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"/>
  </p:notesMasterIdLst>
  <p:sldIdLst>
    <p:sldId id="264" r:id="rId2"/>
    <p:sldId id="265" r:id="rId3"/>
    <p:sldId id="266" r:id="rId4"/>
    <p:sldId id="267" r:id="rId5"/>
    <p:sldId id="268" r:id="rId6"/>
    <p:sldId id="269" r:id="rId7"/>
    <p:sldId id="270" r:id="rId8"/>
    <p:sldId id="271" r:id="rId9"/>
  </p:sldIdLst>
  <p:sldSz cx="12192000" cy="6858000"/>
  <p:notesSz cx="6858000" cy="9144000"/>
  <p:defaultTextStyle>
    <a:defPPr>
      <a:defRPr lang="fa-I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8428562A-279B-DCF3-8367-7ADCF029FC4C}" name="mt" initials="m" userId="mt" providerId="Non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1" d="100"/>
          <a:sy n="81" d="100"/>
        </p:scale>
        <p:origin x="725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microsoft.com/office/2018/10/relationships/authors" Target="authors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fld id="{DFF3B67B-F481-493D-AA56-4CC251E9DB51}" type="datetimeFigureOut">
              <a:rPr lang="fa-IR" smtClean="0"/>
              <a:t>19/04/1446</a:t>
            </a:fld>
            <a:endParaRPr lang="fa-I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a-IR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a-I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fld id="{D27C8B1B-317D-4A95-8E9B-2C3B1DB7F3CC}" type="slidenum">
              <a:rPr lang="fa-IR" smtClean="0"/>
              <a:t>‹#›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12876027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94DD2B1-7489-863B-83FC-E99FF959026B}"/>
              </a:ext>
            </a:extLst>
          </p:cNvPr>
          <p:cNvSpPr/>
          <p:nvPr userDrawn="1"/>
        </p:nvSpPr>
        <p:spPr>
          <a:xfrm>
            <a:off x="159798" y="390617"/>
            <a:ext cx="11878322" cy="6307733"/>
          </a:xfrm>
          <a:prstGeom prst="rect">
            <a:avLst/>
          </a:pr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903A925-131E-C61C-A63E-839D4A66DFEC}"/>
              </a:ext>
            </a:extLst>
          </p:cNvPr>
          <p:cNvSpPr txBox="1"/>
          <p:nvPr userDrawn="1"/>
        </p:nvSpPr>
        <p:spPr>
          <a:xfrm>
            <a:off x="804908" y="159650"/>
            <a:ext cx="10582183" cy="584775"/>
          </a:xfrm>
          <a:prstGeom prst="rect">
            <a:avLst/>
          </a:prstGeom>
          <a:solidFill>
            <a:srgbClr val="346AE9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sz="3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 درسی سایت مینارو</a:t>
            </a:r>
            <a:endParaRPr lang="en-US" sz="3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972226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32082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a-I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Freeform 6">
            <a:extLst>
              <a:ext uri="{FF2B5EF4-FFF2-40B4-BE49-F238E27FC236}">
                <a16:creationId xmlns:a16="http://schemas.microsoft.com/office/drawing/2014/main" id="{F73BE9D4-B49C-4139-A3E6-2480B0A515C2}"/>
              </a:ext>
            </a:extLst>
          </p:cNvPr>
          <p:cNvSpPr>
            <a:spLocks noEditPoints="1"/>
          </p:cNvSpPr>
          <p:nvPr/>
        </p:nvSpPr>
        <p:spPr bwMode="auto">
          <a:xfrm>
            <a:off x="738188" y="1400176"/>
            <a:ext cx="254000" cy="223838"/>
          </a:xfrm>
          <a:custGeom>
            <a:avLst/>
            <a:gdLst>
              <a:gd name="T0" fmla="*/ 87 w 160"/>
              <a:gd name="T1" fmla="*/ 87 h 141"/>
              <a:gd name="T2" fmla="*/ 87 w 160"/>
              <a:gd name="T3" fmla="*/ 83 h 141"/>
              <a:gd name="T4" fmla="*/ 79 w 160"/>
              <a:gd name="T5" fmla="*/ 75 h 141"/>
              <a:gd name="T6" fmla="*/ 72 w 160"/>
              <a:gd name="T7" fmla="*/ 83 h 141"/>
              <a:gd name="T8" fmla="*/ 72 w 160"/>
              <a:gd name="T9" fmla="*/ 87 h 141"/>
              <a:gd name="T10" fmla="*/ 79 w 160"/>
              <a:gd name="T11" fmla="*/ 96 h 141"/>
              <a:gd name="T12" fmla="*/ 87 w 160"/>
              <a:gd name="T13" fmla="*/ 87 h 141"/>
              <a:gd name="T14" fmla="*/ 93 w 160"/>
              <a:gd name="T15" fmla="*/ 91 h 141"/>
              <a:gd name="T16" fmla="*/ 79 w 160"/>
              <a:gd name="T17" fmla="*/ 102 h 141"/>
              <a:gd name="T18" fmla="*/ 67 w 160"/>
              <a:gd name="T19" fmla="*/ 91 h 141"/>
              <a:gd name="T20" fmla="*/ 12 w 160"/>
              <a:gd name="T21" fmla="*/ 91 h 141"/>
              <a:gd name="T22" fmla="*/ 2 w 160"/>
              <a:gd name="T23" fmla="*/ 89 h 141"/>
              <a:gd name="T24" fmla="*/ 2 w 160"/>
              <a:gd name="T25" fmla="*/ 127 h 141"/>
              <a:gd name="T26" fmla="*/ 16 w 160"/>
              <a:gd name="T27" fmla="*/ 141 h 141"/>
              <a:gd name="T28" fmla="*/ 144 w 160"/>
              <a:gd name="T29" fmla="*/ 141 h 141"/>
              <a:gd name="T30" fmla="*/ 156 w 160"/>
              <a:gd name="T31" fmla="*/ 127 h 141"/>
              <a:gd name="T32" fmla="*/ 156 w 160"/>
              <a:gd name="T33" fmla="*/ 89 h 141"/>
              <a:gd name="T34" fmla="*/ 148 w 160"/>
              <a:gd name="T35" fmla="*/ 91 h 141"/>
              <a:gd name="T36" fmla="*/ 93 w 160"/>
              <a:gd name="T37" fmla="*/ 91 h 141"/>
              <a:gd name="T38" fmla="*/ 146 w 160"/>
              <a:gd name="T39" fmla="*/ 21 h 141"/>
              <a:gd name="T40" fmla="*/ 117 w 160"/>
              <a:gd name="T41" fmla="*/ 21 h 141"/>
              <a:gd name="T42" fmla="*/ 93 w 160"/>
              <a:gd name="T43" fmla="*/ 0 h 141"/>
              <a:gd name="T44" fmla="*/ 67 w 160"/>
              <a:gd name="T45" fmla="*/ 0 h 141"/>
              <a:gd name="T46" fmla="*/ 44 w 160"/>
              <a:gd name="T47" fmla="*/ 21 h 141"/>
              <a:gd name="T48" fmla="*/ 12 w 160"/>
              <a:gd name="T49" fmla="*/ 21 h 141"/>
              <a:gd name="T50" fmla="*/ 0 w 160"/>
              <a:gd name="T51" fmla="*/ 36 h 141"/>
              <a:gd name="T52" fmla="*/ 0 w 160"/>
              <a:gd name="T53" fmla="*/ 68 h 141"/>
              <a:gd name="T54" fmla="*/ 12 w 160"/>
              <a:gd name="T55" fmla="*/ 80 h 141"/>
              <a:gd name="T56" fmla="*/ 65 w 160"/>
              <a:gd name="T57" fmla="*/ 80 h 141"/>
              <a:gd name="T58" fmla="*/ 69 w 160"/>
              <a:gd name="T59" fmla="*/ 72 h 141"/>
              <a:gd name="T60" fmla="*/ 71 w 160"/>
              <a:gd name="T61" fmla="*/ 72 h 141"/>
              <a:gd name="T62" fmla="*/ 71 w 160"/>
              <a:gd name="T63" fmla="*/ 70 h 141"/>
              <a:gd name="T64" fmla="*/ 73 w 160"/>
              <a:gd name="T65" fmla="*/ 70 h 141"/>
              <a:gd name="T66" fmla="*/ 75 w 160"/>
              <a:gd name="T67" fmla="*/ 68 h 141"/>
              <a:gd name="T68" fmla="*/ 77 w 160"/>
              <a:gd name="T69" fmla="*/ 68 h 141"/>
              <a:gd name="T70" fmla="*/ 79 w 160"/>
              <a:gd name="T71" fmla="*/ 68 h 141"/>
              <a:gd name="T72" fmla="*/ 83 w 160"/>
              <a:gd name="T73" fmla="*/ 68 h 141"/>
              <a:gd name="T74" fmla="*/ 85 w 160"/>
              <a:gd name="T75" fmla="*/ 68 h 141"/>
              <a:gd name="T76" fmla="*/ 87 w 160"/>
              <a:gd name="T77" fmla="*/ 70 h 141"/>
              <a:gd name="T78" fmla="*/ 89 w 160"/>
              <a:gd name="T79" fmla="*/ 72 h 141"/>
              <a:gd name="T80" fmla="*/ 93 w 160"/>
              <a:gd name="T81" fmla="*/ 80 h 141"/>
              <a:gd name="T82" fmla="*/ 148 w 160"/>
              <a:gd name="T83" fmla="*/ 80 h 141"/>
              <a:gd name="T84" fmla="*/ 160 w 160"/>
              <a:gd name="T85" fmla="*/ 68 h 141"/>
              <a:gd name="T86" fmla="*/ 160 w 160"/>
              <a:gd name="T87" fmla="*/ 36 h 141"/>
              <a:gd name="T88" fmla="*/ 146 w 160"/>
              <a:gd name="T89" fmla="*/ 21 h 141"/>
              <a:gd name="T90" fmla="*/ 56 w 160"/>
              <a:gd name="T91" fmla="*/ 21 h 141"/>
              <a:gd name="T92" fmla="*/ 67 w 160"/>
              <a:gd name="T93" fmla="*/ 13 h 141"/>
              <a:gd name="T94" fmla="*/ 93 w 160"/>
              <a:gd name="T95" fmla="*/ 13 h 141"/>
              <a:gd name="T96" fmla="*/ 103 w 160"/>
              <a:gd name="T97" fmla="*/ 21 h 141"/>
              <a:gd name="T98" fmla="*/ 56 w 160"/>
              <a:gd name="T99" fmla="*/ 2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41">
                <a:moveTo>
                  <a:pt x="87" y="87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79"/>
                  <a:pt x="85" y="75"/>
                  <a:pt x="79" y="75"/>
                </a:cubicBezTo>
                <a:cubicBezTo>
                  <a:pt x="76" y="75"/>
                  <a:pt x="72" y="79"/>
                  <a:pt x="72" y="83"/>
                </a:cubicBezTo>
                <a:cubicBezTo>
                  <a:pt x="72" y="87"/>
                  <a:pt x="72" y="87"/>
                  <a:pt x="72" y="87"/>
                </a:cubicBezTo>
                <a:cubicBezTo>
                  <a:pt x="72" y="91"/>
                  <a:pt x="76" y="96"/>
                  <a:pt x="79" y="96"/>
                </a:cubicBezTo>
                <a:cubicBezTo>
                  <a:pt x="85" y="96"/>
                  <a:pt x="87" y="91"/>
                  <a:pt x="87" y="87"/>
                </a:cubicBezTo>
                <a:close/>
                <a:moveTo>
                  <a:pt x="93" y="91"/>
                </a:moveTo>
                <a:cubicBezTo>
                  <a:pt x="91" y="97"/>
                  <a:pt x="85" y="102"/>
                  <a:pt x="79" y="102"/>
                </a:cubicBezTo>
                <a:cubicBezTo>
                  <a:pt x="73" y="102"/>
                  <a:pt x="67" y="97"/>
                  <a:pt x="67" y="91"/>
                </a:cubicBezTo>
                <a:cubicBezTo>
                  <a:pt x="12" y="91"/>
                  <a:pt x="12" y="91"/>
                  <a:pt x="12" y="91"/>
                </a:cubicBezTo>
                <a:cubicBezTo>
                  <a:pt x="8" y="91"/>
                  <a:pt x="6" y="91"/>
                  <a:pt x="2" y="89"/>
                </a:cubicBezTo>
                <a:cubicBezTo>
                  <a:pt x="2" y="127"/>
                  <a:pt x="2" y="127"/>
                  <a:pt x="2" y="127"/>
                </a:cubicBezTo>
                <a:cubicBezTo>
                  <a:pt x="2" y="135"/>
                  <a:pt x="8" y="141"/>
                  <a:pt x="16" y="141"/>
                </a:cubicBezTo>
                <a:cubicBezTo>
                  <a:pt x="144" y="141"/>
                  <a:pt x="144" y="141"/>
                  <a:pt x="144" y="141"/>
                </a:cubicBezTo>
                <a:cubicBezTo>
                  <a:pt x="152" y="141"/>
                  <a:pt x="156" y="135"/>
                  <a:pt x="156" y="127"/>
                </a:cubicBezTo>
                <a:cubicBezTo>
                  <a:pt x="156" y="89"/>
                  <a:pt x="156" y="89"/>
                  <a:pt x="156" y="89"/>
                </a:cubicBezTo>
                <a:cubicBezTo>
                  <a:pt x="154" y="91"/>
                  <a:pt x="150" y="91"/>
                  <a:pt x="148" y="91"/>
                </a:cubicBezTo>
                <a:lnTo>
                  <a:pt x="93" y="91"/>
                </a:lnTo>
                <a:close/>
                <a:moveTo>
                  <a:pt x="146" y="21"/>
                </a:moveTo>
                <a:cubicBezTo>
                  <a:pt x="117" y="21"/>
                  <a:pt x="117" y="21"/>
                  <a:pt x="117" y="21"/>
                </a:cubicBezTo>
                <a:cubicBezTo>
                  <a:pt x="115" y="10"/>
                  <a:pt x="105" y="0"/>
                  <a:pt x="93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56" y="0"/>
                  <a:pt x="46" y="10"/>
                  <a:pt x="44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6" y="21"/>
                  <a:pt x="0" y="27"/>
                  <a:pt x="0" y="3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6"/>
                  <a:pt x="4" y="80"/>
                  <a:pt x="12" y="80"/>
                </a:cubicBezTo>
                <a:cubicBezTo>
                  <a:pt x="65" y="80"/>
                  <a:pt x="65" y="80"/>
                  <a:pt x="65" y="80"/>
                </a:cubicBezTo>
                <a:cubicBezTo>
                  <a:pt x="65" y="78"/>
                  <a:pt x="67" y="74"/>
                  <a:pt x="69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1" y="70"/>
                  <a:pt x="71" y="70"/>
                  <a:pt x="71" y="70"/>
                </a:cubicBezTo>
                <a:cubicBezTo>
                  <a:pt x="73" y="70"/>
                  <a:pt x="73" y="70"/>
                  <a:pt x="73" y="70"/>
                </a:cubicBezTo>
                <a:cubicBezTo>
                  <a:pt x="73" y="68"/>
                  <a:pt x="73" y="68"/>
                  <a:pt x="75" y="68"/>
                </a:cubicBezTo>
                <a:cubicBezTo>
                  <a:pt x="77" y="68"/>
                  <a:pt x="77" y="68"/>
                  <a:pt x="77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81" y="68"/>
                  <a:pt x="81" y="68"/>
                  <a:pt x="83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7" y="68"/>
                  <a:pt x="87" y="70"/>
                </a:cubicBezTo>
                <a:cubicBezTo>
                  <a:pt x="87" y="70"/>
                  <a:pt x="89" y="70"/>
                  <a:pt x="89" y="72"/>
                </a:cubicBezTo>
                <a:cubicBezTo>
                  <a:pt x="91" y="74"/>
                  <a:pt x="93" y="78"/>
                  <a:pt x="93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4" y="80"/>
                  <a:pt x="160" y="76"/>
                  <a:pt x="160" y="68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27"/>
                  <a:pt x="154" y="21"/>
                  <a:pt x="146" y="21"/>
                </a:cubicBezTo>
                <a:close/>
                <a:moveTo>
                  <a:pt x="56" y="21"/>
                </a:moveTo>
                <a:cubicBezTo>
                  <a:pt x="57" y="17"/>
                  <a:pt x="61" y="13"/>
                  <a:pt x="67" y="13"/>
                </a:cubicBezTo>
                <a:cubicBezTo>
                  <a:pt x="93" y="13"/>
                  <a:pt x="93" y="13"/>
                  <a:pt x="93" y="13"/>
                </a:cubicBezTo>
                <a:cubicBezTo>
                  <a:pt x="97" y="13"/>
                  <a:pt x="103" y="17"/>
                  <a:pt x="103" y="21"/>
                </a:cubicBezTo>
                <a:lnTo>
                  <a:pt x="56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Freeform 7">
            <a:extLst>
              <a:ext uri="{FF2B5EF4-FFF2-40B4-BE49-F238E27FC236}">
                <a16:creationId xmlns:a16="http://schemas.microsoft.com/office/drawing/2014/main" id="{4D0AE40F-A523-47B7-8637-5EF35D7AAE13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1414463"/>
            <a:ext cx="254000" cy="174625"/>
          </a:xfrm>
          <a:custGeom>
            <a:avLst/>
            <a:gdLst>
              <a:gd name="T0" fmla="*/ 124 w 160"/>
              <a:gd name="T1" fmla="*/ 49 h 110"/>
              <a:gd name="T2" fmla="*/ 128 w 160"/>
              <a:gd name="T3" fmla="*/ 6 h 110"/>
              <a:gd name="T4" fmla="*/ 128 w 160"/>
              <a:gd name="T5" fmla="*/ 0 h 110"/>
              <a:gd name="T6" fmla="*/ 102 w 160"/>
              <a:gd name="T7" fmla="*/ 0 h 110"/>
              <a:gd name="T8" fmla="*/ 105 w 160"/>
              <a:gd name="T9" fmla="*/ 16 h 110"/>
              <a:gd name="T10" fmla="*/ 62 w 160"/>
              <a:gd name="T11" fmla="*/ 11 h 110"/>
              <a:gd name="T12" fmla="*/ 71 w 160"/>
              <a:gd name="T13" fmla="*/ 8 h 110"/>
              <a:gd name="T14" fmla="*/ 45 w 160"/>
              <a:gd name="T15" fmla="*/ 5 h 110"/>
              <a:gd name="T16" fmla="*/ 45 w 160"/>
              <a:gd name="T17" fmla="*/ 11 h 110"/>
              <a:gd name="T18" fmla="*/ 57 w 160"/>
              <a:gd name="T19" fmla="*/ 21 h 110"/>
              <a:gd name="T20" fmla="*/ 30 w 160"/>
              <a:gd name="T21" fmla="*/ 47 h 110"/>
              <a:gd name="T22" fmla="*/ 30 w 160"/>
              <a:gd name="T23" fmla="*/ 110 h 110"/>
              <a:gd name="T24" fmla="*/ 65 w 160"/>
              <a:gd name="T25" fmla="*/ 82 h 110"/>
              <a:gd name="T26" fmla="*/ 87 w 160"/>
              <a:gd name="T27" fmla="*/ 79 h 110"/>
              <a:gd name="T28" fmla="*/ 108 w 160"/>
              <a:gd name="T29" fmla="*/ 26 h 110"/>
              <a:gd name="T30" fmla="*/ 102 w 160"/>
              <a:gd name="T31" fmla="*/ 79 h 110"/>
              <a:gd name="T32" fmla="*/ 160 w 160"/>
              <a:gd name="T33" fmla="*/ 79 h 110"/>
              <a:gd name="T34" fmla="*/ 60 w 160"/>
              <a:gd name="T35" fmla="*/ 31 h 110"/>
              <a:gd name="T36" fmla="*/ 65 w 160"/>
              <a:gd name="T37" fmla="*/ 75 h 110"/>
              <a:gd name="T38" fmla="*/ 48 w 160"/>
              <a:gd name="T39" fmla="*/ 54 h 110"/>
              <a:gd name="T40" fmla="*/ 60 w 160"/>
              <a:gd name="T41" fmla="*/ 31 h 110"/>
              <a:gd name="T42" fmla="*/ 36 w 160"/>
              <a:gd name="T43" fmla="*/ 75 h 110"/>
              <a:gd name="T44" fmla="*/ 53 w 160"/>
              <a:gd name="T45" fmla="*/ 75 h 110"/>
              <a:gd name="T46" fmla="*/ 8 w 160"/>
              <a:gd name="T47" fmla="*/ 79 h 110"/>
              <a:gd name="T48" fmla="*/ 39 w 160"/>
              <a:gd name="T49" fmla="*/ 56 h 110"/>
              <a:gd name="T50" fmla="*/ 27 w 160"/>
              <a:gd name="T51" fmla="*/ 80 h 110"/>
              <a:gd name="T52" fmla="*/ 53 w 160"/>
              <a:gd name="T53" fmla="*/ 82 h 110"/>
              <a:gd name="T54" fmla="*/ 76 w 160"/>
              <a:gd name="T55" fmla="*/ 83 h 110"/>
              <a:gd name="T56" fmla="*/ 76 w 160"/>
              <a:gd name="T57" fmla="*/ 74 h 110"/>
              <a:gd name="T58" fmla="*/ 76 w 160"/>
              <a:gd name="T59" fmla="*/ 74 h 110"/>
              <a:gd name="T60" fmla="*/ 76 w 160"/>
              <a:gd name="T61" fmla="*/ 83 h 110"/>
              <a:gd name="T62" fmla="*/ 65 w 160"/>
              <a:gd name="T63" fmla="*/ 24 h 110"/>
              <a:gd name="T64" fmla="*/ 77 w 160"/>
              <a:gd name="T65" fmla="*/ 67 h 110"/>
              <a:gd name="T66" fmla="*/ 131 w 160"/>
              <a:gd name="T67" fmla="*/ 103 h 110"/>
              <a:gd name="T68" fmla="*/ 120 w 160"/>
              <a:gd name="T69" fmla="*/ 57 h 110"/>
              <a:gd name="T70" fmla="*/ 131 w 160"/>
              <a:gd name="T71" fmla="*/ 82 h 110"/>
              <a:gd name="T72" fmla="*/ 134 w 160"/>
              <a:gd name="T73" fmla="*/ 77 h 110"/>
              <a:gd name="T74" fmla="*/ 131 w 160"/>
              <a:gd name="T75" fmla="*/ 54 h 110"/>
              <a:gd name="T76" fmla="*/ 131 w 160"/>
              <a:gd name="T77" fmla="*/ 103 h 110"/>
              <a:gd name="T78" fmla="*/ 131 w 160"/>
              <a:gd name="T79" fmla="*/ 10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10">
                <a:moveTo>
                  <a:pt x="131" y="47"/>
                </a:moveTo>
                <a:cubicBezTo>
                  <a:pt x="128" y="47"/>
                  <a:pt x="127" y="47"/>
                  <a:pt x="124" y="49"/>
                </a:cubicBezTo>
                <a:cubicBezTo>
                  <a:pt x="108" y="6"/>
                  <a:pt x="108" y="6"/>
                  <a:pt x="108" y="6"/>
                </a:cubicBezTo>
                <a:cubicBezTo>
                  <a:pt x="128" y="6"/>
                  <a:pt x="128" y="6"/>
                  <a:pt x="128" y="6"/>
                </a:cubicBezTo>
                <a:cubicBezTo>
                  <a:pt x="130" y="6"/>
                  <a:pt x="131" y="5"/>
                  <a:pt x="131" y="3"/>
                </a:cubicBezTo>
                <a:cubicBezTo>
                  <a:pt x="131" y="1"/>
                  <a:pt x="130" y="0"/>
                  <a:pt x="12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2" y="0"/>
                </a:cubicBezTo>
                <a:cubicBezTo>
                  <a:pt x="100" y="1"/>
                  <a:pt x="100" y="3"/>
                  <a:pt x="100" y="5"/>
                </a:cubicBezTo>
                <a:cubicBezTo>
                  <a:pt x="105" y="16"/>
                  <a:pt x="105" y="16"/>
                  <a:pt x="10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2" y="11"/>
                  <a:pt x="62" y="11"/>
                  <a:pt x="62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70" y="11"/>
                  <a:pt x="71" y="10"/>
                  <a:pt x="71" y="8"/>
                </a:cubicBezTo>
                <a:cubicBezTo>
                  <a:pt x="71" y="6"/>
                  <a:pt x="70" y="5"/>
                  <a:pt x="68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2" y="6"/>
                  <a:pt x="42" y="8"/>
                </a:cubicBezTo>
                <a:cubicBezTo>
                  <a:pt x="42" y="10"/>
                  <a:pt x="44" y="11"/>
                  <a:pt x="45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7" y="21"/>
                  <a:pt x="57" y="21"/>
                  <a:pt x="57" y="21"/>
                </a:cubicBezTo>
                <a:cubicBezTo>
                  <a:pt x="42" y="51"/>
                  <a:pt x="42" y="51"/>
                  <a:pt x="42" y="51"/>
                </a:cubicBezTo>
                <a:cubicBezTo>
                  <a:pt x="37" y="49"/>
                  <a:pt x="34" y="47"/>
                  <a:pt x="30" y="47"/>
                </a:cubicBezTo>
                <a:cubicBezTo>
                  <a:pt x="14" y="47"/>
                  <a:pt x="0" y="62"/>
                  <a:pt x="0" y="79"/>
                </a:cubicBezTo>
                <a:cubicBezTo>
                  <a:pt x="0" y="95"/>
                  <a:pt x="14" y="110"/>
                  <a:pt x="30" y="110"/>
                </a:cubicBezTo>
                <a:cubicBezTo>
                  <a:pt x="45" y="110"/>
                  <a:pt x="57" y="98"/>
                  <a:pt x="59" y="82"/>
                </a:cubicBezTo>
                <a:cubicBezTo>
                  <a:pt x="65" y="82"/>
                  <a:pt x="65" y="82"/>
                  <a:pt x="65" y="82"/>
                </a:cubicBezTo>
                <a:cubicBezTo>
                  <a:pt x="67" y="87"/>
                  <a:pt x="70" y="90"/>
                  <a:pt x="76" y="90"/>
                </a:cubicBezTo>
                <a:cubicBezTo>
                  <a:pt x="82" y="90"/>
                  <a:pt x="87" y="85"/>
                  <a:pt x="87" y="79"/>
                </a:cubicBezTo>
                <a:cubicBezTo>
                  <a:pt x="87" y="75"/>
                  <a:pt x="85" y="72"/>
                  <a:pt x="84" y="70"/>
                </a:cubicBezTo>
                <a:cubicBezTo>
                  <a:pt x="108" y="26"/>
                  <a:pt x="108" y="26"/>
                  <a:pt x="108" y="26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8" y="56"/>
                  <a:pt x="102" y="67"/>
                  <a:pt x="102" y="79"/>
                </a:cubicBezTo>
                <a:cubicBezTo>
                  <a:pt x="102" y="95"/>
                  <a:pt x="114" y="110"/>
                  <a:pt x="131" y="110"/>
                </a:cubicBezTo>
                <a:cubicBezTo>
                  <a:pt x="147" y="110"/>
                  <a:pt x="160" y="95"/>
                  <a:pt x="160" y="79"/>
                </a:cubicBezTo>
                <a:cubicBezTo>
                  <a:pt x="160" y="62"/>
                  <a:pt x="147" y="47"/>
                  <a:pt x="131" y="47"/>
                </a:cubicBezTo>
                <a:close/>
                <a:moveTo>
                  <a:pt x="60" y="31"/>
                </a:moveTo>
                <a:cubicBezTo>
                  <a:pt x="71" y="67"/>
                  <a:pt x="71" y="67"/>
                  <a:pt x="71" y="67"/>
                </a:cubicBezTo>
                <a:cubicBezTo>
                  <a:pt x="68" y="69"/>
                  <a:pt x="65" y="72"/>
                  <a:pt x="65" y="75"/>
                </a:cubicBezTo>
                <a:cubicBezTo>
                  <a:pt x="59" y="75"/>
                  <a:pt x="59" y="75"/>
                  <a:pt x="59" y="75"/>
                </a:cubicBezTo>
                <a:cubicBezTo>
                  <a:pt x="57" y="67"/>
                  <a:pt x="54" y="59"/>
                  <a:pt x="48" y="54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53" y="75"/>
                </a:moveTo>
                <a:cubicBezTo>
                  <a:pt x="36" y="75"/>
                  <a:pt x="36" y="75"/>
                  <a:pt x="36" y="75"/>
                </a:cubicBezTo>
                <a:cubicBezTo>
                  <a:pt x="44" y="60"/>
                  <a:pt x="44" y="60"/>
                  <a:pt x="44" y="60"/>
                </a:cubicBezTo>
                <a:cubicBezTo>
                  <a:pt x="48" y="64"/>
                  <a:pt x="51" y="69"/>
                  <a:pt x="53" y="75"/>
                </a:cubicBezTo>
                <a:close/>
                <a:moveTo>
                  <a:pt x="30" y="103"/>
                </a:moveTo>
                <a:cubicBezTo>
                  <a:pt x="17" y="103"/>
                  <a:pt x="8" y="92"/>
                  <a:pt x="8" y="79"/>
                </a:cubicBezTo>
                <a:cubicBezTo>
                  <a:pt x="8" y="65"/>
                  <a:pt x="17" y="54"/>
                  <a:pt x="30" y="54"/>
                </a:cubicBezTo>
                <a:cubicBezTo>
                  <a:pt x="33" y="54"/>
                  <a:pt x="36" y="56"/>
                  <a:pt x="39" y="56"/>
                </a:cubicBezTo>
                <a:cubicBezTo>
                  <a:pt x="27" y="77"/>
                  <a:pt x="27" y="77"/>
                  <a:pt x="27" y="77"/>
                </a:cubicBezTo>
                <a:cubicBezTo>
                  <a:pt x="27" y="79"/>
                  <a:pt x="27" y="79"/>
                  <a:pt x="27" y="80"/>
                </a:cubicBezTo>
                <a:cubicBezTo>
                  <a:pt x="28" y="82"/>
                  <a:pt x="28" y="82"/>
                  <a:pt x="30" y="82"/>
                </a:cubicBezTo>
                <a:cubicBezTo>
                  <a:pt x="53" y="82"/>
                  <a:pt x="53" y="82"/>
                  <a:pt x="53" y="82"/>
                </a:cubicBezTo>
                <a:cubicBezTo>
                  <a:pt x="51" y="93"/>
                  <a:pt x="40" y="103"/>
                  <a:pt x="30" y="103"/>
                </a:cubicBezTo>
                <a:close/>
                <a:moveTo>
                  <a:pt x="76" y="83"/>
                </a:moveTo>
                <a:cubicBezTo>
                  <a:pt x="73" y="83"/>
                  <a:pt x="71" y="82"/>
                  <a:pt x="71" y="79"/>
                </a:cubicBezTo>
                <a:cubicBezTo>
                  <a:pt x="71" y="75"/>
                  <a:pt x="73" y="74"/>
                  <a:pt x="76" y="74"/>
                </a:cubicBezTo>
                <a:cubicBezTo>
                  <a:pt x="76" y="74"/>
                  <a:pt x="76" y="74"/>
                  <a:pt x="76" y="74"/>
                </a:cubicBezTo>
                <a:cubicBezTo>
                  <a:pt x="76" y="74"/>
                  <a:pt x="76" y="74"/>
                  <a:pt x="76" y="74"/>
                </a:cubicBezTo>
                <a:cubicBezTo>
                  <a:pt x="77" y="74"/>
                  <a:pt x="79" y="75"/>
                  <a:pt x="79" y="79"/>
                </a:cubicBezTo>
                <a:cubicBezTo>
                  <a:pt x="79" y="82"/>
                  <a:pt x="77" y="83"/>
                  <a:pt x="76" y="83"/>
                </a:cubicBezTo>
                <a:close/>
                <a:moveTo>
                  <a:pt x="77" y="67"/>
                </a:moveTo>
                <a:cubicBezTo>
                  <a:pt x="65" y="24"/>
                  <a:pt x="65" y="24"/>
                  <a:pt x="65" y="24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lose/>
                <a:moveTo>
                  <a:pt x="131" y="103"/>
                </a:moveTo>
                <a:cubicBezTo>
                  <a:pt x="119" y="103"/>
                  <a:pt x="108" y="92"/>
                  <a:pt x="108" y="79"/>
                </a:cubicBezTo>
                <a:cubicBezTo>
                  <a:pt x="108" y="70"/>
                  <a:pt x="113" y="62"/>
                  <a:pt x="120" y="57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8" y="82"/>
                  <a:pt x="130" y="82"/>
                  <a:pt x="131" y="82"/>
                </a:cubicBezTo>
                <a:cubicBezTo>
                  <a:pt x="131" y="82"/>
                  <a:pt x="131" y="82"/>
                  <a:pt x="133" y="82"/>
                </a:cubicBezTo>
                <a:cubicBezTo>
                  <a:pt x="134" y="82"/>
                  <a:pt x="134" y="79"/>
                  <a:pt x="134" y="77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28" y="56"/>
                  <a:pt x="130" y="54"/>
                  <a:pt x="131" y="54"/>
                </a:cubicBezTo>
                <a:cubicBezTo>
                  <a:pt x="144" y="54"/>
                  <a:pt x="154" y="65"/>
                  <a:pt x="154" y="79"/>
                </a:cubicBezTo>
                <a:cubicBezTo>
                  <a:pt x="154" y="92"/>
                  <a:pt x="144" y="103"/>
                  <a:pt x="131" y="103"/>
                </a:cubicBezTo>
                <a:close/>
                <a:moveTo>
                  <a:pt x="131" y="103"/>
                </a:moveTo>
                <a:cubicBezTo>
                  <a:pt x="131" y="103"/>
                  <a:pt x="131" y="103"/>
                  <a:pt x="131" y="10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Freeform 8">
            <a:extLst>
              <a:ext uri="{FF2B5EF4-FFF2-40B4-BE49-F238E27FC236}">
                <a16:creationId xmlns:a16="http://schemas.microsoft.com/office/drawing/2014/main" id="{9C939301-9FE6-4FDE-B150-02CBD7458F7B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1454151"/>
            <a:ext cx="254000" cy="93663"/>
          </a:xfrm>
          <a:custGeom>
            <a:avLst/>
            <a:gdLst>
              <a:gd name="T0" fmla="*/ 156 w 160"/>
              <a:gd name="T1" fmla="*/ 26 h 59"/>
              <a:gd name="T2" fmla="*/ 144 w 160"/>
              <a:gd name="T3" fmla="*/ 26 h 59"/>
              <a:gd name="T4" fmla="*/ 116 w 160"/>
              <a:gd name="T5" fmla="*/ 0 h 59"/>
              <a:gd name="T6" fmla="*/ 89 w 160"/>
              <a:gd name="T7" fmla="*/ 23 h 59"/>
              <a:gd name="T8" fmla="*/ 82 w 160"/>
              <a:gd name="T9" fmla="*/ 18 h 59"/>
              <a:gd name="T10" fmla="*/ 79 w 160"/>
              <a:gd name="T11" fmla="*/ 18 h 59"/>
              <a:gd name="T12" fmla="*/ 71 w 160"/>
              <a:gd name="T13" fmla="*/ 23 h 59"/>
              <a:gd name="T14" fmla="*/ 43 w 160"/>
              <a:gd name="T15" fmla="*/ 0 h 59"/>
              <a:gd name="T16" fmla="*/ 17 w 160"/>
              <a:gd name="T17" fmla="*/ 26 h 59"/>
              <a:gd name="T18" fmla="*/ 5 w 160"/>
              <a:gd name="T19" fmla="*/ 26 h 59"/>
              <a:gd name="T20" fmla="*/ 0 w 160"/>
              <a:gd name="T21" fmla="*/ 31 h 59"/>
              <a:gd name="T22" fmla="*/ 5 w 160"/>
              <a:gd name="T23" fmla="*/ 34 h 59"/>
              <a:gd name="T24" fmla="*/ 17 w 160"/>
              <a:gd name="T25" fmla="*/ 34 h 59"/>
              <a:gd name="T26" fmla="*/ 43 w 160"/>
              <a:gd name="T27" fmla="*/ 59 h 59"/>
              <a:gd name="T28" fmla="*/ 71 w 160"/>
              <a:gd name="T29" fmla="*/ 32 h 59"/>
              <a:gd name="T30" fmla="*/ 80 w 160"/>
              <a:gd name="T31" fmla="*/ 27 h 59"/>
              <a:gd name="T32" fmla="*/ 89 w 160"/>
              <a:gd name="T33" fmla="*/ 32 h 59"/>
              <a:gd name="T34" fmla="*/ 116 w 160"/>
              <a:gd name="T35" fmla="*/ 59 h 59"/>
              <a:gd name="T36" fmla="*/ 144 w 160"/>
              <a:gd name="T37" fmla="*/ 34 h 59"/>
              <a:gd name="T38" fmla="*/ 156 w 160"/>
              <a:gd name="T39" fmla="*/ 34 h 59"/>
              <a:gd name="T40" fmla="*/ 160 w 160"/>
              <a:gd name="T41" fmla="*/ 31 h 59"/>
              <a:gd name="T42" fmla="*/ 156 w 160"/>
              <a:gd name="T43" fmla="*/ 26 h 59"/>
              <a:gd name="T44" fmla="*/ 43 w 160"/>
              <a:gd name="T45" fmla="*/ 51 h 59"/>
              <a:gd name="T46" fmla="*/ 24 w 160"/>
              <a:gd name="T47" fmla="*/ 31 h 59"/>
              <a:gd name="T48" fmla="*/ 43 w 160"/>
              <a:gd name="T49" fmla="*/ 8 h 59"/>
              <a:gd name="T50" fmla="*/ 64 w 160"/>
              <a:gd name="T51" fmla="*/ 31 h 59"/>
              <a:gd name="T52" fmla="*/ 43 w 160"/>
              <a:gd name="T53" fmla="*/ 51 h 59"/>
              <a:gd name="T54" fmla="*/ 116 w 160"/>
              <a:gd name="T55" fmla="*/ 51 h 59"/>
              <a:gd name="T56" fmla="*/ 97 w 160"/>
              <a:gd name="T57" fmla="*/ 31 h 59"/>
              <a:gd name="T58" fmla="*/ 116 w 160"/>
              <a:gd name="T59" fmla="*/ 8 h 59"/>
              <a:gd name="T60" fmla="*/ 137 w 160"/>
              <a:gd name="T61" fmla="*/ 31 h 59"/>
              <a:gd name="T62" fmla="*/ 116 w 160"/>
              <a:gd name="T63" fmla="*/ 51 h 59"/>
              <a:gd name="T64" fmla="*/ 116 w 160"/>
              <a:gd name="T65" fmla="*/ 51 h 59"/>
              <a:gd name="T66" fmla="*/ 116 w 160"/>
              <a:gd name="T67" fmla="*/ 5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59">
                <a:moveTo>
                  <a:pt x="156" y="26"/>
                </a:moveTo>
                <a:cubicBezTo>
                  <a:pt x="144" y="26"/>
                  <a:pt x="144" y="26"/>
                  <a:pt x="144" y="26"/>
                </a:cubicBezTo>
                <a:cubicBezTo>
                  <a:pt x="141" y="11"/>
                  <a:pt x="131" y="0"/>
                  <a:pt x="116" y="0"/>
                </a:cubicBezTo>
                <a:cubicBezTo>
                  <a:pt x="104" y="0"/>
                  <a:pt x="92" y="10"/>
                  <a:pt x="89" y="23"/>
                </a:cubicBezTo>
                <a:cubicBezTo>
                  <a:pt x="82" y="18"/>
                  <a:pt x="82" y="18"/>
                  <a:pt x="82" y="18"/>
                </a:cubicBezTo>
                <a:cubicBezTo>
                  <a:pt x="80" y="18"/>
                  <a:pt x="79" y="18"/>
                  <a:pt x="79" y="18"/>
                </a:cubicBezTo>
                <a:cubicBezTo>
                  <a:pt x="71" y="23"/>
                  <a:pt x="71" y="23"/>
                  <a:pt x="71" y="23"/>
                </a:cubicBezTo>
                <a:cubicBezTo>
                  <a:pt x="68" y="10"/>
                  <a:pt x="57" y="0"/>
                  <a:pt x="43" y="0"/>
                </a:cubicBezTo>
                <a:cubicBezTo>
                  <a:pt x="30" y="0"/>
                  <a:pt x="18" y="11"/>
                  <a:pt x="17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2" y="26"/>
                  <a:pt x="0" y="27"/>
                  <a:pt x="0" y="31"/>
                </a:cubicBezTo>
                <a:cubicBezTo>
                  <a:pt x="0" y="32"/>
                  <a:pt x="2" y="34"/>
                  <a:pt x="5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48"/>
                  <a:pt x="30" y="59"/>
                  <a:pt x="43" y="59"/>
                </a:cubicBezTo>
                <a:cubicBezTo>
                  <a:pt x="58" y="59"/>
                  <a:pt x="70" y="48"/>
                  <a:pt x="71" y="32"/>
                </a:cubicBezTo>
                <a:cubicBezTo>
                  <a:pt x="80" y="27"/>
                  <a:pt x="80" y="27"/>
                  <a:pt x="80" y="27"/>
                </a:cubicBezTo>
                <a:cubicBezTo>
                  <a:pt x="89" y="32"/>
                  <a:pt x="89" y="32"/>
                  <a:pt x="89" y="32"/>
                </a:cubicBezTo>
                <a:cubicBezTo>
                  <a:pt x="91" y="48"/>
                  <a:pt x="103" y="59"/>
                  <a:pt x="116" y="59"/>
                </a:cubicBezTo>
                <a:cubicBezTo>
                  <a:pt x="131" y="59"/>
                  <a:pt x="141" y="48"/>
                  <a:pt x="144" y="34"/>
                </a:cubicBezTo>
                <a:cubicBezTo>
                  <a:pt x="156" y="34"/>
                  <a:pt x="156" y="34"/>
                  <a:pt x="156" y="34"/>
                </a:cubicBezTo>
                <a:cubicBezTo>
                  <a:pt x="159" y="34"/>
                  <a:pt x="160" y="32"/>
                  <a:pt x="160" y="31"/>
                </a:cubicBezTo>
                <a:cubicBezTo>
                  <a:pt x="160" y="27"/>
                  <a:pt x="159" y="26"/>
                  <a:pt x="156" y="26"/>
                </a:cubicBezTo>
                <a:close/>
                <a:moveTo>
                  <a:pt x="43" y="51"/>
                </a:moveTo>
                <a:cubicBezTo>
                  <a:pt x="33" y="51"/>
                  <a:pt x="24" y="42"/>
                  <a:pt x="24" y="31"/>
                </a:cubicBezTo>
                <a:cubicBezTo>
                  <a:pt x="24" y="18"/>
                  <a:pt x="33" y="8"/>
                  <a:pt x="43" y="8"/>
                </a:cubicBezTo>
                <a:cubicBezTo>
                  <a:pt x="55" y="8"/>
                  <a:pt x="64" y="18"/>
                  <a:pt x="64" y="31"/>
                </a:cubicBezTo>
                <a:cubicBezTo>
                  <a:pt x="64" y="42"/>
                  <a:pt x="55" y="51"/>
                  <a:pt x="43" y="51"/>
                </a:cubicBezTo>
                <a:close/>
                <a:moveTo>
                  <a:pt x="116" y="51"/>
                </a:moveTo>
                <a:cubicBezTo>
                  <a:pt x="106" y="51"/>
                  <a:pt x="97" y="42"/>
                  <a:pt x="97" y="31"/>
                </a:cubicBezTo>
                <a:cubicBezTo>
                  <a:pt x="97" y="18"/>
                  <a:pt x="106" y="8"/>
                  <a:pt x="116" y="8"/>
                </a:cubicBezTo>
                <a:cubicBezTo>
                  <a:pt x="128" y="8"/>
                  <a:pt x="137" y="18"/>
                  <a:pt x="137" y="31"/>
                </a:cubicBezTo>
                <a:cubicBezTo>
                  <a:pt x="137" y="42"/>
                  <a:pt x="128" y="51"/>
                  <a:pt x="116" y="51"/>
                </a:cubicBezTo>
                <a:close/>
                <a:moveTo>
                  <a:pt x="116" y="51"/>
                </a:moveTo>
                <a:cubicBezTo>
                  <a:pt x="116" y="51"/>
                  <a:pt x="116" y="51"/>
                  <a:pt x="116" y="5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Freeform 9">
            <a:extLst>
              <a:ext uri="{FF2B5EF4-FFF2-40B4-BE49-F238E27FC236}">
                <a16:creationId xmlns:a16="http://schemas.microsoft.com/office/drawing/2014/main" id="{C6AFF78A-4DC1-4472-BF5D-EFEF6D61238E}"/>
              </a:ext>
            </a:extLst>
          </p:cNvPr>
          <p:cNvSpPr>
            <a:spLocks noEditPoints="1"/>
          </p:cNvSpPr>
          <p:nvPr/>
        </p:nvSpPr>
        <p:spPr bwMode="auto">
          <a:xfrm>
            <a:off x="1284288" y="1441451"/>
            <a:ext cx="265113" cy="119063"/>
          </a:xfrm>
          <a:custGeom>
            <a:avLst/>
            <a:gdLst>
              <a:gd name="T0" fmla="*/ 30 w 167"/>
              <a:gd name="T1" fmla="*/ 63 h 75"/>
              <a:gd name="T2" fmla="*/ 53 w 167"/>
              <a:gd name="T3" fmla="*/ 63 h 75"/>
              <a:gd name="T4" fmla="*/ 41 w 167"/>
              <a:gd name="T5" fmla="*/ 70 h 75"/>
              <a:gd name="T6" fmla="*/ 41 w 167"/>
              <a:gd name="T7" fmla="*/ 58 h 75"/>
              <a:gd name="T8" fmla="*/ 41 w 167"/>
              <a:gd name="T9" fmla="*/ 70 h 75"/>
              <a:gd name="T10" fmla="*/ 128 w 167"/>
              <a:gd name="T11" fmla="*/ 63 h 75"/>
              <a:gd name="T12" fmla="*/ 151 w 167"/>
              <a:gd name="T13" fmla="*/ 63 h 75"/>
              <a:gd name="T14" fmla="*/ 139 w 167"/>
              <a:gd name="T15" fmla="*/ 70 h 75"/>
              <a:gd name="T16" fmla="*/ 139 w 167"/>
              <a:gd name="T17" fmla="*/ 56 h 75"/>
              <a:gd name="T18" fmla="*/ 139 w 167"/>
              <a:gd name="T19" fmla="*/ 70 h 75"/>
              <a:gd name="T20" fmla="*/ 162 w 167"/>
              <a:gd name="T21" fmla="*/ 9 h 75"/>
              <a:gd name="T22" fmla="*/ 154 w 167"/>
              <a:gd name="T23" fmla="*/ 0 h 75"/>
              <a:gd name="T24" fmla="*/ 21 w 167"/>
              <a:gd name="T25" fmla="*/ 18 h 75"/>
              <a:gd name="T26" fmla="*/ 15 w 167"/>
              <a:gd name="T27" fmla="*/ 63 h 75"/>
              <a:gd name="T28" fmla="*/ 41 w 167"/>
              <a:gd name="T29" fmla="*/ 49 h 75"/>
              <a:gd name="T30" fmla="*/ 126 w 167"/>
              <a:gd name="T31" fmla="*/ 63 h 75"/>
              <a:gd name="T32" fmla="*/ 152 w 167"/>
              <a:gd name="T33" fmla="*/ 63 h 75"/>
              <a:gd name="T34" fmla="*/ 39 w 167"/>
              <a:gd name="T35" fmla="*/ 39 h 75"/>
              <a:gd name="T36" fmla="*/ 34 w 167"/>
              <a:gd name="T37" fmla="*/ 37 h 75"/>
              <a:gd name="T38" fmla="*/ 41 w 167"/>
              <a:gd name="T39" fmla="*/ 37 h 75"/>
              <a:gd name="T40" fmla="*/ 43 w 167"/>
              <a:gd name="T41" fmla="*/ 30 h 75"/>
              <a:gd name="T42" fmla="*/ 43 w 167"/>
              <a:gd name="T43" fmla="*/ 7 h 75"/>
              <a:gd name="T44" fmla="*/ 65 w 167"/>
              <a:gd name="T45" fmla="*/ 30 h 75"/>
              <a:gd name="T46" fmla="*/ 47 w 167"/>
              <a:gd name="T47" fmla="*/ 5 h 75"/>
              <a:gd name="T48" fmla="*/ 65 w 167"/>
              <a:gd name="T49" fmla="*/ 30 h 75"/>
              <a:gd name="T50" fmla="*/ 70 w 167"/>
              <a:gd name="T51" fmla="*/ 30 h 75"/>
              <a:gd name="T52" fmla="*/ 88 w 167"/>
              <a:gd name="T53" fmla="*/ 5 h 75"/>
              <a:gd name="T54" fmla="*/ 111 w 167"/>
              <a:gd name="T55" fmla="*/ 30 h 75"/>
              <a:gd name="T56" fmla="*/ 92 w 167"/>
              <a:gd name="T57" fmla="*/ 5 h 75"/>
              <a:gd name="T58" fmla="*/ 111 w 167"/>
              <a:gd name="T59" fmla="*/ 30 h 75"/>
              <a:gd name="T60" fmla="*/ 115 w 167"/>
              <a:gd name="T61" fmla="*/ 30 h 75"/>
              <a:gd name="T62" fmla="*/ 133 w 167"/>
              <a:gd name="T63" fmla="*/ 5 h 75"/>
              <a:gd name="T64" fmla="*/ 157 w 167"/>
              <a:gd name="T65" fmla="*/ 9 h 75"/>
              <a:gd name="T66" fmla="*/ 138 w 167"/>
              <a:gd name="T67" fmla="*/ 30 h 75"/>
              <a:gd name="T68" fmla="*/ 154 w 167"/>
              <a:gd name="T69" fmla="*/ 5 h 75"/>
              <a:gd name="T70" fmla="*/ 157 w 167"/>
              <a:gd name="T71" fmla="*/ 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7" h="75">
                <a:moveTo>
                  <a:pt x="41" y="51"/>
                </a:moveTo>
                <a:cubicBezTo>
                  <a:pt x="36" y="51"/>
                  <a:pt x="30" y="56"/>
                  <a:pt x="30" y="63"/>
                </a:cubicBezTo>
                <a:cubicBezTo>
                  <a:pt x="30" y="70"/>
                  <a:pt x="36" y="75"/>
                  <a:pt x="41" y="75"/>
                </a:cubicBezTo>
                <a:cubicBezTo>
                  <a:pt x="48" y="75"/>
                  <a:pt x="53" y="70"/>
                  <a:pt x="53" y="63"/>
                </a:cubicBezTo>
                <a:cubicBezTo>
                  <a:pt x="53" y="56"/>
                  <a:pt x="48" y="51"/>
                  <a:pt x="41" y="51"/>
                </a:cubicBezTo>
                <a:close/>
                <a:moveTo>
                  <a:pt x="41" y="70"/>
                </a:moveTo>
                <a:cubicBezTo>
                  <a:pt x="38" y="70"/>
                  <a:pt x="36" y="67"/>
                  <a:pt x="36" y="63"/>
                </a:cubicBezTo>
                <a:cubicBezTo>
                  <a:pt x="36" y="60"/>
                  <a:pt x="38" y="58"/>
                  <a:pt x="41" y="58"/>
                </a:cubicBezTo>
                <a:cubicBezTo>
                  <a:pt x="44" y="58"/>
                  <a:pt x="48" y="60"/>
                  <a:pt x="48" y="63"/>
                </a:cubicBezTo>
                <a:cubicBezTo>
                  <a:pt x="48" y="67"/>
                  <a:pt x="44" y="70"/>
                  <a:pt x="41" y="70"/>
                </a:cubicBezTo>
                <a:close/>
                <a:moveTo>
                  <a:pt x="139" y="51"/>
                </a:moveTo>
                <a:cubicBezTo>
                  <a:pt x="133" y="51"/>
                  <a:pt x="128" y="56"/>
                  <a:pt x="128" y="63"/>
                </a:cubicBezTo>
                <a:cubicBezTo>
                  <a:pt x="128" y="70"/>
                  <a:pt x="133" y="75"/>
                  <a:pt x="139" y="75"/>
                </a:cubicBezTo>
                <a:cubicBezTo>
                  <a:pt x="146" y="75"/>
                  <a:pt x="151" y="70"/>
                  <a:pt x="151" y="63"/>
                </a:cubicBezTo>
                <a:cubicBezTo>
                  <a:pt x="151" y="56"/>
                  <a:pt x="146" y="51"/>
                  <a:pt x="139" y="51"/>
                </a:cubicBezTo>
                <a:close/>
                <a:moveTo>
                  <a:pt x="139" y="70"/>
                </a:moveTo>
                <a:cubicBezTo>
                  <a:pt x="136" y="70"/>
                  <a:pt x="134" y="67"/>
                  <a:pt x="134" y="63"/>
                </a:cubicBezTo>
                <a:cubicBezTo>
                  <a:pt x="134" y="60"/>
                  <a:pt x="136" y="56"/>
                  <a:pt x="139" y="56"/>
                </a:cubicBezTo>
                <a:cubicBezTo>
                  <a:pt x="143" y="56"/>
                  <a:pt x="146" y="60"/>
                  <a:pt x="146" y="63"/>
                </a:cubicBezTo>
                <a:cubicBezTo>
                  <a:pt x="146" y="67"/>
                  <a:pt x="143" y="70"/>
                  <a:pt x="139" y="70"/>
                </a:cubicBezTo>
                <a:close/>
                <a:moveTo>
                  <a:pt x="162" y="37"/>
                </a:moveTo>
                <a:cubicBezTo>
                  <a:pt x="162" y="9"/>
                  <a:pt x="162" y="9"/>
                  <a:pt x="162" y="9"/>
                </a:cubicBezTo>
                <a:cubicBezTo>
                  <a:pt x="162" y="7"/>
                  <a:pt x="162" y="4"/>
                  <a:pt x="160" y="2"/>
                </a:cubicBezTo>
                <a:cubicBezTo>
                  <a:pt x="159" y="0"/>
                  <a:pt x="156" y="0"/>
                  <a:pt x="154" y="0"/>
                </a:cubicBezTo>
                <a:cubicBezTo>
                  <a:pt x="146" y="0"/>
                  <a:pt x="51" y="0"/>
                  <a:pt x="46" y="0"/>
                </a:cubicBezTo>
                <a:cubicBezTo>
                  <a:pt x="39" y="0"/>
                  <a:pt x="31" y="5"/>
                  <a:pt x="21" y="18"/>
                </a:cubicBezTo>
                <a:cubicBezTo>
                  <a:pt x="15" y="26"/>
                  <a:pt x="11" y="30"/>
                  <a:pt x="8" y="33"/>
                </a:cubicBezTo>
                <a:cubicBezTo>
                  <a:pt x="0" y="47"/>
                  <a:pt x="3" y="63"/>
                  <a:pt x="15" y="63"/>
                </a:cubicBezTo>
                <a:cubicBezTo>
                  <a:pt x="16" y="63"/>
                  <a:pt x="23" y="63"/>
                  <a:pt x="28" y="63"/>
                </a:cubicBezTo>
                <a:cubicBezTo>
                  <a:pt x="28" y="54"/>
                  <a:pt x="34" y="49"/>
                  <a:pt x="41" y="49"/>
                </a:cubicBezTo>
                <a:cubicBezTo>
                  <a:pt x="49" y="49"/>
                  <a:pt x="54" y="54"/>
                  <a:pt x="54" y="63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6" y="54"/>
                  <a:pt x="133" y="49"/>
                  <a:pt x="139" y="49"/>
                </a:cubicBezTo>
                <a:cubicBezTo>
                  <a:pt x="147" y="49"/>
                  <a:pt x="152" y="54"/>
                  <a:pt x="152" y="63"/>
                </a:cubicBezTo>
                <a:cubicBezTo>
                  <a:pt x="167" y="61"/>
                  <a:pt x="164" y="42"/>
                  <a:pt x="162" y="37"/>
                </a:cubicBezTo>
                <a:close/>
                <a:moveTo>
                  <a:pt x="39" y="39"/>
                </a:move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7"/>
                </a:cubicBezTo>
                <a:cubicBezTo>
                  <a:pt x="39" y="37"/>
                  <a:pt x="39" y="37"/>
                  <a:pt x="39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9"/>
                  <a:pt x="41" y="39"/>
                  <a:pt x="39" y="39"/>
                </a:cubicBezTo>
                <a:close/>
                <a:moveTo>
                  <a:pt x="43" y="30"/>
                </a:moveTo>
                <a:cubicBezTo>
                  <a:pt x="18" y="30"/>
                  <a:pt x="18" y="30"/>
                  <a:pt x="18" y="30"/>
                </a:cubicBezTo>
                <a:cubicBezTo>
                  <a:pt x="25" y="21"/>
                  <a:pt x="34" y="9"/>
                  <a:pt x="43" y="7"/>
                </a:cubicBezTo>
                <a:cubicBezTo>
                  <a:pt x="43" y="30"/>
                  <a:pt x="43" y="30"/>
                  <a:pt x="43" y="30"/>
                </a:cubicBezTo>
                <a:close/>
                <a:moveTo>
                  <a:pt x="65" y="30"/>
                </a:moveTo>
                <a:cubicBezTo>
                  <a:pt x="47" y="30"/>
                  <a:pt x="47" y="30"/>
                  <a:pt x="47" y="30"/>
                </a:cubicBezTo>
                <a:cubicBezTo>
                  <a:pt x="47" y="5"/>
                  <a:pt x="47" y="5"/>
                  <a:pt x="47" y="5"/>
                </a:cubicBezTo>
                <a:cubicBezTo>
                  <a:pt x="51" y="5"/>
                  <a:pt x="57" y="5"/>
                  <a:pt x="65" y="5"/>
                </a:cubicBezTo>
                <a:cubicBezTo>
                  <a:pt x="65" y="30"/>
                  <a:pt x="65" y="30"/>
                  <a:pt x="65" y="30"/>
                </a:cubicBezTo>
                <a:close/>
                <a:moveTo>
                  <a:pt x="88" y="30"/>
                </a:moveTo>
                <a:cubicBezTo>
                  <a:pt x="70" y="30"/>
                  <a:pt x="70" y="30"/>
                  <a:pt x="70" y="30"/>
                </a:cubicBezTo>
                <a:cubicBezTo>
                  <a:pt x="70" y="5"/>
                  <a:pt x="70" y="5"/>
                  <a:pt x="70" y="5"/>
                </a:cubicBezTo>
                <a:cubicBezTo>
                  <a:pt x="75" y="5"/>
                  <a:pt x="82" y="5"/>
                  <a:pt x="88" y="5"/>
                </a:cubicBezTo>
                <a:lnTo>
                  <a:pt x="88" y="30"/>
                </a:lnTo>
                <a:close/>
                <a:moveTo>
                  <a:pt x="111" y="30"/>
                </a:moveTo>
                <a:cubicBezTo>
                  <a:pt x="92" y="30"/>
                  <a:pt x="92" y="30"/>
                  <a:pt x="92" y="30"/>
                </a:cubicBezTo>
                <a:cubicBezTo>
                  <a:pt x="92" y="5"/>
                  <a:pt x="92" y="5"/>
                  <a:pt x="92" y="5"/>
                </a:cubicBezTo>
                <a:cubicBezTo>
                  <a:pt x="98" y="5"/>
                  <a:pt x="105" y="5"/>
                  <a:pt x="111" y="5"/>
                </a:cubicBezTo>
                <a:cubicBezTo>
                  <a:pt x="111" y="30"/>
                  <a:pt x="111" y="30"/>
                  <a:pt x="111" y="30"/>
                </a:cubicBezTo>
                <a:close/>
                <a:moveTo>
                  <a:pt x="133" y="30"/>
                </a:moveTo>
                <a:cubicBezTo>
                  <a:pt x="115" y="30"/>
                  <a:pt x="115" y="30"/>
                  <a:pt x="115" y="30"/>
                </a:cubicBezTo>
                <a:cubicBezTo>
                  <a:pt x="115" y="5"/>
                  <a:pt x="115" y="5"/>
                  <a:pt x="115" y="5"/>
                </a:cubicBezTo>
                <a:cubicBezTo>
                  <a:pt x="121" y="5"/>
                  <a:pt x="128" y="5"/>
                  <a:pt x="133" y="5"/>
                </a:cubicBezTo>
                <a:cubicBezTo>
                  <a:pt x="133" y="30"/>
                  <a:pt x="133" y="30"/>
                  <a:pt x="133" y="30"/>
                </a:cubicBezTo>
                <a:close/>
                <a:moveTo>
                  <a:pt x="157" y="9"/>
                </a:moveTo>
                <a:cubicBezTo>
                  <a:pt x="157" y="30"/>
                  <a:pt x="157" y="30"/>
                  <a:pt x="157" y="30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8" y="5"/>
                  <a:pt x="138" y="5"/>
                  <a:pt x="138" y="5"/>
                </a:cubicBezTo>
                <a:cubicBezTo>
                  <a:pt x="146" y="5"/>
                  <a:pt x="151" y="5"/>
                  <a:pt x="154" y="5"/>
                </a:cubicBezTo>
                <a:cubicBezTo>
                  <a:pt x="156" y="5"/>
                  <a:pt x="157" y="5"/>
                  <a:pt x="157" y="5"/>
                </a:cubicBezTo>
                <a:cubicBezTo>
                  <a:pt x="157" y="5"/>
                  <a:pt x="157" y="7"/>
                  <a:pt x="157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10">
            <a:extLst>
              <a:ext uri="{FF2B5EF4-FFF2-40B4-BE49-F238E27FC236}">
                <a16:creationId xmlns:a16="http://schemas.microsoft.com/office/drawing/2014/main" id="{06219EC7-3C41-4997-80C7-3F91B52B8474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1435101"/>
            <a:ext cx="254000" cy="131763"/>
          </a:xfrm>
          <a:custGeom>
            <a:avLst/>
            <a:gdLst>
              <a:gd name="T0" fmla="*/ 65 w 160"/>
              <a:gd name="T1" fmla="*/ 56 h 83"/>
              <a:gd name="T2" fmla="*/ 39 w 160"/>
              <a:gd name="T3" fmla="*/ 73 h 83"/>
              <a:gd name="T4" fmla="*/ 8 w 160"/>
              <a:gd name="T5" fmla="*/ 43 h 83"/>
              <a:gd name="T6" fmla="*/ 39 w 160"/>
              <a:gd name="T7" fmla="*/ 10 h 83"/>
              <a:gd name="T8" fmla="*/ 66 w 160"/>
              <a:gd name="T9" fmla="*/ 31 h 83"/>
              <a:gd name="T10" fmla="*/ 71 w 160"/>
              <a:gd name="T11" fmla="*/ 32 h 83"/>
              <a:gd name="T12" fmla="*/ 74 w 160"/>
              <a:gd name="T13" fmla="*/ 27 h 83"/>
              <a:gd name="T14" fmla="*/ 39 w 160"/>
              <a:gd name="T15" fmla="*/ 0 h 83"/>
              <a:gd name="T16" fmla="*/ 0 w 160"/>
              <a:gd name="T17" fmla="*/ 43 h 83"/>
              <a:gd name="T18" fmla="*/ 39 w 160"/>
              <a:gd name="T19" fmla="*/ 83 h 83"/>
              <a:gd name="T20" fmla="*/ 73 w 160"/>
              <a:gd name="T21" fmla="*/ 61 h 83"/>
              <a:gd name="T22" fmla="*/ 71 w 160"/>
              <a:gd name="T23" fmla="*/ 54 h 83"/>
              <a:gd name="T24" fmla="*/ 65 w 160"/>
              <a:gd name="T25" fmla="*/ 56 h 83"/>
              <a:gd name="T26" fmla="*/ 122 w 160"/>
              <a:gd name="T27" fmla="*/ 0 h 83"/>
              <a:gd name="T28" fmla="*/ 86 w 160"/>
              <a:gd name="T29" fmla="*/ 27 h 83"/>
              <a:gd name="T30" fmla="*/ 88 w 160"/>
              <a:gd name="T31" fmla="*/ 32 h 83"/>
              <a:gd name="T32" fmla="*/ 94 w 160"/>
              <a:gd name="T33" fmla="*/ 31 h 83"/>
              <a:gd name="T34" fmla="*/ 122 w 160"/>
              <a:gd name="T35" fmla="*/ 10 h 83"/>
              <a:gd name="T36" fmla="*/ 152 w 160"/>
              <a:gd name="T37" fmla="*/ 43 h 83"/>
              <a:gd name="T38" fmla="*/ 122 w 160"/>
              <a:gd name="T39" fmla="*/ 73 h 83"/>
              <a:gd name="T40" fmla="*/ 96 w 160"/>
              <a:gd name="T41" fmla="*/ 56 h 83"/>
              <a:gd name="T42" fmla="*/ 89 w 160"/>
              <a:gd name="T43" fmla="*/ 54 h 83"/>
              <a:gd name="T44" fmla="*/ 88 w 160"/>
              <a:gd name="T45" fmla="*/ 61 h 83"/>
              <a:gd name="T46" fmla="*/ 122 w 160"/>
              <a:gd name="T47" fmla="*/ 83 h 83"/>
              <a:gd name="T48" fmla="*/ 160 w 160"/>
              <a:gd name="T49" fmla="*/ 43 h 83"/>
              <a:gd name="T50" fmla="*/ 122 w 160"/>
              <a:gd name="T51" fmla="*/ 0 h 83"/>
              <a:gd name="T52" fmla="*/ 32 w 160"/>
              <a:gd name="T53" fmla="*/ 42 h 83"/>
              <a:gd name="T54" fmla="*/ 37 w 160"/>
              <a:gd name="T55" fmla="*/ 47 h 83"/>
              <a:gd name="T56" fmla="*/ 123 w 160"/>
              <a:gd name="T57" fmla="*/ 47 h 83"/>
              <a:gd name="T58" fmla="*/ 128 w 160"/>
              <a:gd name="T59" fmla="*/ 42 h 83"/>
              <a:gd name="T60" fmla="*/ 123 w 160"/>
              <a:gd name="T61" fmla="*/ 39 h 83"/>
              <a:gd name="T62" fmla="*/ 37 w 160"/>
              <a:gd name="T63" fmla="*/ 39 h 83"/>
              <a:gd name="T64" fmla="*/ 32 w 160"/>
              <a:gd name="T65" fmla="*/ 4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83">
                <a:moveTo>
                  <a:pt x="65" y="56"/>
                </a:moveTo>
                <a:cubicBezTo>
                  <a:pt x="60" y="66"/>
                  <a:pt x="48" y="73"/>
                  <a:pt x="39" y="73"/>
                </a:cubicBezTo>
                <a:cubicBezTo>
                  <a:pt x="21" y="73"/>
                  <a:pt x="8" y="60"/>
                  <a:pt x="8" y="43"/>
                </a:cubicBezTo>
                <a:cubicBezTo>
                  <a:pt x="8" y="24"/>
                  <a:pt x="21" y="10"/>
                  <a:pt x="39" y="10"/>
                </a:cubicBezTo>
                <a:cubicBezTo>
                  <a:pt x="50" y="10"/>
                  <a:pt x="61" y="19"/>
                  <a:pt x="66" y="31"/>
                </a:cubicBezTo>
                <a:cubicBezTo>
                  <a:pt x="66" y="32"/>
                  <a:pt x="69" y="34"/>
                  <a:pt x="71" y="32"/>
                </a:cubicBezTo>
                <a:cubicBezTo>
                  <a:pt x="74" y="32"/>
                  <a:pt x="76" y="29"/>
                  <a:pt x="74" y="27"/>
                </a:cubicBezTo>
                <a:cubicBezTo>
                  <a:pt x="68" y="10"/>
                  <a:pt x="53" y="0"/>
                  <a:pt x="39" y="0"/>
                </a:cubicBezTo>
                <a:cubicBezTo>
                  <a:pt x="16" y="0"/>
                  <a:pt x="0" y="19"/>
                  <a:pt x="0" y="43"/>
                </a:cubicBezTo>
                <a:cubicBezTo>
                  <a:pt x="0" y="65"/>
                  <a:pt x="16" y="83"/>
                  <a:pt x="39" y="83"/>
                </a:cubicBezTo>
                <a:cubicBezTo>
                  <a:pt x="52" y="83"/>
                  <a:pt x="66" y="75"/>
                  <a:pt x="73" y="61"/>
                </a:cubicBezTo>
                <a:cubicBezTo>
                  <a:pt x="74" y="60"/>
                  <a:pt x="73" y="56"/>
                  <a:pt x="71" y="54"/>
                </a:cubicBezTo>
                <a:cubicBezTo>
                  <a:pt x="68" y="53"/>
                  <a:pt x="66" y="54"/>
                  <a:pt x="65" y="56"/>
                </a:cubicBezTo>
                <a:close/>
                <a:moveTo>
                  <a:pt x="122" y="0"/>
                </a:moveTo>
                <a:cubicBezTo>
                  <a:pt x="106" y="0"/>
                  <a:pt x="91" y="10"/>
                  <a:pt x="86" y="27"/>
                </a:cubicBezTo>
                <a:cubicBezTo>
                  <a:pt x="85" y="29"/>
                  <a:pt x="86" y="32"/>
                  <a:pt x="88" y="32"/>
                </a:cubicBezTo>
                <a:cubicBezTo>
                  <a:pt x="91" y="34"/>
                  <a:pt x="93" y="32"/>
                  <a:pt x="94" y="31"/>
                </a:cubicBezTo>
                <a:cubicBezTo>
                  <a:pt x="99" y="19"/>
                  <a:pt x="109" y="10"/>
                  <a:pt x="122" y="10"/>
                </a:cubicBezTo>
                <a:cubicBezTo>
                  <a:pt x="138" y="10"/>
                  <a:pt x="152" y="24"/>
                  <a:pt x="152" y="43"/>
                </a:cubicBezTo>
                <a:cubicBezTo>
                  <a:pt x="152" y="60"/>
                  <a:pt x="138" y="73"/>
                  <a:pt x="122" y="73"/>
                </a:cubicBezTo>
                <a:cubicBezTo>
                  <a:pt x="110" y="73"/>
                  <a:pt x="101" y="66"/>
                  <a:pt x="96" y="56"/>
                </a:cubicBezTo>
                <a:cubicBezTo>
                  <a:pt x="94" y="54"/>
                  <a:pt x="91" y="53"/>
                  <a:pt x="89" y="54"/>
                </a:cubicBezTo>
                <a:cubicBezTo>
                  <a:pt x="88" y="56"/>
                  <a:pt x="86" y="60"/>
                  <a:pt x="88" y="61"/>
                </a:cubicBezTo>
                <a:cubicBezTo>
                  <a:pt x="94" y="75"/>
                  <a:pt x="107" y="83"/>
                  <a:pt x="122" y="83"/>
                </a:cubicBezTo>
                <a:cubicBezTo>
                  <a:pt x="143" y="83"/>
                  <a:pt x="160" y="65"/>
                  <a:pt x="160" y="43"/>
                </a:cubicBezTo>
                <a:cubicBezTo>
                  <a:pt x="160" y="19"/>
                  <a:pt x="143" y="0"/>
                  <a:pt x="122" y="0"/>
                </a:cubicBezTo>
                <a:close/>
                <a:moveTo>
                  <a:pt x="32" y="42"/>
                </a:moveTo>
                <a:cubicBezTo>
                  <a:pt x="32" y="46"/>
                  <a:pt x="34" y="47"/>
                  <a:pt x="37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47"/>
                  <a:pt x="128" y="46"/>
                  <a:pt x="128" y="42"/>
                </a:cubicBezTo>
                <a:cubicBezTo>
                  <a:pt x="128" y="41"/>
                  <a:pt x="125" y="39"/>
                  <a:pt x="123" y="39"/>
                </a:cubicBezTo>
                <a:cubicBezTo>
                  <a:pt x="37" y="39"/>
                  <a:pt x="37" y="39"/>
                  <a:pt x="37" y="39"/>
                </a:cubicBezTo>
                <a:cubicBezTo>
                  <a:pt x="34" y="39"/>
                  <a:pt x="32" y="41"/>
                  <a:pt x="32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11">
            <a:extLst>
              <a:ext uri="{FF2B5EF4-FFF2-40B4-BE49-F238E27FC236}">
                <a16:creationId xmlns:a16="http://schemas.microsoft.com/office/drawing/2014/main" id="{0942D791-1B8E-4A9B-B5AF-F5126F5A1EDA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1374776"/>
            <a:ext cx="247650" cy="254000"/>
          </a:xfrm>
          <a:custGeom>
            <a:avLst/>
            <a:gdLst>
              <a:gd name="T0" fmla="*/ 155 w 156"/>
              <a:gd name="T1" fmla="*/ 26 h 160"/>
              <a:gd name="T2" fmla="*/ 151 w 156"/>
              <a:gd name="T3" fmla="*/ 22 h 160"/>
              <a:gd name="T4" fmla="*/ 65 w 156"/>
              <a:gd name="T5" fmla="*/ 0 h 160"/>
              <a:gd name="T6" fmla="*/ 59 w 156"/>
              <a:gd name="T7" fmla="*/ 4 h 160"/>
              <a:gd name="T8" fmla="*/ 26 w 156"/>
              <a:gd name="T9" fmla="*/ 92 h 160"/>
              <a:gd name="T10" fmla="*/ 37 w 156"/>
              <a:gd name="T11" fmla="*/ 97 h 160"/>
              <a:gd name="T12" fmla="*/ 69 w 156"/>
              <a:gd name="T13" fmla="*/ 13 h 160"/>
              <a:gd name="T14" fmla="*/ 143 w 156"/>
              <a:gd name="T15" fmla="*/ 34 h 160"/>
              <a:gd name="T16" fmla="*/ 116 w 156"/>
              <a:gd name="T17" fmla="*/ 110 h 160"/>
              <a:gd name="T18" fmla="*/ 92 w 156"/>
              <a:gd name="T19" fmla="*/ 147 h 160"/>
              <a:gd name="T20" fmla="*/ 71 w 156"/>
              <a:gd name="T21" fmla="*/ 122 h 160"/>
              <a:gd name="T22" fmla="*/ 5 w 156"/>
              <a:gd name="T23" fmla="*/ 93 h 160"/>
              <a:gd name="T24" fmla="*/ 23 w 156"/>
              <a:gd name="T25" fmla="*/ 132 h 160"/>
              <a:gd name="T26" fmla="*/ 72 w 156"/>
              <a:gd name="T27" fmla="*/ 156 h 160"/>
              <a:gd name="T28" fmla="*/ 87 w 156"/>
              <a:gd name="T29" fmla="*/ 160 h 160"/>
              <a:gd name="T30" fmla="*/ 127 w 156"/>
              <a:gd name="T31" fmla="*/ 114 h 160"/>
              <a:gd name="T32" fmla="*/ 155 w 156"/>
              <a:gd name="T33" fmla="*/ 30 h 160"/>
              <a:gd name="T34" fmla="*/ 155 w 156"/>
              <a:gd name="T35" fmla="*/ 26 h 160"/>
              <a:gd name="T36" fmla="*/ 116 w 156"/>
              <a:gd name="T37" fmla="*/ 60 h 160"/>
              <a:gd name="T38" fmla="*/ 117 w 156"/>
              <a:gd name="T39" fmla="*/ 60 h 160"/>
              <a:gd name="T40" fmla="*/ 123 w 156"/>
              <a:gd name="T41" fmla="*/ 56 h 160"/>
              <a:gd name="T42" fmla="*/ 119 w 156"/>
              <a:gd name="T43" fmla="*/ 49 h 160"/>
              <a:gd name="T44" fmla="*/ 94 w 156"/>
              <a:gd name="T45" fmla="*/ 40 h 160"/>
              <a:gd name="T46" fmla="*/ 87 w 156"/>
              <a:gd name="T47" fmla="*/ 45 h 160"/>
              <a:gd name="T48" fmla="*/ 91 w 156"/>
              <a:gd name="T49" fmla="*/ 52 h 160"/>
              <a:gd name="T50" fmla="*/ 116 w 156"/>
              <a:gd name="T51" fmla="*/ 60 h 160"/>
              <a:gd name="T52" fmla="*/ 77 w 156"/>
              <a:gd name="T53" fmla="*/ 70 h 160"/>
              <a:gd name="T54" fmla="*/ 81 w 156"/>
              <a:gd name="T55" fmla="*/ 78 h 160"/>
              <a:gd name="T56" fmla="*/ 105 w 156"/>
              <a:gd name="T57" fmla="*/ 87 h 160"/>
              <a:gd name="T58" fmla="*/ 108 w 156"/>
              <a:gd name="T59" fmla="*/ 87 h 160"/>
              <a:gd name="T60" fmla="*/ 113 w 156"/>
              <a:gd name="T61" fmla="*/ 83 h 160"/>
              <a:gd name="T62" fmla="*/ 109 w 156"/>
              <a:gd name="T63" fmla="*/ 75 h 160"/>
              <a:gd name="T64" fmla="*/ 84 w 156"/>
              <a:gd name="T65" fmla="*/ 66 h 160"/>
              <a:gd name="T66" fmla="*/ 77 w 156"/>
              <a:gd name="T67" fmla="*/ 70 h 160"/>
              <a:gd name="T68" fmla="*/ 75 w 156"/>
              <a:gd name="T69" fmla="*/ 92 h 160"/>
              <a:gd name="T70" fmla="*/ 67 w 156"/>
              <a:gd name="T71" fmla="*/ 96 h 160"/>
              <a:gd name="T72" fmla="*/ 71 w 156"/>
              <a:gd name="T73" fmla="*/ 104 h 160"/>
              <a:gd name="T74" fmla="*/ 95 w 156"/>
              <a:gd name="T75" fmla="*/ 113 h 160"/>
              <a:gd name="T76" fmla="*/ 98 w 156"/>
              <a:gd name="T77" fmla="*/ 113 h 160"/>
              <a:gd name="T78" fmla="*/ 103 w 156"/>
              <a:gd name="T79" fmla="*/ 109 h 160"/>
              <a:gd name="T80" fmla="*/ 99 w 156"/>
              <a:gd name="T81" fmla="*/ 101 h 160"/>
              <a:gd name="T82" fmla="*/ 75 w 156"/>
              <a:gd name="T83" fmla="*/ 92 h 160"/>
              <a:gd name="T84" fmla="*/ 73 w 156"/>
              <a:gd name="T85" fmla="*/ 33 h 160"/>
              <a:gd name="T86" fmla="*/ 67 w 156"/>
              <a:gd name="T87" fmla="*/ 40 h 160"/>
              <a:gd name="T88" fmla="*/ 73 w 156"/>
              <a:gd name="T89" fmla="*/ 47 h 160"/>
              <a:gd name="T90" fmla="*/ 79 w 156"/>
              <a:gd name="T91" fmla="*/ 40 h 160"/>
              <a:gd name="T92" fmla="*/ 73 w 156"/>
              <a:gd name="T93" fmla="*/ 33 h 160"/>
              <a:gd name="T94" fmla="*/ 58 w 156"/>
              <a:gd name="T95" fmla="*/ 65 h 160"/>
              <a:gd name="T96" fmla="*/ 65 w 156"/>
              <a:gd name="T97" fmla="*/ 71 h 160"/>
              <a:gd name="T98" fmla="*/ 71 w 156"/>
              <a:gd name="T99" fmla="*/ 65 h 160"/>
              <a:gd name="T100" fmla="*/ 65 w 156"/>
              <a:gd name="T101" fmla="*/ 59 h 160"/>
              <a:gd name="T102" fmla="*/ 58 w 156"/>
              <a:gd name="T103" fmla="*/ 65 h 160"/>
              <a:gd name="T104" fmla="*/ 48 w 156"/>
              <a:gd name="T105" fmla="*/ 91 h 160"/>
              <a:gd name="T106" fmla="*/ 55 w 156"/>
              <a:gd name="T107" fmla="*/ 97 h 160"/>
              <a:gd name="T108" fmla="*/ 61 w 156"/>
              <a:gd name="T109" fmla="*/ 91 h 160"/>
              <a:gd name="T110" fmla="*/ 55 w 156"/>
              <a:gd name="T111" fmla="*/ 84 h 160"/>
              <a:gd name="T112" fmla="*/ 48 w 156"/>
              <a:gd name="T113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6" h="160">
                <a:moveTo>
                  <a:pt x="155" y="26"/>
                </a:moveTo>
                <a:cubicBezTo>
                  <a:pt x="154" y="23"/>
                  <a:pt x="153" y="23"/>
                  <a:pt x="151" y="22"/>
                </a:cubicBezTo>
                <a:cubicBezTo>
                  <a:pt x="65" y="0"/>
                  <a:pt x="65" y="0"/>
                  <a:pt x="65" y="0"/>
                </a:cubicBezTo>
                <a:cubicBezTo>
                  <a:pt x="62" y="0"/>
                  <a:pt x="60" y="1"/>
                  <a:pt x="59" y="4"/>
                </a:cubicBezTo>
                <a:cubicBezTo>
                  <a:pt x="26" y="92"/>
                  <a:pt x="26" y="92"/>
                  <a:pt x="26" y="92"/>
                </a:cubicBezTo>
                <a:cubicBezTo>
                  <a:pt x="37" y="97"/>
                  <a:pt x="37" y="97"/>
                  <a:pt x="37" y="97"/>
                </a:cubicBezTo>
                <a:cubicBezTo>
                  <a:pt x="69" y="13"/>
                  <a:pt x="69" y="13"/>
                  <a:pt x="69" y="13"/>
                </a:cubicBezTo>
                <a:cubicBezTo>
                  <a:pt x="143" y="34"/>
                  <a:pt x="143" y="34"/>
                  <a:pt x="143" y="34"/>
                </a:cubicBezTo>
                <a:cubicBezTo>
                  <a:pt x="138" y="48"/>
                  <a:pt x="127" y="80"/>
                  <a:pt x="116" y="110"/>
                </a:cubicBezTo>
                <a:cubicBezTo>
                  <a:pt x="106" y="136"/>
                  <a:pt x="101" y="145"/>
                  <a:pt x="92" y="147"/>
                </a:cubicBezTo>
                <a:cubicBezTo>
                  <a:pt x="71" y="151"/>
                  <a:pt x="71" y="122"/>
                  <a:pt x="71" y="122"/>
                </a:cubicBezTo>
                <a:cubicBezTo>
                  <a:pt x="5" y="93"/>
                  <a:pt x="5" y="93"/>
                  <a:pt x="5" y="93"/>
                </a:cubicBezTo>
                <a:cubicBezTo>
                  <a:pt x="0" y="125"/>
                  <a:pt x="23" y="132"/>
                  <a:pt x="23" y="132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6"/>
                  <a:pt x="80" y="160"/>
                  <a:pt x="87" y="160"/>
                </a:cubicBezTo>
                <a:cubicBezTo>
                  <a:pt x="110" y="160"/>
                  <a:pt x="117" y="142"/>
                  <a:pt x="127" y="114"/>
                </a:cubicBezTo>
                <a:cubicBezTo>
                  <a:pt x="140" y="75"/>
                  <a:pt x="155" y="31"/>
                  <a:pt x="155" y="30"/>
                </a:cubicBezTo>
                <a:cubicBezTo>
                  <a:pt x="156" y="28"/>
                  <a:pt x="155" y="27"/>
                  <a:pt x="155" y="26"/>
                </a:cubicBezTo>
                <a:close/>
                <a:moveTo>
                  <a:pt x="116" y="60"/>
                </a:moveTo>
                <a:cubicBezTo>
                  <a:pt x="117" y="60"/>
                  <a:pt x="117" y="60"/>
                  <a:pt x="117" y="60"/>
                </a:cubicBezTo>
                <a:cubicBezTo>
                  <a:pt x="120" y="60"/>
                  <a:pt x="122" y="59"/>
                  <a:pt x="123" y="56"/>
                </a:cubicBezTo>
                <a:cubicBezTo>
                  <a:pt x="123" y="52"/>
                  <a:pt x="122" y="49"/>
                  <a:pt x="119" y="49"/>
                </a:cubicBezTo>
                <a:cubicBezTo>
                  <a:pt x="94" y="40"/>
                  <a:pt x="94" y="40"/>
                  <a:pt x="94" y="40"/>
                </a:cubicBezTo>
                <a:cubicBezTo>
                  <a:pt x="91" y="40"/>
                  <a:pt x="88" y="41"/>
                  <a:pt x="87" y="45"/>
                </a:cubicBezTo>
                <a:cubicBezTo>
                  <a:pt x="86" y="47"/>
                  <a:pt x="88" y="51"/>
                  <a:pt x="91" y="52"/>
                </a:cubicBezTo>
                <a:lnTo>
                  <a:pt x="116" y="60"/>
                </a:lnTo>
                <a:close/>
                <a:moveTo>
                  <a:pt x="77" y="70"/>
                </a:moveTo>
                <a:cubicBezTo>
                  <a:pt x="76" y="73"/>
                  <a:pt x="77" y="76"/>
                  <a:pt x="81" y="78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7" y="87"/>
                  <a:pt x="107" y="87"/>
                  <a:pt x="108" y="87"/>
                </a:cubicBezTo>
                <a:cubicBezTo>
                  <a:pt x="110" y="87"/>
                  <a:pt x="111" y="85"/>
                  <a:pt x="113" y="83"/>
                </a:cubicBezTo>
                <a:cubicBezTo>
                  <a:pt x="114" y="80"/>
                  <a:pt x="113" y="76"/>
                  <a:pt x="109" y="75"/>
                </a:cubicBezTo>
                <a:cubicBezTo>
                  <a:pt x="84" y="66"/>
                  <a:pt x="84" y="66"/>
                  <a:pt x="84" y="66"/>
                </a:cubicBezTo>
                <a:cubicBezTo>
                  <a:pt x="81" y="65"/>
                  <a:pt x="77" y="66"/>
                  <a:pt x="77" y="70"/>
                </a:cubicBezTo>
                <a:close/>
                <a:moveTo>
                  <a:pt x="75" y="92"/>
                </a:moveTo>
                <a:cubicBezTo>
                  <a:pt x="71" y="91"/>
                  <a:pt x="69" y="92"/>
                  <a:pt x="67" y="96"/>
                </a:cubicBezTo>
                <a:cubicBezTo>
                  <a:pt x="66" y="99"/>
                  <a:pt x="67" y="103"/>
                  <a:pt x="71" y="104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6" y="113"/>
                  <a:pt x="96" y="113"/>
                  <a:pt x="98" y="113"/>
                </a:cubicBezTo>
                <a:cubicBezTo>
                  <a:pt x="100" y="113"/>
                  <a:pt x="103" y="112"/>
                  <a:pt x="103" y="109"/>
                </a:cubicBezTo>
                <a:cubicBezTo>
                  <a:pt x="104" y="105"/>
                  <a:pt x="103" y="103"/>
                  <a:pt x="99" y="101"/>
                </a:cubicBezTo>
                <a:lnTo>
                  <a:pt x="75" y="92"/>
                </a:lnTo>
                <a:close/>
                <a:moveTo>
                  <a:pt x="73" y="33"/>
                </a:moveTo>
                <a:cubicBezTo>
                  <a:pt x="69" y="33"/>
                  <a:pt x="67" y="36"/>
                  <a:pt x="67" y="40"/>
                </a:cubicBezTo>
                <a:cubicBezTo>
                  <a:pt x="67" y="44"/>
                  <a:pt x="69" y="47"/>
                  <a:pt x="73" y="47"/>
                </a:cubicBezTo>
                <a:cubicBezTo>
                  <a:pt x="77" y="47"/>
                  <a:pt x="79" y="44"/>
                  <a:pt x="79" y="40"/>
                </a:cubicBezTo>
                <a:cubicBezTo>
                  <a:pt x="79" y="36"/>
                  <a:pt x="77" y="33"/>
                  <a:pt x="73" y="33"/>
                </a:cubicBezTo>
                <a:close/>
                <a:moveTo>
                  <a:pt x="58" y="65"/>
                </a:moveTo>
                <a:cubicBezTo>
                  <a:pt x="58" y="69"/>
                  <a:pt x="61" y="71"/>
                  <a:pt x="65" y="71"/>
                </a:cubicBezTo>
                <a:cubicBezTo>
                  <a:pt x="68" y="71"/>
                  <a:pt x="71" y="69"/>
                  <a:pt x="71" y="65"/>
                </a:cubicBezTo>
                <a:cubicBezTo>
                  <a:pt x="71" y="61"/>
                  <a:pt x="68" y="59"/>
                  <a:pt x="65" y="59"/>
                </a:cubicBezTo>
                <a:cubicBezTo>
                  <a:pt x="61" y="59"/>
                  <a:pt x="58" y="61"/>
                  <a:pt x="58" y="65"/>
                </a:cubicBezTo>
                <a:close/>
                <a:moveTo>
                  <a:pt x="48" y="91"/>
                </a:moveTo>
                <a:cubicBezTo>
                  <a:pt x="48" y="94"/>
                  <a:pt x="52" y="97"/>
                  <a:pt x="55" y="97"/>
                </a:cubicBezTo>
                <a:cubicBezTo>
                  <a:pt x="58" y="97"/>
                  <a:pt x="61" y="94"/>
                  <a:pt x="61" y="91"/>
                </a:cubicBezTo>
                <a:cubicBezTo>
                  <a:pt x="61" y="87"/>
                  <a:pt x="58" y="84"/>
                  <a:pt x="55" y="84"/>
                </a:cubicBezTo>
                <a:cubicBezTo>
                  <a:pt x="52" y="84"/>
                  <a:pt x="48" y="87"/>
                  <a:pt x="48" y="9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12">
            <a:extLst>
              <a:ext uri="{FF2B5EF4-FFF2-40B4-BE49-F238E27FC236}">
                <a16:creationId xmlns:a16="http://schemas.microsoft.com/office/drawing/2014/main" id="{E8041B7E-D886-4C03-91DD-DB66EE8C5B3E}"/>
              </a:ext>
            </a:extLst>
          </p:cNvPr>
          <p:cNvSpPr>
            <a:spLocks noEditPoints="1"/>
          </p:cNvSpPr>
          <p:nvPr/>
        </p:nvSpPr>
        <p:spPr bwMode="auto">
          <a:xfrm>
            <a:off x="7372351" y="1374776"/>
            <a:ext cx="200025" cy="254000"/>
          </a:xfrm>
          <a:custGeom>
            <a:avLst/>
            <a:gdLst>
              <a:gd name="T0" fmla="*/ 10 w 126"/>
              <a:gd name="T1" fmla="*/ 99 h 160"/>
              <a:gd name="T2" fmla="*/ 5 w 126"/>
              <a:gd name="T3" fmla="*/ 104 h 160"/>
              <a:gd name="T4" fmla="*/ 5 w 126"/>
              <a:gd name="T5" fmla="*/ 119 h 160"/>
              <a:gd name="T6" fmla="*/ 10 w 126"/>
              <a:gd name="T7" fmla="*/ 124 h 160"/>
              <a:gd name="T8" fmla="*/ 14 w 126"/>
              <a:gd name="T9" fmla="*/ 119 h 160"/>
              <a:gd name="T10" fmla="*/ 14 w 126"/>
              <a:gd name="T11" fmla="*/ 104 h 160"/>
              <a:gd name="T12" fmla="*/ 10 w 126"/>
              <a:gd name="T13" fmla="*/ 99 h 160"/>
              <a:gd name="T14" fmla="*/ 38 w 126"/>
              <a:gd name="T15" fmla="*/ 99 h 160"/>
              <a:gd name="T16" fmla="*/ 32 w 126"/>
              <a:gd name="T17" fmla="*/ 104 h 160"/>
              <a:gd name="T18" fmla="*/ 32 w 126"/>
              <a:gd name="T19" fmla="*/ 119 h 160"/>
              <a:gd name="T20" fmla="*/ 38 w 126"/>
              <a:gd name="T21" fmla="*/ 124 h 160"/>
              <a:gd name="T22" fmla="*/ 43 w 126"/>
              <a:gd name="T23" fmla="*/ 119 h 160"/>
              <a:gd name="T24" fmla="*/ 43 w 126"/>
              <a:gd name="T25" fmla="*/ 104 h 160"/>
              <a:gd name="T26" fmla="*/ 38 w 126"/>
              <a:gd name="T27" fmla="*/ 99 h 160"/>
              <a:gd name="T28" fmla="*/ 66 w 126"/>
              <a:gd name="T29" fmla="*/ 99 h 160"/>
              <a:gd name="T30" fmla="*/ 62 w 126"/>
              <a:gd name="T31" fmla="*/ 104 h 160"/>
              <a:gd name="T32" fmla="*/ 62 w 126"/>
              <a:gd name="T33" fmla="*/ 119 h 160"/>
              <a:gd name="T34" fmla="*/ 66 w 126"/>
              <a:gd name="T35" fmla="*/ 124 h 160"/>
              <a:gd name="T36" fmla="*/ 71 w 126"/>
              <a:gd name="T37" fmla="*/ 119 h 160"/>
              <a:gd name="T38" fmla="*/ 71 w 126"/>
              <a:gd name="T39" fmla="*/ 104 h 160"/>
              <a:gd name="T40" fmla="*/ 66 w 126"/>
              <a:gd name="T41" fmla="*/ 99 h 160"/>
              <a:gd name="T42" fmla="*/ 24 w 126"/>
              <a:gd name="T43" fmla="*/ 132 h 160"/>
              <a:gd name="T44" fmla="*/ 18 w 126"/>
              <a:gd name="T45" fmla="*/ 138 h 160"/>
              <a:gd name="T46" fmla="*/ 18 w 126"/>
              <a:gd name="T47" fmla="*/ 152 h 160"/>
              <a:gd name="T48" fmla="*/ 24 w 126"/>
              <a:gd name="T49" fmla="*/ 158 h 160"/>
              <a:gd name="T50" fmla="*/ 28 w 126"/>
              <a:gd name="T51" fmla="*/ 152 h 160"/>
              <a:gd name="T52" fmla="*/ 28 w 126"/>
              <a:gd name="T53" fmla="*/ 138 h 160"/>
              <a:gd name="T54" fmla="*/ 24 w 126"/>
              <a:gd name="T55" fmla="*/ 132 h 160"/>
              <a:gd name="T56" fmla="*/ 52 w 126"/>
              <a:gd name="T57" fmla="*/ 132 h 160"/>
              <a:gd name="T58" fmla="*/ 47 w 126"/>
              <a:gd name="T59" fmla="*/ 138 h 160"/>
              <a:gd name="T60" fmla="*/ 47 w 126"/>
              <a:gd name="T61" fmla="*/ 152 h 160"/>
              <a:gd name="T62" fmla="*/ 52 w 126"/>
              <a:gd name="T63" fmla="*/ 158 h 160"/>
              <a:gd name="T64" fmla="*/ 57 w 126"/>
              <a:gd name="T65" fmla="*/ 152 h 160"/>
              <a:gd name="T66" fmla="*/ 57 w 126"/>
              <a:gd name="T67" fmla="*/ 138 h 160"/>
              <a:gd name="T68" fmla="*/ 52 w 126"/>
              <a:gd name="T69" fmla="*/ 132 h 160"/>
              <a:gd name="T70" fmla="*/ 77 w 126"/>
              <a:gd name="T71" fmla="*/ 0 h 160"/>
              <a:gd name="T72" fmla="*/ 30 w 126"/>
              <a:gd name="T73" fmla="*/ 41 h 160"/>
              <a:gd name="T74" fmla="*/ 0 w 126"/>
              <a:gd name="T75" fmla="*/ 80 h 160"/>
              <a:gd name="T76" fmla="*/ 11 w 126"/>
              <a:gd name="T77" fmla="*/ 92 h 160"/>
              <a:gd name="T78" fmla="*/ 64 w 126"/>
              <a:gd name="T79" fmla="*/ 92 h 160"/>
              <a:gd name="T80" fmla="*/ 76 w 126"/>
              <a:gd name="T81" fmla="*/ 80 h 160"/>
              <a:gd name="T82" fmla="*/ 50 w 126"/>
              <a:gd name="T83" fmla="*/ 42 h 160"/>
              <a:gd name="T84" fmla="*/ 78 w 126"/>
              <a:gd name="T85" fmla="*/ 21 h 160"/>
              <a:gd name="T86" fmla="*/ 106 w 126"/>
              <a:gd name="T87" fmla="*/ 52 h 160"/>
              <a:gd name="T88" fmla="*/ 106 w 126"/>
              <a:gd name="T89" fmla="*/ 149 h 160"/>
              <a:gd name="T90" fmla="*/ 116 w 126"/>
              <a:gd name="T91" fmla="*/ 160 h 160"/>
              <a:gd name="T92" fmla="*/ 126 w 126"/>
              <a:gd name="T93" fmla="*/ 149 h 160"/>
              <a:gd name="T94" fmla="*/ 126 w 126"/>
              <a:gd name="T95" fmla="*/ 52 h 160"/>
              <a:gd name="T96" fmla="*/ 77 w 126"/>
              <a:gd name="T9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6" h="160">
                <a:moveTo>
                  <a:pt x="10" y="99"/>
                </a:moveTo>
                <a:cubicBezTo>
                  <a:pt x="6" y="99"/>
                  <a:pt x="5" y="101"/>
                  <a:pt x="5" y="104"/>
                </a:cubicBezTo>
                <a:cubicBezTo>
                  <a:pt x="5" y="119"/>
                  <a:pt x="5" y="119"/>
                  <a:pt x="5" y="119"/>
                </a:cubicBezTo>
                <a:cubicBezTo>
                  <a:pt x="5" y="122"/>
                  <a:pt x="7" y="124"/>
                  <a:pt x="10" y="124"/>
                </a:cubicBezTo>
                <a:cubicBezTo>
                  <a:pt x="12" y="124"/>
                  <a:pt x="14" y="122"/>
                  <a:pt x="14" y="119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4" y="101"/>
                  <a:pt x="12" y="99"/>
                  <a:pt x="10" y="99"/>
                </a:cubicBezTo>
                <a:close/>
                <a:moveTo>
                  <a:pt x="38" y="99"/>
                </a:moveTo>
                <a:cubicBezTo>
                  <a:pt x="35" y="99"/>
                  <a:pt x="32" y="101"/>
                  <a:pt x="32" y="104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22"/>
                  <a:pt x="35" y="124"/>
                  <a:pt x="38" y="124"/>
                </a:cubicBezTo>
                <a:cubicBezTo>
                  <a:pt x="41" y="124"/>
                  <a:pt x="43" y="122"/>
                  <a:pt x="43" y="119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3" y="101"/>
                  <a:pt x="41" y="99"/>
                  <a:pt x="38" y="99"/>
                </a:cubicBezTo>
                <a:close/>
                <a:moveTo>
                  <a:pt x="66" y="99"/>
                </a:moveTo>
                <a:cubicBezTo>
                  <a:pt x="63" y="99"/>
                  <a:pt x="62" y="101"/>
                  <a:pt x="62" y="104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62" y="122"/>
                  <a:pt x="64" y="124"/>
                  <a:pt x="66" y="124"/>
                </a:cubicBezTo>
                <a:cubicBezTo>
                  <a:pt x="68" y="124"/>
                  <a:pt x="71" y="122"/>
                  <a:pt x="71" y="119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72" y="101"/>
                  <a:pt x="68" y="99"/>
                  <a:pt x="66" y="99"/>
                </a:cubicBezTo>
                <a:close/>
                <a:moveTo>
                  <a:pt x="24" y="132"/>
                </a:moveTo>
                <a:cubicBezTo>
                  <a:pt x="20" y="132"/>
                  <a:pt x="18" y="134"/>
                  <a:pt x="18" y="138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8" y="156"/>
                  <a:pt x="20" y="158"/>
                  <a:pt x="24" y="158"/>
                </a:cubicBezTo>
                <a:cubicBezTo>
                  <a:pt x="26" y="158"/>
                  <a:pt x="28" y="156"/>
                  <a:pt x="28" y="152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8" y="134"/>
                  <a:pt x="26" y="132"/>
                  <a:pt x="24" y="132"/>
                </a:cubicBezTo>
                <a:close/>
                <a:moveTo>
                  <a:pt x="52" y="132"/>
                </a:moveTo>
                <a:cubicBezTo>
                  <a:pt x="50" y="132"/>
                  <a:pt x="47" y="134"/>
                  <a:pt x="47" y="138"/>
                </a:cubicBezTo>
                <a:cubicBezTo>
                  <a:pt x="47" y="152"/>
                  <a:pt x="47" y="152"/>
                  <a:pt x="47" y="152"/>
                </a:cubicBezTo>
                <a:cubicBezTo>
                  <a:pt x="47" y="156"/>
                  <a:pt x="50" y="158"/>
                  <a:pt x="52" y="158"/>
                </a:cubicBezTo>
                <a:cubicBezTo>
                  <a:pt x="55" y="158"/>
                  <a:pt x="57" y="156"/>
                  <a:pt x="57" y="152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34"/>
                  <a:pt x="55" y="132"/>
                  <a:pt x="52" y="132"/>
                </a:cubicBezTo>
                <a:close/>
                <a:moveTo>
                  <a:pt x="77" y="0"/>
                </a:moveTo>
                <a:cubicBezTo>
                  <a:pt x="55" y="0"/>
                  <a:pt x="35" y="17"/>
                  <a:pt x="30" y="41"/>
                </a:cubicBezTo>
                <a:cubicBezTo>
                  <a:pt x="14" y="45"/>
                  <a:pt x="0" y="60"/>
                  <a:pt x="0" y="80"/>
                </a:cubicBezTo>
                <a:cubicBezTo>
                  <a:pt x="0" y="86"/>
                  <a:pt x="6" y="92"/>
                  <a:pt x="11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70" y="92"/>
                  <a:pt x="76" y="86"/>
                  <a:pt x="76" y="80"/>
                </a:cubicBezTo>
                <a:cubicBezTo>
                  <a:pt x="76" y="63"/>
                  <a:pt x="65" y="48"/>
                  <a:pt x="50" y="42"/>
                </a:cubicBezTo>
                <a:cubicBezTo>
                  <a:pt x="54" y="29"/>
                  <a:pt x="65" y="21"/>
                  <a:pt x="78" y="21"/>
                </a:cubicBezTo>
                <a:cubicBezTo>
                  <a:pt x="94" y="21"/>
                  <a:pt x="106" y="34"/>
                  <a:pt x="106" y="52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55"/>
                  <a:pt x="110" y="160"/>
                  <a:pt x="116" y="160"/>
                </a:cubicBezTo>
                <a:cubicBezTo>
                  <a:pt x="122" y="160"/>
                  <a:pt x="126" y="155"/>
                  <a:pt x="126" y="149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6" y="23"/>
                  <a:pt x="104" y="0"/>
                  <a:pt x="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13">
            <a:extLst>
              <a:ext uri="{FF2B5EF4-FFF2-40B4-BE49-F238E27FC236}">
                <a16:creationId xmlns:a16="http://schemas.microsoft.com/office/drawing/2014/main" id="{C1854051-1A80-46BD-9DDB-EA5FDD3DA2D1}"/>
              </a:ext>
            </a:extLst>
          </p:cNvPr>
          <p:cNvSpPr>
            <a:spLocks noEditPoints="1"/>
          </p:cNvSpPr>
          <p:nvPr/>
        </p:nvSpPr>
        <p:spPr bwMode="auto">
          <a:xfrm>
            <a:off x="4622801" y="1374776"/>
            <a:ext cx="192088" cy="254000"/>
          </a:xfrm>
          <a:custGeom>
            <a:avLst/>
            <a:gdLst>
              <a:gd name="T0" fmla="*/ 33 w 121"/>
              <a:gd name="T1" fmla="*/ 38 h 160"/>
              <a:gd name="T2" fmla="*/ 58 w 121"/>
              <a:gd name="T3" fmla="*/ 38 h 160"/>
              <a:gd name="T4" fmla="*/ 63 w 121"/>
              <a:gd name="T5" fmla="*/ 34 h 160"/>
              <a:gd name="T6" fmla="*/ 63 w 121"/>
              <a:gd name="T7" fmla="*/ 30 h 160"/>
              <a:gd name="T8" fmla="*/ 58 w 121"/>
              <a:gd name="T9" fmla="*/ 28 h 160"/>
              <a:gd name="T10" fmla="*/ 33 w 121"/>
              <a:gd name="T11" fmla="*/ 28 h 160"/>
              <a:gd name="T12" fmla="*/ 28 w 121"/>
              <a:gd name="T13" fmla="*/ 33 h 160"/>
              <a:gd name="T14" fmla="*/ 33 w 121"/>
              <a:gd name="T15" fmla="*/ 38 h 160"/>
              <a:gd name="T16" fmla="*/ 33 w 121"/>
              <a:gd name="T17" fmla="*/ 56 h 160"/>
              <a:gd name="T18" fmla="*/ 88 w 121"/>
              <a:gd name="T19" fmla="*/ 56 h 160"/>
              <a:gd name="T20" fmla="*/ 92 w 121"/>
              <a:gd name="T21" fmla="*/ 51 h 160"/>
              <a:gd name="T22" fmla="*/ 88 w 121"/>
              <a:gd name="T23" fmla="*/ 46 h 160"/>
              <a:gd name="T24" fmla="*/ 33 w 121"/>
              <a:gd name="T25" fmla="*/ 46 h 160"/>
              <a:gd name="T26" fmla="*/ 28 w 121"/>
              <a:gd name="T27" fmla="*/ 51 h 160"/>
              <a:gd name="T28" fmla="*/ 33 w 121"/>
              <a:gd name="T29" fmla="*/ 56 h 160"/>
              <a:gd name="T30" fmla="*/ 33 w 121"/>
              <a:gd name="T31" fmla="*/ 76 h 160"/>
              <a:gd name="T32" fmla="*/ 88 w 121"/>
              <a:gd name="T33" fmla="*/ 76 h 160"/>
              <a:gd name="T34" fmla="*/ 92 w 121"/>
              <a:gd name="T35" fmla="*/ 71 h 160"/>
              <a:gd name="T36" fmla="*/ 88 w 121"/>
              <a:gd name="T37" fmla="*/ 66 h 160"/>
              <a:gd name="T38" fmla="*/ 33 w 121"/>
              <a:gd name="T39" fmla="*/ 66 h 160"/>
              <a:gd name="T40" fmla="*/ 28 w 121"/>
              <a:gd name="T41" fmla="*/ 71 h 160"/>
              <a:gd name="T42" fmla="*/ 33 w 121"/>
              <a:gd name="T43" fmla="*/ 76 h 160"/>
              <a:gd name="T44" fmla="*/ 62 w 121"/>
              <a:gd name="T45" fmla="*/ 123 h 160"/>
              <a:gd name="T46" fmla="*/ 61 w 121"/>
              <a:gd name="T47" fmla="*/ 122 h 160"/>
              <a:gd name="T48" fmla="*/ 59 w 121"/>
              <a:gd name="T49" fmla="*/ 123 h 160"/>
              <a:gd name="T50" fmla="*/ 18 w 121"/>
              <a:gd name="T51" fmla="*/ 152 h 160"/>
              <a:gd name="T52" fmla="*/ 17 w 121"/>
              <a:gd name="T53" fmla="*/ 157 h 160"/>
              <a:gd name="T54" fmla="*/ 21 w 121"/>
              <a:gd name="T55" fmla="*/ 160 h 160"/>
              <a:gd name="T56" fmla="*/ 100 w 121"/>
              <a:gd name="T57" fmla="*/ 160 h 160"/>
              <a:gd name="T58" fmla="*/ 104 w 121"/>
              <a:gd name="T59" fmla="*/ 157 h 160"/>
              <a:gd name="T60" fmla="*/ 102 w 121"/>
              <a:gd name="T61" fmla="*/ 152 h 160"/>
              <a:gd name="T62" fmla="*/ 62 w 121"/>
              <a:gd name="T63" fmla="*/ 123 h 160"/>
              <a:gd name="T64" fmla="*/ 119 w 121"/>
              <a:gd name="T65" fmla="*/ 78 h 160"/>
              <a:gd name="T66" fmla="*/ 116 w 121"/>
              <a:gd name="T67" fmla="*/ 79 h 160"/>
              <a:gd name="T68" fmla="*/ 111 w 121"/>
              <a:gd name="T69" fmla="*/ 82 h 160"/>
              <a:gd name="T70" fmla="*/ 111 w 121"/>
              <a:gd name="T71" fmla="*/ 18 h 160"/>
              <a:gd name="T72" fmla="*/ 94 w 121"/>
              <a:gd name="T73" fmla="*/ 0 h 160"/>
              <a:gd name="T74" fmla="*/ 28 w 121"/>
              <a:gd name="T75" fmla="*/ 0 h 160"/>
              <a:gd name="T76" fmla="*/ 11 w 121"/>
              <a:gd name="T77" fmla="*/ 18 h 160"/>
              <a:gd name="T78" fmla="*/ 11 w 121"/>
              <a:gd name="T79" fmla="*/ 82 h 160"/>
              <a:gd name="T80" fmla="*/ 6 w 121"/>
              <a:gd name="T81" fmla="*/ 79 h 160"/>
              <a:gd name="T82" fmla="*/ 2 w 121"/>
              <a:gd name="T83" fmla="*/ 78 h 160"/>
              <a:gd name="T84" fmla="*/ 0 w 121"/>
              <a:gd name="T85" fmla="*/ 82 h 160"/>
              <a:gd name="T86" fmla="*/ 0 w 121"/>
              <a:gd name="T87" fmla="*/ 148 h 160"/>
              <a:gd name="T88" fmla="*/ 2 w 121"/>
              <a:gd name="T89" fmla="*/ 152 h 160"/>
              <a:gd name="T90" fmla="*/ 6 w 121"/>
              <a:gd name="T91" fmla="*/ 152 h 160"/>
              <a:gd name="T92" fmla="*/ 49 w 121"/>
              <a:gd name="T93" fmla="*/ 118 h 160"/>
              <a:gd name="T94" fmla="*/ 51 w 121"/>
              <a:gd name="T95" fmla="*/ 115 h 160"/>
              <a:gd name="T96" fmla="*/ 49 w 121"/>
              <a:gd name="T97" fmla="*/ 112 h 160"/>
              <a:gd name="T98" fmla="*/ 20 w 121"/>
              <a:gd name="T99" fmla="*/ 89 h 160"/>
              <a:gd name="T100" fmla="*/ 20 w 121"/>
              <a:gd name="T101" fmla="*/ 18 h 160"/>
              <a:gd name="T102" fmla="*/ 28 w 121"/>
              <a:gd name="T103" fmla="*/ 10 h 160"/>
              <a:gd name="T104" fmla="*/ 94 w 121"/>
              <a:gd name="T105" fmla="*/ 10 h 160"/>
              <a:gd name="T106" fmla="*/ 102 w 121"/>
              <a:gd name="T107" fmla="*/ 18 h 160"/>
              <a:gd name="T108" fmla="*/ 102 w 121"/>
              <a:gd name="T109" fmla="*/ 89 h 160"/>
              <a:gd name="T110" fmla="*/ 73 w 121"/>
              <a:gd name="T111" fmla="*/ 112 h 160"/>
              <a:gd name="T112" fmla="*/ 72 w 121"/>
              <a:gd name="T113" fmla="*/ 115 h 160"/>
              <a:gd name="T114" fmla="*/ 73 w 121"/>
              <a:gd name="T115" fmla="*/ 118 h 160"/>
              <a:gd name="T116" fmla="*/ 116 w 121"/>
              <a:gd name="T117" fmla="*/ 152 h 160"/>
              <a:gd name="T118" fmla="*/ 119 w 121"/>
              <a:gd name="T119" fmla="*/ 152 h 160"/>
              <a:gd name="T120" fmla="*/ 121 w 121"/>
              <a:gd name="T121" fmla="*/ 148 h 160"/>
              <a:gd name="T122" fmla="*/ 121 w 121"/>
              <a:gd name="T123" fmla="*/ 82 h 160"/>
              <a:gd name="T124" fmla="*/ 119 w 121"/>
              <a:gd name="T125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" h="160">
                <a:moveTo>
                  <a:pt x="33" y="38"/>
                </a:moveTo>
                <a:cubicBezTo>
                  <a:pt x="58" y="38"/>
                  <a:pt x="58" y="38"/>
                  <a:pt x="58" y="38"/>
                </a:cubicBezTo>
                <a:cubicBezTo>
                  <a:pt x="60" y="38"/>
                  <a:pt x="63" y="36"/>
                  <a:pt x="63" y="34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29"/>
                  <a:pt x="60" y="28"/>
                  <a:pt x="58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1" y="28"/>
                  <a:pt x="28" y="30"/>
                  <a:pt x="28" y="33"/>
                </a:cubicBezTo>
                <a:cubicBezTo>
                  <a:pt x="28" y="35"/>
                  <a:pt x="31" y="38"/>
                  <a:pt x="33" y="38"/>
                </a:cubicBezTo>
                <a:close/>
                <a:moveTo>
                  <a:pt x="33" y="56"/>
                </a:moveTo>
                <a:cubicBezTo>
                  <a:pt x="88" y="56"/>
                  <a:pt x="88" y="56"/>
                  <a:pt x="88" y="56"/>
                </a:cubicBezTo>
                <a:cubicBezTo>
                  <a:pt x="90" y="56"/>
                  <a:pt x="92" y="55"/>
                  <a:pt x="92" y="51"/>
                </a:cubicBezTo>
                <a:cubicBezTo>
                  <a:pt x="92" y="48"/>
                  <a:pt x="90" y="46"/>
                  <a:pt x="88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1" y="46"/>
                  <a:pt x="28" y="48"/>
                  <a:pt x="28" y="51"/>
                </a:cubicBezTo>
                <a:cubicBezTo>
                  <a:pt x="28" y="55"/>
                  <a:pt x="31" y="56"/>
                  <a:pt x="33" y="56"/>
                </a:cubicBezTo>
                <a:close/>
                <a:moveTo>
                  <a:pt x="33" y="76"/>
                </a:moveTo>
                <a:cubicBezTo>
                  <a:pt x="88" y="76"/>
                  <a:pt x="88" y="76"/>
                  <a:pt x="88" y="76"/>
                </a:cubicBezTo>
                <a:cubicBezTo>
                  <a:pt x="90" y="76"/>
                  <a:pt x="92" y="74"/>
                  <a:pt x="92" y="71"/>
                </a:cubicBezTo>
                <a:cubicBezTo>
                  <a:pt x="92" y="68"/>
                  <a:pt x="90" y="66"/>
                  <a:pt x="88" y="66"/>
                </a:cubicBezTo>
                <a:cubicBezTo>
                  <a:pt x="33" y="66"/>
                  <a:pt x="33" y="66"/>
                  <a:pt x="33" y="66"/>
                </a:cubicBezTo>
                <a:cubicBezTo>
                  <a:pt x="31" y="66"/>
                  <a:pt x="28" y="68"/>
                  <a:pt x="28" y="71"/>
                </a:cubicBezTo>
                <a:cubicBezTo>
                  <a:pt x="28" y="74"/>
                  <a:pt x="31" y="76"/>
                  <a:pt x="33" y="76"/>
                </a:cubicBezTo>
                <a:close/>
                <a:moveTo>
                  <a:pt x="62" y="123"/>
                </a:moveTo>
                <a:cubicBezTo>
                  <a:pt x="61" y="122"/>
                  <a:pt x="61" y="122"/>
                  <a:pt x="61" y="122"/>
                </a:cubicBezTo>
                <a:cubicBezTo>
                  <a:pt x="60" y="122"/>
                  <a:pt x="59" y="123"/>
                  <a:pt x="59" y="123"/>
                </a:cubicBezTo>
                <a:cubicBezTo>
                  <a:pt x="48" y="130"/>
                  <a:pt x="18" y="152"/>
                  <a:pt x="18" y="152"/>
                </a:cubicBezTo>
                <a:cubicBezTo>
                  <a:pt x="17" y="154"/>
                  <a:pt x="17" y="156"/>
                  <a:pt x="17" y="157"/>
                </a:cubicBezTo>
                <a:cubicBezTo>
                  <a:pt x="18" y="158"/>
                  <a:pt x="20" y="160"/>
                  <a:pt x="21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1" y="160"/>
                  <a:pt x="104" y="158"/>
                  <a:pt x="104" y="157"/>
                </a:cubicBezTo>
                <a:cubicBezTo>
                  <a:pt x="104" y="156"/>
                  <a:pt x="104" y="154"/>
                  <a:pt x="102" y="152"/>
                </a:cubicBezTo>
                <a:cubicBezTo>
                  <a:pt x="102" y="152"/>
                  <a:pt x="73" y="130"/>
                  <a:pt x="62" y="123"/>
                </a:cubicBezTo>
                <a:close/>
                <a:moveTo>
                  <a:pt x="119" y="78"/>
                </a:moveTo>
                <a:cubicBezTo>
                  <a:pt x="118" y="78"/>
                  <a:pt x="117" y="78"/>
                  <a:pt x="116" y="79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8"/>
                  <a:pt x="104" y="0"/>
                  <a:pt x="94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19" y="0"/>
                  <a:pt x="11" y="8"/>
                  <a:pt x="11" y="18"/>
                </a:cubicBezTo>
                <a:cubicBezTo>
                  <a:pt x="11" y="82"/>
                  <a:pt x="11" y="82"/>
                  <a:pt x="11" y="82"/>
                </a:cubicBezTo>
                <a:cubicBezTo>
                  <a:pt x="6" y="79"/>
                  <a:pt x="6" y="79"/>
                  <a:pt x="6" y="79"/>
                </a:cubicBezTo>
                <a:cubicBezTo>
                  <a:pt x="5" y="78"/>
                  <a:pt x="4" y="78"/>
                  <a:pt x="2" y="78"/>
                </a:cubicBezTo>
                <a:cubicBezTo>
                  <a:pt x="1" y="79"/>
                  <a:pt x="0" y="81"/>
                  <a:pt x="0" y="8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9"/>
                  <a:pt x="1" y="150"/>
                  <a:pt x="2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50" y="118"/>
                  <a:pt x="51" y="117"/>
                  <a:pt x="51" y="115"/>
                </a:cubicBezTo>
                <a:cubicBezTo>
                  <a:pt x="51" y="114"/>
                  <a:pt x="50" y="113"/>
                  <a:pt x="49" y="112"/>
                </a:cubicBezTo>
                <a:cubicBezTo>
                  <a:pt x="20" y="89"/>
                  <a:pt x="20" y="89"/>
                  <a:pt x="20" y="89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3"/>
                  <a:pt x="23" y="10"/>
                  <a:pt x="28" y="10"/>
                </a:cubicBezTo>
                <a:cubicBezTo>
                  <a:pt x="94" y="10"/>
                  <a:pt x="94" y="10"/>
                  <a:pt x="94" y="10"/>
                </a:cubicBezTo>
                <a:cubicBezTo>
                  <a:pt x="98" y="10"/>
                  <a:pt x="102" y="13"/>
                  <a:pt x="102" y="18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2" y="113"/>
                  <a:pt x="72" y="114"/>
                  <a:pt x="72" y="115"/>
                </a:cubicBezTo>
                <a:cubicBezTo>
                  <a:pt x="72" y="117"/>
                  <a:pt x="72" y="118"/>
                  <a:pt x="73" y="118"/>
                </a:cubicBezTo>
                <a:cubicBezTo>
                  <a:pt x="116" y="152"/>
                  <a:pt x="116" y="152"/>
                  <a:pt x="116" y="152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120" y="150"/>
                  <a:pt x="121" y="149"/>
                  <a:pt x="121" y="148"/>
                </a:cubicBezTo>
                <a:cubicBezTo>
                  <a:pt x="121" y="82"/>
                  <a:pt x="121" y="82"/>
                  <a:pt x="121" y="82"/>
                </a:cubicBezTo>
                <a:cubicBezTo>
                  <a:pt x="121" y="81"/>
                  <a:pt x="120" y="79"/>
                  <a:pt x="119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14">
            <a:extLst>
              <a:ext uri="{FF2B5EF4-FFF2-40B4-BE49-F238E27FC236}">
                <a16:creationId xmlns:a16="http://schemas.microsoft.com/office/drawing/2014/main" id="{54AB2377-DECF-4589-AF8A-FCB3CBEF78EF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1406526"/>
            <a:ext cx="254000" cy="188913"/>
          </a:xfrm>
          <a:custGeom>
            <a:avLst/>
            <a:gdLst>
              <a:gd name="T0" fmla="*/ 97 w 160"/>
              <a:gd name="T1" fmla="*/ 62 h 119"/>
              <a:gd name="T2" fmla="*/ 90 w 160"/>
              <a:gd name="T3" fmla="*/ 66 h 119"/>
              <a:gd name="T4" fmla="*/ 111 w 160"/>
              <a:gd name="T5" fmla="*/ 117 h 119"/>
              <a:gd name="T6" fmla="*/ 114 w 160"/>
              <a:gd name="T7" fmla="*/ 119 h 119"/>
              <a:gd name="T8" fmla="*/ 119 w 160"/>
              <a:gd name="T9" fmla="*/ 117 h 119"/>
              <a:gd name="T10" fmla="*/ 122 w 160"/>
              <a:gd name="T11" fmla="*/ 106 h 119"/>
              <a:gd name="T12" fmla="*/ 124 w 160"/>
              <a:gd name="T13" fmla="*/ 103 h 119"/>
              <a:gd name="T14" fmla="*/ 127 w 160"/>
              <a:gd name="T15" fmla="*/ 103 h 119"/>
              <a:gd name="T16" fmla="*/ 137 w 160"/>
              <a:gd name="T17" fmla="*/ 108 h 119"/>
              <a:gd name="T18" fmla="*/ 141 w 160"/>
              <a:gd name="T19" fmla="*/ 107 h 119"/>
              <a:gd name="T20" fmla="*/ 142 w 160"/>
              <a:gd name="T21" fmla="*/ 102 h 119"/>
              <a:gd name="T22" fmla="*/ 128 w 160"/>
              <a:gd name="T23" fmla="*/ 70 h 119"/>
              <a:gd name="T24" fmla="*/ 97 w 160"/>
              <a:gd name="T25" fmla="*/ 62 h 119"/>
              <a:gd name="T26" fmla="*/ 33 w 160"/>
              <a:gd name="T27" fmla="*/ 70 h 119"/>
              <a:gd name="T28" fmla="*/ 20 w 160"/>
              <a:gd name="T29" fmla="*/ 102 h 119"/>
              <a:gd name="T30" fmla="*/ 21 w 160"/>
              <a:gd name="T31" fmla="*/ 107 h 119"/>
              <a:gd name="T32" fmla="*/ 25 w 160"/>
              <a:gd name="T33" fmla="*/ 108 h 119"/>
              <a:gd name="T34" fmla="*/ 34 w 160"/>
              <a:gd name="T35" fmla="*/ 103 h 119"/>
              <a:gd name="T36" fmla="*/ 38 w 160"/>
              <a:gd name="T37" fmla="*/ 103 h 119"/>
              <a:gd name="T38" fmla="*/ 40 w 160"/>
              <a:gd name="T39" fmla="*/ 106 h 119"/>
              <a:gd name="T40" fmla="*/ 43 w 160"/>
              <a:gd name="T41" fmla="*/ 117 h 119"/>
              <a:gd name="T42" fmla="*/ 46 w 160"/>
              <a:gd name="T43" fmla="*/ 119 h 119"/>
              <a:gd name="T44" fmla="*/ 50 w 160"/>
              <a:gd name="T45" fmla="*/ 117 h 119"/>
              <a:gd name="T46" fmla="*/ 72 w 160"/>
              <a:gd name="T47" fmla="*/ 66 h 119"/>
              <a:gd name="T48" fmla="*/ 64 w 160"/>
              <a:gd name="T49" fmla="*/ 62 h 119"/>
              <a:gd name="T50" fmla="*/ 33 w 160"/>
              <a:gd name="T51" fmla="*/ 70 h 119"/>
              <a:gd name="T52" fmla="*/ 57 w 160"/>
              <a:gd name="T53" fmla="*/ 45 h 119"/>
              <a:gd name="T54" fmla="*/ 57 w 160"/>
              <a:gd name="T55" fmla="*/ 24 h 119"/>
              <a:gd name="T56" fmla="*/ 60 w 160"/>
              <a:gd name="T57" fmla="*/ 12 h 119"/>
              <a:gd name="T58" fmla="*/ 15 w 160"/>
              <a:gd name="T59" fmla="*/ 0 h 119"/>
              <a:gd name="T60" fmla="*/ 6 w 160"/>
              <a:gd name="T61" fmla="*/ 2 h 119"/>
              <a:gd name="T62" fmla="*/ 0 w 160"/>
              <a:gd name="T63" fmla="*/ 12 h 119"/>
              <a:gd name="T64" fmla="*/ 0 w 160"/>
              <a:gd name="T65" fmla="*/ 56 h 119"/>
              <a:gd name="T66" fmla="*/ 6 w 160"/>
              <a:gd name="T67" fmla="*/ 66 h 119"/>
              <a:gd name="T68" fmla="*/ 15 w 160"/>
              <a:gd name="T69" fmla="*/ 68 h 119"/>
              <a:gd name="T70" fmla="*/ 59 w 160"/>
              <a:gd name="T71" fmla="*/ 56 h 119"/>
              <a:gd name="T72" fmla="*/ 57 w 160"/>
              <a:gd name="T73" fmla="*/ 45 h 119"/>
              <a:gd name="T74" fmla="*/ 156 w 160"/>
              <a:gd name="T75" fmla="*/ 2 h 119"/>
              <a:gd name="T76" fmla="*/ 147 w 160"/>
              <a:gd name="T77" fmla="*/ 0 h 119"/>
              <a:gd name="T78" fmla="*/ 102 w 160"/>
              <a:gd name="T79" fmla="*/ 12 h 119"/>
              <a:gd name="T80" fmla="*/ 105 w 160"/>
              <a:gd name="T81" fmla="*/ 24 h 119"/>
              <a:gd name="T82" fmla="*/ 105 w 160"/>
              <a:gd name="T83" fmla="*/ 45 h 119"/>
              <a:gd name="T84" fmla="*/ 103 w 160"/>
              <a:gd name="T85" fmla="*/ 56 h 119"/>
              <a:gd name="T86" fmla="*/ 147 w 160"/>
              <a:gd name="T87" fmla="*/ 68 h 119"/>
              <a:gd name="T88" fmla="*/ 156 w 160"/>
              <a:gd name="T89" fmla="*/ 66 h 119"/>
              <a:gd name="T90" fmla="*/ 160 w 160"/>
              <a:gd name="T91" fmla="*/ 56 h 119"/>
              <a:gd name="T92" fmla="*/ 160 w 160"/>
              <a:gd name="T93" fmla="*/ 12 h 119"/>
              <a:gd name="T94" fmla="*/ 156 w 160"/>
              <a:gd name="T95" fmla="*/ 2 h 119"/>
              <a:gd name="T96" fmla="*/ 99 w 160"/>
              <a:gd name="T97" fmla="*/ 46 h 119"/>
              <a:gd name="T98" fmla="*/ 99 w 160"/>
              <a:gd name="T99" fmla="*/ 24 h 119"/>
              <a:gd name="T100" fmla="*/ 84 w 160"/>
              <a:gd name="T101" fmla="*/ 9 h 119"/>
              <a:gd name="T102" fmla="*/ 77 w 160"/>
              <a:gd name="T103" fmla="*/ 9 h 119"/>
              <a:gd name="T104" fmla="*/ 63 w 160"/>
              <a:gd name="T105" fmla="*/ 24 h 119"/>
              <a:gd name="T106" fmla="*/ 63 w 160"/>
              <a:gd name="T107" fmla="*/ 46 h 119"/>
              <a:gd name="T108" fmla="*/ 77 w 160"/>
              <a:gd name="T109" fmla="*/ 60 h 119"/>
              <a:gd name="T110" fmla="*/ 84 w 160"/>
              <a:gd name="T111" fmla="*/ 60 h 119"/>
              <a:gd name="T112" fmla="*/ 99 w 160"/>
              <a:gd name="T113" fmla="*/ 46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19">
                <a:moveTo>
                  <a:pt x="97" y="62"/>
                </a:moveTo>
                <a:cubicBezTo>
                  <a:pt x="95" y="64"/>
                  <a:pt x="93" y="66"/>
                  <a:pt x="90" y="66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2" y="118"/>
                  <a:pt x="113" y="119"/>
                  <a:pt x="114" y="119"/>
                </a:cubicBezTo>
                <a:cubicBezTo>
                  <a:pt x="117" y="119"/>
                  <a:pt x="118" y="118"/>
                  <a:pt x="119" y="117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2" y="106"/>
                  <a:pt x="123" y="105"/>
                  <a:pt x="124" y="103"/>
                </a:cubicBezTo>
                <a:cubicBezTo>
                  <a:pt x="127" y="103"/>
                  <a:pt x="127" y="103"/>
                  <a:pt x="127" y="103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8" y="109"/>
                  <a:pt x="140" y="108"/>
                  <a:pt x="141" y="107"/>
                </a:cubicBezTo>
                <a:cubicBezTo>
                  <a:pt x="142" y="106"/>
                  <a:pt x="142" y="105"/>
                  <a:pt x="142" y="102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97" y="62"/>
                  <a:pt x="97" y="62"/>
                  <a:pt x="97" y="62"/>
                </a:cubicBezTo>
                <a:close/>
                <a:moveTo>
                  <a:pt x="33" y="70"/>
                </a:moveTo>
                <a:cubicBezTo>
                  <a:pt x="20" y="102"/>
                  <a:pt x="20" y="102"/>
                  <a:pt x="20" y="102"/>
                </a:cubicBezTo>
                <a:cubicBezTo>
                  <a:pt x="20" y="105"/>
                  <a:pt x="20" y="106"/>
                  <a:pt x="21" y="107"/>
                </a:cubicBezTo>
                <a:cubicBezTo>
                  <a:pt x="22" y="108"/>
                  <a:pt x="23" y="109"/>
                  <a:pt x="25" y="108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9" y="105"/>
                  <a:pt x="39" y="106"/>
                  <a:pt x="40" y="106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4" y="118"/>
                  <a:pt x="45" y="119"/>
                  <a:pt x="46" y="119"/>
                </a:cubicBezTo>
                <a:cubicBezTo>
                  <a:pt x="48" y="119"/>
                  <a:pt x="49" y="118"/>
                  <a:pt x="50" y="117"/>
                </a:cubicBezTo>
                <a:cubicBezTo>
                  <a:pt x="72" y="66"/>
                  <a:pt x="72" y="66"/>
                  <a:pt x="72" y="66"/>
                </a:cubicBezTo>
                <a:cubicBezTo>
                  <a:pt x="69" y="66"/>
                  <a:pt x="66" y="64"/>
                  <a:pt x="64" y="62"/>
                </a:cubicBezTo>
                <a:lnTo>
                  <a:pt x="33" y="70"/>
                </a:lnTo>
                <a:close/>
                <a:moveTo>
                  <a:pt x="57" y="45"/>
                </a:moveTo>
                <a:cubicBezTo>
                  <a:pt x="57" y="24"/>
                  <a:pt x="57" y="24"/>
                  <a:pt x="57" y="24"/>
                </a:cubicBezTo>
                <a:cubicBezTo>
                  <a:pt x="57" y="19"/>
                  <a:pt x="58" y="16"/>
                  <a:pt x="60" y="12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0"/>
                  <a:pt x="8" y="0"/>
                  <a:pt x="6" y="2"/>
                </a:cubicBezTo>
                <a:cubicBezTo>
                  <a:pt x="2" y="6"/>
                  <a:pt x="0" y="9"/>
                  <a:pt x="0" y="1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9"/>
                  <a:pt x="2" y="64"/>
                  <a:pt x="6" y="66"/>
                </a:cubicBezTo>
                <a:cubicBezTo>
                  <a:pt x="8" y="68"/>
                  <a:pt x="12" y="69"/>
                  <a:pt x="15" y="68"/>
                </a:cubicBezTo>
                <a:cubicBezTo>
                  <a:pt x="59" y="56"/>
                  <a:pt x="59" y="56"/>
                  <a:pt x="59" y="56"/>
                </a:cubicBezTo>
                <a:cubicBezTo>
                  <a:pt x="58" y="52"/>
                  <a:pt x="57" y="49"/>
                  <a:pt x="57" y="45"/>
                </a:cubicBezTo>
                <a:close/>
                <a:moveTo>
                  <a:pt x="156" y="2"/>
                </a:moveTo>
                <a:cubicBezTo>
                  <a:pt x="154" y="0"/>
                  <a:pt x="150" y="0"/>
                  <a:pt x="147" y="0"/>
                </a:cubicBezTo>
                <a:cubicBezTo>
                  <a:pt x="102" y="12"/>
                  <a:pt x="102" y="12"/>
                  <a:pt x="102" y="12"/>
                </a:cubicBezTo>
                <a:cubicBezTo>
                  <a:pt x="104" y="16"/>
                  <a:pt x="105" y="19"/>
                  <a:pt x="105" y="24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5" y="49"/>
                  <a:pt x="104" y="52"/>
                  <a:pt x="103" y="56"/>
                </a:cubicBezTo>
                <a:cubicBezTo>
                  <a:pt x="147" y="68"/>
                  <a:pt x="147" y="68"/>
                  <a:pt x="147" y="68"/>
                </a:cubicBezTo>
                <a:cubicBezTo>
                  <a:pt x="150" y="69"/>
                  <a:pt x="154" y="68"/>
                  <a:pt x="156" y="66"/>
                </a:cubicBezTo>
                <a:cubicBezTo>
                  <a:pt x="159" y="64"/>
                  <a:pt x="160" y="59"/>
                  <a:pt x="160" y="56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9"/>
                  <a:pt x="159" y="6"/>
                  <a:pt x="156" y="2"/>
                </a:cubicBezTo>
                <a:close/>
                <a:moveTo>
                  <a:pt x="99" y="46"/>
                </a:moveTo>
                <a:cubicBezTo>
                  <a:pt x="99" y="24"/>
                  <a:pt x="99" y="24"/>
                  <a:pt x="99" y="24"/>
                </a:cubicBezTo>
                <a:cubicBezTo>
                  <a:pt x="99" y="16"/>
                  <a:pt x="92" y="9"/>
                  <a:pt x="84" y="9"/>
                </a:cubicBezTo>
                <a:cubicBezTo>
                  <a:pt x="77" y="9"/>
                  <a:pt x="77" y="9"/>
                  <a:pt x="77" y="9"/>
                </a:cubicBezTo>
                <a:cubicBezTo>
                  <a:pt x="69" y="9"/>
                  <a:pt x="63" y="16"/>
                  <a:pt x="63" y="24"/>
                </a:cubicBezTo>
                <a:cubicBezTo>
                  <a:pt x="63" y="46"/>
                  <a:pt x="63" y="46"/>
                  <a:pt x="63" y="46"/>
                </a:cubicBezTo>
                <a:cubicBezTo>
                  <a:pt x="63" y="54"/>
                  <a:pt x="69" y="60"/>
                  <a:pt x="77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92" y="60"/>
                  <a:pt x="99" y="54"/>
                  <a:pt x="99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15">
            <a:extLst>
              <a:ext uri="{FF2B5EF4-FFF2-40B4-BE49-F238E27FC236}">
                <a16:creationId xmlns:a16="http://schemas.microsoft.com/office/drawing/2014/main" id="{D21DB6E9-2087-4D17-AB9D-2481B8ECEE17}"/>
              </a:ext>
            </a:extLst>
          </p:cNvPr>
          <p:cNvSpPr>
            <a:spLocks noEditPoints="1"/>
          </p:cNvSpPr>
          <p:nvPr/>
        </p:nvSpPr>
        <p:spPr bwMode="auto">
          <a:xfrm>
            <a:off x="5705476" y="1373188"/>
            <a:ext cx="233363" cy="257175"/>
          </a:xfrm>
          <a:custGeom>
            <a:avLst/>
            <a:gdLst>
              <a:gd name="T0" fmla="*/ 104 w 147"/>
              <a:gd name="T1" fmla="*/ 21 h 162"/>
              <a:gd name="T2" fmla="*/ 129 w 147"/>
              <a:gd name="T3" fmla="*/ 41 h 162"/>
              <a:gd name="T4" fmla="*/ 109 w 147"/>
              <a:gd name="T5" fmla="*/ 143 h 162"/>
              <a:gd name="T6" fmla="*/ 83 w 147"/>
              <a:gd name="T7" fmla="*/ 142 h 162"/>
              <a:gd name="T8" fmla="*/ 39 w 147"/>
              <a:gd name="T9" fmla="*/ 142 h 162"/>
              <a:gd name="T10" fmla="*/ 98 w 147"/>
              <a:gd name="T11" fmla="*/ 160 h 162"/>
              <a:gd name="T12" fmla="*/ 145 w 147"/>
              <a:gd name="T13" fmla="*/ 51 h 162"/>
              <a:gd name="T14" fmla="*/ 75 w 147"/>
              <a:gd name="T15" fmla="*/ 19 h 162"/>
              <a:gd name="T16" fmla="*/ 71 w 147"/>
              <a:gd name="T17" fmla="*/ 19 h 162"/>
              <a:gd name="T18" fmla="*/ 66 w 147"/>
              <a:gd name="T19" fmla="*/ 37 h 162"/>
              <a:gd name="T20" fmla="*/ 69 w 147"/>
              <a:gd name="T21" fmla="*/ 37 h 162"/>
              <a:gd name="T22" fmla="*/ 75 w 147"/>
              <a:gd name="T23" fmla="*/ 33 h 162"/>
              <a:gd name="T24" fmla="*/ 80 w 147"/>
              <a:gd name="T25" fmla="*/ 37 h 162"/>
              <a:gd name="T26" fmla="*/ 75 w 147"/>
              <a:gd name="T27" fmla="*/ 19 h 162"/>
              <a:gd name="T28" fmla="*/ 71 w 147"/>
              <a:gd name="T29" fmla="*/ 29 h 162"/>
              <a:gd name="T30" fmla="*/ 73 w 147"/>
              <a:gd name="T31" fmla="*/ 23 h 162"/>
              <a:gd name="T32" fmla="*/ 74 w 147"/>
              <a:gd name="T33" fmla="*/ 29 h 162"/>
              <a:gd name="T34" fmla="*/ 24 w 147"/>
              <a:gd name="T35" fmla="*/ 70 h 162"/>
              <a:gd name="T36" fmla="*/ 47 w 147"/>
              <a:gd name="T37" fmla="*/ 79 h 162"/>
              <a:gd name="T38" fmla="*/ 58 w 147"/>
              <a:gd name="T39" fmla="*/ 98 h 162"/>
              <a:gd name="T40" fmla="*/ 62 w 147"/>
              <a:gd name="T41" fmla="*/ 84 h 162"/>
              <a:gd name="T42" fmla="*/ 49 w 147"/>
              <a:gd name="T43" fmla="*/ 38 h 162"/>
              <a:gd name="T44" fmla="*/ 29 w 147"/>
              <a:gd name="T45" fmla="*/ 103 h 162"/>
              <a:gd name="T46" fmla="*/ 22 w 147"/>
              <a:gd name="T47" fmla="*/ 99 h 162"/>
              <a:gd name="T48" fmla="*/ 24 w 147"/>
              <a:gd name="T49" fmla="*/ 117 h 162"/>
              <a:gd name="T50" fmla="*/ 28 w 147"/>
              <a:gd name="T51" fmla="*/ 118 h 162"/>
              <a:gd name="T52" fmla="*/ 29 w 147"/>
              <a:gd name="T53" fmla="*/ 117 h 162"/>
              <a:gd name="T54" fmla="*/ 31 w 147"/>
              <a:gd name="T55" fmla="*/ 99 h 162"/>
              <a:gd name="T56" fmla="*/ 27 w 147"/>
              <a:gd name="T57" fmla="*/ 109 h 162"/>
              <a:gd name="T58" fmla="*/ 26 w 147"/>
              <a:gd name="T59" fmla="*/ 109 h 162"/>
              <a:gd name="T60" fmla="*/ 28 w 147"/>
              <a:gd name="T61" fmla="*/ 107 h 162"/>
              <a:gd name="T62" fmla="*/ 99 w 147"/>
              <a:gd name="T63" fmla="*/ 118 h 162"/>
              <a:gd name="T64" fmla="*/ 81 w 147"/>
              <a:gd name="T65" fmla="*/ 0 h 162"/>
              <a:gd name="T66" fmla="*/ 0 w 147"/>
              <a:gd name="T67" fmla="*/ 19 h 162"/>
              <a:gd name="T68" fmla="*/ 18 w 147"/>
              <a:gd name="T69" fmla="*/ 136 h 162"/>
              <a:gd name="T70" fmla="*/ 99 w 147"/>
              <a:gd name="T71" fmla="*/ 118 h 162"/>
              <a:gd name="T72" fmla="*/ 12 w 147"/>
              <a:gd name="T73" fmla="*/ 19 h 162"/>
              <a:gd name="T74" fmla="*/ 81 w 147"/>
              <a:gd name="T75" fmla="*/ 13 h 162"/>
              <a:gd name="T76" fmla="*/ 87 w 147"/>
              <a:gd name="T77" fmla="*/ 118 h 162"/>
              <a:gd name="T78" fmla="*/ 18 w 147"/>
              <a:gd name="T79" fmla="*/ 124 h 162"/>
              <a:gd name="T80" fmla="*/ 117 w 147"/>
              <a:gd name="T81" fmla="*/ 43 h 162"/>
              <a:gd name="T82" fmla="*/ 107 w 147"/>
              <a:gd name="T83" fmla="*/ 58 h 162"/>
              <a:gd name="T84" fmla="*/ 110 w 147"/>
              <a:gd name="T85" fmla="*/ 60 h 162"/>
              <a:gd name="T86" fmla="*/ 113 w 147"/>
              <a:gd name="T87" fmla="*/ 57 h 162"/>
              <a:gd name="T88" fmla="*/ 117 w 147"/>
              <a:gd name="T89" fmla="*/ 61 h 162"/>
              <a:gd name="T90" fmla="*/ 122 w 147"/>
              <a:gd name="T91" fmla="*/ 63 h 162"/>
              <a:gd name="T92" fmla="*/ 121 w 147"/>
              <a:gd name="T93" fmla="*/ 44 h 162"/>
              <a:gd name="T94" fmla="*/ 117 w 147"/>
              <a:gd name="T95" fmla="*/ 52 h 162"/>
              <a:gd name="T96" fmla="*/ 115 w 147"/>
              <a:gd name="T97" fmla="*/ 54 h 162"/>
              <a:gd name="T98" fmla="*/ 117 w 147"/>
              <a:gd name="T99" fmla="*/ 4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" h="162">
                <a:moveTo>
                  <a:pt x="132" y="28"/>
                </a:moveTo>
                <a:cubicBezTo>
                  <a:pt x="104" y="21"/>
                  <a:pt x="104" y="21"/>
                  <a:pt x="104" y="21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32" y="41"/>
                  <a:pt x="134" y="44"/>
                  <a:pt x="133" y="48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46"/>
                  <a:pt x="106" y="148"/>
                  <a:pt x="102" y="147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2" y="142"/>
                  <a:pt x="82" y="142"/>
                  <a:pt x="81" y="142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40" y="143"/>
                  <a:pt x="42" y="143"/>
                  <a:pt x="43" y="143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8" y="162"/>
                  <a:pt x="117" y="156"/>
                  <a:pt x="121" y="146"/>
                </a:cubicBezTo>
                <a:cubicBezTo>
                  <a:pt x="145" y="51"/>
                  <a:pt x="145" y="51"/>
                  <a:pt x="145" y="51"/>
                </a:cubicBezTo>
                <a:cubicBezTo>
                  <a:pt x="147" y="41"/>
                  <a:pt x="141" y="31"/>
                  <a:pt x="132" y="28"/>
                </a:cubicBezTo>
                <a:close/>
                <a:moveTo>
                  <a:pt x="75" y="19"/>
                </a:moveTo>
                <a:cubicBezTo>
                  <a:pt x="74" y="19"/>
                  <a:pt x="74" y="19"/>
                  <a:pt x="74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65" y="37"/>
                  <a:pt x="65" y="37"/>
                  <a:pt x="65" y="37"/>
                </a:cubicBezTo>
                <a:cubicBezTo>
                  <a:pt x="65" y="37"/>
                  <a:pt x="65" y="37"/>
                  <a:pt x="66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9" y="37"/>
                  <a:pt x="69" y="37"/>
                  <a:pt x="69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7"/>
                  <a:pt x="76" y="37"/>
                  <a:pt x="76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7"/>
                  <a:pt x="80" y="37"/>
                  <a:pt x="81" y="37"/>
                </a:cubicBezTo>
                <a:lnTo>
                  <a:pt x="75" y="19"/>
                </a:lnTo>
                <a:close/>
                <a:moveTo>
                  <a:pt x="74" y="29"/>
                </a:moveTo>
                <a:cubicBezTo>
                  <a:pt x="71" y="29"/>
                  <a:pt x="71" y="29"/>
                  <a:pt x="71" y="29"/>
                </a:cubicBezTo>
                <a:cubicBezTo>
                  <a:pt x="72" y="27"/>
                  <a:pt x="72" y="27"/>
                  <a:pt x="72" y="27"/>
                </a:cubicBezTo>
                <a:cubicBezTo>
                  <a:pt x="73" y="23"/>
                  <a:pt x="73" y="23"/>
                  <a:pt x="73" y="23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9"/>
                  <a:pt x="74" y="29"/>
                  <a:pt x="74" y="29"/>
                </a:cubicBezTo>
                <a:close/>
                <a:moveTo>
                  <a:pt x="49" y="38"/>
                </a:moveTo>
                <a:cubicBezTo>
                  <a:pt x="49" y="38"/>
                  <a:pt x="24" y="57"/>
                  <a:pt x="24" y="70"/>
                </a:cubicBezTo>
                <a:cubicBezTo>
                  <a:pt x="24" y="79"/>
                  <a:pt x="29" y="84"/>
                  <a:pt x="38" y="84"/>
                </a:cubicBezTo>
                <a:cubicBezTo>
                  <a:pt x="41" y="84"/>
                  <a:pt x="45" y="82"/>
                  <a:pt x="47" y="79"/>
                </a:cubicBezTo>
                <a:cubicBezTo>
                  <a:pt x="47" y="79"/>
                  <a:pt x="46" y="89"/>
                  <a:pt x="41" y="98"/>
                </a:cubicBezTo>
                <a:cubicBezTo>
                  <a:pt x="41" y="99"/>
                  <a:pt x="58" y="99"/>
                  <a:pt x="58" y="98"/>
                </a:cubicBezTo>
                <a:cubicBezTo>
                  <a:pt x="54" y="91"/>
                  <a:pt x="52" y="79"/>
                  <a:pt x="52" y="79"/>
                </a:cubicBezTo>
                <a:cubicBezTo>
                  <a:pt x="54" y="82"/>
                  <a:pt x="58" y="84"/>
                  <a:pt x="62" y="84"/>
                </a:cubicBezTo>
                <a:cubicBezTo>
                  <a:pt x="69" y="84"/>
                  <a:pt x="75" y="79"/>
                  <a:pt x="75" y="70"/>
                </a:cubicBezTo>
                <a:cubicBezTo>
                  <a:pt x="75" y="57"/>
                  <a:pt x="49" y="38"/>
                  <a:pt x="49" y="38"/>
                </a:cubicBezTo>
                <a:close/>
                <a:moveTo>
                  <a:pt x="29" y="99"/>
                </a:moveTo>
                <a:cubicBezTo>
                  <a:pt x="29" y="103"/>
                  <a:pt x="29" y="103"/>
                  <a:pt x="29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2" y="99"/>
                  <a:pt x="22" y="99"/>
                  <a:pt x="22" y="99"/>
                </a:cubicBezTo>
                <a:cubicBezTo>
                  <a:pt x="19" y="99"/>
                  <a:pt x="19" y="99"/>
                  <a:pt x="19" y="99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8"/>
                  <a:pt x="25" y="118"/>
                  <a:pt x="25" y="118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18"/>
                  <a:pt x="28" y="118"/>
                  <a:pt x="28" y="117"/>
                </a:cubicBezTo>
                <a:cubicBezTo>
                  <a:pt x="28" y="117"/>
                  <a:pt x="28" y="117"/>
                  <a:pt x="29" y="117"/>
                </a:cubicBezTo>
                <a:cubicBezTo>
                  <a:pt x="34" y="99"/>
                  <a:pt x="34" y="99"/>
                  <a:pt x="34" y="99"/>
                </a:cubicBezTo>
                <a:cubicBezTo>
                  <a:pt x="31" y="99"/>
                  <a:pt x="31" y="99"/>
                  <a:pt x="31" y="99"/>
                </a:cubicBezTo>
                <a:cubicBezTo>
                  <a:pt x="29" y="99"/>
                  <a:pt x="29" y="99"/>
                  <a:pt x="29" y="99"/>
                </a:cubicBezTo>
                <a:close/>
                <a:moveTo>
                  <a:pt x="27" y="109"/>
                </a:moveTo>
                <a:cubicBezTo>
                  <a:pt x="26" y="113"/>
                  <a:pt x="26" y="113"/>
                  <a:pt x="26" y="113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5" y="107"/>
                  <a:pt x="25" y="107"/>
                  <a:pt x="25" y="107"/>
                </a:cubicBezTo>
                <a:cubicBezTo>
                  <a:pt x="28" y="107"/>
                  <a:pt x="28" y="107"/>
                  <a:pt x="28" y="107"/>
                </a:cubicBezTo>
                <a:lnTo>
                  <a:pt x="27" y="109"/>
                </a:lnTo>
                <a:close/>
                <a:moveTo>
                  <a:pt x="99" y="118"/>
                </a:moveTo>
                <a:cubicBezTo>
                  <a:pt x="99" y="19"/>
                  <a:pt x="99" y="19"/>
                  <a:pt x="99" y="19"/>
                </a:cubicBezTo>
                <a:cubicBezTo>
                  <a:pt x="99" y="9"/>
                  <a:pt x="90" y="0"/>
                  <a:pt x="8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8"/>
                  <a:pt x="8" y="136"/>
                  <a:pt x="18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90" y="136"/>
                  <a:pt x="99" y="128"/>
                  <a:pt x="99" y="118"/>
                </a:cubicBezTo>
                <a:close/>
                <a:moveTo>
                  <a:pt x="12" y="118"/>
                </a:moveTo>
                <a:cubicBezTo>
                  <a:pt x="12" y="19"/>
                  <a:pt x="12" y="19"/>
                  <a:pt x="12" y="19"/>
                </a:cubicBezTo>
                <a:cubicBezTo>
                  <a:pt x="12" y="15"/>
                  <a:pt x="14" y="13"/>
                  <a:pt x="18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85" y="13"/>
                  <a:pt x="87" y="15"/>
                  <a:pt x="87" y="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21"/>
                  <a:pt x="85" y="124"/>
                  <a:pt x="81" y="124"/>
                </a:cubicBezTo>
                <a:cubicBezTo>
                  <a:pt x="18" y="124"/>
                  <a:pt x="18" y="124"/>
                  <a:pt x="18" y="124"/>
                </a:cubicBezTo>
                <a:cubicBezTo>
                  <a:pt x="14" y="124"/>
                  <a:pt x="12" y="121"/>
                  <a:pt x="12" y="118"/>
                </a:cubicBezTo>
                <a:close/>
                <a:moveTo>
                  <a:pt x="117" y="43"/>
                </a:moveTo>
                <a:cubicBezTo>
                  <a:pt x="116" y="43"/>
                  <a:pt x="116" y="43"/>
                  <a:pt x="116" y="43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10" y="60"/>
                  <a:pt x="110" y="60"/>
                  <a:pt x="112" y="59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22" y="63"/>
                  <a:pt x="122" y="63"/>
                  <a:pt x="122" y="63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17" y="43"/>
                  <a:pt x="117" y="43"/>
                  <a:pt x="117" y="43"/>
                </a:cubicBezTo>
                <a:close/>
                <a:moveTo>
                  <a:pt x="117" y="52"/>
                </a:moveTo>
                <a:cubicBezTo>
                  <a:pt x="117" y="54"/>
                  <a:pt x="117" y="54"/>
                  <a:pt x="117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7" y="52"/>
                  <a:pt x="117" y="52"/>
                  <a:pt x="117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16">
            <a:extLst>
              <a:ext uri="{FF2B5EF4-FFF2-40B4-BE49-F238E27FC236}">
                <a16:creationId xmlns:a16="http://schemas.microsoft.com/office/drawing/2014/main" id="{87C64B94-83E9-4FE2-ADD3-E1A936C8D6BA}"/>
              </a:ext>
            </a:extLst>
          </p:cNvPr>
          <p:cNvSpPr>
            <a:spLocks noEditPoints="1"/>
          </p:cNvSpPr>
          <p:nvPr/>
        </p:nvSpPr>
        <p:spPr bwMode="auto">
          <a:xfrm>
            <a:off x="4049713" y="1374776"/>
            <a:ext cx="236538" cy="254000"/>
          </a:xfrm>
          <a:custGeom>
            <a:avLst/>
            <a:gdLst>
              <a:gd name="T0" fmla="*/ 146 w 149"/>
              <a:gd name="T1" fmla="*/ 4 h 160"/>
              <a:gd name="T2" fmla="*/ 136 w 149"/>
              <a:gd name="T3" fmla="*/ 0 h 160"/>
              <a:gd name="T4" fmla="*/ 13 w 149"/>
              <a:gd name="T5" fmla="*/ 0 h 160"/>
              <a:gd name="T6" fmla="*/ 4 w 149"/>
              <a:gd name="T7" fmla="*/ 4 h 160"/>
              <a:gd name="T8" fmla="*/ 1 w 149"/>
              <a:gd name="T9" fmla="*/ 15 h 160"/>
              <a:gd name="T10" fmla="*/ 13 w 149"/>
              <a:gd name="T11" fmla="*/ 133 h 160"/>
              <a:gd name="T12" fmla="*/ 41 w 149"/>
              <a:gd name="T13" fmla="*/ 160 h 160"/>
              <a:gd name="T14" fmla="*/ 110 w 149"/>
              <a:gd name="T15" fmla="*/ 160 h 160"/>
              <a:gd name="T16" fmla="*/ 138 w 149"/>
              <a:gd name="T17" fmla="*/ 133 h 160"/>
              <a:gd name="T18" fmla="*/ 149 w 149"/>
              <a:gd name="T19" fmla="*/ 15 h 160"/>
              <a:gd name="T20" fmla="*/ 146 w 149"/>
              <a:gd name="T21" fmla="*/ 4 h 160"/>
              <a:gd name="T22" fmla="*/ 127 w 149"/>
              <a:gd name="T23" fmla="*/ 105 h 160"/>
              <a:gd name="T24" fmla="*/ 23 w 149"/>
              <a:gd name="T25" fmla="*/ 105 h 160"/>
              <a:gd name="T26" fmla="*/ 20 w 149"/>
              <a:gd name="T27" fmla="*/ 87 h 160"/>
              <a:gd name="T28" fmla="*/ 45 w 149"/>
              <a:gd name="T29" fmla="*/ 87 h 160"/>
              <a:gd name="T30" fmla="*/ 52 w 149"/>
              <a:gd name="T31" fmla="*/ 80 h 160"/>
              <a:gd name="T32" fmla="*/ 45 w 149"/>
              <a:gd name="T33" fmla="*/ 73 h 160"/>
              <a:gd name="T34" fmla="*/ 19 w 149"/>
              <a:gd name="T35" fmla="*/ 73 h 160"/>
              <a:gd name="T36" fmla="*/ 17 w 149"/>
              <a:gd name="T37" fmla="*/ 53 h 160"/>
              <a:gd name="T38" fmla="*/ 39 w 149"/>
              <a:gd name="T39" fmla="*/ 53 h 160"/>
              <a:gd name="T40" fmla="*/ 45 w 149"/>
              <a:gd name="T41" fmla="*/ 46 h 160"/>
              <a:gd name="T42" fmla="*/ 39 w 149"/>
              <a:gd name="T43" fmla="*/ 39 h 160"/>
              <a:gd name="T44" fmla="*/ 16 w 149"/>
              <a:gd name="T45" fmla="*/ 39 h 160"/>
              <a:gd name="T46" fmla="*/ 14 w 149"/>
              <a:gd name="T47" fmla="*/ 18 h 160"/>
              <a:gd name="T48" fmla="*/ 17 w 149"/>
              <a:gd name="T49" fmla="*/ 14 h 160"/>
              <a:gd name="T50" fmla="*/ 132 w 149"/>
              <a:gd name="T51" fmla="*/ 14 h 160"/>
              <a:gd name="T52" fmla="*/ 136 w 149"/>
              <a:gd name="T53" fmla="*/ 18 h 160"/>
              <a:gd name="T54" fmla="*/ 127 w 149"/>
              <a:gd name="T55" fmla="*/ 105 h 160"/>
              <a:gd name="T56" fmla="*/ 127 w 149"/>
              <a:gd name="T57" fmla="*/ 105 h 160"/>
              <a:gd name="T58" fmla="*/ 127 w 149"/>
              <a:gd name="T59" fmla="*/ 105 h 160"/>
              <a:gd name="T60" fmla="*/ 127 w 149"/>
              <a:gd name="T61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9" h="160">
                <a:moveTo>
                  <a:pt x="146" y="4"/>
                </a:moveTo>
                <a:cubicBezTo>
                  <a:pt x="143" y="3"/>
                  <a:pt x="139" y="0"/>
                  <a:pt x="1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0"/>
                  <a:pt x="6" y="3"/>
                  <a:pt x="4" y="4"/>
                </a:cubicBezTo>
                <a:cubicBezTo>
                  <a:pt x="1" y="7"/>
                  <a:pt x="0" y="12"/>
                  <a:pt x="1" y="15"/>
                </a:cubicBezTo>
                <a:cubicBezTo>
                  <a:pt x="13" y="133"/>
                  <a:pt x="13" y="133"/>
                  <a:pt x="13" y="133"/>
                </a:cubicBezTo>
                <a:cubicBezTo>
                  <a:pt x="14" y="147"/>
                  <a:pt x="26" y="160"/>
                  <a:pt x="41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23" y="160"/>
                  <a:pt x="136" y="147"/>
                  <a:pt x="138" y="133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49" y="12"/>
                  <a:pt x="148" y="7"/>
                  <a:pt x="146" y="4"/>
                </a:cubicBezTo>
                <a:close/>
                <a:moveTo>
                  <a:pt x="127" y="105"/>
                </a:moveTo>
                <a:cubicBezTo>
                  <a:pt x="23" y="105"/>
                  <a:pt x="23" y="105"/>
                  <a:pt x="23" y="105"/>
                </a:cubicBezTo>
                <a:cubicBezTo>
                  <a:pt x="20" y="87"/>
                  <a:pt x="20" y="87"/>
                  <a:pt x="20" y="87"/>
                </a:cubicBezTo>
                <a:cubicBezTo>
                  <a:pt x="45" y="87"/>
                  <a:pt x="45" y="87"/>
                  <a:pt x="45" y="87"/>
                </a:cubicBezTo>
                <a:cubicBezTo>
                  <a:pt x="48" y="87"/>
                  <a:pt x="51" y="85"/>
                  <a:pt x="52" y="80"/>
                </a:cubicBezTo>
                <a:cubicBezTo>
                  <a:pt x="52" y="77"/>
                  <a:pt x="50" y="73"/>
                  <a:pt x="45" y="73"/>
                </a:cubicBezTo>
                <a:cubicBezTo>
                  <a:pt x="19" y="73"/>
                  <a:pt x="19" y="73"/>
                  <a:pt x="19" y="73"/>
                </a:cubicBezTo>
                <a:cubicBezTo>
                  <a:pt x="17" y="53"/>
                  <a:pt x="17" y="53"/>
                  <a:pt x="17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42" y="53"/>
                  <a:pt x="45" y="51"/>
                  <a:pt x="45" y="46"/>
                </a:cubicBezTo>
                <a:cubicBezTo>
                  <a:pt x="47" y="43"/>
                  <a:pt x="44" y="39"/>
                  <a:pt x="39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7"/>
                  <a:pt x="16" y="14"/>
                  <a:pt x="17" y="14"/>
                </a:cubicBezTo>
                <a:cubicBezTo>
                  <a:pt x="132" y="14"/>
                  <a:pt x="132" y="14"/>
                  <a:pt x="132" y="14"/>
                </a:cubicBezTo>
                <a:cubicBezTo>
                  <a:pt x="135" y="14"/>
                  <a:pt x="136" y="17"/>
                  <a:pt x="136" y="18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27" y="105"/>
                  <a:pt x="127" y="105"/>
                  <a:pt x="127" y="105"/>
                </a:cubicBezTo>
                <a:close/>
                <a:moveTo>
                  <a:pt x="127" y="105"/>
                </a:moveTo>
                <a:cubicBezTo>
                  <a:pt x="127" y="105"/>
                  <a:pt x="127" y="105"/>
                  <a:pt x="127" y="10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17">
            <a:extLst>
              <a:ext uri="{FF2B5EF4-FFF2-40B4-BE49-F238E27FC236}">
                <a16:creationId xmlns:a16="http://schemas.microsoft.com/office/drawing/2014/main" id="{F10BCAA9-DCFD-43C6-A369-EF4B85AC2445}"/>
              </a:ext>
            </a:extLst>
          </p:cNvPr>
          <p:cNvSpPr>
            <a:spLocks noEditPoints="1"/>
          </p:cNvSpPr>
          <p:nvPr/>
        </p:nvSpPr>
        <p:spPr bwMode="auto">
          <a:xfrm>
            <a:off x="5207001" y="1373188"/>
            <a:ext cx="120650" cy="254000"/>
          </a:xfrm>
          <a:custGeom>
            <a:avLst/>
            <a:gdLst>
              <a:gd name="T0" fmla="*/ 64 w 76"/>
              <a:gd name="T1" fmla="*/ 87 h 160"/>
              <a:gd name="T2" fmla="*/ 64 w 76"/>
              <a:gd name="T3" fmla="*/ 15 h 160"/>
              <a:gd name="T4" fmla="*/ 49 w 76"/>
              <a:gd name="T5" fmla="*/ 0 h 160"/>
              <a:gd name="T6" fmla="*/ 27 w 76"/>
              <a:gd name="T7" fmla="*/ 0 h 160"/>
              <a:gd name="T8" fmla="*/ 12 w 76"/>
              <a:gd name="T9" fmla="*/ 15 h 160"/>
              <a:gd name="T10" fmla="*/ 12 w 76"/>
              <a:gd name="T11" fmla="*/ 87 h 160"/>
              <a:gd name="T12" fmla="*/ 0 w 76"/>
              <a:gd name="T13" fmla="*/ 118 h 160"/>
              <a:gd name="T14" fmla="*/ 38 w 76"/>
              <a:gd name="T15" fmla="*/ 160 h 160"/>
              <a:gd name="T16" fmla="*/ 76 w 76"/>
              <a:gd name="T17" fmla="*/ 118 h 160"/>
              <a:gd name="T18" fmla="*/ 64 w 76"/>
              <a:gd name="T19" fmla="*/ 87 h 160"/>
              <a:gd name="T20" fmla="*/ 38 w 76"/>
              <a:gd name="T21" fmla="*/ 146 h 160"/>
              <a:gd name="T22" fmla="*/ 12 w 76"/>
              <a:gd name="T23" fmla="*/ 118 h 160"/>
              <a:gd name="T24" fmla="*/ 22 w 76"/>
              <a:gd name="T25" fmla="*/ 96 h 160"/>
              <a:gd name="T26" fmla="*/ 25 w 76"/>
              <a:gd name="T27" fmla="*/ 91 h 160"/>
              <a:gd name="T28" fmla="*/ 25 w 76"/>
              <a:gd name="T29" fmla="*/ 15 h 160"/>
              <a:gd name="T30" fmla="*/ 27 w 76"/>
              <a:gd name="T31" fmla="*/ 13 h 160"/>
              <a:gd name="T32" fmla="*/ 49 w 76"/>
              <a:gd name="T33" fmla="*/ 13 h 160"/>
              <a:gd name="T34" fmla="*/ 51 w 76"/>
              <a:gd name="T35" fmla="*/ 15 h 160"/>
              <a:gd name="T36" fmla="*/ 51 w 76"/>
              <a:gd name="T37" fmla="*/ 91 h 160"/>
              <a:gd name="T38" fmla="*/ 54 w 76"/>
              <a:gd name="T39" fmla="*/ 96 h 160"/>
              <a:gd name="T40" fmla="*/ 64 w 76"/>
              <a:gd name="T41" fmla="*/ 118 h 160"/>
              <a:gd name="T42" fmla="*/ 38 w 76"/>
              <a:gd name="T43" fmla="*/ 146 h 160"/>
              <a:gd name="T44" fmla="*/ 44 w 76"/>
              <a:gd name="T45" fmla="*/ 99 h 160"/>
              <a:gd name="T46" fmla="*/ 44 w 76"/>
              <a:gd name="T47" fmla="*/ 48 h 160"/>
              <a:gd name="T48" fmla="*/ 38 w 76"/>
              <a:gd name="T49" fmla="*/ 42 h 160"/>
              <a:gd name="T50" fmla="*/ 31 w 76"/>
              <a:gd name="T51" fmla="*/ 48 h 160"/>
              <a:gd name="T52" fmla="*/ 31 w 76"/>
              <a:gd name="T53" fmla="*/ 99 h 160"/>
              <a:gd name="T54" fmla="*/ 20 w 76"/>
              <a:gd name="T55" fmla="*/ 117 h 160"/>
              <a:gd name="T56" fmla="*/ 38 w 76"/>
              <a:gd name="T57" fmla="*/ 136 h 160"/>
              <a:gd name="T58" fmla="*/ 56 w 76"/>
              <a:gd name="T59" fmla="*/ 117 h 160"/>
              <a:gd name="T60" fmla="*/ 44 w 76"/>
              <a:gd name="T61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6" h="160">
                <a:moveTo>
                  <a:pt x="64" y="87"/>
                </a:move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58" y="0"/>
                  <a:pt x="4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8" y="0"/>
                  <a:pt x="12" y="7"/>
                  <a:pt x="12" y="15"/>
                </a:cubicBezTo>
                <a:cubicBezTo>
                  <a:pt x="12" y="87"/>
                  <a:pt x="12" y="87"/>
                  <a:pt x="12" y="87"/>
                </a:cubicBezTo>
                <a:cubicBezTo>
                  <a:pt x="4" y="95"/>
                  <a:pt x="0" y="106"/>
                  <a:pt x="0" y="118"/>
                </a:cubicBezTo>
                <a:cubicBezTo>
                  <a:pt x="0" y="141"/>
                  <a:pt x="17" y="160"/>
                  <a:pt x="38" y="160"/>
                </a:cubicBezTo>
                <a:cubicBezTo>
                  <a:pt x="59" y="160"/>
                  <a:pt x="76" y="141"/>
                  <a:pt x="76" y="118"/>
                </a:cubicBezTo>
                <a:cubicBezTo>
                  <a:pt x="76" y="106"/>
                  <a:pt x="71" y="95"/>
                  <a:pt x="64" y="87"/>
                </a:cubicBezTo>
                <a:close/>
                <a:moveTo>
                  <a:pt x="38" y="146"/>
                </a:moveTo>
                <a:cubicBezTo>
                  <a:pt x="24" y="146"/>
                  <a:pt x="12" y="133"/>
                  <a:pt x="12" y="118"/>
                </a:cubicBezTo>
                <a:cubicBezTo>
                  <a:pt x="12" y="110"/>
                  <a:pt x="17" y="102"/>
                  <a:pt x="22" y="96"/>
                </a:cubicBezTo>
                <a:cubicBezTo>
                  <a:pt x="24" y="95"/>
                  <a:pt x="25" y="93"/>
                  <a:pt x="25" y="91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4"/>
                  <a:pt x="26" y="13"/>
                  <a:pt x="27" y="13"/>
                </a:cubicBezTo>
                <a:cubicBezTo>
                  <a:pt x="49" y="13"/>
                  <a:pt x="49" y="13"/>
                  <a:pt x="49" y="13"/>
                </a:cubicBezTo>
                <a:cubicBezTo>
                  <a:pt x="50" y="13"/>
                  <a:pt x="51" y="14"/>
                  <a:pt x="51" y="15"/>
                </a:cubicBezTo>
                <a:cubicBezTo>
                  <a:pt x="51" y="91"/>
                  <a:pt x="51" y="91"/>
                  <a:pt x="51" y="91"/>
                </a:cubicBezTo>
                <a:cubicBezTo>
                  <a:pt x="51" y="93"/>
                  <a:pt x="52" y="95"/>
                  <a:pt x="54" y="96"/>
                </a:cubicBezTo>
                <a:cubicBezTo>
                  <a:pt x="60" y="101"/>
                  <a:pt x="64" y="109"/>
                  <a:pt x="64" y="118"/>
                </a:cubicBezTo>
                <a:cubicBezTo>
                  <a:pt x="64" y="133"/>
                  <a:pt x="52" y="146"/>
                  <a:pt x="38" y="146"/>
                </a:cubicBezTo>
                <a:close/>
                <a:moveTo>
                  <a:pt x="44" y="99"/>
                </a:moveTo>
                <a:cubicBezTo>
                  <a:pt x="44" y="48"/>
                  <a:pt x="44" y="48"/>
                  <a:pt x="44" y="48"/>
                </a:cubicBezTo>
                <a:cubicBezTo>
                  <a:pt x="44" y="45"/>
                  <a:pt x="41" y="42"/>
                  <a:pt x="38" y="42"/>
                </a:cubicBezTo>
                <a:cubicBezTo>
                  <a:pt x="34" y="42"/>
                  <a:pt x="31" y="45"/>
                  <a:pt x="31" y="48"/>
                </a:cubicBezTo>
                <a:cubicBezTo>
                  <a:pt x="31" y="99"/>
                  <a:pt x="31" y="99"/>
                  <a:pt x="31" y="99"/>
                </a:cubicBezTo>
                <a:cubicBezTo>
                  <a:pt x="24" y="102"/>
                  <a:pt x="20" y="109"/>
                  <a:pt x="20" y="117"/>
                </a:cubicBezTo>
                <a:cubicBezTo>
                  <a:pt x="20" y="128"/>
                  <a:pt x="27" y="136"/>
                  <a:pt x="38" y="136"/>
                </a:cubicBezTo>
                <a:cubicBezTo>
                  <a:pt x="48" y="136"/>
                  <a:pt x="56" y="128"/>
                  <a:pt x="56" y="117"/>
                </a:cubicBezTo>
                <a:cubicBezTo>
                  <a:pt x="56" y="109"/>
                  <a:pt x="51" y="102"/>
                  <a:pt x="44" y="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18">
            <a:extLst>
              <a:ext uri="{FF2B5EF4-FFF2-40B4-BE49-F238E27FC236}">
                <a16:creationId xmlns:a16="http://schemas.microsoft.com/office/drawing/2014/main" id="{B1FE6D63-8DDE-4A4F-8278-E0762AC012F2}"/>
              </a:ext>
            </a:extLst>
          </p:cNvPr>
          <p:cNvSpPr>
            <a:spLocks noEditPoints="1"/>
          </p:cNvSpPr>
          <p:nvPr/>
        </p:nvSpPr>
        <p:spPr bwMode="auto">
          <a:xfrm>
            <a:off x="8467726" y="1370013"/>
            <a:ext cx="207963" cy="257175"/>
          </a:xfrm>
          <a:custGeom>
            <a:avLst/>
            <a:gdLst>
              <a:gd name="T0" fmla="*/ 121 w 131"/>
              <a:gd name="T1" fmla="*/ 18 h 162"/>
              <a:gd name="T2" fmla="*/ 98 w 131"/>
              <a:gd name="T3" fmla="*/ 14 h 162"/>
              <a:gd name="T4" fmla="*/ 96 w 131"/>
              <a:gd name="T5" fmla="*/ 13 h 162"/>
              <a:gd name="T6" fmla="*/ 92 w 131"/>
              <a:gd name="T7" fmla="*/ 3 h 162"/>
              <a:gd name="T8" fmla="*/ 69 w 131"/>
              <a:gd name="T9" fmla="*/ 10 h 162"/>
              <a:gd name="T10" fmla="*/ 64 w 131"/>
              <a:gd name="T11" fmla="*/ 8 h 162"/>
              <a:gd name="T12" fmla="*/ 60 w 131"/>
              <a:gd name="T13" fmla="*/ 10 h 162"/>
              <a:gd name="T14" fmla="*/ 33 w 131"/>
              <a:gd name="T15" fmla="*/ 14 h 162"/>
              <a:gd name="T16" fmla="*/ 10 w 131"/>
              <a:gd name="T17" fmla="*/ 18 h 162"/>
              <a:gd name="T18" fmla="*/ 0 w 131"/>
              <a:gd name="T19" fmla="*/ 34 h 162"/>
              <a:gd name="T20" fmla="*/ 2 w 131"/>
              <a:gd name="T21" fmla="*/ 67 h 162"/>
              <a:gd name="T22" fmla="*/ 4 w 131"/>
              <a:gd name="T23" fmla="*/ 69 h 162"/>
              <a:gd name="T24" fmla="*/ 5 w 131"/>
              <a:gd name="T25" fmla="*/ 148 h 162"/>
              <a:gd name="T26" fmla="*/ 126 w 131"/>
              <a:gd name="T27" fmla="*/ 148 h 162"/>
              <a:gd name="T28" fmla="*/ 127 w 131"/>
              <a:gd name="T29" fmla="*/ 69 h 162"/>
              <a:gd name="T30" fmla="*/ 129 w 131"/>
              <a:gd name="T31" fmla="*/ 67 h 162"/>
              <a:gd name="T32" fmla="*/ 131 w 131"/>
              <a:gd name="T33" fmla="*/ 34 h 162"/>
              <a:gd name="T34" fmla="*/ 131 w 131"/>
              <a:gd name="T35" fmla="*/ 28 h 162"/>
              <a:gd name="T36" fmla="*/ 89 w 131"/>
              <a:gd name="T37" fmla="*/ 10 h 162"/>
              <a:gd name="T38" fmla="*/ 90 w 131"/>
              <a:gd name="T39" fmla="*/ 13 h 162"/>
              <a:gd name="T40" fmla="*/ 89 w 131"/>
              <a:gd name="T41" fmla="*/ 19 h 162"/>
              <a:gd name="T42" fmla="*/ 90 w 131"/>
              <a:gd name="T43" fmla="*/ 28 h 162"/>
              <a:gd name="T44" fmla="*/ 74 w 131"/>
              <a:gd name="T45" fmla="*/ 21 h 162"/>
              <a:gd name="T46" fmla="*/ 74 w 131"/>
              <a:gd name="T47" fmla="*/ 18 h 162"/>
              <a:gd name="T48" fmla="*/ 74 w 131"/>
              <a:gd name="T49" fmla="*/ 15 h 162"/>
              <a:gd name="T50" fmla="*/ 64 w 131"/>
              <a:gd name="T51" fmla="*/ 15 h 162"/>
              <a:gd name="T52" fmla="*/ 68 w 131"/>
              <a:gd name="T53" fmla="*/ 18 h 162"/>
              <a:gd name="T54" fmla="*/ 67 w 131"/>
              <a:gd name="T55" fmla="*/ 22 h 162"/>
              <a:gd name="T56" fmla="*/ 63 w 131"/>
              <a:gd name="T57" fmla="*/ 21 h 162"/>
              <a:gd name="T58" fmla="*/ 63 w 131"/>
              <a:gd name="T59" fmla="*/ 18 h 162"/>
              <a:gd name="T60" fmla="*/ 56 w 131"/>
              <a:gd name="T61" fmla="*/ 14 h 162"/>
              <a:gd name="T62" fmla="*/ 56 w 131"/>
              <a:gd name="T63" fmla="*/ 18 h 162"/>
              <a:gd name="T64" fmla="*/ 56 w 131"/>
              <a:gd name="T65" fmla="*/ 21 h 162"/>
              <a:gd name="T66" fmla="*/ 41 w 131"/>
              <a:gd name="T67" fmla="*/ 28 h 162"/>
              <a:gd name="T68" fmla="*/ 41 w 131"/>
              <a:gd name="T69" fmla="*/ 22 h 162"/>
              <a:gd name="T70" fmla="*/ 41 w 131"/>
              <a:gd name="T71" fmla="*/ 10 h 162"/>
              <a:gd name="T72" fmla="*/ 10 w 131"/>
              <a:gd name="T73" fmla="*/ 144 h 162"/>
              <a:gd name="T74" fmla="*/ 62 w 131"/>
              <a:gd name="T75" fmla="*/ 76 h 162"/>
              <a:gd name="T76" fmla="*/ 62 w 131"/>
              <a:gd name="T77" fmla="*/ 155 h 162"/>
              <a:gd name="T78" fmla="*/ 6 w 131"/>
              <a:gd name="T79" fmla="*/ 62 h 162"/>
              <a:gd name="T80" fmla="*/ 20 w 131"/>
              <a:gd name="T81" fmla="*/ 41 h 162"/>
              <a:gd name="T82" fmla="*/ 62 w 131"/>
              <a:gd name="T83" fmla="*/ 69 h 162"/>
              <a:gd name="T84" fmla="*/ 23 w 131"/>
              <a:gd name="T85" fmla="*/ 34 h 162"/>
              <a:gd name="T86" fmla="*/ 33 w 131"/>
              <a:gd name="T87" fmla="*/ 21 h 162"/>
              <a:gd name="T88" fmla="*/ 35 w 131"/>
              <a:gd name="T89" fmla="*/ 22 h 162"/>
              <a:gd name="T90" fmla="*/ 41 w 131"/>
              <a:gd name="T91" fmla="*/ 34 h 162"/>
              <a:gd name="T92" fmla="*/ 59 w 131"/>
              <a:gd name="T93" fmla="*/ 28 h 162"/>
              <a:gd name="T94" fmla="*/ 64 w 131"/>
              <a:gd name="T95" fmla="*/ 29 h 162"/>
              <a:gd name="T96" fmla="*/ 71 w 131"/>
              <a:gd name="T97" fmla="*/ 28 h 162"/>
              <a:gd name="T98" fmla="*/ 94 w 131"/>
              <a:gd name="T99" fmla="*/ 33 h 162"/>
              <a:gd name="T100" fmla="*/ 95 w 131"/>
              <a:gd name="T101" fmla="*/ 21 h 162"/>
              <a:gd name="T102" fmla="*/ 98 w 131"/>
              <a:gd name="T103" fmla="*/ 21 h 162"/>
              <a:gd name="T104" fmla="*/ 107 w 131"/>
              <a:gd name="T105" fmla="*/ 34 h 162"/>
              <a:gd name="T106" fmla="*/ 23 w 131"/>
              <a:gd name="T107" fmla="*/ 34 h 162"/>
              <a:gd name="T108" fmla="*/ 68 w 131"/>
              <a:gd name="T109" fmla="*/ 155 h 162"/>
              <a:gd name="T110" fmla="*/ 121 w 131"/>
              <a:gd name="T111" fmla="*/ 70 h 162"/>
              <a:gd name="T112" fmla="*/ 121 w 131"/>
              <a:gd name="T113" fmla="*/ 144 h 162"/>
              <a:gd name="T114" fmla="*/ 68 w 131"/>
              <a:gd name="T115" fmla="*/ 69 h 162"/>
              <a:gd name="T116" fmla="*/ 111 w 131"/>
              <a:gd name="T117" fmla="*/ 41 h 162"/>
              <a:gd name="T118" fmla="*/ 125 w 131"/>
              <a:gd name="T119" fmla="*/ 62 h 162"/>
              <a:gd name="T120" fmla="*/ 125 w 131"/>
              <a:gd name="T121" fmla="*/ 6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1" h="162">
                <a:moveTo>
                  <a:pt x="131" y="28"/>
                </a:moveTo>
                <a:cubicBezTo>
                  <a:pt x="131" y="22"/>
                  <a:pt x="123" y="19"/>
                  <a:pt x="121" y="18"/>
                </a:cubicBezTo>
                <a:cubicBezTo>
                  <a:pt x="114" y="17"/>
                  <a:pt x="107" y="15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4"/>
                  <a:pt x="98" y="14"/>
                  <a:pt x="96" y="14"/>
                </a:cubicBezTo>
                <a:cubicBezTo>
                  <a:pt x="96" y="14"/>
                  <a:pt x="96" y="14"/>
                  <a:pt x="96" y="13"/>
                </a:cubicBezTo>
                <a:cubicBezTo>
                  <a:pt x="96" y="13"/>
                  <a:pt x="96" y="13"/>
                  <a:pt x="96" y="13"/>
                </a:cubicBezTo>
                <a:cubicBezTo>
                  <a:pt x="96" y="7"/>
                  <a:pt x="94" y="4"/>
                  <a:pt x="92" y="3"/>
                </a:cubicBezTo>
                <a:cubicBezTo>
                  <a:pt x="85" y="0"/>
                  <a:pt x="74" y="6"/>
                  <a:pt x="71" y="10"/>
                </a:cubicBezTo>
                <a:cubicBezTo>
                  <a:pt x="71" y="10"/>
                  <a:pt x="71" y="10"/>
                  <a:pt x="69" y="10"/>
                </a:cubicBezTo>
                <a:cubicBezTo>
                  <a:pt x="69" y="10"/>
                  <a:pt x="68" y="8"/>
                  <a:pt x="67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3" y="8"/>
                  <a:pt x="62" y="10"/>
                  <a:pt x="60" y="10"/>
                </a:cubicBezTo>
                <a:cubicBezTo>
                  <a:pt x="60" y="10"/>
                  <a:pt x="60" y="10"/>
                  <a:pt x="60" y="10"/>
                </a:cubicBezTo>
                <a:cubicBezTo>
                  <a:pt x="55" y="4"/>
                  <a:pt x="44" y="0"/>
                  <a:pt x="38" y="4"/>
                </a:cubicBezTo>
                <a:cubicBezTo>
                  <a:pt x="36" y="6"/>
                  <a:pt x="33" y="8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23" y="15"/>
                  <a:pt x="15" y="17"/>
                  <a:pt x="10" y="18"/>
                </a:cubicBezTo>
                <a:cubicBezTo>
                  <a:pt x="7" y="19"/>
                  <a:pt x="0" y="22"/>
                  <a:pt x="0" y="28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1" y="67"/>
                  <a:pt x="2" y="67"/>
                </a:cubicBezTo>
                <a:cubicBezTo>
                  <a:pt x="2" y="67"/>
                  <a:pt x="4" y="67"/>
                  <a:pt x="4" y="69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146"/>
                  <a:pt x="4" y="146"/>
                  <a:pt x="4" y="146"/>
                </a:cubicBezTo>
                <a:cubicBezTo>
                  <a:pt x="4" y="147"/>
                  <a:pt x="4" y="148"/>
                  <a:pt x="5" y="148"/>
                </a:cubicBezTo>
                <a:cubicBezTo>
                  <a:pt x="11" y="158"/>
                  <a:pt x="41" y="162"/>
                  <a:pt x="65" y="162"/>
                </a:cubicBezTo>
                <a:cubicBezTo>
                  <a:pt x="90" y="162"/>
                  <a:pt x="118" y="158"/>
                  <a:pt x="126" y="148"/>
                </a:cubicBezTo>
                <a:cubicBezTo>
                  <a:pt x="127" y="148"/>
                  <a:pt x="127" y="147"/>
                  <a:pt x="127" y="146"/>
                </a:cubicBezTo>
                <a:cubicBezTo>
                  <a:pt x="127" y="69"/>
                  <a:pt x="127" y="69"/>
                  <a:pt x="127" y="69"/>
                </a:cubicBezTo>
                <a:cubicBezTo>
                  <a:pt x="127" y="69"/>
                  <a:pt x="127" y="69"/>
                  <a:pt x="127" y="69"/>
                </a:cubicBezTo>
                <a:cubicBezTo>
                  <a:pt x="127" y="67"/>
                  <a:pt x="129" y="67"/>
                  <a:pt x="129" y="67"/>
                </a:cubicBezTo>
                <a:cubicBezTo>
                  <a:pt x="130" y="67"/>
                  <a:pt x="131" y="66"/>
                  <a:pt x="131" y="65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lose/>
                <a:moveTo>
                  <a:pt x="74" y="15"/>
                </a:moveTo>
                <a:cubicBezTo>
                  <a:pt x="78" y="11"/>
                  <a:pt x="86" y="8"/>
                  <a:pt x="89" y="10"/>
                </a:cubicBezTo>
                <a:cubicBezTo>
                  <a:pt x="90" y="10"/>
                  <a:pt x="90" y="10"/>
                  <a:pt x="90" y="13"/>
                </a:cubicBezTo>
                <a:cubicBezTo>
                  <a:pt x="90" y="13"/>
                  <a:pt x="90" y="13"/>
                  <a:pt x="90" y="13"/>
                </a:cubicBezTo>
                <a:cubicBezTo>
                  <a:pt x="90" y="14"/>
                  <a:pt x="90" y="15"/>
                  <a:pt x="90" y="17"/>
                </a:cubicBezTo>
                <a:cubicBezTo>
                  <a:pt x="90" y="17"/>
                  <a:pt x="89" y="18"/>
                  <a:pt x="89" y="19"/>
                </a:cubicBezTo>
                <a:cubicBezTo>
                  <a:pt x="89" y="21"/>
                  <a:pt x="90" y="22"/>
                  <a:pt x="90" y="24"/>
                </a:cubicBezTo>
                <a:cubicBezTo>
                  <a:pt x="90" y="25"/>
                  <a:pt x="90" y="28"/>
                  <a:pt x="90" y="28"/>
                </a:cubicBezTo>
                <a:cubicBezTo>
                  <a:pt x="87" y="30"/>
                  <a:pt x="81" y="26"/>
                  <a:pt x="76" y="22"/>
                </a:cubicBezTo>
                <a:cubicBezTo>
                  <a:pt x="74" y="21"/>
                  <a:pt x="74" y="21"/>
                  <a:pt x="74" y="21"/>
                </a:cubicBezTo>
                <a:cubicBezTo>
                  <a:pt x="74" y="21"/>
                  <a:pt x="74" y="21"/>
                  <a:pt x="74" y="21"/>
                </a:cubicBezTo>
                <a:cubicBezTo>
                  <a:pt x="74" y="18"/>
                  <a:pt x="74" y="18"/>
                  <a:pt x="74" y="18"/>
                </a:cubicBezTo>
                <a:cubicBezTo>
                  <a:pt x="74" y="17"/>
                  <a:pt x="74" y="15"/>
                  <a:pt x="74" y="15"/>
                </a:cubicBezTo>
                <a:cubicBezTo>
                  <a:pt x="74" y="15"/>
                  <a:pt x="74" y="15"/>
                  <a:pt x="74" y="15"/>
                </a:cubicBezTo>
                <a:close/>
                <a:moveTo>
                  <a:pt x="63" y="18"/>
                </a:moveTo>
                <a:cubicBezTo>
                  <a:pt x="63" y="17"/>
                  <a:pt x="63" y="15"/>
                  <a:pt x="64" y="15"/>
                </a:cubicBezTo>
                <a:cubicBezTo>
                  <a:pt x="67" y="15"/>
                  <a:pt x="67" y="15"/>
                  <a:pt x="67" y="15"/>
                </a:cubicBezTo>
                <a:cubicBezTo>
                  <a:pt x="67" y="15"/>
                  <a:pt x="68" y="17"/>
                  <a:pt x="68" y="18"/>
                </a:cubicBezTo>
                <a:cubicBezTo>
                  <a:pt x="68" y="21"/>
                  <a:pt x="68" y="21"/>
                  <a:pt x="68" y="21"/>
                </a:cubicBezTo>
                <a:cubicBezTo>
                  <a:pt x="67" y="22"/>
                  <a:pt x="67" y="22"/>
                  <a:pt x="67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3" y="22"/>
                  <a:pt x="63" y="21"/>
                  <a:pt x="63" y="21"/>
                </a:cubicBezTo>
                <a:cubicBezTo>
                  <a:pt x="63" y="18"/>
                  <a:pt x="63" y="18"/>
                  <a:pt x="63" y="18"/>
                </a:cubicBezTo>
                <a:cubicBezTo>
                  <a:pt x="63" y="18"/>
                  <a:pt x="63" y="18"/>
                  <a:pt x="63" y="18"/>
                </a:cubicBezTo>
                <a:close/>
                <a:moveTo>
                  <a:pt x="41" y="10"/>
                </a:moveTo>
                <a:cubicBezTo>
                  <a:pt x="44" y="8"/>
                  <a:pt x="51" y="11"/>
                  <a:pt x="56" y="14"/>
                </a:cubicBezTo>
                <a:cubicBezTo>
                  <a:pt x="56" y="15"/>
                  <a:pt x="56" y="15"/>
                  <a:pt x="56" y="15"/>
                </a:cubicBezTo>
                <a:cubicBezTo>
                  <a:pt x="56" y="15"/>
                  <a:pt x="56" y="17"/>
                  <a:pt x="56" y="18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21"/>
                  <a:pt x="55" y="21"/>
                  <a:pt x="55" y="22"/>
                </a:cubicBezTo>
                <a:cubicBezTo>
                  <a:pt x="51" y="26"/>
                  <a:pt x="46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4"/>
                  <a:pt x="41" y="22"/>
                </a:cubicBezTo>
                <a:cubicBezTo>
                  <a:pt x="41" y="19"/>
                  <a:pt x="41" y="18"/>
                  <a:pt x="41" y="15"/>
                </a:cubicBezTo>
                <a:cubicBezTo>
                  <a:pt x="40" y="14"/>
                  <a:pt x="40" y="11"/>
                  <a:pt x="41" y="10"/>
                </a:cubicBezTo>
                <a:close/>
                <a:moveTo>
                  <a:pt x="62" y="155"/>
                </a:moveTo>
                <a:cubicBezTo>
                  <a:pt x="36" y="154"/>
                  <a:pt x="15" y="150"/>
                  <a:pt x="10" y="144"/>
                </a:cubicBezTo>
                <a:cubicBezTo>
                  <a:pt x="10" y="70"/>
                  <a:pt x="10" y="70"/>
                  <a:pt x="10" y="70"/>
                </a:cubicBezTo>
                <a:cubicBezTo>
                  <a:pt x="28" y="73"/>
                  <a:pt x="49" y="76"/>
                  <a:pt x="62" y="76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2" y="155"/>
                  <a:pt x="62" y="155"/>
                  <a:pt x="62" y="155"/>
                </a:cubicBezTo>
                <a:close/>
                <a:moveTo>
                  <a:pt x="62" y="69"/>
                </a:moveTo>
                <a:cubicBezTo>
                  <a:pt x="47" y="69"/>
                  <a:pt x="23" y="66"/>
                  <a:pt x="6" y="62"/>
                </a:cubicBezTo>
                <a:cubicBezTo>
                  <a:pt x="6" y="36"/>
                  <a:pt x="6" y="36"/>
                  <a:pt x="6" y="36"/>
                </a:cubicBezTo>
                <a:cubicBezTo>
                  <a:pt x="9" y="39"/>
                  <a:pt x="14" y="40"/>
                  <a:pt x="20" y="41"/>
                </a:cubicBezTo>
                <a:cubicBezTo>
                  <a:pt x="32" y="43"/>
                  <a:pt x="46" y="44"/>
                  <a:pt x="62" y="45"/>
                </a:cubicBezTo>
                <a:cubicBezTo>
                  <a:pt x="62" y="69"/>
                  <a:pt x="62" y="69"/>
                  <a:pt x="62" y="69"/>
                </a:cubicBezTo>
                <a:cubicBezTo>
                  <a:pt x="62" y="69"/>
                  <a:pt x="62" y="69"/>
                  <a:pt x="62" y="69"/>
                </a:cubicBezTo>
                <a:close/>
                <a:moveTo>
                  <a:pt x="23" y="34"/>
                </a:moveTo>
                <a:cubicBezTo>
                  <a:pt x="11" y="32"/>
                  <a:pt x="7" y="29"/>
                  <a:pt x="6" y="28"/>
                </a:cubicBezTo>
                <a:cubicBezTo>
                  <a:pt x="7" y="26"/>
                  <a:pt x="14" y="24"/>
                  <a:pt x="33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2"/>
                </a:cubicBezTo>
                <a:cubicBezTo>
                  <a:pt x="35" y="25"/>
                  <a:pt x="33" y="29"/>
                  <a:pt x="36" y="33"/>
                </a:cubicBezTo>
                <a:cubicBezTo>
                  <a:pt x="37" y="33"/>
                  <a:pt x="38" y="34"/>
                  <a:pt x="41" y="34"/>
                </a:cubicBezTo>
                <a:cubicBezTo>
                  <a:pt x="41" y="34"/>
                  <a:pt x="41" y="34"/>
                  <a:pt x="42" y="34"/>
                </a:cubicBezTo>
                <a:cubicBezTo>
                  <a:pt x="47" y="34"/>
                  <a:pt x="54" y="32"/>
                  <a:pt x="59" y="28"/>
                </a:cubicBezTo>
                <a:cubicBezTo>
                  <a:pt x="59" y="28"/>
                  <a:pt x="59" y="28"/>
                  <a:pt x="59" y="26"/>
                </a:cubicBezTo>
                <a:cubicBezTo>
                  <a:pt x="60" y="28"/>
                  <a:pt x="63" y="29"/>
                  <a:pt x="64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9" y="28"/>
                  <a:pt x="71" y="28"/>
                </a:cubicBezTo>
                <a:cubicBezTo>
                  <a:pt x="72" y="28"/>
                  <a:pt x="81" y="36"/>
                  <a:pt x="89" y="36"/>
                </a:cubicBezTo>
                <a:cubicBezTo>
                  <a:pt x="90" y="36"/>
                  <a:pt x="92" y="34"/>
                  <a:pt x="94" y="33"/>
                </a:cubicBezTo>
                <a:cubicBezTo>
                  <a:pt x="96" y="29"/>
                  <a:pt x="96" y="26"/>
                  <a:pt x="96" y="22"/>
                </a:cubicBezTo>
                <a:cubicBezTo>
                  <a:pt x="95" y="21"/>
                  <a:pt x="95" y="21"/>
                  <a:pt x="95" y="21"/>
                </a:cubicBezTo>
                <a:cubicBezTo>
                  <a:pt x="95" y="21"/>
                  <a:pt x="95" y="21"/>
                  <a:pt x="95" y="21"/>
                </a:cubicBezTo>
                <a:cubicBezTo>
                  <a:pt x="96" y="21"/>
                  <a:pt x="96" y="21"/>
                  <a:pt x="98" y="21"/>
                </a:cubicBezTo>
                <a:cubicBezTo>
                  <a:pt x="117" y="24"/>
                  <a:pt x="123" y="26"/>
                  <a:pt x="125" y="28"/>
                </a:cubicBezTo>
                <a:cubicBezTo>
                  <a:pt x="123" y="29"/>
                  <a:pt x="120" y="32"/>
                  <a:pt x="107" y="34"/>
                </a:cubicBezTo>
                <a:cubicBezTo>
                  <a:pt x="95" y="37"/>
                  <a:pt x="81" y="39"/>
                  <a:pt x="65" y="39"/>
                </a:cubicBezTo>
                <a:cubicBezTo>
                  <a:pt x="50" y="39"/>
                  <a:pt x="35" y="37"/>
                  <a:pt x="23" y="34"/>
                </a:cubicBezTo>
                <a:close/>
                <a:moveTo>
                  <a:pt x="121" y="144"/>
                </a:moveTo>
                <a:cubicBezTo>
                  <a:pt x="114" y="150"/>
                  <a:pt x="95" y="154"/>
                  <a:pt x="68" y="155"/>
                </a:cubicBezTo>
                <a:cubicBezTo>
                  <a:pt x="68" y="76"/>
                  <a:pt x="68" y="76"/>
                  <a:pt x="68" y="76"/>
                </a:cubicBezTo>
                <a:cubicBezTo>
                  <a:pt x="82" y="76"/>
                  <a:pt x="103" y="73"/>
                  <a:pt x="121" y="70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21" y="144"/>
                  <a:pt x="121" y="144"/>
                  <a:pt x="121" y="144"/>
                </a:cubicBezTo>
                <a:close/>
                <a:moveTo>
                  <a:pt x="125" y="62"/>
                </a:moveTo>
                <a:cubicBezTo>
                  <a:pt x="107" y="66"/>
                  <a:pt x="83" y="69"/>
                  <a:pt x="68" y="69"/>
                </a:cubicBezTo>
                <a:cubicBezTo>
                  <a:pt x="68" y="45"/>
                  <a:pt x="68" y="45"/>
                  <a:pt x="68" y="45"/>
                </a:cubicBezTo>
                <a:cubicBezTo>
                  <a:pt x="85" y="44"/>
                  <a:pt x="99" y="43"/>
                  <a:pt x="111" y="41"/>
                </a:cubicBezTo>
                <a:cubicBezTo>
                  <a:pt x="117" y="40"/>
                  <a:pt x="121" y="39"/>
                  <a:pt x="125" y="36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62"/>
                  <a:pt x="125" y="62"/>
                  <a:pt x="125" y="62"/>
                </a:cubicBezTo>
                <a:close/>
                <a:moveTo>
                  <a:pt x="125" y="62"/>
                </a:moveTo>
                <a:cubicBezTo>
                  <a:pt x="125" y="62"/>
                  <a:pt x="125" y="62"/>
                  <a:pt x="125" y="6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19">
            <a:extLst>
              <a:ext uri="{FF2B5EF4-FFF2-40B4-BE49-F238E27FC236}">
                <a16:creationId xmlns:a16="http://schemas.microsoft.com/office/drawing/2014/main" id="{90E44EAC-0821-4C79-93CD-408B9262142A}"/>
              </a:ext>
            </a:extLst>
          </p:cNvPr>
          <p:cNvSpPr>
            <a:spLocks noEditPoints="1"/>
          </p:cNvSpPr>
          <p:nvPr/>
        </p:nvSpPr>
        <p:spPr bwMode="auto">
          <a:xfrm>
            <a:off x="6262688" y="1373188"/>
            <a:ext cx="217488" cy="254000"/>
          </a:xfrm>
          <a:custGeom>
            <a:avLst/>
            <a:gdLst>
              <a:gd name="T0" fmla="*/ 84 w 137"/>
              <a:gd name="T1" fmla="*/ 160 h 160"/>
              <a:gd name="T2" fmla="*/ 118 w 137"/>
              <a:gd name="T3" fmla="*/ 160 h 160"/>
              <a:gd name="T4" fmla="*/ 127 w 137"/>
              <a:gd name="T5" fmla="*/ 150 h 160"/>
              <a:gd name="T6" fmla="*/ 127 w 137"/>
              <a:gd name="T7" fmla="*/ 69 h 160"/>
              <a:gd name="T8" fmla="*/ 84 w 137"/>
              <a:gd name="T9" fmla="*/ 69 h 160"/>
              <a:gd name="T10" fmla="*/ 84 w 137"/>
              <a:gd name="T11" fmla="*/ 160 h 160"/>
              <a:gd name="T12" fmla="*/ 9 w 137"/>
              <a:gd name="T13" fmla="*/ 150 h 160"/>
              <a:gd name="T14" fmla="*/ 18 w 137"/>
              <a:gd name="T15" fmla="*/ 160 h 160"/>
              <a:gd name="T16" fmla="*/ 54 w 137"/>
              <a:gd name="T17" fmla="*/ 160 h 160"/>
              <a:gd name="T18" fmla="*/ 54 w 137"/>
              <a:gd name="T19" fmla="*/ 69 h 160"/>
              <a:gd name="T20" fmla="*/ 9 w 137"/>
              <a:gd name="T21" fmla="*/ 69 h 160"/>
              <a:gd name="T22" fmla="*/ 9 w 137"/>
              <a:gd name="T23" fmla="*/ 150 h 160"/>
              <a:gd name="T24" fmla="*/ 127 w 137"/>
              <a:gd name="T25" fmla="*/ 35 h 160"/>
              <a:gd name="T26" fmla="*/ 84 w 137"/>
              <a:gd name="T27" fmla="*/ 35 h 160"/>
              <a:gd name="T28" fmla="*/ 84 w 137"/>
              <a:gd name="T29" fmla="*/ 64 h 160"/>
              <a:gd name="T30" fmla="*/ 127 w 137"/>
              <a:gd name="T31" fmla="*/ 64 h 160"/>
              <a:gd name="T32" fmla="*/ 137 w 137"/>
              <a:gd name="T33" fmla="*/ 54 h 160"/>
              <a:gd name="T34" fmla="*/ 137 w 137"/>
              <a:gd name="T35" fmla="*/ 45 h 160"/>
              <a:gd name="T36" fmla="*/ 127 w 137"/>
              <a:gd name="T37" fmla="*/ 35 h 160"/>
              <a:gd name="T38" fmla="*/ 0 w 137"/>
              <a:gd name="T39" fmla="*/ 45 h 160"/>
              <a:gd name="T40" fmla="*/ 0 w 137"/>
              <a:gd name="T41" fmla="*/ 54 h 160"/>
              <a:gd name="T42" fmla="*/ 9 w 137"/>
              <a:gd name="T43" fmla="*/ 64 h 160"/>
              <a:gd name="T44" fmla="*/ 54 w 137"/>
              <a:gd name="T45" fmla="*/ 64 h 160"/>
              <a:gd name="T46" fmla="*/ 54 w 137"/>
              <a:gd name="T47" fmla="*/ 35 h 160"/>
              <a:gd name="T48" fmla="*/ 9 w 137"/>
              <a:gd name="T49" fmla="*/ 35 h 160"/>
              <a:gd name="T50" fmla="*/ 0 w 137"/>
              <a:gd name="T51" fmla="*/ 45 h 160"/>
              <a:gd name="T52" fmla="*/ 45 w 137"/>
              <a:gd name="T53" fmla="*/ 31 h 160"/>
              <a:gd name="T54" fmla="*/ 90 w 137"/>
              <a:gd name="T55" fmla="*/ 31 h 160"/>
              <a:gd name="T56" fmla="*/ 115 w 137"/>
              <a:gd name="T57" fmla="*/ 23 h 160"/>
              <a:gd name="T58" fmla="*/ 118 w 137"/>
              <a:gd name="T59" fmla="*/ 12 h 160"/>
              <a:gd name="T60" fmla="*/ 99 w 137"/>
              <a:gd name="T61" fmla="*/ 0 h 160"/>
              <a:gd name="T62" fmla="*/ 86 w 137"/>
              <a:gd name="T63" fmla="*/ 1 h 160"/>
              <a:gd name="T64" fmla="*/ 77 w 137"/>
              <a:gd name="T65" fmla="*/ 5 h 160"/>
              <a:gd name="T66" fmla="*/ 73 w 137"/>
              <a:gd name="T67" fmla="*/ 3 h 160"/>
              <a:gd name="T68" fmla="*/ 68 w 137"/>
              <a:gd name="T69" fmla="*/ 3 h 160"/>
              <a:gd name="T70" fmla="*/ 64 w 137"/>
              <a:gd name="T71" fmla="*/ 3 h 160"/>
              <a:gd name="T72" fmla="*/ 60 w 137"/>
              <a:gd name="T73" fmla="*/ 5 h 160"/>
              <a:gd name="T74" fmla="*/ 51 w 137"/>
              <a:gd name="T75" fmla="*/ 3 h 160"/>
              <a:gd name="T76" fmla="*/ 38 w 137"/>
              <a:gd name="T77" fmla="*/ 0 h 160"/>
              <a:gd name="T78" fmla="*/ 19 w 137"/>
              <a:gd name="T79" fmla="*/ 12 h 160"/>
              <a:gd name="T80" fmla="*/ 21 w 137"/>
              <a:gd name="T81" fmla="*/ 23 h 160"/>
              <a:gd name="T82" fmla="*/ 45 w 137"/>
              <a:gd name="T83" fmla="*/ 31 h 160"/>
              <a:gd name="T84" fmla="*/ 89 w 137"/>
              <a:gd name="T85" fmla="*/ 13 h 160"/>
              <a:gd name="T86" fmla="*/ 99 w 137"/>
              <a:gd name="T87" fmla="*/ 12 h 160"/>
              <a:gd name="T88" fmla="*/ 107 w 137"/>
              <a:gd name="T89" fmla="*/ 14 h 160"/>
              <a:gd name="T90" fmla="*/ 106 w 137"/>
              <a:gd name="T91" fmla="*/ 15 h 160"/>
              <a:gd name="T92" fmla="*/ 90 w 137"/>
              <a:gd name="T93" fmla="*/ 19 h 160"/>
              <a:gd name="T94" fmla="*/ 84 w 137"/>
              <a:gd name="T95" fmla="*/ 19 h 160"/>
              <a:gd name="T96" fmla="*/ 83 w 137"/>
              <a:gd name="T97" fmla="*/ 15 h 160"/>
              <a:gd name="T98" fmla="*/ 89 w 137"/>
              <a:gd name="T99" fmla="*/ 13 h 160"/>
              <a:gd name="T100" fmla="*/ 30 w 137"/>
              <a:gd name="T101" fmla="*/ 14 h 160"/>
              <a:gd name="T102" fmla="*/ 38 w 137"/>
              <a:gd name="T103" fmla="*/ 12 h 160"/>
              <a:gd name="T104" fmla="*/ 48 w 137"/>
              <a:gd name="T105" fmla="*/ 13 h 160"/>
              <a:gd name="T106" fmla="*/ 52 w 137"/>
              <a:gd name="T107" fmla="*/ 15 h 160"/>
              <a:gd name="T108" fmla="*/ 52 w 137"/>
              <a:gd name="T109" fmla="*/ 19 h 160"/>
              <a:gd name="T110" fmla="*/ 45 w 137"/>
              <a:gd name="T111" fmla="*/ 19 h 160"/>
              <a:gd name="T112" fmla="*/ 30 w 137"/>
              <a:gd name="T113" fmla="*/ 15 h 160"/>
              <a:gd name="T114" fmla="*/ 30 w 137"/>
              <a:gd name="T115" fmla="*/ 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7" h="160">
                <a:moveTo>
                  <a:pt x="84" y="160"/>
                </a:moveTo>
                <a:cubicBezTo>
                  <a:pt x="118" y="160"/>
                  <a:pt x="118" y="160"/>
                  <a:pt x="118" y="160"/>
                </a:cubicBezTo>
                <a:cubicBezTo>
                  <a:pt x="123" y="160"/>
                  <a:pt x="127" y="155"/>
                  <a:pt x="127" y="150"/>
                </a:cubicBezTo>
                <a:cubicBezTo>
                  <a:pt x="127" y="69"/>
                  <a:pt x="127" y="69"/>
                  <a:pt x="127" y="69"/>
                </a:cubicBezTo>
                <a:cubicBezTo>
                  <a:pt x="84" y="69"/>
                  <a:pt x="84" y="69"/>
                  <a:pt x="84" y="69"/>
                </a:cubicBezTo>
                <a:lnTo>
                  <a:pt x="84" y="160"/>
                </a:lnTo>
                <a:close/>
                <a:moveTo>
                  <a:pt x="9" y="150"/>
                </a:moveTo>
                <a:cubicBezTo>
                  <a:pt x="9" y="155"/>
                  <a:pt x="13" y="160"/>
                  <a:pt x="18" y="160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54" y="69"/>
                  <a:pt x="54" y="69"/>
                  <a:pt x="54" y="69"/>
                </a:cubicBezTo>
                <a:cubicBezTo>
                  <a:pt x="9" y="69"/>
                  <a:pt x="9" y="69"/>
                  <a:pt x="9" y="69"/>
                </a:cubicBezTo>
                <a:lnTo>
                  <a:pt x="9" y="150"/>
                </a:lnTo>
                <a:close/>
                <a:moveTo>
                  <a:pt x="127" y="35"/>
                </a:moveTo>
                <a:cubicBezTo>
                  <a:pt x="84" y="35"/>
                  <a:pt x="84" y="35"/>
                  <a:pt x="84" y="35"/>
                </a:cubicBezTo>
                <a:cubicBezTo>
                  <a:pt x="84" y="64"/>
                  <a:pt x="84" y="64"/>
                  <a:pt x="84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33" y="64"/>
                  <a:pt x="137" y="59"/>
                  <a:pt x="137" y="54"/>
                </a:cubicBezTo>
                <a:cubicBezTo>
                  <a:pt x="137" y="45"/>
                  <a:pt x="137" y="45"/>
                  <a:pt x="137" y="45"/>
                </a:cubicBezTo>
                <a:cubicBezTo>
                  <a:pt x="137" y="38"/>
                  <a:pt x="133" y="35"/>
                  <a:pt x="127" y="35"/>
                </a:cubicBezTo>
                <a:close/>
                <a:moveTo>
                  <a:pt x="0" y="45"/>
                </a:moveTo>
                <a:cubicBezTo>
                  <a:pt x="0" y="54"/>
                  <a:pt x="0" y="54"/>
                  <a:pt x="0" y="54"/>
                </a:cubicBezTo>
                <a:cubicBezTo>
                  <a:pt x="0" y="59"/>
                  <a:pt x="4" y="64"/>
                  <a:pt x="9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35"/>
                  <a:pt x="54" y="35"/>
                  <a:pt x="54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4" y="35"/>
                  <a:pt x="0" y="38"/>
                  <a:pt x="0" y="45"/>
                </a:cubicBezTo>
                <a:close/>
                <a:moveTo>
                  <a:pt x="45" y="31"/>
                </a:moveTo>
                <a:cubicBezTo>
                  <a:pt x="90" y="31"/>
                  <a:pt x="90" y="31"/>
                  <a:pt x="90" y="31"/>
                </a:cubicBezTo>
                <a:cubicBezTo>
                  <a:pt x="104" y="31"/>
                  <a:pt x="111" y="28"/>
                  <a:pt x="115" y="23"/>
                </a:cubicBezTo>
                <a:cubicBezTo>
                  <a:pt x="117" y="21"/>
                  <a:pt x="119" y="18"/>
                  <a:pt x="118" y="12"/>
                </a:cubicBezTo>
                <a:cubicBezTo>
                  <a:pt x="117" y="4"/>
                  <a:pt x="109" y="0"/>
                  <a:pt x="99" y="0"/>
                </a:cubicBezTo>
                <a:cubicBezTo>
                  <a:pt x="94" y="0"/>
                  <a:pt x="90" y="0"/>
                  <a:pt x="86" y="1"/>
                </a:cubicBezTo>
                <a:cubicBezTo>
                  <a:pt x="82" y="3"/>
                  <a:pt x="80" y="4"/>
                  <a:pt x="77" y="5"/>
                </a:cubicBezTo>
                <a:cubicBezTo>
                  <a:pt x="76" y="4"/>
                  <a:pt x="74" y="4"/>
                  <a:pt x="73" y="3"/>
                </a:cubicBezTo>
                <a:cubicBezTo>
                  <a:pt x="71" y="3"/>
                  <a:pt x="70" y="3"/>
                  <a:pt x="68" y="3"/>
                </a:cubicBezTo>
                <a:cubicBezTo>
                  <a:pt x="67" y="3"/>
                  <a:pt x="65" y="3"/>
                  <a:pt x="64" y="3"/>
                </a:cubicBezTo>
                <a:cubicBezTo>
                  <a:pt x="62" y="4"/>
                  <a:pt x="61" y="4"/>
                  <a:pt x="60" y="5"/>
                </a:cubicBezTo>
                <a:cubicBezTo>
                  <a:pt x="57" y="4"/>
                  <a:pt x="54" y="3"/>
                  <a:pt x="51" y="3"/>
                </a:cubicBezTo>
                <a:cubicBezTo>
                  <a:pt x="46" y="0"/>
                  <a:pt x="42" y="0"/>
                  <a:pt x="38" y="0"/>
                </a:cubicBezTo>
                <a:cubicBezTo>
                  <a:pt x="27" y="0"/>
                  <a:pt x="20" y="4"/>
                  <a:pt x="19" y="12"/>
                </a:cubicBezTo>
                <a:cubicBezTo>
                  <a:pt x="18" y="18"/>
                  <a:pt x="20" y="21"/>
                  <a:pt x="21" y="23"/>
                </a:cubicBezTo>
                <a:cubicBezTo>
                  <a:pt x="25" y="28"/>
                  <a:pt x="33" y="31"/>
                  <a:pt x="45" y="31"/>
                </a:cubicBezTo>
                <a:close/>
                <a:moveTo>
                  <a:pt x="89" y="13"/>
                </a:moveTo>
                <a:cubicBezTo>
                  <a:pt x="92" y="12"/>
                  <a:pt x="95" y="12"/>
                  <a:pt x="99" y="12"/>
                </a:cubicBezTo>
                <a:cubicBezTo>
                  <a:pt x="105" y="12"/>
                  <a:pt x="106" y="13"/>
                  <a:pt x="107" y="14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7"/>
                  <a:pt x="104" y="19"/>
                  <a:pt x="90" y="19"/>
                </a:cubicBezTo>
                <a:cubicBezTo>
                  <a:pt x="84" y="19"/>
                  <a:pt x="84" y="19"/>
                  <a:pt x="84" y="19"/>
                </a:cubicBezTo>
                <a:cubicBezTo>
                  <a:pt x="84" y="18"/>
                  <a:pt x="84" y="17"/>
                  <a:pt x="83" y="15"/>
                </a:cubicBezTo>
                <a:cubicBezTo>
                  <a:pt x="86" y="14"/>
                  <a:pt x="87" y="14"/>
                  <a:pt x="89" y="13"/>
                </a:cubicBezTo>
                <a:close/>
                <a:moveTo>
                  <a:pt x="30" y="14"/>
                </a:moveTo>
                <a:cubicBezTo>
                  <a:pt x="30" y="13"/>
                  <a:pt x="32" y="12"/>
                  <a:pt x="38" y="12"/>
                </a:cubicBezTo>
                <a:cubicBezTo>
                  <a:pt x="40" y="12"/>
                  <a:pt x="44" y="12"/>
                  <a:pt x="48" y="13"/>
                </a:cubicBezTo>
                <a:cubicBezTo>
                  <a:pt x="50" y="14"/>
                  <a:pt x="51" y="14"/>
                  <a:pt x="52" y="15"/>
                </a:cubicBezTo>
                <a:cubicBezTo>
                  <a:pt x="52" y="17"/>
                  <a:pt x="52" y="18"/>
                  <a:pt x="52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33" y="19"/>
                  <a:pt x="31" y="17"/>
                  <a:pt x="30" y="15"/>
                </a:cubicBezTo>
                <a:cubicBezTo>
                  <a:pt x="30" y="15"/>
                  <a:pt x="30" y="15"/>
                  <a:pt x="30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20">
            <a:extLst>
              <a:ext uri="{FF2B5EF4-FFF2-40B4-BE49-F238E27FC236}">
                <a16:creationId xmlns:a16="http://schemas.microsoft.com/office/drawing/2014/main" id="{40A603FA-85D8-4C96-B632-A911F78B3F02}"/>
              </a:ext>
            </a:extLst>
          </p:cNvPr>
          <p:cNvSpPr>
            <a:spLocks noEditPoints="1"/>
          </p:cNvSpPr>
          <p:nvPr/>
        </p:nvSpPr>
        <p:spPr bwMode="auto">
          <a:xfrm>
            <a:off x="8996363" y="1371601"/>
            <a:ext cx="255588" cy="255588"/>
          </a:xfrm>
          <a:custGeom>
            <a:avLst/>
            <a:gdLst>
              <a:gd name="T0" fmla="*/ 160 w 161"/>
              <a:gd name="T1" fmla="*/ 31 h 161"/>
              <a:gd name="T2" fmla="*/ 156 w 161"/>
              <a:gd name="T3" fmla="*/ 30 h 161"/>
              <a:gd name="T4" fmla="*/ 57 w 161"/>
              <a:gd name="T5" fmla="*/ 30 h 161"/>
              <a:gd name="T6" fmla="*/ 52 w 161"/>
              <a:gd name="T7" fmla="*/ 35 h 161"/>
              <a:gd name="T8" fmla="*/ 57 w 161"/>
              <a:gd name="T9" fmla="*/ 40 h 161"/>
              <a:gd name="T10" fmla="*/ 148 w 161"/>
              <a:gd name="T11" fmla="*/ 40 h 161"/>
              <a:gd name="T12" fmla="*/ 146 w 161"/>
              <a:gd name="T13" fmla="*/ 52 h 161"/>
              <a:gd name="T14" fmla="*/ 68 w 161"/>
              <a:gd name="T15" fmla="*/ 52 h 161"/>
              <a:gd name="T16" fmla="*/ 63 w 161"/>
              <a:gd name="T17" fmla="*/ 58 h 161"/>
              <a:gd name="T18" fmla="*/ 68 w 161"/>
              <a:gd name="T19" fmla="*/ 63 h 161"/>
              <a:gd name="T20" fmla="*/ 142 w 161"/>
              <a:gd name="T21" fmla="*/ 63 h 161"/>
              <a:gd name="T22" fmla="*/ 138 w 161"/>
              <a:gd name="T23" fmla="*/ 77 h 161"/>
              <a:gd name="T24" fmla="*/ 74 w 161"/>
              <a:gd name="T25" fmla="*/ 77 h 161"/>
              <a:gd name="T26" fmla="*/ 69 w 161"/>
              <a:gd name="T27" fmla="*/ 83 h 161"/>
              <a:gd name="T28" fmla="*/ 74 w 161"/>
              <a:gd name="T29" fmla="*/ 88 h 161"/>
              <a:gd name="T30" fmla="*/ 134 w 161"/>
              <a:gd name="T31" fmla="*/ 88 h 161"/>
              <a:gd name="T32" fmla="*/ 131 w 161"/>
              <a:gd name="T33" fmla="*/ 100 h 161"/>
              <a:gd name="T34" fmla="*/ 63 w 161"/>
              <a:gd name="T35" fmla="*/ 100 h 161"/>
              <a:gd name="T36" fmla="*/ 35 w 161"/>
              <a:gd name="T37" fmla="*/ 15 h 161"/>
              <a:gd name="T38" fmla="*/ 31 w 161"/>
              <a:gd name="T39" fmla="*/ 11 h 161"/>
              <a:gd name="T40" fmla="*/ 8 w 161"/>
              <a:gd name="T41" fmla="*/ 2 h 161"/>
              <a:gd name="T42" fmla="*/ 1 w 161"/>
              <a:gd name="T43" fmla="*/ 4 h 161"/>
              <a:gd name="T44" fmla="*/ 4 w 161"/>
              <a:gd name="T45" fmla="*/ 12 h 161"/>
              <a:gd name="T46" fmla="*/ 26 w 161"/>
              <a:gd name="T47" fmla="*/ 20 h 161"/>
              <a:gd name="T48" fmla="*/ 53 w 161"/>
              <a:gd name="T49" fmla="*/ 103 h 161"/>
              <a:gd name="T50" fmla="*/ 50 w 161"/>
              <a:gd name="T51" fmla="*/ 105 h 161"/>
              <a:gd name="T52" fmla="*/ 43 w 161"/>
              <a:gd name="T53" fmla="*/ 128 h 161"/>
              <a:gd name="T54" fmla="*/ 43 w 161"/>
              <a:gd name="T55" fmla="*/ 132 h 161"/>
              <a:gd name="T56" fmla="*/ 46 w 161"/>
              <a:gd name="T57" fmla="*/ 133 h 161"/>
              <a:gd name="T58" fmla="*/ 50 w 161"/>
              <a:gd name="T59" fmla="*/ 133 h 161"/>
              <a:gd name="T60" fmla="*/ 46 w 161"/>
              <a:gd name="T61" fmla="*/ 144 h 161"/>
              <a:gd name="T62" fmla="*/ 62 w 161"/>
              <a:gd name="T63" fmla="*/ 161 h 161"/>
              <a:gd name="T64" fmla="*/ 77 w 161"/>
              <a:gd name="T65" fmla="*/ 144 h 161"/>
              <a:gd name="T66" fmla="*/ 73 w 161"/>
              <a:gd name="T67" fmla="*/ 133 h 161"/>
              <a:gd name="T68" fmla="*/ 107 w 161"/>
              <a:gd name="T69" fmla="*/ 133 h 161"/>
              <a:gd name="T70" fmla="*/ 103 w 161"/>
              <a:gd name="T71" fmla="*/ 144 h 161"/>
              <a:gd name="T72" fmla="*/ 118 w 161"/>
              <a:gd name="T73" fmla="*/ 161 h 161"/>
              <a:gd name="T74" fmla="*/ 133 w 161"/>
              <a:gd name="T75" fmla="*/ 144 h 161"/>
              <a:gd name="T76" fmla="*/ 129 w 161"/>
              <a:gd name="T77" fmla="*/ 133 h 161"/>
              <a:gd name="T78" fmla="*/ 134 w 161"/>
              <a:gd name="T79" fmla="*/ 133 h 161"/>
              <a:gd name="T80" fmla="*/ 138 w 161"/>
              <a:gd name="T81" fmla="*/ 129 h 161"/>
              <a:gd name="T82" fmla="*/ 134 w 161"/>
              <a:gd name="T83" fmla="*/ 124 h 161"/>
              <a:gd name="T84" fmla="*/ 53 w 161"/>
              <a:gd name="T85" fmla="*/ 124 h 161"/>
              <a:gd name="T86" fmla="*/ 57 w 161"/>
              <a:gd name="T87" fmla="*/ 111 h 161"/>
              <a:gd name="T88" fmla="*/ 59 w 161"/>
              <a:gd name="T89" fmla="*/ 111 h 161"/>
              <a:gd name="T90" fmla="*/ 134 w 161"/>
              <a:gd name="T91" fmla="*/ 111 h 161"/>
              <a:gd name="T92" fmla="*/ 139 w 161"/>
              <a:gd name="T93" fmla="*/ 107 h 161"/>
              <a:gd name="T94" fmla="*/ 161 w 161"/>
              <a:gd name="T95" fmla="*/ 36 h 161"/>
              <a:gd name="T96" fmla="*/ 160 w 161"/>
              <a:gd name="T97" fmla="*/ 31 h 161"/>
              <a:gd name="T98" fmla="*/ 62 w 161"/>
              <a:gd name="T99" fmla="*/ 152 h 161"/>
              <a:gd name="T100" fmla="*/ 55 w 161"/>
              <a:gd name="T101" fmla="*/ 144 h 161"/>
              <a:gd name="T102" fmla="*/ 62 w 161"/>
              <a:gd name="T103" fmla="*/ 137 h 161"/>
              <a:gd name="T104" fmla="*/ 69 w 161"/>
              <a:gd name="T105" fmla="*/ 144 h 161"/>
              <a:gd name="T106" fmla="*/ 62 w 161"/>
              <a:gd name="T107" fmla="*/ 152 h 161"/>
              <a:gd name="T108" fmla="*/ 118 w 161"/>
              <a:gd name="T109" fmla="*/ 152 h 161"/>
              <a:gd name="T110" fmla="*/ 112 w 161"/>
              <a:gd name="T111" fmla="*/ 144 h 161"/>
              <a:gd name="T112" fmla="*/ 118 w 161"/>
              <a:gd name="T113" fmla="*/ 137 h 161"/>
              <a:gd name="T114" fmla="*/ 126 w 161"/>
              <a:gd name="T115" fmla="*/ 144 h 161"/>
              <a:gd name="T116" fmla="*/ 118 w 161"/>
              <a:gd name="T117" fmla="*/ 152 h 161"/>
              <a:gd name="T118" fmla="*/ 118 w 161"/>
              <a:gd name="T119" fmla="*/ 152 h 161"/>
              <a:gd name="T120" fmla="*/ 118 w 161"/>
              <a:gd name="T121" fmla="*/ 1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1" h="161">
                <a:moveTo>
                  <a:pt x="160" y="31"/>
                </a:moveTo>
                <a:cubicBezTo>
                  <a:pt x="160" y="30"/>
                  <a:pt x="157" y="30"/>
                  <a:pt x="156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4" y="30"/>
                  <a:pt x="52" y="32"/>
                  <a:pt x="52" y="35"/>
                </a:cubicBezTo>
                <a:cubicBezTo>
                  <a:pt x="52" y="38"/>
                  <a:pt x="54" y="40"/>
                  <a:pt x="57" y="40"/>
                </a:cubicBezTo>
                <a:cubicBezTo>
                  <a:pt x="148" y="40"/>
                  <a:pt x="148" y="40"/>
                  <a:pt x="148" y="40"/>
                </a:cubicBezTo>
                <a:cubicBezTo>
                  <a:pt x="146" y="52"/>
                  <a:pt x="146" y="52"/>
                  <a:pt x="146" y="52"/>
                </a:cubicBezTo>
                <a:cubicBezTo>
                  <a:pt x="68" y="52"/>
                  <a:pt x="68" y="52"/>
                  <a:pt x="68" y="52"/>
                </a:cubicBezTo>
                <a:cubicBezTo>
                  <a:pt x="65" y="52"/>
                  <a:pt x="63" y="55"/>
                  <a:pt x="63" y="58"/>
                </a:cubicBezTo>
                <a:cubicBezTo>
                  <a:pt x="63" y="62"/>
                  <a:pt x="65" y="63"/>
                  <a:pt x="68" y="63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0" y="77"/>
                  <a:pt x="69" y="80"/>
                  <a:pt x="69" y="83"/>
                </a:cubicBezTo>
                <a:cubicBezTo>
                  <a:pt x="69" y="85"/>
                  <a:pt x="70" y="88"/>
                  <a:pt x="74" y="88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3" y="12"/>
                  <a:pt x="31" y="11"/>
                </a:cubicBezTo>
                <a:cubicBezTo>
                  <a:pt x="8" y="2"/>
                  <a:pt x="8" y="2"/>
                  <a:pt x="8" y="2"/>
                </a:cubicBezTo>
                <a:cubicBezTo>
                  <a:pt x="5" y="0"/>
                  <a:pt x="3" y="2"/>
                  <a:pt x="1" y="4"/>
                </a:cubicBezTo>
                <a:cubicBezTo>
                  <a:pt x="0" y="7"/>
                  <a:pt x="1" y="11"/>
                  <a:pt x="4" y="12"/>
                </a:cubicBezTo>
                <a:cubicBezTo>
                  <a:pt x="26" y="20"/>
                  <a:pt x="26" y="20"/>
                  <a:pt x="26" y="20"/>
                </a:cubicBezTo>
                <a:cubicBezTo>
                  <a:pt x="53" y="103"/>
                  <a:pt x="53" y="103"/>
                  <a:pt x="53" y="103"/>
                </a:cubicBezTo>
                <a:cubicBezTo>
                  <a:pt x="52" y="103"/>
                  <a:pt x="50" y="104"/>
                  <a:pt x="50" y="105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1" y="129"/>
                  <a:pt x="41" y="131"/>
                  <a:pt x="43" y="132"/>
                </a:cubicBezTo>
                <a:cubicBezTo>
                  <a:pt x="44" y="133"/>
                  <a:pt x="45" y="133"/>
                  <a:pt x="46" y="133"/>
                </a:cubicBezTo>
                <a:cubicBezTo>
                  <a:pt x="50" y="133"/>
                  <a:pt x="50" y="133"/>
                  <a:pt x="50" y="133"/>
                </a:cubicBezTo>
                <a:cubicBezTo>
                  <a:pt x="48" y="136"/>
                  <a:pt x="46" y="140"/>
                  <a:pt x="46" y="144"/>
                </a:cubicBezTo>
                <a:cubicBezTo>
                  <a:pt x="46" y="153"/>
                  <a:pt x="53" y="161"/>
                  <a:pt x="62" y="161"/>
                </a:cubicBezTo>
                <a:cubicBezTo>
                  <a:pt x="70" y="161"/>
                  <a:pt x="77" y="153"/>
                  <a:pt x="77" y="144"/>
                </a:cubicBezTo>
                <a:cubicBezTo>
                  <a:pt x="77" y="140"/>
                  <a:pt x="75" y="136"/>
                  <a:pt x="73" y="133"/>
                </a:cubicBezTo>
                <a:cubicBezTo>
                  <a:pt x="107" y="133"/>
                  <a:pt x="107" y="133"/>
                  <a:pt x="107" y="133"/>
                </a:cubicBezTo>
                <a:cubicBezTo>
                  <a:pt x="104" y="136"/>
                  <a:pt x="103" y="140"/>
                  <a:pt x="103" y="144"/>
                </a:cubicBezTo>
                <a:cubicBezTo>
                  <a:pt x="103" y="153"/>
                  <a:pt x="109" y="161"/>
                  <a:pt x="118" y="161"/>
                </a:cubicBezTo>
                <a:cubicBezTo>
                  <a:pt x="127" y="161"/>
                  <a:pt x="133" y="153"/>
                  <a:pt x="133" y="144"/>
                </a:cubicBezTo>
                <a:cubicBezTo>
                  <a:pt x="133" y="140"/>
                  <a:pt x="132" y="136"/>
                  <a:pt x="129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7" y="133"/>
                  <a:pt x="138" y="132"/>
                  <a:pt x="138" y="129"/>
                </a:cubicBezTo>
                <a:cubicBezTo>
                  <a:pt x="138" y="127"/>
                  <a:pt x="137" y="124"/>
                  <a:pt x="134" y="124"/>
                </a:cubicBezTo>
                <a:cubicBezTo>
                  <a:pt x="53" y="124"/>
                  <a:pt x="53" y="124"/>
                  <a:pt x="53" y="124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8" y="111"/>
                  <a:pt x="58" y="111"/>
                  <a:pt x="59" y="111"/>
                </a:cubicBezTo>
                <a:cubicBezTo>
                  <a:pt x="134" y="111"/>
                  <a:pt x="134" y="111"/>
                  <a:pt x="134" y="111"/>
                </a:cubicBezTo>
                <a:cubicBezTo>
                  <a:pt x="137" y="111"/>
                  <a:pt x="138" y="109"/>
                  <a:pt x="139" y="107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5"/>
                  <a:pt x="161" y="34"/>
                  <a:pt x="160" y="31"/>
                </a:cubicBezTo>
                <a:close/>
                <a:moveTo>
                  <a:pt x="62" y="152"/>
                </a:moveTo>
                <a:cubicBezTo>
                  <a:pt x="58" y="152"/>
                  <a:pt x="55" y="148"/>
                  <a:pt x="55" y="144"/>
                </a:cubicBezTo>
                <a:cubicBezTo>
                  <a:pt x="55" y="140"/>
                  <a:pt x="58" y="137"/>
                  <a:pt x="62" y="137"/>
                </a:cubicBezTo>
                <a:cubicBezTo>
                  <a:pt x="65" y="137"/>
                  <a:pt x="69" y="140"/>
                  <a:pt x="69" y="144"/>
                </a:cubicBezTo>
                <a:cubicBezTo>
                  <a:pt x="69" y="148"/>
                  <a:pt x="65" y="152"/>
                  <a:pt x="62" y="152"/>
                </a:cubicBezTo>
                <a:close/>
                <a:moveTo>
                  <a:pt x="118" y="152"/>
                </a:moveTo>
                <a:cubicBezTo>
                  <a:pt x="114" y="152"/>
                  <a:pt x="112" y="148"/>
                  <a:pt x="112" y="144"/>
                </a:cubicBezTo>
                <a:cubicBezTo>
                  <a:pt x="112" y="140"/>
                  <a:pt x="114" y="137"/>
                  <a:pt x="118" y="137"/>
                </a:cubicBezTo>
                <a:cubicBezTo>
                  <a:pt x="122" y="137"/>
                  <a:pt x="126" y="140"/>
                  <a:pt x="126" y="144"/>
                </a:cubicBezTo>
                <a:cubicBezTo>
                  <a:pt x="126" y="148"/>
                  <a:pt x="122" y="152"/>
                  <a:pt x="118" y="152"/>
                </a:cubicBezTo>
                <a:close/>
                <a:moveTo>
                  <a:pt x="118" y="152"/>
                </a:moveTo>
                <a:cubicBezTo>
                  <a:pt x="118" y="152"/>
                  <a:pt x="118" y="152"/>
                  <a:pt x="118" y="1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21">
            <a:extLst>
              <a:ext uri="{FF2B5EF4-FFF2-40B4-BE49-F238E27FC236}">
                <a16:creationId xmlns:a16="http://schemas.microsoft.com/office/drawing/2014/main" id="{B8F4B9BC-A568-4FA8-B3A0-ABC0F1E80C96}"/>
              </a:ext>
            </a:extLst>
          </p:cNvPr>
          <p:cNvSpPr>
            <a:spLocks noEditPoints="1"/>
          </p:cNvSpPr>
          <p:nvPr/>
        </p:nvSpPr>
        <p:spPr bwMode="auto">
          <a:xfrm>
            <a:off x="1857376" y="2474913"/>
            <a:ext cx="220663" cy="254000"/>
          </a:xfrm>
          <a:custGeom>
            <a:avLst/>
            <a:gdLst>
              <a:gd name="T0" fmla="*/ 138 w 139"/>
              <a:gd name="T1" fmla="*/ 33 h 160"/>
              <a:gd name="T2" fmla="*/ 107 w 139"/>
              <a:gd name="T3" fmla="*/ 0 h 160"/>
              <a:gd name="T4" fmla="*/ 31 w 139"/>
              <a:gd name="T5" fmla="*/ 0 h 160"/>
              <a:gd name="T6" fmla="*/ 0 w 139"/>
              <a:gd name="T7" fmla="*/ 33 h 160"/>
              <a:gd name="T8" fmla="*/ 0 w 139"/>
              <a:gd name="T9" fmla="*/ 121 h 160"/>
              <a:gd name="T10" fmla="*/ 37 w 139"/>
              <a:gd name="T11" fmla="*/ 160 h 160"/>
              <a:gd name="T12" fmla="*/ 101 w 139"/>
              <a:gd name="T13" fmla="*/ 160 h 160"/>
              <a:gd name="T14" fmla="*/ 139 w 139"/>
              <a:gd name="T15" fmla="*/ 121 h 160"/>
              <a:gd name="T16" fmla="*/ 138 w 139"/>
              <a:gd name="T17" fmla="*/ 33 h 160"/>
              <a:gd name="T18" fmla="*/ 106 w 139"/>
              <a:gd name="T19" fmla="*/ 21 h 160"/>
              <a:gd name="T20" fmla="*/ 115 w 139"/>
              <a:gd name="T21" fmla="*/ 32 h 160"/>
              <a:gd name="T22" fmla="*/ 106 w 139"/>
              <a:gd name="T23" fmla="*/ 42 h 160"/>
              <a:gd name="T24" fmla="*/ 95 w 139"/>
              <a:gd name="T25" fmla="*/ 32 h 160"/>
              <a:gd name="T26" fmla="*/ 106 w 139"/>
              <a:gd name="T27" fmla="*/ 21 h 160"/>
              <a:gd name="T28" fmla="*/ 33 w 139"/>
              <a:gd name="T29" fmla="*/ 21 h 160"/>
              <a:gd name="T30" fmla="*/ 42 w 139"/>
              <a:gd name="T31" fmla="*/ 32 h 160"/>
              <a:gd name="T32" fmla="*/ 33 w 139"/>
              <a:gd name="T33" fmla="*/ 42 h 160"/>
              <a:gd name="T34" fmla="*/ 22 w 139"/>
              <a:gd name="T35" fmla="*/ 32 h 160"/>
              <a:gd name="T36" fmla="*/ 33 w 139"/>
              <a:gd name="T37" fmla="*/ 21 h 160"/>
              <a:gd name="T38" fmla="*/ 126 w 139"/>
              <a:gd name="T39" fmla="*/ 121 h 160"/>
              <a:gd name="T40" fmla="*/ 101 w 139"/>
              <a:gd name="T41" fmla="*/ 148 h 160"/>
              <a:gd name="T42" fmla="*/ 37 w 139"/>
              <a:gd name="T43" fmla="*/ 148 h 160"/>
              <a:gd name="T44" fmla="*/ 12 w 139"/>
              <a:gd name="T45" fmla="*/ 121 h 160"/>
              <a:gd name="T46" fmla="*/ 12 w 139"/>
              <a:gd name="T47" fmla="*/ 55 h 160"/>
              <a:gd name="T48" fmla="*/ 126 w 139"/>
              <a:gd name="T49" fmla="*/ 55 h 160"/>
              <a:gd name="T50" fmla="*/ 126 w 139"/>
              <a:gd name="T51" fmla="*/ 121 h 160"/>
              <a:gd name="T52" fmla="*/ 69 w 139"/>
              <a:gd name="T53" fmla="*/ 116 h 160"/>
              <a:gd name="T54" fmla="*/ 50 w 139"/>
              <a:gd name="T55" fmla="*/ 116 h 160"/>
              <a:gd name="T56" fmla="*/ 55 w 139"/>
              <a:gd name="T57" fmla="*/ 111 h 160"/>
              <a:gd name="T58" fmla="*/ 68 w 139"/>
              <a:gd name="T59" fmla="*/ 87 h 160"/>
              <a:gd name="T60" fmla="*/ 50 w 139"/>
              <a:gd name="T61" fmla="*/ 69 h 160"/>
              <a:gd name="T62" fmla="*/ 32 w 139"/>
              <a:gd name="T63" fmla="*/ 76 h 160"/>
              <a:gd name="T64" fmla="*/ 36 w 139"/>
              <a:gd name="T65" fmla="*/ 85 h 160"/>
              <a:gd name="T66" fmla="*/ 48 w 139"/>
              <a:gd name="T67" fmla="*/ 81 h 160"/>
              <a:gd name="T68" fmla="*/ 56 w 139"/>
              <a:gd name="T69" fmla="*/ 88 h 160"/>
              <a:gd name="T70" fmla="*/ 39 w 139"/>
              <a:gd name="T71" fmla="*/ 112 h 160"/>
              <a:gd name="T72" fmla="*/ 32 w 139"/>
              <a:gd name="T73" fmla="*/ 119 h 160"/>
              <a:gd name="T74" fmla="*/ 32 w 139"/>
              <a:gd name="T75" fmla="*/ 126 h 160"/>
              <a:gd name="T76" fmla="*/ 69 w 139"/>
              <a:gd name="T77" fmla="*/ 126 h 160"/>
              <a:gd name="T78" fmla="*/ 69 w 139"/>
              <a:gd name="T79" fmla="*/ 116 h 160"/>
              <a:gd name="T80" fmla="*/ 109 w 139"/>
              <a:gd name="T81" fmla="*/ 107 h 160"/>
              <a:gd name="T82" fmla="*/ 103 w 139"/>
              <a:gd name="T83" fmla="*/ 93 h 160"/>
              <a:gd name="T84" fmla="*/ 89 w 139"/>
              <a:gd name="T85" fmla="*/ 89 h 160"/>
              <a:gd name="T86" fmla="*/ 85 w 139"/>
              <a:gd name="T87" fmla="*/ 89 h 160"/>
              <a:gd name="T88" fmla="*/ 86 w 139"/>
              <a:gd name="T89" fmla="*/ 82 h 160"/>
              <a:gd name="T90" fmla="*/ 106 w 139"/>
              <a:gd name="T91" fmla="*/ 82 h 160"/>
              <a:gd name="T92" fmla="*/ 106 w 139"/>
              <a:gd name="T93" fmla="*/ 70 h 160"/>
              <a:gd name="T94" fmla="*/ 78 w 139"/>
              <a:gd name="T95" fmla="*/ 70 h 160"/>
              <a:gd name="T96" fmla="*/ 74 w 139"/>
              <a:gd name="T97" fmla="*/ 99 h 160"/>
              <a:gd name="T98" fmla="*/ 82 w 139"/>
              <a:gd name="T99" fmla="*/ 99 h 160"/>
              <a:gd name="T100" fmla="*/ 97 w 139"/>
              <a:gd name="T101" fmla="*/ 108 h 160"/>
              <a:gd name="T102" fmla="*/ 86 w 139"/>
              <a:gd name="T103" fmla="*/ 117 h 160"/>
              <a:gd name="T104" fmla="*/ 74 w 139"/>
              <a:gd name="T105" fmla="*/ 114 h 160"/>
              <a:gd name="T106" fmla="*/ 72 w 139"/>
              <a:gd name="T107" fmla="*/ 123 h 160"/>
              <a:gd name="T108" fmla="*/ 86 w 139"/>
              <a:gd name="T109" fmla="*/ 127 h 160"/>
              <a:gd name="T110" fmla="*/ 109 w 139"/>
              <a:gd name="T111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9" h="160">
                <a:moveTo>
                  <a:pt x="138" y="33"/>
                </a:moveTo>
                <a:cubicBezTo>
                  <a:pt x="138" y="16"/>
                  <a:pt x="125" y="0"/>
                  <a:pt x="107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3" y="0"/>
                  <a:pt x="0" y="16"/>
                  <a:pt x="0" y="33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3"/>
                  <a:pt x="17" y="160"/>
                  <a:pt x="37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22" y="160"/>
                  <a:pt x="139" y="143"/>
                  <a:pt x="139" y="121"/>
                </a:cubicBezTo>
                <a:lnTo>
                  <a:pt x="138" y="33"/>
                </a:lnTo>
                <a:close/>
                <a:moveTo>
                  <a:pt x="106" y="21"/>
                </a:moveTo>
                <a:cubicBezTo>
                  <a:pt x="111" y="21"/>
                  <a:pt x="115" y="26"/>
                  <a:pt x="115" y="32"/>
                </a:cubicBezTo>
                <a:cubicBezTo>
                  <a:pt x="115" y="37"/>
                  <a:pt x="111" y="42"/>
                  <a:pt x="106" y="42"/>
                </a:cubicBezTo>
                <a:cubicBezTo>
                  <a:pt x="100" y="42"/>
                  <a:pt x="95" y="37"/>
                  <a:pt x="95" y="32"/>
                </a:cubicBezTo>
                <a:cubicBezTo>
                  <a:pt x="95" y="26"/>
                  <a:pt x="100" y="21"/>
                  <a:pt x="106" y="21"/>
                </a:cubicBezTo>
                <a:close/>
                <a:moveTo>
                  <a:pt x="33" y="21"/>
                </a:moveTo>
                <a:cubicBezTo>
                  <a:pt x="38" y="21"/>
                  <a:pt x="42" y="26"/>
                  <a:pt x="42" y="32"/>
                </a:cubicBezTo>
                <a:cubicBezTo>
                  <a:pt x="42" y="37"/>
                  <a:pt x="38" y="42"/>
                  <a:pt x="33" y="42"/>
                </a:cubicBezTo>
                <a:cubicBezTo>
                  <a:pt x="27" y="42"/>
                  <a:pt x="22" y="37"/>
                  <a:pt x="22" y="32"/>
                </a:cubicBezTo>
                <a:cubicBezTo>
                  <a:pt x="22" y="26"/>
                  <a:pt x="27" y="21"/>
                  <a:pt x="33" y="21"/>
                </a:cubicBezTo>
                <a:close/>
                <a:moveTo>
                  <a:pt x="126" y="121"/>
                </a:moveTo>
                <a:cubicBezTo>
                  <a:pt x="126" y="135"/>
                  <a:pt x="115" y="148"/>
                  <a:pt x="101" y="148"/>
                </a:cubicBezTo>
                <a:cubicBezTo>
                  <a:pt x="37" y="148"/>
                  <a:pt x="37" y="148"/>
                  <a:pt x="37" y="148"/>
                </a:cubicBezTo>
                <a:cubicBezTo>
                  <a:pt x="24" y="148"/>
                  <a:pt x="12" y="135"/>
                  <a:pt x="12" y="121"/>
                </a:cubicBezTo>
                <a:cubicBezTo>
                  <a:pt x="12" y="55"/>
                  <a:pt x="12" y="55"/>
                  <a:pt x="12" y="55"/>
                </a:cubicBezTo>
                <a:cubicBezTo>
                  <a:pt x="126" y="55"/>
                  <a:pt x="126" y="55"/>
                  <a:pt x="126" y="55"/>
                </a:cubicBezTo>
                <a:lnTo>
                  <a:pt x="126" y="121"/>
                </a:lnTo>
                <a:close/>
                <a:moveTo>
                  <a:pt x="69" y="116"/>
                </a:moveTo>
                <a:cubicBezTo>
                  <a:pt x="50" y="116"/>
                  <a:pt x="50" y="116"/>
                  <a:pt x="50" y="116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62" y="104"/>
                  <a:pt x="68" y="97"/>
                  <a:pt x="68" y="87"/>
                </a:cubicBezTo>
                <a:cubicBezTo>
                  <a:pt x="68" y="77"/>
                  <a:pt x="62" y="69"/>
                  <a:pt x="50" y="69"/>
                </a:cubicBezTo>
                <a:cubicBezTo>
                  <a:pt x="43" y="69"/>
                  <a:pt x="37" y="72"/>
                  <a:pt x="32" y="76"/>
                </a:cubicBezTo>
                <a:cubicBezTo>
                  <a:pt x="36" y="85"/>
                  <a:pt x="36" y="85"/>
                  <a:pt x="36" y="85"/>
                </a:cubicBezTo>
                <a:cubicBezTo>
                  <a:pt x="39" y="83"/>
                  <a:pt x="43" y="81"/>
                  <a:pt x="48" y="81"/>
                </a:cubicBezTo>
                <a:cubicBezTo>
                  <a:pt x="53" y="81"/>
                  <a:pt x="56" y="85"/>
                  <a:pt x="56" y="88"/>
                </a:cubicBezTo>
                <a:cubicBezTo>
                  <a:pt x="56" y="95"/>
                  <a:pt x="50" y="101"/>
                  <a:pt x="39" y="112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69" y="126"/>
                  <a:pt x="69" y="126"/>
                  <a:pt x="69" y="126"/>
                </a:cubicBezTo>
                <a:lnTo>
                  <a:pt x="69" y="116"/>
                </a:lnTo>
                <a:close/>
                <a:moveTo>
                  <a:pt x="109" y="107"/>
                </a:moveTo>
                <a:cubicBezTo>
                  <a:pt x="109" y="101"/>
                  <a:pt x="106" y="97"/>
                  <a:pt x="103" y="93"/>
                </a:cubicBezTo>
                <a:cubicBezTo>
                  <a:pt x="99" y="90"/>
                  <a:pt x="93" y="89"/>
                  <a:pt x="89" y="89"/>
                </a:cubicBezTo>
                <a:cubicBezTo>
                  <a:pt x="87" y="89"/>
                  <a:pt x="86" y="89"/>
                  <a:pt x="85" y="89"/>
                </a:cubicBezTo>
                <a:cubicBezTo>
                  <a:pt x="86" y="82"/>
                  <a:pt x="86" y="82"/>
                  <a:pt x="86" y="82"/>
                </a:cubicBezTo>
                <a:cubicBezTo>
                  <a:pt x="106" y="82"/>
                  <a:pt x="106" y="82"/>
                  <a:pt x="106" y="82"/>
                </a:cubicBezTo>
                <a:cubicBezTo>
                  <a:pt x="106" y="70"/>
                  <a:pt x="106" y="70"/>
                  <a:pt x="106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4" y="99"/>
                  <a:pt x="74" y="99"/>
                  <a:pt x="74" y="99"/>
                </a:cubicBezTo>
                <a:cubicBezTo>
                  <a:pt x="77" y="99"/>
                  <a:pt x="79" y="99"/>
                  <a:pt x="82" y="99"/>
                </a:cubicBezTo>
                <a:cubicBezTo>
                  <a:pt x="92" y="99"/>
                  <a:pt x="97" y="103"/>
                  <a:pt x="97" y="108"/>
                </a:cubicBezTo>
                <a:cubicBezTo>
                  <a:pt x="97" y="114"/>
                  <a:pt x="91" y="117"/>
                  <a:pt x="86" y="117"/>
                </a:cubicBezTo>
                <a:cubicBezTo>
                  <a:pt x="82" y="117"/>
                  <a:pt x="77" y="116"/>
                  <a:pt x="74" y="11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4" y="126"/>
                  <a:pt x="80" y="127"/>
                  <a:pt x="86" y="127"/>
                </a:cubicBezTo>
                <a:cubicBezTo>
                  <a:pt x="100" y="127"/>
                  <a:pt x="109" y="118"/>
                  <a:pt x="109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22">
            <a:extLst>
              <a:ext uri="{FF2B5EF4-FFF2-40B4-BE49-F238E27FC236}">
                <a16:creationId xmlns:a16="http://schemas.microsoft.com/office/drawing/2014/main" id="{00151EA9-42F3-4636-8B81-424DEEEA3C8E}"/>
              </a:ext>
            </a:extLst>
          </p:cNvPr>
          <p:cNvSpPr>
            <a:spLocks noEditPoints="1"/>
          </p:cNvSpPr>
          <p:nvPr/>
        </p:nvSpPr>
        <p:spPr bwMode="auto">
          <a:xfrm>
            <a:off x="1289051" y="2492376"/>
            <a:ext cx="255588" cy="220663"/>
          </a:xfrm>
          <a:custGeom>
            <a:avLst/>
            <a:gdLst>
              <a:gd name="T0" fmla="*/ 157 w 161"/>
              <a:gd name="T1" fmla="*/ 2 h 139"/>
              <a:gd name="T2" fmla="*/ 3 w 161"/>
              <a:gd name="T3" fmla="*/ 59 h 139"/>
              <a:gd name="T4" fmla="*/ 3 w 161"/>
              <a:gd name="T5" fmla="*/ 63 h 139"/>
              <a:gd name="T6" fmla="*/ 35 w 161"/>
              <a:gd name="T7" fmla="*/ 77 h 139"/>
              <a:gd name="T8" fmla="*/ 55 w 161"/>
              <a:gd name="T9" fmla="*/ 85 h 139"/>
              <a:gd name="T10" fmla="*/ 150 w 161"/>
              <a:gd name="T11" fmla="*/ 11 h 139"/>
              <a:gd name="T12" fmla="*/ 153 w 161"/>
              <a:gd name="T13" fmla="*/ 13 h 139"/>
              <a:gd name="T14" fmla="*/ 84 w 161"/>
              <a:gd name="T15" fmla="*/ 92 h 139"/>
              <a:gd name="T16" fmla="*/ 84 w 161"/>
              <a:gd name="T17" fmla="*/ 92 h 139"/>
              <a:gd name="T18" fmla="*/ 80 w 161"/>
              <a:gd name="T19" fmla="*/ 96 h 139"/>
              <a:gd name="T20" fmla="*/ 85 w 161"/>
              <a:gd name="T21" fmla="*/ 99 h 139"/>
              <a:gd name="T22" fmla="*/ 85 w 161"/>
              <a:gd name="T23" fmla="*/ 99 h 139"/>
              <a:gd name="T24" fmla="*/ 129 w 161"/>
              <a:gd name="T25" fmla="*/ 124 h 139"/>
              <a:gd name="T26" fmla="*/ 136 w 161"/>
              <a:gd name="T27" fmla="*/ 121 h 139"/>
              <a:gd name="T28" fmla="*/ 161 w 161"/>
              <a:gd name="T29" fmla="*/ 6 h 139"/>
              <a:gd name="T30" fmla="*/ 157 w 161"/>
              <a:gd name="T31" fmla="*/ 2 h 139"/>
              <a:gd name="T32" fmla="*/ 55 w 161"/>
              <a:gd name="T33" fmla="*/ 135 h 139"/>
              <a:gd name="T34" fmla="*/ 57 w 161"/>
              <a:gd name="T35" fmla="*/ 136 h 139"/>
              <a:gd name="T36" fmla="*/ 82 w 161"/>
              <a:gd name="T37" fmla="*/ 113 h 139"/>
              <a:gd name="T38" fmla="*/ 55 w 161"/>
              <a:gd name="T39" fmla="*/ 97 h 139"/>
              <a:gd name="T40" fmla="*/ 55 w 161"/>
              <a:gd name="T41" fmla="*/ 135 h 139"/>
              <a:gd name="T42" fmla="*/ 55 w 161"/>
              <a:gd name="T43" fmla="*/ 135 h 139"/>
              <a:gd name="T44" fmla="*/ 55 w 161"/>
              <a:gd name="T45" fmla="*/ 135 h 139"/>
              <a:gd name="T46" fmla="*/ 55 w 161"/>
              <a:gd name="T47" fmla="*/ 135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1" h="139">
                <a:moveTo>
                  <a:pt x="157" y="2"/>
                </a:moveTo>
                <a:cubicBezTo>
                  <a:pt x="153" y="2"/>
                  <a:pt x="5" y="57"/>
                  <a:pt x="3" y="59"/>
                </a:cubicBezTo>
                <a:cubicBezTo>
                  <a:pt x="0" y="60"/>
                  <a:pt x="0" y="61"/>
                  <a:pt x="3" y="63"/>
                </a:cubicBezTo>
                <a:cubicBezTo>
                  <a:pt x="6" y="64"/>
                  <a:pt x="35" y="77"/>
                  <a:pt x="35" y="77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149" y="11"/>
                  <a:pt x="150" y="11"/>
                </a:cubicBezTo>
                <a:cubicBezTo>
                  <a:pt x="151" y="10"/>
                  <a:pt x="154" y="11"/>
                  <a:pt x="153" y="13"/>
                </a:cubicBezTo>
                <a:cubicBezTo>
                  <a:pt x="151" y="14"/>
                  <a:pt x="84" y="92"/>
                  <a:pt x="84" y="92"/>
                </a:cubicBezTo>
                <a:cubicBezTo>
                  <a:pt x="84" y="92"/>
                  <a:pt x="84" y="92"/>
                  <a:pt x="84" y="92"/>
                </a:cubicBezTo>
                <a:cubicBezTo>
                  <a:pt x="80" y="96"/>
                  <a:pt x="80" y="96"/>
                  <a:pt x="80" y="96"/>
                </a:cubicBezTo>
                <a:cubicBezTo>
                  <a:pt x="85" y="99"/>
                  <a:pt x="85" y="99"/>
                  <a:pt x="85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5" y="99"/>
                  <a:pt x="125" y="122"/>
                  <a:pt x="129" y="124"/>
                </a:cubicBezTo>
                <a:cubicBezTo>
                  <a:pt x="131" y="125"/>
                  <a:pt x="134" y="124"/>
                  <a:pt x="136" y="121"/>
                </a:cubicBezTo>
                <a:cubicBezTo>
                  <a:pt x="136" y="117"/>
                  <a:pt x="161" y="7"/>
                  <a:pt x="161" y="6"/>
                </a:cubicBezTo>
                <a:cubicBezTo>
                  <a:pt x="161" y="2"/>
                  <a:pt x="159" y="0"/>
                  <a:pt x="157" y="2"/>
                </a:cubicBezTo>
                <a:close/>
                <a:moveTo>
                  <a:pt x="55" y="135"/>
                </a:moveTo>
                <a:cubicBezTo>
                  <a:pt x="55" y="138"/>
                  <a:pt x="56" y="139"/>
                  <a:pt x="57" y="136"/>
                </a:cubicBezTo>
                <a:cubicBezTo>
                  <a:pt x="60" y="135"/>
                  <a:pt x="82" y="113"/>
                  <a:pt x="82" y="113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55" y="135"/>
                  <a:pt x="55" y="135"/>
                  <a:pt x="55" y="135"/>
                </a:cubicBezTo>
                <a:close/>
                <a:moveTo>
                  <a:pt x="55" y="135"/>
                </a:moveTo>
                <a:cubicBezTo>
                  <a:pt x="55" y="135"/>
                  <a:pt x="55" y="135"/>
                  <a:pt x="55" y="13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23">
            <a:extLst>
              <a:ext uri="{FF2B5EF4-FFF2-40B4-BE49-F238E27FC236}">
                <a16:creationId xmlns:a16="http://schemas.microsoft.com/office/drawing/2014/main" id="{D5974BC9-6ED5-42C9-8857-85DA872D233F}"/>
              </a:ext>
            </a:extLst>
          </p:cNvPr>
          <p:cNvSpPr>
            <a:spLocks noEditPoints="1"/>
          </p:cNvSpPr>
          <p:nvPr/>
        </p:nvSpPr>
        <p:spPr bwMode="auto">
          <a:xfrm>
            <a:off x="9553576" y="1922463"/>
            <a:ext cx="239713" cy="254000"/>
          </a:xfrm>
          <a:custGeom>
            <a:avLst/>
            <a:gdLst>
              <a:gd name="T0" fmla="*/ 76 w 151"/>
              <a:gd name="T1" fmla="*/ 68 h 160"/>
              <a:gd name="T2" fmla="*/ 64 w 151"/>
              <a:gd name="T3" fmla="*/ 55 h 160"/>
              <a:gd name="T4" fmla="*/ 76 w 151"/>
              <a:gd name="T5" fmla="*/ 43 h 160"/>
              <a:gd name="T6" fmla="*/ 78 w 151"/>
              <a:gd name="T7" fmla="*/ 43 h 160"/>
              <a:gd name="T8" fmla="*/ 94 w 151"/>
              <a:gd name="T9" fmla="*/ 29 h 160"/>
              <a:gd name="T10" fmla="*/ 100 w 151"/>
              <a:gd name="T11" fmla="*/ 29 h 160"/>
              <a:gd name="T12" fmla="*/ 100 w 151"/>
              <a:gd name="T13" fmla="*/ 34 h 160"/>
              <a:gd name="T14" fmla="*/ 86 w 151"/>
              <a:gd name="T15" fmla="*/ 52 h 160"/>
              <a:gd name="T16" fmla="*/ 87 w 151"/>
              <a:gd name="T17" fmla="*/ 55 h 160"/>
              <a:gd name="T18" fmla="*/ 76 w 151"/>
              <a:gd name="T19" fmla="*/ 68 h 160"/>
              <a:gd name="T20" fmla="*/ 0 w 151"/>
              <a:gd name="T21" fmla="*/ 129 h 160"/>
              <a:gd name="T22" fmla="*/ 6 w 151"/>
              <a:gd name="T23" fmla="*/ 123 h 160"/>
              <a:gd name="T24" fmla="*/ 58 w 151"/>
              <a:gd name="T25" fmla="*/ 123 h 160"/>
              <a:gd name="T26" fmla="*/ 58 w 151"/>
              <a:gd name="T27" fmla="*/ 107 h 160"/>
              <a:gd name="T28" fmla="*/ 24 w 151"/>
              <a:gd name="T29" fmla="*/ 55 h 160"/>
              <a:gd name="T30" fmla="*/ 76 w 151"/>
              <a:gd name="T31" fmla="*/ 0 h 160"/>
              <a:gd name="T32" fmla="*/ 128 w 151"/>
              <a:gd name="T33" fmla="*/ 55 h 160"/>
              <a:gd name="T34" fmla="*/ 93 w 151"/>
              <a:gd name="T35" fmla="*/ 107 h 160"/>
              <a:gd name="T36" fmla="*/ 93 w 151"/>
              <a:gd name="T37" fmla="*/ 123 h 160"/>
              <a:gd name="T38" fmla="*/ 145 w 151"/>
              <a:gd name="T39" fmla="*/ 123 h 160"/>
              <a:gd name="T40" fmla="*/ 151 w 151"/>
              <a:gd name="T41" fmla="*/ 129 h 160"/>
              <a:gd name="T42" fmla="*/ 145 w 151"/>
              <a:gd name="T43" fmla="*/ 135 h 160"/>
              <a:gd name="T44" fmla="*/ 6 w 151"/>
              <a:gd name="T45" fmla="*/ 135 h 160"/>
              <a:gd name="T46" fmla="*/ 0 w 151"/>
              <a:gd name="T47" fmla="*/ 129 h 160"/>
              <a:gd name="T48" fmla="*/ 76 w 151"/>
              <a:gd name="T49" fmla="*/ 92 h 160"/>
              <a:gd name="T50" fmla="*/ 110 w 151"/>
              <a:gd name="T51" fmla="*/ 55 h 160"/>
              <a:gd name="T52" fmla="*/ 76 w 151"/>
              <a:gd name="T53" fmla="*/ 18 h 160"/>
              <a:gd name="T54" fmla="*/ 41 w 151"/>
              <a:gd name="T55" fmla="*/ 55 h 160"/>
              <a:gd name="T56" fmla="*/ 76 w 151"/>
              <a:gd name="T57" fmla="*/ 92 h 160"/>
              <a:gd name="T58" fmla="*/ 145 w 151"/>
              <a:gd name="T59" fmla="*/ 148 h 160"/>
              <a:gd name="T60" fmla="*/ 6 w 151"/>
              <a:gd name="T61" fmla="*/ 148 h 160"/>
              <a:gd name="T62" fmla="*/ 0 w 151"/>
              <a:gd name="T63" fmla="*/ 154 h 160"/>
              <a:gd name="T64" fmla="*/ 6 w 151"/>
              <a:gd name="T65" fmla="*/ 160 h 160"/>
              <a:gd name="T66" fmla="*/ 145 w 151"/>
              <a:gd name="T67" fmla="*/ 160 h 160"/>
              <a:gd name="T68" fmla="*/ 151 w 151"/>
              <a:gd name="T69" fmla="*/ 154 h 160"/>
              <a:gd name="T70" fmla="*/ 145 w 151"/>
              <a:gd name="T71" fmla="*/ 148 h 160"/>
              <a:gd name="T72" fmla="*/ 145 w 151"/>
              <a:gd name="T73" fmla="*/ 148 h 160"/>
              <a:gd name="T74" fmla="*/ 145 w 151"/>
              <a:gd name="T75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1" h="160">
                <a:moveTo>
                  <a:pt x="76" y="68"/>
                </a:moveTo>
                <a:cubicBezTo>
                  <a:pt x="69" y="68"/>
                  <a:pt x="64" y="61"/>
                  <a:pt x="64" y="55"/>
                </a:cubicBezTo>
                <a:cubicBezTo>
                  <a:pt x="64" y="48"/>
                  <a:pt x="69" y="43"/>
                  <a:pt x="76" y="43"/>
                </a:cubicBezTo>
                <a:cubicBezTo>
                  <a:pt x="76" y="43"/>
                  <a:pt x="77" y="43"/>
                  <a:pt x="78" y="43"/>
                </a:cubicBezTo>
                <a:cubicBezTo>
                  <a:pt x="85" y="37"/>
                  <a:pt x="93" y="31"/>
                  <a:pt x="94" y="29"/>
                </a:cubicBezTo>
                <a:cubicBezTo>
                  <a:pt x="96" y="28"/>
                  <a:pt x="98" y="28"/>
                  <a:pt x="100" y="29"/>
                </a:cubicBezTo>
                <a:cubicBezTo>
                  <a:pt x="101" y="31"/>
                  <a:pt x="101" y="33"/>
                  <a:pt x="100" y="34"/>
                </a:cubicBezTo>
                <a:cubicBezTo>
                  <a:pt x="99" y="36"/>
                  <a:pt x="92" y="45"/>
                  <a:pt x="86" y="52"/>
                </a:cubicBezTo>
                <a:cubicBezTo>
                  <a:pt x="87" y="53"/>
                  <a:pt x="87" y="54"/>
                  <a:pt x="87" y="55"/>
                </a:cubicBezTo>
                <a:cubicBezTo>
                  <a:pt x="87" y="61"/>
                  <a:pt x="81" y="68"/>
                  <a:pt x="76" y="68"/>
                </a:cubicBezTo>
                <a:close/>
                <a:moveTo>
                  <a:pt x="0" y="129"/>
                </a:moveTo>
                <a:cubicBezTo>
                  <a:pt x="0" y="125"/>
                  <a:pt x="3" y="123"/>
                  <a:pt x="6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37" y="100"/>
                  <a:pt x="24" y="79"/>
                  <a:pt x="24" y="55"/>
                </a:cubicBezTo>
                <a:cubicBezTo>
                  <a:pt x="24" y="24"/>
                  <a:pt x="47" y="0"/>
                  <a:pt x="76" y="0"/>
                </a:cubicBezTo>
                <a:cubicBezTo>
                  <a:pt x="105" y="0"/>
                  <a:pt x="128" y="24"/>
                  <a:pt x="128" y="55"/>
                </a:cubicBezTo>
                <a:cubicBezTo>
                  <a:pt x="128" y="79"/>
                  <a:pt x="113" y="100"/>
                  <a:pt x="93" y="107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145" y="123"/>
                  <a:pt x="145" y="123"/>
                  <a:pt x="145" y="123"/>
                </a:cubicBezTo>
                <a:cubicBezTo>
                  <a:pt x="149" y="123"/>
                  <a:pt x="151" y="125"/>
                  <a:pt x="151" y="129"/>
                </a:cubicBezTo>
                <a:cubicBezTo>
                  <a:pt x="151" y="133"/>
                  <a:pt x="149" y="135"/>
                  <a:pt x="145" y="135"/>
                </a:cubicBezTo>
                <a:cubicBezTo>
                  <a:pt x="6" y="135"/>
                  <a:pt x="6" y="135"/>
                  <a:pt x="6" y="135"/>
                </a:cubicBezTo>
                <a:cubicBezTo>
                  <a:pt x="3" y="135"/>
                  <a:pt x="0" y="133"/>
                  <a:pt x="0" y="129"/>
                </a:cubicBezTo>
                <a:close/>
                <a:moveTo>
                  <a:pt x="76" y="92"/>
                </a:moveTo>
                <a:cubicBezTo>
                  <a:pt x="94" y="92"/>
                  <a:pt x="110" y="75"/>
                  <a:pt x="110" y="55"/>
                </a:cubicBezTo>
                <a:cubicBezTo>
                  <a:pt x="110" y="34"/>
                  <a:pt x="94" y="18"/>
                  <a:pt x="76" y="18"/>
                </a:cubicBezTo>
                <a:cubicBezTo>
                  <a:pt x="56" y="18"/>
                  <a:pt x="41" y="34"/>
                  <a:pt x="41" y="55"/>
                </a:cubicBezTo>
                <a:cubicBezTo>
                  <a:pt x="41" y="75"/>
                  <a:pt x="56" y="92"/>
                  <a:pt x="76" y="92"/>
                </a:cubicBezTo>
                <a:close/>
                <a:moveTo>
                  <a:pt x="145" y="148"/>
                </a:moveTo>
                <a:cubicBezTo>
                  <a:pt x="6" y="148"/>
                  <a:pt x="6" y="148"/>
                  <a:pt x="6" y="148"/>
                </a:cubicBezTo>
                <a:cubicBezTo>
                  <a:pt x="3" y="148"/>
                  <a:pt x="0" y="150"/>
                  <a:pt x="0" y="154"/>
                </a:cubicBezTo>
                <a:cubicBezTo>
                  <a:pt x="0" y="157"/>
                  <a:pt x="3" y="160"/>
                  <a:pt x="6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9" y="160"/>
                  <a:pt x="151" y="157"/>
                  <a:pt x="151" y="154"/>
                </a:cubicBezTo>
                <a:cubicBezTo>
                  <a:pt x="151" y="150"/>
                  <a:pt x="149" y="148"/>
                  <a:pt x="145" y="148"/>
                </a:cubicBezTo>
                <a:close/>
                <a:moveTo>
                  <a:pt x="145" y="148"/>
                </a:moveTo>
                <a:cubicBezTo>
                  <a:pt x="145" y="148"/>
                  <a:pt x="145" y="148"/>
                  <a:pt x="145" y="14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24">
            <a:extLst>
              <a:ext uri="{FF2B5EF4-FFF2-40B4-BE49-F238E27FC236}">
                <a16:creationId xmlns:a16="http://schemas.microsoft.com/office/drawing/2014/main" id="{C243BC2C-659A-4475-AA5C-EB5641DBDE3E}"/>
              </a:ext>
            </a:extLst>
          </p:cNvPr>
          <p:cNvSpPr>
            <a:spLocks noEditPoints="1"/>
          </p:cNvSpPr>
          <p:nvPr/>
        </p:nvSpPr>
        <p:spPr bwMode="auto">
          <a:xfrm>
            <a:off x="803276" y="2474913"/>
            <a:ext cx="127000" cy="254000"/>
          </a:xfrm>
          <a:custGeom>
            <a:avLst/>
            <a:gdLst>
              <a:gd name="T0" fmla="*/ 66 w 80"/>
              <a:gd name="T1" fmla="*/ 10 h 160"/>
              <a:gd name="T2" fmla="*/ 54 w 80"/>
              <a:gd name="T3" fmla="*/ 10 h 160"/>
              <a:gd name="T4" fmla="*/ 54 w 80"/>
              <a:gd name="T5" fmla="*/ 0 h 160"/>
              <a:gd name="T6" fmla="*/ 24 w 80"/>
              <a:gd name="T7" fmla="*/ 0 h 160"/>
              <a:gd name="T8" fmla="*/ 24 w 80"/>
              <a:gd name="T9" fmla="*/ 10 h 160"/>
              <a:gd name="T10" fmla="*/ 13 w 80"/>
              <a:gd name="T11" fmla="*/ 10 h 160"/>
              <a:gd name="T12" fmla="*/ 0 w 80"/>
              <a:gd name="T13" fmla="*/ 24 h 160"/>
              <a:gd name="T14" fmla="*/ 0 w 80"/>
              <a:gd name="T15" fmla="*/ 147 h 160"/>
              <a:gd name="T16" fmla="*/ 13 w 80"/>
              <a:gd name="T17" fmla="*/ 160 h 160"/>
              <a:gd name="T18" fmla="*/ 66 w 80"/>
              <a:gd name="T19" fmla="*/ 160 h 160"/>
              <a:gd name="T20" fmla="*/ 80 w 80"/>
              <a:gd name="T21" fmla="*/ 147 h 160"/>
              <a:gd name="T22" fmla="*/ 80 w 80"/>
              <a:gd name="T23" fmla="*/ 24 h 160"/>
              <a:gd name="T24" fmla="*/ 66 w 80"/>
              <a:gd name="T25" fmla="*/ 10 h 160"/>
              <a:gd name="T26" fmla="*/ 71 w 80"/>
              <a:gd name="T27" fmla="*/ 147 h 160"/>
              <a:gd name="T28" fmla="*/ 66 w 80"/>
              <a:gd name="T29" fmla="*/ 151 h 160"/>
              <a:gd name="T30" fmla="*/ 13 w 80"/>
              <a:gd name="T31" fmla="*/ 151 h 160"/>
              <a:gd name="T32" fmla="*/ 9 w 80"/>
              <a:gd name="T33" fmla="*/ 147 h 160"/>
              <a:gd name="T34" fmla="*/ 9 w 80"/>
              <a:gd name="T35" fmla="*/ 24 h 160"/>
              <a:gd name="T36" fmla="*/ 13 w 80"/>
              <a:gd name="T37" fmla="*/ 19 h 160"/>
              <a:gd name="T38" fmla="*/ 66 w 80"/>
              <a:gd name="T39" fmla="*/ 19 h 160"/>
              <a:gd name="T40" fmla="*/ 71 w 80"/>
              <a:gd name="T41" fmla="*/ 24 h 160"/>
              <a:gd name="T42" fmla="*/ 71 w 80"/>
              <a:gd name="T43" fmla="*/ 147 h 160"/>
              <a:gd name="T44" fmla="*/ 71 w 80"/>
              <a:gd name="T45" fmla="*/ 147 h 160"/>
              <a:gd name="T46" fmla="*/ 65 w 80"/>
              <a:gd name="T47" fmla="*/ 145 h 160"/>
              <a:gd name="T48" fmla="*/ 14 w 80"/>
              <a:gd name="T49" fmla="*/ 145 h 160"/>
              <a:gd name="T50" fmla="*/ 14 w 80"/>
              <a:gd name="T51" fmla="*/ 125 h 160"/>
              <a:gd name="T52" fmla="*/ 65 w 80"/>
              <a:gd name="T53" fmla="*/ 125 h 160"/>
              <a:gd name="T54" fmla="*/ 65 w 80"/>
              <a:gd name="T55" fmla="*/ 145 h 160"/>
              <a:gd name="T56" fmla="*/ 65 w 80"/>
              <a:gd name="T57" fmla="*/ 145 h 160"/>
              <a:gd name="T58" fmla="*/ 65 w 80"/>
              <a:gd name="T59" fmla="*/ 120 h 160"/>
              <a:gd name="T60" fmla="*/ 14 w 80"/>
              <a:gd name="T61" fmla="*/ 120 h 160"/>
              <a:gd name="T62" fmla="*/ 14 w 80"/>
              <a:gd name="T63" fmla="*/ 100 h 160"/>
              <a:gd name="T64" fmla="*/ 65 w 80"/>
              <a:gd name="T65" fmla="*/ 100 h 160"/>
              <a:gd name="T66" fmla="*/ 65 w 80"/>
              <a:gd name="T67" fmla="*/ 120 h 160"/>
              <a:gd name="T68" fmla="*/ 65 w 80"/>
              <a:gd name="T69" fmla="*/ 120 h 160"/>
              <a:gd name="T70" fmla="*/ 65 w 80"/>
              <a:gd name="T71" fmla="*/ 120 h 160"/>
              <a:gd name="T72" fmla="*/ 65 w 80"/>
              <a:gd name="T73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160">
                <a:moveTo>
                  <a:pt x="66" y="10"/>
                </a:moveTo>
                <a:cubicBezTo>
                  <a:pt x="54" y="10"/>
                  <a:pt x="54" y="10"/>
                  <a:pt x="54" y="10"/>
                </a:cubicBezTo>
                <a:cubicBezTo>
                  <a:pt x="54" y="0"/>
                  <a:pt x="54" y="0"/>
                  <a:pt x="5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0"/>
                  <a:pt x="24" y="10"/>
                  <a:pt x="24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6" y="10"/>
                  <a:pt x="0" y="16"/>
                  <a:pt x="0" y="24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73" y="160"/>
                  <a:pt x="80" y="154"/>
                  <a:pt x="80" y="147"/>
                </a:cubicBezTo>
                <a:cubicBezTo>
                  <a:pt x="80" y="24"/>
                  <a:pt x="80" y="24"/>
                  <a:pt x="80" y="24"/>
                </a:cubicBezTo>
                <a:cubicBezTo>
                  <a:pt x="80" y="16"/>
                  <a:pt x="73" y="10"/>
                  <a:pt x="66" y="10"/>
                </a:cubicBezTo>
                <a:close/>
                <a:moveTo>
                  <a:pt x="71" y="147"/>
                </a:moveTo>
                <a:cubicBezTo>
                  <a:pt x="71" y="149"/>
                  <a:pt x="69" y="151"/>
                  <a:pt x="66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1" y="151"/>
                  <a:pt x="9" y="149"/>
                  <a:pt x="9" y="147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1"/>
                  <a:pt x="11" y="19"/>
                  <a:pt x="13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9" y="19"/>
                  <a:pt x="71" y="21"/>
                  <a:pt x="71" y="24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lose/>
                <a:moveTo>
                  <a:pt x="65" y="145"/>
                </a:moveTo>
                <a:cubicBezTo>
                  <a:pt x="14" y="145"/>
                  <a:pt x="14" y="145"/>
                  <a:pt x="14" y="145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5" y="145"/>
                  <a:pt x="65" y="145"/>
                  <a:pt x="65" y="145"/>
                </a:cubicBezTo>
                <a:close/>
                <a:moveTo>
                  <a:pt x="65" y="120"/>
                </a:moveTo>
                <a:cubicBezTo>
                  <a:pt x="14" y="120"/>
                  <a:pt x="14" y="120"/>
                  <a:pt x="14" y="12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5" y="120"/>
                  <a:pt x="65" y="120"/>
                  <a:pt x="65" y="120"/>
                </a:cubicBezTo>
                <a:close/>
                <a:moveTo>
                  <a:pt x="65" y="120"/>
                </a:moveTo>
                <a:cubicBezTo>
                  <a:pt x="65" y="120"/>
                  <a:pt x="65" y="120"/>
                  <a:pt x="65" y="12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25">
            <a:extLst>
              <a:ext uri="{FF2B5EF4-FFF2-40B4-BE49-F238E27FC236}">
                <a16:creationId xmlns:a16="http://schemas.microsoft.com/office/drawing/2014/main" id="{0746E87B-3057-4B00-A80B-F0C9D0132132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1930401"/>
            <a:ext cx="254000" cy="238125"/>
          </a:xfrm>
          <a:custGeom>
            <a:avLst/>
            <a:gdLst>
              <a:gd name="T0" fmla="*/ 160 w 160"/>
              <a:gd name="T1" fmla="*/ 43 h 150"/>
              <a:gd name="T2" fmla="*/ 81 w 160"/>
              <a:gd name="T3" fmla="*/ 0 h 150"/>
              <a:gd name="T4" fmla="*/ 0 w 160"/>
              <a:gd name="T5" fmla="*/ 43 h 150"/>
              <a:gd name="T6" fmla="*/ 81 w 160"/>
              <a:gd name="T7" fmla="*/ 86 h 150"/>
              <a:gd name="T8" fmla="*/ 160 w 160"/>
              <a:gd name="T9" fmla="*/ 43 h 150"/>
              <a:gd name="T10" fmla="*/ 160 w 160"/>
              <a:gd name="T11" fmla="*/ 43 h 150"/>
              <a:gd name="T12" fmla="*/ 160 w 160"/>
              <a:gd name="T13" fmla="*/ 43 h 150"/>
              <a:gd name="T14" fmla="*/ 81 w 160"/>
              <a:gd name="T15" fmla="*/ 15 h 150"/>
              <a:gd name="T16" fmla="*/ 134 w 160"/>
              <a:gd name="T17" fmla="*/ 43 h 150"/>
              <a:gd name="T18" fmla="*/ 81 w 160"/>
              <a:gd name="T19" fmla="*/ 72 h 150"/>
              <a:gd name="T20" fmla="*/ 27 w 160"/>
              <a:gd name="T21" fmla="*/ 43 h 150"/>
              <a:gd name="T22" fmla="*/ 81 w 160"/>
              <a:gd name="T23" fmla="*/ 15 h 150"/>
              <a:gd name="T24" fmla="*/ 81 w 160"/>
              <a:gd name="T25" fmla="*/ 15 h 150"/>
              <a:gd name="T26" fmla="*/ 81 w 160"/>
              <a:gd name="T27" fmla="*/ 15 h 150"/>
              <a:gd name="T28" fmla="*/ 144 w 160"/>
              <a:gd name="T29" fmla="*/ 66 h 150"/>
              <a:gd name="T30" fmla="*/ 160 w 160"/>
              <a:gd name="T31" fmla="*/ 75 h 150"/>
              <a:gd name="T32" fmla="*/ 81 w 160"/>
              <a:gd name="T33" fmla="*/ 119 h 150"/>
              <a:gd name="T34" fmla="*/ 0 w 160"/>
              <a:gd name="T35" fmla="*/ 75 h 150"/>
              <a:gd name="T36" fmla="*/ 16 w 160"/>
              <a:gd name="T37" fmla="*/ 66 h 150"/>
              <a:gd name="T38" fmla="*/ 81 w 160"/>
              <a:gd name="T39" fmla="*/ 101 h 150"/>
              <a:gd name="T40" fmla="*/ 144 w 160"/>
              <a:gd name="T41" fmla="*/ 66 h 150"/>
              <a:gd name="T42" fmla="*/ 144 w 160"/>
              <a:gd name="T43" fmla="*/ 66 h 150"/>
              <a:gd name="T44" fmla="*/ 144 w 160"/>
              <a:gd name="T45" fmla="*/ 66 h 150"/>
              <a:gd name="T46" fmla="*/ 144 w 160"/>
              <a:gd name="T47" fmla="*/ 100 h 150"/>
              <a:gd name="T48" fmla="*/ 160 w 160"/>
              <a:gd name="T49" fmla="*/ 107 h 150"/>
              <a:gd name="T50" fmla="*/ 81 w 160"/>
              <a:gd name="T51" fmla="*/ 150 h 150"/>
              <a:gd name="T52" fmla="*/ 0 w 160"/>
              <a:gd name="T53" fmla="*/ 107 h 150"/>
              <a:gd name="T54" fmla="*/ 16 w 160"/>
              <a:gd name="T55" fmla="*/ 100 h 150"/>
              <a:gd name="T56" fmla="*/ 81 w 160"/>
              <a:gd name="T57" fmla="*/ 133 h 150"/>
              <a:gd name="T58" fmla="*/ 144 w 160"/>
              <a:gd name="T59" fmla="*/ 100 h 150"/>
              <a:gd name="T60" fmla="*/ 144 w 160"/>
              <a:gd name="T61" fmla="*/ 100 h 150"/>
              <a:gd name="T62" fmla="*/ 144 w 160"/>
              <a:gd name="T63" fmla="*/ 100 h 150"/>
              <a:gd name="T64" fmla="*/ 144 w 160"/>
              <a:gd name="T65" fmla="*/ 100 h 150"/>
              <a:gd name="T66" fmla="*/ 144 w 160"/>
              <a:gd name="T67" fmla="*/ 100 h 150"/>
              <a:gd name="T68" fmla="*/ 144 w 160"/>
              <a:gd name="T69" fmla="*/ 100 h 150"/>
              <a:gd name="T70" fmla="*/ 144 w 160"/>
              <a:gd name="T71" fmla="*/ 10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0">
                <a:moveTo>
                  <a:pt x="160" y="43"/>
                </a:moveTo>
                <a:lnTo>
                  <a:pt x="81" y="0"/>
                </a:lnTo>
                <a:lnTo>
                  <a:pt x="0" y="43"/>
                </a:lnTo>
                <a:lnTo>
                  <a:pt x="81" y="86"/>
                </a:lnTo>
                <a:lnTo>
                  <a:pt x="160" y="43"/>
                </a:lnTo>
                <a:lnTo>
                  <a:pt x="160" y="43"/>
                </a:lnTo>
                <a:lnTo>
                  <a:pt x="160" y="43"/>
                </a:lnTo>
                <a:close/>
                <a:moveTo>
                  <a:pt x="81" y="15"/>
                </a:moveTo>
                <a:lnTo>
                  <a:pt x="134" y="43"/>
                </a:lnTo>
                <a:lnTo>
                  <a:pt x="81" y="72"/>
                </a:lnTo>
                <a:lnTo>
                  <a:pt x="27" y="43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close/>
                <a:moveTo>
                  <a:pt x="144" y="66"/>
                </a:moveTo>
                <a:lnTo>
                  <a:pt x="160" y="75"/>
                </a:lnTo>
                <a:lnTo>
                  <a:pt x="81" y="119"/>
                </a:lnTo>
                <a:lnTo>
                  <a:pt x="0" y="75"/>
                </a:lnTo>
                <a:lnTo>
                  <a:pt x="16" y="66"/>
                </a:lnTo>
                <a:lnTo>
                  <a:pt x="81" y="101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close/>
                <a:moveTo>
                  <a:pt x="144" y="100"/>
                </a:moveTo>
                <a:lnTo>
                  <a:pt x="160" y="107"/>
                </a:lnTo>
                <a:lnTo>
                  <a:pt x="81" y="150"/>
                </a:lnTo>
                <a:lnTo>
                  <a:pt x="0" y="107"/>
                </a:lnTo>
                <a:lnTo>
                  <a:pt x="16" y="100"/>
                </a:lnTo>
                <a:lnTo>
                  <a:pt x="81" y="133"/>
                </a:lnTo>
                <a:lnTo>
                  <a:pt x="144" y="100"/>
                </a:lnTo>
                <a:lnTo>
                  <a:pt x="144" y="100"/>
                </a:lnTo>
                <a:lnTo>
                  <a:pt x="144" y="100"/>
                </a:lnTo>
                <a:close/>
                <a:moveTo>
                  <a:pt x="144" y="100"/>
                </a:moveTo>
                <a:lnTo>
                  <a:pt x="144" y="100"/>
                </a:lnTo>
                <a:lnTo>
                  <a:pt x="144" y="100"/>
                </a:lnTo>
                <a:lnTo>
                  <a:pt x="144" y="1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26">
            <a:extLst>
              <a:ext uri="{FF2B5EF4-FFF2-40B4-BE49-F238E27FC236}">
                <a16:creationId xmlns:a16="http://schemas.microsoft.com/office/drawing/2014/main" id="{D0828122-A09B-4D86-8E5C-6206C001AF8C}"/>
              </a:ext>
            </a:extLst>
          </p:cNvPr>
          <p:cNvSpPr>
            <a:spLocks noEditPoints="1"/>
          </p:cNvSpPr>
          <p:nvPr/>
        </p:nvSpPr>
        <p:spPr bwMode="auto">
          <a:xfrm>
            <a:off x="9005888" y="1922463"/>
            <a:ext cx="238125" cy="254000"/>
          </a:xfrm>
          <a:custGeom>
            <a:avLst/>
            <a:gdLst>
              <a:gd name="T0" fmla="*/ 141 w 150"/>
              <a:gd name="T1" fmla="*/ 63 h 160"/>
              <a:gd name="T2" fmla="*/ 134 w 150"/>
              <a:gd name="T3" fmla="*/ 63 h 160"/>
              <a:gd name="T4" fmla="*/ 127 w 150"/>
              <a:gd name="T5" fmla="*/ 47 h 160"/>
              <a:gd name="T6" fmla="*/ 133 w 150"/>
              <a:gd name="T7" fmla="*/ 40 h 160"/>
              <a:gd name="T8" fmla="*/ 136 w 150"/>
              <a:gd name="T9" fmla="*/ 34 h 160"/>
              <a:gd name="T10" fmla="*/ 133 w 150"/>
              <a:gd name="T11" fmla="*/ 28 h 160"/>
              <a:gd name="T12" fmla="*/ 124 w 150"/>
              <a:gd name="T13" fmla="*/ 18 h 160"/>
              <a:gd name="T14" fmla="*/ 112 w 150"/>
              <a:gd name="T15" fmla="*/ 18 h 160"/>
              <a:gd name="T16" fmla="*/ 106 w 150"/>
              <a:gd name="T17" fmla="*/ 24 h 160"/>
              <a:gd name="T18" fmla="*/ 90 w 150"/>
              <a:gd name="T19" fmla="*/ 18 h 160"/>
              <a:gd name="T20" fmla="*/ 90 w 150"/>
              <a:gd name="T21" fmla="*/ 7 h 160"/>
              <a:gd name="T22" fmla="*/ 82 w 150"/>
              <a:gd name="T23" fmla="*/ 0 h 160"/>
              <a:gd name="T24" fmla="*/ 68 w 150"/>
              <a:gd name="T25" fmla="*/ 0 h 160"/>
              <a:gd name="T26" fmla="*/ 61 w 150"/>
              <a:gd name="T27" fmla="*/ 7 h 160"/>
              <a:gd name="T28" fmla="*/ 61 w 150"/>
              <a:gd name="T29" fmla="*/ 18 h 160"/>
              <a:gd name="T30" fmla="*/ 44 w 150"/>
              <a:gd name="T31" fmla="*/ 24 h 160"/>
              <a:gd name="T32" fmla="*/ 38 w 150"/>
              <a:gd name="T33" fmla="*/ 18 h 160"/>
              <a:gd name="T34" fmla="*/ 27 w 150"/>
              <a:gd name="T35" fmla="*/ 18 h 160"/>
              <a:gd name="T36" fmla="*/ 18 w 150"/>
              <a:gd name="T37" fmla="*/ 28 h 160"/>
              <a:gd name="T38" fmla="*/ 14 w 150"/>
              <a:gd name="T39" fmla="*/ 34 h 160"/>
              <a:gd name="T40" fmla="*/ 18 w 150"/>
              <a:gd name="T41" fmla="*/ 40 h 160"/>
              <a:gd name="T42" fmla="*/ 22 w 150"/>
              <a:gd name="T43" fmla="*/ 47 h 160"/>
              <a:gd name="T44" fmla="*/ 16 w 150"/>
              <a:gd name="T45" fmla="*/ 63 h 160"/>
              <a:gd name="T46" fmla="*/ 8 w 150"/>
              <a:gd name="T47" fmla="*/ 63 h 160"/>
              <a:gd name="T48" fmla="*/ 0 w 150"/>
              <a:gd name="T49" fmla="*/ 72 h 160"/>
              <a:gd name="T50" fmla="*/ 0 w 150"/>
              <a:gd name="T51" fmla="*/ 86 h 160"/>
              <a:gd name="T52" fmla="*/ 8 w 150"/>
              <a:gd name="T53" fmla="*/ 95 h 160"/>
              <a:gd name="T54" fmla="*/ 16 w 150"/>
              <a:gd name="T55" fmla="*/ 95 h 160"/>
              <a:gd name="T56" fmla="*/ 22 w 150"/>
              <a:gd name="T57" fmla="*/ 113 h 160"/>
              <a:gd name="T58" fmla="*/ 18 w 150"/>
              <a:gd name="T59" fmla="*/ 119 h 160"/>
              <a:gd name="T60" fmla="*/ 14 w 150"/>
              <a:gd name="T61" fmla="*/ 126 h 160"/>
              <a:gd name="T62" fmla="*/ 18 w 150"/>
              <a:gd name="T63" fmla="*/ 131 h 160"/>
              <a:gd name="T64" fmla="*/ 27 w 150"/>
              <a:gd name="T65" fmla="*/ 141 h 160"/>
              <a:gd name="T66" fmla="*/ 32 w 150"/>
              <a:gd name="T67" fmla="*/ 143 h 160"/>
              <a:gd name="T68" fmla="*/ 38 w 150"/>
              <a:gd name="T69" fmla="*/ 141 h 160"/>
              <a:gd name="T70" fmla="*/ 44 w 150"/>
              <a:gd name="T71" fmla="*/ 134 h 160"/>
              <a:gd name="T72" fmla="*/ 61 w 150"/>
              <a:gd name="T73" fmla="*/ 142 h 160"/>
              <a:gd name="T74" fmla="*/ 61 w 150"/>
              <a:gd name="T75" fmla="*/ 151 h 160"/>
              <a:gd name="T76" fmla="*/ 68 w 150"/>
              <a:gd name="T77" fmla="*/ 160 h 160"/>
              <a:gd name="T78" fmla="*/ 82 w 150"/>
              <a:gd name="T79" fmla="*/ 160 h 160"/>
              <a:gd name="T80" fmla="*/ 90 w 150"/>
              <a:gd name="T81" fmla="*/ 151 h 160"/>
              <a:gd name="T82" fmla="*/ 90 w 150"/>
              <a:gd name="T83" fmla="*/ 142 h 160"/>
              <a:gd name="T84" fmla="*/ 106 w 150"/>
              <a:gd name="T85" fmla="*/ 134 h 160"/>
              <a:gd name="T86" fmla="*/ 112 w 150"/>
              <a:gd name="T87" fmla="*/ 141 h 160"/>
              <a:gd name="T88" fmla="*/ 118 w 150"/>
              <a:gd name="T89" fmla="*/ 143 h 160"/>
              <a:gd name="T90" fmla="*/ 124 w 150"/>
              <a:gd name="T91" fmla="*/ 141 h 160"/>
              <a:gd name="T92" fmla="*/ 133 w 150"/>
              <a:gd name="T93" fmla="*/ 131 h 160"/>
              <a:gd name="T94" fmla="*/ 136 w 150"/>
              <a:gd name="T95" fmla="*/ 126 h 160"/>
              <a:gd name="T96" fmla="*/ 133 w 150"/>
              <a:gd name="T97" fmla="*/ 119 h 160"/>
              <a:gd name="T98" fmla="*/ 127 w 150"/>
              <a:gd name="T99" fmla="*/ 113 h 160"/>
              <a:gd name="T100" fmla="*/ 134 w 150"/>
              <a:gd name="T101" fmla="*/ 95 h 160"/>
              <a:gd name="T102" fmla="*/ 141 w 150"/>
              <a:gd name="T103" fmla="*/ 95 h 160"/>
              <a:gd name="T104" fmla="*/ 150 w 150"/>
              <a:gd name="T105" fmla="*/ 86 h 160"/>
              <a:gd name="T106" fmla="*/ 150 w 150"/>
              <a:gd name="T107" fmla="*/ 72 h 160"/>
              <a:gd name="T108" fmla="*/ 141 w 150"/>
              <a:gd name="T109" fmla="*/ 63 h 160"/>
              <a:gd name="T110" fmla="*/ 75 w 150"/>
              <a:gd name="T111" fmla="*/ 107 h 160"/>
              <a:gd name="T112" fmla="*/ 49 w 150"/>
              <a:gd name="T113" fmla="*/ 80 h 160"/>
              <a:gd name="T114" fmla="*/ 75 w 150"/>
              <a:gd name="T115" fmla="*/ 52 h 160"/>
              <a:gd name="T116" fmla="*/ 101 w 150"/>
              <a:gd name="T117" fmla="*/ 80 h 160"/>
              <a:gd name="T118" fmla="*/ 75 w 150"/>
              <a:gd name="T119" fmla="*/ 107 h 160"/>
              <a:gd name="T120" fmla="*/ 75 w 150"/>
              <a:gd name="T121" fmla="*/ 107 h 160"/>
              <a:gd name="T122" fmla="*/ 75 w 150"/>
              <a:gd name="T123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0" h="160">
                <a:moveTo>
                  <a:pt x="141" y="63"/>
                </a:moveTo>
                <a:cubicBezTo>
                  <a:pt x="134" y="63"/>
                  <a:pt x="134" y="63"/>
                  <a:pt x="134" y="63"/>
                </a:cubicBezTo>
                <a:cubicBezTo>
                  <a:pt x="132" y="57"/>
                  <a:pt x="131" y="52"/>
                  <a:pt x="127" y="47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4" y="39"/>
                  <a:pt x="136" y="37"/>
                  <a:pt x="136" y="34"/>
                </a:cubicBezTo>
                <a:cubicBezTo>
                  <a:pt x="136" y="32"/>
                  <a:pt x="134" y="29"/>
                  <a:pt x="133" y="2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0" y="15"/>
                  <a:pt x="115" y="15"/>
                  <a:pt x="112" y="18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01" y="21"/>
                  <a:pt x="96" y="19"/>
                  <a:pt x="90" y="18"/>
                </a:cubicBezTo>
                <a:cubicBezTo>
                  <a:pt x="90" y="7"/>
                  <a:pt x="90" y="7"/>
                  <a:pt x="90" y="7"/>
                </a:cubicBezTo>
                <a:cubicBezTo>
                  <a:pt x="90" y="4"/>
                  <a:pt x="87" y="0"/>
                  <a:pt x="82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4" y="0"/>
                  <a:pt x="61" y="4"/>
                  <a:pt x="61" y="7"/>
                </a:cubicBezTo>
                <a:cubicBezTo>
                  <a:pt x="61" y="18"/>
                  <a:pt x="61" y="18"/>
                  <a:pt x="61" y="18"/>
                </a:cubicBezTo>
                <a:cubicBezTo>
                  <a:pt x="55" y="19"/>
                  <a:pt x="49" y="21"/>
                  <a:pt x="44" y="24"/>
                </a:cubicBezTo>
                <a:cubicBezTo>
                  <a:pt x="38" y="18"/>
                  <a:pt x="38" y="18"/>
                  <a:pt x="38" y="18"/>
                </a:cubicBezTo>
                <a:cubicBezTo>
                  <a:pt x="36" y="15"/>
                  <a:pt x="30" y="15"/>
                  <a:pt x="27" y="18"/>
                </a:cubicBezTo>
                <a:cubicBezTo>
                  <a:pt x="18" y="28"/>
                  <a:pt x="18" y="28"/>
                  <a:pt x="18" y="28"/>
                </a:cubicBezTo>
                <a:cubicBezTo>
                  <a:pt x="15" y="29"/>
                  <a:pt x="14" y="32"/>
                  <a:pt x="14" y="34"/>
                </a:cubicBezTo>
                <a:cubicBezTo>
                  <a:pt x="14" y="37"/>
                  <a:pt x="15" y="39"/>
                  <a:pt x="18" y="40"/>
                </a:cubicBezTo>
                <a:cubicBezTo>
                  <a:pt x="22" y="47"/>
                  <a:pt x="22" y="47"/>
                  <a:pt x="22" y="47"/>
                </a:cubicBezTo>
                <a:cubicBezTo>
                  <a:pt x="20" y="52"/>
                  <a:pt x="18" y="57"/>
                  <a:pt x="16" y="63"/>
                </a:cubicBezTo>
                <a:cubicBezTo>
                  <a:pt x="8" y="63"/>
                  <a:pt x="8" y="63"/>
                  <a:pt x="8" y="63"/>
                </a:cubicBezTo>
                <a:cubicBezTo>
                  <a:pt x="3" y="63"/>
                  <a:pt x="0" y="67"/>
                  <a:pt x="0" y="7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1"/>
                  <a:pt x="3" y="95"/>
                  <a:pt x="8" y="95"/>
                </a:cubicBezTo>
                <a:cubicBezTo>
                  <a:pt x="16" y="95"/>
                  <a:pt x="16" y="95"/>
                  <a:pt x="16" y="95"/>
                </a:cubicBezTo>
                <a:cubicBezTo>
                  <a:pt x="18" y="101"/>
                  <a:pt x="20" y="108"/>
                  <a:pt x="22" y="113"/>
                </a:cubicBezTo>
                <a:cubicBezTo>
                  <a:pt x="18" y="119"/>
                  <a:pt x="18" y="119"/>
                  <a:pt x="18" y="119"/>
                </a:cubicBezTo>
                <a:cubicBezTo>
                  <a:pt x="15" y="120"/>
                  <a:pt x="14" y="123"/>
                  <a:pt x="14" y="126"/>
                </a:cubicBezTo>
                <a:cubicBezTo>
                  <a:pt x="14" y="127"/>
                  <a:pt x="15" y="129"/>
                  <a:pt x="18" y="131"/>
                </a:cubicBezTo>
                <a:cubicBezTo>
                  <a:pt x="27" y="141"/>
                  <a:pt x="27" y="141"/>
                  <a:pt x="27" y="141"/>
                </a:cubicBezTo>
                <a:cubicBezTo>
                  <a:pt x="28" y="143"/>
                  <a:pt x="31" y="143"/>
                  <a:pt x="32" y="143"/>
                </a:cubicBezTo>
                <a:cubicBezTo>
                  <a:pt x="34" y="143"/>
                  <a:pt x="37" y="143"/>
                  <a:pt x="38" y="141"/>
                </a:cubicBezTo>
                <a:cubicBezTo>
                  <a:pt x="44" y="134"/>
                  <a:pt x="44" y="134"/>
                  <a:pt x="44" y="134"/>
                </a:cubicBezTo>
                <a:cubicBezTo>
                  <a:pt x="49" y="138"/>
                  <a:pt x="55" y="141"/>
                  <a:pt x="61" y="142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1" y="156"/>
                  <a:pt x="64" y="160"/>
                  <a:pt x="68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7" y="160"/>
                  <a:pt x="90" y="156"/>
                  <a:pt x="90" y="151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6" y="141"/>
                  <a:pt x="101" y="138"/>
                  <a:pt x="106" y="134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3"/>
                  <a:pt x="115" y="143"/>
                  <a:pt x="118" y="143"/>
                </a:cubicBezTo>
                <a:cubicBezTo>
                  <a:pt x="120" y="143"/>
                  <a:pt x="121" y="143"/>
                  <a:pt x="124" y="141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134" y="129"/>
                  <a:pt x="136" y="127"/>
                  <a:pt x="136" y="126"/>
                </a:cubicBezTo>
                <a:cubicBezTo>
                  <a:pt x="136" y="123"/>
                  <a:pt x="134" y="120"/>
                  <a:pt x="133" y="119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31" y="108"/>
                  <a:pt x="132" y="101"/>
                  <a:pt x="134" y="95"/>
                </a:cubicBezTo>
                <a:cubicBezTo>
                  <a:pt x="141" y="95"/>
                  <a:pt x="141" y="95"/>
                  <a:pt x="141" y="95"/>
                </a:cubicBezTo>
                <a:cubicBezTo>
                  <a:pt x="146" y="95"/>
                  <a:pt x="150" y="91"/>
                  <a:pt x="150" y="86"/>
                </a:cubicBezTo>
                <a:cubicBezTo>
                  <a:pt x="150" y="72"/>
                  <a:pt x="150" y="72"/>
                  <a:pt x="150" y="72"/>
                </a:cubicBezTo>
                <a:cubicBezTo>
                  <a:pt x="150" y="67"/>
                  <a:pt x="146" y="63"/>
                  <a:pt x="141" y="63"/>
                </a:cubicBezTo>
                <a:close/>
                <a:moveTo>
                  <a:pt x="75" y="107"/>
                </a:moveTo>
                <a:cubicBezTo>
                  <a:pt x="61" y="107"/>
                  <a:pt x="49" y="95"/>
                  <a:pt x="49" y="80"/>
                </a:cubicBezTo>
                <a:cubicBezTo>
                  <a:pt x="49" y="65"/>
                  <a:pt x="61" y="52"/>
                  <a:pt x="75" y="52"/>
                </a:cubicBezTo>
                <a:cubicBezTo>
                  <a:pt x="89" y="52"/>
                  <a:pt x="101" y="65"/>
                  <a:pt x="101" y="80"/>
                </a:cubicBezTo>
                <a:cubicBezTo>
                  <a:pt x="101" y="95"/>
                  <a:pt x="89" y="107"/>
                  <a:pt x="75" y="107"/>
                </a:cubicBezTo>
                <a:close/>
                <a:moveTo>
                  <a:pt x="75" y="107"/>
                </a:moveTo>
                <a:cubicBezTo>
                  <a:pt x="75" y="107"/>
                  <a:pt x="75" y="107"/>
                  <a:pt x="75" y="10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27">
            <a:extLst>
              <a:ext uri="{FF2B5EF4-FFF2-40B4-BE49-F238E27FC236}">
                <a16:creationId xmlns:a16="http://schemas.microsoft.com/office/drawing/2014/main" id="{6063D58F-BA36-4ED3-A4E2-4AB08ECA0BDB}"/>
              </a:ext>
            </a:extLst>
          </p:cNvPr>
          <p:cNvSpPr>
            <a:spLocks noEditPoints="1"/>
          </p:cNvSpPr>
          <p:nvPr/>
        </p:nvSpPr>
        <p:spPr bwMode="auto">
          <a:xfrm>
            <a:off x="10121901" y="1922463"/>
            <a:ext cx="204788" cy="254000"/>
          </a:xfrm>
          <a:custGeom>
            <a:avLst/>
            <a:gdLst>
              <a:gd name="T0" fmla="*/ 43 w 129"/>
              <a:gd name="T1" fmla="*/ 66 h 160"/>
              <a:gd name="T2" fmla="*/ 47 w 129"/>
              <a:gd name="T3" fmla="*/ 69 h 160"/>
              <a:gd name="T4" fmla="*/ 56 w 129"/>
              <a:gd name="T5" fmla="*/ 45 h 160"/>
              <a:gd name="T6" fmla="*/ 53 w 129"/>
              <a:gd name="T7" fmla="*/ 38 h 160"/>
              <a:gd name="T8" fmla="*/ 46 w 129"/>
              <a:gd name="T9" fmla="*/ 77 h 160"/>
              <a:gd name="T10" fmla="*/ 53 w 129"/>
              <a:gd name="T11" fmla="*/ 77 h 160"/>
              <a:gd name="T12" fmla="*/ 90 w 129"/>
              <a:gd name="T13" fmla="*/ 31 h 160"/>
              <a:gd name="T14" fmla="*/ 81 w 129"/>
              <a:gd name="T15" fmla="*/ 18 h 160"/>
              <a:gd name="T16" fmla="*/ 129 w 129"/>
              <a:gd name="T17" fmla="*/ 8 h 160"/>
              <a:gd name="T18" fmla="*/ 7 w 129"/>
              <a:gd name="T19" fmla="*/ 0 h 160"/>
              <a:gd name="T20" fmla="*/ 7 w 129"/>
              <a:gd name="T21" fmla="*/ 18 h 160"/>
              <a:gd name="T22" fmla="*/ 48 w 129"/>
              <a:gd name="T23" fmla="*/ 24 h 160"/>
              <a:gd name="T24" fmla="*/ 37 w 129"/>
              <a:gd name="T25" fmla="*/ 98 h 160"/>
              <a:gd name="T26" fmla="*/ 93 w 129"/>
              <a:gd name="T27" fmla="*/ 99 h 160"/>
              <a:gd name="T28" fmla="*/ 90 w 129"/>
              <a:gd name="T29" fmla="*/ 31 h 160"/>
              <a:gd name="T30" fmla="*/ 39 w 129"/>
              <a:gd name="T31" fmla="*/ 57 h 160"/>
              <a:gd name="T32" fmla="*/ 90 w 129"/>
              <a:gd name="T33" fmla="*/ 58 h 160"/>
              <a:gd name="T34" fmla="*/ 65 w 129"/>
              <a:gd name="T35" fmla="*/ 138 h 160"/>
              <a:gd name="T36" fmla="*/ 60 w 129"/>
              <a:gd name="T37" fmla="*/ 143 h 160"/>
              <a:gd name="T38" fmla="*/ 61 w 129"/>
              <a:gd name="T39" fmla="*/ 159 h 160"/>
              <a:gd name="T40" fmla="*/ 68 w 129"/>
              <a:gd name="T41" fmla="*/ 159 h 160"/>
              <a:gd name="T42" fmla="*/ 69 w 129"/>
              <a:gd name="T43" fmla="*/ 143 h 160"/>
              <a:gd name="T44" fmla="*/ 65 w 129"/>
              <a:gd name="T45" fmla="*/ 138 h 160"/>
              <a:gd name="T46" fmla="*/ 16 w 129"/>
              <a:gd name="T47" fmla="*/ 59 h 160"/>
              <a:gd name="T48" fmla="*/ 2 w 129"/>
              <a:gd name="T49" fmla="*/ 65 h 160"/>
              <a:gd name="T50" fmla="*/ 16 w 129"/>
              <a:gd name="T51" fmla="*/ 70 h 160"/>
              <a:gd name="T52" fmla="*/ 25 w 129"/>
              <a:gd name="T53" fmla="*/ 112 h 160"/>
              <a:gd name="T54" fmla="*/ 17 w 129"/>
              <a:gd name="T55" fmla="*/ 127 h 160"/>
              <a:gd name="T56" fmla="*/ 25 w 129"/>
              <a:gd name="T57" fmla="*/ 127 h 160"/>
              <a:gd name="T58" fmla="*/ 32 w 129"/>
              <a:gd name="T59" fmla="*/ 112 h 160"/>
              <a:gd name="T60" fmla="*/ 123 w 129"/>
              <a:gd name="T61" fmla="*/ 59 h 160"/>
              <a:gd name="T62" fmla="*/ 107 w 129"/>
              <a:gd name="T63" fmla="*/ 65 h 160"/>
              <a:gd name="T64" fmla="*/ 123 w 129"/>
              <a:gd name="T65" fmla="*/ 70 h 160"/>
              <a:gd name="T66" fmla="*/ 123 w 129"/>
              <a:gd name="T67" fmla="*/ 59 h 160"/>
              <a:gd name="T68" fmla="*/ 97 w 129"/>
              <a:gd name="T69" fmla="*/ 112 h 160"/>
              <a:gd name="T70" fmla="*/ 104 w 129"/>
              <a:gd name="T71" fmla="*/ 127 h 160"/>
              <a:gd name="T72" fmla="*/ 112 w 129"/>
              <a:gd name="T73" fmla="*/ 127 h 160"/>
              <a:gd name="T74" fmla="*/ 104 w 129"/>
              <a:gd name="T75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9" h="160">
                <a:moveTo>
                  <a:pt x="53" y="38"/>
                </a:moveTo>
                <a:cubicBezTo>
                  <a:pt x="52" y="39"/>
                  <a:pt x="40" y="46"/>
                  <a:pt x="43" y="66"/>
                </a:cubicBezTo>
                <a:cubicBezTo>
                  <a:pt x="44" y="68"/>
                  <a:pt x="45" y="69"/>
                  <a:pt x="46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50" y="69"/>
                  <a:pt x="51" y="66"/>
                  <a:pt x="50" y="64"/>
                </a:cubicBezTo>
                <a:cubicBezTo>
                  <a:pt x="47" y="51"/>
                  <a:pt x="56" y="45"/>
                  <a:pt x="56" y="45"/>
                </a:cubicBezTo>
                <a:cubicBezTo>
                  <a:pt x="57" y="44"/>
                  <a:pt x="58" y="41"/>
                  <a:pt x="57" y="39"/>
                </a:cubicBezTo>
                <a:cubicBezTo>
                  <a:pt x="56" y="38"/>
                  <a:pt x="54" y="38"/>
                  <a:pt x="53" y="38"/>
                </a:cubicBezTo>
                <a:close/>
                <a:moveTo>
                  <a:pt x="50" y="74"/>
                </a:moveTo>
                <a:cubicBezTo>
                  <a:pt x="48" y="74"/>
                  <a:pt x="46" y="75"/>
                  <a:pt x="46" y="77"/>
                </a:cubicBezTo>
                <a:cubicBezTo>
                  <a:pt x="46" y="80"/>
                  <a:pt x="48" y="81"/>
                  <a:pt x="50" y="81"/>
                </a:cubicBezTo>
                <a:cubicBezTo>
                  <a:pt x="51" y="81"/>
                  <a:pt x="53" y="80"/>
                  <a:pt x="53" y="77"/>
                </a:cubicBezTo>
                <a:cubicBezTo>
                  <a:pt x="53" y="75"/>
                  <a:pt x="51" y="74"/>
                  <a:pt x="50" y="74"/>
                </a:cubicBezTo>
                <a:close/>
                <a:moveTo>
                  <a:pt x="90" y="31"/>
                </a:moveTo>
                <a:cubicBezTo>
                  <a:pt x="88" y="27"/>
                  <a:pt x="85" y="25"/>
                  <a:pt x="81" y="24"/>
                </a:cubicBezTo>
                <a:cubicBezTo>
                  <a:pt x="81" y="18"/>
                  <a:pt x="81" y="18"/>
                  <a:pt x="81" y="18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6" y="18"/>
                  <a:pt x="129" y="13"/>
                  <a:pt x="129" y="8"/>
                </a:cubicBezTo>
                <a:cubicBezTo>
                  <a:pt x="129" y="3"/>
                  <a:pt x="126" y="0"/>
                  <a:pt x="122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3"/>
                  <a:pt x="3" y="18"/>
                  <a:pt x="7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8" y="24"/>
                  <a:pt x="48" y="24"/>
                  <a:pt x="48" y="24"/>
                </a:cubicBezTo>
                <a:cubicBezTo>
                  <a:pt x="37" y="30"/>
                  <a:pt x="29" y="43"/>
                  <a:pt x="29" y="57"/>
                </a:cubicBezTo>
                <a:cubicBezTo>
                  <a:pt x="29" y="67"/>
                  <a:pt x="32" y="84"/>
                  <a:pt x="37" y="98"/>
                </a:cubicBezTo>
                <a:cubicBezTo>
                  <a:pt x="43" y="119"/>
                  <a:pt x="53" y="130"/>
                  <a:pt x="65" y="130"/>
                </a:cubicBezTo>
                <a:cubicBezTo>
                  <a:pt x="75" y="130"/>
                  <a:pt x="85" y="119"/>
                  <a:pt x="93" y="99"/>
                </a:cubicBezTo>
                <a:cubicBezTo>
                  <a:pt x="97" y="84"/>
                  <a:pt x="100" y="68"/>
                  <a:pt x="100" y="58"/>
                </a:cubicBezTo>
                <a:cubicBezTo>
                  <a:pt x="100" y="48"/>
                  <a:pt x="97" y="38"/>
                  <a:pt x="90" y="31"/>
                </a:cubicBezTo>
                <a:close/>
                <a:moveTo>
                  <a:pt x="65" y="119"/>
                </a:moveTo>
                <a:cubicBezTo>
                  <a:pt x="50" y="119"/>
                  <a:pt x="39" y="73"/>
                  <a:pt x="39" y="57"/>
                </a:cubicBezTo>
                <a:cubicBezTo>
                  <a:pt x="39" y="42"/>
                  <a:pt x="50" y="30"/>
                  <a:pt x="65" y="30"/>
                </a:cubicBezTo>
                <a:cubicBezTo>
                  <a:pt x="79" y="30"/>
                  <a:pt x="90" y="43"/>
                  <a:pt x="90" y="58"/>
                </a:cubicBezTo>
                <a:cubicBezTo>
                  <a:pt x="90" y="74"/>
                  <a:pt x="79" y="119"/>
                  <a:pt x="65" y="119"/>
                </a:cubicBezTo>
                <a:close/>
                <a:moveTo>
                  <a:pt x="65" y="138"/>
                </a:moveTo>
                <a:cubicBezTo>
                  <a:pt x="63" y="138"/>
                  <a:pt x="62" y="139"/>
                  <a:pt x="61" y="139"/>
                </a:cubicBezTo>
                <a:cubicBezTo>
                  <a:pt x="60" y="140"/>
                  <a:pt x="60" y="142"/>
                  <a:pt x="60" y="143"/>
                </a:cubicBezTo>
                <a:cubicBezTo>
                  <a:pt x="60" y="154"/>
                  <a:pt x="60" y="154"/>
                  <a:pt x="60" y="154"/>
                </a:cubicBezTo>
                <a:cubicBezTo>
                  <a:pt x="60" y="156"/>
                  <a:pt x="60" y="158"/>
                  <a:pt x="61" y="159"/>
                </a:cubicBezTo>
                <a:cubicBezTo>
                  <a:pt x="62" y="160"/>
                  <a:pt x="63" y="160"/>
                  <a:pt x="65" y="160"/>
                </a:cubicBezTo>
                <a:cubicBezTo>
                  <a:pt x="66" y="160"/>
                  <a:pt x="67" y="160"/>
                  <a:pt x="68" y="159"/>
                </a:cubicBezTo>
                <a:cubicBezTo>
                  <a:pt x="69" y="158"/>
                  <a:pt x="69" y="156"/>
                  <a:pt x="69" y="154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69" y="142"/>
                  <a:pt x="69" y="140"/>
                  <a:pt x="68" y="139"/>
                </a:cubicBezTo>
                <a:cubicBezTo>
                  <a:pt x="67" y="139"/>
                  <a:pt x="66" y="138"/>
                  <a:pt x="65" y="138"/>
                </a:cubicBezTo>
                <a:close/>
                <a:moveTo>
                  <a:pt x="22" y="65"/>
                </a:moveTo>
                <a:cubicBezTo>
                  <a:pt x="22" y="62"/>
                  <a:pt x="20" y="59"/>
                  <a:pt x="1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4" y="59"/>
                  <a:pt x="2" y="62"/>
                  <a:pt x="2" y="65"/>
                </a:cubicBezTo>
                <a:cubicBezTo>
                  <a:pt x="2" y="68"/>
                  <a:pt x="4" y="70"/>
                  <a:pt x="6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20" y="70"/>
                  <a:pt x="22" y="68"/>
                  <a:pt x="22" y="65"/>
                </a:cubicBezTo>
                <a:close/>
                <a:moveTo>
                  <a:pt x="25" y="112"/>
                </a:moveTo>
                <a:cubicBezTo>
                  <a:pt x="17" y="119"/>
                  <a:pt x="17" y="119"/>
                  <a:pt x="17" y="119"/>
                </a:cubicBezTo>
                <a:cubicBezTo>
                  <a:pt x="16" y="121"/>
                  <a:pt x="16" y="125"/>
                  <a:pt x="17" y="127"/>
                </a:cubicBezTo>
                <a:cubicBezTo>
                  <a:pt x="18" y="128"/>
                  <a:pt x="19" y="128"/>
                  <a:pt x="21" y="128"/>
                </a:cubicBezTo>
                <a:cubicBezTo>
                  <a:pt x="23" y="128"/>
                  <a:pt x="24" y="128"/>
                  <a:pt x="25" y="127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4" y="117"/>
                  <a:pt x="34" y="114"/>
                  <a:pt x="32" y="112"/>
                </a:cubicBezTo>
                <a:cubicBezTo>
                  <a:pt x="30" y="110"/>
                  <a:pt x="27" y="110"/>
                  <a:pt x="25" y="112"/>
                </a:cubicBezTo>
                <a:close/>
                <a:moveTo>
                  <a:pt x="123" y="59"/>
                </a:moveTo>
                <a:cubicBezTo>
                  <a:pt x="113" y="59"/>
                  <a:pt x="113" y="59"/>
                  <a:pt x="113" y="59"/>
                </a:cubicBezTo>
                <a:cubicBezTo>
                  <a:pt x="109" y="59"/>
                  <a:pt x="107" y="63"/>
                  <a:pt x="107" y="65"/>
                </a:cubicBezTo>
                <a:cubicBezTo>
                  <a:pt x="107" y="68"/>
                  <a:pt x="109" y="70"/>
                  <a:pt x="11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5" y="70"/>
                  <a:pt x="127" y="68"/>
                  <a:pt x="127" y="65"/>
                </a:cubicBezTo>
                <a:cubicBezTo>
                  <a:pt x="127" y="63"/>
                  <a:pt x="125" y="59"/>
                  <a:pt x="123" y="59"/>
                </a:cubicBezTo>
                <a:close/>
                <a:moveTo>
                  <a:pt x="104" y="112"/>
                </a:moveTo>
                <a:cubicBezTo>
                  <a:pt x="101" y="110"/>
                  <a:pt x="99" y="110"/>
                  <a:pt x="97" y="112"/>
                </a:cubicBezTo>
                <a:cubicBezTo>
                  <a:pt x="94" y="114"/>
                  <a:pt x="94" y="117"/>
                  <a:pt x="97" y="119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5" y="128"/>
                  <a:pt x="106" y="128"/>
                  <a:pt x="108" y="128"/>
                </a:cubicBezTo>
                <a:cubicBezTo>
                  <a:pt x="109" y="128"/>
                  <a:pt x="111" y="128"/>
                  <a:pt x="112" y="127"/>
                </a:cubicBezTo>
                <a:cubicBezTo>
                  <a:pt x="113" y="125"/>
                  <a:pt x="113" y="121"/>
                  <a:pt x="112" y="119"/>
                </a:cubicBezTo>
                <a:lnTo>
                  <a:pt x="104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28">
            <a:extLst>
              <a:ext uri="{FF2B5EF4-FFF2-40B4-BE49-F238E27FC236}">
                <a16:creationId xmlns:a16="http://schemas.microsoft.com/office/drawing/2014/main" id="{49F777AA-A314-4E08-912D-C2167E5D7A61}"/>
              </a:ext>
            </a:extLst>
          </p:cNvPr>
          <p:cNvSpPr>
            <a:spLocks noEditPoints="1"/>
          </p:cNvSpPr>
          <p:nvPr/>
        </p:nvSpPr>
        <p:spPr bwMode="auto">
          <a:xfrm>
            <a:off x="2389188" y="2486026"/>
            <a:ext cx="258763" cy="233363"/>
          </a:xfrm>
          <a:custGeom>
            <a:avLst/>
            <a:gdLst>
              <a:gd name="T0" fmla="*/ 49 w 163"/>
              <a:gd name="T1" fmla="*/ 7 h 147"/>
              <a:gd name="T2" fmla="*/ 45 w 163"/>
              <a:gd name="T3" fmla="*/ 3 h 147"/>
              <a:gd name="T4" fmla="*/ 45 w 163"/>
              <a:gd name="T5" fmla="*/ 3 h 147"/>
              <a:gd name="T6" fmla="*/ 45 w 163"/>
              <a:gd name="T7" fmla="*/ 3 h 147"/>
              <a:gd name="T8" fmla="*/ 41 w 163"/>
              <a:gd name="T9" fmla="*/ 1 h 147"/>
              <a:gd name="T10" fmla="*/ 41 w 163"/>
              <a:gd name="T11" fmla="*/ 1 h 147"/>
              <a:gd name="T12" fmla="*/ 31 w 163"/>
              <a:gd name="T13" fmla="*/ 0 h 147"/>
              <a:gd name="T14" fmla="*/ 1 w 163"/>
              <a:gd name="T15" fmla="*/ 31 h 147"/>
              <a:gd name="T16" fmla="*/ 31 w 163"/>
              <a:gd name="T17" fmla="*/ 64 h 147"/>
              <a:gd name="T18" fmla="*/ 45 w 163"/>
              <a:gd name="T19" fmla="*/ 59 h 147"/>
              <a:gd name="T20" fmla="*/ 6 w 163"/>
              <a:gd name="T21" fmla="*/ 128 h 147"/>
              <a:gd name="T22" fmla="*/ 4 w 163"/>
              <a:gd name="T23" fmla="*/ 143 h 147"/>
              <a:gd name="T24" fmla="*/ 11 w 163"/>
              <a:gd name="T25" fmla="*/ 147 h 147"/>
              <a:gd name="T26" fmla="*/ 17 w 163"/>
              <a:gd name="T27" fmla="*/ 144 h 147"/>
              <a:gd name="T28" fmla="*/ 64 w 163"/>
              <a:gd name="T29" fmla="*/ 59 h 147"/>
              <a:gd name="T30" fmla="*/ 52 w 163"/>
              <a:gd name="T31" fmla="*/ 9 h 147"/>
              <a:gd name="T32" fmla="*/ 49 w 163"/>
              <a:gd name="T33" fmla="*/ 7 h 147"/>
              <a:gd name="T34" fmla="*/ 49 w 163"/>
              <a:gd name="T35" fmla="*/ 7 h 147"/>
              <a:gd name="T36" fmla="*/ 147 w 163"/>
              <a:gd name="T37" fmla="*/ 9 h 147"/>
              <a:gd name="T38" fmla="*/ 146 w 163"/>
              <a:gd name="T39" fmla="*/ 7 h 147"/>
              <a:gd name="T40" fmla="*/ 140 w 163"/>
              <a:gd name="T41" fmla="*/ 3 h 147"/>
              <a:gd name="T42" fmla="*/ 140 w 163"/>
              <a:gd name="T43" fmla="*/ 3 h 147"/>
              <a:gd name="T44" fmla="*/ 140 w 163"/>
              <a:gd name="T45" fmla="*/ 3 h 147"/>
              <a:gd name="T46" fmla="*/ 137 w 163"/>
              <a:gd name="T47" fmla="*/ 1 h 147"/>
              <a:gd name="T48" fmla="*/ 137 w 163"/>
              <a:gd name="T49" fmla="*/ 1 h 147"/>
              <a:gd name="T50" fmla="*/ 128 w 163"/>
              <a:gd name="T51" fmla="*/ 0 h 147"/>
              <a:gd name="T52" fmla="*/ 98 w 163"/>
              <a:gd name="T53" fmla="*/ 31 h 147"/>
              <a:gd name="T54" fmla="*/ 128 w 163"/>
              <a:gd name="T55" fmla="*/ 64 h 147"/>
              <a:gd name="T56" fmla="*/ 142 w 163"/>
              <a:gd name="T57" fmla="*/ 59 h 147"/>
              <a:gd name="T58" fmla="*/ 101 w 163"/>
              <a:gd name="T59" fmla="*/ 128 h 147"/>
              <a:gd name="T60" fmla="*/ 99 w 163"/>
              <a:gd name="T61" fmla="*/ 143 h 147"/>
              <a:gd name="T62" fmla="*/ 108 w 163"/>
              <a:gd name="T63" fmla="*/ 147 h 147"/>
              <a:gd name="T64" fmla="*/ 114 w 163"/>
              <a:gd name="T65" fmla="*/ 144 h 147"/>
              <a:gd name="T66" fmla="*/ 161 w 163"/>
              <a:gd name="T67" fmla="*/ 59 h 147"/>
              <a:gd name="T68" fmla="*/ 147 w 163"/>
              <a:gd name="T69" fmla="*/ 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3" h="147">
                <a:moveTo>
                  <a:pt x="49" y="7"/>
                </a:moveTo>
                <a:cubicBezTo>
                  <a:pt x="45" y="3"/>
                  <a:pt x="45" y="3"/>
                  <a:pt x="45" y="3"/>
                </a:cubicBezTo>
                <a:cubicBezTo>
                  <a:pt x="45" y="3"/>
                  <a:pt x="45" y="3"/>
                  <a:pt x="45" y="3"/>
                </a:cubicBezTo>
                <a:cubicBezTo>
                  <a:pt x="45" y="3"/>
                  <a:pt x="45" y="3"/>
                  <a:pt x="45" y="3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38" y="0"/>
                  <a:pt x="35" y="0"/>
                  <a:pt x="31" y="0"/>
                </a:cubicBezTo>
                <a:cubicBezTo>
                  <a:pt x="15" y="0"/>
                  <a:pt x="1" y="13"/>
                  <a:pt x="1" y="31"/>
                </a:cubicBezTo>
                <a:cubicBezTo>
                  <a:pt x="1" y="49"/>
                  <a:pt x="15" y="64"/>
                  <a:pt x="31" y="64"/>
                </a:cubicBezTo>
                <a:cubicBezTo>
                  <a:pt x="36" y="64"/>
                  <a:pt x="41" y="62"/>
                  <a:pt x="45" y="59"/>
                </a:cubicBezTo>
                <a:cubicBezTo>
                  <a:pt x="43" y="77"/>
                  <a:pt x="35" y="102"/>
                  <a:pt x="6" y="128"/>
                </a:cubicBezTo>
                <a:cubicBezTo>
                  <a:pt x="1" y="131"/>
                  <a:pt x="0" y="138"/>
                  <a:pt x="4" y="143"/>
                </a:cubicBezTo>
                <a:cubicBezTo>
                  <a:pt x="6" y="146"/>
                  <a:pt x="8" y="147"/>
                  <a:pt x="11" y="147"/>
                </a:cubicBezTo>
                <a:cubicBezTo>
                  <a:pt x="14" y="147"/>
                  <a:pt x="15" y="146"/>
                  <a:pt x="17" y="144"/>
                </a:cubicBezTo>
                <a:cubicBezTo>
                  <a:pt x="55" y="113"/>
                  <a:pt x="63" y="80"/>
                  <a:pt x="64" y="59"/>
                </a:cubicBezTo>
                <a:cubicBezTo>
                  <a:pt x="66" y="31"/>
                  <a:pt x="59" y="16"/>
                  <a:pt x="52" y="9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lose/>
                <a:moveTo>
                  <a:pt x="147" y="9"/>
                </a:moveTo>
                <a:cubicBezTo>
                  <a:pt x="146" y="7"/>
                  <a:pt x="146" y="7"/>
                  <a:pt x="146" y="7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37" y="1"/>
                  <a:pt x="137" y="1"/>
                  <a:pt x="137" y="1"/>
                </a:cubicBezTo>
                <a:cubicBezTo>
                  <a:pt x="137" y="1"/>
                  <a:pt x="137" y="1"/>
                  <a:pt x="137" y="1"/>
                </a:cubicBezTo>
                <a:cubicBezTo>
                  <a:pt x="135" y="0"/>
                  <a:pt x="130" y="0"/>
                  <a:pt x="128" y="0"/>
                </a:cubicBezTo>
                <a:cubicBezTo>
                  <a:pt x="111" y="0"/>
                  <a:pt x="98" y="13"/>
                  <a:pt x="98" y="31"/>
                </a:cubicBezTo>
                <a:cubicBezTo>
                  <a:pt x="98" y="49"/>
                  <a:pt x="111" y="64"/>
                  <a:pt x="128" y="64"/>
                </a:cubicBezTo>
                <a:cubicBezTo>
                  <a:pt x="132" y="64"/>
                  <a:pt x="137" y="62"/>
                  <a:pt x="142" y="59"/>
                </a:cubicBezTo>
                <a:cubicBezTo>
                  <a:pt x="140" y="77"/>
                  <a:pt x="132" y="102"/>
                  <a:pt x="101" y="128"/>
                </a:cubicBezTo>
                <a:cubicBezTo>
                  <a:pt x="97" y="131"/>
                  <a:pt x="97" y="138"/>
                  <a:pt x="99" y="143"/>
                </a:cubicBezTo>
                <a:cubicBezTo>
                  <a:pt x="102" y="146"/>
                  <a:pt x="105" y="147"/>
                  <a:pt x="108" y="147"/>
                </a:cubicBezTo>
                <a:cubicBezTo>
                  <a:pt x="109" y="147"/>
                  <a:pt x="112" y="146"/>
                  <a:pt x="114" y="144"/>
                </a:cubicBezTo>
                <a:cubicBezTo>
                  <a:pt x="150" y="113"/>
                  <a:pt x="160" y="80"/>
                  <a:pt x="161" y="59"/>
                </a:cubicBezTo>
                <a:cubicBezTo>
                  <a:pt x="163" y="31"/>
                  <a:pt x="154" y="16"/>
                  <a:pt x="147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29">
            <a:extLst>
              <a:ext uri="{FF2B5EF4-FFF2-40B4-BE49-F238E27FC236}">
                <a16:creationId xmlns:a16="http://schemas.microsoft.com/office/drawing/2014/main" id="{7FB33969-C6D7-4FE4-B421-21EC87ED7D80}"/>
              </a:ext>
            </a:extLst>
          </p:cNvPr>
          <p:cNvSpPr>
            <a:spLocks noEditPoints="1"/>
          </p:cNvSpPr>
          <p:nvPr/>
        </p:nvSpPr>
        <p:spPr bwMode="auto">
          <a:xfrm>
            <a:off x="11206163" y="1922463"/>
            <a:ext cx="239713" cy="254000"/>
          </a:xfrm>
          <a:custGeom>
            <a:avLst/>
            <a:gdLst>
              <a:gd name="T0" fmla="*/ 134 w 151"/>
              <a:gd name="T1" fmla="*/ 17 h 160"/>
              <a:gd name="T2" fmla="*/ 93 w 151"/>
              <a:gd name="T3" fmla="*/ 0 h 160"/>
              <a:gd name="T4" fmla="*/ 93 w 151"/>
              <a:gd name="T5" fmla="*/ 0 h 160"/>
              <a:gd name="T6" fmla="*/ 54 w 151"/>
              <a:gd name="T7" fmla="*/ 17 h 160"/>
              <a:gd name="T8" fmla="*/ 37 w 151"/>
              <a:gd name="T9" fmla="*/ 60 h 160"/>
              <a:gd name="T10" fmla="*/ 45 w 151"/>
              <a:gd name="T11" fmla="*/ 90 h 160"/>
              <a:gd name="T12" fmla="*/ 4 w 151"/>
              <a:gd name="T13" fmla="*/ 135 h 160"/>
              <a:gd name="T14" fmla="*/ 0 w 151"/>
              <a:gd name="T15" fmla="*/ 145 h 160"/>
              <a:gd name="T16" fmla="*/ 4 w 151"/>
              <a:gd name="T17" fmla="*/ 155 h 160"/>
              <a:gd name="T18" fmla="*/ 4 w 151"/>
              <a:gd name="T19" fmla="*/ 155 h 160"/>
              <a:gd name="T20" fmla="*/ 14 w 151"/>
              <a:gd name="T21" fmla="*/ 160 h 160"/>
              <a:gd name="T22" fmla="*/ 23 w 151"/>
              <a:gd name="T23" fmla="*/ 155 h 160"/>
              <a:gd name="T24" fmla="*/ 65 w 151"/>
              <a:gd name="T25" fmla="*/ 112 h 160"/>
              <a:gd name="T26" fmla="*/ 93 w 151"/>
              <a:gd name="T27" fmla="*/ 120 h 160"/>
              <a:gd name="T28" fmla="*/ 134 w 151"/>
              <a:gd name="T29" fmla="*/ 102 h 160"/>
              <a:gd name="T30" fmla="*/ 151 w 151"/>
              <a:gd name="T31" fmla="*/ 60 h 160"/>
              <a:gd name="T32" fmla="*/ 134 w 151"/>
              <a:gd name="T33" fmla="*/ 17 h 160"/>
              <a:gd name="T34" fmla="*/ 17 w 151"/>
              <a:gd name="T35" fmla="*/ 148 h 160"/>
              <a:gd name="T36" fmla="*/ 14 w 151"/>
              <a:gd name="T37" fmla="*/ 150 h 160"/>
              <a:gd name="T38" fmla="*/ 11 w 151"/>
              <a:gd name="T39" fmla="*/ 148 h 160"/>
              <a:gd name="T40" fmla="*/ 11 w 151"/>
              <a:gd name="T41" fmla="*/ 148 h 160"/>
              <a:gd name="T42" fmla="*/ 9 w 151"/>
              <a:gd name="T43" fmla="*/ 145 h 160"/>
              <a:gd name="T44" fmla="*/ 11 w 151"/>
              <a:gd name="T45" fmla="*/ 142 h 160"/>
              <a:gd name="T46" fmla="*/ 51 w 151"/>
              <a:gd name="T47" fmla="*/ 98 h 160"/>
              <a:gd name="T48" fmla="*/ 54 w 151"/>
              <a:gd name="T49" fmla="*/ 102 h 160"/>
              <a:gd name="T50" fmla="*/ 57 w 151"/>
              <a:gd name="T51" fmla="*/ 105 h 160"/>
              <a:gd name="T52" fmla="*/ 17 w 151"/>
              <a:gd name="T53" fmla="*/ 148 h 160"/>
              <a:gd name="T54" fmla="*/ 17 w 151"/>
              <a:gd name="T55" fmla="*/ 148 h 160"/>
              <a:gd name="T56" fmla="*/ 126 w 151"/>
              <a:gd name="T57" fmla="*/ 95 h 160"/>
              <a:gd name="T58" fmla="*/ 93 w 151"/>
              <a:gd name="T59" fmla="*/ 110 h 160"/>
              <a:gd name="T60" fmla="*/ 60 w 151"/>
              <a:gd name="T61" fmla="*/ 95 h 160"/>
              <a:gd name="T62" fmla="*/ 46 w 151"/>
              <a:gd name="T63" fmla="*/ 60 h 160"/>
              <a:gd name="T64" fmla="*/ 60 w 151"/>
              <a:gd name="T65" fmla="*/ 25 h 160"/>
              <a:gd name="T66" fmla="*/ 93 w 151"/>
              <a:gd name="T67" fmla="*/ 10 h 160"/>
              <a:gd name="T68" fmla="*/ 126 w 151"/>
              <a:gd name="T69" fmla="*/ 25 h 160"/>
              <a:gd name="T70" fmla="*/ 140 w 151"/>
              <a:gd name="T71" fmla="*/ 60 h 160"/>
              <a:gd name="T72" fmla="*/ 126 w 151"/>
              <a:gd name="T73" fmla="*/ 95 h 160"/>
              <a:gd name="T74" fmla="*/ 126 w 151"/>
              <a:gd name="T75" fmla="*/ 95 h 160"/>
              <a:gd name="T76" fmla="*/ 126 w 151"/>
              <a:gd name="T77" fmla="*/ 9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1" h="160">
                <a:moveTo>
                  <a:pt x="134" y="17"/>
                </a:moveTo>
                <a:cubicBezTo>
                  <a:pt x="123" y="5"/>
                  <a:pt x="109" y="0"/>
                  <a:pt x="9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79" y="0"/>
                  <a:pt x="65" y="5"/>
                  <a:pt x="54" y="17"/>
                </a:cubicBezTo>
                <a:cubicBezTo>
                  <a:pt x="43" y="28"/>
                  <a:pt x="37" y="43"/>
                  <a:pt x="37" y="60"/>
                </a:cubicBezTo>
                <a:cubicBezTo>
                  <a:pt x="37" y="70"/>
                  <a:pt x="40" y="82"/>
                  <a:pt x="45" y="90"/>
                </a:cubicBezTo>
                <a:cubicBezTo>
                  <a:pt x="4" y="135"/>
                  <a:pt x="4" y="135"/>
                  <a:pt x="4" y="135"/>
                </a:cubicBezTo>
                <a:cubicBezTo>
                  <a:pt x="1" y="137"/>
                  <a:pt x="0" y="142"/>
                  <a:pt x="0" y="145"/>
                </a:cubicBezTo>
                <a:cubicBezTo>
                  <a:pt x="0" y="148"/>
                  <a:pt x="1" y="152"/>
                  <a:pt x="4" y="155"/>
                </a:cubicBezTo>
                <a:cubicBezTo>
                  <a:pt x="4" y="155"/>
                  <a:pt x="4" y="155"/>
                  <a:pt x="4" y="155"/>
                </a:cubicBezTo>
                <a:cubicBezTo>
                  <a:pt x="8" y="158"/>
                  <a:pt x="11" y="160"/>
                  <a:pt x="14" y="160"/>
                </a:cubicBezTo>
                <a:cubicBezTo>
                  <a:pt x="18" y="160"/>
                  <a:pt x="22" y="158"/>
                  <a:pt x="23" y="155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73" y="117"/>
                  <a:pt x="84" y="120"/>
                  <a:pt x="93" y="120"/>
                </a:cubicBezTo>
                <a:cubicBezTo>
                  <a:pt x="109" y="120"/>
                  <a:pt x="123" y="113"/>
                  <a:pt x="134" y="102"/>
                </a:cubicBezTo>
                <a:cubicBezTo>
                  <a:pt x="145" y="92"/>
                  <a:pt x="151" y="75"/>
                  <a:pt x="151" y="60"/>
                </a:cubicBezTo>
                <a:cubicBezTo>
                  <a:pt x="151" y="43"/>
                  <a:pt x="145" y="28"/>
                  <a:pt x="134" y="17"/>
                </a:cubicBezTo>
                <a:close/>
                <a:moveTo>
                  <a:pt x="17" y="148"/>
                </a:moveTo>
                <a:cubicBezTo>
                  <a:pt x="17" y="148"/>
                  <a:pt x="15" y="150"/>
                  <a:pt x="14" y="150"/>
                </a:cubicBezTo>
                <a:cubicBezTo>
                  <a:pt x="14" y="150"/>
                  <a:pt x="12" y="148"/>
                  <a:pt x="11" y="148"/>
                </a:cubicBezTo>
                <a:cubicBezTo>
                  <a:pt x="11" y="148"/>
                  <a:pt x="11" y="148"/>
                  <a:pt x="11" y="148"/>
                </a:cubicBezTo>
                <a:cubicBezTo>
                  <a:pt x="11" y="147"/>
                  <a:pt x="9" y="147"/>
                  <a:pt x="9" y="145"/>
                </a:cubicBezTo>
                <a:cubicBezTo>
                  <a:pt x="9" y="143"/>
                  <a:pt x="11" y="143"/>
                  <a:pt x="11" y="142"/>
                </a:cubicBezTo>
                <a:cubicBezTo>
                  <a:pt x="51" y="98"/>
                  <a:pt x="51" y="98"/>
                  <a:pt x="51" y="98"/>
                </a:cubicBezTo>
                <a:cubicBezTo>
                  <a:pt x="51" y="100"/>
                  <a:pt x="53" y="102"/>
                  <a:pt x="54" y="102"/>
                </a:cubicBezTo>
                <a:cubicBezTo>
                  <a:pt x="54" y="103"/>
                  <a:pt x="56" y="105"/>
                  <a:pt x="57" y="105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17" y="148"/>
                  <a:pt x="17" y="148"/>
                  <a:pt x="17" y="148"/>
                </a:cubicBezTo>
                <a:close/>
                <a:moveTo>
                  <a:pt x="126" y="95"/>
                </a:moveTo>
                <a:cubicBezTo>
                  <a:pt x="118" y="105"/>
                  <a:pt x="106" y="110"/>
                  <a:pt x="93" y="110"/>
                </a:cubicBezTo>
                <a:cubicBezTo>
                  <a:pt x="81" y="110"/>
                  <a:pt x="70" y="105"/>
                  <a:pt x="60" y="95"/>
                </a:cubicBezTo>
                <a:cubicBezTo>
                  <a:pt x="51" y="85"/>
                  <a:pt x="46" y="73"/>
                  <a:pt x="46" y="60"/>
                </a:cubicBezTo>
                <a:cubicBezTo>
                  <a:pt x="46" y="47"/>
                  <a:pt x="51" y="33"/>
                  <a:pt x="60" y="25"/>
                </a:cubicBezTo>
                <a:cubicBezTo>
                  <a:pt x="70" y="15"/>
                  <a:pt x="81" y="10"/>
                  <a:pt x="93" y="10"/>
                </a:cubicBezTo>
                <a:cubicBezTo>
                  <a:pt x="106" y="10"/>
                  <a:pt x="118" y="15"/>
                  <a:pt x="126" y="25"/>
                </a:cubicBezTo>
                <a:cubicBezTo>
                  <a:pt x="135" y="33"/>
                  <a:pt x="140" y="47"/>
                  <a:pt x="140" y="60"/>
                </a:cubicBezTo>
                <a:cubicBezTo>
                  <a:pt x="140" y="73"/>
                  <a:pt x="135" y="85"/>
                  <a:pt x="126" y="95"/>
                </a:cubicBezTo>
                <a:close/>
                <a:moveTo>
                  <a:pt x="126" y="95"/>
                </a:moveTo>
                <a:cubicBezTo>
                  <a:pt x="126" y="95"/>
                  <a:pt x="126" y="95"/>
                  <a:pt x="126" y="9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30">
            <a:extLst>
              <a:ext uri="{FF2B5EF4-FFF2-40B4-BE49-F238E27FC236}">
                <a16:creationId xmlns:a16="http://schemas.microsoft.com/office/drawing/2014/main" id="{4D782C3E-F329-4835-9116-E235B9963898}"/>
              </a:ext>
            </a:extLst>
          </p:cNvPr>
          <p:cNvSpPr>
            <a:spLocks noEditPoints="1"/>
          </p:cNvSpPr>
          <p:nvPr/>
        </p:nvSpPr>
        <p:spPr bwMode="auto">
          <a:xfrm>
            <a:off x="2982913" y="2474913"/>
            <a:ext cx="171450" cy="254000"/>
          </a:xfrm>
          <a:custGeom>
            <a:avLst/>
            <a:gdLst>
              <a:gd name="T0" fmla="*/ 86 w 108"/>
              <a:gd name="T1" fmla="*/ 81 h 160"/>
              <a:gd name="T2" fmla="*/ 85 w 108"/>
              <a:gd name="T3" fmla="*/ 81 h 160"/>
              <a:gd name="T4" fmla="*/ 75 w 108"/>
              <a:gd name="T5" fmla="*/ 58 h 160"/>
              <a:gd name="T6" fmla="*/ 76 w 108"/>
              <a:gd name="T7" fmla="*/ 44 h 160"/>
              <a:gd name="T8" fmla="*/ 81 w 108"/>
              <a:gd name="T9" fmla="*/ 40 h 160"/>
              <a:gd name="T10" fmla="*/ 81 w 108"/>
              <a:gd name="T11" fmla="*/ 39 h 160"/>
              <a:gd name="T12" fmla="*/ 81 w 108"/>
              <a:gd name="T13" fmla="*/ 38 h 160"/>
              <a:gd name="T14" fmla="*/ 81 w 108"/>
              <a:gd name="T15" fmla="*/ 36 h 160"/>
              <a:gd name="T16" fmla="*/ 70 w 108"/>
              <a:gd name="T17" fmla="*/ 25 h 160"/>
              <a:gd name="T18" fmla="*/ 67 w 108"/>
              <a:gd name="T19" fmla="*/ 26 h 160"/>
              <a:gd name="T20" fmla="*/ 67 w 108"/>
              <a:gd name="T21" fmla="*/ 30 h 160"/>
              <a:gd name="T22" fmla="*/ 77 w 108"/>
              <a:gd name="T23" fmla="*/ 36 h 160"/>
              <a:gd name="T24" fmla="*/ 76 w 108"/>
              <a:gd name="T25" fmla="*/ 38 h 160"/>
              <a:gd name="T26" fmla="*/ 76 w 108"/>
              <a:gd name="T27" fmla="*/ 39 h 160"/>
              <a:gd name="T28" fmla="*/ 75 w 108"/>
              <a:gd name="T29" fmla="*/ 39 h 160"/>
              <a:gd name="T30" fmla="*/ 74 w 108"/>
              <a:gd name="T31" fmla="*/ 40 h 160"/>
              <a:gd name="T32" fmla="*/ 72 w 108"/>
              <a:gd name="T33" fmla="*/ 41 h 160"/>
              <a:gd name="T34" fmla="*/ 54 w 108"/>
              <a:gd name="T35" fmla="*/ 44 h 160"/>
              <a:gd name="T36" fmla="*/ 37 w 108"/>
              <a:gd name="T37" fmla="*/ 41 h 160"/>
              <a:gd name="T38" fmla="*/ 35 w 108"/>
              <a:gd name="T39" fmla="*/ 40 h 160"/>
              <a:gd name="T40" fmla="*/ 34 w 108"/>
              <a:gd name="T41" fmla="*/ 39 h 160"/>
              <a:gd name="T42" fmla="*/ 33 w 108"/>
              <a:gd name="T43" fmla="*/ 39 h 160"/>
              <a:gd name="T44" fmla="*/ 33 w 108"/>
              <a:gd name="T45" fmla="*/ 38 h 160"/>
              <a:gd name="T46" fmla="*/ 32 w 108"/>
              <a:gd name="T47" fmla="*/ 36 h 160"/>
              <a:gd name="T48" fmla="*/ 40 w 108"/>
              <a:gd name="T49" fmla="*/ 30 h 160"/>
              <a:gd name="T50" fmla="*/ 40 w 108"/>
              <a:gd name="T51" fmla="*/ 26 h 160"/>
              <a:gd name="T52" fmla="*/ 38 w 108"/>
              <a:gd name="T53" fmla="*/ 25 h 160"/>
              <a:gd name="T54" fmla="*/ 27 w 108"/>
              <a:gd name="T55" fmla="*/ 36 h 160"/>
              <a:gd name="T56" fmla="*/ 27 w 108"/>
              <a:gd name="T57" fmla="*/ 38 h 160"/>
              <a:gd name="T58" fmla="*/ 27 w 108"/>
              <a:gd name="T59" fmla="*/ 39 h 160"/>
              <a:gd name="T60" fmla="*/ 27 w 108"/>
              <a:gd name="T61" fmla="*/ 40 h 160"/>
              <a:gd name="T62" fmla="*/ 33 w 108"/>
              <a:gd name="T63" fmla="*/ 44 h 160"/>
              <a:gd name="T64" fmla="*/ 34 w 108"/>
              <a:gd name="T65" fmla="*/ 58 h 160"/>
              <a:gd name="T66" fmla="*/ 22 w 108"/>
              <a:gd name="T67" fmla="*/ 81 h 160"/>
              <a:gd name="T68" fmla="*/ 0 w 108"/>
              <a:gd name="T69" fmla="*/ 121 h 160"/>
              <a:gd name="T70" fmla="*/ 54 w 108"/>
              <a:gd name="T71" fmla="*/ 160 h 160"/>
              <a:gd name="T72" fmla="*/ 108 w 108"/>
              <a:gd name="T73" fmla="*/ 121 h 160"/>
              <a:gd name="T74" fmla="*/ 86 w 108"/>
              <a:gd name="T75" fmla="*/ 81 h 160"/>
              <a:gd name="T76" fmla="*/ 11 w 108"/>
              <a:gd name="T77" fmla="*/ 100 h 160"/>
              <a:gd name="T78" fmla="*/ 24 w 108"/>
              <a:gd name="T79" fmla="*/ 86 h 160"/>
              <a:gd name="T80" fmla="*/ 38 w 108"/>
              <a:gd name="T81" fmla="*/ 58 h 160"/>
              <a:gd name="T82" fmla="*/ 38 w 108"/>
              <a:gd name="T83" fmla="*/ 48 h 160"/>
              <a:gd name="T84" fmla="*/ 54 w 108"/>
              <a:gd name="T85" fmla="*/ 50 h 160"/>
              <a:gd name="T86" fmla="*/ 70 w 108"/>
              <a:gd name="T87" fmla="*/ 48 h 160"/>
              <a:gd name="T88" fmla="*/ 70 w 108"/>
              <a:gd name="T89" fmla="*/ 58 h 160"/>
              <a:gd name="T90" fmla="*/ 83 w 108"/>
              <a:gd name="T91" fmla="*/ 86 h 160"/>
              <a:gd name="T92" fmla="*/ 98 w 108"/>
              <a:gd name="T93" fmla="*/ 100 h 160"/>
              <a:gd name="T94" fmla="*/ 11 w 108"/>
              <a:gd name="T95" fmla="*/ 100 h 160"/>
              <a:gd name="T96" fmla="*/ 43 w 108"/>
              <a:gd name="T97" fmla="*/ 24 h 160"/>
              <a:gd name="T98" fmla="*/ 43 w 108"/>
              <a:gd name="T99" fmla="*/ 38 h 160"/>
              <a:gd name="T100" fmla="*/ 54 w 108"/>
              <a:gd name="T101" fmla="*/ 40 h 160"/>
              <a:gd name="T102" fmla="*/ 65 w 108"/>
              <a:gd name="T103" fmla="*/ 38 h 160"/>
              <a:gd name="T104" fmla="*/ 65 w 108"/>
              <a:gd name="T105" fmla="*/ 24 h 160"/>
              <a:gd name="T106" fmla="*/ 73 w 108"/>
              <a:gd name="T107" fmla="*/ 21 h 160"/>
              <a:gd name="T108" fmla="*/ 73 w 108"/>
              <a:gd name="T109" fmla="*/ 5 h 160"/>
              <a:gd name="T110" fmla="*/ 54 w 108"/>
              <a:gd name="T111" fmla="*/ 0 h 160"/>
              <a:gd name="T112" fmla="*/ 36 w 108"/>
              <a:gd name="T113" fmla="*/ 5 h 160"/>
              <a:gd name="T114" fmla="*/ 36 w 108"/>
              <a:gd name="T115" fmla="*/ 21 h 160"/>
              <a:gd name="T116" fmla="*/ 43 w 108"/>
              <a:gd name="T117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8" h="160">
                <a:moveTo>
                  <a:pt x="86" y="81"/>
                </a:moveTo>
                <a:cubicBezTo>
                  <a:pt x="85" y="81"/>
                  <a:pt x="85" y="81"/>
                  <a:pt x="85" y="81"/>
                </a:cubicBezTo>
                <a:cubicBezTo>
                  <a:pt x="85" y="80"/>
                  <a:pt x="75" y="74"/>
                  <a:pt x="75" y="58"/>
                </a:cubicBezTo>
                <a:cubicBezTo>
                  <a:pt x="75" y="51"/>
                  <a:pt x="76" y="48"/>
                  <a:pt x="76" y="44"/>
                </a:cubicBezTo>
                <a:cubicBezTo>
                  <a:pt x="78" y="43"/>
                  <a:pt x="80" y="42"/>
                  <a:pt x="81" y="40"/>
                </a:cubicBezTo>
                <a:cubicBezTo>
                  <a:pt x="81" y="39"/>
                  <a:pt x="81" y="39"/>
                  <a:pt x="81" y="39"/>
                </a:cubicBezTo>
                <a:cubicBezTo>
                  <a:pt x="81" y="38"/>
                  <a:pt x="81" y="38"/>
                  <a:pt x="81" y="38"/>
                </a:cubicBezTo>
                <a:cubicBezTo>
                  <a:pt x="81" y="36"/>
                  <a:pt x="81" y="36"/>
                  <a:pt x="81" y="36"/>
                </a:cubicBezTo>
                <a:cubicBezTo>
                  <a:pt x="81" y="31"/>
                  <a:pt x="77" y="28"/>
                  <a:pt x="70" y="25"/>
                </a:cubicBezTo>
                <a:cubicBezTo>
                  <a:pt x="69" y="25"/>
                  <a:pt x="68" y="25"/>
                  <a:pt x="67" y="26"/>
                </a:cubicBezTo>
                <a:cubicBezTo>
                  <a:pt x="67" y="30"/>
                  <a:pt x="67" y="30"/>
                  <a:pt x="67" y="30"/>
                </a:cubicBezTo>
                <a:cubicBezTo>
                  <a:pt x="73" y="32"/>
                  <a:pt x="77" y="34"/>
                  <a:pt x="77" y="36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39"/>
                  <a:pt x="76" y="39"/>
                  <a:pt x="76" y="39"/>
                </a:cubicBezTo>
                <a:cubicBezTo>
                  <a:pt x="75" y="39"/>
                  <a:pt x="75" y="39"/>
                  <a:pt x="75" y="39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41"/>
                  <a:pt x="73" y="41"/>
                  <a:pt x="72" y="41"/>
                </a:cubicBezTo>
                <a:cubicBezTo>
                  <a:pt x="67" y="43"/>
                  <a:pt x="61" y="44"/>
                  <a:pt x="54" y="44"/>
                </a:cubicBezTo>
                <a:cubicBezTo>
                  <a:pt x="47" y="44"/>
                  <a:pt x="40" y="43"/>
                  <a:pt x="37" y="41"/>
                </a:cubicBezTo>
                <a:cubicBezTo>
                  <a:pt x="36" y="41"/>
                  <a:pt x="35" y="41"/>
                  <a:pt x="35" y="40"/>
                </a:cubicBezTo>
                <a:cubicBezTo>
                  <a:pt x="34" y="39"/>
                  <a:pt x="34" y="39"/>
                  <a:pt x="34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2" y="38"/>
                  <a:pt x="32" y="36"/>
                  <a:pt x="32" y="36"/>
                </a:cubicBezTo>
                <a:cubicBezTo>
                  <a:pt x="32" y="34"/>
                  <a:pt x="35" y="32"/>
                  <a:pt x="40" y="30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5"/>
                  <a:pt x="39" y="25"/>
                  <a:pt x="38" y="25"/>
                </a:cubicBezTo>
                <a:cubicBezTo>
                  <a:pt x="32" y="28"/>
                  <a:pt x="27" y="31"/>
                  <a:pt x="27" y="36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40"/>
                  <a:pt x="27" y="40"/>
                  <a:pt x="27" y="40"/>
                </a:cubicBezTo>
                <a:cubicBezTo>
                  <a:pt x="28" y="42"/>
                  <a:pt x="30" y="43"/>
                  <a:pt x="33" y="44"/>
                </a:cubicBezTo>
                <a:cubicBezTo>
                  <a:pt x="33" y="48"/>
                  <a:pt x="34" y="51"/>
                  <a:pt x="34" y="58"/>
                </a:cubicBezTo>
                <a:cubicBezTo>
                  <a:pt x="34" y="74"/>
                  <a:pt x="23" y="80"/>
                  <a:pt x="22" y="81"/>
                </a:cubicBezTo>
                <a:cubicBezTo>
                  <a:pt x="8" y="90"/>
                  <a:pt x="0" y="106"/>
                  <a:pt x="0" y="121"/>
                </a:cubicBezTo>
                <a:cubicBezTo>
                  <a:pt x="0" y="146"/>
                  <a:pt x="19" y="160"/>
                  <a:pt x="54" y="160"/>
                </a:cubicBezTo>
                <a:cubicBezTo>
                  <a:pt x="88" y="160"/>
                  <a:pt x="108" y="146"/>
                  <a:pt x="108" y="121"/>
                </a:cubicBezTo>
                <a:cubicBezTo>
                  <a:pt x="108" y="106"/>
                  <a:pt x="100" y="90"/>
                  <a:pt x="86" y="81"/>
                </a:cubicBezTo>
                <a:close/>
                <a:moveTo>
                  <a:pt x="11" y="100"/>
                </a:moveTo>
                <a:cubicBezTo>
                  <a:pt x="14" y="95"/>
                  <a:pt x="19" y="89"/>
                  <a:pt x="24" y="86"/>
                </a:cubicBezTo>
                <a:cubicBezTo>
                  <a:pt x="24" y="86"/>
                  <a:pt x="38" y="79"/>
                  <a:pt x="38" y="58"/>
                </a:cubicBezTo>
                <a:cubicBezTo>
                  <a:pt x="38" y="48"/>
                  <a:pt x="38" y="48"/>
                  <a:pt x="38" y="48"/>
                </a:cubicBezTo>
                <a:cubicBezTo>
                  <a:pt x="42" y="49"/>
                  <a:pt x="48" y="50"/>
                  <a:pt x="54" y="50"/>
                </a:cubicBezTo>
                <a:cubicBezTo>
                  <a:pt x="60" y="50"/>
                  <a:pt x="65" y="49"/>
                  <a:pt x="70" y="48"/>
                </a:cubicBezTo>
                <a:cubicBezTo>
                  <a:pt x="70" y="58"/>
                  <a:pt x="70" y="58"/>
                  <a:pt x="70" y="58"/>
                </a:cubicBezTo>
                <a:cubicBezTo>
                  <a:pt x="70" y="79"/>
                  <a:pt x="83" y="86"/>
                  <a:pt x="83" y="86"/>
                </a:cubicBezTo>
                <a:cubicBezTo>
                  <a:pt x="89" y="89"/>
                  <a:pt x="94" y="95"/>
                  <a:pt x="98" y="100"/>
                </a:cubicBezTo>
                <a:lnTo>
                  <a:pt x="11" y="100"/>
                </a:lnTo>
                <a:close/>
                <a:moveTo>
                  <a:pt x="43" y="24"/>
                </a:moveTo>
                <a:cubicBezTo>
                  <a:pt x="43" y="38"/>
                  <a:pt x="43" y="38"/>
                  <a:pt x="43" y="38"/>
                </a:cubicBezTo>
                <a:cubicBezTo>
                  <a:pt x="43" y="39"/>
                  <a:pt x="48" y="40"/>
                  <a:pt x="54" y="40"/>
                </a:cubicBezTo>
                <a:cubicBezTo>
                  <a:pt x="60" y="40"/>
                  <a:pt x="65" y="39"/>
                  <a:pt x="65" y="38"/>
                </a:cubicBezTo>
                <a:cubicBezTo>
                  <a:pt x="65" y="24"/>
                  <a:pt x="65" y="24"/>
                  <a:pt x="65" y="24"/>
                </a:cubicBezTo>
                <a:cubicBezTo>
                  <a:pt x="70" y="23"/>
                  <a:pt x="73" y="22"/>
                  <a:pt x="73" y="21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3"/>
                  <a:pt x="64" y="0"/>
                  <a:pt x="54" y="0"/>
                </a:cubicBezTo>
                <a:cubicBezTo>
                  <a:pt x="44" y="0"/>
                  <a:pt x="36" y="3"/>
                  <a:pt x="36" y="5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2"/>
                  <a:pt x="39" y="23"/>
                  <a:pt x="43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31">
            <a:extLst>
              <a:ext uri="{FF2B5EF4-FFF2-40B4-BE49-F238E27FC236}">
                <a16:creationId xmlns:a16="http://schemas.microsoft.com/office/drawing/2014/main" id="{6988F619-9FB6-44BA-ABA0-0F1CF0DA6945}"/>
              </a:ext>
            </a:extLst>
          </p:cNvPr>
          <p:cNvSpPr>
            <a:spLocks noEditPoints="1"/>
          </p:cNvSpPr>
          <p:nvPr/>
        </p:nvSpPr>
        <p:spPr bwMode="auto">
          <a:xfrm>
            <a:off x="9555163" y="5780088"/>
            <a:ext cx="238125" cy="254000"/>
          </a:xfrm>
          <a:custGeom>
            <a:avLst/>
            <a:gdLst>
              <a:gd name="T0" fmla="*/ 75 w 150"/>
              <a:gd name="T1" fmla="*/ 0 h 160"/>
              <a:gd name="T2" fmla="*/ 0 w 150"/>
              <a:gd name="T3" fmla="*/ 80 h 160"/>
              <a:gd name="T4" fmla="*/ 75 w 150"/>
              <a:gd name="T5" fmla="*/ 160 h 160"/>
              <a:gd name="T6" fmla="*/ 150 w 150"/>
              <a:gd name="T7" fmla="*/ 80 h 160"/>
              <a:gd name="T8" fmla="*/ 75 w 150"/>
              <a:gd name="T9" fmla="*/ 0 h 160"/>
              <a:gd name="T10" fmla="*/ 75 w 150"/>
              <a:gd name="T11" fmla="*/ 143 h 160"/>
              <a:gd name="T12" fmla="*/ 16 w 150"/>
              <a:gd name="T13" fmla="*/ 80 h 160"/>
              <a:gd name="T14" fmla="*/ 75 w 150"/>
              <a:gd name="T15" fmla="*/ 19 h 160"/>
              <a:gd name="T16" fmla="*/ 132 w 150"/>
              <a:gd name="T17" fmla="*/ 80 h 160"/>
              <a:gd name="T18" fmla="*/ 75 w 150"/>
              <a:gd name="T19" fmla="*/ 143 h 160"/>
              <a:gd name="T20" fmla="*/ 80 w 150"/>
              <a:gd name="T21" fmla="*/ 80 h 160"/>
              <a:gd name="T22" fmla="*/ 80 w 150"/>
              <a:gd name="T23" fmla="*/ 47 h 160"/>
              <a:gd name="T24" fmla="*/ 74 w 150"/>
              <a:gd name="T25" fmla="*/ 41 h 160"/>
              <a:gd name="T26" fmla="*/ 67 w 150"/>
              <a:gd name="T27" fmla="*/ 47 h 160"/>
              <a:gd name="T28" fmla="*/ 67 w 150"/>
              <a:gd name="T29" fmla="*/ 83 h 160"/>
              <a:gd name="T30" fmla="*/ 70 w 150"/>
              <a:gd name="T31" fmla="*/ 89 h 160"/>
              <a:gd name="T32" fmla="*/ 93 w 150"/>
              <a:gd name="T33" fmla="*/ 114 h 160"/>
              <a:gd name="T34" fmla="*/ 102 w 150"/>
              <a:gd name="T35" fmla="*/ 114 h 160"/>
              <a:gd name="T36" fmla="*/ 102 w 150"/>
              <a:gd name="T37" fmla="*/ 104 h 160"/>
              <a:gd name="T38" fmla="*/ 80 w 150"/>
              <a:gd name="T3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0" h="160">
                <a:moveTo>
                  <a:pt x="75" y="0"/>
                </a:moveTo>
                <a:cubicBezTo>
                  <a:pt x="33" y="0"/>
                  <a:pt x="0" y="37"/>
                  <a:pt x="0" y="80"/>
                </a:cubicBezTo>
                <a:cubicBezTo>
                  <a:pt x="0" y="124"/>
                  <a:pt x="33" y="160"/>
                  <a:pt x="75" y="160"/>
                </a:cubicBezTo>
                <a:cubicBezTo>
                  <a:pt x="115" y="160"/>
                  <a:pt x="150" y="124"/>
                  <a:pt x="150" y="80"/>
                </a:cubicBezTo>
                <a:cubicBezTo>
                  <a:pt x="150" y="37"/>
                  <a:pt x="115" y="0"/>
                  <a:pt x="75" y="0"/>
                </a:cubicBezTo>
                <a:close/>
                <a:moveTo>
                  <a:pt x="75" y="143"/>
                </a:moveTo>
                <a:cubicBezTo>
                  <a:pt x="42" y="143"/>
                  <a:pt x="16" y="115"/>
                  <a:pt x="16" y="80"/>
                </a:cubicBezTo>
                <a:cubicBezTo>
                  <a:pt x="16" y="46"/>
                  <a:pt x="42" y="19"/>
                  <a:pt x="75" y="19"/>
                </a:cubicBezTo>
                <a:cubicBezTo>
                  <a:pt x="107" y="19"/>
                  <a:pt x="132" y="46"/>
                  <a:pt x="132" y="80"/>
                </a:cubicBezTo>
                <a:cubicBezTo>
                  <a:pt x="132" y="115"/>
                  <a:pt x="107" y="143"/>
                  <a:pt x="75" y="143"/>
                </a:cubicBezTo>
                <a:close/>
                <a:moveTo>
                  <a:pt x="80" y="80"/>
                </a:moveTo>
                <a:cubicBezTo>
                  <a:pt x="80" y="47"/>
                  <a:pt x="80" y="47"/>
                  <a:pt x="80" y="47"/>
                </a:cubicBezTo>
                <a:cubicBezTo>
                  <a:pt x="80" y="43"/>
                  <a:pt x="78" y="41"/>
                  <a:pt x="74" y="41"/>
                </a:cubicBezTo>
                <a:cubicBezTo>
                  <a:pt x="71" y="41"/>
                  <a:pt x="67" y="43"/>
                  <a:pt x="67" y="47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5"/>
                  <a:pt x="69" y="86"/>
                  <a:pt x="70" y="89"/>
                </a:cubicBezTo>
                <a:cubicBezTo>
                  <a:pt x="93" y="114"/>
                  <a:pt x="93" y="114"/>
                  <a:pt x="93" y="114"/>
                </a:cubicBezTo>
                <a:cubicBezTo>
                  <a:pt x="97" y="116"/>
                  <a:pt x="100" y="116"/>
                  <a:pt x="102" y="114"/>
                </a:cubicBezTo>
                <a:cubicBezTo>
                  <a:pt x="105" y="111"/>
                  <a:pt x="105" y="106"/>
                  <a:pt x="102" y="104"/>
                </a:cubicBezTo>
                <a:lnTo>
                  <a:pt x="8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32">
            <a:extLst>
              <a:ext uri="{FF2B5EF4-FFF2-40B4-BE49-F238E27FC236}">
                <a16:creationId xmlns:a16="http://schemas.microsoft.com/office/drawing/2014/main" id="{10D58956-C534-4CAF-ACBF-A14DA433780D}"/>
              </a:ext>
            </a:extLst>
          </p:cNvPr>
          <p:cNvSpPr>
            <a:spLocks noEditPoints="1"/>
          </p:cNvSpPr>
          <p:nvPr/>
        </p:nvSpPr>
        <p:spPr bwMode="auto">
          <a:xfrm>
            <a:off x="10653713" y="5780088"/>
            <a:ext cx="242888" cy="254000"/>
          </a:xfrm>
          <a:custGeom>
            <a:avLst/>
            <a:gdLst>
              <a:gd name="T0" fmla="*/ 152 w 153"/>
              <a:gd name="T1" fmla="*/ 32 h 160"/>
              <a:gd name="T2" fmla="*/ 152 w 153"/>
              <a:gd name="T3" fmla="*/ 27 h 160"/>
              <a:gd name="T4" fmla="*/ 125 w 153"/>
              <a:gd name="T5" fmla="*/ 5 h 160"/>
              <a:gd name="T6" fmla="*/ 78 w 153"/>
              <a:gd name="T7" fmla="*/ 54 h 160"/>
              <a:gd name="T8" fmla="*/ 74 w 153"/>
              <a:gd name="T9" fmla="*/ 40 h 160"/>
              <a:gd name="T10" fmla="*/ 28 w 153"/>
              <a:gd name="T11" fmla="*/ 1 h 160"/>
              <a:gd name="T12" fmla="*/ 30 w 153"/>
              <a:gd name="T13" fmla="*/ 20 h 160"/>
              <a:gd name="T14" fmla="*/ 32 w 153"/>
              <a:gd name="T15" fmla="*/ 45 h 160"/>
              <a:gd name="T16" fmla="*/ 7 w 153"/>
              <a:gd name="T17" fmla="*/ 24 h 160"/>
              <a:gd name="T18" fmla="*/ 0 w 153"/>
              <a:gd name="T19" fmla="*/ 40 h 160"/>
              <a:gd name="T20" fmla="*/ 49 w 153"/>
              <a:gd name="T21" fmla="*/ 82 h 160"/>
              <a:gd name="T22" fmla="*/ 50 w 153"/>
              <a:gd name="T23" fmla="*/ 87 h 160"/>
              <a:gd name="T24" fmla="*/ 30 w 153"/>
              <a:gd name="T25" fmla="*/ 120 h 160"/>
              <a:gd name="T26" fmla="*/ 23 w 153"/>
              <a:gd name="T27" fmla="*/ 121 h 160"/>
              <a:gd name="T28" fmla="*/ 8 w 153"/>
              <a:gd name="T29" fmla="*/ 151 h 160"/>
              <a:gd name="T30" fmla="*/ 27 w 153"/>
              <a:gd name="T31" fmla="*/ 147 h 160"/>
              <a:gd name="T32" fmla="*/ 39 w 153"/>
              <a:gd name="T33" fmla="*/ 138 h 160"/>
              <a:gd name="T34" fmla="*/ 69 w 153"/>
              <a:gd name="T35" fmla="*/ 106 h 160"/>
              <a:gd name="T36" fmla="*/ 129 w 153"/>
              <a:gd name="T37" fmla="*/ 160 h 160"/>
              <a:gd name="T38" fmla="*/ 148 w 153"/>
              <a:gd name="T39" fmla="*/ 148 h 160"/>
              <a:gd name="T40" fmla="*/ 148 w 153"/>
              <a:gd name="T41" fmla="*/ 122 h 160"/>
              <a:gd name="T42" fmla="*/ 127 w 153"/>
              <a:gd name="T43" fmla="*/ 12 h 160"/>
              <a:gd name="T44" fmla="*/ 129 w 153"/>
              <a:gd name="T45" fmla="*/ 16 h 160"/>
              <a:gd name="T46" fmla="*/ 93 w 153"/>
              <a:gd name="T47" fmla="*/ 61 h 160"/>
              <a:gd name="T48" fmla="*/ 98 w 153"/>
              <a:gd name="T49" fmla="*/ 61 h 160"/>
              <a:gd name="T50" fmla="*/ 134 w 153"/>
              <a:gd name="T51" fmla="*/ 19 h 160"/>
              <a:gd name="T52" fmla="*/ 135 w 153"/>
              <a:gd name="T53" fmla="*/ 23 h 160"/>
              <a:gd name="T54" fmla="*/ 100 w 153"/>
              <a:gd name="T55" fmla="*/ 68 h 160"/>
              <a:gd name="T56" fmla="*/ 104 w 153"/>
              <a:gd name="T57" fmla="*/ 68 h 160"/>
              <a:gd name="T58" fmla="*/ 140 w 153"/>
              <a:gd name="T59" fmla="*/ 25 h 160"/>
              <a:gd name="T60" fmla="*/ 103 w 153"/>
              <a:gd name="T61" fmla="*/ 78 h 160"/>
              <a:gd name="T62" fmla="*/ 127 w 153"/>
              <a:gd name="T63" fmla="*/ 12 h 160"/>
              <a:gd name="T64" fmla="*/ 37 w 153"/>
              <a:gd name="T65" fmla="*/ 73 h 160"/>
              <a:gd name="T66" fmla="*/ 6 w 153"/>
              <a:gd name="T67" fmla="*/ 31 h 160"/>
              <a:gd name="T68" fmla="*/ 15 w 153"/>
              <a:gd name="T69" fmla="*/ 34 h 160"/>
              <a:gd name="T70" fmla="*/ 32 w 153"/>
              <a:gd name="T71" fmla="*/ 52 h 160"/>
              <a:gd name="T72" fmla="*/ 49 w 153"/>
              <a:gd name="T73" fmla="*/ 35 h 160"/>
              <a:gd name="T74" fmla="*/ 49 w 153"/>
              <a:gd name="T75" fmla="*/ 31 h 160"/>
              <a:gd name="T76" fmla="*/ 29 w 153"/>
              <a:gd name="T77" fmla="*/ 7 h 160"/>
              <a:gd name="T78" fmla="*/ 69 w 153"/>
              <a:gd name="T79" fmla="*/ 40 h 160"/>
              <a:gd name="T80" fmla="*/ 51 w 153"/>
              <a:gd name="T81" fmla="*/ 77 h 160"/>
              <a:gd name="T82" fmla="*/ 36 w 153"/>
              <a:gd name="T83" fmla="*/ 128 h 160"/>
              <a:gd name="T84" fmla="*/ 24 w 153"/>
              <a:gd name="T85" fmla="*/ 142 h 160"/>
              <a:gd name="T86" fmla="*/ 17 w 153"/>
              <a:gd name="T87" fmla="*/ 135 h 160"/>
              <a:gd name="T88" fmla="*/ 32 w 153"/>
              <a:gd name="T89" fmla="*/ 126 h 160"/>
              <a:gd name="T90" fmla="*/ 59 w 153"/>
              <a:gd name="T91" fmla="*/ 97 h 160"/>
              <a:gd name="T92" fmla="*/ 36 w 153"/>
              <a:gd name="T93" fmla="*/ 127 h 160"/>
              <a:gd name="T94" fmla="*/ 143 w 153"/>
              <a:gd name="T95" fmla="*/ 145 h 160"/>
              <a:gd name="T96" fmla="*/ 133 w 153"/>
              <a:gd name="T97" fmla="*/ 125 h 160"/>
              <a:gd name="T98" fmla="*/ 133 w 153"/>
              <a:gd name="T99" fmla="*/ 150 h 160"/>
              <a:gd name="T100" fmla="*/ 138 w 153"/>
              <a:gd name="T101" fmla="*/ 151 h 160"/>
              <a:gd name="T102" fmla="*/ 54 w 153"/>
              <a:gd name="T103" fmla="*/ 84 h 160"/>
              <a:gd name="T104" fmla="*/ 75 w 153"/>
              <a:gd name="T105" fmla="*/ 61 h 160"/>
              <a:gd name="T106" fmla="*/ 143 w 153"/>
              <a:gd name="T107" fmla="*/ 127 h 160"/>
              <a:gd name="T108" fmla="*/ 145 w 153"/>
              <a:gd name="T109" fmla="*/ 144 h 160"/>
              <a:gd name="T110" fmla="*/ 133 w 153"/>
              <a:gd name="T111" fmla="*/ 144 h 160"/>
              <a:gd name="T112" fmla="*/ 133 w 153"/>
              <a:gd name="T113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3" h="160">
                <a:moveTo>
                  <a:pt x="107" y="81"/>
                </a:moveTo>
                <a:cubicBezTo>
                  <a:pt x="152" y="32"/>
                  <a:pt x="152" y="32"/>
                  <a:pt x="152" y="32"/>
                </a:cubicBezTo>
                <a:cubicBezTo>
                  <a:pt x="152" y="32"/>
                  <a:pt x="153" y="31"/>
                  <a:pt x="153" y="30"/>
                </a:cubicBezTo>
                <a:cubicBezTo>
                  <a:pt x="153" y="30"/>
                  <a:pt x="152" y="28"/>
                  <a:pt x="152" y="27"/>
                </a:cubicBezTo>
                <a:cubicBezTo>
                  <a:pt x="128" y="5"/>
                  <a:pt x="128" y="5"/>
                  <a:pt x="128" y="5"/>
                </a:cubicBezTo>
                <a:cubicBezTo>
                  <a:pt x="127" y="4"/>
                  <a:pt x="126" y="4"/>
                  <a:pt x="125" y="5"/>
                </a:cubicBezTo>
                <a:cubicBezTo>
                  <a:pt x="79" y="54"/>
                  <a:pt x="79" y="54"/>
                  <a:pt x="79" y="54"/>
                </a:cubicBezTo>
                <a:cubicBezTo>
                  <a:pt x="78" y="54"/>
                  <a:pt x="78" y="54"/>
                  <a:pt x="78" y="54"/>
                </a:cubicBezTo>
                <a:cubicBezTo>
                  <a:pt x="76" y="55"/>
                  <a:pt x="76" y="55"/>
                  <a:pt x="76" y="55"/>
                </a:cubicBezTo>
                <a:cubicBezTo>
                  <a:pt x="74" y="40"/>
                  <a:pt x="74" y="40"/>
                  <a:pt x="74" y="40"/>
                </a:cubicBezTo>
                <a:cubicBezTo>
                  <a:pt x="74" y="18"/>
                  <a:pt x="58" y="0"/>
                  <a:pt x="37" y="0"/>
                </a:cubicBezTo>
                <a:cubicBezTo>
                  <a:pt x="34" y="0"/>
                  <a:pt x="31" y="1"/>
                  <a:pt x="28" y="1"/>
                </a:cubicBezTo>
                <a:cubicBezTo>
                  <a:pt x="26" y="2"/>
                  <a:pt x="25" y="4"/>
                  <a:pt x="24" y="6"/>
                </a:cubicBezTo>
                <a:cubicBezTo>
                  <a:pt x="23" y="10"/>
                  <a:pt x="25" y="15"/>
                  <a:pt x="30" y="20"/>
                </a:cubicBezTo>
                <a:cubicBezTo>
                  <a:pt x="42" y="33"/>
                  <a:pt x="42" y="33"/>
                  <a:pt x="42" y="33"/>
                </a:cubicBezTo>
                <a:cubicBezTo>
                  <a:pt x="32" y="45"/>
                  <a:pt x="32" y="45"/>
                  <a:pt x="32" y="45"/>
                </a:cubicBezTo>
                <a:cubicBezTo>
                  <a:pt x="19" y="31"/>
                  <a:pt x="19" y="31"/>
                  <a:pt x="19" y="31"/>
                </a:cubicBezTo>
                <a:cubicBezTo>
                  <a:pt x="15" y="26"/>
                  <a:pt x="10" y="24"/>
                  <a:pt x="7" y="24"/>
                </a:cubicBezTo>
                <a:cubicBezTo>
                  <a:pt x="4" y="24"/>
                  <a:pt x="2" y="26"/>
                  <a:pt x="1" y="30"/>
                </a:cubicBezTo>
                <a:cubicBezTo>
                  <a:pt x="0" y="33"/>
                  <a:pt x="0" y="37"/>
                  <a:pt x="0" y="40"/>
                </a:cubicBezTo>
                <a:cubicBezTo>
                  <a:pt x="0" y="61"/>
                  <a:pt x="16" y="79"/>
                  <a:pt x="37" y="80"/>
                </a:cubicBezTo>
                <a:cubicBezTo>
                  <a:pt x="49" y="82"/>
                  <a:pt x="49" y="82"/>
                  <a:pt x="49" y="82"/>
                </a:cubicBezTo>
                <a:cubicBezTo>
                  <a:pt x="49" y="85"/>
                  <a:pt x="49" y="85"/>
                  <a:pt x="49" y="85"/>
                </a:cubicBezTo>
                <a:cubicBezTo>
                  <a:pt x="49" y="86"/>
                  <a:pt x="49" y="87"/>
                  <a:pt x="50" y="87"/>
                </a:cubicBezTo>
                <a:cubicBezTo>
                  <a:pt x="54" y="92"/>
                  <a:pt x="54" y="92"/>
                  <a:pt x="54" y="92"/>
                </a:cubicBezTo>
                <a:cubicBezTo>
                  <a:pt x="30" y="120"/>
                  <a:pt x="30" y="120"/>
                  <a:pt x="30" y="120"/>
                </a:cubicBezTo>
                <a:cubicBezTo>
                  <a:pt x="25" y="120"/>
                  <a:pt x="25" y="120"/>
                  <a:pt x="25" y="120"/>
                </a:cubicBezTo>
                <a:cubicBezTo>
                  <a:pt x="24" y="120"/>
                  <a:pt x="24" y="121"/>
                  <a:pt x="23" y="121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7" y="138"/>
                  <a:pt x="5" y="146"/>
                  <a:pt x="8" y="151"/>
                </a:cubicBezTo>
                <a:cubicBezTo>
                  <a:pt x="10" y="152"/>
                  <a:pt x="13" y="153"/>
                  <a:pt x="15" y="153"/>
                </a:cubicBezTo>
                <a:cubicBezTo>
                  <a:pt x="18" y="153"/>
                  <a:pt x="24" y="151"/>
                  <a:pt x="27" y="147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117" y="155"/>
                  <a:pt x="117" y="155"/>
                  <a:pt x="117" y="155"/>
                </a:cubicBezTo>
                <a:cubicBezTo>
                  <a:pt x="120" y="159"/>
                  <a:pt x="125" y="160"/>
                  <a:pt x="129" y="160"/>
                </a:cubicBezTo>
                <a:cubicBezTo>
                  <a:pt x="134" y="160"/>
                  <a:pt x="139" y="159"/>
                  <a:pt x="142" y="155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51" y="145"/>
                  <a:pt x="153" y="140"/>
                  <a:pt x="153" y="135"/>
                </a:cubicBezTo>
                <a:cubicBezTo>
                  <a:pt x="153" y="131"/>
                  <a:pt x="151" y="126"/>
                  <a:pt x="148" y="122"/>
                </a:cubicBezTo>
                <a:cubicBezTo>
                  <a:pt x="107" y="81"/>
                  <a:pt x="107" y="81"/>
                  <a:pt x="107" y="81"/>
                </a:cubicBezTo>
                <a:close/>
                <a:moveTo>
                  <a:pt x="127" y="12"/>
                </a:moveTo>
                <a:cubicBezTo>
                  <a:pt x="128" y="13"/>
                  <a:pt x="129" y="14"/>
                  <a:pt x="130" y="15"/>
                </a:cubicBezTo>
                <a:cubicBezTo>
                  <a:pt x="130" y="15"/>
                  <a:pt x="129" y="15"/>
                  <a:pt x="129" y="16"/>
                </a:cubicBezTo>
                <a:cubicBezTo>
                  <a:pt x="93" y="56"/>
                  <a:pt x="93" y="56"/>
                  <a:pt x="93" y="56"/>
                </a:cubicBezTo>
                <a:cubicBezTo>
                  <a:pt x="92" y="57"/>
                  <a:pt x="92" y="59"/>
                  <a:pt x="93" y="61"/>
                </a:cubicBezTo>
                <a:cubicBezTo>
                  <a:pt x="95" y="62"/>
                  <a:pt x="95" y="62"/>
                  <a:pt x="96" y="62"/>
                </a:cubicBezTo>
                <a:cubicBezTo>
                  <a:pt x="97" y="62"/>
                  <a:pt x="97" y="62"/>
                  <a:pt x="98" y="61"/>
                </a:cubicBezTo>
                <a:cubicBezTo>
                  <a:pt x="134" y="21"/>
                  <a:pt x="134" y="21"/>
                  <a:pt x="134" y="21"/>
                </a:cubicBezTo>
                <a:cubicBezTo>
                  <a:pt x="134" y="20"/>
                  <a:pt x="134" y="19"/>
                  <a:pt x="134" y="19"/>
                </a:cubicBezTo>
                <a:cubicBezTo>
                  <a:pt x="136" y="20"/>
                  <a:pt x="137" y="22"/>
                  <a:pt x="138" y="23"/>
                </a:cubicBezTo>
                <a:cubicBezTo>
                  <a:pt x="137" y="22"/>
                  <a:pt x="136" y="23"/>
                  <a:pt x="135" y="23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99" y="64"/>
                  <a:pt x="99" y="67"/>
                  <a:pt x="100" y="68"/>
                </a:cubicBezTo>
                <a:cubicBezTo>
                  <a:pt x="101" y="68"/>
                  <a:pt x="101" y="69"/>
                  <a:pt x="102" y="69"/>
                </a:cubicBezTo>
                <a:cubicBezTo>
                  <a:pt x="103" y="69"/>
                  <a:pt x="103" y="68"/>
                  <a:pt x="104" y="68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1" y="27"/>
                  <a:pt x="141" y="26"/>
                  <a:pt x="140" y="25"/>
                </a:cubicBezTo>
                <a:cubicBezTo>
                  <a:pt x="146" y="29"/>
                  <a:pt x="146" y="30"/>
                  <a:pt x="146" y="30"/>
                </a:cubicBezTo>
                <a:cubicBezTo>
                  <a:pt x="103" y="78"/>
                  <a:pt x="103" y="78"/>
                  <a:pt x="103" y="78"/>
                </a:cubicBezTo>
                <a:cubicBezTo>
                  <a:pt x="83" y="58"/>
                  <a:pt x="83" y="58"/>
                  <a:pt x="83" y="58"/>
                </a:cubicBezTo>
                <a:lnTo>
                  <a:pt x="127" y="12"/>
                </a:lnTo>
                <a:close/>
                <a:moveTo>
                  <a:pt x="51" y="77"/>
                </a:moveTo>
                <a:cubicBezTo>
                  <a:pt x="37" y="73"/>
                  <a:pt x="37" y="73"/>
                  <a:pt x="37" y="73"/>
                </a:cubicBezTo>
                <a:cubicBezTo>
                  <a:pt x="19" y="73"/>
                  <a:pt x="5" y="59"/>
                  <a:pt x="5" y="40"/>
                </a:cubicBezTo>
                <a:cubicBezTo>
                  <a:pt x="5" y="37"/>
                  <a:pt x="5" y="34"/>
                  <a:pt x="6" y="31"/>
                </a:cubicBezTo>
                <a:cubicBezTo>
                  <a:pt x="6" y="31"/>
                  <a:pt x="6" y="31"/>
                  <a:pt x="7" y="31"/>
                </a:cubicBezTo>
                <a:cubicBezTo>
                  <a:pt x="9" y="31"/>
                  <a:pt x="12" y="31"/>
                  <a:pt x="15" y="34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2"/>
                  <a:pt x="31" y="52"/>
                  <a:pt x="32" y="52"/>
                </a:cubicBezTo>
                <a:cubicBezTo>
                  <a:pt x="34" y="52"/>
                  <a:pt x="34" y="52"/>
                  <a:pt x="35" y="51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4"/>
                  <a:pt x="50" y="34"/>
                  <a:pt x="50" y="33"/>
                </a:cubicBezTo>
                <a:cubicBezTo>
                  <a:pt x="50" y="32"/>
                  <a:pt x="49" y="32"/>
                  <a:pt x="49" y="31"/>
                </a:cubicBezTo>
                <a:cubicBezTo>
                  <a:pt x="34" y="15"/>
                  <a:pt x="34" y="15"/>
                  <a:pt x="34" y="15"/>
                </a:cubicBezTo>
                <a:cubicBezTo>
                  <a:pt x="30" y="12"/>
                  <a:pt x="29" y="8"/>
                  <a:pt x="29" y="7"/>
                </a:cubicBezTo>
                <a:cubicBezTo>
                  <a:pt x="32" y="7"/>
                  <a:pt x="35" y="6"/>
                  <a:pt x="37" y="6"/>
                </a:cubicBezTo>
                <a:cubicBezTo>
                  <a:pt x="54" y="6"/>
                  <a:pt x="69" y="21"/>
                  <a:pt x="69" y="40"/>
                </a:cubicBezTo>
                <a:cubicBezTo>
                  <a:pt x="71" y="57"/>
                  <a:pt x="71" y="57"/>
                  <a:pt x="71" y="57"/>
                </a:cubicBezTo>
                <a:cubicBezTo>
                  <a:pt x="51" y="77"/>
                  <a:pt x="51" y="77"/>
                  <a:pt x="51" y="77"/>
                </a:cubicBezTo>
                <a:close/>
                <a:moveTo>
                  <a:pt x="36" y="127"/>
                </a:moveTo>
                <a:cubicBezTo>
                  <a:pt x="36" y="128"/>
                  <a:pt x="36" y="128"/>
                  <a:pt x="36" y="128"/>
                </a:cubicBezTo>
                <a:cubicBezTo>
                  <a:pt x="34" y="134"/>
                  <a:pt x="34" y="134"/>
                  <a:pt x="34" y="134"/>
                </a:cubicBezTo>
                <a:cubicBezTo>
                  <a:pt x="24" y="142"/>
                  <a:pt x="24" y="142"/>
                  <a:pt x="24" y="142"/>
                </a:cubicBezTo>
                <a:cubicBezTo>
                  <a:pt x="19" y="147"/>
                  <a:pt x="14" y="147"/>
                  <a:pt x="13" y="146"/>
                </a:cubicBezTo>
                <a:cubicBezTo>
                  <a:pt x="12" y="145"/>
                  <a:pt x="13" y="140"/>
                  <a:pt x="17" y="135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2" y="126"/>
                  <a:pt x="34" y="126"/>
                  <a:pt x="34" y="125"/>
                </a:cubicBezTo>
                <a:cubicBezTo>
                  <a:pt x="59" y="97"/>
                  <a:pt x="59" y="97"/>
                  <a:pt x="59" y="97"/>
                </a:cubicBezTo>
                <a:cubicBezTo>
                  <a:pt x="64" y="101"/>
                  <a:pt x="64" y="101"/>
                  <a:pt x="64" y="101"/>
                </a:cubicBezTo>
                <a:lnTo>
                  <a:pt x="36" y="127"/>
                </a:lnTo>
                <a:close/>
                <a:moveTo>
                  <a:pt x="145" y="144"/>
                </a:moveTo>
                <a:cubicBezTo>
                  <a:pt x="144" y="144"/>
                  <a:pt x="144" y="144"/>
                  <a:pt x="143" y="145"/>
                </a:cubicBezTo>
                <a:cubicBezTo>
                  <a:pt x="145" y="143"/>
                  <a:pt x="145" y="141"/>
                  <a:pt x="145" y="138"/>
                </a:cubicBezTo>
                <a:cubicBezTo>
                  <a:pt x="145" y="131"/>
                  <a:pt x="140" y="125"/>
                  <a:pt x="133" y="125"/>
                </a:cubicBezTo>
                <a:cubicBezTo>
                  <a:pt x="126" y="125"/>
                  <a:pt x="120" y="131"/>
                  <a:pt x="120" y="138"/>
                </a:cubicBezTo>
                <a:cubicBezTo>
                  <a:pt x="120" y="146"/>
                  <a:pt x="126" y="150"/>
                  <a:pt x="133" y="150"/>
                </a:cubicBezTo>
                <a:cubicBezTo>
                  <a:pt x="136" y="150"/>
                  <a:pt x="139" y="149"/>
                  <a:pt x="141" y="148"/>
                </a:cubicBezTo>
                <a:cubicBezTo>
                  <a:pt x="138" y="151"/>
                  <a:pt x="138" y="151"/>
                  <a:pt x="138" y="151"/>
                </a:cubicBezTo>
                <a:cubicBezTo>
                  <a:pt x="134" y="155"/>
                  <a:pt x="126" y="155"/>
                  <a:pt x="121" y="151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80"/>
                  <a:pt x="54" y="80"/>
                  <a:pt x="54" y="80"/>
                </a:cubicBezTo>
                <a:cubicBezTo>
                  <a:pt x="75" y="61"/>
                  <a:pt x="75" y="61"/>
                  <a:pt x="75" y="61"/>
                </a:cubicBezTo>
                <a:cubicBezTo>
                  <a:pt x="78" y="61"/>
                  <a:pt x="78" y="61"/>
                  <a:pt x="78" y="61"/>
                </a:cubicBezTo>
                <a:cubicBezTo>
                  <a:pt x="143" y="127"/>
                  <a:pt x="143" y="127"/>
                  <a:pt x="143" y="127"/>
                </a:cubicBezTo>
                <a:cubicBezTo>
                  <a:pt x="146" y="130"/>
                  <a:pt x="148" y="132"/>
                  <a:pt x="148" y="135"/>
                </a:cubicBezTo>
                <a:cubicBezTo>
                  <a:pt x="148" y="139"/>
                  <a:pt x="147" y="141"/>
                  <a:pt x="145" y="144"/>
                </a:cubicBezTo>
                <a:close/>
                <a:moveTo>
                  <a:pt x="140" y="138"/>
                </a:moveTo>
                <a:cubicBezTo>
                  <a:pt x="140" y="142"/>
                  <a:pt x="136" y="144"/>
                  <a:pt x="133" y="144"/>
                </a:cubicBezTo>
                <a:cubicBezTo>
                  <a:pt x="129" y="144"/>
                  <a:pt x="126" y="142"/>
                  <a:pt x="126" y="138"/>
                </a:cubicBezTo>
                <a:cubicBezTo>
                  <a:pt x="126" y="135"/>
                  <a:pt x="129" y="131"/>
                  <a:pt x="133" y="131"/>
                </a:cubicBezTo>
                <a:cubicBezTo>
                  <a:pt x="136" y="131"/>
                  <a:pt x="140" y="135"/>
                  <a:pt x="140" y="1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33">
            <a:extLst>
              <a:ext uri="{FF2B5EF4-FFF2-40B4-BE49-F238E27FC236}">
                <a16:creationId xmlns:a16="http://schemas.microsoft.com/office/drawing/2014/main" id="{BF35ECAD-B1D7-4E8B-A16E-B19FA943B604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5768976"/>
            <a:ext cx="254000" cy="276225"/>
          </a:xfrm>
          <a:custGeom>
            <a:avLst/>
            <a:gdLst>
              <a:gd name="T0" fmla="*/ 135 w 160"/>
              <a:gd name="T1" fmla="*/ 0 h 174"/>
              <a:gd name="T2" fmla="*/ 110 w 160"/>
              <a:gd name="T3" fmla="*/ 27 h 174"/>
              <a:gd name="T4" fmla="*/ 110 w 160"/>
              <a:gd name="T5" fmla="*/ 110 h 174"/>
              <a:gd name="T6" fmla="*/ 130 w 160"/>
              <a:gd name="T7" fmla="*/ 110 h 174"/>
              <a:gd name="T8" fmla="*/ 130 w 160"/>
              <a:gd name="T9" fmla="*/ 174 h 174"/>
              <a:gd name="T10" fmla="*/ 160 w 160"/>
              <a:gd name="T11" fmla="*/ 174 h 174"/>
              <a:gd name="T12" fmla="*/ 160 w 160"/>
              <a:gd name="T13" fmla="*/ 27 h 174"/>
              <a:gd name="T14" fmla="*/ 135 w 160"/>
              <a:gd name="T15" fmla="*/ 0 h 174"/>
              <a:gd name="T16" fmla="*/ 66 w 160"/>
              <a:gd name="T17" fmla="*/ 0 h 174"/>
              <a:gd name="T18" fmla="*/ 60 w 160"/>
              <a:gd name="T19" fmla="*/ 6 h 174"/>
              <a:gd name="T20" fmla="*/ 60 w 160"/>
              <a:gd name="T21" fmla="*/ 45 h 174"/>
              <a:gd name="T22" fmla="*/ 55 w 160"/>
              <a:gd name="T23" fmla="*/ 47 h 174"/>
              <a:gd name="T24" fmla="*/ 50 w 160"/>
              <a:gd name="T25" fmla="*/ 45 h 174"/>
              <a:gd name="T26" fmla="*/ 50 w 160"/>
              <a:gd name="T27" fmla="*/ 6 h 174"/>
              <a:gd name="T28" fmla="*/ 44 w 160"/>
              <a:gd name="T29" fmla="*/ 0 h 174"/>
              <a:gd name="T30" fmla="*/ 41 w 160"/>
              <a:gd name="T31" fmla="*/ 6 h 174"/>
              <a:gd name="T32" fmla="*/ 41 w 160"/>
              <a:gd name="T33" fmla="*/ 45 h 174"/>
              <a:gd name="T34" fmla="*/ 35 w 160"/>
              <a:gd name="T35" fmla="*/ 47 h 174"/>
              <a:gd name="T36" fmla="*/ 30 w 160"/>
              <a:gd name="T37" fmla="*/ 45 h 174"/>
              <a:gd name="T38" fmla="*/ 30 w 160"/>
              <a:gd name="T39" fmla="*/ 6 h 174"/>
              <a:gd name="T40" fmla="*/ 25 w 160"/>
              <a:gd name="T41" fmla="*/ 0 h 174"/>
              <a:gd name="T42" fmla="*/ 19 w 160"/>
              <a:gd name="T43" fmla="*/ 6 h 174"/>
              <a:gd name="T44" fmla="*/ 19 w 160"/>
              <a:gd name="T45" fmla="*/ 45 h 174"/>
              <a:gd name="T46" fmla="*/ 16 w 160"/>
              <a:gd name="T47" fmla="*/ 47 h 174"/>
              <a:gd name="T48" fmla="*/ 10 w 160"/>
              <a:gd name="T49" fmla="*/ 45 h 174"/>
              <a:gd name="T50" fmla="*/ 10 w 160"/>
              <a:gd name="T51" fmla="*/ 6 h 174"/>
              <a:gd name="T52" fmla="*/ 5 w 160"/>
              <a:gd name="T53" fmla="*/ 0 h 174"/>
              <a:gd name="T54" fmla="*/ 0 w 160"/>
              <a:gd name="T55" fmla="*/ 6 h 174"/>
              <a:gd name="T56" fmla="*/ 0 w 160"/>
              <a:gd name="T57" fmla="*/ 54 h 174"/>
              <a:gd name="T58" fmla="*/ 9 w 160"/>
              <a:gd name="T59" fmla="*/ 66 h 174"/>
              <a:gd name="T60" fmla="*/ 19 w 160"/>
              <a:gd name="T61" fmla="*/ 87 h 174"/>
              <a:gd name="T62" fmla="*/ 19 w 160"/>
              <a:gd name="T63" fmla="*/ 174 h 174"/>
              <a:gd name="T64" fmla="*/ 50 w 160"/>
              <a:gd name="T65" fmla="*/ 174 h 174"/>
              <a:gd name="T66" fmla="*/ 50 w 160"/>
              <a:gd name="T67" fmla="*/ 87 h 174"/>
              <a:gd name="T68" fmla="*/ 62 w 160"/>
              <a:gd name="T69" fmla="*/ 66 h 174"/>
              <a:gd name="T70" fmla="*/ 71 w 160"/>
              <a:gd name="T71" fmla="*/ 54 h 174"/>
              <a:gd name="T72" fmla="*/ 71 w 160"/>
              <a:gd name="T73" fmla="*/ 6 h 174"/>
              <a:gd name="T74" fmla="*/ 66 w 160"/>
              <a:gd name="T75" fmla="*/ 0 h 174"/>
              <a:gd name="T76" fmla="*/ 66 w 160"/>
              <a:gd name="T77" fmla="*/ 0 h 174"/>
              <a:gd name="T78" fmla="*/ 66 w 160"/>
              <a:gd name="T79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74">
                <a:moveTo>
                  <a:pt x="135" y="0"/>
                </a:moveTo>
                <a:cubicBezTo>
                  <a:pt x="121" y="0"/>
                  <a:pt x="110" y="14"/>
                  <a:pt x="110" y="27"/>
                </a:cubicBezTo>
                <a:cubicBezTo>
                  <a:pt x="110" y="110"/>
                  <a:pt x="110" y="110"/>
                  <a:pt x="110" y="110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74"/>
                  <a:pt x="130" y="174"/>
                  <a:pt x="130" y="174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14"/>
                  <a:pt x="149" y="0"/>
                  <a:pt x="135" y="0"/>
                </a:cubicBezTo>
                <a:close/>
                <a:moveTo>
                  <a:pt x="66" y="0"/>
                </a:moveTo>
                <a:cubicBezTo>
                  <a:pt x="62" y="0"/>
                  <a:pt x="60" y="4"/>
                  <a:pt x="60" y="6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7"/>
                  <a:pt x="58" y="47"/>
                  <a:pt x="55" y="47"/>
                </a:cubicBezTo>
                <a:cubicBezTo>
                  <a:pt x="53" y="47"/>
                  <a:pt x="50" y="47"/>
                  <a:pt x="50" y="45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4"/>
                  <a:pt x="48" y="0"/>
                  <a:pt x="44" y="0"/>
                </a:cubicBezTo>
                <a:cubicBezTo>
                  <a:pt x="42" y="0"/>
                  <a:pt x="41" y="4"/>
                  <a:pt x="41" y="6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7"/>
                  <a:pt x="37" y="47"/>
                  <a:pt x="35" y="47"/>
                </a:cubicBezTo>
                <a:cubicBezTo>
                  <a:pt x="32" y="47"/>
                  <a:pt x="30" y="47"/>
                  <a:pt x="30" y="45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4"/>
                  <a:pt x="28" y="0"/>
                  <a:pt x="25" y="0"/>
                </a:cubicBezTo>
                <a:cubicBezTo>
                  <a:pt x="23" y="0"/>
                  <a:pt x="19" y="4"/>
                  <a:pt x="19" y="6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7"/>
                  <a:pt x="18" y="47"/>
                  <a:pt x="16" y="47"/>
                </a:cubicBezTo>
                <a:cubicBezTo>
                  <a:pt x="12" y="47"/>
                  <a:pt x="10" y="47"/>
                  <a:pt x="10" y="4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4"/>
                  <a:pt x="9" y="0"/>
                  <a:pt x="5" y="0"/>
                </a:cubicBezTo>
                <a:cubicBezTo>
                  <a:pt x="2" y="0"/>
                  <a:pt x="0" y="4"/>
                  <a:pt x="0" y="6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0"/>
                  <a:pt x="3" y="62"/>
                  <a:pt x="9" y="66"/>
                </a:cubicBezTo>
                <a:cubicBezTo>
                  <a:pt x="14" y="70"/>
                  <a:pt x="19" y="76"/>
                  <a:pt x="19" y="87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50" y="174"/>
                  <a:pt x="50" y="174"/>
                  <a:pt x="50" y="174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76"/>
                  <a:pt x="57" y="70"/>
                  <a:pt x="62" y="66"/>
                </a:cubicBezTo>
                <a:cubicBezTo>
                  <a:pt x="66" y="62"/>
                  <a:pt x="71" y="60"/>
                  <a:pt x="71" y="54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4"/>
                  <a:pt x="67" y="0"/>
                  <a:pt x="66" y="0"/>
                </a:cubicBezTo>
                <a:close/>
                <a:moveTo>
                  <a:pt x="66" y="0"/>
                </a:moveTo>
                <a:cubicBezTo>
                  <a:pt x="66" y="0"/>
                  <a:pt x="66" y="0"/>
                  <a:pt x="66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34">
            <a:extLst>
              <a:ext uri="{FF2B5EF4-FFF2-40B4-BE49-F238E27FC236}">
                <a16:creationId xmlns:a16="http://schemas.microsoft.com/office/drawing/2014/main" id="{16AE5F08-FC84-41E5-A27B-31044D1C4F52}"/>
              </a:ext>
            </a:extLst>
          </p:cNvPr>
          <p:cNvSpPr>
            <a:spLocks noEditPoints="1"/>
          </p:cNvSpPr>
          <p:nvPr/>
        </p:nvSpPr>
        <p:spPr bwMode="auto">
          <a:xfrm>
            <a:off x="10152063" y="5781676"/>
            <a:ext cx="144463" cy="254000"/>
          </a:xfrm>
          <a:custGeom>
            <a:avLst/>
            <a:gdLst>
              <a:gd name="T0" fmla="*/ 91 w 91"/>
              <a:gd name="T1" fmla="*/ 111 h 160"/>
              <a:gd name="T2" fmla="*/ 46 w 91"/>
              <a:gd name="T3" fmla="*/ 160 h 160"/>
              <a:gd name="T4" fmla="*/ 0 w 91"/>
              <a:gd name="T5" fmla="*/ 111 h 160"/>
              <a:gd name="T6" fmla="*/ 27 w 91"/>
              <a:gd name="T7" fmla="*/ 67 h 160"/>
              <a:gd name="T8" fmla="*/ 27 w 91"/>
              <a:gd name="T9" fmla="*/ 12 h 160"/>
              <a:gd name="T10" fmla="*/ 19 w 91"/>
              <a:gd name="T11" fmla="*/ 12 h 160"/>
              <a:gd name="T12" fmla="*/ 14 w 91"/>
              <a:gd name="T13" fmla="*/ 5 h 160"/>
              <a:gd name="T14" fmla="*/ 19 w 91"/>
              <a:gd name="T15" fmla="*/ 0 h 160"/>
              <a:gd name="T16" fmla="*/ 32 w 91"/>
              <a:gd name="T17" fmla="*/ 0 h 160"/>
              <a:gd name="T18" fmla="*/ 37 w 91"/>
              <a:gd name="T19" fmla="*/ 5 h 160"/>
              <a:gd name="T20" fmla="*/ 37 w 91"/>
              <a:gd name="T21" fmla="*/ 71 h 160"/>
              <a:gd name="T22" fmla="*/ 33 w 91"/>
              <a:gd name="T23" fmla="*/ 75 h 160"/>
              <a:gd name="T24" fmla="*/ 10 w 91"/>
              <a:gd name="T25" fmla="*/ 111 h 160"/>
              <a:gd name="T26" fmla="*/ 10 w 91"/>
              <a:gd name="T27" fmla="*/ 120 h 160"/>
              <a:gd name="T28" fmla="*/ 81 w 91"/>
              <a:gd name="T29" fmla="*/ 120 h 160"/>
              <a:gd name="T30" fmla="*/ 82 w 91"/>
              <a:gd name="T31" fmla="*/ 111 h 160"/>
              <a:gd name="T32" fmla="*/ 58 w 91"/>
              <a:gd name="T33" fmla="*/ 75 h 160"/>
              <a:gd name="T34" fmla="*/ 55 w 91"/>
              <a:gd name="T35" fmla="*/ 71 h 160"/>
              <a:gd name="T36" fmla="*/ 55 w 91"/>
              <a:gd name="T37" fmla="*/ 5 h 160"/>
              <a:gd name="T38" fmla="*/ 60 w 91"/>
              <a:gd name="T39" fmla="*/ 0 h 160"/>
              <a:gd name="T40" fmla="*/ 72 w 91"/>
              <a:gd name="T41" fmla="*/ 0 h 160"/>
              <a:gd name="T42" fmla="*/ 77 w 91"/>
              <a:gd name="T43" fmla="*/ 5 h 160"/>
              <a:gd name="T44" fmla="*/ 72 w 91"/>
              <a:gd name="T45" fmla="*/ 12 h 160"/>
              <a:gd name="T46" fmla="*/ 65 w 91"/>
              <a:gd name="T47" fmla="*/ 12 h 160"/>
              <a:gd name="T48" fmla="*/ 65 w 91"/>
              <a:gd name="T49" fmla="*/ 67 h 160"/>
              <a:gd name="T50" fmla="*/ 91 w 91"/>
              <a:gd name="T51" fmla="*/ 111 h 160"/>
              <a:gd name="T52" fmla="*/ 35 w 91"/>
              <a:gd name="T53" fmla="*/ 102 h 160"/>
              <a:gd name="T54" fmla="*/ 39 w 91"/>
              <a:gd name="T55" fmla="*/ 106 h 160"/>
              <a:gd name="T56" fmla="*/ 35 w 91"/>
              <a:gd name="T57" fmla="*/ 110 h 160"/>
              <a:gd name="T58" fmla="*/ 32 w 91"/>
              <a:gd name="T59" fmla="*/ 106 h 160"/>
              <a:gd name="T60" fmla="*/ 35 w 91"/>
              <a:gd name="T61" fmla="*/ 102 h 160"/>
              <a:gd name="T62" fmla="*/ 35 w 91"/>
              <a:gd name="T63" fmla="*/ 105 h 160"/>
              <a:gd name="T64" fmla="*/ 34 w 91"/>
              <a:gd name="T65" fmla="*/ 106 h 160"/>
              <a:gd name="T66" fmla="*/ 35 w 91"/>
              <a:gd name="T67" fmla="*/ 107 h 160"/>
              <a:gd name="T68" fmla="*/ 37 w 91"/>
              <a:gd name="T69" fmla="*/ 106 h 160"/>
              <a:gd name="T70" fmla="*/ 35 w 91"/>
              <a:gd name="T71" fmla="*/ 105 h 160"/>
              <a:gd name="T72" fmla="*/ 41 w 91"/>
              <a:gd name="T73" fmla="*/ 89 h 160"/>
              <a:gd name="T74" fmla="*/ 46 w 91"/>
              <a:gd name="T75" fmla="*/ 83 h 160"/>
              <a:gd name="T76" fmla="*/ 50 w 91"/>
              <a:gd name="T77" fmla="*/ 89 h 160"/>
              <a:gd name="T78" fmla="*/ 46 w 91"/>
              <a:gd name="T79" fmla="*/ 95 h 160"/>
              <a:gd name="T80" fmla="*/ 41 w 91"/>
              <a:gd name="T81" fmla="*/ 89 h 160"/>
              <a:gd name="T82" fmla="*/ 43 w 91"/>
              <a:gd name="T83" fmla="*/ 89 h 160"/>
              <a:gd name="T84" fmla="*/ 46 w 91"/>
              <a:gd name="T85" fmla="*/ 92 h 160"/>
              <a:gd name="T86" fmla="*/ 48 w 91"/>
              <a:gd name="T87" fmla="*/ 89 h 160"/>
              <a:gd name="T88" fmla="*/ 46 w 91"/>
              <a:gd name="T89" fmla="*/ 86 h 160"/>
              <a:gd name="T90" fmla="*/ 43 w 91"/>
              <a:gd name="T91" fmla="*/ 89 h 160"/>
              <a:gd name="T92" fmla="*/ 43 w 91"/>
              <a:gd name="T93" fmla="*/ 89 h 160"/>
              <a:gd name="T94" fmla="*/ 43 w 91"/>
              <a:gd name="T95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1" h="160">
                <a:moveTo>
                  <a:pt x="91" y="111"/>
                </a:moveTo>
                <a:cubicBezTo>
                  <a:pt x="91" y="138"/>
                  <a:pt x="71" y="160"/>
                  <a:pt x="46" y="160"/>
                </a:cubicBezTo>
                <a:cubicBezTo>
                  <a:pt x="20" y="160"/>
                  <a:pt x="0" y="138"/>
                  <a:pt x="0" y="111"/>
                </a:cubicBezTo>
                <a:cubicBezTo>
                  <a:pt x="0" y="92"/>
                  <a:pt x="10" y="75"/>
                  <a:pt x="27" y="67"/>
                </a:cubicBezTo>
                <a:cubicBezTo>
                  <a:pt x="27" y="12"/>
                  <a:pt x="27" y="12"/>
                  <a:pt x="27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6" y="12"/>
                  <a:pt x="14" y="9"/>
                  <a:pt x="14" y="5"/>
                </a:cubicBezTo>
                <a:cubicBezTo>
                  <a:pt x="14" y="3"/>
                  <a:pt x="16" y="0"/>
                  <a:pt x="1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7" y="3"/>
                  <a:pt x="37" y="5"/>
                </a:cubicBezTo>
                <a:cubicBezTo>
                  <a:pt x="37" y="71"/>
                  <a:pt x="37" y="71"/>
                  <a:pt x="37" y="71"/>
                </a:cubicBezTo>
                <a:cubicBezTo>
                  <a:pt x="37" y="73"/>
                  <a:pt x="35" y="75"/>
                  <a:pt x="33" y="75"/>
                </a:cubicBezTo>
                <a:cubicBezTo>
                  <a:pt x="19" y="81"/>
                  <a:pt x="10" y="95"/>
                  <a:pt x="10" y="111"/>
                </a:cubicBezTo>
                <a:cubicBezTo>
                  <a:pt x="10" y="115"/>
                  <a:pt x="10" y="117"/>
                  <a:pt x="10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2" y="117"/>
                  <a:pt x="82" y="115"/>
                  <a:pt x="82" y="111"/>
                </a:cubicBezTo>
                <a:cubicBezTo>
                  <a:pt x="82" y="96"/>
                  <a:pt x="72" y="81"/>
                  <a:pt x="58" y="75"/>
                </a:cubicBezTo>
                <a:cubicBezTo>
                  <a:pt x="56" y="75"/>
                  <a:pt x="55" y="73"/>
                  <a:pt x="55" y="71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3"/>
                  <a:pt x="57" y="0"/>
                  <a:pt x="60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5" y="0"/>
                  <a:pt x="77" y="3"/>
                  <a:pt x="77" y="5"/>
                </a:cubicBezTo>
                <a:cubicBezTo>
                  <a:pt x="77" y="9"/>
                  <a:pt x="75" y="12"/>
                  <a:pt x="72" y="12"/>
                </a:cubicBezTo>
                <a:cubicBezTo>
                  <a:pt x="65" y="12"/>
                  <a:pt x="65" y="12"/>
                  <a:pt x="65" y="12"/>
                </a:cubicBezTo>
                <a:cubicBezTo>
                  <a:pt x="65" y="67"/>
                  <a:pt x="65" y="67"/>
                  <a:pt x="65" y="67"/>
                </a:cubicBezTo>
                <a:cubicBezTo>
                  <a:pt x="81" y="75"/>
                  <a:pt x="91" y="93"/>
                  <a:pt x="91" y="111"/>
                </a:cubicBezTo>
                <a:close/>
                <a:moveTo>
                  <a:pt x="35" y="102"/>
                </a:moveTo>
                <a:cubicBezTo>
                  <a:pt x="37" y="102"/>
                  <a:pt x="39" y="104"/>
                  <a:pt x="39" y="106"/>
                </a:cubicBezTo>
                <a:cubicBezTo>
                  <a:pt x="39" y="108"/>
                  <a:pt x="37" y="110"/>
                  <a:pt x="35" y="110"/>
                </a:cubicBezTo>
                <a:cubicBezTo>
                  <a:pt x="33" y="110"/>
                  <a:pt x="32" y="108"/>
                  <a:pt x="32" y="106"/>
                </a:cubicBezTo>
                <a:cubicBezTo>
                  <a:pt x="32" y="104"/>
                  <a:pt x="33" y="102"/>
                  <a:pt x="35" y="102"/>
                </a:cubicBezTo>
                <a:close/>
                <a:moveTo>
                  <a:pt x="35" y="105"/>
                </a:moveTo>
                <a:cubicBezTo>
                  <a:pt x="35" y="105"/>
                  <a:pt x="34" y="105"/>
                  <a:pt x="34" y="106"/>
                </a:cubicBezTo>
                <a:cubicBezTo>
                  <a:pt x="34" y="107"/>
                  <a:pt x="35" y="107"/>
                  <a:pt x="35" y="107"/>
                </a:cubicBezTo>
                <a:cubicBezTo>
                  <a:pt x="36" y="107"/>
                  <a:pt x="37" y="107"/>
                  <a:pt x="37" y="106"/>
                </a:cubicBezTo>
                <a:cubicBezTo>
                  <a:pt x="37" y="105"/>
                  <a:pt x="36" y="105"/>
                  <a:pt x="35" y="105"/>
                </a:cubicBezTo>
                <a:close/>
                <a:moveTo>
                  <a:pt x="41" y="89"/>
                </a:moveTo>
                <a:cubicBezTo>
                  <a:pt x="41" y="85"/>
                  <a:pt x="43" y="83"/>
                  <a:pt x="46" y="83"/>
                </a:cubicBezTo>
                <a:cubicBezTo>
                  <a:pt x="48" y="83"/>
                  <a:pt x="50" y="85"/>
                  <a:pt x="50" y="89"/>
                </a:cubicBezTo>
                <a:cubicBezTo>
                  <a:pt x="50" y="92"/>
                  <a:pt x="48" y="95"/>
                  <a:pt x="46" y="95"/>
                </a:cubicBezTo>
                <a:cubicBezTo>
                  <a:pt x="43" y="95"/>
                  <a:pt x="41" y="92"/>
                  <a:pt x="41" y="89"/>
                </a:cubicBezTo>
                <a:close/>
                <a:moveTo>
                  <a:pt x="43" y="89"/>
                </a:moveTo>
                <a:cubicBezTo>
                  <a:pt x="43" y="91"/>
                  <a:pt x="44" y="92"/>
                  <a:pt x="46" y="92"/>
                </a:cubicBezTo>
                <a:cubicBezTo>
                  <a:pt x="47" y="92"/>
                  <a:pt x="48" y="91"/>
                  <a:pt x="48" y="89"/>
                </a:cubicBezTo>
                <a:cubicBezTo>
                  <a:pt x="48" y="88"/>
                  <a:pt x="47" y="86"/>
                  <a:pt x="46" y="86"/>
                </a:cubicBezTo>
                <a:cubicBezTo>
                  <a:pt x="44" y="86"/>
                  <a:pt x="43" y="88"/>
                  <a:pt x="43" y="89"/>
                </a:cubicBezTo>
                <a:close/>
                <a:moveTo>
                  <a:pt x="43" y="89"/>
                </a:moveTo>
                <a:cubicBezTo>
                  <a:pt x="43" y="89"/>
                  <a:pt x="43" y="89"/>
                  <a:pt x="43" y="8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35">
            <a:extLst>
              <a:ext uri="{FF2B5EF4-FFF2-40B4-BE49-F238E27FC236}">
                <a16:creationId xmlns:a16="http://schemas.microsoft.com/office/drawing/2014/main" id="{EDC53C8F-2A06-4EA6-9753-0069C55E58A1}"/>
              </a:ext>
            </a:extLst>
          </p:cNvPr>
          <p:cNvSpPr>
            <a:spLocks noEditPoints="1"/>
          </p:cNvSpPr>
          <p:nvPr/>
        </p:nvSpPr>
        <p:spPr bwMode="auto">
          <a:xfrm>
            <a:off x="11209338" y="5780088"/>
            <a:ext cx="231775" cy="254000"/>
          </a:xfrm>
          <a:custGeom>
            <a:avLst/>
            <a:gdLst>
              <a:gd name="T0" fmla="*/ 43 w 146"/>
              <a:gd name="T1" fmla="*/ 88 h 160"/>
              <a:gd name="T2" fmla="*/ 37 w 146"/>
              <a:gd name="T3" fmla="*/ 101 h 160"/>
              <a:gd name="T4" fmla="*/ 24 w 146"/>
              <a:gd name="T5" fmla="*/ 108 h 160"/>
              <a:gd name="T6" fmla="*/ 51 w 146"/>
              <a:gd name="T7" fmla="*/ 135 h 160"/>
              <a:gd name="T8" fmla="*/ 48 w 146"/>
              <a:gd name="T9" fmla="*/ 135 h 160"/>
              <a:gd name="T10" fmla="*/ 48 w 146"/>
              <a:gd name="T11" fmla="*/ 160 h 160"/>
              <a:gd name="T12" fmla="*/ 104 w 146"/>
              <a:gd name="T13" fmla="*/ 160 h 160"/>
              <a:gd name="T14" fmla="*/ 104 w 146"/>
              <a:gd name="T15" fmla="*/ 135 h 160"/>
              <a:gd name="T16" fmla="*/ 87 w 146"/>
              <a:gd name="T17" fmla="*/ 135 h 160"/>
              <a:gd name="T18" fmla="*/ 43 w 146"/>
              <a:gd name="T19" fmla="*/ 88 h 160"/>
              <a:gd name="T20" fmla="*/ 99 w 146"/>
              <a:gd name="T21" fmla="*/ 155 h 160"/>
              <a:gd name="T22" fmla="*/ 53 w 146"/>
              <a:gd name="T23" fmla="*/ 155 h 160"/>
              <a:gd name="T24" fmla="*/ 53 w 146"/>
              <a:gd name="T25" fmla="*/ 140 h 160"/>
              <a:gd name="T26" fmla="*/ 99 w 146"/>
              <a:gd name="T27" fmla="*/ 140 h 160"/>
              <a:gd name="T28" fmla="*/ 99 w 146"/>
              <a:gd name="T29" fmla="*/ 155 h 160"/>
              <a:gd name="T30" fmla="*/ 21 w 146"/>
              <a:gd name="T31" fmla="*/ 73 h 160"/>
              <a:gd name="T32" fmla="*/ 12 w 146"/>
              <a:gd name="T33" fmla="*/ 81 h 160"/>
              <a:gd name="T34" fmla="*/ 21 w 146"/>
              <a:gd name="T35" fmla="*/ 90 h 160"/>
              <a:gd name="T36" fmla="*/ 30 w 146"/>
              <a:gd name="T37" fmla="*/ 81 h 160"/>
              <a:gd name="T38" fmla="*/ 21 w 146"/>
              <a:gd name="T39" fmla="*/ 73 h 160"/>
              <a:gd name="T40" fmla="*/ 42 w 146"/>
              <a:gd name="T41" fmla="*/ 81 h 160"/>
              <a:gd name="T42" fmla="*/ 42 w 146"/>
              <a:gd name="T43" fmla="*/ 79 h 160"/>
              <a:gd name="T44" fmla="*/ 21 w 146"/>
              <a:gd name="T45" fmla="*/ 58 h 160"/>
              <a:gd name="T46" fmla="*/ 0 w 146"/>
              <a:gd name="T47" fmla="*/ 81 h 160"/>
              <a:gd name="T48" fmla="*/ 21 w 146"/>
              <a:gd name="T49" fmla="*/ 103 h 160"/>
              <a:gd name="T50" fmla="*/ 42 w 146"/>
              <a:gd name="T51" fmla="*/ 81 h 160"/>
              <a:gd name="T52" fmla="*/ 21 w 146"/>
              <a:gd name="T53" fmla="*/ 99 h 160"/>
              <a:gd name="T54" fmla="*/ 6 w 146"/>
              <a:gd name="T55" fmla="*/ 81 h 160"/>
              <a:gd name="T56" fmla="*/ 21 w 146"/>
              <a:gd name="T57" fmla="*/ 64 h 160"/>
              <a:gd name="T58" fmla="*/ 37 w 146"/>
              <a:gd name="T59" fmla="*/ 81 h 160"/>
              <a:gd name="T60" fmla="*/ 21 w 146"/>
              <a:gd name="T61" fmla="*/ 99 h 160"/>
              <a:gd name="T62" fmla="*/ 145 w 146"/>
              <a:gd name="T63" fmla="*/ 17 h 160"/>
              <a:gd name="T64" fmla="*/ 142 w 146"/>
              <a:gd name="T65" fmla="*/ 17 h 160"/>
              <a:gd name="T66" fmla="*/ 127 w 146"/>
              <a:gd name="T67" fmla="*/ 46 h 160"/>
              <a:gd name="T68" fmla="*/ 109 w 146"/>
              <a:gd name="T69" fmla="*/ 42 h 160"/>
              <a:gd name="T70" fmla="*/ 98 w 146"/>
              <a:gd name="T71" fmla="*/ 21 h 160"/>
              <a:gd name="T72" fmla="*/ 104 w 146"/>
              <a:gd name="T73" fmla="*/ 6 h 160"/>
              <a:gd name="T74" fmla="*/ 135 w 146"/>
              <a:gd name="T75" fmla="*/ 8 h 160"/>
              <a:gd name="T76" fmla="*/ 136 w 146"/>
              <a:gd name="T77" fmla="*/ 7 h 160"/>
              <a:gd name="T78" fmla="*/ 138 w 146"/>
              <a:gd name="T79" fmla="*/ 6 h 160"/>
              <a:gd name="T80" fmla="*/ 138 w 146"/>
              <a:gd name="T81" fmla="*/ 4 h 160"/>
              <a:gd name="T82" fmla="*/ 135 w 146"/>
              <a:gd name="T83" fmla="*/ 2 h 160"/>
              <a:gd name="T84" fmla="*/ 102 w 146"/>
              <a:gd name="T85" fmla="*/ 0 h 160"/>
              <a:gd name="T86" fmla="*/ 100 w 146"/>
              <a:gd name="T87" fmla="*/ 2 h 160"/>
              <a:gd name="T88" fmla="*/ 95 w 146"/>
              <a:gd name="T89" fmla="*/ 15 h 160"/>
              <a:gd name="T90" fmla="*/ 84 w 146"/>
              <a:gd name="T91" fmla="*/ 21 h 160"/>
              <a:gd name="T92" fmla="*/ 86 w 146"/>
              <a:gd name="T93" fmla="*/ 27 h 160"/>
              <a:gd name="T94" fmla="*/ 32 w 146"/>
              <a:gd name="T95" fmla="*/ 58 h 160"/>
              <a:gd name="T96" fmla="*/ 42 w 146"/>
              <a:gd name="T97" fmla="*/ 67 h 160"/>
              <a:gd name="T98" fmla="*/ 45 w 146"/>
              <a:gd name="T99" fmla="*/ 82 h 160"/>
              <a:gd name="T100" fmla="*/ 98 w 146"/>
              <a:gd name="T101" fmla="*/ 52 h 160"/>
              <a:gd name="T102" fmla="*/ 100 w 146"/>
              <a:gd name="T103" fmla="*/ 56 h 160"/>
              <a:gd name="T104" fmla="*/ 110 w 146"/>
              <a:gd name="T105" fmla="*/ 51 h 160"/>
              <a:gd name="T106" fmla="*/ 113 w 146"/>
              <a:gd name="T107" fmla="*/ 49 h 160"/>
              <a:gd name="T108" fmla="*/ 112 w 146"/>
              <a:gd name="T109" fmla="*/ 49 h 160"/>
              <a:gd name="T110" fmla="*/ 113 w 146"/>
              <a:gd name="T111" fmla="*/ 49 h 160"/>
              <a:gd name="T112" fmla="*/ 113 w 146"/>
              <a:gd name="T113" fmla="*/ 49 h 160"/>
              <a:gd name="T114" fmla="*/ 127 w 146"/>
              <a:gd name="T115" fmla="*/ 52 h 160"/>
              <a:gd name="T116" fmla="*/ 128 w 146"/>
              <a:gd name="T117" fmla="*/ 52 h 160"/>
              <a:gd name="T118" fmla="*/ 130 w 146"/>
              <a:gd name="T119" fmla="*/ 51 h 160"/>
              <a:gd name="T120" fmla="*/ 146 w 146"/>
              <a:gd name="T121" fmla="*/ 20 h 160"/>
              <a:gd name="T122" fmla="*/ 145 w 146"/>
              <a:gd name="T123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6" h="160">
                <a:moveTo>
                  <a:pt x="43" y="88"/>
                </a:moveTo>
                <a:cubicBezTo>
                  <a:pt x="43" y="88"/>
                  <a:pt x="43" y="94"/>
                  <a:pt x="37" y="101"/>
                </a:cubicBezTo>
                <a:cubicBezTo>
                  <a:pt x="31" y="107"/>
                  <a:pt x="24" y="108"/>
                  <a:pt x="24" y="108"/>
                </a:cubicBezTo>
                <a:cubicBezTo>
                  <a:pt x="51" y="135"/>
                  <a:pt x="51" y="135"/>
                  <a:pt x="51" y="135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4" y="135"/>
                  <a:pt x="104" y="135"/>
                  <a:pt x="104" y="135"/>
                </a:cubicBezTo>
                <a:cubicBezTo>
                  <a:pt x="87" y="135"/>
                  <a:pt x="87" y="135"/>
                  <a:pt x="87" y="135"/>
                </a:cubicBezTo>
                <a:lnTo>
                  <a:pt x="43" y="88"/>
                </a:lnTo>
                <a:close/>
                <a:moveTo>
                  <a:pt x="99" y="155"/>
                </a:moveTo>
                <a:cubicBezTo>
                  <a:pt x="53" y="155"/>
                  <a:pt x="53" y="155"/>
                  <a:pt x="53" y="155"/>
                </a:cubicBezTo>
                <a:cubicBezTo>
                  <a:pt x="53" y="140"/>
                  <a:pt x="53" y="140"/>
                  <a:pt x="53" y="140"/>
                </a:cubicBezTo>
                <a:cubicBezTo>
                  <a:pt x="99" y="140"/>
                  <a:pt x="99" y="140"/>
                  <a:pt x="99" y="140"/>
                </a:cubicBezTo>
                <a:lnTo>
                  <a:pt x="99" y="155"/>
                </a:lnTo>
                <a:close/>
                <a:moveTo>
                  <a:pt x="21" y="73"/>
                </a:moveTo>
                <a:cubicBezTo>
                  <a:pt x="16" y="73"/>
                  <a:pt x="12" y="77"/>
                  <a:pt x="12" y="81"/>
                </a:cubicBezTo>
                <a:cubicBezTo>
                  <a:pt x="12" y="86"/>
                  <a:pt x="16" y="90"/>
                  <a:pt x="21" y="90"/>
                </a:cubicBezTo>
                <a:cubicBezTo>
                  <a:pt x="25" y="90"/>
                  <a:pt x="30" y="86"/>
                  <a:pt x="30" y="81"/>
                </a:cubicBezTo>
                <a:cubicBezTo>
                  <a:pt x="30" y="77"/>
                  <a:pt x="25" y="73"/>
                  <a:pt x="21" y="73"/>
                </a:cubicBezTo>
                <a:close/>
                <a:moveTo>
                  <a:pt x="42" y="81"/>
                </a:moveTo>
                <a:cubicBezTo>
                  <a:pt x="42" y="81"/>
                  <a:pt x="42" y="80"/>
                  <a:pt x="42" y="79"/>
                </a:cubicBezTo>
                <a:cubicBezTo>
                  <a:pt x="41" y="67"/>
                  <a:pt x="32" y="58"/>
                  <a:pt x="21" y="58"/>
                </a:cubicBezTo>
                <a:cubicBezTo>
                  <a:pt x="9" y="58"/>
                  <a:pt x="0" y="69"/>
                  <a:pt x="0" y="81"/>
                </a:cubicBezTo>
                <a:cubicBezTo>
                  <a:pt x="0" y="94"/>
                  <a:pt x="9" y="103"/>
                  <a:pt x="21" y="103"/>
                </a:cubicBezTo>
                <a:cubicBezTo>
                  <a:pt x="33" y="103"/>
                  <a:pt x="42" y="94"/>
                  <a:pt x="42" y="81"/>
                </a:cubicBezTo>
                <a:close/>
                <a:moveTo>
                  <a:pt x="21" y="99"/>
                </a:moveTo>
                <a:cubicBezTo>
                  <a:pt x="12" y="99"/>
                  <a:pt x="6" y="90"/>
                  <a:pt x="6" y="81"/>
                </a:cubicBezTo>
                <a:cubicBezTo>
                  <a:pt x="6" y="71"/>
                  <a:pt x="12" y="64"/>
                  <a:pt x="21" y="64"/>
                </a:cubicBezTo>
                <a:cubicBezTo>
                  <a:pt x="30" y="64"/>
                  <a:pt x="37" y="71"/>
                  <a:pt x="37" y="81"/>
                </a:cubicBezTo>
                <a:cubicBezTo>
                  <a:pt x="37" y="90"/>
                  <a:pt x="30" y="99"/>
                  <a:pt x="21" y="99"/>
                </a:cubicBezTo>
                <a:close/>
                <a:moveTo>
                  <a:pt x="145" y="17"/>
                </a:moveTo>
                <a:cubicBezTo>
                  <a:pt x="144" y="15"/>
                  <a:pt x="143" y="15"/>
                  <a:pt x="142" y="17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98" y="21"/>
                  <a:pt x="98" y="21"/>
                  <a:pt x="98" y="21"/>
                </a:cubicBezTo>
                <a:cubicBezTo>
                  <a:pt x="104" y="6"/>
                  <a:pt x="104" y="6"/>
                  <a:pt x="104" y="6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8"/>
                  <a:pt x="136" y="8"/>
                  <a:pt x="136" y="7"/>
                </a:cubicBezTo>
                <a:cubicBezTo>
                  <a:pt x="138" y="7"/>
                  <a:pt x="138" y="6"/>
                  <a:pt x="138" y="6"/>
                </a:cubicBezTo>
                <a:cubicBezTo>
                  <a:pt x="138" y="5"/>
                  <a:pt x="138" y="4"/>
                  <a:pt x="138" y="4"/>
                </a:cubicBezTo>
                <a:cubicBezTo>
                  <a:pt x="136" y="2"/>
                  <a:pt x="136" y="2"/>
                  <a:pt x="135" y="2"/>
                </a:cubicBezTo>
                <a:cubicBezTo>
                  <a:pt x="102" y="0"/>
                  <a:pt x="102" y="0"/>
                  <a:pt x="102" y="0"/>
                </a:cubicBezTo>
                <a:cubicBezTo>
                  <a:pt x="101" y="0"/>
                  <a:pt x="100" y="1"/>
                  <a:pt x="100" y="2"/>
                </a:cubicBezTo>
                <a:cubicBezTo>
                  <a:pt x="95" y="15"/>
                  <a:pt x="95" y="15"/>
                  <a:pt x="95" y="15"/>
                </a:cubicBezTo>
                <a:cubicBezTo>
                  <a:pt x="84" y="21"/>
                  <a:pt x="84" y="21"/>
                  <a:pt x="84" y="21"/>
                </a:cubicBezTo>
                <a:cubicBezTo>
                  <a:pt x="86" y="27"/>
                  <a:pt x="86" y="27"/>
                  <a:pt x="86" y="27"/>
                </a:cubicBezTo>
                <a:cubicBezTo>
                  <a:pt x="32" y="58"/>
                  <a:pt x="32" y="58"/>
                  <a:pt x="32" y="58"/>
                </a:cubicBezTo>
                <a:cubicBezTo>
                  <a:pt x="32" y="58"/>
                  <a:pt x="37" y="58"/>
                  <a:pt x="42" y="67"/>
                </a:cubicBezTo>
                <a:cubicBezTo>
                  <a:pt x="48" y="77"/>
                  <a:pt x="45" y="82"/>
                  <a:pt x="45" y="82"/>
                </a:cubicBezTo>
                <a:cubicBezTo>
                  <a:pt x="98" y="52"/>
                  <a:pt x="98" y="52"/>
                  <a:pt x="98" y="52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2" y="50"/>
                  <a:pt x="113" y="50"/>
                  <a:pt x="113" y="49"/>
                </a:cubicBezTo>
                <a:cubicBezTo>
                  <a:pt x="113" y="49"/>
                  <a:pt x="113" y="49"/>
                  <a:pt x="112" y="49"/>
                </a:cubicBezTo>
                <a:cubicBezTo>
                  <a:pt x="112" y="49"/>
                  <a:pt x="112" y="49"/>
                  <a:pt x="113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26" y="52"/>
                  <a:pt x="127" y="52"/>
                  <a:pt x="127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9" y="52"/>
                  <a:pt x="129" y="52"/>
                  <a:pt x="130" y="51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19"/>
                  <a:pt x="146" y="17"/>
                  <a:pt x="145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36">
            <a:extLst>
              <a:ext uri="{FF2B5EF4-FFF2-40B4-BE49-F238E27FC236}">
                <a16:creationId xmlns:a16="http://schemas.microsoft.com/office/drawing/2014/main" id="{CD999FA6-8617-4521-A5C8-EF6A6DF85D4C}"/>
              </a:ext>
            </a:extLst>
          </p:cNvPr>
          <p:cNvSpPr>
            <a:spLocks noEditPoints="1"/>
          </p:cNvSpPr>
          <p:nvPr/>
        </p:nvSpPr>
        <p:spPr bwMode="auto">
          <a:xfrm>
            <a:off x="1847851" y="4127501"/>
            <a:ext cx="239713" cy="254000"/>
          </a:xfrm>
          <a:custGeom>
            <a:avLst/>
            <a:gdLst>
              <a:gd name="T0" fmla="*/ 144 w 151"/>
              <a:gd name="T1" fmla="*/ 80 h 160"/>
              <a:gd name="T2" fmla="*/ 0 w 151"/>
              <a:gd name="T3" fmla="*/ 80 h 160"/>
              <a:gd name="T4" fmla="*/ 26 w 151"/>
              <a:gd name="T5" fmla="*/ 37 h 160"/>
              <a:gd name="T6" fmla="*/ 14 w 151"/>
              <a:gd name="T7" fmla="*/ 24 h 160"/>
              <a:gd name="T8" fmla="*/ 134 w 151"/>
              <a:gd name="T9" fmla="*/ 80 h 160"/>
              <a:gd name="T10" fmla="*/ 122 w 151"/>
              <a:gd name="T11" fmla="*/ 58 h 160"/>
              <a:gd name="T12" fmla="*/ 115 w 151"/>
              <a:gd name="T13" fmla="*/ 54 h 160"/>
              <a:gd name="T14" fmla="*/ 108 w 151"/>
              <a:gd name="T15" fmla="*/ 54 h 160"/>
              <a:gd name="T16" fmla="*/ 101 w 151"/>
              <a:gd name="T17" fmla="*/ 49 h 160"/>
              <a:gd name="T18" fmla="*/ 110 w 151"/>
              <a:gd name="T19" fmla="*/ 45 h 160"/>
              <a:gd name="T20" fmla="*/ 104 w 151"/>
              <a:gd name="T21" fmla="*/ 38 h 160"/>
              <a:gd name="T22" fmla="*/ 99 w 151"/>
              <a:gd name="T23" fmla="*/ 40 h 160"/>
              <a:gd name="T24" fmla="*/ 104 w 151"/>
              <a:gd name="T25" fmla="*/ 45 h 160"/>
              <a:gd name="T26" fmla="*/ 98 w 151"/>
              <a:gd name="T27" fmla="*/ 40 h 160"/>
              <a:gd name="T28" fmla="*/ 94 w 151"/>
              <a:gd name="T29" fmla="*/ 67 h 160"/>
              <a:gd name="T30" fmla="*/ 103 w 151"/>
              <a:gd name="T31" fmla="*/ 58 h 160"/>
              <a:gd name="T32" fmla="*/ 115 w 151"/>
              <a:gd name="T33" fmla="*/ 58 h 160"/>
              <a:gd name="T34" fmla="*/ 127 w 151"/>
              <a:gd name="T35" fmla="*/ 80 h 160"/>
              <a:gd name="T36" fmla="*/ 108 w 151"/>
              <a:gd name="T37" fmla="*/ 113 h 160"/>
              <a:gd name="T38" fmla="*/ 113 w 151"/>
              <a:gd name="T39" fmla="*/ 100 h 160"/>
              <a:gd name="T40" fmla="*/ 113 w 151"/>
              <a:gd name="T41" fmla="*/ 87 h 160"/>
              <a:gd name="T42" fmla="*/ 101 w 151"/>
              <a:gd name="T43" fmla="*/ 86 h 160"/>
              <a:gd name="T44" fmla="*/ 89 w 151"/>
              <a:gd name="T45" fmla="*/ 32 h 160"/>
              <a:gd name="T46" fmla="*/ 89 w 151"/>
              <a:gd name="T47" fmla="*/ 30 h 160"/>
              <a:gd name="T48" fmla="*/ 87 w 151"/>
              <a:gd name="T49" fmla="*/ 28 h 160"/>
              <a:gd name="T50" fmla="*/ 78 w 151"/>
              <a:gd name="T51" fmla="*/ 34 h 160"/>
              <a:gd name="T52" fmla="*/ 75 w 151"/>
              <a:gd name="T53" fmla="*/ 27 h 160"/>
              <a:gd name="T54" fmla="*/ 66 w 151"/>
              <a:gd name="T55" fmla="*/ 27 h 160"/>
              <a:gd name="T56" fmla="*/ 61 w 151"/>
              <a:gd name="T57" fmla="*/ 32 h 160"/>
              <a:gd name="T58" fmla="*/ 70 w 151"/>
              <a:gd name="T59" fmla="*/ 30 h 160"/>
              <a:gd name="T60" fmla="*/ 73 w 151"/>
              <a:gd name="T61" fmla="*/ 34 h 160"/>
              <a:gd name="T62" fmla="*/ 68 w 151"/>
              <a:gd name="T63" fmla="*/ 40 h 160"/>
              <a:gd name="T64" fmla="*/ 56 w 151"/>
              <a:gd name="T65" fmla="*/ 41 h 160"/>
              <a:gd name="T66" fmla="*/ 47 w 151"/>
              <a:gd name="T67" fmla="*/ 52 h 160"/>
              <a:gd name="T68" fmla="*/ 37 w 151"/>
              <a:gd name="T69" fmla="*/ 49 h 160"/>
              <a:gd name="T70" fmla="*/ 40 w 151"/>
              <a:gd name="T71" fmla="*/ 56 h 160"/>
              <a:gd name="T72" fmla="*/ 40 w 151"/>
              <a:gd name="T73" fmla="*/ 67 h 160"/>
              <a:gd name="T74" fmla="*/ 49 w 151"/>
              <a:gd name="T75" fmla="*/ 67 h 160"/>
              <a:gd name="T76" fmla="*/ 65 w 151"/>
              <a:gd name="T77" fmla="*/ 80 h 160"/>
              <a:gd name="T78" fmla="*/ 71 w 151"/>
              <a:gd name="T79" fmla="*/ 93 h 160"/>
              <a:gd name="T80" fmla="*/ 65 w 151"/>
              <a:gd name="T81" fmla="*/ 104 h 160"/>
              <a:gd name="T82" fmla="*/ 56 w 151"/>
              <a:gd name="T83" fmla="*/ 111 h 160"/>
              <a:gd name="T84" fmla="*/ 45 w 151"/>
              <a:gd name="T85" fmla="*/ 124 h 160"/>
              <a:gd name="T86" fmla="*/ 42 w 151"/>
              <a:gd name="T87" fmla="*/ 111 h 160"/>
              <a:gd name="T88" fmla="*/ 44 w 151"/>
              <a:gd name="T89" fmla="*/ 99 h 160"/>
              <a:gd name="T90" fmla="*/ 37 w 151"/>
              <a:gd name="T91" fmla="*/ 87 h 160"/>
              <a:gd name="T92" fmla="*/ 38 w 151"/>
              <a:gd name="T93" fmla="*/ 76 h 160"/>
              <a:gd name="T94" fmla="*/ 37 w 151"/>
              <a:gd name="T95" fmla="*/ 65 h 160"/>
              <a:gd name="T96" fmla="*/ 32 w 151"/>
              <a:gd name="T97" fmla="*/ 58 h 160"/>
              <a:gd name="T98" fmla="*/ 54 w 151"/>
              <a:gd name="T99" fmla="*/ 60 h 160"/>
              <a:gd name="T100" fmla="*/ 49 w 151"/>
              <a:gd name="T101" fmla="*/ 56 h 160"/>
              <a:gd name="T102" fmla="*/ 49 w 151"/>
              <a:gd name="T103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1" h="160">
                <a:moveTo>
                  <a:pt x="76" y="0"/>
                </a:moveTo>
                <a:cubicBezTo>
                  <a:pt x="61" y="0"/>
                  <a:pt x="47" y="4"/>
                  <a:pt x="35" y="13"/>
                </a:cubicBezTo>
                <a:cubicBezTo>
                  <a:pt x="36" y="13"/>
                  <a:pt x="38" y="15"/>
                  <a:pt x="38" y="17"/>
                </a:cubicBezTo>
                <a:cubicBezTo>
                  <a:pt x="50" y="9"/>
                  <a:pt x="62" y="6"/>
                  <a:pt x="76" y="6"/>
                </a:cubicBezTo>
                <a:cubicBezTo>
                  <a:pt x="113" y="6"/>
                  <a:pt x="144" y="39"/>
                  <a:pt x="144" y="80"/>
                </a:cubicBezTo>
                <a:cubicBezTo>
                  <a:pt x="144" y="121"/>
                  <a:pt x="113" y="154"/>
                  <a:pt x="76" y="154"/>
                </a:cubicBezTo>
                <a:cubicBezTo>
                  <a:pt x="38" y="154"/>
                  <a:pt x="7" y="121"/>
                  <a:pt x="7" y="80"/>
                </a:cubicBezTo>
                <a:cubicBezTo>
                  <a:pt x="7" y="65"/>
                  <a:pt x="10" y="50"/>
                  <a:pt x="19" y="37"/>
                </a:cubicBezTo>
                <a:cubicBezTo>
                  <a:pt x="17" y="37"/>
                  <a:pt x="16" y="35"/>
                  <a:pt x="14" y="34"/>
                </a:cubicBezTo>
                <a:cubicBezTo>
                  <a:pt x="5" y="47"/>
                  <a:pt x="0" y="63"/>
                  <a:pt x="0" y="80"/>
                </a:cubicBezTo>
                <a:cubicBezTo>
                  <a:pt x="0" y="125"/>
                  <a:pt x="35" y="160"/>
                  <a:pt x="76" y="160"/>
                </a:cubicBezTo>
                <a:cubicBezTo>
                  <a:pt x="116" y="160"/>
                  <a:pt x="151" y="125"/>
                  <a:pt x="151" y="80"/>
                </a:cubicBezTo>
                <a:cubicBezTo>
                  <a:pt x="151" y="35"/>
                  <a:pt x="116" y="0"/>
                  <a:pt x="76" y="0"/>
                </a:cubicBezTo>
                <a:close/>
                <a:moveTo>
                  <a:pt x="21" y="35"/>
                </a:moveTo>
                <a:cubicBezTo>
                  <a:pt x="23" y="35"/>
                  <a:pt x="24" y="37"/>
                  <a:pt x="26" y="37"/>
                </a:cubicBezTo>
                <a:cubicBezTo>
                  <a:pt x="33" y="37"/>
                  <a:pt x="38" y="31"/>
                  <a:pt x="38" y="24"/>
                </a:cubicBezTo>
                <a:cubicBezTo>
                  <a:pt x="38" y="22"/>
                  <a:pt x="37" y="20"/>
                  <a:pt x="37" y="18"/>
                </a:cubicBezTo>
                <a:cubicBezTo>
                  <a:pt x="35" y="16"/>
                  <a:pt x="35" y="15"/>
                  <a:pt x="33" y="15"/>
                </a:cubicBezTo>
                <a:cubicBezTo>
                  <a:pt x="31" y="13"/>
                  <a:pt x="28" y="11"/>
                  <a:pt x="26" y="11"/>
                </a:cubicBezTo>
                <a:cubicBezTo>
                  <a:pt x="19" y="11"/>
                  <a:pt x="14" y="16"/>
                  <a:pt x="14" y="24"/>
                </a:cubicBezTo>
                <a:cubicBezTo>
                  <a:pt x="14" y="26"/>
                  <a:pt x="16" y="29"/>
                  <a:pt x="16" y="31"/>
                </a:cubicBezTo>
                <a:cubicBezTo>
                  <a:pt x="17" y="33"/>
                  <a:pt x="19" y="33"/>
                  <a:pt x="21" y="35"/>
                </a:cubicBezTo>
                <a:close/>
                <a:moveTo>
                  <a:pt x="18" y="80"/>
                </a:moveTo>
                <a:cubicBezTo>
                  <a:pt x="18" y="113"/>
                  <a:pt x="44" y="141"/>
                  <a:pt x="77" y="141"/>
                </a:cubicBezTo>
                <a:cubicBezTo>
                  <a:pt x="108" y="141"/>
                  <a:pt x="134" y="113"/>
                  <a:pt x="134" y="80"/>
                </a:cubicBezTo>
                <a:cubicBezTo>
                  <a:pt x="134" y="47"/>
                  <a:pt x="108" y="19"/>
                  <a:pt x="77" y="19"/>
                </a:cubicBezTo>
                <a:cubicBezTo>
                  <a:pt x="44" y="19"/>
                  <a:pt x="18" y="47"/>
                  <a:pt x="18" y="80"/>
                </a:cubicBezTo>
                <a:close/>
                <a:moveTo>
                  <a:pt x="103" y="32"/>
                </a:moveTo>
                <a:cubicBezTo>
                  <a:pt x="111" y="38"/>
                  <a:pt x="118" y="47"/>
                  <a:pt x="124" y="58"/>
                </a:cubicBezTo>
                <a:cubicBezTo>
                  <a:pt x="124" y="58"/>
                  <a:pt x="124" y="58"/>
                  <a:pt x="122" y="58"/>
                </a:cubicBezTo>
                <a:cubicBezTo>
                  <a:pt x="122" y="58"/>
                  <a:pt x="120" y="58"/>
                  <a:pt x="120" y="56"/>
                </a:cubicBezTo>
                <a:cubicBezTo>
                  <a:pt x="118" y="56"/>
                  <a:pt x="118" y="56"/>
                  <a:pt x="118" y="56"/>
                </a:cubicBezTo>
                <a:cubicBezTo>
                  <a:pt x="118" y="56"/>
                  <a:pt x="118" y="56"/>
                  <a:pt x="118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3" y="52"/>
                  <a:pt x="113" y="52"/>
                  <a:pt x="113" y="52"/>
                </a:cubicBezTo>
                <a:cubicBezTo>
                  <a:pt x="111" y="52"/>
                  <a:pt x="111" y="51"/>
                  <a:pt x="110" y="51"/>
                </a:cubicBezTo>
                <a:cubicBezTo>
                  <a:pt x="110" y="52"/>
                  <a:pt x="110" y="52"/>
                  <a:pt x="110" y="54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08" y="54"/>
                  <a:pt x="108" y="56"/>
                  <a:pt x="106" y="56"/>
                </a:cubicBezTo>
                <a:cubicBezTo>
                  <a:pt x="106" y="56"/>
                  <a:pt x="104" y="56"/>
                  <a:pt x="104" y="54"/>
                </a:cubicBezTo>
                <a:cubicBezTo>
                  <a:pt x="103" y="54"/>
                  <a:pt x="103" y="54"/>
                  <a:pt x="103" y="52"/>
                </a:cubicBezTo>
                <a:cubicBezTo>
                  <a:pt x="101" y="52"/>
                  <a:pt x="101" y="51"/>
                  <a:pt x="101" y="51"/>
                </a:cubicBezTo>
                <a:cubicBezTo>
                  <a:pt x="101" y="49"/>
                  <a:pt x="101" y="49"/>
                  <a:pt x="101" y="49"/>
                </a:cubicBezTo>
                <a:cubicBezTo>
                  <a:pt x="103" y="49"/>
                  <a:pt x="104" y="49"/>
                  <a:pt x="104" y="49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06" y="47"/>
                  <a:pt x="106" y="47"/>
                  <a:pt x="108" y="47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8" y="41"/>
                  <a:pt x="108" y="41"/>
                  <a:pt x="108" y="41"/>
                </a:cubicBezTo>
                <a:cubicBezTo>
                  <a:pt x="108" y="41"/>
                  <a:pt x="108" y="40"/>
                  <a:pt x="106" y="40"/>
                </a:cubicBezTo>
                <a:cubicBezTo>
                  <a:pt x="106" y="40"/>
                  <a:pt x="106" y="40"/>
                  <a:pt x="104" y="40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38"/>
                  <a:pt x="104" y="38"/>
                  <a:pt x="103" y="38"/>
                </a:cubicBezTo>
                <a:cubicBezTo>
                  <a:pt x="103" y="38"/>
                  <a:pt x="103" y="38"/>
                  <a:pt x="103" y="36"/>
                </a:cubicBezTo>
                <a:cubicBezTo>
                  <a:pt x="103" y="36"/>
                  <a:pt x="103" y="36"/>
                  <a:pt x="101" y="34"/>
                </a:cubicBezTo>
                <a:cubicBezTo>
                  <a:pt x="101" y="34"/>
                  <a:pt x="101" y="32"/>
                  <a:pt x="103" y="32"/>
                </a:cubicBezTo>
                <a:close/>
                <a:moveTo>
                  <a:pt x="99" y="40"/>
                </a:moveTo>
                <a:cubicBezTo>
                  <a:pt x="99" y="38"/>
                  <a:pt x="99" y="38"/>
                  <a:pt x="99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01" y="38"/>
                  <a:pt x="101" y="40"/>
                  <a:pt x="103" y="40"/>
                </a:cubicBezTo>
                <a:cubicBezTo>
                  <a:pt x="104" y="41"/>
                  <a:pt x="104" y="41"/>
                  <a:pt x="104" y="43"/>
                </a:cubicBezTo>
                <a:cubicBezTo>
                  <a:pt x="104" y="45"/>
                  <a:pt x="104" y="45"/>
                  <a:pt x="104" y="4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3" y="45"/>
                  <a:pt x="101" y="45"/>
                  <a:pt x="101" y="43"/>
                </a:cubicBezTo>
                <a:cubicBezTo>
                  <a:pt x="101" y="41"/>
                  <a:pt x="101" y="41"/>
                  <a:pt x="101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99" y="41"/>
                  <a:pt x="99" y="41"/>
                  <a:pt x="98" y="40"/>
                </a:cubicBezTo>
                <a:cubicBezTo>
                  <a:pt x="99" y="40"/>
                  <a:pt x="99" y="40"/>
                  <a:pt x="99" y="40"/>
                </a:cubicBezTo>
                <a:close/>
                <a:moveTo>
                  <a:pt x="94" y="75"/>
                </a:moveTo>
                <a:cubicBezTo>
                  <a:pt x="94" y="73"/>
                  <a:pt x="94" y="71"/>
                  <a:pt x="94" y="71"/>
                </a:cubicBezTo>
                <a:cubicBezTo>
                  <a:pt x="94" y="69"/>
                  <a:pt x="96" y="69"/>
                  <a:pt x="96" y="67"/>
                </a:cubicBezTo>
                <a:cubicBezTo>
                  <a:pt x="96" y="67"/>
                  <a:pt x="96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6" y="65"/>
                  <a:pt x="96" y="65"/>
                  <a:pt x="96" y="63"/>
                </a:cubicBezTo>
                <a:cubicBezTo>
                  <a:pt x="96" y="63"/>
                  <a:pt x="98" y="62"/>
                  <a:pt x="99" y="62"/>
                </a:cubicBezTo>
                <a:cubicBezTo>
                  <a:pt x="101" y="60"/>
                  <a:pt x="101" y="60"/>
                  <a:pt x="101" y="58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4" y="58"/>
                  <a:pt x="104" y="58"/>
                  <a:pt x="104" y="58"/>
                </a:cubicBezTo>
                <a:cubicBezTo>
                  <a:pt x="106" y="56"/>
                  <a:pt x="106" y="56"/>
                  <a:pt x="108" y="56"/>
                </a:cubicBezTo>
                <a:cubicBezTo>
                  <a:pt x="110" y="56"/>
                  <a:pt x="110" y="56"/>
                  <a:pt x="111" y="58"/>
                </a:cubicBezTo>
                <a:cubicBezTo>
                  <a:pt x="111" y="58"/>
                  <a:pt x="111" y="58"/>
                  <a:pt x="113" y="58"/>
                </a:cubicBezTo>
                <a:cubicBezTo>
                  <a:pt x="115" y="58"/>
                  <a:pt x="115" y="58"/>
                  <a:pt x="115" y="58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8" y="60"/>
                  <a:pt x="120" y="60"/>
                  <a:pt x="120" y="62"/>
                </a:cubicBezTo>
                <a:cubicBezTo>
                  <a:pt x="122" y="62"/>
                  <a:pt x="122" y="62"/>
                  <a:pt x="122" y="62"/>
                </a:cubicBezTo>
                <a:cubicBezTo>
                  <a:pt x="124" y="62"/>
                  <a:pt x="124" y="62"/>
                  <a:pt x="125" y="62"/>
                </a:cubicBezTo>
                <a:cubicBezTo>
                  <a:pt x="127" y="67"/>
                  <a:pt x="127" y="73"/>
                  <a:pt x="127" y="80"/>
                </a:cubicBezTo>
                <a:cubicBezTo>
                  <a:pt x="127" y="99"/>
                  <a:pt x="118" y="115"/>
                  <a:pt x="106" y="124"/>
                </a:cubicBezTo>
                <a:cubicBezTo>
                  <a:pt x="106" y="122"/>
                  <a:pt x="108" y="122"/>
                  <a:pt x="108" y="121"/>
                </a:cubicBezTo>
                <a:cubicBezTo>
                  <a:pt x="108" y="121"/>
                  <a:pt x="108" y="119"/>
                  <a:pt x="110" y="117"/>
                </a:cubicBezTo>
                <a:cubicBezTo>
                  <a:pt x="110" y="117"/>
                  <a:pt x="110" y="117"/>
                  <a:pt x="110" y="115"/>
                </a:cubicBezTo>
                <a:cubicBezTo>
                  <a:pt x="110" y="115"/>
                  <a:pt x="110" y="113"/>
                  <a:pt x="108" y="113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10" y="110"/>
                  <a:pt x="110" y="108"/>
                  <a:pt x="111" y="106"/>
                </a:cubicBezTo>
                <a:cubicBezTo>
                  <a:pt x="113" y="106"/>
                  <a:pt x="113" y="104"/>
                  <a:pt x="113" y="104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13" y="100"/>
                  <a:pt x="113" y="100"/>
                  <a:pt x="113" y="100"/>
                </a:cubicBezTo>
                <a:cubicBezTo>
                  <a:pt x="113" y="99"/>
                  <a:pt x="111" y="99"/>
                  <a:pt x="111" y="99"/>
                </a:cubicBezTo>
                <a:cubicBezTo>
                  <a:pt x="111" y="97"/>
                  <a:pt x="111" y="97"/>
                  <a:pt x="111" y="95"/>
                </a:cubicBezTo>
                <a:cubicBezTo>
                  <a:pt x="111" y="95"/>
                  <a:pt x="113" y="95"/>
                  <a:pt x="113" y="93"/>
                </a:cubicBezTo>
                <a:cubicBezTo>
                  <a:pt x="113" y="91"/>
                  <a:pt x="113" y="91"/>
                  <a:pt x="113" y="89"/>
                </a:cubicBezTo>
                <a:cubicBezTo>
                  <a:pt x="113" y="89"/>
                  <a:pt x="113" y="89"/>
                  <a:pt x="113" y="87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0" y="87"/>
                  <a:pt x="110" y="87"/>
                  <a:pt x="110" y="87"/>
                </a:cubicBezTo>
                <a:cubicBezTo>
                  <a:pt x="108" y="87"/>
                  <a:pt x="106" y="87"/>
                  <a:pt x="106" y="87"/>
                </a:cubicBezTo>
                <a:cubicBezTo>
                  <a:pt x="104" y="87"/>
                  <a:pt x="104" y="87"/>
                  <a:pt x="103" y="87"/>
                </a:cubicBezTo>
                <a:cubicBezTo>
                  <a:pt x="103" y="87"/>
                  <a:pt x="101" y="87"/>
                  <a:pt x="101" y="86"/>
                </a:cubicBezTo>
                <a:cubicBezTo>
                  <a:pt x="99" y="86"/>
                  <a:pt x="99" y="86"/>
                  <a:pt x="98" y="84"/>
                </a:cubicBezTo>
                <a:cubicBezTo>
                  <a:pt x="96" y="84"/>
                  <a:pt x="96" y="82"/>
                  <a:pt x="94" y="80"/>
                </a:cubicBezTo>
                <a:cubicBezTo>
                  <a:pt x="94" y="78"/>
                  <a:pt x="94" y="78"/>
                  <a:pt x="94" y="78"/>
                </a:cubicBezTo>
                <a:cubicBezTo>
                  <a:pt x="92" y="78"/>
                  <a:pt x="94" y="76"/>
                  <a:pt x="94" y="75"/>
                </a:cubicBezTo>
                <a:close/>
                <a:moveTo>
                  <a:pt x="89" y="32"/>
                </a:moveTo>
                <a:cubicBezTo>
                  <a:pt x="89" y="32"/>
                  <a:pt x="87" y="32"/>
                  <a:pt x="87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4"/>
                  <a:pt x="85" y="34"/>
                  <a:pt x="84" y="32"/>
                </a:cubicBezTo>
                <a:cubicBezTo>
                  <a:pt x="85" y="30"/>
                  <a:pt x="85" y="30"/>
                  <a:pt x="87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2"/>
                  <a:pt x="89" y="32"/>
                  <a:pt x="89" y="32"/>
                </a:cubicBezTo>
                <a:close/>
                <a:moveTo>
                  <a:pt x="75" y="25"/>
                </a:moveTo>
                <a:cubicBezTo>
                  <a:pt x="77" y="25"/>
                  <a:pt x="77" y="25"/>
                  <a:pt x="77" y="25"/>
                </a:cubicBezTo>
                <a:cubicBezTo>
                  <a:pt x="80" y="25"/>
                  <a:pt x="84" y="25"/>
                  <a:pt x="87" y="27"/>
                </a:cubicBezTo>
                <a:cubicBezTo>
                  <a:pt x="87" y="27"/>
                  <a:pt x="87" y="27"/>
                  <a:pt x="87" y="28"/>
                </a:cubicBezTo>
                <a:cubicBezTo>
                  <a:pt x="85" y="28"/>
                  <a:pt x="85" y="28"/>
                  <a:pt x="85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30"/>
                  <a:pt x="82" y="30"/>
                  <a:pt x="82" y="32"/>
                </a:cubicBezTo>
                <a:cubicBezTo>
                  <a:pt x="80" y="34"/>
                  <a:pt x="80" y="34"/>
                  <a:pt x="80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8" y="32"/>
                  <a:pt x="77" y="32"/>
                  <a:pt x="77" y="32"/>
                </a:cubicBezTo>
                <a:cubicBezTo>
                  <a:pt x="77" y="30"/>
                  <a:pt x="77" y="28"/>
                  <a:pt x="77" y="28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5"/>
                  <a:pt x="77" y="25"/>
                  <a:pt x="77" y="25"/>
                </a:cubicBezTo>
                <a:cubicBezTo>
                  <a:pt x="75" y="27"/>
                  <a:pt x="75" y="27"/>
                  <a:pt x="75" y="27"/>
                </a:cubicBezTo>
                <a:cubicBezTo>
                  <a:pt x="73" y="28"/>
                  <a:pt x="73" y="28"/>
                  <a:pt x="73" y="28"/>
                </a:cubicBezTo>
                <a:cubicBezTo>
                  <a:pt x="71" y="28"/>
                  <a:pt x="71" y="28"/>
                  <a:pt x="71" y="27"/>
                </a:cubicBezTo>
                <a:cubicBezTo>
                  <a:pt x="70" y="27"/>
                  <a:pt x="71" y="27"/>
                  <a:pt x="70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7"/>
                  <a:pt x="68" y="27"/>
                  <a:pt x="66" y="27"/>
                </a:cubicBezTo>
                <a:cubicBezTo>
                  <a:pt x="65" y="27"/>
                  <a:pt x="65" y="27"/>
                  <a:pt x="65" y="27"/>
                </a:cubicBezTo>
                <a:cubicBezTo>
                  <a:pt x="65" y="27"/>
                  <a:pt x="65" y="27"/>
                  <a:pt x="65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63" y="28"/>
                  <a:pt x="63" y="28"/>
                  <a:pt x="61" y="30"/>
                </a:cubicBezTo>
                <a:cubicBezTo>
                  <a:pt x="61" y="32"/>
                  <a:pt x="61" y="32"/>
                  <a:pt x="61" y="32"/>
                </a:cubicBezTo>
                <a:cubicBezTo>
                  <a:pt x="61" y="34"/>
                  <a:pt x="61" y="34"/>
                  <a:pt x="63" y="34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32"/>
                  <a:pt x="66" y="32"/>
                  <a:pt x="66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8" y="30"/>
                  <a:pt x="68" y="30"/>
                  <a:pt x="70" y="30"/>
                </a:cubicBezTo>
                <a:cubicBezTo>
                  <a:pt x="70" y="28"/>
                  <a:pt x="70" y="28"/>
                  <a:pt x="70" y="28"/>
                </a:cubicBezTo>
                <a:cubicBezTo>
                  <a:pt x="70" y="28"/>
                  <a:pt x="71" y="28"/>
                  <a:pt x="71" y="30"/>
                </a:cubicBezTo>
                <a:cubicBezTo>
                  <a:pt x="71" y="30"/>
                  <a:pt x="71" y="30"/>
                  <a:pt x="73" y="30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3" y="34"/>
                </a:cubicBezTo>
                <a:cubicBezTo>
                  <a:pt x="73" y="36"/>
                  <a:pt x="73" y="38"/>
                  <a:pt x="73" y="38"/>
                </a:cubicBezTo>
                <a:cubicBezTo>
                  <a:pt x="73" y="38"/>
                  <a:pt x="71" y="38"/>
                  <a:pt x="71" y="40"/>
                </a:cubicBezTo>
                <a:cubicBezTo>
                  <a:pt x="71" y="40"/>
                  <a:pt x="71" y="40"/>
                  <a:pt x="70" y="40"/>
                </a:cubicBezTo>
                <a:cubicBezTo>
                  <a:pt x="70" y="40"/>
                  <a:pt x="70" y="40"/>
                  <a:pt x="70" y="38"/>
                </a:cubicBezTo>
                <a:cubicBezTo>
                  <a:pt x="68" y="38"/>
                  <a:pt x="68" y="38"/>
                  <a:pt x="68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5" y="40"/>
                  <a:pt x="65" y="40"/>
                  <a:pt x="63" y="40"/>
                </a:cubicBezTo>
                <a:cubicBezTo>
                  <a:pt x="61" y="41"/>
                  <a:pt x="61" y="41"/>
                  <a:pt x="59" y="41"/>
                </a:cubicBezTo>
                <a:cubicBezTo>
                  <a:pt x="58" y="41"/>
                  <a:pt x="58" y="41"/>
                  <a:pt x="58" y="41"/>
                </a:cubicBezTo>
                <a:cubicBezTo>
                  <a:pt x="58" y="43"/>
                  <a:pt x="56" y="43"/>
                  <a:pt x="56" y="41"/>
                </a:cubicBezTo>
                <a:cubicBezTo>
                  <a:pt x="54" y="43"/>
                  <a:pt x="52" y="45"/>
                  <a:pt x="49" y="45"/>
                </a:cubicBezTo>
                <a:cubicBezTo>
                  <a:pt x="49" y="47"/>
                  <a:pt x="49" y="47"/>
                  <a:pt x="49" y="49"/>
                </a:cubicBezTo>
                <a:cubicBezTo>
                  <a:pt x="49" y="51"/>
                  <a:pt x="49" y="51"/>
                  <a:pt x="49" y="51"/>
                </a:cubicBezTo>
                <a:cubicBezTo>
                  <a:pt x="49" y="52"/>
                  <a:pt x="49" y="52"/>
                  <a:pt x="49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7"/>
                  <a:pt x="45" y="47"/>
                  <a:pt x="45" y="47"/>
                </a:cubicBezTo>
                <a:cubicBezTo>
                  <a:pt x="44" y="47"/>
                  <a:pt x="44" y="45"/>
                  <a:pt x="42" y="47"/>
                </a:cubicBezTo>
                <a:cubicBezTo>
                  <a:pt x="40" y="47"/>
                  <a:pt x="38" y="47"/>
                  <a:pt x="37" y="49"/>
                </a:cubicBezTo>
                <a:cubicBezTo>
                  <a:pt x="35" y="51"/>
                  <a:pt x="35" y="51"/>
                  <a:pt x="35" y="52"/>
                </a:cubicBezTo>
                <a:cubicBezTo>
                  <a:pt x="35" y="54"/>
                  <a:pt x="35" y="54"/>
                  <a:pt x="35" y="54"/>
                </a:cubicBezTo>
                <a:cubicBezTo>
                  <a:pt x="35" y="54"/>
                  <a:pt x="35" y="54"/>
                  <a:pt x="37" y="56"/>
                </a:cubicBezTo>
                <a:cubicBezTo>
                  <a:pt x="38" y="56"/>
                  <a:pt x="38" y="54"/>
                  <a:pt x="38" y="54"/>
                </a:cubicBezTo>
                <a:cubicBezTo>
                  <a:pt x="38" y="56"/>
                  <a:pt x="40" y="56"/>
                  <a:pt x="40" y="56"/>
                </a:cubicBezTo>
                <a:cubicBezTo>
                  <a:pt x="40" y="56"/>
                  <a:pt x="40" y="58"/>
                  <a:pt x="38" y="58"/>
                </a:cubicBezTo>
                <a:cubicBezTo>
                  <a:pt x="37" y="60"/>
                  <a:pt x="37" y="60"/>
                  <a:pt x="38" y="60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3"/>
                  <a:pt x="38" y="63"/>
                  <a:pt x="38" y="65"/>
                </a:cubicBezTo>
                <a:cubicBezTo>
                  <a:pt x="38" y="65"/>
                  <a:pt x="38" y="65"/>
                  <a:pt x="40" y="67"/>
                </a:cubicBezTo>
                <a:cubicBezTo>
                  <a:pt x="40" y="67"/>
                  <a:pt x="40" y="67"/>
                  <a:pt x="42" y="67"/>
                </a:cubicBezTo>
                <a:cubicBezTo>
                  <a:pt x="44" y="69"/>
                  <a:pt x="44" y="67"/>
                  <a:pt x="44" y="67"/>
                </a:cubicBezTo>
                <a:cubicBezTo>
                  <a:pt x="45" y="67"/>
                  <a:pt x="45" y="67"/>
                  <a:pt x="45" y="65"/>
                </a:cubicBezTo>
                <a:cubicBezTo>
                  <a:pt x="45" y="65"/>
                  <a:pt x="45" y="65"/>
                  <a:pt x="47" y="65"/>
                </a:cubicBezTo>
                <a:cubicBezTo>
                  <a:pt x="49" y="67"/>
                  <a:pt x="49" y="67"/>
                  <a:pt x="49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2" y="69"/>
                  <a:pt x="54" y="69"/>
                  <a:pt x="56" y="71"/>
                </a:cubicBezTo>
                <a:cubicBezTo>
                  <a:pt x="58" y="71"/>
                  <a:pt x="59" y="73"/>
                  <a:pt x="59" y="73"/>
                </a:cubicBezTo>
                <a:cubicBezTo>
                  <a:pt x="61" y="75"/>
                  <a:pt x="63" y="76"/>
                  <a:pt x="63" y="78"/>
                </a:cubicBezTo>
                <a:cubicBezTo>
                  <a:pt x="63" y="78"/>
                  <a:pt x="63" y="80"/>
                  <a:pt x="65" y="80"/>
                </a:cubicBezTo>
                <a:cubicBezTo>
                  <a:pt x="65" y="82"/>
                  <a:pt x="65" y="82"/>
                  <a:pt x="66" y="82"/>
                </a:cubicBezTo>
                <a:cubicBezTo>
                  <a:pt x="66" y="82"/>
                  <a:pt x="66" y="82"/>
                  <a:pt x="66" y="84"/>
                </a:cubicBezTo>
                <a:cubicBezTo>
                  <a:pt x="68" y="84"/>
                  <a:pt x="70" y="84"/>
                  <a:pt x="71" y="86"/>
                </a:cubicBezTo>
                <a:cubicBezTo>
                  <a:pt x="71" y="86"/>
                  <a:pt x="73" y="86"/>
                  <a:pt x="73" y="87"/>
                </a:cubicBezTo>
                <a:cubicBezTo>
                  <a:pt x="73" y="89"/>
                  <a:pt x="73" y="93"/>
                  <a:pt x="71" y="93"/>
                </a:cubicBezTo>
                <a:cubicBezTo>
                  <a:pt x="70" y="95"/>
                  <a:pt x="70" y="95"/>
                  <a:pt x="70" y="95"/>
                </a:cubicBezTo>
                <a:cubicBezTo>
                  <a:pt x="70" y="95"/>
                  <a:pt x="70" y="97"/>
                  <a:pt x="70" y="99"/>
                </a:cubicBezTo>
                <a:cubicBezTo>
                  <a:pt x="68" y="99"/>
                  <a:pt x="68" y="99"/>
                  <a:pt x="68" y="99"/>
                </a:cubicBezTo>
                <a:cubicBezTo>
                  <a:pt x="68" y="100"/>
                  <a:pt x="68" y="100"/>
                  <a:pt x="66" y="102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1" y="106"/>
                  <a:pt x="59" y="106"/>
                  <a:pt x="59" y="108"/>
                </a:cubicBezTo>
                <a:cubicBezTo>
                  <a:pt x="59" y="110"/>
                  <a:pt x="58" y="110"/>
                  <a:pt x="58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6" y="113"/>
                  <a:pt x="54" y="113"/>
                  <a:pt x="52" y="115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9"/>
                  <a:pt x="49" y="119"/>
                  <a:pt x="49" y="121"/>
                </a:cubicBezTo>
                <a:cubicBezTo>
                  <a:pt x="49" y="122"/>
                  <a:pt x="49" y="126"/>
                  <a:pt x="51" y="128"/>
                </a:cubicBezTo>
                <a:cubicBezTo>
                  <a:pt x="49" y="126"/>
                  <a:pt x="47" y="124"/>
                  <a:pt x="45" y="124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19"/>
                  <a:pt x="44" y="119"/>
                  <a:pt x="42" y="117"/>
                </a:cubicBezTo>
                <a:cubicBezTo>
                  <a:pt x="42" y="115"/>
                  <a:pt x="42" y="115"/>
                  <a:pt x="42" y="115"/>
                </a:cubicBezTo>
                <a:cubicBezTo>
                  <a:pt x="42" y="113"/>
                  <a:pt x="42" y="113"/>
                  <a:pt x="42" y="111"/>
                </a:cubicBezTo>
                <a:cubicBezTo>
                  <a:pt x="42" y="111"/>
                  <a:pt x="42" y="110"/>
                  <a:pt x="42" y="108"/>
                </a:cubicBezTo>
                <a:cubicBezTo>
                  <a:pt x="42" y="106"/>
                  <a:pt x="42" y="106"/>
                  <a:pt x="42" y="106"/>
                </a:cubicBezTo>
                <a:cubicBezTo>
                  <a:pt x="42" y="104"/>
                  <a:pt x="42" y="104"/>
                  <a:pt x="42" y="104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44" y="102"/>
                  <a:pt x="44" y="100"/>
                  <a:pt x="44" y="99"/>
                </a:cubicBezTo>
                <a:cubicBezTo>
                  <a:pt x="42" y="97"/>
                  <a:pt x="42" y="97"/>
                  <a:pt x="42" y="97"/>
                </a:cubicBezTo>
                <a:cubicBezTo>
                  <a:pt x="42" y="95"/>
                  <a:pt x="42" y="95"/>
                  <a:pt x="42" y="95"/>
                </a:cubicBezTo>
                <a:cubicBezTo>
                  <a:pt x="42" y="93"/>
                  <a:pt x="42" y="93"/>
                  <a:pt x="42" y="93"/>
                </a:cubicBezTo>
                <a:cubicBezTo>
                  <a:pt x="40" y="91"/>
                  <a:pt x="40" y="91"/>
                  <a:pt x="40" y="89"/>
                </a:cubicBezTo>
                <a:cubicBezTo>
                  <a:pt x="38" y="89"/>
                  <a:pt x="38" y="89"/>
                  <a:pt x="37" y="87"/>
                </a:cubicBezTo>
                <a:cubicBezTo>
                  <a:pt x="37" y="87"/>
                  <a:pt x="37" y="87"/>
                  <a:pt x="37" y="86"/>
                </a:cubicBezTo>
                <a:cubicBezTo>
                  <a:pt x="37" y="86"/>
                  <a:pt x="37" y="86"/>
                  <a:pt x="37" y="84"/>
                </a:cubicBezTo>
                <a:cubicBezTo>
                  <a:pt x="37" y="82"/>
                  <a:pt x="37" y="82"/>
                  <a:pt x="37" y="80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6"/>
                  <a:pt x="37" y="76"/>
                  <a:pt x="38" y="76"/>
                </a:cubicBezTo>
                <a:cubicBezTo>
                  <a:pt x="38" y="75"/>
                  <a:pt x="38" y="75"/>
                  <a:pt x="38" y="75"/>
                </a:cubicBezTo>
                <a:cubicBezTo>
                  <a:pt x="40" y="73"/>
                  <a:pt x="40" y="73"/>
                  <a:pt x="40" y="71"/>
                </a:cubicBezTo>
                <a:cubicBezTo>
                  <a:pt x="40" y="71"/>
                  <a:pt x="40" y="71"/>
                  <a:pt x="40" y="69"/>
                </a:cubicBezTo>
                <a:cubicBezTo>
                  <a:pt x="38" y="67"/>
                  <a:pt x="38" y="67"/>
                  <a:pt x="38" y="67"/>
                </a:cubicBezTo>
                <a:cubicBezTo>
                  <a:pt x="37" y="67"/>
                  <a:pt x="37" y="67"/>
                  <a:pt x="37" y="65"/>
                </a:cubicBezTo>
                <a:cubicBezTo>
                  <a:pt x="37" y="63"/>
                  <a:pt x="37" y="63"/>
                  <a:pt x="37" y="63"/>
                </a:cubicBezTo>
                <a:cubicBezTo>
                  <a:pt x="35" y="62"/>
                  <a:pt x="35" y="62"/>
                  <a:pt x="35" y="62"/>
                </a:cubicBezTo>
                <a:cubicBezTo>
                  <a:pt x="35" y="60"/>
                  <a:pt x="35" y="60"/>
                  <a:pt x="35" y="60"/>
                </a:cubicBezTo>
                <a:cubicBezTo>
                  <a:pt x="35" y="58"/>
                  <a:pt x="35" y="58"/>
                  <a:pt x="35" y="58"/>
                </a:cubicBezTo>
                <a:cubicBezTo>
                  <a:pt x="33" y="58"/>
                  <a:pt x="33" y="58"/>
                  <a:pt x="32" y="58"/>
                </a:cubicBezTo>
                <a:cubicBezTo>
                  <a:pt x="32" y="56"/>
                  <a:pt x="32" y="56"/>
                  <a:pt x="32" y="56"/>
                </a:cubicBezTo>
                <a:cubicBezTo>
                  <a:pt x="30" y="54"/>
                  <a:pt x="30" y="54"/>
                  <a:pt x="30" y="54"/>
                </a:cubicBezTo>
                <a:cubicBezTo>
                  <a:pt x="38" y="36"/>
                  <a:pt x="56" y="25"/>
                  <a:pt x="75" y="25"/>
                </a:cubicBezTo>
                <a:close/>
                <a:moveTo>
                  <a:pt x="54" y="58"/>
                </a:moveTo>
                <a:cubicBezTo>
                  <a:pt x="54" y="60"/>
                  <a:pt x="54" y="60"/>
                  <a:pt x="5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60"/>
                  <a:pt x="51" y="60"/>
                  <a:pt x="52" y="58"/>
                </a:cubicBezTo>
                <a:lnTo>
                  <a:pt x="54" y="58"/>
                </a:lnTo>
                <a:close/>
                <a:moveTo>
                  <a:pt x="49" y="56"/>
                </a:moveTo>
                <a:cubicBezTo>
                  <a:pt x="47" y="56"/>
                  <a:pt x="45" y="56"/>
                  <a:pt x="45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4"/>
                  <a:pt x="45" y="54"/>
                  <a:pt x="45" y="54"/>
                </a:cubicBezTo>
                <a:cubicBezTo>
                  <a:pt x="47" y="54"/>
                  <a:pt x="47" y="54"/>
                  <a:pt x="47" y="54"/>
                </a:cubicBezTo>
                <a:cubicBezTo>
                  <a:pt x="47" y="56"/>
                  <a:pt x="49" y="56"/>
                  <a:pt x="49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37">
            <a:extLst>
              <a:ext uri="{FF2B5EF4-FFF2-40B4-BE49-F238E27FC236}">
                <a16:creationId xmlns:a16="http://schemas.microsoft.com/office/drawing/2014/main" id="{D530170E-3A24-46BB-BC2A-88F31C714161}"/>
              </a:ext>
            </a:extLst>
          </p:cNvPr>
          <p:cNvSpPr>
            <a:spLocks noEditPoints="1"/>
          </p:cNvSpPr>
          <p:nvPr/>
        </p:nvSpPr>
        <p:spPr bwMode="auto">
          <a:xfrm>
            <a:off x="1298576" y="4127501"/>
            <a:ext cx="238125" cy="254000"/>
          </a:xfrm>
          <a:custGeom>
            <a:avLst/>
            <a:gdLst>
              <a:gd name="T0" fmla="*/ 47 w 150"/>
              <a:gd name="T1" fmla="*/ 17 h 160"/>
              <a:gd name="T2" fmla="*/ 18 w 150"/>
              <a:gd name="T3" fmla="*/ 17 h 160"/>
              <a:gd name="T4" fmla="*/ 119 w 150"/>
              <a:gd name="T5" fmla="*/ 32 h 160"/>
              <a:gd name="T6" fmla="*/ 119 w 150"/>
              <a:gd name="T7" fmla="*/ 0 h 160"/>
              <a:gd name="T8" fmla="*/ 119 w 150"/>
              <a:gd name="T9" fmla="*/ 32 h 160"/>
              <a:gd name="T10" fmla="*/ 122 w 150"/>
              <a:gd name="T11" fmla="*/ 34 h 160"/>
              <a:gd name="T12" fmla="*/ 115 w 150"/>
              <a:gd name="T13" fmla="*/ 34 h 160"/>
              <a:gd name="T14" fmla="*/ 86 w 150"/>
              <a:gd name="T15" fmla="*/ 83 h 160"/>
              <a:gd name="T16" fmla="*/ 87 w 150"/>
              <a:gd name="T17" fmla="*/ 97 h 160"/>
              <a:gd name="T18" fmla="*/ 77 w 150"/>
              <a:gd name="T19" fmla="*/ 92 h 160"/>
              <a:gd name="T20" fmla="*/ 75 w 150"/>
              <a:gd name="T21" fmla="*/ 72 h 160"/>
              <a:gd name="T22" fmla="*/ 65 w 150"/>
              <a:gd name="T23" fmla="*/ 81 h 160"/>
              <a:gd name="T24" fmla="*/ 68 w 150"/>
              <a:gd name="T25" fmla="*/ 94 h 160"/>
              <a:gd name="T26" fmla="*/ 62 w 150"/>
              <a:gd name="T27" fmla="*/ 88 h 160"/>
              <a:gd name="T28" fmla="*/ 36 w 150"/>
              <a:gd name="T29" fmla="*/ 34 h 160"/>
              <a:gd name="T30" fmla="*/ 28 w 150"/>
              <a:gd name="T31" fmla="*/ 34 h 160"/>
              <a:gd name="T32" fmla="*/ 7 w 150"/>
              <a:gd name="T33" fmla="*/ 89 h 160"/>
              <a:gd name="T34" fmla="*/ 14 w 150"/>
              <a:gd name="T35" fmla="*/ 67 h 160"/>
              <a:gd name="T36" fmla="*/ 17 w 150"/>
              <a:gd name="T37" fmla="*/ 73 h 160"/>
              <a:gd name="T38" fmla="*/ 18 w 150"/>
              <a:gd name="T39" fmla="*/ 123 h 160"/>
              <a:gd name="T40" fmla="*/ 24 w 150"/>
              <a:gd name="T41" fmla="*/ 160 h 160"/>
              <a:gd name="T42" fmla="*/ 31 w 150"/>
              <a:gd name="T43" fmla="*/ 124 h 160"/>
              <a:gd name="T44" fmla="*/ 33 w 150"/>
              <a:gd name="T45" fmla="*/ 152 h 160"/>
              <a:gd name="T46" fmla="*/ 46 w 150"/>
              <a:gd name="T47" fmla="*/ 152 h 160"/>
              <a:gd name="T48" fmla="*/ 57 w 150"/>
              <a:gd name="T49" fmla="*/ 117 h 160"/>
              <a:gd name="T50" fmla="*/ 48 w 150"/>
              <a:gd name="T51" fmla="*/ 62 h 160"/>
              <a:gd name="T52" fmla="*/ 51 w 150"/>
              <a:gd name="T53" fmla="*/ 83 h 160"/>
              <a:gd name="T54" fmla="*/ 58 w 150"/>
              <a:gd name="T55" fmla="*/ 102 h 160"/>
              <a:gd name="T56" fmla="*/ 65 w 150"/>
              <a:gd name="T57" fmla="*/ 103 h 160"/>
              <a:gd name="T58" fmla="*/ 65 w 150"/>
              <a:gd name="T59" fmla="*/ 120 h 160"/>
              <a:gd name="T60" fmla="*/ 70 w 150"/>
              <a:gd name="T61" fmla="*/ 160 h 160"/>
              <a:gd name="T62" fmla="*/ 74 w 150"/>
              <a:gd name="T63" fmla="*/ 129 h 160"/>
              <a:gd name="T64" fmla="*/ 75 w 150"/>
              <a:gd name="T65" fmla="*/ 155 h 160"/>
              <a:gd name="T66" fmla="*/ 84 w 150"/>
              <a:gd name="T67" fmla="*/ 155 h 160"/>
              <a:gd name="T68" fmla="*/ 84 w 150"/>
              <a:gd name="T69" fmla="*/ 105 h 160"/>
              <a:gd name="T70" fmla="*/ 85 w 150"/>
              <a:gd name="T71" fmla="*/ 103 h 160"/>
              <a:gd name="T72" fmla="*/ 95 w 150"/>
              <a:gd name="T73" fmla="*/ 89 h 160"/>
              <a:gd name="T74" fmla="*/ 98 w 150"/>
              <a:gd name="T75" fmla="*/ 85 h 160"/>
              <a:gd name="T76" fmla="*/ 103 w 150"/>
              <a:gd name="T77" fmla="*/ 84 h 160"/>
              <a:gd name="T78" fmla="*/ 104 w 150"/>
              <a:gd name="T79" fmla="*/ 152 h 160"/>
              <a:gd name="T80" fmla="*/ 119 w 150"/>
              <a:gd name="T81" fmla="*/ 152 h 160"/>
              <a:gd name="T82" fmla="*/ 133 w 150"/>
              <a:gd name="T83" fmla="*/ 152 h 160"/>
              <a:gd name="T84" fmla="*/ 135 w 150"/>
              <a:gd name="T85" fmla="*/ 84 h 160"/>
              <a:gd name="T86" fmla="*/ 136 w 150"/>
              <a:gd name="T87" fmla="*/ 83 h 160"/>
              <a:gd name="T88" fmla="*/ 148 w 150"/>
              <a:gd name="T89" fmla="*/ 84 h 160"/>
              <a:gd name="T90" fmla="*/ 75 w 150"/>
              <a:gd name="T91" fmla="*/ 94 h 160"/>
              <a:gd name="T92" fmla="*/ 74 w 150"/>
              <a:gd name="T93" fmla="*/ 92 h 160"/>
              <a:gd name="T94" fmla="*/ 76 w 150"/>
              <a:gd name="T95" fmla="*/ 92 h 160"/>
              <a:gd name="T96" fmla="*/ 119 w 150"/>
              <a:gd name="T97" fmla="*/ 79 h 160"/>
              <a:gd name="T98" fmla="*/ 119 w 150"/>
              <a:gd name="T99" fmla="*/ 75 h 160"/>
              <a:gd name="T100" fmla="*/ 119 w 150"/>
              <a:gd name="T101" fmla="*/ 79 h 160"/>
              <a:gd name="T102" fmla="*/ 118 w 150"/>
              <a:gd name="T103" fmla="*/ 70 h 160"/>
              <a:gd name="T104" fmla="*/ 121 w 150"/>
              <a:gd name="T105" fmla="*/ 70 h 160"/>
              <a:gd name="T106" fmla="*/ 119 w 150"/>
              <a:gd name="T107" fmla="*/ 66 h 160"/>
              <a:gd name="T108" fmla="*/ 119 w 150"/>
              <a:gd name="T109" fmla="*/ 62 h 160"/>
              <a:gd name="T110" fmla="*/ 119 w 150"/>
              <a:gd name="T111" fmla="*/ 66 h 160"/>
              <a:gd name="T112" fmla="*/ 116 w 150"/>
              <a:gd name="T113" fmla="*/ 43 h 160"/>
              <a:gd name="T114" fmla="*/ 121 w 150"/>
              <a:gd name="T115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0" h="160">
                <a:moveTo>
                  <a:pt x="33" y="32"/>
                </a:moveTo>
                <a:cubicBezTo>
                  <a:pt x="41" y="32"/>
                  <a:pt x="47" y="26"/>
                  <a:pt x="47" y="17"/>
                </a:cubicBezTo>
                <a:cubicBezTo>
                  <a:pt x="47" y="8"/>
                  <a:pt x="41" y="0"/>
                  <a:pt x="33" y="0"/>
                </a:cubicBezTo>
                <a:cubicBezTo>
                  <a:pt x="25" y="0"/>
                  <a:pt x="18" y="8"/>
                  <a:pt x="18" y="17"/>
                </a:cubicBezTo>
                <a:cubicBezTo>
                  <a:pt x="18" y="26"/>
                  <a:pt x="25" y="32"/>
                  <a:pt x="33" y="32"/>
                </a:cubicBezTo>
                <a:close/>
                <a:moveTo>
                  <a:pt x="119" y="32"/>
                </a:moveTo>
                <a:cubicBezTo>
                  <a:pt x="128" y="32"/>
                  <a:pt x="135" y="26"/>
                  <a:pt x="135" y="17"/>
                </a:cubicBezTo>
                <a:cubicBezTo>
                  <a:pt x="135" y="8"/>
                  <a:pt x="128" y="0"/>
                  <a:pt x="119" y="0"/>
                </a:cubicBezTo>
                <a:cubicBezTo>
                  <a:pt x="110" y="0"/>
                  <a:pt x="103" y="8"/>
                  <a:pt x="103" y="17"/>
                </a:cubicBezTo>
                <a:cubicBezTo>
                  <a:pt x="103" y="26"/>
                  <a:pt x="110" y="32"/>
                  <a:pt x="119" y="32"/>
                </a:cubicBezTo>
                <a:close/>
                <a:moveTo>
                  <a:pt x="127" y="35"/>
                </a:moveTo>
                <a:cubicBezTo>
                  <a:pt x="126" y="35"/>
                  <a:pt x="125" y="34"/>
                  <a:pt x="122" y="34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5" y="34"/>
                  <a:pt x="115" y="34"/>
                  <a:pt x="115" y="34"/>
                </a:cubicBezTo>
                <a:cubicBezTo>
                  <a:pt x="113" y="34"/>
                  <a:pt x="109" y="37"/>
                  <a:pt x="109" y="37"/>
                </a:cubicBezTo>
                <a:cubicBezTo>
                  <a:pt x="97" y="44"/>
                  <a:pt x="92" y="56"/>
                  <a:pt x="86" y="83"/>
                </a:cubicBezTo>
                <a:cubicBezTo>
                  <a:pt x="86" y="84"/>
                  <a:pt x="86" y="87"/>
                  <a:pt x="88" y="88"/>
                </a:cubicBezTo>
                <a:cubicBezTo>
                  <a:pt x="88" y="92"/>
                  <a:pt x="88" y="96"/>
                  <a:pt x="87" y="97"/>
                </a:cubicBezTo>
                <a:cubicBezTo>
                  <a:pt x="85" y="98"/>
                  <a:pt x="82" y="96"/>
                  <a:pt x="81" y="94"/>
                </a:cubicBezTo>
                <a:cubicBezTo>
                  <a:pt x="80" y="93"/>
                  <a:pt x="79" y="93"/>
                  <a:pt x="77" y="92"/>
                </a:cubicBezTo>
                <a:cubicBezTo>
                  <a:pt x="81" y="91"/>
                  <a:pt x="84" y="87"/>
                  <a:pt x="84" y="81"/>
                </a:cubicBezTo>
                <a:cubicBezTo>
                  <a:pt x="84" y="76"/>
                  <a:pt x="80" y="72"/>
                  <a:pt x="75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69" y="72"/>
                  <a:pt x="65" y="76"/>
                  <a:pt x="65" y="81"/>
                </a:cubicBezTo>
                <a:cubicBezTo>
                  <a:pt x="65" y="88"/>
                  <a:pt x="68" y="91"/>
                  <a:pt x="72" y="92"/>
                </a:cubicBezTo>
                <a:cubicBezTo>
                  <a:pt x="71" y="93"/>
                  <a:pt x="69" y="93"/>
                  <a:pt x="68" y="94"/>
                </a:cubicBezTo>
                <a:cubicBezTo>
                  <a:pt x="68" y="96"/>
                  <a:pt x="64" y="98"/>
                  <a:pt x="62" y="97"/>
                </a:cubicBezTo>
                <a:cubicBezTo>
                  <a:pt x="60" y="96"/>
                  <a:pt x="60" y="92"/>
                  <a:pt x="62" y="88"/>
                </a:cubicBezTo>
                <a:cubicBezTo>
                  <a:pt x="63" y="87"/>
                  <a:pt x="63" y="85"/>
                  <a:pt x="63" y="84"/>
                </a:cubicBezTo>
                <a:cubicBezTo>
                  <a:pt x="65" y="46"/>
                  <a:pt x="39" y="34"/>
                  <a:pt x="36" y="34"/>
                </a:cubicBezTo>
                <a:cubicBezTo>
                  <a:pt x="33" y="38"/>
                  <a:pt x="33" y="38"/>
                  <a:pt x="33" y="38"/>
                </a:cubicBezTo>
                <a:cubicBezTo>
                  <a:pt x="28" y="34"/>
                  <a:pt x="28" y="34"/>
                  <a:pt x="28" y="34"/>
                </a:cubicBezTo>
                <a:cubicBezTo>
                  <a:pt x="26" y="34"/>
                  <a:pt x="0" y="46"/>
                  <a:pt x="1" y="84"/>
                </a:cubicBezTo>
                <a:cubicBezTo>
                  <a:pt x="1" y="87"/>
                  <a:pt x="3" y="89"/>
                  <a:pt x="7" y="89"/>
                </a:cubicBezTo>
                <a:cubicBezTo>
                  <a:pt x="11" y="89"/>
                  <a:pt x="13" y="87"/>
                  <a:pt x="13" y="83"/>
                </a:cubicBezTo>
                <a:cubicBezTo>
                  <a:pt x="13" y="76"/>
                  <a:pt x="13" y="71"/>
                  <a:pt x="14" y="67"/>
                </a:cubicBezTo>
                <a:cubicBezTo>
                  <a:pt x="14" y="67"/>
                  <a:pt x="16" y="64"/>
                  <a:pt x="17" y="62"/>
                </a:cubicBezTo>
                <a:cubicBezTo>
                  <a:pt x="17" y="73"/>
                  <a:pt x="17" y="73"/>
                  <a:pt x="17" y="73"/>
                </a:cubicBezTo>
                <a:cubicBezTo>
                  <a:pt x="14" y="80"/>
                  <a:pt x="7" y="112"/>
                  <a:pt x="7" y="117"/>
                </a:cubicBezTo>
                <a:cubicBezTo>
                  <a:pt x="7" y="120"/>
                  <a:pt x="12" y="121"/>
                  <a:pt x="18" y="123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8" y="156"/>
                  <a:pt x="20" y="160"/>
                  <a:pt x="24" y="160"/>
                </a:cubicBezTo>
                <a:cubicBezTo>
                  <a:pt x="28" y="160"/>
                  <a:pt x="31" y="156"/>
                  <a:pt x="31" y="152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3" y="156"/>
                  <a:pt x="36" y="160"/>
                  <a:pt x="40" y="160"/>
                </a:cubicBezTo>
                <a:cubicBezTo>
                  <a:pt x="43" y="160"/>
                  <a:pt x="46" y="156"/>
                  <a:pt x="46" y="152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52" y="121"/>
                  <a:pt x="57" y="120"/>
                  <a:pt x="57" y="117"/>
                </a:cubicBezTo>
                <a:cubicBezTo>
                  <a:pt x="57" y="112"/>
                  <a:pt x="50" y="80"/>
                  <a:pt x="48" y="73"/>
                </a:cubicBezTo>
                <a:cubicBezTo>
                  <a:pt x="48" y="62"/>
                  <a:pt x="48" y="62"/>
                  <a:pt x="48" y="62"/>
                </a:cubicBezTo>
                <a:cubicBezTo>
                  <a:pt x="48" y="64"/>
                  <a:pt x="50" y="67"/>
                  <a:pt x="50" y="67"/>
                </a:cubicBezTo>
                <a:cubicBezTo>
                  <a:pt x="51" y="71"/>
                  <a:pt x="51" y="76"/>
                  <a:pt x="51" y="83"/>
                </a:cubicBezTo>
                <a:cubicBezTo>
                  <a:pt x="51" y="85"/>
                  <a:pt x="52" y="88"/>
                  <a:pt x="54" y="89"/>
                </a:cubicBezTo>
                <a:cubicBezTo>
                  <a:pt x="53" y="96"/>
                  <a:pt x="54" y="99"/>
                  <a:pt x="58" y="102"/>
                </a:cubicBezTo>
                <a:cubicBezTo>
                  <a:pt x="59" y="103"/>
                  <a:pt x="62" y="103"/>
                  <a:pt x="64" y="103"/>
                </a:cubicBezTo>
                <a:cubicBezTo>
                  <a:pt x="64" y="103"/>
                  <a:pt x="64" y="103"/>
                  <a:pt x="65" y="103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5" y="157"/>
                  <a:pt x="68" y="160"/>
                  <a:pt x="70" y="160"/>
                </a:cubicBezTo>
                <a:cubicBezTo>
                  <a:pt x="73" y="160"/>
                  <a:pt x="74" y="157"/>
                  <a:pt x="74" y="155"/>
                </a:cubicBezTo>
                <a:cubicBezTo>
                  <a:pt x="74" y="129"/>
                  <a:pt x="74" y="129"/>
                  <a:pt x="74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7"/>
                  <a:pt x="76" y="160"/>
                  <a:pt x="79" y="160"/>
                </a:cubicBezTo>
                <a:cubicBezTo>
                  <a:pt x="81" y="160"/>
                  <a:pt x="84" y="157"/>
                  <a:pt x="84" y="155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84" y="105"/>
                  <a:pt x="84" y="105"/>
                  <a:pt x="84" y="103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87" y="103"/>
                  <a:pt x="90" y="103"/>
                  <a:pt x="91" y="102"/>
                </a:cubicBezTo>
                <a:cubicBezTo>
                  <a:pt x="95" y="99"/>
                  <a:pt x="96" y="96"/>
                  <a:pt x="95" y="89"/>
                </a:cubicBezTo>
                <a:cubicBezTo>
                  <a:pt x="96" y="89"/>
                  <a:pt x="96" y="89"/>
                  <a:pt x="96" y="88"/>
                </a:cubicBezTo>
                <a:cubicBezTo>
                  <a:pt x="97" y="88"/>
                  <a:pt x="97" y="87"/>
                  <a:pt x="98" y="85"/>
                </a:cubicBezTo>
                <a:cubicBezTo>
                  <a:pt x="99" y="76"/>
                  <a:pt x="102" y="70"/>
                  <a:pt x="103" y="64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03" y="87"/>
                  <a:pt x="103" y="88"/>
                  <a:pt x="104" y="89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6"/>
                  <a:pt x="108" y="160"/>
                  <a:pt x="112" y="160"/>
                </a:cubicBezTo>
                <a:cubicBezTo>
                  <a:pt x="115" y="160"/>
                  <a:pt x="119" y="156"/>
                  <a:pt x="119" y="152"/>
                </a:cubicBezTo>
                <a:cubicBezTo>
                  <a:pt x="119" y="156"/>
                  <a:pt x="122" y="160"/>
                  <a:pt x="126" y="160"/>
                </a:cubicBezTo>
                <a:cubicBezTo>
                  <a:pt x="131" y="160"/>
                  <a:pt x="133" y="156"/>
                  <a:pt x="133" y="152"/>
                </a:cubicBezTo>
                <a:cubicBezTo>
                  <a:pt x="133" y="89"/>
                  <a:pt x="133" y="89"/>
                  <a:pt x="133" y="89"/>
                </a:cubicBezTo>
                <a:cubicBezTo>
                  <a:pt x="135" y="88"/>
                  <a:pt x="135" y="87"/>
                  <a:pt x="135" y="84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35" y="64"/>
                  <a:pt x="138" y="70"/>
                  <a:pt x="136" y="83"/>
                </a:cubicBezTo>
                <a:cubicBezTo>
                  <a:pt x="136" y="85"/>
                  <a:pt x="138" y="89"/>
                  <a:pt x="142" y="89"/>
                </a:cubicBezTo>
                <a:cubicBezTo>
                  <a:pt x="146" y="89"/>
                  <a:pt x="148" y="87"/>
                  <a:pt x="148" y="84"/>
                </a:cubicBezTo>
                <a:cubicBezTo>
                  <a:pt x="150" y="55"/>
                  <a:pt x="137" y="42"/>
                  <a:pt x="127" y="35"/>
                </a:cubicBezTo>
                <a:close/>
                <a:moveTo>
                  <a:pt x="75" y="94"/>
                </a:moveTo>
                <a:cubicBezTo>
                  <a:pt x="74" y="93"/>
                  <a:pt x="73" y="93"/>
                  <a:pt x="73" y="92"/>
                </a:cubicBezTo>
                <a:cubicBezTo>
                  <a:pt x="73" y="92"/>
                  <a:pt x="73" y="92"/>
                  <a:pt x="74" y="92"/>
                </a:cubicBezTo>
                <a:cubicBezTo>
                  <a:pt x="74" y="92"/>
                  <a:pt x="74" y="92"/>
                  <a:pt x="75" y="92"/>
                </a:cubicBezTo>
                <a:cubicBezTo>
                  <a:pt x="75" y="92"/>
                  <a:pt x="76" y="92"/>
                  <a:pt x="76" y="92"/>
                </a:cubicBezTo>
                <a:cubicBezTo>
                  <a:pt x="75" y="94"/>
                  <a:pt x="75" y="94"/>
                  <a:pt x="75" y="94"/>
                </a:cubicBezTo>
                <a:close/>
                <a:moveTo>
                  <a:pt x="119" y="79"/>
                </a:moveTo>
                <a:cubicBezTo>
                  <a:pt x="118" y="79"/>
                  <a:pt x="118" y="78"/>
                  <a:pt x="118" y="76"/>
                </a:cubicBezTo>
                <a:cubicBezTo>
                  <a:pt x="118" y="75"/>
                  <a:pt x="118" y="75"/>
                  <a:pt x="119" y="75"/>
                </a:cubicBezTo>
                <a:cubicBezTo>
                  <a:pt x="120" y="75"/>
                  <a:pt x="121" y="75"/>
                  <a:pt x="121" y="76"/>
                </a:cubicBezTo>
                <a:cubicBezTo>
                  <a:pt x="121" y="78"/>
                  <a:pt x="120" y="79"/>
                  <a:pt x="119" y="79"/>
                </a:cubicBezTo>
                <a:close/>
                <a:moveTo>
                  <a:pt x="119" y="73"/>
                </a:moveTo>
                <a:cubicBezTo>
                  <a:pt x="118" y="73"/>
                  <a:pt x="118" y="71"/>
                  <a:pt x="118" y="70"/>
                </a:cubicBezTo>
                <a:cubicBezTo>
                  <a:pt x="118" y="70"/>
                  <a:pt x="118" y="69"/>
                  <a:pt x="119" y="69"/>
                </a:cubicBezTo>
                <a:cubicBezTo>
                  <a:pt x="120" y="69"/>
                  <a:pt x="121" y="70"/>
                  <a:pt x="121" y="70"/>
                </a:cubicBezTo>
                <a:cubicBezTo>
                  <a:pt x="121" y="71"/>
                  <a:pt x="120" y="73"/>
                  <a:pt x="119" y="73"/>
                </a:cubicBezTo>
                <a:close/>
                <a:moveTo>
                  <a:pt x="119" y="66"/>
                </a:moveTo>
                <a:cubicBezTo>
                  <a:pt x="118" y="66"/>
                  <a:pt x="118" y="66"/>
                  <a:pt x="118" y="65"/>
                </a:cubicBezTo>
                <a:cubicBezTo>
                  <a:pt x="118" y="64"/>
                  <a:pt x="118" y="62"/>
                  <a:pt x="119" y="62"/>
                </a:cubicBezTo>
                <a:cubicBezTo>
                  <a:pt x="120" y="62"/>
                  <a:pt x="121" y="64"/>
                  <a:pt x="121" y="65"/>
                </a:cubicBezTo>
                <a:cubicBezTo>
                  <a:pt x="121" y="66"/>
                  <a:pt x="120" y="66"/>
                  <a:pt x="119" y="66"/>
                </a:cubicBezTo>
                <a:close/>
                <a:moveTo>
                  <a:pt x="119" y="60"/>
                </a:moveTo>
                <a:cubicBezTo>
                  <a:pt x="116" y="43"/>
                  <a:pt x="116" y="43"/>
                  <a:pt x="116" y="43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121" y="43"/>
                  <a:pt x="121" y="43"/>
                  <a:pt x="121" y="43"/>
                </a:cubicBezTo>
                <a:lnTo>
                  <a:pt x="119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38">
            <a:extLst>
              <a:ext uri="{FF2B5EF4-FFF2-40B4-BE49-F238E27FC236}">
                <a16:creationId xmlns:a16="http://schemas.microsoft.com/office/drawing/2014/main" id="{3993BE39-3AD7-423B-8E11-9AFECA6E4192}"/>
              </a:ext>
            </a:extLst>
          </p:cNvPr>
          <p:cNvSpPr>
            <a:spLocks noEditPoints="1"/>
          </p:cNvSpPr>
          <p:nvPr/>
        </p:nvSpPr>
        <p:spPr bwMode="auto">
          <a:xfrm>
            <a:off x="9583738" y="3576638"/>
            <a:ext cx="179388" cy="254000"/>
          </a:xfrm>
          <a:custGeom>
            <a:avLst/>
            <a:gdLst>
              <a:gd name="T0" fmla="*/ 19 w 113"/>
              <a:gd name="T1" fmla="*/ 60 h 160"/>
              <a:gd name="T2" fmla="*/ 76 w 113"/>
              <a:gd name="T3" fmla="*/ 120 h 160"/>
              <a:gd name="T4" fmla="*/ 57 w 113"/>
              <a:gd name="T5" fmla="*/ 20 h 160"/>
              <a:gd name="T6" fmla="*/ 68 w 113"/>
              <a:gd name="T7" fmla="*/ 111 h 160"/>
              <a:gd name="T8" fmla="*/ 37 w 113"/>
              <a:gd name="T9" fmla="*/ 86 h 160"/>
              <a:gd name="T10" fmla="*/ 57 w 113"/>
              <a:gd name="T11" fmla="*/ 29 h 160"/>
              <a:gd name="T12" fmla="*/ 77 w 113"/>
              <a:gd name="T13" fmla="*/ 85 h 160"/>
              <a:gd name="T14" fmla="*/ 71 w 113"/>
              <a:gd name="T15" fmla="*/ 151 h 160"/>
              <a:gd name="T16" fmla="*/ 57 w 113"/>
              <a:gd name="T17" fmla="*/ 160 h 160"/>
              <a:gd name="T18" fmla="*/ 42 w 113"/>
              <a:gd name="T19" fmla="*/ 151 h 160"/>
              <a:gd name="T20" fmla="*/ 42 w 113"/>
              <a:gd name="T21" fmla="*/ 141 h 160"/>
              <a:gd name="T22" fmla="*/ 76 w 113"/>
              <a:gd name="T23" fmla="*/ 146 h 160"/>
              <a:gd name="T24" fmla="*/ 71 w 113"/>
              <a:gd name="T25" fmla="*/ 135 h 160"/>
              <a:gd name="T26" fmla="*/ 38 w 113"/>
              <a:gd name="T27" fmla="*/ 130 h 160"/>
              <a:gd name="T28" fmla="*/ 71 w 113"/>
              <a:gd name="T29" fmla="*/ 125 h 160"/>
              <a:gd name="T30" fmla="*/ 10 w 113"/>
              <a:gd name="T31" fmla="*/ 26 h 160"/>
              <a:gd name="T32" fmla="*/ 14 w 113"/>
              <a:gd name="T33" fmla="*/ 39 h 160"/>
              <a:gd name="T34" fmla="*/ 10 w 113"/>
              <a:gd name="T35" fmla="*/ 26 h 160"/>
              <a:gd name="T36" fmla="*/ 57 w 113"/>
              <a:gd name="T37" fmla="*/ 10 h 160"/>
              <a:gd name="T38" fmla="*/ 53 w 113"/>
              <a:gd name="T39" fmla="*/ 0 h 160"/>
              <a:gd name="T40" fmla="*/ 62 w 113"/>
              <a:gd name="T41" fmla="*/ 10 h 160"/>
              <a:gd name="T42" fmla="*/ 30 w 113"/>
              <a:gd name="T43" fmla="*/ 20 h 160"/>
              <a:gd name="T44" fmla="*/ 32 w 113"/>
              <a:gd name="T45" fmla="*/ 5 h 160"/>
              <a:gd name="T46" fmla="*/ 30 w 113"/>
              <a:gd name="T47" fmla="*/ 20 h 160"/>
              <a:gd name="T48" fmla="*/ 95 w 113"/>
              <a:gd name="T49" fmla="*/ 31 h 160"/>
              <a:gd name="T50" fmla="*/ 109 w 113"/>
              <a:gd name="T51" fmla="*/ 34 h 160"/>
              <a:gd name="T52" fmla="*/ 100 w 113"/>
              <a:gd name="T53" fmla="*/ 39 h 160"/>
              <a:gd name="T54" fmla="*/ 77 w 113"/>
              <a:gd name="T55" fmla="*/ 15 h 160"/>
              <a:gd name="T56" fmla="*/ 89 w 113"/>
              <a:gd name="T57" fmla="*/ 10 h 160"/>
              <a:gd name="T58" fmla="*/ 85 w 113"/>
              <a:gd name="T59" fmla="*/ 20 h 160"/>
              <a:gd name="T60" fmla="*/ 0 w 113"/>
              <a:gd name="T61" fmla="*/ 64 h 160"/>
              <a:gd name="T62" fmla="*/ 10 w 113"/>
              <a:gd name="T63" fmla="*/ 55 h 160"/>
              <a:gd name="T64" fmla="*/ 10 w 113"/>
              <a:gd name="T65" fmla="*/ 64 h 160"/>
              <a:gd name="T66" fmla="*/ 113 w 113"/>
              <a:gd name="T67" fmla="*/ 64 h 160"/>
              <a:gd name="T68" fmla="*/ 104 w 113"/>
              <a:gd name="T69" fmla="*/ 60 h 160"/>
              <a:gd name="T70" fmla="*/ 113 w 113"/>
              <a:gd name="T71" fmla="*/ 55 h 160"/>
              <a:gd name="T72" fmla="*/ 100 w 113"/>
              <a:gd name="T73" fmla="*/ 80 h 160"/>
              <a:gd name="T74" fmla="*/ 104 w 113"/>
              <a:gd name="T75" fmla="*/ 95 h 160"/>
              <a:gd name="T76" fmla="*/ 100 w 113"/>
              <a:gd name="T77" fmla="*/ 80 h 160"/>
              <a:gd name="T78" fmla="*/ 17 w 113"/>
              <a:gd name="T79" fmla="*/ 90 h 160"/>
              <a:gd name="T80" fmla="*/ 6 w 113"/>
              <a:gd name="T81" fmla="*/ 86 h 160"/>
              <a:gd name="T82" fmla="*/ 14 w 113"/>
              <a:gd name="T83" fmla="*/ 80 h 160"/>
              <a:gd name="T84" fmla="*/ 14 w 113"/>
              <a:gd name="T8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3" h="160">
                <a:moveTo>
                  <a:pt x="57" y="20"/>
                </a:moveTo>
                <a:cubicBezTo>
                  <a:pt x="36" y="20"/>
                  <a:pt x="19" y="38"/>
                  <a:pt x="19" y="60"/>
                </a:cubicBezTo>
                <a:cubicBezTo>
                  <a:pt x="19" y="80"/>
                  <a:pt x="38" y="101"/>
                  <a:pt x="38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6" y="100"/>
                  <a:pt x="95" y="80"/>
                  <a:pt x="95" y="60"/>
                </a:cubicBezTo>
                <a:cubicBezTo>
                  <a:pt x="95" y="38"/>
                  <a:pt x="78" y="20"/>
                  <a:pt x="57" y="20"/>
                </a:cubicBezTo>
                <a:close/>
                <a:moveTo>
                  <a:pt x="77" y="85"/>
                </a:moveTo>
                <a:cubicBezTo>
                  <a:pt x="73" y="94"/>
                  <a:pt x="70" y="102"/>
                  <a:pt x="68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5" y="102"/>
                  <a:pt x="41" y="94"/>
                  <a:pt x="37" y="86"/>
                </a:cubicBezTo>
                <a:cubicBezTo>
                  <a:pt x="32" y="77"/>
                  <a:pt x="29" y="68"/>
                  <a:pt x="29" y="60"/>
                </a:cubicBezTo>
                <a:cubicBezTo>
                  <a:pt x="29" y="44"/>
                  <a:pt x="41" y="29"/>
                  <a:pt x="57" y="29"/>
                </a:cubicBezTo>
                <a:cubicBezTo>
                  <a:pt x="72" y="29"/>
                  <a:pt x="86" y="44"/>
                  <a:pt x="86" y="60"/>
                </a:cubicBezTo>
                <a:cubicBezTo>
                  <a:pt x="86" y="68"/>
                  <a:pt x="81" y="77"/>
                  <a:pt x="77" y="85"/>
                </a:cubicBezTo>
                <a:close/>
                <a:moveTo>
                  <a:pt x="76" y="146"/>
                </a:moveTo>
                <a:cubicBezTo>
                  <a:pt x="76" y="148"/>
                  <a:pt x="73" y="151"/>
                  <a:pt x="71" y="151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9" y="157"/>
                  <a:pt x="63" y="160"/>
                  <a:pt x="57" y="160"/>
                </a:cubicBezTo>
                <a:cubicBezTo>
                  <a:pt x="50" y="160"/>
                  <a:pt x="46" y="157"/>
                  <a:pt x="44" y="151"/>
                </a:cubicBezTo>
                <a:cubicBezTo>
                  <a:pt x="42" y="151"/>
                  <a:pt x="42" y="151"/>
                  <a:pt x="42" y="151"/>
                </a:cubicBezTo>
                <a:cubicBezTo>
                  <a:pt x="40" y="151"/>
                  <a:pt x="38" y="148"/>
                  <a:pt x="38" y="146"/>
                </a:cubicBezTo>
                <a:cubicBezTo>
                  <a:pt x="38" y="142"/>
                  <a:pt x="40" y="141"/>
                  <a:pt x="42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3" y="141"/>
                  <a:pt x="76" y="142"/>
                  <a:pt x="76" y="146"/>
                </a:cubicBezTo>
                <a:close/>
                <a:moveTo>
                  <a:pt x="76" y="130"/>
                </a:moveTo>
                <a:cubicBezTo>
                  <a:pt x="76" y="134"/>
                  <a:pt x="73" y="135"/>
                  <a:pt x="71" y="135"/>
                </a:cubicBezTo>
                <a:cubicBezTo>
                  <a:pt x="42" y="135"/>
                  <a:pt x="42" y="135"/>
                  <a:pt x="42" y="135"/>
                </a:cubicBezTo>
                <a:cubicBezTo>
                  <a:pt x="40" y="135"/>
                  <a:pt x="38" y="134"/>
                  <a:pt x="38" y="130"/>
                </a:cubicBezTo>
                <a:cubicBezTo>
                  <a:pt x="38" y="127"/>
                  <a:pt x="40" y="125"/>
                  <a:pt x="42" y="125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73" y="125"/>
                  <a:pt x="76" y="127"/>
                  <a:pt x="76" y="130"/>
                </a:cubicBezTo>
                <a:close/>
                <a:moveTo>
                  <a:pt x="10" y="26"/>
                </a:moveTo>
                <a:cubicBezTo>
                  <a:pt x="18" y="31"/>
                  <a:pt x="18" y="31"/>
                  <a:pt x="18" y="31"/>
                </a:cubicBezTo>
                <a:cubicBezTo>
                  <a:pt x="17" y="33"/>
                  <a:pt x="15" y="37"/>
                  <a:pt x="14" y="39"/>
                </a:cubicBezTo>
                <a:cubicBezTo>
                  <a:pt x="6" y="34"/>
                  <a:pt x="6" y="34"/>
                  <a:pt x="6" y="34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lose/>
                <a:moveTo>
                  <a:pt x="57" y="10"/>
                </a:moveTo>
                <a:cubicBezTo>
                  <a:pt x="55" y="10"/>
                  <a:pt x="54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0"/>
                  <a:pt x="62" y="10"/>
                  <a:pt x="62" y="10"/>
                </a:cubicBezTo>
                <a:cubicBezTo>
                  <a:pt x="60" y="10"/>
                  <a:pt x="58" y="10"/>
                  <a:pt x="57" y="10"/>
                </a:cubicBezTo>
                <a:close/>
                <a:moveTo>
                  <a:pt x="30" y="20"/>
                </a:moveTo>
                <a:cubicBezTo>
                  <a:pt x="24" y="10"/>
                  <a:pt x="24" y="10"/>
                  <a:pt x="24" y="10"/>
                </a:cubicBezTo>
                <a:cubicBezTo>
                  <a:pt x="32" y="5"/>
                  <a:pt x="32" y="5"/>
                  <a:pt x="32" y="5"/>
                </a:cubicBezTo>
                <a:cubicBezTo>
                  <a:pt x="38" y="15"/>
                  <a:pt x="38" y="15"/>
                  <a:pt x="38" y="15"/>
                </a:cubicBezTo>
                <a:cubicBezTo>
                  <a:pt x="34" y="16"/>
                  <a:pt x="32" y="17"/>
                  <a:pt x="30" y="20"/>
                </a:cubicBezTo>
                <a:close/>
                <a:moveTo>
                  <a:pt x="100" y="39"/>
                </a:moveTo>
                <a:cubicBezTo>
                  <a:pt x="98" y="37"/>
                  <a:pt x="97" y="33"/>
                  <a:pt x="95" y="31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0" y="39"/>
                  <a:pt x="100" y="39"/>
                  <a:pt x="100" y="39"/>
                </a:cubicBezTo>
                <a:close/>
                <a:moveTo>
                  <a:pt x="85" y="20"/>
                </a:moveTo>
                <a:cubicBezTo>
                  <a:pt x="82" y="17"/>
                  <a:pt x="79" y="16"/>
                  <a:pt x="77" y="15"/>
                </a:cubicBezTo>
                <a:cubicBezTo>
                  <a:pt x="81" y="5"/>
                  <a:pt x="81" y="5"/>
                  <a:pt x="81" y="5"/>
                </a:cubicBezTo>
                <a:cubicBezTo>
                  <a:pt x="89" y="10"/>
                  <a:pt x="89" y="10"/>
                  <a:pt x="89" y="1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5" y="20"/>
                  <a:pt x="85" y="20"/>
                </a:cubicBezTo>
                <a:close/>
                <a:moveTo>
                  <a:pt x="10" y="64"/>
                </a:moveTo>
                <a:cubicBezTo>
                  <a:pt x="0" y="64"/>
                  <a:pt x="0" y="64"/>
                  <a:pt x="0" y="64"/>
                </a:cubicBezTo>
                <a:cubicBezTo>
                  <a:pt x="0" y="55"/>
                  <a:pt x="0" y="55"/>
                  <a:pt x="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0" y="56"/>
                  <a:pt x="9" y="58"/>
                  <a:pt x="9" y="60"/>
                </a:cubicBezTo>
                <a:cubicBezTo>
                  <a:pt x="9" y="62"/>
                  <a:pt x="10" y="63"/>
                  <a:pt x="10" y="64"/>
                </a:cubicBezTo>
                <a:close/>
                <a:moveTo>
                  <a:pt x="113" y="55"/>
                </a:moveTo>
                <a:cubicBezTo>
                  <a:pt x="113" y="64"/>
                  <a:pt x="113" y="64"/>
                  <a:pt x="113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63"/>
                  <a:pt x="104" y="62"/>
                  <a:pt x="104" y="60"/>
                </a:cubicBezTo>
                <a:cubicBezTo>
                  <a:pt x="104" y="58"/>
                  <a:pt x="104" y="56"/>
                  <a:pt x="104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5"/>
                  <a:pt x="113" y="55"/>
                  <a:pt x="113" y="55"/>
                </a:cubicBezTo>
                <a:close/>
                <a:moveTo>
                  <a:pt x="100" y="80"/>
                </a:moveTo>
                <a:cubicBezTo>
                  <a:pt x="109" y="86"/>
                  <a:pt x="109" y="86"/>
                  <a:pt x="109" y="86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96" y="90"/>
                  <a:pt x="96" y="90"/>
                  <a:pt x="96" y="90"/>
                </a:cubicBezTo>
                <a:cubicBezTo>
                  <a:pt x="97" y="86"/>
                  <a:pt x="98" y="84"/>
                  <a:pt x="100" y="80"/>
                </a:cubicBezTo>
                <a:close/>
                <a:moveTo>
                  <a:pt x="14" y="80"/>
                </a:moveTo>
                <a:cubicBezTo>
                  <a:pt x="15" y="84"/>
                  <a:pt x="16" y="86"/>
                  <a:pt x="17" y="90"/>
                </a:cubicBezTo>
                <a:cubicBezTo>
                  <a:pt x="10" y="95"/>
                  <a:pt x="10" y="95"/>
                  <a:pt x="10" y="95"/>
                </a:cubicBezTo>
                <a:cubicBezTo>
                  <a:pt x="6" y="86"/>
                  <a:pt x="6" y="86"/>
                  <a:pt x="6" y="86"/>
                </a:cubicBezTo>
                <a:cubicBezTo>
                  <a:pt x="14" y="80"/>
                  <a:pt x="14" y="80"/>
                  <a:pt x="14" y="80"/>
                </a:cubicBezTo>
                <a:cubicBezTo>
                  <a:pt x="14" y="80"/>
                  <a:pt x="14" y="80"/>
                  <a:pt x="14" y="80"/>
                </a:cubicBezTo>
                <a:close/>
                <a:moveTo>
                  <a:pt x="14" y="80"/>
                </a:moveTo>
                <a:cubicBezTo>
                  <a:pt x="14" y="80"/>
                  <a:pt x="14" y="80"/>
                  <a:pt x="14" y="8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39">
            <a:extLst>
              <a:ext uri="{FF2B5EF4-FFF2-40B4-BE49-F238E27FC236}">
                <a16:creationId xmlns:a16="http://schemas.microsoft.com/office/drawing/2014/main" id="{5DAC58DB-7DDC-47FE-A35C-2A93E8E5480F}"/>
              </a:ext>
            </a:extLst>
          </p:cNvPr>
          <p:cNvSpPr>
            <a:spLocks noEditPoints="1"/>
          </p:cNvSpPr>
          <p:nvPr/>
        </p:nvSpPr>
        <p:spPr bwMode="auto">
          <a:xfrm>
            <a:off x="785813" y="4127501"/>
            <a:ext cx="160338" cy="254000"/>
          </a:xfrm>
          <a:custGeom>
            <a:avLst/>
            <a:gdLst>
              <a:gd name="T0" fmla="*/ 50 w 101"/>
              <a:gd name="T1" fmla="*/ 10 h 160"/>
              <a:gd name="T2" fmla="*/ 91 w 101"/>
              <a:gd name="T3" fmla="*/ 54 h 160"/>
              <a:gd name="T4" fmla="*/ 76 w 101"/>
              <a:gd name="T5" fmla="*/ 107 h 160"/>
              <a:gd name="T6" fmla="*/ 72 w 101"/>
              <a:gd name="T7" fmla="*/ 111 h 160"/>
              <a:gd name="T8" fmla="*/ 30 w 101"/>
              <a:gd name="T9" fmla="*/ 111 h 160"/>
              <a:gd name="T10" fmla="*/ 25 w 101"/>
              <a:gd name="T11" fmla="*/ 107 h 160"/>
              <a:gd name="T12" fmla="*/ 25 w 101"/>
              <a:gd name="T13" fmla="*/ 107 h 160"/>
              <a:gd name="T14" fmla="*/ 9 w 101"/>
              <a:gd name="T15" fmla="*/ 54 h 160"/>
              <a:gd name="T16" fmla="*/ 50 w 101"/>
              <a:gd name="T17" fmla="*/ 10 h 160"/>
              <a:gd name="T18" fmla="*/ 71 w 101"/>
              <a:gd name="T19" fmla="*/ 115 h 160"/>
              <a:gd name="T20" fmla="*/ 75 w 101"/>
              <a:gd name="T21" fmla="*/ 120 h 160"/>
              <a:gd name="T22" fmla="*/ 71 w 101"/>
              <a:gd name="T23" fmla="*/ 124 h 160"/>
              <a:gd name="T24" fmla="*/ 30 w 101"/>
              <a:gd name="T25" fmla="*/ 124 h 160"/>
              <a:gd name="T26" fmla="*/ 26 w 101"/>
              <a:gd name="T27" fmla="*/ 120 h 160"/>
              <a:gd name="T28" fmla="*/ 30 w 101"/>
              <a:gd name="T29" fmla="*/ 115 h 160"/>
              <a:gd name="T30" fmla="*/ 71 w 101"/>
              <a:gd name="T31" fmla="*/ 115 h 160"/>
              <a:gd name="T32" fmla="*/ 71 w 101"/>
              <a:gd name="T33" fmla="*/ 129 h 160"/>
              <a:gd name="T34" fmla="*/ 75 w 101"/>
              <a:gd name="T35" fmla="*/ 134 h 160"/>
              <a:gd name="T36" fmla="*/ 71 w 101"/>
              <a:gd name="T37" fmla="*/ 137 h 160"/>
              <a:gd name="T38" fmla="*/ 30 w 101"/>
              <a:gd name="T39" fmla="*/ 137 h 160"/>
              <a:gd name="T40" fmla="*/ 26 w 101"/>
              <a:gd name="T41" fmla="*/ 134 h 160"/>
              <a:gd name="T42" fmla="*/ 30 w 101"/>
              <a:gd name="T43" fmla="*/ 129 h 160"/>
              <a:gd name="T44" fmla="*/ 71 w 101"/>
              <a:gd name="T45" fmla="*/ 129 h 160"/>
              <a:gd name="T46" fmla="*/ 67 w 101"/>
              <a:gd name="T47" fmla="*/ 142 h 160"/>
              <a:gd name="T48" fmla="*/ 59 w 101"/>
              <a:gd name="T49" fmla="*/ 151 h 160"/>
              <a:gd name="T50" fmla="*/ 43 w 101"/>
              <a:gd name="T51" fmla="*/ 151 h 160"/>
              <a:gd name="T52" fmla="*/ 34 w 101"/>
              <a:gd name="T53" fmla="*/ 142 h 160"/>
              <a:gd name="T54" fmla="*/ 67 w 101"/>
              <a:gd name="T55" fmla="*/ 142 h 160"/>
              <a:gd name="T56" fmla="*/ 50 w 101"/>
              <a:gd name="T57" fmla="*/ 0 h 160"/>
              <a:gd name="T58" fmla="*/ 0 w 101"/>
              <a:gd name="T59" fmla="*/ 54 h 160"/>
              <a:gd name="T60" fmla="*/ 9 w 101"/>
              <a:gd name="T61" fmla="*/ 85 h 160"/>
              <a:gd name="T62" fmla="*/ 16 w 101"/>
              <a:gd name="T63" fmla="*/ 107 h 160"/>
              <a:gd name="T64" fmla="*/ 18 w 101"/>
              <a:gd name="T65" fmla="*/ 114 h 160"/>
              <a:gd name="T66" fmla="*/ 17 w 101"/>
              <a:gd name="T67" fmla="*/ 120 h 160"/>
              <a:gd name="T68" fmla="*/ 18 w 101"/>
              <a:gd name="T69" fmla="*/ 127 h 160"/>
              <a:gd name="T70" fmla="*/ 17 w 101"/>
              <a:gd name="T71" fmla="*/ 134 h 160"/>
              <a:gd name="T72" fmla="*/ 25 w 101"/>
              <a:gd name="T73" fmla="*/ 146 h 160"/>
              <a:gd name="T74" fmla="*/ 43 w 101"/>
              <a:gd name="T75" fmla="*/ 160 h 160"/>
              <a:gd name="T76" fmla="*/ 59 w 101"/>
              <a:gd name="T77" fmla="*/ 160 h 160"/>
              <a:gd name="T78" fmla="*/ 76 w 101"/>
              <a:gd name="T79" fmla="*/ 146 h 160"/>
              <a:gd name="T80" fmla="*/ 85 w 101"/>
              <a:gd name="T81" fmla="*/ 134 h 160"/>
              <a:gd name="T82" fmla="*/ 84 w 101"/>
              <a:gd name="T83" fmla="*/ 127 h 160"/>
              <a:gd name="T84" fmla="*/ 85 w 101"/>
              <a:gd name="T85" fmla="*/ 120 h 160"/>
              <a:gd name="T86" fmla="*/ 84 w 101"/>
              <a:gd name="T87" fmla="*/ 114 h 160"/>
              <a:gd name="T88" fmla="*/ 85 w 101"/>
              <a:gd name="T89" fmla="*/ 107 h 160"/>
              <a:gd name="T90" fmla="*/ 92 w 101"/>
              <a:gd name="T91" fmla="*/ 85 h 160"/>
              <a:gd name="T92" fmla="*/ 101 w 101"/>
              <a:gd name="T93" fmla="*/ 54 h 160"/>
              <a:gd name="T94" fmla="*/ 50 w 101"/>
              <a:gd name="T95" fmla="*/ 0 h 160"/>
              <a:gd name="T96" fmla="*/ 50 w 101"/>
              <a:gd name="T97" fmla="*/ 0 h 160"/>
              <a:gd name="T98" fmla="*/ 50 w 101"/>
              <a:gd name="T9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1" h="160">
                <a:moveTo>
                  <a:pt x="50" y="10"/>
                </a:moveTo>
                <a:cubicBezTo>
                  <a:pt x="73" y="10"/>
                  <a:pt x="91" y="30"/>
                  <a:pt x="91" y="54"/>
                </a:cubicBezTo>
                <a:cubicBezTo>
                  <a:pt x="91" y="78"/>
                  <a:pt x="78" y="81"/>
                  <a:pt x="76" y="107"/>
                </a:cubicBezTo>
                <a:cubicBezTo>
                  <a:pt x="76" y="109"/>
                  <a:pt x="74" y="111"/>
                  <a:pt x="72" y="111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7" y="111"/>
                  <a:pt x="25" y="109"/>
                  <a:pt x="25" y="107"/>
                </a:cubicBezTo>
                <a:cubicBezTo>
                  <a:pt x="25" y="107"/>
                  <a:pt x="25" y="107"/>
                  <a:pt x="25" y="107"/>
                </a:cubicBezTo>
                <a:cubicBezTo>
                  <a:pt x="23" y="81"/>
                  <a:pt x="9" y="78"/>
                  <a:pt x="9" y="54"/>
                </a:cubicBezTo>
                <a:cubicBezTo>
                  <a:pt x="9" y="30"/>
                  <a:pt x="27" y="10"/>
                  <a:pt x="50" y="10"/>
                </a:cubicBezTo>
                <a:moveTo>
                  <a:pt x="71" y="115"/>
                </a:moveTo>
                <a:cubicBezTo>
                  <a:pt x="74" y="115"/>
                  <a:pt x="75" y="117"/>
                  <a:pt x="75" y="120"/>
                </a:cubicBezTo>
                <a:cubicBezTo>
                  <a:pt x="75" y="122"/>
                  <a:pt x="74" y="124"/>
                  <a:pt x="71" y="124"/>
                </a:cubicBezTo>
                <a:cubicBezTo>
                  <a:pt x="30" y="124"/>
                  <a:pt x="30" y="124"/>
                  <a:pt x="30" y="124"/>
                </a:cubicBezTo>
                <a:cubicBezTo>
                  <a:pt x="27" y="124"/>
                  <a:pt x="26" y="122"/>
                  <a:pt x="26" y="120"/>
                </a:cubicBezTo>
                <a:cubicBezTo>
                  <a:pt x="26" y="117"/>
                  <a:pt x="27" y="115"/>
                  <a:pt x="30" y="115"/>
                </a:cubicBezTo>
                <a:cubicBezTo>
                  <a:pt x="71" y="115"/>
                  <a:pt x="71" y="115"/>
                  <a:pt x="71" y="115"/>
                </a:cubicBezTo>
                <a:moveTo>
                  <a:pt x="71" y="129"/>
                </a:moveTo>
                <a:cubicBezTo>
                  <a:pt x="74" y="129"/>
                  <a:pt x="75" y="130"/>
                  <a:pt x="75" y="134"/>
                </a:cubicBezTo>
                <a:cubicBezTo>
                  <a:pt x="75" y="136"/>
                  <a:pt x="74" y="137"/>
                  <a:pt x="71" y="137"/>
                </a:cubicBezTo>
                <a:cubicBezTo>
                  <a:pt x="30" y="137"/>
                  <a:pt x="30" y="137"/>
                  <a:pt x="30" y="137"/>
                </a:cubicBezTo>
                <a:cubicBezTo>
                  <a:pt x="27" y="137"/>
                  <a:pt x="26" y="136"/>
                  <a:pt x="26" y="134"/>
                </a:cubicBezTo>
                <a:cubicBezTo>
                  <a:pt x="26" y="130"/>
                  <a:pt x="27" y="129"/>
                  <a:pt x="30" y="129"/>
                </a:cubicBezTo>
                <a:cubicBezTo>
                  <a:pt x="71" y="129"/>
                  <a:pt x="71" y="129"/>
                  <a:pt x="71" y="129"/>
                </a:cubicBezTo>
                <a:moveTo>
                  <a:pt x="67" y="142"/>
                </a:moveTo>
                <a:cubicBezTo>
                  <a:pt x="67" y="146"/>
                  <a:pt x="63" y="151"/>
                  <a:pt x="59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38" y="151"/>
                  <a:pt x="34" y="146"/>
                  <a:pt x="34" y="142"/>
                </a:cubicBezTo>
                <a:cubicBezTo>
                  <a:pt x="67" y="142"/>
                  <a:pt x="67" y="142"/>
                  <a:pt x="67" y="142"/>
                </a:cubicBezTo>
                <a:moveTo>
                  <a:pt x="50" y="0"/>
                </a:moveTo>
                <a:cubicBezTo>
                  <a:pt x="23" y="0"/>
                  <a:pt x="0" y="24"/>
                  <a:pt x="0" y="54"/>
                </a:cubicBezTo>
                <a:cubicBezTo>
                  <a:pt x="0" y="69"/>
                  <a:pt x="5" y="77"/>
                  <a:pt x="9" y="85"/>
                </a:cubicBezTo>
                <a:cubicBezTo>
                  <a:pt x="12" y="92"/>
                  <a:pt x="15" y="97"/>
                  <a:pt x="16" y="107"/>
                </a:cubicBezTo>
                <a:cubicBezTo>
                  <a:pt x="17" y="109"/>
                  <a:pt x="17" y="112"/>
                  <a:pt x="18" y="114"/>
                </a:cubicBezTo>
                <a:cubicBezTo>
                  <a:pt x="17" y="115"/>
                  <a:pt x="17" y="117"/>
                  <a:pt x="17" y="120"/>
                </a:cubicBezTo>
                <a:cubicBezTo>
                  <a:pt x="17" y="122"/>
                  <a:pt x="17" y="124"/>
                  <a:pt x="18" y="127"/>
                </a:cubicBezTo>
                <a:cubicBezTo>
                  <a:pt x="17" y="129"/>
                  <a:pt x="17" y="130"/>
                  <a:pt x="17" y="134"/>
                </a:cubicBezTo>
                <a:cubicBezTo>
                  <a:pt x="17" y="139"/>
                  <a:pt x="20" y="144"/>
                  <a:pt x="25" y="146"/>
                </a:cubicBezTo>
                <a:cubicBezTo>
                  <a:pt x="27" y="154"/>
                  <a:pt x="34" y="160"/>
                  <a:pt x="43" y="160"/>
                </a:cubicBezTo>
                <a:cubicBezTo>
                  <a:pt x="59" y="160"/>
                  <a:pt x="59" y="160"/>
                  <a:pt x="59" y="160"/>
                </a:cubicBezTo>
                <a:cubicBezTo>
                  <a:pt x="67" y="160"/>
                  <a:pt x="74" y="154"/>
                  <a:pt x="76" y="146"/>
                </a:cubicBezTo>
                <a:cubicBezTo>
                  <a:pt x="81" y="144"/>
                  <a:pt x="85" y="139"/>
                  <a:pt x="85" y="134"/>
                </a:cubicBezTo>
                <a:cubicBezTo>
                  <a:pt x="85" y="130"/>
                  <a:pt x="84" y="129"/>
                  <a:pt x="84" y="127"/>
                </a:cubicBezTo>
                <a:cubicBezTo>
                  <a:pt x="84" y="124"/>
                  <a:pt x="85" y="122"/>
                  <a:pt x="85" y="120"/>
                </a:cubicBezTo>
                <a:cubicBezTo>
                  <a:pt x="85" y="117"/>
                  <a:pt x="85" y="115"/>
                  <a:pt x="84" y="114"/>
                </a:cubicBezTo>
                <a:cubicBezTo>
                  <a:pt x="85" y="112"/>
                  <a:pt x="85" y="109"/>
                  <a:pt x="85" y="107"/>
                </a:cubicBezTo>
                <a:cubicBezTo>
                  <a:pt x="86" y="97"/>
                  <a:pt x="89" y="92"/>
                  <a:pt x="92" y="85"/>
                </a:cubicBezTo>
                <a:cubicBezTo>
                  <a:pt x="97" y="77"/>
                  <a:pt x="101" y="69"/>
                  <a:pt x="101" y="54"/>
                </a:cubicBezTo>
                <a:cubicBezTo>
                  <a:pt x="101" y="24"/>
                  <a:pt x="78" y="0"/>
                  <a:pt x="50" y="0"/>
                </a:cubicBezTo>
                <a:close/>
                <a:moveTo>
                  <a:pt x="50" y="0"/>
                </a:moveTo>
                <a:cubicBezTo>
                  <a:pt x="50" y="0"/>
                  <a:pt x="50" y="0"/>
                  <a:pt x="50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40">
            <a:extLst>
              <a:ext uri="{FF2B5EF4-FFF2-40B4-BE49-F238E27FC236}">
                <a16:creationId xmlns:a16="http://schemas.microsoft.com/office/drawing/2014/main" id="{14601450-40EB-4FA5-A4BE-C0C38DCB77CA}"/>
              </a:ext>
            </a:extLst>
          </p:cNvPr>
          <p:cNvSpPr>
            <a:spLocks noEditPoints="1"/>
          </p:cNvSpPr>
          <p:nvPr/>
        </p:nvSpPr>
        <p:spPr bwMode="auto">
          <a:xfrm>
            <a:off x="10642601" y="3575051"/>
            <a:ext cx="258763" cy="250825"/>
          </a:xfrm>
          <a:custGeom>
            <a:avLst/>
            <a:gdLst>
              <a:gd name="T0" fmla="*/ 122 w 163"/>
              <a:gd name="T1" fmla="*/ 73 h 158"/>
              <a:gd name="T2" fmla="*/ 122 w 163"/>
              <a:gd name="T3" fmla="*/ 148 h 158"/>
              <a:gd name="T4" fmla="*/ 113 w 163"/>
              <a:gd name="T5" fmla="*/ 158 h 158"/>
              <a:gd name="T6" fmla="*/ 102 w 163"/>
              <a:gd name="T7" fmla="*/ 148 h 158"/>
              <a:gd name="T8" fmla="*/ 102 w 163"/>
              <a:gd name="T9" fmla="*/ 144 h 158"/>
              <a:gd name="T10" fmla="*/ 99 w 163"/>
              <a:gd name="T11" fmla="*/ 145 h 158"/>
              <a:gd name="T12" fmla="*/ 67 w 163"/>
              <a:gd name="T13" fmla="*/ 145 h 158"/>
              <a:gd name="T14" fmla="*/ 48 w 163"/>
              <a:gd name="T15" fmla="*/ 124 h 158"/>
              <a:gd name="T16" fmla="*/ 48 w 163"/>
              <a:gd name="T17" fmla="*/ 120 h 158"/>
              <a:gd name="T18" fmla="*/ 40 w 163"/>
              <a:gd name="T19" fmla="*/ 120 h 158"/>
              <a:gd name="T20" fmla="*/ 34 w 163"/>
              <a:gd name="T21" fmla="*/ 114 h 158"/>
              <a:gd name="T22" fmla="*/ 15 w 163"/>
              <a:gd name="T23" fmla="*/ 70 h 158"/>
              <a:gd name="T24" fmla="*/ 29 w 163"/>
              <a:gd name="T25" fmla="*/ 41 h 158"/>
              <a:gd name="T26" fmla="*/ 5 w 163"/>
              <a:gd name="T27" fmla="*/ 15 h 158"/>
              <a:gd name="T28" fmla="*/ 13 w 163"/>
              <a:gd name="T29" fmla="*/ 6 h 158"/>
              <a:gd name="T30" fmla="*/ 35 w 163"/>
              <a:gd name="T31" fmla="*/ 31 h 158"/>
              <a:gd name="T32" fmla="*/ 35 w 163"/>
              <a:gd name="T33" fmla="*/ 61 h 158"/>
              <a:gd name="T34" fmla="*/ 22 w 163"/>
              <a:gd name="T35" fmla="*/ 87 h 158"/>
              <a:gd name="T36" fmla="*/ 34 w 163"/>
              <a:gd name="T37" fmla="*/ 102 h 158"/>
              <a:gd name="T38" fmla="*/ 34 w 163"/>
              <a:gd name="T39" fmla="*/ 102 h 158"/>
              <a:gd name="T40" fmla="*/ 40 w 163"/>
              <a:gd name="T41" fmla="*/ 98 h 158"/>
              <a:gd name="T42" fmla="*/ 48 w 163"/>
              <a:gd name="T43" fmla="*/ 98 h 158"/>
              <a:gd name="T44" fmla="*/ 48 w 163"/>
              <a:gd name="T45" fmla="*/ 96 h 158"/>
              <a:gd name="T46" fmla="*/ 67 w 163"/>
              <a:gd name="T47" fmla="*/ 76 h 158"/>
              <a:gd name="T48" fmla="*/ 99 w 163"/>
              <a:gd name="T49" fmla="*/ 76 h 158"/>
              <a:gd name="T50" fmla="*/ 102 w 163"/>
              <a:gd name="T51" fmla="*/ 76 h 158"/>
              <a:gd name="T52" fmla="*/ 102 w 163"/>
              <a:gd name="T53" fmla="*/ 73 h 158"/>
              <a:gd name="T54" fmla="*/ 113 w 163"/>
              <a:gd name="T55" fmla="*/ 61 h 158"/>
              <a:gd name="T56" fmla="*/ 122 w 163"/>
              <a:gd name="T57" fmla="*/ 73 h 158"/>
              <a:gd name="T58" fmla="*/ 163 w 163"/>
              <a:gd name="T59" fmla="*/ 89 h 158"/>
              <a:gd name="T60" fmla="*/ 155 w 163"/>
              <a:gd name="T61" fmla="*/ 81 h 158"/>
              <a:gd name="T62" fmla="*/ 126 w 163"/>
              <a:gd name="T63" fmla="*/ 81 h 158"/>
              <a:gd name="T64" fmla="*/ 126 w 163"/>
              <a:gd name="T65" fmla="*/ 96 h 158"/>
              <a:gd name="T66" fmla="*/ 155 w 163"/>
              <a:gd name="T67" fmla="*/ 96 h 158"/>
              <a:gd name="T68" fmla="*/ 163 w 163"/>
              <a:gd name="T69" fmla="*/ 89 h 158"/>
              <a:gd name="T70" fmla="*/ 155 w 163"/>
              <a:gd name="T71" fmla="*/ 123 h 158"/>
              <a:gd name="T72" fmla="*/ 126 w 163"/>
              <a:gd name="T73" fmla="*/ 123 h 158"/>
              <a:gd name="T74" fmla="*/ 126 w 163"/>
              <a:gd name="T75" fmla="*/ 138 h 158"/>
              <a:gd name="T76" fmla="*/ 155 w 163"/>
              <a:gd name="T77" fmla="*/ 138 h 158"/>
              <a:gd name="T78" fmla="*/ 163 w 163"/>
              <a:gd name="T79" fmla="*/ 130 h 158"/>
              <a:gd name="T80" fmla="*/ 155 w 163"/>
              <a:gd name="T81" fmla="*/ 123 h 158"/>
              <a:gd name="T82" fmla="*/ 155 w 163"/>
              <a:gd name="T83" fmla="*/ 123 h 158"/>
              <a:gd name="T84" fmla="*/ 155 w 163"/>
              <a:gd name="T85" fmla="*/ 123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3" h="158">
                <a:moveTo>
                  <a:pt x="122" y="73"/>
                </a:moveTo>
                <a:cubicBezTo>
                  <a:pt x="122" y="148"/>
                  <a:pt x="122" y="148"/>
                  <a:pt x="122" y="148"/>
                </a:cubicBezTo>
                <a:cubicBezTo>
                  <a:pt x="122" y="154"/>
                  <a:pt x="118" y="158"/>
                  <a:pt x="113" y="158"/>
                </a:cubicBezTo>
                <a:cubicBezTo>
                  <a:pt x="107" y="158"/>
                  <a:pt x="102" y="154"/>
                  <a:pt x="102" y="148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2" y="145"/>
                  <a:pt x="100" y="145"/>
                  <a:pt x="99" y="145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56" y="145"/>
                  <a:pt x="48" y="135"/>
                  <a:pt x="48" y="124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37" y="120"/>
                  <a:pt x="35" y="117"/>
                  <a:pt x="34" y="114"/>
                </a:cubicBezTo>
                <a:cubicBezTo>
                  <a:pt x="16" y="110"/>
                  <a:pt x="2" y="89"/>
                  <a:pt x="15" y="70"/>
                </a:cubicBezTo>
                <a:cubicBezTo>
                  <a:pt x="20" y="62"/>
                  <a:pt x="31" y="53"/>
                  <a:pt x="29" y="41"/>
                </a:cubicBezTo>
                <a:cubicBezTo>
                  <a:pt x="24" y="30"/>
                  <a:pt x="12" y="24"/>
                  <a:pt x="5" y="15"/>
                </a:cubicBezTo>
                <a:cubicBezTo>
                  <a:pt x="0" y="9"/>
                  <a:pt x="8" y="0"/>
                  <a:pt x="13" y="6"/>
                </a:cubicBezTo>
                <a:cubicBezTo>
                  <a:pt x="20" y="15"/>
                  <a:pt x="30" y="21"/>
                  <a:pt x="35" y="31"/>
                </a:cubicBezTo>
                <a:cubicBezTo>
                  <a:pt x="41" y="40"/>
                  <a:pt x="41" y="52"/>
                  <a:pt x="35" y="61"/>
                </a:cubicBezTo>
                <a:cubicBezTo>
                  <a:pt x="30" y="70"/>
                  <a:pt x="20" y="77"/>
                  <a:pt x="22" y="87"/>
                </a:cubicBezTo>
                <a:cubicBezTo>
                  <a:pt x="22" y="95"/>
                  <a:pt x="29" y="101"/>
                  <a:pt x="34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5" y="99"/>
                  <a:pt x="37" y="98"/>
                  <a:pt x="40" y="98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84"/>
                  <a:pt x="56" y="76"/>
                  <a:pt x="67" y="76"/>
                </a:cubicBezTo>
                <a:cubicBezTo>
                  <a:pt x="99" y="76"/>
                  <a:pt x="99" y="76"/>
                  <a:pt x="99" y="76"/>
                </a:cubicBezTo>
                <a:cubicBezTo>
                  <a:pt x="100" y="76"/>
                  <a:pt x="102" y="76"/>
                  <a:pt x="102" y="76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67"/>
                  <a:pt x="107" y="61"/>
                  <a:pt x="113" y="61"/>
                </a:cubicBezTo>
                <a:cubicBezTo>
                  <a:pt x="118" y="61"/>
                  <a:pt x="122" y="67"/>
                  <a:pt x="122" y="73"/>
                </a:cubicBezTo>
                <a:close/>
                <a:moveTo>
                  <a:pt x="163" y="89"/>
                </a:moveTo>
                <a:cubicBezTo>
                  <a:pt x="163" y="84"/>
                  <a:pt x="159" y="81"/>
                  <a:pt x="155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9" y="96"/>
                  <a:pt x="163" y="93"/>
                  <a:pt x="163" y="89"/>
                </a:cubicBezTo>
                <a:close/>
                <a:moveTo>
                  <a:pt x="155" y="123"/>
                </a:moveTo>
                <a:cubicBezTo>
                  <a:pt x="126" y="123"/>
                  <a:pt x="126" y="123"/>
                  <a:pt x="126" y="123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55" y="138"/>
                  <a:pt x="155" y="138"/>
                  <a:pt x="155" y="138"/>
                </a:cubicBezTo>
                <a:cubicBezTo>
                  <a:pt x="159" y="138"/>
                  <a:pt x="163" y="135"/>
                  <a:pt x="163" y="130"/>
                </a:cubicBezTo>
                <a:cubicBezTo>
                  <a:pt x="163" y="126"/>
                  <a:pt x="159" y="123"/>
                  <a:pt x="155" y="123"/>
                </a:cubicBezTo>
                <a:close/>
                <a:moveTo>
                  <a:pt x="155" y="123"/>
                </a:moveTo>
                <a:cubicBezTo>
                  <a:pt x="155" y="123"/>
                  <a:pt x="155" y="123"/>
                  <a:pt x="155" y="12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Freeform 41">
            <a:extLst>
              <a:ext uri="{FF2B5EF4-FFF2-40B4-BE49-F238E27FC236}">
                <a16:creationId xmlns:a16="http://schemas.microsoft.com/office/drawing/2014/main" id="{FAF38DA4-57D7-4C07-9907-5D798B450085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3602038"/>
            <a:ext cx="254000" cy="204788"/>
          </a:xfrm>
          <a:custGeom>
            <a:avLst/>
            <a:gdLst>
              <a:gd name="T0" fmla="*/ 145 w 160"/>
              <a:gd name="T1" fmla="*/ 0 h 129"/>
              <a:gd name="T2" fmla="*/ 15 w 160"/>
              <a:gd name="T3" fmla="*/ 0 h 129"/>
              <a:gd name="T4" fmla="*/ 0 w 160"/>
              <a:gd name="T5" fmla="*/ 16 h 129"/>
              <a:gd name="T6" fmla="*/ 0 w 160"/>
              <a:gd name="T7" fmla="*/ 111 h 129"/>
              <a:gd name="T8" fmla="*/ 15 w 160"/>
              <a:gd name="T9" fmla="*/ 129 h 129"/>
              <a:gd name="T10" fmla="*/ 145 w 160"/>
              <a:gd name="T11" fmla="*/ 129 h 129"/>
              <a:gd name="T12" fmla="*/ 160 w 160"/>
              <a:gd name="T13" fmla="*/ 111 h 129"/>
              <a:gd name="T14" fmla="*/ 160 w 160"/>
              <a:gd name="T15" fmla="*/ 16 h 129"/>
              <a:gd name="T16" fmla="*/ 145 w 160"/>
              <a:gd name="T17" fmla="*/ 0 h 129"/>
              <a:gd name="T18" fmla="*/ 15 w 160"/>
              <a:gd name="T19" fmla="*/ 11 h 129"/>
              <a:gd name="T20" fmla="*/ 145 w 160"/>
              <a:gd name="T21" fmla="*/ 11 h 129"/>
              <a:gd name="T22" fmla="*/ 149 w 160"/>
              <a:gd name="T23" fmla="*/ 16 h 129"/>
              <a:gd name="T24" fmla="*/ 149 w 160"/>
              <a:gd name="T25" fmla="*/ 31 h 129"/>
              <a:gd name="T26" fmla="*/ 9 w 160"/>
              <a:gd name="T27" fmla="*/ 31 h 129"/>
              <a:gd name="T28" fmla="*/ 9 w 160"/>
              <a:gd name="T29" fmla="*/ 16 h 129"/>
              <a:gd name="T30" fmla="*/ 15 w 160"/>
              <a:gd name="T31" fmla="*/ 11 h 129"/>
              <a:gd name="T32" fmla="*/ 145 w 160"/>
              <a:gd name="T33" fmla="*/ 117 h 129"/>
              <a:gd name="T34" fmla="*/ 15 w 160"/>
              <a:gd name="T35" fmla="*/ 117 h 129"/>
              <a:gd name="T36" fmla="*/ 9 w 160"/>
              <a:gd name="T37" fmla="*/ 111 h 129"/>
              <a:gd name="T38" fmla="*/ 9 w 160"/>
              <a:gd name="T39" fmla="*/ 64 h 129"/>
              <a:gd name="T40" fmla="*/ 149 w 160"/>
              <a:gd name="T41" fmla="*/ 64 h 129"/>
              <a:gd name="T42" fmla="*/ 149 w 160"/>
              <a:gd name="T43" fmla="*/ 111 h 129"/>
              <a:gd name="T44" fmla="*/ 145 w 160"/>
              <a:gd name="T45" fmla="*/ 117 h 129"/>
              <a:gd name="T46" fmla="*/ 19 w 160"/>
              <a:gd name="T47" fmla="*/ 86 h 129"/>
              <a:gd name="T48" fmla="*/ 29 w 160"/>
              <a:gd name="T49" fmla="*/ 86 h 129"/>
              <a:gd name="T50" fmla="*/ 29 w 160"/>
              <a:gd name="T51" fmla="*/ 107 h 129"/>
              <a:gd name="T52" fmla="*/ 19 w 160"/>
              <a:gd name="T53" fmla="*/ 107 h 129"/>
              <a:gd name="T54" fmla="*/ 19 w 160"/>
              <a:gd name="T55" fmla="*/ 86 h 129"/>
              <a:gd name="T56" fmla="*/ 19 w 160"/>
              <a:gd name="T57" fmla="*/ 86 h 129"/>
              <a:gd name="T58" fmla="*/ 39 w 160"/>
              <a:gd name="T59" fmla="*/ 86 h 129"/>
              <a:gd name="T60" fmla="*/ 50 w 160"/>
              <a:gd name="T61" fmla="*/ 86 h 129"/>
              <a:gd name="T62" fmla="*/ 50 w 160"/>
              <a:gd name="T63" fmla="*/ 107 h 129"/>
              <a:gd name="T64" fmla="*/ 39 w 160"/>
              <a:gd name="T65" fmla="*/ 107 h 129"/>
              <a:gd name="T66" fmla="*/ 39 w 160"/>
              <a:gd name="T67" fmla="*/ 86 h 129"/>
              <a:gd name="T68" fmla="*/ 39 w 160"/>
              <a:gd name="T69" fmla="*/ 86 h 129"/>
              <a:gd name="T70" fmla="*/ 59 w 160"/>
              <a:gd name="T71" fmla="*/ 86 h 129"/>
              <a:gd name="T72" fmla="*/ 70 w 160"/>
              <a:gd name="T73" fmla="*/ 86 h 129"/>
              <a:gd name="T74" fmla="*/ 70 w 160"/>
              <a:gd name="T75" fmla="*/ 107 h 129"/>
              <a:gd name="T76" fmla="*/ 59 w 160"/>
              <a:gd name="T77" fmla="*/ 107 h 129"/>
              <a:gd name="T78" fmla="*/ 59 w 160"/>
              <a:gd name="T79" fmla="*/ 86 h 129"/>
              <a:gd name="T80" fmla="*/ 59 w 160"/>
              <a:gd name="T81" fmla="*/ 86 h 129"/>
              <a:gd name="T82" fmla="*/ 59 w 160"/>
              <a:gd name="T83" fmla="*/ 86 h 129"/>
              <a:gd name="T84" fmla="*/ 59 w 160"/>
              <a:gd name="T85" fmla="*/ 8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29">
                <a:moveTo>
                  <a:pt x="14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21"/>
                  <a:pt x="7" y="129"/>
                  <a:pt x="15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53" y="129"/>
                  <a:pt x="160" y="121"/>
                  <a:pt x="160" y="111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15" y="11"/>
                </a:moveTo>
                <a:cubicBezTo>
                  <a:pt x="145" y="11"/>
                  <a:pt x="145" y="11"/>
                  <a:pt x="145" y="11"/>
                </a:cubicBezTo>
                <a:cubicBezTo>
                  <a:pt x="148" y="11"/>
                  <a:pt x="149" y="13"/>
                  <a:pt x="149" y="16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3"/>
                  <a:pt x="12" y="11"/>
                  <a:pt x="15" y="11"/>
                </a:cubicBezTo>
                <a:close/>
                <a:moveTo>
                  <a:pt x="145" y="117"/>
                </a:moveTo>
                <a:cubicBezTo>
                  <a:pt x="15" y="117"/>
                  <a:pt x="15" y="117"/>
                  <a:pt x="15" y="117"/>
                </a:cubicBezTo>
                <a:cubicBezTo>
                  <a:pt x="12" y="117"/>
                  <a:pt x="9" y="114"/>
                  <a:pt x="9" y="111"/>
                </a:cubicBezTo>
                <a:cubicBezTo>
                  <a:pt x="9" y="64"/>
                  <a:pt x="9" y="64"/>
                  <a:pt x="9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49" y="111"/>
                  <a:pt x="149" y="111"/>
                  <a:pt x="149" y="111"/>
                </a:cubicBezTo>
                <a:cubicBezTo>
                  <a:pt x="149" y="114"/>
                  <a:pt x="148" y="117"/>
                  <a:pt x="145" y="117"/>
                </a:cubicBezTo>
                <a:close/>
                <a:moveTo>
                  <a:pt x="19" y="86"/>
                </a:moveTo>
                <a:cubicBezTo>
                  <a:pt x="29" y="86"/>
                  <a:pt x="29" y="86"/>
                  <a:pt x="29" y="86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86"/>
                  <a:pt x="19" y="86"/>
                  <a:pt x="19" y="86"/>
                </a:cubicBezTo>
                <a:cubicBezTo>
                  <a:pt x="19" y="86"/>
                  <a:pt x="19" y="86"/>
                  <a:pt x="19" y="86"/>
                </a:cubicBezTo>
                <a:close/>
                <a:moveTo>
                  <a:pt x="39" y="86"/>
                </a:moveTo>
                <a:cubicBezTo>
                  <a:pt x="50" y="86"/>
                  <a:pt x="50" y="86"/>
                  <a:pt x="50" y="86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39" y="86"/>
                  <a:pt x="39" y="86"/>
                  <a:pt x="39" y="86"/>
                </a:cubicBezTo>
                <a:cubicBezTo>
                  <a:pt x="39" y="86"/>
                  <a:pt x="39" y="86"/>
                  <a:pt x="39" y="86"/>
                </a:cubicBezTo>
                <a:close/>
                <a:moveTo>
                  <a:pt x="59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6"/>
                  <a:pt x="59" y="86"/>
                  <a:pt x="59" y="86"/>
                </a:cubicBezTo>
                <a:close/>
                <a:moveTo>
                  <a:pt x="59" y="86"/>
                </a:moveTo>
                <a:cubicBezTo>
                  <a:pt x="59" y="86"/>
                  <a:pt x="59" y="86"/>
                  <a:pt x="59" y="8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Freeform 42">
            <a:extLst>
              <a:ext uri="{FF2B5EF4-FFF2-40B4-BE49-F238E27FC236}">
                <a16:creationId xmlns:a16="http://schemas.microsoft.com/office/drawing/2014/main" id="{301B5DAA-9233-4242-A856-2384D49B246A}"/>
              </a:ext>
            </a:extLst>
          </p:cNvPr>
          <p:cNvSpPr>
            <a:spLocks noEditPoints="1"/>
          </p:cNvSpPr>
          <p:nvPr/>
        </p:nvSpPr>
        <p:spPr bwMode="auto">
          <a:xfrm>
            <a:off x="10115551" y="3576638"/>
            <a:ext cx="219075" cy="254000"/>
          </a:xfrm>
          <a:custGeom>
            <a:avLst/>
            <a:gdLst>
              <a:gd name="T0" fmla="*/ 50 w 138"/>
              <a:gd name="T1" fmla="*/ 18 h 160"/>
              <a:gd name="T2" fmla="*/ 98 w 138"/>
              <a:gd name="T3" fmla="*/ 45 h 160"/>
              <a:gd name="T4" fmla="*/ 134 w 138"/>
              <a:gd name="T5" fmla="*/ 42 h 160"/>
              <a:gd name="T6" fmla="*/ 134 w 138"/>
              <a:gd name="T7" fmla="*/ 58 h 160"/>
              <a:gd name="T8" fmla="*/ 98 w 138"/>
              <a:gd name="T9" fmla="*/ 93 h 160"/>
              <a:gd name="T10" fmla="*/ 98 w 138"/>
              <a:gd name="T11" fmla="*/ 110 h 160"/>
              <a:gd name="T12" fmla="*/ 134 w 138"/>
              <a:gd name="T13" fmla="*/ 107 h 160"/>
              <a:gd name="T14" fmla="*/ 96 w 138"/>
              <a:gd name="T15" fmla="*/ 136 h 160"/>
              <a:gd name="T16" fmla="*/ 138 w 138"/>
              <a:gd name="T17" fmla="*/ 85 h 160"/>
              <a:gd name="T18" fmla="*/ 138 w 138"/>
              <a:gd name="T19" fmla="*/ 45 h 160"/>
              <a:gd name="T20" fmla="*/ 91 w 138"/>
              <a:gd name="T21" fmla="*/ 0 h 160"/>
              <a:gd name="T22" fmla="*/ 0 w 138"/>
              <a:gd name="T23" fmla="*/ 64 h 160"/>
              <a:gd name="T24" fmla="*/ 0 w 138"/>
              <a:gd name="T25" fmla="*/ 88 h 160"/>
              <a:gd name="T26" fmla="*/ 0 w 138"/>
              <a:gd name="T27" fmla="*/ 129 h 160"/>
              <a:gd name="T28" fmla="*/ 93 w 138"/>
              <a:gd name="T29" fmla="*/ 111 h 160"/>
              <a:gd name="T30" fmla="*/ 93 w 138"/>
              <a:gd name="T31" fmla="*/ 86 h 160"/>
              <a:gd name="T32" fmla="*/ 93 w 138"/>
              <a:gd name="T33" fmla="*/ 48 h 160"/>
              <a:gd name="T34" fmla="*/ 46 w 138"/>
              <a:gd name="T35" fmla="*/ 156 h 160"/>
              <a:gd name="T36" fmla="*/ 46 w 138"/>
              <a:gd name="T37" fmla="*/ 136 h 160"/>
              <a:gd name="T38" fmla="*/ 89 w 138"/>
              <a:gd name="T39" fmla="*/ 107 h 160"/>
              <a:gd name="T40" fmla="*/ 4 w 138"/>
              <a:gd name="T41" fmla="*/ 101 h 160"/>
              <a:gd name="T42" fmla="*/ 89 w 138"/>
              <a:gd name="T43" fmla="*/ 107 h 160"/>
              <a:gd name="T44" fmla="*/ 4 w 138"/>
              <a:gd name="T45" fmla="*/ 86 h 160"/>
              <a:gd name="T46" fmla="*/ 89 w 138"/>
              <a:gd name="T47" fmla="*/ 80 h 160"/>
              <a:gd name="T48" fmla="*/ 46 w 138"/>
              <a:gd name="T49" fmla="*/ 90 h 160"/>
              <a:gd name="T50" fmla="*/ 46 w 138"/>
              <a:gd name="T51" fmla="*/ 73 h 160"/>
              <a:gd name="T52" fmla="*/ 46 w 138"/>
              <a:gd name="T53" fmla="*/ 67 h 160"/>
              <a:gd name="T54" fmla="*/ 89 w 138"/>
              <a:gd name="T55" fmla="*/ 48 h 160"/>
              <a:gd name="T56" fmla="*/ 61 w 138"/>
              <a:gd name="T57" fmla="*/ 39 h 160"/>
              <a:gd name="T58" fmla="*/ 40 w 138"/>
              <a:gd name="T59" fmla="*/ 41 h 160"/>
              <a:gd name="T60" fmla="*/ 43 w 138"/>
              <a:gd name="T61" fmla="*/ 49 h 160"/>
              <a:gd name="T62" fmla="*/ 27 w 138"/>
              <a:gd name="T63" fmla="*/ 46 h 160"/>
              <a:gd name="T64" fmla="*/ 26 w 138"/>
              <a:gd name="T65" fmla="*/ 50 h 160"/>
              <a:gd name="T66" fmla="*/ 31 w 138"/>
              <a:gd name="T67" fmla="*/ 52 h 160"/>
              <a:gd name="T68" fmla="*/ 50 w 138"/>
              <a:gd name="T69" fmla="*/ 44 h 160"/>
              <a:gd name="T70" fmla="*/ 55 w 138"/>
              <a:gd name="T71" fmla="*/ 40 h 160"/>
              <a:gd name="T72" fmla="*/ 71 w 138"/>
              <a:gd name="T73" fmla="*/ 43 h 160"/>
              <a:gd name="T74" fmla="*/ 71 w 138"/>
              <a:gd name="T75" fmla="*/ 37 h 160"/>
              <a:gd name="T76" fmla="*/ 108 w 138"/>
              <a:gd name="T77" fmla="*/ 24 h 160"/>
              <a:gd name="T78" fmla="*/ 111 w 138"/>
              <a:gd name="T79" fmla="*/ 28 h 160"/>
              <a:gd name="T80" fmla="*/ 119 w 138"/>
              <a:gd name="T81" fmla="*/ 22 h 160"/>
              <a:gd name="T82" fmla="*/ 100 w 138"/>
              <a:gd name="T83" fmla="*/ 17 h 160"/>
              <a:gd name="T84" fmla="*/ 79 w 138"/>
              <a:gd name="T85" fmla="*/ 20 h 160"/>
              <a:gd name="T86" fmla="*/ 76 w 138"/>
              <a:gd name="T87" fmla="*/ 15 h 160"/>
              <a:gd name="T88" fmla="*/ 68 w 138"/>
              <a:gd name="T89" fmla="*/ 21 h 160"/>
              <a:gd name="T90" fmla="*/ 88 w 138"/>
              <a:gd name="T91" fmla="*/ 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8" h="160">
                <a:moveTo>
                  <a:pt x="91" y="0"/>
                </a:moveTo>
                <a:cubicBezTo>
                  <a:pt x="68" y="0"/>
                  <a:pt x="51" y="7"/>
                  <a:pt x="46" y="18"/>
                </a:cubicBezTo>
                <a:cubicBezTo>
                  <a:pt x="50" y="18"/>
                  <a:pt x="50" y="18"/>
                  <a:pt x="50" y="18"/>
                </a:cubicBezTo>
                <a:cubicBezTo>
                  <a:pt x="56" y="10"/>
                  <a:pt x="72" y="4"/>
                  <a:pt x="91" y="4"/>
                </a:cubicBezTo>
                <a:cubicBezTo>
                  <a:pt x="114" y="4"/>
                  <a:pt x="134" y="13"/>
                  <a:pt x="134" y="24"/>
                </a:cubicBezTo>
                <a:cubicBezTo>
                  <a:pt x="134" y="34"/>
                  <a:pt x="118" y="44"/>
                  <a:pt x="98" y="45"/>
                </a:cubicBezTo>
                <a:cubicBezTo>
                  <a:pt x="98" y="49"/>
                  <a:pt x="98" y="49"/>
                  <a:pt x="98" y="49"/>
                </a:cubicBezTo>
                <a:cubicBezTo>
                  <a:pt x="114" y="48"/>
                  <a:pt x="127" y="44"/>
                  <a:pt x="134" y="35"/>
                </a:cubicBezTo>
                <a:cubicBezTo>
                  <a:pt x="134" y="42"/>
                  <a:pt x="134" y="42"/>
                  <a:pt x="134" y="42"/>
                </a:cubicBezTo>
                <a:cubicBezTo>
                  <a:pt x="134" y="49"/>
                  <a:pt x="134" y="66"/>
                  <a:pt x="98" y="68"/>
                </a:cubicBezTo>
                <a:cubicBezTo>
                  <a:pt x="98" y="72"/>
                  <a:pt x="98" y="72"/>
                  <a:pt x="98" y="72"/>
                </a:cubicBezTo>
                <a:cubicBezTo>
                  <a:pt x="116" y="72"/>
                  <a:pt x="128" y="66"/>
                  <a:pt x="134" y="58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70"/>
                  <a:pt x="134" y="87"/>
                  <a:pt x="98" y="89"/>
                </a:cubicBezTo>
                <a:cubicBezTo>
                  <a:pt x="98" y="93"/>
                  <a:pt x="98" y="93"/>
                  <a:pt x="98" y="93"/>
                </a:cubicBezTo>
                <a:cubicBezTo>
                  <a:pt x="116" y="92"/>
                  <a:pt x="128" y="87"/>
                  <a:pt x="134" y="79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4" y="92"/>
                  <a:pt x="134" y="108"/>
                  <a:pt x="98" y="110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116" y="113"/>
                  <a:pt x="128" y="108"/>
                  <a:pt x="134" y="100"/>
                </a:cubicBezTo>
                <a:cubicBezTo>
                  <a:pt x="134" y="107"/>
                  <a:pt x="134" y="107"/>
                  <a:pt x="134" y="107"/>
                </a:cubicBezTo>
                <a:cubicBezTo>
                  <a:pt x="134" y="114"/>
                  <a:pt x="134" y="131"/>
                  <a:pt x="96" y="132"/>
                </a:cubicBezTo>
                <a:cubicBezTo>
                  <a:pt x="96" y="134"/>
                  <a:pt x="96" y="135"/>
                  <a:pt x="95" y="136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138" y="135"/>
                  <a:pt x="138" y="114"/>
                  <a:pt x="138" y="107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8" y="87"/>
                  <a:pt x="138" y="85"/>
                  <a:pt x="138" y="85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8" y="65"/>
                  <a:pt x="138" y="63"/>
                  <a:pt x="138" y="63"/>
                </a:cubicBezTo>
                <a:cubicBezTo>
                  <a:pt x="138" y="45"/>
                  <a:pt x="138" y="45"/>
                  <a:pt x="138" y="45"/>
                </a:cubicBezTo>
                <a:cubicBezTo>
                  <a:pt x="138" y="44"/>
                  <a:pt x="138" y="42"/>
                  <a:pt x="138" y="42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10"/>
                  <a:pt x="118" y="0"/>
                  <a:pt x="91" y="0"/>
                </a:cubicBezTo>
                <a:close/>
                <a:moveTo>
                  <a:pt x="46" y="22"/>
                </a:moveTo>
                <a:cubicBezTo>
                  <a:pt x="20" y="22"/>
                  <a:pt x="0" y="33"/>
                  <a:pt x="0" y="48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6"/>
                  <a:pt x="0" y="66"/>
                  <a:pt x="0" y="67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6"/>
                  <a:pt x="0" y="160"/>
                  <a:pt x="46" y="160"/>
                </a:cubicBezTo>
                <a:cubicBezTo>
                  <a:pt x="93" y="160"/>
                  <a:pt x="93" y="138"/>
                  <a:pt x="93" y="129"/>
                </a:cubicBezTo>
                <a:cubicBezTo>
                  <a:pt x="93" y="111"/>
                  <a:pt x="93" y="111"/>
                  <a:pt x="93" y="111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87"/>
                  <a:pt x="93" y="86"/>
                  <a:pt x="93" y="86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66"/>
                  <a:pt x="93" y="66"/>
                  <a:pt x="93" y="64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33"/>
                  <a:pt x="73" y="22"/>
                  <a:pt x="46" y="22"/>
                </a:cubicBezTo>
                <a:close/>
                <a:moveTo>
                  <a:pt x="89" y="129"/>
                </a:moveTo>
                <a:cubicBezTo>
                  <a:pt x="89" y="138"/>
                  <a:pt x="89" y="156"/>
                  <a:pt x="46" y="156"/>
                </a:cubicBezTo>
                <a:cubicBezTo>
                  <a:pt x="4" y="156"/>
                  <a:pt x="4" y="136"/>
                  <a:pt x="4" y="129"/>
                </a:cubicBezTo>
                <a:cubicBezTo>
                  <a:pt x="4" y="122"/>
                  <a:pt x="4" y="122"/>
                  <a:pt x="4" y="122"/>
                </a:cubicBezTo>
                <a:cubicBezTo>
                  <a:pt x="10" y="132"/>
                  <a:pt x="25" y="136"/>
                  <a:pt x="46" y="136"/>
                </a:cubicBezTo>
                <a:cubicBezTo>
                  <a:pt x="67" y="136"/>
                  <a:pt x="82" y="132"/>
                  <a:pt x="89" y="122"/>
                </a:cubicBezTo>
                <a:cubicBezTo>
                  <a:pt x="89" y="129"/>
                  <a:pt x="89" y="129"/>
                  <a:pt x="89" y="129"/>
                </a:cubicBezTo>
                <a:close/>
                <a:moveTo>
                  <a:pt x="89" y="107"/>
                </a:moveTo>
                <a:cubicBezTo>
                  <a:pt x="89" y="114"/>
                  <a:pt x="89" y="132"/>
                  <a:pt x="46" y="132"/>
                </a:cubicBezTo>
                <a:cubicBezTo>
                  <a:pt x="4" y="132"/>
                  <a:pt x="4" y="114"/>
                  <a:pt x="4" y="107"/>
                </a:cubicBezTo>
                <a:cubicBezTo>
                  <a:pt x="4" y="101"/>
                  <a:pt x="4" y="101"/>
                  <a:pt x="4" y="101"/>
                </a:cubicBezTo>
                <a:cubicBezTo>
                  <a:pt x="10" y="111"/>
                  <a:pt x="25" y="115"/>
                  <a:pt x="46" y="115"/>
                </a:cubicBezTo>
                <a:cubicBezTo>
                  <a:pt x="67" y="115"/>
                  <a:pt x="82" y="111"/>
                  <a:pt x="89" y="101"/>
                </a:cubicBezTo>
                <a:cubicBezTo>
                  <a:pt x="89" y="107"/>
                  <a:pt x="89" y="107"/>
                  <a:pt x="89" y="107"/>
                </a:cubicBezTo>
                <a:close/>
                <a:moveTo>
                  <a:pt x="89" y="86"/>
                </a:moveTo>
                <a:cubicBezTo>
                  <a:pt x="89" y="93"/>
                  <a:pt x="89" y="111"/>
                  <a:pt x="46" y="111"/>
                </a:cubicBezTo>
                <a:cubicBezTo>
                  <a:pt x="4" y="111"/>
                  <a:pt x="4" y="93"/>
                  <a:pt x="4" y="86"/>
                </a:cubicBezTo>
                <a:cubicBezTo>
                  <a:pt x="4" y="80"/>
                  <a:pt x="4" y="80"/>
                  <a:pt x="4" y="80"/>
                </a:cubicBezTo>
                <a:cubicBezTo>
                  <a:pt x="10" y="90"/>
                  <a:pt x="25" y="94"/>
                  <a:pt x="46" y="94"/>
                </a:cubicBezTo>
                <a:cubicBezTo>
                  <a:pt x="67" y="94"/>
                  <a:pt x="82" y="90"/>
                  <a:pt x="89" y="80"/>
                </a:cubicBezTo>
                <a:cubicBezTo>
                  <a:pt x="89" y="86"/>
                  <a:pt x="89" y="86"/>
                  <a:pt x="89" y="86"/>
                </a:cubicBezTo>
                <a:close/>
                <a:moveTo>
                  <a:pt x="89" y="64"/>
                </a:moveTo>
                <a:cubicBezTo>
                  <a:pt x="89" y="71"/>
                  <a:pt x="89" y="90"/>
                  <a:pt x="46" y="90"/>
                </a:cubicBezTo>
                <a:cubicBezTo>
                  <a:pt x="4" y="90"/>
                  <a:pt x="4" y="71"/>
                  <a:pt x="4" y="64"/>
                </a:cubicBezTo>
                <a:cubicBezTo>
                  <a:pt x="4" y="57"/>
                  <a:pt x="4" y="57"/>
                  <a:pt x="4" y="57"/>
                </a:cubicBezTo>
                <a:cubicBezTo>
                  <a:pt x="10" y="66"/>
                  <a:pt x="27" y="73"/>
                  <a:pt x="46" y="73"/>
                </a:cubicBezTo>
                <a:cubicBezTo>
                  <a:pt x="65" y="73"/>
                  <a:pt x="82" y="66"/>
                  <a:pt x="89" y="57"/>
                </a:cubicBezTo>
                <a:cubicBezTo>
                  <a:pt x="89" y="64"/>
                  <a:pt x="89" y="64"/>
                  <a:pt x="89" y="64"/>
                </a:cubicBezTo>
                <a:close/>
                <a:moveTo>
                  <a:pt x="46" y="67"/>
                </a:moveTo>
                <a:cubicBezTo>
                  <a:pt x="23" y="67"/>
                  <a:pt x="4" y="59"/>
                  <a:pt x="4" y="48"/>
                </a:cubicBezTo>
                <a:cubicBezTo>
                  <a:pt x="4" y="36"/>
                  <a:pt x="23" y="26"/>
                  <a:pt x="46" y="26"/>
                </a:cubicBezTo>
                <a:cubicBezTo>
                  <a:pt x="69" y="26"/>
                  <a:pt x="89" y="36"/>
                  <a:pt x="89" y="48"/>
                </a:cubicBezTo>
                <a:cubicBezTo>
                  <a:pt x="89" y="59"/>
                  <a:pt x="69" y="67"/>
                  <a:pt x="46" y="67"/>
                </a:cubicBezTo>
                <a:close/>
                <a:moveTo>
                  <a:pt x="67" y="36"/>
                </a:moveTo>
                <a:cubicBezTo>
                  <a:pt x="61" y="39"/>
                  <a:pt x="61" y="39"/>
                  <a:pt x="61" y="39"/>
                </a:cubicBezTo>
                <a:cubicBezTo>
                  <a:pt x="59" y="37"/>
                  <a:pt x="55" y="37"/>
                  <a:pt x="52" y="37"/>
                </a:cubicBezTo>
                <a:cubicBezTo>
                  <a:pt x="50" y="37"/>
                  <a:pt x="47" y="37"/>
                  <a:pt x="44" y="39"/>
                </a:cubicBezTo>
                <a:cubicBezTo>
                  <a:pt x="42" y="39"/>
                  <a:pt x="40" y="40"/>
                  <a:pt x="40" y="41"/>
                </a:cubicBezTo>
                <a:cubicBezTo>
                  <a:pt x="40" y="43"/>
                  <a:pt x="42" y="44"/>
                  <a:pt x="43" y="46"/>
                </a:cubicBezTo>
                <a:cubicBezTo>
                  <a:pt x="44" y="47"/>
                  <a:pt x="46" y="47"/>
                  <a:pt x="46" y="47"/>
                </a:cubicBezTo>
                <a:cubicBezTo>
                  <a:pt x="44" y="49"/>
                  <a:pt x="44" y="49"/>
                  <a:pt x="43" y="49"/>
                </a:cubicBezTo>
                <a:cubicBezTo>
                  <a:pt x="42" y="50"/>
                  <a:pt x="40" y="50"/>
                  <a:pt x="38" y="50"/>
                </a:cubicBezTo>
                <a:cubicBezTo>
                  <a:pt x="36" y="50"/>
                  <a:pt x="34" y="50"/>
                  <a:pt x="33" y="49"/>
                </a:cubicBezTo>
                <a:cubicBezTo>
                  <a:pt x="30" y="49"/>
                  <a:pt x="27" y="47"/>
                  <a:pt x="27" y="46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7"/>
                  <a:pt x="21" y="47"/>
                  <a:pt x="21" y="47"/>
                </a:cubicBezTo>
                <a:cubicBezTo>
                  <a:pt x="22" y="49"/>
                  <a:pt x="23" y="49"/>
                  <a:pt x="26" y="50"/>
                </a:cubicBezTo>
                <a:cubicBezTo>
                  <a:pt x="21" y="53"/>
                  <a:pt x="21" y="53"/>
                  <a:pt x="21" y="53"/>
                </a:cubicBezTo>
                <a:cubicBezTo>
                  <a:pt x="26" y="54"/>
                  <a:pt x="26" y="54"/>
                  <a:pt x="26" y="54"/>
                </a:cubicBezTo>
                <a:cubicBezTo>
                  <a:pt x="31" y="52"/>
                  <a:pt x="31" y="52"/>
                  <a:pt x="31" y="52"/>
                </a:cubicBezTo>
                <a:cubicBezTo>
                  <a:pt x="36" y="53"/>
                  <a:pt x="44" y="53"/>
                  <a:pt x="48" y="52"/>
                </a:cubicBezTo>
                <a:cubicBezTo>
                  <a:pt x="51" y="52"/>
                  <a:pt x="52" y="50"/>
                  <a:pt x="52" y="49"/>
                </a:cubicBezTo>
                <a:cubicBezTo>
                  <a:pt x="52" y="47"/>
                  <a:pt x="52" y="46"/>
                  <a:pt x="50" y="44"/>
                </a:cubicBezTo>
                <a:cubicBezTo>
                  <a:pt x="50" y="43"/>
                  <a:pt x="48" y="43"/>
                  <a:pt x="48" y="41"/>
                </a:cubicBezTo>
                <a:cubicBezTo>
                  <a:pt x="48" y="41"/>
                  <a:pt x="48" y="41"/>
                  <a:pt x="50" y="40"/>
                </a:cubicBezTo>
                <a:cubicBezTo>
                  <a:pt x="55" y="40"/>
                  <a:pt x="55" y="40"/>
                  <a:pt x="55" y="40"/>
                </a:cubicBezTo>
                <a:cubicBezTo>
                  <a:pt x="56" y="40"/>
                  <a:pt x="58" y="40"/>
                  <a:pt x="60" y="41"/>
                </a:cubicBezTo>
                <a:cubicBezTo>
                  <a:pt x="63" y="41"/>
                  <a:pt x="64" y="43"/>
                  <a:pt x="64" y="44"/>
                </a:cubicBezTo>
                <a:cubicBezTo>
                  <a:pt x="71" y="43"/>
                  <a:pt x="71" y="43"/>
                  <a:pt x="71" y="43"/>
                </a:cubicBezTo>
                <a:cubicBezTo>
                  <a:pt x="69" y="43"/>
                  <a:pt x="69" y="43"/>
                  <a:pt x="69" y="43"/>
                </a:cubicBezTo>
                <a:cubicBezTo>
                  <a:pt x="69" y="41"/>
                  <a:pt x="68" y="40"/>
                  <a:pt x="65" y="40"/>
                </a:cubicBezTo>
                <a:cubicBezTo>
                  <a:pt x="71" y="37"/>
                  <a:pt x="71" y="37"/>
                  <a:pt x="71" y="37"/>
                </a:cubicBezTo>
                <a:lnTo>
                  <a:pt x="67" y="36"/>
                </a:lnTo>
                <a:close/>
                <a:moveTo>
                  <a:pt x="103" y="21"/>
                </a:moveTo>
                <a:cubicBezTo>
                  <a:pt x="104" y="21"/>
                  <a:pt x="108" y="21"/>
                  <a:pt x="108" y="24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112" y="27"/>
                  <a:pt x="114" y="25"/>
                  <a:pt x="114" y="24"/>
                </a:cubicBezTo>
                <a:cubicBezTo>
                  <a:pt x="119" y="25"/>
                  <a:pt x="119" y="25"/>
                  <a:pt x="119" y="25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1" y="20"/>
                  <a:pt x="107" y="18"/>
                  <a:pt x="102" y="17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96" y="17"/>
                  <a:pt x="94" y="18"/>
                  <a:pt x="91" y="21"/>
                </a:cubicBezTo>
                <a:cubicBezTo>
                  <a:pt x="90" y="22"/>
                  <a:pt x="88" y="24"/>
                  <a:pt x="85" y="24"/>
                </a:cubicBezTo>
                <a:cubicBezTo>
                  <a:pt x="81" y="22"/>
                  <a:pt x="79" y="22"/>
                  <a:pt x="79" y="20"/>
                </a:cubicBezTo>
                <a:cubicBezTo>
                  <a:pt x="79" y="18"/>
                  <a:pt x="80" y="18"/>
                  <a:pt x="80" y="17"/>
                </a:cubicBezTo>
                <a:cubicBezTo>
                  <a:pt x="81" y="17"/>
                  <a:pt x="81" y="17"/>
                  <a:pt x="81" y="17"/>
                </a:cubicBezTo>
                <a:cubicBezTo>
                  <a:pt x="76" y="15"/>
                  <a:pt x="76" y="15"/>
                  <a:pt x="76" y="15"/>
                </a:cubicBezTo>
                <a:cubicBezTo>
                  <a:pt x="75" y="17"/>
                  <a:pt x="73" y="18"/>
                  <a:pt x="73" y="20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21"/>
                  <a:pt x="68" y="21"/>
                  <a:pt x="68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25"/>
                  <a:pt x="81" y="27"/>
                  <a:pt x="85" y="27"/>
                </a:cubicBezTo>
                <a:cubicBezTo>
                  <a:pt x="87" y="27"/>
                  <a:pt x="87" y="27"/>
                  <a:pt x="88" y="27"/>
                </a:cubicBezTo>
                <a:cubicBezTo>
                  <a:pt x="92" y="27"/>
                  <a:pt x="95" y="25"/>
                  <a:pt x="96" y="22"/>
                </a:cubicBezTo>
                <a:cubicBezTo>
                  <a:pt x="99" y="21"/>
                  <a:pt x="100" y="21"/>
                  <a:pt x="103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Freeform 43">
            <a:extLst>
              <a:ext uri="{FF2B5EF4-FFF2-40B4-BE49-F238E27FC236}">
                <a16:creationId xmlns:a16="http://schemas.microsoft.com/office/drawing/2014/main" id="{F2421558-4624-460A-8FAD-9DEFBC89C95C}"/>
              </a:ext>
            </a:extLst>
          </p:cNvPr>
          <p:cNvSpPr>
            <a:spLocks noEditPoints="1"/>
          </p:cNvSpPr>
          <p:nvPr/>
        </p:nvSpPr>
        <p:spPr bwMode="auto">
          <a:xfrm>
            <a:off x="2409826" y="4127501"/>
            <a:ext cx="217488" cy="254000"/>
          </a:xfrm>
          <a:custGeom>
            <a:avLst/>
            <a:gdLst>
              <a:gd name="T0" fmla="*/ 115 w 137"/>
              <a:gd name="T1" fmla="*/ 19 h 160"/>
              <a:gd name="T2" fmla="*/ 60 w 137"/>
              <a:gd name="T3" fmla="*/ 152 h 160"/>
              <a:gd name="T4" fmla="*/ 80 w 137"/>
              <a:gd name="T5" fmla="*/ 152 h 160"/>
              <a:gd name="T6" fmla="*/ 137 w 137"/>
              <a:gd name="T7" fmla="*/ 73 h 160"/>
              <a:gd name="T8" fmla="*/ 124 w 137"/>
              <a:gd name="T9" fmla="*/ 44 h 160"/>
              <a:gd name="T10" fmla="*/ 114 w 137"/>
              <a:gd name="T11" fmla="*/ 31 h 160"/>
              <a:gd name="T12" fmla="*/ 35 w 137"/>
              <a:gd name="T13" fmla="*/ 23 h 160"/>
              <a:gd name="T14" fmla="*/ 31 w 137"/>
              <a:gd name="T15" fmla="*/ 27 h 160"/>
              <a:gd name="T16" fmla="*/ 118 w 137"/>
              <a:gd name="T17" fmla="*/ 53 h 160"/>
              <a:gd name="T18" fmla="*/ 101 w 137"/>
              <a:gd name="T19" fmla="*/ 50 h 160"/>
              <a:gd name="T20" fmla="*/ 88 w 137"/>
              <a:gd name="T21" fmla="*/ 64 h 160"/>
              <a:gd name="T22" fmla="*/ 100 w 137"/>
              <a:gd name="T23" fmla="*/ 80 h 160"/>
              <a:gd name="T24" fmla="*/ 111 w 137"/>
              <a:gd name="T25" fmla="*/ 99 h 160"/>
              <a:gd name="T26" fmla="*/ 68 w 137"/>
              <a:gd name="T27" fmla="*/ 142 h 160"/>
              <a:gd name="T28" fmla="*/ 18 w 137"/>
              <a:gd name="T29" fmla="*/ 63 h 160"/>
              <a:gd name="T30" fmla="*/ 19 w 137"/>
              <a:gd name="T31" fmla="*/ 64 h 160"/>
              <a:gd name="T32" fmla="*/ 33 w 137"/>
              <a:gd name="T33" fmla="*/ 72 h 160"/>
              <a:gd name="T34" fmla="*/ 43 w 137"/>
              <a:gd name="T35" fmla="*/ 97 h 160"/>
              <a:gd name="T36" fmla="*/ 53 w 137"/>
              <a:gd name="T37" fmla="*/ 122 h 160"/>
              <a:gd name="T38" fmla="*/ 60 w 137"/>
              <a:gd name="T39" fmla="*/ 131 h 160"/>
              <a:gd name="T40" fmla="*/ 57 w 137"/>
              <a:gd name="T41" fmla="*/ 124 h 160"/>
              <a:gd name="T42" fmla="*/ 70 w 137"/>
              <a:gd name="T43" fmla="*/ 106 h 160"/>
              <a:gd name="T44" fmla="*/ 76 w 137"/>
              <a:gd name="T45" fmla="*/ 86 h 160"/>
              <a:gd name="T46" fmla="*/ 55 w 137"/>
              <a:gd name="T47" fmla="*/ 73 h 160"/>
              <a:gd name="T48" fmla="*/ 38 w 137"/>
              <a:gd name="T49" fmla="*/ 68 h 160"/>
              <a:gd name="T50" fmla="*/ 27 w 137"/>
              <a:gd name="T51" fmla="*/ 60 h 160"/>
              <a:gd name="T52" fmla="*/ 44 w 137"/>
              <a:gd name="T53" fmla="*/ 53 h 160"/>
              <a:gd name="T54" fmla="*/ 60 w 137"/>
              <a:gd name="T55" fmla="*/ 39 h 160"/>
              <a:gd name="T56" fmla="*/ 60 w 137"/>
              <a:gd name="T57" fmla="*/ 36 h 160"/>
              <a:gd name="T58" fmla="*/ 66 w 137"/>
              <a:gd name="T59" fmla="*/ 37 h 160"/>
              <a:gd name="T60" fmla="*/ 70 w 137"/>
              <a:gd name="T61" fmla="*/ 40 h 160"/>
              <a:gd name="T62" fmla="*/ 70 w 137"/>
              <a:gd name="T63" fmla="*/ 33 h 160"/>
              <a:gd name="T64" fmla="*/ 56 w 137"/>
              <a:gd name="T65" fmla="*/ 27 h 160"/>
              <a:gd name="T66" fmla="*/ 45 w 137"/>
              <a:gd name="T67" fmla="*/ 31 h 160"/>
              <a:gd name="T68" fmla="*/ 57 w 137"/>
              <a:gd name="T69" fmla="*/ 24 h 160"/>
              <a:gd name="T70" fmla="*/ 60 w 137"/>
              <a:gd name="T71" fmla="*/ 20 h 160"/>
              <a:gd name="T72" fmla="*/ 71 w 137"/>
              <a:gd name="T73" fmla="*/ 23 h 160"/>
              <a:gd name="T74" fmla="*/ 57 w 137"/>
              <a:gd name="T75" fmla="*/ 20 h 160"/>
              <a:gd name="T76" fmla="*/ 53 w 137"/>
              <a:gd name="T77" fmla="*/ 18 h 160"/>
              <a:gd name="T78" fmla="*/ 50 w 137"/>
              <a:gd name="T79" fmla="*/ 17 h 160"/>
              <a:gd name="T80" fmla="*/ 39 w 137"/>
              <a:gd name="T81" fmla="*/ 18 h 160"/>
              <a:gd name="T82" fmla="*/ 36 w 137"/>
              <a:gd name="T83" fmla="*/ 19 h 160"/>
              <a:gd name="T84" fmla="*/ 106 w 137"/>
              <a:gd name="T85" fmla="*/ 27 h 160"/>
              <a:gd name="T86" fmla="*/ 108 w 137"/>
              <a:gd name="T87" fmla="*/ 33 h 160"/>
              <a:gd name="T88" fmla="*/ 97 w 137"/>
              <a:gd name="T89" fmla="*/ 42 h 160"/>
              <a:gd name="T90" fmla="*/ 102 w 137"/>
              <a:gd name="T91" fmla="*/ 48 h 160"/>
              <a:gd name="T92" fmla="*/ 112 w 137"/>
              <a:gd name="T93" fmla="*/ 48 h 160"/>
              <a:gd name="T94" fmla="*/ 112 w 137"/>
              <a:gd name="T95" fmla="*/ 44 h 160"/>
              <a:gd name="T96" fmla="*/ 120 w 137"/>
              <a:gd name="T97" fmla="*/ 45 h 160"/>
              <a:gd name="T98" fmla="*/ 129 w 137"/>
              <a:gd name="T99" fmla="*/ 55 h 160"/>
              <a:gd name="T100" fmla="*/ 37 w 137"/>
              <a:gd name="T101" fmla="*/ 33 h 160"/>
              <a:gd name="T102" fmla="*/ 45 w 137"/>
              <a:gd name="T103" fmla="*/ 37 h 160"/>
              <a:gd name="T104" fmla="*/ 48 w 137"/>
              <a:gd name="T105" fmla="*/ 40 h 160"/>
              <a:gd name="T106" fmla="*/ 47 w 137"/>
              <a:gd name="T107" fmla="*/ 44 h 160"/>
              <a:gd name="T108" fmla="*/ 47 w 137"/>
              <a:gd name="T109" fmla="*/ 44 h 160"/>
              <a:gd name="T110" fmla="*/ 42 w 137"/>
              <a:gd name="T111" fmla="*/ 40 h 160"/>
              <a:gd name="T112" fmla="*/ 48 w 137"/>
              <a:gd name="T113" fmla="*/ 42 h 160"/>
              <a:gd name="T114" fmla="*/ 49 w 137"/>
              <a:gd name="T115" fmla="*/ 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7" h="160">
                <a:moveTo>
                  <a:pt x="137" y="73"/>
                </a:moveTo>
                <a:cubicBezTo>
                  <a:pt x="137" y="71"/>
                  <a:pt x="137" y="68"/>
                  <a:pt x="137" y="67"/>
                </a:cubicBezTo>
                <a:cubicBezTo>
                  <a:pt x="136" y="59"/>
                  <a:pt x="135" y="53"/>
                  <a:pt x="132" y="46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29" y="37"/>
                  <a:pt x="125" y="30"/>
                  <a:pt x="119" y="23"/>
                </a:cubicBezTo>
                <a:cubicBezTo>
                  <a:pt x="119" y="23"/>
                  <a:pt x="118" y="23"/>
                  <a:pt x="118" y="22"/>
                </a:cubicBezTo>
                <a:cubicBezTo>
                  <a:pt x="117" y="22"/>
                  <a:pt x="115" y="20"/>
                  <a:pt x="115" y="19"/>
                </a:cubicBezTo>
                <a:cubicBezTo>
                  <a:pt x="102" y="8"/>
                  <a:pt x="86" y="0"/>
                  <a:pt x="68" y="0"/>
                </a:cubicBezTo>
                <a:cubicBezTo>
                  <a:pt x="50" y="0"/>
                  <a:pt x="33" y="8"/>
                  <a:pt x="21" y="19"/>
                </a:cubicBezTo>
                <a:cubicBezTo>
                  <a:pt x="19" y="22"/>
                  <a:pt x="16" y="26"/>
                  <a:pt x="14" y="28"/>
                </a:cubicBezTo>
                <a:cubicBezTo>
                  <a:pt x="4" y="41"/>
                  <a:pt x="0" y="57"/>
                  <a:pt x="0" y="73"/>
                </a:cubicBezTo>
                <a:cubicBezTo>
                  <a:pt x="0" y="113"/>
                  <a:pt x="29" y="147"/>
                  <a:pt x="66" y="148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74" y="152"/>
                  <a:pt x="74" y="152"/>
                  <a:pt x="74" y="152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98" y="146"/>
                  <a:pt x="119" y="129"/>
                  <a:pt x="130" y="107"/>
                </a:cubicBezTo>
                <a:cubicBezTo>
                  <a:pt x="132" y="102"/>
                  <a:pt x="135" y="97"/>
                  <a:pt x="136" y="91"/>
                </a:cubicBezTo>
                <a:cubicBezTo>
                  <a:pt x="136" y="90"/>
                  <a:pt x="136" y="88"/>
                  <a:pt x="136" y="86"/>
                </a:cubicBezTo>
                <a:cubicBezTo>
                  <a:pt x="137" y="82"/>
                  <a:pt x="137" y="79"/>
                  <a:pt x="137" y="73"/>
                </a:cubicBezTo>
                <a:cubicBezTo>
                  <a:pt x="137" y="73"/>
                  <a:pt x="137" y="73"/>
                  <a:pt x="137" y="73"/>
                </a:cubicBezTo>
                <a:close/>
                <a:moveTo>
                  <a:pt x="124" y="44"/>
                </a:moveTo>
                <a:cubicBezTo>
                  <a:pt x="125" y="42"/>
                  <a:pt x="125" y="42"/>
                  <a:pt x="125" y="42"/>
                </a:cubicBezTo>
                <a:cubicBezTo>
                  <a:pt x="125" y="44"/>
                  <a:pt x="126" y="45"/>
                  <a:pt x="126" y="46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4" y="44"/>
                  <a:pt x="124" y="44"/>
                  <a:pt x="124" y="44"/>
                </a:cubicBezTo>
                <a:close/>
                <a:moveTo>
                  <a:pt x="114" y="31"/>
                </a:moveTo>
                <a:cubicBezTo>
                  <a:pt x="114" y="27"/>
                  <a:pt x="114" y="27"/>
                  <a:pt x="114" y="27"/>
                </a:cubicBezTo>
                <a:cubicBezTo>
                  <a:pt x="115" y="28"/>
                  <a:pt x="117" y="30"/>
                  <a:pt x="118" y="31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31" y="22"/>
                </a:moveTo>
                <a:cubicBezTo>
                  <a:pt x="31" y="22"/>
                  <a:pt x="31" y="22"/>
                  <a:pt x="31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lose/>
                <a:moveTo>
                  <a:pt x="35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3" y="26"/>
                  <a:pt x="33" y="26"/>
                  <a:pt x="3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129" y="55"/>
                </a:moveTo>
                <a:cubicBezTo>
                  <a:pt x="124" y="55"/>
                  <a:pt x="124" y="55"/>
                  <a:pt x="124" y="55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5"/>
                  <a:pt x="118" y="55"/>
                  <a:pt x="118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09" y="49"/>
                  <a:pt x="109" y="49"/>
                  <a:pt x="109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97" y="50"/>
                  <a:pt x="97" y="50"/>
                  <a:pt x="97" y="50"/>
                </a:cubicBezTo>
                <a:cubicBezTo>
                  <a:pt x="96" y="50"/>
                  <a:pt x="96" y="50"/>
                  <a:pt x="96" y="50"/>
                </a:cubicBezTo>
                <a:cubicBezTo>
                  <a:pt x="92" y="53"/>
                  <a:pt x="92" y="53"/>
                  <a:pt x="92" y="53"/>
                </a:cubicBezTo>
                <a:cubicBezTo>
                  <a:pt x="92" y="57"/>
                  <a:pt x="92" y="57"/>
                  <a:pt x="92" y="57"/>
                </a:cubicBezTo>
                <a:cubicBezTo>
                  <a:pt x="85" y="62"/>
                  <a:pt x="85" y="62"/>
                  <a:pt x="85" y="62"/>
                </a:cubicBezTo>
                <a:cubicBezTo>
                  <a:pt x="86" y="64"/>
                  <a:pt x="86" y="64"/>
                  <a:pt x="86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6"/>
                  <a:pt x="88" y="66"/>
                  <a:pt x="88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72"/>
                  <a:pt x="86" y="72"/>
                  <a:pt x="86" y="72"/>
                </a:cubicBezTo>
                <a:cubicBezTo>
                  <a:pt x="92" y="80"/>
                  <a:pt x="92" y="80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1" y="99"/>
                  <a:pt x="111" y="99"/>
                  <a:pt x="111" y="99"/>
                </a:cubicBezTo>
                <a:cubicBezTo>
                  <a:pt x="111" y="102"/>
                  <a:pt x="111" y="102"/>
                  <a:pt x="111" y="102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3" y="108"/>
                  <a:pt x="113" y="108"/>
                  <a:pt x="113" y="108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8" y="116"/>
                  <a:pt x="118" y="116"/>
                  <a:pt x="118" y="116"/>
                </a:cubicBezTo>
                <a:cubicBezTo>
                  <a:pt x="106" y="131"/>
                  <a:pt x="88" y="142"/>
                  <a:pt x="68" y="142"/>
                </a:cubicBezTo>
                <a:cubicBezTo>
                  <a:pt x="33" y="142"/>
                  <a:pt x="4" y="111"/>
                  <a:pt x="4" y="73"/>
                </a:cubicBezTo>
                <a:cubicBezTo>
                  <a:pt x="4" y="64"/>
                  <a:pt x="7" y="55"/>
                  <a:pt x="10" y="48"/>
                </a:cubicBezTo>
                <a:cubicBezTo>
                  <a:pt x="10" y="51"/>
                  <a:pt x="10" y="51"/>
                  <a:pt x="10" y="51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8"/>
                  <a:pt x="13" y="58"/>
                  <a:pt x="13" y="58"/>
                </a:cubicBezTo>
                <a:cubicBezTo>
                  <a:pt x="15" y="62"/>
                  <a:pt x="15" y="62"/>
                  <a:pt x="15" y="62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62"/>
                  <a:pt x="18" y="62"/>
                  <a:pt x="18" y="62"/>
                </a:cubicBezTo>
                <a:cubicBezTo>
                  <a:pt x="15" y="57"/>
                  <a:pt x="15" y="57"/>
                  <a:pt x="15" y="57"/>
                </a:cubicBezTo>
                <a:cubicBezTo>
                  <a:pt x="14" y="53"/>
                  <a:pt x="14" y="53"/>
                  <a:pt x="14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8"/>
                  <a:pt x="16" y="58"/>
                  <a:pt x="16" y="58"/>
                </a:cubicBezTo>
                <a:cubicBezTo>
                  <a:pt x="20" y="63"/>
                  <a:pt x="20" y="63"/>
                  <a:pt x="20" y="63"/>
                </a:cubicBezTo>
                <a:cubicBezTo>
                  <a:pt x="19" y="64"/>
                  <a:pt x="19" y="64"/>
                  <a:pt x="19" y="64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70"/>
                  <a:pt x="27" y="70"/>
                  <a:pt x="27" y="70"/>
                </a:cubicBezTo>
                <a:cubicBezTo>
                  <a:pt x="27" y="68"/>
                  <a:pt x="27" y="68"/>
                  <a:pt x="27" y="68"/>
                </a:cubicBezTo>
                <a:cubicBezTo>
                  <a:pt x="29" y="70"/>
                  <a:pt x="29" y="70"/>
                  <a:pt x="29" y="70"/>
                </a:cubicBezTo>
                <a:cubicBezTo>
                  <a:pt x="29" y="71"/>
                  <a:pt x="29" y="71"/>
                  <a:pt x="29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33" y="72"/>
                  <a:pt x="33" y="72"/>
                  <a:pt x="33" y="72"/>
                </a:cubicBezTo>
                <a:cubicBezTo>
                  <a:pt x="37" y="76"/>
                  <a:pt x="37" y="76"/>
                  <a:pt x="37" y="76"/>
                </a:cubicBezTo>
                <a:cubicBezTo>
                  <a:pt x="42" y="77"/>
                  <a:pt x="42" y="77"/>
                  <a:pt x="42" y="77"/>
                </a:cubicBezTo>
                <a:cubicBezTo>
                  <a:pt x="43" y="81"/>
                  <a:pt x="43" y="81"/>
                  <a:pt x="43" y="81"/>
                </a:cubicBezTo>
                <a:cubicBezTo>
                  <a:pt x="39" y="84"/>
                  <a:pt x="39" y="84"/>
                  <a:pt x="39" y="84"/>
                </a:cubicBezTo>
                <a:cubicBezTo>
                  <a:pt x="39" y="88"/>
                  <a:pt x="39" y="88"/>
                  <a:pt x="39" y="88"/>
                </a:cubicBezTo>
                <a:cubicBezTo>
                  <a:pt x="38" y="90"/>
                  <a:pt x="38" y="90"/>
                  <a:pt x="38" y="90"/>
                </a:cubicBezTo>
                <a:cubicBezTo>
                  <a:pt x="43" y="97"/>
                  <a:pt x="43" y="97"/>
                  <a:pt x="43" y="97"/>
                </a:cubicBezTo>
                <a:cubicBezTo>
                  <a:pt x="44" y="98"/>
                  <a:pt x="44" y="98"/>
                  <a:pt x="44" y="98"/>
                </a:cubicBezTo>
                <a:cubicBezTo>
                  <a:pt x="45" y="99"/>
                  <a:pt x="45" y="99"/>
                  <a:pt x="45" y="99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9" y="113"/>
                  <a:pt x="49" y="113"/>
                  <a:pt x="49" y="113"/>
                </a:cubicBezTo>
                <a:cubicBezTo>
                  <a:pt x="50" y="113"/>
                  <a:pt x="50" y="113"/>
                  <a:pt x="50" y="113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5" y="133"/>
                  <a:pt x="55" y="133"/>
                  <a:pt x="55" y="133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59" y="129"/>
                  <a:pt x="59" y="129"/>
                  <a:pt x="59" y="129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2"/>
                  <a:pt x="57" y="122"/>
                  <a:pt x="57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7" y="95"/>
                  <a:pt x="77" y="95"/>
                  <a:pt x="77" y="95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0"/>
                  <a:pt x="79" y="90"/>
                  <a:pt x="79" y="90"/>
                </a:cubicBezTo>
                <a:cubicBezTo>
                  <a:pt x="77" y="89"/>
                  <a:pt x="77" y="89"/>
                  <a:pt x="77" y="89"/>
                </a:cubicBezTo>
                <a:cubicBezTo>
                  <a:pt x="76" y="86"/>
                  <a:pt x="76" y="86"/>
                  <a:pt x="76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66" y="84"/>
                  <a:pt x="66" y="84"/>
                  <a:pt x="66" y="84"/>
                </a:cubicBezTo>
                <a:cubicBezTo>
                  <a:pt x="66" y="81"/>
                  <a:pt x="66" y="81"/>
                  <a:pt x="66" y="81"/>
                </a:cubicBezTo>
                <a:cubicBezTo>
                  <a:pt x="64" y="79"/>
                  <a:pt x="64" y="79"/>
                  <a:pt x="64" y="79"/>
                </a:cubicBezTo>
                <a:cubicBezTo>
                  <a:pt x="60" y="79"/>
                  <a:pt x="60" y="79"/>
                  <a:pt x="60" y="79"/>
                </a:cubicBezTo>
                <a:cubicBezTo>
                  <a:pt x="57" y="75"/>
                  <a:pt x="57" y="75"/>
                  <a:pt x="57" y="75"/>
                </a:cubicBezTo>
                <a:cubicBezTo>
                  <a:pt x="55" y="73"/>
                  <a:pt x="55" y="73"/>
                  <a:pt x="55" y="73"/>
                </a:cubicBezTo>
                <a:cubicBezTo>
                  <a:pt x="55" y="75"/>
                  <a:pt x="55" y="75"/>
                  <a:pt x="55" y="75"/>
                </a:cubicBezTo>
                <a:cubicBezTo>
                  <a:pt x="51" y="75"/>
                  <a:pt x="51" y="75"/>
                  <a:pt x="51" y="75"/>
                </a:cubicBezTo>
                <a:cubicBezTo>
                  <a:pt x="50" y="72"/>
                  <a:pt x="50" y="72"/>
                  <a:pt x="50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43" y="76"/>
                  <a:pt x="43" y="76"/>
                  <a:pt x="43" y="76"/>
                </a:cubicBezTo>
                <a:cubicBezTo>
                  <a:pt x="38" y="75"/>
                  <a:pt x="38" y="75"/>
                  <a:pt x="38" y="75"/>
                </a:cubicBezTo>
                <a:cubicBezTo>
                  <a:pt x="38" y="68"/>
                  <a:pt x="38" y="68"/>
                  <a:pt x="38" y="68"/>
                </a:cubicBezTo>
                <a:cubicBezTo>
                  <a:pt x="35" y="68"/>
                  <a:pt x="35" y="68"/>
                  <a:pt x="35" y="68"/>
                </a:cubicBezTo>
                <a:cubicBezTo>
                  <a:pt x="36" y="64"/>
                  <a:pt x="36" y="64"/>
                  <a:pt x="36" y="64"/>
                </a:cubicBezTo>
                <a:cubicBezTo>
                  <a:pt x="35" y="63"/>
                  <a:pt x="35" y="63"/>
                  <a:pt x="35" y="63"/>
                </a:cubicBezTo>
                <a:cubicBezTo>
                  <a:pt x="30" y="67"/>
                  <a:pt x="30" y="67"/>
                  <a:pt x="30" y="67"/>
                </a:cubicBezTo>
                <a:cubicBezTo>
                  <a:pt x="27" y="66"/>
                  <a:pt x="27" y="66"/>
                  <a:pt x="27" y="66"/>
                </a:cubicBezTo>
                <a:cubicBezTo>
                  <a:pt x="26" y="64"/>
                  <a:pt x="26" y="64"/>
                  <a:pt x="26" y="64"/>
                </a:cubicBezTo>
                <a:cubicBezTo>
                  <a:pt x="27" y="60"/>
                  <a:pt x="27" y="60"/>
                  <a:pt x="27" y="60"/>
                </a:cubicBezTo>
                <a:cubicBezTo>
                  <a:pt x="29" y="58"/>
                  <a:pt x="29" y="58"/>
                  <a:pt x="29" y="58"/>
                </a:cubicBezTo>
                <a:cubicBezTo>
                  <a:pt x="32" y="55"/>
                  <a:pt x="32" y="55"/>
                  <a:pt x="32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8"/>
                  <a:pt x="39" y="58"/>
                  <a:pt x="39" y="58"/>
                </a:cubicBezTo>
                <a:cubicBezTo>
                  <a:pt x="43" y="59"/>
                  <a:pt x="43" y="59"/>
                  <a:pt x="43" y="59"/>
                </a:cubicBezTo>
                <a:cubicBezTo>
                  <a:pt x="42" y="55"/>
                  <a:pt x="42" y="55"/>
                  <a:pt x="42" y="55"/>
                </a:cubicBezTo>
                <a:cubicBezTo>
                  <a:pt x="44" y="53"/>
                  <a:pt x="44" y="53"/>
                  <a:pt x="44" y="53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9"/>
                  <a:pt x="48" y="49"/>
                </a:cubicBezTo>
                <a:cubicBezTo>
                  <a:pt x="53" y="44"/>
                  <a:pt x="53" y="44"/>
                  <a:pt x="53" y="44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9"/>
                  <a:pt x="61" y="39"/>
                  <a:pt x="61" y="39"/>
                </a:cubicBezTo>
                <a:cubicBezTo>
                  <a:pt x="60" y="37"/>
                  <a:pt x="60" y="37"/>
                  <a:pt x="60" y="37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7"/>
                  <a:pt x="62" y="37"/>
                  <a:pt x="62" y="37"/>
                </a:cubicBezTo>
                <a:cubicBezTo>
                  <a:pt x="64" y="37"/>
                  <a:pt x="64" y="37"/>
                  <a:pt x="64" y="37"/>
                </a:cubicBezTo>
                <a:cubicBezTo>
                  <a:pt x="64" y="37"/>
                  <a:pt x="64" y="37"/>
                  <a:pt x="64" y="37"/>
                </a:cubicBezTo>
                <a:cubicBezTo>
                  <a:pt x="64" y="37"/>
                  <a:pt x="64" y="37"/>
                  <a:pt x="64" y="37"/>
                </a:cubicBezTo>
                <a:cubicBezTo>
                  <a:pt x="66" y="37"/>
                  <a:pt x="66" y="37"/>
                  <a:pt x="66" y="37"/>
                </a:cubicBezTo>
                <a:cubicBezTo>
                  <a:pt x="66" y="36"/>
                  <a:pt x="66" y="36"/>
                  <a:pt x="66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9"/>
                  <a:pt x="66" y="39"/>
                  <a:pt x="66" y="39"/>
                </a:cubicBezTo>
                <a:cubicBezTo>
                  <a:pt x="66" y="39"/>
                  <a:pt x="66" y="39"/>
                  <a:pt x="66" y="39"/>
                </a:cubicBezTo>
                <a:cubicBezTo>
                  <a:pt x="66" y="39"/>
                  <a:pt x="66" y="39"/>
                  <a:pt x="66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1" y="40"/>
                  <a:pt x="71" y="40"/>
                  <a:pt x="71" y="40"/>
                </a:cubicBezTo>
                <a:cubicBezTo>
                  <a:pt x="71" y="39"/>
                  <a:pt x="71" y="39"/>
                  <a:pt x="71" y="39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6"/>
                  <a:pt x="67" y="36"/>
                  <a:pt x="67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70" y="33"/>
                  <a:pt x="70" y="33"/>
                  <a:pt x="70" y="33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28"/>
                  <a:pt x="67" y="28"/>
                  <a:pt x="67" y="28"/>
                </a:cubicBezTo>
                <a:cubicBezTo>
                  <a:pt x="64" y="30"/>
                  <a:pt x="64" y="30"/>
                  <a:pt x="64" y="30"/>
                </a:cubicBezTo>
                <a:cubicBezTo>
                  <a:pt x="62" y="30"/>
                  <a:pt x="62" y="30"/>
                  <a:pt x="62" y="30"/>
                </a:cubicBezTo>
                <a:cubicBezTo>
                  <a:pt x="64" y="27"/>
                  <a:pt x="64" y="27"/>
                  <a:pt x="64" y="27"/>
                </a:cubicBezTo>
                <a:cubicBezTo>
                  <a:pt x="59" y="26"/>
                  <a:pt x="59" y="26"/>
                  <a:pt x="59" y="26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31"/>
                  <a:pt x="56" y="31"/>
                  <a:pt x="56" y="31"/>
                </a:cubicBezTo>
                <a:cubicBezTo>
                  <a:pt x="53" y="32"/>
                  <a:pt x="53" y="32"/>
                  <a:pt x="53" y="32"/>
                </a:cubicBezTo>
                <a:cubicBezTo>
                  <a:pt x="51" y="36"/>
                  <a:pt x="51" y="36"/>
                  <a:pt x="51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50" y="32"/>
                  <a:pt x="50" y="32"/>
                  <a:pt x="50" y="32"/>
                </a:cubicBezTo>
                <a:cubicBezTo>
                  <a:pt x="47" y="31"/>
                  <a:pt x="47" y="31"/>
                  <a:pt x="47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28"/>
                  <a:pt x="45" y="28"/>
                  <a:pt x="45" y="28"/>
                </a:cubicBezTo>
                <a:cubicBezTo>
                  <a:pt x="50" y="24"/>
                  <a:pt x="50" y="24"/>
                  <a:pt x="50" y="24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4" y="26"/>
                  <a:pt x="54" y="26"/>
                </a:cubicBezTo>
                <a:cubicBezTo>
                  <a:pt x="55" y="26"/>
                  <a:pt x="55" y="26"/>
                  <a:pt x="55" y="26"/>
                </a:cubicBezTo>
                <a:cubicBezTo>
                  <a:pt x="55" y="24"/>
                  <a:pt x="55" y="24"/>
                  <a:pt x="55" y="24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24"/>
                  <a:pt x="57" y="24"/>
                  <a:pt x="57" y="24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2"/>
                  <a:pt x="56" y="22"/>
                  <a:pt x="56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22"/>
                  <a:pt x="66" y="22"/>
                  <a:pt x="66" y="22"/>
                </a:cubicBezTo>
                <a:cubicBezTo>
                  <a:pt x="61" y="24"/>
                  <a:pt x="61" y="24"/>
                  <a:pt x="61" y="24"/>
                </a:cubicBezTo>
                <a:cubicBezTo>
                  <a:pt x="67" y="26"/>
                  <a:pt x="67" y="26"/>
                  <a:pt x="67" y="26"/>
                </a:cubicBezTo>
                <a:cubicBezTo>
                  <a:pt x="68" y="23"/>
                  <a:pt x="68" y="23"/>
                  <a:pt x="68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2" y="22"/>
                  <a:pt x="72" y="22"/>
                  <a:pt x="72" y="22"/>
                </a:cubicBezTo>
                <a:cubicBezTo>
                  <a:pt x="70" y="20"/>
                  <a:pt x="70" y="20"/>
                  <a:pt x="70" y="20"/>
                </a:cubicBezTo>
                <a:cubicBezTo>
                  <a:pt x="70" y="19"/>
                  <a:pt x="70" y="19"/>
                  <a:pt x="70" y="19"/>
                </a:cubicBezTo>
                <a:cubicBezTo>
                  <a:pt x="64" y="15"/>
                  <a:pt x="64" y="15"/>
                  <a:pt x="64" y="15"/>
                </a:cubicBezTo>
                <a:cubicBezTo>
                  <a:pt x="60" y="17"/>
                  <a:pt x="60" y="17"/>
                  <a:pt x="60" y="17"/>
                </a:cubicBezTo>
                <a:cubicBezTo>
                  <a:pt x="57" y="18"/>
                  <a:pt x="57" y="18"/>
                  <a:pt x="57" y="18"/>
                </a:cubicBezTo>
                <a:cubicBezTo>
                  <a:pt x="57" y="20"/>
                  <a:pt x="57" y="20"/>
                  <a:pt x="57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19"/>
                  <a:pt x="55" y="19"/>
                  <a:pt x="55" y="19"/>
                </a:cubicBezTo>
                <a:cubicBezTo>
                  <a:pt x="57" y="17"/>
                  <a:pt x="57" y="17"/>
                  <a:pt x="57" y="17"/>
                </a:cubicBezTo>
                <a:cubicBezTo>
                  <a:pt x="53" y="17"/>
                  <a:pt x="53" y="17"/>
                  <a:pt x="53" y="17"/>
                </a:cubicBezTo>
                <a:cubicBezTo>
                  <a:pt x="51" y="17"/>
                  <a:pt x="51" y="17"/>
                  <a:pt x="51" y="17"/>
                </a:cubicBezTo>
                <a:cubicBezTo>
                  <a:pt x="51" y="18"/>
                  <a:pt x="51" y="18"/>
                  <a:pt x="51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20"/>
                  <a:pt x="53" y="20"/>
                  <a:pt x="53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49" y="22"/>
                  <a:pt x="49" y="22"/>
                  <a:pt x="49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9"/>
                  <a:pt x="48" y="19"/>
                  <a:pt x="48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49" y="17"/>
                  <a:pt x="49" y="17"/>
                  <a:pt x="49" y="17"/>
                </a:cubicBezTo>
                <a:cubicBezTo>
                  <a:pt x="48" y="18"/>
                  <a:pt x="48" y="18"/>
                  <a:pt x="48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3" y="15"/>
                  <a:pt x="43" y="15"/>
                  <a:pt x="4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6" y="18"/>
                  <a:pt x="36" y="18"/>
                  <a:pt x="36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8" y="20"/>
                  <a:pt x="38" y="20"/>
                  <a:pt x="38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3" y="22"/>
                  <a:pt x="43" y="22"/>
                  <a:pt x="43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0"/>
                  <a:pt x="38" y="20"/>
                  <a:pt x="38" y="20"/>
                </a:cubicBezTo>
                <a:cubicBezTo>
                  <a:pt x="36" y="19"/>
                  <a:pt x="36" y="19"/>
                  <a:pt x="36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42" y="10"/>
                  <a:pt x="54" y="6"/>
                  <a:pt x="68" y="6"/>
                </a:cubicBezTo>
                <a:cubicBezTo>
                  <a:pt x="84" y="6"/>
                  <a:pt x="98" y="13"/>
                  <a:pt x="111" y="23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06" y="33"/>
                  <a:pt x="106" y="33"/>
                  <a:pt x="106" y="33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0" y="37"/>
                  <a:pt x="100" y="37"/>
                  <a:pt x="100" y="37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101" y="41"/>
                  <a:pt x="101" y="41"/>
                  <a:pt x="101" y="41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97" y="42"/>
                  <a:pt x="97" y="42"/>
                  <a:pt x="97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4" y="45"/>
                  <a:pt x="94" y="45"/>
                  <a:pt x="94" y="45"/>
                </a:cubicBezTo>
                <a:cubicBezTo>
                  <a:pt x="95" y="49"/>
                  <a:pt x="95" y="49"/>
                  <a:pt x="95" y="49"/>
                </a:cubicBezTo>
                <a:cubicBezTo>
                  <a:pt x="96" y="49"/>
                  <a:pt x="96" y="49"/>
                  <a:pt x="96" y="49"/>
                </a:cubicBezTo>
                <a:cubicBezTo>
                  <a:pt x="98" y="49"/>
                  <a:pt x="98" y="49"/>
                  <a:pt x="98" y="49"/>
                </a:cubicBezTo>
                <a:cubicBezTo>
                  <a:pt x="101" y="49"/>
                  <a:pt x="101" y="49"/>
                  <a:pt x="101" y="49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8" y="41"/>
                  <a:pt x="108" y="41"/>
                  <a:pt x="108" y="41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7" y="49"/>
                  <a:pt x="127" y="49"/>
                  <a:pt x="127" y="49"/>
                </a:cubicBezTo>
                <a:cubicBezTo>
                  <a:pt x="129" y="51"/>
                  <a:pt x="129" y="53"/>
                  <a:pt x="129" y="54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29" y="55"/>
                  <a:pt x="129" y="55"/>
                  <a:pt x="129" y="55"/>
                </a:cubicBezTo>
                <a:close/>
                <a:moveTo>
                  <a:pt x="37" y="33"/>
                </a:moveTo>
                <a:cubicBezTo>
                  <a:pt x="38" y="32"/>
                  <a:pt x="38" y="32"/>
                  <a:pt x="38" y="32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6"/>
                  <a:pt x="38" y="36"/>
                  <a:pt x="38" y="36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3"/>
                  <a:pt x="37" y="33"/>
                  <a:pt x="37" y="33"/>
                </a:cubicBezTo>
                <a:close/>
                <a:moveTo>
                  <a:pt x="45" y="39"/>
                </a:moveTo>
                <a:cubicBezTo>
                  <a:pt x="45" y="40"/>
                  <a:pt x="45" y="40"/>
                  <a:pt x="45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39"/>
                  <a:pt x="41" y="39"/>
                  <a:pt x="41" y="39"/>
                </a:cubicBezTo>
                <a:cubicBezTo>
                  <a:pt x="43" y="37"/>
                  <a:pt x="43" y="37"/>
                  <a:pt x="43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9"/>
                  <a:pt x="45" y="39"/>
                  <a:pt x="45" y="39"/>
                </a:cubicBezTo>
                <a:close/>
                <a:moveTo>
                  <a:pt x="48" y="40"/>
                </a:moveTo>
                <a:cubicBezTo>
                  <a:pt x="48" y="42"/>
                  <a:pt x="48" y="42"/>
                  <a:pt x="48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5" y="42"/>
                  <a:pt x="45" y="42"/>
                  <a:pt x="45" y="42"/>
                </a:cubicBezTo>
                <a:cubicBezTo>
                  <a:pt x="45" y="40"/>
                  <a:pt x="45" y="40"/>
                  <a:pt x="45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lose/>
                <a:moveTo>
                  <a:pt x="47" y="40"/>
                </a:moveTo>
                <a:cubicBezTo>
                  <a:pt x="47" y="39"/>
                  <a:pt x="47" y="39"/>
                  <a:pt x="47" y="39"/>
                </a:cubicBezTo>
                <a:cubicBezTo>
                  <a:pt x="48" y="40"/>
                  <a:pt x="48" y="40"/>
                  <a:pt x="48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lose/>
                <a:moveTo>
                  <a:pt x="47" y="44"/>
                </a:moveTo>
                <a:cubicBezTo>
                  <a:pt x="47" y="45"/>
                  <a:pt x="47" y="45"/>
                  <a:pt x="47" y="45"/>
                </a:cubicBezTo>
                <a:cubicBezTo>
                  <a:pt x="45" y="45"/>
                  <a:pt x="45" y="45"/>
                  <a:pt x="45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4" y="44"/>
                  <a:pt x="44" y="44"/>
                  <a:pt x="44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44"/>
                  <a:pt x="47" y="44"/>
                  <a:pt x="47" y="44"/>
                </a:cubicBezTo>
                <a:close/>
                <a:moveTo>
                  <a:pt x="42" y="40"/>
                </a:moveTo>
                <a:cubicBezTo>
                  <a:pt x="44" y="40"/>
                  <a:pt x="44" y="40"/>
                  <a:pt x="44" y="40"/>
                </a:cubicBezTo>
                <a:cubicBezTo>
                  <a:pt x="42" y="45"/>
                  <a:pt x="42" y="45"/>
                  <a:pt x="42" y="45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2"/>
                  <a:pt x="41" y="42"/>
                  <a:pt x="41" y="42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40"/>
                  <a:pt x="42" y="40"/>
                  <a:pt x="42" y="40"/>
                </a:cubicBezTo>
                <a:close/>
                <a:moveTo>
                  <a:pt x="50" y="42"/>
                </a:moveTo>
                <a:cubicBezTo>
                  <a:pt x="50" y="44"/>
                  <a:pt x="50" y="44"/>
                  <a:pt x="50" y="44"/>
                </a:cubicBezTo>
                <a:cubicBezTo>
                  <a:pt x="49" y="44"/>
                  <a:pt x="49" y="44"/>
                  <a:pt x="49" y="44"/>
                </a:cubicBezTo>
                <a:cubicBezTo>
                  <a:pt x="48" y="44"/>
                  <a:pt x="48" y="44"/>
                  <a:pt x="48" y="44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2"/>
                  <a:pt x="48" y="42"/>
                  <a:pt x="48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42"/>
                  <a:pt x="50" y="42"/>
                  <a:pt x="50" y="42"/>
                </a:cubicBezTo>
                <a:close/>
                <a:moveTo>
                  <a:pt x="49" y="41"/>
                </a:moveTo>
                <a:cubicBezTo>
                  <a:pt x="49" y="40"/>
                  <a:pt x="49" y="40"/>
                  <a:pt x="49" y="40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1"/>
                  <a:pt x="49" y="41"/>
                  <a:pt x="49" y="41"/>
                </a:cubicBezTo>
                <a:close/>
                <a:moveTo>
                  <a:pt x="49" y="41"/>
                </a:moveTo>
                <a:cubicBezTo>
                  <a:pt x="49" y="41"/>
                  <a:pt x="49" y="41"/>
                  <a:pt x="49" y="4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Freeform 44">
            <a:extLst>
              <a:ext uri="{FF2B5EF4-FFF2-40B4-BE49-F238E27FC236}">
                <a16:creationId xmlns:a16="http://schemas.microsoft.com/office/drawing/2014/main" id="{30618984-CBC6-45D4-B154-CE3151DE3F3D}"/>
              </a:ext>
            </a:extLst>
          </p:cNvPr>
          <p:cNvSpPr>
            <a:spLocks noEditPoints="1"/>
          </p:cNvSpPr>
          <p:nvPr/>
        </p:nvSpPr>
        <p:spPr bwMode="auto">
          <a:xfrm>
            <a:off x="11201401" y="3576638"/>
            <a:ext cx="247650" cy="254000"/>
          </a:xfrm>
          <a:custGeom>
            <a:avLst/>
            <a:gdLst>
              <a:gd name="T0" fmla="*/ 126 w 156"/>
              <a:gd name="T1" fmla="*/ 7 h 160"/>
              <a:gd name="T2" fmla="*/ 103 w 156"/>
              <a:gd name="T3" fmla="*/ 13 h 160"/>
              <a:gd name="T4" fmla="*/ 82 w 156"/>
              <a:gd name="T5" fmla="*/ 18 h 160"/>
              <a:gd name="T6" fmla="*/ 78 w 156"/>
              <a:gd name="T7" fmla="*/ 19 h 160"/>
              <a:gd name="T8" fmla="*/ 62 w 156"/>
              <a:gd name="T9" fmla="*/ 24 h 160"/>
              <a:gd name="T10" fmla="*/ 43 w 156"/>
              <a:gd name="T11" fmla="*/ 18 h 160"/>
              <a:gd name="T12" fmla="*/ 36 w 156"/>
              <a:gd name="T13" fmla="*/ 32 h 160"/>
              <a:gd name="T14" fmla="*/ 20 w 156"/>
              <a:gd name="T15" fmla="*/ 32 h 160"/>
              <a:gd name="T16" fmla="*/ 33 w 156"/>
              <a:gd name="T17" fmla="*/ 127 h 160"/>
              <a:gd name="T18" fmla="*/ 8 w 156"/>
              <a:gd name="T19" fmla="*/ 147 h 160"/>
              <a:gd name="T20" fmla="*/ 40 w 156"/>
              <a:gd name="T21" fmla="*/ 160 h 160"/>
              <a:gd name="T22" fmla="*/ 150 w 156"/>
              <a:gd name="T23" fmla="*/ 127 h 160"/>
              <a:gd name="T24" fmla="*/ 112 w 156"/>
              <a:gd name="T25" fmla="*/ 7 h 160"/>
              <a:gd name="T26" fmla="*/ 110 w 156"/>
              <a:gd name="T27" fmla="*/ 6 h 160"/>
              <a:gd name="T28" fmla="*/ 93 w 156"/>
              <a:gd name="T29" fmla="*/ 16 h 160"/>
              <a:gd name="T30" fmla="*/ 89 w 156"/>
              <a:gd name="T31" fmla="*/ 10 h 160"/>
              <a:gd name="T32" fmla="*/ 72 w 156"/>
              <a:gd name="T33" fmla="*/ 19 h 160"/>
              <a:gd name="T34" fmla="*/ 68 w 156"/>
              <a:gd name="T35" fmla="*/ 21 h 160"/>
              <a:gd name="T36" fmla="*/ 52 w 156"/>
              <a:gd name="T37" fmla="*/ 26 h 160"/>
              <a:gd name="T38" fmla="*/ 46 w 156"/>
              <a:gd name="T39" fmla="*/ 26 h 160"/>
              <a:gd name="T40" fmla="*/ 26 w 156"/>
              <a:gd name="T41" fmla="*/ 27 h 160"/>
              <a:gd name="T42" fmla="*/ 25 w 156"/>
              <a:gd name="T43" fmla="*/ 33 h 160"/>
              <a:gd name="T44" fmla="*/ 43 w 156"/>
              <a:gd name="T45" fmla="*/ 153 h 160"/>
              <a:gd name="T46" fmla="*/ 38 w 156"/>
              <a:gd name="T47" fmla="*/ 125 h 160"/>
              <a:gd name="T48" fmla="*/ 38 w 156"/>
              <a:gd name="T49" fmla="*/ 36 h 160"/>
              <a:gd name="T50" fmla="*/ 75 w 156"/>
              <a:gd name="T51" fmla="*/ 27 h 160"/>
              <a:gd name="T52" fmla="*/ 95 w 156"/>
              <a:gd name="T53" fmla="*/ 30 h 160"/>
              <a:gd name="T54" fmla="*/ 116 w 156"/>
              <a:gd name="T55" fmla="*/ 16 h 160"/>
              <a:gd name="T56" fmla="*/ 128 w 156"/>
              <a:gd name="T57" fmla="*/ 13 h 160"/>
              <a:gd name="T58" fmla="*/ 43 w 156"/>
              <a:gd name="T59" fmla="*/ 107 h 160"/>
              <a:gd name="T60" fmla="*/ 63 w 156"/>
              <a:gd name="T61" fmla="*/ 103 h 160"/>
              <a:gd name="T62" fmla="*/ 63 w 156"/>
              <a:gd name="T63" fmla="*/ 103 h 160"/>
              <a:gd name="T64" fmla="*/ 79 w 156"/>
              <a:gd name="T65" fmla="*/ 82 h 160"/>
              <a:gd name="T66" fmla="*/ 109 w 156"/>
              <a:gd name="T67" fmla="*/ 91 h 160"/>
              <a:gd name="T68" fmla="*/ 112 w 156"/>
              <a:gd name="T69" fmla="*/ 72 h 160"/>
              <a:gd name="T70" fmla="*/ 136 w 156"/>
              <a:gd name="T71" fmla="*/ 83 h 160"/>
              <a:gd name="T72" fmla="*/ 73 w 156"/>
              <a:gd name="T73" fmla="*/ 60 h 160"/>
              <a:gd name="T74" fmla="*/ 96 w 156"/>
              <a:gd name="T75" fmla="*/ 72 h 160"/>
              <a:gd name="T76" fmla="*/ 112 w 156"/>
              <a:gd name="T77" fmla="*/ 68 h 160"/>
              <a:gd name="T78" fmla="*/ 96 w 156"/>
              <a:gd name="T79" fmla="*/ 72 h 160"/>
              <a:gd name="T80" fmla="*/ 112 w 156"/>
              <a:gd name="T81" fmla="*/ 51 h 160"/>
              <a:gd name="T82" fmla="*/ 128 w 156"/>
              <a:gd name="T83" fmla="*/ 47 h 160"/>
              <a:gd name="T84" fmla="*/ 49 w 156"/>
              <a:gd name="T85" fmla="*/ 127 h 160"/>
              <a:gd name="T86" fmla="*/ 60 w 156"/>
              <a:gd name="T87" fmla="*/ 107 h 160"/>
              <a:gd name="T88" fmla="*/ 65 w 156"/>
              <a:gd name="T89" fmla="*/ 124 h 160"/>
              <a:gd name="T90" fmla="*/ 68 w 156"/>
              <a:gd name="T91" fmla="*/ 124 h 160"/>
              <a:gd name="T92" fmla="*/ 65 w 156"/>
              <a:gd name="T93" fmla="*/ 106 h 160"/>
              <a:gd name="T94" fmla="*/ 83 w 156"/>
              <a:gd name="T95" fmla="*/ 116 h 160"/>
              <a:gd name="T96" fmla="*/ 100 w 156"/>
              <a:gd name="T97" fmla="*/ 115 h 160"/>
              <a:gd name="T98" fmla="*/ 86 w 156"/>
              <a:gd name="T99" fmla="*/ 116 h 160"/>
              <a:gd name="T100" fmla="*/ 83 w 156"/>
              <a:gd name="T101" fmla="*/ 101 h 160"/>
              <a:gd name="T102" fmla="*/ 102 w 156"/>
              <a:gd name="T103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6" h="160">
                <a:moveTo>
                  <a:pt x="156" y="125"/>
                </a:moveTo>
                <a:cubicBezTo>
                  <a:pt x="155" y="121"/>
                  <a:pt x="155" y="121"/>
                  <a:pt x="155" y="12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2" y="6"/>
                  <a:pt x="132" y="6"/>
                  <a:pt x="132" y="6"/>
                </a:cubicBezTo>
                <a:cubicBezTo>
                  <a:pt x="126" y="7"/>
                  <a:pt x="126" y="7"/>
                  <a:pt x="126" y="7"/>
                </a:cubicBezTo>
                <a:cubicBezTo>
                  <a:pt x="120" y="9"/>
                  <a:pt x="120" y="9"/>
                  <a:pt x="120" y="9"/>
                </a:cubicBezTo>
                <a:cubicBezTo>
                  <a:pt x="119" y="6"/>
                  <a:pt x="116" y="3"/>
                  <a:pt x="115" y="1"/>
                </a:cubicBezTo>
                <a:cubicBezTo>
                  <a:pt x="112" y="0"/>
                  <a:pt x="109" y="0"/>
                  <a:pt x="106" y="1"/>
                </a:cubicBezTo>
                <a:cubicBezTo>
                  <a:pt x="103" y="4"/>
                  <a:pt x="103" y="9"/>
                  <a:pt x="103" y="12"/>
                </a:cubicBezTo>
                <a:cubicBezTo>
                  <a:pt x="103" y="13"/>
                  <a:pt x="103" y="13"/>
                  <a:pt x="103" y="13"/>
                </a:cubicBezTo>
                <a:cubicBezTo>
                  <a:pt x="99" y="15"/>
                  <a:pt x="99" y="15"/>
                  <a:pt x="99" y="15"/>
                </a:cubicBezTo>
                <a:cubicBezTo>
                  <a:pt x="99" y="13"/>
                  <a:pt x="99" y="13"/>
                  <a:pt x="99" y="13"/>
                </a:cubicBezTo>
                <a:cubicBezTo>
                  <a:pt x="98" y="10"/>
                  <a:pt x="96" y="9"/>
                  <a:pt x="93" y="7"/>
                </a:cubicBezTo>
                <a:cubicBezTo>
                  <a:pt x="90" y="4"/>
                  <a:pt x="88" y="4"/>
                  <a:pt x="86" y="7"/>
                </a:cubicBezTo>
                <a:cubicBezTo>
                  <a:pt x="83" y="9"/>
                  <a:pt x="82" y="13"/>
                  <a:pt x="82" y="18"/>
                </a:cubicBezTo>
                <a:cubicBezTo>
                  <a:pt x="82" y="18"/>
                  <a:pt x="82" y="18"/>
                  <a:pt x="82" y="19"/>
                </a:cubicBezTo>
                <a:cubicBezTo>
                  <a:pt x="82" y="19"/>
                  <a:pt x="82" y="19"/>
                  <a:pt x="82" y="19"/>
                </a:cubicBezTo>
                <a:cubicBezTo>
                  <a:pt x="78" y="21"/>
                  <a:pt x="78" y="21"/>
                  <a:pt x="78" y="21"/>
                </a:cubicBezTo>
                <a:cubicBezTo>
                  <a:pt x="78" y="19"/>
                  <a:pt x="78" y="19"/>
                  <a:pt x="78" y="19"/>
                </a:cubicBezTo>
                <a:cubicBezTo>
                  <a:pt x="78" y="19"/>
                  <a:pt x="78" y="19"/>
                  <a:pt x="78" y="19"/>
                </a:cubicBezTo>
                <a:cubicBezTo>
                  <a:pt x="76" y="16"/>
                  <a:pt x="75" y="13"/>
                  <a:pt x="72" y="12"/>
                </a:cubicBezTo>
                <a:cubicBezTo>
                  <a:pt x="70" y="10"/>
                  <a:pt x="68" y="10"/>
                  <a:pt x="65" y="12"/>
                </a:cubicBezTo>
                <a:cubicBezTo>
                  <a:pt x="62" y="15"/>
                  <a:pt x="62" y="19"/>
                  <a:pt x="62" y="23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26"/>
                  <a:pt x="58" y="26"/>
                  <a:pt x="56" y="26"/>
                </a:cubicBezTo>
                <a:cubicBezTo>
                  <a:pt x="56" y="24"/>
                  <a:pt x="56" y="24"/>
                  <a:pt x="56" y="24"/>
                </a:cubicBezTo>
                <a:cubicBezTo>
                  <a:pt x="55" y="21"/>
                  <a:pt x="53" y="19"/>
                  <a:pt x="52" y="18"/>
                </a:cubicBezTo>
                <a:cubicBezTo>
                  <a:pt x="49" y="16"/>
                  <a:pt x="46" y="16"/>
                  <a:pt x="43" y="18"/>
                </a:cubicBezTo>
                <a:cubicBezTo>
                  <a:pt x="42" y="19"/>
                  <a:pt x="40" y="24"/>
                  <a:pt x="40" y="27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30"/>
                  <a:pt x="40" y="30"/>
                  <a:pt x="40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0"/>
                  <a:pt x="36" y="30"/>
                  <a:pt x="36" y="30"/>
                </a:cubicBezTo>
                <a:cubicBezTo>
                  <a:pt x="35" y="29"/>
                  <a:pt x="35" y="29"/>
                  <a:pt x="35" y="29"/>
                </a:cubicBezTo>
                <a:cubicBezTo>
                  <a:pt x="33" y="27"/>
                  <a:pt x="33" y="26"/>
                  <a:pt x="30" y="24"/>
                </a:cubicBezTo>
                <a:cubicBezTo>
                  <a:pt x="29" y="21"/>
                  <a:pt x="25" y="21"/>
                  <a:pt x="23" y="24"/>
                </a:cubicBezTo>
                <a:cubicBezTo>
                  <a:pt x="20" y="26"/>
                  <a:pt x="20" y="29"/>
                  <a:pt x="20" y="32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5"/>
                  <a:pt x="20" y="35"/>
                  <a:pt x="20" y="35"/>
                </a:cubicBezTo>
                <a:cubicBezTo>
                  <a:pt x="10" y="38"/>
                  <a:pt x="10" y="38"/>
                  <a:pt x="10" y="38"/>
                </a:cubicBezTo>
                <a:cubicBezTo>
                  <a:pt x="0" y="138"/>
                  <a:pt x="0" y="138"/>
                  <a:pt x="0" y="138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30"/>
                  <a:pt x="33" y="130"/>
                  <a:pt x="33" y="130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8" y="141"/>
                  <a:pt x="8" y="141"/>
                  <a:pt x="8" y="141"/>
                </a:cubicBezTo>
                <a:cubicBezTo>
                  <a:pt x="0" y="144"/>
                  <a:pt x="0" y="144"/>
                  <a:pt x="0" y="144"/>
                </a:cubicBezTo>
                <a:cubicBezTo>
                  <a:pt x="8" y="147"/>
                  <a:pt x="8" y="147"/>
                  <a:pt x="8" y="147"/>
                </a:cubicBezTo>
                <a:cubicBezTo>
                  <a:pt x="39" y="159"/>
                  <a:pt x="39" y="159"/>
                  <a:pt x="39" y="159"/>
                </a:cubicBezTo>
                <a:cubicBezTo>
                  <a:pt x="39" y="159"/>
                  <a:pt x="39" y="159"/>
                  <a:pt x="39" y="159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59"/>
                  <a:pt x="40" y="159"/>
                  <a:pt x="40" y="159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lose/>
                <a:moveTo>
                  <a:pt x="110" y="6"/>
                </a:move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2" y="6"/>
                  <a:pt x="112" y="7"/>
                </a:cubicBezTo>
                <a:cubicBezTo>
                  <a:pt x="113" y="7"/>
                  <a:pt x="113" y="9"/>
                  <a:pt x="115" y="10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9"/>
                  <a:pt x="109" y="7"/>
                  <a:pt x="110" y="6"/>
                </a:cubicBezTo>
                <a:close/>
                <a:moveTo>
                  <a:pt x="89" y="10"/>
                </a:moveTo>
                <a:cubicBezTo>
                  <a:pt x="89" y="10"/>
                  <a:pt x="89" y="10"/>
                  <a:pt x="89" y="10"/>
                </a:cubicBezTo>
                <a:cubicBezTo>
                  <a:pt x="90" y="10"/>
                  <a:pt x="90" y="12"/>
                  <a:pt x="92" y="12"/>
                </a:cubicBezTo>
                <a:cubicBezTo>
                  <a:pt x="92" y="13"/>
                  <a:pt x="93" y="13"/>
                  <a:pt x="93" y="15"/>
                </a:cubicBezTo>
                <a:cubicBezTo>
                  <a:pt x="93" y="16"/>
                  <a:pt x="93" y="16"/>
                  <a:pt x="93" y="16"/>
                </a:cubicBezTo>
                <a:cubicBezTo>
                  <a:pt x="90" y="16"/>
                  <a:pt x="90" y="16"/>
                  <a:pt x="90" y="16"/>
                </a:cubicBezTo>
                <a:cubicBezTo>
                  <a:pt x="88" y="18"/>
                  <a:pt x="88" y="18"/>
                  <a:pt x="88" y="18"/>
                </a:cubicBezTo>
                <a:cubicBezTo>
                  <a:pt x="88" y="18"/>
                  <a:pt x="88" y="18"/>
                  <a:pt x="88" y="18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15"/>
                  <a:pt x="88" y="12"/>
                  <a:pt x="89" y="10"/>
                </a:cubicBezTo>
                <a:close/>
                <a:moveTo>
                  <a:pt x="68" y="21"/>
                </a:moveTo>
                <a:cubicBezTo>
                  <a:pt x="68" y="19"/>
                  <a:pt x="68" y="18"/>
                  <a:pt x="68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6"/>
                  <a:pt x="69" y="16"/>
                  <a:pt x="70" y="18"/>
                </a:cubicBezTo>
                <a:cubicBezTo>
                  <a:pt x="72" y="19"/>
                  <a:pt x="72" y="19"/>
                  <a:pt x="72" y="19"/>
                </a:cubicBezTo>
                <a:cubicBezTo>
                  <a:pt x="72" y="21"/>
                  <a:pt x="72" y="21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1"/>
                  <a:pt x="68" y="21"/>
                </a:cubicBezTo>
                <a:close/>
                <a:moveTo>
                  <a:pt x="48" y="23"/>
                </a:moveTo>
                <a:cubicBezTo>
                  <a:pt x="48" y="23"/>
                  <a:pt x="48" y="23"/>
                  <a:pt x="48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50" y="24"/>
                  <a:pt x="50" y="24"/>
                  <a:pt x="50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27"/>
                  <a:pt x="52" y="27"/>
                  <a:pt x="52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7"/>
                </a:cubicBezTo>
                <a:cubicBezTo>
                  <a:pt x="46" y="27"/>
                  <a:pt x="46" y="27"/>
                  <a:pt x="46" y="26"/>
                </a:cubicBezTo>
                <a:cubicBezTo>
                  <a:pt x="46" y="24"/>
                  <a:pt x="46" y="23"/>
                  <a:pt x="48" y="23"/>
                </a:cubicBezTo>
                <a:close/>
                <a:moveTo>
                  <a:pt x="25" y="32"/>
                </a:moveTo>
                <a:cubicBezTo>
                  <a:pt x="25" y="32"/>
                  <a:pt x="25" y="32"/>
                  <a:pt x="25" y="30"/>
                </a:cubicBezTo>
                <a:cubicBezTo>
                  <a:pt x="26" y="30"/>
                  <a:pt x="26" y="29"/>
                  <a:pt x="26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8" y="27"/>
                  <a:pt x="28" y="29"/>
                  <a:pt x="29" y="29"/>
                </a:cubicBezTo>
                <a:cubicBezTo>
                  <a:pt x="29" y="30"/>
                  <a:pt x="29" y="30"/>
                  <a:pt x="29" y="30"/>
                </a:cubicBezTo>
                <a:cubicBezTo>
                  <a:pt x="30" y="30"/>
                  <a:pt x="30" y="30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3"/>
                  <a:pt x="25" y="33"/>
                  <a:pt x="25" y="32"/>
                </a:cubicBezTo>
                <a:close/>
                <a:moveTo>
                  <a:pt x="105" y="134"/>
                </a:moveTo>
                <a:cubicBezTo>
                  <a:pt x="105" y="134"/>
                  <a:pt x="105" y="134"/>
                  <a:pt x="105" y="134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39" y="127"/>
                  <a:pt x="39" y="127"/>
                  <a:pt x="39" y="127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22" y="41"/>
                  <a:pt x="22" y="41"/>
                  <a:pt x="22" y="41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41"/>
                  <a:pt x="33" y="44"/>
                  <a:pt x="32" y="47"/>
                </a:cubicBezTo>
                <a:cubicBezTo>
                  <a:pt x="32" y="50"/>
                  <a:pt x="36" y="51"/>
                  <a:pt x="38" y="48"/>
                </a:cubicBezTo>
                <a:cubicBezTo>
                  <a:pt x="38" y="45"/>
                  <a:pt x="38" y="41"/>
                  <a:pt x="38" y="36"/>
                </a:cubicBezTo>
                <a:cubicBezTo>
                  <a:pt x="53" y="33"/>
                  <a:pt x="53" y="33"/>
                  <a:pt x="53" y="33"/>
                </a:cubicBezTo>
                <a:cubicBezTo>
                  <a:pt x="53" y="36"/>
                  <a:pt x="53" y="39"/>
                  <a:pt x="53" y="42"/>
                </a:cubicBezTo>
                <a:cubicBezTo>
                  <a:pt x="52" y="45"/>
                  <a:pt x="58" y="47"/>
                  <a:pt x="58" y="42"/>
                </a:cubicBezTo>
                <a:cubicBezTo>
                  <a:pt x="59" y="39"/>
                  <a:pt x="59" y="35"/>
                  <a:pt x="59" y="32"/>
                </a:cubicBezTo>
                <a:cubicBezTo>
                  <a:pt x="75" y="27"/>
                  <a:pt x="75" y="27"/>
                  <a:pt x="75" y="27"/>
                </a:cubicBezTo>
                <a:cubicBezTo>
                  <a:pt x="75" y="30"/>
                  <a:pt x="75" y="33"/>
                  <a:pt x="73" y="36"/>
                </a:cubicBezTo>
                <a:cubicBezTo>
                  <a:pt x="73" y="39"/>
                  <a:pt x="78" y="41"/>
                  <a:pt x="79" y="38"/>
                </a:cubicBezTo>
                <a:cubicBezTo>
                  <a:pt x="80" y="33"/>
                  <a:pt x="80" y="30"/>
                  <a:pt x="79" y="26"/>
                </a:cubicBezTo>
                <a:cubicBezTo>
                  <a:pt x="95" y="21"/>
                  <a:pt x="95" y="21"/>
                  <a:pt x="95" y="21"/>
                </a:cubicBezTo>
                <a:cubicBezTo>
                  <a:pt x="96" y="24"/>
                  <a:pt x="95" y="27"/>
                  <a:pt x="95" y="30"/>
                </a:cubicBezTo>
                <a:cubicBezTo>
                  <a:pt x="95" y="35"/>
                  <a:pt x="99" y="36"/>
                  <a:pt x="100" y="32"/>
                </a:cubicBezTo>
                <a:cubicBezTo>
                  <a:pt x="100" y="29"/>
                  <a:pt x="100" y="24"/>
                  <a:pt x="100" y="21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9"/>
                  <a:pt x="116" y="23"/>
                  <a:pt x="116" y="26"/>
                </a:cubicBezTo>
                <a:cubicBezTo>
                  <a:pt x="115" y="29"/>
                  <a:pt x="120" y="30"/>
                  <a:pt x="120" y="27"/>
                </a:cubicBezTo>
                <a:cubicBezTo>
                  <a:pt x="122" y="23"/>
                  <a:pt x="122" y="19"/>
                  <a:pt x="120" y="15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5" y="134"/>
                  <a:pt x="105" y="134"/>
                  <a:pt x="105" y="134"/>
                </a:cubicBezTo>
                <a:close/>
                <a:moveTo>
                  <a:pt x="59" y="104"/>
                </a:moveTo>
                <a:cubicBezTo>
                  <a:pt x="43" y="107"/>
                  <a:pt x="43" y="107"/>
                  <a:pt x="43" y="107"/>
                </a:cubicBezTo>
                <a:cubicBezTo>
                  <a:pt x="40" y="91"/>
                  <a:pt x="40" y="91"/>
                  <a:pt x="40" y="91"/>
                </a:cubicBezTo>
                <a:cubicBezTo>
                  <a:pt x="56" y="88"/>
                  <a:pt x="56" y="88"/>
                  <a:pt x="56" y="88"/>
                </a:cubicBezTo>
                <a:cubicBezTo>
                  <a:pt x="59" y="104"/>
                  <a:pt x="59" y="104"/>
                  <a:pt x="59" y="104"/>
                </a:cubicBezTo>
                <a:cubicBezTo>
                  <a:pt x="59" y="104"/>
                  <a:pt x="59" y="104"/>
                  <a:pt x="59" y="104"/>
                </a:cubicBezTo>
                <a:close/>
                <a:moveTo>
                  <a:pt x="63" y="103"/>
                </a:moveTo>
                <a:cubicBezTo>
                  <a:pt x="59" y="86"/>
                  <a:pt x="59" y="86"/>
                  <a:pt x="59" y="86"/>
                </a:cubicBezTo>
                <a:cubicBezTo>
                  <a:pt x="75" y="82"/>
                  <a:pt x="75" y="82"/>
                  <a:pt x="75" y="82"/>
                </a:cubicBezTo>
                <a:cubicBezTo>
                  <a:pt x="79" y="98"/>
                  <a:pt x="79" y="98"/>
                  <a:pt x="79" y="98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63" y="103"/>
                  <a:pt x="63" y="103"/>
                  <a:pt x="63" y="103"/>
                </a:cubicBezTo>
                <a:close/>
                <a:moveTo>
                  <a:pt x="79" y="82"/>
                </a:moveTo>
                <a:cubicBezTo>
                  <a:pt x="95" y="77"/>
                  <a:pt x="95" y="77"/>
                  <a:pt x="95" y="77"/>
                </a:cubicBezTo>
                <a:cubicBezTo>
                  <a:pt x="98" y="94"/>
                  <a:pt x="98" y="94"/>
                  <a:pt x="98" y="94"/>
                </a:cubicBezTo>
                <a:cubicBezTo>
                  <a:pt x="82" y="98"/>
                  <a:pt x="82" y="98"/>
                  <a:pt x="82" y="98"/>
                </a:cubicBezTo>
                <a:cubicBezTo>
                  <a:pt x="79" y="82"/>
                  <a:pt x="79" y="82"/>
                  <a:pt x="79" y="82"/>
                </a:cubicBezTo>
                <a:cubicBezTo>
                  <a:pt x="79" y="82"/>
                  <a:pt x="79" y="82"/>
                  <a:pt x="79" y="82"/>
                </a:cubicBezTo>
                <a:close/>
                <a:moveTo>
                  <a:pt x="113" y="72"/>
                </a:moveTo>
                <a:cubicBezTo>
                  <a:pt x="118" y="89"/>
                  <a:pt x="118" y="89"/>
                  <a:pt x="118" y="89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2" y="92"/>
                  <a:pt x="102" y="92"/>
                  <a:pt x="102" y="92"/>
                </a:cubicBezTo>
                <a:cubicBezTo>
                  <a:pt x="98" y="75"/>
                  <a:pt x="98" y="75"/>
                  <a:pt x="98" y="75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3" y="72"/>
                  <a:pt x="113" y="72"/>
                  <a:pt x="113" y="72"/>
                </a:cubicBezTo>
                <a:close/>
                <a:moveTo>
                  <a:pt x="116" y="71"/>
                </a:moveTo>
                <a:cubicBezTo>
                  <a:pt x="133" y="66"/>
                  <a:pt x="133" y="66"/>
                  <a:pt x="133" y="66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71"/>
                  <a:pt x="116" y="71"/>
                  <a:pt x="116" y="71"/>
                </a:cubicBezTo>
                <a:close/>
                <a:moveTo>
                  <a:pt x="78" y="77"/>
                </a:moveTo>
                <a:cubicBezTo>
                  <a:pt x="73" y="60"/>
                  <a:pt x="73" y="60"/>
                  <a:pt x="73" y="60"/>
                </a:cubicBezTo>
                <a:cubicBezTo>
                  <a:pt x="89" y="56"/>
                  <a:pt x="89" y="56"/>
                  <a:pt x="89" y="56"/>
                </a:cubicBezTo>
                <a:cubicBezTo>
                  <a:pt x="93" y="74"/>
                  <a:pt x="93" y="74"/>
                  <a:pt x="93" y="74"/>
                </a:cubicBezTo>
                <a:cubicBezTo>
                  <a:pt x="78" y="77"/>
                  <a:pt x="78" y="77"/>
                  <a:pt x="78" y="77"/>
                </a:cubicBezTo>
                <a:cubicBezTo>
                  <a:pt x="78" y="77"/>
                  <a:pt x="78" y="77"/>
                  <a:pt x="78" y="77"/>
                </a:cubicBezTo>
                <a:close/>
                <a:moveTo>
                  <a:pt x="96" y="72"/>
                </a:moveTo>
                <a:cubicBezTo>
                  <a:pt x="93" y="56"/>
                  <a:pt x="93" y="56"/>
                  <a:pt x="93" y="56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0" y="68"/>
                  <a:pt x="110" y="68"/>
                  <a:pt x="110" y="68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2"/>
                  <a:pt x="96" y="72"/>
                  <a:pt x="96" y="72"/>
                </a:cubicBezTo>
                <a:close/>
                <a:moveTo>
                  <a:pt x="128" y="47"/>
                </a:moveTo>
                <a:cubicBezTo>
                  <a:pt x="132" y="63"/>
                  <a:pt x="132" y="63"/>
                  <a:pt x="132" y="63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128" y="47"/>
                  <a:pt x="128" y="47"/>
                  <a:pt x="128" y="47"/>
                </a:cubicBezTo>
                <a:close/>
                <a:moveTo>
                  <a:pt x="65" y="124"/>
                </a:moveTo>
                <a:cubicBezTo>
                  <a:pt x="65" y="124"/>
                  <a:pt x="65" y="124"/>
                  <a:pt x="65" y="124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2"/>
                  <a:pt x="48" y="122"/>
                  <a:pt x="48" y="12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5" y="124"/>
                  <a:pt x="65" y="124"/>
                  <a:pt x="65" y="124"/>
                </a:cubicBezTo>
                <a:close/>
                <a:moveTo>
                  <a:pt x="83" y="118"/>
                </a:moveTo>
                <a:cubicBezTo>
                  <a:pt x="83" y="119"/>
                  <a:pt x="83" y="119"/>
                  <a:pt x="83" y="119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1"/>
                  <a:pt x="68" y="121"/>
                  <a:pt x="68" y="121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82" y="112"/>
                  <a:pt x="82" y="112"/>
                  <a:pt x="82" y="112"/>
                </a:cubicBezTo>
                <a:cubicBezTo>
                  <a:pt x="82" y="113"/>
                  <a:pt x="82" y="113"/>
                  <a:pt x="82" y="113"/>
                </a:cubicBezTo>
                <a:cubicBezTo>
                  <a:pt x="83" y="115"/>
                  <a:pt x="83" y="115"/>
                  <a:pt x="83" y="115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3" y="118"/>
                </a:cubicBezTo>
                <a:close/>
                <a:moveTo>
                  <a:pt x="102" y="109"/>
                </a:moveTo>
                <a:cubicBezTo>
                  <a:pt x="103" y="113"/>
                  <a:pt x="103" y="113"/>
                  <a:pt x="103" y="113"/>
                </a:cubicBezTo>
                <a:cubicBezTo>
                  <a:pt x="100" y="115"/>
                  <a:pt x="100" y="115"/>
                  <a:pt x="100" y="115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86" y="115"/>
                  <a:pt x="86" y="115"/>
                  <a:pt x="86" y="115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99" y="97"/>
                  <a:pt x="99" y="97"/>
                  <a:pt x="99" y="97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2" y="109"/>
                  <a:pt x="102" y="109"/>
                  <a:pt x="102" y="109"/>
                </a:cubicBezTo>
                <a:cubicBezTo>
                  <a:pt x="102" y="109"/>
                  <a:pt x="102" y="109"/>
                  <a:pt x="102" y="109"/>
                </a:cubicBezTo>
                <a:close/>
                <a:moveTo>
                  <a:pt x="102" y="109"/>
                </a:moveTo>
                <a:cubicBezTo>
                  <a:pt x="102" y="109"/>
                  <a:pt x="102" y="109"/>
                  <a:pt x="102" y="10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Freeform 45">
            <a:extLst>
              <a:ext uri="{FF2B5EF4-FFF2-40B4-BE49-F238E27FC236}">
                <a16:creationId xmlns:a16="http://schemas.microsoft.com/office/drawing/2014/main" id="{CF03E5BB-8246-47C5-AE50-B2BF3D7785B7}"/>
              </a:ext>
            </a:extLst>
          </p:cNvPr>
          <p:cNvSpPr>
            <a:spLocks noEditPoints="1"/>
          </p:cNvSpPr>
          <p:nvPr/>
        </p:nvSpPr>
        <p:spPr bwMode="auto">
          <a:xfrm>
            <a:off x="2967038" y="4127501"/>
            <a:ext cx="200025" cy="254000"/>
          </a:xfrm>
          <a:custGeom>
            <a:avLst/>
            <a:gdLst>
              <a:gd name="T0" fmla="*/ 120 w 126"/>
              <a:gd name="T1" fmla="*/ 155 h 160"/>
              <a:gd name="T2" fmla="*/ 68 w 126"/>
              <a:gd name="T3" fmla="*/ 132 h 160"/>
              <a:gd name="T4" fmla="*/ 78 w 126"/>
              <a:gd name="T5" fmla="*/ 108 h 160"/>
              <a:gd name="T6" fmla="*/ 76 w 126"/>
              <a:gd name="T7" fmla="*/ 96 h 160"/>
              <a:gd name="T8" fmla="*/ 25 w 126"/>
              <a:gd name="T9" fmla="*/ 70 h 160"/>
              <a:gd name="T10" fmla="*/ 23 w 126"/>
              <a:gd name="T11" fmla="*/ 70 h 160"/>
              <a:gd name="T12" fmla="*/ 68 w 126"/>
              <a:gd name="T13" fmla="*/ 30 h 160"/>
              <a:gd name="T14" fmla="*/ 68 w 126"/>
              <a:gd name="T15" fmla="*/ 33 h 160"/>
              <a:gd name="T16" fmla="*/ 79 w 126"/>
              <a:gd name="T17" fmla="*/ 96 h 160"/>
              <a:gd name="T18" fmla="*/ 113 w 126"/>
              <a:gd name="T19" fmla="*/ 95 h 160"/>
              <a:gd name="T20" fmla="*/ 121 w 126"/>
              <a:gd name="T21" fmla="*/ 154 h 160"/>
              <a:gd name="T22" fmla="*/ 120 w 126"/>
              <a:gd name="T23" fmla="*/ 155 h 160"/>
              <a:gd name="T24" fmla="*/ 119 w 126"/>
              <a:gd name="T25" fmla="*/ 152 h 160"/>
              <a:gd name="T26" fmla="*/ 79 w 126"/>
              <a:gd name="T27" fmla="*/ 100 h 160"/>
              <a:gd name="T28" fmla="*/ 72 w 126"/>
              <a:gd name="T29" fmla="*/ 130 h 160"/>
              <a:gd name="T30" fmla="*/ 13 w 126"/>
              <a:gd name="T31" fmla="*/ 56 h 160"/>
              <a:gd name="T32" fmla="*/ 58 w 126"/>
              <a:gd name="T33" fmla="*/ 15 h 160"/>
              <a:gd name="T34" fmla="*/ 57 w 126"/>
              <a:gd name="T35" fmla="*/ 17 h 160"/>
              <a:gd name="T36" fmla="*/ 15 w 126"/>
              <a:gd name="T37" fmla="*/ 55 h 160"/>
              <a:gd name="T38" fmla="*/ 14 w 126"/>
              <a:gd name="T39" fmla="*/ 57 h 160"/>
              <a:gd name="T40" fmla="*/ 117 w 126"/>
              <a:gd name="T41" fmla="*/ 132 h 160"/>
              <a:gd name="T42" fmla="*/ 103 w 126"/>
              <a:gd name="T43" fmla="*/ 146 h 160"/>
              <a:gd name="T44" fmla="*/ 44 w 126"/>
              <a:gd name="T45" fmla="*/ 6 h 160"/>
              <a:gd name="T46" fmla="*/ 66 w 126"/>
              <a:gd name="T47" fmla="*/ 129 h 160"/>
              <a:gd name="T48" fmla="*/ 111 w 126"/>
              <a:gd name="T49" fmla="*/ 92 h 160"/>
              <a:gd name="T50" fmla="*/ 44 w 126"/>
              <a:gd name="T51" fmla="*/ 6 h 160"/>
              <a:gd name="T52" fmla="*/ 58 w 126"/>
              <a:gd name="T53" fmla="*/ 8 h 160"/>
              <a:gd name="T54" fmla="*/ 117 w 126"/>
              <a:gd name="T55" fmla="*/ 90 h 160"/>
              <a:gd name="T56" fmla="*/ 124 w 126"/>
              <a:gd name="T57" fmla="*/ 159 h 160"/>
              <a:gd name="T58" fmla="*/ 118 w 126"/>
              <a:gd name="T59" fmla="*/ 159 h 160"/>
              <a:gd name="T60" fmla="*/ 63 w 126"/>
              <a:gd name="T61" fmla="*/ 133 h 160"/>
              <a:gd name="T62" fmla="*/ 5 w 126"/>
              <a:gd name="T63" fmla="*/ 53 h 160"/>
              <a:gd name="T64" fmla="*/ 44 w 126"/>
              <a:gd name="T65" fmla="*/ 0 h 160"/>
              <a:gd name="T66" fmla="*/ 44 w 126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6" h="160">
                <a:moveTo>
                  <a:pt x="120" y="155"/>
                </a:moveTo>
                <a:cubicBezTo>
                  <a:pt x="120" y="155"/>
                  <a:pt x="120" y="155"/>
                  <a:pt x="120" y="155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30"/>
                  <a:pt x="68" y="130"/>
                  <a:pt x="69" y="130"/>
                </a:cubicBezTo>
                <a:cubicBezTo>
                  <a:pt x="75" y="125"/>
                  <a:pt x="78" y="116"/>
                  <a:pt x="78" y="108"/>
                </a:cubicBezTo>
                <a:cubicBezTo>
                  <a:pt x="78" y="103"/>
                  <a:pt x="77" y="100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40" y="43"/>
                  <a:pt x="40" y="43"/>
                  <a:pt x="40" y="43"/>
                </a:cubicBezTo>
                <a:cubicBezTo>
                  <a:pt x="32" y="50"/>
                  <a:pt x="25" y="61"/>
                  <a:pt x="25" y="70"/>
                </a:cubicBezTo>
                <a:cubicBezTo>
                  <a:pt x="25" y="72"/>
                  <a:pt x="25" y="72"/>
                  <a:pt x="24" y="73"/>
                </a:cubicBezTo>
                <a:cubicBezTo>
                  <a:pt x="24" y="73"/>
                  <a:pt x="23" y="72"/>
                  <a:pt x="23" y="70"/>
                </a:cubicBezTo>
                <a:cubicBezTo>
                  <a:pt x="22" y="59"/>
                  <a:pt x="31" y="47"/>
                  <a:pt x="40" y="40"/>
                </a:cubicBezTo>
                <a:cubicBezTo>
                  <a:pt x="50" y="32"/>
                  <a:pt x="61" y="27"/>
                  <a:pt x="68" y="30"/>
                </a:cubicBezTo>
                <a:cubicBezTo>
                  <a:pt x="69" y="30"/>
                  <a:pt x="69" y="32"/>
                  <a:pt x="69" y="32"/>
                </a:cubicBezTo>
                <a:cubicBezTo>
                  <a:pt x="69" y="33"/>
                  <a:pt x="68" y="33"/>
                  <a:pt x="68" y="33"/>
                </a:cubicBezTo>
                <a:cubicBezTo>
                  <a:pt x="62" y="30"/>
                  <a:pt x="51" y="34"/>
                  <a:pt x="42" y="42"/>
                </a:cubicBezTo>
                <a:cubicBezTo>
                  <a:pt x="79" y="96"/>
                  <a:pt x="79" y="96"/>
                  <a:pt x="79" y="96"/>
                </a:cubicBezTo>
                <a:cubicBezTo>
                  <a:pt x="88" y="102"/>
                  <a:pt x="102" y="102"/>
                  <a:pt x="111" y="95"/>
                </a:cubicBezTo>
                <a:cubicBezTo>
                  <a:pt x="113" y="95"/>
                  <a:pt x="113" y="95"/>
                  <a:pt x="113" y="95"/>
                </a:cubicBezTo>
                <a:cubicBezTo>
                  <a:pt x="113" y="95"/>
                  <a:pt x="114" y="95"/>
                  <a:pt x="114" y="96"/>
                </a:cubicBez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5"/>
                </a:cubicBezTo>
                <a:cubicBezTo>
                  <a:pt x="120" y="155"/>
                  <a:pt x="120" y="155"/>
                  <a:pt x="120" y="155"/>
                </a:cubicBezTo>
                <a:close/>
                <a:moveTo>
                  <a:pt x="72" y="130"/>
                </a:moveTo>
                <a:cubicBezTo>
                  <a:pt x="119" y="152"/>
                  <a:pt x="119" y="152"/>
                  <a:pt x="119" y="152"/>
                </a:cubicBezTo>
                <a:cubicBezTo>
                  <a:pt x="111" y="99"/>
                  <a:pt x="111" y="99"/>
                  <a:pt x="111" y="99"/>
                </a:cubicBezTo>
                <a:cubicBezTo>
                  <a:pt x="102" y="105"/>
                  <a:pt x="89" y="105"/>
                  <a:pt x="79" y="100"/>
                </a:cubicBezTo>
                <a:cubicBezTo>
                  <a:pt x="81" y="102"/>
                  <a:pt x="81" y="105"/>
                  <a:pt x="81" y="108"/>
                </a:cubicBezTo>
                <a:cubicBezTo>
                  <a:pt x="81" y="116"/>
                  <a:pt x="77" y="125"/>
                  <a:pt x="72" y="130"/>
                </a:cubicBezTo>
                <a:close/>
                <a:moveTo>
                  <a:pt x="14" y="57"/>
                </a:moveTo>
                <a:cubicBezTo>
                  <a:pt x="13" y="57"/>
                  <a:pt x="13" y="56"/>
                  <a:pt x="13" y="56"/>
                </a:cubicBezTo>
                <a:cubicBezTo>
                  <a:pt x="12" y="43"/>
                  <a:pt x="21" y="32"/>
                  <a:pt x="30" y="25"/>
                </a:cubicBezTo>
                <a:cubicBezTo>
                  <a:pt x="40" y="16"/>
                  <a:pt x="51" y="13"/>
                  <a:pt x="58" y="15"/>
                </a:cubicBezTo>
                <a:cubicBezTo>
                  <a:pt x="60" y="15"/>
                  <a:pt x="60" y="16"/>
                  <a:pt x="60" y="16"/>
                </a:cubicBezTo>
                <a:cubicBezTo>
                  <a:pt x="60" y="17"/>
                  <a:pt x="58" y="17"/>
                  <a:pt x="57" y="17"/>
                </a:cubicBezTo>
                <a:cubicBezTo>
                  <a:pt x="51" y="15"/>
                  <a:pt x="41" y="19"/>
                  <a:pt x="31" y="27"/>
                </a:cubicBezTo>
                <a:cubicBezTo>
                  <a:pt x="23" y="34"/>
                  <a:pt x="14" y="45"/>
                  <a:pt x="15" y="55"/>
                </a:cubicBezTo>
                <a:cubicBezTo>
                  <a:pt x="15" y="56"/>
                  <a:pt x="15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lose/>
                <a:moveTo>
                  <a:pt x="103" y="146"/>
                </a:moveTo>
                <a:cubicBezTo>
                  <a:pt x="105" y="139"/>
                  <a:pt x="110" y="134"/>
                  <a:pt x="117" y="132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03" y="146"/>
                  <a:pt x="103" y="146"/>
                  <a:pt x="103" y="146"/>
                </a:cubicBezTo>
                <a:cubicBezTo>
                  <a:pt x="103" y="146"/>
                  <a:pt x="103" y="146"/>
                  <a:pt x="103" y="146"/>
                </a:cubicBezTo>
                <a:close/>
                <a:moveTo>
                  <a:pt x="44" y="6"/>
                </a:moveTo>
                <a:cubicBezTo>
                  <a:pt x="27" y="6"/>
                  <a:pt x="0" y="32"/>
                  <a:pt x="10" y="49"/>
                </a:cubicBezTo>
                <a:cubicBezTo>
                  <a:pt x="66" y="129"/>
                  <a:pt x="66" y="129"/>
                  <a:pt x="66" y="129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55" y="12"/>
                  <a:pt x="55" y="12"/>
                  <a:pt x="55" y="12"/>
                </a:cubicBezTo>
                <a:cubicBezTo>
                  <a:pt x="52" y="7"/>
                  <a:pt x="48" y="6"/>
                  <a:pt x="44" y="6"/>
                </a:cubicBezTo>
                <a:moveTo>
                  <a:pt x="44" y="0"/>
                </a:moveTo>
                <a:cubicBezTo>
                  <a:pt x="51" y="0"/>
                  <a:pt x="56" y="3"/>
                  <a:pt x="58" y="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8"/>
                  <a:pt x="116" y="89"/>
                  <a:pt x="117" y="90"/>
                </a:cubicBezTo>
                <a:cubicBezTo>
                  <a:pt x="126" y="153"/>
                  <a:pt x="126" y="153"/>
                  <a:pt x="126" y="153"/>
                </a:cubicBezTo>
                <a:cubicBezTo>
                  <a:pt x="126" y="155"/>
                  <a:pt x="125" y="156"/>
                  <a:pt x="124" y="159"/>
                </a:cubicBezTo>
                <a:cubicBezTo>
                  <a:pt x="123" y="159"/>
                  <a:pt x="121" y="160"/>
                  <a:pt x="120" y="160"/>
                </a:cubicBezTo>
                <a:cubicBezTo>
                  <a:pt x="120" y="160"/>
                  <a:pt x="119" y="159"/>
                  <a:pt x="118" y="159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4" y="135"/>
                  <a:pt x="63" y="134"/>
                  <a:pt x="63" y="133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1" y="45"/>
                  <a:pt x="2" y="35"/>
                  <a:pt x="6" y="26"/>
                </a:cubicBezTo>
                <a:cubicBezTo>
                  <a:pt x="15" y="12"/>
                  <a:pt x="32" y="0"/>
                  <a:pt x="44" y="0"/>
                </a:cubicBezTo>
                <a:close/>
                <a:moveTo>
                  <a:pt x="44" y="0"/>
                </a:moveTo>
                <a:cubicBezTo>
                  <a:pt x="44" y="0"/>
                  <a:pt x="44" y="0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Freeform 46">
            <a:extLst>
              <a:ext uri="{FF2B5EF4-FFF2-40B4-BE49-F238E27FC236}">
                <a16:creationId xmlns:a16="http://schemas.microsoft.com/office/drawing/2014/main" id="{1B64248C-944A-4F64-ACDB-8DD6E06A094A}"/>
              </a:ext>
            </a:extLst>
          </p:cNvPr>
          <p:cNvSpPr>
            <a:spLocks noEditPoints="1"/>
          </p:cNvSpPr>
          <p:nvPr/>
        </p:nvSpPr>
        <p:spPr bwMode="auto">
          <a:xfrm>
            <a:off x="7356476" y="3025776"/>
            <a:ext cx="231775" cy="254000"/>
          </a:xfrm>
          <a:custGeom>
            <a:avLst/>
            <a:gdLst>
              <a:gd name="T0" fmla="*/ 96 w 146"/>
              <a:gd name="T1" fmla="*/ 0 h 160"/>
              <a:gd name="T2" fmla="*/ 44 w 146"/>
              <a:gd name="T3" fmla="*/ 52 h 160"/>
              <a:gd name="T4" fmla="*/ 4 w 146"/>
              <a:gd name="T5" fmla="*/ 85 h 160"/>
              <a:gd name="T6" fmla="*/ 0 w 146"/>
              <a:gd name="T7" fmla="*/ 99 h 160"/>
              <a:gd name="T8" fmla="*/ 50 w 146"/>
              <a:gd name="T9" fmla="*/ 117 h 160"/>
              <a:gd name="T10" fmla="*/ 100 w 146"/>
              <a:gd name="T11" fmla="*/ 99 h 160"/>
              <a:gd name="T12" fmla="*/ 97 w 146"/>
              <a:gd name="T13" fmla="*/ 85 h 160"/>
              <a:gd name="T14" fmla="*/ 57 w 146"/>
              <a:gd name="T15" fmla="*/ 52 h 160"/>
              <a:gd name="T16" fmla="*/ 96 w 146"/>
              <a:gd name="T17" fmla="*/ 14 h 160"/>
              <a:gd name="T18" fmla="*/ 135 w 146"/>
              <a:gd name="T19" fmla="*/ 56 h 160"/>
              <a:gd name="T20" fmla="*/ 135 w 146"/>
              <a:gd name="T21" fmla="*/ 159 h 160"/>
              <a:gd name="T22" fmla="*/ 146 w 146"/>
              <a:gd name="T23" fmla="*/ 159 h 160"/>
              <a:gd name="T24" fmla="*/ 146 w 146"/>
              <a:gd name="T25" fmla="*/ 52 h 160"/>
              <a:gd name="T26" fmla="*/ 96 w 146"/>
              <a:gd name="T27" fmla="*/ 0 h 160"/>
              <a:gd name="T28" fmla="*/ 94 w 146"/>
              <a:gd name="T29" fmla="*/ 95 h 160"/>
              <a:gd name="T30" fmla="*/ 94 w 146"/>
              <a:gd name="T31" fmla="*/ 99 h 160"/>
              <a:gd name="T32" fmla="*/ 50 w 146"/>
              <a:gd name="T33" fmla="*/ 111 h 160"/>
              <a:gd name="T34" fmla="*/ 6 w 146"/>
              <a:gd name="T35" fmla="*/ 99 h 160"/>
              <a:gd name="T36" fmla="*/ 6 w 146"/>
              <a:gd name="T37" fmla="*/ 95 h 160"/>
              <a:gd name="T38" fmla="*/ 94 w 146"/>
              <a:gd name="T39" fmla="*/ 95 h 160"/>
              <a:gd name="T40" fmla="*/ 9 w 146"/>
              <a:gd name="T41" fmla="*/ 135 h 160"/>
              <a:gd name="T42" fmla="*/ 13 w 146"/>
              <a:gd name="T43" fmla="*/ 142 h 160"/>
              <a:gd name="T44" fmla="*/ 17 w 146"/>
              <a:gd name="T45" fmla="*/ 135 h 160"/>
              <a:gd name="T46" fmla="*/ 13 w 146"/>
              <a:gd name="T47" fmla="*/ 124 h 160"/>
              <a:gd name="T48" fmla="*/ 9 w 146"/>
              <a:gd name="T49" fmla="*/ 135 h 160"/>
              <a:gd name="T50" fmla="*/ 45 w 146"/>
              <a:gd name="T51" fmla="*/ 135 h 160"/>
              <a:gd name="T52" fmla="*/ 49 w 146"/>
              <a:gd name="T53" fmla="*/ 142 h 160"/>
              <a:gd name="T54" fmla="*/ 54 w 146"/>
              <a:gd name="T55" fmla="*/ 135 h 160"/>
              <a:gd name="T56" fmla="*/ 49 w 146"/>
              <a:gd name="T57" fmla="*/ 124 h 160"/>
              <a:gd name="T58" fmla="*/ 45 w 146"/>
              <a:gd name="T59" fmla="*/ 135 h 160"/>
              <a:gd name="T60" fmla="*/ 83 w 146"/>
              <a:gd name="T61" fmla="*/ 135 h 160"/>
              <a:gd name="T62" fmla="*/ 86 w 146"/>
              <a:gd name="T63" fmla="*/ 142 h 160"/>
              <a:gd name="T64" fmla="*/ 91 w 146"/>
              <a:gd name="T65" fmla="*/ 135 h 160"/>
              <a:gd name="T66" fmla="*/ 86 w 146"/>
              <a:gd name="T67" fmla="*/ 124 h 160"/>
              <a:gd name="T68" fmla="*/ 83 w 146"/>
              <a:gd name="T69" fmla="*/ 135 h 160"/>
              <a:gd name="T70" fmla="*/ 28 w 146"/>
              <a:gd name="T71" fmla="*/ 153 h 160"/>
              <a:gd name="T72" fmla="*/ 31 w 146"/>
              <a:gd name="T73" fmla="*/ 160 h 160"/>
              <a:gd name="T74" fmla="*/ 35 w 146"/>
              <a:gd name="T75" fmla="*/ 153 h 160"/>
              <a:gd name="T76" fmla="*/ 31 w 146"/>
              <a:gd name="T77" fmla="*/ 142 h 160"/>
              <a:gd name="T78" fmla="*/ 28 w 146"/>
              <a:gd name="T79" fmla="*/ 153 h 160"/>
              <a:gd name="T80" fmla="*/ 64 w 146"/>
              <a:gd name="T81" fmla="*/ 153 h 160"/>
              <a:gd name="T82" fmla="*/ 68 w 146"/>
              <a:gd name="T83" fmla="*/ 160 h 160"/>
              <a:gd name="T84" fmla="*/ 73 w 146"/>
              <a:gd name="T85" fmla="*/ 153 h 160"/>
              <a:gd name="T86" fmla="*/ 68 w 146"/>
              <a:gd name="T87" fmla="*/ 142 h 160"/>
              <a:gd name="T88" fmla="*/ 64 w 146"/>
              <a:gd name="T89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6" h="160">
                <a:moveTo>
                  <a:pt x="96" y="0"/>
                </a:moveTo>
                <a:cubicBezTo>
                  <a:pt x="68" y="0"/>
                  <a:pt x="46" y="24"/>
                  <a:pt x="44" y="52"/>
                </a:cubicBezTo>
                <a:cubicBezTo>
                  <a:pt x="22" y="54"/>
                  <a:pt x="6" y="68"/>
                  <a:pt x="4" y="85"/>
                </a:cubicBezTo>
                <a:cubicBezTo>
                  <a:pt x="1" y="89"/>
                  <a:pt x="0" y="94"/>
                  <a:pt x="0" y="99"/>
                </a:cubicBezTo>
                <a:cubicBezTo>
                  <a:pt x="0" y="112"/>
                  <a:pt x="27" y="117"/>
                  <a:pt x="50" y="117"/>
                </a:cubicBezTo>
                <a:cubicBezTo>
                  <a:pt x="74" y="117"/>
                  <a:pt x="100" y="112"/>
                  <a:pt x="100" y="99"/>
                </a:cubicBezTo>
                <a:cubicBezTo>
                  <a:pt x="100" y="94"/>
                  <a:pt x="99" y="89"/>
                  <a:pt x="97" y="85"/>
                </a:cubicBezTo>
                <a:cubicBezTo>
                  <a:pt x="94" y="68"/>
                  <a:pt x="78" y="54"/>
                  <a:pt x="57" y="52"/>
                </a:cubicBezTo>
                <a:cubicBezTo>
                  <a:pt x="58" y="31"/>
                  <a:pt x="75" y="14"/>
                  <a:pt x="96" y="14"/>
                </a:cubicBezTo>
                <a:cubicBezTo>
                  <a:pt x="117" y="14"/>
                  <a:pt x="135" y="32"/>
                  <a:pt x="135" y="56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46" y="52"/>
                  <a:pt x="146" y="52"/>
                  <a:pt x="146" y="52"/>
                </a:cubicBezTo>
                <a:cubicBezTo>
                  <a:pt x="145" y="24"/>
                  <a:pt x="122" y="0"/>
                  <a:pt x="96" y="0"/>
                </a:cubicBezTo>
                <a:close/>
                <a:moveTo>
                  <a:pt x="94" y="95"/>
                </a:moveTo>
                <a:cubicBezTo>
                  <a:pt x="94" y="99"/>
                  <a:pt x="94" y="99"/>
                  <a:pt x="94" y="99"/>
                </a:cubicBezTo>
                <a:cubicBezTo>
                  <a:pt x="94" y="105"/>
                  <a:pt x="76" y="111"/>
                  <a:pt x="50" y="111"/>
                </a:cubicBezTo>
                <a:cubicBezTo>
                  <a:pt x="23" y="111"/>
                  <a:pt x="6" y="105"/>
                  <a:pt x="6" y="99"/>
                </a:cubicBezTo>
                <a:cubicBezTo>
                  <a:pt x="6" y="95"/>
                  <a:pt x="6" y="95"/>
                  <a:pt x="6" y="95"/>
                </a:cubicBezTo>
                <a:cubicBezTo>
                  <a:pt x="21" y="107"/>
                  <a:pt x="80" y="107"/>
                  <a:pt x="94" y="95"/>
                </a:cubicBezTo>
                <a:close/>
                <a:moveTo>
                  <a:pt x="9" y="135"/>
                </a:moveTo>
                <a:cubicBezTo>
                  <a:pt x="9" y="139"/>
                  <a:pt x="10" y="142"/>
                  <a:pt x="13" y="142"/>
                </a:cubicBezTo>
                <a:cubicBezTo>
                  <a:pt x="16" y="142"/>
                  <a:pt x="17" y="139"/>
                  <a:pt x="17" y="135"/>
                </a:cubicBezTo>
                <a:cubicBezTo>
                  <a:pt x="17" y="132"/>
                  <a:pt x="13" y="124"/>
                  <a:pt x="13" y="124"/>
                </a:cubicBezTo>
                <a:cubicBezTo>
                  <a:pt x="13" y="124"/>
                  <a:pt x="9" y="132"/>
                  <a:pt x="9" y="135"/>
                </a:cubicBezTo>
                <a:close/>
                <a:moveTo>
                  <a:pt x="45" y="135"/>
                </a:moveTo>
                <a:cubicBezTo>
                  <a:pt x="45" y="139"/>
                  <a:pt x="47" y="142"/>
                  <a:pt x="49" y="142"/>
                </a:cubicBezTo>
                <a:cubicBezTo>
                  <a:pt x="53" y="142"/>
                  <a:pt x="54" y="139"/>
                  <a:pt x="54" y="135"/>
                </a:cubicBezTo>
                <a:cubicBezTo>
                  <a:pt x="54" y="132"/>
                  <a:pt x="49" y="124"/>
                  <a:pt x="49" y="124"/>
                </a:cubicBezTo>
                <a:cubicBezTo>
                  <a:pt x="49" y="124"/>
                  <a:pt x="45" y="132"/>
                  <a:pt x="45" y="135"/>
                </a:cubicBezTo>
                <a:close/>
                <a:moveTo>
                  <a:pt x="83" y="135"/>
                </a:moveTo>
                <a:cubicBezTo>
                  <a:pt x="83" y="139"/>
                  <a:pt x="84" y="142"/>
                  <a:pt x="86" y="142"/>
                </a:cubicBezTo>
                <a:cubicBezTo>
                  <a:pt x="90" y="142"/>
                  <a:pt x="91" y="139"/>
                  <a:pt x="91" y="135"/>
                </a:cubicBezTo>
                <a:cubicBezTo>
                  <a:pt x="91" y="132"/>
                  <a:pt x="86" y="124"/>
                  <a:pt x="86" y="124"/>
                </a:cubicBezTo>
                <a:cubicBezTo>
                  <a:pt x="86" y="124"/>
                  <a:pt x="83" y="132"/>
                  <a:pt x="83" y="135"/>
                </a:cubicBezTo>
                <a:close/>
                <a:moveTo>
                  <a:pt x="28" y="153"/>
                </a:moveTo>
                <a:cubicBezTo>
                  <a:pt x="28" y="157"/>
                  <a:pt x="29" y="160"/>
                  <a:pt x="31" y="160"/>
                </a:cubicBezTo>
                <a:cubicBezTo>
                  <a:pt x="34" y="160"/>
                  <a:pt x="35" y="157"/>
                  <a:pt x="35" y="153"/>
                </a:cubicBezTo>
                <a:cubicBezTo>
                  <a:pt x="35" y="149"/>
                  <a:pt x="31" y="142"/>
                  <a:pt x="31" y="142"/>
                </a:cubicBezTo>
                <a:cubicBezTo>
                  <a:pt x="31" y="142"/>
                  <a:pt x="28" y="149"/>
                  <a:pt x="28" y="153"/>
                </a:cubicBezTo>
                <a:close/>
                <a:moveTo>
                  <a:pt x="64" y="153"/>
                </a:moveTo>
                <a:cubicBezTo>
                  <a:pt x="64" y="157"/>
                  <a:pt x="65" y="160"/>
                  <a:pt x="68" y="160"/>
                </a:cubicBezTo>
                <a:cubicBezTo>
                  <a:pt x="72" y="160"/>
                  <a:pt x="73" y="157"/>
                  <a:pt x="73" y="153"/>
                </a:cubicBezTo>
                <a:cubicBezTo>
                  <a:pt x="73" y="149"/>
                  <a:pt x="68" y="142"/>
                  <a:pt x="68" y="142"/>
                </a:cubicBezTo>
                <a:cubicBezTo>
                  <a:pt x="68" y="142"/>
                  <a:pt x="64" y="149"/>
                  <a:pt x="64" y="1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Freeform 47">
            <a:extLst>
              <a:ext uri="{FF2B5EF4-FFF2-40B4-BE49-F238E27FC236}">
                <a16:creationId xmlns:a16="http://schemas.microsoft.com/office/drawing/2014/main" id="{FEE0C4A1-5A25-4640-A995-4D6F1A615404}"/>
              </a:ext>
            </a:extLst>
          </p:cNvPr>
          <p:cNvSpPr>
            <a:spLocks noEditPoints="1"/>
          </p:cNvSpPr>
          <p:nvPr/>
        </p:nvSpPr>
        <p:spPr bwMode="auto">
          <a:xfrm>
            <a:off x="6859588" y="3022601"/>
            <a:ext cx="123825" cy="257175"/>
          </a:xfrm>
          <a:custGeom>
            <a:avLst/>
            <a:gdLst>
              <a:gd name="T0" fmla="*/ 43 w 78"/>
              <a:gd name="T1" fmla="*/ 38 h 162"/>
              <a:gd name="T2" fmla="*/ 43 w 78"/>
              <a:gd name="T3" fmla="*/ 38 h 162"/>
              <a:gd name="T4" fmla="*/ 43 w 78"/>
              <a:gd name="T5" fmla="*/ 35 h 162"/>
              <a:gd name="T6" fmla="*/ 46 w 78"/>
              <a:gd name="T7" fmla="*/ 32 h 162"/>
              <a:gd name="T8" fmla="*/ 53 w 78"/>
              <a:gd name="T9" fmla="*/ 22 h 162"/>
              <a:gd name="T10" fmla="*/ 43 w 78"/>
              <a:gd name="T11" fmla="*/ 3 h 162"/>
              <a:gd name="T12" fmla="*/ 38 w 78"/>
              <a:gd name="T13" fmla="*/ 9 h 162"/>
              <a:gd name="T14" fmla="*/ 45 w 78"/>
              <a:gd name="T15" fmla="*/ 18 h 162"/>
              <a:gd name="T16" fmla="*/ 42 w 78"/>
              <a:gd name="T17" fmla="*/ 27 h 162"/>
              <a:gd name="T18" fmla="*/ 35 w 78"/>
              <a:gd name="T19" fmla="*/ 38 h 162"/>
              <a:gd name="T20" fmla="*/ 0 w 78"/>
              <a:gd name="T21" fmla="*/ 68 h 162"/>
              <a:gd name="T22" fmla="*/ 0 w 78"/>
              <a:gd name="T23" fmla="*/ 120 h 162"/>
              <a:gd name="T24" fmla="*/ 40 w 78"/>
              <a:gd name="T25" fmla="*/ 162 h 162"/>
              <a:gd name="T26" fmla="*/ 78 w 78"/>
              <a:gd name="T27" fmla="*/ 120 h 162"/>
              <a:gd name="T28" fmla="*/ 78 w 78"/>
              <a:gd name="T29" fmla="*/ 68 h 162"/>
              <a:gd name="T30" fmla="*/ 43 w 78"/>
              <a:gd name="T31" fmla="*/ 38 h 162"/>
              <a:gd name="T32" fmla="*/ 8 w 78"/>
              <a:gd name="T33" fmla="*/ 68 h 162"/>
              <a:gd name="T34" fmla="*/ 37 w 78"/>
              <a:gd name="T35" fmla="*/ 46 h 162"/>
              <a:gd name="T36" fmla="*/ 37 w 78"/>
              <a:gd name="T37" fmla="*/ 93 h 162"/>
              <a:gd name="T38" fmla="*/ 8 w 78"/>
              <a:gd name="T39" fmla="*/ 88 h 162"/>
              <a:gd name="T40" fmla="*/ 8 w 78"/>
              <a:gd name="T41" fmla="*/ 68 h 162"/>
              <a:gd name="T42" fmla="*/ 8 w 78"/>
              <a:gd name="T43" fmla="*/ 68 h 162"/>
              <a:gd name="T44" fmla="*/ 70 w 78"/>
              <a:gd name="T45" fmla="*/ 120 h 162"/>
              <a:gd name="T46" fmla="*/ 40 w 78"/>
              <a:gd name="T47" fmla="*/ 154 h 162"/>
              <a:gd name="T48" fmla="*/ 8 w 78"/>
              <a:gd name="T49" fmla="*/ 120 h 162"/>
              <a:gd name="T50" fmla="*/ 8 w 78"/>
              <a:gd name="T51" fmla="*/ 96 h 162"/>
              <a:gd name="T52" fmla="*/ 41 w 78"/>
              <a:gd name="T53" fmla="*/ 101 h 162"/>
              <a:gd name="T54" fmla="*/ 70 w 78"/>
              <a:gd name="T55" fmla="*/ 96 h 162"/>
              <a:gd name="T56" fmla="*/ 70 w 78"/>
              <a:gd name="T57" fmla="*/ 120 h 162"/>
              <a:gd name="T58" fmla="*/ 70 w 78"/>
              <a:gd name="T59" fmla="*/ 120 h 162"/>
              <a:gd name="T60" fmla="*/ 70 w 78"/>
              <a:gd name="T61" fmla="*/ 88 h 162"/>
              <a:gd name="T62" fmla="*/ 43 w 78"/>
              <a:gd name="T63" fmla="*/ 93 h 162"/>
              <a:gd name="T64" fmla="*/ 43 w 78"/>
              <a:gd name="T65" fmla="*/ 46 h 162"/>
              <a:gd name="T66" fmla="*/ 70 w 78"/>
              <a:gd name="T67" fmla="*/ 68 h 162"/>
              <a:gd name="T68" fmla="*/ 70 w 78"/>
              <a:gd name="T69" fmla="*/ 88 h 162"/>
              <a:gd name="T70" fmla="*/ 70 w 78"/>
              <a:gd name="T71" fmla="*/ 88 h 162"/>
              <a:gd name="T72" fmla="*/ 68 w 78"/>
              <a:gd name="T73" fmla="*/ 85 h 162"/>
              <a:gd name="T74" fmla="*/ 46 w 78"/>
              <a:gd name="T75" fmla="*/ 89 h 162"/>
              <a:gd name="T76" fmla="*/ 46 w 78"/>
              <a:gd name="T77" fmla="*/ 49 h 162"/>
              <a:gd name="T78" fmla="*/ 68 w 78"/>
              <a:gd name="T79" fmla="*/ 85 h 162"/>
              <a:gd name="T80" fmla="*/ 68 w 78"/>
              <a:gd name="T81" fmla="*/ 85 h 162"/>
              <a:gd name="T82" fmla="*/ 68 w 78"/>
              <a:gd name="T83" fmla="*/ 85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8" h="162">
                <a:moveTo>
                  <a:pt x="43" y="38"/>
                </a:moveTo>
                <a:cubicBezTo>
                  <a:pt x="43" y="38"/>
                  <a:pt x="43" y="38"/>
                  <a:pt x="43" y="38"/>
                </a:cubicBezTo>
                <a:cubicBezTo>
                  <a:pt x="42" y="36"/>
                  <a:pt x="42" y="36"/>
                  <a:pt x="43" y="35"/>
                </a:cubicBezTo>
                <a:cubicBezTo>
                  <a:pt x="44" y="34"/>
                  <a:pt x="45" y="33"/>
                  <a:pt x="46" y="32"/>
                </a:cubicBezTo>
                <a:cubicBezTo>
                  <a:pt x="50" y="29"/>
                  <a:pt x="52" y="27"/>
                  <a:pt x="53" y="22"/>
                </a:cubicBezTo>
                <a:cubicBezTo>
                  <a:pt x="56" y="14"/>
                  <a:pt x="48" y="8"/>
                  <a:pt x="43" y="3"/>
                </a:cubicBezTo>
                <a:cubicBezTo>
                  <a:pt x="40" y="0"/>
                  <a:pt x="34" y="6"/>
                  <a:pt x="38" y="9"/>
                </a:cubicBezTo>
                <a:cubicBezTo>
                  <a:pt x="40" y="12"/>
                  <a:pt x="43" y="14"/>
                  <a:pt x="45" y="18"/>
                </a:cubicBezTo>
                <a:cubicBezTo>
                  <a:pt x="48" y="21"/>
                  <a:pt x="44" y="25"/>
                  <a:pt x="42" y="27"/>
                </a:cubicBezTo>
                <a:cubicBezTo>
                  <a:pt x="38" y="29"/>
                  <a:pt x="34" y="33"/>
                  <a:pt x="35" y="38"/>
                </a:cubicBezTo>
                <a:cubicBezTo>
                  <a:pt x="17" y="40"/>
                  <a:pt x="0" y="51"/>
                  <a:pt x="0" y="68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43"/>
                  <a:pt x="18" y="162"/>
                  <a:pt x="40" y="162"/>
                </a:cubicBezTo>
                <a:cubicBezTo>
                  <a:pt x="61" y="162"/>
                  <a:pt x="78" y="143"/>
                  <a:pt x="78" y="120"/>
                </a:cubicBezTo>
                <a:cubicBezTo>
                  <a:pt x="78" y="68"/>
                  <a:pt x="78" y="68"/>
                  <a:pt x="78" y="68"/>
                </a:cubicBezTo>
                <a:cubicBezTo>
                  <a:pt x="78" y="48"/>
                  <a:pt x="61" y="39"/>
                  <a:pt x="43" y="38"/>
                </a:cubicBezTo>
                <a:close/>
                <a:moveTo>
                  <a:pt x="8" y="68"/>
                </a:moveTo>
                <a:cubicBezTo>
                  <a:pt x="8" y="55"/>
                  <a:pt x="22" y="47"/>
                  <a:pt x="37" y="46"/>
                </a:cubicBezTo>
                <a:cubicBezTo>
                  <a:pt x="37" y="93"/>
                  <a:pt x="37" y="93"/>
                  <a:pt x="37" y="93"/>
                </a:cubicBezTo>
                <a:cubicBezTo>
                  <a:pt x="23" y="93"/>
                  <a:pt x="13" y="89"/>
                  <a:pt x="8" y="88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70" y="120"/>
                </a:moveTo>
                <a:cubicBezTo>
                  <a:pt x="70" y="139"/>
                  <a:pt x="57" y="154"/>
                  <a:pt x="40" y="154"/>
                </a:cubicBezTo>
                <a:cubicBezTo>
                  <a:pt x="22" y="154"/>
                  <a:pt x="8" y="139"/>
                  <a:pt x="8" y="120"/>
                </a:cubicBezTo>
                <a:cubicBezTo>
                  <a:pt x="8" y="96"/>
                  <a:pt x="8" y="96"/>
                  <a:pt x="8" y="96"/>
                </a:cubicBezTo>
                <a:cubicBezTo>
                  <a:pt x="15" y="98"/>
                  <a:pt x="27" y="101"/>
                  <a:pt x="41" y="101"/>
                </a:cubicBezTo>
                <a:cubicBezTo>
                  <a:pt x="51" y="101"/>
                  <a:pt x="61" y="100"/>
                  <a:pt x="70" y="96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70" y="120"/>
                  <a:pt x="70" y="120"/>
                  <a:pt x="70" y="120"/>
                </a:cubicBezTo>
                <a:close/>
                <a:moveTo>
                  <a:pt x="70" y="88"/>
                </a:moveTo>
                <a:cubicBezTo>
                  <a:pt x="62" y="92"/>
                  <a:pt x="52" y="93"/>
                  <a:pt x="43" y="93"/>
                </a:cubicBezTo>
                <a:cubicBezTo>
                  <a:pt x="43" y="46"/>
                  <a:pt x="43" y="46"/>
                  <a:pt x="43" y="46"/>
                </a:cubicBezTo>
                <a:cubicBezTo>
                  <a:pt x="57" y="46"/>
                  <a:pt x="70" y="54"/>
                  <a:pt x="70" y="68"/>
                </a:cubicBezTo>
                <a:cubicBezTo>
                  <a:pt x="70" y="88"/>
                  <a:pt x="70" y="88"/>
                  <a:pt x="70" y="88"/>
                </a:cubicBezTo>
                <a:cubicBezTo>
                  <a:pt x="70" y="88"/>
                  <a:pt x="70" y="88"/>
                  <a:pt x="70" y="88"/>
                </a:cubicBezTo>
                <a:close/>
                <a:moveTo>
                  <a:pt x="68" y="85"/>
                </a:moveTo>
                <a:cubicBezTo>
                  <a:pt x="68" y="85"/>
                  <a:pt x="52" y="91"/>
                  <a:pt x="46" y="89"/>
                </a:cubicBezTo>
                <a:cubicBezTo>
                  <a:pt x="46" y="49"/>
                  <a:pt x="46" y="49"/>
                  <a:pt x="46" y="49"/>
                </a:cubicBezTo>
                <a:cubicBezTo>
                  <a:pt x="62" y="53"/>
                  <a:pt x="70" y="58"/>
                  <a:pt x="68" y="85"/>
                </a:cubicBezTo>
                <a:close/>
                <a:moveTo>
                  <a:pt x="68" y="85"/>
                </a:moveTo>
                <a:cubicBezTo>
                  <a:pt x="68" y="85"/>
                  <a:pt x="68" y="85"/>
                  <a:pt x="68" y="8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Freeform 48">
            <a:extLst>
              <a:ext uri="{FF2B5EF4-FFF2-40B4-BE49-F238E27FC236}">
                <a16:creationId xmlns:a16="http://schemas.microsoft.com/office/drawing/2014/main" id="{9D84FF89-AB53-419F-AA65-3B242ED23FDE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3094038"/>
            <a:ext cx="254000" cy="119063"/>
          </a:xfrm>
          <a:custGeom>
            <a:avLst/>
            <a:gdLst>
              <a:gd name="T0" fmla="*/ 125 w 160"/>
              <a:gd name="T1" fmla="*/ 59 h 75"/>
              <a:gd name="T2" fmla="*/ 105 w 160"/>
              <a:gd name="T3" fmla="*/ 37 h 75"/>
              <a:gd name="T4" fmla="*/ 125 w 160"/>
              <a:gd name="T5" fmla="*/ 16 h 75"/>
              <a:gd name="T6" fmla="*/ 145 w 160"/>
              <a:gd name="T7" fmla="*/ 37 h 75"/>
              <a:gd name="T8" fmla="*/ 125 w 160"/>
              <a:gd name="T9" fmla="*/ 59 h 75"/>
              <a:gd name="T10" fmla="*/ 35 w 160"/>
              <a:gd name="T11" fmla="*/ 59 h 75"/>
              <a:gd name="T12" fmla="*/ 15 w 160"/>
              <a:gd name="T13" fmla="*/ 37 h 75"/>
              <a:gd name="T14" fmla="*/ 35 w 160"/>
              <a:gd name="T15" fmla="*/ 16 h 75"/>
              <a:gd name="T16" fmla="*/ 55 w 160"/>
              <a:gd name="T17" fmla="*/ 37 h 75"/>
              <a:gd name="T18" fmla="*/ 35 w 160"/>
              <a:gd name="T19" fmla="*/ 59 h 75"/>
              <a:gd name="T20" fmla="*/ 125 w 160"/>
              <a:gd name="T21" fmla="*/ 0 h 75"/>
              <a:gd name="T22" fmla="*/ 90 w 160"/>
              <a:gd name="T23" fmla="*/ 37 h 75"/>
              <a:gd name="T24" fmla="*/ 93 w 160"/>
              <a:gd name="T25" fmla="*/ 52 h 75"/>
              <a:gd name="T26" fmla="*/ 90 w 160"/>
              <a:gd name="T27" fmla="*/ 58 h 75"/>
              <a:gd name="T28" fmla="*/ 70 w 160"/>
              <a:gd name="T29" fmla="*/ 58 h 75"/>
              <a:gd name="T30" fmla="*/ 67 w 160"/>
              <a:gd name="T31" fmla="*/ 52 h 75"/>
              <a:gd name="T32" fmla="*/ 70 w 160"/>
              <a:gd name="T33" fmla="*/ 36 h 75"/>
              <a:gd name="T34" fmla="*/ 35 w 160"/>
              <a:gd name="T35" fmla="*/ 0 h 75"/>
              <a:gd name="T36" fmla="*/ 0 w 160"/>
              <a:gd name="T37" fmla="*/ 37 h 75"/>
              <a:gd name="T38" fmla="*/ 35 w 160"/>
              <a:gd name="T39" fmla="*/ 75 h 75"/>
              <a:gd name="T40" fmla="*/ 125 w 160"/>
              <a:gd name="T41" fmla="*/ 75 h 75"/>
              <a:gd name="T42" fmla="*/ 160 w 160"/>
              <a:gd name="T43" fmla="*/ 37 h 75"/>
              <a:gd name="T44" fmla="*/ 125 w 160"/>
              <a:gd name="T45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0" h="75">
                <a:moveTo>
                  <a:pt x="125" y="59"/>
                </a:moveTo>
                <a:cubicBezTo>
                  <a:pt x="114" y="59"/>
                  <a:pt x="105" y="49"/>
                  <a:pt x="105" y="37"/>
                </a:cubicBezTo>
                <a:cubicBezTo>
                  <a:pt x="105" y="26"/>
                  <a:pt x="114" y="16"/>
                  <a:pt x="125" y="16"/>
                </a:cubicBezTo>
                <a:cubicBezTo>
                  <a:pt x="136" y="16"/>
                  <a:pt x="145" y="26"/>
                  <a:pt x="145" y="37"/>
                </a:cubicBezTo>
                <a:cubicBezTo>
                  <a:pt x="145" y="49"/>
                  <a:pt x="136" y="59"/>
                  <a:pt x="125" y="59"/>
                </a:cubicBezTo>
                <a:close/>
                <a:moveTo>
                  <a:pt x="35" y="59"/>
                </a:moveTo>
                <a:cubicBezTo>
                  <a:pt x="24" y="59"/>
                  <a:pt x="15" y="49"/>
                  <a:pt x="15" y="37"/>
                </a:cubicBezTo>
                <a:cubicBezTo>
                  <a:pt x="15" y="26"/>
                  <a:pt x="24" y="16"/>
                  <a:pt x="35" y="16"/>
                </a:cubicBezTo>
                <a:cubicBezTo>
                  <a:pt x="46" y="16"/>
                  <a:pt x="55" y="26"/>
                  <a:pt x="55" y="37"/>
                </a:cubicBezTo>
                <a:cubicBezTo>
                  <a:pt x="55" y="49"/>
                  <a:pt x="46" y="59"/>
                  <a:pt x="35" y="59"/>
                </a:cubicBezTo>
                <a:close/>
                <a:moveTo>
                  <a:pt x="125" y="0"/>
                </a:moveTo>
                <a:cubicBezTo>
                  <a:pt x="105" y="0"/>
                  <a:pt x="90" y="16"/>
                  <a:pt x="90" y="37"/>
                </a:cubicBezTo>
                <a:cubicBezTo>
                  <a:pt x="90" y="43"/>
                  <a:pt x="91" y="47"/>
                  <a:pt x="93" y="52"/>
                </a:cubicBezTo>
                <a:cubicBezTo>
                  <a:pt x="94" y="55"/>
                  <a:pt x="93" y="58"/>
                  <a:pt x="90" y="58"/>
                </a:cubicBezTo>
                <a:cubicBezTo>
                  <a:pt x="70" y="58"/>
                  <a:pt x="70" y="58"/>
                  <a:pt x="70" y="58"/>
                </a:cubicBezTo>
                <a:cubicBezTo>
                  <a:pt x="66" y="58"/>
                  <a:pt x="65" y="55"/>
                  <a:pt x="67" y="52"/>
                </a:cubicBezTo>
                <a:cubicBezTo>
                  <a:pt x="69" y="47"/>
                  <a:pt x="70" y="43"/>
                  <a:pt x="70" y="36"/>
                </a:cubicBezTo>
                <a:cubicBezTo>
                  <a:pt x="70" y="16"/>
                  <a:pt x="54" y="0"/>
                  <a:pt x="35" y="0"/>
                </a:cubicBezTo>
                <a:cubicBezTo>
                  <a:pt x="15" y="0"/>
                  <a:pt x="0" y="16"/>
                  <a:pt x="0" y="37"/>
                </a:cubicBezTo>
                <a:cubicBezTo>
                  <a:pt x="0" y="58"/>
                  <a:pt x="15" y="75"/>
                  <a:pt x="35" y="75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44" y="75"/>
                  <a:pt x="160" y="58"/>
                  <a:pt x="160" y="37"/>
                </a:cubicBezTo>
                <a:cubicBezTo>
                  <a:pt x="160" y="16"/>
                  <a:pt x="144" y="0"/>
                  <a:pt x="125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Freeform 49">
            <a:extLst>
              <a:ext uri="{FF2B5EF4-FFF2-40B4-BE49-F238E27FC236}">
                <a16:creationId xmlns:a16="http://schemas.microsoft.com/office/drawing/2014/main" id="{C77AF416-5657-43A0-A45A-A0FAAEBC3DC9}"/>
              </a:ext>
            </a:extLst>
          </p:cNvPr>
          <p:cNvSpPr>
            <a:spLocks noEditPoints="1"/>
          </p:cNvSpPr>
          <p:nvPr/>
        </p:nvSpPr>
        <p:spPr bwMode="auto">
          <a:xfrm>
            <a:off x="6273801" y="3025776"/>
            <a:ext cx="195263" cy="254000"/>
          </a:xfrm>
          <a:custGeom>
            <a:avLst/>
            <a:gdLst>
              <a:gd name="T0" fmla="*/ 67 w 123"/>
              <a:gd name="T1" fmla="*/ 30 h 160"/>
              <a:gd name="T2" fmla="*/ 67 w 123"/>
              <a:gd name="T3" fmla="*/ 20 h 160"/>
              <a:gd name="T4" fmla="*/ 85 w 123"/>
              <a:gd name="T5" fmla="*/ 20 h 160"/>
              <a:gd name="T6" fmla="*/ 85 w 123"/>
              <a:gd name="T7" fmla="*/ 9 h 160"/>
              <a:gd name="T8" fmla="*/ 77 w 123"/>
              <a:gd name="T9" fmla="*/ 0 h 160"/>
              <a:gd name="T10" fmla="*/ 47 w 123"/>
              <a:gd name="T11" fmla="*/ 0 h 160"/>
              <a:gd name="T12" fmla="*/ 38 w 123"/>
              <a:gd name="T13" fmla="*/ 9 h 160"/>
              <a:gd name="T14" fmla="*/ 38 w 123"/>
              <a:gd name="T15" fmla="*/ 20 h 160"/>
              <a:gd name="T16" fmla="*/ 57 w 123"/>
              <a:gd name="T17" fmla="*/ 20 h 160"/>
              <a:gd name="T18" fmla="*/ 57 w 123"/>
              <a:gd name="T19" fmla="*/ 30 h 160"/>
              <a:gd name="T20" fmla="*/ 0 w 123"/>
              <a:gd name="T21" fmla="*/ 95 h 160"/>
              <a:gd name="T22" fmla="*/ 61 w 123"/>
              <a:gd name="T23" fmla="*/ 160 h 160"/>
              <a:gd name="T24" fmla="*/ 123 w 123"/>
              <a:gd name="T25" fmla="*/ 95 h 160"/>
              <a:gd name="T26" fmla="*/ 67 w 123"/>
              <a:gd name="T27" fmla="*/ 30 h 160"/>
              <a:gd name="T28" fmla="*/ 95 w 123"/>
              <a:gd name="T29" fmla="*/ 131 h 160"/>
              <a:gd name="T30" fmla="*/ 61 w 123"/>
              <a:gd name="T31" fmla="*/ 145 h 160"/>
              <a:gd name="T32" fmla="*/ 28 w 123"/>
              <a:gd name="T33" fmla="*/ 131 h 160"/>
              <a:gd name="T34" fmla="*/ 15 w 123"/>
              <a:gd name="T35" fmla="*/ 95 h 160"/>
              <a:gd name="T36" fmla="*/ 28 w 123"/>
              <a:gd name="T37" fmla="*/ 60 h 160"/>
              <a:gd name="T38" fmla="*/ 60 w 123"/>
              <a:gd name="T39" fmla="*/ 45 h 160"/>
              <a:gd name="T40" fmla="*/ 57 w 123"/>
              <a:gd name="T41" fmla="*/ 94 h 160"/>
              <a:gd name="T42" fmla="*/ 61 w 123"/>
              <a:gd name="T43" fmla="*/ 100 h 160"/>
              <a:gd name="T44" fmla="*/ 67 w 123"/>
              <a:gd name="T45" fmla="*/ 94 h 160"/>
              <a:gd name="T46" fmla="*/ 64 w 123"/>
              <a:gd name="T47" fmla="*/ 45 h 160"/>
              <a:gd name="T48" fmla="*/ 95 w 123"/>
              <a:gd name="T49" fmla="*/ 60 h 160"/>
              <a:gd name="T50" fmla="*/ 109 w 123"/>
              <a:gd name="T51" fmla="*/ 95 h 160"/>
              <a:gd name="T52" fmla="*/ 95 w 123"/>
              <a:gd name="T53" fmla="*/ 131 h 160"/>
              <a:gd name="T54" fmla="*/ 95 w 123"/>
              <a:gd name="T55" fmla="*/ 131 h 160"/>
              <a:gd name="T56" fmla="*/ 95 w 123"/>
              <a:gd name="T57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3" h="160">
                <a:moveTo>
                  <a:pt x="67" y="30"/>
                </a:moveTo>
                <a:cubicBezTo>
                  <a:pt x="67" y="20"/>
                  <a:pt x="67" y="20"/>
                  <a:pt x="67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9"/>
                  <a:pt x="85" y="9"/>
                  <a:pt x="85" y="9"/>
                </a:cubicBezTo>
                <a:cubicBezTo>
                  <a:pt x="85" y="4"/>
                  <a:pt x="81" y="0"/>
                  <a:pt x="7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2" y="0"/>
                  <a:pt x="38" y="4"/>
                  <a:pt x="38" y="9"/>
                </a:cubicBezTo>
                <a:cubicBezTo>
                  <a:pt x="38" y="20"/>
                  <a:pt x="38" y="20"/>
                  <a:pt x="38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30"/>
                  <a:pt x="57" y="30"/>
                  <a:pt x="57" y="30"/>
                </a:cubicBezTo>
                <a:cubicBezTo>
                  <a:pt x="26" y="32"/>
                  <a:pt x="0" y="61"/>
                  <a:pt x="0" y="95"/>
                </a:cubicBezTo>
                <a:cubicBezTo>
                  <a:pt x="0" y="131"/>
                  <a:pt x="28" y="160"/>
                  <a:pt x="61" y="160"/>
                </a:cubicBezTo>
                <a:cubicBezTo>
                  <a:pt x="96" y="160"/>
                  <a:pt x="123" y="131"/>
                  <a:pt x="123" y="95"/>
                </a:cubicBezTo>
                <a:cubicBezTo>
                  <a:pt x="123" y="61"/>
                  <a:pt x="98" y="32"/>
                  <a:pt x="67" y="30"/>
                </a:cubicBezTo>
                <a:close/>
                <a:moveTo>
                  <a:pt x="95" y="131"/>
                </a:moveTo>
                <a:cubicBezTo>
                  <a:pt x="86" y="140"/>
                  <a:pt x="74" y="145"/>
                  <a:pt x="61" y="145"/>
                </a:cubicBezTo>
                <a:cubicBezTo>
                  <a:pt x="50" y="145"/>
                  <a:pt x="38" y="140"/>
                  <a:pt x="28" y="131"/>
                </a:cubicBezTo>
                <a:cubicBezTo>
                  <a:pt x="19" y="121"/>
                  <a:pt x="15" y="109"/>
                  <a:pt x="15" y="95"/>
                </a:cubicBezTo>
                <a:cubicBezTo>
                  <a:pt x="15" y="81"/>
                  <a:pt x="19" y="69"/>
                  <a:pt x="28" y="60"/>
                </a:cubicBezTo>
                <a:cubicBezTo>
                  <a:pt x="37" y="51"/>
                  <a:pt x="49" y="45"/>
                  <a:pt x="60" y="45"/>
                </a:cubicBezTo>
                <a:cubicBezTo>
                  <a:pt x="57" y="94"/>
                  <a:pt x="57" y="94"/>
                  <a:pt x="57" y="94"/>
                </a:cubicBezTo>
                <a:cubicBezTo>
                  <a:pt x="57" y="99"/>
                  <a:pt x="59" y="100"/>
                  <a:pt x="61" y="100"/>
                </a:cubicBezTo>
                <a:cubicBezTo>
                  <a:pt x="65" y="100"/>
                  <a:pt x="67" y="99"/>
                  <a:pt x="67" y="94"/>
                </a:cubicBezTo>
                <a:cubicBezTo>
                  <a:pt x="64" y="45"/>
                  <a:pt x="64" y="45"/>
                  <a:pt x="64" y="45"/>
                </a:cubicBezTo>
                <a:cubicBezTo>
                  <a:pt x="75" y="45"/>
                  <a:pt x="86" y="51"/>
                  <a:pt x="95" y="60"/>
                </a:cubicBezTo>
                <a:cubicBezTo>
                  <a:pt x="105" y="69"/>
                  <a:pt x="109" y="81"/>
                  <a:pt x="109" y="95"/>
                </a:cubicBezTo>
                <a:cubicBezTo>
                  <a:pt x="109" y="109"/>
                  <a:pt x="105" y="121"/>
                  <a:pt x="95" y="131"/>
                </a:cubicBezTo>
                <a:close/>
                <a:moveTo>
                  <a:pt x="95" y="131"/>
                </a:moveTo>
                <a:cubicBezTo>
                  <a:pt x="95" y="131"/>
                  <a:pt x="95" y="131"/>
                  <a:pt x="95" y="13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Freeform 50">
            <a:extLst>
              <a:ext uri="{FF2B5EF4-FFF2-40B4-BE49-F238E27FC236}">
                <a16:creationId xmlns:a16="http://schemas.microsoft.com/office/drawing/2014/main" id="{55FFD5C4-3D52-46A6-BB77-3D6EB2637C5F}"/>
              </a:ext>
            </a:extLst>
          </p:cNvPr>
          <p:cNvSpPr>
            <a:spLocks noEditPoints="1"/>
          </p:cNvSpPr>
          <p:nvPr/>
        </p:nvSpPr>
        <p:spPr bwMode="auto">
          <a:xfrm>
            <a:off x="5151438" y="3025776"/>
            <a:ext cx="238125" cy="254000"/>
          </a:xfrm>
          <a:custGeom>
            <a:avLst/>
            <a:gdLst>
              <a:gd name="T0" fmla="*/ 48 w 150"/>
              <a:gd name="T1" fmla="*/ 85 h 160"/>
              <a:gd name="T2" fmla="*/ 33 w 150"/>
              <a:gd name="T3" fmla="*/ 91 h 160"/>
              <a:gd name="T4" fmla="*/ 29 w 150"/>
              <a:gd name="T5" fmla="*/ 75 h 160"/>
              <a:gd name="T6" fmla="*/ 42 w 150"/>
              <a:gd name="T7" fmla="*/ 71 h 160"/>
              <a:gd name="T8" fmla="*/ 42 w 150"/>
              <a:gd name="T9" fmla="*/ 111 h 160"/>
              <a:gd name="T10" fmla="*/ 29 w 150"/>
              <a:gd name="T11" fmla="*/ 115 h 160"/>
              <a:gd name="T12" fmla="*/ 33 w 150"/>
              <a:gd name="T13" fmla="*/ 131 h 160"/>
              <a:gd name="T14" fmla="*/ 48 w 150"/>
              <a:gd name="T15" fmla="*/ 125 h 160"/>
              <a:gd name="T16" fmla="*/ 42 w 150"/>
              <a:gd name="T17" fmla="*/ 111 h 160"/>
              <a:gd name="T18" fmla="*/ 70 w 150"/>
              <a:gd name="T19" fmla="*/ 71 h 160"/>
              <a:gd name="T20" fmla="*/ 66 w 150"/>
              <a:gd name="T21" fmla="*/ 85 h 160"/>
              <a:gd name="T22" fmla="*/ 79 w 150"/>
              <a:gd name="T23" fmla="*/ 91 h 160"/>
              <a:gd name="T24" fmla="*/ 85 w 150"/>
              <a:gd name="T25" fmla="*/ 75 h 160"/>
              <a:gd name="T26" fmla="*/ 79 w 150"/>
              <a:gd name="T27" fmla="*/ 111 h 160"/>
              <a:gd name="T28" fmla="*/ 66 w 150"/>
              <a:gd name="T29" fmla="*/ 115 h 160"/>
              <a:gd name="T30" fmla="*/ 70 w 150"/>
              <a:gd name="T31" fmla="*/ 131 h 160"/>
              <a:gd name="T32" fmla="*/ 85 w 150"/>
              <a:gd name="T33" fmla="*/ 125 h 160"/>
              <a:gd name="T34" fmla="*/ 79 w 150"/>
              <a:gd name="T35" fmla="*/ 111 h 160"/>
              <a:gd name="T36" fmla="*/ 107 w 150"/>
              <a:gd name="T37" fmla="*/ 71 h 160"/>
              <a:gd name="T38" fmla="*/ 103 w 150"/>
              <a:gd name="T39" fmla="*/ 85 h 160"/>
              <a:gd name="T40" fmla="*/ 116 w 150"/>
              <a:gd name="T41" fmla="*/ 91 h 160"/>
              <a:gd name="T42" fmla="*/ 122 w 150"/>
              <a:gd name="T43" fmla="*/ 75 h 160"/>
              <a:gd name="T44" fmla="*/ 116 w 150"/>
              <a:gd name="T45" fmla="*/ 111 h 160"/>
              <a:gd name="T46" fmla="*/ 103 w 150"/>
              <a:gd name="T47" fmla="*/ 115 h 160"/>
              <a:gd name="T48" fmla="*/ 107 w 150"/>
              <a:gd name="T49" fmla="*/ 131 h 160"/>
              <a:gd name="T50" fmla="*/ 122 w 150"/>
              <a:gd name="T51" fmla="*/ 125 h 160"/>
              <a:gd name="T52" fmla="*/ 116 w 150"/>
              <a:gd name="T53" fmla="*/ 111 h 160"/>
              <a:gd name="T54" fmla="*/ 42 w 150"/>
              <a:gd name="T55" fmla="*/ 31 h 160"/>
              <a:gd name="T56" fmla="*/ 48 w 150"/>
              <a:gd name="T57" fmla="*/ 6 h 160"/>
              <a:gd name="T58" fmla="*/ 33 w 150"/>
              <a:gd name="T59" fmla="*/ 0 h 160"/>
              <a:gd name="T60" fmla="*/ 29 w 150"/>
              <a:gd name="T61" fmla="*/ 26 h 160"/>
              <a:gd name="T62" fmla="*/ 150 w 150"/>
              <a:gd name="T63" fmla="*/ 41 h 160"/>
              <a:gd name="T64" fmla="*/ 131 w 150"/>
              <a:gd name="T65" fmla="*/ 160 h 160"/>
              <a:gd name="T66" fmla="*/ 0 w 150"/>
              <a:gd name="T67" fmla="*/ 141 h 160"/>
              <a:gd name="T68" fmla="*/ 18 w 150"/>
              <a:gd name="T69" fmla="*/ 22 h 160"/>
              <a:gd name="T70" fmla="*/ 24 w 150"/>
              <a:gd name="T71" fmla="*/ 26 h 160"/>
              <a:gd name="T72" fmla="*/ 42 w 150"/>
              <a:gd name="T73" fmla="*/ 36 h 160"/>
              <a:gd name="T74" fmla="*/ 51 w 150"/>
              <a:gd name="T75" fmla="*/ 22 h 160"/>
              <a:gd name="T76" fmla="*/ 98 w 150"/>
              <a:gd name="T77" fmla="*/ 26 h 160"/>
              <a:gd name="T78" fmla="*/ 116 w 150"/>
              <a:gd name="T79" fmla="*/ 36 h 160"/>
              <a:gd name="T80" fmla="*/ 126 w 150"/>
              <a:gd name="T81" fmla="*/ 22 h 160"/>
              <a:gd name="T82" fmla="*/ 150 w 150"/>
              <a:gd name="T83" fmla="*/ 41 h 160"/>
              <a:gd name="T84" fmla="*/ 131 w 150"/>
              <a:gd name="T85" fmla="*/ 51 h 160"/>
              <a:gd name="T86" fmla="*/ 9 w 150"/>
              <a:gd name="T87" fmla="*/ 61 h 160"/>
              <a:gd name="T88" fmla="*/ 18 w 150"/>
              <a:gd name="T89" fmla="*/ 150 h 160"/>
              <a:gd name="T90" fmla="*/ 140 w 150"/>
              <a:gd name="T91" fmla="*/ 141 h 160"/>
              <a:gd name="T92" fmla="*/ 140 w 150"/>
              <a:gd name="T93" fmla="*/ 61 h 160"/>
              <a:gd name="T94" fmla="*/ 116 w 150"/>
              <a:gd name="T95" fmla="*/ 31 h 160"/>
              <a:gd name="T96" fmla="*/ 122 w 150"/>
              <a:gd name="T97" fmla="*/ 6 h 160"/>
              <a:gd name="T98" fmla="*/ 107 w 150"/>
              <a:gd name="T99" fmla="*/ 0 h 160"/>
              <a:gd name="T100" fmla="*/ 103 w 150"/>
              <a:gd name="T101" fmla="*/ 26 h 160"/>
              <a:gd name="T102" fmla="*/ 107 w 150"/>
              <a:gd name="T103" fmla="*/ 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0" h="160">
                <a:moveTo>
                  <a:pt x="48" y="75"/>
                </a:moveTo>
                <a:cubicBezTo>
                  <a:pt x="48" y="85"/>
                  <a:pt x="48" y="85"/>
                  <a:pt x="48" y="85"/>
                </a:cubicBezTo>
                <a:cubicBezTo>
                  <a:pt x="48" y="88"/>
                  <a:pt x="45" y="91"/>
                  <a:pt x="42" y="91"/>
                </a:cubicBezTo>
                <a:cubicBezTo>
                  <a:pt x="33" y="91"/>
                  <a:pt x="33" y="91"/>
                  <a:pt x="33" y="91"/>
                </a:cubicBezTo>
                <a:cubicBezTo>
                  <a:pt x="30" y="91"/>
                  <a:pt x="29" y="88"/>
                  <a:pt x="29" y="85"/>
                </a:cubicBezTo>
                <a:cubicBezTo>
                  <a:pt x="29" y="75"/>
                  <a:pt x="29" y="75"/>
                  <a:pt x="29" y="75"/>
                </a:cubicBezTo>
                <a:cubicBezTo>
                  <a:pt x="29" y="73"/>
                  <a:pt x="30" y="71"/>
                  <a:pt x="33" y="71"/>
                </a:cubicBezTo>
                <a:cubicBezTo>
                  <a:pt x="42" y="71"/>
                  <a:pt x="42" y="71"/>
                  <a:pt x="42" y="71"/>
                </a:cubicBezTo>
                <a:cubicBezTo>
                  <a:pt x="45" y="71"/>
                  <a:pt x="48" y="73"/>
                  <a:pt x="48" y="75"/>
                </a:cubicBezTo>
                <a:close/>
                <a:moveTo>
                  <a:pt x="42" y="111"/>
                </a:moveTo>
                <a:cubicBezTo>
                  <a:pt x="33" y="111"/>
                  <a:pt x="33" y="111"/>
                  <a:pt x="33" y="111"/>
                </a:cubicBezTo>
                <a:cubicBezTo>
                  <a:pt x="30" y="111"/>
                  <a:pt x="29" y="112"/>
                  <a:pt x="29" y="11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8"/>
                  <a:pt x="30" y="131"/>
                  <a:pt x="33" y="131"/>
                </a:cubicBezTo>
                <a:cubicBezTo>
                  <a:pt x="42" y="131"/>
                  <a:pt x="42" y="131"/>
                  <a:pt x="42" y="131"/>
                </a:cubicBezTo>
                <a:cubicBezTo>
                  <a:pt x="45" y="131"/>
                  <a:pt x="48" y="128"/>
                  <a:pt x="48" y="125"/>
                </a:cubicBezTo>
                <a:cubicBezTo>
                  <a:pt x="48" y="115"/>
                  <a:pt x="48" y="115"/>
                  <a:pt x="48" y="115"/>
                </a:cubicBezTo>
                <a:cubicBezTo>
                  <a:pt x="48" y="112"/>
                  <a:pt x="45" y="111"/>
                  <a:pt x="42" y="111"/>
                </a:cubicBezTo>
                <a:close/>
                <a:moveTo>
                  <a:pt x="79" y="71"/>
                </a:moveTo>
                <a:cubicBezTo>
                  <a:pt x="70" y="71"/>
                  <a:pt x="70" y="71"/>
                  <a:pt x="70" y="71"/>
                </a:cubicBezTo>
                <a:cubicBezTo>
                  <a:pt x="67" y="71"/>
                  <a:pt x="66" y="73"/>
                  <a:pt x="66" y="7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8"/>
                  <a:pt x="67" y="91"/>
                  <a:pt x="70" y="91"/>
                </a:cubicBezTo>
                <a:cubicBezTo>
                  <a:pt x="79" y="91"/>
                  <a:pt x="79" y="91"/>
                  <a:pt x="79" y="91"/>
                </a:cubicBezTo>
                <a:cubicBezTo>
                  <a:pt x="82" y="91"/>
                  <a:pt x="85" y="88"/>
                  <a:pt x="85" y="85"/>
                </a:cubicBezTo>
                <a:cubicBezTo>
                  <a:pt x="85" y="75"/>
                  <a:pt x="85" y="75"/>
                  <a:pt x="85" y="75"/>
                </a:cubicBezTo>
                <a:cubicBezTo>
                  <a:pt x="85" y="73"/>
                  <a:pt x="82" y="71"/>
                  <a:pt x="79" y="71"/>
                </a:cubicBezTo>
                <a:close/>
                <a:moveTo>
                  <a:pt x="79" y="111"/>
                </a:moveTo>
                <a:cubicBezTo>
                  <a:pt x="70" y="111"/>
                  <a:pt x="70" y="111"/>
                  <a:pt x="70" y="111"/>
                </a:cubicBezTo>
                <a:cubicBezTo>
                  <a:pt x="67" y="111"/>
                  <a:pt x="66" y="112"/>
                  <a:pt x="66" y="11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6" y="128"/>
                  <a:pt x="67" y="131"/>
                  <a:pt x="70" y="131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82" y="131"/>
                  <a:pt x="85" y="128"/>
                  <a:pt x="85" y="125"/>
                </a:cubicBezTo>
                <a:cubicBezTo>
                  <a:pt x="85" y="115"/>
                  <a:pt x="85" y="115"/>
                  <a:pt x="85" y="115"/>
                </a:cubicBezTo>
                <a:cubicBezTo>
                  <a:pt x="85" y="112"/>
                  <a:pt x="82" y="111"/>
                  <a:pt x="79" y="111"/>
                </a:cubicBezTo>
                <a:close/>
                <a:moveTo>
                  <a:pt x="116" y="71"/>
                </a:moveTo>
                <a:cubicBezTo>
                  <a:pt x="107" y="71"/>
                  <a:pt x="107" y="71"/>
                  <a:pt x="107" y="71"/>
                </a:cubicBezTo>
                <a:cubicBezTo>
                  <a:pt x="105" y="71"/>
                  <a:pt x="103" y="73"/>
                  <a:pt x="103" y="75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03" y="88"/>
                  <a:pt x="105" y="91"/>
                  <a:pt x="107" y="91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9" y="91"/>
                  <a:pt x="122" y="88"/>
                  <a:pt x="122" y="8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2" y="73"/>
                  <a:pt x="119" y="71"/>
                  <a:pt x="116" y="71"/>
                </a:cubicBezTo>
                <a:close/>
                <a:moveTo>
                  <a:pt x="116" y="111"/>
                </a:moveTo>
                <a:cubicBezTo>
                  <a:pt x="107" y="111"/>
                  <a:pt x="107" y="111"/>
                  <a:pt x="107" y="111"/>
                </a:cubicBezTo>
                <a:cubicBezTo>
                  <a:pt x="105" y="111"/>
                  <a:pt x="103" y="112"/>
                  <a:pt x="103" y="11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8"/>
                  <a:pt x="105" y="131"/>
                  <a:pt x="107" y="131"/>
                </a:cubicBezTo>
                <a:cubicBezTo>
                  <a:pt x="116" y="131"/>
                  <a:pt x="116" y="131"/>
                  <a:pt x="116" y="131"/>
                </a:cubicBezTo>
                <a:cubicBezTo>
                  <a:pt x="119" y="131"/>
                  <a:pt x="122" y="128"/>
                  <a:pt x="122" y="125"/>
                </a:cubicBezTo>
                <a:cubicBezTo>
                  <a:pt x="122" y="115"/>
                  <a:pt x="122" y="115"/>
                  <a:pt x="122" y="115"/>
                </a:cubicBezTo>
                <a:cubicBezTo>
                  <a:pt x="122" y="112"/>
                  <a:pt x="119" y="111"/>
                  <a:pt x="116" y="111"/>
                </a:cubicBezTo>
                <a:close/>
                <a:moveTo>
                  <a:pt x="33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5" y="31"/>
                  <a:pt x="48" y="29"/>
                  <a:pt x="48" y="26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0"/>
                  <a:pt x="29" y="3"/>
                  <a:pt x="29" y="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9"/>
                  <a:pt x="30" y="31"/>
                  <a:pt x="33" y="31"/>
                </a:cubicBezTo>
                <a:close/>
                <a:moveTo>
                  <a:pt x="150" y="41"/>
                </a:moveTo>
                <a:cubicBezTo>
                  <a:pt x="150" y="141"/>
                  <a:pt x="150" y="141"/>
                  <a:pt x="150" y="141"/>
                </a:cubicBezTo>
                <a:cubicBezTo>
                  <a:pt x="150" y="152"/>
                  <a:pt x="142" y="160"/>
                  <a:pt x="131" y="160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9" y="160"/>
                  <a:pt x="0" y="152"/>
                  <a:pt x="0" y="1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30"/>
                  <a:pt x="9" y="22"/>
                  <a:pt x="18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31"/>
                  <a:pt x="28" y="36"/>
                  <a:pt x="33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8" y="36"/>
                  <a:pt x="51" y="31"/>
                  <a:pt x="51" y="26"/>
                </a:cubicBezTo>
                <a:cubicBezTo>
                  <a:pt x="51" y="22"/>
                  <a:pt x="51" y="22"/>
                  <a:pt x="51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6"/>
                  <a:pt x="98" y="26"/>
                  <a:pt x="98" y="26"/>
                </a:cubicBezTo>
                <a:cubicBezTo>
                  <a:pt x="98" y="31"/>
                  <a:pt x="102" y="36"/>
                  <a:pt x="107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2" y="36"/>
                  <a:pt x="126" y="31"/>
                  <a:pt x="126" y="26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42" y="22"/>
                  <a:pt x="150" y="30"/>
                  <a:pt x="150" y="41"/>
                </a:cubicBezTo>
                <a:close/>
                <a:moveTo>
                  <a:pt x="140" y="61"/>
                </a:moveTo>
                <a:cubicBezTo>
                  <a:pt x="140" y="56"/>
                  <a:pt x="136" y="51"/>
                  <a:pt x="131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14" y="51"/>
                  <a:pt x="9" y="56"/>
                  <a:pt x="9" y="61"/>
                </a:cubicBezTo>
                <a:cubicBezTo>
                  <a:pt x="9" y="141"/>
                  <a:pt x="9" y="141"/>
                  <a:pt x="9" y="141"/>
                </a:cubicBezTo>
                <a:cubicBezTo>
                  <a:pt x="9" y="146"/>
                  <a:pt x="14" y="150"/>
                  <a:pt x="18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6" y="150"/>
                  <a:pt x="140" y="146"/>
                  <a:pt x="140" y="141"/>
                </a:cubicBezTo>
                <a:cubicBezTo>
                  <a:pt x="140" y="61"/>
                  <a:pt x="140" y="61"/>
                  <a:pt x="140" y="61"/>
                </a:cubicBezTo>
                <a:cubicBezTo>
                  <a:pt x="140" y="61"/>
                  <a:pt x="140" y="61"/>
                  <a:pt x="140" y="61"/>
                </a:cubicBezTo>
                <a:close/>
                <a:moveTo>
                  <a:pt x="107" y="31"/>
                </a:moveTo>
                <a:cubicBezTo>
                  <a:pt x="116" y="31"/>
                  <a:pt x="116" y="31"/>
                  <a:pt x="116" y="31"/>
                </a:cubicBezTo>
                <a:cubicBezTo>
                  <a:pt x="119" y="31"/>
                  <a:pt x="122" y="29"/>
                  <a:pt x="122" y="26"/>
                </a:cubicBezTo>
                <a:cubicBezTo>
                  <a:pt x="122" y="6"/>
                  <a:pt x="122" y="6"/>
                  <a:pt x="122" y="6"/>
                </a:cubicBezTo>
                <a:cubicBezTo>
                  <a:pt x="122" y="3"/>
                  <a:pt x="119" y="0"/>
                  <a:pt x="116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5" y="0"/>
                  <a:pt x="103" y="3"/>
                  <a:pt x="103" y="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3" y="29"/>
                  <a:pt x="105" y="31"/>
                  <a:pt x="107" y="31"/>
                </a:cubicBezTo>
                <a:close/>
                <a:moveTo>
                  <a:pt x="107" y="31"/>
                </a:moveTo>
                <a:cubicBezTo>
                  <a:pt x="107" y="31"/>
                  <a:pt x="107" y="31"/>
                  <a:pt x="107" y="3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0" name="Freeform 51">
            <a:extLst>
              <a:ext uri="{FF2B5EF4-FFF2-40B4-BE49-F238E27FC236}">
                <a16:creationId xmlns:a16="http://schemas.microsoft.com/office/drawing/2014/main" id="{EBE59098-F571-48D4-AF35-FC5817588D19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3070226"/>
            <a:ext cx="254000" cy="166688"/>
          </a:xfrm>
          <a:custGeom>
            <a:avLst/>
            <a:gdLst>
              <a:gd name="T0" fmla="*/ 145 w 160"/>
              <a:gd name="T1" fmla="*/ 70 h 105"/>
              <a:gd name="T2" fmla="*/ 145 w 160"/>
              <a:gd name="T3" fmla="*/ 53 h 105"/>
              <a:gd name="T4" fmla="*/ 160 w 160"/>
              <a:gd name="T5" fmla="*/ 45 h 105"/>
              <a:gd name="T6" fmla="*/ 80 w 160"/>
              <a:gd name="T7" fmla="*/ 0 h 105"/>
              <a:gd name="T8" fmla="*/ 0 w 160"/>
              <a:gd name="T9" fmla="*/ 45 h 105"/>
              <a:gd name="T10" fmla="*/ 32 w 160"/>
              <a:gd name="T11" fmla="*/ 65 h 105"/>
              <a:gd name="T12" fmla="*/ 32 w 160"/>
              <a:gd name="T13" fmla="*/ 77 h 105"/>
              <a:gd name="T14" fmla="*/ 33 w 160"/>
              <a:gd name="T15" fmla="*/ 77 h 105"/>
              <a:gd name="T16" fmla="*/ 32 w 160"/>
              <a:gd name="T17" fmla="*/ 79 h 105"/>
              <a:gd name="T18" fmla="*/ 80 w 160"/>
              <a:gd name="T19" fmla="*/ 89 h 105"/>
              <a:gd name="T20" fmla="*/ 128 w 160"/>
              <a:gd name="T21" fmla="*/ 79 h 105"/>
              <a:gd name="T22" fmla="*/ 128 w 160"/>
              <a:gd name="T23" fmla="*/ 77 h 105"/>
              <a:gd name="T24" fmla="*/ 128 w 160"/>
              <a:gd name="T25" fmla="*/ 65 h 105"/>
              <a:gd name="T26" fmla="*/ 142 w 160"/>
              <a:gd name="T27" fmla="*/ 55 h 105"/>
              <a:gd name="T28" fmla="*/ 142 w 160"/>
              <a:gd name="T29" fmla="*/ 70 h 105"/>
              <a:gd name="T30" fmla="*/ 140 w 160"/>
              <a:gd name="T31" fmla="*/ 74 h 105"/>
              <a:gd name="T32" fmla="*/ 144 w 160"/>
              <a:gd name="T33" fmla="*/ 79 h 105"/>
              <a:gd name="T34" fmla="*/ 148 w 160"/>
              <a:gd name="T35" fmla="*/ 74 h 105"/>
              <a:gd name="T36" fmla="*/ 145 w 160"/>
              <a:gd name="T37" fmla="*/ 70 h 105"/>
              <a:gd name="T38" fmla="*/ 80 w 160"/>
              <a:gd name="T39" fmla="*/ 85 h 105"/>
              <a:gd name="T40" fmla="*/ 38 w 160"/>
              <a:gd name="T41" fmla="*/ 79 h 105"/>
              <a:gd name="T42" fmla="*/ 80 w 160"/>
              <a:gd name="T43" fmla="*/ 72 h 105"/>
              <a:gd name="T44" fmla="*/ 124 w 160"/>
              <a:gd name="T45" fmla="*/ 79 h 105"/>
              <a:gd name="T46" fmla="*/ 80 w 160"/>
              <a:gd name="T47" fmla="*/ 85 h 105"/>
              <a:gd name="T48" fmla="*/ 127 w 160"/>
              <a:gd name="T49" fmla="*/ 55 h 105"/>
              <a:gd name="T50" fmla="*/ 80 w 160"/>
              <a:gd name="T51" fmla="*/ 42 h 105"/>
              <a:gd name="T52" fmla="*/ 33 w 160"/>
              <a:gd name="T53" fmla="*/ 55 h 105"/>
              <a:gd name="T54" fmla="*/ 33 w 160"/>
              <a:gd name="T55" fmla="*/ 51 h 105"/>
              <a:gd name="T56" fmla="*/ 80 w 160"/>
              <a:gd name="T57" fmla="*/ 37 h 105"/>
              <a:gd name="T58" fmla="*/ 127 w 160"/>
              <a:gd name="T59" fmla="*/ 51 h 105"/>
              <a:gd name="T60" fmla="*/ 127 w 160"/>
              <a:gd name="T61" fmla="*/ 55 h 105"/>
              <a:gd name="T62" fmla="*/ 140 w 160"/>
              <a:gd name="T63" fmla="*/ 80 h 105"/>
              <a:gd name="T64" fmla="*/ 139 w 160"/>
              <a:gd name="T65" fmla="*/ 105 h 105"/>
              <a:gd name="T66" fmla="*/ 148 w 160"/>
              <a:gd name="T67" fmla="*/ 100 h 105"/>
              <a:gd name="T68" fmla="*/ 148 w 160"/>
              <a:gd name="T69" fmla="*/ 80 h 105"/>
              <a:gd name="T70" fmla="*/ 140 w 160"/>
              <a:gd name="T71" fmla="*/ 8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05">
                <a:moveTo>
                  <a:pt x="145" y="70"/>
                </a:moveTo>
                <a:cubicBezTo>
                  <a:pt x="145" y="53"/>
                  <a:pt x="145" y="53"/>
                  <a:pt x="145" y="53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80" y="0"/>
                  <a:pt x="80" y="0"/>
                  <a:pt x="80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77"/>
                  <a:pt x="32" y="77"/>
                  <a:pt x="32" y="77"/>
                </a:cubicBezTo>
                <a:cubicBezTo>
                  <a:pt x="33" y="77"/>
                  <a:pt x="33" y="77"/>
                  <a:pt x="33" y="77"/>
                </a:cubicBezTo>
                <a:cubicBezTo>
                  <a:pt x="32" y="77"/>
                  <a:pt x="32" y="79"/>
                  <a:pt x="32" y="79"/>
                </a:cubicBezTo>
                <a:cubicBezTo>
                  <a:pt x="32" y="84"/>
                  <a:pt x="53" y="89"/>
                  <a:pt x="80" y="89"/>
                </a:cubicBezTo>
                <a:cubicBezTo>
                  <a:pt x="107" y="89"/>
                  <a:pt x="128" y="84"/>
                  <a:pt x="128" y="79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42" y="70"/>
                  <a:pt x="142" y="70"/>
                  <a:pt x="142" y="70"/>
                </a:cubicBezTo>
                <a:cubicBezTo>
                  <a:pt x="141" y="70"/>
                  <a:pt x="140" y="72"/>
                  <a:pt x="140" y="74"/>
                </a:cubicBezTo>
                <a:cubicBezTo>
                  <a:pt x="140" y="76"/>
                  <a:pt x="141" y="79"/>
                  <a:pt x="144" y="79"/>
                </a:cubicBezTo>
                <a:cubicBezTo>
                  <a:pt x="146" y="79"/>
                  <a:pt x="148" y="76"/>
                  <a:pt x="148" y="74"/>
                </a:cubicBezTo>
                <a:cubicBezTo>
                  <a:pt x="148" y="72"/>
                  <a:pt x="147" y="70"/>
                  <a:pt x="145" y="70"/>
                </a:cubicBezTo>
                <a:close/>
                <a:moveTo>
                  <a:pt x="80" y="85"/>
                </a:moveTo>
                <a:cubicBezTo>
                  <a:pt x="56" y="85"/>
                  <a:pt x="38" y="82"/>
                  <a:pt x="38" y="79"/>
                </a:cubicBezTo>
                <a:cubicBezTo>
                  <a:pt x="38" y="75"/>
                  <a:pt x="56" y="72"/>
                  <a:pt x="80" y="72"/>
                </a:cubicBezTo>
                <a:cubicBezTo>
                  <a:pt x="104" y="72"/>
                  <a:pt x="124" y="75"/>
                  <a:pt x="124" y="79"/>
                </a:cubicBezTo>
                <a:cubicBezTo>
                  <a:pt x="124" y="82"/>
                  <a:pt x="104" y="85"/>
                  <a:pt x="80" y="85"/>
                </a:cubicBezTo>
                <a:close/>
                <a:moveTo>
                  <a:pt x="127" y="55"/>
                </a:moveTo>
                <a:cubicBezTo>
                  <a:pt x="125" y="51"/>
                  <a:pt x="113" y="42"/>
                  <a:pt x="80" y="42"/>
                </a:cubicBezTo>
                <a:cubicBezTo>
                  <a:pt x="47" y="42"/>
                  <a:pt x="37" y="51"/>
                  <a:pt x="33" y="55"/>
                </a:cubicBezTo>
                <a:cubicBezTo>
                  <a:pt x="33" y="51"/>
                  <a:pt x="33" y="51"/>
                  <a:pt x="33" y="51"/>
                </a:cubicBezTo>
                <a:cubicBezTo>
                  <a:pt x="33" y="51"/>
                  <a:pt x="43" y="37"/>
                  <a:pt x="80" y="37"/>
                </a:cubicBezTo>
                <a:cubicBezTo>
                  <a:pt x="119" y="37"/>
                  <a:pt x="127" y="51"/>
                  <a:pt x="127" y="51"/>
                </a:cubicBezTo>
                <a:lnTo>
                  <a:pt x="127" y="55"/>
                </a:lnTo>
                <a:close/>
                <a:moveTo>
                  <a:pt x="140" y="80"/>
                </a:moveTo>
                <a:cubicBezTo>
                  <a:pt x="139" y="105"/>
                  <a:pt x="139" y="105"/>
                  <a:pt x="139" y="105"/>
                </a:cubicBezTo>
                <a:cubicBezTo>
                  <a:pt x="144" y="96"/>
                  <a:pt x="148" y="100"/>
                  <a:pt x="148" y="10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3" y="82"/>
                  <a:pt x="140" y="80"/>
                  <a:pt x="140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1" name="Freeform 52">
            <a:extLst>
              <a:ext uri="{FF2B5EF4-FFF2-40B4-BE49-F238E27FC236}">
                <a16:creationId xmlns:a16="http://schemas.microsoft.com/office/drawing/2014/main" id="{9F0E112A-E0DE-45B0-A4D5-3B55A24B0303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3060701"/>
            <a:ext cx="254000" cy="185738"/>
          </a:xfrm>
          <a:custGeom>
            <a:avLst/>
            <a:gdLst>
              <a:gd name="T0" fmla="*/ 105 w 160"/>
              <a:gd name="T1" fmla="*/ 63 h 117"/>
              <a:gd name="T2" fmla="*/ 80 w 160"/>
              <a:gd name="T3" fmla="*/ 90 h 117"/>
              <a:gd name="T4" fmla="*/ 55 w 160"/>
              <a:gd name="T5" fmla="*/ 63 h 117"/>
              <a:gd name="T6" fmla="*/ 80 w 160"/>
              <a:gd name="T7" fmla="*/ 37 h 117"/>
              <a:gd name="T8" fmla="*/ 105 w 160"/>
              <a:gd name="T9" fmla="*/ 63 h 117"/>
              <a:gd name="T10" fmla="*/ 160 w 160"/>
              <a:gd name="T11" fmla="*/ 21 h 117"/>
              <a:gd name="T12" fmla="*/ 160 w 160"/>
              <a:gd name="T13" fmla="*/ 106 h 117"/>
              <a:gd name="T14" fmla="*/ 150 w 160"/>
              <a:gd name="T15" fmla="*/ 117 h 117"/>
              <a:gd name="T16" fmla="*/ 10 w 160"/>
              <a:gd name="T17" fmla="*/ 117 h 117"/>
              <a:gd name="T18" fmla="*/ 0 w 160"/>
              <a:gd name="T19" fmla="*/ 106 h 117"/>
              <a:gd name="T20" fmla="*/ 0 w 160"/>
              <a:gd name="T21" fmla="*/ 21 h 117"/>
              <a:gd name="T22" fmla="*/ 10 w 160"/>
              <a:gd name="T23" fmla="*/ 11 h 117"/>
              <a:gd name="T24" fmla="*/ 20 w 160"/>
              <a:gd name="T25" fmla="*/ 11 h 117"/>
              <a:gd name="T26" fmla="*/ 31 w 160"/>
              <a:gd name="T27" fmla="*/ 0 h 117"/>
              <a:gd name="T28" fmla="*/ 40 w 160"/>
              <a:gd name="T29" fmla="*/ 0 h 117"/>
              <a:gd name="T30" fmla="*/ 50 w 160"/>
              <a:gd name="T31" fmla="*/ 11 h 117"/>
              <a:gd name="T32" fmla="*/ 150 w 160"/>
              <a:gd name="T33" fmla="*/ 11 h 117"/>
              <a:gd name="T34" fmla="*/ 160 w 160"/>
              <a:gd name="T35" fmla="*/ 21 h 117"/>
              <a:gd name="T36" fmla="*/ 115 w 160"/>
              <a:gd name="T37" fmla="*/ 63 h 117"/>
              <a:gd name="T38" fmla="*/ 80 w 160"/>
              <a:gd name="T39" fmla="*/ 27 h 117"/>
              <a:gd name="T40" fmla="*/ 45 w 160"/>
              <a:gd name="T41" fmla="*/ 63 h 117"/>
              <a:gd name="T42" fmla="*/ 80 w 160"/>
              <a:gd name="T43" fmla="*/ 100 h 117"/>
              <a:gd name="T44" fmla="*/ 115 w 160"/>
              <a:gd name="T45" fmla="*/ 63 h 117"/>
              <a:gd name="T46" fmla="*/ 139 w 160"/>
              <a:gd name="T47" fmla="*/ 21 h 117"/>
              <a:gd name="T48" fmla="*/ 119 w 160"/>
              <a:gd name="T49" fmla="*/ 21 h 117"/>
              <a:gd name="T50" fmla="*/ 119 w 160"/>
              <a:gd name="T51" fmla="*/ 32 h 117"/>
              <a:gd name="T52" fmla="*/ 139 w 160"/>
              <a:gd name="T53" fmla="*/ 32 h 117"/>
              <a:gd name="T54" fmla="*/ 139 w 160"/>
              <a:gd name="T55" fmla="*/ 21 h 117"/>
              <a:gd name="T56" fmla="*/ 139 w 160"/>
              <a:gd name="T57" fmla="*/ 21 h 117"/>
              <a:gd name="T58" fmla="*/ 139 w 160"/>
              <a:gd name="T59" fmla="*/ 21 h 117"/>
              <a:gd name="T60" fmla="*/ 139 w 160"/>
              <a:gd name="T61" fmla="*/ 21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17">
                <a:moveTo>
                  <a:pt x="105" y="63"/>
                </a:moveTo>
                <a:cubicBezTo>
                  <a:pt x="105" y="78"/>
                  <a:pt x="94" y="90"/>
                  <a:pt x="80" y="90"/>
                </a:cubicBezTo>
                <a:cubicBezTo>
                  <a:pt x="66" y="90"/>
                  <a:pt x="55" y="78"/>
                  <a:pt x="55" y="63"/>
                </a:cubicBezTo>
                <a:cubicBezTo>
                  <a:pt x="55" y="49"/>
                  <a:pt x="66" y="37"/>
                  <a:pt x="80" y="37"/>
                </a:cubicBezTo>
                <a:cubicBezTo>
                  <a:pt x="94" y="37"/>
                  <a:pt x="105" y="49"/>
                  <a:pt x="105" y="63"/>
                </a:cubicBezTo>
                <a:close/>
                <a:moveTo>
                  <a:pt x="160" y="21"/>
                </a:moveTo>
                <a:cubicBezTo>
                  <a:pt x="160" y="106"/>
                  <a:pt x="160" y="106"/>
                  <a:pt x="160" y="106"/>
                </a:cubicBezTo>
                <a:cubicBezTo>
                  <a:pt x="160" y="112"/>
                  <a:pt x="155" y="117"/>
                  <a:pt x="150" y="117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4" y="117"/>
                  <a:pt x="0" y="112"/>
                  <a:pt x="0" y="10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4" y="11"/>
                  <a:pt x="1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5"/>
                  <a:pt x="25" y="0"/>
                  <a:pt x="3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6" y="0"/>
                  <a:pt x="50" y="5"/>
                  <a:pt x="50" y="11"/>
                </a:cubicBezTo>
                <a:cubicBezTo>
                  <a:pt x="150" y="11"/>
                  <a:pt x="150" y="11"/>
                  <a:pt x="150" y="11"/>
                </a:cubicBezTo>
                <a:cubicBezTo>
                  <a:pt x="155" y="11"/>
                  <a:pt x="160" y="15"/>
                  <a:pt x="160" y="21"/>
                </a:cubicBezTo>
                <a:close/>
                <a:moveTo>
                  <a:pt x="115" y="63"/>
                </a:moveTo>
                <a:cubicBezTo>
                  <a:pt x="115" y="43"/>
                  <a:pt x="100" y="27"/>
                  <a:pt x="80" y="27"/>
                </a:cubicBezTo>
                <a:cubicBezTo>
                  <a:pt x="60" y="27"/>
                  <a:pt x="45" y="43"/>
                  <a:pt x="45" y="63"/>
                </a:cubicBezTo>
                <a:cubicBezTo>
                  <a:pt x="45" y="84"/>
                  <a:pt x="60" y="100"/>
                  <a:pt x="80" y="100"/>
                </a:cubicBezTo>
                <a:cubicBezTo>
                  <a:pt x="100" y="100"/>
                  <a:pt x="115" y="84"/>
                  <a:pt x="115" y="63"/>
                </a:cubicBezTo>
                <a:close/>
                <a:moveTo>
                  <a:pt x="139" y="21"/>
                </a:moveTo>
                <a:cubicBezTo>
                  <a:pt x="119" y="21"/>
                  <a:pt x="119" y="21"/>
                  <a:pt x="119" y="2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lose/>
                <a:moveTo>
                  <a:pt x="139" y="21"/>
                </a:moveTo>
                <a:cubicBezTo>
                  <a:pt x="139" y="21"/>
                  <a:pt x="139" y="21"/>
                  <a:pt x="139" y="2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2" name="Freeform 53">
            <a:extLst>
              <a:ext uri="{FF2B5EF4-FFF2-40B4-BE49-F238E27FC236}">
                <a16:creationId xmlns:a16="http://schemas.microsoft.com/office/drawing/2014/main" id="{AE1AFA0F-9513-4042-B614-71B1AAF8FC2E}"/>
              </a:ext>
            </a:extLst>
          </p:cNvPr>
          <p:cNvSpPr>
            <a:spLocks noEditPoints="1"/>
          </p:cNvSpPr>
          <p:nvPr/>
        </p:nvSpPr>
        <p:spPr bwMode="auto">
          <a:xfrm>
            <a:off x="7904163" y="3019426"/>
            <a:ext cx="228600" cy="263525"/>
          </a:xfrm>
          <a:custGeom>
            <a:avLst/>
            <a:gdLst>
              <a:gd name="T0" fmla="*/ 141 w 144"/>
              <a:gd name="T1" fmla="*/ 81 h 166"/>
              <a:gd name="T2" fmla="*/ 131 w 144"/>
              <a:gd name="T3" fmla="*/ 78 h 166"/>
              <a:gd name="T4" fmla="*/ 128 w 144"/>
              <a:gd name="T5" fmla="*/ 69 h 166"/>
              <a:gd name="T6" fmla="*/ 119 w 144"/>
              <a:gd name="T7" fmla="*/ 70 h 166"/>
              <a:gd name="T8" fmla="*/ 115 w 144"/>
              <a:gd name="T9" fmla="*/ 60 h 166"/>
              <a:gd name="T10" fmla="*/ 111 w 144"/>
              <a:gd name="T11" fmla="*/ 58 h 166"/>
              <a:gd name="T12" fmla="*/ 105 w 144"/>
              <a:gd name="T13" fmla="*/ 56 h 166"/>
              <a:gd name="T14" fmla="*/ 105 w 144"/>
              <a:gd name="T15" fmla="*/ 54 h 166"/>
              <a:gd name="T16" fmla="*/ 105 w 144"/>
              <a:gd name="T17" fmla="*/ 49 h 166"/>
              <a:gd name="T18" fmla="*/ 87 w 144"/>
              <a:gd name="T19" fmla="*/ 11 h 166"/>
              <a:gd name="T20" fmla="*/ 37 w 144"/>
              <a:gd name="T21" fmla="*/ 21 h 166"/>
              <a:gd name="T22" fmla="*/ 20 w 144"/>
              <a:gd name="T23" fmla="*/ 88 h 166"/>
              <a:gd name="T24" fmla="*/ 13 w 144"/>
              <a:gd name="T25" fmla="*/ 101 h 166"/>
              <a:gd name="T26" fmla="*/ 56 w 144"/>
              <a:gd name="T27" fmla="*/ 163 h 166"/>
              <a:gd name="T28" fmla="*/ 79 w 144"/>
              <a:gd name="T29" fmla="*/ 147 h 166"/>
              <a:gd name="T30" fmla="*/ 44 w 144"/>
              <a:gd name="T31" fmla="*/ 81 h 166"/>
              <a:gd name="T32" fmla="*/ 36 w 144"/>
              <a:gd name="T33" fmla="*/ 78 h 166"/>
              <a:gd name="T34" fmla="*/ 17 w 144"/>
              <a:gd name="T35" fmla="*/ 44 h 166"/>
              <a:gd name="T36" fmla="*/ 45 w 144"/>
              <a:gd name="T37" fmla="*/ 69 h 166"/>
              <a:gd name="T38" fmla="*/ 121 w 144"/>
              <a:gd name="T39" fmla="*/ 108 h 166"/>
              <a:gd name="T40" fmla="*/ 140 w 144"/>
              <a:gd name="T41" fmla="*/ 103 h 166"/>
              <a:gd name="T42" fmla="*/ 144 w 144"/>
              <a:gd name="T43" fmla="*/ 83 h 166"/>
              <a:gd name="T44" fmla="*/ 36 w 144"/>
              <a:gd name="T45" fmla="*/ 93 h 166"/>
              <a:gd name="T46" fmla="*/ 27 w 144"/>
              <a:gd name="T47" fmla="*/ 98 h 166"/>
              <a:gd name="T48" fmla="*/ 27 w 144"/>
              <a:gd name="T49" fmla="*/ 97 h 166"/>
              <a:gd name="T50" fmla="*/ 34 w 144"/>
              <a:gd name="T51" fmla="*/ 97 h 166"/>
              <a:gd name="T52" fmla="*/ 36 w 144"/>
              <a:gd name="T53" fmla="*/ 93 h 166"/>
              <a:gd name="T54" fmla="*/ 49 w 144"/>
              <a:gd name="T55" fmla="*/ 37 h 166"/>
              <a:gd name="T56" fmla="*/ 48 w 144"/>
              <a:gd name="T57" fmla="*/ 33 h 166"/>
              <a:gd name="T58" fmla="*/ 51 w 144"/>
              <a:gd name="T59" fmla="*/ 23 h 166"/>
              <a:gd name="T60" fmla="*/ 59 w 144"/>
              <a:gd name="T61" fmla="*/ 23 h 166"/>
              <a:gd name="T62" fmla="*/ 60 w 144"/>
              <a:gd name="T63" fmla="*/ 3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4" h="166">
                <a:moveTo>
                  <a:pt x="143" y="81"/>
                </a:moveTo>
                <a:cubicBezTo>
                  <a:pt x="142" y="81"/>
                  <a:pt x="141" y="80"/>
                  <a:pt x="141" y="81"/>
                </a:cubicBezTo>
                <a:cubicBezTo>
                  <a:pt x="134" y="81"/>
                  <a:pt x="134" y="81"/>
                  <a:pt x="134" y="81"/>
                </a:cubicBezTo>
                <a:cubicBezTo>
                  <a:pt x="132" y="82"/>
                  <a:pt x="131" y="80"/>
                  <a:pt x="131" y="78"/>
                </a:cubicBezTo>
                <a:cubicBezTo>
                  <a:pt x="130" y="71"/>
                  <a:pt x="130" y="71"/>
                  <a:pt x="130" y="71"/>
                </a:cubicBezTo>
                <a:cubicBezTo>
                  <a:pt x="130" y="70"/>
                  <a:pt x="130" y="70"/>
                  <a:pt x="128" y="69"/>
                </a:cubicBezTo>
                <a:cubicBezTo>
                  <a:pt x="128" y="69"/>
                  <a:pt x="127" y="69"/>
                  <a:pt x="126" y="69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18" y="70"/>
                  <a:pt x="116" y="69"/>
                  <a:pt x="116" y="66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59"/>
                  <a:pt x="115" y="59"/>
                  <a:pt x="113" y="58"/>
                </a:cubicBezTo>
                <a:cubicBezTo>
                  <a:pt x="113" y="58"/>
                  <a:pt x="112" y="58"/>
                  <a:pt x="111" y="58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8" y="58"/>
                  <a:pt x="106" y="58"/>
                  <a:pt x="105" y="56"/>
                </a:cubicBezTo>
                <a:cubicBezTo>
                  <a:pt x="105" y="55"/>
                  <a:pt x="105" y="54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6" y="53"/>
                  <a:pt x="106" y="52"/>
                  <a:pt x="106" y="52"/>
                </a:cubicBezTo>
                <a:cubicBezTo>
                  <a:pt x="106" y="50"/>
                  <a:pt x="106" y="49"/>
                  <a:pt x="105" y="49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2" y="32"/>
                  <a:pt x="96" y="20"/>
                  <a:pt x="87" y="11"/>
                </a:cubicBezTo>
                <a:cubicBezTo>
                  <a:pt x="72" y="0"/>
                  <a:pt x="50" y="3"/>
                  <a:pt x="40" y="18"/>
                </a:cubicBezTo>
                <a:cubicBezTo>
                  <a:pt x="38" y="20"/>
                  <a:pt x="38" y="20"/>
                  <a:pt x="37" y="21"/>
                </a:cubicBezTo>
                <a:cubicBezTo>
                  <a:pt x="27" y="21"/>
                  <a:pt x="14" y="26"/>
                  <a:pt x="9" y="41"/>
                </a:cubicBezTo>
                <a:cubicBezTo>
                  <a:pt x="0" y="59"/>
                  <a:pt x="11" y="77"/>
                  <a:pt x="20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3" y="93"/>
                  <a:pt x="12" y="97"/>
                  <a:pt x="13" y="10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9" y="164"/>
                  <a:pt x="53" y="166"/>
                  <a:pt x="56" y="163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78" y="150"/>
                  <a:pt x="79" y="148"/>
                  <a:pt x="79" y="147"/>
                </a:cubicBezTo>
                <a:cubicBezTo>
                  <a:pt x="80" y="145"/>
                  <a:pt x="79" y="143"/>
                  <a:pt x="79" y="141"/>
                </a:cubicBezTo>
                <a:cubicBezTo>
                  <a:pt x="44" y="81"/>
                  <a:pt x="44" y="81"/>
                  <a:pt x="44" y="81"/>
                </a:cubicBezTo>
                <a:cubicBezTo>
                  <a:pt x="44" y="80"/>
                  <a:pt x="42" y="78"/>
                  <a:pt x="41" y="77"/>
                </a:cubicBezTo>
                <a:cubicBezTo>
                  <a:pt x="38" y="77"/>
                  <a:pt x="37" y="77"/>
                  <a:pt x="36" y="78"/>
                </a:cubicBezTo>
                <a:cubicBezTo>
                  <a:pt x="28" y="83"/>
                  <a:pt x="28" y="83"/>
                  <a:pt x="28" y="83"/>
                </a:cubicBezTo>
                <a:cubicBezTo>
                  <a:pt x="21" y="75"/>
                  <a:pt x="11" y="59"/>
                  <a:pt x="17" y="44"/>
                </a:cubicBezTo>
                <a:cubicBezTo>
                  <a:pt x="21" y="36"/>
                  <a:pt x="27" y="33"/>
                  <a:pt x="33" y="32"/>
                </a:cubicBezTo>
                <a:cubicBezTo>
                  <a:pt x="30" y="45"/>
                  <a:pt x="35" y="60"/>
                  <a:pt x="45" y="69"/>
                </a:cubicBezTo>
                <a:cubicBezTo>
                  <a:pt x="56" y="77"/>
                  <a:pt x="68" y="78"/>
                  <a:pt x="79" y="74"/>
                </a:cubicBezTo>
                <a:cubicBezTo>
                  <a:pt x="121" y="108"/>
                  <a:pt x="121" y="108"/>
                  <a:pt x="121" y="108"/>
                </a:cubicBezTo>
                <a:cubicBezTo>
                  <a:pt x="123" y="109"/>
                  <a:pt x="124" y="109"/>
                  <a:pt x="126" y="108"/>
                </a:cubicBezTo>
                <a:cubicBezTo>
                  <a:pt x="140" y="103"/>
                  <a:pt x="140" y="103"/>
                  <a:pt x="140" y="103"/>
                </a:cubicBezTo>
                <a:cubicBezTo>
                  <a:pt x="142" y="103"/>
                  <a:pt x="143" y="101"/>
                  <a:pt x="143" y="98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4" y="82"/>
                  <a:pt x="143" y="82"/>
                  <a:pt x="143" y="81"/>
                </a:cubicBezTo>
                <a:close/>
                <a:moveTo>
                  <a:pt x="36" y="93"/>
                </a:moveTo>
                <a:cubicBezTo>
                  <a:pt x="38" y="96"/>
                  <a:pt x="37" y="99"/>
                  <a:pt x="35" y="101"/>
                </a:cubicBezTo>
                <a:cubicBezTo>
                  <a:pt x="32" y="103"/>
                  <a:pt x="28" y="102"/>
                  <a:pt x="27" y="98"/>
                </a:cubicBezTo>
                <a:cubicBezTo>
                  <a:pt x="27" y="98"/>
                  <a:pt x="27" y="97"/>
                  <a:pt x="26" y="97"/>
                </a:cubicBezTo>
                <a:cubicBezTo>
                  <a:pt x="27" y="97"/>
                  <a:pt x="27" y="97"/>
                  <a:pt x="27" y="97"/>
                </a:cubicBezTo>
                <a:cubicBezTo>
                  <a:pt x="28" y="98"/>
                  <a:pt x="29" y="98"/>
                  <a:pt x="30" y="98"/>
                </a:cubicBezTo>
                <a:cubicBezTo>
                  <a:pt x="32" y="98"/>
                  <a:pt x="33" y="98"/>
                  <a:pt x="34" y="97"/>
                </a:cubicBezTo>
                <a:cubicBezTo>
                  <a:pt x="35" y="96"/>
                  <a:pt x="36" y="93"/>
                  <a:pt x="35" y="91"/>
                </a:cubicBezTo>
                <a:cubicBezTo>
                  <a:pt x="35" y="91"/>
                  <a:pt x="36" y="92"/>
                  <a:pt x="36" y="93"/>
                </a:cubicBezTo>
                <a:close/>
                <a:moveTo>
                  <a:pt x="60" y="36"/>
                </a:moveTo>
                <a:cubicBezTo>
                  <a:pt x="58" y="39"/>
                  <a:pt x="52" y="41"/>
                  <a:pt x="49" y="37"/>
                </a:cubicBezTo>
                <a:cubicBezTo>
                  <a:pt x="47" y="36"/>
                  <a:pt x="45" y="34"/>
                  <a:pt x="45" y="33"/>
                </a:cubicBezTo>
                <a:cubicBezTo>
                  <a:pt x="47" y="33"/>
                  <a:pt x="48" y="33"/>
                  <a:pt x="48" y="33"/>
                </a:cubicBezTo>
                <a:cubicBezTo>
                  <a:pt x="50" y="34"/>
                  <a:pt x="53" y="33"/>
                  <a:pt x="55" y="29"/>
                </a:cubicBezTo>
                <a:cubicBezTo>
                  <a:pt x="55" y="27"/>
                  <a:pt x="53" y="25"/>
                  <a:pt x="51" y="23"/>
                </a:cubicBezTo>
                <a:cubicBezTo>
                  <a:pt x="50" y="23"/>
                  <a:pt x="50" y="23"/>
                  <a:pt x="49" y="22"/>
                </a:cubicBezTo>
                <a:cubicBezTo>
                  <a:pt x="51" y="21"/>
                  <a:pt x="56" y="21"/>
                  <a:pt x="59" y="23"/>
                </a:cubicBezTo>
                <a:cubicBezTo>
                  <a:pt x="63" y="26"/>
                  <a:pt x="64" y="32"/>
                  <a:pt x="60" y="36"/>
                </a:cubicBezTo>
                <a:close/>
                <a:moveTo>
                  <a:pt x="60" y="36"/>
                </a:moveTo>
                <a:cubicBezTo>
                  <a:pt x="60" y="36"/>
                  <a:pt x="60" y="36"/>
                  <a:pt x="60" y="3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3" name="Freeform 54">
            <a:extLst>
              <a:ext uri="{FF2B5EF4-FFF2-40B4-BE49-F238E27FC236}">
                <a16:creationId xmlns:a16="http://schemas.microsoft.com/office/drawing/2014/main" id="{F07C16D9-D89B-4A92-BD82-B740C84238C4}"/>
              </a:ext>
            </a:extLst>
          </p:cNvPr>
          <p:cNvSpPr>
            <a:spLocks noEditPoints="1"/>
          </p:cNvSpPr>
          <p:nvPr/>
        </p:nvSpPr>
        <p:spPr bwMode="auto">
          <a:xfrm>
            <a:off x="5697538" y="3025776"/>
            <a:ext cx="247650" cy="254000"/>
          </a:xfrm>
          <a:custGeom>
            <a:avLst/>
            <a:gdLst>
              <a:gd name="T0" fmla="*/ 60 w 156"/>
              <a:gd name="T1" fmla="*/ 67 h 160"/>
              <a:gd name="T2" fmla="*/ 57 w 156"/>
              <a:gd name="T3" fmla="*/ 45 h 160"/>
              <a:gd name="T4" fmla="*/ 27 w 156"/>
              <a:gd name="T5" fmla="*/ 35 h 160"/>
              <a:gd name="T6" fmla="*/ 30 w 156"/>
              <a:gd name="T7" fmla="*/ 14 h 160"/>
              <a:gd name="T8" fmla="*/ 64 w 156"/>
              <a:gd name="T9" fmla="*/ 29 h 160"/>
              <a:gd name="T10" fmla="*/ 2 w 156"/>
              <a:gd name="T11" fmla="*/ 9 h 160"/>
              <a:gd name="T12" fmla="*/ 10 w 156"/>
              <a:gd name="T13" fmla="*/ 40 h 160"/>
              <a:gd name="T14" fmla="*/ 3 w 156"/>
              <a:gd name="T15" fmla="*/ 66 h 160"/>
              <a:gd name="T16" fmla="*/ 14 w 156"/>
              <a:gd name="T17" fmla="*/ 92 h 160"/>
              <a:gd name="T18" fmla="*/ 146 w 156"/>
              <a:gd name="T19" fmla="*/ 40 h 160"/>
              <a:gd name="T20" fmla="*/ 153 w 156"/>
              <a:gd name="T21" fmla="*/ 9 h 160"/>
              <a:gd name="T22" fmla="*/ 92 w 156"/>
              <a:gd name="T23" fmla="*/ 29 h 160"/>
              <a:gd name="T24" fmla="*/ 124 w 156"/>
              <a:gd name="T25" fmla="*/ 14 h 160"/>
              <a:gd name="T26" fmla="*/ 129 w 156"/>
              <a:gd name="T27" fmla="*/ 35 h 160"/>
              <a:gd name="T28" fmla="*/ 97 w 156"/>
              <a:gd name="T29" fmla="*/ 58 h 160"/>
              <a:gd name="T30" fmla="*/ 140 w 156"/>
              <a:gd name="T31" fmla="*/ 92 h 160"/>
              <a:gd name="T32" fmla="*/ 153 w 156"/>
              <a:gd name="T33" fmla="*/ 66 h 160"/>
              <a:gd name="T34" fmla="*/ 62 w 156"/>
              <a:gd name="T35" fmla="*/ 58 h 160"/>
              <a:gd name="T36" fmla="*/ 92 w 156"/>
              <a:gd name="T37" fmla="*/ 58 h 160"/>
              <a:gd name="T38" fmla="*/ 77 w 156"/>
              <a:gd name="T39" fmla="*/ 30 h 160"/>
              <a:gd name="T40" fmla="*/ 62 w 156"/>
              <a:gd name="T41" fmla="*/ 58 h 160"/>
              <a:gd name="T42" fmla="*/ 91 w 156"/>
              <a:gd name="T43" fmla="*/ 72 h 160"/>
              <a:gd name="T44" fmla="*/ 64 w 156"/>
              <a:gd name="T45" fmla="*/ 72 h 160"/>
              <a:gd name="T46" fmla="*/ 3 w 156"/>
              <a:gd name="T47" fmla="*/ 131 h 160"/>
              <a:gd name="T48" fmla="*/ 8 w 156"/>
              <a:gd name="T49" fmla="*/ 136 h 160"/>
              <a:gd name="T50" fmla="*/ 27 w 156"/>
              <a:gd name="T51" fmla="*/ 133 h 160"/>
              <a:gd name="T52" fmla="*/ 42 w 156"/>
              <a:gd name="T53" fmla="*/ 157 h 160"/>
              <a:gd name="T54" fmla="*/ 47 w 156"/>
              <a:gd name="T55" fmla="*/ 159 h 160"/>
              <a:gd name="T56" fmla="*/ 77 w 156"/>
              <a:gd name="T57" fmla="*/ 88 h 160"/>
              <a:gd name="T58" fmla="*/ 108 w 156"/>
              <a:gd name="T59" fmla="*/ 159 h 160"/>
              <a:gd name="T60" fmla="*/ 112 w 156"/>
              <a:gd name="T61" fmla="*/ 157 h 160"/>
              <a:gd name="T62" fmla="*/ 128 w 156"/>
              <a:gd name="T63" fmla="*/ 133 h 160"/>
              <a:gd name="T64" fmla="*/ 148 w 156"/>
              <a:gd name="T65" fmla="*/ 136 h 160"/>
              <a:gd name="T66" fmla="*/ 151 w 156"/>
              <a:gd name="T67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6" h="160">
                <a:moveTo>
                  <a:pt x="14" y="92"/>
                </a:moveTo>
                <a:cubicBezTo>
                  <a:pt x="33" y="92"/>
                  <a:pt x="50" y="78"/>
                  <a:pt x="60" y="67"/>
                </a:cubicBezTo>
                <a:cubicBezTo>
                  <a:pt x="59" y="64"/>
                  <a:pt x="57" y="61"/>
                  <a:pt x="57" y="58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49" y="41"/>
                  <a:pt x="34" y="37"/>
                  <a:pt x="27" y="35"/>
                </a:cubicBezTo>
                <a:cubicBezTo>
                  <a:pt x="17" y="31"/>
                  <a:pt x="12" y="23"/>
                  <a:pt x="14" y="19"/>
                </a:cubicBezTo>
                <a:cubicBezTo>
                  <a:pt x="16" y="13"/>
                  <a:pt x="22" y="11"/>
                  <a:pt x="30" y="14"/>
                </a:cubicBezTo>
                <a:cubicBezTo>
                  <a:pt x="39" y="17"/>
                  <a:pt x="51" y="29"/>
                  <a:pt x="59" y="38"/>
                </a:cubicBezTo>
                <a:cubicBezTo>
                  <a:pt x="60" y="35"/>
                  <a:pt x="61" y="31"/>
                  <a:pt x="64" y="29"/>
                </a:cubicBezTo>
                <a:cubicBezTo>
                  <a:pt x="54" y="17"/>
                  <a:pt x="36" y="0"/>
                  <a:pt x="14" y="0"/>
                </a:cubicBezTo>
                <a:cubicBezTo>
                  <a:pt x="6" y="0"/>
                  <a:pt x="2" y="9"/>
                  <a:pt x="2" y="9"/>
                </a:cubicBezTo>
                <a:cubicBezTo>
                  <a:pt x="0" y="14"/>
                  <a:pt x="0" y="22"/>
                  <a:pt x="3" y="26"/>
                </a:cubicBezTo>
                <a:cubicBezTo>
                  <a:pt x="10" y="40"/>
                  <a:pt x="10" y="40"/>
                  <a:pt x="10" y="40"/>
                </a:cubicBezTo>
                <a:cubicBezTo>
                  <a:pt x="12" y="45"/>
                  <a:pt x="12" y="52"/>
                  <a:pt x="10" y="55"/>
                </a:cubicBezTo>
                <a:cubicBezTo>
                  <a:pt x="3" y="66"/>
                  <a:pt x="3" y="66"/>
                  <a:pt x="3" y="66"/>
                </a:cubicBezTo>
                <a:cubicBezTo>
                  <a:pt x="0" y="70"/>
                  <a:pt x="0" y="78"/>
                  <a:pt x="2" y="83"/>
                </a:cubicBezTo>
                <a:cubicBezTo>
                  <a:pt x="2" y="83"/>
                  <a:pt x="6" y="92"/>
                  <a:pt x="14" y="92"/>
                </a:cubicBezTo>
                <a:close/>
                <a:moveTo>
                  <a:pt x="146" y="55"/>
                </a:moveTo>
                <a:cubicBezTo>
                  <a:pt x="143" y="52"/>
                  <a:pt x="143" y="45"/>
                  <a:pt x="146" y="40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4" y="22"/>
                  <a:pt x="156" y="14"/>
                  <a:pt x="153" y="9"/>
                </a:cubicBezTo>
                <a:cubicBezTo>
                  <a:pt x="153" y="9"/>
                  <a:pt x="150" y="0"/>
                  <a:pt x="140" y="0"/>
                </a:cubicBezTo>
                <a:cubicBezTo>
                  <a:pt x="120" y="0"/>
                  <a:pt x="102" y="17"/>
                  <a:pt x="92" y="29"/>
                </a:cubicBezTo>
                <a:cubicBezTo>
                  <a:pt x="93" y="31"/>
                  <a:pt x="96" y="35"/>
                  <a:pt x="97" y="38"/>
                </a:cubicBezTo>
                <a:cubicBezTo>
                  <a:pt x="104" y="29"/>
                  <a:pt x="117" y="17"/>
                  <a:pt x="124" y="14"/>
                </a:cubicBezTo>
                <a:cubicBezTo>
                  <a:pt x="134" y="11"/>
                  <a:pt x="140" y="13"/>
                  <a:pt x="141" y="19"/>
                </a:cubicBezTo>
                <a:cubicBezTo>
                  <a:pt x="143" y="23"/>
                  <a:pt x="137" y="31"/>
                  <a:pt x="129" y="35"/>
                </a:cubicBezTo>
                <a:cubicBezTo>
                  <a:pt x="122" y="37"/>
                  <a:pt x="107" y="41"/>
                  <a:pt x="97" y="45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61"/>
                  <a:pt x="97" y="64"/>
                  <a:pt x="94" y="67"/>
                </a:cubicBezTo>
                <a:cubicBezTo>
                  <a:pt x="106" y="78"/>
                  <a:pt x="123" y="92"/>
                  <a:pt x="140" y="92"/>
                </a:cubicBezTo>
                <a:cubicBezTo>
                  <a:pt x="150" y="92"/>
                  <a:pt x="153" y="83"/>
                  <a:pt x="153" y="83"/>
                </a:cubicBezTo>
                <a:cubicBezTo>
                  <a:pt x="156" y="78"/>
                  <a:pt x="154" y="70"/>
                  <a:pt x="153" y="66"/>
                </a:cubicBezTo>
                <a:lnTo>
                  <a:pt x="146" y="55"/>
                </a:lnTo>
                <a:close/>
                <a:moveTo>
                  <a:pt x="62" y="58"/>
                </a:moveTo>
                <a:cubicBezTo>
                  <a:pt x="62" y="66"/>
                  <a:pt x="70" y="73"/>
                  <a:pt x="77" y="73"/>
                </a:cubicBezTo>
                <a:cubicBezTo>
                  <a:pt x="86" y="73"/>
                  <a:pt x="92" y="66"/>
                  <a:pt x="92" y="58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37"/>
                  <a:pt x="86" y="30"/>
                  <a:pt x="77" y="30"/>
                </a:cubicBezTo>
                <a:cubicBezTo>
                  <a:pt x="70" y="30"/>
                  <a:pt x="62" y="37"/>
                  <a:pt x="62" y="45"/>
                </a:cubicBezTo>
                <a:cubicBezTo>
                  <a:pt x="62" y="58"/>
                  <a:pt x="62" y="58"/>
                  <a:pt x="62" y="58"/>
                </a:cubicBezTo>
                <a:close/>
                <a:moveTo>
                  <a:pt x="132" y="98"/>
                </a:moveTo>
                <a:cubicBezTo>
                  <a:pt x="117" y="95"/>
                  <a:pt x="101" y="82"/>
                  <a:pt x="91" y="72"/>
                </a:cubicBezTo>
                <a:cubicBezTo>
                  <a:pt x="88" y="76"/>
                  <a:pt x="83" y="79"/>
                  <a:pt x="77" y="79"/>
                </a:cubicBezTo>
                <a:cubicBezTo>
                  <a:pt x="73" y="79"/>
                  <a:pt x="67" y="76"/>
                  <a:pt x="64" y="72"/>
                </a:cubicBezTo>
                <a:cubicBezTo>
                  <a:pt x="54" y="82"/>
                  <a:pt x="39" y="95"/>
                  <a:pt x="22" y="98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4"/>
                  <a:pt x="3" y="136"/>
                  <a:pt x="6" y="136"/>
                </a:cubicBezTo>
                <a:cubicBezTo>
                  <a:pt x="6" y="136"/>
                  <a:pt x="6" y="136"/>
                  <a:pt x="8" y="136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30" y="133"/>
                  <a:pt x="35" y="136"/>
                  <a:pt x="35" y="139"/>
                </a:cubicBezTo>
                <a:cubicBezTo>
                  <a:pt x="42" y="157"/>
                  <a:pt x="42" y="157"/>
                  <a:pt x="42" y="157"/>
                </a:cubicBezTo>
                <a:cubicBezTo>
                  <a:pt x="43" y="160"/>
                  <a:pt x="43" y="160"/>
                  <a:pt x="44" y="160"/>
                </a:cubicBezTo>
                <a:cubicBezTo>
                  <a:pt x="46" y="160"/>
                  <a:pt x="46" y="160"/>
                  <a:pt x="47" y="159"/>
                </a:cubicBezTo>
                <a:cubicBezTo>
                  <a:pt x="74" y="90"/>
                  <a:pt x="74" y="90"/>
                  <a:pt x="74" y="90"/>
                </a:cubicBezTo>
                <a:cubicBezTo>
                  <a:pt x="76" y="88"/>
                  <a:pt x="77" y="88"/>
                  <a:pt x="77" y="88"/>
                </a:cubicBezTo>
                <a:cubicBezTo>
                  <a:pt x="78" y="88"/>
                  <a:pt x="80" y="88"/>
                  <a:pt x="80" y="90"/>
                </a:cubicBezTo>
                <a:cubicBezTo>
                  <a:pt x="108" y="159"/>
                  <a:pt x="108" y="159"/>
                  <a:pt x="108" y="159"/>
                </a:cubicBezTo>
                <a:cubicBezTo>
                  <a:pt x="108" y="160"/>
                  <a:pt x="110" y="160"/>
                  <a:pt x="111" y="160"/>
                </a:cubicBezTo>
                <a:cubicBezTo>
                  <a:pt x="111" y="160"/>
                  <a:pt x="112" y="160"/>
                  <a:pt x="112" y="157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21" y="136"/>
                  <a:pt x="125" y="133"/>
                  <a:pt x="128" y="133"/>
                </a:cubicBezTo>
                <a:cubicBezTo>
                  <a:pt x="128" y="133"/>
                  <a:pt x="128" y="133"/>
                  <a:pt x="129" y="133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8" y="136"/>
                  <a:pt x="148" y="136"/>
                  <a:pt x="149" y="136"/>
                </a:cubicBezTo>
                <a:cubicBezTo>
                  <a:pt x="152" y="136"/>
                  <a:pt x="152" y="134"/>
                  <a:pt x="151" y="131"/>
                </a:cubicBezTo>
                <a:cubicBezTo>
                  <a:pt x="132" y="98"/>
                  <a:pt x="132" y="98"/>
                  <a:pt x="132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4" name="Freeform 55">
            <a:extLst>
              <a:ext uri="{FF2B5EF4-FFF2-40B4-BE49-F238E27FC236}">
                <a16:creationId xmlns:a16="http://schemas.microsoft.com/office/drawing/2014/main" id="{E6768002-0096-4233-BBED-7488C715699A}"/>
              </a:ext>
            </a:extLst>
          </p:cNvPr>
          <p:cNvSpPr>
            <a:spLocks noEditPoints="1"/>
          </p:cNvSpPr>
          <p:nvPr/>
        </p:nvSpPr>
        <p:spPr bwMode="auto">
          <a:xfrm>
            <a:off x="8455026" y="3025776"/>
            <a:ext cx="238125" cy="254000"/>
          </a:xfrm>
          <a:custGeom>
            <a:avLst/>
            <a:gdLst>
              <a:gd name="T0" fmla="*/ 123 w 150"/>
              <a:gd name="T1" fmla="*/ 0 h 160"/>
              <a:gd name="T2" fmla="*/ 28 w 150"/>
              <a:gd name="T3" fmla="*/ 0 h 160"/>
              <a:gd name="T4" fmla="*/ 28 w 150"/>
              <a:gd name="T5" fmla="*/ 70 h 160"/>
              <a:gd name="T6" fmla="*/ 123 w 150"/>
              <a:gd name="T7" fmla="*/ 70 h 160"/>
              <a:gd name="T8" fmla="*/ 123 w 150"/>
              <a:gd name="T9" fmla="*/ 0 h 160"/>
              <a:gd name="T10" fmla="*/ 113 w 150"/>
              <a:gd name="T11" fmla="*/ 61 h 160"/>
              <a:gd name="T12" fmla="*/ 37 w 150"/>
              <a:gd name="T13" fmla="*/ 61 h 160"/>
              <a:gd name="T14" fmla="*/ 37 w 150"/>
              <a:gd name="T15" fmla="*/ 9 h 160"/>
              <a:gd name="T16" fmla="*/ 113 w 150"/>
              <a:gd name="T17" fmla="*/ 9 h 160"/>
              <a:gd name="T18" fmla="*/ 113 w 150"/>
              <a:gd name="T19" fmla="*/ 61 h 160"/>
              <a:gd name="T20" fmla="*/ 131 w 150"/>
              <a:gd name="T21" fmla="*/ 70 h 160"/>
              <a:gd name="T22" fmla="*/ 131 w 150"/>
              <a:gd name="T23" fmla="*/ 80 h 160"/>
              <a:gd name="T24" fmla="*/ 20 w 150"/>
              <a:gd name="T25" fmla="*/ 80 h 160"/>
              <a:gd name="T26" fmla="*/ 20 w 150"/>
              <a:gd name="T27" fmla="*/ 70 h 160"/>
              <a:gd name="T28" fmla="*/ 0 w 150"/>
              <a:gd name="T29" fmla="*/ 89 h 160"/>
              <a:gd name="T30" fmla="*/ 0 w 150"/>
              <a:gd name="T31" fmla="*/ 150 h 160"/>
              <a:gd name="T32" fmla="*/ 10 w 150"/>
              <a:gd name="T33" fmla="*/ 160 h 160"/>
              <a:gd name="T34" fmla="*/ 141 w 150"/>
              <a:gd name="T35" fmla="*/ 160 h 160"/>
              <a:gd name="T36" fmla="*/ 150 w 150"/>
              <a:gd name="T37" fmla="*/ 150 h 160"/>
              <a:gd name="T38" fmla="*/ 150 w 150"/>
              <a:gd name="T39" fmla="*/ 89 h 160"/>
              <a:gd name="T40" fmla="*/ 131 w 150"/>
              <a:gd name="T41" fmla="*/ 70 h 160"/>
              <a:gd name="T42" fmla="*/ 123 w 150"/>
              <a:gd name="T43" fmla="*/ 141 h 160"/>
              <a:gd name="T44" fmla="*/ 113 w 150"/>
              <a:gd name="T45" fmla="*/ 150 h 160"/>
              <a:gd name="T46" fmla="*/ 38 w 150"/>
              <a:gd name="T47" fmla="*/ 150 h 160"/>
              <a:gd name="T48" fmla="*/ 28 w 150"/>
              <a:gd name="T49" fmla="*/ 141 h 160"/>
              <a:gd name="T50" fmla="*/ 28 w 150"/>
              <a:gd name="T51" fmla="*/ 130 h 160"/>
              <a:gd name="T52" fmla="*/ 123 w 150"/>
              <a:gd name="T53" fmla="*/ 130 h 160"/>
              <a:gd name="T54" fmla="*/ 123 w 150"/>
              <a:gd name="T55" fmla="*/ 141 h 160"/>
              <a:gd name="T56" fmla="*/ 136 w 150"/>
              <a:gd name="T57" fmla="*/ 111 h 160"/>
              <a:gd name="T58" fmla="*/ 126 w 150"/>
              <a:gd name="T59" fmla="*/ 111 h 160"/>
              <a:gd name="T60" fmla="*/ 123 w 150"/>
              <a:gd name="T61" fmla="*/ 105 h 160"/>
              <a:gd name="T62" fmla="*/ 126 w 150"/>
              <a:gd name="T63" fmla="*/ 100 h 160"/>
              <a:gd name="T64" fmla="*/ 136 w 150"/>
              <a:gd name="T65" fmla="*/ 100 h 160"/>
              <a:gd name="T66" fmla="*/ 141 w 150"/>
              <a:gd name="T67" fmla="*/ 105 h 160"/>
              <a:gd name="T68" fmla="*/ 136 w 150"/>
              <a:gd name="T69" fmla="*/ 111 h 160"/>
              <a:gd name="T70" fmla="*/ 103 w 150"/>
              <a:gd name="T71" fmla="*/ 21 h 160"/>
              <a:gd name="T72" fmla="*/ 48 w 150"/>
              <a:gd name="T73" fmla="*/ 21 h 160"/>
              <a:gd name="T74" fmla="*/ 48 w 150"/>
              <a:gd name="T75" fmla="*/ 30 h 160"/>
              <a:gd name="T76" fmla="*/ 103 w 150"/>
              <a:gd name="T77" fmla="*/ 30 h 160"/>
              <a:gd name="T78" fmla="*/ 103 w 150"/>
              <a:gd name="T79" fmla="*/ 21 h 160"/>
              <a:gd name="T80" fmla="*/ 103 w 150"/>
              <a:gd name="T81" fmla="*/ 39 h 160"/>
              <a:gd name="T82" fmla="*/ 48 w 150"/>
              <a:gd name="T83" fmla="*/ 39 h 160"/>
              <a:gd name="T84" fmla="*/ 48 w 150"/>
              <a:gd name="T85" fmla="*/ 50 h 160"/>
              <a:gd name="T86" fmla="*/ 103 w 150"/>
              <a:gd name="T87" fmla="*/ 50 h 160"/>
              <a:gd name="T88" fmla="*/ 103 w 150"/>
              <a:gd name="T89" fmla="*/ 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0" h="160">
                <a:moveTo>
                  <a:pt x="123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70"/>
                  <a:pt x="28" y="70"/>
                  <a:pt x="28" y="70"/>
                </a:cubicBezTo>
                <a:cubicBezTo>
                  <a:pt x="123" y="70"/>
                  <a:pt x="123" y="70"/>
                  <a:pt x="123" y="70"/>
                </a:cubicBezTo>
                <a:lnTo>
                  <a:pt x="123" y="0"/>
                </a:lnTo>
                <a:close/>
                <a:moveTo>
                  <a:pt x="113" y="61"/>
                </a:moveTo>
                <a:cubicBezTo>
                  <a:pt x="37" y="61"/>
                  <a:pt x="37" y="61"/>
                  <a:pt x="37" y="61"/>
                </a:cubicBezTo>
                <a:cubicBezTo>
                  <a:pt x="37" y="9"/>
                  <a:pt x="37" y="9"/>
                  <a:pt x="37" y="9"/>
                </a:cubicBezTo>
                <a:cubicBezTo>
                  <a:pt x="113" y="9"/>
                  <a:pt x="113" y="9"/>
                  <a:pt x="113" y="9"/>
                </a:cubicBezTo>
                <a:lnTo>
                  <a:pt x="113" y="61"/>
                </a:lnTo>
                <a:close/>
                <a:moveTo>
                  <a:pt x="131" y="70"/>
                </a:moveTo>
                <a:cubicBezTo>
                  <a:pt x="131" y="80"/>
                  <a:pt x="131" y="80"/>
                  <a:pt x="131" y="80"/>
                </a:cubicBezTo>
                <a:cubicBezTo>
                  <a:pt x="20" y="80"/>
                  <a:pt x="20" y="80"/>
                  <a:pt x="20" y="80"/>
                </a:cubicBezTo>
                <a:cubicBezTo>
                  <a:pt x="20" y="70"/>
                  <a:pt x="20" y="70"/>
                  <a:pt x="20" y="70"/>
                </a:cubicBezTo>
                <a:cubicBezTo>
                  <a:pt x="9" y="70"/>
                  <a:pt x="0" y="79"/>
                  <a:pt x="0" y="89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5" y="160"/>
                  <a:pt x="10" y="160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46" y="160"/>
                  <a:pt x="150" y="155"/>
                  <a:pt x="150" y="150"/>
                </a:cubicBezTo>
                <a:cubicBezTo>
                  <a:pt x="150" y="89"/>
                  <a:pt x="150" y="89"/>
                  <a:pt x="150" y="89"/>
                </a:cubicBezTo>
                <a:cubicBezTo>
                  <a:pt x="150" y="79"/>
                  <a:pt x="141" y="70"/>
                  <a:pt x="131" y="70"/>
                </a:cubicBezTo>
                <a:close/>
                <a:moveTo>
                  <a:pt x="123" y="141"/>
                </a:moveTo>
                <a:cubicBezTo>
                  <a:pt x="123" y="146"/>
                  <a:pt x="118" y="150"/>
                  <a:pt x="113" y="150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3" y="150"/>
                  <a:pt x="28" y="146"/>
                  <a:pt x="28" y="141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123" y="130"/>
                  <a:pt x="123" y="130"/>
                  <a:pt x="123" y="130"/>
                </a:cubicBezTo>
                <a:lnTo>
                  <a:pt x="123" y="141"/>
                </a:lnTo>
                <a:close/>
                <a:moveTo>
                  <a:pt x="136" y="111"/>
                </a:moveTo>
                <a:cubicBezTo>
                  <a:pt x="126" y="111"/>
                  <a:pt x="126" y="111"/>
                  <a:pt x="126" y="111"/>
                </a:cubicBezTo>
                <a:cubicBezTo>
                  <a:pt x="125" y="111"/>
                  <a:pt x="123" y="107"/>
                  <a:pt x="123" y="105"/>
                </a:cubicBezTo>
                <a:cubicBezTo>
                  <a:pt x="123" y="102"/>
                  <a:pt x="125" y="100"/>
                  <a:pt x="126" y="100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40" y="100"/>
                  <a:pt x="141" y="102"/>
                  <a:pt x="141" y="105"/>
                </a:cubicBezTo>
                <a:cubicBezTo>
                  <a:pt x="141" y="107"/>
                  <a:pt x="140" y="111"/>
                  <a:pt x="136" y="111"/>
                </a:cubicBezTo>
                <a:close/>
                <a:moveTo>
                  <a:pt x="103" y="21"/>
                </a:moveTo>
                <a:cubicBezTo>
                  <a:pt x="48" y="21"/>
                  <a:pt x="48" y="21"/>
                  <a:pt x="48" y="21"/>
                </a:cubicBezTo>
                <a:cubicBezTo>
                  <a:pt x="48" y="30"/>
                  <a:pt x="48" y="30"/>
                  <a:pt x="48" y="30"/>
                </a:cubicBezTo>
                <a:cubicBezTo>
                  <a:pt x="103" y="30"/>
                  <a:pt x="103" y="30"/>
                  <a:pt x="103" y="30"/>
                </a:cubicBezTo>
                <a:lnTo>
                  <a:pt x="103" y="21"/>
                </a:lnTo>
                <a:close/>
                <a:moveTo>
                  <a:pt x="103" y="39"/>
                </a:moveTo>
                <a:cubicBezTo>
                  <a:pt x="48" y="39"/>
                  <a:pt x="48" y="39"/>
                  <a:pt x="48" y="39"/>
                </a:cubicBezTo>
                <a:cubicBezTo>
                  <a:pt x="48" y="50"/>
                  <a:pt x="48" y="50"/>
                  <a:pt x="48" y="50"/>
                </a:cubicBezTo>
                <a:cubicBezTo>
                  <a:pt x="103" y="50"/>
                  <a:pt x="103" y="50"/>
                  <a:pt x="103" y="50"/>
                </a:cubicBezTo>
                <a:lnTo>
                  <a:pt x="103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" name="Freeform 56">
            <a:extLst>
              <a:ext uri="{FF2B5EF4-FFF2-40B4-BE49-F238E27FC236}">
                <a16:creationId xmlns:a16="http://schemas.microsoft.com/office/drawing/2014/main" id="{0A15E776-FAF4-490C-996B-5AAE96483E12}"/>
              </a:ext>
            </a:extLst>
          </p:cNvPr>
          <p:cNvSpPr>
            <a:spLocks noEditPoints="1"/>
          </p:cNvSpPr>
          <p:nvPr/>
        </p:nvSpPr>
        <p:spPr bwMode="auto">
          <a:xfrm>
            <a:off x="7346951" y="5229226"/>
            <a:ext cx="252413" cy="254000"/>
          </a:xfrm>
          <a:custGeom>
            <a:avLst/>
            <a:gdLst>
              <a:gd name="T0" fmla="*/ 140 w 159"/>
              <a:gd name="T1" fmla="*/ 32 h 160"/>
              <a:gd name="T2" fmla="*/ 129 w 159"/>
              <a:gd name="T3" fmla="*/ 32 h 160"/>
              <a:gd name="T4" fmla="*/ 110 w 159"/>
              <a:gd name="T5" fmla="*/ 0 h 160"/>
              <a:gd name="T6" fmla="*/ 69 w 159"/>
              <a:gd name="T7" fmla="*/ 0 h 160"/>
              <a:gd name="T8" fmla="*/ 48 w 159"/>
              <a:gd name="T9" fmla="*/ 32 h 160"/>
              <a:gd name="T10" fmla="*/ 39 w 159"/>
              <a:gd name="T11" fmla="*/ 32 h 160"/>
              <a:gd name="T12" fmla="*/ 19 w 159"/>
              <a:gd name="T13" fmla="*/ 10 h 160"/>
              <a:gd name="T14" fmla="*/ 0 w 159"/>
              <a:gd name="T15" fmla="*/ 32 h 160"/>
              <a:gd name="T16" fmla="*/ 0 w 159"/>
              <a:gd name="T17" fmla="*/ 140 h 160"/>
              <a:gd name="T18" fmla="*/ 19 w 159"/>
              <a:gd name="T19" fmla="*/ 160 h 160"/>
              <a:gd name="T20" fmla="*/ 140 w 159"/>
              <a:gd name="T21" fmla="*/ 160 h 160"/>
              <a:gd name="T22" fmla="*/ 159 w 159"/>
              <a:gd name="T23" fmla="*/ 140 h 160"/>
              <a:gd name="T24" fmla="*/ 159 w 159"/>
              <a:gd name="T25" fmla="*/ 54 h 160"/>
              <a:gd name="T26" fmla="*/ 140 w 159"/>
              <a:gd name="T27" fmla="*/ 32 h 160"/>
              <a:gd name="T28" fmla="*/ 23 w 159"/>
              <a:gd name="T29" fmla="*/ 69 h 160"/>
              <a:gd name="T30" fmla="*/ 14 w 159"/>
              <a:gd name="T31" fmla="*/ 69 h 160"/>
              <a:gd name="T32" fmla="*/ 9 w 159"/>
              <a:gd name="T33" fmla="*/ 64 h 160"/>
              <a:gd name="T34" fmla="*/ 14 w 159"/>
              <a:gd name="T35" fmla="*/ 59 h 160"/>
              <a:gd name="T36" fmla="*/ 23 w 159"/>
              <a:gd name="T37" fmla="*/ 59 h 160"/>
              <a:gd name="T38" fmla="*/ 30 w 159"/>
              <a:gd name="T39" fmla="*/ 64 h 160"/>
              <a:gd name="T40" fmla="*/ 23 w 159"/>
              <a:gd name="T41" fmla="*/ 69 h 160"/>
              <a:gd name="T42" fmla="*/ 19 w 159"/>
              <a:gd name="T43" fmla="*/ 42 h 160"/>
              <a:gd name="T44" fmla="*/ 9 w 159"/>
              <a:gd name="T45" fmla="*/ 32 h 160"/>
              <a:gd name="T46" fmla="*/ 19 w 159"/>
              <a:gd name="T47" fmla="*/ 22 h 160"/>
              <a:gd name="T48" fmla="*/ 30 w 159"/>
              <a:gd name="T49" fmla="*/ 32 h 160"/>
              <a:gd name="T50" fmla="*/ 19 w 159"/>
              <a:gd name="T51" fmla="*/ 42 h 160"/>
              <a:gd name="T52" fmla="*/ 89 w 159"/>
              <a:gd name="T53" fmla="*/ 140 h 160"/>
              <a:gd name="T54" fmla="*/ 44 w 159"/>
              <a:gd name="T55" fmla="*/ 91 h 160"/>
              <a:gd name="T56" fmla="*/ 89 w 159"/>
              <a:gd name="T57" fmla="*/ 42 h 160"/>
              <a:gd name="T58" fmla="*/ 135 w 159"/>
              <a:gd name="T59" fmla="*/ 91 h 160"/>
              <a:gd name="T60" fmla="*/ 89 w 159"/>
              <a:gd name="T61" fmla="*/ 140 h 160"/>
              <a:gd name="T62" fmla="*/ 115 w 159"/>
              <a:gd name="T63" fmla="*/ 91 h 160"/>
              <a:gd name="T64" fmla="*/ 89 w 159"/>
              <a:gd name="T65" fmla="*/ 118 h 160"/>
              <a:gd name="T66" fmla="*/ 64 w 159"/>
              <a:gd name="T67" fmla="*/ 91 h 160"/>
              <a:gd name="T68" fmla="*/ 89 w 159"/>
              <a:gd name="T69" fmla="*/ 64 h 160"/>
              <a:gd name="T70" fmla="*/ 115 w 159"/>
              <a:gd name="T71" fmla="*/ 91 h 160"/>
              <a:gd name="T72" fmla="*/ 115 w 159"/>
              <a:gd name="T73" fmla="*/ 91 h 160"/>
              <a:gd name="T74" fmla="*/ 115 w 159"/>
              <a:gd name="T75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9" h="160">
                <a:moveTo>
                  <a:pt x="140" y="32"/>
                </a:moveTo>
                <a:cubicBezTo>
                  <a:pt x="129" y="32"/>
                  <a:pt x="129" y="32"/>
                  <a:pt x="129" y="32"/>
                </a:cubicBezTo>
                <a:cubicBezTo>
                  <a:pt x="110" y="0"/>
                  <a:pt x="110" y="0"/>
                  <a:pt x="11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48" y="32"/>
                  <a:pt x="48" y="32"/>
                  <a:pt x="4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20"/>
                  <a:pt x="30" y="10"/>
                  <a:pt x="19" y="10"/>
                </a:cubicBezTo>
                <a:cubicBezTo>
                  <a:pt x="8" y="10"/>
                  <a:pt x="0" y="20"/>
                  <a:pt x="0" y="32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2"/>
                  <a:pt x="8" y="160"/>
                  <a:pt x="19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51" y="160"/>
                  <a:pt x="159" y="152"/>
                  <a:pt x="159" y="140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59" y="42"/>
                  <a:pt x="151" y="32"/>
                  <a:pt x="140" y="32"/>
                </a:cubicBezTo>
                <a:close/>
                <a:moveTo>
                  <a:pt x="23" y="69"/>
                </a:moveTo>
                <a:cubicBezTo>
                  <a:pt x="14" y="69"/>
                  <a:pt x="14" y="69"/>
                  <a:pt x="14" y="69"/>
                </a:cubicBezTo>
                <a:cubicBezTo>
                  <a:pt x="11" y="69"/>
                  <a:pt x="9" y="68"/>
                  <a:pt x="9" y="64"/>
                </a:cubicBezTo>
                <a:cubicBezTo>
                  <a:pt x="9" y="61"/>
                  <a:pt x="11" y="59"/>
                  <a:pt x="14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6" y="59"/>
                  <a:pt x="30" y="61"/>
                  <a:pt x="30" y="64"/>
                </a:cubicBezTo>
                <a:cubicBezTo>
                  <a:pt x="30" y="68"/>
                  <a:pt x="26" y="69"/>
                  <a:pt x="23" y="69"/>
                </a:cubicBezTo>
                <a:close/>
                <a:moveTo>
                  <a:pt x="19" y="42"/>
                </a:moveTo>
                <a:cubicBezTo>
                  <a:pt x="14" y="42"/>
                  <a:pt x="9" y="39"/>
                  <a:pt x="9" y="32"/>
                </a:cubicBezTo>
                <a:cubicBezTo>
                  <a:pt x="9" y="25"/>
                  <a:pt x="14" y="22"/>
                  <a:pt x="19" y="22"/>
                </a:cubicBezTo>
                <a:cubicBezTo>
                  <a:pt x="25" y="22"/>
                  <a:pt x="30" y="25"/>
                  <a:pt x="30" y="32"/>
                </a:cubicBezTo>
                <a:cubicBezTo>
                  <a:pt x="30" y="39"/>
                  <a:pt x="25" y="42"/>
                  <a:pt x="19" y="42"/>
                </a:cubicBezTo>
                <a:close/>
                <a:moveTo>
                  <a:pt x="89" y="140"/>
                </a:moveTo>
                <a:cubicBezTo>
                  <a:pt x="64" y="140"/>
                  <a:pt x="44" y="118"/>
                  <a:pt x="44" y="91"/>
                </a:cubicBezTo>
                <a:cubicBezTo>
                  <a:pt x="44" y="64"/>
                  <a:pt x="64" y="42"/>
                  <a:pt x="89" y="42"/>
                </a:cubicBezTo>
                <a:cubicBezTo>
                  <a:pt x="115" y="42"/>
                  <a:pt x="135" y="64"/>
                  <a:pt x="135" y="91"/>
                </a:cubicBezTo>
                <a:cubicBezTo>
                  <a:pt x="135" y="118"/>
                  <a:pt x="115" y="140"/>
                  <a:pt x="89" y="140"/>
                </a:cubicBezTo>
                <a:close/>
                <a:moveTo>
                  <a:pt x="115" y="91"/>
                </a:moveTo>
                <a:cubicBezTo>
                  <a:pt x="115" y="106"/>
                  <a:pt x="104" y="118"/>
                  <a:pt x="89" y="118"/>
                </a:cubicBezTo>
                <a:cubicBezTo>
                  <a:pt x="75" y="118"/>
                  <a:pt x="64" y="106"/>
                  <a:pt x="64" y="91"/>
                </a:cubicBezTo>
                <a:cubicBezTo>
                  <a:pt x="64" y="76"/>
                  <a:pt x="75" y="64"/>
                  <a:pt x="89" y="64"/>
                </a:cubicBezTo>
                <a:cubicBezTo>
                  <a:pt x="104" y="64"/>
                  <a:pt x="115" y="76"/>
                  <a:pt x="115" y="91"/>
                </a:cubicBezTo>
                <a:close/>
                <a:moveTo>
                  <a:pt x="115" y="91"/>
                </a:moveTo>
                <a:cubicBezTo>
                  <a:pt x="115" y="91"/>
                  <a:pt x="115" y="91"/>
                  <a:pt x="115" y="9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6" name="Freeform 57">
            <a:extLst>
              <a:ext uri="{FF2B5EF4-FFF2-40B4-BE49-F238E27FC236}">
                <a16:creationId xmlns:a16="http://schemas.microsoft.com/office/drawing/2014/main" id="{AEB4AC89-B3EC-4FB9-9954-A9A633997626}"/>
              </a:ext>
            </a:extLst>
          </p:cNvPr>
          <p:cNvSpPr>
            <a:spLocks noEditPoints="1"/>
          </p:cNvSpPr>
          <p:nvPr/>
        </p:nvSpPr>
        <p:spPr bwMode="auto">
          <a:xfrm>
            <a:off x="6818313" y="5229226"/>
            <a:ext cx="207963" cy="254000"/>
          </a:xfrm>
          <a:custGeom>
            <a:avLst/>
            <a:gdLst>
              <a:gd name="T0" fmla="*/ 121 w 131"/>
              <a:gd name="T1" fmla="*/ 70 h 160"/>
              <a:gd name="T2" fmla="*/ 112 w 131"/>
              <a:gd name="T3" fmla="*/ 75 h 160"/>
              <a:gd name="T4" fmla="*/ 93 w 131"/>
              <a:gd name="T5" fmla="*/ 11 h 160"/>
              <a:gd name="T6" fmla="*/ 27 w 131"/>
              <a:gd name="T7" fmla="*/ 0 h 160"/>
              <a:gd name="T8" fmla="*/ 11 w 131"/>
              <a:gd name="T9" fmla="*/ 44 h 160"/>
              <a:gd name="T10" fmla="*/ 11 w 131"/>
              <a:gd name="T11" fmla="*/ 118 h 160"/>
              <a:gd name="T12" fmla="*/ 27 w 131"/>
              <a:gd name="T13" fmla="*/ 160 h 160"/>
              <a:gd name="T14" fmla="*/ 93 w 131"/>
              <a:gd name="T15" fmla="*/ 151 h 160"/>
              <a:gd name="T16" fmla="*/ 112 w 131"/>
              <a:gd name="T17" fmla="*/ 86 h 160"/>
              <a:gd name="T18" fmla="*/ 121 w 131"/>
              <a:gd name="T19" fmla="*/ 90 h 160"/>
              <a:gd name="T20" fmla="*/ 131 w 131"/>
              <a:gd name="T21" fmla="*/ 86 h 160"/>
              <a:gd name="T22" fmla="*/ 126 w 131"/>
              <a:gd name="T23" fmla="*/ 70 h 160"/>
              <a:gd name="T24" fmla="*/ 9 w 131"/>
              <a:gd name="T25" fmla="*/ 81 h 160"/>
              <a:gd name="T26" fmla="*/ 102 w 131"/>
              <a:gd name="T27" fmla="*/ 81 h 160"/>
              <a:gd name="T28" fmla="*/ 59 w 131"/>
              <a:gd name="T29" fmla="*/ 78 h 160"/>
              <a:gd name="T30" fmla="*/ 84 w 131"/>
              <a:gd name="T31" fmla="*/ 83 h 160"/>
              <a:gd name="T32" fmla="*/ 57 w 131"/>
              <a:gd name="T33" fmla="*/ 86 h 160"/>
              <a:gd name="T34" fmla="*/ 55 w 131"/>
              <a:gd name="T35" fmla="*/ 90 h 160"/>
              <a:gd name="T36" fmla="*/ 52 w 131"/>
              <a:gd name="T37" fmla="*/ 83 h 160"/>
              <a:gd name="T38" fmla="*/ 46 w 131"/>
              <a:gd name="T39" fmla="*/ 78 h 160"/>
              <a:gd name="T40" fmla="*/ 55 w 131"/>
              <a:gd name="T41" fmla="*/ 76 h 160"/>
              <a:gd name="T42" fmla="*/ 57 w 131"/>
              <a:gd name="T43" fmla="*/ 50 h 160"/>
              <a:gd name="T44" fmla="*/ 59 w 131"/>
              <a:gd name="T45" fmla="*/ 78 h 160"/>
              <a:gd name="T46" fmla="*/ 65 w 131"/>
              <a:gd name="T47" fmla="*/ 101 h 160"/>
              <a:gd name="T48" fmla="*/ 46 w 131"/>
              <a:gd name="T49" fmla="*/ 111 h 160"/>
              <a:gd name="T50" fmla="*/ 46 w 131"/>
              <a:gd name="T51" fmla="*/ 101 h 160"/>
              <a:gd name="T52" fmla="*/ 55 w 131"/>
              <a:gd name="T53" fmla="*/ 36 h 160"/>
              <a:gd name="T54" fmla="*/ 55 w 131"/>
              <a:gd name="T55" fmla="*/ 45 h 160"/>
              <a:gd name="T56" fmla="*/ 61 w 131"/>
              <a:gd name="T57" fmla="*/ 120 h 160"/>
              <a:gd name="T58" fmla="*/ 51 w 131"/>
              <a:gd name="T59" fmla="*/ 120 h 160"/>
              <a:gd name="T60" fmla="*/ 61 w 131"/>
              <a:gd name="T61" fmla="*/ 120 h 160"/>
              <a:gd name="T62" fmla="*/ 19 w 131"/>
              <a:gd name="T63" fmla="*/ 86 h 160"/>
              <a:gd name="T64" fmla="*/ 19 w 131"/>
              <a:gd name="T65" fmla="*/ 75 h 160"/>
              <a:gd name="T66" fmla="*/ 89 w 131"/>
              <a:gd name="T67" fmla="*/ 81 h 160"/>
              <a:gd name="T68" fmla="*/ 97 w 131"/>
              <a:gd name="T69" fmla="*/ 81 h 160"/>
              <a:gd name="T70" fmla="*/ 89 w 131"/>
              <a:gd name="T71" fmla="*/ 81 h 160"/>
              <a:gd name="T72" fmla="*/ 89 w 131"/>
              <a:gd name="T73" fmla="*/ 8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1" h="160">
                <a:moveTo>
                  <a:pt x="126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19" y="70"/>
                  <a:pt x="116" y="73"/>
                  <a:pt x="116" y="75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0" y="64"/>
                  <a:pt x="106" y="51"/>
                  <a:pt x="99" y="44"/>
                </a:cubicBezTo>
                <a:cubicBezTo>
                  <a:pt x="97" y="33"/>
                  <a:pt x="96" y="22"/>
                  <a:pt x="93" y="11"/>
                </a:cubicBezTo>
                <a:cubicBezTo>
                  <a:pt x="84" y="0"/>
                  <a:pt x="84" y="0"/>
                  <a:pt x="84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9" y="11"/>
                  <a:pt x="19" y="11"/>
                  <a:pt x="19" y="11"/>
                </a:cubicBezTo>
                <a:cubicBezTo>
                  <a:pt x="16" y="22"/>
                  <a:pt x="13" y="33"/>
                  <a:pt x="11" y="44"/>
                </a:cubicBezTo>
                <a:cubicBezTo>
                  <a:pt x="4" y="53"/>
                  <a:pt x="0" y="67"/>
                  <a:pt x="0" y="81"/>
                </a:cubicBezTo>
                <a:cubicBezTo>
                  <a:pt x="0" y="95"/>
                  <a:pt x="4" y="107"/>
                  <a:pt x="11" y="118"/>
                </a:cubicBezTo>
                <a:cubicBezTo>
                  <a:pt x="13" y="129"/>
                  <a:pt x="16" y="140"/>
                  <a:pt x="19" y="151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93" y="151"/>
                  <a:pt x="93" y="151"/>
                  <a:pt x="93" y="151"/>
                </a:cubicBezTo>
                <a:cubicBezTo>
                  <a:pt x="96" y="140"/>
                  <a:pt x="97" y="129"/>
                  <a:pt x="99" y="118"/>
                </a:cubicBezTo>
                <a:cubicBezTo>
                  <a:pt x="106" y="109"/>
                  <a:pt x="110" y="98"/>
                  <a:pt x="112" y="86"/>
                </a:cubicBezTo>
                <a:cubicBezTo>
                  <a:pt x="116" y="86"/>
                  <a:pt x="116" y="86"/>
                  <a:pt x="116" y="86"/>
                </a:cubicBezTo>
                <a:cubicBezTo>
                  <a:pt x="116" y="89"/>
                  <a:pt x="119" y="90"/>
                  <a:pt x="121" y="90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8" y="90"/>
                  <a:pt x="131" y="89"/>
                  <a:pt x="131" y="86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31" y="73"/>
                  <a:pt x="128" y="70"/>
                  <a:pt x="126" y="70"/>
                </a:cubicBezTo>
                <a:close/>
                <a:moveTo>
                  <a:pt x="55" y="131"/>
                </a:moveTo>
                <a:cubicBezTo>
                  <a:pt x="30" y="131"/>
                  <a:pt x="9" y="107"/>
                  <a:pt x="9" y="81"/>
                </a:cubicBezTo>
                <a:cubicBezTo>
                  <a:pt x="9" y="53"/>
                  <a:pt x="30" y="31"/>
                  <a:pt x="55" y="31"/>
                </a:cubicBezTo>
                <a:cubicBezTo>
                  <a:pt x="81" y="31"/>
                  <a:pt x="102" y="53"/>
                  <a:pt x="102" y="81"/>
                </a:cubicBezTo>
                <a:cubicBezTo>
                  <a:pt x="102" y="107"/>
                  <a:pt x="81" y="131"/>
                  <a:pt x="55" y="131"/>
                </a:cubicBezTo>
                <a:close/>
                <a:moveTo>
                  <a:pt x="59" y="78"/>
                </a:moveTo>
                <a:cubicBezTo>
                  <a:pt x="84" y="78"/>
                  <a:pt x="84" y="78"/>
                  <a:pt x="84" y="78"/>
                </a:cubicBezTo>
                <a:cubicBezTo>
                  <a:pt x="84" y="83"/>
                  <a:pt x="84" y="83"/>
                  <a:pt x="84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59" y="84"/>
                  <a:pt x="58" y="86"/>
                  <a:pt x="57" y="86"/>
                </a:cubicBezTo>
                <a:cubicBezTo>
                  <a:pt x="57" y="90"/>
                  <a:pt x="57" y="90"/>
                  <a:pt x="57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5" y="86"/>
                  <a:pt x="55" y="86"/>
                  <a:pt x="55" y="86"/>
                </a:cubicBezTo>
                <a:cubicBezTo>
                  <a:pt x="54" y="86"/>
                  <a:pt x="52" y="84"/>
                  <a:pt x="52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6" y="78"/>
                  <a:pt x="46" y="78"/>
                  <a:pt x="46" y="78"/>
                </a:cubicBezTo>
                <a:cubicBezTo>
                  <a:pt x="52" y="78"/>
                  <a:pt x="52" y="78"/>
                  <a:pt x="52" y="78"/>
                </a:cubicBezTo>
                <a:cubicBezTo>
                  <a:pt x="52" y="76"/>
                  <a:pt x="54" y="76"/>
                  <a:pt x="55" y="76"/>
                </a:cubicBezTo>
                <a:cubicBezTo>
                  <a:pt x="55" y="50"/>
                  <a:pt x="55" y="50"/>
                  <a:pt x="55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76"/>
                  <a:pt x="57" y="76"/>
                  <a:pt x="57" y="76"/>
                </a:cubicBezTo>
                <a:cubicBezTo>
                  <a:pt x="58" y="76"/>
                  <a:pt x="59" y="76"/>
                  <a:pt x="59" y="78"/>
                </a:cubicBezTo>
                <a:close/>
                <a:moveTo>
                  <a:pt x="46" y="101"/>
                </a:moveTo>
                <a:cubicBezTo>
                  <a:pt x="65" y="101"/>
                  <a:pt x="65" y="101"/>
                  <a:pt x="65" y="101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1"/>
                  <a:pt x="46" y="101"/>
                  <a:pt x="46" y="101"/>
                </a:cubicBezTo>
                <a:cubicBezTo>
                  <a:pt x="46" y="101"/>
                  <a:pt x="46" y="101"/>
                  <a:pt x="46" y="101"/>
                </a:cubicBezTo>
                <a:close/>
                <a:moveTo>
                  <a:pt x="51" y="41"/>
                </a:moveTo>
                <a:cubicBezTo>
                  <a:pt x="51" y="38"/>
                  <a:pt x="54" y="36"/>
                  <a:pt x="55" y="36"/>
                </a:cubicBezTo>
                <a:cubicBezTo>
                  <a:pt x="58" y="36"/>
                  <a:pt x="61" y="38"/>
                  <a:pt x="61" y="41"/>
                </a:cubicBezTo>
                <a:cubicBezTo>
                  <a:pt x="61" y="44"/>
                  <a:pt x="58" y="45"/>
                  <a:pt x="55" y="45"/>
                </a:cubicBezTo>
                <a:cubicBezTo>
                  <a:pt x="54" y="45"/>
                  <a:pt x="51" y="44"/>
                  <a:pt x="51" y="41"/>
                </a:cubicBezTo>
                <a:close/>
                <a:moveTo>
                  <a:pt x="61" y="120"/>
                </a:moveTo>
                <a:cubicBezTo>
                  <a:pt x="61" y="123"/>
                  <a:pt x="58" y="126"/>
                  <a:pt x="55" y="126"/>
                </a:cubicBezTo>
                <a:cubicBezTo>
                  <a:pt x="54" y="126"/>
                  <a:pt x="51" y="123"/>
                  <a:pt x="51" y="120"/>
                </a:cubicBezTo>
                <a:cubicBezTo>
                  <a:pt x="51" y="118"/>
                  <a:pt x="54" y="115"/>
                  <a:pt x="55" y="115"/>
                </a:cubicBezTo>
                <a:cubicBezTo>
                  <a:pt x="58" y="115"/>
                  <a:pt x="61" y="118"/>
                  <a:pt x="61" y="120"/>
                </a:cubicBezTo>
                <a:close/>
                <a:moveTo>
                  <a:pt x="23" y="81"/>
                </a:moveTo>
                <a:cubicBezTo>
                  <a:pt x="23" y="83"/>
                  <a:pt x="20" y="86"/>
                  <a:pt x="19" y="86"/>
                </a:cubicBezTo>
                <a:cubicBezTo>
                  <a:pt x="16" y="86"/>
                  <a:pt x="13" y="83"/>
                  <a:pt x="13" y="81"/>
                </a:cubicBezTo>
                <a:cubicBezTo>
                  <a:pt x="13" y="78"/>
                  <a:pt x="16" y="75"/>
                  <a:pt x="19" y="75"/>
                </a:cubicBezTo>
                <a:cubicBezTo>
                  <a:pt x="20" y="75"/>
                  <a:pt x="23" y="78"/>
                  <a:pt x="23" y="81"/>
                </a:cubicBezTo>
                <a:close/>
                <a:moveTo>
                  <a:pt x="89" y="81"/>
                </a:moveTo>
                <a:cubicBezTo>
                  <a:pt x="89" y="78"/>
                  <a:pt x="90" y="75"/>
                  <a:pt x="93" y="75"/>
                </a:cubicBezTo>
                <a:cubicBezTo>
                  <a:pt x="96" y="75"/>
                  <a:pt x="97" y="78"/>
                  <a:pt x="97" y="81"/>
                </a:cubicBezTo>
                <a:cubicBezTo>
                  <a:pt x="97" y="83"/>
                  <a:pt x="96" y="86"/>
                  <a:pt x="93" y="86"/>
                </a:cubicBezTo>
                <a:cubicBezTo>
                  <a:pt x="90" y="86"/>
                  <a:pt x="89" y="83"/>
                  <a:pt x="89" y="81"/>
                </a:cubicBezTo>
                <a:close/>
                <a:moveTo>
                  <a:pt x="89" y="81"/>
                </a:moveTo>
                <a:cubicBezTo>
                  <a:pt x="89" y="81"/>
                  <a:pt x="89" y="81"/>
                  <a:pt x="89" y="8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7" name="Freeform 58">
            <a:extLst>
              <a:ext uri="{FF2B5EF4-FFF2-40B4-BE49-F238E27FC236}">
                <a16:creationId xmlns:a16="http://schemas.microsoft.com/office/drawing/2014/main" id="{EB788601-C1A4-40C7-9A8F-44B03C085132}"/>
              </a:ext>
            </a:extLst>
          </p:cNvPr>
          <p:cNvSpPr>
            <a:spLocks noEditPoints="1"/>
          </p:cNvSpPr>
          <p:nvPr/>
        </p:nvSpPr>
        <p:spPr bwMode="auto">
          <a:xfrm>
            <a:off x="4037013" y="5232401"/>
            <a:ext cx="261938" cy="246063"/>
          </a:xfrm>
          <a:custGeom>
            <a:avLst/>
            <a:gdLst>
              <a:gd name="T0" fmla="*/ 141 w 165"/>
              <a:gd name="T1" fmla="*/ 138 h 155"/>
              <a:gd name="T2" fmla="*/ 141 w 165"/>
              <a:gd name="T3" fmla="*/ 103 h 155"/>
              <a:gd name="T4" fmla="*/ 119 w 165"/>
              <a:gd name="T5" fmla="*/ 68 h 155"/>
              <a:gd name="T6" fmla="*/ 119 w 165"/>
              <a:gd name="T7" fmla="*/ 51 h 155"/>
              <a:gd name="T8" fmla="*/ 108 w 165"/>
              <a:gd name="T9" fmla="*/ 40 h 155"/>
              <a:gd name="T10" fmla="*/ 98 w 165"/>
              <a:gd name="T11" fmla="*/ 51 h 155"/>
              <a:gd name="T12" fmla="*/ 85 w 165"/>
              <a:gd name="T13" fmla="*/ 66 h 155"/>
              <a:gd name="T14" fmla="*/ 69 w 165"/>
              <a:gd name="T15" fmla="*/ 51 h 155"/>
              <a:gd name="T16" fmla="*/ 59 w 165"/>
              <a:gd name="T17" fmla="*/ 40 h 155"/>
              <a:gd name="T18" fmla="*/ 48 w 165"/>
              <a:gd name="T19" fmla="*/ 51 h 155"/>
              <a:gd name="T20" fmla="*/ 48 w 165"/>
              <a:gd name="T21" fmla="*/ 69 h 155"/>
              <a:gd name="T22" fmla="*/ 28 w 165"/>
              <a:gd name="T23" fmla="*/ 103 h 155"/>
              <a:gd name="T24" fmla="*/ 28 w 165"/>
              <a:gd name="T25" fmla="*/ 138 h 155"/>
              <a:gd name="T26" fmla="*/ 23 w 165"/>
              <a:gd name="T27" fmla="*/ 146 h 155"/>
              <a:gd name="T28" fmla="*/ 31 w 165"/>
              <a:gd name="T29" fmla="*/ 155 h 155"/>
              <a:gd name="T30" fmla="*/ 138 w 165"/>
              <a:gd name="T31" fmla="*/ 155 h 155"/>
              <a:gd name="T32" fmla="*/ 147 w 165"/>
              <a:gd name="T33" fmla="*/ 146 h 155"/>
              <a:gd name="T34" fmla="*/ 141 w 165"/>
              <a:gd name="T35" fmla="*/ 138 h 155"/>
              <a:gd name="T36" fmla="*/ 85 w 165"/>
              <a:gd name="T37" fmla="*/ 123 h 155"/>
              <a:gd name="T38" fmla="*/ 66 w 165"/>
              <a:gd name="T39" fmla="*/ 103 h 155"/>
              <a:gd name="T40" fmla="*/ 85 w 165"/>
              <a:gd name="T41" fmla="*/ 83 h 155"/>
              <a:gd name="T42" fmla="*/ 102 w 165"/>
              <a:gd name="T43" fmla="*/ 103 h 155"/>
              <a:gd name="T44" fmla="*/ 85 w 165"/>
              <a:gd name="T45" fmla="*/ 123 h 155"/>
              <a:gd name="T46" fmla="*/ 94 w 165"/>
              <a:gd name="T47" fmla="*/ 103 h 155"/>
              <a:gd name="T48" fmla="*/ 84 w 165"/>
              <a:gd name="T49" fmla="*/ 113 h 155"/>
              <a:gd name="T50" fmla="*/ 74 w 165"/>
              <a:gd name="T51" fmla="*/ 103 h 155"/>
              <a:gd name="T52" fmla="*/ 84 w 165"/>
              <a:gd name="T53" fmla="*/ 92 h 155"/>
              <a:gd name="T54" fmla="*/ 94 w 165"/>
              <a:gd name="T55" fmla="*/ 103 h 155"/>
              <a:gd name="T56" fmla="*/ 162 w 165"/>
              <a:gd name="T57" fmla="*/ 46 h 155"/>
              <a:gd name="T58" fmla="*/ 162 w 165"/>
              <a:gd name="T59" fmla="*/ 46 h 155"/>
              <a:gd name="T60" fmla="*/ 162 w 165"/>
              <a:gd name="T61" fmla="*/ 48 h 155"/>
              <a:gd name="T62" fmla="*/ 162 w 165"/>
              <a:gd name="T63" fmla="*/ 48 h 155"/>
              <a:gd name="T64" fmla="*/ 162 w 165"/>
              <a:gd name="T65" fmla="*/ 49 h 155"/>
              <a:gd name="T66" fmla="*/ 161 w 165"/>
              <a:gd name="T67" fmla="*/ 52 h 155"/>
              <a:gd name="T68" fmla="*/ 161 w 165"/>
              <a:gd name="T69" fmla="*/ 52 h 155"/>
              <a:gd name="T70" fmla="*/ 145 w 165"/>
              <a:gd name="T71" fmla="*/ 61 h 155"/>
              <a:gd name="T72" fmla="*/ 132 w 165"/>
              <a:gd name="T73" fmla="*/ 55 h 155"/>
              <a:gd name="T74" fmla="*/ 121 w 165"/>
              <a:gd name="T75" fmla="*/ 31 h 155"/>
              <a:gd name="T76" fmla="*/ 121 w 165"/>
              <a:gd name="T77" fmla="*/ 29 h 155"/>
              <a:gd name="T78" fmla="*/ 45 w 165"/>
              <a:gd name="T79" fmla="*/ 31 h 155"/>
              <a:gd name="T80" fmla="*/ 45 w 165"/>
              <a:gd name="T81" fmla="*/ 32 h 155"/>
              <a:gd name="T82" fmla="*/ 35 w 165"/>
              <a:gd name="T83" fmla="*/ 57 h 155"/>
              <a:gd name="T84" fmla="*/ 21 w 165"/>
              <a:gd name="T85" fmla="*/ 61 h 155"/>
              <a:gd name="T86" fmla="*/ 3 w 165"/>
              <a:gd name="T87" fmla="*/ 49 h 155"/>
              <a:gd name="T88" fmla="*/ 78 w 165"/>
              <a:gd name="T89" fmla="*/ 2 h 155"/>
              <a:gd name="T90" fmla="*/ 162 w 165"/>
              <a:gd name="T91" fmla="*/ 46 h 155"/>
              <a:gd name="T92" fmla="*/ 162 w 165"/>
              <a:gd name="T93" fmla="*/ 46 h 155"/>
              <a:gd name="T94" fmla="*/ 162 w 165"/>
              <a:gd name="T95" fmla="*/ 46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5" h="155">
                <a:moveTo>
                  <a:pt x="141" y="138"/>
                </a:moveTo>
                <a:cubicBezTo>
                  <a:pt x="141" y="103"/>
                  <a:pt x="141" y="103"/>
                  <a:pt x="141" y="103"/>
                </a:cubicBezTo>
                <a:cubicBezTo>
                  <a:pt x="141" y="86"/>
                  <a:pt x="132" y="74"/>
                  <a:pt x="119" y="68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19" y="45"/>
                  <a:pt x="114" y="40"/>
                  <a:pt x="108" y="40"/>
                </a:cubicBezTo>
                <a:cubicBezTo>
                  <a:pt x="102" y="40"/>
                  <a:pt x="98" y="45"/>
                  <a:pt x="98" y="51"/>
                </a:cubicBezTo>
                <a:cubicBezTo>
                  <a:pt x="98" y="51"/>
                  <a:pt x="99" y="66"/>
                  <a:pt x="85" y="66"/>
                </a:cubicBezTo>
                <a:cubicBezTo>
                  <a:pt x="71" y="66"/>
                  <a:pt x="69" y="51"/>
                  <a:pt x="69" y="51"/>
                </a:cubicBezTo>
                <a:cubicBezTo>
                  <a:pt x="69" y="45"/>
                  <a:pt x="65" y="40"/>
                  <a:pt x="59" y="40"/>
                </a:cubicBezTo>
                <a:cubicBezTo>
                  <a:pt x="54" y="40"/>
                  <a:pt x="48" y="45"/>
                  <a:pt x="48" y="51"/>
                </a:cubicBezTo>
                <a:cubicBezTo>
                  <a:pt x="48" y="69"/>
                  <a:pt x="48" y="69"/>
                  <a:pt x="48" y="69"/>
                </a:cubicBezTo>
                <a:cubicBezTo>
                  <a:pt x="36" y="74"/>
                  <a:pt x="28" y="87"/>
                  <a:pt x="28" y="103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5" y="140"/>
                  <a:pt x="23" y="143"/>
                  <a:pt x="23" y="146"/>
                </a:cubicBezTo>
                <a:cubicBezTo>
                  <a:pt x="23" y="150"/>
                  <a:pt x="26" y="155"/>
                  <a:pt x="31" y="155"/>
                </a:cubicBezTo>
                <a:cubicBezTo>
                  <a:pt x="138" y="155"/>
                  <a:pt x="138" y="155"/>
                  <a:pt x="138" y="155"/>
                </a:cubicBezTo>
                <a:cubicBezTo>
                  <a:pt x="142" y="155"/>
                  <a:pt x="147" y="150"/>
                  <a:pt x="147" y="146"/>
                </a:cubicBezTo>
                <a:cubicBezTo>
                  <a:pt x="147" y="143"/>
                  <a:pt x="144" y="140"/>
                  <a:pt x="141" y="138"/>
                </a:cubicBezTo>
                <a:close/>
                <a:moveTo>
                  <a:pt x="85" y="123"/>
                </a:moveTo>
                <a:cubicBezTo>
                  <a:pt x="74" y="123"/>
                  <a:pt x="66" y="113"/>
                  <a:pt x="66" y="103"/>
                </a:cubicBezTo>
                <a:cubicBezTo>
                  <a:pt x="66" y="91"/>
                  <a:pt x="74" y="83"/>
                  <a:pt x="85" y="83"/>
                </a:cubicBezTo>
                <a:cubicBezTo>
                  <a:pt x="95" y="83"/>
                  <a:pt x="102" y="91"/>
                  <a:pt x="102" y="103"/>
                </a:cubicBezTo>
                <a:cubicBezTo>
                  <a:pt x="102" y="113"/>
                  <a:pt x="95" y="123"/>
                  <a:pt x="85" y="123"/>
                </a:cubicBezTo>
                <a:close/>
                <a:moveTo>
                  <a:pt x="94" y="103"/>
                </a:moveTo>
                <a:cubicBezTo>
                  <a:pt x="94" y="107"/>
                  <a:pt x="89" y="113"/>
                  <a:pt x="84" y="113"/>
                </a:cubicBezTo>
                <a:cubicBezTo>
                  <a:pt x="79" y="113"/>
                  <a:pt x="74" y="107"/>
                  <a:pt x="74" y="103"/>
                </a:cubicBezTo>
                <a:cubicBezTo>
                  <a:pt x="74" y="97"/>
                  <a:pt x="79" y="92"/>
                  <a:pt x="84" y="92"/>
                </a:cubicBezTo>
                <a:cubicBezTo>
                  <a:pt x="89" y="92"/>
                  <a:pt x="94" y="97"/>
                  <a:pt x="94" y="103"/>
                </a:cubicBezTo>
                <a:close/>
                <a:moveTo>
                  <a:pt x="162" y="46"/>
                </a:moveTo>
                <a:cubicBezTo>
                  <a:pt x="162" y="46"/>
                  <a:pt x="162" y="46"/>
                  <a:pt x="162" y="46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62" y="49"/>
                  <a:pt x="162" y="49"/>
                  <a:pt x="162" y="49"/>
                </a:cubicBezTo>
                <a:cubicBezTo>
                  <a:pt x="162" y="51"/>
                  <a:pt x="161" y="52"/>
                  <a:pt x="161" y="52"/>
                </a:cubicBezTo>
                <a:cubicBezTo>
                  <a:pt x="161" y="52"/>
                  <a:pt x="161" y="52"/>
                  <a:pt x="161" y="52"/>
                </a:cubicBezTo>
                <a:cubicBezTo>
                  <a:pt x="158" y="58"/>
                  <a:pt x="152" y="64"/>
                  <a:pt x="145" y="61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24" y="52"/>
                  <a:pt x="119" y="41"/>
                  <a:pt x="121" y="31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04" y="25"/>
                  <a:pt x="71" y="23"/>
                  <a:pt x="45" y="31"/>
                </a:cubicBezTo>
                <a:cubicBezTo>
                  <a:pt x="45" y="32"/>
                  <a:pt x="45" y="32"/>
                  <a:pt x="45" y="32"/>
                </a:cubicBezTo>
                <a:cubicBezTo>
                  <a:pt x="46" y="43"/>
                  <a:pt x="42" y="54"/>
                  <a:pt x="35" y="57"/>
                </a:cubicBezTo>
                <a:cubicBezTo>
                  <a:pt x="21" y="61"/>
                  <a:pt x="21" y="61"/>
                  <a:pt x="21" y="61"/>
                </a:cubicBezTo>
                <a:cubicBezTo>
                  <a:pt x="13" y="64"/>
                  <a:pt x="6" y="60"/>
                  <a:pt x="3" y="49"/>
                </a:cubicBezTo>
                <a:cubicBezTo>
                  <a:pt x="2" y="43"/>
                  <a:pt x="0" y="3"/>
                  <a:pt x="78" y="2"/>
                </a:cubicBezTo>
                <a:cubicBezTo>
                  <a:pt x="158" y="0"/>
                  <a:pt x="165" y="34"/>
                  <a:pt x="162" y="46"/>
                </a:cubicBezTo>
                <a:close/>
                <a:moveTo>
                  <a:pt x="162" y="46"/>
                </a:moveTo>
                <a:cubicBezTo>
                  <a:pt x="162" y="46"/>
                  <a:pt x="162" y="46"/>
                  <a:pt x="162" y="4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8" name="Freeform 59">
            <a:extLst>
              <a:ext uri="{FF2B5EF4-FFF2-40B4-BE49-F238E27FC236}">
                <a16:creationId xmlns:a16="http://schemas.microsoft.com/office/drawing/2014/main" id="{6375B439-4F75-4058-8654-0F671FD66EC2}"/>
              </a:ext>
            </a:extLst>
          </p:cNvPr>
          <p:cNvSpPr>
            <a:spLocks noEditPoints="1"/>
          </p:cNvSpPr>
          <p:nvPr/>
        </p:nvSpPr>
        <p:spPr bwMode="auto">
          <a:xfrm>
            <a:off x="6246813" y="5227638"/>
            <a:ext cx="219075" cy="298450"/>
          </a:xfrm>
          <a:custGeom>
            <a:avLst/>
            <a:gdLst>
              <a:gd name="T0" fmla="*/ 130 w 138"/>
              <a:gd name="T1" fmla="*/ 150 h 188"/>
              <a:gd name="T2" fmla="*/ 49 w 138"/>
              <a:gd name="T3" fmla="*/ 112 h 188"/>
              <a:gd name="T4" fmla="*/ 42 w 138"/>
              <a:gd name="T5" fmla="*/ 3 h 188"/>
              <a:gd name="T6" fmla="*/ 42 w 138"/>
              <a:gd name="T7" fmla="*/ 3 h 188"/>
              <a:gd name="T8" fmla="*/ 43 w 138"/>
              <a:gd name="T9" fmla="*/ 3 h 188"/>
              <a:gd name="T10" fmla="*/ 43 w 138"/>
              <a:gd name="T11" fmla="*/ 3 h 188"/>
              <a:gd name="T12" fmla="*/ 44 w 138"/>
              <a:gd name="T13" fmla="*/ 3 h 188"/>
              <a:gd name="T14" fmla="*/ 47 w 138"/>
              <a:gd name="T15" fmla="*/ 2 h 188"/>
              <a:gd name="T16" fmla="*/ 47 w 138"/>
              <a:gd name="T17" fmla="*/ 2 h 188"/>
              <a:gd name="T18" fmla="*/ 64 w 138"/>
              <a:gd name="T19" fmla="*/ 12 h 188"/>
              <a:gd name="T20" fmla="*/ 67 w 138"/>
              <a:gd name="T21" fmla="*/ 30 h 188"/>
              <a:gd name="T22" fmla="*/ 51 w 138"/>
              <a:gd name="T23" fmla="*/ 55 h 188"/>
              <a:gd name="T24" fmla="*/ 51 w 138"/>
              <a:gd name="T25" fmla="*/ 55 h 188"/>
              <a:gd name="T26" fmla="*/ 89 w 138"/>
              <a:gd name="T27" fmla="*/ 119 h 188"/>
              <a:gd name="T28" fmla="*/ 90 w 138"/>
              <a:gd name="T29" fmla="*/ 118 h 188"/>
              <a:gd name="T30" fmla="*/ 118 w 138"/>
              <a:gd name="T31" fmla="*/ 115 h 188"/>
              <a:gd name="T32" fmla="*/ 131 w 138"/>
              <a:gd name="T33" fmla="*/ 127 h 188"/>
              <a:gd name="T34" fmla="*/ 130 w 138"/>
              <a:gd name="T35" fmla="*/ 150 h 188"/>
              <a:gd name="T36" fmla="*/ 130 w 138"/>
              <a:gd name="T37" fmla="*/ 150 h 188"/>
              <a:gd name="T38" fmla="*/ 130 w 138"/>
              <a:gd name="T39" fmla="*/ 15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8" h="188">
                <a:moveTo>
                  <a:pt x="130" y="150"/>
                </a:moveTo>
                <a:cubicBezTo>
                  <a:pt x="125" y="155"/>
                  <a:pt x="95" y="188"/>
                  <a:pt x="49" y="112"/>
                </a:cubicBezTo>
                <a:cubicBezTo>
                  <a:pt x="0" y="31"/>
                  <a:pt x="29" y="9"/>
                  <a:pt x="42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2" y="3"/>
                  <a:pt x="42" y="3"/>
                  <a:pt x="43" y="3"/>
                </a:cubicBezTo>
                <a:cubicBezTo>
                  <a:pt x="43" y="3"/>
                  <a:pt x="43" y="3"/>
                  <a:pt x="43" y="3"/>
                </a:cubicBezTo>
                <a:cubicBezTo>
                  <a:pt x="43" y="3"/>
                  <a:pt x="43" y="3"/>
                  <a:pt x="44" y="3"/>
                </a:cubicBezTo>
                <a:cubicBezTo>
                  <a:pt x="46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56" y="0"/>
                  <a:pt x="63" y="4"/>
                  <a:pt x="64" y="12"/>
                </a:cubicBezTo>
                <a:cubicBezTo>
                  <a:pt x="67" y="30"/>
                  <a:pt x="67" y="30"/>
                  <a:pt x="67" y="30"/>
                </a:cubicBezTo>
                <a:cubicBezTo>
                  <a:pt x="68" y="39"/>
                  <a:pt x="63" y="51"/>
                  <a:pt x="51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56" y="74"/>
                  <a:pt x="67" y="98"/>
                  <a:pt x="89" y="119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9" y="110"/>
                  <a:pt x="111" y="109"/>
                  <a:pt x="118" y="115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8" y="131"/>
                  <a:pt x="137" y="141"/>
                  <a:pt x="130" y="150"/>
                </a:cubicBezTo>
                <a:close/>
                <a:moveTo>
                  <a:pt x="130" y="150"/>
                </a:moveTo>
                <a:cubicBezTo>
                  <a:pt x="130" y="150"/>
                  <a:pt x="130" y="150"/>
                  <a:pt x="130" y="15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9" name="Freeform 60">
            <a:extLst>
              <a:ext uri="{FF2B5EF4-FFF2-40B4-BE49-F238E27FC236}">
                <a16:creationId xmlns:a16="http://schemas.microsoft.com/office/drawing/2014/main" id="{571A2888-99D9-4603-A031-D78BC9DDAEA8}"/>
              </a:ext>
            </a:extLst>
          </p:cNvPr>
          <p:cNvSpPr>
            <a:spLocks noEditPoints="1"/>
          </p:cNvSpPr>
          <p:nvPr/>
        </p:nvSpPr>
        <p:spPr bwMode="auto">
          <a:xfrm>
            <a:off x="5140326" y="5232401"/>
            <a:ext cx="257175" cy="250825"/>
          </a:xfrm>
          <a:custGeom>
            <a:avLst/>
            <a:gdLst>
              <a:gd name="T0" fmla="*/ 138 w 162"/>
              <a:gd name="T1" fmla="*/ 71 h 158"/>
              <a:gd name="T2" fmla="*/ 119 w 162"/>
              <a:gd name="T3" fmla="*/ 46 h 158"/>
              <a:gd name="T4" fmla="*/ 83 w 162"/>
              <a:gd name="T5" fmla="*/ 83 h 158"/>
              <a:gd name="T6" fmla="*/ 28 w 162"/>
              <a:gd name="T7" fmla="*/ 152 h 158"/>
              <a:gd name="T8" fmla="*/ 6 w 162"/>
              <a:gd name="T9" fmla="*/ 129 h 158"/>
              <a:gd name="T10" fmla="*/ 70 w 162"/>
              <a:gd name="T11" fmla="*/ 70 h 158"/>
              <a:gd name="T12" fmla="*/ 107 w 162"/>
              <a:gd name="T13" fmla="*/ 30 h 158"/>
              <a:gd name="T14" fmla="*/ 107 w 162"/>
              <a:gd name="T15" fmla="*/ 29 h 158"/>
              <a:gd name="T16" fmla="*/ 106 w 162"/>
              <a:gd name="T17" fmla="*/ 28 h 158"/>
              <a:gd name="T18" fmla="*/ 105 w 162"/>
              <a:gd name="T19" fmla="*/ 25 h 158"/>
              <a:gd name="T20" fmla="*/ 104 w 162"/>
              <a:gd name="T21" fmla="*/ 23 h 158"/>
              <a:gd name="T22" fmla="*/ 102 w 162"/>
              <a:gd name="T23" fmla="*/ 20 h 158"/>
              <a:gd name="T24" fmla="*/ 100 w 162"/>
              <a:gd name="T25" fmla="*/ 19 h 158"/>
              <a:gd name="T26" fmla="*/ 98 w 162"/>
              <a:gd name="T27" fmla="*/ 15 h 158"/>
              <a:gd name="T28" fmla="*/ 95 w 162"/>
              <a:gd name="T29" fmla="*/ 14 h 158"/>
              <a:gd name="T30" fmla="*/ 93 w 162"/>
              <a:gd name="T31" fmla="*/ 13 h 158"/>
              <a:gd name="T32" fmla="*/ 90 w 162"/>
              <a:gd name="T33" fmla="*/ 11 h 158"/>
              <a:gd name="T34" fmla="*/ 89 w 162"/>
              <a:gd name="T35" fmla="*/ 10 h 158"/>
              <a:gd name="T36" fmla="*/ 87 w 162"/>
              <a:gd name="T37" fmla="*/ 9 h 158"/>
              <a:gd name="T38" fmla="*/ 85 w 162"/>
              <a:gd name="T39" fmla="*/ 9 h 158"/>
              <a:gd name="T40" fmla="*/ 79 w 162"/>
              <a:gd name="T41" fmla="*/ 8 h 158"/>
              <a:gd name="T42" fmla="*/ 80 w 162"/>
              <a:gd name="T43" fmla="*/ 3 h 158"/>
              <a:gd name="T44" fmla="*/ 86 w 162"/>
              <a:gd name="T45" fmla="*/ 0 h 158"/>
              <a:gd name="T46" fmla="*/ 89 w 162"/>
              <a:gd name="T47" fmla="*/ 0 h 158"/>
              <a:gd name="T48" fmla="*/ 92 w 162"/>
              <a:gd name="T49" fmla="*/ 0 h 158"/>
              <a:gd name="T50" fmla="*/ 96 w 162"/>
              <a:gd name="T51" fmla="*/ 0 h 158"/>
              <a:gd name="T52" fmla="*/ 101 w 162"/>
              <a:gd name="T53" fmla="*/ 0 h 158"/>
              <a:gd name="T54" fmla="*/ 105 w 162"/>
              <a:gd name="T55" fmla="*/ 1 h 158"/>
              <a:gd name="T56" fmla="*/ 111 w 162"/>
              <a:gd name="T57" fmla="*/ 4 h 158"/>
              <a:gd name="T58" fmla="*/ 114 w 162"/>
              <a:gd name="T59" fmla="*/ 6 h 158"/>
              <a:gd name="T60" fmla="*/ 115 w 162"/>
              <a:gd name="T61" fmla="*/ 6 h 158"/>
              <a:gd name="T62" fmla="*/ 119 w 162"/>
              <a:gd name="T63" fmla="*/ 9 h 158"/>
              <a:gd name="T64" fmla="*/ 121 w 162"/>
              <a:gd name="T65" fmla="*/ 10 h 158"/>
              <a:gd name="T66" fmla="*/ 124 w 162"/>
              <a:gd name="T67" fmla="*/ 13 h 158"/>
              <a:gd name="T68" fmla="*/ 134 w 162"/>
              <a:gd name="T69" fmla="*/ 20 h 158"/>
              <a:gd name="T70" fmla="*/ 162 w 162"/>
              <a:gd name="T71" fmla="*/ 46 h 158"/>
              <a:gd name="T72" fmla="*/ 162 w 162"/>
              <a:gd name="T73" fmla="*/ 4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2" h="158">
                <a:moveTo>
                  <a:pt x="162" y="46"/>
                </a:moveTo>
                <a:cubicBezTo>
                  <a:pt x="138" y="71"/>
                  <a:pt x="138" y="71"/>
                  <a:pt x="138" y="71"/>
                </a:cubicBezTo>
                <a:cubicBezTo>
                  <a:pt x="130" y="62"/>
                  <a:pt x="120" y="52"/>
                  <a:pt x="121" y="46"/>
                </a:cubicBezTo>
                <a:cubicBezTo>
                  <a:pt x="120" y="46"/>
                  <a:pt x="120" y="46"/>
                  <a:pt x="119" y="46"/>
                </a:cubicBezTo>
                <a:cubicBezTo>
                  <a:pt x="119" y="46"/>
                  <a:pt x="119" y="46"/>
                  <a:pt x="119" y="47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89"/>
                  <a:pt x="82" y="94"/>
                  <a:pt x="79" y="97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2" y="158"/>
                  <a:pt x="12" y="158"/>
                  <a:pt x="6" y="152"/>
                </a:cubicBezTo>
                <a:cubicBezTo>
                  <a:pt x="0" y="145"/>
                  <a:pt x="0" y="135"/>
                  <a:pt x="6" y="129"/>
                </a:cubicBezTo>
                <a:cubicBezTo>
                  <a:pt x="58" y="75"/>
                  <a:pt x="58" y="75"/>
                  <a:pt x="58" y="75"/>
                </a:cubicBezTo>
                <a:cubicBezTo>
                  <a:pt x="61" y="71"/>
                  <a:pt x="66" y="70"/>
                  <a:pt x="70" y="70"/>
                </a:cubicBezTo>
                <a:cubicBezTo>
                  <a:pt x="106" y="33"/>
                  <a:pt x="106" y="33"/>
                  <a:pt x="106" y="33"/>
                </a:cubicBezTo>
                <a:cubicBezTo>
                  <a:pt x="106" y="32"/>
                  <a:pt x="106" y="32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29"/>
                </a:cubicBezTo>
                <a:cubicBezTo>
                  <a:pt x="107" y="29"/>
                  <a:pt x="107" y="29"/>
                  <a:pt x="106" y="29"/>
                </a:cubicBezTo>
                <a:cubicBezTo>
                  <a:pt x="106" y="29"/>
                  <a:pt x="106" y="29"/>
                  <a:pt x="106" y="28"/>
                </a:cubicBezTo>
                <a:cubicBezTo>
                  <a:pt x="106" y="28"/>
                  <a:pt x="106" y="28"/>
                  <a:pt x="106" y="27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4" y="24"/>
                  <a:pt x="104" y="23"/>
                  <a:pt x="104" y="23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102" y="21"/>
                  <a:pt x="102" y="21"/>
                  <a:pt x="102" y="20"/>
                </a:cubicBezTo>
                <a:cubicBezTo>
                  <a:pt x="101" y="20"/>
                  <a:pt x="101" y="19"/>
                  <a:pt x="101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8"/>
                  <a:pt x="99" y="16"/>
                  <a:pt x="99" y="16"/>
                </a:cubicBezTo>
                <a:cubicBezTo>
                  <a:pt x="98" y="16"/>
                  <a:pt x="98" y="16"/>
                  <a:pt x="98" y="15"/>
                </a:cubicBezTo>
                <a:cubicBezTo>
                  <a:pt x="98" y="15"/>
                  <a:pt x="98" y="15"/>
                  <a:pt x="96" y="1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13"/>
                  <a:pt x="94" y="13"/>
                  <a:pt x="93" y="13"/>
                </a:cubicBezTo>
                <a:cubicBezTo>
                  <a:pt x="93" y="13"/>
                  <a:pt x="93" y="13"/>
                  <a:pt x="93" y="11"/>
                </a:cubicBezTo>
                <a:cubicBezTo>
                  <a:pt x="92" y="11"/>
                  <a:pt x="92" y="11"/>
                  <a:pt x="90" y="11"/>
                </a:cubicBezTo>
                <a:cubicBezTo>
                  <a:pt x="90" y="10"/>
                  <a:pt x="90" y="10"/>
                  <a:pt x="89" y="10"/>
                </a:cubicBezTo>
                <a:cubicBezTo>
                  <a:pt x="89" y="10"/>
                  <a:pt x="89" y="10"/>
                  <a:pt x="89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7" y="9"/>
                  <a:pt x="87" y="9"/>
                  <a:pt x="87" y="9"/>
                </a:cubicBezTo>
                <a:cubicBezTo>
                  <a:pt x="86" y="9"/>
                  <a:pt x="86" y="9"/>
                  <a:pt x="86" y="9"/>
                </a:cubicBezTo>
                <a:cubicBezTo>
                  <a:pt x="85" y="9"/>
                  <a:pt x="85" y="9"/>
                  <a:pt x="85" y="9"/>
                </a:cubicBezTo>
                <a:cubicBezTo>
                  <a:pt x="80" y="8"/>
                  <a:pt x="80" y="8"/>
                  <a:pt x="8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6"/>
                  <a:pt x="77" y="6"/>
                  <a:pt x="77" y="5"/>
                </a:cubicBezTo>
                <a:cubicBezTo>
                  <a:pt x="77" y="4"/>
                  <a:pt x="79" y="3"/>
                  <a:pt x="80" y="3"/>
                </a:cubicBezTo>
                <a:cubicBezTo>
                  <a:pt x="83" y="1"/>
                  <a:pt x="83" y="1"/>
                  <a:pt x="83" y="1"/>
                </a:cubicBezTo>
                <a:cubicBezTo>
                  <a:pt x="85" y="1"/>
                  <a:pt x="86" y="1"/>
                  <a:pt x="86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0"/>
                  <a:pt x="90" y="0"/>
                  <a:pt x="92" y="0"/>
                </a:cubicBezTo>
                <a:cubicBezTo>
                  <a:pt x="92" y="0"/>
                  <a:pt x="92" y="0"/>
                  <a:pt x="93" y="0"/>
                </a:cubicBezTo>
                <a:cubicBezTo>
                  <a:pt x="93" y="0"/>
                  <a:pt x="95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8" y="0"/>
                  <a:pt x="99" y="0"/>
                  <a:pt x="101" y="0"/>
                </a:cubicBezTo>
                <a:cubicBezTo>
                  <a:pt x="104" y="1"/>
                  <a:pt x="104" y="1"/>
                  <a:pt x="104" y="1"/>
                </a:cubicBezTo>
                <a:cubicBezTo>
                  <a:pt x="105" y="1"/>
                  <a:pt x="105" y="1"/>
                  <a:pt x="105" y="1"/>
                </a:cubicBezTo>
                <a:cubicBezTo>
                  <a:pt x="106" y="1"/>
                  <a:pt x="106" y="1"/>
                  <a:pt x="106" y="1"/>
                </a:cubicBezTo>
                <a:cubicBezTo>
                  <a:pt x="107" y="3"/>
                  <a:pt x="108" y="3"/>
                  <a:pt x="111" y="4"/>
                </a:cubicBezTo>
                <a:cubicBezTo>
                  <a:pt x="111" y="4"/>
                  <a:pt x="111" y="4"/>
                  <a:pt x="111" y="4"/>
                </a:cubicBezTo>
                <a:cubicBezTo>
                  <a:pt x="112" y="4"/>
                  <a:pt x="113" y="5"/>
                  <a:pt x="114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6"/>
                  <a:pt x="115" y="6"/>
                  <a:pt x="117" y="8"/>
                </a:cubicBezTo>
                <a:cubicBezTo>
                  <a:pt x="118" y="8"/>
                  <a:pt x="118" y="9"/>
                  <a:pt x="119" y="9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3" y="11"/>
                  <a:pt x="123" y="11"/>
                  <a:pt x="123" y="11"/>
                </a:cubicBezTo>
                <a:cubicBezTo>
                  <a:pt x="123" y="13"/>
                  <a:pt x="124" y="13"/>
                  <a:pt x="124" y="13"/>
                </a:cubicBezTo>
                <a:cubicBezTo>
                  <a:pt x="126" y="14"/>
                  <a:pt x="130" y="15"/>
                  <a:pt x="131" y="16"/>
                </a:cubicBezTo>
                <a:cubicBezTo>
                  <a:pt x="134" y="20"/>
                  <a:pt x="134" y="20"/>
                  <a:pt x="134" y="20"/>
                </a:cubicBezTo>
                <a:cubicBezTo>
                  <a:pt x="136" y="21"/>
                  <a:pt x="138" y="24"/>
                  <a:pt x="139" y="27"/>
                </a:cubicBezTo>
                <a:cubicBezTo>
                  <a:pt x="144" y="25"/>
                  <a:pt x="151" y="34"/>
                  <a:pt x="162" y="46"/>
                </a:cubicBezTo>
                <a:close/>
                <a:moveTo>
                  <a:pt x="162" y="46"/>
                </a:moveTo>
                <a:cubicBezTo>
                  <a:pt x="162" y="46"/>
                  <a:pt x="162" y="46"/>
                  <a:pt x="162" y="4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0" name="Freeform 61">
            <a:extLst>
              <a:ext uri="{FF2B5EF4-FFF2-40B4-BE49-F238E27FC236}">
                <a16:creationId xmlns:a16="http://schemas.microsoft.com/office/drawing/2014/main" id="{E83D0174-FE74-4ADE-82BB-7B3177CA53C8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5254626"/>
            <a:ext cx="254000" cy="203200"/>
          </a:xfrm>
          <a:custGeom>
            <a:avLst/>
            <a:gdLst>
              <a:gd name="T0" fmla="*/ 141 w 160"/>
              <a:gd name="T1" fmla="*/ 107 h 128"/>
              <a:gd name="T2" fmla="*/ 151 w 160"/>
              <a:gd name="T3" fmla="*/ 98 h 128"/>
              <a:gd name="T4" fmla="*/ 151 w 160"/>
              <a:gd name="T5" fmla="*/ 12 h 128"/>
              <a:gd name="T6" fmla="*/ 141 w 160"/>
              <a:gd name="T7" fmla="*/ 0 h 128"/>
              <a:gd name="T8" fmla="*/ 20 w 160"/>
              <a:gd name="T9" fmla="*/ 0 h 128"/>
              <a:gd name="T10" fmla="*/ 11 w 160"/>
              <a:gd name="T11" fmla="*/ 12 h 128"/>
              <a:gd name="T12" fmla="*/ 11 w 160"/>
              <a:gd name="T13" fmla="*/ 98 h 128"/>
              <a:gd name="T14" fmla="*/ 20 w 160"/>
              <a:gd name="T15" fmla="*/ 107 h 128"/>
              <a:gd name="T16" fmla="*/ 0 w 160"/>
              <a:gd name="T17" fmla="*/ 107 h 128"/>
              <a:gd name="T18" fmla="*/ 0 w 160"/>
              <a:gd name="T19" fmla="*/ 119 h 128"/>
              <a:gd name="T20" fmla="*/ 11 w 160"/>
              <a:gd name="T21" fmla="*/ 128 h 128"/>
              <a:gd name="T22" fmla="*/ 151 w 160"/>
              <a:gd name="T23" fmla="*/ 128 h 128"/>
              <a:gd name="T24" fmla="*/ 160 w 160"/>
              <a:gd name="T25" fmla="*/ 119 h 128"/>
              <a:gd name="T26" fmla="*/ 160 w 160"/>
              <a:gd name="T27" fmla="*/ 107 h 128"/>
              <a:gd name="T28" fmla="*/ 141 w 160"/>
              <a:gd name="T29" fmla="*/ 107 h 128"/>
              <a:gd name="T30" fmla="*/ 141 w 160"/>
              <a:gd name="T31" fmla="*/ 107 h 128"/>
              <a:gd name="T32" fmla="*/ 20 w 160"/>
              <a:gd name="T33" fmla="*/ 12 h 128"/>
              <a:gd name="T34" fmla="*/ 141 w 160"/>
              <a:gd name="T35" fmla="*/ 12 h 128"/>
              <a:gd name="T36" fmla="*/ 141 w 160"/>
              <a:gd name="T37" fmla="*/ 98 h 128"/>
              <a:gd name="T38" fmla="*/ 20 w 160"/>
              <a:gd name="T39" fmla="*/ 98 h 128"/>
              <a:gd name="T40" fmla="*/ 20 w 160"/>
              <a:gd name="T41" fmla="*/ 12 h 128"/>
              <a:gd name="T42" fmla="*/ 20 w 160"/>
              <a:gd name="T43" fmla="*/ 12 h 128"/>
              <a:gd name="T44" fmla="*/ 100 w 160"/>
              <a:gd name="T45" fmla="*/ 120 h 128"/>
              <a:gd name="T46" fmla="*/ 61 w 160"/>
              <a:gd name="T47" fmla="*/ 120 h 128"/>
              <a:gd name="T48" fmla="*/ 61 w 160"/>
              <a:gd name="T49" fmla="*/ 115 h 128"/>
              <a:gd name="T50" fmla="*/ 100 w 160"/>
              <a:gd name="T51" fmla="*/ 115 h 128"/>
              <a:gd name="T52" fmla="*/ 100 w 160"/>
              <a:gd name="T53" fmla="*/ 120 h 128"/>
              <a:gd name="T54" fmla="*/ 100 w 160"/>
              <a:gd name="T55" fmla="*/ 120 h 128"/>
              <a:gd name="T56" fmla="*/ 121 w 160"/>
              <a:gd name="T57" fmla="*/ 124 h 128"/>
              <a:gd name="T58" fmla="*/ 116 w 160"/>
              <a:gd name="T59" fmla="*/ 119 h 128"/>
              <a:gd name="T60" fmla="*/ 121 w 160"/>
              <a:gd name="T61" fmla="*/ 113 h 128"/>
              <a:gd name="T62" fmla="*/ 126 w 160"/>
              <a:gd name="T63" fmla="*/ 119 h 128"/>
              <a:gd name="T64" fmla="*/ 121 w 160"/>
              <a:gd name="T65" fmla="*/ 124 h 128"/>
              <a:gd name="T66" fmla="*/ 141 w 160"/>
              <a:gd name="T67" fmla="*/ 124 h 128"/>
              <a:gd name="T68" fmla="*/ 135 w 160"/>
              <a:gd name="T69" fmla="*/ 119 h 128"/>
              <a:gd name="T70" fmla="*/ 141 w 160"/>
              <a:gd name="T71" fmla="*/ 113 h 128"/>
              <a:gd name="T72" fmla="*/ 146 w 160"/>
              <a:gd name="T73" fmla="*/ 119 h 128"/>
              <a:gd name="T74" fmla="*/ 141 w 160"/>
              <a:gd name="T75" fmla="*/ 124 h 128"/>
              <a:gd name="T76" fmla="*/ 141 w 160"/>
              <a:gd name="T77" fmla="*/ 124 h 128"/>
              <a:gd name="T78" fmla="*/ 141 w 160"/>
              <a:gd name="T79" fmla="*/ 12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28">
                <a:moveTo>
                  <a:pt x="141" y="107"/>
                </a:moveTo>
                <a:cubicBezTo>
                  <a:pt x="146" y="107"/>
                  <a:pt x="151" y="103"/>
                  <a:pt x="151" y="98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4"/>
                  <a:pt x="146" y="0"/>
                  <a:pt x="14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4" y="0"/>
                  <a:pt x="11" y="4"/>
                  <a:pt x="11" y="12"/>
                </a:cubicBezTo>
                <a:cubicBezTo>
                  <a:pt x="11" y="98"/>
                  <a:pt x="11" y="98"/>
                  <a:pt x="11" y="98"/>
                </a:cubicBezTo>
                <a:cubicBezTo>
                  <a:pt x="11" y="103"/>
                  <a:pt x="14" y="107"/>
                  <a:pt x="20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4"/>
                  <a:pt x="5" y="128"/>
                  <a:pt x="11" y="128"/>
                </a:cubicBezTo>
                <a:cubicBezTo>
                  <a:pt x="151" y="128"/>
                  <a:pt x="151" y="128"/>
                  <a:pt x="151" y="128"/>
                </a:cubicBezTo>
                <a:cubicBezTo>
                  <a:pt x="157" y="128"/>
                  <a:pt x="160" y="124"/>
                  <a:pt x="160" y="119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1" y="107"/>
                  <a:pt x="141" y="107"/>
                  <a:pt x="141" y="107"/>
                </a:cubicBezTo>
                <a:close/>
                <a:moveTo>
                  <a:pt x="20" y="12"/>
                </a:moveTo>
                <a:cubicBezTo>
                  <a:pt x="141" y="12"/>
                  <a:pt x="141" y="12"/>
                  <a:pt x="141" y="12"/>
                </a:cubicBezTo>
                <a:cubicBezTo>
                  <a:pt x="141" y="98"/>
                  <a:pt x="141" y="98"/>
                  <a:pt x="141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lose/>
                <a:moveTo>
                  <a:pt x="100" y="120"/>
                </a:moveTo>
                <a:cubicBezTo>
                  <a:pt x="61" y="120"/>
                  <a:pt x="61" y="120"/>
                  <a:pt x="61" y="120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100" y="115"/>
                  <a:pt x="100" y="115"/>
                  <a:pt x="100" y="115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20"/>
                  <a:pt x="100" y="120"/>
                  <a:pt x="100" y="120"/>
                </a:cubicBezTo>
                <a:close/>
                <a:moveTo>
                  <a:pt x="121" y="124"/>
                </a:moveTo>
                <a:cubicBezTo>
                  <a:pt x="117" y="124"/>
                  <a:pt x="116" y="120"/>
                  <a:pt x="116" y="119"/>
                </a:cubicBezTo>
                <a:cubicBezTo>
                  <a:pt x="116" y="115"/>
                  <a:pt x="117" y="113"/>
                  <a:pt x="121" y="113"/>
                </a:cubicBezTo>
                <a:cubicBezTo>
                  <a:pt x="123" y="113"/>
                  <a:pt x="126" y="115"/>
                  <a:pt x="126" y="119"/>
                </a:cubicBezTo>
                <a:cubicBezTo>
                  <a:pt x="126" y="120"/>
                  <a:pt x="123" y="124"/>
                  <a:pt x="121" y="124"/>
                </a:cubicBezTo>
                <a:close/>
                <a:moveTo>
                  <a:pt x="141" y="124"/>
                </a:moveTo>
                <a:cubicBezTo>
                  <a:pt x="137" y="124"/>
                  <a:pt x="135" y="120"/>
                  <a:pt x="135" y="119"/>
                </a:cubicBezTo>
                <a:cubicBezTo>
                  <a:pt x="135" y="115"/>
                  <a:pt x="137" y="113"/>
                  <a:pt x="141" y="113"/>
                </a:cubicBezTo>
                <a:cubicBezTo>
                  <a:pt x="142" y="113"/>
                  <a:pt x="146" y="115"/>
                  <a:pt x="146" y="119"/>
                </a:cubicBezTo>
                <a:cubicBezTo>
                  <a:pt x="146" y="120"/>
                  <a:pt x="142" y="124"/>
                  <a:pt x="141" y="124"/>
                </a:cubicBezTo>
                <a:close/>
                <a:moveTo>
                  <a:pt x="141" y="124"/>
                </a:moveTo>
                <a:cubicBezTo>
                  <a:pt x="141" y="124"/>
                  <a:pt x="141" y="124"/>
                  <a:pt x="141" y="12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1" name="Freeform 62">
            <a:extLst>
              <a:ext uri="{FF2B5EF4-FFF2-40B4-BE49-F238E27FC236}">
                <a16:creationId xmlns:a16="http://schemas.microsoft.com/office/drawing/2014/main" id="{A0B0E7BC-90F0-46B8-ADE4-FDDE87BC69B6}"/>
              </a:ext>
            </a:extLst>
          </p:cNvPr>
          <p:cNvSpPr>
            <a:spLocks noEditPoints="1"/>
          </p:cNvSpPr>
          <p:nvPr/>
        </p:nvSpPr>
        <p:spPr bwMode="auto">
          <a:xfrm>
            <a:off x="4600576" y="5229226"/>
            <a:ext cx="236538" cy="254000"/>
          </a:xfrm>
          <a:custGeom>
            <a:avLst/>
            <a:gdLst>
              <a:gd name="T0" fmla="*/ 5 w 149"/>
              <a:gd name="T1" fmla="*/ 130 h 160"/>
              <a:gd name="T2" fmla="*/ 5 w 149"/>
              <a:gd name="T3" fmla="*/ 119 h 160"/>
              <a:gd name="T4" fmla="*/ 18 w 149"/>
              <a:gd name="T5" fmla="*/ 125 h 160"/>
              <a:gd name="T6" fmla="*/ 149 w 149"/>
              <a:gd name="T7" fmla="*/ 20 h 160"/>
              <a:gd name="T8" fmla="*/ 131 w 149"/>
              <a:gd name="T9" fmla="*/ 160 h 160"/>
              <a:gd name="T10" fmla="*/ 10 w 149"/>
              <a:gd name="T11" fmla="*/ 139 h 160"/>
              <a:gd name="T12" fmla="*/ 28 w 149"/>
              <a:gd name="T13" fmla="*/ 125 h 160"/>
              <a:gd name="T14" fmla="*/ 10 w 149"/>
              <a:gd name="T15" fmla="*/ 110 h 160"/>
              <a:gd name="T16" fmla="*/ 13 w 149"/>
              <a:gd name="T17" fmla="*/ 50 h 160"/>
              <a:gd name="T18" fmla="*/ 13 w 149"/>
              <a:gd name="T19" fmla="*/ 20 h 160"/>
              <a:gd name="T20" fmla="*/ 28 w 149"/>
              <a:gd name="T21" fmla="*/ 0 h 160"/>
              <a:gd name="T22" fmla="*/ 149 w 149"/>
              <a:gd name="T23" fmla="*/ 20 h 160"/>
              <a:gd name="T24" fmla="*/ 131 w 149"/>
              <a:gd name="T25" fmla="*/ 9 h 160"/>
              <a:gd name="T26" fmla="*/ 47 w 149"/>
              <a:gd name="T27" fmla="*/ 150 h 160"/>
              <a:gd name="T28" fmla="*/ 139 w 149"/>
              <a:gd name="T29" fmla="*/ 139 h 160"/>
              <a:gd name="T30" fmla="*/ 139 w 149"/>
              <a:gd name="T31" fmla="*/ 20 h 160"/>
              <a:gd name="T32" fmla="*/ 13 w 149"/>
              <a:gd name="T33" fmla="*/ 39 h 160"/>
              <a:gd name="T34" fmla="*/ 13 w 149"/>
              <a:gd name="T35" fmla="*/ 30 h 160"/>
              <a:gd name="T36" fmla="*/ 0 w 149"/>
              <a:gd name="T37" fmla="*/ 34 h 160"/>
              <a:gd name="T38" fmla="*/ 126 w 149"/>
              <a:gd name="T39" fmla="*/ 20 h 160"/>
              <a:gd name="T40" fmla="*/ 57 w 149"/>
              <a:gd name="T41" fmla="*/ 25 h 160"/>
              <a:gd name="T42" fmla="*/ 126 w 149"/>
              <a:gd name="T43" fmla="*/ 30 h 160"/>
              <a:gd name="T44" fmla="*/ 126 w 149"/>
              <a:gd name="T45" fmla="*/ 20 h 160"/>
              <a:gd name="T46" fmla="*/ 62 w 149"/>
              <a:gd name="T47" fmla="*/ 39 h 160"/>
              <a:gd name="T48" fmla="*/ 62 w 149"/>
              <a:gd name="T49" fmla="*/ 50 h 160"/>
              <a:gd name="T50" fmla="*/ 131 w 149"/>
              <a:gd name="T51" fmla="*/ 45 h 160"/>
              <a:gd name="T52" fmla="*/ 126 w 149"/>
              <a:gd name="T53" fmla="*/ 59 h 160"/>
              <a:gd name="T54" fmla="*/ 57 w 149"/>
              <a:gd name="T55" fmla="*/ 64 h 160"/>
              <a:gd name="T56" fmla="*/ 126 w 149"/>
              <a:gd name="T57" fmla="*/ 70 h 160"/>
              <a:gd name="T58" fmla="*/ 126 w 149"/>
              <a:gd name="T59" fmla="*/ 59 h 160"/>
              <a:gd name="T60" fmla="*/ 62 w 149"/>
              <a:gd name="T61" fmla="*/ 80 h 160"/>
              <a:gd name="T62" fmla="*/ 62 w 149"/>
              <a:gd name="T63" fmla="*/ 89 h 160"/>
              <a:gd name="T64" fmla="*/ 131 w 149"/>
              <a:gd name="T65" fmla="*/ 86 h 160"/>
              <a:gd name="T66" fmla="*/ 126 w 149"/>
              <a:gd name="T67" fmla="*/ 100 h 160"/>
              <a:gd name="T68" fmla="*/ 57 w 149"/>
              <a:gd name="T69" fmla="*/ 105 h 160"/>
              <a:gd name="T70" fmla="*/ 126 w 149"/>
              <a:gd name="T71" fmla="*/ 110 h 160"/>
              <a:gd name="T72" fmla="*/ 126 w 149"/>
              <a:gd name="T73" fmla="*/ 100 h 160"/>
              <a:gd name="T74" fmla="*/ 62 w 149"/>
              <a:gd name="T75" fmla="*/ 119 h 160"/>
              <a:gd name="T76" fmla="*/ 62 w 149"/>
              <a:gd name="T77" fmla="*/ 130 h 160"/>
              <a:gd name="T78" fmla="*/ 103 w 149"/>
              <a:gd name="T79" fmla="*/ 125 h 160"/>
              <a:gd name="T80" fmla="*/ 98 w 149"/>
              <a:gd name="T81" fmla="*/ 1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9" h="160">
                <a:moveTo>
                  <a:pt x="13" y="130"/>
                </a:moveTo>
                <a:cubicBezTo>
                  <a:pt x="5" y="130"/>
                  <a:pt x="5" y="130"/>
                  <a:pt x="5" y="130"/>
                </a:cubicBezTo>
                <a:cubicBezTo>
                  <a:pt x="2" y="130"/>
                  <a:pt x="0" y="128"/>
                  <a:pt x="0" y="125"/>
                </a:cubicBezTo>
                <a:cubicBezTo>
                  <a:pt x="0" y="121"/>
                  <a:pt x="2" y="119"/>
                  <a:pt x="5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7" y="119"/>
                  <a:pt x="18" y="121"/>
                  <a:pt x="18" y="125"/>
                </a:cubicBezTo>
                <a:cubicBezTo>
                  <a:pt x="18" y="128"/>
                  <a:pt x="17" y="130"/>
                  <a:pt x="13" y="130"/>
                </a:cubicBezTo>
                <a:close/>
                <a:moveTo>
                  <a:pt x="149" y="20"/>
                </a:moveTo>
                <a:cubicBezTo>
                  <a:pt x="149" y="139"/>
                  <a:pt x="149" y="139"/>
                  <a:pt x="149" y="139"/>
                </a:cubicBezTo>
                <a:cubicBezTo>
                  <a:pt x="149" y="151"/>
                  <a:pt x="141" y="160"/>
                  <a:pt x="131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18" y="160"/>
                  <a:pt x="10" y="151"/>
                  <a:pt x="10" y="139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22" y="139"/>
                  <a:pt x="28" y="134"/>
                  <a:pt x="28" y="125"/>
                </a:cubicBezTo>
                <a:cubicBezTo>
                  <a:pt x="28" y="116"/>
                  <a:pt x="22" y="110"/>
                  <a:pt x="13" y="110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10" y="50"/>
                  <a:pt x="10" y="50"/>
                  <a:pt x="10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22" y="50"/>
                  <a:pt x="28" y="43"/>
                  <a:pt x="28" y="34"/>
                </a:cubicBezTo>
                <a:cubicBezTo>
                  <a:pt x="28" y="27"/>
                  <a:pt x="22" y="20"/>
                  <a:pt x="13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9"/>
                  <a:pt x="18" y="0"/>
                  <a:pt x="28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41" y="0"/>
                  <a:pt x="149" y="9"/>
                  <a:pt x="149" y="20"/>
                </a:cubicBezTo>
                <a:close/>
                <a:moveTo>
                  <a:pt x="139" y="20"/>
                </a:moveTo>
                <a:cubicBezTo>
                  <a:pt x="139" y="14"/>
                  <a:pt x="136" y="9"/>
                  <a:pt x="131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6" y="150"/>
                  <a:pt x="139" y="146"/>
                  <a:pt x="139" y="139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139" y="20"/>
                  <a:pt x="139" y="20"/>
                  <a:pt x="139" y="20"/>
                </a:cubicBezTo>
                <a:close/>
                <a:moveTo>
                  <a:pt x="5" y="39"/>
                </a:moveTo>
                <a:cubicBezTo>
                  <a:pt x="13" y="39"/>
                  <a:pt x="13" y="39"/>
                  <a:pt x="13" y="39"/>
                </a:cubicBezTo>
                <a:cubicBezTo>
                  <a:pt x="17" y="39"/>
                  <a:pt x="18" y="38"/>
                  <a:pt x="18" y="34"/>
                </a:cubicBezTo>
                <a:cubicBezTo>
                  <a:pt x="18" y="32"/>
                  <a:pt x="17" y="30"/>
                  <a:pt x="13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2" y="30"/>
                  <a:pt x="0" y="32"/>
                  <a:pt x="0" y="34"/>
                </a:cubicBezTo>
                <a:cubicBezTo>
                  <a:pt x="0" y="38"/>
                  <a:pt x="2" y="39"/>
                  <a:pt x="5" y="39"/>
                </a:cubicBezTo>
                <a:close/>
                <a:moveTo>
                  <a:pt x="126" y="20"/>
                </a:moveTo>
                <a:cubicBezTo>
                  <a:pt x="62" y="20"/>
                  <a:pt x="62" y="20"/>
                  <a:pt x="62" y="20"/>
                </a:cubicBezTo>
                <a:cubicBezTo>
                  <a:pt x="58" y="20"/>
                  <a:pt x="57" y="22"/>
                  <a:pt x="57" y="25"/>
                </a:cubicBezTo>
                <a:cubicBezTo>
                  <a:pt x="57" y="27"/>
                  <a:pt x="58" y="30"/>
                  <a:pt x="62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8" y="30"/>
                  <a:pt x="131" y="27"/>
                  <a:pt x="131" y="25"/>
                </a:cubicBezTo>
                <a:cubicBezTo>
                  <a:pt x="131" y="22"/>
                  <a:pt x="128" y="20"/>
                  <a:pt x="126" y="20"/>
                </a:cubicBezTo>
                <a:close/>
                <a:moveTo>
                  <a:pt x="126" y="39"/>
                </a:moveTo>
                <a:cubicBezTo>
                  <a:pt x="62" y="39"/>
                  <a:pt x="62" y="39"/>
                  <a:pt x="62" y="39"/>
                </a:cubicBezTo>
                <a:cubicBezTo>
                  <a:pt x="58" y="39"/>
                  <a:pt x="57" y="41"/>
                  <a:pt x="57" y="45"/>
                </a:cubicBezTo>
                <a:cubicBezTo>
                  <a:pt x="57" y="48"/>
                  <a:pt x="58" y="50"/>
                  <a:pt x="62" y="50"/>
                </a:cubicBezTo>
                <a:cubicBezTo>
                  <a:pt x="126" y="50"/>
                  <a:pt x="126" y="50"/>
                  <a:pt x="126" y="50"/>
                </a:cubicBezTo>
                <a:cubicBezTo>
                  <a:pt x="128" y="50"/>
                  <a:pt x="131" y="48"/>
                  <a:pt x="131" y="45"/>
                </a:cubicBezTo>
                <a:cubicBezTo>
                  <a:pt x="131" y="41"/>
                  <a:pt x="128" y="39"/>
                  <a:pt x="126" y="39"/>
                </a:cubicBezTo>
                <a:close/>
                <a:moveTo>
                  <a:pt x="126" y="59"/>
                </a:moveTo>
                <a:cubicBezTo>
                  <a:pt x="62" y="59"/>
                  <a:pt x="62" y="59"/>
                  <a:pt x="62" y="59"/>
                </a:cubicBezTo>
                <a:cubicBezTo>
                  <a:pt x="58" y="59"/>
                  <a:pt x="57" y="62"/>
                  <a:pt x="57" y="64"/>
                </a:cubicBezTo>
                <a:cubicBezTo>
                  <a:pt x="57" y="68"/>
                  <a:pt x="58" y="70"/>
                  <a:pt x="62" y="70"/>
                </a:cubicBezTo>
                <a:cubicBezTo>
                  <a:pt x="126" y="70"/>
                  <a:pt x="126" y="70"/>
                  <a:pt x="126" y="70"/>
                </a:cubicBezTo>
                <a:cubicBezTo>
                  <a:pt x="128" y="70"/>
                  <a:pt x="131" y="68"/>
                  <a:pt x="131" y="64"/>
                </a:cubicBezTo>
                <a:cubicBezTo>
                  <a:pt x="131" y="62"/>
                  <a:pt x="128" y="59"/>
                  <a:pt x="126" y="59"/>
                </a:cubicBezTo>
                <a:close/>
                <a:moveTo>
                  <a:pt x="126" y="80"/>
                </a:moveTo>
                <a:cubicBezTo>
                  <a:pt x="62" y="80"/>
                  <a:pt x="62" y="80"/>
                  <a:pt x="62" y="80"/>
                </a:cubicBezTo>
                <a:cubicBezTo>
                  <a:pt x="58" y="80"/>
                  <a:pt x="57" y="82"/>
                  <a:pt x="57" y="86"/>
                </a:cubicBezTo>
                <a:cubicBezTo>
                  <a:pt x="57" y="87"/>
                  <a:pt x="58" y="89"/>
                  <a:pt x="62" y="89"/>
                </a:cubicBezTo>
                <a:cubicBezTo>
                  <a:pt x="126" y="89"/>
                  <a:pt x="126" y="89"/>
                  <a:pt x="126" y="89"/>
                </a:cubicBezTo>
                <a:cubicBezTo>
                  <a:pt x="128" y="89"/>
                  <a:pt x="131" y="87"/>
                  <a:pt x="131" y="86"/>
                </a:cubicBezTo>
                <a:cubicBezTo>
                  <a:pt x="131" y="82"/>
                  <a:pt x="128" y="80"/>
                  <a:pt x="126" y="80"/>
                </a:cubicBezTo>
                <a:close/>
                <a:moveTo>
                  <a:pt x="126" y="100"/>
                </a:moveTo>
                <a:cubicBezTo>
                  <a:pt x="62" y="100"/>
                  <a:pt x="62" y="100"/>
                  <a:pt x="62" y="100"/>
                </a:cubicBezTo>
                <a:cubicBezTo>
                  <a:pt x="58" y="100"/>
                  <a:pt x="57" y="102"/>
                  <a:pt x="57" y="105"/>
                </a:cubicBezTo>
                <a:cubicBezTo>
                  <a:pt x="57" y="107"/>
                  <a:pt x="58" y="110"/>
                  <a:pt x="62" y="110"/>
                </a:cubicBezTo>
                <a:cubicBezTo>
                  <a:pt x="126" y="110"/>
                  <a:pt x="126" y="110"/>
                  <a:pt x="126" y="110"/>
                </a:cubicBezTo>
                <a:cubicBezTo>
                  <a:pt x="128" y="110"/>
                  <a:pt x="131" y="107"/>
                  <a:pt x="131" y="105"/>
                </a:cubicBezTo>
                <a:cubicBezTo>
                  <a:pt x="131" y="102"/>
                  <a:pt x="128" y="100"/>
                  <a:pt x="126" y="100"/>
                </a:cubicBezTo>
                <a:close/>
                <a:moveTo>
                  <a:pt x="98" y="119"/>
                </a:moveTo>
                <a:cubicBezTo>
                  <a:pt x="62" y="119"/>
                  <a:pt x="62" y="119"/>
                  <a:pt x="62" y="119"/>
                </a:cubicBezTo>
                <a:cubicBezTo>
                  <a:pt x="58" y="119"/>
                  <a:pt x="57" y="121"/>
                  <a:pt x="57" y="125"/>
                </a:cubicBezTo>
                <a:cubicBezTo>
                  <a:pt x="57" y="128"/>
                  <a:pt x="58" y="130"/>
                  <a:pt x="62" y="130"/>
                </a:cubicBezTo>
                <a:cubicBezTo>
                  <a:pt x="98" y="130"/>
                  <a:pt x="98" y="130"/>
                  <a:pt x="98" y="130"/>
                </a:cubicBezTo>
                <a:cubicBezTo>
                  <a:pt x="101" y="130"/>
                  <a:pt x="103" y="128"/>
                  <a:pt x="103" y="125"/>
                </a:cubicBezTo>
                <a:cubicBezTo>
                  <a:pt x="103" y="121"/>
                  <a:pt x="101" y="119"/>
                  <a:pt x="98" y="119"/>
                </a:cubicBezTo>
                <a:close/>
                <a:moveTo>
                  <a:pt x="98" y="119"/>
                </a:moveTo>
                <a:cubicBezTo>
                  <a:pt x="98" y="119"/>
                  <a:pt x="98" y="119"/>
                  <a:pt x="98" y="11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2" name="Freeform 63">
            <a:extLst>
              <a:ext uri="{FF2B5EF4-FFF2-40B4-BE49-F238E27FC236}">
                <a16:creationId xmlns:a16="http://schemas.microsoft.com/office/drawing/2014/main" id="{7ED2C35C-456E-49D1-88E8-C23129BDA161}"/>
              </a:ext>
            </a:extLst>
          </p:cNvPr>
          <p:cNvSpPr>
            <a:spLocks noEditPoints="1"/>
          </p:cNvSpPr>
          <p:nvPr/>
        </p:nvSpPr>
        <p:spPr bwMode="auto">
          <a:xfrm>
            <a:off x="7927976" y="5221288"/>
            <a:ext cx="192088" cy="261938"/>
          </a:xfrm>
          <a:custGeom>
            <a:avLst/>
            <a:gdLst>
              <a:gd name="T0" fmla="*/ 88 w 121"/>
              <a:gd name="T1" fmla="*/ 120 h 165"/>
              <a:gd name="T2" fmla="*/ 31 w 121"/>
              <a:gd name="T3" fmla="*/ 120 h 165"/>
              <a:gd name="T4" fmla="*/ 27 w 121"/>
              <a:gd name="T5" fmla="*/ 115 h 165"/>
              <a:gd name="T6" fmla="*/ 31 w 121"/>
              <a:gd name="T7" fmla="*/ 110 h 165"/>
              <a:gd name="T8" fmla="*/ 88 w 121"/>
              <a:gd name="T9" fmla="*/ 110 h 165"/>
              <a:gd name="T10" fmla="*/ 94 w 121"/>
              <a:gd name="T11" fmla="*/ 115 h 165"/>
              <a:gd name="T12" fmla="*/ 88 w 121"/>
              <a:gd name="T13" fmla="*/ 120 h 165"/>
              <a:gd name="T14" fmla="*/ 94 w 121"/>
              <a:gd name="T15" fmla="*/ 130 h 165"/>
              <a:gd name="T16" fmla="*/ 88 w 121"/>
              <a:gd name="T17" fmla="*/ 125 h 165"/>
              <a:gd name="T18" fmla="*/ 31 w 121"/>
              <a:gd name="T19" fmla="*/ 125 h 165"/>
              <a:gd name="T20" fmla="*/ 27 w 121"/>
              <a:gd name="T21" fmla="*/ 130 h 165"/>
              <a:gd name="T22" fmla="*/ 31 w 121"/>
              <a:gd name="T23" fmla="*/ 136 h 165"/>
              <a:gd name="T24" fmla="*/ 88 w 121"/>
              <a:gd name="T25" fmla="*/ 136 h 165"/>
              <a:gd name="T26" fmla="*/ 94 w 121"/>
              <a:gd name="T27" fmla="*/ 130 h 165"/>
              <a:gd name="T28" fmla="*/ 83 w 121"/>
              <a:gd name="T29" fmla="*/ 146 h 165"/>
              <a:gd name="T30" fmla="*/ 79 w 121"/>
              <a:gd name="T31" fmla="*/ 141 h 165"/>
              <a:gd name="T32" fmla="*/ 42 w 121"/>
              <a:gd name="T33" fmla="*/ 141 h 165"/>
              <a:gd name="T34" fmla="*/ 36 w 121"/>
              <a:gd name="T35" fmla="*/ 146 h 165"/>
              <a:gd name="T36" fmla="*/ 42 w 121"/>
              <a:gd name="T37" fmla="*/ 151 h 165"/>
              <a:gd name="T38" fmla="*/ 79 w 121"/>
              <a:gd name="T39" fmla="*/ 151 h 165"/>
              <a:gd name="T40" fmla="*/ 83 w 121"/>
              <a:gd name="T41" fmla="*/ 146 h 165"/>
              <a:gd name="T42" fmla="*/ 25 w 121"/>
              <a:gd name="T43" fmla="*/ 104 h 165"/>
              <a:gd name="T44" fmla="*/ 25 w 121"/>
              <a:gd name="T45" fmla="*/ 97 h 165"/>
              <a:gd name="T46" fmla="*/ 28 w 121"/>
              <a:gd name="T47" fmla="*/ 29 h 165"/>
              <a:gd name="T48" fmla="*/ 92 w 121"/>
              <a:gd name="T49" fmla="*/ 29 h 165"/>
              <a:gd name="T50" fmla="*/ 94 w 121"/>
              <a:gd name="T51" fmla="*/ 97 h 165"/>
              <a:gd name="T52" fmla="*/ 95 w 121"/>
              <a:gd name="T53" fmla="*/ 104 h 165"/>
              <a:gd name="T54" fmla="*/ 101 w 121"/>
              <a:gd name="T55" fmla="*/ 104 h 165"/>
              <a:gd name="T56" fmla="*/ 98 w 121"/>
              <a:gd name="T57" fmla="*/ 21 h 165"/>
              <a:gd name="T58" fmla="*/ 22 w 121"/>
              <a:gd name="T59" fmla="*/ 21 h 165"/>
              <a:gd name="T60" fmla="*/ 19 w 121"/>
              <a:gd name="T61" fmla="*/ 104 h 165"/>
              <a:gd name="T62" fmla="*/ 22 w 121"/>
              <a:gd name="T63" fmla="*/ 105 h 165"/>
              <a:gd name="T64" fmla="*/ 25 w 121"/>
              <a:gd name="T65" fmla="*/ 104 h 165"/>
              <a:gd name="T66" fmla="*/ 74 w 121"/>
              <a:gd name="T67" fmla="*/ 160 h 165"/>
              <a:gd name="T68" fmla="*/ 69 w 121"/>
              <a:gd name="T69" fmla="*/ 156 h 165"/>
              <a:gd name="T70" fmla="*/ 51 w 121"/>
              <a:gd name="T71" fmla="*/ 156 h 165"/>
              <a:gd name="T72" fmla="*/ 47 w 121"/>
              <a:gd name="T73" fmla="*/ 160 h 165"/>
              <a:gd name="T74" fmla="*/ 51 w 121"/>
              <a:gd name="T75" fmla="*/ 165 h 165"/>
              <a:gd name="T76" fmla="*/ 69 w 121"/>
              <a:gd name="T77" fmla="*/ 165 h 165"/>
              <a:gd name="T78" fmla="*/ 74 w 121"/>
              <a:gd name="T79" fmla="*/ 160 h 165"/>
              <a:gd name="T80" fmla="*/ 74 w 121"/>
              <a:gd name="T81" fmla="*/ 160 h 165"/>
              <a:gd name="T82" fmla="*/ 74 w 121"/>
              <a:gd name="T83" fmla="*/ 16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1" h="165">
                <a:moveTo>
                  <a:pt x="88" y="120"/>
                </a:moveTo>
                <a:cubicBezTo>
                  <a:pt x="31" y="120"/>
                  <a:pt x="31" y="120"/>
                  <a:pt x="31" y="120"/>
                </a:cubicBezTo>
                <a:cubicBezTo>
                  <a:pt x="30" y="120"/>
                  <a:pt x="27" y="118"/>
                  <a:pt x="27" y="115"/>
                </a:cubicBezTo>
                <a:cubicBezTo>
                  <a:pt x="27" y="112"/>
                  <a:pt x="30" y="110"/>
                  <a:pt x="31" y="110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91" y="110"/>
                  <a:pt x="94" y="112"/>
                  <a:pt x="94" y="115"/>
                </a:cubicBezTo>
                <a:cubicBezTo>
                  <a:pt x="94" y="118"/>
                  <a:pt x="91" y="120"/>
                  <a:pt x="88" y="120"/>
                </a:cubicBezTo>
                <a:close/>
                <a:moveTo>
                  <a:pt x="94" y="130"/>
                </a:moveTo>
                <a:cubicBezTo>
                  <a:pt x="94" y="128"/>
                  <a:pt x="91" y="125"/>
                  <a:pt x="88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0" y="125"/>
                  <a:pt x="27" y="128"/>
                  <a:pt x="27" y="130"/>
                </a:cubicBezTo>
                <a:cubicBezTo>
                  <a:pt x="27" y="133"/>
                  <a:pt x="30" y="136"/>
                  <a:pt x="31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91" y="136"/>
                  <a:pt x="94" y="133"/>
                  <a:pt x="94" y="130"/>
                </a:cubicBezTo>
                <a:close/>
                <a:moveTo>
                  <a:pt x="83" y="146"/>
                </a:moveTo>
                <a:cubicBezTo>
                  <a:pt x="83" y="143"/>
                  <a:pt x="82" y="141"/>
                  <a:pt x="79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39" y="141"/>
                  <a:pt x="36" y="143"/>
                  <a:pt x="36" y="146"/>
                </a:cubicBezTo>
                <a:cubicBezTo>
                  <a:pt x="36" y="147"/>
                  <a:pt x="39" y="151"/>
                  <a:pt x="42" y="151"/>
                </a:cubicBezTo>
                <a:cubicBezTo>
                  <a:pt x="79" y="151"/>
                  <a:pt x="79" y="151"/>
                  <a:pt x="79" y="151"/>
                </a:cubicBezTo>
                <a:cubicBezTo>
                  <a:pt x="82" y="151"/>
                  <a:pt x="83" y="147"/>
                  <a:pt x="83" y="146"/>
                </a:cubicBezTo>
                <a:close/>
                <a:moveTo>
                  <a:pt x="25" y="104"/>
                </a:moveTo>
                <a:cubicBezTo>
                  <a:pt x="28" y="102"/>
                  <a:pt x="28" y="99"/>
                  <a:pt x="25" y="97"/>
                </a:cubicBezTo>
                <a:cubicBezTo>
                  <a:pt x="9" y="78"/>
                  <a:pt x="10" y="47"/>
                  <a:pt x="28" y="29"/>
                </a:cubicBezTo>
                <a:cubicBezTo>
                  <a:pt x="47" y="11"/>
                  <a:pt x="74" y="11"/>
                  <a:pt x="92" y="29"/>
                </a:cubicBezTo>
                <a:cubicBezTo>
                  <a:pt x="110" y="47"/>
                  <a:pt x="110" y="78"/>
                  <a:pt x="94" y="97"/>
                </a:cubicBezTo>
                <a:cubicBezTo>
                  <a:pt x="92" y="99"/>
                  <a:pt x="92" y="102"/>
                  <a:pt x="95" y="104"/>
                </a:cubicBezTo>
                <a:cubicBezTo>
                  <a:pt x="97" y="105"/>
                  <a:pt x="100" y="105"/>
                  <a:pt x="101" y="104"/>
                </a:cubicBezTo>
                <a:cubicBezTo>
                  <a:pt x="121" y="79"/>
                  <a:pt x="120" y="44"/>
                  <a:pt x="98" y="21"/>
                </a:cubicBezTo>
                <a:cubicBezTo>
                  <a:pt x="77" y="0"/>
                  <a:pt x="44" y="0"/>
                  <a:pt x="22" y="21"/>
                </a:cubicBezTo>
                <a:cubicBezTo>
                  <a:pt x="0" y="44"/>
                  <a:pt x="0" y="79"/>
                  <a:pt x="19" y="104"/>
                </a:cubicBezTo>
                <a:cubicBezTo>
                  <a:pt x="19" y="105"/>
                  <a:pt x="21" y="105"/>
                  <a:pt x="22" y="105"/>
                </a:cubicBezTo>
                <a:cubicBezTo>
                  <a:pt x="24" y="105"/>
                  <a:pt x="25" y="105"/>
                  <a:pt x="25" y="104"/>
                </a:cubicBezTo>
                <a:close/>
                <a:moveTo>
                  <a:pt x="74" y="160"/>
                </a:moveTo>
                <a:cubicBezTo>
                  <a:pt x="74" y="157"/>
                  <a:pt x="72" y="156"/>
                  <a:pt x="69" y="156"/>
                </a:cubicBezTo>
                <a:cubicBezTo>
                  <a:pt x="51" y="156"/>
                  <a:pt x="51" y="156"/>
                  <a:pt x="51" y="156"/>
                </a:cubicBezTo>
                <a:cubicBezTo>
                  <a:pt x="48" y="156"/>
                  <a:pt x="47" y="157"/>
                  <a:pt x="47" y="160"/>
                </a:cubicBezTo>
                <a:cubicBezTo>
                  <a:pt x="47" y="164"/>
                  <a:pt x="48" y="165"/>
                  <a:pt x="51" y="165"/>
                </a:cubicBezTo>
                <a:cubicBezTo>
                  <a:pt x="69" y="165"/>
                  <a:pt x="69" y="165"/>
                  <a:pt x="69" y="165"/>
                </a:cubicBezTo>
                <a:cubicBezTo>
                  <a:pt x="72" y="165"/>
                  <a:pt x="74" y="164"/>
                  <a:pt x="74" y="160"/>
                </a:cubicBezTo>
                <a:close/>
                <a:moveTo>
                  <a:pt x="74" y="160"/>
                </a:moveTo>
                <a:cubicBezTo>
                  <a:pt x="74" y="160"/>
                  <a:pt x="74" y="160"/>
                  <a:pt x="74" y="16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3" name="Freeform 64">
            <a:extLst>
              <a:ext uri="{FF2B5EF4-FFF2-40B4-BE49-F238E27FC236}">
                <a16:creationId xmlns:a16="http://schemas.microsoft.com/office/drawing/2014/main" id="{BA8EAD4F-EE68-446C-A8F6-98289C3C5A7C}"/>
              </a:ext>
            </a:extLst>
          </p:cNvPr>
          <p:cNvSpPr>
            <a:spLocks noEditPoints="1"/>
          </p:cNvSpPr>
          <p:nvPr/>
        </p:nvSpPr>
        <p:spPr bwMode="auto">
          <a:xfrm>
            <a:off x="5724526" y="5229226"/>
            <a:ext cx="192088" cy="254000"/>
          </a:xfrm>
          <a:custGeom>
            <a:avLst/>
            <a:gdLst>
              <a:gd name="T0" fmla="*/ 121 w 121"/>
              <a:gd name="T1" fmla="*/ 21 h 160"/>
              <a:gd name="T2" fmla="*/ 121 w 121"/>
              <a:gd name="T3" fmla="*/ 0 h 160"/>
              <a:gd name="T4" fmla="*/ 101 w 121"/>
              <a:gd name="T5" fmla="*/ 0 h 160"/>
              <a:gd name="T6" fmla="*/ 101 w 121"/>
              <a:gd name="T7" fmla="*/ 14 h 160"/>
              <a:gd name="T8" fmla="*/ 87 w 121"/>
              <a:gd name="T9" fmla="*/ 11 h 160"/>
              <a:gd name="T10" fmla="*/ 87 w 121"/>
              <a:gd name="T11" fmla="*/ 0 h 160"/>
              <a:gd name="T12" fmla="*/ 68 w 121"/>
              <a:gd name="T13" fmla="*/ 0 h 160"/>
              <a:gd name="T14" fmla="*/ 68 w 121"/>
              <a:gd name="T15" fmla="*/ 10 h 160"/>
              <a:gd name="T16" fmla="*/ 61 w 121"/>
              <a:gd name="T17" fmla="*/ 10 h 160"/>
              <a:gd name="T18" fmla="*/ 52 w 121"/>
              <a:gd name="T19" fmla="*/ 10 h 160"/>
              <a:gd name="T20" fmla="*/ 52 w 121"/>
              <a:gd name="T21" fmla="*/ 0 h 160"/>
              <a:gd name="T22" fmla="*/ 33 w 121"/>
              <a:gd name="T23" fmla="*/ 0 h 160"/>
              <a:gd name="T24" fmla="*/ 33 w 121"/>
              <a:gd name="T25" fmla="*/ 13 h 160"/>
              <a:gd name="T26" fmla="*/ 20 w 121"/>
              <a:gd name="T27" fmla="*/ 14 h 160"/>
              <a:gd name="T28" fmla="*/ 20 w 121"/>
              <a:gd name="T29" fmla="*/ 0 h 160"/>
              <a:gd name="T30" fmla="*/ 0 w 121"/>
              <a:gd name="T31" fmla="*/ 0 h 160"/>
              <a:gd name="T32" fmla="*/ 0 w 121"/>
              <a:gd name="T33" fmla="*/ 21 h 160"/>
              <a:gd name="T34" fmla="*/ 0 w 121"/>
              <a:gd name="T35" fmla="*/ 21 h 160"/>
              <a:gd name="T36" fmla="*/ 0 w 121"/>
              <a:gd name="T37" fmla="*/ 25 h 160"/>
              <a:gd name="T38" fmla="*/ 0 w 121"/>
              <a:gd name="T39" fmla="*/ 29 h 160"/>
              <a:gd name="T40" fmla="*/ 0 w 121"/>
              <a:gd name="T41" fmla="*/ 29 h 160"/>
              <a:gd name="T42" fmla="*/ 0 w 121"/>
              <a:gd name="T43" fmla="*/ 105 h 160"/>
              <a:gd name="T44" fmla="*/ 60 w 121"/>
              <a:gd name="T45" fmla="*/ 160 h 160"/>
              <a:gd name="T46" fmla="*/ 121 w 121"/>
              <a:gd name="T47" fmla="*/ 105 h 160"/>
              <a:gd name="T48" fmla="*/ 121 w 121"/>
              <a:gd name="T49" fmla="*/ 21 h 160"/>
              <a:gd name="T50" fmla="*/ 60 w 121"/>
              <a:gd name="T51" fmla="*/ 144 h 160"/>
              <a:gd name="T52" fmla="*/ 16 w 121"/>
              <a:gd name="T53" fmla="*/ 105 h 160"/>
              <a:gd name="T54" fmla="*/ 16 w 121"/>
              <a:gd name="T55" fmla="*/ 49 h 160"/>
              <a:gd name="T56" fmla="*/ 105 w 121"/>
              <a:gd name="T57" fmla="*/ 49 h 160"/>
              <a:gd name="T58" fmla="*/ 105 w 121"/>
              <a:gd name="T59" fmla="*/ 105 h 160"/>
              <a:gd name="T60" fmla="*/ 60 w 121"/>
              <a:gd name="T61" fmla="*/ 144 h 160"/>
              <a:gd name="T62" fmla="*/ 60 w 121"/>
              <a:gd name="T63" fmla="*/ 144 h 160"/>
              <a:gd name="T64" fmla="*/ 60 w 121"/>
              <a:gd name="T65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1" h="160">
                <a:moveTo>
                  <a:pt x="121" y="21"/>
                </a:moveTo>
                <a:cubicBezTo>
                  <a:pt x="121" y="0"/>
                  <a:pt x="121" y="0"/>
                  <a:pt x="12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98" y="13"/>
                  <a:pt x="92" y="13"/>
                  <a:pt x="87" y="11"/>
                </a:cubicBezTo>
                <a:cubicBezTo>
                  <a:pt x="87" y="0"/>
                  <a:pt x="87" y="0"/>
                  <a:pt x="8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10"/>
                  <a:pt x="68" y="10"/>
                  <a:pt x="68" y="10"/>
                </a:cubicBezTo>
                <a:cubicBezTo>
                  <a:pt x="66" y="10"/>
                  <a:pt x="64" y="10"/>
                  <a:pt x="61" y="10"/>
                </a:cubicBezTo>
                <a:cubicBezTo>
                  <a:pt x="57" y="10"/>
                  <a:pt x="55" y="10"/>
                  <a:pt x="52" y="10"/>
                </a:cubicBezTo>
                <a:cubicBezTo>
                  <a:pt x="52" y="0"/>
                  <a:pt x="52" y="0"/>
                  <a:pt x="52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13"/>
                  <a:pt x="33" y="13"/>
                  <a:pt x="33" y="13"/>
                </a:cubicBezTo>
                <a:cubicBezTo>
                  <a:pt x="27" y="13"/>
                  <a:pt x="24" y="14"/>
                  <a:pt x="20" y="14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41"/>
                  <a:pt x="0" y="85"/>
                  <a:pt x="0" y="105"/>
                </a:cubicBezTo>
                <a:cubicBezTo>
                  <a:pt x="0" y="124"/>
                  <a:pt x="21" y="160"/>
                  <a:pt x="60" y="160"/>
                </a:cubicBezTo>
                <a:cubicBezTo>
                  <a:pt x="98" y="160"/>
                  <a:pt x="121" y="123"/>
                  <a:pt x="121" y="105"/>
                </a:cubicBezTo>
                <a:cubicBezTo>
                  <a:pt x="121" y="86"/>
                  <a:pt x="121" y="21"/>
                  <a:pt x="121" y="21"/>
                </a:cubicBezTo>
                <a:close/>
                <a:moveTo>
                  <a:pt x="60" y="144"/>
                </a:moveTo>
                <a:cubicBezTo>
                  <a:pt x="30" y="144"/>
                  <a:pt x="16" y="113"/>
                  <a:pt x="16" y="105"/>
                </a:cubicBezTo>
                <a:cubicBezTo>
                  <a:pt x="16" y="96"/>
                  <a:pt x="16" y="70"/>
                  <a:pt x="16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5" y="49"/>
                  <a:pt x="105" y="96"/>
                  <a:pt x="105" y="105"/>
                </a:cubicBezTo>
                <a:cubicBezTo>
                  <a:pt x="105" y="113"/>
                  <a:pt x="91" y="144"/>
                  <a:pt x="60" y="144"/>
                </a:cubicBezTo>
                <a:close/>
                <a:moveTo>
                  <a:pt x="60" y="144"/>
                </a:moveTo>
                <a:cubicBezTo>
                  <a:pt x="60" y="144"/>
                  <a:pt x="60" y="144"/>
                  <a:pt x="60" y="14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4" name="Freeform 65">
            <a:extLst>
              <a:ext uri="{FF2B5EF4-FFF2-40B4-BE49-F238E27FC236}">
                <a16:creationId xmlns:a16="http://schemas.microsoft.com/office/drawing/2014/main" id="{EDE59EF5-BE7C-4976-9448-F056E250397E}"/>
              </a:ext>
            </a:extLst>
          </p:cNvPr>
          <p:cNvSpPr>
            <a:spLocks noEditPoints="1"/>
          </p:cNvSpPr>
          <p:nvPr/>
        </p:nvSpPr>
        <p:spPr bwMode="auto">
          <a:xfrm>
            <a:off x="8455026" y="5229226"/>
            <a:ext cx="238125" cy="254000"/>
          </a:xfrm>
          <a:custGeom>
            <a:avLst/>
            <a:gdLst>
              <a:gd name="T0" fmla="*/ 131 w 150"/>
              <a:gd name="T1" fmla="*/ 0 h 160"/>
              <a:gd name="T2" fmla="*/ 142 w 150"/>
              <a:gd name="T3" fmla="*/ 89 h 160"/>
              <a:gd name="T4" fmla="*/ 130 w 150"/>
              <a:gd name="T5" fmla="*/ 91 h 160"/>
              <a:gd name="T6" fmla="*/ 121 w 150"/>
              <a:gd name="T7" fmla="*/ 12 h 160"/>
              <a:gd name="T8" fmla="*/ 27 w 150"/>
              <a:gd name="T9" fmla="*/ 12 h 160"/>
              <a:gd name="T10" fmla="*/ 20 w 150"/>
              <a:gd name="T11" fmla="*/ 91 h 160"/>
              <a:gd name="T12" fmla="*/ 8 w 150"/>
              <a:gd name="T13" fmla="*/ 89 h 160"/>
              <a:gd name="T14" fmla="*/ 18 w 150"/>
              <a:gd name="T15" fmla="*/ 0 h 160"/>
              <a:gd name="T16" fmla="*/ 131 w 150"/>
              <a:gd name="T17" fmla="*/ 0 h 160"/>
              <a:gd name="T18" fmla="*/ 131 w 150"/>
              <a:gd name="T19" fmla="*/ 0 h 160"/>
              <a:gd name="T20" fmla="*/ 38 w 150"/>
              <a:gd name="T21" fmla="*/ 20 h 160"/>
              <a:gd name="T22" fmla="*/ 112 w 150"/>
              <a:gd name="T23" fmla="*/ 20 h 160"/>
              <a:gd name="T24" fmla="*/ 112 w 150"/>
              <a:gd name="T25" fmla="*/ 31 h 160"/>
              <a:gd name="T26" fmla="*/ 38 w 150"/>
              <a:gd name="T27" fmla="*/ 31 h 160"/>
              <a:gd name="T28" fmla="*/ 38 w 150"/>
              <a:gd name="T29" fmla="*/ 20 h 160"/>
              <a:gd name="T30" fmla="*/ 38 w 150"/>
              <a:gd name="T31" fmla="*/ 20 h 160"/>
              <a:gd name="T32" fmla="*/ 38 w 150"/>
              <a:gd name="T33" fmla="*/ 41 h 160"/>
              <a:gd name="T34" fmla="*/ 112 w 150"/>
              <a:gd name="T35" fmla="*/ 41 h 160"/>
              <a:gd name="T36" fmla="*/ 112 w 150"/>
              <a:gd name="T37" fmla="*/ 50 h 160"/>
              <a:gd name="T38" fmla="*/ 38 w 150"/>
              <a:gd name="T39" fmla="*/ 50 h 160"/>
              <a:gd name="T40" fmla="*/ 38 w 150"/>
              <a:gd name="T41" fmla="*/ 41 h 160"/>
              <a:gd name="T42" fmla="*/ 38 w 150"/>
              <a:gd name="T43" fmla="*/ 41 h 160"/>
              <a:gd name="T44" fmla="*/ 38 w 150"/>
              <a:gd name="T45" fmla="*/ 60 h 160"/>
              <a:gd name="T46" fmla="*/ 112 w 150"/>
              <a:gd name="T47" fmla="*/ 60 h 160"/>
              <a:gd name="T48" fmla="*/ 112 w 150"/>
              <a:gd name="T49" fmla="*/ 70 h 160"/>
              <a:gd name="T50" fmla="*/ 38 w 150"/>
              <a:gd name="T51" fmla="*/ 70 h 160"/>
              <a:gd name="T52" fmla="*/ 38 w 150"/>
              <a:gd name="T53" fmla="*/ 60 h 160"/>
              <a:gd name="T54" fmla="*/ 38 w 150"/>
              <a:gd name="T55" fmla="*/ 60 h 160"/>
              <a:gd name="T56" fmla="*/ 38 w 150"/>
              <a:gd name="T57" fmla="*/ 81 h 160"/>
              <a:gd name="T58" fmla="*/ 112 w 150"/>
              <a:gd name="T59" fmla="*/ 81 h 160"/>
              <a:gd name="T60" fmla="*/ 112 w 150"/>
              <a:gd name="T61" fmla="*/ 91 h 160"/>
              <a:gd name="T62" fmla="*/ 38 w 150"/>
              <a:gd name="T63" fmla="*/ 91 h 160"/>
              <a:gd name="T64" fmla="*/ 38 w 150"/>
              <a:gd name="T65" fmla="*/ 81 h 160"/>
              <a:gd name="T66" fmla="*/ 38 w 150"/>
              <a:gd name="T67" fmla="*/ 81 h 160"/>
              <a:gd name="T68" fmla="*/ 145 w 150"/>
              <a:gd name="T69" fmla="*/ 100 h 160"/>
              <a:gd name="T70" fmla="*/ 5 w 150"/>
              <a:gd name="T71" fmla="*/ 100 h 160"/>
              <a:gd name="T72" fmla="*/ 2 w 150"/>
              <a:gd name="T73" fmla="*/ 105 h 160"/>
              <a:gd name="T74" fmla="*/ 17 w 150"/>
              <a:gd name="T75" fmla="*/ 157 h 160"/>
              <a:gd name="T76" fmla="*/ 23 w 150"/>
              <a:gd name="T77" fmla="*/ 160 h 160"/>
              <a:gd name="T78" fmla="*/ 127 w 150"/>
              <a:gd name="T79" fmla="*/ 160 h 160"/>
              <a:gd name="T80" fmla="*/ 133 w 150"/>
              <a:gd name="T81" fmla="*/ 157 h 160"/>
              <a:gd name="T82" fmla="*/ 148 w 150"/>
              <a:gd name="T83" fmla="*/ 105 h 160"/>
              <a:gd name="T84" fmla="*/ 145 w 150"/>
              <a:gd name="T85" fmla="*/ 100 h 160"/>
              <a:gd name="T86" fmla="*/ 94 w 150"/>
              <a:gd name="T87" fmla="*/ 121 h 160"/>
              <a:gd name="T88" fmla="*/ 56 w 150"/>
              <a:gd name="T89" fmla="*/ 121 h 160"/>
              <a:gd name="T90" fmla="*/ 56 w 150"/>
              <a:gd name="T91" fmla="*/ 110 h 160"/>
              <a:gd name="T92" fmla="*/ 94 w 150"/>
              <a:gd name="T93" fmla="*/ 110 h 160"/>
              <a:gd name="T94" fmla="*/ 94 w 150"/>
              <a:gd name="T95" fmla="*/ 121 h 160"/>
              <a:gd name="T96" fmla="*/ 94 w 150"/>
              <a:gd name="T97" fmla="*/ 121 h 160"/>
              <a:gd name="T98" fmla="*/ 94 w 150"/>
              <a:gd name="T99" fmla="*/ 121 h 160"/>
              <a:gd name="T100" fmla="*/ 94 w 150"/>
              <a:gd name="T101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0" h="160">
                <a:moveTo>
                  <a:pt x="131" y="0"/>
                </a:moveTo>
                <a:cubicBezTo>
                  <a:pt x="142" y="89"/>
                  <a:pt x="142" y="89"/>
                  <a:pt x="142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0" y="91"/>
                  <a:pt x="20" y="91"/>
                  <a:pt x="20" y="91"/>
                </a:cubicBezTo>
                <a:cubicBezTo>
                  <a:pt x="8" y="89"/>
                  <a:pt x="8" y="89"/>
                  <a:pt x="8" y="89"/>
                </a:cubicBezTo>
                <a:cubicBezTo>
                  <a:pt x="18" y="0"/>
                  <a:pt x="18" y="0"/>
                  <a:pt x="18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lose/>
                <a:moveTo>
                  <a:pt x="38" y="20"/>
                </a:moveTo>
                <a:cubicBezTo>
                  <a:pt x="112" y="20"/>
                  <a:pt x="112" y="20"/>
                  <a:pt x="112" y="20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8" y="20"/>
                  <a:pt x="38" y="20"/>
                </a:cubicBezTo>
                <a:close/>
                <a:moveTo>
                  <a:pt x="38" y="41"/>
                </a:moveTo>
                <a:cubicBezTo>
                  <a:pt x="112" y="41"/>
                  <a:pt x="112" y="41"/>
                  <a:pt x="112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1"/>
                  <a:pt x="38" y="41"/>
                  <a:pt x="38" y="41"/>
                </a:cubicBezTo>
                <a:close/>
                <a:moveTo>
                  <a:pt x="38" y="60"/>
                </a:moveTo>
                <a:cubicBezTo>
                  <a:pt x="112" y="60"/>
                  <a:pt x="112" y="60"/>
                  <a:pt x="112" y="60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38" y="60"/>
                  <a:pt x="38" y="60"/>
                  <a:pt x="38" y="60"/>
                </a:cubicBezTo>
                <a:cubicBezTo>
                  <a:pt x="38" y="60"/>
                  <a:pt x="38" y="60"/>
                  <a:pt x="38" y="60"/>
                </a:cubicBezTo>
                <a:close/>
                <a:moveTo>
                  <a:pt x="38" y="81"/>
                </a:moveTo>
                <a:cubicBezTo>
                  <a:pt x="112" y="81"/>
                  <a:pt x="112" y="81"/>
                  <a:pt x="112" y="81"/>
                </a:cubicBezTo>
                <a:cubicBezTo>
                  <a:pt x="112" y="91"/>
                  <a:pt x="112" y="91"/>
                  <a:pt x="112" y="91"/>
                </a:cubicBezTo>
                <a:cubicBezTo>
                  <a:pt x="38" y="91"/>
                  <a:pt x="38" y="91"/>
                  <a:pt x="38" y="91"/>
                </a:cubicBezTo>
                <a:cubicBezTo>
                  <a:pt x="38" y="81"/>
                  <a:pt x="38" y="81"/>
                  <a:pt x="38" y="81"/>
                </a:cubicBezTo>
                <a:cubicBezTo>
                  <a:pt x="38" y="81"/>
                  <a:pt x="38" y="81"/>
                  <a:pt x="38" y="81"/>
                </a:cubicBezTo>
                <a:close/>
                <a:moveTo>
                  <a:pt x="145" y="100"/>
                </a:moveTo>
                <a:cubicBezTo>
                  <a:pt x="5" y="100"/>
                  <a:pt x="5" y="100"/>
                  <a:pt x="5" y="100"/>
                </a:cubicBezTo>
                <a:cubicBezTo>
                  <a:pt x="2" y="100"/>
                  <a:pt x="0" y="102"/>
                  <a:pt x="2" y="105"/>
                </a:cubicBezTo>
                <a:cubicBezTo>
                  <a:pt x="17" y="157"/>
                  <a:pt x="17" y="157"/>
                  <a:pt x="17" y="157"/>
                </a:cubicBezTo>
                <a:cubicBezTo>
                  <a:pt x="18" y="159"/>
                  <a:pt x="20" y="160"/>
                  <a:pt x="23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8" y="160"/>
                  <a:pt x="131" y="159"/>
                  <a:pt x="133" y="157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50" y="102"/>
                  <a:pt x="148" y="100"/>
                  <a:pt x="145" y="100"/>
                </a:cubicBezTo>
                <a:close/>
                <a:moveTo>
                  <a:pt x="94" y="121"/>
                </a:moveTo>
                <a:cubicBezTo>
                  <a:pt x="56" y="121"/>
                  <a:pt x="56" y="121"/>
                  <a:pt x="56" y="121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4" y="121"/>
                  <a:pt x="94" y="121"/>
                  <a:pt x="94" y="121"/>
                </a:cubicBezTo>
                <a:close/>
                <a:moveTo>
                  <a:pt x="94" y="121"/>
                </a:moveTo>
                <a:cubicBezTo>
                  <a:pt x="94" y="121"/>
                  <a:pt x="94" y="121"/>
                  <a:pt x="94" y="12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" name="Freeform 66">
            <a:extLst>
              <a:ext uri="{FF2B5EF4-FFF2-40B4-BE49-F238E27FC236}">
                <a16:creationId xmlns:a16="http://schemas.microsoft.com/office/drawing/2014/main" id="{7424BB7E-172B-4FC1-AB74-F3C0DED202E6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4692651"/>
            <a:ext cx="254000" cy="227013"/>
          </a:xfrm>
          <a:custGeom>
            <a:avLst/>
            <a:gdLst>
              <a:gd name="T0" fmla="*/ 16 w 160"/>
              <a:gd name="T1" fmla="*/ 132 h 143"/>
              <a:gd name="T2" fmla="*/ 10 w 160"/>
              <a:gd name="T3" fmla="*/ 37 h 143"/>
              <a:gd name="T4" fmla="*/ 52 w 160"/>
              <a:gd name="T5" fmla="*/ 30 h 143"/>
              <a:gd name="T6" fmla="*/ 52 w 160"/>
              <a:gd name="T7" fmla="*/ 21 h 143"/>
              <a:gd name="T8" fmla="*/ 0 w 160"/>
              <a:gd name="T9" fmla="*/ 37 h 143"/>
              <a:gd name="T10" fmla="*/ 16 w 160"/>
              <a:gd name="T11" fmla="*/ 143 h 143"/>
              <a:gd name="T12" fmla="*/ 29 w 160"/>
              <a:gd name="T13" fmla="*/ 137 h 143"/>
              <a:gd name="T14" fmla="*/ 144 w 160"/>
              <a:gd name="T15" fmla="*/ 21 h 143"/>
              <a:gd name="T16" fmla="*/ 131 w 160"/>
              <a:gd name="T17" fmla="*/ 25 h 143"/>
              <a:gd name="T18" fmla="*/ 144 w 160"/>
              <a:gd name="T19" fmla="*/ 30 h 143"/>
              <a:gd name="T20" fmla="*/ 150 w 160"/>
              <a:gd name="T21" fmla="*/ 127 h 143"/>
              <a:gd name="T22" fmla="*/ 110 w 160"/>
              <a:gd name="T23" fmla="*/ 132 h 143"/>
              <a:gd name="T24" fmla="*/ 110 w 160"/>
              <a:gd name="T25" fmla="*/ 143 h 143"/>
              <a:gd name="T26" fmla="*/ 160 w 160"/>
              <a:gd name="T27" fmla="*/ 127 h 143"/>
              <a:gd name="T28" fmla="*/ 144 w 160"/>
              <a:gd name="T29" fmla="*/ 21 h 143"/>
              <a:gd name="T30" fmla="*/ 25 w 160"/>
              <a:gd name="T31" fmla="*/ 12 h 143"/>
              <a:gd name="T32" fmla="*/ 26 w 160"/>
              <a:gd name="T33" fmla="*/ 10 h 143"/>
              <a:gd name="T34" fmla="*/ 35 w 160"/>
              <a:gd name="T35" fmla="*/ 10 h 143"/>
              <a:gd name="T36" fmla="*/ 40 w 160"/>
              <a:gd name="T37" fmla="*/ 17 h 143"/>
              <a:gd name="T38" fmla="*/ 45 w 160"/>
              <a:gd name="T39" fmla="*/ 10 h 143"/>
              <a:gd name="T40" fmla="*/ 26 w 160"/>
              <a:gd name="T41" fmla="*/ 0 h 143"/>
              <a:gd name="T42" fmla="*/ 16 w 160"/>
              <a:gd name="T43" fmla="*/ 12 h 143"/>
              <a:gd name="T44" fmla="*/ 134 w 160"/>
              <a:gd name="T45" fmla="*/ 82 h 143"/>
              <a:gd name="T46" fmla="*/ 42 w 160"/>
              <a:gd name="T47" fmla="*/ 82 h 143"/>
              <a:gd name="T48" fmla="*/ 134 w 160"/>
              <a:gd name="T49" fmla="*/ 82 h 143"/>
              <a:gd name="T50" fmla="*/ 52 w 160"/>
              <a:gd name="T51" fmla="*/ 82 h 143"/>
              <a:gd name="T52" fmla="*/ 124 w 160"/>
              <a:gd name="T53" fmla="*/ 82 h 143"/>
              <a:gd name="T54" fmla="*/ 87 w 160"/>
              <a:gd name="T55" fmla="*/ 50 h 143"/>
              <a:gd name="T56" fmla="*/ 87 w 160"/>
              <a:gd name="T57" fmla="*/ 114 h 143"/>
              <a:gd name="T58" fmla="*/ 87 w 160"/>
              <a:gd name="T59" fmla="*/ 50 h 143"/>
              <a:gd name="T60" fmla="*/ 66 w 160"/>
              <a:gd name="T61" fmla="*/ 82 h 143"/>
              <a:gd name="T62" fmla="*/ 108 w 160"/>
              <a:gd name="T63" fmla="*/ 8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43">
                <a:moveTo>
                  <a:pt x="24" y="132"/>
                </a:moveTo>
                <a:cubicBezTo>
                  <a:pt x="16" y="132"/>
                  <a:pt x="16" y="132"/>
                  <a:pt x="16" y="132"/>
                </a:cubicBezTo>
                <a:cubicBezTo>
                  <a:pt x="13" y="132"/>
                  <a:pt x="10" y="129"/>
                  <a:pt x="10" y="12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3"/>
                  <a:pt x="13" y="30"/>
                  <a:pt x="16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5" y="30"/>
                  <a:pt x="56" y="28"/>
                  <a:pt x="56" y="25"/>
                </a:cubicBezTo>
                <a:cubicBezTo>
                  <a:pt x="56" y="22"/>
                  <a:pt x="55" y="21"/>
                  <a:pt x="52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8" y="21"/>
                  <a:pt x="0" y="28"/>
                  <a:pt x="0" y="3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5"/>
                  <a:pt x="8" y="143"/>
                  <a:pt x="16" y="143"/>
                </a:cubicBezTo>
                <a:cubicBezTo>
                  <a:pt x="24" y="143"/>
                  <a:pt x="24" y="143"/>
                  <a:pt x="24" y="143"/>
                </a:cubicBezTo>
                <a:cubicBezTo>
                  <a:pt x="26" y="143"/>
                  <a:pt x="29" y="140"/>
                  <a:pt x="29" y="137"/>
                </a:cubicBezTo>
                <a:cubicBezTo>
                  <a:pt x="29" y="135"/>
                  <a:pt x="26" y="132"/>
                  <a:pt x="24" y="132"/>
                </a:cubicBezTo>
                <a:close/>
                <a:moveTo>
                  <a:pt x="144" y="21"/>
                </a:moveTo>
                <a:cubicBezTo>
                  <a:pt x="136" y="21"/>
                  <a:pt x="136" y="21"/>
                  <a:pt x="136" y="21"/>
                </a:cubicBezTo>
                <a:cubicBezTo>
                  <a:pt x="134" y="21"/>
                  <a:pt x="131" y="22"/>
                  <a:pt x="131" y="25"/>
                </a:cubicBezTo>
                <a:cubicBezTo>
                  <a:pt x="131" y="28"/>
                  <a:pt x="134" y="30"/>
                  <a:pt x="136" y="30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8" y="30"/>
                  <a:pt x="150" y="33"/>
                  <a:pt x="150" y="37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50" y="129"/>
                  <a:pt x="148" y="132"/>
                  <a:pt x="144" y="132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07" y="132"/>
                  <a:pt x="106" y="135"/>
                  <a:pt x="106" y="137"/>
                </a:cubicBezTo>
                <a:cubicBezTo>
                  <a:pt x="106" y="140"/>
                  <a:pt x="107" y="143"/>
                  <a:pt x="110" y="143"/>
                </a:cubicBezTo>
                <a:cubicBezTo>
                  <a:pt x="144" y="143"/>
                  <a:pt x="144" y="143"/>
                  <a:pt x="144" y="143"/>
                </a:cubicBezTo>
                <a:cubicBezTo>
                  <a:pt x="153" y="143"/>
                  <a:pt x="160" y="135"/>
                  <a:pt x="160" y="127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28"/>
                  <a:pt x="153" y="21"/>
                  <a:pt x="144" y="21"/>
                </a:cubicBezTo>
                <a:close/>
                <a:moveTo>
                  <a:pt x="21" y="17"/>
                </a:moveTo>
                <a:cubicBezTo>
                  <a:pt x="24" y="17"/>
                  <a:pt x="25" y="14"/>
                  <a:pt x="25" y="12"/>
                </a:cubicBez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4"/>
                  <a:pt x="37" y="17"/>
                  <a:pt x="40" y="17"/>
                </a:cubicBezTo>
                <a:cubicBezTo>
                  <a:pt x="42" y="17"/>
                  <a:pt x="45" y="14"/>
                  <a:pt x="45" y="12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5"/>
                  <a:pt x="40" y="0"/>
                  <a:pt x="3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1" y="0"/>
                  <a:pt x="16" y="5"/>
                  <a:pt x="16" y="10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4"/>
                  <a:pt x="19" y="17"/>
                  <a:pt x="21" y="17"/>
                </a:cubicBezTo>
                <a:close/>
                <a:moveTo>
                  <a:pt x="134" y="82"/>
                </a:moveTo>
                <a:cubicBezTo>
                  <a:pt x="134" y="55"/>
                  <a:pt x="113" y="33"/>
                  <a:pt x="87" y="33"/>
                </a:cubicBezTo>
                <a:cubicBezTo>
                  <a:pt x="62" y="33"/>
                  <a:pt x="42" y="55"/>
                  <a:pt x="42" y="82"/>
                </a:cubicBezTo>
                <a:cubicBezTo>
                  <a:pt x="42" y="109"/>
                  <a:pt x="62" y="131"/>
                  <a:pt x="87" y="131"/>
                </a:cubicBezTo>
                <a:cubicBezTo>
                  <a:pt x="113" y="131"/>
                  <a:pt x="134" y="109"/>
                  <a:pt x="134" y="82"/>
                </a:cubicBezTo>
                <a:close/>
                <a:moveTo>
                  <a:pt x="87" y="120"/>
                </a:moveTo>
                <a:cubicBezTo>
                  <a:pt x="68" y="120"/>
                  <a:pt x="52" y="104"/>
                  <a:pt x="52" y="82"/>
                </a:cubicBezTo>
                <a:cubicBezTo>
                  <a:pt x="52" y="60"/>
                  <a:pt x="68" y="43"/>
                  <a:pt x="87" y="43"/>
                </a:cubicBezTo>
                <a:cubicBezTo>
                  <a:pt x="108" y="43"/>
                  <a:pt x="124" y="60"/>
                  <a:pt x="124" y="82"/>
                </a:cubicBezTo>
                <a:cubicBezTo>
                  <a:pt x="124" y="104"/>
                  <a:pt x="108" y="120"/>
                  <a:pt x="87" y="120"/>
                </a:cubicBezTo>
                <a:close/>
                <a:moveTo>
                  <a:pt x="87" y="50"/>
                </a:moveTo>
                <a:cubicBezTo>
                  <a:pt x="70" y="50"/>
                  <a:pt x="56" y="65"/>
                  <a:pt x="56" y="82"/>
                </a:cubicBezTo>
                <a:cubicBezTo>
                  <a:pt x="56" y="100"/>
                  <a:pt x="70" y="114"/>
                  <a:pt x="87" y="114"/>
                </a:cubicBezTo>
                <a:cubicBezTo>
                  <a:pt x="104" y="114"/>
                  <a:pt x="117" y="100"/>
                  <a:pt x="117" y="82"/>
                </a:cubicBezTo>
                <a:cubicBezTo>
                  <a:pt x="117" y="65"/>
                  <a:pt x="104" y="50"/>
                  <a:pt x="87" y="50"/>
                </a:cubicBezTo>
                <a:close/>
                <a:moveTo>
                  <a:pt x="87" y="104"/>
                </a:moveTo>
                <a:cubicBezTo>
                  <a:pt x="75" y="104"/>
                  <a:pt x="66" y="94"/>
                  <a:pt x="66" y="82"/>
                </a:cubicBezTo>
                <a:cubicBezTo>
                  <a:pt x="66" y="70"/>
                  <a:pt x="75" y="60"/>
                  <a:pt x="87" y="60"/>
                </a:cubicBezTo>
                <a:cubicBezTo>
                  <a:pt x="98" y="60"/>
                  <a:pt x="108" y="70"/>
                  <a:pt x="108" y="82"/>
                </a:cubicBezTo>
                <a:cubicBezTo>
                  <a:pt x="108" y="94"/>
                  <a:pt x="98" y="104"/>
                  <a:pt x="87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" name="Freeform 67">
            <a:extLst>
              <a:ext uri="{FF2B5EF4-FFF2-40B4-BE49-F238E27FC236}">
                <a16:creationId xmlns:a16="http://schemas.microsoft.com/office/drawing/2014/main" id="{F2CCA6B5-F176-4E9E-9459-285943F2C88C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4686301"/>
            <a:ext cx="255588" cy="238125"/>
          </a:xfrm>
          <a:custGeom>
            <a:avLst/>
            <a:gdLst>
              <a:gd name="T0" fmla="*/ 70 w 161"/>
              <a:gd name="T1" fmla="*/ 27 h 150"/>
              <a:gd name="T2" fmla="*/ 52 w 161"/>
              <a:gd name="T3" fmla="*/ 25 h 150"/>
              <a:gd name="T4" fmla="*/ 158 w 161"/>
              <a:gd name="T5" fmla="*/ 87 h 150"/>
              <a:gd name="T6" fmla="*/ 98 w 161"/>
              <a:gd name="T7" fmla="*/ 17 h 150"/>
              <a:gd name="T8" fmla="*/ 0 w 161"/>
              <a:gd name="T9" fmla="*/ 104 h 150"/>
              <a:gd name="T10" fmla="*/ 157 w 161"/>
              <a:gd name="T11" fmla="*/ 150 h 150"/>
              <a:gd name="T12" fmla="*/ 52 w 161"/>
              <a:gd name="T13" fmla="*/ 125 h 150"/>
              <a:gd name="T14" fmla="*/ 97 w 161"/>
              <a:gd name="T15" fmla="*/ 43 h 150"/>
              <a:gd name="T16" fmla="*/ 52 w 161"/>
              <a:gd name="T17" fmla="*/ 7 h 150"/>
              <a:gd name="T18" fmla="*/ 152 w 161"/>
              <a:gd name="T19" fmla="*/ 142 h 150"/>
              <a:gd name="T20" fmla="*/ 103 w 161"/>
              <a:gd name="T21" fmla="*/ 29 h 150"/>
              <a:gd name="T22" fmla="*/ 152 w 161"/>
              <a:gd name="T23" fmla="*/ 74 h 150"/>
              <a:gd name="T24" fmla="*/ 63 w 161"/>
              <a:gd name="T25" fmla="*/ 62 h 150"/>
              <a:gd name="T26" fmla="*/ 62 w 161"/>
              <a:gd name="T27" fmla="*/ 66 h 150"/>
              <a:gd name="T28" fmla="*/ 62 w 161"/>
              <a:gd name="T29" fmla="*/ 68 h 150"/>
              <a:gd name="T30" fmla="*/ 62 w 161"/>
              <a:gd name="T31" fmla="*/ 94 h 150"/>
              <a:gd name="T32" fmla="*/ 59 w 161"/>
              <a:gd name="T33" fmla="*/ 90 h 150"/>
              <a:gd name="T34" fmla="*/ 63 w 161"/>
              <a:gd name="T35" fmla="*/ 109 h 150"/>
              <a:gd name="T36" fmla="*/ 62 w 161"/>
              <a:gd name="T37" fmla="*/ 114 h 150"/>
              <a:gd name="T38" fmla="*/ 63 w 161"/>
              <a:gd name="T39" fmla="*/ 99 h 150"/>
              <a:gd name="T40" fmla="*/ 62 w 161"/>
              <a:gd name="T41" fmla="*/ 105 h 150"/>
              <a:gd name="T42" fmla="*/ 59 w 161"/>
              <a:gd name="T43" fmla="*/ 79 h 150"/>
              <a:gd name="T44" fmla="*/ 63 w 161"/>
              <a:gd name="T45" fmla="*/ 121 h 150"/>
              <a:gd name="T46" fmla="*/ 59 w 161"/>
              <a:gd name="T47" fmla="*/ 121 h 150"/>
              <a:gd name="T48" fmla="*/ 14 w 161"/>
              <a:gd name="T49" fmla="*/ 52 h 150"/>
              <a:gd name="T50" fmla="*/ 16 w 161"/>
              <a:gd name="T51" fmla="*/ 52 h 150"/>
              <a:gd name="T52" fmla="*/ 14 w 161"/>
              <a:gd name="T53" fmla="*/ 65 h 150"/>
              <a:gd name="T54" fmla="*/ 15 w 161"/>
              <a:gd name="T55" fmla="*/ 59 h 150"/>
              <a:gd name="T56" fmla="*/ 15 w 161"/>
              <a:gd name="T57" fmla="*/ 77 h 150"/>
              <a:gd name="T58" fmla="*/ 15 w 161"/>
              <a:gd name="T59" fmla="*/ 89 h 150"/>
              <a:gd name="T60" fmla="*/ 16 w 161"/>
              <a:gd name="T61" fmla="*/ 94 h 150"/>
              <a:gd name="T62" fmla="*/ 14 w 161"/>
              <a:gd name="T63" fmla="*/ 101 h 150"/>
              <a:gd name="T64" fmla="*/ 16 w 161"/>
              <a:gd name="T65" fmla="*/ 101 h 150"/>
              <a:gd name="T66" fmla="*/ 14 w 161"/>
              <a:gd name="T67" fmla="*/ 85 h 150"/>
              <a:gd name="T68" fmla="*/ 15 w 161"/>
              <a:gd name="T69" fmla="*/ 80 h 150"/>
              <a:gd name="T70" fmla="*/ 15 w 161"/>
              <a:gd name="T71" fmla="*/ 114 h 150"/>
              <a:gd name="T72" fmla="*/ 119 w 161"/>
              <a:gd name="T73" fmla="*/ 49 h 150"/>
              <a:gd name="T74" fmla="*/ 121 w 161"/>
              <a:gd name="T75" fmla="*/ 53 h 150"/>
              <a:gd name="T76" fmla="*/ 118 w 161"/>
              <a:gd name="T77" fmla="*/ 68 h 150"/>
              <a:gd name="T78" fmla="*/ 121 w 161"/>
              <a:gd name="T79" fmla="*/ 68 h 150"/>
              <a:gd name="T80" fmla="*/ 118 w 161"/>
              <a:gd name="T81" fmla="*/ 62 h 150"/>
              <a:gd name="T82" fmla="*/ 119 w 161"/>
              <a:gd name="T83" fmla="*/ 58 h 150"/>
              <a:gd name="T84" fmla="*/ 119 w 161"/>
              <a:gd name="T85" fmla="*/ 83 h 150"/>
              <a:gd name="T86" fmla="*/ 119 w 161"/>
              <a:gd name="T87" fmla="*/ 97 h 150"/>
              <a:gd name="T88" fmla="*/ 121 w 161"/>
              <a:gd name="T89" fmla="*/ 101 h 150"/>
              <a:gd name="T90" fmla="*/ 118 w 161"/>
              <a:gd name="T91" fmla="*/ 89 h 150"/>
              <a:gd name="T92" fmla="*/ 121 w 161"/>
              <a:gd name="T93" fmla="*/ 89 h 150"/>
              <a:gd name="T94" fmla="*/ 118 w 161"/>
              <a:gd name="T95" fmla="*/ 110 h 150"/>
              <a:gd name="T96" fmla="*/ 119 w 161"/>
              <a:gd name="T97" fmla="*/ 10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50">
                <a:moveTo>
                  <a:pt x="52" y="20"/>
                </a:moveTo>
                <a:cubicBezTo>
                  <a:pt x="44" y="20"/>
                  <a:pt x="35" y="22"/>
                  <a:pt x="35" y="27"/>
                </a:cubicBezTo>
                <a:cubicBezTo>
                  <a:pt x="35" y="32"/>
                  <a:pt x="44" y="35"/>
                  <a:pt x="52" y="35"/>
                </a:cubicBezTo>
                <a:cubicBezTo>
                  <a:pt x="61" y="35"/>
                  <a:pt x="70" y="32"/>
                  <a:pt x="70" y="27"/>
                </a:cubicBezTo>
                <a:cubicBezTo>
                  <a:pt x="70" y="22"/>
                  <a:pt x="61" y="20"/>
                  <a:pt x="52" y="20"/>
                </a:cubicBezTo>
                <a:close/>
                <a:moveTo>
                  <a:pt x="52" y="30"/>
                </a:moveTo>
                <a:cubicBezTo>
                  <a:pt x="44" y="30"/>
                  <a:pt x="40" y="29"/>
                  <a:pt x="40" y="27"/>
                </a:cubicBezTo>
                <a:cubicBezTo>
                  <a:pt x="40" y="26"/>
                  <a:pt x="44" y="25"/>
                  <a:pt x="52" y="25"/>
                </a:cubicBezTo>
                <a:cubicBezTo>
                  <a:pt x="60" y="25"/>
                  <a:pt x="65" y="26"/>
                  <a:pt x="65" y="27"/>
                </a:cubicBezTo>
                <a:cubicBezTo>
                  <a:pt x="65" y="29"/>
                  <a:pt x="60" y="30"/>
                  <a:pt x="52" y="30"/>
                </a:cubicBezTo>
                <a:close/>
                <a:moveTo>
                  <a:pt x="160" y="146"/>
                </a:moveTo>
                <a:cubicBezTo>
                  <a:pt x="153" y="121"/>
                  <a:pt x="156" y="101"/>
                  <a:pt x="158" y="87"/>
                </a:cubicBezTo>
                <a:cubicBezTo>
                  <a:pt x="160" y="78"/>
                  <a:pt x="161" y="73"/>
                  <a:pt x="157" y="69"/>
                </a:cubicBezTo>
                <a:cubicBezTo>
                  <a:pt x="156" y="66"/>
                  <a:pt x="152" y="66"/>
                  <a:pt x="150" y="67"/>
                </a:cubicBezTo>
                <a:cubicBezTo>
                  <a:pt x="145" y="67"/>
                  <a:pt x="140" y="69"/>
                  <a:pt x="133" y="56"/>
                </a:cubicBezTo>
                <a:cubicBezTo>
                  <a:pt x="123" y="36"/>
                  <a:pt x="104" y="21"/>
                  <a:pt x="98" y="17"/>
                </a:cubicBezTo>
                <a:cubicBezTo>
                  <a:pt x="90" y="7"/>
                  <a:pt x="73" y="0"/>
                  <a:pt x="52" y="0"/>
                </a:cubicBezTo>
                <a:cubicBezTo>
                  <a:pt x="23" y="0"/>
                  <a:pt x="1" y="12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9"/>
                  <a:pt x="0" y="104"/>
                </a:cubicBezTo>
                <a:cubicBezTo>
                  <a:pt x="0" y="120"/>
                  <a:pt x="23" y="132"/>
                  <a:pt x="52" y="132"/>
                </a:cubicBezTo>
                <a:cubicBezTo>
                  <a:pt x="80" y="132"/>
                  <a:pt x="102" y="120"/>
                  <a:pt x="103" y="105"/>
                </a:cubicBezTo>
                <a:cubicBezTo>
                  <a:pt x="104" y="107"/>
                  <a:pt x="107" y="111"/>
                  <a:pt x="109" y="114"/>
                </a:cubicBezTo>
                <a:cubicBezTo>
                  <a:pt x="126" y="149"/>
                  <a:pt x="156" y="150"/>
                  <a:pt x="157" y="150"/>
                </a:cubicBezTo>
                <a:cubicBezTo>
                  <a:pt x="158" y="150"/>
                  <a:pt x="158" y="150"/>
                  <a:pt x="160" y="149"/>
                </a:cubicBezTo>
                <a:cubicBezTo>
                  <a:pt x="160" y="149"/>
                  <a:pt x="161" y="148"/>
                  <a:pt x="160" y="146"/>
                </a:cubicBezTo>
                <a:close/>
                <a:moveTo>
                  <a:pt x="97" y="104"/>
                </a:moveTo>
                <a:cubicBezTo>
                  <a:pt x="97" y="114"/>
                  <a:pt x="75" y="125"/>
                  <a:pt x="52" y="125"/>
                </a:cubicBezTo>
                <a:cubicBezTo>
                  <a:pt x="28" y="125"/>
                  <a:pt x="7" y="114"/>
                  <a:pt x="7" y="104"/>
                </a:cubicBezTo>
                <a:cubicBezTo>
                  <a:pt x="7" y="104"/>
                  <a:pt x="7" y="104"/>
                  <a:pt x="7" y="43"/>
                </a:cubicBezTo>
                <a:cubicBezTo>
                  <a:pt x="15" y="52"/>
                  <a:pt x="32" y="58"/>
                  <a:pt x="52" y="58"/>
                </a:cubicBezTo>
                <a:cubicBezTo>
                  <a:pt x="71" y="58"/>
                  <a:pt x="88" y="52"/>
                  <a:pt x="97" y="43"/>
                </a:cubicBezTo>
                <a:lnTo>
                  <a:pt x="97" y="104"/>
                </a:lnTo>
                <a:close/>
                <a:moveTo>
                  <a:pt x="52" y="51"/>
                </a:moveTo>
                <a:cubicBezTo>
                  <a:pt x="28" y="51"/>
                  <a:pt x="7" y="42"/>
                  <a:pt x="7" y="30"/>
                </a:cubicBezTo>
                <a:cubicBezTo>
                  <a:pt x="7" y="18"/>
                  <a:pt x="28" y="7"/>
                  <a:pt x="52" y="7"/>
                </a:cubicBezTo>
                <a:cubicBezTo>
                  <a:pt x="75" y="7"/>
                  <a:pt x="97" y="18"/>
                  <a:pt x="97" y="30"/>
                </a:cubicBezTo>
                <a:cubicBezTo>
                  <a:pt x="97" y="42"/>
                  <a:pt x="75" y="51"/>
                  <a:pt x="52" y="51"/>
                </a:cubicBezTo>
                <a:close/>
                <a:moveTo>
                  <a:pt x="152" y="86"/>
                </a:moveTo>
                <a:cubicBezTo>
                  <a:pt x="150" y="99"/>
                  <a:pt x="147" y="120"/>
                  <a:pt x="152" y="142"/>
                </a:cubicBezTo>
                <a:cubicBezTo>
                  <a:pt x="143" y="141"/>
                  <a:pt x="126" y="134"/>
                  <a:pt x="116" y="112"/>
                </a:cubicBezTo>
                <a:cubicBezTo>
                  <a:pt x="113" y="108"/>
                  <a:pt x="109" y="98"/>
                  <a:pt x="103" y="97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3" y="29"/>
                  <a:pt x="103" y="28"/>
                  <a:pt x="103" y="28"/>
                </a:cubicBezTo>
                <a:cubicBezTo>
                  <a:pt x="110" y="35"/>
                  <a:pt x="121" y="45"/>
                  <a:pt x="127" y="59"/>
                </a:cubicBezTo>
                <a:cubicBezTo>
                  <a:pt x="136" y="77"/>
                  <a:pt x="146" y="75"/>
                  <a:pt x="151" y="74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53" y="75"/>
                  <a:pt x="152" y="82"/>
                  <a:pt x="152" y="86"/>
                </a:cubicBezTo>
                <a:close/>
                <a:moveTo>
                  <a:pt x="62" y="66"/>
                </a:moveTo>
                <a:cubicBezTo>
                  <a:pt x="63" y="66"/>
                  <a:pt x="63" y="64"/>
                  <a:pt x="63" y="63"/>
                </a:cubicBezTo>
                <a:cubicBezTo>
                  <a:pt x="63" y="63"/>
                  <a:pt x="63" y="63"/>
                  <a:pt x="63" y="62"/>
                </a:cubicBezTo>
                <a:cubicBezTo>
                  <a:pt x="63" y="61"/>
                  <a:pt x="63" y="61"/>
                  <a:pt x="62" y="61"/>
                </a:cubicBezTo>
                <a:cubicBezTo>
                  <a:pt x="61" y="61"/>
                  <a:pt x="59" y="61"/>
                  <a:pt x="59" y="62"/>
                </a:cubicBezTo>
                <a:cubicBezTo>
                  <a:pt x="59" y="62"/>
                  <a:pt x="59" y="62"/>
                  <a:pt x="59" y="63"/>
                </a:cubicBezTo>
                <a:cubicBezTo>
                  <a:pt x="59" y="64"/>
                  <a:pt x="61" y="66"/>
                  <a:pt x="62" y="66"/>
                </a:cubicBezTo>
                <a:close/>
                <a:moveTo>
                  <a:pt x="62" y="75"/>
                </a:moveTo>
                <a:cubicBezTo>
                  <a:pt x="63" y="75"/>
                  <a:pt x="63" y="74"/>
                  <a:pt x="63" y="72"/>
                </a:cubicBezTo>
                <a:cubicBezTo>
                  <a:pt x="63" y="72"/>
                  <a:pt x="63" y="72"/>
                  <a:pt x="63" y="69"/>
                </a:cubicBezTo>
                <a:cubicBezTo>
                  <a:pt x="63" y="68"/>
                  <a:pt x="63" y="68"/>
                  <a:pt x="62" y="68"/>
                </a:cubicBezTo>
                <a:cubicBezTo>
                  <a:pt x="61" y="68"/>
                  <a:pt x="59" y="68"/>
                  <a:pt x="59" y="69"/>
                </a:cubicBezTo>
                <a:cubicBezTo>
                  <a:pt x="59" y="69"/>
                  <a:pt x="59" y="69"/>
                  <a:pt x="59" y="72"/>
                </a:cubicBezTo>
                <a:cubicBezTo>
                  <a:pt x="59" y="74"/>
                  <a:pt x="61" y="75"/>
                  <a:pt x="62" y="75"/>
                </a:cubicBezTo>
                <a:close/>
                <a:moveTo>
                  <a:pt x="62" y="94"/>
                </a:moveTo>
                <a:cubicBezTo>
                  <a:pt x="63" y="94"/>
                  <a:pt x="63" y="94"/>
                  <a:pt x="63" y="92"/>
                </a:cubicBezTo>
                <a:cubicBezTo>
                  <a:pt x="63" y="92"/>
                  <a:pt x="63" y="92"/>
                  <a:pt x="63" y="90"/>
                </a:cubicBezTo>
                <a:cubicBezTo>
                  <a:pt x="63" y="88"/>
                  <a:pt x="63" y="87"/>
                  <a:pt x="62" y="87"/>
                </a:cubicBezTo>
                <a:cubicBezTo>
                  <a:pt x="61" y="87"/>
                  <a:pt x="59" y="88"/>
                  <a:pt x="59" y="90"/>
                </a:cubicBezTo>
                <a:cubicBezTo>
                  <a:pt x="59" y="90"/>
                  <a:pt x="59" y="90"/>
                  <a:pt x="59" y="92"/>
                </a:cubicBezTo>
                <a:cubicBezTo>
                  <a:pt x="59" y="94"/>
                  <a:pt x="61" y="94"/>
                  <a:pt x="62" y="94"/>
                </a:cubicBezTo>
                <a:close/>
                <a:moveTo>
                  <a:pt x="63" y="113"/>
                </a:moveTo>
                <a:cubicBezTo>
                  <a:pt x="63" y="113"/>
                  <a:pt x="63" y="113"/>
                  <a:pt x="63" y="109"/>
                </a:cubicBezTo>
                <a:cubicBezTo>
                  <a:pt x="63" y="107"/>
                  <a:pt x="63" y="107"/>
                  <a:pt x="62" y="107"/>
                </a:cubicBezTo>
                <a:cubicBezTo>
                  <a:pt x="61" y="107"/>
                  <a:pt x="59" y="107"/>
                  <a:pt x="59" y="109"/>
                </a:cubicBezTo>
                <a:cubicBezTo>
                  <a:pt x="59" y="109"/>
                  <a:pt x="59" y="109"/>
                  <a:pt x="59" y="113"/>
                </a:cubicBezTo>
                <a:cubicBezTo>
                  <a:pt x="59" y="113"/>
                  <a:pt x="61" y="114"/>
                  <a:pt x="62" y="114"/>
                </a:cubicBezTo>
                <a:cubicBezTo>
                  <a:pt x="63" y="114"/>
                  <a:pt x="63" y="113"/>
                  <a:pt x="63" y="113"/>
                </a:cubicBezTo>
                <a:close/>
                <a:moveTo>
                  <a:pt x="62" y="105"/>
                </a:moveTo>
                <a:cubicBezTo>
                  <a:pt x="63" y="105"/>
                  <a:pt x="63" y="103"/>
                  <a:pt x="63" y="102"/>
                </a:cubicBezTo>
                <a:cubicBezTo>
                  <a:pt x="63" y="102"/>
                  <a:pt x="63" y="102"/>
                  <a:pt x="63" y="99"/>
                </a:cubicBezTo>
                <a:cubicBezTo>
                  <a:pt x="63" y="98"/>
                  <a:pt x="63" y="98"/>
                  <a:pt x="62" y="98"/>
                </a:cubicBezTo>
                <a:cubicBezTo>
                  <a:pt x="61" y="98"/>
                  <a:pt x="59" y="98"/>
                  <a:pt x="59" y="99"/>
                </a:cubicBezTo>
                <a:cubicBezTo>
                  <a:pt x="59" y="99"/>
                  <a:pt x="59" y="99"/>
                  <a:pt x="59" y="102"/>
                </a:cubicBezTo>
                <a:cubicBezTo>
                  <a:pt x="59" y="103"/>
                  <a:pt x="61" y="105"/>
                  <a:pt x="62" y="105"/>
                </a:cubicBezTo>
                <a:close/>
                <a:moveTo>
                  <a:pt x="63" y="83"/>
                </a:moveTo>
                <a:cubicBezTo>
                  <a:pt x="63" y="83"/>
                  <a:pt x="63" y="83"/>
                  <a:pt x="63" y="79"/>
                </a:cubicBezTo>
                <a:cubicBezTo>
                  <a:pt x="63" y="79"/>
                  <a:pt x="63" y="78"/>
                  <a:pt x="62" y="78"/>
                </a:cubicBezTo>
                <a:cubicBezTo>
                  <a:pt x="61" y="78"/>
                  <a:pt x="59" y="79"/>
                  <a:pt x="59" y="79"/>
                </a:cubicBezTo>
                <a:cubicBezTo>
                  <a:pt x="59" y="79"/>
                  <a:pt x="59" y="79"/>
                  <a:pt x="59" y="83"/>
                </a:cubicBezTo>
                <a:cubicBezTo>
                  <a:pt x="59" y="83"/>
                  <a:pt x="61" y="84"/>
                  <a:pt x="62" y="84"/>
                </a:cubicBezTo>
                <a:cubicBezTo>
                  <a:pt x="63" y="84"/>
                  <a:pt x="63" y="83"/>
                  <a:pt x="63" y="83"/>
                </a:cubicBezTo>
                <a:close/>
                <a:moveTo>
                  <a:pt x="63" y="121"/>
                </a:moveTo>
                <a:cubicBezTo>
                  <a:pt x="63" y="121"/>
                  <a:pt x="63" y="121"/>
                  <a:pt x="63" y="119"/>
                </a:cubicBezTo>
                <a:cubicBezTo>
                  <a:pt x="63" y="119"/>
                  <a:pt x="63" y="117"/>
                  <a:pt x="62" y="117"/>
                </a:cubicBezTo>
                <a:cubicBezTo>
                  <a:pt x="61" y="117"/>
                  <a:pt x="59" y="119"/>
                  <a:pt x="59" y="119"/>
                </a:cubicBezTo>
                <a:cubicBezTo>
                  <a:pt x="59" y="119"/>
                  <a:pt x="59" y="119"/>
                  <a:pt x="59" y="121"/>
                </a:cubicBezTo>
                <a:cubicBezTo>
                  <a:pt x="59" y="121"/>
                  <a:pt x="61" y="122"/>
                  <a:pt x="62" y="122"/>
                </a:cubicBezTo>
                <a:cubicBezTo>
                  <a:pt x="63" y="122"/>
                  <a:pt x="63" y="121"/>
                  <a:pt x="63" y="121"/>
                </a:cubicBezTo>
                <a:close/>
                <a:moveTo>
                  <a:pt x="15" y="51"/>
                </a:moveTo>
                <a:cubicBezTo>
                  <a:pt x="14" y="51"/>
                  <a:pt x="14" y="52"/>
                  <a:pt x="14" y="52"/>
                </a:cubicBezTo>
                <a:cubicBezTo>
                  <a:pt x="14" y="52"/>
                  <a:pt x="14" y="52"/>
                  <a:pt x="14" y="55"/>
                </a:cubicBezTo>
                <a:cubicBezTo>
                  <a:pt x="14" y="55"/>
                  <a:pt x="14" y="56"/>
                  <a:pt x="15" y="56"/>
                </a:cubicBezTo>
                <a:cubicBezTo>
                  <a:pt x="16" y="56"/>
                  <a:pt x="16" y="55"/>
                  <a:pt x="16" y="55"/>
                </a:cubicBezTo>
                <a:cubicBezTo>
                  <a:pt x="16" y="55"/>
                  <a:pt x="16" y="55"/>
                  <a:pt x="16" y="52"/>
                </a:cubicBezTo>
                <a:cubicBezTo>
                  <a:pt x="16" y="52"/>
                  <a:pt x="16" y="51"/>
                  <a:pt x="15" y="51"/>
                </a:cubicBezTo>
                <a:close/>
                <a:moveTo>
                  <a:pt x="15" y="59"/>
                </a:moveTo>
                <a:cubicBezTo>
                  <a:pt x="14" y="59"/>
                  <a:pt x="14" y="61"/>
                  <a:pt x="14" y="62"/>
                </a:cubicBezTo>
                <a:cubicBezTo>
                  <a:pt x="14" y="62"/>
                  <a:pt x="14" y="62"/>
                  <a:pt x="14" y="65"/>
                </a:cubicBezTo>
                <a:cubicBezTo>
                  <a:pt x="14" y="66"/>
                  <a:pt x="14" y="66"/>
                  <a:pt x="15" y="66"/>
                </a:cubicBezTo>
                <a:cubicBezTo>
                  <a:pt x="16" y="66"/>
                  <a:pt x="16" y="66"/>
                  <a:pt x="16" y="65"/>
                </a:cubicBezTo>
                <a:cubicBezTo>
                  <a:pt x="16" y="65"/>
                  <a:pt x="16" y="65"/>
                  <a:pt x="16" y="62"/>
                </a:cubicBezTo>
                <a:cubicBezTo>
                  <a:pt x="16" y="61"/>
                  <a:pt x="16" y="59"/>
                  <a:pt x="15" y="59"/>
                </a:cubicBezTo>
                <a:close/>
                <a:moveTo>
                  <a:pt x="15" y="70"/>
                </a:moveTo>
                <a:cubicBezTo>
                  <a:pt x="14" y="70"/>
                  <a:pt x="14" y="70"/>
                  <a:pt x="14" y="71"/>
                </a:cubicBezTo>
                <a:cubicBezTo>
                  <a:pt x="14" y="71"/>
                  <a:pt x="14" y="71"/>
                  <a:pt x="14" y="74"/>
                </a:cubicBezTo>
                <a:cubicBezTo>
                  <a:pt x="14" y="75"/>
                  <a:pt x="14" y="77"/>
                  <a:pt x="15" y="77"/>
                </a:cubicBezTo>
                <a:cubicBezTo>
                  <a:pt x="16" y="77"/>
                  <a:pt x="16" y="75"/>
                  <a:pt x="16" y="74"/>
                </a:cubicBezTo>
                <a:cubicBezTo>
                  <a:pt x="16" y="74"/>
                  <a:pt x="16" y="74"/>
                  <a:pt x="16" y="71"/>
                </a:cubicBezTo>
                <a:cubicBezTo>
                  <a:pt x="16" y="70"/>
                  <a:pt x="16" y="70"/>
                  <a:pt x="15" y="70"/>
                </a:cubicBezTo>
                <a:close/>
                <a:moveTo>
                  <a:pt x="15" y="89"/>
                </a:moveTo>
                <a:cubicBezTo>
                  <a:pt x="14" y="89"/>
                  <a:pt x="14" y="90"/>
                  <a:pt x="14" y="90"/>
                </a:cubicBezTo>
                <a:cubicBezTo>
                  <a:pt x="14" y="90"/>
                  <a:pt x="14" y="90"/>
                  <a:pt x="14" y="94"/>
                </a:cubicBezTo>
                <a:cubicBezTo>
                  <a:pt x="14" y="96"/>
                  <a:pt x="14" y="96"/>
                  <a:pt x="15" y="96"/>
                </a:cubicBezTo>
                <a:cubicBezTo>
                  <a:pt x="16" y="96"/>
                  <a:pt x="16" y="96"/>
                  <a:pt x="16" y="94"/>
                </a:cubicBezTo>
                <a:cubicBezTo>
                  <a:pt x="16" y="94"/>
                  <a:pt x="16" y="94"/>
                  <a:pt x="16" y="90"/>
                </a:cubicBezTo>
                <a:cubicBezTo>
                  <a:pt x="16" y="90"/>
                  <a:pt x="16" y="89"/>
                  <a:pt x="15" y="89"/>
                </a:cubicBezTo>
                <a:close/>
                <a:moveTo>
                  <a:pt x="15" y="98"/>
                </a:moveTo>
                <a:cubicBezTo>
                  <a:pt x="14" y="98"/>
                  <a:pt x="14" y="100"/>
                  <a:pt x="14" y="101"/>
                </a:cubicBezTo>
                <a:cubicBezTo>
                  <a:pt x="14" y="101"/>
                  <a:pt x="14" y="101"/>
                  <a:pt x="14" y="104"/>
                </a:cubicBezTo>
                <a:cubicBezTo>
                  <a:pt x="14" y="105"/>
                  <a:pt x="14" y="105"/>
                  <a:pt x="15" y="105"/>
                </a:cubicBezTo>
                <a:cubicBezTo>
                  <a:pt x="16" y="105"/>
                  <a:pt x="16" y="105"/>
                  <a:pt x="16" y="104"/>
                </a:cubicBezTo>
                <a:cubicBezTo>
                  <a:pt x="16" y="104"/>
                  <a:pt x="16" y="104"/>
                  <a:pt x="16" y="101"/>
                </a:cubicBezTo>
                <a:cubicBezTo>
                  <a:pt x="16" y="100"/>
                  <a:pt x="16" y="98"/>
                  <a:pt x="15" y="98"/>
                </a:cubicBezTo>
                <a:close/>
                <a:moveTo>
                  <a:pt x="15" y="80"/>
                </a:moveTo>
                <a:cubicBezTo>
                  <a:pt x="14" y="80"/>
                  <a:pt x="14" y="80"/>
                  <a:pt x="14" y="81"/>
                </a:cubicBezTo>
                <a:cubicBezTo>
                  <a:pt x="14" y="81"/>
                  <a:pt x="14" y="81"/>
                  <a:pt x="14" y="85"/>
                </a:cubicBezTo>
                <a:cubicBezTo>
                  <a:pt x="14" y="85"/>
                  <a:pt x="14" y="86"/>
                  <a:pt x="15" y="86"/>
                </a:cubicBezTo>
                <a:cubicBezTo>
                  <a:pt x="16" y="86"/>
                  <a:pt x="16" y="85"/>
                  <a:pt x="16" y="85"/>
                </a:cubicBezTo>
                <a:cubicBezTo>
                  <a:pt x="16" y="85"/>
                  <a:pt x="16" y="85"/>
                  <a:pt x="16" y="81"/>
                </a:cubicBezTo>
                <a:cubicBezTo>
                  <a:pt x="16" y="80"/>
                  <a:pt x="16" y="80"/>
                  <a:pt x="15" y="80"/>
                </a:cubicBezTo>
                <a:close/>
                <a:moveTo>
                  <a:pt x="15" y="109"/>
                </a:moveTo>
                <a:cubicBezTo>
                  <a:pt x="14" y="109"/>
                  <a:pt x="14" y="109"/>
                  <a:pt x="14" y="110"/>
                </a:cubicBezTo>
                <a:cubicBezTo>
                  <a:pt x="14" y="110"/>
                  <a:pt x="14" y="110"/>
                  <a:pt x="14" y="112"/>
                </a:cubicBezTo>
                <a:cubicBezTo>
                  <a:pt x="14" y="113"/>
                  <a:pt x="14" y="114"/>
                  <a:pt x="15" y="114"/>
                </a:cubicBezTo>
                <a:cubicBezTo>
                  <a:pt x="16" y="114"/>
                  <a:pt x="16" y="113"/>
                  <a:pt x="16" y="112"/>
                </a:cubicBezTo>
                <a:cubicBezTo>
                  <a:pt x="16" y="112"/>
                  <a:pt x="16" y="112"/>
                  <a:pt x="16" y="110"/>
                </a:cubicBezTo>
                <a:cubicBezTo>
                  <a:pt x="16" y="109"/>
                  <a:pt x="16" y="109"/>
                  <a:pt x="15" y="109"/>
                </a:cubicBezTo>
                <a:close/>
                <a:moveTo>
                  <a:pt x="119" y="49"/>
                </a:moveTo>
                <a:cubicBezTo>
                  <a:pt x="118" y="49"/>
                  <a:pt x="118" y="50"/>
                  <a:pt x="118" y="52"/>
                </a:cubicBezTo>
                <a:cubicBezTo>
                  <a:pt x="118" y="52"/>
                  <a:pt x="118" y="52"/>
                  <a:pt x="118" y="53"/>
                </a:cubicBezTo>
                <a:cubicBezTo>
                  <a:pt x="118" y="54"/>
                  <a:pt x="118" y="54"/>
                  <a:pt x="119" y="54"/>
                </a:cubicBezTo>
                <a:cubicBezTo>
                  <a:pt x="121" y="54"/>
                  <a:pt x="121" y="54"/>
                  <a:pt x="121" y="53"/>
                </a:cubicBezTo>
                <a:cubicBezTo>
                  <a:pt x="121" y="53"/>
                  <a:pt x="121" y="53"/>
                  <a:pt x="121" y="52"/>
                </a:cubicBezTo>
                <a:cubicBezTo>
                  <a:pt x="121" y="50"/>
                  <a:pt x="121" y="49"/>
                  <a:pt x="119" y="49"/>
                </a:cubicBezTo>
                <a:close/>
                <a:moveTo>
                  <a:pt x="119" y="67"/>
                </a:moveTo>
                <a:cubicBezTo>
                  <a:pt x="118" y="67"/>
                  <a:pt x="118" y="67"/>
                  <a:pt x="118" y="68"/>
                </a:cubicBezTo>
                <a:cubicBezTo>
                  <a:pt x="118" y="68"/>
                  <a:pt x="118" y="68"/>
                  <a:pt x="118" y="72"/>
                </a:cubicBezTo>
                <a:cubicBezTo>
                  <a:pt x="118" y="72"/>
                  <a:pt x="118" y="74"/>
                  <a:pt x="119" y="74"/>
                </a:cubicBezTo>
                <a:cubicBezTo>
                  <a:pt x="121" y="74"/>
                  <a:pt x="121" y="72"/>
                  <a:pt x="121" y="72"/>
                </a:cubicBezTo>
                <a:cubicBezTo>
                  <a:pt x="121" y="72"/>
                  <a:pt x="121" y="72"/>
                  <a:pt x="121" y="68"/>
                </a:cubicBezTo>
                <a:cubicBezTo>
                  <a:pt x="121" y="67"/>
                  <a:pt x="121" y="67"/>
                  <a:pt x="119" y="67"/>
                </a:cubicBezTo>
                <a:close/>
                <a:moveTo>
                  <a:pt x="119" y="58"/>
                </a:moveTo>
                <a:cubicBezTo>
                  <a:pt x="118" y="58"/>
                  <a:pt x="118" y="58"/>
                  <a:pt x="118" y="59"/>
                </a:cubicBezTo>
                <a:cubicBezTo>
                  <a:pt x="118" y="59"/>
                  <a:pt x="118" y="59"/>
                  <a:pt x="118" y="62"/>
                </a:cubicBezTo>
                <a:cubicBezTo>
                  <a:pt x="118" y="63"/>
                  <a:pt x="118" y="64"/>
                  <a:pt x="119" y="64"/>
                </a:cubicBezTo>
                <a:cubicBezTo>
                  <a:pt x="121" y="64"/>
                  <a:pt x="121" y="63"/>
                  <a:pt x="121" y="62"/>
                </a:cubicBezTo>
                <a:cubicBezTo>
                  <a:pt x="121" y="62"/>
                  <a:pt x="121" y="62"/>
                  <a:pt x="121" y="59"/>
                </a:cubicBezTo>
                <a:cubicBezTo>
                  <a:pt x="121" y="58"/>
                  <a:pt x="121" y="58"/>
                  <a:pt x="119" y="58"/>
                </a:cubicBezTo>
                <a:close/>
                <a:moveTo>
                  <a:pt x="119" y="77"/>
                </a:move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8" y="78"/>
                  <a:pt x="118" y="82"/>
                </a:cubicBezTo>
                <a:cubicBezTo>
                  <a:pt x="118" y="83"/>
                  <a:pt x="118" y="83"/>
                  <a:pt x="119" y="83"/>
                </a:cubicBezTo>
                <a:cubicBezTo>
                  <a:pt x="121" y="83"/>
                  <a:pt x="121" y="83"/>
                  <a:pt x="121" y="82"/>
                </a:cubicBezTo>
                <a:cubicBezTo>
                  <a:pt x="121" y="82"/>
                  <a:pt x="121" y="82"/>
                  <a:pt x="121" y="78"/>
                </a:cubicBezTo>
                <a:cubicBezTo>
                  <a:pt x="121" y="78"/>
                  <a:pt x="121" y="77"/>
                  <a:pt x="119" y="77"/>
                </a:cubicBezTo>
                <a:close/>
                <a:moveTo>
                  <a:pt x="119" y="97"/>
                </a:moveTo>
                <a:cubicBezTo>
                  <a:pt x="118" y="97"/>
                  <a:pt x="118" y="97"/>
                  <a:pt x="118" y="98"/>
                </a:cubicBezTo>
                <a:cubicBezTo>
                  <a:pt x="118" y="98"/>
                  <a:pt x="118" y="98"/>
                  <a:pt x="118" y="101"/>
                </a:cubicBezTo>
                <a:cubicBezTo>
                  <a:pt x="118" y="102"/>
                  <a:pt x="118" y="104"/>
                  <a:pt x="119" y="104"/>
                </a:cubicBezTo>
                <a:cubicBezTo>
                  <a:pt x="121" y="104"/>
                  <a:pt x="121" y="102"/>
                  <a:pt x="121" y="101"/>
                </a:cubicBezTo>
                <a:cubicBezTo>
                  <a:pt x="121" y="101"/>
                  <a:pt x="121" y="101"/>
                  <a:pt x="121" y="98"/>
                </a:cubicBezTo>
                <a:cubicBezTo>
                  <a:pt x="121" y="97"/>
                  <a:pt x="121" y="97"/>
                  <a:pt x="119" y="97"/>
                </a:cubicBezTo>
                <a:close/>
                <a:moveTo>
                  <a:pt x="119" y="86"/>
                </a:moveTo>
                <a:cubicBezTo>
                  <a:pt x="118" y="86"/>
                  <a:pt x="118" y="87"/>
                  <a:pt x="118" y="89"/>
                </a:cubicBezTo>
                <a:cubicBezTo>
                  <a:pt x="118" y="89"/>
                  <a:pt x="118" y="89"/>
                  <a:pt x="118" y="91"/>
                </a:cubicBezTo>
                <a:cubicBezTo>
                  <a:pt x="118" y="93"/>
                  <a:pt x="118" y="93"/>
                  <a:pt x="119" y="93"/>
                </a:cubicBezTo>
                <a:cubicBezTo>
                  <a:pt x="121" y="93"/>
                  <a:pt x="121" y="93"/>
                  <a:pt x="121" y="91"/>
                </a:cubicBezTo>
                <a:cubicBezTo>
                  <a:pt x="121" y="91"/>
                  <a:pt x="121" y="91"/>
                  <a:pt x="121" y="89"/>
                </a:cubicBezTo>
                <a:cubicBezTo>
                  <a:pt x="121" y="87"/>
                  <a:pt x="121" y="86"/>
                  <a:pt x="119" y="86"/>
                </a:cubicBezTo>
                <a:close/>
                <a:moveTo>
                  <a:pt x="119" y="106"/>
                </a:moveTo>
                <a:cubicBezTo>
                  <a:pt x="118" y="106"/>
                  <a:pt x="118" y="107"/>
                  <a:pt x="118" y="107"/>
                </a:cubicBezTo>
                <a:cubicBezTo>
                  <a:pt x="118" y="107"/>
                  <a:pt x="118" y="107"/>
                  <a:pt x="118" y="110"/>
                </a:cubicBezTo>
                <a:cubicBezTo>
                  <a:pt x="118" y="110"/>
                  <a:pt x="118" y="111"/>
                  <a:pt x="119" y="111"/>
                </a:cubicBezTo>
                <a:cubicBezTo>
                  <a:pt x="121" y="111"/>
                  <a:pt x="121" y="110"/>
                  <a:pt x="121" y="110"/>
                </a:cubicBezTo>
                <a:cubicBezTo>
                  <a:pt x="121" y="110"/>
                  <a:pt x="121" y="110"/>
                  <a:pt x="121" y="107"/>
                </a:cubicBezTo>
                <a:cubicBezTo>
                  <a:pt x="121" y="107"/>
                  <a:pt x="121" y="106"/>
                  <a:pt x="119" y="1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7" name="Freeform 68">
            <a:extLst>
              <a:ext uri="{FF2B5EF4-FFF2-40B4-BE49-F238E27FC236}">
                <a16:creationId xmlns:a16="http://schemas.microsoft.com/office/drawing/2014/main" id="{E105A530-38E7-4FD7-86E6-3CFF01BCB4C1}"/>
              </a:ext>
            </a:extLst>
          </p:cNvPr>
          <p:cNvSpPr>
            <a:spLocks noEditPoints="1"/>
          </p:cNvSpPr>
          <p:nvPr/>
        </p:nvSpPr>
        <p:spPr bwMode="auto">
          <a:xfrm>
            <a:off x="4049713" y="4678363"/>
            <a:ext cx="238125" cy="254000"/>
          </a:xfrm>
          <a:custGeom>
            <a:avLst/>
            <a:gdLst>
              <a:gd name="T0" fmla="*/ 0 w 150"/>
              <a:gd name="T1" fmla="*/ 80 h 160"/>
              <a:gd name="T2" fmla="*/ 150 w 150"/>
              <a:gd name="T3" fmla="*/ 80 h 160"/>
              <a:gd name="T4" fmla="*/ 76 w 150"/>
              <a:gd name="T5" fmla="*/ 154 h 160"/>
              <a:gd name="T6" fmla="*/ 124 w 150"/>
              <a:gd name="T7" fmla="*/ 28 h 160"/>
              <a:gd name="T8" fmla="*/ 119 w 150"/>
              <a:gd name="T9" fmla="*/ 35 h 160"/>
              <a:gd name="T10" fmla="*/ 22 w 150"/>
              <a:gd name="T11" fmla="*/ 111 h 160"/>
              <a:gd name="T12" fmla="*/ 33 w 150"/>
              <a:gd name="T13" fmla="*/ 126 h 160"/>
              <a:gd name="T14" fmla="*/ 137 w 150"/>
              <a:gd name="T15" fmla="*/ 80 h 160"/>
              <a:gd name="T16" fmla="*/ 76 w 150"/>
              <a:gd name="T17" fmla="*/ 139 h 160"/>
              <a:gd name="T18" fmla="*/ 74 w 150"/>
              <a:gd name="T19" fmla="*/ 88 h 160"/>
              <a:gd name="T20" fmla="*/ 74 w 150"/>
              <a:gd name="T21" fmla="*/ 118 h 160"/>
              <a:gd name="T22" fmla="*/ 80 w 150"/>
              <a:gd name="T23" fmla="*/ 131 h 160"/>
              <a:gd name="T24" fmla="*/ 80 w 150"/>
              <a:gd name="T25" fmla="*/ 96 h 160"/>
              <a:gd name="T26" fmla="*/ 114 w 150"/>
              <a:gd name="T27" fmla="*/ 122 h 160"/>
              <a:gd name="T28" fmla="*/ 76 w 150"/>
              <a:gd name="T29" fmla="*/ 112 h 160"/>
              <a:gd name="T30" fmla="*/ 80 w 150"/>
              <a:gd name="T31" fmla="*/ 81 h 160"/>
              <a:gd name="T32" fmla="*/ 74 w 150"/>
              <a:gd name="T33" fmla="*/ 52 h 160"/>
              <a:gd name="T34" fmla="*/ 22 w 150"/>
              <a:gd name="T35" fmla="*/ 80 h 160"/>
              <a:gd name="T36" fmla="*/ 131 w 150"/>
              <a:gd name="T37" fmla="*/ 80 h 160"/>
              <a:gd name="T38" fmla="*/ 76 w 150"/>
              <a:gd name="T39" fmla="*/ 31 h 160"/>
              <a:gd name="T40" fmla="*/ 76 w 150"/>
              <a:gd name="T41" fmla="*/ 41 h 160"/>
              <a:gd name="T42" fmla="*/ 76 w 150"/>
              <a:gd name="T43" fmla="*/ 31 h 160"/>
              <a:gd name="T44" fmla="*/ 85 w 150"/>
              <a:gd name="T45" fmla="*/ 41 h 160"/>
              <a:gd name="T46" fmla="*/ 89 w 150"/>
              <a:gd name="T47" fmla="*/ 35 h 160"/>
              <a:gd name="T48" fmla="*/ 94 w 150"/>
              <a:gd name="T49" fmla="*/ 45 h 160"/>
              <a:gd name="T50" fmla="*/ 100 w 150"/>
              <a:gd name="T51" fmla="*/ 40 h 160"/>
              <a:gd name="T52" fmla="*/ 109 w 150"/>
              <a:gd name="T53" fmla="*/ 45 h 160"/>
              <a:gd name="T54" fmla="*/ 102 w 150"/>
              <a:gd name="T55" fmla="*/ 54 h 160"/>
              <a:gd name="T56" fmla="*/ 109 w 150"/>
              <a:gd name="T57" fmla="*/ 47 h 160"/>
              <a:gd name="T58" fmla="*/ 115 w 150"/>
              <a:gd name="T59" fmla="*/ 55 h 160"/>
              <a:gd name="T60" fmla="*/ 109 w 150"/>
              <a:gd name="T61" fmla="*/ 62 h 160"/>
              <a:gd name="T62" fmla="*/ 116 w 150"/>
              <a:gd name="T63" fmla="*/ 56 h 160"/>
              <a:gd name="T64" fmla="*/ 120 w 150"/>
              <a:gd name="T65" fmla="*/ 67 h 160"/>
              <a:gd name="T66" fmla="*/ 113 w 150"/>
              <a:gd name="T67" fmla="*/ 71 h 160"/>
              <a:gd name="T68" fmla="*/ 114 w 150"/>
              <a:gd name="T69" fmla="*/ 80 h 160"/>
              <a:gd name="T70" fmla="*/ 121 w 150"/>
              <a:gd name="T71" fmla="*/ 83 h 160"/>
              <a:gd name="T72" fmla="*/ 114 w 150"/>
              <a:gd name="T73" fmla="*/ 80 h 160"/>
              <a:gd name="T74" fmla="*/ 64 w 150"/>
              <a:gd name="T75" fmla="*/ 43 h 160"/>
              <a:gd name="T76" fmla="*/ 68 w 150"/>
              <a:gd name="T77" fmla="*/ 41 h 160"/>
              <a:gd name="T78" fmla="*/ 52 w 150"/>
              <a:gd name="T79" fmla="*/ 38 h 160"/>
              <a:gd name="T80" fmla="*/ 57 w 150"/>
              <a:gd name="T81" fmla="*/ 48 h 160"/>
              <a:gd name="T82" fmla="*/ 52 w 150"/>
              <a:gd name="T83" fmla="*/ 38 h 160"/>
              <a:gd name="T84" fmla="*/ 43 w 150"/>
              <a:gd name="T85" fmla="*/ 45 h 160"/>
              <a:gd name="T86" fmla="*/ 49 w 150"/>
              <a:gd name="T87" fmla="*/ 54 h 160"/>
              <a:gd name="T88" fmla="*/ 36 w 150"/>
              <a:gd name="T89" fmla="*/ 56 h 160"/>
              <a:gd name="T90" fmla="*/ 43 w 150"/>
              <a:gd name="T91" fmla="*/ 62 h 160"/>
              <a:gd name="T92" fmla="*/ 37 w 150"/>
              <a:gd name="T93" fmla="*/ 55 h 160"/>
              <a:gd name="T94" fmla="*/ 32 w 150"/>
              <a:gd name="T95" fmla="*/ 67 h 160"/>
              <a:gd name="T96" fmla="*/ 38 w 150"/>
              <a:gd name="T97" fmla="*/ 71 h 160"/>
              <a:gd name="T98" fmla="*/ 39 w 150"/>
              <a:gd name="T99" fmla="*/ 69 h 160"/>
              <a:gd name="T100" fmla="*/ 28 w 150"/>
              <a:gd name="T101" fmla="*/ 82 h 160"/>
              <a:gd name="T102" fmla="*/ 40 w 150"/>
              <a:gd name="T103" fmla="*/ 8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0" h="160">
                <a:moveTo>
                  <a:pt x="128" y="23"/>
                </a:moveTo>
                <a:cubicBezTo>
                  <a:pt x="114" y="8"/>
                  <a:pt x="96" y="0"/>
                  <a:pt x="76" y="0"/>
                </a:cubicBezTo>
                <a:cubicBezTo>
                  <a:pt x="34" y="0"/>
                  <a:pt x="0" y="36"/>
                  <a:pt x="0" y="80"/>
                </a:cubicBezTo>
                <a:cubicBezTo>
                  <a:pt x="0" y="125"/>
                  <a:pt x="34" y="160"/>
                  <a:pt x="76" y="160"/>
                </a:cubicBezTo>
                <a:cubicBezTo>
                  <a:pt x="96" y="160"/>
                  <a:pt x="114" y="153"/>
                  <a:pt x="128" y="138"/>
                </a:cubicBezTo>
                <a:cubicBezTo>
                  <a:pt x="142" y="122"/>
                  <a:pt x="150" y="102"/>
                  <a:pt x="150" y="80"/>
                </a:cubicBezTo>
                <a:cubicBezTo>
                  <a:pt x="150" y="59"/>
                  <a:pt x="142" y="38"/>
                  <a:pt x="128" y="23"/>
                </a:cubicBezTo>
                <a:close/>
                <a:moveTo>
                  <a:pt x="124" y="132"/>
                </a:moveTo>
                <a:cubicBezTo>
                  <a:pt x="111" y="146"/>
                  <a:pt x="93" y="154"/>
                  <a:pt x="76" y="154"/>
                </a:cubicBezTo>
                <a:cubicBezTo>
                  <a:pt x="38" y="154"/>
                  <a:pt x="7" y="121"/>
                  <a:pt x="7" y="80"/>
                </a:cubicBezTo>
                <a:cubicBezTo>
                  <a:pt x="7" y="40"/>
                  <a:pt x="38" y="7"/>
                  <a:pt x="76" y="7"/>
                </a:cubicBezTo>
                <a:cubicBezTo>
                  <a:pt x="93" y="7"/>
                  <a:pt x="111" y="14"/>
                  <a:pt x="124" y="28"/>
                </a:cubicBezTo>
                <a:cubicBezTo>
                  <a:pt x="137" y="42"/>
                  <a:pt x="144" y="61"/>
                  <a:pt x="144" y="80"/>
                </a:cubicBezTo>
                <a:cubicBezTo>
                  <a:pt x="144" y="101"/>
                  <a:pt x="137" y="118"/>
                  <a:pt x="124" y="132"/>
                </a:cubicBezTo>
                <a:close/>
                <a:moveTo>
                  <a:pt x="119" y="35"/>
                </a:moveTo>
                <a:cubicBezTo>
                  <a:pt x="107" y="22"/>
                  <a:pt x="92" y="16"/>
                  <a:pt x="76" y="16"/>
                </a:cubicBezTo>
                <a:cubicBezTo>
                  <a:pt x="42" y="16"/>
                  <a:pt x="15" y="45"/>
                  <a:pt x="15" y="80"/>
                </a:cubicBezTo>
                <a:cubicBezTo>
                  <a:pt x="15" y="91"/>
                  <a:pt x="17" y="102"/>
                  <a:pt x="22" y="111"/>
                </a:cubicBezTo>
                <a:cubicBezTo>
                  <a:pt x="22" y="112"/>
                  <a:pt x="22" y="112"/>
                  <a:pt x="23" y="113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6" y="118"/>
                  <a:pt x="29" y="122"/>
                  <a:pt x="33" y="126"/>
                </a:cubicBezTo>
                <a:cubicBezTo>
                  <a:pt x="44" y="139"/>
                  <a:pt x="60" y="145"/>
                  <a:pt x="76" y="145"/>
                </a:cubicBezTo>
                <a:cubicBezTo>
                  <a:pt x="92" y="145"/>
                  <a:pt x="107" y="139"/>
                  <a:pt x="119" y="126"/>
                </a:cubicBezTo>
                <a:cubicBezTo>
                  <a:pt x="131" y="115"/>
                  <a:pt x="137" y="98"/>
                  <a:pt x="137" y="80"/>
                </a:cubicBezTo>
                <a:cubicBezTo>
                  <a:pt x="137" y="63"/>
                  <a:pt x="131" y="47"/>
                  <a:pt x="119" y="35"/>
                </a:cubicBezTo>
                <a:close/>
                <a:moveTo>
                  <a:pt x="114" y="122"/>
                </a:moveTo>
                <a:cubicBezTo>
                  <a:pt x="104" y="132"/>
                  <a:pt x="91" y="139"/>
                  <a:pt x="76" y="139"/>
                </a:cubicBezTo>
                <a:cubicBezTo>
                  <a:pt x="61" y="139"/>
                  <a:pt x="48" y="132"/>
                  <a:pt x="37" y="122"/>
                </a:cubicBezTo>
                <a:cubicBezTo>
                  <a:pt x="34" y="119"/>
                  <a:pt x="31" y="115"/>
                  <a:pt x="29" y="111"/>
                </a:cubicBezTo>
                <a:cubicBezTo>
                  <a:pt x="41" y="97"/>
                  <a:pt x="57" y="89"/>
                  <a:pt x="74" y="88"/>
                </a:cubicBezTo>
                <a:cubicBezTo>
                  <a:pt x="74" y="91"/>
                  <a:pt x="74" y="93"/>
                  <a:pt x="74" y="96"/>
                </a:cubicBezTo>
                <a:cubicBezTo>
                  <a:pt x="70" y="97"/>
                  <a:pt x="67" y="101"/>
                  <a:pt x="67" y="107"/>
                </a:cubicBezTo>
                <a:cubicBezTo>
                  <a:pt x="67" y="113"/>
                  <a:pt x="70" y="117"/>
                  <a:pt x="74" y="118"/>
                </a:cubicBezTo>
                <a:cubicBezTo>
                  <a:pt x="74" y="120"/>
                  <a:pt x="74" y="124"/>
                  <a:pt x="74" y="131"/>
                </a:cubicBezTo>
                <a:cubicBezTo>
                  <a:pt x="74" y="132"/>
                  <a:pt x="75" y="134"/>
                  <a:pt x="76" y="134"/>
                </a:cubicBezTo>
                <a:cubicBezTo>
                  <a:pt x="78" y="134"/>
                  <a:pt x="80" y="132"/>
                  <a:pt x="80" y="131"/>
                </a:cubicBezTo>
                <a:cubicBezTo>
                  <a:pt x="80" y="131"/>
                  <a:pt x="80" y="131"/>
                  <a:pt x="80" y="118"/>
                </a:cubicBezTo>
                <a:cubicBezTo>
                  <a:pt x="84" y="116"/>
                  <a:pt x="86" y="112"/>
                  <a:pt x="86" y="107"/>
                </a:cubicBezTo>
                <a:cubicBezTo>
                  <a:pt x="86" y="102"/>
                  <a:pt x="84" y="98"/>
                  <a:pt x="80" y="96"/>
                </a:cubicBezTo>
                <a:cubicBezTo>
                  <a:pt x="80" y="95"/>
                  <a:pt x="80" y="92"/>
                  <a:pt x="80" y="88"/>
                </a:cubicBezTo>
                <a:cubicBezTo>
                  <a:pt x="96" y="89"/>
                  <a:pt x="111" y="97"/>
                  <a:pt x="123" y="110"/>
                </a:cubicBezTo>
                <a:cubicBezTo>
                  <a:pt x="120" y="115"/>
                  <a:pt x="118" y="119"/>
                  <a:pt x="114" y="122"/>
                </a:cubicBezTo>
                <a:close/>
                <a:moveTo>
                  <a:pt x="76" y="103"/>
                </a:moveTo>
                <a:cubicBezTo>
                  <a:pt x="78" y="103"/>
                  <a:pt x="81" y="104"/>
                  <a:pt x="81" y="107"/>
                </a:cubicBezTo>
                <a:cubicBezTo>
                  <a:pt x="81" y="110"/>
                  <a:pt x="78" y="112"/>
                  <a:pt x="76" y="112"/>
                </a:cubicBezTo>
                <a:cubicBezTo>
                  <a:pt x="74" y="112"/>
                  <a:pt x="72" y="110"/>
                  <a:pt x="72" y="107"/>
                </a:cubicBezTo>
                <a:cubicBezTo>
                  <a:pt x="72" y="104"/>
                  <a:pt x="74" y="103"/>
                  <a:pt x="76" y="103"/>
                </a:cubicBezTo>
                <a:close/>
                <a:moveTo>
                  <a:pt x="80" y="81"/>
                </a:moveTo>
                <a:cubicBezTo>
                  <a:pt x="80" y="74"/>
                  <a:pt x="80" y="65"/>
                  <a:pt x="80" y="52"/>
                </a:cubicBezTo>
                <a:cubicBezTo>
                  <a:pt x="80" y="51"/>
                  <a:pt x="78" y="50"/>
                  <a:pt x="76" y="50"/>
                </a:cubicBezTo>
                <a:cubicBezTo>
                  <a:pt x="75" y="50"/>
                  <a:pt x="74" y="51"/>
                  <a:pt x="74" y="52"/>
                </a:cubicBezTo>
                <a:cubicBezTo>
                  <a:pt x="74" y="52"/>
                  <a:pt x="74" y="53"/>
                  <a:pt x="74" y="80"/>
                </a:cubicBezTo>
                <a:cubicBezTo>
                  <a:pt x="56" y="81"/>
                  <a:pt x="39" y="90"/>
                  <a:pt x="26" y="104"/>
                </a:cubicBezTo>
                <a:cubicBezTo>
                  <a:pt x="23" y="96"/>
                  <a:pt x="22" y="88"/>
                  <a:pt x="22" y="80"/>
                </a:cubicBezTo>
                <a:cubicBezTo>
                  <a:pt x="22" y="49"/>
                  <a:pt x="46" y="22"/>
                  <a:pt x="76" y="22"/>
                </a:cubicBezTo>
                <a:cubicBezTo>
                  <a:pt x="91" y="22"/>
                  <a:pt x="104" y="28"/>
                  <a:pt x="114" y="40"/>
                </a:cubicBezTo>
                <a:cubicBezTo>
                  <a:pt x="125" y="50"/>
                  <a:pt x="131" y="65"/>
                  <a:pt x="131" y="80"/>
                </a:cubicBezTo>
                <a:cubicBezTo>
                  <a:pt x="131" y="88"/>
                  <a:pt x="129" y="96"/>
                  <a:pt x="126" y="104"/>
                </a:cubicBezTo>
                <a:cubicBezTo>
                  <a:pt x="113" y="90"/>
                  <a:pt x="97" y="82"/>
                  <a:pt x="80" y="81"/>
                </a:cubicBezTo>
                <a:close/>
                <a:moveTo>
                  <a:pt x="76" y="31"/>
                </a:moveTo>
                <a:cubicBezTo>
                  <a:pt x="74" y="31"/>
                  <a:pt x="74" y="31"/>
                  <a:pt x="74" y="32"/>
                </a:cubicBezTo>
                <a:cubicBezTo>
                  <a:pt x="74" y="32"/>
                  <a:pt x="74" y="32"/>
                  <a:pt x="74" y="40"/>
                </a:cubicBezTo>
                <a:cubicBezTo>
                  <a:pt x="74" y="41"/>
                  <a:pt x="74" y="41"/>
                  <a:pt x="76" y="41"/>
                </a:cubicBezTo>
                <a:cubicBezTo>
                  <a:pt x="77" y="41"/>
                  <a:pt x="77" y="41"/>
                  <a:pt x="77" y="40"/>
                </a:cubicBezTo>
                <a:cubicBezTo>
                  <a:pt x="77" y="40"/>
                  <a:pt x="77" y="40"/>
                  <a:pt x="77" y="32"/>
                </a:cubicBezTo>
                <a:cubicBezTo>
                  <a:pt x="77" y="31"/>
                  <a:pt x="77" y="31"/>
                  <a:pt x="76" y="31"/>
                </a:cubicBezTo>
                <a:close/>
                <a:moveTo>
                  <a:pt x="88" y="32"/>
                </a:moveTo>
                <a:cubicBezTo>
                  <a:pt x="88" y="32"/>
                  <a:pt x="87" y="32"/>
                  <a:pt x="87" y="34"/>
                </a:cubicBezTo>
                <a:cubicBezTo>
                  <a:pt x="87" y="34"/>
                  <a:pt x="87" y="34"/>
                  <a:pt x="85" y="41"/>
                </a:cubicBezTo>
                <a:cubicBezTo>
                  <a:pt x="85" y="43"/>
                  <a:pt x="85" y="43"/>
                  <a:pt x="86" y="44"/>
                </a:cubicBezTo>
                <a:cubicBezTo>
                  <a:pt x="87" y="44"/>
                  <a:pt x="88" y="43"/>
                  <a:pt x="88" y="43"/>
                </a:cubicBezTo>
                <a:cubicBezTo>
                  <a:pt x="88" y="43"/>
                  <a:pt x="88" y="43"/>
                  <a:pt x="89" y="35"/>
                </a:cubicBezTo>
                <a:cubicBezTo>
                  <a:pt x="89" y="34"/>
                  <a:pt x="89" y="32"/>
                  <a:pt x="88" y="32"/>
                </a:cubicBezTo>
                <a:close/>
                <a:moveTo>
                  <a:pt x="97" y="39"/>
                </a:moveTo>
                <a:cubicBezTo>
                  <a:pt x="97" y="39"/>
                  <a:pt x="97" y="39"/>
                  <a:pt x="94" y="45"/>
                </a:cubicBezTo>
                <a:cubicBezTo>
                  <a:pt x="94" y="45"/>
                  <a:pt x="94" y="46"/>
                  <a:pt x="95" y="48"/>
                </a:cubicBezTo>
                <a:cubicBezTo>
                  <a:pt x="96" y="48"/>
                  <a:pt x="96" y="48"/>
                  <a:pt x="96" y="46"/>
                </a:cubicBezTo>
                <a:cubicBezTo>
                  <a:pt x="96" y="46"/>
                  <a:pt x="96" y="46"/>
                  <a:pt x="100" y="40"/>
                </a:cubicBezTo>
                <a:cubicBezTo>
                  <a:pt x="101" y="39"/>
                  <a:pt x="100" y="38"/>
                  <a:pt x="100" y="38"/>
                </a:cubicBezTo>
                <a:cubicBezTo>
                  <a:pt x="99" y="38"/>
                  <a:pt x="97" y="38"/>
                  <a:pt x="97" y="39"/>
                </a:cubicBezTo>
                <a:close/>
                <a:moveTo>
                  <a:pt x="109" y="45"/>
                </a:moveTo>
                <a:cubicBezTo>
                  <a:pt x="109" y="45"/>
                  <a:pt x="108" y="45"/>
                  <a:pt x="107" y="45"/>
                </a:cubicBezTo>
                <a:cubicBezTo>
                  <a:pt x="107" y="45"/>
                  <a:pt x="107" y="45"/>
                  <a:pt x="102" y="51"/>
                </a:cubicBezTo>
                <a:cubicBezTo>
                  <a:pt x="101" y="51"/>
                  <a:pt x="101" y="52"/>
                  <a:pt x="102" y="5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9" y="47"/>
                </a:cubicBezTo>
                <a:cubicBezTo>
                  <a:pt x="110" y="47"/>
                  <a:pt x="110" y="46"/>
                  <a:pt x="109" y="45"/>
                </a:cubicBezTo>
                <a:close/>
                <a:moveTo>
                  <a:pt x="116" y="56"/>
                </a:moveTo>
                <a:cubicBezTo>
                  <a:pt x="116" y="55"/>
                  <a:pt x="115" y="55"/>
                  <a:pt x="115" y="55"/>
                </a:cubicBezTo>
                <a:cubicBezTo>
                  <a:pt x="115" y="55"/>
                  <a:pt x="115" y="55"/>
                  <a:pt x="108" y="59"/>
                </a:cubicBezTo>
                <a:cubicBezTo>
                  <a:pt x="108" y="59"/>
                  <a:pt x="107" y="60"/>
                  <a:pt x="108" y="61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9" y="62"/>
                  <a:pt x="109" y="62"/>
                  <a:pt x="111" y="61"/>
                </a:cubicBezTo>
                <a:cubicBezTo>
                  <a:pt x="111" y="61"/>
                  <a:pt x="111" y="61"/>
                  <a:pt x="116" y="58"/>
                </a:cubicBezTo>
                <a:cubicBezTo>
                  <a:pt x="116" y="58"/>
                  <a:pt x="118" y="56"/>
                  <a:pt x="116" y="56"/>
                </a:cubicBezTo>
                <a:close/>
                <a:moveTo>
                  <a:pt x="120" y="70"/>
                </a:moveTo>
                <a:cubicBezTo>
                  <a:pt x="121" y="70"/>
                  <a:pt x="121" y="69"/>
                  <a:pt x="121" y="68"/>
                </a:cubicBezTo>
                <a:cubicBezTo>
                  <a:pt x="121" y="67"/>
                  <a:pt x="120" y="67"/>
                  <a:pt x="120" y="67"/>
                </a:cubicBezTo>
                <a:cubicBezTo>
                  <a:pt x="120" y="67"/>
                  <a:pt x="120" y="67"/>
                  <a:pt x="113" y="69"/>
                </a:cubicBezTo>
                <a:cubicBezTo>
                  <a:pt x="112" y="69"/>
                  <a:pt x="112" y="70"/>
                  <a:pt x="112" y="70"/>
                </a:cubicBezTo>
                <a:cubicBezTo>
                  <a:pt x="112" y="71"/>
                  <a:pt x="113" y="71"/>
                  <a:pt x="113" y="71"/>
                </a:cubicBezTo>
                <a:cubicBezTo>
                  <a:pt x="113" y="71"/>
                  <a:pt x="113" y="71"/>
                  <a:pt x="114" y="71"/>
                </a:cubicBezTo>
                <a:cubicBezTo>
                  <a:pt x="114" y="71"/>
                  <a:pt x="114" y="71"/>
                  <a:pt x="120" y="70"/>
                </a:cubicBezTo>
                <a:close/>
                <a:moveTo>
                  <a:pt x="114" y="80"/>
                </a:moveTo>
                <a:cubicBezTo>
                  <a:pt x="113" y="81"/>
                  <a:pt x="113" y="81"/>
                  <a:pt x="113" y="81"/>
                </a:cubicBezTo>
                <a:cubicBezTo>
                  <a:pt x="113" y="82"/>
                  <a:pt x="114" y="83"/>
                  <a:pt x="114" y="83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23" y="83"/>
                  <a:pt x="124" y="82"/>
                  <a:pt x="124" y="81"/>
                </a:cubicBezTo>
                <a:cubicBezTo>
                  <a:pt x="124" y="81"/>
                  <a:pt x="123" y="80"/>
                  <a:pt x="121" y="80"/>
                </a:cubicBezTo>
                <a:cubicBezTo>
                  <a:pt x="121" y="80"/>
                  <a:pt x="121" y="80"/>
                  <a:pt x="114" y="80"/>
                </a:cubicBezTo>
                <a:close/>
                <a:moveTo>
                  <a:pt x="64" y="32"/>
                </a:moveTo>
                <a:cubicBezTo>
                  <a:pt x="63" y="32"/>
                  <a:pt x="63" y="34"/>
                  <a:pt x="63" y="35"/>
                </a:cubicBezTo>
                <a:cubicBezTo>
                  <a:pt x="63" y="35"/>
                  <a:pt x="63" y="35"/>
                  <a:pt x="64" y="43"/>
                </a:cubicBezTo>
                <a:cubicBezTo>
                  <a:pt x="65" y="43"/>
                  <a:pt x="65" y="44"/>
                  <a:pt x="67" y="44"/>
                </a:cubicBezTo>
                <a:cubicBezTo>
                  <a:pt x="67" y="44"/>
                  <a:pt x="67" y="44"/>
                  <a:pt x="67" y="43"/>
                </a:cubicBezTo>
                <a:cubicBezTo>
                  <a:pt x="68" y="43"/>
                  <a:pt x="68" y="43"/>
                  <a:pt x="68" y="41"/>
                </a:cubicBezTo>
                <a:cubicBezTo>
                  <a:pt x="68" y="41"/>
                  <a:pt x="68" y="41"/>
                  <a:pt x="65" y="34"/>
                </a:cubicBezTo>
                <a:cubicBezTo>
                  <a:pt x="65" y="32"/>
                  <a:pt x="64" y="32"/>
                  <a:pt x="64" y="32"/>
                </a:cubicBezTo>
                <a:close/>
                <a:moveTo>
                  <a:pt x="52" y="38"/>
                </a:moveTo>
                <a:cubicBezTo>
                  <a:pt x="51" y="38"/>
                  <a:pt x="51" y="39"/>
                  <a:pt x="52" y="40"/>
                </a:cubicBezTo>
                <a:cubicBezTo>
                  <a:pt x="52" y="40"/>
                  <a:pt x="52" y="40"/>
                  <a:pt x="56" y="46"/>
                </a:cubicBezTo>
                <a:cubicBezTo>
                  <a:pt x="56" y="48"/>
                  <a:pt x="56" y="48"/>
                  <a:pt x="57" y="48"/>
                </a:cubicBezTo>
                <a:cubicBezTo>
                  <a:pt x="58" y="46"/>
                  <a:pt x="58" y="45"/>
                  <a:pt x="58" y="45"/>
                </a:cubicBezTo>
                <a:cubicBezTo>
                  <a:pt x="58" y="45"/>
                  <a:pt x="58" y="45"/>
                  <a:pt x="55" y="39"/>
                </a:cubicBezTo>
                <a:cubicBezTo>
                  <a:pt x="55" y="38"/>
                  <a:pt x="54" y="38"/>
                  <a:pt x="52" y="38"/>
                </a:cubicBezTo>
                <a:close/>
                <a:moveTo>
                  <a:pt x="50" y="51"/>
                </a:moveTo>
                <a:cubicBezTo>
                  <a:pt x="50" y="51"/>
                  <a:pt x="50" y="51"/>
                  <a:pt x="45" y="45"/>
                </a:cubicBezTo>
                <a:cubicBezTo>
                  <a:pt x="44" y="45"/>
                  <a:pt x="43" y="45"/>
                  <a:pt x="43" y="45"/>
                </a:cubicBezTo>
                <a:cubicBezTo>
                  <a:pt x="41" y="46"/>
                  <a:pt x="41" y="47"/>
                  <a:pt x="43" y="47"/>
                </a:cubicBezTo>
                <a:cubicBezTo>
                  <a:pt x="43" y="47"/>
                  <a:pt x="43" y="47"/>
                  <a:pt x="48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1" y="52"/>
                  <a:pt x="51" y="51"/>
                  <a:pt x="50" y="51"/>
                </a:cubicBezTo>
                <a:close/>
                <a:moveTo>
                  <a:pt x="36" y="56"/>
                </a:moveTo>
                <a:cubicBezTo>
                  <a:pt x="35" y="56"/>
                  <a:pt x="35" y="58"/>
                  <a:pt x="36" y="58"/>
                </a:cubicBezTo>
                <a:cubicBezTo>
                  <a:pt x="36" y="58"/>
                  <a:pt x="36" y="58"/>
                  <a:pt x="42" y="61"/>
                </a:cubicBezTo>
                <a:cubicBezTo>
                  <a:pt x="42" y="62"/>
                  <a:pt x="43" y="62"/>
                  <a:pt x="43" y="62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60"/>
                  <a:pt x="44" y="59"/>
                  <a:pt x="44" y="59"/>
                </a:cubicBezTo>
                <a:cubicBezTo>
                  <a:pt x="44" y="59"/>
                  <a:pt x="44" y="59"/>
                  <a:pt x="37" y="55"/>
                </a:cubicBezTo>
                <a:cubicBezTo>
                  <a:pt x="37" y="55"/>
                  <a:pt x="36" y="55"/>
                  <a:pt x="36" y="56"/>
                </a:cubicBezTo>
                <a:close/>
                <a:moveTo>
                  <a:pt x="39" y="69"/>
                </a:moveTo>
                <a:cubicBezTo>
                  <a:pt x="39" y="69"/>
                  <a:pt x="39" y="69"/>
                  <a:pt x="32" y="67"/>
                </a:cubicBezTo>
                <a:cubicBezTo>
                  <a:pt x="30" y="67"/>
                  <a:pt x="30" y="67"/>
                  <a:pt x="30" y="68"/>
                </a:cubicBezTo>
                <a:cubicBezTo>
                  <a:pt x="29" y="69"/>
                  <a:pt x="30" y="70"/>
                  <a:pt x="30" y="70"/>
                </a:cubicBezTo>
                <a:cubicBezTo>
                  <a:pt x="30" y="70"/>
                  <a:pt x="30" y="70"/>
                  <a:pt x="38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71"/>
                  <a:pt x="40" y="71"/>
                  <a:pt x="40" y="70"/>
                </a:cubicBezTo>
                <a:cubicBezTo>
                  <a:pt x="40" y="70"/>
                  <a:pt x="40" y="69"/>
                  <a:pt x="39" y="69"/>
                </a:cubicBezTo>
                <a:close/>
                <a:moveTo>
                  <a:pt x="39" y="80"/>
                </a:moveTo>
                <a:cubicBezTo>
                  <a:pt x="39" y="80"/>
                  <a:pt x="39" y="80"/>
                  <a:pt x="30" y="80"/>
                </a:cubicBezTo>
                <a:cubicBezTo>
                  <a:pt x="30" y="80"/>
                  <a:pt x="28" y="81"/>
                  <a:pt x="28" y="82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9" y="83"/>
                </a:cubicBezTo>
                <a:cubicBezTo>
                  <a:pt x="40" y="82"/>
                  <a:pt x="40" y="82"/>
                  <a:pt x="40" y="82"/>
                </a:cubicBezTo>
                <a:cubicBezTo>
                  <a:pt x="40" y="81"/>
                  <a:pt x="39" y="80"/>
                  <a:pt x="39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8" name="Freeform 69">
            <a:extLst>
              <a:ext uri="{FF2B5EF4-FFF2-40B4-BE49-F238E27FC236}">
                <a16:creationId xmlns:a16="http://schemas.microsoft.com/office/drawing/2014/main" id="{63900BE7-913D-4EA5-B189-C64E9A98614F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4678363"/>
            <a:ext cx="254000" cy="254000"/>
          </a:xfrm>
          <a:custGeom>
            <a:avLst/>
            <a:gdLst>
              <a:gd name="T0" fmla="*/ 93 w 160"/>
              <a:gd name="T1" fmla="*/ 64 h 160"/>
              <a:gd name="T2" fmla="*/ 84 w 160"/>
              <a:gd name="T3" fmla="*/ 43 h 160"/>
              <a:gd name="T4" fmla="*/ 76 w 160"/>
              <a:gd name="T5" fmla="*/ 44 h 160"/>
              <a:gd name="T6" fmla="*/ 62 w 160"/>
              <a:gd name="T7" fmla="*/ 75 h 160"/>
              <a:gd name="T8" fmla="*/ 65 w 160"/>
              <a:gd name="T9" fmla="*/ 64 h 160"/>
              <a:gd name="T10" fmla="*/ 40 w 160"/>
              <a:gd name="T11" fmla="*/ 81 h 160"/>
              <a:gd name="T12" fmla="*/ 56 w 160"/>
              <a:gd name="T13" fmla="*/ 87 h 160"/>
              <a:gd name="T14" fmla="*/ 76 w 160"/>
              <a:gd name="T15" fmla="*/ 90 h 160"/>
              <a:gd name="T16" fmla="*/ 81 w 160"/>
              <a:gd name="T17" fmla="*/ 93 h 160"/>
              <a:gd name="T18" fmla="*/ 90 w 160"/>
              <a:gd name="T19" fmla="*/ 75 h 160"/>
              <a:gd name="T20" fmla="*/ 90 w 160"/>
              <a:gd name="T21" fmla="*/ 75 h 160"/>
              <a:gd name="T22" fmla="*/ 51 w 160"/>
              <a:gd name="T23" fmla="*/ 81 h 160"/>
              <a:gd name="T24" fmla="*/ 47 w 160"/>
              <a:gd name="T25" fmla="*/ 83 h 160"/>
              <a:gd name="T26" fmla="*/ 54 w 160"/>
              <a:gd name="T27" fmla="*/ 74 h 160"/>
              <a:gd name="T28" fmla="*/ 99 w 160"/>
              <a:gd name="T29" fmla="*/ 86 h 160"/>
              <a:gd name="T30" fmla="*/ 118 w 160"/>
              <a:gd name="T31" fmla="*/ 80 h 160"/>
              <a:gd name="T32" fmla="*/ 113 w 160"/>
              <a:gd name="T33" fmla="*/ 70 h 160"/>
              <a:gd name="T34" fmla="*/ 110 w 160"/>
              <a:gd name="T35" fmla="*/ 62 h 160"/>
              <a:gd name="T36" fmla="*/ 159 w 160"/>
              <a:gd name="T37" fmla="*/ 20 h 160"/>
              <a:gd name="T38" fmla="*/ 137 w 160"/>
              <a:gd name="T39" fmla="*/ 24 h 160"/>
              <a:gd name="T40" fmla="*/ 124 w 160"/>
              <a:gd name="T41" fmla="*/ 0 h 160"/>
              <a:gd name="T42" fmla="*/ 37 w 160"/>
              <a:gd name="T43" fmla="*/ 0 h 160"/>
              <a:gd name="T44" fmla="*/ 24 w 160"/>
              <a:gd name="T45" fmla="*/ 24 h 160"/>
              <a:gd name="T46" fmla="*/ 2 w 160"/>
              <a:gd name="T47" fmla="*/ 20 h 160"/>
              <a:gd name="T48" fmla="*/ 0 w 160"/>
              <a:gd name="T49" fmla="*/ 146 h 160"/>
              <a:gd name="T50" fmla="*/ 6 w 160"/>
              <a:gd name="T51" fmla="*/ 150 h 160"/>
              <a:gd name="T52" fmla="*/ 155 w 160"/>
              <a:gd name="T53" fmla="*/ 150 h 160"/>
              <a:gd name="T54" fmla="*/ 160 w 160"/>
              <a:gd name="T55" fmla="*/ 146 h 160"/>
              <a:gd name="T56" fmla="*/ 159 w 160"/>
              <a:gd name="T57" fmla="*/ 20 h 160"/>
              <a:gd name="T58" fmla="*/ 37 w 160"/>
              <a:gd name="T59" fmla="*/ 11 h 160"/>
              <a:gd name="T60" fmla="*/ 80 w 160"/>
              <a:gd name="T61" fmla="*/ 34 h 160"/>
              <a:gd name="T62" fmla="*/ 124 w 160"/>
              <a:gd name="T63" fmla="*/ 11 h 160"/>
              <a:gd name="T64" fmla="*/ 127 w 160"/>
              <a:gd name="T65" fmla="*/ 107 h 160"/>
              <a:gd name="T66" fmla="*/ 34 w 160"/>
              <a:gd name="T67" fmla="*/ 107 h 160"/>
              <a:gd name="T68" fmla="*/ 151 w 160"/>
              <a:gd name="T69" fmla="*/ 132 h 160"/>
              <a:gd name="T70" fmla="*/ 9 w 160"/>
              <a:gd name="T71" fmla="*/ 132 h 160"/>
              <a:gd name="T72" fmla="*/ 24 w 160"/>
              <a:gd name="T73" fmla="*/ 33 h 160"/>
              <a:gd name="T74" fmla="*/ 30 w 160"/>
              <a:gd name="T75" fmla="*/ 116 h 160"/>
              <a:gd name="T76" fmla="*/ 80 w 160"/>
              <a:gd name="T77" fmla="*/ 128 h 160"/>
              <a:gd name="T78" fmla="*/ 131 w 160"/>
              <a:gd name="T79" fmla="*/ 116 h 160"/>
              <a:gd name="T80" fmla="*/ 137 w 160"/>
              <a:gd name="T81" fmla="*/ 33 h 160"/>
              <a:gd name="T82" fmla="*/ 151 w 160"/>
              <a:gd name="T83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98" y="65"/>
                </a:moveTo>
                <a:cubicBezTo>
                  <a:pt x="98" y="62"/>
                  <a:pt x="94" y="62"/>
                  <a:pt x="93" y="64"/>
                </a:cubicBezTo>
                <a:cubicBezTo>
                  <a:pt x="88" y="67"/>
                  <a:pt x="84" y="71"/>
                  <a:pt x="80" y="74"/>
                </a:cubicBezTo>
                <a:cubicBezTo>
                  <a:pt x="81" y="64"/>
                  <a:pt x="81" y="53"/>
                  <a:pt x="84" y="43"/>
                </a:cubicBezTo>
                <a:cubicBezTo>
                  <a:pt x="84" y="40"/>
                  <a:pt x="81" y="39"/>
                  <a:pt x="80" y="39"/>
                </a:cubicBezTo>
                <a:cubicBezTo>
                  <a:pt x="77" y="40"/>
                  <a:pt x="76" y="43"/>
                  <a:pt x="76" y="44"/>
                </a:cubicBezTo>
                <a:cubicBezTo>
                  <a:pt x="73" y="58"/>
                  <a:pt x="72" y="72"/>
                  <a:pt x="72" y="86"/>
                </a:cubicBezTo>
                <a:cubicBezTo>
                  <a:pt x="66" y="86"/>
                  <a:pt x="62" y="81"/>
                  <a:pt x="62" y="75"/>
                </a:cubicBezTo>
                <a:cubicBezTo>
                  <a:pt x="62" y="74"/>
                  <a:pt x="62" y="71"/>
                  <a:pt x="62" y="68"/>
                </a:cubicBezTo>
                <a:cubicBezTo>
                  <a:pt x="63" y="67"/>
                  <a:pt x="65" y="65"/>
                  <a:pt x="65" y="64"/>
                </a:cubicBezTo>
                <a:cubicBezTo>
                  <a:pt x="63" y="61"/>
                  <a:pt x="61" y="61"/>
                  <a:pt x="59" y="62"/>
                </a:cubicBezTo>
                <a:cubicBezTo>
                  <a:pt x="52" y="67"/>
                  <a:pt x="42" y="72"/>
                  <a:pt x="40" y="81"/>
                </a:cubicBezTo>
                <a:cubicBezTo>
                  <a:pt x="37" y="86"/>
                  <a:pt x="38" y="90"/>
                  <a:pt x="42" y="92"/>
                </a:cubicBezTo>
                <a:cubicBezTo>
                  <a:pt x="48" y="93"/>
                  <a:pt x="52" y="90"/>
                  <a:pt x="56" y="87"/>
                </a:cubicBezTo>
                <a:cubicBezTo>
                  <a:pt x="59" y="92"/>
                  <a:pt x="63" y="95"/>
                  <a:pt x="72" y="95"/>
                </a:cubicBezTo>
                <a:cubicBezTo>
                  <a:pt x="73" y="95"/>
                  <a:pt x="76" y="92"/>
                  <a:pt x="76" y="90"/>
                </a:cubicBezTo>
                <a:cubicBezTo>
                  <a:pt x="77" y="90"/>
                  <a:pt x="77" y="90"/>
                  <a:pt x="77" y="89"/>
                </a:cubicBezTo>
                <a:cubicBezTo>
                  <a:pt x="77" y="92"/>
                  <a:pt x="77" y="93"/>
                  <a:pt x="81" y="93"/>
                </a:cubicBezTo>
                <a:cubicBezTo>
                  <a:pt x="94" y="90"/>
                  <a:pt x="101" y="78"/>
                  <a:pt x="98" y="65"/>
                </a:cubicBezTo>
                <a:close/>
                <a:moveTo>
                  <a:pt x="90" y="75"/>
                </a:moveTo>
                <a:cubicBezTo>
                  <a:pt x="90" y="80"/>
                  <a:pt x="87" y="83"/>
                  <a:pt x="81" y="84"/>
                </a:cubicBezTo>
                <a:cubicBezTo>
                  <a:pt x="84" y="81"/>
                  <a:pt x="87" y="78"/>
                  <a:pt x="90" y="75"/>
                </a:cubicBezTo>
                <a:close/>
                <a:moveTo>
                  <a:pt x="54" y="78"/>
                </a:moveTo>
                <a:cubicBezTo>
                  <a:pt x="54" y="80"/>
                  <a:pt x="52" y="81"/>
                  <a:pt x="51" y="81"/>
                </a:cubicBezTo>
                <a:cubicBezTo>
                  <a:pt x="51" y="83"/>
                  <a:pt x="49" y="83"/>
                  <a:pt x="48" y="83"/>
                </a:cubicBezTo>
                <a:cubicBezTo>
                  <a:pt x="47" y="83"/>
                  <a:pt x="47" y="83"/>
                  <a:pt x="47" y="83"/>
                </a:cubicBezTo>
                <a:cubicBezTo>
                  <a:pt x="47" y="83"/>
                  <a:pt x="47" y="83"/>
                  <a:pt x="47" y="81"/>
                </a:cubicBezTo>
                <a:cubicBezTo>
                  <a:pt x="48" y="78"/>
                  <a:pt x="51" y="77"/>
                  <a:pt x="54" y="74"/>
                </a:cubicBezTo>
                <a:cubicBezTo>
                  <a:pt x="54" y="75"/>
                  <a:pt x="54" y="77"/>
                  <a:pt x="54" y="78"/>
                </a:cubicBezTo>
                <a:close/>
                <a:moveTo>
                  <a:pt x="99" y="86"/>
                </a:moveTo>
                <a:cubicBezTo>
                  <a:pt x="102" y="95"/>
                  <a:pt x="113" y="92"/>
                  <a:pt x="120" y="89"/>
                </a:cubicBezTo>
                <a:cubicBezTo>
                  <a:pt x="124" y="86"/>
                  <a:pt x="124" y="77"/>
                  <a:pt x="118" y="80"/>
                </a:cubicBezTo>
                <a:cubicBezTo>
                  <a:pt x="116" y="81"/>
                  <a:pt x="109" y="84"/>
                  <a:pt x="107" y="80"/>
                </a:cubicBezTo>
                <a:cubicBezTo>
                  <a:pt x="106" y="75"/>
                  <a:pt x="110" y="71"/>
                  <a:pt x="113" y="70"/>
                </a:cubicBezTo>
                <a:cubicBezTo>
                  <a:pt x="116" y="68"/>
                  <a:pt x="117" y="65"/>
                  <a:pt x="116" y="62"/>
                </a:cubicBezTo>
                <a:cubicBezTo>
                  <a:pt x="114" y="61"/>
                  <a:pt x="111" y="61"/>
                  <a:pt x="110" y="62"/>
                </a:cubicBezTo>
                <a:cubicBezTo>
                  <a:pt x="104" y="68"/>
                  <a:pt x="97" y="77"/>
                  <a:pt x="99" y="86"/>
                </a:cubicBezTo>
                <a:close/>
                <a:moveTo>
                  <a:pt x="159" y="20"/>
                </a:moveTo>
                <a:cubicBezTo>
                  <a:pt x="158" y="20"/>
                  <a:pt x="156" y="20"/>
                  <a:pt x="155" y="20"/>
                </a:cubicBezTo>
                <a:cubicBezTo>
                  <a:pt x="149" y="21"/>
                  <a:pt x="141" y="23"/>
                  <a:pt x="137" y="2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6"/>
                  <a:pt x="133" y="0"/>
                  <a:pt x="124" y="0"/>
                </a:cubicBezTo>
                <a:cubicBezTo>
                  <a:pt x="112" y="0"/>
                  <a:pt x="89" y="17"/>
                  <a:pt x="80" y="23"/>
                </a:cubicBezTo>
                <a:cubicBezTo>
                  <a:pt x="71" y="17"/>
                  <a:pt x="48" y="0"/>
                  <a:pt x="37" y="0"/>
                </a:cubicBezTo>
                <a:cubicBezTo>
                  <a:pt x="28" y="0"/>
                  <a:pt x="24" y="6"/>
                  <a:pt x="24" y="14"/>
                </a:cubicBezTo>
                <a:cubicBezTo>
                  <a:pt x="24" y="24"/>
                  <a:pt x="24" y="24"/>
                  <a:pt x="24" y="24"/>
                </a:cubicBezTo>
                <a:cubicBezTo>
                  <a:pt x="20" y="23"/>
                  <a:pt x="12" y="21"/>
                  <a:pt x="6" y="20"/>
                </a:cubicBezTo>
                <a:cubicBezTo>
                  <a:pt x="5" y="20"/>
                  <a:pt x="3" y="20"/>
                  <a:pt x="2" y="20"/>
                </a:cubicBezTo>
                <a:cubicBezTo>
                  <a:pt x="0" y="21"/>
                  <a:pt x="0" y="23"/>
                  <a:pt x="0" y="2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7"/>
                  <a:pt x="0" y="149"/>
                  <a:pt x="2" y="149"/>
                </a:cubicBezTo>
                <a:cubicBezTo>
                  <a:pt x="3" y="150"/>
                  <a:pt x="5" y="150"/>
                  <a:pt x="6" y="150"/>
                </a:cubicBezTo>
                <a:cubicBezTo>
                  <a:pt x="49" y="146"/>
                  <a:pt x="74" y="156"/>
                  <a:pt x="80" y="160"/>
                </a:cubicBezTo>
                <a:cubicBezTo>
                  <a:pt x="87" y="156"/>
                  <a:pt x="110" y="146"/>
                  <a:pt x="155" y="150"/>
                </a:cubicBezTo>
                <a:cubicBezTo>
                  <a:pt x="156" y="150"/>
                  <a:pt x="158" y="150"/>
                  <a:pt x="159" y="149"/>
                </a:cubicBezTo>
                <a:cubicBezTo>
                  <a:pt x="160" y="149"/>
                  <a:pt x="160" y="147"/>
                  <a:pt x="160" y="146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23"/>
                  <a:pt x="159" y="21"/>
                  <a:pt x="159" y="20"/>
                </a:cubicBezTo>
                <a:close/>
                <a:moveTo>
                  <a:pt x="34" y="14"/>
                </a:moveTo>
                <a:cubicBezTo>
                  <a:pt x="34" y="11"/>
                  <a:pt x="34" y="11"/>
                  <a:pt x="37" y="11"/>
                </a:cubicBezTo>
                <a:cubicBezTo>
                  <a:pt x="46" y="11"/>
                  <a:pt x="69" y="26"/>
                  <a:pt x="76" y="30"/>
                </a:cubicBezTo>
                <a:cubicBezTo>
                  <a:pt x="80" y="34"/>
                  <a:pt x="80" y="34"/>
                  <a:pt x="80" y="34"/>
                </a:cubicBezTo>
                <a:cubicBezTo>
                  <a:pt x="85" y="30"/>
                  <a:pt x="85" y="30"/>
                  <a:pt x="85" y="30"/>
                </a:cubicBezTo>
                <a:cubicBezTo>
                  <a:pt x="91" y="26"/>
                  <a:pt x="115" y="11"/>
                  <a:pt x="124" y="11"/>
                </a:cubicBezTo>
                <a:cubicBezTo>
                  <a:pt x="127" y="11"/>
                  <a:pt x="127" y="11"/>
                  <a:pt x="127" y="1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99" y="109"/>
                  <a:pt x="85" y="114"/>
                  <a:pt x="80" y="116"/>
                </a:cubicBezTo>
                <a:cubicBezTo>
                  <a:pt x="76" y="114"/>
                  <a:pt x="62" y="109"/>
                  <a:pt x="34" y="107"/>
                </a:cubicBezTo>
                <a:cubicBezTo>
                  <a:pt x="34" y="14"/>
                  <a:pt x="34" y="14"/>
                  <a:pt x="34" y="14"/>
                </a:cubicBezTo>
                <a:close/>
                <a:moveTo>
                  <a:pt x="151" y="132"/>
                </a:moveTo>
                <a:cubicBezTo>
                  <a:pt x="108" y="126"/>
                  <a:pt x="87" y="135"/>
                  <a:pt x="80" y="140"/>
                </a:cubicBezTo>
                <a:cubicBezTo>
                  <a:pt x="74" y="135"/>
                  <a:pt x="53" y="126"/>
                  <a:pt x="9" y="132"/>
                </a:cubicBezTo>
                <a:cubicBezTo>
                  <a:pt x="9" y="30"/>
                  <a:pt x="9" y="30"/>
                  <a:pt x="9" y="30"/>
                </a:cubicBezTo>
                <a:cubicBezTo>
                  <a:pt x="14" y="31"/>
                  <a:pt x="21" y="33"/>
                  <a:pt x="24" y="33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41" y="116"/>
                  <a:pt x="63" y="117"/>
                  <a:pt x="78" y="126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96" y="117"/>
                  <a:pt x="119" y="116"/>
                  <a:pt x="131" y="116"/>
                </a:cubicBezTo>
                <a:cubicBezTo>
                  <a:pt x="137" y="116"/>
                  <a:pt x="137" y="116"/>
                  <a:pt x="137" y="116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40" y="33"/>
                  <a:pt x="147" y="31"/>
                  <a:pt x="151" y="30"/>
                </a:cubicBezTo>
                <a:lnTo>
                  <a:pt x="151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9" name="Freeform 70">
            <a:extLst>
              <a:ext uri="{FF2B5EF4-FFF2-40B4-BE49-F238E27FC236}">
                <a16:creationId xmlns:a16="http://schemas.microsoft.com/office/drawing/2014/main" id="{20F956AA-EB2B-4268-BEFE-707B9835E0D7}"/>
              </a:ext>
            </a:extLst>
          </p:cNvPr>
          <p:cNvSpPr>
            <a:spLocks noEditPoints="1"/>
          </p:cNvSpPr>
          <p:nvPr/>
        </p:nvSpPr>
        <p:spPr bwMode="auto">
          <a:xfrm>
            <a:off x="5151438" y="4678363"/>
            <a:ext cx="238125" cy="254000"/>
          </a:xfrm>
          <a:custGeom>
            <a:avLst/>
            <a:gdLst>
              <a:gd name="T0" fmla="*/ 103 w 150"/>
              <a:gd name="T1" fmla="*/ 0 h 160"/>
              <a:gd name="T2" fmla="*/ 56 w 150"/>
              <a:gd name="T3" fmla="*/ 50 h 160"/>
              <a:gd name="T4" fmla="*/ 59 w 150"/>
              <a:gd name="T5" fmla="*/ 68 h 160"/>
              <a:gd name="T6" fmla="*/ 2 w 150"/>
              <a:gd name="T7" fmla="*/ 129 h 160"/>
              <a:gd name="T8" fmla="*/ 0 w 150"/>
              <a:gd name="T9" fmla="*/ 136 h 160"/>
              <a:gd name="T10" fmla="*/ 0 w 150"/>
              <a:gd name="T11" fmla="*/ 150 h 160"/>
              <a:gd name="T12" fmla="*/ 9 w 150"/>
              <a:gd name="T13" fmla="*/ 160 h 160"/>
              <a:gd name="T14" fmla="*/ 23 w 150"/>
              <a:gd name="T15" fmla="*/ 160 h 160"/>
              <a:gd name="T16" fmla="*/ 29 w 150"/>
              <a:gd name="T17" fmla="*/ 158 h 160"/>
              <a:gd name="T18" fmla="*/ 35 w 150"/>
              <a:gd name="T19" fmla="*/ 150 h 160"/>
              <a:gd name="T20" fmla="*/ 47 w 150"/>
              <a:gd name="T21" fmla="*/ 150 h 160"/>
              <a:gd name="T22" fmla="*/ 56 w 150"/>
              <a:gd name="T23" fmla="*/ 140 h 160"/>
              <a:gd name="T24" fmla="*/ 56 w 150"/>
              <a:gd name="T25" fmla="*/ 130 h 160"/>
              <a:gd name="T26" fmla="*/ 65 w 150"/>
              <a:gd name="T27" fmla="*/ 130 h 160"/>
              <a:gd name="T28" fmla="*/ 75 w 150"/>
              <a:gd name="T29" fmla="*/ 120 h 160"/>
              <a:gd name="T30" fmla="*/ 75 w 150"/>
              <a:gd name="T31" fmla="*/ 109 h 160"/>
              <a:gd name="T32" fmla="*/ 85 w 150"/>
              <a:gd name="T33" fmla="*/ 97 h 160"/>
              <a:gd name="T34" fmla="*/ 103 w 150"/>
              <a:gd name="T35" fmla="*/ 100 h 160"/>
              <a:gd name="T36" fmla="*/ 150 w 150"/>
              <a:gd name="T37" fmla="*/ 50 h 160"/>
              <a:gd name="T38" fmla="*/ 103 w 150"/>
              <a:gd name="T39" fmla="*/ 0 h 160"/>
              <a:gd name="T40" fmla="*/ 103 w 150"/>
              <a:gd name="T41" fmla="*/ 90 h 160"/>
              <a:gd name="T42" fmla="*/ 84 w 150"/>
              <a:gd name="T43" fmla="*/ 85 h 160"/>
              <a:gd name="T44" fmla="*/ 82 w 150"/>
              <a:gd name="T45" fmla="*/ 87 h 160"/>
              <a:gd name="T46" fmla="*/ 77 w 150"/>
              <a:gd name="T47" fmla="*/ 93 h 160"/>
              <a:gd name="T48" fmla="*/ 67 w 150"/>
              <a:gd name="T49" fmla="*/ 101 h 160"/>
              <a:gd name="T50" fmla="*/ 65 w 150"/>
              <a:gd name="T51" fmla="*/ 109 h 160"/>
              <a:gd name="T52" fmla="*/ 65 w 150"/>
              <a:gd name="T53" fmla="*/ 120 h 160"/>
              <a:gd name="T54" fmla="*/ 56 w 150"/>
              <a:gd name="T55" fmla="*/ 120 h 160"/>
              <a:gd name="T56" fmla="*/ 47 w 150"/>
              <a:gd name="T57" fmla="*/ 130 h 160"/>
              <a:gd name="T58" fmla="*/ 47 w 150"/>
              <a:gd name="T59" fmla="*/ 140 h 160"/>
              <a:gd name="T60" fmla="*/ 35 w 150"/>
              <a:gd name="T61" fmla="*/ 140 h 160"/>
              <a:gd name="T62" fmla="*/ 29 w 150"/>
              <a:gd name="T63" fmla="*/ 144 h 160"/>
              <a:gd name="T64" fmla="*/ 22 w 150"/>
              <a:gd name="T65" fmla="*/ 150 h 160"/>
              <a:gd name="T66" fmla="*/ 9 w 150"/>
              <a:gd name="T67" fmla="*/ 150 h 160"/>
              <a:gd name="T68" fmla="*/ 9 w 150"/>
              <a:gd name="T69" fmla="*/ 136 h 160"/>
              <a:gd name="T70" fmla="*/ 63 w 150"/>
              <a:gd name="T71" fmla="*/ 78 h 160"/>
              <a:gd name="T72" fmla="*/ 71 w 150"/>
              <a:gd name="T73" fmla="*/ 70 h 160"/>
              <a:gd name="T74" fmla="*/ 65 w 150"/>
              <a:gd name="T75" fmla="*/ 50 h 160"/>
              <a:gd name="T76" fmla="*/ 103 w 150"/>
              <a:gd name="T77" fmla="*/ 10 h 160"/>
              <a:gd name="T78" fmla="*/ 140 w 150"/>
              <a:gd name="T79" fmla="*/ 50 h 160"/>
              <a:gd name="T80" fmla="*/ 103 w 150"/>
              <a:gd name="T81" fmla="*/ 90 h 160"/>
              <a:gd name="T82" fmla="*/ 130 w 150"/>
              <a:gd name="T83" fmla="*/ 42 h 160"/>
              <a:gd name="T84" fmla="*/ 111 w 150"/>
              <a:gd name="T85" fmla="*/ 22 h 160"/>
              <a:gd name="T86" fmla="*/ 107 w 150"/>
              <a:gd name="T87" fmla="*/ 21 h 160"/>
              <a:gd name="T88" fmla="*/ 94 w 150"/>
              <a:gd name="T89" fmla="*/ 35 h 160"/>
              <a:gd name="T90" fmla="*/ 94 w 150"/>
              <a:gd name="T91" fmla="*/ 36 h 160"/>
              <a:gd name="T92" fmla="*/ 95 w 150"/>
              <a:gd name="T93" fmla="*/ 40 h 160"/>
              <a:gd name="T94" fmla="*/ 113 w 150"/>
              <a:gd name="T95" fmla="*/ 60 h 160"/>
              <a:gd name="T96" fmla="*/ 117 w 150"/>
              <a:gd name="T97" fmla="*/ 61 h 160"/>
              <a:gd name="T98" fmla="*/ 131 w 150"/>
              <a:gd name="T99" fmla="*/ 47 h 160"/>
              <a:gd name="T100" fmla="*/ 131 w 150"/>
              <a:gd name="T101" fmla="*/ 45 h 160"/>
              <a:gd name="T102" fmla="*/ 130 w 150"/>
              <a:gd name="T103" fmla="*/ 42 h 160"/>
              <a:gd name="T104" fmla="*/ 116 w 150"/>
              <a:gd name="T105" fmla="*/ 57 h 160"/>
              <a:gd name="T106" fmla="*/ 98 w 150"/>
              <a:gd name="T107" fmla="*/ 36 h 160"/>
              <a:gd name="T108" fmla="*/ 108 w 150"/>
              <a:gd name="T109" fmla="*/ 25 h 160"/>
              <a:gd name="T110" fmla="*/ 126 w 150"/>
              <a:gd name="T111" fmla="*/ 45 h 160"/>
              <a:gd name="T112" fmla="*/ 116 w 150"/>
              <a:gd name="T113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0" h="160">
                <a:moveTo>
                  <a:pt x="103" y="0"/>
                </a:moveTo>
                <a:cubicBezTo>
                  <a:pt x="77" y="0"/>
                  <a:pt x="56" y="23"/>
                  <a:pt x="56" y="50"/>
                </a:cubicBezTo>
                <a:cubicBezTo>
                  <a:pt x="56" y="57"/>
                  <a:pt x="57" y="63"/>
                  <a:pt x="59" y="68"/>
                </a:cubicBezTo>
                <a:cubicBezTo>
                  <a:pt x="2" y="129"/>
                  <a:pt x="2" y="129"/>
                  <a:pt x="2" y="129"/>
                </a:cubicBezTo>
                <a:cubicBezTo>
                  <a:pt x="0" y="131"/>
                  <a:pt x="0" y="133"/>
                  <a:pt x="0" y="136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6"/>
                  <a:pt x="4" y="160"/>
                  <a:pt x="9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25" y="160"/>
                  <a:pt x="27" y="159"/>
                  <a:pt x="29" y="158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52" y="150"/>
                  <a:pt x="56" y="146"/>
                  <a:pt x="56" y="140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71" y="130"/>
                  <a:pt x="75" y="126"/>
                  <a:pt x="75" y="120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85" y="97"/>
                  <a:pt x="85" y="97"/>
                  <a:pt x="85" y="97"/>
                </a:cubicBezTo>
                <a:cubicBezTo>
                  <a:pt x="91" y="99"/>
                  <a:pt x="97" y="100"/>
                  <a:pt x="103" y="100"/>
                </a:cubicBezTo>
                <a:cubicBezTo>
                  <a:pt x="129" y="100"/>
                  <a:pt x="150" y="78"/>
                  <a:pt x="150" y="50"/>
                </a:cubicBezTo>
                <a:cubicBezTo>
                  <a:pt x="150" y="23"/>
                  <a:pt x="129" y="0"/>
                  <a:pt x="103" y="0"/>
                </a:cubicBezTo>
                <a:close/>
                <a:moveTo>
                  <a:pt x="103" y="90"/>
                </a:moveTo>
                <a:cubicBezTo>
                  <a:pt x="96" y="90"/>
                  <a:pt x="89" y="88"/>
                  <a:pt x="84" y="85"/>
                </a:cubicBezTo>
                <a:cubicBezTo>
                  <a:pt x="82" y="87"/>
                  <a:pt x="82" y="87"/>
                  <a:pt x="82" y="87"/>
                </a:cubicBezTo>
                <a:cubicBezTo>
                  <a:pt x="77" y="93"/>
                  <a:pt x="77" y="93"/>
                  <a:pt x="77" y="93"/>
                </a:cubicBezTo>
                <a:cubicBezTo>
                  <a:pt x="67" y="101"/>
                  <a:pt x="67" y="101"/>
                  <a:pt x="67" y="101"/>
                </a:cubicBezTo>
                <a:cubicBezTo>
                  <a:pt x="66" y="104"/>
                  <a:pt x="65" y="106"/>
                  <a:pt x="65" y="109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1" y="120"/>
                  <a:pt x="47" y="125"/>
                  <a:pt x="47" y="130"/>
                </a:cubicBezTo>
                <a:cubicBezTo>
                  <a:pt x="47" y="140"/>
                  <a:pt x="47" y="140"/>
                  <a:pt x="47" y="140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3" y="140"/>
                  <a:pt x="30" y="141"/>
                  <a:pt x="29" y="144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9" y="150"/>
                  <a:pt x="9" y="150"/>
                  <a:pt x="9" y="150"/>
                </a:cubicBezTo>
                <a:cubicBezTo>
                  <a:pt x="9" y="136"/>
                  <a:pt x="9" y="136"/>
                  <a:pt x="9" y="136"/>
                </a:cubicBezTo>
                <a:cubicBezTo>
                  <a:pt x="63" y="78"/>
                  <a:pt x="63" y="78"/>
                  <a:pt x="63" y="78"/>
                </a:cubicBezTo>
                <a:cubicBezTo>
                  <a:pt x="71" y="70"/>
                  <a:pt x="71" y="70"/>
                  <a:pt x="71" y="70"/>
                </a:cubicBezTo>
                <a:cubicBezTo>
                  <a:pt x="67" y="65"/>
                  <a:pt x="65" y="58"/>
                  <a:pt x="65" y="50"/>
                </a:cubicBezTo>
                <a:cubicBezTo>
                  <a:pt x="65" y="28"/>
                  <a:pt x="82" y="10"/>
                  <a:pt x="103" y="10"/>
                </a:cubicBezTo>
                <a:cubicBezTo>
                  <a:pt x="124" y="10"/>
                  <a:pt x="140" y="28"/>
                  <a:pt x="140" y="50"/>
                </a:cubicBezTo>
                <a:cubicBezTo>
                  <a:pt x="140" y="73"/>
                  <a:pt x="124" y="90"/>
                  <a:pt x="103" y="90"/>
                </a:cubicBezTo>
                <a:close/>
                <a:moveTo>
                  <a:pt x="130" y="42"/>
                </a:moveTo>
                <a:cubicBezTo>
                  <a:pt x="125" y="34"/>
                  <a:pt x="118" y="28"/>
                  <a:pt x="111" y="22"/>
                </a:cubicBezTo>
                <a:cubicBezTo>
                  <a:pt x="110" y="21"/>
                  <a:pt x="108" y="21"/>
                  <a:pt x="107" y="21"/>
                </a:cubicBezTo>
                <a:cubicBezTo>
                  <a:pt x="101" y="23"/>
                  <a:pt x="96" y="29"/>
                  <a:pt x="94" y="35"/>
                </a:cubicBezTo>
                <a:cubicBezTo>
                  <a:pt x="94" y="36"/>
                  <a:pt x="94" y="36"/>
                  <a:pt x="94" y="36"/>
                </a:cubicBezTo>
                <a:cubicBezTo>
                  <a:pt x="94" y="38"/>
                  <a:pt x="94" y="39"/>
                  <a:pt x="95" y="40"/>
                </a:cubicBezTo>
                <a:cubicBezTo>
                  <a:pt x="100" y="48"/>
                  <a:pt x="106" y="54"/>
                  <a:pt x="113" y="60"/>
                </a:cubicBezTo>
                <a:cubicBezTo>
                  <a:pt x="114" y="61"/>
                  <a:pt x="116" y="61"/>
                  <a:pt x="117" y="61"/>
                </a:cubicBezTo>
                <a:cubicBezTo>
                  <a:pt x="124" y="59"/>
                  <a:pt x="128" y="53"/>
                  <a:pt x="131" y="47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1" y="44"/>
                  <a:pt x="131" y="43"/>
                  <a:pt x="130" y="42"/>
                </a:cubicBezTo>
                <a:close/>
                <a:moveTo>
                  <a:pt x="116" y="57"/>
                </a:moveTo>
                <a:cubicBezTo>
                  <a:pt x="109" y="51"/>
                  <a:pt x="103" y="44"/>
                  <a:pt x="98" y="36"/>
                </a:cubicBezTo>
                <a:cubicBezTo>
                  <a:pt x="100" y="31"/>
                  <a:pt x="103" y="28"/>
                  <a:pt x="108" y="25"/>
                </a:cubicBezTo>
                <a:cubicBezTo>
                  <a:pt x="115" y="31"/>
                  <a:pt x="122" y="38"/>
                  <a:pt x="126" y="45"/>
                </a:cubicBezTo>
                <a:cubicBezTo>
                  <a:pt x="125" y="51"/>
                  <a:pt x="120" y="54"/>
                  <a:pt x="116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0" name="Freeform 71">
            <a:extLst>
              <a:ext uri="{FF2B5EF4-FFF2-40B4-BE49-F238E27FC236}">
                <a16:creationId xmlns:a16="http://schemas.microsoft.com/office/drawing/2014/main" id="{E57150D3-E262-4486-BB49-3E027873748B}"/>
              </a:ext>
            </a:extLst>
          </p:cNvPr>
          <p:cNvSpPr>
            <a:spLocks noEditPoints="1"/>
          </p:cNvSpPr>
          <p:nvPr/>
        </p:nvSpPr>
        <p:spPr bwMode="auto">
          <a:xfrm>
            <a:off x="3498851" y="4678363"/>
            <a:ext cx="238125" cy="254000"/>
          </a:xfrm>
          <a:custGeom>
            <a:avLst/>
            <a:gdLst>
              <a:gd name="T0" fmla="*/ 138 w 150"/>
              <a:gd name="T1" fmla="*/ 0 h 160"/>
              <a:gd name="T2" fmla="*/ 120 w 150"/>
              <a:gd name="T3" fmla="*/ 0 h 160"/>
              <a:gd name="T4" fmla="*/ 120 w 150"/>
              <a:gd name="T5" fmla="*/ 46 h 160"/>
              <a:gd name="T6" fmla="*/ 29 w 150"/>
              <a:gd name="T7" fmla="*/ 46 h 160"/>
              <a:gd name="T8" fmla="*/ 29 w 150"/>
              <a:gd name="T9" fmla="*/ 0 h 160"/>
              <a:gd name="T10" fmla="*/ 12 w 150"/>
              <a:gd name="T11" fmla="*/ 0 h 160"/>
              <a:gd name="T12" fmla="*/ 0 w 150"/>
              <a:gd name="T13" fmla="*/ 11 h 160"/>
              <a:gd name="T14" fmla="*/ 0 w 150"/>
              <a:gd name="T15" fmla="*/ 148 h 160"/>
              <a:gd name="T16" fmla="*/ 12 w 150"/>
              <a:gd name="T17" fmla="*/ 160 h 160"/>
              <a:gd name="T18" fmla="*/ 138 w 150"/>
              <a:gd name="T19" fmla="*/ 160 h 160"/>
              <a:gd name="T20" fmla="*/ 150 w 150"/>
              <a:gd name="T21" fmla="*/ 148 h 160"/>
              <a:gd name="T22" fmla="*/ 150 w 150"/>
              <a:gd name="T23" fmla="*/ 11 h 160"/>
              <a:gd name="T24" fmla="*/ 138 w 150"/>
              <a:gd name="T25" fmla="*/ 0 h 160"/>
              <a:gd name="T26" fmla="*/ 126 w 150"/>
              <a:gd name="T27" fmla="*/ 133 h 160"/>
              <a:gd name="T28" fmla="*/ 114 w 150"/>
              <a:gd name="T29" fmla="*/ 145 h 160"/>
              <a:gd name="T30" fmla="*/ 38 w 150"/>
              <a:gd name="T31" fmla="*/ 145 h 160"/>
              <a:gd name="T32" fmla="*/ 26 w 150"/>
              <a:gd name="T33" fmla="*/ 133 h 160"/>
              <a:gd name="T34" fmla="*/ 26 w 150"/>
              <a:gd name="T35" fmla="*/ 84 h 160"/>
              <a:gd name="T36" fmla="*/ 38 w 150"/>
              <a:gd name="T37" fmla="*/ 72 h 160"/>
              <a:gd name="T38" fmla="*/ 114 w 150"/>
              <a:gd name="T39" fmla="*/ 72 h 160"/>
              <a:gd name="T40" fmla="*/ 126 w 150"/>
              <a:gd name="T41" fmla="*/ 84 h 160"/>
              <a:gd name="T42" fmla="*/ 126 w 150"/>
              <a:gd name="T43" fmla="*/ 133 h 160"/>
              <a:gd name="T44" fmla="*/ 100 w 150"/>
              <a:gd name="T45" fmla="*/ 87 h 160"/>
              <a:gd name="T46" fmla="*/ 51 w 150"/>
              <a:gd name="T47" fmla="*/ 87 h 160"/>
              <a:gd name="T48" fmla="*/ 41 w 150"/>
              <a:gd name="T49" fmla="*/ 98 h 160"/>
              <a:gd name="T50" fmla="*/ 41 w 150"/>
              <a:gd name="T51" fmla="*/ 119 h 160"/>
              <a:gd name="T52" fmla="*/ 51 w 150"/>
              <a:gd name="T53" fmla="*/ 130 h 160"/>
              <a:gd name="T54" fmla="*/ 100 w 150"/>
              <a:gd name="T55" fmla="*/ 130 h 160"/>
              <a:gd name="T56" fmla="*/ 110 w 150"/>
              <a:gd name="T57" fmla="*/ 119 h 160"/>
              <a:gd name="T58" fmla="*/ 110 w 150"/>
              <a:gd name="T59" fmla="*/ 98 h 160"/>
              <a:gd name="T60" fmla="*/ 100 w 150"/>
              <a:gd name="T61" fmla="*/ 87 h 160"/>
              <a:gd name="T62" fmla="*/ 95 w 150"/>
              <a:gd name="T63" fmla="*/ 37 h 160"/>
              <a:gd name="T64" fmla="*/ 105 w 150"/>
              <a:gd name="T65" fmla="*/ 25 h 160"/>
              <a:gd name="T66" fmla="*/ 105 w 150"/>
              <a:gd name="T67" fmla="*/ 11 h 160"/>
              <a:gd name="T68" fmla="*/ 95 w 150"/>
              <a:gd name="T69" fmla="*/ 0 h 160"/>
              <a:gd name="T70" fmla="*/ 85 w 150"/>
              <a:gd name="T71" fmla="*/ 11 h 160"/>
              <a:gd name="T72" fmla="*/ 85 w 150"/>
              <a:gd name="T73" fmla="*/ 25 h 160"/>
              <a:gd name="T74" fmla="*/ 95 w 150"/>
              <a:gd name="T75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0" h="160">
                <a:moveTo>
                  <a:pt x="138" y="0"/>
                </a:moveTo>
                <a:cubicBezTo>
                  <a:pt x="120" y="0"/>
                  <a:pt x="120" y="0"/>
                  <a:pt x="120" y="0"/>
                </a:cubicBezTo>
                <a:cubicBezTo>
                  <a:pt x="120" y="46"/>
                  <a:pt x="120" y="46"/>
                  <a:pt x="120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0"/>
                  <a:pt x="29" y="0"/>
                  <a:pt x="2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1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4"/>
                  <a:pt x="6" y="160"/>
                  <a:pt x="12" y="160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6" y="160"/>
                  <a:pt x="150" y="154"/>
                  <a:pt x="150" y="148"/>
                </a:cubicBezTo>
                <a:cubicBezTo>
                  <a:pt x="150" y="11"/>
                  <a:pt x="150" y="11"/>
                  <a:pt x="150" y="11"/>
                </a:cubicBezTo>
                <a:cubicBezTo>
                  <a:pt x="150" y="5"/>
                  <a:pt x="146" y="0"/>
                  <a:pt x="138" y="0"/>
                </a:cubicBezTo>
                <a:close/>
                <a:moveTo>
                  <a:pt x="126" y="133"/>
                </a:moveTo>
                <a:cubicBezTo>
                  <a:pt x="126" y="139"/>
                  <a:pt x="121" y="145"/>
                  <a:pt x="114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0" y="145"/>
                  <a:pt x="26" y="139"/>
                  <a:pt x="26" y="133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78"/>
                  <a:pt x="30" y="72"/>
                  <a:pt x="38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1" y="72"/>
                  <a:pt x="126" y="78"/>
                  <a:pt x="126" y="84"/>
                </a:cubicBezTo>
                <a:cubicBezTo>
                  <a:pt x="126" y="133"/>
                  <a:pt x="126" y="133"/>
                  <a:pt x="126" y="133"/>
                </a:cubicBezTo>
                <a:close/>
                <a:moveTo>
                  <a:pt x="100" y="87"/>
                </a:moveTo>
                <a:cubicBezTo>
                  <a:pt x="51" y="87"/>
                  <a:pt x="51" y="87"/>
                  <a:pt x="51" y="87"/>
                </a:cubicBezTo>
                <a:cubicBezTo>
                  <a:pt x="45" y="87"/>
                  <a:pt x="41" y="91"/>
                  <a:pt x="41" y="98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41" y="125"/>
                  <a:pt x="45" y="130"/>
                  <a:pt x="51" y="130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106" y="130"/>
                  <a:pt x="110" y="125"/>
                  <a:pt x="110" y="119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1"/>
                  <a:pt x="106" y="87"/>
                  <a:pt x="100" y="87"/>
                </a:cubicBezTo>
                <a:close/>
                <a:moveTo>
                  <a:pt x="95" y="37"/>
                </a:moveTo>
                <a:cubicBezTo>
                  <a:pt x="101" y="37"/>
                  <a:pt x="105" y="33"/>
                  <a:pt x="105" y="25"/>
                </a:cubicBezTo>
                <a:cubicBezTo>
                  <a:pt x="105" y="11"/>
                  <a:pt x="105" y="11"/>
                  <a:pt x="105" y="11"/>
                </a:cubicBezTo>
                <a:cubicBezTo>
                  <a:pt x="105" y="5"/>
                  <a:pt x="101" y="0"/>
                  <a:pt x="95" y="0"/>
                </a:cubicBezTo>
                <a:cubicBezTo>
                  <a:pt x="89" y="0"/>
                  <a:pt x="85" y="5"/>
                  <a:pt x="85" y="11"/>
                </a:cubicBezTo>
                <a:cubicBezTo>
                  <a:pt x="85" y="25"/>
                  <a:pt x="85" y="25"/>
                  <a:pt x="85" y="25"/>
                </a:cubicBezTo>
                <a:cubicBezTo>
                  <a:pt x="85" y="33"/>
                  <a:pt x="89" y="37"/>
                  <a:pt x="95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1" name="Freeform 72">
            <a:extLst>
              <a:ext uri="{FF2B5EF4-FFF2-40B4-BE49-F238E27FC236}">
                <a16:creationId xmlns:a16="http://schemas.microsoft.com/office/drawing/2014/main" id="{39BB4984-6A3B-4330-91B0-45E2D81A669A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4708526"/>
            <a:ext cx="254000" cy="193675"/>
          </a:xfrm>
          <a:custGeom>
            <a:avLst/>
            <a:gdLst>
              <a:gd name="T0" fmla="*/ 39 w 160"/>
              <a:gd name="T1" fmla="*/ 76 h 122"/>
              <a:gd name="T2" fmla="*/ 42 w 160"/>
              <a:gd name="T3" fmla="*/ 80 h 122"/>
              <a:gd name="T4" fmla="*/ 79 w 160"/>
              <a:gd name="T5" fmla="*/ 50 h 122"/>
              <a:gd name="T6" fmla="*/ 78 w 160"/>
              <a:gd name="T7" fmla="*/ 44 h 122"/>
              <a:gd name="T8" fmla="*/ 115 w 160"/>
              <a:gd name="T9" fmla="*/ 100 h 122"/>
              <a:gd name="T10" fmla="*/ 130 w 160"/>
              <a:gd name="T11" fmla="*/ 92 h 122"/>
              <a:gd name="T12" fmla="*/ 135 w 160"/>
              <a:gd name="T13" fmla="*/ 79 h 122"/>
              <a:gd name="T14" fmla="*/ 90 w 160"/>
              <a:gd name="T15" fmla="*/ 19 h 122"/>
              <a:gd name="T16" fmla="*/ 86 w 160"/>
              <a:gd name="T17" fmla="*/ 2 h 122"/>
              <a:gd name="T18" fmla="*/ 61 w 160"/>
              <a:gd name="T19" fmla="*/ 11 h 122"/>
              <a:gd name="T20" fmla="*/ 70 w 160"/>
              <a:gd name="T21" fmla="*/ 32 h 122"/>
              <a:gd name="T22" fmla="*/ 24 w 160"/>
              <a:gd name="T23" fmla="*/ 90 h 122"/>
              <a:gd name="T24" fmla="*/ 39 w 160"/>
              <a:gd name="T25" fmla="*/ 92 h 122"/>
              <a:gd name="T26" fmla="*/ 30 w 160"/>
              <a:gd name="T27" fmla="*/ 100 h 122"/>
              <a:gd name="T28" fmla="*/ 19 w 160"/>
              <a:gd name="T29" fmla="*/ 115 h 122"/>
              <a:gd name="T30" fmla="*/ 128 w 160"/>
              <a:gd name="T31" fmla="*/ 122 h 122"/>
              <a:gd name="T32" fmla="*/ 137 w 160"/>
              <a:gd name="T33" fmla="*/ 111 h 122"/>
              <a:gd name="T34" fmla="*/ 67 w 160"/>
              <a:gd name="T35" fmla="*/ 11 h 122"/>
              <a:gd name="T36" fmla="*/ 86 w 160"/>
              <a:gd name="T37" fmla="*/ 7 h 122"/>
              <a:gd name="T38" fmla="*/ 86 w 160"/>
              <a:gd name="T39" fmla="*/ 15 h 122"/>
              <a:gd name="T40" fmla="*/ 67 w 160"/>
              <a:gd name="T41" fmla="*/ 11 h 122"/>
              <a:gd name="T42" fmla="*/ 80 w 160"/>
              <a:gd name="T43" fmla="*/ 32 h 122"/>
              <a:gd name="T44" fmla="*/ 76 w 160"/>
              <a:gd name="T45" fmla="*/ 32 h 122"/>
              <a:gd name="T46" fmla="*/ 84 w 160"/>
              <a:gd name="T47" fmla="*/ 21 h 122"/>
              <a:gd name="T48" fmla="*/ 28 w 160"/>
              <a:gd name="T49" fmla="*/ 83 h 122"/>
              <a:gd name="T50" fmla="*/ 78 w 160"/>
              <a:gd name="T51" fmla="*/ 38 h 122"/>
              <a:gd name="T52" fmla="*/ 128 w 160"/>
              <a:gd name="T53" fmla="*/ 83 h 122"/>
              <a:gd name="T54" fmla="*/ 32 w 160"/>
              <a:gd name="T55" fmla="*/ 86 h 122"/>
              <a:gd name="T56" fmla="*/ 110 w 160"/>
              <a:gd name="T57" fmla="*/ 100 h 122"/>
              <a:gd name="T58" fmla="*/ 45 w 160"/>
              <a:gd name="T59" fmla="*/ 92 h 122"/>
              <a:gd name="T60" fmla="*/ 132 w 160"/>
              <a:gd name="T61" fmla="*/ 114 h 122"/>
              <a:gd name="T62" fmla="*/ 27 w 160"/>
              <a:gd name="T63" fmla="*/ 115 h 122"/>
              <a:gd name="T64" fmla="*/ 25 w 160"/>
              <a:gd name="T65" fmla="*/ 111 h 122"/>
              <a:gd name="T66" fmla="*/ 126 w 160"/>
              <a:gd name="T67" fmla="*/ 107 h 122"/>
              <a:gd name="T68" fmla="*/ 132 w 160"/>
              <a:gd name="T69" fmla="*/ 114 h 122"/>
              <a:gd name="T70" fmla="*/ 24 w 160"/>
              <a:gd name="T71" fmla="*/ 45 h 122"/>
              <a:gd name="T72" fmla="*/ 4 w 160"/>
              <a:gd name="T73" fmla="*/ 25 h 122"/>
              <a:gd name="T74" fmla="*/ 1 w 160"/>
              <a:gd name="T75" fmla="*/ 30 h 122"/>
              <a:gd name="T76" fmla="*/ 22 w 160"/>
              <a:gd name="T77" fmla="*/ 46 h 122"/>
              <a:gd name="T78" fmla="*/ 39 w 160"/>
              <a:gd name="T79" fmla="*/ 28 h 122"/>
              <a:gd name="T80" fmla="*/ 41 w 160"/>
              <a:gd name="T81" fmla="*/ 22 h 122"/>
              <a:gd name="T82" fmla="*/ 22 w 160"/>
              <a:gd name="T83" fmla="*/ 1 h 122"/>
              <a:gd name="T84" fmla="*/ 37 w 160"/>
              <a:gd name="T85" fmla="*/ 26 h 122"/>
              <a:gd name="T86" fmla="*/ 123 w 160"/>
              <a:gd name="T87" fmla="*/ 27 h 122"/>
              <a:gd name="T88" fmla="*/ 138 w 160"/>
              <a:gd name="T89" fmla="*/ 1 h 122"/>
              <a:gd name="T90" fmla="*/ 118 w 160"/>
              <a:gd name="T91" fmla="*/ 23 h 122"/>
              <a:gd name="T92" fmla="*/ 121 w 160"/>
              <a:gd name="T93" fmla="*/ 28 h 122"/>
              <a:gd name="T94" fmla="*/ 155 w 160"/>
              <a:gd name="T95" fmla="*/ 25 h 122"/>
              <a:gd name="T96" fmla="*/ 136 w 160"/>
              <a:gd name="T97" fmla="*/ 45 h 122"/>
              <a:gd name="T98" fmla="*/ 140 w 160"/>
              <a:gd name="T99" fmla="*/ 46 h 122"/>
              <a:gd name="T100" fmla="*/ 159 w 160"/>
              <a:gd name="T101" fmla="*/ 2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22">
                <a:moveTo>
                  <a:pt x="78" y="44"/>
                </a:moveTo>
                <a:cubicBezTo>
                  <a:pt x="47" y="47"/>
                  <a:pt x="39" y="74"/>
                  <a:pt x="39" y="76"/>
                </a:cubicBezTo>
                <a:cubicBezTo>
                  <a:pt x="39" y="77"/>
                  <a:pt x="39" y="79"/>
                  <a:pt x="41" y="80"/>
                </a:cubicBezTo>
                <a:cubicBezTo>
                  <a:pt x="41" y="80"/>
                  <a:pt x="41" y="80"/>
                  <a:pt x="42" y="80"/>
                </a:cubicBezTo>
                <a:cubicBezTo>
                  <a:pt x="43" y="80"/>
                  <a:pt x="44" y="79"/>
                  <a:pt x="45" y="78"/>
                </a:cubicBezTo>
                <a:cubicBezTo>
                  <a:pt x="45" y="77"/>
                  <a:pt x="52" y="53"/>
                  <a:pt x="79" y="50"/>
                </a:cubicBezTo>
                <a:cubicBezTo>
                  <a:pt x="80" y="49"/>
                  <a:pt x="81" y="48"/>
                  <a:pt x="81" y="47"/>
                </a:cubicBezTo>
                <a:cubicBezTo>
                  <a:pt x="80" y="45"/>
                  <a:pt x="80" y="44"/>
                  <a:pt x="78" y="44"/>
                </a:cubicBezTo>
                <a:close/>
                <a:moveTo>
                  <a:pt x="126" y="100"/>
                </a:moveTo>
                <a:cubicBezTo>
                  <a:pt x="115" y="100"/>
                  <a:pt x="115" y="100"/>
                  <a:pt x="115" y="100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30" y="92"/>
                  <a:pt x="130" y="92"/>
                  <a:pt x="130" y="92"/>
                </a:cubicBezTo>
                <a:cubicBezTo>
                  <a:pt x="131" y="92"/>
                  <a:pt x="132" y="91"/>
                  <a:pt x="133" y="90"/>
                </a:cubicBezTo>
                <a:cubicBezTo>
                  <a:pt x="134" y="87"/>
                  <a:pt x="135" y="83"/>
                  <a:pt x="135" y="79"/>
                </a:cubicBezTo>
                <a:cubicBezTo>
                  <a:pt x="135" y="55"/>
                  <a:pt x="114" y="35"/>
                  <a:pt x="86" y="32"/>
                </a:cubicBezTo>
                <a:cubicBezTo>
                  <a:pt x="90" y="19"/>
                  <a:pt x="90" y="19"/>
                  <a:pt x="90" y="19"/>
                </a:cubicBezTo>
                <a:cubicBezTo>
                  <a:pt x="94" y="18"/>
                  <a:pt x="95" y="15"/>
                  <a:pt x="95" y="11"/>
                </a:cubicBezTo>
                <a:cubicBezTo>
                  <a:pt x="95" y="6"/>
                  <a:pt x="91" y="2"/>
                  <a:pt x="86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66" y="2"/>
                  <a:pt x="61" y="6"/>
                  <a:pt x="61" y="11"/>
                </a:cubicBezTo>
                <a:cubicBezTo>
                  <a:pt x="61" y="15"/>
                  <a:pt x="63" y="18"/>
                  <a:pt x="66" y="19"/>
                </a:cubicBezTo>
                <a:cubicBezTo>
                  <a:pt x="70" y="32"/>
                  <a:pt x="70" y="32"/>
                  <a:pt x="70" y="32"/>
                </a:cubicBezTo>
                <a:cubicBezTo>
                  <a:pt x="44" y="35"/>
                  <a:pt x="22" y="56"/>
                  <a:pt x="22" y="79"/>
                </a:cubicBezTo>
                <a:cubicBezTo>
                  <a:pt x="22" y="83"/>
                  <a:pt x="23" y="87"/>
                  <a:pt x="24" y="90"/>
                </a:cubicBezTo>
                <a:cubicBezTo>
                  <a:pt x="24" y="91"/>
                  <a:pt x="25" y="92"/>
                  <a:pt x="27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24" y="100"/>
                  <a:pt x="19" y="105"/>
                  <a:pt x="19" y="111"/>
                </a:cubicBezTo>
                <a:cubicBezTo>
                  <a:pt x="19" y="115"/>
                  <a:pt x="19" y="115"/>
                  <a:pt x="19" y="115"/>
                </a:cubicBezTo>
                <a:cubicBezTo>
                  <a:pt x="19" y="119"/>
                  <a:pt x="23" y="122"/>
                  <a:pt x="27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34" y="122"/>
                  <a:pt x="137" y="119"/>
                  <a:pt x="137" y="115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7" y="105"/>
                  <a:pt x="132" y="100"/>
                  <a:pt x="126" y="100"/>
                </a:cubicBezTo>
                <a:close/>
                <a:moveTo>
                  <a:pt x="67" y="11"/>
                </a:moveTo>
                <a:cubicBezTo>
                  <a:pt x="67" y="9"/>
                  <a:pt x="68" y="7"/>
                  <a:pt x="71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90" y="9"/>
                  <a:pt x="90" y="11"/>
                </a:cubicBezTo>
                <a:cubicBezTo>
                  <a:pt x="90" y="13"/>
                  <a:pt x="88" y="15"/>
                  <a:pt x="86" y="15"/>
                </a:cubicBezTo>
                <a:cubicBezTo>
                  <a:pt x="71" y="15"/>
                  <a:pt x="71" y="15"/>
                  <a:pt x="71" y="15"/>
                </a:cubicBezTo>
                <a:cubicBezTo>
                  <a:pt x="68" y="15"/>
                  <a:pt x="67" y="13"/>
                  <a:pt x="67" y="11"/>
                </a:cubicBezTo>
                <a:close/>
                <a:moveTo>
                  <a:pt x="84" y="21"/>
                </a:moveTo>
                <a:cubicBezTo>
                  <a:pt x="80" y="32"/>
                  <a:pt x="80" y="32"/>
                  <a:pt x="80" y="32"/>
                </a:cubicBezTo>
                <a:cubicBezTo>
                  <a:pt x="80" y="32"/>
                  <a:pt x="79" y="32"/>
                  <a:pt x="78" y="32"/>
                </a:cubicBezTo>
                <a:cubicBezTo>
                  <a:pt x="78" y="32"/>
                  <a:pt x="77" y="32"/>
                  <a:pt x="76" y="32"/>
                </a:cubicBezTo>
                <a:cubicBezTo>
                  <a:pt x="73" y="21"/>
                  <a:pt x="73" y="21"/>
                  <a:pt x="73" y="21"/>
                </a:cubicBezTo>
                <a:cubicBezTo>
                  <a:pt x="84" y="21"/>
                  <a:pt x="84" y="21"/>
                  <a:pt x="84" y="21"/>
                </a:cubicBezTo>
                <a:close/>
                <a:moveTo>
                  <a:pt x="32" y="86"/>
                </a:moveTo>
                <a:cubicBezTo>
                  <a:pt x="30" y="86"/>
                  <a:pt x="28" y="85"/>
                  <a:pt x="28" y="83"/>
                </a:cubicBezTo>
                <a:cubicBezTo>
                  <a:pt x="28" y="82"/>
                  <a:pt x="27" y="80"/>
                  <a:pt x="27" y="79"/>
                </a:cubicBezTo>
                <a:cubicBezTo>
                  <a:pt x="27" y="57"/>
                  <a:pt x="51" y="38"/>
                  <a:pt x="78" y="38"/>
                </a:cubicBezTo>
                <a:cubicBezTo>
                  <a:pt x="107" y="38"/>
                  <a:pt x="128" y="56"/>
                  <a:pt x="128" y="79"/>
                </a:cubicBezTo>
                <a:cubicBezTo>
                  <a:pt x="128" y="80"/>
                  <a:pt x="128" y="82"/>
                  <a:pt x="128" y="83"/>
                </a:cubicBezTo>
                <a:cubicBezTo>
                  <a:pt x="128" y="85"/>
                  <a:pt x="127" y="86"/>
                  <a:pt x="125" y="86"/>
                </a:cubicBezTo>
                <a:cubicBezTo>
                  <a:pt x="32" y="86"/>
                  <a:pt x="32" y="86"/>
                  <a:pt x="32" y="86"/>
                </a:cubicBezTo>
                <a:close/>
                <a:moveTo>
                  <a:pt x="110" y="92"/>
                </a:moveTo>
                <a:cubicBezTo>
                  <a:pt x="110" y="100"/>
                  <a:pt x="110" y="100"/>
                  <a:pt x="110" y="100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5" y="92"/>
                  <a:pt x="45" y="92"/>
                  <a:pt x="45" y="92"/>
                </a:cubicBezTo>
                <a:cubicBezTo>
                  <a:pt x="110" y="92"/>
                  <a:pt x="110" y="92"/>
                  <a:pt x="110" y="92"/>
                </a:cubicBezTo>
                <a:close/>
                <a:moveTo>
                  <a:pt x="132" y="114"/>
                </a:moveTo>
                <a:cubicBezTo>
                  <a:pt x="131" y="115"/>
                  <a:pt x="130" y="115"/>
                  <a:pt x="128" y="115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6" y="115"/>
                  <a:pt x="25" y="115"/>
                  <a:pt x="25" y="115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25" y="109"/>
                  <a:pt x="27" y="107"/>
                  <a:pt x="30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29" y="107"/>
                  <a:pt x="132" y="109"/>
                  <a:pt x="132" y="111"/>
                </a:cubicBezTo>
                <a:cubicBezTo>
                  <a:pt x="132" y="114"/>
                  <a:pt x="132" y="114"/>
                  <a:pt x="132" y="114"/>
                </a:cubicBezTo>
                <a:close/>
                <a:moveTo>
                  <a:pt x="22" y="46"/>
                </a:moveTo>
                <a:cubicBezTo>
                  <a:pt x="23" y="46"/>
                  <a:pt x="24" y="46"/>
                  <a:pt x="24" y="45"/>
                </a:cubicBezTo>
                <a:cubicBezTo>
                  <a:pt x="25" y="43"/>
                  <a:pt x="25" y="41"/>
                  <a:pt x="24" y="40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4"/>
                  <a:pt x="1" y="24"/>
                  <a:pt x="0" y="25"/>
                </a:cubicBezTo>
                <a:cubicBezTo>
                  <a:pt x="0" y="27"/>
                  <a:pt x="0" y="29"/>
                  <a:pt x="1" y="30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6"/>
                  <a:pt x="21" y="46"/>
                  <a:pt x="22" y="46"/>
                </a:cubicBezTo>
                <a:close/>
                <a:moveTo>
                  <a:pt x="37" y="26"/>
                </a:moveTo>
                <a:cubicBezTo>
                  <a:pt x="37" y="27"/>
                  <a:pt x="38" y="28"/>
                  <a:pt x="39" y="28"/>
                </a:cubicBezTo>
                <a:cubicBezTo>
                  <a:pt x="40" y="28"/>
                  <a:pt x="40" y="27"/>
                  <a:pt x="40" y="27"/>
                </a:cubicBezTo>
                <a:cubicBezTo>
                  <a:pt x="42" y="26"/>
                  <a:pt x="42" y="24"/>
                  <a:pt x="41" y="2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0"/>
                  <a:pt x="24" y="0"/>
                  <a:pt x="22" y="1"/>
                </a:cubicBezTo>
                <a:cubicBezTo>
                  <a:pt x="21" y="2"/>
                  <a:pt x="21" y="4"/>
                  <a:pt x="22" y="6"/>
                </a:cubicBezTo>
                <a:lnTo>
                  <a:pt x="37" y="26"/>
                </a:lnTo>
                <a:close/>
                <a:moveTo>
                  <a:pt x="121" y="28"/>
                </a:moveTo>
                <a:cubicBezTo>
                  <a:pt x="122" y="28"/>
                  <a:pt x="123" y="28"/>
                  <a:pt x="123" y="27"/>
                </a:cubicBezTo>
                <a:cubicBezTo>
                  <a:pt x="138" y="5"/>
                  <a:pt x="138" y="5"/>
                  <a:pt x="138" y="5"/>
                </a:cubicBezTo>
                <a:cubicBezTo>
                  <a:pt x="138" y="4"/>
                  <a:pt x="138" y="2"/>
                  <a:pt x="138" y="1"/>
                </a:cubicBezTo>
                <a:cubicBezTo>
                  <a:pt x="136" y="0"/>
                  <a:pt x="134" y="0"/>
                  <a:pt x="133" y="2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7" y="24"/>
                  <a:pt x="118" y="26"/>
                  <a:pt x="119" y="27"/>
                </a:cubicBezTo>
                <a:cubicBezTo>
                  <a:pt x="120" y="28"/>
                  <a:pt x="120" y="28"/>
                  <a:pt x="121" y="28"/>
                </a:cubicBezTo>
                <a:close/>
                <a:moveTo>
                  <a:pt x="159" y="25"/>
                </a:moveTo>
                <a:cubicBezTo>
                  <a:pt x="158" y="24"/>
                  <a:pt x="157" y="24"/>
                  <a:pt x="155" y="25"/>
                </a:cubicBezTo>
                <a:cubicBezTo>
                  <a:pt x="137" y="41"/>
                  <a:pt x="137" y="41"/>
                  <a:pt x="137" y="41"/>
                </a:cubicBezTo>
                <a:cubicBezTo>
                  <a:pt x="135" y="42"/>
                  <a:pt x="135" y="44"/>
                  <a:pt x="136" y="45"/>
                </a:cubicBezTo>
                <a:cubicBezTo>
                  <a:pt x="137" y="46"/>
                  <a:pt x="137" y="47"/>
                  <a:pt x="138" y="47"/>
                </a:cubicBezTo>
                <a:cubicBezTo>
                  <a:pt x="138" y="47"/>
                  <a:pt x="139" y="46"/>
                  <a:pt x="140" y="46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0" y="29"/>
                  <a:pt x="160" y="27"/>
                  <a:pt x="159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2" name="Freeform 73">
            <a:extLst>
              <a:ext uri="{FF2B5EF4-FFF2-40B4-BE49-F238E27FC236}">
                <a16:creationId xmlns:a16="http://schemas.microsoft.com/office/drawing/2014/main" id="{4D7308D0-F7F6-4ED0-8DC2-ABB58A4CDFD0}"/>
              </a:ext>
            </a:extLst>
          </p:cNvPr>
          <p:cNvSpPr>
            <a:spLocks noEditPoints="1"/>
          </p:cNvSpPr>
          <p:nvPr/>
        </p:nvSpPr>
        <p:spPr bwMode="auto">
          <a:xfrm>
            <a:off x="7902576" y="4678363"/>
            <a:ext cx="241300" cy="254000"/>
          </a:xfrm>
          <a:custGeom>
            <a:avLst/>
            <a:gdLst>
              <a:gd name="T0" fmla="*/ 85 w 152"/>
              <a:gd name="T1" fmla="*/ 25 h 160"/>
              <a:gd name="T2" fmla="*/ 128 w 152"/>
              <a:gd name="T3" fmla="*/ 71 h 160"/>
              <a:gd name="T4" fmla="*/ 106 w 152"/>
              <a:gd name="T5" fmla="*/ 95 h 160"/>
              <a:gd name="T6" fmla="*/ 81 w 152"/>
              <a:gd name="T7" fmla="*/ 110 h 160"/>
              <a:gd name="T8" fmla="*/ 78 w 152"/>
              <a:gd name="T9" fmla="*/ 113 h 160"/>
              <a:gd name="T10" fmla="*/ 69 w 152"/>
              <a:gd name="T11" fmla="*/ 113 h 160"/>
              <a:gd name="T12" fmla="*/ 69 w 152"/>
              <a:gd name="T13" fmla="*/ 113 h 160"/>
              <a:gd name="T14" fmla="*/ 54 w 152"/>
              <a:gd name="T15" fmla="*/ 128 h 160"/>
              <a:gd name="T16" fmla="*/ 47 w 152"/>
              <a:gd name="T17" fmla="*/ 121 h 160"/>
              <a:gd name="T18" fmla="*/ 10 w 152"/>
              <a:gd name="T19" fmla="*/ 160 h 160"/>
              <a:gd name="T20" fmla="*/ 0 w 152"/>
              <a:gd name="T21" fmla="*/ 151 h 160"/>
              <a:gd name="T22" fmla="*/ 37 w 152"/>
              <a:gd name="T23" fmla="*/ 110 h 160"/>
              <a:gd name="T24" fmla="*/ 30 w 152"/>
              <a:gd name="T25" fmla="*/ 103 h 160"/>
              <a:gd name="T26" fmla="*/ 45 w 152"/>
              <a:gd name="T27" fmla="*/ 86 h 160"/>
              <a:gd name="T28" fmla="*/ 46 w 152"/>
              <a:gd name="T29" fmla="*/ 78 h 160"/>
              <a:gd name="T30" fmla="*/ 48 w 152"/>
              <a:gd name="T31" fmla="*/ 77 h 160"/>
              <a:gd name="T32" fmla="*/ 64 w 152"/>
              <a:gd name="T33" fmla="*/ 49 h 160"/>
              <a:gd name="T34" fmla="*/ 85 w 152"/>
              <a:gd name="T35" fmla="*/ 25 h 160"/>
              <a:gd name="T36" fmla="*/ 85 w 152"/>
              <a:gd name="T37" fmla="*/ 25 h 160"/>
              <a:gd name="T38" fmla="*/ 125 w 152"/>
              <a:gd name="T39" fmla="*/ 61 h 160"/>
              <a:gd name="T40" fmla="*/ 94 w 152"/>
              <a:gd name="T41" fmla="*/ 28 h 160"/>
              <a:gd name="T42" fmla="*/ 121 w 152"/>
              <a:gd name="T43" fmla="*/ 0 h 160"/>
              <a:gd name="T44" fmla="*/ 152 w 152"/>
              <a:gd name="T45" fmla="*/ 34 h 160"/>
              <a:gd name="T46" fmla="*/ 125 w 152"/>
              <a:gd name="T47" fmla="*/ 61 h 160"/>
              <a:gd name="T48" fmla="*/ 125 w 152"/>
              <a:gd name="T49" fmla="*/ 61 h 160"/>
              <a:gd name="T50" fmla="*/ 130 w 152"/>
              <a:gd name="T51" fmla="*/ 31 h 160"/>
              <a:gd name="T52" fmla="*/ 137 w 152"/>
              <a:gd name="T53" fmla="*/ 39 h 160"/>
              <a:gd name="T54" fmla="*/ 141 w 152"/>
              <a:gd name="T55" fmla="*/ 34 h 160"/>
              <a:gd name="T56" fmla="*/ 134 w 152"/>
              <a:gd name="T57" fmla="*/ 27 h 160"/>
              <a:gd name="T58" fmla="*/ 130 w 152"/>
              <a:gd name="T59" fmla="*/ 31 h 160"/>
              <a:gd name="T60" fmla="*/ 130 w 152"/>
              <a:gd name="T61" fmla="*/ 31 h 160"/>
              <a:gd name="T62" fmla="*/ 122 w 152"/>
              <a:gd name="T63" fmla="*/ 23 h 160"/>
              <a:gd name="T64" fmla="*/ 127 w 152"/>
              <a:gd name="T65" fmla="*/ 17 h 160"/>
              <a:gd name="T66" fmla="*/ 120 w 152"/>
              <a:gd name="T67" fmla="*/ 11 h 160"/>
              <a:gd name="T68" fmla="*/ 115 w 152"/>
              <a:gd name="T69" fmla="*/ 16 h 160"/>
              <a:gd name="T70" fmla="*/ 122 w 152"/>
              <a:gd name="T71" fmla="*/ 23 h 160"/>
              <a:gd name="T72" fmla="*/ 122 w 152"/>
              <a:gd name="T73" fmla="*/ 23 h 160"/>
              <a:gd name="T74" fmla="*/ 122 w 152"/>
              <a:gd name="T75" fmla="*/ 23 h 160"/>
              <a:gd name="T76" fmla="*/ 122 w 152"/>
              <a:gd name="T77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2" h="160">
                <a:moveTo>
                  <a:pt x="85" y="25"/>
                </a:moveTo>
                <a:cubicBezTo>
                  <a:pt x="128" y="71"/>
                  <a:pt x="128" y="71"/>
                  <a:pt x="128" y="71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2" y="99"/>
                  <a:pt x="90" y="108"/>
                  <a:pt x="81" y="110"/>
                </a:cubicBezTo>
                <a:cubicBezTo>
                  <a:pt x="79" y="111"/>
                  <a:pt x="79" y="113"/>
                  <a:pt x="78" y="113"/>
                </a:cubicBezTo>
                <a:cubicBezTo>
                  <a:pt x="76" y="116"/>
                  <a:pt x="72" y="116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10" y="160"/>
                  <a:pt x="10" y="160"/>
                  <a:pt x="10" y="160"/>
                </a:cubicBezTo>
                <a:cubicBezTo>
                  <a:pt x="0" y="151"/>
                  <a:pt x="0" y="151"/>
                  <a:pt x="0" y="151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45" y="86"/>
                  <a:pt x="45" y="86"/>
                  <a:pt x="45" y="86"/>
                </a:cubicBezTo>
                <a:cubicBezTo>
                  <a:pt x="43" y="84"/>
                  <a:pt x="43" y="80"/>
                  <a:pt x="46" y="78"/>
                </a:cubicBezTo>
                <a:cubicBezTo>
                  <a:pt x="47" y="77"/>
                  <a:pt x="47" y="77"/>
                  <a:pt x="48" y="77"/>
                </a:cubicBezTo>
                <a:cubicBezTo>
                  <a:pt x="50" y="67"/>
                  <a:pt x="59" y="53"/>
                  <a:pt x="64" y="49"/>
                </a:cubicBezTo>
                <a:cubicBezTo>
                  <a:pt x="85" y="25"/>
                  <a:pt x="85" y="25"/>
                  <a:pt x="85" y="25"/>
                </a:cubicBezTo>
                <a:cubicBezTo>
                  <a:pt x="85" y="25"/>
                  <a:pt x="85" y="25"/>
                  <a:pt x="85" y="25"/>
                </a:cubicBezTo>
                <a:close/>
                <a:moveTo>
                  <a:pt x="125" y="61"/>
                </a:moveTo>
                <a:cubicBezTo>
                  <a:pt x="94" y="28"/>
                  <a:pt x="94" y="28"/>
                  <a:pt x="94" y="28"/>
                </a:cubicBezTo>
                <a:cubicBezTo>
                  <a:pt x="121" y="0"/>
                  <a:pt x="121" y="0"/>
                  <a:pt x="121" y="0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125" y="61"/>
                  <a:pt x="125" y="61"/>
                  <a:pt x="125" y="61"/>
                </a:cubicBezTo>
                <a:cubicBezTo>
                  <a:pt x="125" y="61"/>
                  <a:pt x="125" y="61"/>
                  <a:pt x="125" y="61"/>
                </a:cubicBezTo>
                <a:close/>
                <a:moveTo>
                  <a:pt x="130" y="31"/>
                </a:moveTo>
                <a:cubicBezTo>
                  <a:pt x="137" y="39"/>
                  <a:pt x="137" y="39"/>
                  <a:pt x="137" y="39"/>
                </a:cubicBezTo>
                <a:cubicBezTo>
                  <a:pt x="141" y="34"/>
                  <a:pt x="141" y="34"/>
                  <a:pt x="141" y="34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0" y="31"/>
                  <a:pt x="130" y="31"/>
                  <a:pt x="130" y="31"/>
                </a:cubicBezTo>
                <a:cubicBezTo>
                  <a:pt x="130" y="31"/>
                  <a:pt x="130" y="31"/>
                  <a:pt x="130" y="31"/>
                </a:cubicBezTo>
                <a:close/>
                <a:moveTo>
                  <a:pt x="122" y="23"/>
                </a:moveTo>
                <a:cubicBezTo>
                  <a:pt x="127" y="17"/>
                  <a:pt x="127" y="17"/>
                  <a:pt x="127" y="17"/>
                </a:cubicBezTo>
                <a:cubicBezTo>
                  <a:pt x="120" y="11"/>
                  <a:pt x="120" y="11"/>
                  <a:pt x="120" y="11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lose/>
                <a:moveTo>
                  <a:pt x="122" y="23"/>
                </a:moveTo>
                <a:cubicBezTo>
                  <a:pt x="122" y="23"/>
                  <a:pt x="122" y="23"/>
                  <a:pt x="122" y="2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3" name="Freeform 74">
            <a:extLst>
              <a:ext uri="{FF2B5EF4-FFF2-40B4-BE49-F238E27FC236}">
                <a16:creationId xmlns:a16="http://schemas.microsoft.com/office/drawing/2014/main" id="{D7DB32AE-E5C4-45F0-BD87-C8830D031C35}"/>
              </a:ext>
            </a:extLst>
          </p:cNvPr>
          <p:cNvSpPr>
            <a:spLocks noEditPoints="1"/>
          </p:cNvSpPr>
          <p:nvPr/>
        </p:nvSpPr>
        <p:spPr bwMode="auto">
          <a:xfrm>
            <a:off x="5748338" y="4678363"/>
            <a:ext cx="144463" cy="258763"/>
          </a:xfrm>
          <a:custGeom>
            <a:avLst/>
            <a:gdLst>
              <a:gd name="T0" fmla="*/ 55 w 91"/>
              <a:gd name="T1" fmla="*/ 51 h 163"/>
              <a:gd name="T2" fmla="*/ 36 w 91"/>
              <a:gd name="T3" fmla="*/ 51 h 163"/>
              <a:gd name="T4" fmla="*/ 0 w 91"/>
              <a:gd name="T5" fmla="*/ 129 h 163"/>
              <a:gd name="T6" fmla="*/ 45 w 91"/>
              <a:gd name="T7" fmla="*/ 160 h 163"/>
              <a:gd name="T8" fmla="*/ 91 w 91"/>
              <a:gd name="T9" fmla="*/ 129 h 163"/>
              <a:gd name="T10" fmla="*/ 55 w 91"/>
              <a:gd name="T11" fmla="*/ 51 h 163"/>
              <a:gd name="T12" fmla="*/ 28 w 91"/>
              <a:gd name="T13" fmla="*/ 145 h 163"/>
              <a:gd name="T14" fmla="*/ 12 w 91"/>
              <a:gd name="T15" fmla="*/ 134 h 163"/>
              <a:gd name="T16" fmla="*/ 13 w 91"/>
              <a:gd name="T17" fmla="*/ 126 h 163"/>
              <a:gd name="T18" fmla="*/ 11 w 91"/>
              <a:gd name="T19" fmla="*/ 119 h 163"/>
              <a:gd name="T20" fmla="*/ 11 w 91"/>
              <a:gd name="T21" fmla="*/ 115 h 163"/>
              <a:gd name="T22" fmla="*/ 15 w 91"/>
              <a:gd name="T23" fmla="*/ 113 h 163"/>
              <a:gd name="T24" fmla="*/ 16 w 91"/>
              <a:gd name="T25" fmla="*/ 105 h 163"/>
              <a:gd name="T26" fmla="*/ 16 w 91"/>
              <a:gd name="T27" fmla="*/ 97 h 163"/>
              <a:gd name="T28" fmla="*/ 17 w 91"/>
              <a:gd name="T29" fmla="*/ 95 h 163"/>
              <a:gd name="T30" fmla="*/ 20 w 91"/>
              <a:gd name="T31" fmla="*/ 91 h 163"/>
              <a:gd name="T32" fmla="*/ 20 w 91"/>
              <a:gd name="T33" fmla="*/ 84 h 163"/>
              <a:gd name="T34" fmla="*/ 28 w 91"/>
              <a:gd name="T35" fmla="*/ 73 h 163"/>
              <a:gd name="T36" fmla="*/ 28 w 91"/>
              <a:gd name="T37" fmla="*/ 145 h 163"/>
              <a:gd name="T38" fmla="*/ 90 w 91"/>
              <a:gd name="T39" fmla="*/ 15 h 163"/>
              <a:gd name="T40" fmla="*/ 90 w 91"/>
              <a:gd name="T41" fmla="*/ 5 h 163"/>
              <a:gd name="T42" fmla="*/ 85 w 91"/>
              <a:gd name="T43" fmla="*/ 0 h 163"/>
              <a:gd name="T44" fmla="*/ 80 w 91"/>
              <a:gd name="T45" fmla="*/ 0 h 163"/>
              <a:gd name="T46" fmla="*/ 80 w 91"/>
              <a:gd name="T47" fmla="*/ 20 h 163"/>
              <a:gd name="T48" fmla="*/ 85 w 91"/>
              <a:gd name="T49" fmla="*/ 20 h 163"/>
              <a:gd name="T50" fmla="*/ 90 w 91"/>
              <a:gd name="T51" fmla="*/ 15 h 163"/>
              <a:gd name="T52" fmla="*/ 67 w 91"/>
              <a:gd name="T53" fmla="*/ 29 h 163"/>
              <a:gd name="T54" fmla="*/ 63 w 91"/>
              <a:gd name="T55" fmla="*/ 36 h 163"/>
              <a:gd name="T56" fmla="*/ 62 w 91"/>
              <a:gd name="T57" fmla="*/ 38 h 163"/>
              <a:gd name="T58" fmla="*/ 62 w 91"/>
              <a:gd name="T59" fmla="*/ 39 h 163"/>
              <a:gd name="T60" fmla="*/ 75 w 91"/>
              <a:gd name="T61" fmla="*/ 51 h 163"/>
              <a:gd name="T62" fmla="*/ 83 w 91"/>
              <a:gd name="T63" fmla="*/ 53 h 163"/>
              <a:gd name="T64" fmla="*/ 74 w 91"/>
              <a:gd name="T65" fmla="*/ 26 h 163"/>
              <a:gd name="T66" fmla="*/ 67 w 91"/>
              <a:gd name="T67" fmla="*/ 29 h 163"/>
              <a:gd name="T68" fmla="*/ 18 w 91"/>
              <a:gd name="T69" fmla="*/ 20 h 163"/>
              <a:gd name="T70" fmla="*/ 33 w 91"/>
              <a:gd name="T71" fmla="*/ 47 h 163"/>
              <a:gd name="T72" fmla="*/ 55 w 91"/>
              <a:gd name="T73" fmla="*/ 47 h 163"/>
              <a:gd name="T74" fmla="*/ 75 w 91"/>
              <a:gd name="T75" fmla="*/ 21 h 163"/>
              <a:gd name="T76" fmla="*/ 75 w 91"/>
              <a:gd name="T77" fmla="*/ 0 h 163"/>
              <a:gd name="T78" fmla="*/ 44 w 91"/>
              <a:gd name="T79" fmla="*/ 0 h 163"/>
              <a:gd name="T80" fmla="*/ 17 w 91"/>
              <a:gd name="T81" fmla="*/ 17 h 163"/>
              <a:gd name="T82" fmla="*/ 18 w 91"/>
              <a:gd name="T83" fmla="*/ 2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1" h="163">
                <a:moveTo>
                  <a:pt x="55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15" y="61"/>
                  <a:pt x="0" y="98"/>
                  <a:pt x="0" y="129"/>
                </a:cubicBezTo>
                <a:cubicBezTo>
                  <a:pt x="0" y="163"/>
                  <a:pt x="20" y="160"/>
                  <a:pt x="45" y="160"/>
                </a:cubicBezTo>
                <a:cubicBezTo>
                  <a:pt x="71" y="160"/>
                  <a:pt x="91" y="163"/>
                  <a:pt x="91" y="129"/>
                </a:cubicBezTo>
                <a:cubicBezTo>
                  <a:pt x="91" y="98"/>
                  <a:pt x="75" y="61"/>
                  <a:pt x="55" y="51"/>
                </a:cubicBezTo>
                <a:close/>
                <a:moveTo>
                  <a:pt x="28" y="145"/>
                </a:moveTo>
                <a:cubicBezTo>
                  <a:pt x="28" y="145"/>
                  <a:pt x="16" y="145"/>
                  <a:pt x="12" y="134"/>
                </a:cubicBezTo>
                <a:cubicBezTo>
                  <a:pt x="12" y="131"/>
                  <a:pt x="13" y="129"/>
                  <a:pt x="13" y="126"/>
                </a:cubicBezTo>
                <a:cubicBezTo>
                  <a:pt x="13" y="124"/>
                  <a:pt x="12" y="121"/>
                  <a:pt x="11" y="11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2" y="115"/>
                  <a:pt x="13" y="114"/>
                  <a:pt x="15" y="113"/>
                </a:cubicBezTo>
                <a:cubicBezTo>
                  <a:pt x="17" y="111"/>
                  <a:pt x="17" y="107"/>
                  <a:pt x="16" y="105"/>
                </a:cubicBezTo>
                <a:cubicBezTo>
                  <a:pt x="15" y="102"/>
                  <a:pt x="13" y="100"/>
                  <a:pt x="16" y="97"/>
                </a:cubicBezTo>
                <a:cubicBezTo>
                  <a:pt x="16" y="96"/>
                  <a:pt x="17" y="96"/>
                  <a:pt x="17" y="95"/>
                </a:cubicBezTo>
                <a:cubicBezTo>
                  <a:pt x="18" y="94"/>
                  <a:pt x="19" y="92"/>
                  <a:pt x="20" y="91"/>
                </a:cubicBezTo>
                <a:cubicBezTo>
                  <a:pt x="21" y="89"/>
                  <a:pt x="21" y="86"/>
                  <a:pt x="20" y="84"/>
                </a:cubicBezTo>
                <a:cubicBezTo>
                  <a:pt x="22" y="80"/>
                  <a:pt x="25" y="77"/>
                  <a:pt x="28" y="73"/>
                </a:cubicBezTo>
                <a:cubicBezTo>
                  <a:pt x="28" y="145"/>
                  <a:pt x="28" y="145"/>
                  <a:pt x="28" y="145"/>
                </a:cubicBezTo>
                <a:close/>
                <a:moveTo>
                  <a:pt x="90" y="15"/>
                </a:moveTo>
                <a:cubicBezTo>
                  <a:pt x="90" y="5"/>
                  <a:pt x="90" y="5"/>
                  <a:pt x="90" y="5"/>
                </a:cubicBezTo>
                <a:cubicBezTo>
                  <a:pt x="90" y="2"/>
                  <a:pt x="88" y="0"/>
                  <a:pt x="85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20"/>
                  <a:pt x="80" y="20"/>
                  <a:pt x="80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8" y="20"/>
                  <a:pt x="90" y="19"/>
                  <a:pt x="90" y="15"/>
                </a:cubicBezTo>
                <a:close/>
                <a:moveTo>
                  <a:pt x="67" y="29"/>
                </a:moveTo>
                <a:cubicBezTo>
                  <a:pt x="66" y="31"/>
                  <a:pt x="65" y="33"/>
                  <a:pt x="63" y="36"/>
                </a:cubicBezTo>
                <a:cubicBezTo>
                  <a:pt x="62" y="37"/>
                  <a:pt x="62" y="37"/>
                  <a:pt x="62" y="38"/>
                </a:cubicBezTo>
                <a:cubicBezTo>
                  <a:pt x="62" y="39"/>
                  <a:pt x="62" y="39"/>
                  <a:pt x="62" y="39"/>
                </a:cubicBezTo>
                <a:cubicBezTo>
                  <a:pt x="63" y="39"/>
                  <a:pt x="70" y="42"/>
                  <a:pt x="75" y="51"/>
                </a:cubicBezTo>
                <a:cubicBezTo>
                  <a:pt x="79" y="61"/>
                  <a:pt x="88" y="59"/>
                  <a:pt x="83" y="53"/>
                </a:cubicBezTo>
                <a:cubicBezTo>
                  <a:pt x="77" y="47"/>
                  <a:pt x="74" y="26"/>
                  <a:pt x="74" y="26"/>
                </a:cubicBezTo>
                <a:cubicBezTo>
                  <a:pt x="70" y="26"/>
                  <a:pt x="68" y="27"/>
                  <a:pt x="67" y="29"/>
                </a:cubicBezTo>
                <a:close/>
                <a:moveTo>
                  <a:pt x="18" y="20"/>
                </a:moveTo>
                <a:cubicBezTo>
                  <a:pt x="24" y="22"/>
                  <a:pt x="33" y="27"/>
                  <a:pt x="33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5" y="47"/>
                  <a:pt x="58" y="21"/>
                  <a:pt x="75" y="21"/>
                </a:cubicBezTo>
                <a:cubicBezTo>
                  <a:pt x="75" y="0"/>
                  <a:pt x="75" y="0"/>
                  <a:pt x="7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8" y="0"/>
                  <a:pt x="27" y="3"/>
                  <a:pt x="17" y="17"/>
                </a:cubicBezTo>
                <a:cubicBezTo>
                  <a:pt x="16" y="19"/>
                  <a:pt x="17" y="20"/>
                  <a:pt x="18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4" name="Freeform 75">
            <a:extLst>
              <a:ext uri="{FF2B5EF4-FFF2-40B4-BE49-F238E27FC236}">
                <a16:creationId xmlns:a16="http://schemas.microsoft.com/office/drawing/2014/main" id="{72F8DA26-599F-4D5B-AACA-6AEBAA4DF089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4676776"/>
            <a:ext cx="255588" cy="258763"/>
          </a:xfrm>
          <a:custGeom>
            <a:avLst/>
            <a:gdLst>
              <a:gd name="T0" fmla="*/ 155 w 161"/>
              <a:gd name="T1" fmla="*/ 97 h 163"/>
              <a:gd name="T2" fmla="*/ 139 w 161"/>
              <a:gd name="T3" fmla="*/ 62 h 163"/>
              <a:gd name="T4" fmla="*/ 139 w 161"/>
              <a:gd name="T5" fmla="*/ 41 h 163"/>
              <a:gd name="T6" fmla="*/ 110 w 161"/>
              <a:gd name="T7" fmla="*/ 47 h 163"/>
              <a:gd name="T8" fmla="*/ 86 w 161"/>
              <a:gd name="T9" fmla="*/ 43 h 163"/>
              <a:gd name="T10" fmla="*/ 28 w 161"/>
              <a:gd name="T11" fmla="*/ 86 h 163"/>
              <a:gd name="T12" fmla="*/ 23 w 161"/>
              <a:gd name="T13" fmla="*/ 80 h 163"/>
              <a:gd name="T14" fmla="*/ 17 w 161"/>
              <a:gd name="T15" fmla="*/ 92 h 163"/>
              <a:gd name="T16" fmla="*/ 6 w 161"/>
              <a:gd name="T17" fmla="*/ 73 h 163"/>
              <a:gd name="T18" fmla="*/ 17 w 161"/>
              <a:gd name="T19" fmla="*/ 97 h 163"/>
              <a:gd name="T20" fmla="*/ 27 w 161"/>
              <a:gd name="T21" fmla="*/ 92 h 163"/>
              <a:gd name="T22" fmla="*/ 44 w 161"/>
              <a:gd name="T23" fmla="*/ 145 h 163"/>
              <a:gd name="T24" fmla="*/ 49 w 161"/>
              <a:gd name="T25" fmla="*/ 161 h 163"/>
              <a:gd name="T26" fmla="*/ 64 w 161"/>
              <a:gd name="T27" fmla="*/ 163 h 163"/>
              <a:gd name="T28" fmla="*/ 68 w 161"/>
              <a:gd name="T29" fmla="*/ 158 h 163"/>
              <a:gd name="T30" fmla="*/ 68 w 161"/>
              <a:gd name="T31" fmla="*/ 153 h 163"/>
              <a:gd name="T32" fmla="*/ 88 w 161"/>
              <a:gd name="T33" fmla="*/ 154 h 163"/>
              <a:gd name="T34" fmla="*/ 93 w 161"/>
              <a:gd name="T35" fmla="*/ 163 h 163"/>
              <a:gd name="T36" fmla="*/ 103 w 161"/>
              <a:gd name="T37" fmla="*/ 163 h 163"/>
              <a:gd name="T38" fmla="*/ 108 w 161"/>
              <a:gd name="T39" fmla="*/ 149 h 163"/>
              <a:gd name="T40" fmla="*/ 112 w 161"/>
              <a:gd name="T41" fmla="*/ 149 h 163"/>
              <a:gd name="T42" fmla="*/ 117 w 161"/>
              <a:gd name="T43" fmla="*/ 158 h 163"/>
              <a:gd name="T44" fmla="*/ 136 w 161"/>
              <a:gd name="T45" fmla="*/ 154 h 163"/>
              <a:gd name="T46" fmla="*/ 135 w 161"/>
              <a:gd name="T47" fmla="*/ 143 h 163"/>
              <a:gd name="T48" fmla="*/ 142 w 161"/>
              <a:gd name="T49" fmla="*/ 132 h 163"/>
              <a:gd name="T50" fmla="*/ 160 w 161"/>
              <a:gd name="T51" fmla="*/ 124 h 163"/>
              <a:gd name="T52" fmla="*/ 161 w 161"/>
              <a:gd name="T53" fmla="*/ 100 h 163"/>
              <a:gd name="T54" fmla="*/ 17 w 161"/>
              <a:gd name="T55" fmla="*/ 84 h 163"/>
              <a:gd name="T56" fmla="*/ 20 w 161"/>
              <a:gd name="T57" fmla="*/ 86 h 163"/>
              <a:gd name="T58" fmla="*/ 17 w 161"/>
              <a:gd name="T59" fmla="*/ 84 h 163"/>
              <a:gd name="T60" fmla="*/ 133 w 161"/>
              <a:gd name="T61" fmla="*/ 132 h 163"/>
              <a:gd name="T62" fmla="*/ 129 w 161"/>
              <a:gd name="T63" fmla="*/ 137 h 163"/>
              <a:gd name="T64" fmla="*/ 120 w 161"/>
              <a:gd name="T65" fmla="*/ 148 h 163"/>
              <a:gd name="T66" fmla="*/ 113 w 161"/>
              <a:gd name="T67" fmla="*/ 141 h 163"/>
              <a:gd name="T68" fmla="*/ 104 w 161"/>
              <a:gd name="T69" fmla="*/ 141 h 163"/>
              <a:gd name="T70" fmla="*/ 99 w 161"/>
              <a:gd name="T71" fmla="*/ 154 h 163"/>
              <a:gd name="T72" fmla="*/ 91 w 161"/>
              <a:gd name="T73" fmla="*/ 145 h 163"/>
              <a:gd name="T74" fmla="*/ 89 w 161"/>
              <a:gd name="T75" fmla="*/ 145 h 163"/>
              <a:gd name="T76" fmla="*/ 67 w 161"/>
              <a:gd name="T77" fmla="*/ 143 h 163"/>
              <a:gd name="T78" fmla="*/ 66 w 161"/>
              <a:gd name="T79" fmla="*/ 143 h 163"/>
              <a:gd name="T80" fmla="*/ 59 w 161"/>
              <a:gd name="T81" fmla="*/ 153 h 163"/>
              <a:gd name="T82" fmla="*/ 48 w 161"/>
              <a:gd name="T83" fmla="*/ 137 h 163"/>
              <a:gd name="T84" fmla="*/ 55 w 161"/>
              <a:gd name="T85" fmla="*/ 62 h 163"/>
              <a:gd name="T86" fmla="*/ 94 w 161"/>
              <a:gd name="T87" fmla="*/ 54 h 163"/>
              <a:gd name="T88" fmla="*/ 110 w 161"/>
              <a:gd name="T89" fmla="*/ 56 h 163"/>
              <a:gd name="T90" fmla="*/ 110 w 161"/>
              <a:gd name="T91" fmla="*/ 56 h 163"/>
              <a:gd name="T92" fmla="*/ 132 w 161"/>
              <a:gd name="T93" fmla="*/ 50 h 163"/>
              <a:gd name="T94" fmla="*/ 129 w 161"/>
              <a:gd name="T95" fmla="*/ 62 h 163"/>
              <a:gd name="T96" fmla="*/ 144 w 161"/>
              <a:gd name="T97" fmla="*/ 96 h 163"/>
              <a:gd name="T98" fmla="*/ 152 w 161"/>
              <a:gd name="T99" fmla="*/ 105 h 163"/>
              <a:gd name="T100" fmla="*/ 152 w 161"/>
              <a:gd name="T101" fmla="*/ 117 h 163"/>
              <a:gd name="T102" fmla="*/ 48 w 161"/>
              <a:gd name="T103" fmla="*/ 20 h 163"/>
              <a:gd name="T104" fmla="*/ 87 w 161"/>
              <a:gd name="T105" fmla="*/ 20 h 163"/>
              <a:gd name="T106" fmla="*/ 48 w 161"/>
              <a:gd name="T107" fmla="*/ 20 h 163"/>
              <a:gd name="T108" fmla="*/ 95 w 161"/>
              <a:gd name="T109" fmla="*/ 79 h 163"/>
              <a:gd name="T110" fmla="*/ 58 w 161"/>
              <a:gd name="T111" fmla="*/ 86 h 163"/>
              <a:gd name="T112" fmla="*/ 56 w 161"/>
              <a:gd name="T113" fmla="*/ 79 h 163"/>
              <a:gd name="T114" fmla="*/ 101 w 161"/>
              <a:gd name="T115" fmla="*/ 77 h 163"/>
              <a:gd name="T116" fmla="*/ 131 w 161"/>
              <a:gd name="T117" fmla="*/ 94 h 163"/>
              <a:gd name="T118" fmla="*/ 131 w 161"/>
              <a:gd name="T119" fmla="*/ 81 h 163"/>
              <a:gd name="T120" fmla="*/ 135 w 161"/>
              <a:gd name="T121" fmla="*/ 8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1" h="163">
                <a:moveTo>
                  <a:pt x="159" y="97"/>
                </a:moveTo>
                <a:cubicBezTo>
                  <a:pt x="159" y="97"/>
                  <a:pt x="156" y="96"/>
                  <a:pt x="155" y="97"/>
                </a:cubicBezTo>
                <a:cubicBezTo>
                  <a:pt x="154" y="97"/>
                  <a:pt x="153" y="96"/>
                  <a:pt x="153" y="94"/>
                </a:cubicBezTo>
                <a:cubicBezTo>
                  <a:pt x="152" y="83"/>
                  <a:pt x="146" y="71"/>
                  <a:pt x="139" y="62"/>
                </a:cubicBezTo>
                <a:cubicBezTo>
                  <a:pt x="141" y="55"/>
                  <a:pt x="141" y="47"/>
                  <a:pt x="141" y="44"/>
                </a:cubicBezTo>
                <a:cubicBezTo>
                  <a:pt x="141" y="43"/>
                  <a:pt x="140" y="42"/>
                  <a:pt x="139" y="41"/>
                </a:cubicBezTo>
                <a:cubicBezTo>
                  <a:pt x="137" y="40"/>
                  <a:pt x="136" y="40"/>
                  <a:pt x="135" y="40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07" y="47"/>
                  <a:pt x="103" y="46"/>
                  <a:pt x="96" y="44"/>
                </a:cubicBezTo>
                <a:cubicBezTo>
                  <a:pt x="93" y="44"/>
                  <a:pt x="89" y="43"/>
                  <a:pt x="86" y="43"/>
                </a:cubicBezTo>
                <a:cubicBezTo>
                  <a:pt x="68" y="43"/>
                  <a:pt x="51" y="54"/>
                  <a:pt x="50" y="54"/>
                </a:cubicBezTo>
                <a:cubicBezTo>
                  <a:pt x="39" y="62"/>
                  <a:pt x="31" y="73"/>
                  <a:pt x="28" y="86"/>
                </a:cubicBezTo>
                <a:cubicBezTo>
                  <a:pt x="27" y="87"/>
                  <a:pt x="26" y="89"/>
                  <a:pt x="23" y="89"/>
                </a:cubicBezTo>
                <a:cubicBezTo>
                  <a:pt x="25" y="85"/>
                  <a:pt x="25" y="83"/>
                  <a:pt x="23" y="80"/>
                </a:cubicBezTo>
                <a:cubicBezTo>
                  <a:pt x="20" y="72"/>
                  <a:pt x="11" y="79"/>
                  <a:pt x="12" y="85"/>
                </a:cubicBezTo>
                <a:cubicBezTo>
                  <a:pt x="12" y="89"/>
                  <a:pt x="15" y="91"/>
                  <a:pt x="17" y="92"/>
                </a:cubicBezTo>
                <a:cubicBezTo>
                  <a:pt x="16" y="92"/>
                  <a:pt x="15" y="92"/>
                  <a:pt x="13" y="92"/>
                </a:cubicBezTo>
                <a:cubicBezTo>
                  <a:pt x="6" y="90"/>
                  <a:pt x="4" y="80"/>
                  <a:pt x="6" y="73"/>
                </a:cubicBezTo>
                <a:cubicBezTo>
                  <a:pt x="6" y="69"/>
                  <a:pt x="1" y="72"/>
                  <a:pt x="1" y="74"/>
                </a:cubicBezTo>
                <a:cubicBezTo>
                  <a:pt x="0" y="85"/>
                  <a:pt x="3" y="99"/>
                  <a:pt x="17" y="97"/>
                </a:cubicBezTo>
                <a:cubicBezTo>
                  <a:pt x="19" y="97"/>
                  <a:pt x="21" y="96"/>
                  <a:pt x="22" y="93"/>
                </a:cubicBezTo>
                <a:cubicBezTo>
                  <a:pt x="23" y="93"/>
                  <a:pt x="25" y="93"/>
                  <a:pt x="27" y="92"/>
                </a:cubicBezTo>
                <a:cubicBezTo>
                  <a:pt x="26" y="96"/>
                  <a:pt x="26" y="98"/>
                  <a:pt x="26" y="100"/>
                </a:cubicBezTo>
                <a:cubicBezTo>
                  <a:pt x="26" y="118"/>
                  <a:pt x="27" y="133"/>
                  <a:pt x="44" y="145"/>
                </a:cubicBezTo>
                <a:cubicBezTo>
                  <a:pt x="45" y="146"/>
                  <a:pt x="45" y="152"/>
                  <a:pt x="45" y="157"/>
                </a:cubicBezTo>
                <a:cubicBezTo>
                  <a:pt x="45" y="159"/>
                  <a:pt x="47" y="161"/>
                  <a:pt x="49" y="161"/>
                </a:cubicBezTo>
                <a:cubicBezTo>
                  <a:pt x="64" y="163"/>
                  <a:pt x="64" y="163"/>
                  <a:pt x="64" y="163"/>
                </a:cubicBezTo>
                <a:cubicBezTo>
                  <a:pt x="64" y="163"/>
                  <a:pt x="64" y="163"/>
                  <a:pt x="64" y="163"/>
                </a:cubicBezTo>
                <a:cubicBezTo>
                  <a:pt x="64" y="163"/>
                  <a:pt x="64" y="163"/>
                  <a:pt x="64" y="163"/>
                </a:cubicBezTo>
                <a:cubicBezTo>
                  <a:pt x="66" y="163"/>
                  <a:pt x="68" y="160"/>
                  <a:pt x="68" y="158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55"/>
                  <a:pt x="68" y="154"/>
                  <a:pt x="68" y="153"/>
                </a:cubicBezTo>
                <a:cubicBezTo>
                  <a:pt x="74" y="154"/>
                  <a:pt x="79" y="154"/>
                  <a:pt x="85" y="154"/>
                </a:cubicBezTo>
                <a:cubicBezTo>
                  <a:pt x="87" y="154"/>
                  <a:pt x="87" y="154"/>
                  <a:pt x="88" y="154"/>
                </a:cubicBezTo>
                <a:cubicBezTo>
                  <a:pt x="88" y="155"/>
                  <a:pt x="88" y="158"/>
                  <a:pt x="89" y="159"/>
                </a:cubicBezTo>
                <a:cubicBezTo>
                  <a:pt x="89" y="161"/>
                  <a:pt x="92" y="163"/>
                  <a:pt x="93" y="163"/>
                </a:cubicBezTo>
                <a:cubicBezTo>
                  <a:pt x="93" y="163"/>
                  <a:pt x="93" y="163"/>
                  <a:pt x="93" y="163"/>
                </a:cubicBezTo>
                <a:cubicBezTo>
                  <a:pt x="103" y="163"/>
                  <a:pt x="103" y="163"/>
                  <a:pt x="103" y="163"/>
                </a:cubicBezTo>
                <a:cubicBezTo>
                  <a:pt x="106" y="163"/>
                  <a:pt x="107" y="161"/>
                  <a:pt x="107" y="159"/>
                </a:cubicBezTo>
                <a:cubicBezTo>
                  <a:pt x="107" y="155"/>
                  <a:pt x="107" y="152"/>
                  <a:pt x="108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1" y="149"/>
                  <a:pt x="111" y="149"/>
                  <a:pt x="112" y="149"/>
                </a:cubicBezTo>
                <a:cubicBezTo>
                  <a:pt x="112" y="151"/>
                  <a:pt x="113" y="153"/>
                  <a:pt x="113" y="154"/>
                </a:cubicBezTo>
                <a:cubicBezTo>
                  <a:pt x="114" y="157"/>
                  <a:pt x="115" y="158"/>
                  <a:pt x="117" y="158"/>
                </a:cubicBezTo>
                <a:cubicBezTo>
                  <a:pt x="133" y="157"/>
                  <a:pt x="133" y="157"/>
                  <a:pt x="133" y="157"/>
                </a:cubicBezTo>
                <a:cubicBezTo>
                  <a:pt x="134" y="157"/>
                  <a:pt x="135" y="155"/>
                  <a:pt x="136" y="154"/>
                </a:cubicBezTo>
                <a:cubicBezTo>
                  <a:pt x="136" y="153"/>
                  <a:pt x="137" y="152"/>
                  <a:pt x="136" y="151"/>
                </a:cubicBezTo>
                <a:cubicBezTo>
                  <a:pt x="136" y="148"/>
                  <a:pt x="135" y="145"/>
                  <a:pt x="135" y="143"/>
                </a:cubicBezTo>
                <a:cubicBezTo>
                  <a:pt x="137" y="141"/>
                  <a:pt x="139" y="137"/>
                  <a:pt x="140" y="135"/>
                </a:cubicBezTo>
                <a:cubicBezTo>
                  <a:pt x="141" y="134"/>
                  <a:pt x="141" y="133"/>
                  <a:pt x="142" y="132"/>
                </a:cubicBezTo>
                <a:cubicBezTo>
                  <a:pt x="146" y="127"/>
                  <a:pt x="154" y="126"/>
                  <a:pt x="156" y="126"/>
                </a:cubicBezTo>
                <a:cubicBezTo>
                  <a:pt x="158" y="127"/>
                  <a:pt x="159" y="126"/>
                  <a:pt x="160" y="124"/>
                </a:cubicBezTo>
                <a:cubicBezTo>
                  <a:pt x="160" y="124"/>
                  <a:pt x="161" y="123"/>
                  <a:pt x="161" y="122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61" y="99"/>
                  <a:pt x="160" y="98"/>
                  <a:pt x="159" y="97"/>
                </a:cubicBezTo>
                <a:close/>
                <a:moveTo>
                  <a:pt x="17" y="84"/>
                </a:moveTo>
                <a:cubicBezTo>
                  <a:pt x="16" y="83"/>
                  <a:pt x="17" y="80"/>
                  <a:pt x="18" y="83"/>
                </a:cubicBezTo>
                <a:cubicBezTo>
                  <a:pt x="19" y="83"/>
                  <a:pt x="20" y="85"/>
                  <a:pt x="20" y="86"/>
                </a:cubicBezTo>
                <a:cubicBezTo>
                  <a:pt x="20" y="87"/>
                  <a:pt x="20" y="87"/>
                  <a:pt x="20" y="87"/>
                </a:cubicBezTo>
                <a:cubicBezTo>
                  <a:pt x="19" y="87"/>
                  <a:pt x="18" y="86"/>
                  <a:pt x="17" y="84"/>
                </a:cubicBezTo>
                <a:close/>
                <a:moveTo>
                  <a:pt x="135" y="126"/>
                </a:moveTo>
                <a:cubicBezTo>
                  <a:pt x="134" y="128"/>
                  <a:pt x="133" y="130"/>
                  <a:pt x="133" y="132"/>
                </a:cubicBezTo>
                <a:cubicBezTo>
                  <a:pt x="132" y="134"/>
                  <a:pt x="131" y="135"/>
                  <a:pt x="129" y="136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7" y="139"/>
                  <a:pt x="126" y="140"/>
                  <a:pt x="127" y="148"/>
                </a:cubicBezTo>
                <a:cubicBezTo>
                  <a:pt x="120" y="148"/>
                  <a:pt x="120" y="148"/>
                  <a:pt x="120" y="148"/>
                </a:cubicBezTo>
                <a:cubicBezTo>
                  <a:pt x="118" y="142"/>
                  <a:pt x="116" y="141"/>
                  <a:pt x="115" y="141"/>
                </a:cubicBezTo>
                <a:cubicBezTo>
                  <a:pt x="114" y="140"/>
                  <a:pt x="113" y="140"/>
                  <a:pt x="113" y="141"/>
                </a:cubicBezTo>
                <a:cubicBezTo>
                  <a:pt x="112" y="141"/>
                  <a:pt x="111" y="141"/>
                  <a:pt x="108" y="141"/>
                </a:cubicBezTo>
                <a:cubicBezTo>
                  <a:pt x="105" y="141"/>
                  <a:pt x="104" y="141"/>
                  <a:pt x="104" y="141"/>
                </a:cubicBezTo>
                <a:cubicBezTo>
                  <a:pt x="103" y="141"/>
                  <a:pt x="103" y="142"/>
                  <a:pt x="103" y="142"/>
                </a:cubicBezTo>
                <a:cubicBezTo>
                  <a:pt x="102" y="143"/>
                  <a:pt x="99" y="145"/>
                  <a:pt x="99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5" y="148"/>
                  <a:pt x="94" y="145"/>
                  <a:pt x="91" y="145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8" y="145"/>
                  <a:pt x="87" y="145"/>
                  <a:pt x="85" y="145"/>
                </a:cubicBezTo>
                <a:cubicBezTo>
                  <a:pt x="79" y="145"/>
                  <a:pt x="73" y="145"/>
                  <a:pt x="67" y="143"/>
                </a:cubicBezTo>
                <a:cubicBezTo>
                  <a:pt x="67" y="143"/>
                  <a:pt x="67" y="143"/>
                  <a:pt x="66" y="143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4" y="143"/>
                  <a:pt x="63" y="143"/>
                  <a:pt x="61" y="146"/>
                </a:cubicBezTo>
                <a:cubicBezTo>
                  <a:pt x="59" y="147"/>
                  <a:pt x="59" y="151"/>
                  <a:pt x="59" y="153"/>
                </a:cubicBezTo>
                <a:cubicBezTo>
                  <a:pt x="54" y="153"/>
                  <a:pt x="54" y="153"/>
                  <a:pt x="54" y="153"/>
                </a:cubicBezTo>
                <a:cubicBezTo>
                  <a:pt x="53" y="145"/>
                  <a:pt x="51" y="139"/>
                  <a:pt x="48" y="137"/>
                </a:cubicBezTo>
                <a:cubicBezTo>
                  <a:pt x="36" y="129"/>
                  <a:pt x="34" y="118"/>
                  <a:pt x="34" y="100"/>
                </a:cubicBezTo>
                <a:cubicBezTo>
                  <a:pt x="34" y="85"/>
                  <a:pt x="41" y="71"/>
                  <a:pt x="55" y="62"/>
                </a:cubicBezTo>
                <a:cubicBezTo>
                  <a:pt x="55" y="62"/>
                  <a:pt x="70" y="53"/>
                  <a:pt x="86" y="53"/>
                </a:cubicBezTo>
                <a:cubicBezTo>
                  <a:pt x="89" y="53"/>
                  <a:pt x="92" y="53"/>
                  <a:pt x="94" y="54"/>
                </a:cubicBezTo>
                <a:cubicBezTo>
                  <a:pt x="102" y="54"/>
                  <a:pt x="105" y="55"/>
                  <a:pt x="106" y="55"/>
                </a:cubicBezTo>
                <a:cubicBezTo>
                  <a:pt x="107" y="56"/>
                  <a:pt x="108" y="56"/>
                  <a:pt x="110" y="5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2" y="54"/>
                  <a:pt x="131" y="57"/>
                  <a:pt x="130" y="59"/>
                </a:cubicBezTo>
                <a:cubicBezTo>
                  <a:pt x="129" y="60"/>
                  <a:pt x="129" y="61"/>
                  <a:pt x="129" y="62"/>
                </a:cubicBezTo>
                <a:cubicBezTo>
                  <a:pt x="129" y="63"/>
                  <a:pt x="129" y="65"/>
                  <a:pt x="130" y="66"/>
                </a:cubicBezTo>
                <a:cubicBezTo>
                  <a:pt x="139" y="74"/>
                  <a:pt x="144" y="85"/>
                  <a:pt x="144" y="96"/>
                </a:cubicBezTo>
                <a:cubicBezTo>
                  <a:pt x="144" y="97"/>
                  <a:pt x="144" y="97"/>
                  <a:pt x="145" y="97"/>
                </a:cubicBezTo>
                <a:cubicBezTo>
                  <a:pt x="146" y="102"/>
                  <a:pt x="149" y="104"/>
                  <a:pt x="152" y="105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48" y="118"/>
                  <a:pt x="141" y="120"/>
                  <a:pt x="135" y="126"/>
                </a:cubicBezTo>
                <a:close/>
                <a:moveTo>
                  <a:pt x="48" y="20"/>
                </a:moveTo>
                <a:cubicBezTo>
                  <a:pt x="48" y="10"/>
                  <a:pt x="57" y="0"/>
                  <a:pt x="68" y="0"/>
                </a:cubicBezTo>
                <a:cubicBezTo>
                  <a:pt x="78" y="0"/>
                  <a:pt x="87" y="10"/>
                  <a:pt x="87" y="20"/>
                </a:cubicBezTo>
                <a:cubicBezTo>
                  <a:pt x="87" y="32"/>
                  <a:pt x="78" y="42"/>
                  <a:pt x="68" y="42"/>
                </a:cubicBezTo>
                <a:cubicBezTo>
                  <a:pt x="57" y="42"/>
                  <a:pt x="48" y="32"/>
                  <a:pt x="48" y="20"/>
                </a:cubicBezTo>
                <a:close/>
                <a:moveTo>
                  <a:pt x="101" y="77"/>
                </a:moveTo>
                <a:cubicBezTo>
                  <a:pt x="99" y="79"/>
                  <a:pt x="97" y="80"/>
                  <a:pt x="95" y="79"/>
                </a:cubicBezTo>
                <a:cubicBezTo>
                  <a:pt x="74" y="71"/>
                  <a:pt x="63" y="84"/>
                  <a:pt x="61" y="85"/>
                </a:cubicBezTo>
                <a:cubicBezTo>
                  <a:pt x="60" y="86"/>
                  <a:pt x="59" y="86"/>
                  <a:pt x="58" y="86"/>
                </a:cubicBezTo>
                <a:cubicBezTo>
                  <a:pt x="58" y="86"/>
                  <a:pt x="57" y="86"/>
                  <a:pt x="56" y="85"/>
                </a:cubicBezTo>
                <a:cubicBezTo>
                  <a:pt x="54" y="84"/>
                  <a:pt x="54" y="81"/>
                  <a:pt x="56" y="79"/>
                </a:cubicBezTo>
                <a:cubicBezTo>
                  <a:pt x="56" y="78"/>
                  <a:pt x="70" y="60"/>
                  <a:pt x="98" y="71"/>
                </a:cubicBezTo>
                <a:cubicBezTo>
                  <a:pt x="101" y="72"/>
                  <a:pt x="102" y="74"/>
                  <a:pt x="101" y="77"/>
                </a:cubicBezTo>
                <a:close/>
                <a:moveTo>
                  <a:pt x="135" y="89"/>
                </a:moveTo>
                <a:cubicBezTo>
                  <a:pt x="135" y="92"/>
                  <a:pt x="133" y="94"/>
                  <a:pt x="131" y="94"/>
                </a:cubicBezTo>
                <a:cubicBezTo>
                  <a:pt x="129" y="94"/>
                  <a:pt x="127" y="92"/>
                  <a:pt x="127" y="89"/>
                </a:cubicBezTo>
                <a:cubicBezTo>
                  <a:pt x="127" y="85"/>
                  <a:pt x="129" y="81"/>
                  <a:pt x="131" y="81"/>
                </a:cubicBezTo>
                <a:cubicBezTo>
                  <a:pt x="133" y="81"/>
                  <a:pt x="135" y="85"/>
                  <a:pt x="135" y="89"/>
                </a:cubicBezTo>
                <a:close/>
                <a:moveTo>
                  <a:pt x="135" y="89"/>
                </a:moveTo>
                <a:cubicBezTo>
                  <a:pt x="135" y="89"/>
                  <a:pt x="135" y="89"/>
                  <a:pt x="135" y="8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" name="Freeform 76">
            <a:extLst>
              <a:ext uri="{FF2B5EF4-FFF2-40B4-BE49-F238E27FC236}">
                <a16:creationId xmlns:a16="http://schemas.microsoft.com/office/drawing/2014/main" id="{CC74A3E0-8AD8-4CBE-99B4-CCD5270F05E0}"/>
              </a:ext>
            </a:extLst>
          </p:cNvPr>
          <p:cNvSpPr>
            <a:spLocks noEditPoints="1"/>
          </p:cNvSpPr>
          <p:nvPr/>
        </p:nvSpPr>
        <p:spPr bwMode="auto">
          <a:xfrm>
            <a:off x="7354888" y="2473326"/>
            <a:ext cx="238125" cy="255588"/>
          </a:xfrm>
          <a:custGeom>
            <a:avLst/>
            <a:gdLst>
              <a:gd name="T0" fmla="*/ 146 w 150"/>
              <a:gd name="T1" fmla="*/ 6 h 161"/>
              <a:gd name="T2" fmla="*/ 127 w 150"/>
              <a:gd name="T3" fmla="*/ 6 h 161"/>
              <a:gd name="T4" fmla="*/ 100 w 150"/>
              <a:gd name="T5" fmla="*/ 37 h 161"/>
              <a:gd name="T6" fmla="*/ 75 w 150"/>
              <a:gd name="T7" fmla="*/ 29 h 161"/>
              <a:gd name="T8" fmla="*/ 73 w 150"/>
              <a:gd name="T9" fmla="*/ 15 h 161"/>
              <a:gd name="T10" fmla="*/ 58 w 150"/>
              <a:gd name="T11" fmla="*/ 22 h 161"/>
              <a:gd name="T12" fmla="*/ 36 w 150"/>
              <a:gd name="T13" fmla="*/ 17 h 161"/>
              <a:gd name="T14" fmla="*/ 15 w 150"/>
              <a:gd name="T15" fmla="*/ 36 h 161"/>
              <a:gd name="T16" fmla="*/ 74 w 150"/>
              <a:gd name="T17" fmla="*/ 65 h 161"/>
              <a:gd name="T18" fmla="*/ 38 w 150"/>
              <a:gd name="T19" fmla="*/ 105 h 161"/>
              <a:gd name="T20" fmla="*/ 35 w 150"/>
              <a:gd name="T21" fmla="*/ 108 h 161"/>
              <a:gd name="T22" fmla="*/ 10 w 150"/>
              <a:gd name="T23" fmla="*/ 97 h 161"/>
              <a:gd name="T24" fmla="*/ 0 w 150"/>
              <a:gd name="T25" fmla="*/ 108 h 161"/>
              <a:gd name="T26" fmla="*/ 27 w 150"/>
              <a:gd name="T27" fmla="*/ 124 h 161"/>
              <a:gd name="T28" fmla="*/ 26 w 150"/>
              <a:gd name="T29" fmla="*/ 126 h 161"/>
              <a:gd name="T30" fmla="*/ 23 w 150"/>
              <a:gd name="T31" fmla="*/ 134 h 161"/>
              <a:gd name="T32" fmla="*/ 32 w 150"/>
              <a:gd name="T33" fmla="*/ 131 h 161"/>
              <a:gd name="T34" fmla="*/ 32 w 150"/>
              <a:gd name="T35" fmla="*/ 131 h 161"/>
              <a:gd name="T36" fmla="*/ 35 w 150"/>
              <a:gd name="T37" fmla="*/ 132 h 161"/>
              <a:gd name="T38" fmla="*/ 53 w 150"/>
              <a:gd name="T39" fmla="*/ 161 h 161"/>
              <a:gd name="T40" fmla="*/ 62 w 150"/>
              <a:gd name="T41" fmla="*/ 152 h 161"/>
              <a:gd name="T42" fmla="*/ 49 w 150"/>
              <a:gd name="T43" fmla="*/ 121 h 161"/>
              <a:gd name="T44" fmla="*/ 51 w 150"/>
              <a:gd name="T45" fmla="*/ 120 h 161"/>
              <a:gd name="T46" fmla="*/ 90 w 150"/>
              <a:gd name="T47" fmla="*/ 80 h 161"/>
              <a:gd name="T48" fmla="*/ 91 w 150"/>
              <a:gd name="T49" fmla="*/ 81 h 161"/>
              <a:gd name="T50" fmla="*/ 121 w 150"/>
              <a:gd name="T51" fmla="*/ 145 h 161"/>
              <a:gd name="T52" fmla="*/ 141 w 150"/>
              <a:gd name="T53" fmla="*/ 124 h 161"/>
              <a:gd name="T54" fmla="*/ 133 w 150"/>
              <a:gd name="T55" fmla="*/ 99 h 161"/>
              <a:gd name="T56" fmla="*/ 135 w 150"/>
              <a:gd name="T57" fmla="*/ 98 h 161"/>
              <a:gd name="T58" fmla="*/ 141 w 150"/>
              <a:gd name="T59" fmla="*/ 81 h 161"/>
              <a:gd name="T60" fmla="*/ 126 w 150"/>
              <a:gd name="T61" fmla="*/ 80 h 161"/>
              <a:gd name="T62" fmla="*/ 117 w 150"/>
              <a:gd name="T63" fmla="*/ 52 h 161"/>
              <a:gd name="T64" fmla="*/ 117 w 150"/>
              <a:gd name="T65" fmla="*/ 52 h 161"/>
              <a:gd name="T66" fmla="*/ 146 w 150"/>
              <a:gd name="T67" fmla="*/ 24 h 161"/>
              <a:gd name="T68" fmla="*/ 146 w 150"/>
              <a:gd name="T69" fmla="*/ 6 h 161"/>
              <a:gd name="T70" fmla="*/ 146 w 150"/>
              <a:gd name="T71" fmla="*/ 6 h 161"/>
              <a:gd name="T72" fmla="*/ 146 w 150"/>
              <a:gd name="T73" fmla="*/ 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0" h="161">
                <a:moveTo>
                  <a:pt x="146" y="6"/>
                </a:moveTo>
                <a:cubicBezTo>
                  <a:pt x="141" y="0"/>
                  <a:pt x="133" y="0"/>
                  <a:pt x="127" y="6"/>
                </a:cubicBezTo>
                <a:cubicBezTo>
                  <a:pt x="100" y="37"/>
                  <a:pt x="100" y="37"/>
                  <a:pt x="100" y="37"/>
                </a:cubicBezTo>
                <a:cubicBezTo>
                  <a:pt x="100" y="37"/>
                  <a:pt x="88" y="33"/>
                  <a:pt x="75" y="29"/>
                </a:cubicBezTo>
                <a:cubicBezTo>
                  <a:pt x="78" y="22"/>
                  <a:pt x="75" y="18"/>
                  <a:pt x="73" y="15"/>
                </a:cubicBezTo>
                <a:cubicBezTo>
                  <a:pt x="67" y="12"/>
                  <a:pt x="62" y="14"/>
                  <a:pt x="58" y="22"/>
                </a:cubicBezTo>
                <a:cubicBezTo>
                  <a:pt x="48" y="19"/>
                  <a:pt x="39" y="17"/>
                  <a:pt x="36" y="17"/>
                </a:cubicBezTo>
                <a:cubicBezTo>
                  <a:pt x="28" y="17"/>
                  <a:pt x="14" y="33"/>
                  <a:pt x="15" y="36"/>
                </a:cubicBezTo>
                <a:cubicBezTo>
                  <a:pt x="17" y="40"/>
                  <a:pt x="74" y="65"/>
                  <a:pt x="74" y="6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6" y="106"/>
                  <a:pt x="35" y="108"/>
                  <a:pt x="35" y="108"/>
                </a:cubicBezTo>
                <a:cubicBezTo>
                  <a:pt x="35" y="108"/>
                  <a:pt x="15" y="99"/>
                  <a:pt x="10" y="97"/>
                </a:cubicBezTo>
                <a:cubicBezTo>
                  <a:pt x="6" y="94"/>
                  <a:pt x="0" y="108"/>
                  <a:pt x="0" y="108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7" y="126"/>
                  <a:pt x="27" y="126"/>
                  <a:pt x="26" y="126"/>
                </a:cubicBezTo>
                <a:cubicBezTo>
                  <a:pt x="23" y="128"/>
                  <a:pt x="22" y="132"/>
                  <a:pt x="23" y="134"/>
                </a:cubicBezTo>
                <a:cubicBezTo>
                  <a:pt x="26" y="135"/>
                  <a:pt x="30" y="135"/>
                  <a:pt x="32" y="131"/>
                </a:cubicBezTo>
                <a:cubicBezTo>
                  <a:pt x="32" y="131"/>
                  <a:pt x="32" y="131"/>
                  <a:pt x="32" y="131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3" y="161"/>
                  <a:pt x="66" y="159"/>
                  <a:pt x="62" y="152"/>
                </a:cubicBezTo>
                <a:cubicBezTo>
                  <a:pt x="60" y="144"/>
                  <a:pt x="49" y="121"/>
                  <a:pt x="49" y="121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90" y="80"/>
                  <a:pt x="90" y="80"/>
                  <a:pt x="90" y="80"/>
                </a:cubicBezTo>
                <a:cubicBezTo>
                  <a:pt x="91" y="81"/>
                  <a:pt x="91" y="81"/>
                  <a:pt x="91" y="81"/>
                </a:cubicBezTo>
                <a:cubicBezTo>
                  <a:pt x="91" y="81"/>
                  <a:pt x="117" y="141"/>
                  <a:pt x="121" y="145"/>
                </a:cubicBezTo>
                <a:cubicBezTo>
                  <a:pt x="125" y="149"/>
                  <a:pt x="141" y="134"/>
                  <a:pt x="141" y="124"/>
                </a:cubicBezTo>
                <a:cubicBezTo>
                  <a:pt x="139" y="121"/>
                  <a:pt x="137" y="112"/>
                  <a:pt x="133" y="99"/>
                </a:cubicBezTo>
                <a:cubicBezTo>
                  <a:pt x="134" y="99"/>
                  <a:pt x="135" y="99"/>
                  <a:pt x="135" y="98"/>
                </a:cubicBezTo>
                <a:cubicBezTo>
                  <a:pt x="143" y="91"/>
                  <a:pt x="143" y="86"/>
                  <a:pt x="141" y="81"/>
                </a:cubicBezTo>
                <a:cubicBezTo>
                  <a:pt x="138" y="77"/>
                  <a:pt x="133" y="76"/>
                  <a:pt x="126" y="80"/>
                </a:cubicBezTo>
                <a:cubicBezTo>
                  <a:pt x="122" y="65"/>
                  <a:pt x="117" y="52"/>
                  <a:pt x="117" y="52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50" y="18"/>
                  <a:pt x="150" y="11"/>
                  <a:pt x="146" y="6"/>
                </a:cubicBezTo>
                <a:close/>
                <a:moveTo>
                  <a:pt x="146" y="6"/>
                </a:moveTo>
                <a:cubicBezTo>
                  <a:pt x="146" y="6"/>
                  <a:pt x="146" y="6"/>
                  <a:pt x="146" y="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" name="Freeform 77">
            <a:extLst>
              <a:ext uri="{FF2B5EF4-FFF2-40B4-BE49-F238E27FC236}">
                <a16:creationId xmlns:a16="http://schemas.microsoft.com/office/drawing/2014/main" id="{714CF5AB-89D8-4F14-A49C-C84BB63B475E}"/>
              </a:ext>
            </a:extLst>
          </p:cNvPr>
          <p:cNvSpPr>
            <a:spLocks noEditPoints="1"/>
          </p:cNvSpPr>
          <p:nvPr/>
        </p:nvSpPr>
        <p:spPr bwMode="auto">
          <a:xfrm>
            <a:off x="1863726" y="3576638"/>
            <a:ext cx="207963" cy="254000"/>
          </a:xfrm>
          <a:custGeom>
            <a:avLst/>
            <a:gdLst>
              <a:gd name="T0" fmla="*/ 102 w 131"/>
              <a:gd name="T1" fmla="*/ 18 h 160"/>
              <a:gd name="T2" fmla="*/ 94 w 131"/>
              <a:gd name="T3" fmla="*/ 14 h 160"/>
              <a:gd name="T4" fmla="*/ 68 w 131"/>
              <a:gd name="T5" fmla="*/ 0 h 160"/>
              <a:gd name="T6" fmla="*/ 66 w 131"/>
              <a:gd name="T7" fmla="*/ 0 h 160"/>
              <a:gd name="T8" fmla="*/ 61 w 131"/>
              <a:gd name="T9" fmla="*/ 0 h 160"/>
              <a:gd name="T10" fmla="*/ 37 w 131"/>
              <a:gd name="T11" fmla="*/ 18 h 160"/>
              <a:gd name="T12" fmla="*/ 2 w 131"/>
              <a:gd name="T13" fmla="*/ 25 h 160"/>
              <a:gd name="T14" fmla="*/ 5 w 131"/>
              <a:gd name="T15" fmla="*/ 135 h 160"/>
              <a:gd name="T16" fmla="*/ 21 w 131"/>
              <a:gd name="T17" fmla="*/ 160 h 160"/>
              <a:gd name="T18" fmla="*/ 109 w 131"/>
              <a:gd name="T19" fmla="*/ 160 h 160"/>
              <a:gd name="T20" fmla="*/ 111 w 131"/>
              <a:gd name="T21" fmla="*/ 160 h 160"/>
              <a:gd name="T22" fmla="*/ 131 w 131"/>
              <a:gd name="T23" fmla="*/ 32 h 160"/>
              <a:gd name="T24" fmla="*/ 123 w 131"/>
              <a:gd name="T25" fmla="*/ 128 h 160"/>
              <a:gd name="T26" fmla="*/ 109 w 131"/>
              <a:gd name="T27" fmla="*/ 129 h 160"/>
              <a:gd name="T28" fmla="*/ 125 w 131"/>
              <a:gd name="T29" fmla="*/ 37 h 160"/>
              <a:gd name="T30" fmla="*/ 43 w 131"/>
              <a:gd name="T31" fmla="*/ 12 h 160"/>
              <a:gd name="T32" fmla="*/ 88 w 131"/>
              <a:gd name="T33" fmla="*/ 10 h 160"/>
              <a:gd name="T34" fmla="*/ 87 w 131"/>
              <a:gd name="T35" fmla="*/ 18 h 160"/>
              <a:gd name="T36" fmla="*/ 71 w 131"/>
              <a:gd name="T37" fmla="*/ 28 h 160"/>
              <a:gd name="T38" fmla="*/ 64 w 131"/>
              <a:gd name="T39" fmla="*/ 46 h 160"/>
              <a:gd name="T40" fmla="*/ 43 w 131"/>
              <a:gd name="T41" fmla="*/ 18 h 160"/>
              <a:gd name="T42" fmla="*/ 20 w 131"/>
              <a:gd name="T43" fmla="*/ 129 h 160"/>
              <a:gd name="T44" fmla="*/ 5 w 131"/>
              <a:gd name="T45" fmla="*/ 40 h 160"/>
              <a:gd name="T46" fmla="*/ 20 w 131"/>
              <a:gd name="T47" fmla="*/ 129 h 160"/>
              <a:gd name="T48" fmla="*/ 9 w 131"/>
              <a:gd name="T49" fmla="*/ 133 h 160"/>
              <a:gd name="T50" fmla="*/ 19 w 131"/>
              <a:gd name="T51" fmla="*/ 155 h 160"/>
              <a:gd name="T52" fmla="*/ 24 w 131"/>
              <a:gd name="T53" fmla="*/ 65 h 160"/>
              <a:gd name="T54" fmla="*/ 6 w 131"/>
              <a:gd name="T55" fmla="*/ 28 h 160"/>
              <a:gd name="T56" fmla="*/ 43 w 131"/>
              <a:gd name="T57" fmla="*/ 25 h 160"/>
              <a:gd name="T58" fmla="*/ 43 w 131"/>
              <a:gd name="T59" fmla="*/ 23 h 160"/>
              <a:gd name="T60" fmla="*/ 58 w 131"/>
              <a:gd name="T61" fmla="*/ 48 h 160"/>
              <a:gd name="T62" fmla="*/ 44 w 131"/>
              <a:gd name="T63" fmla="*/ 50 h 160"/>
              <a:gd name="T64" fmla="*/ 43 w 131"/>
              <a:gd name="T65" fmla="*/ 155 h 160"/>
              <a:gd name="T66" fmla="*/ 24 w 131"/>
              <a:gd name="T67" fmla="*/ 65 h 160"/>
              <a:gd name="T68" fmla="*/ 48 w 131"/>
              <a:gd name="T69" fmla="*/ 155 h 160"/>
              <a:gd name="T70" fmla="*/ 70 w 131"/>
              <a:gd name="T71" fmla="*/ 49 h 160"/>
              <a:gd name="T72" fmla="*/ 77 w 131"/>
              <a:gd name="T73" fmla="*/ 26 h 160"/>
              <a:gd name="T74" fmla="*/ 102 w 131"/>
              <a:gd name="T75" fmla="*/ 25 h 160"/>
              <a:gd name="T76" fmla="*/ 125 w 131"/>
              <a:gd name="T77" fmla="*/ 31 h 160"/>
              <a:gd name="T78" fmla="*/ 106 w 131"/>
              <a:gd name="T79" fmla="*/ 155 h 160"/>
              <a:gd name="T80" fmla="*/ 67 w 131"/>
              <a:gd name="T81" fmla="*/ 155 h 160"/>
              <a:gd name="T82" fmla="*/ 111 w 131"/>
              <a:gd name="T83" fmla="*/ 135 h 160"/>
              <a:gd name="T84" fmla="*/ 121 w 131"/>
              <a:gd name="T85" fmla="*/ 137 h 160"/>
              <a:gd name="T86" fmla="*/ 111 w 131"/>
              <a:gd name="T8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1" h="160">
                <a:moveTo>
                  <a:pt x="129" y="25"/>
                </a:moveTo>
                <a:cubicBezTo>
                  <a:pt x="125" y="19"/>
                  <a:pt x="115" y="18"/>
                  <a:pt x="102" y="18"/>
                </a:cubicBezTo>
                <a:cubicBezTo>
                  <a:pt x="93" y="18"/>
                  <a:pt x="93" y="18"/>
                  <a:pt x="93" y="18"/>
                </a:cubicBezTo>
                <a:cubicBezTo>
                  <a:pt x="94" y="17"/>
                  <a:pt x="94" y="16"/>
                  <a:pt x="94" y="14"/>
                </a:cubicBezTo>
                <a:cubicBezTo>
                  <a:pt x="94" y="12"/>
                  <a:pt x="93" y="9"/>
                  <a:pt x="91" y="7"/>
                </a:cubicBezTo>
                <a:cubicBezTo>
                  <a:pt x="87" y="3"/>
                  <a:pt x="82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6" y="0"/>
                  <a:pt x="66" y="0"/>
                </a:cubicBezTo>
                <a:cubicBezTo>
                  <a:pt x="65" y="0"/>
                  <a:pt x="64" y="0"/>
                  <a:pt x="6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8" y="1"/>
                  <a:pt x="41" y="4"/>
                  <a:pt x="38" y="9"/>
                </a:cubicBezTo>
                <a:cubicBezTo>
                  <a:pt x="37" y="13"/>
                  <a:pt x="37" y="17"/>
                  <a:pt x="37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14" y="18"/>
                  <a:pt x="6" y="19"/>
                  <a:pt x="2" y="25"/>
                </a:cubicBezTo>
                <a:cubicBezTo>
                  <a:pt x="0" y="28"/>
                  <a:pt x="0" y="32"/>
                  <a:pt x="0" y="32"/>
                </a:cubicBezTo>
                <a:cubicBezTo>
                  <a:pt x="0" y="36"/>
                  <a:pt x="3" y="115"/>
                  <a:pt x="5" y="135"/>
                </a:cubicBezTo>
                <a:cubicBezTo>
                  <a:pt x="6" y="158"/>
                  <a:pt x="18" y="160"/>
                  <a:pt x="20" y="160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60"/>
                  <a:pt x="109" y="160"/>
                  <a:pt x="111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1" y="160"/>
                  <a:pt x="126" y="159"/>
                  <a:pt x="126" y="137"/>
                </a:cubicBezTo>
                <a:cubicBezTo>
                  <a:pt x="128" y="119"/>
                  <a:pt x="130" y="36"/>
                  <a:pt x="131" y="32"/>
                </a:cubicBezTo>
                <a:cubicBezTo>
                  <a:pt x="131" y="31"/>
                  <a:pt x="131" y="28"/>
                  <a:pt x="129" y="25"/>
                </a:cubicBezTo>
                <a:close/>
                <a:moveTo>
                  <a:pt x="123" y="128"/>
                </a:moveTo>
                <a:cubicBezTo>
                  <a:pt x="121" y="128"/>
                  <a:pt x="121" y="128"/>
                  <a:pt x="121" y="128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09" y="104"/>
                  <a:pt x="109" y="71"/>
                  <a:pt x="113" y="59"/>
                </a:cubicBezTo>
                <a:cubicBezTo>
                  <a:pt x="115" y="48"/>
                  <a:pt x="121" y="41"/>
                  <a:pt x="125" y="37"/>
                </a:cubicBezTo>
                <a:cubicBezTo>
                  <a:pt x="125" y="54"/>
                  <a:pt x="123" y="104"/>
                  <a:pt x="123" y="128"/>
                </a:cubicBezTo>
                <a:close/>
                <a:moveTo>
                  <a:pt x="43" y="12"/>
                </a:moveTo>
                <a:cubicBezTo>
                  <a:pt x="43" y="9"/>
                  <a:pt x="48" y="5"/>
                  <a:pt x="66" y="5"/>
                </a:cubicBezTo>
                <a:cubicBezTo>
                  <a:pt x="81" y="5"/>
                  <a:pt x="84" y="8"/>
                  <a:pt x="88" y="10"/>
                </a:cubicBezTo>
                <a:cubicBezTo>
                  <a:pt x="89" y="12"/>
                  <a:pt x="89" y="13"/>
                  <a:pt x="89" y="14"/>
                </a:cubicBezTo>
                <a:cubicBezTo>
                  <a:pt x="89" y="16"/>
                  <a:pt x="88" y="18"/>
                  <a:pt x="87" y="18"/>
                </a:cubicBezTo>
                <a:cubicBezTo>
                  <a:pt x="73" y="19"/>
                  <a:pt x="72" y="22"/>
                  <a:pt x="72" y="23"/>
                </a:cubicBezTo>
                <a:cubicBezTo>
                  <a:pt x="71" y="25"/>
                  <a:pt x="71" y="26"/>
                  <a:pt x="71" y="28"/>
                </a:cubicBezTo>
                <a:cubicBezTo>
                  <a:pt x="71" y="33"/>
                  <a:pt x="71" y="41"/>
                  <a:pt x="66" y="45"/>
                </a:cubicBezTo>
                <a:cubicBezTo>
                  <a:pt x="66" y="45"/>
                  <a:pt x="65" y="46"/>
                  <a:pt x="64" y="46"/>
                </a:cubicBezTo>
                <a:cubicBezTo>
                  <a:pt x="64" y="40"/>
                  <a:pt x="62" y="26"/>
                  <a:pt x="58" y="22"/>
                </a:cubicBezTo>
                <a:cubicBezTo>
                  <a:pt x="53" y="18"/>
                  <a:pt x="46" y="18"/>
                  <a:pt x="43" y="18"/>
                </a:cubicBezTo>
                <a:cubicBezTo>
                  <a:pt x="42" y="18"/>
                  <a:pt x="41" y="16"/>
                  <a:pt x="43" y="12"/>
                </a:cubicBezTo>
                <a:close/>
                <a:moveTo>
                  <a:pt x="20" y="129"/>
                </a:moveTo>
                <a:cubicBezTo>
                  <a:pt x="9" y="128"/>
                  <a:pt x="9" y="128"/>
                  <a:pt x="9" y="128"/>
                </a:cubicBezTo>
                <a:cubicBezTo>
                  <a:pt x="8" y="108"/>
                  <a:pt x="6" y="58"/>
                  <a:pt x="5" y="40"/>
                </a:cubicBezTo>
                <a:cubicBezTo>
                  <a:pt x="11" y="46"/>
                  <a:pt x="18" y="57"/>
                  <a:pt x="19" y="67"/>
                </a:cubicBezTo>
                <a:cubicBezTo>
                  <a:pt x="21" y="76"/>
                  <a:pt x="20" y="106"/>
                  <a:pt x="20" y="129"/>
                </a:cubicBezTo>
                <a:close/>
                <a:moveTo>
                  <a:pt x="9" y="133"/>
                </a:moveTo>
                <a:cubicBezTo>
                  <a:pt x="9" y="133"/>
                  <a:pt x="9" y="133"/>
                  <a:pt x="9" y="133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20" y="144"/>
                  <a:pt x="19" y="151"/>
                  <a:pt x="19" y="155"/>
                </a:cubicBezTo>
                <a:cubicBezTo>
                  <a:pt x="17" y="154"/>
                  <a:pt x="9" y="150"/>
                  <a:pt x="9" y="133"/>
                </a:cubicBezTo>
                <a:close/>
                <a:moveTo>
                  <a:pt x="24" y="65"/>
                </a:moveTo>
                <a:cubicBezTo>
                  <a:pt x="21" y="50"/>
                  <a:pt x="8" y="35"/>
                  <a:pt x="5" y="31"/>
                </a:cubicBezTo>
                <a:cubicBezTo>
                  <a:pt x="5" y="31"/>
                  <a:pt x="5" y="30"/>
                  <a:pt x="6" y="28"/>
                </a:cubicBezTo>
                <a:cubicBezTo>
                  <a:pt x="7" y="26"/>
                  <a:pt x="13" y="23"/>
                  <a:pt x="28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6" y="23"/>
                  <a:pt x="52" y="23"/>
                  <a:pt x="55" y="27"/>
                </a:cubicBezTo>
                <a:cubicBezTo>
                  <a:pt x="58" y="28"/>
                  <a:pt x="59" y="39"/>
                  <a:pt x="58" y="48"/>
                </a:cubicBezTo>
                <a:cubicBezTo>
                  <a:pt x="53" y="49"/>
                  <a:pt x="48" y="49"/>
                  <a:pt x="46" y="49"/>
                </a:cubicBezTo>
                <a:cubicBezTo>
                  <a:pt x="46" y="49"/>
                  <a:pt x="44" y="49"/>
                  <a:pt x="44" y="50"/>
                </a:cubicBezTo>
                <a:cubicBezTo>
                  <a:pt x="43" y="50"/>
                  <a:pt x="43" y="50"/>
                  <a:pt x="43" y="51"/>
                </a:cubicBezTo>
                <a:cubicBezTo>
                  <a:pt x="43" y="155"/>
                  <a:pt x="43" y="155"/>
                  <a:pt x="43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5" y="141"/>
                  <a:pt x="28" y="80"/>
                  <a:pt x="24" y="65"/>
                </a:cubicBezTo>
                <a:close/>
                <a:moveTo>
                  <a:pt x="67" y="155"/>
                </a:moveTo>
                <a:cubicBezTo>
                  <a:pt x="48" y="155"/>
                  <a:pt x="48" y="155"/>
                  <a:pt x="48" y="155"/>
                </a:cubicBezTo>
                <a:cubicBezTo>
                  <a:pt x="48" y="54"/>
                  <a:pt x="48" y="54"/>
                  <a:pt x="48" y="54"/>
                </a:cubicBezTo>
                <a:cubicBezTo>
                  <a:pt x="53" y="54"/>
                  <a:pt x="65" y="53"/>
                  <a:pt x="70" y="49"/>
                </a:cubicBezTo>
                <a:cubicBezTo>
                  <a:pt x="76" y="44"/>
                  <a:pt x="76" y="35"/>
                  <a:pt x="77" y="28"/>
                </a:cubicBezTo>
                <a:cubicBezTo>
                  <a:pt x="77" y="28"/>
                  <a:pt x="77" y="27"/>
                  <a:pt x="77" y="26"/>
                </a:cubicBezTo>
                <a:cubicBezTo>
                  <a:pt x="78" y="26"/>
                  <a:pt x="83" y="25"/>
                  <a:pt x="88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18" y="23"/>
                  <a:pt x="123" y="26"/>
                  <a:pt x="125" y="28"/>
                </a:cubicBezTo>
                <a:cubicBezTo>
                  <a:pt x="125" y="30"/>
                  <a:pt x="125" y="30"/>
                  <a:pt x="125" y="31"/>
                </a:cubicBezTo>
                <a:cubicBezTo>
                  <a:pt x="123" y="33"/>
                  <a:pt x="113" y="41"/>
                  <a:pt x="108" y="57"/>
                </a:cubicBezTo>
                <a:cubicBezTo>
                  <a:pt x="102" y="74"/>
                  <a:pt x="106" y="141"/>
                  <a:pt x="106" y="155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7" y="155"/>
                  <a:pt x="67" y="155"/>
                  <a:pt x="67" y="155"/>
                </a:cubicBezTo>
                <a:close/>
                <a:moveTo>
                  <a:pt x="111" y="155"/>
                </a:moveTo>
                <a:cubicBezTo>
                  <a:pt x="111" y="151"/>
                  <a:pt x="111" y="144"/>
                  <a:pt x="111" y="135"/>
                </a:cubicBezTo>
                <a:cubicBezTo>
                  <a:pt x="121" y="133"/>
                  <a:pt x="121" y="133"/>
                  <a:pt x="121" y="133"/>
                </a:cubicBezTo>
                <a:cubicBezTo>
                  <a:pt x="121" y="135"/>
                  <a:pt x="121" y="136"/>
                  <a:pt x="121" y="137"/>
                </a:cubicBezTo>
                <a:cubicBezTo>
                  <a:pt x="121" y="151"/>
                  <a:pt x="114" y="154"/>
                  <a:pt x="111" y="155"/>
                </a:cubicBezTo>
                <a:close/>
                <a:moveTo>
                  <a:pt x="111" y="155"/>
                </a:moveTo>
                <a:cubicBezTo>
                  <a:pt x="111" y="155"/>
                  <a:pt x="111" y="155"/>
                  <a:pt x="111" y="1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7" name="Freeform 78">
            <a:extLst>
              <a:ext uri="{FF2B5EF4-FFF2-40B4-BE49-F238E27FC236}">
                <a16:creationId xmlns:a16="http://schemas.microsoft.com/office/drawing/2014/main" id="{4AE77E48-78A1-4980-9AA9-889672D1C5E2}"/>
              </a:ext>
            </a:extLst>
          </p:cNvPr>
          <p:cNvSpPr>
            <a:spLocks noEditPoints="1"/>
          </p:cNvSpPr>
          <p:nvPr/>
        </p:nvSpPr>
        <p:spPr bwMode="auto">
          <a:xfrm>
            <a:off x="1949451" y="3679826"/>
            <a:ext cx="9525" cy="11113"/>
          </a:xfrm>
          <a:custGeom>
            <a:avLst/>
            <a:gdLst>
              <a:gd name="T0" fmla="*/ 6 w 6"/>
              <a:gd name="T1" fmla="*/ 4 h 7"/>
              <a:gd name="T2" fmla="*/ 4 w 6"/>
              <a:gd name="T3" fmla="*/ 7 h 7"/>
              <a:gd name="T4" fmla="*/ 0 w 6"/>
              <a:gd name="T5" fmla="*/ 4 h 7"/>
              <a:gd name="T6" fmla="*/ 4 w 6"/>
              <a:gd name="T7" fmla="*/ 0 h 7"/>
              <a:gd name="T8" fmla="*/ 6 w 6"/>
              <a:gd name="T9" fmla="*/ 4 h 7"/>
              <a:gd name="T10" fmla="*/ 6 w 6"/>
              <a:gd name="T11" fmla="*/ 4 h 7"/>
              <a:gd name="T12" fmla="*/ 6 w 6"/>
              <a:gd name="T13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7">
                <a:moveTo>
                  <a:pt x="6" y="4"/>
                </a:moveTo>
                <a:cubicBezTo>
                  <a:pt x="6" y="6"/>
                  <a:pt x="5" y="7"/>
                  <a:pt x="4" y="7"/>
                </a:cubicBezTo>
                <a:cubicBezTo>
                  <a:pt x="1" y="7"/>
                  <a:pt x="0" y="6"/>
                  <a:pt x="0" y="4"/>
                </a:cubicBezTo>
                <a:cubicBezTo>
                  <a:pt x="0" y="1"/>
                  <a:pt x="1" y="0"/>
                  <a:pt x="4" y="0"/>
                </a:cubicBezTo>
                <a:cubicBezTo>
                  <a:pt x="5" y="0"/>
                  <a:pt x="6" y="1"/>
                  <a:pt x="6" y="4"/>
                </a:cubicBezTo>
                <a:close/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8" name="Freeform 79">
            <a:extLst>
              <a:ext uri="{FF2B5EF4-FFF2-40B4-BE49-F238E27FC236}">
                <a16:creationId xmlns:a16="http://schemas.microsoft.com/office/drawing/2014/main" id="{87B623BD-8953-4EBA-97DD-824C6E4DCEC6}"/>
              </a:ext>
            </a:extLst>
          </p:cNvPr>
          <p:cNvSpPr>
            <a:spLocks noEditPoints="1"/>
          </p:cNvSpPr>
          <p:nvPr/>
        </p:nvSpPr>
        <p:spPr bwMode="auto">
          <a:xfrm>
            <a:off x="1949451" y="3709988"/>
            <a:ext cx="9525" cy="7938"/>
          </a:xfrm>
          <a:custGeom>
            <a:avLst/>
            <a:gdLst>
              <a:gd name="T0" fmla="*/ 6 w 6"/>
              <a:gd name="T1" fmla="*/ 2 h 5"/>
              <a:gd name="T2" fmla="*/ 4 w 6"/>
              <a:gd name="T3" fmla="*/ 5 h 5"/>
              <a:gd name="T4" fmla="*/ 0 w 6"/>
              <a:gd name="T5" fmla="*/ 2 h 5"/>
              <a:gd name="T6" fmla="*/ 4 w 6"/>
              <a:gd name="T7" fmla="*/ 0 h 5"/>
              <a:gd name="T8" fmla="*/ 6 w 6"/>
              <a:gd name="T9" fmla="*/ 2 h 5"/>
              <a:gd name="T10" fmla="*/ 6 w 6"/>
              <a:gd name="T11" fmla="*/ 2 h 5"/>
              <a:gd name="T12" fmla="*/ 6 w 6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6" y="2"/>
                </a:moveTo>
                <a:cubicBezTo>
                  <a:pt x="6" y="4"/>
                  <a:pt x="5" y="5"/>
                  <a:pt x="4" y="5"/>
                </a:cubicBez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4" y="0"/>
                </a:cubicBezTo>
                <a:cubicBezTo>
                  <a:pt x="5" y="0"/>
                  <a:pt x="6" y="1"/>
                  <a:pt x="6" y="2"/>
                </a:cubicBezTo>
                <a:close/>
                <a:moveTo>
                  <a:pt x="6" y="2"/>
                </a:moveTo>
                <a:cubicBezTo>
                  <a:pt x="6" y="2"/>
                  <a:pt x="6" y="2"/>
                  <a:pt x="6" y="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80">
            <a:extLst>
              <a:ext uri="{FF2B5EF4-FFF2-40B4-BE49-F238E27FC236}">
                <a16:creationId xmlns:a16="http://schemas.microsoft.com/office/drawing/2014/main" id="{AB26C425-A9AB-4304-9862-DA2A46B252BA}"/>
              </a:ext>
            </a:extLst>
          </p:cNvPr>
          <p:cNvSpPr>
            <a:spLocks noEditPoints="1"/>
          </p:cNvSpPr>
          <p:nvPr/>
        </p:nvSpPr>
        <p:spPr bwMode="auto">
          <a:xfrm>
            <a:off x="1949451" y="3735388"/>
            <a:ext cx="9525" cy="11113"/>
          </a:xfrm>
          <a:custGeom>
            <a:avLst/>
            <a:gdLst>
              <a:gd name="T0" fmla="*/ 6 w 6"/>
              <a:gd name="T1" fmla="*/ 4 h 7"/>
              <a:gd name="T2" fmla="*/ 4 w 6"/>
              <a:gd name="T3" fmla="*/ 7 h 7"/>
              <a:gd name="T4" fmla="*/ 0 w 6"/>
              <a:gd name="T5" fmla="*/ 4 h 7"/>
              <a:gd name="T6" fmla="*/ 4 w 6"/>
              <a:gd name="T7" fmla="*/ 0 h 7"/>
              <a:gd name="T8" fmla="*/ 6 w 6"/>
              <a:gd name="T9" fmla="*/ 4 h 7"/>
              <a:gd name="T10" fmla="*/ 6 w 6"/>
              <a:gd name="T11" fmla="*/ 4 h 7"/>
              <a:gd name="T12" fmla="*/ 6 w 6"/>
              <a:gd name="T13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7">
                <a:moveTo>
                  <a:pt x="6" y="4"/>
                </a:moveTo>
                <a:cubicBezTo>
                  <a:pt x="6" y="5"/>
                  <a:pt x="5" y="7"/>
                  <a:pt x="4" y="7"/>
                </a:cubicBezTo>
                <a:cubicBezTo>
                  <a:pt x="1" y="7"/>
                  <a:pt x="0" y="5"/>
                  <a:pt x="0" y="4"/>
                </a:cubicBezTo>
                <a:cubicBezTo>
                  <a:pt x="0" y="3"/>
                  <a:pt x="1" y="0"/>
                  <a:pt x="4" y="0"/>
                </a:cubicBezTo>
                <a:cubicBezTo>
                  <a:pt x="5" y="0"/>
                  <a:pt x="6" y="3"/>
                  <a:pt x="6" y="4"/>
                </a:cubicBezTo>
                <a:close/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Freeform 81">
            <a:extLst>
              <a:ext uri="{FF2B5EF4-FFF2-40B4-BE49-F238E27FC236}">
                <a16:creationId xmlns:a16="http://schemas.microsoft.com/office/drawing/2014/main" id="{F57408EF-729D-4CC4-A1EC-7D1101E2FC27}"/>
              </a:ext>
            </a:extLst>
          </p:cNvPr>
          <p:cNvSpPr>
            <a:spLocks noEditPoints="1"/>
          </p:cNvSpPr>
          <p:nvPr/>
        </p:nvSpPr>
        <p:spPr bwMode="auto">
          <a:xfrm>
            <a:off x="1949451" y="3763963"/>
            <a:ext cx="9525" cy="11113"/>
          </a:xfrm>
          <a:custGeom>
            <a:avLst/>
            <a:gdLst>
              <a:gd name="T0" fmla="*/ 6 w 6"/>
              <a:gd name="T1" fmla="*/ 3 h 7"/>
              <a:gd name="T2" fmla="*/ 4 w 6"/>
              <a:gd name="T3" fmla="*/ 7 h 7"/>
              <a:gd name="T4" fmla="*/ 0 w 6"/>
              <a:gd name="T5" fmla="*/ 3 h 7"/>
              <a:gd name="T6" fmla="*/ 4 w 6"/>
              <a:gd name="T7" fmla="*/ 0 h 7"/>
              <a:gd name="T8" fmla="*/ 6 w 6"/>
              <a:gd name="T9" fmla="*/ 3 h 7"/>
              <a:gd name="T10" fmla="*/ 6 w 6"/>
              <a:gd name="T11" fmla="*/ 3 h 7"/>
              <a:gd name="T12" fmla="*/ 6 w 6"/>
              <a:gd name="T1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7">
                <a:moveTo>
                  <a:pt x="6" y="3"/>
                </a:moveTo>
                <a:cubicBezTo>
                  <a:pt x="6" y="5"/>
                  <a:pt x="5" y="7"/>
                  <a:pt x="4" y="7"/>
                </a:cubicBezTo>
                <a:cubicBezTo>
                  <a:pt x="1" y="7"/>
                  <a:pt x="0" y="5"/>
                  <a:pt x="0" y="3"/>
                </a:cubicBezTo>
                <a:cubicBezTo>
                  <a:pt x="0" y="1"/>
                  <a:pt x="1" y="0"/>
                  <a:pt x="4" y="0"/>
                </a:cubicBezTo>
                <a:cubicBezTo>
                  <a:pt x="5" y="0"/>
                  <a:pt x="6" y="1"/>
                  <a:pt x="6" y="3"/>
                </a:cubicBezTo>
                <a:close/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1" name="Freeform 82">
            <a:extLst>
              <a:ext uri="{FF2B5EF4-FFF2-40B4-BE49-F238E27FC236}">
                <a16:creationId xmlns:a16="http://schemas.microsoft.com/office/drawing/2014/main" id="{16E30ADF-3DE1-4331-B1DF-08C1EE5CD0CD}"/>
              </a:ext>
            </a:extLst>
          </p:cNvPr>
          <p:cNvSpPr>
            <a:spLocks noEditPoints="1"/>
          </p:cNvSpPr>
          <p:nvPr/>
        </p:nvSpPr>
        <p:spPr bwMode="auto">
          <a:xfrm>
            <a:off x="1949451" y="3790951"/>
            <a:ext cx="9525" cy="9525"/>
          </a:xfrm>
          <a:custGeom>
            <a:avLst/>
            <a:gdLst>
              <a:gd name="T0" fmla="*/ 6 w 6"/>
              <a:gd name="T1" fmla="*/ 3 h 6"/>
              <a:gd name="T2" fmla="*/ 4 w 6"/>
              <a:gd name="T3" fmla="*/ 6 h 6"/>
              <a:gd name="T4" fmla="*/ 0 w 6"/>
              <a:gd name="T5" fmla="*/ 3 h 6"/>
              <a:gd name="T6" fmla="*/ 4 w 6"/>
              <a:gd name="T7" fmla="*/ 0 h 6"/>
              <a:gd name="T8" fmla="*/ 6 w 6"/>
              <a:gd name="T9" fmla="*/ 3 h 6"/>
              <a:gd name="T10" fmla="*/ 6 w 6"/>
              <a:gd name="T11" fmla="*/ 3 h 6"/>
              <a:gd name="T12" fmla="*/ 6 w 6"/>
              <a:gd name="T13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6" y="3"/>
                </a:moveTo>
                <a:cubicBezTo>
                  <a:pt x="6" y="4"/>
                  <a:pt x="5" y="6"/>
                  <a:pt x="4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2"/>
                  <a:pt x="1" y="0"/>
                  <a:pt x="4" y="0"/>
                </a:cubicBezTo>
                <a:cubicBezTo>
                  <a:pt x="5" y="0"/>
                  <a:pt x="6" y="2"/>
                  <a:pt x="6" y="3"/>
                </a:cubicBezTo>
                <a:close/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2" name="Freeform 83">
            <a:extLst>
              <a:ext uri="{FF2B5EF4-FFF2-40B4-BE49-F238E27FC236}">
                <a16:creationId xmlns:a16="http://schemas.microsoft.com/office/drawing/2014/main" id="{4B4BB525-D674-47DD-AF35-A14A5A11282A}"/>
              </a:ext>
            </a:extLst>
          </p:cNvPr>
          <p:cNvSpPr>
            <a:spLocks noEditPoints="1"/>
          </p:cNvSpPr>
          <p:nvPr/>
        </p:nvSpPr>
        <p:spPr bwMode="auto">
          <a:xfrm>
            <a:off x="1971676" y="3679826"/>
            <a:ext cx="11113" cy="11113"/>
          </a:xfrm>
          <a:custGeom>
            <a:avLst/>
            <a:gdLst>
              <a:gd name="T0" fmla="*/ 7 w 7"/>
              <a:gd name="T1" fmla="*/ 4 h 7"/>
              <a:gd name="T2" fmla="*/ 3 w 7"/>
              <a:gd name="T3" fmla="*/ 7 h 7"/>
              <a:gd name="T4" fmla="*/ 0 w 7"/>
              <a:gd name="T5" fmla="*/ 4 h 7"/>
              <a:gd name="T6" fmla="*/ 3 w 7"/>
              <a:gd name="T7" fmla="*/ 0 h 7"/>
              <a:gd name="T8" fmla="*/ 7 w 7"/>
              <a:gd name="T9" fmla="*/ 4 h 7"/>
              <a:gd name="T10" fmla="*/ 7 w 7"/>
              <a:gd name="T11" fmla="*/ 4 h 7"/>
              <a:gd name="T12" fmla="*/ 7 w 7"/>
              <a:gd name="T13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6"/>
                  <a:pt x="5" y="7"/>
                  <a:pt x="3" y="7"/>
                </a:cubicBezTo>
                <a:cubicBezTo>
                  <a:pt x="2" y="7"/>
                  <a:pt x="0" y="6"/>
                  <a:pt x="0" y="4"/>
                </a:cubicBezTo>
                <a:cubicBezTo>
                  <a:pt x="0" y="1"/>
                  <a:pt x="2" y="0"/>
                  <a:pt x="3" y="0"/>
                </a:cubicBezTo>
                <a:cubicBezTo>
                  <a:pt x="5" y="0"/>
                  <a:pt x="7" y="1"/>
                  <a:pt x="7" y="4"/>
                </a:cubicBezTo>
                <a:close/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3" name="Freeform 84">
            <a:extLst>
              <a:ext uri="{FF2B5EF4-FFF2-40B4-BE49-F238E27FC236}">
                <a16:creationId xmlns:a16="http://schemas.microsoft.com/office/drawing/2014/main" id="{9D9F6C11-2265-4856-9CEC-7B670C53C3D6}"/>
              </a:ext>
            </a:extLst>
          </p:cNvPr>
          <p:cNvSpPr>
            <a:spLocks noEditPoints="1"/>
          </p:cNvSpPr>
          <p:nvPr/>
        </p:nvSpPr>
        <p:spPr bwMode="auto">
          <a:xfrm>
            <a:off x="1971676" y="3709988"/>
            <a:ext cx="11113" cy="7938"/>
          </a:xfrm>
          <a:custGeom>
            <a:avLst/>
            <a:gdLst>
              <a:gd name="T0" fmla="*/ 7 w 7"/>
              <a:gd name="T1" fmla="*/ 2 h 5"/>
              <a:gd name="T2" fmla="*/ 3 w 7"/>
              <a:gd name="T3" fmla="*/ 5 h 5"/>
              <a:gd name="T4" fmla="*/ 0 w 7"/>
              <a:gd name="T5" fmla="*/ 2 h 5"/>
              <a:gd name="T6" fmla="*/ 3 w 7"/>
              <a:gd name="T7" fmla="*/ 0 h 5"/>
              <a:gd name="T8" fmla="*/ 7 w 7"/>
              <a:gd name="T9" fmla="*/ 2 h 5"/>
              <a:gd name="T10" fmla="*/ 7 w 7"/>
              <a:gd name="T11" fmla="*/ 2 h 5"/>
              <a:gd name="T12" fmla="*/ 7 w 7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5">
                <a:moveTo>
                  <a:pt x="7" y="2"/>
                </a:moveTo>
                <a:cubicBezTo>
                  <a:pt x="7" y="4"/>
                  <a:pt x="5" y="5"/>
                  <a:pt x="3" y="5"/>
                </a:cubicBezTo>
                <a:cubicBezTo>
                  <a:pt x="2" y="5"/>
                  <a:pt x="0" y="4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5" y="0"/>
                  <a:pt x="7" y="1"/>
                  <a:pt x="7" y="2"/>
                </a:cubicBezTo>
                <a:close/>
                <a:moveTo>
                  <a:pt x="7" y="2"/>
                </a:moveTo>
                <a:cubicBezTo>
                  <a:pt x="7" y="2"/>
                  <a:pt x="7" y="2"/>
                  <a:pt x="7" y="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4" name="Freeform 85">
            <a:extLst>
              <a:ext uri="{FF2B5EF4-FFF2-40B4-BE49-F238E27FC236}">
                <a16:creationId xmlns:a16="http://schemas.microsoft.com/office/drawing/2014/main" id="{807FE725-4012-4254-A889-58FA79DF0092}"/>
              </a:ext>
            </a:extLst>
          </p:cNvPr>
          <p:cNvSpPr>
            <a:spLocks noEditPoints="1"/>
          </p:cNvSpPr>
          <p:nvPr/>
        </p:nvSpPr>
        <p:spPr bwMode="auto">
          <a:xfrm>
            <a:off x="1971676" y="3735388"/>
            <a:ext cx="11113" cy="11113"/>
          </a:xfrm>
          <a:custGeom>
            <a:avLst/>
            <a:gdLst>
              <a:gd name="T0" fmla="*/ 7 w 7"/>
              <a:gd name="T1" fmla="*/ 4 h 7"/>
              <a:gd name="T2" fmla="*/ 3 w 7"/>
              <a:gd name="T3" fmla="*/ 7 h 7"/>
              <a:gd name="T4" fmla="*/ 0 w 7"/>
              <a:gd name="T5" fmla="*/ 4 h 7"/>
              <a:gd name="T6" fmla="*/ 3 w 7"/>
              <a:gd name="T7" fmla="*/ 0 h 7"/>
              <a:gd name="T8" fmla="*/ 7 w 7"/>
              <a:gd name="T9" fmla="*/ 4 h 7"/>
              <a:gd name="T10" fmla="*/ 7 w 7"/>
              <a:gd name="T11" fmla="*/ 4 h 7"/>
              <a:gd name="T12" fmla="*/ 7 w 7"/>
              <a:gd name="T13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5"/>
                  <a:pt x="5" y="7"/>
                  <a:pt x="3" y="7"/>
                </a:cubicBezTo>
                <a:cubicBezTo>
                  <a:pt x="2" y="7"/>
                  <a:pt x="0" y="5"/>
                  <a:pt x="0" y="4"/>
                </a:cubicBezTo>
                <a:cubicBezTo>
                  <a:pt x="0" y="3"/>
                  <a:pt x="2" y="0"/>
                  <a:pt x="3" y="0"/>
                </a:cubicBezTo>
                <a:cubicBezTo>
                  <a:pt x="5" y="0"/>
                  <a:pt x="7" y="3"/>
                  <a:pt x="7" y="4"/>
                </a:cubicBezTo>
                <a:close/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Freeform 86">
            <a:extLst>
              <a:ext uri="{FF2B5EF4-FFF2-40B4-BE49-F238E27FC236}">
                <a16:creationId xmlns:a16="http://schemas.microsoft.com/office/drawing/2014/main" id="{932B4FCC-C93B-4424-AA84-EAC53AE0D4B7}"/>
              </a:ext>
            </a:extLst>
          </p:cNvPr>
          <p:cNvSpPr>
            <a:spLocks noEditPoints="1"/>
          </p:cNvSpPr>
          <p:nvPr/>
        </p:nvSpPr>
        <p:spPr bwMode="auto">
          <a:xfrm>
            <a:off x="1971676" y="3763963"/>
            <a:ext cx="11113" cy="11113"/>
          </a:xfrm>
          <a:custGeom>
            <a:avLst/>
            <a:gdLst>
              <a:gd name="T0" fmla="*/ 7 w 7"/>
              <a:gd name="T1" fmla="*/ 3 h 7"/>
              <a:gd name="T2" fmla="*/ 3 w 7"/>
              <a:gd name="T3" fmla="*/ 7 h 7"/>
              <a:gd name="T4" fmla="*/ 0 w 7"/>
              <a:gd name="T5" fmla="*/ 3 h 7"/>
              <a:gd name="T6" fmla="*/ 3 w 7"/>
              <a:gd name="T7" fmla="*/ 0 h 7"/>
              <a:gd name="T8" fmla="*/ 7 w 7"/>
              <a:gd name="T9" fmla="*/ 3 h 7"/>
              <a:gd name="T10" fmla="*/ 7 w 7"/>
              <a:gd name="T11" fmla="*/ 3 h 7"/>
              <a:gd name="T12" fmla="*/ 7 w 7"/>
              <a:gd name="T1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7" y="3"/>
                </a:moveTo>
                <a:cubicBezTo>
                  <a:pt x="7" y="5"/>
                  <a:pt x="5" y="7"/>
                  <a:pt x="3" y="7"/>
                </a:cubicBezTo>
                <a:cubicBezTo>
                  <a:pt x="2" y="7"/>
                  <a:pt x="0" y="5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5" y="0"/>
                  <a:pt x="7" y="1"/>
                  <a:pt x="7" y="3"/>
                </a:cubicBezTo>
                <a:close/>
                <a:moveTo>
                  <a:pt x="7" y="3"/>
                </a:moveTo>
                <a:cubicBezTo>
                  <a:pt x="7" y="3"/>
                  <a:pt x="7" y="3"/>
                  <a:pt x="7" y="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" name="Freeform 87">
            <a:extLst>
              <a:ext uri="{FF2B5EF4-FFF2-40B4-BE49-F238E27FC236}">
                <a16:creationId xmlns:a16="http://schemas.microsoft.com/office/drawing/2014/main" id="{661E3404-FC0C-4566-BECE-51B4B3CBBAED}"/>
              </a:ext>
            </a:extLst>
          </p:cNvPr>
          <p:cNvSpPr>
            <a:spLocks noEditPoints="1"/>
          </p:cNvSpPr>
          <p:nvPr/>
        </p:nvSpPr>
        <p:spPr bwMode="auto">
          <a:xfrm>
            <a:off x="1971676" y="3790951"/>
            <a:ext cx="11113" cy="9525"/>
          </a:xfrm>
          <a:custGeom>
            <a:avLst/>
            <a:gdLst>
              <a:gd name="T0" fmla="*/ 7 w 7"/>
              <a:gd name="T1" fmla="*/ 3 h 6"/>
              <a:gd name="T2" fmla="*/ 3 w 7"/>
              <a:gd name="T3" fmla="*/ 6 h 6"/>
              <a:gd name="T4" fmla="*/ 0 w 7"/>
              <a:gd name="T5" fmla="*/ 3 h 6"/>
              <a:gd name="T6" fmla="*/ 3 w 7"/>
              <a:gd name="T7" fmla="*/ 0 h 6"/>
              <a:gd name="T8" fmla="*/ 7 w 7"/>
              <a:gd name="T9" fmla="*/ 3 h 6"/>
              <a:gd name="T10" fmla="*/ 7 w 7"/>
              <a:gd name="T11" fmla="*/ 3 h 6"/>
              <a:gd name="T12" fmla="*/ 7 w 7"/>
              <a:gd name="T13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7" y="3"/>
                </a:moveTo>
                <a:cubicBezTo>
                  <a:pt x="7" y="4"/>
                  <a:pt x="5" y="6"/>
                  <a:pt x="3" y="6"/>
                </a:cubicBezTo>
                <a:cubicBezTo>
                  <a:pt x="2" y="6"/>
                  <a:pt x="0" y="4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5" y="0"/>
                  <a:pt x="7" y="2"/>
                  <a:pt x="7" y="3"/>
                </a:cubicBezTo>
                <a:close/>
                <a:moveTo>
                  <a:pt x="7" y="3"/>
                </a:moveTo>
                <a:cubicBezTo>
                  <a:pt x="7" y="3"/>
                  <a:pt x="7" y="3"/>
                  <a:pt x="7" y="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7" name="Freeform 88">
            <a:extLst>
              <a:ext uri="{FF2B5EF4-FFF2-40B4-BE49-F238E27FC236}">
                <a16:creationId xmlns:a16="http://schemas.microsoft.com/office/drawing/2014/main" id="{979DD6B6-1D92-47E7-859A-CC8064E981A7}"/>
              </a:ext>
            </a:extLst>
          </p:cNvPr>
          <p:cNvSpPr>
            <a:spLocks noEditPoints="1"/>
          </p:cNvSpPr>
          <p:nvPr/>
        </p:nvSpPr>
        <p:spPr bwMode="auto">
          <a:xfrm>
            <a:off x="1860551" y="1922463"/>
            <a:ext cx="214313" cy="254000"/>
          </a:xfrm>
          <a:custGeom>
            <a:avLst/>
            <a:gdLst>
              <a:gd name="T0" fmla="*/ 111 w 135"/>
              <a:gd name="T1" fmla="*/ 24 h 160"/>
              <a:gd name="T2" fmla="*/ 111 w 135"/>
              <a:gd name="T3" fmla="*/ 8 h 160"/>
              <a:gd name="T4" fmla="*/ 103 w 135"/>
              <a:gd name="T5" fmla="*/ 0 h 160"/>
              <a:gd name="T6" fmla="*/ 31 w 135"/>
              <a:gd name="T7" fmla="*/ 0 h 160"/>
              <a:gd name="T8" fmla="*/ 23 w 135"/>
              <a:gd name="T9" fmla="*/ 8 h 160"/>
              <a:gd name="T10" fmla="*/ 23 w 135"/>
              <a:gd name="T11" fmla="*/ 24 h 160"/>
              <a:gd name="T12" fmla="*/ 0 w 135"/>
              <a:gd name="T13" fmla="*/ 50 h 160"/>
              <a:gd name="T14" fmla="*/ 0 w 135"/>
              <a:gd name="T15" fmla="*/ 135 h 160"/>
              <a:gd name="T16" fmla="*/ 23 w 135"/>
              <a:gd name="T17" fmla="*/ 160 h 160"/>
              <a:gd name="T18" fmla="*/ 111 w 135"/>
              <a:gd name="T19" fmla="*/ 160 h 160"/>
              <a:gd name="T20" fmla="*/ 135 w 135"/>
              <a:gd name="T21" fmla="*/ 135 h 160"/>
              <a:gd name="T22" fmla="*/ 135 w 135"/>
              <a:gd name="T23" fmla="*/ 50 h 160"/>
              <a:gd name="T24" fmla="*/ 111 w 135"/>
              <a:gd name="T25" fmla="*/ 24 h 160"/>
              <a:gd name="T26" fmla="*/ 39 w 135"/>
              <a:gd name="T27" fmla="*/ 17 h 160"/>
              <a:gd name="T28" fmla="*/ 95 w 135"/>
              <a:gd name="T29" fmla="*/ 17 h 160"/>
              <a:gd name="T30" fmla="*/ 95 w 135"/>
              <a:gd name="T31" fmla="*/ 59 h 160"/>
              <a:gd name="T32" fmla="*/ 39 w 135"/>
              <a:gd name="T33" fmla="*/ 59 h 160"/>
              <a:gd name="T34" fmla="*/ 39 w 135"/>
              <a:gd name="T35" fmla="*/ 17 h 160"/>
              <a:gd name="T36" fmla="*/ 119 w 135"/>
              <a:gd name="T37" fmla="*/ 135 h 160"/>
              <a:gd name="T38" fmla="*/ 111 w 135"/>
              <a:gd name="T39" fmla="*/ 144 h 160"/>
              <a:gd name="T40" fmla="*/ 23 w 135"/>
              <a:gd name="T41" fmla="*/ 144 h 160"/>
              <a:gd name="T42" fmla="*/ 16 w 135"/>
              <a:gd name="T43" fmla="*/ 135 h 160"/>
              <a:gd name="T44" fmla="*/ 16 w 135"/>
              <a:gd name="T45" fmla="*/ 88 h 160"/>
              <a:gd name="T46" fmla="*/ 28 w 135"/>
              <a:gd name="T47" fmla="*/ 92 h 160"/>
              <a:gd name="T48" fmla="*/ 107 w 135"/>
              <a:gd name="T49" fmla="*/ 92 h 160"/>
              <a:gd name="T50" fmla="*/ 119 w 135"/>
              <a:gd name="T51" fmla="*/ 88 h 160"/>
              <a:gd name="T52" fmla="*/ 119 w 135"/>
              <a:gd name="T53" fmla="*/ 135 h 160"/>
              <a:gd name="T54" fmla="*/ 119 w 135"/>
              <a:gd name="T55" fmla="*/ 71 h 160"/>
              <a:gd name="T56" fmla="*/ 107 w 135"/>
              <a:gd name="T57" fmla="*/ 85 h 160"/>
              <a:gd name="T58" fmla="*/ 28 w 135"/>
              <a:gd name="T59" fmla="*/ 85 h 160"/>
              <a:gd name="T60" fmla="*/ 16 w 135"/>
              <a:gd name="T61" fmla="*/ 71 h 160"/>
              <a:gd name="T62" fmla="*/ 16 w 135"/>
              <a:gd name="T63" fmla="*/ 50 h 160"/>
              <a:gd name="T64" fmla="*/ 23 w 135"/>
              <a:gd name="T65" fmla="*/ 42 h 160"/>
              <a:gd name="T66" fmla="*/ 23 w 135"/>
              <a:gd name="T67" fmla="*/ 68 h 160"/>
              <a:gd name="T68" fmla="*/ 31 w 135"/>
              <a:gd name="T69" fmla="*/ 76 h 160"/>
              <a:gd name="T70" fmla="*/ 103 w 135"/>
              <a:gd name="T71" fmla="*/ 76 h 160"/>
              <a:gd name="T72" fmla="*/ 111 w 135"/>
              <a:gd name="T73" fmla="*/ 68 h 160"/>
              <a:gd name="T74" fmla="*/ 111 w 135"/>
              <a:gd name="T75" fmla="*/ 42 h 160"/>
              <a:gd name="T76" fmla="*/ 119 w 135"/>
              <a:gd name="T77" fmla="*/ 50 h 160"/>
              <a:gd name="T78" fmla="*/ 119 w 135"/>
              <a:gd name="T79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5" h="160">
                <a:moveTo>
                  <a:pt x="111" y="24"/>
                </a:moveTo>
                <a:cubicBezTo>
                  <a:pt x="111" y="8"/>
                  <a:pt x="111" y="8"/>
                  <a:pt x="111" y="8"/>
                </a:cubicBezTo>
                <a:cubicBezTo>
                  <a:pt x="111" y="4"/>
                  <a:pt x="107" y="0"/>
                  <a:pt x="10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8" y="0"/>
                  <a:pt x="23" y="4"/>
                  <a:pt x="23" y="8"/>
                </a:cubicBezTo>
                <a:cubicBezTo>
                  <a:pt x="23" y="24"/>
                  <a:pt x="23" y="24"/>
                  <a:pt x="23" y="24"/>
                </a:cubicBezTo>
                <a:cubicBezTo>
                  <a:pt x="10" y="24"/>
                  <a:pt x="0" y="37"/>
                  <a:pt x="0" y="50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0" y="160"/>
                  <a:pt x="23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24" y="160"/>
                  <a:pt x="135" y="149"/>
                  <a:pt x="135" y="135"/>
                </a:cubicBezTo>
                <a:cubicBezTo>
                  <a:pt x="135" y="50"/>
                  <a:pt x="135" y="50"/>
                  <a:pt x="135" y="50"/>
                </a:cubicBezTo>
                <a:cubicBezTo>
                  <a:pt x="135" y="37"/>
                  <a:pt x="124" y="24"/>
                  <a:pt x="111" y="24"/>
                </a:cubicBezTo>
                <a:close/>
                <a:moveTo>
                  <a:pt x="39" y="17"/>
                </a:moveTo>
                <a:cubicBezTo>
                  <a:pt x="95" y="17"/>
                  <a:pt x="95" y="17"/>
                  <a:pt x="95" y="17"/>
                </a:cubicBezTo>
                <a:cubicBezTo>
                  <a:pt x="95" y="59"/>
                  <a:pt x="95" y="59"/>
                  <a:pt x="95" y="59"/>
                </a:cubicBezTo>
                <a:cubicBezTo>
                  <a:pt x="39" y="59"/>
                  <a:pt x="39" y="59"/>
                  <a:pt x="39" y="59"/>
                </a:cubicBezTo>
                <a:lnTo>
                  <a:pt x="39" y="17"/>
                </a:lnTo>
                <a:close/>
                <a:moveTo>
                  <a:pt x="119" y="135"/>
                </a:moveTo>
                <a:cubicBezTo>
                  <a:pt x="119" y="140"/>
                  <a:pt x="115" y="144"/>
                  <a:pt x="111" y="144"/>
                </a:cubicBezTo>
                <a:cubicBezTo>
                  <a:pt x="23" y="144"/>
                  <a:pt x="23" y="144"/>
                  <a:pt x="23" y="144"/>
                </a:cubicBezTo>
                <a:cubicBezTo>
                  <a:pt x="19" y="144"/>
                  <a:pt x="16" y="140"/>
                  <a:pt x="16" y="135"/>
                </a:cubicBezTo>
                <a:cubicBezTo>
                  <a:pt x="16" y="88"/>
                  <a:pt x="16" y="88"/>
                  <a:pt x="16" y="88"/>
                </a:cubicBezTo>
                <a:cubicBezTo>
                  <a:pt x="18" y="91"/>
                  <a:pt x="23" y="92"/>
                  <a:pt x="28" y="92"/>
                </a:cubicBezTo>
                <a:cubicBezTo>
                  <a:pt x="107" y="92"/>
                  <a:pt x="107" y="92"/>
                  <a:pt x="107" y="92"/>
                </a:cubicBezTo>
                <a:cubicBezTo>
                  <a:pt x="112" y="92"/>
                  <a:pt x="115" y="91"/>
                  <a:pt x="119" y="88"/>
                </a:cubicBezTo>
                <a:cubicBezTo>
                  <a:pt x="119" y="135"/>
                  <a:pt x="119" y="135"/>
                  <a:pt x="119" y="135"/>
                </a:cubicBezTo>
                <a:close/>
                <a:moveTo>
                  <a:pt x="119" y="71"/>
                </a:moveTo>
                <a:cubicBezTo>
                  <a:pt x="119" y="79"/>
                  <a:pt x="113" y="85"/>
                  <a:pt x="107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1" y="85"/>
                  <a:pt x="16" y="79"/>
                  <a:pt x="16" y="71"/>
                </a:cubicBezTo>
                <a:cubicBezTo>
                  <a:pt x="16" y="50"/>
                  <a:pt x="16" y="50"/>
                  <a:pt x="16" y="50"/>
                </a:cubicBezTo>
                <a:cubicBezTo>
                  <a:pt x="16" y="45"/>
                  <a:pt x="19" y="42"/>
                  <a:pt x="23" y="42"/>
                </a:cubicBezTo>
                <a:cubicBezTo>
                  <a:pt x="23" y="68"/>
                  <a:pt x="23" y="68"/>
                  <a:pt x="23" y="68"/>
                </a:cubicBezTo>
                <a:cubicBezTo>
                  <a:pt x="23" y="72"/>
                  <a:pt x="28" y="76"/>
                  <a:pt x="31" y="76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107" y="76"/>
                  <a:pt x="111" y="72"/>
                  <a:pt x="111" y="68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15" y="42"/>
                  <a:pt x="119" y="45"/>
                  <a:pt x="119" y="50"/>
                </a:cubicBezTo>
                <a:cubicBezTo>
                  <a:pt x="119" y="71"/>
                  <a:pt x="119" y="71"/>
                  <a:pt x="119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8" name="Freeform 89">
            <a:extLst>
              <a:ext uri="{FF2B5EF4-FFF2-40B4-BE49-F238E27FC236}">
                <a16:creationId xmlns:a16="http://schemas.microsoft.com/office/drawing/2014/main" id="{41DD8CAF-9F3F-4606-BA32-269D0EB423BC}"/>
              </a:ext>
            </a:extLst>
          </p:cNvPr>
          <p:cNvSpPr>
            <a:spLocks/>
          </p:cNvSpPr>
          <p:nvPr/>
        </p:nvSpPr>
        <p:spPr bwMode="auto">
          <a:xfrm>
            <a:off x="1935163" y="1987551"/>
            <a:ext cx="63500" cy="14288"/>
          </a:xfrm>
          <a:custGeom>
            <a:avLst/>
            <a:gdLst>
              <a:gd name="T0" fmla="*/ 37 w 40"/>
              <a:gd name="T1" fmla="*/ 0 h 9"/>
              <a:gd name="T2" fmla="*/ 5 w 40"/>
              <a:gd name="T3" fmla="*/ 0 h 9"/>
              <a:gd name="T4" fmla="*/ 0 w 40"/>
              <a:gd name="T5" fmla="*/ 5 h 9"/>
              <a:gd name="T6" fmla="*/ 5 w 40"/>
              <a:gd name="T7" fmla="*/ 9 h 9"/>
              <a:gd name="T8" fmla="*/ 37 w 40"/>
              <a:gd name="T9" fmla="*/ 9 h 9"/>
              <a:gd name="T10" fmla="*/ 40 w 40"/>
              <a:gd name="T11" fmla="*/ 5 h 9"/>
              <a:gd name="T12" fmla="*/ 37 w 4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9">
                <a:moveTo>
                  <a:pt x="37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37" y="9"/>
                  <a:pt x="37" y="9"/>
                  <a:pt x="37" y="9"/>
                </a:cubicBezTo>
                <a:cubicBezTo>
                  <a:pt x="39" y="9"/>
                  <a:pt x="40" y="8"/>
                  <a:pt x="40" y="5"/>
                </a:cubicBezTo>
                <a:cubicBezTo>
                  <a:pt x="40" y="3"/>
                  <a:pt x="39" y="0"/>
                  <a:pt x="3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9" name="Freeform 90">
            <a:extLst>
              <a:ext uri="{FF2B5EF4-FFF2-40B4-BE49-F238E27FC236}">
                <a16:creationId xmlns:a16="http://schemas.microsoft.com/office/drawing/2014/main" id="{D127A7EE-F824-468E-B981-EC4BAD228A57}"/>
              </a:ext>
            </a:extLst>
          </p:cNvPr>
          <p:cNvSpPr>
            <a:spLocks/>
          </p:cNvSpPr>
          <p:nvPr/>
        </p:nvSpPr>
        <p:spPr bwMode="auto">
          <a:xfrm>
            <a:off x="1917701" y="2109788"/>
            <a:ext cx="100013" cy="12700"/>
          </a:xfrm>
          <a:custGeom>
            <a:avLst/>
            <a:gdLst>
              <a:gd name="T0" fmla="*/ 59 w 63"/>
              <a:gd name="T1" fmla="*/ 0 h 8"/>
              <a:gd name="T2" fmla="*/ 4 w 63"/>
              <a:gd name="T3" fmla="*/ 0 h 8"/>
              <a:gd name="T4" fmla="*/ 0 w 63"/>
              <a:gd name="T5" fmla="*/ 5 h 8"/>
              <a:gd name="T6" fmla="*/ 4 w 63"/>
              <a:gd name="T7" fmla="*/ 8 h 8"/>
              <a:gd name="T8" fmla="*/ 59 w 63"/>
              <a:gd name="T9" fmla="*/ 8 h 8"/>
              <a:gd name="T10" fmla="*/ 63 w 63"/>
              <a:gd name="T11" fmla="*/ 5 h 8"/>
              <a:gd name="T12" fmla="*/ 59 w 63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8">
                <a:moveTo>
                  <a:pt x="59" y="0"/>
                </a:moveTo>
                <a:cubicBezTo>
                  <a:pt x="4" y="0"/>
                  <a:pt x="4" y="0"/>
                  <a:pt x="4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6"/>
                  <a:pt x="1" y="8"/>
                  <a:pt x="4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1" y="8"/>
                  <a:pt x="63" y="6"/>
                  <a:pt x="63" y="5"/>
                </a:cubicBezTo>
                <a:cubicBezTo>
                  <a:pt x="63" y="2"/>
                  <a:pt x="61" y="0"/>
                  <a:pt x="5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Freeform 91">
            <a:extLst>
              <a:ext uri="{FF2B5EF4-FFF2-40B4-BE49-F238E27FC236}">
                <a16:creationId xmlns:a16="http://schemas.microsoft.com/office/drawing/2014/main" id="{EED97B57-F38C-47CB-9E6E-3D7B77D1324C}"/>
              </a:ext>
            </a:extLst>
          </p:cNvPr>
          <p:cNvSpPr>
            <a:spLocks/>
          </p:cNvSpPr>
          <p:nvPr/>
        </p:nvSpPr>
        <p:spPr bwMode="auto">
          <a:xfrm>
            <a:off x="1935163" y="1962151"/>
            <a:ext cx="63500" cy="12700"/>
          </a:xfrm>
          <a:custGeom>
            <a:avLst/>
            <a:gdLst>
              <a:gd name="T0" fmla="*/ 37 w 40"/>
              <a:gd name="T1" fmla="*/ 0 h 8"/>
              <a:gd name="T2" fmla="*/ 5 w 40"/>
              <a:gd name="T3" fmla="*/ 0 h 8"/>
              <a:gd name="T4" fmla="*/ 0 w 40"/>
              <a:gd name="T5" fmla="*/ 4 h 8"/>
              <a:gd name="T6" fmla="*/ 5 w 40"/>
              <a:gd name="T7" fmla="*/ 8 h 8"/>
              <a:gd name="T8" fmla="*/ 37 w 40"/>
              <a:gd name="T9" fmla="*/ 8 h 8"/>
              <a:gd name="T10" fmla="*/ 40 w 40"/>
              <a:gd name="T11" fmla="*/ 4 h 8"/>
              <a:gd name="T12" fmla="*/ 37 w 40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8">
                <a:moveTo>
                  <a:pt x="37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9" y="8"/>
                  <a:pt x="40" y="6"/>
                  <a:pt x="40" y="4"/>
                </a:cubicBezTo>
                <a:cubicBezTo>
                  <a:pt x="40" y="2"/>
                  <a:pt x="39" y="0"/>
                  <a:pt x="3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1" name="Freeform 92">
            <a:extLst>
              <a:ext uri="{FF2B5EF4-FFF2-40B4-BE49-F238E27FC236}">
                <a16:creationId xmlns:a16="http://schemas.microsoft.com/office/drawing/2014/main" id="{FA2154C3-98DF-4BC1-9F0B-A0E515E42599}"/>
              </a:ext>
            </a:extLst>
          </p:cNvPr>
          <p:cNvSpPr>
            <a:spLocks noEditPoints="1"/>
          </p:cNvSpPr>
          <p:nvPr/>
        </p:nvSpPr>
        <p:spPr bwMode="auto">
          <a:xfrm>
            <a:off x="1849438" y="5838826"/>
            <a:ext cx="238125" cy="152400"/>
          </a:xfrm>
          <a:custGeom>
            <a:avLst/>
            <a:gdLst>
              <a:gd name="T0" fmla="*/ 133 w 150"/>
              <a:gd name="T1" fmla="*/ 96 h 96"/>
              <a:gd name="T2" fmla="*/ 121 w 150"/>
              <a:gd name="T3" fmla="*/ 96 h 96"/>
              <a:gd name="T4" fmla="*/ 117 w 150"/>
              <a:gd name="T5" fmla="*/ 92 h 96"/>
              <a:gd name="T6" fmla="*/ 121 w 150"/>
              <a:gd name="T7" fmla="*/ 86 h 96"/>
              <a:gd name="T8" fmla="*/ 133 w 150"/>
              <a:gd name="T9" fmla="*/ 86 h 96"/>
              <a:gd name="T10" fmla="*/ 140 w 150"/>
              <a:gd name="T11" fmla="*/ 78 h 96"/>
              <a:gd name="T12" fmla="*/ 140 w 150"/>
              <a:gd name="T13" fmla="*/ 17 h 96"/>
              <a:gd name="T14" fmla="*/ 133 w 150"/>
              <a:gd name="T15" fmla="*/ 10 h 96"/>
              <a:gd name="T16" fmla="*/ 15 w 150"/>
              <a:gd name="T17" fmla="*/ 10 h 96"/>
              <a:gd name="T18" fmla="*/ 8 w 150"/>
              <a:gd name="T19" fmla="*/ 17 h 96"/>
              <a:gd name="T20" fmla="*/ 8 w 150"/>
              <a:gd name="T21" fmla="*/ 78 h 96"/>
              <a:gd name="T22" fmla="*/ 15 w 150"/>
              <a:gd name="T23" fmla="*/ 86 h 96"/>
              <a:gd name="T24" fmla="*/ 28 w 150"/>
              <a:gd name="T25" fmla="*/ 86 h 96"/>
              <a:gd name="T26" fmla="*/ 32 w 150"/>
              <a:gd name="T27" fmla="*/ 92 h 96"/>
              <a:gd name="T28" fmla="*/ 28 w 150"/>
              <a:gd name="T29" fmla="*/ 96 h 96"/>
              <a:gd name="T30" fmla="*/ 15 w 150"/>
              <a:gd name="T31" fmla="*/ 96 h 96"/>
              <a:gd name="T32" fmla="*/ 0 w 150"/>
              <a:gd name="T33" fmla="*/ 78 h 96"/>
              <a:gd name="T34" fmla="*/ 0 w 150"/>
              <a:gd name="T35" fmla="*/ 17 h 96"/>
              <a:gd name="T36" fmla="*/ 15 w 150"/>
              <a:gd name="T37" fmla="*/ 0 h 96"/>
              <a:gd name="T38" fmla="*/ 133 w 150"/>
              <a:gd name="T39" fmla="*/ 0 h 96"/>
              <a:gd name="T40" fmla="*/ 150 w 150"/>
              <a:gd name="T41" fmla="*/ 17 h 96"/>
              <a:gd name="T42" fmla="*/ 150 w 150"/>
              <a:gd name="T43" fmla="*/ 78 h 96"/>
              <a:gd name="T44" fmla="*/ 133 w 150"/>
              <a:gd name="T45" fmla="*/ 96 h 96"/>
              <a:gd name="T46" fmla="*/ 133 w 150"/>
              <a:gd name="T47" fmla="*/ 96 h 96"/>
              <a:gd name="T48" fmla="*/ 133 w 150"/>
              <a:gd name="T4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0" h="96">
                <a:moveTo>
                  <a:pt x="133" y="96"/>
                </a:moveTo>
                <a:cubicBezTo>
                  <a:pt x="121" y="96"/>
                  <a:pt x="121" y="96"/>
                  <a:pt x="121" y="96"/>
                </a:cubicBezTo>
                <a:cubicBezTo>
                  <a:pt x="119" y="96"/>
                  <a:pt x="117" y="94"/>
                  <a:pt x="117" y="92"/>
                </a:cubicBezTo>
                <a:cubicBezTo>
                  <a:pt x="117" y="89"/>
                  <a:pt x="119" y="86"/>
                  <a:pt x="121" y="86"/>
                </a:cubicBezTo>
                <a:cubicBezTo>
                  <a:pt x="133" y="86"/>
                  <a:pt x="133" y="86"/>
                  <a:pt x="133" y="86"/>
                </a:cubicBezTo>
                <a:cubicBezTo>
                  <a:pt x="136" y="86"/>
                  <a:pt x="140" y="83"/>
                  <a:pt x="140" y="78"/>
                </a:cubicBezTo>
                <a:cubicBezTo>
                  <a:pt x="140" y="17"/>
                  <a:pt x="140" y="17"/>
                  <a:pt x="140" y="17"/>
                </a:cubicBezTo>
                <a:cubicBezTo>
                  <a:pt x="140" y="13"/>
                  <a:pt x="136" y="10"/>
                  <a:pt x="133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1" y="10"/>
                  <a:pt x="8" y="13"/>
                  <a:pt x="8" y="17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83"/>
                  <a:pt x="11" y="86"/>
                  <a:pt x="15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31" y="86"/>
                  <a:pt x="32" y="89"/>
                  <a:pt x="32" y="92"/>
                </a:cubicBezTo>
                <a:cubicBezTo>
                  <a:pt x="32" y="94"/>
                  <a:pt x="31" y="96"/>
                  <a:pt x="28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5" y="96"/>
                  <a:pt x="0" y="89"/>
                  <a:pt x="0" y="78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5" y="0"/>
                  <a:pt x="15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41" y="0"/>
                  <a:pt x="150" y="7"/>
                  <a:pt x="150" y="17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50" y="89"/>
                  <a:pt x="141" y="96"/>
                  <a:pt x="133" y="96"/>
                </a:cubicBezTo>
                <a:close/>
                <a:moveTo>
                  <a:pt x="133" y="96"/>
                </a:moveTo>
                <a:cubicBezTo>
                  <a:pt x="133" y="96"/>
                  <a:pt x="133" y="96"/>
                  <a:pt x="133" y="9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2" name="Freeform 93">
            <a:extLst>
              <a:ext uri="{FF2B5EF4-FFF2-40B4-BE49-F238E27FC236}">
                <a16:creationId xmlns:a16="http://schemas.microsoft.com/office/drawing/2014/main" id="{375710F6-19F4-426B-BA45-99E431F30B41}"/>
              </a:ext>
            </a:extLst>
          </p:cNvPr>
          <p:cNvSpPr>
            <a:spLocks noEditPoints="1"/>
          </p:cNvSpPr>
          <p:nvPr/>
        </p:nvSpPr>
        <p:spPr bwMode="auto">
          <a:xfrm>
            <a:off x="1887538" y="5927726"/>
            <a:ext cx="158750" cy="106363"/>
          </a:xfrm>
          <a:custGeom>
            <a:avLst/>
            <a:gdLst>
              <a:gd name="T0" fmla="*/ 100 w 100"/>
              <a:gd name="T1" fmla="*/ 50 h 67"/>
              <a:gd name="T2" fmla="*/ 85 w 100"/>
              <a:gd name="T3" fmla="*/ 67 h 67"/>
              <a:gd name="T4" fmla="*/ 16 w 100"/>
              <a:gd name="T5" fmla="*/ 67 h 67"/>
              <a:gd name="T6" fmla="*/ 0 w 100"/>
              <a:gd name="T7" fmla="*/ 50 h 67"/>
              <a:gd name="T8" fmla="*/ 0 w 100"/>
              <a:gd name="T9" fmla="*/ 17 h 67"/>
              <a:gd name="T10" fmla="*/ 16 w 100"/>
              <a:gd name="T11" fmla="*/ 0 h 67"/>
              <a:gd name="T12" fmla="*/ 85 w 100"/>
              <a:gd name="T13" fmla="*/ 0 h 67"/>
              <a:gd name="T14" fmla="*/ 100 w 100"/>
              <a:gd name="T15" fmla="*/ 17 h 67"/>
              <a:gd name="T16" fmla="*/ 100 w 100"/>
              <a:gd name="T17" fmla="*/ 50 h 67"/>
              <a:gd name="T18" fmla="*/ 100 w 100"/>
              <a:gd name="T19" fmla="*/ 50 h 67"/>
              <a:gd name="T20" fmla="*/ 92 w 100"/>
              <a:gd name="T21" fmla="*/ 17 h 67"/>
              <a:gd name="T22" fmla="*/ 85 w 100"/>
              <a:gd name="T23" fmla="*/ 10 h 67"/>
              <a:gd name="T24" fmla="*/ 16 w 100"/>
              <a:gd name="T25" fmla="*/ 10 h 67"/>
              <a:gd name="T26" fmla="*/ 9 w 100"/>
              <a:gd name="T27" fmla="*/ 17 h 67"/>
              <a:gd name="T28" fmla="*/ 9 w 100"/>
              <a:gd name="T29" fmla="*/ 50 h 67"/>
              <a:gd name="T30" fmla="*/ 16 w 100"/>
              <a:gd name="T31" fmla="*/ 57 h 67"/>
              <a:gd name="T32" fmla="*/ 85 w 100"/>
              <a:gd name="T33" fmla="*/ 57 h 67"/>
              <a:gd name="T34" fmla="*/ 92 w 100"/>
              <a:gd name="T35" fmla="*/ 50 h 67"/>
              <a:gd name="T36" fmla="*/ 92 w 100"/>
              <a:gd name="T37" fmla="*/ 17 h 67"/>
              <a:gd name="T38" fmla="*/ 92 w 100"/>
              <a:gd name="T39" fmla="*/ 17 h 67"/>
              <a:gd name="T40" fmla="*/ 92 w 100"/>
              <a:gd name="T41" fmla="*/ 17 h 67"/>
              <a:gd name="T42" fmla="*/ 92 w 100"/>
              <a:gd name="T43" fmla="*/ 1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67">
                <a:moveTo>
                  <a:pt x="100" y="50"/>
                </a:moveTo>
                <a:cubicBezTo>
                  <a:pt x="100" y="58"/>
                  <a:pt x="93" y="67"/>
                  <a:pt x="85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6" y="67"/>
                  <a:pt x="0" y="58"/>
                  <a:pt x="0" y="5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6" y="0"/>
                  <a:pt x="16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93" y="0"/>
                  <a:pt x="100" y="7"/>
                  <a:pt x="100" y="17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50"/>
                  <a:pt x="100" y="50"/>
                  <a:pt x="100" y="50"/>
                </a:cubicBezTo>
                <a:close/>
                <a:moveTo>
                  <a:pt x="92" y="17"/>
                </a:moveTo>
                <a:cubicBezTo>
                  <a:pt x="92" y="13"/>
                  <a:pt x="88" y="10"/>
                  <a:pt x="85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2" y="10"/>
                  <a:pt x="9" y="13"/>
                  <a:pt x="9" y="17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4"/>
                  <a:pt x="12" y="57"/>
                  <a:pt x="16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8" y="57"/>
                  <a:pt x="92" y="54"/>
                  <a:pt x="92" y="50"/>
                </a:cubicBezTo>
                <a:cubicBezTo>
                  <a:pt x="92" y="17"/>
                  <a:pt x="92" y="17"/>
                  <a:pt x="92" y="17"/>
                </a:cubicBezTo>
                <a:cubicBezTo>
                  <a:pt x="92" y="17"/>
                  <a:pt x="92" y="17"/>
                  <a:pt x="92" y="17"/>
                </a:cubicBezTo>
                <a:close/>
                <a:moveTo>
                  <a:pt x="92" y="17"/>
                </a:moveTo>
                <a:cubicBezTo>
                  <a:pt x="92" y="17"/>
                  <a:pt x="92" y="17"/>
                  <a:pt x="92" y="1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3" name="Freeform 94">
            <a:extLst>
              <a:ext uri="{FF2B5EF4-FFF2-40B4-BE49-F238E27FC236}">
                <a16:creationId xmlns:a16="http://schemas.microsoft.com/office/drawing/2014/main" id="{B8403615-9BC5-481D-B8D7-2A21F38D7A8E}"/>
              </a:ext>
            </a:extLst>
          </p:cNvPr>
          <p:cNvSpPr>
            <a:spLocks noEditPoints="1"/>
          </p:cNvSpPr>
          <p:nvPr/>
        </p:nvSpPr>
        <p:spPr bwMode="auto">
          <a:xfrm>
            <a:off x="1887538" y="5780088"/>
            <a:ext cx="158750" cy="74613"/>
          </a:xfrm>
          <a:custGeom>
            <a:avLst/>
            <a:gdLst>
              <a:gd name="T0" fmla="*/ 96 w 100"/>
              <a:gd name="T1" fmla="*/ 47 h 47"/>
              <a:gd name="T2" fmla="*/ 92 w 100"/>
              <a:gd name="T3" fmla="*/ 43 h 47"/>
              <a:gd name="T4" fmla="*/ 92 w 100"/>
              <a:gd name="T5" fmla="*/ 16 h 47"/>
              <a:gd name="T6" fmla="*/ 84 w 100"/>
              <a:gd name="T7" fmla="*/ 9 h 47"/>
              <a:gd name="T8" fmla="*/ 15 w 100"/>
              <a:gd name="T9" fmla="*/ 9 h 47"/>
              <a:gd name="T10" fmla="*/ 9 w 100"/>
              <a:gd name="T11" fmla="*/ 16 h 47"/>
              <a:gd name="T12" fmla="*/ 9 w 100"/>
              <a:gd name="T13" fmla="*/ 43 h 47"/>
              <a:gd name="T14" fmla="*/ 5 w 100"/>
              <a:gd name="T15" fmla="*/ 47 h 47"/>
              <a:gd name="T16" fmla="*/ 0 w 100"/>
              <a:gd name="T17" fmla="*/ 43 h 47"/>
              <a:gd name="T18" fmla="*/ 0 w 100"/>
              <a:gd name="T19" fmla="*/ 16 h 47"/>
              <a:gd name="T20" fmla="*/ 15 w 100"/>
              <a:gd name="T21" fmla="*/ 0 h 47"/>
              <a:gd name="T22" fmla="*/ 84 w 100"/>
              <a:gd name="T23" fmla="*/ 0 h 47"/>
              <a:gd name="T24" fmla="*/ 100 w 100"/>
              <a:gd name="T25" fmla="*/ 16 h 47"/>
              <a:gd name="T26" fmla="*/ 100 w 100"/>
              <a:gd name="T27" fmla="*/ 43 h 47"/>
              <a:gd name="T28" fmla="*/ 96 w 100"/>
              <a:gd name="T29" fmla="*/ 47 h 47"/>
              <a:gd name="T30" fmla="*/ 96 w 100"/>
              <a:gd name="T31" fmla="*/ 47 h 47"/>
              <a:gd name="T32" fmla="*/ 96 w 100"/>
              <a:gd name="T33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0" h="47">
                <a:moveTo>
                  <a:pt x="96" y="47"/>
                </a:moveTo>
                <a:cubicBezTo>
                  <a:pt x="93" y="47"/>
                  <a:pt x="92" y="45"/>
                  <a:pt x="92" y="43"/>
                </a:cubicBezTo>
                <a:cubicBezTo>
                  <a:pt x="92" y="16"/>
                  <a:pt x="92" y="16"/>
                  <a:pt x="92" y="16"/>
                </a:cubicBezTo>
                <a:cubicBezTo>
                  <a:pt x="92" y="11"/>
                  <a:pt x="86" y="9"/>
                  <a:pt x="84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2" y="9"/>
                  <a:pt x="9" y="11"/>
                  <a:pt x="9" y="16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5"/>
                  <a:pt x="6" y="47"/>
                  <a:pt x="5" y="47"/>
                </a:cubicBezTo>
                <a:cubicBezTo>
                  <a:pt x="2" y="47"/>
                  <a:pt x="0" y="45"/>
                  <a:pt x="0" y="43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6"/>
                  <a:pt x="6" y="0"/>
                  <a:pt x="15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3" y="0"/>
                  <a:pt x="100" y="6"/>
                  <a:pt x="100" y="16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45"/>
                  <a:pt x="99" y="47"/>
                  <a:pt x="96" y="47"/>
                </a:cubicBezTo>
                <a:close/>
                <a:moveTo>
                  <a:pt x="96" y="47"/>
                </a:moveTo>
                <a:cubicBezTo>
                  <a:pt x="96" y="47"/>
                  <a:pt x="96" y="47"/>
                  <a:pt x="96" y="4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4" name="Freeform 95">
            <a:extLst>
              <a:ext uri="{FF2B5EF4-FFF2-40B4-BE49-F238E27FC236}">
                <a16:creationId xmlns:a16="http://schemas.microsoft.com/office/drawing/2014/main" id="{053E5A17-F326-4771-B927-4F1A01F4B422}"/>
              </a:ext>
            </a:extLst>
          </p:cNvPr>
          <p:cNvSpPr>
            <a:spLocks noEditPoints="1"/>
          </p:cNvSpPr>
          <p:nvPr/>
        </p:nvSpPr>
        <p:spPr bwMode="auto">
          <a:xfrm>
            <a:off x="1878013" y="5872163"/>
            <a:ext cx="19050" cy="4763"/>
          </a:xfrm>
          <a:custGeom>
            <a:avLst/>
            <a:gdLst>
              <a:gd name="T0" fmla="*/ 10 w 12"/>
              <a:gd name="T1" fmla="*/ 3 h 3"/>
              <a:gd name="T2" fmla="*/ 3 w 12"/>
              <a:gd name="T3" fmla="*/ 3 h 3"/>
              <a:gd name="T4" fmla="*/ 0 w 12"/>
              <a:gd name="T5" fmla="*/ 2 h 3"/>
              <a:gd name="T6" fmla="*/ 3 w 12"/>
              <a:gd name="T7" fmla="*/ 0 h 3"/>
              <a:gd name="T8" fmla="*/ 10 w 12"/>
              <a:gd name="T9" fmla="*/ 0 h 3"/>
              <a:gd name="T10" fmla="*/ 12 w 12"/>
              <a:gd name="T11" fmla="*/ 2 h 3"/>
              <a:gd name="T12" fmla="*/ 10 w 12"/>
              <a:gd name="T13" fmla="*/ 3 h 3"/>
              <a:gd name="T14" fmla="*/ 10 w 12"/>
              <a:gd name="T15" fmla="*/ 3 h 3"/>
              <a:gd name="T16" fmla="*/ 10 w 12"/>
              <a:gd name="T1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3">
                <a:moveTo>
                  <a:pt x="10" y="3"/>
                </a:moveTo>
                <a:cubicBezTo>
                  <a:pt x="3" y="3"/>
                  <a:pt x="3" y="3"/>
                  <a:pt x="3" y="3"/>
                </a:cubicBezTo>
                <a:cubicBezTo>
                  <a:pt x="2" y="3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2" y="1"/>
                  <a:pt x="12" y="2"/>
                </a:cubicBezTo>
                <a:cubicBezTo>
                  <a:pt x="12" y="3"/>
                  <a:pt x="11" y="3"/>
                  <a:pt x="10" y="3"/>
                </a:cubicBezTo>
                <a:close/>
                <a:moveTo>
                  <a:pt x="10" y="3"/>
                </a:moveTo>
                <a:cubicBezTo>
                  <a:pt x="10" y="3"/>
                  <a:pt x="10" y="3"/>
                  <a:pt x="10" y="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Freeform 96">
            <a:extLst>
              <a:ext uri="{FF2B5EF4-FFF2-40B4-BE49-F238E27FC236}">
                <a16:creationId xmlns:a16="http://schemas.microsoft.com/office/drawing/2014/main" id="{19811070-E58D-47DB-ADEE-44E52217E45F}"/>
              </a:ext>
            </a:extLst>
          </p:cNvPr>
          <p:cNvSpPr>
            <a:spLocks noEditPoints="1"/>
          </p:cNvSpPr>
          <p:nvPr/>
        </p:nvSpPr>
        <p:spPr bwMode="auto">
          <a:xfrm>
            <a:off x="1905001" y="5872163"/>
            <a:ext cx="17463" cy="4763"/>
          </a:xfrm>
          <a:custGeom>
            <a:avLst/>
            <a:gdLst>
              <a:gd name="T0" fmla="*/ 9 w 11"/>
              <a:gd name="T1" fmla="*/ 3 h 3"/>
              <a:gd name="T2" fmla="*/ 2 w 11"/>
              <a:gd name="T3" fmla="*/ 3 h 3"/>
              <a:gd name="T4" fmla="*/ 0 w 11"/>
              <a:gd name="T5" fmla="*/ 2 h 3"/>
              <a:gd name="T6" fmla="*/ 2 w 11"/>
              <a:gd name="T7" fmla="*/ 0 h 3"/>
              <a:gd name="T8" fmla="*/ 9 w 11"/>
              <a:gd name="T9" fmla="*/ 0 h 3"/>
              <a:gd name="T10" fmla="*/ 11 w 11"/>
              <a:gd name="T11" fmla="*/ 2 h 3"/>
              <a:gd name="T12" fmla="*/ 9 w 11"/>
              <a:gd name="T13" fmla="*/ 3 h 3"/>
              <a:gd name="T14" fmla="*/ 9 w 11"/>
              <a:gd name="T15" fmla="*/ 3 h 3"/>
              <a:gd name="T16" fmla="*/ 9 w 11"/>
              <a:gd name="T1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3">
                <a:moveTo>
                  <a:pt x="9" y="3"/>
                </a:move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1" y="0"/>
                  <a:pt x="11" y="1"/>
                  <a:pt x="11" y="2"/>
                </a:cubicBezTo>
                <a:cubicBezTo>
                  <a:pt x="11" y="3"/>
                  <a:pt x="11" y="3"/>
                  <a:pt x="9" y="3"/>
                </a:cubicBezTo>
                <a:close/>
                <a:moveTo>
                  <a:pt x="9" y="3"/>
                </a:moveTo>
                <a:cubicBezTo>
                  <a:pt x="9" y="3"/>
                  <a:pt x="9" y="3"/>
                  <a:pt x="9" y="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" name="Freeform 97">
            <a:extLst>
              <a:ext uri="{FF2B5EF4-FFF2-40B4-BE49-F238E27FC236}">
                <a16:creationId xmlns:a16="http://schemas.microsoft.com/office/drawing/2014/main" id="{0B7B57DC-317A-4C34-83A2-D4C74E4B8755}"/>
              </a:ext>
            </a:extLst>
          </p:cNvPr>
          <p:cNvSpPr>
            <a:spLocks noEditPoints="1"/>
          </p:cNvSpPr>
          <p:nvPr/>
        </p:nvSpPr>
        <p:spPr bwMode="auto">
          <a:xfrm>
            <a:off x="1889126" y="5905501"/>
            <a:ext cx="152400" cy="7938"/>
          </a:xfrm>
          <a:custGeom>
            <a:avLst/>
            <a:gdLst>
              <a:gd name="T0" fmla="*/ 94 w 96"/>
              <a:gd name="T1" fmla="*/ 5 h 5"/>
              <a:gd name="T2" fmla="*/ 3 w 96"/>
              <a:gd name="T3" fmla="*/ 5 h 5"/>
              <a:gd name="T4" fmla="*/ 0 w 96"/>
              <a:gd name="T5" fmla="*/ 3 h 5"/>
              <a:gd name="T6" fmla="*/ 3 w 96"/>
              <a:gd name="T7" fmla="*/ 0 h 5"/>
              <a:gd name="T8" fmla="*/ 94 w 96"/>
              <a:gd name="T9" fmla="*/ 0 h 5"/>
              <a:gd name="T10" fmla="*/ 96 w 96"/>
              <a:gd name="T11" fmla="*/ 3 h 5"/>
              <a:gd name="T12" fmla="*/ 94 w 96"/>
              <a:gd name="T13" fmla="*/ 5 h 5"/>
              <a:gd name="T14" fmla="*/ 94 w 96"/>
              <a:gd name="T15" fmla="*/ 5 h 5"/>
              <a:gd name="T16" fmla="*/ 94 w 96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6" h="5">
                <a:moveTo>
                  <a:pt x="94" y="5"/>
                </a:moveTo>
                <a:cubicBezTo>
                  <a:pt x="3" y="5"/>
                  <a:pt x="3" y="5"/>
                  <a:pt x="3" y="5"/>
                </a:cubicBezTo>
                <a:cubicBezTo>
                  <a:pt x="2" y="5"/>
                  <a:pt x="0" y="5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2"/>
                  <a:pt x="96" y="3"/>
                </a:cubicBezTo>
                <a:cubicBezTo>
                  <a:pt x="96" y="5"/>
                  <a:pt x="95" y="5"/>
                  <a:pt x="94" y="5"/>
                </a:cubicBezTo>
                <a:close/>
                <a:moveTo>
                  <a:pt x="94" y="5"/>
                </a:moveTo>
                <a:cubicBezTo>
                  <a:pt x="94" y="5"/>
                  <a:pt x="94" y="5"/>
                  <a:pt x="94" y="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7" name="Freeform 98">
            <a:extLst>
              <a:ext uri="{FF2B5EF4-FFF2-40B4-BE49-F238E27FC236}">
                <a16:creationId xmlns:a16="http://schemas.microsoft.com/office/drawing/2014/main" id="{DF8B305C-61CF-40BF-8A1C-7DE5EDBF0F03}"/>
              </a:ext>
            </a:extLst>
          </p:cNvPr>
          <p:cNvSpPr>
            <a:spLocks noEditPoints="1"/>
          </p:cNvSpPr>
          <p:nvPr/>
        </p:nvSpPr>
        <p:spPr bwMode="auto">
          <a:xfrm>
            <a:off x="7369176" y="4164013"/>
            <a:ext cx="203200" cy="217488"/>
          </a:xfrm>
          <a:custGeom>
            <a:avLst/>
            <a:gdLst>
              <a:gd name="T0" fmla="*/ 64 w 128"/>
              <a:gd name="T1" fmla="*/ 0 h 137"/>
              <a:gd name="T2" fmla="*/ 51 w 128"/>
              <a:gd name="T3" fmla="*/ 2 h 137"/>
              <a:gd name="T4" fmla="*/ 53 w 128"/>
              <a:gd name="T5" fmla="*/ 6 h 137"/>
              <a:gd name="T6" fmla="*/ 69 w 128"/>
              <a:gd name="T7" fmla="*/ 9 h 137"/>
              <a:gd name="T8" fmla="*/ 74 w 128"/>
              <a:gd name="T9" fmla="*/ 9 h 137"/>
              <a:gd name="T10" fmla="*/ 81 w 128"/>
              <a:gd name="T11" fmla="*/ 27 h 137"/>
              <a:gd name="T12" fmla="*/ 98 w 128"/>
              <a:gd name="T13" fmla="*/ 41 h 137"/>
              <a:gd name="T14" fmla="*/ 103 w 128"/>
              <a:gd name="T15" fmla="*/ 59 h 137"/>
              <a:gd name="T16" fmla="*/ 97 w 128"/>
              <a:gd name="T17" fmla="*/ 75 h 137"/>
              <a:gd name="T18" fmla="*/ 94 w 128"/>
              <a:gd name="T19" fmla="*/ 87 h 137"/>
              <a:gd name="T20" fmla="*/ 89 w 128"/>
              <a:gd name="T21" fmla="*/ 105 h 137"/>
              <a:gd name="T22" fmla="*/ 78 w 128"/>
              <a:gd name="T23" fmla="*/ 117 h 137"/>
              <a:gd name="T24" fmla="*/ 97 w 128"/>
              <a:gd name="T25" fmla="*/ 115 h 137"/>
              <a:gd name="T26" fmla="*/ 103 w 128"/>
              <a:gd name="T27" fmla="*/ 112 h 137"/>
              <a:gd name="T28" fmla="*/ 64 w 128"/>
              <a:gd name="T29" fmla="*/ 128 h 137"/>
              <a:gd name="T30" fmla="*/ 35 w 128"/>
              <a:gd name="T31" fmla="*/ 119 h 137"/>
              <a:gd name="T32" fmla="*/ 38 w 128"/>
              <a:gd name="T33" fmla="*/ 105 h 137"/>
              <a:gd name="T34" fmla="*/ 49 w 128"/>
              <a:gd name="T35" fmla="*/ 91 h 137"/>
              <a:gd name="T36" fmla="*/ 36 w 128"/>
              <a:gd name="T37" fmla="*/ 85 h 137"/>
              <a:gd name="T38" fmla="*/ 24 w 128"/>
              <a:gd name="T39" fmla="*/ 81 h 137"/>
              <a:gd name="T40" fmla="*/ 15 w 128"/>
              <a:gd name="T41" fmla="*/ 96 h 137"/>
              <a:gd name="T42" fmla="*/ 9 w 128"/>
              <a:gd name="T43" fmla="*/ 76 h 137"/>
              <a:gd name="T44" fmla="*/ 24 w 128"/>
              <a:gd name="T45" fmla="*/ 67 h 137"/>
              <a:gd name="T46" fmla="*/ 22 w 128"/>
              <a:gd name="T47" fmla="*/ 60 h 137"/>
              <a:gd name="T48" fmla="*/ 22 w 128"/>
              <a:gd name="T49" fmla="*/ 52 h 137"/>
              <a:gd name="T50" fmla="*/ 15 w 128"/>
              <a:gd name="T51" fmla="*/ 46 h 137"/>
              <a:gd name="T52" fmla="*/ 13 w 128"/>
              <a:gd name="T53" fmla="*/ 41 h 137"/>
              <a:gd name="T54" fmla="*/ 18 w 128"/>
              <a:gd name="T55" fmla="*/ 28 h 137"/>
              <a:gd name="T56" fmla="*/ 16 w 128"/>
              <a:gd name="T57" fmla="*/ 24 h 137"/>
              <a:gd name="T58" fmla="*/ 0 w 128"/>
              <a:gd name="T59" fmla="*/ 68 h 137"/>
              <a:gd name="T60" fmla="*/ 64 w 128"/>
              <a:gd name="T61" fmla="*/ 137 h 137"/>
              <a:gd name="T62" fmla="*/ 128 w 128"/>
              <a:gd name="T63" fmla="*/ 68 h 137"/>
              <a:gd name="T64" fmla="*/ 64 w 128"/>
              <a:gd name="T65" fmla="*/ 0 h 137"/>
              <a:gd name="T66" fmla="*/ 112 w 128"/>
              <a:gd name="T67" fmla="*/ 64 h 137"/>
              <a:gd name="T68" fmla="*/ 107 w 128"/>
              <a:gd name="T69" fmla="*/ 46 h 137"/>
              <a:gd name="T70" fmla="*/ 114 w 128"/>
              <a:gd name="T71" fmla="*/ 41 h 137"/>
              <a:gd name="T72" fmla="*/ 120 w 128"/>
              <a:gd name="T73" fmla="*/ 68 h 137"/>
              <a:gd name="T74" fmla="*/ 119 w 128"/>
              <a:gd name="T75" fmla="*/ 78 h 137"/>
              <a:gd name="T76" fmla="*/ 112 w 128"/>
              <a:gd name="T77" fmla="*/ 64 h 137"/>
              <a:gd name="T78" fmla="*/ 112 w 128"/>
              <a:gd name="T79" fmla="*/ 64 h 137"/>
              <a:gd name="T80" fmla="*/ 112 w 128"/>
              <a:gd name="T81" fmla="*/ 6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137">
                <a:moveTo>
                  <a:pt x="64" y="0"/>
                </a:moveTo>
                <a:cubicBezTo>
                  <a:pt x="60" y="0"/>
                  <a:pt x="56" y="1"/>
                  <a:pt x="51" y="2"/>
                </a:cubicBezTo>
                <a:cubicBezTo>
                  <a:pt x="51" y="4"/>
                  <a:pt x="52" y="5"/>
                  <a:pt x="53" y="6"/>
                </a:cubicBezTo>
                <a:cubicBezTo>
                  <a:pt x="62" y="4"/>
                  <a:pt x="66" y="6"/>
                  <a:pt x="69" y="9"/>
                </a:cubicBezTo>
                <a:cubicBezTo>
                  <a:pt x="71" y="9"/>
                  <a:pt x="73" y="9"/>
                  <a:pt x="74" y="9"/>
                </a:cubicBezTo>
                <a:cubicBezTo>
                  <a:pt x="75" y="16"/>
                  <a:pt x="77" y="24"/>
                  <a:pt x="81" y="27"/>
                </a:cubicBezTo>
                <a:cubicBezTo>
                  <a:pt x="87" y="30"/>
                  <a:pt x="94" y="38"/>
                  <a:pt x="98" y="41"/>
                </a:cubicBezTo>
                <a:cubicBezTo>
                  <a:pt x="100" y="42"/>
                  <a:pt x="104" y="54"/>
                  <a:pt x="103" y="59"/>
                </a:cubicBezTo>
                <a:cubicBezTo>
                  <a:pt x="102" y="65"/>
                  <a:pt x="94" y="71"/>
                  <a:pt x="97" y="75"/>
                </a:cubicBezTo>
                <a:cubicBezTo>
                  <a:pt x="99" y="80"/>
                  <a:pt x="94" y="87"/>
                  <a:pt x="94" y="87"/>
                </a:cubicBezTo>
                <a:cubicBezTo>
                  <a:pt x="94" y="87"/>
                  <a:pt x="91" y="103"/>
                  <a:pt x="89" y="105"/>
                </a:cubicBezTo>
                <a:cubicBezTo>
                  <a:pt x="87" y="108"/>
                  <a:pt x="75" y="113"/>
                  <a:pt x="78" y="117"/>
                </a:cubicBezTo>
                <a:cubicBezTo>
                  <a:pt x="80" y="120"/>
                  <a:pt x="89" y="117"/>
                  <a:pt x="97" y="115"/>
                </a:cubicBezTo>
                <a:cubicBezTo>
                  <a:pt x="99" y="113"/>
                  <a:pt x="101" y="113"/>
                  <a:pt x="103" y="112"/>
                </a:cubicBezTo>
                <a:cubicBezTo>
                  <a:pt x="93" y="123"/>
                  <a:pt x="79" y="128"/>
                  <a:pt x="64" y="128"/>
                </a:cubicBezTo>
                <a:cubicBezTo>
                  <a:pt x="53" y="128"/>
                  <a:pt x="44" y="125"/>
                  <a:pt x="35" y="119"/>
                </a:cubicBezTo>
                <a:cubicBezTo>
                  <a:pt x="43" y="119"/>
                  <a:pt x="30" y="108"/>
                  <a:pt x="38" y="105"/>
                </a:cubicBezTo>
                <a:cubicBezTo>
                  <a:pt x="48" y="103"/>
                  <a:pt x="52" y="91"/>
                  <a:pt x="49" y="91"/>
                </a:cubicBezTo>
                <a:cubicBezTo>
                  <a:pt x="46" y="91"/>
                  <a:pt x="40" y="90"/>
                  <a:pt x="36" y="85"/>
                </a:cubicBezTo>
                <a:cubicBezTo>
                  <a:pt x="32" y="79"/>
                  <a:pt x="29" y="80"/>
                  <a:pt x="24" y="81"/>
                </a:cubicBezTo>
                <a:cubicBezTo>
                  <a:pt x="21" y="82"/>
                  <a:pt x="16" y="94"/>
                  <a:pt x="15" y="96"/>
                </a:cubicBezTo>
                <a:cubicBezTo>
                  <a:pt x="12" y="90"/>
                  <a:pt x="10" y="83"/>
                  <a:pt x="9" y="76"/>
                </a:cubicBezTo>
                <a:cubicBezTo>
                  <a:pt x="13" y="74"/>
                  <a:pt x="21" y="69"/>
                  <a:pt x="24" y="67"/>
                </a:cubicBezTo>
                <a:cubicBezTo>
                  <a:pt x="29" y="64"/>
                  <a:pt x="23" y="63"/>
                  <a:pt x="22" y="60"/>
                </a:cubicBezTo>
                <a:cubicBezTo>
                  <a:pt x="22" y="58"/>
                  <a:pt x="22" y="56"/>
                  <a:pt x="22" y="52"/>
                </a:cubicBezTo>
                <a:cubicBezTo>
                  <a:pt x="19" y="51"/>
                  <a:pt x="17" y="50"/>
                  <a:pt x="15" y="46"/>
                </a:cubicBezTo>
                <a:cubicBezTo>
                  <a:pt x="13" y="45"/>
                  <a:pt x="13" y="43"/>
                  <a:pt x="13" y="41"/>
                </a:cubicBezTo>
                <a:cubicBezTo>
                  <a:pt x="13" y="37"/>
                  <a:pt x="15" y="32"/>
                  <a:pt x="18" y="28"/>
                </a:cubicBezTo>
                <a:cubicBezTo>
                  <a:pt x="18" y="27"/>
                  <a:pt x="17" y="26"/>
                  <a:pt x="16" y="24"/>
                </a:cubicBezTo>
                <a:cubicBezTo>
                  <a:pt x="7" y="36"/>
                  <a:pt x="0" y="52"/>
                  <a:pt x="0" y="68"/>
                </a:cubicBezTo>
                <a:cubicBezTo>
                  <a:pt x="0" y="106"/>
                  <a:pt x="30" y="137"/>
                  <a:pt x="64" y="137"/>
                </a:cubicBezTo>
                <a:cubicBezTo>
                  <a:pt x="100" y="137"/>
                  <a:pt x="128" y="106"/>
                  <a:pt x="128" y="68"/>
                </a:cubicBezTo>
                <a:cubicBezTo>
                  <a:pt x="128" y="31"/>
                  <a:pt x="100" y="0"/>
                  <a:pt x="64" y="0"/>
                </a:cubicBezTo>
                <a:close/>
                <a:moveTo>
                  <a:pt x="112" y="64"/>
                </a:moveTo>
                <a:cubicBezTo>
                  <a:pt x="107" y="61"/>
                  <a:pt x="105" y="50"/>
                  <a:pt x="107" y="46"/>
                </a:cubicBezTo>
                <a:cubicBezTo>
                  <a:pt x="109" y="44"/>
                  <a:pt x="112" y="42"/>
                  <a:pt x="114" y="41"/>
                </a:cubicBezTo>
                <a:cubicBezTo>
                  <a:pt x="118" y="49"/>
                  <a:pt x="120" y="59"/>
                  <a:pt x="120" y="68"/>
                </a:cubicBezTo>
                <a:cubicBezTo>
                  <a:pt x="120" y="72"/>
                  <a:pt x="120" y="74"/>
                  <a:pt x="119" y="78"/>
                </a:cubicBezTo>
                <a:cubicBezTo>
                  <a:pt x="118" y="72"/>
                  <a:pt x="116" y="67"/>
                  <a:pt x="112" y="64"/>
                </a:cubicBezTo>
                <a:close/>
                <a:moveTo>
                  <a:pt x="112" y="64"/>
                </a:moveTo>
                <a:cubicBezTo>
                  <a:pt x="112" y="64"/>
                  <a:pt x="112" y="64"/>
                  <a:pt x="112" y="6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8" name="Freeform 99">
            <a:extLst>
              <a:ext uri="{FF2B5EF4-FFF2-40B4-BE49-F238E27FC236}">
                <a16:creationId xmlns:a16="http://schemas.microsoft.com/office/drawing/2014/main" id="{1CC3275A-5B51-43E2-9FAC-28A47EB6FD41}"/>
              </a:ext>
            </a:extLst>
          </p:cNvPr>
          <p:cNvSpPr>
            <a:spLocks noEditPoints="1"/>
          </p:cNvSpPr>
          <p:nvPr/>
        </p:nvSpPr>
        <p:spPr bwMode="auto">
          <a:xfrm>
            <a:off x="7369176" y="4124326"/>
            <a:ext cx="109538" cy="153988"/>
          </a:xfrm>
          <a:custGeom>
            <a:avLst/>
            <a:gdLst>
              <a:gd name="T0" fmla="*/ 21 w 69"/>
              <a:gd name="T1" fmla="*/ 68 h 97"/>
              <a:gd name="T2" fmla="*/ 44 w 69"/>
              <a:gd name="T3" fmla="*/ 65 h 97"/>
              <a:gd name="T4" fmla="*/ 62 w 69"/>
              <a:gd name="T5" fmla="*/ 97 h 97"/>
              <a:gd name="T6" fmla="*/ 69 w 69"/>
              <a:gd name="T7" fmla="*/ 93 h 97"/>
              <a:gd name="T8" fmla="*/ 50 w 69"/>
              <a:gd name="T9" fmla="*/ 60 h 97"/>
              <a:gd name="T10" fmla="*/ 64 w 69"/>
              <a:gd name="T11" fmla="*/ 39 h 97"/>
              <a:gd name="T12" fmla="*/ 49 w 69"/>
              <a:gd name="T13" fmla="*/ 39 h 97"/>
              <a:gd name="T14" fmla="*/ 35 w 69"/>
              <a:gd name="T15" fmla="*/ 14 h 97"/>
              <a:gd name="T16" fmla="*/ 40 w 69"/>
              <a:gd name="T17" fmla="*/ 3 h 97"/>
              <a:gd name="T18" fmla="*/ 17 w 69"/>
              <a:gd name="T19" fmla="*/ 8 h 97"/>
              <a:gd name="T20" fmla="*/ 2 w 69"/>
              <a:gd name="T21" fmla="*/ 28 h 97"/>
              <a:gd name="T22" fmla="*/ 13 w 69"/>
              <a:gd name="T23" fmla="*/ 29 h 97"/>
              <a:gd name="T24" fmla="*/ 28 w 69"/>
              <a:gd name="T25" fmla="*/ 54 h 97"/>
              <a:gd name="T26" fmla="*/ 21 w 69"/>
              <a:gd name="T27" fmla="*/ 68 h 97"/>
              <a:gd name="T28" fmla="*/ 21 w 69"/>
              <a:gd name="T29" fmla="*/ 68 h 97"/>
              <a:gd name="T30" fmla="*/ 21 w 69"/>
              <a:gd name="T31" fmla="*/ 68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9" h="97">
                <a:moveTo>
                  <a:pt x="21" y="68"/>
                </a:moveTo>
                <a:cubicBezTo>
                  <a:pt x="23" y="72"/>
                  <a:pt x="33" y="71"/>
                  <a:pt x="44" y="65"/>
                </a:cubicBezTo>
                <a:cubicBezTo>
                  <a:pt x="62" y="97"/>
                  <a:pt x="62" y="97"/>
                  <a:pt x="62" y="97"/>
                </a:cubicBezTo>
                <a:cubicBezTo>
                  <a:pt x="69" y="93"/>
                  <a:pt x="69" y="93"/>
                  <a:pt x="69" y="93"/>
                </a:cubicBezTo>
                <a:cubicBezTo>
                  <a:pt x="50" y="60"/>
                  <a:pt x="50" y="60"/>
                  <a:pt x="50" y="60"/>
                </a:cubicBezTo>
                <a:cubicBezTo>
                  <a:pt x="60" y="52"/>
                  <a:pt x="67" y="44"/>
                  <a:pt x="64" y="39"/>
                </a:cubicBezTo>
                <a:cubicBezTo>
                  <a:pt x="62" y="37"/>
                  <a:pt x="57" y="37"/>
                  <a:pt x="49" y="39"/>
                </a:cubicBezTo>
                <a:cubicBezTo>
                  <a:pt x="35" y="14"/>
                  <a:pt x="35" y="14"/>
                  <a:pt x="35" y="14"/>
                </a:cubicBezTo>
                <a:cubicBezTo>
                  <a:pt x="38" y="9"/>
                  <a:pt x="41" y="6"/>
                  <a:pt x="40" y="3"/>
                </a:cubicBezTo>
                <a:cubicBezTo>
                  <a:pt x="37" y="0"/>
                  <a:pt x="27" y="1"/>
                  <a:pt x="17" y="8"/>
                </a:cubicBezTo>
                <a:cubicBezTo>
                  <a:pt x="6" y="15"/>
                  <a:pt x="0" y="23"/>
                  <a:pt x="2" y="28"/>
                </a:cubicBezTo>
                <a:cubicBezTo>
                  <a:pt x="4" y="30"/>
                  <a:pt x="7" y="30"/>
                  <a:pt x="13" y="29"/>
                </a:cubicBezTo>
                <a:cubicBezTo>
                  <a:pt x="28" y="54"/>
                  <a:pt x="28" y="54"/>
                  <a:pt x="28" y="54"/>
                </a:cubicBezTo>
                <a:cubicBezTo>
                  <a:pt x="22" y="60"/>
                  <a:pt x="19" y="65"/>
                  <a:pt x="21" y="68"/>
                </a:cubicBezTo>
                <a:close/>
                <a:moveTo>
                  <a:pt x="21" y="68"/>
                </a:moveTo>
                <a:cubicBezTo>
                  <a:pt x="21" y="68"/>
                  <a:pt x="21" y="68"/>
                  <a:pt x="21" y="6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9" name="Freeform 100">
            <a:extLst>
              <a:ext uri="{FF2B5EF4-FFF2-40B4-BE49-F238E27FC236}">
                <a16:creationId xmlns:a16="http://schemas.microsoft.com/office/drawing/2014/main" id="{B940FB83-BE0E-4D69-8865-AFA73EA0F9C6}"/>
              </a:ext>
            </a:extLst>
          </p:cNvPr>
          <p:cNvSpPr>
            <a:spLocks noEditPoints="1"/>
          </p:cNvSpPr>
          <p:nvPr/>
        </p:nvSpPr>
        <p:spPr bwMode="auto">
          <a:xfrm>
            <a:off x="1846263" y="5227638"/>
            <a:ext cx="244475" cy="258763"/>
          </a:xfrm>
          <a:custGeom>
            <a:avLst/>
            <a:gdLst>
              <a:gd name="T0" fmla="*/ 149 w 154"/>
              <a:gd name="T1" fmla="*/ 27 h 163"/>
              <a:gd name="T2" fmla="*/ 133 w 154"/>
              <a:gd name="T3" fmla="*/ 9 h 163"/>
              <a:gd name="T4" fmla="*/ 111 w 154"/>
              <a:gd name="T5" fmla="*/ 11 h 163"/>
              <a:gd name="T6" fmla="*/ 99 w 154"/>
              <a:gd name="T7" fmla="*/ 19 h 163"/>
              <a:gd name="T8" fmla="*/ 44 w 154"/>
              <a:gd name="T9" fmla="*/ 81 h 163"/>
              <a:gd name="T10" fmla="*/ 39 w 154"/>
              <a:gd name="T11" fmla="*/ 98 h 163"/>
              <a:gd name="T12" fmla="*/ 43 w 154"/>
              <a:gd name="T13" fmla="*/ 110 h 163"/>
              <a:gd name="T14" fmla="*/ 44 w 154"/>
              <a:gd name="T15" fmla="*/ 111 h 163"/>
              <a:gd name="T16" fmla="*/ 58 w 154"/>
              <a:gd name="T17" fmla="*/ 118 h 163"/>
              <a:gd name="T18" fmla="*/ 71 w 154"/>
              <a:gd name="T19" fmla="*/ 112 h 163"/>
              <a:gd name="T20" fmla="*/ 120 w 154"/>
              <a:gd name="T21" fmla="*/ 56 h 163"/>
              <a:gd name="T22" fmla="*/ 124 w 154"/>
              <a:gd name="T23" fmla="*/ 49 h 163"/>
              <a:gd name="T24" fmla="*/ 118 w 154"/>
              <a:gd name="T25" fmla="*/ 42 h 163"/>
              <a:gd name="T26" fmla="*/ 111 w 154"/>
              <a:gd name="T27" fmla="*/ 46 h 163"/>
              <a:gd name="T28" fmla="*/ 64 w 154"/>
              <a:gd name="T29" fmla="*/ 99 h 163"/>
              <a:gd name="T30" fmla="*/ 59 w 154"/>
              <a:gd name="T31" fmla="*/ 103 h 163"/>
              <a:gd name="T32" fmla="*/ 51 w 154"/>
              <a:gd name="T33" fmla="*/ 95 h 163"/>
              <a:gd name="T34" fmla="*/ 55 w 154"/>
              <a:gd name="T35" fmla="*/ 90 h 163"/>
              <a:gd name="T36" fmla="*/ 111 w 154"/>
              <a:gd name="T37" fmla="*/ 28 h 163"/>
              <a:gd name="T38" fmla="*/ 123 w 154"/>
              <a:gd name="T39" fmla="*/ 23 h 163"/>
              <a:gd name="T40" fmla="*/ 140 w 154"/>
              <a:gd name="T41" fmla="*/ 38 h 163"/>
              <a:gd name="T42" fmla="*/ 138 w 154"/>
              <a:gd name="T43" fmla="*/ 50 h 163"/>
              <a:gd name="T44" fmla="*/ 133 w 154"/>
              <a:gd name="T45" fmla="*/ 57 h 163"/>
              <a:gd name="T46" fmla="*/ 60 w 154"/>
              <a:gd name="T47" fmla="*/ 139 h 163"/>
              <a:gd name="T48" fmla="*/ 50 w 154"/>
              <a:gd name="T49" fmla="*/ 145 h 163"/>
              <a:gd name="T50" fmla="*/ 31 w 154"/>
              <a:gd name="T51" fmla="*/ 144 h 163"/>
              <a:gd name="T52" fmla="*/ 16 w 154"/>
              <a:gd name="T53" fmla="*/ 128 h 163"/>
              <a:gd name="T54" fmla="*/ 15 w 154"/>
              <a:gd name="T55" fmla="*/ 106 h 163"/>
              <a:gd name="T56" fmla="*/ 19 w 154"/>
              <a:gd name="T57" fmla="*/ 94 h 163"/>
              <a:gd name="T58" fmla="*/ 90 w 154"/>
              <a:gd name="T59" fmla="*/ 15 h 163"/>
              <a:gd name="T60" fmla="*/ 92 w 154"/>
              <a:gd name="T61" fmla="*/ 8 h 163"/>
              <a:gd name="T62" fmla="*/ 86 w 154"/>
              <a:gd name="T63" fmla="*/ 1 h 163"/>
              <a:gd name="T64" fmla="*/ 80 w 154"/>
              <a:gd name="T65" fmla="*/ 5 h 163"/>
              <a:gd name="T66" fmla="*/ 13 w 154"/>
              <a:gd name="T67" fmla="*/ 81 h 163"/>
              <a:gd name="T68" fmla="*/ 3 w 154"/>
              <a:gd name="T69" fmla="*/ 98 h 163"/>
              <a:gd name="T70" fmla="*/ 3 w 154"/>
              <a:gd name="T71" fmla="*/ 132 h 163"/>
              <a:gd name="T72" fmla="*/ 26 w 154"/>
              <a:gd name="T73" fmla="*/ 157 h 163"/>
              <a:gd name="T74" fmla="*/ 58 w 154"/>
              <a:gd name="T75" fmla="*/ 157 h 163"/>
              <a:gd name="T76" fmla="*/ 70 w 154"/>
              <a:gd name="T77" fmla="*/ 148 h 163"/>
              <a:gd name="T78" fmla="*/ 143 w 154"/>
              <a:gd name="T79" fmla="*/ 68 h 163"/>
              <a:gd name="T80" fmla="*/ 151 w 154"/>
              <a:gd name="T81" fmla="*/ 53 h 163"/>
              <a:gd name="T82" fmla="*/ 149 w 154"/>
              <a:gd name="T83" fmla="*/ 27 h 163"/>
              <a:gd name="T84" fmla="*/ 149 w 154"/>
              <a:gd name="T85" fmla="*/ 27 h 163"/>
              <a:gd name="T86" fmla="*/ 149 w 154"/>
              <a:gd name="T87" fmla="*/ 2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4" h="163">
                <a:moveTo>
                  <a:pt x="149" y="27"/>
                </a:moveTo>
                <a:cubicBezTo>
                  <a:pt x="145" y="17"/>
                  <a:pt x="141" y="13"/>
                  <a:pt x="133" y="9"/>
                </a:cubicBezTo>
                <a:cubicBezTo>
                  <a:pt x="125" y="7"/>
                  <a:pt x="119" y="7"/>
                  <a:pt x="111" y="11"/>
                </a:cubicBezTo>
                <a:cubicBezTo>
                  <a:pt x="104" y="13"/>
                  <a:pt x="99" y="19"/>
                  <a:pt x="99" y="19"/>
                </a:cubicBezTo>
                <a:cubicBezTo>
                  <a:pt x="44" y="81"/>
                  <a:pt x="44" y="81"/>
                  <a:pt x="44" y="81"/>
                </a:cubicBezTo>
                <a:cubicBezTo>
                  <a:pt x="44" y="81"/>
                  <a:pt x="39" y="90"/>
                  <a:pt x="39" y="98"/>
                </a:cubicBezTo>
                <a:cubicBezTo>
                  <a:pt x="39" y="103"/>
                  <a:pt x="42" y="108"/>
                  <a:pt x="43" y="110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44" y="111"/>
                  <a:pt x="50" y="118"/>
                  <a:pt x="58" y="118"/>
                </a:cubicBezTo>
                <a:cubicBezTo>
                  <a:pt x="64" y="118"/>
                  <a:pt x="71" y="112"/>
                  <a:pt x="71" y="112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6"/>
                  <a:pt x="123" y="52"/>
                  <a:pt x="124" y="49"/>
                </a:cubicBezTo>
                <a:cubicBezTo>
                  <a:pt x="124" y="44"/>
                  <a:pt x="122" y="41"/>
                  <a:pt x="118" y="42"/>
                </a:cubicBezTo>
                <a:cubicBezTo>
                  <a:pt x="114" y="42"/>
                  <a:pt x="111" y="46"/>
                  <a:pt x="111" y="46"/>
                </a:cubicBezTo>
                <a:cubicBezTo>
                  <a:pt x="64" y="99"/>
                  <a:pt x="64" y="99"/>
                  <a:pt x="64" y="99"/>
                </a:cubicBezTo>
                <a:cubicBezTo>
                  <a:pt x="64" y="99"/>
                  <a:pt x="61" y="103"/>
                  <a:pt x="59" y="103"/>
                </a:cubicBezTo>
                <a:cubicBezTo>
                  <a:pt x="54" y="103"/>
                  <a:pt x="51" y="99"/>
                  <a:pt x="51" y="95"/>
                </a:cubicBezTo>
                <a:cubicBezTo>
                  <a:pt x="53" y="93"/>
                  <a:pt x="55" y="90"/>
                  <a:pt x="55" y="90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111" y="28"/>
                  <a:pt x="117" y="23"/>
                  <a:pt x="123" y="23"/>
                </a:cubicBezTo>
                <a:cubicBezTo>
                  <a:pt x="135" y="23"/>
                  <a:pt x="139" y="33"/>
                  <a:pt x="140" y="38"/>
                </a:cubicBezTo>
                <a:cubicBezTo>
                  <a:pt x="140" y="45"/>
                  <a:pt x="138" y="50"/>
                  <a:pt x="138" y="50"/>
                </a:cubicBezTo>
                <a:cubicBezTo>
                  <a:pt x="138" y="50"/>
                  <a:pt x="135" y="53"/>
                  <a:pt x="133" y="57"/>
                </a:cubicBezTo>
                <a:cubicBezTo>
                  <a:pt x="117" y="74"/>
                  <a:pt x="60" y="139"/>
                  <a:pt x="60" y="139"/>
                </a:cubicBezTo>
                <a:cubicBezTo>
                  <a:pt x="60" y="139"/>
                  <a:pt x="55" y="143"/>
                  <a:pt x="50" y="145"/>
                </a:cubicBezTo>
                <a:cubicBezTo>
                  <a:pt x="44" y="148"/>
                  <a:pt x="35" y="147"/>
                  <a:pt x="31" y="144"/>
                </a:cubicBezTo>
                <a:cubicBezTo>
                  <a:pt x="24" y="141"/>
                  <a:pt x="18" y="134"/>
                  <a:pt x="16" y="128"/>
                </a:cubicBezTo>
                <a:cubicBezTo>
                  <a:pt x="13" y="119"/>
                  <a:pt x="13" y="111"/>
                  <a:pt x="15" y="106"/>
                </a:cubicBezTo>
                <a:cubicBezTo>
                  <a:pt x="16" y="99"/>
                  <a:pt x="19" y="94"/>
                  <a:pt x="19" y="94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92" y="11"/>
                  <a:pt x="92" y="8"/>
                </a:cubicBezTo>
                <a:cubicBezTo>
                  <a:pt x="93" y="4"/>
                  <a:pt x="90" y="0"/>
                  <a:pt x="86" y="1"/>
                </a:cubicBezTo>
                <a:cubicBezTo>
                  <a:pt x="83" y="3"/>
                  <a:pt x="80" y="5"/>
                  <a:pt x="80" y="5"/>
                </a:cubicBezTo>
                <a:cubicBezTo>
                  <a:pt x="13" y="81"/>
                  <a:pt x="13" y="81"/>
                  <a:pt x="13" y="81"/>
                </a:cubicBezTo>
                <a:cubicBezTo>
                  <a:pt x="13" y="81"/>
                  <a:pt x="7" y="89"/>
                  <a:pt x="3" y="98"/>
                </a:cubicBezTo>
                <a:cubicBezTo>
                  <a:pt x="0" y="108"/>
                  <a:pt x="0" y="120"/>
                  <a:pt x="3" y="132"/>
                </a:cubicBezTo>
                <a:cubicBezTo>
                  <a:pt x="8" y="143"/>
                  <a:pt x="15" y="152"/>
                  <a:pt x="26" y="157"/>
                </a:cubicBezTo>
                <a:cubicBezTo>
                  <a:pt x="38" y="163"/>
                  <a:pt x="48" y="163"/>
                  <a:pt x="58" y="157"/>
                </a:cubicBezTo>
                <a:cubicBezTo>
                  <a:pt x="65" y="155"/>
                  <a:pt x="70" y="148"/>
                  <a:pt x="70" y="148"/>
                </a:cubicBezTo>
                <a:cubicBezTo>
                  <a:pt x="143" y="68"/>
                  <a:pt x="143" y="68"/>
                  <a:pt x="143" y="68"/>
                </a:cubicBezTo>
                <a:cubicBezTo>
                  <a:pt x="143" y="68"/>
                  <a:pt x="147" y="61"/>
                  <a:pt x="151" y="53"/>
                </a:cubicBezTo>
                <a:cubicBezTo>
                  <a:pt x="154" y="45"/>
                  <a:pt x="151" y="32"/>
                  <a:pt x="149" y="27"/>
                </a:cubicBezTo>
                <a:close/>
                <a:moveTo>
                  <a:pt x="149" y="27"/>
                </a:moveTo>
                <a:cubicBezTo>
                  <a:pt x="149" y="27"/>
                  <a:pt x="149" y="27"/>
                  <a:pt x="149" y="2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Freeform 101">
            <a:extLst>
              <a:ext uri="{FF2B5EF4-FFF2-40B4-BE49-F238E27FC236}">
                <a16:creationId xmlns:a16="http://schemas.microsoft.com/office/drawing/2014/main" id="{4420889F-8690-4311-9BB1-3AB9C6D2877D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2493963"/>
            <a:ext cx="254000" cy="217488"/>
          </a:xfrm>
          <a:custGeom>
            <a:avLst/>
            <a:gdLst>
              <a:gd name="T0" fmla="*/ 153 w 160"/>
              <a:gd name="T1" fmla="*/ 16 h 137"/>
              <a:gd name="T2" fmla="*/ 52 w 160"/>
              <a:gd name="T3" fmla="*/ 16 h 137"/>
              <a:gd name="T4" fmla="*/ 52 w 160"/>
              <a:gd name="T5" fmla="*/ 4 h 137"/>
              <a:gd name="T6" fmla="*/ 48 w 160"/>
              <a:gd name="T7" fmla="*/ 0 h 137"/>
              <a:gd name="T8" fmla="*/ 20 w 160"/>
              <a:gd name="T9" fmla="*/ 0 h 137"/>
              <a:gd name="T10" fmla="*/ 16 w 160"/>
              <a:gd name="T11" fmla="*/ 4 h 137"/>
              <a:gd name="T12" fmla="*/ 16 w 160"/>
              <a:gd name="T13" fmla="*/ 16 h 137"/>
              <a:gd name="T14" fmla="*/ 8 w 160"/>
              <a:gd name="T15" fmla="*/ 16 h 137"/>
              <a:gd name="T16" fmla="*/ 0 w 160"/>
              <a:gd name="T17" fmla="*/ 24 h 137"/>
              <a:gd name="T18" fmla="*/ 0 w 160"/>
              <a:gd name="T19" fmla="*/ 130 h 137"/>
              <a:gd name="T20" fmla="*/ 8 w 160"/>
              <a:gd name="T21" fmla="*/ 137 h 137"/>
              <a:gd name="T22" fmla="*/ 153 w 160"/>
              <a:gd name="T23" fmla="*/ 137 h 137"/>
              <a:gd name="T24" fmla="*/ 160 w 160"/>
              <a:gd name="T25" fmla="*/ 130 h 137"/>
              <a:gd name="T26" fmla="*/ 160 w 160"/>
              <a:gd name="T27" fmla="*/ 24 h 137"/>
              <a:gd name="T28" fmla="*/ 153 w 160"/>
              <a:gd name="T29" fmla="*/ 16 h 137"/>
              <a:gd name="T30" fmla="*/ 23 w 160"/>
              <a:gd name="T31" fmla="*/ 7 h 137"/>
              <a:gd name="T32" fmla="*/ 45 w 160"/>
              <a:gd name="T33" fmla="*/ 7 h 137"/>
              <a:gd name="T34" fmla="*/ 45 w 160"/>
              <a:gd name="T35" fmla="*/ 16 h 137"/>
              <a:gd name="T36" fmla="*/ 23 w 160"/>
              <a:gd name="T37" fmla="*/ 16 h 137"/>
              <a:gd name="T38" fmla="*/ 23 w 160"/>
              <a:gd name="T39" fmla="*/ 7 h 137"/>
              <a:gd name="T40" fmla="*/ 23 w 160"/>
              <a:gd name="T41" fmla="*/ 7 h 137"/>
              <a:gd name="T42" fmla="*/ 146 w 160"/>
              <a:gd name="T43" fmla="*/ 122 h 137"/>
              <a:gd name="T44" fmla="*/ 14 w 160"/>
              <a:gd name="T45" fmla="*/ 122 h 137"/>
              <a:gd name="T46" fmla="*/ 14 w 160"/>
              <a:gd name="T47" fmla="*/ 31 h 137"/>
              <a:gd name="T48" fmla="*/ 146 w 160"/>
              <a:gd name="T49" fmla="*/ 31 h 137"/>
              <a:gd name="T50" fmla="*/ 146 w 160"/>
              <a:gd name="T51" fmla="*/ 122 h 137"/>
              <a:gd name="T52" fmla="*/ 146 w 160"/>
              <a:gd name="T53" fmla="*/ 122 h 137"/>
              <a:gd name="T54" fmla="*/ 81 w 160"/>
              <a:gd name="T55" fmla="*/ 106 h 137"/>
              <a:gd name="T56" fmla="*/ 109 w 160"/>
              <a:gd name="T57" fmla="*/ 75 h 137"/>
              <a:gd name="T58" fmla="*/ 81 w 160"/>
              <a:gd name="T59" fmla="*/ 45 h 137"/>
              <a:gd name="T60" fmla="*/ 52 w 160"/>
              <a:gd name="T61" fmla="*/ 75 h 137"/>
              <a:gd name="T62" fmla="*/ 81 w 160"/>
              <a:gd name="T63" fmla="*/ 106 h 137"/>
              <a:gd name="T64" fmla="*/ 81 w 160"/>
              <a:gd name="T65" fmla="*/ 60 h 137"/>
              <a:gd name="T66" fmla="*/ 95 w 160"/>
              <a:gd name="T67" fmla="*/ 75 h 137"/>
              <a:gd name="T68" fmla="*/ 81 w 160"/>
              <a:gd name="T69" fmla="*/ 90 h 137"/>
              <a:gd name="T70" fmla="*/ 66 w 160"/>
              <a:gd name="T71" fmla="*/ 75 h 137"/>
              <a:gd name="T72" fmla="*/ 81 w 160"/>
              <a:gd name="T73" fmla="*/ 60 h 137"/>
              <a:gd name="T74" fmla="*/ 118 w 160"/>
              <a:gd name="T75" fmla="*/ 62 h 137"/>
              <a:gd name="T76" fmla="*/ 136 w 160"/>
              <a:gd name="T77" fmla="*/ 62 h 137"/>
              <a:gd name="T78" fmla="*/ 140 w 160"/>
              <a:gd name="T79" fmla="*/ 58 h 137"/>
              <a:gd name="T80" fmla="*/ 140 w 160"/>
              <a:gd name="T81" fmla="*/ 42 h 137"/>
              <a:gd name="T82" fmla="*/ 136 w 160"/>
              <a:gd name="T83" fmla="*/ 38 h 137"/>
              <a:gd name="T84" fmla="*/ 118 w 160"/>
              <a:gd name="T85" fmla="*/ 38 h 137"/>
              <a:gd name="T86" fmla="*/ 114 w 160"/>
              <a:gd name="T87" fmla="*/ 42 h 137"/>
              <a:gd name="T88" fmla="*/ 114 w 160"/>
              <a:gd name="T89" fmla="*/ 58 h 137"/>
              <a:gd name="T90" fmla="*/ 118 w 160"/>
              <a:gd name="T91" fmla="*/ 62 h 137"/>
              <a:gd name="T92" fmla="*/ 122 w 160"/>
              <a:gd name="T93" fmla="*/ 46 h 137"/>
              <a:gd name="T94" fmla="*/ 132 w 160"/>
              <a:gd name="T95" fmla="*/ 46 h 137"/>
              <a:gd name="T96" fmla="*/ 132 w 160"/>
              <a:gd name="T97" fmla="*/ 56 h 137"/>
              <a:gd name="T98" fmla="*/ 122 w 160"/>
              <a:gd name="T99" fmla="*/ 56 h 137"/>
              <a:gd name="T100" fmla="*/ 122 w 160"/>
              <a:gd name="T101" fmla="*/ 46 h 137"/>
              <a:gd name="T102" fmla="*/ 122 w 160"/>
              <a:gd name="T103" fmla="*/ 46 h 137"/>
              <a:gd name="T104" fmla="*/ 122 w 160"/>
              <a:gd name="T105" fmla="*/ 46 h 137"/>
              <a:gd name="T106" fmla="*/ 122 w 160"/>
              <a:gd name="T107" fmla="*/ 4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37">
                <a:moveTo>
                  <a:pt x="153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1"/>
                  <a:pt x="50" y="0"/>
                  <a:pt x="4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6" y="1"/>
                  <a:pt x="16" y="4"/>
                </a:cubicBezTo>
                <a:cubicBezTo>
                  <a:pt x="16" y="16"/>
                  <a:pt x="16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4"/>
                  <a:pt x="4" y="137"/>
                  <a:pt x="8" y="137"/>
                </a:cubicBezTo>
                <a:cubicBezTo>
                  <a:pt x="153" y="137"/>
                  <a:pt x="153" y="137"/>
                  <a:pt x="153" y="137"/>
                </a:cubicBezTo>
                <a:cubicBezTo>
                  <a:pt x="158" y="137"/>
                  <a:pt x="160" y="134"/>
                  <a:pt x="160" y="130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20"/>
                  <a:pt x="158" y="16"/>
                  <a:pt x="153" y="16"/>
                </a:cubicBezTo>
                <a:close/>
                <a:moveTo>
                  <a:pt x="23" y="7"/>
                </a:moveTo>
                <a:cubicBezTo>
                  <a:pt x="45" y="7"/>
                  <a:pt x="45" y="7"/>
                  <a:pt x="45" y="7"/>
                </a:cubicBezTo>
                <a:cubicBezTo>
                  <a:pt x="45" y="16"/>
                  <a:pt x="45" y="16"/>
                  <a:pt x="45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lose/>
                <a:moveTo>
                  <a:pt x="146" y="122"/>
                </a:moveTo>
                <a:cubicBezTo>
                  <a:pt x="14" y="122"/>
                  <a:pt x="14" y="122"/>
                  <a:pt x="14" y="122"/>
                </a:cubicBezTo>
                <a:cubicBezTo>
                  <a:pt x="14" y="31"/>
                  <a:pt x="14" y="31"/>
                  <a:pt x="14" y="31"/>
                </a:cubicBezTo>
                <a:cubicBezTo>
                  <a:pt x="146" y="31"/>
                  <a:pt x="146" y="31"/>
                  <a:pt x="146" y="31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46" y="122"/>
                  <a:pt x="146" y="122"/>
                  <a:pt x="146" y="122"/>
                </a:cubicBezTo>
                <a:close/>
                <a:moveTo>
                  <a:pt x="81" y="106"/>
                </a:moveTo>
                <a:cubicBezTo>
                  <a:pt x="96" y="106"/>
                  <a:pt x="109" y="92"/>
                  <a:pt x="109" y="75"/>
                </a:cubicBezTo>
                <a:cubicBezTo>
                  <a:pt x="109" y="58"/>
                  <a:pt x="96" y="45"/>
                  <a:pt x="81" y="45"/>
                </a:cubicBezTo>
                <a:cubicBezTo>
                  <a:pt x="64" y="45"/>
                  <a:pt x="52" y="58"/>
                  <a:pt x="52" y="75"/>
                </a:cubicBezTo>
                <a:cubicBezTo>
                  <a:pt x="52" y="92"/>
                  <a:pt x="64" y="106"/>
                  <a:pt x="81" y="106"/>
                </a:cubicBezTo>
                <a:close/>
                <a:moveTo>
                  <a:pt x="81" y="60"/>
                </a:moveTo>
                <a:cubicBezTo>
                  <a:pt x="89" y="60"/>
                  <a:pt x="95" y="66"/>
                  <a:pt x="95" y="75"/>
                </a:cubicBezTo>
                <a:cubicBezTo>
                  <a:pt x="95" y="83"/>
                  <a:pt x="89" y="90"/>
                  <a:pt x="81" y="90"/>
                </a:cubicBezTo>
                <a:cubicBezTo>
                  <a:pt x="72" y="90"/>
                  <a:pt x="66" y="83"/>
                  <a:pt x="66" y="75"/>
                </a:cubicBezTo>
                <a:cubicBezTo>
                  <a:pt x="66" y="66"/>
                  <a:pt x="72" y="60"/>
                  <a:pt x="81" y="60"/>
                </a:cubicBezTo>
                <a:close/>
                <a:moveTo>
                  <a:pt x="118" y="62"/>
                </a:moveTo>
                <a:cubicBezTo>
                  <a:pt x="136" y="62"/>
                  <a:pt x="136" y="62"/>
                  <a:pt x="136" y="62"/>
                </a:cubicBezTo>
                <a:cubicBezTo>
                  <a:pt x="139" y="62"/>
                  <a:pt x="140" y="61"/>
                  <a:pt x="140" y="58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0" y="39"/>
                  <a:pt x="139" y="38"/>
                  <a:pt x="136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7" y="38"/>
                  <a:pt x="114" y="39"/>
                  <a:pt x="114" y="42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4" y="61"/>
                  <a:pt x="117" y="62"/>
                  <a:pt x="118" y="62"/>
                </a:cubicBezTo>
                <a:close/>
                <a:moveTo>
                  <a:pt x="122" y="46"/>
                </a:moveTo>
                <a:cubicBezTo>
                  <a:pt x="132" y="46"/>
                  <a:pt x="132" y="46"/>
                  <a:pt x="132" y="4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22" y="46"/>
                  <a:pt x="122" y="46"/>
                  <a:pt x="122" y="46"/>
                </a:cubicBezTo>
                <a:close/>
                <a:moveTo>
                  <a:pt x="122" y="46"/>
                </a:moveTo>
                <a:cubicBezTo>
                  <a:pt x="122" y="46"/>
                  <a:pt x="122" y="46"/>
                  <a:pt x="122" y="4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1" name="Freeform 102">
            <a:extLst>
              <a:ext uri="{FF2B5EF4-FFF2-40B4-BE49-F238E27FC236}">
                <a16:creationId xmlns:a16="http://schemas.microsoft.com/office/drawing/2014/main" id="{C654AF85-DD37-4444-B504-4B75974578D8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3584576"/>
            <a:ext cx="254000" cy="238125"/>
          </a:xfrm>
          <a:custGeom>
            <a:avLst/>
            <a:gdLst>
              <a:gd name="T0" fmla="*/ 52 w 160"/>
              <a:gd name="T1" fmla="*/ 150 h 150"/>
              <a:gd name="T2" fmla="*/ 107 w 160"/>
              <a:gd name="T3" fmla="*/ 150 h 150"/>
              <a:gd name="T4" fmla="*/ 107 w 160"/>
              <a:gd name="T5" fmla="*/ 136 h 150"/>
              <a:gd name="T6" fmla="*/ 52 w 160"/>
              <a:gd name="T7" fmla="*/ 136 h 150"/>
              <a:gd name="T8" fmla="*/ 52 w 160"/>
              <a:gd name="T9" fmla="*/ 150 h 150"/>
              <a:gd name="T10" fmla="*/ 0 w 160"/>
              <a:gd name="T11" fmla="*/ 0 h 150"/>
              <a:gd name="T12" fmla="*/ 0 w 160"/>
              <a:gd name="T13" fmla="*/ 130 h 150"/>
              <a:gd name="T14" fmla="*/ 160 w 160"/>
              <a:gd name="T15" fmla="*/ 130 h 150"/>
              <a:gd name="T16" fmla="*/ 160 w 160"/>
              <a:gd name="T17" fmla="*/ 0 h 150"/>
              <a:gd name="T18" fmla="*/ 0 w 160"/>
              <a:gd name="T19" fmla="*/ 0 h 150"/>
              <a:gd name="T20" fmla="*/ 138 w 160"/>
              <a:gd name="T21" fmla="*/ 122 h 150"/>
              <a:gd name="T22" fmla="*/ 133 w 160"/>
              <a:gd name="T23" fmla="*/ 116 h 150"/>
              <a:gd name="T24" fmla="*/ 138 w 160"/>
              <a:gd name="T25" fmla="*/ 112 h 150"/>
              <a:gd name="T26" fmla="*/ 144 w 160"/>
              <a:gd name="T27" fmla="*/ 116 h 150"/>
              <a:gd name="T28" fmla="*/ 138 w 160"/>
              <a:gd name="T29" fmla="*/ 122 h 150"/>
              <a:gd name="T30" fmla="*/ 147 w 160"/>
              <a:gd name="T31" fmla="*/ 103 h 150"/>
              <a:gd name="T32" fmla="*/ 12 w 160"/>
              <a:gd name="T33" fmla="*/ 103 h 150"/>
              <a:gd name="T34" fmla="*/ 12 w 160"/>
              <a:gd name="T35" fmla="*/ 11 h 150"/>
              <a:gd name="T36" fmla="*/ 147 w 160"/>
              <a:gd name="T37" fmla="*/ 11 h 150"/>
              <a:gd name="T38" fmla="*/ 147 w 160"/>
              <a:gd name="T39" fmla="*/ 103 h 150"/>
              <a:gd name="T40" fmla="*/ 27 w 160"/>
              <a:gd name="T41" fmla="*/ 56 h 150"/>
              <a:gd name="T42" fmla="*/ 28 w 160"/>
              <a:gd name="T43" fmla="*/ 55 h 150"/>
              <a:gd name="T44" fmla="*/ 49 w 160"/>
              <a:gd name="T45" fmla="*/ 70 h 150"/>
              <a:gd name="T46" fmla="*/ 58 w 160"/>
              <a:gd name="T47" fmla="*/ 76 h 150"/>
              <a:gd name="T48" fmla="*/ 66 w 160"/>
              <a:gd name="T49" fmla="*/ 68 h 150"/>
              <a:gd name="T50" fmla="*/ 103 w 160"/>
              <a:gd name="T51" fmla="*/ 46 h 150"/>
              <a:gd name="T52" fmla="*/ 107 w 160"/>
              <a:gd name="T53" fmla="*/ 46 h 150"/>
              <a:gd name="T54" fmla="*/ 110 w 160"/>
              <a:gd name="T55" fmla="*/ 46 h 150"/>
              <a:gd name="T56" fmla="*/ 124 w 160"/>
              <a:gd name="T57" fmla="*/ 52 h 150"/>
              <a:gd name="T58" fmla="*/ 133 w 160"/>
              <a:gd name="T59" fmla="*/ 61 h 150"/>
              <a:gd name="T60" fmla="*/ 143 w 160"/>
              <a:gd name="T61" fmla="*/ 52 h 150"/>
              <a:gd name="T62" fmla="*/ 133 w 160"/>
              <a:gd name="T63" fmla="*/ 41 h 150"/>
              <a:gd name="T64" fmla="*/ 129 w 160"/>
              <a:gd name="T65" fmla="*/ 44 h 150"/>
              <a:gd name="T66" fmla="*/ 116 w 160"/>
              <a:gd name="T67" fmla="*/ 38 h 150"/>
              <a:gd name="T68" fmla="*/ 117 w 160"/>
              <a:gd name="T69" fmla="*/ 37 h 150"/>
              <a:gd name="T70" fmla="*/ 107 w 160"/>
              <a:gd name="T71" fmla="*/ 28 h 150"/>
              <a:gd name="T72" fmla="*/ 99 w 160"/>
              <a:gd name="T73" fmla="*/ 37 h 150"/>
              <a:gd name="T74" fmla="*/ 62 w 160"/>
              <a:gd name="T75" fmla="*/ 59 h 150"/>
              <a:gd name="T76" fmla="*/ 58 w 160"/>
              <a:gd name="T77" fmla="*/ 58 h 150"/>
              <a:gd name="T78" fmla="*/ 51 w 160"/>
              <a:gd name="T79" fmla="*/ 59 h 150"/>
              <a:gd name="T80" fmla="*/ 35 w 160"/>
              <a:gd name="T81" fmla="*/ 50 h 150"/>
              <a:gd name="T82" fmla="*/ 37 w 160"/>
              <a:gd name="T83" fmla="*/ 46 h 150"/>
              <a:gd name="T84" fmla="*/ 27 w 160"/>
              <a:gd name="T85" fmla="*/ 37 h 150"/>
              <a:gd name="T86" fmla="*/ 18 w 160"/>
              <a:gd name="T87" fmla="*/ 46 h 150"/>
              <a:gd name="T88" fmla="*/ 27 w 160"/>
              <a:gd name="T89" fmla="*/ 5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50">
                <a:moveTo>
                  <a:pt x="52" y="150"/>
                </a:moveTo>
                <a:cubicBezTo>
                  <a:pt x="107" y="150"/>
                  <a:pt x="107" y="150"/>
                  <a:pt x="107" y="150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52" y="136"/>
                  <a:pt x="52" y="136"/>
                  <a:pt x="52" y="136"/>
                </a:cubicBezTo>
                <a:lnTo>
                  <a:pt x="52" y="150"/>
                </a:lnTo>
                <a:close/>
                <a:moveTo>
                  <a:pt x="0" y="0"/>
                </a:moveTo>
                <a:cubicBezTo>
                  <a:pt x="0" y="130"/>
                  <a:pt x="0" y="130"/>
                  <a:pt x="0" y="130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38" y="122"/>
                </a:moveTo>
                <a:cubicBezTo>
                  <a:pt x="136" y="122"/>
                  <a:pt x="133" y="119"/>
                  <a:pt x="133" y="116"/>
                </a:cubicBezTo>
                <a:cubicBezTo>
                  <a:pt x="133" y="113"/>
                  <a:pt x="136" y="112"/>
                  <a:pt x="138" y="112"/>
                </a:cubicBezTo>
                <a:cubicBezTo>
                  <a:pt x="141" y="112"/>
                  <a:pt x="144" y="113"/>
                  <a:pt x="144" y="116"/>
                </a:cubicBezTo>
                <a:cubicBezTo>
                  <a:pt x="144" y="119"/>
                  <a:pt x="141" y="122"/>
                  <a:pt x="138" y="122"/>
                </a:cubicBezTo>
                <a:close/>
                <a:moveTo>
                  <a:pt x="147" y="103"/>
                </a:moveTo>
                <a:cubicBezTo>
                  <a:pt x="12" y="103"/>
                  <a:pt x="12" y="103"/>
                  <a:pt x="12" y="103"/>
                </a:cubicBezTo>
                <a:cubicBezTo>
                  <a:pt x="12" y="11"/>
                  <a:pt x="12" y="11"/>
                  <a:pt x="12" y="11"/>
                </a:cubicBezTo>
                <a:cubicBezTo>
                  <a:pt x="147" y="11"/>
                  <a:pt x="147" y="11"/>
                  <a:pt x="147" y="11"/>
                </a:cubicBezTo>
                <a:lnTo>
                  <a:pt x="147" y="103"/>
                </a:lnTo>
                <a:close/>
                <a:moveTo>
                  <a:pt x="27" y="56"/>
                </a:moveTo>
                <a:cubicBezTo>
                  <a:pt x="28" y="55"/>
                  <a:pt x="28" y="55"/>
                  <a:pt x="28" y="55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3"/>
                  <a:pt x="54" y="76"/>
                  <a:pt x="58" y="76"/>
                </a:cubicBezTo>
                <a:cubicBezTo>
                  <a:pt x="62" y="76"/>
                  <a:pt x="66" y="73"/>
                  <a:pt x="66" y="68"/>
                </a:cubicBezTo>
                <a:cubicBezTo>
                  <a:pt x="78" y="61"/>
                  <a:pt x="97" y="49"/>
                  <a:pt x="103" y="46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9" y="46"/>
                  <a:pt x="109" y="46"/>
                  <a:pt x="110" y="46"/>
                </a:cubicBezTo>
                <a:cubicBezTo>
                  <a:pt x="114" y="47"/>
                  <a:pt x="119" y="50"/>
                  <a:pt x="124" y="52"/>
                </a:cubicBezTo>
                <a:cubicBezTo>
                  <a:pt x="124" y="58"/>
                  <a:pt x="129" y="61"/>
                  <a:pt x="133" y="61"/>
                </a:cubicBezTo>
                <a:cubicBezTo>
                  <a:pt x="138" y="61"/>
                  <a:pt x="143" y="56"/>
                  <a:pt x="143" y="52"/>
                </a:cubicBezTo>
                <a:cubicBezTo>
                  <a:pt x="143" y="46"/>
                  <a:pt x="138" y="41"/>
                  <a:pt x="133" y="41"/>
                </a:cubicBezTo>
                <a:cubicBezTo>
                  <a:pt x="131" y="41"/>
                  <a:pt x="130" y="43"/>
                  <a:pt x="129" y="44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7" y="31"/>
                  <a:pt x="113" y="28"/>
                  <a:pt x="107" y="28"/>
                </a:cubicBezTo>
                <a:cubicBezTo>
                  <a:pt x="103" y="28"/>
                  <a:pt x="99" y="31"/>
                  <a:pt x="99" y="37"/>
                </a:cubicBezTo>
                <a:cubicBezTo>
                  <a:pt x="89" y="43"/>
                  <a:pt x="72" y="53"/>
                  <a:pt x="62" y="59"/>
                </a:cubicBezTo>
                <a:cubicBezTo>
                  <a:pt x="61" y="58"/>
                  <a:pt x="59" y="58"/>
                  <a:pt x="58" y="58"/>
                </a:cubicBezTo>
                <a:cubicBezTo>
                  <a:pt x="55" y="58"/>
                  <a:pt x="54" y="58"/>
                  <a:pt x="51" y="59"/>
                </a:cubicBezTo>
                <a:cubicBezTo>
                  <a:pt x="47" y="56"/>
                  <a:pt x="41" y="53"/>
                  <a:pt x="35" y="50"/>
                </a:cubicBezTo>
                <a:cubicBezTo>
                  <a:pt x="35" y="49"/>
                  <a:pt x="37" y="47"/>
                  <a:pt x="37" y="46"/>
                </a:cubicBezTo>
                <a:cubicBezTo>
                  <a:pt x="37" y="41"/>
                  <a:pt x="32" y="37"/>
                  <a:pt x="27" y="37"/>
                </a:cubicBezTo>
                <a:cubicBezTo>
                  <a:pt x="22" y="37"/>
                  <a:pt x="18" y="41"/>
                  <a:pt x="18" y="46"/>
                </a:cubicBezTo>
                <a:cubicBezTo>
                  <a:pt x="18" y="52"/>
                  <a:pt x="22" y="56"/>
                  <a:pt x="27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9" name="Freeform 103">
            <a:extLst>
              <a:ext uri="{FF2B5EF4-FFF2-40B4-BE49-F238E27FC236}">
                <a16:creationId xmlns:a16="http://schemas.microsoft.com/office/drawing/2014/main" id="{50A8AEAD-7575-4CA8-9EE9-06478CEA1622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1962151"/>
            <a:ext cx="254000" cy="173038"/>
          </a:xfrm>
          <a:custGeom>
            <a:avLst/>
            <a:gdLst>
              <a:gd name="T0" fmla="*/ 17 w 160"/>
              <a:gd name="T1" fmla="*/ 90 h 109"/>
              <a:gd name="T2" fmla="*/ 51 w 160"/>
              <a:gd name="T3" fmla="*/ 90 h 109"/>
              <a:gd name="T4" fmla="*/ 34 w 160"/>
              <a:gd name="T5" fmla="*/ 99 h 109"/>
              <a:gd name="T6" fmla="*/ 34 w 160"/>
              <a:gd name="T7" fmla="*/ 82 h 109"/>
              <a:gd name="T8" fmla="*/ 34 w 160"/>
              <a:gd name="T9" fmla="*/ 99 h 109"/>
              <a:gd name="T10" fmla="*/ 106 w 160"/>
              <a:gd name="T11" fmla="*/ 90 h 109"/>
              <a:gd name="T12" fmla="*/ 142 w 160"/>
              <a:gd name="T13" fmla="*/ 90 h 109"/>
              <a:gd name="T14" fmla="*/ 124 w 160"/>
              <a:gd name="T15" fmla="*/ 99 h 109"/>
              <a:gd name="T16" fmla="*/ 124 w 160"/>
              <a:gd name="T17" fmla="*/ 82 h 109"/>
              <a:gd name="T18" fmla="*/ 124 w 160"/>
              <a:gd name="T19" fmla="*/ 99 h 109"/>
              <a:gd name="T20" fmla="*/ 153 w 160"/>
              <a:gd name="T21" fmla="*/ 71 h 109"/>
              <a:gd name="T22" fmla="*/ 148 w 160"/>
              <a:gd name="T23" fmla="*/ 19 h 109"/>
              <a:gd name="T24" fmla="*/ 58 w 160"/>
              <a:gd name="T25" fmla="*/ 21 h 109"/>
              <a:gd name="T26" fmla="*/ 12 w 160"/>
              <a:gd name="T27" fmla="*/ 46 h 109"/>
              <a:gd name="T28" fmla="*/ 7 w 160"/>
              <a:gd name="T29" fmla="*/ 71 h 109"/>
              <a:gd name="T30" fmla="*/ 0 w 160"/>
              <a:gd name="T31" fmla="*/ 77 h 109"/>
              <a:gd name="T32" fmla="*/ 4 w 160"/>
              <a:gd name="T33" fmla="*/ 86 h 109"/>
              <a:gd name="T34" fmla="*/ 12 w 160"/>
              <a:gd name="T35" fmla="*/ 84 h 109"/>
              <a:gd name="T36" fmla="*/ 15 w 160"/>
              <a:gd name="T37" fmla="*/ 78 h 109"/>
              <a:gd name="T38" fmla="*/ 18 w 160"/>
              <a:gd name="T39" fmla="*/ 73 h 109"/>
              <a:gd name="T40" fmla="*/ 34 w 160"/>
              <a:gd name="T41" fmla="*/ 66 h 109"/>
              <a:gd name="T42" fmla="*/ 57 w 160"/>
              <a:gd name="T43" fmla="*/ 86 h 109"/>
              <a:gd name="T44" fmla="*/ 102 w 160"/>
              <a:gd name="T45" fmla="*/ 87 h 109"/>
              <a:gd name="T46" fmla="*/ 110 w 160"/>
              <a:gd name="T47" fmla="*/ 72 h 109"/>
              <a:gd name="T48" fmla="*/ 139 w 160"/>
              <a:gd name="T49" fmla="*/ 72 h 109"/>
              <a:gd name="T50" fmla="*/ 147 w 160"/>
              <a:gd name="T51" fmla="*/ 87 h 109"/>
              <a:gd name="T52" fmla="*/ 160 w 160"/>
              <a:gd name="T53" fmla="*/ 82 h 109"/>
              <a:gd name="T54" fmla="*/ 155 w 160"/>
              <a:gd name="T55" fmla="*/ 71 h 109"/>
              <a:gd name="T56" fmla="*/ 76 w 160"/>
              <a:gd name="T57" fmla="*/ 47 h 109"/>
              <a:gd name="T58" fmla="*/ 54 w 160"/>
              <a:gd name="T59" fmla="*/ 43 h 109"/>
              <a:gd name="T60" fmla="*/ 66 w 160"/>
              <a:gd name="T61" fmla="*/ 26 h 109"/>
              <a:gd name="T62" fmla="*/ 80 w 160"/>
              <a:gd name="T63" fmla="*/ 32 h 109"/>
              <a:gd name="T64" fmla="*/ 143 w 160"/>
              <a:gd name="T65" fmla="*/ 43 h 109"/>
              <a:gd name="T66" fmla="*/ 96 w 160"/>
              <a:gd name="T67" fmla="*/ 46 h 109"/>
              <a:gd name="T68" fmla="*/ 92 w 160"/>
              <a:gd name="T69" fmla="*/ 32 h 109"/>
              <a:gd name="T70" fmla="*/ 96 w 160"/>
              <a:gd name="T71" fmla="*/ 27 h 109"/>
              <a:gd name="T72" fmla="*/ 142 w 160"/>
              <a:gd name="T73" fmla="*/ 28 h 109"/>
              <a:gd name="T74" fmla="*/ 143 w 160"/>
              <a:gd name="T75" fmla="*/ 43 h 109"/>
              <a:gd name="T76" fmla="*/ 143 w 160"/>
              <a:gd name="T77" fmla="*/ 14 h 109"/>
              <a:gd name="T78" fmla="*/ 143 w 160"/>
              <a:gd name="T79" fmla="*/ 0 h 109"/>
              <a:gd name="T80" fmla="*/ 66 w 160"/>
              <a:gd name="T81" fmla="*/ 8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09">
                <a:moveTo>
                  <a:pt x="34" y="72"/>
                </a:moveTo>
                <a:cubicBezTo>
                  <a:pt x="25" y="72"/>
                  <a:pt x="17" y="80"/>
                  <a:pt x="17" y="90"/>
                </a:cubicBezTo>
                <a:cubicBezTo>
                  <a:pt x="17" y="101"/>
                  <a:pt x="25" y="109"/>
                  <a:pt x="34" y="109"/>
                </a:cubicBezTo>
                <a:cubicBezTo>
                  <a:pt x="44" y="109"/>
                  <a:pt x="51" y="101"/>
                  <a:pt x="51" y="90"/>
                </a:cubicBezTo>
                <a:cubicBezTo>
                  <a:pt x="51" y="80"/>
                  <a:pt x="44" y="72"/>
                  <a:pt x="34" y="72"/>
                </a:cubicBezTo>
                <a:close/>
                <a:moveTo>
                  <a:pt x="34" y="99"/>
                </a:moveTo>
                <a:cubicBezTo>
                  <a:pt x="30" y="99"/>
                  <a:pt x="26" y="95"/>
                  <a:pt x="26" y="90"/>
                </a:cubicBezTo>
                <a:cubicBezTo>
                  <a:pt x="26" y="86"/>
                  <a:pt x="30" y="82"/>
                  <a:pt x="34" y="82"/>
                </a:cubicBezTo>
                <a:cubicBezTo>
                  <a:pt x="39" y="82"/>
                  <a:pt x="43" y="86"/>
                  <a:pt x="43" y="90"/>
                </a:cubicBezTo>
                <a:cubicBezTo>
                  <a:pt x="43" y="95"/>
                  <a:pt x="39" y="99"/>
                  <a:pt x="34" y="99"/>
                </a:cubicBezTo>
                <a:close/>
                <a:moveTo>
                  <a:pt x="124" y="72"/>
                </a:moveTo>
                <a:cubicBezTo>
                  <a:pt x="114" y="72"/>
                  <a:pt x="106" y="80"/>
                  <a:pt x="106" y="90"/>
                </a:cubicBezTo>
                <a:cubicBezTo>
                  <a:pt x="106" y="101"/>
                  <a:pt x="114" y="109"/>
                  <a:pt x="124" y="109"/>
                </a:cubicBezTo>
                <a:cubicBezTo>
                  <a:pt x="134" y="109"/>
                  <a:pt x="142" y="101"/>
                  <a:pt x="142" y="90"/>
                </a:cubicBezTo>
                <a:cubicBezTo>
                  <a:pt x="142" y="80"/>
                  <a:pt x="134" y="72"/>
                  <a:pt x="124" y="72"/>
                </a:cubicBezTo>
                <a:close/>
                <a:moveTo>
                  <a:pt x="124" y="99"/>
                </a:moveTo>
                <a:cubicBezTo>
                  <a:pt x="119" y="99"/>
                  <a:pt x="116" y="95"/>
                  <a:pt x="116" y="90"/>
                </a:cubicBezTo>
                <a:cubicBezTo>
                  <a:pt x="116" y="86"/>
                  <a:pt x="119" y="82"/>
                  <a:pt x="124" y="82"/>
                </a:cubicBezTo>
                <a:cubicBezTo>
                  <a:pt x="128" y="82"/>
                  <a:pt x="132" y="86"/>
                  <a:pt x="132" y="90"/>
                </a:cubicBezTo>
                <a:cubicBezTo>
                  <a:pt x="132" y="95"/>
                  <a:pt x="128" y="99"/>
                  <a:pt x="124" y="99"/>
                </a:cubicBezTo>
                <a:close/>
                <a:moveTo>
                  <a:pt x="155" y="71"/>
                </a:moveTo>
                <a:cubicBezTo>
                  <a:pt x="153" y="71"/>
                  <a:pt x="153" y="71"/>
                  <a:pt x="153" y="71"/>
                </a:cubicBezTo>
                <a:cubicBezTo>
                  <a:pt x="153" y="24"/>
                  <a:pt x="153" y="24"/>
                  <a:pt x="153" y="24"/>
                </a:cubicBezTo>
                <a:cubicBezTo>
                  <a:pt x="153" y="21"/>
                  <a:pt x="151" y="19"/>
                  <a:pt x="148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0" y="19"/>
                  <a:pt x="59" y="20"/>
                  <a:pt x="58" y="21"/>
                </a:cubicBezTo>
                <a:cubicBezTo>
                  <a:pt x="41" y="46"/>
                  <a:pt x="41" y="46"/>
                  <a:pt x="41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0" y="46"/>
                  <a:pt x="7" y="48"/>
                  <a:pt x="7" y="51"/>
                </a:cubicBezTo>
                <a:cubicBezTo>
                  <a:pt x="7" y="71"/>
                  <a:pt x="7" y="71"/>
                  <a:pt x="7" y="71"/>
                </a:cubicBezTo>
                <a:cubicBezTo>
                  <a:pt x="4" y="71"/>
                  <a:pt x="4" y="71"/>
                  <a:pt x="4" y="71"/>
                </a:cubicBezTo>
                <a:cubicBezTo>
                  <a:pt x="2" y="71"/>
                  <a:pt x="0" y="73"/>
                  <a:pt x="0" y="77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4"/>
                  <a:pt x="2" y="86"/>
                  <a:pt x="4" y="86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86"/>
                  <a:pt x="12" y="85"/>
                  <a:pt x="12" y="84"/>
                </a:cubicBezTo>
                <a:cubicBezTo>
                  <a:pt x="13" y="83"/>
                  <a:pt x="13" y="82"/>
                  <a:pt x="13" y="81"/>
                </a:cubicBezTo>
                <a:cubicBezTo>
                  <a:pt x="14" y="80"/>
                  <a:pt x="14" y="79"/>
                  <a:pt x="15" y="78"/>
                </a:cubicBezTo>
                <a:cubicBezTo>
                  <a:pt x="15" y="78"/>
                  <a:pt x="16" y="77"/>
                  <a:pt x="16" y="75"/>
                </a:cubicBezTo>
                <a:cubicBezTo>
                  <a:pt x="17" y="74"/>
                  <a:pt x="17" y="74"/>
                  <a:pt x="18" y="73"/>
                </a:cubicBezTo>
                <a:cubicBezTo>
                  <a:pt x="19" y="72"/>
                  <a:pt x="19" y="72"/>
                  <a:pt x="20" y="72"/>
                </a:cubicBezTo>
                <a:cubicBezTo>
                  <a:pt x="24" y="68"/>
                  <a:pt x="29" y="66"/>
                  <a:pt x="34" y="66"/>
                </a:cubicBezTo>
                <a:cubicBezTo>
                  <a:pt x="40" y="66"/>
                  <a:pt x="45" y="68"/>
                  <a:pt x="49" y="72"/>
                </a:cubicBezTo>
                <a:cubicBezTo>
                  <a:pt x="53" y="75"/>
                  <a:pt x="56" y="81"/>
                  <a:pt x="57" y="86"/>
                </a:cubicBezTo>
                <a:cubicBezTo>
                  <a:pt x="57" y="87"/>
                  <a:pt x="57" y="87"/>
                  <a:pt x="57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3" y="81"/>
                  <a:pt x="106" y="75"/>
                  <a:pt x="110" y="72"/>
                </a:cubicBezTo>
                <a:cubicBezTo>
                  <a:pt x="113" y="68"/>
                  <a:pt x="118" y="66"/>
                  <a:pt x="124" y="66"/>
                </a:cubicBezTo>
                <a:cubicBezTo>
                  <a:pt x="129" y="66"/>
                  <a:pt x="135" y="68"/>
                  <a:pt x="139" y="72"/>
                </a:cubicBezTo>
                <a:cubicBezTo>
                  <a:pt x="143" y="75"/>
                  <a:pt x="146" y="81"/>
                  <a:pt x="146" y="86"/>
                </a:cubicBezTo>
                <a:cubicBezTo>
                  <a:pt x="147" y="87"/>
                  <a:pt x="147" y="87"/>
                  <a:pt x="147" y="87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58" y="87"/>
                  <a:pt x="160" y="84"/>
                  <a:pt x="160" y="82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60" y="73"/>
                  <a:pt x="158" y="71"/>
                  <a:pt x="155" y="71"/>
                </a:cubicBezTo>
                <a:close/>
                <a:moveTo>
                  <a:pt x="80" y="43"/>
                </a:moveTo>
                <a:cubicBezTo>
                  <a:pt x="80" y="45"/>
                  <a:pt x="78" y="47"/>
                  <a:pt x="76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4" y="47"/>
                  <a:pt x="52" y="44"/>
                  <a:pt x="54" y="43"/>
                </a:cubicBezTo>
                <a:cubicBezTo>
                  <a:pt x="62" y="28"/>
                  <a:pt x="62" y="28"/>
                  <a:pt x="62" y="28"/>
                </a:cubicBezTo>
                <a:cubicBezTo>
                  <a:pt x="63" y="27"/>
                  <a:pt x="64" y="26"/>
                  <a:pt x="66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8" y="26"/>
                  <a:pt x="80" y="28"/>
                  <a:pt x="80" y="32"/>
                </a:cubicBezTo>
                <a:cubicBezTo>
                  <a:pt x="80" y="43"/>
                  <a:pt x="80" y="43"/>
                  <a:pt x="80" y="43"/>
                </a:cubicBezTo>
                <a:close/>
                <a:moveTo>
                  <a:pt x="143" y="43"/>
                </a:moveTo>
                <a:cubicBezTo>
                  <a:pt x="143" y="45"/>
                  <a:pt x="142" y="46"/>
                  <a:pt x="139" y="46"/>
                </a:cubicBezTo>
                <a:cubicBezTo>
                  <a:pt x="96" y="46"/>
                  <a:pt x="96" y="46"/>
                  <a:pt x="96" y="46"/>
                </a:cubicBezTo>
                <a:cubicBezTo>
                  <a:pt x="94" y="46"/>
                  <a:pt x="92" y="45"/>
                  <a:pt x="92" y="43"/>
                </a:cubicBezTo>
                <a:cubicBezTo>
                  <a:pt x="92" y="32"/>
                  <a:pt x="92" y="32"/>
                  <a:pt x="92" y="32"/>
                </a:cubicBezTo>
                <a:cubicBezTo>
                  <a:pt x="92" y="31"/>
                  <a:pt x="93" y="29"/>
                  <a:pt x="93" y="28"/>
                </a:cubicBezTo>
                <a:cubicBezTo>
                  <a:pt x="94" y="27"/>
                  <a:pt x="95" y="27"/>
                  <a:pt x="96" y="27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40" y="27"/>
                  <a:pt x="141" y="27"/>
                  <a:pt x="142" y="28"/>
                </a:cubicBezTo>
                <a:cubicBezTo>
                  <a:pt x="143" y="29"/>
                  <a:pt x="143" y="31"/>
                  <a:pt x="143" y="32"/>
                </a:cubicBezTo>
                <a:cubicBezTo>
                  <a:pt x="143" y="43"/>
                  <a:pt x="143" y="43"/>
                  <a:pt x="143" y="43"/>
                </a:cubicBezTo>
                <a:close/>
                <a:moveTo>
                  <a:pt x="72" y="14"/>
                </a:moveTo>
                <a:cubicBezTo>
                  <a:pt x="143" y="14"/>
                  <a:pt x="143" y="14"/>
                  <a:pt x="143" y="14"/>
                </a:cubicBezTo>
                <a:cubicBezTo>
                  <a:pt x="147" y="14"/>
                  <a:pt x="149" y="11"/>
                  <a:pt x="149" y="8"/>
                </a:cubicBezTo>
                <a:cubicBezTo>
                  <a:pt x="149" y="4"/>
                  <a:pt x="147" y="0"/>
                  <a:pt x="143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9" y="0"/>
                  <a:pt x="66" y="4"/>
                  <a:pt x="66" y="8"/>
                </a:cubicBezTo>
                <a:cubicBezTo>
                  <a:pt x="66" y="11"/>
                  <a:pt x="69" y="14"/>
                  <a:pt x="72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0" name="Freeform 104">
            <a:extLst>
              <a:ext uri="{FF2B5EF4-FFF2-40B4-BE49-F238E27FC236}">
                <a16:creationId xmlns:a16="http://schemas.microsoft.com/office/drawing/2014/main" id="{8E0E5236-2539-4EA3-A37D-BAA3ABB5A9DC}"/>
              </a:ext>
            </a:extLst>
          </p:cNvPr>
          <p:cNvSpPr>
            <a:spLocks noEditPoints="1"/>
          </p:cNvSpPr>
          <p:nvPr/>
        </p:nvSpPr>
        <p:spPr bwMode="auto">
          <a:xfrm>
            <a:off x="1296988" y="5780088"/>
            <a:ext cx="239713" cy="254000"/>
          </a:xfrm>
          <a:custGeom>
            <a:avLst/>
            <a:gdLst>
              <a:gd name="T0" fmla="*/ 63 w 151"/>
              <a:gd name="T1" fmla="*/ 38 h 160"/>
              <a:gd name="T2" fmla="*/ 47 w 151"/>
              <a:gd name="T3" fmla="*/ 49 h 160"/>
              <a:gd name="T4" fmla="*/ 47 w 151"/>
              <a:gd name="T5" fmla="*/ 52 h 160"/>
              <a:gd name="T6" fmla="*/ 49 w 151"/>
              <a:gd name="T7" fmla="*/ 53 h 160"/>
              <a:gd name="T8" fmla="*/ 51 w 151"/>
              <a:gd name="T9" fmla="*/ 52 h 160"/>
              <a:gd name="T10" fmla="*/ 65 w 151"/>
              <a:gd name="T11" fmla="*/ 44 h 160"/>
              <a:gd name="T12" fmla="*/ 66 w 151"/>
              <a:gd name="T13" fmla="*/ 41 h 160"/>
              <a:gd name="T14" fmla="*/ 63 w 151"/>
              <a:gd name="T15" fmla="*/ 38 h 160"/>
              <a:gd name="T16" fmla="*/ 43 w 151"/>
              <a:gd name="T17" fmla="*/ 59 h 160"/>
              <a:gd name="T18" fmla="*/ 40 w 151"/>
              <a:gd name="T19" fmla="*/ 59 h 160"/>
              <a:gd name="T20" fmla="*/ 37 w 151"/>
              <a:gd name="T21" fmla="*/ 65 h 160"/>
              <a:gd name="T22" fmla="*/ 39 w 151"/>
              <a:gd name="T23" fmla="*/ 68 h 160"/>
              <a:gd name="T24" fmla="*/ 42 w 151"/>
              <a:gd name="T25" fmla="*/ 67 h 160"/>
              <a:gd name="T26" fmla="*/ 43 w 151"/>
              <a:gd name="T27" fmla="*/ 62 h 160"/>
              <a:gd name="T28" fmla="*/ 43 w 151"/>
              <a:gd name="T29" fmla="*/ 59 h 160"/>
              <a:gd name="T30" fmla="*/ 147 w 151"/>
              <a:gd name="T31" fmla="*/ 77 h 160"/>
              <a:gd name="T32" fmla="*/ 133 w 151"/>
              <a:gd name="T33" fmla="*/ 77 h 160"/>
              <a:gd name="T34" fmla="*/ 81 w 151"/>
              <a:gd name="T35" fmla="*/ 18 h 160"/>
              <a:gd name="T36" fmla="*/ 81 w 151"/>
              <a:gd name="T37" fmla="*/ 5 h 160"/>
              <a:gd name="T38" fmla="*/ 77 w 151"/>
              <a:gd name="T39" fmla="*/ 0 h 160"/>
              <a:gd name="T40" fmla="*/ 73 w 151"/>
              <a:gd name="T41" fmla="*/ 5 h 160"/>
              <a:gd name="T42" fmla="*/ 73 w 151"/>
              <a:gd name="T43" fmla="*/ 18 h 160"/>
              <a:gd name="T44" fmla="*/ 19 w 151"/>
              <a:gd name="T45" fmla="*/ 77 h 160"/>
              <a:gd name="T46" fmla="*/ 4 w 151"/>
              <a:gd name="T47" fmla="*/ 77 h 160"/>
              <a:gd name="T48" fmla="*/ 0 w 151"/>
              <a:gd name="T49" fmla="*/ 83 h 160"/>
              <a:gd name="T50" fmla="*/ 4 w 151"/>
              <a:gd name="T51" fmla="*/ 87 h 160"/>
              <a:gd name="T52" fmla="*/ 20 w 151"/>
              <a:gd name="T53" fmla="*/ 87 h 160"/>
              <a:gd name="T54" fmla="*/ 73 w 151"/>
              <a:gd name="T55" fmla="*/ 140 h 160"/>
              <a:gd name="T56" fmla="*/ 73 w 151"/>
              <a:gd name="T57" fmla="*/ 156 h 160"/>
              <a:gd name="T58" fmla="*/ 77 w 151"/>
              <a:gd name="T59" fmla="*/ 160 h 160"/>
              <a:gd name="T60" fmla="*/ 81 w 151"/>
              <a:gd name="T61" fmla="*/ 156 h 160"/>
              <a:gd name="T62" fmla="*/ 81 w 151"/>
              <a:gd name="T63" fmla="*/ 140 h 160"/>
              <a:gd name="T64" fmla="*/ 132 w 151"/>
              <a:gd name="T65" fmla="*/ 87 h 160"/>
              <a:gd name="T66" fmla="*/ 147 w 151"/>
              <a:gd name="T67" fmla="*/ 87 h 160"/>
              <a:gd name="T68" fmla="*/ 151 w 151"/>
              <a:gd name="T69" fmla="*/ 83 h 160"/>
              <a:gd name="T70" fmla="*/ 147 w 151"/>
              <a:gd name="T71" fmla="*/ 77 h 160"/>
              <a:gd name="T72" fmla="*/ 113 w 151"/>
              <a:gd name="T73" fmla="*/ 87 h 160"/>
              <a:gd name="T74" fmla="*/ 124 w 151"/>
              <a:gd name="T75" fmla="*/ 87 h 160"/>
              <a:gd name="T76" fmla="*/ 81 w 151"/>
              <a:gd name="T77" fmla="*/ 129 h 160"/>
              <a:gd name="T78" fmla="*/ 81 w 151"/>
              <a:gd name="T79" fmla="*/ 121 h 160"/>
              <a:gd name="T80" fmla="*/ 77 w 151"/>
              <a:gd name="T81" fmla="*/ 117 h 160"/>
              <a:gd name="T82" fmla="*/ 73 w 151"/>
              <a:gd name="T83" fmla="*/ 121 h 160"/>
              <a:gd name="T84" fmla="*/ 73 w 151"/>
              <a:gd name="T85" fmla="*/ 129 h 160"/>
              <a:gd name="T86" fmla="*/ 29 w 151"/>
              <a:gd name="T87" fmla="*/ 87 h 160"/>
              <a:gd name="T88" fmla="*/ 37 w 151"/>
              <a:gd name="T89" fmla="*/ 87 h 160"/>
              <a:gd name="T90" fmla="*/ 42 w 151"/>
              <a:gd name="T91" fmla="*/ 83 h 160"/>
              <a:gd name="T92" fmla="*/ 37 w 151"/>
              <a:gd name="T93" fmla="*/ 77 h 160"/>
              <a:gd name="T94" fmla="*/ 29 w 151"/>
              <a:gd name="T95" fmla="*/ 77 h 160"/>
              <a:gd name="T96" fmla="*/ 73 w 151"/>
              <a:gd name="T97" fmla="*/ 28 h 160"/>
              <a:gd name="T98" fmla="*/ 73 w 151"/>
              <a:gd name="T99" fmla="*/ 41 h 160"/>
              <a:gd name="T100" fmla="*/ 77 w 151"/>
              <a:gd name="T101" fmla="*/ 45 h 160"/>
              <a:gd name="T102" fmla="*/ 81 w 151"/>
              <a:gd name="T103" fmla="*/ 41 h 160"/>
              <a:gd name="T104" fmla="*/ 81 w 151"/>
              <a:gd name="T105" fmla="*/ 28 h 160"/>
              <a:gd name="T106" fmla="*/ 124 w 151"/>
              <a:gd name="T107" fmla="*/ 77 h 160"/>
              <a:gd name="T108" fmla="*/ 113 w 151"/>
              <a:gd name="T109" fmla="*/ 77 h 160"/>
              <a:gd name="T110" fmla="*/ 109 w 151"/>
              <a:gd name="T111" fmla="*/ 83 h 160"/>
              <a:gd name="T112" fmla="*/ 113 w 151"/>
              <a:gd name="T113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1" h="160">
                <a:moveTo>
                  <a:pt x="63" y="38"/>
                </a:moveTo>
                <a:cubicBezTo>
                  <a:pt x="58" y="41"/>
                  <a:pt x="53" y="44"/>
                  <a:pt x="47" y="49"/>
                </a:cubicBezTo>
                <a:cubicBezTo>
                  <a:pt x="47" y="50"/>
                  <a:pt x="46" y="52"/>
                  <a:pt x="47" y="52"/>
                </a:cubicBezTo>
                <a:cubicBezTo>
                  <a:pt x="47" y="53"/>
                  <a:pt x="49" y="53"/>
                  <a:pt x="49" y="53"/>
                </a:cubicBezTo>
                <a:cubicBezTo>
                  <a:pt x="50" y="53"/>
                  <a:pt x="50" y="53"/>
                  <a:pt x="51" y="52"/>
                </a:cubicBezTo>
                <a:cubicBezTo>
                  <a:pt x="54" y="49"/>
                  <a:pt x="59" y="46"/>
                  <a:pt x="65" y="44"/>
                </a:cubicBezTo>
                <a:cubicBezTo>
                  <a:pt x="66" y="43"/>
                  <a:pt x="66" y="41"/>
                  <a:pt x="66" y="41"/>
                </a:cubicBezTo>
                <a:cubicBezTo>
                  <a:pt x="66" y="40"/>
                  <a:pt x="65" y="38"/>
                  <a:pt x="63" y="38"/>
                </a:cubicBezTo>
                <a:close/>
                <a:moveTo>
                  <a:pt x="43" y="59"/>
                </a:moveTo>
                <a:cubicBezTo>
                  <a:pt x="42" y="57"/>
                  <a:pt x="40" y="57"/>
                  <a:pt x="40" y="59"/>
                </a:cubicBezTo>
                <a:cubicBezTo>
                  <a:pt x="39" y="62"/>
                  <a:pt x="37" y="64"/>
                  <a:pt x="37" y="65"/>
                </a:cubicBezTo>
                <a:cubicBezTo>
                  <a:pt x="36" y="67"/>
                  <a:pt x="37" y="68"/>
                  <a:pt x="39" y="68"/>
                </a:cubicBezTo>
                <a:cubicBezTo>
                  <a:pt x="40" y="68"/>
                  <a:pt x="42" y="68"/>
                  <a:pt x="42" y="67"/>
                </a:cubicBezTo>
                <a:cubicBezTo>
                  <a:pt x="42" y="65"/>
                  <a:pt x="43" y="64"/>
                  <a:pt x="43" y="62"/>
                </a:cubicBezTo>
                <a:cubicBezTo>
                  <a:pt x="44" y="60"/>
                  <a:pt x="44" y="59"/>
                  <a:pt x="43" y="59"/>
                </a:cubicBezTo>
                <a:close/>
                <a:moveTo>
                  <a:pt x="147" y="77"/>
                </a:moveTo>
                <a:cubicBezTo>
                  <a:pt x="147" y="77"/>
                  <a:pt x="147" y="77"/>
                  <a:pt x="133" y="77"/>
                </a:cubicBezTo>
                <a:cubicBezTo>
                  <a:pt x="132" y="46"/>
                  <a:pt x="110" y="21"/>
                  <a:pt x="81" y="18"/>
                </a:cubicBezTo>
                <a:cubicBezTo>
                  <a:pt x="81" y="14"/>
                  <a:pt x="81" y="10"/>
                  <a:pt x="81" y="5"/>
                </a:cubicBezTo>
                <a:cubicBezTo>
                  <a:pt x="81" y="2"/>
                  <a:pt x="80" y="0"/>
                  <a:pt x="77" y="0"/>
                </a:cubicBezTo>
                <a:cubicBezTo>
                  <a:pt x="74" y="0"/>
                  <a:pt x="73" y="2"/>
                  <a:pt x="73" y="5"/>
                </a:cubicBezTo>
                <a:cubicBezTo>
                  <a:pt x="73" y="5"/>
                  <a:pt x="73" y="5"/>
                  <a:pt x="73" y="18"/>
                </a:cubicBezTo>
                <a:cubicBezTo>
                  <a:pt x="43" y="19"/>
                  <a:pt x="20" y="45"/>
                  <a:pt x="19" y="77"/>
                </a:cubicBezTo>
                <a:cubicBezTo>
                  <a:pt x="15" y="77"/>
                  <a:pt x="10" y="77"/>
                  <a:pt x="4" y="77"/>
                </a:cubicBezTo>
                <a:cubicBezTo>
                  <a:pt x="2" y="77"/>
                  <a:pt x="0" y="80"/>
                  <a:pt x="0" y="83"/>
                </a:cubicBezTo>
                <a:cubicBezTo>
                  <a:pt x="0" y="84"/>
                  <a:pt x="2" y="87"/>
                  <a:pt x="4" y="87"/>
                </a:cubicBezTo>
                <a:cubicBezTo>
                  <a:pt x="4" y="87"/>
                  <a:pt x="4" y="87"/>
                  <a:pt x="20" y="87"/>
                </a:cubicBezTo>
                <a:cubicBezTo>
                  <a:pt x="23" y="116"/>
                  <a:pt x="45" y="138"/>
                  <a:pt x="73" y="140"/>
                </a:cubicBezTo>
                <a:cubicBezTo>
                  <a:pt x="73" y="144"/>
                  <a:pt x="73" y="149"/>
                  <a:pt x="73" y="156"/>
                </a:cubicBezTo>
                <a:cubicBezTo>
                  <a:pt x="73" y="159"/>
                  <a:pt x="74" y="160"/>
                  <a:pt x="77" y="160"/>
                </a:cubicBezTo>
                <a:cubicBezTo>
                  <a:pt x="80" y="160"/>
                  <a:pt x="81" y="159"/>
                  <a:pt x="81" y="156"/>
                </a:cubicBezTo>
                <a:cubicBezTo>
                  <a:pt x="81" y="156"/>
                  <a:pt x="81" y="156"/>
                  <a:pt x="81" y="140"/>
                </a:cubicBezTo>
                <a:cubicBezTo>
                  <a:pt x="108" y="137"/>
                  <a:pt x="129" y="115"/>
                  <a:pt x="132" y="87"/>
                </a:cubicBezTo>
                <a:cubicBezTo>
                  <a:pt x="136" y="87"/>
                  <a:pt x="141" y="87"/>
                  <a:pt x="147" y="87"/>
                </a:cubicBezTo>
                <a:cubicBezTo>
                  <a:pt x="149" y="87"/>
                  <a:pt x="151" y="84"/>
                  <a:pt x="151" y="83"/>
                </a:cubicBezTo>
                <a:cubicBezTo>
                  <a:pt x="151" y="80"/>
                  <a:pt x="149" y="77"/>
                  <a:pt x="147" y="77"/>
                </a:cubicBezTo>
                <a:close/>
                <a:moveTo>
                  <a:pt x="113" y="87"/>
                </a:moveTo>
                <a:cubicBezTo>
                  <a:pt x="113" y="87"/>
                  <a:pt x="113" y="87"/>
                  <a:pt x="124" y="87"/>
                </a:cubicBezTo>
                <a:cubicBezTo>
                  <a:pt x="121" y="109"/>
                  <a:pt x="103" y="127"/>
                  <a:pt x="81" y="129"/>
                </a:cubicBezTo>
                <a:cubicBezTo>
                  <a:pt x="81" y="127"/>
                  <a:pt x="81" y="124"/>
                  <a:pt x="81" y="121"/>
                </a:cubicBezTo>
                <a:cubicBezTo>
                  <a:pt x="81" y="120"/>
                  <a:pt x="80" y="117"/>
                  <a:pt x="77" y="117"/>
                </a:cubicBezTo>
                <a:cubicBezTo>
                  <a:pt x="74" y="117"/>
                  <a:pt x="73" y="120"/>
                  <a:pt x="73" y="121"/>
                </a:cubicBezTo>
                <a:cubicBezTo>
                  <a:pt x="73" y="121"/>
                  <a:pt x="73" y="121"/>
                  <a:pt x="73" y="129"/>
                </a:cubicBezTo>
                <a:cubicBezTo>
                  <a:pt x="50" y="128"/>
                  <a:pt x="33" y="110"/>
                  <a:pt x="29" y="87"/>
                </a:cubicBezTo>
                <a:cubicBezTo>
                  <a:pt x="32" y="87"/>
                  <a:pt x="34" y="87"/>
                  <a:pt x="37" y="87"/>
                </a:cubicBezTo>
                <a:cubicBezTo>
                  <a:pt x="40" y="87"/>
                  <a:pt x="42" y="84"/>
                  <a:pt x="42" y="83"/>
                </a:cubicBezTo>
                <a:cubicBezTo>
                  <a:pt x="42" y="80"/>
                  <a:pt x="40" y="77"/>
                  <a:pt x="37" y="77"/>
                </a:cubicBezTo>
                <a:cubicBezTo>
                  <a:pt x="37" y="77"/>
                  <a:pt x="37" y="77"/>
                  <a:pt x="29" y="77"/>
                </a:cubicBezTo>
                <a:cubicBezTo>
                  <a:pt x="30" y="51"/>
                  <a:pt x="49" y="30"/>
                  <a:pt x="73" y="28"/>
                </a:cubicBezTo>
                <a:cubicBezTo>
                  <a:pt x="73" y="32"/>
                  <a:pt x="73" y="36"/>
                  <a:pt x="73" y="41"/>
                </a:cubicBezTo>
                <a:cubicBezTo>
                  <a:pt x="73" y="43"/>
                  <a:pt x="74" y="45"/>
                  <a:pt x="77" y="45"/>
                </a:cubicBezTo>
                <a:cubicBezTo>
                  <a:pt x="80" y="45"/>
                  <a:pt x="81" y="43"/>
                  <a:pt x="81" y="41"/>
                </a:cubicBezTo>
                <a:cubicBezTo>
                  <a:pt x="81" y="41"/>
                  <a:pt x="81" y="40"/>
                  <a:pt x="81" y="28"/>
                </a:cubicBezTo>
                <a:cubicBezTo>
                  <a:pt x="104" y="31"/>
                  <a:pt x="123" y="52"/>
                  <a:pt x="124" y="77"/>
                </a:cubicBezTo>
                <a:cubicBezTo>
                  <a:pt x="121" y="77"/>
                  <a:pt x="117" y="77"/>
                  <a:pt x="113" y="77"/>
                </a:cubicBezTo>
                <a:cubicBezTo>
                  <a:pt x="112" y="77"/>
                  <a:pt x="109" y="80"/>
                  <a:pt x="109" y="83"/>
                </a:cubicBezTo>
                <a:cubicBezTo>
                  <a:pt x="109" y="84"/>
                  <a:pt x="112" y="87"/>
                  <a:pt x="113" y="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1" name="Freeform 105">
            <a:extLst>
              <a:ext uri="{FF2B5EF4-FFF2-40B4-BE49-F238E27FC236}">
                <a16:creationId xmlns:a16="http://schemas.microsoft.com/office/drawing/2014/main" id="{8E78E102-85CB-4B56-854E-C9B28D28C5D9}"/>
              </a:ext>
            </a:extLst>
          </p:cNvPr>
          <p:cNvSpPr>
            <a:spLocks noEditPoints="1"/>
          </p:cNvSpPr>
          <p:nvPr/>
        </p:nvSpPr>
        <p:spPr bwMode="auto">
          <a:xfrm>
            <a:off x="6797676" y="4127501"/>
            <a:ext cx="246063" cy="255588"/>
          </a:xfrm>
          <a:custGeom>
            <a:avLst/>
            <a:gdLst>
              <a:gd name="T0" fmla="*/ 88 w 155"/>
              <a:gd name="T1" fmla="*/ 0 h 161"/>
              <a:gd name="T2" fmla="*/ 21 w 155"/>
              <a:gd name="T3" fmla="*/ 72 h 161"/>
              <a:gd name="T4" fmla="*/ 32 w 155"/>
              <a:gd name="T5" fmla="*/ 111 h 161"/>
              <a:gd name="T6" fmla="*/ 4 w 155"/>
              <a:gd name="T7" fmla="*/ 140 h 161"/>
              <a:gd name="T8" fmla="*/ 5 w 155"/>
              <a:gd name="T9" fmla="*/ 140 h 161"/>
              <a:gd name="T10" fmla="*/ 5 w 155"/>
              <a:gd name="T11" fmla="*/ 156 h 161"/>
              <a:gd name="T12" fmla="*/ 20 w 155"/>
              <a:gd name="T13" fmla="*/ 157 h 161"/>
              <a:gd name="T14" fmla="*/ 20 w 155"/>
              <a:gd name="T15" fmla="*/ 157 h 161"/>
              <a:gd name="T16" fmla="*/ 47 w 155"/>
              <a:gd name="T17" fmla="*/ 128 h 161"/>
              <a:gd name="T18" fmla="*/ 88 w 155"/>
              <a:gd name="T19" fmla="*/ 144 h 161"/>
              <a:gd name="T20" fmla="*/ 155 w 155"/>
              <a:gd name="T21" fmla="*/ 72 h 161"/>
              <a:gd name="T22" fmla="*/ 88 w 155"/>
              <a:gd name="T23" fmla="*/ 0 h 161"/>
              <a:gd name="T24" fmla="*/ 16 w 155"/>
              <a:gd name="T25" fmla="*/ 151 h 161"/>
              <a:gd name="T26" fmla="*/ 9 w 155"/>
              <a:gd name="T27" fmla="*/ 151 h 161"/>
              <a:gd name="T28" fmla="*/ 9 w 155"/>
              <a:gd name="T29" fmla="*/ 144 h 161"/>
              <a:gd name="T30" fmla="*/ 16 w 155"/>
              <a:gd name="T31" fmla="*/ 144 h 161"/>
              <a:gd name="T32" fmla="*/ 16 w 155"/>
              <a:gd name="T33" fmla="*/ 151 h 161"/>
              <a:gd name="T34" fmla="*/ 129 w 155"/>
              <a:gd name="T35" fmla="*/ 62 h 161"/>
              <a:gd name="T36" fmla="*/ 122 w 155"/>
              <a:gd name="T37" fmla="*/ 79 h 161"/>
              <a:gd name="T38" fmla="*/ 120 w 155"/>
              <a:gd name="T39" fmla="*/ 91 h 161"/>
              <a:gd name="T40" fmla="*/ 114 w 155"/>
              <a:gd name="T41" fmla="*/ 111 h 161"/>
              <a:gd name="T42" fmla="*/ 102 w 155"/>
              <a:gd name="T43" fmla="*/ 122 h 161"/>
              <a:gd name="T44" fmla="*/ 122 w 155"/>
              <a:gd name="T45" fmla="*/ 120 h 161"/>
              <a:gd name="T46" fmla="*/ 129 w 155"/>
              <a:gd name="T47" fmla="*/ 118 h 161"/>
              <a:gd name="T48" fmla="*/ 88 w 155"/>
              <a:gd name="T49" fmla="*/ 135 h 161"/>
              <a:gd name="T50" fmla="*/ 52 w 155"/>
              <a:gd name="T51" fmla="*/ 122 h 161"/>
              <a:gd name="T52" fmla="*/ 76 w 155"/>
              <a:gd name="T53" fmla="*/ 98 h 161"/>
              <a:gd name="T54" fmla="*/ 106 w 155"/>
              <a:gd name="T55" fmla="*/ 98 h 161"/>
              <a:gd name="T56" fmla="*/ 115 w 155"/>
              <a:gd name="T57" fmla="*/ 63 h 161"/>
              <a:gd name="T58" fmla="*/ 111 w 155"/>
              <a:gd name="T59" fmla="*/ 61 h 161"/>
              <a:gd name="T60" fmla="*/ 95 w 155"/>
              <a:gd name="T61" fmla="*/ 78 h 161"/>
              <a:gd name="T62" fmla="*/ 79 w 155"/>
              <a:gd name="T63" fmla="*/ 61 h 161"/>
              <a:gd name="T64" fmla="*/ 95 w 155"/>
              <a:gd name="T65" fmla="*/ 43 h 161"/>
              <a:gd name="T66" fmla="*/ 92 w 155"/>
              <a:gd name="T67" fmla="*/ 39 h 161"/>
              <a:gd name="T68" fmla="*/ 60 w 155"/>
              <a:gd name="T69" fmla="*/ 49 h 161"/>
              <a:gd name="T70" fmla="*/ 60 w 155"/>
              <a:gd name="T71" fmla="*/ 81 h 161"/>
              <a:gd name="T72" fmla="*/ 60 w 155"/>
              <a:gd name="T73" fmla="*/ 81 h 161"/>
              <a:gd name="T74" fmla="*/ 37 w 155"/>
              <a:gd name="T75" fmla="*/ 104 h 161"/>
              <a:gd name="T76" fmla="*/ 29 w 155"/>
              <a:gd name="T77" fmla="*/ 81 h 161"/>
              <a:gd name="T78" fmla="*/ 46 w 155"/>
              <a:gd name="T79" fmla="*/ 71 h 161"/>
              <a:gd name="T80" fmla="*/ 44 w 155"/>
              <a:gd name="T81" fmla="*/ 62 h 161"/>
              <a:gd name="T82" fmla="*/ 44 w 155"/>
              <a:gd name="T83" fmla="*/ 49 h 161"/>
              <a:gd name="T84" fmla="*/ 58 w 155"/>
              <a:gd name="T85" fmla="*/ 39 h 161"/>
              <a:gd name="T86" fmla="*/ 52 w 155"/>
              <a:gd name="T87" fmla="*/ 22 h 161"/>
              <a:gd name="T88" fmla="*/ 88 w 155"/>
              <a:gd name="T89" fmla="*/ 9 h 161"/>
              <a:gd name="T90" fmla="*/ 99 w 155"/>
              <a:gd name="T91" fmla="*/ 9 h 161"/>
              <a:gd name="T92" fmla="*/ 106 w 155"/>
              <a:gd name="T93" fmla="*/ 27 h 161"/>
              <a:gd name="T94" fmla="*/ 123 w 155"/>
              <a:gd name="T95" fmla="*/ 42 h 161"/>
              <a:gd name="T96" fmla="*/ 129 w 155"/>
              <a:gd name="T97" fmla="*/ 62 h 161"/>
              <a:gd name="T98" fmla="*/ 138 w 155"/>
              <a:gd name="T99" fmla="*/ 66 h 161"/>
              <a:gd name="T100" fmla="*/ 133 w 155"/>
              <a:gd name="T101" fmla="*/ 48 h 161"/>
              <a:gd name="T102" fmla="*/ 141 w 155"/>
              <a:gd name="T103" fmla="*/ 42 h 161"/>
              <a:gd name="T104" fmla="*/ 147 w 155"/>
              <a:gd name="T105" fmla="*/ 72 h 161"/>
              <a:gd name="T106" fmla="*/ 146 w 155"/>
              <a:gd name="T107" fmla="*/ 81 h 161"/>
              <a:gd name="T108" fmla="*/ 138 w 155"/>
              <a:gd name="T109" fmla="*/ 66 h 161"/>
              <a:gd name="T110" fmla="*/ 138 w 155"/>
              <a:gd name="T111" fmla="*/ 66 h 161"/>
              <a:gd name="T112" fmla="*/ 138 w 155"/>
              <a:gd name="T113" fmla="*/ 6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5" h="161">
                <a:moveTo>
                  <a:pt x="88" y="0"/>
                </a:moveTo>
                <a:cubicBezTo>
                  <a:pt x="51" y="0"/>
                  <a:pt x="21" y="32"/>
                  <a:pt x="21" y="72"/>
                </a:cubicBezTo>
                <a:cubicBezTo>
                  <a:pt x="21" y="86"/>
                  <a:pt x="25" y="99"/>
                  <a:pt x="32" y="111"/>
                </a:cubicBezTo>
                <a:cubicBezTo>
                  <a:pt x="4" y="140"/>
                  <a:pt x="4" y="140"/>
                  <a:pt x="4" y="140"/>
                </a:cubicBezTo>
                <a:cubicBezTo>
                  <a:pt x="5" y="140"/>
                  <a:pt x="5" y="140"/>
                  <a:pt x="5" y="140"/>
                </a:cubicBezTo>
                <a:cubicBezTo>
                  <a:pt x="0" y="144"/>
                  <a:pt x="0" y="151"/>
                  <a:pt x="5" y="156"/>
                </a:cubicBezTo>
                <a:cubicBezTo>
                  <a:pt x="9" y="161"/>
                  <a:pt x="16" y="161"/>
                  <a:pt x="20" y="157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47" y="128"/>
                  <a:pt x="47" y="128"/>
                  <a:pt x="47" y="128"/>
                </a:cubicBezTo>
                <a:cubicBezTo>
                  <a:pt x="59" y="138"/>
                  <a:pt x="72" y="144"/>
                  <a:pt x="88" y="144"/>
                </a:cubicBezTo>
                <a:cubicBezTo>
                  <a:pt x="126" y="144"/>
                  <a:pt x="155" y="111"/>
                  <a:pt x="155" y="72"/>
                </a:cubicBezTo>
                <a:cubicBezTo>
                  <a:pt x="155" y="32"/>
                  <a:pt x="126" y="0"/>
                  <a:pt x="88" y="0"/>
                </a:cubicBezTo>
                <a:close/>
                <a:moveTo>
                  <a:pt x="16" y="151"/>
                </a:moveTo>
                <a:cubicBezTo>
                  <a:pt x="13" y="154"/>
                  <a:pt x="11" y="154"/>
                  <a:pt x="9" y="151"/>
                </a:cubicBezTo>
                <a:cubicBezTo>
                  <a:pt x="7" y="150"/>
                  <a:pt x="7" y="147"/>
                  <a:pt x="9" y="144"/>
                </a:cubicBezTo>
                <a:cubicBezTo>
                  <a:pt x="11" y="143"/>
                  <a:pt x="13" y="143"/>
                  <a:pt x="16" y="144"/>
                </a:cubicBezTo>
                <a:cubicBezTo>
                  <a:pt x="17" y="147"/>
                  <a:pt x="17" y="150"/>
                  <a:pt x="16" y="151"/>
                </a:cubicBezTo>
                <a:close/>
                <a:moveTo>
                  <a:pt x="129" y="62"/>
                </a:moveTo>
                <a:cubicBezTo>
                  <a:pt x="129" y="68"/>
                  <a:pt x="119" y="73"/>
                  <a:pt x="122" y="79"/>
                </a:cubicBezTo>
                <a:cubicBezTo>
                  <a:pt x="123" y="84"/>
                  <a:pt x="120" y="91"/>
                  <a:pt x="120" y="91"/>
                </a:cubicBezTo>
                <a:cubicBezTo>
                  <a:pt x="120" y="91"/>
                  <a:pt x="116" y="108"/>
                  <a:pt x="114" y="111"/>
                </a:cubicBezTo>
                <a:cubicBezTo>
                  <a:pt x="112" y="112"/>
                  <a:pt x="99" y="120"/>
                  <a:pt x="102" y="122"/>
                </a:cubicBezTo>
                <a:cubicBezTo>
                  <a:pt x="106" y="127"/>
                  <a:pt x="114" y="122"/>
                  <a:pt x="122" y="120"/>
                </a:cubicBezTo>
                <a:cubicBezTo>
                  <a:pt x="125" y="120"/>
                  <a:pt x="127" y="118"/>
                  <a:pt x="129" y="118"/>
                </a:cubicBezTo>
                <a:cubicBezTo>
                  <a:pt x="118" y="128"/>
                  <a:pt x="104" y="135"/>
                  <a:pt x="88" y="135"/>
                </a:cubicBezTo>
                <a:cubicBezTo>
                  <a:pt x="75" y="135"/>
                  <a:pt x="63" y="130"/>
                  <a:pt x="52" y="122"/>
                </a:cubicBezTo>
                <a:cubicBezTo>
                  <a:pt x="76" y="98"/>
                  <a:pt x="76" y="98"/>
                  <a:pt x="76" y="98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95" y="78"/>
                  <a:pt x="95" y="78"/>
                  <a:pt x="95" y="78"/>
                </a:cubicBezTo>
                <a:cubicBezTo>
                  <a:pt x="79" y="61"/>
                  <a:pt x="79" y="61"/>
                  <a:pt x="79" y="61"/>
                </a:cubicBezTo>
                <a:cubicBezTo>
                  <a:pt x="95" y="43"/>
                  <a:pt x="95" y="43"/>
                  <a:pt x="95" y="43"/>
                </a:cubicBezTo>
                <a:cubicBezTo>
                  <a:pt x="92" y="39"/>
                  <a:pt x="92" y="39"/>
                  <a:pt x="92" y="39"/>
                </a:cubicBezTo>
                <a:cubicBezTo>
                  <a:pt x="60" y="49"/>
                  <a:pt x="60" y="49"/>
                  <a:pt x="60" y="49"/>
                </a:cubicBezTo>
                <a:cubicBezTo>
                  <a:pt x="60" y="81"/>
                  <a:pt x="60" y="81"/>
                  <a:pt x="60" y="81"/>
                </a:cubicBezTo>
                <a:cubicBezTo>
                  <a:pt x="60" y="81"/>
                  <a:pt x="60" y="81"/>
                  <a:pt x="60" y="81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3" y="97"/>
                  <a:pt x="31" y="89"/>
                  <a:pt x="29" y="81"/>
                </a:cubicBezTo>
                <a:cubicBezTo>
                  <a:pt x="35" y="78"/>
                  <a:pt x="43" y="72"/>
                  <a:pt x="46" y="71"/>
                </a:cubicBezTo>
                <a:cubicBezTo>
                  <a:pt x="51" y="66"/>
                  <a:pt x="44" y="65"/>
                  <a:pt x="44" y="62"/>
                </a:cubicBezTo>
                <a:cubicBezTo>
                  <a:pt x="43" y="61"/>
                  <a:pt x="44" y="55"/>
                  <a:pt x="44" y="49"/>
                </a:cubicBezTo>
                <a:cubicBezTo>
                  <a:pt x="44" y="43"/>
                  <a:pt x="54" y="43"/>
                  <a:pt x="58" y="39"/>
                </a:cubicBezTo>
                <a:cubicBezTo>
                  <a:pt x="60" y="35"/>
                  <a:pt x="55" y="26"/>
                  <a:pt x="52" y="22"/>
                </a:cubicBezTo>
                <a:cubicBezTo>
                  <a:pt x="63" y="13"/>
                  <a:pt x="75" y="9"/>
                  <a:pt x="88" y="9"/>
                </a:cubicBezTo>
                <a:cubicBezTo>
                  <a:pt x="92" y="9"/>
                  <a:pt x="95" y="9"/>
                  <a:pt x="99" y="9"/>
                </a:cubicBezTo>
                <a:cubicBezTo>
                  <a:pt x="99" y="16"/>
                  <a:pt x="102" y="25"/>
                  <a:pt x="106" y="27"/>
                </a:cubicBezTo>
                <a:cubicBezTo>
                  <a:pt x="112" y="32"/>
                  <a:pt x="120" y="40"/>
                  <a:pt x="123" y="42"/>
                </a:cubicBezTo>
                <a:cubicBezTo>
                  <a:pt x="126" y="43"/>
                  <a:pt x="130" y="56"/>
                  <a:pt x="129" y="62"/>
                </a:cubicBezTo>
                <a:close/>
                <a:moveTo>
                  <a:pt x="138" y="66"/>
                </a:moveTo>
                <a:cubicBezTo>
                  <a:pt x="134" y="63"/>
                  <a:pt x="131" y="52"/>
                  <a:pt x="133" y="48"/>
                </a:cubicBezTo>
                <a:cubicBezTo>
                  <a:pt x="134" y="45"/>
                  <a:pt x="138" y="43"/>
                  <a:pt x="141" y="42"/>
                </a:cubicBezTo>
                <a:cubicBezTo>
                  <a:pt x="145" y="50"/>
                  <a:pt x="147" y="61"/>
                  <a:pt x="147" y="72"/>
                </a:cubicBezTo>
                <a:cubicBezTo>
                  <a:pt x="147" y="75"/>
                  <a:pt x="147" y="78"/>
                  <a:pt x="146" y="81"/>
                </a:cubicBezTo>
                <a:cubicBezTo>
                  <a:pt x="145" y="75"/>
                  <a:pt x="143" y="71"/>
                  <a:pt x="138" y="66"/>
                </a:cubicBezTo>
                <a:close/>
                <a:moveTo>
                  <a:pt x="138" y="66"/>
                </a:moveTo>
                <a:cubicBezTo>
                  <a:pt x="138" y="66"/>
                  <a:pt x="138" y="66"/>
                  <a:pt x="138" y="6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2" name="Freeform 106">
            <a:extLst>
              <a:ext uri="{FF2B5EF4-FFF2-40B4-BE49-F238E27FC236}">
                <a16:creationId xmlns:a16="http://schemas.microsoft.com/office/drawing/2014/main" id="{8F894BA9-67E3-4CA3-AFF4-0EEB925FBCA5}"/>
              </a:ext>
            </a:extLst>
          </p:cNvPr>
          <p:cNvSpPr>
            <a:spLocks noEditPoints="1"/>
          </p:cNvSpPr>
          <p:nvPr/>
        </p:nvSpPr>
        <p:spPr bwMode="auto">
          <a:xfrm>
            <a:off x="1333501" y="5229226"/>
            <a:ext cx="166688" cy="254000"/>
          </a:xfrm>
          <a:custGeom>
            <a:avLst/>
            <a:gdLst>
              <a:gd name="T0" fmla="*/ 58 w 105"/>
              <a:gd name="T1" fmla="*/ 135 h 160"/>
              <a:gd name="T2" fmla="*/ 69 w 105"/>
              <a:gd name="T3" fmla="*/ 110 h 160"/>
              <a:gd name="T4" fmla="*/ 105 w 105"/>
              <a:gd name="T5" fmla="*/ 56 h 160"/>
              <a:gd name="T6" fmla="*/ 53 w 105"/>
              <a:gd name="T7" fmla="*/ 0 h 160"/>
              <a:gd name="T8" fmla="*/ 0 w 105"/>
              <a:gd name="T9" fmla="*/ 56 h 160"/>
              <a:gd name="T10" fmla="*/ 38 w 105"/>
              <a:gd name="T11" fmla="*/ 110 h 160"/>
              <a:gd name="T12" fmla="*/ 49 w 105"/>
              <a:gd name="T13" fmla="*/ 135 h 160"/>
              <a:gd name="T14" fmla="*/ 49 w 105"/>
              <a:gd name="T15" fmla="*/ 135 h 160"/>
              <a:gd name="T16" fmla="*/ 49 w 105"/>
              <a:gd name="T17" fmla="*/ 135 h 160"/>
              <a:gd name="T18" fmla="*/ 54 w 105"/>
              <a:gd name="T19" fmla="*/ 145 h 160"/>
              <a:gd name="T20" fmla="*/ 58 w 105"/>
              <a:gd name="T21" fmla="*/ 135 h 160"/>
              <a:gd name="T22" fmla="*/ 78 w 105"/>
              <a:gd name="T23" fmla="*/ 144 h 160"/>
              <a:gd name="T24" fmla="*/ 53 w 105"/>
              <a:gd name="T25" fmla="*/ 150 h 160"/>
              <a:gd name="T26" fmla="*/ 28 w 105"/>
              <a:gd name="T27" fmla="*/ 144 h 160"/>
              <a:gd name="T28" fmla="*/ 49 w 105"/>
              <a:gd name="T29" fmla="*/ 135 h 160"/>
              <a:gd name="T30" fmla="*/ 14 w 105"/>
              <a:gd name="T31" fmla="*/ 144 h 160"/>
              <a:gd name="T32" fmla="*/ 53 w 105"/>
              <a:gd name="T33" fmla="*/ 160 h 160"/>
              <a:gd name="T34" fmla="*/ 91 w 105"/>
              <a:gd name="T35" fmla="*/ 144 h 160"/>
              <a:gd name="T36" fmla="*/ 58 w 105"/>
              <a:gd name="T37" fmla="*/ 135 h 160"/>
              <a:gd name="T38" fmla="*/ 52 w 105"/>
              <a:gd name="T39" fmla="*/ 97 h 160"/>
              <a:gd name="T40" fmla="*/ 15 w 105"/>
              <a:gd name="T41" fmla="*/ 57 h 160"/>
              <a:gd name="T42" fmla="*/ 52 w 105"/>
              <a:gd name="T43" fmla="*/ 16 h 160"/>
              <a:gd name="T44" fmla="*/ 90 w 105"/>
              <a:gd name="T45" fmla="*/ 57 h 160"/>
              <a:gd name="T46" fmla="*/ 52 w 105"/>
              <a:gd name="T47" fmla="*/ 97 h 160"/>
              <a:gd name="T48" fmla="*/ 53 w 105"/>
              <a:gd name="T49" fmla="*/ 38 h 160"/>
              <a:gd name="T50" fmla="*/ 36 w 105"/>
              <a:gd name="T51" fmla="*/ 56 h 160"/>
              <a:gd name="T52" fmla="*/ 53 w 105"/>
              <a:gd name="T53" fmla="*/ 74 h 160"/>
              <a:gd name="T54" fmla="*/ 70 w 105"/>
              <a:gd name="T55" fmla="*/ 56 h 160"/>
              <a:gd name="T56" fmla="*/ 53 w 105"/>
              <a:gd name="T57" fmla="*/ 38 h 160"/>
              <a:gd name="T58" fmla="*/ 53 w 105"/>
              <a:gd name="T59" fmla="*/ 38 h 160"/>
              <a:gd name="T60" fmla="*/ 53 w 105"/>
              <a:gd name="T61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" h="160">
                <a:moveTo>
                  <a:pt x="58" y="135"/>
                </a:moveTo>
                <a:cubicBezTo>
                  <a:pt x="69" y="110"/>
                  <a:pt x="69" y="110"/>
                  <a:pt x="69" y="110"/>
                </a:cubicBezTo>
                <a:cubicBezTo>
                  <a:pt x="90" y="102"/>
                  <a:pt x="105" y="82"/>
                  <a:pt x="105" y="56"/>
                </a:cubicBezTo>
                <a:cubicBezTo>
                  <a:pt x="105" y="25"/>
                  <a:pt x="82" y="0"/>
                  <a:pt x="53" y="0"/>
                </a:cubicBezTo>
                <a:cubicBezTo>
                  <a:pt x="24" y="0"/>
                  <a:pt x="0" y="25"/>
                  <a:pt x="0" y="56"/>
                </a:cubicBezTo>
                <a:cubicBezTo>
                  <a:pt x="0" y="82"/>
                  <a:pt x="16" y="103"/>
                  <a:pt x="38" y="110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54" y="145"/>
                  <a:pt x="54" y="145"/>
                  <a:pt x="54" y="145"/>
                </a:cubicBezTo>
                <a:cubicBezTo>
                  <a:pt x="58" y="135"/>
                  <a:pt x="58" y="135"/>
                  <a:pt x="58" y="135"/>
                </a:cubicBezTo>
                <a:cubicBezTo>
                  <a:pt x="69" y="136"/>
                  <a:pt x="78" y="141"/>
                  <a:pt x="78" y="144"/>
                </a:cubicBezTo>
                <a:cubicBezTo>
                  <a:pt x="78" y="148"/>
                  <a:pt x="67" y="150"/>
                  <a:pt x="53" y="150"/>
                </a:cubicBezTo>
                <a:cubicBezTo>
                  <a:pt x="38" y="150"/>
                  <a:pt x="28" y="148"/>
                  <a:pt x="28" y="144"/>
                </a:cubicBezTo>
                <a:cubicBezTo>
                  <a:pt x="28" y="141"/>
                  <a:pt x="36" y="136"/>
                  <a:pt x="49" y="135"/>
                </a:cubicBezTo>
                <a:cubicBezTo>
                  <a:pt x="29" y="135"/>
                  <a:pt x="14" y="140"/>
                  <a:pt x="14" y="144"/>
                </a:cubicBezTo>
                <a:cubicBezTo>
                  <a:pt x="14" y="153"/>
                  <a:pt x="31" y="160"/>
                  <a:pt x="53" y="160"/>
                </a:cubicBezTo>
                <a:cubicBezTo>
                  <a:pt x="74" y="160"/>
                  <a:pt x="92" y="153"/>
                  <a:pt x="91" y="144"/>
                </a:cubicBezTo>
                <a:cubicBezTo>
                  <a:pt x="91" y="140"/>
                  <a:pt x="77" y="136"/>
                  <a:pt x="58" y="135"/>
                </a:cubicBezTo>
                <a:close/>
                <a:moveTo>
                  <a:pt x="52" y="97"/>
                </a:moveTo>
                <a:cubicBezTo>
                  <a:pt x="32" y="97"/>
                  <a:pt x="15" y="79"/>
                  <a:pt x="15" y="57"/>
                </a:cubicBezTo>
                <a:cubicBezTo>
                  <a:pt x="15" y="34"/>
                  <a:pt x="32" y="16"/>
                  <a:pt x="52" y="16"/>
                </a:cubicBezTo>
                <a:cubicBezTo>
                  <a:pt x="73" y="16"/>
                  <a:pt x="90" y="34"/>
                  <a:pt x="90" y="57"/>
                </a:cubicBezTo>
                <a:cubicBezTo>
                  <a:pt x="90" y="79"/>
                  <a:pt x="73" y="97"/>
                  <a:pt x="52" y="97"/>
                </a:cubicBezTo>
                <a:close/>
                <a:moveTo>
                  <a:pt x="53" y="38"/>
                </a:moveTo>
                <a:cubicBezTo>
                  <a:pt x="44" y="38"/>
                  <a:pt x="36" y="47"/>
                  <a:pt x="36" y="56"/>
                </a:cubicBezTo>
                <a:cubicBezTo>
                  <a:pt x="36" y="66"/>
                  <a:pt x="44" y="74"/>
                  <a:pt x="53" y="74"/>
                </a:cubicBezTo>
                <a:cubicBezTo>
                  <a:pt x="63" y="74"/>
                  <a:pt x="70" y="66"/>
                  <a:pt x="70" y="56"/>
                </a:cubicBezTo>
                <a:cubicBezTo>
                  <a:pt x="70" y="47"/>
                  <a:pt x="63" y="38"/>
                  <a:pt x="53" y="38"/>
                </a:cubicBezTo>
                <a:close/>
                <a:moveTo>
                  <a:pt x="53" y="38"/>
                </a:moveTo>
                <a:cubicBezTo>
                  <a:pt x="53" y="38"/>
                  <a:pt x="53" y="38"/>
                  <a:pt x="53" y="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3" name="Freeform 107">
            <a:extLst>
              <a:ext uri="{FF2B5EF4-FFF2-40B4-BE49-F238E27FC236}">
                <a16:creationId xmlns:a16="http://schemas.microsoft.com/office/drawing/2014/main" id="{1335EDFB-C8CE-4FDC-929B-A47AD7B4907B}"/>
              </a:ext>
            </a:extLst>
          </p:cNvPr>
          <p:cNvSpPr>
            <a:spLocks noEditPoints="1"/>
          </p:cNvSpPr>
          <p:nvPr/>
        </p:nvSpPr>
        <p:spPr bwMode="auto">
          <a:xfrm>
            <a:off x="2951163" y="3573463"/>
            <a:ext cx="239713" cy="257175"/>
          </a:xfrm>
          <a:custGeom>
            <a:avLst/>
            <a:gdLst>
              <a:gd name="T0" fmla="*/ 143 w 151"/>
              <a:gd name="T1" fmla="*/ 46 h 162"/>
              <a:gd name="T2" fmla="*/ 109 w 151"/>
              <a:gd name="T3" fmla="*/ 8 h 162"/>
              <a:gd name="T4" fmla="*/ 84 w 151"/>
              <a:gd name="T5" fmla="*/ 8 h 162"/>
              <a:gd name="T6" fmla="*/ 80 w 151"/>
              <a:gd name="T7" fmla="*/ 14 h 162"/>
              <a:gd name="T8" fmla="*/ 61 w 151"/>
              <a:gd name="T9" fmla="*/ 39 h 162"/>
              <a:gd name="T10" fmla="*/ 59 w 151"/>
              <a:gd name="T11" fmla="*/ 41 h 162"/>
              <a:gd name="T12" fmla="*/ 17 w 151"/>
              <a:gd name="T13" fmla="*/ 49 h 162"/>
              <a:gd name="T14" fmla="*/ 11 w 151"/>
              <a:gd name="T15" fmla="*/ 51 h 162"/>
              <a:gd name="T16" fmla="*/ 1 w 151"/>
              <a:gd name="T17" fmla="*/ 61 h 162"/>
              <a:gd name="T18" fmla="*/ 1 w 151"/>
              <a:gd name="T19" fmla="*/ 76 h 162"/>
              <a:gd name="T20" fmla="*/ 6 w 151"/>
              <a:gd name="T21" fmla="*/ 81 h 162"/>
              <a:gd name="T22" fmla="*/ 34 w 151"/>
              <a:gd name="T23" fmla="*/ 112 h 162"/>
              <a:gd name="T24" fmla="*/ 0 w 151"/>
              <a:gd name="T25" fmla="*/ 162 h 162"/>
              <a:gd name="T26" fmla="*/ 47 w 151"/>
              <a:gd name="T27" fmla="*/ 126 h 162"/>
              <a:gd name="T28" fmla="*/ 75 w 151"/>
              <a:gd name="T29" fmla="*/ 157 h 162"/>
              <a:gd name="T30" fmla="*/ 80 w 151"/>
              <a:gd name="T31" fmla="*/ 161 h 162"/>
              <a:gd name="T32" fmla="*/ 88 w 151"/>
              <a:gd name="T33" fmla="*/ 162 h 162"/>
              <a:gd name="T34" fmla="*/ 94 w 151"/>
              <a:gd name="T35" fmla="*/ 161 h 162"/>
              <a:gd name="T36" fmla="*/ 104 w 151"/>
              <a:gd name="T37" fmla="*/ 150 h 162"/>
              <a:gd name="T38" fmla="*/ 105 w 151"/>
              <a:gd name="T39" fmla="*/ 143 h 162"/>
              <a:gd name="T40" fmla="*/ 113 w 151"/>
              <a:gd name="T41" fmla="*/ 99 h 162"/>
              <a:gd name="T42" fmla="*/ 138 w 151"/>
              <a:gd name="T43" fmla="*/ 76 h 162"/>
              <a:gd name="T44" fmla="*/ 144 w 151"/>
              <a:gd name="T45" fmla="*/ 72 h 162"/>
              <a:gd name="T46" fmla="*/ 143 w 151"/>
              <a:gd name="T47" fmla="*/ 46 h 162"/>
              <a:gd name="T48" fmla="*/ 98 w 151"/>
              <a:gd name="T49" fmla="*/ 91 h 162"/>
              <a:gd name="T50" fmla="*/ 88 w 151"/>
              <a:gd name="T51" fmla="*/ 143 h 162"/>
              <a:gd name="T52" fmla="*/ 17 w 151"/>
              <a:gd name="T53" fmla="*/ 68 h 162"/>
              <a:gd name="T54" fmla="*/ 65 w 151"/>
              <a:gd name="T55" fmla="*/ 58 h 162"/>
              <a:gd name="T56" fmla="*/ 66 w 151"/>
              <a:gd name="T57" fmla="*/ 57 h 162"/>
              <a:gd name="T58" fmla="*/ 96 w 151"/>
              <a:gd name="T59" fmla="*/ 20 h 162"/>
              <a:gd name="T60" fmla="*/ 130 w 151"/>
              <a:gd name="T61" fmla="*/ 60 h 162"/>
              <a:gd name="T62" fmla="*/ 98 w 151"/>
              <a:gd name="T63" fmla="*/ 91 h 162"/>
              <a:gd name="T64" fmla="*/ 98 w 151"/>
              <a:gd name="T65" fmla="*/ 91 h 162"/>
              <a:gd name="T66" fmla="*/ 98 w 151"/>
              <a:gd name="T67" fmla="*/ 9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1" h="162">
                <a:moveTo>
                  <a:pt x="143" y="46"/>
                </a:moveTo>
                <a:cubicBezTo>
                  <a:pt x="109" y="8"/>
                  <a:pt x="109" y="8"/>
                  <a:pt x="109" y="8"/>
                </a:cubicBezTo>
                <a:cubicBezTo>
                  <a:pt x="101" y="0"/>
                  <a:pt x="90" y="0"/>
                  <a:pt x="84" y="8"/>
                </a:cubicBezTo>
                <a:cubicBezTo>
                  <a:pt x="83" y="10"/>
                  <a:pt x="81" y="12"/>
                  <a:pt x="80" y="14"/>
                </a:cubicBezTo>
                <a:cubicBezTo>
                  <a:pt x="75" y="26"/>
                  <a:pt x="69" y="34"/>
                  <a:pt x="61" y="39"/>
                </a:cubicBezTo>
                <a:cubicBezTo>
                  <a:pt x="59" y="41"/>
                  <a:pt x="59" y="41"/>
                  <a:pt x="59" y="41"/>
                </a:cubicBezTo>
                <a:cubicBezTo>
                  <a:pt x="50" y="45"/>
                  <a:pt x="39" y="49"/>
                  <a:pt x="17" y="49"/>
                </a:cubicBezTo>
                <a:cubicBezTo>
                  <a:pt x="15" y="49"/>
                  <a:pt x="13" y="50"/>
                  <a:pt x="11" y="51"/>
                </a:cubicBezTo>
                <a:cubicBezTo>
                  <a:pt x="7" y="53"/>
                  <a:pt x="3" y="57"/>
                  <a:pt x="1" y="61"/>
                </a:cubicBezTo>
                <a:cubicBezTo>
                  <a:pt x="0" y="65"/>
                  <a:pt x="0" y="70"/>
                  <a:pt x="1" y="76"/>
                </a:cubicBezTo>
                <a:cubicBezTo>
                  <a:pt x="2" y="77"/>
                  <a:pt x="3" y="80"/>
                  <a:pt x="6" y="81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0" y="162"/>
                  <a:pt x="0" y="162"/>
                  <a:pt x="0" y="162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75" y="157"/>
                  <a:pt x="75" y="157"/>
                  <a:pt x="75" y="157"/>
                </a:cubicBezTo>
                <a:cubicBezTo>
                  <a:pt x="76" y="158"/>
                  <a:pt x="79" y="160"/>
                  <a:pt x="80" y="161"/>
                </a:cubicBezTo>
                <a:cubicBezTo>
                  <a:pt x="83" y="161"/>
                  <a:pt x="85" y="162"/>
                  <a:pt x="88" y="162"/>
                </a:cubicBezTo>
                <a:cubicBezTo>
                  <a:pt x="90" y="162"/>
                  <a:pt x="91" y="161"/>
                  <a:pt x="94" y="161"/>
                </a:cubicBezTo>
                <a:cubicBezTo>
                  <a:pt x="99" y="158"/>
                  <a:pt x="101" y="155"/>
                  <a:pt x="104" y="150"/>
                </a:cubicBezTo>
                <a:cubicBezTo>
                  <a:pt x="104" y="147"/>
                  <a:pt x="105" y="146"/>
                  <a:pt x="105" y="143"/>
                </a:cubicBezTo>
                <a:cubicBezTo>
                  <a:pt x="105" y="120"/>
                  <a:pt x="109" y="108"/>
                  <a:pt x="113" y="99"/>
                </a:cubicBezTo>
                <a:cubicBezTo>
                  <a:pt x="118" y="89"/>
                  <a:pt x="125" y="83"/>
                  <a:pt x="138" y="76"/>
                </a:cubicBezTo>
                <a:cubicBezTo>
                  <a:pt x="139" y="76"/>
                  <a:pt x="142" y="74"/>
                  <a:pt x="144" y="72"/>
                </a:cubicBezTo>
                <a:cubicBezTo>
                  <a:pt x="151" y="65"/>
                  <a:pt x="151" y="53"/>
                  <a:pt x="143" y="46"/>
                </a:cubicBezTo>
                <a:close/>
                <a:moveTo>
                  <a:pt x="98" y="91"/>
                </a:moveTo>
                <a:cubicBezTo>
                  <a:pt x="90" y="105"/>
                  <a:pt x="88" y="122"/>
                  <a:pt x="88" y="143"/>
                </a:cubicBezTo>
                <a:cubicBezTo>
                  <a:pt x="17" y="68"/>
                  <a:pt x="17" y="68"/>
                  <a:pt x="17" y="68"/>
                </a:cubicBezTo>
                <a:cubicBezTo>
                  <a:pt x="36" y="68"/>
                  <a:pt x="51" y="65"/>
                  <a:pt x="65" y="58"/>
                </a:cubicBezTo>
                <a:cubicBezTo>
                  <a:pt x="66" y="57"/>
                  <a:pt x="66" y="57"/>
                  <a:pt x="66" y="57"/>
                </a:cubicBezTo>
                <a:cubicBezTo>
                  <a:pt x="79" y="50"/>
                  <a:pt x="88" y="39"/>
                  <a:pt x="96" y="20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114" y="68"/>
                  <a:pt x="104" y="77"/>
                  <a:pt x="98" y="91"/>
                </a:cubicBezTo>
                <a:close/>
                <a:moveTo>
                  <a:pt x="98" y="91"/>
                </a:moveTo>
                <a:cubicBezTo>
                  <a:pt x="98" y="91"/>
                  <a:pt x="98" y="91"/>
                  <a:pt x="98" y="9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4" name="Freeform 108">
            <a:extLst>
              <a:ext uri="{FF2B5EF4-FFF2-40B4-BE49-F238E27FC236}">
                <a16:creationId xmlns:a16="http://schemas.microsoft.com/office/drawing/2014/main" id="{DCBD4521-A8A8-411D-989B-216282CF6A32}"/>
              </a:ext>
            </a:extLst>
          </p:cNvPr>
          <p:cNvSpPr>
            <a:spLocks noEditPoints="1"/>
          </p:cNvSpPr>
          <p:nvPr/>
        </p:nvSpPr>
        <p:spPr bwMode="auto">
          <a:xfrm>
            <a:off x="2967038" y="1922463"/>
            <a:ext cx="203200" cy="254000"/>
          </a:xfrm>
          <a:custGeom>
            <a:avLst/>
            <a:gdLst>
              <a:gd name="T0" fmla="*/ 117 w 128"/>
              <a:gd name="T1" fmla="*/ 52 h 160"/>
              <a:gd name="T2" fmla="*/ 119 w 128"/>
              <a:gd name="T3" fmla="*/ 51 h 160"/>
              <a:gd name="T4" fmla="*/ 123 w 128"/>
              <a:gd name="T5" fmla="*/ 48 h 160"/>
              <a:gd name="T6" fmla="*/ 123 w 128"/>
              <a:gd name="T7" fmla="*/ 37 h 160"/>
              <a:gd name="T8" fmla="*/ 113 w 128"/>
              <a:gd name="T9" fmla="*/ 37 h 160"/>
              <a:gd name="T10" fmla="*/ 110 w 128"/>
              <a:gd name="T11" fmla="*/ 40 h 160"/>
              <a:gd name="T12" fmla="*/ 109 w 128"/>
              <a:gd name="T13" fmla="*/ 42 h 160"/>
              <a:gd name="T14" fmla="*/ 71 w 128"/>
              <a:gd name="T15" fmla="*/ 23 h 160"/>
              <a:gd name="T16" fmla="*/ 71 w 128"/>
              <a:gd name="T17" fmla="*/ 15 h 160"/>
              <a:gd name="T18" fmla="*/ 78 w 128"/>
              <a:gd name="T19" fmla="*/ 15 h 160"/>
              <a:gd name="T20" fmla="*/ 86 w 128"/>
              <a:gd name="T21" fmla="*/ 8 h 160"/>
              <a:gd name="T22" fmla="*/ 78 w 128"/>
              <a:gd name="T23" fmla="*/ 0 h 160"/>
              <a:gd name="T24" fmla="*/ 50 w 128"/>
              <a:gd name="T25" fmla="*/ 0 h 160"/>
              <a:gd name="T26" fmla="*/ 43 w 128"/>
              <a:gd name="T27" fmla="*/ 8 h 160"/>
              <a:gd name="T28" fmla="*/ 50 w 128"/>
              <a:gd name="T29" fmla="*/ 15 h 160"/>
              <a:gd name="T30" fmla="*/ 57 w 128"/>
              <a:gd name="T31" fmla="*/ 15 h 160"/>
              <a:gd name="T32" fmla="*/ 57 w 128"/>
              <a:gd name="T33" fmla="*/ 23 h 160"/>
              <a:gd name="T34" fmla="*/ 0 w 128"/>
              <a:gd name="T35" fmla="*/ 91 h 160"/>
              <a:gd name="T36" fmla="*/ 64 w 128"/>
              <a:gd name="T37" fmla="*/ 160 h 160"/>
              <a:gd name="T38" fmla="*/ 128 w 128"/>
              <a:gd name="T39" fmla="*/ 91 h 160"/>
              <a:gd name="T40" fmla="*/ 117 w 128"/>
              <a:gd name="T41" fmla="*/ 52 h 160"/>
              <a:gd name="T42" fmla="*/ 64 w 128"/>
              <a:gd name="T43" fmla="*/ 145 h 160"/>
              <a:gd name="T44" fmla="*/ 14 w 128"/>
              <a:gd name="T45" fmla="*/ 91 h 160"/>
              <a:gd name="T46" fmla="*/ 64 w 128"/>
              <a:gd name="T47" fmla="*/ 38 h 160"/>
              <a:gd name="T48" fmla="*/ 115 w 128"/>
              <a:gd name="T49" fmla="*/ 91 h 160"/>
              <a:gd name="T50" fmla="*/ 64 w 128"/>
              <a:gd name="T51" fmla="*/ 145 h 160"/>
              <a:gd name="T52" fmla="*/ 71 w 128"/>
              <a:gd name="T53" fmla="*/ 84 h 160"/>
              <a:gd name="T54" fmla="*/ 71 w 128"/>
              <a:gd name="T55" fmla="*/ 69 h 160"/>
              <a:gd name="T56" fmla="*/ 64 w 128"/>
              <a:gd name="T57" fmla="*/ 61 h 160"/>
              <a:gd name="T58" fmla="*/ 58 w 128"/>
              <a:gd name="T59" fmla="*/ 69 h 160"/>
              <a:gd name="T60" fmla="*/ 58 w 128"/>
              <a:gd name="T61" fmla="*/ 91 h 160"/>
              <a:gd name="T62" fmla="*/ 64 w 128"/>
              <a:gd name="T63" fmla="*/ 99 h 160"/>
              <a:gd name="T64" fmla="*/ 86 w 128"/>
              <a:gd name="T65" fmla="*/ 99 h 160"/>
              <a:gd name="T66" fmla="*/ 93 w 128"/>
              <a:gd name="T67" fmla="*/ 91 h 160"/>
              <a:gd name="T68" fmla="*/ 86 w 128"/>
              <a:gd name="T69" fmla="*/ 84 h 160"/>
              <a:gd name="T70" fmla="*/ 71 w 128"/>
              <a:gd name="T71" fmla="*/ 84 h 160"/>
              <a:gd name="T72" fmla="*/ 64 w 128"/>
              <a:gd name="T73" fmla="*/ 46 h 160"/>
              <a:gd name="T74" fmla="*/ 21 w 128"/>
              <a:gd name="T75" fmla="*/ 91 h 160"/>
              <a:gd name="T76" fmla="*/ 64 w 128"/>
              <a:gd name="T77" fmla="*/ 138 h 160"/>
              <a:gd name="T78" fmla="*/ 107 w 128"/>
              <a:gd name="T79" fmla="*/ 91 h 160"/>
              <a:gd name="T80" fmla="*/ 64 w 128"/>
              <a:gd name="T81" fmla="*/ 46 h 160"/>
              <a:gd name="T82" fmla="*/ 64 w 128"/>
              <a:gd name="T83" fmla="*/ 130 h 160"/>
              <a:gd name="T84" fmla="*/ 28 w 128"/>
              <a:gd name="T85" fmla="*/ 91 h 160"/>
              <a:gd name="T86" fmla="*/ 64 w 128"/>
              <a:gd name="T87" fmla="*/ 53 h 160"/>
              <a:gd name="T88" fmla="*/ 100 w 128"/>
              <a:gd name="T89" fmla="*/ 91 h 160"/>
              <a:gd name="T90" fmla="*/ 64 w 128"/>
              <a:gd name="T91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" h="160">
                <a:moveTo>
                  <a:pt x="117" y="52"/>
                </a:moveTo>
                <a:cubicBezTo>
                  <a:pt x="118" y="52"/>
                  <a:pt x="119" y="52"/>
                  <a:pt x="119" y="51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6" y="44"/>
                  <a:pt x="126" y="40"/>
                  <a:pt x="123" y="37"/>
                </a:cubicBezTo>
                <a:cubicBezTo>
                  <a:pt x="120" y="33"/>
                  <a:pt x="116" y="33"/>
                  <a:pt x="113" y="37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09" y="41"/>
                  <a:pt x="109" y="41"/>
                  <a:pt x="109" y="42"/>
                </a:cubicBezTo>
                <a:cubicBezTo>
                  <a:pt x="98" y="32"/>
                  <a:pt x="86" y="25"/>
                  <a:pt x="71" y="23"/>
                </a:cubicBezTo>
                <a:cubicBezTo>
                  <a:pt x="71" y="15"/>
                  <a:pt x="71" y="15"/>
                  <a:pt x="71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82" y="15"/>
                  <a:pt x="86" y="12"/>
                  <a:pt x="86" y="8"/>
                </a:cubicBezTo>
                <a:cubicBezTo>
                  <a:pt x="86" y="3"/>
                  <a:pt x="82" y="0"/>
                  <a:pt x="78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3"/>
                  <a:pt x="43" y="8"/>
                </a:cubicBezTo>
                <a:cubicBezTo>
                  <a:pt x="43" y="12"/>
                  <a:pt x="46" y="15"/>
                  <a:pt x="50" y="15"/>
                </a:cubicBezTo>
                <a:cubicBezTo>
                  <a:pt x="57" y="15"/>
                  <a:pt x="57" y="15"/>
                  <a:pt x="57" y="15"/>
                </a:cubicBezTo>
                <a:cubicBezTo>
                  <a:pt x="57" y="23"/>
                  <a:pt x="57" y="23"/>
                  <a:pt x="57" y="23"/>
                </a:cubicBezTo>
                <a:cubicBezTo>
                  <a:pt x="25" y="27"/>
                  <a:pt x="0" y="57"/>
                  <a:pt x="0" y="91"/>
                </a:cubicBezTo>
                <a:cubicBezTo>
                  <a:pt x="0" y="130"/>
                  <a:pt x="28" y="160"/>
                  <a:pt x="64" y="160"/>
                </a:cubicBezTo>
                <a:cubicBezTo>
                  <a:pt x="100" y="160"/>
                  <a:pt x="128" y="130"/>
                  <a:pt x="128" y="91"/>
                </a:cubicBezTo>
                <a:cubicBezTo>
                  <a:pt x="128" y="77"/>
                  <a:pt x="124" y="63"/>
                  <a:pt x="117" y="52"/>
                </a:cubicBezTo>
                <a:close/>
                <a:moveTo>
                  <a:pt x="64" y="145"/>
                </a:moveTo>
                <a:cubicBezTo>
                  <a:pt x="37" y="145"/>
                  <a:pt x="14" y="121"/>
                  <a:pt x="14" y="91"/>
                </a:cubicBezTo>
                <a:cubicBezTo>
                  <a:pt x="14" y="62"/>
                  <a:pt x="37" y="38"/>
                  <a:pt x="64" y="38"/>
                </a:cubicBezTo>
                <a:cubicBezTo>
                  <a:pt x="92" y="38"/>
                  <a:pt x="115" y="62"/>
                  <a:pt x="115" y="91"/>
                </a:cubicBezTo>
                <a:cubicBezTo>
                  <a:pt x="115" y="121"/>
                  <a:pt x="92" y="145"/>
                  <a:pt x="64" y="145"/>
                </a:cubicBezTo>
                <a:close/>
                <a:moveTo>
                  <a:pt x="71" y="84"/>
                </a:moveTo>
                <a:cubicBezTo>
                  <a:pt x="71" y="69"/>
                  <a:pt x="71" y="69"/>
                  <a:pt x="71" y="69"/>
                </a:cubicBezTo>
                <a:cubicBezTo>
                  <a:pt x="71" y="64"/>
                  <a:pt x="68" y="61"/>
                  <a:pt x="64" y="61"/>
                </a:cubicBezTo>
                <a:cubicBezTo>
                  <a:pt x="61" y="61"/>
                  <a:pt x="58" y="64"/>
                  <a:pt x="58" y="69"/>
                </a:cubicBezTo>
                <a:cubicBezTo>
                  <a:pt x="58" y="91"/>
                  <a:pt x="58" y="91"/>
                  <a:pt x="58" y="91"/>
                </a:cubicBezTo>
                <a:cubicBezTo>
                  <a:pt x="58" y="96"/>
                  <a:pt x="61" y="99"/>
                  <a:pt x="64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90" y="99"/>
                  <a:pt x="93" y="96"/>
                  <a:pt x="93" y="91"/>
                </a:cubicBezTo>
                <a:cubicBezTo>
                  <a:pt x="93" y="88"/>
                  <a:pt x="90" y="84"/>
                  <a:pt x="86" y="84"/>
                </a:cubicBezTo>
                <a:lnTo>
                  <a:pt x="71" y="84"/>
                </a:lnTo>
                <a:close/>
                <a:moveTo>
                  <a:pt x="64" y="46"/>
                </a:moveTo>
                <a:cubicBezTo>
                  <a:pt x="41" y="46"/>
                  <a:pt x="21" y="67"/>
                  <a:pt x="21" y="91"/>
                </a:cubicBezTo>
                <a:cubicBezTo>
                  <a:pt x="21" y="117"/>
                  <a:pt x="41" y="138"/>
                  <a:pt x="64" y="138"/>
                </a:cubicBezTo>
                <a:cubicBezTo>
                  <a:pt x="88" y="138"/>
                  <a:pt x="107" y="117"/>
                  <a:pt x="107" y="91"/>
                </a:cubicBezTo>
                <a:cubicBezTo>
                  <a:pt x="107" y="67"/>
                  <a:pt x="88" y="46"/>
                  <a:pt x="64" y="46"/>
                </a:cubicBezTo>
                <a:close/>
                <a:moveTo>
                  <a:pt x="64" y="130"/>
                </a:moveTo>
                <a:cubicBezTo>
                  <a:pt x="45" y="130"/>
                  <a:pt x="28" y="112"/>
                  <a:pt x="28" y="91"/>
                </a:cubicBezTo>
                <a:cubicBezTo>
                  <a:pt x="28" y="71"/>
                  <a:pt x="45" y="53"/>
                  <a:pt x="64" y="53"/>
                </a:cubicBezTo>
                <a:cubicBezTo>
                  <a:pt x="83" y="53"/>
                  <a:pt x="100" y="71"/>
                  <a:pt x="100" y="91"/>
                </a:cubicBezTo>
                <a:cubicBezTo>
                  <a:pt x="100" y="112"/>
                  <a:pt x="83" y="130"/>
                  <a:pt x="64" y="1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5" name="Freeform 109">
            <a:extLst>
              <a:ext uri="{FF2B5EF4-FFF2-40B4-BE49-F238E27FC236}">
                <a16:creationId xmlns:a16="http://schemas.microsoft.com/office/drawing/2014/main" id="{675CD502-02CF-46A0-84B0-08CEB0CB1FD4}"/>
              </a:ext>
            </a:extLst>
          </p:cNvPr>
          <p:cNvSpPr>
            <a:spLocks noEditPoints="1"/>
          </p:cNvSpPr>
          <p:nvPr/>
        </p:nvSpPr>
        <p:spPr bwMode="auto">
          <a:xfrm>
            <a:off x="2967038" y="5780088"/>
            <a:ext cx="203200" cy="254000"/>
          </a:xfrm>
          <a:custGeom>
            <a:avLst/>
            <a:gdLst>
              <a:gd name="T0" fmla="*/ 126 w 128"/>
              <a:gd name="T1" fmla="*/ 83 h 160"/>
              <a:gd name="T2" fmla="*/ 117 w 128"/>
              <a:gd name="T3" fmla="*/ 78 h 160"/>
              <a:gd name="T4" fmla="*/ 117 w 128"/>
              <a:gd name="T5" fmla="*/ 73 h 160"/>
              <a:gd name="T6" fmla="*/ 111 w 128"/>
              <a:gd name="T7" fmla="*/ 67 h 160"/>
              <a:gd name="T8" fmla="*/ 106 w 128"/>
              <a:gd name="T9" fmla="*/ 71 h 160"/>
              <a:gd name="T10" fmla="*/ 97 w 128"/>
              <a:gd name="T11" fmla="*/ 66 h 160"/>
              <a:gd name="T12" fmla="*/ 97 w 128"/>
              <a:gd name="T13" fmla="*/ 62 h 160"/>
              <a:gd name="T14" fmla="*/ 92 w 128"/>
              <a:gd name="T15" fmla="*/ 55 h 160"/>
              <a:gd name="T16" fmla="*/ 87 w 128"/>
              <a:gd name="T17" fmla="*/ 60 h 160"/>
              <a:gd name="T18" fmla="*/ 79 w 128"/>
              <a:gd name="T19" fmla="*/ 55 h 160"/>
              <a:gd name="T20" fmla="*/ 76 w 128"/>
              <a:gd name="T21" fmla="*/ 25 h 160"/>
              <a:gd name="T22" fmla="*/ 72 w 128"/>
              <a:gd name="T23" fmla="*/ 8 h 160"/>
              <a:gd name="T24" fmla="*/ 64 w 128"/>
              <a:gd name="T25" fmla="*/ 0 h 160"/>
              <a:gd name="T26" fmla="*/ 56 w 128"/>
              <a:gd name="T27" fmla="*/ 8 h 160"/>
              <a:gd name="T28" fmla="*/ 52 w 128"/>
              <a:gd name="T29" fmla="*/ 25 h 160"/>
              <a:gd name="T30" fmla="*/ 49 w 128"/>
              <a:gd name="T31" fmla="*/ 55 h 160"/>
              <a:gd name="T32" fmla="*/ 42 w 128"/>
              <a:gd name="T33" fmla="*/ 60 h 160"/>
              <a:gd name="T34" fmla="*/ 37 w 128"/>
              <a:gd name="T35" fmla="*/ 55 h 160"/>
              <a:gd name="T36" fmla="*/ 31 w 128"/>
              <a:gd name="T37" fmla="*/ 62 h 160"/>
              <a:gd name="T38" fmla="*/ 31 w 128"/>
              <a:gd name="T39" fmla="*/ 66 h 160"/>
              <a:gd name="T40" fmla="*/ 22 w 128"/>
              <a:gd name="T41" fmla="*/ 71 h 160"/>
              <a:gd name="T42" fmla="*/ 18 w 128"/>
              <a:gd name="T43" fmla="*/ 67 h 160"/>
              <a:gd name="T44" fmla="*/ 12 w 128"/>
              <a:gd name="T45" fmla="*/ 73 h 160"/>
              <a:gd name="T46" fmla="*/ 12 w 128"/>
              <a:gd name="T47" fmla="*/ 78 h 160"/>
              <a:gd name="T48" fmla="*/ 2 w 128"/>
              <a:gd name="T49" fmla="*/ 83 h 160"/>
              <a:gd name="T50" fmla="*/ 0 w 128"/>
              <a:gd name="T51" fmla="*/ 87 h 160"/>
              <a:gd name="T52" fmla="*/ 0 w 128"/>
              <a:gd name="T53" fmla="*/ 103 h 160"/>
              <a:gd name="T54" fmla="*/ 1 w 128"/>
              <a:gd name="T55" fmla="*/ 106 h 160"/>
              <a:gd name="T56" fmla="*/ 5 w 128"/>
              <a:gd name="T57" fmla="*/ 106 h 160"/>
              <a:gd name="T58" fmla="*/ 49 w 128"/>
              <a:gd name="T59" fmla="*/ 89 h 160"/>
              <a:gd name="T60" fmla="*/ 52 w 128"/>
              <a:gd name="T61" fmla="*/ 128 h 160"/>
              <a:gd name="T62" fmla="*/ 53 w 128"/>
              <a:gd name="T63" fmla="*/ 134 h 160"/>
              <a:gd name="T64" fmla="*/ 30 w 128"/>
              <a:gd name="T65" fmla="*/ 148 h 160"/>
              <a:gd name="T66" fmla="*/ 29 w 128"/>
              <a:gd name="T67" fmla="*/ 150 h 160"/>
              <a:gd name="T68" fmla="*/ 29 w 128"/>
              <a:gd name="T69" fmla="*/ 158 h 160"/>
              <a:gd name="T70" fmla="*/ 30 w 128"/>
              <a:gd name="T71" fmla="*/ 160 h 160"/>
              <a:gd name="T72" fmla="*/ 32 w 128"/>
              <a:gd name="T73" fmla="*/ 160 h 160"/>
              <a:gd name="T74" fmla="*/ 59 w 128"/>
              <a:gd name="T75" fmla="*/ 150 h 160"/>
              <a:gd name="T76" fmla="*/ 64 w 128"/>
              <a:gd name="T77" fmla="*/ 153 h 160"/>
              <a:gd name="T78" fmla="*/ 69 w 128"/>
              <a:gd name="T79" fmla="*/ 150 h 160"/>
              <a:gd name="T80" fmla="*/ 96 w 128"/>
              <a:gd name="T81" fmla="*/ 160 h 160"/>
              <a:gd name="T82" fmla="*/ 97 w 128"/>
              <a:gd name="T83" fmla="*/ 160 h 160"/>
              <a:gd name="T84" fmla="*/ 98 w 128"/>
              <a:gd name="T85" fmla="*/ 160 h 160"/>
              <a:gd name="T86" fmla="*/ 99 w 128"/>
              <a:gd name="T87" fmla="*/ 158 h 160"/>
              <a:gd name="T88" fmla="*/ 99 w 128"/>
              <a:gd name="T89" fmla="*/ 150 h 160"/>
              <a:gd name="T90" fmla="*/ 98 w 128"/>
              <a:gd name="T91" fmla="*/ 148 h 160"/>
              <a:gd name="T92" fmla="*/ 75 w 128"/>
              <a:gd name="T93" fmla="*/ 134 h 160"/>
              <a:gd name="T94" fmla="*/ 76 w 128"/>
              <a:gd name="T95" fmla="*/ 128 h 160"/>
              <a:gd name="T96" fmla="*/ 79 w 128"/>
              <a:gd name="T97" fmla="*/ 89 h 160"/>
              <a:gd name="T98" fmla="*/ 123 w 128"/>
              <a:gd name="T99" fmla="*/ 106 h 160"/>
              <a:gd name="T100" fmla="*/ 125 w 128"/>
              <a:gd name="T101" fmla="*/ 106 h 160"/>
              <a:gd name="T102" fmla="*/ 127 w 128"/>
              <a:gd name="T103" fmla="*/ 106 h 160"/>
              <a:gd name="T104" fmla="*/ 128 w 128"/>
              <a:gd name="T105" fmla="*/ 103 h 160"/>
              <a:gd name="T106" fmla="*/ 128 w 128"/>
              <a:gd name="T107" fmla="*/ 87 h 160"/>
              <a:gd name="T108" fmla="*/ 126 w 128"/>
              <a:gd name="T109" fmla="*/ 83 h 160"/>
              <a:gd name="T110" fmla="*/ 126 w 128"/>
              <a:gd name="T111" fmla="*/ 83 h 160"/>
              <a:gd name="T112" fmla="*/ 126 w 128"/>
              <a:gd name="T113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" h="160">
                <a:moveTo>
                  <a:pt x="126" y="83"/>
                </a:moveTo>
                <a:cubicBezTo>
                  <a:pt x="117" y="78"/>
                  <a:pt x="117" y="78"/>
                  <a:pt x="117" y="78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70"/>
                  <a:pt x="114" y="67"/>
                  <a:pt x="111" y="67"/>
                </a:cubicBezTo>
                <a:cubicBezTo>
                  <a:pt x="108" y="67"/>
                  <a:pt x="106" y="69"/>
                  <a:pt x="106" y="71"/>
                </a:cubicBezTo>
                <a:cubicBezTo>
                  <a:pt x="97" y="66"/>
                  <a:pt x="97" y="66"/>
                  <a:pt x="97" y="66"/>
                </a:cubicBezTo>
                <a:cubicBezTo>
                  <a:pt x="97" y="62"/>
                  <a:pt x="97" y="62"/>
                  <a:pt x="97" y="62"/>
                </a:cubicBezTo>
                <a:cubicBezTo>
                  <a:pt x="97" y="59"/>
                  <a:pt x="95" y="55"/>
                  <a:pt x="92" y="55"/>
                </a:cubicBezTo>
                <a:cubicBezTo>
                  <a:pt x="89" y="55"/>
                  <a:pt x="87" y="58"/>
                  <a:pt x="87" y="60"/>
                </a:cubicBezTo>
                <a:cubicBezTo>
                  <a:pt x="79" y="55"/>
                  <a:pt x="79" y="55"/>
                  <a:pt x="79" y="55"/>
                </a:cubicBezTo>
                <a:cubicBezTo>
                  <a:pt x="78" y="44"/>
                  <a:pt x="77" y="33"/>
                  <a:pt x="76" y="25"/>
                </a:cubicBezTo>
                <a:cubicBezTo>
                  <a:pt x="74" y="18"/>
                  <a:pt x="73" y="12"/>
                  <a:pt x="72" y="8"/>
                </a:cubicBezTo>
                <a:cubicBezTo>
                  <a:pt x="71" y="6"/>
                  <a:pt x="69" y="0"/>
                  <a:pt x="64" y="0"/>
                </a:cubicBezTo>
                <a:cubicBezTo>
                  <a:pt x="60" y="0"/>
                  <a:pt x="57" y="6"/>
                  <a:pt x="56" y="8"/>
                </a:cubicBezTo>
                <a:cubicBezTo>
                  <a:pt x="55" y="12"/>
                  <a:pt x="53" y="18"/>
                  <a:pt x="52" y="25"/>
                </a:cubicBezTo>
                <a:cubicBezTo>
                  <a:pt x="51" y="33"/>
                  <a:pt x="50" y="44"/>
                  <a:pt x="49" y="55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58"/>
                  <a:pt x="40" y="55"/>
                  <a:pt x="37" y="55"/>
                </a:cubicBezTo>
                <a:cubicBezTo>
                  <a:pt x="34" y="55"/>
                  <a:pt x="31" y="59"/>
                  <a:pt x="31" y="62"/>
                </a:cubicBezTo>
                <a:cubicBezTo>
                  <a:pt x="31" y="66"/>
                  <a:pt x="31" y="66"/>
                  <a:pt x="31" y="66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9"/>
                  <a:pt x="19" y="67"/>
                  <a:pt x="18" y="67"/>
                </a:cubicBezTo>
                <a:cubicBezTo>
                  <a:pt x="15" y="67"/>
                  <a:pt x="12" y="70"/>
                  <a:pt x="12" y="73"/>
                </a:cubicBezTo>
                <a:cubicBezTo>
                  <a:pt x="12" y="78"/>
                  <a:pt x="12" y="78"/>
                  <a:pt x="12" y="78"/>
                </a:cubicBezTo>
                <a:cubicBezTo>
                  <a:pt x="2" y="83"/>
                  <a:pt x="2" y="83"/>
                  <a:pt x="2" y="83"/>
                </a:cubicBezTo>
                <a:cubicBezTo>
                  <a:pt x="0" y="84"/>
                  <a:pt x="0" y="85"/>
                  <a:pt x="0" y="87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4"/>
                  <a:pt x="0" y="105"/>
                  <a:pt x="1" y="106"/>
                </a:cubicBezTo>
                <a:cubicBezTo>
                  <a:pt x="2" y="106"/>
                  <a:pt x="3" y="106"/>
                  <a:pt x="5" y="106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104"/>
                  <a:pt x="51" y="118"/>
                  <a:pt x="52" y="128"/>
                </a:cubicBezTo>
                <a:cubicBezTo>
                  <a:pt x="53" y="130"/>
                  <a:pt x="53" y="132"/>
                  <a:pt x="53" y="134"/>
                </a:cubicBezTo>
                <a:cubicBezTo>
                  <a:pt x="30" y="148"/>
                  <a:pt x="30" y="148"/>
                  <a:pt x="30" y="148"/>
                </a:cubicBezTo>
                <a:cubicBezTo>
                  <a:pt x="30" y="148"/>
                  <a:pt x="29" y="149"/>
                  <a:pt x="29" y="150"/>
                </a:cubicBezTo>
                <a:cubicBezTo>
                  <a:pt x="29" y="158"/>
                  <a:pt x="29" y="158"/>
                  <a:pt x="29" y="158"/>
                </a:cubicBezTo>
                <a:cubicBezTo>
                  <a:pt x="29" y="159"/>
                  <a:pt x="30" y="159"/>
                  <a:pt x="30" y="160"/>
                </a:cubicBezTo>
                <a:cubicBezTo>
                  <a:pt x="31" y="160"/>
                  <a:pt x="31" y="160"/>
                  <a:pt x="32" y="160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60" y="152"/>
                  <a:pt x="62" y="153"/>
                  <a:pt x="64" y="153"/>
                </a:cubicBezTo>
                <a:cubicBezTo>
                  <a:pt x="67" y="153"/>
                  <a:pt x="69" y="152"/>
                  <a:pt x="69" y="15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59"/>
                  <a:pt x="99" y="159"/>
                  <a:pt x="99" y="158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99" y="149"/>
                  <a:pt x="98" y="148"/>
                  <a:pt x="98" y="148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132"/>
                  <a:pt x="75" y="130"/>
                  <a:pt x="76" y="128"/>
                </a:cubicBezTo>
                <a:cubicBezTo>
                  <a:pt x="77" y="118"/>
                  <a:pt x="79" y="104"/>
                  <a:pt x="79" y="89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4" y="106"/>
                  <a:pt x="124" y="106"/>
                  <a:pt x="125" y="106"/>
                </a:cubicBezTo>
                <a:cubicBezTo>
                  <a:pt x="125" y="106"/>
                  <a:pt x="126" y="106"/>
                  <a:pt x="127" y="106"/>
                </a:cubicBezTo>
                <a:cubicBezTo>
                  <a:pt x="128" y="105"/>
                  <a:pt x="128" y="104"/>
                  <a:pt x="128" y="103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8" y="85"/>
                  <a:pt x="127" y="84"/>
                  <a:pt x="126" y="83"/>
                </a:cubicBezTo>
                <a:close/>
                <a:moveTo>
                  <a:pt x="126" y="83"/>
                </a:moveTo>
                <a:cubicBezTo>
                  <a:pt x="126" y="83"/>
                  <a:pt x="126" y="83"/>
                  <a:pt x="126" y="8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6" name="Freeform 110">
            <a:extLst>
              <a:ext uri="{FF2B5EF4-FFF2-40B4-BE49-F238E27FC236}">
                <a16:creationId xmlns:a16="http://schemas.microsoft.com/office/drawing/2014/main" id="{79F32D68-FE4D-489F-9359-8B7BFC38B4DC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4135438"/>
            <a:ext cx="254000" cy="238125"/>
          </a:xfrm>
          <a:custGeom>
            <a:avLst/>
            <a:gdLst>
              <a:gd name="T0" fmla="*/ 0 w 160"/>
              <a:gd name="T1" fmla="*/ 48 h 150"/>
              <a:gd name="T2" fmla="*/ 29 w 160"/>
              <a:gd name="T3" fmla="*/ 78 h 150"/>
              <a:gd name="T4" fmla="*/ 33 w 160"/>
              <a:gd name="T5" fmla="*/ 78 h 150"/>
              <a:gd name="T6" fmla="*/ 33 w 160"/>
              <a:gd name="T7" fmla="*/ 142 h 150"/>
              <a:gd name="T8" fmla="*/ 41 w 160"/>
              <a:gd name="T9" fmla="*/ 150 h 150"/>
              <a:gd name="T10" fmla="*/ 118 w 160"/>
              <a:gd name="T11" fmla="*/ 150 h 150"/>
              <a:gd name="T12" fmla="*/ 125 w 160"/>
              <a:gd name="T13" fmla="*/ 142 h 150"/>
              <a:gd name="T14" fmla="*/ 125 w 160"/>
              <a:gd name="T15" fmla="*/ 119 h 150"/>
              <a:gd name="T16" fmla="*/ 147 w 160"/>
              <a:gd name="T17" fmla="*/ 139 h 150"/>
              <a:gd name="T18" fmla="*/ 160 w 160"/>
              <a:gd name="T19" fmla="*/ 133 h 150"/>
              <a:gd name="T20" fmla="*/ 160 w 160"/>
              <a:gd name="T21" fmla="*/ 68 h 150"/>
              <a:gd name="T22" fmla="*/ 147 w 160"/>
              <a:gd name="T23" fmla="*/ 62 h 150"/>
              <a:gd name="T24" fmla="*/ 125 w 160"/>
              <a:gd name="T25" fmla="*/ 84 h 150"/>
              <a:gd name="T26" fmla="*/ 125 w 160"/>
              <a:gd name="T27" fmla="*/ 60 h 150"/>
              <a:gd name="T28" fmla="*/ 118 w 160"/>
              <a:gd name="T29" fmla="*/ 52 h 150"/>
              <a:gd name="T30" fmla="*/ 100 w 160"/>
              <a:gd name="T31" fmla="*/ 52 h 150"/>
              <a:gd name="T32" fmla="*/ 108 w 160"/>
              <a:gd name="T33" fmla="*/ 30 h 150"/>
              <a:gd name="T34" fmla="*/ 78 w 160"/>
              <a:gd name="T35" fmla="*/ 0 h 150"/>
              <a:gd name="T36" fmla="*/ 49 w 160"/>
              <a:gd name="T37" fmla="*/ 25 h 150"/>
              <a:gd name="T38" fmla="*/ 29 w 160"/>
              <a:gd name="T39" fmla="*/ 17 h 150"/>
              <a:gd name="T40" fmla="*/ 0 w 160"/>
              <a:gd name="T41" fmla="*/ 48 h 150"/>
              <a:gd name="T42" fmla="*/ 78 w 160"/>
              <a:gd name="T43" fmla="*/ 19 h 150"/>
              <a:gd name="T44" fmla="*/ 90 w 160"/>
              <a:gd name="T45" fmla="*/ 30 h 150"/>
              <a:gd name="T46" fmla="*/ 78 w 160"/>
              <a:gd name="T47" fmla="*/ 41 h 150"/>
              <a:gd name="T48" fmla="*/ 68 w 160"/>
              <a:gd name="T49" fmla="*/ 30 h 150"/>
              <a:gd name="T50" fmla="*/ 78 w 160"/>
              <a:gd name="T51" fmla="*/ 19 h 150"/>
              <a:gd name="T52" fmla="*/ 61 w 160"/>
              <a:gd name="T53" fmla="*/ 92 h 150"/>
              <a:gd name="T54" fmla="*/ 70 w 160"/>
              <a:gd name="T55" fmla="*/ 82 h 150"/>
              <a:gd name="T56" fmla="*/ 87 w 160"/>
              <a:gd name="T57" fmla="*/ 82 h 150"/>
              <a:gd name="T58" fmla="*/ 97 w 160"/>
              <a:gd name="T59" fmla="*/ 92 h 150"/>
              <a:gd name="T60" fmla="*/ 97 w 160"/>
              <a:gd name="T61" fmla="*/ 110 h 150"/>
              <a:gd name="T62" fmla="*/ 87 w 160"/>
              <a:gd name="T63" fmla="*/ 120 h 150"/>
              <a:gd name="T64" fmla="*/ 70 w 160"/>
              <a:gd name="T65" fmla="*/ 120 h 150"/>
              <a:gd name="T66" fmla="*/ 61 w 160"/>
              <a:gd name="T67" fmla="*/ 110 h 150"/>
              <a:gd name="T68" fmla="*/ 61 w 160"/>
              <a:gd name="T69" fmla="*/ 92 h 150"/>
              <a:gd name="T70" fmla="*/ 61 w 160"/>
              <a:gd name="T71" fmla="*/ 92 h 150"/>
              <a:gd name="T72" fmla="*/ 40 w 160"/>
              <a:gd name="T73" fmla="*/ 48 h 150"/>
              <a:gd name="T74" fmla="*/ 39 w 160"/>
              <a:gd name="T75" fmla="*/ 52 h 150"/>
              <a:gd name="T76" fmla="*/ 33 w 160"/>
              <a:gd name="T77" fmla="*/ 59 h 150"/>
              <a:gd name="T78" fmla="*/ 29 w 160"/>
              <a:gd name="T79" fmla="*/ 59 h 150"/>
              <a:gd name="T80" fmla="*/ 18 w 160"/>
              <a:gd name="T81" fmla="*/ 48 h 150"/>
              <a:gd name="T82" fmla="*/ 29 w 160"/>
              <a:gd name="T83" fmla="*/ 36 h 150"/>
              <a:gd name="T84" fmla="*/ 40 w 160"/>
              <a:gd name="T85" fmla="*/ 48 h 150"/>
              <a:gd name="T86" fmla="*/ 40 w 160"/>
              <a:gd name="T87" fmla="*/ 48 h 150"/>
              <a:gd name="T88" fmla="*/ 40 w 160"/>
              <a:gd name="T89" fmla="*/ 4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50">
                <a:moveTo>
                  <a:pt x="0" y="48"/>
                </a:moveTo>
                <a:cubicBezTo>
                  <a:pt x="0" y="65"/>
                  <a:pt x="13" y="78"/>
                  <a:pt x="29" y="78"/>
                </a:cubicBezTo>
                <a:cubicBezTo>
                  <a:pt x="31" y="78"/>
                  <a:pt x="32" y="78"/>
                  <a:pt x="33" y="78"/>
                </a:cubicBezTo>
                <a:cubicBezTo>
                  <a:pt x="33" y="142"/>
                  <a:pt x="33" y="142"/>
                  <a:pt x="33" y="142"/>
                </a:cubicBezTo>
                <a:cubicBezTo>
                  <a:pt x="33" y="147"/>
                  <a:pt x="37" y="150"/>
                  <a:pt x="41" y="150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23" y="150"/>
                  <a:pt x="125" y="147"/>
                  <a:pt x="125" y="142"/>
                </a:cubicBezTo>
                <a:cubicBezTo>
                  <a:pt x="125" y="119"/>
                  <a:pt x="125" y="119"/>
                  <a:pt x="125" y="11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52" y="144"/>
                  <a:pt x="160" y="141"/>
                  <a:pt x="160" y="133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1"/>
                  <a:pt x="152" y="57"/>
                  <a:pt x="147" y="62"/>
                </a:cubicBezTo>
                <a:cubicBezTo>
                  <a:pt x="125" y="84"/>
                  <a:pt x="125" y="84"/>
                  <a:pt x="125" y="8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25" y="56"/>
                  <a:pt x="123" y="52"/>
                  <a:pt x="118" y="52"/>
                </a:cubicBezTo>
                <a:cubicBezTo>
                  <a:pt x="100" y="52"/>
                  <a:pt x="100" y="52"/>
                  <a:pt x="100" y="52"/>
                </a:cubicBezTo>
                <a:cubicBezTo>
                  <a:pt x="105" y="46"/>
                  <a:pt x="108" y="39"/>
                  <a:pt x="108" y="30"/>
                </a:cubicBezTo>
                <a:cubicBezTo>
                  <a:pt x="108" y="13"/>
                  <a:pt x="94" y="0"/>
                  <a:pt x="78" y="0"/>
                </a:cubicBezTo>
                <a:cubicBezTo>
                  <a:pt x="64" y="0"/>
                  <a:pt x="52" y="11"/>
                  <a:pt x="49" y="25"/>
                </a:cubicBezTo>
                <a:cubicBezTo>
                  <a:pt x="45" y="21"/>
                  <a:pt x="37" y="17"/>
                  <a:pt x="29" y="17"/>
                </a:cubicBezTo>
                <a:cubicBezTo>
                  <a:pt x="13" y="17"/>
                  <a:pt x="0" y="30"/>
                  <a:pt x="0" y="48"/>
                </a:cubicBezTo>
                <a:close/>
                <a:moveTo>
                  <a:pt x="78" y="19"/>
                </a:moveTo>
                <a:cubicBezTo>
                  <a:pt x="85" y="19"/>
                  <a:pt x="90" y="24"/>
                  <a:pt x="90" y="30"/>
                </a:cubicBezTo>
                <a:cubicBezTo>
                  <a:pt x="90" y="36"/>
                  <a:pt x="85" y="41"/>
                  <a:pt x="78" y="41"/>
                </a:cubicBezTo>
                <a:cubicBezTo>
                  <a:pt x="72" y="41"/>
                  <a:pt x="68" y="36"/>
                  <a:pt x="68" y="30"/>
                </a:cubicBezTo>
                <a:cubicBezTo>
                  <a:pt x="68" y="24"/>
                  <a:pt x="72" y="19"/>
                  <a:pt x="78" y="19"/>
                </a:cubicBezTo>
                <a:close/>
                <a:moveTo>
                  <a:pt x="61" y="92"/>
                </a:moveTo>
                <a:cubicBezTo>
                  <a:pt x="61" y="85"/>
                  <a:pt x="66" y="82"/>
                  <a:pt x="70" y="82"/>
                </a:cubicBezTo>
                <a:cubicBezTo>
                  <a:pt x="87" y="82"/>
                  <a:pt x="87" y="82"/>
                  <a:pt x="87" y="82"/>
                </a:cubicBezTo>
                <a:cubicBezTo>
                  <a:pt x="93" y="82"/>
                  <a:pt x="97" y="85"/>
                  <a:pt x="97" y="92"/>
                </a:cubicBezTo>
                <a:cubicBezTo>
                  <a:pt x="97" y="110"/>
                  <a:pt x="97" y="110"/>
                  <a:pt x="97" y="110"/>
                </a:cubicBezTo>
                <a:cubicBezTo>
                  <a:pt x="97" y="115"/>
                  <a:pt x="93" y="120"/>
                  <a:pt x="87" y="120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66" y="120"/>
                  <a:pt x="61" y="115"/>
                  <a:pt x="61" y="110"/>
                </a:cubicBezTo>
                <a:cubicBezTo>
                  <a:pt x="61" y="92"/>
                  <a:pt x="61" y="92"/>
                  <a:pt x="61" y="92"/>
                </a:cubicBezTo>
                <a:cubicBezTo>
                  <a:pt x="61" y="92"/>
                  <a:pt x="61" y="92"/>
                  <a:pt x="61" y="92"/>
                </a:cubicBezTo>
                <a:close/>
                <a:moveTo>
                  <a:pt x="40" y="48"/>
                </a:moveTo>
                <a:cubicBezTo>
                  <a:pt x="40" y="49"/>
                  <a:pt x="39" y="51"/>
                  <a:pt x="39" y="52"/>
                </a:cubicBezTo>
                <a:cubicBezTo>
                  <a:pt x="38" y="55"/>
                  <a:pt x="37" y="57"/>
                  <a:pt x="33" y="59"/>
                </a:cubicBezTo>
                <a:cubicBezTo>
                  <a:pt x="32" y="59"/>
                  <a:pt x="31" y="59"/>
                  <a:pt x="29" y="59"/>
                </a:cubicBezTo>
                <a:cubicBezTo>
                  <a:pt x="23" y="59"/>
                  <a:pt x="18" y="54"/>
                  <a:pt x="18" y="48"/>
                </a:cubicBezTo>
                <a:cubicBezTo>
                  <a:pt x="18" y="41"/>
                  <a:pt x="23" y="36"/>
                  <a:pt x="29" y="36"/>
                </a:cubicBezTo>
                <a:cubicBezTo>
                  <a:pt x="34" y="36"/>
                  <a:pt x="40" y="41"/>
                  <a:pt x="40" y="48"/>
                </a:cubicBezTo>
                <a:close/>
                <a:moveTo>
                  <a:pt x="40" y="48"/>
                </a:moveTo>
                <a:cubicBezTo>
                  <a:pt x="40" y="48"/>
                  <a:pt x="40" y="48"/>
                  <a:pt x="40" y="4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7" name="Freeform 111">
            <a:extLst>
              <a:ext uri="{FF2B5EF4-FFF2-40B4-BE49-F238E27FC236}">
                <a16:creationId xmlns:a16="http://schemas.microsoft.com/office/drawing/2014/main" id="{956AA1B0-48A0-4D7D-B3EE-F437A0C61E6C}"/>
              </a:ext>
            </a:extLst>
          </p:cNvPr>
          <p:cNvSpPr>
            <a:spLocks noEditPoints="1"/>
          </p:cNvSpPr>
          <p:nvPr/>
        </p:nvSpPr>
        <p:spPr bwMode="auto">
          <a:xfrm>
            <a:off x="2954338" y="5224463"/>
            <a:ext cx="230188" cy="258763"/>
          </a:xfrm>
          <a:custGeom>
            <a:avLst/>
            <a:gdLst>
              <a:gd name="T0" fmla="*/ 55 w 145"/>
              <a:gd name="T1" fmla="*/ 163 h 163"/>
              <a:gd name="T2" fmla="*/ 41 w 145"/>
              <a:gd name="T3" fmla="*/ 158 h 163"/>
              <a:gd name="T4" fmla="*/ 5 w 145"/>
              <a:gd name="T5" fmla="*/ 102 h 163"/>
              <a:gd name="T6" fmla="*/ 7 w 145"/>
              <a:gd name="T7" fmla="*/ 81 h 163"/>
              <a:gd name="T8" fmla="*/ 28 w 145"/>
              <a:gd name="T9" fmla="*/ 85 h 163"/>
              <a:gd name="T10" fmla="*/ 53 w 145"/>
              <a:gd name="T11" fmla="*/ 120 h 163"/>
              <a:gd name="T12" fmla="*/ 116 w 145"/>
              <a:gd name="T13" fmla="*/ 11 h 163"/>
              <a:gd name="T14" fmla="*/ 136 w 145"/>
              <a:gd name="T15" fmla="*/ 6 h 163"/>
              <a:gd name="T16" fmla="*/ 141 w 145"/>
              <a:gd name="T17" fmla="*/ 27 h 163"/>
              <a:gd name="T18" fmla="*/ 66 w 145"/>
              <a:gd name="T19" fmla="*/ 156 h 163"/>
              <a:gd name="T20" fmla="*/ 55 w 145"/>
              <a:gd name="T21" fmla="*/ 163 h 163"/>
              <a:gd name="T22" fmla="*/ 55 w 145"/>
              <a:gd name="T23" fmla="*/ 163 h 163"/>
              <a:gd name="T24" fmla="*/ 55 w 145"/>
              <a:gd name="T25" fmla="*/ 163 h 163"/>
              <a:gd name="T26" fmla="*/ 55 w 145"/>
              <a:gd name="T27" fmla="*/ 16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5" h="163">
                <a:moveTo>
                  <a:pt x="55" y="163"/>
                </a:moveTo>
                <a:cubicBezTo>
                  <a:pt x="50" y="163"/>
                  <a:pt x="45" y="161"/>
                  <a:pt x="41" y="158"/>
                </a:cubicBezTo>
                <a:cubicBezTo>
                  <a:pt x="5" y="102"/>
                  <a:pt x="5" y="102"/>
                  <a:pt x="5" y="102"/>
                </a:cubicBezTo>
                <a:cubicBezTo>
                  <a:pt x="0" y="97"/>
                  <a:pt x="0" y="86"/>
                  <a:pt x="7" y="81"/>
                </a:cubicBezTo>
                <a:cubicBezTo>
                  <a:pt x="13" y="76"/>
                  <a:pt x="23" y="77"/>
                  <a:pt x="28" y="85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20" y="4"/>
                  <a:pt x="130" y="0"/>
                  <a:pt x="136" y="6"/>
                </a:cubicBezTo>
                <a:cubicBezTo>
                  <a:pt x="143" y="9"/>
                  <a:pt x="145" y="20"/>
                  <a:pt x="141" y="27"/>
                </a:cubicBezTo>
                <a:cubicBezTo>
                  <a:pt x="66" y="156"/>
                  <a:pt x="66" y="156"/>
                  <a:pt x="66" y="156"/>
                </a:cubicBezTo>
                <a:cubicBezTo>
                  <a:pt x="65" y="161"/>
                  <a:pt x="60" y="163"/>
                  <a:pt x="55" y="163"/>
                </a:cubicBezTo>
                <a:cubicBezTo>
                  <a:pt x="55" y="163"/>
                  <a:pt x="55" y="163"/>
                  <a:pt x="55" y="163"/>
                </a:cubicBezTo>
                <a:close/>
                <a:moveTo>
                  <a:pt x="55" y="163"/>
                </a:moveTo>
                <a:cubicBezTo>
                  <a:pt x="55" y="163"/>
                  <a:pt x="55" y="163"/>
                  <a:pt x="55" y="16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112">
            <a:extLst>
              <a:ext uri="{FF2B5EF4-FFF2-40B4-BE49-F238E27FC236}">
                <a16:creationId xmlns:a16="http://schemas.microsoft.com/office/drawing/2014/main" id="{C597D9A4-A366-437F-AC56-4B029BD07896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2500313"/>
            <a:ext cx="254000" cy="204788"/>
          </a:xfrm>
          <a:custGeom>
            <a:avLst/>
            <a:gdLst>
              <a:gd name="T0" fmla="*/ 81 w 160"/>
              <a:gd name="T1" fmla="*/ 44 h 129"/>
              <a:gd name="T2" fmla="*/ 46 w 160"/>
              <a:gd name="T3" fmla="*/ 44 h 129"/>
              <a:gd name="T4" fmla="*/ 43 w 160"/>
              <a:gd name="T5" fmla="*/ 48 h 129"/>
              <a:gd name="T6" fmla="*/ 46 w 160"/>
              <a:gd name="T7" fmla="*/ 51 h 129"/>
              <a:gd name="T8" fmla="*/ 81 w 160"/>
              <a:gd name="T9" fmla="*/ 51 h 129"/>
              <a:gd name="T10" fmla="*/ 85 w 160"/>
              <a:gd name="T11" fmla="*/ 48 h 129"/>
              <a:gd name="T12" fmla="*/ 81 w 160"/>
              <a:gd name="T13" fmla="*/ 44 h 129"/>
              <a:gd name="T14" fmla="*/ 81 w 160"/>
              <a:gd name="T15" fmla="*/ 62 h 129"/>
              <a:gd name="T16" fmla="*/ 46 w 160"/>
              <a:gd name="T17" fmla="*/ 62 h 129"/>
              <a:gd name="T18" fmla="*/ 43 w 160"/>
              <a:gd name="T19" fmla="*/ 66 h 129"/>
              <a:gd name="T20" fmla="*/ 46 w 160"/>
              <a:gd name="T21" fmla="*/ 70 h 129"/>
              <a:gd name="T22" fmla="*/ 81 w 160"/>
              <a:gd name="T23" fmla="*/ 70 h 129"/>
              <a:gd name="T24" fmla="*/ 85 w 160"/>
              <a:gd name="T25" fmla="*/ 66 h 129"/>
              <a:gd name="T26" fmla="*/ 81 w 160"/>
              <a:gd name="T27" fmla="*/ 62 h 129"/>
              <a:gd name="T28" fmla="*/ 160 w 160"/>
              <a:gd name="T29" fmla="*/ 66 h 129"/>
              <a:gd name="T30" fmla="*/ 109 w 160"/>
              <a:gd name="T31" fmla="*/ 18 h 129"/>
              <a:gd name="T32" fmla="*/ 64 w 160"/>
              <a:gd name="T33" fmla="*/ 0 h 129"/>
              <a:gd name="T34" fmla="*/ 0 w 160"/>
              <a:gd name="T35" fmla="*/ 56 h 129"/>
              <a:gd name="T36" fmla="*/ 23 w 160"/>
              <a:gd name="T37" fmla="*/ 99 h 129"/>
              <a:gd name="T38" fmla="*/ 16 w 160"/>
              <a:gd name="T39" fmla="*/ 110 h 129"/>
              <a:gd name="T40" fmla="*/ 15 w 160"/>
              <a:gd name="T41" fmla="*/ 121 h 129"/>
              <a:gd name="T42" fmla="*/ 15 w 160"/>
              <a:gd name="T43" fmla="*/ 121 h 129"/>
              <a:gd name="T44" fmla="*/ 24 w 160"/>
              <a:gd name="T45" fmla="*/ 127 h 129"/>
              <a:gd name="T46" fmla="*/ 56 w 160"/>
              <a:gd name="T47" fmla="*/ 111 h 129"/>
              <a:gd name="T48" fmla="*/ 64 w 160"/>
              <a:gd name="T49" fmla="*/ 113 h 129"/>
              <a:gd name="T50" fmla="*/ 80 w 160"/>
              <a:gd name="T51" fmla="*/ 110 h 129"/>
              <a:gd name="T52" fmla="*/ 104 w 160"/>
              <a:gd name="T53" fmla="*/ 115 h 129"/>
              <a:gd name="T54" fmla="*/ 111 w 160"/>
              <a:gd name="T55" fmla="*/ 114 h 129"/>
              <a:gd name="T56" fmla="*/ 141 w 160"/>
              <a:gd name="T57" fmla="*/ 129 h 129"/>
              <a:gd name="T58" fmla="*/ 146 w 160"/>
              <a:gd name="T59" fmla="*/ 125 h 129"/>
              <a:gd name="T60" fmla="*/ 146 w 160"/>
              <a:gd name="T61" fmla="*/ 125 h 129"/>
              <a:gd name="T62" fmla="*/ 145 w 160"/>
              <a:gd name="T63" fmla="*/ 118 h 129"/>
              <a:gd name="T64" fmla="*/ 139 w 160"/>
              <a:gd name="T65" fmla="*/ 105 h 129"/>
              <a:gd name="T66" fmla="*/ 160 w 160"/>
              <a:gd name="T67" fmla="*/ 66 h 129"/>
              <a:gd name="T68" fmla="*/ 64 w 160"/>
              <a:gd name="T69" fmla="*/ 97 h 129"/>
              <a:gd name="T70" fmla="*/ 55 w 160"/>
              <a:gd name="T71" fmla="*/ 97 h 129"/>
              <a:gd name="T72" fmla="*/ 49 w 160"/>
              <a:gd name="T73" fmla="*/ 99 h 129"/>
              <a:gd name="T74" fmla="*/ 34 w 160"/>
              <a:gd name="T75" fmla="*/ 110 h 129"/>
              <a:gd name="T76" fmla="*/ 38 w 160"/>
              <a:gd name="T77" fmla="*/ 97 h 129"/>
              <a:gd name="T78" fmla="*/ 34 w 160"/>
              <a:gd name="T79" fmla="*/ 89 h 129"/>
              <a:gd name="T80" fmla="*/ 14 w 160"/>
              <a:gd name="T81" fmla="*/ 56 h 129"/>
              <a:gd name="T82" fmla="*/ 64 w 160"/>
              <a:gd name="T83" fmla="*/ 15 h 129"/>
              <a:gd name="T84" fmla="*/ 113 w 160"/>
              <a:gd name="T85" fmla="*/ 56 h 129"/>
              <a:gd name="T86" fmla="*/ 64 w 160"/>
              <a:gd name="T87" fmla="*/ 97 h 129"/>
              <a:gd name="T88" fmla="*/ 133 w 160"/>
              <a:gd name="T89" fmla="*/ 99 h 129"/>
              <a:gd name="T90" fmla="*/ 131 w 160"/>
              <a:gd name="T91" fmla="*/ 103 h 129"/>
              <a:gd name="T92" fmla="*/ 138 w 160"/>
              <a:gd name="T93" fmla="*/ 121 h 129"/>
              <a:gd name="T94" fmla="*/ 115 w 160"/>
              <a:gd name="T95" fmla="*/ 107 h 129"/>
              <a:gd name="T96" fmla="*/ 113 w 160"/>
              <a:gd name="T97" fmla="*/ 106 h 129"/>
              <a:gd name="T98" fmla="*/ 104 w 160"/>
              <a:gd name="T99" fmla="*/ 107 h 129"/>
              <a:gd name="T100" fmla="*/ 93 w 160"/>
              <a:gd name="T101" fmla="*/ 106 h 129"/>
              <a:gd name="T102" fmla="*/ 126 w 160"/>
              <a:gd name="T103" fmla="*/ 56 h 129"/>
              <a:gd name="T104" fmla="*/ 118 w 160"/>
              <a:gd name="T105" fmla="*/ 27 h 129"/>
              <a:gd name="T106" fmla="*/ 153 w 160"/>
              <a:gd name="T107" fmla="*/ 66 h 129"/>
              <a:gd name="T108" fmla="*/ 133 w 160"/>
              <a:gd name="T109" fmla="*/ 99 h 129"/>
              <a:gd name="T110" fmla="*/ 133 w 160"/>
              <a:gd name="T111" fmla="*/ 99 h 129"/>
              <a:gd name="T112" fmla="*/ 133 w 160"/>
              <a:gd name="T113" fmla="*/ 9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29">
                <a:moveTo>
                  <a:pt x="81" y="44"/>
                </a:moveTo>
                <a:cubicBezTo>
                  <a:pt x="46" y="44"/>
                  <a:pt x="46" y="44"/>
                  <a:pt x="46" y="44"/>
                </a:cubicBezTo>
                <a:cubicBezTo>
                  <a:pt x="44" y="44"/>
                  <a:pt x="43" y="46"/>
                  <a:pt x="43" y="48"/>
                </a:cubicBezTo>
                <a:cubicBezTo>
                  <a:pt x="43" y="50"/>
                  <a:pt x="44" y="51"/>
                  <a:pt x="46" y="51"/>
                </a:cubicBezTo>
                <a:cubicBezTo>
                  <a:pt x="81" y="51"/>
                  <a:pt x="81" y="51"/>
                  <a:pt x="81" y="51"/>
                </a:cubicBezTo>
                <a:cubicBezTo>
                  <a:pt x="84" y="51"/>
                  <a:pt x="85" y="50"/>
                  <a:pt x="85" y="48"/>
                </a:cubicBezTo>
                <a:cubicBezTo>
                  <a:pt x="85" y="46"/>
                  <a:pt x="84" y="44"/>
                  <a:pt x="81" y="44"/>
                </a:cubicBezTo>
                <a:close/>
                <a:moveTo>
                  <a:pt x="81" y="62"/>
                </a:moveTo>
                <a:cubicBezTo>
                  <a:pt x="46" y="62"/>
                  <a:pt x="46" y="62"/>
                  <a:pt x="46" y="62"/>
                </a:cubicBezTo>
                <a:cubicBezTo>
                  <a:pt x="44" y="62"/>
                  <a:pt x="43" y="64"/>
                  <a:pt x="43" y="66"/>
                </a:cubicBezTo>
                <a:cubicBezTo>
                  <a:pt x="43" y="68"/>
                  <a:pt x="44" y="70"/>
                  <a:pt x="46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4" y="70"/>
                  <a:pt x="85" y="68"/>
                  <a:pt x="85" y="66"/>
                </a:cubicBezTo>
                <a:cubicBezTo>
                  <a:pt x="85" y="64"/>
                  <a:pt x="84" y="62"/>
                  <a:pt x="81" y="62"/>
                </a:cubicBezTo>
                <a:close/>
                <a:moveTo>
                  <a:pt x="160" y="66"/>
                </a:moveTo>
                <a:cubicBezTo>
                  <a:pt x="160" y="42"/>
                  <a:pt x="138" y="20"/>
                  <a:pt x="109" y="18"/>
                </a:cubicBezTo>
                <a:cubicBezTo>
                  <a:pt x="98" y="7"/>
                  <a:pt x="81" y="0"/>
                  <a:pt x="64" y="0"/>
                </a:cubicBezTo>
                <a:cubicBezTo>
                  <a:pt x="29" y="0"/>
                  <a:pt x="0" y="26"/>
                  <a:pt x="0" y="56"/>
                </a:cubicBezTo>
                <a:cubicBezTo>
                  <a:pt x="0" y="72"/>
                  <a:pt x="9" y="89"/>
                  <a:pt x="23" y="99"/>
                </a:cubicBezTo>
                <a:cubicBezTo>
                  <a:pt x="20" y="106"/>
                  <a:pt x="16" y="110"/>
                  <a:pt x="16" y="110"/>
                </a:cubicBezTo>
                <a:cubicBezTo>
                  <a:pt x="15" y="113"/>
                  <a:pt x="14" y="117"/>
                  <a:pt x="15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6" y="125"/>
                  <a:pt x="20" y="127"/>
                  <a:pt x="24" y="127"/>
                </a:cubicBezTo>
                <a:cubicBezTo>
                  <a:pt x="38" y="127"/>
                  <a:pt x="49" y="119"/>
                  <a:pt x="56" y="111"/>
                </a:cubicBezTo>
                <a:cubicBezTo>
                  <a:pt x="59" y="113"/>
                  <a:pt x="61" y="113"/>
                  <a:pt x="64" y="113"/>
                </a:cubicBezTo>
                <a:cubicBezTo>
                  <a:pt x="69" y="113"/>
                  <a:pt x="75" y="111"/>
                  <a:pt x="80" y="110"/>
                </a:cubicBezTo>
                <a:cubicBezTo>
                  <a:pt x="88" y="113"/>
                  <a:pt x="95" y="115"/>
                  <a:pt x="104" y="115"/>
                </a:cubicBezTo>
                <a:cubicBezTo>
                  <a:pt x="106" y="115"/>
                  <a:pt x="109" y="114"/>
                  <a:pt x="111" y="114"/>
                </a:cubicBezTo>
                <a:cubicBezTo>
                  <a:pt x="118" y="121"/>
                  <a:pt x="129" y="129"/>
                  <a:pt x="141" y="129"/>
                </a:cubicBezTo>
                <a:cubicBezTo>
                  <a:pt x="143" y="129"/>
                  <a:pt x="145" y="127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6" y="122"/>
                  <a:pt x="146" y="119"/>
                  <a:pt x="145" y="118"/>
                </a:cubicBezTo>
                <a:cubicBezTo>
                  <a:pt x="145" y="118"/>
                  <a:pt x="140" y="113"/>
                  <a:pt x="139" y="105"/>
                </a:cubicBezTo>
                <a:cubicBezTo>
                  <a:pt x="151" y="95"/>
                  <a:pt x="160" y="81"/>
                  <a:pt x="160" y="66"/>
                </a:cubicBezTo>
                <a:close/>
                <a:moveTo>
                  <a:pt x="64" y="97"/>
                </a:moveTo>
                <a:cubicBezTo>
                  <a:pt x="61" y="97"/>
                  <a:pt x="58" y="97"/>
                  <a:pt x="55" y="97"/>
                </a:cubicBezTo>
                <a:cubicBezTo>
                  <a:pt x="53" y="97"/>
                  <a:pt x="50" y="97"/>
                  <a:pt x="49" y="99"/>
                </a:cubicBezTo>
                <a:cubicBezTo>
                  <a:pt x="45" y="103"/>
                  <a:pt x="40" y="107"/>
                  <a:pt x="34" y="110"/>
                </a:cubicBezTo>
                <a:cubicBezTo>
                  <a:pt x="35" y="106"/>
                  <a:pt x="36" y="102"/>
                  <a:pt x="38" y="97"/>
                </a:cubicBezTo>
                <a:cubicBezTo>
                  <a:pt x="38" y="94"/>
                  <a:pt x="36" y="91"/>
                  <a:pt x="34" y="89"/>
                </a:cubicBezTo>
                <a:cubicBezTo>
                  <a:pt x="21" y="81"/>
                  <a:pt x="14" y="70"/>
                  <a:pt x="14" y="56"/>
                </a:cubicBezTo>
                <a:cubicBezTo>
                  <a:pt x="14" y="34"/>
                  <a:pt x="36" y="15"/>
                  <a:pt x="64" y="15"/>
                </a:cubicBezTo>
                <a:cubicBezTo>
                  <a:pt x="90" y="15"/>
                  <a:pt x="113" y="34"/>
                  <a:pt x="113" y="56"/>
                </a:cubicBezTo>
                <a:cubicBezTo>
                  <a:pt x="113" y="79"/>
                  <a:pt x="90" y="97"/>
                  <a:pt x="64" y="97"/>
                </a:cubicBezTo>
                <a:close/>
                <a:moveTo>
                  <a:pt x="133" y="99"/>
                </a:moveTo>
                <a:cubicBezTo>
                  <a:pt x="131" y="101"/>
                  <a:pt x="131" y="102"/>
                  <a:pt x="131" y="103"/>
                </a:cubicBezTo>
                <a:cubicBezTo>
                  <a:pt x="133" y="111"/>
                  <a:pt x="135" y="118"/>
                  <a:pt x="138" y="121"/>
                </a:cubicBezTo>
                <a:cubicBezTo>
                  <a:pt x="129" y="119"/>
                  <a:pt x="120" y="113"/>
                  <a:pt x="115" y="107"/>
                </a:cubicBezTo>
                <a:cubicBezTo>
                  <a:pt x="114" y="107"/>
                  <a:pt x="114" y="106"/>
                  <a:pt x="113" y="106"/>
                </a:cubicBezTo>
                <a:cubicBezTo>
                  <a:pt x="109" y="107"/>
                  <a:pt x="106" y="107"/>
                  <a:pt x="104" y="107"/>
                </a:cubicBezTo>
                <a:cubicBezTo>
                  <a:pt x="100" y="107"/>
                  <a:pt x="96" y="107"/>
                  <a:pt x="93" y="106"/>
                </a:cubicBezTo>
                <a:cubicBezTo>
                  <a:pt x="113" y="97"/>
                  <a:pt x="126" y="78"/>
                  <a:pt x="126" y="56"/>
                </a:cubicBezTo>
                <a:cubicBezTo>
                  <a:pt x="126" y="46"/>
                  <a:pt x="124" y="35"/>
                  <a:pt x="118" y="27"/>
                </a:cubicBezTo>
                <a:cubicBezTo>
                  <a:pt x="138" y="31"/>
                  <a:pt x="153" y="47"/>
                  <a:pt x="153" y="66"/>
                </a:cubicBezTo>
                <a:cubicBezTo>
                  <a:pt x="153" y="79"/>
                  <a:pt x="145" y="91"/>
                  <a:pt x="133" y="99"/>
                </a:cubicBezTo>
                <a:close/>
                <a:moveTo>
                  <a:pt x="133" y="99"/>
                </a:moveTo>
                <a:cubicBezTo>
                  <a:pt x="133" y="99"/>
                  <a:pt x="133" y="99"/>
                  <a:pt x="133" y="9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113">
            <a:extLst>
              <a:ext uri="{FF2B5EF4-FFF2-40B4-BE49-F238E27FC236}">
                <a16:creationId xmlns:a16="http://schemas.microsoft.com/office/drawing/2014/main" id="{99FBC273-3FDE-48B4-B650-B30D5E722BFD}"/>
              </a:ext>
            </a:extLst>
          </p:cNvPr>
          <p:cNvSpPr>
            <a:spLocks noEditPoints="1"/>
          </p:cNvSpPr>
          <p:nvPr/>
        </p:nvSpPr>
        <p:spPr bwMode="auto">
          <a:xfrm>
            <a:off x="9002713" y="3025776"/>
            <a:ext cx="242888" cy="254000"/>
          </a:xfrm>
          <a:custGeom>
            <a:avLst/>
            <a:gdLst>
              <a:gd name="T0" fmla="*/ 16 w 153"/>
              <a:gd name="T1" fmla="*/ 0 h 160"/>
              <a:gd name="T2" fmla="*/ 0 w 153"/>
              <a:gd name="T3" fmla="*/ 143 h 160"/>
              <a:gd name="T4" fmla="*/ 138 w 153"/>
              <a:gd name="T5" fmla="*/ 160 h 160"/>
              <a:gd name="T6" fmla="*/ 153 w 153"/>
              <a:gd name="T7" fmla="*/ 17 h 160"/>
              <a:gd name="T8" fmla="*/ 144 w 153"/>
              <a:gd name="T9" fmla="*/ 143 h 160"/>
              <a:gd name="T10" fmla="*/ 16 w 153"/>
              <a:gd name="T11" fmla="*/ 151 h 160"/>
              <a:gd name="T12" fmla="*/ 9 w 153"/>
              <a:gd name="T13" fmla="*/ 37 h 160"/>
              <a:gd name="T14" fmla="*/ 144 w 153"/>
              <a:gd name="T15" fmla="*/ 143 h 160"/>
              <a:gd name="T16" fmla="*/ 9 w 153"/>
              <a:gd name="T17" fmla="*/ 33 h 160"/>
              <a:gd name="T18" fmla="*/ 16 w 153"/>
              <a:gd name="T19" fmla="*/ 10 h 160"/>
              <a:gd name="T20" fmla="*/ 144 w 153"/>
              <a:gd name="T21" fmla="*/ 17 h 160"/>
              <a:gd name="T22" fmla="*/ 20 w 153"/>
              <a:gd name="T23" fmla="*/ 20 h 160"/>
              <a:gd name="T24" fmla="*/ 14 w 153"/>
              <a:gd name="T25" fmla="*/ 23 h 160"/>
              <a:gd name="T26" fmla="*/ 20 w 153"/>
              <a:gd name="T27" fmla="*/ 24 h 160"/>
              <a:gd name="T28" fmla="*/ 20 w 153"/>
              <a:gd name="T29" fmla="*/ 20 h 160"/>
              <a:gd name="T30" fmla="*/ 34 w 153"/>
              <a:gd name="T31" fmla="*/ 20 h 160"/>
              <a:gd name="T32" fmla="*/ 34 w 153"/>
              <a:gd name="T33" fmla="*/ 24 h 160"/>
              <a:gd name="T34" fmla="*/ 38 w 153"/>
              <a:gd name="T35" fmla="*/ 23 h 160"/>
              <a:gd name="T36" fmla="*/ 53 w 153"/>
              <a:gd name="T37" fmla="*/ 20 h 160"/>
              <a:gd name="T38" fmla="*/ 49 w 153"/>
              <a:gd name="T39" fmla="*/ 23 h 160"/>
              <a:gd name="T40" fmla="*/ 53 w 153"/>
              <a:gd name="T41" fmla="*/ 24 h 160"/>
              <a:gd name="T42" fmla="*/ 53 w 153"/>
              <a:gd name="T43" fmla="*/ 20 h 160"/>
              <a:gd name="T44" fmla="*/ 51 w 153"/>
              <a:gd name="T45" fmla="*/ 127 h 160"/>
              <a:gd name="T46" fmla="*/ 53 w 153"/>
              <a:gd name="T47" fmla="*/ 123 h 160"/>
              <a:gd name="T48" fmla="*/ 45 w 153"/>
              <a:gd name="T49" fmla="*/ 79 h 160"/>
              <a:gd name="T50" fmla="*/ 41 w 153"/>
              <a:gd name="T51" fmla="*/ 76 h 160"/>
              <a:gd name="T52" fmla="*/ 28 w 153"/>
              <a:gd name="T53" fmla="*/ 98 h 160"/>
              <a:gd name="T54" fmla="*/ 49 w 153"/>
              <a:gd name="T55" fmla="*/ 72 h 160"/>
              <a:gd name="T56" fmla="*/ 53 w 153"/>
              <a:gd name="T57" fmla="*/ 69 h 160"/>
              <a:gd name="T58" fmla="*/ 49 w 153"/>
              <a:gd name="T59" fmla="*/ 65 h 160"/>
              <a:gd name="T60" fmla="*/ 48 w 153"/>
              <a:gd name="T61" fmla="*/ 72 h 160"/>
              <a:gd name="T62" fmla="*/ 100 w 153"/>
              <a:gd name="T63" fmla="*/ 126 h 160"/>
              <a:gd name="T64" fmla="*/ 104 w 153"/>
              <a:gd name="T65" fmla="*/ 126 h 160"/>
              <a:gd name="T66" fmla="*/ 125 w 153"/>
              <a:gd name="T67" fmla="*/ 95 h 160"/>
              <a:gd name="T68" fmla="*/ 100 w 153"/>
              <a:gd name="T69" fmla="*/ 65 h 160"/>
              <a:gd name="T70" fmla="*/ 120 w 153"/>
              <a:gd name="T71" fmla="*/ 96 h 160"/>
              <a:gd name="T72" fmla="*/ 100 w 153"/>
              <a:gd name="T73" fmla="*/ 126 h 160"/>
              <a:gd name="T74" fmla="*/ 90 w 153"/>
              <a:gd name="T75" fmla="*/ 83 h 160"/>
              <a:gd name="T76" fmla="*/ 87 w 153"/>
              <a:gd name="T77" fmla="*/ 81 h 160"/>
              <a:gd name="T78" fmla="*/ 65 w 153"/>
              <a:gd name="T79" fmla="*/ 113 h 160"/>
              <a:gd name="T80" fmla="*/ 69 w 153"/>
              <a:gd name="T8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3" h="160">
                <a:moveTo>
                  <a:pt x="138" y="0"/>
                </a:moveTo>
                <a:cubicBezTo>
                  <a:pt x="138" y="0"/>
                  <a:pt x="138" y="0"/>
                  <a:pt x="16" y="0"/>
                </a:cubicBezTo>
                <a:cubicBezTo>
                  <a:pt x="7" y="0"/>
                  <a:pt x="0" y="7"/>
                  <a:pt x="0" y="17"/>
                </a:cubicBezTo>
                <a:cubicBezTo>
                  <a:pt x="0" y="17"/>
                  <a:pt x="0" y="17"/>
                  <a:pt x="0" y="143"/>
                </a:cubicBezTo>
                <a:cubicBezTo>
                  <a:pt x="0" y="153"/>
                  <a:pt x="7" y="160"/>
                  <a:pt x="16" y="160"/>
                </a:cubicBezTo>
                <a:cubicBezTo>
                  <a:pt x="16" y="160"/>
                  <a:pt x="16" y="160"/>
                  <a:pt x="138" y="160"/>
                </a:cubicBezTo>
                <a:cubicBezTo>
                  <a:pt x="146" y="160"/>
                  <a:pt x="153" y="153"/>
                  <a:pt x="153" y="143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53" y="7"/>
                  <a:pt x="146" y="0"/>
                  <a:pt x="138" y="0"/>
                </a:cubicBezTo>
                <a:close/>
                <a:moveTo>
                  <a:pt x="144" y="143"/>
                </a:moveTo>
                <a:cubicBezTo>
                  <a:pt x="144" y="148"/>
                  <a:pt x="140" y="151"/>
                  <a:pt x="138" y="151"/>
                </a:cubicBezTo>
                <a:cubicBezTo>
                  <a:pt x="138" y="151"/>
                  <a:pt x="138" y="151"/>
                  <a:pt x="16" y="151"/>
                </a:cubicBezTo>
                <a:cubicBezTo>
                  <a:pt x="12" y="151"/>
                  <a:pt x="9" y="148"/>
                  <a:pt x="9" y="143"/>
                </a:cubicBezTo>
                <a:cubicBezTo>
                  <a:pt x="9" y="143"/>
                  <a:pt x="9" y="143"/>
                  <a:pt x="9" y="37"/>
                </a:cubicBezTo>
                <a:cubicBezTo>
                  <a:pt x="19" y="37"/>
                  <a:pt x="50" y="37"/>
                  <a:pt x="144" y="37"/>
                </a:cubicBezTo>
                <a:lnTo>
                  <a:pt x="144" y="143"/>
                </a:lnTo>
                <a:close/>
                <a:moveTo>
                  <a:pt x="144" y="33"/>
                </a:moveTo>
                <a:cubicBezTo>
                  <a:pt x="137" y="33"/>
                  <a:pt x="109" y="33"/>
                  <a:pt x="9" y="33"/>
                </a:cubicBezTo>
                <a:cubicBezTo>
                  <a:pt x="9" y="28"/>
                  <a:pt x="9" y="23"/>
                  <a:pt x="9" y="17"/>
                </a:cubicBezTo>
                <a:cubicBezTo>
                  <a:pt x="9" y="13"/>
                  <a:pt x="12" y="10"/>
                  <a:pt x="16" y="10"/>
                </a:cubicBezTo>
                <a:cubicBezTo>
                  <a:pt x="16" y="10"/>
                  <a:pt x="16" y="10"/>
                  <a:pt x="138" y="10"/>
                </a:cubicBezTo>
                <a:cubicBezTo>
                  <a:pt x="140" y="10"/>
                  <a:pt x="144" y="13"/>
                  <a:pt x="144" y="17"/>
                </a:cubicBezTo>
                <a:lnTo>
                  <a:pt x="144" y="33"/>
                </a:lnTo>
                <a:close/>
                <a:moveTo>
                  <a:pt x="20" y="20"/>
                </a:moveTo>
                <a:cubicBezTo>
                  <a:pt x="20" y="20"/>
                  <a:pt x="20" y="20"/>
                  <a:pt x="17" y="20"/>
                </a:cubicBezTo>
                <a:cubicBezTo>
                  <a:pt x="16" y="20"/>
                  <a:pt x="14" y="22"/>
                  <a:pt x="14" y="23"/>
                </a:cubicBezTo>
                <a:cubicBezTo>
                  <a:pt x="14" y="24"/>
                  <a:pt x="16" y="24"/>
                  <a:pt x="17" y="24"/>
                </a:cubicBezTo>
                <a:cubicBezTo>
                  <a:pt x="17" y="24"/>
                  <a:pt x="17" y="24"/>
                  <a:pt x="20" y="24"/>
                </a:cubicBezTo>
                <a:cubicBezTo>
                  <a:pt x="21" y="24"/>
                  <a:pt x="22" y="24"/>
                  <a:pt x="22" y="23"/>
                </a:cubicBezTo>
                <a:cubicBezTo>
                  <a:pt x="22" y="22"/>
                  <a:pt x="21" y="20"/>
                  <a:pt x="20" y="20"/>
                </a:cubicBezTo>
                <a:close/>
                <a:moveTo>
                  <a:pt x="37" y="20"/>
                </a:moveTo>
                <a:cubicBezTo>
                  <a:pt x="37" y="20"/>
                  <a:pt x="37" y="20"/>
                  <a:pt x="34" y="20"/>
                </a:cubicBezTo>
                <a:cubicBezTo>
                  <a:pt x="33" y="20"/>
                  <a:pt x="32" y="22"/>
                  <a:pt x="32" y="23"/>
                </a:cubicBezTo>
                <a:cubicBezTo>
                  <a:pt x="32" y="24"/>
                  <a:pt x="33" y="24"/>
                  <a:pt x="34" y="24"/>
                </a:cubicBezTo>
                <a:cubicBezTo>
                  <a:pt x="34" y="24"/>
                  <a:pt x="34" y="24"/>
                  <a:pt x="37" y="24"/>
                </a:cubicBezTo>
                <a:cubicBezTo>
                  <a:pt x="38" y="24"/>
                  <a:pt x="38" y="24"/>
                  <a:pt x="38" y="23"/>
                </a:cubicBezTo>
                <a:cubicBezTo>
                  <a:pt x="38" y="22"/>
                  <a:pt x="38" y="20"/>
                  <a:pt x="37" y="20"/>
                </a:cubicBezTo>
                <a:close/>
                <a:moveTo>
                  <a:pt x="53" y="20"/>
                </a:moveTo>
                <a:cubicBezTo>
                  <a:pt x="53" y="20"/>
                  <a:pt x="53" y="20"/>
                  <a:pt x="50" y="20"/>
                </a:cubicBezTo>
                <a:cubicBezTo>
                  <a:pt x="49" y="20"/>
                  <a:pt x="49" y="22"/>
                  <a:pt x="49" y="23"/>
                </a:cubicBezTo>
                <a:cubicBezTo>
                  <a:pt x="49" y="24"/>
                  <a:pt x="49" y="24"/>
                  <a:pt x="50" y="24"/>
                </a:cubicBezTo>
                <a:cubicBezTo>
                  <a:pt x="50" y="24"/>
                  <a:pt x="50" y="24"/>
                  <a:pt x="53" y="24"/>
                </a:cubicBezTo>
                <a:cubicBezTo>
                  <a:pt x="54" y="24"/>
                  <a:pt x="56" y="24"/>
                  <a:pt x="56" y="23"/>
                </a:cubicBezTo>
                <a:cubicBezTo>
                  <a:pt x="56" y="22"/>
                  <a:pt x="54" y="20"/>
                  <a:pt x="53" y="20"/>
                </a:cubicBezTo>
                <a:close/>
                <a:moveTo>
                  <a:pt x="49" y="126"/>
                </a:moveTo>
                <a:cubicBezTo>
                  <a:pt x="50" y="127"/>
                  <a:pt x="50" y="127"/>
                  <a:pt x="51" y="127"/>
                </a:cubicBezTo>
                <a:cubicBezTo>
                  <a:pt x="51" y="127"/>
                  <a:pt x="51" y="127"/>
                  <a:pt x="53" y="126"/>
                </a:cubicBezTo>
                <a:cubicBezTo>
                  <a:pt x="53" y="126"/>
                  <a:pt x="54" y="124"/>
                  <a:pt x="53" y="123"/>
                </a:cubicBezTo>
                <a:cubicBezTo>
                  <a:pt x="53" y="123"/>
                  <a:pt x="53" y="123"/>
                  <a:pt x="33" y="96"/>
                </a:cubicBezTo>
                <a:cubicBezTo>
                  <a:pt x="33" y="96"/>
                  <a:pt x="33" y="96"/>
                  <a:pt x="45" y="79"/>
                </a:cubicBezTo>
                <a:cubicBezTo>
                  <a:pt x="45" y="79"/>
                  <a:pt x="45" y="78"/>
                  <a:pt x="44" y="76"/>
                </a:cubicBezTo>
                <a:cubicBezTo>
                  <a:pt x="44" y="75"/>
                  <a:pt x="42" y="75"/>
                  <a:pt x="41" y="76"/>
                </a:cubicBezTo>
                <a:cubicBezTo>
                  <a:pt x="41" y="76"/>
                  <a:pt x="41" y="76"/>
                  <a:pt x="28" y="95"/>
                </a:cubicBezTo>
                <a:cubicBezTo>
                  <a:pt x="27" y="95"/>
                  <a:pt x="27" y="96"/>
                  <a:pt x="28" y="98"/>
                </a:cubicBezTo>
                <a:cubicBezTo>
                  <a:pt x="28" y="98"/>
                  <a:pt x="28" y="98"/>
                  <a:pt x="49" y="126"/>
                </a:cubicBezTo>
                <a:close/>
                <a:moveTo>
                  <a:pt x="49" y="72"/>
                </a:move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50" y="72"/>
                  <a:pt x="53" y="69"/>
                </a:cubicBezTo>
                <a:cubicBezTo>
                  <a:pt x="54" y="68"/>
                  <a:pt x="53" y="66"/>
                  <a:pt x="53" y="65"/>
                </a:cubicBezTo>
                <a:cubicBezTo>
                  <a:pt x="52" y="65"/>
                  <a:pt x="50" y="65"/>
                  <a:pt x="49" y="65"/>
                </a:cubicBezTo>
                <a:cubicBezTo>
                  <a:pt x="49" y="65"/>
                  <a:pt x="49" y="65"/>
                  <a:pt x="48" y="68"/>
                </a:cubicBezTo>
                <a:cubicBezTo>
                  <a:pt x="47" y="69"/>
                  <a:pt x="47" y="71"/>
                  <a:pt x="48" y="72"/>
                </a:cubicBezTo>
                <a:lnTo>
                  <a:pt x="49" y="72"/>
                </a:lnTo>
                <a:close/>
                <a:moveTo>
                  <a:pt x="100" y="126"/>
                </a:moveTo>
                <a:cubicBezTo>
                  <a:pt x="101" y="127"/>
                  <a:pt x="101" y="127"/>
                  <a:pt x="101" y="127"/>
                </a:cubicBezTo>
                <a:cubicBezTo>
                  <a:pt x="103" y="127"/>
                  <a:pt x="103" y="127"/>
                  <a:pt x="104" y="126"/>
                </a:cubicBezTo>
                <a:cubicBezTo>
                  <a:pt x="104" y="126"/>
                  <a:pt x="104" y="126"/>
                  <a:pt x="125" y="97"/>
                </a:cubicBezTo>
                <a:cubicBezTo>
                  <a:pt x="126" y="96"/>
                  <a:pt x="126" y="95"/>
                  <a:pt x="125" y="95"/>
                </a:cubicBezTo>
                <a:cubicBezTo>
                  <a:pt x="125" y="95"/>
                  <a:pt x="125" y="95"/>
                  <a:pt x="104" y="65"/>
                </a:cubicBezTo>
                <a:cubicBezTo>
                  <a:pt x="103" y="65"/>
                  <a:pt x="101" y="65"/>
                  <a:pt x="100" y="65"/>
                </a:cubicBezTo>
                <a:cubicBezTo>
                  <a:pt x="99" y="66"/>
                  <a:pt x="99" y="68"/>
                  <a:pt x="100" y="69"/>
                </a:cubicBezTo>
                <a:cubicBezTo>
                  <a:pt x="100" y="69"/>
                  <a:pt x="100" y="69"/>
                  <a:pt x="120" y="96"/>
                </a:cubicBezTo>
                <a:cubicBezTo>
                  <a:pt x="120" y="96"/>
                  <a:pt x="120" y="96"/>
                  <a:pt x="100" y="123"/>
                </a:cubicBezTo>
                <a:cubicBezTo>
                  <a:pt x="99" y="124"/>
                  <a:pt x="99" y="126"/>
                  <a:pt x="100" y="126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90" y="83"/>
                </a:cubicBezTo>
                <a:cubicBezTo>
                  <a:pt x="91" y="83"/>
                  <a:pt x="91" y="82"/>
                  <a:pt x="90" y="81"/>
                </a:cubicBezTo>
                <a:cubicBezTo>
                  <a:pt x="89" y="79"/>
                  <a:pt x="87" y="79"/>
                  <a:pt x="87" y="81"/>
                </a:cubicBezTo>
                <a:cubicBezTo>
                  <a:pt x="87" y="81"/>
                  <a:pt x="87" y="81"/>
                  <a:pt x="65" y="109"/>
                </a:cubicBezTo>
                <a:cubicBezTo>
                  <a:pt x="65" y="110"/>
                  <a:pt x="65" y="112"/>
                  <a:pt x="65" y="113"/>
                </a:cubicBezTo>
                <a:cubicBezTo>
                  <a:pt x="66" y="113"/>
                  <a:pt x="66" y="113"/>
                  <a:pt x="67" y="113"/>
                </a:cubicBezTo>
                <a:lnTo>
                  <a:pt x="69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114">
            <a:extLst>
              <a:ext uri="{FF2B5EF4-FFF2-40B4-BE49-F238E27FC236}">
                <a16:creationId xmlns:a16="http://schemas.microsoft.com/office/drawing/2014/main" id="{AC2F0E26-88F0-4E5C-90B7-3EBF87310CEF}"/>
              </a:ext>
            </a:extLst>
          </p:cNvPr>
          <p:cNvSpPr>
            <a:spLocks noEditPoints="1"/>
          </p:cNvSpPr>
          <p:nvPr/>
        </p:nvSpPr>
        <p:spPr bwMode="auto">
          <a:xfrm>
            <a:off x="9002713" y="5226051"/>
            <a:ext cx="244475" cy="263525"/>
          </a:xfrm>
          <a:custGeom>
            <a:avLst/>
            <a:gdLst>
              <a:gd name="T0" fmla="*/ 144 w 154"/>
              <a:gd name="T1" fmla="*/ 11 h 166"/>
              <a:gd name="T2" fmla="*/ 108 w 154"/>
              <a:gd name="T3" fmla="*/ 11 h 166"/>
              <a:gd name="T4" fmla="*/ 81 w 154"/>
              <a:gd name="T5" fmla="*/ 41 h 166"/>
              <a:gd name="T6" fmla="*/ 76 w 154"/>
              <a:gd name="T7" fmla="*/ 71 h 166"/>
              <a:gd name="T8" fmla="*/ 65 w 154"/>
              <a:gd name="T9" fmla="*/ 82 h 166"/>
              <a:gd name="T10" fmla="*/ 37 w 154"/>
              <a:gd name="T11" fmla="*/ 87 h 166"/>
              <a:gd name="T12" fmla="*/ 9 w 154"/>
              <a:gd name="T13" fmla="*/ 116 h 166"/>
              <a:gd name="T14" fmla="*/ 9 w 154"/>
              <a:gd name="T15" fmla="*/ 154 h 166"/>
              <a:gd name="T16" fmla="*/ 46 w 154"/>
              <a:gd name="T17" fmla="*/ 154 h 166"/>
              <a:gd name="T18" fmla="*/ 73 w 154"/>
              <a:gd name="T19" fmla="*/ 126 h 166"/>
              <a:gd name="T20" fmla="*/ 77 w 154"/>
              <a:gd name="T21" fmla="*/ 93 h 166"/>
              <a:gd name="T22" fmla="*/ 87 w 154"/>
              <a:gd name="T23" fmla="*/ 84 h 166"/>
              <a:gd name="T24" fmla="*/ 117 w 154"/>
              <a:gd name="T25" fmla="*/ 79 h 166"/>
              <a:gd name="T26" fmla="*/ 144 w 154"/>
              <a:gd name="T27" fmla="*/ 50 h 166"/>
              <a:gd name="T28" fmla="*/ 144 w 154"/>
              <a:gd name="T29" fmla="*/ 11 h 166"/>
              <a:gd name="T30" fmla="*/ 65 w 154"/>
              <a:gd name="T31" fmla="*/ 117 h 166"/>
              <a:gd name="T32" fmla="*/ 38 w 154"/>
              <a:gd name="T33" fmla="*/ 145 h 166"/>
              <a:gd name="T34" fmla="*/ 18 w 154"/>
              <a:gd name="T35" fmla="*/ 145 h 166"/>
              <a:gd name="T36" fmla="*/ 18 w 154"/>
              <a:gd name="T37" fmla="*/ 125 h 166"/>
              <a:gd name="T38" fmla="*/ 45 w 154"/>
              <a:gd name="T39" fmla="*/ 96 h 166"/>
              <a:gd name="T40" fmla="*/ 57 w 154"/>
              <a:gd name="T41" fmla="*/ 92 h 166"/>
              <a:gd name="T42" fmla="*/ 49 w 154"/>
              <a:gd name="T43" fmla="*/ 99 h 166"/>
              <a:gd name="T44" fmla="*/ 49 w 154"/>
              <a:gd name="T45" fmla="*/ 112 h 166"/>
              <a:gd name="T46" fmla="*/ 61 w 154"/>
              <a:gd name="T47" fmla="*/ 112 h 166"/>
              <a:gd name="T48" fmla="*/ 69 w 154"/>
              <a:gd name="T49" fmla="*/ 103 h 166"/>
              <a:gd name="T50" fmla="*/ 65 w 154"/>
              <a:gd name="T51" fmla="*/ 117 h 166"/>
              <a:gd name="T52" fmla="*/ 136 w 154"/>
              <a:gd name="T53" fmla="*/ 41 h 166"/>
              <a:gd name="T54" fmla="*/ 108 w 154"/>
              <a:gd name="T55" fmla="*/ 70 h 166"/>
              <a:gd name="T56" fmla="*/ 96 w 154"/>
              <a:gd name="T57" fmla="*/ 74 h 166"/>
              <a:gd name="T58" fmla="*/ 101 w 154"/>
              <a:gd name="T59" fmla="*/ 69 h 166"/>
              <a:gd name="T60" fmla="*/ 101 w 154"/>
              <a:gd name="T61" fmla="*/ 56 h 166"/>
              <a:gd name="T62" fmla="*/ 89 w 154"/>
              <a:gd name="T63" fmla="*/ 56 h 166"/>
              <a:gd name="T64" fmla="*/ 86 w 154"/>
              <a:gd name="T65" fmla="*/ 61 h 166"/>
              <a:gd name="T66" fmla="*/ 89 w 154"/>
              <a:gd name="T67" fmla="*/ 50 h 166"/>
              <a:gd name="T68" fmla="*/ 117 w 154"/>
              <a:gd name="T69" fmla="*/ 20 h 166"/>
              <a:gd name="T70" fmla="*/ 136 w 154"/>
              <a:gd name="T71" fmla="*/ 20 h 166"/>
              <a:gd name="T72" fmla="*/ 136 w 154"/>
              <a:gd name="T73" fmla="*/ 41 h 166"/>
              <a:gd name="T74" fmla="*/ 136 w 154"/>
              <a:gd name="T75" fmla="*/ 41 h 166"/>
              <a:gd name="T76" fmla="*/ 136 w 154"/>
              <a:gd name="T77" fmla="*/ 41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4" h="166">
                <a:moveTo>
                  <a:pt x="144" y="11"/>
                </a:moveTo>
                <a:cubicBezTo>
                  <a:pt x="135" y="0"/>
                  <a:pt x="118" y="0"/>
                  <a:pt x="108" y="11"/>
                </a:cubicBezTo>
                <a:cubicBezTo>
                  <a:pt x="81" y="41"/>
                  <a:pt x="81" y="41"/>
                  <a:pt x="81" y="41"/>
                </a:cubicBezTo>
                <a:cubicBezTo>
                  <a:pt x="74" y="48"/>
                  <a:pt x="71" y="61"/>
                  <a:pt x="76" y="71"/>
                </a:cubicBezTo>
                <a:cubicBezTo>
                  <a:pt x="65" y="82"/>
                  <a:pt x="65" y="82"/>
                  <a:pt x="65" y="82"/>
                </a:cubicBezTo>
                <a:cubicBezTo>
                  <a:pt x="57" y="76"/>
                  <a:pt x="45" y="79"/>
                  <a:pt x="37" y="87"/>
                </a:cubicBezTo>
                <a:cubicBezTo>
                  <a:pt x="9" y="116"/>
                  <a:pt x="9" y="116"/>
                  <a:pt x="9" y="116"/>
                </a:cubicBezTo>
                <a:cubicBezTo>
                  <a:pt x="0" y="127"/>
                  <a:pt x="0" y="144"/>
                  <a:pt x="9" y="154"/>
                </a:cubicBezTo>
                <a:cubicBezTo>
                  <a:pt x="20" y="166"/>
                  <a:pt x="36" y="166"/>
                  <a:pt x="46" y="154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81" y="117"/>
                  <a:pt x="83" y="103"/>
                  <a:pt x="77" y="93"/>
                </a:cubicBezTo>
                <a:cubicBezTo>
                  <a:pt x="87" y="84"/>
                  <a:pt x="87" y="84"/>
                  <a:pt x="87" y="84"/>
                </a:cubicBezTo>
                <a:cubicBezTo>
                  <a:pt x="96" y="89"/>
                  <a:pt x="108" y="88"/>
                  <a:pt x="117" y="7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54" y="39"/>
                  <a:pt x="154" y="22"/>
                  <a:pt x="144" y="11"/>
                </a:cubicBezTo>
                <a:close/>
                <a:moveTo>
                  <a:pt x="65" y="117"/>
                </a:moveTo>
                <a:cubicBezTo>
                  <a:pt x="38" y="145"/>
                  <a:pt x="38" y="145"/>
                  <a:pt x="38" y="145"/>
                </a:cubicBezTo>
                <a:cubicBezTo>
                  <a:pt x="32" y="152"/>
                  <a:pt x="24" y="152"/>
                  <a:pt x="18" y="145"/>
                </a:cubicBezTo>
                <a:cubicBezTo>
                  <a:pt x="13" y="140"/>
                  <a:pt x="13" y="131"/>
                  <a:pt x="18" y="125"/>
                </a:cubicBezTo>
                <a:cubicBezTo>
                  <a:pt x="45" y="96"/>
                  <a:pt x="45" y="96"/>
                  <a:pt x="45" y="96"/>
                </a:cubicBezTo>
                <a:cubicBezTo>
                  <a:pt x="49" y="93"/>
                  <a:pt x="52" y="92"/>
                  <a:pt x="57" y="92"/>
                </a:cubicBezTo>
                <a:cubicBezTo>
                  <a:pt x="49" y="99"/>
                  <a:pt x="49" y="99"/>
                  <a:pt x="49" y="99"/>
                </a:cubicBezTo>
                <a:cubicBezTo>
                  <a:pt x="46" y="103"/>
                  <a:pt x="46" y="108"/>
                  <a:pt x="49" y="112"/>
                </a:cubicBezTo>
                <a:cubicBezTo>
                  <a:pt x="52" y="115"/>
                  <a:pt x="57" y="115"/>
                  <a:pt x="61" y="112"/>
                </a:cubicBezTo>
                <a:cubicBezTo>
                  <a:pt x="69" y="103"/>
                  <a:pt x="69" y="103"/>
                  <a:pt x="69" y="103"/>
                </a:cubicBezTo>
                <a:cubicBezTo>
                  <a:pt x="69" y="108"/>
                  <a:pt x="68" y="113"/>
                  <a:pt x="65" y="117"/>
                </a:cubicBezTo>
                <a:close/>
                <a:moveTo>
                  <a:pt x="136" y="41"/>
                </a:moveTo>
                <a:cubicBezTo>
                  <a:pt x="108" y="70"/>
                  <a:pt x="108" y="70"/>
                  <a:pt x="108" y="70"/>
                </a:cubicBezTo>
                <a:cubicBezTo>
                  <a:pt x="105" y="74"/>
                  <a:pt x="100" y="75"/>
                  <a:pt x="96" y="74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4" y="65"/>
                  <a:pt x="104" y="60"/>
                  <a:pt x="101" y="56"/>
                </a:cubicBezTo>
                <a:cubicBezTo>
                  <a:pt x="98" y="54"/>
                  <a:pt x="93" y="54"/>
                  <a:pt x="89" y="56"/>
                </a:cubicBezTo>
                <a:cubicBezTo>
                  <a:pt x="86" y="61"/>
                  <a:pt x="86" y="61"/>
                  <a:pt x="86" y="61"/>
                </a:cubicBezTo>
                <a:cubicBezTo>
                  <a:pt x="85" y="57"/>
                  <a:pt x="86" y="52"/>
                  <a:pt x="89" y="5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21" y="14"/>
                  <a:pt x="131" y="14"/>
                  <a:pt x="136" y="20"/>
                </a:cubicBezTo>
                <a:cubicBezTo>
                  <a:pt x="142" y="25"/>
                  <a:pt x="142" y="36"/>
                  <a:pt x="136" y="41"/>
                </a:cubicBezTo>
                <a:close/>
                <a:moveTo>
                  <a:pt x="136" y="41"/>
                </a:moveTo>
                <a:cubicBezTo>
                  <a:pt x="136" y="41"/>
                  <a:pt x="136" y="41"/>
                  <a:pt x="136" y="4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115">
            <a:extLst>
              <a:ext uri="{FF2B5EF4-FFF2-40B4-BE49-F238E27FC236}">
                <a16:creationId xmlns:a16="http://schemas.microsoft.com/office/drawing/2014/main" id="{F18D34B6-0A66-409C-AC49-EB019B1B75DB}"/>
              </a:ext>
            </a:extLst>
          </p:cNvPr>
          <p:cNvSpPr>
            <a:spLocks noEditPoints="1"/>
          </p:cNvSpPr>
          <p:nvPr/>
        </p:nvSpPr>
        <p:spPr bwMode="auto">
          <a:xfrm>
            <a:off x="3487738" y="4127501"/>
            <a:ext cx="260350" cy="254000"/>
          </a:xfrm>
          <a:custGeom>
            <a:avLst/>
            <a:gdLst>
              <a:gd name="T0" fmla="*/ 87 w 164"/>
              <a:gd name="T1" fmla="*/ 32 h 160"/>
              <a:gd name="T2" fmla="*/ 80 w 164"/>
              <a:gd name="T3" fmla="*/ 38 h 160"/>
              <a:gd name="T4" fmla="*/ 87 w 164"/>
              <a:gd name="T5" fmla="*/ 32 h 160"/>
              <a:gd name="T6" fmla="*/ 44 w 164"/>
              <a:gd name="T7" fmla="*/ 140 h 160"/>
              <a:gd name="T8" fmla="*/ 32 w 164"/>
              <a:gd name="T9" fmla="*/ 138 h 160"/>
              <a:gd name="T10" fmla="*/ 19 w 164"/>
              <a:gd name="T11" fmla="*/ 121 h 160"/>
              <a:gd name="T12" fmla="*/ 20 w 164"/>
              <a:gd name="T13" fmla="*/ 108 h 160"/>
              <a:gd name="T14" fmla="*/ 42 w 164"/>
              <a:gd name="T15" fmla="*/ 89 h 160"/>
              <a:gd name="T16" fmla="*/ 42 w 164"/>
              <a:gd name="T17" fmla="*/ 88 h 160"/>
              <a:gd name="T18" fmla="*/ 63 w 164"/>
              <a:gd name="T19" fmla="*/ 70 h 160"/>
              <a:gd name="T20" fmla="*/ 63 w 164"/>
              <a:gd name="T21" fmla="*/ 70 h 160"/>
              <a:gd name="T22" fmla="*/ 78 w 164"/>
              <a:gd name="T23" fmla="*/ 57 h 160"/>
              <a:gd name="T24" fmla="*/ 91 w 164"/>
              <a:gd name="T25" fmla="*/ 58 h 160"/>
              <a:gd name="T26" fmla="*/ 102 w 164"/>
              <a:gd name="T27" fmla="*/ 74 h 160"/>
              <a:gd name="T28" fmla="*/ 111 w 164"/>
              <a:gd name="T29" fmla="*/ 65 h 160"/>
              <a:gd name="T30" fmla="*/ 94 w 164"/>
              <a:gd name="T31" fmla="*/ 43 h 160"/>
              <a:gd name="T32" fmla="*/ 94 w 164"/>
              <a:gd name="T33" fmla="*/ 43 h 160"/>
              <a:gd name="T34" fmla="*/ 74 w 164"/>
              <a:gd name="T35" fmla="*/ 43 h 160"/>
              <a:gd name="T36" fmla="*/ 74 w 164"/>
              <a:gd name="T37" fmla="*/ 43 h 160"/>
              <a:gd name="T38" fmla="*/ 74 w 164"/>
              <a:gd name="T39" fmla="*/ 44 h 160"/>
              <a:gd name="T40" fmla="*/ 8 w 164"/>
              <a:gd name="T41" fmla="*/ 101 h 160"/>
              <a:gd name="T42" fmla="*/ 6 w 164"/>
              <a:gd name="T43" fmla="*/ 126 h 160"/>
              <a:gd name="T44" fmla="*/ 24 w 164"/>
              <a:gd name="T45" fmla="*/ 151 h 160"/>
              <a:gd name="T46" fmla="*/ 49 w 164"/>
              <a:gd name="T47" fmla="*/ 153 h 160"/>
              <a:gd name="T48" fmla="*/ 65 w 164"/>
              <a:gd name="T49" fmla="*/ 138 h 160"/>
              <a:gd name="T50" fmla="*/ 57 w 164"/>
              <a:gd name="T51" fmla="*/ 128 h 160"/>
              <a:gd name="T52" fmla="*/ 44 w 164"/>
              <a:gd name="T53" fmla="*/ 140 h 160"/>
              <a:gd name="T54" fmla="*/ 44 w 164"/>
              <a:gd name="T55" fmla="*/ 140 h 160"/>
              <a:gd name="T56" fmla="*/ 158 w 164"/>
              <a:gd name="T57" fmla="*/ 34 h 160"/>
              <a:gd name="T58" fmla="*/ 139 w 164"/>
              <a:gd name="T59" fmla="*/ 9 h 160"/>
              <a:gd name="T60" fmla="*/ 116 w 164"/>
              <a:gd name="T61" fmla="*/ 7 h 160"/>
              <a:gd name="T62" fmla="*/ 96 w 164"/>
              <a:gd name="T63" fmla="*/ 24 h 160"/>
              <a:gd name="T64" fmla="*/ 105 w 164"/>
              <a:gd name="T65" fmla="*/ 34 h 160"/>
              <a:gd name="T66" fmla="*/ 120 w 164"/>
              <a:gd name="T67" fmla="*/ 20 h 160"/>
              <a:gd name="T68" fmla="*/ 133 w 164"/>
              <a:gd name="T69" fmla="*/ 22 h 160"/>
              <a:gd name="T70" fmla="*/ 146 w 164"/>
              <a:gd name="T71" fmla="*/ 39 h 160"/>
              <a:gd name="T72" fmla="*/ 145 w 164"/>
              <a:gd name="T73" fmla="*/ 52 h 160"/>
              <a:gd name="T74" fmla="*/ 123 w 164"/>
              <a:gd name="T75" fmla="*/ 70 h 160"/>
              <a:gd name="T76" fmla="*/ 123 w 164"/>
              <a:gd name="T77" fmla="*/ 70 h 160"/>
              <a:gd name="T78" fmla="*/ 106 w 164"/>
              <a:gd name="T79" fmla="*/ 85 h 160"/>
              <a:gd name="T80" fmla="*/ 105 w 164"/>
              <a:gd name="T81" fmla="*/ 84 h 160"/>
              <a:gd name="T82" fmla="*/ 102 w 164"/>
              <a:gd name="T83" fmla="*/ 88 h 160"/>
              <a:gd name="T84" fmla="*/ 80 w 164"/>
              <a:gd name="T85" fmla="*/ 108 h 160"/>
              <a:gd name="T86" fmla="*/ 63 w 164"/>
              <a:gd name="T87" fmla="*/ 86 h 160"/>
              <a:gd name="T88" fmla="*/ 52 w 164"/>
              <a:gd name="T89" fmla="*/ 95 h 160"/>
              <a:gd name="T90" fmla="*/ 66 w 164"/>
              <a:gd name="T91" fmla="*/ 114 h 160"/>
              <a:gd name="T92" fmla="*/ 91 w 164"/>
              <a:gd name="T93" fmla="*/ 116 h 160"/>
              <a:gd name="T94" fmla="*/ 156 w 164"/>
              <a:gd name="T95" fmla="*/ 59 h 160"/>
              <a:gd name="T96" fmla="*/ 158 w 164"/>
              <a:gd name="T97" fmla="*/ 34 h 160"/>
              <a:gd name="T98" fmla="*/ 74 w 164"/>
              <a:gd name="T99" fmla="*/ 44 h 160"/>
              <a:gd name="T100" fmla="*/ 74 w 164"/>
              <a:gd name="T101" fmla="*/ 43 h 160"/>
              <a:gd name="T102" fmla="*/ 80 w 164"/>
              <a:gd name="T103" fmla="*/ 38 h 160"/>
              <a:gd name="T104" fmla="*/ 74 w 164"/>
              <a:gd name="T105" fmla="*/ 44 h 160"/>
              <a:gd name="T106" fmla="*/ 74 w 164"/>
              <a:gd name="T107" fmla="*/ 44 h 160"/>
              <a:gd name="T108" fmla="*/ 94 w 164"/>
              <a:gd name="T109" fmla="*/ 43 h 160"/>
              <a:gd name="T110" fmla="*/ 96 w 164"/>
              <a:gd name="T111" fmla="*/ 44 h 160"/>
              <a:gd name="T112" fmla="*/ 87 w 164"/>
              <a:gd name="T113" fmla="*/ 32 h 160"/>
              <a:gd name="T114" fmla="*/ 87 w 164"/>
              <a:gd name="T115" fmla="*/ 32 h 160"/>
              <a:gd name="T116" fmla="*/ 94 w 164"/>
              <a:gd name="T117" fmla="*/ 43 h 160"/>
              <a:gd name="T118" fmla="*/ 94 w 164"/>
              <a:gd name="T119" fmla="*/ 43 h 160"/>
              <a:gd name="T120" fmla="*/ 94 w 164"/>
              <a:gd name="T121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4" h="160">
                <a:moveTo>
                  <a:pt x="87" y="32"/>
                </a:moveTo>
                <a:cubicBezTo>
                  <a:pt x="80" y="38"/>
                  <a:pt x="80" y="38"/>
                  <a:pt x="80" y="38"/>
                </a:cubicBezTo>
                <a:cubicBezTo>
                  <a:pt x="87" y="32"/>
                  <a:pt x="87" y="32"/>
                  <a:pt x="87" y="32"/>
                </a:cubicBezTo>
                <a:close/>
                <a:moveTo>
                  <a:pt x="44" y="140"/>
                </a:moveTo>
                <a:cubicBezTo>
                  <a:pt x="40" y="143"/>
                  <a:pt x="35" y="142"/>
                  <a:pt x="32" y="138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5" y="117"/>
                  <a:pt x="16" y="112"/>
                  <a:pt x="20" y="108"/>
                </a:cubicBezTo>
                <a:cubicBezTo>
                  <a:pt x="42" y="89"/>
                  <a:pt x="42" y="89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63" y="70"/>
                  <a:pt x="63" y="70"/>
                  <a:pt x="63" y="70"/>
                </a:cubicBezTo>
                <a:cubicBezTo>
                  <a:pt x="63" y="70"/>
                  <a:pt x="63" y="70"/>
                  <a:pt x="63" y="70"/>
                </a:cubicBezTo>
                <a:cubicBezTo>
                  <a:pt x="78" y="57"/>
                  <a:pt x="78" y="57"/>
                  <a:pt x="78" y="57"/>
                </a:cubicBezTo>
                <a:cubicBezTo>
                  <a:pt x="82" y="54"/>
                  <a:pt x="87" y="55"/>
                  <a:pt x="91" y="58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85" y="36"/>
                  <a:pt x="77" y="41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74" y="44"/>
                  <a:pt x="74" y="44"/>
                  <a:pt x="74" y="44"/>
                </a:cubicBezTo>
                <a:cubicBezTo>
                  <a:pt x="8" y="101"/>
                  <a:pt x="8" y="101"/>
                  <a:pt x="8" y="101"/>
                </a:cubicBezTo>
                <a:cubicBezTo>
                  <a:pt x="1" y="107"/>
                  <a:pt x="0" y="119"/>
                  <a:pt x="6" y="126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30" y="158"/>
                  <a:pt x="41" y="160"/>
                  <a:pt x="49" y="153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44" y="140"/>
                  <a:pt x="44" y="140"/>
                  <a:pt x="44" y="140"/>
                </a:cubicBezTo>
                <a:close/>
                <a:moveTo>
                  <a:pt x="158" y="34"/>
                </a:moveTo>
                <a:cubicBezTo>
                  <a:pt x="139" y="9"/>
                  <a:pt x="139" y="9"/>
                  <a:pt x="139" y="9"/>
                </a:cubicBezTo>
                <a:cubicBezTo>
                  <a:pt x="133" y="2"/>
                  <a:pt x="123" y="0"/>
                  <a:pt x="116" y="7"/>
                </a:cubicBezTo>
                <a:cubicBezTo>
                  <a:pt x="96" y="24"/>
                  <a:pt x="96" y="24"/>
                  <a:pt x="96" y="24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4" y="17"/>
                  <a:pt x="130" y="18"/>
                  <a:pt x="133" y="22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8" y="43"/>
                  <a:pt x="147" y="48"/>
                  <a:pt x="145" y="52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05" y="86"/>
                  <a:pt x="104" y="87"/>
                  <a:pt x="102" y="8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63" y="86"/>
                  <a:pt x="63" y="86"/>
                  <a:pt x="63" y="86"/>
                </a:cubicBezTo>
                <a:cubicBezTo>
                  <a:pt x="52" y="95"/>
                  <a:pt x="52" y="95"/>
                  <a:pt x="52" y="95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73" y="122"/>
                  <a:pt x="83" y="123"/>
                  <a:pt x="91" y="116"/>
                </a:cubicBezTo>
                <a:cubicBezTo>
                  <a:pt x="156" y="59"/>
                  <a:pt x="156" y="59"/>
                  <a:pt x="156" y="59"/>
                </a:cubicBezTo>
                <a:cubicBezTo>
                  <a:pt x="163" y="53"/>
                  <a:pt x="164" y="42"/>
                  <a:pt x="158" y="34"/>
                </a:cubicBezTo>
                <a:close/>
                <a:moveTo>
                  <a:pt x="74" y="44"/>
                </a:moveTo>
                <a:cubicBezTo>
                  <a:pt x="74" y="43"/>
                  <a:pt x="74" y="43"/>
                  <a:pt x="74" y="43"/>
                </a:cubicBezTo>
                <a:cubicBezTo>
                  <a:pt x="80" y="38"/>
                  <a:pt x="80" y="38"/>
                  <a:pt x="80" y="38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4"/>
                  <a:pt x="74" y="44"/>
                  <a:pt x="74" y="44"/>
                </a:cubicBezTo>
                <a:close/>
                <a:moveTo>
                  <a:pt x="94" y="43"/>
                </a:moveTo>
                <a:cubicBezTo>
                  <a:pt x="95" y="43"/>
                  <a:pt x="95" y="44"/>
                  <a:pt x="96" y="44"/>
                </a:cubicBezTo>
                <a:cubicBezTo>
                  <a:pt x="94" y="43"/>
                  <a:pt x="87" y="32"/>
                  <a:pt x="87" y="32"/>
                </a:cubicBezTo>
                <a:cubicBezTo>
                  <a:pt x="87" y="32"/>
                  <a:pt x="87" y="32"/>
                  <a:pt x="87" y="32"/>
                </a:cubicBezTo>
                <a:cubicBezTo>
                  <a:pt x="94" y="43"/>
                  <a:pt x="94" y="43"/>
                  <a:pt x="94" y="43"/>
                </a:cubicBezTo>
                <a:close/>
                <a:moveTo>
                  <a:pt x="94" y="43"/>
                </a:moveTo>
                <a:cubicBezTo>
                  <a:pt x="94" y="43"/>
                  <a:pt x="94" y="43"/>
                  <a:pt x="94" y="4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116">
            <a:extLst>
              <a:ext uri="{FF2B5EF4-FFF2-40B4-BE49-F238E27FC236}">
                <a16:creationId xmlns:a16="http://schemas.microsoft.com/office/drawing/2014/main" id="{7FC80586-44C8-414F-8557-20EACE0EB16C}"/>
              </a:ext>
            </a:extLst>
          </p:cNvPr>
          <p:cNvSpPr>
            <a:spLocks noEditPoints="1"/>
          </p:cNvSpPr>
          <p:nvPr/>
        </p:nvSpPr>
        <p:spPr bwMode="auto">
          <a:xfrm>
            <a:off x="9048751" y="4678363"/>
            <a:ext cx="152400" cy="254000"/>
          </a:xfrm>
          <a:custGeom>
            <a:avLst/>
            <a:gdLst>
              <a:gd name="T0" fmla="*/ 66 w 96"/>
              <a:gd name="T1" fmla="*/ 20 h 160"/>
              <a:gd name="T2" fmla="*/ 64 w 96"/>
              <a:gd name="T3" fmla="*/ 14 h 160"/>
              <a:gd name="T4" fmla="*/ 48 w 96"/>
              <a:gd name="T5" fmla="*/ 0 h 160"/>
              <a:gd name="T6" fmla="*/ 30 w 96"/>
              <a:gd name="T7" fmla="*/ 14 h 160"/>
              <a:gd name="T8" fmla="*/ 28 w 96"/>
              <a:gd name="T9" fmla="*/ 20 h 160"/>
              <a:gd name="T10" fmla="*/ 0 w 96"/>
              <a:gd name="T11" fmla="*/ 95 h 160"/>
              <a:gd name="T12" fmla="*/ 45 w 96"/>
              <a:gd name="T13" fmla="*/ 147 h 160"/>
              <a:gd name="T14" fmla="*/ 45 w 96"/>
              <a:gd name="T15" fmla="*/ 155 h 160"/>
              <a:gd name="T16" fmla="*/ 48 w 96"/>
              <a:gd name="T17" fmla="*/ 160 h 160"/>
              <a:gd name="T18" fmla="*/ 53 w 96"/>
              <a:gd name="T19" fmla="*/ 155 h 160"/>
              <a:gd name="T20" fmla="*/ 53 w 96"/>
              <a:gd name="T21" fmla="*/ 147 h 160"/>
              <a:gd name="T22" fmla="*/ 96 w 96"/>
              <a:gd name="T23" fmla="*/ 95 h 160"/>
              <a:gd name="T24" fmla="*/ 66 w 96"/>
              <a:gd name="T25" fmla="*/ 20 h 160"/>
              <a:gd name="T26" fmla="*/ 51 w 96"/>
              <a:gd name="T27" fmla="*/ 137 h 160"/>
              <a:gd name="T28" fmla="*/ 51 w 96"/>
              <a:gd name="T29" fmla="*/ 123 h 160"/>
              <a:gd name="T30" fmla="*/ 66 w 96"/>
              <a:gd name="T31" fmla="*/ 106 h 160"/>
              <a:gd name="T32" fmla="*/ 66 w 96"/>
              <a:gd name="T33" fmla="*/ 102 h 160"/>
              <a:gd name="T34" fmla="*/ 64 w 96"/>
              <a:gd name="T35" fmla="*/ 102 h 160"/>
              <a:gd name="T36" fmla="*/ 51 w 96"/>
              <a:gd name="T37" fmla="*/ 117 h 160"/>
              <a:gd name="T38" fmla="*/ 51 w 96"/>
              <a:gd name="T39" fmla="*/ 69 h 160"/>
              <a:gd name="T40" fmla="*/ 64 w 96"/>
              <a:gd name="T41" fmla="*/ 56 h 160"/>
              <a:gd name="T42" fmla="*/ 64 w 96"/>
              <a:gd name="T43" fmla="*/ 54 h 160"/>
              <a:gd name="T44" fmla="*/ 60 w 96"/>
              <a:gd name="T45" fmla="*/ 54 h 160"/>
              <a:gd name="T46" fmla="*/ 51 w 96"/>
              <a:gd name="T47" fmla="*/ 63 h 160"/>
              <a:gd name="T48" fmla="*/ 51 w 96"/>
              <a:gd name="T49" fmla="*/ 57 h 160"/>
              <a:gd name="T50" fmla="*/ 48 w 96"/>
              <a:gd name="T51" fmla="*/ 55 h 160"/>
              <a:gd name="T52" fmla="*/ 47 w 96"/>
              <a:gd name="T53" fmla="*/ 57 h 160"/>
              <a:gd name="T54" fmla="*/ 47 w 96"/>
              <a:gd name="T55" fmla="*/ 68 h 160"/>
              <a:gd name="T56" fmla="*/ 47 w 96"/>
              <a:gd name="T57" fmla="*/ 71 h 160"/>
              <a:gd name="T58" fmla="*/ 47 w 96"/>
              <a:gd name="T59" fmla="*/ 97 h 160"/>
              <a:gd name="T60" fmla="*/ 35 w 96"/>
              <a:gd name="T61" fmla="*/ 85 h 160"/>
              <a:gd name="T62" fmla="*/ 32 w 96"/>
              <a:gd name="T63" fmla="*/ 85 h 160"/>
              <a:gd name="T64" fmla="*/ 32 w 96"/>
              <a:gd name="T65" fmla="*/ 88 h 160"/>
              <a:gd name="T66" fmla="*/ 47 w 96"/>
              <a:gd name="T67" fmla="*/ 103 h 160"/>
              <a:gd name="T68" fmla="*/ 47 w 96"/>
              <a:gd name="T69" fmla="*/ 122 h 160"/>
              <a:gd name="T70" fmla="*/ 47 w 96"/>
              <a:gd name="T71" fmla="*/ 124 h 160"/>
              <a:gd name="T72" fmla="*/ 47 w 96"/>
              <a:gd name="T73" fmla="*/ 137 h 160"/>
              <a:gd name="T74" fmla="*/ 8 w 96"/>
              <a:gd name="T75" fmla="*/ 95 h 160"/>
              <a:gd name="T76" fmla="*/ 36 w 96"/>
              <a:gd name="T77" fmla="*/ 24 h 160"/>
              <a:gd name="T78" fmla="*/ 38 w 96"/>
              <a:gd name="T79" fmla="*/ 19 h 160"/>
              <a:gd name="T80" fmla="*/ 48 w 96"/>
              <a:gd name="T81" fmla="*/ 10 h 160"/>
              <a:gd name="T82" fmla="*/ 56 w 96"/>
              <a:gd name="T83" fmla="*/ 19 h 160"/>
              <a:gd name="T84" fmla="*/ 58 w 96"/>
              <a:gd name="T85" fmla="*/ 24 h 160"/>
              <a:gd name="T86" fmla="*/ 86 w 96"/>
              <a:gd name="T87" fmla="*/ 95 h 160"/>
              <a:gd name="T88" fmla="*/ 51 w 96"/>
              <a:gd name="T89" fmla="*/ 137 h 160"/>
              <a:gd name="T90" fmla="*/ 48 w 96"/>
              <a:gd name="T91" fmla="*/ 45 h 160"/>
              <a:gd name="T92" fmla="*/ 47 w 96"/>
              <a:gd name="T93" fmla="*/ 48 h 160"/>
              <a:gd name="T94" fmla="*/ 47 w 96"/>
              <a:gd name="T95" fmla="*/ 49 h 160"/>
              <a:gd name="T96" fmla="*/ 48 w 96"/>
              <a:gd name="T97" fmla="*/ 52 h 160"/>
              <a:gd name="T98" fmla="*/ 51 w 96"/>
              <a:gd name="T99" fmla="*/ 49 h 160"/>
              <a:gd name="T100" fmla="*/ 51 w 96"/>
              <a:gd name="T101" fmla="*/ 48 h 160"/>
              <a:gd name="T102" fmla="*/ 48 w 96"/>
              <a:gd name="T103" fmla="*/ 45 h 160"/>
              <a:gd name="T104" fmla="*/ 27 w 96"/>
              <a:gd name="T105" fmla="*/ 82 h 160"/>
              <a:gd name="T106" fmla="*/ 27 w 96"/>
              <a:gd name="T107" fmla="*/ 84 h 160"/>
              <a:gd name="T108" fmla="*/ 28 w 96"/>
              <a:gd name="T109" fmla="*/ 84 h 160"/>
              <a:gd name="T110" fmla="*/ 31 w 96"/>
              <a:gd name="T111" fmla="*/ 84 h 160"/>
              <a:gd name="T112" fmla="*/ 31 w 96"/>
              <a:gd name="T113" fmla="*/ 82 h 160"/>
              <a:gd name="T114" fmla="*/ 31 w 96"/>
              <a:gd name="T115" fmla="*/ 80 h 160"/>
              <a:gd name="T116" fmla="*/ 27 w 96"/>
              <a:gd name="T117" fmla="*/ 80 h 160"/>
              <a:gd name="T118" fmla="*/ 27 w 96"/>
              <a:gd name="T119" fmla="*/ 8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160">
                <a:moveTo>
                  <a:pt x="66" y="20"/>
                </a:moveTo>
                <a:cubicBezTo>
                  <a:pt x="65" y="17"/>
                  <a:pt x="65" y="16"/>
                  <a:pt x="64" y="14"/>
                </a:cubicBezTo>
                <a:cubicBezTo>
                  <a:pt x="58" y="2"/>
                  <a:pt x="50" y="0"/>
                  <a:pt x="48" y="0"/>
                </a:cubicBezTo>
                <a:cubicBezTo>
                  <a:pt x="41" y="0"/>
                  <a:pt x="34" y="6"/>
                  <a:pt x="30" y="14"/>
                </a:cubicBezTo>
                <a:cubicBezTo>
                  <a:pt x="30" y="16"/>
                  <a:pt x="29" y="17"/>
                  <a:pt x="28" y="20"/>
                </a:cubicBezTo>
                <a:cubicBezTo>
                  <a:pt x="13" y="51"/>
                  <a:pt x="0" y="82"/>
                  <a:pt x="0" y="95"/>
                </a:cubicBezTo>
                <a:cubicBezTo>
                  <a:pt x="0" y="122"/>
                  <a:pt x="19" y="145"/>
                  <a:pt x="45" y="147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5" y="158"/>
                  <a:pt x="47" y="160"/>
                  <a:pt x="48" y="160"/>
                </a:cubicBezTo>
                <a:cubicBezTo>
                  <a:pt x="51" y="160"/>
                  <a:pt x="53" y="158"/>
                  <a:pt x="53" y="155"/>
                </a:cubicBezTo>
                <a:cubicBezTo>
                  <a:pt x="53" y="155"/>
                  <a:pt x="53" y="155"/>
                  <a:pt x="53" y="147"/>
                </a:cubicBezTo>
                <a:cubicBezTo>
                  <a:pt x="77" y="144"/>
                  <a:pt x="96" y="121"/>
                  <a:pt x="96" y="95"/>
                </a:cubicBezTo>
                <a:cubicBezTo>
                  <a:pt x="96" y="82"/>
                  <a:pt x="82" y="51"/>
                  <a:pt x="66" y="20"/>
                </a:cubicBezTo>
                <a:close/>
                <a:moveTo>
                  <a:pt x="51" y="137"/>
                </a:moveTo>
                <a:cubicBezTo>
                  <a:pt x="51" y="123"/>
                  <a:pt x="51" y="123"/>
                  <a:pt x="51" y="123"/>
                </a:cubicBezTo>
                <a:cubicBezTo>
                  <a:pt x="53" y="120"/>
                  <a:pt x="57" y="116"/>
                  <a:pt x="66" y="106"/>
                </a:cubicBezTo>
                <a:cubicBezTo>
                  <a:pt x="68" y="105"/>
                  <a:pt x="68" y="104"/>
                  <a:pt x="66" y="102"/>
                </a:cubicBezTo>
                <a:cubicBezTo>
                  <a:pt x="66" y="102"/>
                  <a:pt x="65" y="102"/>
                  <a:pt x="64" y="102"/>
                </a:cubicBezTo>
                <a:cubicBezTo>
                  <a:pt x="64" y="102"/>
                  <a:pt x="64" y="102"/>
                  <a:pt x="51" y="117"/>
                </a:cubicBezTo>
                <a:cubicBezTo>
                  <a:pt x="51" y="69"/>
                  <a:pt x="51" y="69"/>
                  <a:pt x="51" y="69"/>
                </a:cubicBezTo>
                <a:cubicBezTo>
                  <a:pt x="53" y="67"/>
                  <a:pt x="56" y="64"/>
                  <a:pt x="64" y="56"/>
                </a:cubicBezTo>
                <a:cubicBezTo>
                  <a:pt x="64" y="55"/>
                  <a:pt x="64" y="54"/>
                  <a:pt x="64" y="54"/>
                </a:cubicBezTo>
                <a:cubicBezTo>
                  <a:pt x="62" y="52"/>
                  <a:pt x="61" y="52"/>
                  <a:pt x="60" y="54"/>
                </a:cubicBezTo>
                <a:cubicBezTo>
                  <a:pt x="60" y="54"/>
                  <a:pt x="60" y="54"/>
                  <a:pt x="51" y="63"/>
                </a:cubicBezTo>
                <a:cubicBezTo>
                  <a:pt x="51" y="57"/>
                  <a:pt x="51" y="57"/>
                  <a:pt x="51" y="57"/>
                </a:cubicBezTo>
                <a:cubicBezTo>
                  <a:pt x="51" y="55"/>
                  <a:pt x="50" y="55"/>
                  <a:pt x="48" y="55"/>
                </a:cubicBezTo>
                <a:cubicBezTo>
                  <a:pt x="47" y="55"/>
                  <a:pt x="47" y="55"/>
                  <a:pt x="47" y="57"/>
                </a:cubicBezTo>
                <a:cubicBezTo>
                  <a:pt x="47" y="57"/>
                  <a:pt x="47" y="57"/>
                  <a:pt x="47" y="68"/>
                </a:cubicBezTo>
                <a:cubicBezTo>
                  <a:pt x="45" y="69"/>
                  <a:pt x="45" y="71"/>
                  <a:pt x="47" y="71"/>
                </a:cubicBezTo>
                <a:cubicBezTo>
                  <a:pt x="47" y="97"/>
                  <a:pt x="47" y="97"/>
                  <a:pt x="47" y="97"/>
                </a:cubicBezTo>
                <a:cubicBezTo>
                  <a:pt x="44" y="95"/>
                  <a:pt x="41" y="91"/>
                  <a:pt x="35" y="85"/>
                </a:cubicBezTo>
                <a:cubicBezTo>
                  <a:pt x="33" y="84"/>
                  <a:pt x="32" y="84"/>
                  <a:pt x="32" y="85"/>
                </a:cubicBezTo>
                <a:cubicBezTo>
                  <a:pt x="31" y="85"/>
                  <a:pt x="31" y="88"/>
                  <a:pt x="32" y="88"/>
                </a:cubicBezTo>
                <a:cubicBezTo>
                  <a:pt x="32" y="88"/>
                  <a:pt x="32" y="88"/>
                  <a:pt x="47" y="103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5" y="122"/>
                  <a:pt x="45" y="123"/>
                  <a:pt x="47" y="124"/>
                </a:cubicBezTo>
                <a:cubicBezTo>
                  <a:pt x="47" y="137"/>
                  <a:pt x="47" y="137"/>
                  <a:pt x="47" y="137"/>
                </a:cubicBezTo>
                <a:cubicBezTo>
                  <a:pt x="26" y="136"/>
                  <a:pt x="8" y="118"/>
                  <a:pt x="8" y="95"/>
                </a:cubicBezTo>
                <a:cubicBezTo>
                  <a:pt x="8" y="82"/>
                  <a:pt x="29" y="40"/>
                  <a:pt x="36" y="24"/>
                </a:cubicBezTo>
                <a:cubicBezTo>
                  <a:pt x="37" y="22"/>
                  <a:pt x="38" y="20"/>
                  <a:pt x="38" y="19"/>
                </a:cubicBezTo>
                <a:cubicBezTo>
                  <a:pt x="41" y="13"/>
                  <a:pt x="44" y="10"/>
                  <a:pt x="48" y="10"/>
                </a:cubicBezTo>
                <a:cubicBezTo>
                  <a:pt x="50" y="10"/>
                  <a:pt x="53" y="13"/>
                  <a:pt x="56" y="19"/>
                </a:cubicBezTo>
                <a:cubicBezTo>
                  <a:pt x="57" y="20"/>
                  <a:pt x="57" y="22"/>
                  <a:pt x="58" y="24"/>
                </a:cubicBezTo>
                <a:cubicBezTo>
                  <a:pt x="68" y="41"/>
                  <a:pt x="86" y="82"/>
                  <a:pt x="86" y="95"/>
                </a:cubicBezTo>
                <a:cubicBezTo>
                  <a:pt x="86" y="118"/>
                  <a:pt x="71" y="135"/>
                  <a:pt x="51" y="137"/>
                </a:cubicBezTo>
                <a:close/>
                <a:moveTo>
                  <a:pt x="48" y="45"/>
                </a:moveTo>
                <a:cubicBezTo>
                  <a:pt x="47" y="45"/>
                  <a:pt x="47" y="47"/>
                  <a:pt x="47" y="48"/>
                </a:cubicBezTo>
                <a:cubicBezTo>
                  <a:pt x="47" y="48"/>
                  <a:pt x="47" y="48"/>
                  <a:pt x="47" y="49"/>
                </a:cubicBezTo>
                <a:cubicBezTo>
                  <a:pt x="47" y="51"/>
                  <a:pt x="47" y="52"/>
                  <a:pt x="48" y="52"/>
                </a:cubicBezTo>
                <a:cubicBezTo>
                  <a:pt x="50" y="52"/>
                  <a:pt x="51" y="51"/>
                  <a:pt x="51" y="49"/>
                </a:cubicBezTo>
                <a:cubicBezTo>
                  <a:pt x="51" y="49"/>
                  <a:pt x="51" y="49"/>
                  <a:pt x="51" y="48"/>
                </a:cubicBezTo>
                <a:cubicBezTo>
                  <a:pt x="51" y="47"/>
                  <a:pt x="50" y="45"/>
                  <a:pt x="48" y="45"/>
                </a:cubicBezTo>
                <a:close/>
                <a:moveTo>
                  <a:pt x="27" y="82"/>
                </a:moveTo>
                <a:cubicBezTo>
                  <a:pt x="27" y="84"/>
                  <a:pt x="27" y="84"/>
                  <a:pt x="27" y="84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4"/>
                  <a:pt x="29" y="84"/>
                  <a:pt x="31" y="84"/>
                </a:cubicBezTo>
                <a:cubicBezTo>
                  <a:pt x="31" y="82"/>
                  <a:pt x="31" y="82"/>
                  <a:pt x="31" y="82"/>
                </a:cubicBezTo>
                <a:cubicBezTo>
                  <a:pt x="31" y="81"/>
                  <a:pt x="31" y="81"/>
                  <a:pt x="31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1"/>
                  <a:pt x="27" y="81"/>
                  <a:pt x="27" y="8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117">
            <a:extLst>
              <a:ext uri="{FF2B5EF4-FFF2-40B4-BE49-F238E27FC236}">
                <a16:creationId xmlns:a16="http://schemas.microsoft.com/office/drawing/2014/main" id="{23808020-9B19-4897-99EE-FBBD23C0345C}"/>
              </a:ext>
            </a:extLst>
          </p:cNvPr>
          <p:cNvSpPr>
            <a:spLocks noEditPoints="1"/>
          </p:cNvSpPr>
          <p:nvPr/>
        </p:nvSpPr>
        <p:spPr bwMode="auto">
          <a:xfrm>
            <a:off x="5151438" y="2474913"/>
            <a:ext cx="238125" cy="254000"/>
          </a:xfrm>
          <a:custGeom>
            <a:avLst/>
            <a:gdLst>
              <a:gd name="T0" fmla="*/ 136 w 150"/>
              <a:gd name="T1" fmla="*/ 26 h 160"/>
              <a:gd name="T2" fmla="*/ 122 w 150"/>
              <a:gd name="T3" fmla="*/ 26 h 160"/>
              <a:gd name="T4" fmla="*/ 122 w 150"/>
              <a:gd name="T5" fmla="*/ 7 h 160"/>
              <a:gd name="T6" fmla="*/ 115 w 150"/>
              <a:gd name="T7" fmla="*/ 0 h 160"/>
              <a:gd name="T8" fmla="*/ 81 w 150"/>
              <a:gd name="T9" fmla="*/ 0 h 160"/>
              <a:gd name="T10" fmla="*/ 75 w 150"/>
              <a:gd name="T11" fmla="*/ 7 h 160"/>
              <a:gd name="T12" fmla="*/ 75 w 150"/>
              <a:gd name="T13" fmla="*/ 26 h 160"/>
              <a:gd name="T14" fmla="*/ 14 w 150"/>
              <a:gd name="T15" fmla="*/ 26 h 160"/>
              <a:gd name="T16" fmla="*/ 0 w 150"/>
              <a:gd name="T17" fmla="*/ 40 h 160"/>
              <a:gd name="T18" fmla="*/ 0 w 150"/>
              <a:gd name="T19" fmla="*/ 144 h 160"/>
              <a:gd name="T20" fmla="*/ 14 w 150"/>
              <a:gd name="T21" fmla="*/ 160 h 160"/>
              <a:gd name="T22" fmla="*/ 136 w 150"/>
              <a:gd name="T23" fmla="*/ 160 h 160"/>
              <a:gd name="T24" fmla="*/ 150 w 150"/>
              <a:gd name="T25" fmla="*/ 144 h 160"/>
              <a:gd name="T26" fmla="*/ 150 w 150"/>
              <a:gd name="T27" fmla="*/ 40 h 160"/>
              <a:gd name="T28" fmla="*/ 136 w 150"/>
              <a:gd name="T29" fmla="*/ 26 h 160"/>
              <a:gd name="T30" fmla="*/ 87 w 150"/>
              <a:gd name="T31" fmla="*/ 15 h 160"/>
              <a:gd name="T32" fmla="*/ 108 w 150"/>
              <a:gd name="T33" fmla="*/ 15 h 160"/>
              <a:gd name="T34" fmla="*/ 108 w 150"/>
              <a:gd name="T35" fmla="*/ 26 h 160"/>
              <a:gd name="T36" fmla="*/ 87 w 150"/>
              <a:gd name="T37" fmla="*/ 26 h 160"/>
              <a:gd name="T38" fmla="*/ 87 w 150"/>
              <a:gd name="T39" fmla="*/ 15 h 160"/>
              <a:gd name="T40" fmla="*/ 87 w 150"/>
              <a:gd name="T41" fmla="*/ 15 h 160"/>
              <a:gd name="T42" fmla="*/ 136 w 150"/>
              <a:gd name="T43" fmla="*/ 144 h 160"/>
              <a:gd name="T44" fmla="*/ 14 w 150"/>
              <a:gd name="T45" fmla="*/ 144 h 160"/>
              <a:gd name="T46" fmla="*/ 14 w 150"/>
              <a:gd name="T47" fmla="*/ 40 h 160"/>
              <a:gd name="T48" fmla="*/ 136 w 150"/>
              <a:gd name="T49" fmla="*/ 40 h 160"/>
              <a:gd name="T50" fmla="*/ 136 w 150"/>
              <a:gd name="T51" fmla="*/ 144 h 160"/>
              <a:gd name="T52" fmla="*/ 136 w 150"/>
              <a:gd name="T53" fmla="*/ 144 h 160"/>
              <a:gd name="T54" fmla="*/ 75 w 150"/>
              <a:gd name="T55" fmla="*/ 59 h 160"/>
              <a:gd name="T56" fmla="*/ 43 w 150"/>
              <a:gd name="T57" fmla="*/ 92 h 160"/>
              <a:gd name="T58" fmla="*/ 75 w 150"/>
              <a:gd name="T59" fmla="*/ 126 h 160"/>
              <a:gd name="T60" fmla="*/ 106 w 150"/>
              <a:gd name="T61" fmla="*/ 92 h 160"/>
              <a:gd name="T62" fmla="*/ 75 w 150"/>
              <a:gd name="T63" fmla="*/ 59 h 160"/>
              <a:gd name="T64" fmla="*/ 75 w 150"/>
              <a:gd name="T65" fmla="*/ 111 h 160"/>
              <a:gd name="T66" fmla="*/ 57 w 150"/>
              <a:gd name="T67" fmla="*/ 92 h 160"/>
              <a:gd name="T68" fmla="*/ 75 w 150"/>
              <a:gd name="T69" fmla="*/ 74 h 160"/>
              <a:gd name="T70" fmla="*/ 92 w 150"/>
              <a:gd name="T71" fmla="*/ 92 h 160"/>
              <a:gd name="T72" fmla="*/ 75 w 150"/>
              <a:gd name="T73" fmla="*/ 111 h 160"/>
              <a:gd name="T74" fmla="*/ 75 w 150"/>
              <a:gd name="T75" fmla="*/ 111 h 160"/>
              <a:gd name="T76" fmla="*/ 75 w 150"/>
              <a:gd name="T77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0" h="160">
                <a:moveTo>
                  <a:pt x="136" y="26"/>
                </a:moveTo>
                <a:cubicBezTo>
                  <a:pt x="122" y="26"/>
                  <a:pt x="122" y="26"/>
                  <a:pt x="122" y="26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3"/>
                  <a:pt x="118" y="0"/>
                  <a:pt x="115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77" y="0"/>
                  <a:pt x="75" y="3"/>
                  <a:pt x="75" y="7"/>
                </a:cubicBezTo>
                <a:cubicBezTo>
                  <a:pt x="75" y="26"/>
                  <a:pt x="75" y="26"/>
                  <a:pt x="75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6" y="26"/>
                  <a:pt x="0" y="32"/>
                  <a:pt x="0" y="40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4"/>
                  <a:pt x="6" y="160"/>
                  <a:pt x="1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3" y="160"/>
                  <a:pt x="150" y="154"/>
                  <a:pt x="150" y="144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50" y="32"/>
                  <a:pt x="143" y="26"/>
                  <a:pt x="136" y="26"/>
                </a:cubicBezTo>
                <a:close/>
                <a:moveTo>
                  <a:pt x="87" y="15"/>
                </a:moveTo>
                <a:cubicBezTo>
                  <a:pt x="108" y="15"/>
                  <a:pt x="108" y="15"/>
                  <a:pt x="108" y="15"/>
                </a:cubicBezTo>
                <a:cubicBezTo>
                  <a:pt x="108" y="26"/>
                  <a:pt x="108" y="26"/>
                  <a:pt x="108" y="26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15"/>
                  <a:pt x="87" y="15"/>
                  <a:pt x="87" y="15"/>
                </a:cubicBezTo>
                <a:cubicBezTo>
                  <a:pt x="87" y="15"/>
                  <a:pt x="87" y="15"/>
                  <a:pt x="87" y="15"/>
                </a:cubicBezTo>
                <a:close/>
                <a:moveTo>
                  <a:pt x="136" y="144"/>
                </a:moveTo>
                <a:cubicBezTo>
                  <a:pt x="14" y="144"/>
                  <a:pt x="14" y="144"/>
                  <a:pt x="14" y="144"/>
                </a:cubicBezTo>
                <a:cubicBezTo>
                  <a:pt x="14" y="40"/>
                  <a:pt x="14" y="40"/>
                  <a:pt x="14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36" y="144"/>
                  <a:pt x="136" y="144"/>
                  <a:pt x="136" y="144"/>
                </a:cubicBezTo>
                <a:close/>
                <a:moveTo>
                  <a:pt x="75" y="59"/>
                </a:moveTo>
                <a:cubicBezTo>
                  <a:pt x="57" y="59"/>
                  <a:pt x="43" y="75"/>
                  <a:pt x="43" y="92"/>
                </a:cubicBezTo>
                <a:cubicBezTo>
                  <a:pt x="43" y="111"/>
                  <a:pt x="57" y="126"/>
                  <a:pt x="75" y="126"/>
                </a:cubicBezTo>
                <a:cubicBezTo>
                  <a:pt x="92" y="126"/>
                  <a:pt x="106" y="111"/>
                  <a:pt x="106" y="92"/>
                </a:cubicBezTo>
                <a:cubicBezTo>
                  <a:pt x="106" y="75"/>
                  <a:pt x="92" y="59"/>
                  <a:pt x="75" y="59"/>
                </a:cubicBezTo>
                <a:close/>
                <a:moveTo>
                  <a:pt x="75" y="111"/>
                </a:moveTo>
                <a:cubicBezTo>
                  <a:pt x="65" y="111"/>
                  <a:pt x="57" y="103"/>
                  <a:pt x="57" y="92"/>
                </a:cubicBezTo>
                <a:cubicBezTo>
                  <a:pt x="57" y="83"/>
                  <a:pt x="65" y="74"/>
                  <a:pt x="75" y="74"/>
                </a:cubicBezTo>
                <a:cubicBezTo>
                  <a:pt x="85" y="74"/>
                  <a:pt x="92" y="83"/>
                  <a:pt x="92" y="92"/>
                </a:cubicBezTo>
                <a:cubicBezTo>
                  <a:pt x="92" y="103"/>
                  <a:pt x="85" y="111"/>
                  <a:pt x="75" y="111"/>
                </a:cubicBezTo>
                <a:close/>
                <a:moveTo>
                  <a:pt x="75" y="111"/>
                </a:moveTo>
                <a:cubicBezTo>
                  <a:pt x="75" y="111"/>
                  <a:pt x="75" y="111"/>
                  <a:pt x="75" y="11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Freeform 118">
            <a:extLst>
              <a:ext uri="{FF2B5EF4-FFF2-40B4-BE49-F238E27FC236}">
                <a16:creationId xmlns:a16="http://schemas.microsoft.com/office/drawing/2014/main" id="{CE68A627-75E2-431A-9852-944719A566D9}"/>
              </a:ext>
            </a:extLst>
          </p:cNvPr>
          <p:cNvSpPr>
            <a:spLocks noEditPoints="1"/>
          </p:cNvSpPr>
          <p:nvPr/>
        </p:nvSpPr>
        <p:spPr bwMode="auto">
          <a:xfrm>
            <a:off x="10641013" y="3028951"/>
            <a:ext cx="268288" cy="244475"/>
          </a:xfrm>
          <a:custGeom>
            <a:avLst/>
            <a:gdLst>
              <a:gd name="T0" fmla="*/ 150 w 169"/>
              <a:gd name="T1" fmla="*/ 18 h 154"/>
              <a:gd name="T2" fmla="*/ 84 w 169"/>
              <a:gd name="T3" fmla="*/ 17 h 154"/>
              <a:gd name="T4" fmla="*/ 19 w 169"/>
              <a:gd name="T5" fmla="*/ 18 h 154"/>
              <a:gd name="T6" fmla="*/ 19 w 169"/>
              <a:gd name="T7" fmla="*/ 90 h 154"/>
              <a:gd name="T8" fmla="*/ 74 w 169"/>
              <a:gd name="T9" fmla="*/ 148 h 154"/>
              <a:gd name="T10" fmla="*/ 95 w 169"/>
              <a:gd name="T11" fmla="*/ 148 h 154"/>
              <a:gd name="T12" fmla="*/ 150 w 169"/>
              <a:gd name="T13" fmla="*/ 90 h 154"/>
              <a:gd name="T14" fmla="*/ 150 w 169"/>
              <a:gd name="T15" fmla="*/ 18 h 154"/>
              <a:gd name="T16" fmla="*/ 143 w 169"/>
              <a:gd name="T17" fmla="*/ 82 h 154"/>
              <a:gd name="T18" fmla="*/ 87 w 169"/>
              <a:gd name="T19" fmla="*/ 140 h 154"/>
              <a:gd name="T20" fmla="*/ 81 w 169"/>
              <a:gd name="T21" fmla="*/ 140 h 154"/>
              <a:gd name="T22" fmla="*/ 26 w 169"/>
              <a:gd name="T23" fmla="*/ 82 h 154"/>
              <a:gd name="T24" fmla="*/ 26 w 169"/>
              <a:gd name="T25" fmla="*/ 26 h 154"/>
              <a:gd name="T26" fmla="*/ 77 w 169"/>
              <a:gd name="T27" fmla="*/ 25 h 154"/>
              <a:gd name="T28" fmla="*/ 84 w 169"/>
              <a:gd name="T29" fmla="*/ 31 h 154"/>
              <a:gd name="T30" fmla="*/ 92 w 169"/>
              <a:gd name="T31" fmla="*/ 25 h 154"/>
              <a:gd name="T32" fmla="*/ 143 w 169"/>
              <a:gd name="T33" fmla="*/ 26 h 154"/>
              <a:gd name="T34" fmla="*/ 143 w 169"/>
              <a:gd name="T35" fmla="*/ 82 h 154"/>
              <a:gd name="T36" fmla="*/ 51 w 169"/>
              <a:gd name="T37" fmla="*/ 31 h 154"/>
              <a:gd name="T38" fmla="*/ 30 w 169"/>
              <a:gd name="T39" fmla="*/ 53 h 154"/>
              <a:gd name="T40" fmla="*/ 32 w 169"/>
              <a:gd name="T41" fmla="*/ 56 h 154"/>
              <a:gd name="T42" fmla="*/ 35 w 169"/>
              <a:gd name="T43" fmla="*/ 53 h 154"/>
              <a:gd name="T44" fmla="*/ 51 w 169"/>
              <a:gd name="T45" fmla="*/ 35 h 154"/>
              <a:gd name="T46" fmla="*/ 54 w 169"/>
              <a:gd name="T47" fmla="*/ 32 h 154"/>
              <a:gd name="T48" fmla="*/ 51 w 169"/>
              <a:gd name="T49" fmla="*/ 31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9" h="154">
                <a:moveTo>
                  <a:pt x="150" y="18"/>
                </a:moveTo>
                <a:cubicBezTo>
                  <a:pt x="133" y="0"/>
                  <a:pt x="103" y="0"/>
                  <a:pt x="84" y="17"/>
                </a:cubicBezTo>
                <a:cubicBezTo>
                  <a:pt x="65" y="0"/>
                  <a:pt x="36" y="0"/>
                  <a:pt x="19" y="18"/>
                </a:cubicBezTo>
                <a:cubicBezTo>
                  <a:pt x="0" y="39"/>
                  <a:pt x="0" y="70"/>
                  <a:pt x="19" y="90"/>
                </a:cubicBezTo>
                <a:cubicBezTo>
                  <a:pt x="25" y="95"/>
                  <a:pt x="74" y="148"/>
                  <a:pt x="74" y="148"/>
                </a:cubicBezTo>
                <a:cubicBezTo>
                  <a:pt x="80" y="154"/>
                  <a:pt x="89" y="154"/>
                  <a:pt x="95" y="148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69" y="70"/>
                  <a:pt x="169" y="39"/>
                  <a:pt x="150" y="18"/>
                </a:cubicBezTo>
                <a:close/>
                <a:moveTo>
                  <a:pt x="143" y="82"/>
                </a:moveTo>
                <a:cubicBezTo>
                  <a:pt x="87" y="140"/>
                  <a:pt x="87" y="140"/>
                  <a:pt x="87" y="140"/>
                </a:cubicBezTo>
                <a:cubicBezTo>
                  <a:pt x="86" y="143"/>
                  <a:pt x="83" y="143"/>
                  <a:pt x="81" y="140"/>
                </a:cubicBezTo>
                <a:cubicBezTo>
                  <a:pt x="26" y="82"/>
                  <a:pt x="26" y="82"/>
                  <a:pt x="26" y="82"/>
                </a:cubicBezTo>
                <a:cubicBezTo>
                  <a:pt x="11" y="67"/>
                  <a:pt x="11" y="42"/>
                  <a:pt x="26" y="26"/>
                </a:cubicBezTo>
                <a:cubicBezTo>
                  <a:pt x="41" y="10"/>
                  <a:pt x="62" y="10"/>
                  <a:pt x="77" y="25"/>
                </a:cubicBezTo>
                <a:cubicBezTo>
                  <a:pt x="84" y="31"/>
                  <a:pt x="84" y="31"/>
                  <a:pt x="84" y="31"/>
                </a:cubicBezTo>
                <a:cubicBezTo>
                  <a:pt x="92" y="25"/>
                  <a:pt x="92" y="25"/>
                  <a:pt x="92" y="25"/>
                </a:cubicBezTo>
                <a:cubicBezTo>
                  <a:pt x="106" y="10"/>
                  <a:pt x="128" y="10"/>
                  <a:pt x="143" y="26"/>
                </a:cubicBezTo>
                <a:cubicBezTo>
                  <a:pt x="157" y="42"/>
                  <a:pt x="157" y="67"/>
                  <a:pt x="143" y="82"/>
                </a:cubicBezTo>
                <a:close/>
                <a:moveTo>
                  <a:pt x="51" y="31"/>
                </a:moveTo>
                <a:cubicBezTo>
                  <a:pt x="39" y="31"/>
                  <a:pt x="30" y="40"/>
                  <a:pt x="30" y="53"/>
                </a:cubicBezTo>
                <a:cubicBezTo>
                  <a:pt x="30" y="54"/>
                  <a:pt x="30" y="56"/>
                  <a:pt x="32" y="56"/>
                </a:cubicBezTo>
                <a:cubicBezTo>
                  <a:pt x="33" y="56"/>
                  <a:pt x="35" y="54"/>
                  <a:pt x="35" y="53"/>
                </a:cubicBezTo>
                <a:cubicBezTo>
                  <a:pt x="35" y="43"/>
                  <a:pt x="42" y="35"/>
                  <a:pt x="51" y="35"/>
                </a:cubicBezTo>
                <a:cubicBezTo>
                  <a:pt x="52" y="35"/>
                  <a:pt x="54" y="34"/>
                  <a:pt x="54" y="32"/>
                </a:cubicBezTo>
                <a:cubicBezTo>
                  <a:pt x="54" y="31"/>
                  <a:pt x="52" y="31"/>
                  <a:pt x="51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119">
            <a:extLst>
              <a:ext uri="{FF2B5EF4-FFF2-40B4-BE49-F238E27FC236}">
                <a16:creationId xmlns:a16="http://schemas.microsoft.com/office/drawing/2014/main" id="{3FC5FFFF-8113-4B32-853B-64778B531417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1390651"/>
            <a:ext cx="254000" cy="220663"/>
          </a:xfrm>
          <a:custGeom>
            <a:avLst/>
            <a:gdLst>
              <a:gd name="T0" fmla="*/ 148 w 160"/>
              <a:gd name="T1" fmla="*/ 20 h 139"/>
              <a:gd name="T2" fmla="*/ 114 w 160"/>
              <a:gd name="T3" fmla="*/ 20 h 139"/>
              <a:gd name="T4" fmla="*/ 114 w 160"/>
              <a:gd name="T5" fmla="*/ 13 h 139"/>
              <a:gd name="T6" fmla="*/ 101 w 160"/>
              <a:gd name="T7" fmla="*/ 0 h 139"/>
              <a:gd name="T8" fmla="*/ 59 w 160"/>
              <a:gd name="T9" fmla="*/ 0 h 139"/>
              <a:gd name="T10" fmla="*/ 47 w 160"/>
              <a:gd name="T11" fmla="*/ 13 h 139"/>
              <a:gd name="T12" fmla="*/ 47 w 160"/>
              <a:gd name="T13" fmla="*/ 20 h 139"/>
              <a:gd name="T14" fmla="*/ 13 w 160"/>
              <a:gd name="T15" fmla="*/ 20 h 139"/>
              <a:gd name="T16" fmla="*/ 0 w 160"/>
              <a:gd name="T17" fmla="*/ 33 h 139"/>
              <a:gd name="T18" fmla="*/ 0 w 160"/>
              <a:gd name="T19" fmla="*/ 126 h 139"/>
              <a:gd name="T20" fmla="*/ 13 w 160"/>
              <a:gd name="T21" fmla="*/ 139 h 139"/>
              <a:gd name="T22" fmla="*/ 148 w 160"/>
              <a:gd name="T23" fmla="*/ 139 h 139"/>
              <a:gd name="T24" fmla="*/ 160 w 160"/>
              <a:gd name="T25" fmla="*/ 126 h 139"/>
              <a:gd name="T26" fmla="*/ 160 w 160"/>
              <a:gd name="T27" fmla="*/ 33 h 139"/>
              <a:gd name="T28" fmla="*/ 148 w 160"/>
              <a:gd name="T29" fmla="*/ 20 h 139"/>
              <a:gd name="T30" fmla="*/ 58 w 160"/>
              <a:gd name="T31" fmla="*/ 13 h 139"/>
              <a:gd name="T32" fmla="*/ 59 w 160"/>
              <a:gd name="T33" fmla="*/ 12 h 139"/>
              <a:gd name="T34" fmla="*/ 101 w 160"/>
              <a:gd name="T35" fmla="*/ 12 h 139"/>
              <a:gd name="T36" fmla="*/ 104 w 160"/>
              <a:gd name="T37" fmla="*/ 13 h 139"/>
              <a:gd name="T38" fmla="*/ 104 w 160"/>
              <a:gd name="T39" fmla="*/ 20 h 139"/>
              <a:gd name="T40" fmla="*/ 58 w 160"/>
              <a:gd name="T41" fmla="*/ 20 h 139"/>
              <a:gd name="T42" fmla="*/ 58 w 160"/>
              <a:gd name="T43" fmla="*/ 13 h 139"/>
              <a:gd name="T44" fmla="*/ 58 w 160"/>
              <a:gd name="T45" fmla="*/ 13 h 139"/>
              <a:gd name="T46" fmla="*/ 13 w 160"/>
              <a:gd name="T47" fmla="*/ 32 h 139"/>
              <a:gd name="T48" fmla="*/ 148 w 160"/>
              <a:gd name="T49" fmla="*/ 32 h 139"/>
              <a:gd name="T50" fmla="*/ 149 w 160"/>
              <a:gd name="T51" fmla="*/ 33 h 139"/>
              <a:gd name="T52" fmla="*/ 149 w 160"/>
              <a:gd name="T53" fmla="*/ 63 h 139"/>
              <a:gd name="T54" fmla="*/ 80 w 160"/>
              <a:gd name="T55" fmla="*/ 75 h 139"/>
              <a:gd name="T56" fmla="*/ 11 w 160"/>
              <a:gd name="T57" fmla="*/ 63 h 139"/>
              <a:gd name="T58" fmla="*/ 11 w 160"/>
              <a:gd name="T59" fmla="*/ 33 h 139"/>
              <a:gd name="T60" fmla="*/ 13 w 160"/>
              <a:gd name="T61" fmla="*/ 32 h 139"/>
              <a:gd name="T62" fmla="*/ 148 w 160"/>
              <a:gd name="T63" fmla="*/ 129 h 139"/>
              <a:gd name="T64" fmla="*/ 13 w 160"/>
              <a:gd name="T65" fmla="*/ 129 h 139"/>
              <a:gd name="T66" fmla="*/ 11 w 160"/>
              <a:gd name="T67" fmla="*/ 126 h 139"/>
              <a:gd name="T68" fmla="*/ 11 w 160"/>
              <a:gd name="T69" fmla="*/ 76 h 139"/>
              <a:gd name="T70" fmla="*/ 69 w 160"/>
              <a:gd name="T71" fmla="*/ 85 h 139"/>
              <a:gd name="T72" fmla="*/ 69 w 160"/>
              <a:gd name="T73" fmla="*/ 85 h 139"/>
              <a:gd name="T74" fmla="*/ 69 w 160"/>
              <a:gd name="T75" fmla="*/ 88 h 139"/>
              <a:gd name="T76" fmla="*/ 78 w 160"/>
              <a:gd name="T77" fmla="*/ 97 h 139"/>
              <a:gd name="T78" fmla="*/ 83 w 160"/>
              <a:gd name="T79" fmla="*/ 97 h 139"/>
              <a:gd name="T80" fmla="*/ 91 w 160"/>
              <a:gd name="T81" fmla="*/ 88 h 139"/>
              <a:gd name="T82" fmla="*/ 91 w 160"/>
              <a:gd name="T83" fmla="*/ 85 h 139"/>
              <a:gd name="T84" fmla="*/ 91 w 160"/>
              <a:gd name="T85" fmla="*/ 85 h 139"/>
              <a:gd name="T86" fmla="*/ 149 w 160"/>
              <a:gd name="T87" fmla="*/ 76 h 139"/>
              <a:gd name="T88" fmla="*/ 149 w 160"/>
              <a:gd name="T89" fmla="*/ 126 h 139"/>
              <a:gd name="T90" fmla="*/ 148 w 160"/>
              <a:gd name="T91" fmla="*/ 129 h 139"/>
              <a:gd name="T92" fmla="*/ 148 w 160"/>
              <a:gd name="T93" fmla="*/ 129 h 139"/>
              <a:gd name="T94" fmla="*/ 148 w 160"/>
              <a:gd name="T95" fmla="*/ 12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39">
                <a:moveTo>
                  <a:pt x="148" y="20"/>
                </a:moveTo>
                <a:cubicBezTo>
                  <a:pt x="114" y="20"/>
                  <a:pt x="114" y="20"/>
                  <a:pt x="114" y="20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4" y="7"/>
                  <a:pt x="109" y="0"/>
                  <a:pt x="10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2" y="0"/>
                  <a:pt x="47" y="7"/>
                  <a:pt x="47" y="13"/>
                </a:cubicBezTo>
                <a:cubicBezTo>
                  <a:pt x="47" y="20"/>
                  <a:pt x="47" y="20"/>
                  <a:pt x="47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7" y="20"/>
                  <a:pt x="0" y="26"/>
                  <a:pt x="0" y="33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7" y="139"/>
                  <a:pt x="13" y="139"/>
                </a:cubicBezTo>
                <a:cubicBezTo>
                  <a:pt x="148" y="139"/>
                  <a:pt x="148" y="139"/>
                  <a:pt x="148" y="139"/>
                </a:cubicBezTo>
                <a:cubicBezTo>
                  <a:pt x="154" y="139"/>
                  <a:pt x="160" y="134"/>
                  <a:pt x="160" y="126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26"/>
                  <a:pt x="154" y="20"/>
                  <a:pt x="148" y="20"/>
                </a:cubicBezTo>
                <a:close/>
                <a:moveTo>
                  <a:pt x="58" y="13"/>
                </a:moveTo>
                <a:cubicBezTo>
                  <a:pt x="58" y="12"/>
                  <a:pt x="58" y="12"/>
                  <a:pt x="59" y="12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3" y="12"/>
                  <a:pt x="104" y="12"/>
                  <a:pt x="104" y="13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3"/>
                  <a:pt x="58" y="13"/>
                  <a:pt x="58" y="13"/>
                </a:cubicBezTo>
                <a:cubicBezTo>
                  <a:pt x="58" y="13"/>
                  <a:pt x="58" y="13"/>
                  <a:pt x="58" y="13"/>
                </a:cubicBezTo>
                <a:close/>
                <a:moveTo>
                  <a:pt x="13" y="32"/>
                </a:moveTo>
                <a:cubicBezTo>
                  <a:pt x="148" y="32"/>
                  <a:pt x="148" y="32"/>
                  <a:pt x="148" y="32"/>
                </a:cubicBezTo>
                <a:cubicBezTo>
                  <a:pt x="149" y="33"/>
                  <a:pt x="149" y="33"/>
                  <a:pt x="149" y="33"/>
                </a:cubicBezTo>
                <a:cubicBezTo>
                  <a:pt x="149" y="63"/>
                  <a:pt x="149" y="63"/>
                  <a:pt x="149" y="63"/>
                </a:cubicBezTo>
                <a:cubicBezTo>
                  <a:pt x="132" y="71"/>
                  <a:pt x="107" y="75"/>
                  <a:pt x="80" y="75"/>
                </a:cubicBezTo>
                <a:cubicBezTo>
                  <a:pt x="53" y="75"/>
                  <a:pt x="29" y="71"/>
                  <a:pt x="11" y="63"/>
                </a:cubicBezTo>
                <a:cubicBezTo>
                  <a:pt x="11" y="33"/>
                  <a:pt x="11" y="33"/>
                  <a:pt x="11" y="33"/>
                </a:cubicBezTo>
                <a:cubicBezTo>
                  <a:pt x="13" y="32"/>
                  <a:pt x="13" y="32"/>
                  <a:pt x="13" y="32"/>
                </a:cubicBezTo>
                <a:close/>
                <a:moveTo>
                  <a:pt x="148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129"/>
                  <a:pt x="11" y="127"/>
                  <a:pt x="11" y="126"/>
                </a:cubicBezTo>
                <a:cubicBezTo>
                  <a:pt x="11" y="76"/>
                  <a:pt x="11" y="76"/>
                  <a:pt x="11" y="76"/>
                </a:cubicBezTo>
                <a:cubicBezTo>
                  <a:pt x="27" y="82"/>
                  <a:pt x="47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93"/>
                  <a:pt x="73" y="97"/>
                  <a:pt x="78" y="97"/>
                </a:cubicBezTo>
                <a:cubicBezTo>
                  <a:pt x="83" y="97"/>
                  <a:pt x="83" y="97"/>
                  <a:pt x="83" y="97"/>
                </a:cubicBezTo>
                <a:cubicBezTo>
                  <a:pt x="88" y="97"/>
                  <a:pt x="91" y="93"/>
                  <a:pt x="91" y="88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85"/>
                  <a:pt x="91" y="85"/>
                </a:cubicBezTo>
                <a:cubicBezTo>
                  <a:pt x="114" y="85"/>
                  <a:pt x="133" y="82"/>
                  <a:pt x="149" y="76"/>
                </a:cubicBezTo>
                <a:cubicBezTo>
                  <a:pt x="149" y="126"/>
                  <a:pt x="149" y="126"/>
                  <a:pt x="149" y="126"/>
                </a:cubicBezTo>
                <a:cubicBezTo>
                  <a:pt x="149" y="127"/>
                  <a:pt x="148" y="129"/>
                  <a:pt x="148" y="129"/>
                </a:cubicBezTo>
                <a:close/>
                <a:moveTo>
                  <a:pt x="148" y="129"/>
                </a:moveTo>
                <a:cubicBezTo>
                  <a:pt x="148" y="129"/>
                  <a:pt x="148" y="129"/>
                  <a:pt x="148" y="12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120">
            <a:extLst>
              <a:ext uri="{FF2B5EF4-FFF2-40B4-BE49-F238E27FC236}">
                <a16:creationId xmlns:a16="http://schemas.microsoft.com/office/drawing/2014/main" id="{2E2C8820-81A0-45F8-AF5A-896C73A4C2A8}"/>
              </a:ext>
            </a:extLst>
          </p:cNvPr>
          <p:cNvSpPr>
            <a:spLocks noEditPoints="1"/>
          </p:cNvSpPr>
          <p:nvPr/>
        </p:nvSpPr>
        <p:spPr bwMode="auto">
          <a:xfrm>
            <a:off x="10655301" y="5227638"/>
            <a:ext cx="239713" cy="254000"/>
          </a:xfrm>
          <a:custGeom>
            <a:avLst/>
            <a:gdLst>
              <a:gd name="T0" fmla="*/ 16 w 151"/>
              <a:gd name="T1" fmla="*/ 0 h 160"/>
              <a:gd name="T2" fmla="*/ 0 w 151"/>
              <a:gd name="T3" fmla="*/ 60 h 160"/>
              <a:gd name="T4" fmla="*/ 57 w 151"/>
              <a:gd name="T5" fmla="*/ 76 h 160"/>
              <a:gd name="T6" fmla="*/ 73 w 151"/>
              <a:gd name="T7" fmla="*/ 17 h 160"/>
              <a:gd name="T8" fmla="*/ 64 w 151"/>
              <a:gd name="T9" fmla="*/ 60 h 160"/>
              <a:gd name="T10" fmla="*/ 16 w 151"/>
              <a:gd name="T11" fmla="*/ 65 h 160"/>
              <a:gd name="T12" fmla="*/ 9 w 151"/>
              <a:gd name="T13" fmla="*/ 17 h 160"/>
              <a:gd name="T14" fmla="*/ 57 w 151"/>
              <a:gd name="T15" fmla="*/ 10 h 160"/>
              <a:gd name="T16" fmla="*/ 64 w 151"/>
              <a:gd name="T17" fmla="*/ 60 h 160"/>
              <a:gd name="T18" fmla="*/ 26 w 151"/>
              <a:gd name="T19" fmla="*/ 19 h 160"/>
              <a:gd name="T20" fmla="*/ 16 w 151"/>
              <a:gd name="T21" fmla="*/ 36 h 160"/>
              <a:gd name="T22" fmla="*/ 20 w 151"/>
              <a:gd name="T23" fmla="*/ 36 h 160"/>
              <a:gd name="T24" fmla="*/ 26 w 151"/>
              <a:gd name="T25" fmla="*/ 25 h 160"/>
              <a:gd name="T26" fmla="*/ 44 w 151"/>
              <a:gd name="T27" fmla="*/ 22 h 160"/>
              <a:gd name="T28" fmla="*/ 19 w 151"/>
              <a:gd name="T29" fmla="*/ 44 h 160"/>
              <a:gd name="T30" fmla="*/ 15 w 151"/>
              <a:gd name="T31" fmla="*/ 45 h 160"/>
              <a:gd name="T32" fmla="*/ 18 w 151"/>
              <a:gd name="T33" fmla="*/ 48 h 160"/>
              <a:gd name="T34" fmla="*/ 20 w 151"/>
              <a:gd name="T35" fmla="*/ 45 h 160"/>
              <a:gd name="T36" fmla="*/ 135 w 151"/>
              <a:gd name="T37" fmla="*/ 0 h 160"/>
              <a:gd name="T38" fmla="*/ 80 w 151"/>
              <a:gd name="T39" fmla="*/ 17 h 160"/>
              <a:gd name="T40" fmla="*/ 95 w 151"/>
              <a:gd name="T41" fmla="*/ 76 h 160"/>
              <a:gd name="T42" fmla="*/ 151 w 151"/>
              <a:gd name="T43" fmla="*/ 60 h 160"/>
              <a:gd name="T44" fmla="*/ 135 w 151"/>
              <a:gd name="T45" fmla="*/ 0 h 160"/>
              <a:gd name="T46" fmla="*/ 135 w 151"/>
              <a:gd name="T47" fmla="*/ 65 h 160"/>
              <a:gd name="T48" fmla="*/ 88 w 151"/>
              <a:gd name="T49" fmla="*/ 60 h 160"/>
              <a:gd name="T50" fmla="*/ 95 w 151"/>
              <a:gd name="T51" fmla="*/ 10 h 160"/>
              <a:gd name="T52" fmla="*/ 142 w 151"/>
              <a:gd name="T53" fmla="*/ 17 h 160"/>
              <a:gd name="T54" fmla="*/ 57 w 151"/>
              <a:gd name="T55" fmla="*/ 84 h 160"/>
              <a:gd name="T56" fmla="*/ 0 w 151"/>
              <a:gd name="T57" fmla="*/ 101 h 160"/>
              <a:gd name="T58" fmla="*/ 16 w 151"/>
              <a:gd name="T59" fmla="*/ 160 h 160"/>
              <a:gd name="T60" fmla="*/ 73 w 151"/>
              <a:gd name="T61" fmla="*/ 144 h 160"/>
              <a:gd name="T62" fmla="*/ 57 w 151"/>
              <a:gd name="T63" fmla="*/ 84 h 160"/>
              <a:gd name="T64" fmla="*/ 57 w 151"/>
              <a:gd name="T65" fmla="*/ 151 h 160"/>
              <a:gd name="T66" fmla="*/ 9 w 151"/>
              <a:gd name="T67" fmla="*/ 144 h 160"/>
              <a:gd name="T68" fmla="*/ 16 w 151"/>
              <a:gd name="T69" fmla="*/ 94 h 160"/>
              <a:gd name="T70" fmla="*/ 64 w 151"/>
              <a:gd name="T71" fmla="*/ 101 h 160"/>
              <a:gd name="T72" fmla="*/ 135 w 151"/>
              <a:gd name="T73" fmla="*/ 84 h 160"/>
              <a:gd name="T74" fmla="*/ 80 w 151"/>
              <a:gd name="T75" fmla="*/ 101 h 160"/>
              <a:gd name="T76" fmla="*/ 95 w 151"/>
              <a:gd name="T77" fmla="*/ 160 h 160"/>
              <a:gd name="T78" fmla="*/ 151 w 151"/>
              <a:gd name="T79" fmla="*/ 144 h 160"/>
              <a:gd name="T80" fmla="*/ 135 w 151"/>
              <a:gd name="T81" fmla="*/ 84 h 160"/>
              <a:gd name="T82" fmla="*/ 135 w 151"/>
              <a:gd name="T83" fmla="*/ 151 h 160"/>
              <a:gd name="T84" fmla="*/ 88 w 151"/>
              <a:gd name="T85" fmla="*/ 144 h 160"/>
              <a:gd name="T86" fmla="*/ 95 w 151"/>
              <a:gd name="T87" fmla="*/ 94 h 160"/>
              <a:gd name="T88" fmla="*/ 142 w 151"/>
              <a:gd name="T89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1" h="160">
                <a:moveTo>
                  <a:pt x="57" y="0"/>
                </a:moveTo>
                <a:cubicBezTo>
                  <a:pt x="57" y="0"/>
                  <a:pt x="57" y="0"/>
                  <a:pt x="16" y="0"/>
                </a:cubicBezTo>
                <a:cubicBezTo>
                  <a:pt x="7" y="0"/>
                  <a:pt x="0" y="7"/>
                  <a:pt x="0" y="17"/>
                </a:cubicBezTo>
                <a:cubicBezTo>
                  <a:pt x="0" y="17"/>
                  <a:pt x="0" y="17"/>
                  <a:pt x="0" y="60"/>
                </a:cubicBezTo>
                <a:cubicBezTo>
                  <a:pt x="0" y="68"/>
                  <a:pt x="7" y="76"/>
                  <a:pt x="16" y="76"/>
                </a:cubicBezTo>
                <a:cubicBezTo>
                  <a:pt x="16" y="76"/>
                  <a:pt x="16" y="76"/>
                  <a:pt x="57" y="76"/>
                </a:cubicBezTo>
                <a:cubicBezTo>
                  <a:pt x="65" y="76"/>
                  <a:pt x="73" y="68"/>
                  <a:pt x="73" y="60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7"/>
                  <a:pt x="65" y="0"/>
                  <a:pt x="57" y="0"/>
                </a:cubicBezTo>
                <a:close/>
                <a:moveTo>
                  <a:pt x="64" y="60"/>
                </a:moveTo>
                <a:cubicBezTo>
                  <a:pt x="64" y="63"/>
                  <a:pt x="61" y="65"/>
                  <a:pt x="57" y="65"/>
                </a:cubicBezTo>
                <a:cubicBezTo>
                  <a:pt x="57" y="65"/>
                  <a:pt x="57" y="65"/>
                  <a:pt x="16" y="65"/>
                </a:cubicBezTo>
                <a:cubicBezTo>
                  <a:pt x="12" y="65"/>
                  <a:pt x="9" y="63"/>
                  <a:pt x="9" y="60"/>
                </a:cubicBezTo>
                <a:cubicBezTo>
                  <a:pt x="9" y="60"/>
                  <a:pt x="9" y="60"/>
                  <a:pt x="9" y="17"/>
                </a:cubicBezTo>
                <a:cubicBezTo>
                  <a:pt x="9" y="13"/>
                  <a:pt x="12" y="10"/>
                  <a:pt x="16" y="10"/>
                </a:cubicBezTo>
                <a:cubicBezTo>
                  <a:pt x="16" y="10"/>
                  <a:pt x="16" y="10"/>
                  <a:pt x="57" y="10"/>
                </a:cubicBezTo>
                <a:cubicBezTo>
                  <a:pt x="61" y="10"/>
                  <a:pt x="64" y="13"/>
                  <a:pt x="64" y="17"/>
                </a:cubicBezTo>
                <a:lnTo>
                  <a:pt x="64" y="60"/>
                </a:lnTo>
                <a:close/>
                <a:moveTo>
                  <a:pt x="41" y="19"/>
                </a:moveTo>
                <a:cubicBezTo>
                  <a:pt x="41" y="19"/>
                  <a:pt x="41" y="19"/>
                  <a:pt x="26" y="19"/>
                </a:cubicBezTo>
                <a:cubicBezTo>
                  <a:pt x="20" y="19"/>
                  <a:pt x="16" y="26"/>
                  <a:pt x="16" y="32"/>
                </a:cubicBezTo>
                <a:cubicBezTo>
                  <a:pt x="16" y="32"/>
                  <a:pt x="16" y="32"/>
                  <a:pt x="16" y="36"/>
                </a:cubicBezTo>
                <a:cubicBezTo>
                  <a:pt x="16" y="38"/>
                  <a:pt x="18" y="39"/>
                  <a:pt x="19" y="39"/>
                </a:cubicBezTo>
                <a:cubicBezTo>
                  <a:pt x="20" y="39"/>
                  <a:pt x="20" y="38"/>
                  <a:pt x="20" y="36"/>
                </a:cubicBezTo>
                <a:cubicBezTo>
                  <a:pt x="20" y="36"/>
                  <a:pt x="20" y="36"/>
                  <a:pt x="20" y="32"/>
                </a:cubicBezTo>
                <a:cubicBezTo>
                  <a:pt x="20" y="29"/>
                  <a:pt x="23" y="25"/>
                  <a:pt x="26" y="25"/>
                </a:cubicBezTo>
                <a:cubicBezTo>
                  <a:pt x="26" y="25"/>
                  <a:pt x="26" y="25"/>
                  <a:pt x="41" y="25"/>
                </a:cubicBezTo>
                <a:cubicBezTo>
                  <a:pt x="42" y="25"/>
                  <a:pt x="44" y="23"/>
                  <a:pt x="44" y="22"/>
                </a:cubicBezTo>
                <a:cubicBezTo>
                  <a:pt x="44" y="20"/>
                  <a:pt x="42" y="19"/>
                  <a:pt x="41" y="19"/>
                </a:cubicBezTo>
                <a:close/>
                <a:moveTo>
                  <a:pt x="19" y="44"/>
                </a:moveTo>
                <a:cubicBezTo>
                  <a:pt x="19" y="43"/>
                  <a:pt x="18" y="43"/>
                  <a:pt x="17" y="44"/>
                </a:cubicBezTo>
                <a:cubicBezTo>
                  <a:pt x="15" y="45"/>
                  <a:pt x="15" y="45"/>
                  <a:pt x="15" y="45"/>
                </a:cubicBezTo>
                <a:cubicBezTo>
                  <a:pt x="17" y="47"/>
                  <a:pt x="17" y="47"/>
                  <a:pt x="17" y="47"/>
                </a:cubicBezTo>
                <a:cubicBezTo>
                  <a:pt x="17" y="48"/>
                  <a:pt x="18" y="48"/>
                  <a:pt x="18" y="48"/>
                </a:cubicBezTo>
                <a:cubicBezTo>
                  <a:pt x="19" y="48"/>
                  <a:pt x="19" y="48"/>
                  <a:pt x="19" y="47"/>
                </a:cubicBezTo>
                <a:cubicBezTo>
                  <a:pt x="20" y="47"/>
                  <a:pt x="20" y="45"/>
                  <a:pt x="20" y="45"/>
                </a:cubicBezTo>
                <a:cubicBezTo>
                  <a:pt x="20" y="45"/>
                  <a:pt x="20" y="44"/>
                  <a:pt x="19" y="44"/>
                </a:cubicBezTo>
                <a:close/>
                <a:moveTo>
                  <a:pt x="135" y="0"/>
                </a:moveTo>
                <a:cubicBezTo>
                  <a:pt x="135" y="0"/>
                  <a:pt x="135" y="0"/>
                  <a:pt x="95" y="0"/>
                </a:cubicBezTo>
                <a:cubicBezTo>
                  <a:pt x="87" y="0"/>
                  <a:pt x="80" y="7"/>
                  <a:pt x="80" y="17"/>
                </a:cubicBezTo>
                <a:cubicBezTo>
                  <a:pt x="80" y="17"/>
                  <a:pt x="80" y="17"/>
                  <a:pt x="80" y="60"/>
                </a:cubicBezTo>
                <a:cubicBezTo>
                  <a:pt x="80" y="68"/>
                  <a:pt x="87" y="76"/>
                  <a:pt x="95" y="76"/>
                </a:cubicBezTo>
                <a:cubicBezTo>
                  <a:pt x="95" y="76"/>
                  <a:pt x="95" y="76"/>
                  <a:pt x="135" y="76"/>
                </a:cubicBezTo>
                <a:cubicBezTo>
                  <a:pt x="144" y="76"/>
                  <a:pt x="151" y="68"/>
                  <a:pt x="151" y="60"/>
                </a:cubicBezTo>
                <a:cubicBezTo>
                  <a:pt x="151" y="17"/>
                  <a:pt x="151" y="17"/>
                  <a:pt x="151" y="17"/>
                </a:cubicBezTo>
                <a:cubicBezTo>
                  <a:pt x="151" y="7"/>
                  <a:pt x="144" y="0"/>
                  <a:pt x="135" y="0"/>
                </a:cubicBezTo>
                <a:close/>
                <a:moveTo>
                  <a:pt x="142" y="60"/>
                </a:moveTo>
                <a:cubicBezTo>
                  <a:pt x="142" y="63"/>
                  <a:pt x="139" y="65"/>
                  <a:pt x="135" y="65"/>
                </a:cubicBezTo>
                <a:cubicBezTo>
                  <a:pt x="135" y="65"/>
                  <a:pt x="135" y="65"/>
                  <a:pt x="95" y="65"/>
                </a:cubicBezTo>
                <a:cubicBezTo>
                  <a:pt x="91" y="65"/>
                  <a:pt x="88" y="63"/>
                  <a:pt x="88" y="60"/>
                </a:cubicBezTo>
                <a:cubicBezTo>
                  <a:pt x="88" y="60"/>
                  <a:pt x="88" y="60"/>
                  <a:pt x="88" y="17"/>
                </a:cubicBezTo>
                <a:cubicBezTo>
                  <a:pt x="88" y="13"/>
                  <a:pt x="91" y="10"/>
                  <a:pt x="95" y="10"/>
                </a:cubicBezTo>
                <a:cubicBezTo>
                  <a:pt x="95" y="10"/>
                  <a:pt x="95" y="10"/>
                  <a:pt x="135" y="10"/>
                </a:cubicBezTo>
                <a:cubicBezTo>
                  <a:pt x="139" y="10"/>
                  <a:pt x="142" y="13"/>
                  <a:pt x="142" y="17"/>
                </a:cubicBezTo>
                <a:lnTo>
                  <a:pt x="142" y="60"/>
                </a:lnTo>
                <a:close/>
                <a:moveTo>
                  <a:pt x="57" y="84"/>
                </a:moveTo>
                <a:cubicBezTo>
                  <a:pt x="57" y="84"/>
                  <a:pt x="57" y="84"/>
                  <a:pt x="16" y="84"/>
                </a:cubicBezTo>
                <a:cubicBezTo>
                  <a:pt x="7" y="84"/>
                  <a:pt x="0" y="91"/>
                  <a:pt x="0" y="101"/>
                </a:cubicBezTo>
                <a:cubicBezTo>
                  <a:pt x="0" y="101"/>
                  <a:pt x="0" y="101"/>
                  <a:pt x="0" y="144"/>
                </a:cubicBezTo>
                <a:cubicBezTo>
                  <a:pt x="0" y="152"/>
                  <a:pt x="7" y="160"/>
                  <a:pt x="16" y="160"/>
                </a:cubicBezTo>
                <a:cubicBezTo>
                  <a:pt x="16" y="160"/>
                  <a:pt x="16" y="160"/>
                  <a:pt x="57" y="160"/>
                </a:cubicBezTo>
                <a:cubicBezTo>
                  <a:pt x="65" y="160"/>
                  <a:pt x="73" y="152"/>
                  <a:pt x="73" y="144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73" y="91"/>
                  <a:pt x="65" y="84"/>
                  <a:pt x="57" y="84"/>
                </a:cubicBezTo>
                <a:close/>
                <a:moveTo>
                  <a:pt x="64" y="144"/>
                </a:moveTo>
                <a:cubicBezTo>
                  <a:pt x="64" y="148"/>
                  <a:pt x="61" y="151"/>
                  <a:pt x="57" y="151"/>
                </a:cubicBezTo>
                <a:cubicBezTo>
                  <a:pt x="57" y="151"/>
                  <a:pt x="57" y="151"/>
                  <a:pt x="16" y="151"/>
                </a:cubicBezTo>
                <a:cubicBezTo>
                  <a:pt x="12" y="151"/>
                  <a:pt x="9" y="148"/>
                  <a:pt x="9" y="144"/>
                </a:cubicBezTo>
                <a:cubicBezTo>
                  <a:pt x="9" y="144"/>
                  <a:pt x="9" y="144"/>
                  <a:pt x="9" y="101"/>
                </a:cubicBezTo>
                <a:cubicBezTo>
                  <a:pt x="9" y="97"/>
                  <a:pt x="12" y="94"/>
                  <a:pt x="16" y="94"/>
                </a:cubicBezTo>
                <a:cubicBezTo>
                  <a:pt x="16" y="94"/>
                  <a:pt x="16" y="94"/>
                  <a:pt x="57" y="94"/>
                </a:cubicBezTo>
                <a:cubicBezTo>
                  <a:pt x="61" y="94"/>
                  <a:pt x="64" y="97"/>
                  <a:pt x="64" y="101"/>
                </a:cubicBezTo>
                <a:lnTo>
                  <a:pt x="64" y="144"/>
                </a:lnTo>
                <a:close/>
                <a:moveTo>
                  <a:pt x="135" y="84"/>
                </a:moveTo>
                <a:cubicBezTo>
                  <a:pt x="135" y="84"/>
                  <a:pt x="135" y="84"/>
                  <a:pt x="95" y="84"/>
                </a:cubicBezTo>
                <a:cubicBezTo>
                  <a:pt x="87" y="84"/>
                  <a:pt x="80" y="91"/>
                  <a:pt x="80" y="101"/>
                </a:cubicBezTo>
                <a:cubicBezTo>
                  <a:pt x="80" y="101"/>
                  <a:pt x="80" y="101"/>
                  <a:pt x="80" y="144"/>
                </a:cubicBezTo>
                <a:cubicBezTo>
                  <a:pt x="80" y="152"/>
                  <a:pt x="87" y="160"/>
                  <a:pt x="95" y="160"/>
                </a:cubicBezTo>
                <a:cubicBezTo>
                  <a:pt x="95" y="160"/>
                  <a:pt x="95" y="160"/>
                  <a:pt x="135" y="160"/>
                </a:cubicBezTo>
                <a:cubicBezTo>
                  <a:pt x="144" y="160"/>
                  <a:pt x="151" y="152"/>
                  <a:pt x="151" y="144"/>
                </a:cubicBezTo>
                <a:cubicBezTo>
                  <a:pt x="151" y="101"/>
                  <a:pt x="151" y="101"/>
                  <a:pt x="151" y="101"/>
                </a:cubicBezTo>
                <a:cubicBezTo>
                  <a:pt x="151" y="91"/>
                  <a:pt x="144" y="84"/>
                  <a:pt x="135" y="84"/>
                </a:cubicBezTo>
                <a:close/>
                <a:moveTo>
                  <a:pt x="142" y="144"/>
                </a:moveTo>
                <a:cubicBezTo>
                  <a:pt x="142" y="148"/>
                  <a:pt x="139" y="151"/>
                  <a:pt x="135" y="151"/>
                </a:cubicBezTo>
                <a:cubicBezTo>
                  <a:pt x="135" y="151"/>
                  <a:pt x="135" y="151"/>
                  <a:pt x="95" y="151"/>
                </a:cubicBezTo>
                <a:cubicBezTo>
                  <a:pt x="91" y="151"/>
                  <a:pt x="88" y="148"/>
                  <a:pt x="88" y="144"/>
                </a:cubicBezTo>
                <a:cubicBezTo>
                  <a:pt x="88" y="144"/>
                  <a:pt x="88" y="144"/>
                  <a:pt x="88" y="101"/>
                </a:cubicBezTo>
                <a:cubicBezTo>
                  <a:pt x="88" y="97"/>
                  <a:pt x="91" y="94"/>
                  <a:pt x="95" y="94"/>
                </a:cubicBezTo>
                <a:cubicBezTo>
                  <a:pt x="95" y="94"/>
                  <a:pt x="95" y="94"/>
                  <a:pt x="135" y="94"/>
                </a:cubicBezTo>
                <a:cubicBezTo>
                  <a:pt x="139" y="94"/>
                  <a:pt x="142" y="97"/>
                  <a:pt x="142" y="101"/>
                </a:cubicBezTo>
                <a:lnTo>
                  <a:pt x="142" y="1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121">
            <a:extLst>
              <a:ext uri="{FF2B5EF4-FFF2-40B4-BE49-F238E27FC236}">
                <a16:creationId xmlns:a16="http://schemas.microsoft.com/office/drawing/2014/main" id="{771A4A5E-2FC2-4508-A6EC-126A1957AA45}"/>
              </a:ext>
            </a:extLst>
          </p:cNvPr>
          <p:cNvSpPr>
            <a:spLocks noEditPoints="1"/>
          </p:cNvSpPr>
          <p:nvPr/>
        </p:nvSpPr>
        <p:spPr bwMode="auto">
          <a:xfrm>
            <a:off x="5153026" y="4127501"/>
            <a:ext cx="234950" cy="254000"/>
          </a:xfrm>
          <a:custGeom>
            <a:avLst/>
            <a:gdLst>
              <a:gd name="T0" fmla="*/ 132 w 148"/>
              <a:gd name="T1" fmla="*/ 0 h 160"/>
              <a:gd name="T2" fmla="*/ 16 w 148"/>
              <a:gd name="T3" fmla="*/ 0 h 160"/>
              <a:gd name="T4" fmla="*/ 0 w 148"/>
              <a:gd name="T5" fmla="*/ 17 h 160"/>
              <a:gd name="T6" fmla="*/ 0 w 148"/>
              <a:gd name="T7" fmla="*/ 143 h 160"/>
              <a:gd name="T8" fmla="*/ 16 w 148"/>
              <a:gd name="T9" fmla="*/ 160 h 160"/>
              <a:gd name="T10" fmla="*/ 132 w 148"/>
              <a:gd name="T11" fmla="*/ 160 h 160"/>
              <a:gd name="T12" fmla="*/ 148 w 148"/>
              <a:gd name="T13" fmla="*/ 143 h 160"/>
              <a:gd name="T14" fmla="*/ 148 w 148"/>
              <a:gd name="T15" fmla="*/ 17 h 160"/>
              <a:gd name="T16" fmla="*/ 132 w 148"/>
              <a:gd name="T17" fmla="*/ 0 h 160"/>
              <a:gd name="T18" fmla="*/ 136 w 148"/>
              <a:gd name="T19" fmla="*/ 145 h 160"/>
              <a:gd name="T20" fmla="*/ 11 w 148"/>
              <a:gd name="T21" fmla="*/ 145 h 160"/>
              <a:gd name="T22" fmla="*/ 11 w 148"/>
              <a:gd name="T23" fmla="*/ 36 h 160"/>
              <a:gd name="T24" fmla="*/ 136 w 148"/>
              <a:gd name="T25" fmla="*/ 36 h 160"/>
              <a:gd name="T26" fmla="*/ 136 w 148"/>
              <a:gd name="T27" fmla="*/ 145 h 160"/>
              <a:gd name="T28" fmla="*/ 40 w 148"/>
              <a:gd name="T29" fmla="*/ 73 h 160"/>
              <a:gd name="T30" fmla="*/ 52 w 148"/>
              <a:gd name="T31" fmla="*/ 61 h 160"/>
              <a:gd name="T32" fmla="*/ 40 w 148"/>
              <a:gd name="T33" fmla="*/ 47 h 160"/>
              <a:gd name="T34" fmla="*/ 29 w 148"/>
              <a:gd name="T35" fmla="*/ 61 h 160"/>
              <a:gd name="T36" fmla="*/ 40 w 148"/>
              <a:gd name="T37" fmla="*/ 73 h 160"/>
              <a:gd name="T38" fmla="*/ 116 w 148"/>
              <a:gd name="T39" fmla="*/ 55 h 160"/>
              <a:gd name="T40" fmla="*/ 63 w 148"/>
              <a:gd name="T41" fmla="*/ 55 h 160"/>
              <a:gd name="T42" fmla="*/ 63 w 148"/>
              <a:gd name="T43" fmla="*/ 65 h 160"/>
              <a:gd name="T44" fmla="*/ 116 w 148"/>
              <a:gd name="T45" fmla="*/ 65 h 160"/>
              <a:gd name="T46" fmla="*/ 116 w 148"/>
              <a:gd name="T47" fmla="*/ 55 h 160"/>
              <a:gd name="T48" fmla="*/ 40 w 148"/>
              <a:gd name="T49" fmla="*/ 104 h 160"/>
              <a:gd name="T50" fmla="*/ 52 w 148"/>
              <a:gd name="T51" fmla="*/ 92 h 160"/>
              <a:gd name="T52" fmla="*/ 40 w 148"/>
              <a:gd name="T53" fmla="*/ 80 h 160"/>
              <a:gd name="T54" fmla="*/ 29 w 148"/>
              <a:gd name="T55" fmla="*/ 92 h 160"/>
              <a:gd name="T56" fmla="*/ 40 w 148"/>
              <a:gd name="T57" fmla="*/ 104 h 160"/>
              <a:gd name="T58" fmla="*/ 116 w 148"/>
              <a:gd name="T59" fmla="*/ 86 h 160"/>
              <a:gd name="T60" fmla="*/ 63 w 148"/>
              <a:gd name="T61" fmla="*/ 86 h 160"/>
              <a:gd name="T62" fmla="*/ 63 w 148"/>
              <a:gd name="T63" fmla="*/ 96 h 160"/>
              <a:gd name="T64" fmla="*/ 116 w 148"/>
              <a:gd name="T65" fmla="*/ 96 h 160"/>
              <a:gd name="T66" fmla="*/ 116 w 148"/>
              <a:gd name="T67" fmla="*/ 86 h 160"/>
              <a:gd name="T68" fmla="*/ 40 w 148"/>
              <a:gd name="T69" fmla="*/ 136 h 160"/>
              <a:gd name="T70" fmla="*/ 52 w 148"/>
              <a:gd name="T71" fmla="*/ 123 h 160"/>
              <a:gd name="T72" fmla="*/ 40 w 148"/>
              <a:gd name="T73" fmla="*/ 111 h 160"/>
              <a:gd name="T74" fmla="*/ 29 w 148"/>
              <a:gd name="T75" fmla="*/ 123 h 160"/>
              <a:gd name="T76" fmla="*/ 40 w 148"/>
              <a:gd name="T77" fmla="*/ 136 h 160"/>
              <a:gd name="T78" fmla="*/ 116 w 148"/>
              <a:gd name="T79" fmla="*/ 118 h 160"/>
              <a:gd name="T80" fmla="*/ 63 w 148"/>
              <a:gd name="T81" fmla="*/ 118 h 160"/>
              <a:gd name="T82" fmla="*/ 63 w 148"/>
              <a:gd name="T83" fmla="*/ 129 h 160"/>
              <a:gd name="T84" fmla="*/ 116 w 148"/>
              <a:gd name="T85" fmla="*/ 129 h 160"/>
              <a:gd name="T86" fmla="*/ 116 w 148"/>
              <a:gd name="T87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8" h="160">
                <a:moveTo>
                  <a:pt x="132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7" y="160"/>
                  <a:pt x="16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40" y="160"/>
                  <a:pt x="148" y="152"/>
                  <a:pt x="148" y="143"/>
                </a:cubicBezTo>
                <a:cubicBezTo>
                  <a:pt x="148" y="17"/>
                  <a:pt x="148" y="17"/>
                  <a:pt x="148" y="17"/>
                </a:cubicBezTo>
                <a:cubicBezTo>
                  <a:pt x="148" y="8"/>
                  <a:pt x="140" y="0"/>
                  <a:pt x="132" y="0"/>
                </a:cubicBezTo>
                <a:close/>
                <a:moveTo>
                  <a:pt x="136" y="145"/>
                </a:moveTo>
                <a:cubicBezTo>
                  <a:pt x="11" y="145"/>
                  <a:pt x="11" y="145"/>
                  <a:pt x="11" y="145"/>
                </a:cubicBezTo>
                <a:cubicBezTo>
                  <a:pt x="11" y="36"/>
                  <a:pt x="11" y="36"/>
                  <a:pt x="11" y="36"/>
                </a:cubicBezTo>
                <a:cubicBezTo>
                  <a:pt x="136" y="36"/>
                  <a:pt x="136" y="36"/>
                  <a:pt x="136" y="36"/>
                </a:cubicBezTo>
                <a:lnTo>
                  <a:pt x="136" y="145"/>
                </a:lnTo>
                <a:close/>
                <a:moveTo>
                  <a:pt x="40" y="73"/>
                </a:moveTo>
                <a:cubicBezTo>
                  <a:pt x="47" y="73"/>
                  <a:pt x="52" y="67"/>
                  <a:pt x="52" y="61"/>
                </a:cubicBezTo>
                <a:cubicBezTo>
                  <a:pt x="52" y="53"/>
                  <a:pt x="47" y="47"/>
                  <a:pt x="40" y="47"/>
                </a:cubicBezTo>
                <a:cubicBezTo>
                  <a:pt x="33" y="47"/>
                  <a:pt x="29" y="53"/>
                  <a:pt x="29" y="61"/>
                </a:cubicBezTo>
                <a:cubicBezTo>
                  <a:pt x="29" y="67"/>
                  <a:pt x="33" y="73"/>
                  <a:pt x="40" y="73"/>
                </a:cubicBezTo>
                <a:close/>
                <a:moveTo>
                  <a:pt x="116" y="55"/>
                </a:moveTo>
                <a:cubicBezTo>
                  <a:pt x="63" y="55"/>
                  <a:pt x="63" y="55"/>
                  <a:pt x="63" y="55"/>
                </a:cubicBezTo>
                <a:cubicBezTo>
                  <a:pt x="63" y="65"/>
                  <a:pt x="63" y="65"/>
                  <a:pt x="63" y="65"/>
                </a:cubicBezTo>
                <a:cubicBezTo>
                  <a:pt x="116" y="65"/>
                  <a:pt x="116" y="65"/>
                  <a:pt x="116" y="65"/>
                </a:cubicBezTo>
                <a:lnTo>
                  <a:pt x="116" y="55"/>
                </a:lnTo>
                <a:close/>
                <a:moveTo>
                  <a:pt x="40" y="104"/>
                </a:moveTo>
                <a:cubicBezTo>
                  <a:pt x="47" y="104"/>
                  <a:pt x="52" y="100"/>
                  <a:pt x="52" y="92"/>
                </a:cubicBezTo>
                <a:cubicBezTo>
                  <a:pt x="52" y="84"/>
                  <a:pt x="47" y="80"/>
                  <a:pt x="40" y="80"/>
                </a:cubicBezTo>
                <a:cubicBezTo>
                  <a:pt x="33" y="80"/>
                  <a:pt x="29" y="84"/>
                  <a:pt x="29" y="92"/>
                </a:cubicBezTo>
                <a:cubicBezTo>
                  <a:pt x="29" y="100"/>
                  <a:pt x="33" y="104"/>
                  <a:pt x="40" y="104"/>
                </a:cubicBezTo>
                <a:close/>
                <a:moveTo>
                  <a:pt x="116" y="86"/>
                </a:moveTo>
                <a:cubicBezTo>
                  <a:pt x="63" y="86"/>
                  <a:pt x="63" y="86"/>
                  <a:pt x="63" y="86"/>
                </a:cubicBezTo>
                <a:cubicBezTo>
                  <a:pt x="63" y="96"/>
                  <a:pt x="63" y="96"/>
                  <a:pt x="63" y="96"/>
                </a:cubicBezTo>
                <a:cubicBezTo>
                  <a:pt x="116" y="96"/>
                  <a:pt x="116" y="96"/>
                  <a:pt x="116" y="96"/>
                </a:cubicBezTo>
                <a:lnTo>
                  <a:pt x="116" y="86"/>
                </a:lnTo>
                <a:close/>
                <a:moveTo>
                  <a:pt x="40" y="136"/>
                </a:moveTo>
                <a:cubicBezTo>
                  <a:pt x="47" y="136"/>
                  <a:pt x="52" y="130"/>
                  <a:pt x="52" y="123"/>
                </a:cubicBezTo>
                <a:cubicBezTo>
                  <a:pt x="52" y="117"/>
                  <a:pt x="47" y="111"/>
                  <a:pt x="40" y="111"/>
                </a:cubicBezTo>
                <a:cubicBezTo>
                  <a:pt x="33" y="111"/>
                  <a:pt x="29" y="117"/>
                  <a:pt x="29" y="123"/>
                </a:cubicBezTo>
                <a:cubicBezTo>
                  <a:pt x="29" y="130"/>
                  <a:pt x="33" y="136"/>
                  <a:pt x="40" y="136"/>
                </a:cubicBezTo>
                <a:close/>
                <a:moveTo>
                  <a:pt x="116" y="118"/>
                </a:moveTo>
                <a:cubicBezTo>
                  <a:pt x="63" y="118"/>
                  <a:pt x="63" y="118"/>
                  <a:pt x="63" y="118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116" y="129"/>
                  <a:pt x="116" y="129"/>
                  <a:pt x="116" y="129"/>
                </a:cubicBezTo>
                <a:lnTo>
                  <a:pt x="116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122">
            <a:extLst>
              <a:ext uri="{FF2B5EF4-FFF2-40B4-BE49-F238E27FC236}">
                <a16:creationId xmlns:a16="http://schemas.microsoft.com/office/drawing/2014/main" id="{62FD1E2B-13F4-439E-814C-C0D7FF48ACFF}"/>
              </a:ext>
            </a:extLst>
          </p:cNvPr>
          <p:cNvSpPr>
            <a:spLocks noEditPoints="1"/>
          </p:cNvSpPr>
          <p:nvPr/>
        </p:nvSpPr>
        <p:spPr bwMode="auto">
          <a:xfrm>
            <a:off x="10668001" y="4676776"/>
            <a:ext cx="214313" cy="255588"/>
          </a:xfrm>
          <a:custGeom>
            <a:avLst/>
            <a:gdLst>
              <a:gd name="T0" fmla="*/ 107 w 135"/>
              <a:gd name="T1" fmla="*/ 62 h 161"/>
              <a:gd name="T2" fmla="*/ 113 w 135"/>
              <a:gd name="T3" fmla="*/ 26 h 161"/>
              <a:gd name="T4" fmla="*/ 79 w 135"/>
              <a:gd name="T5" fmla="*/ 5 h 161"/>
              <a:gd name="T6" fmla="*/ 34 w 135"/>
              <a:gd name="T7" fmla="*/ 5 h 161"/>
              <a:gd name="T8" fmla="*/ 0 w 135"/>
              <a:gd name="T9" fmla="*/ 26 h 161"/>
              <a:gd name="T10" fmla="*/ 6 w 135"/>
              <a:gd name="T11" fmla="*/ 132 h 161"/>
              <a:gd name="T12" fmla="*/ 7 w 135"/>
              <a:gd name="T13" fmla="*/ 141 h 161"/>
              <a:gd name="T14" fmla="*/ 29 w 135"/>
              <a:gd name="T15" fmla="*/ 161 h 161"/>
              <a:gd name="T16" fmla="*/ 83 w 135"/>
              <a:gd name="T17" fmla="*/ 161 h 161"/>
              <a:gd name="T18" fmla="*/ 106 w 135"/>
              <a:gd name="T19" fmla="*/ 141 h 161"/>
              <a:gd name="T20" fmla="*/ 107 w 135"/>
              <a:gd name="T21" fmla="*/ 134 h 161"/>
              <a:gd name="T22" fmla="*/ 108 w 135"/>
              <a:gd name="T23" fmla="*/ 133 h 161"/>
              <a:gd name="T24" fmla="*/ 135 w 135"/>
              <a:gd name="T25" fmla="*/ 68 h 161"/>
              <a:gd name="T26" fmla="*/ 94 w 135"/>
              <a:gd name="T27" fmla="*/ 133 h 161"/>
              <a:gd name="T28" fmla="*/ 83 w 135"/>
              <a:gd name="T29" fmla="*/ 147 h 161"/>
              <a:gd name="T30" fmla="*/ 20 w 135"/>
              <a:gd name="T31" fmla="*/ 138 h 161"/>
              <a:gd name="T32" fmla="*/ 19 w 135"/>
              <a:gd name="T33" fmla="*/ 49 h 161"/>
              <a:gd name="T34" fmla="*/ 22 w 135"/>
              <a:gd name="T35" fmla="*/ 49 h 161"/>
              <a:gd name="T36" fmla="*/ 25 w 135"/>
              <a:gd name="T37" fmla="*/ 49 h 161"/>
              <a:gd name="T38" fmla="*/ 28 w 135"/>
              <a:gd name="T39" fmla="*/ 48 h 161"/>
              <a:gd name="T40" fmla="*/ 31 w 135"/>
              <a:gd name="T41" fmla="*/ 48 h 161"/>
              <a:gd name="T42" fmla="*/ 34 w 135"/>
              <a:gd name="T43" fmla="*/ 45 h 161"/>
              <a:gd name="T44" fmla="*/ 79 w 135"/>
              <a:gd name="T45" fmla="*/ 45 h 161"/>
              <a:gd name="T46" fmla="*/ 82 w 135"/>
              <a:gd name="T47" fmla="*/ 48 h 161"/>
              <a:gd name="T48" fmla="*/ 85 w 135"/>
              <a:gd name="T49" fmla="*/ 48 h 161"/>
              <a:gd name="T50" fmla="*/ 88 w 135"/>
              <a:gd name="T51" fmla="*/ 49 h 161"/>
              <a:gd name="T52" fmla="*/ 91 w 135"/>
              <a:gd name="T53" fmla="*/ 49 h 161"/>
              <a:gd name="T54" fmla="*/ 94 w 135"/>
              <a:gd name="T55" fmla="*/ 49 h 161"/>
              <a:gd name="T56" fmla="*/ 96 w 135"/>
              <a:gd name="T57" fmla="*/ 32 h 161"/>
              <a:gd name="T58" fmla="*/ 79 w 135"/>
              <a:gd name="T59" fmla="*/ 30 h 161"/>
              <a:gd name="T60" fmla="*/ 61 w 135"/>
              <a:gd name="T61" fmla="*/ 32 h 161"/>
              <a:gd name="T62" fmla="*/ 39 w 135"/>
              <a:gd name="T63" fmla="*/ 32 h 161"/>
              <a:gd name="T64" fmla="*/ 23 w 135"/>
              <a:gd name="T65" fmla="*/ 35 h 161"/>
              <a:gd name="T66" fmla="*/ 17 w 135"/>
              <a:gd name="T67" fmla="*/ 32 h 161"/>
              <a:gd name="T68" fmla="*/ 23 w 135"/>
              <a:gd name="T69" fmla="*/ 16 h 161"/>
              <a:gd name="T70" fmla="*/ 39 w 135"/>
              <a:gd name="T71" fmla="*/ 18 h 161"/>
              <a:gd name="T72" fmla="*/ 61 w 135"/>
              <a:gd name="T73" fmla="*/ 18 h 161"/>
              <a:gd name="T74" fmla="*/ 84 w 135"/>
              <a:gd name="T75" fmla="*/ 18 h 161"/>
              <a:gd name="T76" fmla="*/ 100 w 135"/>
              <a:gd name="T77" fmla="*/ 26 h 161"/>
              <a:gd name="T78" fmla="*/ 122 w 135"/>
              <a:gd name="T79" fmla="*/ 105 h 161"/>
              <a:gd name="T80" fmla="*/ 108 w 135"/>
              <a:gd name="T81" fmla="*/ 76 h 161"/>
              <a:gd name="T82" fmla="*/ 122 w 135"/>
              <a:gd name="T83" fmla="*/ 105 h 161"/>
              <a:gd name="T84" fmla="*/ 29 w 135"/>
              <a:gd name="T85" fmla="*/ 70 h 161"/>
              <a:gd name="T86" fmla="*/ 35 w 135"/>
              <a:gd name="T87" fmla="*/ 132 h 161"/>
              <a:gd name="T88" fmla="*/ 41 w 135"/>
              <a:gd name="T89" fmla="*/ 70 h 161"/>
              <a:gd name="T90" fmla="*/ 57 w 135"/>
              <a:gd name="T91" fmla="*/ 62 h 161"/>
              <a:gd name="T92" fmla="*/ 51 w 135"/>
              <a:gd name="T93" fmla="*/ 125 h 161"/>
              <a:gd name="T94" fmla="*/ 64 w 135"/>
              <a:gd name="T95" fmla="*/ 125 h 161"/>
              <a:gd name="T96" fmla="*/ 57 w 135"/>
              <a:gd name="T97" fmla="*/ 62 h 161"/>
              <a:gd name="T98" fmla="*/ 73 w 135"/>
              <a:gd name="T99" fmla="*/ 70 h 161"/>
              <a:gd name="T100" fmla="*/ 79 w 135"/>
              <a:gd name="T101" fmla="*/ 132 h 161"/>
              <a:gd name="T102" fmla="*/ 86 w 135"/>
              <a:gd name="T103" fmla="*/ 7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5" h="161">
                <a:moveTo>
                  <a:pt x="128" y="62"/>
                </a:moveTo>
                <a:cubicBezTo>
                  <a:pt x="107" y="62"/>
                  <a:pt x="107" y="62"/>
                  <a:pt x="107" y="62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11" y="36"/>
                  <a:pt x="113" y="31"/>
                  <a:pt x="113" y="26"/>
                </a:cubicBezTo>
                <a:cubicBezTo>
                  <a:pt x="113" y="12"/>
                  <a:pt x="104" y="1"/>
                  <a:pt x="90" y="1"/>
                </a:cubicBezTo>
                <a:cubicBezTo>
                  <a:pt x="87" y="1"/>
                  <a:pt x="83" y="3"/>
                  <a:pt x="79" y="5"/>
                </a:cubicBezTo>
                <a:cubicBezTo>
                  <a:pt x="72" y="0"/>
                  <a:pt x="64" y="0"/>
                  <a:pt x="57" y="5"/>
                </a:cubicBezTo>
                <a:cubicBezTo>
                  <a:pt x="49" y="0"/>
                  <a:pt x="41" y="0"/>
                  <a:pt x="34" y="5"/>
                </a:cubicBezTo>
                <a:cubicBezTo>
                  <a:pt x="30" y="3"/>
                  <a:pt x="26" y="1"/>
                  <a:pt x="23" y="1"/>
                </a:cubicBezTo>
                <a:cubicBezTo>
                  <a:pt x="11" y="1"/>
                  <a:pt x="0" y="12"/>
                  <a:pt x="0" y="26"/>
                </a:cubicBezTo>
                <a:cubicBezTo>
                  <a:pt x="0" y="31"/>
                  <a:pt x="2" y="36"/>
                  <a:pt x="6" y="41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3"/>
                  <a:pt x="6" y="133"/>
                  <a:pt x="6" y="133"/>
                </a:cubicBezTo>
                <a:cubicBezTo>
                  <a:pt x="7" y="141"/>
                  <a:pt x="7" y="141"/>
                  <a:pt x="7" y="141"/>
                </a:cubicBezTo>
                <a:cubicBezTo>
                  <a:pt x="7" y="141"/>
                  <a:pt x="7" y="141"/>
                  <a:pt x="7" y="142"/>
                </a:cubicBezTo>
                <a:cubicBezTo>
                  <a:pt x="11" y="152"/>
                  <a:pt x="19" y="160"/>
                  <a:pt x="29" y="161"/>
                </a:cubicBezTo>
                <a:cubicBezTo>
                  <a:pt x="29" y="161"/>
                  <a:pt x="29" y="161"/>
                  <a:pt x="30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95" y="159"/>
                  <a:pt x="104" y="151"/>
                  <a:pt x="106" y="141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33"/>
                  <a:pt x="107" y="133"/>
                  <a:pt x="107" y="133"/>
                </a:cubicBezTo>
                <a:cubicBezTo>
                  <a:pt x="108" y="133"/>
                  <a:pt x="108" y="133"/>
                  <a:pt x="108" y="133"/>
                </a:cubicBezTo>
                <a:cubicBezTo>
                  <a:pt x="123" y="133"/>
                  <a:pt x="135" y="120"/>
                  <a:pt x="135" y="105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35" y="65"/>
                  <a:pt x="131" y="62"/>
                  <a:pt x="128" y="62"/>
                </a:cubicBezTo>
                <a:close/>
                <a:moveTo>
                  <a:pt x="94" y="133"/>
                </a:moveTo>
                <a:cubicBezTo>
                  <a:pt x="94" y="137"/>
                  <a:pt x="94" y="137"/>
                  <a:pt x="94" y="137"/>
                </a:cubicBezTo>
                <a:cubicBezTo>
                  <a:pt x="91" y="142"/>
                  <a:pt x="88" y="146"/>
                  <a:pt x="83" y="147"/>
                </a:cubicBezTo>
                <a:cubicBezTo>
                  <a:pt x="30" y="147"/>
                  <a:pt x="30" y="147"/>
                  <a:pt x="30" y="147"/>
                </a:cubicBezTo>
                <a:cubicBezTo>
                  <a:pt x="25" y="146"/>
                  <a:pt x="22" y="142"/>
                  <a:pt x="20" y="138"/>
                </a:cubicBezTo>
                <a:cubicBezTo>
                  <a:pt x="19" y="132"/>
                  <a:pt x="19" y="132"/>
                  <a:pt x="19" y="132"/>
                </a:cubicBezTo>
                <a:cubicBezTo>
                  <a:pt x="19" y="49"/>
                  <a:pt x="19" y="49"/>
                  <a:pt x="19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49"/>
                  <a:pt x="22" y="49"/>
                  <a:pt x="23" y="49"/>
                </a:cubicBezTo>
                <a:cubicBezTo>
                  <a:pt x="24" y="49"/>
                  <a:pt x="24" y="49"/>
                  <a:pt x="25" y="49"/>
                </a:cubicBezTo>
                <a:cubicBezTo>
                  <a:pt x="25" y="49"/>
                  <a:pt x="25" y="49"/>
                  <a:pt x="26" y="49"/>
                </a:cubicBezTo>
                <a:cubicBezTo>
                  <a:pt x="26" y="49"/>
                  <a:pt x="28" y="49"/>
                  <a:pt x="28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48"/>
                  <a:pt x="30" y="48"/>
                  <a:pt x="31" y="48"/>
                </a:cubicBezTo>
                <a:cubicBezTo>
                  <a:pt x="31" y="47"/>
                  <a:pt x="31" y="47"/>
                  <a:pt x="31" y="47"/>
                </a:cubicBezTo>
                <a:cubicBezTo>
                  <a:pt x="33" y="47"/>
                  <a:pt x="34" y="47"/>
                  <a:pt x="34" y="45"/>
                </a:cubicBezTo>
                <a:cubicBezTo>
                  <a:pt x="41" y="50"/>
                  <a:pt x="49" y="50"/>
                  <a:pt x="57" y="45"/>
                </a:cubicBezTo>
                <a:cubicBezTo>
                  <a:pt x="64" y="50"/>
                  <a:pt x="72" y="50"/>
                  <a:pt x="79" y="45"/>
                </a:cubicBezTo>
                <a:cubicBezTo>
                  <a:pt x="81" y="47"/>
                  <a:pt x="81" y="47"/>
                  <a:pt x="82" y="47"/>
                </a:cubicBezTo>
                <a:cubicBezTo>
                  <a:pt x="82" y="47"/>
                  <a:pt x="82" y="47"/>
                  <a:pt x="82" y="48"/>
                </a:cubicBezTo>
                <a:cubicBezTo>
                  <a:pt x="83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9"/>
                  <a:pt x="87" y="49"/>
                  <a:pt x="87" y="49"/>
                </a:cubicBezTo>
                <a:cubicBezTo>
                  <a:pt x="88" y="49"/>
                  <a:pt x="88" y="49"/>
                  <a:pt x="88" y="49"/>
                </a:cubicBezTo>
                <a:cubicBezTo>
                  <a:pt x="89" y="49"/>
                  <a:pt x="90" y="49"/>
                  <a:pt x="90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49"/>
                  <a:pt x="93" y="49"/>
                  <a:pt x="94" y="49"/>
                </a:cubicBezTo>
                <a:lnTo>
                  <a:pt x="94" y="133"/>
                </a:lnTo>
                <a:close/>
                <a:moveTo>
                  <a:pt x="96" y="32"/>
                </a:moveTo>
                <a:cubicBezTo>
                  <a:pt x="93" y="36"/>
                  <a:pt x="88" y="36"/>
                  <a:pt x="84" y="32"/>
                </a:cubicBezTo>
                <a:cubicBezTo>
                  <a:pt x="83" y="31"/>
                  <a:pt x="81" y="30"/>
                  <a:pt x="79" y="30"/>
                </a:cubicBezTo>
                <a:cubicBezTo>
                  <a:pt x="77" y="30"/>
                  <a:pt x="76" y="31"/>
                  <a:pt x="75" y="32"/>
                </a:cubicBezTo>
                <a:cubicBezTo>
                  <a:pt x="71" y="36"/>
                  <a:pt x="65" y="36"/>
                  <a:pt x="61" y="32"/>
                </a:cubicBezTo>
                <a:cubicBezTo>
                  <a:pt x="59" y="28"/>
                  <a:pt x="54" y="28"/>
                  <a:pt x="52" y="32"/>
                </a:cubicBezTo>
                <a:cubicBezTo>
                  <a:pt x="48" y="36"/>
                  <a:pt x="42" y="36"/>
                  <a:pt x="39" y="32"/>
                </a:cubicBezTo>
                <a:cubicBezTo>
                  <a:pt x="36" y="28"/>
                  <a:pt x="31" y="28"/>
                  <a:pt x="29" y="32"/>
                </a:cubicBezTo>
                <a:cubicBezTo>
                  <a:pt x="28" y="34"/>
                  <a:pt x="25" y="35"/>
                  <a:pt x="23" y="35"/>
                </a:cubicBezTo>
                <a:cubicBezTo>
                  <a:pt x="22" y="35"/>
                  <a:pt x="22" y="35"/>
                  <a:pt x="20" y="35"/>
                </a:cubicBezTo>
                <a:cubicBezTo>
                  <a:pt x="19" y="35"/>
                  <a:pt x="18" y="34"/>
                  <a:pt x="17" y="32"/>
                </a:cubicBezTo>
                <a:cubicBezTo>
                  <a:pt x="14" y="31"/>
                  <a:pt x="13" y="28"/>
                  <a:pt x="13" y="26"/>
                </a:cubicBezTo>
                <a:cubicBezTo>
                  <a:pt x="13" y="19"/>
                  <a:pt x="18" y="16"/>
                  <a:pt x="23" y="16"/>
                </a:cubicBezTo>
                <a:cubicBezTo>
                  <a:pt x="25" y="16"/>
                  <a:pt x="28" y="17"/>
                  <a:pt x="29" y="18"/>
                </a:cubicBezTo>
                <a:cubicBezTo>
                  <a:pt x="31" y="22"/>
                  <a:pt x="36" y="22"/>
                  <a:pt x="39" y="18"/>
                </a:cubicBezTo>
                <a:cubicBezTo>
                  <a:pt x="42" y="14"/>
                  <a:pt x="48" y="14"/>
                  <a:pt x="52" y="18"/>
                </a:cubicBezTo>
                <a:cubicBezTo>
                  <a:pt x="54" y="22"/>
                  <a:pt x="59" y="22"/>
                  <a:pt x="61" y="18"/>
                </a:cubicBezTo>
                <a:cubicBezTo>
                  <a:pt x="65" y="14"/>
                  <a:pt x="71" y="14"/>
                  <a:pt x="75" y="18"/>
                </a:cubicBezTo>
                <a:cubicBezTo>
                  <a:pt x="77" y="22"/>
                  <a:pt x="82" y="22"/>
                  <a:pt x="84" y="18"/>
                </a:cubicBezTo>
                <a:cubicBezTo>
                  <a:pt x="85" y="17"/>
                  <a:pt x="88" y="16"/>
                  <a:pt x="90" y="16"/>
                </a:cubicBezTo>
                <a:cubicBezTo>
                  <a:pt x="96" y="16"/>
                  <a:pt x="100" y="19"/>
                  <a:pt x="100" y="26"/>
                </a:cubicBezTo>
                <a:cubicBezTo>
                  <a:pt x="100" y="28"/>
                  <a:pt x="99" y="31"/>
                  <a:pt x="96" y="32"/>
                </a:cubicBezTo>
                <a:close/>
                <a:moveTo>
                  <a:pt x="122" y="105"/>
                </a:moveTo>
                <a:cubicBezTo>
                  <a:pt x="122" y="112"/>
                  <a:pt x="116" y="119"/>
                  <a:pt x="108" y="119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22" y="76"/>
                  <a:pt x="122" y="76"/>
                  <a:pt x="122" y="76"/>
                </a:cubicBezTo>
                <a:lnTo>
                  <a:pt x="122" y="105"/>
                </a:lnTo>
                <a:close/>
                <a:moveTo>
                  <a:pt x="35" y="62"/>
                </a:moveTo>
                <a:cubicBezTo>
                  <a:pt x="31" y="62"/>
                  <a:pt x="29" y="66"/>
                  <a:pt x="29" y="70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9"/>
                  <a:pt x="31" y="132"/>
                  <a:pt x="35" y="132"/>
                </a:cubicBezTo>
                <a:cubicBezTo>
                  <a:pt x="38" y="132"/>
                  <a:pt x="41" y="129"/>
                  <a:pt x="41" y="125"/>
                </a:cubicBezTo>
                <a:cubicBezTo>
                  <a:pt x="41" y="70"/>
                  <a:pt x="41" y="70"/>
                  <a:pt x="41" y="70"/>
                </a:cubicBezTo>
                <a:cubicBezTo>
                  <a:pt x="41" y="66"/>
                  <a:pt x="38" y="62"/>
                  <a:pt x="35" y="62"/>
                </a:cubicBezTo>
                <a:close/>
                <a:moveTo>
                  <a:pt x="57" y="62"/>
                </a:moveTo>
                <a:cubicBezTo>
                  <a:pt x="53" y="62"/>
                  <a:pt x="51" y="66"/>
                  <a:pt x="51" y="70"/>
                </a:cubicBezTo>
                <a:cubicBezTo>
                  <a:pt x="51" y="125"/>
                  <a:pt x="51" y="125"/>
                  <a:pt x="51" y="125"/>
                </a:cubicBezTo>
                <a:cubicBezTo>
                  <a:pt x="51" y="129"/>
                  <a:pt x="53" y="132"/>
                  <a:pt x="57" y="132"/>
                </a:cubicBezTo>
                <a:cubicBezTo>
                  <a:pt x="60" y="132"/>
                  <a:pt x="64" y="129"/>
                  <a:pt x="64" y="125"/>
                </a:cubicBezTo>
                <a:cubicBezTo>
                  <a:pt x="64" y="70"/>
                  <a:pt x="64" y="70"/>
                  <a:pt x="64" y="70"/>
                </a:cubicBezTo>
                <a:cubicBezTo>
                  <a:pt x="64" y="66"/>
                  <a:pt x="60" y="62"/>
                  <a:pt x="57" y="62"/>
                </a:cubicBezTo>
                <a:close/>
                <a:moveTo>
                  <a:pt x="79" y="62"/>
                </a:moveTo>
                <a:cubicBezTo>
                  <a:pt x="75" y="62"/>
                  <a:pt x="73" y="66"/>
                  <a:pt x="73" y="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9"/>
                  <a:pt x="75" y="132"/>
                  <a:pt x="79" y="132"/>
                </a:cubicBezTo>
                <a:cubicBezTo>
                  <a:pt x="82" y="132"/>
                  <a:pt x="86" y="129"/>
                  <a:pt x="86" y="125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6"/>
                  <a:pt x="82" y="62"/>
                  <a:pt x="79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123">
            <a:extLst>
              <a:ext uri="{FF2B5EF4-FFF2-40B4-BE49-F238E27FC236}">
                <a16:creationId xmlns:a16="http://schemas.microsoft.com/office/drawing/2014/main" id="{7BF57C4C-2A67-440A-A5E4-5B285451701B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2513013"/>
            <a:ext cx="254000" cy="179388"/>
          </a:xfrm>
          <a:custGeom>
            <a:avLst/>
            <a:gdLst>
              <a:gd name="T0" fmla="*/ 132 w 160"/>
              <a:gd name="T1" fmla="*/ 21 h 113"/>
              <a:gd name="T2" fmla="*/ 79 w 160"/>
              <a:gd name="T3" fmla="*/ 0 h 113"/>
              <a:gd name="T4" fmla="*/ 0 w 160"/>
              <a:gd name="T5" fmla="*/ 87 h 113"/>
              <a:gd name="T6" fmla="*/ 0 w 160"/>
              <a:gd name="T7" fmla="*/ 101 h 113"/>
              <a:gd name="T8" fmla="*/ 0 w 160"/>
              <a:gd name="T9" fmla="*/ 113 h 113"/>
              <a:gd name="T10" fmla="*/ 159 w 160"/>
              <a:gd name="T11" fmla="*/ 113 h 113"/>
              <a:gd name="T12" fmla="*/ 159 w 160"/>
              <a:gd name="T13" fmla="*/ 102 h 113"/>
              <a:gd name="T14" fmla="*/ 160 w 160"/>
              <a:gd name="T15" fmla="*/ 101 h 113"/>
              <a:gd name="T16" fmla="*/ 160 w 160"/>
              <a:gd name="T17" fmla="*/ 87 h 113"/>
              <a:gd name="T18" fmla="*/ 132 w 160"/>
              <a:gd name="T19" fmla="*/ 21 h 113"/>
              <a:gd name="T20" fmla="*/ 20 w 160"/>
              <a:gd name="T21" fmla="*/ 101 h 113"/>
              <a:gd name="T22" fmla="*/ 19 w 160"/>
              <a:gd name="T23" fmla="*/ 88 h 113"/>
              <a:gd name="T24" fmla="*/ 36 w 160"/>
              <a:gd name="T25" fmla="*/ 88 h 113"/>
              <a:gd name="T26" fmla="*/ 36 w 160"/>
              <a:gd name="T27" fmla="*/ 82 h 113"/>
              <a:gd name="T28" fmla="*/ 20 w 160"/>
              <a:gd name="T29" fmla="*/ 82 h 113"/>
              <a:gd name="T30" fmla="*/ 19 w 160"/>
              <a:gd name="T31" fmla="*/ 82 h 113"/>
              <a:gd name="T32" fmla="*/ 35 w 160"/>
              <a:gd name="T33" fmla="*/ 41 h 113"/>
              <a:gd name="T34" fmla="*/ 35 w 160"/>
              <a:gd name="T35" fmla="*/ 40 h 113"/>
              <a:gd name="T36" fmla="*/ 36 w 160"/>
              <a:gd name="T37" fmla="*/ 41 h 113"/>
              <a:gd name="T38" fmla="*/ 47 w 160"/>
              <a:gd name="T39" fmla="*/ 53 h 113"/>
              <a:gd name="T40" fmla="*/ 50 w 160"/>
              <a:gd name="T41" fmla="*/ 49 h 113"/>
              <a:gd name="T42" fmla="*/ 39 w 160"/>
              <a:gd name="T43" fmla="*/ 36 h 113"/>
              <a:gd name="T44" fmla="*/ 77 w 160"/>
              <a:gd name="T45" fmla="*/ 20 h 113"/>
              <a:gd name="T46" fmla="*/ 78 w 160"/>
              <a:gd name="T47" fmla="*/ 20 h 113"/>
              <a:gd name="T48" fmla="*/ 78 w 160"/>
              <a:gd name="T49" fmla="*/ 20 h 113"/>
              <a:gd name="T50" fmla="*/ 78 w 160"/>
              <a:gd name="T51" fmla="*/ 38 h 113"/>
              <a:gd name="T52" fmla="*/ 83 w 160"/>
              <a:gd name="T53" fmla="*/ 38 h 113"/>
              <a:gd name="T54" fmla="*/ 83 w 160"/>
              <a:gd name="T55" fmla="*/ 20 h 113"/>
              <a:gd name="T56" fmla="*/ 89 w 160"/>
              <a:gd name="T57" fmla="*/ 20 h 113"/>
              <a:gd name="T58" fmla="*/ 122 w 160"/>
              <a:gd name="T59" fmla="*/ 36 h 113"/>
              <a:gd name="T60" fmla="*/ 110 w 160"/>
              <a:gd name="T61" fmla="*/ 49 h 113"/>
              <a:gd name="T62" fmla="*/ 113 w 160"/>
              <a:gd name="T63" fmla="*/ 53 h 113"/>
              <a:gd name="T64" fmla="*/ 124 w 160"/>
              <a:gd name="T65" fmla="*/ 41 h 113"/>
              <a:gd name="T66" fmla="*/ 125 w 160"/>
              <a:gd name="T67" fmla="*/ 40 h 113"/>
              <a:gd name="T68" fmla="*/ 125 w 160"/>
              <a:gd name="T69" fmla="*/ 41 h 113"/>
              <a:gd name="T70" fmla="*/ 141 w 160"/>
              <a:gd name="T71" fmla="*/ 82 h 113"/>
              <a:gd name="T72" fmla="*/ 125 w 160"/>
              <a:gd name="T73" fmla="*/ 82 h 113"/>
              <a:gd name="T74" fmla="*/ 125 w 160"/>
              <a:gd name="T75" fmla="*/ 88 h 113"/>
              <a:gd name="T76" fmla="*/ 141 w 160"/>
              <a:gd name="T77" fmla="*/ 88 h 113"/>
              <a:gd name="T78" fmla="*/ 141 w 160"/>
              <a:gd name="T79" fmla="*/ 101 h 113"/>
              <a:gd name="T80" fmla="*/ 20 w 160"/>
              <a:gd name="T81" fmla="*/ 101 h 113"/>
              <a:gd name="T82" fmla="*/ 20 w 160"/>
              <a:gd name="T83" fmla="*/ 101 h 113"/>
              <a:gd name="T84" fmla="*/ 102 w 160"/>
              <a:gd name="T85" fmla="*/ 59 h 113"/>
              <a:gd name="T86" fmla="*/ 70 w 160"/>
              <a:gd name="T87" fmla="*/ 74 h 113"/>
              <a:gd name="T88" fmla="*/ 70 w 160"/>
              <a:gd name="T89" fmla="*/ 93 h 113"/>
              <a:gd name="T90" fmla="*/ 89 w 160"/>
              <a:gd name="T91" fmla="*/ 93 h 113"/>
              <a:gd name="T92" fmla="*/ 102 w 160"/>
              <a:gd name="T93" fmla="*/ 59 h 113"/>
              <a:gd name="T94" fmla="*/ 102 w 160"/>
              <a:gd name="T95" fmla="*/ 59 h 113"/>
              <a:gd name="T96" fmla="*/ 102 w 160"/>
              <a:gd name="T97" fmla="*/ 59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13">
                <a:moveTo>
                  <a:pt x="132" y="21"/>
                </a:moveTo>
                <a:cubicBezTo>
                  <a:pt x="118" y="7"/>
                  <a:pt x="99" y="0"/>
                  <a:pt x="79" y="0"/>
                </a:cubicBezTo>
                <a:cubicBezTo>
                  <a:pt x="36" y="0"/>
                  <a:pt x="0" y="39"/>
                  <a:pt x="0" y="87"/>
                </a:cubicBezTo>
                <a:cubicBezTo>
                  <a:pt x="0" y="88"/>
                  <a:pt x="0" y="99"/>
                  <a:pt x="0" y="101"/>
                </a:cubicBezTo>
                <a:cubicBezTo>
                  <a:pt x="0" y="113"/>
                  <a:pt x="0" y="113"/>
                  <a:pt x="0" y="113"/>
                </a:cubicBezTo>
                <a:cubicBezTo>
                  <a:pt x="159" y="113"/>
                  <a:pt x="159" y="113"/>
                  <a:pt x="159" y="11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99"/>
                  <a:pt x="160" y="88"/>
                  <a:pt x="160" y="87"/>
                </a:cubicBezTo>
                <a:cubicBezTo>
                  <a:pt x="160" y="44"/>
                  <a:pt x="132" y="21"/>
                  <a:pt x="132" y="21"/>
                </a:cubicBezTo>
                <a:close/>
                <a:moveTo>
                  <a:pt x="20" y="101"/>
                </a:moveTo>
                <a:cubicBezTo>
                  <a:pt x="19" y="101"/>
                  <a:pt x="20" y="88"/>
                  <a:pt x="19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2"/>
                  <a:pt x="36" y="82"/>
                  <a:pt x="36" y="82"/>
                </a:cubicBezTo>
                <a:cubicBezTo>
                  <a:pt x="20" y="82"/>
                  <a:pt x="20" y="82"/>
                  <a:pt x="20" y="82"/>
                </a:cubicBezTo>
                <a:cubicBezTo>
                  <a:pt x="19" y="82"/>
                  <a:pt x="19" y="82"/>
                  <a:pt x="19" y="82"/>
                </a:cubicBezTo>
                <a:cubicBezTo>
                  <a:pt x="20" y="68"/>
                  <a:pt x="26" y="53"/>
                  <a:pt x="35" y="41"/>
                </a:cubicBezTo>
                <a:cubicBezTo>
                  <a:pt x="35" y="40"/>
                  <a:pt x="35" y="40"/>
                  <a:pt x="35" y="40"/>
                </a:cubicBezTo>
                <a:cubicBezTo>
                  <a:pt x="36" y="41"/>
                  <a:pt x="36" y="41"/>
                  <a:pt x="36" y="41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49"/>
                  <a:pt x="50" y="49"/>
                  <a:pt x="50" y="49"/>
                </a:cubicBezTo>
                <a:cubicBezTo>
                  <a:pt x="39" y="36"/>
                  <a:pt x="39" y="36"/>
                  <a:pt x="39" y="36"/>
                </a:cubicBezTo>
                <a:cubicBezTo>
                  <a:pt x="49" y="26"/>
                  <a:pt x="63" y="20"/>
                  <a:pt x="77" y="20"/>
                </a:cubicBezTo>
                <a:cubicBezTo>
                  <a:pt x="78" y="20"/>
                  <a:pt x="78" y="20"/>
                  <a:pt x="78" y="20"/>
                </a:cubicBezTo>
                <a:cubicBezTo>
                  <a:pt x="78" y="20"/>
                  <a:pt x="78" y="20"/>
                  <a:pt x="78" y="20"/>
                </a:cubicBezTo>
                <a:cubicBezTo>
                  <a:pt x="78" y="38"/>
                  <a:pt x="78" y="38"/>
                  <a:pt x="78" y="38"/>
                </a:cubicBezTo>
                <a:cubicBezTo>
                  <a:pt x="83" y="38"/>
                  <a:pt x="83" y="38"/>
                  <a:pt x="83" y="38"/>
                </a:cubicBezTo>
                <a:cubicBezTo>
                  <a:pt x="83" y="20"/>
                  <a:pt x="83" y="20"/>
                  <a:pt x="83" y="20"/>
                </a:cubicBezTo>
                <a:cubicBezTo>
                  <a:pt x="84" y="20"/>
                  <a:pt x="86" y="20"/>
                  <a:pt x="89" y="20"/>
                </a:cubicBezTo>
                <a:cubicBezTo>
                  <a:pt x="102" y="22"/>
                  <a:pt x="112" y="27"/>
                  <a:pt x="122" y="36"/>
                </a:cubicBezTo>
                <a:cubicBezTo>
                  <a:pt x="110" y="49"/>
                  <a:pt x="110" y="49"/>
                  <a:pt x="110" y="49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5" y="40"/>
                  <a:pt x="125" y="40"/>
                  <a:pt x="125" y="40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36" y="53"/>
                  <a:pt x="140" y="67"/>
                  <a:pt x="141" y="82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41" y="101"/>
                  <a:pt x="141" y="101"/>
                  <a:pt x="141" y="101"/>
                </a:cubicBezTo>
                <a:cubicBezTo>
                  <a:pt x="20" y="101"/>
                  <a:pt x="20" y="101"/>
                  <a:pt x="20" y="101"/>
                </a:cubicBezTo>
                <a:cubicBezTo>
                  <a:pt x="20" y="101"/>
                  <a:pt x="20" y="101"/>
                  <a:pt x="20" y="101"/>
                </a:cubicBezTo>
                <a:close/>
                <a:moveTo>
                  <a:pt x="102" y="59"/>
                </a:moveTo>
                <a:cubicBezTo>
                  <a:pt x="102" y="59"/>
                  <a:pt x="75" y="68"/>
                  <a:pt x="70" y="74"/>
                </a:cubicBezTo>
                <a:cubicBezTo>
                  <a:pt x="65" y="79"/>
                  <a:pt x="65" y="88"/>
                  <a:pt x="70" y="93"/>
                </a:cubicBezTo>
                <a:cubicBezTo>
                  <a:pt x="75" y="98"/>
                  <a:pt x="83" y="98"/>
                  <a:pt x="89" y="93"/>
                </a:cubicBezTo>
                <a:cubicBezTo>
                  <a:pt x="93" y="88"/>
                  <a:pt x="102" y="59"/>
                  <a:pt x="102" y="59"/>
                </a:cubicBezTo>
                <a:close/>
                <a:moveTo>
                  <a:pt x="102" y="59"/>
                </a:moveTo>
                <a:cubicBezTo>
                  <a:pt x="102" y="59"/>
                  <a:pt x="102" y="59"/>
                  <a:pt x="102" y="5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124">
            <a:extLst>
              <a:ext uri="{FF2B5EF4-FFF2-40B4-BE49-F238E27FC236}">
                <a16:creationId xmlns:a16="http://schemas.microsoft.com/office/drawing/2014/main" id="{7F9B339B-29E6-48FF-A88A-26D61EDB122C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3592513"/>
            <a:ext cx="254000" cy="222250"/>
          </a:xfrm>
          <a:custGeom>
            <a:avLst/>
            <a:gdLst>
              <a:gd name="T0" fmla="*/ 87 w 160"/>
              <a:gd name="T1" fmla="*/ 86 h 140"/>
              <a:gd name="T2" fmla="*/ 87 w 160"/>
              <a:gd name="T3" fmla="*/ 83 h 140"/>
              <a:gd name="T4" fmla="*/ 80 w 160"/>
              <a:gd name="T5" fmla="*/ 75 h 140"/>
              <a:gd name="T6" fmla="*/ 72 w 160"/>
              <a:gd name="T7" fmla="*/ 83 h 140"/>
              <a:gd name="T8" fmla="*/ 72 w 160"/>
              <a:gd name="T9" fmla="*/ 86 h 140"/>
              <a:gd name="T10" fmla="*/ 80 w 160"/>
              <a:gd name="T11" fmla="*/ 95 h 140"/>
              <a:gd name="T12" fmla="*/ 87 w 160"/>
              <a:gd name="T13" fmla="*/ 86 h 140"/>
              <a:gd name="T14" fmla="*/ 93 w 160"/>
              <a:gd name="T15" fmla="*/ 92 h 140"/>
              <a:gd name="T16" fmla="*/ 80 w 160"/>
              <a:gd name="T17" fmla="*/ 102 h 140"/>
              <a:gd name="T18" fmla="*/ 67 w 160"/>
              <a:gd name="T19" fmla="*/ 92 h 140"/>
              <a:gd name="T20" fmla="*/ 14 w 160"/>
              <a:gd name="T21" fmla="*/ 92 h 140"/>
              <a:gd name="T22" fmla="*/ 5 w 160"/>
              <a:gd name="T23" fmla="*/ 89 h 140"/>
              <a:gd name="T24" fmla="*/ 5 w 160"/>
              <a:gd name="T25" fmla="*/ 127 h 140"/>
              <a:gd name="T26" fmla="*/ 16 w 160"/>
              <a:gd name="T27" fmla="*/ 140 h 140"/>
              <a:gd name="T28" fmla="*/ 144 w 160"/>
              <a:gd name="T29" fmla="*/ 140 h 140"/>
              <a:gd name="T30" fmla="*/ 157 w 160"/>
              <a:gd name="T31" fmla="*/ 127 h 140"/>
              <a:gd name="T32" fmla="*/ 157 w 160"/>
              <a:gd name="T33" fmla="*/ 89 h 140"/>
              <a:gd name="T34" fmla="*/ 148 w 160"/>
              <a:gd name="T35" fmla="*/ 92 h 140"/>
              <a:gd name="T36" fmla="*/ 93 w 160"/>
              <a:gd name="T37" fmla="*/ 92 h 140"/>
              <a:gd name="T38" fmla="*/ 147 w 160"/>
              <a:gd name="T39" fmla="*/ 22 h 140"/>
              <a:gd name="T40" fmla="*/ 116 w 160"/>
              <a:gd name="T41" fmla="*/ 22 h 140"/>
              <a:gd name="T42" fmla="*/ 94 w 160"/>
              <a:gd name="T43" fmla="*/ 0 h 140"/>
              <a:gd name="T44" fmla="*/ 68 w 160"/>
              <a:gd name="T45" fmla="*/ 0 h 140"/>
              <a:gd name="T46" fmla="*/ 44 w 160"/>
              <a:gd name="T47" fmla="*/ 22 h 140"/>
              <a:gd name="T48" fmla="*/ 14 w 160"/>
              <a:gd name="T49" fmla="*/ 22 h 140"/>
              <a:gd name="T50" fmla="*/ 0 w 160"/>
              <a:gd name="T51" fmla="*/ 36 h 140"/>
              <a:gd name="T52" fmla="*/ 0 w 160"/>
              <a:gd name="T53" fmla="*/ 67 h 140"/>
              <a:gd name="T54" fmla="*/ 14 w 160"/>
              <a:gd name="T55" fmla="*/ 80 h 140"/>
              <a:gd name="T56" fmla="*/ 67 w 160"/>
              <a:gd name="T57" fmla="*/ 80 h 140"/>
              <a:gd name="T58" fmla="*/ 71 w 160"/>
              <a:gd name="T59" fmla="*/ 70 h 140"/>
              <a:gd name="T60" fmla="*/ 74 w 160"/>
              <a:gd name="T61" fmla="*/ 68 h 140"/>
              <a:gd name="T62" fmla="*/ 75 w 160"/>
              <a:gd name="T63" fmla="*/ 67 h 140"/>
              <a:gd name="T64" fmla="*/ 76 w 160"/>
              <a:gd name="T65" fmla="*/ 67 h 140"/>
              <a:gd name="T66" fmla="*/ 78 w 160"/>
              <a:gd name="T67" fmla="*/ 67 h 140"/>
              <a:gd name="T68" fmla="*/ 80 w 160"/>
              <a:gd name="T69" fmla="*/ 67 h 140"/>
              <a:gd name="T70" fmla="*/ 83 w 160"/>
              <a:gd name="T71" fmla="*/ 67 h 140"/>
              <a:gd name="T72" fmla="*/ 84 w 160"/>
              <a:gd name="T73" fmla="*/ 67 h 140"/>
              <a:gd name="T74" fmla="*/ 86 w 160"/>
              <a:gd name="T75" fmla="*/ 67 h 140"/>
              <a:gd name="T76" fmla="*/ 87 w 160"/>
              <a:gd name="T77" fmla="*/ 68 h 140"/>
              <a:gd name="T78" fmla="*/ 88 w 160"/>
              <a:gd name="T79" fmla="*/ 68 h 140"/>
              <a:gd name="T80" fmla="*/ 90 w 160"/>
              <a:gd name="T81" fmla="*/ 70 h 140"/>
              <a:gd name="T82" fmla="*/ 95 w 160"/>
              <a:gd name="T83" fmla="*/ 80 h 140"/>
              <a:gd name="T84" fmla="*/ 148 w 160"/>
              <a:gd name="T85" fmla="*/ 80 h 140"/>
              <a:gd name="T86" fmla="*/ 160 w 160"/>
              <a:gd name="T87" fmla="*/ 67 h 140"/>
              <a:gd name="T88" fmla="*/ 160 w 160"/>
              <a:gd name="T89" fmla="*/ 36 h 140"/>
              <a:gd name="T90" fmla="*/ 147 w 160"/>
              <a:gd name="T91" fmla="*/ 22 h 140"/>
              <a:gd name="T92" fmla="*/ 56 w 160"/>
              <a:gd name="T93" fmla="*/ 22 h 140"/>
              <a:gd name="T94" fmla="*/ 68 w 160"/>
              <a:gd name="T95" fmla="*/ 13 h 140"/>
              <a:gd name="T96" fmla="*/ 94 w 160"/>
              <a:gd name="T97" fmla="*/ 13 h 140"/>
              <a:gd name="T98" fmla="*/ 104 w 160"/>
              <a:gd name="T99" fmla="*/ 22 h 140"/>
              <a:gd name="T100" fmla="*/ 56 w 160"/>
              <a:gd name="T101" fmla="*/ 2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40">
                <a:moveTo>
                  <a:pt x="87" y="86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78"/>
                  <a:pt x="85" y="75"/>
                  <a:pt x="80" y="75"/>
                </a:cubicBezTo>
                <a:cubicBezTo>
                  <a:pt x="76" y="75"/>
                  <a:pt x="72" y="78"/>
                  <a:pt x="72" y="83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92"/>
                  <a:pt x="76" y="95"/>
                  <a:pt x="80" y="95"/>
                </a:cubicBezTo>
                <a:cubicBezTo>
                  <a:pt x="85" y="95"/>
                  <a:pt x="87" y="92"/>
                  <a:pt x="87" y="86"/>
                </a:cubicBezTo>
                <a:close/>
                <a:moveTo>
                  <a:pt x="93" y="92"/>
                </a:moveTo>
                <a:cubicBezTo>
                  <a:pt x="92" y="98"/>
                  <a:pt x="87" y="102"/>
                  <a:pt x="80" y="102"/>
                </a:cubicBezTo>
                <a:cubicBezTo>
                  <a:pt x="75" y="102"/>
                  <a:pt x="69" y="98"/>
                  <a:pt x="67" y="92"/>
                </a:cubicBezTo>
                <a:cubicBezTo>
                  <a:pt x="14" y="92"/>
                  <a:pt x="14" y="92"/>
                  <a:pt x="14" y="92"/>
                </a:cubicBezTo>
                <a:cubicBezTo>
                  <a:pt x="10" y="92"/>
                  <a:pt x="7" y="90"/>
                  <a:pt x="5" y="89"/>
                </a:cubicBezTo>
                <a:cubicBezTo>
                  <a:pt x="5" y="127"/>
                  <a:pt x="5" y="127"/>
                  <a:pt x="5" y="127"/>
                </a:cubicBezTo>
                <a:cubicBezTo>
                  <a:pt x="5" y="134"/>
                  <a:pt x="10" y="140"/>
                  <a:pt x="16" y="140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52" y="140"/>
                  <a:pt x="157" y="134"/>
                  <a:pt x="157" y="127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4" y="90"/>
                  <a:pt x="150" y="92"/>
                  <a:pt x="148" y="92"/>
                </a:cubicBezTo>
                <a:lnTo>
                  <a:pt x="93" y="92"/>
                </a:lnTo>
                <a:close/>
                <a:moveTo>
                  <a:pt x="147" y="22"/>
                </a:moveTo>
                <a:cubicBezTo>
                  <a:pt x="116" y="22"/>
                  <a:pt x="116" y="22"/>
                  <a:pt x="116" y="22"/>
                </a:cubicBezTo>
                <a:cubicBezTo>
                  <a:pt x="115" y="10"/>
                  <a:pt x="106" y="0"/>
                  <a:pt x="94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56" y="0"/>
                  <a:pt x="47" y="10"/>
                  <a:pt x="4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7" y="22"/>
                  <a:pt x="0" y="29"/>
                  <a:pt x="0" y="36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74"/>
                  <a:pt x="7" y="80"/>
                  <a:pt x="14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77"/>
                  <a:pt x="68" y="73"/>
                  <a:pt x="71" y="70"/>
                </a:cubicBezTo>
                <a:cubicBezTo>
                  <a:pt x="72" y="70"/>
                  <a:pt x="72" y="70"/>
                  <a:pt x="74" y="68"/>
                </a:cubicBezTo>
                <a:cubicBezTo>
                  <a:pt x="75" y="68"/>
                  <a:pt x="75" y="67"/>
                  <a:pt x="75" y="67"/>
                </a:cubicBezTo>
                <a:cubicBezTo>
                  <a:pt x="76" y="67"/>
                  <a:pt x="76" y="67"/>
                  <a:pt x="76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82" y="67"/>
                  <a:pt x="83" y="67"/>
                  <a:pt x="83" y="67"/>
                </a:cubicBezTo>
                <a:cubicBezTo>
                  <a:pt x="84" y="67"/>
                  <a:pt x="84" y="67"/>
                  <a:pt x="84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7" y="67"/>
                  <a:pt x="87" y="68"/>
                  <a:pt x="87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88" y="70"/>
                  <a:pt x="90" y="70"/>
                  <a:pt x="90" y="70"/>
                </a:cubicBezTo>
                <a:cubicBezTo>
                  <a:pt x="92" y="73"/>
                  <a:pt x="95" y="77"/>
                  <a:pt x="95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5" y="80"/>
                  <a:pt x="160" y="74"/>
                  <a:pt x="160" y="67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29"/>
                  <a:pt x="155" y="22"/>
                  <a:pt x="147" y="22"/>
                </a:cubicBezTo>
                <a:close/>
                <a:moveTo>
                  <a:pt x="56" y="22"/>
                </a:moveTo>
                <a:cubicBezTo>
                  <a:pt x="59" y="17"/>
                  <a:pt x="63" y="13"/>
                  <a:pt x="68" y="13"/>
                </a:cubicBezTo>
                <a:cubicBezTo>
                  <a:pt x="94" y="13"/>
                  <a:pt x="94" y="13"/>
                  <a:pt x="94" y="13"/>
                </a:cubicBezTo>
                <a:cubicBezTo>
                  <a:pt x="99" y="13"/>
                  <a:pt x="103" y="17"/>
                  <a:pt x="104" y="22"/>
                </a:cubicBezTo>
                <a:lnTo>
                  <a:pt x="56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125">
            <a:extLst>
              <a:ext uri="{FF2B5EF4-FFF2-40B4-BE49-F238E27FC236}">
                <a16:creationId xmlns:a16="http://schemas.microsoft.com/office/drawing/2014/main" id="{D094FA2E-4E99-41F9-AEAF-F610D0D524BB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2001838"/>
            <a:ext cx="254000" cy="93663"/>
          </a:xfrm>
          <a:custGeom>
            <a:avLst/>
            <a:gdLst>
              <a:gd name="T0" fmla="*/ 156 w 160"/>
              <a:gd name="T1" fmla="*/ 25 h 59"/>
              <a:gd name="T2" fmla="*/ 144 w 160"/>
              <a:gd name="T3" fmla="*/ 25 h 59"/>
              <a:gd name="T4" fmla="*/ 117 w 160"/>
              <a:gd name="T5" fmla="*/ 0 h 59"/>
              <a:gd name="T6" fmla="*/ 90 w 160"/>
              <a:gd name="T7" fmla="*/ 22 h 59"/>
              <a:gd name="T8" fmla="*/ 82 w 160"/>
              <a:gd name="T9" fmla="*/ 18 h 59"/>
              <a:gd name="T10" fmla="*/ 78 w 160"/>
              <a:gd name="T11" fmla="*/ 18 h 59"/>
              <a:gd name="T12" fmla="*/ 71 w 160"/>
              <a:gd name="T13" fmla="*/ 22 h 59"/>
              <a:gd name="T14" fmla="*/ 44 w 160"/>
              <a:gd name="T15" fmla="*/ 0 h 59"/>
              <a:gd name="T16" fmla="*/ 17 w 160"/>
              <a:gd name="T17" fmla="*/ 25 h 59"/>
              <a:gd name="T18" fmla="*/ 4 w 160"/>
              <a:gd name="T19" fmla="*/ 25 h 59"/>
              <a:gd name="T20" fmla="*/ 0 w 160"/>
              <a:gd name="T21" fmla="*/ 29 h 59"/>
              <a:gd name="T22" fmla="*/ 4 w 160"/>
              <a:gd name="T23" fmla="*/ 34 h 59"/>
              <a:gd name="T24" fmla="*/ 17 w 160"/>
              <a:gd name="T25" fmla="*/ 34 h 59"/>
              <a:gd name="T26" fmla="*/ 44 w 160"/>
              <a:gd name="T27" fmla="*/ 59 h 59"/>
              <a:gd name="T28" fmla="*/ 71 w 160"/>
              <a:gd name="T29" fmla="*/ 32 h 59"/>
              <a:gd name="T30" fmla="*/ 80 w 160"/>
              <a:gd name="T31" fmla="*/ 27 h 59"/>
              <a:gd name="T32" fmla="*/ 89 w 160"/>
              <a:gd name="T33" fmla="*/ 32 h 59"/>
              <a:gd name="T34" fmla="*/ 117 w 160"/>
              <a:gd name="T35" fmla="*/ 59 h 59"/>
              <a:gd name="T36" fmla="*/ 144 w 160"/>
              <a:gd name="T37" fmla="*/ 34 h 59"/>
              <a:gd name="T38" fmla="*/ 156 w 160"/>
              <a:gd name="T39" fmla="*/ 34 h 59"/>
              <a:gd name="T40" fmla="*/ 160 w 160"/>
              <a:gd name="T41" fmla="*/ 29 h 59"/>
              <a:gd name="T42" fmla="*/ 156 w 160"/>
              <a:gd name="T43" fmla="*/ 25 h 59"/>
              <a:gd name="T44" fmla="*/ 44 w 160"/>
              <a:gd name="T45" fmla="*/ 51 h 59"/>
              <a:gd name="T46" fmla="*/ 24 w 160"/>
              <a:gd name="T47" fmla="*/ 29 h 59"/>
              <a:gd name="T48" fmla="*/ 44 w 160"/>
              <a:gd name="T49" fmla="*/ 9 h 59"/>
              <a:gd name="T50" fmla="*/ 63 w 160"/>
              <a:gd name="T51" fmla="*/ 29 h 59"/>
              <a:gd name="T52" fmla="*/ 44 w 160"/>
              <a:gd name="T53" fmla="*/ 51 h 59"/>
              <a:gd name="T54" fmla="*/ 117 w 160"/>
              <a:gd name="T55" fmla="*/ 51 h 59"/>
              <a:gd name="T56" fmla="*/ 97 w 160"/>
              <a:gd name="T57" fmla="*/ 29 h 59"/>
              <a:gd name="T58" fmla="*/ 117 w 160"/>
              <a:gd name="T59" fmla="*/ 9 h 59"/>
              <a:gd name="T60" fmla="*/ 136 w 160"/>
              <a:gd name="T61" fmla="*/ 29 h 59"/>
              <a:gd name="T62" fmla="*/ 117 w 160"/>
              <a:gd name="T63" fmla="*/ 51 h 59"/>
              <a:gd name="T64" fmla="*/ 117 w 160"/>
              <a:gd name="T65" fmla="*/ 51 h 59"/>
              <a:gd name="T66" fmla="*/ 117 w 160"/>
              <a:gd name="T67" fmla="*/ 5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59">
                <a:moveTo>
                  <a:pt x="156" y="25"/>
                </a:moveTo>
                <a:cubicBezTo>
                  <a:pt x="144" y="25"/>
                  <a:pt x="144" y="25"/>
                  <a:pt x="144" y="25"/>
                </a:cubicBezTo>
                <a:cubicBezTo>
                  <a:pt x="142" y="11"/>
                  <a:pt x="130" y="0"/>
                  <a:pt x="117" y="0"/>
                </a:cubicBezTo>
                <a:cubicBezTo>
                  <a:pt x="103" y="0"/>
                  <a:pt x="93" y="10"/>
                  <a:pt x="90" y="22"/>
                </a:cubicBezTo>
                <a:cubicBezTo>
                  <a:pt x="82" y="18"/>
                  <a:pt x="82" y="18"/>
                  <a:pt x="82" y="18"/>
                </a:cubicBezTo>
                <a:cubicBezTo>
                  <a:pt x="81" y="17"/>
                  <a:pt x="79" y="17"/>
                  <a:pt x="78" y="18"/>
                </a:cubicBezTo>
                <a:cubicBezTo>
                  <a:pt x="71" y="22"/>
                  <a:pt x="71" y="22"/>
                  <a:pt x="71" y="22"/>
                </a:cubicBezTo>
                <a:cubicBezTo>
                  <a:pt x="68" y="10"/>
                  <a:pt x="57" y="0"/>
                  <a:pt x="44" y="0"/>
                </a:cubicBezTo>
                <a:cubicBezTo>
                  <a:pt x="30" y="0"/>
                  <a:pt x="19" y="11"/>
                  <a:pt x="17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2" y="25"/>
                  <a:pt x="0" y="27"/>
                  <a:pt x="0" y="29"/>
                </a:cubicBezTo>
                <a:cubicBezTo>
                  <a:pt x="0" y="32"/>
                  <a:pt x="2" y="34"/>
                  <a:pt x="4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9" y="48"/>
                  <a:pt x="30" y="59"/>
                  <a:pt x="44" y="59"/>
                </a:cubicBezTo>
                <a:cubicBezTo>
                  <a:pt x="58" y="59"/>
                  <a:pt x="70" y="47"/>
                  <a:pt x="71" y="32"/>
                </a:cubicBezTo>
                <a:cubicBezTo>
                  <a:pt x="80" y="27"/>
                  <a:pt x="80" y="27"/>
                  <a:pt x="80" y="27"/>
                </a:cubicBezTo>
                <a:cubicBezTo>
                  <a:pt x="89" y="32"/>
                  <a:pt x="89" y="32"/>
                  <a:pt x="89" y="32"/>
                </a:cubicBezTo>
                <a:cubicBezTo>
                  <a:pt x="90" y="47"/>
                  <a:pt x="102" y="59"/>
                  <a:pt x="117" y="59"/>
                </a:cubicBezTo>
                <a:cubicBezTo>
                  <a:pt x="130" y="59"/>
                  <a:pt x="142" y="48"/>
                  <a:pt x="144" y="34"/>
                </a:cubicBezTo>
                <a:cubicBezTo>
                  <a:pt x="156" y="34"/>
                  <a:pt x="156" y="34"/>
                  <a:pt x="156" y="34"/>
                </a:cubicBezTo>
                <a:cubicBezTo>
                  <a:pt x="158" y="34"/>
                  <a:pt x="160" y="32"/>
                  <a:pt x="160" y="29"/>
                </a:cubicBezTo>
                <a:cubicBezTo>
                  <a:pt x="160" y="27"/>
                  <a:pt x="158" y="25"/>
                  <a:pt x="156" y="25"/>
                </a:cubicBezTo>
                <a:close/>
                <a:moveTo>
                  <a:pt x="44" y="51"/>
                </a:moveTo>
                <a:cubicBezTo>
                  <a:pt x="33" y="51"/>
                  <a:pt x="24" y="41"/>
                  <a:pt x="24" y="29"/>
                </a:cubicBezTo>
                <a:cubicBezTo>
                  <a:pt x="24" y="18"/>
                  <a:pt x="33" y="9"/>
                  <a:pt x="44" y="9"/>
                </a:cubicBezTo>
                <a:cubicBezTo>
                  <a:pt x="55" y="9"/>
                  <a:pt x="63" y="18"/>
                  <a:pt x="63" y="29"/>
                </a:cubicBezTo>
                <a:cubicBezTo>
                  <a:pt x="63" y="41"/>
                  <a:pt x="55" y="51"/>
                  <a:pt x="44" y="51"/>
                </a:cubicBezTo>
                <a:close/>
                <a:moveTo>
                  <a:pt x="117" y="51"/>
                </a:moveTo>
                <a:cubicBezTo>
                  <a:pt x="106" y="51"/>
                  <a:pt x="97" y="41"/>
                  <a:pt x="97" y="29"/>
                </a:cubicBezTo>
                <a:cubicBezTo>
                  <a:pt x="97" y="18"/>
                  <a:pt x="106" y="9"/>
                  <a:pt x="117" y="9"/>
                </a:cubicBezTo>
                <a:cubicBezTo>
                  <a:pt x="127" y="9"/>
                  <a:pt x="136" y="18"/>
                  <a:pt x="136" y="29"/>
                </a:cubicBezTo>
                <a:cubicBezTo>
                  <a:pt x="136" y="41"/>
                  <a:pt x="127" y="51"/>
                  <a:pt x="117" y="51"/>
                </a:cubicBezTo>
                <a:close/>
                <a:moveTo>
                  <a:pt x="117" y="51"/>
                </a:moveTo>
                <a:cubicBezTo>
                  <a:pt x="117" y="51"/>
                  <a:pt x="117" y="51"/>
                  <a:pt x="117" y="5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126">
            <a:extLst>
              <a:ext uri="{FF2B5EF4-FFF2-40B4-BE49-F238E27FC236}">
                <a16:creationId xmlns:a16="http://schemas.microsoft.com/office/drawing/2014/main" id="{90C11111-9BC1-4CA8-AD99-8B018CF9B847}"/>
              </a:ext>
            </a:extLst>
          </p:cNvPr>
          <p:cNvSpPr>
            <a:spLocks noEditPoints="1"/>
          </p:cNvSpPr>
          <p:nvPr/>
        </p:nvSpPr>
        <p:spPr bwMode="auto">
          <a:xfrm>
            <a:off x="2424113" y="5780088"/>
            <a:ext cx="187325" cy="254000"/>
          </a:xfrm>
          <a:custGeom>
            <a:avLst/>
            <a:gdLst>
              <a:gd name="T0" fmla="*/ 58 w 118"/>
              <a:gd name="T1" fmla="*/ 0 h 160"/>
              <a:gd name="T2" fmla="*/ 0 w 118"/>
              <a:gd name="T3" fmla="*/ 142 h 160"/>
              <a:gd name="T4" fmla="*/ 31 w 118"/>
              <a:gd name="T5" fmla="*/ 142 h 160"/>
              <a:gd name="T6" fmla="*/ 37 w 118"/>
              <a:gd name="T7" fmla="*/ 131 h 160"/>
              <a:gd name="T8" fmla="*/ 44 w 118"/>
              <a:gd name="T9" fmla="*/ 135 h 160"/>
              <a:gd name="T10" fmla="*/ 59 w 118"/>
              <a:gd name="T11" fmla="*/ 160 h 160"/>
              <a:gd name="T12" fmla="*/ 74 w 118"/>
              <a:gd name="T13" fmla="*/ 142 h 160"/>
              <a:gd name="T14" fmla="*/ 81 w 118"/>
              <a:gd name="T15" fmla="*/ 131 h 160"/>
              <a:gd name="T16" fmla="*/ 87 w 118"/>
              <a:gd name="T17" fmla="*/ 142 h 160"/>
              <a:gd name="T18" fmla="*/ 118 w 118"/>
              <a:gd name="T19" fmla="*/ 142 h 160"/>
              <a:gd name="T20" fmla="*/ 62 w 118"/>
              <a:gd name="T21" fmla="*/ 0 h 160"/>
              <a:gd name="T22" fmla="*/ 103 w 118"/>
              <a:gd name="T23" fmla="*/ 151 h 160"/>
              <a:gd name="T24" fmla="*/ 95 w 118"/>
              <a:gd name="T25" fmla="*/ 135 h 160"/>
              <a:gd name="T26" fmla="*/ 66 w 118"/>
              <a:gd name="T27" fmla="*/ 135 h 160"/>
              <a:gd name="T28" fmla="*/ 61 w 118"/>
              <a:gd name="T29" fmla="*/ 151 h 160"/>
              <a:gd name="T30" fmla="*/ 54 w 118"/>
              <a:gd name="T31" fmla="*/ 142 h 160"/>
              <a:gd name="T32" fmla="*/ 39 w 118"/>
              <a:gd name="T33" fmla="*/ 120 h 160"/>
              <a:gd name="T34" fmla="*/ 21 w 118"/>
              <a:gd name="T35" fmla="*/ 135 h 160"/>
              <a:gd name="T36" fmla="*/ 17 w 118"/>
              <a:gd name="T37" fmla="*/ 151 h 160"/>
              <a:gd name="T38" fmla="*/ 10 w 118"/>
              <a:gd name="T39" fmla="*/ 59 h 160"/>
              <a:gd name="T40" fmla="*/ 62 w 118"/>
              <a:gd name="T41" fmla="*/ 10 h 160"/>
              <a:gd name="T42" fmla="*/ 110 w 118"/>
              <a:gd name="T43" fmla="*/ 142 h 160"/>
              <a:gd name="T44" fmla="*/ 60 w 118"/>
              <a:gd name="T45" fmla="*/ 20 h 160"/>
              <a:gd name="T46" fmla="*/ 60 w 118"/>
              <a:gd name="T47" fmla="*/ 15 h 160"/>
              <a:gd name="T48" fmla="*/ 56 w 118"/>
              <a:gd name="T49" fmla="*/ 16 h 160"/>
              <a:gd name="T50" fmla="*/ 69 w 118"/>
              <a:gd name="T51" fmla="*/ 16 h 160"/>
              <a:gd name="T52" fmla="*/ 69 w 118"/>
              <a:gd name="T53" fmla="*/ 21 h 160"/>
              <a:gd name="T54" fmla="*/ 97 w 118"/>
              <a:gd name="T55" fmla="*/ 88 h 160"/>
              <a:gd name="T56" fmla="*/ 101 w 118"/>
              <a:gd name="T57" fmla="*/ 88 h 160"/>
              <a:gd name="T58" fmla="*/ 69 w 118"/>
              <a:gd name="T59" fmla="*/ 16 h 160"/>
              <a:gd name="T60" fmla="*/ 18 w 118"/>
              <a:gd name="T61" fmla="*/ 63 h 160"/>
              <a:gd name="T62" fmla="*/ 45 w 118"/>
              <a:gd name="T63" fmla="*/ 63 h 160"/>
              <a:gd name="T64" fmla="*/ 32 w 118"/>
              <a:gd name="T65" fmla="*/ 74 h 160"/>
              <a:gd name="T66" fmla="*/ 32 w 118"/>
              <a:gd name="T67" fmla="*/ 54 h 160"/>
              <a:gd name="T68" fmla="*/ 32 w 118"/>
              <a:gd name="T69" fmla="*/ 74 h 160"/>
              <a:gd name="T70" fmla="*/ 52 w 118"/>
              <a:gd name="T71" fmla="*/ 63 h 160"/>
              <a:gd name="T72" fmla="*/ 78 w 118"/>
              <a:gd name="T73" fmla="*/ 63 h 160"/>
              <a:gd name="T74" fmla="*/ 66 w 118"/>
              <a:gd name="T75" fmla="*/ 74 h 160"/>
              <a:gd name="T76" fmla="*/ 66 w 118"/>
              <a:gd name="T77" fmla="*/ 54 h 160"/>
              <a:gd name="T78" fmla="*/ 66 w 118"/>
              <a:gd name="T79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8" h="160">
                <a:moveTo>
                  <a:pt x="62" y="0"/>
                </a:moveTo>
                <a:cubicBezTo>
                  <a:pt x="62" y="0"/>
                  <a:pt x="62" y="0"/>
                  <a:pt x="58" y="0"/>
                </a:cubicBezTo>
                <a:cubicBezTo>
                  <a:pt x="26" y="0"/>
                  <a:pt x="0" y="27"/>
                  <a:pt x="0" y="59"/>
                </a:cubicBezTo>
                <a:cubicBezTo>
                  <a:pt x="0" y="59"/>
                  <a:pt x="0" y="59"/>
                  <a:pt x="0" y="142"/>
                </a:cubicBezTo>
                <a:cubicBezTo>
                  <a:pt x="0" y="151"/>
                  <a:pt x="9" y="160"/>
                  <a:pt x="17" y="160"/>
                </a:cubicBezTo>
                <a:cubicBezTo>
                  <a:pt x="26" y="160"/>
                  <a:pt x="31" y="151"/>
                  <a:pt x="31" y="142"/>
                </a:cubicBezTo>
                <a:cubicBezTo>
                  <a:pt x="31" y="142"/>
                  <a:pt x="31" y="142"/>
                  <a:pt x="31" y="135"/>
                </a:cubicBezTo>
                <a:cubicBezTo>
                  <a:pt x="31" y="132"/>
                  <a:pt x="35" y="131"/>
                  <a:pt x="37" y="131"/>
                </a:cubicBezTo>
                <a:cubicBezTo>
                  <a:pt x="37" y="131"/>
                  <a:pt x="37" y="131"/>
                  <a:pt x="39" y="131"/>
                </a:cubicBezTo>
                <a:cubicBezTo>
                  <a:pt x="40" y="131"/>
                  <a:pt x="44" y="131"/>
                  <a:pt x="44" y="135"/>
                </a:cubicBezTo>
                <a:cubicBezTo>
                  <a:pt x="44" y="135"/>
                  <a:pt x="44" y="135"/>
                  <a:pt x="44" y="142"/>
                </a:cubicBezTo>
                <a:cubicBezTo>
                  <a:pt x="44" y="151"/>
                  <a:pt x="51" y="160"/>
                  <a:pt x="59" y="160"/>
                </a:cubicBezTo>
                <a:cubicBezTo>
                  <a:pt x="59" y="160"/>
                  <a:pt x="59" y="160"/>
                  <a:pt x="61" y="160"/>
                </a:cubicBezTo>
                <a:cubicBezTo>
                  <a:pt x="69" y="160"/>
                  <a:pt x="74" y="151"/>
                  <a:pt x="74" y="142"/>
                </a:cubicBezTo>
                <a:cubicBezTo>
                  <a:pt x="74" y="142"/>
                  <a:pt x="74" y="142"/>
                  <a:pt x="74" y="135"/>
                </a:cubicBezTo>
                <a:cubicBezTo>
                  <a:pt x="74" y="132"/>
                  <a:pt x="79" y="131"/>
                  <a:pt x="81" y="131"/>
                </a:cubicBezTo>
                <a:cubicBezTo>
                  <a:pt x="85" y="131"/>
                  <a:pt x="87" y="132"/>
                  <a:pt x="87" y="135"/>
                </a:cubicBezTo>
                <a:cubicBezTo>
                  <a:pt x="87" y="135"/>
                  <a:pt x="87" y="135"/>
                  <a:pt x="87" y="142"/>
                </a:cubicBezTo>
                <a:cubicBezTo>
                  <a:pt x="87" y="151"/>
                  <a:pt x="95" y="160"/>
                  <a:pt x="103" y="160"/>
                </a:cubicBezTo>
                <a:cubicBezTo>
                  <a:pt x="111" y="160"/>
                  <a:pt x="118" y="151"/>
                  <a:pt x="118" y="142"/>
                </a:cubicBezTo>
                <a:cubicBezTo>
                  <a:pt x="118" y="142"/>
                  <a:pt x="118" y="142"/>
                  <a:pt x="118" y="59"/>
                </a:cubicBezTo>
                <a:cubicBezTo>
                  <a:pt x="118" y="27"/>
                  <a:pt x="94" y="0"/>
                  <a:pt x="62" y="0"/>
                </a:cubicBezTo>
                <a:close/>
                <a:moveTo>
                  <a:pt x="110" y="142"/>
                </a:moveTo>
                <a:cubicBezTo>
                  <a:pt x="110" y="147"/>
                  <a:pt x="106" y="151"/>
                  <a:pt x="103" y="151"/>
                </a:cubicBezTo>
                <a:cubicBezTo>
                  <a:pt x="99" y="151"/>
                  <a:pt x="95" y="145"/>
                  <a:pt x="95" y="142"/>
                </a:cubicBezTo>
                <a:cubicBezTo>
                  <a:pt x="95" y="142"/>
                  <a:pt x="95" y="142"/>
                  <a:pt x="95" y="135"/>
                </a:cubicBezTo>
                <a:cubicBezTo>
                  <a:pt x="95" y="126"/>
                  <a:pt x="91" y="120"/>
                  <a:pt x="81" y="120"/>
                </a:cubicBezTo>
                <a:cubicBezTo>
                  <a:pt x="72" y="120"/>
                  <a:pt x="66" y="126"/>
                  <a:pt x="66" y="135"/>
                </a:cubicBezTo>
                <a:cubicBezTo>
                  <a:pt x="66" y="135"/>
                  <a:pt x="66" y="135"/>
                  <a:pt x="66" y="142"/>
                </a:cubicBezTo>
                <a:cubicBezTo>
                  <a:pt x="66" y="147"/>
                  <a:pt x="63" y="151"/>
                  <a:pt x="61" y="151"/>
                </a:cubicBezTo>
                <a:cubicBezTo>
                  <a:pt x="61" y="151"/>
                  <a:pt x="61" y="151"/>
                  <a:pt x="59" y="151"/>
                </a:cubicBezTo>
                <a:cubicBezTo>
                  <a:pt x="57" y="151"/>
                  <a:pt x="54" y="147"/>
                  <a:pt x="54" y="142"/>
                </a:cubicBezTo>
                <a:cubicBezTo>
                  <a:pt x="54" y="142"/>
                  <a:pt x="54" y="142"/>
                  <a:pt x="54" y="135"/>
                </a:cubicBezTo>
                <a:cubicBezTo>
                  <a:pt x="54" y="126"/>
                  <a:pt x="48" y="120"/>
                  <a:pt x="39" y="120"/>
                </a:cubicBezTo>
                <a:cubicBezTo>
                  <a:pt x="39" y="120"/>
                  <a:pt x="39" y="120"/>
                  <a:pt x="37" y="120"/>
                </a:cubicBezTo>
                <a:cubicBezTo>
                  <a:pt x="31" y="120"/>
                  <a:pt x="21" y="126"/>
                  <a:pt x="21" y="135"/>
                </a:cubicBezTo>
                <a:cubicBezTo>
                  <a:pt x="21" y="135"/>
                  <a:pt x="21" y="135"/>
                  <a:pt x="21" y="142"/>
                </a:cubicBezTo>
                <a:cubicBezTo>
                  <a:pt x="21" y="145"/>
                  <a:pt x="20" y="151"/>
                  <a:pt x="17" y="151"/>
                </a:cubicBezTo>
                <a:cubicBezTo>
                  <a:pt x="14" y="151"/>
                  <a:pt x="10" y="145"/>
                  <a:pt x="10" y="142"/>
                </a:cubicBezTo>
                <a:cubicBezTo>
                  <a:pt x="10" y="142"/>
                  <a:pt x="10" y="142"/>
                  <a:pt x="10" y="59"/>
                </a:cubicBezTo>
                <a:cubicBezTo>
                  <a:pt x="10" y="32"/>
                  <a:pt x="32" y="10"/>
                  <a:pt x="58" y="10"/>
                </a:cubicBezTo>
                <a:cubicBezTo>
                  <a:pt x="58" y="10"/>
                  <a:pt x="58" y="10"/>
                  <a:pt x="62" y="10"/>
                </a:cubicBezTo>
                <a:cubicBezTo>
                  <a:pt x="88" y="10"/>
                  <a:pt x="110" y="31"/>
                  <a:pt x="110" y="59"/>
                </a:cubicBezTo>
                <a:cubicBezTo>
                  <a:pt x="110" y="59"/>
                  <a:pt x="110" y="59"/>
                  <a:pt x="110" y="142"/>
                </a:cubicBezTo>
                <a:close/>
                <a:moveTo>
                  <a:pt x="59" y="20"/>
                </a:moveTo>
                <a:cubicBezTo>
                  <a:pt x="60" y="20"/>
                  <a:pt x="60" y="20"/>
                  <a:pt x="60" y="20"/>
                </a:cubicBezTo>
                <a:cubicBezTo>
                  <a:pt x="62" y="20"/>
                  <a:pt x="63" y="18"/>
                  <a:pt x="63" y="18"/>
                </a:cubicBezTo>
                <a:cubicBezTo>
                  <a:pt x="63" y="16"/>
                  <a:pt x="62" y="15"/>
                  <a:pt x="60" y="15"/>
                </a:cubicBezTo>
                <a:cubicBezTo>
                  <a:pt x="59" y="15"/>
                  <a:pt x="59" y="15"/>
                  <a:pt x="59" y="15"/>
                </a:cubicBezTo>
                <a:cubicBezTo>
                  <a:pt x="58" y="15"/>
                  <a:pt x="56" y="16"/>
                  <a:pt x="56" y="16"/>
                </a:cubicBezTo>
                <a:cubicBezTo>
                  <a:pt x="56" y="18"/>
                  <a:pt x="58" y="20"/>
                  <a:pt x="59" y="20"/>
                </a:cubicBezTo>
                <a:close/>
                <a:moveTo>
                  <a:pt x="69" y="16"/>
                </a:moveTo>
                <a:cubicBezTo>
                  <a:pt x="69" y="16"/>
                  <a:pt x="68" y="16"/>
                  <a:pt x="67" y="18"/>
                </a:cubicBezTo>
                <a:cubicBezTo>
                  <a:pt x="67" y="19"/>
                  <a:pt x="68" y="21"/>
                  <a:pt x="69" y="21"/>
                </a:cubicBezTo>
                <a:cubicBezTo>
                  <a:pt x="86" y="25"/>
                  <a:pt x="97" y="41"/>
                  <a:pt x="97" y="59"/>
                </a:cubicBezTo>
                <a:cubicBezTo>
                  <a:pt x="97" y="59"/>
                  <a:pt x="97" y="59"/>
                  <a:pt x="97" y="88"/>
                </a:cubicBezTo>
                <a:cubicBezTo>
                  <a:pt x="97" y="89"/>
                  <a:pt x="98" y="90"/>
                  <a:pt x="100" y="90"/>
                </a:cubicBezTo>
                <a:cubicBezTo>
                  <a:pt x="101" y="90"/>
                  <a:pt x="101" y="89"/>
                  <a:pt x="101" y="88"/>
                </a:cubicBezTo>
                <a:cubicBezTo>
                  <a:pt x="101" y="88"/>
                  <a:pt x="101" y="88"/>
                  <a:pt x="101" y="59"/>
                </a:cubicBezTo>
                <a:cubicBezTo>
                  <a:pt x="101" y="38"/>
                  <a:pt x="89" y="21"/>
                  <a:pt x="69" y="16"/>
                </a:cubicBezTo>
                <a:close/>
                <a:moveTo>
                  <a:pt x="32" y="50"/>
                </a:moveTo>
                <a:cubicBezTo>
                  <a:pt x="24" y="50"/>
                  <a:pt x="18" y="56"/>
                  <a:pt x="18" y="63"/>
                </a:cubicBezTo>
                <a:cubicBezTo>
                  <a:pt x="18" y="72"/>
                  <a:pt x="24" y="78"/>
                  <a:pt x="32" y="78"/>
                </a:cubicBezTo>
                <a:cubicBezTo>
                  <a:pt x="38" y="78"/>
                  <a:pt x="45" y="72"/>
                  <a:pt x="45" y="63"/>
                </a:cubicBezTo>
                <a:cubicBezTo>
                  <a:pt x="45" y="56"/>
                  <a:pt x="38" y="50"/>
                  <a:pt x="32" y="50"/>
                </a:cubicBezTo>
                <a:close/>
                <a:moveTo>
                  <a:pt x="32" y="74"/>
                </a:moveTo>
                <a:cubicBezTo>
                  <a:pt x="26" y="74"/>
                  <a:pt x="22" y="69"/>
                  <a:pt x="22" y="63"/>
                </a:cubicBezTo>
                <a:cubicBezTo>
                  <a:pt x="22" y="59"/>
                  <a:pt x="26" y="54"/>
                  <a:pt x="32" y="54"/>
                </a:cubicBezTo>
                <a:cubicBezTo>
                  <a:pt x="36" y="54"/>
                  <a:pt x="40" y="59"/>
                  <a:pt x="40" y="63"/>
                </a:cubicBezTo>
                <a:cubicBezTo>
                  <a:pt x="40" y="69"/>
                  <a:pt x="36" y="74"/>
                  <a:pt x="32" y="74"/>
                </a:cubicBezTo>
                <a:close/>
                <a:moveTo>
                  <a:pt x="66" y="50"/>
                </a:moveTo>
                <a:cubicBezTo>
                  <a:pt x="57" y="50"/>
                  <a:pt x="52" y="56"/>
                  <a:pt x="52" y="63"/>
                </a:cubicBezTo>
                <a:cubicBezTo>
                  <a:pt x="52" y="72"/>
                  <a:pt x="57" y="78"/>
                  <a:pt x="66" y="78"/>
                </a:cubicBezTo>
                <a:cubicBezTo>
                  <a:pt x="72" y="78"/>
                  <a:pt x="78" y="72"/>
                  <a:pt x="78" y="63"/>
                </a:cubicBezTo>
                <a:cubicBezTo>
                  <a:pt x="78" y="56"/>
                  <a:pt x="72" y="50"/>
                  <a:pt x="66" y="50"/>
                </a:cubicBezTo>
                <a:close/>
                <a:moveTo>
                  <a:pt x="66" y="74"/>
                </a:moveTo>
                <a:cubicBezTo>
                  <a:pt x="60" y="74"/>
                  <a:pt x="56" y="69"/>
                  <a:pt x="56" y="63"/>
                </a:cubicBezTo>
                <a:cubicBezTo>
                  <a:pt x="56" y="59"/>
                  <a:pt x="60" y="54"/>
                  <a:pt x="66" y="54"/>
                </a:cubicBezTo>
                <a:cubicBezTo>
                  <a:pt x="70" y="54"/>
                  <a:pt x="74" y="59"/>
                  <a:pt x="74" y="63"/>
                </a:cubicBezTo>
                <a:cubicBezTo>
                  <a:pt x="74" y="69"/>
                  <a:pt x="70" y="74"/>
                  <a:pt x="66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127">
            <a:extLst>
              <a:ext uri="{FF2B5EF4-FFF2-40B4-BE49-F238E27FC236}">
                <a16:creationId xmlns:a16="http://schemas.microsoft.com/office/drawing/2014/main" id="{954F2D39-9920-4420-9CCE-CF560CD6A9C8}"/>
              </a:ext>
            </a:extLst>
          </p:cNvPr>
          <p:cNvSpPr>
            <a:spLocks noEditPoints="1"/>
          </p:cNvSpPr>
          <p:nvPr/>
        </p:nvSpPr>
        <p:spPr bwMode="auto">
          <a:xfrm>
            <a:off x="7900988" y="4127501"/>
            <a:ext cx="244475" cy="254000"/>
          </a:xfrm>
          <a:custGeom>
            <a:avLst/>
            <a:gdLst>
              <a:gd name="T0" fmla="*/ 148 w 154"/>
              <a:gd name="T1" fmla="*/ 41 h 160"/>
              <a:gd name="T2" fmla="*/ 110 w 154"/>
              <a:gd name="T3" fmla="*/ 41 h 160"/>
              <a:gd name="T4" fmla="*/ 110 w 154"/>
              <a:gd name="T5" fmla="*/ 37 h 160"/>
              <a:gd name="T6" fmla="*/ 76 w 154"/>
              <a:gd name="T7" fmla="*/ 0 h 160"/>
              <a:gd name="T8" fmla="*/ 42 w 154"/>
              <a:gd name="T9" fmla="*/ 37 h 160"/>
              <a:gd name="T10" fmla="*/ 42 w 154"/>
              <a:gd name="T11" fmla="*/ 41 h 160"/>
              <a:gd name="T12" fmla="*/ 7 w 154"/>
              <a:gd name="T13" fmla="*/ 41 h 160"/>
              <a:gd name="T14" fmla="*/ 0 w 154"/>
              <a:gd name="T15" fmla="*/ 48 h 160"/>
              <a:gd name="T16" fmla="*/ 0 w 154"/>
              <a:gd name="T17" fmla="*/ 153 h 160"/>
              <a:gd name="T18" fmla="*/ 7 w 154"/>
              <a:gd name="T19" fmla="*/ 160 h 160"/>
              <a:gd name="T20" fmla="*/ 148 w 154"/>
              <a:gd name="T21" fmla="*/ 160 h 160"/>
              <a:gd name="T22" fmla="*/ 154 w 154"/>
              <a:gd name="T23" fmla="*/ 153 h 160"/>
              <a:gd name="T24" fmla="*/ 154 w 154"/>
              <a:gd name="T25" fmla="*/ 48 h 160"/>
              <a:gd name="T26" fmla="*/ 148 w 154"/>
              <a:gd name="T27" fmla="*/ 41 h 160"/>
              <a:gd name="T28" fmla="*/ 38 w 154"/>
              <a:gd name="T29" fmla="*/ 145 h 160"/>
              <a:gd name="T30" fmla="*/ 38 w 154"/>
              <a:gd name="T31" fmla="*/ 56 h 160"/>
              <a:gd name="T32" fmla="*/ 47 w 154"/>
              <a:gd name="T33" fmla="*/ 56 h 160"/>
              <a:gd name="T34" fmla="*/ 47 w 154"/>
              <a:gd name="T35" fmla="*/ 145 h 160"/>
              <a:gd name="T36" fmla="*/ 38 w 154"/>
              <a:gd name="T37" fmla="*/ 145 h 160"/>
              <a:gd name="T38" fmla="*/ 38 w 154"/>
              <a:gd name="T39" fmla="*/ 145 h 160"/>
              <a:gd name="T40" fmla="*/ 53 w 154"/>
              <a:gd name="T41" fmla="*/ 56 h 160"/>
              <a:gd name="T42" fmla="*/ 101 w 154"/>
              <a:gd name="T43" fmla="*/ 56 h 160"/>
              <a:gd name="T44" fmla="*/ 101 w 154"/>
              <a:gd name="T45" fmla="*/ 145 h 160"/>
              <a:gd name="T46" fmla="*/ 53 w 154"/>
              <a:gd name="T47" fmla="*/ 145 h 160"/>
              <a:gd name="T48" fmla="*/ 53 w 154"/>
              <a:gd name="T49" fmla="*/ 56 h 160"/>
              <a:gd name="T50" fmla="*/ 53 w 154"/>
              <a:gd name="T51" fmla="*/ 56 h 160"/>
              <a:gd name="T52" fmla="*/ 109 w 154"/>
              <a:gd name="T53" fmla="*/ 145 h 160"/>
              <a:gd name="T54" fmla="*/ 109 w 154"/>
              <a:gd name="T55" fmla="*/ 56 h 160"/>
              <a:gd name="T56" fmla="*/ 116 w 154"/>
              <a:gd name="T57" fmla="*/ 56 h 160"/>
              <a:gd name="T58" fmla="*/ 116 w 154"/>
              <a:gd name="T59" fmla="*/ 145 h 160"/>
              <a:gd name="T60" fmla="*/ 109 w 154"/>
              <a:gd name="T61" fmla="*/ 145 h 160"/>
              <a:gd name="T62" fmla="*/ 109 w 154"/>
              <a:gd name="T63" fmla="*/ 145 h 160"/>
              <a:gd name="T64" fmla="*/ 56 w 154"/>
              <a:gd name="T65" fmla="*/ 37 h 160"/>
              <a:gd name="T66" fmla="*/ 76 w 154"/>
              <a:gd name="T67" fmla="*/ 15 h 160"/>
              <a:gd name="T68" fmla="*/ 96 w 154"/>
              <a:gd name="T69" fmla="*/ 37 h 160"/>
              <a:gd name="T70" fmla="*/ 96 w 154"/>
              <a:gd name="T71" fmla="*/ 41 h 160"/>
              <a:gd name="T72" fmla="*/ 56 w 154"/>
              <a:gd name="T73" fmla="*/ 41 h 160"/>
              <a:gd name="T74" fmla="*/ 56 w 154"/>
              <a:gd name="T75" fmla="*/ 37 h 160"/>
              <a:gd name="T76" fmla="*/ 56 w 154"/>
              <a:gd name="T77" fmla="*/ 37 h 160"/>
              <a:gd name="T78" fmla="*/ 14 w 154"/>
              <a:gd name="T79" fmla="*/ 56 h 160"/>
              <a:gd name="T80" fmla="*/ 31 w 154"/>
              <a:gd name="T81" fmla="*/ 56 h 160"/>
              <a:gd name="T82" fmla="*/ 31 w 154"/>
              <a:gd name="T83" fmla="*/ 145 h 160"/>
              <a:gd name="T84" fmla="*/ 14 w 154"/>
              <a:gd name="T85" fmla="*/ 145 h 160"/>
              <a:gd name="T86" fmla="*/ 14 w 154"/>
              <a:gd name="T87" fmla="*/ 56 h 160"/>
              <a:gd name="T88" fmla="*/ 14 w 154"/>
              <a:gd name="T89" fmla="*/ 56 h 160"/>
              <a:gd name="T90" fmla="*/ 140 w 154"/>
              <a:gd name="T91" fmla="*/ 145 h 160"/>
              <a:gd name="T92" fmla="*/ 124 w 154"/>
              <a:gd name="T93" fmla="*/ 145 h 160"/>
              <a:gd name="T94" fmla="*/ 124 w 154"/>
              <a:gd name="T95" fmla="*/ 56 h 160"/>
              <a:gd name="T96" fmla="*/ 140 w 154"/>
              <a:gd name="T97" fmla="*/ 56 h 160"/>
              <a:gd name="T98" fmla="*/ 140 w 154"/>
              <a:gd name="T99" fmla="*/ 145 h 160"/>
              <a:gd name="T100" fmla="*/ 140 w 154"/>
              <a:gd name="T101" fmla="*/ 145 h 160"/>
              <a:gd name="T102" fmla="*/ 140 w 154"/>
              <a:gd name="T103" fmla="*/ 145 h 160"/>
              <a:gd name="T104" fmla="*/ 140 w 154"/>
              <a:gd name="T105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4" h="160">
                <a:moveTo>
                  <a:pt x="148" y="41"/>
                </a:moveTo>
                <a:cubicBezTo>
                  <a:pt x="110" y="41"/>
                  <a:pt x="110" y="41"/>
                  <a:pt x="110" y="41"/>
                </a:cubicBezTo>
                <a:cubicBezTo>
                  <a:pt x="110" y="37"/>
                  <a:pt x="110" y="37"/>
                  <a:pt x="110" y="37"/>
                </a:cubicBezTo>
                <a:cubicBezTo>
                  <a:pt x="110" y="16"/>
                  <a:pt x="95" y="0"/>
                  <a:pt x="76" y="0"/>
                </a:cubicBezTo>
                <a:cubicBezTo>
                  <a:pt x="57" y="0"/>
                  <a:pt x="42" y="16"/>
                  <a:pt x="42" y="37"/>
                </a:cubicBezTo>
                <a:cubicBezTo>
                  <a:pt x="42" y="41"/>
                  <a:pt x="42" y="41"/>
                  <a:pt x="42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4" y="41"/>
                  <a:pt x="0" y="43"/>
                  <a:pt x="0" y="48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4" y="160"/>
                  <a:pt x="7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2" y="160"/>
                  <a:pt x="154" y="157"/>
                  <a:pt x="154" y="153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43"/>
                  <a:pt x="152" y="41"/>
                  <a:pt x="148" y="41"/>
                </a:cubicBezTo>
                <a:close/>
                <a:moveTo>
                  <a:pt x="38" y="145"/>
                </a:moveTo>
                <a:cubicBezTo>
                  <a:pt x="38" y="56"/>
                  <a:pt x="38" y="56"/>
                  <a:pt x="38" y="56"/>
                </a:cubicBezTo>
                <a:cubicBezTo>
                  <a:pt x="47" y="56"/>
                  <a:pt x="47" y="56"/>
                  <a:pt x="47" y="56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8" y="145"/>
                  <a:pt x="38" y="145"/>
                  <a:pt x="38" y="145"/>
                </a:cubicBezTo>
                <a:close/>
                <a:moveTo>
                  <a:pt x="53" y="56"/>
                </a:moveTo>
                <a:cubicBezTo>
                  <a:pt x="101" y="56"/>
                  <a:pt x="101" y="56"/>
                  <a:pt x="101" y="56"/>
                </a:cubicBezTo>
                <a:cubicBezTo>
                  <a:pt x="101" y="145"/>
                  <a:pt x="101" y="145"/>
                  <a:pt x="101" y="145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3" y="56"/>
                  <a:pt x="53" y="56"/>
                  <a:pt x="53" y="56"/>
                </a:cubicBezTo>
                <a:cubicBezTo>
                  <a:pt x="53" y="56"/>
                  <a:pt x="53" y="56"/>
                  <a:pt x="53" y="56"/>
                </a:cubicBezTo>
                <a:close/>
                <a:moveTo>
                  <a:pt x="109" y="145"/>
                </a:moveTo>
                <a:cubicBezTo>
                  <a:pt x="109" y="56"/>
                  <a:pt x="109" y="56"/>
                  <a:pt x="109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6" y="145"/>
                  <a:pt x="116" y="145"/>
                  <a:pt x="116" y="145"/>
                </a:cubicBezTo>
                <a:cubicBezTo>
                  <a:pt x="109" y="145"/>
                  <a:pt x="109" y="145"/>
                  <a:pt x="109" y="145"/>
                </a:cubicBezTo>
                <a:cubicBezTo>
                  <a:pt x="109" y="145"/>
                  <a:pt x="109" y="145"/>
                  <a:pt x="109" y="145"/>
                </a:cubicBezTo>
                <a:close/>
                <a:moveTo>
                  <a:pt x="56" y="37"/>
                </a:moveTo>
                <a:cubicBezTo>
                  <a:pt x="56" y="24"/>
                  <a:pt x="64" y="15"/>
                  <a:pt x="76" y="15"/>
                </a:cubicBezTo>
                <a:cubicBezTo>
                  <a:pt x="87" y="15"/>
                  <a:pt x="96" y="24"/>
                  <a:pt x="96" y="37"/>
                </a:cubicBezTo>
                <a:cubicBezTo>
                  <a:pt x="96" y="41"/>
                  <a:pt x="96" y="41"/>
                  <a:pt x="96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lose/>
                <a:moveTo>
                  <a:pt x="14" y="56"/>
                </a:moveTo>
                <a:cubicBezTo>
                  <a:pt x="31" y="56"/>
                  <a:pt x="31" y="56"/>
                  <a:pt x="31" y="56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56"/>
                  <a:pt x="14" y="56"/>
                  <a:pt x="14" y="56"/>
                </a:cubicBezTo>
                <a:cubicBezTo>
                  <a:pt x="14" y="56"/>
                  <a:pt x="14" y="56"/>
                  <a:pt x="14" y="56"/>
                </a:cubicBezTo>
                <a:close/>
                <a:moveTo>
                  <a:pt x="140" y="145"/>
                </a:moveTo>
                <a:cubicBezTo>
                  <a:pt x="124" y="145"/>
                  <a:pt x="124" y="145"/>
                  <a:pt x="124" y="145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lose/>
                <a:moveTo>
                  <a:pt x="140" y="145"/>
                </a:moveTo>
                <a:cubicBezTo>
                  <a:pt x="140" y="145"/>
                  <a:pt x="140" y="145"/>
                  <a:pt x="140" y="14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128">
            <a:extLst>
              <a:ext uri="{FF2B5EF4-FFF2-40B4-BE49-F238E27FC236}">
                <a16:creationId xmlns:a16="http://schemas.microsoft.com/office/drawing/2014/main" id="{34787E02-B978-4B6C-83B0-1730598F931A}"/>
              </a:ext>
            </a:extLst>
          </p:cNvPr>
          <p:cNvSpPr>
            <a:spLocks noEditPoints="1"/>
          </p:cNvSpPr>
          <p:nvPr/>
        </p:nvSpPr>
        <p:spPr bwMode="auto">
          <a:xfrm>
            <a:off x="2438401" y="5227638"/>
            <a:ext cx="160338" cy="255588"/>
          </a:xfrm>
          <a:custGeom>
            <a:avLst/>
            <a:gdLst>
              <a:gd name="T0" fmla="*/ 86 w 101"/>
              <a:gd name="T1" fmla="*/ 49 h 161"/>
              <a:gd name="T2" fmla="*/ 15 w 101"/>
              <a:gd name="T3" fmla="*/ 49 h 161"/>
              <a:gd name="T4" fmla="*/ 1 w 101"/>
              <a:gd name="T5" fmla="*/ 64 h 161"/>
              <a:gd name="T6" fmla="*/ 8 w 101"/>
              <a:gd name="T7" fmla="*/ 147 h 161"/>
              <a:gd name="T8" fmla="*/ 22 w 101"/>
              <a:gd name="T9" fmla="*/ 161 h 161"/>
              <a:gd name="T10" fmla="*/ 81 w 101"/>
              <a:gd name="T11" fmla="*/ 161 h 161"/>
              <a:gd name="T12" fmla="*/ 93 w 101"/>
              <a:gd name="T13" fmla="*/ 147 h 161"/>
              <a:gd name="T14" fmla="*/ 100 w 101"/>
              <a:gd name="T15" fmla="*/ 64 h 161"/>
              <a:gd name="T16" fmla="*/ 86 w 101"/>
              <a:gd name="T17" fmla="*/ 49 h 161"/>
              <a:gd name="T18" fmla="*/ 32 w 101"/>
              <a:gd name="T19" fmla="*/ 136 h 161"/>
              <a:gd name="T20" fmla="*/ 26 w 101"/>
              <a:gd name="T21" fmla="*/ 143 h 161"/>
              <a:gd name="T22" fmla="*/ 18 w 101"/>
              <a:gd name="T23" fmla="*/ 136 h 161"/>
              <a:gd name="T24" fmla="*/ 18 w 101"/>
              <a:gd name="T25" fmla="*/ 70 h 161"/>
              <a:gd name="T26" fmla="*/ 26 w 101"/>
              <a:gd name="T27" fmla="*/ 64 h 161"/>
              <a:gd name="T28" fmla="*/ 32 w 101"/>
              <a:gd name="T29" fmla="*/ 70 h 161"/>
              <a:gd name="T30" fmla="*/ 32 w 101"/>
              <a:gd name="T31" fmla="*/ 136 h 161"/>
              <a:gd name="T32" fmla="*/ 32 w 101"/>
              <a:gd name="T33" fmla="*/ 136 h 161"/>
              <a:gd name="T34" fmla="*/ 56 w 101"/>
              <a:gd name="T35" fmla="*/ 136 h 161"/>
              <a:gd name="T36" fmla="*/ 49 w 101"/>
              <a:gd name="T37" fmla="*/ 143 h 161"/>
              <a:gd name="T38" fmla="*/ 42 w 101"/>
              <a:gd name="T39" fmla="*/ 136 h 161"/>
              <a:gd name="T40" fmla="*/ 42 w 101"/>
              <a:gd name="T41" fmla="*/ 70 h 161"/>
              <a:gd name="T42" fmla="*/ 49 w 101"/>
              <a:gd name="T43" fmla="*/ 64 h 161"/>
              <a:gd name="T44" fmla="*/ 56 w 101"/>
              <a:gd name="T45" fmla="*/ 70 h 161"/>
              <a:gd name="T46" fmla="*/ 56 w 101"/>
              <a:gd name="T47" fmla="*/ 136 h 161"/>
              <a:gd name="T48" fmla="*/ 56 w 101"/>
              <a:gd name="T49" fmla="*/ 136 h 161"/>
              <a:gd name="T50" fmla="*/ 81 w 101"/>
              <a:gd name="T51" fmla="*/ 136 h 161"/>
              <a:gd name="T52" fmla="*/ 73 w 101"/>
              <a:gd name="T53" fmla="*/ 143 h 161"/>
              <a:gd name="T54" fmla="*/ 67 w 101"/>
              <a:gd name="T55" fmla="*/ 136 h 161"/>
              <a:gd name="T56" fmla="*/ 67 w 101"/>
              <a:gd name="T57" fmla="*/ 70 h 161"/>
              <a:gd name="T58" fmla="*/ 73 w 101"/>
              <a:gd name="T59" fmla="*/ 64 h 161"/>
              <a:gd name="T60" fmla="*/ 81 w 101"/>
              <a:gd name="T61" fmla="*/ 70 h 161"/>
              <a:gd name="T62" fmla="*/ 81 w 101"/>
              <a:gd name="T63" fmla="*/ 136 h 161"/>
              <a:gd name="T64" fmla="*/ 81 w 101"/>
              <a:gd name="T65" fmla="*/ 136 h 161"/>
              <a:gd name="T66" fmla="*/ 11 w 101"/>
              <a:gd name="T67" fmla="*/ 42 h 161"/>
              <a:gd name="T68" fmla="*/ 93 w 101"/>
              <a:gd name="T69" fmla="*/ 19 h 161"/>
              <a:gd name="T70" fmla="*/ 100 w 101"/>
              <a:gd name="T71" fmla="*/ 8 h 161"/>
              <a:gd name="T72" fmla="*/ 90 w 101"/>
              <a:gd name="T73" fmla="*/ 1 h 161"/>
              <a:gd name="T74" fmla="*/ 64 w 101"/>
              <a:gd name="T75" fmla="*/ 8 h 161"/>
              <a:gd name="T76" fmla="*/ 53 w 101"/>
              <a:gd name="T77" fmla="*/ 3 h 161"/>
              <a:gd name="T78" fmla="*/ 43 w 101"/>
              <a:gd name="T79" fmla="*/ 6 h 161"/>
              <a:gd name="T80" fmla="*/ 35 w 101"/>
              <a:gd name="T81" fmla="*/ 16 h 161"/>
              <a:gd name="T82" fmla="*/ 6 w 101"/>
              <a:gd name="T83" fmla="*/ 24 h 161"/>
              <a:gd name="T84" fmla="*/ 1 w 101"/>
              <a:gd name="T85" fmla="*/ 35 h 161"/>
              <a:gd name="T86" fmla="*/ 11 w 101"/>
              <a:gd name="T87" fmla="*/ 42 h 161"/>
              <a:gd name="T88" fmla="*/ 11 w 101"/>
              <a:gd name="T89" fmla="*/ 42 h 161"/>
              <a:gd name="T90" fmla="*/ 11 w 101"/>
              <a:gd name="T91" fmla="*/ 4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1" h="161">
                <a:moveTo>
                  <a:pt x="86" y="49"/>
                </a:moveTo>
                <a:cubicBezTo>
                  <a:pt x="15" y="49"/>
                  <a:pt x="15" y="49"/>
                  <a:pt x="15" y="49"/>
                </a:cubicBezTo>
                <a:cubicBezTo>
                  <a:pt x="7" y="49"/>
                  <a:pt x="1" y="56"/>
                  <a:pt x="1" y="64"/>
                </a:cubicBezTo>
                <a:cubicBezTo>
                  <a:pt x="8" y="147"/>
                  <a:pt x="8" y="147"/>
                  <a:pt x="8" y="147"/>
                </a:cubicBezTo>
                <a:cubicBezTo>
                  <a:pt x="8" y="155"/>
                  <a:pt x="15" y="161"/>
                  <a:pt x="22" y="161"/>
                </a:cubicBezTo>
                <a:cubicBezTo>
                  <a:pt x="81" y="161"/>
                  <a:pt x="81" y="161"/>
                  <a:pt x="81" y="161"/>
                </a:cubicBezTo>
                <a:cubicBezTo>
                  <a:pt x="88" y="161"/>
                  <a:pt x="93" y="155"/>
                  <a:pt x="93" y="147"/>
                </a:cubicBezTo>
                <a:cubicBezTo>
                  <a:pt x="100" y="64"/>
                  <a:pt x="100" y="64"/>
                  <a:pt x="100" y="64"/>
                </a:cubicBezTo>
                <a:cubicBezTo>
                  <a:pt x="100" y="56"/>
                  <a:pt x="93" y="49"/>
                  <a:pt x="86" y="49"/>
                </a:cubicBezTo>
                <a:close/>
                <a:moveTo>
                  <a:pt x="32" y="136"/>
                </a:moveTo>
                <a:cubicBezTo>
                  <a:pt x="32" y="141"/>
                  <a:pt x="29" y="143"/>
                  <a:pt x="26" y="143"/>
                </a:cubicBezTo>
                <a:cubicBezTo>
                  <a:pt x="22" y="143"/>
                  <a:pt x="18" y="141"/>
                  <a:pt x="18" y="136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67"/>
                  <a:pt x="22" y="64"/>
                  <a:pt x="26" y="64"/>
                </a:cubicBezTo>
                <a:cubicBezTo>
                  <a:pt x="29" y="64"/>
                  <a:pt x="32" y="67"/>
                  <a:pt x="32" y="70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136"/>
                  <a:pt x="32" y="136"/>
                  <a:pt x="32" y="136"/>
                </a:cubicBezTo>
                <a:close/>
                <a:moveTo>
                  <a:pt x="56" y="136"/>
                </a:moveTo>
                <a:cubicBezTo>
                  <a:pt x="56" y="141"/>
                  <a:pt x="53" y="143"/>
                  <a:pt x="49" y="143"/>
                </a:cubicBezTo>
                <a:cubicBezTo>
                  <a:pt x="45" y="143"/>
                  <a:pt x="42" y="141"/>
                  <a:pt x="42" y="136"/>
                </a:cubicBezTo>
                <a:cubicBezTo>
                  <a:pt x="42" y="70"/>
                  <a:pt x="42" y="70"/>
                  <a:pt x="42" y="70"/>
                </a:cubicBezTo>
                <a:cubicBezTo>
                  <a:pt x="42" y="67"/>
                  <a:pt x="45" y="64"/>
                  <a:pt x="49" y="64"/>
                </a:cubicBezTo>
                <a:cubicBezTo>
                  <a:pt x="53" y="64"/>
                  <a:pt x="56" y="67"/>
                  <a:pt x="56" y="70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6" y="136"/>
                  <a:pt x="56" y="136"/>
                  <a:pt x="56" y="136"/>
                </a:cubicBezTo>
                <a:close/>
                <a:moveTo>
                  <a:pt x="81" y="136"/>
                </a:moveTo>
                <a:cubicBezTo>
                  <a:pt x="81" y="141"/>
                  <a:pt x="77" y="143"/>
                  <a:pt x="73" y="143"/>
                </a:cubicBezTo>
                <a:cubicBezTo>
                  <a:pt x="69" y="143"/>
                  <a:pt x="67" y="141"/>
                  <a:pt x="67" y="136"/>
                </a:cubicBezTo>
                <a:cubicBezTo>
                  <a:pt x="67" y="70"/>
                  <a:pt x="67" y="70"/>
                  <a:pt x="67" y="70"/>
                </a:cubicBezTo>
                <a:cubicBezTo>
                  <a:pt x="67" y="67"/>
                  <a:pt x="69" y="64"/>
                  <a:pt x="73" y="64"/>
                </a:cubicBezTo>
                <a:cubicBezTo>
                  <a:pt x="77" y="64"/>
                  <a:pt x="81" y="67"/>
                  <a:pt x="81" y="70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lose/>
                <a:moveTo>
                  <a:pt x="11" y="42"/>
                </a:moveTo>
                <a:cubicBezTo>
                  <a:pt x="93" y="19"/>
                  <a:pt x="93" y="19"/>
                  <a:pt x="93" y="19"/>
                </a:cubicBezTo>
                <a:cubicBezTo>
                  <a:pt x="98" y="18"/>
                  <a:pt x="101" y="12"/>
                  <a:pt x="100" y="8"/>
                </a:cubicBezTo>
                <a:cubicBezTo>
                  <a:pt x="99" y="3"/>
                  <a:pt x="94" y="0"/>
                  <a:pt x="90" y="1"/>
                </a:cubicBezTo>
                <a:cubicBezTo>
                  <a:pt x="64" y="8"/>
                  <a:pt x="64" y="8"/>
                  <a:pt x="64" y="8"/>
                </a:cubicBezTo>
                <a:cubicBezTo>
                  <a:pt x="62" y="4"/>
                  <a:pt x="57" y="2"/>
                  <a:pt x="53" y="3"/>
                </a:cubicBezTo>
                <a:cubicBezTo>
                  <a:pt x="43" y="6"/>
                  <a:pt x="43" y="6"/>
                  <a:pt x="43" y="6"/>
                </a:cubicBezTo>
                <a:cubicBezTo>
                  <a:pt x="39" y="7"/>
                  <a:pt x="36" y="11"/>
                  <a:pt x="35" y="16"/>
                </a:cubicBezTo>
                <a:cubicBezTo>
                  <a:pt x="6" y="24"/>
                  <a:pt x="6" y="24"/>
                  <a:pt x="6" y="24"/>
                </a:cubicBezTo>
                <a:cubicBezTo>
                  <a:pt x="2" y="25"/>
                  <a:pt x="0" y="30"/>
                  <a:pt x="1" y="35"/>
                </a:cubicBezTo>
                <a:cubicBezTo>
                  <a:pt x="2" y="40"/>
                  <a:pt x="6" y="43"/>
                  <a:pt x="11" y="42"/>
                </a:cubicBezTo>
                <a:close/>
                <a:moveTo>
                  <a:pt x="11" y="42"/>
                </a:moveTo>
                <a:cubicBezTo>
                  <a:pt x="11" y="42"/>
                  <a:pt x="11" y="42"/>
                  <a:pt x="11" y="4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129">
            <a:extLst>
              <a:ext uri="{FF2B5EF4-FFF2-40B4-BE49-F238E27FC236}">
                <a16:creationId xmlns:a16="http://schemas.microsoft.com/office/drawing/2014/main" id="{FF3E286D-AFB7-454B-84A7-B8629199BC54}"/>
              </a:ext>
            </a:extLst>
          </p:cNvPr>
          <p:cNvSpPr>
            <a:spLocks noEditPoints="1"/>
          </p:cNvSpPr>
          <p:nvPr/>
        </p:nvSpPr>
        <p:spPr bwMode="auto">
          <a:xfrm>
            <a:off x="4627563" y="2474913"/>
            <a:ext cx="184150" cy="254000"/>
          </a:xfrm>
          <a:custGeom>
            <a:avLst/>
            <a:gdLst>
              <a:gd name="T0" fmla="*/ 33 w 116"/>
              <a:gd name="T1" fmla="*/ 42 h 160"/>
              <a:gd name="T2" fmla="*/ 33 w 116"/>
              <a:gd name="T3" fmla="*/ 49 h 160"/>
              <a:gd name="T4" fmla="*/ 85 w 116"/>
              <a:gd name="T5" fmla="*/ 45 h 160"/>
              <a:gd name="T6" fmla="*/ 83 w 116"/>
              <a:gd name="T7" fmla="*/ 67 h 160"/>
              <a:gd name="T8" fmla="*/ 29 w 116"/>
              <a:gd name="T9" fmla="*/ 71 h 160"/>
              <a:gd name="T10" fmla="*/ 83 w 116"/>
              <a:gd name="T11" fmla="*/ 74 h 160"/>
              <a:gd name="T12" fmla="*/ 83 w 116"/>
              <a:gd name="T13" fmla="*/ 67 h 160"/>
              <a:gd name="T14" fmla="*/ 33 w 116"/>
              <a:gd name="T15" fmla="*/ 93 h 160"/>
              <a:gd name="T16" fmla="*/ 33 w 116"/>
              <a:gd name="T17" fmla="*/ 98 h 160"/>
              <a:gd name="T18" fmla="*/ 85 w 116"/>
              <a:gd name="T19" fmla="*/ 96 h 160"/>
              <a:gd name="T20" fmla="*/ 83 w 116"/>
              <a:gd name="T21" fmla="*/ 118 h 160"/>
              <a:gd name="T22" fmla="*/ 29 w 116"/>
              <a:gd name="T23" fmla="*/ 120 h 160"/>
              <a:gd name="T24" fmla="*/ 83 w 116"/>
              <a:gd name="T25" fmla="*/ 125 h 160"/>
              <a:gd name="T26" fmla="*/ 83 w 116"/>
              <a:gd name="T27" fmla="*/ 118 h 160"/>
              <a:gd name="T28" fmla="*/ 93 w 116"/>
              <a:gd name="T29" fmla="*/ 5 h 160"/>
              <a:gd name="T30" fmla="*/ 81 w 116"/>
              <a:gd name="T31" fmla="*/ 0 h 160"/>
              <a:gd name="T32" fmla="*/ 25 w 116"/>
              <a:gd name="T33" fmla="*/ 6 h 160"/>
              <a:gd name="T34" fmla="*/ 6 w 116"/>
              <a:gd name="T35" fmla="*/ 5 h 160"/>
              <a:gd name="T36" fmla="*/ 0 w 116"/>
              <a:gd name="T37" fmla="*/ 154 h 160"/>
              <a:gd name="T38" fmla="*/ 110 w 116"/>
              <a:gd name="T39" fmla="*/ 160 h 160"/>
              <a:gd name="T40" fmla="*/ 116 w 116"/>
              <a:gd name="T41" fmla="*/ 11 h 160"/>
              <a:gd name="T42" fmla="*/ 33 w 116"/>
              <a:gd name="T43" fmla="*/ 6 h 160"/>
              <a:gd name="T44" fmla="*/ 85 w 116"/>
              <a:gd name="T45" fmla="*/ 11 h 160"/>
              <a:gd name="T46" fmla="*/ 33 w 116"/>
              <a:gd name="T47" fmla="*/ 17 h 160"/>
              <a:gd name="T48" fmla="*/ 33 w 116"/>
              <a:gd name="T49" fmla="*/ 6 h 160"/>
              <a:gd name="T50" fmla="*/ 11 w 116"/>
              <a:gd name="T51" fmla="*/ 147 h 160"/>
              <a:gd name="T52" fmla="*/ 23 w 116"/>
              <a:gd name="T53" fmla="*/ 18 h 160"/>
              <a:gd name="T54" fmla="*/ 33 w 116"/>
              <a:gd name="T55" fmla="*/ 23 h 160"/>
              <a:gd name="T56" fmla="*/ 90 w 116"/>
              <a:gd name="T57" fmla="*/ 17 h 160"/>
              <a:gd name="T58" fmla="*/ 103 w 116"/>
              <a:gd name="T59" fmla="*/ 18 h 160"/>
              <a:gd name="T60" fmla="*/ 103 w 116"/>
              <a:gd name="T61" fmla="*/ 147 h 160"/>
              <a:gd name="T62" fmla="*/ 103 w 116"/>
              <a:gd name="T63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" h="160">
                <a:moveTo>
                  <a:pt x="83" y="42"/>
                </a:moveTo>
                <a:cubicBezTo>
                  <a:pt x="33" y="42"/>
                  <a:pt x="33" y="42"/>
                  <a:pt x="33" y="42"/>
                </a:cubicBezTo>
                <a:cubicBezTo>
                  <a:pt x="32" y="42"/>
                  <a:pt x="29" y="43"/>
                  <a:pt x="29" y="45"/>
                </a:cubicBezTo>
                <a:cubicBezTo>
                  <a:pt x="29" y="46"/>
                  <a:pt x="32" y="49"/>
                  <a:pt x="33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4" y="49"/>
                  <a:pt x="85" y="46"/>
                  <a:pt x="85" y="45"/>
                </a:cubicBezTo>
                <a:cubicBezTo>
                  <a:pt x="85" y="43"/>
                  <a:pt x="84" y="42"/>
                  <a:pt x="83" y="42"/>
                </a:cubicBezTo>
                <a:close/>
                <a:moveTo>
                  <a:pt x="83" y="67"/>
                </a:moveTo>
                <a:cubicBezTo>
                  <a:pt x="33" y="67"/>
                  <a:pt x="33" y="67"/>
                  <a:pt x="33" y="67"/>
                </a:cubicBezTo>
                <a:cubicBezTo>
                  <a:pt x="32" y="67"/>
                  <a:pt x="29" y="68"/>
                  <a:pt x="29" y="71"/>
                </a:cubicBezTo>
                <a:cubicBezTo>
                  <a:pt x="29" y="72"/>
                  <a:pt x="32" y="74"/>
                  <a:pt x="33" y="74"/>
                </a:cubicBezTo>
                <a:cubicBezTo>
                  <a:pt x="83" y="74"/>
                  <a:pt x="83" y="74"/>
                  <a:pt x="83" y="74"/>
                </a:cubicBezTo>
                <a:cubicBezTo>
                  <a:pt x="84" y="74"/>
                  <a:pt x="85" y="72"/>
                  <a:pt x="85" y="71"/>
                </a:cubicBezTo>
                <a:cubicBezTo>
                  <a:pt x="85" y="68"/>
                  <a:pt x="84" y="67"/>
                  <a:pt x="83" y="67"/>
                </a:cubicBezTo>
                <a:close/>
                <a:moveTo>
                  <a:pt x="83" y="93"/>
                </a:moveTo>
                <a:cubicBezTo>
                  <a:pt x="33" y="93"/>
                  <a:pt x="33" y="93"/>
                  <a:pt x="33" y="93"/>
                </a:cubicBezTo>
                <a:cubicBezTo>
                  <a:pt x="32" y="93"/>
                  <a:pt x="29" y="94"/>
                  <a:pt x="29" y="96"/>
                </a:cubicBezTo>
                <a:cubicBezTo>
                  <a:pt x="29" y="97"/>
                  <a:pt x="32" y="98"/>
                  <a:pt x="33" y="98"/>
                </a:cubicBezTo>
                <a:cubicBezTo>
                  <a:pt x="83" y="98"/>
                  <a:pt x="83" y="98"/>
                  <a:pt x="83" y="98"/>
                </a:cubicBezTo>
                <a:cubicBezTo>
                  <a:pt x="84" y="98"/>
                  <a:pt x="85" y="97"/>
                  <a:pt x="85" y="96"/>
                </a:cubicBezTo>
                <a:cubicBezTo>
                  <a:pt x="85" y="94"/>
                  <a:pt x="84" y="93"/>
                  <a:pt x="83" y="93"/>
                </a:cubicBezTo>
                <a:close/>
                <a:moveTo>
                  <a:pt x="83" y="118"/>
                </a:moveTo>
                <a:cubicBezTo>
                  <a:pt x="33" y="118"/>
                  <a:pt x="33" y="118"/>
                  <a:pt x="33" y="118"/>
                </a:cubicBezTo>
                <a:cubicBezTo>
                  <a:pt x="32" y="118"/>
                  <a:pt x="29" y="119"/>
                  <a:pt x="29" y="120"/>
                </a:cubicBezTo>
                <a:cubicBezTo>
                  <a:pt x="29" y="123"/>
                  <a:pt x="32" y="125"/>
                  <a:pt x="33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4" y="125"/>
                  <a:pt x="85" y="123"/>
                  <a:pt x="85" y="120"/>
                </a:cubicBezTo>
                <a:cubicBezTo>
                  <a:pt x="85" y="119"/>
                  <a:pt x="84" y="118"/>
                  <a:pt x="83" y="118"/>
                </a:cubicBezTo>
                <a:close/>
                <a:moveTo>
                  <a:pt x="110" y="5"/>
                </a:moveTo>
                <a:cubicBezTo>
                  <a:pt x="93" y="5"/>
                  <a:pt x="93" y="5"/>
                  <a:pt x="93" y="5"/>
                </a:cubicBezTo>
                <a:cubicBezTo>
                  <a:pt x="92" y="5"/>
                  <a:pt x="90" y="5"/>
                  <a:pt x="90" y="6"/>
                </a:cubicBezTo>
                <a:cubicBezTo>
                  <a:pt x="89" y="2"/>
                  <a:pt x="85" y="0"/>
                  <a:pt x="81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0"/>
                  <a:pt x="26" y="2"/>
                  <a:pt x="25" y="6"/>
                </a:cubicBezTo>
                <a:cubicBezTo>
                  <a:pt x="24" y="5"/>
                  <a:pt x="23" y="5"/>
                  <a:pt x="23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5"/>
                  <a:pt x="0" y="7"/>
                  <a:pt x="0" y="11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2" y="160"/>
                  <a:pt x="6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3" y="160"/>
                  <a:pt x="116" y="156"/>
                  <a:pt x="116" y="154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6" y="7"/>
                  <a:pt x="113" y="5"/>
                  <a:pt x="110" y="5"/>
                </a:cubicBezTo>
                <a:close/>
                <a:moveTo>
                  <a:pt x="33" y="6"/>
                </a:moveTo>
                <a:cubicBezTo>
                  <a:pt x="81" y="6"/>
                  <a:pt x="81" y="6"/>
                  <a:pt x="81" y="6"/>
                </a:cubicBezTo>
                <a:cubicBezTo>
                  <a:pt x="84" y="6"/>
                  <a:pt x="85" y="9"/>
                  <a:pt x="85" y="11"/>
                </a:cubicBezTo>
                <a:cubicBezTo>
                  <a:pt x="85" y="14"/>
                  <a:pt x="84" y="17"/>
                  <a:pt x="81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2" y="17"/>
                  <a:pt x="29" y="14"/>
                  <a:pt x="29" y="11"/>
                </a:cubicBezTo>
                <a:cubicBezTo>
                  <a:pt x="29" y="9"/>
                  <a:pt x="32" y="6"/>
                  <a:pt x="33" y="6"/>
                </a:cubicBezTo>
                <a:close/>
                <a:moveTo>
                  <a:pt x="103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8"/>
                  <a:pt x="11" y="18"/>
                  <a:pt x="11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4" y="17"/>
                  <a:pt x="25" y="17"/>
                </a:cubicBezTo>
                <a:cubicBezTo>
                  <a:pt x="26" y="21"/>
                  <a:pt x="30" y="23"/>
                  <a:pt x="33" y="23"/>
                </a:cubicBezTo>
                <a:cubicBezTo>
                  <a:pt x="81" y="23"/>
                  <a:pt x="81" y="23"/>
                  <a:pt x="81" y="23"/>
                </a:cubicBezTo>
                <a:cubicBezTo>
                  <a:pt x="85" y="23"/>
                  <a:pt x="89" y="21"/>
                  <a:pt x="90" y="17"/>
                </a:cubicBezTo>
                <a:cubicBezTo>
                  <a:pt x="90" y="17"/>
                  <a:pt x="92" y="18"/>
                  <a:pt x="93" y="18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3" y="147"/>
                  <a:pt x="103" y="147"/>
                  <a:pt x="103" y="147"/>
                </a:cubicBezTo>
                <a:cubicBezTo>
                  <a:pt x="103" y="147"/>
                  <a:pt x="103" y="147"/>
                  <a:pt x="103" y="147"/>
                </a:cubicBezTo>
                <a:close/>
                <a:moveTo>
                  <a:pt x="103" y="147"/>
                </a:moveTo>
                <a:cubicBezTo>
                  <a:pt x="103" y="147"/>
                  <a:pt x="103" y="147"/>
                  <a:pt x="103" y="14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130">
            <a:extLst>
              <a:ext uri="{FF2B5EF4-FFF2-40B4-BE49-F238E27FC236}">
                <a16:creationId xmlns:a16="http://schemas.microsoft.com/office/drawing/2014/main" id="{FACC1E77-B939-4BF6-8769-D200237CD0FE}"/>
              </a:ext>
            </a:extLst>
          </p:cNvPr>
          <p:cNvSpPr>
            <a:spLocks noEditPoints="1"/>
          </p:cNvSpPr>
          <p:nvPr/>
        </p:nvSpPr>
        <p:spPr bwMode="auto">
          <a:xfrm>
            <a:off x="10106026" y="3025776"/>
            <a:ext cx="236538" cy="254000"/>
          </a:xfrm>
          <a:custGeom>
            <a:avLst/>
            <a:gdLst>
              <a:gd name="T0" fmla="*/ 60 w 149"/>
              <a:gd name="T1" fmla="*/ 121 h 160"/>
              <a:gd name="T2" fmla="*/ 122 w 149"/>
              <a:gd name="T3" fmla="*/ 83 h 160"/>
              <a:gd name="T4" fmla="*/ 124 w 149"/>
              <a:gd name="T5" fmla="*/ 80 h 160"/>
              <a:gd name="T6" fmla="*/ 122 w 149"/>
              <a:gd name="T7" fmla="*/ 78 h 160"/>
              <a:gd name="T8" fmla="*/ 60 w 149"/>
              <a:gd name="T9" fmla="*/ 40 h 160"/>
              <a:gd name="T10" fmla="*/ 58 w 149"/>
              <a:gd name="T11" fmla="*/ 40 h 160"/>
              <a:gd name="T12" fmla="*/ 55 w 149"/>
              <a:gd name="T13" fmla="*/ 42 h 160"/>
              <a:gd name="T14" fmla="*/ 55 w 149"/>
              <a:gd name="T15" fmla="*/ 61 h 160"/>
              <a:gd name="T16" fmla="*/ 3 w 149"/>
              <a:gd name="T17" fmla="*/ 61 h 160"/>
              <a:gd name="T18" fmla="*/ 0 w 149"/>
              <a:gd name="T19" fmla="*/ 63 h 160"/>
              <a:gd name="T20" fmla="*/ 0 w 149"/>
              <a:gd name="T21" fmla="*/ 98 h 160"/>
              <a:gd name="T22" fmla="*/ 3 w 149"/>
              <a:gd name="T23" fmla="*/ 101 h 160"/>
              <a:gd name="T24" fmla="*/ 55 w 149"/>
              <a:gd name="T25" fmla="*/ 101 h 160"/>
              <a:gd name="T26" fmla="*/ 55 w 149"/>
              <a:gd name="T27" fmla="*/ 119 h 160"/>
              <a:gd name="T28" fmla="*/ 58 w 149"/>
              <a:gd name="T29" fmla="*/ 121 h 160"/>
              <a:gd name="T30" fmla="*/ 59 w 149"/>
              <a:gd name="T31" fmla="*/ 122 h 160"/>
              <a:gd name="T32" fmla="*/ 60 w 149"/>
              <a:gd name="T33" fmla="*/ 121 h 160"/>
              <a:gd name="T34" fmla="*/ 125 w 149"/>
              <a:gd name="T35" fmla="*/ 0 h 160"/>
              <a:gd name="T36" fmla="*/ 62 w 149"/>
              <a:gd name="T37" fmla="*/ 0 h 160"/>
              <a:gd name="T38" fmla="*/ 59 w 149"/>
              <a:gd name="T39" fmla="*/ 4 h 160"/>
              <a:gd name="T40" fmla="*/ 59 w 149"/>
              <a:gd name="T41" fmla="*/ 15 h 160"/>
              <a:gd name="T42" fmla="*/ 62 w 149"/>
              <a:gd name="T43" fmla="*/ 17 h 160"/>
              <a:gd name="T44" fmla="*/ 125 w 149"/>
              <a:gd name="T45" fmla="*/ 17 h 160"/>
              <a:gd name="T46" fmla="*/ 133 w 149"/>
              <a:gd name="T47" fmla="*/ 25 h 160"/>
              <a:gd name="T48" fmla="*/ 133 w 149"/>
              <a:gd name="T49" fmla="*/ 135 h 160"/>
              <a:gd name="T50" fmla="*/ 125 w 149"/>
              <a:gd name="T51" fmla="*/ 143 h 160"/>
              <a:gd name="T52" fmla="*/ 62 w 149"/>
              <a:gd name="T53" fmla="*/ 143 h 160"/>
              <a:gd name="T54" fmla="*/ 59 w 149"/>
              <a:gd name="T55" fmla="*/ 147 h 160"/>
              <a:gd name="T56" fmla="*/ 59 w 149"/>
              <a:gd name="T57" fmla="*/ 158 h 160"/>
              <a:gd name="T58" fmla="*/ 62 w 149"/>
              <a:gd name="T59" fmla="*/ 160 h 160"/>
              <a:gd name="T60" fmla="*/ 125 w 149"/>
              <a:gd name="T61" fmla="*/ 160 h 160"/>
              <a:gd name="T62" fmla="*/ 149 w 149"/>
              <a:gd name="T63" fmla="*/ 135 h 160"/>
              <a:gd name="T64" fmla="*/ 149 w 149"/>
              <a:gd name="T65" fmla="*/ 25 h 160"/>
              <a:gd name="T66" fmla="*/ 125 w 149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9" h="160">
                <a:moveTo>
                  <a:pt x="60" y="121"/>
                </a:moveTo>
                <a:cubicBezTo>
                  <a:pt x="122" y="83"/>
                  <a:pt x="122" y="83"/>
                  <a:pt x="122" y="83"/>
                </a:cubicBezTo>
                <a:cubicBezTo>
                  <a:pt x="123" y="83"/>
                  <a:pt x="124" y="82"/>
                  <a:pt x="124" y="80"/>
                </a:cubicBezTo>
                <a:cubicBezTo>
                  <a:pt x="124" y="79"/>
                  <a:pt x="123" y="79"/>
                  <a:pt x="122" y="78"/>
                </a:cubicBezTo>
                <a:cubicBezTo>
                  <a:pt x="60" y="40"/>
                  <a:pt x="60" y="40"/>
                  <a:pt x="60" y="40"/>
                </a:cubicBezTo>
                <a:cubicBezTo>
                  <a:pt x="59" y="40"/>
                  <a:pt x="59" y="40"/>
                  <a:pt x="58" y="40"/>
                </a:cubicBezTo>
                <a:cubicBezTo>
                  <a:pt x="57" y="41"/>
                  <a:pt x="55" y="41"/>
                  <a:pt x="55" y="42"/>
                </a:cubicBezTo>
                <a:cubicBezTo>
                  <a:pt x="55" y="61"/>
                  <a:pt x="55" y="61"/>
                  <a:pt x="55" y="61"/>
                </a:cubicBezTo>
                <a:cubicBezTo>
                  <a:pt x="3" y="61"/>
                  <a:pt x="3" y="61"/>
                  <a:pt x="3" y="61"/>
                </a:cubicBezTo>
                <a:cubicBezTo>
                  <a:pt x="2" y="61"/>
                  <a:pt x="0" y="62"/>
                  <a:pt x="0" y="63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0"/>
                  <a:pt x="2" y="101"/>
                  <a:pt x="3" y="101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5" y="120"/>
                  <a:pt x="57" y="121"/>
                  <a:pt x="58" y="121"/>
                </a:cubicBezTo>
                <a:cubicBezTo>
                  <a:pt x="58" y="122"/>
                  <a:pt x="59" y="122"/>
                  <a:pt x="59" y="122"/>
                </a:cubicBezTo>
                <a:cubicBezTo>
                  <a:pt x="59" y="122"/>
                  <a:pt x="60" y="122"/>
                  <a:pt x="60" y="121"/>
                </a:cubicBezTo>
                <a:close/>
                <a:moveTo>
                  <a:pt x="125" y="0"/>
                </a:moveTo>
                <a:cubicBezTo>
                  <a:pt x="62" y="0"/>
                  <a:pt x="62" y="0"/>
                  <a:pt x="62" y="0"/>
                </a:cubicBezTo>
                <a:cubicBezTo>
                  <a:pt x="60" y="0"/>
                  <a:pt x="59" y="3"/>
                  <a:pt x="59" y="4"/>
                </a:cubicBezTo>
                <a:cubicBezTo>
                  <a:pt x="59" y="15"/>
                  <a:pt x="59" y="15"/>
                  <a:pt x="59" y="15"/>
                </a:cubicBezTo>
                <a:cubicBezTo>
                  <a:pt x="59" y="16"/>
                  <a:pt x="60" y="17"/>
                  <a:pt x="62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9" y="17"/>
                  <a:pt x="133" y="21"/>
                  <a:pt x="133" y="2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41"/>
                  <a:pt x="129" y="143"/>
                  <a:pt x="125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0" y="143"/>
                  <a:pt x="59" y="145"/>
                  <a:pt x="59" y="147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59" y="159"/>
                  <a:pt x="60" y="160"/>
                  <a:pt x="62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38" y="160"/>
                  <a:pt x="149" y="150"/>
                  <a:pt x="149" y="135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9" y="12"/>
                  <a:pt x="138" y="0"/>
                  <a:pt x="12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131">
            <a:extLst>
              <a:ext uri="{FF2B5EF4-FFF2-40B4-BE49-F238E27FC236}">
                <a16:creationId xmlns:a16="http://schemas.microsoft.com/office/drawing/2014/main" id="{7C979EE1-7970-4939-9D26-D3F16A29462E}"/>
              </a:ext>
            </a:extLst>
          </p:cNvPr>
          <p:cNvSpPr>
            <a:spLocks noEditPoints="1"/>
          </p:cNvSpPr>
          <p:nvPr/>
        </p:nvSpPr>
        <p:spPr bwMode="auto">
          <a:xfrm>
            <a:off x="10093326" y="1423988"/>
            <a:ext cx="258763" cy="153988"/>
          </a:xfrm>
          <a:custGeom>
            <a:avLst/>
            <a:gdLst>
              <a:gd name="T0" fmla="*/ 99 w 163"/>
              <a:gd name="T1" fmla="*/ 21 h 97"/>
              <a:gd name="T2" fmla="*/ 117 w 163"/>
              <a:gd name="T3" fmla="*/ 7 h 97"/>
              <a:gd name="T4" fmla="*/ 120 w 163"/>
              <a:gd name="T5" fmla="*/ 11 h 97"/>
              <a:gd name="T6" fmla="*/ 124 w 163"/>
              <a:gd name="T7" fmla="*/ 8 h 97"/>
              <a:gd name="T8" fmla="*/ 119 w 163"/>
              <a:gd name="T9" fmla="*/ 0 h 97"/>
              <a:gd name="T10" fmla="*/ 88 w 163"/>
              <a:gd name="T11" fmla="*/ 5 h 97"/>
              <a:gd name="T12" fmla="*/ 94 w 163"/>
              <a:gd name="T13" fmla="*/ 8 h 97"/>
              <a:gd name="T14" fmla="*/ 102 w 163"/>
              <a:gd name="T15" fmla="*/ 7 h 97"/>
              <a:gd name="T16" fmla="*/ 82 w 163"/>
              <a:gd name="T17" fmla="*/ 17 h 97"/>
              <a:gd name="T18" fmla="*/ 44 w 163"/>
              <a:gd name="T19" fmla="*/ 23 h 97"/>
              <a:gd name="T20" fmla="*/ 12 w 163"/>
              <a:gd name="T21" fmla="*/ 56 h 97"/>
              <a:gd name="T22" fmla="*/ 13 w 163"/>
              <a:gd name="T23" fmla="*/ 95 h 97"/>
              <a:gd name="T24" fmla="*/ 26 w 163"/>
              <a:gd name="T25" fmla="*/ 97 h 97"/>
              <a:gd name="T26" fmla="*/ 68 w 163"/>
              <a:gd name="T27" fmla="*/ 92 h 97"/>
              <a:gd name="T28" fmla="*/ 151 w 163"/>
              <a:gd name="T29" fmla="*/ 62 h 97"/>
              <a:gd name="T30" fmla="*/ 163 w 163"/>
              <a:gd name="T31" fmla="*/ 54 h 97"/>
              <a:gd name="T32" fmla="*/ 160 w 163"/>
              <a:gd name="T33" fmla="*/ 40 h 97"/>
              <a:gd name="T34" fmla="*/ 148 w 163"/>
              <a:gd name="T35" fmla="*/ 55 h 97"/>
              <a:gd name="T36" fmla="*/ 66 w 163"/>
              <a:gd name="T37" fmla="*/ 86 h 97"/>
              <a:gd name="T38" fmla="*/ 36 w 163"/>
              <a:gd name="T39" fmla="*/ 89 h 97"/>
              <a:gd name="T40" fmla="*/ 22 w 163"/>
              <a:gd name="T41" fmla="*/ 66 h 97"/>
              <a:gd name="T42" fmla="*/ 17 w 163"/>
              <a:gd name="T43" fmla="*/ 61 h 97"/>
              <a:gd name="T44" fmla="*/ 40 w 163"/>
              <a:gd name="T45" fmla="*/ 62 h 97"/>
              <a:gd name="T46" fmla="*/ 71 w 163"/>
              <a:gd name="T47" fmla="*/ 30 h 97"/>
              <a:gd name="T48" fmla="*/ 61 w 163"/>
              <a:gd name="T49" fmla="*/ 24 h 97"/>
              <a:gd name="T50" fmla="*/ 81 w 163"/>
              <a:gd name="T51" fmla="*/ 23 h 97"/>
              <a:gd name="T52" fmla="*/ 148 w 163"/>
              <a:gd name="T53" fmla="*/ 44 h 97"/>
              <a:gd name="T54" fmla="*/ 86 w 163"/>
              <a:gd name="T55" fmla="*/ 42 h 97"/>
              <a:gd name="T56" fmla="*/ 60 w 163"/>
              <a:gd name="T57" fmla="*/ 62 h 97"/>
              <a:gd name="T58" fmla="*/ 60 w 163"/>
              <a:gd name="T59" fmla="*/ 62 h 97"/>
              <a:gd name="T60" fmla="*/ 156 w 163"/>
              <a:gd name="T61" fmla="*/ 52 h 97"/>
              <a:gd name="T62" fmla="*/ 156 w 163"/>
              <a:gd name="T63" fmla="*/ 5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3" h="97">
                <a:moveTo>
                  <a:pt x="160" y="40"/>
                </a:moveTo>
                <a:cubicBezTo>
                  <a:pt x="99" y="21"/>
                  <a:pt x="99" y="21"/>
                  <a:pt x="99" y="21"/>
                </a:cubicBezTo>
                <a:cubicBezTo>
                  <a:pt x="110" y="7"/>
                  <a:pt x="110" y="7"/>
                  <a:pt x="110" y="7"/>
                </a:cubicBezTo>
                <a:cubicBezTo>
                  <a:pt x="117" y="7"/>
                  <a:pt x="117" y="7"/>
                  <a:pt x="117" y="7"/>
                </a:cubicBezTo>
                <a:cubicBezTo>
                  <a:pt x="117" y="8"/>
                  <a:pt x="117" y="10"/>
                  <a:pt x="119" y="11"/>
                </a:cubicBezTo>
                <a:cubicBezTo>
                  <a:pt x="119" y="11"/>
                  <a:pt x="119" y="11"/>
                  <a:pt x="120" y="11"/>
                </a:cubicBezTo>
                <a:cubicBezTo>
                  <a:pt x="121" y="11"/>
                  <a:pt x="123" y="11"/>
                  <a:pt x="123" y="9"/>
                </a:cubicBezTo>
                <a:cubicBezTo>
                  <a:pt x="124" y="8"/>
                  <a:pt x="124" y="8"/>
                  <a:pt x="124" y="8"/>
                </a:cubicBezTo>
                <a:cubicBezTo>
                  <a:pt x="125" y="6"/>
                  <a:pt x="125" y="4"/>
                  <a:pt x="124" y="3"/>
                </a:cubicBezTo>
                <a:cubicBezTo>
                  <a:pt x="123" y="1"/>
                  <a:pt x="121" y="0"/>
                  <a:pt x="119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2" y="0"/>
                  <a:pt x="89" y="2"/>
                  <a:pt x="88" y="5"/>
                </a:cubicBezTo>
                <a:cubicBezTo>
                  <a:pt x="87" y="7"/>
                  <a:pt x="87" y="9"/>
                  <a:pt x="89" y="10"/>
                </a:cubicBezTo>
                <a:cubicBezTo>
                  <a:pt x="91" y="11"/>
                  <a:pt x="93" y="10"/>
                  <a:pt x="94" y="8"/>
                </a:cubicBezTo>
                <a:cubicBezTo>
                  <a:pt x="94" y="7"/>
                  <a:pt x="95" y="7"/>
                  <a:pt x="96" y="7"/>
                </a:cubicBezTo>
                <a:cubicBezTo>
                  <a:pt x="102" y="7"/>
                  <a:pt x="102" y="7"/>
                  <a:pt x="102" y="7"/>
                </a:cubicBezTo>
                <a:cubicBezTo>
                  <a:pt x="92" y="20"/>
                  <a:pt x="92" y="20"/>
                  <a:pt x="92" y="20"/>
                </a:cubicBezTo>
                <a:cubicBezTo>
                  <a:pt x="88" y="18"/>
                  <a:pt x="86" y="18"/>
                  <a:pt x="82" y="17"/>
                </a:cubicBezTo>
                <a:cubicBezTo>
                  <a:pt x="81" y="17"/>
                  <a:pt x="78" y="16"/>
                  <a:pt x="74" y="16"/>
                </a:cubicBezTo>
                <a:cubicBezTo>
                  <a:pt x="66" y="16"/>
                  <a:pt x="55" y="17"/>
                  <a:pt x="44" y="23"/>
                </a:cubicBezTo>
                <a:cubicBezTo>
                  <a:pt x="28" y="31"/>
                  <a:pt x="17" y="48"/>
                  <a:pt x="13" y="55"/>
                </a:cubicBezTo>
                <a:cubicBezTo>
                  <a:pt x="12" y="56"/>
                  <a:pt x="12" y="56"/>
                  <a:pt x="12" y="56"/>
                </a:cubicBezTo>
                <a:cubicBezTo>
                  <a:pt x="9" y="62"/>
                  <a:pt x="6" y="68"/>
                  <a:pt x="4" y="74"/>
                </a:cubicBezTo>
                <a:cubicBezTo>
                  <a:pt x="0" y="83"/>
                  <a:pt x="4" y="91"/>
                  <a:pt x="13" y="95"/>
                </a:cubicBezTo>
                <a:cubicBezTo>
                  <a:pt x="16" y="97"/>
                  <a:pt x="20" y="97"/>
                  <a:pt x="25" y="97"/>
                </a:cubicBezTo>
                <a:cubicBezTo>
                  <a:pt x="25" y="97"/>
                  <a:pt x="25" y="97"/>
                  <a:pt x="26" y="97"/>
                </a:cubicBezTo>
                <a:cubicBezTo>
                  <a:pt x="33" y="97"/>
                  <a:pt x="40" y="97"/>
                  <a:pt x="47" y="97"/>
                </a:cubicBezTo>
                <a:cubicBezTo>
                  <a:pt x="54" y="96"/>
                  <a:pt x="61" y="94"/>
                  <a:pt x="68" y="92"/>
                </a:cubicBezTo>
                <a:cubicBezTo>
                  <a:pt x="89" y="85"/>
                  <a:pt x="109" y="78"/>
                  <a:pt x="132" y="69"/>
                </a:cubicBezTo>
                <a:cubicBezTo>
                  <a:pt x="138" y="66"/>
                  <a:pt x="145" y="64"/>
                  <a:pt x="151" y="62"/>
                </a:cubicBezTo>
                <a:cubicBezTo>
                  <a:pt x="153" y="61"/>
                  <a:pt x="159" y="58"/>
                  <a:pt x="159" y="58"/>
                </a:cubicBezTo>
                <a:cubicBezTo>
                  <a:pt x="162" y="57"/>
                  <a:pt x="163" y="55"/>
                  <a:pt x="163" y="54"/>
                </a:cubicBezTo>
                <a:cubicBezTo>
                  <a:pt x="163" y="44"/>
                  <a:pt x="163" y="44"/>
                  <a:pt x="163" y="44"/>
                </a:cubicBezTo>
                <a:cubicBezTo>
                  <a:pt x="163" y="42"/>
                  <a:pt x="162" y="40"/>
                  <a:pt x="160" y="40"/>
                </a:cubicBezTo>
                <a:close/>
                <a:moveTo>
                  <a:pt x="156" y="52"/>
                </a:moveTo>
                <a:cubicBezTo>
                  <a:pt x="153" y="54"/>
                  <a:pt x="151" y="55"/>
                  <a:pt x="148" y="55"/>
                </a:cubicBezTo>
                <a:cubicBezTo>
                  <a:pt x="142" y="57"/>
                  <a:pt x="136" y="60"/>
                  <a:pt x="130" y="63"/>
                </a:cubicBezTo>
                <a:cubicBezTo>
                  <a:pt x="107" y="72"/>
                  <a:pt x="87" y="79"/>
                  <a:pt x="66" y="86"/>
                </a:cubicBezTo>
                <a:cubicBezTo>
                  <a:pt x="60" y="88"/>
                  <a:pt x="54" y="89"/>
                  <a:pt x="46" y="89"/>
                </a:cubicBezTo>
                <a:cubicBezTo>
                  <a:pt x="43" y="89"/>
                  <a:pt x="39" y="89"/>
                  <a:pt x="36" y="89"/>
                </a:cubicBezTo>
                <a:cubicBezTo>
                  <a:pt x="40" y="84"/>
                  <a:pt x="42" y="80"/>
                  <a:pt x="40" y="75"/>
                </a:cubicBezTo>
                <a:cubicBezTo>
                  <a:pt x="38" y="70"/>
                  <a:pt x="32" y="67"/>
                  <a:pt x="22" y="66"/>
                </a:cubicBezTo>
                <a:cubicBezTo>
                  <a:pt x="19" y="66"/>
                  <a:pt x="16" y="66"/>
                  <a:pt x="15" y="66"/>
                </a:cubicBezTo>
                <a:cubicBezTo>
                  <a:pt x="17" y="61"/>
                  <a:pt x="17" y="61"/>
                  <a:pt x="17" y="61"/>
                </a:cubicBezTo>
                <a:cubicBezTo>
                  <a:pt x="22" y="62"/>
                  <a:pt x="22" y="62"/>
                  <a:pt x="22" y="62"/>
                </a:cubicBezTo>
                <a:cubicBezTo>
                  <a:pt x="22" y="62"/>
                  <a:pt x="32" y="63"/>
                  <a:pt x="40" y="62"/>
                </a:cubicBezTo>
                <a:cubicBezTo>
                  <a:pt x="46" y="61"/>
                  <a:pt x="50" y="56"/>
                  <a:pt x="52" y="54"/>
                </a:cubicBezTo>
                <a:cubicBezTo>
                  <a:pt x="53" y="54"/>
                  <a:pt x="72" y="35"/>
                  <a:pt x="71" y="30"/>
                </a:cubicBezTo>
                <a:cubicBezTo>
                  <a:pt x="71" y="29"/>
                  <a:pt x="71" y="28"/>
                  <a:pt x="70" y="27"/>
                </a:cubicBezTo>
                <a:cubicBezTo>
                  <a:pt x="69" y="26"/>
                  <a:pt x="67" y="24"/>
                  <a:pt x="61" y="24"/>
                </a:cubicBezTo>
                <a:cubicBezTo>
                  <a:pt x="66" y="23"/>
                  <a:pt x="71" y="23"/>
                  <a:pt x="74" y="23"/>
                </a:cubicBezTo>
                <a:cubicBezTo>
                  <a:pt x="78" y="23"/>
                  <a:pt x="81" y="23"/>
                  <a:pt x="81" y="23"/>
                </a:cubicBezTo>
                <a:cubicBezTo>
                  <a:pt x="85" y="24"/>
                  <a:pt x="89" y="26"/>
                  <a:pt x="94" y="27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7" y="42"/>
                  <a:pt x="86" y="42"/>
                </a:cubicBezTo>
                <a:cubicBezTo>
                  <a:pt x="71" y="42"/>
                  <a:pt x="60" y="60"/>
                  <a:pt x="60" y="61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2"/>
                  <a:pt x="156" y="52"/>
                  <a:pt x="156" y="52"/>
                </a:cubicBezTo>
                <a:close/>
                <a:moveTo>
                  <a:pt x="156" y="52"/>
                </a:moveTo>
                <a:cubicBezTo>
                  <a:pt x="156" y="52"/>
                  <a:pt x="156" y="52"/>
                  <a:pt x="156" y="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132">
            <a:extLst>
              <a:ext uri="{FF2B5EF4-FFF2-40B4-BE49-F238E27FC236}">
                <a16:creationId xmlns:a16="http://schemas.microsoft.com/office/drawing/2014/main" id="{206C5508-A45A-448C-82D2-84C81A4A9B2D}"/>
              </a:ext>
            </a:extLst>
          </p:cNvPr>
          <p:cNvSpPr>
            <a:spLocks noEditPoints="1"/>
          </p:cNvSpPr>
          <p:nvPr/>
        </p:nvSpPr>
        <p:spPr bwMode="auto">
          <a:xfrm>
            <a:off x="10106026" y="5229226"/>
            <a:ext cx="236538" cy="254000"/>
          </a:xfrm>
          <a:custGeom>
            <a:avLst/>
            <a:gdLst>
              <a:gd name="T0" fmla="*/ 105 w 149"/>
              <a:gd name="T1" fmla="*/ 24 h 160"/>
              <a:gd name="T2" fmla="*/ 117 w 149"/>
              <a:gd name="T3" fmla="*/ 16 h 160"/>
              <a:gd name="T4" fmla="*/ 101 w 149"/>
              <a:gd name="T5" fmla="*/ 21 h 160"/>
              <a:gd name="T6" fmla="*/ 102 w 149"/>
              <a:gd name="T7" fmla="*/ 26 h 160"/>
              <a:gd name="T8" fmla="*/ 15 w 149"/>
              <a:gd name="T9" fmla="*/ 71 h 160"/>
              <a:gd name="T10" fmla="*/ 18 w 149"/>
              <a:gd name="T11" fmla="*/ 77 h 160"/>
              <a:gd name="T12" fmla="*/ 20 w 149"/>
              <a:gd name="T13" fmla="*/ 72 h 160"/>
              <a:gd name="T14" fmla="*/ 33 w 149"/>
              <a:gd name="T15" fmla="*/ 56 h 160"/>
              <a:gd name="T16" fmla="*/ 19 w 149"/>
              <a:gd name="T17" fmla="*/ 68 h 160"/>
              <a:gd name="T18" fmla="*/ 22 w 149"/>
              <a:gd name="T19" fmla="*/ 66 h 160"/>
              <a:gd name="T20" fmla="*/ 36 w 149"/>
              <a:gd name="T21" fmla="*/ 59 h 160"/>
              <a:gd name="T22" fmla="*/ 111 w 149"/>
              <a:gd name="T23" fmla="*/ 80 h 160"/>
              <a:gd name="T24" fmla="*/ 63 w 149"/>
              <a:gd name="T25" fmla="*/ 92 h 160"/>
              <a:gd name="T26" fmla="*/ 65 w 149"/>
              <a:gd name="T27" fmla="*/ 64 h 160"/>
              <a:gd name="T28" fmla="*/ 114 w 149"/>
              <a:gd name="T29" fmla="*/ 64 h 160"/>
              <a:gd name="T30" fmla="*/ 114 w 149"/>
              <a:gd name="T31" fmla="*/ 0 h 160"/>
              <a:gd name="T32" fmla="*/ 87 w 149"/>
              <a:gd name="T33" fmla="*/ 42 h 160"/>
              <a:gd name="T34" fmla="*/ 34 w 149"/>
              <a:gd name="T35" fmla="*/ 39 h 160"/>
              <a:gd name="T36" fmla="*/ 34 w 149"/>
              <a:gd name="T37" fmla="*/ 110 h 160"/>
              <a:gd name="T38" fmla="*/ 76 w 149"/>
              <a:gd name="T39" fmla="*/ 110 h 160"/>
              <a:gd name="T40" fmla="*/ 113 w 149"/>
              <a:gd name="T41" fmla="*/ 160 h 160"/>
              <a:gd name="T42" fmla="*/ 111 w 149"/>
              <a:gd name="T43" fmla="*/ 80 h 160"/>
              <a:gd name="T44" fmla="*/ 134 w 149"/>
              <a:gd name="T45" fmla="*/ 30 h 160"/>
              <a:gd name="T46" fmla="*/ 94 w 149"/>
              <a:gd name="T47" fmla="*/ 30 h 160"/>
              <a:gd name="T48" fmla="*/ 34 w 149"/>
              <a:gd name="T49" fmla="*/ 100 h 160"/>
              <a:gd name="T50" fmla="*/ 34 w 149"/>
              <a:gd name="T51" fmla="*/ 49 h 160"/>
              <a:gd name="T52" fmla="*/ 34 w 149"/>
              <a:gd name="T53" fmla="*/ 100 h 160"/>
              <a:gd name="T54" fmla="*/ 84 w 149"/>
              <a:gd name="T55" fmla="*/ 119 h 160"/>
              <a:gd name="T56" fmla="*/ 139 w 149"/>
              <a:gd name="T57" fmla="*/ 119 h 160"/>
              <a:gd name="T58" fmla="*/ 110 w 149"/>
              <a:gd name="T59" fmla="*/ 96 h 160"/>
              <a:gd name="T60" fmla="*/ 95 w 149"/>
              <a:gd name="T61" fmla="*/ 109 h 160"/>
              <a:gd name="T62" fmla="*/ 97 w 149"/>
              <a:gd name="T63" fmla="*/ 109 h 160"/>
              <a:gd name="T64" fmla="*/ 113 w 149"/>
              <a:gd name="T65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9" h="160">
                <a:moveTo>
                  <a:pt x="102" y="26"/>
                </a:moveTo>
                <a:cubicBezTo>
                  <a:pt x="104" y="26"/>
                  <a:pt x="104" y="26"/>
                  <a:pt x="105" y="24"/>
                </a:cubicBezTo>
                <a:cubicBezTo>
                  <a:pt x="107" y="21"/>
                  <a:pt x="111" y="19"/>
                  <a:pt x="114" y="19"/>
                </a:cubicBezTo>
                <a:cubicBezTo>
                  <a:pt x="116" y="19"/>
                  <a:pt x="117" y="18"/>
                  <a:pt x="117" y="16"/>
                </a:cubicBezTo>
                <a:cubicBezTo>
                  <a:pt x="117" y="14"/>
                  <a:pt x="116" y="14"/>
                  <a:pt x="114" y="14"/>
                </a:cubicBezTo>
                <a:cubicBezTo>
                  <a:pt x="108" y="14"/>
                  <a:pt x="104" y="16"/>
                  <a:pt x="101" y="21"/>
                </a:cubicBezTo>
                <a:cubicBezTo>
                  <a:pt x="99" y="23"/>
                  <a:pt x="99" y="24"/>
                  <a:pt x="101" y="26"/>
                </a:cubicBezTo>
                <a:cubicBezTo>
                  <a:pt x="102" y="26"/>
                  <a:pt x="102" y="26"/>
                  <a:pt x="102" y="26"/>
                </a:cubicBezTo>
                <a:close/>
                <a:moveTo>
                  <a:pt x="18" y="70"/>
                </a:moveTo>
                <a:cubicBezTo>
                  <a:pt x="15" y="71"/>
                  <a:pt x="15" y="71"/>
                  <a:pt x="15" y="71"/>
                </a:cubicBezTo>
                <a:cubicBezTo>
                  <a:pt x="15" y="72"/>
                  <a:pt x="15" y="72"/>
                  <a:pt x="15" y="74"/>
                </a:cubicBezTo>
                <a:cubicBezTo>
                  <a:pt x="15" y="75"/>
                  <a:pt x="16" y="77"/>
                  <a:pt x="18" y="77"/>
                </a:cubicBezTo>
                <a:cubicBezTo>
                  <a:pt x="19" y="77"/>
                  <a:pt x="20" y="75"/>
                  <a:pt x="20" y="74"/>
                </a:cubicBezTo>
                <a:cubicBezTo>
                  <a:pt x="20" y="72"/>
                  <a:pt x="20" y="72"/>
                  <a:pt x="20" y="72"/>
                </a:cubicBezTo>
                <a:cubicBezTo>
                  <a:pt x="20" y="71"/>
                  <a:pt x="19" y="70"/>
                  <a:pt x="18" y="70"/>
                </a:cubicBezTo>
                <a:close/>
                <a:moveTo>
                  <a:pt x="33" y="56"/>
                </a:moveTo>
                <a:cubicBezTo>
                  <a:pt x="28" y="56"/>
                  <a:pt x="22" y="59"/>
                  <a:pt x="19" y="63"/>
                </a:cubicBezTo>
                <a:cubicBezTo>
                  <a:pt x="18" y="65"/>
                  <a:pt x="18" y="66"/>
                  <a:pt x="19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2" y="68"/>
                  <a:pt x="22" y="68"/>
                  <a:pt x="22" y="66"/>
                </a:cubicBezTo>
                <a:cubicBezTo>
                  <a:pt x="25" y="63"/>
                  <a:pt x="29" y="61"/>
                  <a:pt x="33" y="61"/>
                </a:cubicBezTo>
                <a:cubicBezTo>
                  <a:pt x="35" y="61"/>
                  <a:pt x="36" y="61"/>
                  <a:pt x="36" y="59"/>
                </a:cubicBezTo>
                <a:cubicBezTo>
                  <a:pt x="35" y="56"/>
                  <a:pt x="35" y="56"/>
                  <a:pt x="33" y="56"/>
                </a:cubicBezTo>
                <a:close/>
                <a:moveTo>
                  <a:pt x="111" y="80"/>
                </a:moveTo>
                <a:cubicBezTo>
                  <a:pt x="98" y="80"/>
                  <a:pt x="86" y="89"/>
                  <a:pt x="79" y="101"/>
                </a:cubicBezTo>
                <a:cubicBezTo>
                  <a:pt x="63" y="92"/>
                  <a:pt x="63" y="92"/>
                  <a:pt x="63" y="92"/>
                </a:cubicBezTo>
                <a:cubicBezTo>
                  <a:pt x="65" y="86"/>
                  <a:pt x="67" y="82"/>
                  <a:pt x="67" y="74"/>
                </a:cubicBezTo>
                <a:cubicBezTo>
                  <a:pt x="67" y="71"/>
                  <a:pt x="66" y="67"/>
                  <a:pt x="65" y="64"/>
                </a:cubicBezTo>
                <a:cubicBezTo>
                  <a:pt x="91" y="52"/>
                  <a:pt x="91" y="52"/>
                  <a:pt x="91" y="52"/>
                </a:cubicBezTo>
                <a:cubicBezTo>
                  <a:pt x="97" y="59"/>
                  <a:pt x="106" y="64"/>
                  <a:pt x="114" y="64"/>
                </a:cubicBezTo>
                <a:cubicBezTo>
                  <a:pt x="131" y="64"/>
                  <a:pt x="144" y="49"/>
                  <a:pt x="144" y="32"/>
                </a:cubicBezTo>
                <a:cubicBezTo>
                  <a:pt x="144" y="14"/>
                  <a:pt x="131" y="0"/>
                  <a:pt x="114" y="0"/>
                </a:cubicBezTo>
                <a:cubicBezTo>
                  <a:pt x="98" y="0"/>
                  <a:pt x="84" y="14"/>
                  <a:pt x="84" y="32"/>
                </a:cubicBezTo>
                <a:cubicBezTo>
                  <a:pt x="84" y="35"/>
                  <a:pt x="86" y="39"/>
                  <a:pt x="87" y="42"/>
                </a:cubicBezTo>
                <a:cubicBezTo>
                  <a:pt x="60" y="55"/>
                  <a:pt x="60" y="55"/>
                  <a:pt x="60" y="55"/>
                </a:cubicBezTo>
                <a:cubicBezTo>
                  <a:pt x="55" y="46"/>
                  <a:pt x="45" y="39"/>
                  <a:pt x="34" y="39"/>
                </a:cubicBezTo>
                <a:cubicBezTo>
                  <a:pt x="15" y="39"/>
                  <a:pt x="0" y="55"/>
                  <a:pt x="0" y="74"/>
                </a:cubicBezTo>
                <a:cubicBezTo>
                  <a:pt x="0" y="94"/>
                  <a:pt x="15" y="110"/>
                  <a:pt x="34" y="110"/>
                </a:cubicBezTo>
                <a:cubicBezTo>
                  <a:pt x="42" y="110"/>
                  <a:pt x="51" y="106"/>
                  <a:pt x="56" y="100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6" y="113"/>
                  <a:pt x="75" y="116"/>
                  <a:pt x="75" y="119"/>
                </a:cubicBezTo>
                <a:cubicBezTo>
                  <a:pt x="75" y="142"/>
                  <a:pt x="91" y="160"/>
                  <a:pt x="113" y="160"/>
                </a:cubicBezTo>
                <a:cubicBezTo>
                  <a:pt x="132" y="160"/>
                  <a:pt x="149" y="142"/>
                  <a:pt x="149" y="119"/>
                </a:cubicBezTo>
                <a:cubicBezTo>
                  <a:pt x="149" y="98"/>
                  <a:pt x="132" y="80"/>
                  <a:pt x="111" y="80"/>
                </a:cubicBezTo>
                <a:close/>
                <a:moveTo>
                  <a:pt x="114" y="9"/>
                </a:moveTo>
                <a:cubicBezTo>
                  <a:pt x="125" y="9"/>
                  <a:pt x="134" y="20"/>
                  <a:pt x="134" y="30"/>
                </a:cubicBezTo>
                <a:cubicBezTo>
                  <a:pt x="134" y="42"/>
                  <a:pt x="125" y="53"/>
                  <a:pt x="114" y="53"/>
                </a:cubicBezTo>
                <a:cubicBezTo>
                  <a:pt x="103" y="53"/>
                  <a:pt x="94" y="42"/>
                  <a:pt x="94" y="30"/>
                </a:cubicBezTo>
                <a:cubicBezTo>
                  <a:pt x="94" y="20"/>
                  <a:pt x="103" y="9"/>
                  <a:pt x="114" y="9"/>
                </a:cubicBezTo>
                <a:close/>
                <a:moveTo>
                  <a:pt x="34" y="100"/>
                </a:moveTo>
                <a:cubicBezTo>
                  <a:pt x="21" y="100"/>
                  <a:pt x="10" y="89"/>
                  <a:pt x="10" y="74"/>
                </a:cubicBezTo>
                <a:cubicBezTo>
                  <a:pt x="10" y="61"/>
                  <a:pt x="21" y="49"/>
                  <a:pt x="34" y="49"/>
                </a:cubicBezTo>
                <a:cubicBezTo>
                  <a:pt x="46" y="49"/>
                  <a:pt x="58" y="61"/>
                  <a:pt x="58" y="74"/>
                </a:cubicBezTo>
                <a:cubicBezTo>
                  <a:pt x="58" y="89"/>
                  <a:pt x="46" y="100"/>
                  <a:pt x="34" y="100"/>
                </a:cubicBezTo>
                <a:close/>
                <a:moveTo>
                  <a:pt x="111" y="150"/>
                </a:moveTo>
                <a:cubicBezTo>
                  <a:pt x="97" y="150"/>
                  <a:pt x="84" y="136"/>
                  <a:pt x="84" y="119"/>
                </a:cubicBezTo>
                <a:cubicBezTo>
                  <a:pt x="84" y="104"/>
                  <a:pt x="96" y="91"/>
                  <a:pt x="111" y="91"/>
                </a:cubicBezTo>
                <a:cubicBezTo>
                  <a:pt x="127" y="91"/>
                  <a:pt x="139" y="104"/>
                  <a:pt x="139" y="119"/>
                </a:cubicBezTo>
                <a:cubicBezTo>
                  <a:pt x="139" y="136"/>
                  <a:pt x="127" y="150"/>
                  <a:pt x="111" y="150"/>
                </a:cubicBezTo>
                <a:close/>
                <a:moveTo>
                  <a:pt x="110" y="96"/>
                </a:moveTo>
                <a:cubicBezTo>
                  <a:pt x="103" y="96"/>
                  <a:pt x="97" y="99"/>
                  <a:pt x="93" y="106"/>
                </a:cubicBezTo>
                <a:cubicBezTo>
                  <a:pt x="93" y="107"/>
                  <a:pt x="93" y="109"/>
                  <a:pt x="95" y="109"/>
                </a:cubicBezTo>
                <a:cubicBezTo>
                  <a:pt x="95" y="110"/>
                  <a:pt x="95" y="110"/>
                  <a:pt x="96" y="110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100" y="104"/>
                  <a:pt x="104" y="101"/>
                  <a:pt x="110" y="101"/>
                </a:cubicBezTo>
                <a:cubicBezTo>
                  <a:pt x="111" y="101"/>
                  <a:pt x="113" y="101"/>
                  <a:pt x="113" y="99"/>
                </a:cubicBezTo>
                <a:cubicBezTo>
                  <a:pt x="111" y="98"/>
                  <a:pt x="111" y="96"/>
                  <a:pt x="110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133">
            <a:extLst>
              <a:ext uri="{FF2B5EF4-FFF2-40B4-BE49-F238E27FC236}">
                <a16:creationId xmlns:a16="http://schemas.microsoft.com/office/drawing/2014/main" id="{1A3B1DE6-C1C3-4ADD-B5DF-CCCECC4EE59B}"/>
              </a:ext>
            </a:extLst>
          </p:cNvPr>
          <p:cNvSpPr>
            <a:spLocks noEditPoints="1"/>
          </p:cNvSpPr>
          <p:nvPr/>
        </p:nvSpPr>
        <p:spPr bwMode="auto">
          <a:xfrm>
            <a:off x="4594226" y="4127501"/>
            <a:ext cx="250825" cy="254000"/>
          </a:xfrm>
          <a:custGeom>
            <a:avLst/>
            <a:gdLst>
              <a:gd name="T0" fmla="*/ 142 w 158"/>
              <a:gd name="T1" fmla="*/ 0 h 160"/>
              <a:gd name="T2" fmla="*/ 17 w 158"/>
              <a:gd name="T3" fmla="*/ 0 h 160"/>
              <a:gd name="T4" fmla="*/ 0 w 158"/>
              <a:gd name="T5" fmla="*/ 18 h 160"/>
              <a:gd name="T6" fmla="*/ 14 w 158"/>
              <a:gd name="T7" fmla="*/ 144 h 160"/>
              <a:gd name="T8" fmla="*/ 79 w 158"/>
              <a:gd name="T9" fmla="*/ 160 h 160"/>
              <a:gd name="T10" fmla="*/ 79 w 158"/>
              <a:gd name="T11" fmla="*/ 160 h 160"/>
              <a:gd name="T12" fmla="*/ 144 w 158"/>
              <a:gd name="T13" fmla="*/ 144 h 160"/>
              <a:gd name="T14" fmla="*/ 158 w 158"/>
              <a:gd name="T15" fmla="*/ 18 h 160"/>
              <a:gd name="T16" fmla="*/ 71 w 158"/>
              <a:gd name="T17" fmla="*/ 142 h 160"/>
              <a:gd name="T18" fmla="*/ 16 w 158"/>
              <a:gd name="T19" fmla="*/ 129 h 160"/>
              <a:gd name="T20" fmla="*/ 14 w 158"/>
              <a:gd name="T21" fmla="*/ 126 h 160"/>
              <a:gd name="T22" fmla="*/ 16 w 158"/>
              <a:gd name="T23" fmla="*/ 15 h 160"/>
              <a:gd name="T24" fmla="*/ 71 w 158"/>
              <a:gd name="T25" fmla="*/ 142 h 160"/>
              <a:gd name="T26" fmla="*/ 144 w 158"/>
              <a:gd name="T27" fmla="*/ 126 h 160"/>
              <a:gd name="T28" fmla="*/ 142 w 158"/>
              <a:gd name="T29" fmla="*/ 129 h 160"/>
              <a:gd name="T30" fmla="*/ 87 w 158"/>
              <a:gd name="T31" fmla="*/ 29 h 160"/>
              <a:gd name="T32" fmla="*/ 144 w 158"/>
              <a:gd name="T33" fmla="*/ 18 h 160"/>
              <a:gd name="T34" fmla="*/ 144 w 158"/>
              <a:gd name="T35" fmla="*/ 126 h 160"/>
              <a:gd name="T36" fmla="*/ 29 w 158"/>
              <a:gd name="T37" fmla="*/ 38 h 160"/>
              <a:gd name="T38" fmla="*/ 57 w 158"/>
              <a:gd name="T39" fmla="*/ 60 h 160"/>
              <a:gd name="T40" fmla="*/ 57 w 158"/>
              <a:gd name="T41" fmla="*/ 44 h 160"/>
              <a:gd name="T42" fmla="*/ 29 w 158"/>
              <a:gd name="T43" fmla="*/ 67 h 160"/>
              <a:gd name="T44" fmla="*/ 57 w 158"/>
              <a:gd name="T45" fmla="*/ 90 h 160"/>
              <a:gd name="T46" fmla="*/ 57 w 158"/>
              <a:gd name="T47" fmla="*/ 75 h 160"/>
              <a:gd name="T48" fmla="*/ 29 w 158"/>
              <a:gd name="T49" fmla="*/ 98 h 160"/>
              <a:gd name="T50" fmla="*/ 57 w 158"/>
              <a:gd name="T51" fmla="*/ 121 h 160"/>
              <a:gd name="T52" fmla="*/ 57 w 158"/>
              <a:gd name="T53" fmla="*/ 106 h 160"/>
              <a:gd name="T54" fmla="*/ 130 w 158"/>
              <a:gd name="T55" fmla="*/ 52 h 160"/>
              <a:gd name="T56" fmla="*/ 100 w 158"/>
              <a:gd name="T57" fmla="*/ 44 h 160"/>
              <a:gd name="T58" fmla="*/ 100 w 158"/>
              <a:gd name="T59" fmla="*/ 60 h 160"/>
              <a:gd name="T60" fmla="*/ 130 w 158"/>
              <a:gd name="T61" fmla="*/ 83 h 160"/>
              <a:gd name="T62" fmla="*/ 100 w 158"/>
              <a:gd name="T63" fmla="*/ 75 h 160"/>
              <a:gd name="T64" fmla="*/ 100 w 158"/>
              <a:gd name="T65" fmla="*/ 90 h 160"/>
              <a:gd name="T66" fmla="*/ 130 w 158"/>
              <a:gd name="T67" fmla="*/ 113 h 160"/>
              <a:gd name="T68" fmla="*/ 100 w 158"/>
              <a:gd name="T69" fmla="*/ 106 h 160"/>
              <a:gd name="T70" fmla="*/ 100 w 158"/>
              <a:gd name="T71" fmla="*/ 121 h 160"/>
              <a:gd name="T72" fmla="*/ 100 w 158"/>
              <a:gd name="T73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8" h="160">
                <a:moveTo>
                  <a:pt x="144" y="0"/>
                </a:moveTo>
                <a:cubicBezTo>
                  <a:pt x="142" y="0"/>
                  <a:pt x="142" y="0"/>
                  <a:pt x="142" y="0"/>
                </a:cubicBezTo>
                <a:cubicBezTo>
                  <a:pt x="79" y="15"/>
                  <a:pt x="79" y="15"/>
                  <a:pt x="79" y="15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6" y="0"/>
                  <a:pt x="0" y="8"/>
                  <a:pt x="0" y="18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6"/>
                  <a:pt x="6" y="144"/>
                  <a:pt x="14" y="144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53" y="144"/>
                  <a:pt x="158" y="136"/>
                  <a:pt x="158" y="126"/>
                </a:cubicBezTo>
                <a:cubicBezTo>
                  <a:pt x="158" y="18"/>
                  <a:pt x="158" y="18"/>
                  <a:pt x="158" y="18"/>
                </a:cubicBezTo>
                <a:cubicBezTo>
                  <a:pt x="158" y="8"/>
                  <a:pt x="151" y="0"/>
                  <a:pt x="144" y="0"/>
                </a:cubicBezTo>
                <a:close/>
                <a:moveTo>
                  <a:pt x="71" y="142"/>
                </a:moveTo>
                <a:cubicBezTo>
                  <a:pt x="17" y="129"/>
                  <a:pt x="17" y="129"/>
                  <a:pt x="17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29"/>
                  <a:pt x="14" y="127"/>
                  <a:pt x="14" y="126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6"/>
                  <a:pt x="16" y="16"/>
                  <a:pt x="16" y="15"/>
                </a:cubicBezTo>
                <a:cubicBezTo>
                  <a:pt x="71" y="29"/>
                  <a:pt x="71" y="29"/>
                  <a:pt x="71" y="29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lose/>
                <a:moveTo>
                  <a:pt x="144" y="126"/>
                </a:moveTo>
                <a:cubicBezTo>
                  <a:pt x="144" y="127"/>
                  <a:pt x="144" y="129"/>
                  <a:pt x="144" y="129"/>
                </a:cubicBezTo>
                <a:cubicBezTo>
                  <a:pt x="142" y="129"/>
                  <a:pt x="142" y="129"/>
                  <a:pt x="142" y="129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7" y="29"/>
                  <a:pt x="87" y="29"/>
                  <a:pt x="87" y="29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4" y="16"/>
                  <a:pt x="144" y="16"/>
                  <a:pt x="144" y="18"/>
                </a:cubicBezTo>
                <a:cubicBezTo>
                  <a:pt x="144" y="126"/>
                  <a:pt x="144" y="126"/>
                  <a:pt x="144" y="126"/>
                </a:cubicBezTo>
                <a:cubicBezTo>
                  <a:pt x="144" y="126"/>
                  <a:pt x="144" y="126"/>
                  <a:pt x="144" y="126"/>
                </a:cubicBezTo>
                <a:close/>
                <a:moveTo>
                  <a:pt x="57" y="44"/>
                </a:moveTo>
                <a:cubicBezTo>
                  <a:pt x="29" y="38"/>
                  <a:pt x="29" y="38"/>
                  <a:pt x="29" y="38"/>
                </a:cubicBezTo>
                <a:cubicBezTo>
                  <a:pt x="29" y="52"/>
                  <a:pt x="29" y="52"/>
                  <a:pt x="29" y="52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44"/>
                  <a:pt x="57" y="44"/>
                  <a:pt x="57" y="44"/>
                </a:cubicBezTo>
                <a:cubicBezTo>
                  <a:pt x="57" y="44"/>
                  <a:pt x="57" y="44"/>
                  <a:pt x="57" y="44"/>
                </a:cubicBezTo>
                <a:close/>
                <a:moveTo>
                  <a:pt x="57" y="75"/>
                </a:moveTo>
                <a:cubicBezTo>
                  <a:pt x="29" y="67"/>
                  <a:pt x="29" y="67"/>
                  <a:pt x="29" y="67"/>
                </a:cubicBezTo>
                <a:cubicBezTo>
                  <a:pt x="29" y="83"/>
                  <a:pt x="29" y="83"/>
                  <a:pt x="29" y="83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75"/>
                  <a:pt x="57" y="75"/>
                  <a:pt x="57" y="75"/>
                </a:cubicBezTo>
                <a:cubicBezTo>
                  <a:pt x="57" y="75"/>
                  <a:pt x="57" y="75"/>
                  <a:pt x="57" y="75"/>
                </a:cubicBezTo>
                <a:close/>
                <a:moveTo>
                  <a:pt x="57" y="106"/>
                </a:moveTo>
                <a:cubicBezTo>
                  <a:pt x="29" y="98"/>
                  <a:pt x="29" y="98"/>
                  <a:pt x="29" y="98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06"/>
                  <a:pt x="57" y="106"/>
                  <a:pt x="57" y="106"/>
                </a:cubicBezTo>
                <a:close/>
                <a:moveTo>
                  <a:pt x="100" y="60"/>
                </a:moveTo>
                <a:cubicBezTo>
                  <a:pt x="130" y="52"/>
                  <a:pt x="130" y="52"/>
                  <a:pt x="130" y="52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60"/>
                  <a:pt x="100" y="60"/>
                  <a:pt x="100" y="60"/>
                </a:cubicBezTo>
                <a:close/>
                <a:moveTo>
                  <a:pt x="100" y="90"/>
                </a:moveTo>
                <a:cubicBezTo>
                  <a:pt x="130" y="83"/>
                  <a:pt x="130" y="83"/>
                  <a:pt x="130" y="83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00" y="75"/>
                  <a:pt x="100" y="75"/>
                  <a:pt x="100" y="75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100" y="90"/>
                  <a:pt x="100" y="90"/>
                  <a:pt x="100" y="90"/>
                </a:cubicBezTo>
                <a:close/>
                <a:moveTo>
                  <a:pt x="100" y="121"/>
                </a:moveTo>
                <a:cubicBezTo>
                  <a:pt x="130" y="113"/>
                  <a:pt x="130" y="113"/>
                  <a:pt x="130" y="113"/>
                </a:cubicBezTo>
                <a:cubicBezTo>
                  <a:pt x="130" y="98"/>
                  <a:pt x="130" y="98"/>
                  <a:pt x="130" y="98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0" y="121"/>
                </a:moveTo>
                <a:cubicBezTo>
                  <a:pt x="100" y="121"/>
                  <a:pt x="100" y="121"/>
                  <a:pt x="100" y="12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134">
            <a:extLst>
              <a:ext uri="{FF2B5EF4-FFF2-40B4-BE49-F238E27FC236}">
                <a16:creationId xmlns:a16="http://schemas.microsoft.com/office/drawing/2014/main" id="{77ED264F-3A3A-4884-9936-32FB2D44C799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4733926"/>
            <a:ext cx="255588" cy="144463"/>
          </a:xfrm>
          <a:custGeom>
            <a:avLst/>
            <a:gdLst>
              <a:gd name="T0" fmla="*/ 149 w 161"/>
              <a:gd name="T1" fmla="*/ 29 h 91"/>
              <a:gd name="T2" fmla="*/ 84 w 161"/>
              <a:gd name="T3" fmla="*/ 29 h 91"/>
              <a:gd name="T4" fmla="*/ 43 w 161"/>
              <a:gd name="T5" fmla="*/ 0 h 91"/>
              <a:gd name="T6" fmla="*/ 1 w 161"/>
              <a:gd name="T7" fmla="*/ 45 h 91"/>
              <a:gd name="T8" fmla="*/ 43 w 161"/>
              <a:gd name="T9" fmla="*/ 91 h 91"/>
              <a:gd name="T10" fmla="*/ 85 w 161"/>
              <a:gd name="T11" fmla="*/ 53 h 91"/>
              <a:gd name="T12" fmla="*/ 125 w 161"/>
              <a:gd name="T13" fmla="*/ 53 h 91"/>
              <a:gd name="T14" fmla="*/ 125 w 161"/>
              <a:gd name="T15" fmla="*/ 65 h 91"/>
              <a:gd name="T16" fmla="*/ 137 w 161"/>
              <a:gd name="T17" fmla="*/ 78 h 91"/>
              <a:gd name="T18" fmla="*/ 147 w 161"/>
              <a:gd name="T19" fmla="*/ 65 h 91"/>
              <a:gd name="T20" fmla="*/ 147 w 161"/>
              <a:gd name="T21" fmla="*/ 53 h 91"/>
              <a:gd name="T22" fmla="*/ 149 w 161"/>
              <a:gd name="T23" fmla="*/ 53 h 91"/>
              <a:gd name="T24" fmla="*/ 161 w 161"/>
              <a:gd name="T25" fmla="*/ 42 h 91"/>
              <a:gd name="T26" fmla="*/ 149 w 161"/>
              <a:gd name="T27" fmla="*/ 29 h 91"/>
              <a:gd name="T28" fmla="*/ 43 w 161"/>
              <a:gd name="T29" fmla="*/ 73 h 91"/>
              <a:gd name="T30" fmla="*/ 17 w 161"/>
              <a:gd name="T31" fmla="*/ 45 h 91"/>
              <a:gd name="T32" fmla="*/ 43 w 161"/>
              <a:gd name="T33" fmla="*/ 18 h 91"/>
              <a:gd name="T34" fmla="*/ 69 w 161"/>
              <a:gd name="T35" fmla="*/ 45 h 91"/>
              <a:gd name="T36" fmla="*/ 43 w 161"/>
              <a:gd name="T37" fmla="*/ 73 h 91"/>
              <a:gd name="T38" fmla="*/ 43 w 161"/>
              <a:gd name="T39" fmla="*/ 73 h 91"/>
              <a:gd name="T40" fmla="*/ 43 w 161"/>
              <a:gd name="T41" fmla="*/ 73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1" h="91">
                <a:moveTo>
                  <a:pt x="149" y="29"/>
                </a:moveTo>
                <a:cubicBezTo>
                  <a:pt x="84" y="29"/>
                  <a:pt x="84" y="29"/>
                  <a:pt x="84" y="29"/>
                </a:cubicBezTo>
                <a:cubicBezTo>
                  <a:pt x="79" y="9"/>
                  <a:pt x="66" y="0"/>
                  <a:pt x="43" y="0"/>
                </a:cubicBezTo>
                <a:cubicBezTo>
                  <a:pt x="14" y="0"/>
                  <a:pt x="0" y="15"/>
                  <a:pt x="1" y="45"/>
                </a:cubicBezTo>
                <a:cubicBezTo>
                  <a:pt x="1" y="76"/>
                  <a:pt x="15" y="91"/>
                  <a:pt x="43" y="91"/>
                </a:cubicBezTo>
                <a:cubicBezTo>
                  <a:pt x="69" y="90"/>
                  <a:pt x="82" y="78"/>
                  <a:pt x="85" y="53"/>
                </a:cubicBezTo>
                <a:cubicBezTo>
                  <a:pt x="125" y="53"/>
                  <a:pt x="125" y="53"/>
                  <a:pt x="125" y="53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72"/>
                  <a:pt x="130" y="78"/>
                  <a:pt x="137" y="78"/>
                </a:cubicBezTo>
                <a:cubicBezTo>
                  <a:pt x="142" y="78"/>
                  <a:pt x="147" y="72"/>
                  <a:pt x="147" y="65"/>
                </a:cubicBezTo>
                <a:cubicBezTo>
                  <a:pt x="147" y="53"/>
                  <a:pt x="147" y="53"/>
                  <a:pt x="147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56" y="53"/>
                  <a:pt x="161" y="48"/>
                  <a:pt x="161" y="42"/>
                </a:cubicBezTo>
                <a:cubicBezTo>
                  <a:pt x="161" y="35"/>
                  <a:pt x="156" y="29"/>
                  <a:pt x="149" y="29"/>
                </a:cubicBezTo>
                <a:close/>
                <a:moveTo>
                  <a:pt x="43" y="73"/>
                </a:moveTo>
                <a:cubicBezTo>
                  <a:pt x="25" y="73"/>
                  <a:pt x="17" y="63"/>
                  <a:pt x="17" y="45"/>
                </a:cubicBezTo>
                <a:cubicBezTo>
                  <a:pt x="17" y="27"/>
                  <a:pt x="25" y="18"/>
                  <a:pt x="43" y="18"/>
                </a:cubicBezTo>
                <a:cubicBezTo>
                  <a:pt x="60" y="18"/>
                  <a:pt x="69" y="27"/>
                  <a:pt x="69" y="45"/>
                </a:cubicBezTo>
                <a:cubicBezTo>
                  <a:pt x="69" y="63"/>
                  <a:pt x="60" y="73"/>
                  <a:pt x="43" y="73"/>
                </a:cubicBezTo>
                <a:close/>
                <a:moveTo>
                  <a:pt x="43" y="73"/>
                </a:moveTo>
                <a:cubicBezTo>
                  <a:pt x="43" y="73"/>
                  <a:pt x="43" y="73"/>
                  <a:pt x="43" y="7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135">
            <a:extLst>
              <a:ext uri="{FF2B5EF4-FFF2-40B4-BE49-F238E27FC236}">
                <a16:creationId xmlns:a16="http://schemas.microsoft.com/office/drawing/2014/main" id="{F338C9D7-3D76-485A-B1FD-2EFF29007818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2498726"/>
            <a:ext cx="254000" cy="207963"/>
          </a:xfrm>
          <a:custGeom>
            <a:avLst/>
            <a:gdLst>
              <a:gd name="T0" fmla="*/ 158 w 160"/>
              <a:gd name="T1" fmla="*/ 42 h 131"/>
              <a:gd name="T2" fmla="*/ 84 w 160"/>
              <a:gd name="T3" fmla="*/ 1 h 131"/>
              <a:gd name="T4" fmla="*/ 78 w 160"/>
              <a:gd name="T5" fmla="*/ 1 h 131"/>
              <a:gd name="T6" fmla="*/ 4 w 160"/>
              <a:gd name="T7" fmla="*/ 42 h 131"/>
              <a:gd name="T8" fmla="*/ 0 w 160"/>
              <a:gd name="T9" fmla="*/ 47 h 131"/>
              <a:gd name="T10" fmla="*/ 0 w 160"/>
              <a:gd name="T11" fmla="*/ 68 h 131"/>
              <a:gd name="T12" fmla="*/ 6 w 160"/>
              <a:gd name="T13" fmla="*/ 74 h 131"/>
              <a:gd name="T14" fmla="*/ 12 w 160"/>
              <a:gd name="T15" fmla="*/ 68 h 131"/>
              <a:gd name="T16" fmla="*/ 12 w 160"/>
              <a:gd name="T17" fmla="*/ 56 h 131"/>
              <a:gd name="T18" fmla="*/ 23 w 160"/>
              <a:gd name="T19" fmla="*/ 62 h 131"/>
              <a:gd name="T20" fmla="*/ 23 w 160"/>
              <a:gd name="T21" fmla="*/ 107 h 131"/>
              <a:gd name="T22" fmla="*/ 24 w 160"/>
              <a:gd name="T23" fmla="*/ 111 h 131"/>
              <a:gd name="T24" fmla="*/ 80 w 160"/>
              <a:gd name="T25" fmla="*/ 131 h 131"/>
              <a:gd name="T26" fmla="*/ 138 w 160"/>
              <a:gd name="T27" fmla="*/ 111 h 131"/>
              <a:gd name="T28" fmla="*/ 139 w 160"/>
              <a:gd name="T29" fmla="*/ 107 h 131"/>
              <a:gd name="T30" fmla="*/ 139 w 160"/>
              <a:gd name="T31" fmla="*/ 62 h 131"/>
              <a:gd name="T32" fmla="*/ 158 w 160"/>
              <a:gd name="T33" fmla="*/ 52 h 131"/>
              <a:gd name="T34" fmla="*/ 160 w 160"/>
              <a:gd name="T35" fmla="*/ 47 h 131"/>
              <a:gd name="T36" fmla="*/ 158 w 160"/>
              <a:gd name="T37" fmla="*/ 42 h 131"/>
              <a:gd name="T38" fmla="*/ 128 w 160"/>
              <a:gd name="T39" fmla="*/ 105 h 131"/>
              <a:gd name="T40" fmla="*/ 80 w 160"/>
              <a:gd name="T41" fmla="*/ 119 h 131"/>
              <a:gd name="T42" fmla="*/ 34 w 160"/>
              <a:gd name="T43" fmla="*/ 105 h 131"/>
              <a:gd name="T44" fmla="*/ 34 w 160"/>
              <a:gd name="T45" fmla="*/ 68 h 131"/>
              <a:gd name="T46" fmla="*/ 78 w 160"/>
              <a:gd name="T47" fmla="*/ 93 h 131"/>
              <a:gd name="T48" fmla="*/ 80 w 160"/>
              <a:gd name="T49" fmla="*/ 94 h 131"/>
              <a:gd name="T50" fmla="*/ 84 w 160"/>
              <a:gd name="T51" fmla="*/ 93 h 131"/>
              <a:gd name="T52" fmla="*/ 128 w 160"/>
              <a:gd name="T53" fmla="*/ 68 h 131"/>
              <a:gd name="T54" fmla="*/ 128 w 160"/>
              <a:gd name="T55" fmla="*/ 105 h 131"/>
              <a:gd name="T56" fmla="*/ 80 w 160"/>
              <a:gd name="T57" fmla="*/ 81 h 131"/>
              <a:gd name="T58" fmla="*/ 18 w 160"/>
              <a:gd name="T59" fmla="*/ 47 h 131"/>
              <a:gd name="T60" fmla="*/ 80 w 160"/>
              <a:gd name="T61" fmla="*/ 11 h 131"/>
              <a:gd name="T62" fmla="*/ 144 w 160"/>
              <a:gd name="T63" fmla="*/ 47 h 131"/>
              <a:gd name="T64" fmla="*/ 80 w 160"/>
              <a:gd name="T65" fmla="*/ 81 h 131"/>
              <a:gd name="T66" fmla="*/ 6 w 160"/>
              <a:gd name="T67" fmla="*/ 79 h 131"/>
              <a:gd name="T68" fmla="*/ 0 w 160"/>
              <a:gd name="T69" fmla="*/ 85 h 131"/>
              <a:gd name="T70" fmla="*/ 0 w 160"/>
              <a:gd name="T71" fmla="*/ 92 h 131"/>
              <a:gd name="T72" fmla="*/ 6 w 160"/>
              <a:gd name="T73" fmla="*/ 97 h 131"/>
              <a:gd name="T74" fmla="*/ 12 w 160"/>
              <a:gd name="T75" fmla="*/ 92 h 131"/>
              <a:gd name="T76" fmla="*/ 12 w 160"/>
              <a:gd name="T77" fmla="*/ 85 h 131"/>
              <a:gd name="T78" fmla="*/ 6 w 160"/>
              <a:gd name="T79" fmla="*/ 79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1">
                <a:moveTo>
                  <a:pt x="158" y="42"/>
                </a:moveTo>
                <a:cubicBezTo>
                  <a:pt x="84" y="1"/>
                  <a:pt x="84" y="1"/>
                  <a:pt x="84" y="1"/>
                </a:cubicBezTo>
                <a:cubicBezTo>
                  <a:pt x="82" y="0"/>
                  <a:pt x="80" y="0"/>
                  <a:pt x="78" y="1"/>
                </a:cubicBezTo>
                <a:cubicBezTo>
                  <a:pt x="4" y="42"/>
                  <a:pt x="4" y="42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2"/>
                  <a:pt x="4" y="74"/>
                  <a:pt x="6" y="74"/>
                </a:cubicBezTo>
                <a:cubicBezTo>
                  <a:pt x="9" y="74"/>
                  <a:pt x="12" y="72"/>
                  <a:pt x="12" y="68"/>
                </a:cubicBezTo>
                <a:cubicBezTo>
                  <a:pt x="12" y="56"/>
                  <a:pt x="12" y="56"/>
                  <a:pt x="12" y="56"/>
                </a:cubicBezTo>
                <a:cubicBezTo>
                  <a:pt x="23" y="62"/>
                  <a:pt x="23" y="62"/>
                  <a:pt x="23" y="62"/>
                </a:cubicBezTo>
                <a:cubicBezTo>
                  <a:pt x="23" y="107"/>
                  <a:pt x="23" y="107"/>
                  <a:pt x="23" y="107"/>
                </a:cubicBezTo>
                <a:cubicBezTo>
                  <a:pt x="23" y="109"/>
                  <a:pt x="23" y="110"/>
                  <a:pt x="24" y="111"/>
                </a:cubicBezTo>
                <a:cubicBezTo>
                  <a:pt x="25" y="111"/>
                  <a:pt x="38" y="131"/>
                  <a:pt x="80" y="131"/>
                </a:cubicBezTo>
                <a:cubicBezTo>
                  <a:pt x="124" y="131"/>
                  <a:pt x="137" y="111"/>
                  <a:pt x="138" y="111"/>
                </a:cubicBezTo>
                <a:cubicBezTo>
                  <a:pt x="138" y="110"/>
                  <a:pt x="139" y="109"/>
                  <a:pt x="139" y="107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58" y="52"/>
                  <a:pt x="158" y="52"/>
                  <a:pt x="158" y="52"/>
                </a:cubicBezTo>
                <a:cubicBezTo>
                  <a:pt x="159" y="51"/>
                  <a:pt x="160" y="49"/>
                  <a:pt x="160" y="47"/>
                </a:cubicBezTo>
                <a:cubicBezTo>
                  <a:pt x="160" y="45"/>
                  <a:pt x="159" y="43"/>
                  <a:pt x="158" y="42"/>
                </a:cubicBezTo>
                <a:close/>
                <a:moveTo>
                  <a:pt x="128" y="105"/>
                </a:moveTo>
                <a:cubicBezTo>
                  <a:pt x="125" y="109"/>
                  <a:pt x="112" y="119"/>
                  <a:pt x="80" y="119"/>
                </a:cubicBezTo>
                <a:cubicBezTo>
                  <a:pt x="50" y="119"/>
                  <a:pt x="37" y="109"/>
                  <a:pt x="34" y="105"/>
                </a:cubicBezTo>
                <a:cubicBezTo>
                  <a:pt x="34" y="68"/>
                  <a:pt x="34" y="68"/>
                  <a:pt x="34" y="68"/>
                </a:cubicBezTo>
                <a:cubicBezTo>
                  <a:pt x="78" y="93"/>
                  <a:pt x="78" y="93"/>
                  <a:pt x="78" y="93"/>
                </a:cubicBezTo>
                <a:cubicBezTo>
                  <a:pt x="79" y="93"/>
                  <a:pt x="80" y="94"/>
                  <a:pt x="80" y="94"/>
                </a:cubicBezTo>
                <a:cubicBezTo>
                  <a:pt x="82" y="94"/>
                  <a:pt x="83" y="93"/>
                  <a:pt x="84" y="93"/>
                </a:cubicBezTo>
                <a:cubicBezTo>
                  <a:pt x="128" y="68"/>
                  <a:pt x="128" y="68"/>
                  <a:pt x="128" y="68"/>
                </a:cubicBezTo>
                <a:lnTo>
                  <a:pt x="128" y="105"/>
                </a:lnTo>
                <a:close/>
                <a:moveTo>
                  <a:pt x="80" y="81"/>
                </a:moveTo>
                <a:cubicBezTo>
                  <a:pt x="18" y="47"/>
                  <a:pt x="18" y="47"/>
                  <a:pt x="18" y="47"/>
                </a:cubicBezTo>
                <a:cubicBezTo>
                  <a:pt x="80" y="11"/>
                  <a:pt x="80" y="11"/>
                  <a:pt x="80" y="11"/>
                </a:cubicBezTo>
                <a:cubicBezTo>
                  <a:pt x="144" y="47"/>
                  <a:pt x="144" y="47"/>
                  <a:pt x="144" y="47"/>
                </a:cubicBezTo>
                <a:lnTo>
                  <a:pt x="80" y="81"/>
                </a:lnTo>
                <a:close/>
                <a:moveTo>
                  <a:pt x="6" y="79"/>
                </a:moveTo>
                <a:cubicBezTo>
                  <a:pt x="4" y="79"/>
                  <a:pt x="0" y="82"/>
                  <a:pt x="0" y="85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4"/>
                  <a:pt x="4" y="97"/>
                  <a:pt x="6" y="97"/>
                </a:cubicBezTo>
                <a:cubicBezTo>
                  <a:pt x="9" y="97"/>
                  <a:pt x="12" y="94"/>
                  <a:pt x="12" y="92"/>
                </a:cubicBezTo>
                <a:cubicBezTo>
                  <a:pt x="12" y="85"/>
                  <a:pt x="12" y="85"/>
                  <a:pt x="12" y="85"/>
                </a:cubicBezTo>
                <a:cubicBezTo>
                  <a:pt x="12" y="82"/>
                  <a:pt x="9" y="79"/>
                  <a:pt x="6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136">
            <a:extLst>
              <a:ext uri="{FF2B5EF4-FFF2-40B4-BE49-F238E27FC236}">
                <a16:creationId xmlns:a16="http://schemas.microsoft.com/office/drawing/2014/main" id="{24D7A5AA-EF90-4C7E-828F-FFB24EE14541}"/>
              </a:ext>
            </a:extLst>
          </p:cNvPr>
          <p:cNvSpPr>
            <a:spLocks noEditPoints="1"/>
          </p:cNvSpPr>
          <p:nvPr/>
        </p:nvSpPr>
        <p:spPr bwMode="auto">
          <a:xfrm>
            <a:off x="765176" y="3576638"/>
            <a:ext cx="201613" cy="254000"/>
          </a:xfrm>
          <a:custGeom>
            <a:avLst/>
            <a:gdLst>
              <a:gd name="T0" fmla="*/ 126 w 127"/>
              <a:gd name="T1" fmla="*/ 83 h 160"/>
              <a:gd name="T2" fmla="*/ 126 w 127"/>
              <a:gd name="T3" fmla="*/ 83 h 160"/>
              <a:gd name="T4" fmla="*/ 109 w 127"/>
              <a:gd name="T5" fmla="*/ 46 h 160"/>
              <a:gd name="T6" fmla="*/ 91 w 127"/>
              <a:gd name="T7" fmla="*/ 52 h 160"/>
              <a:gd name="T8" fmla="*/ 106 w 127"/>
              <a:gd name="T9" fmla="*/ 58 h 160"/>
              <a:gd name="T10" fmla="*/ 15 w 127"/>
              <a:gd name="T11" fmla="*/ 78 h 160"/>
              <a:gd name="T12" fmla="*/ 30 w 127"/>
              <a:gd name="T13" fmla="*/ 58 h 160"/>
              <a:gd name="T14" fmla="*/ 30 w 127"/>
              <a:gd name="T15" fmla="*/ 46 h 160"/>
              <a:gd name="T16" fmla="*/ 12 w 127"/>
              <a:gd name="T17" fmla="*/ 49 h 160"/>
              <a:gd name="T18" fmla="*/ 2 w 127"/>
              <a:gd name="T19" fmla="*/ 83 h 160"/>
              <a:gd name="T20" fmla="*/ 0 w 127"/>
              <a:gd name="T21" fmla="*/ 85 h 160"/>
              <a:gd name="T22" fmla="*/ 0 w 127"/>
              <a:gd name="T23" fmla="*/ 154 h 160"/>
              <a:gd name="T24" fmla="*/ 121 w 127"/>
              <a:gd name="T25" fmla="*/ 160 h 160"/>
              <a:gd name="T26" fmla="*/ 127 w 127"/>
              <a:gd name="T27" fmla="*/ 85 h 160"/>
              <a:gd name="T28" fmla="*/ 115 w 127"/>
              <a:gd name="T29" fmla="*/ 148 h 160"/>
              <a:gd name="T30" fmla="*/ 12 w 127"/>
              <a:gd name="T31" fmla="*/ 91 h 160"/>
              <a:gd name="T32" fmla="*/ 115 w 127"/>
              <a:gd name="T33" fmla="*/ 148 h 160"/>
              <a:gd name="T34" fmla="*/ 45 w 127"/>
              <a:gd name="T35" fmla="*/ 125 h 160"/>
              <a:gd name="T36" fmla="*/ 88 w 127"/>
              <a:gd name="T37" fmla="*/ 119 h 160"/>
              <a:gd name="T38" fmla="*/ 45 w 127"/>
              <a:gd name="T39" fmla="*/ 114 h 160"/>
              <a:gd name="T40" fmla="*/ 45 w 127"/>
              <a:gd name="T41" fmla="*/ 125 h 160"/>
              <a:gd name="T42" fmla="*/ 63 w 127"/>
              <a:gd name="T43" fmla="*/ 71 h 160"/>
              <a:gd name="T44" fmla="*/ 97 w 127"/>
              <a:gd name="T45" fmla="*/ 33 h 160"/>
              <a:gd name="T46" fmla="*/ 95 w 127"/>
              <a:gd name="T47" fmla="*/ 28 h 160"/>
              <a:gd name="T48" fmla="*/ 84 w 127"/>
              <a:gd name="T49" fmla="*/ 4 h 160"/>
              <a:gd name="T50" fmla="*/ 45 w 127"/>
              <a:gd name="T51" fmla="*/ 0 h 160"/>
              <a:gd name="T52" fmla="*/ 43 w 127"/>
              <a:gd name="T53" fmla="*/ 28 h 160"/>
              <a:gd name="T54" fmla="*/ 30 w 127"/>
              <a:gd name="T55" fmla="*/ 30 h 160"/>
              <a:gd name="T56" fmla="*/ 62 w 127"/>
              <a:gd name="T57" fmla="*/ 69 h 160"/>
              <a:gd name="T58" fmla="*/ 45 w 127"/>
              <a:gd name="T59" fmla="*/ 34 h 160"/>
              <a:gd name="T60" fmla="*/ 48 w 127"/>
              <a:gd name="T61" fmla="*/ 7 h 160"/>
              <a:gd name="T62" fmla="*/ 80 w 127"/>
              <a:gd name="T63" fmla="*/ 32 h 160"/>
              <a:gd name="T64" fmla="*/ 88 w 127"/>
              <a:gd name="T65" fmla="*/ 34 h 160"/>
              <a:gd name="T66" fmla="*/ 38 w 127"/>
              <a:gd name="T67" fmla="*/ 34 h 160"/>
              <a:gd name="T68" fmla="*/ 45 w 127"/>
              <a:gd name="T69" fmla="*/ 34 h 160"/>
              <a:gd name="T70" fmla="*/ 45 w 127"/>
              <a:gd name="T71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7" h="160">
                <a:moveTo>
                  <a:pt x="126" y="85"/>
                </a:moveTo>
                <a:cubicBezTo>
                  <a:pt x="126" y="85"/>
                  <a:pt x="126" y="85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4" y="47"/>
                  <a:pt x="112" y="46"/>
                  <a:pt x="109" y="46"/>
                </a:cubicBezTo>
                <a:cubicBezTo>
                  <a:pt x="97" y="46"/>
                  <a:pt x="97" y="46"/>
                  <a:pt x="97" y="46"/>
                </a:cubicBezTo>
                <a:cubicBezTo>
                  <a:pt x="94" y="46"/>
                  <a:pt x="91" y="48"/>
                  <a:pt x="91" y="52"/>
                </a:cubicBezTo>
                <a:cubicBezTo>
                  <a:pt x="91" y="54"/>
                  <a:pt x="94" y="58"/>
                  <a:pt x="97" y="58"/>
                </a:cubicBezTo>
                <a:cubicBezTo>
                  <a:pt x="106" y="58"/>
                  <a:pt x="106" y="58"/>
                  <a:pt x="106" y="58"/>
                </a:cubicBezTo>
                <a:cubicBezTo>
                  <a:pt x="113" y="78"/>
                  <a:pt x="113" y="78"/>
                  <a:pt x="113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22" y="58"/>
                  <a:pt x="22" y="58"/>
                  <a:pt x="22" y="58"/>
                </a:cubicBezTo>
                <a:cubicBezTo>
                  <a:pt x="30" y="58"/>
                  <a:pt x="30" y="58"/>
                  <a:pt x="30" y="58"/>
                </a:cubicBezTo>
                <a:cubicBezTo>
                  <a:pt x="32" y="58"/>
                  <a:pt x="36" y="54"/>
                  <a:pt x="36" y="52"/>
                </a:cubicBezTo>
                <a:cubicBezTo>
                  <a:pt x="36" y="48"/>
                  <a:pt x="32" y="46"/>
                  <a:pt x="30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6" y="46"/>
                  <a:pt x="13" y="47"/>
                  <a:pt x="12" y="49"/>
                </a:cubicBezTo>
                <a:cubicBezTo>
                  <a:pt x="2" y="83"/>
                  <a:pt x="2" y="83"/>
                  <a:pt x="2" y="83"/>
                </a:cubicBezTo>
                <a:cubicBezTo>
                  <a:pt x="2" y="83"/>
                  <a:pt x="2" y="83"/>
                  <a:pt x="2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3" y="160"/>
                  <a:pt x="6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3" y="160"/>
                  <a:pt x="127" y="156"/>
                  <a:pt x="127" y="154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26" y="85"/>
                  <a:pt x="126" y="85"/>
                  <a:pt x="126" y="85"/>
                </a:cubicBezTo>
                <a:close/>
                <a:moveTo>
                  <a:pt x="115" y="148"/>
                </a:moveTo>
                <a:cubicBezTo>
                  <a:pt x="12" y="148"/>
                  <a:pt x="12" y="148"/>
                  <a:pt x="12" y="148"/>
                </a:cubicBezTo>
                <a:cubicBezTo>
                  <a:pt x="12" y="91"/>
                  <a:pt x="12" y="91"/>
                  <a:pt x="12" y="91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5" y="148"/>
                  <a:pt x="115" y="148"/>
                  <a:pt x="115" y="148"/>
                </a:cubicBezTo>
                <a:close/>
                <a:moveTo>
                  <a:pt x="45" y="125"/>
                </a:moveTo>
                <a:cubicBezTo>
                  <a:pt x="82" y="125"/>
                  <a:pt x="82" y="125"/>
                  <a:pt x="82" y="125"/>
                </a:cubicBezTo>
                <a:cubicBezTo>
                  <a:pt x="86" y="125"/>
                  <a:pt x="88" y="122"/>
                  <a:pt x="88" y="119"/>
                </a:cubicBezTo>
                <a:cubicBezTo>
                  <a:pt x="88" y="116"/>
                  <a:pt x="86" y="114"/>
                  <a:pt x="82" y="114"/>
                </a:cubicBezTo>
                <a:cubicBezTo>
                  <a:pt x="45" y="114"/>
                  <a:pt x="45" y="114"/>
                  <a:pt x="45" y="114"/>
                </a:cubicBezTo>
                <a:cubicBezTo>
                  <a:pt x="42" y="114"/>
                  <a:pt x="39" y="116"/>
                  <a:pt x="39" y="119"/>
                </a:cubicBezTo>
                <a:cubicBezTo>
                  <a:pt x="39" y="122"/>
                  <a:pt x="42" y="125"/>
                  <a:pt x="45" y="125"/>
                </a:cubicBezTo>
                <a:close/>
                <a:moveTo>
                  <a:pt x="62" y="69"/>
                </a:moveTo>
                <a:cubicBezTo>
                  <a:pt x="63" y="71"/>
                  <a:pt x="63" y="71"/>
                  <a:pt x="63" y="71"/>
                </a:cubicBezTo>
                <a:cubicBezTo>
                  <a:pt x="64" y="71"/>
                  <a:pt x="65" y="69"/>
                  <a:pt x="65" y="69"/>
                </a:cubicBezTo>
                <a:cubicBezTo>
                  <a:pt x="97" y="33"/>
                  <a:pt x="97" y="33"/>
                  <a:pt x="97" y="33"/>
                </a:cubicBezTo>
                <a:cubicBezTo>
                  <a:pt x="97" y="33"/>
                  <a:pt x="99" y="32"/>
                  <a:pt x="97" y="30"/>
                </a:cubicBezTo>
                <a:cubicBezTo>
                  <a:pt x="97" y="29"/>
                  <a:pt x="96" y="28"/>
                  <a:pt x="95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1"/>
                  <a:pt x="83" y="0"/>
                  <a:pt x="8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3" y="1"/>
                  <a:pt x="43" y="4"/>
                </a:cubicBezTo>
                <a:cubicBezTo>
                  <a:pt x="43" y="28"/>
                  <a:pt x="43" y="28"/>
                  <a:pt x="43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1" y="28"/>
                  <a:pt x="30" y="29"/>
                  <a:pt x="30" y="30"/>
                </a:cubicBezTo>
                <a:cubicBezTo>
                  <a:pt x="29" y="32"/>
                  <a:pt x="29" y="33"/>
                  <a:pt x="30" y="33"/>
                </a:cubicBezTo>
                <a:cubicBezTo>
                  <a:pt x="62" y="69"/>
                  <a:pt x="62" y="69"/>
                  <a:pt x="62" y="69"/>
                </a:cubicBezTo>
                <a:cubicBezTo>
                  <a:pt x="62" y="69"/>
                  <a:pt x="62" y="69"/>
                  <a:pt x="62" y="69"/>
                </a:cubicBezTo>
                <a:close/>
                <a:moveTo>
                  <a:pt x="45" y="34"/>
                </a:moveTo>
                <a:cubicBezTo>
                  <a:pt x="47" y="34"/>
                  <a:pt x="48" y="33"/>
                  <a:pt x="48" y="32"/>
                </a:cubicBezTo>
                <a:cubicBezTo>
                  <a:pt x="48" y="7"/>
                  <a:pt x="48" y="7"/>
                  <a:pt x="48" y="7"/>
                </a:cubicBezTo>
                <a:cubicBezTo>
                  <a:pt x="80" y="7"/>
                  <a:pt x="80" y="7"/>
                  <a:pt x="80" y="7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33"/>
                  <a:pt x="81" y="34"/>
                  <a:pt x="82" y="34"/>
                </a:cubicBezTo>
                <a:cubicBezTo>
                  <a:pt x="88" y="34"/>
                  <a:pt x="88" y="34"/>
                  <a:pt x="88" y="34"/>
                </a:cubicBezTo>
                <a:cubicBezTo>
                  <a:pt x="63" y="63"/>
                  <a:pt x="63" y="63"/>
                  <a:pt x="63" y="63"/>
                </a:cubicBezTo>
                <a:cubicBezTo>
                  <a:pt x="38" y="34"/>
                  <a:pt x="38" y="34"/>
                  <a:pt x="38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4"/>
                  <a:pt x="45" y="34"/>
                  <a:pt x="45" y="34"/>
                </a:cubicBezTo>
                <a:close/>
                <a:moveTo>
                  <a:pt x="45" y="34"/>
                </a:moveTo>
                <a:cubicBezTo>
                  <a:pt x="45" y="34"/>
                  <a:pt x="45" y="34"/>
                  <a:pt x="45" y="3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" name="Freeform 137">
            <a:extLst>
              <a:ext uri="{FF2B5EF4-FFF2-40B4-BE49-F238E27FC236}">
                <a16:creationId xmlns:a16="http://schemas.microsoft.com/office/drawing/2014/main" id="{E43382D7-2BBC-4039-A737-68E70DEB02AC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1933576"/>
            <a:ext cx="255588" cy="230188"/>
          </a:xfrm>
          <a:custGeom>
            <a:avLst/>
            <a:gdLst>
              <a:gd name="T0" fmla="*/ 80 w 161"/>
              <a:gd name="T1" fmla="*/ 0 h 145"/>
              <a:gd name="T2" fmla="*/ 38 w 161"/>
              <a:gd name="T3" fmla="*/ 42 h 145"/>
              <a:gd name="T4" fmla="*/ 65 w 161"/>
              <a:gd name="T5" fmla="*/ 42 h 145"/>
              <a:gd name="T6" fmla="*/ 65 w 161"/>
              <a:gd name="T7" fmla="*/ 86 h 145"/>
              <a:gd name="T8" fmla="*/ 96 w 161"/>
              <a:gd name="T9" fmla="*/ 86 h 145"/>
              <a:gd name="T10" fmla="*/ 96 w 161"/>
              <a:gd name="T11" fmla="*/ 42 h 145"/>
              <a:gd name="T12" fmla="*/ 122 w 161"/>
              <a:gd name="T13" fmla="*/ 42 h 145"/>
              <a:gd name="T14" fmla="*/ 80 w 161"/>
              <a:gd name="T15" fmla="*/ 0 h 145"/>
              <a:gd name="T16" fmla="*/ 80 w 161"/>
              <a:gd name="T17" fmla="*/ 0 h 145"/>
              <a:gd name="T18" fmla="*/ 155 w 161"/>
              <a:gd name="T19" fmla="*/ 99 h 145"/>
              <a:gd name="T20" fmla="*/ 130 w 161"/>
              <a:gd name="T21" fmla="*/ 80 h 145"/>
              <a:gd name="T22" fmla="*/ 114 w 161"/>
              <a:gd name="T23" fmla="*/ 80 h 145"/>
              <a:gd name="T24" fmla="*/ 141 w 161"/>
              <a:gd name="T25" fmla="*/ 103 h 145"/>
              <a:gd name="T26" fmla="*/ 113 w 161"/>
              <a:gd name="T27" fmla="*/ 103 h 145"/>
              <a:gd name="T28" fmla="*/ 110 w 161"/>
              <a:gd name="T29" fmla="*/ 104 h 145"/>
              <a:gd name="T30" fmla="*/ 104 w 161"/>
              <a:gd name="T31" fmla="*/ 122 h 145"/>
              <a:gd name="T32" fmla="*/ 56 w 161"/>
              <a:gd name="T33" fmla="*/ 122 h 145"/>
              <a:gd name="T34" fmla="*/ 50 w 161"/>
              <a:gd name="T35" fmla="*/ 104 h 145"/>
              <a:gd name="T36" fmla="*/ 48 w 161"/>
              <a:gd name="T37" fmla="*/ 103 h 145"/>
              <a:gd name="T38" fmla="*/ 19 w 161"/>
              <a:gd name="T39" fmla="*/ 103 h 145"/>
              <a:gd name="T40" fmla="*/ 46 w 161"/>
              <a:gd name="T41" fmla="*/ 80 h 145"/>
              <a:gd name="T42" fmla="*/ 31 w 161"/>
              <a:gd name="T43" fmla="*/ 80 h 145"/>
              <a:gd name="T44" fmla="*/ 5 w 161"/>
              <a:gd name="T45" fmla="*/ 99 h 145"/>
              <a:gd name="T46" fmla="*/ 0 w 161"/>
              <a:gd name="T47" fmla="*/ 111 h 145"/>
              <a:gd name="T48" fmla="*/ 4 w 161"/>
              <a:gd name="T49" fmla="*/ 137 h 145"/>
              <a:gd name="T50" fmla="*/ 15 w 161"/>
              <a:gd name="T51" fmla="*/ 145 h 145"/>
              <a:gd name="T52" fmla="*/ 146 w 161"/>
              <a:gd name="T53" fmla="*/ 145 h 145"/>
              <a:gd name="T54" fmla="*/ 155 w 161"/>
              <a:gd name="T55" fmla="*/ 137 h 145"/>
              <a:gd name="T56" fmla="*/ 159 w 161"/>
              <a:gd name="T57" fmla="*/ 111 h 145"/>
              <a:gd name="T58" fmla="*/ 155 w 161"/>
              <a:gd name="T59" fmla="*/ 99 h 145"/>
              <a:gd name="T60" fmla="*/ 155 w 161"/>
              <a:gd name="T61" fmla="*/ 99 h 145"/>
              <a:gd name="T62" fmla="*/ 155 w 161"/>
              <a:gd name="T63" fmla="*/ 99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" h="145">
                <a:moveTo>
                  <a:pt x="80" y="0"/>
                </a:moveTo>
                <a:cubicBezTo>
                  <a:pt x="38" y="42"/>
                  <a:pt x="38" y="42"/>
                  <a:pt x="38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5" y="86"/>
                  <a:pt x="65" y="86"/>
                  <a:pt x="65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6" y="42"/>
                  <a:pt x="96" y="42"/>
                  <a:pt x="96" y="42"/>
                </a:cubicBezTo>
                <a:cubicBezTo>
                  <a:pt x="122" y="42"/>
                  <a:pt x="122" y="42"/>
                  <a:pt x="122" y="42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lose/>
                <a:moveTo>
                  <a:pt x="155" y="99"/>
                </a:moveTo>
                <a:cubicBezTo>
                  <a:pt x="130" y="80"/>
                  <a:pt x="130" y="80"/>
                  <a:pt x="130" y="80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41" y="103"/>
                  <a:pt x="141" y="103"/>
                  <a:pt x="141" y="103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2" y="103"/>
                  <a:pt x="110" y="103"/>
                  <a:pt x="110" y="104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49" y="103"/>
                  <a:pt x="49" y="103"/>
                  <a:pt x="48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46" y="80"/>
                  <a:pt x="46" y="80"/>
                  <a:pt x="46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5" y="99"/>
                  <a:pt x="5" y="99"/>
                  <a:pt x="5" y="99"/>
                </a:cubicBezTo>
                <a:cubicBezTo>
                  <a:pt x="2" y="101"/>
                  <a:pt x="0" y="106"/>
                  <a:pt x="0" y="111"/>
                </a:cubicBezTo>
                <a:cubicBezTo>
                  <a:pt x="4" y="137"/>
                  <a:pt x="4" y="137"/>
                  <a:pt x="4" y="137"/>
                </a:cubicBezTo>
                <a:cubicBezTo>
                  <a:pt x="5" y="142"/>
                  <a:pt x="10" y="145"/>
                  <a:pt x="15" y="145"/>
                </a:cubicBezTo>
                <a:cubicBezTo>
                  <a:pt x="146" y="145"/>
                  <a:pt x="146" y="145"/>
                  <a:pt x="146" y="145"/>
                </a:cubicBezTo>
                <a:cubicBezTo>
                  <a:pt x="150" y="145"/>
                  <a:pt x="155" y="142"/>
                  <a:pt x="155" y="137"/>
                </a:cubicBezTo>
                <a:cubicBezTo>
                  <a:pt x="159" y="111"/>
                  <a:pt x="159" y="111"/>
                  <a:pt x="159" y="111"/>
                </a:cubicBezTo>
                <a:cubicBezTo>
                  <a:pt x="161" y="106"/>
                  <a:pt x="158" y="101"/>
                  <a:pt x="155" y="99"/>
                </a:cubicBezTo>
                <a:close/>
                <a:moveTo>
                  <a:pt x="155" y="99"/>
                </a:moveTo>
                <a:cubicBezTo>
                  <a:pt x="155" y="99"/>
                  <a:pt x="155" y="99"/>
                  <a:pt x="155" y="9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9" name="Freeform 138">
            <a:extLst>
              <a:ext uri="{FF2B5EF4-FFF2-40B4-BE49-F238E27FC236}">
                <a16:creationId xmlns:a16="http://schemas.microsoft.com/office/drawing/2014/main" id="{07657517-2809-475C-B077-D07F53B94D32}"/>
              </a:ext>
            </a:extLst>
          </p:cNvPr>
          <p:cNvSpPr>
            <a:spLocks noEditPoints="1"/>
          </p:cNvSpPr>
          <p:nvPr/>
        </p:nvSpPr>
        <p:spPr bwMode="auto">
          <a:xfrm>
            <a:off x="752476" y="5780088"/>
            <a:ext cx="228600" cy="254000"/>
          </a:xfrm>
          <a:custGeom>
            <a:avLst/>
            <a:gdLst>
              <a:gd name="T0" fmla="*/ 128 w 144"/>
              <a:gd name="T1" fmla="*/ 98 h 160"/>
              <a:gd name="T2" fmla="*/ 128 w 144"/>
              <a:gd name="T3" fmla="*/ 58 h 160"/>
              <a:gd name="T4" fmla="*/ 74 w 144"/>
              <a:gd name="T5" fmla="*/ 0 h 160"/>
              <a:gd name="T6" fmla="*/ 70 w 144"/>
              <a:gd name="T7" fmla="*/ 0 h 160"/>
              <a:gd name="T8" fmla="*/ 17 w 144"/>
              <a:gd name="T9" fmla="*/ 58 h 160"/>
              <a:gd name="T10" fmla="*/ 17 w 144"/>
              <a:gd name="T11" fmla="*/ 98 h 160"/>
              <a:gd name="T12" fmla="*/ 0 w 144"/>
              <a:gd name="T13" fmla="*/ 118 h 160"/>
              <a:gd name="T14" fmla="*/ 0 w 144"/>
              <a:gd name="T15" fmla="*/ 119 h 160"/>
              <a:gd name="T16" fmla="*/ 18 w 144"/>
              <a:gd name="T17" fmla="*/ 138 h 160"/>
              <a:gd name="T18" fmla="*/ 46 w 144"/>
              <a:gd name="T19" fmla="*/ 138 h 160"/>
              <a:gd name="T20" fmla="*/ 67 w 144"/>
              <a:gd name="T21" fmla="*/ 160 h 160"/>
              <a:gd name="T22" fmla="*/ 75 w 144"/>
              <a:gd name="T23" fmla="*/ 160 h 160"/>
              <a:gd name="T24" fmla="*/ 99 w 144"/>
              <a:gd name="T25" fmla="*/ 138 h 160"/>
              <a:gd name="T26" fmla="*/ 125 w 144"/>
              <a:gd name="T27" fmla="*/ 138 h 160"/>
              <a:gd name="T28" fmla="*/ 144 w 144"/>
              <a:gd name="T29" fmla="*/ 119 h 160"/>
              <a:gd name="T30" fmla="*/ 144 w 144"/>
              <a:gd name="T31" fmla="*/ 118 h 160"/>
              <a:gd name="T32" fmla="*/ 128 w 144"/>
              <a:gd name="T33" fmla="*/ 98 h 160"/>
              <a:gd name="T34" fmla="*/ 26 w 144"/>
              <a:gd name="T35" fmla="*/ 58 h 160"/>
              <a:gd name="T36" fmla="*/ 70 w 144"/>
              <a:gd name="T37" fmla="*/ 10 h 160"/>
              <a:gd name="T38" fmla="*/ 74 w 144"/>
              <a:gd name="T39" fmla="*/ 10 h 160"/>
              <a:gd name="T40" fmla="*/ 120 w 144"/>
              <a:gd name="T41" fmla="*/ 58 h 160"/>
              <a:gd name="T42" fmla="*/ 120 w 144"/>
              <a:gd name="T43" fmla="*/ 98 h 160"/>
              <a:gd name="T44" fmla="*/ 26 w 144"/>
              <a:gd name="T45" fmla="*/ 98 h 160"/>
              <a:gd name="T46" fmla="*/ 26 w 144"/>
              <a:gd name="T47" fmla="*/ 58 h 160"/>
              <a:gd name="T48" fmla="*/ 75 w 144"/>
              <a:gd name="T49" fmla="*/ 150 h 160"/>
              <a:gd name="T50" fmla="*/ 67 w 144"/>
              <a:gd name="T51" fmla="*/ 150 h 160"/>
              <a:gd name="T52" fmla="*/ 55 w 144"/>
              <a:gd name="T53" fmla="*/ 138 h 160"/>
              <a:gd name="T54" fmla="*/ 91 w 144"/>
              <a:gd name="T55" fmla="*/ 138 h 160"/>
              <a:gd name="T56" fmla="*/ 75 w 144"/>
              <a:gd name="T57" fmla="*/ 150 h 160"/>
              <a:gd name="T58" fmla="*/ 135 w 144"/>
              <a:gd name="T59" fmla="*/ 119 h 160"/>
              <a:gd name="T60" fmla="*/ 125 w 144"/>
              <a:gd name="T61" fmla="*/ 129 h 160"/>
              <a:gd name="T62" fmla="*/ 97 w 144"/>
              <a:gd name="T63" fmla="*/ 129 h 160"/>
              <a:gd name="T64" fmla="*/ 95 w 144"/>
              <a:gd name="T65" fmla="*/ 128 h 160"/>
              <a:gd name="T66" fmla="*/ 93 w 144"/>
              <a:gd name="T67" fmla="*/ 129 h 160"/>
              <a:gd name="T68" fmla="*/ 53 w 144"/>
              <a:gd name="T69" fmla="*/ 129 h 160"/>
              <a:gd name="T70" fmla="*/ 50 w 144"/>
              <a:gd name="T71" fmla="*/ 128 h 160"/>
              <a:gd name="T72" fmla="*/ 49 w 144"/>
              <a:gd name="T73" fmla="*/ 129 h 160"/>
              <a:gd name="T74" fmla="*/ 18 w 144"/>
              <a:gd name="T75" fmla="*/ 129 h 160"/>
              <a:gd name="T76" fmla="*/ 8 w 144"/>
              <a:gd name="T77" fmla="*/ 119 h 160"/>
              <a:gd name="T78" fmla="*/ 8 w 144"/>
              <a:gd name="T79" fmla="*/ 118 h 160"/>
              <a:gd name="T80" fmla="*/ 18 w 144"/>
              <a:gd name="T81" fmla="*/ 108 h 160"/>
              <a:gd name="T82" fmla="*/ 125 w 144"/>
              <a:gd name="T83" fmla="*/ 108 h 160"/>
              <a:gd name="T84" fmla="*/ 135 w 144"/>
              <a:gd name="T85" fmla="*/ 118 h 160"/>
              <a:gd name="T86" fmla="*/ 135 w 144"/>
              <a:gd name="T87" fmla="*/ 119 h 160"/>
              <a:gd name="T88" fmla="*/ 85 w 144"/>
              <a:gd name="T89" fmla="*/ 21 h 160"/>
              <a:gd name="T90" fmla="*/ 83 w 144"/>
              <a:gd name="T91" fmla="*/ 22 h 160"/>
              <a:gd name="T92" fmla="*/ 84 w 144"/>
              <a:gd name="T93" fmla="*/ 25 h 160"/>
              <a:gd name="T94" fmla="*/ 108 w 144"/>
              <a:gd name="T95" fmla="*/ 63 h 160"/>
              <a:gd name="T96" fmla="*/ 109 w 144"/>
              <a:gd name="T97" fmla="*/ 66 h 160"/>
              <a:gd name="T98" fmla="*/ 112 w 144"/>
              <a:gd name="T99" fmla="*/ 63 h 160"/>
              <a:gd name="T100" fmla="*/ 85 w 144"/>
              <a:gd name="T101" fmla="*/ 21 h 160"/>
              <a:gd name="T102" fmla="*/ 72 w 144"/>
              <a:gd name="T103" fmla="*/ 17 h 160"/>
              <a:gd name="T104" fmla="*/ 68 w 144"/>
              <a:gd name="T105" fmla="*/ 17 h 160"/>
              <a:gd name="T106" fmla="*/ 65 w 144"/>
              <a:gd name="T107" fmla="*/ 20 h 160"/>
              <a:gd name="T108" fmla="*/ 68 w 144"/>
              <a:gd name="T109" fmla="*/ 21 h 160"/>
              <a:gd name="T110" fmla="*/ 71 w 144"/>
              <a:gd name="T111" fmla="*/ 21 h 160"/>
              <a:gd name="T112" fmla="*/ 72 w 144"/>
              <a:gd name="T113" fmla="*/ 21 h 160"/>
              <a:gd name="T114" fmla="*/ 74 w 144"/>
              <a:gd name="T115" fmla="*/ 20 h 160"/>
              <a:gd name="T116" fmla="*/ 72 w 144"/>
              <a:gd name="T117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4" h="160">
                <a:moveTo>
                  <a:pt x="128" y="98"/>
                </a:moveTo>
                <a:cubicBezTo>
                  <a:pt x="128" y="93"/>
                  <a:pt x="128" y="82"/>
                  <a:pt x="128" y="58"/>
                </a:cubicBezTo>
                <a:cubicBezTo>
                  <a:pt x="128" y="26"/>
                  <a:pt x="103" y="0"/>
                  <a:pt x="74" y="0"/>
                </a:cubicBezTo>
                <a:cubicBezTo>
                  <a:pt x="74" y="0"/>
                  <a:pt x="74" y="0"/>
                  <a:pt x="70" y="0"/>
                </a:cubicBezTo>
                <a:cubicBezTo>
                  <a:pt x="41" y="0"/>
                  <a:pt x="17" y="26"/>
                  <a:pt x="17" y="58"/>
                </a:cubicBezTo>
                <a:cubicBezTo>
                  <a:pt x="17" y="58"/>
                  <a:pt x="17" y="58"/>
                  <a:pt x="17" y="98"/>
                </a:cubicBezTo>
                <a:cubicBezTo>
                  <a:pt x="7" y="98"/>
                  <a:pt x="0" y="107"/>
                  <a:pt x="0" y="118"/>
                </a:cubicBezTo>
                <a:cubicBezTo>
                  <a:pt x="0" y="118"/>
                  <a:pt x="0" y="118"/>
                  <a:pt x="0" y="119"/>
                </a:cubicBezTo>
                <a:cubicBezTo>
                  <a:pt x="0" y="129"/>
                  <a:pt x="8" y="138"/>
                  <a:pt x="18" y="138"/>
                </a:cubicBezTo>
                <a:cubicBezTo>
                  <a:pt x="18" y="138"/>
                  <a:pt x="18" y="138"/>
                  <a:pt x="46" y="138"/>
                </a:cubicBezTo>
                <a:cubicBezTo>
                  <a:pt x="47" y="153"/>
                  <a:pt x="50" y="160"/>
                  <a:pt x="67" y="160"/>
                </a:cubicBezTo>
                <a:cubicBezTo>
                  <a:pt x="67" y="160"/>
                  <a:pt x="67" y="160"/>
                  <a:pt x="75" y="160"/>
                </a:cubicBezTo>
                <a:cubicBezTo>
                  <a:pt x="93" y="160"/>
                  <a:pt x="98" y="155"/>
                  <a:pt x="99" y="138"/>
                </a:cubicBezTo>
                <a:cubicBezTo>
                  <a:pt x="107" y="138"/>
                  <a:pt x="116" y="138"/>
                  <a:pt x="125" y="138"/>
                </a:cubicBezTo>
                <a:cubicBezTo>
                  <a:pt x="136" y="138"/>
                  <a:pt x="144" y="129"/>
                  <a:pt x="144" y="119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107"/>
                  <a:pt x="137" y="99"/>
                  <a:pt x="128" y="98"/>
                </a:cubicBezTo>
                <a:close/>
                <a:moveTo>
                  <a:pt x="26" y="58"/>
                </a:moveTo>
                <a:cubicBezTo>
                  <a:pt x="26" y="31"/>
                  <a:pt x="46" y="10"/>
                  <a:pt x="70" y="10"/>
                </a:cubicBezTo>
                <a:cubicBezTo>
                  <a:pt x="70" y="10"/>
                  <a:pt x="70" y="10"/>
                  <a:pt x="74" y="10"/>
                </a:cubicBezTo>
                <a:cubicBezTo>
                  <a:pt x="99" y="10"/>
                  <a:pt x="120" y="31"/>
                  <a:pt x="120" y="58"/>
                </a:cubicBezTo>
                <a:cubicBezTo>
                  <a:pt x="120" y="58"/>
                  <a:pt x="120" y="58"/>
                  <a:pt x="120" y="98"/>
                </a:cubicBezTo>
                <a:cubicBezTo>
                  <a:pt x="111" y="98"/>
                  <a:pt x="88" y="98"/>
                  <a:pt x="26" y="98"/>
                </a:cubicBezTo>
                <a:cubicBezTo>
                  <a:pt x="26" y="93"/>
                  <a:pt x="26" y="82"/>
                  <a:pt x="26" y="58"/>
                </a:cubicBezTo>
                <a:close/>
                <a:moveTo>
                  <a:pt x="75" y="150"/>
                </a:moveTo>
                <a:cubicBezTo>
                  <a:pt x="75" y="150"/>
                  <a:pt x="75" y="150"/>
                  <a:pt x="67" y="150"/>
                </a:cubicBezTo>
                <a:cubicBezTo>
                  <a:pt x="56" y="150"/>
                  <a:pt x="56" y="149"/>
                  <a:pt x="55" y="138"/>
                </a:cubicBezTo>
                <a:cubicBezTo>
                  <a:pt x="65" y="138"/>
                  <a:pt x="76" y="138"/>
                  <a:pt x="91" y="138"/>
                </a:cubicBezTo>
                <a:cubicBezTo>
                  <a:pt x="91" y="149"/>
                  <a:pt x="88" y="150"/>
                  <a:pt x="75" y="150"/>
                </a:cubicBezTo>
                <a:close/>
                <a:moveTo>
                  <a:pt x="135" y="119"/>
                </a:moveTo>
                <a:cubicBezTo>
                  <a:pt x="135" y="125"/>
                  <a:pt x="131" y="129"/>
                  <a:pt x="125" y="129"/>
                </a:cubicBezTo>
                <a:cubicBezTo>
                  <a:pt x="125" y="129"/>
                  <a:pt x="125" y="129"/>
                  <a:pt x="97" y="129"/>
                </a:cubicBezTo>
                <a:cubicBezTo>
                  <a:pt x="96" y="129"/>
                  <a:pt x="96" y="128"/>
                  <a:pt x="95" y="128"/>
                </a:cubicBezTo>
                <a:cubicBezTo>
                  <a:pt x="94" y="128"/>
                  <a:pt x="93" y="129"/>
                  <a:pt x="93" y="129"/>
                </a:cubicBezTo>
                <a:cubicBezTo>
                  <a:pt x="83" y="129"/>
                  <a:pt x="70" y="129"/>
                  <a:pt x="53" y="129"/>
                </a:cubicBezTo>
                <a:cubicBezTo>
                  <a:pt x="52" y="129"/>
                  <a:pt x="51" y="128"/>
                  <a:pt x="50" y="128"/>
                </a:cubicBezTo>
                <a:cubicBezTo>
                  <a:pt x="50" y="128"/>
                  <a:pt x="49" y="129"/>
                  <a:pt x="49" y="129"/>
                </a:cubicBezTo>
                <a:cubicBezTo>
                  <a:pt x="39" y="129"/>
                  <a:pt x="29" y="129"/>
                  <a:pt x="18" y="129"/>
                </a:cubicBezTo>
                <a:cubicBezTo>
                  <a:pt x="13" y="129"/>
                  <a:pt x="8" y="125"/>
                  <a:pt x="8" y="119"/>
                </a:cubicBezTo>
                <a:cubicBezTo>
                  <a:pt x="8" y="119"/>
                  <a:pt x="8" y="119"/>
                  <a:pt x="8" y="118"/>
                </a:cubicBezTo>
                <a:cubicBezTo>
                  <a:pt x="8" y="112"/>
                  <a:pt x="13" y="108"/>
                  <a:pt x="18" y="108"/>
                </a:cubicBezTo>
                <a:cubicBezTo>
                  <a:pt x="18" y="108"/>
                  <a:pt x="18" y="108"/>
                  <a:pt x="125" y="108"/>
                </a:cubicBezTo>
                <a:cubicBezTo>
                  <a:pt x="131" y="108"/>
                  <a:pt x="135" y="112"/>
                  <a:pt x="135" y="118"/>
                </a:cubicBezTo>
                <a:lnTo>
                  <a:pt x="135" y="119"/>
                </a:lnTo>
                <a:close/>
                <a:moveTo>
                  <a:pt x="85" y="21"/>
                </a:moveTo>
                <a:cubicBezTo>
                  <a:pt x="84" y="19"/>
                  <a:pt x="83" y="21"/>
                  <a:pt x="83" y="22"/>
                </a:cubicBezTo>
                <a:cubicBezTo>
                  <a:pt x="81" y="22"/>
                  <a:pt x="83" y="24"/>
                  <a:pt x="84" y="25"/>
                </a:cubicBezTo>
                <a:cubicBezTo>
                  <a:pt x="99" y="32"/>
                  <a:pt x="108" y="46"/>
                  <a:pt x="108" y="63"/>
                </a:cubicBezTo>
                <a:cubicBezTo>
                  <a:pt x="108" y="65"/>
                  <a:pt x="108" y="66"/>
                  <a:pt x="109" y="66"/>
                </a:cubicBezTo>
                <a:cubicBezTo>
                  <a:pt x="111" y="66"/>
                  <a:pt x="112" y="65"/>
                  <a:pt x="112" y="63"/>
                </a:cubicBezTo>
                <a:cubicBezTo>
                  <a:pt x="112" y="45"/>
                  <a:pt x="101" y="28"/>
                  <a:pt x="85" y="21"/>
                </a:cubicBezTo>
                <a:close/>
                <a:moveTo>
                  <a:pt x="72" y="17"/>
                </a:moveTo>
                <a:cubicBezTo>
                  <a:pt x="71" y="17"/>
                  <a:pt x="70" y="17"/>
                  <a:pt x="68" y="17"/>
                </a:cubicBezTo>
                <a:cubicBezTo>
                  <a:pt x="67" y="17"/>
                  <a:pt x="65" y="18"/>
                  <a:pt x="65" y="20"/>
                </a:cubicBezTo>
                <a:cubicBezTo>
                  <a:pt x="65" y="21"/>
                  <a:pt x="67" y="21"/>
                  <a:pt x="68" y="21"/>
                </a:cubicBezTo>
                <a:cubicBezTo>
                  <a:pt x="70" y="21"/>
                  <a:pt x="71" y="21"/>
                  <a:pt x="71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1"/>
                  <a:pt x="74" y="21"/>
                  <a:pt x="74" y="20"/>
                </a:cubicBezTo>
                <a:cubicBezTo>
                  <a:pt x="74" y="18"/>
                  <a:pt x="74" y="17"/>
                  <a:pt x="72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0" name="Freeform 139">
            <a:extLst>
              <a:ext uri="{FF2B5EF4-FFF2-40B4-BE49-F238E27FC236}">
                <a16:creationId xmlns:a16="http://schemas.microsoft.com/office/drawing/2014/main" id="{B81A3993-AD1C-44E2-B8D9-3219487D8151}"/>
              </a:ext>
            </a:extLst>
          </p:cNvPr>
          <p:cNvSpPr>
            <a:spLocks noEditPoints="1"/>
          </p:cNvSpPr>
          <p:nvPr/>
        </p:nvSpPr>
        <p:spPr bwMode="auto">
          <a:xfrm>
            <a:off x="6251576" y="4127501"/>
            <a:ext cx="238125" cy="254000"/>
          </a:xfrm>
          <a:custGeom>
            <a:avLst/>
            <a:gdLst>
              <a:gd name="T0" fmla="*/ 0 w 150"/>
              <a:gd name="T1" fmla="*/ 137 h 160"/>
              <a:gd name="T2" fmla="*/ 23 w 150"/>
              <a:gd name="T3" fmla="*/ 160 h 160"/>
              <a:gd name="T4" fmla="*/ 75 w 150"/>
              <a:gd name="T5" fmla="*/ 102 h 160"/>
              <a:gd name="T6" fmla="*/ 129 w 150"/>
              <a:gd name="T7" fmla="*/ 160 h 160"/>
              <a:gd name="T8" fmla="*/ 150 w 150"/>
              <a:gd name="T9" fmla="*/ 137 h 160"/>
              <a:gd name="T10" fmla="*/ 97 w 150"/>
              <a:gd name="T11" fmla="*/ 81 h 160"/>
              <a:gd name="T12" fmla="*/ 150 w 150"/>
              <a:gd name="T13" fmla="*/ 23 h 160"/>
              <a:gd name="T14" fmla="*/ 129 w 150"/>
              <a:gd name="T15" fmla="*/ 0 h 160"/>
              <a:gd name="T16" fmla="*/ 75 w 150"/>
              <a:gd name="T17" fmla="*/ 58 h 160"/>
              <a:gd name="T18" fmla="*/ 23 w 150"/>
              <a:gd name="T19" fmla="*/ 0 h 160"/>
              <a:gd name="T20" fmla="*/ 0 w 150"/>
              <a:gd name="T21" fmla="*/ 23 h 160"/>
              <a:gd name="T22" fmla="*/ 55 w 150"/>
              <a:gd name="T23" fmla="*/ 81 h 160"/>
              <a:gd name="T24" fmla="*/ 0 w 150"/>
              <a:gd name="T25" fmla="*/ 137 h 160"/>
              <a:gd name="T26" fmla="*/ 0 w 150"/>
              <a:gd name="T27" fmla="*/ 137 h 160"/>
              <a:gd name="T28" fmla="*/ 0 w 150"/>
              <a:gd name="T29" fmla="*/ 137 h 160"/>
              <a:gd name="T30" fmla="*/ 0 w 150"/>
              <a:gd name="T31" fmla="*/ 137 h 160"/>
              <a:gd name="T32" fmla="*/ 0 w 150"/>
              <a:gd name="T33" fmla="*/ 137 h 160"/>
              <a:gd name="T34" fmla="*/ 0 w 150"/>
              <a:gd name="T35" fmla="*/ 137 h 160"/>
              <a:gd name="T36" fmla="*/ 0 w 150"/>
              <a:gd name="T37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0" h="160">
                <a:moveTo>
                  <a:pt x="0" y="137"/>
                </a:moveTo>
                <a:lnTo>
                  <a:pt x="23" y="160"/>
                </a:lnTo>
                <a:lnTo>
                  <a:pt x="75" y="102"/>
                </a:lnTo>
                <a:lnTo>
                  <a:pt x="129" y="160"/>
                </a:lnTo>
                <a:lnTo>
                  <a:pt x="150" y="137"/>
                </a:lnTo>
                <a:lnTo>
                  <a:pt x="97" y="81"/>
                </a:lnTo>
                <a:lnTo>
                  <a:pt x="150" y="23"/>
                </a:lnTo>
                <a:lnTo>
                  <a:pt x="129" y="0"/>
                </a:lnTo>
                <a:lnTo>
                  <a:pt x="75" y="58"/>
                </a:lnTo>
                <a:lnTo>
                  <a:pt x="23" y="0"/>
                </a:lnTo>
                <a:lnTo>
                  <a:pt x="0" y="23"/>
                </a:lnTo>
                <a:lnTo>
                  <a:pt x="55" y="81"/>
                </a:lnTo>
                <a:lnTo>
                  <a:pt x="0" y="137"/>
                </a:lnTo>
                <a:lnTo>
                  <a:pt x="0" y="137"/>
                </a:lnTo>
                <a:lnTo>
                  <a:pt x="0" y="137"/>
                </a:lnTo>
                <a:close/>
                <a:moveTo>
                  <a:pt x="0" y="137"/>
                </a:moveTo>
                <a:lnTo>
                  <a:pt x="0" y="137"/>
                </a:lnTo>
                <a:lnTo>
                  <a:pt x="0" y="137"/>
                </a:lnTo>
                <a:lnTo>
                  <a:pt x="0" y="1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1" name="Freeform 140">
            <a:extLst>
              <a:ext uri="{FF2B5EF4-FFF2-40B4-BE49-F238E27FC236}">
                <a16:creationId xmlns:a16="http://schemas.microsoft.com/office/drawing/2014/main" id="{EDE37047-33EF-4EE0-95BB-B463DE0C47F8}"/>
              </a:ext>
            </a:extLst>
          </p:cNvPr>
          <p:cNvSpPr>
            <a:spLocks noEditPoints="1"/>
          </p:cNvSpPr>
          <p:nvPr/>
        </p:nvSpPr>
        <p:spPr bwMode="auto">
          <a:xfrm>
            <a:off x="831851" y="5319713"/>
            <a:ext cx="69850" cy="76200"/>
          </a:xfrm>
          <a:custGeom>
            <a:avLst/>
            <a:gdLst>
              <a:gd name="T0" fmla="*/ 21 w 44"/>
              <a:gd name="T1" fmla="*/ 0 h 48"/>
              <a:gd name="T2" fmla="*/ 0 w 44"/>
              <a:gd name="T3" fmla="*/ 23 h 48"/>
              <a:gd name="T4" fmla="*/ 21 w 44"/>
              <a:gd name="T5" fmla="*/ 48 h 48"/>
              <a:gd name="T6" fmla="*/ 44 w 44"/>
              <a:gd name="T7" fmla="*/ 23 h 48"/>
              <a:gd name="T8" fmla="*/ 21 w 44"/>
              <a:gd name="T9" fmla="*/ 0 h 48"/>
              <a:gd name="T10" fmla="*/ 21 w 44"/>
              <a:gd name="T11" fmla="*/ 33 h 48"/>
              <a:gd name="T12" fmla="*/ 14 w 44"/>
              <a:gd name="T13" fmla="*/ 23 h 48"/>
              <a:gd name="T14" fmla="*/ 21 w 44"/>
              <a:gd name="T15" fmla="*/ 14 h 48"/>
              <a:gd name="T16" fmla="*/ 30 w 44"/>
              <a:gd name="T17" fmla="*/ 23 h 48"/>
              <a:gd name="T18" fmla="*/ 21 w 44"/>
              <a:gd name="T19" fmla="*/ 3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" h="48">
                <a:moveTo>
                  <a:pt x="21" y="0"/>
                </a:moveTo>
                <a:cubicBezTo>
                  <a:pt x="10" y="0"/>
                  <a:pt x="0" y="11"/>
                  <a:pt x="0" y="23"/>
                </a:cubicBezTo>
                <a:cubicBezTo>
                  <a:pt x="0" y="37"/>
                  <a:pt x="10" y="48"/>
                  <a:pt x="21" y="48"/>
                </a:cubicBezTo>
                <a:cubicBezTo>
                  <a:pt x="34" y="48"/>
                  <a:pt x="44" y="37"/>
                  <a:pt x="44" y="23"/>
                </a:cubicBezTo>
                <a:cubicBezTo>
                  <a:pt x="44" y="11"/>
                  <a:pt x="34" y="0"/>
                  <a:pt x="21" y="0"/>
                </a:cubicBezTo>
                <a:close/>
                <a:moveTo>
                  <a:pt x="21" y="33"/>
                </a:moveTo>
                <a:cubicBezTo>
                  <a:pt x="18" y="33"/>
                  <a:pt x="14" y="28"/>
                  <a:pt x="14" y="23"/>
                </a:cubicBezTo>
                <a:cubicBezTo>
                  <a:pt x="14" y="19"/>
                  <a:pt x="18" y="14"/>
                  <a:pt x="21" y="14"/>
                </a:cubicBezTo>
                <a:cubicBezTo>
                  <a:pt x="26" y="14"/>
                  <a:pt x="30" y="19"/>
                  <a:pt x="30" y="23"/>
                </a:cubicBezTo>
                <a:cubicBezTo>
                  <a:pt x="30" y="28"/>
                  <a:pt x="26" y="33"/>
                  <a:pt x="21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2" name="Freeform 141">
            <a:extLst>
              <a:ext uri="{FF2B5EF4-FFF2-40B4-BE49-F238E27FC236}">
                <a16:creationId xmlns:a16="http://schemas.microsoft.com/office/drawing/2014/main" id="{6EA6EA83-9241-4883-8EA7-14999870FCEB}"/>
              </a:ext>
            </a:extLst>
          </p:cNvPr>
          <p:cNvSpPr>
            <a:spLocks noEditPoints="1"/>
          </p:cNvSpPr>
          <p:nvPr/>
        </p:nvSpPr>
        <p:spPr bwMode="auto">
          <a:xfrm>
            <a:off x="801688" y="5286376"/>
            <a:ext cx="128588" cy="139700"/>
          </a:xfrm>
          <a:custGeom>
            <a:avLst/>
            <a:gdLst>
              <a:gd name="T0" fmla="*/ 40 w 81"/>
              <a:gd name="T1" fmla="*/ 0 h 88"/>
              <a:gd name="T2" fmla="*/ 0 w 81"/>
              <a:gd name="T3" fmla="*/ 44 h 88"/>
              <a:gd name="T4" fmla="*/ 40 w 81"/>
              <a:gd name="T5" fmla="*/ 88 h 88"/>
              <a:gd name="T6" fmla="*/ 81 w 81"/>
              <a:gd name="T7" fmla="*/ 44 h 88"/>
              <a:gd name="T8" fmla="*/ 40 w 81"/>
              <a:gd name="T9" fmla="*/ 0 h 88"/>
              <a:gd name="T10" fmla="*/ 40 w 81"/>
              <a:gd name="T11" fmla="*/ 78 h 88"/>
              <a:gd name="T12" fmla="*/ 10 w 81"/>
              <a:gd name="T13" fmla="*/ 44 h 88"/>
              <a:gd name="T14" fmla="*/ 40 w 81"/>
              <a:gd name="T15" fmla="*/ 11 h 88"/>
              <a:gd name="T16" fmla="*/ 72 w 81"/>
              <a:gd name="T17" fmla="*/ 44 h 88"/>
              <a:gd name="T18" fmla="*/ 40 w 81"/>
              <a:gd name="T19" fmla="*/ 7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" h="88">
                <a:moveTo>
                  <a:pt x="40" y="0"/>
                </a:moveTo>
                <a:cubicBezTo>
                  <a:pt x="19" y="0"/>
                  <a:pt x="0" y="21"/>
                  <a:pt x="0" y="44"/>
                </a:cubicBezTo>
                <a:cubicBezTo>
                  <a:pt x="0" y="69"/>
                  <a:pt x="19" y="88"/>
                  <a:pt x="40" y="88"/>
                </a:cubicBezTo>
                <a:cubicBezTo>
                  <a:pt x="63" y="88"/>
                  <a:pt x="81" y="69"/>
                  <a:pt x="81" y="44"/>
                </a:cubicBezTo>
                <a:cubicBezTo>
                  <a:pt x="81" y="21"/>
                  <a:pt x="63" y="0"/>
                  <a:pt x="40" y="0"/>
                </a:cubicBezTo>
                <a:close/>
                <a:moveTo>
                  <a:pt x="40" y="78"/>
                </a:moveTo>
                <a:cubicBezTo>
                  <a:pt x="24" y="78"/>
                  <a:pt x="10" y="63"/>
                  <a:pt x="10" y="44"/>
                </a:cubicBezTo>
                <a:cubicBezTo>
                  <a:pt x="10" y="26"/>
                  <a:pt x="24" y="11"/>
                  <a:pt x="40" y="11"/>
                </a:cubicBezTo>
                <a:cubicBezTo>
                  <a:pt x="58" y="11"/>
                  <a:pt x="72" y="26"/>
                  <a:pt x="72" y="44"/>
                </a:cubicBezTo>
                <a:cubicBezTo>
                  <a:pt x="72" y="63"/>
                  <a:pt x="58" y="78"/>
                  <a:pt x="40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3" name="Freeform 142">
            <a:extLst>
              <a:ext uri="{FF2B5EF4-FFF2-40B4-BE49-F238E27FC236}">
                <a16:creationId xmlns:a16="http://schemas.microsoft.com/office/drawing/2014/main" id="{9FA456E1-C0D7-4B6D-996A-E4A626D839B3}"/>
              </a:ext>
            </a:extLst>
          </p:cNvPr>
          <p:cNvSpPr>
            <a:spLocks noEditPoints="1"/>
          </p:cNvSpPr>
          <p:nvPr/>
        </p:nvSpPr>
        <p:spPr bwMode="auto">
          <a:xfrm>
            <a:off x="746126" y="5229226"/>
            <a:ext cx="239713" cy="254000"/>
          </a:xfrm>
          <a:custGeom>
            <a:avLst/>
            <a:gdLst>
              <a:gd name="T0" fmla="*/ 151 w 151"/>
              <a:gd name="T1" fmla="*/ 64 h 160"/>
              <a:gd name="T2" fmla="*/ 143 w 151"/>
              <a:gd name="T3" fmla="*/ 38 h 160"/>
              <a:gd name="T4" fmla="*/ 135 w 151"/>
              <a:gd name="T5" fmla="*/ 36 h 160"/>
              <a:gd name="T6" fmla="*/ 116 w 151"/>
              <a:gd name="T7" fmla="*/ 17 h 160"/>
              <a:gd name="T8" fmla="*/ 115 w 151"/>
              <a:gd name="T9" fmla="*/ 9 h 160"/>
              <a:gd name="T10" fmla="*/ 91 w 151"/>
              <a:gd name="T11" fmla="*/ 1 h 160"/>
              <a:gd name="T12" fmla="*/ 75 w 151"/>
              <a:gd name="T13" fmla="*/ 17 h 160"/>
              <a:gd name="T14" fmla="*/ 60 w 151"/>
              <a:gd name="T15" fmla="*/ 1 h 160"/>
              <a:gd name="T16" fmla="*/ 36 w 151"/>
              <a:gd name="T17" fmla="*/ 9 h 160"/>
              <a:gd name="T18" fmla="*/ 35 w 151"/>
              <a:gd name="T19" fmla="*/ 17 h 160"/>
              <a:gd name="T20" fmla="*/ 17 w 151"/>
              <a:gd name="T21" fmla="*/ 36 h 160"/>
              <a:gd name="T22" fmla="*/ 9 w 151"/>
              <a:gd name="T23" fmla="*/ 38 h 160"/>
              <a:gd name="T24" fmla="*/ 1 w 151"/>
              <a:gd name="T25" fmla="*/ 64 h 160"/>
              <a:gd name="T26" fmla="*/ 17 w 151"/>
              <a:gd name="T27" fmla="*/ 80 h 160"/>
              <a:gd name="T28" fmla="*/ 1 w 151"/>
              <a:gd name="T29" fmla="*/ 96 h 160"/>
              <a:gd name="T30" fmla="*/ 9 w 151"/>
              <a:gd name="T31" fmla="*/ 122 h 160"/>
              <a:gd name="T32" fmla="*/ 17 w 151"/>
              <a:gd name="T33" fmla="*/ 124 h 160"/>
              <a:gd name="T34" fmla="*/ 35 w 151"/>
              <a:gd name="T35" fmla="*/ 144 h 160"/>
              <a:gd name="T36" fmla="*/ 36 w 151"/>
              <a:gd name="T37" fmla="*/ 152 h 160"/>
              <a:gd name="T38" fmla="*/ 58 w 151"/>
              <a:gd name="T39" fmla="*/ 160 h 160"/>
              <a:gd name="T40" fmla="*/ 63 w 151"/>
              <a:gd name="T41" fmla="*/ 156 h 160"/>
              <a:gd name="T42" fmla="*/ 89 w 151"/>
              <a:gd name="T43" fmla="*/ 156 h 160"/>
              <a:gd name="T44" fmla="*/ 94 w 151"/>
              <a:gd name="T45" fmla="*/ 160 h 160"/>
              <a:gd name="T46" fmla="*/ 117 w 151"/>
              <a:gd name="T47" fmla="*/ 148 h 160"/>
              <a:gd name="T48" fmla="*/ 117 w 151"/>
              <a:gd name="T49" fmla="*/ 125 h 160"/>
              <a:gd name="T50" fmla="*/ 139 w 151"/>
              <a:gd name="T51" fmla="*/ 125 h 160"/>
              <a:gd name="T52" fmla="*/ 151 w 151"/>
              <a:gd name="T53" fmla="*/ 100 h 160"/>
              <a:gd name="T54" fmla="*/ 147 w 151"/>
              <a:gd name="T55" fmla="*/ 95 h 160"/>
              <a:gd name="T56" fmla="*/ 147 w 151"/>
              <a:gd name="T57" fmla="*/ 66 h 160"/>
              <a:gd name="T58" fmla="*/ 137 w 151"/>
              <a:gd name="T59" fmla="*/ 113 h 160"/>
              <a:gd name="T60" fmla="*/ 106 w 151"/>
              <a:gd name="T61" fmla="*/ 145 h 160"/>
              <a:gd name="T62" fmla="*/ 75 w 151"/>
              <a:gd name="T63" fmla="*/ 133 h 160"/>
              <a:gd name="T64" fmla="*/ 45 w 151"/>
              <a:gd name="T65" fmla="*/ 145 h 160"/>
              <a:gd name="T66" fmla="*/ 24 w 151"/>
              <a:gd name="T67" fmla="*/ 111 h 160"/>
              <a:gd name="T68" fmla="*/ 12 w 151"/>
              <a:gd name="T69" fmla="*/ 103 h 160"/>
              <a:gd name="T70" fmla="*/ 12 w 151"/>
              <a:gd name="T71" fmla="*/ 58 h 160"/>
              <a:gd name="T72" fmla="*/ 24 w 151"/>
              <a:gd name="T73" fmla="*/ 50 h 160"/>
              <a:gd name="T74" fmla="*/ 45 w 151"/>
              <a:gd name="T75" fmla="*/ 16 h 160"/>
              <a:gd name="T76" fmla="*/ 75 w 151"/>
              <a:gd name="T77" fmla="*/ 27 h 160"/>
              <a:gd name="T78" fmla="*/ 106 w 151"/>
              <a:gd name="T79" fmla="*/ 16 h 160"/>
              <a:gd name="T80" fmla="*/ 128 w 151"/>
              <a:gd name="T81" fmla="*/ 50 h 160"/>
              <a:gd name="T82" fmla="*/ 140 w 151"/>
              <a:gd name="T83" fmla="*/ 58 h 160"/>
              <a:gd name="T84" fmla="*/ 140 w 151"/>
              <a:gd name="T85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" h="160">
                <a:moveTo>
                  <a:pt x="147" y="66"/>
                </a:moveTo>
                <a:cubicBezTo>
                  <a:pt x="148" y="66"/>
                  <a:pt x="149" y="65"/>
                  <a:pt x="151" y="64"/>
                </a:cubicBezTo>
                <a:cubicBezTo>
                  <a:pt x="151" y="64"/>
                  <a:pt x="151" y="61"/>
                  <a:pt x="151" y="60"/>
                </a:cubicBezTo>
                <a:cubicBezTo>
                  <a:pt x="149" y="53"/>
                  <a:pt x="145" y="45"/>
                  <a:pt x="143" y="38"/>
                </a:cubicBezTo>
                <a:cubicBezTo>
                  <a:pt x="142" y="38"/>
                  <a:pt x="140" y="36"/>
                  <a:pt x="139" y="36"/>
                </a:cubicBezTo>
                <a:cubicBezTo>
                  <a:pt x="138" y="35"/>
                  <a:pt x="137" y="36"/>
                  <a:pt x="135" y="36"/>
                </a:cubicBezTo>
                <a:cubicBezTo>
                  <a:pt x="130" y="42"/>
                  <a:pt x="122" y="41"/>
                  <a:pt x="117" y="36"/>
                </a:cubicBezTo>
                <a:cubicBezTo>
                  <a:pt x="112" y="31"/>
                  <a:pt x="112" y="23"/>
                  <a:pt x="116" y="17"/>
                </a:cubicBezTo>
                <a:cubicBezTo>
                  <a:pt x="117" y="16"/>
                  <a:pt x="117" y="15"/>
                  <a:pt x="117" y="13"/>
                </a:cubicBezTo>
                <a:cubicBezTo>
                  <a:pt x="117" y="12"/>
                  <a:pt x="116" y="11"/>
                  <a:pt x="115" y="9"/>
                </a:cubicBezTo>
                <a:cubicBezTo>
                  <a:pt x="108" y="5"/>
                  <a:pt x="102" y="2"/>
                  <a:pt x="94" y="1"/>
                </a:cubicBezTo>
                <a:cubicBezTo>
                  <a:pt x="93" y="0"/>
                  <a:pt x="92" y="1"/>
                  <a:pt x="91" y="1"/>
                </a:cubicBezTo>
                <a:cubicBezTo>
                  <a:pt x="91" y="2"/>
                  <a:pt x="89" y="4"/>
                  <a:pt x="89" y="5"/>
                </a:cubicBezTo>
                <a:cubicBezTo>
                  <a:pt x="88" y="12"/>
                  <a:pt x="83" y="17"/>
                  <a:pt x="75" y="17"/>
                </a:cubicBezTo>
                <a:cubicBezTo>
                  <a:pt x="69" y="17"/>
                  <a:pt x="64" y="12"/>
                  <a:pt x="63" y="5"/>
                </a:cubicBezTo>
                <a:cubicBezTo>
                  <a:pt x="63" y="4"/>
                  <a:pt x="61" y="2"/>
                  <a:pt x="60" y="1"/>
                </a:cubicBezTo>
                <a:cubicBezTo>
                  <a:pt x="60" y="1"/>
                  <a:pt x="58" y="0"/>
                  <a:pt x="56" y="1"/>
                </a:cubicBezTo>
                <a:cubicBezTo>
                  <a:pt x="50" y="2"/>
                  <a:pt x="42" y="5"/>
                  <a:pt x="36" y="9"/>
                </a:cubicBezTo>
                <a:cubicBezTo>
                  <a:pt x="36" y="11"/>
                  <a:pt x="35" y="12"/>
                  <a:pt x="35" y="13"/>
                </a:cubicBezTo>
                <a:cubicBezTo>
                  <a:pt x="35" y="15"/>
                  <a:pt x="35" y="16"/>
                  <a:pt x="35" y="17"/>
                </a:cubicBezTo>
                <a:cubicBezTo>
                  <a:pt x="40" y="23"/>
                  <a:pt x="38" y="31"/>
                  <a:pt x="35" y="36"/>
                </a:cubicBezTo>
                <a:cubicBezTo>
                  <a:pt x="30" y="41"/>
                  <a:pt x="22" y="42"/>
                  <a:pt x="17" y="36"/>
                </a:cubicBezTo>
                <a:cubicBezTo>
                  <a:pt x="15" y="36"/>
                  <a:pt x="14" y="35"/>
                  <a:pt x="13" y="36"/>
                </a:cubicBezTo>
                <a:cubicBezTo>
                  <a:pt x="12" y="36"/>
                  <a:pt x="10" y="38"/>
                  <a:pt x="9" y="38"/>
                </a:cubicBezTo>
                <a:cubicBezTo>
                  <a:pt x="5" y="45"/>
                  <a:pt x="3" y="53"/>
                  <a:pt x="1" y="60"/>
                </a:cubicBezTo>
                <a:cubicBezTo>
                  <a:pt x="0" y="61"/>
                  <a:pt x="1" y="64"/>
                  <a:pt x="1" y="64"/>
                </a:cubicBezTo>
                <a:cubicBezTo>
                  <a:pt x="3" y="65"/>
                  <a:pt x="4" y="66"/>
                  <a:pt x="5" y="66"/>
                </a:cubicBezTo>
                <a:cubicBezTo>
                  <a:pt x="12" y="68"/>
                  <a:pt x="17" y="73"/>
                  <a:pt x="17" y="80"/>
                </a:cubicBezTo>
                <a:cubicBezTo>
                  <a:pt x="17" y="88"/>
                  <a:pt x="12" y="94"/>
                  <a:pt x="5" y="95"/>
                </a:cubicBezTo>
                <a:cubicBezTo>
                  <a:pt x="4" y="95"/>
                  <a:pt x="3" y="96"/>
                  <a:pt x="1" y="96"/>
                </a:cubicBezTo>
                <a:cubicBezTo>
                  <a:pt x="1" y="98"/>
                  <a:pt x="0" y="99"/>
                  <a:pt x="1" y="100"/>
                </a:cubicBezTo>
                <a:cubicBezTo>
                  <a:pt x="3" y="109"/>
                  <a:pt x="5" y="115"/>
                  <a:pt x="9" y="122"/>
                </a:cubicBezTo>
                <a:cubicBezTo>
                  <a:pt x="10" y="124"/>
                  <a:pt x="12" y="125"/>
                  <a:pt x="13" y="125"/>
                </a:cubicBezTo>
                <a:cubicBezTo>
                  <a:pt x="14" y="125"/>
                  <a:pt x="15" y="125"/>
                  <a:pt x="17" y="124"/>
                </a:cubicBezTo>
                <a:cubicBezTo>
                  <a:pt x="22" y="120"/>
                  <a:pt x="30" y="121"/>
                  <a:pt x="35" y="125"/>
                </a:cubicBezTo>
                <a:cubicBezTo>
                  <a:pt x="38" y="130"/>
                  <a:pt x="40" y="139"/>
                  <a:pt x="35" y="144"/>
                </a:cubicBezTo>
                <a:cubicBezTo>
                  <a:pt x="35" y="145"/>
                  <a:pt x="35" y="147"/>
                  <a:pt x="35" y="148"/>
                </a:cubicBezTo>
                <a:cubicBezTo>
                  <a:pt x="35" y="150"/>
                  <a:pt x="36" y="151"/>
                  <a:pt x="36" y="152"/>
                </a:cubicBezTo>
                <a:cubicBezTo>
                  <a:pt x="42" y="155"/>
                  <a:pt x="50" y="159"/>
                  <a:pt x="56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9" y="160"/>
                  <a:pt x="60" y="160"/>
                  <a:pt x="60" y="160"/>
                </a:cubicBezTo>
                <a:cubicBezTo>
                  <a:pt x="61" y="159"/>
                  <a:pt x="63" y="158"/>
                  <a:pt x="63" y="156"/>
                </a:cubicBezTo>
                <a:cubicBezTo>
                  <a:pt x="64" y="150"/>
                  <a:pt x="69" y="144"/>
                  <a:pt x="75" y="144"/>
                </a:cubicBezTo>
                <a:cubicBezTo>
                  <a:pt x="83" y="144"/>
                  <a:pt x="88" y="150"/>
                  <a:pt x="89" y="156"/>
                </a:cubicBezTo>
                <a:cubicBezTo>
                  <a:pt x="89" y="158"/>
                  <a:pt x="91" y="159"/>
                  <a:pt x="91" y="160"/>
                </a:cubicBezTo>
                <a:cubicBezTo>
                  <a:pt x="92" y="160"/>
                  <a:pt x="93" y="160"/>
                  <a:pt x="94" y="160"/>
                </a:cubicBezTo>
                <a:cubicBezTo>
                  <a:pt x="102" y="159"/>
                  <a:pt x="108" y="155"/>
                  <a:pt x="115" y="152"/>
                </a:cubicBezTo>
                <a:cubicBezTo>
                  <a:pt x="116" y="151"/>
                  <a:pt x="117" y="150"/>
                  <a:pt x="117" y="148"/>
                </a:cubicBezTo>
                <a:cubicBezTo>
                  <a:pt x="117" y="147"/>
                  <a:pt x="117" y="145"/>
                  <a:pt x="116" y="144"/>
                </a:cubicBezTo>
                <a:cubicBezTo>
                  <a:pt x="112" y="139"/>
                  <a:pt x="114" y="130"/>
                  <a:pt x="117" y="125"/>
                </a:cubicBezTo>
                <a:cubicBezTo>
                  <a:pt x="122" y="121"/>
                  <a:pt x="130" y="120"/>
                  <a:pt x="135" y="124"/>
                </a:cubicBezTo>
                <a:cubicBezTo>
                  <a:pt x="137" y="125"/>
                  <a:pt x="138" y="125"/>
                  <a:pt x="139" y="125"/>
                </a:cubicBezTo>
                <a:cubicBezTo>
                  <a:pt x="140" y="125"/>
                  <a:pt x="142" y="124"/>
                  <a:pt x="143" y="122"/>
                </a:cubicBezTo>
                <a:cubicBezTo>
                  <a:pt x="145" y="115"/>
                  <a:pt x="149" y="109"/>
                  <a:pt x="151" y="100"/>
                </a:cubicBezTo>
                <a:cubicBezTo>
                  <a:pt x="151" y="99"/>
                  <a:pt x="151" y="98"/>
                  <a:pt x="151" y="96"/>
                </a:cubicBezTo>
                <a:cubicBezTo>
                  <a:pt x="149" y="96"/>
                  <a:pt x="148" y="95"/>
                  <a:pt x="147" y="95"/>
                </a:cubicBezTo>
                <a:cubicBezTo>
                  <a:pt x="140" y="94"/>
                  <a:pt x="135" y="88"/>
                  <a:pt x="135" y="80"/>
                </a:cubicBezTo>
                <a:cubicBezTo>
                  <a:pt x="135" y="73"/>
                  <a:pt x="140" y="68"/>
                  <a:pt x="147" y="66"/>
                </a:cubicBezTo>
                <a:close/>
                <a:moveTo>
                  <a:pt x="140" y="103"/>
                </a:moveTo>
                <a:cubicBezTo>
                  <a:pt x="139" y="107"/>
                  <a:pt x="138" y="110"/>
                  <a:pt x="137" y="113"/>
                </a:cubicBezTo>
                <a:cubicBezTo>
                  <a:pt x="128" y="109"/>
                  <a:pt x="117" y="111"/>
                  <a:pt x="111" y="118"/>
                </a:cubicBezTo>
                <a:cubicBezTo>
                  <a:pt x="105" y="125"/>
                  <a:pt x="102" y="136"/>
                  <a:pt x="106" y="145"/>
                </a:cubicBezTo>
                <a:cubicBezTo>
                  <a:pt x="103" y="147"/>
                  <a:pt x="101" y="148"/>
                  <a:pt x="97" y="150"/>
                </a:cubicBezTo>
                <a:cubicBezTo>
                  <a:pt x="93" y="140"/>
                  <a:pt x="86" y="133"/>
                  <a:pt x="75" y="133"/>
                </a:cubicBezTo>
                <a:cubicBezTo>
                  <a:pt x="66" y="133"/>
                  <a:pt x="58" y="140"/>
                  <a:pt x="55" y="150"/>
                </a:cubicBezTo>
                <a:cubicBezTo>
                  <a:pt x="51" y="148"/>
                  <a:pt x="49" y="147"/>
                  <a:pt x="45" y="145"/>
                </a:cubicBezTo>
                <a:cubicBezTo>
                  <a:pt x="49" y="136"/>
                  <a:pt x="47" y="125"/>
                  <a:pt x="41" y="118"/>
                </a:cubicBezTo>
                <a:cubicBezTo>
                  <a:pt x="36" y="114"/>
                  <a:pt x="31" y="111"/>
                  <a:pt x="24" y="111"/>
                </a:cubicBezTo>
                <a:cubicBezTo>
                  <a:pt x="22" y="111"/>
                  <a:pt x="18" y="111"/>
                  <a:pt x="15" y="113"/>
                </a:cubicBezTo>
                <a:cubicBezTo>
                  <a:pt x="14" y="110"/>
                  <a:pt x="13" y="107"/>
                  <a:pt x="12" y="103"/>
                </a:cubicBezTo>
                <a:cubicBezTo>
                  <a:pt x="21" y="99"/>
                  <a:pt x="26" y="91"/>
                  <a:pt x="26" y="80"/>
                </a:cubicBezTo>
                <a:cubicBezTo>
                  <a:pt x="26" y="71"/>
                  <a:pt x="21" y="61"/>
                  <a:pt x="12" y="58"/>
                </a:cubicBezTo>
                <a:cubicBezTo>
                  <a:pt x="13" y="54"/>
                  <a:pt x="14" y="51"/>
                  <a:pt x="15" y="47"/>
                </a:cubicBezTo>
                <a:cubicBezTo>
                  <a:pt x="18" y="49"/>
                  <a:pt x="22" y="50"/>
                  <a:pt x="24" y="50"/>
                </a:cubicBezTo>
                <a:cubicBezTo>
                  <a:pt x="31" y="50"/>
                  <a:pt x="36" y="47"/>
                  <a:pt x="41" y="43"/>
                </a:cubicBezTo>
                <a:cubicBezTo>
                  <a:pt x="47" y="35"/>
                  <a:pt x="49" y="24"/>
                  <a:pt x="45" y="16"/>
                </a:cubicBezTo>
                <a:cubicBezTo>
                  <a:pt x="49" y="15"/>
                  <a:pt x="51" y="13"/>
                  <a:pt x="55" y="12"/>
                </a:cubicBezTo>
                <a:cubicBezTo>
                  <a:pt x="58" y="21"/>
                  <a:pt x="66" y="27"/>
                  <a:pt x="75" y="27"/>
                </a:cubicBezTo>
                <a:cubicBezTo>
                  <a:pt x="86" y="27"/>
                  <a:pt x="93" y="21"/>
                  <a:pt x="97" y="12"/>
                </a:cubicBezTo>
                <a:cubicBezTo>
                  <a:pt x="101" y="13"/>
                  <a:pt x="103" y="15"/>
                  <a:pt x="106" y="16"/>
                </a:cubicBezTo>
                <a:cubicBezTo>
                  <a:pt x="102" y="24"/>
                  <a:pt x="105" y="35"/>
                  <a:pt x="111" y="43"/>
                </a:cubicBezTo>
                <a:cubicBezTo>
                  <a:pt x="115" y="47"/>
                  <a:pt x="121" y="50"/>
                  <a:pt x="128" y="50"/>
                </a:cubicBezTo>
                <a:cubicBezTo>
                  <a:pt x="130" y="50"/>
                  <a:pt x="134" y="49"/>
                  <a:pt x="137" y="47"/>
                </a:cubicBezTo>
                <a:cubicBezTo>
                  <a:pt x="138" y="51"/>
                  <a:pt x="139" y="54"/>
                  <a:pt x="140" y="58"/>
                </a:cubicBezTo>
                <a:cubicBezTo>
                  <a:pt x="131" y="61"/>
                  <a:pt x="125" y="71"/>
                  <a:pt x="125" y="80"/>
                </a:cubicBezTo>
                <a:cubicBezTo>
                  <a:pt x="125" y="91"/>
                  <a:pt x="131" y="99"/>
                  <a:pt x="140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Freeform 143">
            <a:extLst>
              <a:ext uri="{FF2B5EF4-FFF2-40B4-BE49-F238E27FC236}">
                <a16:creationId xmlns:a16="http://schemas.microsoft.com/office/drawing/2014/main" id="{DC1CDEBB-5EC2-4864-B462-BFF782832696}"/>
              </a:ext>
            </a:extLst>
          </p:cNvPr>
          <p:cNvSpPr>
            <a:spLocks noEditPoints="1"/>
          </p:cNvSpPr>
          <p:nvPr/>
        </p:nvSpPr>
        <p:spPr bwMode="auto">
          <a:xfrm>
            <a:off x="5702301" y="2474913"/>
            <a:ext cx="236538" cy="254000"/>
          </a:xfrm>
          <a:custGeom>
            <a:avLst/>
            <a:gdLst>
              <a:gd name="T0" fmla="*/ 45 w 149"/>
              <a:gd name="T1" fmla="*/ 147 h 160"/>
              <a:gd name="T2" fmla="*/ 14 w 149"/>
              <a:gd name="T3" fmla="*/ 112 h 160"/>
              <a:gd name="T4" fmla="*/ 49 w 149"/>
              <a:gd name="T5" fmla="*/ 75 h 160"/>
              <a:gd name="T6" fmla="*/ 39 w 149"/>
              <a:gd name="T7" fmla="*/ 71 h 160"/>
              <a:gd name="T8" fmla="*/ 30 w 149"/>
              <a:gd name="T9" fmla="*/ 75 h 160"/>
              <a:gd name="T10" fmla="*/ 4 w 149"/>
              <a:gd name="T11" fmla="*/ 103 h 160"/>
              <a:gd name="T12" fmla="*/ 0 w 149"/>
              <a:gd name="T13" fmla="*/ 112 h 160"/>
              <a:gd name="T14" fmla="*/ 4 w 149"/>
              <a:gd name="T15" fmla="*/ 123 h 160"/>
              <a:gd name="T16" fmla="*/ 35 w 149"/>
              <a:gd name="T17" fmla="*/ 157 h 160"/>
              <a:gd name="T18" fmla="*/ 45 w 149"/>
              <a:gd name="T19" fmla="*/ 160 h 160"/>
              <a:gd name="T20" fmla="*/ 45 w 149"/>
              <a:gd name="T21" fmla="*/ 160 h 160"/>
              <a:gd name="T22" fmla="*/ 55 w 149"/>
              <a:gd name="T23" fmla="*/ 157 h 160"/>
              <a:gd name="T24" fmla="*/ 80 w 149"/>
              <a:gd name="T25" fmla="*/ 129 h 160"/>
              <a:gd name="T26" fmla="*/ 80 w 149"/>
              <a:gd name="T27" fmla="*/ 108 h 160"/>
              <a:gd name="T28" fmla="*/ 45 w 149"/>
              <a:gd name="T29" fmla="*/ 147 h 160"/>
              <a:gd name="T30" fmla="*/ 45 w 149"/>
              <a:gd name="T31" fmla="*/ 147 h 160"/>
              <a:gd name="T32" fmla="*/ 145 w 149"/>
              <a:gd name="T33" fmla="*/ 38 h 160"/>
              <a:gd name="T34" fmla="*/ 114 w 149"/>
              <a:gd name="T35" fmla="*/ 4 h 160"/>
              <a:gd name="T36" fmla="*/ 104 w 149"/>
              <a:gd name="T37" fmla="*/ 0 h 160"/>
              <a:gd name="T38" fmla="*/ 104 w 149"/>
              <a:gd name="T39" fmla="*/ 0 h 160"/>
              <a:gd name="T40" fmla="*/ 96 w 149"/>
              <a:gd name="T41" fmla="*/ 4 h 160"/>
              <a:gd name="T42" fmla="*/ 69 w 149"/>
              <a:gd name="T43" fmla="*/ 33 h 160"/>
              <a:gd name="T44" fmla="*/ 69 w 149"/>
              <a:gd name="T45" fmla="*/ 52 h 160"/>
              <a:gd name="T46" fmla="*/ 104 w 149"/>
              <a:gd name="T47" fmla="*/ 15 h 160"/>
              <a:gd name="T48" fmla="*/ 137 w 149"/>
              <a:gd name="T49" fmla="*/ 49 h 160"/>
              <a:gd name="T50" fmla="*/ 101 w 149"/>
              <a:gd name="T51" fmla="*/ 86 h 160"/>
              <a:gd name="T52" fmla="*/ 110 w 149"/>
              <a:gd name="T53" fmla="*/ 90 h 160"/>
              <a:gd name="T54" fmla="*/ 110 w 149"/>
              <a:gd name="T55" fmla="*/ 90 h 160"/>
              <a:gd name="T56" fmla="*/ 120 w 149"/>
              <a:gd name="T57" fmla="*/ 86 h 160"/>
              <a:gd name="T58" fmla="*/ 145 w 149"/>
              <a:gd name="T59" fmla="*/ 59 h 160"/>
              <a:gd name="T60" fmla="*/ 149 w 149"/>
              <a:gd name="T61" fmla="*/ 49 h 160"/>
              <a:gd name="T62" fmla="*/ 145 w 149"/>
              <a:gd name="T63" fmla="*/ 38 h 160"/>
              <a:gd name="T64" fmla="*/ 49 w 149"/>
              <a:gd name="T65" fmla="*/ 99 h 160"/>
              <a:gd name="T66" fmla="*/ 57 w 149"/>
              <a:gd name="T67" fmla="*/ 110 h 160"/>
              <a:gd name="T68" fmla="*/ 99 w 149"/>
              <a:gd name="T69" fmla="*/ 64 h 160"/>
              <a:gd name="T70" fmla="*/ 90 w 149"/>
              <a:gd name="T71" fmla="*/ 54 h 160"/>
              <a:gd name="T72" fmla="*/ 49 w 149"/>
              <a:gd name="T73" fmla="*/ 99 h 160"/>
              <a:gd name="T74" fmla="*/ 49 w 149"/>
              <a:gd name="T75" fmla="*/ 99 h 160"/>
              <a:gd name="T76" fmla="*/ 49 w 149"/>
              <a:gd name="T77" fmla="*/ 99 h 160"/>
              <a:gd name="T78" fmla="*/ 49 w 149"/>
              <a:gd name="T79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9" h="160">
                <a:moveTo>
                  <a:pt x="45" y="147"/>
                </a:moveTo>
                <a:cubicBezTo>
                  <a:pt x="14" y="112"/>
                  <a:pt x="14" y="112"/>
                  <a:pt x="14" y="112"/>
                </a:cubicBezTo>
                <a:cubicBezTo>
                  <a:pt x="49" y="75"/>
                  <a:pt x="49" y="75"/>
                  <a:pt x="49" y="75"/>
                </a:cubicBezTo>
                <a:cubicBezTo>
                  <a:pt x="46" y="72"/>
                  <a:pt x="43" y="71"/>
                  <a:pt x="39" y="71"/>
                </a:cubicBezTo>
                <a:cubicBezTo>
                  <a:pt x="35" y="71"/>
                  <a:pt x="33" y="72"/>
                  <a:pt x="30" y="75"/>
                </a:cubicBezTo>
                <a:cubicBezTo>
                  <a:pt x="4" y="103"/>
                  <a:pt x="4" y="103"/>
                  <a:pt x="4" y="103"/>
                </a:cubicBezTo>
                <a:cubicBezTo>
                  <a:pt x="1" y="106"/>
                  <a:pt x="0" y="108"/>
                  <a:pt x="0" y="112"/>
                </a:cubicBezTo>
                <a:cubicBezTo>
                  <a:pt x="0" y="116"/>
                  <a:pt x="1" y="120"/>
                  <a:pt x="4" y="123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8" y="159"/>
                  <a:pt x="41" y="160"/>
                  <a:pt x="45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49" y="160"/>
                  <a:pt x="52" y="159"/>
                  <a:pt x="55" y="157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5" y="123"/>
                  <a:pt x="86" y="115"/>
                  <a:pt x="80" y="108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5" y="147"/>
                  <a:pt x="45" y="147"/>
                  <a:pt x="45" y="147"/>
                </a:cubicBezTo>
                <a:close/>
                <a:moveTo>
                  <a:pt x="145" y="38"/>
                </a:moveTo>
                <a:cubicBezTo>
                  <a:pt x="114" y="4"/>
                  <a:pt x="114" y="4"/>
                  <a:pt x="114" y="4"/>
                </a:cubicBezTo>
                <a:cubicBezTo>
                  <a:pt x="111" y="2"/>
                  <a:pt x="108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8" y="2"/>
                  <a:pt x="96" y="4"/>
                </a:cubicBezTo>
                <a:cubicBezTo>
                  <a:pt x="69" y="33"/>
                  <a:pt x="69" y="33"/>
                  <a:pt x="69" y="33"/>
                </a:cubicBezTo>
                <a:cubicBezTo>
                  <a:pt x="64" y="38"/>
                  <a:pt x="64" y="47"/>
                  <a:pt x="69" y="5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37" y="49"/>
                  <a:pt x="137" y="49"/>
                  <a:pt x="137" y="49"/>
                </a:cubicBezTo>
                <a:cubicBezTo>
                  <a:pt x="101" y="86"/>
                  <a:pt x="101" y="86"/>
                  <a:pt x="101" y="86"/>
                </a:cubicBezTo>
                <a:cubicBezTo>
                  <a:pt x="103" y="89"/>
                  <a:pt x="107" y="90"/>
                  <a:pt x="110" y="90"/>
                </a:cubicBezTo>
                <a:cubicBezTo>
                  <a:pt x="110" y="90"/>
                  <a:pt x="110" y="90"/>
                  <a:pt x="110" y="90"/>
                </a:cubicBezTo>
                <a:cubicBezTo>
                  <a:pt x="114" y="90"/>
                  <a:pt x="117" y="89"/>
                  <a:pt x="120" y="86"/>
                </a:cubicBezTo>
                <a:cubicBezTo>
                  <a:pt x="145" y="59"/>
                  <a:pt x="145" y="59"/>
                  <a:pt x="145" y="59"/>
                </a:cubicBezTo>
                <a:cubicBezTo>
                  <a:pt x="148" y="56"/>
                  <a:pt x="149" y="52"/>
                  <a:pt x="149" y="49"/>
                </a:cubicBezTo>
                <a:cubicBezTo>
                  <a:pt x="149" y="45"/>
                  <a:pt x="148" y="41"/>
                  <a:pt x="145" y="38"/>
                </a:cubicBezTo>
                <a:close/>
                <a:moveTo>
                  <a:pt x="49" y="99"/>
                </a:moveTo>
                <a:cubicBezTo>
                  <a:pt x="57" y="110"/>
                  <a:pt x="57" y="110"/>
                  <a:pt x="57" y="110"/>
                </a:cubicBezTo>
                <a:cubicBezTo>
                  <a:pt x="99" y="64"/>
                  <a:pt x="99" y="64"/>
                  <a:pt x="99" y="64"/>
                </a:cubicBezTo>
                <a:cubicBezTo>
                  <a:pt x="90" y="54"/>
                  <a:pt x="90" y="54"/>
                  <a:pt x="90" y="54"/>
                </a:cubicBezTo>
                <a:cubicBezTo>
                  <a:pt x="49" y="99"/>
                  <a:pt x="49" y="99"/>
                  <a:pt x="49" y="99"/>
                </a:cubicBezTo>
                <a:cubicBezTo>
                  <a:pt x="49" y="99"/>
                  <a:pt x="49" y="99"/>
                  <a:pt x="49" y="99"/>
                </a:cubicBezTo>
                <a:close/>
                <a:moveTo>
                  <a:pt x="49" y="99"/>
                </a:moveTo>
                <a:cubicBezTo>
                  <a:pt x="49" y="99"/>
                  <a:pt x="49" y="99"/>
                  <a:pt x="49" y="9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5" name="Freeform 144">
            <a:extLst>
              <a:ext uri="{FF2B5EF4-FFF2-40B4-BE49-F238E27FC236}">
                <a16:creationId xmlns:a16="http://schemas.microsoft.com/office/drawing/2014/main" id="{43C3B479-0B8D-4761-BC4B-FC4D6760803C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3052763"/>
            <a:ext cx="254000" cy="200025"/>
          </a:xfrm>
          <a:custGeom>
            <a:avLst/>
            <a:gdLst>
              <a:gd name="T0" fmla="*/ 152 w 160"/>
              <a:gd name="T1" fmla="*/ 17 h 126"/>
              <a:gd name="T2" fmla="*/ 151 w 160"/>
              <a:gd name="T3" fmla="*/ 9 h 126"/>
              <a:gd name="T4" fmla="*/ 138 w 160"/>
              <a:gd name="T5" fmla="*/ 0 h 126"/>
              <a:gd name="T6" fmla="*/ 24 w 160"/>
              <a:gd name="T7" fmla="*/ 0 h 126"/>
              <a:gd name="T8" fmla="*/ 10 w 160"/>
              <a:gd name="T9" fmla="*/ 9 h 126"/>
              <a:gd name="T10" fmla="*/ 10 w 160"/>
              <a:gd name="T11" fmla="*/ 17 h 126"/>
              <a:gd name="T12" fmla="*/ 3 w 160"/>
              <a:gd name="T13" fmla="*/ 23 h 126"/>
              <a:gd name="T14" fmla="*/ 0 w 160"/>
              <a:gd name="T15" fmla="*/ 33 h 126"/>
              <a:gd name="T16" fmla="*/ 0 w 160"/>
              <a:gd name="T17" fmla="*/ 106 h 126"/>
              <a:gd name="T18" fmla="*/ 20 w 160"/>
              <a:gd name="T19" fmla="*/ 126 h 126"/>
              <a:gd name="T20" fmla="*/ 141 w 160"/>
              <a:gd name="T21" fmla="*/ 126 h 126"/>
              <a:gd name="T22" fmla="*/ 160 w 160"/>
              <a:gd name="T23" fmla="*/ 106 h 126"/>
              <a:gd name="T24" fmla="*/ 160 w 160"/>
              <a:gd name="T25" fmla="*/ 33 h 126"/>
              <a:gd name="T26" fmla="*/ 152 w 160"/>
              <a:gd name="T27" fmla="*/ 17 h 126"/>
              <a:gd name="T28" fmla="*/ 24 w 160"/>
              <a:gd name="T29" fmla="*/ 11 h 126"/>
              <a:gd name="T30" fmla="*/ 138 w 160"/>
              <a:gd name="T31" fmla="*/ 11 h 126"/>
              <a:gd name="T32" fmla="*/ 139 w 160"/>
              <a:gd name="T33" fmla="*/ 17 h 126"/>
              <a:gd name="T34" fmla="*/ 119 w 160"/>
              <a:gd name="T35" fmla="*/ 34 h 126"/>
              <a:gd name="T36" fmla="*/ 85 w 160"/>
              <a:gd name="T37" fmla="*/ 61 h 126"/>
              <a:gd name="T38" fmla="*/ 81 w 160"/>
              <a:gd name="T39" fmla="*/ 64 h 126"/>
              <a:gd name="T40" fmla="*/ 75 w 160"/>
              <a:gd name="T41" fmla="*/ 61 h 126"/>
              <a:gd name="T42" fmla="*/ 42 w 160"/>
              <a:gd name="T43" fmla="*/ 34 h 126"/>
              <a:gd name="T44" fmla="*/ 21 w 160"/>
              <a:gd name="T45" fmla="*/ 17 h 126"/>
              <a:gd name="T46" fmla="*/ 24 w 160"/>
              <a:gd name="T47" fmla="*/ 11 h 126"/>
              <a:gd name="T48" fmla="*/ 141 w 160"/>
              <a:gd name="T49" fmla="*/ 116 h 126"/>
              <a:gd name="T50" fmla="*/ 20 w 160"/>
              <a:gd name="T51" fmla="*/ 116 h 126"/>
              <a:gd name="T52" fmla="*/ 11 w 160"/>
              <a:gd name="T53" fmla="*/ 106 h 126"/>
              <a:gd name="T54" fmla="*/ 11 w 160"/>
              <a:gd name="T55" fmla="*/ 33 h 126"/>
              <a:gd name="T56" fmla="*/ 14 w 160"/>
              <a:gd name="T57" fmla="*/ 27 h 126"/>
              <a:gd name="T58" fmla="*/ 18 w 160"/>
              <a:gd name="T59" fmla="*/ 29 h 126"/>
              <a:gd name="T60" fmla="*/ 36 w 160"/>
              <a:gd name="T61" fmla="*/ 43 h 126"/>
              <a:gd name="T62" fmla="*/ 73 w 160"/>
              <a:gd name="T63" fmla="*/ 73 h 126"/>
              <a:gd name="T64" fmla="*/ 81 w 160"/>
              <a:gd name="T65" fmla="*/ 76 h 126"/>
              <a:gd name="T66" fmla="*/ 88 w 160"/>
              <a:gd name="T67" fmla="*/ 73 h 126"/>
              <a:gd name="T68" fmla="*/ 126 w 160"/>
              <a:gd name="T69" fmla="*/ 43 h 126"/>
              <a:gd name="T70" fmla="*/ 144 w 160"/>
              <a:gd name="T71" fmla="*/ 29 h 126"/>
              <a:gd name="T72" fmla="*/ 146 w 160"/>
              <a:gd name="T73" fmla="*/ 27 h 126"/>
              <a:gd name="T74" fmla="*/ 151 w 160"/>
              <a:gd name="T75" fmla="*/ 33 h 126"/>
              <a:gd name="T76" fmla="*/ 151 w 160"/>
              <a:gd name="T77" fmla="*/ 106 h 126"/>
              <a:gd name="T78" fmla="*/ 141 w 160"/>
              <a:gd name="T79" fmla="*/ 116 h 126"/>
              <a:gd name="T80" fmla="*/ 141 w 160"/>
              <a:gd name="T81" fmla="*/ 116 h 126"/>
              <a:gd name="T82" fmla="*/ 141 w 160"/>
              <a:gd name="T83" fmla="*/ 11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26">
                <a:moveTo>
                  <a:pt x="152" y="17"/>
                </a:moveTo>
                <a:cubicBezTo>
                  <a:pt x="152" y="14"/>
                  <a:pt x="152" y="11"/>
                  <a:pt x="151" y="9"/>
                </a:cubicBezTo>
                <a:cubicBezTo>
                  <a:pt x="151" y="6"/>
                  <a:pt x="148" y="0"/>
                  <a:pt x="138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4" y="0"/>
                  <a:pt x="10" y="6"/>
                  <a:pt x="10" y="9"/>
                </a:cubicBezTo>
                <a:cubicBezTo>
                  <a:pt x="9" y="11"/>
                  <a:pt x="9" y="14"/>
                  <a:pt x="10" y="17"/>
                </a:cubicBezTo>
                <a:cubicBezTo>
                  <a:pt x="7" y="18"/>
                  <a:pt x="4" y="20"/>
                  <a:pt x="3" y="23"/>
                </a:cubicBezTo>
                <a:cubicBezTo>
                  <a:pt x="2" y="24"/>
                  <a:pt x="0" y="29"/>
                  <a:pt x="0" y="3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6"/>
                  <a:pt x="9" y="126"/>
                  <a:pt x="20" y="126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52" y="126"/>
                  <a:pt x="160" y="116"/>
                  <a:pt x="160" y="106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24"/>
                  <a:pt x="156" y="20"/>
                  <a:pt x="152" y="17"/>
                </a:cubicBezTo>
                <a:close/>
                <a:moveTo>
                  <a:pt x="24" y="11"/>
                </a:moveTo>
                <a:cubicBezTo>
                  <a:pt x="138" y="11"/>
                  <a:pt x="138" y="11"/>
                  <a:pt x="138" y="11"/>
                </a:cubicBezTo>
                <a:cubicBezTo>
                  <a:pt x="142" y="11"/>
                  <a:pt x="144" y="14"/>
                  <a:pt x="139" y="17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85" y="61"/>
                  <a:pt x="85" y="61"/>
                  <a:pt x="85" y="61"/>
                </a:cubicBezTo>
                <a:cubicBezTo>
                  <a:pt x="84" y="63"/>
                  <a:pt x="82" y="64"/>
                  <a:pt x="81" y="64"/>
                </a:cubicBezTo>
                <a:cubicBezTo>
                  <a:pt x="78" y="64"/>
                  <a:pt x="78" y="63"/>
                  <a:pt x="75" y="61"/>
                </a:cubicBezTo>
                <a:cubicBezTo>
                  <a:pt x="42" y="34"/>
                  <a:pt x="42" y="34"/>
                  <a:pt x="42" y="34"/>
                </a:cubicBezTo>
                <a:cubicBezTo>
                  <a:pt x="21" y="17"/>
                  <a:pt x="21" y="17"/>
                  <a:pt x="21" y="17"/>
                </a:cubicBezTo>
                <a:cubicBezTo>
                  <a:pt x="18" y="14"/>
                  <a:pt x="18" y="11"/>
                  <a:pt x="24" y="11"/>
                </a:cubicBezTo>
                <a:close/>
                <a:moveTo>
                  <a:pt x="141" y="116"/>
                </a:moveTo>
                <a:cubicBezTo>
                  <a:pt x="20" y="116"/>
                  <a:pt x="20" y="116"/>
                  <a:pt x="20" y="116"/>
                </a:cubicBezTo>
                <a:cubicBezTo>
                  <a:pt x="14" y="116"/>
                  <a:pt x="11" y="110"/>
                  <a:pt x="11" y="106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29"/>
                  <a:pt x="13" y="27"/>
                  <a:pt x="14" y="27"/>
                </a:cubicBezTo>
                <a:cubicBezTo>
                  <a:pt x="16" y="27"/>
                  <a:pt x="17" y="27"/>
                  <a:pt x="18" y="29"/>
                </a:cubicBezTo>
                <a:cubicBezTo>
                  <a:pt x="36" y="43"/>
                  <a:pt x="36" y="43"/>
                  <a:pt x="36" y="43"/>
                </a:cubicBezTo>
                <a:cubicBezTo>
                  <a:pt x="73" y="73"/>
                  <a:pt x="73" y="73"/>
                  <a:pt x="73" y="73"/>
                </a:cubicBezTo>
                <a:cubicBezTo>
                  <a:pt x="75" y="76"/>
                  <a:pt x="81" y="76"/>
                  <a:pt x="81" y="76"/>
                </a:cubicBezTo>
                <a:cubicBezTo>
                  <a:pt x="81" y="76"/>
                  <a:pt x="85" y="76"/>
                  <a:pt x="88" y="73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5" y="27"/>
                  <a:pt x="146" y="27"/>
                  <a:pt x="146" y="27"/>
                </a:cubicBezTo>
                <a:cubicBezTo>
                  <a:pt x="149" y="27"/>
                  <a:pt x="151" y="29"/>
                  <a:pt x="151" y="33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10"/>
                  <a:pt x="146" y="116"/>
                  <a:pt x="141" y="116"/>
                </a:cubicBezTo>
                <a:close/>
                <a:moveTo>
                  <a:pt x="141" y="116"/>
                </a:moveTo>
                <a:cubicBezTo>
                  <a:pt x="141" y="116"/>
                  <a:pt x="141" y="116"/>
                  <a:pt x="141" y="1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6" name="Freeform 145">
            <a:extLst>
              <a:ext uri="{FF2B5EF4-FFF2-40B4-BE49-F238E27FC236}">
                <a16:creationId xmlns:a16="http://schemas.microsoft.com/office/drawing/2014/main" id="{6BD2F4B3-8C08-41EB-AA8C-BBC6CDAFEFAE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1412876"/>
            <a:ext cx="254000" cy="176213"/>
          </a:xfrm>
          <a:custGeom>
            <a:avLst/>
            <a:gdLst>
              <a:gd name="T0" fmla="*/ 128 w 160"/>
              <a:gd name="T1" fmla="*/ 43 h 111"/>
              <a:gd name="T2" fmla="*/ 127 w 160"/>
              <a:gd name="T3" fmla="*/ 43 h 111"/>
              <a:gd name="T4" fmla="*/ 120 w 160"/>
              <a:gd name="T5" fmla="*/ 4 h 111"/>
              <a:gd name="T6" fmla="*/ 115 w 160"/>
              <a:gd name="T7" fmla="*/ 0 h 111"/>
              <a:gd name="T8" fmla="*/ 107 w 160"/>
              <a:gd name="T9" fmla="*/ 0 h 111"/>
              <a:gd name="T10" fmla="*/ 103 w 160"/>
              <a:gd name="T11" fmla="*/ 5 h 111"/>
              <a:gd name="T12" fmla="*/ 107 w 160"/>
              <a:gd name="T13" fmla="*/ 10 h 111"/>
              <a:gd name="T14" fmla="*/ 111 w 160"/>
              <a:gd name="T15" fmla="*/ 10 h 111"/>
              <a:gd name="T16" fmla="*/ 115 w 160"/>
              <a:gd name="T17" fmla="*/ 29 h 111"/>
              <a:gd name="T18" fmla="*/ 37 w 160"/>
              <a:gd name="T19" fmla="*/ 29 h 111"/>
              <a:gd name="T20" fmla="*/ 32 w 160"/>
              <a:gd name="T21" fmla="*/ 33 h 111"/>
              <a:gd name="T22" fmla="*/ 30 w 160"/>
              <a:gd name="T23" fmla="*/ 43 h 111"/>
              <a:gd name="T24" fmla="*/ 0 w 160"/>
              <a:gd name="T25" fmla="*/ 77 h 111"/>
              <a:gd name="T26" fmla="*/ 33 w 160"/>
              <a:gd name="T27" fmla="*/ 111 h 111"/>
              <a:gd name="T28" fmla="*/ 66 w 160"/>
              <a:gd name="T29" fmla="*/ 80 h 111"/>
              <a:gd name="T30" fmla="*/ 98 w 160"/>
              <a:gd name="T31" fmla="*/ 64 h 111"/>
              <a:gd name="T32" fmla="*/ 96 w 160"/>
              <a:gd name="T33" fmla="*/ 77 h 111"/>
              <a:gd name="T34" fmla="*/ 128 w 160"/>
              <a:gd name="T35" fmla="*/ 111 h 111"/>
              <a:gd name="T36" fmla="*/ 160 w 160"/>
              <a:gd name="T37" fmla="*/ 77 h 111"/>
              <a:gd name="T38" fmla="*/ 128 w 160"/>
              <a:gd name="T39" fmla="*/ 43 h 111"/>
              <a:gd name="T40" fmla="*/ 33 w 160"/>
              <a:gd name="T41" fmla="*/ 102 h 111"/>
              <a:gd name="T42" fmla="*/ 10 w 160"/>
              <a:gd name="T43" fmla="*/ 77 h 111"/>
              <a:gd name="T44" fmla="*/ 33 w 160"/>
              <a:gd name="T45" fmla="*/ 52 h 111"/>
              <a:gd name="T46" fmla="*/ 56 w 160"/>
              <a:gd name="T47" fmla="*/ 77 h 111"/>
              <a:gd name="T48" fmla="*/ 33 w 160"/>
              <a:gd name="T49" fmla="*/ 102 h 111"/>
              <a:gd name="T50" fmla="*/ 65 w 160"/>
              <a:gd name="T51" fmla="*/ 70 h 111"/>
              <a:gd name="T52" fmla="*/ 39 w 160"/>
              <a:gd name="T53" fmla="*/ 43 h 111"/>
              <a:gd name="T54" fmla="*/ 40 w 160"/>
              <a:gd name="T55" fmla="*/ 39 h 111"/>
              <a:gd name="T56" fmla="*/ 117 w 160"/>
              <a:gd name="T57" fmla="*/ 39 h 111"/>
              <a:gd name="T58" fmla="*/ 118 w 160"/>
              <a:gd name="T59" fmla="*/ 44 h 111"/>
              <a:gd name="T60" fmla="*/ 65 w 160"/>
              <a:gd name="T61" fmla="*/ 70 h 111"/>
              <a:gd name="T62" fmla="*/ 128 w 160"/>
              <a:gd name="T63" fmla="*/ 102 h 111"/>
              <a:gd name="T64" fmla="*/ 104 w 160"/>
              <a:gd name="T65" fmla="*/ 77 h 111"/>
              <a:gd name="T66" fmla="*/ 128 w 160"/>
              <a:gd name="T67" fmla="*/ 52 h 111"/>
              <a:gd name="T68" fmla="*/ 151 w 160"/>
              <a:gd name="T69" fmla="*/ 77 h 111"/>
              <a:gd name="T70" fmla="*/ 128 w 160"/>
              <a:gd name="T71" fmla="*/ 102 h 111"/>
              <a:gd name="T72" fmla="*/ 33 w 160"/>
              <a:gd name="T73" fmla="*/ 24 h 111"/>
              <a:gd name="T74" fmla="*/ 47 w 160"/>
              <a:gd name="T75" fmla="*/ 24 h 111"/>
              <a:gd name="T76" fmla="*/ 51 w 160"/>
              <a:gd name="T77" fmla="*/ 18 h 111"/>
              <a:gd name="T78" fmla="*/ 47 w 160"/>
              <a:gd name="T79" fmla="*/ 14 h 111"/>
              <a:gd name="T80" fmla="*/ 33 w 160"/>
              <a:gd name="T81" fmla="*/ 14 h 111"/>
              <a:gd name="T82" fmla="*/ 28 w 160"/>
              <a:gd name="T83" fmla="*/ 18 h 111"/>
              <a:gd name="T84" fmla="*/ 33 w 160"/>
              <a:gd name="T85" fmla="*/ 2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11">
                <a:moveTo>
                  <a:pt x="128" y="43"/>
                </a:moveTo>
                <a:cubicBezTo>
                  <a:pt x="127" y="43"/>
                  <a:pt x="127" y="43"/>
                  <a:pt x="127" y="43"/>
                </a:cubicBezTo>
                <a:cubicBezTo>
                  <a:pt x="120" y="4"/>
                  <a:pt x="120" y="4"/>
                  <a:pt x="120" y="4"/>
                </a:cubicBezTo>
                <a:cubicBezTo>
                  <a:pt x="119" y="2"/>
                  <a:pt x="117" y="0"/>
                  <a:pt x="115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4" y="0"/>
                  <a:pt x="103" y="2"/>
                  <a:pt x="103" y="5"/>
                </a:cubicBezTo>
                <a:cubicBezTo>
                  <a:pt x="103" y="7"/>
                  <a:pt x="104" y="10"/>
                  <a:pt x="107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4" y="29"/>
                  <a:pt x="33" y="31"/>
                  <a:pt x="32" y="33"/>
                </a:cubicBezTo>
                <a:cubicBezTo>
                  <a:pt x="30" y="43"/>
                  <a:pt x="30" y="43"/>
                  <a:pt x="30" y="43"/>
                </a:cubicBezTo>
                <a:cubicBezTo>
                  <a:pt x="14" y="45"/>
                  <a:pt x="0" y="59"/>
                  <a:pt x="0" y="77"/>
                </a:cubicBezTo>
                <a:cubicBezTo>
                  <a:pt x="0" y="96"/>
                  <a:pt x="15" y="111"/>
                  <a:pt x="33" y="111"/>
                </a:cubicBezTo>
                <a:cubicBezTo>
                  <a:pt x="50" y="111"/>
                  <a:pt x="64" y="98"/>
                  <a:pt x="66" y="80"/>
                </a:cubicBezTo>
                <a:cubicBezTo>
                  <a:pt x="98" y="64"/>
                  <a:pt x="98" y="64"/>
                  <a:pt x="98" y="64"/>
                </a:cubicBezTo>
                <a:cubicBezTo>
                  <a:pt x="96" y="68"/>
                  <a:pt x="96" y="72"/>
                  <a:pt x="96" y="77"/>
                </a:cubicBezTo>
                <a:cubicBezTo>
                  <a:pt x="96" y="96"/>
                  <a:pt x="110" y="111"/>
                  <a:pt x="128" y="111"/>
                </a:cubicBezTo>
                <a:cubicBezTo>
                  <a:pt x="146" y="111"/>
                  <a:pt x="160" y="96"/>
                  <a:pt x="160" y="77"/>
                </a:cubicBezTo>
                <a:cubicBezTo>
                  <a:pt x="160" y="58"/>
                  <a:pt x="146" y="43"/>
                  <a:pt x="128" y="43"/>
                </a:cubicBezTo>
                <a:close/>
                <a:moveTo>
                  <a:pt x="33" y="102"/>
                </a:moveTo>
                <a:cubicBezTo>
                  <a:pt x="20" y="102"/>
                  <a:pt x="10" y="91"/>
                  <a:pt x="10" y="77"/>
                </a:cubicBezTo>
                <a:cubicBezTo>
                  <a:pt x="10" y="63"/>
                  <a:pt x="20" y="52"/>
                  <a:pt x="33" y="52"/>
                </a:cubicBezTo>
                <a:cubicBezTo>
                  <a:pt x="46" y="52"/>
                  <a:pt x="56" y="63"/>
                  <a:pt x="56" y="77"/>
                </a:cubicBezTo>
                <a:cubicBezTo>
                  <a:pt x="56" y="91"/>
                  <a:pt x="46" y="102"/>
                  <a:pt x="33" y="102"/>
                </a:cubicBezTo>
                <a:close/>
                <a:moveTo>
                  <a:pt x="65" y="70"/>
                </a:moveTo>
                <a:cubicBezTo>
                  <a:pt x="62" y="56"/>
                  <a:pt x="51" y="46"/>
                  <a:pt x="39" y="43"/>
                </a:cubicBezTo>
                <a:cubicBezTo>
                  <a:pt x="40" y="39"/>
                  <a:pt x="40" y="39"/>
                  <a:pt x="40" y="39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18" y="44"/>
                  <a:pt x="118" y="44"/>
                  <a:pt x="118" y="44"/>
                </a:cubicBezTo>
                <a:cubicBezTo>
                  <a:pt x="65" y="70"/>
                  <a:pt x="65" y="70"/>
                  <a:pt x="65" y="70"/>
                </a:cubicBezTo>
                <a:close/>
                <a:moveTo>
                  <a:pt x="128" y="102"/>
                </a:moveTo>
                <a:cubicBezTo>
                  <a:pt x="115" y="102"/>
                  <a:pt x="104" y="91"/>
                  <a:pt x="104" y="77"/>
                </a:cubicBezTo>
                <a:cubicBezTo>
                  <a:pt x="104" y="63"/>
                  <a:pt x="115" y="52"/>
                  <a:pt x="128" y="52"/>
                </a:cubicBezTo>
                <a:cubicBezTo>
                  <a:pt x="140" y="52"/>
                  <a:pt x="151" y="63"/>
                  <a:pt x="151" y="77"/>
                </a:cubicBezTo>
                <a:cubicBezTo>
                  <a:pt x="151" y="91"/>
                  <a:pt x="140" y="102"/>
                  <a:pt x="128" y="102"/>
                </a:cubicBezTo>
                <a:close/>
                <a:moveTo>
                  <a:pt x="33" y="24"/>
                </a:moveTo>
                <a:cubicBezTo>
                  <a:pt x="47" y="24"/>
                  <a:pt x="47" y="24"/>
                  <a:pt x="47" y="24"/>
                </a:cubicBezTo>
                <a:cubicBezTo>
                  <a:pt x="50" y="24"/>
                  <a:pt x="51" y="21"/>
                  <a:pt x="51" y="18"/>
                </a:cubicBezTo>
                <a:cubicBezTo>
                  <a:pt x="51" y="16"/>
                  <a:pt x="50" y="14"/>
                  <a:pt x="47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0" y="14"/>
                  <a:pt x="28" y="16"/>
                  <a:pt x="28" y="18"/>
                </a:cubicBezTo>
                <a:cubicBezTo>
                  <a:pt x="28" y="21"/>
                  <a:pt x="30" y="24"/>
                  <a:pt x="33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7" name="Freeform 146">
            <a:extLst>
              <a:ext uri="{FF2B5EF4-FFF2-40B4-BE49-F238E27FC236}">
                <a16:creationId xmlns:a16="http://schemas.microsoft.com/office/drawing/2014/main" id="{22220B7E-6BA1-4FFD-8CB9-D52703F9F128}"/>
              </a:ext>
            </a:extLst>
          </p:cNvPr>
          <p:cNvSpPr>
            <a:spLocks noEditPoints="1"/>
          </p:cNvSpPr>
          <p:nvPr/>
        </p:nvSpPr>
        <p:spPr bwMode="auto">
          <a:xfrm>
            <a:off x="11277601" y="5229226"/>
            <a:ext cx="96838" cy="254000"/>
          </a:xfrm>
          <a:custGeom>
            <a:avLst/>
            <a:gdLst>
              <a:gd name="T0" fmla="*/ 48 w 61"/>
              <a:gd name="T1" fmla="*/ 102 h 160"/>
              <a:gd name="T2" fmla="*/ 48 w 61"/>
              <a:gd name="T3" fmla="*/ 19 h 160"/>
              <a:gd name="T4" fmla="*/ 30 w 61"/>
              <a:gd name="T5" fmla="*/ 0 h 160"/>
              <a:gd name="T6" fmla="*/ 13 w 61"/>
              <a:gd name="T7" fmla="*/ 19 h 160"/>
              <a:gd name="T8" fmla="*/ 13 w 61"/>
              <a:gd name="T9" fmla="*/ 102 h 160"/>
              <a:gd name="T10" fmla="*/ 0 w 61"/>
              <a:gd name="T11" fmla="*/ 128 h 160"/>
              <a:gd name="T12" fmla="*/ 31 w 61"/>
              <a:gd name="T13" fmla="*/ 160 h 160"/>
              <a:gd name="T14" fmla="*/ 61 w 61"/>
              <a:gd name="T15" fmla="*/ 128 h 160"/>
              <a:gd name="T16" fmla="*/ 48 w 61"/>
              <a:gd name="T17" fmla="*/ 102 h 160"/>
              <a:gd name="T18" fmla="*/ 36 w 61"/>
              <a:gd name="T19" fmla="*/ 101 h 160"/>
              <a:gd name="T20" fmla="*/ 25 w 61"/>
              <a:gd name="T21" fmla="*/ 101 h 160"/>
              <a:gd name="T22" fmla="*/ 25 w 61"/>
              <a:gd name="T23" fmla="*/ 19 h 160"/>
              <a:gd name="T24" fmla="*/ 30 w 61"/>
              <a:gd name="T25" fmla="*/ 13 h 160"/>
              <a:gd name="T26" fmla="*/ 36 w 61"/>
              <a:gd name="T27" fmla="*/ 19 h 160"/>
              <a:gd name="T28" fmla="*/ 36 w 61"/>
              <a:gd name="T29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160">
                <a:moveTo>
                  <a:pt x="48" y="102"/>
                </a:moveTo>
                <a:cubicBezTo>
                  <a:pt x="48" y="19"/>
                  <a:pt x="48" y="19"/>
                  <a:pt x="48" y="19"/>
                </a:cubicBezTo>
                <a:cubicBezTo>
                  <a:pt x="48" y="8"/>
                  <a:pt x="40" y="0"/>
                  <a:pt x="30" y="0"/>
                </a:cubicBezTo>
                <a:cubicBezTo>
                  <a:pt x="20" y="0"/>
                  <a:pt x="13" y="9"/>
                  <a:pt x="13" y="19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5" y="108"/>
                  <a:pt x="0" y="118"/>
                  <a:pt x="0" y="128"/>
                </a:cubicBezTo>
                <a:cubicBezTo>
                  <a:pt x="0" y="146"/>
                  <a:pt x="13" y="160"/>
                  <a:pt x="31" y="160"/>
                </a:cubicBezTo>
                <a:cubicBezTo>
                  <a:pt x="47" y="160"/>
                  <a:pt x="61" y="146"/>
                  <a:pt x="61" y="128"/>
                </a:cubicBezTo>
                <a:cubicBezTo>
                  <a:pt x="61" y="118"/>
                  <a:pt x="55" y="108"/>
                  <a:pt x="48" y="102"/>
                </a:cubicBezTo>
                <a:close/>
                <a:moveTo>
                  <a:pt x="36" y="101"/>
                </a:moveTo>
                <a:cubicBezTo>
                  <a:pt x="25" y="101"/>
                  <a:pt x="25" y="101"/>
                  <a:pt x="25" y="101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6"/>
                  <a:pt x="27" y="13"/>
                  <a:pt x="30" y="13"/>
                </a:cubicBezTo>
                <a:cubicBezTo>
                  <a:pt x="34" y="13"/>
                  <a:pt x="36" y="16"/>
                  <a:pt x="36" y="19"/>
                </a:cubicBezTo>
                <a:cubicBezTo>
                  <a:pt x="36" y="101"/>
                  <a:pt x="36" y="101"/>
                  <a:pt x="36" y="1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" name="Freeform 147">
            <a:extLst>
              <a:ext uri="{FF2B5EF4-FFF2-40B4-BE49-F238E27FC236}">
                <a16:creationId xmlns:a16="http://schemas.microsoft.com/office/drawing/2014/main" id="{8A5D842D-E560-466F-A79A-75C96E6A3834}"/>
              </a:ext>
            </a:extLst>
          </p:cNvPr>
          <p:cNvSpPr>
            <a:spLocks noEditPoints="1"/>
          </p:cNvSpPr>
          <p:nvPr/>
        </p:nvSpPr>
        <p:spPr bwMode="auto">
          <a:xfrm>
            <a:off x="5700713" y="4127501"/>
            <a:ext cx="239713" cy="254000"/>
          </a:xfrm>
          <a:custGeom>
            <a:avLst/>
            <a:gdLst>
              <a:gd name="T0" fmla="*/ 0 w 151"/>
              <a:gd name="T1" fmla="*/ 0 h 160"/>
              <a:gd name="T2" fmla="*/ 0 w 151"/>
              <a:gd name="T3" fmla="*/ 160 h 160"/>
              <a:gd name="T4" fmla="*/ 151 w 151"/>
              <a:gd name="T5" fmla="*/ 160 h 160"/>
              <a:gd name="T6" fmla="*/ 151 w 151"/>
              <a:gd name="T7" fmla="*/ 0 h 160"/>
              <a:gd name="T8" fmla="*/ 0 w 151"/>
              <a:gd name="T9" fmla="*/ 0 h 160"/>
              <a:gd name="T10" fmla="*/ 141 w 151"/>
              <a:gd name="T11" fmla="*/ 150 h 160"/>
              <a:gd name="T12" fmla="*/ 11 w 151"/>
              <a:gd name="T13" fmla="*/ 150 h 160"/>
              <a:gd name="T14" fmla="*/ 11 w 151"/>
              <a:gd name="T15" fmla="*/ 12 h 160"/>
              <a:gd name="T16" fmla="*/ 141 w 151"/>
              <a:gd name="T17" fmla="*/ 12 h 160"/>
              <a:gd name="T18" fmla="*/ 141 w 151"/>
              <a:gd name="T19" fmla="*/ 150 h 160"/>
              <a:gd name="T20" fmla="*/ 62 w 151"/>
              <a:gd name="T21" fmla="*/ 91 h 160"/>
              <a:gd name="T22" fmla="*/ 128 w 151"/>
              <a:gd name="T23" fmla="*/ 91 h 160"/>
              <a:gd name="T24" fmla="*/ 128 w 151"/>
              <a:gd name="T25" fmla="*/ 80 h 160"/>
              <a:gd name="T26" fmla="*/ 62 w 151"/>
              <a:gd name="T27" fmla="*/ 80 h 160"/>
              <a:gd name="T28" fmla="*/ 62 w 151"/>
              <a:gd name="T29" fmla="*/ 91 h 160"/>
              <a:gd name="T30" fmla="*/ 128 w 151"/>
              <a:gd name="T31" fmla="*/ 43 h 160"/>
              <a:gd name="T32" fmla="*/ 77 w 151"/>
              <a:gd name="T33" fmla="*/ 43 h 160"/>
              <a:gd name="T34" fmla="*/ 77 w 151"/>
              <a:gd name="T35" fmla="*/ 54 h 160"/>
              <a:gd name="T36" fmla="*/ 128 w 151"/>
              <a:gd name="T37" fmla="*/ 54 h 160"/>
              <a:gd name="T38" fmla="*/ 128 w 151"/>
              <a:gd name="T39" fmla="*/ 43 h 160"/>
              <a:gd name="T40" fmla="*/ 24 w 151"/>
              <a:gd name="T41" fmla="*/ 126 h 160"/>
              <a:gd name="T42" fmla="*/ 128 w 151"/>
              <a:gd name="T43" fmla="*/ 126 h 160"/>
              <a:gd name="T44" fmla="*/ 128 w 151"/>
              <a:gd name="T45" fmla="*/ 116 h 160"/>
              <a:gd name="T46" fmla="*/ 24 w 151"/>
              <a:gd name="T47" fmla="*/ 116 h 160"/>
              <a:gd name="T48" fmla="*/ 24 w 151"/>
              <a:gd name="T49" fmla="*/ 126 h 160"/>
              <a:gd name="T50" fmla="*/ 39 w 151"/>
              <a:gd name="T51" fmla="*/ 70 h 160"/>
              <a:gd name="T52" fmla="*/ 39 w 151"/>
              <a:gd name="T53" fmla="*/ 76 h 160"/>
              <a:gd name="T54" fmla="*/ 37 w 151"/>
              <a:gd name="T55" fmla="*/ 76 h 160"/>
              <a:gd name="T56" fmla="*/ 37 w 151"/>
              <a:gd name="T57" fmla="*/ 104 h 160"/>
              <a:gd name="T58" fmla="*/ 43 w 151"/>
              <a:gd name="T59" fmla="*/ 107 h 160"/>
              <a:gd name="T60" fmla="*/ 50 w 151"/>
              <a:gd name="T61" fmla="*/ 104 h 160"/>
              <a:gd name="T62" fmla="*/ 50 w 151"/>
              <a:gd name="T63" fmla="*/ 76 h 160"/>
              <a:gd name="T64" fmla="*/ 48 w 151"/>
              <a:gd name="T65" fmla="*/ 76 h 160"/>
              <a:gd name="T66" fmla="*/ 48 w 151"/>
              <a:gd name="T67" fmla="*/ 70 h 160"/>
              <a:gd name="T68" fmla="*/ 66 w 151"/>
              <a:gd name="T69" fmla="*/ 46 h 160"/>
              <a:gd name="T70" fmla="*/ 43 w 151"/>
              <a:gd name="T71" fmla="*/ 21 h 160"/>
              <a:gd name="T72" fmla="*/ 20 w 151"/>
              <a:gd name="T73" fmla="*/ 46 h 160"/>
              <a:gd name="T74" fmla="*/ 39 w 151"/>
              <a:gd name="T75" fmla="*/ 70 h 160"/>
              <a:gd name="T76" fmla="*/ 43 w 151"/>
              <a:gd name="T77" fmla="*/ 27 h 160"/>
              <a:gd name="T78" fmla="*/ 61 w 151"/>
              <a:gd name="T79" fmla="*/ 46 h 160"/>
              <a:gd name="T80" fmla="*/ 43 w 151"/>
              <a:gd name="T81" fmla="*/ 64 h 160"/>
              <a:gd name="T82" fmla="*/ 26 w 151"/>
              <a:gd name="T83" fmla="*/ 46 h 160"/>
              <a:gd name="T84" fmla="*/ 43 w 151"/>
              <a:gd name="T85" fmla="*/ 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1" h="160"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0"/>
                  <a:pt x="151" y="0"/>
                  <a:pt x="151" y="0"/>
                </a:cubicBezTo>
                <a:lnTo>
                  <a:pt x="0" y="0"/>
                </a:lnTo>
                <a:close/>
                <a:moveTo>
                  <a:pt x="141" y="150"/>
                </a:moveTo>
                <a:cubicBezTo>
                  <a:pt x="11" y="150"/>
                  <a:pt x="11" y="150"/>
                  <a:pt x="11" y="150"/>
                </a:cubicBezTo>
                <a:cubicBezTo>
                  <a:pt x="11" y="12"/>
                  <a:pt x="11" y="12"/>
                  <a:pt x="11" y="12"/>
                </a:cubicBezTo>
                <a:cubicBezTo>
                  <a:pt x="141" y="12"/>
                  <a:pt x="141" y="12"/>
                  <a:pt x="141" y="12"/>
                </a:cubicBezTo>
                <a:lnTo>
                  <a:pt x="141" y="150"/>
                </a:lnTo>
                <a:close/>
                <a:moveTo>
                  <a:pt x="62" y="91"/>
                </a:moveTo>
                <a:cubicBezTo>
                  <a:pt x="128" y="91"/>
                  <a:pt x="128" y="91"/>
                  <a:pt x="128" y="91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62" y="80"/>
                  <a:pt x="62" y="80"/>
                  <a:pt x="62" y="80"/>
                </a:cubicBezTo>
                <a:lnTo>
                  <a:pt x="62" y="91"/>
                </a:lnTo>
                <a:close/>
                <a:moveTo>
                  <a:pt x="128" y="43"/>
                </a:moveTo>
                <a:cubicBezTo>
                  <a:pt x="77" y="43"/>
                  <a:pt x="77" y="43"/>
                  <a:pt x="77" y="43"/>
                </a:cubicBezTo>
                <a:cubicBezTo>
                  <a:pt x="77" y="54"/>
                  <a:pt x="77" y="54"/>
                  <a:pt x="77" y="54"/>
                </a:cubicBezTo>
                <a:cubicBezTo>
                  <a:pt x="128" y="54"/>
                  <a:pt x="128" y="54"/>
                  <a:pt x="128" y="54"/>
                </a:cubicBezTo>
                <a:lnTo>
                  <a:pt x="128" y="43"/>
                </a:lnTo>
                <a:close/>
                <a:moveTo>
                  <a:pt x="24" y="126"/>
                </a:moveTo>
                <a:cubicBezTo>
                  <a:pt x="128" y="126"/>
                  <a:pt x="128" y="126"/>
                  <a:pt x="128" y="126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24" y="116"/>
                  <a:pt x="24" y="116"/>
                  <a:pt x="24" y="116"/>
                </a:cubicBezTo>
                <a:lnTo>
                  <a:pt x="24" y="126"/>
                </a:lnTo>
                <a:close/>
                <a:moveTo>
                  <a:pt x="39" y="70"/>
                </a:moveTo>
                <a:cubicBezTo>
                  <a:pt x="39" y="76"/>
                  <a:pt x="39" y="76"/>
                  <a:pt x="39" y="76"/>
                </a:cubicBezTo>
                <a:cubicBezTo>
                  <a:pt x="37" y="76"/>
                  <a:pt x="37" y="76"/>
                  <a:pt x="37" y="76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04"/>
                  <a:pt x="39" y="108"/>
                  <a:pt x="43" y="107"/>
                </a:cubicBezTo>
                <a:cubicBezTo>
                  <a:pt x="48" y="107"/>
                  <a:pt x="50" y="104"/>
                  <a:pt x="50" y="104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70"/>
                  <a:pt x="48" y="70"/>
                  <a:pt x="48" y="70"/>
                </a:cubicBezTo>
                <a:cubicBezTo>
                  <a:pt x="57" y="68"/>
                  <a:pt x="66" y="58"/>
                  <a:pt x="66" y="46"/>
                </a:cubicBezTo>
                <a:cubicBezTo>
                  <a:pt x="66" y="33"/>
                  <a:pt x="56" y="21"/>
                  <a:pt x="43" y="21"/>
                </a:cubicBezTo>
                <a:cubicBezTo>
                  <a:pt x="31" y="21"/>
                  <a:pt x="20" y="33"/>
                  <a:pt x="20" y="46"/>
                </a:cubicBezTo>
                <a:cubicBezTo>
                  <a:pt x="20" y="58"/>
                  <a:pt x="28" y="68"/>
                  <a:pt x="39" y="70"/>
                </a:cubicBezTo>
                <a:close/>
                <a:moveTo>
                  <a:pt x="43" y="27"/>
                </a:moveTo>
                <a:cubicBezTo>
                  <a:pt x="53" y="27"/>
                  <a:pt x="61" y="36"/>
                  <a:pt x="61" y="46"/>
                </a:cubicBezTo>
                <a:cubicBezTo>
                  <a:pt x="61" y="57"/>
                  <a:pt x="53" y="64"/>
                  <a:pt x="43" y="64"/>
                </a:cubicBezTo>
                <a:cubicBezTo>
                  <a:pt x="34" y="64"/>
                  <a:pt x="26" y="57"/>
                  <a:pt x="26" y="46"/>
                </a:cubicBezTo>
                <a:cubicBezTo>
                  <a:pt x="26" y="36"/>
                  <a:pt x="34" y="27"/>
                  <a:pt x="43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Freeform 148">
            <a:extLst>
              <a:ext uri="{FF2B5EF4-FFF2-40B4-BE49-F238E27FC236}">
                <a16:creationId xmlns:a16="http://schemas.microsoft.com/office/drawing/2014/main" id="{4C32F0DD-9C71-459E-B165-A7DB6D613A10}"/>
              </a:ext>
            </a:extLst>
          </p:cNvPr>
          <p:cNvSpPr>
            <a:spLocks noEditPoints="1"/>
          </p:cNvSpPr>
          <p:nvPr/>
        </p:nvSpPr>
        <p:spPr bwMode="auto">
          <a:xfrm>
            <a:off x="11234738" y="4678363"/>
            <a:ext cx="180975" cy="254000"/>
          </a:xfrm>
          <a:custGeom>
            <a:avLst/>
            <a:gdLst>
              <a:gd name="T0" fmla="*/ 89 w 114"/>
              <a:gd name="T1" fmla="*/ 30 h 160"/>
              <a:gd name="T2" fmla="*/ 85 w 114"/>
              <a:gd name="T3" fmla="*/ 14 h 160"/>
              <a:gd name="T4" fmla="*/ 14 w 114"/>
              <a:gd name="T5" fmla="*/ 0 h 160"/>
              <a:gd name="T6" fmla="*/ 0 w 114"/>
              <a:gd name="T7" fmla="*/ 147 h 160"/>
              <a:gd name="T8" fmla="*/ 102 w 114"/>
              <a:gd name="T9" fmla="*/ 160 h 160"/>
              <a:gd name="T10" fmla="*/ 114 w 114"/>
              <a:gd name="T11" fmla="*/ 44 h 160"/>
              <a:gd name="T12" fmla="*/ 104 w 114"/>
              <a:gd name="T13" fmla="*/ 147 h 160"/>
              <a:gd name="T14" fmla="*/ 14 w 114"/>
              <a:gd name="T15" fmla="*/ 151 h 160"/>
              <a:gd name="T16" fmla="*/ 10 w 114"/>
              <a:gd name="T17" fmla="*/ 14 h 160"/>
              <a:gd name="T18" fmla="*/ 73 w 114"/>
              <a:gd name="T19" fmla="*/ 10 h 160"/>
              <a:gd name="T20" fmla="*/ 77 w 114"/>
              <a:gd name="T21" fmla="*/ 26 h 160"/>
              <a:gd name="T22" fmla="*/ 102 w 114"/>
              <a:gd name="T23" fmla="*/ 40 h 160"/>
              <a:gd name="T24" fmla="*/ 104 w 114"/>
              <a:gd name="T25" fmla="*/ 147 h 160"/>
              <a:gd name="T26" fmla="*/ 24 w 114"/>
              <a:gd name="T27" fmla="*/ 50 h 160"/>
              <a:gd name="T28" fmla="*/ 67 w 114"/>
              <a:gd name="T29" fmla="*/ 46 h 160"/>
              <a:gd name="T30" fmla="*/ 24 w 114"/>
              <a:gd name="T31" fmla="*/ 40 h 160"/>
              <a:gd name="T32" fmla="*/ 24 w 114"/>
              <a:gd name="T33" fmla="*/ 50 h 160"/>
              <a:gd name="T34" fmla="*/ 24 w 114"/>
              <a:gd name="T35" fmla="*/ 60 h 160"/>
              <a:gd name="T36" fmla="*/ 24 w 114"/>
              <a:gd name="T37" fmla="*/ 70 h 160"/>
              <a:gd name="T38" fmla="*/ 95 w 114"/>
              <a:gd name="T39" fmla="*/ 66 h 160"/>
              <a:gd name="T40" fmla="*/ 90 w 114"/>
              <a:gd name="T41" fmla="*/ 80 h 160"/>
              <a:gd name="T42" fmla="*/ 19 w 114"/>
              <a:gd name="T43" fmla="*/ 86 h 160"/>
              <a:gd name="T44" fmla="*/ 90 w 114"/>
              <a:gd name="T45" fmla="*/ 91 h 160"/>
              <a:gd name="T46" fmla="*/ 90 w 114"/>
              <a:gd name="T47" fmla="*/ 80 h 160"/>
              <a:gd name="T48" fmla="*/ 24 w 114"/>
              <a:gd name="T49" fmla="*/ 100 h 160"/>
              <a:gd name="T50" fmla="*/ 24 w 114"/>
              <a:gd name="T51" fmla="*/ 111 h 160"/>
              <a:gd name="T52" fmla="*/ 95 w 114"/>
              <a:gd name="T53" fmla="*/ 106 h 160"/>
              <a:gd name="T54" fmla="*/ 90 w 114"/>
              <a:gd name="T55" fmla="*/ 120 h 160"/>
              <a:gd name="T56" fmla="*/ 19 w 114"/>
              <a:gd name="T57" fmla="*/ 126 h 160"/>
              <a:gd name="T58" fmla="*/ 90 w 114"/>
              <a:gd name="T59" fmla="*/ 131 h 160"/>
              <a:gd name="T60" fmla="*/ 90 w 114"/>
              <a:gd name="T61" fmla="*/ 120 h 160"/>
              <a:gd name="T62" fmla="*/ 90 w 114"/>
              <a:gd name="T63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4" h="160">
                <a:moveTo>
                  <a:pt x="102" y="30"/>
                </a:moveTo>
                <a:cubicBezTo>
                  <a:pt x="89" y="30"/>
                  <a:pt x="89" y="30"/>
                  <a:pt x="89" y="30"/>
                </a:cubicBezTo>
                <a:cubicBezTo>
                  <a:pt x="88" y="30"/>
                  <a:pt x="85" y="28"/>
                  <a:pt x="85" y="26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6"/>
                  <a:pt x="80" y="0"/>
                  <a:pt x="7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5"/>
                  <a:pt x="7" y="160"/>
                  <a:pt x="14" y="160"/>
                </a:cubicBezTo>
                <a:cubicBezTo>
                  <a:pt x="102" y="160"/>
                  <a:pt x="102" y="160"/>
                  <a:pt x="102" y="160"/>
                </a:cubicBezTo>
                <a:cubicBezTo>
                  <a:pt x="108" y="160"/>
                  <a:pt x="114" y="155"/>
                  <a:pt x="114" y="147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4" y="36"/>
                  <a:pt x="108" y="30"/>
                  <a:pt x="102" y="30"/>
                </a:cubicBezTo>
                <a:close/>
                <a:moveTo>
                  <a:pt x="104" y="147"/>
                </a:moveTo>
                <a:cubicBezTo>
                  <a:pt x="104" y="148"/>
                  <a:pt x="103" y="151"/>
                  <a:pt x="102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2" y="151"/>
                  <a:pt x="10" y="148"/>
                  <a:pt x="10" y="147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2"/>
                  <a:pt x="12" y="10"/>
                  <a:pt x="14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4" y="10"/>
                  <a:pt x="77" y="12"/>
                  <a:pt x="77" y="14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34"/>
                  <a:pt x="82" y="40"/>
                  <a:pt x="89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3" y="40"/>
                  <a:pt x="104" y="42"/>
                  <a:pt x="104" y="44"/>
                </a:cubicBezTo>
                <a:cubicBezTo>
                  <a:pt x="104" y="147"/>
                  <a:pt x="104" y="147"/>
                  <a:pt x="104" y="147"/>
                </a:cubicBezTo>
                <a:cubicBezTo>
                  <a:pt x="104" y="147"/>
                  <a:pt x="104" y="147"/>
                  <a:pt x="104" y="147"/>
                </a:cubicBezTo>
                <a:close/>
                <a:moveTo>
                  <a:pt x="24" y="50"/>
                </a:moveTo>
                <a:cubicBezTo>
                  <a:pt x="62" y="50"/>
                  <a:pt x="62" y="50"/>
                  <a:pt x="62" y="50"/>
                </a:cubicBezTo>
                <a:cubicBezTo>
                  <a:pt x="65" y="50"/>
                  <a:pt x="67" y="48"/>
                  <a:pt x="67" y="46"/>
                </a:cubicBezTo>
                <a:cubicBezTo>
                  <a:pt x="67" y="42"/>
                  <a:pt x="65" y="40"/>
                  <a:pt x="62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2" y="40"/>
                  <a:pt x="19" y="42"/>
                  <a:pt x="19" y="46"/>
                </a:cubicBezTo>
                <a:cubicBezTo>
                  <a:pt x="19" y="48"/>
                  <a:pt x="22" y="50"/>
                  <a:pt x="24" y="50"/>
                </a:cubicBezTo>
                <a:close/>
                <a:moveTo>
                  <a:pt x="90" y="60"/>
                </a:moveTo>
                <a:cubicBezTo>
                  <a:pt x="24" y="60"/>
                  <a:pt x="24" y="60"/>
                  <a:pt x="24" y="60"/>
                </a:cubicBezTo>
                <a:cubicBezTo>
                  <a:pt x="22" y="60"/>
                  <a:pt x="19" y="63"/>
                  <a:pt x="19" y="66"/>
                </a:cubicBezTo>
                <a:cubicBezTo>
                  <a:pt x="19" y="68"/>
                  <a:pt x="22" y="70"/>
                  <a:pt x="24" y="70"/>
                </a:cubicBezTo>
                <a:cubicBezTo>
                  <a:pt x="90" y="70"/>
                  <a:pt x="90" y="70"/>
                  <a:pt x="90" y="70"/>
                </a:cubicBezTo>
                <a:cubicBezTo>
                  <a:pt x="93" y="70"/>
                  <a:pt x="95" y="68"/>
                  <a:pt x="95" y="66"/>
                </a:cubicBezTo>
                <a:cubicBezTo>
                  <a:pt x="95" y="63"/>
                  <a:pt x="93" y="60"/>
                  <a:pt x="90" y="60"/>
                </a:cubicBezTo>
                <a:close/>
                <a:moveTo>
                  <a:pt x="90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22" y="80"/>
                  <a:pt x="19" y="83"/>
                  <a:pt x="19" y="86"/>
                </a:cubicBezTo>
                <a:cubicBezTo>
                  <a:pt x="19" y="88"/>
                  <a:pt x="22" y="91"/>
                  <a:pt x="24" y="91"/>
                </a:cubicBezTo>
                <a:cubicBezTo>
                  <a:pt x="90" y="91"/>
                  <a:pt x="90" y="91"/>
                  <a:pt x="90" y="91"/>
                </a:cubicBezTo>
                <a:cubicBezTo>
                  <a:pt x="93" y="91"/>
                  <a:pt x="95" y="88"/>
                  <a:pt x="95" y="86"/>
                </a:cubicBezTo>
                <a:cubicBezTo>
                  <a:pt x="95" y="83"/>
                  <a:pt x="93" y="80"/>
                  <a:pt x="90" y="80"/>
                </a:cubicBezTo>
                <a:close/>
                <a:moveTo>
                  <a:pt x="90" y="100"/>
                </a:moveTo>
                <a:cubicBezTo>
                  <a:pt x="24" y="100"/>
                  <a:pt x="24" y="100"/>
                  <a:pt x="24" y="100"/>
                </a:cubicBezTo>
                <a:cubicBezTo>
                  <a:pt x="22" y="100"/>
                  <a:pt x="19" y="103"/>
                  <a:pt x="19" y="106"/>
                </a:cubicBezTo>
                <a:cubicBezTo>
                  <a:pt x="19" y="108"/>
                  <a:pt x="22" y="111"/>
                  <a:pt x="24" y="111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3" y="111"/>
                  <a:pt x="95" y="108"/>
                  <a:pt x="95" y="106"/>
                </a:cubicBezTo>
                <a:cubicBezTo>
                  <a:pt x="95" y="103"/>
                  <a:pt x="93" y="100"/>
                  <a:pt x="90" y="100"/>
                </a:cubicBezTo>
                <a:close/>
                <a:moveTo>
                  <a:pt x="90" y="120"/>
                </a:moveTo>
                <a:cubicBezTo>
                  <a:pt x="24" y="120"/>
                  <a:pt x="24" y="120"/>
                  <a:pt x="24" y="120"/>
                </a:cubicBezTo>
                <a:cubicBezTo>
                  <a:pt x="22" y="120"/>
                  <a:pt x="19" y="123"/>
                  <a:pt x="19" y="126"/>
                </a:cubicBezTo>
                <a:cubicBezTo>
                  <a:pt x="19" y="128"/>
                  <a:pt x="22" y="131"/>
                  <a:pt x="24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3" y="131"/>
                  <a:pt x="95" y="128"/>
                  <a:pt x="95" y="126"/>
                </a:cubicBezTo>
                <a:cubicBezTo>
                  <a:pt x="95" y="123"/>
                  <a:pt x="93" y="120"/>
                  <a:pt x="90" y="120"/>
                </a:cubicBezTo>
                <a:close/>
                <a:moveTo>
                  <a:pt x="90" y="120"/>
                </a:moveTo>
                <a:cubicBezTo>
                  <a:pt x="90" y="120"/>
                  <a:pt x="90" y="120"/>
                  <a:pt x="90" y="12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Freeform 149">
            <a:extLst>
              <a:ext uri="{FF2B5EF4-FFF2-40B4-BE49-F238E27FC236}">
                <a16:creationId xmlns:a16="http://schemas.microsoft.com/office/drawing/2014/main" id="{8F562CBD-E958-488F-82BF-AFB592AAB0AC}"/>
              </a:ext>
            </a:extLst>
          </p:cNvPr>
          <p:cNvSpPr>
            <a:spLocks noEditPoints="1"/>
          </p:cNvSpPr>
          <p:nvPr/>
        </p:nvSpPr>
        <p:spPr bwMode="auto">
          <a:xfrm>
            <a:off x="4049713" y="2474913"/>
            <a:ext cx="238125" cy="254000"/>
          </a:xfrm>
          <a:custGeom>
            <a:avLst/>
            <a:gdLst>
              <a:gd name="T0" fmla="*/ 145 w 150"/>
              <a:gd name="T1" fmla="*/ 5 h 160"/>
              <a:gd name="T2" fmla="*/ 120 w 150"/>
              <a:gd name="T3" fmla="*/ 5 h 160"/>
              <a:gd name="T4" fmla="*/ 63 w 150"/>
              <a:gd name="T5" fmla="*/ 36 h 160"/>
              <a:gd name="T6" fmla="*/ 34 w 150"/>
              <a:gd name="T7" fmla="*/ 47 h 160"/>
              <a:gd name="T8" fmla="*/ 33 w 150"/>
              <a:gd name="T9" fmla="*/ 57 h 160"/>
              <a:gd name="T10" fmla="*/ 1 w 150"/>
              <a:gd name="T11" fmla="*/ 86 h 160"/>
              <a:gd name="T12" fmla="*/ 1 w 150"/>
              <a:gd name="T13" fmla="*/ 91 h 160"/>
              <a:gd name="T14" fmla="*/ 16 w 150"/>
              <a:gd name="T15" fmla="*/ 104 h 160"/>
              <a:gd name="T16" fmla="*/ 19 w 150"/>
              <a:gd name="T17" fmla="*/ 108 h 160"/>
              <a:gd name="T18" fmla="*/ 36 w 150"/>
              <a:gd name="T19" fmla="*/ 130 h 160"/>
              <a:gd name="T20" fmla="*/ 50 w 150"/>
              <a:gd name="T21" fmla="*/ 124 h 160"/>
              <a:gd name="T22" fmla="*/ 44 w 150"/>
              <a:gd name="T23" fmla="*/ 138 h 160"/>
              <a:gd name="T24" fmla="*/ 56 w 150"/>
              <a:gd name="T25" fmla="*/ 146 h 160"/>
              <a:gd name="T26" fmla="*/ 56 w 150"/>
              <a:gd name="T27" fmla="*/ 147 h 160"/>
              <a:gd name="T28" fmla="*/ 64 w 150"/>
              <a:gd name="T29" fmla="*/ 159 h 160"/>
              <a:gd name="T30" fmla="*/ 66 w 150"/>
              <a:gd name="T31" fmla="*/ 160 h 160"/>
              <a:gd name="T32" fmla="*/ 95 w 150"/>
              <a:gd name="T33" fmla="*/ 123 h 160"/>
              <a:gd name="T34" fmla="*/ 101 w 150"/>
              <a:gd name="T35" fmla="*/ 126 h 160"/>
              <a:gd name="T36" fmla="*/ 107 w 150"/>
              <a:gd name="T37" fmla="*/ 123 h 160"/>
              <a:gd name="T38" fmla="*/ 117 w 150"/>
              <a:gd name="T39" fmla="*/ 93 h 160"/>
              <a:gd name="T40" fmla="*/ 146 w 150"/>
              <a:gd name="T41" fmla="*/ 32 h 160"/>
              <a:gd name="T42" fmla="*/ 66 w 150"/>
              <a:gd name="T43" fmla="*/ 152 h 160"/>
              <a:gd name="T44" fmla="*/ 67 w 150"/>
              <a:gd name="T45" fmla="*/ 137 h 160"/>
              <a:gd name="T46" fmla="*/ 63 w 150"/>
              <a:gd name="T47" fmla="*/ 134 h 160"/>
              <a:gd name="T48" fmla="*/ 50 w 150"/>
              <a:gd name="T49" fmla="*/ 136 h 160"/>
              <a:gd name="T50" fmla="*/ 61 w 150"/>
              <a:gd name="T51" fmla="*/ 113 h 160"/>
              <a:gd name="T52" fmla="*/ 40 w 150"/>
              <a:gd name="T53" fmla="*/ 124 h 160"/>
              <a:gd name="T54" fmla="*/ 30 w 150"/>
              <a:gd name="T55" fmla="*/ 97 h 160"/>
              <a:gd name="T56" fmla="*/ 26 w 150"/>
              <a:gd name="T57" fmla="*/ 93 h 160"/>
              <a:gd name="T58" fmla="*/ 7 w 150"/>
              <a:gd name="T59" fmla="*/ 90 h 160"/>
              <a:gd name="T60" fmla="*/ 90 w 150"/>
              <a:gd name="T61" fmla="*/ 118 h 160"/>
              <a:gd name="T62" fmla="*/ 66 w 150"/>
              <a:gd name="T63" fmla="*/ 152 h 160"/>
              <a:gd name="T64" fmla="*/ 47 w 150"/>
              <a:gd name="T65" fmla="*/ 54 h 160"/>
              <a:gd name="T66" fmla="*/ 105 w 150"/>
              <a:gd name="T67" fmla="*/ 98 h 160"/>
              <a:gd name="T68" fmla="*/ 100 w 150"/>
              <a:gd name="T69" fmla="*/ 110 h 160"/>
              <a:gd name="T70" fmla="*/ 136 w 150"/>
              <a:gd name="T71" fmla="*/ 24 h 160"/>
              <a:gd name="T72" fmla="*/ 84 w 150"/>
              <a:gd name="T73" fmla="*/ 57 h 160"/>
              <a:gd name="T74" fmla="*/ 128 w 150"/>
              <a:gd name="T75" fmla="*/ 14 h 160"/>
              <a:gd name="T76" fmla="*/ 139 w 150"/>
              <a:gd name="T77" fmla="*/ 19 h 160"/>
              <a:gd name="T78" fmla="*/ 136 w 150"/>
              <a:gd name="T79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0" h="160">
                <a:moveTo>
                  <a:pt x="150" y="19"/>
                </a:moveTo>
                <a:cubicBezTo>
                  <a:pt x="150" y="14"/>
                  <a:pt x="148" y="9"/>
                  <a:pt x="145" y="5"/>
                </a:cubicBezTo>
                <a:cubicBezTo>
                  <a:pt x="142" y="2"/>
                  <a:pt x="138" y="0"/>
                  <a:pt x="133" y="0"/>
                </a:cubicBezTo>
                <a:cubicBezTo>
                  <a:pt x="128" y="0"/>
                  <a:pt x="124" y="2"/>
                  <a:pt x="120" y="5"/>
                </a:cubicBezTo>
                <a:cubicBezTo>
                  <a:pt x="74" y="48"/>
                  <a:pt x="74" y="48"/>
                  <a:pt x="74" y="48"/>
                </a:cubicBezTo>
                <a:cubicBezTo>
                  <a:pt x="63" y="36"/>
                  <a:pt x="63" y="36"/>
                  <a:pt x="63" y="36"/>
                </a:cubicBezTo>
                <a:cubicBezTo>
                  <a:pt x="61" y="33"/>
                  <a:pt x="58" y="33"/>
                  <a:pt x="56" y="35"/>
                </a:cubicBezTo>
                <a:cubicBezTo>
                  <a:pt x="34" y="47"/>
                  <a:pt x="34" y="47"/>
                  <a:pt x="34" y="47"/>
                </a:cubicBezTo>
                <a:cubicBezTo>
                  <a:pt x="33" y="48"/>
                  <a:pt x="32" y="49"/>
                  <a:pt x="31" y="52"/>
                </a:cubicBezTo>
                <a:cubicBezTo>
                  <a:pt x="31" y="53"/>
                  <a:pt x="32" y="55"/>
                  <a:pt x="33" y="57"/>
                </a:cubicBezTo>
                <a:cubicBezTo>
                  <a:pt x="35" y="59"/>
                  <a:pt x="35" y="59"/>
                  <a:pt x="35" y="59"/>
                </a:cubicBezTo>
                <a:cubicBezTo>
                  <a:pt x="1" y="86"/>
                  <a:pt x="1" y="86"/>
                  <a:pt x="1" y="86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90"/>
                  <a:pt x="0" y="91"/>
                  <a:pt x="1" y="91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3" y="104"/>
                  <a:pt x="15" y="105"/>
                  <a:pt x="16" y="104"/>
                </a:cubicBezTo>
                <a:cubicBezTo>
                  <a:pt x="21" y="102"/>
                  <a:pt x="21" y="102"/>
                  <a:pt x="21" y="102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09"/>
                  <a:pt x="19" y="110"/>
                  <a:pt x="20" y="112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8" y="131"/>
                  <a:pt x="40" y="131"/>
                  <a:pt x="41" y="130"/>
                </a:cubicBezTo>
                <a:cubicBezTo>
                  <a:pt x="50" y="124"/>
                  <a:pt x="50" y="124"/>
                  <a:pt x="50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3" y="136"/>
                  <a:pt x="43" y="137"/>
                  <a:pt x="44" y="138"/>
                </a:cubicBezTo>
                <a:cubicBezTo>
                  <a:pt x="51" y="146"/>
                  <a:pt x="51" y="146"/>
                  <a:pt x="51" y="146"/>
                </a:cubicBezTo>
                <a:cubicBezTo>
                  <a:pt x="53" y="147"/>
                  <a:pt x="55" y="147"/>
                  <a:pt x="56" y="146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6" y="147"/>
                  <a:pt x="56" y="147"/>
                  <a:pt x="56" y="147"/>
                </a:cubicBezTo>
                <a:cubicBezTo>
                  <a:pt x="56" y="148"/>
                  <a:pt x="56" y="149"/>
                  <a:pt x="57" y="151"/>
                </a:cubicBezTo>
                <a:cubicBezTo>
                  <a:pt x="64" y="159"/>
                  <a:pt x="64" y="159"/>
                  <a:pt x="64" y="159"/>
                </a:cubicBezTo>
                <a:cubicBezTo>
                  <a:pt x="65" y="159"/>
                  <a:pt x="66" y="160"/>
                  <a:pt x="66" y="16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67" y="160"/>
                  <a:pt x="69" y="159"/>
                  <a:pt x="69" y="159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7" y="125"/>
                  <a:pt x="97" y="125"/>
                  <a:pt x="97" y="125"/>
                </a:cubicBezTo>
                <a:cubicBezTo>
                  <a:pt x="99" y="126"/>
                  <a:pt x="100" y="126"/>
                  <a:pt x="101" y="126"/>
                </a:cubicBezTo>
                <a:cubicBezTo>
                  <a:pt x="102" y="126"/>
                  <a:pt x="102" y="126"/>
                  <a:pt x="102" y="126"/>
                </a:cubicBezTo>
                <a:cubicBezTo>
                  <a:pt x="104" y="126"/>
                  <a:pt x="105" y="125"/>
                  <a:pt x="107" y="123"/>
                </a:cubicBezTo>
                <a:cubicBezTo>
                  <a:pt x="118" y="101"/>
                  <a:pt x="118" y="101"/>
                  <a:pt x="118" y="101"/>
                </a:cubicBezTo>
                <a:cubicBezTo>
                  <a:pt x="119" y="98"/>
                  <a:pt x="118" y="95"/>
                  <a:pt x="117" y="93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46" y="32"/>
                  <a:pt x="146" y="32"/>
                  <a:pt x="146" y="32"/>
                </a:cubicBezTo>
                <a:cubicBezTo>
                  <a:pt x="148" y="29"/>
                  <a:pt x="150" y="24"/>
                  <a:pt x="150" y="19"/>
                </a:cubicBezTo>
                <a:close/>
                <a:moveTo>
                  <a:pt x="66" y="152"/>
                </a:moveTo>
                <a:cubicBezTo>
                  <a:pt x="63" y="148"/>
                  <a:pt x="63" y="148"/>
                  <a:pt x="63" y="148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67" y="136"/>
                  <a:pt x="67" y="135"/>
                  <a:pt x="66" y="134"/>
                </a:cubicBezTo>
                <a:cubicBezTo>
                  <a:pt x="65" y="134"/>
                  <a:pt x="64" y="132"/>
                  <a:pt x="63" y="134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2" y="115"/>
                  <a:pt x="62" y="114"/>
                  <a:pt x="61" y="113"/>
                </a:cubicBezTo>
                <a:cubicBezTo>
                  <a:pt x="59" y="112"/>
                  <a:pt x="58" y="112"/>
                  <a:pt x="57" y="113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6"/>
                  <a:pt x="30" y="95"/>
                  <a:pt x="28" y="93"/>
                </a:cubicBezTo>
                <a:cubicBezTo>
                  <a:pt x="28" y="92"/>
                  <a:pt x="26" y="92"/>
                  <a:pt x="26" y="93"/>
                </a:cubicBezTo>
                <a:cubicBezTo>
                  <a:pt x="16" y="98"/>
                  <a:pt x="16" y="98"/>
                  <a:pt x="16" y="98"/>
                </a:cubicBezTo>
                <a:cubicBezTo>
                  <a:pt x="7" y="90"/>
                  <a:pt x="7" y="90"/>
                  <a:pt x="7" y="90"/>
                </a:cubicBezTo>
                <a:cubicBezTo>
                  <a:pt x="40" y="64"/>
                  <a:pt x="40" y="64"/>
                  <a:pt x="40" y="64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6" y="152"/>
                  <a:pt x="66" y="152"/>
                  <a:pt x="66" y="152"/>
                </a:cubicBezTo>
                <a:close/>
                <a:moveTo>
                  <a:pt x="100" y="110"/>
                </a:moveTo>
                <a:cubicBezTo>
                  <a:pt x="47" y="54"/>
                  <a:pt x="47" y="54"/>
                  <a:pt x="47" y="54"/>
                </a:cubicBezTo>
                <a:cubicBezTo>
                  <a:pt x="57" y="48"/>
                  <a:pt x="57" y="48"/>
                  <a:pt x="57" y="48"/>
                </a:cubicBezTo>
                <a:cubicBezTo>
                  <a:pt x="105" y="98"/>
                  <a:pt x="105" y="98"/>
                  <a:pt x="105" y="98"/>
                </a:cubicBezTo>
                <a:cubicBezTo>
                  <a:pt x="100" y="110"/>
                  <a:pt x="100" y="110"/>
                  <a:pt x="100" y="110"/>
                </a:cubicBezTo>
                <a:cubicBezTo>
                  <a:pt x="100" y="110"/>
                  <a:pt x="100" y="110"/>
                  <a:pt x="100" y="110"/>
                </a:cubicBezTo>
                <a:close/>
                <a:moveTo>
                  <a:pt x="136" y="24"/>
                </a:moveTo>
                <a:cubicBezTo>
                  <a:pt x="136" y="24"/>
                  <a:pt x="136" y="24"/>
                  <a:pt x="136" y="24"/>
                </a:cubicBezTo>
                <a:cubicBezTo>
                  <a:pt x="96" y="71"/>
                  <a:pt x="96" y="71"/>
                  <a:pt x="96" y="71"/>
                </a:cubicBezTo>
                <a:cubicBezTo>
                  <a:pt x="84" y="57"/>
                  <a:pt x="84" y="57"/>
                  <a:pt x="84" y="57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131" y="11"/>
                  <a:pt x="134" y="11"/>
                  <a:pt x="136" y="14"/>
                </a:cubicBezTo>
                <a:cubicBezTo>
                  <a:pt x="138" y="15"/>
                  <a:pt x="139" y="16"/>
                  <a:pt x="139" y="19"/>
                </a:cubicBezTo>
                <a:cubicBezTo>
                  <a:pt x="139" y="20"/>
                  <a:pt x="138" y="22"/>
                  <a:pt x="136" y="24"/>
                </a:cubicBezTo>
                <a:close/>
                <a:moveTo>
                  <a:pt x="136" y="24"/>
                </a:moveTo>
                <a:cubicBezTo>
                  <a:pt x="136" y="24"/>
                  <a:pt x="136" y="24"/>
                  <a:pt x="136" y="2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1" name="Freeform 150">
            <a:extLst>
              <a:ext uri="{FF2B5EF4-FFF2-40B4-BE49-F238E27FC236}">
                <a16:creationId xmlns:a16="http://schemas.microsoft.com/office/drawing/2014/main" id="{66AA2015-6937-40CB-AB74-A16C5D5561E3}"/>
              </a:ext>
            </a:extLst>
          </p:cNvPr>
          <p:cNvSpPr>
            <a:spLocks noEditPoints="1"/>
          </p:cNvSpPr>
          <p:nvPr/>
        </p:nvSpPr>
        <p:spPr bwMode="auto">
          <a:xfrm>
            <a:off x="9575801" y="3086101"/>
            <a:ext cx="196850" cy="134938"/>
          </a:xfrm>
          <a:custGeom>
            <a:avLst/>
            <a:gdLst>
              <a:gd name="T0" fmla="*/ 61 w 124"/>
              <a:gd name="T1" fmla="*/ 23 h 85"/>
              <a:gd name="T2" fmla="*/ 67 w 124"/>
              <a:gd name="T3" fmla="*/ 18 h 85"/>
              <a:gd name="T4" fmla="*/ 67 w 124"/>
              <a:gd name="T5" fmla="*/ 6 h 85"/>
              <a:gd name="T6" fmla="*/ 61 w 124"/>
              <a:gd name="T7" fmla="*/ 0 h 85"/>
              <a:gd name="T8" fmla="*/ 56 w 124"/>
              <a:gd name="T9" fmla="*/ 6 h 85"/>
              <a:gd name="T10" fmla="*/ 56 w 124"/>
              <a:gd name="T11" fmla="*/ 18 h 85"/>
              <a:gd name="T12" fmla="*/ 61 w 124"/>
              <a:gd name="T13" fmla="*/ 23 h 85"/>
              <a:gd name="T14" fmla="*/ 93 w 124"/>
              <a:gd name="T15" fmla="*/ 37 h 85"/>
              <a:gd name="T16" fmla="*/ 97 w 124"/>
              <a:gd name="T17" fmla="*/ 35 h 85"/>
              <a:gd name="T18" fmla="*/ 106 w 124"/>
              <a:gd name="T19" fmla="*/ 27 h 85"/>
              <a:gd name="T20" fmla="*/ 106 w 124"/>
              <a:gd name="T21" fmla="*/ 19 h 85"/>
              <a:gd name="T22" fmla="*/ 98 w 124"/>
              <a:gd name="T23" fmla="*/ 19 h 85"/>
              <a:gd name="T24" fmla="*/ 90 w 124"/>
              <a:gd name="T25" fmla="*/ 28 h 85"/>
              <a:gd name="T26" fmla="*/ 90 w 124"/>
              <a:gd name="T27" fmla="*/ 35 h 85"/>
              <a:gd name="T28" fmla="*/ 93 w 124"/>
              <a:gd name="T29" fmla="*/ 37 h 85"/>
              <a:gd name="T30" fmla="*/ 25 w 124"/>
              <a:gd name="T31" fmla="*/ 35 h 85"/>
              <a:gd name="T32" fmla="*/ 29 w 124"/>
              <a:gd name="T33" fmla="*/ 37 h 85"/>
              <a:gd name="T34" fmla="*/ 33 w 124"/>
              <a:gd name="T35" fmla="*/ 35 h 85"/>
              <a:gd name="T36" fmla="*/ 33 w 124"/>
              <a:gd name="T37" fmla="*/ 28 h 85"/>
              <a:gd name="T38" fmla="*/ 25 w 124"/>
              <a:gd name="T39" fmla="*/ 19 h 85"/>
              <a:gd name="T40" fmla="*/ 18 w 124"/>
              <a:gd name="T41" fmla="*/ 19 h 85"/>
              <a:gd name="T42" fmla="*/ 18 w 124"/>
              <a:gd name="T43" fmla="*/ 27 h 85"/>
              <a:gd name="T44" fmla="*/ 25 w 124"/>
              <a:gd name="T45" fmla="*/ 35 h 85"/>
              <a:gd name="T46" fmla="*/ 118 w 124"/>
              <a:gd name="T47" fmla="*/ 73 h 85"/>
              <a:gd name="T48" fmla="*/ 5 w 124"/>
              <a:gd name="T49" fmla="*/ 73 h 85"/>
              <a:gd name="T50" fmla="*/ 0 w 124"/>
              <a:gd name="T51" fmla="*/ 79 h 85"/>
              <a:gd name="T52" fmla="*/ 5 w 124"/>
              <a:gd name="T53" fmla="*/ 85 h 85"/>
              <a:gd name="T54" fmla="*/ 118 w 124"/>
              <a:gd name="T55" fmla="*/ 85 h 85"/>
              <a:gd name="T56" fmla="*/ 124 w 124"/>
              <a:gd name="T57" fmla="*/ 79 h 85"/>
              <a:gd name="T58" fmla="*/ 118 w 124"/>
              <a:gd name="T59" fmla="*/ 73 h 85"/>
              <a:gd name="T60" fmla="*/ 36 w 124"/>
              <a:gd name="T61" fmla="*/ 64 h 85"/>
              <a:gd name="T62" fmla="*/ 43 w 124"/>
              <a:gd name="T63" fmla="*/ 60 h 85"/>
              <a:gd name="T64" fmla="*/ 62 w 124"/>
              <a:gd name="T65" fmla="*/ 45 h 85"/>
              <a:gd name="T66" fmla="*/ 80 w 124"/>
              <a:gd name="T67" fmla="*/ 60 h 85"/>
              <a:gd name="T68" fmla="*/ 86 w 124"/>
              <a:gd name="T69" fmla="*/ 65 h 85"/>
              <a:gd name="T70" fmla="*/ 87 w 124"/>
              <a:gd name="T71" fmla="*/ 64 h 85"/>
              <a:gd name="T72" fmla="*/ 91 w 124"/>
              <a:gd name="T73" fmla="*/ 58 h 85"/>
              <a:gd name="T74" fmla="*/ 62 w 124"/>
              <a:gd name="T75" fmla="*/ 33 h 85"/>
              <a:gd name="T76" fmla="*/ 33 w 124"/>
              <a:gd name="T77" fmla="*/ 58 h 85"/>
              <a:gd name="T78" fmla="*/ 36 w 124"/>
              <a:gd name="T79" fmla="*/ 6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" h="85">
                <a:moveTo>
                  <a:pt x="61" y="23"/>
                </a:moveTo>
                <a:cubicBezTo>
                  <a:pt x="64" y="23"/>
                  <a:pt x="67" y="20"/>
                  <a:pt x="67" y="18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2"/>
                  <a:pt x="64" y="0"/>
                  <a:pt x="61" y="0"/>
                </a:cubicBezTo>
                <a:cubicBezTo>
                  <a:pt x="58" y="0"/>
                  <a:pt x="56" y="2"/>
                  <a:pt x="56" y="6"/>
                </a:cubicBezTo>
                <a:cubicBezTo>
                  <a:pt x="56" y="18"/>
                  <a:pt x="56" y="18"/>
                  <a:pt x="56" y="18"/>
                </a:cubicBezTo>
                <a:cubicBezTo>
                  <a:pt x="56" y="21"/>
                  <a:pt x="58" y="23"/>
                  <a:pt x="61" y="23"/>
                </a:cubicBezTo>
                <a:close/>
                <a:moveTo>
                  <a:pt x="93" y="37"/>
                </a:moveTo>
                <a:cubicBezTo>
                  <a:pt x="95" y="37"/>
                  <a:pt x="97" y="36"/>
                  <a:pt x="97" y="35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8" y="24"/>
                  <a:pt x="108" y="21"/>
                  <a:pt x="106" y="19"/>
                </a:cubicBezTo>
                <a:cubicBezTo>
                  <a:pt x="103" y="16"/>
                  <a:pt x="100" y="16"/>
                  <a:pt x="98" y="19"/>
                </a:cubicBezTo>
                <a:cubicBezTo>
                  <a:pt x="90" y="28"/>
                  <a:pt x="90" y="28"/>
                  <a:pt x="90" y="28"/>
                </a:cubicBezTo>
                <a:cubicBezTo>
                  <a:pt x="87" y="29"/>
                  <a:pt x="87" y="33"/>
                  <a:pt x="90" y="35"/>
                </a:cubicBezTo>
                <a:cubicBezTo>
                  <a:pt x="91" y="36"/>
                  <a:pt x="93" y="37"/>
                  <a:pt x="93" y="37"/>
                </a:cubicBezTo>
                <a:close/>
                <a:moveTo>
                  <a:pt x="25" y="35"/>
                </a:moveTo>
                <a:cubicBezTo>
                  <a:pt x="27" y="36"/>
                  <a:pt x="29" y="37"/>
                  <a:pt x="29" y="37"/>
                </a:cubicBezTo>
                <a:cubicBezTo>
                  <a:pt x="31" y="37"/>
                  <a:pt x="32" y="36"/>
                  <a:pt x="33" y="35"/>
                </a:cubicBezTo>
                <a:cubicBezTo>
                  <a:pt x="36" y="33"/>
                  <a:pt x="36" y="29"/>
                  <a:pt x="33" y="28"/>
                </a:cubicBezTo>
                <a:cubicBezTo>
                  <a:pt x="25" y="19"/>
                  <a:pt x="25" y="19"/>
                  <a:pt x="25" y="19"/>
                </a:cubicBezTo>
                <a:cubicBezTo>
                  <a:pt x="23" y="16"/>
                  <a:pt x="20" y="16"/>
                  <a:pt x="18" y="19"/>
                </a:cubicBezTo>
                <a:cubicBezTo>
                  <a:pt x="15" y="21"/>
                  <a:pt x="15" y="24"/>
                  <a:pt x="18" y="27"/>
                </a:cubicBezTo>
                <a:lnTo>
                  <a:pt x="25" y="35"/>
                </a:lnTo>
                <a:close/>
                <a:moveTo>
                  <a:pt x="118" y="73"/>
                </a:moveTo>
                <a:cubicBezTo>
                  <a:pt x="5" y="73"/>
                  <a:pt x="5" y="73"/>
                  <a:pt x="5" y="73"/>
                </a:cubicBezTo>
                <a:cubicBezTo>
                  <a:pt x="2" y="73"/>
                  <a:pt x="0" y="76"/>
                  <a:pt x="0" y="79"/>
                </a:cubicBezTo>
                <a:cubicBezTo>
                  <a:pt x="0" y="82"/>
                  <a:pt x="2" y="85"/>
                  <a:pt x="5" y="85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21" y="85"/>
                  <a:pt x="124" y="82"/>
                  <a:pt x="124" y="79"/>
                </a:cubicBezTo>
                <a:cubicBezTo>
                  <a:pt x="124" y="76"/>
                  <a:pt x="121" y="73"/>
                  <a:pt x="118" y="73"/>
                </a:cubicBezTo>
                <a:close/>
                <a:moveTo>
                  <a:pt x="36" y="64"/>
                </a:moveTo>
                <a:cubicBezTo>
                  <a:pt x="39" y="66"/>
                  <a:pt x="42" y="63"/>
                  <a:pt x="43" y="60"/>
                </a:cubicBezTo>
                <a:cubicBezTo>
                  <a:pt x="45" y="51"/>
                  <a:pt x="53" y="45"/>
                  <a:pt x="62" y="45"/>
                </a:cubicBezTo>
                <a:cubicBezTo>
                  <a:pt x="70" y="45"/>
                  <a:pt x="78" y="51"/>
                  <a:pt x="80" y="60"/>
                </a:cubicBezTo>
                <a:cubicBezTo>
                  <a:pt x="81" y="63"/>
                  <a:pt x="83" y="65"/>
                  <a:pt x="86" y="65"/>
                </a:cubicBezTo>
                <a:cubicBezTo>
                  <a:pt x="86" y="65"/>
                  <a:pt x="86" y="65"/>
                  <a:pt x="87" y="64"/>
                </a:cubicBezTo>
                <a:cubicBezTo>
                  <a:pt x="89" y="63"/>
                  <a:pt x="92" y="61"/>
                  <a:pt x="91" y="58"/>
                </a:cubicBezTo>
                <a:cubicBezTo>
                  <a:pt x="87" y="43"/>
                  <a:pt x="76" y="33"/>
                  <a:pt x="62" y="33"/>
                </a:cubicBezTo>
                <a:cubicBezTo>
                  <a:pt x="48" y="33"/>
                  <a:pt x="36" y="43"/>
                  <a:pt x="33" y="58"/>
                </a:cubicBezTo>
                <a:cubicBezTo>
                  <a:pt x="31" y="61"/>
                  <a:pt x="33" y="64"/>
                  <a:pt x="36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Freeform 151">
            <a:extLst>
              <a:ext uri="{FF2B5EF4-FFF2-40B4-BE49-F238E27FC236}">
                <a16:creationId xmlns:a16="http://schemas.microsoft.com/office/drawing/2014/main" id="{B8F53D84-E869-453E-8B57-F5938670799A}"/>
              </a:ext>
            </a:extLst>
          </p:cNvPr>
          <p:cNvSpPr>
            <a:spLocks noEditPoints="1"/>
          </p:cNvSpPr>
          <p:nvPr/>
        </p:nvSpPr>
        <p:spPr bwMode="auto">
          <a:xfrm>
            <a:off x="9569451" y="1373188"/>
            <a:ext cx="207963" cy="254000"/>
          </a:xfrm>
          <a:custGeom>
            <a:avLst/>
            <a:gdLst>
              <a:gd name="T0" fmla="*/ 131 w 131"/>
              <a:gd name="T1" fmla="*/ 106 h 160"/>
              <a:gd name="T2" fmla="*/ 131 w 131"/>
              <a:gd name="T3" fmla="*/ 98 h 160"/>
              <a:gd name="T4" fmla="*/ 78 w 131"/>
              <a:gd name="T5" fmla="*/ 59 h 160"/>
              <a:gd name="T6" fmla="*/ 79 w 131"/>
              <a:gd name="T7" fmla="*/ 22 h 160"/>
              <a:gd name="T8" fmla="*/ 65 w 131"/>
              <a:gd name="T9" fmla="*/ 0 h 160"/>
              <a:gd name="T10" fmla="*/ 53 w 131"/>
              <a:gd name="T11" fmla="*/ 22 h 160"/>
              <a:gd name="T12" fmla="*/ 54 w 131"/>
              <a:gd name="T13" fmla="*/ 59 h 160"/>
              <a:gd name="T14" fmla="*/ 0 w 131"/>
              <a:gd name="T15" fmla="*/ 98 h 160"/>
              <a:gd name="T16" fmla="*/ 0 w 131"/>
              <a:gd name="T17" fmla="*/ 106 h 160"/>
              <a:gd name="T18" fmla="*/ 55 w 131"/>
              <a:gd name="T19" fmla="*/ 96 h 160"/>
              <a:gd name="T20" fmla="*/ 56 w 131"/>
              <a:gd name="T21" fmla="*/ 138 h 160"/>
              <a:gd name="T22" fmla="*/ 36 w 131"/>
              <a:gd name="T23" fmla="*/ 152 h 160"/>
              <a:gd name="T24" fmla="*/ 36 w 131"/>
              <a:gd name="T25" fmla="*/ 156 h 160"/>
              <a:gd name="T26" fmla="*/ 58 w 131"/>
              <a:gd name="T27" fmla="*/ 156 h 160"/>
              <a:gd name="T28" fmla="*/ 65 w 131"/>
              <a:gd name="T29" fmla="*/ 160 h 160"/>
              <a:gd name="T30" fmla="*/ 74 w 131"/>
              <a:gd name="T31" fmla="*/ 156 h 160"/>
              <a:gd name="T32" fmla="*/ 95 w 131"/>
              <a:gd name="T33" fmla="*/ 156 h 160"/>
              <a:gd name="T34" fmla="*/ 95 w 131"/>
              <a:gd name="T35" fmla="*/ 152 h 160"/>
              <a:gd name="T36" fmla="*/ 76 w 131"/>
              <a:gd name="T37" fmla="*/ 138 h 160"/>
              <a:gd name="T38" fmla="*/ 77 w 131"/>
              <a:gd name="T39" fmla="*/ 96 h 160"/>
              <a:gd name="T40" fmla="*/ 131 w 131"/>
              <a:gd name="T41" fmla="*/ 106 h 160"/>
              <a:gd name="T42" fmla="*/ 131 w 131"/>
              <a:gd name="T43" fmla="*/ 106 h 160"/>
              <a:gd name="T44" fmla="*/ 131 w 131"/>
              <a:gd name="T45" fmla="*/ 106 h 160"/>
              <a:gd name="T46" fmla="*/ 131 w 131"/>
              <a:gd name="T47" fmla="*/ 10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" h="160">
                <a:moveTo>
                  <a:pt x="131" y="106"/>
                </a:moveTo>
                <a:cubicBezTo>
                  <a:pt x="131" y="98"/>
                  <a:pt x="131" y="98"/>
                  <a:pt x="131" y="98"/>
                </a:cubicBezTo>
                <a:cubicBezTo>
                  <a:pt x="78" y="59"/>
                  <a:pt x="78" y="59"/>
                  <a:pt x="78" y="59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4"/>
                  <a:pt x="67" y="0"/>
                  <a:pt x="65" y="0"/>
                </a:cubicBezTo>
                <a:cubicBezTo>
                  <a:pt x="63" y="0"/>
                  <a:pt x="52" y="5"/>
                  <a:pt x="53" y="22"/>
                </a:cubicBezTo>
                <a:cubicBezTo>
                  <a:pt x="54" y="59"/>
                  <a:pt x="54" y="59"/>
                  <a:pt x="54" y="59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6"/>
                  <a:pt x="0" y="106"/>
                  <a:pt x="0" y="106"/>
                </a:cubicBezTo>
                <a:cubicBezTo>
                  <a:pt x="55" y="96"/>
                  <a:pt x="55" y="96"/>
                  <a:pt x="55" y="96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59" y="159"/>
                  <a:pt x="62" y="160"/>
                  <a:pt x="65" y="160"/>
                </a:cubicBezTo>
                <a:cubicBezTo>
                  <a:pt x="68" y="160"/>
                  <a:pt x="71" y="159"/>
                  <a:pt x="74" y="156"/>
                </a:cubicBezTo>
                <a:cubicBezTo>
                  <a:pt x="95" y="156"/>
                  <a:pt x="95" y="156"/>
                  <a:pt x="95" y="156"/>
                </a:cubicBezTo>
                <a:cubicBezTo>
                  <a:pt x="95" y="152"/>
                  <a:pt x="95" y="152"/>
                  <a:pt x="95" y="152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7" y="96"/>
                  <a:pt x="77" y="96"/>
                  <a:pt x="77" y="96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lose/>
                <a:moveTo>
                  <a:pt x="131" y="106"/>
                </a:moveTo>
                <a:cubicBezTo>
                  <a:pt x="131" y="106"/>
                  <a:pt x="131" y="106"/>
                  <a:pt x="131" y="10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3" name="Freeform 152">
            <a:extLst>
              <a:ext uri="{FF2B5EF4-FFF2-40B4-BE49-F238E27FC236}">
                <a16:creationId xmlns:a16="http://schemas.microsoft.com/office/drawing/2014/main" id="{148135F2-AA77-49D7-9116-F99D5EF3ACA6}"/>
              </a:ext>
            </a:extLst>
          </p:cNvPr>
          <p:cNvSpPr>
            <a:spLocks noEditPoints="1"/>
          </p:cNvSpPr>
          <p:nvPr/>
        </p:nvSpPr>
        <p:spPr bwMode="auto">
          <a:xfrm>
            <a:off x="9577388" y="5226051"/>
            <a:ext cx="192088" cy="255588"/>
          </a:xfrm>
          <a:custGeom>
            <a:avLst/>
            <a:gdLst>
              <a:gd name="T0" fmla="*/ 19 w 121"/>
              <a:gd name="T1" fmla="*/ 105 h 161"/>
              <a:gd name="T2" fmla="*/ 66 w 121"/>
              <a:gd name="T3" fmla="*/ 36 h 161"/>
              <a:gd name="T4" fmla="*/ 65 w 121"/>
              <a:gd name="T5" fmla="*/ 28 h 161"/>
              <a:gd name="T6" fmla="*/ 58 w 121"/>
              <a:gd name="T7" fmla="*/ 29 h 161"/>
              <a:gd name="T8" fmla="*/ 11 w 121"/>
              <a:gd name="T9" fmla="*/ 99 h 161"/>
              <a:gd name="T10" fmla="*/ 12 w 121"/>
              <a:gd name="T11" fmla="*/ 106 h 161"/>
              <a:gd name="T12" fmla="*/ 19 w 121"/>
              <a:gd name="T13" fmla="*/ 105 h 161"/>
              <a:gd name="T14" fmla="*/ 28 w 121"/>
              <a:gd name="T15" fmla="*/ 120 h 161"/>
              <a:gd name="T16" fmla="*/ 36 w 121"/>
              <a:gd name="T17" fmla="*/ 119 h 161"/>
              <a:gd name="T18" fmla="*/ 84 w 121"/>
              <a:gd name="T19" fmla="*/ 49 h 161"/>
              <a:gd name="T20" fmla="*/ 83 w 121"/>
              <a:gd name="T21" fmla="*/ 42 h 161"/>
              <a:gd name="T22" fmla="*/ 75 w 121"/>
              <a:gd name="T23" fmla="*/ 43 h 161"/>
              <a:gd name="T24" fmla="*/ 27 w 121"/>
              <a:gd name="T25" fmla="*/ 112 h 161"/>
              <a:gd name="T26" fmla="*/ 28 w 121"/>
              <a:gd name="T27" fmla="*/ 120 h 161"/>
              <a:gd name="T28" fmla="*/ 92 w 121"/>
              <a:gd name="T29" fmla="*/ 56 h 161"/>
              <a:gd name="T30" fmla="*/ 44 w 121"/>
              <a:gd name="T31" fmla="*/ 125 h 161"/>
              <a:gd name="T32" fmla="*/ 45 w 121"/>
              <a:gd name="T33" fmla="*/ 133 h 161"/>
              <a:gd name="T34" fmla="*/ 52 w 121"/>
              <a:gd name="T35" fmla="*/ 132 h 161"/>
              <a:gd name="T36" fmla="*/ 101 w 121"/>
              <a:gd name="T37" fmla="*/ 63 h 161"/>
              <a:gd name="T38" fmla="*/ 100 w 121"/>
              <a:gd name="T39" fmla="*/ 55 h 161"/>
              <a:gd name="T40" fmla="*/ 92 w 121"/>
              <a:gd name="T41" fmla="*/ 56 h 161"/>
              <a:gd name="T42" fmla="*/ 4 w 121"/>
              <a:gd name="T43" fmla="*/ 113 h 161"/>
              <a:gd name="T44" fmla="*/ 0 w 121"/>
              <a:gd name="T45" fmla="*/ 115 h 161"/>
              <a:gd name="T46" fmla="*/ 0 w 121"/>
              <a:gd name="T47" fmla="*/ 158 h 161"/>
              <a:gd name="T48" fmla="*/ 4 w 121"/>
              <a:gd name="T49" fmla="*/ 161 h 161"/>
              <a:gd name="T50" fmla="*/ 43 w 121"/>
              <a:gd name="T51" fmla="*/ 148 h 161"/>
              <a:gd name="T52" fmla="*/ 43 w 121"/>
              <a:gd name="T53" fmla="*/ 143 h 161"/>
              <a:gd name="T54" fmla="*/ 4 w 121"/>
              <a:gd name="T55" fmla="*/ 113 h 161"/>
              <a:gd name="T56" fmla="*/ 115 w 121"/>
              <a:gd name="T57" fmla="*/ 26 h 161"/>
              <a:gd name="T58" fmla="*/ 87 w 121"/>
              <a:gd name="T59" fmla="*/ 4 h 161"/>
              <a:gd name="T60" fmla="*/ 77 w 121"/>
              <a:gd name="T61" fmla="*/ 4 h 161"/>
              <a:gd name="T62" fmla="*/ 70 w 121"/>
              <a:gd name="T63" fmla="*/ 13 h 161"/>
              <a:gd name="T64" fmla="*/ 73 w 121"/>
              <a:gd name="T65" fmla="*/ 24 h 161"/>
              <a:gd name="T66" fmla="*/ 102 w 121"/>
              <a:gd name="T67" fmla="*/ 46 h 161"/>
              <a:gd name="T68" fmla="*/ 112 w 121"/>
              <a:gd name="T69" fmla="*/ 46 h 161"/>
              <a:gd name="T70" fmla="*/ 119 w 121"/>
              <a:gd name="T71" fmla="*/ 37 h 161"/>
              <a:gd name="T72" fmla="*/ 115 w 121"/>
              <a:gd name="T73" fmla="*/ 26 h 161"/>
              <a:gd name="T74" fmla="*/ 115 w 121"/>
              <a:gd name="T75" fmla="*/ 26 h 161"/>
              <a:gd name="T76" fmla="*/ 115 w 121"/>
              <a:gd name="T77" fmla="*/ 2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1" h="161">
                <a:moveTo>
                  <a:pt x="19" y="105"/>
                </a:moveTo>
                <a:cubicBezTo>
                  <a:pt x="66" y="36"/>
                  <a:pt x="66" y="36"/>
                  <a:pt x="66" y="36"/>
                </a:cubicBezTo>
                <a:cubicBezTo>
                  <a:pt x="68" y="34"/>
                  <a:pt x="68" y="31"/>
                  <a:pt x="65" y="28"/>
                </a:cubicBezTo>
                <a:cubicBezTo>
                  <a:pt x="63" y="27"/>
                  <a:pt x="60" y="27"/>
                  <a:pt x="58" y="29"/>
                </a:cubicBezTo>
                <a:cubicBezTo>
                  <a:pt x="11" y="99"/>
                  <a:pt x="11" y="99"/>
                  <a:pt x="11" y="99"/>
                </a:cubicBezTo>
                <a:cubicBezTo>
                  <a:pt x="9" y="102"/>
                  <a:pt x="10" y="105"/>
                  <a:pt x="12" y="106"/>
                </a:cubicBezTo>
                <a:cubicBezTo>
                  <a:pt x="14" y="109"/>
                  <a:pt x="17" y="108"/>
                  <a:pt x="19" y="105"/>
                </a:cubicBezTo>
                <a:close/>
                <a:moveTo>
                  <a:pt x="28" y="120"/>
                </a:moveTo>
                <a:cubicBezTo>
                  <a:pt x="31" y="122"/>
                  <a:pt x="35" y="121"/>
                  <a:pt x="36" y="119"/>
                </a:cubicBezTo>
                <a:cubicBezTo>
                  <a:pt x="84" y="49"/>
                  <a:pt x="84" y="49"/>
                  <a:pt x="84" y="49"/>
                </a:cubicBezTo>
                <a:cubicBezTo>
                  <a:pt x="85" y="47"/>
                  <a:pt x="85" y="44"/>
                  <a:pt x="83" y="42"/>
                </a:cubicBezTo>
                <a:cubicBezTo>
                  <a:pt x="80" y="41"/>
                  <a:pt x="77" y="41"/>
                  <a:pt x="75" y="43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26" y="114"/>
                  <a:pt x="26" y="119"/>
                  <a:pt x="28" y="120"/>
                </a:cubicBezTo>
                <a:close/>
                <a:moveTo>
                  <a:pt x="92" y="56"/>
                </a:moveTo>
                <a:cubicBezTo>
                  <a:pt x="44" y="125"/>
                  <a:pt x="44" y="125"/>
                  <a:pt x="44" y="125"/>
                </a:cubicBezTo>
                <a:cubicBezTo>
                  <a:pt x="43" y="128"/>
                  <a:pt x="43" y="131"/>
                  <a:pt x="45" y="133"/>
                </a:cubicBezTo>
                <a:cubicBezTo>
                  <a:pt x="48" y="135"/>
                  <a:pt x="51" y="134"/>
                  <a:pt x="52" y="132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2" y="61"/>
                  <a:pt x="102" y="57"/>
                  <a:pt x="100" y="55"/>
                </a:cubicBezTo>
                <a:cubicBezTo>
                  <a:pt x="96" y="53"/>
                  <a:pt x="93" y="54"/>
                  <a:pt x="92" y="56"/>
                </a:cubicBezTo>
                <a:close/>
                <a:moveTo>
                  <a:pt x="4" y="113"/>
                </a:moveTo>
                <a:cubicBezTo>
                  <a:pt x="2" y="112"/>
                  <a:pt x="0" y="113"/>
                  <a:pt x="0" y="115"/>
                </a:cubicBezTo>
                <a:cubicBezTo>
                  <a:pt x="0" y="118"/>
                  <a:pt x="0" y="156"/>
                  <a:pt x="0" y="158"/>
                </a:cubicBezTo>
                <a:cubicBezTo>
                  <a:pt x="0" y="160"/>
                  <a:pt x="2" y="161"/>
                  <a:pt x="4" y="161"/>
                </a:cubicBezTo>
                <a:cubicBezTo>
                  <a:pt x="8" y="160"/>
                  <a:pt x="41" y="149"/>
                  <a:pt x="43" y="148"/>
                </a:cubicBezTo>
                <a:cubicBezTo>
                  <a:pt x="45" y="148"/>
                  <a:pt x="44" y="144"/>
                  <a:pt x="43" y="143"/>
                </a:cubicBezTo>
                <a:cubicBezTo>
                  <a:pt x="41" y="142"/>
                  <a:pt x="6" y="115"/>
                  <a:pt x="4" y="113"/>
                </a:cubicBezTo>
                <a:close/>
                <a:moveTo>
                  <a:pt x="115" y="26"/>
                </a:moveTo>
                <a:cubicBezTo>
                  <a:pt x="87" y="4"/>
                  <a:pt x="87" y="4"/>
                  <a:pt x="87" y="4"/>
                </a:cubicBezTo>
                <a:cubicBezTo>
                  <a:pt x="83" y="0"/>
                  <a:pt x="79" y="0"/>
                  <a:pt x="77" y="4"/>
                </a:cubicBezTo>
                <a:cubicBezTo>
                  <a:pt x="70" y="13"/>
                  <a:pt x="70" y="13"/>
                  <a:pt x="70" y="13"/>
                </a:cubicBezTo>
                <a:cubicBezTo>
                  <a:pt x="68" y="16"/>
                  <a:pt x="69" y="20"/>
                  <a:pt x="73" y="24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6" y="48"/>
                  <a:pt x="111" y="49"/>
                  <a:pt x="112" y="46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121" y="34"/>
                  <a:pt x="119" y="29"/>
                  <a:pt x="115" y="26"/>
                </a:cubicBezTo>
                <a:close/>
                <a:moveTo>
                  <a:pt x="115" y="26"/>
                </a:moveTo>
                <a:cubicBezTo>
                  <a:pt x="115" y="26"/>
                  <a:pt x="115" y="26"/>
                  <a:pt x="115" y="2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Freeform 153">
            <a:extLst>
              <a:ext uri="{FF2B5EF4-FFF2-40B4-BE49-F238E27FC236}">
                <a16:creationId xmlns:a16="http://schemas.microsoft.com/office/drawing/2014/main" id="{BF65B3DA-5706-4C1B-B4EE-4F9D82A15407}"/>
              </a:ext>
            </a:extLst>
          </p:cNvPr>
          <p:cNvSpPr>
            <a:spLocks noEditPoints="1"/>
          </p:cNvSpPr>
          <p:nvPr/>
        </p:nvSpPr>
        <p:spPr bwMode="auto">
          <a:xfrm>
            <a:off x="4049713" y="4127501"/>
            <a:ext cx="238125" cy="254000"/>
          </a:xfrm>
          <a:custGeom>
            <a:avLst/>
            <a:gdLst>
              <a:gd name="T0" fmla="*/ 129 w 150"/>
              <a:gd name="T1" fmla="*/ 21 h 160"/>
              <a:gd name="T2" fmla="*/ 115 w 150"/>
              <a:gd name="T3" fmla="*/ 0 h 160"/>
              <a:gd name="T4" fmla="*/ 0 w 150"/>
              <a:gd name="T5" fmla="*/ 14 h 160"/>
              <a:gd name="T6" fmla="*/ 13 w 150"/>
              <a:gd name="T7" fmla="*/ 139 h 160"/>
              <a:gd name="T8" fmla="*/ 20 w 150"/>
              <a:gd name="T9" fmla="*/ 145 h 160"/>
              <a:gd name="T10" fmla="*/ 136 w 150"/>
              <a:gd name="T11" fmla="*/ 160 h 160"/>
              <a:gd name="T12" fmla="*/ 150 w 150"/>
              <a:gd name="T13" fmla="*/ 37 h 160"/>
              <a:gd name="T14" fmla="*/ 10 w 150"/>
              <a:gd name="T15" fmla="*/ 126 h 160"/>
              <a:gd name="T16" fmla="*/ 119 w 150"/>
              <a:gd name="T17" fmla="*/ 31 h 160"/>
              <a:gd name="T18" fmla="*/ 10 w 150"/>
              <a:gd name="T19" fmla="*/ 126 h 160"/>
              <a:gd name="T20" fmla="*/ 31 w 150"/>
              <a:gd name="T21" fmla="*/ 147 h 160"/>
              <a:gd name="T22" fmla="*/ 115 w 150"/>
              <a:gd name="T23" fmla="*/ 139 h 160"/>
              <a:gd name="T24" fmla="*/ 129 w 150"/>
              <a:gd name="T25" fmla="*/ 52 h 160"/>
              <a:gd name="T26" fmla="*/ 140 w 150"/>
              <a:gd name="T27" fmla="*/ 147 h 160"/>
              <a:gd name="T28" fmla="*/ 98 w 150"/>
              <a:gd name="T29" fmla="*/ 52 h 160"/>
              <a:gd name="T30" fmla="*/ 82 w 150"/>
              <a:gd name="T31" fmla="*/ 52 h 160"/>
              <a:gd name="T32" fmla="*/ 71 w 150"/>
              <a:gd name="T33" fmla="*/ 35 h 160"/>
              <a:gd name="T34" fmla="*/ 61 w 150"/>
              <a:gd name="T35" fmla="*/ 46 h 160"/>
              <a:gd name="T36" fmla="*/ 43 w 150"/>
              <a:gd name="T37" fmla="*/ 43 h 160"/>
              <a:gd name="T38" fmla="*/ 43 w 150"/>
              <a:gd name="T39" fmla="*/ 60 h 160"/>
              <a:gd name="T40" fmla="*/ 27 w 150"/>
              <a:gd name="T41" fmla="*/ 72 h 160"/>
              <a:gd name="T42" fmla="*/ 37 w 150"/>
              <a:gd name="T43" fmla="*/ 83 h 160"/>
              <a:gd name="T44" fmla="*/ 35 w 150"/>
              <a:gd name="T45" fmla="*/ 103 h 160"/>
              <a:gd name="T46" fmla="*/ 49 w 150"/>
              <a:gd name="T47" fmla="*/ 103 h 160"/>
              <a:gd name="T48" fmla="*/ 61 w 150"/>
              <a:gd name="T49" fmla="*/ 119 h 160"/>
              <a:gd name="T50" fmla="*/ 71 w 150"/>
              <a:gd name="T51" fmla="*/ 108 h 160"/>
              <a:gd name="T52" fmla="*/ 90 w 150"/>
              <a:gd name="T53" fmla="*/ 111 h 160"/>
              <a:gd name="T54" fmla="*/ 90 w 150"/>
              <a:gd name="T55" fmla="*/ 94 h 160"/>
              <a:gd name="T56" fmla="*/ 106 w 150"/>
              <a:gd name="T57" fmla="*/ 83 h 160"/>
              <a:gd name="T58" fmla="*/ 94 w 150"/>
              <a:gd name="T59" fmla="*/ 72 h 160"/>
              <a:gd name="T60" fmla="*/ 66 w 150"/>
              <a:gd name="T61" fmla="*/ 90 h 160"/>
              <a:gd name="T62" fmla="*/ 66 w 150"/>
              <a:gd name="T63" fmla="*/ 64 h 160"/>
              <a:gd name="T64" fmla="*/ 66 w 150"/>
              <a:gd name="T65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0" h="160">
                <a:moveTo>
                  <a:pt x="136" y="21"/>
                </a:moveTo>
                <a:cubicBezTo>
                  <a:pt x="129" y="21"/>
                  <a:pt x="129" y="21"/>
                  <a:pt x="129" y="21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9" y="6"/>
                  <a:pt x="123" y="0"/>
                  <a:pt x="115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2"/>
                  <a:pt x="6" y="139"/>
                  <a:pt x="13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53"/>
                  <a:pt x="27" y="160"/>
                  <a:pt x="35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4" y="160"/>
                  <a:pt x="150" y="153"/>
                  <a:pt x="150" y="145"/>
                </a:cubicBezTo>
                <a:cubicBezTo>
                  <a:pt x="150" y="37"/>
                  <a:pt x="150" y="37"/>
                  <a:pt x="150" y="37"/>
                </a:cubicBezTo>
                <a:cubicBezTo>
                  <a:pt x="150" y="28"/>
                  <a:pt x="144" y="21"/>
                  <a:pt x="136" y="21"/>
                </a:cubicBezTo>
                <a:close/>
                <a:moveTo>
                  <a:pt x="10" y="126"/>
                </a:moveTo>
                <a:cubicBezTo>
                  <a:pt x="10" y="31"/>
                  <a:pt x="10" y="31"/>
                  <a:pt x="10" y="31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0" y="126"/>
                  <a:pt x="10" y="126"/>
                  <a:pt x="10" y="126"/>
                </a:cubicBezTo>
                <a:close/>
                <a:moveTo>
                  <a:pt x="140" y="147"/>
                </a:moveTo>
                <a:cubicBezTo>
                  <a:pt x="31" y="147"/>
                  <a:pt x="31" y="147"/>
                  <a:pt x="31" y="147"/>
                </a:cubicBezTo>
                <a:cubicBezTo>
                  <a:pt x="31" y="139"/>
                  <a:pt x="31" y="139"/>
                  <a:pt x="31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23" y="139"/>
                  <a:pt x="129" y="132"/>
                  <a:pt x="129" y="124"/>
                </a:cubicBezTo>
                <a:cubicBezTo>
                  <a:pt x="129" y="52"/>
                  <a:pt x="129" y="52"/>
                  <a:pt x="129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147"/>
                  <a:pt x="140" y="147"/>
                  <a:pt x="140" y="147"/>
                </a:cubicBezTo>
                <a:close/>
                <a:moveTo>
                  <a:pt x="90" y="60"/>
                </a:moveTo>
                <a:cubicBezTo>
                  <a:pt x="98" y="52"/>
                  <a:pt x="98" y="52"/>
                  <a:pt x="98" y="52"/>
                </a:cubicBezTo>
                <a:cubicBezTo>
                  <a:pt x="90" y="43"/>
                  <a:pt x="90" y="43"/>
                  <a:pt x="90" y="43"/>
                </a:cubicBezTo>
                <a:cubicBezTo>
                  <a:pt x="82" y="52"/>
                  <a:pt x="82" y="52"/>
                  <a:pt x="82" y="52"/>
                </a:cubicBezTo>
                <a:cubicBezTo>
                  <a:pt x="79" y="49"/>
                  <a:pt x="75" y="48"/>
                  <a:pt x="71" y="46"/>
                </a:cubicBezTo>
                <a:cubicBezTo>
                  <a:pt x="71" y="35"/>
                  <a:pt x="71" y="35"/>
                  <a:pt x="71" y="35"/>
                </a:cubicBezTo>
                <a:cubicBezTo>
                  <a:pt x="61" y="35"/>
                  <a:pt x="61" y="35"/>
                  <a:pt x="61" y="35"/>
                </a:cubicBezTo>
                <a:cubicBezTo>
                  <a:pt x="61" y="46"/>
                  <a:pt x="61" y="46"/>
                  <a:pt x="61" y="46"/>
                </a:cubicBezTo>
                <a:cubicBezTo>
                  <a:pt x="57" y="48"/>
                  <a:pt x="53" y="49"/>
                  <a:pt x="49" y="52"/>
                </a:cubicBezTo>
                <a:cubicBezTo>
                  <a:pt x="43" y="43"/>
                  <a:pt x="43" y="43"/>
                  <a:pt x="43" y="43"/>
                </a:cubicBezTo>
                <a:cubicBezTo>
                  <a:pt x="35" y="52"/>
                  <a:pt x="35" y="52"/>
                  <a:pt x="35" y="52"/>
                </a:cubicBezTo>
                <a:cubicBezTo>
                  <a:pt x="43" y="60"/>
                  <a:pt x="43" y="60"/>
                  <a:pt x="43" y="60"/>
                </a:cubicBezTo>
                <a:cubicBezTo>
                  <a:pt x="40" y="63"/>
                  <a:pt x="39" y="67"/>
                  <a:pt x="37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7" y="83"/>
                  <a:pt x="27" y="83"/>
                  <a:pt x="27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9" y="87"/>
                  <a:pt x="40" y="91"/>
                  <a:pt x="43" y="94"/>
                </a:cubicBezTo>
                <a:cubicBezTo>
                  <a:pt x="35" y="103"/>
                  <a:pt x="35" y="103"/>
                  <a:pt x="35" y="103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53" y="105"/>
                  <a:pt x="57" y="107"/>
                  <a:pt x="61" y="108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71" y="119"/>
                  <a:pt x="71" y="119"/>
                  <a:pt x="71" y="119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5" y="107"/>
                  <a:pt x="79" y="105"/>
                  <a:pt x="82" y="103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0" y="94"/>
                  <a:pt x="90" y="94"/>
                  <a:pt x="90" y="94"/>
                </a:cubicBezTo>
                <a:cubicBezTo>
                  <a:pt x="92" y="91"/>
                  <a:pt x="94" y="87"/>
                  <a:pt x="94" y="83"/>
                </a:cubicBezTo>
                <a:cubicBezTo>
                  <a:pt x="106" y="83"/>
                  <a:pt x="106" y="83"/>
                  <a:pt x="106" y="8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94" y="72"/>
                  <a:pt x="94" y="72"/>
                  <a:pt x="94" y="72"/>
                </a:cubicBezTo>
                <a:cubicBezTo>
                  <a:pt x="94" y="67"/>
                  <a:pt x="92" y="63"/>
                  <a:pt x="90" y="60"/>
                </a:cubicBezTo>
                <a:close/>
                <a:moveTo>
                  <a:pt x="66" y="90"/>
                </a:moveTo>
                <a:cubicBezTo>
                  <a:pt x="60" y="90"/>
                  <a:pt x="54" y="84"/>
                  <a:pt x="54" y="77"/>
                </a:cubicBezTo>
                <a:cubicBezTo>
                  <a:pt x="54" y="70"/>
                  <a:pt x="60" y="64"/>
                  <a:pt x="66" y="64"/>
                </a:cubicBezTo>
                <a:cubicBezTo>
                  <a:pt x="73" y="64"/>
                  <a:pt x="78" y="70"/>
                  <a:pt x="78" y="77"/>
                </a:cubicBezTo>
                <a:cubicBezTo>
                  <a:pt x="78" y="84"/>
                  <a:pt x="73" y="90"/>
                  <a:pt x="66" y="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5" name="Freeform 154">
            <a:extLst>
              <a:ext uri="{FF2B5EF4-FFF2-40B4-BE49-F238E27FC236}">
                <a16:creationId xmlns:a16="http://schemas.microsoft.com/office/drawing/2014/main" id="{0193B755-7C8F-4DF3-8BAB-E8610AE4E44A}"/>
              </a:ext>
            </a:extLst>
          </p:cNvPr>
          <p:cNvSpPr>
            <a:spLocks noEditPoints="1"/>
          </p:cNvSpPr>
          <p:nvPr/>
        </p:nvSpPr>
        <p:spPr bwMode="auto">
          <a:xfrm>
            <a:off x="9542463" y="4721226"/>
            <a:ext cx="261938" cy="168275"/>
          </a:xfrm>
          <a:custGeom>
            <a:avLst/>
            <a:gdLst>
              <a:gd name="T0" fmla="*/ 106 w 165"/>
              <a:gd name="T1" fmla="*/ 44 h 106"/>
              <a:gd name="T2" fmla="*/ 89 w 165"/>
              <a:gd name="T3" fmla="*/ 12 h 106"/>
              <a:gd name="T4" fmla="*/ 66 w 165"/>
              <a:gd name="T5" fmla="*/ 5 h 106"/>
              <a:gd name="T6" fmla="*/ 11 w 165"/>
              <a:gd name="T7" fmla="*/ 39 h 106"/>
              <a:gd name="T8" fmla="*/ 5 w 165"/>
              <a:gd name="T9" fmla="*/ 63 h 106"/>
              <a:gd name="T10" fmla="*/ 22 w 165"/>
              <a:gd name="T11" fmla="*/ 95 h 106"/>
              <a:gd name="T12" fmla="*/ 45 w 165"/>
              <a:gd name="T13" fmla="*/ 101 h 106"/>
              <a:gd name="T14" fmla="*/ 100 w 165"/>
              <a:gd name="T15" fmla="*/ 68 h 106"/>
              <a:gd name="T16" fmla="*/ 106 w 165"/>
              <a:gd name="T17" fmla="*/ 44 h 106"/>
              <a:gd name="T18" fmla="*/ 85 w 165"/>
              <a:gd name="T19" fmla="*/ 59 h 106"/>
              <a:gd name="T20" fmla="*/ 45 w 165"/>
              <a:gd name="T21" fmla="*/ 84 h 106"/>
              <a:gd name="T22" fmla="*/ 30 w 165"/>
              <a:gd name="T23" fmla="*/ 80 h 106"/>
              <a:gd name="T24" fmla="*/ 21 w 165"/>
              <a:gd name="T25" fmla="*/ 64 h 106"/>
              <a:gd name="T26" fmla="*/ 26 w 165"/>
              <a:gd name="T27" fmla="*/ 47 h 106"/>
              <a:gd name="T28" fmla="*/ 66 w 165"/>
              <a:gd name="T29" fmla="*/ 23 h 106"/>
              <a:gd name="T30" fmla="*/ 80 w 165"/>
              <a:gd name="T31" fmla="*/ 27 h 106"/>
              <a:gd name="T32" fmla="*/ 90 w 165"/>
              <a:gd name="T33" fmla="*/ 43 h 106"/>
              <a:gd name="T34" fmla="*/ 85 w 165"/>
              <a:gd name="T35" fmla="*/ 59 h 106"/>
              <a:gd name="T36" fmla="*/ 154 w 165"/>
              <a:gd name="T37" fmla="*/ 39 h 106"/>
              <a:gd name="T38" fmla="*/ 110 w 165"/>
              <a:gd name="T39" fmla="*/ 11 h 106"/>
              <a:gd name="T40" fmla="*/ 105 w 165"/>
              <a:gd name="T41" fmla="*/ 19 h 106"/>
              <a:gd name="T42" fmla="*/ 109 w 165"/>
              <a:gd name="T43" fmla="*/ 29 h 106"/>
              <a:gd name="T44" fmla="*/ 139 w 165"/>
              <a:gd name="T45" fmla="*/ 47 h 106"/>
              <a:gd name="T46" fmla="*/ 144 w 165"/>
              <a:gd name="T47" fmla="*/ 63 h 106"/>
              <a:gd name="T48" fmla="*/ 136 w 165"/>
              <a:gd name="T49" fmla="*/ 79 h 106"/>
              <a:gd name="T50" fmla="*/ 120 w 165"/>
              <a:gd name="T51" fmla="*/ 84 h 106"/>
              <a:gd name="T52" fmla="*/ 105 w 165"/>
              <a:gd name="T53" fmla="*/ 75 h 106"/>
              <a:gd name="T54" fmla="*/ 100 w 165"/>
              <a:gd name="T55" fmla="*/ 79 h 106"/>
              <a:gd name="T56" fmla="*/ 97 w 165"/>
              <a:gd name="T57" fmla="*/ 88 h 106"/>
              <a:gd name="T58" fmla="*/ 120 w 165"/>
              <a:gd name="T59" fmla="*/ 101 h 106"/>
              <a:gd name="T60" fmla="*/ 143 w 165"/>
              <a:gd name="T61" fmla="*/ 95 h 106"/>
              <a:gd name="T62" fmla="*/ 160 w 165"/>
              <a:gd name="T63" fmla="*/ 63 h 106"/>
              <a:gd name="T64" fmla="*/ 154 w 165"/>
              <a:gd name="T65" fmla="*/ 39 h 106"/>
              <a:gd name="T66" fmla="*/ 154 w 165"/>
              <a:gd name="T67" fmla="*/ 39 h 106"/>
              <a:gd name="T68" fmla="*/ 154 w 165"/>
              <a:gd name="T69" fmla="*/ 39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5" h="106">
                <a:moveTo>
                  <a:pt x="106" y="44"/>
                </a:moveTo>
                <a:cubicBezTo>
                  <a:pt x="89" y="12"/>
                  <a:pt x="89" y="12"/>
                  <a:pt x="89" y="12"/>
                </a:cubicBezTo>
                <a:cubicBezTo>
                  <a:pt x="84" y="3"/>
                  <a:pt x="74" y="0"/>
                  <a:pt x="66" y="5"/>
                </a:cubicBezTo>
                <a:cubicBezTo>
                  <a:pt x="11" y="39"/>
                  <a:pt x="11" y="39"/>
                  <a:pt x="11" y="39"/>
                </a:cubicBezTo>
                <a:cubicBezTo>
                  <a:pt x="3" y="44"/>
                  <a:pt x="0" y="54"/>
                  <a:pt x="5" y="63"/>
                </a:cubicBezTo>
                <a:cubicBezTo>
                  <a:pt x="22" y="95"/>
                  <a:pt x="22" y="95"/>
                  <a:pt x="22" y="95"/>
                </a:cubicBezTo>
                <a:cubicBezTo>
                  <a:pt x="27" y="103"/>
                  <a:pt x="37" y="106"/>
                  <a:pt x="45" y="101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8" y="63"/>
                  <a:pt x="111" y="52"/>
                  <a:pt x="106" y="44"/>
                </a:cubicBezTo>
                <a:close/>
                <a:moveTo>
                  <a:pt x="85" y="59"/>
                </a:moveTo>
                <a:cubicBezTo>
                  <a:pt x="45" y="84"/>
                  <a:pt x="45" y="84"/>
                  <a:pt x="45" y="84"/>
                </a:cubicBezTo>
                <a:cubicBezTo>
                  <a:pt x="40" y="88"/>
                  <a:pt x="33" y="86"/>
                  <a:pt x="30" y="80"/>
                </a:cubicBezTo>
                <a:cubicBezTo>
                  <a:pt x="21" y="64"/>
                  <a:pt x="21" y="64"/>
                  <a:pt x="21" y="64"/>
                </a:cubicBezTo>
                <a:cubicBezTo>
                  <a:pt x="19" y="58"/>
                  <a:pt x="21" y="50"/>
                  <a:pt x="26" y="47"/>
                </a:cubicBezTo>
                <a:cubicBezTo>
                  <a:pt x="66" y="23"/>
                  <a:pt x="66" y="23"/>
                  <a:pt x="66" y="23"/>
                </a:cubicBezTo>
                <a:cubicBezTo>
                  <a:pt x="71" y="19"/>
                  <a:pt x="78" y="21"/>
                  <a:pt x="80" y="27"/>
                </a:cubicBezTo>
                <a:cubicBezTo>
                  <a:pt x="90" y="43"/>
                  <a:pt x="90" y="43"/>
                  <a:pt x="90" y="43"/>
                </a:cubicBezTo>
                <a:cubicBezTo>
                  <a:pt x="92" y="48"/>
                  <a:pt x="90" y="56"/>
                  <a:pt x="85" y="59"/>
                </a:cubicBezTo>
                <a:close/>
                <a:moveTo>
                  <a:pt x="154" y="39"/>
                </a:moveTo>
                <a:cubicBezTo>
                  <a:pt x="110" y="11"/>
                  <a:pt x="110" y="11"/>
                  <a:pt x="110" y="11"/>
                </a:cubicBezTo>
                <a:cubicBezTo>
                  <a:pt x="108" y="13"/>
                  <a:pt x="105" y="16"/>
                  <a:pt x="105" y="19"/>
                </a:cubicBezTo>
                <a:cubicBezTo>
                  <a:pt x="105" y="22"/>
                  <a:pt x="107" y="26"/>
                  <a:pt x="109" y="29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5" y="50"/>
                  <a:pt x="147" y="57"/>
                  <a:pt x="144" y="63"/>
                </a:cubicBezTo>
                <a:cubicBezTo>
                  <a:pt x="136" y="79"/>
                  <a:pt x="136" y="79"/>
                  <a:pt x="136" y="79"/>
                </a:cubicBezTo>
                <a:cubicBezTo>
                  <a:pt x="132" y="85"/>
                  <a:pt x="125" y="87"/>
                  <a:pt x="120" y="84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3" y="76"/>
                  <a:pt x="102" y="77"/>
                  <a:pt x="100" y="79"/>
                </a:cubicBezTo>
                <a:cubicBezTo>
                  <a:pt x="98" y="81"/>
                  <a:pt x="97" y="85"/>
                  <a:pt x="97" y="88"/>
                </a:cubicBezTo>
                <a:cubicBezTo>
                  <a:pt x="120" y="101"/>
                  <a:pt x="120" y="101"/>
                  <a:pt x="120" y="101"/>
                </a:cubicBezTo>
                <a:cubicBezTo>
                  <a:pt x="128" y="106"/>
                  <a:pt x="138" y="103"/>
                  <a:pt x="143" y="95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5" y="54"/>
                  <a:pt x="162" y="44"/>
                  <a:pt x="154" y="39"/>
                </a:cubicBezTo>
                <a:close/>
                <a:moveTo>
                  <a:pt x="154" y="39"/>
                </a:moveTo>
                <a:cubicBezTo>
                  <a:pt x="154" y="39"/>
                  <a:pt x="154" y="39"/>
                  <a:pt x="154" y="3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6" name="Freeform 155">
            <a:extLst>
              <a:ext uri="{FF2B5EF4-FFF2-40B4-BE49-F238E27FC236}">
                <a16:creationId xmlns:a16="http://schemas.microsoft.com/office/drawing/2014/main" id="{6F14D265-C17B-4879-A143-977F3A686DF6}"/>
              </a:ext>
            </a:extLst>
          </p:cNvPr>
          <p:cNvSpPr>
            <a:spLocks noEditPoints="1"/>
          </p:cNvSpPr>
          <p:nvPr/>
        </p:nvSpPr>
        <p:spPr bwMode="auto">
          <a:xfrm>
            <a:off x="3541713" y="1374776"/>
            <a:ext cx="152400" cy="254000"/>
          </a:xfrm>
          <a:custGeom>
            <a:avLst/>
            <a:gdLst>
              <a:gd name="T0" fmla="*/ 40 w 96"/>
              <a:gd name="T1" fmla="*/ 141 h 160"/>
              <a:gd name="T2" fmla="*/ 56 w 96"/>
              <a:gd name="T3" fmla="*/ 141 h 160"/>
              <a:gd name="T4" fmla="*/ 48 w 96"/>
              <a:gd name="T5" fmla="*/ 143 h 160"/>
              <a:gd name="T6" fmla="*/ 48 w 96"/>
              <a:gd name="T7" fmla="*/ 138 h 160"/>
              <a:gd name="T8" fmla="*/ 48 w 96"/>
              <a:gd name="T9" fmla="*/ 143 h 160"/>
              <a:gd name="T10" fmla="*/ 63 w 96"/>
              <a:gd name="T11" fmla="*/ 19 h 160"/>
              <a:gd name="T12" fmla="*/ 63 w 96"/>
              <a:gd name="T13" fmla="*/ 13 h 160"/>
              <a:gd name="T14" fmla="*/ 44 w 96"/>
              <a:gd name="T15" fmla="*/ 15 h 160"/>
              <a:gd name="T16" fmla="*/ 37 w 96"/>
              <a:gd name="T17" fmla="*/ 19 h 160"/>
              <a:gd name="T18" fmla="*/ 37 w 96"/>
              <a:gd name="T19" fmla="*/ 11 h 160"/>
              <a:gd name="T20" fmla="*/ 37 w 96"/>
              <a:gd name="T21" fmla="*/ 19 h 160"/>
              <a:gd name="T22" fmla="*/ 9 w 96"/>
              <a:gd name="T23" fmla="*/ 0 h 160"/>
              <a:gd name="T24" fmla="*/ 0 w 96"/>
              <a:gd name="T25" fmla="*/ 151 h 160"/>
              <a:gd name="T26" fmla="*/ 85 w 96"/>
              <a:gd name="T27" fmla="*/ 160 h 160"/>
              <a:gd name="T28" fmla="*/ 96 w 96"/>
              <a:gd name="T29" fmla="*/ 8 h 160"/>
              <a:gd name="T30" fmla="*/ 90 w 96"/>
              <a:gd name="T31" fmla="*/ 151 h 160"/>
              <a:gd name="T32" fmla="*/ 9 w 96"/>
              <a:gd name="T33" fmla="*/ 153 h 160"/>
              <a:gd name="T34" fmla="*/ 6 w 96"/>
              <a:gd name="T35" fmla="*/ 8 h 160"/>
              <a:gd name="T36" fmla="*/ 85 w 96"/>
              <a:gd name="T37" fmla="*/ 6 h 160"/>
              <a:gd name="T38" fmla="*/ 90 w 96"/>
              <a:gd name="T39" fmla="*/ 151 h 160"/>
              <a:gd name="T40" fmla="*/ 37 w 96"/>
              <a:gd name="T41" fmla="*/ 86 h 160"/>
              <a:gd name="T42" fmla="*/ 55 w 96"/>
              <a:gd name="T43" fmla="*/ 63 h 160"/>
              <a:gd name="T44" fmla="*/ 33 w 96"/>
              <a:gd name="T45" fmla="*/ 81 h 160"/>
              <a:gd name="T46" fmla="*/ 35 w 96"/>
              <a:gd name="T47" fmla="*/ 86 h 160"/>
              <a:gd name="T48" fmla="*/ 55 w 96"/>
              <a:gd name="T49" fmla="*/ 86 h 160"/>
              <a:gd name="T50" fmla="*/ 63 w 96"/>
              <a:gd name="T51" fmla="*/ 78 h 160"/>
              <a:gd name="T52" fmla="*/ 59 w 96"/>
              <a:gd name="T53" fmla="*/ 74 h 160"/>
              <a:gd name="T54" fmla="*/ 53 w 96"/>
              <a:gd name="T55" fmla="*/ 86 h 160"/>
              <a:gd name="T56" fmla="*/ 17 w 96"/>
              <a:gd name="T57" fmla="*/ 24 h 160"/>
              <a:gd name="T58" fmla="*/ 12 w 96"/>
              <a:gd name="T59" fmla="*/ 123 h 160"/>
              <a:gd name="T60" fmla="*/ 79 w 96"/>
              <a:gd name="T61" fmla="*/ 127 h 160"/>
              <a:gd name="T62" fmla="*/ 83 w 96"/>
              <a:gd name="T63" fmla="*/ 28 h 160"/>
              <a:gd name="T64" fmla="*/ 76 w 96"/>
              <a:gd name="T65" fmla="*/ 121 h 160"/>
              <a:gd name="T66" fmla="*/ 19 w 96"/>
              <a:gd name="T67" fmla="*/ 30 h 160"/>
              <a:gd name="T68" fmla="*/ 76 w 96"/>
              <a:gd name="T69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160">
                <a:moveTo>
                  <a:pt x="48" y="131"/>
                </a:moveTo>
                <a:cubicBezTo>
                  <a:pt x="44" y="131"/>
                  <a:pt x="40" y="136"/>
                  <a:pt x="40" y="141"/>
                </a:cubicBezTo>
                <a:cubicBezTo>
                  <a:pt x="40" y="145"/>
                  <a:pt x="44" y="150"/>
                  <a:pt x="48" y="150"/>
                </a:cubicBezTo>
                <a:cubicBezTo>
                  <a:pt x="52" y="150"/>
                  <a:pt x="56" y="145"/>
                  <a:pt x="56" y="141"/>
                </a:cubicBezTo>
                <a:cubicBezTo>
                  <a:pt x="56" y="136"/>
                  <a:pt x="52" y="131"/>
                  <a:pt x="48" y="131"/>
                </a:cubicBezTo>
                <a:close/>
                <a:moveTo>
                  <a:pt x="48" y="143"/>
                </a:moveTo>
                <a:cubicBezTo>
                  <a:pt x="46" y="143"/>
                  <a:pt x="46" y="143"/>
                  <a:pt x="46" y="141"/>
                </a:cubicBezTo>
                <a:cubicBezTo>
                  <a:pt x="46" y="138"/>
                  <a:pt x="46" y="138"/>
                  <a:pt x="48" y="138"/>
                </a:cubicBezTo>
                <a:cubicBezTo>
                  <a:pt x="50" y="138"/>
                  <a:pt x="50" y="138"/>
                  <a:pt x="50" y="141"/>
                </a:cubicBezTo>
                <a:cubicBezTo>
                  <a:pt x="50" y="143"/>
                  <a:pt x="50" y="143"/>
                  <a:pt x="48" y="143"/>
                </a:cubicBezTo>
                <a:close/>
                <a:moveTo>
                  <a:pt x="46" y="19"/>
                </a:move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6" y="17"/>
                  <a:pt x="66" y="15"/>
                </a:cubicBezTo>
                <a:cubicBezTo>
                  <a:pt x="66" y="13"/>
                  <a:pt x="63" y="13"/>
                  <a:pt x="63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4" y="13"/>
                  <a:pt x="44" y="15"/>
                </a:cubicBezTo>
                <a:cubicBezTo>
                  <a:pt x="44" y="17"/>
                  <a:pt x="46" y="19"/>
                  <a:pt x="46" y="19"/>
                </a:cubicBezTo>
                <a:close/>
                <a:moveTo>
                  <a:pt x="37" y="19"/>
                </a:moveTo>
                <a:cubicBezTo>
                  <a:pt x="40" y="19"/>
                  <a:pt x="40" y="17"/>
                  <a:pt x="40" y="15"/>
                </a:cubicBezTo>
                <a:cubicBezTo>
                  <a:pt x="40" y="13"/>
                  <a:pt x="40" y="11"/>
                  <a:pt x="37" y="11"/>
                </a:cubicBezTo>
                <a:cubicBezTo>
                  <a:pt x="35" y="11"/>
                  <a:pt x="32" y="13"/>
                  <a:pt x="32" y="15"/>
                </a:cubicBezTo>
                <a:cubicBezTo>
                  <a:pt x="32" y="17"/>
                  <a:pt x="35" y="19"/>
                  <a:pt x="37" y="19"/>
                </a:cubicBezTo>
                <a:close/>
                <a:moveTo>
                  <a:pt x="85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5"/>
                  <a:pt x="4" y="160"/>
                  <a:pt x="9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92" y="160"/>
                  <a:pt x="96" y="155"/>
                  <a:pt x="96" y="151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4"/>
                  <a:pt x="92" y="0"/>
                  <a:pt x="85" y="0"/>
                </a:cubicBezTo>
                <a:close/>
                <a:moveTo>
                  <a:pt x="90" y="151"/>
                </a:moveTo>
                <a:cubicBezTo>
                  <a:pt x="90" y="153"/>
                  <a:pt x="88" y="153"/>
                  <a:pt x="85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9" y="153"/>
                  <a:pt x="6" y="153"/>
                  <a:pt x="6" y="151"/>
                </a:cubicBezTo>
                <a:cubicBezTo>
                  <a:pt x="6" y="8"/>
                  <a:pt x="6" y="8"/>
                  <a:pt x="6" y="8"/>
                </a:cubicBezTo>
                <a:cubicBezTo>
                  <a:pt x="9" y="6"/>
                  <a:pt x="9" y="6"/>
                  <a:pt x="9" y="6"/>
                </a:cubicBezTo>
                <a:cubicBezTo>
                  <a:pt x="85" y="6"/>
                  <a:pt x="85" y="6"/>
                  <a:pt x="85" y="6"/>
                </a:cubicBezTo>
                <a:cubicBezTo>
                  <a:pt x="88" y="6"/>
                  <a:pt x="90" y="8"/>
                  <a:pt x="90" y="8"/>
                </a:cubicBezTo>
                <a:cubicBezTo>
                  <a:pt x="90" y="151"/>
                  <a:pt x="90" y="151"/>
                  <a:pt x="90" y="151"/>
                </a:cubicBezTo>
                <a:close/>
                <a:moveTo>
                  <a:pt x="35" y="86"/>
                </a:moveTo>
                <a:cubicBezTo>
                  <a:pt x="37" y="86"/>
                  <a:pt x="37" y="86"/>
                  <a:pt x="37" y="86"/>
                </a:cubicBezTo>
                <a:cubicBezTo>
                  <a:pt x="55" y="68"/>
                  <a:pt x="55" y="68"/>
                  <a:pt x="55" y="68"/>
                </a:cubicBezTo>
                <a:cubicBezTo>
                  <a:pt x="55" y="68"/>
                  <a:pt x="55" y="65"/>
                  <a:pt x="55" y="63"/>
                </a:cubicBezTo>
                <a:cubicBezTo>
                  <a:pt x="53" y="63"/>
                  <a:pt x="50" y="63"/>
                  <a:pt x="48" y="63"/>
                </a:cubicBezTo>
                <a:cubicBezTo>
                  <a:pt x="33" y="81"/>
                  <a:pt x="33" y="81"/>
                  <a:pt x="33" y="81"/>
                </a:cubicBezTo>
                <a:cubicBezTo>
                  <a:pt x="31" y="81"/>
                  <a:pt x="31" y="83"/>
                  <a:pt x="33" y="86"/>
                </a:cubicBezTo>
                <a:cubicBezTo>
                  <a:pt x="33" y="86"/>
                  <a:pt x="33" y="86"/>
                  <a:pt x="35" y="86"/>
                </a:cubicBezTo>
                <a:close/>
                <a:moveTo>
                  <a:pt x="53" y="86"/>
                </a:moveTo>
                <a:cubicBezTo>
                  <a:pt x="53" y="86"/>
                  <a:pt x="53" y="86"/>
                  <a:pt x="55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63" y="78"/>
                  <a:pt x="63" y="78"/>
                  <a:pt x="63" y="78"/>
                </a:cubicBezTo>
                <a:cubicBezTo>
                  <a:pt x="66" y="76"/>
                  <a:pt x="66" y="74"/>
                  <a:pt x="63" y="74"/>
                </a:cubicBezTo>
                <a:cubicBezTo>
                  <a:pt x="61" y="71"/>
                  <a:pt x="59" y="71"/>
                  <a:pt x="59" y="74"/>
                </a:cubicBezTo>
                <a:cubicBezTo>
                  <a:pt x="53" y="81"/>
                  <a:pt x="53" y="81"/>
                  <a:pt x="53" y="81"/>
                </a:cubicBezTo>
                <a:cubicBezTo>
                  <a:pt x="51" y="81"/>
                  <a:pt x="51" y="83"/>
                  <a:pt x="53" y="86"/>
                </a:cubicBezTo>
                <a:close/>
                <a:moveTo>
                  <a:pt x="79" y="24"/>
                </a:moveTo>
                <a:cubicBezTo>
                  <a:pt x="17" y="24"/>
                  <a:pt x="17" y="24"/>
                  <a:pt x="17" y="24"/>
                </a:cubicBezTo>
                <a:cubicBezTo>
                  <a:pt x="14" y="24"/>
                  <a:pt x="12" y="26"/>
                  <a:pt x="12" y="28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12" y="125"/>
                  <a:pt x="14" y="127"/>
                  <a:pt x="17" y="127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81" y="127"/>
                  <a:pt x="83" y="125"/>
                  <a:pt x="83" y="123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26"/>
                  <a:pt x="81" y="24"/>
                  <a:pt x="79" y="24"/>
                </a:cubicBezTo>
                <a:close/>
                <a:moveTo>
                  <a:pt x="76" y="121"/>
                </a:moveTo>
                <a:cubicBezTo>
                  <a:pt x="19" y="121"/>
                  <a:pt x="19" y="121"/>
                  <a:pt x="19" y="121"/>
                </a:cubicBezTo>
                <a:cubicBezTo>
                  <a:pt x="19" y="30"/>
                  <a:pt x="19" y="30"/>
                  <a:pt x="19" y="30"/>
                </a:cubicBezTo>
                <a:cubicBezTo>
                  <a:pt x="76" y="30"/>
                  <a:pt x="76" y="30"/>
                  <a:pt x="76" y="30"/>
                </a:cubicBezTo>
                <a:lnTo>
                  <a:pt x="76" y="1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7" name="Freeform 156">
            <a:extLst>
              <a:ext uri="{FF2B5EF4-FFF2-40B4-BE49-F238E27FC236}">
                <a16:creationId xmlns:a16="http://schemas.microsoft.com/office/drawing/2014/main" id="{769B2A5F-24BF-4632-B186-2C12818ECF71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2478088"/>
            <a:ext cx="254000" cy="249238"/>
          </a:xfrm>
          <a:custGeom>
            <a:avLst/>
            <a:gdLst>
              <a:gd name="T0" fmla="*/ 56 w 160"/>
              <a:gd name="T1" fmla="*/ 76 h 157"/>
              <a:gd name="T2" fmla="*/ 50 w 160"/>
              <a:gd name="T3" fmla="*/ 115 h 157"/>
              <a:gd name="T4" fmla="*/ 22 w 160"/>
              <a:gd name="T5" fmla="*/ 95 h 157"/>
              <a:gd name="T6" fmla="*/ 24 w 160"/>
              <a:gd name="T7" fmla="*/ 50 h 157"/>
              <a:gd name="T8" fmla="*/ 84 w 160"/>
              <a:gd name="T9" fmla="*/ 22 h 157"/>
              <a:gd name="T10" fmla="*/ 91 w 160"/>
              <a:gd name="T11" fmla="*/ 22 h 157"/>
              <a:gd name="T12" fmla="*/ 17 w 160"/>
              <a:gd name="T13" fmla="*/ 50 h 157"/>
              <a:gd name="T14" fmla="*/ 11 w 160"/>
              <a:gd name="T15" fmla="*/ 95 h 157"/>
              <a:gd name="T16" fmla="*/ 30 w 160"/>
              <a:gd name="T17" fmla="*/ 124 h 157"/>
              <a:gd name="T18" fmla="*/ 87 w 160"/>
              <a:gd name="T19" fmla="*/ 30 h 157"/>
              <a:gd name="T20" fmla="*/ 87 w 160"/>
              <a:gd name="T21" fmla="*/ 30 h 157"/>
              <a:gd name="T22" fmla="*/ 56 w 160"/>
              <a:gd name="T23" fmla="*/ 88 h 157"/>
              <a:gd name="T24" fmla="*/ 93 w 160"/>
              <a:gd name="T25" fmla="*/ 92 h 157"/>
              <a:gd name="T26" fmla="*/ 137 w 160"/>
              <a:gd name="T27" fmla="*/ 106 h 157"/>
              <a:gd name="T28" fmla="*/ 124 w 160"/>
              <a:gd name="T29" fmla="*/ 132 h 157"/>
              <a:gd name="T30" fmla="*/ 55 w 160"/>
              <a:gd name="T31" fmla="*/ 142 h 157"/>
              <a:gd name="T32" fmla="*/ 130 w 160"/>
              <a:gd name="T33" fmla="*/ 155 h 157"/>
              <a:gd name="T34" fmla="*/ 148 w 160"/>
              <a:gd name="T35" fmla="*/ 108 h 157"/>
              <a:gd name="T36" fmla="*/ 93 w 160"/>
              <a:gd name="T37" fmla="*/ 99 h 157"/>
              <a:gd name="T38" fmla="*/ 149 w 160"/>
              <a:gd name="T39" fmla="*/ 39 h 157"/>
              <a:gd name="T40" fmla="*/ 143 w 160"/>
              <a:gd name="T41" fmla="*/ 17 h 157"/>
              <a:gd name="T42" fmla="*/ 130 w 160"/>
              <a:gd name="T43" fmla="*/ 13 h 157"/>
              <a:gd name="T44" fmla="*/ 110 w 160"/>
              <a:gd name="T45" fmla="*/ 22 h 157"/>
              <a:gd name="T46" fmla="*/ 117 w 160"/>
              <a:gd name="T47" fmla="*/ 24 h 157"/>
              <a:gd name="T48" fmla="*/ 125 w 160"/>
              <a:gd name="T49" fmla="*/ 26 h 157"/>
              <a:gd name="T50" fmla="*/ 145 w 160"/>
              <a:gd name="T51" fmla="*/ 28 h 157"/>
              <a:gd name="T52" fmla="*/ 145 w 160"/>
              <a:gd name="T53" fmla="*/ 45 h 157"/>
              <a:gd name="T54" fmla="*/ 143 w 160"/>
              <a:gd name="T55" fmla="*/ 54 h 157"/>
              <a:gd name="T56" fmla="*/ 141 w 160"/>
              <a:gd name="T57" fmla="*/ 75 h 157"/>
              <a:gd name="T58" fmla="*/ 123 w 160"/>
              <a:gd name="T59" fmla="*/ 75 h 157"/>
              <a:gd name="T60" fmla="*/ 115 w 160"/>
              <a:gd name="T61" fmla="*/ 71 h 157"/>
              <a:gd name="T62" fmla="*/ 95 w 160"/>
              <a:gd name="T63" fmla="*/ 71 h 157"/>
              <a:gd name="T64" fmla="*/ 95 w 160"/>
              <a:gd name="T65" fmla="*/ 52 h 157"/>
              <a:gd name="T66" fmla="*/ 93 w 160"/>
              <a:gd name="T67" fmla="*/ 62 h 157"/>
              <a:gd name="T68" fmla="*/ 102 w 160"/>
              <a:gd name="T69" fmla="*/ 82 h 157"/>
              <a:gd name="T70" fmla="*/ 112 w 160"/>
              <a:gd name="T71" fmla="*/ 88 h 157"/>
              <a:gd name="T72" fmla="*/ 132 w 160"/>
              <a:gd name="T73" fmla="*/ 75 h 157"/>
              <a:gd name="T74" fmla="*/ 153 w 160"/>
              <a:gd name="T75" fmla="*/ 67 h 157"/>
              <a:gd name="T76" fmla="*/ 160 w 160"/>
              <a:gd name="T77" fmla="*/ 56 h 157"/>
              <a:gd name="T78" fmla="*/ 134 w 160"/>
              <a:gd name="T79" fmla="*/ 49 h 157"/>
              <a:gd name="T80" fmla="*/ 122 w 160"/>
              <a:gd name="T81" fmla="*/ 43 h 157"/>
              <a:gd name="T82" fmla="*/ 122 w 160"/>
              <a:gd name="T83" fmla="*/ 43 h 157"/>
              <a:gd name="T84" fmla="*/ 50 w 160"/>
              <a:gd name="T85" fmla="*/ 62 h 157"/>
              <a:gd name="T86" fmla="*/ 50 w 160"/>
              <a:gd name="T87" fmla="*/ 56 h 157"/>
              <a:gd name="T88" fmla="*/ 78 w 160"/>
              <a:gd name="T89" fmla="*/ 52 h 157"/>
              <a:gd name="T90" fmla="*/ 78 w 160"/>
              <a:gd name="T91" fmla="*/ 52 h 157"/>
              <a:gd name="T92" fmla="*/ 69 w 160"/>
              <a:gd name="T93" fmla="*/ 65 h 157"/>
              <a:gd name="T94" fmla="*/ 61 w 160"/>
              <a:gd name="T95" fmla="*/ 12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7">
                <a:moveTo>
                  <a:pt x="61" y="113"/>
                </a:moveTo>
                <a:cubicBezTo>
                  <a:pt x="61" y="93"/>
                  <a:pt x="61" y="93"/>
                  <a:pt x="61" y="93"/>
                </a:cubicBezTo>
                <a:cubicBezTo>
                  <a:pt x="65" y="92"/>
                  <a:pt x="67" y="89"/>
                  <a:pt x="67" y="86"/>
                </a:cubicBezTo>
                <a:cubicBezTo>
                  <a:pt x="67" y="80"/>
                  <a:pt x="63" y="76"/>
                  <a:pt x="56" y="76"/>
                </a:cubicBezTo>
                <a:cubicBezTo>
                  <a:pt x="52" y="76"/>
                  <a:pt x="48" y="80"/>
                  <a:pt x="48" y="86"/>
                </a:cubicBezTo>
                <a:cubicBezTo>
                  <a:pt x="48" y="89"/>
                  <a:pt x="51" y="93"/>
                  <a:pt x="54" y="94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4" y="115"/>
                  <a:pt x="52" y="117"/>
                  <a:pt x="50" y="115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6" y="115"/>
                  <a:pt x="24" y="113"/>
                  <a:pt x="24" y="108"/>
                </a:cubicBezTo>
                <a:cubicBezTo>
                  <a:pt x="24" y="98"/>
                  <a:pt x="24" y="98"/>
                  <a:pt x="24" y="98"/>
                </a:cubicBezTo>
                <a:cubicBezTo>
                  <a:pt x="24" y="95"/>
                  <a:pt x="24" y="95"/>
                  <a:pt x="22" y="95"/>
                </a:cubicBezTo>
                <a:cubicBezTo>
                  <a:pt x="19" y="91"/>
                  <a:pt x="15" y="89"/>
                  <a:pt x="11" y="89"/>
                </a:cubicBezTo>
                <a:cubicBezTo>
                  <a:pt x="9" y="89"/>
                  <a:pt x="6" y="89"/>
                  <a:pt x="6" y="87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26"/>
                  <a:pt x="43" y="6"/>
                  <a:pt x="67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2" y="6"/>
                  <a:pt x="84" y="8"/>
                  <a:pt x="84" y="8"/>
                </a:cubicBezTo>
                <a:cubicBezTo>
                  <a:pt x="84" y="22"/>
                  <a:pt x="84" y="22"/>
                  <a:pt x="84" y="22"/>
                </a:cubicBezTo>
                <a:cubicBezTo>
                  <a:pt x="81" y="23"/>
                  <a:pt x="78" y="28"/>
                  <a:pt x="78" y="32"/>
                </a:cubicBezTo>
                <a:cubicBezTo>
                  <a:pt x="78" y="38"/>
                  <a:pt x="82" y="42"/>
                  <a:pt x="87" y="42"/>
                </a:cubicBezTo>
                <a:cubicBezTo>
                  <a:pt x="93" y="42"/>
                  <a:pt x="98" y="38"/>
                  <a:pt x="98" y="32"/>
                </a:cubicBezTo>
                <a:cubicBezTo>
                  <a:pt x="98" y="28"/>
                  <a:pt x="95" y="24"/>
                  <a:pt x="91" y="22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4"/>
                  <a:pt x="87" y="0"/>
                  <a:pt x="8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39" y="0"/>
                  <a:pt x="17" y="21"/>
                  <a:pt x="17" y="50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7"/>
                </a:cubicBezTo>
                <a:cubicBezTo>
                  <a:pt x="0" y="91"/>
                  <a:pt x="4" y="95"/>
                  <a:pt x="11" y="95"/>
                </a:cubicBezTo>
                <a:cubicBezTo>
                  <a:pt x="13" y="95"/>
                  <a:pt x="15" y="98"/>
                  <a:pt x="17" y="9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7" y="117"/>
                  <a:pt x="24" y="124"/>
                  <a:pt x="30" y="124"/>
                </a:cubicBezTo>
                <a:cubicBezTo>
                  <a:pt x="50" y="124"/>
                  <a:pt x="50" y="124"/>
                  <a:pt x="50" y="124"/>
                </a:cubicBezTo>
                <a:cubicBezTo>
                  <a:pt x="50" y="124"/>
                  <a:pt x="50" y="124"/>
                  <a:pt x="52" y="124"/>
                </a:cubicBezTo>
                <a:cubicBezTo>
                  <a:pt x="56" y="121"/>
                  <a:pt x="61" y="117"/>
                  <a:pt x="61" y="113"/>
                </a:cubicBezTo>
                <a:close/>
                <a:moveTo>
                  <a:pt x="87" y="30"/>
                </a:moveTo>
                <a:cubicBezTo>
                  <a:pt x="89" y="30"/>
                  <a:pt x="91" y="30"/>
                  <a:pt x="91" y="32"/>
                </a:cubicBezTo>
                <a:cubicBezTo>
                  <a:pt x="91" y="34"/>
                  <a:pt x="89" y="36"/>
                  <a:pt x="87" y="36"/>
                </a:cubicBezTo>
                <a:cubicBezTo>
                  <a:pt x="84" y="36"/>
                  <a:pt x="84" y="34"/>
                  <a:pt x="84" y="32"/>
                </a:cubicBezTo>
                <a:cubicBezTo>
                  <a:pt x="84" y="30"/>
                  <a:pt x="84" y="30"/>
                  <a:pt x="87" y="30"/>
                </a:cubicBezTo>
                <a:close/>
                <a:moveTo>
                  <a:pt x="54" y="86"/>
                </a:moveTo>
                <a:cubicBezTo>
                  <a:pt x="54" y="84"/>
                  <a:pt x="54" y="82"/>
                  <a:pt x="56" y="82"/>
                </a:cubicBezTo>
                <a:cubicBezTo>
                  <a:pt x="58" y="82"/>
                  <a:pt x="61" y="84"/>
                  <a:pt x="61" y="86"/>
                </a:cubicBezTo>
                <a:cubicBezTo>
                  <a:pt x="61" y="86"/>
                  <a:pt x="58" y="88"/>
                  <a:pt x="56" y="88"/>
                </a:cubicBezTo>
                <a:cubicBezTo>
                  <a:pt x="54" y="88"/>
                  <a:pt x="54" y="86"/>
                  <a:pt x="54" y="86"/>
                </a:cubicBezTo>
                <a:close/>
                <a:moveTo>
                  <a:pt x="137" y="100"/>
                </a:moveTo>
                <a:cubicBezTo>
                  <a:pt x="104" y="100"/>
                  <a:pt x="104" y="100"/>
                  <a:pt x="104" y="100"/>
                </a:cubicBezTo>
                <a:cubicBezTo>
                  <a:pt x="103" y="96"/>
                  <a:pt x="99" y="92"/>
                  <a:pt x="93" y="92"/>
                </a:cubicBezTo>
                <a:cubicBezTo>
                  <a:pt x="89" y="92"/>
                  <a:pt x="84" y="97"/>
                  <a:pt x="84" y="101"/>
                </a:cubicBezTo>
                <a:cubicBezTo>
                  <a:pt x="84" y="108"/>
                  <a:pt x="89" y="112"/>
                  <a:pt x="93" y="112"/>
                </a:cubicBezTo>
                <a:cubicBezTo>
                  <a:pt x="98" y="112"/>
                  <a:pt x="101" y="110"/>
                  <a:pt x="103" y="106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9" y="106"/>
                  <a:pt x="141" y="108"/>
                  <a:pt x="141" y="108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7"/>
                  <a:pt x="137" y="130"/>
                  <a:pt x="128" y="130"/>
                </a:cubicBezTo>
                <a:cubicBezTo>
                  <a:pt x="126" y="130"/>
                  <a:pt x="124" y="130"/>
                  <a:pt x="124" y="132"/>
                </a:cubicBezTo>
                <a:cubicBezTo>
                  <a:pt x="124" y="151"/>
                  <a:pt x="124" y="151"/>
                  <a:pt x="124" y="151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55" y="142"/>
                  <a:pt x="55" y="142"/>
                  <a:pt x="55" y="142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5" y="157"/>
                  <a:pt x="55" y="157"/>
                  <a:pt x="57" y="157"/>
                </a:cubicBezTo>
                <a:cubicBezTo>
                  <a:pt x="128" y="157"/>
                  <a:pt x="128" y="157"/>
                  <a:pt x="128" y="157"/>
                </a:cubicBezTo>
                <a:cubicBezTo>
                  <a:pt x="128" y="157"/>
                  <a:pt x="130" y="157"/>
                  <a:pt x="130" y="155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41" y="134"/>
                  <a:pt x="145" y="123"/>
                  <a:pt x="148" y="117"/>
                </a:cubicBezTo>
                <a:cubicBezTo>
                  <a:pt x="148" y="117"/>
                  <a:pt x="148" y="117"/>
                  <a:pt x="148" y="115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48" y="104"/>
                  <a:pt x="143" y="100"/>
                  <a:pt x="137" y="100"/>
                </a:cubicBezTo>
                <a:close/>
                <a:moveTo>
                  <a:pt x="93" y="106"/>
                </a:moveTo>
                <a:cubicBezTo>
                  <a:pt x="91" y="106"/>
                  <a:pt x="91" y="103"/>
                  <a:pt x="91" y="101"/>
                </a:cubicBezTo>
                <a:cubicBezTo>
                  <a:pt x="91" y="99"/>
                  <a:pt x="91" y="99"/>
                  <a:pt x="93" y="99"/>
                </a:cubicBezTo>
                <a:cubicBezTo>
                  <a:pt x="95" y="99"/>
                  <a:pt x="98" y="99"/>
                  <a:pt x="98" y="101"/>
                </a:cubicBezTo>
                <a:cubicBezTo>
                  <a:pt x="98" y="103"/>
                  <a:pt x="95" y="106"/>
                  <a:pt x="93" y="106"/>
                </a:cubicBezTo>
                <a:close/>
                <a:moveTo>
                  <a:pt x="156" y="39"/>
                </a:moveTo>
                <a:cubicBezTo>
                  <a:pt x="149" y="39"/>
                  <a:pt x="149" y="39"/>
                  <a:pt x="149" y="39"/>
                </a:cubicBezTo>
                <a:cubicBezTo>
                  <a:pt x="147" y="39"/>
                  <a:pt x="147" y="37"/>
                  <a:pt x="147" y="37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3" y="28"/>
                  <a:pt x="153" y="26"/>
                  <a:pt x="153" y="26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5"/>
                  <a:pt x="141" y="15"/>
                  <a:pt x="138" y="17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2" y="22"/>
                  <a:pt x="132" y="22"/>
                  <a:pt x="130" y="22"/>
                </a:cubicBezTo>
                <a:cubicBezTo>
                  <a:pt x="130" y="13"/>
                  <a:pt x="130" y="13"/>
                  <a:pt x="130" y="13"/>
                </a:cubicBezTo>
                <a:cubicBezTo>
                  <a:pt x="130" y="11"/>
                  <a:pt x="128" y="9"/>
                  <a:pt x="128" y="9"/>
                </a:cubicBezTo>
                <a:cubicBezTo>
                  <a:pt x="112" y="9"/>
                  <a:pt x="112" y="9"/>
                  <a:pt x="112" y="9"/>
                </a:cubicBezTo>
                <a:cubicBezTo>
                  <a:pt x="112" y="9"/>
                  <a:pt x="110" y="11"/>
                  <a:pt x="110" y="1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8" y="22"/>
                  <a:pt x="106" y="22"/>
                  <a:pt x="104" y="24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0" y="28"/>
                  <a:pt x="112" y="28"/>
                  <a:pt x="115" y="26"/>
                </a:cubicBezTo>
                <a:cubicBezTo>
                  <a:pt x="115" y="26"/>
                  <a:pt x="117" y="26"/>
                  <a:pt x="117" y="24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3" y="26"/>
                  <a:pt x="125" y="26"/>
                  <a:pt x="125" y="26"/>
                </a:cubicBezTo>
                <a:cubicBezTo>
                  <a:pt x="128" y="28"/>
                  <a:pt x="130" y="28"/>
                  <a:pt x="132" y="28"/>
                </a:cubicBezTo>
                <a:cubicBezTo>
                  <a:pt x="134" y="30"/>
                  <a:pt x="134" y="30"/>
                  <a:pt x="136" y="28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5" y="28"/>
                  <a:pt x="145" y="28"/>
                  <a:pt x="145" y="28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1" y="35"/>
                  <a:pt x="138" y="37"/>
                  <a:pt x="141" y="37"/>
                </a:cubicBezTo>
                <a:cubicBezTo>
                  <a:pt x="141" y="39"/>
                  <a:pt x="143" y="41"/>
                  <a:pt x="143" y="43"/>
                </a:cubicBezTo>
                <a:cubicBezTo>
                  <a:pt x="143" y="45"/>
                  <a:pt x="145" y="45"/>
                  <a:pt x="145" y="45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3" y="56"/>
                  <a:pt x="141" y="58"/>
                  <a:pt x="141" y="60"/>
                </a:cubicBezTo>
                <a:cubicBezTo>
                  <a:pt x="138" y="62"/>
                  <a:pt x="141" y="65"/>
                  <a:pt x="141" y="65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1" y="75"/>
                  <a:pt x="141" y="75"/>
                  <a:pt x="141" y="75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4" y="69"/>
                  <a:pt x="134" y="69"/>
                  <a:pt x="132" y="69"/>
                </a:cubicBezTo>
                <a:cubicBezTo>
                  <a:pt x="130" y="69"/>
                  <a:pt x="128" y="71"/>
                  <a:pt x="125" y="71"/>
                </a:cubicBezTo>
                <a:cubicBezTo>
                  <a:pt x="125" y="71"/>
                  <a:pt x="123" y="73"/>
                  <a:pt x="123" y="75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7" y="73"/>
                  <a:pt x="115" y="71"/>
                  <a:pt x="115" y="71"/>
                </a:cubicBezTo>
                <a:cubicBezTo>
                  <a:pt x="112" y="71"/>
                  <a:pt x="110" y="71"/>
                  <a:pt x="108" y="69"/>
                </a:cubicBezTo>
                <a:cubicBezTo>
                  <a:pt x="106" y="69"/>
                  <a:pt x="106" y="69"/>
                  <a:pt x="104" y="69"/>
                </a:cubicBezTo>
                <a:cubicBezTo>
                  <a:pt x="100" y="75"/>
                  <a:pt x="100" y="75"/>
                  <a:pt x="100" y="75"/>
                </a:cubicBezTo>
                <a:cubicBezTo>
                  <a:pt x="95" y="71"/>
                  <a:pt x="95" y="71"/>
                  <a:pt x="95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2" y="65"/>
                  <a:pt x="102" y="62"/>
                  <a:pt x="100" y="60"/>
                </a:cubicBezTo>
                <a:cubicBezTo>
                  <a:pt x="100" y="58"/>
                  <a:pt x="97" y="56"/>
                  <a:pt x="97" y="54"/>
                </a:cubicBezTo>
                <a:cubicBezTo>
                  <a:pt x="95" y="52"/>
                  <a:pt x="95" y="52"/>
                  <a:pt x="95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8"/>
                  <a:pt x="84" y="58"/>
                  <a:pt x="84" y="58"/>
                </a:cubicBezTo>
                <a:cubicBezTo>
                  <a:pt x="91" y="58"/>
                  <a:pt x="91" y="58"/>
                  <a:pt x="91" y="58"/>
                </a:cubicBezTo>
                <a:cubicBezTo>
                  <a:pt x="93" y="60"/>
                  <a:pt x="93" y="60"/>
                  <a:pt x="93" y="62"/>
                </a:cubicBezTo>
                <a:cubicBezTo>
                  <a:pt x="87" y="67"/>
                  <a:pt x="87" y="67"/>
                  <a:pt x="87" y="67"/>
                </a:cubicBezTo>
                <a:cubicBezTo>
                  <a:pt x="87" y="73"/>
                  <a:pt x="87" y="73"/>
                  <a:pt x="87" y="73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4"/>
                  <a:pt x="100" y="84"/>
                  <a:pt x="102" y="82"/>
                </a:cubicBezTo>
                <a:cubicBezTo>
                  <a:pt x="108" y="75"/>
                  <a:pt x="108" y="75"/>
                  <a:pt x="108" y="75"/>
                </a:cubicBezTo>
                <a:cubicBezTo>
                  <a:pt x="108" y="75"/>
                  <a:pt x="108" y="78"/>
                  <a:pt x="110" y="78"/>
                </a:cubicBezTo>
                <a:cubicBezTo>
                  <a:pt x="110" y="86"/>
                  <a:pt x="110" y="86"/>
                  <a:pt x="110" y="8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2" y="78"/>
                  <a:pt x="132" y="75"/>
                  <a:pt x="132" y="75"/>
                </a:cubicBezTo>
                <a:cubicBezTo>
                  <a:pt x="138" y="82"/>
                  <a:pt x="138" y="82"/>
                  <a:pt x="138" y="82"/>
                </a:cubicBezTo>
                <a:cubicBezTo>
                  <a:pt x="141" y="84"/>
                  <a:pt x="143" y="84"/>
                  <a:pt x="143" y="82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3" y="67"/>
                  <a:pt x="153" y="67"/>
                  <a:pt x="153" y="67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47" y="60"/>
                  <a:pt x="147" y="60"/>
                  <a:pt x="149" y="58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58" y="58"/>
                  <a:pt x="160" y="58"/>
                  <a:pt x="160" y="56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1"/>
                  <a:pt x="158" y="39"/>
                  <a:pt x="156" y="39"/>
                </a:cubicBezTo>
                <a:close/>
                <a:moveTo>
                  <a:pt x="122" y="62"/>
                </a:moveTo>
                <a:cubicBezTo>
                  <a:pt x="128" y="62"/>
                  <a:pt x="134" y="56"/>
                  <a:pt x="134" y="49"/>
                </a:cubicBezTo>
                <a:cubicBezTo>
                  <a:pt x="134" y="41"/>
                  <a:pt x="128" y="37"/>
                  <a:pt x="122" y="37"/>
                </a:cubicBezTo>
                <a:cubicBezTo>
                  <a:pt x="113" y="37"/>
                  <a:pt x="107" y="41"/>
                  <a:pt x="107" y="49"/>
                </a:cubicBezTo>
                <a:cubicBezTo>
                  <a:pt x="107" y="56"/>
                  <a:pt x="113" y="62"/>
                  <a:pt x="122" y="62"/>
                </a:cubicBezTo>
                <a:close/>
                <a:moveTo>
                  <a:pt x="122" y="43"/>
                </a:moveTo>
                <a:cubicBezTo>
                  <a:pt x="124" y="43"/>
                  <a:pt x="128" y="45"/>
                  <a:pt x="128" y="49"/>
                </a:cubicBezTo>
                <a:cubicBezTo>
                  <a:pt x="128" y="51"/>
                  <a:pt x="124" y="56"/>
                  <a:pt x="122" y="56"/>
                </a:cubicBezTo>
                <a:cubicBezTo>
                  <a:pt x="117" y="56"/>
                  <a:pt x="113" y="51"/>
                  <a:pt x="113" y="49"/>
                </a:cubicBezTo>
                <a:cubicBezTo>
                  <a:pt x="113" y="45"/>
                  <a:pt x="117" y="43"/>
                  <a:pt x="122" y="43"/>
                </a:cubicBezTo>
                <a:close/>
                <a:moveTo>
                  <a:pt x="35" y="52"/>
                </a:moveTo>
                <a:cubicBezTo>
                  <a:pt x="35" y="56"/>
                  <a:pt x="35" y="56"/>
                  <a:pt x="35" y="56"/>
                </a:cubicBezTo>
                <a:cubicBezTo>
                  <a:pt x="35" y="60"/>
                  <a:pt x="37" y="62"/>
                  <a:pt x="42" y="62"/>
                </a:cubicBezTo>
                <a:cubicBezTo>
                  <a:pt x="50" y="62"/>
                  <a:pt x="50" y="62"/>
                  <a:pt x="50" y="62"/>
                </a:cubicBezTo>
                <a:cubicBezTo>
                  <a:pt x="54" y="62"/>
                  <a:pt x="57" y="58"/>
                  <a:pt x="57" y="56"/>
                </a:cubicBezTo>
                <a:cubicBezTo>
                  <a:pt x="57" y="52"/>
                  <a:pt x="57" y="52"/>
                  <a:pt x="57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6"/>
                  <a:pt x="50" y="56"/>
                  <a:pt x="50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52"/>
                  <a:pt x="42" y="52"/>
                  <a:pt x="42" y="52"/>
                </a:cubicBezTo>
                <a:cubicBezTo>
                  <a:pt x="35" y="52"/>
                  <a:pt x="35" y="52"/>
                  <a:pt x="35" y="52"/>
                </a:cubicBezTo>
                <a:close/>
                <a:moveTo>
                  <a:pt x="78" y="52"/>
                </a:moveTo>
                <a:cubicBezTo>
                  <a:pt x="69" y="52"/>
                  <a:pt x="69" y="52"/>
                  <a:pt x="69" y="52"/>
                </a:cubicBezTo>
                <a:cubicBezTo>
                  <a:pt x="69" y="58"/>
                  <a:pt x="69" y="58"/>
                  <a:pt x="69" y="58"/>
                </a:cubicBezTo>
                <a:cubicBezTo>
                  <a:pt x="78" y="58"/>
                  <a:pt x="78" y="58"/>
                  <a:pt x="78" y="58"/>
                </a:cubicBezTo>
                <a:lnTo>
                  <a:pt x="78" y="52"/>
                </a:lnTo>
                <a:close/>
                <a:moveTo>
                  <a:pt x="69" y="70"/>
                </a:moveTo>
                <a:cubicBezTo>
                  <a:pt x="78" y="70"/>
                  <a:pt x="78" y="70"/>
                  <a:pt x="78" y="70"/>
                </a:cubicBezTo>
                <a:cubicBezTo>
                  <a:pt x="78" y="65"/>
                  <a:pt x="78" y="65"/>
                  <a:pt x="78" y="65"/>
                </a:cubicBezTo>
                <a:cubicBezTo>
                  <a:pt x="69" y="65"/>
                  <a:pt x="69" y="65"/>
                  <a:pt x="69" y="65"/>
                </a:cubicBezTo>
                <a:lnTo>
                  <a:pt x="69" y="70"/>
                </a:lnTo>
                <a:close/>
                <a:moveTo>
                  <a:pt x="55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55" y="129"/>
                  <a:pt x="55" y="129"/>
                  <a:pt x="55" y="129"/>
                </a:cubicBezTo>
                <a:lnTo>
                  <a:pt x="55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" name="Freeform 157">
            <a:extLst>
              <a:ext uri="{FF2B5EF4-FFF2-40B4-BE49-F238E27FC236}">
                <a16:creationId xmlns:a16="http://schemas.microsoft.com/office/drawing/2014/main" id="{306F130E-86B1-4C1F-8C05-9C96E04023D9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5780088"/>
            <a:ext cx="254000" cy="254000"/>
          </a:xfrm>
          <a:custGeom>
            <a:avLst/>
            <a:gdLst>
              <a:gd name="T0" fmla="*/ 37 w 160"/>
              <a:gd name="T1" fmla="*/ 0 h 160"/>
              <a:gd name="T2" fmla="*/ 15 w 160"/>
              <a:gd name="T3" fmla="*/ 121 h 160"/>
              <a:gd name="T4" fmla="*/ 52 w 160"/>
              <a:gd name="T5" fmla="*/ 138 h 160"/>
              <a:gd name="T6" fmla="*/ 73 w 160"/>
              <a:gd name="T7" fmla="*/ 160 h 160"/>
              <a:gd name="T8" fmla="*/ 102 w 160"/>
              <a:gd name="T9" fmla="*/ 141 h 160"/>
              <a:gd name="T10" fmla="*/ 151 w 160"/>
              <a:gd name="T11" fmla="*/ 130 h 160"/>
              <a:gd name="T12" fmla="*/ 153 w 160"/>
              <a:gd name="T13" fmla="*/ 20 h 160"/>
              <a:gd name="T14" fmla="*/ 153 w 160"/>
              <a:gd name="T15" fmla="*/ 41 h 160"/>
              <a:gd name="T16" fmla="*/ 119 w 160"/>
              <a:gd name="T17" fmla="*/ 4 h 160"/>
              <a:gd name="T18" fmla="*/ 119 w 160"/>
              <a:gd name="T19" fmla="*/ 30 h 160"/>
              <a:gd name="T20" fmla="*/ 119 w 160"/>
              <a:gd name="T21" fmla="*/ 56 h 160"/>
              <a:gd name="T22" fmla="*/ 4 w 160"/>
              <a:gd name="T23" fmla="*/ 20 h 160"/>
              <a:gd name="T24" fmla="*/ 4 w 160"/>
              <a:gd name="T25" fmla="*/ 41 h 160"/>
              <a:gd name="T26" fmla="*/ 4 w 160"/>
              <a:gd name="T27" fmla="*/ 76 h 160"/>
              <a:gd name="T28" fmla="*/ 17 w 160"/>
              <a:gd name="T29" fmla="*/ 136 h 160"/>
              <a:gd name="T30" fmla="*/ 52 w 160"/>
              <a:gd name="T31" fmla="*/ 128 h 160"/>
              <a:gd name="T32" fmla="*/ 78 w 160"/>
              <a:gd name="T33" fmla="*/ 102 h 160"/>
              <a:gd name="T34" fmla="*/ 58 w 160"/>
              <a:gd name="T35" fmla="*/ 121 h 160"/>
              <a:gd name="T36" fmla="*/ 97 w 160"/>
              <a:gd name="T37" fmla="*/ 138 h 160"/>
              <a:gd name="T38" fmla="*/ 86 w 160"/>
              <a:gd name="T39" fmla="*/ 147 h 160"/>
              <a:gd name="T40" fmla="*/ 73 w 160"/>
              <a:gd name="T41" fmla="*/ 147 h 160"/>
              <a:gd name="T42" fmla="*/ 63 w 160"/>
              <a:gd name="T43" fmla="*/ 138 h 160"/>
              <a:gd name="T44" fmla="*/ 63 w 160"/>
              <a:gd name="T45" fmla="*/ 123 h 160"/>
              <a:gd name="T46" fmla="*/ 73 w 160"/>
              <a:gd name="T47" fmla="*/ 115 h 160"/>
              <a:gd name="T48" fmla="*/ 86 w 160"/>
              <a:gd name="T49" fmla="*/ 115 h 160"/>
              <a:gd name="T50" fmla="*/ 97 w 160"/>
              <a:gd name="T51" fmla="*/ 123 h 160"/>
              <a:gd name="T52" fmla="*/ 108 w 160"/>
              <a:gd name="T53" fmla="*/ 128 h 160"/>
              <a:gd name="T54" fmla="*/ 89 w 160"/>
              <a:gd name="T55" fmla="*/ 108 h 160"/>
              <a:gd name="T56" fmla="*/ 138 w 160"/>
              <a:gd name="T57" fmla="*/ 121 h 160"/>
              <a:gd name="T58" fmla="*/ 143 w 160"/>
              <a:gd name="T59" fmla="*/ 126 h 160"/>
              <a:gd name="T60" fmla="*/ 153 w 160"/>
              <a:gd name="T61" fmla="*/ 76 h 160"/>
              <a:gd name="T62" fmla="*/ 47 w 160"/>
              <a:gd name="T63" fmla="*/ 11 h 160"/>
              <a:gd name="T64" fmla="*/ 56 w 160"/>
              <a:gd name="T65" fmla="*/ 11 h 160"/>
              <a:gd name="T66" fmla="*/ 108 w 160"/>
              <a:gd name="T67" fmla="*/ 11 h 160"/>
              <a:gd name="T68" fmla="*/ 97 w 160"/>
              <a:gd name="T69" fmla="*/ 11 h 160"/>
              <a:gd name="T70" fmla="*/ 89 w 160"/>
              <a:gd name="T71" fmla="*/ 11 h 160"/>
              <a:gd name="T72" fmla="*/ 47 w 160"/>
              <a:gd name="T73" fmla="*/ 35 h 160"/>
              <a:gd name="T74" fmla="*/ 56 w 160"/>
              <a:gd name="T75" fmla="*/ 35 h 160"/>
              <a:gd name="T76" fmla="*/ 108 w 160"/>
              <a:gd name="T77" fmla="*/ 35 h 160"/>
              <a:gd name="T78" fmla="*/ 97 w 160"/>
              <a:gd name="T79" fmla="*/ 35 h 160"/>
              <a:gd name="T80" fmla="*/ 89 w 160"/>
              <a:gd name="T81" fmla="*/ 35 h 160"/>
              <a:gd name="T82" fmla="*/ 51 w 160"/>
              <a:gd name="T83" fmla="*/ 67 h 160"/>
              <a:gd name="T84" fmla="*/ 62 w 160"/>
              <a:gd name="T85" fmla="*/ 67 h 160"/>
              <a:gd name="T86" fmla="*/ 112 w 160"/>
              <a:gd name="T87" fmla="*/ 71 h 160"/>
              <a:gd name="T88" fmla="*/ 103 w 160"/>
              <a:gd name="T89" fmla="*/ 71 h 160"/>
              <a:gd name="T90" fmla="*/ 93 w 160"/>
              <a:gd name="T91" fmla="*/ 71 h 160"/>
              <a:gd name="T92" fmla="*/ 144 w 160"/>
              <a:gd name="T93" fmla="*/ 26 h 160"/>
              <a:gd name="T94" fmla="*/ 134 w 160"/>
              <a:gd name="T95" fmla="*/ 26 h 160"/>
              <a:gd name="T96" fmla="*/ 144 w 160"/>
              <a:gd name="T97" fmla="*/ 45 h 160"/>
              <a:gd name="T98" fmla="*/ 134 w 160"/>
              <a:gd name="T99" fmla="*/ 45 h 160"/>
              <a:gd name="T100" fmla="*/ 144 w 160"/>
              <a:gd name="T101" fmla="*/ 67 h 160"/>
              <a:gd name="T102" fmla="*/ 134 w 160"/>
              <a:gd name="T103" fmla="*/ 67 h 160"/>
              <a:gd name="T104" fmla="*/ 21 w 160"/>
              <a:gd name="T105" fmla="*/ 26 h 160"/>
              <a:gd name="T106" fmla="*/ 10 w 160"/>
              <a:gd name="T107" fmla="*/ 26 h 160"/>
              <a:gd name="T108" fmla="*/ 21 w 160"/>
              <a:gd name="T109" fmla="*/ 45 h 160"/>
              <a:gd name="T110" fmla="*/ 10 w 160"/>
              <a:gd name="T111" fmla="*/ 45 h 160"/>
              <a:gd name="T112" fmla="*/ 21 w 160"/>
              <a:gd name="T113" fmla="*/ 67 h 160"/>
              <a:gd name="T114" fmla="*/ 10 w 160"/>
              <a:gd name="T115" fmla="*/ 67 h 160"/>
              <a:gd name="T116" fmla="*/ 93 w 160"/>
              <a:gd name="T117" fmla="*/ 130 h 160"/>
              <a:gd name="T118" fmla="*/ 88 w 160"/>
              <a:gd name="T119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160" y="82"/>
                </a:moveTo>
                <a:cubicBezTo>
                  <a:pt x="160" y="15"/>
                  <a:pt x="160" y="15"/>
                  <a:pt x="160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3" y="0"/>
                  <a:pt x="123" y="0"/>
                  <a:pt x="12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15"/>
                  <a:pt x="37" y="15"/>
                  <a:pt x="37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82"/>
                  <a:pt x="0" y="82"/>
                  <a:pt x="0" y="82"/>
                </a:cubicBezTo>
                <a:cubicBezTo>
                  <a:pt x="15" y="82"/>
                  <a:pt x="15" y="82"/>
                  <a:pt x="15" y="82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1" y="121"/>
                  <a:pt x="9" y="126"/>
                  <a:pt x="9" y="130"/>
                </a:cubicBezTo>
                <a:cubicBezTo>
                  <a:pt x="9" y="136"/>
                  <a:pt x="13" y="141"/>
                  <a:pt x="17" y="141"/>
                </a:cubicBezTo>
                <a:cubicBezTo>
                  <a:pt x="24" y="141"/>
                  <a:pt x="26" y="138"/>
                  <a:pt x="28" y="134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8" y="141"/>
                  <a:pt x="58" y="141"/>
                  <a:pt x="58" y="141"/>
                </a:cubicBezTo>
                <a:cubicBezTo>
                  <a:pt x="54" y="145"/>
                  <a:pt x="54" y="145"/>
                  <a:pt x="54" y="145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71" y="154"/>
                  <a:pt x="71" y="154"/>
                  <a:pt x="71" y="154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9" y="154"/>
                  <a:pt x="89" y="154"/>
                  <a:pt x="89" y="154"/>
                </a:cubicBezTo>
                <a:cubicBezTo>
                  <a:pt x="95" y="156"/>
                  <a:pt x="95" y="156"/>
                  <a:pt x="95" y="156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8"/>
                  <a:pt x="136" y="141"/>
                  <a:pt x="143" y="141"/>
                </a:cubicBezTo>
                <a:cubicBezTo>
                  <a:pt x="147" y="141"/>
                  <a:pt x="151" y="136"/>
                  <a:pt x="151" y="130"/>
                </a:cubicBezTo>
                <a:cubicBezTo>
                  <a:pt x="151" y="126"/>
                  <a:pt x="149" y="121"/>
                  <a:pt x="145" y="121"/>
                </a:cubicBezTo>
                <a:cubicBezTo>
                  <a:pt x="145" y="82"/>
                  <a:pt x="145" y="82"/>
                  <a:pt x="145" y="82"/>
                </a:cubicBezTo>
                <a:lnTo>
                  <a:pt x="160" y="82"/>
                </a:lnTo>
                <a:close/>
                <a:moveTo>
                  <a:pt x="123" y="20"/>
                </a:moveTo>
                <a:cubicBezTo>
                  <a:pt x="153" y="20"/>
                  <a:pt x="153" y="20"/>
                  <a:pt x="153" y="20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20"/>
                  <a:pt x="123" y="20"/>
                  <a:pt x="123" y="20"/>
                </a:cubicBezTo>
                <a:close/>
                <a:moveTo>
                  <a:pt x="123" y="41"/>
                </a:moveTo>
                <a:cubicBezTo>
                  <a:pt x="153" y="41"/>
                  <a:pt x="153" y="41"/>
                  <a:pt x="153" y="41"/>
                </a:cubicBezTo>
                <a:cubicBezTo>
                  <a:pt x="153" y="56"/>
                  <a:pt x="153" y="56"/>
                  <a:pt x="153" y="56"/>
                </a:cubicBezTo>
                <a:cubicBezTo>
                  <a:pt x="123" y="56"/>
                  <a:pt x="123" y="56"/>
                  <a:pt x="123" y="56"/>
                </a:cubicBezTo>
                <a:lnTo>
                  <a:pt x="123" y="41"/>
                </a:lnTo>
                <a:close/>
                <a:moveTo>
                  <a:pt x="41" y="4"/>
                </a:moveTo>
                <a:cubicBezTo>
                  <a:pt x="119" y="4"/>
                  <a:pt x="119" y="4"/>
                  <a:pt x="119" y="4"/>
                </a:cubicBezTo>
                <a:cubicBezTo>
                  <a:pt x="119" y="26"/>
                  <a:pt x="119" y="26"/>
                  <a:pt x="119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4"/>
                  <a:pt x="41" y="4"/>
                  <a:pt x="41" y="4"/>
                </a:cubicBezTo>
                <a:close/>
                <a:moveTo>
                  <a:pt x="41" y="30"/>
                </a:moveTo>
                <a:cubicBezTo>
                  <a:pt x="119" y="30"/>
                  <a:pt x="119" y="30"/>
                  <a:pt x="119" y="30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41" y="52"/>
                  <a:pt x="41" y="52"/>
                  <a:pt x="41" y="52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41" y="56"/>
                </a:moveTo>
                <a:cubicBezTo>
                  <a:pt x="119" y="56"/>
                  <a:pt x="119" y="56"/>
                  <a:pt x="119" y="5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1" y="76"/>
                  <a:pt x="41" y="76"/>
                  <a:pt x="41" y="76"/>
                </a:cubicBezTo>
                <a:cubicBezTo>
                  <a:pt x="41" y="56"/>
                  <a:pt x="41" y="56"/>
                  <a:pt x="41" y="56"/>
                </a:cubicBezTo>
                <a:close/>
                <a:moveTo>
                  <a:pt x="4" y="20"/>
                </a:moveTo>
                <a:cubicBezTo>
                  <a:pt x="37" y="20"/>
                  <a:pt x="37" y="20"/>
                  <a:pt x="37" y="20"/>
                </a:cubicBezTo>
                <a:cubicBezTo>
                  <a:pt x="37" y="35"/>
                  <a:pt x="37" y="35"/>
                  <a:pt x="37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20"/>
                  <a:pt x="4" y="20"/>
                  <a:pt x="4" y="20"/>
                </a:cubicBezTo>
                <a:close/>
                <a:moveTo>
                  <a:pt x="4" y="41"/>
                </a:moveTo>
                <a:cubicBezTo>
                  <a:pt x="37" y="41"/>
                  <a:pt x="37" y="41"/>
                  <a:pt x="37" y="41"/>
                </a:cubicBezTo>
                <a:cubicBezTo>
                  <a:pt x="37" y="56"/>
                  <a:pt x="37" y="56"/>
                  <a:pt x="37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41"/>
                  <a:pt x="4" y="41"/>
                  <a:pt x="4" y="41"/>
                </a:cubicBezTo>
                <a:close/>
                <a:moveTo>
                  <a:pt x="4" y="76"/>
                </a:moveTo>
                <a:cubicBezTo>
                  <a:pt x="4" y="61"/>
                  <a:pt x="4" y="61"/>
                  <a:pt x="4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76"/>
                  <a:pt x="37" y="76"/>
                  <a:pt x="37" y="76"/>
                </a:cubicBezTo>
                <a:cubicBezTo>
                  <a:pt x="4" y="76"/>
                  <a:pt x="4" y="76"/>
                  <a:pt x="4" y="76"/>
                </a:cubicBezTo>
                <a:close/>
                <a:moveTo>
                  <a:pt x="17" y="136"/>
                </a:moveTo>
                <a:cubicBezTo>
                  <a:pt x="15" y="136"/>
                  <a:pt x="13" y="134"/>
                  <a:pt x="13" y="130"/>
                </a:cubicBezTo>
                <a:cubicBezTo>
                  <a:pt x="13" y="128"/>
                  <a:pt x="15" y="126"/>
                  <a:pt x="17" y="126"/>
                </a:cubicBezTo>
                <a:cubicBezTo>
                  <a:pt x="22" y="126"/>
                  <a:pt x="24" y="128"/>
                  <a:pt x="24" y="130"/>
                </a:cubicBezTo>
                <a:cubicBezTo>
                  <a:pt x="24" y="134"/>
                  <a:pt x="22" y="136"/>
                  <a:pt x="17" y="136"/>
                </a:cubicBezTo>
                <a:close/>
                <a:moveTo>
                  <a:pt x="52" y="128"/>
                </a:moveTo>
                <a:cubicBezTo>
                  <a:pt x="28" y="128"/>
                  <a:pt x="28" y="128"/>
                  <a:pt x="28" y="128"/>
                </a:cubicBezTo>
                <a:cubicBezTo>
                  <a:pt x="28" y="126"/>
                  <a:pt x="24" y="121"/>
                  <a:pt x="22" y="121"/>
                </a:cubicBezTo>
                <a:cubicBezTo>
                  <a:pt x="22" y="82"/>
                  <a:pt x="22" y="82"/>
                  <a:pt x="22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3" y="102"/>
                  <a:pt x="73" y="102"/>
                  <a:pt x="73" y="102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28"/>
                  <a:pt x="52" y="128"/>
                  <a:pt x="52" y="128"/>
                </a:cubicBezTo>
                <a:close/>
                <a:moveTo>
                  <a:pt x="104" y="134"/>
                </a:moveTo>
                <a:cubicBezTo>
                  <a:pt x="97" y="136"/>
                  <a:pt x="97" y="136"/>
                  <a:pt x="97" y="136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9" y="145"/>
                  <a:pt x="99" y="145"/>
                  <a:pt x="99" y="145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2" y="154"/>
                  <a:pt x="82" y="154"/>
                  <a:pt x="82" y="154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5" y="149"/>
                  <a:pt x="65" y="149"/>
                  <a:pt x="65" y="149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3" y="138"/>
                  <a:pt x="63" y="138"/>
                  <a:pt x="63" y="138"/>
                </a:cubicBezTo>
                <a:cubicBezTo>
                  <a:pt x="63" y="138"/>
                  <a:pt x="63" y="138"/>
                  <a:pt x="63" y="136"/>
                </a:cubicBezTo>
                <a:cubicBezTo>
                  <a:pt x="56" y="134"/>
                  <a:pt x="56" y="134"/>
                  <a:pt x="56" y="134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6" y="113"/>
                  <a:pt x="76" y="113"/>
                  <a:pt x="76" y="113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6" y="115"/>
                  <a:pt x="86" y="115"/>
                  <a:pt x="86" y="115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7" y="123"/>
                  <a:pt x="97" y="123"/>
                  <a:pt x="97" y="126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34"/>
                </a:lnTo>
                <a:close/>
                <a:moveTo>
                  <a:pt x="132" y="128"/>
                </a:moveTo>
                <a:cubicBezTo>
                  <a:pt x="108" y="128"/>
                  <a:pt x="108" y="128"/>
                  <a:pt x="108" y="128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6" y="117"/>
                  <a:pt x="106" y="117"/>
                  <a:pt x="106" y="117"/>
                </a:cubicBezTo>
                <a:cubicBezTo>
                  <a:pt x="95" y="106"/>
                  <a:pt x="95" y="106"/>
                  <a:pt x="95" y="106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82" y="82"/>
                  <a:pt x="82" y="82"/>
                  <a:pt x="82" y="82"/>
                </a:cubicBezTo>
                <a:cubicBezTo>
                  <a:pt x="138" y="82"/>
                  <a:pt x="138" y="82"/>
                  <a:pt x="138" y="82"/>
                </a:cubicBezTo>
                <a:cubicBezTo>
                  <a:pt x="138" y="121"/>
                  <a:pt x="138" y="121"/>
                  <a:pt x="138" y="121"/>
                </a:cubicBezTo>
                <a:cubicBezTo>
                  <a:pt x="136" y="121"/>
                  <a:pt x="132" y="126"/>
                  <a:pt x="132" y="128"/>
                </a:cubicBezTo>
                <a:close/>
                <a:moveTo>
                  <a:pt x="147" y="130"/>
                </a:moveTo>
                <a:cubicBezTo>
                  <a:pt x="147" y="134"/>
                  <a:pt x="145" y="136"/>
                  <a:pt x="143" y="136"/>
                </a:cubicBezTo>
                <a:cubicBezTo>
                  <a:pt x="138" y="136"/>
                  <a:pt x="136" y="134"/>
                  <a:pt x="136" y="130"/>
                </a:cubicBezTo>
                <a:cubicBezTo>
                  <a:pt x="136" y="128"/>
                  <a:pt x="138" y="126"/>
                  <a:pt x="143" y="126"/>
                </a:cubicBezTo>
                <a:cubicBezTo>
                  <a:pt x="145" y="126"/>
                  <a:pt x="147" y="128"/>
                  <a:pt x="147" y="130"/>
                </a:cubicBezTo>
                <a:close/>
                <a:moveTo>
                  <a:pt x="123" y="76"/>
                </a:moveTo>
                <a:cubicBezTo>
                  <a:pt x="123" y="61"/>
                  <a:pt x="123" y="61"/>
                  <a:pt x="123" y="61"/>
                </a:cubicBezTo>
                <a:cubicBezTo>
                  <a:pt x="153" y="61"/>
                  <a:pt x="153" y="61"/>
                  <a:pt x="153" y="61"/>
                </a:cubicBezTo>
                <a:cubicBezTo>
                  <a:pt x="153" y="76"/>
                  <a:pt x="153" y="76"/>
                  <a:pt x="153" y="76"/>
                </a:cubicBezTo>
                <a:lnTo>
                  <a:pt x="123" y="76"/>
                </a:lnTo>
                <a:close/>
                <a:moveTo>
                  <a:pt x="47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16"/>
                </a:lnTo>
                <a:close/>
                <a:moveTo>
                  <a:pt x="56" y="16"/>
                </a:moveTo>
                <a:cubicBezTo>
                  <a:pt x="62" y="16"/>
                  <a:pt x="62" y="16"/>
                  <a:pt x="62" y="16"/>
                </a:cubicBezTo>
                <a:cubicBezTo>
                  <a:pt x="62" y="11"/>
                  <a:pt x="62" y="11"/>
                  <a:pt x="62" y="11"/>
                </a:cubicBezTo>
                <a:cubicBezTo>
                  <a:pt x="56" y="11"/>
                  <a:pt x="56" y="11"/>
                  <a:pt x="56" y="11"/>
                </a:cubicBezTo>
                <a:lnTo>
                  <a:pt x="56" y="16"/>
                </a:lnTo>
                <a:close/>
                <a:moveTo>
                  <a:pt x="108" y="20"/>
                </a:moveTo>
                <a:cubicBezTo>
                  <a:pt x="112" y="20"/>
                  <a:pt x="112" y="20"/>
                  <a:pt x="112" y="20"/>
                </a:cubicBezTo>
                <a:cubicBezTo>
                  <a:pt x="112" y="11"/>
                  <a:pt x="112" y="11"/>
                  <a:pt x="112" y="11"/>
                </a:cubicBezTo>
                <a:cubicBezTo>
                  <a:pt x="108" y="11"/>
                  <a:pt x="108" y="11"/>
                  <a:pt x="108" y="11"/>
                </a:cubicBezTo>
                <a:lnTo>
                  <a:pt x="108" y="20"/>
                </a:lnTo>
                <a:close/>
                <a:moveTo>
                  <a:pt x="97" y="20"/>
                </a:moveTo>
                <a:cubicBezTo>
                  <a:pt x="103" y="20"/>
                  <a:pt x="103" y="20"/>
                  <a:pt x="103" y="20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97" y="11"/>
                  <a:pt x="97" y="11"/>
                  <a:pt x="97" y="11"/>
                </a:cubicBezTo>
                <a:lnTo>
                  <a:pt x="97" y="20"/>
                </a:lnTo>
                <a:close/>
                <a:moveTo>
                  <a:pt x="89" y="20"/>
                </a:moveTo>
                <a:cubicBezTo>
                  <a:pt x="93" y="20"/>
                  <a:pt x="93" y="20"/>
                  <a:pt x="93" y="20"/>
                </a:cubicBezTo>
                <a:cubicBezTo>
                  <a:pt x="93" y="11"/>
                  <a:pt x="93" y="11"/>
                  <a:pt x="93" y="11"/>
                </a:cubicBezTo>
                <a:cubicBezTo>
                  <a:pt x="89" y="11"/>
                  <a:pt x="89" y="11"/>
                  <a:pt x="89" y="11"/>
                </a:cubicBezTo>
                <a:lnTo>
                  <a:pt x="89" y="20"/>
                </a:lnTo>
                <a:close/>
                <a:moveTo>
                  <a:pt x="47" y="41"/>
                </a:moveTo>
                <a:cubicBezTo>
                  <a:pt x="51" y="41"/>
                  <a:pt x="51" y="41"/>
                  <a:pt x="51" y="41"/>
                </a:cubicBezTo>
                <a:cubicBezTo>
                  <a:pt x="51" y="35"/>
                  <a:pt x="51" y="35"/>
                  <a:pt x="51" y="35"/>
                </a:cubicBezTo>
                <a:cubicBezTo>
                  <a:pt x="47" y="35"/>
                  <a:pt x="47" y="35"/>
                  <a:pt x="47" y="35"/>
                </a:cubicBezTo>
                <a:lnTo>
                  <a:pt x="47" y="41"/>
                </a:lnTo>
                <a:close/>
                <a:moveTo>
                  <a:pt x="56" y="41"/>
                </a:moveTo>
                <a:cubicBezTo>
                  <a:pt x="62" y="41"/>
                  <a:pt x="62" y="41"/>
                  <a:pt x="62" y="41"/>
                </a:cubicBezTo>
                <a:cubicBezTo>
                  <a:pt x="62" y="35"/>
                  <a:pt x="62" y="35"/>
                  <a:pt x="62" y="35"/>
                </a:cubicBezTo>
                <a:cubicBezTo>
                  <a:pt x="56" y="35"/>
                  <a:pt x="56" y="35"/>
                  <a:pt x="56" y="35"/>
                </a:cubicBezTo>
                <a:lnTo>
                  <a:pt x="56" y="41"/>
                </a:lnTo>
                <a:close/>
                <a:moveTo>
                  <a:pt x="108" y="45"/>
                </a:moveTo>
                <a:cubicBezTo>
                  <a:pt x="112" y="45"/>
                  <a:pt x="112" y="45"/>
                  <a:pt x="112" y="45"/>
                </a:cubicBezTo>
                <a:cubicBezTo>
                  <a:pt x="112" y="35"/>
                  <a:pt x="112" y="35"/>
                  <a:pt x="112" y="35"/>
                </a:cubicBezTo>
                <a:cubicBezTo>
                  <a:pt x="108" y="35"/>
                  <a:pt x="108" y="35"/>
                  <a:pt x="108" y="35"/>
                </a:cubicBezTo>
                <a:lnTo>
                  <a:pt x="108" y="45"/>
                </a:lnTo>
                <a:close/>
                <a:moveTo>
                  <a:pt x="97" y="45"/>
                </a:moveTo>
                <a:cubicBezTo>
                  <a:pt x="103" y="45"/>
                  <a:pt x="103" y="45"/>
                  <a:pt x="103" y="45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97" y="35"/>
                  <a:pt x="97" y="35"/>
                  <a:pt x="97" y="35"/>
                </a:cubicBezTo>
                <a:lnTo>
                  <a:pt x="97" y="45"/>
                </a:lnTo>
                <a:close/>
                <a:moveTo>
                  <a:pt x="89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3" y="35"/>
                  <a:pt x="93" y="35"/>
                  <a:pt x="93" y="35"/>
                </a:cubicBezTo>
                <a:cubicBezTo>
                  <a:pt x="89" y="35"/>
                  <a:pt x="89" y="35"/>
                  <a:pt x="89" y="35"/>
                </a:cubicBezTo>
                <a:lnTo>
                  <a:pt x="89" y="45"/>
                </a:lnTo>
                <a:close/>
                <a:moveTo>
                  <a:pt x="51" y="61"/>
                </a:moveTo>
                <a:cubicBezTo>
                  <a:pt x="47" y="61"/>
                  <a:pt x="47" y="61"/>
                  <a:pt x="47" y="61"/>
                </a:cubicBezTo>
                <a:cubicBezTo>
                  <a:pt x="47" y="67"/>
                  <a:pt x="47" y="67"/>
                  <a:pt x="47" y="67"/>
                </a:cubicBezTo>
                <a:cubicBezTo>
                  <a:pt x="51" y="67"/>
                  <a:pt x="51" y="67"/>
                  <a:pt x="51" y="67"/>
                </a:cubicBezTo>
                <a:lnTo>
                  <a:pt x="51" y="61"/>
                </a:lnTo>
                <a:close/>
                <a:moveTo>
                  <a:pt x="62" y="61"/>
                </a:moveTo>
                <a:cubicBezTo>
                  <a:pt x="56" y="61"/>
                  <a:pt x="56" y="61"/>
                  <a:pt x="56" y="61"/>
                </a:cubicBezTo>
                <a:cubicBezTo>
                  <a:pt x="56" y="67"/>
                  <a:pt x="56" y="67"/>
                  <a:pt x="56" y="67"/>
                </a:cubicBezTo>
                <a:cubicBezTo>
                  <a:pt x="62" y="67"/>
                  <a:pt x="62" y="67"/>
                  <a:pt x="62" y="67"/>
                </a:cubicBezTo>
                <a:lnTo>
                  <a:pt x="62" y="61"/>
                </a:lnTo>
                <a:close/>
                <a:moveTo>
                  <a:pt x="112" y="61"/>
                </a:moveTo>
                <a:cubicBezTo>
                  <a:pt x="108" y="61"/>
                  <a:pt x="108" y="61"/>
                  <a:pt x="108" y="6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2" y="71"/>
                  <a:pt x="112" y="71"/>
                  <a:pt x="112" y="71"/>
                </a:cubicBezTo>
                <a:lnTo>
                  <a:pt x="112" y="61"/>
                </a:lnTo>
                <a:close/>
                <a:moveTo>
                  <a:pt x="103" y="61"/>
                </a:moveTo>
                <a:cubicBezTo>
                  <a:pt x="97" y="61"/>
                  <a:pt x="97" y="61"/>
                  <a:pt x="97" y="61"/>
                </a:cubicBezTo>
                <a:cubicBezTo>
                  <a:pt x="97" y="71"/>
                  <a:pt x="97" y="71"/>
                  <a:pt x="97" y="71"/>
                </a:cubicBezTo>
                <a:cubicBezTo>
                  <a:pt x="103" y="71"/>
                  <a:pt x="103" y="71"/>
                  <a:pt x="103" y="71"/>
                </a:cubicBezTo>
                <a:lnTo>
                  <a:pt x="103" y="61"/>
                </a:lnTo>
                <a:close/>
                <a:moveTo>
                  <a:pt x="93" y="61"/>
                </a:moveTo>
                <a:cubicBezTo>
                  <a:pt x="89" y="61"/>
                  <a:pt x="89" y="61"/>
                  <a:pt x="89" y="61"/>
                </a:cubicBezTo>
                <a:cubicBezTo>
                  <a:pt x="89" y="71"/>
                  <a:pt x="89" y="71"/>
                  <a:pt x="89" y="71"/>
                </a:cubicBezTo>
                <a:cubicBezTo>
                  <a:pt x="93" y="71"/>
                  <a:pt x="93" y="71"/>
                  <a:pt x="93" y="71"/>
                </a:cubicBezTo>
                <a:lnTo>
                  <a:pt x="93" y="61"/>
                </a:lnTo>
                <a:close/>
                <a:moveTo>
                  <a:pt x="144" y="30"/>
                </a:moveTo>
                <a:cubicBezTo>
                  <a:pt x="148" y="30"/>
                  <a:pt x="148" y="30"/>
                  <a:pt x="148" y="30"/>
                </a:cubicBezTo>
                <a:cubicBezTo>
                  <a:pt x="148" y="26"/>
                  <a:pt x="148" y="26"/>
                  <a:pt x="148" y="26"/>
                </a:cubicBezTo>
                <a:cubicBezTo>
                  <a:pt x="144" y="26"/>
                  <a:pt x="144" y="26"/>
                  <a:pt x="144" y="26"/>
                </a:cubicBezTo>
                <a:lnTo>
                  <a:pt x="144" y="30"/>
                </a:lnTo>
                <a:close/>
                <a:moveTo>
                  <a:pt x="134" y="30"/>
                </a:moveTo>
                <a:cubicBezTo>
                  <a:pt x="138" y="30"/>
                  <a:pt x="138" y="30"/>
                  <a:pt x="138" y="30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4" y="26"/>
                  <a:pt x="134" y="26"/>
                  <a:pt x="134" y="26"/>
                </a:cubicBezTo>
                <a:lnTo>
                  <a:pt x="134" y="30"/>
                </a:lnTo>
                <a:close/>
                <a:moveTo>
                  <a:pt x="144" y="52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4" y="45"/>
                  <a:pt x="144" y="45"/>
                  <a:pt x="144" y="45"/>
                </a:cubicBezTo>
                <a:lnTo>
                  <a:pt x="144" y="52"/>
                </a:lnTo>
                <a:close/>
                <a:moveTo>
                  <a:pt x="134" y="52"/>
                </a:moveTo>
                <a:cubicBezTo>
                  <a:pt x="138" y="52"/>
                  <a:pt x="138" y="52"/>
                  <a:pt x="138" y="52"/>
                </a:cubicBezTo>
                <a:cubicBezTo>
                  <a:pt x="138" y="45"/>
                  <a:pt x="138" y="45"/>
                  <a:pt x="138" y="45"/>
                </a:cubicBezTo>
                <a:cubicBezTo>
                  <a:pt x="134" y="45"/>
                  <a:pt x="134" y="45"/>
                  <a:pt x="134" y="45"/>
                </a:cubicBezTo>
                <a:lnTo>
                  <a:pt x="134" y="52"/>
                </a:lnTo>
                <a:close/>
                <a:moveTo>
                  <a:pt x="144" y="71"/>
                </a:moveTo>
                <a:cubicBezTo>
                  <a:pt x="148" y="71"/>
                  <a:pt x="148" y="71"/>
                  <a:pt x="148" y="71"/>
                </a:cubicBezTo>
                <a:cubicBezTo>
                  <a:pt x="148" y="67"/>
                  <a:pt x="148" y="67"/>
                  <a:pt x="148" y="67"/>
                </a:cubicBezTo>
                <a:cubicBezTo>
                  <a:pt x="144" y="67"/>
                  <a:pt x="144" y="67"/>
                  <a:pt x="144" y="67"/>
                </a:cubicBezTo>
                <a:lnTo>
                  <a:pt x="144" y="71"/>
                </a:lnTo>
                <a:close/>
                <a:moveTo>
                  <a:pt x="134" y="71"/>
                </a:moveTo>
                <a:cubicBezTo>
                  <a:pt x="138" y="71"/>
                  <a:pt x="138" y="71"/>
                  <a:pt x="138" y="71"/>
                </a:cubicBezTo>
                <a:cubicBezTo>
                  <a:pt x="138" y="67"/>
                  <a:pt x="138" y="67"/>
                  <a:pt x="138" y="67"/>
                </a:cubicBezTo>
                <a:cubicBezTo>
                  <a:pt x="134" y="67"/>
                  <a:pt x="134" y="67"/>
                  <a:pt x="134" y="67"/>
                </a:cubicBezTo>
                <a:lnTo>
                  <a:pt x="134" y="71"/>
                </a:lnTo>
                <a:close/>
                <a:moveTo>
                  <a:pt x="21" y="30"/>
                </a:moveTo>
                <a:cubicBezTo>
                  <a:pt x="25" y="30"/>
                  <a:pt x="25" y="30"/>
                  <a:pt x="25" y="30"/>
                </a:cubicBezTo>
                <a:cubicBezTo>
                  <a:pt x="25" y="26"/>
                  <a:pt x="25" y="26"/>
                  <a:pt x="25" y="26"/>
                </a:cubicBezTo>
                <a:cubicBezTo>
                  <a:pt x="21" y="26"/>
                  <a:pt x="21" y="26"/>
                  <a:pt x="21" y="26"/>
                </a:cubicBezTo>
                <a:lnTo>
                  <a:pt x="21" y="30"/>
                </a:lnTo>
                <a:close/>
                <a:moveTo>
                  <a:pt x="10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26"/>
                  <a:pt x="15" y="26"/>
                  <a:pt x="15" y="26"/>
                </a:cubicBezTo>
                <a:cubicBezTo>
                  <a:pt x="10" y="26"/>
                  <a:pt x="10" y="26"/>
                  <a:pt x="10" y="26"/>
                </a:cubicBezTo>
                <a:lnTo>
                  <a:pt x="10" y="30"/>
                </a:lnTo>
                <a:close/>
                <a:moveTo>
                  <a:pt x="21" y="52"/>
                </a:moveTo>
                <a:cubicBezTo>
                  <a:pt x="25" y="52"/>
                  <a:pt x="25" y="52"/>
                  <a:pt x="25" y="52"/>
                </a:cubicBezTo>
                <a:cubicBezTo>
                  <a:pt x="25" y="45"/>
                  <a:pt x="25" y="45"/>
                  <a:pt x="25" y="45"/>
                </a:cubicBezTo>
                <a:cubicBezTo>
                  <a:pt x="21" y="45"/>
                  <a:pt x="21" y="45"/>
                  <a:pt x="21" y="45"/>
                </a:cubicBezTo>
                <a:lnTo>
                  <a:pt x="21" y="52"/>
                </a:lnTo>
                <a:close/>
                <a:moveTo>
                  <a:pt x="10" y="52"/>
                </a:moveTo>
                <a:cubicBezTo>
                  <a:pt x="15" y="52"/>
                  <a:pt x="15" y="52"/>
                  <a:pt x="15" y="52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lnTo>
                  <a:pt x="10" y="52"/>
                </a:lnTo>
                <a:close/>
                <a:moveTo>
                  <a:pt x="21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5" y="67"/>
                  <a:pt x="25" y="67"/>
                  <a:pt x="25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71"/>
                </a:lnTo>
                <a:close/>
                <a:moveTo>
                  <a:pt x="10" y="71"/>
                </a:moveTo>
                <a:cubicBezTo>
                  <a:pt x="15" y="71"/>
                  <a:pt x="15" y="71"/>
                  <a:pt x="15" y="71"/>
                </a:cubicBezTo>
                <a:cubicBezTo>
                  <a:pt x="15" y="67"/>
                  <a:pt x="15" y="67"/>
                  <a:pt x="15" y="67"/>
                </a:cubicBezTo>
                <a:cubicBezTo>
                  <a:pt x="10" y="67"/>
                  <a:pt x="10" y="67"/>
                  <a:pt x="10" y="67"/>
                </a:cubicBezTo>
                <a:lnTo>
                  <a:pt x="10" y="71"/>
                </a:lnTo>
                <a:close/>
                <a:moveTo>
                  <a:pt x="80" y="119"/>
                </a:moveTo>
                <a:cubicBezTo>
                  <a:pt x="73" y="119"/>
                  <a:pt x="66" y="123"/>
                  <a:pt x="66" y="130"/>
                </a:cubicBezTo>
                <a:cubicBezTo>
                  <a:pt x="66" y="139"/>
                  <a:pt x="73" y="143"/>
                  <a:pt x="80" y="143"/>
                </a:cubicBezTo>
                <a:cubicBezTo>
                  <a:pt x="86" y="143"/>
                  <a:pt x="93" y="139"/>
                  <a:pt x="93" y="130"/>
                </a:cubicBezTo>
                <a:cubicBezTo>
                  <a:pt x="93" y="123"/>
                  <a:pt x="86" y="119"/>
                  <a:pt x="80" y="119"/>
                </a:cubicBezTo>
                <a:close/>
                <a:moveTo>
                  <a:pt x="80" y="139"/>
                </a:moveTo>
                <a:cubicBezTo>
                  <a:pt x="75" y="139"/>
                  <a:pt x="71" y="134"/>
                  <a:pt x="71" y="130"/>
                </a:cubicBezTo>
                <a:cubicBezTo>
                  <a:pt x="71" y="128"/>
                  <a:pt x="75" y="123"/>
                  <a:pt x="80" y="123"/>
                </a:cubicBezTo>
                <a:cubicBezTo>
                  <a:pt x="84" y="123"/>
                  <a:pt x="88" y="128"/>
                  <a:pt x="88" y="130"/>
                </a:cubicBezTo>
                <a:cubicBezTo>
                  <a:pt x="88" y="134"/>
                  <a:pt x="84" y="139"/>
                  <a:pt x="80" y="1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9" name="Freeform 158">
            <a:extLst>
              <a:ext uri="{FF2B5EF4-FFF2-40B4-BE49-F238E27FC236}">
                <a16:creationId xmlns:a16="http://schemas.microsoft.com/office/drawing/2014/main" id="{62CB97BF-C61C-4B1C-ACC0-B119BC903AE3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5780088"/>
            <a:ext cx="254000" cy="254000"/>
          </a:xfrm>
          <a:custGeom>
            <a:avLst/>
            <a:gdLst>
              <a:gd name="T0" fmla="*/ 108 w 160"/>
              <a:gd name="T1" fmla="*/ 17 h 160"/>
              <a:gd name="T2" fmla="*/ 39 w 160"/>
              <a:gd name="T3" fmla="*/ 11 h 160"/>
              <a:gd name="T4" fmla="*/ 0 w 160"/>
              <a:gd name="T5" fmla="*/ 61 h 160"/>
              <a:gd name="T6" fmla="*/ 52 w 160"/>
              <a:gd name="T7" fmla="*/ 102 h 160"/>
              <a:gd name="T8" fmla="*/ 67 w 160"/>
              <a:gd name="T9" fmla="*/ 83 h 160"/>
              <a:gd name="T10" fmla="*/ 71 w 160"/>
              <a:gd name="T11" fmla="*/ 83 h 160"/>
              <a:gd name="T12" fmla="*/ 93 w 160"/>
              <a:gd name="T13" fmla="*/ 89 h 160"/>
              <a:gd name="T14" fmla="*/ 101 w 160"/>
              <a:gd name="T15" fmla="*/ 115 h 160"/>
              <a:gd name="T16" fmla="*/ 136 w 160"/>
              <a:gd name="T17" fmla="*/ 83 h 160"/>
              <a:gd name="T18" fmla="*/ 136 w 160"/>
              <a:gd name="T19" fmla="*/ 78 h 160"/>
              <a:gd name="T20" fmla="*/ 17 w 160"/>
              <a:gd name="T21" fmla="*/ 44 h 160"/>
              <a:gd name="T22" fmla="*/ 17 w 160"/>
              <a:gd name="T23" fmla="*/ 37 h 160"/>
              <a:gd name="T24" fmla="*/ 65 w 160"/>
              <a:gd name="T25" fmla="*/ 37 h 160"/>
              <a:gd name="T26" fmla="*/ 106 w 160"/>
              <a:gd name="T27" fmla="*/ 22 h 160"/>
              <a:gd name="T28" fmla="*/ 119 w 160"/>
              <a:gd name="T29" fmla="*/ 22 h 160"/>
              <a:gd name="T30" fmla="*/ 125 w 160"/>
              <a:gd name="T31" fmla="*/ 39 h 160"/>
              <a:gd name="T32" fmla="*/ 153 w 160"/>
              <a:gd name="T33" fmla="*/ 61 h 160"/>
              <a:gd name="T34" fmla="*/ 10 w 160"/>
              <a:gd name="T35" fmla="*/ 61 h 160"/>
              <a:gd name="T36" fmla="*/ 15 w 160"/>
              <a:gd name="T37" fmla="*/ 61 h 160"/>
              <a:gd name="T38" fmla="*/ 28 w 160"/>
              <a:gd name="T39" fmla="*/ 37 h 160"/>
              <a:gd name="T40" fmla="*/ 51 w 160"/>
              <a:gd name="T41" fmla="*/ 132 h 160"/>
              <a:gd name="T42" fmla="*/ 26 w 160"/>
              <a:gd name="T43" fmla="*/ 135 h 160"/>
              <a:gd name="T44" fmla="*/ 32 w 160"/>
              <a:gd name="T45" fmla="*/ 145 h 160"/>
              <a:gd name="T46" fmla="*/ 56 w 160"/>
              <a:gd name="T47" fmla="*/ 107 h 160"/>
              <a:gd name="T48" fmla="*/ 26 w 160"/>
              <a:gd name="T49" fmla="*/ 145 h 160"/>
              <a:gd name="T50" fmla="*/ 28 w 160"/>
              <a:gd name="T51" fmla="*/ 143 h 160"/>
              <a:gd name="T52" fmla="*/ 70 w 160"/>
              <a:gd name="T53" fmla="*/ 131 h 160"/>
              <a:gd name="T54" fmla="*/ 60 w 160"/>
              <a:gd name="T55" fmla="*/ 154 h 160"/>
              <a:gd name="T56" fmla="*/ 70 w 160"/>
              <a:gd name="T57" fmla="*/ 145 h 160"/>
              <a:gd name="T58" fmla="*/ 68 w 160"/>
              <a:gd name="T59" fmla="*/ 150 h 160"/>
              <a:gd name="T60" fmla="*/ 92 w 160"/>
              <a:gd name="T61" fmla="*/ 93 h 160"/>
              <a:gd name="T62" fmla="*/ 82 w 160"/>
              <a:gd name="T63" fmla="*/ 154 h 160"/>
              <a:gd name="T64" fmla="*/ 92 w 160"/>
              <a:gd name="T65" fmla="*/ 145 h 160"/>
              <a:gd name="T66" fmla="*/ 86 w 160"/>
              <a:gd name="T67" fmla="*/ 154 h 160"/>
              <a:gd name="T68" fmla="*/ 90 w 160"/>
              <a:gd name="T69" fmla="*/ 156 h 160"/>
              <a:gd name="T70" fmla="*/ 114 w 160"/>
              <a:gd name="T71" fmla="*/ 141 h 160"/>
              <a:gd name="T72" fmla="*/ 101 w 160"/>
              <a:gd name="T73" fmla="*/ 119 h 160"/>
              <a:gd name="T74" fmla="*/ 125 w 160"/>
              <a:gd name="T75" fmla="*/ 145 h 160"/>
              <a:gd name="T76" fmla="*/ 134 w 160"/>
              <a:gd name="T77" fmla="*/ 134 h 160"/>
              <a:gd name="T78" fmla="*/ 134 w 160"/>
              <a:gd name="T79" fmla="*/ 141 h 160"/>
              <a:gd name="T80" fmla="*/ 88 w 160"/>
              <a:gd name="T81" fmla="*/ 43 h 160"/>
              <a:gd name="T82" fmla="*/ 73 w 160"/>
              <a:gd name="T83" fmla="*/ 28 h 160"/>
              <a:gd name="T84" fmla="*/ 88 w 160"/>
              <a:gd name="T85" fmla="*/ 43 h 160"/>
              <a:gd name="T86" fmla="*/ 142 w 160"/>
              <a:gd name="T87" fmla="*/ 60 h 160"/>
              <a:gd name="T88" fmla="*/ 148 w 160"/>
              <a:gd name="T89" fmla="*/ 60 h 160"/>
              <a:gd name="T90" fmla="*/ 93 w 160"/>
              <a:gd name="T91" fmla="*/ 57 h 160"/>
              <a:gd name="T92" fmla="*/ 112 w 160"/>
              <a:gd name="T93" fmla="*/ 57 h 160"/>
              <a:gd name="T94" fmla="*/ 45 w 160"/>
              <a:gd name="T95" fmla="*/ 45 h 160"/>
              <a:gd name="T96" fmla="*/ 45 w 160"/>
              <a:gd name="T97" fmla="*/ 50 h 160"/>
              <a:gd name="T98" fmla="*/ 45 w 160"/>
              <a:gd name="T99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45" y="39"/>
                </a:moveTo>
                <a:cubicBezTo>
                  <a:pt x="143" y="26"/>
                  <a:pt x="132" y="15"/>
                  <a:pt x="119" y="15"/>
                </a:cubicBezTo>
                <a:cubicBezTo>
                  <a:pt x="114" y="15"/>
                  <a:pt x="112" y="17"/>
                  <a:pt x="108" y="17"/>
                </a:cubicBezTo>
                <a:cubicBezTo>
                  <a:pt x="101" y="7"/>
                  <a:pt x="91" y="0"/>
                  <a:pt x="80" y="0"/>
                </a:cubicBezTo>
                <a:cubicBezTo>
                  <a:pt x="69" y="0"/>
                  <a:pt x="58" y="7"/>
                  <a:pt x="52" y="15"/>
                </a:cubicBezTo>
                <a:cubicBezTo>
                  <a:pt x="47" y="13"/>
                  <a:pt x="43" y="11"/>
                  <a:pt x="39" y="11"/>
                </a:cubicBezTo>
                <a:cubicBezTo>
                  <a:pt x="24" y="11"/>
                  <a:pt x="13" y="22"/>
                  <a:pt x="13" y="37"/>
                </a:cubicBezTo>
                <a:cubicBezTo>
                  <a:pt x="13" y="39"/>
                  <a:pt x="13" y="39"/>
                  <a:pt x="13" y="39"/>
                </a:cubicBezTo>
                <a:cubicBezTo>
                  <a:pt x="4" y="44"/>
                  <a:pt x="0" y="52"/>
                  <a:pt x="0" y="61"/>
                </a:cubicBezTo>
                <a:cubicBezTo>
                  <a:pt x="0" y="74"/>
                  <a:pt x="11" y="83"/>
                  <a:pt x="24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56" y="83"/>
                  <a:pt x="56" y="83"/>
                  <a:pt x="56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83"/>
                  <a:pt x="71" y="83"/>
                  <a:pt x="71" y="83"/>
                </a:cubicBezTo>
                <a:cubicBezTo>
                  <a:pt x="86" y="83"/>
                  <a:pt x="86" y="83"/>
                  <a:pt x="86" y="83"/>
                </a:cubicBezTo>
                <a:cubicBezTo>
                  <a:pt x="86" y="89"/>
                  <a:pt x="86" y="89"/>
                  <a:pt x="86" y="89"/>
                </a:cubicBezTo>
                <a:cubicBezTo>
                  <a:pt x="93" y="89"/>
                  <a:pt x="93" y="89"/>
                  <a:pt x="93" y="89"/>
                </a:cubicBezTo>
                <a:cubicBezTo>
                  <a:pt x="93" y="83"/>
                  <a:pt x="93" y="83"/>
                  <a:pt x="93" y="83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49" y="83"/>
                  <a:pt x="160" y="74"/>
                  <a:pt x="160" y="61"/>
                </a:cubicBezTo>
                <a:cubicBezTo>
                  <a:pt x="160" y="50"/>
                  <a:pt x="153" y="44"/>
                  <a:pt x="145" y="39"/>
                </a:cubicBezTo>
                <a:close/>
                <a:moveTo>
                  <a:pt x="136" y="78"/>
                </a:moveTo>
                <a:cubicBezTo>
                  <a:pt x="24" y="78"/>
                  <a:pt x="24" y="78"/>
                  <a:pt x="24" y="78"/>
                </a:cubicBezTo>
                <a:cubicBezTo>
                  <a:pt x="13" y="78"/>
                  <a:pt x="4" y="70"/>
                  <a:pt x="4" y="61"/>
                </a:cubicBezTo>
                <a:cubicBezTo>
                  <a:pt x="4" y="52"/>
                  <a:pt x="8" y="46"/>
                  <a:pt x="17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9"/>
                  <a:pt x="17" y="37"/>
                  <a:pt x="17" y="37"/>
                </a:cubicBezTo>
                <a:cubicBezTo>
                  <a:pt x="17" y="26"/>
                  <a:pt x="26" y="15"/>
                  <a:pt x="39" y="15"/>
                </a:cubicBezTo>
                <a:cubicBezTo>
                  <a:pt x="50" y="15"/>
                  <a:pt x="58" y="26"/>
                  <a:pt x="58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5" y="31"/>
                  <a:pt x="60" y="24"/>
                  <a:pt x="56" y="17"/>
                </a:cubicBezTo>
                <a:cubicBezTo>
                  <a:pt x="60" y="11"/>
                  <a:pt x="69" y="7"/>
                  <a:pt x="80" y="7"/>
                </a:cubicBezTo>
                <a:cubicBezTo>
                  <a:pt x="91" y="7"/>
                  <a:pt x="99" y="13"/>
                  <a:pt x="106" y="22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12" y="22"/>
                  <a:pt x="114" y="22"/>
                  <a:pt x="119" y="22"/>
                </a:cubicBezTo>
                <a:cubicBezTo>
                  <a:pt x="127" y="22"/>
                  <a:pt x="136" y="28"/>
                  <a:pt x="140" y="37"/>
                </a:cubicBezTo>
                <a:cubicBezTo>
                  <a:pt x="138" y="37"/>
                  <a:pt x="138" y="37"/>
                  <a:pt x="136" y="37"/>
                </a:cubicBezTo>
                <a:cubicBezTo>
                  <a:pt x="132" y="37"/>
                  <a:pt x="127" y="37"/>
                  <a:pt x="125" y="39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30" y="44"/>
                  <a:pt x="132" y="41"/>
                  <a:pt x="136" y="41"/>
                </a:cubicBezTo>
                <a:cubicBezTo>
                  <a:pt x="147" y="41"/>
                  <a:pt x="153" y="50"/>
                  <a:pt x="153" y="61"/>
                </a:cubicBezTo>
                <a:cubicBezTo>
                  <a:pt x="153" y="70"/>
                  <a:pt x="147" y="78"/>
                  <a:pt x="136" y="78"/>
                </a:cubicBezTo>
                <a:close/>
                <a:moveTo>
                  <a:pt x="15" y="61"/>
                </a:moveTo>
                <a:cubicBezTo>
                  <a:pt x="10" y="61"/>
                  <a:pt x="10" y="61"/>
                  <a:pt x="10" y="61"/>
                </a:cubicBezTo>
                <a:cubicBezTo>
                  <a:pt x="10" y="67"/>
                  <a:pt x="15" y="73"/>
                  <a:pt x="24" y="73"/>
                </a:cubicBezTo>
                <a:cubicBezTo>
                  <a:pt x="24" y="67"/>
                  <a:pt x="24" y="67"/>
                  <a:pt x="24" y="67"/>
                </a:cubicBezTo>
                <a:cubicBezTo>
                  <a:pt x="19" y="67"/>
                  <a:pt x="15" y="65"/>
                  <a:pt x="15" y="61"/>
                </a:cubicBezTo>
                <a:close/>
                <a:moveTo>
                  <a:pt x="38" y="21"/>
                </a:moveTo>
                <a:cubicBezTo>
                  <a:pt x="30" y="21"/>
                  <a:pt x="24" y="28"/>
                  <a:pt x="24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0"/>
                  <a:pt x="32" y="26"/>
                  <a:pt x="38" y="26"/>
                </a:cubicBezTo>
                <a:cubicBezTo>
                  <a:pt x="38" y="21"/>
                  <a:pt x="38" y="21"/>
                  <a:pt x="38" y="21"/>
                </a:cubicBezTo>
                <a:close/>
                <a:moveTo>
                  <a:pt x="51" y="132"/>
                </a:moveTo>
                <a:cubicBezTo>
                  <a:pt x="51" y="137"/>
                  <a:pt x="47" y="141"/>
                  <a:pt x="43" y="141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32" y="137"/>
                  <a:pt x="28" y="135"/>
                  <a:pt x="26" y="135"/>
                </a:cubicBezTo>
                <a:cubicBezTo>
                  <a:pt x="21" y="135"/>
                  <a:pt x="17" y="139"/>
                  <a:pt x="17" y="143"/>
                </a:cubicBezTo>
                <a:cubicBezTo>
                  <a:pt x="17" y="147"/>
                  <a:pt x="21" y="149"/>
                  <a:pt x="26" y="149"/>
                </a:cubicBezTo>
                <a:cubicBezTo>
                  <a:pt x="28" y="149"/>
                  <a:pt x="32" y="147"/>
                  <a:pt x="32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9" y="145"/>
                  <a:pt x="56" y="139"/>
                  <a:pt x="56" y="132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1" y="132"/>
                  <a:pt x="51" y="132"/>
                  <a:pt x="51" y="132"/>
                </a:cubicBezTo>
                <a:close/>
                <a:moveTo>
                  <a:pt x="26" y="145"/>
                </a:moveTo>
                <a:cubicBezTo>
                  <a:pt x="23" y="145"/>
                  <a:pt x="23" y="143"/>
                  <a:pt x="23" y="143"/>
                </a:cubicBezTo>
                <a:cubicBezTo>
                  <a:pt x="23" y="141"/>
                  <a:pt x="23" y="141"/>
                  <a:pt x="26" y="141"/>
                </a:cubicBezTo>
                <a:cubicBezTo>
                  <a:pt x="26" y="141"/>
                  <a:pt x="28" y="141"/>
                  <a:pt x="28" y="143"/>
                </a:cubicBezTo>
                <a:lnTo>
                  <a:pt x="26" y="145"/>
                </a:lnTo>
                <a:close/>
                <a:moveTo>
                  <a:pt x="70" y="145"/>
                </a:moveTo>
                <a:cubicBezTo>
                  <a:pt x="70" y="131"/>
                  <a:pt x="70" y="131"/>
                  <a:pt x="70" y="131"/>
                </a:cubicBezTo>
                <a:cubicBezTo>
                  <a:pt x="66" y="131"/>
                  <a:pt x="66" y="131"/>
                  <a:pt x="66" y="131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62" y="147"/>
                  <a:pt x="60" y="150"/>
                  <a:pt x="60" y="154"/>
                </a:cubicBezTo>
                <a:cubicBezTo>
                  <a:pt x="60" y="156"/>
                  <a:pt x="64" y="160"/>
                  <a:pt x="68" y="160"/>
                </a:cubicBezTo>
                <a:cubicBezTo>
                  <a:pt x="73" y="160"/>
                  <a:pt x="77" y="156"/>
                  <a:pt x="77" y="154"/>
                </a:cubicBezTo>
                <a:cubicBezTo>
                  <a:pt x="77" y="150"/>
                  <a:pt x="75" y="147"/>
                  <a:pt x="70" y="145"/>
                </a:cubicBezTo>
                <a:close/>
                <a:moveTo>
                  <a:pt x="68" y="156"/>
                </a:moveTo>
                <a:cubicBezTo>
                  <a:pt x="66" y="156"/>
                  <a:pt x="66" y="154"/>
                  <a:pt x="66" y="154"/>
                </a:cubicBezTo>
                <a:cubicBezTo>
                  <a:pt x="66" y="152"/>
                  <a:pt x="66" y="150"/>
                  <a:pt x="68" y="150"/>
                </a:cubicBezTo>
                <a:cubicBezTo>
                  <a:pt x="70" y="150"/>
                  <a:pt x="70" y="152"/>
                  <a:pt x="70" y="154"/>
                </a:cubicBezTo>
                <a:cubicBezTo>
                  <a:pt x="70" y="154"/>
                  <a:pt x="70" y="156"/>
                  <a:pt x="68" y="156"/>
                </a:cubicBezTo>
                <a:close/>
                <a:moveTo>
                  <a:pt x="92" y="93"/>
                </a:moveTo>
                <a:cubicBezTo>
                  <a:pt x="86" y="93"/>
                  <a:pt x="86" y="93"/>
                  <a:pt x="86" y="93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84" y="147"/>
                  <a:pt x="82" y="149"/>
                  <a:pt x="82" y="154"/>
                </a:cubicBezTo>
                <a:cubicBezTo>
                  <a:pt x="82" y="156"/>
                  <a:pt x="86" y="160"/>
                  <a:pt x="90" y="160"/>
                </a:cubicBezTo>
                <a:cubicBezTo>
                  <a:pt x="92" y="160"/>
                  <a:pt x="97" y="156"/>
                  <a:pt x="97" y="154"/>
                </a:cubicBezTo>
                <a:cubicBezTo>
                  <a:pt x="97" y="149"/>
                  <a:pt x="95" y="147"/>
                  <a:pt x="92" y="145"/>
                </a:cubicBezTo>
                <a:cubicBezTo>
                  <a:pt x="92" y="93"/>
                  <a:pt x="92" y="93"/>
                  <a:pt x="92" y="93"/>
                </a:cubicBezTo>
                <a:close/>
                <a:moveTo>
                  <a:pt x="90" y="156"/>
                </a:moveTo>
                <a:cubicBezTo>
                  <a:pt x="88" y="156"/>
                  <a:pt x="86" y="154"/>
                  <a:pt x="86" y="154"/>
                </a:cubicBezTo>
                <a:cubicBezTo>
                  <a:pt x="86" y="151"/>
                  <a:pt x="88" y="149"/>
                  <a:pt x="90" y="149"/>
                </a:cubicBezTo>
                <a:cubicBezTo>
                  <a:pt x="90" y="149"/>
                  <a:pt x="92" y="151"/>
                  <a:pt x="92" y="154"/>
                </a:cubicBezTo>
                <a:lnTo>
                  <a:pt x="90" y="156"/>
                </a:lnTo>
                <a:close/>
                <a:moveTo>
                  <a:pt x="134" y="134"/>
                </a:moveTo>
                <a:cubicBezTo>
                  <a:pt x="129" y="134"/>
                  <a:pt x="127" y="136"/>
                  <a:pt x="125" y="141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09" y="141"/>
                  <a:pt x="107" y="136"/>
                  <a:pt x="107" y="132"/>
                </a:cubicBezTo>
                <a:cubicBezTo>
                  <a:pt x="107" y="119"/>
                  <a:pt x="107" y="119"/>
                  <a:pt x="107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9"/>
                  <a:pt x="107" y="145"/>
                  <a:pt x="114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7" y="147"/>
                  <a:pt x="129" y="149"/>
                  <a:pt x="134" y="149"/>
                </a:cubicBezTo>
                <a:cubicBezTo>
                  <a:pt x="138" y="149"/>
                  <a:pt x="140" y="147"/>
                  <a:pt x="140" y="143"/>
                </a:cubicBezTo>
                <a:cubicBezTo>
                  <a:pt x="140" y="139"/>
                  <a:pt x="138" y="134"/>
                  <a:pt x="134" y="134"/>
                </a:cubicBezTo>
                <a:close/>
                <a:moveTo>
                  <a:pt x="134" y="145"/>
                </a:moveTo>
                <a:cubicBezTo>
                  <a:pt x="131" y="145"/>
                  <a:pt x="131" y="143"/>
                  <a:pt x="131" y="143"/>
                </a:cubicBezTo>
                <a:cubicBezTo>
                  <a:pt x="131" y="141"/>
                  <a:pt x="131" y="141"/>
                  <a:pt x="134" y="141"/>
                </a:cubicBezTo>
                <a:cubicBezTo>
                  <a:pt x="134" y="141"/>
                  <a:pt x="136" y="141"/>
                  <a:pt x="136" y="143"/>
                </a:cubicBezTo>
                <a:lnTo>
                  <a:pt x="134" y="145"/>
                </a:lnTo>
                <a:close/>
                <a:moveTo>
                  <a:pt x="88" y="43"/>
                </a:moveTo>
                <a:cubicBezTo>
                  <a:pt x="92" y="48"/>
                  <a:pt x="92" y="48"/>
                  <a:pt x="92" y="48"/>
                </a:cubicBezTo>
                <a:cubicBezTo>
                  <a:pt x="97" y="41"/>
                  <a:pt x="97" y="35"/>
                  <a:pt x="92" y="28"/>
                </a:cubicBezTo>
                <a:cubicBezTo>
                  <a:pt x="88" y="24"/>
                  <a:pt x="79" y="24"/>
                  <a:pt x="73" y="28"/>
                </a:cubicBezTo>
                <a:cubicBezTo>
                  <a:pt x="77" y="33"/>
                  <a:pt x="77" y="33"/>
                  <a:pt x="77" y="33"/>
                </a:cubicBezTo>
                <a:cubicBezTo>
                  <a:pt x="81" y="30"/>
                  <a:pt x="86" y="30"/>
                  <a:pt x="88" y="33"/>
                </a:cubicBezTo>
                <a:cubicBezTo>
                  <a:pt x="92" y="35"/>
                  <a:pt x="92" y="41"/>
                  <a:pt x="88" y="43"/>
                </a:cubicBezTo>
                <a:close/>
                <a:moveTo>
                  <a:pt x="136" y="48"/>
                </a:moveTo>
                <a:cubicBezTo>
                  <a:pt x="136" y="52"/>
                  <a:pt x="136" y="52"/>
                  <a:pt x="136" y="52"/>
                </a:cubicBezTo>
                <a:cubicBezTo>
                  <a:pt x="140" y="52"/>
                  <a:pt x="142" y="56"/>
                  <a:pt x="142" y="60"/>
                </a:cubicBezTo>
                <a:cubicBezTo>
                  <a:pt x="142" y="65"/>
                  <a:pt x="140" y="67"/>
                  <a:pt x="136" y="67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42" y="73"/>
                  <a:pt x="148" y="67"/>
                  <a:pt x="148" y="60"/>
                </a:cubicBezTo>
                <a:cubicBezTo>
                  <a:pt x="148" y="52"/>
                  <a:pt x="142" y="48"/>
                  <a:pt x="136" y="48"/>
                </a:cubicBezTo>
                <a:close/>
                <a:moveTo>
                  <a:pt x="100" y="65"/>
                </a:moveTo>
                <a:cubicBezTo>
                  <a:pt x="95" y="65"/>
                  <a:pt x="93" y="61"/>
                  <a:pt x="93" y="57"/>
                </a:cubicBezTo>
                <a:cubicBezTo>
                  <a:pt x="87" y="57"/>
                  <a:pt x="87" y="57"/>
                  <a:pt x="87" y="57"/>
                </a:cubicBezTo>
                <a:cubicBezTo>
                  <a:pt x="87" y="65"/>
                  <a:pt x="93" y="69"/>
                  <a:pt x="100" y="69"/>
                </a:cubicBezTo>
                <a:cubicBezTo>
                  <a:pt x="108" y="69"/>
                  <a:pt x="112" y="65"/>
                  <a:pt x="112" y="57"/>
                </a:cubicBezTo>
                <a:cubicBezTo>
                  <a:pt x="108" y="57"/>
                  <a:pt x="108" y="57"/>
                  <a:pt x="108" y="57"/>
                </a:cubicBezTo>
                <a:cubicBezTo>
                  <a:pt x="108" y="61"/>
                  <a:pt x="104" y="65"/>
                  <a:pt x="100" y="65"/>
                </a:cubicBezTo>
                <a:close/>
                <a:moveTo>
                  <a:pt x="45" y="45"/>
                </a:moveTo>
                <a:cubicBezTo>
                  <a:pt x="38" y="45"/>
                  <a:pt x="32" y="50"/>
                  <a:pt x="32" y="57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54"/>
                  <a:pt x="41" y="50"/>
                  <a:pt x="45" y="50"/>
                </a:cubicBezTo>
                <a:cubicBezTo>
                  <a:pt x="49" y="50"/>
                  <a:pt x="54" y="54"/>
                  <a:pt x="54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0"/>
                  <a:pt x="54" y="45"/>
                  <a:pt x="45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0" name="Freeform 159">
            <a:extLst>
              <a:ext uri="{FF2B5EF4-FFF2-40B4-BE49-F238E27FC236}">
                <a16:creationId xmlns:a16="http://schemas.microsoft.com/office/drawing/2014/main" id="{C61C1736-9136-4478-867B-A5503BC7A3D8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5816601"/>
            <a:ext cx="254000" cy="182563"/>
          </a:xfrm>
          <a:custGeom>
            <a:avLst/>
            <a:gdLst>
              <a:gd name="T0" fmla="*/ 8 w 160"/>
              <a:gd name="T1" fmla="*/ 0 h 115"/>
              <a:gd name="T2" fmla="*/ 0 w 160"/>
              <a:gd name="T3" fmla="*/ 66 h 115"/>
              <a:gd name="T4" fmla="*/ 157 w 160"/>
              <a:gd name="T5" fmla="*/ 68 h 115"/>
              <a:gd name="T6" fmla="*/ 160 w 160"/>
              <a:gd name="T7" fmla="*/ 11 h 115"/>
              <a:gd name="T8" fmla="*/ 11 w 160"/>
              <a:gd name="T9" fmla="*/ 6 h 115"/>
              <a:gd name="T10" fmla="*/ 149 w 160"/>
              <a:gd name="T11" fmla="*/ 8 h 115"/>
              <a:gd name="T12" fmla="*/ 13 w 160"/>
              <a:gd name="T13" fmla="*/ 13 h 115"/>
              <a:gd name="T14" fmla="*/ 11 w 160"/>
              <a:gd name="T15" fmla="*/ 6 h 115"/>
              <a:gd name="T16" fmla="*/ 11 w 160"/>
              <a:gd name="T17" fmla="*/ 64 h 115"/>
              <a:gd name="T18" fmla="*/ 149 w 160"/>
              <a:gd name="T19" fmla="*/ 59 h 115"/>
              <a:gd name="T20" fmla="*/ 149 w 160"/>
              <a:gd name="T21" fmla="*/ 57 h 115"/>
              <a:gd name="T22" fmla="*/ 11 w 160"/>
              <a:gd name="T23" fmla="*/ 53 h 115"/>
              <a:gd name="T24" fmla="*/ 149 w 160"/>
              <a:gd name="T25" fmla="*/ 57 h 115"/>
              <a:gd name="T26" fmla="*/ 13 w 160"/>
              <a:gd name="T27" fmla="*/ 46 h 115"/>
              <a:gd name="T28" fmla="*/ 149 w 160"/>
              <a:gd name="T29" fmla="*/ 48 h 115"/>
              <a:gd name="T30" fmla="*/ 155 w 160"/>
              <a:gd name="T31" fmla="*/ 64 h 115"/>
              <a:gd name="T32" fmla="*/ 153 w 160"/>
              <a:gd name="T33" fmla="*/ 48 h 115"/>
              <a:gd name="T34" fmla="*/ 13 w 160"/>
              <a:gd name="T35" fmla="*/ 41 h 115"/>
              <a:gd name="T36" fmla="*/ 6 w 160"/>
              <a:gd name="T37" fmla="*/ 64 h 115"/>
              <a:gd name="T38" fmla="*/ 4 w 160"/>
              <a:gd name="T39" fmla="*/ 11 h 115"/>
              <a:gd name="T40" fmla="*/ 6 w 160"/>
              <a:gd name="T41" fmla="*/ 8 h 115"/>
              <a:gd name="T42" fmla="*/ 147 w 160"/>
              <a:gd name="T43" fmla="*/ 15 h 115"/>
              <a:gd name="T44" fmla="*/ 153 w 160"/>
              <a:gd name="T45" fmla="*/ 6 h 115"/>
              <a:gd name="T46" fmla="*/ 155 w 160"/>
              <a:gd name="T47" fmla="*/ 64 h 115"/>
              <a:gd name="T48" fmla="*/ 72 w 160"/>
              <a:gd name="T49" fmla="*/ 35 h 115"/>
              <a:gd name="T50" fmla="*/ 72 w 160"/>
              <a:gd name="T51" fmla="*/ 40 h 115"/>
              <a:gd name="T52" fmla="*/ 90 w 160"/>
              <a:gd name="T53" fmla="*/ 37 h 115"/>
              <a:gd name="T54" fmla="*/ 140 w 160"/>
              <a:gd name="T55" fmla="*/ 35 h 115"/>
              <a:gd name="T56" fmla="*/ 142 w 160"/>
              <a:gd name="T57" fmla="*/ 40 h 115"/>
              <a:gd name="T58" fmla="*/ 144 w 160"/>
              <a:gd name="T59" fmla="*/ 37 h 115"/>
              <a:gd name="T60" fmla="*/ 140 w 160"/>
              <a:gd name="T61" fmla="*/ 35 h 115"/>
              <a:gd name="T62" fmla="*/ 131 w 160"/>
              <a:gd name="T63" fmla="*/ 37 h 115"/>
              <a:gd name="T64" fmla="*/ 135 w 160"/>
              <a:gd name="T65" fmla="*/ 37 h 115"/>
              <a:gd name="T66" fmla="*/ 133 w 160"/>
              <a:gd name="T67" fmla="*/ 35 h 115"/>
              <a:gd name="T68" fmla="*/ 65 w 160"/>
              <a:gd name="T69" fmla="*/ 79 h 115"/>
              <a:gd name="T70" fmla="*/ 60 w 160"/>
              <a:gd name="T71" fmla="*/ 79 h 115"/>
              <a:gd name="T72" fmla="*/ 60 w 160"/>
              <a:gd name="T73" fmla="*/ 112 h 115"/>
              <a:gd name="T74" fmla="*/ 65 w 160"/>
              <a:gd name="T75" fmla="*/ 115 h 115"/>
              <a:gd name="T76" fmla="*/ 65 w 160"/>
              <a:gd name="T77" fmla="*/ 79 h 115"/>
              <a:gd name="T78" fmla="*/ 80 w 160"/>
              <a:gd name="T79" fmla="*/ 76 h 115"/>
              <a:gd name="T80" fmla="*/ 78 w 160"/>
              <a:gd name="T81" fmla="*/ 97 h 115"/>
              <a:gd name="T82" fmla="*/ 78 w 160"/>
              <a:gd name="T83" fmla="*/ 115 h 115"/>
              <a:gd name="T84" fmla="*/ 80 w 160"/>
              <a:gd name="T85" fmla="*/ 94 h 115"/>
              <a:gd name="T86" fmla="*/ 98 w 160"/>
              <a:gd name="T87" fmla="*/ 79 h 115"/>
              <a:gd name="T88" fmla="*/ 93 w 160"/>
              <a:gd name="T89" fmla="*/ 79 h 115"/>
              <a:gd name="T90" fmla="*/ 93 w 160"/>
              <a:gd name="T91" fmla="*/ 112 h 115"/>
              <a:gd name="T92" fmla="*/ 98 w 160"/>
              <a:gd name="T93" fmla="*/ 115 h 115"/>
              <a:gd name="T94" fmla="*/ 98 w 160"/>
              <a:gd name="T95" fmla="*/ 7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15">
                <a:moveTo>
                  <a:pt x="151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1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8"/>
                  <a:pt x="2" y="68"/>
                </a:cubicBezTo>
                <a:cubicBezTo>
                  <a:pt x="157" y="68"/>
                  <a:pt x="157" y="68"/>
                  <a:pt x="157" y="68"/>
                </a:cubicBezTo>
                <a:cubicBezTo>
                  <a:pt x="160" y="68"/>
                  <a:pt x="160" y="66"/>
                  <a:pt x="160" y="6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4"/>
                  <a:pt x="155" y="0"/>
                  <a:pt x="151" y="0"/>
                </a:cubicBezTo>
                <a:close/>
                <a:moveTo>
                  <a:pt x="11" y="6"/>
                </a:moveTo>
                <a:cubicBezTo>
                  <a:pt x="149" y="6"/>
                  <a:pt x="149" y="6"/>
                  <a:pt x="149" y="6"/>
                </a:cubicBezTo>
                <a:cubicBezTo>
                  <a:pt x="149" y="8"/>
                  <a:pt x="149" y="8"/>
                  <a:pt x="149" y="8"/>
                </a:cubicBezTo>
                <a:cubicBezTo>
                  <a:pt x="149" y="11"/>
                  <a:pt x="147" y="13"/>
                  <a:pt x="147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1" y="11"/>
                  <a:pt x="11" y="8"/>
                </a:cubicBezTo>
                <a:lnTo>
                  <a:pt x="11" y="6"/>
                </a:lnTo>
                <a:close/>
                <a:moveTo>
                  <a:pt x="149" y="64"/>
                </a:moveTo>
                <a:cubicBezTo>
                  <a:pt x="11" y="64"/>
                  <a:pt x="11" y="64"/>
                  <a:pt x="11" y="64"/>
                </a:cubicBezTo>
                <a:cubicBezTo>
                  <a:pt x="11" y="59"/>
                  <a:pt x="11" y="59"/>
                  <a:pt x="11" y="59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49" y="64"/>
                  <a:pt x="149" y="64"/>
                  <a:pt x="149" y="64"/>
                </a:cubicBezTo>
                <a:close/>
                <a:moveTo>
                  <a:pt x="149" y="57"/>
                </a:moveTo>
                <a:cubicBezTo>
                  <a:pt x="11" y="57"/>
                  <a:pt x="11" y="57"/>
                  <a:pt x="11" y="57"/>
                </a:cubicBezTo>
                <a:cubicBezTo>
                  <a:pt x="11" y="53"/>
                  <a:pt x="11" y="53"/>
                  <a:pt x="11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49" y="57"/>
                  <a:pt x="149" y="57"/>
                  <a:pt x="149" y="57"/>
                </a:cubicBezTo>
                <a:close/>
                <a:moveTo>
                  <a:pt x="11" y="48"/>
                </a:moveTo>
                <a:cubicBezTo>
                  <a:pt x="13" y="46"/>
                  <a:pt x="13" y="46"/>
                  <a:pt x="13" y="46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1" y="48"/>
                  <a:pt x="11" y="48"/>
                  <a:pt x="11" y="48"/>
                </a:cubicBezTo>
                <a:close/>
                <a:moveTo>
                  <a:pt x="155" y="64"/>
                </a:moveTo>
                <a:cubicBezTo>
                  <a:pt x="153" y="64"/>
                  <a:pt x="153" y="64"/>
                  <a:pt x="153" y="64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3" y="46"/>
                  <a:pt x="149" y="41"/>
                  <a:pt x="147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1" y="41"/>
                  <a:pt x="6" y="46"/>
                  <a:pt x="6" y="48"/>
                </a:cubicBezTo>
                <a:cubicBezTo>
                  <a:pt x="6" y="64"/>
                  <a:pt x="6" y="64"/>
                  <a:pt x="6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8"/>
                  <a:pt x="6" y="6"/>
                  <a:pt x="6" y="6"/>
                </a:cubicBezTo>
                <a:cubicBezTo>
                  <a:pt x="6" y="8"/>
                  <a:pt x="6" y="8"/>
                  <a:pt x="6" y="8"/>
                </a:cubicBezTo>
                <a:cubicBezTo>
                  <a:pt x="6" y="13"/>
                  <a:pt x="11" y="15"/>
                  <a:pt x="13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9" y="15"/>
                  <a:pt x="153" y="13"/>
                  <a:pt x="153" y="8"/>
                </a:cubicBezTo>
                <a:cubicBezTo>
                  <a:pt x="153" y="6"/>
                  <a:pt x="153" y="6"/>
                  <a:pt x="153" y="6"/>
                </a:cubicBezTo>
                <a:cubicBezTo>
                  <a:pt x="153" y="6"/>
                  <a:pt x="155" y="8"/>
                  <a:pt x="155" y="11"/>
                </a:cubicBezTo>
                <a:lnTo>
                  <a:pt x="155" y="64"/>
                </a:lnTo>
                <a:close/>
                <a:moveTo>
                  <a:pt x="87" y="35"/>
                </a:moveTo>
                <a:cubicBezTo>
                  <a:pt x="72" y="35"/>
                  <a:pt x="72" y="35"/>
                  <a:pt x="72" y="35"/>
                </a:cubicBezTo>
                <a:cubicBezTo>
                  <a:pt x="70" y="35"/>
                  <a:pt x="70" y="35"/>
                  <a:pt x="70" y="37"/>
                </a:cubicBezTo>
                <a:cubicBezTo>
                  <a:pt x="70" y="37"/>
                  <a:pt x="70" y="40"/>
                  <a:pt x="72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90" y="40"/>
                  <a:pt x="90" y="37"/>
                  <a:pt x="90" y="37"/>
                </a:cubicBezTo>
                <a:cubicBezTo>
                  <a:pt x="90" y="35"/>
                  <a:pt x="90" y="35"/>
                  <a:pt x="87" y="35"/>
                </a:cubicBezTo>
                <a:close/>
                <a:moveTo>
                  <a:pt x="140" y="35"/>
                </a:moveTo>
                <a:cubicBezTo>
                  <a:pt x="140" y="37"/>
                  <a:pt x="140" y="37"/>
                  <a:pt x="140" y="37"/>
                </a:cubicBezTo>
                <a:cubicBezTo>
                  <a:pt x="140" y="40"/>
                  <a:pt x="142" y="40"/>
                  <a:pt x="142" y="40"/>
                </a:cubicBezTo>
                <a:cubicBezTo>
                  <a:pt x="142" y="40"/>
                  <a:pt x="142" y="40"/>
                  <a:pt x="142" y="37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2" y="35"/>
                  <a:pt x="142" y="35"/>
                  <a:pt x="142" y="35"/>
                </a:cubicBezTo>
                <a:lnTo>
                  <a:pt x="140" y="35"/>
                </a:lnTo>
                <a:close/>
                <a:moveTo>
                  <a:pt x="131" y="35"/>
                </a:moveTo>
                <a:cubicBezTo>
                  <a:pt x="131" y="37"/>
                  <a:pt x="131" y="37"/>
                  <a:pt x="131" y="37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40"/>
                  <a:pt x="133" y="40"/>
                  <a:pt x="135" y="37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3" y="35"/>
                  <a:pt x="133" y="35"/>
                  <a:pt x="131" y="35"/>
                </a:cubicBezTo>
                <a:close/>
                <a:moveTo>
                  <a:pt x="65" y="79"/>
                </a:moveTo>
                <a:cubicBezTo>
                  <a:pt x="65" y="76"/>
                  <a:pt x="65" y="76"/>
                  <a:pt x="65" y="76"/>
                </a:cubicBezTo>
                <a:cubicBezTo>
                  <a:pt x="63" y="76"/>
                  <a:pt x="63" y="76"/>
                  <a:pt x="60" y="79"/>
                </a:cubicBezTo>
                <a:cubicBezTo>
                  <a:pt x="58" y="83"/>
                  <a:pt x="58" y="90"/>
                  <a:pt x="60" y="97"/>
                </a:cubicBezTo>
                <a:cubicBezTo>
                  <a:pt x="65" y="101"/>
                  <a:pt x="65" y="108"/>
                  <a:pt x="60" y="112"/>
                </a:cubicBezTo>
                <a:cubicBezTo>
                  <a:pt x="60" y="112"/>
                  <a:pt x="60" y="115"/>
                  <a:pt x="63" y="115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67" y="108"/>
                  <a:pt x="67" y="101"/>
                  <a:pt x="65" y="94"/>
                </a:cubicBezTo>
                <a:cubicBezTo>
                  <a:pt x="63" y="90"/>
                  <a:pt x="63" y="83"/>
                  <a:pt x="65" y="79"/>
                </a:cubicBezTo>
                <a:close/>
                <a:moveTo>
                  <a:pt x="80" y="79"/>
                </a:moveTo>
                <a:cubicBezTo>
                  <a:pt x="80" y="76"/>
                  <a:pt x="80" y="76"/>
                  <a:pt x="80" y="76"/>
                </a:cubicBezTo>
                <a:cubicBezTo>
                  <a:pt x="80" y="76"/>
                  <a:pt x="78" y="76"/>
                  <a:pt x="78" y="79"/>
                </a:cubicBezTo>
                <a:cubicBezTo>
                  <a:pt x="74" y="83"/>
                  <a:pt x="74" y="90"/>
                  <a:pt x="78" y="97"/>
                </a:cubicBezTo>
                <a:cubicBezTo>
                  <a:pt x="80" y="101"/>
                  <a:pt x="80" y="108"/>
                  <a:pt x="78" y="112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80" y="115"/>
                </a:cubicBezTo>
                <a:cubicBezTo>
                  <a:pt x="85" y="108"/>
                  <a:pt x="85" y="101"/>
                  <a:pt x="80" y="94"/>
                </a:cubicBezTo>
                <a:cubicBezTo>
                  <a:pt x="78" y="90"/>
                  <a:pt x="78" y="83"/>
                  <a:pt x="80" y="79"/>
                </a:cubicBezTo>
                <a:close/>
                <a:moveTo>
                  <a:pt x="98" y="79"/>
                </a:moveTo>
                <a:cubicBezTo>
                  <a:pt x="98" y="79"/>
                  <a:pt x="98" y="76"/>
                  <a:pt x="96" y="76"/>
                </a:cubicBezTo>
                <a:cubicBezTo>
                  <a:pt x="96" y="76"/>
                  <a:pt x="93" y="76"/>
                  <a:pt x="93" y="79"/>
                </a:cubicBezTo>
                <a:cubicBezTo>
                  <a:pt x="91" y="83"/>
                  <a:pt x="91" y="90"/>
                  <a:pt x="93" y="97"/>
                </a:cubicBezTo>
                <a:cubicBezTo>
                  <a:pt x="96" y="101"/>
                  <a:pt x="96" y="108"/>
                  <a:pt x="93" y="112"/>
                </a:cubicBezTo>
                <a:cubicBezTo>
                  <a:pt x="93" y="112"/>
                  <a:pt x="93" y="115"/>
                  <a:pt x="96" y="115"/>
                </a:cubicBezTo>
                <a:cubicBezTo>
                  <a:pt x="96" y="115"/>
                  <a:pt x="96" y="115"/>
                  <a:pt x="98" y="115"/>
                </a:cubicBezTo>
                <a:cubicBezTo>
                  <a:pt x="100" y="108"/>
                  <a:pt x="100" y="101"/>
                  <a:pt x="98" y="94"/>
                </a:cubicBezTo>
                <a:cubicBezTo>
                  <a:pt x="93" y="90"/>
                  <a:pt x="93" y="83"/>
                  <a:pt x="98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1" name="Freeform 160">
            <a:extLst>
              <a:ext uri="{FF2B5EF4-FFF2-40B4-BE49-F238E27FC236}">
                <a16:creationId xmlns:a16="http://schemas.microsoft.com/office/drawing/2014/main" id="{A26378FC-72DA-4813-A26C-486001B94E24}"/>
              </a:ext>
            </a:extLst>
          </p:cNvPr>
          <p:cNvSpPr>
            <a:spLocks noEditPoints="1"/>
          </p:cNvSpPr>
          <p:nvPr/>
        </p:nvSpPr>
        <p:spPr bwMode="auto">
          <a:xfrm>
            <a:off x="5743576" y="5780088"/>
            <a:ext cx="153988" cy="254000"/>
          </a:xfrm>
          <a:custGeom>
            <a:avLst/>
            <a:gdLst>
              <a:gd name="T0" fmla="*/ 84 w 97"/>
              <a:gd name="T1" fmla="*/ 0 h 160"/>
              <a:gd name="T2" fmla="*/ 13 w 97"/>
              <a:gd name="T3" fmla="*/ 0 h 160"/>
              <a:gd name="T4" fmla="*/ 0 w 97"/>
              <a:gd name="T5" fmla="*/ 13 h 160"/>
              <a:gd name="T6" fmla="*/ 0 w 97"/>
              <a:gd name="T7" fmla="*/ 147 h 160"/>
              <a:gd name="T8" fmla="*/ 13 w 97"/>
              <a:gd name="T9" fmla="*/ 160 h 160"/>
              <a:gd name="T10" fmla="*/ 84 w 97"/>
              <a:gd name="T11" fmla="*/ 160 h 160"/>
              <a:gd name="T12" fmla="*/ 97 w 97"/>
              <a:gd name="T13" fmla="*/ 147 h 160"/>
              <a:gd name="T14" fmla="*/ 97 w 97"/>
              <a:gd name="T15" fmla="*/ 13 h 160"/>
              <a:gd name="T16" fmla="*/ 84 w 97"/>
              <a:gd name="T17" fmla="*/ 0 h 160"/>
              <a:gd name="T18" fmla="*/ 89 w 97"/>
              <a:gd name="T19" fmla="*/ 147 h 160"/>
              <a:gd name="T20" fmla="*/ 84 w 97"/>
              <a:gd name="T21" fmla="*/ 151 h 160"/>
              <a:gd name="T22" fmla="*/ 13 w 97"/>
              <a:gd name="T23" fmla="*/ 151 h 160"/>
              <a:gd name="T24" fmla="*/ 8 w 97"/>
              <a:gd name="T25" fmla="*/ 147 h 160"/>
              <a:gd name="T26" fmla="*/ 8 w 97"/>
              <a:gd name="T27" fmla="*/ 128 h 160"/>
              <a:gd name="T28" fmla="*/ 89 w 97"/>
              <a:gd name="T29" fmla="*/ 128 h 160"/>
              <a:gd name="T30" fmla="*/ 89 w 97"/>
              <a:gd name="T31" fmla="*/ 147 h 160"/>
              <a:gd name="T32" fmla="*/ 89 w 97"/>
              <a:gd name="T33" fmla="*/ 119 h 160"/>
              <a:gd name="T34" fmla="*/ 8 w 97"/>
              <a:gd name="T35" fmla="*/ 119 h 160"/>
              <a:gd name="T36" fmla="*/ 8 w 97"/>
              <a:gd name="T37" fmla="*/ 28 h 160"/>
              <a:gd name="T38" fmla="*/ 89 w 97"/>
              <a:gd name="T39" fmla="*/ 28 h 160"/>
              <a:gd name="T40" fmla="*/ 89 w 97"/>
              <a:gd name="T41" fmla="*/ 119 h 160"/>
              <a:gd name="T42" fmla="*/ 89 w 97"/>
              <a:gd name="T43" fmla="*/ 20 h 160"/>
              <a:gd name="T44" fmla="*/ 8 w 97"/>
              <a:gd name="T45" fmla="*/ 20 h 160"/>
              <a:gd name="T46" fmla="*/ 8 w 97"/>
              <a:gd name="T47" fmla="*/ 13 h 160"/>
              <a:gd name="T48" fmla="*/ 13 w 97"/>
              <a:gd name="T49" fmla="*/ 9 h 160"/>
              <a:gd name="T50" fmla="*/ 84 w 97"/>
              <a:gd name="T51" fmla="*/ 9 h 160"/>
              <a:gd name="T52" fmla="*/ 89 w 97"/>
              <a:gd name="T53" fmla="*/ 13 h 160"/>
              <a:gd name="T54" fmla="*/ 89 w 97"/>
              <a:gd name="T55" fmla="*/ 20 h 160"/>
              <a:gd name="T56" fmla="*/ 42 w 97"/>
              <a:gd name="T57" fmla="*/ 143 h 160"/>
              <a:gd name="T58" fmla="*/ 57 w 97"/>
              <a:gd name="T59" fmla="*/ 143 h 160"/>
              <a:gd name="T60" fmla="*/ 61 w 97"/>
              <a:gd name="T61" fmla="*/ 139 h 160"/>
              <a:gd name="T62" fmla="*/ 57 w 97"/>
              <a:gd name="T63" fmla="*/ 136 h 160"/>
              <a:gd name="T64" fmla="*/ 42 w 97"/>
              <a:gd name="T65" fmla="*/ 136 h 160"/>
              <a:gd name="T66" fmla="*/ 37 w 97"/>
              <a:gd name="T67" fmla="*/ 139 h 160"/>
              <a:gd name="T68" fmla="*/ 42 w 97"/>
              <a:gd name="T69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7" h="160">
                <a:moveTo>
                  <a:pt x="84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4"/>
                  <a:pt x="0" y="1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91" y="160"/>
                  <a:pt x="97" y="154"/>
                  <a:pt x="97" y="147"/>
                </a:cubicBezTo>
                <a:cubicBezTo>
                  <a:pt x="97" y="13"/>
                  <a:pt x="97" y="13"/>
                  <a:pt x="97" y="13"/>
                </a:cubicBezTo>
                <a:cubicBezTo>
                  <a:pt x="97" y="4"/>
                  <a:pt x="91" y="0"/>
                  <a:pt x="84" y="0"/>
                </a:cubicBezTo>
                <a:close/>
                <a:moveTo>
                  <a:pt x="89" y="147"/>
                </a:moveTo>
                <a:cubicBezTo>
                  <a:pt x="89" y="149"/>
                  <a:pt x="87" y="151"/>
                  <a:pt x="84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1" y="151"/>
                  <a:pt x="8" y="149"/>
                  <a:pt x="8" y="147"/>
                </a:cubicBezTo>
                <a:cubicBezTo>
                  <a:pt x="8" y="128"/>
                  <a:pt x="8" y="128"/>
                  <a:pt x="8" y="128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47"/>
                  <a:pt x="89" y="147"/>
                  <a:pt x="89" y="147"/>
                </a:cubicBezTo>
                <a:close/>
                <a:moveTo>
                  <a:pt x="89" y="119"/>
                </a:moveTo>
                <a:cubicBezTo>
                  <a:pt x="8" y="119"/>
                  <a:pt x="8" y="119"/>
                  <a:pt x="8" y="119"/>
                </a:cubicBezTo>
                <a:cubicBezTo>
                  <a:pt x="8" y="28"/>
                  <a:pt x="8" y="28"/>
                  <a:pt x="8" y="28"/>
                </a:cubicBezTo>
                <a:cubicBezTo>
                  <a:pt x="89" y="28"/>
                  <a:pt x="89" y="28"/>
                  <a:pt x="89" y="28"/>
                </a:cubicBezTo>
                <a:cubicBezTo>
                  <a:pt x="89" y="119"/>
                  <a:pt x="89" y="119"/>
                  <a:pt x="89" y="119"/>
                </a:cubicBezTo>
                <a:close/>
                <a:moveTo>
                  <a:pt x="89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9"/>
                  <a:pt x="11" y="9"/>
                  <a:pt x="13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7" y="9"/>
                  <a:pt x="89" y="9"/>
                  <a:pt x="89" y="13"/>
                </a:cubicBezTo>
                <a:cubicBezTo>
                  <a:pt x="89" y="20"/>
                  <a:pt x="89" y="20"/>
                  <a:pt x="89" y="20"/>
                </a:cubicBezTo>
                <a:close/>
                <a:moveTo>
                  <a:pt x="42" y="143"/>
                </a:moveTo>
                <a:cubicBezTo>
                  <a:pt x="57" y="143"/>
                  <a:pt x="57" y="143"/>
                  <a:pt x="57" y="143"/>
                </a:cubicBezTo>
                <a:cubicBezTo>
                  <a:pt x="59" y="143"/>
                  <a:pt x="61" y="141"/>
                  <a:pt x="61" y="139"/>
                </a:cubicBezTo>
                <a:cubicBezTo>
                  <a:pt x="61" y="136"/>
                  <a:pt x="59" y="136"/>
                  <a:pt x="57" y="136"/>
                </a:cubicBezTo>
                <a:cubicBezTo>
                  <a:pt x="42" y="136"/>
                  <a:pt x="42" y="136"/>
                  <a:pt x="42" y="136"/>
                </a:cubicBezTo>
                <a:cubicBezTo>
                  <a:pt x="40" y="136"/>
                  <a:pt x="37" y="136"/>
                  <a:pt x="37" y="139"/>
                </a:cubicBezTo>
                <a:cubicBezTo>
                  <a:pt x="37" y="141"/>
                  <a:pt x="40" y="143"/>
                  <a:pt x="42" y="1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2" name="Freeform 161">
            <a:extLst>
              <a:ext uri="{FF2B5EF4-FFF2-40B4-BE49-F238E27FC236}">
                <a16:creationId xmlns:a16="http://schemas.microsoft.com/office/drawing/2014/main" id="{C266DF92-2F63-4112-8BBD-5F9216959BFF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5780088"/>
            <a:ext cx="254000" cy="254000"/>
          </a:xfrm>
          <a:custGeom>
            <a:avLst/>
            <a:gdLst>
              <a:gd name="T0" fmla="*/ 31 w 160"/>
              <a:gd name="T1" fmla="*/ 52 h 160"/>
              <a:gd name="T2" fmla="*/ 48 w 160"/>
              <a:gd name="T3" fmla="*/ 30 h 160"/>
              <a:gd name="T4" fmla="*/ 113 w 160"/>
              <a:gd name="T5" fmla="*/ 28 h 160"/>
              <a:gd name="T6" fmla="*/ 113 w 160"/>
              <a:gd name="T7" fmla="*/ 45 h 160"/>
              <a:gd name="T8" fmla="*/ 130 w 160"/>
              <a:gd name="T9" fmla="*/ 52 h 160"/>
              <a:gd name="T10" fmla="*/ 158 w 160"/>
              <a:gd name="T11" fmla="*/ 47 h 160"/>
              <a:gd name="T12" fmla="*/ 154 w 160"/>
              <a:gd name="T13" fmla="*/ 19 h 160"/>
              <a:gd name="T14" fmla="*/ 0 w 160"/>
              <a:gd name="T15" fmla="*/ 39 h 160"/>
              <a:gd name="T16" fmla="*/ 7 w 160"/>
              <a:gd name="T17" fmla="*/ 30 h 160"/>
              <a:gd name="T18" fmla="*/ 154 w 160"/>
              <a:gd name="T19" fmla="*/ 34 h 160"/>
              <a:gd name="T20" fmla="*/ 150 w 160"/>
              <a:gd name="T21" fmla="*/ 49 h 160"/>
              <a:gd name="T22" fmla="*/ 128 w 160"/>
              <a:gd name="T23" fmla="*/ 45 h 160"/>
              <a:gd name="T24" fmla="*/ 117 w 160"/>
              <a:gd name="T25" fmla="*/ 39 h 160"/>
              <a:gd name="T26" fmla="*/ 109 w 160"/>
              <a:gd name="T27" fmla="*/ 19 h 160"/>
              <a:gd name="T28" fmla="*/ 44 w 160"/>
              <a:gd name="T29" fmla="*/ 41 h 160"/>
              <a:gd name="T30" fmla="*/ 13 w 160"/>
              <a:gd name="T31" fmla="*/ 49 h 160"/>
              <a:gd name="T32" fmla="*/ 7 w 160"/>
              <a:gd name="T33" fmla="*/ 30 h 160"/>
              <a:gd name="T34" fmla="*/ 109 w 160"/>
              <a:gd name="T35" fmla="*/ 69 h 160"/>
              <a:gd name="T36" fmla="*/ 93 w 160"/>
              <a:gd name="T37" fmla="*/ 45 h 160"/>
              <a:gd name="T38" fmla="*/ 91 w 160"/>
              <a:gd name="T39" fmla="*/ 73 h 160"/>
              <a:gd name="T40" fmla="*/ 102 w 160"/>
              <a:gd name="T41" fmla="*/ 50 h 160"/>
              <a:gd name="T42" fmla="*/ 117 w 160"/>
              <a:gd name="T43" fmla="*/ 73 h 160"/>
              <a:gd name="T44" fmla="*/ 130 w 160"/>
              <a:gd name="T45" fmla="*/ 119 h 160"/>
              <a:gd name="T46" fmla="*/ 154 w 160"/>
              <a:gd name="T47" fmla="*/ 125 h 160"/>
              <a:gd name="T48" fmla="*/ 13 w 160"/>
              <a:gd name="T49" fmla="*/ 154 h 160"/>
              <a:gd name="T50" fmla="*/ 117 w 160"/>
              <a:gd name="T51" fmla="*/ 125 h 160"/>
              <a:gd name="T52" fmla="*/ 9 w 160"/>
              <a:gd name="T53" fmla="*/ 119 h 160"/>
              <a:gd name="T54" fmla="*/ 54 w 160"/>
              <a:gd name="T55" fmla="*/ 73 h 160"/>
              <a:gd name="T56" fmla="*/ 67 w 160"/>
              <a:gd name="T57" fmla="*/ 50 h 160"/>
              <a:gd name="T58" fmla="*/ 80 w 160"/>
              <a:gd name="T59" fmla="*/ 73 h 160"/>
              <a:gd name="T60" fmla="*/ 72 w 160"/>
              <a:gd name="T61" fmla="*/ 69 h 160"/>
              <a:gd name="T62" fmla="*/ 59 w 160"/>
              <a:gd name="T63" fmla="*/ 45 h 160"/>
              <a:gd name="T64" fmla="*/ 46 w 160"/>
              <a:gd name="T65" fmla="*/ 69 h 160"/>
              <a:gd name="T66" fmla="*/ 0 w 160"/>
              <a:gd name="T67" fmla="*/ 121 h 160"/>
              <a:gd name="T68" fmla="*/ 13 w 160"/>
              <a:gd name="T69" fmla="*/ 160 h 160"/>
              <a:gd name="T70" fmla="*/ 160 w 160"/>
              <a:gd name="T71" fmla="*/ 123 h 160"/>
              <a:gd name="T72" fmla="*/ 126 w 160"/>
              <a:gd name="T73" fmla="*/ 73 h 160"/>
              <a:gd name="T74" fmla="*/ 92 w 160"/>
              <a:gd name="T75" fmla="*/ 86 h 160"/>
              <a:gd name="T76" fmla="*/ 92 w 160"/>
              <a:gd name="T77" fmla="*/ 80 h 160"/>
              <a:gd name="T78" fmla="*/ 56 w 160"/>
              <a:gd name="T79" fmla="*/ 88 h 160"/>
              <a:gd name="T80" fmla="*/ 71 w 160"/>
              <a:gd name="T81" fmla="*/ 112 h 160"/>
              <a:gd name="T82" fmla="*/ 107 w 160"/>
              <a:gd name="T83" fmla="*/ 103 h 160"/>
              <a:gd name="T84" fmla="*/ 103 w 160"/>
              <a:gd name="T85" fmla="*/ 90 h 160"/>
              <a:gd name="T86" fmla="*/ 98 w 160"/>
              <a:gd name="T87" fmla="*/ 103 h 160"/>
              <a:gd name="T88" fmla="*/ 64 w 160"/>
              <a:gd name="T89" fmla="*/ 103 h 160"/>
              <a:gd name="T90" fmla="*/ 64 w 160"/>
              <a:gd name="T91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1" y="56"/>
                </a:moveTo>
                <a:cubicBezTo>
                  <a:pt x="13" y="56"/>
                  <a:pt x="13" y="56"/>
                  <a:pt x="13" y="56"/>
                </a:cubicBezTo>
                <a:cubicBezTo>
                  <a:pt x="31" y="52"/>
                  <a:pt x="31" y="52"/>
                  <a:pt x="31" y="52"/>
                </a:cubicBezTo>
                <a:cubicBezTo>
                  <a:pt x="42" y="49"/>
                  <a:pt x="42" y="49"/>
                  <a:pt x="42" y="49"/>
                </a:cubicBezTo>
                <a:cubicBezTo>
                  <a:pt x="46" y="49"/>
                  <a:pt x="50" y="45"/>
                  <a:pt x="48" y="41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8"/>
                  <a:pt x="50" y="26"/>
                  <a:pt x="52" y="26"/>
                </a:cubicBezTo>
                <a:cubicBezTo>
                  <a:pt x="72" y="24"/>
                  <a:pt x="89" y="24"/>
                  <a:pt x="106" y="26"/>
                </a:cubicBezTo>
                <a:cubicBezTo>
                  <a:pt x="113" y="26"/>
                  <a:pt x="113" y="28"/>
                  <a:pt x="113" y="28"/>
                </a:cubicBezTo>
                <a:cubicBezTo>
                  <a:pt x="115" y="28"/>
                  <a:pt x="115" y="30"/>
                  <a:pt x="113" y="32"/>
                </a:cubicBezTo>
                <a:cubicBezTo>
                  <a:pt x="113" y="39"/>
                  <a:pt x="113" y="39"/>
                  <a:pt x="113" y="39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5" y="47"/>
                  <a:pt x="119" y="49"/>
                  <a:pt x="122" y="49"/>
                </a:cubicBezTo>
                <a:cubicBezTo>
                  <a:pt x="124" y="49"/>
                  <a:pt x="124" y="49"/>
                  <a:pt x="126" y="52"/>
                </a:cubicBezTo>
                <a:cubicBezTo>
                  <a:pt x="128" y="52"/>
                  <a:pt x="128" y="52"/>
                  <a:pt x="130" y="52"/>
                </a:cubicBezTo>
                <a:cubicBezTo>
                  <a:pt x="145" y="54"/>
                  <a:pt x="145" y="54"/>
                  <a:pt x="145" y="54"/>
                </a:cubicBezTo>
                <a:cubicBezTo>
                  <a:pt x="147" y="56"/>
                  <a:pt x="150" y="56"/>
                  <a:pt x="154" y="54"/>
                </a:cubicBezTo>
                <a:cubicBezTo>
                  <a:pt x="156" y="52"/>
                  <a:pt x="156" y="49"/>
                  <a:pt x="158" y="47"/>
                </a:cubicBezTo>
                <a:cubicBezTo>
                  <a:pt x="158" y="45"/>
                  <a:pt x="158" y="43"/>
                  <a:pt x="158" y="43"/>
                </a:cubicBezTo>
                <a:cubicBezTo>
                  <a:pt x="160" y="41"/>
                  <a:pt x="160" y="37"/>
                  <a:pt x="160" y="34"/>
                </a:cubicBezTo>
                <a:cubicBezTo>
                  <a:pt x="160" y="28"/>
                  <a:pt x="158" y="24"/>
                  <a:pt x="154" y="19"/>
                </a:cubicBezTo>
                <a:cubicBezTo>
                  <a:pt x="134" y="2"/>
                  <a:pt x="102" y="0"/>
                  <a:pt x="80" y="0"/>
                </a:cubicBezTo>
                <a:cubicBezTo>
                  <a:pt x="31" y="0"/>
                  <a:pt x="11" y="15"/>
                  <a:pt x="3" y="26"/>
                </a:cubicBezTo>
                <a:cubicBezTo>
                  <a:pt x="0" y="30"/>
                  <a:pt x="0" y="34"/>
                  <a:pt x="0" y="39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54"/>
                  <a:pt x="9" y="56"/>
                  <a:pt x="11" y="56"/>
                </a:cubicBezTo>
                <a:close/>
                <a:moveTo>
                  <a:pt x="7" y="30"/>
                </a:moveTo>
                <a:cubicBezTo>
                  <a:pt x="13" y="17"/>
                  <a:pt x="33" y="4"/>
                  <a:pt x="80" y="4"/>
                </a:cubicBezTo>
                <a:cubicBezTo>
                  <a:pt x="102" y="4"/>
                  <a:pt x="132" y="7"/>
                  <a:pt x="150" y="24"/>
                </a:cubicBezTo>
                <a:cubicBezTo>
                  <a:pt x="152" y="26"/>
                  <a:pt x="154" y="30"/>
                  <a:pt x="154" y="34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54" y="43"/>
                  <a:pt x="152" y="43"/>
                  <a:pt x="152" y="45"/>
                </a:cubicBezTo>
                <a:cubicBezTo>
                  <a:pt x="152" y="47"/>
                  <a:pt x="152" y="49"/>
                  <a:pt x="150" y="49"/>
                </a:cubicBezTo>
                <a:cubicBezTo>
                  <a:pt x="150" y="49"/>
                  <a:pt x="147" y="49"/>
                  <a:pt x="145" y="49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0" y="47"/>
                  <a:pt x="128" y="45"/>
                  <a:pt x="128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2" y="45"/>
                  <a:pt x="119" y="43"/>
                  <a:pt x="117" y="43"/>
                </a:cubicBezTo>
                <a:cubicBezTo>
                  <a:pt x="117" y="41"/>
                  <a:pt x="117" y="41"/>
                  <a:pt x="117" y="39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9" y="30"/>
                  <a:pt x="119" y="26"/>
                  <a:pt x="117" y="24"/>
                </a:cubicBezTo>
                <a:cubicBezTo>
                  <a:pt x="117" y="22"/>
                  <a:pt x="113" y="22"/>
                  <a:pt x="109" y="19"/>
                </a:cubicBezTo>
                <a:cubicBezTo>
                  <a:pt x="89" y="17"/>
                  <a:pt x="72" y="17"/>
                  <a:pt x="52" y="19"/>
                </a:cubicBezTo>
                <a:cubicBezTo>
                  <a:pt x="46" y="22"/>
                  <a:pt x="42" y="24"/>
                  <a:pt x="42" y="30"/>
                </a:cubicBezTo>
                <a:cubicBezTo>
                  <a:pt x="44" y="41"/>
                  <a:pt x="44" y="41"/>
                  <a:pt x="44" y="41"/>
                </a:cubicBezTo>
                <a:cubicBezTo>
                  <a:pt x="44" y="43"/>
                  <a:pt x="42" y="43"/>
                  <a:pt x="42" y="43"/>
                </a:cubicBezTo>
                <a:cubicBezTo>
                  <a:pt x="29" y="47"/>
                  <a:pt x="29" y="47"/>
                  <a:pt x="29" y="47"/>
                </a:cubicBezTo>
                <a:cubicBezTo>
                  <a:pt x="13" y="49"/>
                  <a:pt x="13" y="49"/>
                  <a:pt x="13" y="49"/>
                </a:cubicBezTo>
                <a:cubicBezTo>
                  <a:pt x="11" y="49"/>
                  <a:pt x="9" y="49"/>
                  <a:pt x="9" y="47"/>
                </a:cubicBezTo>
                <a:cubicBezTo>
                  <a:pt x="7" y="37"/>
                  <a:pt x="7" y="37"/>
                  <a:pt x="7" y="37"/>
                </a:cubicBezTo>
                <a:lnTo>
                  <a:pt x="7" y="30"/>
                </a:lnTo>
                <a:close/>
                <a:moveTo>
                  <a:pt x="126" y="73"/>
                </a:moveTo>
                <a:cubicBezTo>
                  <a:pt x="124" y="71"/>
                  <a:pt x="119" y="69"/>
                  <a:pt x="117" y="69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06" y="50"/>
                  <a:pt x="106" y="50"/>
                  <a:pt x="106" y="50"/>
                </a:cubicBezTo>
                <a:cubicBezTo>
                  <a:pt x="106" y="47"/>
                  <a:pt x="104" y="45"/>
                  <a:pt x="102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1" y="45"/>
                  <a:pt x="89" y="47"/>
                  <a:pt x="89" y="50"/>
                </a:cubicBezTo>
                <a:cubicBezTo>
                  <a:pt x="89" y="71"/>
                  <a:pt x="89" y="71"/>
                  <a:pt x="89" y="71"/>
                </a:cubicBezTo>
                <a:cubicBezTo>
                  <a:pt x="89" y="73"/>
                  <a:pt x="89" y="73"/>
                  <a:pt x="91" y="73"/>
                </a:cubicBezTo>
                <a:cubicBezTo>
                  <a:pt x="93" y="73"/>
                  <a:pt x="93" y="73"/>
                  <a:pt x="93" y="71"/>
                </a:cubicBezTo>
                <a:cubicBezTo>
                  <a:pt x="93" y="50"/>
                  <a:pt x="93" y="50"/>
                  <a:pt x="93" y="50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4" y="73"/>
                  <a:pt x="106" y="73"/>
                  <a:pt x="106" y="73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73"/>
                  <a:pt x="119" y="76"/>
                  <a:pt x="122" y="76"/>
                </a:cubicBezTo>
                <a:cubicBezTo>
                  <a:pt x="152" y="119"/>
                  <a:pt x="152" y="119"/>
                  <a:pt x="152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28" y="121"/>
                  <a:pt x="128" y="121"/>
                  <a:pt x="128" y="121"/>
                </a:cubicBezTo>
                <a:cubicBezTo>
                  <a:pt x="128" y="123"/>
                  <a:pt x="130" y="125"/>
                  <a:pt x="130" y="125"/>
                </a:cubicBezTo>
                <a:cubicBezTo>
                  <a:pt x="154" y="125"/>
                  <a:pt x="154" y="125"/>
                  <a:pt x="154" y="125"/>
                </a:cubicBezTo>
                <a:cubicBezTo>
                  <a:pt x="154" y="145"/>
                  <a:pt x="154" y="145"/>
                  <a:pt x="154" y="145"/>
                </a:cubicBezTo>
                <a:cubicBezTo>
                  <a:pt x="154" y="149"/>
                  <a:pt x="152" y="154"/>
                  <a:pt x="147" y="154"/>
                </a:cubicBezTo>
                <a:cubicBezTo>
                  <a:pt x="13" y="154"/>
                  <a:pt x="13" y="154"/>
                  <a:pt x="13" y="154"/>
                </a:cubicBezTo>
                <a:cubicBezTo>
                  <a:pt x="9" y="154"/>
                  <a:pt x="7" y="149"/>
                  <a:pt x="7" y="145"/>
                </a:cubicBezTo>
                <a:cubicBezTo>
                  <a:pt x="7" y="125"/>
                  <a:pt x="7" y="125"/>
                  <a:pt x="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9" y="125"/>
                  <a:pt x="122" y="123"/>
                  <a:pt x="122" y="121"/>
                </a:cubicBezTo>
                <a:cubicBezTo>
                  <a:pt x="122" y="121"/>
                  <a:pt x="119" y="119"/>
                  <a:pt x="117" y="119"/>
                </a:cubicBezTo>
                <a:cubicBezTo>
                  <a:pt x="9" y="119"/>
                  <a:pt x="9" y="119"/>
                  <a:pt x="9" y="119"/>
                </a:cubicBezTo>
                <a:cubicBezTo>
                  <a:pt x="42" y="76"/>
                  <a:pt x="42" y="76"/>
                  <a:pt x="42" y="76"/>
                </a:cubicBezTo>
                <a:cubicBezTo>
                  <a:pt x="42" y="76"/>
                  <a:pt x="44" y="73"/>
                  <a:pt x="4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73"/>
                  <a:pt x="57" y="73"/>
                  <a:pt x="57" y="71"/>
                </a:cubicBezTo>
                <a:cubicBezTo>
                  <a:pt x="59" y="50"/>
                  <a:pt x="59" y="50"/>
                  <a:pt x="59" y="50"/>
                </a:cubicBezTo>
                <a:cubicBezTo>
                  <a:pt x="67" y="50"/>
                  <a:pt x="67" y="50"/>
                  <a:pt x="67" y="50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73"/>
                  <a:pt x="67" y="73"/>
                  <a:pt x="70" y="73"/>
                </a:cubicBezTo>
                <a:cubicBezTo>
                  <a:pt x="80" y="73"/>
                  <a:pt x="80" y="73"/>
                  <a:pt x="80" y="73"/>
                </a:cubicBezTo>
                <a:cubicBezTo>
                  <a:pt x="83" y="73"/>
                  <a:pt x="83" y="73"/>
                  <a:pt x="83" y="71"/>
                </a:cubicBezTo>
                <a:cubicBezTo>
                  <a:pt x="83" y="69"/>
                  <a:pt x="83" y="69"/>
                  <a:pt x="80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47"/>
                  <a:pt x="70" y="45"/>
                  <a:pt x="67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7" y="45"/>
                  <a:pt x="54" y="47"/>
                  <a:pt x="54" y="50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2" y="69"/>
                  <a:pt x="37" y="71"/>
                  <a:pt x="37" y="73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9"/>
                  <a:pt x="3" y="121"/>
                  <a:pt x="0" y="121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4"/>
                  <a:pt x="7" y="160"/>
                  <a:pt x="1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4" y="160"/>
                  <a:pt x="160" y="154"/>
                  <a:pt x="160" y="145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26" y="73"/>
                  <a:pt x="126" y="73"/>
                  <a:pt x="126" y="73"/>
                </a:cubicBezTo>
                <a:close/>
                <a:moveTo>
                  <a:pt x="64" y="88"/>
                </a:moveTo>
                <a:cubicBezTo>
                  <a:pt x="66" y="86"/>
                  <a:pt x="68" y="86"/>
                  <a:pt x="73" y="86"/>
                </a:cubicBezTo>
                <a:cubicBezTo>
                  <a:pt x="79" y="84"/>
                  <a:pt x="86" y="84"/>
                  <a:pt x="92" y="86"/>
                </a:cubicBezTo>
                <a:cubicBezTo>
                  <a:pt x="92" y="86"/>
                  <a:pt x="92" y="86"/>
                  <a:pt x="94" y="84"/>
                </a:cubicBezTo>
                <a:cubicBezTo>
                  <a:pt x="94" y="84"/>
                  <a:pt x="94" y="84"/>
                  <a:pt x="94" y="82"/>
                </a:cubicBezTo>
                <a:cubicBezTo>
                  <a:pt x="94" y="82"/>
                  <a:pt x="94" y="80"/>
                  <a:pt x="92" y="80"/>
                </a:cubicBezTo>
                <a:cubicBezTo>
                  <a:pt x="71" y="80"/>
                  <a:pt x="71" y="80"/>
                  <a:pt x="71" y="80"/>
                </a:cubicBezTo>
                <a:cubicBezTo>
                  <a:pt x="68" y="82"/>
                  <a:pt x="64" y="82"/>
                  <a:pt x="62" y="84"/>
                </a:cubicBezTo>
                <a:cubicBezTo>
                  <a:pt x="60" y="84"/>
                  <a:pt x="58" y="86"/>
                  <a:pt x="56" y="88"/>
                </a:cubicBezTo>
                <a:cubicBezTo>
                  <a:pt x="51" y="93"/>
                  <a:pt x="51" y="99"/>
                  <a:pt x="56" y="103"/>
                </a:cubicBezTo>
                <a:cubicBezTo>
                  <a:pt x="58" y="106"/>
                  <a:pt x="60" y="108"/>
                  <a:pt x="62" y="110"/>
                </a:cubicBezTo>
                <a:cubicBezTo>
                  <a:pt x="64" y="110"/>
                  <a:pt x="68" y="112"/>
                  <a:pt x="71" y="112"/>
                </a:cubicBezTo>
                <a:cubicBezTo>
                  <a:pt x="77" y="114"/>
                  <a:pt x="86" y="114"/>
                  <a:pt x="92" y="112"/>
                </a:cubicBezTo>
                <a:cubicBezTo>
                  <a:pt x="96" y="112"/>
                  <a:pt x="98" y="110"/>
                  <a:pt x="101" y="110"/>
                </a:cubicBezTo>
                <a:cubicBezTo>
                  <a:pt x="105" y="108"/>
                  <a:pt x="107" y="106"/>
                  <a:pt x="107" y="103"/>
                </a:cubicBezTo>
                <a:cubicBezTo>
                  <a:pt x="111" y="99"/>
                  <a:pt x="111" y="93"/>
                  <a:pt x="107" y="88"/>
                </a:cubicBezTo>
                <a:cubicBezTo>
                  <a:pt x="107" y="88"/>
                  <a:pt x="107" y="88"/>
                  <a:pt x="105" y="88"/>
                </a:cubicBezTo>
                <a:cubicBezTo>
                  <a:pt x="105" y="88"/>
                  <a:pt x="103" y="88"/>
                  <a:pt x="103" y="90"/>
                </a:cubicBezTo>
                <a:cubicBezTo>
                  <a:pt x="103" y="90"/>
                  <a:pt x="103" y="90"/>
                  <a:pt x="103" y="93"/>
                </a:cubicBezTo>
                <a:cubicBezTo>
                  <a:pt x="105" y="95"/>
                  <a:pt x="105" y="97"/>
                  <a:pt x="103" y="101"/>
                </a:cubicBezTo>
                <a:cubicBezTo>
                  <a:pt x="103" y="101"/>
                  <a:pt x="101" y="103"/>
                  <a:pt x="98" y="103"/>
                </a:cubicBezTo>
                <a:cubicBezTo>
                  <a:pt x="96" y="106"/>
                  <a:pt x="94" y="106"/>
                  <a:pt x="92" y="108"/>
                </a:cubicBezTo>
                <a:cubicBezTo>
                  <a:pt x="73" y="108"/>
                  <a:pt x="73" y="108"/>
                  <a:pt x="73" y="108"/>
                </a:cubicBezTo>
                <a:cubicBezTo>
                  <a:pt x="68" y="106"/>
                  <a:pt x="66" y="106"/>
                  <a:pt x="64" y="103"/>
                </a:cubicBezTo>
                <a:cubicBezTo>
                  <a:pt x="62" y="103"/>
                  <a:pt x="60" y="101"/>
                  <a:pt x="60" y="101"/>
                </a:cubicBezTo>
                <a:cubicBezTo>
                  <a:pt x="58" y="97"/>
                  <a:pt x="58" y="95"/>
                  <a:pt x="60" y="93"/>
                </a:cubicBezTo>
                <a:cubicBezTo>
                  <a:pt x="60" y="90"/>
                  <a:pt x="62" y="88"/>
                  <a:pt x="64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3" name="Freeform 162">
            <a:extLst>
              <a:ext uri="{FF2B5EF4-FFF2-40B4-BE49-F238E27FC236}">
                <a16:creationId xmlns:a16="http://schemas.microsoft.com/office/drawing/2014/main" id="{12EF4914-CB88-4106-B32F-49AEFB0D000F}"/>
              </a:ext>
            </a:extLst>
          </p:cNvPr>
          <p:cNvSpPr>
            <a:spLocks noEditPoints="1"/>
          </p:cNvSpPr>
          <p:nvPr/>
        </p:nvSpPr>
        <p:spPr bwMode="auto">
          <a:xfrm>
            <a:off x="6802438" y="5780088"/>
            <a:ext cx="241300" cy="254000"/>
          </a:xfrm>
          <a:custGeom>
            <a:avLst/>
            <a:gdLst>
              <a:gd name="T0" fmla="*/ 34 w 152"/>
              <a:gd name="T1" fmla="*/ 80 h 160"/>
              <a:gd name="T2" fmla="*/ 55 w 152"/>
              <a:gd name="T3" fmla="*/ 80 h 160"/>
              <a:gd name="T4" fmla="*/ 81 w 152"/>
              <a:gd name="T5" fmla="*/ 71 h 160"/>
              <a:gd name="T6" fmla="*/ 89 w 152"/>
              <a:gd name="T7" fmla="*/ 39 h 160"/>
              <a:gd name="T8" fmla="*/ 81 w 152"/>
              <a:gd name="T9" fmla="*/ 17 h 160"/>
              <a:gd name="T10" fmla="*/ 51 w 152"/>
              <a:gd name="T11" fmla="*/ 2 h 160"/>
              <a:gd name="T12" fmla="*/ 28 w 152"/>
              <a:gd name="T13" fmla="*/ 13 h 160"/>
              <a:gd name="T14" fmla="*/ 13 w 152"/>
              <a:gd name="T15" fmla="*/ 28 h 160"/>
              <a:gd name="T16" fmla="*/ 2 w 152"/>
              <a:gd name="T17" fmla="*/ 54 h 160"/>
              <a:gd name="T18" fmla="*/ 17 w 152"/>
              <a:gd name="T19" fmla="*/ 63 h 160"/>
              <a:gd name="T20" fmla="*/ 4 w 152"/>
              <a:gd name="T21" fmla="*/ 41 h 160"/>
              <a:gd name="T22" fmla="*/ 13 w 152"/>
              <a:gd name="T23" fmla="*/ 20 h 160"/>
              <a:gd name="T24" fmla="*/ 38 w 152"/>
              <a:gd name="T25" fmla="*/ 13 h 160"/>
              <a:gd name="T26" fmla="*/ 60 w 152"/>
              <a:gd name="T27" fmla="*/ 17 h 160"/>
              <a:gd name="T28" fmla="*/ 72 w 152"/>
              <a:gd name="T29" fmla="*/ 28 h 160"/>
              <a:gd name="T30" fmla="*/ 76 w 152"/>
              <a:gd name="T31" fmla="*/ 52 h 160"/>
              <a:gd name="T32" fmla="*/ 70 w 152"/>
              <a:gd name="T33" fmla="*/ 76 h 160"/>
              <a:gd name="T34" fmla="*/ 49 w 152"/>
              <a:gd name="T35" fmla="*/ 86 h 160"/>
              <a:gd name="T36" fmla="*/ 26 w 152"/>
              <a:gd name="T37" fmla="*/ 73 h 160"/>
              <a:gd name="T38" fmla="*/ 67 w 152"/>
              <a:gd name="T39" fmla="*/ 54 h 160"/>
              <a:gd name="T40" fmla="*/ 45 w 152"/>
              <a:gd name="T41" fmla="*/ 29 h 160"/>
              <a:gd name="T42" fmla="*/ 45 w 152"/>
              <a:gd name="T43" fmla="*/ 29 h 160"/>
              <a:gd name="T44" fmla="*/ 88 w 152"/>
              <a:gd name="T45" fmla="*/ 145 h 160"/>
              <a:gd name="T46" fmla="*/ 66 w 152"/>
              <a:gd name="T47" fmla="*/ 154 h 160"/>
              <a:gd name="T48" fmla="*/ 45 w 152"/>
              <a:gd name="T49" fmla="*/ 141 h 160"/>
              <a:gd name="T50" fmla="*/ 32 w 152"/>
              <a:gd name="T51" fmla="*/ 121 h 160"/>
              <a:gd name="T52" fmla="*/ 32 w 152"/>
              <a:gd name="T53" fmla="*/ 106 h 160"/>
              <a:gd name="T54" fmla="*/ 30 w 152"/>
              <a:gd name="T55" fmla="*/ 97 h 160"/>
              <a:gd name="T56" fmla="*/ 19 w 152"/>
              <a:gd name="T57" fmla="*/ 121 h 160"/>
              <a:gd name="T58" fmla="*/ 34 w 152"/>
              <a:gd name="T59" fmla="*/ 149 h 160"/>
              <a:gd name="T60" fmla="*/ 58 w 152"/>
              <a:gd name="T61" fmla="*/ 160 h 160"/>
              <a:gd name="T62" fmla="*/ 88 w 152"/>
              <a:gd name="T63" fmla="*/ 149 h 160"/>
              <a:gd name="T64" fmla="*/ 99 w 152"/>
              <a:gd name="T65" fmla="*/ 123 h 160"/>
              <a:gd name="T66" fmla="*/ 79 w 152"/>
              <a:gd name="T67" fmla="*/ 82 h 160"/>
              <a:gd name="T68" fmla="*/ 90 w 152"/>
              <a:gd name="T69" fmla="*/ 98 h 160"/>
              <a:gd name="T70" fmla="*/ 99 w 152"/>
              <a:gd name="T71" fmla="*/ 84 h 160"/>
              <a:gd name="T72" fmla="*/ 79 w 152"/>
              <a:gd name="T73" fmla="*/ 98 h 160"/>
              <a:gd name="T74" fmla="*/ 62 w 152"/>
              <a:gd name="T75" fmla="*/ 96 h 160"/>
              <a:gd name="T76" fmla="*/ 137 w 152"/>
              <a:gd name="T77" fmla="*/ 37 h 160"/>
              <a:gd name="T78" fmla="*/ 122 w 152"/>
              <a:gd name="T79" fmla="*/ 20 h 160"/>
              <a:gd name="T80" fmla="*/ 96 w 152"/>
              <a:gd name="T81" fmla="*/ 9 h 160"/>
              <a:gd name="T82" fmla="*/ 98 w 152"/>
              <a:gd name="T83" fmla="*/ 20 h 160"/>
              <a:gd name="T84" fmla="*/ 120 w 152"/>
              <a:gd name="T85" fmla="*/ 26 h 160"/>
              <a:gd name="T86" fmla="*/ 133 w 152"/>
              <a:gd name="T87" fmla="*/ 37 h 160"/>
              <a:gd name="T88" fmla="*/ 137 w 152"/>
              <a:gd name="T89" fmla="*/ 59 h 160"/>
              <a:gd name="T90" fmla="*/ 129 w 152"/>
              <a:gd name="T91" fmla="*/ 85 h 160"/>
              <a:gd name="T92" fmla="*/ 140 w 152"/>
              <a:gd name="T93" fmla="*/ 65 h 160"/>
              <a:gd name="T94" fmla="*/ 105 w 152"/>
              <a:gd name="T95" fmla="*/ 71 h 160"/>
              <a:gd name="T96" fmla="*/ 120 w 152"/>
              <a:gd name="T97" fmla="*/ 34 h 160"/>
              <a:gd name="T98" fmla="*/ 118 w 152"/>
              <a:gd name="T99" fmla="*/ 62 h 160"/>
              <a:gd name="T100" fmla="*/ 118 w 152"/>
              <a:gd name="T101" fmla="*/ 78 h 160"/>
              <a:gd name="T102" fmla="*/ 97 w 152"/>
              <a:gd name="T103" fmla="*/ 117 h 160"/>
              <a:gd name="T104" fmla="*/ 105 w 152"/>
              <a:gd name="T105" fmla="*/ 160 h 160"/>
              <a:gd name="T106" fmla="*/ 146 w 152"/>
              <a:gd name="T107" fmla="*/ 160 h 160"/>
              <a:gd name="T108" fmla="*/ 146 w 152"/>
              <a:gd name="T109" fmla="*/ 125 h 160"/>
              <a:gd name="T110" fmla="*/ 135 w 152"/>
              <a:gd name="T111" fmla="*/ 130 h 160"/>
              <a:gd name="T112" fmla="*/ 101 w 152"/>
              <a:gd name="T113" fmla="*/ 112 h 160"/>
              <a:gd name="T114" fmla="*/ 114 w 152"/>
              <a:gd name="T115" fmla="*/ 117 h 160"/>
              <a:gd name="T116" fmla="*/ 120 w 152"/>
              <a:gd name="T117" fmla="*/ 97 h 160"/>
              <a:gd name="T118" fmla="*/ 131 w 152"/>
              <a:gd name="T119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2" h="160">
                <a:moveTo>
                  <a:pt x="9" y="73"/>
                </a:moveTo>
                <a:cubicBezTo>
                  <a:pt x="17" y="82"/>
                  <a:pt x="17" y="82"/>
                  <a:pt x="17" y="82"/>
                </a:cubicBezTo>
                <a:cubicBezTo>
                  <a:pt x="19" y="82"/>
                  <a:pt x="19" y="82"/>
                  <a:pt x="19" y="82"/>
                </a:cubicBezTo>
                <a:cubicBezTo>
                  <a:pt x="28" y="78"/>
                  <a:pt x="28" y="78"/>
                  <a:pt x="28" y="78"/>
                </a:cubicBezTo>
                <a:cubicBezTo>
                  <a:pt x="34" y="80"/>
                  <a:pt x="34" y="80"/>
                  <a:pt x="34" y="8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91"/>
                  <a:pt x="38" y="91"/>
                  <a:pt x="38" y="91"/>
                </a:cubicBezTo>
                <a:cubicBezTo>
                  <a:pt x="49" y="91"/>
                  <a:pt x="49" y="91"/>
                  <a:pt x="49" y="91"/>
                </a:cubicBezTo>
                <a:cubicBezTo>
                  <a:pt x="51" y="91"/>
                  <a:pt x="51" y="91"/>
                  <a:pt x="51" y="89"/>
                </a:cubicBezTo>
                <a:cubicBezTo>
                  <a:pt x="55" y="80"/>
                  <a:pt x="55" y="80"/>
                  <a:pt x="55" y="80"/>
                </a:cubicBezTo>
                <a:cubicBezTo>
                  <a:pt x="62" y="78"/>
                  <a:pt x="62" y="78"/>
                  <a:pt x="62" y="78"/>
                </a:cubicBezTo>
                <a:cubicBezTo>
                  <a:pt x="70" y="82"/>
                  <a:pt x="70" y="82"/>
                  <a:pt x="70" y="82"/>
                </a:cubicBezTo>
                <a:cubicBezTo>
                  <a:pt x="72" y="82"/>
                  <a:pt x="72" y="82"/>
                  <a:pt x="72" y="82"/>
                </a:cubicBezTo>
                <a:cubicBezTo>
                  <a:pt x="81" y="73"/>
                  <a:pt x="81" y="73"/>
                  <a:pt x="81" y="73"/>
                </a:cubicBezTo>
                <a:cubicBezTo>
                  <a:pt x="81" y="71"/>
                  <a:pt x="81" y="71"/>
                  <a:pt x="81" y="71"/>
                </a:cubicBezTo>
                <a:cubicBezTo>
                  <a:pt x="76" y="63"/>
                  <a:pt x="76" y="63"/>
                  <a:pt x="76" y="63"/>
                </a:cubicBezTo>
                <a:cubicBezTo>
                  <a:pt x="79" y="56"/>
                  <a:pt x="79" y="56"/>
                  <a:pt x="79" y="56"/>
                </a:cubicBezTo>
                <a:cubicBezTo>
                  <a:pt x="87" y="54"/>
                  <a:pt x="87" y="54"/>
                  <a:pt x="87" y="54"/>
                </a:cubicBezTo>
                <a:cubicBezTo>
                  <a:pt x="89" y="52"/>
                  <a:pt x="89" y="52"/>
                  <a:pt x="89" y="50"/>
                </a:cubicBezTo>
                <a:cubicBezTo>
                  <a:pt x="89" y="39"/>
                  <a:pt x="89" y="39"/>
                  <a:pt x="89" y="39"/>
                </a:cubicBezTo>
                <a:cubicBezTo>
                  <a:pt x="89" y="39"/>
                  <a:pt x="89" y="37"/>
                  <a:pt x="87" y="37"/>
                </a:cubicBezTo>
                <a:cubicBezTo>
                  <a:pt x="79" y="35"/>
                  <a:pt x="79" y="35"/>
                  <a:pt x="79" y="35"/>
                </a:cubicBezTo>
                <a:cubicBezTo>
                  <a:pt x="76" y="28"/>
                  <a:pt x="76" y="28"/>
                  <a:pt x="76" y="28"/>
                </a:cubicBezTo>
                <a:cubicBezTo>
                  <a:pt x="81" y="20"/>
                  <a:pt x="81" y="20"/>
                  <a:pt x="81" y="20"/>
                </a:cubicBezTo>
                <a:cubicBezTo>
                  <a:pt x="81" y="17"/>
                  <a:pt x="81" y="17"/>
                  <a:pt x="81" y="17"/>
                </a:cubicBezTo>
                <a:cubicBezTo>
                  <a:pt x="72" y="9"/>
                  <a:pt x="72" y="9"/>
                  <a:pt x="72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55" y="11"/>
                  <a:pt x="55" y="11"/>
                  <a:pt x="55" y="11"/>
                </a:cubicBezTo>
                <a:cubicBezTo>
                  <a:pt x="51" y="2"/>
                  <a:pt x="51" y="2"/>
                  <a:pt x="51" y="2"/>
                </a:cubicBezTo>
                <a:cubicBezTo>
                  <a:pt x="51" y="0"/>
                  <a:pt x="51" y="0"/>
                  <a:pt x="49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6" y="0"/>
                  <a:pt x="36" y="2"/>
                </a:cubicBezTo>
                <a:cubicBezTo>
                  <a:pt x="34" y="11"/>
                  <a:pt x="34" y="11"/>
                  <a:pt x="34" y="11"/>
                </a:cubicBezTo>
                <a:cubicBezTo>
                  <a:pt x="28" y="13"/>
                  <a:pt x="28" y="13"/>
                  <a:pt x="28" y="13"/>
                </a:cubicBezTo>
                <a:cubicBezTo>
                  <a:pt x="19" y="9"/>
                  <a:pt x="19" y="9"/>
                  <a:pt x="1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20"/>
                  <a:pt x="9" y="20"/>
                  <a:pt x="9" y="20"/>
                </a:cubicBezTo>
                <a:cubicBezTo>
                  <a:pt x="13" y="28"/>
                  <a:pt x="13" y="28"/>
                  <a:pt x="13" y="28"/>
                </a:cubicBezTo>
                <a:cubicBezTo>
                  <a:pt x="11" y="35"/>
                  <a:pt x="11" y="35"/>
                  <a:pt x="11" y="35"/>
                </a:cubicBezTo>
                <a:cubicBezTo>
                  <a:pt x="2" y="37"/>
                  <a:pt x="2" y="37"/>
                  <a:pt x="2" y="37"/>
                </a:cubicBezTo>
                <a:cubicBezTo>
                  <a:pt x="0" y="37"/>
                  <a:pt x="0" y="39"/>
                  <a:pt x="0" y="3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2"/>
                  <a:pt x="0" y="52"/>
                  <a:pt x="2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13" y="63"/>
                  <a:pt x="13" y="63"/>
                  <a:pt x="13" y="63"/>
                </a:cubicBezTo>
                <a:cubicBezTo>
                  <a:pt x="9" y="71"/>
                  <a:pt x="9" y="71"/>
                  <a:pt x="9" y="71"/>
                </a:cubicBezTo>
                <a:lnTo>
                  <a:pt x="9" y="73"/>
                </a:lnTo>
                <a:close/>
                <a:moveTo>
                  <a:pt x="17" y="63"/>
                </a:moveTo>
                <a:cubicBezTo>
                  <a:pt x="17" y="63"/>
                  <a:pt x="17" y="63"/>
                  <a:pt x="17" y="61"/>
                </a:cubicBezTo>
                <a:cubicBezTo>
                  <a:pt x="15" y="54"/>
                  <a:pt x="15" y="54"/>
                  <a:pt x="15" y="54"/>
                </a:cubicBezTo>
                <a:cubicBezTo>
                  <a:pt x="13" y="52"/>
                  <a:pt x="13" y="52"/>
                  <a:pt x="13" y="52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41"/>
                  <a:pt x="4" y="41"/>
                  <a:pt x="4" y="41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3" y="37"/>
                  <a:pt x="15" y="37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6"/>
                </a:cubicBezTo>
                <a:cubicBezTo>
                  <a:pt x="13" y="20"/>
                  <a:pt x="13" y="20"/>
                  <a:pt x="13" y="20"/>
                </a:cubicBezTo>
                <a:cubicBezTo>
                  <a:pt x="19" y="13"/>
                  <a:pt x="19" y="13"/>
                  <a:pt x="19" y="13"/>
                </a:cubicBezTo>
                <a:cubicBezTo>
                  <a:pt x="26" y="17"/>
                  <a:pt x="26" y="17"/>
                  <a:pt x="26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36" y="15"/>
                  <a:pt x="36" y="15"/>
                  <a:pt x="36" y="15"/>
                </a:cubicBezTo>
                <a:cubicBezTo>
                  <a:pt x="38" y="13"/>
                  <a:pt x="38" y="13"/>
                  <a:pt x="38" y="13"/>
                </a:cubicBezTo>
                <a:cubicBezTo>
                  <a:pt x="40" y="4"/>
                  <a:pt x="40" y="4"/>
                  <a:pt x="40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5"/>
                  <a:pt x="53" y="15"/>
                </a:cubicBezTo>
                <a:cubicBezTo>
                  <a:pt x="60" y="17"/>
                  <a:pt x="60" y="17"/>
                  <a:pt x="60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70" y="13"/>
                  <a:pt x="70" y="13"/>
                  <a:pt x="70" y="13"/>
                </a:cubicBezTo>
                <a:cubicBezTo>
                  <a:pt x="74" y="20"/>
                  <a:pt x="74" y="20"/>
                  <a:pt x="74" y="20"/>
                </a:cubicBezTo>
                <a:cubicBezTo>
                  <a:pt x="72" y="26"/>
                  <a:pt x="72" y="26"/>
                  <a:pt x="72" y="26"/>
                </a:cubicBezTo>
                <a:cubicBezTo>
                  <a:pt x="70" y="28"/>
                  <a:pt x="70" y="28"/>
                  <a:pt x="72" y="28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7"/>
                  <a:pt x="74" y="39"/>
                  <a:pt x="76" y="39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50"/>
                  <a:pt x="85" y="50"/>
                  <a:pt x="85" y="50"/>
                </a:cubicBezTo>
                <a:cubicBezTo>
                  <a:pt x="76" y="52"/>
                  <a:pt x="76" y="52"/>
                  <a:pt x="76" y="52"/>
                </a:cubicBezTo>
                <a:cubicBezTo>
                  <a:pt x="74" y="52"/>
                  <a:pt x="74" y="52"/>
                  <a:pt x="74" y="54"/>
                </a:cubicBezTo>
                <a:cubicBezTo>
                  <a:pt x="72" y="61"/>
                  <a:pt x="72" y="61"/>
                  <a:pt x="72" y="61"/>
                </a:cubicBezTo>
                <a:cubicBezTo>
                  <a:pt x="70" y="63"/>
                  <a:pt x="70" y="63"/>
                  <a:pt x="72" y="63"/>
                </a:cubicBezTo>
                <a:cubicBezTo>
                  <a:pt x="74" y="71"/>
                  <a:pt x="74" y="71"/>
                  <a:pt x="74" y="71"/>
                </a:cubicBezTo>
                <a:cubicBezTo>
                  <a:pt x="70" y="76"/>
                  <a:pt x="70" y="76"/>
                  <a:pt x="70" y="76"/>
                </a:cubicBezTo>
                <a:cubicBezTo>
                  <a:pt x="62" y="73"/>
                  <a:pt x="62" y="73"/>
                  <a:pt x="62" y="73"/>
                </a:cubicBezTo>
                <a:cubicBezTo>
                  <a:pt x="62" y="71"/>
                  <a:pt x="62" y="71"/>
                  <a:pt x="60" y="73"/>
                </a:cubicBezTo>
                <a:cubicBezTo>
                  <a:pt x="53" y="76"/>
                  <a:pt x="53" y="76"/>
                  <a:pt x="53" y="76"/>
                </a:cubicBezTo>
                <a:cubicBezTo>
                  <a:pt x="51" y="76"/>
                  <a:pt x="51" y="78"/>
                  <a:pt x="51" y="78"/>
                </a:cubicBezTo>
                <a:cubicBezTo>
                  <a:pt x="49" y="86"/>
                  <a:pt x="49" y="86"/>
                  <a:pt x="49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38" y="78"/>
                  <a:pt x="38" y="78"/>
                  <a:pt x="38" y="78"/>
                </a:cubicBezTo>
                <a:cubicBezTo>
                  <a:pt x="36" y="76"/>
                  <a:pt x="36" y="76"/>
                  <a:pt x="36" y="76"/>
                </a:cubicBezTo>
                <a:cubicBezTo>
                  <a:pt x="28" y="73"/>
                  <a:pt x="28" y="73"/>
                  <a:pt x="28" y="73"/>
                </a:cubicBezTo>
                <a:cubicBezTo>
                  <a:pt x="28" y="71"/>
                  <a:pt x="28" y="71"/>
                  <a:pt x="26" y="73"/>
                </a:cubicBezTo>
                <a:cubicBezTo>
                  <a:pt x="19" y="76"/>
                  <a:pt x="19" y="76"/>
                  <a:pt x="19" y="76"/>
                </a:cubicBezTo>
                <a:cubicBezTo>
                  <a:pt x="13" y="71"/>
                  <a:pt x="13" y="71"/>
                  <a:pt x="13" y="71"/>
                </a:cubicBezTo>
                <a:cubicBezTo>
                  <a:pt x="17" y="63"/>
                  <a:pt x="17" y="63"/>
                  <a:pt x="17" y="63"/>
                </a:cubicBezTo>
                <a:close/>
                <a:moveTo>
                  <a:pt x="45" y="67"/>
                </a:moveTo>
                <a:cubicBezTo>
                  <a:pt x="53" y="67"/>
                  <a:pt x="62" y="63"/>
                  <a:pt x="67" y="54"/>
                </a:cubicBezTo>
                <a:cubicBezTo>
                  <a:pt x="69" y="46"/>
                  <a:pt x="67" y="35"/>
                  <a:pt x="60" y="29"/>
                </a:cubicBezTo>
                <a:cubicBezTo>
                  <a:pt x="53" y="22"/>
                  <a:pt x="45" y="22"/>
                  <a:pt x="36" y="24"/>
                </a:cubicBezTo>
                <a:cubicBezTo>
                  <a:pt x="27" y="29"/>
                  <a:pt x="21" y="37"/>
                  <a:pt x="21" y="46"/>
                </a:cubicBezTo>
                <a:cubicBezTo>
                  <a:pt x="21" y="58"/>
                  <a:pt x="32" y="67"/>
                  <a:pt x="45" y="67"/>
                </a:cubicBezTo>
                <a:close/>
                <a:moveTo>
                  <a:pt x="45" y="29"/>
                </a:moveTo>
                <a:cubicBezTo>
                  <a:pt x="51" y="29"/>
                  <a:pt x="58" y="33"/>
                  <a:pt x="60" y="39"/>
                </a:cubicBezTo>
                <a:cubicBezTo>
                  <a:pt x="64" y="46"/>
                  <a:pt x="62" y="52"/>
                  <a:pt x="58" y="58"/>
                </a:cubicBezTo>
                <a:cubicBezTo>
                  <a:pt x="51" y="63"/>
                  <a:pt x="45" y="65"/>
                  <a:pt x="38" y="61"/>
                </a:cubicBezTo>
                <a:cubicBezTo>
                  <a:pt x="32" y="58"/>
                  <a:pt x="27" y="52"/>
                  <a:pt x="27" y="46"/>
                </a:cubicBezTo>
                <a:cubicBezTo>
                  <a:pt x="27" y="35"/>
                  <a:pt x="34" y="29"/>
                  <a:pt x="45" y="29"/>
                </a:cubicBezTo>
                <a:close/>
                <a:moveTo>
                  <a:pt x="92" y="121"/>
                </a:moveTo>
                <a:cubicBezTo>
                  <a:pt x="90" y="130"/>
                  <a:pt x="90" y="130"/>
                  <a:pt x="90" y="130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58" y="154"/>
                  <a:pt x="58" y="154"/>
                  <a:pt x="58" y="154"/>
                </a:cubicBezTo>
                <a:cubicBezTo>
                  <a:pt x="56" y="145"/>
                  <a:pt x="56" y="145"/>
                  <a:pt x="56" y="145"/>
                </a:cubicBezTo>
                <a:cubicBezTo>
                  <a:pt x="56" y="145"/>
                  <a:pt x="56" y="145"/>
                  <a:pt x="53" y="145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5"/>
                  <a:pt x="36" y="145"/>
                  <a:pt x="36" y="145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34" y="132"/>
                  <a:pt x="34" y="132"/>
                  <a:pt x="34" y="132"/>
                </a:cubicBezTo>
                <a:cubicBezTo>
                  <a:pt x="36" y="132"/>
                  <a:pt x="36" y="130"/>
                  <a:pt x="34" y="130"/>
                </a:cubicBezTo>
                <a:cubicBezTo>
                  <a:pt x="32" y="121"/>
                  <a:pt x="32" y="121"/>
                  <a:pt x="32" y="121"/>
                </a:cubicBezTo>
                <a:cubicBezTo>
                  <a:pt x="32" y="121"/>
                  <a:pt x="32" y="121"/>
                  <a:pt x="30" y="121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2" y="106"/>
                  <a:pt x="32" y="106"/>
                  <a:pt x="32" y="106"/>
                </a:cubicBezTo>
                <a:cubicBezTo>
                  <a:pt x="34" y="97"/>
                  <a:pt x="34" y="97"/>
                  <a:pt x="34" y="97"/>
                </a:cubicBezTo>
                <a:cubicBezTo>
                  <a:pt x="36" y="97"/>
                  <a:pt x="36" y="95"/>
                  <a:pt x="34" y="95"/>
                </a:cubicBezTo>
                <a:cubicBezTo>
                  <a:pt x="30" y="87"/>
                  <a:pt x="30" y="87"/>
                  <a:pt x="30" y="87"/>
                </a:cubicBezTo>
                <a:cubicBezTo>
                  <a:pt x="25" y="89"/>
                  <a:pt x="25" y="89"/>
                  <a:pt x="25" y="89"/>
                </a:cubicBezTo>
                <a:cubicBezTo>
                  <a:pt x="30" y="97"/>
                  <a:pt x="30" y="97"/>
                  <a:pt x="30" y="97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7" y="106"/>
                  <a:pt x="17" y="106"/>
                  <a:pt x="17" y="108"/>
                </a:cubicBezTo>
                <a:cubicBezTo>
                  <a:pt x="17" y="119"/>
                  <a:pt x="17" y="119"/>
                  <a:pt x="17" y="119"/>
                </a:cubicBezTo>
                <a:cubicBezTo>
                  <a:pt x="17" y="121"/>
                  <a:pt x="17" y="121"/>
                  <a:pt x="19" y="121"/>
                </a:cubicBezTo>
                <a:cubicBezTo>
                  <a:pt x="27" y="126"/>
                  <a:pt x="27" y="126"/>
                  <a:pt x="27" y="126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41"/>
                  <a:pt x="25" y="141"/>
                  <a:pt x="27" y="143"/>
                </a:cubicBezTo>
                <a:cubicBezTo>
                  <a:pt x="34" y="149"/>
                  <a:pt x="34" y="149"/>
                  <a:pt x="34" y="149"/>
                </a:cubicBezTo>
                <a:cubicBezTo>
                  <a:pt x="34" y="151"/>
                  <a:pt x="36" y="151"/>
                  <a:pt x="36" y="149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56" y="158"/>
                  <a:pt x="56" y="160"/>
                  <a:pt x="58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8" y="151"/>
                  <a:pt x="90" y="151"/>
                  <a:pt x="90" y="149"/>
                </a:cubicBezTo>
                <a:cubicBezTo>
                  <a:pt x="99" y="143"/>
                  <a:pt x="99" y="143"/>
                  <a:pt x="99" y="143"/>
                </a:cubicBezTo>
                <a:cubicBezTo>
                  <a:pt x="99" y="141"/>
                  <a:pt x="99" y="141"/>
                  <a:pt x="99" y="138"/>
                </a:cubicBezTo>
                <a:cubicBezTo>
                  <a:pt x="95" y="130"/>
                  <a:pt x="95" y="130"/>
                  <a:pt x="95" y="130"/>
                </a:cubicBezTo>
                <a:cubicBezTo>
                  <a:pt x="99" y="123"/>
                  <a:pt x="99" y="123"/>
                  <a:pt x="99" y="123"/>
                </a:cubicBezTo>
                <a:lnTo>
                  <a:pt x="92" y="121"/>
                </a:lnTo>
                <a:close/>
                <a:moveTo>
                  <a:pt x="99" y="84"/>
                </a:moveTo>
                <a:cubicBezTo>
                  <a:pt x="90" y="77"/>
                  <a:pt x="90" y="77"/>
                  <a:pt x="90" y="77"/>
                </a:cubicBezTo>
                <a:cubicBezTo>
                  <a:pt x="90" y="75"/>
                  <a:pt x="88" y="75"/>
                  <a:pt x="88" y="77"/>
                </a:cubicBezTo>
                <a:cubicBezTo>
                  <a:pt x="79" y="82"/>
                  <a:pt x="79" y="82"/>
                  <a:pt x="79" y="82"/>
                </a:cubicBezTo>
                <a:cubicBezTo>
                  <a:pt x="82" y="87"/>
                  <a:pt x="82" y="87"/>
                  <a:pt x="82" y="87"/>
                </a:cubicBezTo>
                <a:cubicBezTo>
                  <a:pt x="88" y="82"/>
                  <a:pt x="88" y="82"/>
                  <a:pt x="88" y="82"/>
                </a:cubicBezTo>
                <a:cubicBezTo>
                  <a:pt x="95" y="87"/>
                  <a:pt x="95" y="87"/>
                  <a:pt x="95" y="87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98"/>
                  <a:pt x="90" y="98"/>
                  <a:pt x="90" y="98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5" y="98"/>
                  <a:pt x="95" y="98"/>
                  <a:pt x="95" y="98"/>
                </a:cubicBezTo>
                <a:cubicBezTo>
                  <a:pt x="99" y="89"/>
                  <a:pt x="99" y="89"/>
                  <a:pt x="99" y="89"/>
                </a:cubicBezTo>
                <a:cubicBezTo>
                  <a:pt x="99" y="87"/>
                  <a:pt x="99" y="87"/>
                  <a:pt x="99" y="84"/>
                </a:cubicBezTo>
                <a:close/>
                <a:moveTo>
                  <a:pt x="53" y="93"/>
                </a:moveTo>
                <a:cubicBezTo>
                  <a:pt x="45" y="96"/>
                  <a:pt x="40" y="104"/>
                  <a:pt x="40" y="113"/>
                </a:cubicBezTo>
                <a:cubicBezTo>
                  <a:pt x="40" y="126"/>
                  <a:pt x="49" y="136"/>
                  <a:pt x="62" y="136"/>
                </a:cubicBezTo>
                <a:cubicBezTo>
                  <a:pt x="70" y="136"/>
                  <a:pt x="79" y="130"/>
                  <a:pt x="83" y="124"/>
                </a:cubicBezTo>
                <a:cubicBezTo>
                  <a:pt x="88" y="115"/>
                  <a:pt x="85" y="104"/>
                  <a:pt x="79" y="98"/>
                </a:cubicBezTo>
                <a:cubicBezTo>
                  <a:pt x="72" y="91"/>
                  <a:pt x="62" y="89"/>
                  <a:pt x="53" y="93"/>
                </a:cubicBezTo>
                <a:close/>
                <a:moveTo>
                  <a:pt x="75" y="126"/>
                </a:moveTo>
                <a:cubicBezTo>
                  <a:pt x="70" y="132"/>
                  <a:pt x="62" y="132"/>
                  <a:pt x="55" y="130"/>
                </a:cubicBezTo>
                <a:cubicBezTo>
                  <a:pt x="49" y="128"/>
                  <a:pt x="45" y="121"/>
                  <a:pt x="45" y="113"/>
                </a:cubicBezTo>
                <a:cubicBezTo>
                  <a:pt x="45" y="104"/>
                  <a:pt x="53" y="96"/>
                  <a:pt x="62" y="96"/>
                </a:cubicBezTo>
                <a:cubicBezTo>
                  <a:pt x="70" y="96"/>
                  <a:pt x="77" y="100"/>
                  <a:pt x="79" y="106"/>
                </a:cubicBezTo>
                <a:cubicBezTo>
                  <a:pt x="81" y="113"/>
                  <a:pt x="79" y="121"/>
                  <a:pt x="75" y="126"/>
                </a:cubicBezTo>
                <a:close/>
                <a:moveTo>
                  <a:pt x="148" y="46"/>
                </a:moveTo>
                <a:cubicBezTo>
                  <a:pt x="140" y="41"/>
                  <a:pt x="140" y="41"/>
                  <a:pt x="140" y="41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42" y="26"/>
                  <a:pt x="142" y="26"/>
                  <a:pt x="142" y="24"/>
                </a:cubicBezTo>
                <a:cubicBezTo>
                  <a:pt x="133" y="17"/>
                  <a:pt x="133" y="17"/>
                  <a:pt x="133" y="17"/>
                </a:cubicBezTo>
                <a:cubicBezTo>
                  <a:pt x="133" y="15"/>
                  <a:pt x="131" y="15"/>
                  <a:pt x="131" y="15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114" y="9"/>
                  <a:pt x="114" y="9"/>
                  <a:pt x="114" y="9"/>
                </a:cubicBezTo>
                <a:cubicBezTo>
                  <a:pt x="111" y="9"/>
                  <a:pt x="111" y="7"/>
                  <a:pt x="109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6" y="9"/>
                  <a:pt x="96" y="9"/>
                  <a:pt x="96" y="9"/>
                </a:cubicBezTo>
                <a:cubicBezTo>
                  <a:pt x="94" y="17"/>
                  <a:pt x="94" y="17"/>
                  <a:pt x="94" y="17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6"/>
                  <a:pt x="88" y="26"/>
                  <a:pt x="88" y="26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8" y="22"/>
                  <a:pt x="98" y="20"/>
                </a:cubicBezTo>
                <a:cubicBezTo>
                  <a:pt x="101" y="13"/>
                  <a:pt x="101" y="13"/>
                  <a:pt x="101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11" y="22"/>
                  <a:pt x="111" y="22"/>
                  <a:pt x="114" y="22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26"/>
                  <a:pt x="135" y="26"/>
                  <a:pt x="135" y="26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1" y="35"/>
                  <a:pt x="131" y="37"/>
                  <a:pt x="133" y="37"/>
                </a:cubicBezTo>
                <a:cubicBezTo>
                  <a:pt x="135" y="46"/>
                  <a:pt x="135" y="46"/>
                  <a:pt x="135" y="46"/>
                </a:cubicBezTo>
                <a:cubicBezTo>
                  <a:pt x="137" y="46"/>
                  <a:pt x="137" y="46"/>
                  <a:pt x="137" y="46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6" y="57"/>
                  <a:pt x="146" y="57"/>
                  <a:pt x="146" y="57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37" y="61"/>
                  <a:pt x="135" y="61"/>
                  <a:pt x="135" y="61"/>
                </a:cubicBezTo>
                <a:cubicBezTo>
                  <a:pt x="133" y="70"/>
                  <a:pt x="133" y="70"/>
                  <a:pt x="133" y="70"/>
                </a:cubicBezTo>
                <a:cubicBezTo>
                  <a:pt x="131" y="70"/>
                  <a:pt x="131" y="70"/>
                  <a:pt x="133" y="72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33" y="89"/>
                  <a:pt x="133" y="89"/>
                  <a:pt x="133" y="89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80"/>
                  <a:pt x="142" y="80"/>
                  <a:pt x="142" y="78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8" y="61"/>
                  <a:pt x="148" y="61"/>
                  <a:pt x="148" y="61"/>
                </a:cubicBezTo>
                <a:cubicBezTo>
                  <a:pt x="150" y="61"/>
                  <a:pt x="150" y="59"/>
                  <a:pt x="150" y="5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0" y="46"/>
                  <a:pt x="150" y="46"/>
                  <a:pt x="148" y="46"/>
                </a:cubicBezTo>
                <a:close/>
                <a:moveTo>
                  <a:pt x="105" y="71"/>
                </a:moveTo>
                <a:cubicBezTo>
                  <a:pt x="98" y="71"/>
                  <a:pt x="92" y="67"/>
                  <a:pt x="88" y="58"/>
                </a:cubicBezTo>
                <a:cubicBezTo>
                  <a:pt x="83" y="60"/>
                  <a:pt x="83" y="60"/>
                  <a:pt x="83" y="60"/>
                </a:cubicBezTo>
                <a:cubicBezTo>
                  <a:pt x="88" y="69"/>
                  <a:pt x="96" y="75"/>
                  <a:pt x="105" y="75"/>
                </a:cubicBezTo>
                <a:cubicBezTo>
                  <a:pt x="116" y="75"/>
                  <a:pt x="122" y="69"/>
                  <a:pt x="126" y="60"/>
                </a:cubicBezTo>
                <a:cubicBezTo>
                  <a:pt x="128" y="52"/>
                  <a:pt x="126" y="41"/>
                  <a:pt x="120" y="34"/>
                </a:cubicBezTo>
                <a:cubicBezTo>
                  <a:pt x="111" y="28"/>
                  <a:pt x="101" y="28"/>
                  <a:pt x="94" y="32"/>
                </a:cubicBezTo>
                <a:cubicBezTo>
                  <a:pt x="96" y="36"/>
                  <a:pt x="96" y="36"/>
                  <a:pt x="96" y="36"/>
                </a:cubicBezTo>
                <a:cubicBezTo>
                  <a:pt x="101" y="34"/>
                  <a:pt x="107" y="34"/>
                  <a:pt x="111" y="36"/>
                </a:cubicBezTo>
                <a:cubicBezTo>
                  <a:pt x="116" y="39"/>
                  <a:pt x="120" y="43"/>
                  <a:pt x="122" y="47"/>
                </a:cubicBezTo>
                <a:cubicBezTo>
                  <a:pt x="122" y="54"/>
                  <a:pt x="122" y="58"/>
                  <a:pt x="118" y="62"/>
                </a:cubicBezTo>
                <a:cubicBezTo>
                  <a:pt x="116" y="67"/>
                  <a:pt x="109" y="71"/>
                  <a:pt x="105" y="71"/>
                </a:cubicBezTo>
                <a:close/>
                <a:moveTo>
                  <a:pt x="133" y="95"/>
                </a:moveTo>
                <a:cubicBezTo>
                  <a:pt x="125" y="95"/>
                  <a:pt x="125" y="95"/>
                  <a:pt x="125" y="9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2"/>
                  <a:pt x="122" y="78"/>
                  <a:pt x="118" y="78"/>
                </a:cubicBezTo>
                <a:cubicBezTo>
                  <a:pt x="114" y="78"/>
                  <a:pt x="110" y="82"/>
                  <a:pt x="110" y="86"/>
                </a:cubicBezTo>
                <a:cubicBezTo>
                  <a:pt x="110" y="108"/>
                  <a:pt x="110" y="108"/>
                  <a:pt x="110" y="108"/>
                </a:cubicBezTo>
                <a:cubicBezTo>
                  <a:pt x="108" y="106"/>
                  <a:pt x="108" y="106"/>
                  <a:pt x="108" y="106"/>
                </a:cubicBezTo>
                <a:cubicBezTo>
                  <a:pt x="105" y="102"/>
                  <a:pt x="101" y="102"/>
                  <a:pt x="97" y="106"/>
                </a:cubicBezTo>
                <a:cubicBezTo>
                  <a:pt x="95" y="108"/>
                  <a:pt x="95" y="115"/>
                  <a:pt x="97" y="117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4"/>
                  <a:pt x="110" y="134"/>
                  <a:pt x="110" y="134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5" y="134"/>
                  <a:pt x="105" y="134"/>
                  <a:pt x="105" y="136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46" y="134"/>
                  <a:pt x="144" y="134"/>
                  <a:pt x="141" y="134"/>
                </a:cubicBezTo>
                <a:cubicBezTo>
                  <a:pt x="139" y="134"/>
                  <a:pt x="139" y="134"/>
                  <a:pt x="139" y="134"/>
                </a:cubicBezTo>
                <a:cubicBezTo>
                  <a:pt x="139" y="130"/>
                  <a:pt x="139" y="130"/>
                  <a:pt x="139" y="130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50" y="119"/>
                  <a:pt x="152" y="112"/>
                  <a:pt x="148" y="106"/>
                </a:cubicBezTo>
                <a:cubicBezTo>
                  <a:pt x="146" y="99"/>
                  <a:pt x="139" y="95"/>
                  <a:pt x="133" y="95"/>
                </a:cubicBezTo>
                <a:close/>
                <a:moveTo>
                  <a:pt x="141" y="121"/>
                </a:moveTo>
                <a:cubicBezTo>
                  <a:pt x="135" y="128"/>
                  <a:pt x="135" y="128"/>
                  <a:pt x="135" y="128"/>
                </a:cubicBezTo>
                <a:cubicBezTo>
                  <a:pt x="135" y="128"/>
                  <a:pt x="135" y="128"/>
                  <a:pt x="135" y="130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16" y="134"/>
                  <a:pt x="116" y="134"/>
                  <a:pt x="116" y="134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28"/>
                  <a:pt x="114" y="128"/>
                  <a:pt x="114" y="128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2"/>
                  <a:pt x="101" y="112"/>
                  <a:pt x="101" y="110"/>
                </a:cubicBezTo>
                <a:cubicBezTo>
                  <a:pt x="101" y="108"/>
                  <a:pt x="103" y="108"/>
                  <a:pt x="103" y="108"/>
                </a:cubicBezTo>
                <a:cubicBezTo>
                  <a:pt x="103" y="108"/>
                  <a:pt x="105" y="108"/>
                  <a:pt x="105" y="110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7"/>
                  <a:pt x="112" y="117"/>
                  <a:pt x="114" y="117"/>
                </a:cubicBezTo>
                <a:cubicBezTo>
                  <a:pt x="114" y="115"/>
                  <a:pt x="116" y="115"/>
                  <a:pt x="116" y="112"/>
                </a:cubicBezTo>
                <a:cubicBezTo>
                  <a:pt x="116" y="86"/>
                  <a:pt x="116" y="86"/>
                  <a:pt x="116" y="86"/>
                </a:cubicBezTo>
                <a:cubicBezTo>
                  <a:pt x="116" y="84"/>
                  <a:pt x="116" y="82"/>
                  <a:pt x="118" y="82"/>
                </a:cubicBezTo>
                <a:cubicBezTo>
                  <a:pt x="118" y="82"/>
                  <a:pt x="120" y="84"/>
                  <a:pt x="120" y="86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0" y="99"/>
                  <a:pt x="120" y="102"/>
                  <a:pt x="122" y="102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137" y="102"/>
                  <a:pt x="141" y="104"/>
                  <a:pt x="144" y="108"/>
                </a:cubicBezTo>
                <a:cubicBezTo>
                  <a:pt x="146" y="112"/>
                  <a:pt x="146" y="117"/>
                  <a:pt x="141" y="121"/>
                </a:cubicBezTo>
                <a:close/>
                <a:moveTo>
                  <a:pt x="131" y="149"/>
                </a:moveTo>
                <a:cubicBezTo>
                  <a:pt x="135" y="149"/>
                  <a:pt x="135" y="149"/>
                  <a:pt x="135" y="149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1" y="145"/>
                  <a:pt x="131" y="145"/>
                  <a:pt x="131" y="145"/>
                </a:cubicBezTo>
                <a:lnTo>
                  <a:pt x="131" y="1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4" name="Freeform 163">
            <a:extLst>
              <a:ext uri="{FF2B5EF4-FFF2-40B4-BE49-F238E27FC236}">
                <a16:creationId xmlns:a16="http://schemas.microsoft.com/office/drawing/2014/main" id="{81B87C04-DB57-4D68-8410-A4A7A57B4CF4}"/>
              </a:ext>
            </a:extLst>
          </p:cNvPr>
          <p:cNvSpPr>
            <a:spLocks noEditPoints="1"/>
          </p:cNvSpPr>
          <p:nvPr/>
        </p:nvSpPr>
        <p:spPr bwMode="auto">
          <a:xfrm>
            <a:off x="7394576" y="5780088"/>
            <a:ext cx="157163" cy="254000"/>
          </a:xfrm>
          <a:custGeom>
            <a:avLst/>
            <a:gdLst>
              <a:gd name="T0" fmla="*/ 10 w 99"/>
              <a:gd name="T1" fmla="*/ 0 h 160"/>
              <a:gd name="T2" fmla="*/ 0 w 99"/>
              <a:gd name="T3" fmla="*/ 134 h 160"/>
              <a:gd name="T4" fmla="*/ 15 w 99"/>
              <a:gd name="T5" fmla="*/ 147 h 160"/>
              <a:gd name="T6" fmla="*/ 23 w 99"/>
              <a:gd name="T7" fmla="*/ 160 h 160"/>
              <a:gd name="T8" fmla="*/ 32 w 99"/>
              <a:gd name="T9" fmla="*/ 154 h 160"/>
              <a:gd name="T10" fmla="*/ 64 w 99"/>
              <a:gd name="T11" fmla="*/ 147 h 160"/>
              <a:gd name="T12" fmla="*/ 71 w 99"/>
              <a:gd name="T13" fmla="*/ 160 h 160"/>
              <a:gd name="T14" fmla="*/ 82 w 99"/>
              <a:gd name="T15" fmla="*/ 149 h 160"/>
              <a:gd name="T16" fmla="*/ 86 w 99"/>
              <a:gd name="T17" fmla="*/ 147 h 160"/>
              <a:gd name="T18" fmla="*/ 99 w 99"/>
              <a:gd name="T19" fmla="*/ 13 h 160"/>
              <a:gd name="T20" fmla="*/ 28 w 99"/>
              <a:gd name="T21" fmla="*/ 154 h 160"/>
              <a:gd name="T22" fmla="*/ 21 w 99"/>
              <a:gd name="T23" fmla="*/ 149 h 160"/>
              <a:gd name="T24" fmla="*/ 28 w 99"/>
              <a:gd name="T25" fmla="*/ 147 h 160"/>
              <a:gd name="T26" fmla="*/ 77 w 99"/>
              <a:gd name="T27" fmla="*/ 149 h 160"/>
              <a:gd name="T28" fmla="*/ 71 w 99"/>
              <a:gd name="T29" fmla="*/ 154 h 160"/>
              <a:gd name="T30" fmla="*/ 77 w 99"/>
              <a:gd name="T31" fmla="*/ 147 h 160"/>
              <a:gd name="T32" fmla="*/ 92 w 99"/>
              <a:gd name="T33" fmla="*/ 134 h 160"/>
              <a:gd name="T34" fmla="*/ 10 w 99"/>
              <a:gd name="T35" fmla="*/ 141 h 160"/>
              <a:gd name="T36" fmla="*/ 4 w 99"/>
              <a:gd name="T37" fmla="*/ 58 h 160"/>
              <a:gd name="T38" fmla="*/ 92 w 99"/>
              <a:gd name="T39" fmla="*/ 134 h 160"/>
              <a:gd name="T40" fmla="*/ 4 w 99"/>
              <a:gd name="T41" fmla="*/ 54 h 160"/>
              <a:gd name="T42" fmla="*/ 10 w 99"/>
              <a:gd name="T43" fmla="*/ 7 h 160"/>
              <a:gd name="T44" fmla="*/ 92 w 99"/>
              <a:gd name="T45" fmla="*/ 13 h 160"/>
              <a:gd name="T46" fmla="*/ 37 w 99"/>
              <a:gd name="T47" fmla="*/ 28 h 160"/>
              <a:gd name="T48" fmla="*/ 10 w 99"/>
              <a:gd name="T49" fmla="*/ 37 h 160"/>
              <a:gd name="T50" fmla="*/ 17 w 99"/>
              <a:gd name="T51" fmla="*/ 48 h 160"/>
              <a:gd name="T52" fmla="*/ 45 w 99"/>
              <a:gd name="T53" fmla="*/ 41 h 160"/>
              <a:gd name="T54" fmla="*/ 37 w 99"/>
              <a:gd name="T55" fmla="*/ 28 h 160"/>
              <a:gd name="T56" fmla="*/ 17 w 99"/>
              <a:gd name="T57" fmla="*/ 41 h 160"/>
              <a:gd name="T58" fmla="*/ 21 w 99"/>
              <a:gd name="T59" fmla="*/ 35 h 160"/>
              <a:gd name="T60" fmla="*/ 39 w 99"/>
              <a:gd name="T61" fmla="*/ 37 h 160"/>
              <a:gd name="T62" fmla="*/ 21 w 99"/>
              <a:gd name="T63" fmla="*/ 85 h 160"/>
              <a:gd name="T64" fmla="*/ 45 w 99"/>
              <a:gd name="T65" fmla="*/ 76 h 160"/>
              <a:gd name="T66" fmla="*/ 39 w 99"/>
              <a:gd name="T67" fmla="*/ 65 h 160"/>
              <a:gd name="T68" fmla="*/ 10 w 99"/>
              <a:gd name="T69" fmla="*/ 71 h 160"/>
              <a:gd name="T70" fmla="*/ 21 w 99"/>
              <a:gd name="T71" fmla="*/ 85 h 160"/>
              <a:gd name="T72" fmla="*/ 39 w 99"/>
              <a:gd name="T73" fmla="*/ 71 h 160"/>
              <a:gd name="T74" fmla="*/ 37 w 99"/>
              <a:gd name="T75" fmla="*/ 78 h 160"/>
              <a:gd name="T76" fmla="*/ 17 w 99"/>
              <a:gd name="T77" fmla="*/ 76 h 160"/>
              <a:gd name="T78" fmla="*/ 86 w 99"/>
              <a:gd name="T79" fmla="*/ 133 h 160"/>
              <a:gd name="T80" fmla="*/ 81 w 99"/>
              <a:gd name="T81" fmla="*/ 104 h 160"/>
              <a:gd name="T82" fmla="*/ 79 w 99"/>
              <a:gd name="T83" fmla="*/ 133 h 160"/>
              <a:gd name="T84" fmla="*/ 86 w 99"/>
              <a:gd name="T85" fmla="*/ 133 h 160"/>
              <a:gd name="T86" fmla="*/ 86 w 99"/>
              <a:gd name="T87" fmla="*/ 93 h 160"/>
              <a:gd name="T88" fmla="*/ 79 w 99"/>
              <a:gd name="T89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9" h="160">
                <a:moveTo>
                  <a:pt x="86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1"/>
                  <a:pt x="4" y="147"/>
                  <a:pt x="10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15" y="156"/>
                  <a:pt x="19" y="160"/>
                  <a:pt x="23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30" y="160"/>
                  <a:pt x="32" y="156"/>
                  <a:pt x="32" y="154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4" y="154"/>
                  <a:pt x="64" y="154"/>
                  <a:pt x="64" y="154"/>
                </a:cubicBezTo>
                <a:cubicBezTo>
                  <a:pt x="64" y="156"/>
                  <a:pt x="66" y="160"/>
                  <a:pt x="71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9" y="160"/>
                  <a:pt x="82" y="156"/>
                  <a:pt x="82" y="149"/>
                </a:cubicBezTo>
                <a:cubicBezTo>
                  <a:pt x="82" y="147"/>
                  <a:pt x="82" y="147"/>
                  <a:pt x="82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2" y="147"/>
                  <a:pt x="99" y="141"/>
                  <a:pt x="99" y="134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4"/>
                  <a:pt x="92" y="0"/>
                  <a:pt x="86" y="0"/>
                </a:cubicBezTo>
                <a:close/>
                <a:moveTo>
                  <a:pt x="28" y="154"/>
                </a:moveTo>
                <a:cubicBezTo>
                  <a:pt x="23" y="154"/>
                  <a:pt x="23" y="154"/>
                  <a:pt x="23" y="154"/>
                </a:cubicBezTo>
                <a:cubicBezTo>
                  <a:pt x="21" y="154"/>
                  <a:pt x="21" y="151"/>
                  <a:pt x="21" y="149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8" y="147"/>
                  <a:pt x="28" y="147"/>
                  <a:pt x="28" y="147"/>
                </a:cubicBezTo>
                <a:cubicBezTo>
                  <a:pt x="28" y="154"/>
                  <a:pt x="28" y="154"/>
                  <a:pt x="28" y="154"/>
                </a:cubicBezTo>
                <a:close/>
                <a:moveTo>
                  <a:pt x="77" y="149"/>
                </a:moveTo>
                <a:cubicBezTo>
                  <a:pt x="77" y="151"/>
                  <a:pt x="75" y="154"/>
                  <a:pt x="73" y="154"/>
                </a:cubicBezTo>
                <a:cubicBezTo>
                  <a:pt x="71" y="154"/>
                  <a:pt x="71" y="154"/>
                  <a:pt x="71" y="154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77" y="147"/>
                  <a:pt x="77" y="147"/>
                  <a:pt x="77" y="147"/>
                </a:cubicBezTo>
                <a:lnTo>
                  <a:pt x="77" y="149"/>
                </a:lnTo>
                <a:close/>
                <a:moveTo>
                  <a:pt x="92" y="134"/>
                </a:moveTo>
                <a:cubicBezTo>
                  <a:pt x="92" y="138"/>
                  <a:pt x="90" y="141"/>
                  <a:pt x="86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8" y="141"/>
                  <a:pt x="4" y="138"/>
                  <a:pt x="4" y="134"/>
                </a:cubicBezTo>
                <a:cubicBezTo>
                  <a:pt x="4" y="58"/>
                  <a:pt x="4" y="58"/>
                  <a:pt x="4" y="58"/>
                </a:cubicBezTo>
                <a:cubicBezTo>
                  <a:pt x="92" y="58"/>
                  <a:pt x="92" y="58"/>
                  <a:pt x="92" y="58"/>
                </a:cubicBezTo>
                <a:lnTo>
                  <a:pt x="92" y="134"/>
                </a:lnTo>
                <a:close/>
                <a:moveTo>
                  <a:pt x="92" y="54"/>
                </a:moveTo>
                <a:cubicBezTo>
                  <a:pt x="4" y="54"/>
                  <a:pt x="4" y="54"/>
                  <a:pt x="4" y="54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9"/>
                  <a:pt x="8" y="7"/>
                  <a:pt x="10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90" y="7"/>
                  <a:pt x="92" y="9"/>
                  <a:pt x="92" y="13"/>
                </a:cubicBezTo>
                <a:lnTo>
                  <a:pt x="92" y="54"/>
                </a:lnTo>
                <a:close/>
                <a:moveTo>
                  <a:pt x="37" y="28"/>
                </a:moveTo>
                <a:cubicBezTo>
                  <a:pt x="37" y="28"/>
                  <a:pt x="37" y="28"/>
                  <a:pt x="21" y="28"/>
                </a:cubicBezTo>
                <a:cubicBezTo>
                  <a:pt x="15" y="28"/>
                  <a:pt x="10" y="32"/>
                  <a:pt x="10" y="37"/>
                </a:cubicBezTo>
                <a:cubicBezTo>
                  <a:pt x="10" y="37"/>
                  <a:pt x="10" y="37"/>
                  <a:pt x="10" y="41"/>
                </a:cubicBezTo>
                <a:cubicBezTo>
                  <a:pt x="10" y="43"/>
                  <a:pt x="15" y="48"/>
                  <a:pt x="17" y="48"/>
                </a:cubicBezTo>
                <a:cubicBezTo>
                  <a:pt x="17" y="48"/>
                  <a:pt x="17" y="48"/>
                  <a:pt x="39" y="48"/>
                </a:cubicBezTo>
                <a:cubicBezTo>
                  <a:pt x="43" y="48"/>
                  <a:pt x="45" y="43"/>
                  <a:pt x="45" y="41"/>
                </a:cubicBezTo>
                <a:cubicBezTo>
                  <a:pt x="45" y="41"/>
                  <a:pt x="45" y="41"/>
                  <a:pt x="45" y="37"/>
                </a:cubicBezTo>
                <a:cubicBezTo>
                  <a:pt x="45" y="32"/>
                  <a:pt x="41" y="28"/>
                  <a:pt x="37" y="28"/>
                </a:cubicBezTo>
                <a:close/>
                <a:moveTo>
                  <a:pt x="39" y="41"/>
                </a:moveTo>
                <a:cubicBezTo>
                  <a:pt x="39" y="41"/>
                  <a:pt x="39" y="41"/>
                  <a:pt x="17" y="41"/>
                </a:cubicBezTo>
                <a:cubicBezTo>
                  <a:pt x="17" y="41"/>
                  <a:pt x="17" y="41"/>
                  <a:pt x="17" y="37"/>
                </a:cubicBezTo>
                <a:cubicBezTo>
                  <a:pt x="17" y="37"/>
                  <a:pt x="19" y="35"/>
                  <a:pt x="21" y="35"/>
                </a:cubicBezTo>
                <a:cubicBezTo>
                  <a:pt x="37" y="35"/>
                  <a:pt x="37" y="35"/>
                  <a:pt x="37" y="35"/>
                </a:cubicBezTo>
                <a:cubicBezTo>
                  <a:pt x="39" y="35"/>
                  <a:pt x="39" y="37"/>
                  <a:pt x="39" y="37"/>
                </a:cubicBezTo>
                <a:cubicBezTo>
                  <a:pt x="39" y="37"/>
                  <a:pt x="39" y="37"/>
                  <a:pt x="39" y="41"/>
                </a:cubicBezTo>
                <a:close/>
                <a:moveTo>
                  <a:pt x="21" y="85"/>
                </a:moveTo>
                <a:cubicBezTo>
                  <a:pt x="21" y="85"/>
                  <a:pt x="21" y="85"/>
                  <a:pt x="37" y="85"/>
                </a:cubicBezTo>
                <a:cubicBezTo>
                  <a:pt x="41" y="85"/>
                  <a:pt x="45" y="80"/>
                  <a:pt x="45" y="76"/>
                </a:cubicBezTo>
                <a:cubicBezTo>
                  <a:pt x="45" y="76"/>
                  <a:pt x="45" y="76"/>
                  <a:pt x="45" y="71"/>
                </a:cubicBezTo>
                <a:cubicBezTo>
                  <a:pt x="45" y="69"/>
                  <a:pt x="43" y="65"/>
                  <a:pt x="39" y="65"/>
                </a:cubicBezTo>
                <a:cubicBezTo>
                  <a:pt x="39" y="65"/>
                  <a:pt x="39" y="65"/>
                  <a:pt x="17" y="65"/>
                </a:cubicBezTo>
                <a:cubicBezTo>
                  <a:pt x="15" y="65"/>
                  <a:pt x="10" y="69"/>
                  <a:pt x="10" y="71"/>
                </a:cubicBezTo>
                <a:cubicBezTo>
                  <a:pt x="10" y="71"/>
                  <a:pt x="10" y="71"/>
                  <a:pt x="10" y="76"/>
                </a:cubicBezTo>
                <a:cubicBezTo>
                  <a:pt x="10" y="80"/>
                  <a:pt x="15" y="85"/>
                  <a:pt x="21" y="85"/>
                </a:cubicBezTo>
                <a:close/>
                <a:moveTo>
                  <a:pt x="17" y="71"/>
                </a:moveTo>
                <a:cubicBezTo>
                  <a:pt x="39" y="71"/>
                  <a:pt x="39" y="71"/>
                  <a:pt x="39" y="71"/>
                </a:cubicBezTo>
                <a:cubicBezTo>
                  <a:pt x="39" y="71"/>
                  <a:pt x="39" y="71"/>
                  <a:pt x="39" y="76"/>
                </a:cubicBezTo>
                <a:cubicBezTo>
                  <a:pt x="39" y="76"/>
                  <a:pt x="39" y="78"/>
                  <a:pt x="37" y="78"/>
                </a:cubicBezTo>
                <a:cubicBezTo>
                  <a:pt x="37" y="78"/>
                  <a:pt x="37" y="78"/>
                  <a:pt x="21" y="78"/>
                </a:cubicBezTo>
                <a:cubicBezTo>
                  <a:pt x="19" y="78"/>
                  <a:pt x="17" y="76"/>
                  <a:pt x="17" y="76"/>
                </a:cubicBezTo>
                <a:cubicBezTo>
                  <a:pt x="17" y="76"/>
                  <a:pt x="17" y="76"/>
                  <a:pt x="17" y="71"/>
                </a:cubicBezTo>
                <a:close/>
                <a:moveTo>
                  <a:pt x="86" y="133"/>
                </a:moveTo>
                <a:cubicBezTo>
                  <a:pt x="86" y="133"/>
                  <a:pt x="86" y="133"/>
                  <a:pt x="86" y="106"/>
                </a:cubicBezTo>
                <a:cubicBezTo>
                  <a:pt x="86" y="104"/>
                  <a:pt x="84" y="104"/>
                  <a:pt x="81" y="104"/>
                </a:cubicBezTo>
                <a:cubicBezTo>
                  <a:pt x="81" y="104"/>
                  <a:pt x="79" y="104"/>
                  <a:pt x="79" y="106"/>
                </a:cubicBezTo>
                <a:cubicBezTo>
                  <a:pt x="79" y="106"/>
                  <a:pt x="79" y="106"/>
                  <a:pt x="79" y="133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4" y="135"/>
                  <a:pt x="86" y="133"/>
                  <a:pt x="86" y="133"/>
                </a:cubicBezTo>
                <a:close/>
                <a:moveTo>
                  <a:pt x="81" y="97"/>
                </a:moveTo>
                <a:cubicBezTo>
                  <a:pt x="84" y="97"/>
                  <a:pt x="86" y="95"/>
                  <a:pt x="86" y="93"/>
                </a:cubicBezTo>
                <a:cubicBezTo>
                  <a:pt x="86" y="93"/>
                  <a:pt x="84" y="91"/>
                  <a:pt x="81" y="91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5"/>
                  <a:pt x="81" y="97"/>
                  <a:pt x="81" y="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5" name="Freeform 164">
            <a:extLst>
              <a:ext uri="{FF2B5EF4-FFF2-40B4-BE49-F238E27FC236}">
                <a16:creationId xmlns:a16="http://schemas.microsoft.com/office/drawing/2014/main" id="{801E04DF-53C8-4949-9C20-1C5772489338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5826126"/>
            <a:ext cx="254000" cy="161925"/>
          </a:xfrm>
          <a:custGeom>
            <a:avLst/>
            <a:gdLst>
              <a:gd name="T0" fmla="*/ 15 w 160"/>
              <a:gd name="T1" fmla="*/ 94 h 102"/>
              <a:gd name="T2" fmla="*/ 145 w 160"/>
              <a:gd name="T3" fmla="*/ 94 h 102"/>
              <a:gd name="T4" fmla="*/ 149 w 160"/>
              <a:gd name="T5" fmla="*/ 89 h 102"/>
              <a:gd name="T6" fmla="*/ 149 w 160"/>
              <a:gd name="T7" fmla="*/ 4 h 102"/>
              <a:gd name="T8" fmla="*/ 145 w 160"/>
              <a:gd name="T9" fmla="*/ 0 h 102"/>
              <a:gd name="T10" fmla="*/ 15 w 160"/>
              <a:gd name="T11" fmla="*/ 0 h 102"/>
              <a:gd name="T12" fmla="*/ 11 w 160"/>
              <a:gd name="T13" fmla="*/ 4 h 102"/>
              <a:gd name="T14" fmla="*/ 11 w 160"/>
              <a:gd name="T15" fmla="*/ 89 h 102"/>
              <a:gd name="T16" fmla="*/ 15 w 160"/>
              <a:gd name="T17" fmla="*/ 94 h 102"/>
              <a:gd name="T18" fmla="*/ 15 w 160"/>
              <a:gd name="T19" fmla="*/ 4 h 102"/>
              <a:gd name="T20" fmla="*/ 15 w 160"/>
              <a:gd name="T21" fmla="*/ 4 h 102"/>
              <a:gd name="T22" fmla="*/ 145 w 160"/>
              <a:gd name="T23" fmla="*/ 4 h 102"/>
              <a:gd name="T24" fmla="*/ 145 w 160"/>
              <a:gd name="T25" fmla="*/ 4 h 102"/>
              <a:gd name="T26" fmla="*/ 145 w 160"/>
              <a:gd name="T27" fmla="*/ 89 h 102"/>
              <a:gd name="T28" fmla="*/ 145 w 160"/>
              <a:gd name="T29" fmla="*/ 89 h 102"/>
              <a:gd name="T30" fmla="*/ 15 w 160"/>
              <a:gd name="T31" fmla="*/ 89 h 102"/>
              <a:gd name="T32" fmla="*/ 15 w 160"/>
              <a:gd name="T33" fmla="*/ 89 h 102"/>
              <a:gd name="T34" fmla="*/ 15 w 160"/>
              <a:gd name="T35" fmla="*/ 4 h 102"/>
              <a:gd name="T36" fmla="*/ 15 w 160"/>
              <a:gd name="T37" fmla="*/ 4 h 102"/>
              <a:gd name="T38" fmla="*/ 160 w 160"/>
              <a:gd name="T39" fmla="*/ 98 h 102"/>
              <a:gd name="T40" fmla="*/ 160 w 160"/>
              <a:gd name="T41" fmla="*/ 100 h 102"/>
              <a:gd name="T42" fmla="*/ 158 w 160"/>
              <a:gd name="T43" fmla="*/ 102 h 102"/>
              <a:gd name="T44" fmla="*/ 2 w 160"/>
              <a:gd name="T45" fmla="*/ 102 h 102"/>
              <a:gd name="T46" fmla="*/ 0 w 160"/>
              <a:gd name="T47" fmla="*/ 100 h 102"/>
              <a:gd name="T48" fmla="*/ 0 w 160"/>
              <a:gd name="T49" fmla="*/ 98 h 102"/>
              <a:gd name="T50" fmla="*/ 67 w 160"/>
              <a:gd name="T51" fmla="*/ 98 h 102"/>
              <a:gd name="T52" fmla="*/ 69 w 160"/>
              <a:gd name="T53" fmla="*/ 98 h 102"/>
              <a:gd name="T54" fmla="*/ 93 w 160"/>
              <a:gd name="T55" fmla="*/ 98 h 102"/>
              <a:gd name="T56" fmla="*/ 95 w 160"/>
              <a:gd name="T57" fmla="*/ 98 h 102"/>
              <a:gd name="T58" fmla="*/ 160 w 160"/>
              <a:gd name="T59" fmla="*/ 98 h 102"/>
              <a:gd name="T60" fmla="*/ 160 w 160"/>
              <a:gd name="T61" fmla="*/ 98 h 102"/>
              <a:gd name="T62" fmla="*/ 160 w 160"/>
              <a:gd name="T63" fmla="*/ 98 h 102"/>
              <a:gd name="T64" fmla="*/ 160 w 160"/>
              <a:gd name="T65" fmla="*/ 9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02">
                <a:moveTo>
                  <a:pt x="15" y="94"/>
                </a:moveTo>
                <a:cubicBezTo>
                  <a:pt x="145" y="94"/>
                  <a:pt x="145" y="94"/>
                  <a:pt x="145" y="94"/>
                </a:cubicBezTo>
                <a:cubicBezTo>
                  <a:pt x="147" y="94"/>
                  <a:pt x="149" y="91"/>
                  <a:pt x="149" y="89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7" y="0"/>
                  <a:pt x="14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3" y="0"/>
                  <a:pt x="11" y="2"/>
                  <a:pt x="11" y="4"/>
                </a:cubicBezTo>
                <a:cubicBezTo>
                  <a:pt x="11" y="89"/>
                  <a:pt x="11" y="89"/>
                  <a:pt x="11" y="89"/>
                </a:cubicBezTo>
                <a:cubicBezTo>
                  <a:pt x="11" y="91"/>
                  <a:pt x="13" y="94"/>
                  <a:pt x="15" y="94"/>
                </a:cubicBezTo>
                <a:close/>
                <a:moveTo>
                  <a:pt x="15" y="4"/>
                </a:moveTo>
                <a:cubicBezTo>
                  <a:pt x="15" y="4"/>
                  <a:pt x="15" y="4"/>
                  <a:pt x="15" y="4"/>
                </a:cubicBezTo>
                <a:cubicBezTo>
                  <a:pt x="145" y="4"/>
                  <a:pt x="145" y="4"/>
                  <a:pt x="145" y="4"/>
                </a:cubicBezTo>
                <a:cubicBezTo>
                  <a:pt x="145" y="4"/>
                  <a:pt x="145" y="4"/>
                  <a:pt x="145" y="4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5" y="89"/>
                  <a:pt x="15" y="89"/>
                  <a:pt x="15" y="89"/>
                </a:cubicBezTo>
                <a:cubicBezTo>
                  <a:pt x="15" y="89"/>
                  <a:pt x="15" y="89"/>
                  <a:pt x="15" y="8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lose/>
                <a:moveTo>
                  <a:pt x="160" y="98"/>
                </a:moveTo>
                <a:cubicBezTo>
                  <a:pt x="160" y="100"/>
                  <a:pt x="160" y="100"/>
                  <a:pt x="160" y="100"/>
                </a:cubicBezTo>
                <a:cubicBezTo>
                  <a:pt x="160" y="102"/>
                  <a:pt x="160" y="102"/>
                  <a:pt x="158" y="102"/>
                </a:cubicBezTo>
                <a:cubicBezTo>
                  <a:pt x="2" y="102"/>
                  <a:pt x="2" y="102"/>
                  <a:pt x="2" y="102"/>
                </a:cubicBezTo>
                <a:cubicBezTo>
                  <a:pt x="2" y="102"/>
                  <a:pt x="0" y="102"/>
                  <a:pt x="0" y="100"/>
                </a:cubicBezTo>
                <a:cubicBezTo>
                  <a:pt x="0" y="98"/>
                  <a:pt x="0" y="98"/>
                  <a:pt x="0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98"/>
                  <a:pt x="67" y="98"/>
                  <a:pt x="69" y="98"/>
                </a:cubicBezTo>
                <a:cubicBezTo>
                  <a:pt x="93" y="98"/>
                  <a:pt x="93" y="98"/>
                  <a:pt x="93" y="98"/>
                </a:cubicBezTo>
                <a:cubicBezTo>
                  <a:pt x="95" y="98"/>
                  <a:pt x="95" y="98"/>
                  <a:pt x="95" y="98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98"/>
                  <a:pt x="160" y="98"/>
                  <a:pt x="160" y="98"/>
                </a:cubicBezTo>
                <a:close/>
                <a:moveTo>
                  <a:pt x="160" y="98"/>
                </a:moveTo>
                <a:cubicBezTo>
                  <a:pt x="160" y="98"/>
                  <a:pt x="160" y="98"/>
                  <a:pt x="160" y="9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6" name="Freeform 165">
            <a:extLst>
              <a:ext uri="{FF2B5EF4-FFF2-40B4-BE49-F238E27FC236}">
                <a16:creationId xmlns:a16="http://schemas.microsoft.com/office/drawing/2014/main" id="{74E9C54F-BAEF-48F5-96F4-D4E0A2527B1F}"/>
              </a:ext>
            </a:extLst>
          </p:cNvPr>
          <p:cNvSpPr>
            <a:spLocks noEditPoints="1"/>
          </p:cNvSpPr>
          <p:nvPr/>
        </p:nvSpPr>
        <p:spPr bwMode="auto">
          <a:xfrm>
            <a:off x="7923213" y="5780088"/>
            <a:ext cx="200025" cy="254000"/>
          </a:xfrm>
          <a:custGeom>
            <a:avLst/>
            <a:gdLst>
              <a:gd name="T0" fmla="*/ 116 w 126"/>
              <a:gd name="T1" fmla="*/ 0 h 160"/>
              <a:gd name="T2" fmla="*/ 8 w 126"/>
              <a:gd name="T3" fmla="*/ 0 h 160"/>
              <a:gd name="T4" fmla="*/ 0 w 126"/>
              <a:gd name="T5" fmla="*/ 11 h 160"/>
              <a:gd name="T6" fmla="*/ 0 w 126"/>
              <a:gd name="T7" fmla="*/ 151 h 160"/>
              <a:gd name="T8" fmla="*/ 8 w 126"/>
              <a:gd name="T9" fmla="*/ 160 h 160"/>
              <a:gd name="T10" fmla="*/ 116 w 126"/>
              <a:gd name="T11" fmla="*/ 160 h 160"/>
              <a:gd name="T12" fmla="*/ 126 w 126"/>
              <a:gd name="T13" fmla="*/ 151 h 160"/>
              <a:gd name="T14" fmla="*/ 126 w 126"/>
              <a:gd name="T15" fmla="*/ 11 h 160"/>
              <a:gd name="T16" fmla="*/ 116 w 126"/>
              <a:gd name="T17" fmla="*/ 0 h 160"/>
              <a:gd name="T18" fmla="*/ 120 w 126"/>
              <a:gd name="T19" fmla="*/ 151 h 160"/>
              <a:gd name="T20" fmla="*/ 116 w 126"/>
              <a:gd name="T21" fmla="*/ 156 h 160"/>
              <a:gd name="T22" fmla="*/ 8 w 126"/>
              <a:gd name="T23" fmla="*/ 156 h 160"/>
              <a:gd name="T24" fmla="*/ 6 w 126"/>
              <a:gd name="T25" fmla="*/ 151 h 160"/>
              <a:gd name="T26" fmla="*/ 6 w 126"/>
              <a:gd name="T27" fmla="*/ 11 h 160"/>
              <a:gd name="T28" fmla="*/ 8 w 126"/>
              <a:gd name="T29" fmla="*/ 7 h 160"/>
              <a:gd name="T30" fmla="*/ 116 w 126"/>
              <a:gd name="T31" fmla="*/ 7 h 160"/>
              <a:gd name="T32" fmla="*/ 120 w 126"/>
              <a:gd name="T33" fmla="*/ 11 h 160"/>
              <a:gd name="T34" fmla="*/ 120 w 126"/>
              <a:gd name="T35" fmla="*/ 151 h 160"/>
              <a:gd name="T36" fmla="*/ 10 w 126"/>
              <a:gd name="T37" fmla="*/ 17 h 160"/>
              <a:gd name="T38" fmla="*/ 8 w 126"/>
              <a:gd name="T39" fmla="*/ 19 h 160"/>
              <a:gd name="T40" fmla="*/ 8 w 126"/>
              <a:gd name="T41" fmla="*/ 140 h 160"/>
              <a:gd name="T42" fmla="*/ 10 w 126"/>
              <a:gd name="T43" fmla="*/ 142 h 160"/>
              <a:gd name="T44" fmla="*/ 116 w 126"/>
              <a:gd name="T45" fmla="*/ 142 h 160"/>
              <a:gd name="T46" fmla="*/ 118 w 126"/>
              <a:gd name="T47" fmla="*/ 140 h 160"/>
              <a:gd name="T48" fmla="*/ 118 w 126"/>
              <a:gd name="T49" fmla="*/ 19 h 160"/>
              <a:gd name="T50" fmla="*/ 116 w 126"/>
              <a:gd name="T51" fmla="*/ 17 h 160"/>
              <a:gd name="T52" fmla="*/ 10 w 126"/>
              <a:gd name="T53" fmla="*/ 17 h 160"/>
              <a:gd name="T54" fmla="*/ 114 w 126"/>
              <a:gd name="T55" fmla="*/ 138 h 160"/>
              <a:gd name="T56" fmla="*/ 12 w 126"/>
              <a:gd name="T57" fmla="*/ 138 h 160"/>
              <a:gd name="T58" fmla="*/ 12 w 126"/>
              <a:gd name="T59" fmla="*/ 21 h 160"/>
              <a:gd name="T60" fmla="*/ 114 w 126"/>
              <a:gd name="T61" fmla="*/ 21 h 160"/>
              <a:gd name="T62" fmla="*/ 114 w 126"/>
              <a:gd name="T63" fmla="*/ 138 h 160"/>
              <a:gd name="T64" fmla="*/ 64 w 126"/>
              <a:gd name="T65" fmla="*/ 146 h 160"/>
              <a:gd name="T66" fmla="*/ 62 w 126"/>
              <a:gd name="T67" fmla="*/ 146 h 160"/>
              <a:gd name="T68" fmla="*/ 60 w 126"/>
              <a:gd name="T69" fmla="*/ 149 h 160"/>
              <a:gd name="T70" fmla="*/ 62 w 126"/>
              <a:gd name="T71" fmla="*/ 151 h 160"/>
              <a:gd name="T72" fmla="*/ 64 w 126"/>
              <a:gd name="T73" fmla="*/ 151 h 160"/>
              <a:gd name="T74" fmla="*/ 66 w 126"/>
              <a:gd name="T75" fmla="*/ 149 h 160"/>
              <a:gd name="T76" fmla="*/ 64 w 126"/>
              <a:gd name="T77" fmla="*/ 146 h 160"/>
              <a:gd name="T78" fmla="*/ 65 w 126"/>
              <a:gd name="T79" fmla="*/ 12 h 160"/>
              <a:gd name="T80" fmla="*/ 65 w 126"/>
              <a:gd name="T81" fmla="*/ 10 h 160"/>
              <a:gd name="T82" fmla="*/ 62 w 126"/>
              <a:gd name="T83" fmla="*/ 10 h 160"/>
              <a:gd name="T84" fmla="*/ 62 w 126"/>
              <a:gd name="T85" fmla="*/ 12 h 160"/>
              <a:gd name="T86" fmla="*/ 62 w 126"/>
              <a:gd name="T87" fmla="*/ 14 h 160"/>
              <a:gd name="T88" fmla="*/ 65 w 126"/>
              <a:gd name="T89" fmla="*/ 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6" h="160">
                <a:moveTo>
                  <a:pt x="11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11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8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2" y="160"/>
                  <a:pt x="126" y="156"/>
                  <a:pt x="126" y="151"/>
                </a:cubicBezTo>
                <a:cubicBezTo>
                  <a:pt x="126" y="11"/>
                  <a:pt x="126" y="11"/>
                  <a:pt x="126" y="11"/>
                </a:cubicBezTo>
                <a:cubicBezTo>
                  <a:pt x="126" y="4"/>
                  <a:pt x="122" y="0"/>
                  <a:pt x="116" y="0"/>
                </a:cubicBezTo>
                <a:close/>
                <a:moveTo>
                  <a:pt x="120" y="151"/>
                </a:moveTo>
                <a:cubicBezTo>
                  <a:pt x="120" y="154"/>
                  <a:pt x="118" y="156"/>
                  <a:pt x="116" y="156"/>
                </a:cubicBezTo>
                <a:cubicBezTo>
                  <a:pt x="8" y="156"/>
                  <a:pt x="8" y="156"/>
                  <a:pt x="8" y="156"/>
                </a:cubicBezTo>
                <a:cubicBezTo>
                  <a:pt x="6" y="156"/>
                  <a:pt x="6" y="154"/>
                  <a:pt x="6" y="15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9"/>
                  <a:pt x="6" y="7"/>
                  <a:pt x="8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8" y="7"/>
                  <a:pt x="120" y="9"/>
                  <a:pt x="120" y="11"/>
                </a:cubicBezTo>
                <a:lnTo>
                  <a:pt x="120" y="151"/>
                </a:lnTo>
                <a:close/>
                <a:moveTo>
                  <a:pt x="10" y="17"/>
                </a:moveTo>
                <a:cubicBezTo>
                  <a:pt x="8" y="19"/>
                  <a:pt x="8" y="19"/>
                  <a:pt x="8" y="19"/>
                </a:cubicBezTo>
                <a:cubicBezTo>
                  <a:pt x="8" y="140"/>
                  <a:pt x="8" y="140"/>
                  <a:pt x="8" y="140"/>
                </a:cubicBezTo>
                <a:cubicBezTo>
                  <a:pt x="8" y="142"/>
                  <a:pt x="10" y="142"/>
                  <a:pt x="10" y="142"/>
                </a:cubicBezTo>
                <a:cubicBezTo>
                  <a:pt x="116" y="142"/>
                  <a:pt x="116" y="142"/>
                  <a:pt x="116" y="142"/>
                </a:cubicBezTo>
                <a:cubicBezTo>
                  <a:pt x="116" y="142"/>
                  <a:pt x="118" y="142"/>
                  <a:pt x="118" y="140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10" y="17"/>
                  <a:pt x="10" y="17"/>
                  <a:pt x="10" y="17"/>
                </a:cubicBezTo>
                <a:close/>
                <a:moveTo>
                  <a:pt x="114" y="138"/>
                </a:moveTo>
                <a:cubicBezTo>
                  <a:pt x="12" y="138"/>
                  <a:pt x="12" y="138"/>
                  <a:pt x="12" y="138"/>
                </a:cubicBezTo>
                <a:cubicBezTo>
                  <a:pt x="12" y="21"/>
                  <a:pt x="12" y="21"/>
                  <a:pt x="12" y="21"/>
                </a:cubicBezTo>
                <a:cubicBezTo>
                  <a:pt x="114" y="21"/>
                  <a:pt x="114" y="21"/>
                  <a:pt x="114" y="21"/>
                </a:cubicBezTo>
                <a:lnTo>
                  <a:pt x="114" y="138"/>
                </a:lnTo>
                <a:close/>
                <a:moveTo>
                  <a:pt x="64" y="146"/>
                </a:moveTo>
                <a:cubicBezTo>
                  <a:pt x="64" y="146"/>
                  <a:pt x="64" y="146"/>
                  <a:pt x="62" y="146"/>
                </a:cubicBezTo>
                <a:cubicBezTo>
                  <a:pt x="60" y="146"/>
                  <a:pt x="60" y="149"/>
                  <a:pt x="60" y="149"/>
                </a:cubicBezTo>
                <a:cubicBezTo>
                  <a:pt x="60" y="149"/>
                  <a:pt x="60" y="151"/>
                  <a:pt x="62" y="151"/>
                </a:cubicBezTo>
                <a:cubicBezTo>
                  <a:pt x="64" y="151"/>
                  <a:pt x="64" y="151"/>
                  <a:pt x="64" y="151"/>
                </a:cubicBezTo>
                <a:cubicBezTo>
                  <a:pt x="66" y="151"/>
                  <a:pt x="66" y="149"/>
                  <a:pt x="66" y="149"/>
                </a:cubicBezTo>
                <a:cubicBezTo>
                  <a:pt x="66" y="149"/>
                  <a:pt x="66" y="146"/>
                  <a:pt x="64" y="146"/>
                </a:cubicBezTo>
                <a:close/>
                <a:moveTo>
                  <a:pt x="65" y="12"/>
                </a:moveTo>
                <a:cubicBezTo>
                  <a:pt x="65" y="10"/>
                  <a:pt x="65" y="10"/>
                  <a:pt x="65" y="10"/>
                </a:cubicBezTo>
                <a:cubicBezTo>
                  <a:pt x="65" y="10"/>
                  <a:pt x="65" y="10"/>
                  <a:pt x="62" y="10"/>
                </a:cubicBezTo>
                <a:cubicBezTo>
                  <a:pt x="62" y="10"/>
                  <a:pt x="62" y="10"/>
                  <a:pt x="62" y="12"/>
                </a:cubicBezTo>
                <a:cubicBezTo>
                  <a:pt x="62" y="14"/>
                  <a:pt x="62" y="14"/>
                  <a:pt x="62" y="14"/>
                </a:cubicBezTo>
                <a:cubicBezTo>
                  <a:pt x="65" y="14"/>
                  <a:pt x="65" y="12"/>
                  <a:pt x="65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7" name="Freeform 166">
            <a:extLst>
              <a:ext uri="{FF2B5EF4-FFF2-40B4-BE49-F238E27FC236}">
                <a16:creationId xmlns:a16="http://schemas.microsoft.com/office/drawing/2014/main" id="{5AB28982-638B-4D9D-824F-7B69B1FBC6D0}"/>
              </a:ext>
            </a:extLst>
          </p:cNvPr>
          <p:cNvSpPr>
            <a:spLocks noEditPoints="1"/>
          </p:cNvSpPr>
          <p:nvPr/>
        </p:nvSpPr>
        <p:spPr bwMode="auto">
          <a:xfrm>
            <a:off x="6850063" y="1922463"/>
            <a:ext cx="144463" cy="254000"/>
          </a:xfrm>
          <a:custGeom>
            <a:avLst/>
            <a:gdLst>
              <a:gd name="T0" fmla="*/ 91 w 91"/>
              <a:gd name="T1" fmla="*/ 56 h 160"/>
              <a:gd name="T2" fmla="*/ 89 w 91"/>
              <a:gd name="T3" fmla="*/ 54 h 160"/>
              <a:gd name="T4" fmla="*/ 56 w 91"/>
              <a:gd name="T5" fmla="*/ 54 h 160"/>
              <a:gd name="T6" fmla="*/ 87 w 91"/>
              <a:gd name="T7" fmla="*/ 4 h 160"/>
              <a:gd name="T8" fmla="*/ 87 w 91"/>
              <a:gd name="T9" fmla="*/ 2 h 160"/>
              <a:gd name="T10" fmla="*/ 84 w 91"/>
              <a:gd name="T11" fmla="*/ 0 h 160"/>
              <a:gd name="T12" fmla="*/ 43 w 91"/>
              <a:gd name="T13" fmla="*/ 0 h 160"/>
              <a:gd name="T14" fmla="*/ 41 w 91"/>
              <a:gd name="T15" fmla="*/ 2 h 160"/>
              <a:gd name="T16" fmla="*/ 0 w 91"/>
              <a:gd name="T17" fmla="*/ 82 h 160"/>
              <a:gd name="T18" fmla="*/ 0 w 91"/>
              <a:gd name="T19" fmla="*/ 84 h 160"/>
              <a:gd name="T20" fmla="*/ 2 w 91"/>
              <a:gd name="T21" fmla="*/ 86 h 160"/>
              <a:gd name="T22" fmla="*/ 30 w 91"/>
              <a:gd name="T23" fmla="*/ 86 h 160"/>
              <a:gd name="T24" fmla="*/ 0 w 91"/>
              <a:gd name="T25" fmla="*/ 156 h 160"/>
              <a:gd name="T26" fmla="*/ 2 w 91"/>
              <a:gd name="T27" fmla="*/ 160 h 160"/>
              <a:gd name="T28" fmla="*/ 2 w 91"/>
              <a:gd name="T29" fmla="*/ 160 h 160"/>
              <a:gd name="T30" fmla="*/ 4 w 91"/>
              <a:gd name="T31" fmla="*/ 160 h 160"/>
              <a:gd name="T32" fmla="*/ 91 w 91"/>
              <a:gd name="T33" fmla="*/ 58 h 160"/>
              <a:gd name="T34" fmla="*/ 91 w 91"/>
              <a:gd name="T35" fmla="*/ 56 h 160"/>
              <a:gd name="T36" fmla="*/ 13 w 91"/>
              <a:gd name="T37" fmla="*/ 143 h 160"/>
              <a:gd name="T38" fmla="*/ 37 w 91"/>
              <a:gd name="T39" fmla="*/ 84 h 160"/>
              <a:gd name="T40" fmla="*/ 37 w 91"/>
              <a:gd name="T41" fmla="*/ 82 h 160"/>
              <a:gd name="T42" fmla="*/ 34 w 91"/>
              <a:gd name="T43" fmla="*/ 80 h 160"/>
              <a:gd name="T44" fmla="*/ 6 w 91"/>
              <a:gd name="T45" fmla="*/ 80 h 160"/>
              <a:gd name="T46" fmla="*/ 43 w 91"/>
              <a:gd name="T47" fmla="*/ 6 h 160"/>
              <a:gd name="T48" fmla="*/ 80 w 91"/>
              <a:gd name="T49" fmla="*/ 6 h 160"/>
              <a:gd name="T50" fmla="*/ 50 w 91"/>
              <a:gd name="T51" fmla="*/ 56 h 160"/>
              <a:gd name="T52" fmla="*/ 50 w 91"/>
              <a:gd name="T53" fmla="*/ 58 h 160"/>
              <a:gd name="T54" fmla="*/ 52 w 91"/>
              <a:gd name="T55" fmla="*/ 58 h 160"/>
              <a:gd name="T56" fmla="*/ 82 w 91"/>
              <a:gd name="T57" fmla="*/ 58 h 160"/>
              <a:gd name="T58" fmla="*/ 13 w 91"/>
              <a:gd name="T59" fmla="*/ 143 h 160"/>
              <a:gd name="T60" fmla="*/ 13 w 91"/>
              <a:gd name="T61" fmla="*/ 143 h 160"/>
              <a:gd name="T62" fmla="*/ 13 w 91"/>
              <a:gd name="T63" fmla="*/ 143 h 160"/>
              <a:gd name="T64" fmla="*/ 13 w 91"/>
              <a:gd name="T65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1" h="160">
                <a:moveTo>
                  <a:pt x="91" y="56"/>
                </a:moveTo>
                <a:cubicBezTo>
                  <a:pt x="89" y="54"/>
                  <a:pt x="89" y="54"/>
                  <a:pt x="89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87" y="4"/>
                  <a:pt x="87" y="4"/>
                  <a:pt x="87" y="4"/>
                </a:cubicBezTo>
                <a:cubicBezTo>
                  <a:pt x="89" y="4"/>
                  <a:pt x="89" y="2"/>
                  <a:pt x="87" y="2"/>
                </a:cubicBezTo>
                <a:cubicBezTo>
                  <a:pt x="87" y="2"/>
                  <a:pt x="87" y="0"/>
                  <a:pt x="8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1" y="0"/>
                  <a:pt x="41" y="2"/>
                  <a:pt x="41" y="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4"/>
                  <a:pt x="0" y="84"/>
                  <a:pt x="0" y="84"/>
                </a:cubicBezTo>
                <a:cubicBezTo>
                  <a:pt x="2" y="86"/>
                  <a:pt x="2" y="86"/>
                  <a:pt x="2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0" y="160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91" y="58"/>
                  <a:pt x="91" y="58"/>
                  <a:pt x="91" y="58"/>
                </a:cubicBezTo>
                <a:cubicBezTo>
                  <a:pt x="91" y="56"/>
                  <a:pt x="91" y="56"/>
                  <a:pt x="91" y="56"/>
                </a:cubicBezTo>
                <a:close/>
                <a:moveTo>
                  <a:pt x="13" y="143"/>
                </a:moveTo>
                <a:cubicBezTo>
                  <a:pt x="37" y="84"/>
                  <a:pt x="37" y="84"/>
                  <a:pt x="37" y="84"/>
                </a:cubicBezTo>
                <a:cubicBezTo>
                  <a:pt x="37" y="82"/>
                  <a:pt x="37" y="82"/>
                  <a:pt x="37" y="82"/>
                </a:cubicBezTo>
                <a:cubicBezTo>
                  <a:pt x="34" y="80"/>
                  <a:pt x="34" y="80"/>
                  <a:pt x="34" y="80"/>
                </a:cubicBezTo>
                <a:cubicBezTo>
                  <a:pt x="6" y="80"/>
                  <a:pt x="6" y="80"/>
                  <a:pt x="6" y="80"/>
                </a:cubicBezTo>
                <a:cubicBezTo>
                  <a:pt x="43" y="6"/>
                  <a:pt x="43" y="6"/>
                  <a:pt x="43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50" y="56"/>
                  <a:pt x="50" y="56"/>
                  <a:pt x="50" y="56"/>
                </a:cubicBezTo>
                <a:cubicBezTo>
                  <a:pt x="47" y="56"/>
                  <a:pt x="47" y="56"/>
                  <a:pt x="50" y="58"/>
                </a:cubicBezTo>
                <a:cubicBezTo>
                  <a:pt x="50" y="58"/>
                  <a:pt x="50" y="58"/>
                  <a:pt x="52" y="58"/>
                </a:cubicBezTo>
                <a:cubicBezTo>
                  <a:pt x="82" y="58"/>
                  <a:pt x="82" y="58"/>
                  <a:pt x="82" y="58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3" y="143"/>
                  <a:pt x="13" y="143"/>
                  <a:pt x="13" y="143"/>
                </a:cubicBezTo>
                <a:close/>
                <a:moveTo>
                  <a:pt x="13" y="143"/>
                </a:moveTo>
                <a:cubicBezTo>
                  <a:pt x="13" y="143"/>
                  <a:pt x="13" y="143"/>
                  <a:pt x="13" y="14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" name="Freeform 167">
            <a:extLst>
              <a:ext uri="{FF2B5EF4-FFF2-40B4-BE49-F238E27FC236}">
                <a16:creationId xmlns:a16="http://schemas.microsoft.com/office/drawing/2014/main" id="{09BEE9FC-30CA-493C-AEA4-7BF0E0296944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1922463"/>
            <a:ext cx="254000" cy="254000"/>
          </a:xfrm>
          <a:custGeom>
            <a:avLst/>
            <a:gdLst>
              <a:gd name="T0" fmla="*/ 15 w 160"/>
              <a:gd name="T1" fmla="*/ 99 h 160"/>
              <a:gd name="T2" fmla="*/ 39 w 160"/>
              <a:gd name="T3" fmla="*/ 84 h 160"/>
              <a:gd name="T4" fmla="*/ 138 w 160"/>
              <a:gd name="T5" fmla="*/ 154 h 160"/>
              <a:gd name="T6" fmla="*/ 45 w 160"/>
              <a:gd name="T7" fmla="*/ 75 h 160"/>
              <a:gd name="T8" fmla="*/ 160 w 160"/>
              <a:gd name="T9" fmla="*/ 144 h 160"/>
              <a:gd name="T10" fmla="*/ 75 w 160"/>
              <a:gd name="T11" fmla="*/ 160 h 160"/>
              <a:gd name="T12" fmla="*/ 130 w 160"/>
              <a:gd name="T13" fmla="*/ 160 h 160"/>
              <a:gd name="T14" fmla="*/ 130 w 160"/>
              <a:gd name="T15" fmla="*/ 160 h 160"/>
              <a:gd name="T16" fmla="*/ 99 w 160"/>
              <a:gd name="T17" fmla="*/ 160 h 160"/>
              <a:gd name="T18" fmla="*/ 39 w 160"/>
              <a:gd name="T19" fmla="*/ 60 h 160"/>
              <a:gd name="T20" fmla="*/ 15 w 160"/>
              <a:gd name="T21" fmla="*/ 75 h 160"/>
              <a:gd name="T22" fmla="*/ 54 w 160"/>
              <a:gd name="T23" fmla="*/ 54 h 160"/>
              <a:gd name="T24" fmla="*/ 54 w 160"/>
              <a:gd name="T25" fmla="*/ 54 h 160"/>
              <a:gd name="T26" fmla="*/ 45 w 160"/>
              <a:gd name="T27" fmla="*/ 8 h 160"/>
              <a:gd name="T28" fmla="*/ 15 w 160"/>
              <a:gd name="T29" fmla="*/ 144 h 160"/>
              <a:gd name="T30" fmla="*/ 99 w 160"/>
              <a:gd name="T31" fmla="*/ 138 h 160"/>
              <a:gd name="T32" fmla="*/ 15 w 160"/>
              <a:gd name="T33" fmla="*/ 39 h 160"/>
              <a:gd name="T34" fmla="*/ 160 w 160"/>
              <a:gd name="T35" fmla="*/ 54 h 160"/>
              <a:gd name="T36" fmla="*/ 154 w 160"/>
              <a:gd name="T37" fmla="*/ 8 h 160"/>
              <a:gd name="T38" fmla="*/ 154 w 160"/>
              <a:gd name="T39" fmla="*/ 8 h 160"/>
              <a:gd name="T40" fmla="*/ 0 w 160"/>
              <a:gd name="T41" fmla="*/ 105 h 160"/>
              <a:gd name="T42" fmla="*/ 8 w 160"/>
              <a:gd name="T43" fmla="*/ 154 h 160"/>
              <a:gd name="T44" fmla="*/ 8 w 160"/>
              <a:gd name="T45" fmla="*/ 99 h 160"/>
              <a:gd name="T46" fmla="*/ 115 w 160"/>
              <a:gd name="T47" fmla="*/ 105 h 160"/>
              <a:gd name="T48" fmla="*/ 85 w 160"/>
              <a:gd name="T49" fmla="*/ 123 h 160"/>
              <a:gd name="T50" fmla="*/ 75 w 160"/>
              <a:gd name="T51" fmla="*/ 154 h 160"/>
              <a:gd name="T52" fmla="*/ 85 w 160"/>
              <a:gd name="T53" fmla="*/ 129 h 160"/>
              <a:gd name="T54" fmla="*/ 61 w 160"/>
              <a:gd name="T55" fmla="*/ 24 h 160"/>
              <a:gd name="T56" fmla="*/ 138 w 160"/>
              <a:gd name="T57" fmla="*/ 99 h 160"/>
              <a:gd name="T58" fmla="*/ 130 w 160"/>
              <a:gd name="T59" fmla="*/ 84 h 160"/>
              <a:gd name="T60" fmla="*/ 123 w 160"/>
              <a:gd name="T61" fmla="*/ 91 h 160"/>
              <a:gd name="T62" fmla="*/ 115 w 160"/>
              <a:gd name="T63" fmla="*/ 105 h 160"/>
              <a:gd name="T64" fmla="*/ 115 w 160"/>
              <a:gd name="T65" fmla="*/ 144 h 160"/>
              <a:gd name="T66" fmla="*/ 130 w 160"/>
              <a:gd name="T67" fmla="*/ 129 h 160"/>
              <a:gd name="T68" fmla="*/ 138 w 160"/>
              <a:gd name="T69" fmla="*/ 99 h 160"/>
              <a:gd name="T70" fmla="*/ 69 w 160"/>
              <a:gd name="T71" fmla="*/ 105 h 160"/>
              <a:gd name="T72" fmla="*/ 91 w 160"/>
              <a:gd name="T73" fmla="*/ 75 h 160"/>
              <a:gd name="T74" fmla="*/ 99 w 160"/>
              <a:gd name="T75" fmla="*/ 39 h 160"/>
              <a:gd name="T76" fmla="*/ 91 w 160"/>
              <a:gd name="T77" fmla="*/ 15 h 160"/>
              <a:gd name="T78" fmla="*/ 69 w 160"/>
              <a:gd name="T79" fmla="*/ 8 h 160"/>
              <a:gd name="T80" fmla="*/ 91 w 160"/>
              <a:gd name="T81" fmla="*/ 54 h 160"/>
              <a:gd name="T82" fmla="*/ 69 w 160"/>
              <a:gd name="T83" fmla="*/ 45 h 160"/>
              <a:gd name="T84" fmla="*/ 61 w 160"/>
              <a:gd name="T85" fmla="*/ 91 h 160"/>
              <a:gd name="T86" fmla="*/ 69 w 160"/>
              <a:gd name="T87" fmla="*/ 99 h 160"/>
              <a:gd name="T88" fmla="*/ 69 w 160"/>
              <a:gd name="T89" fmla="*/ 114 h 160"/>
              <a:gd name="T90" fmla="*/ 154 w 160"/>
              <a:gd name="T91" fmla="*/ 123 h 160"/>
              <a:gd name="T92" fmla="*/ 144 w 160"/>
              <a:gd name="T93" fmla="*/ 39 h 160"/>
              <a:gd name="T94" fmla="*/ 99 w 160"/>
              <a:gd name="T95" fmla="*/ 105 h 160"/>
              <a:gd name="T96" fmla="*/ 85 w 160"/>
              <a:gd name="T97" fmla="*/ 114 h 160"/>
              <a:gd name="T98" fmla="*/ 99 w 160"/>
              <a:gd name="T99" fmla="*/ 99 h 160"/>
              <a:gd name="T100" fmla="*/ 144 w 160"/>
              <a:gd name="T101" fmla="*/ 69 h 160"/>
              <a:gd name="T102" fmla="*/ 154 w 160"/>
              <a:gd name="T103" fmla="*/ 123 h 160"/>
              <a:gd name="T104" fmla="*/ 160 w 160"/>
              <a:gd name="T105" fmla="*/ 75 h 160"/>
              <a:gd name="T106" fmla="*/ 75 w 160"/>
              <a:gd name="T107" fmla="*/ 45 h 160"/>
              <a:gd name="T108" fmla="*/ 85 w 160"/>
              <a:gd name="T109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39" y="84"/>
                </a:moveTo>
                <a:lnTo>
                  <a:pt x="45" y="84"/>
                </a:lnTo>
                <a:lnTo>
                  <a:pt x="45" y="91"/>
                </a:lnTo>
                <a:lnTo>
                  <a:pt x="54" y="91"/>
                </a:lnTo>
                <a:lnTo>
                  <a:pt x="54" y="99"/>
                </a:lnTo>
                <a:lnTo>
                  <a:pt x="15" y="99"/>
                </a:lnTo>
                <a:lnTo>
                  <a:pt x="15" y="91"/>
                </a:lnTo>
                <a:lnTo>
                  <a:pt x="24" y="91"/>
                </a:lnTo>
                <a:lnTo>
                  <a:pt x="24" y="75"/>
                </a:lnTo>
                <a:lnTo>
                  <a:pt x="39" y="75"/>
                </a:lnTo>
                <a:lnTo>
                  <a:pt x="39" y="84"/>
                </a:lnTo>
                <a:lnTo>
                  <a:pt x="39" y="84"/>
                </a:lnTo>
                <a:lnTo>
                  <a:pt x="39" y="84"/>
                </a:lnTo>
                <a:close/>
                <a:moveTo>
                  <a:pt x="138" y="154"/>
                </a:moveTo>
                <a:lnTo>
                  <a:pt x="144" y="154"/>
                </a:lnTo>
                <a:lnTo>
                  <a:pt x="144" y="144"/>
                </a:lnTo>
                <a:lnTo>
                  <a:pt x="138" y="144"/>
                </a:lnTo>
                <a:lnTo>
                  <a:pt x="138" y="154"/>
                </a:lnTo>
                <a:lnTo>
                  <a:pt x="138" y="154"/>
                </a:lnTo>
                <a:lnTo>
                  <a:pt x="138" y="154"/>
                </a:lnTo>
                <a:close/>
                <a:moveTo>
                  <a:pt x="45" y="84"/>
                </a:moveTo>
                <a:lnTo>
                  <a:pt x="54" y="84"/>
                </a:lnTo>
                <a:lnTo>
                  <a:pt x="54" y="75"/>
                </a:lnTo>
                <a:lnTo>
                  <a:pt x="45" y="75"/>
                </a:lnTo>
                <a:lnTo>
                  <a:pt x="45" y="84"/>
                </a:lnTo>
                <a:lnTo>
                  <a:pt x="45" y="84"/>
                </a:lnTo>
                <a:lnTo>
                  <a:pt x="45" y="84"/>
                </a:lnTo>
                <a:close/>
                <a:moveTo>
                  <a:pt x="154" y="154"/>
                </a:moveTo>
                <a:lnTo>
                  <a:pt x="160" y="154"/>
                </a:lnTo>
                <a:lnTo>
                  <a:pt x="160" y="144"/>
                </a:lnTo>
                <a:lnTo>
                  <a:pt x="154" y="144"/>
                </a:lnTo>
                <a:lnTo>
                  <a:pt x="154" y="154"/>
                </a:lnTo>
                <a:lnTo>
                  <a:pt x="154" y="154"/>
                </a:lnTo>
                <a:lnTo>
                  <a:pt x="154" y="154"/>
                </a:lnTo>
                <a:close/>
                <a:moveTo>
                  <a:pt x="61" y="160"/>
                </a:moveTo>
                <a:lnTo>
                  <a:pt x="75" y="160"/>
                </a:lnTo>
                <a:lnTo>
                  <a:pt x="75" y="154"/>
                </a:lnTo>
                <a:lnTo>
                  <a:pt x="61" y="154"/>
                </a:lnTo>
                <a:lnTo>
                  <a:pt x="61" y="160"/>
                </a:lnTo>
                <a:lnTo>
                  <a:pt x="61" y="160"/>
                </a:lnTo>
                <a:lnTo>
                  <a:pt x="61" y="160"/>
                </a:lnTo>
                <a:close/>
                <a:moveTo>
                  <a:pt x="130" y="160"/>
                </a:moveTo>
                <a:lnTo>
                  <a:pt x="130" y="154"/>
                </a:lnTo>
                <a:lnTo>
                  <a:pt x="123" y="154"/>
                </a:lnTo>
                <a:lnTo>
                  <a:pt x="123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close/>
                <a:moveTo>
                  <a:pt x="99" y="160"/>
                </a:moveTo>
                <a:lnTo>
                  <a:pt x="106" y="160"/>
                </a:lnTo>
                <a:lnTo>
                  <a:pt x="106" y="144"/>
                </a:lnTo>
                <a:lnTo>
                  <a:pt x="99" y="144"/>
                </a:lnTo>
                <a:lnTo>
                  <a:pt x="99" y="160"/>
                </a:lnTo>
                <a:lnTo>
                  <a:pt x="99" y="160"/>
                </a:lnTo>
                <a:lnTo>
                  <a:pt x="99" y="160"/>
                </a:lnTo>
                <a:close/>
                <a:moveTo>
                  <a:pt x="39" y="60"/>
                </a:moveTo>
                <a:lnTo>
                  <a:pt x="39" y="69"/>
                </a:lnTo>
                <a:lnTo>
                  <a:pt x="61" y="69"/>
                </a:lnTo>
                <a:lnTo>
                  <a:pt x="61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close/>
                <a:moveTo>
                  <a:pt x="30" y="69"/>
                </a:moveTo>
                <a:lnTo>
                  <a:pt x="30" y="60"/>
                </a:lnTo>
                <a:lnTo>
                  <a:pt x="15" y="60"/>
                </a:lnTo>
                <a:lnTo>
                  <a:pt x="15" y="75"/>
                </a:lnTo>
                <a:lnTo>
                  <a:pt x="24" y="75"/>
                </a:lnTo>
                <a:lnTo>
                  <a:pt x="24" y="69"/>
                </a:lnTo>
                <a:lnTo>
                  <a:pt x="30" y="69"/>
                </a:lnTo>
                <a:lnTo>
                  <a:pt x="30" y="69"/>
                </a:lnTo>
                <a:lnTo>
                  <a:pt x="30" y="69"/>
                </a:lnTo>
                <a:close/>
                <a:moveTo>
                  <a:pt x="54" y="54"/>
                </a:moveTo>
                <a:lnTo>
                  <a:pt x="0" y="54"/>
                </a:lnTo>
                <a:lnTo>
                  <a:pt x="0" y="0"/>
                </a:lnTo>
                <a:lnTo>
                  <a:pt x="54" y="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close/>
                <a:moveTo>
                  <a:pt x="45" y="8"/>
                </a:moveTo>
                <a:lnTo>
                  <a:pt x="8" y="8"/>
                </a:lnTo>
                <a:lnTo>
                  <a:pt x="8" y="45"/>
                </a:lnTo>
                <a:lnTo>
                  <a:pt x="45" y="45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close/>
                <a:moveTo>
                  <a:pt x="15" y="144"/>
                </a:moveTo>
                <a:lnTo>
                  <a:pt x="39" y="144"/>
                </a:lnTo>
                <a:lnTo>
                  <a:pt x="39" y="123"/>
                </a:lnTo>
                <a:lnTo>
                  <a:pt x="15" y="123"/>
                </a:lnTo>
                <a:lnTo>
                  <a:pt x="15" y="144"/>
                </a:lnTo>
                <a:lnTo>
                  <a:pt x="15" y="144"/>
                </a:lnTo>
                <a:lnTo>
                  <a:pt x="15" y="144"/>
                </a:lnTo>
                <a:close/>
                <a:moveTo>
                  <a:pt x="91" y="138"/>
                </a:moveTo>
                <a:lnTo>
                  <a:pt x="91" y="144"/>
                </a:lnTo>
                <a:lnTo>
                  <a:pt x="99" y="144"/>
                </a:lnTo>
                <a:lnTo>
                  <a:pt x="99" y="138"/>
                </a:lnTo>
                <a:lnTo>
                  <a:pt x="91" y="138"/>
                </a:lnTo>
                <a:lnTo>
                  <a:pt x="91" y="138"/>
                </a:lnTo>
                <a:lnTo>
                  <a:pt x="91" y="138"/>
                </a:lnTo>
                <a:close/>
                <a:moveTo>
                  <a:pt x="39" y="15"/>
                </a:moveTo>
                <a:lnTo>
                  <a:pt x="15" y="15"/>
                </a:lnTo>
                <a:lnTo>
                  <a:pt x="15" y="39"/>
                </a:lnTo>
                <a:lnTo>
                  <a:pt x="39" y="39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close/>
                <a:moveTo>
                  <a:pt x="160" y="0"/>
                </a:moveTo>
                <a:lnTo>
                  <a:pt x="160" y="54"/>
                </a:lnTo>
                <a:lnTo>
                  <a:pt x="106" y="54"/>
                </a:lnTo>
                <a:lnTo>
                  <a:pt x="106" y="0"/>
                </a:lnTo>
                <a:lnTo>
                  <a:pt x="160" y="0"/>
                </a:lnTo>
                <a:lnTo>
                  <a:pt x="160" y="0"/>
                </a:lnTo>
                <a:lnTo>
                  <a:pt x="160" y="0"/>
                </a:lnTo>
                <a:close/>
                <a:moveTo>
                  <a:pt x="154" y="8"/>
                </a:moveTo>
                <a:lnTo>
                  <a:pt x="115" y="8"/>
                </a:lnTo>
                <a:lnTo>
                  <a:pt x="115" y="45"/>
                </a:lnTo>
                <a:lnTo>
                  <a:pt x="154" y="45"/>
                </a:lnTo>
                <a:lnTo>
                  <a:pt x="154" y="8"/>
                </a:lnTo>
                <a:lnTo>
                  <a:pt x="154" y="8"/>
                </a:lnTo>
                <a:lnTo>
                  <a:pt x="154" y="8"/>
                </a:lnTo>
                <a:close/>
                <a:moveTo>
                  <a:pt x="0" y="105"/>
                </a:moveTo>
                <a:lnTo>
                  <a:pt x="54" y="105"/>
                </a:lnTo>
                <a:lnTo>
                  <a:pt x="54" y="160"/>
                </a:lnTo>
                <a:lnTo>
                  <a:pt x="0" y="160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close/>
                <a:moveTo>
                  <a:pt x="8" y="154"/>
                </a:moveTo>
                <a:lnTo>
                  <a:pt x="45" y="154"/>
                </a:lnTo>
                <a:lnTo>
                  <a:pt x="45" y="114"/>
                </a:lnTo>
                <a:lnTo>
                  <a:pt x="8" y="114"/>
                </a:lnTo>
                <a:lnTo>
                  <a:pt x="8" y="154"/>
                </a:lnTo>
                <a:lnTo>
                  <a:pt x="8" y="154"/>
                </a:lnTo>
                <a:lnTo>
                  <a:pt x="8" y="154"/>
                </a:lnTo>
                <a:close/>
                <a:moveTo>
                  <a:pt x="8" y="60"/>
                </a:moveTo>
                <a:lnTo>
                  <a:pt x="0" y="60"/>
                </a:lnTo>
                <a:lnTo>
                  <a:pt x="0" y="99"/>
                </a:lnTo>
                <a:lnTo>
                  <a:pt x="8" y="99"/>
                </a:lnTo>
                <a:lnTo>
                  <a:pt x="8" y="60"/>
                </a:lnTo>
                <a:lnTo>
                  <a:pt x="8" y="60"/>
                </a:lnTo>
                <a:lnTo>
                  <a:pt x="8" y="60"/>
                </a:lnTo>
                <a:close/>
                <a:moveTo>
                  <a:pt x="106" y="99"/>
                </a:moveTo>
                <a:lnTo>
                  <a:pt x="106" y="105"/>
                </a:lnTo>
                <a:lnTo>
                  <a:pt x="115" y="105"/>
                </a:lnTo>
                <a:lnTo>
                  <a:pt x="115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close/>
                <a:moveTo>
                  <a:pt x="85" y="129"/>
                </a:moveTo>
                <a:lnTo>
                  <a:pt x="85" y="123"/>
                </a:lnTo>
                <a:lnTo>
                  <a:pt x="75" y="123"/>
                </a:lnTo>
                <a:lnTo>
                  <a:pt x="75" y="129"/>
                </a:lnTo>
                <a:lnTo>
                  <a:pt x="61" y="129"/>
                </a:lnTo>
                <a:lnTo>
                  <a:pt x="61" y="144"/>
                </a:lnTo>
                <a:lnTo>
                  <a:pt x="75" y="144"/>
                </a:lnTo>
                <a:lnTo>
                  <a:pt x="75" y="154"/>
                </a:lnTo>
                <a:lnTo>
                  <a:pt x="85" y="154"/>
                </a:lnTo>
                <a:lnTo>
                  <a:pt x="85" y="138"/>
                </a:lnTo>
                <a:lnTo>
                  <a:pt x="91" y="138"/>
                </a:lnTo>
                <a:lnTo>
                  <a:pt x="91" y="129"/>
                </a:lnTo>
                <a:lnTo>
                  <a:pt x="85" y="129"/>
                </a:lnTo>
                <a:lnTo>
                  <a:pt x="85" y="129"/>
                </a:lnTo>
                <a:lnTo>
                  <a:pt x="85" y="129"/>
                </a:lnTo>
                <a:lnTo>
                  <a:pt x="85" y="129"/>
                </a:lnTo>
                <a:close/>
                <a:moveTo>
                  <a:pt x="61" y="30"/>
                </a:moveTo>
                <a:lnTo>
                  <a:pt x="75" y="30"/>
                </a:lnTo>
                <a:lnTo>
                  <a:pt x="75" y="24"/>
                </a:lnTo>
                <a:lnTo>
                  <a:pt x="61" y="24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close/>
                <a:moveTo>
                  <a:pt x="123" y="91"/>
                </a:moveTo>
                <a:lnTo>
                  <a:pt x="138" y="91"/>
                </a:lnTo>
                <a:lnTo>
                  <a:pt x="138" y="99"/>
                </a:lnTo>
                <a:lnTo>
                  <a:pt x="144" y="99"/>
                </a:lnTo>
                <a:lnTo>
                  <a:pt x="144" y="75"/>
                </a:lnTo>
                <a:lnTo>
                  <a:pt x="138" y="75"/>
                </a:lnTo>
                <a:lnTo>
                  <a:pt x="138" y="60"/>
                </a:lnTo>
                <a:lnTo>
                  <a:pt x="130" y="60"/>
                </a:lnTo>
                <a:lnTo>
                  <a:pt x="130" y="84"/>
                </a:lnTo>
                <a:lnTo>
                  <a:pt x="106" y="84"/>
                </a:lnTo>
                <a:lnTo>
                  <a:pt x="106" y="91"/>
                </a:lnTo>
                <a:lnTo>
                  <a:pt x="115" y="91"/>
                </a:lnTo>
                <a:lnTo>
                  <a:pt x="115" y="99"/>
                </a:lnTo>
                <a:lnTo>
                  <a:pt x="123" y="99"/>
                </a:lnTo>
                <a:lnTo>
                  <a:pt x="123" y="91"/>
                </a:lnTo>
                <a:lnTo>
                  <a:pt x="123" y="91"/>
                </a:lnTo>
                <a:lnTo>
                  <a:pt x="123" y="91"/>
                </a:lnTo>
                <a:close/>
                <a:moveTo>
                  <a:pt x="130" y="114"/>
                </a:moveTo>
                <a:lnTo>
                  <a:pt x="123" y="114"/>
                </a:lnTo>
                <a:lnTo>
                  <a:pt x="123" y="105"/>
                </a:lnTo>
                <a:lnTo>
                  <a:pt x="115" y="105"/>
                </a:lnTo>
                <a:lnTo>
                  <a:pt x="115" y="123"/>
                </a:lnTo>
                <a:lnTo>
                  <a:pt x="91" y="123"/>
                </a:lnTo>
                <a:lnTo>
                  <a:pt x="91" y="129"/>
                </a:lnTo>
                <a:lnTo>
                  <a:pt x="106" y="129"/>
                </a:lnTo>
                <a:lnTo>
                  <a:pt x="106" y="144"/>
                </a:lnTo>
                <a:lnTo>
                  <a:pt x="115" y="144"/>
                </a:lnTo>
                <a:lnTo>
                  <a:pt x="115" y="154"/>
                </a:lnTo>
                <a:lnTo>
                  <a:pt x="123" y="154"/>
                </a:lnTo>
                <a:lnTo>
                  <a:pt x="123" y="138"/>
                </a:lnTo>
                <a:lnTo>
                  <a:pt x="154" y="138"/>
                </a:lnTo>
                <a:lnTo>
                  <a:pt x="154" y="129"/>
                </a:lnTo>
                <a:lnTo>
                  <a:pt x="130" y="129"/>
                </a:lnTo>
                <a:lnTo>
                  <a:pt x="130" y="114"/>
                </a:lnTo>
                <a:lnTo>
                  <a:pt x="130" y="114"/>
                </a:lnTo>
                <a:lnTo>
                  <a:pt x="130" y="114"/>
                </a:lnTo>
                <a:close/>
                <a:moveTo>
                  <a:pt x="130" y="114"/>
                </a:moveTo>
                <a:lnTo>
                  <a:pt x="138" y="114"/>
                </a:lnTo>
                <a:lnTo>
                  <a:pt x="138" y="99"/>
                </a:lnTo>
                <a:lnTo>
                  <a:pt x="130" y="99"/>
                </a:lnTo>
                <a:lnTo>
                  <a:pt x="130" y="114"/>
                </a:lnTo>
                <a:lnTo>
                  <a:pt x="130" y="114"/>
                </a:lnTo>
                <a:lnTo>
                  <a:pt x="130" y="114"/>
                </a:lnTo>
                <a:close/>
                <a:moveTo>
                  <a:pt x="69" y="114"/>
                </a:moveTo>
                <a:lnTo>
                  <a:pt x="69" y="105"/>
                </a:lnTo>
                <a:lnTo>
                  <a:pt x="75" y="105"/>
                </a:lnTo>
                <a:lnTo>
                  <a:pt x="75" y="99"/>
                </a:lnTo>
                <a:lnTo>
                  <a:pt x="85" y="99"/>
                </a:lnTo>
                <a:lnTo>
                  <a:pt x="85" y="91"/>
                </a:lnTo>
                <a:lnTo>
                  <a:pt x="91" y="91"/>
                </a:lnTo>
                <a:lnTo>
                  <a:pt x="91" y="75"/>
                </a:lnTo>
                <a:lnTo>
                  <a:pt x="115" y="75"/>
                </a:lnTo>
                <a:lnTo>
                  <a:pt x="115" y="60"/>
                </a:lnTo>
                <a:lnTo>
                  <a:pt x="106" y="60"/>
                </a:lnTo>
                <a:lnTo>
                  <a:pt x="106" y="69"/>
                </a:lnTo>
                <a:lnTo>
                  <a:pt x="99" y="69"/>
                </a:lnTo>
                <a:lnTo>
                  <a:pt x="99" y="39"/>
                </a:lnTo>
                <a:lnTo>
                  <a:pt x="91" y="39"/>
                </a:lnTo>
                <a:lnTo>
                  <a:pt x="91" y="24"/>
                </a:lnTo>
                <a:lnTo>
                  <a:pt x="99" y="24"/>
                </a:lnTo>
                <a:lnTo>
                  <a:pt x="99" y="0"/>
                </a:lnTo>
                <a:lnTo>
                  <a:pt x="91" y="0"/>
                </a:lnTo>
                <a:lnTo>
                  <a:pt x="91" y="15"/>
                </a:lnTo>
                <a:lnTo>
                  <a:pt x="85" y="15"/>
                </a:lnTo>
                <a:lnTo>
                  <a:pt x="85" y="0"/>
                </a:lnTo>
                <a:lnTo>
                  <a:pt x="61" y="0"/>
                </a:lnTo>
                <a:lnTo>
                  <a:pt x="61" y="15"/>
                </a:lnTo>
                <a:lnTo>
                  <a:pt x="69" y="15"/>
                </a:lnTo>
                <a:lnTo>
                  <a:pt x="69" y="8"/>
                </a:lnTo>
                <a:lnTo>
                  <a:pt x="75" y="8"/>
                </a:lnTo>
                <a:lnTo>
                  <a:pt x="75" y="24"/>
                </a:lnTo>
                <a:lnTo>
                  <a:pt x="85" y="24"/>
                </a:lnTo>
                <a:lnTo>
                  <a:pt x="85" y="45"/>
                </a:lnTo>
                <a:lnTo>
                  <a:pt x="91" y="45"/>
                </a:lnTo>
                <a:lnTo>
                  <a:pt x="91" y="54"/>
                </a:lnTo>
                <a:lnTo>
                  <a:pt x="85" y="54"/>
                </a:lnTo>
                <a:lnTo>
                  <a:pt x="85" y="69"/>
                </a:lnTo>
                <a:lnTo>
                  <a:pt x="75" y="69"/>
                </a:lnTo>
                <a:lnTo>
                  <a:pt x="75" y="54"/>
                </a:lnTo>
                <a:lnTo>
                  <a:pt x="69" y="54"/>
                </a:lnTo>
                <a:lnTo>
                  <a:pt x="69" y="45"/>
                </a:lnTo>
                <a:lnTo>
                  <a:pt x="61" y="45"/>
                </a:lnTo>
                <a:lnTo>
                  <a:pt x="61" y="60"/>
                </a:lnTo>
                <a:lnTo>
                  <a:pt x="69" y="60"/>
                </a:lnTo>
                <a:lnTo>
                  <a:pt x="69" y="69"/>
                </a:lnTo>
                <a:lnTo>
                  <a:pt x="61" y="69"/>
                </a:lnTo>
                <a:lnTo>
                  <a:pt x="61" y="91"/>
                </a:lnTo>
                <a:lnTo>
                  <a:pt x="69" y="91"/>
                </a:lnTo>
                <a:lnTo>
                  <a:pt x="69" y="75"/>
                </a:lnTo>
                <a:lnTo>
                  <a:pt x="75" y="75"/>
                </a:lnTo>
                <a:lnTo>
                  <a:pt x="75" y="91"/>
                </a:lnTo>
                <a:lnTo>
                  <a:pt x="69" y="91"/>
                </a:lnTo>
                <a:lnTo>
                  <a:pt x="69" y="99"/>
                </a:lnTo>
                <a:lnTo>
                  <a:pt x="61" y="99"/>
                </a:lnTo>
                <a:lnTo>
                  <a:pt x="61" y="123"/>
                </a:lnTo>
                <a:lnTo>
                  <a:pt x="75" y="123"/>
                </a:lnTo>
                <a:lnTo>
                  <a:pt x="75" y="114"/>
                </a:lnTo>
                <a:lnTo>
                  <a:pt x="69" y="114"/>
                </a:lnTo>
                <a:lnTo>
                  <a:pt x="69" y="114"/>
                </a:lnTo>
                <a:lnTo>
                  <a:pt x="69" y="114"/>
                </a:lnTo>
                <a:close/>
                <a:moveTo>
                  <a:pt x="154" y="123"/>
                </a:moveTo>
                <a:lnTo>
                  <a:pt x="154" y="114"/>
                </a:lnTo>
                <a:lnTo>
                  <a:pt x="138" y="114"/>
                </a:lnTo>
                <a:lnTo>
                  <a:pt x="138" y="123"/>
                </a:lnTo>
                <a:lnTo>
                  <a:pt x="154" y="123"/>
                </a:lnTo>
                <a:lnTo>
                  <a:pt x="154" y="123"/>
                </a:lnTo>
                <a:lnTo>
                  <a:pt x="154" y="123"/>
                </a:lnTo>
                <a:close/>
                <a:moveTo>
                  <a:pt x="144" y="15"/>
                </a:moveTo>
                <a:lnTo>
                  <a:pt x="123" y="15"/>
                </a:lnTo>
                <a:lnTo>
                  <a:pt x="123" y="39"/>
                </a:lnTo>
                <a:lnTo>
                  <a:pt x="144" y="39"/>
                </a:lnTo>
                <a:lnTo>
                  <a:pt x="144" y="15"/>
                </a:lnTo>
                <a:lnTo>
                  <a:pt x="144" y="15"/>
                </a:lnTo>
                <a:lnTo>
                  <a:pt x="144" y="15"/>
                </a:lnTo>
                <a:close/>
                <a:moveTo>
                  <a:pt x="85" y="114"/>
                </a:moveTo>
                <a:lnTo>
                  <a:pt x="99" y="114"/>
                </a:lnTo>
                <a:lnTo>
                  <a:pt x="99" y="105"/>
                </a:lnTo>
                <a:lnTo>
                  <a:pt x="91" y="105"/>
                </a:lnTo>
                <a:lnTo>
                  <a:pt x="91" y="99"/>
                </a:lnTo>
                <a:lnTo>
                  <a:pt x="85" y="99"/>
                </a:lnTo>
                <a:lnTo>
                  <a:pt x="85" y="114"/>
                </a:lnTo>
                <a:lnTo>
                  <a:pt x="85" y="114"/>
                </a:lnTo>
                <a:lnTo>
                  <a:pt x="85" y="114"/>
                </a:lnTo>
                <a:close/>
                <a:moveTo>
                  <a:pt x="99" y="99"/>
                </a:moveTo>
                <a:lnTo>
                  <a:pt x="99" y="91"/>
                </a:lnTo>
                <a:lnTo>
                  <a:pt x="91" y="91"/>
                </a:lnTo>
                <a:lnTo>
                  <a:pt x="91" y="99"/>
                </a:lnTo>
                <a:lnTo>
                  <a:pt x="99" y="99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144" y="69"/>
                </a:moveTo>
                <a:lnTo>
                  <a:pt x="160" y="69"/>
                </a:lnTo>
                <a:lnTo>
                  <a:pt x="160" y="60"/>
                </a:lnTo>
                <a:lnTo>
                  <a:pt x="144" y="60"/>
                </a:lnTo>
                <a:lnTo>
                  <a:pt x="144" y="69"/>
                </a:lnTo>
                <a:lnTo>
                  <a:pt x="144" y="69"/>
                </a:lnTo>
                <a:lnTo>
                  <a:pt x="144" y="69"/>
                </a:lnTo>
                <a:close/>
                <a:moveTo>
                  <a:pt x="154" y="129"/>
                </a:moveTo>
                <a:lnTo>
                  <a:pt x="160" y="129"/>
                </a:lnTo>
                <a:lnTo>
                  <a:pt x="160" y="123"/>
                </a:lnTo>
                <a:lnTo>
                  <a:pt x="154" y="123"/>
                </a:lnTo>
                <a:lnTo>
                  <a:pt x="154" y="129"/>
                </a:lnTo>
                <a:lnTo>
                  <a:pt x="154" y="129"/>
                </a:lnTo>
                <a:lnTo>
                  <a:pt x="154" y="129"/>
                </a:lnTo>
                <a:close/>
                <a:moveTo>
                  <a:pt x="154" y="84"/>
                </a:moveTo>
                <a:lnTo>
                  <a:pt x="160" y="84"/>
                </a:lnTo>
                <a:lnTo>
                  <a:pt x="160" y="75"/>
                </a:lnTo>
                <a:lnTo>
                  <a:pt x="154" y="75"/>
                </a:lnTo>
                <a:lnTo>
                  <a:pt x="154" y="84"/>
                </a:lnTo>
                <a:lnTo>
                  <a:pt x="154" y="84"/>
                </a:lnTo>
                <a:lnTo>
                  <a:pt x="154" y="84"/>
                </a:lnTo>
                <a:close/>
                <a:moveTo>
                  <a:pt x="85" y="45"/>
                </a:moveTo>
                <a:lnTo>
                  <a:pt x="75" y="45"/>
                </a:lnTo>
                <a:lnTo>
                  <a:pt x="75" y="54"/>
                </a:lnTo>
                <a:lnTo>
                  <a:pt x="85" y="54"/>
                </a:lnTo>
                <a:lnTo>
                  <a:pt x="85" y="45"/>
                </a:lnTo>
                <a:lnTo>
                  <a:pt x="85" y="45"/>
                </a:lnTo>
                <a:lnTo>
                  <a:pt x="85" y="45"/>
                </a:lnTo>
                <a:close/>
                <a:moveTo>
                  <a:pt x="85" y="45"/>
                </a:moveTo>
                <a:lnTo>
                  <a:pt x="85" y="45"/>
                </a:lnTo>
                <a:lnTo>
                  <a:pt x="85" y="45"/>
                </a:lnTo>
                <a:lnTo>
                  <a:pt x="85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9" name="Freeform 168">
            <a:extLst>
              <a:ext uri="{FF2B5EF4-FFF2-40B4-BE49-F238E27FC236}">
                <a16:creationId xmlns:a16="http://schemas.microsoft.com/office/drawing/2014/main" id="{4A718355-7F79-4132-AE8A-9640F9B6F8D9}"/>
              </a:ext>
            </a:extLst>
          </p:cNvPr>
          <p:cNvSpPr>
            <a:spLocks noEditPoints="1"/>
          </p:cNvSpPr>
          <p:nvPr/>
        </p:nvSpPr>
        <p:spPr bwMode="auto">
          <a:xfrm>
            <a:off x="7369176" y="1922463"/>
            <a:ext cx="206375" cy="254000"/>
          </a:xfrm>
          <a:custGeom>
            <a:avLst/>
            <a:gdLst>
              <a:gd name="T0" fmla="*/ 65 w 130"/>
              <a:gd name="T1" fmla="*/ 12 h 160"/>
              <a:gd name="T2" fmla="*/ 65 w 130"/>
              <a:gd name="T3" fmla="*/ 16 h 160"/>
              <a:gd name="T4" fmla="*/ 56 w 130"/>
              <a:gd name="T5" fmla="*/ 25 h 160"/>
              <a:gd name="T6" fmla="*/ 67 w 130"/>
              <a:gd name="T7" fmla="*/ 6 h 160"/>
              <a:gd name="T8" fmla="*/ 63 w 130"/>
              <a:gd name="T9" fmla="*/ 2 h 160"/>
              <a:gd name="T10" fmla="*/ 48 w 130"/>
              <a:gd name="T11" fmla="*/ 11 h 160"/>
              <a:gd name="T12" fmla="*/ 52 w 130"/>
              <a:gd name="T13" fmla="*/ 13 h 160"/>
              <a:gd name="T14" fmla="*/ 48 w 130"/>
              <a:gd name="T15" fmla="*/ 8 h 160"/>
              <a:gd name="T16" fmla="*/ 48 w 130"/>
              <a:gd name="T17" fmla="*/ 26 h 160"/>
              <a:gd name="T18" fmla="*/ 39 w 130"/>
              <a:gd name="T19" fmla="*/ 26 h 160"/>
              <a:gd name="T20" fmla="*/ 50 w 130"/>
              <a:gd name="T21" fmla="*/ 36 h 160"/>
              <a:gd name="T22" fmla="*/ 50 w 130"/>
              <a:gd name="T23" fmla="*/ 43 h 160"/>
              <a:gd name="T24" fmla="*/ 50 w 130"/>
              <a:gd name="T25" fmla="*/ 36 h 160"/>
              <a:gd name="T26" fmla="*/ 65 w 130"/>
              <a:gd name="T27" fmla="*/ 49 h 160"/>
              <a:gd name="T28" fmla="*/ 65 w 130"/>
              <a:gd name="T29" fmla="*/ 41 h 160"/>
              <a:gd name="T30" fmla="*/ 75 w 130"/>
              <a:gd name="T31" fmla="*/ 41 h 160"/>
              <a:gd name="T32" fmla="*/ 82 w 130"/>
              <a:gd name="T33" fmla="*/ 43 h 160"/>
              <a:gd name="T34" fmla="*/ 75 w 130"/>
              <a:gd name="T35" fmla="*/ 36 h 160"/>
              <a:gd name="T36" fmla="*/ 86 w 130"/>
              <a:gd name="T37" fmla="*/ 28 h 160"/>
              <a:gd name="T38" fmla="*/ 82 w 130"/>
              <a:gd name="T39" fmla="*/ 21 h 160"/>
              <a:gd name="T40" fmla="*/ 82 w 130"/>
              <a:gd name="T41" fmla="*/ 11 h 160"/>
              <a:gd name="T42" fmla="*/ 75 w 130"/>
              <a:gd name="T43" fmla="*/ 11 h 160"/>
              <a:gd name="T44" fmla="*/ 80 w 130"/>
              <a:gd name="T45" fmla="*/ 13 h 160"/>
              <a:gd name="T46" fmla="*/ 117 w 130"/>
              <a:gd name="T47" fmla="*/ 59 h 160"/>
              <a:gd name="T48" fmla="*/ 11 w 130"/>
              <a:gd name="T49" fmla="*/ 59 h 160"/>
              <a:gd name="T50" fmla="*/ 0 w 130"/>
              <a:gd name="T51" fmla="*/ 121 h 160"/>
              <a:gd name="T52" fmla="*/ 56 w 130"/>
              <a:gd name="T53" fmla="*/ 131 h 160"/>
              <a:gd name="T54" fmla="*/ 37 w 130"/>
              <a:gd name="T55" fmla="*/ 149 h 160"/>
              <a:gd name="T56" fmla="*/ 11 w 130"/>
              <a:gd name="T57" fmla="*/ 158 h 160"/>
              <a:gd name="T58" fmla="*/ 117 w 130"/>
              <a:gd name="T59" fmla="*/ 158 h 160"/>
              <a:gd name="T60" fmla="*/ 91 w 130"/>
              <a:gd name="T61" fmla="*/ 149 h 160"/>
              <a:gd name="T62" fmla="*/ 72 w 130"/>
              <a:gd name="T63" fmla="*/ 131 h 160"/>
              <a:gd name="T64" fmla="*/ 130 w 130"/>
              <a:gd name="T65" fmla="*/ 121 h 160"/>
              <a:gd name="T66" fmla="*/ 87 w 130"/>
              <a:gd name="T67" fmla="*/ 118 h 160"/>
              <a:gd name="T68" fmla="*/ 124 w 130"/>
              <a:gd name="T69" fmla="*/ 118 h 160"/>
              <a:gd name="T70" fmla="*/ 115 w 130"/>
              <a:gd name="T71" fmla="*/ 79 h 160"/>
              <a:gd name="T72" fmla="*/ 117 w 130"/>
              <a:gd name="T73" fmla="*/ 83 h 160"/>
              <a:gd name="T74" fmla="*/ 85 w 130"/>
              <a:gd name="T75" fmla="*/ 83 h 160"/>
              <a:gd name="T76" fmla="*/ 78 w 130"/>
              <a:gd name="T77" fmla="*/ 64 h 160"/>
              <a:gd name="T78" fmla="*/ 50 w 130"/>
              <a:gd name="T79" fmla="*/ 64 h 160"/>
              <a:gd name="T80" fmla="*/ 80 w 130"/>
              <a:gd name="T81" fmla="*/ 99 h 160"/>
              <a:gd name="T82" fmla="*/ 83 w 130"/>
              <a:gd name="T83" fmla="*/ 103 h 160"/>
              <a:gd name="T84" fmla="*/ 48 w 130"/>
              <a:gd name="T85" fmla="*/ 103 h 160"/>
              <a:gd name="T86" fmla="*/ 46 w 130"/>
              <a:gd name="T87" fmla="*/ 64 h 160"/>
              <a:gd name="T88" fmla="*/ 15 w 130"/>
              <a:gd name="T89" fmla="*/ 64 h 160"/>
              <a:gd name="T90" fmla="*/ 43 w 130"/>
              <a:gd name="T91" fmla="*/ 99 h 160"/>
              <a:gd name="T92" fmla="*/ 87 w 130"/>
              <a:gd name="T93" fmla="*/ 151 h 160"/>
              <a:gd name="T94" fmla="*/ 41 w 130"/>
              <a:gd name="T95" fmla="*/ 151 h 160"/>
              <a:gd name="T96" fmla="*/ 63 w 130"/>
              <a:gd name="T97" fmla="*/ 131 h 160"/>
              <a:gd name="T98" fmla="*/ 63 w 130"/>
              <a:gd name="T99" fmla="*/ 147 h 160"/>
              <a:gd name="T100" fmla="*/ 59 w 130"/>
              <a:gd name="T101" fmla="*/ 127 h 160"/>
              <a:gd name="T102" fmla="*/ 15 w 130"/>
              <a:gd name="T103" fmla="*/ 123 h 160"/>
              <a:gd name="T104" fmla="*/ 4 w 130"/>
              <a:gd name="T105" fmla="*/ 118 h 160"/>
              <a:gd name="T106" fmla="*/ 41 w 130"/>
              <a:gd name="T107" fmla="*/ 118 h 160"/>
              <a:gd name="T108" fmla="*/ 26 w 130"/>
              <a:gd name="T109" fmla="*/ 123 h 160"/>
              <a:gd name="T110" fmla="*/ 126 w 130"/>
              <a:gd name="T111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0" h="160">
                <a:moveTo>
                  <a:pt x="65" y="36"/>
                </a:moveTo>
                <a:cubicBezTo>
                  <a:pt x="71" y="36"/>
                  <a:pt x="75" y="32"/>
                  <a:pt x="75" y="25"/>
                </a:cubicBezTo>
                <a:cubicBezTo>
                  <a:pt x="75" y="19"/>
                  <a:pt x="71" y="12"/>
                  <a:pt x="65" y="12"/>
                </a:cubicBezTo>
                <a:cubicBezTo>
                  <a:pt x="58" y="12"/>
                  <a:pt x="52" y="19"/>
                  <a:pt x="52" y="25"/>
                </a:cubicBezTo>
                <a:cubicBezTo>
                  <a:pt x="52" y="32"/>
                  <a:pt x="58" y="36"/>
                  <a:pt x="65" y="36"/>
                </a:cubicBezTo>
                <a:close/>
                <a:moveTo>
                  <a:pt x="65" y="16"/>
                </a:moveTo>
                <a:cubicBezTo>
                  <a:pt x="67" y="16"/>
                  <a:pt x="71" y="21"/>
                  <a:pt x="71" y="25"/>
                </a:cubicBezTo>
                <a:cubicBezTo>
                  <a:pt x="71" y="27"/>
                  <a:pt x="67" y="32"/>
                  <a:pt x="65" y="32"/>
                </a:cubicBezTo>
                <a:cubicBezTo>
                  <a:pt x="60" y="32"/>
                  <a:pt x="56" y="27"/>
                  <a:pt x="56" y="25"/>
                </a:cubicBezTo>
                <a:cubicBezTo>
                  <a:pt x="56" y="21"/>
                  <a:pt x="60" y="16"/>
                  <a:pt x="65" y="16"/>
                </a:cubicBezTo>
                <a:close/>
                <a:moveTo>
                  <a:pt x="65" y="8"/>
                </a:moveTo>
                <a:cubicBezTo>
                  <a:pt x="67" y="6"/>
                  <a:pt x="67" y="6"/>
                  <a:pt x="67" y="6"/>
                </a:cubicBezTo>
                <a:cubicBezTo>
                  <a:pt x="67" y="2"/>
                  <a:pt x="67" y="2"/>
                  <a:pt x="67" y="2"/>
                </a:cubicBezTo>
                <a:cubicBezTo>
                  <a:pt x="65" y="0"/>
                  <a:pt x="65" y="0"/>
                  <a:pt x="65" y="0"/>
                </a:cubicBezTo>
                <a:cubicBezTo>
                  <a:pt x="63" y="0"/>
                  <a:pt x="63" y="2"/>
                  <a:pt x="63" y="2"/>
                </a:cubicBezTo>
                <a:cubicBezTo>
                  <a:pt x="63" y="6"/>
                  <a:pt x="63" y="6"/>
                  <a:pt x="63" y="6"/>
                </a:cubicBezTo>
                <a:cubicBezTo>
                  <a:pt x="63" y="6"/>
                  <a:pt x="63" y="8"/>
                  <a:pt x="65" y="8"/>
                </a:cubicBezTo>
                <a:close/>
                <a:moveTo>
                  <a:pt x="48" y="11"/>
                </a:moveTo>
                <a:cubicBezTo>
                  <a:pt x="50" y="13"/>
                  <a:pt x="50" y="13"/>
                  <a:pt x="50" y="13"/>
                </a:cubicBezTo>
                <a:cubicBezTo>
                  <a:pt x="50" y="15"/>
                  <a:pt x="50" y="15"/>
                  <a:pt x="50" y="15"/>
                </a:cubicBezTo>
                <a:cubicBezTo>
                  <a:pt x="52" y="15"/>
                  <a:pt x="52" y="13"/>
                  <a:pt x="52" y="13"/>
                </a:cubicBezTo>
                <a:cubicBezTo>
                  <a:pt x="54" y="13"/>
                  <a:pt x="54" y="11"/>
                  <a:pt x="52" y="11"/>
                </a:cubicBezTo>
                <a:cubicBezTo>
                  <a:pt x="50" y="8"/>
                  <a:pt x="50" y="8"/>
                  <a:pt x="50" y="8"/>
                </a:cubicBezTo>
                <a:cubicBezTo>
                  <a:pt x="50" y="6"/>
                  <a:pt x="48" y="6"/>
                  <a:pt x="48" y="8"/>
                </a:cubicBezTo>
                <a:cubicBezTo>
                  <a:pt x="46" y="8"/>
                  <a:pt x="46" y="11"/>
                  <a:pt x="48" y="11"/>
                </a:cubicBezTo>
                <a:close/>
                <a:moveTo>
                  <a:pt x="45" y="28"/>
                </a:moveTo>
                <a:cubicBezTo>
                  <a:pt x="48" y="28"/>
                  <a:pt x="48" y="26"/>
                  <a:pt x="48" y="26"/>
                </a:cubicBezTo>
                <a:cubicBezTo>
                  <a:pt x="48" y="23"/>
                  <a:pt x="48" y="21"/>
                  <a:pt x="45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39" y="23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45" y="28"/>
                  <a:pt x="45" y="28"/>
                  <a:pt x="45" y="28"/>
                </a:cubicBezTo>
                <a:close/>
                <a:moveTo>
                  <a:pt x="50" y="36"/>
                </a:moveTo>
                <a:cubicBezTo>
                  <a:pt x="48" y="38"/>
                  <a:pt x="48" y="38"/>
                  <a:pt x="48" y="38"/>
                </a:cubicBezTo>
                <a:cubicBezTo>
                  <a:pt x="46" y="38"/>
                  <a:pt x="46" y="41"/>
                  <a:pt x="48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38"/>
                  <a:pt x="54" y="36"/>
                  <a:pt x="52" y="36"/>
                </a:cubicBezTo>
                <a:lnTo>
                  <a:pt x="50" y="36"/>
                </a:lnTo>
                <a:close/>
                <a:moveTo>
                  <a:pt x="63" y="43"/>
                </a:moveTo>
                <a:cubicBezTo>
                  <a:pt x="63" y="47"/>
                  <a:pt x="63" y="47"/>
                  <a:pt x="63" y="47"/>
                </a:cubicBezTo>
                <a:cubicBezTo>
                  <a:pt x="63" y="47"/>
                  <a:pt x="63" y="49"/>
                  <a:pt x="65" y="49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3"/>
                  <a:pt x="67" y="43"/>
                  <a:pt x="67" y="43"/>
                </a:cubicBezTo>
                <a:cubicBezTo>
                  <a:pt x="65" y="41"/>
                  <a:pt x="65" y="41"/>
                  <a:pt x="65" y="41"/>
                </a:cubicBezTo>
                <a:cubicBezTo>
                  <a:pt x="63" y="41"/>
                  <a:pt x="63" y="43"/>
                  <a:pt x="63" y="43"/>
                </a:cubicBezTo>
                <a:close/>
                <a:moveTo>
                  <a:pt x="75" y="36"/>
                </a:moveTo>
                <a:cubicBezTo>
                  <a:pt x="75" y="36"/>
                  <a:pt x="75" y="38"/>
                  <a:pt x="75" y="41"/>
                </a:cubicBezTo>
                <a:cubicBezTo>
                  <a:pt x="78" y="43"/>
                  <a:pt x="78" y="43"/>
                  <a:pt x="78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3"/>
                  <a:pt x="80" y="43"/>
                  <a:pt x="82" y="43"/>
                </a:cubicBezTo>
                <a:cubicBezTo>
                  <a:pt x="82" y="41"/>
                  <a:pt x="82" y="38"/>
                  <a:pt x="82" y="38"/>
                </a:cubicBezTo>
                <a:cubicBezTo>
                  <a:pt x="80" y="36"/>
                  <a:pt x="80" y="36"/>
                  <a:pt x="80" y="36"/>
                </a:cubicBezTo>
                <a:cubicBezTo>
                  <a:pt x="78" y="36"/>
                  <a:pt x="75" y="36"/>
                  <a:pt x="75" y="36"/>
                </a:cubicBezTo>
                <a:close/>
                <a:moveTo>
                  <a:pt x="80" y="26"/>
                </a:moveTo>
                <a:cubicBezTo>
                  <a:pt x="82" y="28"/>
                  <a:pt x="82" y="28"/>
                  <a:pt x="82" y="28"/>
                </a:cubicBezTo>
                <a:cubicBezTo>
                  <a:pt x="86" y="28"/>
                  <a:pt x="86" y="28"/>
                  <a:pt x="86" y="28"/>
                </a:cubicBezTo>
                <a:cubicBezTo>
                  <a:pt x="89" y="26"/>
                  <a:pt x="89" y="26"/>
                  <a:pt x="89" y="26"/>
                </a:cubicBezTo>
                <a:cubicBezTo>
                  <a:pt x="89" y="23"/>
                  <a:pt x="86" y="21"/>
                  <a:pt x="86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0" y="23"/>
                  <a:pt x="80" y="26"/>
                </a:cubicBezTo>
                <a:close/>
                <a:moveTo>
                  <a:pt x="80" y="13"/>
                </a:moveTo>
                <a:cubicBezTo>
                  <a:pt x="82" y="11"/>
                  <a:pt x="82" y="11"/>
                  <a:pt x="82" y="11"/>
                </a:cubicBezTo>
                <a:cubicBezTo>
                  <a:pt x="82" y="8"/>
                  <a:pt x="82" y="8"/>
                  <a:pt x="82" y="8"/>
                </a:cubicBezTo>
                <a:cubicBezTo>
                  <a:pt x="80" y="6"/>
                  <a:pt x="78" y="6"/>
                  <a:pt x="78" y="8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13"/>
                  <a:pt x="75" y="13"/>
                  <a:pt x="75" y="13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3"/>
                  <a:pt x="80" y="13"/>
                </a:cubicBezTo>
                <a:close/>
                <a:moveTo>
                  <a:pt x="126" y="101"/>
                </a:moveTo>
                <a:cubicBezTo>
                  <a:pt x="122" y="79"/>
                  <a:pt x="122" y="79"/>
                  <a:pt x="122" y="7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1" y="59"/>
                  <a:pt x="11" y="59"/>
                  <a:pt x="11" y="59"/>
                </a:cubicBezTo>
                <a:cubicBezTo>
                  <a:pt x="6" y="79"/>
                  <a:pt x="6" y="79"/>
                  <a:pt x="6" y="79"/>
                </a:cubicBezTo>
                <a:cubicBezTo>
                  <a:pt x="2" y="101"/>
                  <a:pt x="2" y="101"/>
                  <a:pt x="2" y="101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0" y="131"/>
                  <a:pt x="2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47"/>
                  <a:pt x="56" y="147"/>
                  <a:pt x="56" y="147"/>
                </a:cubicBezTo>
                <a:cubicBezTo>
                  <a:pt x="39" y="147"/>
                  <a:pt x="39" y="147"/>
                  <a:pt x="39" y="147"/>
                </a:cubicBezTo>
                <a:cubicBezTo>
                  <a:pt x="37" y="147"/>
                  <a:pt x="37" y="147"/>
                  <a:pt x="37" y="149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13" y="155"/>
                  <a:pt x="11" y="155"/>
                  <a:pt x="11" y="158"/>
                </a:cubicBezTo>
                <a:cubicBezTo>
                  <a:pt x="11" y="160"/>
                  <a:pt x="13" y="160"/>
                  <a:pt x="13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5" y="160"/>
                  <a:pt x="117" y="160"/>
                  <a:pt x="117" y="158"/>
                </a:cubicBezTo>
                <a:cubicBezTo>
                  <a:pt x="117" y="155"/>
                  <a:pt x="115" y="155"/>
                  <a:pt x="115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1" y="147"/>
                  <a:pt x="91" y="147"/>
                  <a:pt x="89" y="147"/>
                </a:cubicBezTo>
                <a:cubicBezTo>
                  <a:pt x="72" y="147"/>
                  <a:pt x="72" y="147"/>
                  <a:pt x="72" y="147"/>
                </a:cubicBezTo>
                <a:cubicBezTo>
                  <a:pt x="72" y="131"/>
                  <a:pt x="72" y="131"/>
                  <a:pt x="72" y="131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8" y="131"/>
                  <a:pt x="130" y="131"/>
                  <a:pt x="130" y="129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26" y="101"/>
                  <a:pt x="126" y="101"/>
                  <a:pt x="126" y="101"/>
                </a:cubicBezTo>
                <a:close/>
                <a:moveTo>
                  <a:pt x="124" y="118"/>
                </a:moveTo>
                <a:cubicBezTo>
                  <a:pt x="87" y="118"/>
                  <a:pt x="87" y="118"/>
                  <a:pt x="87" y="118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122" y="103"/>
                  <a:pt x="122" y="103"/>
                  <a:pt x="122" y="103"/>
                </a:cubicBezTo>
                <a:lnTo>
                  <a:pt x="124" y="118"/>
                </a:lnTo>
                <a:close/>
                <a:moveTo>
                  <a:pt x="85" y="64"/>
                </a:moveTo>
                <a:cubicBezTo>
                  <a:pt x="113" y="64"/>
                  <a:pt x="113" y="64"/>
                  <a:pt x="113" y="64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85" y="79"/>
                  <a:pt x="85" y="79"/>
                  <a:pt x="85" y="79"/>
                </a:cubicBezTo>
                <a:cubicBezTo>
                  <a:pt x="85" y="64"/>
                  <a:pt x="85" y="64"/>
                  <a:pt x="85" y="64"/>
                </a:cubicBezTo>
                <a:close/>
                <a:moveTo>
                  <a:pt x="117" y="83"/>
                </a:moveTo>
                <a:cubicBezTo>
                  <a:pt x="120" y="99"/>
                  <a:pt x="120" y="99"/>
                  <a:pt x="120" y="99"/>
                </a:cubicBezTo>
                <a:cubicBezTo>
                  <a:pt x="87" y="99"/>
                  <a:pt x="87" y="99"/>
                  <a:pt x="87" y="99"/>
                </a:cubicBezTo>
                <a:cubicBezTo>
                  <a:pt x="85" y="83"/>
                  <a:pt x="85" y="83"/>
                  <a:pt x="85" y="83"/>
                </a:cubicBezTo>
                <a:lnTo>
                  <a:pt x="117" y="83"/>
                </a:lnTo>
                <a:close/>
                <a:moveTo>
                  <a:pt x="50" y="64"/>
                </a:moveTo>
                <a:cubicBezTo>
                  <a:pt x="78" y="64"/>
                  <a:pt x="78" y="64"/>
                  <a:pt x="78" y="64"/>
                </a:cubicBezTo>
                <a:cubicBezTo>
                  <a:pt x="80" y="79"/>
                  <a:pt x="80" y="79"/>
                  <a:pt x="80" y="79"/>
                </a:cubicBezTo>
                <a:cubicBezTo>
                  <a:pt x="48" y="79"/>
                  <a:pt x="48" y="79"/>
                  <a:pt x="48" y="79"/>
                </a:cubicBezTo>
                <a:lnTo>
                  <a:pt x="50" y="64"/>
                </a:lnTo>
                <a:close/>
                <a:moveTo>
                  <a:pt x="48" y="83"/>
                </a:moveTo>
                <a:cubicBezTo>
                  <a:pt x="80" y="83"/>
                  <a:pt x="80" y="83"/>
                  <a:pt x="80" y="83"/>
                </a:cubicBezTo>
                <a:cubicBezTo>
                  <a:pt x="80" y="99"/>
                  <a:pt x="80" y="99"/>
                  <a:pt x="80" y="99"/>
                </a:cubicBezTo>
                <a:cubicBezTo>
                  <a:pt x="48" y="99"/>
                  <a:pt x="48" y="99"/>
                  <a:pt x="48" y="99"/>
                </a:cubicBezTo>
                <a:lnTo>
                  <a:pt x="48" y="83"/>
                </a:lnTo>
                <a:close/>
                <a:moveTo>
                  <a:pt x="83" y="103"/>
                </a:moveTo>
                <a:cubicBezTo>
                  <a:pt x="83" y="118"/>
                  <a:pt x="83" y="118"/>
                  <a:pt x="83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83" y="103"/>
                  <a:pt x="83" y="103"/>
                  <a:pt x="83" y="103"/>
                </a:cubicBezTo>
                <a:close/>
                <a:moveTo>
                  <a:pt x="15" y="64"/>
                </a:moveTo>
                <a:cubicBezTo>
                  <a:pt x="46" y="64"/>
                  <a:pt x="46" y="64"/>
                  <a:pt x="46" y="64"/>
                </a:cubicBezTo>
                <a:cubicBezTo>
                  <a:pt x="43" y="79"/>
                  <a:pt x="43" y="79"/>
                  <a:pt x="43" y="79"/>
                </a:cubicBezTo>
                <a:cubicBezTo>
                  <a:pt x="13" y="79"/>
                  <a:pt x="13" y="79"/>
                  <a:pt x="13" y="79"/>
                </a:cubicBezTo>
                <a:lnTo>
                  <a:pt x="15" y="64"/>
                </a:lnTo>
                <a:close/>
                <a:moveTo>
                  <a:pt x="11" y="83"/>
                </a:moveTo>
                <a:cubicBezTo>
                  <a:pt x="43" y="83"/>
                  <a:pt x="43" y="83"/>
                  <a:pt x="43" y="83"/>
                </a:cubicBezTo>
                <a:cubicBezTo>
                  <a:pt x="43" y="99"/>
                  <a:pt x="43" y="99"/>
                  <a:pt x="43" y="99"/>
                </a:cubicBezTo>
                <a:cubicBezTo>
                  <a:pt x="9" y="99"/>
                  <a:pt x="9" y="99"/>
                  <a:pt x="9" y="99"/>
                </a:cubicBezTo>
                <a:lnTo>
                  <a:pt x="11" y="83"/>
                </a:lnTo>
                <a:close/>
                <a:moveTo>
                  <a:pt x="87" y="151"/>
                </a:moveTo>
                <a:cubicBezTo>
                  <a:pt x="87" y="155"/>
                  <a:pt x="87" y="155"/>
                  <a:pt x="87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1"/>
                  <a:pt x="41" y="151"/>
                  <a:pt x="41" y="151"/>
                </a:cubicBezTo>
                <a:lnTo>
                  <a:pt x="87" y="151"/>
                </a:lnTo>
                <a:close/>
                <a:moveTo>
                  <a:pt x="63" y="147"/>
                </a:moveTo>
                <a:cubicBezTo>
                  <a:pt x="63" y="131"/>
                  <a:pt x="63" y="131"/>
                  <a:pt x="63" y="131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67" y="147"/>
                  <a:pt x="67" y="147"/>
                  <a:pt x="67" y="147"/>
                </a:cubicBezTo>
                <a:lnTo>
                  <a:pt x="63" y="147"/>
                </a:lnTo>
                <a:close/>
                <a:moveTo>
                  <a:pt x="126" y="127"/>
                </a:moveTo>
                <a:cubicBezTo>
                  <a:pt x="70" y="127"/>
                  <a:pt x="70" y="127"/>
                  <a:pt x="70" y="127"/>
                </a:cubicBezTo>
                <a:cubicBezTo>
                  <a:pt x="59" y="127"/>
                  <a:pt x="59" y="127"/>
                  <a:pt x="59" y="127"/>
                </a:cubicBezTo>
                <a:cubicBezTo>
                  <a:pt x="4" y="127"/>
                  <a:pt x="4" y="127"/>
                  <a:pt x="4" y="127"/>
                </a:cubicBezTo>
                <a:cubicBezTo>
                  <a:pt x="4" y="123"/>
                  <a:pt x="4" y="123"/>
                  <a:pt x="4" y="123"/>
                </a:cubicBezTo>
                <a:cubicBezTo>
                  <a:pt x="15" y="123"/>
                  <a:pt x="15" y="123"/>
                  <a:pt x="15" y="123"/>
                </a:cubicBezTo>
                <a:cubicBezTo>
                  <a:pt x="15" y="123"/>
                  <a:pt x="17" y="123"/>
                  <a:pt x="17" y="121"/>
                </a:cubicBezTo>
                <a:cubicBezTo>
                  <a:pt x="17" y="118"/>
                  <a:pt x="15" y="118"/>
                  <a:pt x="15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6" y="103"/>
                  <a:pt x="6" y="103"/>
                  <a:pt x="6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26" y="118"/>
                  <a:pt x="26" y="118"/>
                  <a:pt x="26" y="118"/>
                </a:cubicBezTo>
                <a:cubicBezTo>
                  <a:pt x="24" y="118"/>
                  <a:pt x="22" y="118"/>
                  <a:pt x="22" y="121"/>
                </a:cubicBezTo>
                <a:cubicBezTo>
                  <a:pt x="22" y="123"/>
                  <a:pt x="24" y="123"/>
                  <a:pt x="26" y="123"/>
                </a:cubicBezTo>
                <a:cubicBezTo>
                  <a:pt x="43" y="123"/>
                  <a:pt x="43" y="123"/>
                  <a:pt x="43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7"/>
                  <a:pt x="126" y="127"/>
                  <a:pt x="126" y="1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0" name="Freeform 169">
            <a:extLst>
              <a:ext uri="{FF2B5EF4-FFF2-40B4-BE49-F238E27FC236}">
                <a16:creationId xmlns:a16="http://schemas.microsoft.com/office/drawing/2014/main" id="{86839A7C-3EFE-45CC-9103-E5558E2B48E9}"/>
              </a:ext>
            </a:extLst>
          </p:cNvPr>
          <p:cNvSpPr>
            <a:spLocks noEditPoints="1"/>
          </p:cNvSpPr>
          <p:nvPr/>
        </p:nvSpPr>
        <p:spPr bwMode="auto">
          <a:xfrm>
            <a:off x="7891463" y="1979613"/>
            <a:ext cx="260350" cy="138113"/>
          </a:xfrm>
          <a:custGeom>
            <a:avLst/>
            <a:gdLst>
              <a:gd name="T0" fmla="*/ 138 w 164"/>
              <a:gd name="T1" fmla="*/ 5 h 87"/>
              <a:gd name="T2" fmla="*/ 106 w 164"/>
              <a:gd name="T3" fmla="*/ 13 h 87"/>
              <a:gd name="T4" fmla="*/ 50 w 164"/>
              <a:gd name="T5" fmla="*/ 2 h 87"/>
              <a:gd name="T6" fmla="*/ 4 w 164"/>
              <a:gd name="T7" fmla="*/ 57 h 87"/>
              <a:gd name="T8" fmla="*/ 48 w 164"/>
              <a:gd name="T9" fmla="*/ 72 h 87"/>
              <a:gd name="T10" fmla="*/ 80 w 164"/>
              <a:gd name="T11" fmla="*/ 57 h 87"/>
              <a:gd name="T12" fmla="*/ 115 w 164"/>
              <a:gd name="T13" fmla="*/ 63 h 87"/>
              <a:gd name="T14" fmla="*/ 147 w 164"/>
              <a:gd name="T15" fmla="*/ 85 h 87"/>
              <a:gd name="T16" fmla="*/ 154 w 164"/>
              <a:gd name="T17" fmla="*/ 70 h 87"/>
              <a:gd name="T18" fmla="*/ 125 w 164"/>
              <a:gd name="T19" fmla="*/ 70 h 87"/>
              <a:gd name="T20" fmla="*/ 110 w 164"/>
              <a:gd name="T21" fmla="*/ 57 h 87"/>
              <a:gd name="T22" fmla="*/ 89 w 164"/>
              <a:gd name="T23" fmla="*/ 50 h 87"/>
              <a:gd name="T24" fmla="*/ 65 w 164"/>
              <a:gd name="T25" fmla="*/ 63 h 87"/>
              <a:gd name="T26" fmla="*/ 48 w 164"/>
              <a:gd name="T27" fmla="*/ 55 h 87"/>
              <a:gd name="T28" fmla="*/ 11 w 164"/>
              <a:gd name="T29" fmla="*/ 59 h 87"/>
              <a:gd name="T30" fmla="*/ 39 w 164"/>
              <a:gd name="T31" fmla="*/ 7 h 87"/>
              <a:gd name="T32" fmla="*/ 61 w 164"/>
              <a:gd name="T33" fmla="*/ 20 h 87"/>
              <a:gd name="T34" fmla="*/ 119 w 164"/>
              <a:gd name="T35" fmla="*/ 9 h 87"/>
              <a:gd name="T36" fmla="*/ 156 w 164"/>
              <a:gd name="T37" fmla="*/ 59 h 87"/>
              <a:gd name="T38" fmla="*/ 132 w 164"/>
              <a:gd name="T39" fmla="*/ 22 h 87"/>
              <a:gd name="T40" fmla="*/ 128 w 164"/>
              <a:gd name="T41" fmla="*/ 26 h 87"/>
              <a:gd name="T42" fmla="*/ 128 w 164"/>
              <a:gd name="T43" fmla="*/ 45 h 87"/>
              <a:gd name="T44" fmla="*/ 117 w 164"/>
              <a:gd name="T45" fmla="*/ 28 h 87"/>
              <a:gd name="T46" fmla="*/ 122 w 164"/>
              <a:gd name="T47" fmla="*/ 30 h 87"/>
              <a:gd name="T48" fmla="*/ 132 w 164"/>
              <a:gd name="T49" fmla="*/ 30 h 87"/>
              <a:gd name="T50" fmla="*/ 136 w 164"/>
              <a:gd name="T51" fmla="*/ 28 h 87"/>
              <a:gd name="T52" fmla="*/ 43 w 164"/>
              <a:gd name="T53" fmla="*/ 22 h 87"/>
              <a:gd name="T54" fmla="*/ 37 w 164"/>
              <a:gd name="T55" fmla="*/ 29 h 87"/>
              <a:gd name="T56" fmla="*/ 30 w 164"/>
              <a:gd name="T57" fmla="*/ 35 h 87"/>
              <a:gd name="T58" fmla="*/ 41 w 164"/>
              <a:gd name="T59" fmla="*/ 44 h 87"/>
              <a:gd name="T60" fmla="*/ 50 w 164"/>
              <a:gd name="T61" fmla="*/ 35 h 87"/>
              <a:gd name="T62" fmla="*/ 76 w 164"/>
              <a:gd name="T63" fmla="*/ 28 h 87"/>
              <a:gd name="T64" fmla="*/ 72 w 164"/>
              <a:gd name="T65" fmla="*/ 34 h 87"/>
              <a:gd name="T66" fmla="*/ 76 w 164"/>
              <a:gd name="T67" fmla="*/ 28 h 87"/>
              <a:gd name="T68" fmla="*/ 91 w 164"/>
              <a:gd name="T69" fmla="*/ 28 h 87"/>
              <a:gd name="T70" fmla="*/ 96 w 164"/>
              <a:gd name="T71" fmla="*/ 34 h 87"/>
              <a:gd name="T72" fmla="*/ 59 w 164"/>
              <a:gd name="T73" fmla="*/ 52 h 87"/>
              <a:gd name="T74" fmla="*/ 65 w 164"/>
              <a:gd name="T75" fmla="*/ 45 h 87"/>
              <a:gd name="T76" fmla="*/ 65 w 164"/>
              <a:gd name="T77" fmla="*/ 50 h 87"/>
              <a:gd name="T78" fmla="*/ 102 w 164"/>
              <a:gd name="T79" fmla="*/ 45 h 87"/>
              <a:gd name="T80" fmla="*/ 108 w 164"/>
              <a:gd name="T81" fmla="*/ 52 h 87"/>
              <a:gd name="T82" fmla="*/ 100 w 164"/>
              <a:gd name="T83" fmla="*/ 52 h 87"/>
              <a:gd name="T84" fmla="*/ 102 w 164"/>
              <a:gd name="T85" fmla="*/ 5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4" h="87">
                <a:moveTo>
                  <a:pt x="162" y="57"/>
                </a:moveTo>
                <a:cubicBezTo>
                  <a:pt x="151" y="20"/>
                  <a:pt x="151" y="20"/>
                  <a:pt x="151" y="20"/>
                </a:cubicBezTo>
                <a:cubicBezTo>
                  <a:pt x="149" y="13"/>
                  <a:pt x="145" y="7"/>
                  <a:pt x="138" y="5"/>
                </a:cubicBezTo>
                <a:cubicBezTo>
                  <a:pt x="132" y="0"/>
                  <a:pt x="123" y="0"/>
                  <a:pt x="117" y="2"/>
                </a:cubicBezTo>
                <a:cubicBezTo>
                  <a:pt x="112" y="5"/>
                  <a:pt x="108" y="7"/>
                  <a:pt x="106" y="11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11"/>
                  <a:pt x="61" y="11"/>
                  <a:pt x="61" y="11"/>
                </a:cubicBezTo>
                <a:cubicBezTo>
                  <a:pt x="58" y="7"/>
                  <a:pt x="54" y="5"/>
                  <a:pt x="50" y="2"/>
                </a:cubicBezTo>
                <a:cubicBezTo>
                  <a:pt x="41" y="0"/>
                  <a:pt x="35" y="0"/>
                  <a:pt x="28" y="5"/>
                </a:cubicBezTo>
                <a:cubicBezTo>
                  <a:pt x="22" y="7"/>
                  <a:pt x="17" y="13"/>
                  <a:pt x="15" y="20"/>
                </a:cubicBezTo>
                <a:cubicBezTo>
                  <a:pt x="4" y="57"/>
                  <a:pt x="4" y="57"/>
                  <a:pt x="4" y="57"/>
                </a:cubicBezTo>
                <a:cubicBezTo>
                  <a:pt x="0" y="68"/>
                  <a:pt x="7" y="81"/>
                  <a:pt x="17" y="85"/>
                </a:cubicBezTo>
                <a:cubicBezTo>
                  <a:pt x="20" y="85"/>
                  <a:pt x="22" y="85"/>
                  <a:pt x="26" y="85"/>
                </a:cubicBezTo>
                <a:cubicBezTo>
                  <a:pt x="35" y="85"/>
                  <a:pt x="43" y="81"/>
                  <a:pt x="48" y="72"/>
                </a:cubicBezTo>
                <a:cubicBezTo>
                  <a:pt x="52" y="63"/>
                  <a:pt x="52" y="63"/>
                  <a:pt x="52" y="63"/>
                </a:cubicBezTo>
                <a:cubicBezTo>
                  <a:pt x="54" y="66"/>
                  <a:pt x="61" y="70"/>
                  <a:pt x="65" y="70"/>
                </a:cubicBezTo>
                <a:cubicBezTo>
                  <a:pt x="71" y="70"/>
                  <a:pt x="78" y="63"/>
                  <a:pt x="80" y="57"/>
                </a:cubicBezTo>
                <a:cubicBezTo>
                  <a:pt x="87" y="57"/>
                  <a:pt x="87" y="57"/>
                  <a:pt x="87" y="57"/>
                </a:cubicBezTo>
                <a:cubicBezTo>
                  <a:pt x="89" y="63"/>
                  <a:pt x="95" y="70"/>
                  <a:pt x="102" y="70"/>
                </a:cubicBezTo>
                <a:cubicBezTo>
                  <a:pt x="106" y="70"/>
                  <a:pt x="112" y="66"/>
                  <a:pt x="115" y="63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21" y="79"/>
                  <a:pt x="125" y="83"/>
                  <a:pt x="132" y="85"/>
                </a:cubicBezTo>
                <a:cubicBezTo>
                  <a:pt x="136" y="87"/>
                  <a:pt x="143" y="87"/>
                  <a:pt x="147" y="85"/>
                </a:cubicBezTo>
                <a:cubicBezTo>
                  <a:pt x="154" y="83"/>
                  <a:pt x="158" y="79"/>
                  <a:pt x="160" y="74"/>
                </a:cubicBezTo>
                <a:cubicBezTo>
                  <a:pt x="162" y="68"/>
                  <a:pt x="164" y="61"/>
                  <a:pt x="162" y="57"/>
                </a:cubicBezTo>
                <a:close/>
                <a:moveTo>
                  <a:pt x="154" y="70"/>
                </a:moveTo>
                <a:cubicBezTo>
                  <a:pt x="154" y="74"/>
                  <a:pt x="149" y="76"/>
                  <a:pt x="145" y="79"/>
                </a:cubicBezTo>
                <a:cubicBezTo>
                  <a:pt x="143" y="81"/>
                  <a:pt x="138" y="79"/>
                  <a:pt x="134" y="79"/>
                </a:cubicBezTo>
                <a:cubicBezTo>
                  <a:pt x="130" y="76"/>
                  <a:pt x="128" y="74"/>
                  <a:pt x="125" y="70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7" y="55"/>
                  <a:pt x="117" y="52"/>
                  <a:pt x="115" y="52"/>
                </a:cubicBezTo>
                <a:cubicBezTo>
                  <a:pt x="112" y="52"/>
                  <a:pt x="110" y="55"/>
                  <a:pt x="110" y="57"/>
                </a:cubicBezTo>
                <a:cubicBezTo>
                  <a:pt x="108" y="59"/>
                  <a:pt x="106" y="63"/>
                  <a:pt x="102" y="63"/>
                </a:cubicBezTo>
                <a:cubicBezTo>
                  <a:pt x="97" y="63"/>
                  <a:pt x="93" y="59"/>
                  <a:pt x="93" y="55"/>
                </a:cubicBezTo>
                <a:cubicBezTo>
                  <a:pt x="91" y="52"/>
                  <a:pt x="91" y="50"/>
                  <a:pt x="89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6" y="50"/>
                  <a:pt x="76" y="52"/>
                  <a:pt x="74" y="55"/>
                </a:cubicBezTo>
                <a:cubicBezTo>
                  <a:pt x="74" y="59"/>
                  <a:pt x="69" y="63"/>
                  <a:pt x="65" y="63"/>
                </a:cubicBezTo>
                <a:cubicBezTo>
                  <a:pt x="61" y="63"/>
                  <a:pt x="56" y="59"/>
                  <a:pt x="56" y="57"/>
                </a:cubicBezTo>
                <a:cubicBezTo>
                  <a:pt x="56" y="55"/>
                  <a:pt x="54" y="52"/>
                  <a:pt x="52" y="52"/>
                </a:cubicBezTo>
                <a:cubicBezTo>
                  <a:pt x="50" y="52"/>
                  <a:pt x="48" y="55"/>
                  <a:pt x="48" y="55"/>
                </a:cubicBezTo>
                <a:cubicBezTo>
                  <a:pt x="41" y="70"/>
                  <a:pt x="41" y="70"/>
                  <a:pt x="41" y="70"/>
                </a:cubicBezTo>
                <a:cubicBezTo>
                  <a:pt x="37" y="76"/>
                  <a:pt x="28" y="81"/>
                  <a:pt x="20" y="79"/>
                </a:cubicBezTo>
                <a:cubicBezTo>
                  <a:pt x="11" y="76"/>
                  <a:pt x="9" y="68"/>
                  <a:pt x="11" y="59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5"/>
                  <a:pt x="26" y="11"/>
                  <a:pt x="30" y="9"/>
                </a:cubicBezTo>
                <a:cubicBezTo>
                  <a:pt x="35" y="9"/>
                  <a:pt x="37" y="7"/>
                  <a:pt x="39" y="7"/>
                </a:cubicBezTo>
                <a:cubicBezTo>
                  <a:pt x="41" y="7"/>
                  <a:pt x="43" y="9"/>
                  <a:pt x="45" y="9"/>
                </a:cubicBezTo>
                <a:cubicBezTo>
                  <a:pt x="50" y="11"/>
                  <a:pt x="54" y="13"/>
                  <a:pt x="56" y="15"/>
                </a:cubicBezTo>
                <a:cubicBezTo>
                  <a:pt x="56" y="18"/>
                  <a:pt x="58" y="20"/>
                  <a:pt x="61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8" y="20"/>
                  <a:pt x="110" y="18"/>
                  <a:pt x="110" y="15"/>
                </a:cubicBezTo>
                <a:cubicBezTo>
                  <a:pt x="112" y="13"/>
                  <a:pt x="117" y="11"/>
                  <a:pt x="119" y="9"/>
                </a:cubicBezTo>
                <a:cubicBezTo>
                  <a:pt x="125" y="7"/>
                  <a:pt x="130" y="7"/>
                  <a:pt x="136" y="9"/>
                </a:cubicBezTo>
                <a:cubicBezTo>
                  <a:pt x="141" y="11"/>
                  <a:pt x="145" y="15"/>
                  <a:pt x="145" y="22"/>
                </a:cubicBezTo>
                <a:cubicBezTo>
                  <a:pt x="156" y="59"/>
                  <a:pt x="156" y="59"/>
                  <a:pt x="156" y="59"/>
                </a:cubicBezTo>
                <a:cubicBezTo>
                  <a:pt x="156" y="63"/>
                  <a:pt x="156" y="68"/>
                  <a:pt x="154" y="70"/>
                </a:cubicBezTo>
                <a:close/>
                <a:moveTo>
                  <a:pt x="128" y="26"/>
                </a:moveTo>
                <a:cubicBezTo>
                  <a:pt x="130" y="26"/>
                  <a:pt x="132" y="24"/>
                  <a:pt x="132" y="22"/>
                </a:cubicBezTo>
                <a:cubicBezTo>
                  <a:pt x="132" y="20"/>
                  <a:pt x="130" y="17"/>
                  <a:pt x="128" y="17"/>
                </a:cubicBezTo>
                <a:cubicBezTo>
                  <a:pt x="126" y="17"/>
                  <a:pt x="123" y="20"/>
                  <a:pt x="123" y="22"/>
                </a:cubicBezTo>
                <a:cubicBezTo>
                  <a:pt x="123" y="24"/>
                  <a:pt x="126" y="26"/>
                  <a:pt x="128" y="26"/>
                </a:cubicBezTo>
                <a:close/>
                <a:moveTo>
                  <a:pt x="128" y="36"/>
                </a:moveTo>
                <a:cubicBezTo>
                  <a:pt x="126" y="36"/>
                  <a:pt x="123" y="39"/>
                  <a:pt x="123" y="41"/>
                </a:cubicBezTo>
                <a:cubicBezTo>
                  <a:pt x="123" y="43"/>
                  <a:pt x="126" y="45"/>
                  <a:pt x="128" y="45"/>
                </a:cubicBezTo>
                <a:cubicBezTo>
                  <a:pt x="130" y="45"/>
                  <a:pt x="132" y="43"/>
                  <a:pt x="132" y="41"/>
                </a:cubicBezTo>
                <a:cubicBezTo>
                  <a:pt x="132" y="39"/>
                  <a:pt x="130" y="36"/>
                  <a:pt x="128" y="36"/>
                </a:cubicBezTo>
                <a:close/>
                <a:moveTo>
                  <a:pt x="117" y="28"/>
                </a:moveTo>
                <a:cubicBezTo>
                  <a:pt x="115" y="28"/>
                  <a:pt x="113" y="28"/>
                  <a:pt x="113" y="30"/>
                </a:cubicBezTo>
                <a:cubicBezTo>
                  <a:pt x="113" y="34"/>
                  <a:pt x="115" y="34"/>
                  <a:pt x="117" y="34"/>
                </a:cubicBezTo>
                <a:cubicBezTo>
                  <a:pt x="119" y="34"/>
                  <a:pt x="122" y="34"/>
                  <a:pt x="122" y="30"/>
                </a:cubicBezTo>
                <a:cubicBezTo>
                  <a:pt x="122" y="28"/>
                  <a:pt x="119" y="28"/>
                  <a:pt x="117" y="28"/>
                </a:cubicBezTo>
                <a:close/>
                <a:moveTo>
                  <a:pt x="136" y="28"/>
                </a:moveTo>
                <a:cubicBezTo>
                  <a:pt x="134" y="28"/>
                  <a:pt x="132" y="28"/>
                  <a:pt x="132" y="30"/>
                </a:cubicBezTo>
                <a:cubicBezTo>
                  <a:pt x="132" y="34"/>
                  <a:pt x="134" y="34"/>
                  <a:pt x="136" y="34"/>
                </a:cubicBezTo>
                <a:cubicBezTo>
                  <a:pt x="138" y="34"/>
                  <a:pt x="141" y="34"/>
                  <a:pt x="141" y="30"/>
                </a:cubicBezTo>
                <a:cubicBezTo>
                  <a:pt x="141" y="28"/>
                  <a:pt x="138" y="28"/>
                  <a:pt x="136" y="28"/>
                </a:cubicBezTo>
                <a:close/>
                <a:moveTo>
                  <a:pt x="50" y="29"/>
                </a:moveTo>
                <a:cubicBezTo>
                  <a:pt x="43" y="29"/>
                  <a:pt x="43" y="29"/>
                  <a:pt x="43" y="29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0"/>
                  <a:pt x="41" y="20"/>
                  <a:pt x="41" y="20"/>
                </a:cubicBezTo>
                <a:cubicBezTo>
                  <a:pt x="39" y="20"/>
                  <a:pt x="37" y="20"/>
                  <a:pt x="37" y="22"/>
                </a:cubicBezTo>
                <a:cubicBezTo>
                  <a:pt x="37" y="29"/>
                  <a:pt x="37" y="29"/>
                  <a:pt x="37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8" y="29"/>
                  <a:pt x="28" y="31"/>
                  <a:pt x="28" y="31"/>
                </a:cubicBezTo>
                <a:cubicBezTo>
                  <a:pt x="28" y="33"/>
                  <a:pt x="28" y="35"/>
                  <a:pt x="30" y="35"/>
                </a:cubicBezTo>
                <a:cubicBezTo>
                  <a:pt x="37" y="35"/>
                  <a:pt x="37" y="35"/>
                  <a:pt x="37" y="35"/>
                </a:cubicBezTo>
                <a:cubicBezTo>
                  <a:pt x="37" y="42"/>
                  <a:pt x="37" y="42"/>
                  <a:pt x="37" y="42"/>
                </a:cubicBezTo>
                <a:cubicBezTo>
                  <a:pt x="37" y="44"/>
                  <a:pt x="39" y="44"/>
                  <a:pt x="41" y="44"/>
                </a:cubicBezTo>
                <a:cubicBezTo>
                  <a:pt x="41" y="44"/>
                  <a:pt x="43" y="44"/>
                  <a:pt x="43" y="42"/>
                </a:cubicBezTo>
                <a:cubicBezTo>
                  <a:pt x="43" y="35"/>
                  <a:pt x="43" y="35"/>
                  <a:pt x="43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2" y="35"/>
                  <a:pt x="52" y="33"/>
                  <a:pt x="52" y="31"/>
                </a:cubicBezTo>
                <a:cubicBezTo>
                  <a:pt x="52" y="31"/>
                  <a:pt x="52" y="29"/>
                  <a:pt x="50" y="29"/>
                </a:cubicBezTo>
                <a:close/>
                <a:moveTo>
                  <a:pt x="76" y="28"/>
                </a:moveTo>
                <a:cubicBezTo>
                  <a:pt x="72" y="28"/>
                  <a:pt x="72" y="28"/>
                  <a:pt x="72" y="28"/>
                </a:cubicBezTo>
                <a:cubicBezTo>
                  <a:pt x="70" y="28"/>
                  <a:pt x="70" y="30"/>
                  <a:pt x="70" y="30"/>
                </a:cubicBezTo>
                <a:cubicBezTo>
                  <a:pt x="70" y="32"/>
                  <a:pt x="70" y="34"/>
                  <a:pt x="72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8" y="34"/>
                  <a:pt x="78" y="32"/>
                  <a:pt x="78" y="30"/>
                </a:cubicBezTo>
                <a:cubicBezTo>
                  <a:pt x="78" y="30"/>
                  <a:pt x="78" y="28"/>
                  <a:pt x="76" y="28"/>
                </a:cubicBezTo>
                <a:close/>
                <a:moveTo>
                  <a:pt x="98" y="30"/>
                </a:moveTo>
                <a:cubicBezTo>
                  <a:pt x="96" y="28"/>
                  <a:pt x="96" y="28"/>
                  <a:pt x="96" y="28"/>
                </a:cubicBezTo>
                <a:cubicBezTo>
                  <a:pt x="91" y="28"/>
                  <a:pt x="91" y="28"/>
                  <a:pt x="91" y="28"/>
                </a:cubicBezTo>
                <a:cubicBezTo>
                  <a:pt x="89" y="28"/>
                  <a:pt x="87" y="30"/>
                  <a:pt x="87" y="30"/>
                </a:cubicBezTo>
                <a:cubicBezTo>
                  <a:pt x="87" y="32"/>
                  <a:pt x="89" y="34"/>
                  <a:pt x="91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34"/>
                  <a:pt x="98" y="32"/>
                  <a:pt x="98" y="30"/>
                </a:cubicBezTo>
                <a:close/>
                <a:moveTo>
                  <a:pt x="65" y="45"/>
                </a:moveTo>
                <a:cubicBezTo>
                  <a:pt x="61" y="45"/>
                  <a:pt x="59" y="47"/>
                  <a:pt x="59" y="52"/>
                </a:cubicBezTo>
                <a:cubicBezTo>
                  <a:pt x="59" y="56"/>
                  <a:pt x="61" y="58"/>
                  <a:pt x="65" y="58"/>
                </a:cubicBezTo>
                <a:cubicBezTo>
                  <a:pt x="69" y="58"/>
                  <a:pt x="72" y="56"/>
                  <a:pt x="72" y="52"/>
                </a:cubicBezTo>
                <a:cubicBezTo>
                  <a:pt x="72" y="47"/>
                  <a:pt x="69" y="45"/>
                  <a:pt x="65" y="45"/>
                </a:cubicBezTo>
                <a:close/>
                <a:moveTo>
                  <a:pt x="65" y="54"/>
                </a:moveTo>
                <a:cubicBezTo>
                  <a:pt x="65" y="54"/>
                  <a:pt x="63" y="54"/>
                  <a:pt x="63" y="52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52"/>
                  <a:pt x="67" y="52"/>
                  <a:pt x="67" y="52"/>
                </a:cubicBezTo>
                <a:cubicBezTo>
                  <a:pt x="67" y="54"/>
                  <a:pt x="65" y="54"/>
                  <a:pt x="65" y="54"/>
                </a:cubicBezTo>
                <a:close/>
                <a:moveTo>
                  <a:pt x="102" y="45"/>
                </a:moveTo>
                <a:cubicBezTo>
                  <a:pt x="98" y="45"/>
                  <a:pt x="95" y="47"/>
                  <a:pt x="95" y="52"/>
                </a:cubicBezTo>
                <a:cubicBezTo>
                  <a:pt x="95" y="56"/>
                  <a:pt x="98" y="58"/>
                  <a:pt x="102" y="58"/>
                </a:cubicBezTo>
                <a:cubicBezTo>
                  <a:pt x="106" y="58"/>
                  <a:pt x="108" y="56"/>
                  <a:pt x="108" y="52"/>
                </a:cubicBezTo>
                <a:cubicBezTo>
                  <a:pt x="108" y="47"/>
                  <a:pt x="106" y="45"/>
                  <a:pt x="102" y="45"/>
                </a:cubicBezTo>
                <a:close/>
                <a:moveTo>
                  <a:pt x="102" y="54"/>
                </a:moveTo>
                <a:cubicBezTo>
                  <a:pt x="100" y="54"/>
                  <a:pt x="100" y="54"/>
                  <a:pt x="100" y="52"/>
                </a:cubicBezTo>
                <a:cubicBezTo>
                  <a:pt x="100" y="52"/>
                  <a:pt x="100" y="50"/>
                  <a:pt x="102" y="50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54"/>
                  <a:pt x="102" y="54"/>
                  <a:pt x="102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1" name="Freeform 170">
            <a:extLst>
              <a:ext uri="{FF2B5EF4-FFF2-40B4-BE49-F238E27FC236}">
                <a16:creationId xmlns:a16="http://schemas.microsoft.com/office/drawing/2014/main" id="{E4EA5103-C0A1-4221-A4BC-4C66F5B02742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4127501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30 w 160"/>
              <a:gd name="T7" fmla="*/ 136 h 160"/>
              <a:gd name="T8" fmla="*/ 125 w 160"/>
              <a:gd name="T9" fmla="*/ 115 h 160"/>
              <a:gd name="T10" fmla="*/ 125 w 160"/>
              <a:gd name="T11" fmla="*/ 97 h 160"/>
              <a:gd name="T12" fmla="*/ 106 w 160"/>
              <a:gd name="T13" fmla="*/ 82 h 160"/>
              <a:gd name="T14" fmla="*/ 93 w 160"/>
              <a:gd name="T15" fmla="*/ 93 h 160"/>
              <a:gd name="T16" fmla="*/ 88 w 160"/>
              <a:gd name="T17" fmla="*/ 91 h 160"/>
              <a:gd name="T18" fmla="*/ 67 w 160"/>
              <a:gd name="T19" fmla="*/ 67 h 160"/>
              <a:gd name="T20" fmla="*/ 73 w 160"/>
              <a:gd name="T21" fmla="*/ 61 h 160"/>
              <a:gd name="T22" fmla="*/ 69 w 160"/>
              <a:gd name="T23" fmla="*/ 41 h 160"/>
              <a:gd name="T24" fmla="*/ 63 w 160"/>
              <a:gd name="T25" fmla="*/ 35 h 160"/>
              <a:gd name="T26" fmla="*/ 47 w 160"/>
              <a:gd name="T27" fmla="*/ 35 h 160"/>
              <a:gd name="T28" fmla="*/ 39 w 160"/>
              <a:gd name="T29" fmla="*/ 41 h 160"/>
              <a:gd name="T30" fmla="*/ 37 w 160"/>
              <a:gd name="T31" fmla="*/ 67 h 160"/>
              <a:gd name="T32" fmla="*/ 86 w 160"/>
              <a:gd name="T33" fmla="*/ 119 h 160"/>
              <a:gd name="T34" fmla="*/ 106 w 160"/>
              <a:gd name="T35" fmla="*/ 125 h 160"/>
              <a:gd name="T36" fmla="*/ 119 w 160"/>
              <a:gd name="T37" fmla="*/ 119 h 160"/>
              <a:gd name="T38" fmla="*/ 119 w 160"/>
              <a:gd name="T39" fmla="*/ 119 h 160"/>
              <a:gd name="T40" fmla="*/ 80 w 160"/>
              <a:gd name="T41" fmla="*/ 151 h 160"/>
              <a:gd name="T42" fmla="*/ 80 w 160"/>
              <a:gd name="T43" fmla="*/ 9 h 160"/>
              <a:gd name="T44" fmla="*/ 149 w 160"/>
              <a:gd name="T45" fmla="*/ 100 h 160"/>
              <a:gd name="T46" fmla="*/ 158 w 160"/>
              <a:gd name="T47" fmla="*/ 102 h 160"/>
              <a:gd name="T48" fmla="*/ 136 w 160"/>
              <a:gd name="T49" fmla="*/ 24 h 160"/>
              <a:gd name="T50" fmla="*/ 106 w 160"/>
              <a:gd name="T51" fmla="*/ 117 h 160"/>
              <a:gd name="T52" fmla="*/ 91 w 160"/>
              <a:gd name="T53" fmla="*/ 113 h 160"/>
              <a:gd name="T54" fmla="*/ 45 w 160"/>
              <a:gd name="T55" fmla="*/ 65 h 160"/>
              <a:gd name="T56" fmla="*/ 45 w 160"/>
              <a:gd name="T57" fmla="*/ 48 h 160"/>
              <a:gd name="T58" fmla="*/ 54 w 160"/>
              <a:gd name="T59" fmla="*/ 39 h 160"/>
              <a:gd name="T60" fmla="*/ 56 w 160"/>
              <a:gd name="T61" fmla="*/ 39 h 160"/>
              <a:gd name="T62" fmla="*/ 63 w 160"/>
              <a:gd name="T63" fmla="*/ 45 h 160"/>
              <a:gd name="T64" fmla="*/ 69 w 160"/>
              <a:gd name="T65" fmla="*/ 56 h 160"/>
              <a:gd name="T66" fmla="*/ 60 w 160"/>
              <a:gd name="T67" fmla="*/ 63 h 160"/>
              <a:gd name="T68" fmla="*/ 60 w 160"/>
              <a:gd name="T69" fmla="*/ 69 h 160"/>
              <a:gd name="T70" fmla="*/ 67 w 160"/>
              <a:gd name="T71" fmla="*/ 80 h 160"/>
              <a:gd name="T72" fmla="*/ 86 w 160"/>
              <a:gd name="T73" fmla="*/ 97 h 160"/>
              <a:gd name="T74" fmla="*/ 91 w 160"/>
              <a:gd name="T75" fmla="*/ 100 h 160"/>
              <a:gd name="T76" fmla="*/ 93 w 160"/>
              <a:gd name="T77" fmla="*/ 100 h 160"/>
              <a:gd name="T78" fmla="*/ 104 w 160"/>
              <a:gd name="T79" fmla="*/ 91 h 160"/>
              <a:gd name="T80" fmla="*/ 108 w 160"/>
              <a:gd name="T81" fmla="*/ 91 h 160"/>
              <a:gd name="T82" fmla="*/ 119 w 160"/>
              <a:gd name="T83" fmla="*/ 104 h 160"/>
              <a:gd name="T84" fmla="*/ 119 w 160"/>
              <a:gd name="T85" fmla="*/ 108 h 160"/>
              <a:gd name="T86" fmla="*/ 112 w 160"/>
              <a:gd name="T87" fmla="*/ 115 h 160"/>
              <a:gd name="T88" fmla="*/ 112 w 160"/>
              <a:gd name="T89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36" y="24"/>
                </a:moveTo>
                <a:cubicBezTo>
                  <a:pt x="121" y="9"/>
                  <a:pt x="101" y="0"/>
                  <a:pt x="80" y="0"/>
                </a:cubicBezTo>
                <a:cubicBezTo>
                  <a:pt x="58" y="0"/>
                  <a:pt x="39" y="9"/>
                  <a:pt x="24" y="24"/>
                </a:cubicBezTo>
                <a:cubicBezTo>
                  <a:pt x="8" y="39"/>
                  <a:pt x="0" y="58"/>
                  <a:pt x="0" y="80"/>
                </a:cubicBezTo>
                <a:cubicBezTo>
                  <a:pt x="0" y="102"/>
                  <a:pt x="8" y="121"/>
                  <a:pt x="24" y="136"/>
                </a:cubicBezTo>
                <a:cubicBezTo>
                  <a:pt x="39" y="151"/>
                  <a:pt x="58" y="160"/>
                  <a:pt x="80" y="160"/>
                </a:cubicBezTo>
                <a:cubicBezTo>
                  <a:pt x="93" y="160"/>
                  <a:pt x="104" y="158"/>
                  <a:pt x="112" y="154"/>
                </a:cubicBezTo>
                <a:cubicBezTo>
                  <a:pt x="121" y="149"/>
                  <a:pt x="127" y="143"/>
                  <a:pt x="130" y="136"/>
                </a:cubicBezTo>
                <a:cubicBezTo>
                  <a:pt x="134" y="128"/>
                  <a:pt x="132" y="121"/>
                  <a:pt x="125" y="115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30" y="108"/>
                  <a:pt x="130" y="102"/>
                  <a:pt x="125" y="97"/>
                </a:cubicBezTo>
                <a:cubicBezTo>
                  <a:pt x="114" y="87"/>
                  <a:pt x="114" y="87"/>
                  <a:pt x="114" y="87"/>
                </a:cubicBezTo>
                <a:cubicBezTo>
                  <a:pt x="112" y="84"/>
                  <a:pt x="108" y="82"/>
                  <a:pt x="106" y="82"/>
                </a:cubicBezTo>
                <a:cubicBezTo>
                  <a:pt x="104" y="82"/>
                  <a:pt x="101" y="84"/>
                  <a:pt x="99" y="87"/>
                </a:cubicBezTo>
                <a:cubicBezTo>
                  <a:pt x="93" y="93"/>
                  <a:pt x="93" y="93"/>
                  <a:pt x="93" y="93"/>
                </a:cubicBezTo>
                <a:cubicBezTo>
                  <a:pt x="93" y="91"/>
                  <a:pt x="93" y="91"/>
                  <a:pt x="91" y="91"/>
                </a:cubicBezTo>
                <a:cubicBezTo>
                  <a:pt x="91" y="91"/>
                  <a:pt x="91" y="91"/>
                  <a:pt x="88" y="91"/>
                </a:cubicBezTo>
                <a:cubicBezTo>
                  <a:pt x="84" y="87"/>
                  <a:pt x="78" y="82"/>
                  <a:pt x="73" y="76"/>
                </a:cubicBezTo>
                <a:cubicBezTo>
                  <a:pt x="71" y="71"/>
                  <a:pt x="69" y="69"/>
                  <a:pt x="67" y="67"/>
                </a:cubicBezTo>
                <a:cubicBezTo>
                  <a:pt x="69" y="67"/>
                  <a:pt x="71" y="65"/>
                  <a:pt x="71" y="63"/>
                </a:cubicBezTo>
                <a:cubicBezTo>
                  <a:pt x="73" y="63"/>
                  <a:pt x="73" y="63"/>
                  <a:pt x="73" y="61"/>
                </a:cubicBezTo>
                <a:cubicBezTo>
                  <a:pt x="78" y="56"/>
                  <a:pt x="78" y="50"/>
                  <a:pt x="73" y="45"/>
                </a:cubicBezTo>
                <a:cubicBezTo>
                  <a:pt x="69" y="41"/>
                  <a:pt x="69" y="41"/>
                  <a:pt x="69" y="41"/>
                </a:cubicBezTo>
                <a:cubicBezTo>
                  <a:pt x="67" y="39"/>
                  <a:pt x="67" y="39"/>
                  <a:pt x="67" y="39"/>
                </a:cubicBezTo>
                <a:cubicBezTo>
                  <a:pt x="65" y="37"/>
                  <a:pt x="65" y="35"/>
                  <a:pt x="63" y="35"/>
                </a:cubicBezTo>
                <a:cubicBezTo>
                  <a:pt x="60" y="33"/>
                  <a:pt x="58" y="30"/>
                  <a:pt x="54" y="30"/>
                </a:cubicBezTo>
                <a:cubicBezTo>
                  <a:pt x="52" y="30"/>
                  <a:pt x="50" y="33"/>
                  <a:pt x="47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43"/>
                  <a:pt x="34" y="48"/>
                  <a:pt x="34" y="52"/>
                </a:cubicBezTo>
                <a:cubicBezTo>
                  <a:pt x="34" y="58"/>
                  <a:pt x="37" y="63"/>
                  <a:pt x="37" y="67"/>
                </a:cubicBezTo>
                <a:cubicBezTo>
                  <a:pt x="41" y="76"/>
                  <a:pt x="45" y="84"/>
                  <a:pt x="54" y="95"/>
                </a:cubicBezTo>
                <a:cubicBezTo>
                  <a:pt x="63" y="106"/>
                  <a:pt x="73" y="115"/>
                  <a:pt x="86" y="119"/>
                </a:cubicBezTo>
                <a:cubicBezTo>
                  <a:pt x="91" y="121"/>
                  <a:pt x="97" y="125"/>
                  <a:pt x="106" y="125"/>
                </a:cubicBezTo>
                <a:cubicBezTo>
                  <a:pt x="106" y="125"/>
                  <a:pt x="106" y="125"/>
                  <a:pt x="106" y="125"/>
                </a:cubicBezTo>
                <a:cubicBezTo>
                  <a:pt x="112" y="125"/>
                  <a:pt x="117" y="123"/>
                  <a:pt x="11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3" y="123"/>
                  <a:pt x="125" y="128"/>
                  <a:pt x="123" y="134"/>
                </a:cubicBezTo>
                <a:cubicBezTo>
                  <a:pt x="119" y="143"/>
                  <a:pt x="104" y="151"/>
                  <a:pt x="80" y="151"/>
                </a:cubicBezTo>
                <a:cubicBezTo>
                  <a:pt x="41" y="151"/>
                  <a:pt x="8" y="119"/>
                  <a:pt x="8" y="80"/>
                </a:cubicBezTo>
                <a:cubicBezTo>
                  <a:pt x="8" y="39"/>
                  <a:pt x="41" y="9"/>
                  <a:pt x="80" y="9"/>
                </a:cubicBezTo>
                <a:cubicBezTo>
                  <a:pt x="121" y="9"/>
                  <a:pt x="151" y="39"/>
                  <a:pt x="151" y="80"/>
                </a:cubicBezTo>
                <a:cubicBezTo>
                  <a:pt x="151" y="87"/>
                  <a:pt x="151" y="93"/>
                  <a:pt x="149" y="100"/>
                </a:cubicBezTo>
                <a:cubicBezTo>
                  <a:pt x="149" y="102"/>
                  <a:pt x="151" y="104"/>
                  <a:pt x="151" y="104"/>
                </a:cubicBezTo>
                <a:cubicBezTo>
                  <a:pt x="153" y="104"/>
                  <a:pt x="155" y="104"/>
                  <a:pt x="158" y="102"/>
                </a:cubicBezTo>
                <a:cubicBezTo>
                  <a:pt x="160" y="93"/>
                  <a:pt x="160" y="87"/>
                  <a:pt x="160" y="80"/>
                </a:cubicBezTo>
                <a:cubicBezTo>
                  <a:pt x="160" y="58"/>
                  <a:pt x="151" y="39"/>
                  <a:pt x="136" y="24"/>
                </a:cubicBezTo>
                <a:close/>
                <a:moveTo>
                  <a:pt x="112" y="115"/>
                </a:moveTo>
                <a:cubicBezTo>
                  <a:pt x="112" y="117"/>
                  <a:pt x="110" y="117"/>
                  <a:pt x="106" y="117"/>
                </a:cubicBezTo>
                <a:cubicBezTo>
                  <a:pt x="106" y="117"/>
                  <a:pt x="106" y="117"/>
                  <a:pt x="106" y="117"/>
                </a:cubicBezTo>
                <a:cubicBezTo>
                  <a:pt x="99" y="117"/>
                  <a:pt x="93" y="115"/>
                  <a:pt x="91" y="113"/>
                </a:cubicBezTo>
                <a:cubicBezTo>
                  <a:pt x="78" y="106"/>
                  <a:pt x="69" y="100"/>
                  <a:pt x="60" y="89"/>
                </a:cubicBezTo>
                <a:cubicBezTo>
                  <a:pt x="52" y="80"/>
                  <a:pt x="47" y="74"/>
                  <a:pt x="45" y="65"/>
                </a:cubicBezTo>
                <a:cubicBezTo>
                  <a:pt x="43" y="61"/>
                  <a:pt x="43" y="56"/>
                  <a:pt x="43" y="52"/>
                </a:cubicBezTo>
                <a:cubicBezTo>
                  <a:pt x="43" y="50"/>
                  <a:pt x="43" y="48"/>
                  <a:pt x="45" y="48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6" y="39"/>
                  <a:pt x="56" y="39"/>
                  <a:pt x="56" y="39"/>
                </a:cubicBezTo>
                <a:cubicBezTo>
                  <a:pt x="56" y="39"/>
                  <a:pt x="56" y="39"/>
                  <a:pt x="56" y="39"/>
                </a:cubicBezTo>
                <a:cubicBezTo>
                  <a:pt x="58" y="41"/>
                  <a:pt x="60" y="43"/>
                  <a:pt x="60" y="43"/>
                </a:cubicBezTo>
                <a:cubicBezTo>
                  <a:pt x="63" y="45"/>
                  <a:pt x="63" y="45"/>
                  <a:pt x="63" y="45"/>
                </a:cubicBezTo>
                <a:cubicBezTo>
                  <a:pt x="69" y="52"/>
                  <a:pt x="69" y="52"/>
                  <a:pt x="69" y="52"/>
                </a:cubicBezTo>
                <a:cubicBezTo>
                  <a:pt x="69" y="52"/>
                  <a:pt x="69" y="54"/>
                  <a:pt x="69" y="56"/>
                </a:cubicBezTo>
                <a:cubicBezTo>
                  <a:pt x="67" y="56"/>
                  <a:pt x="67" y="56"/>
                  <a:pt x="67" y="58"/>
                </a:cubicBezTo>
                <a:cubicBezTo>
                  <a:pt x="65" y="61"/>
                  <a:pt x="63" y="61"/>
                  <a:pt x="60" y="63"/>
                </a:cubicBezTo>
                <a:cubicBezTo>
                  <a:pt x="60" y="63"/>
                  <a:pt x="60" y="63"/>
                  <a:pt x="60" y="63"/>
                </a:cubicBezTo>
                <a:cubicBezTo>
                  <a:pt x="58" y="65"/>
                  <a:pt x="60" y="67"/>
                  <a:pt x="60" y="69"/>
                </a:cubicBezTo>
                <a:cubicBezTo>
                  <a:pt x="60" y="69"/>
                  <a:pt x="60" y="69"/>
                  <a:pt x="60" y="69"/>
                </a:cubicBezTo>
                <a:cubicBezTo>
                  <a:pt x="60" y="74"/>
                  <a:pt x="63" y="76"/>
                  <a:pt x="67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73" y="87"/>
                  <a:pt x="78" y="93"/>
                  <a:pt x="86" y="97"/>
                </a:cubicBezTo>
                <a:cubicBezTo>
                  <a:pt x="86" y="97"/>
                  <a:pt x="86" y="97"/>
                  <a:pt x="88" y="100"/>
                </a:cubicBezTo>
                <a:cubicBezTo>
                  <a:pt x="88" y="100"/>
                  <a:pt x="88" y="100"/>
                  <a:pt x="91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95" y="100"/>
                  <a:pt x="95" y="100"/>
                  <a:pt x="97" y="100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106" y="91"/>
                  <a:pt x="106" y="91"/>
                  <a:pt x="106" y="91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21" y="104"/>
                  <a:pt x="121" y="106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10"/>
                  <a:pt x="117" y="110"/>
                </a:cubicBezTo>
                <a:cubicBezTo>
                  <a:pt x="117" y="113"/>
                  <a:pt x="114" y="113"/>
                  <a:pt x="112" y="115"/>
                </a:cubicBezTo>
                <a:close/>
                <a:moveTo>
                  <a:pt x="112" y="115"/>
                </a:moveTo>
                <a:cubicBezTo>
                  <a:pt x="112" y="115"/>
                  <a:pt x="112" y="115"/>
                  <a:pt x="112" y="11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2" name="Freeform 171">
            <a:extLst>
              <a:ext uri="{FF2B5EF4-FFF2-40B4-BE49-F238E27FC236}">
                <a16:creationId xmlns:a16="http://schemas.microsoft.com/office/drawing/2014/main" id="{310D0497-0DB0-4426-8BEE-A894BB03FD9C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4127501"/>
            <a:ext cx="254000" cy="254000"/>
          </a:xfrm>
          <a:custGeom>
            <a:avLst/>
            <a:gdLst>
              <a:gd name="T0" fmla="*/ 82 w 160"/>
              <a:gd name="T1" fmla="*/ 28 h 160"/>
              <a:gd name="T2" fmla="*/ 101 w 160"/>
              <a:gd name="T3" fmla="*/ 0 h 160"/>
              <a:gd name="T4" fmla="*/ 71 w 160"/>
              <a:gd name="T5" fmla="*/ 26 h 160"/>
              <a:gd name="T6" fmla="*/ 38 w 160"/>
              <a:gd name="T7" fmla="*/ 0 h 160"/>
              <a:gd name="T8" fmla="*/ 60 w 160"/>
              <a:gd name="T9" fmla="*/ 28 h 160"/>
              <a:gd name="T10" fmla="*/ 0 w 160"/>
              <a:gd name="T11" fmla="*/ 41 h 160"/>
              <a:gd name="T12" fmla="*/ 15 w 160"/>
              <a:gd name="T13" fmla="*/ 149 h 160"/>
              <a:gd name="T14" fmla="*/ 21 w 160"/>
              <a:gd name="T15" fmla="*/ 151 h 160"/>
              <a:gd name="T16" fmla="*/ 23 w 160"/>
              <a:gd name="T17" fmla="*/ 160 h 160"/>
              <a:gd name="T18" fmla="*/ 34 w 160"/>
              <a:gd name="T19" fmla="*/ 149 h 160"/>
              <a:gd name="T20" fmla="*/ 134 w 160"/>
              <a:gd name="T21" fmla="*/ 158 h 160"/>
              <a:gd name="T22" fmla="*/ 140 w 160"/>
              <a:gd name="T23" fmla="*/ 158 h 160"/>
              <a:gd name="T24" fmla="*/ 138 w 160"/>
              <a:gd name="T25" fmla="*/ 149 h 160"/>
              <a:gd name="T26" fmla="*/ 160 w 160"/>
              <a:gd name="T27" fmla="*/ 136 h 160"/>
              <a:gd name="T28" fmla="*/ 144 w 160"/>
              <a:gd name="T29" fmla="*/ 28 h 160"/>
              <a:gd name="T30" fmla="*/ 144 w 160"/>
              <a:gd name="T31" fmla="*/ 141 h 160"/>
              <a:gd name="T32" fmla="*/ 8 w 160"/>
              <a:gd name="T33" fmla="*/ 136 h 160"/>
              <a:gd name="T34" fmla="*/ 15 w 160"/>
              <a:gd name="T35" fmla="*/ 37 h 160"/>
              <a:gd name="T36" fmla="*/ 151 w 160"/>
              <a:gd name="T37" fmla="*/ 41 h 160"/>
              <a:gd name="T38" fmla="*/ 100 w 160"/>
              <a:gd name="T39" fmla="*/ 48 h 160"/>
              <a:gd name="T40" fmla="*/ 19 w 160"/>
              <a:gd name="T41" fmla="*/ 61 h 160"/>
              <a:gd name="T42" fmla="*/ 32 w 160"/>
              <a:gd name="T43" fmla="*/ 130 h 160"/>
              <a:gd name="T44" fmla="*/ 113 w 160"/>
              <a:gd name="T45" fmla="*/ 117 h 160"/>
              <a:gd name="T46" fmla="*/ 100 w 160"/>
              <a:gd name="T47" fmla="*/ 48 h 160"/>
              <a:gd name="T48" fmla="*/ 100 w 160"/>
              <a:gd name="T49" fmla="*/ 121 h 160"/>
              <a:gd name="T50" fmla="*/ 28 w 160"/>
              <a:gd name="T51" fmla="*/ 117 h 160"/>
              <a:gd name="T52" fmla="*/ 32 w 160"/>
              <a:gd name="T53" fmla="*/ 56 h 160"/>
              <a:gd name="T54" fmla="*/ 104 w 160"/>
              <a:gd name="T55" fmla="*/ 61 h 160"/>
              <a:gd name="T56" fmla="*/ 132 w 160"/>
              <a:gd name="T57" fmla="*/ 52 h 160"/>
              <a:gd name="T58" fmla="*/ 132 w 160"/>
              <a:gd name="T59" fmla="*/ 69 h 160"/>
              <a:gd name="T60" fmla="*/ 132 w 160"/>
              <a:gd name="T61" fmla="*/ 52 h 160"/>
              <a:gd name="T62" fmla="*/ 127 w 160"/>
              <a:gd name="T63" fmla="*/ 80 h 160"/>
              <a:gd name="T64" fmla="*/ 127 w 160"/>
              <a:gd name="T65" fmla="*/ 89 h 160"/>
              <a:gd name="T66" fmla="*/ 141 w 160"/>
              <a:gd name="T67" fmla="*/ 84 h 160"/>
              <a:gd name="T68" fmla="*/ 136 w 160"/>
              <a:gd name="T69" fmla="*/ 97 h 160"/>
              <a:gd name="T70" fmla="*/ 123 w 160"/>
              <a:gd name="T71" fmla="*/ 104 h 160"/>
              <a:gd name="T72" fmla="*/ 136 w 160"/>
              <a:gd name="T73" fmla="*/ 108 h 160"/>
              <a:gd name="T74" fmla="*/ 136 w 160"/>
              <a:gd name="T75" fmla="*/ 97 h 160"/>
              <a:gd name="T76" fmla="*/ 127 w 160"/>
              <a:gd name="T77" fmla="*/ 117 h 160"/>
              <a:gd name="T78" fmla="*/ 127 w 160"/>
              <a:gd name="T79" fmla="*/ 125 h 160"/>
              <a:gd name="T80" fmla="*/ 141 w 160"/>
              <a:gd name="T81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44" y="28"/>
                </a:moveTo>
                <a:cubicBezTo>
                  <a:pt x="82" y="28"/>
                  <a:pt x="82" y="28"/>
                  <a:pt x="82" y="28"/>
                </a:cubicBezTo>
                <a:cubicBezTo>
                  <a:pt x="101" y="9"/>
                  <a:pt x="101" y="9"/>
                  <a:pt x="101" y="9"/>
                </a:cubicBezTo>
                <a:cubicBezTo>
                  <a:pt x="103" y="7"/>
                  <a:pt x="103" y="2"/>
                  <a:pt x="101" y="0"/>
                </a:cubicBezTo>
                <a:cubicBezTo>
                  <a:pt x="99" y="0"/>
                  <a:pt x="97" y="0"/>
                  <a:pt x="95" y="0"/>
                </a:cubicBezTo>
                <a:cubicBezTo>
                  <a:pt x="71" y="26"/>
                  <a:pt x="71" y="26"/>
                  <a:pt x="71" y="26"/>
                </a:cubicBezTo>
                <a:cubicBezTo>
                  <a:pt x="45" y="0"/>
                  <a:pt x="45" y="0"/>
                  <a:pt x="45" y="0"/>
                </a:cubicBezTo>
                <a:cubicBezTo>
                  <a:pt x="43" y="0"/>
                  <a:pt x="41" y="0"/>
                  <a:pt x="38" y="0"/>
                </a:cubicBezTo>
                <a:cubicBezTo>
                  <a:pt x="36" y="2"/>
                  <a:pt x="36" y="7"/>
                  <a:pt x="38" y="9"/>
                </a:cubicBezTo>
                <a:cubicBezTo>
                  <a:pt x="60" y="28"/>
                  <a:pt x="60" y="28"/>
                  <a:pt x="60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6" y="28"/>
                  <a:pt x="0" y="35"/>
                  <a:pt x="0" y="41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3"/>
                  <a:pt x="6" y="149"/>
                  <a:pt x="15" y="149"/>
                </a:cubicBezTo>
                <a:cubicBezTo>
                  <a:pt x="21" y="149"/>
                  <a:pt x="21" y="149"/>
                  <a:pt x="21" y="149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19" y="154"/>
                  <a:pt x="19" y="156"/>
                  <a:pt x="21" y="158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25" y="160"/>
                  <a:pt x="25" y="158"/>
                  <a:pt x="28" y="158"/>
                </a:cubicBezTo>
                <a:cubicBezTo>
                  <a:pt x="34" y="149"/>
                  <a:pt x="34" y="149"/>
                  <a:pt x="34" y="149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134" y="158"/>
                  <a:pt x="134" y="158"/>
                  <a:pt x="134" y="158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8" y="160"/>
                  <a:pt x="138" y="158"/>
                  <a:pt x="140" y="158"/>
                </a:cubicBezTo>
                <a:cubicBezTo>
                  <a:pt x="140" y="156"/>
                  <a:pt x="140" y="154"/>
                  <a:pt x="140" y="151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53" y="149"/>
                  <a:pt x="160" y="143"/>
                  <a:pt x="160" y="136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60" y="35"/>
                  <a:pt x="153" y="28"/>
                  <a:pt x="144" y="28"/>
                </a:cubicBezTo>
                <a:close/>
                <a:moveTo>
                  <a:pt x="151" y="136"/>
                </a:moveTo>
                <a:cubicBezTo>
                  <a:pt x="151" y="138"/>
                  <a:pt x="149" y="141"/>
                  <a:pt x="144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0" y="141"/>
                  <a:pt x="8" y="138"/>
                  <a:pt x="8" y="136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39"/>
                  <a:pt x="10" y="37"/>
                  <a:pt x="15" y="37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9" y="37"/>
                  <a:pt x="151" y="39"/>
                  <a:pt x="151" y="41"/>
                </a:cubicBezTo>
                <a:lnTo>
                  <a:pt x="151" y="136"/>
                </a:lnTo>
                <a:close/>
                <a:moveTo>
                  <a:pt x="100" y="48"/>
                </a:moveTo>
                <a:cubicBezTo>
                  <a:pt x="32" y="48"/>
                  <a:pt x="32" y="48"/>
                  <a:pt x="32" y="48"/>
                </a:cubicBezTo>
                <a:cubicBezTo>
                  <a:pt x="26" y="48"/>
                  <a:pt x="19" y="52"/>
                  <a:pt x="19" y="61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9" y="125"/>
                  <a:pt x="26" y="130"/>
                  <a:pt x="32" y="130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106" y="130"/>
                  <a:pt x="113" y="125"/>
                  <a:pt x="113" y="117"/>
                </a:cubicBezTo>
                <a:cubicBezTo>
                  <a:pt x="113" y="61"/>
                  <a:pt x="113" y="61"/>
                  <a:pt x="113" y="61"/>
                </a:cubicBezTo>
                <a:cubicBezTo>
                  <a:pt x="113" y="52"/>
                  <a:pt x="106" y="48"/>
                  <a:pt x="100" y="48"/>
                </a:cubicBezTo>
                <a:close/>
                <a:moveTo>
                  <a:pt x="104" y="117"/>
                </a:moveTo>
                <a:cubicBezTo>
                  <a:pt x="104" y="119"/>
                  <a:pt x="102" y="121"/>
                  <a:pt x="100" y="121"/>
                </a:cubicBezTo>
                <a:cubicBezTo>
                  <a:pt x="32" y="121"/>
                  <a:pt x="32" y="121"/>
                  <a:pt x="32" y="121"/>
                </a:cubicBezTo>
                <a:cubicBezTo>
                  <a:pt x="30" y="121"/>
                  <a:pt x="28" y="119"/>
                  <a:pt x="28" y="117"/>
                </a:cubicBezTo>
                <a:cubicBezTo>
                  <a:pt x="28" y="61"/>
                  <a:pt x="28" y="61"/>
                  <a:pt x="28" y="61"/>
                </a:cubicBezTo>
                <a:cubicBezTo>
                  <a:pt x="28" y="58"/>
                  <a:pt x="30" y="56"/>
                  <a:pt x="32" y="56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2" y="56"/>
                  <a:pt x="104" y="58"/>
                  <a:pt x="104" y="61"/>
                </a:cubicBezTo>
                <a:lnTo>
                  <a:pt x="104" y="117"/>
                </a:lnTo>
                <a:close/>
                <a:moveTo>
                  <a:pt x="132" y="52"/>
                </a:moveTo>
                <a:cubicBezTo>
                  <a:pt x="127" y="52"/>
                  <a:pt x="123" y="56"/>
                  <a:pt x="123" y="60"/>
                </a:cubicBezTo>
                <a:cubicBezTo>
                  <a:pt x="123" y="65"/>
                  <a:pt x="127" y="69"/>
                  <a:pt x="132" y="69"/>
                </a:cubicBezTo>
                <a:cubicBezTo>
                  <a:pt x="136" y="69"/>
                  <a:pt x="141" y="65"/>
                  <a:pt x="141" y="60"/>
                </a:cubicBezTo>
                <a:cubicBezTo>
                  <a:pt x="141" y="56"/>
                  <a:pt x="136" y="52"/>
                  <a:pt x="132" y="52"/>
                </a:cubicBezTo>
                <a:close/>
                <a:moveTo>
                  <a:pt x="136" y="80"/>
                </a:moveTo>
                <a:cubicBezTo>
                  <a:pt x="127" y="80"/>
                  <a:pt x="127" y="80"/>
                  <a:pt x="127" y="80"/>
                </a:cubicBezTo>
                <a:cubicBezTo>
                  <a:pt x="125" y="80"/>
                  <a:pt x="123" y="82"/>
                  <a:pt x="123" y="84"/>
                </a:cubicBezTo>
                <a:cubicBezTo>
                  <a:pt x="123" y="86"/>
                  <a:pt x="125" y="89"/>
                  <a:pt x="127" y="89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8" y="89"/>
                  <a:pt x="141" y="86"/>
                  <a:pt x="141" y="84"/>
                </a:cubicBezTo>
                <a:cubicBezTo>
                  <a:pt x="141" y="82"/>
                  <a:pt x="138" y="80"/>
                  <a:pt x="136" y="80"/>
                </a:cubicBezTo>
                <a:close/>
                <a:moveTo>
                  <a:pt x="136" y="97"/>
                </a:moveTo>
                <a:cubicBezTo>
                  <a:pt x="127" y="97"/>
                  <a:pt x="127" y="97"/>
                  <a:pt x="127" y="97"/>
                </a:cubicBezTo>
                <a:cubicBezTo>
                  <a:pt x="125" y="97"/>
                  <a:pt x="123" y="99"/>
                  <a:pt x="123" y="104"/>
                </a:cubicBezTo>
                <a:cubicBezTo>
                  <a:pt x="123" y="106"/>
                  <a:pt x="125" y="108"/>
                  <a:pt x="127" y="108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8" y="108"/>
                  <a:pt x="141" y="106"/>
                  <a:pt x="141" y="104"/>
                </a:cubicBezTo>
                <a:cubicBezTo>
                  <a:pt x="141" y="99"/>
                  <a:pt x="138" y="97"/>
                  <a:pt x="136" y="97"/>
                </a:cubicBezTo>
                <a:close/>
                <a:moveTo>
                  <a:pt x="136" y="117"/>
                </a:moveTo>
                <a:cubicBezTo>
                  <a:pt x="127" y="117"/>
                  <a:pt x="127" y="117"/>
                  <a:pt x="127" y="117"/>
                </a:cubicBezTo>
                <a:cubicBezTo>
                  <a:pt x="125" y="117"/>
                  <a:pt x="123" y="119"/>
                  <a:pt x="123" y="121"/>
                </a:cubicBezTo>
                <a:cubicBezTo>
                  <a:pt x="123" y="123"/>
                  <a:pt x="125" y="125"/>
                  <a:pt x="127" y="125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38" y="125"/>
                  <a:pt x="141" y="123"/>
                  <a:pt x="141" y="121"/>
                </a:cubicBezTo>
                <a:cubicBezTo>
                  <a:pt x="141" y="119"/>
                  <a:pt x="138" y="117"/>
                  <a:pt x="136" y="1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3" name="Freeform 172">
            <a:extLst>
              <a:ext uri="{FF2B5EF4-FFF2-40B4-BE49-F238E27FC236}">
                <a16:creationId xmlns:a16="http://schemas.microsoft.com/office/drawing/2014/main" id="{3F7CCC07-D976-4137-BE51-22CA15D21071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4127501"/>
            <a:ext cx="254000" cy="254000"/>
          </a:xfrm>
          <a:custGeom>
            <a:avLst/>
            <a:gdLst>
              <a:gd name="T0" fmla="*/ 103 w 160"/>
              <a:gd name="T1" fmla="*/ 26 h 160"/>
              <a:gd name="T2" fmla="*/ 3 w 160"/>
              <a:gd name="T3" fmla="*/ 112 h 160"/>
              <a:gd name="T4" fmla="*/ 54 w 160"/>
              <a:gd name="T5" fmla="*/ 127 h 160"/>
              <a:gd name="T6" fmla="*/ 54 w 160"/>
              <a:gd name="T7" fmla="*/ 116 h 160"/>
              <a:gd name="T8" fmla="*/ 125 w 160"/>
              <a:gd name="T9" fmla="*/ 84 h 160"/>
              <a:gd name="T10" fmla="*/ 125 w 160"/>
              <a:gd name="T11" fmla="*/ 84 h 160"/>
              <a:gd name="T12" fmla="*/ 158 w 160"/>
              <a:gd name="T13" fmla="*/ 9 h 160"/>
              <a:gd name="T14" fmla="*/ 107 w 160"/>
              <a:gd name="T15" fmla="*/ 67 h 160"/>
              <a:gd name="T16" fmla="*/ 149 w 160"/>
              <a:gd name="T17" fmla="*/ 4 h 160"/>
              <a:gd name="T18" fmla="*/ 114 w 160"/>
              <a:gd name="T19" fmla="*/ 9 h 160"/>
              <a:gd name="T20" fmla="*/ 149 w 160"/>
              <a:gd name="T21" fmla="*/ 69 h 160"/>
              <a:gd name="T22" fmla="*/ 137 w 160"/>
              <a:gd name="T23" fmla="*/ 60 h 160"/>
              <a:gd name="T24" fmla="*/ 137 w 160"/>
              <a:gd name="T25" fmla="*/ 60 h 160"/>
              <a:gd name="T26" fmla="*/ 48 w 160"/>
              <a:gd name="T27" fmla="*/ 60 h 160"/>
              <a:gd name="T28" fmla="*/ 54 w 160"/>
              <a:gd name="T29" fmla="*/ 58 h 160"/>
              <a:gd name="T30" fmla="*/ 66 w 160"/>
              <a:gd name="T31" fmla="*/ 69 h 160"/>
              <a:gd name="T32" fmla="*/ 44 w 160"/>
              <a:gd name="T33" fmla="*/ 47 h 160"/>
              <a:gd name="T34" fmla="*/ 44 w 160"/>
              <a:gd name="T35" fmla="*/ 84 h 160"/>
              <a:gd name="T36" fmla="*/ 44 w 160"/>
              <a:gd name="T37" fmla="*/ 71 h 160"/>
              <a:gd name="T38" fmla="*/ 82 w 160"/>
              <a:gd name="T39" fmla="*/ 45 h 160"/>
              <a:gd name="T40" fmla="*/ 70 w 160"/>
              <a:gd name="T41" fmla="*/ 45 h 160"/>
              <a:gd name="T42" fmla="*/ 89 w 160"/>
              <a:gd name="T43" fmla="*/ 38 h 160"/>
              <a:gd name="T44" fmla="*/ 89 w 160"/>
              <a:gd name="T45" fmla="*/ 56 h 160"/>
              <a:gd name="T46" fmla="*/ 89 w 160"/>
              <a:gd name="T47" fmla="*/ 56 h 160"/>
              <a:gd name="T48" fmla="*/ 20 w 160"/>
              <a:gd name="T49" fmla="*/ 97 h 160"/>
              <a:gd name="T50" fmla="*/ 67 w 160"/>
              <a:gd name="T51" fmla="*/ 79 h 160"/>
              <a:gd name="T52" fmla="*/ 93 w 160"/>
              <a:gd name="T53" fmla="*/ 84 h 160"/>
              <a:gd name="T54" fmla="*/ 93 w 160"/>
              <a:gd name="T55" fmla="*/ 74 h 160"/>
              <a:gd name="T56" fmla="*/ 93 w 160"/>
              <a:gd name="T57" fmla="*/ 74 h 160"/>
              <a:gd name="T58" fmla="*/ 129 w 160"/>
              <a:gd name="T59" fmla="*/ 13 h 160"/>
              <a:gd name="T60" fmla="*/ 147 w 160"/>
              <a:gd name="T61" fmla="*/ 24 h 160"/>
              <a:gd name="T62" fmla="*/ 137 w 160"/>
              <a:gd name="T63" fmla="*/ 38 h 160"/>
              <a:gd name="T64" fmla="*/ 141 w 160"/>
              <a:gd name="T65" fmla="*/ 38 h 160"/>
              <a:gd name="T66" fmla="*/ 141 w 160"/>
              <a:gd name="T67" fmla="*/ 38 h 160"/>
              <a:gd name="T68" fmla="*/ 58 w 160"/>
              <a:gd name="T69" fmla="*/ 151 h 160"/>
              <a:gd name="T70" fmla="*/ 160 w 160"/>
              <a:gd name="T71" fmla="*/ 97 h 160"/>
              <a:gd name="T72" fmla="*/ 65 w 160"/>
              <a:gd name="T73" fmla="*/ 151 h 160"/>
              <a:gd name="T74" fmla="*/ 139 w 160"/>
              <a:gd name="T75" fmla="*/ 154 h 160"/>
              <a:gd name="T76" fmla="*/ 143 w 160"/>
              <a:gd name="T77" fmla="*/ 95 h 160"/>
              <a:gd name="T78" fmla="*/ 147 w 160"/>
              <a:gd name="T79" fmla="*/ 127 h 160"/>
              <a:gd name="T80" fmla="*/ 147 w 160"/>
              <a:gd name="T81" fmla="*/ 127 h 160"/>
              <a:gd name="T82" fmla="*/ 127 w 160"/>
              <a:gd name="T83" fmla="*/ 112 h 160"/>
              <a:gd name="T84" fmla="*/ 116 w 160"/>
              <a:gd name="T85" fmla="*/ 118 h 160"/>
              <a:gd name="T86" fmla="*/ 106 w 160"/>
              <a:gd name="T87" fmla="*/ 125 h 160"/>
              <a:gd name="T88" fmla="*/ 95 w 160"/>
              <a:gd name="T89" fmla="*/ 116 h 160"/>
              <a:gd name="T90" fmla="*/ 85 w 160"/>
              <a:gd name="T91" fmla="*/ 129 h 160"/>
              <a:gd name="T92" fmla="*/ 74 w 160"/>
              <a:gd name="T93" fmla="*/ 105 h 160"/>
              <a:gd name="T94" fmla="*/ 133 w 160"/>
              <a:gd name="T95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3" y="35"/>
                </a:moveTo>
                <a:cubicBezTo>
                  <a:pt x="13" y="33"/>
                  <a:pt x="15" y="33"/>
                  <a:pt x="15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1" y="26"/>
                  <a:pt x="9" y="30"/>
                  <a:pt x="9" y="35"/>
                </a:cubicBezTo>
                <a:cubicBezTo>
                  <a:pt x="9" y="112"/>
                  <a:pt x="9" y="112"/>
                  <a:pt x="9" y="112"/>
                </a:cubicBezTo>
                <a:cubicBezTo>
                  <a:pt x="3" y="112"/>
                  <a:pt x="3" y="112"/>
                  <a:pt x="3" y="112"/>
                </a:cubicBezTo>
                <a:cubicBezTo>
                  <a:pt x="3" y="112"/>
                  <a:pt x="0" y="112"/>
                  <a:pt x="0" y="114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4"/>
                  <a:pt x="3" y="127"/>
                  <a:pt x="7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0"/>
                  <a:pt x="54" y="120"/>
                  <a:pt x="54" y="120"/>
                </a:cubicBezTo>
                <a:cubicBezTo>
                  <a:pt x="7" y="120"/>
                  <a:pt x="7" y="120"/>
                  <a:pt x="7" y="120"/>
                </a:cubicBezTo>
                <a:cubicBezTo>
                  <a:pt x="7" y="116"/>
                  <a:pt x="7" y="116"/>
                  <a:pt x="7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13" y="112"/>
                  <a:pt x="13" y="112"/>
                  <a:pt x="13" y="112"/>
                </a:cubicBezTo>
                <a:lnTo>
                  <a:pt x="13" y="35"/>
                </a:lnTo>
                <a:close/>
                <a:moveTo>
                  <a:pt x="125" y="84"/>
                </a:moveTo>
                <a:cubicBezTo>
                  <a:pt x="125" y="79"/>
                  <a:pt x="125" y="79"/>
                  <a:pt x="125" y="79"/>
                </a:cubicBezTo>
                <a:cubicBezTo>
                  <a:pt x="119" y="79"/>
                  <a:pt x="119" y="79"/>
                  <a:pt x="119" y="79"/>
                </a:cubicBezTo>
                <a:cubicBezTo>
                  <a:pt x="119" y="84"/>
                  <a:pt x="119" y="84"/>
                  <a:pt x="119" y="84"/>
                </a:cubicBezTo>
                <a:lnTo>
                  <a:pt x="125" y="84"/>
                </a:lnTo>
                <a:close/>
                <a:moveTo>
                  <a:pt x="116" y="74"/>
                </a:moveTo>
                <a:cubicBezTo>
                  <a:pt x="149" y="74"/>
                  <a:pt x="149" y="74"/>
                  <a:pt x="149" y="74"/>
                </a:cubicBezTo>
                <a:cubicBezTo>
                  <a:pt x="154" y="74"/>
                  <a:pt x="158" y="71"/>
                  <a:pt x="158" y="67"/>
                </a:cubicBezTo>
                <a:cubicBezTo>
                  <a:pt x="158" y="9"/>
                  <a:pt x="158" y="9"/>
                  <a:pt x="158" y="9"/>
                </a:cubicBezTo>
                <a:cubicBezTo>
                  <a:pt x="158" y="4"/>
                  <a:pt x="154" y="0"/>
                  <a:pt x="149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2" y="0"/>
                  <a:pt x="107" y="4"/>
                  <a:pt x="107" y="9"/>
                </a:cubicBezTo>
                <a:cubicBezTo>
                  <a:pt x="107" y="67"/>
                  <a:pt x="107" y="67"/>
                  <a:pt x="107" y="67"/>
                </a:cubicBezTo>
                <a:cubicBezTo>
                  <a:pt x="107" y="71"/>
                  <a:pt x="112" y="74"/>
                  <a:pt x="116" y="74"/>
                </a:cubicBezTo>
                <a:close/>
                <a:moveTo>
                  <a:pt x="114" y="9"/>
                </a:moveTo>
                <a:cubicBezTo>
                  <a:pt x="114" y="7"/>
                  <a:pt x="114" y="4"/>
                  <a:pt x="116" y="4"/>
                </a:cubicBezTo>
                <a:cubicBezTo>
                  <a:pt x="149" y="4"/>
                  <a:pt x="149" y="4"/>
                  <a:pt x="149" y="4"/>
                </a:cubicBezTo>
                <a:cubicBezTo>
                  <a:pt x="151" y="4"/>
                  <a:pt x="151" y="7"/>
                  <a:pt x="151" y="9"/>
                </a:cubicBezTo>
                <a:cubicBezTo>
                  <a:pt x="151" y="54"/>
                  <a:pt x="151" y="54"/>
                  <a:pt x="151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4" y="9"/>
                  <a:pt x="114" y="9"/>
                  <a:pt x="114" y="9"/>
                </a:cubicBezTo>
                <a:close/>
                <a:moveTo>
                  <a:pt x="114" y="58"/>
                </a:moveTo>
                <a:cubicBezTo>
                  <a:pt x="151" y="58"/>
                  <a:pt x="151" y="58"/>
                  <a:pt x="151" y="58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151" y="67"/>
                  <a:pt x="151" y="69"/>
                  <a:pt x="149" y="69"/>
                </a:cubicBezTo>
                <a:cubicBezTo>
                  <a:pt x="116" y="69"/>
                  <a:pt x="116" y="69"/>
                  <a:pt x="116" y="69"/>
                </a:cubicBezTo>
                <a:cubicBezTo>
                  <a:pt x="114" y="69"/>
                  <a:pt x="114" y="67"/>
                  <a:pt x="114" y="67"/>
                </a:cubicBezTo>
                <a:cubicBezTo>
                  <a:pt x="114" y="58"/>
                  <a:pt x="114" y="58"/>
                  <a:pt x="114" y="58"/>
                </a:cubicBezTo>
                <a:close/>
                <a:moveTo>
                  <a:pt x="137" y="60"/>
                </a:moveTo>
                <a:cubicBezTo>
                  <a:pt x="129" y="60"/>
                  <a:pt x="129" y="60"/>
                  <a:pt x="129" y="60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37" y="67"/>
                  <a:pt x="137" y="67"/>
                  <a:pt x="137" y="67"/>
                </a:cubicBezTo>
                <a:lnTo>
                  <a:pt x="137" y="60"/>
                </a:lnTo>
                <a:close/>
                <a:moveTo>
                  <a:pt x="71" y="60"/>
                </a:moveTo>
                <a:cubicBezTo>
                  <a:pt x="71" y="49"/>
                  <a:pt x="63" y="38"/>
                  <a:pt x="50" y="38"/>
                </a:cubicBezTo>
                <a:cubicBezTo>
                  <a:pt x="50" y="38"/>
                  <a:pt x="48" y="41"/>
                  <a:pt x="48" y="43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62"/>
                  <a:pt x="50" y="62"/>
                  <a:pt x="50" y="62"/>
                </a:cubicBezTo>
                <a:cubicBezTo>
                  <a:pt x="69" y="62"/>
                  <a:pt x="69" y="62"/>
                  <a:pt x="69" y="62"/>
                </a:cubicBezTo>
                <a:cubicBezTo>
                  <a:pt x="71" y="62"/>
                  <a:pt x="71" y="62"/>
                  <a:pt x="71" y="60"/>
                </a:cubicBezTo>
                <a:close/>
                <a:moveTo>
                  <a:pt x="54" y="58"/>
                </a:moveTo>
                <a:cubicBezTo>
                  <a:pt x="54" y="45"/>
                  <a:pt x="54" y="45"/>
                  <a:pt x="54" y="45"/>
                </a:cubicBezTo>
                <a:cubicBezTo>
                  <a:pt x="61" y="45"/>
                  <a:pt x="65" y="51"/>
                  <a:pt x="67" y="58"/>
                </a:cubicBezTo>
                <a:lnTo>
                  <a:pt x="54" y="58"/>
                </a:lnTo>
                <a:close/>
                <a:moveTo>
                  <a:pt x="66" y="69"/>
                </a:moveTo>
                <a:cubicBezTo>
                  <a:pt x="66" y="67"/>
                  <a:pt x="64" y="67"/>
                  <a:pt x="61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50"/>
                  <a:pt x="46" y="50"/>
                  <a:pt x="46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31" y="47"/>
                  <a:pt x="22" y="56"/>
                  <a:pt x="22" y="69"/>
                </a:cubicBezTo>
                <a:cubicBezTo>
                  <a:pt x="22" y="80"/>
                  <a:pt x="31" y="91"/>
                  <a:pt x="44" y="91"/>
                </a:cubicBezTo>
                <a:cubicBezTo>
                  <a:pt x="55" y="91"/>
                  <a:pt x="66" y="80"/>
                  <a:pt x="66" y="69"/>
                </a:cubicBezTo>
                <a:close/>
                <a:moveTo>
                  <a:pt x="44" y="84"/>
                </a:moveTo>
                <a:cubicBezTo>
                  <a:pt x="35" y="84"/>
                  <a:pt x="29" y="78"/>
                  <a:pt x="27" y="71"/>
                </a:cubicBezTo>
                <a:cubicBezTo>
                  <a:pt x="27" y="63"/>
                  <a:pt x="33" y="54"/>
                  <a:pt x="40" y="54"/>
                </a:cubicBezTo>
                <a:cubicBezTo>
                  <a:pt x="40" y="69"/>
                  <a:pt x="40" y="69"/>
                  <a:pt x="40" y="69"/>
                </a:cubicBezTo>
                <a:cubicBezTo>
                  <a:pt x="40" y="71"/>
                  <a:pt x="42" y="71"/>
                  <a:pt x="44" y="71"/>
                </a:cubicBezTo>
                <a:cubicBezTo>
                  <a:pt x="59" y="71"/>
                  <a:pt x="59" y="71"/>
                  <a:pt x="59" y="71"/>
                </a:cubicBezTo>
                <a:cubicBezTo>
                  <a:pt x="57" y="80"/>
                  <a:pt x="51" y="84"/>
                  <a:pt x="44" y="84"/>
                </a:cubicBezTo>
                <a:close/>
                <a:moveTo>
                  <a:pt x="78" y="45"/>
                </a:moveTo>
                <a:cubicBezTo>
                  <a:pt x="82" y="45"/>
                  <a:pt x="82" y="45"/>
                  <a:pt x="82" y="45"/>
                </a:cubicBezTo>
                <a:cubicBezTo>
                  <a:pt x="82" y="38"/>
                  <a:pt x="82" y="38"/>
                  <a:pt x="82" y="38"/>
                </a:cubicBezTo>
                <a:cubicBezTo>
                  <a:pt x="78" y="38"/>
                  <a:pt x="78" y="38"/>
                  <a:pt x="78" y="38"/>
                </a:cubicBezTo>
                <a:cubicBezTo>
                  <a:pt x="76" y="38"/>
                  <a:pt x="76" y="41"/>
                  <a:pt x="76" y="41"/>
                </a:cubicBezTo>
                <a:cubicBezTo>
                  <a:pt x="70" y="45"/>
                  <a:pt x="70" y="45"/>
                  <a:pt x="70" y="45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45"/>
                  <a:pt x="78" y="45"/>
                  <a:pt x="78" y="45"/>
                </a:cubicBezTo>
                <a:close/>
                <a:moveTo>
                  <a:pt x="99" y="38"/>
                </a:moveTo>
                <a:cubicBezTo>
                  <a:pt x="89" y="38"/>
                  <a:pt x="89" y="38"/>
                  <a:pt x="89" y="38"/>
                </a:cubicBezTo>
                <a:cubicBezTo>
                  <a:pt x="89" y="46"/>
                  <a:pt x="89" y="46"/>
                  <a:pt x="89" y="46"/>
                </a:cubicBezTo>
                <a:cubicBezTo>
                  <a:pt x="99" y="46"/>
                  <a:pt x="99" y="46"/>
                  <a:pt x="99" y="46"/>
                </a:cubicBezTo>
                <a:lnTo>
                  <a:pt x="99" y="38"/>
                </a:lnTo>
                <a:close/>
                <a:moveTo>
                  <a:pt x="89" y="56"/>
                </a:moveTo>
                <a:cubicBezTo>
                  <a:pt x="99" y="56"/>
                  <a:pt x="99" y="56"/>
                  <a:pt x="99" y="56"/>
                </a:cubicBezTo>
                <a:cubicBezTo>
                  <a:pt x="99" y="50"/>
                  <a:pt x="99" y="50"/>
                  <a:pt x="99" y="50"/>
                </a:cubicBezTo>
                <a:cubicBezTo>
                  <a:pt x="89" y="50"/>
                  <a:pt x="89" y="50"/>
                  <a:pt x="89" y="50"/>
                </a:cubicBezTo>
                <a:lnTo>
                  <a:pt x="89" y="56"/>
                </a:lnTo>
                <a:close/>
                <a:moveTo>
                  <a:pt x="20" y="103"/>
                </a:moveTo>
                <a:cubicBezTo>
                  <a:pt x="50" y="103"/>
                  <a:pt x="50" y="103"/>
                  <a:pt x="50" y="103"/>
                </a:cubicBezTo>
                <a:cubicBezTo>
                  <a:pt x="50" y="97"/>
                  <a:pt x="50" y="97"/>
                  <a:pt x="50" y="97"/>
                </a:cubicBezTo>
                <a:cubicBezTo>
                  <a:pt x="20" y="97"/>
                  <a:pt x="20" y="97"/>
                  <a:pt x="20" y="97"/>
                </a:cubicBezTo>
                <a:lnTo>
                  <a:pt x="20" y="103"/>
                </a:lnTo>
                <a:close/>
                <a:moveTo>
                  <a:pt x="82" y="74"/>
                </a:moveTo>
                <a:cubicBezTo>
                  <a:pt x="67" y="74"/>
                  <a:pt x="67" y="74"/>
                  <a:pt x="67" y="74"/>
                </a:cubicBezTo>
                <a:cubicBezTo>
                  <a:pt x="67" y="79"/>
                  <a:pt x="67" y="79"/>
                  <a:pt x="67" y="79"/>
                </a:cubicBezTo>
                <a:cubicBezTo>
                  <a:pt x="82" y="79"/>
                  <a:pt x="82" y="79"/>
                  <a:pt x="82" y="79"/>
                </a:cubicBezTo>
                <a:lnTo>
                  <a:pt x="82" y="74"/>
                </a:lnTo>
                <a:close/>
                <a:moveTo>
                  <a:pt x="84" y="78"/>
                </a:moveTo>
                <a:cubicBezTo>
                  <a:pt x="84" y="82"/>
                  <a:pt x="88" y="84"/>
                  <a:pt x="93" y="84"/>
                </a:cubicBezTo>
                <a:cubicBezTo>
                  <a:pt x="97" y="84"/>
                  <a:pt x="102" y="82"/>
                  <a:pt x="102" y="78"/>
                </a:cubicBezTo>
                <a:cubicBezTo>
                  <a:pt x="102" y="74"/>
                  <a:pt x="97" y="69"/>
                  <a:pt x="93" y="69"/>
                </a:cubicBezTo>
                <a:cubicBezTo>
                  <a:pt x="88" y="69"/>
                  <a:pt x="84" y="74"/>
                  <a:pt x="84" y="78"/>
                </a:cubicBezTo>
                <a:close/>
                <a:moveTo>
                  <a:pt x="93" y="74"/>
                </a:moveTo>
                <a:cubicBezTo>
                  <a:pt x="95" y="74"/>
                  <a:pt x="95" y="76"/>
                  <a:pt x="95" y="78"/>
                </a:cubicBezTo>
                <a:cubicBezTo>
                  <a:pt x="95" y="78"/>
                  <a:pt x="95" y="80"/>
                  <a:pt x="93" y="80"/>
                </a:cubicBezTo>
                <a:cubicBezTo>
                  <a:pt x="90" y="80"/>
                  <a:pt x="90" y="78"/>
                  <a:pt x="90" y="78"/>
                </a:cubicBezTo>
                <a:cubicBezTo>
                  <a:pt x="90" y="76"/>
                  <a:pt x="90" y="74"/>
                  <a:pt x="93" y="74"/>
                </a:cubicBezTo>
                <a:close/>
                <a:moveTo>
                  <a:pt x="129" y="19"/>
                </a:moveTo>
                <a:cubicBezTo>
                  <a:pt x="147" y="19"/>
                  <a:pt x="147" y="19"/>
                  <a:pt x="147" y="19"/>
                </a:cubicBezTo>
                <a:cubicBezTo>
                  <a:pt x="147" y="13"/>
                  <a:pt x="147" y="13"/>
                  <a:pt x="147" y="13"/>
                </a:cubicBezTo>
                <a:cubicBezTo>
                  <a:pt x="129" y="13"/>
                  <a:pt x="129" y="13"/>
                  <a:pt x="129" y="13"/>
                </a:cubicBezTo>
                <a:lnTo>
                  <a:pt x="129" y="19"/>
                </a:lnTo>
                <a:close/>
                <a:moveTo>
                  <a:pt x="129" y="28"/>
                </a:moveTo>
                <a:cubicBezTo>
                  <a:pt x="147" y="28"/>
                  <a:pt x="147" y="28"/>
                  <a:pt x="147" y="28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29" y="24"/>
                  <a:pt x="129" y="24"/>
                  <a:pt x="129" y="24"/>
                </a:cubicBezTo>
                <a:lnTo>
                  <a:pt x="129" y="28"/>
                </a:lnTo>
                <a:close/>
                <a:moveTo>
                  <a:pt x="129" y="38"/>
                </a:moveTo>
                <a:cubicBezTo>
                  <a:pt x="137" y="38"/>
                  <a:pt x="137" y="38"/>
                  <a:pt x="137" y="38"/>
                </a:cubicBezTo>
                <a:cubicBezTo>
                  <a:pt x="137" y="34"/>
                  <a:pt x="137" y="34"/>
                  <a:pt x="137" y="34"/>
                </a:cubicBezTo>
                <a:cubicBezTo>
                  <a:pt x="129" y="34"/>
                  <a:pt x="129" y="34"/>
                  <a:pt x="129" y="34"/>
                </a:cubicBezTo>
                <a:lnTo>
                  <a:pt x="129" y="38"/>
                </a:lnTo>
                <a:close/>
                <a:moveTo>
                  <a:pt x="141" y="38"/>
                </a:moveTo>
                <a:cubicBezTo>
                  <a:pt x="147" y="38"/>
                  <a:pt x="147" y="38"/>
                  <a:pt x="147" y="38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1" y="34"/>
                  <a:pt x="141" y="34"/>
                  <a:pt x="141" y="34"/>
                </a:cubicBezTo>
                <a:lnTo>
                  <a:pt x="141" y="38"/>
                </a:lnTo>
                <a:close/>
                <a:moveTo>
                  <a:pt x="152" y="91"/>
                </a:moveTo>
                <a:cubicBezTo>
                  <a:pt x="67" y="91"/>
                  <a:pt x="67" y="91"/>
                  <a:pt x="67" y="91"/>
                </a:cubicBezTo>
                <a:cubicBezTo>
                  <a:pt x="63" y="91"/>
                  <a:pt x="58" y="93"/>
                  <a:pt x="58" y="97"/>
                </a:cubicBezTo>
                <a:cubicBezTo>
                  <a:pt x="58" y="151"/>
                  <a:pt x="58" y="151"/>
                  <a:pt x="58" y="151"/>
                </a:cubicBezTo>
                <a:cubicBezTo>
                  <a:pt x="58" y="156"/>
                  <a:pt x="63" y="160"/>
                  <a:pt x="67" y="16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56" y="160"/>
                  <a:pt x="160" y="156"/>
                  <a:pt x="160" y="151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60" y="93"/>
                  <a:pt x="156" y="91"/>
                  <a:pt x="152" y="91"/>
                </a:cubicBezTo>
                <a:close/>
                <a:moveTo>
                  <a:pt x="139" y="154"/>
                </a:moveTo>
                <a:cubicBezTo>
                  <a:pt x="67" y="154"/>
                  <a:pt x="67" y="154"/>
                  <a:pt x="67" y="154"/>
                </a:cubicBezTo>
                <a:cubicBezTo>
                  <a:pt x="65" y="154"/>
                  <a:pt x="65" y="154"/>
                  <a:pt x="65" y="151"/>
                </a:cubicBezTo>
                <a:cubicBezTo>
                  <a:pt x="65" y="97"/>
                  <a:pt x="65" y="97"/>
                  <a:pt x="65" y="97"/>
                </a:cubicBezTo>
                <a:cubicBezTo>
                  <a:pt x="65" y="97"/>
                  <a:pt x="65" y="95"/>
                  <a:pt x="67" y="95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9" y="154"/>
                  <a:pt x="139" y="154"/>
                  <a:pt x="139" y="154"/>
                </a:cubicBezTo>
                <a:close/>
                <a:moveTo>
                  <a:pt x="154" y="151"/>
                </a:moveTo>
                <a:cubicBezTo>
                  <a:pt x="154" y="154"/>
                  <a:pt x="154" y="154"/>
                  <a:pt x="152" y="154"/>
                </a:cubicBezTo>
                <a:cubicBezTo>
                  <a:pt x="143" y="154"/>
                  <a:pt x="143" y="154"/>
                  <a:pt x="143" y="154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52" y="95"/>
                  <a:pt x="152" y="95"/>
                  <a:pt x="152" y="95"/>
                </a:cubicBezTo>
                <a:cubicBezTo>
                  <a:pt x="154" y="95"/>
                  <a:pt x="154" y="97"/>
                  <a:pt x="154" y="97"/>
                </a:cubicBezTo>
                <a:lnTo>
                  <a:pt x="154" y="151"/>
                </a:lnTo>
                <a:close/>
                <a:moveTo>
                  <a:pt x="147" y="127"/>
                </a:moveTo>
                <a:cubicBezTo>
                  <a:pt x="151" y="127"/>
                  <a:pt x="151" y="127"/>
                  <a:pt x="151" y="127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47" y="121"/>
                  <a:pt x="147" y="121"/>
                  <a:pt x="147" y="121"/>
                </a:cubicBezTo>
                <a:lnTo>
                  <a:pt x="147" y="127"/>
                </a:lnTo>
                <a:close/>
                <a:moveTo>
                  <a:pt x="133" y="146"/>
                </a:moveTo>
                <a:cubicBezTo>
                  <a:pt x="133" y="140"/>
                  <a:pt x="133" y="140"/>
                  <a:pt x="133" y="140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6" y="118"/>
                  <a:pt x="116" y="118"/>
                  <a:pt x="116" y="118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6" y="125"/>
                  <a:pt x="106" y="125"/>
                  <a:pt x="106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95" y="140"/>
                  <a:pt x="95" y="140"/>
                  <a:pt x="95" y="140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0" y="144"/>
                  <a:pt x="72" y="146"/>
                  <a:pt x="72" y="146"/>
                </a:cubicBezTo>
                <a:cubicBezTo>
                  <a:pt x="133" y="146"/>
                  <a:pt x="133" y="146"/>
                  <a:pt x="133" y="1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4" name="Freeform 173">
            <a:extLst>
              <a:ext uri="{FF2B5EF4-FFF2-40B4-BE49-F238E27FC236}">
                <a16:creationId xmlns:a16="http://schemas.microsoft.com/office/drawing/2014/main" id="{E81807A9-5F79-44FC-B43E-BF0C054AF1DE}"/>
              </a:ext>
            </a:extLst>
          </p:cNvPr>
          <p:cNvSpPr>
            <a:spLocks noEditPoints="1"/>
          </p:cNvSpPr>
          <p:nvPr/>
        </p:nvSpPr>
        <p:spPr bwMode="auto">
          <a:xfrm>
            <a:off x="11247438" y="4127501"/>
            <a:ext cx="160338" cy="254000"/>
          </a:xfrm>
          <a:custGeom>
            <a:avLst/>
            <a:gdLst>
              <a:gd name="T0" fmla="*/ 65 w 101"/>
              <a:gd name="T1" fmla="*/ 41 h 160"/>
              <a:gd name="T2" fmla="*/ 19 w 101"/>
              <a:gd name="T3" fmla="*/ 41 h 160"/>
              <a:gd name="T4" fmla="*/ 26 w 101"/>
              <a:gd name="T5" fmla="*/ 61 h 160"/>
              <a:gd name="T6" fmla="*/ 23 w 101"/>
              <a:gd name="T7" fmla="*/ 61 h 160"/>
              <a:gd name="T8" fmla="*/ 41 w 101"/>
              <a:gd name="T9" fmla="*/ 15 h 160"/>
              <a:gd name="T10" fmla="*/ 60 w 101"/>
              <a:gd name="T11" fmla="*/ 61 h 160"/>
              <a:gd name="T12" fmla="*/ 58 w 101"/>
              <a:gd name="T13" fmla="*/ 58 h 160"/>
              <a:gd name="T14" fmla="*/ 15 w 101"/>
              <a:gd name="T15" fmla="*/ 69 h 160"/>
              <a:gd name="T16" fmla="*/ 41 w 101"/>
              <a:gd name="T17" fmla="*/ 4 h 160"/>
              <a:gd name="T18" fmla="*/ 69 w 101"/>
              <a:gd name="T19" fmla="*/ 69 h 160"/>
              <a:gd name="T20" fmla="*/ 71 w 101"/>
              <a:gd name="T21" fmla="*/ 71 h 160"/>
              <a:gd name="T22" fmla="*/ 84 w 101"/>
              <a:gd name="T23" fmla="*/ 41 h 160"/>
              <a:gd name="T24" fmla="*/ 0 w 101"/>
              <a:gd name="T25" fmla="*/ 41 h 160"/>
              <a:gd name="T26" fmla="*/ 15 w 101"/>
              <a:gd name="T27" fmla="*/ 71 h 160"/>
              <a:gd name="T28" fmla="*/ 91 w 101"/>
              <a:gd name="T29" fmla="*/ 158 h 160"/>
              <a:gd name="T30" fmla="*/ 88 w 101"/>
              <a:gd name="T31" fmla="*/ 160 h 160"/>
              <a:gd name="T32" fmla="*/ 47 w 101"/>
              <a:gd name="T33" fmla="*/ 158 h 160"/>
              <a:gd name="T34" fmla="*/ 47 w 101"/>
              <a:gd name="T35" fmla="*/ 156 h 160"/>
              <a:gd name="T36" fmla="*/ 21 w 101"/>
              <a:gd name="T37" fmla="*/ 123 h 160"/>
              <a:gd name="T38" fmla="*/ 15 w 101"/>
              <a:gd name="T39" fmla="*/ 89 h 160"/>
              <a:gd name="T40" fmla="*/ 30 w 101"/>
              <a:gd name="T41" fmla="*/ 100 h 160"/>
              <a:gd name="T42" fmla="*/ 34 w 101"/>
              <a:gd name="T43" fmla="*/ 91 h 160"/>
              <a:gd name="T44" fmla="*/ 34 w 101"/>
              <a:gd name="T45" fmla="*/ 50 h 160"/>
              <a:gd name="T46" fmla="*/ 30 w 101"/>
              <a:gd name="T47" fmla="*/ 41 h 160"/>
              <a:gd name="T48" fmla="*/ 52 w 101"/>
              <a:gd name="T49" fmla="*/ 41 h 160"/>
              <a:gd name="T50" fmla="*/ 49 w 101"/>
              <a:gd name="T51" fmla="*/ 50 h 160"/>
              <a:gd name="T52" fmla="*/ 54 w 101"/>
              <a:gd name="T53" fmla="*/ 82 h 160"/>
              <a:gd name="T54" fmla="*/ 69 w 101"/>
              <a:gd name="T55" fmla="*/ 87 h 160"/>
              <a:gd name="T56" fmla="*/ 84 w 101"/>
              <a:gd name="T57" fmla="*/ 93 h 160"/>
              <a:gd name="T58" fmla="*/ 97 w 101"/>
              <a:gd name="T59" fmla="*/ 108 h 160"/>
              <a:gd name="T60" fmla="*/ 34 w 101"/>
              <a:gd name="T61" fmla="*/ 41 h 160"/>
              <a:gd name="T62" fmla="*/ 41 w 101"/>
              <a:gd name="T63" fmla="*/ 37 h 160"/>
              <a:gd name="T64" fmla="*/ 41 w 101"/>
              <a:gd name="T65" fmla="*/ 35 h 160"/>
              <a:gd name="T66" fmla="*/ 95 w 101"/>
              <a:gd name="T67" fmla="*/ 108 h 160"/>
              <a:gd name="T68" fmla="*/ 93 w 101"/>
              <a:gd name="T69" fmla="*/ 102 h 160"/>
              <a:gd name="T70" fmla="*/ 82 w 101"/>
              <a:gd name="T71" fmla="*/ 95 h 160"/>
              <a:gd name="T72" fmla="*/ 69 w 101"/>
              <a:gd name="T73" fmla="*/ 91 h 160"/>
              <a:gd name="T74" fmla="*/ 67 w 101"/>
              <a:gd name="T75" fmla="*/ 89 h 160"/>
              <a:gd name="T76" fmla="*/ 54 w 101"/>
              <a:gd name="T77" fmla="*/ 87 h 160"/>
              <a:gd name="T78" fmla="*/ 47 w 101"/>
              <a:gd name="T79" fmla="*/ 63 h 160"/>
              <a:gd name="T80" fmla="*/ 47 w 101"/>
              <a:gd name="T81" fmla="*/ 48 h 160"/>
              <a:gd name="T82" fmla="*/ 45 w 101"/>
              <a:gd name="T83" fmla="*/ 43 h 160"/>
              <a:gd name="T84" fmla="*/ 39 w 101"/>
              <a:gd name="T85" fmla="*/ 48 h 160"/>
              <a:gd name="T86" fmla="*/ 36 w 101"/>
              <a:gd name="T87" fmla="*/ 106 h 160"/>
              <a:gd name="T88" fmla="*/ 28 w 101"/>
              <a:gd name="T89" fmla="*/ 102 h 160"/>
              <a:gd name="T90" fmla="*/ 15 w 101"/>
              <a:gd name="T91" fmla="*/ 93 h 160"/>
              <a:gd name="T92" fmla="*/ 13 w 101"/>
              <a:gd name="T93" fmla="*/ 95 h 160"/>
              <a:gd name="T94" fmla="*/ 26 w 101"/>
              <a:gd name="T95" fmla="*/ 121 h 160"/>
              <a:gd name="T96" fmla="*/ 52 w 101"/>
              <a:gd name="T97" fmla="*/ 156 h 160"/>
              <a:gd name="T98" fmla="*/ 86 w 101"/>
              <a:gd name="T99" fmla="*/ 156 h 160"/>
              <a:gd name="T100" fmla="*/ 88 w 101"/>
              <a:gd name="T101" fmla="*/ 149 h 160"/>
              <a:gd name="T102" fmla="*/ 95 w 101"/>
              <a:gd name="T103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1" h="160">
                <a:moveTo>
                  <a:pt x="58" y="58"/>
                </a:moveTo>
                <a:cubicBezTo>
                  <a:pt x="62" y="54"/>
                  <a:pt x="65" y="48"/>
                  <a:pt x="65" y="41"/>
                </a:cubicBezTo>
                <a:cubicBezTo>
                  <a:pt x="65" y="30"/>
                  <a:pt x="54" y="20"/>
                  <a:pt x="41" y="20"/>
                </a:cubicBezTo>
                <a:cubicBezTo>
                  <a:pt x="30" y="20"/>
                  <a:pt x="19" y="30"/>
                  <a:pt x="19" y="41"/>
                </a:cubicBezTo>
                <a:cubicBezTo>
                  <a:pt x="19" y="48"/>
                  <a:pt x="21" y="54"/>
                  <a:pt x="26" y="58"/>
                </a:cubicBezTo>
                <a:cubicBezTo>
                  <a:pt x="26" y="58"/>
                  <a:pt x="26" y="58"/>
                  <a:pt x="26" y="61"/>
                </a:cubicBezTo>
                <a:cubicBezTo>
                  <a:pt x="26" y="61"/>
                  <a:pt x="26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19" y="56"/>
                  <a:pt x="15" y="50"/>
                  <a:pt x="15" y="41"/>
                </a:cubicBezTo>
                <a:cubicBezTo>
                  <a:pt x="15" y="28"/>
                  <a:pt x="28" y="15"/>
                  <a:pt x="41" y="15"/>
                </a:cubicBezTo>
                <a:cubicBezTo>
                  <a:pt x="56" y="15"/>
                  <a:pt x="67" y="28"/>
                  <a:pt x="67" y="41"/>
                </a:cubicBezTo>
                <a:cubicBezTo>
                  <a:pt x="67" y="50"/>
                  <a:pt x="65" y="56"/>
                  <a:pt x="60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8" y="58"/>
                  <a:pt x="58" y="58"/>
                  <a:pt x="58" y="58"/>
                </a:cubicBezTo>
                <a:close/>
                <a:moveTo>
                  <a:pt x="15" y="71"/>
                </a:moveTo>
                <a:cubicBezTo>
                  <a:pt x="15" y="69"/>
                  <a:pt x="15" y="69"/>
                  <a:pt x="15" y="69"/>
                </a:cubicBezTo>
                <a:cubicBezTo>
                  <a:pt x="6" y="61"/>
                  <a:pt x="4" y="52"/>
                  <a:pt x="4" y="41"/>
                </a:cubicBezTo>
                <a:cubicBezTo>
                  <a:pt x="4" y="22"/>
                  <a:pt x="21" y="4"/>
                  <a:pt x="41" y="4"/>
                </a:cubicBezTo>
                <a:cubicBezTo>
                  <a:pt x="62" y="4"/>
                  <a:pt x="80" y="22"/>
                  <a:pt x="80" y="41"/>
                </a:cubicBezTo>
                <a:cubicBezTo>
                  <a:pt x="80" y="52"/>
                  <a:pt x="75" y="61"/>
                  <a:pt x="69" y="69"/>
                </a:cubicBezTo>
                <a:cubicBezTo>
                  <a:pt x="69" y="71"/>
                  <a:pt x="69" y="71"/>
                  <a:pt x="69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80" y="63"/>
                  <a:pt x="84" y="54"/>
                  <a:pt x="84" y="41"/>
                </a:cubicBezTo>
                <a:cubicBezTo>
                  <a:pt x="84" y="20"/>
                  <a:pt x="65" y="0"/>
                  <a:pt x="41" y="0"/>
                </a:cubicBezTo>
                <a:cubicBezTo>
                  <a:pt x="19" y="0"/>
                  <a:pt x="0" y="20"/>
                  <a:pt x="0" y="41"/>
                </a:cubicBezTo>
                <a:cubicBezTo>
                  <a:pt x="0" y="54"/>
                  <a:pt x="4" y="63"/>
                  <a:pt x="13" y="71"/>
                </a:cubicBezTo>
                <a:cubicBezTo>
                  <a:pt x="13" y="71"/>
                  <a:pt x="13" y="71"/>
                  <a:pt x="15" y="71"/>
                </a:cubicBezTo>
                <a:close/>
                <a:moveTo>
                  <a:pt x="93" y="151"/>
                </a:moveTo>
                <a:cubicBezTo>
                  <a:pt x="91" y="158"/>
                  <a:pt x="91" y="158"/>
                  <a:pt x="91" y="158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7" y="158"/>
                  <a:pt x="47" y="158"/>
                  <a:pt x="47" y="158"/>
                </a:cubicBezTo>
                <a:cubicBezTo>
                  <a:pt x="45" y="158"/>
                  <a:pt x="47" y="156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7" y="154"/>
                  <a:pt x="47" y="154"/>
                  <a:pt x="45" y="151"/>
                </a:cubicBezTo>
                <a:cubicBezTo>
                  <a:pt x="43" y="151"/>
                  <a:pt x="28" y="136"/>
                  <a:pt x="21" y="123"/>
                </a:cubicBezTo>
                <a:cubicBezTo>
                  <a:pt x="19" y="121"/>
                  <a:pt x="6" y="102"/>
                  <a:pt x="8" y="93"/>
                </a:cubicBezTo>
                <a:cubicBezTo>
                  <a:pt x="10" y="91"/>
                  <a:pt x="13" y="91"/>
                  <a:pt x="15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23" y="89"/>
                  <a:pt x="28" y="95"/>
                  <a:pt x="30" y="100"/>
                </a:cubicBezTo>
                <a:cubicBezTo>
                  <a:pt x="32" y="100"/>
                  <a:pt x="32" y="102"/>
                  <a:pt x="32" y="102"/>
                </a:cubicBezTo>
                <a:cubicBezTo>
                  <a:pt x="34" y="100"/>
                  <a:pt x="34" y="97"/>
                  <a:pt x="34" y="91"/>
                </a:cubicBezTo>
                <a:cubicBezTo>
                  <a:pt x="34" y="91"/>
                  <a:pt x="34" y="91"/>
                  <a:pt x="34" y="91"/>
                </a:cubicBezTo>
                <a:cubicBezTo>
                  <a:pt x="34" y="91"/>
                  <a:pt x="34" y="80"/>
                  <a:pt x="34" y="50"/>
                </a:cubicBezTo>
                <a:cubicBezTo>
                  <a:pt x="34" y="50"/>
                  <a:pt x="34" y="50"/>
                  <a:pt x="34" y="50"/>
                </a:cubicBezTo>
                <a:cubicBezTo>
                  <a:pt x="32" y="48"/>
                  <a:pt x="30" y="45"/>
                  <a:pt x="30" y="41"/>
                </a:cubicBezTo>
                <a:cubicBezTo>
                  <a:pt x="30" y="37"/>
                  <a:pt x="36" y="30"/>
                  <a:pt x="41" y="30"/>
                </a:cubicBezTo>
                <a:cubicBezTo>
                  <a:pt x="47" y="30"/>
                  <a:pt x="52" y="37"/>
                  <a:pt x="52" y="41"/>
                </a:cubicBezTo>
                <a:cubicBezTo>
                  <a:pt x="52" y="45"/>
                  <a:pt x="52" y="48"/>
                  <a:pt x="49" y="48"/>
                </a:cubicBezTo>
                <a:cubicBezTo>
                  <a:pt x="49" y="50"/>
                  <a:pt x="49" y="50"/>
                  <a:pt x="49" y="50"/>
                </a:cubicBezTo>
                <a:cubicBezTo>
                  <a:pt x="52" y="54"/>
                  <a:pt x="52" y="58"/>
                  <a:pt x="52" y="63"/>
                </a:cubicBezTo>
                <a:cubicBezTo>
                  <a:pt x="52" y="69"/>
                  <a:pt x="54" y="78"/>
                  <a:pt x="54" y="82"/>
                </a:cubicBezTo>
                <a:cubicBezTo>
                  <a:pt x="56" y="82"/>
                  <a:pt x="58" y="80"/>
                  <a:pt x="60" y="80"/>
                </a:cubicBezTo>
                <a:cubicBezTo>
                  <a:pt x="62" y="80"/>
                  <a:pt x="67" y="82"/>
                  <a:pt x="69" y="87"/>
                </a:cubicBezTo>
                <a:cubicBezTo>
                  <a:pt x="71" y="87"/>
                  <a:pt x="73" y="84"/>
                  <a:pt x="73" y="84"/>
                </a:cubicBezTo>
                <a:cubicBezTo>
                  <a:pt x="78" y="84"/>
                  <a:pt x="82" y="87"/>
                  <a:pt x="84" y="93"/>
                </a:cubicBezTo>
                <a:cubicBezTo>
                  <a:pt x="86" y="93"/>
                  <a:pt x="93" y="95"/>
                  <a:pt x="95" y="97"/>
                </a:cubicBezTo>
                <a:cubicBezTo>
                  <a:pt x="97" y="102"/>
                  <a:pt x="99" y="104"/>
                  <a:pt x="97" y="108"/>
                </a:cubicBezTo>
                <a:cubicBezTo>
                  <a:pt x="99" y="110"/>
                  <a:pt x="101" y="134"/>
                  <a:pt x="93" y="151"/>
                </a:cubicBezTo>
                <a:close/>
                <a:moveTo>
                  <a:pt x="34" y="41"/>
                </a:moveTo>
                <a:cubicBezTo>
                  <a:pt x="34" y="43"/>
                  <a:pt x="34" y="43"/>
                  <a:pt x="34" y="43"/>
                </a:cubicBezTo>
                <a:cubicBezTo>
                  <a:pt x="36" y="37"/>
                  <a:pt x="39" y="37"/>
                  <a:pt x="41" y="37"/>
                </a:cubicBezTo>
                <a:cubicBezTo>
                  <a:pt x="45" y="37"/>
                  <a:pt x="47" y="39"/>
                  <a:pt x="49" y="41"/>
                </a:cubicBezTo>
                <a:cubicBezTo>
                  <a:pt x="49" y="39"/>
                  <a:pt x="45" y="35"/>
                  <a:pt x="41" y="35"/>
                </a:cubicBezTo>
                <a:cubicBezTo>
                  <a:pt x="39" y="35"/>
                  <a:pt x="34" y="39"/>
                  <a:pt x="34" y="41"/>
                </a:cubicBezTo>
                <a:close/>
                <a:moveTo>
                  <a:pt x="95" y="108"/>
                </a:moveTo>
                <a:cubicBezTo>
                  <a:pt x="95" y="108"/>
                  <a:pt x="95" y="108"/>
                  <a:pt x="95" y="108"/>
                </a:cubicBezTo>
                <a:cubicBezTo>
                  <a:pt x="95" y="106"/>
                  <a:pt x="95" y="104"/>
                  <a:pt x="93" y="102"/>
                </a:cubicBezTo>
                <a:cubicBezTo>
                  <a:pt x="88" y="97"/>
                  <a:pt x="82" y="95"/>
                  <a:pt x="82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80" y="91"/>
                  <a:pt x="78" y="89"/>
                  <a:pt x="73" y="89"/>
                </a:cubicBezTo>
                <a:cubicBezTo>
                  <a:pt x="71" y="89"/>
                  <a:pt x="69" y="91"/>
                  <a:pt x="69" y="91"/>
                </a:cubicBezTo>
                <a:cubicBezTo>
                  <a:pt x="69" y="91"/>
                  <a:pt x="69" y="91"/>
                  <a:pt x="67" y="91"/>
                </a:cubicBezTo>
                <a:cubicBezTo>
                  <a:pt x="67" y="91"/>
                  <a:pt x="67" y="91"/>
                  <a:pt x="67" y="89"/>
                </a:cubicBezTo>
                <a:cubicBezTo>
                  <a:pt x="65" y="87"/>
                  <a:pt x="62" y="84"/>
                  <a:pt x="60" y="84"/>
                </a:cubicBezTo>
                <a:cubicBezTo>
                  <a:pt x="56" y="84"/>
                  <a:pt x="54" y="87"/>
                  <a:pt x="54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49" y="87"/>
                  <a:pt x="49" y="87"/>
                  <a:pt x="47" y="63"/>
                </a:cubicBezTo>
                <a:cubicBezTo>
                  <a:pt x="47" y="58"/>
                  <a:pt x="47" y="52"/>
                  <a:pt x="47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7" y="45"/>
                  <a:pt x="47" y="45"/>
                  <a:pt x="45" y="45"/>
                </a:cubicBezTo>
                <a:cubicBezTo>
                  <a:pt x="45" y="45"/>
                  <a:pt x="45" y="45"/>
                  <a:pt x="45" y="43"/>
                </a:cubicBezTo>
                <a:cubicBezTo>
                  <a:pt x="45" y="43"/>
                  <a:pt x="43" y="39"/>
                  <a:pt x="41" y="39"/>
                </a:cubicBezTo>
                <a:cubicBezTo>
                  <a:pt x="41" y="39"/>
                  <a:pt x="39" y="41"/>
                  <a:pt x="39" y="48"/>
                </a:cubicBezTo>
                <a:cubicBezTo>
                  <a:pt x="39" y="80"/>
                  <a:pt x="36" y="91"/>
                  <a:pt x="36" y="91"/>
                </a:cubicBezTo>
                <a:cubicBezTo>
                  <a:pt x="36" y="102"/>
                  <a:pt x="36" y="104"/>
                  <a:pt x="36" y="106"/>
                </a:cubicBezTo>
                <a:cubicBezTo>
                  <a:pt x="34" y="106"/>
                  <a:pt x="34" y="106"/>
                  <a:pt x="34" y="106"/>
                </a:cubicBezTo>
                <a:cubicBezTo>
                  <a:pt x="32" y="106"/>
                  <a:pt x="30" y="104"/>
                  <a:pt x="28" y="102"/>
                </a:cubicBezTo>
                <a:cubicBezTo>
                  <a:pt x="26" y="97"/>
                  <a:pt x="21" y="93"/>
                  <a:pt x="1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3" y="93"/>
                  <a:pt x="13" y="95"/>
                  <a:pt x="13" y="95"/>
                </a:cubicBezTo>
                <a:cubicBezTo>
                  <a:pt x="10" y="100"/>
                  <a:pt x="19" y="115"/>
                  <a:pt x="26" y="121"/>
                </a:cubicBezTo>
                <a:cubicBezTo>
                  <a:pt x="26" y="121"/>
                  <a:pt x="26" y="121"/>
                  <a:pt x="26" y="121"/>
                </a:cubicBezTo>
                <a:cubicBezTo>
                  <a:pt x="32" y="134"/>
                  <a:pt x="47" y="147"/>
                  <a:pt x="47" y="149"/>
                </a:cubicBezTo>
                <a:cubicBezTo>
                  <a:pt x="49" y="151"/>
                  <a:pt x="52" y="154"/>
                  <a:pt x="52" y="156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97" y="134"/>
                  <a:pt x="95" y="108"/>
                  <a:pt x="95" y="108"/>
                </a:cubicBezTo>
                <a:close/>
                <a:moveTo>
                  <a:pt x="95" y="108"/>
                </a:moveTo>
                <a:cubicBezTo>
                  <a:pt x="95" y="108"/>
                  <a:pt x="95" y="108"/>
                  <a:pt x="95" y="10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5" name="Freeform 174">
            <a:extLst>
              <a:ext uri="{FF2B5EF4-FFF2-40B4-BE49-F238E27FC236}">
                <a16:creationId xmlns:a16="http://schemas.microsoft.com/office/drawing/2014/main" id="{7587A3DE-5756-4255-840B-1CDC67A12C96}"/>
              </a:ext>
            </a:extLst>
          </p:cNvPr>
          <p:cNvSpPr>
            <a:spLocks noEditPoints="1"/>
          </p:cNvSpPr>
          <p:nvPr/>
        </p:nvSpPr>
        <p:spPr bwMode="auto">
          <a:xfrm>
            <a:off x="795338" y="4678363"/>
            <a:ext cx="139700" cy="254000"/>
          </a:xfrm>
          <a:custGeom>
            <a:avLst/>
            <a:gdLst>
              <a:gd name="T0" fmla="*/ 63 w 88"/>
              <a:gd name="T1" fmla="*/ 46 h 160"/>
              <a:gd name="T2" fmla="*/ 37 w 88"/>
              <a:gd name="T3" fmla="*/ 80 h 160"/>
              <a:gd name="T4" fmla="*/ 17 w 88"/>
              <a:gd name="T5" fmla="*/ 91 h 160"/>
              <a:gd name="T6" fmla="*/ 8 w 88"/>
              <a:gd name="T7" fmla="*/ 121 h 160"/>
              <a:gd name="T8" fmla="*/ 14 w 88"/>
              <a:gd name="T9" fmla="*/ 160 h 160"/>
              <a:gd name="T10" fmla="*/ 12 w 88"/>
              <a:gd name="T11" fmla="*/ 121 h 160"/>
              <a:gd name="T12" fmla="*/ 17 w 88"/>
              <a:gd name="T13" fmla="*/ 95 h 160"/>
              <a:gd name="T14" fmla="*/ 21 w 88"/>
              <a:gd name="T15" fmla="*/ 93 h 160"/>
              <a:gd name="T16" fmla="*/ 30 w 88"/>
              <a:gd name="T17" fmla="*/ 95 h 160"/>
              <a:gd name="T18" fmla="*/ 37 w 88"/>
              <a:gd name="T19" fmla="*/ 85 h 160"/>
              <a:gd name="T20" fmla="*/ 41 w 88"/>
              <a:gd name="T21" fmla="*/ 46 h 160"/>
              <a:gd name="T22" fmla="*/ 48 w 88"/>
              <a:gd name="T23" fmla="*/ 98 h 160"/>
              <a:gd name="T24" fmla="*/ 56 w 88"/>
              <a:gd name="T25" fmla="*/ 95 h 160"/>
              <a:gd name="T26" fmla="*/ 54 w 88"/>
              <a:gd name="T27" fmla="*/ 137 h 160"/>
              <a:gd name="T28" fmla="*/ 56 w 88"/>
              <a:gd name="T29" fmla="*/ 158 h 160"/>
              <a:gd name="T30" fmla="*/ 63 w 88"/>
              <a:gd name="T31" fmla="*/ 115 h 160"/>
              <a:gd name="T32" fmla="*/ 43 w 88"/>
              <a:gd name="T33" fmla="*/ 37 h 160"/>
              <a:gd name="T34" fmla="*/ 45 w 88"/>
              <a:gd name="T35" fmla="*/ 33 h 160"/>
              <a:gd name="T36" fmla="*/ 50 w 88"/>
              <a:gd name="T37" fmla="*/ 39 h 160"/>
              <a:gd name="T38" fmla="*/ 4 w 88"/>
              <a:gd name="T39" fmla="*/ 32 h 160"/>
              <a:gd name="T40" fmla="*/ 79 w 88"/>
              <a:gd name="T41" fmla="*/ 28 h 160"/>
              <a:gd name="T42" fmla="*/ 82 w 88"/>
              <a:gd name="T43" fmla="*/ 22 h 160"/>
              <a:gd name="T44" fmla="*/ 15 w 88"/>
              <a:gd name="T45" fmla="*/ 14 h 160"/>
              <a:gd name="T46" fmla="*/ 17 w 88"/>
              <a:gd name="T47" fmla="*/ 9 h 160"/>
              <a:gd name="T48" fmla="*/ 8 w 88"/>
              <a:gd name="T49" fmla="*/ 26 h 160"/>
              <a:gd name="T50" fmla="*/ 4 w 88"/>
              <a:gd name="T51" fmla="*/ 24 h 160"/>
              <a:gd name="T52" fmla="*/ 84 w 88"/>
              <a:gd name="T53" fmla="*/ 42 h 160"/>
              <a:gd name="T54" fmla="*/ 86 w 88"/>
              <a:gd name="T55" fmla="*/ 32 h 160"/>
              <a:gd name="T56" fmla="*/ 65 w 88"/>
              <a:gd name="T57" fmla="*/ 6 h 160"/>
              <a:gd name="T58" fmla="*/ 55 w 88"/>
              <a:gd name="T59" fmla="*/ 6 h 160"/>
              <a:gd name="T60" fmla="*/ 47 w 88"/>
              <a:gd name="T61" fmla="*/ 0 h 160"/>
              <a:gd name="T62" fmla="*/ 35 w 88"/>
              <a:gd name="T63" fmla="*/ 6 h 160"/>
              <a:gd name="T64" fmla="*/ 25 w 88"/>
              <a:gd name="T65" fmla="*/ 6 h 160"/>
              <a:gd name="T66" fmla="*/ 73 w 88"/>
              <a:gd name="T67" fmla="*/ 17 h 160"/>
              <a:gd name="T68" fmla="*/ 69 w 88"/>
              <a:gd name="T69" fmla="*/ 9 h 160"/>
              <a:gd name="T70" fmla="*/ 4 w 88"/>
              <a:gd name="T71" fmla="*/ 50 h 160"/>
              <a:gd name="T72" fmla="*/ 4 w 88"/>
              <a:gd name="T73" fmla="*/ 56 h 160"/>
              <a:gd name="T74" fmla="*/ 67 w 88"/>
              <a:gd name="T75" fmla="*/ 80 h 160"/>
              <a:gd name="T76" fmla="*/ 75 w 88"/>
              <a:gd name="T77" fmla="*/ 76 h 160"/>
              <a:gd name="T78" fmla="*/ 79 w 88"/>
              <a:gd name="T79" fmla="*/ 72 h 160"/>
              <a:gd name="T80" fmla="*/ 79 w 88"/>
              <a:gd name="T81" fmla="*/ 62 h 160"/>
              <a:gd name="T82" fmla="*/ 17 w 88"/>
              <a:gd name="T83" fmla="*/ 73 h 160"/>
              <a:gd name="T84" fmla="*/ 19 w 88"/>
              <a:gd name="T85" fmla="*/ 82 h 160"/>
              <a:gd name="T86" fmla="*/ 61 w 88"/>
              <a:gd name="T87" fmla="*/ 86 h 160"/>
              <a:gd name="T88" fmla="*/ 11 w 88"/>
              <a:gd name="T89" fmla="*/ 70 h 160"/>
              <a:gd name="T90" fmla="*/ 4 w 88"/>
              <a:gd name="T91" fmla="*/ 65 h 160"/>
              <a:gd name="T92" fmla="*/ 84 w 88"/>
              <a:gd name="T93" fmla="*/ 50 h 160"/>
              <a:gd name="T94" fmla="*/ 88 w 88"/>
              <a:gd name="T95" fmla="*/ 56 h 160"/>
              <a:gd name="T96" fmla="*/ 13 w 88"/>
              <a:gd name="T97" fmla="*/ 45 h 160"/>
              <a:gd name="T98" fmla="*/ 30 w 88"/>
              <a:gd name="T99" fmla="*/ 69 h 160"/>
              <a:gd name="T100" fmla="*/ 58 w 88"/>
              <a:gd name="T101" fmla="*/ 69 h 160"/>
              <a:gd name="T102" fmla="*/ 45 w 88"/>
              <a:gd name="T103" fmla="*/ 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8" h="160">
                <a:moveTo>
                  <a:pt x="56" y="91"/>
                </a:moveTo>
                <a:cubicBezTo>
                  <a:pt x="54" y="89"/>
                  <a:pt x="54" y="91"/>
                  <a:pt x="52" y="91"/>
                </a:cubicBezTo>
                <a:cubicBezTo>
                  <a:pt x="52" y="61"/>
                  <a:pt x="52" y="61"/>
                  <a:pt x="52" y="61"/>
                </a:cubicBezTo>
                <a:cubicBezTo>
                  <a:pt x="59" y="59"/>
                  <a:pt x="63" y="52"/>
                  <a:pt x="63" y="46"/>
                </a:cubicBezTo>
                <a:cubicBezTo>
                  <a:pt x="63" y="35"/>
                  <a:pt x="54" y="28"/>
                  <a:pt x="45" y="28"/>
                </a:cubicBezTo>
                <a:cubicBezTo>
                  <a:pt x="34" y="28"/>
                  <a:pt x="28" y="35"/>
                  <a:pt x="28" y="46"/>
                </a:cubicBezTo>
                <a:cubicBezTo>
                  <a:pt x="28" y="52"/>
                  <a:pt x="32" y="59"/>
                  <a:pt x="37" y="61"/>
                </a:cubicBezTo>
                <a:cubicBezTo>
                  <a:pt x="37" y="80"/>
                  <a:pt x="37" y="80"/>
                  <a:pt x="37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0" y="80"/>
                  <a:pt x="28" y="82"/>
                  <a:pt x="28" y="85"/>
                </a:cubicBezTo>
                <a:cubicBezTo>
                  <a:pt x="25" y="85"/>
                  <a:pt x="25" y="85"/>
                  <a:pt x="23" y="85"/>
                </a:cubicBezTo>
                <a:cubicBezTo>
                  <a:pt x="21" y="85"/>
                  <a:pt x="19" y="87"/>
                  <a:pt x="17" y="91"/>
                </a:cubicBezTo>
                <a:cubicBezTo>
                  <a:pt x="17" y="91"/>
                  <a:pt x="14" y="89"/>
                  <a:pt x="12" y="91"/>
                </a:cubicBezTo>
                <a:cubicBezTo>
                  <a:pt x="10" y="91"/>
                  <a:pt x="6" y="93"/>
                  <a:pt x="6" y="98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7"/>
                  <a:pt x="8" y="119"/>
                  <a:pt x="8" y="12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2" y="137"/>
                  <a:pt x="12" y="139"/>
                  <a:pt x="12" y="141"/>
                </a:cubicBezTo>
                <a:cubicBezTo>
                  <a:pt x="12" y="158"/>
                  <a:pt x="12" y="158"/>
                  <a:pt x="12" y="158"/>
                </a:cubicBezTo>
                <a:cubicBezTo>
                  <a:pt x="12" y="158"/>
                  <a:pt x="12" y="160"/>
                  <a:pt x="14" y="160"/>
                </a:cubicBezTo>
                <a:cubicBezTo>
                  <a:pt x="17" y="158"/>
                  <a:pt x="17" y="158"/>
                  <a:pt x="17" y="158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7" y="139"/>
                  <a:pt x="17" y="137"/>
                  <a:pt x="14" y="132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19"/>
                  <a:pt x="12" y="115"/>
                  <a:pt x="12" y="113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4" y="95"/>
                </a:cubicBezTo>
                <a:cubicBezTo>
                  <a:pt x="14" y="95"/>
                  <a:pt x="14" y="95"/>
                  <a:pt x="17" y="95"/>
                </a:cubicBezTo>
                <a:cubicBezTo>
                  <a:pt x="17" y="98"/>
                  <a:pt x="17" y="98"/>
                  <a:pt x="17" y="98"/>
                </a:cubicBezTo>
                <a:cubicBezTo>
                  <a:pt x="19" y="100"/>
                  <a:pt x="19" y="100"/>
                  <a:pt x="19" y="100"/>
                </a:cubicBezTo>
                <a:cubicBezTo>
                  <a:pt x="21" y="100"/>
                  <a:pt x="21" y="98"/>
                  <a:pt x="21" y="98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91"/>
                  <a:pt x="23" y="89"/>
                  <a:pt x="23" y="89"/>
                </a:cubicBezTo>
                <a:cubicBezTo>
                  <a:pt x="25" y="89"/>
                  <a:pt x="25" y="89"/>
                  <a:pt x="25" y="91"/>
                </a:cubicBezTo>
                <a:cubicBezTo>
                  <a:pt x="28" y="91"/>
                  <a:pt x="28" y="91"/>
                  <a:pt x="28" y="93"/>
                </a:cubicBezTo>
                <a:cubicBezTo>
                  <a:pt x="28" y="93"/>
                  <a:pt x="28" y="95"/>
                  <a:pt x="30" y="95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87"/>
                  <a:pt x="32" y="87"/>
                  <a:pt x="32" y="87"/>
                </a:cubicBezTo>
                <a:cubicBezTo>
                  <a:pt x="32" y="87"/>
                  <a:pt x="32" y="85"/>
                  <a:pt x="34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37" y="87"/>
                  <a:pt x="37" y="87"/>
                  <a:pt x="37" y="87"/>
                </a:cubicBezTo>
                <a:cubicBezTo>
                  <a:pt x="37" y="89"/>
                  <a:pt x="39" y="89"/>
                  <a:pt x="39" y="89"/>
                </a:cubicBezTo>
                <a:cubicBezTo>
                  <a:pt x="41" y="89"/>
                  <a:pt x="41" y="89"/>
                  <a:pt x="41" y="87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3"/>
                  <a:pt x="43" y="43"/>
                  <a:pt x="43" y="41"/>
                </a:cubicBezTo>
                <a:cubicBezTo>
                  <a:pt x="45" y="41"/>
                  <a:pt x="45" y="41"/>
                  <a:pt x="48" y="43"/>
                </a:cubicBezTo>
                <a:cubicBezTo>
                  <a:pt x="48" y="43"/>
                  <a:pt x="48" y="43"/>
                  <a:pt x="48" y="46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98"/>
                  <a:pt x="48" y="100"/>
                  <a:pt x="50" y="100"/>
                </a:cubicBezTo>
                <a:cubicBezTo>
                  <a:pt x="52" y="100"/>
                  <a:pt x="52" y="98"/>
                  <a:pt x="52" y="98"/>
                </a:cubicBezTo>
                <a:cubicBezTo>
                  <a:pt x="52" y="98"/>
                  <a:pt x="52" y="95"/>
                  <a:pt x="54" y="95"/>
                </a:cubicBezTo>
                <a:cubicBezTo>
                  <a:pt x="54" y="95"/>
                  <a:pt x="54" y="95"/>
                  <a:pt x="56" y="95"/>
                </a:cubicBezTo>
                <a:cubicBezTo>
                  <a:pt x="56" y="95"/>
                  <a:pt x="59" y="95"/>
                  <a:pt x="59" y="98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7"/>
                  <a:pt x="56" y="117"/>
                  <a:pt x="56" y="119"/>
                </a:cubicBezTo>
                <a:cubicBezTo>
                  <a:pt x="54" y="137"/>
                  <a:pt x="54" y="137"/>
                  <a:pt x="54" y="137"/>
                </a:cubicBezTo>
                <a:cubicBezTo>
                  <a:pt x="52" y="139"/>
                  <a:pt x="52" y="141"/>
                  <a:pt x="52" y="143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56" y="160"/>
                  <a:pt x="56" y="158"/>
                  <a:pt x="56" y="158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6" y="141"/>
                  <a:pt x="59" y="139"/>
                  <a:pt x="59" y="137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3" y="119"/>
                  <a:pt x="63" y="117"/>
                  <a:pt x="63" y="115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3"/>
                  <a:pt x="61" y="91"/>
                  <a:pt x="56" y="91"/>
                </a:cubicBezTo>
                <a:close/>
                <a:moveTo>
                  <a:pt x="50" y="39"/>
                </a:moveTo>
                <a:cubicBezTo>
                  <a:pt x="48" y="37"/>
                  <a:pt x="45" y="37"/>
                  <a:pt x="43" y="37"/>
                </a:cubicBezTo>
                <a:cubicBezTo>
                  <a:pt x="41" y="39"/>
                  <a:pt x="37" y="41"/>
                  <a:pt x="37" y="46"/>
                </a:cubicBezTo>
                <a:cubicBezTo>
                  <a:pt x="37" y="54"/>
                  <a:pt x="37" y="54"/>
                  <a:pt x="37" y="54"/>
                </a:cubicBezTo>
                <a:cubicBezTo>
                  <a:pt x="34" y="52"/>
                  <a:pt x="32" y="50"/>
                  <a:pt x="32" y="46"/>
                </a:cubicBezTo>
                <a:cubicBezTo>
                  <a:pt x="32" y="37"/>
                  <a:pt x="37" y="33"/>
                  <a:pt x="45" y="33"/>
                </a:cubicBezTo>
                <a:cubicBezTo>
                  <a:pt x="52" y="33"/>
                  <a:pt x="59" y="37"/>
                  <a:pt x="59" y="46"/>
                </a:cubicBezTo>
                <a:cubicBezTo>
                  <a:pt x="59" y="50"/>
                  <a:pt x="56" y="52"/>
                  <a:pt x="52" y="54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3"/>
                  <a:pt x="52" y="41"/>
                  <a:pt x="50" y="39"/>
                </a:cubicBezTo>
                <a:close/>
                <a:moveTo>
                  <a:pt x="2" y="41"/>
                </a:moveTo>
                <a:cubicBezTo>
                  <a:pt x="4" y="41"/>
                  <a:pt x="4" y="41"/>
                  <a:pt x="4" y="41"/>
                </a:cubicBezTo>
                <a:cubicBezTo>
                  <a:pt x="4" y="39"/>
                  <a:pt x="4" y="37"/>
                  <a:pt x="6" y="34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2" y="32"/>
                  <a:pt x="2" y="34"/>
                </a:cubicBezTo>
                <a:cubicBezTo>
                  <a:pt x="0" y="37"/>
                  <a:pt x="0" y="37"/>
                  <a:pt x="0" y="39"/>
                </a:cubicBezTo>
                <a:cubicBezTo>
                  <a:pt x="0" y="41"/>
                  <a:pt x="0" y="41"/>
                  <a:pt x="2" y="41"/>
                </a:cubicBezTo>
                <a:close/>
                <a:moveTo>
                  <a:pt x="79" y="28"/>
                </a:moveTo>
                <a:cubicBezTo>
                  <a:pt x="82" y="28"/>
                  <a:pt x="82" y="28"/>
                  <a:pt x="82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28"/>
                  <a:pt x="87" y="26"/>
                  <a:pt x="84" y="26"/>
                </a:cubicBezTo>
                <a:cubicBezTo>
                  <a:pt x="84" y="24"/>
                  <a:pt x="84" y="22"/>
                  <a:pt x="82" y="22"/>
                </a:cubicBezTo>
                <a:cubicBezTo>
                  <a:pt x="82" y="20"/>
                  <a:pt x="79" y="20"/>
                  <a:pt x="79" y="20"/>
                </a:cubicBezTo>
                <a:cubicBezTo>
                  <a:pt x="77" y="22"/>
                  <a:pt x="77" y="22"/>
                  <a:pt x="77" y="24"/>
                </a:cubicBezTo>
                <a:cubicBezTo>
                  <a:pt x="79" y="24"/>
                  <a:pt x="79" y="26"/>
                  <a:pt x="79" y="28"/>
                </a:cubicBezTo>
                <a:close/>
                <a:moveTo>
                  <a:pt x="15" y="14"/>
                </a:moveTo>
                <a:cubicBezTo>
                  <a:pt x="17" y="14"/>
                  <a:pt x="17" y="14"/>
                  <a:pt x="17" y="14"/>
                </a:cubicBezTo>
                <a:cubicBezTo>
                  <a:pt x="19" y="14"/>
                  <a:pt x="19" y="12"/>
                  <a:pt x="21" y="12"/>
                </a:cubicBezTo>
                <a:cubicBezTo>
                  <a:pt x="21" y="11"/>
                  <a:pt x="21" y="11"/>
                  <a:pt x="21" y="9"/>
                </a:cubicBezTo>
                <a:cubicBezTo>
                  <a:pt x="21" y="9"/>
                  <a:pt x="19" y="9"/>
                  <a:pt x="17" y="9"/>
                </a:cubicBezTo>
                <a:cubicBezTo>
                  <a:pt x="17" y="9"/>
                  <a:pt x="15" y="11"/>
                  <a:pt x="15" y="12"/>
                </a:cubicBezTo>
                <a:cubicBezTo>
                  <a:pt x="13" y="12"/>
                  <a:pt x="13" y="14"/>
                  <a:pt x="15" y="14"/>
                </a:cubicBezTo>
                <a:close/>
                <a:moveTo>
                  <a:pt x="6" y="28"/>
                </a:moveTo>
                <a:cubicBezTo>
                  <a:pt x="8" y="28"/>
                  <a:pt x="8" y="28"/>
                  <a:pt x="8" y="26"/>
                </a:cubicBezTo>
                <a:cubicBezTo>
                  <a:pt x="8" y="26"/>
                  <a:pt x="11" y="24"/>
                  <a:pt x="11" y="22"/>
                </a:cubicBezTo>
                <a:cubicBezTo>
                  <a:pt x="13" y="22"/>
                  <a:pt x="11" y="20"/>
                  <a:pt x="11" y="20"/>
                </a:cubicBezTo>
                <a:cubicBezTo>
                  <a:pt x="8" y="20"/>
                  <a:pt x="8" y="20"/>
                  <a:pt x="6" y="20"/>
                </a:cubicBezTo>
                <a:cubicBezTo>
                  <a:pt x="6" y="22"/>
                  <a:pt x="6" y="24"/>
                  <a:pt x="4" y="24"/>
                </a:cubicBezTo>
                <a:cubicBezTo>
                  <a:pt x="4" y="26"/>
                  <a:pt x="4" y="28"/>
                  <a:pt x="6" y="28"/>
                </a:cubicBezTo>
                <a:close/>
                <a:moveTo>
                  <a:pt x="86" y="32"/>
                </a:moveTo>
                <a:cubicBezTo>
                  <a:pt x="84" y="35"/>
                  <a:pt x="84" y="35"/>
                  <a:pt x="84" y="37"/>
                </a:cubicBezTo>
                <a:cubicBezTo>
                  <a:pt x="84" y="37"/>
                  <a:pt x="84" y="39"/>
                  <a:pt x="84" y="42"/>
                </a:cubicBezTo>
                <a:cubicBezTo>
                  <a:pt x="86" y="44"/>
                  <a:pt x="86" y="44"/>
                  <a:pt x="86" y="44"/>
                </a:cubicBezTo>
                <a:cubicBezTo>
                  <a:pt x="88" y="44"/>
                  <a:pt x="88" y="42"/>
                  <a:pt x="88" y="42"/>
                </a:cubicBezTo>
                <a:cubicBezTo>
                  <a:pt x="88" y="39"/>
                  <a:pt x="88" y="37"/>
                  <a:pt x="88" y="35"/>
                </a:cubicBezTo>
                <a:lnTo>
                  <a:pt x="86" y="32"/>
                </a:lnTo>
                <a:close/>
                <a:moveTo>
                  <a:pt x="55" y="6"/>
                </a:moveTo>
                <a:cubicBezTo>
                  <a:pt x="58" y="6"/>
                  <a:pt x="60" y="6"/>
                  <a:pt x="60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9"/>
                  <a:pt x="65" y="9"/>
                  <a:pt x="65" y="6"/>
                </a:cubicBezTo>
                <a:cubicBezTo>
                  <a:pt x="65" y="6"/>
                  <a:pt x="65" y="4"/>
                  <a:pt x="62" y="4"/>
                </a:cubicBezTo>
                <a:cubicBezTo>
                  <a:pt x="60" y="2"/>
                  <a:pt x="60" y="2"/>
                  <a:pt x="58" y="2"/>
                </a:cubicBezTo>
                <a:cubicBezTo>
                  <a:pt x="55" y="2"/>
                  <a:pt x="55" y="2"/>
                  <a:pt x="55" y="4"/>
                </a:cubicBezTo>
                <a:cubicBezTo>
                  <a:pt x="53" y="4"/>
                  <a:pt x="55" y="6"/>
                  <a:pt x="55" y="6"/>
                </a:cubicBezTo>
                <a:close/>
                <a:moveTo>
                  <a:pt x="43" y="5"/>
                </a:moveTo>
                <a:cubicBezTo>
                  <a:pt x="45" y="5"/>
                  <a:pt x="45" y="5"/>
                  <a:pt x="47" y="5"/>
                </a:cubicBezTo>
                <a:cubicBezTo>
                  <a:pt x="49" y="5"/>
                  <a:pt x="49" y="5"/>
                  <a:pt x="49" y="2"/>
                </a:cubicBezTo>
                <a:cubicBezTo>
                  <a:pt x="49" y="2"/>
                  <a:pt x="49" y="0"/>
                  <a:pt x="47" y="0"/>
                </a:cubicBezTo>
                <a:cubicBezTo>
                  <a:pt x="45" y="0"/>
                  <a:pt x="45" y="0"/>
                  <a:pt x="43" y="0"/>
                </a:cubicBezTo>
                <a:cubicBezTo>
                  <a:pt x="41" y="0"/>
                  <a:pt x="41" y="2"/>
                  <a:pt x="41" y="2"/>
                </a:cubicBezTo>
                <a:cubicBezTo>
                  <a:pt x="41" y="5"/>
                  <a:pt x="41" y="5"/>
                  <a:pt x="43" y="5"/>
                </a:cubicBezTo>
                <a:close/>
                <a:moveTo>
                  <a:pt x="35" y="6"/>
                </a:moveTo>
                <a:cubicBezTo>
                  <a:pt x="35" y="6"/>
                  <a:pt x="35" y="4"/>
                  <a:pt x="35" y="2"/>
                </a:cubicBezTo>
                <a:cubicBezTo>
                  <a:pt x="35" y="2"/>
                  <a:pt x="35" y="2"/>
                  <a:pt x="33" y="2"/>
                </a:cubicBezTo>
                <a:cubicBezTo>
                  <a:pt x="30" y="2"/>
                  <a:pt x="28" y="2"/>
                  <a:pt x="28" y="4"/>
                </a:cubicBezTo>
                <a:cubicBezTo>
                  <a:pt x="25" y="4"/>
                  <a:pt x="25" y="4"/>
                  <a:pt x="25" y="6"/>
                </a:cubicBezTo>
                <a:cubicBezTo>
                  <a:pt x="28" y="9"/>
                  <a:pt x="28" y="9"/>
                  <a:pt x="28" y="9"/>
                </a:cubicBezTo>
                <a:cubicBezTo>
                  <a:pt x="30" y="6"/>
                  <a:pt x="33" y="6"/>
                  <a:pt x="35" y="6"/>
                </a:cubicBezTo>
                <a:close/>
                <a:moveTo>
                  <a:pt x="73" y="15"/>
                </a:moveTo>
                <a:cubicBezTo>
                  <a:pt x="73" y="17"/>
                  <a:pt x="73" y="17"/>
                  <a:pt x="73" y="17"/>
                </a:cubicBezTo>
                <a:cubicBezTo>
                  <a:pt x="75" y="17"/>
                  <a:pt x="75" y="17"/>
                  <a:pt x="75" y="15"/>
                </a:cubicBezTo>
                <a:cubicBezTo>
                  <a:pt x="77" y="15"/>
                  <a:pt x="77" y="13"/>
                  <a:pt x="75" y="13"/>
                </a:cubicBezTo>
                <a:cubicBezTo>
                  <a:pt x="75" y="11"/>
                  <a:pt x="73" y="11"/>
                  <a:pt x="71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67" y="11"/>
                  <a:pt x="69" y="13"/>
                  <a:pt x="69" y="13"/>
                </a:cubicBezTo>
                <a:cubicBezTo>
                  <a:pt x="71" y="13"/>
                  <a:pt x="71" y="15"/>
                  <a:pt x="73" y="15"/>
                </a:cubicBezTo>
                <a:close/>
                <a:moveTo>
                  <a:pt x="6" y="54"/>
                </a:moveTo>
                <a:cubicBezTo>
                  <a:pt x="6" y="52"/>
                  <a:pt x="4" y="52"/>
                  <a:pt x="4" y="50"/>
                </a:cubicBezTo>
                <a:cubicBezTo>
                  <a:pt x="4" y="48"/>
                  <a:pt x="4" y="48"/>
                  <a:pt x="2" y="48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2"/>
                  <a:pt x="0" y="54"/>
                  <a:pt x="2" y="56"/>
                </a:cubicBezTo>
                <a:cubicBezTo>
                  <a:pt x="2" y="56"/>
                  <a:pt x="2" y="56"/>
                  <a:pt x="4" y="56"/>
                </a:cubicBezTo>
                <a:cubicBezTo>
                  <a:pt x="4" y="56"/>
                  <a:pt x="6" y="56"/>
                  <a:pt x="6" y="54"/>
                </a:cubicBezTo>
                <a:close/>
                <a:moveTo>
                  <a:pt x="71" y="76"/>
                </a:moveTo>
                <a:cubicBezTo>
                  <a:pt x="69" y="76"/>
                  <a:pt x="69" y="76"/>
                  <a:pt x="67" y="78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2"/>
                  <a:pt x="69" y="82"/>
                  <a:pt x="69" y="82"/>
                </a:cubicBezTo>
                <a:cubicBezTo>
                  <a:pt x="69" y="82"/>
                  <a:pt x="69" y="82"/>
                  <a:pt x="71" y="82"/>
                </a:cubicBezTo>
                <a:cubicBezTo>
                  <a:pt x="71" y="80"/>
                  <a:pt x="73" y="80"/>
                  <a:pt x="73" y="78"/>
                </a:cubicBezTo>
                <a:cubicBezTo>
                  <a:pt x="75" y="78"/>
                  <a:pt x="75" y="76"/>
                  <a:pt x="75" y="76"/>
                </a:cubicBezTo>
                <a:cubicBezTo>
                  <a:pt x="73" y="73"/>
                  <a:pt x="71" y="73"/>
                  <a:pt x="71" y="76"/>
                </a:cubicBezTo>
                <a:close/>
                <a:moveTo>
                  <a:pt x="77" y="67"/>
                </a:moveTo>
                <a:cubicBezTo>
                  <a:pt x="77" y="69"/>
                  <a:pt x="77" y="69"/>
                  <a:pt x="77" y="72"/>
                </a:cubicBezTo>
                <a:cubicBezTo>
                  <a:pt x="79" y="72"/>
                  <a:pt x="79" y="72"/>
                  <a:pt x="79" y="72"/>
                </a:cubicBezTo>
                <a:cubicBezTo>
                  <a:pt x="79" y="72"/>
                  <a:pt x="79" y="72"/>
                  <a:pt x="82" y="72"/>
                </a:cubicBezTo>
                <a:cubicBezTo>
                  <a:pt x="82" y="69"/>
                  <a:pt x="84" y="67"/>
                  <a:pt x="84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82" y="62"/>
                  <a:pt x="79" y="62"/>
                  <a:pt x="79" y="62"/>
                </a:cubicBezTo>
                <a:cubicBezTo>
                  <a:pt x="79" y="64"/>
                  <a:pt x="77" y="67"/>
                  <a:pt x="77" y="67"/>
                </a:cubicBezTo>
                <a:close/>
                <a:moveTo>
                  <a:pt x="21" y="80"/>
                </a:moveTo>
                <a:cubicBezTo>
                  <a:pt x="21" y="78"/>
                  <a:pt x="21" y="78"/>
                  <a:pt x="21" y="78"/>
                </a:cubicBezTo>
                <a:cubicBezTo>
                  <a:pt x="19" y="76"/>
                  <a:pt x="19" y="76"/>
                  <a:pt x="17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3" y="76"/>
                  <a:pt x="13" y="76"/>
                  <a:pt x="15" y="78"/>
                </a:cubicBezTo>
                <a:cubicBezTo>
                  <a:pt x="15" y="78"/>
                  <a:pt x="17" y="80"/>
                  <a:pt x="19" y="80"/>
                </a:cubicBezTo>
                <a:cubicBezTo>
                  <a:pt x="19" y="82"/>
                  <a:pt x="19" y="82"/>
                  <a:pt x="19" y="82"/>
                </a:cubicBezTo>
                <a:lnTo>
                  <a:pt x="21" y="80"/>
                </a:lnTo>
                <a:close/>
                <a:moveTo>
                  <a:pt x="58" y="82"/>
                </a:moveTo>
                <a:cubicBezTo>
                  <a:pt x="58" y="82"/>
                  <a:pt x="56" y="84"/>
                  <a:pt x="58" y="84"/>
                </a:cubicBezTo>
                <a:cubicBezTo>
                  <a:pt x="58" y="86"/>
                  <a:pt x="58" y="86"/>
                  <a:pt x="61" y="86"/>
                </a:cubicBezTo>
                <a:cubicBezTo>
                  <a:pt x="63" y="86"/>
                  <a:pt x="63" y="84"/>
                  <a:pt x="63" y="84"/>
                </a:cubicBezTo>
                <a:cubicBezTo>
                  <a:pt x="63" y="82"/>
                  <a:pt x="61" y="82"/>
                  <a:pt x="58" y="82"/>
                </a:cubicBezTo>
                <a:close/>
                <a:moveTo>
                  <a:pt x="8" y="72"/>
                </a:moveTo>
                <a:cubicBezTo>
                  <a:pt x="11" y="72"/>
                  <a:pt x="11" y="72"/>
                  <a:pt x="11" y="70"/>
                </a:cubicBezTo>
                <a:cubicBezTo>
                  <a:pt x="11" y="70"/>
                  <a:pt x="13" y="67"/>
                  <a:pt x="11" y="67"/>
                </a:cubicBezTo>
                <a:cubicBezTo>
                  <a:pt x="11" y="65"/>
                  <a:pt x="11" y="65"/>
                  <a:pt x="8" y="63"/>
                </a:cubicBezTo>
                <a:cubicBezTo>
                  <a:pt x="8" y="63"/>
                  <a:pt x="6" y="60"/>
                  <a:pt x="6" y="63"/>
                </a:cubicBezTo>
                <a:cubicBezTo>
                  <a:pt x="4" y="63"/>
                  <a:pt x="4" y="65"/>
                  <a:pt x="4" y="65"/>
                </a:cubicBezTo>
                <a:cubicBezTo>
                  <a:pt x="6" y="67"/>
                  <a:pt x="6" y="67"/>
                  <a:pt x="8" y="70"/>
                </a:cubicBezTo>
                <a:lnTo>
                  <a:pt x="8" y="72"/>
                </a:lnTo>
                <a:close/>
                <a:moveTo>
                  <a:pt x="86" y="48"/>
                </a:moveTo>
                <a:cubicBezTo>
                  <a:pt x="84" y="50"/>
                  <a:pt x="84" y="50"/>
                  <a:pt x="84" y="50"/>
                </a:cubicBezTo>
                <a:cubicBezTo>
                  <a:pt x="84" y="52"/>
                  <a:pt x="84" y="54"/>
                  <a:pt x="84" y="54"/>
                </a:cubicBezTo>
                <a:cubicBezTo>
                  <a:pt x="82" y="56"/>
                  <a:pt x="84" y="58"/>
                  <a:pt x="84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8" y="56"/>
                  <a:pt x="88" y="56"/>
                  <a:pt x="88" y="56"/>
                </a:cubicBezTo>
                <a:cubicBezTo>
                  <a:pt x="88" y="54"/>
                  <a:pt x="88" y="52"/>
                  <a:pt x="88" y="52"/>
                </a:cubicBezTo>
                <a:cubicBezTo>
                  <a:pt x="88" y="50"/>
                  <a:pt x="88" y="48"/>
                  <a:pt x="86" y="48"/>
                </a:cubicBezTo>
                <a:close/>
                <a:moveTo>
                  <a:pt x="45" y="13"/>
                </a:moveTo>
                <a:cubicBezTo>
                  <a:pt x="26" y="13"/>
                  <a:pt x="13" y="26"/>
                  <a:pt x="13" y="45"/>
                </a:cubicBezTo>
                <a:cubicBezTo>
                  <a:pt x="13" y="56"/>
                  <a:pt x="19" y="67"/>
                  <a:pt x="28" y="73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3"/>
                  <a:pt x="32" y="73"/>
                  <a:pt x="32" y="71"/>
                </a:cubicBezTo>
                <a:cubicBezTo>
                  <a:pt x="32" y="71"/>
                  <a:pt x="32" y="69"/>
                  <a:pt x="30" y="69"/>
                </a:cubicBezTo>
                <a:cubicBezTo>
                  <a:pt x="22" y="63"/>
                  <a:pt x="17" y="54"/>
                  <a:pt x="17" y="45"/>
                </a:cubicBezTo>
                <a:cubicBezTo>
                  <a:pt x="17" y="30"/>
                  <a:pt x="30" y="17"/>
                  <a:pt x="45" y="17"/>
                </a:cubicBezTo>
                <a:cubicBezTo>
                  <a:pt x="60" y="17"/>
                  <a:pt x="71" y="30"/>
                  <a:pt x="71" y="45"/>
                </a:cubicBezTo>
                <a:cubicBezTo>
                  <a:pt x="71" y="54"/>
                  <a:pt x="66" y="63"/>
                  <a:pt x="58" y="69"/>
                </a:cubicBezTo>
                <a:cubicBezTo>
                  <a:pt x="58" y="69"/>
                  <a:pt x="56" y="71"/>
                  <a:pt x="58" y="71"/>
                </a:cubicBezTo>
                <a:cubicBezTo>
                  <a:pt x="58" y="73"/>
                  <a:pt x="60" y="73"/>
                  <a:pt x="60" y="73"/>
                </a:cubicBezTo>
                <a:cubicBezTo>
                  <a:pt x="71" y="67"/>
                  <a:pt x="77" y="56"/>
                  <a:pt x="77" y="45"/>
                </a:cubicBezTo>
                <a:cubicBezTo>
                  <a:pt x="77" y="26"/>
                  <a:pt x="62" y="13"/>
                  <a:pt x="45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6" name="Freeform 175">
            <a:extLst>
              <a:ext uri="{FF2B5EF4-FFF2-40B4-BE49-F238E27FC236}">
                <a16:creationId xmlns:a16="http://schemas.microsoft.com/office/drawing/2014/main" id="{F58EF7B1-CD22-4A7E-835C-0BA445F97705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4167188"/>
            <a:ext cx="254000" cy="174625"/>
          </a:xfrm>
          <a:custGeom>
            <a:avLst/>
            <a:gdLst>
              <a:gd name="T0" fmla="*/ 0 w 160"/>
              <a:gd name="T1" fmla="*/ 50 h 110"/>
              <a:gd name="T2" fmla="*/ 4 w 160"/>
              <a:gd name="T3" fmla="*/ 65 h 110"/>
              <a:gd name="T4" fmla="*/ 8 w 160"/>
              <a:gd name="T5" fmla="*/ 50 h 110"/>
              <a:gd name="T6" fmla="*/ 17 w 160"/>
              <a:gd name="T7" fmla="*/ 45 h 110"/>
              <a:gd name="T8" fmla="*/ 15 w 160"/>
              <a:gd name="T9" fmla="*/ 63 h 110"/>
              <a:gd name="T10" fmla="*/ 22 w 160"/>
              <a:gd name="T11" fmla="*/ 63 h 110"/>
              <a:gd name="T12" fmla="*/ 17 w 160"/>
              <a:gd name="T13" fmla="*/ 45 h 110"/>
              <a:gd name="T14" fmla="*/ 28 w 160"/>
              <a:gd name="T15" fmla="*/ 45 h 110"/>
              <a:gd name="T16" fmla="*/ 32 w 160"/>
              <a:gd name="T17" fmla="*/ 69 h 110"/>
              <a:gd name="T18" fmla="*/ 34 w 160"/>
              <a:gd name="T19" fmla="*/ 45 h 110"/>
              <a:gd name="T20" fmla="*/ 46 w 160"/>
              <a:gd name="T21" fmla="*/ 34 h 110"/>
              <a:gd name="T22" fmla="*/ 42 w 160"/>
              <a:gd name="T23" fmla="*/ 73 h 110"/>
              <a:gd name="T24" fmla="*/ 50 w 160"/>
              <a:gd name="T25" fmla="*/ 73 h 110"/>
              <a:gd name="T26" fmla="*/ 46 w 160"/>
              <a:gd name="T27" fmla="*/ 34 h 110"/>
              <a:gd name="T28" fmla="*/ 55 w 160"/>
              <a:gd name="T29" fmla="*/ 28 h 110"/>
              <a:gd name="T30" fmla="*/ 58 w 160"/>
              <a:gd name="T31" fmla="*/ 85 h 110"/>
              <a:gd name="T32" fmla="*/ 63 w 160"/>
              <a:gd name="T33" fmla="*/ 28 h 110"/>
              <a:gd name="T34" fmla="*/ 74 w 160"/>
              <a:gd name="T35" fmla="*/ 0 h 110"/>
              <a:gd name="T36" fmla="*/ 69 w 160"/>
              <a:gd name="T37" fmla="*/ 108 h 110"/>
              <a:gd name="T38" fmla="*/ 78 w 160"/>
              <a:gd name="T39" fmla="*/ 108 h 110"/>
              <a:gd name="T40" fmla="*/ 74 w 160"/>
              <a:gd name="T41" fmla="*/ 0 h 110"/>
              <a:gd name="T42" fmla="*/ 84 w 160"/>
              <a:gd name="T43" fmla="*/ 13 h 110"/>
              <a:gd name="T44" fmla="*/ 86 w 160"/>
              <a:gd name="T45" fmla="*/ 101 h 110"/>
              <a:gd name="T46" fmla="*/ 91 w 160"/>
              <a:gd name="T47" fmla="*/ 13 h 110"/>
              <a:gd name="T48" fmla="*/ 101 w 160"/>
              <a:gd name="T49" fmla="*/ 26 h 110"/>
              <a:gd name="T50" fmla="*/ 97 w 160"/>
              <a:gd name="T51" fmla="*/ 82 h 110"/>
              <a:gd name="T52" fmla="*/ 103 w 160"/>
              <a:gd name="T53" fmla="*/ 82 h 110"/>
              <a:gd name="T54" fmla="*/ 101 w 160"/>
              <a:gd name="T55" fmla="*/ 26 h 110"/>
              <a:gd name="T56" fmla="*/ 110 w 160"/>
              <a:gd name="T57" fmla="*/ 41 h 110"/>
              <a:gd name="T58" fmla="*/ 115 w 160"/>
              <a:gd name="T59" fmla="*/ 73 h 110"/>
              <a:gd name="T60" fmla="*/ 119 w 160"/>
              <a:gd name="T61" fmla="*/ 41 h 110"/>
              <a:gd name="T62" fmla="*/ 125 w 160"/>
              <a:gd name="T63" fmla="*/ 45 h 110"/>
              <a:gd name="T64" fmla="*/ 130 w 160"/>
              <a:gd name="T65" fmla="*/ 69 h 110"/>
              <a:gd name="T66" fmla="*/ 132 w 160"/>
              <a:gd name="T67" fmla="*/ 45 h 110"/>
              <a:gd name="T68" fmla="*/ 125 w 160"/>
              <a:gd name="T69" fmla="*/ 45 h 110"/>
              <a:gd name="T70" fmla="*/ 138 w 160"/>
              <a:gd name="T71" fmla="*/ 50 h 110"/>
              <a:gd name="T72" fmla="*/ 142 w 160"/>
              <a:gd name="T73" fmla="*/ 65 h 110"/>
              <a:gd name="T74" fmla="*/ 147 w 160"/>
              <a:gd name="T75" fmla="*/ 50 h 110"/>
              <a:gd name="T76" fmla="*/ 155 w 160"/>
              <a:gd name="T77" fmla="*/ 45 h 110"/>
              <a:gd name="T78" fmla="*/ 153 w 160"/>
              <a:gd name="T79" fmla="*/ 63 h 110"/>
              <a:gd name="T80" fmla="*/ 160 w 160"/>
              <a:gd name="T81" fmla="*/ 63 h 110"/>
              <a:gd name="T82" fmla="*/ 155 w 160"/>
              <a:gd name="T83" fmla="*/ 4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10">
                <a:moveTo>
                  <a:pt x="4" y="45"/>
                </a:moveTo>
                <a:cubicBezTo>
                  <a:pt x="2" y="45"/>
                  <a:pt x="0" y="47"/>
                  <a:pt x="0" y="50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8" y="63"/>
                  <a:pt x="8" y="63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47"/>
                  <a:pt x="6" y="45"/>
                  <a:pt x="4" y="45"/>
                </a:cubicBezTo>
                <a:close/>
                <a:moveTo>
                  <a:pt x="17" y="45"/>
                </a:moveTo>
                <a:cubicBezTo>
                  <a:pt x="15" y="45"/>
                  <a:pt x="15" y="47"/>
                  <a:pt x="15" y="50"/>
                </a:cubicBezTo>
                <a:cubicBezTo>
                  <a:pt x="15" y="63"/>
                  <a:pt x="15" y="63"/>
                  <a:pt x="15" y="63"/>
                </a:cubicBezTo>
                <a:cubicBezTo>
                  <a:pt x="15" y="63"/>
                  <a:pt x="15" y="65"/>
                  <a:pt x="17" y="65"/>
                </a:cubicBezTo>
                <a:cubicBezTo>
                  <a:pt x="20" y="65"/>
                  <a:pt x="22" y="63"/>
                  <a:pt x="22" y="63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47"/>
                  <a:pt x="20" y="45"/>
                  <a:pt x="17" y="45"/>
                </a:cubicBezTo>
                <a:close/>
                <a:moveTo>
                  <a:pt x="32" y="41"/>
                </a:moveTo>
                <a:cubicBezTo>
                  <a:pt x="30" y="41"/>
                  <a:pt x="28" y="43"/>
                  <a:pt x="28" y="45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9"/>
                  <a:pt x="30" y="69"/>
                  <a:pt x="32" y="69"/>
                </a:cubicBezTo>
                <a:cubicBezTo>
                  <a:pt x="34" y="69"/>
                  <a:pt x="34" y="69"/>
                  <a:pt x="34" y="67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43"/>
                  <a:pt x="34" y="41"/>
                  <a:pt x="32" y="41"/>
                </a:cubicBezTo>
                <a:close/>
                <a:moveTo>
                  <a:pt x="46" y="34"/>
                </a:moveTo>
                <a:cubicBezTo>
                  <a:pt x="44" y="34"/>
                  <a:pt x="42" y="36"/>
                  <a:pt x="42" y="38"/>
                </a:cubicBezTo>
                <a:cubicBezTo>
                  <a:pt x="42" y="73"/>
                  <a:pt x="42" y="73"/>
                  <a:pt x="42" y="73"/>
                </a:cubicBezTo>
                <a:cubicBezTo>
                  <a:pt x="42" y="73"/>
                  <a:pt x="44" y="76"/>
                  <a:pt x="46" y="76"/>
                </a:cubicBezTo>
                <a:cubicBezTo>
                  <a:pt x="48" y="76"/>
                  <a:pt x="50" y="73"/>
                  <a:pt x="50" y="73"/>
                </a:cubicBezTo>
                <a:cubicBezTo>
                  <a:pt x="50" y="38"/>
                  <a:pt x="50" y="38"/>
                  <a:pt x="50" y="38"/>
                </a:cubicBezTo>
                <a:cubicBezTo>
                  <a:pt x="50" y="36"/>
                  <a:pt x="48" y="34"/>
                  <a:pt x="46" y="34"/>
                </a:cubicBezTo>
                <a:close/>
                <a:moveTo>
                  <a:pt x="58" y="26"/>
                </a:moveTo>
                <a:cubicBezTo>
                  <a:pt x="58" y="26"/>
                  <a:pt x="55" y="26"/>
                  <a:pt x="55" y="28"/>
                </a:cubicBezTo>
                <a:cubicBezTo>
                  <a:pt x="55" y="81"/>
                  <a:pt x="55" y="81"/>
                  <a:pt x="55" y="81"/>
                </a:cubicBezTo>
                <a:cubicBezTo>
                  <a:pt x="55" y="83"/>
                  <a:pt x="58" y="85"/>
                  <a:pt x="58" y="85"/>
                </a:cubicBezTo>
                <a:cubicBezTo>
                  <a:pt x="60" y="85"/>
                  <a:pt x="63" y="83"/>
                  <a:pt x="63" y="81"/>
                </a:cubicBezTo>
                <a:cubicBezTo>
                  <a:pt x="63" y="28"/>
                  <a:pt x="63" y="28"/>
                  <a:pt x="63" y="28"/>
                </a:cubicBezTo>
                <a:cubicBezTo>
                  <a:pt x="63" y="26"/>
                  <a:pt x="60" y="26"/>
                  <a:pt x="58" y="26"/>
                </a:cubicBezTo>
                <a:close/>
                <a:moveTo>
                  <a:pt x="74" y="0"/>
                </a:moveTo>
                <a:cubicBezTo>
                  <a:pt x="71" y="0"/>
                  <a:pt x="69" y="2"/>
                  <a:pt x="69" y="4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69" y="110"/>
                  <a:pt x="71" y="110"/>
                  <a:pt x="74" y="110"/>
                </a:cubicBezTo>
                <a:cubicBezTo>
                  <a:pt x="76" y="110"/>
                  <a:pt x="78" y="110"/>
                  <a:pt x="78" y="108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2"/>
                  <a:pt x="76" y="0"/>
                  <a:pt x="74" y="0"/>
                </a:cubicBezTo>
                <a:close/>
                <a:moveTo>
                  <a:pt x="86" y="8"/>
                </a:moveTo>
                <a:cubicBezTo>
                  <a:pt x="84" y="8"/>
                  <a:pt x="84" y="10"/>
                  <a:pt x="84" y="13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101"/>
                  <a:pt x="84" y="101"/>
                  <a:pt x="86" y="101"/>
                </a:cubicBezTo>
                <a:cubicBezTo>
                  <a:pt x="89" y="101"/>
                  <a:pt x="91" y="101"/>
                  <a:pt x="91" y="99"/>
                </a:cubicBezTo>
                <a:cubicBezTo>
                  <a:pt x="91" y="13"/>
                  <a:pt x="91" y="13"/>
                  <a:pt x="91" y="13"/>
                </a:cubicBezTo>
                <a:cubicBezTo>
                  <a:pt x="91" y="10"/>
                  <a:pt x="89" y="8"/>
                  <a:pt x="86" y="8"/>
                </a:cubicBezTo>
                <a:close/>
                <a:moveTo>
                  <a:pt x="101" y="26"/>
                </a:moveTo>
                <a:cubicBezTo>
                  <a:pt x="99" y="26"/>
                  <a:pt x="97" y="28"/>
                  <a:pt x="97" y="30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9" y="84"/>
                  <a:pt x="101" y="84"/>
                </a:cubicBezTo>
                <a:cubicBezTo>
                  <a:pt x="103" y="84"/>
                  <a:pt x="103" y="82"/>
                  <a:pt x="103" y="82"/>
                </a:cubicBezTo>
                <a:cubicBezTo>
                  <a:pt x="103" y="30"/>
                  <a:pt x="103" y="30"/>
                  <a:pt x="103" y="30"/>
                </a:cubicBezTo>
                <a:cubicBezTo>
                  <a:pt x="103" y="28"/>
                  <a:pt x="103" y="26"/>
                  <a:pt x="101" y="26"/>
                </a:cubicBezTo>
                <a:close/>
                <a:moveTo>
                  <a:pt x="115" y="36"/>
                </a:moveTo>
                <a:cubicBezTo>
                  <a:pt x="112" y="36"/>
                  <a:pt x="110" y="38"/>
                  <a:pt x="110" y="4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3"/>
                  <a:pt x="112" y="73"/>
                  <a:pt x="115" y="73"/>
                </a:cubicBezTo>
                <a:cubicBezTo>
                  <a:pt x="117" y="73"/>
                  <a:pt x="119" y="73"/>
                  <a:pt x="119" y="71"/>
                </a:cubicBezTo>
                <a:cubicBezTo>
                  <a:pt x="119" y="41"/>
                  <a:pt x="119" y="41"/>
                  <a:pt x="119" y="41"/>
                </a:cubicBezTo>
                <a:cubicBezTo>
                  <a:pt x="119" y="38"/>
                  <a:pt x="117" y="36"/>
                  <a:pt x="115" y="36"/>
                </a:cubicBezTo>
                <a:close/>
                <a:moveTo>
                  <a:pt x="125" y="45"/>
                </a:moveTo>
                <a:cubicBezTo>
                  <a:pt x="125" y="67"/>
                  <a:pt x="125" y="67"/>
                  <a:pt x="125" y="67"/>
                </a:cubicBezTo>
                <a:cubicBezTo>
                  <a:pt x="125" y="67"/>
                  <a:pt x="127" y="69"/>
                  <a:pt x="130" y="69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2" y="43"/>
                  <a:pt x="130" y="41"/>
                  <a:pt x="130" y="41"/>
                </a:cubicBezTo>
                <a:cubicBezTo>
                  <a:pt x="127" y="41"/>
                  <a:pt x="125" y="43"/>
                  <a:pt x="125" y="45"/>
                </a:cubicBezTo>
                <a:close/>
                <a:moveTo>
                  <a:pt x="142" y="45"/>
                </a:moveTo>
                <a:cubicBezTo>
                  <a:pt x="140" y="45"/>
                  <a:pt x="138" y="47"/>
                  <a:pt x="138" y="50"/>
                </a:cubicBezTo>
                <a:cubicBezTo>
                  <a:pt x="138" y="63"/>
                  <a:pt x="138" y="63"/>
                  <a:pt x="138" y="63"/>
                </a:cubicBezTo>
                <a:cubicBezTo>
                  <a:pt x="138" y="63"/>
                  <a:pt x="140" y="65"/>
                  <a:pt x="142" y="65"/>
                </a:cubicBezTo>
                <a:cubicBezTo>
                  <a:pt x="144" y="65"/>
                  <a:pt x="147" y="63"/>
                  <a:pt x="147" y="63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47" y="47"/>
                  <a:pt x="144" y="45"/>
                  <a:pt x="142" y="45"/>
                </a:cubicBezTo>
                <a:close/>
                <a:moveTo>
                  <a:pt x="155" y="45"/>
                </a:moveTo>
                <a:cubicBezTo>
                  <a:pt x="153" y="45"/>
                  <a:pt x="153" y="47"/>
                  <a:pt x="153" y="50"/>
                </a:cubicBezTo>
                <a:cubicBezTo>
                  <a:pt x="153" y="63"/>
                  <a:pt x="153" y="63"/>
                  <a:pt x="153" y="63"/>
                </a:cubicBezTo>
                <a:cubicBezTo>
                  <a:pt x="153" y="63"/>
                  <a:pt x="153" y="65"/>
                  <a:pt x="155" y="65"/>
                </a:cubicBezTo>
                <a:cubicBezTo>
                  <a:pt x="157" y="65"/>
                  <a:pt x="160" y="63"/>
                  <a:pt x="160" y="63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7"/>
                  <a:pt x="157" y="45"/>
                  <a:pt x="155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7" name="Freeform 176">
            <a:extLst>
              <a:ext uri="{FF2B5EF4-FFF2-40B4-BE49-F238E27FC236}">
                <a16:creationId xmlns:a16="http://schemas.microsoft.com/office/drawing/2014/main" id="{DC06FFEB-E80A-462E-8AB5-15EE654B6D74}"/>
              </a:ext>
            </a:extLst>
          </p:cNvPr>
          <p:cNvSpPr>
            <a:spLocks noEditPoints="1"/>
          </p:cNvSpPr>
          <p:nvPr/>
        </p:nvSpPr>
        <p:spPr bwMode="auto">
          <a:xfrm>
            <a:off x="2946401" y="4676776"/>
            <a:ext cx="246063" cy="255588"/>
          </a:xfrm>
          <a:custGeom>
            <a:avLst/>
            <a:gdLst>
              <a:gd name="T0" fmla="*/ 15 w 155"/>
              <a:gd name="T1" fmla="*/ 74 h 161"/>
              <a:gd name="T2" fmla="*/ 0 w 155"/>
              <a:gd name="T3" fmla="*/ 143 h 161"/>
              <a:gd name="T4" fmla="*/ 139 w 155"/>
              <a:gd name="T5" fmla="*/ 161 h 161"/>
              <a:gd name="T6" fmla="*/ 155 w 155"/>
              <a:gd name="T7" fmla="*/ 91 h 161"/>
              <a:gd name="T8" fmla="*/ 146 w 155"/>
              <a:gd name="T9" fmla="*/ 143 h 161"/>
              <a:gd name="T10" fmla="*/ 15 w 155"/>
              <a:gd name="T11" fmla="*/ 150 h 161"/>
              <a:gd name="T12" fmla="*/ 9 w 155"/>
              <a:gd name="T13" fmla="*/ 91 h 161"/>
              <a:gd name="T14" fmla="*/ 139 w 155"/>
              <a:gd name="T15" fmla="*/ 85 h 161"/>
              <a:gd name="T16" fmla="*/ 146 w 155"/>
              <a:gd name="T17" fmla="*/ 143 h 161"/>
              <a:gd name="T18" fmla="*/ 76 w 155"/>
              <a:gd name="T19" fmla="*/ 50 h 161"/>
              <a:gd name="T20" fmla="*/ 91 w 155"/>
              <a:gd name="T21" fmla="*/ 35 h 161"/>
              <a:gd name="T22" fmla="*/ 68 w 155"/>
              <a:gd name="T23" fmla="*/ 26 h 161"/>
              <a:gd name="T24" fmla="*/ 68 w 155"/>
              <a:gd name="T25" fmla="*/ 46 h 161"/>
              <a:gd name="T26" fmla="*/ 76 w 155"/>
              <a:gd name="T27" fmla="*/ 31 h 161"/>
              <a:gd name="T28" fmla="*/ 83 w 155"/>
              <a:gd name="T29" fmla="*/ 35 h 161"/>
              <a:gd name="T30" fmla="*/ 74 w 155"/>
              <a:gd name="T31" fmla="*/ 39 h 161"/>
              <a:gd name="T32" fmla="*/ 74 w 155"/>
              <a:gd name="T33" fmla="*/ 33 h 161"/>
              <a:gd name="T34" fmla="*/ 98 w 155"/>
              <a:gd name="T35" fmla="*/ 56 h 161"/>
              <a:gd name="T36" fmla="*/ 109 w 155"/>
              <a:gd name="T37" fmla="*/ 35 h 161"/>
              <a:gd name="T38" fmla="*/ 93 w 155"/>
              <a:gd name="T39" fmla="*/ 15 h 161"/>
              <a:gd name="T40" fmla="*/ 100 w 155"/>
              <a:gd name="T41" fmla="*/ 35 h 161"/>
              <a:gd name="T42" fmla="*/ 93 w 155"/>
              <a:gd name="T43" fmla="*/ 56 h 161"/>
              <a:gd name="T44" fmla="*/ 57 w 155"/>
              <a:gd name="T45" fmla="*/ 56 h 161"/>
              <a:gd name="T46" fmla="*/ 59 w 155"/>
              <a:gd name="T47" fmla="*/ 50 h 161"/>
              <a:gd name="T48" fmla="*/ 59 w 155"/>
              <a:gd name="T49" fmla="*/ 21 h 161"/>
              <a:gd name="T50" fmla="*/ 53 w 155"/>
              <a:gd name="T51" fmla="*/ 15 h 161"/>
              <a:gd name="T52" fmla="*/ 53 w 155"/>
              <a:gd name="T53" fmla="*/ 56 h 161"/>
              <a:gd name="T54" fmla="*/ 29 w 155"/>
              <a:gd name="T55" fmla="*/ 132 h 161"/>
              <a:gd name="T56" fmla="*/ 22 w 155"/>
              <a:gd name="T57" fmla="*/ 93 h 161"/>
              <a:gd name="T58" fmla="*/ 18 w 155"/>
              <a:gd name="T59" fmla="*/ 137 h 161"/>
              <a:gd name="T60" fmla="*/ 39 w 155"/>
              <a:gd name="T61" fmla="*/ 141 h 161"/>
              <a:gd name="T62" fmla="*/ 39 w 155"/>
              <a:gd name="T63" fmla="*/ 132 h 161"/>
              <a:gd name="T64" fmla="*/ 50 w 155"/>
              <a:gd name="T65" fmla="*/ 98 h 161"/>
              <a:gd name="T66" fmla="*/ 55 w 155"/>
              <a:gd name="T67" fmla="*/ 141 h 161"/>
              <a:gd name="T68" fmla="*/ 59 w 155"/>
              <a:gd name="T69" fmla="*/ 98 h 161"/>
              <a:gd name="T70" fmla="*/ 96 w 155"/>
              <a:gd name="T71" fmla="*/ 93 h 161"/>
              <a:gd name="T72" fmla="*/ 83 w 155"/>
              <a:gd name="T73" fmla="*/ 120 h 161"/>
              <a:gd name="T74" fmla="*/ 70 w 155"/>
              <a:gd name="T75" fmla="*/ 93 h 161"/>
              <a:gd name="T76" fmla="*/ 79 w 155"/>
              <a:gd name="T77" fmla="*/ 139 h 161"/>
              <a:gd name="T78" fmla="*/ 98 w 155"/>
              <a:gd name="T79" fmla="*/ 100 h 161"/>
              <a:gd name="T80" fmla="*/ 130 w 155"/>
              <a:gd name="T81" fmla="*/ 102 h 161"/>
              <a:gd name="T82" fmla="*/ 130 w 155"/>
              <a:gd name="T83" fmla="*/ 93 h 161"/>
              <a:gd name="T84" fmla="*/ 104 w 155"/>
              <a:gd name="T85" fmla="*/ 98 h 161"/>
              <a:gd name="T86" fmla="*/ 109 w 155"/>
              <a:gd name="T87" fmla="*/ 141 h 161"/>
              <a:gd name="T88" fmla="*/ 135 w 155"/>
              <a:gd name="T89" fmla="*/ 137 h 161"/>
              <a:gd name="T90" fmla="*/ 115 w 155"/>
              <a:gd name="T91" fmla="*/ 132 h 161"/>
              <a:gd name="T92" fmla="*/ 128 w 155"/>
              <a:gd name="T93" fmla="*/ 119 h 161"/>
              <a:gd name="T94" fmla="*/ 128 w 155"/>
              <a:gd name="T95" fmla="*/ 111 h 161"/>
              <a:gd name="T96" fmla="*/ 115 w 155"/>
              <a:gd name="T97" fmla="*/ 102 h 161"/>
              <a:gd name="T98" fmla="*/ 116 w 155"/>
              <a:gd name="T99" fmla="*/ 35 h 161"/>
              <a:gd name="T100" fmla="*/ 105 w 155"/>
              <a:gd name="T101" fmla="*/ 70 h 161"/>
              <a:gd name="T102" fmla="*/ 111 w 155"/>
              <a:gd name="T103" fmla="*/ 70 h 161"/>
              <a:gd name="T104" fmla="*/ 111 w 155"/>
              <a:gd name="T105" fmla="*/ 3 h 161"/>
              <a:gd name="T106" fmla="*/ 105 w 155"/>
              <a:gd name="T107" fmla="*/ 9 h 161"/>
              <a:gd name="T108" fmla="*/ 44 w 155"/>
              <a:gd name="T109" fmla="*/ 70 h 161"/>
              <a:gd name="T110" fmla="*/ 50 w 155"/>
              <a:gd name="T111" fmla="*/ 70 h 161"/>
              <a:gd name="T112" fmla="*/ 38 w 155"/>
              <a:gd name="T113" fmla="*/ 35 h 161"/>
              <a:gd name="T114" fmla="*/ 50 w 155"/>
              <a:gd name="T115" fmla="*/ 3 h 161"/>
              <a:gd name="T116" fmla="*/ 29 w 155"/>
              <a:gd name="T117" fmla="*/ 3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" h="161">
                <a:moveTo>
                  <a:pt x="139" y="74"/>
                </a:moveTo>
                <a:cubicBezTo>
                  <a:pt x="15" y="74"/>
                  <a:pt x="15" y="74"/>
                  <a:pt x="15" y="74"/>
                </a:cubicBezTo>
                <a:cubicBezTo>
                  <a:pt x="6" y="74"/>
                  <a:pt x="0" y="82"/>
                  <a:pt x="0" y="91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6" y="161"/>
                  <a:pt x="15" y="161"/>
                </a:cubicBezTo>
                <a:cubicBezTo>
                  <a:pt x="139" y="161"/>
                  <a:pt x="139" y="161"/>
                  <a:pt x="139" y="161"/>
                </a:cubicBezTo>
                <a:cubicBezTo>
                  <a:pt x="148" y="161"/>
                  <a:pt x="155" y="152"/>
                  <a:pt x="155" y="14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5" y="82"/>
                  <a:pt x="148" y="74"/>
                  <a:pt x="139" y="74"/>
                </a:cubicBezTo>
                <a:close/>
                <a:moveTo>
                  <a:pt x="146" y="143"/>
                </a:moveTo>
                <a:cubicBezTo>
                  <a:pt x="146" y="148"/>
                  <a:pt x="142" y="150"/>
                  <a:pt x="139" y="150"/>
                </a:cubicBezTo>
                <a:cubicBezTo>
                  <a:pt x="15" y="150"/>
                  <a:pt x="15" y="150"/>
                  <a:pt x="15" y="150"/>
                </a:cubicBezTo>
                <a:cubicBezTo>
                  <a:pt x="11" y="150"/>
                  <a:pt x="9" y="148"/>
                  <a:pt x="9" y="143"/>
                </a:cubicBezTo>
                <a:cubicBezTo>
                  <a:pt x="9" y="91"/>
                  <a:pt x="9" y="91"/>
                  <a:pt x="9" y="91"/>
                </a:cubicBezTo>
                <a:cubicBezTo>
                  <a:pt x="9" y="87"/>
                  <a:pt x="11" y="85"/>
                  <a:pt x="15" y="85"/>
                </a:cubicBezTo>
                <a:cubicBezTo>
                  <a:pt x="139" y="85"/>
                  <a:pt x="139" y="85"/>
                  <a:pt x="139" y="85"/>
                </a:cubicBezTo>
                <a:cubicBezTo>
                  <a:pt x="142" y="85"/>
                  <a:pt x="146" y="87"/>
                  <a:pt x="146" y="91"/>
                </a:cubicBezTo>
                <a:lnTo>
                  <a:pt x="146" y="143"/>
                </a:lnTo>
                <a:close/>
                <a:moveTo>
                  <a:pt x="68" y="46"/>
                </a:moveTo>
                <a:cubicBezTo>
                  <a:pt x="70" y="48"/>
                  <a:pt x="74" y="50"/>
                  <a:pt x="76" y="50"/>
                </a:cubicBezTo>
                <a:cubicBezTo>
                  <a:pt x="80" y="50"/>
                  <a:pt x="85" y="48"/>
                  <a:pt x="87" y="46"/>
                </a:cubicBezTo>
                <a:cubicBezTo>
                  <a:pt x="89" y="43"/>
                  <a:pt x="91" y="39"/>
                  <a:pt x="91" y="35"/>
                </a:cubicBezTo>
                <a:cubicBezTo>
                  <a:pt x="91" y="33"/>
                  <a:pt x="89" y="29"/>
                  <a:pt x="87" y="26"/>
                </a:cubicBezTo>
                <a:cubicBezTo>
                  <a:pt x="80" y="20"/>
                  <a:pt x="72" y="20"/>
                  <a:pt x="68" y="26"/>
                </a:cubicBezTo>
                <a:cubicBezTo>
                  <a:pt x="63" y="29"/>
                  <a:pt x="63" y="33"/>
                  <a:pt x="63" y="35"/>
                </a:cubicBezTo>
                <a:cubicBezTo>
                  <a:pt x="63" y="39"/>
                  <a:pt x="63" y="43"/>
                  <a:pt x="68" y="46"/>
                </a:cubicBezTo>
                <a:close/>
                <a:moveTo>
                  <a:pt x="74" y="33"/>
                </a:moveTo>
                <a:cubicBezTo>
                  <a:pt x="74" y="31"/>
                  <a:pt x="76" y="31"/>
                  <a:pt x="76" y="31"/>
                </a:cubicBezTo>
                <a:cubicBezTo>
                  <a:pt x="78" y="31"/>
                  <a:pt x="80" y="31"/>
                  <a:pt x="80" y="33"/>
                </a:cubicBezTo>
                <a:cubicBezTo>
                  <a:pt x="83" y="33"/>
                  <a:pt x="83" y="35"/>
                  <a:pt x="83" y="35"/>
                </a:cubicBezTo>
                <a:cubicBezTo>
                  <a:pt x="83" y="37"/>
                  <a:pt x="83" y="39"/>
                  <a:pt x="80" y="39"/>
                </a:cubicBezTo>
                <a:cubicBezTo>
                  <a:pt x="78" y="41"/>
                  <a:pt x="76" y="41"/>
                  <a:pt x="74" y="39"/>
                </a:cubicBezTo>
                <a:cubicBezTo>
                  <a:pt x="72" y="39"/>
                  <a:pt x="72" y="37"/>
                  <a:pt x="72" y="35"/>
                </a:cubicBezTo>
                <a:cubicBezTo>
                  <a:pt x="72" y="35"/>
                  <a:pt x="72" y="33"/>
                  <a:pt x="74" y="33"/>
                </a:cubicBezTo>
                <a:close/>
                <a:moveTo>
                  <a:pt x="93" y="56"/>
                </a:moveTo>
                <a:cubicBezTo>
                  <a:pt x="96" y="56"/>
                  <a:pt x="96" y="56"/>
                  <a:pt x="98" y="56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7" y="50"/>
                  <a:pt x="109" y="43"/>
                  <a:pt x="109" y="35"/>
                </a:cubicBezTo>
                <a:cubicBezTo>
                  <a:pt x="109" y="28"/>
                  <a:pt x="107" y="19"/>
                  <a:pt x="100" y="15"/>
                </a:cubicBezTo>
                <a:cubicBezTo>
                  <a:pt x="98" y="13"/>
                  <a:pt x="96" y="13"/>
                  <a:pt x="93" y="15"/>
                </a:cubicBezTo>
                <a:cubicBezTo>
                  <a:pt x="91" y="17"/>
                  <a:pt x="91" y="19"/>
                  <a:pt x="93" y="21"/>
                </a:cubicBezTo>
                <a:cubicBezTo>
                  <a:pt x="98" y="26"/>
                  <a:pt x="100" y="30"/>
                  <a:pt x="100" y="35"/>
                </a:cubicBezTo>
                <a:cubicBezTo>
                  <a:pt x="100" y="41"/>
                  <a:pt x="98" y="45"/>
                  <a:pt x="93" y="50"/>
                </a:cubicBezTo>
                <a:cubicBezTo>
                  <a:pt x="91" y="52"/>
                  <a:pt x="91" y="54"/>
                  <a:pt x="93" y="56"/>
                </a:cubicBezTo>
                <a:close/>
                <a:moveTo>
                  <a:pt x="53" y="56"/>
                </a:moveTo>
                <a:cubicBezTo>
                  <a:pt x="55" y="56"/>
                  <a:pt x="55" y="56"/>
                  <a:pt x="57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62" y="54"/>
                  <a:pt x="62" y="52"/>
                  <a:pt x="59" y="50"/>
                </a:cubicBezTo>
                <a:cubicBezTo>
                  <a:pt x="57" y="45"/>
                  <a:pt x="55" y="41"/>
                  <a:pt x="55" y="35"/>
                </a:cubicBezTo>
                <a:cubicBezTo>
                  <a:pt x="55" y="30"/>
                  <a:pt x="57" y="26"/>
                  <a:pt x="59" y="21"/>
                </a:cubicBezTo>
                <a:cubicBezTo>
                  <a:pt x="62" y="19"/>
                  <a:pt x="62" y="17"/>
                  <a:pt x="59" y="15"/>
                </a:cubicBezTo>
                <a:cubicBezTo>
                  <a:pt x="59" y="13"/>
                  <a:pt x="55" y="13"/>
                  <a:pt x="53" y="15"/>
                </a:cubicBezTo>
                <a:cubicBezTo>
                  <a:pt x="48" y="19"/>
                  <a:pt x="43" y="28"/>
                  <a:pt x="43" y="35"/>
                </a:cubicBezTo>
                <a:cubicBezTo>
                  <a:pt x="43" y="43"/>
                  <a:pt x="48" y="50"/>
                  <a:pt x="53" y="56"/>
                </a:cubicBezTo>
                <a:close/>
                <a:moveTo>
                  <a:pt x="39" y="132"/>
                </a:moveTo>
                <a:cubicBezTo>
                  <a:pt x="29" y="132"/>
                  <a:pt x="29" y="132"/>
                  <a:pt x="29" y="132"/>
                </a:cubicBezTo>
                <a:cubicBezTo>
                  <a:pt x="29" y="98"/>
                  <a:pt x="29" y="98"/>
                  <a:pt x="29" y="98"/>
                </a:cubicBezTo>
                <a:cubicBezTo>
                  <a:pt x="29" y="96"/>
                  <a:pt x="27" y="93"/>
                  <a:pt x="22" y="93"/>
                </a:cubicBezTo>
                <a:cubicBezTo>
                  <a:pt x="20" y="93"/>
                  <a:pt x="18" y="96"/>
                  <a:pt x="18" y="98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8" y="139"/>
                  <a:pt x="20" y="141"/>
                  <a:pt x="22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44" y="141"/>
                  <a:pt x="46" y="139"/>
                  <a:pt x="46" y="137"/>
                </a:cubicBezTo>
                <a:cubicBezTo>
                  <a:pt x="46" y="135"/>
                  <a:pt x="44" y="132"/>
                  <a:pt x="39" y="132"/>
                </a:cubicBezTo>
                <a:close/>
                <a:moveTo>
                  <a:pt x="55" y="93"/>
                </a:moveTo>
                <a:cubicBezTo>
                  <a:pt x="52" y="93"/>
                  <a:pt x="50" y="96"/>
                  <a:pt x="50" y="98"/>
                </a:cubicBezTo>
                <a:cubicBezTo>
                  <a:pt x="50" y="137"/>
                  <a:pt x="50" y="137"/>
                  <a:pt x="50" y="137"/>
                </a:cubicBezTo>
                <a:cubicBezTo>
                  <a:pt x="50" y="139"/>
                  <a:pt x="52" y="141"/>
                  <a:pt x="55" y="141"/>
                </a:cubicBezTo>
                <a:cubicBezTo>
                  <a:pt x="57" y="141"/>
                  <a:pt x="59" y="139"/>
                  <a:pt x="59" y="137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6"/>
                  <a:pt x="57" y="93"/>
                  <a:pt x="55" y="93"/>
                </a:cubicBezTo>
                <a:close/>
                <a:moveTo>
                  <a:pt x="96" y="93"/>
                </a:moveTo>
                <a:cubicBezTo>
                  <a:pt x="94" y="93"/>
                  <a:pt x="92" y="93"/>
                  <a:pt x="89" y="98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76" y="98"/>
                  <a:pt x="76" y="98"/>
                  <a:pt x="76" y="98"/>
                </a:cubicBezTo>
                <a:cubicBezTo>
                  <a:pt x="74" y="93"/>
                  <a:pt x="72" y="93"/>
                  <a:pt x="70" y="93"/>
                </a:cubicBezTo>
                <a:cubicBezTo>
                  <a:pt x="68" y="93"/>
                  <a:pt x="66" y="98"/>
                  <a:pt x="68" y="100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81" y="141"/>
                  <a:pt x="87" y="144"/>
                  <a:pt x="87" y="139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8"/>
                  <a:pt x="98" y="93"/>
                  <a:pt x="96" y="93"/>
                </a:cubicBezTo>
                <a:close/>
                <a:moveTo>
                  <a:pt x="130" y="102"/>
                </a:moveTo>
                <a:cubicBezTo>
                  <a:pt x="133" y="102"/>
                  <a:pt x="135" y="100"/>
                  <a:pt x="135" y="98"/>
                </a:cubicBezTo>
                <a:cubicBezTo>
                  <a:pt x="135" y="96"/>
                  <a:pt x="133" y="93"/>
                  <a:pt x="130" y="93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07" y="93"/>
                  <a:pt x="104" y="96"/>
                  <a:pt x="104" y="98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04" y="139"/>
                  <a:pt x="107" y="141"/>
                  <a:pt x="109" y="141"/>
                </a:cubicBezTo>
                <a:cubicBezTo>
                  <a:pt x="130" y="141"/>
                  <a:pt x="130" y="141"/>
                  <a:pt x="130" y="141"/>
                </a:cubicBezTo>
                <a:cubicBezTo>
                  <a:pt x="133" y="141"/>
                  <a:pt x="135" y="139"/>
                  <a:pt x="135" y="137"/>
                </a:cubicBezTo>
                <a:cubicBezTo>
                  <a:pt x="135" y="135"/>
                  <a:pt x="133" y="132"/>
                  <a:pt x="130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28" y="119"/>
                  <a:pt x="128" y="119"/>
                  <a:pt x="128" y="119"/>
                </a:cubicBezTo>
                <a:cubicBezTo>
                  <a:pt x="130" y="119"/>
                  <a:pt x="133" y="117"/>
                  <a:pt x="133" y="115"/>
                </a:cubicBezTo>
                <a:cubicBezTo>
                  <a:pt x="133" y="113"/>
                  <a:pt x="130" y="111"/>
                  <a:pt x="128" y="111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15" y="102"/>
                  <a:pt x="115" y="102"/>
                  <a:pt x="115" y="102"/>
                </a:cubicBezTo>
                <a:lnTo>
                  <a:pt x="130" y="102"/>
                </a:lnTo>
                <a:close/>
                <a:moveTo>
                  <a:pt x="116" y="35"/>
                </a:moveTo>
                <a:cubicBezTo>
                  <a:pt x="116" y="46"/>
                  <a:pt x="114" y="57"/>
                  <a:pt x="105" y="63"/>
                </a:cubicBezTo>
                <a:cubicBezTo>
                  <a:pt x="103" y="65"/>
                  <a:pt x="103" y="68"/>
                  <a:pt x="105" y="70"/>
                </a:cubicBezTo>
                <a:cubicBezTo>
                  <a:pt x="107" y="72"/>
                  <a:pt x="107" y="72"/>
                  <a:pt x="109" y="72"/>
                </a:cubicBezTo>
                <a:cubicBezTo>
                  <a:pt x="109" y="72"/>
                  <a:pt x="111" y="72"/>
                  <a:pt x="111" y="70"/>
                </a:cubicBezTo>
                <a:cubicBezTo>
                  <a:pt x="120" y="61"/>
                  <a:pt x="127" y="48"/>
                  <a:pt x="127" y="35"/>
                </a:cubicBezTo>
                <a:cubicBezTo>
                  <a:pt x="127" y="22"/>
                  <a:pt x="120" y="11"/>
                  <a:pt x="111" y="3"/>
                </a:cubicBezTo>
                <a:cubicBezTo>
                  <a:pt x="109" y="0"/>
                  <a:pt x="107" y="0"/>
                  <a:pt x="105" y="3"/>
                </a:cubicBezTo>
                <a:cubicBezTo>
                  <a:pt x="103" y="3"/>
                  <a:pt x="103" y="7"/>
                  <a:pt x="105" y="9"/>
                </a:cubicBezTo>
                <a:cubicBezTo>
                  <a:pt x="114" y="16"/>
                  <a:pt x="116" y="26"/>
                  <a:pt x="116" y="35"/>
                </a:cubicBezTo>
                <a:close/>
                <a:moveTo>
                  <a:pt x="44" y="70"/>
                </a:moveTo>
                <a:cubicBezTo>
                  <a:pt x="44" y="72"/>
                  <a:pt x="44" y="72"/>
                  <a:pt x="46" y="72"/>
                </a:cubicBezTo>
                <a:cubicBezTo>
                  <a:pt x="48" y="72"/>
                  <a:pt x="48" y="72"/>
                  <a:pt x="50" y="70"/>
                </a:cubicBezTo>
                <a:cubicBezTo>
                  <a:pt x="50" y="63"/>
                  <a:pt x="50" y="63"/>
                  <a:pt x="50" y="63"/>
                </a:cubicBezTo>
                <a:cubicBezTo>
                  <a:pt x="42" y="57"/>
                  <a:pt x="38" y="46"/>
                  <a:pt x="38" y="35"/>
                </a:cubicBezTo>
                <a:cubicBezTo>
                  <a:pt x="38" y="26"/>
                  <a:pt x="42" y="16"/>
                  <a:pt x="50" y="9"/>
                </a:cubicBezTo>
                <a:cubicBezTo>
                  <a:pt x="50" y="7"/>
                  <a:pt x="50" y="3"/>
                  <a:pt x="50" y="3"/>
                </a:cubicBezTo>
                <a:cubicBezTo>
                  <a:pt x="48" y="0"/>
                  <a:pt x="44" y="0"/>
                  <a:pt x="44" y="3"/>
                </a:cubicBezTo>
                <a:cubicBezTo>
                  <a:pt x="34" y="11"/>
                  <a:pt x="29" y="22"/>
                  <a:pt x="29" y="35"/>
                </a:cubicBezTo>
                <a:cubicBezTo>
                  <a:pt x="29" y="48"/>
                  <a:pt x="34" y="61"/>
                  <a:pt x="44" y="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8" name="Freeform 177">
            <a:extLst>
              <a:ext uri="{FF2B5EF4-FFF2-40B4-BE49-F238E27FC236}">
                <a16:creationId xmlns:a16="http://schemas.microsoft.com/office/drawing/2014/main" id="{3CB56AC0-67F9-4F54-B717-5108EF88320E}"/>
              </a:ext>
            </a:extLst>
          </p:cNvPr>
          <p:cNvSpPr>
            <a:spLocks noEditPoints="1"/>
          </p:cNvSpPr>
          <p:nvPr/>
        </p:nvSpPr>
        <p:spPr bwMode="auto">
          <a:xfrm>
            <a:off x="1281113" y="4678363"/>
            <a:ext cx="263525" cy="261938"/>
          </a:xfrm>
          <a:custGeom>
            <a:avLst/>
            <a:gdLst>
              <a:gd name="T0" fmla="*/ 134 w 166"/>
              <a:gd name="T1" fmla="*/ 97 h 165"/>
              <a:gd name="T2" fmla="*/ 106 w 166"/>
              <a:gd name="T3" fmla="*/ 106 h 165"/>
              <a:gd name="T4" fmla="*/ 58 w 166"/>
              <a:gd name="T5" fmla="*/ 76 h 165"/>
              <a:gd name="T6" fmla="*/ 67 w 166"/>
              <a:gd name="T7" fmla="*/ 52 h 165"/>
              <a:gd name="T8" fmla="*/ 47 w 166"/>
              <a:gd name="T9" fmla="*/ 13 h 165"/>
              <a:gd name="T10" fmla="*/ 21 w 166"/>
              <a:gd name="T11" fmla="*/ 19 h 165"/>
              <a:gd name="T12" fmla="*/ 75 w 166"/>
              <a:gd name="T13" fmla="*/ 145 h 165"/>
              <a:gd name="T14" fmla="*/ 153 w 166"/>
              <a:gd name="T15" fmla="*/ 139 h 165"/>
              <a:gd name="T16" fmla="*/ 34 w 166"/>
              <a:gd name="T17" fmla="*/ 19 h 165"/>
              <a:gd name="T18" fmla="*/ 60 w 166"/>
              <a:gd name="T19" fmla="*/ 39 h 165"/>
              <a:gd name="T20" fmla="*/ 58 w 166"/>
              <a:gd name="T21" fmla="*/ 50 h 165"/>
              <a:gd name="T22" fmla="*/ 34 w 166"/>
              <a:gd name="T23" fmla="*/ 19 h 165"/>
              <a:gd name="T24" fmla="*/ 28 w 166"/>
              <a:gd name="T25" fmla="*/ 84 h 165"/>
              <a:gd name="T26" fmla="*/ 52 w 166"/>
              <a:gd name="T27" fmla="*/ 56 h 165"/>
              <a:gd name="T28" fmla="*/ 84 w 166"/>
              <a:gd name="T29" fmla="*/ 113 h 165"/>
              <a:gd name="T30" fmla="*/ 136 w 166"/>
              <a:gd name="T31" fmla="*/ 141 h 165"/>
              <a:gd name="T32" fmla="*/ 147 w 166"/>
              <a:gd name="T33" fmla="*/ 132 h 165"/>
              <a:gd name="T34" fmla="*/ 116 w 166"/>
              <a:gd name="T35" fmla="*/ 108 h 165"/>
              <a:gd name="T36" fmla="*/ 127 w 166"/>
              <a:gd name="T37" fmla="*/ 104 h 165"/>
              <a:gd name="T38" fmla="*/ 147 w 166"/>
              <a:gd name="T39" fmla="*/ 132 h 165"/>
              <a:gd name="T40" fmla="*/ 82 w 166"/>
              <a:gd name="T41" fmla="*/ 4 h 165"/>
              <a:gd name="T42" fmla="*/ 155 w 166"/>
              <a:gd name="T43" fmla="*/ 79 h 165"/>
              <a:gd name="T44" fmla="*/ 166 w 166"/>
              <a:gd name="T45" fmla="*/ 79 h 165"/>
              <a:gd name="T46" fmla="*/ 87 w 166"/>
              <a:gd name="T47" fmla="*/ 28 h 165"/>
              <a:gd name="T48" fmla="*/ 143 w 166"/>
              <a:gd name="T49" fmla="*/ 83 h 165"/>
              <a:gd name="T50" fmla="*/ 87 w 166"/>
              <a:gd name="T51" fmla="*/ 20 h 165"/>
              <a:gd name="T52" fmla="*/ 87 w 166"/>
              <a:gd name="T53" fmla="*/ 28 h 165"/>
              <a:gd name="T54" fmla="*/ 119 w 166"/>
              <a:gd name="T55" fmla="*/ 79 h 165"/>
              <a:gd name="T56" fmla="*/ 128 w 166"/>
              <a:gd name="T57" fmla="*/ 79 h 165"/>
              <a:gd name="T58" fmla="*/ 82 w 166"/>
              <a:gd name="T59" fmla="*/ 40 h 165"/>
              <a:gd name="T60" fmla="*/ 87 w 166"/>
              <a:gd name="T61" fmla="*/ 64 h 165"/>
              <a:gd name="T62" fmla="*/ 104 w 166"/>
              <a:gd name="T63" fmla="*/ 83 h 165"/>
              <a:gd name="T64" fmla="*/ 87 w 166"/>
              <a:gd name="T65" fmla="*/ 56 h 165"/>
              <a:gd name="T66" fmla="*/ 87 w 166"/>
              <a:gd name="T67" fmla="*/ 64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6" h="165">
                <a:moveTo>
                  <a:pt x="153" y="119"/>
                </a:moveTo>
                <a:cubicBezTo>
                  <a:pt x="134" y="97"/>
                  <a:pt x="134" y="97"/>
                  <a:pt x="134" y="97"/>
                </a:cubicBezTo>
                <a:cubicBezTo>
                  <a:pt x="127" y="93"/>
                  <a:pt x="119" y="93"/>
                  <a:pt x="114" y="97"/>
                </a:cubicBezTo>
                <a:cubicBezTo>
                  <a:pt x="106" y="106"/>
                  <a:pt x="106" y="106"/>
                  <a:pt x="106" y="106"/>
                </a:cubicBezTo>
                <a:cubicBezTo>
                  <a:pt x="101" y="110"/>
                  <a:pt x="95" y="110"/>
                  <a:pt x="90" y="106"/>
                </a:cubicBezTo>
                <a:cubicBezTo>
                  <a:pt x="58" y="76"/>
                  <a:pt x="58" y="76"/>
                  <a:pt x="58" y="76"/>
                </a:cubicBezTo>
                <a:cubicBezTo>
                  <a:pt x="54" y="71"/>
                  <a:pt x="54" y="65"/>
                  <a:pt x="58" y="61"/>
                </a:cubicBezTo>
                <a:cubicBezTo>
                  <a:pt x="67" y="52"/>
                  <a:pt x="67" y="52"/>
                  <a:pt x="67" y="52"/>
                </a:cubicBezTo>
                <a:cubicBezTo>
                  <a:pt x="73" y="48"/>
                  <a:pt x="73" y="37"/>
                  <a:pt x="67" y="32"/>
                </a:cubicBezTo>
                <a:cubicBezTo>
                  <a:pt x="47" y="13"/>
                  <a:pt x="47" y="13"/>
                  <a:pt x="47" y="13"/>
                </a:cubicBezTo>
                <a:cubicBezTo>
                  <a:pt x="43" y="6"/>
                  <a:pt x="32" y="6"/>
                  <a:pt x="28" y="13"/>
                </a:cubicBezTo>
                <a:cubicBezTo>
                  <a:pt x="21" y="19"/>
                  <a:pt x="21" y="19"/>
                  <a:pt x="21" y="19"/>
                </a:cubicBezTo>
                <a:cubicBezTo>
                  <a:pt x="0" y="39"/>
                  <a:pt x="0" y="71"/>
                  <a:pt x="21" y="91"/>
                </a:cubicBezTo>
                <a:cubicBezTo>
                  <a:pt x="75" y="145"/>
                  <a:pt x="75" y="145"/>
                  <a:pt x="75" y="145"/>
                </a:cubicBezTo>
                <a:cubicBezTo>
                  <a:pt x="95" y="165"/>
                  <a:pt x="127" y="165"/>
                  <a:pt x="147" y="145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60" y="132"/>
                  <a:pt x="160" y="123"/>
                  <a:pt x="153" y="119"/>
                </a:cubicBezTo>
                <a:close/>
                <a:moveTo>
                  <a:pt x="34" y="19"/>
                </a:moveTo>
                <a:cubicBezTo>
                  <a:pt x="36" y="17"/>
                  <a:pt x="39" y="17"/>
                  <a:pt x="41" y="1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1"/>
                  <a:pt x="62" y="43"/>
                  <a:pt x="60" y="45"/>
                </a:cubicBezTo>
                <a:cubicBezTo>
                  <a:pt x="58" y="50"/>
                  <a:pt x="58" y="50"/>
                  <a:pt x="58" y="50"/>
                </a:cubicBezTo>
                <a:cubicBezTo>
                  <a:pt x="30" y="22"/>
                  <a:pt x="30" y="22"/>
                  <a:pt x="30" y="22"/>
                </a:cubicBezTo>
                <a:lnTo>
                  <a:pt x="34" y="19"/>
                </a:lnTo>
                <a:close/>
                <a:moveTo>
                  <a:pt x="82" y="139"/>
                </a:moveTo>
                <a:cubicBezTo>
                  <a:pt x="28" y="84"/>
                  <a:pt x="28" y="84"/>
                  <a:pt x="28" y="84"/>
                </a:cubicBezTo>
                <a:cubicBezTo>
                  <a:pt x="13" y="69"/>
                  <a:pt x="10" y="45"/>
                  <a:pt x="23" y="28"/>
                </a:cubicBezTo>
                <a:cubicBezTo>
                  <a:pt x="52" y="56"/>
                  <a:pt x="52" y="56"/>
                  <a:pt x="52" y="56"/>
                </a:cubicBezTo>
                <a:cubicBezTo>
                  <a:pt x="43" y="63"/>
                  <a:pt x="45" y="76"/>
                  <a:pt x="52" y="82"/>
                </a:cubicBezTo>
                <a:cubicBezTo>
                  <a:pt x="84" y="113"/>
                  <a:pt x="84" y="113"/>
                  <a:pt x="84" y="113"/>
                </a:cubicBezTo>
                <a:cubicBezTo>
                  <a:pt x="90" y="121"/>
                  <a:pt x="103" y="121"/>
                  <a:pt x="110" y="115"/>
                </a:cubicBezTo>
                <a:cubicBezTo>
                  <a:pt x="136" y="141"/>
                  <a:pt x="136" y="141"/>
                  <a:pt x="136" y="141"/>
                </a:cubicBezTo>
                <a:cubicBezTo>
                  <a:pt x="121" y="154"/>
                  <a:pt x="97" y="154"/>
                  <a:pt x="82" y="139"/>
                </a:cubicBezTo>
                <a:close/>
                <a:moveTo>
                  <a:pt x="147" y="132"/>
                </a:moveTo>
                <a:cubicBezTo>
                  <a:pt x="144" y="134"/>
                  <a:pt x="144" y="134"/>
                  <a:pt x="144" y="134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21" y="104"/>
                  <a:pt x="121" y="104"/>
                  <a:pt x="121" y="104"/>
                </a:cubicBezTo>
                <a:cubicBezTo>
                  <a:pt x="123" y="102"/>
                  <a:pt x="125" y="102"/>
                  <a:pt x="127" y="104"/>
                </a:cubicBezTo>
                <a:cubicBezTo>
                  <a:pt x="147" y="126"/>
                  <a:pt x="147" y="126"/>
                  <a:pt x="147" y="126"/>
                </a:cubicBezTo>
                <a:cubicBezTo>
                  <a:pt x="149" y="128"/>
                  <a:pt x="149" y="130"/>
                  <a:pt x="147" y="132"/>
                </a:cubicBezTo>
                <a:close/>
                <a:moveTo>
                  <a:pt x="87" y="0"/>
                </a:moveTo>
                <a:cubicBezTo>
                  <a:pt x="85" y="0"/>
                  <a:pt x="82" y="2"/>
                  <a:pt x="82" y="4"/>
                </a:cubicBezTo>
                <a:cubicBezTo>
                  <a:pt x="82" y="6"/>
                  <a:pt x="85" y="8"/>
                  <a:pt x="87" y="8"/>
                </a:cubicBezTo>
                <a:cubicBezTo>
                  <a:pt x="125" y="8"/>
                  <a:pt x="155" y="41"/>
                  <a:pt x="155" y="79"/>
                </a:cubicBezTo>
                <a:cubicBezTo>
                  <a:pt x="155" y="81"/>
                  <a:pt x="158" y="83"/>
                  <a:pt x="160" y="83"/>
                </a:cubicBezTo>
                <a:cubicBezTo>
                  <a:pt x="164" y="83"/>
                  <a:pt x="166" y="81"/>
                  <a:pt x="166" y="79"/>
                </a:cubicBezTo>
                <a:cubicBezTo>
                  <a:pt x="166" y="34"/>
                  <a:pt x="130" y="0"/>
                  <a:pt x="87" y="0"/>
                </a:cubicBezTo>
                <a:close/>
                <a:moveTo>
                  <a:pt x="87" y="28"/>
                </a:moveTo>
                <a:cubicBezTo>
                  <a:pt x="115" y="28"/>
                  <a:pt x="139" y="52"/>
                  <a:pt x="139" y="79"/>
                </a:cubicBezTo>
                <a:cubicBezTo>
                  <a:pt x="139" y="81"/>
                  <a:pt x="141" y="83"/>
                  <a:pt x="143" y="83"/>
                </a:cubicBezTo>
                <a:cubicBezTo>
                  <a:pt x="145" y="83"/>
                  <a:pt x="147" y="81"/>
                  <a:pt x="147" y="79"/>
                </a:cubicBezTo>
                <a:cubicBezTo>
                  <a:pt x="147" y="45"/>
                  <a:pt x="119" y="20"/>
                  <a:pt x="87" y="20"/>
                </a:cubicBezTo>
                <a:cubicBezTo>
                  <a:pt x="85" y="20"/>
                  <a:pt x="82" y="22"/>
                  <a:pt x="82" y="24"/>
                </a:cubicBezTo>
                <a:cubicBezTo>
                  <a:pt x="82" y="26"/>
                  <a:pt x="85" y="28"/>
                  <a:pt x="87" y="28"/>
                </a:cubicBezTo>
                <a:close/>
                <a:moveTo>
                  <a:pt x="87" y="47"/>
                </a:moveTo>
                <a:cubicBezTo>
                  <a:pt x="104" y="47"/>
                  <a:pt x="119" y="60"/>
                  <a:pt x="119" y="79"/>
                </a:cubicBezTo>
                <a:cubicBezTo>
                  <a:pt x="119" y="81"/>
                  <a:pt x="121" y="83"/>
                  <a:pt x="123" y="83"/>
                </a:cubicBezTo>
                <a:cubicBezTo>
                  <a:pt x="125" y="83"/>
                  <a:pt x="128" y="81"/>
                  <a:pt x="128" y="79"/>
                </a:cubicBezTo>
                <a:cubicBezTo>
                  <a:pt x="128" y="55"/>
                  <a:pt x="110" y="36"/>
                  <a:pt x="87" y="36"/>
                </a:cubicBezTo>
                <a:cubicBezTo>
                  <a:pt x="85" y="36"/>
                  <a:pt x="82" y="38"/>
                  <a:pt x="82" y="40"/>
                </a:cubicBezTo>
                <a:cubicBezTo>
                  <a:pt x="82" y="45"/>
                  <a:pt x="85" y="47"/>
                  <a:pt x="87" y="47"/>
                </a:cubicBezTo>
                <a:close/>
                <a:moveTo>
                  <a:pt x="87" y="64"/>
                </a:moveTo>
                <a:cubicBezTo>
                  <a:pt x="93" y="64"/>
                  <a:pt x="100" y="71"/>
                  <a:pt x="100" y="79"/>
                </a:cubicBezTo>
                <a:cubicBezTo>
                  <a:pt x="100" y="81"/>
                  <a:pt x="102" y="83"/>
                  <a:pt x="104" y="83"/>
                </a:cubicBezTo>
                <a:cubicBezTo>
                  <a:pt x="108" y="83"/>
                  <a:pt x="110" y="81"/>
                  <a:pt x="110" y="79"/>
                </a:cubicBezTo>
                <a:cubicBezTo>
                  <a:pt x="110" y="66"/>
                  <a:pt x="100" y="56"/>
                  <a:pt x="87" y="56"/>
                </a:cubicBezTo>
                <a:cubicBezTo>
                  <a:pt x="85" y="56"/>
                  <a:pt x="82" y="58"/>
                  <a:pt x="82" y="60"/>
                </a:cubicBezTo>
                <a:cubicBezTo>
                  <a:pt x="82" y="62"/>
                  <a:pt x="85" y="64"/>
                  <a:pt x="87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" name="Freeform 178">
            <a:extLst>
              <a:ext uri="{FF2B5EF4-FFF2-40B4-BE49-F238E27FC236}">
                <a16:creationId xmlns:a16="http://schemas.microsoft.com/office/drawing/2014/main" id="{4223012E-DC9A-4F20-A669-EE7637AB4F73}"/>
              </a:ext>
            </a:extLst>
          </p:cNvPr>
          <p:cNvSpPr>
            <a:spLocks noEditPoints="1"/>
          </p:cNvSpPr>
          <p:nvPr/>
        </p:nvSpPr>
        <p:spPr bwMode="auto">
          <a:xfrm>
            <a:off x="1860551" y="4678363"/>
            <a:ext cx="215900" cy="254000"/>
          </a:xfrm>
          <a:custGeom>
            <a:avLst/>
            <a:gdLst>
              <a:gd name="T0" fmla="*/ 116 w 136"/>
              <a:gd name="T1" fmla="*/ 93 h 160"/>
              <a:gd name="T2" fmla="*/ 21 w 136"/>
              <a:gd name="T3" fmla="*/ 154 h 160"/>
              <a:gd name="T4" fmla="*/ 17 w 136"/>
              <a:gd name="T5" fmla="*/ 132 h 160"/>
              <a:gd name="T6" fmla="*/ 41 w 136"/>
              <a:gd name="T7" fmla="*/ 132 h 160"/>
              <a:gd name="T8" fmla="*/ 82 w 136"/>
              <a:gd name="T9" fmla="*/ 93 h 160"/>
              <a:gd name="T10" fmla="*/ 110 w 136"/>
              <a:gd name="T11" fmla="*/ 65 h 160"/>
              <a:gd name="T12" fmla="*/ 62 w 136"/>
              <a:gd name="T13" fmla="*/ 45 h 160"/>
              <a:gd name="T14" fmla="*/ 54 w 136"/>
              <a:gd name="T15" fmla="*/ 67 h 160"/>
              <a:gd name="T16" fmla="*/ 10 w 136"/>
              <a:gd name="T17" fmla="*/ 119 h 160"/>
              <a:gd name="T18" fmla="*/ 8 w 136"/>
              <a:gd name="T19" fmla="*/ 137 h 160"/>
              <a:gd name="T20" fmla="*/ 21 w 136"/>
              <a:gd name="T21" fmla="*/ 160 h 160"/>
              <a:gd name="T22" fmla="*/ 82 w 136"/>
              <a:gd name="T23" fmla="*/ 119 h 160"/>
              <a:gd name="T24" fmla="*/ 127 w 136"/>
              <a:gd name="T25" fmla="*/ 108 h 160"/>
              <a:gd name="T26" fmla="*/ 108 w 136"/>
              <a:gd name="T27" fmla="*/ 154 h 160"/>
              <a:gd name="T28" fmla="*/ 112 w 136"/>
              <a:gd name="T29" fmla="*/ 156 h 160"/>
              <a:gd name="T30" fmla="*/ 131 w 136"/>
              <a:gd name="T31" fmla="*/ 106 h 160"/>
              <a:gd name="T32" fmla="*/ 82 w 136"/>
              <a:gd name="T33" fmla="*/ 43 h 160"/>
              <a:gd name="T34" fmla="*/ 103 w 136"/>
              <a:gd name="T35" fmla="*/ 65 h 160"/>
              <a:gd name="T36" fmla="*/ 90 w 136"/>
              <a:gd name="T37" fmla="*/ 85 h 160"/>
              <a:gd name="T38" fmla="*/ 64 w 136"/>
              <a:gd name="T39" fmla="*/ 50 h 160"/>
              <a:gd name="T40" fmla="*/ 84 w 136"/>
              <a:gd name="T41" fmla="*/ 87 h 160"/>
              <a:gd name="T42" fmla="*/ 64 w 136"/>
              <a:gd name="T43" fmla="*/ 80 h 160"/>
              <a:gd name="T44" fmla="*/ 58 w 136"/>
              <a:gd name="T45" fmla="*/ 61 h 160"/>
              <a:gd name="T46" fmla="*/ 62 w 136"/>
              <a:gd name="T47" fmla="*/ 85 h 160"/>
              <a:gd name="T48" fmla="*/ 38 w 136"/>
              <a:gd name="T49" fmla="*/ 126 h 160"/>
              <a:gd name="T50" fmla="*/ 56 w 136"/>
              <a:gd name="T51" fmla="*/ 74 h 160"/>
              <a:gd name="T52" fmla="*/ 34 w 136"/>
              <a:gd name="T53" fmla="*/ 130 h 160"/>
              <a:gd name="T54" fmla="*/ 19 w 136"/>
              <a:gd name="T55" fmla="*/ 128 h 160"/>
              <a:gd name="T56" fmla="*/ 17 w 136"/>
              <a:gd name="T57" fmla="*/ 113 h 160"/>
              <a:gd name="T58" fmla="*/ 17 w 136"/>
              <a:gd name="T59" fmla="*/ 56 h 160"/>
              <a:gd name="T60" fmla="*/ 26 w 136"/>
              <a:gd name="T61" fmla="*/ 41 h 160"/>
              <a:gd name="T62" fmla="*/ 37 w 136"/>
              <a:gd name="T63" fmla="*/ 7 h 160"/>
              <a:gd name="T64" fmla="*/ 37 w 136"/>
              <a:gd name="T65" fmla="*/ 24 h 160"/>
              <a:gd name="T66" fmla="*/ 41 w 136"/>
              <a:gd name="T67" fmla="*/ 45 h 160"/>
              <a:gd name="T68" fmla="*/ 52 w 136"/>
              <a:gd name="T69" fmla="*/ 39 h 160"/>
              <a:gd name="T70" fmla="*/ 41 w 136"/>
              <a:gd name="T71" fmla="*/ 2 h 160"/>
              <a:gd name="T72" fmla="*/ 37 w 136"/>
              <a:gd name="T73" fmla="*/ 0 h 160"/>
              <a:gd name="T74" fmla="*/ 9 w 136"/>
              <a:gd name="T75" fmla="*/ 13 h 160"/>
              <a:gd name="T76" fmla="*/ 11 w 136"/>
              <a:gd name="T77" fmla="*/ 35 h 160"/>
              <a:gd name="T78" fmla="*/ 15 w 136"/>
              <a:gd name="T79" fmla="*/ 56 h 160"/>
              <a:gd name="T80" fmla="*/ 43 w 136"/>
              <a:gd name="T81" fmla="*/ 41 h 160"/>
              <a:gd name="T82" fmla="*/ 39 w 136"/>
              <a:gd name="T83" fmla="*/ 28 h 160"/>
              <a:gd name="T84" fmla="*/ 47 w 136"/>
              <a:gd name="T85" fmla="*/ 32 h 160"/>
              <a:gd name="T86" fmla="*/ 11 w 136"/>
              <a:gd name="T87" fmla="*/ 39 h 160"/>
              <a:gd name="T88" fmla="*/ 19 w 136"/>
              <a:gd name="T89" fmla="*/ 43 h 160"/>
              <a:gd name="T90" fmla="*/ 17 w 136"/>
              <a:gd name="T91" fmla="*/ 49 h 160"/>
              <a:gd name="T92" fmla="*/ 11 w 136"/>
              <a:gd name="T93" fmla="*/ 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6" h="160">
                <a:moveTo>
                  <a:pt x="131" y="106"/>
                </a:moveTo>
                <a:cubicBezTo>
                  <a:pt x="129" y="100"/>
                  <a:pt x="123" y="93"/>
                  <a:pt x="116" y="93"/>
                </a:cubicBezTo>
                <a:cubicBezTo>
                  <a:pt x="103" y="91"/>
                  <a:pt x="88" y="100"/>
                  <a:pt x="77" y="115"/>
                </a:cubicBezTo>
                <a:cubicBezTo>
                  <a:pt x="51" y="152"/>
                  <a:pt x="28" y="154"/>
                  <a:pt x="21" y="154"/>
                </a:cubicBezTo>
                <a:cubicBezTo>
                  <a:pt x="15" y="154"/>
                  <a:pt x="10" y="152"/>
                  <a:pt x="10" y="150"/>
                </a:cubicBezTo>
                <a:cubicBezTo>
                  <a:pt x="6" y="145"/>
                  <a:pt x="13" y="137"/>
                  <a:pt x="17" y="132"/>
                </a:cubicBezTo>
                <a:cubicBezTo>
                  <a:pt x="21" y="134"/>
                  <a:pt x="23" y="137"/>
                  <a:pt x="28" y="137"/>
                </a:cubicBezTo>
                <a:cubicBezTo>
                  <a:pt x="32" y="137"/>
                  <a:pt x="36" y="134"/>
                  <a:pt x="41" y="132"/>
                </a:cubicBezTo>
                <a:cubicBezTo>
                  <a:pt x="77" y="93"/>
                  <a:pt x="77" y="93"/>
                  <a:pt x="77" y="93"/>
                </a:cubicBezTo>
                <a:cubicBezTo>
                  <a:pt x="79" y="93"/>
                  <a:pt x="79" y="93"/>
                  <a:pt x="82" y="93"/>
                </a:cubicBezTo>
                <a:cubicBezTo>
                  <a:pt x="88" y="93"/>
                  <a:pt x="95" y="91"/>
                  <a:pt x="101" y="85"/>
                </a:cubicBezTo>
                <a:cubicBezTo>
                  <a:pt x="105" y="80"/>
                  <a:pt x="110" y="71"/>
                  <a:pt x="110" y="65"/>
                </a:cubicBezTo>
                <a:cubicBezTo>
                  <a:pt x="110" y="58"/>
                  <a:pt x="105" y="50"/>
                  <a:pt x="101" y="45"/>
                </a:cubicBezTo>
                <a:cubicBezTo>
                  <a:pt x="90" y="35"/>
                  <a:pt x="73" y="35"/>
                  <a:pt x="62" y="45"/>
                </a:cubicBezTo>
                <a:cubicBezTo>
                  <a:pt x="56" y="50"/>
                  <a:pt x="54" y="58"/>
                  <a:pt x="54" y="65"/>
                </a:cubicBezTo>
                <a:cubicBezTo>
                  <a:pt x="54" y="67"/>
                  <a:pt x="54" y="67"/>
                  <a:pt x="54" y="67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3" y="111"/>
                  <a:pt x="10" y="115"/>
                  <a:pt x="10" y="119"/>
                </a:cubicBezTo>
                <a:cubicBezTo>
                  <a:pt x="10" y="124"/>
                  <a:pt x="10" y="126"/>
                  <a:pt x="13" y="130"/>
                </a:cubicBezTo>
                <a:cubicBezTo>
                  <a:pt x="13" y="130"/>
                  <a:pt x="10" y="132"/>
                  <a:pt x="8" y="137"/>
                </a:cubicBezTo>
                <a:cubicBezTo>
                  <a:pt x="2" y="145"/>
                  <a:pt x="4" y="150"/>
                  <a:pt x="6" y="154"/>
                </a:cubicBezTo>
                <a:cubicBezTo>
                  <a:pt x="8" y="158"/>
                  <a:pt x="13" y="160"/>
                  <a:pt x="21" y="160"/>
                </a:cubicBezTo>
                <a:cubicBezTo>
                  <a:pt x="28" y="160"/>
                  <a:pt x="36" y="158"/>
                  <a:pt x="49" y="152"/>
                </a:cubicBezTo>
                <a:cubicBezTo>
                  <a:pt x="60" y="145"/>
                  <a:pt x="71" y="134"/>
                  <a:pt x="82" y="119"/>
                </a:cubicBezTo>
                <a:cubicBezTo>
                  <a:pt x="92" y="104"/>
                  <a:pt x="103" y="98"/>
                  <a:pt x="114" y="98"/>
                </a:cubicBezTo>
                <a:cubicBezTo>
                  <a:pt x="121" y="100"/>
                  <a:pt x="125" y="102"/>
                  <a:pt x="127" y="108"/>
                </a:cubicBezTo>
                <a:cubicBezTo>
                  <a:pt x="131" y="117"/>
                  <a:pt x="127" y="130"/>
                  <a:pt x="116" y="143"/>
                </a:cubicBezTo>
                <a:cubicBezTo>
                  <a:pt x="114" y="145"/>
                  <a:pt x="110" y="150"/>
                  <a:pt x="108" y="154"/>
                </a:cubicBezTo>
                <a:cubicBezTo>
                  <a:pt x="108" y="154"/>
                  <a:pt x="108" y="156"/>
                  <a:pt x="108" y="158"/>
                </a:cubicBezTo>
                <a:cubicBezTo>
                  <a:pt x="110" y="158"/>
                  <a:pt x="112" y="158"/>
                  <a:pt x="112" y="156"/>
                </a:cubicBezTo>
                <a:cubicBezTo>
                  <a:pt x="114" y="154"/>
                  <a:pt x="118" y="150"/>
                  <a:pt x="121" y="145"/>
                </a:cubicBezTo>
                <a:cubicBezTo>
                  <a:pt x="131" y="132"/>
                  <a:pt x="136" y="117"/>
                  <a:pt x="131" y="106"/>
                </a:cubicBezTo>
                <a:close/>
                <a:moveTo>
                  <a:pt x="64" y="50"/>
                </a:moveTo>
                <a:cubicBezTo>
                  <a:pt x="69" y="45"/>
                  <a:pt x="75" y="43"/>
                  <a:pt x="82" y="43"/>
                </a:cubicBezTo>
                <a:cubicBezTo>
                  <a:pt x="86" y="43"/>
                  <a:pt x="92" y="45"/>
                  <a:pt x="97" y="50"/>
                </a:cubicBezTo>
                <a:cubicBezTo>
                  <a:pt x="101" y="54"/>
                  <a:pt x="103" y="58"/>
                  <a:pt x="103" y="65"/>
                </a:cubicBezTo>
                <a:cubicBezTo>
                  <a:pt x="103" y="71"/>
                  <a:pt x="101" y="76"/>
                  <a:pt x="97" y="80"/>
                </a:cubicBezTo>
                <a:cubicBezTo>
                  <a:pt x="95" y="82"/>
                  <a:pt x="92" y="85"/>
                  <a:pt x="90" y="85"/>
                </a:cubicBezTo>
                <a:cubicBezTo>
                  <a:pt x="60" y="56"/>
                  <a:pt x="60" y="56"/>
                  <a:pt x="60" y="56"/>
                </a:cubicBezTo>
                <a:cubicBezTo>
                  <a:pt x="62" y="54"/>
                  <a:pt x="62" y="52"/>
                  <a:pt x="64" y="50"/>
                </a:cubicBezTo>
                <a:close/>
                <a:moveTo>
                  <a:pt x="58" y="61"/>
                </a:moveTo>
                <a:cubicBezTo>
                  <a:pt x="84" y="87"/>
                  <a:pt x="84" y="87"/>
                  <a:pt x="84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75" y="87"/>
                  <a:pt x="69" y="85"/>
                  <a:pt x="64" y="80"/>
                </a:cubicBezTo>
                <a:cubicBezTo>
                  <a:pt x="60" y="76"/>
                  <a:pt x="58" y="71"/>
                  <a:pt x="58" y="65"/>
                </a:cubicBezTo>
                <a:cubicBezTo>
                  <a:pt x="58" y="63"/>
                  <a:pt x="58" y="63"/>
                  <a:pt x="58" y="61"/>
                </a:cubicBezTo>
                <a:close/>
                <a:moveTo>
                  <a:pt x="56" y="74"/>
                </a:moveTo>
                <a:cubicBezTo>
                  <a:pt x="56" y="78"/>
                  <a:pt x="58" y="82"/>
                  <a:pt x="62" y="85"/>
                </a:cubicBezTo>
                <a:cubicBezTo>
                  <a:pt x="64" y="89"/>
                  <a:pt x="69" y="91"/>
                  <a:pt x="71" y="91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56" y="74"/>
                  <a:pt x="56" y="74"/>
                  <a:pt x="56" y="74"/>
                </a:cubicBezTo>
                <a:close/>
                <a:moveTo>
                  <a:pt x="17" y="113"/>
                </a:moveTo>
                <a:cubicBezTo>
                  <a:pt x="34" y="130"/>
                  <a:pt x="34" y="130"/>
                  <a:pt x="34" y="130"/>
                </a:cubicBezTo>
                <a:cubicBezTo>
                  <a:pt x="32" y="130"/>
                  <a:pt x="30" y="130"/>
                  <a:pt x="28" y="130"/>
                </a:cubicBezTo>
                <a:cubicBezTo>
                  <a:pt x="23" y="130"/>
                  <a:pt x="21" y="130"/>
                  <a:pt x="19" y="128"/>
                </a:cubicBezTo>
                <a:cubicBezTo>
                  <a:pt x="17" y="126"/>
                  <a:pt x="15" y="121"/>
                  <a:pt x="15" y="119"/>
                </a:cubicBezTo>
                <a:cubicBezTo>
                  <a:pt x="15" y="117"/>
                  <a:pt x="17" y="115"/>
                  <a:pt x="17" y="113"/>
                </a:cubicBezTo>
                <a:close/>
                <a:moveTo>
                  <a:pt x="15" y="56"/>
                </a:moveTo>
                <a:cubicBezTo>
                  <a:pt x="17" y="56"/>
                  <a:pt x="17" y="56"/>
                  <a:pt x="17" y="56"/>
                </a:cubicBezTo>
                <a:cubicBezTo>
                  <a:pt x="22" y="54"/>
                  <a:pt x="24" y="52"/>
                  <a:pt x="24" y="49"/>
                </a:cubicBezTo>
                <a:cubicBezTo>
                  <a:pt x="26" y="45"/>
                  <a:pt x="26" y="43"/>
                  <a:pt x="26" y="41"/>
                </a:cubicBezTo>
                <a:cubicBezTo>
                  <a:pt x="15" y="15"/>
                  <a:pt x="15" y="15"/>
                  <a:pt x="15" y="15"/>
                </a:cubicBezTo>
                <a:cubicBezTo>
                  <a:pt x="37" y="7"/>
                  <a:pt x="37" y="7"/>
                  <a:pt x="37" y="7"/>
                </a:cubicBezTo>
                <a:cubicBezTo>
                  <a:pt x="43" y="24"/>
                  <a:pt x="43" y="24"/>
                  <a:pt x="43" y="24"/>
                </a:cubicBezTo>
                <a:cubicBezTo>
                  <a:pt x="41" y="22"/>
                  <a:pt x="39" y="22"/>
                  <a:pt x="37" y="24"/>
                </a:cubicBezTo>
                <a:cubicBezTo>
                  <a:pt x="30" y="26"/>
                  <a:pt x="28" y="32"/>
                  <a:pt x="30" y="39"/>
                </a:cubicBezTo>
                <a:cubicBezTo>
                  <a:pt x="32" y="43"/>
                  <a:pt x="37" y="45"/>
                  <a:pt x="41" y="45"/>
                </a:cubicBezTo>
                <a:cubicBezTo>
                  <a:pt x="43" y="45"/>
                  <a:pt x="43" y="45"/>
                  <a:pt x="45" y="45"/>
                </a:cubicBezTo>
                <a:cubicBezTo>
                  <a:pt x="47" y="43"/>
                  <a:pt x="49" y="41"/>
                  <a:pt x="52" y="39"/>
                </a:cubicBezTo>
                <a:cubicBezTo>
                  <a:pt x="52" y="37"/>
                  <a:pt x="52" y="32"/>
                  <a:pt x="52" y="30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0"/>
                  <a:pt x="41" y="0"/>
                  <a:pt x="39" y="0"/>
                </a:cubicBezTo>
                <a:cubicBezTo>
                  <a:pt x="39" y="0"/>
                  <a:pt x="39" y="0"/>
                  <a:pt x="37" y="0"/>
                </a:cubicBezTo>
                <a:cubicBezTo>
                  <a:pt x="11" y="11"/>
                  <a:pt x="11" y="11"/>
                  <a:pt x="11" y="11"/>
                </a:cubicBezTo>
                <a:cubicBezTo>
                  <a:pt x="9" y="11"/>
                  <a:pt x="9" y="13"/>
                  <a:pt x="9" y="13"/>
                </a:cubicBezTo>
                <a:cubicBezTo>
                  <a:pt x="17" y="32"/>
                  <a:pt x="17" y="32"/>
                  <a:pt x="17" y="32"/>
                </a:cubicBezTo>
                <a:cubicBezTo>
                  <a:pt x="15" y="32"/>
                  <a:pt x="13" y="32"/>
                  <a:pt x="11" y="35"/>
                </a:cubicBezTo>
                <a:cubicBezTo>
                  <a:pt x="4" y="37"/>
                  <a:pt x="0" y="43"/>
                  <a:pt x="2" y="47"/>
                </a:cubicBezTo>
                <a:cubicBezTo>
                  <a:pt x="4" y="54"/>
                  <a:pt x="9" y="56"/>
                  <a:pt x="15" y="56"/>
                </a:cubicBezTo>
                <a:close/>
                <a:moveTo>
                  <a:pt x="47" y="37"/>
                </a:moveTo>
                <a:cubicBezTo>
                  <a:pt x="45" y="39"/>
                  <a:pt x="45" y="39"/>
                  <a:pt x="43" y="41"/>
                </a:cubicBezTo>
                <a:cubicBezTo>
                  <a:pt x="39" y="41"/>
                  <a:pt x="37" y="39"/>
                  <a:pt x="34" y="37"/>
                </a:cubicBezTo>
                <a:cubicBezTo>
                  <a:pt x="34" y="32"/>
                  <a:pt x="34" y="30"/>
                  <a:pt x="39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3" y="28"/>
                  <a:pt x="45" y="30"/>
                  <a:pt x="47" y="32"/>
                </a:cubicBezTo>
                <a:cubicBezTo>
                  <a:pt x="47" y="35"/>
                  <a:pt x="47" y="35"/>
                  <a:pt x="47" y="37"/>
                </a:cubicBezTo>
                <a:close/>
                <a:moveTo>
                  <a:pt x="11" y="39"/>
                </a:moveTo>
                <a:cubicBezTo>
                  <a:pt x="13" y="39"/>
                  <a:pt x="13" y="39"/>
                  <a:pt x="15" y="39"/>
                </a:cubicBezTo>
                <a:cubicBezTo>
                  <a:pt x="17" y="39"/>
                  <a:pt x="19" y="39"/>
                  <a:pt x="19" y="43"/>
                </a:cubicBezTo>
                <a:cubicBezTo>
                  <a:pt x="22" y="43"/>
                  <a:pt x="19" y="45"/>
                  <a:pt x="19" y="47"/>
                </a:cubicBezTo>
                <a:cubicBezTo>
                  <a:pt x="17" y="49"/>
                  <a:pt x="17" y="49"/>
                  <a:pt x="17" y="49"/>
                </a:cubicBezTo>
                <a:cubicBezTo>
                  <a:pt x="13" y="52"/>
                  <a:pt x="9" y="49"/>
                  <a:pt x="9" y="47"/>
                </a:cubicBezTo>
                <a:cubicBezTo>
                  <a:pt x="7" y="43"/>
                  <a:pt x="9" y="39"/>
                  <a:pt x="11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0" name="Freeform 179">
            <a:extLst>
              <a:ext uri="{FF2B5EF4-FFF2-40B4-BE49-F238E27FC236}">
                <a16:creationId xmlns:a16="http://schemas.microsoft.com/office/drawing/2014/main" id="{74DCAF5B-D432-42B3-A974-F9E433B96FFB}"/>
              </a:ext>
            </a:extLst>
          </p:cNvPr>
          <p:cNvSpPr>
            <a:spLocks noEditPoints="1"/>
          </p:cNvSpPr>
          <p:nvPr/>
        </p:nvSpPr>
        <p:spPr bwMode="auto">
          <a:xfrm>
            <a:off x="2393951" y="4678363"/>
            <a:ext cx="249238" cy="254000"/>
          </a:xfrm>
          <a:custGeom>
            <a:avLst/>
            <a:gdLst>
              <a:gd name="T0" fmla="*/ 88 w 157"/>
              <a:gd name="T1" fmla="*/ 101 h 160"/>
              <a:gd name="T2" fmla="*/ 4 w 157"/>
              <a:gd name="T3" fmla="*/ 99 h 160"/>
              <a:gd name="T4" fmla="*/ 4 w 157"/>
              <a:gd name="T5" fmla="*/ 4 h 160"/>
              <a:gd name="T6" fmla="*/ 127 w 157"/>
              <a:gd name="T7" fmla="*/ 6 h 160"/>
              <a:gd name="T8" fmla="*/ 129 w 157"/>
              <a:gd name="T9" fmla="*/ 51 h 160"/>
              <a:gd name="T10" fmla="*/ 132 w 157"/>
              <a:gd name="T11" fmla="*/ 6 h 160"/>
              <a:gd name="T12" fmla="*/ 4 w 157"/>
              <a:gd name="T13" fmla="*/ 0 h 160"/>
              <a:gd name="T14" fmla="*/ 0 w 157"/>
              <a:gd name="T15" fmla="*/ 99 h 160"/>
              <a:gd name="T16" fmla="*/ 49 w 157"/>
              <a:gd name="T17" fmla="*/ 103 h 160"/>
              <a:gd name="T18" fmla="*/ 30 w 157"/>
              <a:gd name="T19" fmla="*/ 118 h 160"/>
              <a:gd name="T20" fmla="*/ 30 w 157"/>
              <a:gd name="T21" fmla="*/ 125 h 160"/>
              <a:gd name="T22" fmla="*/ 88 w 157"/>
              <a:gd name="T23" fmla="*/ 120 h 160"/>
              <a:gd name="T24" fmla="*/ 82 w 157"/>
              <a:gd name="T25" fmla="*/ 118 h 160"/>
              <a:gd name="T26" fmla="*/ 84 w 157"/>
              <a:gd name="T27" fmla="*/ 103 h 160"/>
              <a:gd name="T28" fmla="*/ 56 w 157"/>
              <a:gd name="T29" fmla="*/ 118 h 160"/>
              <a:gd name="T30" fmla="*/ 75 w 157"/>
              <a:gd name="T31" fmla="*/ 103 h 160"/>
              <a:gd name="T32" fmla="*/ 11 w 157"/>
              <a:gd name="T33" fmla="*/ 82 h 160"/>
              <a:gd name="T34" fmla="*/ 11 w 157"/>
              <a:gd name="T35" fmla="*/ 86 h 160"/>
              <a:gd name="T36" fmla="*/ 88 w 157"/>
              <a:gd name="T37" fmla="*/ 84 h 160"/>
              <a:gd name="T38" fmla="*/ 11 w 157"/>
              <a:gd name="T39" fmla="*/ 82 h 160"/>
              <a:gd name="T40" fmla="*/ 97 w 157"/>
              <a:gd name="T41" fmla="*/ 58 h 160"/>
              <a:gd name="T42" fmla="*/ 92 w 157"/>
              <a:gd name="T43" fmla="*/ 153 h 160"/>
              <a:gd name="T44" fmla="*/ 153 w 157"/>
              <a:gd name="T45" fmla="*/ 160 h 160"/>
              <a:gd name="T46" fmla="*/ 157 w 157"/>
              <a:gd name="T47" fmla="*/ 62 h 160"/>
              <a:gd name="T48" fmla="*/ 153 w 157"/>
              <a:gd name="T49" fmla="*/ 153 h 160"/>
              <a:gd name="T50" fmla="*/ 97 w 157"/>
              <a:gd name="T51" fmla="*/ 138 h 160"/>
              <a:gd name="T52" fmla="*/ 153 w 157"/>
              <a:gd name="T53" fmla="*/ 153 h 160"/>
              <a:gd name="T54" fmla="*/ 97 w 157"/>
              <a:gd name="T55" fmla="*/ 134 h 160"/>
              <a:gd name="T56" fmla="*/ 153 w 157"/>
              <a:gd name="T57" fmla="*/ 73 h 160"/>
              <a:gd name="T58" fmla="*/ 153 w 157"/>
              <a:gd name="T59" fmla="*/ 67 h 160"/>
              <a:gd name="T60" fmla="*/ 97 w 157"/>
              <a:gd name="T61" fmla="*/ 62 h 160"/>
              <a:gd name="T62" fmla="*/ 153 w 157"/>
              <a:gd name="T63" fmla="*/ 67 h 160"/>
              <a:gd name="T64" fmla="*/ 129 w 157"/>
              <a:gd name="T65" fmla="*/ 149 h 160"/>
              <a:gd name="T66" fmla="*/ 129 w 157"/>
              <a:gd name="T67" fmla="*/ 144 h 160"/>
              <a:gd name="T68" fmla="*/ 119 w 157"/>
              <a:gd name="T69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7" h="160">
                <a:moveTo>
                  <a:pt x="84" y="103"/>
                </a:moveTo>
                <a:cubicBezTo>
                  <a:pt x="86" y="103"/>
                  <a:pt x="88" y="103"/>
                  <a:pt x="88" y="101"/>
                </a:cubicBezTo>
                <a:cubicBezTo>
                  <a:pt x="88" y="99"/>
                  <a:pt x="86" y="99"/>
                  <a:pt x="84" y="99"/>
                </a:cubicBezTo>
                <a:cubicBezTo>
                  <a:pt x="4" y="99"/>
                  <a:pt x="4" y="99"/>
                  <a:pt x="4" y="99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4" y="4"/>
                  <a:pt x="4" y="4"/>
                </a:cubicBezTo>
                <a:cubicBezTo>
                  <a:pt x="127" y="4"/>
                  <a:pt x="127" y="4"/>
                  <a:pt x="127" y="4"/>
                </a:cubicBezTo>
                <a:cubicBezTo>
                  <a:pt x="127" y="4"/>
                  <a:pt x="127" y="4"/>
                  <a:pt x="127" y="6"/>
                </a:cubicBezTo>
                <a:cubicBezTo>
                  <a:pt x="127" y="49"/>
                  <a:pt x="127" y="49"/>
                  <a:pt x="127" y="49"/>
                </a:cubicBezTo>
                <a:cubicBezTo>
                  <a:pt x="127" y="51"/>
                  <a:pt x="129" y="51"/>
                  <a:pt x="129" y="51"/>
                </a:cubicBezTo>
                <a:cubicBezTo>
                  <a:pt x="132" y="51"/>
                  <a:pt x="132" y="51"/>
                  <a:pt x="132" y="49"/>
                </a:cubicBezTo>
                <a:cubicBezTo>
                  <a:pt x="132" y="6"/>
                  <a:pt x="132" y="6"/>
                  <a:pt x="132" y="6"/>
                </a:cubicBezTo>
                <a:cubicBezTo>
                  <a:pt x="132" y="2"/>
                  <a:pt x="129" y="0"/>
                  <a:pt x="12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6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2" y="103"/>
                  <a:pt x="4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30" y="118"/>
                  <a:pt x="30" y="118"/>
                  <a:pt x="30" y="118"/>
                </a:cubicBezTo>
                <a:cubicBezTo>
                  <a:pt x="28" y="120"/>
                  <a:pt x="28" y="120"/>
                  <a:pt x="28" y="120"/>
                </a:cubicBezTo>
                <a:cubicBezTo>
                  <a:pt x="28" y="122"/>
                  <a:pt x="30" y="125"/>
                  <a:pt x="30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6" y="125"/>
                  <a:pt x="88" y="122"/>
                  <a:pt x="88" y="120"/>
                </a:cubicBezTo>
                <a:cubicBezTo>
                  <a:pt x="88" y="120"/>
                  <a:pt x="86" y="118"/>
                  <a:pt x="84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03"/>
                  <a:pt x="82" y="103"/>
                  <a:pt x="82" y="103"/>
                </a:cubicBezTo>
                <a:lnTo>
                  <a:pt x="84" y="103"/>
                </a:lnTo>
                <a:close/>
                <a:moveTo>
                  <a:pt x="75" y="118"/>
                </a:moveTo>
                <a:cubicBezTo>
                  <a:pt x="56" y="118"/>
                  <a:pt x="56" y="118"/>
                  <a:pt x="56" y="118"/>
                </a:cubicBezTo>
                <a:cubicBezTo>
                  <a:pt x="56" y="103"/>
                  <a:pt x="56" y="103"/>
                  <a:pt x="56" y="103"/>
                </a:cubicBezTo>
                <a:cubicBezTo>
                  <a:pt x="75" y="103"/>
                  <a:pt x="75" y="103"/>
                  <a:pt x="75" y="103"/>
                </a:cubicBezTo>
                <a:lnTo>
                  <a:pt x="75" y="118"/>
                </a:lnTo>
                <a:close/>
                <a:moveTo>
                  <a:pt x="11" y="82"/>
                </a:moveTo>
                <a:cubicBezTo>
                  <a:pt x="11" y="82"/>
                  <a:pt x="9" y="82"/>
                  <a:pt x="9" y="84"/>
                </a:cubicBezTo>
                <a:cubicBezTo>
                  <a:pt x="9" y="86"/>
                  <a:pt x="11" y="86"/>
                  <a:pt x="11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6" y="86"/>
                  <a:pt x="88" y="86"/>
                  <a:pt x="88" y="84"/>
                </a:cubicBezTo>
                <a:cubicBezTo>
                  <a:pt x="88" y="82"/>
                  <a:pt x="86" y="82"/>
                  <a:pt x="84" y="82"/>
                </a:cubicBezTo>
                <a:cubicBezTo>
                  <a:pt x="11" y="82"/>
                  <a:pt x="11" y="82"/>
                  <a:pt x="11" y="82"/>
                </a:cubicBezTo>
                <a:close/>
                <a:moveTo>
                  <a:pt x="153" y="58"/>
                </a:moveTo>
                <a:cubicBezTo>
                  <a:pt x="97" y="58"/>
                  <a:pt x="97" y="58"/>
                  <a:pt x="97" y="58"/>
                </a:cubicBezTo>
                <a:cubicBezTo>
                  <a:pt x="94" y="58"/>
                  <a:pt x="92" y="60"/>
                  <a:pt x="92" y="62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2" y="158"/>
                  <a:pt x="94" y="160"/>
                  <a:pt x="97" y="160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5" y="160"/>
                  <a:pt x="157" y="158"/>
                  <a:pt x="157" y="153"/>
                </a:cubicBezTo>
                <a:cubicBezTo>
                  <a:pt x="157" y="62"/>
                  <a:pt x="157" y="62"/>
                  <a:pt x="157" y="62"/>
                </a:cubicBezTo>
                <a:cubicBezTo>
                  <a:pt x="157" y="60"/>
                  <a:pt x="155" y="58"/>
                  <a:pt x="153" y="58"/>
                </a:cubicBezTo>
                <a:close/>
                <a:moveTo>
                  <a:pt x="153" y="153"/>
                </a:moveTo>
                <a:cubicBezTo>
                  <a:pt x="97" y="153"/>
                  <a:pt x="97" y="153"/>
                  <a:pt x="97" y="153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53"/>
                  <a:pt x="153" y="153"/>
                  <a:pt x="153" y="153"/>
                </a:cubicBezTo>
                <a:close/>
                <a:moveTo>
                  <a:pt x="153" y="134"/>
                </a:moveTo>
                <a:cubicBezTo>
                  <a:pt x="97" y="134"/>
                  <a:pt x="97" y="134"/>
                  <a:pt x="97" y="134"/>
                </a:cubicBezTo>
                <a:cubicBezTo>
                  <a:pt x="97" y="73"/>
                  <a:pt x="97" y="73"/>
                  <a:pt x="97" y="73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3" y="134"/>
                  <a:pt x="153" y="134"/>
                  <a:pt x="153" y="134"/>
                </a:cubicBezTo>
                <a:close/>
                <a:moveTo>
                  <a:pt x="153" y="67"/>
                </a:moveTo>
                <a:cubicBezTo>
                  <a:pt x="97" y="67"/>
                  <a:pt x="97" y="67"/>
                  <a:pt x="97" y="67"/>
                </a:cubicBezTo>
                <a:cubicBezTo>
                  <a:pt x="97" y="62"/>
                  <a:pt x="97" y="62"/>
                  <a:pt x="97" y="62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53" y="67"/>
                  <a:pt x="153" y="67"/>
                  <a:pt x="153" y="67"/>
                </a:cubicBezTo>
                <a:close/>
                <a:moveTo>
                  <a:pt x="121" y="149"/>
                </a:moveTo>
                <a:cubicBezTo>
                  <a:pt x="129" y="149"/>
                  <a:pt x="129" y="149"/>
                  <a:pt x="129" y="149"/>
                </a:cubicBezTo>
                <a:cubicBezTo>
                  <a:pt x="131" y="149"/>
                  <a:pt x="133" y="149"/>
                  <a:pt x="133" y="147"/>
                </a:cubicBezTo>
                <a:cubicBezTo>
                  <a:pt x="133" y="144"/>
                  <a:pt x="131" y="144"/>
                  <a:pt x="129" y="144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19" y="144"/>
                  <a:pt x="119" y="144"/>
                  <a:pt x="119" y="147"/>
                </a:cubicBezTo>
                <a:cubicBezTo>
                  <a:pt x="119" y="149"/>
                  <a:pt x="119" y="149"/>
                  <a:pt x="121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1" name="Freeform 180">
            <a:extLst>
              <a:ext uri="{FF2B5EF4-FFF2-40B4-BE49-F238E27FC236}">
                <a16:creationId xmlns:a16="http://schemas.microsoft.com/office/drawing/2014/main" id="{906B0DF6-5476-4F14-99C0-88C45A770A9F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3611563"/>
            <a:ext cx="254000" cy="185738"/>
          </a:xfrm>
          <a:custGeom>
            <a:avLst/>
            <a:gdLst>
              <a:gd name="T0" fmla="*/ 82 w 160"/>
              <a:gd name="T1" fmla="*/ 82 h 117"/>
              <a:gd name="T2" fmla="*/ 91 w 160"/>
              <a:gd name="T3" fmla="*/ 76 h 117"/>
              <a:gd name="T4" fmla="*/ 82 w 160"/>
              <a:gd name="T5" fmla="*/ 69 h 117"/>
              <a:gd name="T6" fmla="*/ 54 w 160"/>
              <a:gd name="T7" fmla="*/ 47 h 117"/>
              <a:gd name="T8" fmla="*/ 76 w 160"/>
              <a:gd name="T9" fmla="*/ 76 h 117"/>
              <a:gd name="T10" fmla="*/ 82 w 160"/>
              <a:gd name="T11" fmla="*/ 82 h 117"/>
              <a:gd name="T12" fmla="*/ 48 w 160"/>
              <a:gd name="T13" fmla="*/ 117 h 117"/>
              <a:gd name="T14" fmla="*/ 112 w 160"/>
              <a:gd name="T15" fmla="*/ 117 h 117"/>
              <a:gd name="T16" fmla="*/ 112 w 160"/>
              <a:gd name="T17" fmla="*/ 102 h 117"/>
              <a:gd name="T18" fmla="*/ 48 w 160"/>
              <a:gd name="T19" fmla="*/ 102 h 117"/>
              <a:gd name="T20" fmla="*/ 48 w 160"/>
              <a:gd name="T21" fmla="*/ 117 h 117"/>
              <a:gd name="T22" fmla="*/ 136 w 160"/>
              <a:gd name="T23" fmla="*/ 21 h 117"/>
              <a:gd name="T24" fmla="*/ 80 w 160"/>
              <a:gd name="T25" fmla="*/ 0 h 117"/>
              <a:gd name="T26" fmla="*/ 24 w 160"/>
              <a:gd name="T27" fmla="*/ 21 h 117"/>
              <a:gd name="T28" fmla="*/ 0 w 160"/>
              <a:gd name="T29" fmla="*/ 78 h 117"/>
              <a:gd name="T30" fmla="*/ 11 w 160"/>
              <a:gd name="T31" fmla="*/ 117 h 117"/>
              <a:gd name="T32" fmla="*/ 26 w 160"/>
              <a:gd name="T33" fmla="*/ 117 h 117"/>
              <a:gd name="T34" fmla="*/ 37 w 160"/>
              <a:gd name="T35" fmla="*/ 110 h 117"/>
              <a:gd name="T36" fmla="*/ 33 w 160"/>
              <a:gd name="T37" fmla="*/ 104 h 117"/>
              <a:gd name="T38" fmla="*/ 17 w 160"/>
              <a:gd name="T39" fmla="*/ 110 h 117"/>
              <a:gd name="T40" fmla="*/ 11 w 160"/>
              <a:gd name="T41" fmla="*/ 78 h 117"/>
              <a:gd name="T42" fmla="*/ 11 w 160"/>
              <a:gd name="T43" fmla="*/ 73 h 117"/>
              <a:gd name="T44" fmla="*/ 26 w 160"/>
              <a:gd name="T45" fmla="*/ 76 h 117"/>
              <a:gd name="T46" fmla="*/ 28 w 160"/>
              <a:gd name="T47" fmla="*/ 67 h 117"/>
              <a:gd name="T48" fmla="*/ 11 w 160"/>
              <a:gd name="T49" fmla="*/ 63 h 117"/>
              <a:gd name="T50" fmla="*/ 30 w 160"/>
              <a:gd name="T51" fmla="*/ 28 h 117"/>
              <a:gd name="T52" fmla="*/ 43 w 160"/>
              <a:gd name="T53" fmla="*/ 43 h 117"/>
              <a:gd name="T54" fmla="*/ 50 w 160"/>
              <a:gd name="T55" fmla="*/ 36 h 117"/>
              <a:gd name="T56" fmla="*/ 39 w 160"/>
              <a:gd name="T57" fmla="*/ 21 h 117"/>
              <a:gd name="T58" fmla="*/ 76 w 160"/>
              <a:gd name="T59" fmla="*/ 8 h 117"/>
              <a:gd name="T60" fmla="*/ 76 w 160"/>
              <a:gd name="T61" fmla="*/ 26 h 117"/>
              <a:gd name="T62" fmla="*/ 84 w 160"/>
              <a:gd name="T63" fmla="*/ 26 h 117"/>
              <a:gd name="T64" fmla="*/ 84 w 160"/>
              <a:gd name="T65" fmla="*/ 8 h 117"/>
              <a:gd name="T66" fmla="*/ 123 w 160"/>
              <a:gd name="T67" fmla="*/ 21 h 117"/>
              <a:gd name="T68" fmla="*/ 110 w 160"/>
              <a:gd name="T69" fmla="*/ 36 h 117"/>
              <a:gd name="T70" fmla="*/ 119 w 160"/>
              <a:gd name="T71" fmla="*/ 43 h 117"/>
              <a:gd name="T72" fmla="*/ 130 w 160"/>
              <a:gd name="T73" fmla="*/ 28 h 117"/>
              <a:gd name="T74" fmla="*/ 149 w 160"/>
              <a:gd name="T75" fmla="*/ 63 h 117"/>
              <a:gd name="T76" fmla="*/ 132 w 160"/>
              <a:gd name="T77" fmla="*/ 67 h 117"/>
              <a:gd name="T78" fmla="*/ 134 w 160"/>
              <a:gd name="T79" fmla="*/ 76 h 117"/>
              <a:gd name="T80" fmla="*/ 151 w 160"/>
              <a:gd name="T81" fmla="*/ 73 h 117"/>
              <a:gd name="T82" fmla="*/ 151 w 160"/>
              <a:gd name="T83" fmla="*/ 78 h 117"/>
              <a:gd name="T84" fmla="*/ 143 w 160"/>
              <a:gd name="T85" fmla="*/ 110 h 117"/>
              <a:gd name="T86" fmla="*/ 130 w 160"/>
              <a:gd name="T87" fmla="*/ 104 h 117"/>
              <a:gd name="T88" fmla="*/ 125 w 160"/>
              <a:gd name="T89" fmla="*/ 110 h 117"/>
              <a:gd name="T90" fmla="*/ 136 w 160"/>
              <a:gd name="T91" fmla="*/ 117 h 117"/>
              <a:gd name="T92" fmla="*/ 149 w 160"/>
              <a:gd name="T93" fmla="*/ 117 h 117"/>
              <a:gd name="T94" fmla="*/ 160 w 160"/>
              <a:gd name="T95" fmla="*/ 78 h 117"/>
              <a:gd name="T96" fmla="*/ 136 w 160"/>
              <a:gd name="T97" fmla="*/ 21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17">
                <a:moveTo>
                  <a:pt x="82" y="82"/>
                </a:moveTo>
                <a:cubicBezTo>
                  <a:pt x="87" y="82"/>
                  <a:pt x="91" y="80"/>
                  <a:pt x="91" y="76"/>
                </a:cubicBezTo>
                <a:cubicBezTo>
                  <a:pt x="91" y="74"/>
                  <a:pt x="87" y="69"/>
                  <a:pt x="82" y="69"/>
                </a:cubicBezTo>
                <a:cubicBezTo>
                  <a:pt x="54" y="47"/>
                  <a:pt x="54" y="47"/>
                  <a:pt x="54" y="47"/>
                </a:cubicBezTo>
                <a:cubicBezTo>
                  <a:pt x="76" y="76"/>
                  <a:pt x="76" y="76"/>
                  <a:pt x="76" y="76"/>
                </a:cubicBezTo>
                <a:cubicBezTo>
                  <a:pt x="78" y="80"/>
                  <a:pt x="80" y="82"/>
                  <a:pt x="82" y="82"/>
                </a:cubicBezTo>
                <a:close/>
                <a:moveTo>
                  <a:pt x="48" y="117"/>
                </a:moveTo>
                <a:cubicBezTo>
                  <a:pt x="112" y="117"/>
                  <a:pt x="112" y="117"/>
                  <a:pt x="112" y="117"/>
                </a:cubicBezTo>
                <a:cubicBezTo>
                  <a:pt x="112" y="102"/>
                  <a:pt x="112" y="102"/>
                  <a:pt x="112" y="102"/>
                </a:cubicBezTo>
                <a:cubicBezTo>
                  <a:pt x="48" y="102"/>
                  <a:pt x="48" y="102"/>
                  <a:pt x="48" y="102"/>
                </a:cubicBezTo>
                <a:lnTo>
                  <a:pt x="48" y="117"/>
                </a:lnTo>
                <a:close/>
                <a:moveTo>
                  <a:pt x="136" y="21"/>
                </a:moveTo>
                <a:cubicBezTo>
                  <a:pt x="121" y="6"/>
                  <a:pt x="102" y="0"/>
                  <a:pt x="80" y="0"/>
                </a:cubicBezTo>
                <a:cubicBezTo>
                  <a:pt x="58" y="0"/>
                  <a:pt x="39" y="6"/>
                  <a:pt x="24" y="21"/>
                </a:cubicBezTo>
                <a:cubicBezTo>
                  <a:pt x="9" y="36"/>
                  <a:pt x="0" y="58"/>
                  <a:pt x="0" y="78"/>
                </a:cubicBezTo>
                <a:cubicBezTo>
                  <a:pt x="0" y="93"/>
                  <a:pt x="4" y="106"/>
                  <a:pt x="11" y="117"/>
                </a:cubicBezTo>
                <a:cubicBezTo>
                  <a:pt x="26" y="117"/>
                  <a:pt x="26" y="117"/>
                  <a:pt x="26" y="117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3" y="102"/>
                  <a:pt x="11" y="91"/>
                  <a:pt x="11" y="78"/>
                </a:cubicBezTo>
                <a:cubicBezTo>
                  <a:pt x="11" y="76"/>
                  <a:pt x="11" y="76"/>
                  <a:pt x="11" y="73"/>
                </a:cubicBezTo>
                <a:cubicBezTo>
                  <a:pt x="26" y="76"/>
                  <a:pt x="26" y="76"/>
                  <a:pt x="26" y="76"/>
                </a:cubicBezTo>
                <a:cubicBezTo>
                  <a:pt x="28" y="67"/>
                  <a:pt x="28" y="67"/>
                  <a:pt x="28" y="67"/>
                </a:cubicBezTo>
                <a:cubicBezTo>
                  <a:pt x="11" y="63"/>
                  <a:pt x="11" y="63"/>
                  <a:pt x="11" y="63"/>
                </a:cubicBezTo>
                <a:cubicBezTo>
                  <a:pt x="15" y="50"/>
                  <a:pt x="22" y="39"/>
                  <a:pt x="30" y="28"/>
                </a:cubicBezTo>
                <a:cubicBezTo>
                  <a:pt x="43" y="43"/>
                  <a:pt x="43" y="43"/>
                  <a:pt x="43" y="43"/>
                </a:cubicBezTo>
                <a:cubicBezTo>
                  <a:pt x="50" y="36"/>
                  <a:pt x="50" y="36"/>
                  <a:pt x="50" y="36"/>
                </a:cubicBezTo>
                <a:cubicBezTo>
                  <a:pt x="39" y="21"/>
                  <a:pt x="39" y="21"/>
                  <a:pt x="39" y="21"/>
                </a:cubicBezTo>
                <a:cubicBezTo>
                  <a:pt x="50" y="15"/>
                  <a:pt x="63" y="8"/>
                  <a:pt x="76" y="8"/>
                </a:cubicBezTo>
                <a:cubicBezTo>
                  <a:pt x="76" y="26"/>
                  <a:pt x="76" y="26"/>
                  <a:pt x="76" y="26"/>
                </a:cubicBezTo>
                <a:cubicBezTo>
                  <a:pt x="84" y="26"/>
                  <a:pt x="84" y="26"/>
                  <a:pt x="84" y="26"/>
                </a:cubicBezTo>
                <a:cubicBezTo>
                  <a:pt x="84" y="8"/>
                  <a:pt x="84" y="8"/>
                  <a:pt x="84" y="8"/>
                </a:cubicBezTo>
                <a:cubicBezTo>
                  <a:pt x="100" y="8"/>
                  <a:pt x="113" y="15"/>
                  <a:pt x="123" y="21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9" y="43"/>
                  <a:pt x="119" y="43"/>
                  <a:pt x="119" y="43"/>
                </a:cubicBezTo>
                <a:cubicBezTo>
                  <a:pt x="130" y="28"/>
                  <a:pt x="130" y="28"/>
                  <a:pt x="130" y="28"/>
                </a:cubicBezTo>
                <a:cubicBezTo>
                  <a:pt x="138" y="39"/>
                  <a:pt x="147" y="50"/>
                  <a:pt x="149" y="63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4" y="76"/>
                  <a:pt x="134" y="76"/>
                  <a:pt x="134" y="76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51" y="76"/>
                  <a:pt x="151" y="76"/>
                  <a:pt x="151" y="78"/>
                </a:cubicBezTo>
                <a:cubicBezTo>
                  <a:pt x="151" y="91"/>
                  <a:pt x="149" y="102"/>
                  <a:pt x="143" y="110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5" y="110"/>
                  <a:pt x="125" y="110"/>
                  <a:pt x="125" y="110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6" y="106"/>
                  <a:pt x="160" y="93"/>
                  <a:pt x="160" y="78"/>
                </a:cubicBezTo>
                <a:cubicBezTo>
                  <a:pt x="160" y="58"/>
                  <a:pt x="151" y="36"/>
                  <a:pt x="136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2" name="Freeform 181">
            <a:extLst>
              <a:ext uri="{FF2B5EF4-FFF2-40B4-BE49-F238E27FC236}">
                <a16:creationId xmlns:a16="http://schemas.microsoft.com/office/drawing/2014/main" id="{564F0B7B-27A9-4F55-9436-5C51A6FAC84D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3576638"/>
            <a:ext cx="254000" cy="254000"/>
          </a:xfrm>
          <a:custGeom>
            <a:avLst/>
            <a:gdLst>
              <a:gd name="T0" fmla="*/ 117 w 160"/>
              <a:gd name="T1" fmla="*/ 26 h 160"/>
              <a:gd name="T2" fmla="*/ 153 w 160"/>
              <a:gd name="T3" fmla="*/ 35 h 160"/>
              <a:gd name="T4" fmla="*/ 11 w 160"/>
              <a:gd name="T5" fmla="*/ 134 h 160"/>
              <a:gd name="T6" fmla="*/ 11 w 160"/>
              <a:gd name="T7" fmla="*/ 30 h 160"/>
              <a:gd name="T8" fmla="*/ 41 w 160"/>
              <a:gd name="T9" fmla="*/ 24 h 160"/>
              <a:gd name="T10" fmla="*/ 0 w 160"/>
              <a:gd name="T11" fmla="*/ 128 h 160"/>
              <a:gd name="T12" fmla="*/ 50 w 160"/>
              <a:gd name="T13" fmla="*/ 143 h 160"/>
              <a:gd name="T14" fmla="*/ 41 w 160"/>
              <a:gd name="T15" fmla="*/ 160 h 160"/>
              <a:gd name="T16" fmla="*/ 112 w 160"/>
              <a:gd name="T17" fmla="*/ 143 h 160"/>
              <a:gd name="T18" fmla="*/ 149 w 160"/>
              <a:gd name="T19" fmla="*/ 139 h 160"/>
              <a:gd name="T20" fmla="*/ 149 w 160"/>
              <a:gd name="T21" fmla="*/ 24 h 160"/>
              <a:gd name="T22" fmla="*/ 106 w 160"/>
              <a:gd name="T23" fmla="*/ 143 h 160"/>
              <a:gd name="T24" fmla="*/ 112 w 160"/>
              <a:gd name="T25" fmla="*/ 149 h 160"/>
              <a:gd name="T26" fmla="*/ 48 w 160"/>
              <a:gd name="T27" fmla="*/ 149 h 160"/>
              <a:gd name="T28" fmla="*/ 18 w 160"/>
              <a:gd name="T29" fmla="*/ 112 h 160"/>
              <a:gd name="T30" fmla="*/ 18 w 160"/>
              <a:gd name="T31" fmla="*/ 42 h 160"/>
              <a:gd name="T32" fmla="*/ 25 w 160"/>
              <a:gd name="T33" fmla="*/ 35 h 160"/>
              <a:gd name="T34" fmla="*/ 10 w 160"/>
              <a:gd name="T35" fmla="*/ 108 h 160"/>
              <a:gd name="T36" fmla="*/ 148 w 160"/>
              <a:gd name="T37" fmla="*/ 108 h 160"/>
              <a:gd name="T38" fmla="*/ 133 w 160"/>
              <a:gd name="T39" fmla="*/ 35 h 160"/>
              <a:gd name="T40" fmla="*/ 140 w 160"/>
              <a:gd name="T41" fmla="*/ 42 h 160"/>
              <a:gd name="T42" fmla="*/ 140 w 160"/>
              <a:gd name="T43" fmla="*/ 112 h 160"/>
              <a:gd name="T44" fmla="*/ 67 w 160"/>
              <a:gd name="T45" fmla="*/ 128 h 160"/>
              <a:gd name="T46" fmla="*/ 92 w 160"/>
              <a:gd name="T47" fmla="*/ 124 h 160"/>
              <a:gd name="T48" fmla="*/ 47 w 160"/>
              <a:gd name="T49" fmla="*/ 35 h 160"/>
              <a:gd name="T50" fmla="*/ 34 w 160"/>
              <a:gd name="T51" fmla="*/ 48 h 160"/>
              <a:gd name="T52" fmla="*/ 49 w 160"/>
              <a:gd name="T53" fmla="*/ 63 h 160"/>
              <a:gd name="T54" fmla="*/ 49 w 160"/>
              <a:gd name="T55" fmla="*/ 80 h 160"/>
              <a:gd name="T56" fmla="*/ 68 w 160"/>
              <a:gd name="T57" fmla="*/ 78 h 160"/>
              <a:gd name="T58" fmla="*/ 81 w 160"/>
              <a:gd name="T59" fmla="*/ 91 h 160"/>
              <a:gd name="T60" fmla="*/ 96 w 160"/>
              <a:gd name="T61" fmla="*/ 76 h 160"/>
              <a:gd name="T62" fmla="*/ 114 w 160"/>
              <a:gd name="T63" fmla="*/ 76 h 160"/>
              <a:gd name="T64" fmla="*/ 112 w 160"/>
              <a:gd name="T65" fmla="*/ 57 h 160"/>
              <a:gd name="T66" fmla="*/ 125 w 160"/>
              <a:gd name="T67" fmla="*/ 44 h 160"/>
              <a:gd name="T68" fmla="*/ 109 w 160"/>
              <a:gd name="T69" fmla="*/ 28 h 160"/>
              <a:gd name="T70" fmla="*/ 109 w 160"/>
              <a:gd name="T71" fmla="*/ 11 h 160"/>
              <a:gd name="T72" fmla="*/ 90 w 160"/>
              <a:gd name="T73" fmla="*/ 13 h 160"/>
              <a:gd name="T74" fmla="*/ 77 w 160"/>
              <a:gd name="T75" fmla="*/ 0 h 160"/>
              <a:gd name="T76" fmla="*/ 62 w 160"/>
              <a:gd name="T77" fmla="*/ 15 h 160"/>
              <a:gd name="T78" fmla="*/ 44 w 160"/>
              <a:gd name="T79" fmla="*/ 15 h 160"/>
              <a:gd name="T80" fmla="*/ 111 w 160"/>
              <a:gd name="T81" fmla="*/ 56 h 160"/>
              <a:gd name="T82" fmla="*/ 53 w 160"/>
              <a:gd name="T83" fmla="*/ 15 h 160"/>
              <a:gd name="T84" fmla="*/ 70 w 160"/>
              <a:gd name="T85" fmla="*/ 18 h 160"/>
              <a:gd name="T86" fmla="*/ 81 w 160"/>
              <a:gd name="T87" fmla="*/ 7 h 160"/>
              <a:gd name="T88" fmla="*/ 92 w 160"/>
              <a:gd name="T89" fmla="*/ 20 h 160"/>
              <a:gd name="T90" fmla="*/ 109 w 160"/>
              <a:gd name="T91" fmla="*/ 20 h 160"/>
              <a:gd name="T92" fmla="*/ 107 w 160"/>
              <a:gd name="T93" fmla="*/ 37 h 160"/>
              <a:gd name="T94" fmla="*/ 118 w 160"/>
              <a:gd name="T95" fmla="*/ 48 h 160"/>
              <a:gd name="T96" fmla="*/ 105 w 160"/>
              <a:gd name="T97" fmla="*/ 59 h 160"/>
              <a:gd name="T98" fmla="*/ 105 w 160"/>
              <a:gd name="T99" fmla="*/ 76 h 160"/>
              <a:gd name="T100" fmla="*/ 88 w 160"/>
              <a:gd name="T101" fmla="*/ 74 h 160"/>
              <a:gd name="T102" fmla="*/ 77 w 160"/>
              <a:gd name="T103" fmla="*/ 85 h 160"/>
              <a:gd name="T104" fmla="*/ 66 w 160"/>
              <a:gd name="T105" fmla="*/ 72 h 160"/>
              <a:gd name="T106" fmla="*/ 53 w 160"/>
              <a:gd name="T107" fmla="*/ 76 h 160"/>
              <a:gd name="T108" fmla="*/ 53 w 160"/>
              <a:gd name="T109" fmla="*/ 59 h 160"/>
              <a:gd name="T110" fmla="*/ 40 w 160"/>
              <a:gd name="T111" fmla="*/ 48 h 160"/>
              <a:gd name="T112" fmla="*/ 51 w 160"/>
              <a:gd name="T113" fmla="*/ 37 h 160"/>
              <a:gd name="T114" fmla="*/ 49 w 160"/>
              <a:gd name="T115" fmla="*/ 20 h 160"/>
              <a:gd name="T116" fmla="*/ 101 w 160"/>
              <a:gd name="T117" fmla="*/ 46 h 160"/>
              <a:gd name="T118" fmla="*/ 79 w 160"/>
              <a:gd name="T119" fmla="*/ 67 h 160"/>
              <a:gd name="T120" fmla="*/ 79 w 160"/>
              <a:gd name="T121" fmla="*/ 61 h 160"/>
              <a:gd name="T122" fmla="*/ 79 w 160"/>
              <a:gd name="T123" fmla="*/ 48 h 160"/>
              <a:gd name="T124" fmla="*/ 77 w 160"/>
              <a:gd name="T125" fmla="*/ 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49" y="24"/>
                </a:moveTo>
                <a:cubicBezTo>
                  <a:pt x="119" y="24"/>
                  <a:pt x="119" y="24"/>
                  <a:pt x="119" y="24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7" y="28"/>
                  <a:pt x="119" y="30"/>
                  <a:pt x="119" y="30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51" y="30"/>
                  <a:pt x="153" y="33"/>
                  <a:pt x="153" y="35"/>
                </a:cubicBezTo>
                <a:cubicBezTo>
                  <a:pt x="153" y="128"/>
                  <a:pt x="153" y="128"/>
                  <a:pt x="153" y="128"/>
                </a:cubicBezTo>
                <a:cubicBezTo>
                  <a:pt x="153" y="130"/>
                  <a:pt x="151" y="134"/>
                  <a:pt x="149" y="134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9" y="134"/>
                  <a:pt x="6" y="130"/>
                  <a:pt x="6" y="128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3"/>
                  <a:pt x="9" y="30"/>
                  <a:pt x="1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0"/>
                  <a:pt x="43" y="28"/>
                  <a:pt x="43" y="26"/>
                </a:cubicBezTo>
                <a:cubicBezTo>
                  <a:pt x="41" y="24"/>
                  <a:pt x="41" y="24"/>
                  <a:pt x="4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4" y="24"/>
                  <a:pt x="0" y="28"/>
                  <a:pt x="0" y="35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4"/>
                  <a:pt x="4" y="139"/>
                  <a:pt x="11" y="13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39" y="143"/>
                  <a:pt x="35" y="147"/>
                  <a:pt x="35" y="154"/>
                </a:cubicBezTo>
                <a:cubicBezTo>
                  <a:pt x="35" y="158"/>
                  <a:pt x="37" y="160"/>
                  <a:pt x="41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3" y="160"/>
                  <a:pt x="125" y="158"/>
                  <a:pt x="125" y="154"/>
                </a:cubicBezTo>
                <a:cubicBezTo>
                  <a:pt x="125" y="147"/>
                  <a:pt x="121" y="143"/>
                  <a:pt x="112" y="143"/>
                </a:cubicBezTo>
                <a:cubicBezTo>
                  <a:pt x="110" y="143"/>
                  <a:pt x="110" y="143"/>
                  <a:pt x="110" y="143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56" y="139"/>
                  <a:pt x="160" y="134"/>
                  <a:pt x="160" y="128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28"/>
                  <a:pt x="156" y="24"/>
                  <a:pt x="149" y="24"/>
                </a:cubicBezTo>
                <a:close/>
                <a:moveTo>
                  <a:pt x="58" y="139"/>
                </a:moveTo>
                <a:cubicBezTo>
                  <a:pt x="102" y="139"/>
                  <a:pt x="102" y="139"/>
                  <a:pt x="102" y="139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58" y="139"/>
                  <a:pt x="58" y="139"/>
                  <a:pt x="58" y="139"/>
                </a:cubicBezTo>
                <a:close/>
                <a:moveTo>
                  <a:pt x="112" y="149"/>
                </a:moveTo>
                <a:cubicBezTo>
                  <a:pt x="119" y="149"/>
                  <a:pt x="119" y="154"/>
                  <a:pt x="119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54"/>
                  <a:pt x="41" y="149"/>
                  <a:pt x="48" y="149"/>
                </a:cubicBezTo>
                <a:cubicBezTo>
                  <a:pt x="112" y="149"/>
                  <a:pt x="112" y="149"/>
                  <a:pt x="112" y="149"/>
                </a:cubicBezTo>
                <a:close/>
                <a:moveTo>
                  <a:pt x="140" y="112"/>
                </a:moveTo>
                <a:cubicBezTo>
                  <a:pt x="18" y="112"/>
                  <a:pt x="18" y="112"/>
                  <a:pt x="18" y="112"/>
                </a:cubicBezTo>
                <a:cubicBezTo>
                  <a:pt x="16" y="112"/>
                  <a:pt x="14" y="110"/>
                  <a:pt x="14" y="108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2"/>
                  <a:pt x="16" y="42"/>
                  <a:pt x="18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7" y="42"/>
                  <a:pt x="29" y="40"/>
                  <a:pt x="29" y="38"/>
                </a:cubicBezTo>
                <a:cubicBezTo>
                  <a:pt x="29" y="38"/>
                  <a:pt x="27" y="35"/>
                  <a:pt x="25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4" y="35"/>
                  <a:pt x="10" y="40"/>
                  <a:pt x="10" y="44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0" y="115"/>
                  <a:pt x="14" y="117"/>
                  <a:pt x="18" y="117"/>
                </a:cubicBezTo>
                <a:cubicBezTo>
                  <a:pt x="140" y="117"/>
                  <a:pt x="140" y="117"/>
                  <a:pt x="140" y="117"/>
                </a:cubicBezTo>
                <a:cubicBezTo>
                  <a:pt x="144" y="117"/>
                  <a:pt x="148" y="115"/>
                  <a:pt x="148" y="108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0"/>
                  <a:pt x="144" y="35"/>
                  <a:pt x="140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1" y="35"/>
                  <a:pt x="129" y="38"/>
                  <a:pt x="129" y="38"/>
                </a:cubicBezTo>
                <a:cubicBezTo>
                  <a:pt x="129" y="40"/>
                  <a:pt x="131" y="42"/>
                  <a:pt x="133" y="42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2" y="42"/>
                  <a:pt x="142" y="42"/>
                  <a:pt x="142" y="44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110"/>
                  <a:pt x="142" y="112"/>
                  <a:pt x="140" y="112"/>
                </a:cubicBezTo>
                <a:close/>
                <a:moveTo>
                  <a:pt x="67" y="124"/>
                </a:moveTo>
                <a:cubicBezTo>
                  <a:pt x="65" y="124"/>
                  <a:pt x="65" y="124"/>
                  <a:pt x="65" y="126"/>
                </a:cubicBezTo>
                <a:cubicBezTo>
                  <a:pt x="65" y="128"/>
                  <a:pt x="65" y="128"/>
                  <a:pt x="67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4" y="128"/>
                  <a:pt x="94" y="128"/>
                  <a:pt x="94" y="126"/>
                </a:cubicBezTo>
                <a:cubicBezTo>
                  <a:pt x="94" y="124"/>
                  <a:pt x="94" y="124"/>
                  <a:pt x="92" y="124"/>
                </a:cubicBezTo>
                <a:lnTo>
                  <a:pt x="67" y="124"/>
                </a:lnTo>
                <a:close/>
                <a:moveTo>
                  <a:pt x="49" y="28"/>
                </a:moveTo>
                <a:cubicBezTo>
                  <a:pt x="47" y="31"/>
                  <a:pt x="47" y="33"/>
                  <a:pt x="47" y="35"/>
                </a:cubicBezTo>
                <a:cubicBezTo>
                  <a:pt x="38" y="37"/>
                  <a:pt x="38" y="37"/>
                  <a:pt x="38" y="37"/>
                </a:cubicBezTo>
                <a:cubicBezTo>
                  <a:pt x="36" y="37"/>
                  <a:pt x="34" y="39"/>
                  <a:pt x="34" y="44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2"/>
                  <a:pt x="36" y="54"/>
                  <a:pt x="38" y="54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9"/>
                  <a:pt x="47" y="61"/>
                  <a:pt x="49" y="63"/>
                </a:cubicBezTo>
                <a:cubicBezTo>
                  <a:pt x="44" y="70"/>
                  <a:pt x="44" y="70"/>
                  <a:pt x="44" y="70"/>
                </a:cubicBezTo>
                <a:cubicBezTo>
                  <a:pt x="42" y="72"/>
                  <a:pt x="42" y="74"/>
                  <a:pt x="44" y="76"/>
                </a:cubicBezTo>
                <a:cubicBezTo>
                  <a:pt x="49" y="80"/>
                  <a:pt x="49" y="80"/>
                  <a:pt x="49" y="80"/>
                </a:cubicBezTo>
                <a:cubicBezTo>
                  <a:pt x="51" y="83"/>
                  <a:pt x="53" y="83"/>
                  <a:pt x="55" y="80"/>
                </a:cubicBezTo>
                <a:cubicBezTo>
                  <a:pt x="62" y="76"/>
                  <a:pt x="62" y="76"/>
                  <a:pt x="62" y="76"/>
                </a:cubicBezTo>
                <a:cubicBezTo>
                  <a:pt x="64" y="78"/>
                  <a:pt x="66" y="78"/>
                  <a:pt x="68" y="78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9"/>
                  <a:pt x="73" y="91"/>
                  <a:pt x="77" y="91"/>
                </a:cubicBezTo>
                <a:cubicBezTo>
                  <a:pt x="81" y="91"/>
                  <a:pt x="81" y="91"/>
                  <a:pt x="81" y="91"/>
                </a:cubicBezTo>
                <a:cubicBezTo>
                  <a:pt x="86" y="91"/>
                  <a:pt x="88" y="89"/>
                  <a:pt x="88" y="87"/>
                </a:cubicBezTo>
                <a:cubicBezTo>
                  <a:pt x="90" y="78"/>
                  <a:pt x="90" y="78"/>
                  <a:pt x="90" y="78"/>
                </a:cubicBezTo>
                <a:cubicBezTo>
                  <a:pt x="92" y="78"/>
                  <a:pt x="94" y="78"/>
                  <a:pt x="96" y="76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105" y="83"/>
                  <a:pt x="107" y="83"/>
                  <a:pt x="109" y="80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6" y="74"/>
                  <a:pt x="116" y="72"/>
                  <a:pt x="114" y="70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12" y="61"/>
                  <a:pt x="112" y="59"/>
                  <a:pt x="112" y="57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22" y="54"/>
                  <a:pt x="125" y="52"/>
                  <a:pt x="125" y="48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39"/>
                  <a:pt x="122" y="37"/>
                  <a:pt x="120" y="37"/>
                </a:cubicBezTo>
                <a:cubicBezTo>
                  <a:pt x="112" y="35"/>
                  <a:pt x="112" y="35"/>
                  <a:pt x="112" y="35"/>
                </a:cubicBezTo>
                <a:cubicBezTo>
                  <a:pt x="112" y="33"/>
                  <a:pt x="112" y="31"/>
                  <a:pt x="109" y="28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6" y="20"/>
                  <a:pt x="116" y="18"/>
                  <a:pt x="114" y="15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7" y="9"/>
                  <a:pt x="105" y="9"/>
                  <a:pt x="103" y="11"/>
                </a:cubicBezTo>
                <a:cubicBezTo>
                  <a:pt x="96" y="15"/>
                  <a:pt x="96" y="15"/>
                  <a:pt x="96" y="15"/>
                </a:cubicBezTo>
                <a:cubicBezTo>
                  <a:pt x="94" y="13"/>
                  <a:pt x="92" y="13"/>
                  <a:pt x="90" y="13"/>
                </a:cubicBezTo>
                <a:cubicBezTo>
                  <a:pt x="88" y="5"/>
                  <a:pt x="88" y="5"/>
                  <a:pt x="88" y="5"/>
                </a:cubicBezTo>
                <a:cubicBezTo>
                  <a:pt x="88" y="2"/>
                  <a:pt x="86" y="0"/>
                  <a:pt x="81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3" y="0"/>
                  <a:pt x="70" y="2"/>
                  <a:pt x="70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66" y="13"/>
                  <a:pt x="64" y="13"/>
                  <a:pt x="62" y="15"/>
                </a:cubicBezTo>
                <a:cubicBezTo>
                  <a:pt x="55" y="11"/>
                  <a:pt x="55" y="11"/>
                  <a:pt x="55" y="11"/>
                </a:cubicBezTo>
                <a:cubicBezTo>
                  <a:pt x="53" y="9"/>
                  <a:pt x="51" y="9"/>
                  <a:pt x="49" y="11"/>
                </a:cubicBezTo>
                <a:cubicBezTo>
                  <a:pt x="44" y="15"/>
                  <a:pt x="44" y="15"/>
                  <a:pt x="44" y="15"/>
                </a:cubicBezTo>
                <a:cubicBezTo>
                  <a:pt x="42" y="18"/>
                  <a:pt x="42" y="20"/>
                  <a:pt x="44" y="22"/>
                </a:cubicBezTo>
                <a:cubicBezTo>
                  <a:pt x="49" y="28"/>
                  <a:pt x="49" y="28"/>
                  <a:pt x="49" y="28"/>
                </a:cubicBezTo>
                <a:close/>
                <a:moveTo>
                  <a:pt x="111" y="56"/>
                </a:moveTo>
                <a:cubicBezTo>
                  <a:pt x="111" y="56"/>
                  <a:pt x="112" y="56"/>
                  <a:pt x="112" y="57"/>
                </a:cubicBezTo>
                <a:cubicBezTo>
                  <a:pt x="111" y="56"/>
                  <a:pt x="111" y="56"/>
                  <a:pt x="111" y="56"/>
                </a:cubicBezTo>
                <a:close/>
                <a:moveTo>
                  <a:pt x="53" y="15"/>
                </a:moveTo>
                <a:cubicBezTo>
                  <a:pt x="60" y="20"/>
                  <a:pt x="60" y="20"/>
                  <a:pt x="60" y="20"/>
                </a:cubicBezTo>
                <a:cubicBezTo>
                  <a:pt x="62" y="20"/>
                  <a:pt x="64" y="20"/>
                  <a:pt x="66" y="20"/>
                </a:cubicBezTo>
                <a:cubicBezTo>
                  <a:pt x="66" y="20"/>
                  <a:pt x="68" y="18"/>
                  <a:pt x="70" y="18"/>
                </a:cubicBezTo>
                <a:cubicBezTo>
                  <a:pt x="73" y="18"/>
                  <a:pt x="75" y="15"/>
                  <a:pt x="75" y="13"/>
                </a:cubicBezTo>
                <a:cubicBezTo>
                  <a:pt x="77" y="7"/>
                  <a:pt x="77" y="7"/>
                  <a:pt x="77" y="7"/>
                </a:cubicBezTo>
                <a:cubicBezTo>
                  <a:pt x="81" y="7"/>
                  <a:pt x="81" y="7"/>
                  <a:pt x="81" y="7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5"/>
                  <a:pt x="86" y="18"/>
                  <a:pt x="88" y="18"/>
                </a:cubicBezTo>
                <a:cubicBezTo>
                  <a:pt x="90" y="18"/>
                  <a:pt x="92" y="20"/>
                  <a:pt x="92" y="20"/>
                </a:cubicBezTo>
                <a:cubicBezTo>
                  <a:pt x="94" y="20"/>
                  <a:pt x="96" y="20"/>
                  <a:pt x="99" y="20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5" y="26"/>
                  <a:pt x="105" y="26"/>
                  <a:pt x="105" y="26"/>
                </a:cubicBezTo>
                <a:cubicBezTo>
                  <a:pt x="103" y="28"/>
                  <a:pt x="103" y="31"/>
                  <a:pt x="105" y="33"/>
                </a:cubicBezTo>
                <a:cubicBezTo>
                  <a:pt x="105" y="33"/>
                  <a:pt x="107" y="35"/>
                  <a:pt x="107" y="37"/>
                </a:cubicBezTo>
                <a:cubicBezTo>
                  <a:pt x="107" y="39"/>
                  <a:pt x="109" y="41"/>
                  <a:pt x="112" y="41"/>
                </a:cubicBezTo>
                <a:cubicBezTo>
                  <a:pt x="118" y="44"/>
                  <a:pt x="118" y="44"/>
                  <a:pt x="118" y="44"/>
                </a:cubicBezTo>
                <a:cubicBezTo>
                  <a:pt x="118" y="48"/>
                  <a:pt x="118" y="48"/>
                  <a:pt x="118" y="4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09" y="50"/>
                  <a:pt x="107" y="52"/>
                  <a:pt x="107" y="54"/>
                </a:cubicBezTo>
                <a:cubicBezTo>
                  <a:pt x="107" y="57"/>
                  <a:pt x="105" y="59"/>
                  <a:pt x="105" y="59"/>
                </a:cubicBezTo>
                <a:cubicBezTo>
                  <a:pt x="103" y="61"/>
                  <a:pt x="103" y="63"/>
                  <a:pt x="105" y="65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99" y="72"/>
                  <a:pt x="99" y="72"/>
                  <a:pt x="99" y="72"/>
                </a:cubicBezTo>
                <a:cubicBezTo>
                  <a:pt x="96" y="70"/>
                  <a:pt x="94" y="70"/>
                  <a:pt x="92" y="72"/>
                </a:cubicBezTo>
                <a:cubicBezTo>
                  <a:pt x="92" y="72"/>
                  <a:pt x="90" y="74"/>
                  <a:pt x="88" y="74"/>
                </a:cubicBezTo>
                <a:cubicBezTo>
                  <a:pt x="86" y="74"/>
                  <a:pt x="83" y="76"/>
                  <a:pt x="83" y="78"/>
                </a:cubicBezTo>
                <a:cubicBezTo>
                  <a:pt x="81" y="85"/>
                  <a:pt x="81" y="85"/>
                  <a:pt x="81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6"/>
                  <a:pt x="73" y="74"/>
                  <a:pt x="70" y="74"/>
                </a:cubicBezTo>
                <a:cubicBezTo>
                  <a:pt x="68" y="74"/>
                  <a:pt x="66" y="72"/>
                  <a:pt x="66" y="72"/>
                </a:cubicBezTo>
                <a:cubicBezTo>
                  <a:pt x="64" y="72"/>
                  <a:pt x="64" y="72"/>
                  <a:pt x="62" y="72"/>
                </a:cubicBezTo>
                <a:cubicBezTo>
                  <a:pt x="60" y="72"/>
                  <a:pt x="60" y="72"/>
                  <a:pt x="60" y="72"/>
                </a:cubicBezTo>
                <a:cubicBezTo>
                  <a:pt x="53" y="76"/>
                  <a:pt x="53" y="76"/>
                  <a:pt x="53" y="76"/>
                </a:cubicBezTo>
                <a:cubicBezTo>
                  <a:pt x="49" y="72"/>
                  <a:pt x="49" y="72"/>
                  <a:pt x="49" y="72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3"/>
                  <a:pt x="53" y="61"/>
                  <a:pt x="53" y="59"/>
                </a:cubicBezTo>
                <a:cubicBezTo>
                  <a:pt x="53" y="59"/>
                  <a:pt x="51" y="57"/>
                  <a:pt x="51" y="54"/>
                </a:cubicBezTo>
                <a:cubicBezTo>
                  <a:pt x="51" y="52"/>
                  <a:pt x="49" y="50"/>
                  <a:pt x="47" y="50"/>
                </a:cubicBezTo>
                <a:cubicBezTo>
                  <a:pt x="40" y="48"/>
                  <a:pt x="40" y="48"/>
                  <a:pt x="40" y="48"/>
                </a:cubicBezTo>
                <a:cubicBezTo>
                  <a:pt x="40" y="44"/>
                  <a:pt x="40" y="44"/>
                  <a:pt x="40" y="44"/>
                </a:cubicBezTo>
                <a:cubicBezTo>
                  <a:pt x="47" y="41"/>
                  <a:pt x="47" y="41"/>
                  <a:pt x="47" y="41"/>
                </a:cubicBezTo>
                <a:cubicBezTo>
                  <a:pt x="49" y="41"/>
                  <a:pt x="51" y="39"/>
                  <a:pt x="51" y="37"/>
                </a:cubicBezTo>
                <a:cubicBezTo>
                  <a:pt x="51" y="35"/>
                  <a:pt x="53" y="33"/>
                  <a:pt x="53" y="33"/>
                </a:cubicBezTo>
                <a:cubicBezTo>
                  <a:pt x="55" y="31"/>
                  <a:pt x="53" y="28"/>
                  <a:pt x="53" y="26"/>
                </a:cubicBezTo>
                <a:cubicBezTo>
                  <a:pt x="49" y="20"/>
                  <a:pt x="49" y="20"/>
                  <a:pt x="49" y="20"/>
                </a:cubicBezTo>
                <a:cubicBezTo>
                  <a:pt x="53" y="15"/>
                  <a:pt x="53" y="15"/>
                  <a:pt x="53" y="15"/>
                </a:cubicBezTo>
                <a:close/>
                <a:moveTo>
                  <a:pt x="79" y="67"/>
                </a:moveTo>
                <a:cubicBezTo>
                  <a:pt x="90" y="67"/>
                  <a:pt x="101" y="57"/>
                  <a:pt x="101" y="46"/>
                </a:cubicBezTo>
                <a:cubicBezTo>
                  <a:pt x="101" y="35"/>
                  <a:pt x="90" y="24"/>
                  <a:pt x="79" y="24"/>
                </a:cubicBezTo>
                <a:cubicBezTo>
                  <a:pt x="68" y="24"/>
                  <a:pt x="57" y="35"/>
                  <a:pt x="57" y="46"/>
                </a:cubicBezTo>
                <a:cubicBezTo>
                  <a:pt x="57" y="57"/>
                  <a:pt x="68" y="67"/>
                  <a:pt x="79" y="67"/>
                </a:cubicBezTo>
                <a:close/>
                <a:moveTo>
                  <a:pt x="79" y="31"/>
                </a:moveTo>
                <a:cubicBezTo>
                  <a:pt x="88" y="31"/>
                  <a:pt x="94" y="37"/>
                  <a:pt x="94" y="46"/>
                </a:cubicBezTo>
                <a:cubicBezTo>
                  <a:pt x="94" y="54"/>
                  <a:pt x="88" y="61"/>
                  <a:pt x="79" y="61"/>
                </a:cubicBezTo>
                <a:cubicBezTo>
                  <a:pt x="70" y="61"/>
                  <a:pt x="64" y="54"/>
                  <a:pt x="64" y="46"/>
                </a:cubicBezTo>
                <a:cubicBezTo>
                  <a:pt x="64" y="37"/>
                  <a:pt x="70" y="31"/>
                  <a:pt x="79" y="31"/>
                </a:cubicBezTo>
                <a:close/>
                <a:moveTo>
                  <a:pt x="79" y="48"/>
                </a:moveTo>
                <a:cubicBezTo>
                  <a:pt x="81" y="48"/>
                  <a:pt x="81" y="48"/>
                  <a:pt x="81" y="46"/>
                </a:cubicBezTo>
                <a:cubicBezTo>
                  <a:pt x="81" y="44"/>
                  <a:pt x="81" y="44"/>
                  <a:pt x="79" y="44"/>
                </a:cubicBezTo>
                <a:cubicBezTo>
                  <a:pt x="77" y="44"/>
                  <a:pt x="77" y="44"/>
                  <a:pt x="77" y="46"/>
                </a:cubicBezTo>
                <a:cubicBezTo>
                  <a:pt x="77" y="48"/>
                  <a:pt x="77" y="48"/>
                  <a:pt x="79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3" name="Freeform 182">
            <a:extLst>
              <a:ext uri="{FF2B5EF4-FFF2-40B4-BE49-F238E27FC236}">
                <a16:creationId xmlns:a16="http://schemas.microsoft.com/office/drawing/2014/main" id="{4022AEF8-0098-496F-A4D2-54EB30D5D307}"/>
              </a:ext>
            </a:extLst>
          </p:cNvPr>
          <p:cNvSpPr>
            <a:spLocks noEditPoints="1"/>
          </p:cNvSpPr>
          <p:nvPr/>
        </p:nvSpPr>
        <p:spPr bwMode="auto">
          <a:xfrm>
            <a:off x="4640263" y="3576638"/>
            <a:ext cx="158750" cy="254000"/>
          </a:xfrm>
          <a:custGeom>
            <a:avLst/>
            <a:gdLst>
              <a:gd name="T0" fmla="*/ 50 w 100"/>
              <a:gd name="T1" fmla="*/ 0 h 160"/>
              <a:gd name="T2" fmla="*/ 0 w 100"/>
              <a:gd name="T3" fmla="*/ 50 h 160"/>
              <a:gd name="T4" fmla="*/ 0 w 100"/>
              <a:gd name="T5" fmla="*/ 110 h 160"/>
              <a:gd name="T6" fmla="*/ 50 w 100"/>
              <a:gd name="T7" fmla="*/ 160 h 160"/>
              <a:gd name="T8" fmla="*/ 100 w 100"/>
              <a:gd name="T9" fmla="*/ 110 h 160"/>
              <a:gd name="T10" fmla="*/ 100 w 100"/>
              <a:gd name="T11" fmla="*/ 50 h 160"/>
              <a:gd name="T12" fmla="*/ 50 w 100"/>
              <a:gd name="T13" fmla="*/ 0 h 160"/>
              <a:gd name="T14" fmla="*/ 93 w 100"/>
              <a:gd name="T15" fmla="*/ 50 h 160"/>
              <a:gd name="T16" fmla="*/ 93 w 100"/>
              <a:gd name="T17" fmla="*/ 52 h 160"/>
              <a:gd name="T18" fmla="*/ 52 w 100"/>
              <a:gd name="T19" fmla="*/ 63 h 160"/>
              <a:gd name="T20" fmla="*/ 52 w 100"/>
              <a:gd name="T21" fmla="*/ 46 h 160"/>
              <a:gd name="T22" fmla="*/ 58 w 100"/>
              <a:gd name="T23" fmla="*/ 37 h 160"/>
              <a:gd name="T24" fmla="*/ 58 w 100"/>
              <a:gd name="T25" fmla="*/ 24 h 160"/>
              <a:gd name="T26" fmla="*/ 52 w 100"/>
              <a:gd name="T27" fmla="*/ 15 h 160"/>
              <a:gd name="T28" fmla="*/ 52 w 100"/>
              <a:gd name="T29" fmla="*/ 7 h 160"/>
              <a:gd name="T30" fmla="*/ 93 w 100"/>
              <a:gd name="T31" fmla="*/ 50 h 160"/>
              <a:gd name="T32" fmla="*/ 50 w 100"/>
              <a:gd name="T33" fmla="*/ 18 h 160"/>
              <a:gd name="T34" fmla="*/ 54 w 100"/>
              <a:gd name="T35" fmla="*/ 24 h 160"/>
              <a:gd name="T36" fmla="*/ 54 w 100"/>
              <a:gd name="T37" fmla="*/ 37 h 160"/>
              <a:gd name="T38" fmla="*/ 50 w 100"/>
              <a:gd name="T39" fmla="*/ 41 h 160"/>
              <a:gd name="T40" fmla="*/ 43 w 100"/>
              <a:gd name="T41" fmla="*/ 37 h 160"/>
              <a:gd name="T42" fmla="*/ 43 w 100"/>
              <a:gd name="T43" fmla="*/ 24 h 160"/>
              <a:gd name="T44" fmla="*/ 50 w 100"/>
              <a:gd name="T45" fmla="*/ 18 h 160"/>
              <a:gd name="T46" fmla="*/ 48 w 100"/>
              <a:gd name="T47" fmla="*/ 7 h 160"/>
              <a:gd name="T48" fmla="*/ 48 w 100"/>
              <a:gd name="T49" fmla="*/ 15 h 160"/>
              <a:gd name="T50" fmla="*/ 39 w 100"/>
              <a:gd name="T51" fmla="*/ 24 h 160"/>
              <a:gd name="T52" fmla="*/ 39 w 100"/>
              <a:gd name="T53" fmla="*/ 37 h 160"/>
              <a:gd name="T54" fmla="*/ 48 w 100"/>
              <a:gd name="T55" fmla="*/ 46 h 160"/>
              <a:gd name="T56" fmla="*/ 48 w 100"/>
              <a:gd name="T57" fmla="*/ 63 h 160"/>
              <a:gd name="T58" fmla="*/ 6 w 100"/>
              <a:gd name="T59" fmla="*/ 52 h 160"/>
              <a:gd name="T60" fmla="*/ 6 w 100"/>
              <a:gd name="T61" fmla="*/ 50 h 160"/>
              <a:gd name="T62" fmla="*/ 48 w 100"/>
              <a:gd name="T63" fmla="*/ 7 h 160"/>
              <a:gd name="T64" fmla="*/ 50 w 100"/>
              <a:gd name="T65" fmla="*/ 154 h 160"/>
              <a:gd name="T66" fmla="*/ 6 w 100"/>
              <a:gd name="T67" fmla="*/ 110 h 160"/>
              <a:gd name="T68" fmla="*/ 6 w 100"/>
              <a:gd name="T69" fmla="*/ 56 h 160"/>
              <a:gd name="T70" fmla="*/ 50 w 100"/>
              <a:gd name="T71" fmla="*/ 67 h 160"/>
              <a:gd name="T72" fmla="*/ 93 w 100"/>
              <a:gd name="T73" fmla="*/ 56 h 160"/>
              <a:gd name="T74" fmla="*/ 93 w 100"/>
              <a:gd name="T75" fmla="*/ 110 h 160"/>
              <a:gd name="T76" fmla="*/ 50 w 100"/>
              <a:gd name="T77" fmla="*/ 154 h 160"/>
              <a:gd name="T78" fmla="*/ 50 w 100"/>
              <a:gd name="T79" fmla="*/ 154 h 160"/>
              <a:gd name="T80" fmla="*/ 50 w 100"/>
              <a:gd name="T81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0" h="160">
                <a:moveTo>
                  <a:pt x="50" y="0"/>
                </a:moveTo>
                <a:cubicBezTo>
                  <a:pt x="22" y="0"/>
                  <a:pt x="0" y="24"/>
                  <a:pt x="0" y="50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39"/>
                  <a:pt x="22" y="160"/>
                  <a:pt x="50" y="160"/>
                </a:cubicBezTo>
                <a:cubicBezTo>
                  <a:pt x="76" y="160"/>
                  <a:pt x="100" y="139"/>
                  <a:pt x="100" y="110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24"/>
                  <a:pt x="76" y="0"/>
                  <a:pt x="50" y="0"/>
                </a:cubicBezTo>
                <a:close/>
                <a:moveTo>
                  <a:pt x="93" y="50"/>
                </a:moveTo>
                <a:cubicBezTo>
                  <a:pt x="93" y="52"/>
                  <a:pt x="93" y="52"/>
                  <a:pt x="93" y="52"/>
                </a:cubicBezTo>
                <a:cubicBezTo>
                  <a:pt x="80" y="59"/>
                  <a:pt x="65" y="63"/>
                  <a:pt x="52" y="63"/>
                </a:cubicBezTo>
                <a:cubicBezTo>
                  <a:pt x="52" y="46"/>
                  <a:pt x="52" y="46"/>
                  <a:pt x="52" y="46"/>
                </a:cubicBezTo>
                <a:cubicBezTo>
                  <a:pt x="56" y="46"/>
                  <a:pt x="58" y="41"/>
                  <a:pt x="58" y="37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0"/>
                  <a:pt x="56" y="15"/>
                  <a:pt x="52" y="15"/>
                </a:cubicBezTo>
                <a:cubicBezTo>
                  <a:pt x="52" y="7"/>
                  <a:pt x="52" y="7"/>
                  <a:pt x="52" y="7"/>
                </a:cubicBezTo>
                <a:cubicBezTo>
                  <a:pt x="74" y="9"/>
                  <a:pt x="93" y="26"/>
                  <a:pt x="93" y="50"/>
                </a:cubicBezTo>
                <a:close/>
                <a:moveTo>
                  <a:pt x="50" y="18"/>
                </a:moveTo>
                <a:cubicBezTo>
                  <a:pt x="52" y="18"/>
                  <a:pt x="54" y="22"/>
                  <a:pt x="54" y="24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9"/>
                  <a:pt x="52" y="41"/>
                  <a:pt x="50" y="41"/>
                </a:cubicBezTo>
                <a:cubicBezTo>
                  <a:pt x="45" y="41"/>
                  <a:pt x="43" y="39"/>
                  <a:pt x="43" y="37"/>
                </a:cubicBezTo>
                <a:cubicBezTo>
                  <a:pt x="43" y="24"/>
                  <a:pt x="43" y="24"/>
                  <a:pt x="43" y="24"/>
                </a:cubicBezTo>
                <a:cubicBezTo>
                  <a:pt x="43" y="22"/>
                  <a:pt x="45" y="18"/>
                  <a:pt x="50" y="18"/>
                </a:cubicBezTo>
                <a:close/>
                <a:moveTo>
                  <a:pt x="48" y="7"/>
                </a:moveTo>
                <a:cubicBezTo>
                  <a:pt x="48" y="15"/>
                  <a:pt x="48" y="15"/>
                  <a:pt x="48" y="15"/>
                </a:cubicBezTo>
                <a:cubicBezTo>
                  <a:pt x="43" y="15"/>
                  <a:pt x="39" y="20"/>
                  <a:pt x="39" y="24"/>
                </a:cubicBezTo>
                <a:cubicBezTo>
                  <a:pt x="39" y="37"/>
                  <a:pt x="39" y="37"/>
                  <a:pt x="39" y="37"/>
                </a:cubicBezTo>
                <a:cubicBezTo>
                  <a:pt x="39" y="41"/>
                  <a:pt x="43" y="46"/>
                  <a:pt x="48" y="46"/>
                </a:cubicBezTo>
                <a:cubicBezTo>
                  <a:pt x="48" y="63"/>
                  <a:pt x="48" y="63"/>
                  <a:pt x="48" y="63"/>
                </a:cubicBezTo>
                <a:cubicBezTo>
                  <a:pt x="32" y="63"/>
                  <a:pt x="17" y="59"/>
                  <a:pt x="6" y="52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26"/>
                  <a:pt x="24" y="9"/>
                  <a:pt x="48" y="7"/>
                </a:cubicBezTo>
                <a:close/>
                <a:moveTo>
                  <a:pt x="50" y="154"/>
                </a:moveTo>
                <a:cubicBezTo>
                  <a:pt x="26" y="154"/>
                  <a:pt x="6" y="134"/>
                  <a:pt x="6" y="110"/>
                </a:cubicBezTo>
                <a:cubicBezTo>
                  <a:pt x="6" y="56"/>
                  <a:pt x="6" y="56"/>
                  <a:pt x="6" y="56"/>
                </a:cubicBezTo>
                <a:cubicBezTo>
                  <a:pt x="19" y="63"/>
                  <a:pt x="35" y="67"/>
                  <a:pt x="50" y="67"/>
                </a:cubicBezTo>
                <a:cubicBezTo>
                  <a:pt x="65" y="67"/>
                  <a:pt x="80" y="63"/>
                  <a:pt x="93" y="56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34"/>
                  <a:pt x="74" y="154"/>
                  <a:pt x="50" y="154"/>
                </a:cubicBezTo>
                <a:close/>
                <a:moveTo>
                  <a:pt x="50" y="154"/>
                </a:moveTo>
                <a:cubicBezTo>
                  <a:pt x="50" y="154"/>
                  <a:pt x="50" y="154"/>
                  <a:pt x="50" y="15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4" name="Freeform 183">
            <a:extLst>
              <a:ext uri="{FF2B5EF4-FFF2-40B4-BE49-F238E27FC236}">
                <a16:creationId xmlns:a16="http://schemas.microsoft.com/office/drawing/2014/main" id="{F8F20BE2-8D9F-4AD2-B3AD-9D11382355A0}"/>
              </a:ext>
            </a:extLst>
          </p:cNvPr>
          <p:cNvSpPr>
            <a:spLocks noEditPoints="1"/>
          </p:cNvSpPr>
          <p:nvPr/>
        </p:nvSpPr>
        <p:spPr bwMode="auto">
          <a:xfrm>
            <a:off x="5146676" y="3576638"/>
            <a:ext cx="246063" cy="254000"/>
          </a:xfrm>
          <a:custGeom>
            <a:avLst/>
            <a:gdLst>
              <a:gd name="T0" fmla="*/ 116 w 155"/>
              <a:gd name="T1" fmla="*/ 156 h 160"/>
              <a:gd name="T2" fmla="*/ 85 w 155"/>
              <a:gd name="T3" fmla="*/ 123 h 160"/>
              <a:gd name="T4" fmla="*/ 94 w 155"/>
              <a:gd name="T5" fmla="*/ 99 h 160"/>
              <a:gd name="T6" fmla="*/ 112 w 155"/>
              <a:gd name="T7" fmla="*/ 75 h 160"/>
              <a:gd name="T8" fmla="*/ 77 w 155"/>
              <a:gd name="T9" fmla="*/ 55 h 160"/>
              <a:gd name="T10" fmla="*/ 37 w 155"/>
              <a:gd name="T11" fmla="*/ 73 h 160"/>
              <a:gd name="T12" fmla="*/ 33 w 155"/>
              <a:gd name="T13" fmla="*/ 95 h 160"/>
              <a:gd name="T14" fmla="*/ 44 w 155"/>
              <a:gd name="T15" fmla="*/ 97 h 160"/>
              <a:gd name="T16" fmla="*/ 50 w 155"/>
              <a:gd name="T17" fmla="*/ 92 h 160"/>
              <a:gd name="T18" fmla="*/ 53 w 155"/>
              <a:gd name="T19" fmla="*/ 79 h 160"/>
              <a:gd name="T20" fmla="*/ 57 w 155"/>
              <a:gd name="T21" fmla="*/ 99 h 160"/>
              <a:gd name="T22" fmla="*/ 64 w 155"/>
              <a:gd name="T23" fmla="*/ 123 h 160"/>
              <a:gd name="T24" fmla="*/ 35 w 155"/>
              <a:gd name="T25" fmla="*/ 156 h 160"/>
              <a:gd name="T26" fmla="*/ 5 w 155"/>
              <a:gd name="T27" fmla="*/ 49 h 160"/>
              <a:gd name="T28" fmla="*/ 5 w 155"/>
              <a:gd name="T29" fmla="*/ 42 h 160"/>
              <a:gd name="T30" fmla="*/ 81 w 155"/>
              <a:gd name="T31" fmla="*/ 27 h 160"/>
              <a:gd name="T32" fmla="*/ 0 w 155"/>
              <a:gd name="T33" fmla="*/ 29 h 160"/>
              <a:gd name="T34" fmla="*/ 142 w 155"/>
              <a:gd name="T35" fmla="*/ 160 h 160"/>
              <a:gd name="T36" fmla="*/ 144 w 155"/>
              <a:gd name="T37" fmla="*/ 53 h 160"/>
              <a:gd name="T38" fmla="*/ 75 w 155"/>
              <a:gd name="T39" fmla="*/ 62 h 160"/>
              <a:gd name="T40" fmla="*/ 48 w 155"/>
              <a:gd name="T41" fmla="*/ 73 h 160"/>
              <a:gd name="T42" fmla="*/ 77 w 155"/>
              <a:gd name="T43" fmla="*/ 88 h 160"/>
              <a:gd name="T44" fmla="*/ 75 w 155"/>
              <a:gd name="T45" fmla="*/ 99 h 160"/>
              <a:gd name="T46" fmla="*/ 61 w 155"/>
              <a:gd name="T47" fmla="*/ 105 h 160"/>
              <a:gd name="T48" fmla="*/ 88 w 155"/>
              <a:gd name="T49" fmla="*/ 101 h 160"/>
              <a:gd name="T50" fmla="*/ 68 w 155"/>
              <a:gd name="T51" fmla="*/ 116 h 160"/>
              <a:gd name="T52" fmla="*/ 81 w 155"/>
              <a:gd name="T53" fmla="*/ 123 h 160"/>
              <a:gd name="T54" fmla="*/ 75 w 155"/>
              <a:gd name="T55" fmla="*/ 134 h 160"/>
              <a:gd name="T56" fmla="*/ 70 w 155"/>
              <a:gd name="T57" fmla="*/ 123 h 160"/>
              <a:gd name="T58" fmla="*/ 103 w 155"/>
              <a:gd name="T59" fmla="*/ 156 h 160"/>
              <a:gd name="T60" fmla="*/ 96 w 155"/>
              <a:gd name="T61" fmla="*/ 156 h 160"/>
              <a:gd name="T62" fmla="*/ 48 w 155"/>
              <a:gd name="T63" fmla="*/ 145 h 160"/>
              <a:gd name="T64" fmla="*/ 40 w 155"/>
              <a:gd name="T65" fmla="*/ 147 h 160"/>
              <a:gd name="T66" fmla="*/ 75 w 155"/>
              <a:gd name="T67" fmla="*/ 138 h 160"/>
              <a:gd name="T68" fmla="*/ 101 w 155"/>
              <a:gd name="T69" fmla="*/ 134 h 160"/>
              <a:gd name="T70" fmla="*/ 23 w 155"/>
              <a:gd name="T71" fmla="*/ 38 h 160"/>
              <a:gd name="T72" fmla="*/ 15 w 155"/>
              <a:gd name="T73" fmla="*/ 38 h 160"/>
              <a:gd name="T74" fmla="*/ 33 w 155"/>
              <a:gd name="T75" fmla="*/ 32 h 160"/>
              <a:gd name="T76" fmla="*/ 33 w 155"/>
              <a:gd name="T77" fmla="*/ 38 h 160"/>
              <a:gd name="T78" fmla="*/ 37 w 155"/>
              <a:gd name="T79" fmla="*/ 32 h 160"/>
              <a:gd name="T80" fmla="*/ 146 w 155"/>
              <a:gd name="T81" fmla="*/ 0 h 160"/>
              <a:gd name="T82" fmla="*/ 85 w 155"/>
              <a:gd name="T83" fmla="*/ 40 h 160"/>
              <a:gd name="T84" fmla="*/ 102 w 155"/>
              <a:gd name="T85" fmla="*/ 59 h 160"/>
              <a:gd name="T86" fmla="*/ 107 w 155"/>
              <a:gd name="T87" fmla="*/ 59 h 160"/>
              <a:gd name="T88" fmla="*/ 155 w 155"/>
              <a:gd name="T89" fmla="*/ 40 h 160"/>
              <a:gd name="T90" fmla="*/ 151 w 155"/>
              <a:gd name="T91" fmla="*/ 40 h 160"/>
              <a:gd name="T92" fmla="*/ 113 w 155"/>
              <a:gd name="T93" fmla="*/ 44 h 160"/>
              <a:gd name="T94" fmla="*/ 105 w 155"/>
              <a:gd name="T95" fmla="*/ 42 h 160"/>
              <a:gd name="T96" fmla="*/ 91 w 155"/>
              <a:gd name="T97" fmla="*/ 7 h 160"/>
              <a:gd name="T98" fmla="*/ 151 w 155"/>
              <a:gd name="T99" fmla="*/ 7 h 160"/>
              <a:gd name="T100" fmla="*/ 140 w 155"/>
              <a:gd name="T101" fmla="*/ 16 h 160"/>
              <a:gd name="T102" fmla="*/ 103 w 155"/>
              <a:gd name="T103" fmla="*/ 16 h 160"/>
              <a:gd name="T104" fmla="*/ 140 w 155"/>
              <a:gd name="T105" fmla="*/ 20 h 160"/>
              <a:gd name="T106" fmla="*/ 103 w 155"/>
              <a:gd name="T107" fmla="*/ 38 h 160"/>
              <a:gd name="T108" fmla="*/ 103 w 155"/>
              <a:gd name="T109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5" h="160">
                <a:moveTo>
                  <a:pt x="144" y="154"/>
                </a:moveTo>
                <a:cubicBezTo>
                  <a:pt x="144" y="154"/>
                  <a:pt x="144" y="156"/>
                  <a:pt x="142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47"/>
                  <a:pt x="116" y="147"/>
                  <a:pt x="116" y="147"/>
                </a:cubicBezTo>
                <a:cubicBezTo>
                  <a:pt x="116" y="138"/>
                  <a:pt x="110" y="130"/>
                  <a:pt x="101" y="127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92" y="116"/>
                  <a:pt x="94" y="110"/>
                  <a:pt x="94" y="105"/>
                </a:cubicBezTo>
                <a:cubicBezTo>
                  <a:pt x="94" y="99"/>
                  <a:pt x="94" y="99"/>
                  <a:pt x="94" y="99"/>
                </a:cubicBezTo>
                <a:cubicBezTo>
                  <a:pt x="96" y="99"/>
                  <a:pt x="96" y="97"/>
                  <a:pt x="96" y="97"/>
                </a:cubicBezTo>
                <a:cubicBezTo>
                  <a:pt x="96" y="79"/>
                  <a:pt x="96" y="79"/>
                  <a:pt x="96" y="79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4" y="70"/>
                  <a:pt x="112" y="70"/>
                  <a:pt x="112" y="70"/>
                </a:cubicBezTo>
                <a:cubicBezTo>
                  <a:pt x="77" y="55"/>
                  <a:pt x="77" y="55"/>
                  <a:pt x="77" y="55"/>
                </a:cubicBezTo>
                <a:cubicBezTo>
                  <a:pt x="75" y="55"/>
                  <a:pt x="75" y="55"/>
                  <a:pt x="75" y="55"/>
                </a:cubicBezTo>
                <a:cubicBezTo>
                  <a:pt x="40" y="70"/>
                  <a:pt x="40" y="70"/>
                  <a:pt x="40" y="70"/>
                </a:cubicBezTo>
                <a:cubicBezTo>
                  <a:pt x="37" y="70"/>
                  <a:pt x="37" y="70"/>
                  <a:pt x="37" y="73"/>
                </a:cubicBezTo>
                <a:cubicBezTo>
                  <a:pt x="37" y="84"/>
                  <a:pt x="37" y="84"/>
                  <a:pt x="37" y="84"/>
                </a:cubicBezTo>
                <a:cubicBezTo>
                  <a:pt x="31" y="92"/>
                  <a:pt x="31" y="92"/>
                  <a:pt x="31" y="92"/>
                </a:cubicBezTo>
                <a:cubicBezTo>
                  <a:pt x="33" y="95"/>
                  <a:pt x="33" y="95"/>
                  <a:pt x="33" y="95"/>
                </a:cubicBezTo>
                <a:cubicBezTo>
                  <a:pt x="37" y="92"/>
                  <a:pt x="37" y="92"/>
                  <a:pt x="37" y="92"/>
                </a:cubicBezTo>
                <a:cubicBezTo>
                  <a:pt x="37" y="97"/>
                  <a:pt x="37" y="97"/>
                  <a:pt x="37" y="97"/>
                </a:cubicBezTo>
                <a:cubicBezTo>
                  <a:pt x="44" y="97"/>
                  <a:pt x="44" y="97"/>
                  <a:pt x="44" y="97"/>
                </a:cubicBezTo>
                <a:cubicBezTo>
                  <a:pt x="44" y="92"/>
                  <a:pt x="44" y="92"/>
                  <a:pt x="44" y="92"/>
                </a:cubicBezTo>
                <a:cubicBezTo>
                  <a:pt x="46" y="95"/>
                  <a:pt x="46" y="95"/>
                  <a:pt x="46" y="95"/>
                </a:cubicBezTo>
                <a:cubicBezTo>
                  <a:pt x="50" y="92"/>
                  <a:pt x="50" y="92"/>
                  <a:pt x="50" y="92"/>
                </a:cubicBezTo>
                <a:cubicBezTo>
                  <a:pt x="44" y="84"/>
                  <a:pt x="44" y="84"/>
                  <a:pt x="44" y="84"/>
                </a:cubicBezTo>
                <a:cubicBezTo>
                  <a:pt x="44" y="77"/>
                  <a:pt x="44" y="77"/>
                  <a:pt x="44" y="77"/>
                </a:cubicBezTo>
                <a:cubicBezTo>
                  <a:pt x="53" y="79"/>
                  <a:pt x="53" y="79"/>
                  <a:pt x="53" y="79"/>
                </a:cubicBezTo>
                <a:cubicBezTo>
                  <a:pt x="53" y="97"/>
                  <a:pt x="53" y="97"/>
                  <a:pt x="53" y="97"/>
                </a:cubicBezTo>
                <a:cubicBezTo>
                  <a:pt x="55" y="99"/>
                  <a:pt x="55" y="99"/>
                  <a:pt x="55" y="99"/>
                </a:cubicBezTo>
                <a:cubicBezTo>
                  <a:pt x="55" y="99"/>
                  <a:pt x="55" y="99"/>
                  <a:pt x="57" y="9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10"/>
                  <a:pt x="59" y="116"/>
                  <a:pt x="64" y="121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0" y="130"/>
                  <a:pt x="35" y="138"/>
                  <a:pt x="35" y="147"/>
                </a:cubicBezTo>
                <a:cubicBezTo>
                  <a:pt x="35" y="156"/>
                  <a:pt x="35" y="156"/>
                  <a:pt x="3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7" y="156"/>
                  <a:pt x="5" y="154"/>
                  <a:pt x="5" y="154"/>
                </a:cubicBezTo>
                <a:cubicBezTo>
                  <a:pt x="5" y="49"/>
                  <a:pt x="5" y="49"/>
                  <a:pt x="5" y="49"/>
                </a:cubicBezTo>
                <a:cubicBezTo>
                  <a:pt x="81" y="49"/>
                  <a:pt x="81" y="49"/>
                  <a:pt x="81" y="49"/>
                </a:cubicBezTo>
                <a:cubicBezTo>
                  <a:pt x="81" y="42"/>
                  <a:pt x="81" y="42"/>
                  <a:pt x="81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7" y="27"/>
                  <a:pt x="9" y="27"/>
                </a:cubicBezTo>
                <a:cubicBezTo>
                  <a:pt x="81" y="27"/>
                  <a:pt x="81" y="27"/>
                  <a:pt x="81" y="27"/>
                </a:cubicBezTo>
                <a:cubicBezTo>
                  <a:pt x="81" y="20"/>
                  <a:pt x="81" y="20"/>
                  <a:pt x="81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5" y="20"/>
                  <a:pt x="0" y="24"/>
                  <a:pt x="0" y="29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8"/>
                  <a:pt x="5" y="160"/>
                  <a:pt x="9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7" y="160"/>
                  <a:pt x="151" y="158"/>
                  <a:pt x="151" y="154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44" y="53"/>
                  <a:pt x="144" y="53"/>
                  <a:pt x="144" y="53"/>
                </a:cubicBezTo>
                <a:lnTo>
                  <a:pt x="144" y="154"/>
                </a:lnTo>
                <a:close/>
                <a:moveTo>
                  <a:pt x="48" y="73"/>
                </a:moveTo>
                <a:cubicBezTo>
                  <a:pt x="75" y="62"/>
                  <a:pt x="75" y="62"/>
                  <a:pt x="75" y="62"/>
                </a:cubicBezTo>
                <a:cubicBezTo>
                  <a:pt x="103" y="73"/>
                  <a:pt x="103" y="73"/>
                  <a:pt x="103" y="73"/>
                </a:cubicBezTo>
                <a:cubicBezTo>
                  <a:pt x="75" y="84"/>
                  <a:pt x="75" y="84"/>
                  <a:pt x="75" y="84"/>
                </a:cubicBezTo>
                <a:cubicBezTo>
                  <a:pt x="48" y="73"/>
                  <a:pt x="48" y="73"/>
                  <a:pt x="48" y="73"/>
                </a:cubicBezTo>
                <a:close/>
                <a:moveTo>
                  <a:pt x="59" y="81"/>
                </a:moveTo>
                <a:cubicBezTo>
                  <a:pt x="75" y="88"/>
                  <a:pt x="75" y="88"/>
                  <a:pt x="75" y="88"/>
                </a:cubicBezTo>
                <a:cubicBezTo>
                  <a:pt x="75" y="88"/>
                  <a:pt x="75" y="88"/>
                  <a:pt x="77" y="88"/>
                </a:cubicBezTo>
                <a:cubicBezTo>
                  <a:pt x="92" y="81"/>
                  <a:pt x="92" y="81"/>
                  <a:pt x="92" y="81"/>
                </a:cubicBezTo>
                <a:cubicBezTo>
                  <a:pt x="92" y="95"/>
                  <a:pt x="92" y="95"/>
                  <a:pt x="92" y="95"/>
                </a:cubicBezTo>
                <a:cubicBezTo>
                  <a:pt x="85" y="97"/>
                  <a:pt x="81" y="99"/>
                  <a:pt x="75" y="99"/>
                </a:cubicBezTo>
                <a:cubicBezTo>
                  <a:pt x="70" y="99"/>
                  <a:pt x="64" y="97"/>
                  <a:pt x="59" y="95"/>
                </a:cubicBezTo>
                <a:cubicBezTo>
                  <a:pt x="59" y="81"/>
                  <a:pt x="59" y="81"/>
                  <a:pt x="59" y="81"/>
                </a:cubicBezTo>
                <a:close/>
                <a:moveTo>
                  <a:pt x="61" y="105"/>
                </a:moveTo>
                <a:cubicBezTo>
                  <a:pt x="61" y="101"/>
                  <a:pt x="61" y="101"/>
                  <a:pt x="61" y="101"/>
                </a:cubicBezTo>
                <a:cubicBezTo>
                  <a:pt x="66" y="103"/>
                  <a:pt x="70" y="103"/>
                  <a:pt x="75" y="105"/>
                </a:cubicBezTo>
                <a:cubicBezTo>
                  <a:pt x="79" y="103"/>
                  <a:pt x="83" y="103"/>
                  <a:pt x="88" y="101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88" y="110"/>
                  <a:pt x="85" y="114"/>
                  <a:pt x="81" y="116"/>
                </a:cubicBezTo>
                <a:cubicBezTo>
                  <a:pt x="77" y="119"/>
                  <a:pt x="72" y="119"/>
                  <a:pt x="68" y="116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64" y="112"/>
                  <a:pt x="61" y="108"/>
                  <a:pt x="61" y="105"/>
                </a:cubicBezTo>
                <a:close/>
                <a:moveTo>
                  <a:pt x="81" y="123"/>
                </a:moveTo>
                <a:cubicBezTo>
                  <a:pt x="81" y="125"/>
                  <a:pt x="81" y="125"/>
                  <a:pt x="81" y="125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0" y="127"/>
                  <a:pt x="70" y="127"/>
                  <a:pt x="70" y="125"/>
                </a:cubicBezTo>
                <a:cubicBezTo>
                  <a:pt x="70" y="123"/>
                  <a:pt x="70" y="123"/>
                  <a:pt x="70" y="123"/>
                </a:cubicBezTo>
                <a:lnTo>
                  <a:pt x="81" y="123"/>
                </a:lnTo>
                <a:close/>
                <a:moveTo>
                  <a:pt x="110" y="156"/>
                </a:moveTo>
                <a:cubicBezTo>
                  <a:pt x="103" y="156"/>
                  <a:pt x="103" y="156"/>
                  <a:pt x="103" y="156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96" y="145"/>
                  <a:pt x="96" y="145"/>
                  <a:pt x="96" y="145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53" y="156"/>
                  <a:pt x="53" y="156"/>
                  <a:pt x="53" y="156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40" y="156"/>
                  <a:pt x="40" y="156"/>
                  <a:pt x="40" y="156"/>
                </a:cubicBezTo>
                <a:cubicBezTo>
                  <a:pt x="40" y="147"/>
                  <a:pt x="40" y="147"/>
                  <a:pt x="40" y="147"/>
                </a:cubicBezTo>
                <a:cubicBezTo>
                  <a:pt x="40" y="141"/>
                  <a:pt x="44" y="134"/>
                  <a:pt x="50" y="134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41"/>
                  <a:pt x="77" y="141"/>
                  <a:pt x="77" y="138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5" y="134"/>
                  <a:pt x="110" y="141"/>
                  <a:pt x="110" y="147"/>
                </a:cubicBezTo>
                <a:cubicBezTo>
                  <a:pt x="110" y="156"/>
                  <a:pt x="110" y="156"/>
                  <a:pt x="110" y="156"/>
                </a:cubicBezTo>
                <a:close/>
                <a:moveTo>
                  <a:pt x="23" y="38"/>
                </a:moveTo>
                <a:cubicBezTo>
                  <a:pt x="23" y="32"/>
                  <a:pt x="23" y="32"/>
                  <a:pt x="23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8"/>
                  <a:pt x="15" y="38"/>
                  <a:pt x="15" y="38"/>
                </a:cubicBezTo>
                <a:lnTo>
                  <a:pt x="23" y="38"/>
                </a:lnTo>
                <a:close/>
                <a:moveTo>
                  <a:pt x="33" y="38"/>
                </a:moveTo>
                <a:cubicBezTo>
                  <a:pt x="33" y="32"/>
                  <a:pt x="33" y="32"/>
                  <a:pt x="33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8"/>
                  <a:pt x="27" y="38"/>
                  <a:pt x="27" y="38"/>
                </a:cubicBezTo>
                <a:lnTo>
                  <a:pt x="33" y="38"/>
                </a:lnTo>
                <a:close/>
                <a:moveTo>
                  <a:pt x="44" y="38"/>
                </a:moveTo>
                <a:cubicBezTo>
                  <a:pt x="44" y="32"/>
                  <a:pt x="44" y="32"/>
                  <a:pt x="44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8"/>
                  <a:pt x="37" y="38"/>
                  <a:pt x="37" y="38"/>
                </a:cubicBezTo>
                <a:lnTo>
                  <a:pt x="44" y="38"/>
                </a:lnTo>
                <a:close/>
                <a:moveTo>
                  <a:pt x="146" y="0"/>
                </a:moveTo>
                <a:cubicBezTo>
                  <a:pt x="94" y="0"/>
                  <a:pt x="94" y="0"/>
                  <a:pt x="94" y="0"/>
                </a:cubicBezTo>
                <a:cubicBezTo>
                  <a:pt x="89" y="0"/>
                  <a:pt x="85" y="2"/>
                  <a:pt x="85" y="7"/>
                </a:cubicBezTo>
                <a:cubicBezTo>
                  <a:pt x="85" y="40"/>
                  <a:pt x="85" y="40"/>
                  <a:pt x="85" y="40"/>
                </a:cubicBezTo>
                <a:cubicBezTo>
                  <a:pt x="85" y="44"/>
                  <a:pt x="89" y="48"/>
                  <a:pt x="94" y="48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5" y="62"/>
                  <a:pt x="105" y="62"/>
                  <a:pt x="105" y="62"/>
                </a:cubicBezTo>
                <a:cubicBezTo>
                  <a:pt x="105" y="62"/>
                  <a:pt x="107" y="62"/>
                  <a:pt x="107" y="59"/>
                </a:cubicBezTo>
                <a:cubicBezTo>
                  <a:pt x="116" y="48"/>
                  <a:pt x="116" y="48"/>
                  <a:pt x="116" y="48"/>
                </a:cubicBezTo>
                <a:cubicBezTo>
                  <a:pt x="146" y="48"/>
                  <a:pt x="146" y="48"/>
                  <a:pt x="146" y="48"/>
                </a:cubicBezTo>
                <a:cubicBezTo>
                  <a:pt x="153" y="48"/>
                  <a:pt x="155" y="44"/>
                  <a:pt x="155" y="40"/>
                </a:cubicBezTo>
                <a:cubicBezTo>
                  <a:pt x="155" y="7"/>
                  <a:pt x="155" y="7"/>
                  <a:pt x="155" y="7"/>
                </a:cubicBezTo>
                <a:cubicBezTo>
                  <a:pt x="155" y="2"/>
                  <a:pt x="153" y="0"/>
                  <a:pt x="146" y="0"/>
                </a:cubicBezTo>
                <a:close/>
                <a:moveTo>
                  <a:pt x="151" y="40"/>
                </a:moveTo>
                <a:cubicBezTo>
                  <a:pt x="151" y="42"/>
                  <a:pt x="149" y="42"/>
                  <a:pt x="146" y="42"/>
                </a:cubicBezTo>
                <a:cubicBezTo>
                  <a:pt x="116" y="42"/>
                  <a:pt x="116" y="42"/>
                  <a:pt x="116" y="42"/>
                </a:cubicBezTo>
                <a:cubicBezTo>
                  <a:pt x="113" y="42"/>
                  <a:pt x="113" y="42"/>
                  <a:pt x="113" y="44"/>
                </a:cubicBezTo>
                <a:cubicBezTo>
                  <a:pt x="107" y="51"/>
                  <a:pt x="107" y="51"/>
                  <a:pt x="107" y="51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94" y="42"/>
                  <a:pt x="94" y="42"/>
                  <a:pt x="94" y="42"/>
                </a:cubicBezTo>
                <a:cubicBezTo>
                  <a:pt x="91" y="42"/>
                  <a:pt x="91" y="42"/>
                  <a:pt x="91" y="40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91" y="5"/>
                  <a:pt x="94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49" y="5"/>
                  <a:pt x="151" y="7"/>
                  <a:pt x="151" y="7"/>
                </a:cubicBezTo>
                <a:lnTo>
                  <a:pt x="151" y="40"/>
                </a:lnTo>
                <a:close/>
                <a:moveTo>
                  <a:pt x="103" y="16"/>
                </a:moveTo>
                <a:cubicBezTo>
                  <a:pt x="140" y="16"/>
                  <a:pt x="140" y="16"/>
                  <a:pt x="140" y="16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03" y="12"/>
                  <a:pt x="103" y="12"/>
                  <a:pt x="103" y="12"/>
                </a:cubicBezTo>
                <a:lnTo>
                  <a:pt x="103" y="16"/>
                </a:lnTo>
                <a:close/>
                <a:moveTo>
                  <a:pt x="103" y="26"/>
                </a:moveTo>
                <a:cubicBezTo>
                  <a:pt x="140" y="26"/>
                  <a:pt x="140" y="26"/>
                  <a:pt x="140" y="26"/>
                </a:cubicBezTo>
                <a:cubicBezTo>
                  <a:pt x="140" y="20"/>
                  <a:pt x="140" y="20"/>
                  <a:pt x="140" y="20"/>
                </a:cubicBezTo>
                <a:cubicBezTo>
                  <a:pt x="103" y="20"/>
                  <a:pt x="103" y="20"/>
                  <a:pt x="103" y="20"/>
                </a:cubicBezTo>
                <a:lnTo>
                  <a:pt x="103" y="26"/>
                </a:lnTo>
                <a:close/>
                <a:moveTo>
                  <a:pt x="103" y="38"/>
                </a:moveTo>
                <a:cubicBezTo>
                  <a:pt x="140" y="38"/>
                  <a:pt x="140" y="38"/>
                  <a:pt x="140" y="38"/>
                </a:cubicBezTo>
                <a:cubicBezTo>
                  <a:pt x="140" y="32"/>
                  <a:pt x="140" y="32"/>
                  <a:pt x="140" y="32"/>
                </a:cubicBezTo>
                <a:cubicBezTo>
                  <a:pt x="103" y="32"/>
                  <a:pt x="103" y="32"/>
                  <a:pt x="103" y="32"/>
                </a:cubicBezTo>
                <a:lnTo>
                  <a:pt x="103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5" name="Freeform 184">
            <a:extLst>
              <a:ext uri="{FF2B5EF4-FFF2-40B4-BE49-F238E27FC236}">
                <a16:creationId xmlns:a16="http://schemas.microsoft.com/office/drawing/2014/main" id="{CD8CEA92-6025-453B-8ECF-2BADD3AAECED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3579813"/>
            <a:ext cx="254000" cy="247650"/>
          </a:xfrm>
          <a:custGeom>
            <a:avLst/>
            <a:gdLst>
              <a:gd name="T0" fmla="*/ 86 w 160"/>
              <a:gd name="T1" fmla="*/ 35 h 156"/>
              <a:gd name="T2" fmla="*/ 103 w 160"/>
              <a:gd name="T3" fmla="*/ 2 h 156"/>
              <a:gd name="T4" fmla="*/ 80 w 160"/>
              <a:gd name="T5" fmla="*/ 32 h 156"/>
              <a:gd name="T6" fmla="*/ 56 w 160"/>
              <a:gd name="T7" fmla="*/ 2 h 156"/>
              <a:gd name="T8" fmla="*/ 75 w 160"/>
              <a:gd name="T9" fmla="*/ 35 h 156"/>
              <a:gd name="T10" fmla="*/ 0 w 160"/>
              <a:gd name="T11" fmla="*/ 45 h 156"/>
              <a:gd name="T12" fmla="*/ 10 w 160"/>
              <a:gd name="T13" fmla="*/ 147 h 156"/>
              <a:gd name="T14" fmla="*/ 15 w 160"/>
              <a:gd name="T15" fmla="*/ 152 h 156"/>
              <a:gd name="T16" fmla="*/ 19 w 160"/>
              <a:gd name="T17" fmla="*/ 152 h 156"/>
              <a:gd name="T18" fmla="*/ 142 w 160"/>
              <a:gd name="T19" fmla="*/ 147 h 156"/>
              <a:gd name="T20" fmla="*/ 144 w 160"/>
              <a:gd name="T21" fmla="*/ 156 h 156"/>
              <a:gd name="T22" fmla="*/ 147 w 160"/>
              <a:gd name="T23" fmla="*/ 147 h 156"/>
              <a:gd name="T24" fmla="*/ 160 w 160"/>
              <a:gd name="T25" fmla="*/ 136 h 156"/>
              <a:gd name="T26" fmla="*/ 149 w 160"/>
              <a:gd name="T27" fmla="*/ 35 h 156"/>
              <a:gd name="T28" fmla="*/ 149 w 160"/>
              <a:gd name="T29" fmla="*/ 141 h 156"/>
              <a:gd name="T30" fmla="*/ 6 w 160"/>
              <a:gd name="T31" fmla="*/ 136 h 156"/>
              <a:gd name="T32" fmla="*/ 10 w 160"/>
              <a:gd name="T33" fmla="*/ 41 h 156"/>
              <a:gd name="T34" fmla="*/ 155 w 160"/>
              <a:gd name="T35" fmla="*/ 45 h 156"/>
              <a:gd name="T36" fmla="*/ 102 w 160"/>
              <a:gd name="T37" fmla="*/ 45 h 156"/>
              <a:gd name="T38" fmla="*/ 10 w 160"/>
              <a:gd name="T39" fmla="*/ 63 h 156"/>
              <a:gd name="T40" fmla="*/ 28 w 160"/>
              <a:gd name="T41" fmla="*/ 136 h 156"/>
              <a:gd name="T42" fmla="*/ 119 w 160"/>
              <a:gd name="T43" fmla="*/ 121 h 156"/>
              <a:gd name="T44" fmla="*/ 102 w 160"/>
              <a:gd name="T45" fmla="*/ 45 h 156"/>
              <a:gd name="T46" fmla="*/ 102 w 160"/>
              <a:gd name="T47" fmla="*/ 132 h 156"/>
              <a:gd name="T48" fmla="*/ 17 w 160"/>
              <a:gd name="T49" fmla="*/ 121 h 156"/>
              <a:gd name="T50" fmla="*/ 28 w 160"/>
              <a:gd name="T51" fmla="*/ 52 h 156"/>
              <a:gd name="T52" fmla="*/ 113 w 160"/>
              <a:gd name="T53" fmla="*/ 63 h 156"/>
              <a:gd name="T54" fmla="*/ 147 w 160"/>
              <a:gd name="T55" fmla="*/ 59 h 156"/>
              <a:gd name="T56" fmla="*/ 123 w 160"/>
              <a:gd name="T57" fmla="*/ 62 h 156"/>
              <a:gd name="T58" fmla="*/ 147 w 160"/>
              <a:gd name="T59" fmla="*/ 64 h 156"/>
              <a:gd name="T60" fmla="*/ 147 w 160"/>
              <a:gd name="T61" fmla="*/ 59 h 156"/>
              <a:gd name="T62" fmla="*/ 125 w 160"/>
              <a:gd name="T63" fmla="*/ 70 h 156"/>
              <a:gd name="T64" fmla="*/ 125 w 160"/>
              <a:gd name="T65" fmla="*/ 76 h 156"/>
              <a:gd name="T66" fmla="*/ 150 w 160"/>
              <a:gd name="T67" fmla="*/ 72 h 156"/>
              <a:gd name="T68" fmla="*/ 147 w 160"/>
              <a:gd name="T69" fmla="*/ 80 h 156"/>
              <a:gd name="T70" fmla="*/ 123 w 160"/>
              <a:gd name="T71" fmla="*/ 82 h 156"/>
              <a:gd name="T72" fmla="*/ 147 w 160"/>
              <a:gd name="T73" fmla="*/ 87 h 156"/>
              <a:gd name="T74" fmla="*/ 147 w 160"/>
              <a:gd name="T75" fmla="*/ 80 h 156"/>
              <a:gd name="T76" fmla="*/ 125 w 160"/>
              <a:gd name="T77" fmla="*/ 91 h 156"/>
              <a:gd name="T78" fmla="*/ 123 w 160"/>
              <a:gd name="T79" fmla="*/ 116 h 156"/>
              <a:gd name="T80" fmla="*/ 147 w 160"/>
              <a:gd name="T81" fmla="*/ 118 h 156"/>
              <a:gd name="T82" fmla="*/ 150 w 160"/>
              <a:gd name="T83" fmla="*/ 93 h 156"/>
              <a:gd name="T84" fmla="*/ 145 w 160"/>
              <a:gd name="T85" fmla="*/ 113 h 156"/>
              <a:gd name="T86" fmla="*/ 128 w 160"/>
              <a:gd name="T87" fmla="*/ 98 h 156"/>
              <a:gd name="T88" fmla="*/ 145 w 160"/>
              <a:gd name="T89" fmla="*/ 113 h 156"/>
              <a:gd name="T90" fmla="*/ 25 w 160"/>
              <a:gd name="T91" fmla="*/ 72 h 156"/>
              <a:gd name="T92" fmla="*/ 36 w 160"/>
              <a:gd name="T93" fmla="*/ 56 h 156"/>
              <a:gd name="T94" fmla="*/ 22 w 160"/>
              <a:gd name="T95" fmla="*/ 67 h 156"/>
              <a:gd name="T96" fmla="*/ 23 w 160"/>
              <a:gd name="T97" fmla="*/ 82 h 156"/>
              <a:gd name="T98" fmla="*/ 23 w 160"/>
              <a:gd name="T99" fmla="*/ 87 h 156"/>
              <a:gd name="T100" fmla="*/ 30 w 160"/>
              <a:gd name="T101" fmla="*/ 82 h 156"/>
              <a:gd name="T102" fmla="*/ 25 w 160"/>
              <a:gd name="T103" fmla="*/ 78 h 156"/>
              <a:gd name="T104" fmla="*/ 40 w 160"/>
              <a:gd name="T105" fmla="*/ 63 h 156"/>
              <a:gd name="T106" fmla="*/ 45 w 160"/>
              <a:gd name="T107" fmla="*/ 67 h 156"/>
              <a:gd name="T108" fmla="*/ 54 w 160"/>
              <a:gd name="T109" fmla="*/ 54 h 156"/>
              <a:gd name="T110" fmla="*/ 40 w 160"/>
              <a:gd name="T111" fmla="*/ 63 h 156"/>
              <a:gd name="T112" fmla="*/ 34 w 160"/>
              <a:gd name="T113" fmla="*/ 76 h 156"/>
              <a:gd name="T114" fmla="*/ 34 w 160"/>
              <a:gd name="T115" fmla="*/ 7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56">
                <a:moveTo>
                  <a:pt x="149" y="35"/>
                </a:moveTo>
                <a:cubicBezTo>
                  <a:pt x="86" y="35"/>
                  <a:pt x="86" y="35"/>
                  <a:pt x="86" y="35"/>
                </a:cubicBezTo>
                <a:cubicBezTo>
                  <a:pt x="103" y="4"/>
                  <a:pt x="103" y="4"/>
                  <a:pt x="103" y="4"/>
                </a:cubicBezTo>
                <a:cubicBezTo>
                  <a:pt x="106" y="4"/>
                  <a:pt x="103" y="2"/>
                  <a:pt x="103" y="2"/>
                </a:cubicBezTo>
                <a:cubicBezTo>
                  <a:pt x="101" y="0"/>
                  <a:pt x="101" y="0"/>
                  <a:pt x="99" y="2"/>
                </a:cubicBezTo>
                <a:cubicBezTo>
                  <a:pt x="80" y="32"/>
                  <a:pt x="80" y="32"/>
                  <a:pt x="80" y="32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0"/>
                  <a:pt x="56" y="0"/>
                  <a:pt x="56" y="2"/>
                </a:cubicBezTo>
                <a:cubicBezTo>
                  <a:pt x="54" y="2"/>
                  <a:pt x="54" y="4"/>
                  <a:pt x="54" y="4"/>
                </a:cubicBezTo>
                <a:cubicBezTo>
                  <a:pt x="75" y="35"/>
                  <a:pt x="75" y="35"/>
                  <a:pt x="75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6" y="35"/>
                  <a:pt x="0" y="39"/>
                  <a:pt x="0" y="45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3"/>
                  <a:pt x="6" y="147"/>
                  <a:pt x="10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5" y="152"/>
                  <a:pt x="15" y="152"/>
                  <a:pt x="15" y="152"/>
                </a:cubicBezTo>
                <a:cubicBezTo>
                  <a:pt x="15" y="154"/>
                  <a:pt x="15" y="156"/>
                  <a:pt x="17" y="156"/>
                </a:cubicBezTo>
                <a:cubicBezTo>
                  <a:pt x="19" y="156"/>
                  <a:pt x="19" y="154"/>
                  <a:pt x="19" y="152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142" y="147"/>
                  <a:pt x="142" y="147"/>
                  <a:pt x="142" y="147"/>
                </a:cubicBezTo>
                <a:cubicBezTo>
                  <a:pt x="142" y="152"/>
                  <a:pt x="142" y="152"/>
                  <a:pt x="142" y="152"/>
                </a:cubicBezTo>
                <a:cubicBezTo>
                  <a:pt x="142" y="154"/>
                  <a:pt x="142" y="156"/>
                  <a:pt x="144" y="156"/>
                </a:cubicBezTo>
                <a:cubicBezTo>
                  <a:pt x="147" y="156"/>
                  <a:pt x="147" y="154"/>
                  <a:pt x="147" y="152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9" y="147"/>
                  <a:pt x="149" y="147"/>
                  <a:pt x="149" y="147"/>
                </a:cubicBezTo>
                <a:cubicBezTo>
                  <a:pt x="155" y="147"/>
                  <a:pt x="160" y="143"/>
                  <a:pt x="160" y="136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39"/>
                  <a:pt x="155" y="35"/>
                  <a:pt x="149" y="35"/>
                </a:cubicBezTo>
                <a:close/>
                <a:moveTo>
                  <a:pt x="155" y="136"/>
                </a:moveTo>
                <a:cubicBezTo>
                  <a:pt x="155" y="139"/>
                  <a:pt x="153" y="141"/>
                  <a:pt x="149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8" y="141"/>
                  <a:pt x="6" y="139"/>
                  <a:pt x="6" y="136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3"/>
                  <a:pt x="8" y="41"/>
                  <a:pt x="10" y="41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53" y="41"/>
                  <a:pt x="155" y="43"/>
                  <a:pt x="155" y="45"/>
                </a:cubicBezTo>
                <a:lnTo>
                  <a:pt x="155" y="136"/>
                </a:lnTo>
                <a:close/>
                <a:moveTo>
                  <a:pt x="102" y="45"/>
                </a:moveTo>
                <a:cubicBezTo>
                  <a:pt x="28" y="45"/>
                  <a:pt x="28" y="45"/>
                  <a:pt x="28" y="45"/>
                </a:cubicBezTo>
                <a:cubicBezTo>
                  <a:pt x="19" y="45"/>
                  <a:pt x="10" y="54"/>
                  <a:pt x="10" y="63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10" y="130"/>
                  <a:pt x="19" y="136"/>
                  <a:pt x="28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10" y="136"/>
                  <a:pt x="119" y="130"/>
                  <a:pt x="119" y="121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19" y="54"/>
                  <a:pt x="110" y="45"/>
                  <a:pt x="102" y="45"/>
                </a:cubicBezTo>
                <a:close/>
                <a:moveTo>
                  <a:pt x="113" y="121"/>
                </a:moveTo>
                <a:cubicBezTo>
                  <a:pt x="113" y="125"/>
                  <a:pt x="108" y="132"/>
                  <a:pt x="102" y="132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21" y="132"/>
                  <a:pt x="17" y="125"/>
                  <a:pt x="17" y="121"/>
                </a:cubicBezTo>
                <a:cubicBezTo>
                  <a:pt x="17" y="63"/>
                  <a:pt x="17" y="63"/>
                  <a:pt x="17" y="63"/>
                </a:cubicBezTo>
                <a:cubicBezTo>
                  <a:pt x="17" y="56"/>
                  <a:pt x="21" y="52"/>
                  <a:pt x="28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8" y="52"/>
                  <a:pt x="113" y="56"/>
                  <a:pt x="113" y="63"/>
                </a:cubicBezTo>
                <a:lnTo>
                  <a:pt x="113" y="121"/>
                </a:lnTo>
                <a:close/>
                <a:moveTo>
                  <a:pt x="147" y="59"/>
                </a:moveTo>
                <a:cubicBezTo>
                  <a:pt x="125" y="59"/>
                  <a:pt x="125" y="59"/>
                  <a:pt x="125" y="59"/>
                </a:cubicBezTo>
                <a:cubicBezTo>
                  <a:pt x="123" y="59"/>
                  <a:pt x="123" y="60"/>
                  <a:pt x="123" y="62"/>
                </a:cubicBezTo>
                <a:cubicBezTo>
                  <a:pt x="123" y="62"/>
                  <a:pt x="123" y="64"/>
                  <a:pt x="125" y="64"/>
                </a:cubicBezTo>
                <a:cubicBezTo>
                  <a:pt x="147" y="64"/>
                  <a:pt x="147" y="64"/>
                  <a:pt x="147" y="64"/>
                </a:cubicBezTo>
                <a:cubicBezTo>
                  <a:pt x="150" y="64"/>
                  <a:pt x="150" y="62"/>
                  <a:pt x="150" y="62"/>
                </a:cubicBezTo>
                <a:cubicBezTo>
                  <a:pt x="150" y="60"/>
                  <a:pt x="150" y="59"/>
                  <a:pt x="147" y="59"/>
                </a:cubicBezTo>
                <a:close/>
                <a:moveTo>
                  <a:pt x="147" y="70"/>
                </a:moveTo>
                <a:cubicBezTo>
                  <a:pt x="125" y="70"/>
                  <a:pt x="125" y="70"/>
                  <a:pt x="125" y="70"/>
                </a:cubicBezTo>
                <a:cubicBezTo>
                  <a:pt x="123" y="70"/>
                  <a:pt x="123" y="72"/>
                  <a:pt x="123" y="72"/>
                </a:cubicBezTo>
                <a:cubicBezTo>
                  <a:pt x="123" y="74"/>
                  <a:pt x="123" y="76"/>
                  <a:pt x="125" y="76"/>
                </a:cubicBezTo>
                <a:cubicBezTo>
                  <a:pt x="147" y="76"/>
                  <a:pt x="147" y="76"/>
                  <a:pt x="147" y="76"/>
                </a:cubicBezTo>
                <a:cubicBezTo>
                  <a:pt x="150" y="76"/>
                  <a:pt x="150" y="74"/>
                  <a:pt x="150" y="72"/>
                </a:cubicBezTo>
                <a:cubicBezTo>
                  <a:pt x="150" y="72"/>
                  <a:pt x="150" y="70"/>
                  <a:pt x="147" y="70"/>
                </a:cubicBezTo>
                <a:close/>
                <a:moveTo>
                  <a:pt x="147" y="80"/>
                </a:moveTo>
                <a:cubicBezTo>
                  <a:pt x="125" y="80"/>
                  <a:pt x="125" y="80"/>
                  <a:pt x="125" y="80"/>
                </a:cubicBezTo>
                <a:cubicBezTo>
                  <a:pt x="123" y="80"/>
                  <a:pt x="123" y="82"/>
                  <a:pt x="123" y="82"/>
                </a:cubicBezTo>
                <a:cubicBezTo>
                  <a:pt x="123" y="84"/>
                  <a:pt x="123" y="87"/>
                  <a:pt x="125" y="87"/>
                </a:cubicBezTo>
                <a:cubicBezTo>
                  <a:pt x="147" y="87"/>
                  <a:pt x="147" y="87"/>
                  <a:pt x="147" y="87"/>
                </a:cubicBezTo>
                <a:cubicBezTo>
                  <a:pt x="150" y="87"/>
                  <a:pt x="150" y="84"/>
                  <a:pt x="150" y="82"/>
                </a:cubicBezTo>
                <a:cubicBezTo>
                  <a:pt x="150" y="82"/>
                  <a:pt x="150" y="80"/>
                  <a:pt x="147" y="80"/>
                </a:cubicBezTo>
                <a:close/>
                <a:moveTo>
                  <a:pt x="147" y="91"/>
                </a:moveTo>
                <a:cubicBezTo>
                  <a:pt x="125" y="91"/>
                  <a:pt x="125" y="91"/>
                  <a:pt x="125" y="91"/>
                </a:cubicBezTo>
                <a:cubicBezTo>
                  <a:pt x="123" y="91"/>
                  <a:pt x="123" y="93"/>
                  <a:pt x="123" y="93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8"/>
                  <a:pt x="123" y="118"/>
                  <a:pt x="125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50" y="118"/>
                  <a:pt x="150" y="118"/>
                  <a:pt x="150" y="116"/>
                </a:cubicBezTo>
                <a:cubicBezTo>
                  <a:pt x="150" y="93"/>
                  <a:pt x="150" y="93"/>
                  <a:pt x="150" y="93"/>
                </a:cubicBezTo>
                <a:cubicBezTo>
                  <a:pt x="150" y="93"/>
                  <a:pt x="150" y="91"/>
                  <a:pt x="147" y="91"/>
                </a:cubicBezTo>
                <a:close/>
                <a:moveTo>
                  <a:pt x="145" y="113"/>
                </a:moveTo>
                <a:cubicBezTo>
                  <a:pt x="128" y="113"/>
                  <a:pt x="128" y="113"/>
                  <a:pt x="128" y="113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45" y="98"/>
                  <a:pt x="145" y="98"/>
                  <a:pt x="145" y="98"/>
                </a:cubicBezTo>
                <a:lnTo>
                  <a:pt x="145" y="113"/>
                </a:lnTo>
                <a:close/>
                <a:moveTo>
                  <a:pt x="22" y="72"/>
                </a:moveTo>
                <a:cubicBezTo>
                  <a:pt x="25" y="72"/>
                  <a:pt x="25" y="72"/>
                  <a:pt x="25" y="72"/>
                </a:cubicBezTo>
                <a:cubicBezTo>
                  <a:pt x="36" y="61"/>
                  <a:pt x="36" y="61"/>
                  <a:pt x="36" y="61"/>
                </a:cubicBezTo>
                <a:cubicBezTo>
                  <a:pt x="38" y="61"/>
                  <a:pt x="38" y="58"/>
                  <a:pt x="36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22" y="67"/>
                  <a:pt x="22" y="67"/>
                  <a:pt x="22" y="67"/>
                </a:cubicBezTo>
                <a:cubicBezTo>
                  <a:pt x="20" y="70"/>
                  <a:pt x="20" y="72"/>
                  <a:pt x="22" y="72"/>
                </a:cubicBezTo>
                <a:close/>
                <a:moveTo>
                  <a:pt x="23" y="82"/>
                </a:moveTo>
                <a:cubicBezTo>
                  <a:pt x="20" y="82"/>
                  <a:pt x="20" y="85"/>
                  <a:pt x="23" y="85"/>
                </a:cubicBezTo>
                <a:cubicBezTo>
                  <a:pt x="23" y="87"/>
                  <a:pt x="23" y="87"/>
                  <a:pt x="23" y="87"/>
                </a:cubicBezTo>
                <a:cubicBezTo>
                  <a:pt x="25" y="87"/>
                  <a:pt x="25" y="85"/>
                  <a:pt x="25" y="85"/>
                </a:cubicBezTo>
                <a:cubicBezTo>
                  <a:pt x="30" y="82"/>
                  <a:pt x="30" y="82"/>
                  <a:pt x="30" y="82"/>
                </a:cubicBezTo>
                <a:cubicBezTo>
                  <a:pt x="30" y="82"/>
                  <a:pt x="30" y="80"/>
                  <a:pt x="30" y="78"/>
                </a:cubicBezTo>
                <a:cubicBezTo>
                  <a:pt x="28" y="78"/>
                  <a:pt x="25" y="78"/>
                  <a:pt x="25" y="78"/>
                </a:cubicBezTo>
                <a:cubicBezTo>
                  <a:pt x="23" y="82"/>
                  <a:pt x="23" y="82"/>
                  <a:pt x="23" y="82"/>
                </a:cubicBezTo>
                <a:close/>
                <a:moveTo>
                  <a:pt x="40" y="63"/>
                </a:moveTo>
                <a:cubicBezTo>
                  <a:pt x="40" y="63"/>
                  <a:pt x="40" y="65"/>
                  <a:pt x="40" y="67"/>
                </a:cubicBezTo>
                <a:cubicBezTo>
                  <a:pt x="45" y="67"/>
                  <a:pt x="45" y="67"/>
                  <a:pt x="45" y="67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4" y="56"/>
                  <a:pt x="54" y="54"/>
                </a:cubicBezTo>
                <a:cubicBezTo>
                  <a:pt x="52" y="54"/>
                  <a:pt x="49" y="54"/>
                  <a:pt x="49" y="54"/>
                </a:cubicBezTo>
                <a:cubicBezTo>
                  <a:pt x="40" y="63"/>
                  <a:pt x="40" y="63"/>
                  <a:pt x="40" y="63"/>
                </a:cubicBezTo>
                <a:close/>
                <a:moveTo>
                  <a:pt x="32" y="72"/>
                </a:moveTo>
                <a:cubicBezTo>
                  <a:pt x="32" y="74"/>
                  <a:pt x="34" y="76"/>
                  <a:pt x="34" y="76"/>
                </a:cubicBezTo>
                <a:cubicBezTo>
                  <a:pt x="36" y="76"/>
                  <a:pt x="38" y="74"/>
                  <a:pt x="38" y="72"/>
                </a:cubicBezTo>
                <a:cubicBezTo>
                  <a:pt x="38" y="72"/>
                  <a:pt x="36" y="70"/>
                  <a:pt x="34" y="70"/>
                </a:cubicBezTo>
                <a:lnTo>
                  <a:pt x="32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6" name="Freeform 185">
            <a:extLst>
              <a:ext uri="{FF2B5EF4-FFF2-40B4-BE49-F238E27FC236}">
                <a16:creationId xmlns:a16="http://schemas.microsoft.com/office/drawing/2014/main" id="{0DF46729-6BE9-493E-AF27-EABA15757BB6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3603626"/>
            <a:ext cx="254000" cy="200025"/>
          </a:xfrm>
          <a:custGeom>
            <a:avLst/>
            <a:gdLst>
              <a:gd name="T0" fmla="*/ 134 w 160"/>
              <a:gd name="T1" fmla="*/ 60 h 126"/>
              <a:gd name="T2" fmla="*/ 121 w 160"/>
              <a:gd name="T3" fmla="*/ 0 h 126"/>
              <a:gd name="T4" fmla="*/ 26 w 160"/>
              <a:gd name="T5" fmla="*/ 13 h 126"/>
              <a:gd name="T6" fmla="*/ 13 w 160"/>
              <a:gd name="T7" fmla="*/ 30 h 126"/>
              <a:gd name="T8" fmla="*/ 0 w 160"/>
              <a:gd name="T9" fmla="*/ 113 h 126"/>
              <a:gd name="T10" fmla="*/ 54 w 160"/>
              <a:gd name="T11" fmla="*/ 126 h 126"/>
              <a:gd name="T12" fmla="*/ 113 w 160"/>
              <a:gd name="T13" fmla="*/ 117 h 126"/>
              <a:gd name="T14" fmla="*/ 115 w 160"/>
              <a:gd name="T15" fmla="*/ 108 h 126"/>
              <a:gd name="T16" fmla="*/ 100 w 160"/>
              <a:gd name="T17" fmla="*/ 102 h 126"/>
              <a:gd name="T18" fmla="*/ 121 w 160"/>
              <a:gd name="T19" fmla="*/ 91 h 126"/>
              <a:gd name="T20" fmla="*/ 128 w 160"/>
              <a:gd name="T21" fmla="*/ 126 h 126"/>
              <a:gd name="T22" fmla="*/ 160 w 160"/>
              <a:gd name="T23" fmla="*/ 117 h 126"/>
              <a:gd name="T24" fmla="*/ 152 w 160"/>
              <a:gd name="T25" fmla="*/ 60 h 126"/>
              <a:gd name="T26" fmla="*/ 54 w 160"/>
              <a:gd name="T27" fmla="*/ 119 h 126"/>
              <a:gd name="T28" fmla="*/ 7 w 160"/>
              <a:gd name="T29" fmla="*/ 113 h 126"/>
              <a:gd name="T30" fmla="*/ 61 w 160"/>
              <a:gd name="T31" fmla="*/ 113 h 126"/>
              <a:gd name="T32" fmla="*/ 7 w 160"/>
              <a:gd name="T33" fmla="*/ 106 h 126"/>
              <a:gd name="T34" fmla="*/ 61 w 160"/>
              <a:gd name="T35" fmla="*/ 47 h 126"/>
              <a:gd name="T36" fmla="*/ 61 w 160"/>
              <a:gd name="T37" fmla="*/ 106 h 126"/>
              <a:gd name="T38" fmla="*/ 7 w 160"/>
              <a:gd name="T39" fmla="*/ 43 h 126"/>
              <a:gd name="T40" fmla="*/ 13 w 160"/>
              <a:gd name="T41" fmla="*/ 34 h 126"/>
              <a:gd name="T42" fmla="*/ 61 w 160"/>
              <a:gd name="T43" fmla="*/ 41 h 126"/>
              <a:gd name="T44" fmla="*/ 61 w 160"/>
              <a:gd name="T45" fmla="*/ 43 h 126"/>
              <a:gd name="T46" fmla="*/ 111 w 160"/>
              <a:gd name="T47" fmla="*/ 108 h 126"/>
              <a:gd name="T48" fmla="*/ 67 w 160"/>
              <a:gd name="T49" fmla="*/ 113 h 126"/>
              <a:gd name="T50" fmla="*/ 106 w 160"/>
              <a:gd name="T51" fmla="*/ 106 h 126"/>
              <a:gd name="T52" fmla="*/ 67 w 160"/>
              <a:gd name="T53" fmla="*/ 102 h 126"/>
              <a:gd name="T54" fmla="*/ 93 w 160"/>
              <a:gd name="T55" fmla="*/ 91 h 126"/>
              <a:gd name="T56" fmla="*/ 67 w 160"/>
              <a:gd name="T57" fmla="*/ 102 h 126"/>
              <a:gd name="T58" fmla="*/ 121 w 160"/>
              <a:gd name="T59" fmla="*/ 84 h 126"/>
              <a:gd name="T60" fmla="*/ 67 w 160"/>
              <a:gd name="T61" fmla="*/ 78 h 126"/>
              <a:gd name="T62" fmla="*/ 121 w 160"/>
              <a:gd name="T63" fmla="*/ 84 h 126"/>
              <a:gd name="T64" fmla="*/ 121 w 160"/>
              <a:gd name="T65" fmla="*/ 69 h 126"/>
              <a:gd name="T66" fmla="*/ 67 w 160"/>
              <a:gd name="T67" fmla="*/ 71 h 126"/>
              <a:gd name="T68" fmla="*/ 54 w 160"/>
              <a:gd name="T69" fmla="*/ 30 h 126"/>
              <a:gd name="T70" fmla="*/ 33 w 160"/>
              <a:gd name="T71" fmla="*/ 13 h 126"/>
              <a:gd name="T72" fmla="*/ 121 w 160"/>
              <a:gd name="T73" fmla="*/ 6 h 126"/>
              <a:gd name="T74" fmla="*/ 128 w 160"/>
              <a:gd name="T75" fmla="*/ 60 h 126"/>
              <a:gd name="T76" fmla="*/ 154 w 160"/>
              <a:gd name="T77" fmla="*/ 117 h 126"/>
              <a:gd name="T78" fmla="*/ 128 w 160"/>
              <a:gd name="T79" fmla="*/ 119 h 126"/>
              <a:gd name="T80" fmla="*/ 126 w 160"/>
              <a:gd name="T81" fmla="*/ 115 h 126"/>
              <a:gd name="T82" fmla="*/ 154 w 160"/>
              <a:gd name="T83" fmla="*/ 117 h 126"/>
              <a:gd name="T84" fmla="*/ 154 w 160"/>
              <a:gd name="T85" fmla="*/ 108 h 126"/>
              <a:gd name="T86" fmla="*/ 126 w 160"/>
              <a:gd name="T87" fmla="*/ 78 h 126"/>
              <a:gd name="T88" fmla="*/ 154 w 160"/>
              <a:gd name="T89" fmla="*/ 108 h 126"/>
              <a:gd name="T90" fmla="*/ 154 w 160"/>
              <a:gd name="T91" fmla="*/ 71 h 126"/>
              <a:gd name="T92" fmla="*/ 126 w 160"/>
              <a:gd name="T93" fmla="*/ 69 h 126"/>
              <a:gd name="T94" fmla="*/ 152 w 160"/>
              <a:gd name="T95" fmla="*/ 67 h 126"/>
              <a:gd name="T96" fmla="*/ 154 w 160"/>
              <a:gd name="T97" fmla="*/ 71 h 126"/>
              <a:gd name="T98" fmla="*/ 154 w 160"/>
              <a:gd name="T99" fmla="*/ 71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26">
                <a:moveTo>
                  <a:pt x="152" y="60"/>
                </a:moveTo>
                <a:cubicBezTo>
                  <a:pt x="134" y="60"/>
                  <a:pt x="134" y="60"/>
                  <a:pt x="134" y="60"/>
                </a:cubicBezTo>
                <a:cubicBezTo>
                  <a:pt x="134" y="13"/>
                  <a:pt x="134" y="13"/>
                  <a:pt x="134" y="13"/>
                </a:cubicBezTo>
                <a:cubicBezTo>
                  <a:pt x="134" y="6"/>
                  <a:pt x="128" y="0"/>
                  <a:pt x="12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3" y="0"/>
                  <a:pt x="29" y="6"/>
                  <a:pt x="26" y="13"/>
                </a:cubicBezTo>
                <a:cubicBezTo>
                  <a:pt x="26" y="30"/>
                  <a:pt x="26" y="30"/>
                  <a:pt x="26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7" y="30"/>
                  <a:pt x="0" y="34"/>
                  <a:pt x="0" y="4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7" y="126"/>
                  <a:pt x="13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61" y="126"/>
                  <a:pt x="65" y="121"/>
                  <a:pt x="67" y="117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5" y="117"/>
                  <a:pt x="115" y="117"/>
                  <a:pt x="115" y="115"/>
                </a:cubicBezTo>
                <a:cubicBezTo>
                  <a:pt x="115" y="108"/>
                  <a:pt x="115" y="108"/>
                  <a:pt x="115" y="108"/>
                </a:cubicBezTo>
                <a:cubicBezTo>
                  <a:pt x="115" y="104"/>
                  <a:pt x="111" y="102"/>
                  <a:pt x="106" y="102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121" y="91"/>
                  <a:pt x="121" y="91"/>
                  <a:pt x="121" y="91"/>
                </a:cubicBezTo>
                <a:cubicBezTo>
                  <a:pt x="121" y="117"/>
                  <a:pt x="121" y="117"/>
                  <a:pt x="121" y="117"/>
                </a:cubicBezTo>
                <a:cubicBezTo>
                  <a:pt x="121" y="121"/>
                  <a:pt x="124" y="126"/>
                  <a:pt x="128" y="126"/>
                </a:cubicBezTo>
                <a:cubicBezTo>
                  <a:pt x="152" y="126"/>
                  <a:pt x="152" y="126"/>
                  <a:pt x="152" y="126"/>
                </a:cubicBezTo>
                <a:cubicBezTo>
                  <a:pt x="156" y="126"/>
                  <a:pt x="160" y="121"/>
                  <a:pt x="160" y="117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65"/>
                  <a:pt x="156" y="60"/>
                  <a:pt x="152" y="60"/>
                </a:cubicBezTo>
                <a:close/>
                <a:moveTo>
                  <a:pt x="61" y="113"/>
                </a:moveTo>
                <a:cubicBezTo>
                  <a:pt x="61" y="117"/>
                  <a:pt x="59" y="119"/>
                  <a:pt x="54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9" y="119"/>
                  <a:pt x="7" y="117"/>
                  <a:pt x="7" y="113"/>
                </a:cubicBezTo>
                <a:cubicBezTo>
                  <a:pt x="7" y="113"/>
                  <a:pt x="7" y="113"/>
                  <a:pt x="7" y="113"/>
                </a:cubicBezTo>
                <a:cubicBezTo>
                  <a:pt x="61" y="113"/>
                  <a:pt x="61" y="113"/>
                  <a:pt x="61" y="113"/>
                </a:cubicBezTo>
                <a:close/>
                <a:moveTo>
                  <a:pt x="61" y="106"/>
                </a:moveTo>
                <a:cubicBezTo>
                  <a:pt x="7" y="106"/>
                  <a:pt x="7" y="106"/>
                  <a:pt x="7" y="106"/>
                </a:cubicBezTo>
                <a:cubicBezTo>
                  <a:pt x="7" y="47"/>
                  <a:pt x="7" y="47"/>
                  <a:pt x="7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1" y="106"/>
                  <a:pt x="61" y="106"/>
                  <a:pt x="61" y="106"/>
                </a:cubicBezTo>
                <a:close/>
                <a:moveTo>
                  <a:pt x="61" y="43"/>
                </a:moveTo>
                <a:cubicBezTo>
                  <a:pt x="7" y="43"/>
                  <a:pt x="7" y="43"/>
                  <a:pt x="7" y="43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37"/>
                  <a:pt x="9" y="34"/>
                  <a:pt x="1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9" y="34"/>
                  <a:pt x="61" y="37"/>
                  <a:pt x="61" y="41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1" y="43"/>
                </a:cubicBezTo>
                <a:close/>
                <a:moveTo>
                  <a:pt x="106" y="106"/>
                </a:moveTo>
                <a:cubicBezTo>
                  <a:pt x="109" y="106"/>
                  <a:pt x="111" y="108"/>
                  <a:pt x="111" y="108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106" y="106"/>
                  <a:pt x="106" y="106"/>
                  <a:pt x="106" y="106"/>
                </a:cubicBezTo>
                <a:cubicBezTo>
                  <a:pt x="106" y="106"/>
                  <a:pt x="106" y="106"/>
                  <a:pt x="106" y="106"/>
                </a:cubicBezTo>
                <a:close/>
                <a:moveTo>
                  <a:pt x="67" y="102"/>
                </a:moveTo>
                <a:cubicBezTo>
                  <a:pt x="67" y="91"/>
                  <a:pt x="67" y="91"/>
                  <a:pt x="67" y="91"/>
                </a:cubicBezTo>
                <a:cubicBezTo>
                  <a:pt x="93" y="91"/>
                  <a:pt x="93" y="91"/>
                  <a:pt x="93" y="91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7" y="102"/>
                  <a:pt x="67" y="102"/>
                  <a:pt x="67" y="102"/>
                </a:cubicBezTo>
                <a:close/>
                <a:moveTo>
                  <a:pt x="121" y="84"/>
                </a:moveTo>
                <a:cubicBezTo>
                  <a:pt x="67" y="84"/>
                  <a:pt x="67" y="84"/>
                  <a:pt x="67" y="84"/>
                </a:cubicBezTo>
                <a:cubicBezTo>
                  <a:pt x="67" y="78"/>
                  <a:pt x="67" y="78"/>
                  <a:pt x="67" y="78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1" y="84"/>
                  <a:pt x="121" y="84"/>
                  <a:pt x="121" y="84"/>
                </a:cubicBezTo>
                <a:cubicBezTo>
                  <a:pt x="121" y="84"/>
                  <a:pt x="121" y="84"/>
                  <a:pt x="121" y="84"/>
                </a:cubicBezTo>
                <a:close/>
                <a:moveTo>
                  <a:pt x="121" y="69"/>
                </a:moveTo>
                <a:cubicBezTo>
                  <a:pt x="121" y="71"/>
                  <a:pt x="121" y="71"/>
                  <a:pt x="121" y="71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34"/>
                  <a:pt x="61" y="30"/>
                  <a:pt x="54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8"/>
                  <a:pt x="37" y="6"/>
                  <a:pt x="41" y="6"/>
                </a:cubicBezTo>
                <a:cubicBezTo>
                  <a:pt x="121" y="6"/>
                  <a:pt x="121" y="6"/>
                  <a:pt x="121" y="6"/>
                </a:cubicBezTo>
                <a:cubicBezTo>
                  <a:pt x="126" y="6"/>
                  <a:pt x="128" y="8"/>
                  <a:pt x="128" y="13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4" y="60"/>
                  <a:pt x="121" y="65"/>
                  <a:pt x="121" y="69"/>
                </a:cubicBezTo>
                <a:close/>
                <a:moveTo>
                  <a:pt x="154" y="117"/>
                </a:moveTo>
                <a:cubicBezTo>
                  <a:pt x="154" y="119"/>
                  <a:pt x="154" y="119"/>
                  <a:pt x="152" y="119"/>
                </a:cubicBezTo>
                <a:cubicBezTo>
                  <a:pt x="128" y="119"/>
                  <a:pt x="128" y="119"/>
                  <a:pt x="128" y="119"/>
                </a:cubicBezTo>
                <a:cubicBezTo>
                  <a:pt x="128" y="119"/>
                  <a:pt x="126" y="119"/>
                  <a:pt x="126" y="117"/>
                </a:cubicBezTo>
                <a:cubicBezTo>
                  <a:pt x="126" y="115"/>
                  <a:pt x="126" y="115"/>
                  <a:pt x="126" y="115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4" y="117"/>
                  <a:pt x="154" y="117"/>
                  <a:pt x="154" y="117"/>
                </a:cubicBezTo>
                <a:close/>
                <a:moveTo>
                  <a:pt x="154" y="108"/>
                </a:moveTo>
                <a:cubicBezTo>
                  <a:pt x="126" y="108"/>
                  <a:pt x="126" y="108"/>
                  <a:pt x="126" y="10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8"/>
                  <a:pt x="154" y="108"/>
                </a:cubicBezTo>
                <a:close/>
                <a:moveTo>
                  <a:pt x="154" y="71"/>
                </a:moveTo>
                <a:cubicBezTo>
                  <a:pt x="126" y="71"/>
                  <a:pt x="126" y="71"/>
                  <a:pt x="126" y="71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7"/>
                  <a:pt x="128" y="67"/>
                  <a:pt x="128" y="67"/>
                </a:cubicBezTo>
                <a:cubicBezTo>
                  <a:pt x="152" y="67"/>
                  <a:pt x="152" y="67"/>
                  <a:pt x="152" y="67"/>
                </a:cubicBezTo>
                <a:cubicBezTo>
                  <a:pt x="154" y="67"/>
                  <a:pt x="154" y="67"/>
                  <a:pt x="154" y="69"/>
                </a:cubicBezTo>
                <a:cubicBezTo>
                  <a:pt x="154" y="71"/>
                  <a:pt x="154" y="71"/>
                  <a:pt x="154" y="71"/>
                </a:cubicBezTo>
                <a:cubicBezTo>
                  <a:pt x="154" y="71"/>
                  <a:pt x="154" y="71"/>
                  <a:pt x="154" y="71"/>
                </a:cubicBezTo>
                <a:close/>
                <a:moveTo>
                  <a:pt x="154" y="71"/>
                </a:moveTo>
                <a:cubicBezTo>
                  <a:pt x="154" y="71"/>
                  <a:pt x="154" y="71"/>
                  <a:pt x="154" y="7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7" name="Freeform 186">
            <a:extLst>
              <a:ext uri="{FF2B5EF4-FFF2-40B4-BE49-F238E27FC236}">
                <a16:creationId xmlns:a16="http://schemas.microsoft.com/office/drawing/2014/main" id="{E7AC9957-F72A-4255-81E9-B665B5B40F30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3576638"/>
            <a:ext cx="252413" cy="254000"/>
          </a:xfrm>
          <a:custGeom>
            <a:avLst/>
            <a:gdLst>
              <a:gd name="T0" fmla="*/ 82 w 159"/>
              <a:gd name="T1" fmla="*/ 113 h 160"/>
              <a:gd name="T2" fmla="*/ 88 w 159"/>
              <a:gd name="T3" fmla="*/ 106 h 160"/>
              <a:gd name="T4" fmla="*/ 108 w 159"/>
              <a:gd name="T5" fmla="*/ 91 h 160"/>
              <a:gd name="T6" fmla="*/ 112 w 159"/>
              <a:gd name="T7" fmla="*/ 80 h 160"/>
              <a:gd name="T8" fmla="*/ 116 w 159"/>
              <a:gd name="T9" fmla="*/ 69 h 160"/>
              <a:gd name="T10" fmla="*/ 108 w 159"/>
              <a:gd name="T11" fmla="*/ 46 h 160"/>
              <a:gd name="T12" fmla="*/ 118 w 159"/>
              <a:gd name="T13" fmla="*/ 22 h 160"/>
              <a:gd name="T14" fmla="*/ 108 w 159"/>
              <a:gd name="T15" fmla="*/ 0 h 160"/>
              <a:gd name="T16" fmla="*/ 23 w 159"/>
              <a:gd name="T17" fmla="*/ 48 h 160"/>
              <a:gd name="T18" fmla="*/ 36 w 159"/>
              <a:gd name="T19" fmla="*/ 80 h 160"/>
              <a:gd name="T20" fmla="*/ 45 w 159"/>
              <a:gd name="T21" fmla="*/ 110 h 160"/>
              <a:gd name="T22" fmla="*/ 13 w 159"/>
              <a:gd name="T23" fmla="*/ 121 h 160"/>
              <a:gd name="T24" fmla="*/ 0 w 159"/>
              <a:gd name="T25" fmla="*/ 160 h 160"/>
              <a:gd name="T26" fmla="*/ 127 w 159"/>
              <a:gd name="T27" fmla="*/ 139 h 160"/>
              <a:gd name="T28" fmla="*/ 112 w 159"/>
              <a:gd name="T29" fmla="*/ 72 h 160"/>
              <a:gd name="T30" fmla="*/ 112 w 159"/>
              <a:gd name="T31" fmla="*/ 76 h 160"/>
              <a:gd name="T32" fmla="*/ 103 w 159"/>
              <a:gd name="T33" fmla="*/ 85 h 160"/>
              <a:gd name="T34" fmla="*/ 93 w 159"/>
              <a:gd name="T35" fmla="*/ 102 h 160"/>
              <a:gd name="T36" fmla="*/ 64 w 159"/>
              <a:gd name="T37" fmla="*/ 93 h 160"/>
              <a:gd name="T38" fmla="*/ 77 w 159"/>
              <a:gd name="T39" fmla="*/ 102 h 160"/>
              <a:gd name="T40" fmla="*/ 64 w 159"/>
              <a:gd name="T41" fmla="*/ 121 h 160"/>
              <a:gd name="T42" fmla="*/ 52 w 159"/>
              <a:gd name="T43" fmla="*/ 110 h 160"/>
              <a:gd name="T44" fmla="*/ 62 w 159"/>
              <a:gd name="T45" fmla="*/ 78 h 160"/>
              <a:gd name="T46" fmla="*/ 56 w 159"/>
              <a:gd name="T47" fmla="*/ 76 h 160"/>
              <a:gd name="T48" fmla="*/ 56 w 159"/>
              <a:gd name="T49" fmla="*/ 65 h 160"/>
              <a:gd name="T50" fmla="*/ 62 w 159"/>
              <a:gd name="T51" fmla="*/ 59 h 160"/>
              <a:gd name="T52" fmla="*/ 80 w 159"/>
              <a:gd name="T53" fmla="*/ 41 h 160"/>
              <a:gd name="T54" fmla="*/ 101 w 159"/>
              <a:gd name="T55" fmla="*/ 46 h 160"/>
              <a:gd name="T56" fmla="*/ 112 w 159"/>
              <a:gd name="T57" fmla="*/ 72 h 160"/>
              <a:gd name="T58" fmla="*/ 77 w 159"/>
              <a:gd name="T59" fmla="*/ 132 h 160"/>
              <a:gd name="T60" fmla="*/ 80 w 159"/>
              <a:gd name="T61" fmla="*/ 117 h 160"/>
              <a:gd name="T62" fmla="*/ 60 w 159"/>
              <a:gd name="T63" fmla="*/ 123 h 160"/>
              <a:gd name="T64" fmla="*/ 47 w 159"/>
              <a:gd name="T65" fmla="*/ 117 h 160"/>
              <a:gd name="T66" fmla="*/ 41 w 159"/>
              <a:gd name="T67" fmla="*/ 78 h 160"/>
              <a:gd name="T68" fmla="*/ 28 w 159"/>
              <a:gd name="T69" fmla="*/ 48 h 160"/>
              <a:gd name="T70" fmla="*/ 105 w 159"/>
              <a:gd name="T71" fmla="*/ 7 h 160"/>
              <a:gd name="T72" fmla="*/ 112 w 159"/>
              <a:gd name="T73" fmla="*/ 22 h 160"/>
              <a:gd name="T74" fmla="*/ 95 w 159"/>
              <a:gd name="T75" fmla="*/ 37 h 160"/>
              <a:gd name="T76" fmla="*/ 60 w 159"/>
              <a:gd name="T77" fmla="*/ 46 h 160"/>
              <a:gd name="T78" fmla="*/ 56 w 159"/>
              <a:gd name="T79" fmla="*/ 61 h 160"/>
              <a:gd name="T80" fmla="*/ 56 w 159"/>
              <a:gd name="T81" fmla="*/ 80 h 160"/>
              <a:gd name="T82" fmla="*/ 47 w 159"/>
              <a:gd name="T83" fmla="*/ 91 h 160"/>
              <a:gd name="T84" fmla="*/ 123 w 159"/>
              <a:gd name="T85" fmla="*/ 154 h 160"/>
              <a:gd name="T86" fmla="*/ 4 w 159"/>
              <a:gd name="T87" fmla="*/ 139 h 160"/>
              <a:gd name="T88" fmla="*/ 41 w 159"/>
              <a:gd name="T89" fmla="*/ 119 h 160"/>
              <a:gd name="T90" fmla="*/ 64 w 159"/>
              <a:gd name="T91" fmla="*/ 128 h 160"/>
              <a:gd name="T92" fmla="*/ 86 w 159"/>
              <a:gd name="T93" fmla="*/ 119 h 160"/>
              <a:gd name="T94" fmla="*/ 123 w 159"/>
              <a:gd name="T95" fmla="*/ 139 h 160"/>
              <a:gd name="T96" fmla="*/ 149 w 159"/>
              <a:gd name="T97" fmla="*/ 55 h 160"/>
              <a:gd name="T98" fmla="*/ 153 w 159"/>
              <a:gd name="T99" fmla="*/ 81 h 160"/>
              <a:gd name="T100" fmla="*/ 149 w 159"/>
              <a:gd name="T101" fmla="*/ 106 h 160"/>
              <a:gd name="T102" fmla="*/ 149 w 159"/>
              <a:gd name="T103" fmla="*/ 55 h 160"/>
              <a:gd name="T104" fmla="*/ 138 w 159"/>
              <a:gd name="T105" fmla="*/ 65 h 160"/>
              <a:gd name="T106" fmla="*/ 138 w 159"/>
              <a:gd name="T107" fmla="*/ 96 h 160"/>
              <a:gd name="T108" fmla="*/ 149 w 159"/>
              <a:gd name="T109" fmla="*/ 81 h 160"/>
              <a:gd name="T110" fmla="*/ 134 w 159"/>
              <a:gd name="T111" fmla="*/ 70 h 160"/>
              <a:gd name="T112" fmla="*/ 134 w 159"/>
              <a:gd name="T113" fmla="*/ 80 h 160"/>
              <a:gd name="T114" fmla="*/ 134 w 159"/>
              <a:gd name="T115" fmla="*/ 91 h 160"/>
              <a:gd name="T116" fmla="*/ 134 w 159"/>
              <a:gd name="T117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9" h="160">
                <a:moveTo>
                  <a:pt x="114" y="121"/>
                </a:moveTo>
                <a:cubicBezTo>
                  <a:pt x="82" y="113"/>
                  <a:pt x="82" y="113"/>
                  <a:pt x="82" y="113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8" y="106"/>
                  <a:pt x="88" y="106"/>
                  <a:pt x="88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101" y="106"/>
                  <a:pt x="108" y="100"/>
                  <a:pt x="108" y="91"/>
                </a:cubicBezTo>
                <a:cubicBezTo>
                  <a:pt x="108" y="89"/>
                  <a:pt x="108" y="89"/>
                  <a:pt x="108" y="87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8" y="78"/>
                  <a:pt x="118" y="74"/>
                </a:cubicBezTo>
                <a:cubicBezTo>
                  <a:pt x="118" y="72"/>
                  <a:pt x="116" y="72"/>
                  <a:pt x="116" y="69"/>
                </a:cubicBezTo>
                <a:cubicBezTo>
                  <a:pt x="112" y="65"/>
                  <a:pt x="110" y="59"/>
                  <a:pt x="110" y="52"/>
                </a:cubicBezTo>
                <a:cubicBezTo>
                  <a:pt x="110" y="50"/>
                  <a:pt x="110" y="48"/>
                  <a:pt x="108" y="46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4" y="39"/>
                  <a:pt x="118" y="30"/>
                  <a:pt x="118" y="22"/>
                </a:cubicBezTo>
                <a:cubicBezTo>
                  <a:pt x="118" y="15"/>
                  <a:pt x="116" y="9"/>
                  <a:pt x="112" y="5"/>
                </a:cubicBezTo>
                <a:cubicBezTo>
                  <a:pt x="108" y="0"/>
                  <a:pt x="108" y="0"/>
                  <a:pt x="108" y="0"/>
                </a:cubicBezTo>
                <a:cubicBezTo>
                  <a:pt x="93" y="5"/>
                  <a:pt x="80" y="7"/>
                  <a:pt x="64" y="7"/>
                </a:cubicBezTo>
                <a:cubicBezTo>
                  <a:pt x="41" y="7"/>
                  <a:pt x="23" y="24"/>
                  <a:pt x="23" y="48"/>
                </a:cubicBezTo>
                <a:cubicBezTo>
                  <a:pt x="23" y="54"/>
                  <a:pt x="26" y="61"/>
                  <a:pt x="28" y="67"/>
                </a:cubicBezTo>
                <a:cubicBezTo>
                  <a:pt x="36" y="80"/>
                  <a:pt x="36" y="80"/>
                  <a:pt x="36" y="80"/>
                </a:cubicBezTo>
                <a:cubicBezTo>
                  <a:pt x="41" y="85"/>
                  <a:pt x="43" y="89"/>
                  <a:pt x="43" y="93"/>
                </a:cubicBezTo>
                <a:cubicBezTo>
                  <a:pt x="45" y="98"/>
                  <a:pt x="45" y="104"/>
                  <a:pt x="45" y="110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6" y="123"/>
                  <a:pt x="0" y="130"/>
                  <a:pt x="0" y="139"/>
                </a:cubicBezTo>
                <a:cubicBezTo>
                  <a:pt x="0" y="160"/>
                  <a:pt x="0" y="160"/>
                  <a:pt x="0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7" y="130"/>
                  <a:pt x="123" y="123"/>
                  <a:pt x="114" y="121"/>
                </a:cubicBezTo>
                <a:close/>
                <a:moveTo>
                  <a:pt x="112" y="72"/>
                </a:moveTo>
                <a:cubicBezTo>
                  <a:pt x="112" y="74"/>
                  <a:pt x="112" y="74"/>
                  <a:pt x="112" y="74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3" y="95"/>
                  <a:pt x="97" y="102"/>
                  <a:pt x="93" y="102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64" y="93"/>
                  <a:pt x="64" y="93"/>
                  <a:pt x="64" y="93"/>
                </a:cubicBezTo>
                <a:cubicBezTo>
                  <a:pt x="62" y="98"/>
                  <a:pt x="62" y="98"/>
                  <a:pt x="62" y="98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8" y="95"/>
                  <a:pt x="62" y="87"/>
                  <a:pt x="62" y="78"/>
                </a:cubicBezTo>
                <a:cubicBezTo>
                  <a:pt x="62" y="76"/>
                  <a:pt x="62" y="76"/>
                  <a:pt x="62" y="76"/>
                </a:cubicBezTo>
                <a:cubicBezTo>
                  <a:pt x="56" y="76"/>
                  <a:pt x="56" y="76"/>
                  <a:pt x="56" y="76"/>
                </a:cubicBezTo>
                <a:cubicBezTo>
                  <a:pt x="54" y="76"/>
                  <a:pt x="52" y="74"/>
                  <a:pt x="52" y="69"/>
                </a:cubicBezTo>
                <a:cubicBezTo>
                  <a:pt x="52" y="67"/>
                  <a:pt x="54" y="65"/>
                  <a:pt x="56" y="65"/>
                </a:cubicBezTo>
                <a:cubicBezTo>
                  <a:pt x="62" y="65"/>
                  <a:pt x="62" y="65"/>
                  <a:pt x="62" y="65"/>
                </a:cubicBezTo>
                <a:cubicBezTo>
                  <a:pt x="62" y="59"/>
                  <a:pt x="62" y="59"/>
                  <a:pt x="62" y="59"/>
                </a:cubicBezTo>
                <a:cubicBezTo>
                  <a:pt x="62" y="54"/>
                  <a:pt x="62" y="52"/>
                  <a:pt x="64" y="48"/>
                </a:cubicBezTo>
                <a:cubicBezTo>
                  <a:pt x="69" y="43"/>
                  <a:pt x="73" y="41"/>
                  <a:pt x="80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7" y="41"/>
                  <a:pt x="99" y="43"/>
                  <a:pt x="101" y="46"/>
                </a:cubicBezTo>
                <a:cubicBezTo>
                  <a:pt x="103" y="48"/>
                  <a:pt x="105" y="50"/>
                  <a:pt x="105" y="52"/>
                </a:cubicBezTo>
                <a:cubicBezTo>
                  <a:pt x="105" y="59"/>
                  <a:pt x="108" y="67"/>
                  <a:pt x="112" y="72"/>
                </a:cubicBezTo>
                <a:close/>
                <a:moveTo>
                  <a:pt x="82" y="117"/>
                </a:moveTo>
                <a:cubicBezTo>
                  <a:pt x="77" y="132"/>
                  <a:pt x="77" y="132"/>
                  <a:pt x="77" y="132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2" y="117"/>
                  <a:pt x="82" y="117"/>
                  <a:pt x="82" y="117"/>
                </a:cubicBezTo>
                <a:close/>
                <a:moveTo>
                  <a:pt x="60" y="123"/>
                </a:moveTo>
                <a:cubicBezTo>
                  <a:pt x="49" y="132"/>
                  <a:pt x="49" y="132"/>
                  <a:pt x="49" y="132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41" y="78"/>
                </a:moveTo>
                <a:cubicBezTo>
                  <a:pt x="32" y="65"/>
                  <a:pt x="32" y="65"/>
                  <a:pt x="32" y="65"/>
                </a:cubicBezTo>
                <a:cubicBezTo>
                  <a:pt x="30" y="59"/>
                  <a:pt x="28" y="54"/>
                  <a:pt x="28" y="48"/>
                </a:cubicBezTo>
                <a:cubicBezTo>
                  <a:pt x="28" y="26"/>
                  <a:pt x="45" y="11"/>
                  <a:pt x="64" y="11"/>
                </a:cubicBezTo>
                <a:cubicBezTo>
                  <a:pt x="80" y="11"/>
                  <a:pt x="93" y="9"/>
                  <a:pt x="105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0" y="11"/>
                  <a:pt x="112" y="18"/>
                  <a:pt x="112" y="22"/>
                </a:cubicBezTo>
                <a:cubicBezTo>
                  <a:pt x="112" y="28"/>
                  <a:pt x="110" y="35"/>
                  <a:pt x="105" y="41"/>
                </a:cubicBezTo>
                <a:cubicBezTo>
                  <a:pt x="101" y="39"/>
                  <a:pt x="99" y="37"/>
                  <a:pt x="95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1" y="37"/>
                  <a:pt x="64" y="39"/>
                  <a:pt x="60" y="46"/>
                </a:cubicBezTo>
                <a:cubicBezTo>
                  <a:pt x="58" y="50"/>
                  <a:pt x="56" y="54"/>
                  <a:pt x="56" y="59"/>
                </a:cubicBezTo>
                <a:cubicBezTo>
                  <a:pt x="56" y="61"/>
                  <a:pt x="56" y="61"/>
                  <a:pt x="56" y="61"/>
                </a:cubicBezTo>
                <a:cubicBezTo>
                  <a:pt x="52" y="61"/>
                  <a:pt x="45" y="65"/>
                  <a:pt x="45" y="69"/>
                </a:cubicBezTo>
                <a:cubicBezTo>
                  <a:pt x="45" y="76"/>
                  <a:pt x="52" y="80"/>
                  <a:pt x="56" y="80"/>
                </a:cubicBezTo>
                <a:cubicBezTo>
                  <a:pt x="56" y="87"/>
                  <a:pt x="54" y="91"/>
                  <a:pt x="49" y="95"/>
                </a:cubicBezTo>
                <a:cubicBezTo>
                  <a:pt x="49" y="95"/>
                  <a:pt x="49" y="93"/>
                  <a:pt x="47" y="91"/>
                </a:cubicBezTo>
                <a:cubicBezTo>
                  <a:pt x="47" y="87"/>
                  <a:pt x="45" y="82"/>
                  <a:pt x="41" y="78"/>
                </a:cubicBezTo>
                <a:close/>
                <a:moveTo>
                  <a:pt x="123" y="154"/>
                </a:moveTo>
                <a:cubicBezTo>
                  <a:pt x="4" y="154"/>
                  <a:pt x="4" y="154"/>
                  <a:pt x="4" y="154"/>
                </a:cubicBezTo>
                <a:cubicBezTo>
                  <a:pt x="4" y="139"/>
                  <a:pt x="4" y="139"/>
                  <a:pt x="4" y="139"/>
                </a:cubicBezTo>
                <a:cubicBezTo>
                  <a:pt x="4" y="132"/>
                  <a:pt x="8" y="128"/>
                  <a:pt x="15" y="126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18" y="128"/>
                  <a:pt x="123" y="132"/>
                  <a:pt x="123" y="139"/>
                </a:cubicBezTo>
                <a:lnTo>
                  <a:pt x="123" y="154"/>
                </a:lnTo>
                <a:close/>
                <a:moveTo>
                  <a:pt x="149" y="55"/>
                </a:moveTo>
                <a:cubicBezTo>
                  <a:pt x="145" y="59"/>
                  <a:pt x="145" y="59"/>
                  <a:pt x="145" y="59"/>
                </a:cubicBezTo>
                <a:cubicBezTo>
                  <a:pt x="151" y="66"/>
                  <a:pt x="153" y="72"/>
                  <a:pt x="153" y="81"/>
                </a:cubicBezTo>
                <a:cubicBezTo>
                  <a:pt x="153" y="89"/>
                  <a:pt x="151" y="96"/>
                  <a:pt x="145" y="102"/>
                </a:cubicBezTo>
                <a:cubicBezTo>
                  <a:pt x="149" y="106"/>
                  <a:pt x="149" y="106"/>
                  <a:pt x="149" y="106"/>
                </a:cubicBezTo>
                <a:cubicBezTo>
                  <a:pt x="155" y="100"/>
                  <a:pt x="159" y="89"/>
                  <a:pt x="159" y="81"/>
                </a:cubicBezTo>
                <a:cubicBezTo>
                  <a:pt x="159" y="72"/>
                  <a:pt x="155" y="61"/>
                  <a:pt x="149" y="55"/>
                </a:cubicBezTo>
                <a:close/>
                <a:moveTo>
                  <a:pt x="140" y="63"/>
                </a:moveTo>
                <a:cubicBezTo>
                  <a:pt x="138" y="65"/>
                  <a:pt x="138" y="65"/>
                  <a:pt x="138" y="65"/>
                </a:cubicBezTo>
                <a:cubicBezTo>
                  <a:pt x="142" y="70"/>
                  <a:pt x="145" y="74"/>
                  <a:pt x="145" y="81"/>
                </a:cubicBezTo>
                <a:cubicBezTo>
                  <a:pt x="145" y="87"/>
                  <a:pt x="142" y="92"/>
                  <a:pt x="138" y="96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47" y="94"/>
                  <a:pt x="149" y="87"/>
                  <a:pt x="149" y="81"/>
                </a:cubicBezTo>
                <a:cubicBezTo>
                  <a:pt x="149" y="74"/>
                  <a:pt x="147" y="67"/>
                  <a:pt x="140" y="63"/>
                </a:cubicBezTo>
                <a:close/>
                <a:moveTo>
                  <a:pt x="134" y="70"/>
                </a:moveTo>
                <a:cubicBezTo>
                  <a:pt x="130" y="74"/>
                  <a:pt x="130" y="74"/>
                  <a:pt x="130" y="74"/>
                </a:cubicBezTo>
                <a:cubicBezTo>
                  <a:pt x="132" y="76"/>
                  <a:pt x="134" y="78"/>
                  <a:pt x="134" y="80"/>
                </a:cubicBezTo>
                <a:cubicBezTo>
                  <a:pt x="134" y="82"/>
                  <a:pt x="132" y="84"/>
                  <a:pt x="130" y="87"/>
                </a:cubicBezTo>
                <a:cubicBezTo>
                  <a:pt x="134" y="91"/>
                  <a:pt x="134" y="91"/>
                  <a:pt x="134" y="91"/>
                </a:cubicBezTo>
                <a:cubicBezTo>
                  <a:pt x="136" y="89"/>
                  <a:pt x="138" y="84"/>
                  <a:pt x="138" y="80"/>
                </a:cubicBezTo>
                <a:cubicBezTo>
                  <a:pt x="138" y="76"/>
                  <a:pt x="136" y="72"/>
                  <a:pt x="134" y="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8" name="Freeform 187">
            <a:extLst>
              <a:ext uri="{FF2B5EF4-FFF2-40B4-BE49-F238E27FC236}">
                <a16:creationId xmlns:a16="http://schemas.microsoft.com/office/drawing/2014/main" id="{D42C33CA-1865-4649-8B36-F68F2599D0FF}"/>
              </a:ext>
            </a:extLst>
          </p:cNvPr>
          <p:cNvSpPr>
            <a:spLocks noEditPoints="1"/>
          </p:cNvSpPr>
          <p:nvPr/>
        </p:nvSpPr>
        <p:spPr bwMode="auto">
          <a:xfrm>
            <a:off x="7362826" y="3576638"/>
            <a:ext cx="219075" cy="254000"/>
          </a:xfrm>
          <a:custGeom>
            <a:avLst/>
            <a:gdLst>
              <a:gd name="T0" fmla="*/ 71 w 138"/>
              <a:gd name="T1" fmla="*/ 125 h 160"/>
              <a:gd name="T2" fmla="*/ 95 w 138"/>
              <a:gd name="T3" fmla="*/ 145 h 160"/>
              <a:gd name="T4" fmla="*/ 95 w 138"/>
              <a:gd name="T5" fmla="*/ 122 h 160"/>
              <a:gd name="T6" fmla="*/ 75 w 138"/>
              <a:gd name="T7" fmla="*/ 127 h 160"/>
              <a:gd name="T8" fmla="*/ 63 w 138"/>
              <a:gd name="T9" fmla="*/ 122 h 160"/>
              <a:gd name="T10" fmla="*/ 41 w 138"/>
              <a:gd name="T11" fmla="*/ 143 h 160"/>
              <a:gd name="T12" fmla="*/ 65 w 138"/>
              <a:gd name="T13" fmla="*/ 143 h 160"/>
              <a:gd name="T14" fmla="*/ 61 w 138"/>
              <a:gd name="T15" fmla="*/ 141 h 160"/>
              <a:gd name="T16" fmla="*/ 61 w 138"/>
              <a:gd name="T17" fmla="*/ 127 h 160"/>
              <a:gd name="T18" fmla="*/ 43 w 138"/>
              <a:gd name="T19" fmla="*/ 89 h 160"/>
              <a:gd name="T20" fmla="*/ 43 w 138"/>
              <a:gd name="T21" fmla="*/ 115 h 160"/>
              <a:gd name="T22" fmla="*/ 65 w 138"/>
              <a:gd name="T23" fmla="*/ 91 h 160"/>
              <a:gd name="T24" fmla="*/ 46 w 138"/>
              <a:gd name="T25" fmla="*/ 111 h 160"/>
              <a:gd name="T26" fmla="*/ 61 w 138"/>
              <a:gd name="T27" fmla="*/ 111 h 160"/>
              <a:gd name="T28" fmla="*/ 8 w 138"/>
              <a:gd name="T29" fmla="*/ 125 h 160"/>
              <a:gd name="T30" fmla="*/ 32 w 138"/>
              <a:gd name="T31" fmla="*/ 145 h 160"/>
              <a:gd name="T32" fmla="*/ 32 w 138"/>
              <a:gd name="T33" fmla="*/ 122 h 160"/>
              <a:gd name="T34" fmla="*/ 15 w 138"/>
              <a:gd name="T35" fmla="*/ 127 h 160"/>
              <a:gd name="T36" fmla="*/ 124 w 138"/>
              <a:gd name="T37" fmla="*/ 69 h 160"/>
              <a:gd name="T38" fmla="*/ 101 w 138"/>
              <a:gd name="T39" fmla="*/ 82 h 160"/>
              <a:gd name="T40" fmla="*/ 127 w 138"/>
              <a:gd name="T41" fmla="*/ 82 h 160"/>
              <a:gd name="T42" fmla="*/ 122 w 138"/>
              <a:gd name="T43" fmla="*/ 80 h 160"/>
              <a:gd name="T44" fmla="*/ 122 w 138"/>
              <a:gd name="T45" fmla="*/ 74 h 160"/>
              <a:gd name="T46" fmla="*/ 71 w 138"/>
              <a:gd name="T47" fmla="*/ 91 h 160"/>
              <a:gd name="T48" fmla="*/ 95 w 138"/>
              <a:gd name="T49" fmla="*/ 115 h 160"/>
              <a:gd name="T50" fmla="*/ 95 w 138"/>
              <a:gd name="T51" fmla="*/ 89 h 160"/>
              <a:gd name="T52" fmla="*/ 75 w 138"/>
              <a:gd name="T53" fmla="*/ 111 h 160"/>
              <a:gd name="T54" fmla="*/ 91 w 138"/>
              <a:gd name="T55" fmla="*/ 111 h 160"/>
              <a:gd name="T56" fmla="*/ 8 w 138"/>
              <a:gd name="T57" fmla="*/ 91 h 160"/>
              <a:gd name="T58" fmla="*/ 32 w 138"/>
              <a:gd name="T59" fmla="*/ 115 h 160"/>
              <a:gd name="T60" fmla="*/ 32 w 138"/>
              <a:gd name="T61" fmla="*/ 89 h 160"/>
              <a:gd name="T62" fmla="*/ 15 w 138"/>
              <a:gd name="T63" fmla="*/ 95 h 160"/>
              <a:gd name="T64" fmla="*/ 95 w 138"/>
              <a:gd name="T65" fmla="*/ 69 h 160"/>
              <a:gd name="T66" fmla="*/ 71 w 138"/>
              <a:gd name="T67" fmla="*/ 82 h 160"/>
              <a:gd name="T68" fmla="*/ 97 w 138"/>
              <a:gd name="T69" fmla="*/ 82 h 160"/>
              <a:gd name="T70" fmla="*/ 91 w 138"/>
              <a:gd name="T71" fmla="*/ 80 h 160"/>
              <a:gd name="T72" fmla="*/ 91 w 138"/>
              <a:gd name="T73" fmla="*/ 74 h 160"/>
              <a:gd name="T74" fmla="*/ 11 w 138"/>
              <a:gd name="T75" fmla="*/ 0 h 160"/>
              <a:gd name="T76" fmla="*/ 11 w 138"/>
              <a:gd name="T77" fmla="*/ 160 h 160"/>
              <a:gd name="T78" fmla="*/ 138 w 138"/>
              <a:gd name="T79" fmla="*/ 13 h 160"/>
              <a:gd name="T80" fmla="*/ 125 w 138"/>
              <a:gd name="T81" fmla="*/ 154 h 160"/>
              <a:gd name="T82" fmla="*/ 5 w 138"/>
              <a:gd name="T83" fmla="*/ 13 h 160"/>
              <a:gd name="T84" fmla="*/ 132 w 138"/>
              <a:gd name="T85" fmla="*/ 13 h 160"/>
              <a:gd name="T86" fmla="*/ 103 w 138"/>
              <a:gd name="T87" fmla="*/ 89 h 160"/>
              <a:gd name="T88" fmla="*/ 103 w 138"/>
              <a:gd name="T89" fmla="*/ 145 h 160"/>
              <a:gd name="T90" fmla="*/ 127 w 138"/>
              <a:gd name="T91" fmla="*/ 113 h 160"/>
              <a:gd name="T92" fmla="*/ 122 w 138"/>
              <a:gd name="T93" fmla="*/ 141 h 160"/>
              <a:gd name="T94" fmla="*/ 122 w 138"/>
              <a:gd name="T95" fmla="*/ 95 h 160"/>
              <a:gd name="T96" fmla="*/ 127 w 138"/>
              <a:gd name="T97" fmla="*/ 102 h 160"/>
              <a:gd name="T98" fmla="*/ 124 w 138"/>
              <a:gd name="T99" fmla="*/ 13 h 160"/>
              <a:gd name="T100" fmla="*/ 8 w 138"/>
              <a:gd name="T101" fmla="*/ 59 h 160"/>
              <a:gd name="T102" fmla="*/ 34 w 138"/>
              <a:gd name="T103" fmla="*/ 59 h 160"/>
              <a:gd name="T104" fmla="*/ 15 w 138"/>
              <a:gd name="T105" fmla="*/ 20 h 160"/>
              <a:gd name="T106" fmla="*/ 43 w 138"/>
              <a:gd name="T107" fmla="*/ 57 h 160"/>
              <a:gd name="T108" fmla="*/ 124 w 138"/>
              <a:gd name="T109" fmla="*/ 61 h 160"/>
              <a:gd name="T110" fmla="*/ 124 w 138"/>
              <a:gd name="T111" fmla="*/ 13 h 160"/>
              <a:gd name="T112" fmla="*/ 115 w 138"/>
              <a:gd name="T113" fmla="*/ 24 h 160"/>
              <a:gd name="T114" fmla="*/ 103 w 138"/>
              <a:gd name="T115" fmla="*/ 29 h 160"/>
              <a:gd name="T116" fmla="*/ 115 w 138"/>
              <a:gd name="T117" fmla="*/ 51 h 160"/>
              <a:gd name="T118" fmla="*/ 103 w 138"/>
              <a:gd name="T119" fmla="*/ 44 h 160"/>
              <a:gd name="T120" fmla="*/ 101 w 138"/>
              <a:gd name="T121" fmla="*/ 42 h 160"/>
              <a:gd name="T122" fmla="*/ 108 w 138"/>
              <a:gd name="T123" fmla="*/ 33 h 160"/>
              <a:gd name="T124" fmla="*/ 101 w 138"/>
              <a:gd name="T125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8" h="160">
                <a:moveTo>
                  <a:pt x="95" y="122"/>
                </a:moveTo>
                <a:cubicBezTo>
                  <a:pt x="73" y="122"/>
                  <a:pt x="73" y="122"/>
                  <a:pt x="73" y="122"/>
                </a:cubicBezTo>
                <a:cubicBezTo>
                  <a:pt x="71" y="122"/>
                  <a:pt x="71" y="122"/>
                  <a:pt x="71" y="125"/>
                </a:cubicBezTo>
                <a:cubicBezTo>
                  <a:pt x="71" y="143"/>
                  <a:pt x="71" y="143"/>
                  <a:pt x="71" y="143"/>
                </a:cubicBezTo>
                <a:cubicBezTo>
                  <a:pt x="71" y="145"/>
                  <a:pt x="71" y="145"/>
                  <a:pt x="73" y="145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5" y="145"/>
                  <a:pt x="97" y="145"/>
                  <a:pt x="97" y="143"/>
                </a:cubicBezTo>
                <a:cubicBezTo>
                  <a:pt x="97" y="125"/>
                  <a:pt x="97" y="125"/>
                  <a:pt x="97" y="125"/>
                </a:cubicBezTo>
                <a:cubicBezTo>
                  <a:pt x="97" y="122"/>
                  <a:pt x="95" y="122"/>
                  <a:pt x="95" y="122"/>
                </a:cubicBezTo>
                <a:close/>
                <a:moveTo>
                  <a:pt x="91" y="141"/>
                </a:moveTo>
                <a:cubicBezTo>
                  <a:pt x="75" y="141"/>
                  <a:pt x="75" y="141"/>
                  <a:pt x="75" y="141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91" y="127"/>
                  <a:pt x="91" y="127"/>
                  <a:pt x="91" y="127"/>
                </a:cubicBezTo>
                <a:lnTo>
                  <a:pt x="91" y="141"/>
                </a:lnTo>
                <a:close/>
                <a:moveTo>
                  <a:pt x="63" y="122"/>
                </a:moveTo>
                <a:cubicBezTo>
                  <a:pt x="43" y="122"/>
                  <a:pt x="43" y="122"/>
                  <a:pt x="43" y="122"/>
                </a:cubicBezTo>
                <a:cubicBezTo>
                  <a:pt x="41" y="122"/>
                  <a:pt x="41" y="122"/>
                  <a:pt x="41" y="125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41" y="145"/>
                  <a:pt x="41" y="145"/>
                  <a:pt x="43" y="145"/>
                </a:cubicBezTo>
                <a:cubicBezTo>
                  <a:pt x="63" y="145"/>
                  <a:pt x="63" y="145"/>
                  <a:pt x="63" y="145"/>
                </a:cubicBezTo>
                <a:cubicBezTo>
                  <a:pt x="65" y="145"/>
                  <a:pt x="65" y="145"/>
                  <a:pt x="65" y="143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5" y="122"/>
                  <a:pt x="65" y="122"/>
                  <a:pt x="63" y="122"/>
                </a:cubicBezTo>
                <a:close/>
                <a:moveTo>
                  <a:pt x="61" y="141"/>
                </a:moveTo>
                <a:cubicBezTo>
                  <a:pt x="46" y="141"/>
                  <a:pt x="46" y="141"/>
                  <a:pt x="46" y="141"/>
                </a:cubicBezTo>
                <a:cubicBezTo>
                  <a:pt x="46" y="127"/>
                  <a:pt x="46" y="127"/>
                  <a:pt x="46" y="127"/>
                </a:cubicBezTo>
                <a:cubicBezTo>
                  <a:pt x="61" y="127"/>
                  <a:pt x="61" y="127"/>
                  <a:pt x="61" y="127"/>
                </a:cubicBezTo>
                <a:lnTo>
                  <a:pt x="61" y="141"/>
                </a:lnTo>
                <a:close/>
                <a:moveTo>
                  <a:pt x="63" y="89"/>
                </a:moveTo>
                <a:cubicBezTo>
                  <a:pt x="43" y="89"/>
                  <a:pt x="43" y="89"/>
                  <a:pt x="43" y="89"/>
                </a:cubicBezTo>
                <a:cubicBezTo>
                  <a:pt x="41" y="89"/>
                  <a:pt x="41" y="91"/>
                  <a:pt x="41" y="91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5"/>
                  <a:pt x="41" y="115"/>
                  <a:pt x="43" y="115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5" y="115"/>
                  <a:pt x="65" y="115"/>
                  <a:pt x="65" y="113"/>
                </a:cubicBezTo>
                <a:cubicBezTo>
                  <a:pt x="65" y="91"/>
                  <a:pt x="65" y="91"/>
                  <a:pt x="65" y="91"/>
                </a:cubicBezTo>
                <a:cubicBezTo>
                  <a:pt x="65" y="91"/>
                  <a:pt x="65" y="89"/>
                  <a:pt x="63" y="89"/>
                </a:cubicBezTo>
                <a:close/>
                <a:moveTo>
                  <a:pt x="61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6" y="95"/>
                  <a:pt x="46" y="95"/>
                  <a:pt x="46" y="95"/>
                </a:cubicBezTo>
                <a:cubicBezTo>
                  <a:pt x="61" y="95"/>
                  <a:pt x="61" y="95"/>
                  <a:pt x="61" y="95"/>
                </a:cubicBezTo>
                <a:lnTo>
                  <a:pt x="61" y="111"/>
                </a:lnTo>
                <a:close/>
                <a:moveTo>
                  <a:pt x="32" y="122"/>
                </a:move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8" y="122"/>
                  <a:pt x="8" y="125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5"/>
                  <a:pt x="11" y="145"/>
                  <a:pt x="11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4" y="145"/>
                  <a:pt x="34" y="145"/>
                  <a:pt x="34" y="143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2"/>
                  <a:pt x="34" y="122"/>
                  <a:pt x="32" y="122"/>
                </a:cubicBezTo>
                <a:close/>
                <a:moveTo>
                  <a:pt x="30" y="141"/>
                </a:moveTo>
                <a:cubicBezTo>
                  <a:pt x="15" y="141"/>
                  <a:pt x="15" y="141"/>
                  <a:pt x="15" y="141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30" y="127"/>
                  <a:pt x="30" y="127"/>
                  <a:pt x="30" y="127"/>
                </a:cubicBezTo>
                <a:lnTo>
                  <a:pt x="30" y="141"/>
                </a:lnTo>
                <a:close/>
                <a:moveTo>
                  <a:pt x="124" y="69"/>
                </a:move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1" y="69"/>
                  <a:pt x="101" y="7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24" y="85"/>
                  <a:pt x="124" y="85"/>
                  <a:pt x="124" y="85"/>
                </a:cubicBezTo>
                <a:cubicBezTo>
                  <a:pt x="127" y="85"/>
                  <a:pt x="127" y="82"/>
                  <a:pt x="127" y="82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27" y="69"/>
                  <a:pt x="127" y="69"/>
                  <a:pt x="124" y="69"/>
                </a:cubicBezTo>
                <a:close/>
                <a:moveTo>
                  <a:pt x="122" y="80"/>
                </a:moveTo>
                <a:cubicBezTo>
                  <a:pt x="105" y="80"/>
                  <a:pt x="105" y="80"/>
                  <a:pt x="105" y="80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22" y="74"/>
                  <a:pt x="122" y="74"/>
                  <a:pt x="122" y="74"/>
                </a:cubicBezTo>
                <a:lnTo>
                  <a:pt x="122" y="80"/>
                </a:lnTo>
                <a:close/>
                <a:moveTo>
                  <a:pt x="73" y="89"/>
                </a:moveTo>
                <a:cubicBezTo>
                  <a:pt x="71" y="89"/>
                  <a:pt x="71" y="91"/>
                  <a:pt x="71" y="91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5"/>
                  <a:pt x="71" y="115"/>
                  <a:pt x="73" y="115"/>
                </a:cubicBezTo>
                <a:cubicBezTo>
                  <a:pt x="95" y="115"/>
                  <a:pt x="95" y="115"/>
                  <a:pt x="95" y="115"/>
                </a:cubicBezTo>
                <a:cubicBezTo>
                  <a:pt x="95" y="115"/>
                  <a:pt x="97" y="115"/>
                  <a:pt x="97" y="113"/>
                </a:cubicBezTo>
                <a:cubicBezTo>
                  <a:pt x="97" y="91"/>
                  <a:pt x="97" y="91"/>
                  <a:pt x="97" y="91"/>
                </a:cubicBezTo>
                <a:cubicBezTo>
                  <a:pt x="95" y="89"/>
                  <a:pt x="95" y="89"/>
                  <a:pt x="95" y="89"/>
                </a:cubicBezTo>
                <a:cubicBezTo>
                  <a:pt x="73" y="89"/>
                  <a:pt x="73" y="89"/>
                  <a:pt x="73" y="89"/>
                </a:cubicBezTo>
                <a:close/>
                <a:moveTo>
                  <a:pt x="91" y="111"/>
                </a:moveTo>
                <a:cubicBezTo>
                  <a:pt x="75" y="111"/>
                  <a:pt x="75" y="111"/>
                  <a:pt x="75" y="111"/>
                </a:cubicBezTo>
                <a:cubicBezTo>
                  <a:pt x="75" y="95"/>
                  <a:pt x="75" y="95"/>
                  <a:pt x="75" y="95"/>
                </a:cubicBezTo>
                <a:cubicBezTo>
                  <a:pt x="91" y="95"/>
                  <a:pt x="91" y="95"/>
                  <a:pt x="91" y="95"/>
                </a:cubicBezTo>
                <a:lnTo>
                  <a:pt x="91" y="111"/>
                </a:lnTo>
                <a:close/>
                <a:moveTo>
                  <a:pt x="32" y="89"/>
                </a:moveTo>
                <a:cubicBezTo>
                  <a:pt x="11" y="89"/>
                  <a:pt x="11" y="89"/>
                  <a:pt x="11" y="89"/>
                </a:cubicBezTo>
                <a:cubicBezTo>
                  <a:pt x="8" y="91"/>
                  <a:pt x="8" y="91"/>
                  <a:pt x="8" y="91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15"/>
                  <a:pt x="11" y="115"/>
                  <a:pt x="11" y="115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34" y="115"/>
                  <a:pt x="34" y="115"/>
                  <a:pt x="34" y="113"/>
                </a:cubicBezTo>
                <a:cubicBezTo>
                  <a:pt x="34" y="91"/>
                  <a:pt x="34" y="91"/>
                  <a:pt x="34" y="91"/>
                </a:cubicBezTo>
                <a:cubicBezTo>
                  <a:pt x="34" y="91"/>
                  <a:pt x="34" y="89"/>
                  <a:pt x="32" y="89"/>
                </a:cubicBezTo>
                <a:close/>
                <a:moveTo>
                  <a:pt x="30" y="111"/>
                </a:moveTo>
                <a:cubicBezTo>
                  <a:pt x="15" y="111"/>
                  <a:pt x="15" y="111"/>
                  <a:pt x="15" y="111"/>
                </a:cubicBezTo>
                <a:cubicBezTo>
                  <a:pt x="15" y="95"/>
                  <a:pt x="15" y="95"/>
                  <a:pt x="15" y="95"/>
                </a:cubicBezTo>
                <a:cubicBezTo>
                  <a:pt x="30" y="95"/>
                  <a:pt x="30" y="95"/>
                  <a:pt x="30" y="95"/>
                </a:cubicBezTo>
                <a:lnTo>
                  <a:pt x="30" y="111"/>
                </a:lnTo>
                <a:close/>
                <a:moveTo>
                  <a:pt x="95" y="69"/>
                </a:moveTo>
                <a:cubicBezTo>
                  <a:pt x="73" y="69"/>
                  <a:pt x="73" y="69"/>
                  <a:pt x="73" y="69"/>
                </a:cubicBezTo>
                <a:cubicBezTo>
                  <a:pt x="71" y="69"/>
                  <a:pt x="71" y="69"/>
                  <a:pt x="71" y="71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2"/>
                  <a:pt x="71" y="85"/>
                  <a:pt x="73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71"/>
                  <a:pt x="97" y="71"/>
                  <a:pt x="97" y="71"/>
                </a:cubicBezTo>
                <a:cubicBezTo>
                  <a:pt x="97" y="69"/>
                  <a:pt x="95" y="69"/>
                  <a:pt x="95" y="69"/>
                </a:cubicBezTo>
                <a:close/>
                <a:moveTo>
                  <a:pt x="91" y="80"/>
                </a:moveTo>
                <a:cubicBezTo>
                  <a:pt x="75" y="80"/>
                  <a:pt x="75" y="80"/>
                  <a:pt x="75" y="80"/>
                </a:cubicBezTo>
                <a:cubicBezTo>
                  <a:pt x="75" y="74"/>
                  <a:pt x="75" y="74"/>
                  <a:pt x="75" y="74"/>
                </a:cubicBezTo>
                <a:cubicBezTo>
                  <a:pt x="91" y="74"/>
                  <a:pt x="91" y="74"/>
                  <a:pt x="91" y="74"/>
                </a:cubicBezTo>
                <a:lnTo>
                  <a:pt x="91" y="80"/>
                </a:lnTo>
                <a:close/>
                <a:moveTo>
                  <a:pt x="125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7"/>
                  <a:pt x="0" y="1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5" y="160"/>
                  <a:pt x="11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32" y="160"/>
                  <a:pt x="138" y="154"/>
                  <a:pt x="138" y="147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138" y="7"/>
                  <a:pt x="132" y="0"/>
                  <a:pt x="125" y="0"/>
                </a:cubicBezTo>
                <a:close/>
                <a:moveTo>
                  <a:pt x="132" y="147"/>
                </a:moveTo>
                <a:cubicBezTo>
                  <a:pt x="132" y="152"/>
                  <a:pt x="129" y="154"/>
                  <a:pt x="125" y="154"/>
                </a:cubicBezTo>
                <a:cubicBezTo>
                  <a:pt x="11" y="154"/>
                  <a:pt x="11" y="154"/>
                  <a:pt x="11" y="154"/>
                </a:cubicBezTo>
                <a:cubicBezTo>
                  <a:pt x="7" y="154"/>
                  <a:pt x="5" y="152"/>
                  <a:pt x="5" y="14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9"/>
                  <a:pt x="7" y="5"/>
                  <a:pt x="11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9" y="5"/>
                  <a:pt x="132" y="9"/>
                  <a:pt x="132" y="13"/>
                </a:cubicBezTo>
                <a:lnTo>
                  <a:pt x="132" y="147"/>
                </a:lnTo>
                <a:close/>
                <a:moveTo>
                  <a:pt x="124" y="89"/>
                </a:moveTo>
                <a:cubicBezTo>
                  <a:pt x="103" y="89"/>
                  <a:pt x="103" y="89"/>
                  <a:pt x="103" y="89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1" y="145"/>
                  <a:pt x="103" y="145"/>
                  <a:pt x="103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7" y="145"/>
                  <a:pt x="127" y="145"/>
                  <a:pt x="127" y="14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27" y="111"/>
                  <a:pt x="127" y="111"/>
                  <a:pt x="124" y="111"/>
                </a:cubicBezTo>
                <a:cubicBezTo>
                  <a:pt x="122" y="111"/>
                  <a:pt x="122" y="111"/>
                  <a:pt x="122" y="113"/>
                </a:cubicBezTo>
                <a:cubicBezTo>
                  <a:pt x="122" y="141"/>
                  <a:pt x="122" y="141"/>
                  <a:pt x="122" y="141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5" y="95"/>
                  <a:pt x="105" y="95"/>
                  <a:pt x="105" y="95"/>
                </a:cubicBezTo>
                <a:cubicBezTo>
                  <a:pt x="122" y="95"/>
                  <a:pt x="122" y="95"/>
                  <a:pt x="122" y="95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2" y="104"/>
                  <a:pt x="122" y="104"/>
                  <a:pt x="124" y="104"/>
                </a:cubicBezTo>
                <a:cubicBezTo>
                  <a:pt x="127" y="104"/>
                  <a:pt x="127" y="104"/>
                  <a:pt x="127" y="102"/>
                </a:cubicBezTo>
                <a:cubicBezTo>
                  <a:pt x="127" y="91"/>
                  <a:pt x="127" y="91"/>
                  <a:pt x="127" y="91"/>
                </a:cubicBezTo>
                <a:cubicBezTo>
                  <a:pt x="127" y="91"/>
                  <a:pt x="127" y="89"/>
                  <a:pt x="124" y="89"/>
                </a:cubicBezTo>
                <a:close/>
                <a:moveTo>
                  <a:pt x="124" y="13"/>
                </a:move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8" y="15"/>
                  <a:pt x="8" y="18"/>
                </a:cubicBezTo>
                <a:cubicBezTo>
                  <a:pt x="8" y="59"/>
                  <a:pt x="8" y="59"/>
                  <a:pt x="8" y="59"/>
                </a:cubicBezTo>
                <a:cubicBezTo>
                  <a:pt x="11" y="61"/>
                  <a:pt x="11" y="61"/>
                  <a:pt x="1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4" y="59"/>
                  <a:pt x="34" y="59"/>
                </a:cubicBezTo>
                <a:cubicBezTo>
                  <a:pt x="34" y="57"/>
                  <a:pt x="34" y="57"/>
                  <a:pt x="32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20"/>
                  <a:pt x="15" y="20"/>
                  <a:pt x="15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57"/>
                  <a:pt x="41" y="57"/>
                  <a:pt x="41" y="59"/>
                </a:cubicBezTo>
                <a:cubicBezTo>
                  <a:pt x="41" y="59"/>
                  <a:pt x="41" y="61"/>
                  <a:pt x="43" y="61"/>
                </a:cubicBezTo>
                <a:cubicBezTo>
                  <a:pt x="124" y="61"/>
                  <a:pt x="124" y="61"/>
                  <a:pt x="124" y="61"/>
                </a:cubicBezTo>
                <a:cubicBezTo>
                  <a:pt x="127" y="61"/>
                  <a:pt x="127" y="59"/>
                  <a:pt x="127" y="59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27" y="15"/>
                  <a:pt x="127" y="13"/>
                  <a:pt x="124" y="13"/>
                </a:cubicBezTo>
                <a:close/>
                <a:moveTo>
                  <a:pt x="115" y="29"/>
                </a:moveTo>
                <a:cubicBezTo>
                  <a:pt x="117" y="29"/>
                  <a:pt x="117" y="29"/>
                  <a:pt x="117" y="26"/>
                </a:cubicBezTo>
                <a:cubicBezTo>
                  <a:pt x="117" y="26"/>
                  <a:pt x="117" y="24"/>
                  <a:pt x="115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1" y="29"/>
                  <a:pt x="103" y="29"/>
                  <a:pt x="103" y="29"/>
                </a:cubicBezTo>
                <a:cubicBezTo>
                  <a:pt x="115" y="29"/>
                  <a:pt x="115" y="29"/>
                  <a:pt x="115" y="29"/>
                </a:cubicBezTo>
                <a:close/>
                <a:moveTo>
                  <a:pt x="103" y="51"/>
                </a:moveTo>
                <a:cubicBezTo>
                  <a:pt x="115" y="51"/>
                  <a:pt x="115" y="51"/>
                  <a:pt x="115" y="51"/>
                </a:cubicBezTo>
                <a:cubicBezTo>
                  <a:pt x="117" y="51"/>
                  <a:pt x="117" y="49"/>
                  <a:pt x="117" y="49"/>
                </a:cubicBezTo>
                <a:cubicBezTo>
                  <a:pt x="117" y="46"/>
                  <a:pt x="117" y="44"/>
                  <a:pt x="115" y="44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3" y="44"/>
                  <a:pt x="101" y="46"/>
                  <a:pt x="101" y="49"/>
                </a:cubicBezTo>
                <a:lnTo>
                  <a:pt x="103" y="51"/>
                </a:lnTo>
                <a:close/>
                <a:moveTo>
                  <a:pt x="101" y="42"/>
                </a:moveTo>
                <a:cubicBezTo>
                  <a:pt x="103" y="44"/>
                  <a:pt x="103" y="44"/>
                  <a:pt x="103" y="44"/>
                </a:cubicBezTo>
                <a:cubicBezTo>
                  <a:pt x="106" y="44"/>
                  <a:pt x="108" y="42"/>
                  <a:pt x="108" y="42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08" y="33"/>
                  <a:pt x="106" y="31"/>
                  <a:pt x="103" y="31"/>
                </a:cubicBezTo>
                <a:cubicBezTo>
                  <a:pt x="101" y="33"/>
                  <a:pt x="101" y="33"/>
                  <a:pt x="101" y="33"/>
                </a:cubicBezTo>
                <a:lnTo>
                  <a:pt x="101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" name="Freeform 188">
            <a:extLst>
              <a:ext uri="{FF2B5EF4-FFF2-40B4-BE49-F238E27FC236}">
                <a16:creationId xmlns:a16="http://schemas.microsoft.com/office/drawing/2014/main" id="{A1F6A1BB-4D62-4C05-B240-84C7DA8E9BB5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3576638"/>
            <a:ext cx="254000" cy="254000"/>
          </a:xfrm>
          <a:custGeom>
            <a:avLst/>
            <a:gdLst>
              <a:gd name="T0" fmla="*/ 0 w 160"/>
              <a:gd name="T1" fmla="*/ 68 h 160"/>
              <a:gd name="T2" fmla="*/ 134 w 160"/>
              <a:gd name="T3" fmla="*/ 136 h 160"/>
              <a:gd name="T4" fmla="*/ 134 w 160"/>
              <a:gd name="T5" fmla="*/ 68 h 160"/>
              <a:gd name="T6" fmla="*/ 72 w 160"/>
              <a:gd name="T7" fmla="*/ 46 h 160"/>
              <a:gd name="T8" fmla="*/ 58 w 160"/>
              <a:gd name="T9" fmla="*/ 32 h 160"/>
              <a:gd name="T10" fmla="*/ 58 w 160"/>
              <a:gd name="T11" fmla="*/ 130 h 160"/>
              <a:gd name="T12" fmla="*/ 58 w 160"/>
              <a:gd name="T13" fmla="*/ 130 h 160"/>
              <a:gd name="T14" fmla="*/ 46 w 160"/>
              <a:gd name="T15" fmla="*/ 100 h 160"/>
              <a:gd name="T16" fmla="*/ 62 w 160"/>
              <a:gd name="T17" fmla="*/ 100 h 160"/>
              <a:gd name="T18" fmla="*/ 36 w 160"/>
              <a:gd name="T19" fmla="*/ 100 h 160"/>
              <a:gd name="T20" fmla="*/ 36 w 160"/>
              <a:gd name="T21" fmla="*/ 84 h 160"/>
              <a:gd name="T22" fmla="*/ 62 w 160"/>
              <a:gd name="T23" fmla="*/ 84 h 160"/>
              <a:gd name="T24" fmla="*/ 98 w 160"/>
              <a:gd name="T25" fmla="*/ 104 h 160"/>
              <a:gd name="T26" fmla="*/ 114 w 160"/>
              <a:gd name="T27" fmla="*/ 84 h 160"/>
              <a:gd name="T28" fmla="*/ 129 w 160"/>
              <a:gd name="T29" fmla="*/ 130 h 160"/>
              <a:gd name="T30" fmla="*/ 46 w 160"/>
              <a:gd name="T31" fmla="*/ 78 h 160"/>
              <a:gd name="T32" fmla="*/ 66 w 160"/>
              <a:gd name="T33" fmla="*/ 78 h 160"/>
              <a:gd name="T34" fmla="*/ 76 w 160"/>
              <a:gd name="T35" fmla="*/ 62 h 160"/>
              <a:gd name="T36" fmla="*/ 118 w 160"/>
              <a:gd name="T37" fmla="*/ 92 h 160"/>
              <a:gd name="T38" fmla="*/ 118 w 160"/>
              <a:gd name="T39" fmla="*/ 74 h 160"/>
              <a:gd name="T40" fmla="*/ 118 w 160"/>
              <a:gd name="T41" fmla="*/ 92 h 160"/>
              <a:gd name="T42" fmla="*/ 72 w 160"/>
              <a:gd name="T43" fmla="*/ 58 h 160"/>
              <a:gd name="T44" fmla="*/ 62 w 160"/>
              <a:gd name="T45" fmla="*/ 62 h 160"/>
              <a:gd name="T46" fmla="*/ 62 w 160"/>
              <a:gd name="T47" fmla="*/ 36 h 160"/>
              <a:gd name="T48" fmla="*/ 88 w 160"/>
              <a:gd name="T49" fmla="*/ 36 h 160"/>
              <a:gd name="T50" fmla="*/ 129 w 160"/>
              <a:gd name="T51" fmla="*/ 62 h 160"/>
              <a:gd name="T52" fmla="*/ 92 w 160"/>
              <a:gd name="T53" fmla="*/ 46 h 160"/>
              <a:gd name="T54" fmla="*/ 103 w 160"/>
              <a:gd name="T55" fmla="*/ 58 h 160"/>
              <a:gd name="T56" fmla="*/ 35 w 160"/>
              <a:gd name="T57" fmla="*/ 52 h 160"/>
              <a:gd name="T58" fmla="*/ 35 w 160"/>
              <a:gd name="T59" fmla="*/ 52 h 160"/>
              <a:gd name="T60" fmla="*/ 42 w 160"/>
              <a:gd name="T61" fmla="*/ 46 h 160"/>
              <a:gd name="T62" fmla="*/ 35 w 160"/>
              <a:gd name="T63" fmla="*/ 125 h 160"/>
              <a:gd name="T64" fmla="*/ 42 w 160"/>
              <a:gd name="T65" fmla="*/ 119 h 160"/>
              <a:gd name="T66" fmla="*/ 126 w 160"/>
              <a:gd name="T67" fmla="*/ 36 h 160"/>
              <a:gd name="T68" fmla="*/ 126 w 160"/>
              <a:gd name="T69" fmla="*/ 36 h 160"/>
              <a:gd name="T70" fmla="*/ 118 w 160"/>
              <a:gd name="T71" fmla="*/ 42 h 160"/>
              <a:gd name="T72" fmla="*/ 77 w 160"/>
              <a:gd name="T73" fmla="*/ 110 h 160"/>
              <a:gd name="T74" fmla="*/ 92 w 160"/>
              <a:gd name="T75" fmla="*/ 88 h 160"/>
              <a:gd name="T76" fmla="*/ 88 w 160"/>
              <a:gd name="T77" fmla="*/ 92 h 160"/>
              <a:gd name="T78" fmla="*/ 84 w 160"/>
              <a:gd name="T79" fmla="*/ 114 h 160"/>
              <a:gd name="T80" fmla="*/ 98 w 160"/>
              <a:gd name="T81" fmla="*/ 125 h 160"/>
              <a:gd name="T82" fmla="*/ 98 w 160"/>
              <a:gd name="T83" fmla="*/ 125 h 160"/>
              <a:gd name="T84" fmla="*/ 104 w 160"/>
              <a:gd name="T85" fmla="*/ 119 h 160"/>
              <a:gd name="T86" fmla="*/ 44 w 160"/>
              <a:gd name="T87" fmla="*/ 0 h 160"/>
              <a:gd name="T88" fmla="*/ 5 w 160"/>
              <a:gd name="T89" fmla="*/ 5 h 160"/>
              <a:gd name="T90" fmla="*/ 44 w 160"/>
              <a:gd name="T91" fmla="*/ 10 h 160"/>
              <a:gd name="T92" fmla="*/ 16 w 160"/>
              <a:gd name="T93" fmla="*/ 116 h 160"/>
              <a:gd name="T94" fmla="*/ 44 w 160"/>
              <a:gd name="T95" fmla="*/ 146 h 160"/>
              <a:gd name="T96" fmla="*/ 0 w 160"/>
              <a:gd name="T97" fmla="*/ 116 h 160"/>
              <a:gd name="T98" fmla="*/ 5 w 160"/>
              <a:gd name="T99" fmla="*/ 156 h 160"/>
              <a:gd name="T100" fmla="*/ 151 w 160"/>
              <a:gd name="T101" fmla="*/ 10 h 160"/>
              <a:gd name="T102" fmla="*/ 144 w 160"/>
              <a:gd name="T103" fmla="*/ 44 h 160"/>
              <a:gd name="T104" fmla="*/ 155 w 160"/>
              <a:gd name="T105" fmla="*/ 44 h 160"/>
              <a:gd name="T106" fmla="*/ 155 w 160"/>
              <a:gd name="T107" fmla="*/ 156 h 160"/>
              <a:gd name="T108" fmla="*/ 160 w 160"/>
              <a:gd name="T109" fmla="*/ 116 h 160"/>
              <a:gd name="T110" fmla="*/ 144 w 160"/>
              <a:gd name="T111" fmla="*/ 146 h 160"/>
              <a:gd name="T112" fmla="*/ 151 w 160"/>
              <a:gd name="T113" fmla="*/ 1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34" y="28"/>
                </a:moveTo>
                <a:lnTo>
                  <a:pt x="24" y="28"/>
                </a:lnTo>
                <a:lnTo>
                  <a:pt x="24" y="68"/>
                </a:lnTo>
                <a:lnTo>
                  <a:pt x="0" y="68"/>
                </a:lnTo>
                <a:lnTo>
                  <a:pt x="0" y="74"/>
                </a:lnTo>
                <a:lnTo>
                  <a:pt x="24" y="74"/>
                </a:lnTo>
                <a:lnTo>
                  <a:pt x="24" y="136"/>
                </a:lnTo>
                <a:lnTo>
                  <a:pt x="134" y="136"/>
                </a:lnTo>
                <a:lnTo>
                  <a:pt x="134" y="74"/>
                </a:lnTo>
                <a:lnTo>
                  <a:pt x="160" y="74"/>
                </a:lnTo>
                <a:lnTo>
                  <a:pt x="160" y="68"/>
                </a:lnTo>
                <a:lnTo>
                  <a:pt x="134" y="68"/>
                </a:lnTo>
                <a:lnTo>
                  <a:pt x="134" y="28"/>
                </a:lnTo>
                <a:close/>
                <a:moveTo>
                  <a:pt x="62" y="42"/>
                </a:moveTo>
                <a:lnTo>
                  <a:pt x="72" y="42"/>
                </a:lnTo>
                <a:lnTo>
                  <a:pt x="72" y="46"/>
                </a:lnTo>
                <a:lnTo>
                  <a:pt x="62" y="46"/>
                </a:lnTo>
                <a:lnTo>
                  <a:pt x="62" y="42"/>
                </a:lnTo>
                <a:close/>
                <a:moveTo>
                  <a:pt x="32" y="32"/>
                </a:moveTo>
                <a:lnTo>
                  <a:pt x="58" y="32"/>
                </a:lnTo>
                <a:lnTo>
                  <a:pt x="58" y="58"/>
                </a:lnTo>
                <a:lnTo>
                  <a:pt x="32" y="58"/>
                </a:lnTo>
                <a:lnTo>
                  <a:pt x="32" y="32"/>
                </a:lnTo>
                <a:close/>
                <a:moveTo>
                  <a:pt x="58" y="130"/>
                </a:moveTo>
                <a:lnTo>
                  <a:pt x="32" y="130"/>
                </a:lnTo>
                <a:lnTo>
                  <a:pt x="32" y="104"/>
                </a:lnTo>
                <a:lnTo>
                  <a:pt x="58" y="104"/>
                </a:lnTo>
                <a:lnTo>
                  <a:pt x="58" y="130"/>
                </a:lnTo>
                <a:close/>
                <a:moveTo>
                  <a:pt x="42" y="100"/>
                </a:moveTo>
                <a:lnTo>
                  <a:pt x="42" y="92"/>
                </a:lnTo>
                <a:lnTo>
                  <a:pt x="46" y="92"/>
                </a:lnTo>
                <a:lnTo>
                  <a:pt x="46" y="100"/>
                </a:lnTo>
                <a:lnTo>
                  <a:pt x="42" y="100"/>
                </a:lnTo>
                <a:close/>
                <a:moveTo>
                  <a:pt x="129" y="130"/>
                </a:moveTo>
                <a:lnTo>
                  <a:pt x="62" y="130"/>
                </a:lnTo>
                <a:lnTo>
                  <a:pt x="62" y="100"/>
                </a:lnTo>
                <a:lnTo>
                  <a:pt x="50" y="100"/>
                </a:lnTo>
                <a:lnTo>
                  <a:pt x="50" y="88"/>
                </a:lnTo>
                <a:lnTo>
                  <a:pt x="36" y="88"/>
                </a:lnTo>
                <a:lnTo>
                  <a:pt x="36" y="100"/>
                </a:lnTo>
                <a:lnTo>
                  <a:pt x="32" y="100"/>
                </a:lnTo>
                <a:lnTo>
                  <a:pt x="32" y="74"/>
                </a:lnTo>
                <a:lnTo>
                  <a:pt x="36" y="74"/>
                </a:lnTo>
                <a:lnTo>
                  <a:pt x="36" y="84"/>
                </a:lnTo>
                <a:lnTo>
                  <a:pt x="50" y="84"/>
                </a:lnTo>
                <a:lnTo>
                  <a:pt x="50" y="74"/>
                </a:lnTo>
                <a:lnTo>
                  <a:pt x="62" y="74"/>
                </a:lnTo>
                <a:lnTo>
                  <a:pt x="62" y="84"/>
                </a:lnTo>
                <a:lnTo>
                  <a:pt x="88" y="84"/>
                </a:lnTo>
                <a:lnTo>
                  <a:pt x="88" y="74"/>
                </a:lnTo>
                <a:lnTo>
                  <a:pt x="98" y="74"/>
                </a:lnTo>
                <a:lnTo>
                  <a:pt x="98" y="104"/>
                </a:lnTo>
                <a:lnTo>
                  <a:pt x="125" y="104"/>
                </a:lnTo>
                <a:lnTo>
                  <a:pt x="125" y="88"/>
                </a:lnTo>
                <a:lnTo>
                  <a:pt x="114" y="88"/>
                </a:lnTo>
                <a:lnTo>
                  <a:pt x="114" y="84"/>
                </a:lnTo>
                <a:lnTo>
                  <a:pt x="125" y="84"/>
                </a:lnTo>
                <a:lnTo>
                  <a:pt x="125" y="74"/>
                </a:lnTo>
                <a:lnTo>
                  <a:pt x="129" y="74"/>
                </a:lnTo>
                <a:lnTo>
                  <a:pt x="129" y="130"/>
                </a:lnTo>
                <a:close/>
                <a:moveTo>
                  <a:pt x="42" y="78"/>
                </a:moveTo>
                <a:lnTo>
                  <a:pt x="42" y="74"/>
                </a:lnTo>
                <a:lnTo>
                  <a:pt x="46" y="74"/>
                </a:lnTo>
                <a:lnTo>
                  <a:pt x="46" y="78"/>
                </a:lnTo>
                <a:lnTo>
                  <a:pt x="42" y="78"/>
                </a:lnTo>
                <a:close/>
                <a:moveTo>
                  <a:pt x="84" y="74"/>
                </a:moveTo>
                <a:lnTo>
                  <a:pt x="84" y="78"/>
                </a:lnTo>
                <a:lnTo>
                  <a:pt x="66" y="78"/>
                </a:lnTo>
                <a:lnTo>
                  <a:pt x="66" y="74"/>
                </a:lnTo>
                <a:lnTo>
                  <a:pt x="84" y="74"/>
                </a:lnTo>
                <a:close/>
                <a:moveTo>
                  <a:pt x="76" y="68"/>
                </a:moveTo>
                <a:lnTo>
                  <a:pt x="76" y="62"/>
                </a:lnTo>
                <a:lnTo>
                  <a:pt x="84" y="62"/>
                </a:lnTo>
                <a:lnTo>
                  <a:pt x="84" y="68"/>
                </a:lnTo>
                <a:lnTo>
                  <a:pt x="76" y="68"/>
                </a:lnTo>
                <a:close/>
                <a:moveTo>
                  <a:pt x="118" y="92"/>
                </a:moveTo>
                <a:lnTo>
                  <a:pt x="118" y="100"/>
                </a:lnTo>
                <a:lnTo>
                  <a:pt x="103" y="100"/>
                </a:lnTo>
                <a:lnTo>
                  <a:pt x="103" y="74"/>
                </a:lnTo>
                <a:lnTo>
                  <a:pt x="118" y="74"/>
                </a:lnTo>
                <a:lnTo>
                  <a:pt x="118" y="78"/>
                </a:lnTo>
                <a:lnTo>
                  <a:pt x="108" y="78"/>
                </a:lnTo>
                <a:lnTo>
                  <a:pt x="108" y="92"/>
                </a:lnTo>
                <a:lnTo>
                  <a:pt x="118" y="92"/>
                </a:lnTo>
                <a:close/>
                <a:moveTo>
                  <a:pt x="129" y="68"/>
                </a:moveTo>
                <a:lnTo>
                  <a:pt x="88" y="68"/>
                </a:lnTo>
                <a:lnTo>
                  <a:pt x="88" y="58"/>
                </a:lnTo>
                <a:lnTo>
                  <a:pt x="72" y="58"/>
                </a:lnTo>
                <a:lnTo>
                  <a:pt x="72" y="68"/>
                </a:lnTo>
                <a:lnTo>
                  <a:pt x="32" y="68"/>
                </a:lnTo>
                <a:lnTo>
                  <a:pt x="32" y="62"/>
                </a:lnTo>
                <a:lnTo>
                  <a:pt x="62" y="62"/>
                </a:lnTo>
                <a:lnTo>
                  <a:pt x="62" y="52"/>
                </a:lnTo>
                <a:lnTo>
                  <a:pt x="76" y="52"/>
                </a:lnTo>
                <a:lnTo>
                  <a:pt x="76" y="36"/>
                </a:lnTo>
                <a:lnTo>
                  <a:pt x="62" y="36"/>
                </a:lnTo>
                <a:lnTo>
                  <a:pt x="62" y="32"/>
                </a:lnTo>
                <a:lnTo>
                  <a:pt x="98" y="32"/>
                </a:lnTo>
                <a:lnTo>
                  <a:pt x="98" y="36"/>
                </a:lnTo>
                <a:lnTo>
                  <a:pt x="88" y="36"/>
                </a:lnTo>
                <a:lnTo>
                  <a:pt x="88" y="52"/>
                </a:lnTo>
                <a:lnTo>
                  <a:pt x="98" y="52"/>
                </a:lnTo>
                <a:lnTo>
                  <a:pt x="98" y="62"/>
                </a:lnTo>
                <a:lnTo>
                  <a:pt x="129" y="62"/>
                </a:lnTo>
                <a:lnTo>
                  <a:pt x="129" y="68"/>
                </a:lnTo>
                <a:close/>
                <a:moveTo>
                  <a:pt x="98" y="42"/>
                </a:moveTo>
                <a:lnTo>
                  <a:pt x="98" y="46"/>
                </a:lnTo>
                <a:lnTo>
                  <a:pt x="92" y="46"/>
                </a:lnTo>
                <a:lnTo>
                  <a:pt x="92" y="42"/>
                </a:lnTo>
                <a:lnTo>
                  <a:pt x="98" y="42"/>
                </a:lnTo>
                <a:close/>
                <a:moveTo>
                  <a:pt x="129" y="58"/>
                </a:moveTo>
                <a:lnTo>
                  <a:pt x="103" y="58"/>
                </a:lnTo>
                <a:lnTo>
                  <a:pt x="103" y="32"/>
                </a:lnTo>
                <a:lnTo>
                  <a:pt x="129" y="32"/>
                </a:lnTo>
                <a:lnTo>
                  <a:pt x="129" y="58"/>
                </a:lnTo>
                <a:close/>
                <a:moveTo>
                  <a:pt x="35" y="52"/>
                </a:moveTo>
                <a:lnTo>
                  <a:pt x="50" y="52"/>
                </a:lnTo>
                <a:lnTo>
                  <a:pt x="50" y="36"/>
                </a:lnTo>
                <a:lnTo>
                  <a:pt x="35" y="36"/>
                </a:lnTo>
                <a:lnTo>
                  <a:pt x="35" y="52"/>
                </a:lnTo>
                <a:close/>
                <a:moveTo>
                  <a:pt x="42" y="42"/>
                </a:moveTo>
                <a:lnTo>
                  <a:pt x="46" y="42"/>
                </a:lnTo>
                <a:lnTo>
                  <a:pt x="46" y="46"/>
                </a:lnTo>
                <a:lnTo>
                  <a:pt x="42" y="46"/>
                </a:lnTo>
                <a:lnTo>
                  <a:pt x="42" y="42"/>
                </a:lnTo>
                <a:close/>
                <a:moveTo>
                  <a:pt x="50" y="110"/>
                </a:moveTo>
                <a:lnTo>
                  <a:pt x="35" y="110"/>
                </a:lnTo>
                <a:lnTo>
                  <a:pt x="35" y="125"/>
                </a:lnTo>
                <a:lnTo>
                  <a:pt x="50" y="125"/>
                </a:lnTo>
                <a:lnTo>
                  <a:pt x="50" y="110"/>
                </a:lnTo>
                <a:close/>
                <a:moveTo>
                  <a:pt x="46" y="119"/>
                </a:moveTo>
                <a:lnTo>
                  <a:pt x="42" y="119"/>
                </a:lnTo>
                <a:lnTo>
                  <a:pt x="42" y="114"/>
                </a:lnTo>
                <a:lnTo>
                  <a:pt x="46" y="114"/>
                </a:lnTo>
                <a:lnTo>
                  <a:pt x="46" y="119"/>
                </a:lnTo>
                <a:close/>
                <a:moveTo>
                  <a:pt x="126" y="36"/>
                </a:moveTo>
                <a:lnTo>
                  <a:pt x="107" y="36"/>
                </a:lnTo>
                <a:lnTo>
                  <a:pt x="107" y="52"/>
                </a:lnTo>
                <a:lnTo>
                  <a:pt x="126" y="52"/>
                </a:lnTo>
                <a:lnTo>
                  <a:pt x="126" y="36"/>
                </a:lnTo>
                <a:close/>
                <a:moveTo>
                  <a:pt x="118" y="46"/>
                </a:moveTo>
                <a:lnTo>
                  <a:pt x="114" y="46"/>
                </a:lnTo>
                <a:lnTo>
                  <a:pt x="114" y="42"/>
                </a:lnTo>
                <a:lnTo>
                  <a:pt x="118" y="42"/>
                </a:lnTo>
                <a:lnTo>
                  <a:pt x="118" y="46"/>
                </a:lnTo>
                <a:close/>
                <a:moveTo>
                  <a:pt x="66" y="104"/>
                </a:moveTo>
                <a:lnTo>
                  <a:pt x="77" y="104"/>
                </a:lnTo>
                <a:lnTo>
                  <a:pt x="77" y="110"/>
                </a:lnTo>
                <a:lnTo>
                  <a:pt x="66" y="110"/>
                </a:lnTo>
                <a:lnTo>
                  <a:pt x="66" y="125"/>
                </a:lnTo>
                <a:lnTo>
                  <a:pt x="92" y="125"/>
                </a:lnTo>
                <a:lnTo>
                  <a:pt x="92" y="88"/>
                </a:lnTo>
                <a:lnTo>
                  <a:pt x="66" y="88"/>
                </a:lnTo>
                <a:lnTo>
                  <a:pt x="66" y="104"/>
                </a:lnTo>
                <a:close/>
                <a:moveTo>
                  <a:pt x="72" y="92"/>
                </a:moveTo>
                <a:lnTo>
                  <a:pt x="88" y="92"/>
                </a:lnTo>
                <a:lnTo>
                  <a:pt x="88" y="119"/>
                </a:lnTo>
                <a:lnTo>
                  <a:pt x="72" y="119"/>
                </a:lnTo>
                <a:lnTo>
                  <a:pt x="72" y="114"/>
                </a:lnTo>
                <a:lnTo>
                  <a:pt x="84" y="114"/>
                </a:lnTo>
                <a:lnTo>
                  <a:pt x="84" y="99"/>
                </a:lnTo>
                <a:lnTo>
                  <a:pt x="72" y="99"/>
                </a:lnTo>
                <a:lnTo>
                  <a:pt x="72" y="92"/>
                </a:lnTo>
                <a:close/>
                <a:moveTo>
                  <a:pt x="98" y="125"/>
                </a:moveTo>
                <a:lnTo>
                  <a:pt x="126" y="125"/>
                </a:lnTo>
                <a:lnTo>
                  <a:pt x="126" y="110"/>
                </a:lnTo>
                <a:lnTo>
                  <a:pt x="98" y="110"/>
                </a:lnTo>
                <a:lnTo>
                  <a:pt x="98" y="125"/>
                </a:lnTo>
                <a:close/>
                <a:moveTo>
                  <a:pt x="104" y="114"/>
                </a:moveTo>
                <a:lnTo>
                  <a:pt x="118" y="114"/>
                </a:lnTo>
                <a:lnTo>
                  <a:pt x="118" y="119"/>
                </a:lnTo>
                <a:lnTo>
                  <a:pt x="104" y="119"/>
                </a:lnTo>
                <a:lnTo>
                  <a:pt x="104" y="114"/>
                </a:lnTo>
                <a:close/>
                <a:moveTo>
                  <a:pt x="5" y="5"/>
                </a:moveTo>
                <a:lnTo>
                  <a:pt x="44" y="5"/>
                </a:lnTo>
                <a:lnTo>
                  <a:pt x="44" y="0"/>
                </a:lnTo>
                <a:lnTo>
                  <a:pt x="0" y="0"/>
                </a:lnTo>
                <a:lnTo>
                  <a:pt x="0" y="44"/>
                </a:lnTo>
                <a:lnTo>
                  <a:pt x="5" y="44"/>
                </a:lnTo>
                <a:lnTo>
                  <a:pt x="5" y="5"/>
                </a:lnTo>
                <a:close/>
                <a:moveTo>
                  <a:pt x="16" y="44"/>
                </a:moveTo>
                <a:lnTo>
                  <a:pt x="16" y="16"/>
                </a:lnTo>
                <a:lnTo>
                  <a:pt x="44" y="16"/>
                </a:lnTo>
                <a:lnTo>
                  <a:pt x="44" y="10"/>
                </a:lnTo>
                <a:lnTo>
                  <a:pt x="10" y="10"/>
                </a:lnTo>
                <a:lnTo>
                  <a:pt x="10" y="44"/>
                </a:lnTo>
                <a:lnTo>
                  <a:pt x="16" y="44"/>
                </a:lnTo>
                <a:close/>
                <a:moveTo>
                  <a:pt x="16" y="116"/>
                </a:moveTo>
                <a:lnTo>
                  <a:pt x="10" y="116"/>
                </a:lnTo>
                <a:lnTo>
                  <a:pt x="10" y="152"/>
                </a:lnTo>
                <a:lnTo>
                  <a:pt x="44" y="152"/>
                </a:lnTo>
                <a:lnTo>
                  <a:pt x="44" y="146"/>
                </a:lnTo>
                <a:lnTo>
                  <a:pt x="16" y="146"/>
                </a:lnTo>
                <a:lnTo>
                  <a:pt x="16" y="116"/>
                </a:lnTo>
                <a:close/>
                <a:moveTo>
                  <a:pt x="5" y="116"/>
                </a:moveTo>
                <a:lnTo>
                  <a:pt x="0" y="116"/>
                </a:lnTo>
                <a:lnTo>
                  <a:pt x="0" y="160"/>
                </a:lnTo>
                <a:lnTo>
                  <a:pt x="44" y="160"/>
                </a:lnTo>
                <a:lnTo>
                  <a:pt x="44" y="156"/>
                </a:lnTo>
                <a:lnTo>
                  <a:pt x="5" y="156"/>
                </a:lnTo>
                <a:lnTo>
                  <a:pt x="5" y="116"/>
                </a:lnTo>
                <a:close/>
                <a:moveTo>
                  <a:pt x="144" y="44"/>
                </a:moveTo>
                <a:lnTo>
                  <a:pt x="151" y="44"/>
                </a:lnTo>
                <a:lnTo>
                  <a:pt x="151" y="10"/>
                </a:lnTo>
                <a:lnTo>
                  <a:pt x="116" y="10"/>
                </a:lnTo>
                <a:lnTo>
                  <a:pt x="116" y="16"/>
                </a:lnTo>
                <a:lnTo>
                  <a:pt x="144" y="16"/>
                </a:lnTo>
                <a:lnTo>
                  <a:pt x="144" y="44"/>
                </a:lnTo>
                <a:close/>
                <a:moveTo>
                  <a:pt x="116" y="0"/>
                </a:moveTo>
                <a:lnTo>
                  <a:pt x="116" y="5"/>
                </a:lnTo>
                <a:lnTo>
                  <a:pt x="155" y="5"/>
                </a:lnTo>
                <a:lnTo>
                  <a:pt x="155" y="44"/>
                </a:lnTo>
                <a:lnTo>
                  <a:pt x="160" y="44"/>
                </a:lnTo>
                <a:lnTo>
                  <a:pt x="160" y="0"/>
                </a:lnTo>
                <a:lnTo>
                  <a:pt x="116" y="0"/>
                </a:lnTo>
                <a:close/>
                <a:moveTo>
                  <a:pt x="155" y="156"/>
                </a:moveTo>
                <a:lnTo>
                  <a:pt x="116" y="156"/>
                </a:lnTo>
                <a:lnTo>
                  <a:pt x="116" y="160"/>
                </a:lnTo>
                <a:lnTo>
                  <a:pt x="160" y="160"/>
                </a:lnTo>
                <a:lnTo>
                  <a:pt x="160" y="116"/>
                </a:lnTo>
                <a:lnTo>
                  <a:pt x="155" y="116"/>
                </a:lnTo>
                <a:lnTo>
                  <a:pt x="155" y="156"/>
                </a:lnTo>
                <a:close/>
                <a:moveTo>
                  <a:pt x="144" y="116"/>
                </a:moveTo>
                <a:lnTo>
                  <a:pt x="144" y="146"/>
                </a:lnTo>
                <a:lnTo>
                  <a:pt x="116" y="146"/>
                </a:lnTo>
                <a:lnTo>
                  <a:pt x="116" y="152"/>
                </a:lnTo>
                <a:lnTo>
                  <a:pt x="151" y="152"/>
                </a:lnTo>
                <a:lnTo>
                  <a:pt x="151" y="116"/>
                </a:lnTo>
                <a:lnTo>
                  <a:pt x="144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" name="Freeform 189">
            <a:extLst>
              <a:ext uri="{FF2B5EF4-FFF2-40B4-BE49-F238E27FC236}">
                <a16:creationId xmlns:a16="http://schemas.microsoft.com/office/drawing/2014/main" id="{7FC27807-7E25-4036-9948-0416C6917EBF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3576638"/>
            <a:ext cx="254000" cy="254000"/>
          </a:xfrm>
          <a:custGeom>
            <a:avLst/>
            <a:gdLst>
              <a:gd name="T0" fmla="*/ 6 w 160"/>
              <a:gd name="T1" fmla="*/ 81 h 160"/>
              <a:gd name="T2" fmla="*/ 138 w 160"/>
              <a:gd name="T3" fmla="*/ 35 h 160"/>
              <a:gd name="T4" fmla="*/ 121 w 160"/>
              <a:gd name="T5" fmla="*/ 37 h 160"/>
              <a:gd name="T6" fmla="*/ 145 w 160"/>
              <a:gd name="T7" fmla="*/ 42 h 160"/>
              <a:gd name="T8" fmla="*/ 147 w 160"/>
              <a:gd name="T9" fmla="*/ 39 h 160"/>
              <a:gd name="T10" fmla="*/ 147 w 160"/>
              <a:gd name="T11" fmla="*/ 15 h 160"/>
              <a:gd name="T12" fmla="*/ 140 w 160"/>
              <a:gd name="T13" fmla="*/ 15 h 160"/>
              <a:gd name="T14" fmla="*/ 80 w 160"/>
              <a:gd name="T15" fmla="*/ 0 h 160"/>
              <a:gd name="T16" fmla="*/ 4 w 160"/>
              <a:gd name="T17" fmla="*/ 105 h 160"/>
              <a:gd name="T18" fmla="*/ 9 w 160"/>
              <a:gd name="T19" fmla="*/ 107 h 160"/>
              <a:gd name="T20" fmla="*/ 76 w 160"/>
              <a:gd name="T21" fmla="*/ 133 h 160"/>
              <a:gd name="T22" fmla="*/ 115 w 160"/>
              <a:gd name="T23" fmla="*/ 68 h 160"/>
              <a:gd name="T24" fmla="*/ 84 w 160"/>
              <a:gd name="T25" fmla="*/ 72 h 160"/>
              <a:gd name="T26" fmla="*/ 89 w 160"/>
              <a:gd name="T27" fmla="*/ 27 h 160"/>
              <a:gd name="T28" fmla="*/ 45 w 160"/>
              <a:gd name="T29" fmla="*/ 96 h 160"/>
              <a:gd name="T30" fmla="*/ 49 w 160"/>
              <a:gd name="T31" fmla="*/ 100 h 160"/>
              <a:gd name="T32" fmla="*/ 69 w 160"/>
              <a:gd name="T33" fmla="*/ 130 h 160"/>
              <a:gd name="T34" fmla="*/ 71 w 160"/>
              <a:gd name="T35" fmla="*/ 135 h 160"/>
              <a:gd name="T36" fmla="*/ 82 w 160"/>
              <a:gd name="T37" fmla="*/ 92 h 160"/>
              <a:gd name="T38" fmla="*/ 80 w 160"/>
              <a:gd name="T39" fmla="*/ 90 h 160"/>
              <a:gd name="T40" fmla="*/ 84 w 160"/>
              <a:gd name="T41" fmla="*/ 44 h 160"/>
              <a:gd name="T42" fmla="*/ 78 w 160"/>
              <a:gd name="T43" fmla="*/ 77 h 160"/>
              <a:gd name="T44" fmla="*/ 106 w 160"/>
              <a:gd name="T45" fmla="*/ 75 h 160"/>
              <a:gd name="T46" fmla="*/ 82 w 160"/>
              <a:gd name="T47" fmla="*/ 92 h 160"/>
              <a:gd name="T48" fmla="*/ 153 w 160"/>
              <a:gd name="T49" fmla="*/ 55 h 160"/>
              <a:gd name="T50" fmla="*/ 156 w 160"/>
              <a:gd name="T51" fmla="*/ 81 h 160"/>
              <a:gd name="T52" fmla="*/ 22 w 160"/>
              <a:gd name="T53" fmla="*/ 126 h 160"/>
              <a:gd name="T54" fmla="*/ 41 w 160"/>
              <a:gd name="T55" fmla="*/ 124 h 160"/>
              <a:gd name="T56" fmla="*/ 17 w 160"/>
              <a:gd name="T57" fmla="*/ 119 h 160"/>
              <a:gd name="T58" fmla="*/ 15 w 160"/>
              <a:gd name="T59" fmla="*/ 122 h 160"/>
              <a:gd name="T60" fmla="*/ 13 w 160"/>
              <a:gd name="T61" fmla="*/ 124 h 160"/>
              <a:gd name="T62" fmla="*/ 17 w 160"/>
              <a:gd name="T63" fmla="*/ 147 h 160"/>
              <a:gd name="T64" fmla="*/ 20 w 160"/>
              <a:gd name="T65" fmla="*/ 130 h 160"/>
              <a:gd name="T66" fmla="*/ 160 w 160"/>
              <a:gd name="T67" fmla="*/ 8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9" y="105"/>
                </a:moveTo>
                <a:cubicBezTo>
                  <a:pt x="6" y="96"/>
                  <a:pt x="6" y="89"/>
                  <a:pt x="6" y="81"/>
                </a:cubicBezTo>
                <a:cubicBezTo>
                  <a:pt x="6" y="39"/>
                  <a:pt x="39" y="7"/>
                  <a:pt x="80" y="7"/>
                </a:cubicBezTo>
                <a:cubicBezTo>
                  <a:pt x="104" y="7"/>
                  <a:pt x="125" y="18"/>
                  <a:pt x="138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1" y="35"/>
                  <a:pt x="121" y="37"/>
                  <a:pt x="121" y="37"/>
                </a:cubicBezTo>
                <a:cubicBezTo>
                  <a:pt x="121" y="39"/>
                  <a:pt x="121" y="42"/>
                  <a:pt x="123" y="42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45" y="39"/>
                  <a:pt x="145" y="39"/>
                  <a:pt x="145" y="39"/>
                </a:cubicBezTo>
                <a:cubicBezTo>
                  <a:pt x="147" y="39"/>
                  <a:pt x="147" y="39"/>
                  <a:pt x="147" y="39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2" y="13"/>
                  <a:pt x="140" y="15"/>
                  <a:pt x="140" y="15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25" y="11"/>
                  <a:pt x="104" y="0"/>
                  <a:pt x="80" y="0"/>
                </a:cubicBezTo>
                <a:cubicBezTo>
                  <a:pt x="37" y="0"/>
                  <a:pt x="0" y="37"/>
                  <a:pt x="0" y="81"/>
                </a:cubicBezTo>
                <a:cubicBezTo>
                  <a:pt x="0" y="89"/>
                  <a:pt x="2" y="98"/>
                  <a:pt x="4" y="105"/>
                </a:cubicBezTo>
                <a:cubicBezTo>
                  <a:pt x="4" y="107"/>
                  <a:pt x="6" y="107"/>
                  <a:pt x="6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7"/>
                  <a:pt x="11" y="105"/>
                  <a:pt x="9" y="105"/>
                </a:cubicBezTo>
                <a:close/>
                <a:moveTo>
                  <a:pt x="76" y="133"/>
                </a:moveTo>
                <a:cubicBezTo>
                  <a:pt x="115" y="72"/>
                  <a:pt x="115" y="72"/>
                  <a:pt x="115" y="72"/>
                </a:cubicBezTo>
                <a:cubicBezTo>
                  <a:pt x="115" y="70"/>
                  <a:pt x="115" y="70"/>
                  <a:pt x="115" y="68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84" y="72"/>
                  <a:pt x="84" y="72"/>
                  <a:pt x="84" y="72"/>
                </a:cubicBezTo>
                <a:cubicBezTo>
                  <a:pt x="91" y="32"/>
                  <a:pt x="91" y="32"/>
                  <a:pt x="91" y="32"/>
                </a:cubicBezTo>
                <a:cubicBezTo>
                  <a:pt x="91" y="29"/>
                  <a:pt x="91" y="29"/>
                  <a:pt x="89" y="27"/>
                </a:cubicBezTo>
                <a:cubicBezTo>
                  <a:pt x="89" y="27"/>
                  <a:pt x="86" y="27"/>
                  <a:pt x="86" y="29"/>
                </a:cubicBezTo>
                <a:cubicBezTo>
                  <a:pt x="45" y="96"/>
                  <a:pt x="45" y="96"/>
                  <a:pt x="45" y="96"/>
                </a:cubicBezTo>
                <a:cubicBezTo>
                  <a:pt x="45" y="98"/>
                  <a:pt x="45" y="98"/>
                  <a:pt x="45" y="98"/>
                </a:cubicBezTo>
                <a:cubicBezTo>
                  <a:pt x="47" y="98"/>
                  <a:pt x="47" y="100"/>
                  <a:pt x="49" y="100"/>
                </a:cubicBezTo>
                <a:cubicBezTo>
                  <a:pt x="78" y="94"/>
                  <a:pt x="78" y="94"/>
                  <a:pt x="78" y="94"/>
                </a:cubicBezTo>
                <a:cubicBezTo>
                  <a:pt x="69" y="130"/>
                  <a:pt x="69" y="130"/>
                  <a:pt x="69" y="130"/>
                </a:cubicBezTo>
                <a:cubicBezTo>
                  <a:pt x="69" y="133"/>
                  <a:pt x="69" y="133"/>
                  <a:pt x="71" y="133"/>
                </a:cubicBezTo>
                <a:cubicBezTo>
                  <a:pt x="71" y="135"/>
                  <a:pt x="71" y="135"/>
                  <a:pt x="71" y="135"/>
                </a:cubicBezTo>
                <a:cubicBezTo>
                  <a:pt x="73" y="135"/>
                  <a:pt x="73" y="133"/>
                  <a:pt x="76" y="133"/>
                </a:cubicBezTo>
                <a:close/>
                <a:moveTo>
                  <a:pt x="82" y="92"/>
                </a:moveTo>
                <a:cubicBezTo>
                  <a:pt x="82" y="90"/>
                  <a:pt x="82" y="90"/>
                  <a:pt x="82" y="90"/>
                </a:cubicBezTo>
                <a:cubicBezTo>
                  <a:pt x="82" y="90"/>
                  <a:pt x="82" y="90"/>
                  <a:pt x="80" y="90"/>
                </a:cubicBezTo>
                <a:cubicBezTo>
                  <a:pt x="54" y="94"/>
                  <a:pt x="54" y="94"/>
                  <a:pt x="54" y="94"/>
                </a:cubicBezTo>
                <a:cubicBezTo>
                  <a:pt x="84" y="44"/>
                  <a:pt x="84" y="44"/>
                  <a:pt x="84" y="44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7"/>
                  <a:pt x="78" y="77"/>
                  <a:pt x="78" y="77"/>
                </a:cubicBezTo>
                <a:cubicBezTo>
                  <a:pt x="80" y="79"/>
                  <a:pt x="80" y="79"/>
                  <a:pt x="80" y="79"/>
                </a:cubicBezTo>
                <a:cubicBezTo>
                  <a:pt x="106" y="75"/>
                  <a:pt x="106" y="75"/>
                  <a:pt x="106" y="75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82" y="92"/>
                  <a:pt x="82" y="92"/>
                  <a:pt x="82" y="92"/>
                </a:cubicBezTo>
                <a:close/>
                <a:moveTo>
                  <a:pt x="156" y="55"/>
                </a:moveTo>
                <a:cubicBezTo>
                  <a:pt x="156" y="55"/>
                  <a:pt x="153" y="53"/>
                  <a:pt x="153" y="55"/>
                </a:cubicBezTo>
                <a:cubicBezTo>
                  <a:pt x="151" y="55"/>
                  <a:pt x="151" y="55"/>
                  <a:pt x="151" y="57"/>
                </a:cubicBezTo>
                <a:cubicBezTo>
                  <a:pt x="153" y="66"/>
                  <a:pt x="156" y="72"/>
                  <a:pt x="156" y="81"/>
                </a:cubicBezTo>
                <a:cubicBezTo>
                  <a:pt x="156" y="122"/>
                  <a:pt x="121" y="154"/>
                  <a:pt x="80" y="154"/>
                </a:cubicBezTo>
                <a:cubicBezTo>
                  <a:pt x="58" y="154"/>
                  <a:pt x="37" y="143"/>
                  <a:pt x="22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2"/>
                  <a:pt x="39" y="119"/>
                  <a:pt x="39" y="119"/>
                </a:cubicBezTo>
                <a:cubicBezTo>
                  <a:pt x="17" y="119"/>
                  <a:pt x="17" y="119"/>
                  <a:pt x="17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3" y="145"/>
                  <a:pt x="15" y="147"/>
                  <a:pt x="17" y="147"/>
                </a:cubicBezTo>
                <a:cubicBezTo>
                  <a:pt x="17" y="147"/>
                  <a:pt x="20" y="145"/>
                  <a:pt x="20" y="143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35" y="149"/>
                  <a:pt x="56" y="160"/>
                  <a:pt x="80" y="160"/>
                </a:cubicBezTo>
                <a:cubicBezTo>
                  <a:pt x="125" y="160"/>
                  <a:pt x="160" y="124"/>
                  <a:pt x="160" y="81"/>
                </a:cubicBezTo>
                <a:cubicBezTo>
                  <a:pt x="160" y="72"/>
                  <a:pt x="158" y="63"/>
                  <a:pt x="156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" name="Freeform 190">
            <a:extLst>
              <a:ext uri="{FF2B5EF4-FFF2-40B4-BE49-F238E27FC236}">
                <a16:creationId xmlns:a16="http://schemas.microsoft.com/office/drawing/2014/main" id="{0E2EA0AC-BF81-43BF-A2F9-7C4E340A266E}"/>
              </a:ext>
            </a:extLst>
          </p:cNvPr>
          <p:cNvSpPr>
            <a:spLocks noEditPoints="1"/>
          </p:cNvSpPr>
          <p:nvPr/>
        </p:nvSpPr>
        <p:spPr bwMode="auto">
          <a:xfrm>
            <a:off x="2393951" y="3025776"/>
            <a:ext cx="249238" cy="254000"/>
          </a:xfrm>
          <a:custGeom>
            <a:avLst/>
            <a:gdLst>
              <a:gd name="T0" fmla="*/ 47 w 157"/>
              <a:gd name="T1" fmla="*/ 84 h 160"/>
              <a:gd name="T2" fmla="*/ 69 w 157"/>
              <a:gd name="T3" fmla="*/ 93 h 160"/>
              <a:gd name="T4" fmla="*/ 64 w 157"/>
              <a:gd name="T5" fmla="*/ 71 h 160"/>
              <a:gd name="T6" fmla="*/ 2 w 157"/>
              <a:gd name="T7" fmla="*/ 41 h 160"/>
              <a:gd name="T8" fmla="*/ 2 w 157"/>
              <a:gd name="T9" fmla="*/ 160 h 160"/>
              <a:gd name="T10" fmla="*/ 155 w 157"/>
              <a:gd name="T11" fmla="*/ 100 h 160"/>
              <a:gd name="T12" fmla="*/ 51 w 157"/>
              <a:gd name="T13" fmla="*/ 80 h 160"/>
              <a:gd name="T14" fmla="*/ 26 w 157"/>
              <a:gd name="T15" fmla="*/ 41 h 160"/>
              <a:gd name="T16" fmla="*/ 9 w 157"/>
              <a:gd name="T17" fmla="*/ 54 h 160"/>
              <a:gd name="T18" fmla="*/ 9 w 157"/>
              <a:gd name="T19" fmla="*/ 121 h 160"/>
              <a:gd name="T20" fmla="*/ 4 w 157"/>
              <a:gd name="T21" fmla="*/ 130 h 160"/>
              <a:gd name="T22" fmla="*/ 28 w 157"/>
              <a:gd name="T23" fmla="*/ 154 h 160"/>
              <a:gd name="T24" fmla="*/ 127 w 157"/>
              <a:gd name="T25" fmla="*/ 141 h 160"/>
              <a:gd name="T26" fmla="*/ 34 w 157"/>
              <a:gd name="T27" fmla="*/ 130 h 160"/>
              <a:gd name="T28" fmla="*/ 150 w 157"/>
              <a:gd name="T29" fmla="*/ 121 h 160"/>
              <a:gd name="T30" fmla="*/ 150 w 157"/>
              <a:gd name="T31" fmla="*/ 121 h 160"/>
              <a:gd name="T32" fmla="*/ 80 w 157"/>
              <a:gd name="T33" fmla="*/ 111 h 160"/>
              <a:gd name="T34" fmla="*/ 80 w 157"/>
              <a:gd name="T35" fmla="*/ 117 h 160"/>
              <a:gd name="T36" fmla="*/ 63 w 157"/>
              <a:gd name="T37" fmla="*/ 117 h 160"/>
              <a:gd name="T38" fmla="*/ 58 w 157"/>
              <a:gd name="T39" fmla="*/ 113 h 160"/>
              <a:gd name="T40" fmla="*/ 41 w 157"/>
              <a:gd name="T41" fmla="*/ 117 h 160"/>
              <a:gd name="T42" fmla="*/ 41 w 157"/>
              <a:gd name="T43" fmla="*/ 111 h 160"/>
              <a:gd name="T44" fmla="*/ 139 w 157"/>
              <a:gd name="T45" fmla="*/ 117 h 160"/>
              <a:gd name="T46" fmla="*/ 139 w 157"/>
              <a:gd name="T47" fmla="*/ 111 h 160"/>
              <a:gd name="T48" fmla="*/ 139 w 157"/>
              <a:gd name="T49" fmla="*/ 117 h 160"/>
              <a:gd name="T50" fmla="*/ 99 w 157"/>
              <a:gd name="T51" fmla="*/ 111 h 160"/>
              <a:gd name="T52" fmla="*/ 99 w 157"/>
              <a:gd name="T53" fmla="*/ 117 h 160"/>
              <a:gd name="T54" fmla="*/ 123 w 157"/>
              <a:gd name="T55" fmla="*/ 115 h 160"/>
              <a:gd name="T56" fmla="*/ 116 w 157"/>
              <a:gd name="T57" fmla="*/ 115 h 160"/>
              <a:gd name="T58" fmla="*/ 17 w 157"/>
              <a:gd name="T59" fmla="*/ 46 h 160"/>
              <a:gd name="T60" fmla="*/ 17 w 157"/>
              <a:gd name="T61" fmla="*/ 40 h 160"/>
              <a:gd name="T62" fmla="*/ 155 w 157"/>
              <a:gd name="T63" fmla="*/ 0 h 160"/>
              <a:gd name="T64" fmla="*/ 2 w 157"/>
              <a:gd name="T65" fmla="*/ 20 h 160"/>
              <a:gd name="T66" fmla="*/ 4 w 157"/>
              <a:gd name="T67" fmla="*/ 13 h 160"/>
              <a:gd name="T68" fmla="*/ 82 w 157"/>
              <a:gd name="T69" fmla="*/ 13 h 160"/>
              <a:gd name="T70" fmla="*/ 51 w 157"/>
              <a:gd name="T71" fmla="*/ 18 h 160"/>
              <a:gd name="T72" fmla="*/ 67 w 157"/>
              <a:gd name="T73" fmla="*/ 41 h 160"/>
              <a:gd name="T74" fmla="*/ 71 w 157"/>
              <a:gd name="T75" fmla="*/ 56 h 160"/>
              <a:gd name="T76" fmla="*/ 73 w 157"/>
              <a:gd name="T77" fmla="*/ 50 h 160"/>
              <a:gd name="T78" fmla="*/ 84 w 157"/>
              <a:gd name="T79" fmla="*/ 50 h 160"/>
              <a:gd name="T80" fmla="*/ 90 w 157"/>
              <a:gd name="T81" fmla="*/ 52 h 160"/>
              <a:gd name="T82" fmla="*/ 82 w 157"/>
              <a:gd name="T83" fmla="*/ 33 h 160"/>
              <a:gd name="T84" fmla="*/ 122 w 157"/>
              <a:gd name="T85" fmla="*/ 35 h 160"/>
              <a:gd name="T86" fmla="*/ 103 w 157"/>
              <a:gd name="T87" fmla="*/ 84 h 160"/>
              <a:gd name="T88" fmla="*/ 103 w 157"/>
              <a:gd name="T89" fmla="*/ 95 h 160"/>
              <a:gd name="T90" fmla="*/ 135 w 157"/>
              <a:gd name="T91" fmla="*/ 69 h 160"/>
              <a:gd name="T92" fmla="*/ 144 w 157"/>
              <a:gd name="T93" fmla="*/ 26 h 160"/>
              <a:gd name="T94" fmla="*/ 157 w 157"/>
              <a:gd name="T95" fmla="*/ 5 h 160"/>
              <a:gd name="T96" fmla="*/ 109 w 157"/>
              <a:gd name="T97" fmla="*/ 82 h 160"/>
              <a:gd name="T98" fmla="*/ 114 w 157"/>
              <a:gd name="T99" fmla="*/ 82 h 160"/>
              <a:gd name="T100" fmla="*/ 129 w 157"/>
              <a:gd name="T101" fmla="*/ 63 h 160"/>
              <a:gd name="T102" fmla="*/ 135 w 157"/>
              <a:gd name="T103" fmla="*/ 63 h 160"/>
              <a:gd name="T104" fmla="*/ 137 w 157"/>
              <a:gd name="T105" fmla="*/ 26 h 160"/>
              <a:gd name="T106" fmla="*/ 41 w 157"/>
              <a:gd name="T107" fmla="*/ 13 h 160"/>
              <a:gd name="T108" fmla="*/ 41 w 157"/>
              <a:gd name="T109" fmla="*/ 20 h 160"/>
              <a:gd name="T110" fmla="*/ 129 w 157"/>
              <a:gd name="T111" fmla="*/ 24 h 160"/>
              <a:gd name="T112" fmla="*/ 133 w 157"/>
              <a:gd name="T113" fmla="*/ 28 h 160"/>
              <a:gd name="T114" fmla="*/ 17 w 157"/>
              <a:gd name="T115" fmla="*/ 132 h 160"/>
              <a:gd name="T116" fmla="*/ 17 w 157"/>
              <a:gd name="T117" fmla="*/ 132 h 160"/>
              <a:gd name="T118" fmla="*/ 19 w 157"/>
              <a:gd name="T119" fmla="*/ 140 h 160"/>
              <a:gd name="T120" fmla="*/ 116 w 157"/>
              <a:gd name="T121" fmla="*/ 136 h 160"/>
              <a:gd name="T122" fmla="*/ 112 w 157"/>
              <a:gd name="T123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" h="160">
                <a:moveTo>
                  <a:pt x="155" y="100"/>
                </a:moveTo>
                <a:cubicBezTo>
                  <a:pt x="32" y="100"/>
                  <a:pt x="32" y="100"/>
                  <a:pt x="32" y="100"/>
                </a:cubicBezTo>
                <a:cubicBezTo>
                  <a:pt x="32" y="67"/>
                  <a:pt x="32" y="67"/>
                  <a:pt x="32" y="67"/>
                </a:cubicBezTo>
                <a:cubicBezTo>
                  <a:pt x="47" y="84"/>
                  <a:pt x="47" y="84"/>
                  <a:pt x="47" y="84"/>
                </a:cubicBezTo>
                <a:cubicBezTo>
                  <a:pt x="49" y="84"/>
                  <a:pt x="49" y="87"/>
                  <a:pt x="49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7" y="91"/>
                  <a:pt x="67" y="91"/>
                  <a:pt x="67" y="91"/>
                </a:cubicBezTo>
                <a:cubicBezTo>
                  <a:pt x="67" y="93"/>
                  <a:pt x="69" y="93"/>
                  <a:pt x="69" y="93"/>
                </a:cubicBezTo>
                <a:cubicBezTo>
                  <a:pt x="69" y="93"/>
                  <a:pt x="71" y="93"/>
                  <a:pt x="71" y="91"/>
                </a:cubicBezTo>
                <a:cubicBezTo>
                  <a:pt x="73" y="91"/>
                  <a:pt x="73" y="89"/>
                  <a:pt x="71" y="87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69"/>
                  <a:pt x="64" y="69"/>
                  <a:pt x="64" y="69"/>
                </a:cubicBezTo>
                <a:cubicBezTo>
                  <a:pt x="28" y="32"/>
                  <a:pt x="28" y="32"/>
                  <a:pt x="28" y="32"/>
                </a:cubicBezTo>
                <a:cubicBezTo>
                  <a:pt x="26" y="30"/>
                  <a:pt x="21" y="28"/>
                  <a:pt x="17" y="28"/>
                </a:cubicBezTo>
                <a:cubicBezTo>
                  <a:pt x="9" y="28"/>
                  <a:pt x="2" y="35"/>
                  <a:pt x="2" y="41"/>
                </a:cubicBezTo>
                <a:cubicBezTo>
                  <a:pt x="2" y="123"/>
                  <a:pt x="2" y="123"/>
                  <a:pt x="2" y="123"/>
                </a:cubicBezTo>
                <a:cubicBezTo>
                  <a:pt x="0" y="126"/>
                  <a:pt x="0" y="128"/>
                  <a:pt x="0" y="130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60"/>
                  <a:pt x="2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7" y="160"/>
                  <a:pt x="157" y="158"/>
                  <a:pt x="157" y="158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7" y="102"/>
                  <a:pt x="157" y="100"/>
                  <a:pt x="155" y="100"/>
                </a:cubicBezTo>
                <a:close/>
                <a:moveTo>
                  <a:pt x="32" y="45"/>
                </a:moveTo>
                <a:cubicBezTo>
                  <a:pt x="58" y="71"/>
                  <a:pt x="58" y="71"/>
                  <a:pt x="58" y="71"/>
                </a:cubicBezTo>
                <a:cubicBezTo>
                  <a:pt x="58" y="80"/>
                  <a:pt x="58" y="80"/>
                  <a:pt x="58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32" y="58"/>
                  <a:pt x="32" y="58"/>
                  <a:pt x="32" y="58"/>
                </a:cubicBezTo>
                <a:cubicBezTo>
                  <a:pt x="32" y="45"/>
                  <a:pt x="32" y="45"/>
                  <a:pt x="32" y="45"/>
                </a:cubicBezTo>
                <a:close/>
                <a:moveTo>
                  <a:pt x="17" y="35"/>
                </a:moveTo>
                <a:cubicBezTo>
                  <a:pt x="21" y="35"/>
                  <a:pt x="26" y="37"/>
                  <a:pt x="26" y="41"/>
                </a:cubicBezTo>
                <a:cubicBezTo>
                  <a:pt x="26" y="45"/>
                  <a:pt x="21" y="50"/>
                  <a:pt x="17" y="50"/>
                </a:cubicBezTo>
                <a:cubicBezTo>
                  <a:pt x="13" y="50"/>
                  <a:pt x="9" y="45"/>
                  <a:pt x="9" y="41"/>
                </a:cubicBezTo>
                <a:cubicBezTo>
                  <a:pt x="9" y="37"/>
                  <a:pt x="13" y="35"/>
                  <a:pt x="17" y="35"/>
                </a:cubicBezTo>
                <a:close/>
                <a:moveTo>
                  <a:pt x="9" y="54"/>
                </a:moveTo>
                <a:cubicBezTo>
                  <a:pt x="11" y="56"/>
                  <a:pt x="13" y="56"/>
                  <a:pt x="17" y="56"/>
                </a:cubicBezTo>
                <a:cubicBezTo>
                  <a:pt x="19" y="56"/>
                  <a:pt x="24" y="56"/>
                  <a:pt x="26" y="54"/>
                </a:cubicBezTo>
                <a:cubicBezTo>
                  <a:pt x="26" y="121"/>
                  <a:pt x="26" y="121"/>
                  <a:pt x="26" y="121"/>
                </a:cubicBezTo>
                <a:cubicBezTo>
                  <a:pt x="9" y="121"/>
                  <a:pt x="9" y="121"/>
                  <a:pt x="9" y="121"/>
                </a:cubicBezTo>
                <a:cubicBezTo>
                  <a:pt x="9" y="54"/>
                  <a:pt x="9" y="54"/>
                  <a:pt x="9" y="54"/>
                </a:cubicBezTo>
                <a:close/>
                <a:moveTo>
                  <a:pt x="28" y="154"/>
                </a:moveTo>
                <a:cubicBezTo>
                  <a:pt x="4" y="154"/>
                  <a:pt x="4" y="154"/>
                  <a:pt x="4" y="154"/>
                </a:cubicBezTo>
                <a:cubicBezTo>
                  <a:pt x="4" y="130"/>
                  <a:pt x="4" y="130"/>
                  <a:pt x="4" y="130"/>
                </a:cubicBezTo>
                <a:cubicBezTo>
                  <a:pt x="6" y="128"/>
                  <a:pt x="6" y="128"/>
                  <a:pt x="6" y="128"/>
                </a:cubicBezTo>
                <a:cubicBezTo>
                  <a:pt x="26" y="128"/>
                  <a:pt x="26" y="128"/>
                  <a:pt x="26" y="128"/>
                </a:cubicBezTo>
                <a:cubicBezTo>
                  <a:pt x="28" y="128"/>
                  <a:pt x="28" y="130"/>
                  <a:pt x="28" y="130"/>
                </a:cubicBezTo>
                <a:cubicBezTo>
                  <a:pt x="28" y="154"/>
                  <a:pt x="28" y="154"/>
                  <a:pt x="28" y="154"/>
                </a:cubicBezTo>
                <a:close/>
                <a:moveTo>
                  <a:pt x="150" y="134"/>
                </a:moveTo>
                <a:cubicBezTo>
                  <a:pt x="127" y="134"/>
                  <a:pt x="127" y="134"/>
                  <a:pt x="127" y="134"/>
                </a:cubicBezTo>
                <a:cubicBezTo>
                  <a:pt x="124" y="134"/>
                  <a:pt x="122" y="136"/>
                  <a:pt x="122" y="136"/>
                </a:cubicBezTo>
                <a:cubicBezTo>
                  <a:pt x="122" y="139"/>
                  <a:pt x="124" y="141"/>
                  <a:pt x="127" y="141"/>
                </a:cubicBezTo>
                <a:cubicBezTo>
                  <a:pt x="150" y="141"/>
                  <a:pt x="150" y="141"/>
                  <a:pt x="150" y="141"/>
                </a:cubicBezTo>
                <a:cubicBezTo>
                  <a:pt x="150" y="154"/>
                  <a:pt x="150" y="154"/>
                  <a:pt x="150" y="154"/>
                </a:cubicBezTo>
                <a:cubicBezTo>
                  <a:pt x="34" y="154"/>
                  <a:pt x="34" y="154"/>
                  <a:pt x="34" y="154"/>
                </a:cubicBezTo>
                <a:cubicBezTo>
                  <a:pt x="34" y="130"/>
                  <a:pt x="34" y="130"/>
                  <a:pt x="34" y="130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150" y="128"/>
                  <a:pt x="150" y="128"/>
                  <a:pt x="150" y="128"/>
                </a:cubicBezTo>
                <a:cubicBezTo>
                  <a:pt x="150" y="134"/>
                  <a:pt x="150" y="134"/>
                  <a:pt x="150" y="134"/>
                </a:cubicBezTo>
                <a:close/>
                <a:moveTo>
                  <a:pt x="150" y="121"/>
                </a:moveTo>
                <a:cubicBezTo>
                  <a:pt x="32" y="121"/>
                  <a:pt x="32" y="121"/>
                  <a:pt x="32" y="121"/>
                </a:cubicBezTo>
                <a:cubicBezTo>
                  <a:pt x="32" y="106"/>
                  <a:pt x="32" y="106"/>
                  <a:pt x="32" y="10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50" y="121"/>
                  <a:pt x="150" y="121"/>
                  <a:pt x="150" y="121"/>
                </a:cubicBezTo>
                <a:close/>
                <a:moveTo>
                  <a:pt x="82" y="117"/>
                </a:moveTo>
                <a:cubicBezTo>
                  <a:pt x="82" y="115"/>
                  <a:pt x="84" y="115"/>
                  <a:pt x="84" y="115"/>
                </a:cubicBezTo>
                <a:cubicBezTo>
                  <a:pt x="84" y="113"/>
                  <a:pt x="82" y="113"/>
                  <a:pt x="82" y="113"/>
                </a:cubicBezTo>
                <a:cubicBezTo>
                  <a:pt x="82" y="111"/>
                  <a:pt x="82" y="111"/>
                  <a:pt x="80" y="111"/>
                </a:cubicBezTo>
                <a:cubicBezTo>
                  <a:pt x="80" y="111"/>
                  <a:pt x="78" y="111"/>
                  <a:pt x="78" y="113"/>
                </a:cubicBezTo>
                <a:cubicBezTo>
                  <a:pt x="78" y="113"/>
                  <a:pt x="78" y="113"/>
                  <a:pt x="78" y="115"/>
                </a:cubicBezTo>
                <a:cubicBezTo>
                  <a:pt x="78" y="115"/>
                  <a:pt x="78" y="115"/>
                  <a:pt x="78" y="117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2" y="117"/>
                  <a:pt x="82" y="117"/>
                  <a:pt x="82" y="117"/>
                </a:cubicBezTo>
                <a:close/>
                <a:moveTo>
                  <a:pt x="58" y="117"/>
                </a:moveTo>
                <a:cubicBezTo>
                  <a:pt x="61" y="117"/>
                  <a:pt x="61" y="117"/>
                  <a:pt x="61" y="117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3" y="111"/>
                  <a:pt x="61" y="111"/>
                  <a:pt x="61" y="111"/>
                </a:cubicBezTo>
                <a:cubicBezTo>
                  <a:pt x="61" y="111"/>
                  <a:pt x="58" y="111"/>
                  <a:pt x="58" y="113"/>
                </a:cubicBezTo>
                <a:cubicBezTo>
                  <a:pt x="58" y="113"/>
                  <a:pt x="56" y="113"/>
                  <a:pt x="56" y="115"/>
                </a:cubicBezTo>
                <a:cubicBezTo>
                  <a:pt x="56" y="115"/>
                  <a:pt x="58" y="115"/>
                  <a:pt x="58" y="117"/>
                </a:cubicBezTo>
                <a:close/>
                <a:moveTo>
                  <a:pt x="39" y="117"/>
                </a:moveTo>
                <a:cubicBezTo>
                  <a:pt x="39" y="117"/>
                  <a:pt x="39" y="117"/>
                  <a:pt x="41" y="117"/>
                </a:cubicBezTo>
                <a:cubicBezTo>
                  <a:pt x="41" y="117"/>
                  <a:pt x="41" y="117"/>
                  <a:pt x="43" y="117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43" y="113"/>
                  <a:pt x="43" y="113"/>
                  <a:pt x="43" y="113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9" y="111"/>
                  <a:pt x="39" y="111"/>
                  <a:pt x="39" y="113"/>
                </a:cubicBezTo>
                <a:cubicBezTo>
                  <a:pt x="37" y="113"/>
                  <a:pt x="37" y="113"/>
                  <a:pt x="37" y="115"/>
                </a:cubicBezTo>
                <a:cubicBezTo>
                  <a:pt x="37" y="115"/>
                  <a:pt x="37" y="115"/>
                  <a:pt x="39" y="117"/>
                </a:cubicBezTo>
                <a:close/>
                <a:moveTo>
                  <a:pt x="139" y="117"/>
                </a:moveTo>
                <a:cubicBezTo>
                  <a:pt x="141" y="117"/>
                  <a:pt x="141" y="117"/>
                  <a:pt x="141" y="117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3"/>
                  <a:pt x="141" y="113"/>
                  <a:pt x="141" y="113"/>
                </a:cubicBezTo>
                <a:cubicBezTo>
                  <a:pt x="141" y="111"/>
                  <a:pt x="139" y="111"/>
                  <a:pt x="139" y="111"/>
                </a:cubicBezTo>
                <a:cubicBezTo>
                  <a:pt x="137" y="111"/>
                  <a:pt x="137" y="111"/>
                  <a:pt x="137" y="113"/>
                </a:cubicBezTo>
                <a:cubicBezTo>
                  <a:pt x="135" y="113"/>
                  <a:pt x="135" y="113"/>
                  <a:pt x="135" y="115"/>
                </a:cubicBezTo>
                <a:cubicBezTo>
                  <a:pt x="135" y="115"/>
                  <a:pt x="135" y="115"/>
                  <a:pt x="137" y="117"/>
                </a:cubicBezTo>
                <a:cubicBezTo>
                  <a:pt x="137" y="117"/>
                  <a:pt x="137" y="117"/>
                  <a:pt x="139" y="117"/>
                </a:cubicBezTo>
                <a:close/>
                <a:moveTo>
                  <a:pt x="101" y="117"/>
                </a:moveTo>
                <a:cubicBezTo>
                  <a:pt x="104" y="115"/>
                  <a:pt x="104" y="115"/>
                  <a:pt x="104" y="115"/>
                </a:cubicBezTo>
                <a:cubicBezTo>
                  <a:pt x="104" y="113"/>
                  <a:pt x="104" y="113"/>
                  <a:pt x="101" y="113"/>
                </a:cubicBezTo>
                <a:cubicBezTo>
                  <a:pt x="101" y="111"/>
                  <a:pt x="101" y="111"/>
                  <a:pt x="99" y="111"/>
                </a:cubicBezTo>
                <a:cubicBezTo>
                  <a:pt x="99" y="111"/>
                  <a:pt x="99" y="111"/>
                  <a:pt x="96" y="113"/>
                </a:cubicBezTo>
                <a:cubicBezTo>
                  <a:pt x="96" y="113"/>
                  <a:pt x="96" y="113"/>
                  <a:pt x="96" y="115"/>
                </a:cubicBezTo>
                <a:cubicBezTo>
                  <a:pt x="96" y="115"/>
                  <a:pt x="96" y="115"/>
                  <a:pt x="96" y="117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101" y="117"/>
                  <a:pt x="101" y="117"/>
                  <a:pt x="101" y="117"/>
                </a:cubicBezTo>
                <a:close/>
                <a:moveTo>
                  <a:pt x="121" y="117"/>
                </a:moveTo>
                <a:cubicBezTo>
                  <a:pt x="121" y="117"/>
                  <a:pt x="121" y="117"/>
                  <a:pt x="123" y="117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1"/>
                  <a:pt x="121" y="111"/>
                  <a:pt x="121" y="111"/>
                </a:cubicBezTo>
                <a:cubicBezTo>
                  <a:pt x="118" y="111"/>
                  <a:pt x="118" y="111"/>
                  <a:pt x="118" y="113"/>
                </a:cubicBezTo>
                <a:cubicBezTo>
                  <a:pt x="116" y="113"/>
                  <a:pt x="116" y="113"/>
                  <a:pt x="116" y="115"/>
                </a:cubicBezTo>
                <a:cubicBezTo>
                  <a:pt x="116" y="115"/>
                  <a:pt x="116" y="115"/>
                  <a:pt x="118" y="117"/>
                </a:cubicBezTo>
                <a:cubicBezTo>
                  <a:pt x="118" y="117"/>
                  <a:pt x="118" y="117"/>
                  <a:pt x="121" y="117"/>
                </a:cubicBezTo>
                <a:close/>
                <a:moveTo>
                  <a:pt x="15" y="44"/>
                </a:moveTo>
                <a:cubicBezTo>
                  <a:pt x="15" y="46"/>
                  <a:pt x="17" y="46"/>
                  <a:pt x="17" y="46"/>
                </a:cubicBezTo>
                <a:cubicBezTo>
                  <a:pt x="17" y="46"/>
                  <a:pt x="20" y="46"/>
                  <a:pt x="20" y="44"/>
                </a:cubicBezTo>
                <a:cubicBezTo>
                  <a:pt x="20" y="44"/>
                  <a:pt x="20" y="44"/>
                  <a:pt x="20" y="42"/>
                </a:cubicBezTo>
                <a:cubicBezTo>
                  <a:pt x="20" y="42"/>
                  <a:pt x="20" y="42"/>
                  <a:pt x="20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2"/>
                  <a:pt x="13" y="42"/>
                  <a:pt x="13" y="42"/>
                </a:cubicBezTo>
                <a:cubicBezTo>
                  <a:pt x="13" y="44"/>
                  <a:pt x="15" y="44"/>
                  <a:pt x="15" y="44"/>
                </a:cubicBezTo>
                <a:close/>
                <a:moveTo>
                  <a:pt x="155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20"/>
                  <a:pt x="2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8" y="20"/>
                  <a:pt x="30" y="18"/>
                  <a:pt x="30" y="18"/>
                </a:cubicBezTo>
                <a:cubicBezTo>
                  <a:pt x="30" y="15"/>
                  <a:pt x="28" y="13"/>
                  <a:pt x="26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150" y="7"/>
                  <a:pt x="150" y="7"/>
                  <a:pt x="150" y="7"/>
                </a:cubicBezTo>
                <a:cubicBezTo>
                  <a:pt x="150" y="13"/>
                  <a:pt x="150" y="13"/>
                  <a:pt x="150" y="13"/>
                </a:cubicBezTo>
                <a:cubicBezTo>
                  <a:pt x="82" y="13"/>
                  <a:pt x="82" y="13"/>
                  <a:pt x="82" y="13"/>
                </a:cubicBezTo>
                <a:cubicBezTo>
                  <a:pt x="82" y="11"/>
                  <a:pt x="79" y="9"/>
                  <a:pt x="77" y="9"/>
                </a:cubicBezTo>
                <a:cubicBezTo>
                  <a:pt x="77" y="9"/>
                  <a:pt x="75" y="11"/>
                  <a:pt x="75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4" y="13"/>
                  <a:pt x="51" y="15"/>
                  <a:pt x="51" y="18"/>
                </a:cubicBezTo>
                <a:cubicBezTo>
                  <a:pt x="51" y="18"/>
                  <a:pt x="54" y="20"/>
                  <a:pt x="56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33"/>
                  <a:pt x="75" y="33"/>
                  <a:pt x="75" y="33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50"/>
                  <a:pt x="67" y="50"/>
                  <a:pt x="67" y="50"/>
                </a:cubicBezTo>
                <a:cubicBezTo>
                  <a:pt x="67" y="52"/>
                  <a:pt x="67" y="52"/>
                  <a:pt x="67" y="52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3" y="56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54"/>
                  <a:pt x="75" y="52"/>
                  <a:pt x="75" y="52"/>
                </a:cubicBezTo>
                <a:cubicBezTo>
                  <a:pt x="73" y="50"/>
                  <a:pt x="73" y="50"/>
                  <a:pt x="73" y="50"/>
                </a:cubicBezTo>
                <a:cubicBezTo>
                  <a:pt x="73" y="46"/>
                  <a:pt x="73" y="46"/>
                  <a:pt x="73" y="46"/>
                </a:cubicBezTo>
                <a:cubicBezTo>
                  <a:pt x="77" y="39"/>
                  <a:pt x="77" y="39"/>
                  <a:pt x="77" y="39"/>
                </a:cubicBezTo>
                <a:cubicBezTo>
                  <a:pt x="84" y="46"/>
                  <a:pt x="84" y="46"/>
                  <a:pt x="84" y="46"/>
                </a:cubicBezTo>
                <a:cubicBezTo>
                  <a:pt x="84" y="50"/>
                  <a:pt x="84" y="50"/>
                  <a:pt x="84" y="50"/>
                </a:cubicBezTo>
                <a:cubicBezTo>
                  <a:pt x="82" y="52"/>
                  <a:pt x="82" y="52"/>
                  <a:pt x="82" y="52"/>
                </a:cubicBezTo>
                <a:cubicBezTo>
                  <a:pt x="79" y="52"/>
                  <a:pt x="79" y="54"/>
                  <a:pt x="82" y="56"/>
                </a:cubicBezTo>
                <a:cubicBezTo>
                  <a:pt x="84" y="56"/>
                  <a:pt x="84" y="56"/>
                  <a:pt x="86" y="56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52"/>
                  <a:pt x="90" y="52"/>
                  <a:pt x="90" y="50"/>
                </a:cubicBezTo>
                <a:cubicBezTo>
                  <a:pt x="90" y="43"/>
                  <a:pt x="90" y="43"/>
                  <a:pt x="90" y="43"/>
                </a:cubicBezTo>
                <a:cubicBezTo>
                  <a:pt x="90" y="41"/>
                  <a:pt x="90" y="41"/>
                  <a:pt x="90" y="41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20"/>
                  <a:pt x="82" y="20"/>
                  <a:pt x="82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18" y="22"/>
                  <a:pt x="118" y="24"/>
                  <a:pt x="118" y="26"/>
                </a:cubicBezTo>
                <a:cubicBezTo>
                  <a:pt x="118" y="30"/>
                  <a:pt x="120" y="33"/>
                  <a:pt x="122" y="35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3" y="78"/>
                  <a:pt x="103" y="82"/>
                  <a:pt x="103" y="84"/>
                </a:cubicBezTo>
                <a:cubicBezTo>
                  <a:pt x="99" y="89"/>
                  <a:pt x="99" y="89"/>
                  <a:pt x="99" y="89"/>
                </a:cubicBezTo>
                <a:cubicBezTo>
                  <a:pt x="99" y="91"/>
                  <a:pt x="99" y="93"/>
                  <a:pt x="99" y="95"/>
                </a:cubicBezTo>
                <a:cubicBezTo>
                  <a:pt x="101" y="95"/>
                  <a:pt x="101" y="95"/>
                  <a:pt x="101" y="95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7" y="89"/>
                  <a:pt x="107" y="89"/>
                  <a:pt x="107" y="89"/>
                </a:cubicBezTo>
                <a:cubicBezTo>
                  <a:pt x="109" y="91"/>
                  <a:pt x="112" y="91"/>
                  <a:pt x="112" y="91"/>
                </a:cubicBezTo>
                <a:cubicBezTo>
                  <a:pt x="114" y="91"/>
                  <a:pt x="118" y="89"/>
                  <a:pt x="118" y="86"/>
                </a:cubicBezTo>
                <a:cubicBezTo>
                  <a:pt x="135" y="69"/>
                  <a:pt x="135" y="69"/>
                  <a:pt x="135" y="69"/>
                </a:cubicBezTo>
                <a:cubicBezTo>
                  <a:pt x="140" y="67"/>
                  <a:pt x="142" y="65"/>
                  <a:pt x="142" y="63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2" y="37"/>
                  <a:pt x="140" y="37"/>
                  <a:pt x="140" y="35"/>
                </a:cubicBezTo>
                <a:cubicBezTo>
                  <a:pt x="144" y="33"/>
                  <a:pt x="144" y="30"/>
                  <a:pt x="144" y="26"/>
                </a:cubicBezTo>
                <a:cubicBezTo>
                  <a:pt x="144" y="24"/>
                  <a:pt x="144" y="22"/>
                  <a:pt x="142" y="20"/>
                </a:cubicBezTo>
                <a:cubicBezTo>
                  <a:pt x="155" y="20"/>
                  <a:pt x="155" y="20"/>
                  <a:pt x="155" y="20"/>
                </a:cubicBezTo>
                <a:cubicBezTo>
                  <a:pt x="157" y="20"/>
                  <a:pt x="157" y="18"/>
                  <a:pt x="157" y="18"/>
                </a:cubicBezTo>
                <a:cubicBezTo>
                  <a:pt x="157" y="5"/>
                  <a:pt x="157" y="5"/>
                  <a:pt x="157" y="5"/>
                </a:cubicBezTo>
                <a:cubicBezTo>
                  <a:pt x="157" y="2"/>
                  <a:pt x="157" y="0"/>
                  <a:pt x="155" y="0"/>
                </a:cubicBezTo>
                <a:close/>
                <a:moveTo>
                  <a:pt x="114" y="82"/>
                </a:moveTo>
                <a:cubicBezTo>
                  <a:pt x="114" y="84"/>
                  <a:pt x="114" y="84"/>
                  <a:pt x="112" y="84"/>
                </a:cubicBezTo>
                <a:cubicBezTo>
                  <a:pt x="112" y="84"/>
                  <a:pt x="112" y="84"/>
                  <a:pt x="109" y="82"/>
                </a:cubicBezTo>
                <a:cubicBezTo>
                  <a:pt x="109" y="82"/>
                  <a:pt x="109" y="80"/>
                  <a:pt x="109" y="78"/>
                </a:cubicBezTo>
                <a:cubicBezTo>
                  <a:pt x="122" y="65"/>
                  <a:pt x="122" y="65"/>
                  <a:pt x="122" y="65"/>
                </a:cubicBezTo>
                <a:cubicBezTo>
                  <a:pt x="124" y="67"/>
                  <a:pt x="124" y="69"/>
                  <a:pt x="127" y="69"/>
                </a:cubicBezTo>
                <a:lnTo>
                  <a:pt x="114" y="82"/>
                </a:lnTo>
                <a:close/>
                <a:moveTo>
                  <a:pt x="135" y="63"/>
                </a:moveTo>
                <a:cubicBezTo>
                  <a:pt x="133" y="65"/>
                  <a:pt x="133" y="65"/>
                  <a:pt x="133" y="65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29" y="65"/>
                  <a:pt x="129" y="63"/>
                  <a:pt x="129" y="63"/>
                </a:cubicBezTo>
                <a:cubicBezTo>
                  <a:pt x="129" y="39"/>
                  <a:pt x="129" y="39"/>
                  <a:pt x="129" y="39"/>
                </a:cubicBezTo>
                <a:cubicBezTo>
                  <a:pt x="131" y="39"/>
                  <a:pt x="131" y="39"/>
                  <a:pt x="131" y="39"/>
                </a:cubicBezTo>
                <a:cubicBezTo>
                  <a:pt x="133" y="39"/>
                  <a:pt x="133" y="39"/>
                  <a:pt x="135" y="39"/>
                </a:cubicBezTo>
                <a:lnTo>
                  <a:pt x="135" y="63"/>
                </a:lnTo>
                <a:close/>
                <a:moveTo>
                  <a:pt x="131" y="33"/>
                </a:moveTo>
                <a:cubicBezTo>
                  <a:pt x="127" y="33"/>
                  <a:pt x="124" y="30"/>
                  <a:pt x="124" y="26"/>
                </a:cubicBezTo>
                <a:cubicBezTo>
                  <a:pt x="124" y="22"/>
                  <a:pt x="127" y="20"/>
                  <a:pt x="131" y="20"/>
                </a:cubicBezTo>
                <a:cubicBezTo>
                  <a:pt x="135" y="20"/>
                  <a:pt x="137" y="22"/>
                  <a:pt x="137" y="26"/>
                </a:cubicBezTo>
                <a:cubicBezTo>
                  <a:pt x="137" y="30"/>
                  <a:pt x="135" y="33"/>
                  <a:pt x="131" y="33"/>
                </a:cubicBezTo>
                <a:close/>
                <a:moveTo>
                  <a:pt x="45" y="17"/>
                </a:moveTo>
                <a:cubicBezTo>
                  <a:pt x="45" y="15"/>
                  <a:pt x="45" y="15"/>
                  <a:pt x="43" y="15"/>
                </a:cubicBezTo>
                <a:cubicBezTo>
                  <a:pt x="43" y="13"/>
                  <a:pt x="43" y="13"/>
                  <a:pt x="41" y="13"/>
                </a:cubicBezTo>
                <a:cubicBezTo>
                  <a:pt x="41" y="13"/>
                  <a:pt x="41" y="13"/>
                  <a:pt x="39" y="15"/>
                </a:cubicBezTo>
                <a:cubicBezTo>
                  <a:pt x="39" y="15"/>
                  <a:pt x="39" y="15"/>
                  <a:pt x="39" y="17"/>
                </a:cubicBezTo>
                <a:cubicBezTo>
                  <a:pt x="39" y="17"/>
                  <a:pt x="39" y="17"/>
                  <a:pt x="39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5" y="17"/>
                  <a:pt x="45" y="17"/>
                  <a:pt x="45" y="17"/>
                </a:cubicBezTo>
                <a:close/>
                <a:moveTo>
                  <a:pt x="131" y="24"/>
                </a:moveTo>
                <a:cubicBezTo>
                  <a:pt x="129" y="24"/>
                  <a:pt x="129" y="24"/>
                  <a:pt x="129" y="24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9" y="28"/>
                  <a:pt x="129" y="28"/>
                  <a:pt x="129" y="28"/>
                </a:cubicBezTo>
                <a:cubicBezTo>
                  <a:pt x="131" y="31"/>
                  <a:pt x="131" y="31"/>
                  <a:pt x="131" y="31"/>
                </a:cubicBezTo>
                <a:cubicBezTo>
                  <a:pt x="133" y="31"/>
                  <a:pt x="133" y="28"/>
                  <a:pt x="133" y="28"/>
                </a:cubicBezTo>
                <a:cubicBezTo>
                  <a:pt x="133" y="28"/>
                  <a:pt x="135" y="28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1" y="24"/>
                </a:cubicBezTo>
                <a:close/>
                <a:moveTo>
                  <a:pt x="17" y="132"/>
                </a:moveTo>
                <a:cubicBezTo>
                  <a:pt x="13" y="132"/>
                  <a:pt x="9" y="136"/>
                  <a:pt x="9" y="140"/>
                </a:cubicBezTo>
                <a:cubicBezTo>
                  <a:pt x="9" y="145"/>
                  <a:pt x="13" y="149"/>
                  <a:pt x="17" y="149"/>
                </a:cubicBezTo>
                <a:cubicBezTo>
                  <a:pt x="21" y="149"/>
                  <a:pt x="25" y="145"/>
                  <a:pt x="25" y="140"/>
                </a:cubicBezTo>
                <a:cubicBezTo>
                  <a:pt x="25" y="136"/>
                  <a:pt x="21" y="132"/>
                  <a:pt x="17" y="132"/>
                </a:cubicBezTo>
                <a:close/>
                <a:moveTo>
                  <a:pt x="17" y="142"/>
                </a:moveTo>
                <a:cubicBezTo>
                  <a:pt x="15" y="142"/>
                  <a:pt x="15" y="142"/>
                  <a:pt x="15" y="140"/>
                </a:cubicBezTo>
                <a:cubicBezTo>
                  <a:pt x="15" y="140"/>
                  <a:pt x="15" y="138"/>
                  <a:pt x="17" y="138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19" y="142"/>
                  <a:pt x="17" y="142"/>
                  <a:pt x="17" y="142"/>
                </a:cubicBezTo>
                <a:close/>
                <a:moveTo>
                  <a:pt x="114" y="141"/>
                </a:moveTo>
                <a:cubicBezTo>
                  <a:pt x="114" y="141"/>
                  <a:pt x="116" y="141"/>
                  <a:pt x="116" y="139"/>
                </a:cubicBezTo>
                <a:cubicBezTo>
                  <a:pt x="116" y="139"/>
                  <a:pt x="116" y="139"/>
                  <a:pt x="116" y="136"/>
                </a:cubicBezTo>
                <a:cubicBezTo>
                  <a:pt x="116" y="136"/>
                  <a:pt x="116" y="136"/>
                  <a:pt x="116" y="134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41"/>
                  <a:pt x="114" y="141"/>
                  <a:pt x="114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2" name="Freeform 191">
            <a:extLst>
              <a:ext uri="{FF2B5EF4-FFF2-40B4-BE49-F238E27FC236}">
                <a16:creationId xmlns:a16="http://schemas.microsoft.com/office/drawing/2014/main" id="{6CAD431B-48BC-451A-9C7D-F24D9BD02C7C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2474913"/>
            <a:ext cx="254000" cy="254000"/>
          </a:xfrm>
          <a:custGeom>
            <a:avLst/>
            <a:gdLst>
              <a:gd name="T0" fmla="*/ 103 w 160"/>
              <a:gd name="T1" fmla="*/ 109 h 160"/>
              <a:gd name="T2" fmla="*/ 34 w 160"/>
              <a:gd name="T3" fmla="*/ 100 h 160"/>
              <a:gd name="T4" fmla="*/ 0 w 160"/>
              <a:gd name="T5" fmla="*/ 156 h 160"/>
              <a:gd name="T6" fmla="*/ 34 w 160"/>
              <a:gd name="T7" fmla="*/ 113 h 160"/>
              <a:gd name="T8" fmla="*/ 108 w 160"/>
              <a:gd name="T9" fmla="*/ 120 h 160"/>
              <a:gd name="T10" fmla="*/ 77 w 160"/>
              <a:gd name="T11" fmla="*/ 130 h 160"/>
              <a:gd name="T12" fmla="*/ 142 w 160"/>
              <a:gd name="T13" fmla="*/ 100 h 160"/>
              <a:gd name="T14" fmla="*/ 114 w 160"/>
              <a:gd name="T15" fmla="*/ 143 h 160"/>
              <a:gd name="T16" fmla="*/ 56 w 160"/>
              <a:gd name="T17" fmla="*/ 152 h 160"/>
              <a:gd name="T18" fmla="*/ 160 w 160"/>
              <a:gd name="T19" fmla="*/ 102 h 160"/>
              <a:gd name="T20" fmla="*/ 6 w 160"/>
              <a:gd name="T21" fmla="*/ 104 h 160"/>
              <a:gd name="T22" fmla="*/ 43 w 160"/>
              <a:gd name="T23" fmla="*/ 146 h 160"/>
              <a:gd name="T24" fmla="*/ 43 w 160"/>
              <a:gd name="T25" fmla="*/ 152 h 160"/>
              <a:gd name="T26" fmla="*/ 19 w 160"/>
              <a:gd name="T27" fmla="*/ 148 h 160"/>
              <a:gd name="T28" fmla="*/ 14 w 160"/>
              <a:gd name="T29" fmla="*/ 145 h 160"/>
              <a:gd name="T30" fmla="*/ 39 w 160"/>
              <a:gd name="T31" fmla="*/ 73 h 160"/>
              <a:gd name="T32" fmla="*/ 67 w 160"/>
              <a:gd name="T33" fmla="*/ 7 h 160"/>
              <a:gd name="T34" fmla="*/ 36 w 160"/>
              <a:gd name="T35" fmla="*/ 28 h 160"/>
              <a:gd name="T36" fmla="*/ 36 w 160"/>
              <a:gd name="T37" fmla="*/ 41 h 160"/>
              <a:gd name="T38" fmla="*/ 36 w 160"/>
              <a:gd name="T39" fmla="*/ 41 h 160"/>
              <a:gd name="T40" fmla="*/ 75 w 160"/>
              <a:gd name="T41" fmla="*/ 3 h 160"/>
              <a:gd name="T42" fmla="*/ 116 w 160"/>
              <a:gd name="T43" fmla="*/ 28 h 160"/>
              <a:gd name="T44" fmla="*/ 84 w 160"/>
              <a:gd name="T45" fmla="*/ 76 h 160"/>
              <a:gd name="T46" fmla="*/ 84 w 160"/>
              <a:gd name="T47" fmla="*/ 93 h 160"/>
              <a:gd name="T48" fmla="*/ 123 w 160"/>
              <a:gd name="T49" fmla="*/ 74 h 160"/>
              <a:gd name="T50" fmla="*/ 95 w 160"/>
              <a:gd name="T51" fmla="*/ 0 h 160"/>
              <a:gd name="T52" fmla="*/ 84 w 160"/>
              <a:gd name="T53" fmla="*/ 87 h 160"/>
              <a:gd name="T54" fmla="*/ 84 w 160"/>
              <a:gd name="T55" fmla="*/ 82 h 160"/>
              <a:gd name="T56" fmla="*/ 123 w 160"/>
              <a:gd name="T57" fmla="*/ 67 h 160"/>
              <a:gd name="T58" fmla="*/ 54 w 160"/>
              <a:gd name="T59" fmla="*/ 25 h 160"/>
              <a:gd name="T60" fmla="*/ 54 w 160"/>
              <a:gd name="T61" fmla="*/ 35 h 160"/>
              <a:gd name="T62" fmla="*/ 52 w 160"/>
              <a:gd name="T63" fmla="*/ 50 h 160"/>
              <a:gd name="T64" fmla="*/ 54 w 160"/>
              <a:gd name="T65" fmla="*/ 59 h 160"/>
              <a:gd name="T66" fmla="*/ 67 w 160"/>
              <a:gd name="T67" fmla="*/ 65 h 160"/>
              <a:gd name="T68" fmla="*/ 84 w 160"/>
              <a:gd name="T69" fmla="*/ 73 h 160"/>
              <a:gd name="T70" fmla="*/ 93 w 160"/>
              <a:gd name="T71" fmla="*/ 67 h 160"/>
              <a:gd name="T72" fmla="*/ 104 w 160"/>
              <a:gd name="T73" fmla="*/ 57 h 160"/>
              <a:gd name="T74" fmla="*/ 110 w 160"/>
              <a:gd name="T75" fmla="*/ 48 h 160"/>
              <a:gd name="T76" fmla="*/ 102 w 160"/>
              <a:gd name="T77" fmla="*/ 31 h 160"/>
              <a:gd name="T78" fmla="*/ 97 w 160"/>
              <a:gd name="T79" fmla="*/ 18 h 160"/>
              <a:gd name="T80" fmla="*/ 86 w 160"/>
              <a:gd name="T81" fmla="*/ 16 h 160"/>
              <a:gd name="T82" fmla="*/ 71 w 160"/>
              <a:gd name="T83" fmla="*/ 18 h 160"/>
              <a:gd name="T84" fmla="*/ 78 w 160"/>
              <a:gd name="T85" fmla="*/ 20 h 160"/>
              <a:gd name="T86" fmla="*/ 84 w 160"/>
              <a:gd name="T87" fmla="*/ 25 h 160"/>
              <a:gd name="T88" fmla="*/ 97 w 160"/>
              <a:gd name="T89" fmla="*/ 27 h 160"/>
              <a:gd name="T90" fmla="*/ 102 w 160"/>
              <a:gd name="T91" fmla="*/ 42 h 160"/>
              <a:gd name="T92" fmla="*/ 99 w 160"/>
              <a:gd name="T93" fmla="*/ 46 h 160"/>
              <a:gd name="T94" fmla="*/ 95 w 160"/>
              <a:gd name="T95" fmla="*/ 61 h 160"/>
              <a:gd name="T96" fmla="*/ 82 w 160"/>
              <a:gd name="T97" fmla="*/ 65 h 160"/>
              <a:gd name="T98" fmla="*/ 76 w 160"/>
              <a:gd name="T99" fmla="*/ 61 h 160"/>
              <a:gd name="T100" fmla="*/ 60 w 160"/>
              <a:gd name="T101" fmla="*/ 59 h 160"/>
              <a:gd name="T102" fmla="*/ 58 w 160"/>
              <a:gd name="T103" fmla="*/ 44 h 160"/>
              <a:gd name="T104" fmla="*/ 60 w 160"/>
              <a:gd name="T105" fmla="*/ 40 h 160"/>
              <a:gd name="T106" fmla="*/ 63 w 160"/>
              <a:gd name="T107" fmla="*/ 25 h 160"/>
              <a:gd name="T108" fmla="*/ 80 w 160"/>
              <a:gd name="T109" fmla="*/ 55 h 160"/>
              <a:gd name="T110" fmla="*/ 80 w 160"/>
              <a:gd name="T111" fmla="*/ 55 h 160"/>
              <a:gd name="T112" fmla="*/ 73 w 160"/>
              <a:gd name="T113" fmla="*/ 42 h 160"/>
              <a:gd name="T114" fmla="*/ 19 w 160"/>
              <a:gd name="T115" fmla="*/ 113 h 160"/>
              <a:gd name="T116" fmla="*/ 17 w 160"/>
              <a:gd name="T117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3" y="94"/>
                </a:moveTo>
                <a:cubicBezTo>
                  <a:pt x="149" y="92"/>
                  <a:pt x="142" y="92"/>
                  <a:pt x="138" y="96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13"/>
                  <a:pt x="110" y="109"/>
                  <a:pt x="103" y="109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67" y="98"/>
                  <a:pt x="62" y="98"/>
                  <a:pt x="56" y="100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34" y="100"/>
                  <a:pt x="34" y="98"/>
                  <a:pt x="32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4" y="160"/>
                  <a:pt x="34" y="158"/>
                  <a:pt x="34" y="156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62" y="104"/>
                  <a:pt x="67" y="104"/>
                  <a:pt x="7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5" y="115"/>
                  <a:pt x="108" y="117"/>
                  <a:pt x="108" y="120"/>
                </a:cubicBezTo>
                <a:cubicBezTo>
                  <a:pt x="105" y="122"/>
                  <a:pt x="103" y="124"/>
                  <a:pt x="101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5" y="124"/>
                  <a:pt x="73" y="126"/>
                  <a:pt x="73" y="126"/>
                </a:cubicBezTo>
                <a:cubicBezTo>
                  <a:pt x="73" y="128"/>
                  <a:pt x="75" y="130"/>
                  <a:pt x="77" y="130"/>
                </a:cubicBezTo>
                <a:cubicBezTo>
                  <a:pt x="86" y="130"/>
                  <a:pt x="86" y="130"/>
                  <a:pt x="86" y="130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08" y="130"/>
                  <a:pt x="112" y="128"/>
                  <a:pt x="116" y="124"/>
                </a:cubicBezTo>
                <a:cubicBezTo>
                  <a:pt x="142" y="100"/>
                  <a:pt x="142" y="100"/>
                  <a:pt x="142" y="100"/>
                </a:cubicBezTo>
                <a:cubicBezTo>
                  <a:pt x="144" y="98"/>
                  <a:pt x="149" y="98"/>
                  <a:pt x="151" y="100"/>
                </a:cubicBezTo>
                <a:cubicBezTo>
                  <a:pt x="151" y="100"/>
                  <a:pt x="153" y="102"/>
                  <a:pt x="153" y="104"/>
                </a:cubicBezTo>
                <a:cubicBezTo>
                  <a:pt x="153" y="104"/>
                  <a:pt x="151" y="107"/>
                  <a:pt x="151" y="109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2" y="145"/>
                  <a:pt x="108" y="145"/>
                  <a:pt x="105" y="145"/>
                </a:cubicBezTo>
                <a:cubicBezTo>
                  <a:pt x="56" y="145"/>
                  <a:pt x="56" y="145"/>
                  <a:pt x="56" y="145"/>
                </a:cubicBezTo>
                <a:cubicBezTo>
                  <a:pt x="54" y="145"/>
                  <a:pt x="54" y="148"/>
                  <a:pt x="54" y="150"/>
                </a:cubicBezTo>
                <a:cubicBezTo>
                  <a:pt x="54" y="150"/>
                  <a:pt x="54" y="152"/>
                  <a:pt x="56" y="152"/>
                </a:cubicBezTo>
                <a:cubicBezTo>
                  <a:pt x="105" y="152"/>
                  <a:pt x="105" y="152"/>
                  <a:pt x="105" y="152"/>
                </a:cubicBezTo>
                <a:cubicBezTo>
                  <a:pt x="110" y="152"/>
                  <a:pt x="114" y="150"/>
                  <a:pt x="118" y="148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7" y="111"/>
                  <a:pt x="160" y="107"/>
                  <a:pt x="160" y="102"/>
                </a:cubicBezTo>
                <a:cubicBezTo>
                  <a:pt x="160" y="100"/>
                  <a:pt x="157" y="96"/>
                  <a:pt x="153" y="94"/>
                </a:cubicBezTo>
                <a:close/>
                <a:moveTo>
                  <a:pt x="28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04"/>
                  <a:pt x="6" y="104"/>
                  <a:pt x="6" y="104"/>
                </a:cubicBezTo>
                <a:cubicBezTo>
                  <a:pt x="28" y="104"/>
                  <a:pt x="28" y="104"/>
                  <a:pt x="28" y="104"/>
                </a:cubicBezTo>
                <a:lnTo>
                  <a:pt x="28" y="154"/>
                </a:lnTo>
                <a:close/>
                <a:moveTo>
                  <a:pt x="45" y="148"/>
                </a:moveTo>
                <a:cubicBezTo>
                  <a:pt x="45" y="146"/>
                  <a:pt x="45" y="146"/>
                  <a:pt x="43" y="146"/>
                </a:cubicBezTo>
                <a:cubicBezTo>
                  <a:pt x="43" y="146"/>
                  <a:pt x="43" y="146"/>
                  <a:pt x="41" y="148"/>
                </a:cubicBezTo>
                <a:cubicBezTo>
                  <a:pt x="41" y="148"/>
                  <a:pt x="41" y="148"/>
                  <a:pt x="41" y="150"/>
                </a:cubicBezTo>
                <a:cubicBezTo>
                  <a:pt x="41" y="150"/>
                  <a:pt x="41" y="150"/>
                  <a:pt x="41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7" y="148"/>
                  <a:pt x="47" y="148"/>
                  <a:pt x="45" y="148"/>
                </a:cubicBezTo>
                <a:close/>
                <a:moveTo>
                  <a:pt x="19" y="148"/>
                </a:moveTo>
                <a:cubicBezTo>
                  <a:pt x="19" y="148"/>
                  <a:pt x="19" y="148"/>
                  <a:pt x="19" y="145"/>
                </a:cubicBezTo>
                <a:cubicBezTo>
                  <a:pt x="19" y="143"/>
                  <a:pt x="19" y="143"/>
                  <a:pt x="19" y="143"/>
                </a:cubicBezTo>
                <a:cubicBezTo>
                  <a:pt x="14" y="143"/>
                  <a:pt x="14" y="143"/>
                  <a:pt x="14" y="143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7" y="150"/>
                  <a:pt x="17" y="150"/>
                  <a:pt x="17" y="150"/>
                </a:cubicBezTo>
                <a:lnTo>
                  <a:pt x="19" y="148"/>
                </a:lnTo>
                <a:close/>
                <a:moveTo>
                  <a:pt x="39" y="73"/>
                </a:moveTo>
                <a:cubicBezTo>
                  <a:pt x="41" y="73"/>
                  <a:pt x="43" y="71"/>
                  <a:pt x="43" y="71"/>
                </a:cubicBezTo>
                <a:cubicBezTo>
                  <a:pt x="43" y="28"/>
                  <a:pt x="43" y="28"/>
                  <a:pt x="43" y="28"/>
                </a:cubicBezTo>
                <a:cubicBezTo>
                  <a:pt x="43" y="15"/>
                  <a:pt x="52" y="7"/>
                  <a:pt x="64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9" y="7"/>
                  <a:pt x="71" y="5"/>
                  <a:pt x="71" y="3"/>
                </a:cubicBezTo>
                <a:cubicBezTo>
                  <a:pt x="71" y="0"/>
                  <a:pt x="69" y="0"/>
                  <a:pt x="67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49" y="0"/>
                  <a:pt x="36" y="13"/>
                  <a:pt x="36" y="28"/>
                </a:cubicBezTo>
                <a:cubicBezTo>
                  <a:pt x="36" y="35"/>
                  <a:pt x="36" y="35"/>
                  <a:pt x="36" y="35"/>
                </a:cubicBezTo>
                <a:cubicBezTo>
                  <a:pt x="26" y="37"/>
                  <a:pt x="19" y="46"/>
                  <a:pt x="19" y="54"/>
                </a:cubicBezTo>
                <a:cubicBezTo>
                  <a:pt x="19" y="65"/>
                  <a:pt x="28" y="73"/>
                  <a:pt x="39" y="73"/>
                </a:cubicBezTo>
                <a:close/>
                <a:moveTo>
                  <a:pt x="36" y="41"/>
                </a:moveTo>
                <a:cubicBezTo>
                  <a:pt x="36" y="63"/>
                  <a:pt x="36" y="63"/>
                  <a:pt x="36" y="63"/>
                </a:cubicBezTo>
                <a:cubicBezTo>
                  <a:pt x="36" y="67"/>
                  <a:pt x="36" y="67"/>
                  <a:pt x="36" y="67"/>
                </a:cubicBezTo>
                <a:cubicBezTo>
                  <a:pt x="30" y="67"/>
                  <a:pt x="26" y="61"/>
                  <a:pt x="26" y="54"/>
                </a:cubicBezTo>
                <a:cubicBezTo>
                  <a:pt x="26" y="48"/>
                  <a:pt x="30" y="43"/>
                  <a:pt x="36" y="41"/>
                </a:cubicBezTo>
                <a:close/>
                <a:moveTo>
                  <a:pt x="79" y="8"/>
                </a:moveTo>
                <a:cubicBezTo>
                  <a:pt x="82" y="8"/>
                  <a:pt x="82" y="5"/>
                  <a:pt x="82" y="3"/>
                </a:cubicBezTo>
                <a:cubicBezTo>
                  <a:pt x="82" y="0"/>
                  <a:pt x="82" y="0"/>
                  <a:pt x="79" y="0"/>
                </a:cubicBezTo>
                <a:cubicBezTo>
                  <a:pt x="77" y="0"/>
                  <a:pt x="75" y="0"/>
                  <a:pt x="75" y="3"/>
                </a:cubicBezTo>
                <a:cubicBezTo>
                  <a:pt x="75" y="5"/>
                  <a:pt x="77" y="8"/>
                  <a:pt x="79" y="8"/>
                </a:cubicBezTo>
                <a:close/>
                <a:moveTo>
                  <a:pt x="91" y="7"/>
                </a:moveTo>
                <a:cubicBezTo>
                  <a:pt x="95" y="7"/>
                  <a:pt x="95" y="7"/>
                  <a:pt x="95" y="7"/>
                </a:cubicBezTo>
                <a:cubicBezTo>
                  <a:pt x="106" y="7"/>
                  <a:pt x="116" y="16"/>
                  <a:pt x="116" y="28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4" y="82"/>
                  <a:pt x="114" y="82"/>
                  <a:pt x="114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89" y="78"/>
                  <a:pt x="86" y="76"/>
                  <a:pt x="84" y="76"/>
                </a:cubicBezTo>
                <a:cubicBezTo>
                  <a:pt x="76" y="76"/>
                  <a:pt x="76" y="76"/>
                  <a:pt x="76" y="76"/>
                </a:cubicBezTo>
                <a:cubicBezTo>
                  <a:pt x="71" y="76"/>
                  <a:pt x="69" y="80"/>
                  <a:pt x="69" y="85"/>
                </a:cubicBezTo>
                <a:cubicBezTo>
                  <a:pt x="69" y="89"/>
                  <a:pt x="71" y="93"/>
                  <a:pt x="76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6" y="93"/>
                  <a:pt x="89" y="91"/>
                  <a:pt x="91" y="87"/>
                </a:cubicBezTo>
                <a:cubicBezTo>
                  <a:pt x="114" y="87"/>
                  <a:pt x="114" y="87"/>
                  <a:pt x="114" y="87"/>
                </a:cubicBezTo>
                <a:cubicBezTo>
                  <a:pt x="118" y="87"/>
                  <a:pt x="123" y="85"/>
                  <a:pt x="123" y="80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31" y="74"/>
                  <a:pt x="140" y="65"/>
                  <a:pt x="140" y="54"/>
                </a:cubicBezTo>
                <a:cubicBezTo>
                  <a:pt x="140" y="46"/>
                  <a:pt x="131" y="37"/>
                  <a:pt x="123" y="35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3"/>
                  <a:pt x="110" y="0"/>
                  <a:pt x="95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9" y="0"/>
                  <a:pt x="89" y="0"/>
                  <a:pt x="89" y="3"/>
                </a:cubicBezTo>
                <a:cubicBezTo>
                  <a:pt x="89" y="5"/>
                  <a:pt x="89" y="7"/>
                  <a:pt x="91" y="7"/>
                </a:cubicBezTo>
                <a:close/>
                <a:moveTo>
                  <a:pt x="84" y="87"/>
                </a:moveTo>
                <a:cubicBezTo>
                  <a:pt x="76" y="87"/>
                  <a:pt x="76" y="87"/>
                  <a:pt x="76" y="87"/>
                </a:cubicBezTo>
                <a:cubicBezTo>
                  <a:pt x="74" y="85"/>
                  <a:pt x="74" y="85"/>
                  <a:pt x="74" y="85"/>
                </a:cubicBezTo>
                <a:cubicBezTo>
                  <a:pt x="76" y="82"/>
                  <a:pt x="76" y="82"/>
                  <a:pt x="76" y="82"/>
                </a:cubicBezTo>
                <a:cubicBezTo>
                  <a:pt x="84" y="82"/>
                  <a:pt x="84" y="82"/>
                  <a:pt x="84" y="82"/>
                </a:cubicBezTo>
                <a:lnTo>
                  <a:pt x="84" y="87"/>
                </a:lnTo>
                <a:close/>
                <a:moveTo>
                  <a:pt x="123" y="41"/>
                </a:moveTo>
                <a:cubicBezTo>
                  <a:pt x="127" y="44"/>
                  <a:pt x="133" y="48"/>
                  <a:pt x="133" y="54"/>
                </a:cubicBezTo>
                <a:cubicBezTo>
                  <a:pt x="133" y="61"/>
                  <a:pt x="127" y="67"/>
                  <a:pt x="123" y="67"/>
                </a:cubicBezTo>
                <a:cubicBezTo>
                  <a:pt x="123" y="41"/>
                  <a:pt x="123" y="41"/>
                  <a:pt x="123" y="41"/>
                </a:cubicBezTo>
                <a:close/>
                <a:moveTo>
                  <a:pt x="65" y="18"/>
                </a:moveTo>
                <a:cubicBezTo>
                  <a:pt x="65" y="16"/>
                  <a:pt x="63" y="16"/>
                  <a:pt x="60" y="18"/>
                </a:cubicBezTo>
                <a:cubicBezTo>
                  <a:pt x="54" y="25"/>
                  <a:pt x="54" y="25"/>
                  <a:pt x="54" y="25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9"/>
                  <a:pt x="54" y="29"/>
                  <a:pt x="54" y="29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3"/>
                  <a:pt x="56" y="33"/>
                  <a:pt x="54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0" y="35"/>
                  <a:pt x="50" y="35"/>
                  <a:pt x="50" y="37"/>
                </a:cubicBezTo>
                <a:cubicBezTo>
                  <a:pt x="50" y="48"/>
                  <a:pt x="50" y="48"/>
                  <a:pt x="50" y="48"/>
                </a:cubicBezTo>
                <a:cubicBezTo>
                  <a:pt x="50" y="50"/>
                  <a:pt x="50" y="50"/>
                  <a:pt x="52" y="50"/>
                </a:cubicBezTo>
                <a:cubicBezTo>
                  <a:pt x="54" y="50"/>
                  <a:pt x="54" y="50"/>
                  <a:pt x="54" y="50"/>
                </a:cubicBezTo>
                <a:cubicBezTo>
                  <a:pt x="56" y="52"/>
                  <a:pt x="56" y="52"/>
                  <a:pt x="56" y="54"/>
                </a:cubicBezTo>
                <a:cubicBezTo>
                  <a:pt x="54" y="57"/>
                  <a:pt x="54" y="57"/>
                  <a:pt x="54" y="57"/>
                </a:cubicBezTo>
                <a:cubicBezTo>
                  <a:pt x="54" y="57"/>
                  <a:pt x="54" y="57"/>
                  <a:pt x="54" y="59"/>
                </a:cubicBezTo>
                <a:cubicBezTo>
                  <a:pt x="54" y="61"/>
                  <a:pt x="54" y="61"/>
                  <a:pt x="54" y="61"/>
                </a:cubicBezTo>
                <a:cubicBezTo>
                  <a:pt x="60" y="67"/>
                  <a:pt x="60" y="67"/>
                  <a:pt x="60" y="67"/>
                </a:cubicBezTo>
                <a:cubicBezTo>
                  <a:pt x="63" y="69"/>
                  <a:pt x="65" y="69"/>
                  <a:pt x="65" y="67"/>
                </a:cubicBezTo>
                <a:cubicBezTo>
                  <a:pt x="67" y="65"/>
                  <a:pt x="67" y="65"/>
                  <a:pt x="67" y="65"/>
                </a:cubicBezTo>
                <a:cubicBezTo>
                  <a:pt x="69" y="65"/>
                  <a:pt x="69" y="67"/>
                  <a:pt x="71" y="67"/>
                </a:cubicBezTo>
                <a:cubicBezTo>
                  <a:pt x="71" y="69"/>
                  <a:pt x="71" y="69"/>
                  <a:pt x="71" y="69"/>
                </a:cubicBezTo>
                <a:cubicBezTo>
                  <a:pt x="71" y="71"/>
                  <a:pt x="73" y="73"/>
                  <a:pt x="73" y="73"/>
                </a:cubicBezTo>
                <a:cubicBezTo>
                  <a:pt x="84" y="73"/>
                  <a:pt x="84" y="73"/>
                  <a:pt x="84" y="73"/>
                </a:cubicBezTo>
                <a:cubicBezTo>
                  <a:pt x="86" y="73"/>
                  <a:pt x="86" y="71"/>
                  <a:pt x="86" y="69"/>
                </a:cubicBezTo>
                <a:cubicBezTo>
                  <a:pt x="86" y="67"/>
                  <a:pt x="86" y="67"/>
                  <a:pt x="86" y="67"/>
                </a:cubicBezTo>
                <a:cubicBezTo>
                  <a:pt x="89" y="67"/>
                  <a:pt x="91" y="65"/>
                  <a:pt x="91" y="65"/>
                </a:cubicBezTo>
                <a:cubicBezTo>
                  <a:pt x="93" y="67"/>
                  <a:pt x="93" y="67"/>
                  <a:pt x="93" y="67"/>
                </a:cubicBezTo>
                <a:cubicBezTo>
                  <a:pt x="95" y="69"/>
                  <a:pt x="97" y="69"/>
                  <a:pt x="97" y="67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6" y="61"/>
                  <a:pt x="106" y="59"/>
                  <a:pt x="106" y="59"/>
                </a:cubicBezTo>
                <a:cubicBezTo>
                  <a:pt x="106" y="57"/>
                  <a:pt x="106" y="57"/>
                  <a:pt x="104" y="57"/>
                </a:cubicBezTo>
                <a:cubicBezTo>
                  <a:pt x="102" y="54"/>
                  <a:pt x="102" y="54"/>
                  <a:pt x="102" y="54"/>
                </a:cubicBezTo>
                <a:cubicBezTo>
                  <a:pt x="104" y="52"/>
                  <a:pt x="104" y="52"/>
                  <a:pt x="104" y="50"/>
                </a:cubicBezTo>
                <a:cubicBezTo>
                  <a:pt x="106" y="50"/>
                  <a:pt x="106" y="50"/>
                  <a:pt x="106" y="50"/>
                </a:cubicBezTo>
                <a:cubicBezTo>
                  <a:pt x="108" y="50"/>
                  <a:pt x="110" y="50"/>
                  <a:pt x="110" y="48"/>
                </a:cubicBezTo>
                <a:cubicBezTo>
                  <a:pt x="110" y="37"/>
                  <a:pt x="110" y="37"/>
                  <a:pt x="110" y="37"/>
                </a:cubicBezTo>
                <a:cubicBezTo>
                  <a:pt x="110" y="35"/>
                  <a:pt x="108" y="35"/>
                  <a:pt x="106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3"/>
                  <a:pt x="104" y="33"/>
                  <a:pt x="102" y="31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6" y="29"/>
                  <a:pt x="106" y="29"/>
                  <a:pt x="106" y="27"/>
                </a:cubicBezTo>
                <a:cubicBezTo>
                  <a:pt x="106" y="27"/>
                  <a:pt x="106" y="25"/>
                  <a:pt x="104" y="25"/>
                </a:cubicBezTo>
                <a:cubicBezTo>
                  <a:pt x="97" y="18"/>
                  <a:pt x="97" y="18"/>
                  <a:pt x="97" y="18"/>
                </a:cubicBezTo>
                <a:cubicBezTo>
                  <a:pt x="97" y="16"/>
                  <a:pt x="95" y="16"/>
                  <a:pt x="93" y="18"/>
                </a:cubicBezTo>
                <a:cubicBezTo>
                  <a:pt x="91" y="20"/>
                  <a:pt x="91" y="20"/>
                  <a:pt x="91" y="20"/>
                </a:cubicBezTo>
                <a:cubicBezTo>
                  <a:pt x="91" y="20"/>
                  <a:pt x="89" y="18"/>
                  <a:pt x="86" y="18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4"/>
                  <a:pt x="86" y="12"/>
                  <a:pt x="84" y="12"/>
                </a:cubicBezTo>
                <a:cubicBezTo>
                  <a:pt x="73" y="12"/>
                  <a:pt x="73" y="12"/>
                  <a:pt x="73" y="12"/>
                </a:cubicBezTo>
                <a:cubicBezTo>
                  <a:pt x="73" y="12"/>
                  <a:pt x="71" y="14"/>
                  <a:pt x="71" y="16"/>
                </a:cubicBezTo>
                <a:cubicBezTo>
                  <a:pt x="71" y="18"/>
                  <a:pt x="71" y="18"/>
                  <a:pt x="71" y="18"/>
                </a:cubicBezTo>
                <a:cubicBezTo>
                  <a:pt x="69" y="18"/>
                  <a:pt x="69" y="20"/>
                  <a:pt x="67" y="20"/>
                </a:cubicBezTo>
                <a:cubicBezTo>
                  <a:pt x="65" y="18"/>
                  <a:pt x="65" y="18"/>
                  <a:pt x="65" y="18"/>
                </a:cubicBezTo>
                <a:close/>
                <a:moveTo>
                  <a:pt x="76" y="25"/>
                </a:moveTo>
                <a:cubicBezTo>
                  <a:pt x="76" y="25"/>
                  <a:pt x="78" y="23"/>
                  <a:pt x="78" y="20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8"/>
                  <a:pt x="82" y="18"/>
                  <a:pt x="82" y="18"/>
                </a:cubicBezTo>
                <a:cubicBezTo>
                  <a:pt x="82" y="20"/>
                  <a:pt x="82" y="20"/>
                  <a:pt x="82" y="20"/>
                </a:cubicBezTo>
                <a:cubicBezTo>
                  <a:pt x="82" y="23"/>
                  <a:pt x="82" y="25"/>
                  <a:pt x="84" y="25"/>
                </a:cubicBezTo>
                <a:cubicBezTo>
                  <a:pt x="86" y="25"/>
                  <a:pt x="89" y="25"/>
                  <a:pt x="91" y="27"/>
                </a:cubicBezTo>
                <a:cubicBezTo>
                  <a:pt x="93" y="27"/>
                  <a:pt x="93" y="27"/>
                  <a:pt x="93" y="27"/>
                </a:cubicBezTo>
                <a:cubicBezTo>
                  <a:pt x="95" y="25"/>
                  <a:pt x="95" y="25"/>
                  <a:pt x="95" y="25"/>
                </a:cubicBezTo>
                <a:cubicBezTo>
                  <a:pt x="97" y="27"/>
                  <a:pt x="97" y="27"/>
                  <a:pt x="97" y="27"/>
                </a:cubicBezTo>
                <a:cubicBezTo>
                  <a:pt x="97" y="29"/>
                  <a:pt x="97" y="29"/>
                  <a:pt x="97" y="29"/>
                </a:cubicBezTo>
                <a:cubicBezTo>
                  <a:pt x="95" y="29"/>
                  <a:pt x="95" y="31"/>
                  <a:pt x="95" y="33"/>
                </a:cubicBezTo>
                <a:cubicBezTo>
                  <a:pt x="97" y="35"/>
                  <a:pt x="97" y="35"/>
                  <a:pt x="99" y="40"/>
                </a:cubicBezTo>
                <a:cubicBezTo>
                  <a:pt x="99" y="40"/>
                  <a:pt x="99" y="42"/>
                  <a:pt x="102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99" y="44"/>
                  <a:pt x="99" y="46"/>
                  <a:pt x="99" y="46"/>
                </a:cubicBezTo>
                <a:cubicBezTo>
                  <a:pt x="97" y="48"/>
                  <a:pt x="97" y="50"/>
                  <a:pt x="95" y="52"/>
                </a:cubicBezTo>
                <a:cubicBezTo>
                  <a:pt x="95" y="54"/>
                  <a:pt x="95" y="57"/>
                  <a:pt x="97" y="57"/>
                </a:cubicBezTo>
                <a:cubicBezTo>
                  <a:pt x="97" y="59"/>
                  <a:pt x="97" y="59"/>
                  <a:pt x="97" y="59"/>
                </a:cubicBezTo>
                <a:cubicBezTo>
                  <a:pt x="95" y="61"/>
                  <a:pt x="95" y="61"/>
                  <a:pt x="95" y="61"/>
                </a:cubicBezTo>
                <a:cubicBezTo>
                  <a:pt x="93" y="59"/>
                  <a:pt x="93" y="59"/>
                  <a:pt x="93" y="59"/>
                </a:cubicBezTo>
                <a:cubicBezTo>
                  <a:pt x="91" y="59"/>
                  <a:pt x="91" y="59"/>
                  <a:pt x="91" y="59"/>
                </a:cubicBezTo>
                <a:cubicBezTo>
                  <a:pt x="89" y="61"/>
                  <a:pt x="86" y="61"/>
                  <a:pt x="84" y="61"/>
                </a:cubicBezTo>
                <a:cubicBezTo>
                  <a:pt x="82" y="61"/>
                  <a:pt x="82" y="63"/>
                  <a:pt x="82" y="65"/>
                </a:cubicBezTo>
                <a:cubicBezTo>
                  <a:pt x="82" y="67"/>
                  <a:pt x="82" y="67"/>
                  <a:pt x="82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3"/>
                  <a:pt x="76" y="61"/>
                  <a:pt x="76" y="61"/>
                </a:cubicBezTo>
                <a:cubicBezTo>
                  <a:pt x="73" y="61"/>
                  <a:pt x="71" y="61"/>
                  <a:pt x="69" y="59"/>
                </a:cubicBezTo>
                <a:cubicBezTo>
                  <a:pt x="67" y="59"/>
                  <a:pt x="67" y="59"/>
                  <a:pt x="65" y="59"/>
                </a:cubicBezTo>
                <a:cubicBezTo>
                  <a:pt x="63" y="61"/>
                  <a:pt x="63" y="61"/>
                  <a:pt x="63" y="61"/>
                </a:cubicBezTo>
                <a:cubicBezTo>
                  <a:pt x="60" y="59"/>
                  <a:pt x="60" y="59"/>
                  <a:pt x="60" y="59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7"/>
                  <a:pt x="63" y="54"/>
                  <a:pt x="63" y="52"/>
                </a:cubicBezTo>
                <a:cubicBezTo>
                  <a:pt x="63" y="50"/>
                  <a:pt x="60" y="48"/>
                  <a:pt x="60" y="46"/>
                </a:cubicBezTo>
                <a:cubicBezTo>
                  <a:pt x="58" y="44"/>
                  <a:pt x="58" y="44"/>
                  <a:pt x="58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2"/>
                  <a:pt x="56" y="42"/>
                  <a:pt x="56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37"/>
                  <a:pt x="63" y="35"/>
                  <a:pt x="63" y="33"/>
                </a:cubicBezTo>
                <a:cubicBezTo>
                  <a:pt x="63" y="31"/>
                  <a:pt x="63" y="29"/>
                  <a:pt x="63" y="29"/>
                </a:cubicBezTo>
                <a:cubicBezTo>
                  <a:pt x="60" y="27"/>
                  <a:pt x="60" y="27"/>
                  <a:pt x="60" y="27"/>
                </a:cubicBezTo>
                <a:cubicBezTo>
                  <a:pt x="63" y="25"/>
                  <a:pt x="63" y="25"/>
                  <a:pt x="63" y="25"/>
                </a:cubicBezTo>
                <a:cubicBezTo>
                  <a:pt x="65" y="27"/>
                  <a:pt x="65" y="27"/>
                  <a:pt x="65" y="27"/>
                </a:cubicBezTo>
                <a:cubicBezTo>
                  <a:pt x="67" y="27"/>
                  <a:pt x="67" y="27"/>
                  <a:pt x="69" y="27"/>
                </a:cubicBezTo>
                <a:cubicBezTo>
                  <a:pt x="71" y="25"/>
                  <a:pt x="73" y="25"/>
                  <a:pt x="76" y="25"/>
                </a:cubicBezTo>
                <a:close/>
                <a:moveTo>
                  <a:pt x="80" y="55"/>
                </a:moveTo>
                <a:cubicBezTo>
                  <a:pt x="86" y="55"/>
                  <a:pt x="91" y="51"/>
                  <a:pt x="91" y="42"/>
                </a:cubicBezTo>
                <a:cubicBezTo>
                  <a:pt x="91" y="36"/>
                  <a:pt x="86" y="32"/>
                  <a:pt x="80" y="32"/>
                </a:cubicBezTo>
                <a:cubicBezTo>
                  <a:pt x="73" y="32"/>
                  <a:pt x="67" y="36"/>
                  <a:pt x="67" y="42"/>
                </a:cubicBezTo>
                <a:cubicBezTo>
                  <a:pt x="67" y="51"/>
                  <a:pt x="73" y="55"/>
                  <a:pt x="80" y="55"/>
                </a:cubicBezTo>
                <a:close/>
                <a:moveTo>
                  <a:pt x="80" y="38"/>
                </a:moveTo>
                <a:cubicBezTo>
                  <a:pt x="82" y="38"/>
                  <a:pt x="84" y="40"/>
                  <a:pt x="84" y="42"/>
                </a:cubicBezTo>
                <a:cubicBezTo>
                  <a:pt x="84" y="47"/>
                  <a:pt x="82" y="49"/>
                  <a:pt x="80" y="49"/>
                </a:cubicBezTo>
                <a:cubicBezTo>
                  <a:pt x="75" y="49"/>
                  <a:pt x="73" y="47"/>
                  <a:pt x="73" y="42"/>
                </a:cubicBezTo>
                <a:cubicBezTo>
                  <a:pt x="73" y="40"/>
                  <a:pt x="75" y="38"/>
                  <a:pt x="80" y="38"/>
                </a:cubicBezTo>
                <a:close/>
                <a:moveTo>
                  <a:pt x="17" y="137"/>
                </a:moveTo>
                <a:cubicBezTo>
                  <a:pt x="19" y="137"/>
                  <a:pt x="19" y="137"/>
                  <a:pt x="19" y="13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111"/>
                  <a:pt x="19" y="111"/>
                  <a:pt x="17" y="111"/>
                </a:cubicBezTo>
                <a:cubicBezTo>
                  <a:pt x="14" y="111"/>
                  <a:pt x="14" y="111"/>
                  <a:pt x="14" y="113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4" y="137"/>
                  <a:pt x="14" y="137"/>
                  <a:pt x="17" y="1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3" name="Freeform 192">
            <a:extLst>
              <a:ext uri="{FF2B5EF4-FFF2-40B4-BE49-F238E27FC236}">
                <a16:creationId xmlns:a16="http://schemas.microsoft.com/office/drawing/2014/main" id="{0C954BF8-A2E4-4077-9340-BB24228AF95A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2474913"/>
            <a:ext cx="254000" cy="255588"/>
          </a:xfrm>
          <a:custGeom>
            <a:avLst/>
            <a:gdLst>
              <a:gd name="T0" fmla="*/ 45 w 160"/>
              <a:gd name="T1" fmla="*/ 87 h 161"/>
              <a:gd name="T2" fmla="*/ 6 w 160"/>
              <a:gd name="T3" fmla="*/ 7 h 161"/>
              <a:gd name="T4" fmla="*/ 4 w 160"/>
              <a:gd name="T5" fmla="*/ 0 h 161"/>
              <a:gd name="T6" fmla="*/ 155 w 160"/>
              <a:gd name="T7" fmla="*/ 0 h 161"/>
              <a:gd name="T8" fmla="*/ 153 w 160"/>
              <a:gd name="T9" fmla="*/ 7 h 161"/>
              <a:gd name="T10" fmla="*/ 160 w 160"/>
              <a:gd name="T11" fmla="*/ 5 h 161"/>
              <a:gd name="T12" fmla="*/ 6 w 160"/>
              <a:gd name="T13" fmla="*/ 133 h 161"/>
              <a:gd name="T14" fmla="*/ 4 w 160"/>
              <a:gd name="T15" fmla="*/ 161 h 161"/>
              <a:gd name="T16" fmla="*/ 155 w 160"/>
              <a:gd name="T17" fmla="*/ 131 h 161"/>
              <a:gd name="T18" fmla="*/ 127 w 160"/>
              <a:gd name="T19" fmla="*/ 159 h 161"/>
              <a:gd name="T20" fmla="*/ 160 w 160"/>
              <a:gd name="T21" fmla="*/ 133 h 161"/>
              <a:gd name="T22" fmla="*/ 84 w 160"/>
              <a:gd name="T23" fmla="*/ 10 h 161"/>
              <a:gd name="T24" fmla="*/ 84 w 160"/>
              <a:gd name="T25" fmla="*/ 16 h 161"/>
              <a:gd name="T26" fmla="*/ 31 w 160"/>
              <a:gd name="T27" fmla="*/ 115 h 161"/>
              <a:gd name="T28" fmla="*/ 101 w 160"/>
              <a:gd name="T29" fmla="*/ 144 h 161"/>
              <a:gd name="T30" fmla="*/ 29 w 160"/>
              <a:gd name="T31" fmla="*/ 103 h 161"/>
              <a:gd name="T32" fmla="*/ 25 w 160"/>
              <a:gd name="T33" fmla="*/ 88 h 161"/>
              <a:gd name="T34" fmla="*/ 32 w 160"/>
              <a:gd name="T35" fmla="*/ 62 h 161"/>
              <a:gd name="T36" fmla="*/ 25 w 160"/>
              <a:gd name="T37" fmla="*/ 62 h 161"/>
              <a:gd name="T38" fmla="*/ 127 w 160"/>
              <a:gd name="T39" fmla="*/ 95 h 161"/>
              <a:gd name="T40" fmla="*/ 114 w 160"/>
              <a:gd name="T41" fmla="*/ 141 h 161"/>
              <a:gd name="T42" fmla="*/ 127 w 160"/>
              <a:gd name="T43" fmla="*/ 66 h 161"/>
              <a:gd name="T44" fmla="*/ 132 w 160"/>
              <a:gd name="T45" fmla="*/ 66 h 161"/>
              <a:gd name="T46" fmla="*/ 127 w 160"/>
              <a:gd name="T47" fmla="*/ 64 h 161"/>
              <a:gd name="T48" fmla="*/ 116 w 160"/>
              <a:gd name="T49" fmla="*/ 57 h 161"/>
              <a:gd name="T50" fmla="*/ 99 w 160"/>
              <a:gd name="T51" fmla="*/ 33 h 161"/>
              <a:gd name="T52" fmla="*/ 38 w 160"/>
              <a:gd name="T53" fmla="*/ 66 h 161"/>
              <a:gd name="T54" fmla="*/ 43 w 160"/>
              <a:gd name="T55" fmla="*/ 79 h 161"/>
              <a:gd name="T56" fmla="*/ 99 w 160"/>
              <a:gd name="T57" fmla="*/ 33 h 161"/>
              <a:gd name="T58" fmla="*/ 43 w 160"/>
              <a:gd name="T59" fmla="*/ 95 h 161"/>
              <a:gd name="T60" fmla="*/ 103 w 160"/>
              <a:gd name="T61" fmla="*/ 128 h 161"/>
              <a:gd name="T62" fmla="*/ 120 w 160"/>
              <a:gd name="T63" fmla="*/ 68 h 161"/>
              <a:gd name="T64" fmla="*/ 108 w 160"/>
              <a:gd name="T65" fmla="*/ 119 h 161"/>
              <a:gd name="T66" fmla="*/ 81 w 160"/>
              <a:gd name="T67" fmla="*/ 124 h 161"/>
              <a:gd name="T68" fmla="*/ 60 w 160"/>
              <a:gd name="T69" fmla="*/ 54 h 161"/>
              <a:gd name="T70" fmla="*/ 51 w 160"/>
              <a:gd name="T71" fmla="*/ 100 h 161"/>
              <a:gd name="T72" fmla="*/ 101 w 160"/>
              <a:gd name="T73" fmla="*/ 104 h 161"/>
              <a:gd name="T74" fmla="*/ 108 w 160"/>
              <a:gd name="T75" fmla="*/ 104 h 161"/>
              <a:gd name="T76" fmla="*/ 66 w 160"/>
              <a:gd name="T77" fmla="*/ 40 h 161"/>
              <a:gd name="T78" fmla="*/ 101 w 160"/>
              <a:gd name="T79" fmla="*/ 89 h 161"/>
              <a:gd name="T80" fmla="*/ 88 w 160"/>
              <a:gd name="T81" fmla="*/ 61 h 161"/>
              <a:gd name="T82" fmla="*/ 64 w 160"/>
              <a:gd name="T83" fmla="*/ 61 h 161"/>
              <a:gd name="T84" fmla="*/ 71 w 160"/>
              <a:gd name="T85" fmla="*/ 61 h 161"/>
              <a:gd name="T86" fmla="*/ 94 w 160"/>
              <a:gd name="T87" fmla="*/ 96 h 161"/>
              <a:gd name="T88" fmla="*/ 88 w 160"/>
              <a:gd name="T89" fmla="*/ 96 h 161"/>
              <a:gd name="T90" fmla="*/ 67 w 160"/>
              <a:gd name="T91" fmla="*/ 102 h 161"/>
              <a:gd name="T92" fmla="*/ 94 w 160"/>
              <a:gd name="T93" fmla="*/ 96 h 161"/>
              <a:gd name="T94" fmla="*/ 81 w 160"/>
              <a:gd name="T95" fmla="*/ 10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1">
                <a:moveTo>
                  <a:pt x="43" y="85"/>
                </a:moveTo>
                <a:cubicBezTo>
                  <a:pt x="40" y="85"/>
                  <a:pt x="38" y="85"/>
                  <a:pt x="38" y="87"/>
                </a:cubicBezTo>
                <a:cubicBezTo>
                  <a:pt x="38" y="89"/>
                  <a:pt x="40" y="89"/>
                  <a:pt x="43" y="89"/>
                </a:cubicBezTo>
                <a:cubicBezTo>
                  <a:pt x="43" y="89"/>
                  <a:pt x="45" y="89"/>
                  <a:pt x="45" y="87"/>
                </a:cubicBezTo>
                <a:cubicBezTo>
                  <a:pt x="45" y="85"/>
                  <a:pt x="43" y="85"/>
                  <a:pt x="43" y="85"/>
                </a:cubicBezTo>
                <a:close/>
                <a:moveTo>
                  <a:pt x="4" y="34"/>
                </a:moveTo>
                <a:cubicBezTo>
                  <a:pt x="4" y="34"/>
                  <a:pt x="6" y="31"/>
                  <a:pt x="6" y="29"/>
                </a:cubicBezTo>
                <a:cubicBezTo>
                  <a:pt x="6" y="7"/>
                  <a:pt x="6" y="7"/>
                  <a:pt x="6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30" y="7"/>
                  <a:pt x="32" y="5"/>
                  <a:pt x="32" y="5"/>
                </a:cubicBezTo>
                <a:cubicBezTo>
                  <a:pt x="32" y="2"/>
                  <a:pt x="30" y="0"/>
                  <a:pt x="2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2" y="34"/>
                  <a:pt x="4" y="34"/>
                </a:cubicBezTo>
                <a:close/>
                <a:moveTo>
                  <a:pt x="155" y="0"/>
                </a:moveTo>
                <a:cubicBezTo>
                  <a:pt x="131" y="0"/>
                  <a:pt x="131" y="0"/>
                  <a:pt x="131" y="0"/>
                </a:cubicBezTo>
                <a:cubicBezTo>
                  <a:pt x="129" y="0"/>
                  <a:pt x="127" y="2"/>
                  <a:pt x="127" y="5"/>
                </a:cubicBezTo>
                <a:cubicBezTo>
                  <a:pt x="127" y="5"/>
                  <a:pt x="129" y="7"/>
                  <a:pt x="131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3" y="31"/>
                  <a:pt x="155" y="34"/>
                  <a:pt x="155" y="34"/>
                </a:cubicBezTo>
                <a:cubicBezTo>
                  <a:pt x="157" y="34"/>
                  <a:pt x="160" y="31"/>
                  <a:pt x="160" y="29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7" y="0"/>
                  <a:pt x="155" y="0"/>
                </a:cubicBezTo>
                <a:close/>
                <a:moveTo>
                  <a:pt x="27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33"/>
                  <a:pt x="6" y="133"/>
                  <a:pt x="6" y="133"/>
                </a:cubicBezTo>
                <a:cubicBezTo>
                  <a:pt x="6" y="131"/>
                  <a:pt x="4" y="131"/>
                  <a:pt x="4" y="131"/>
                </a:cubicBezTo>
                <a:cubicBezTo>
                  <a:pt x="2" y="131"/>
                  <a:pt x="0" y="131"/>
                  <a:pt x="0" y="13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9"/>
                  <a:pt x="2" y="161"/>
                  <a:pt x="4" y="161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30" y="161"/>
                  <a:pt x="32" y="159"/>
                  <a:pt x="32" y="159"/>
                </a:cubicBezTo>
                <a:cubicBezTo>
                  <a:pt x="32" y="157"/>
                  <a:pt x="30" y="154"/>
                  <a:pt x="27" y="154"/>
                </a:cubicBezTo>
                <a:close/>
                <a:moveTo>
                  <a:pt x="155" y="131"/>
                </a:moveTo>
                <a:cubicBezTo>
                  <a:pt x="155" y="131"/>
                  <a:pt x="153" y="131"/>
                  <a:pt x="153" y="133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131" y="154"/>
                  <a:pt x="131" y="154"/>
                  <a:pt x="131" y="154"/>
                </a:cubicBezTo>
                <a:cubicBezTo>
                  <a:pt x="129" y="154"/>
                  <a:pt x="127" y="157"/>
                  <a:pt x="127" y="159"/>
                </a:cubicBezTo>
                <a:cubicBezTo>
                  <a:pt x="127" y="159"/>
                  <a:pt x="129" y="161"/>
                  <a:pt x="131" y="161"/>
                </a:cubicBezTo>
                <a:cubicBezTo>
                  <a:pt x="155" y="161"/>
                  <a:pt x="155" y="161"/>
                  <a:pt x="155" y="161"/>
                </a:cubicBezTo>
                <a:cubicBezTo>
                  <a:pt x="157" y="161"/>
                  <a:pt x="160" y="159"/>
                  <a:pt x="160" y="159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60" y="131"/>
                  <a:pt x="157" y="131"/>
                  <a:pt x="155" y="131"/>
                </a:cubicBezTo>
                <a:close/>
                <a:moveTo>
                  <a:pt x="84" y="16"/>
                </a:moveTo>
                <a:cubicBezTo>
                  <a:pt x="86" y="16"/>
                  <a:pt x="88" y="14"/>
                  <a:pt x="88" y="14"/>
                </a:cubicBezTo>
                <a:cubicBezTo>
                  <a:pt x="88" y="12"/>
                  <a:pt x="86" y="10"/>
                  <a:pt x="84" y="10"/>
                </a:cubicBezTo>
                <a:cubicBezTo>
                  <a:pt x="82" y="10"/>
                  <a:pt x="77" y="10"/>
                  <a:pt x="72" y="10"/>
                </a:cubicBezTo>
                <a:cubicBezTo>
                  <a:pt x="72" y="10"/>
                  <a:pt x="70" y="12"/>
                  <a:pt x="70" y="14"/>
                </a:cubicBezTo>
                <a:cubicBezTo>
                  <a:pt x="70" y="14"/>
                  <a:pt x="72" y="16"/>
                  <a:pt x="75" y="16"/>
                </a:cubicBezTo>
                <a:cubicBezTo>
                  <a:pt x="77" y="16"/>
                  <a:pt x="82" y="16"/>
                  <a:pt x="84" y="16"/>
                </a:cubicBezTo>
                <a:close/>
                <a:moveTo>
                  <a:pt x="97" y="144"/>
                </a:moveTo>
                <a:cubicBezTo>
                  <a:pt x="92" y="146"/>
                  <a:pt x="86" y="146"/>
                  <a:pt x="79" y="146"/>
                </a:cubicBezTo>
                <a:cubicBezTo>
                  <a:pt x="60" y="146"/>
                  <a:pt x="42" y="135"/>
                  <a:pt x="36" y="117"/>
                </a:cubicBezTo>
                <a:cubicBezTo>
                  <a:pt x="36" y="115"/>
                  <a:pt x="34" y="115"/>
                  <a:pt x="31" y="115"/>
                </a:cubicBezTo>
                <a:cubicBezTo>
                  <a:pt x="29" y="115"/>
                  <a:pt x="29" y="117"/>
                  <a:pt x="29" y="119"/>
                </a:cubicBezTo>
                <a:cubicBezTo>
                  <a:pt x="38" y="139"/>
                  <a:pt x="57" y="153"/>
                  <a:pt x="79" y="153"/>
                </a:cubicBezTo>
                <a:cubicBezTo>
                  <a:pt x="86" y="153"/>
                  <a:pt x="92" y="153"/>
                  <a:pt x="101" y="148"/>
                </a:cubicBezTo>
                <a:cubicBezTo>
                  <a:pt x="101" y="148"/>
                  <a:pt x="103" y="146"/>
                  <a:pt x="101" y="144"/>
                </a:cubicBezTo>
                <a:cubicBezTo>
                  <a:pt x="101" y="144"/>
                  <a:pt x="99" y="142"/>
                  <a:pt x="97" y="144"/>
                </a:cubicBezTo>
                <a:close/>
                <a:moveTo>
                  <a:pt x="25" y="88"/>
                </a:moveTo>
                <a:cubicBezTo>
                  <a:pt x="25" y="100"/>
                  <a:pt x="25" y="100"/>
                  <a:pt x="25" y="100"/>
                </a:cubicBezTo>
                <a:cubicBezTo>
                  <a:pt x="25" y="103"/>
                  <a:pt x="27" y="103"/>
                  <a:pt x="29" y="103"/>
                </a:cubicBezTo>
                <a:cubicBezTo>
                  <a:pt x="32" y="103"/>
                  <a:pt x="32" y="103"/>
                  <a:pt x="32" y="100"/>
                </a:cubicBezTo>
                <a:cubicBezTo>
                  <a:pt x="32" y="88"/>
                  <a:pt x="32" y="88"/>
                  <a:pt x="32" y="88"/>
                </a:cubicBezTo>
                <a:cubicBezTo>
                  <a:pt x="32" y="85"/>
                  <a:pt x="32" y="85"/>
                  <a:pt x="29" y="85"/>
                </a:cubicBezTo>
                <a:cubicBezTo>
                  <a:pt x="27" y="85"/>
                  <a:pt x="25" y="85"/>
                  <a:pt x="25" y="88"/>
                </a:cubicBezTo>
                <a:close/>
                <a:moveTo>
                  <a:pt x="25" y="74"/>
                </a:moveTo>
                <a:cubicBezTo>
                  <a:pt x="25" y="77"/>
                  <a:pt x="27" y="79"/>
                  <a:pt x="29" y="79"/>
                </a:cubicBezTo>
                <a:cubicBezTo>
                  <a:pt x="32" y="79"/>
                  <a:pt x="32" y="77"/>
                  <a:pt x="32" y="74"/>
                </a:cubicBezTo>
                <a:cubicBezTo>
                  <a:pt x="32" y="62"/>
                  <a:pt x="32" y="62"/>
                  <a:pt x="32" y="62"/>
                </a:cubicBezTo>
                <a:cubicBezTo>
                  <a:pt x="32" y="44"/>
                  <a:pt x="45" y="27"/>
                  <a:pt x="62" y="20"/>
                </a:cubicBezTo>
                <a:cubicBezTo>
                  <a:pt x="62" y="18"/>
                  <a:pt x="64" y="16"/>
                  <a:pt x="62" y="16"/>
                </a:cubicBezTo>
                <a:cubicBezTo>
                  <a:pt x="62" y="14"/>
                  <a:pt x="60" y="14"/>
                  <a:pt x="58" y="14"/>
                </a:cubicBezTo>
                <a:cubicBezTo>
                  <a:pt x="38" y="23"/>
                  <a:pt x="25" y="42"/>
                  <a:pt x="25" y="62"/>
                </a:cubicBezTo>
                <a:cubicBezTo>
                  <a:pt x="25" y="74"/>
                  <a:pt x="25" y="74"/>
                  <a:pt x="25" y="74"/>
                </a:cubicBezTo>
                <a:close/>
                <a:moveTo>
                  <a:pt x="132" y="95"/>
                </a:moveTo>
                <a:cubicBezTo>
                  <a:pt x="132" y="93"/>
                  <a:pt x="132" y="91"/>
                  <a:pt x="130" y="91"/>
                </a:cubicBezTo>
                <a:cubicBezTo>
                  <a:pt x="127" y="91"/>
                  <a:pt x="127" y="93"/>
                  <a:pt x="127" y="95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27" y="113"/>
                  <a:pt x="121" y="126"/>
                  <a:pt x="110" y="135"/>
                </a:cubicBezTo>
                <a:cubicBezTo>
                  <a:pt x="108" y="137"/>
                  <a:pt x="108" y="139"/>
                  <a:pt x="110" y="139"/>
                </a:cubicBezTo>
                <a:cubicBezTo>
                  <a:pt x="110" y="141"/>
                  <a:pt x="112" y="141"/>
                  <a:pt x="114" y="141"/>
                </a:cubicBezTo>
                <a:cubicBezTo>
                  <a:pt x="125" y="130"/>
                  <a:pt x="132" y="115"/>
                  <a:pt x="132" y="100"/>
                </a:cubicBezTo>
                <a:cubicBezTo>
                  <a:pt x="132" y="95"/>
                  <a:pt x="132" y="95"/>
                  <a:pt x="132" y="95"/>
                </a:cubicBezTo>
                <a:close/>
                <a:moveTo>
                  <a:pt x="127" y="64"/>
                </a:moveTo>
                <a:cubicBezTo>
                  <a:pt x="127" y="64"/>
                  <a:pt x="127" y="64"/>
                  <a:pt x="127" y="66"/>
                </a:cubicBezTo>
                <a:cubicBezTo>
                  <a:pt x="127" y="79"/>
                  <a:pt x="127" y="79"/>
                  <a:pt x="127" y="79"/>
                </a:cubicBezTo>
                <a:cubicBezTo>
                  <a:pt x="127" y="81"/>
                  <a:pt x="127" y="81"/>
                  <a:pt x="130" y="81"/>
                </a:cubicBezTo>
                <a:cubicBezTo>
                  <a:pt x="132" y="81"/>
                  <a:pt x="132" y="81"/>
                  <a:pt x="132" y="79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42"/>
                  <a:pt x="123" y="23"/>
                  <a:pt x="101" y="14"/>
                </a:cubicBezTo>
                <a:cubicBezTo>
                  <a:pt x="98" y="14"/>
                  <a:pt x="96" y="14"/>
                  <a:pt x="96" y="16"/>
                </a:cubicBezTo>
                <a:cubicBezTo>
                  <a:pt x="94" y="16"/>
                  <a:pt x="96" y="18"/>
                  <a:pt x="96" y="21"/>
                </a:cubicBezTo>
                <a:cubicBezTo>
                  <a:pt x="123" y="31"/>
                  <a:pt x="127" y="55"/>
                  <a:pt x="127" y="64"/>
                </a:cubicBezTo>
                <a:close/>
                <a:moveTo>
                  <a:pt x="108" y="40"/>
                </a:moveTo>
                <a:cubicBezTo>
                  <a:pt x="108" y="40"/>
                  <a:pt x="108" y="42"/>
                  <a:pt x="108" y="44"/>
                </a:cubicBezTo>
                <a:cubicBezTo>
                  <a:pt x="110" y="47"/>
                  <a:pt x="112" y="51"/>
                  <a:pt x="112" y="55"/>
                </a:cubicBezTo>
                <a:cubicBezTo>
                  <a:pt x="114" y="57"/>
                  <a:pt x="114" y="57"/>
                  <a:pt x="116" y="57"/>
                </a:cubicBezTo>
                <a:cubicBezTo>
                  <a:pt x="118" y="57"/>
                  <a:pt x="118" y="55"/>
                  <a:pt x="118" y="55"/>
                </a:cubicBezTo>
                <a:cubicBezTo>
                  <a:pt x="118" y="49"/>
                  <a:pt x="116" y="44"/>
                  <a:pt x="112" y="40"/>
                </a:cubicBezTo>
                <a:cubicBezTo>
                  <a:pt x="112" y="38"/>
                  <a:pt x="110" y="38"/>
                  <a:pt x="108" y="40"/>
                </a:cubicBezTo>
                <a:close/>
                <a:moveTo>
                  <a:pt x="99" y="33"/>
                </a:moveTo>
                <a:cubicBezTo>
                  <a:pt x="99" y="35"/>
                  <a:pt x="101" y="35"/>
                  <a:pt x="103" y="33"/>
                </a:cubicBezTo>
                <a:cubicBezTo>
                  <a:pt x="103" y="31"/>
                  <a:pt x="103" y="29"/>
                  <a:pt x="101" y="29"/>
                </a:cubicBezTo>
                <a:cubicBezTo>
                  <a:pt x="86" y="18"/>
                  <a:pt x="64" y="20"/>
                  <a:pt x="51" y="33"/>
                </a:cubicBezTo>
                <a:cubicBezTo>
                  <a:pt x="38" y="46"/>
                  <a:pt x="38" y="57"/>
                  <a:pt x="38" y="66"/>
                </a:cubicBezTo>
                <a:cubicBezTo>
                  <a:pt x="38" y="66"/>
                  <a:pt x="38" y="67"/>
                  <a:pt x="38" y="67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68"/>
                  <a:pt x="38" y="70"/>
                  <a:pt x="38" y="74"/>
                </a:cubicBezTo>
                <a:cubicBezTo>
                  <a:pt x="38" y="77"/>
                  <a:pt x="40" y="79"/>
                  <a:pt x="43" y="79"/>
                </a:cubicBezTo>
                <a:cubicBezTo>
                  <a:pt x="43" y="79"/>
                  <a:pt x="45" y="77"/>
                  <a:pt x="45" y="74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57"/>
                  <a:pt x="45" y="48"/>
                  <a:pt x="56" y="38"/>
                </a:cubicBezTo>
                <a:cubicBezTo>
                  <a:pt x="66" y="27"/>
                  <a:pt x="86" y="25"/>
                  <a:pt x="99" y="33"/>
                </a:cubicBezTo>
                <a:close/>
                <a:moveTo>
                  <a:pt x="99" y="128"/>
                </a:moveTo>
                <a:cubicBezTo>
                  <a:pt x="92" y="132"/>
                  <a:pt x="86" y="134"/>
                  <a:pt x="79" y="134"/>
                </a:cubicBezTo>
                <a:cubicBezTo>
                  <a:pt x="62" y="134"/>
                  <a:pt x="45" y="119"/>
                  <a:pt x="45" y="100"/>
                </a:cubicBezTo>
                <a:cubicBezTo>
                  <a:pt x="45" y="97"/>
                  <a:pt x="43" y="95"/>
                  <a:pt x="43" y="95"/>
                </a:cubicBezTo>
                <a:cubicBezTo>
                  <a:pt x="40" y="95"/>
                  <a:pt x="38" y="97"/>
                  <a:pt x="38" y="100"/>
                </a:cubicBezTo>
                <a:cubicBezTo>
                  <a:pt x="38" y="123"/>
                  <a:pt x="58" y="139"/>
                  <a:pt x="79" y="139"/>
                </a:cubicBezTo>
                <a:cubicBezTo>
                  <a:pt x="88" y="139"/>
                  <a:pt x="94" y="137"/>
                  <a:pt x="101" y="132"/>
                </a:cubicBezTo>
                <a:cubicBezTo>
                  <a:pt x="103" y="132"/>
                  <a:pt x="103" y="130"/>
                  <a:pt x="103" y="128"/>
                </a:cubicBezTo>
                <a:cubicBezTo>
                  <a:pt x="101" y="128"/>
                  <a:pt x="99" y="126"/>
                  <a:pt x="99" y="128"/>
                </a:cubicBezTo>
                <a:close/>
                <a:moveTo>
                  <a:pt x="112" y="121"/>
                </a:moveTo>
                <a:cubicBezTo>
                  <a:pt x="118" y="115"/>
                  <a:pt x="120" y="106"/>
                  <a:pt x="120" y="100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5"/>
                  <a:pt x="118" y="63"/>
                  <a:pt x="116" y="63"/>
                </a:cubicBezTo>
                <a:cubicBezTo>
                  <a:pt x="114" y="63"/>
                  <a:pt x="114" y="65"/>
                  <a:pt x="114" y="68"/>
                </a:cubicBezTo>
                <a:cubicBezTo>
                  <a:pt x="114" y="100"/>
                  <a:pt x="114" y="100"/>
                  <a:pt x="114" y="100"/>
                </a:cubicBezTo>
                <a:cubicBezTo>
                  <a:pt x="114" y="106"/>
                  <a:pt x="112" y="112"/>
                  <a:pt x="108" y="119"/>
                </a:cubicBezTo>
                <a:cubicBezTo>
                  <a:pt x="108" y="119"/>
                  <a:pt x="108" y="121"/>
                  <a:pt x="108" y="123"/>
                </a:cubicBezTo>
                <a:cubicBezTo>
                  <a:pt x="110" y="123"/>
                  <a:pt x="112" y="123"/>
                  <a:pt x="112" y="121"/>
                </a:cubicBezTo>
                <a:close/>
                <a:moveTo>
                  <a:pt x="79" y="129"/>
                </a:moveTo>
                <a:cubicBezTo>
                  <a:pt x="81" y="129"/>
                  <a:pt x="81" y="127"/>
                  <a:pt x="81" y="124"/>
                </a:cubicBezTo>
                <a:cubicBezTo>
                  <a:pt x="81" y="122"/>
                  <a:pt x="81" y="122"/>
                  <a:pt x="79" y="122"/>
                </a:cubicBezTo>
                <a:cubicBezTo>
                  <a:pt x="66" y="122"/>
                  <a:pt x="58" y="111"/>
                  <a:pt x="58" y="100"/>
                </a:cubicBezTo>
                <a:cubicBezTo>
                  <a:pt x="58" y="61"/>
                  <a:pt x="58" y="61"/>
                  <a:pt x="58" y="61"/>
                </a:cubicBezTo>
                <a:cubicBezTo>
                  <a:pt x="58" y="59"/>
                  <a:pt x="58" y="56"/>
                  <a:pt x="60" y="54"/>
                </a:cubicBezTo>
                <a:cubicBezTo>
                  <a:pt x="60" y="52"/>
                  <a:pt x="60" y="50"/>
                  <a:pt x="58" y="50"/>
                </a:cubicBezTo>
                <a:cubicBezTo>
                  <a:pt x="56" y="48"/>
                  <a:pt x="53" y="50"/>
                  <a:pt x="53" y="50"/>
                </a:cubicBezTo>
                <a:cubicBezTo>
                  <a:pt x="51" y="54"/>
                  <a:pt x="51" y="59"/>
                  <a:pt x="51" y="61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16"/>
                  <a:pt x="64" y="129"/>
                  <a:pt x="79" y="129"/>
                </a:cubicBezTo>
                <a:close/>
                <a:moveTo>
                  <a:pt x="108" y="104"/>
                </a:moveTo>
                <a:cubicBezTo>
                  <a:pt x="106" y="102"/>
                  <a:pt x="106" y="102"/>
                  <a:pt x="106" y="102"/>
                </a:cubicBezTo>
                <a:cubicBezTo>
                  <a:pt x="103" y="99"/>
                  <a:pt x="101" y="102"/>
                  <a:pt x="101" y="104"/>
                </a:cubicBezTo>
                <a:cubicBezTo>
                  <a:pt x="99" y="108"/>
                  <a:pt x="99" y="110"/>
                  <a:pt x="94" y="115"/>
                </a:cubicBezTo>
                <a:cubicBezTo>
                  <a:pt x="94" y="115"/>
                  <a:pt x="94" y="117"/>
                  <a:pt x="94" y="119"/>
                </a:cubicBezTo>
                <a:cubicBezTo>
                  <a:pt x="96" y="119"/>
                  <a:pt x="99" y="119"/>
                  <a:pt x="99" y="119"/>
                </a:cubicBezTo>
                <a:cubicBezTo>
                  <a:pt x="103" y="115"/>
                  <a:pt x="106" y="110"/>
                  <a:pt x="108" y="104"/>
                </a:cubicBezTo>
                <a:close/>
                <a:moveTo>
                  <a:pt x="108" y="61"/>
                </a:moveTo>
                <a:cubicBezTo>
                  <a:pt x="108" y="47"/>
                  <a:pt x="95" y="34"/>
                  <a:pt x="79" y="34"/>
                </a:cubicBezTo>
                <a:cubicBezTo>
                  <a:pt x="75" y="34"/>
                  <a:pt x="73" y="36"/>
                  <a:pt x="68" y="36"/>
                </a:cubicBezTo>
                <a:cubicBezTo>
                  <a:pt x="66" y="38"/>
                  <a:pt x="66" y="40"/>
                  <a:pt x="66" y="40"/>
                </a:cubicBezTo>
                <a:cubicBezTo>
                  <a:pt x="66" y="42"/>
                  <a:pt x="68" y="42"/>
                  <a:pt x="71" y="42"/>
                </a:cubicBezTo>
                <a:cubicBezTo>
                  <a:pt x="73" y="42"/>
                  <a:pt x="77" y="40"/>
                  <a:pt x="79" y="40"/>
                </a:cubicBezTo>
                <a:cubicBezTo>
                  <a:pt x="93" y="40"/>
                  <a:pt x="101" y="51"/>
                  <a:pt x="101" y="61"/>
                </a:cubicBezTo>
                <a:cubicBezTo>
                  <a:pt x="101" y="89"/>
                  <a:pt x="101" y="89"/>
                  <a:pt x="101" y="89"/>
                </a:cubicBezTo>
                <a:cubicBezTo>
                  <a:pt x="101" y="91"/>
                  <a:pt x="104" y="94"/>
                  <a:pt x="104" y="94"/>
                </a:cubicBezTo>
                <a:cubicBezTo>
                  <a:pt x="106" y="94"/>
                  <a:pt x="108" y="91"/>
                  <a:pt x="108" y="89"/>
                </a:cubicBezTo>
                <a:cubicBezTo>
                  <a:pt x="108" y="61"/>
                  <a:pt x="108" y="61"/>
                  <a:pt x="108" y="61"/>
                </a:cubicBezTo>
                <a:close/>
                <a:moveTo>
                  <a:pt x="88" y="61"/>
                </a:moveTo>
                <a:cubicBezTo>
                  <a:pt x="88" y="63"/>
                  <a:pt x="90" y="65"/>
                  <a:pt x="92" y="65"/>
                </a:cubicBezTo>
                <a:cubicBezTo>
                  <a:pt x="94" y="65"/>
                  <a:pt x="94" y="63"/>
                  <a:pt x="94" y="61"/>
                </a:cubicBezTo>
                <a:cubicBezTo>
                  <a:pt x="94" y="52"/>
                  <a:pt x="88" y="46"/>
                  <a:pt x="79" y="46"/>
                </a:cubicBezTo>
                <a:cubicBezTo>
                  <a:pt x="71" y="46"/>
                  <a:pt x="64" y="52"/>
                  <a:pt x="64" y="61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91"/>
                  <a:pt x="64" y="94"/>
                  <a:pt x="67" y="94"/>
                </a:cubicBezTo>
                <a:cubicBezTo>
                  <a:pt x="69" y="94"/>
                  <a:pt x="71" y="91"/>
                  <a:pt x="71" y="89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57"/>
                  <a:pt x="75" y="52"/>
                  <a:pt x="79" y="52"/>
                </a:cubicBezTo>
                <a:cubicBezTo>
                  <a:pt x="83" y="52"/>
                  <a:pt x="88" y="57"/>
                  <a:pt x="88" y="61"/>
                </a:cubicBezTo>
                <a:close/>
                <a:moveTo>
                  <a:pt x="94" y="96"/>
                </a:moveTo>
                <a:cubicBezTo>
                  <a:pt x="94" y="96"/>
                  <a:pt x="94" y="96"/>
                  <a:pt x="94" y="96"/>
                </a:cubicBezTo>
                <a:cubicBezTo>
                  <a:pt x="94" y="95"/>
                  <a:pt x="94" y="93"/>
                  <a:pt x="94" y="81"/>
                </a:cubicBezTo>
                <a:cubicBezTo>
                  <a:pt x="94" y="79"/>
                  <a:pt x="94" y="79"/>
                  <a:pt x="92" y="79"/>
                </a:cubicBezTo>
                <a:cubicBezTo>
                  <a:pt x="90" y="79"/>
                  <a:pt x="88" y="79"/>
                  <a:pt x="88" y="81"/>
                </a:cubicBezTo>
                <a:cubicBezTo>
                  <a:pt x="88" y="96"/>
                  <a:pt x="88" y="94"/>
                  <a:pt x="88" y="96"/>
                </a:cubicBezTo>
                <a:cubicBezTo>
                  <a:pt x="88" y="100"/>
                  <a:pt x="88" y="102"/>
                  <a:pt x="88" y="102"/>
                </a:cubicBezTo>
                <a:cubicBezTo>
                  <a:pt x="86" y="106"/>
                  <a:pt x="83" y="109"/>
                  <a:pt x="79" y="109"/>
                </a:cubicBezTo>
                <a:cubicBezTo>
                  <a:pt x="75" y="109"/>
                  <a:pt x="73" y="106"/>
                  <a:pt x="71" y="102"/>
                </a:cubicBezTo>
                <a:cubicBezTo>
                  <a:pt x="71" y="102"/>
                  <a:pt x="69" y="100"/>
                  <a:pt x="67" y="102"/>
                </a:cubicBezTo>
                <a:cubicBezTo>
                  <a:pt x="64" y="102"/>
                  <a:pt x="64" y="104"/>
                  <a:pt x="64" y="106"/>
                </a:cubicBezTo>
                <a:cubicBezTo>
                  <a:pt x="67" y="111"/>
                  <a:pt x="73" y="115"/>
                  <a:pt x="79" y="115"/>
                </a:cubicBezTo>
                <a:cubicBezTo>
                  <a:pt x="86" y="115"/>
                  <a:pt x="90" y="111"/>
                  <a:pt x="94" y="106"/>
                </a:cubicBezTo>
                <a:cubicBezTo>
                  <a:pt x="94" y="102"/>
                  <a:pt x="94" y="100"/>
                  <a:pt x="94" y="96"/>
                </a:cubicBezTo>
                <a:close/>
                <a:moveTo>
                  <a:pt x="77" y="61"/>
                </a:moveTo>
                <a:cubicBezTo>
                  <a:pt x="77" y="100"/>
                  <a:pt x="77" y="100"/>
                  <a:pt x="77" y="100"/>
                </a:cubicBezTo>
                <a:cubicBezTo>
                  <a:pt x="77" y="103"/>
                  <a:pt x="77" y="103"/>
                  <a:pt x="79" y="103"/>
                </a:cubicBezTo>
                <a:cubicBezTo>
                  <a:pt x="81" y="103"/>
                  <a:pt x="81" y="103"/>
                  <a:pt x="81" y="100"/>
                </a:cubicBezTo>
                <a:cubicBezTo>
                  <a:pt x="81" y="61"/>
                  <a:pt x="81" y="61"/>
                  <a:pt x="81" y="61"/>
                </a:cubicBezTo>
                <a:cubicBezTo>
                  <a:pt x="81" y="61"/>
                  <a:pt x="81" y="59"/>
                  <a:pt x="79" y="59"/>
                </a:cubicBezTo>
                <a:cubicBezTo>
                  <a:pt x="77" y="59"/>
                  <a:pt x="77" y="61"/>
                  <a:pt x="77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4" name="Freeform 193">
            <a:extLst>
              <a:ext uri="{FF2B5EF4-FFF2-40B4-BE49-F238E27FC236}">
                <a16:creationId xmlns:a16="http://schemas.microsoft.com/office/drawing/2014/main" id="{5F8C7311-E66D-427E-8C86-37E91FC809C7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2474913"/>
            <a:ext cx="254000" cy="254000"/>
          </a:xfrm>
          <a:custGeom>
            <a:avLst/>
            <a:gdLst>
              <a:gd name="T0" fmla="*/ 43 w 160"/>
              <a:gd name="T1" fmla="*/ 0 h 160"/>
              <a:gd name="T2" fmla="*/ 0 w 160"/>
              <a:gd name="T3" fmla="*/ 52 h 160"/>
              <a:gd name="T4" fmla="*/ 32 w 160"/>
              <a:gd name="T5" fmla="*/ 65 h 160"/>
              <a:gd name="T6" fmla="*/ 47 w 160"/>
              <a:gd name="T7" fmla="*/ 44 h 160"/>
              <a:gd name="T8" fmla="*/ 108 w 160"/>
              <a:gd name="T9" fmla="*/ 37 h 160"/>
              <a:gd name="T10" fmla="*/ 112 w 160"/>
              <a:gd name="T11" fmla="*/ 52 h 160"/>
              <a:gd name="T12" fmla="*/ 147 w 160"/>
              <a:gd name="T13" fmla="*/ 65 h 160"/>
              <a:gd name="T14" fmla="*/ 160 w 160"/>
              <a:gd name="T15" fmla="*/ 44 h 160"/>
              <a:gd name="T16" fmla="*/ 39 w 160"/>
              <a:gd name="T17" fmla="*/ 52 h 160"/>
              <a:gd name="T18" fmla="*/ 15 w 160"/>
              <a:gd name="T19" fmla="*/ 57 h 160"/>
              <a:gd name="T20" fmla="*/ 11 w 160"/>
              <a:gd name="T21" fmla="*/ 48 h 160"/>
              <a:gd name="T22" fmla="*/ 39 w 160"/>
              <a:gd name="T23" fmla="*/ 52 h 160"/>
              <a:gd name="T24" fmla="*/ 147 w 160"/>
              <a:gd name="T25" fmla="*/ 57 h 160"/>
              <a:gd name="T26" fmla="*/ 123 w 160"/>
              <a:gd name="T27" fmla="*/ 52 h 160"/>
              <a:gd name="T28" fmla="*/ 151 w 160"/>
              <a:gd name="T29" fmla="*/ 48 h 160"/>
              <a:gd name="T30" fmla="*/ 121 w 160"/>
              <a:gd name="T31" fmla="*/ 37 h 160"/>
              <a:gd name="T32" fmla="*/ 52 w 160"/>
              <a:gd name="T33" fmla="*/ 29 h 160"/>
              <a:gd name="T34" fmla="*/ 11 w 160"/>
              <a:gd name="T35" fmla="*/ 37 h 160"/>
              <a:gd name="T36" fmla="*/ 119 w 160"/>
              <a:gd name="T37" fmla="*/ 11 h 160"/>
              <a:gd name="T38" fmla="*/ 121 w 160"/>
              <a:gd name="T39" fmla="*/ 37 h 160"/>
              <a:gd name="T40" fmla="*/ 112 w 160"/>
              <a:gd name="T41" fmla="*/ 65 h 160"/>
              <a:gd name="T42" fmla="*/ 103 w 160"/>
              <a:gd name="T43" fmla="*/ 61 h 160"/>
              <a:gd name="T44" fmla="*/ 71 w 160"/>
              <a:gd name="T45" fmla="*/ 48 h 160"/>
              <a:gd name="T46" fmla="*/ 56 w 160"/>
              <a:gd name="T47" fmla="*/ 65 h 160"/>
              <a:gd name="T48" fmla="*/ 36 w 160"/>
              <a:gd name="T49" fmla="*/ 74 h 160"/>
              <a:gd name="T50" fmla="*/ 10 w 160"/>
              <a:gd name="T51" fmla="*/ 141 h 160"/>
              <a:gd name="T52" fmla="*/ 23 w 160"/>
              <a:gd name="T53" fmla="*/ 160 h 160"/>
              <a:gd name="T54" fmla="*/ 151 w 160"/>
              <a:gd name="T55" fmla="*/ 145 h 160"/>
              <a:gd name="T56" fmla="*/ 149 w 160"/>
              <a:gd name="T57" fmla="*/ 132 h 160"/>
              <a:gd name="T58" fmla="*/ 67 w 160"/>
              <a:gd name="T59" fmla="*/ 61 h 160"/>
              <a:gd name="T60" fmla="*/ 90 w 160"/>
              <a:gd name="T61" fmla="*/ 57 h 160"/>
              <a:gd name="T62" fmla="*/ 95 w 160"/>
              <a:gd name="T63" fmla="*/ 65 h 160"/>
              <a:gd name="T64" fmla="*/ 67 w 160"/>
              <a:gd name="T65" fmla="*/ 61 h 160"/>
              <a:gd name="T66" fmla="*/ 136 w 160"/>
              <a:gd name="T67" fmla="*/ 152 h 160"/>
              <a:gd name="T68" fmla="*/ 19 w 160"/>
              <a:gd name="T69" fmla="*/ 145 h 160"/>
              <a:gd name="T70" fmla="*/ 19 w 160"/>
              <a:gd name="T71" fmla="*/ 135 h 160"/>
              <a:gd name="T72" fmla="*/ 47 w 160"/>
              <a:gd name="T73" fmla="*/ 76 h 160"/>
              <a:gd name="T74" fmla="*/ 116 w 160"/>
              <a:gd name="T75" fmla="*/ 78 h 160"/>
              <a:gd name="T76" fmla="*/ 140 w 160"/>
              <a:gd name="T77" fmla="*/ 145 h 160"/>
              <a:gd name="T78" fmla="*/ 51 w 160"/>
              <a:gd name="T79" fmla="*/ 113 h 160"/>
              <a:gd name="T80" fmla="*/ 108 w 160"/>
              <a:gd name="T81" fmla="*/ 113 h 160"/>
              <a:gd name="T82" fmla="*/ 80 w 160"/>
              <a:gd name="T83" fmla="*/ 132 h 160"/>
              <a:gd name="T84" fmla="*/ 80 w 160"/>
              <a:gd name="T85" fmla="*/ 94 h 160"/>
              <a:gd name="T86" fmla="*/ 80 w 160"/>
              <a:gd name="T87" fmla="*/ 132 h 160"/>
              <a:gd name="T88" fmla="*/ 71 w 160"/>
              <a:gd name="T89" fmla="*/ 113 h 160"/>
              <a:gd name="T90" fmla="*/ 91 w 160"/>
              <a:gd name="T9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19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20"/>
                  <a:pt x="0" y="4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61"/>
                  <a:pt x="6" y="65"/>
                  <a:pt x="15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41" y="65"/>
                  <a:pt x="47" y="61"/>
                  <a:pt x="47" y="52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39"/>
                  <a:pt x="50" y="37"/>
                  <a:pt x="52" y="37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10" y="37"/>
                  <a:pt x="112" y="39"/>
                  <a:pt x="112" y="44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61"/>
                  <a:pt x="119" y="65"/>
                  <a:pt x="127" y="65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53" y="65"/>
                  <a:pt x="160" y="61"/>
                  <a:pt x="160" y="52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20"/>
                  <a:pt x="140" y="0"/>
                  <a:pt x="119" y="0"/>
                </a:cubicBezTo>
                <a:close/>
                <a:moveTo>
                  <a:pt x="39" y="52"/>
                </a:moveTo>
                <a:cubicBezTo>
                  <a:pt x="39" y="54"/>
                  <a:pt x="37" y="57"/>
                  <a:pt x="32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3" y="57"/>
                  <a:pt x="11" y="54"/>
                  <a:pt x="11" y="52"/>
                </a:cubicBezTo>
                <a:cubicBezTo>
                  <a:pt x="11" y="48"/>
                  <a:pt x="11" y="48"/>
                  <a:pt x="11" y="48"/>
                </a:cubicBezTo>
                <a:cubicBezTo>
                  <a:pt x="39" y="48"/>
                  <a:pt x="39" y="48"/>
                  <a:pt x="39" y="48"/>
                </a:cubicBezTo>
                <a:lnTo>
                  <a:pt x="39" y="52"/>
                </a:lnTo>
                <a:close/>
                <a:moveTo>
                  <a:pt x="151" y="52"/>
                </a:moveTo>
                <a:cubicBezTo>
                  <a:pt x="151" y="54"/>
                  <a:pt x="149" y="57"/>
                  <a:pt x="147" y="57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5" y="57"/>
                  <a:pt x="123" y="54"/>
                  <a:pt x="123" y="52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51" y="48"/>
                  <a:pt x="151" y="48"/>
                  <a:pt x="151" y="48"/>
                </a:cubicBezTo>
                <a:lnTo>
                  <a:pt x="151" y="52"/>
                </a:lnTo>
                <a:close/>
                <a:moveTo>
                  <a:pt x="121" y="37"/>
                </a:moveTo>
                <a:cubicBezTo>
                  <a:pt x="121" y="33"/>
                  <a:pt x="114" y="29"/>
                  <a:pt x="108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45" y="29"/>
                  <a:pt x="41" y="33"/>
                  <a:pt x="39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3" y="22"/>
                  <a:pt x="26" y="11"/>
                  <a:pt x="43" y="1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34" y="11"/>
                  <a:pt x="149" y="22"/>
                  <a:pt x="151" y="37"/>
                </a:cubicBezTo>
                <a:cubicBezTo>
                  <a:pt x="121" y="37"/>
                  <a:pt x="121" y="37"/>
                  <a:pt x="121" y="37"/>
                </a:cubicBezTo>
                <a:close/>
                <a:moveTo>
                  <a:pt x="125" y="74"/>
                </a:moveTo>
                <a:cubicBezTo>
                  <a:pt x="123" y="70"/>
                  <a:pt x="116" y="65"/>
                  <a:pt x="112" y="65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3" y="55"/>
                  <a:pt x="97" y="48"/>
                  <a:pt x="90" y="48"/>
                </a:cubicBezTo>
                <a:cubicBezTo>
                  <a:pt x="71" y="48"/>
                  <a:pt x="71" y="48"/>
                  <a:pt x="71" y="48"/>
                </a:cubicBezTo>
                <a:cubicBezTo>
                  <a:pt x="62" y="48"/>
                  <a:pt x="56" y="55"/>
                  <a:pt x="56" y="61"/>
                </a:cubicBezTo>
                <a:cubicBezTo>
                  <a:pt x="56" y="65"/>
                  <a:pt x="56" y="65"/>
                  <a:pt x="56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1" y="65"/>
                  <a:pt x="36" y="70"/>
                  <a:pt x="36" y="74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10" y="154"/>
                  <a:pt x="17" y="160"/>
                  <a:pt x="23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4" y="160"/>
                  <a:pt x="151" y="154"/>
                  <a:pt x="151" y="145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1" y="137"/>
                  <a:pt x="149" y="135"/>
                  <a:pt x="149" y="132"/>
                </a:cubicBezTo>
                <a:cubicBezTo>
                  <a:pt x="125" y="76"/>
                  <a:pt x="125" y="74"/>
                  <a:pt x="125" y="74"/>
                </a:cubicBezTo>
                <a:close/>
                <a:moveTo>
                  <a:pt x="67" y="61"/>
                </a:moveTo>
                <a:cubicBezTo>
                  <a:pt x="67" y="59"/>
                  <a:pt x="69" y="57"/>
                  <a:pt x="71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92" y="57"/>
                  <a:pt x="95" y="59"/>
                  <a:pt x="95" y="61"/>
                </a:cubicBezTo>
                <a:cubicBezTo>
                  <a:pt x="95" y="65"/>
                  <a:pt x="95" y="65"/>
                  <a:pt x="95" y="65"/>
                </a:cubicBezTo>
                <a:cubicBezTo>
                  <a:pt x="67" y="65"/>
                  <a:pt x="67" y="65"/>
                  <a:pt x="67" y="65"/>
                </a:cubicBezTo>
                <a:lnTo>
                  <a:pt x="67" y="61"/>
                </a:lnTo>
                <a:close/>
                <a:moveTo>
                  <a:pt x="140" y="145"/>
                </a:moveTo>
                <a:cubicBezTo>
                  <a:pt x="140" y="150"/>
                  <a:pt x="138" y="152"/>
                  <a:pt x="136" y="152"/>
                </a:cubicBezTo>
                <a:cubicBezTo>
                  <a:pt x="23" y="152"/>
                  <a:pt x="23" y="152"/>
                  <a:pt x="23" y="152"/>
                </a:cubicBezTo>
                <a:cubicBezTo>
                  <a:pt x="21" y="152"/>
                  <a:pt x="19" y="150"/>
                  <a:pt x="19" y="145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19" y="135"/>
                  <a:pt x="19" y="135"/>
                  <a:pt x="19" y="135"/>
                </a:cubicBezTo>
                <a:cubicBezTo>
                  <a:pt x="43" y="78"/>
                  <a:pt x="43" y="78"/>
                  <a:pt x="43" y="78"/>
                </a:cubicBezTo>
                <a:cubicBezTo>
                  <a:pt x="45" y="76"/>
                  <a:pt x="47" y="76"/>
                  <a:pt x="47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4" y="76"/>
                  <a:pt x="116" y="76"/>
                  <a:pt x="116" y="78"/>
                </a:cubicBezTo>
                <a:cubicBezTo>
                  <a:pt x="140" y="135"/>
                  <a:pt x="140" y="135"/>
                  <a:pt x="140" y="135"/>
                </a:cubicBezTo>
                <a:lnTo>
                  <a:pt x="140" y="145"/>
                </a:lnTo>
                <a:close/>
                <a:moveTo>
                  <a:pt x="80" y="85"/>
                </a:moveTo>
                <a:cubicBezTo>
                  <a:pt x="65" y="85"/>
                  <a:pt x="51" y="98"/>
                  <a:pt x="51" y="113"/>
                </a:cubicBezTo>
                <a:cubicBezTo>
                  <a:pt x="51" y="128"/>
                  <a:pt x="65" y="141"/>
                  <a:pt x="80" y="141"/>
                </a:cubicBezTo>
                <a:cubicBezTo>
                  <a:pt x="95" y="141"/>
                  <a:pt x="108" y="128"/>
                  <a:pt x="108" y="113"/>
                </a:cubicBezTo>
                <a:cubicBezTo>
                  <a:pt x="108" y="98"/>
                  <a:pt x="95" y="85"/>
                  <a:pt x="80" y="85"/>
                </a:cubicBezTo>
                <a:close/>
                <a:moveTo>
                  <a:pt x="80" y="132"/>
                </a:moveTo>
                <a:cubicBezTo>
                  <a:pt x="71" y="132"/>
                  <a:pt x="62" y="124"/>
                  <a:pt x="62" y="113"/>
                </a:cubicBezTo>
                <a:cubicBezTo>
                  <a:pt x="62" y="102"/>
                  <a:pt x="71" y="94"/>
                  <a:pt x="80" y="94"/>
                </a:cubicBezTo>
                <a:cubicBezTo>
                  <a:pt x="91" y="94"/>
                  <a:pt x="99" y="102"/>
                  <a:pt x="99" y="113"/>
                </a:cubicBezTo>
                <a:cubicBezTo>
                  <a:pt x="99" y="124"/>
                  <a:pt x="91" y="132"/>
                  <a:pt x="80" y="132"/>
                </a:cubicBezTo>
                <a:close/>
                <a:moveTo>
                  <a:pt x="80" y="105"/>
                </a:moveTo>
                <a:cubicBezTo>
                  <a:pt x="76" y="105"/>
                  <a:pt x="71" y="109"/>
                  <a:pt x="71" y="113"/>
                </a:cubicBezTo>
                <a:cubicBezTo>
                  <a:pt x="71" y="117"/>
                  <a:pt x="76" y="121"/>
                  <a:pt x="80" y="121"/>
                </a:cubicBezTo>
                <a:cubicBezTo>
                  <a:pt x="86" y="121"/>
                  <a:pt x="91" y="117"/>
                  <a:pt x="91" y="113"/>
                </a:cubicBezTo>
                <a:cubicBezTo>
                  <a:pt x="91" y="109"/>
                  <a:pt x="86" y="105"/>
                  <a:pt x="80" y="1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5" name="Freeform 194">
            <a:extLst>
              <a:ext uri="{FF2B5EF4-FFF2-40B4-BE49-F238E27FC236}">
                <a16:creationId xmlns:a16="http://schemas.microsoft.com/office/drawing/2014/main" id="{64995B8B-0888-49AD-8F0D-1018CD972DAF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2508251"/>
            <a:ext cx="254000" cy="187325"/>
          </a:xfrm>
          <a:custGeom>
            <a:avLst/>
            <a:gdLst>
              <a:gd name="T0" fmla="*/ 152 w 160"/>
              <a:gd name="T1" fmla="*/ 8 h 118"/>
              <a:gd name="T2" fmla="*/ 8 w 160"/>
              <a:gd name="T3" fmla="*/ 8 h 118"/>
              <a:gd name="T4" fmla="*/ 6 w 160"/>
              <a:gd name="T5" fmla="*/ 10 h 118"/>
              <a:gd name="T6" fmla="*/ 6 w 160"/>
              <a:gd name="T7" fmla="*/ 96 h 118"/>
              <a:gd name="T8" fmla="*/ 8 w 160"/>
              <a:gd name="T9" fmla="*/ 98 h 118"/>
              <a:gd name="T10" fmla="*/ 152 w 160"/>
              <a:gd name="T11" fmla="*/ 98 h 118"/>
              <a:gd name="T12" fmla="*/ 154 w 160"/>
              <a:gd name="T13" fmla="*/ 96 h 118"/>
              <a:gd name="T14" fmla="*/ 154 w 160"/>
              <a:gd name="T15" fmla="*/ 10 h 118"/>
              <a:gd name="T16" fmla="*/ 152 w 160"/>
              <a:gd name="T17" fmla="*/ 8 h 118"/>
              <a:gd name="T18" fmla="*/ 149 w 160"/>
              <a:gd name="T19" fmla="*/ 94 h 118"/>
              <a:gd name="T20" fmla="*/ 11 w 160"/>
              <a:gd name="T21" fmla="*/ 94 h 118"/>
              <a:gd name="T22" fmla="*/ 11 w 160"/>
              <a:gd name="T23" fmla="*/ 10 h 118"/>
              <a:gd name="T24" fmla="*/ 149 w 160"/>
              <a:gd name="T25" fmla="*/ 10 h 118"/>
              <a:gd name="T26" fmla="*/ 149 w 160"/>
              <a:gd name="T27" fmla="*/ 94 h 118"/>
              <a:gd name="T28" fmla="*/ 154 w 160"/>
              <a:gd name="T29" fmla="*/ 0 h 118"/>
              <a:gd name="T30" fmla="*/ 7 w 160"/>
              <a:gd name="T31" fmla="*/ 0 h 118"/>
              <a:gd name="T32" fmla="*/ 0 w 160"/>
              <a:gd name="T33" fmla="*/ 9 h 118"/>
              <a:gd name="T34" fmla="*/ 0 w 160"/>
              <a:gd name="T35" fmla="*/ 98 h 118"/>
              <a:gd name="T36" fmla="*/ 7 w 160"/>
              <a:gd name="T37" fmla="*/ 107 h 118"/>
              <a:gd name="T38" fmla="*/ 57 w 160"/>
              <a:gd name="T39" fmla="*/ 107 h 118"/>
              <a:gd name="T40" fmla="*/ 55 w 160"/>
              <a:gd name="T41" fmla="*/ 114 h 118"/>
              <a:gd name="T42" fmla="*/ 44 w 160"/>
              <a:gd name="T43" fmla="*/ 114 h 118"/>
              <a:gd name="T44" fmla="*/ 42 w 160"/>
              <a:gd name="T45" fmla="*/ 116 h 118"/>
              <a:gd name="T46" fmla="*/ 44 w 160"/>
              <a:gd name="T47" fmla="*/ 118 h 118"/>
              <a:gd name="T48" fmla="*/ 117 w 160"/>
              <a:gd name="T49" fmla="*/ 118 h 118"/>
              <a:gd name="T50" fmla="*/ 119 w 160"/>
              <a:gd name="T51" fmla="*/ 116 h 118"/>
              <a:gd name="T52" fmla="*/ 117 w 160"/>
              <a:gd name="T53" fmla="*/ 114 h 118"/>
              <a:gd name="T54" fmla="*/ 106 w 160"/>
              <a:gd name="T55" fmla="*/ 114 h 118"/>
              <a:gd name="T56" fmla="*/ 103 w 160"/>
              <a:gd name="T57" fmla="*/ 107 h 118"/>
              <a:gd name="T58" fmla="*/ 154 w 160"/>
              <a:gd name="T59" fmla="*/ 107 h 118"/>
              <a:gd name="T60" fmla="*/ 160 w 160"/>
              <a:gd name="T61" fmla="*/ 98 h 118"/>
              <a:gd name="T62" fmla="*/ 160 w 160"/>
              <a:gd name="T63" fmla="*/ 9 h 118"/>
              <a:gd name="T64" fmla="*/ 154 w 160"/>
              <a:gd name="T65" fmla="*/ 0 h 118"/>
              <a:gd name="T66" fmla="*/ 62 w 160"/>
              <a:gd name="T67" fmla="*/ 114 h 118"/>
              <a:gd name="T68" fmla="*/ 64 w 160"/>
              <a:gd name="T69" fmla="*/ 107 h 118"/>
              <a:gd name="T70" fmla="*/ 97 w 160"/>
              <a:gd name="T71" fmla="*/ 107 h 118"/>
              <a:gd name="T72" fmla="*/ 99 w 160"/>
              <a:gd name="T73" fmla="*/ 114 h 118"/>
              <a:gd name="T74" fmla="*/ 62 w 160"/>
              <a:gd name="T75" fmla="*/ 114 h 118"/>
              <a:gd name="T76" fmla="*/ 156 w 160"/>
              <a:gd name="T77" fmla="*/ 98 h 118"/>
              <a:gd name="T78" fmla="*/ 154 w 160"/>
              <a:gd name="T79" fmla="*/ 101 h 118"/>
              <a:gd name="T80" fmla="*/ 7 w 160"/>
              <a:gd name="T81" fmla="*/ 101 h 118"/>
              <a:gd name="T82" fmla="*/ 5 w 160"/>
              <a:gd name="T83" fmla="*/ 98 h 118"/>
              <a:gd name="T84" fmla="*/ 5 w 160"/>
              <a:gd name="T85" fmla="*/ 9 h 118"/>
              <a:gd name="T86" fmla="*/ 7 w 160"/>
              <a:gd name="T87" fmla="*/ 6 h 118"/>
              <a:gd name="T88" fmla="*/ 154 w 160"/>
              <a:gd name="T89" fmla="*/ 6 h 118"/>
              <a:gd name="T90" fmla="*/ 156 w 160"/>
              <a:gd name="T91" fmla="*/ 9 h 118"/>
              <a:gd name="T92" fmla="*/ 156 w 160"/>
              <a:gd name="T93" fmla="*/ 9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18">
                <a:moveTo>
                  <a:pt x="152" y="8"/>
                </a:moveTo>
                <a:cubicBezTo>
                  <a:pt x="8" y="8"/>
                  <a:pt x="8" y="8"/>
                  <a:pt x="8" y="8"/>
                </a:cubicBezTo>
                <a:cubicBezTo>
                  <a:pt x="8" y="8"/>
                  <a:pt x="6" y="8"/>
                  <a:pt x="6" y="10"/>
                </a:cubicBezTo>
                <a:cubicBezTo>
                  <a:pt x="6" y="96"/>
                  <a:pt x="6" y="96"/>
                  <a:pt x="6" y="96"/>
                </a:cubicBezTo>
                <a:cubicBezTo>
                  <a:pt x="6" y="98"/>
                  <a:pt x="8" y="98"/>
                  <a:pt x="8" y="98"/>
                </a:cubicBezTo>
                <a:cubicBezTo>
                  <a:pt x="152" y="98"/>
                  <a:pt x="152" y="98"/>
                  <a:pt x="152" y="98"/>
                </a:cubicBezTo>
                <a:cubicBezTo>
                  <a:pt x="154" y="98"/>
                  <a:pt x="154" y="98"/>
                  <a:pt x="154" y="96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4" y="8"/>
                  <a:pt x="154" y="8"/>
                  <a:pt x="152" y="8"/>
                </a:cubicBezTo>
                <a:close/>
                <a:moveTo>
                  <a:pt x="149" y="94"/>
                </a:moveTo>
                <a:cubicBezTo>
                  <a:pt x="11" y="94"/>
                  <a:pt x="11" y="94"/>
                  <a:pt x="11" y="94"/>
                </a:cubicBezTo>
                <a:cubicBezTo>
                  <a:pt x="11" y="10"/>
                  <a:pt x="11" y="10"/>
                  <a:pt x="11" y="10"/>
                </a:cubicBezTo>
                <a:cubicBezTo>
                  <a:pt x="149" y="10"/>
                  <a:pt x="149" y="10"/>
                  <a:pt x="149" y="10"/>
                </a:cubicBezTo>
                <a:lnTo>
                  <a:pt x="149" y="94"/>
                </a:lnTo>
                <a:close/>
                <a:moveTo>
                  <a:pt x="154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9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3"/>
                  <a:pt x="3" y="107"/>
                  <a:pt x="7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44" y="114"/>
                  <a:pt x="44" y="114"/>
                  <a:pt x="44" y="114"/>
                </a:cubicBezTo>
                <a:cubicBezTo>
                  <a:pt x="42" y="114"/>
                  <a:pt x="42" y="114"/>
                  <a:pt x="42" y="116"/>
                </a:cubicBezTo>
                <a:cubicBezTo>
                  <a:pt x="42" y="116"/>
                  <a:pt x="42" y="118"/>
                  <a:pt x="44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9" y="118"/>
                  <a:pt x="119" y="116"/>
                  <a:pt x="119" y="116"/>
                </a:cubicBezTo>
                <a:cubicBezTo>
                  <a:pt x="119" y="114"/>
                  <a:pt x="119" y="114"/>
                  <a:pt x="117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54" y="107"/>
                  <a:pt x="154" y="107"/>
                  <a:pt x="154" y="107"/>
                </a:cubicBezTo>
                <a:cubicBezTo>
                  <a:pt x="158" y="107"/>
                  <a:pt x="160" y="103"/>
                  <a:pt x="160" y="98"/>
                </a:cubicBezTo>
                <a:cubicBezTo>
                  <a:pt x="160" y="9"/>
                  <a:pt x="160" y="9"/>
                  <a:pt x="160" y="9"/>
                </a:cubicBezTo>
                <a:cubicBezTo>
                  <a:pt x="160" y="4"/>
                  <a:pt x="158" y="0"/>
                  <a:pt x="154" y="0"/>
                </a:cubicBezTo>
                <a:close/>
                <a:moveTo>
                  <a:pt x="62" y="114"/>
                </a:moveTo>
                <a:cubicBezTo>
                  <a:pt x="64" y="107"/>
                  <a:pt x="64" y="107"/>
                  <a:pt x="64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62" y="114"/>
                  <a:pt x="62" y="114"/>
                  <a:pt x="62" y="114"/>
                </a:cubicBezTo>
                <a:close/>
                <a:moveTo>
                  <a:pt x="156" y="98"/>
                </a:moveTo>
                <a:cubicBezTo>
                  <a:pt x="156" y="101"/>
                  <a:pt x="156" y="101"/>
                  <a:pt x="154" y="101"/>
                </a:cubicBezTo>
                <a:cubicBezTo>
                  <a:pt x="7" y="101"/>
                  <a:pt x="7" y="101"/>
                  <a:pt x="7" y="101"/>
                </a:cubicBezTo>
                <a:cubicBezTo>
                  <a:pt x="5" y="101"/>
                  <a:pt x="5" y="101"/>
                  <a:pt x="5" y="98"/>
                </a:cubicBezTo>
                <a:cubicBezTo>
                  <a:pt x="5" y="9"/>
                  <a:pt x="5" y="9"/>
                  <a:pt x="5" y="9"/>
                </a:cubicBezTo>
                <a:cubicBezTo>
                  <a:pt x="5" y="6"/>
                  <a:pt x="5" y="6"/>
                  <a:pt x="7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6" y="6"/>
                  <a:pt x="156" y="6"/>
                  <a:pt x="156" y="9"/>
                </a:cubicBezTo>
                <a:lnTo>
                  <a:pt x="156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6" name="Freeform 195">
            <a:extLst>
              <a:ext uri="{FF2B5EF4-FFF2-40B4-BE49-F238E27FC236}">
                <a16:creationId xmlns:a16="http://schemas.microsoft.com/office/drawing/2014/main" id="{C5684DDF-E32F-4954-85F0-FE19EEEB3152}"/>
              </a:ext>
            </a:extLst>
          </p:cNvPr>
          <p:cNvSpPr>
            <a:spLocks noEditPoints="1"/>
          </p:cNvSpPr>
          <p:nvPr/>
        </p:nvSpPr>
        <p:spPr bwMode="auto">
          <a:xfrm>
            <a:off x="11250613" y="2474913"/>
            <a:ext cx="150813" cy="254000"/>
          </a:xfrm>
          <a:custGeom>
            <a:avLst/>
            <a:gdLst>
              <a:gd name="T0" fmla="*/ 88 w 95"/>
              <a:gd name="T1" fmla="*/ 0 h 160"/>
              <a:gd name="T2" fmla="*/ 8 w 95"/>
              <a:gd name="T3" fmla="*/ 0 h 160"/>
              <a:gd name="T4" fmla="*/ 0 w 95"/>
              <a:gd name="T5" fmla="*/ 9 h 160"/>
              <a:gd name="T6" fmla="*/ 0 w 95"/>
              <a:gd name="T7" fmla="*/ 152 h 160"/>
              <a:gd name="T8" fmla="*/ 8 w 95"/>
              <a:gd name="T9" fmla="*/ 160 h 160"/>
              <a:gd name="T10" fmla="*/ 88 w 95"/>
              <a:gd name="T11" fmla="*/ 160 h 160"/>
              <a:gd name="T12" fmla="*/ 95 w 95"/>
              <a:gd name="T13" fmla="*/ 152 h 160"/>
              <a:gd name="T14" fmla="*/ 95 w 95"/>
              <a:gd name="T15" fmla="*/ 9 h 160"/>
              <a:gd name="T16" fmla="*/ 88 w 95"/>
              <a:gd name="T17" fmla="*/ 0 h 160"/>
              <a:gd name="T18" fmla="*/ 91 w 95"/>
              <a:gd name="T19" fmla="*/ 22 h 160"/>
              <a:gd name="T20" fmla="*/ 30 w 95"/>
              <a:gd name="T21" fmla="*/ 22 h 160"/>
              <a:gd name="T22" fmla="*/ 26 w 95"/>
              <a:gd name="T23" fmla="*/ 24 h 160"/>
              <a:gd name="T24" fmla="*/ 30 w 95"/>
              <a:gd name="T25" fmla="*/ 26 h 160"/>
              <a:gd name="T26" fmla="*/ 91 w 95"/>
              <a:gd name="T27" fmla="*/ 26 h 160"/>
              <a:gd name="T28" fmla="*/ 91 w 95"/>
              <a:gd name="T29" fmla="*/ 130 h 160"/>
              <a:gd name="T30" fmla="*/ 82 w 95"/>
              <a:gd name="T31" fmla="*/ 130 h 160"/>
              <a:gd name="T32" fmla="*/ 80 w 95"/>
              <a:gd name="T33" fmla="*/ 135 h 160"/>
              <a:gd name="T34" fmla="*/ 82 w 95"/>
              <a:gd name="T35" fmla="*/ 137 h 160"/>
              <a:gd name="T36" fmla="*/ 91 w 95"/>
              <a:gd name="T37" fmla="*/ 137 h 160"/>
              <a:gd name="T38" fmla="*/ 91 w 95"/>
              <a:gd name="T39" fmla="*/ 152 h 160"/>
              <a:gd name="T40" fmla="*/ 88 w 95"/>
              <a:gd name="T41" fmla="*/ 154 h 160"/>
              <a:gd name="T42" fmla="*/ 8 w 95"/>
              <a:gd name="T43" fmla="*/ 154 h 160"/>
              <a:gd name="T44" fmla="*/ 6 w 95"/>
              <a:gd name="T45" fmla="*/ 152 h 160"/>
              <a:gd name="T46" fmla="*/ 6 w 95"/>
              <a:gd name="T47" fmla="*/ 137 h 160"/>
              <a:gd name="T48" fmla="*/ 67 w 95"/>
              <a:gd name="T49" fmla="*/ 137 h 160"/>
              <a:gd name="T50" fmla="*/ 69 w 95"/>
              <a:gd name="T51" fmla="*/ 135 h 160"/>
              <a:gd name="T52" fmla="*/ 67 w 95"/>
              <a:gd name="T53" fmla="*/ 130 h 160"/>
              <a:gd name="T54" fmla="*/ 6 w 95"/>
              <a:gd name="T55" fmla="*/ 130 h 160"/>
              <a:gd name="T56" fmla="*/ 6 w 95"/>
              <a:gd name="T57" fmla="*/ 26 h 160"/>
              <a:gd name="T58" fmla="*/ 13 w 95"/>
              <a:gd name="T59" fmla="*/ 26 h 160"/>
              <a:gd name="T60" fmla="*/ 17 w 95"/>
              <a:gd name="T61" fmla="*/ 24 h 160"/>
              <a:gd name="T62" fmla="*/ 13 w 95"/>
              <a:gd name="T63" fmla="*/ 22 h 160"/>
              <a:gd name="T64" fmla="*/ 6 w 95"/>
              <a:gd name="T65" fmla="*/ 22 h 160"/>
              <a:gd name="T66" fmla="*/ 6 w 95"/>
              <a:gd name="T67" fmla="*/ 9 h 160"/>
              <a:gd name="T68" fmla="*/ 8 w 95"/>
              <a:gd name="T69" fmla="*/ 7 h 160"/>
              <a:gd name="T70" fmla="*/ 88 w 95"/>
              <a:gd name="T71" fmla="*/ 7 h 160"/>
              <a:gd name="T72" fmla="*/ 91 w 95"/>
              <a:gd name="T73" fmla="*/ 9 h 160"/>
              <a:gd name="T74" fmla="*/ 91 w 95"/>
              <a:gd name="T75" fmla="*/ 22 h 160"/>
              <a:gd name="T76" fmla="*/ 51 w 95"/>
              <a:gd name="T77" fmla="*/ 145 h 160"/>
              <a:gd name="T78" fmla="*/ 45 w 95"/>
              <a:gd name="T79" fmla="*/ 145 h 160"/>
              <a:gd name="T80" fmla="*/ 43 w 95"/>
              <a:gd name="T81" fmla="*/ 147 h 160"/>
              <a:gd name="T82" fmla="*/ 45 w 95"/>
              <a:gd name="T83" fmla="*/ 150 h 160"/>
              <a:gd name="T84" fmla="*/ 51 w 95"/>
              <a:gd name="T85" fmla="*/ 150 h 160"/>
              <a:gd name="T86" fmla="*/ 53 w 95"/>
              <a:gd name="T87" fmla="*/ 147 h 160"/>
              <a:gd name="T88" fmla="*/ 51 w 95"/>
              <a:gd name="T89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5" h="160">
                <a:moveTo>
                  <a:pt x="8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5"/>
                  <a:pt x="0" y="9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3" y="160"/>
                  <a:pt x="95" y="156"/>
                  <a:pt x="95" y="152"/>
                </a:cubicBezTo>
                <a:cubicBezTo>
                  <a:pt x="95" y="9"/>
                  <a:pt x="95" y="9"/>
                  <a:pt x="95" y="9"/>
                </a:cubicBezTo>
                <a:cubicBezTo>
                  <a:pt x="95" y="5"/>
                  <a:pt x="93" y="0"/>
                  <a:pt x="88" y="0"/>
                </a:cubicBezTo>
                <a:close/>
                <a:moveTo>
                  <a:pt x="91" y="22"/>
                </a:moveTo>
                <a:cubicBezTo>
                  <a:pt x="30" y="22"/>
                  <a:pt x="30" y="22"/>
                  <a:pt x="30" y="22"/>
                </a:cubicBezTo>
                <a:cubicBezTo>
                  <a:pt x="28" y="22"/>
                  <a:pt x="26" y="24"/>
                  <a:pt x="26" y="24"/>
                </a:cubicBezTo>
                <a:cubicBezTo>
                  <a:pt x="26" y="26"/>
                  <a:pt x="28" y="26"/>
                  <a:pt x="30" y="26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130"/>
                  <a:pt x="91" y="130"/>
                  <a:pt x="91" y="130"/>
                </a:cubicBezTo>
                <a:cubicBezTo>
                  <a:pt x="82" y="130"/>
                  <a:pt x="82" y="130"/>
                  <a:pt x="82" y="130"/>
                </a:cubicBezTo>
                <a:cubicBezTo>
                  <a:pt x="82" y="130"/>
                  <a:pt x="80" y="132"/>
                  <a:pt x="80" y="135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1" y="154"/>
                  <a:pt x="88" y="154"/>
                  <a:pt x="88" y="154"/>
                </a:cubicBezTo>
                <a:cubicBezTo>
                  <a:pt x="8" y="154"/>
                  <a:pt x="8" y="154"/>
                  <a:pt x="8" y="154"/>
                </a:cubicBezTo>
                <a:cubicBezTo>
                  <a:pt x="6" y="154"/>
                  <a:pt x="6" y="154"/>
                  <a:pt x="6" y="152"/>
                </a:cubicBezTo>
                <a:cubicBezTo>
                  <a:pt x="6" y="137"/>
                  <a:pt x="6" y="137"/>
                  <a:pt x="6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69" y="137"/>
                  <a:pt x="69" y="135"/>
                  <a:pt x="69" y="135"/>
                </a:cubicBezTo>
                <a:cubicBezTo>
                  <a:pt x="69" y="132"/>
                  <a:pt x="69" y="130"/>
                  <a:pt x="67" y="130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26"/>
                  <a:pt x="6" y="26"/>
                  <a:pt x="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5" y="26"/>
                  <a:pt x="17" y="26"/>
                  <a:pt x="17" y="24"/>
                </a:cubicBezTo>
                <a:cubicBezTo>
                  <a:pt x="17" y="24"/>
                  <a:pt x="15" y="22"/>
                  <a:pt x="13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9"/>
                  <a:pt x="6" y="9"/>
                  <a:pt x="6" y="9"/>
                </a:cubicBezTo>
                <a:cubicBezTo>
                  <a:pt x="6" y="7"/>
                  <a:pt x="6" y="7"/>
                  <a:pt x="8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8" y="7"/>
                  <a:pt x="91" y="7"/>
                  <a:pt x="91" y="9"/>
                </a:cubicBezTo>
                <a:lnTo>
                  <a:pt x="91" y="22"/>
                </a:lnTo>
                <a:close/>
                <a:moveTo>
                  <a:pt x="51" y="145"/>
                </a:moveTo>
                <a:cubicBezTo>
                  <a:pt x="45" y="145"/>
                  <a:pt x="45" y="145"/>
                  <a:pt x="45" y="145"/>
                </a:cubicBezTo>
                <a:cubicBezTo>
                  <a:pt x="43" y="145"/>
                  <a:pt x="43" y="145"/>
                  <a:pt x="43" y="147"/>
                </a:cubicBezTo>
                <a:cubicBezTo>
                  <a:pt x="43" y="147"/>
                  <a:pt x="43" y="150"/>
                  <a:pt x="45" y="150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53" y="147"/>
                  <a:pt x="53" y="147"/>
                  <a:pt x="53" y="147"/>
                </a:cubicBezTo>
                <a:cubicBezTo>
                  <a:pt x="53" y="145"/>
                  <a:pt x="51" y="145"/>
                  <a:pt x="51" y="1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7" name="Freeform 196">
            <a:extLst>
              <a:ext uri="{FF2B5EF4-FFF2-40B4-BE49-F238E27FC236}">
                <a16:creationId xmlns:a16="http://schemas.microsoft.com/office/drawing/2014/main" id="{A973465B-8178-46D8-A7DA-54BD06A490B0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3025776"/>
            <a:ext cx="254000" cy="254000"/>
          </a:xfrm>
          <a:custGeom>
            <a:avLst/>
            <a:gdLst>
              <a:gd name="T0" fmla="*/ 145 w 160"/>
              <a:gd name="T1" fmla="*/ 37 h 160"/>
              <a:gd name="T2" fmla="*/ 95 w 160"/>
              <a:gd name="T3" fmla="*/ 19 h 160"/>
              <a:gd name="T4" fmla="*/ 43 w 160"/>
              <a:gd name="T5" fmla="*/ 4 h 160"/>
              <a:gd name="T6" fmla="*/ 28 w 160"/>
              <a:gd name="T7" fmla="*/ 26 h 160"/>
              <a:gd name="T8" fmla="*/ 21 w 160"/>
              <a:gd name="T9" fmla="*/ 28 h 160"/>
              <a:gd name="T10" fmla="*/ 17 w 160"/>
              <a:gd name="T11" fmla="*/ 32 h 160"/>
              <a:gd name="T12" fmla="*/ 15 w 160"/>
              <a:gd name="T13" fmla="*/ 37 h 160"/>
              <a:gd name="T14" fmla="*/ 13 w 160"/>
              <a:gd name="T15" fmla="*/ 41 h 160"/>
              <a:gd name="T16" fmla="*/ 11 w 160"/>
              <a:gd name="T17" fmla="*/ 48 h 160"/>
              <a:gd name="T18" fmla="*/ 8 w 160"/>
              <a:gd name="T19" fmla="*/ 61 h 160"/>
              <a:gd name="T20" fmla="*/ 2 w 160"/>
              <a:gd name="T21" fmla="*/ 71 h 160"/>
              <a:gd name="T22" fmla="*/ 0 w 160"/>
              <a:gd name="T23" fmla="*/ 78 h 160"/>
              <a:gd name="T24" fmla="*/ 6 w 160"/>
              <a:gd name="T25" fmla="*/ 106 h 160"/>
              <a:gd name="T26" fmla="*/ 26 w 160"/>
              <a:gd name="T27" fmla="*/ 139 h 160"/>
              <a:gd name="T28" fmla="*/ 30 w 160"/>
              <a:gd name="T29" fmla="*/ 149 h 160"/>
              <a:gd name="T30" fmla="*/ 37 w 160"/>
              <a:gd name="T31" fmla="*/ 154 h 160"/>
              <a:gd name="T32" fmla="*/ 43 w 160"/>
              <a:gd name="T33" fmla="*/ 158 h 160"/>
              <a:gd name="T34" fmla="*/ 50 w 160"/>
              <a:gd name="T35" fmla="*/ 160 h 160"/>
              <a:gd name="T36" fmla="*/ 93 w 160"/>
              <a:gd name="T37" fmla="*/ 158 h 160"/>
              <a:gd name="T38" fmla="*/ 126 w 160"/>
              <a:gd name="T39" fmla="*/ 145 h 160"/>
              <a:gd name="T40" fmla="*/ 156 w 160"/>
              <a:gd name="T41" fmla="*/ 95 h 160"/>
              <a:gd name="T42" fmla="*/ 50 w 160"/>
              <a:gd name="T43" fmla="*/ 154 h 160"/>
              <a:gd name="T44" fmla="*/ 45 w 160"/>
              <a:gd name="T45" fmla="*/ 154 h 160"/>
              <a:gd name="T46" fmla="*/ 41 w 160"/>
              <a:gd name="T47" fmla="*/ 152 h 160"/>
              <a:gd name="T48" fmla="*/ 34 w 160"/>
              <a:gd name="T49" fmla="*/ 145 h 160"/>
              <a:gd name="T50" fmla="*/ 32 w 160"/>
              <a:gd name="T51" fmla="*/ 141 h 160"/>
              <a:gd name="T52" fmla="*/ 34 w 160"/>
              <a:gd name="T53" fmla="*/ 117 h 160"/>
              <a:gd name="T54" fmla="*/ 11 w 160"/>
              <a:gd name="T55" fmla="*/ 113 h 160"/>
              <a:gd name="T56" fmla="*/ 26 w 160"/>
              <a:gd name="T57" fmla="*/ 95 h 160"/>
              <a:gd name="T58" fmla="*/ 6 w 160"/>
              <a:gd name="T59" fmla="*/ 78 h 160"/>
              <a:gd name="T60" fmla="*/ 8 w 160"/>
              <a:gd name="T61" fmla="*/ 71 h 160"/>
              <a:gd name="T62" fmla="*/ 13 w 160"/>
              <a:gd name="T63" fmla="*/ 65 h 160"/>
              <a:gd name="T64" fmla="*/ 26 w 160"/>
              <a:gd name="T65" fmla="*/ 58 h 160"/>
              <a:gd name="T66" fmla="*/ 30 w 160"/>
              <a:gd name="T67" fmla="*/ 30 h 160"/>
              <a:gd name="T68" fmla="*/ 37 w 160"/>
              <a:gd name="T69" fmla="*/ 24 h 160"/>
              <a:gd name="T70" fmla="*/ 56 w 160"/>
              <a:gd name="T71" fmla="*/ 54 h 160"/>
              <a:gd name="T72" fmla="*/ 54 w 160"/>
              <a:gd name="T73" fmla="*/ 58 h 160"/>
              <a:gd name="T74" fmla="*/ 78 w 160"/>
              <a:gd name="T75" fmla="*/ 71 h 160"/>
              <a:gd name="T76" fmla="*/ 56 w 160"/>
              <a:gd name="T77" fmla="*/ 78 h 160"/>
              <a:gd name="T78" fmla="*/ 56 w 160"/>
              <a:gd name="T79" fmla="*/ 91 h 160"/>
              <a:gd name="T80" fmla="*/ 56 w 160"/>
              <a:gd name="T81" fmla="*/ 104 h 160"/>
              <a:gd name="T82" fmla="*/ 58 w 160"/>
              <a:gd name="T83" fmla="*/ 128 h 160"/>
              <a:gd name="T84" fmla="*/ 54 w 160"/>
              <a:gd name="T85" fmla="*/ 154 h 160"/>
              <a:gd name="T86" fmla="*/ 52 w 160"/>
              <a:gd name="T87" fmla="*/ 54 h 160"/>
              <a:gd name="T88" fmla="*/ 52 w 160"/>
              <a:gd name="T89" fmla="*/ 76 h 160"/>
              <a:gd name="T90" fmla="*/ 67 w 160"/>
              <a:gd name="T91" fmla="*/ 91 h 160"/>
              <a:gd name="T92" fmla="*/ 54 w 160"/>
              <a:gd name="T93" fmla="*/ 126 h 160"/>
              <a:gd name="T94" fmla="*/ 130 w 160"/>
              <a:gd name="T95" fmla="*/ 115 h 160"/>
              <a:gd name="T96" fmla="*/ 93 w 160"/>
              <a:gd name="T97" fmla="*/ 136 h 160"/>
              <a:gd name="T98" fmla="*/ 82 w 160"/>
              <a:gd name="T99" fmla="*/ 117 h 160"/>
              <a:gd name="T100" fmla="*/ 91 w 160"/>
              <a:gd name="T101" fmla="*/ 6 h 160"/>
              <a:gd name="T102" fmla="*/ 126 w 160"/>
              <a:gd name="T103" fmla="*/ 21 h 160"/>
              <a:gd name="T104" fmla="*/ 141 w 160"/>
              <a:gd name="T105" fmla="*/ 69 h 160"/>
              <a:gd name="T106" fmla="*/ 82 w 160"/>
              <a:gd name="T107" fmla="*/ 48 h 160"/>
              <a:gd name="T108" fmla="*/ 82 w 160"/>
              <a:gd name="T109" fmla="*/ 93 h 160"/>
              <a:gd name="T110" fmla="*/ 82 w 160"/>
              <a:gd name="T111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58" y="67"/>
                </a:moveTo>
                <a:cubicBezTo>
                  <a:pt x="158" y="65"/>
                  <a:pt x="158" y="65"/>
                  <a:pt x="156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1" y="58"/>
                  <a:pt x="139" y="52"/>
                  <a:pt x="134" y="48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147" y="37"/>
                  <a:pt x="147" y="35"/>
                  <a:pt x="145" y="35"/>
                </a:cubicBezTo>
                <a:cubicBezTo>
                  <a:pt x="141" y="26"/>
                  <a:pt x="134" y="19"/>
                  <a:pt x="126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08" y="21"/>
                  <a:pt x="102" y="19"/>
                  <a:pt x="95" y="19"/>
                </a:cubicBezTo>
                <a:cubicBezTo>
                  <a:pt x="95" y="4"/>
                  <a:pt x="95" y="4"/>
                  <a:pt x="95" y="4"/>
                </a:cubicBezTo>
                <a:cubicBezTo>
                  <a:pt x="95" y="2"/>
                  <a:pt x="95" y="2"/>
                  <a:pt x="93" y="2"/>
                </a:cubicBezTo>
                <a:cubicBezTo>
                  <a:pt x="84" y="0"/>
                  <a:pt x="76" y="0"/>
                  <a:pt x="67" y="2"/>
                </a:cubicBezTo>
                <a:cubicBezTo>
                  <a:pt x="67" y="2"/>
                  <a:pt x="67" y="2"/>
                  <a:pt x="65" y="2"/>
                </a:cubicBezTo>
                <a:cubicBezTo>
                  <a:pt x="58" y="0"/>
                  <a:pt x="50" y="0"/>
                  <a:pt x="43" y="4"/>
                </a:cubicBezTo>
                <a:cubicBezTo>
                  <a:pt x="37" y="8"/>
                  <a:pt x="32" y="17"/>
                  <a:pt x="32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4" y="26"/>
                  <a:pt x="24" y="26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7" y="30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7"/>
                  <a:pt x="15" y="37"/>
                  <a:pt x="15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8"/>
                  <a:pt x="11" y="48"/>
                  <a:pt x="11" y="48"/>
                </a:cubicBezTo>
                <a:cubicBezTo>
                  <a:pt x="11" y="52"/>
                  <a:pt x="11" y="54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61"/>
                  <a:pt x="8" y="61"/>
                  <a:pt x="8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3"/>
                  <a:pt x="6" y="63"/>
                  <a:pt x="6" y="63"/>
                </a:cubicBezTo>
                <a:cubicBezTo>
                  <a:pt x="6" y="63"/>
                  <a:pt x="6" y="63"/>
                  <a:pt x="6" y="63"/>
                </a:cubicBezTo>
                <a:cubicBezTo>
                  <a:pt x="6" y="65"/>
                  <a:pt x="6" y="65"/>
                  <a:pt x="4" y="65"/>
                </a:cubicBezTo>
                <a:cubicBezTo>
                  <a:pt x="4" y="65"/>
                  <a:pt x="4" y="65"/>
                  <a:pt x="4" y="65"/>
                </a:cubicBezTo>
                <a:cubicBezTo>
                  <a:pt x="4" y="67"/>
                  <a:pt x="2" y="69"/>
                  <a:pt x="2" y="71"/>
                </a:cubicBezTo>
                <a:cubicBezTo>
                  <a:pt x="2" y="71"/>
                  <a:pt x="2" y="71"/>
                  <a:pt x="2" y="74"/>
                </a:cubicBezTo>
                <a:cubicBezTo>
                  <a:pt x="2" y="74"/>
                  <a:pt x="2" y="74"/>
                  <a:pt x="2" y="74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4" y="95"/>
                  <a:pt x="8" y="100"/>
                </a:cubicBezTo>
                <a:cubicBezTo>
                  <a:pt x="8" y="102"/>
                  <a:pt x="6" y="104"/>
                  <a:pt x="6" y="106"/>
                </a:cubicBezTo>
                <a:cubicBezTo>
                  <a:pt x="6" y="106"/>
                  <a:pt x="6" y="106"/>
                  <a:pt x="6" y="106"/>
                </a:cubicBezTo>
                <a:cubicBezTo>
                  <a:pt x="6" y="108"/>
                  <a:pt x="6" y="108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26"/>
                  <a:pt x="13" y="136"/>
                  <a:pt x="26" y="139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6" y="139"/>
                  <a:pt x="26" y="139"/>
                  <a:pt x="26" y="141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8" y="145"/>
                  <a:pt x="30" y="147"/>
                  <a:pt x="30" y="149"/>
                </a:cubicBezTo>
                <a:cubicBezTo>
                  <a:pt x="30" y="149"/>
                  <a:pt x="30" y="149"/>
                  <a:pt x="30" y="149"/>
                </a:cubicBezTo>
                <a:cubicBezTo>
                  <a:pt x="32" y="149"/>
                  <a:pt x="32" y="152"/>
                  <a:pt x="32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4" y="152"/>
                  <a:pt x="34" y="154"/>
                  <a:pt x="34" y="154"/>
                </a:cubicBezTo>
                <a:cubicBezTo>
                  <a:pt x="34" y="154"/>
                  <a:pt x="34" y="154"/>
                  <a:pt x="34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37" y="156"/>
                  <a:pt x="37" y="156"/>
                  <a:pt x="37" y="156"/>
                </a:cubicBezTo>
                <a:cubicBezTo>
                  <a:pt x="39" y="156"/>
                  <a:pt x="39" y="156"/>
                  <a:pt x="39" y="156"/>
                </a:cubicBezTo>
                <a:cubicBezTo>
                  <a:pt x="39" y="156"/>
                  <a:pt x="39" y="156"/>
                  <a:pt x="41" y="156"/>
                </a:cubicBezTo>
                <a:cubicBezTo>
                  <a:pt x="41" y="158"/>
                  <a:pt x="41" y="158"/>
                  <a:pt x="41" y="158"/>
                </a:cubicBezTo>
                <a:cubicBezTo>
                  <a:pt x="43" y="158"/>
                  <a:pt x="43" y="158"/>
                  <a:pt x="43" y="158"/>
                </a:cubicBezTo>
                <a:cubicBezTo>
                  <a:pt x="43" y="158"/>
                  <a:pt x="43" y="158"/>
                  <a:pt x="45" y="158"/>
                </a:cubicBezTo>
                <a:cubicBezTo>
                  <a:pt x="45" y="158"/>
                  <a:pt x="45" y="158"/>
                  <a:pt x="45" y="158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0" y="160"/>
                  <a:pt x="50" y="160"/>
                  <a:pt x="52" y="160"/>
                </a:cubicBezTo>
                <a:cubicBezTo>
                  <a:pt x="52" y="160"/>
                  <a:pt x="52" y="160"/>
                  <a:pt x="54" y="160"/>
                </a:cubicBezTo>
                <a:cubicBezTo>
                  <a:pt x="58" y="160"/>
                  <a:pt x="60" y="160"/>
                  <a:pt x="65" y="158"/>
                </a:cubicBezTo>
                <a:cubicBezTo>
                  <a:pt x="65" y="158"/>
                  <a:pt x="65" y="158"/>
                  <a:pt x="67" y="158"/>
                </a:cubicBezTo>
                <a:cubicBezTo>
                  <a:pt x="76" y="160"/>
                  <a:pt x="84" y="160"/>
                  <a:pt x="93" y="158"/>
                </a:cubicBezTo>
                <a:cubicBezTo>
                  <a:pt x="95" y="158"/>
                  <a:pt x="95" y="158"/>
                  <a:pt x="95" y="156"/>
                </a:cubicBezTo>
                <a:cubicBezTo>
                  <a:pt x="95" y="143"/>
                  <a:pt x="95" y="143"/>
                  <a:pt x="95" y="143"/>
                </a:cubicBezTo>
                <a:cubicBezTo>
                  <a:pt x="102" y="141"/>
                  <a:pt x="108" y="139"/>
                  <a:pt x="113" y="13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7"/>
                  <a:pt x="126" y="147"/>
                  <a:pt x="126" y="145"/>
                </a:cubicBezTo>
                <a:cubicBezTo>
                  <a:pt x="134" y="141"/>
                  <a:pt x="141" y="134"/>
                  <a:pt x="145" y="126"/>
                </a:cubicBezTo>
                <a:cubicBezTo>
                  <a:pt x="147" y="126"/>
                  <a:pt x="147" y="123"/>
                  <a:pt x="145" y="123"/>
                </a:cubicBezTo>
                <a:cubicBezTo>
                  <a:pt x="134" y="113"/>
                  <a:pt x="134" y="113"/>
                  <a:pt x="134" y="113"/>
                </a:cubicBezTo>
                <a:cubicBezTo>
                  <a:pt x="139" y="108"/>
                  <a:pt x="141" y="102"/>
                  <a:pt x="143" y="95"/>
                </a:cubicBezTo>
                <a:cubicBezTo>
                  <a:pt x="156" y="95"/>
                  <a:pt x="156" y="95"/>
                  <a:pt x="156" y="95"/>
                </a:cubicBezTo>
                <a:cubicBezTo>
                  <a:pt x="158" y="95"/>
                  <a:pt x="158" y="95"/>
                  <a:pt x="158" y="93"/>
                </a:cubicBezTo>
                <a:cubicBezTo>
                  <a:pt x="160" y="84"/>
                  <a:pt x="160" y="76"/>
                  <a:pt x="158" y="67"/>
                </a:cubicBezTo>
                <a:close/>
                <a:moveTo>
                  <a:pt x="54" y="154"/>
                </a:moveTo>
                <a:cubicBezTo>
                  <a:pt x="52" y="154"/>
                  <a:pt x="52" y="154"/>
                  <a:pt x="52" y="154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3" y="154"/>
                  <a:pt x="43" y="154"/>
                  <a:pt x="43" y="154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3" y="152"/>
                  <a:pt x="43" y="152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39" y="149"/>
                  <a:pt x="37" y="149"/>
                  <a:pt x="37" y="147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37" y="147"/>
                  <a:pt x="34" y="147"/>
                  <a:pt x="34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4" y="145"/>
                  <a:pt x="34" y="145"/>
                  <a:pt x="34" y="143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28" y="130"/>
                  <a:pt x="30" y="121"/>
                  <a:pt x="34" y="117"/>
                </a:cubicBezTo>
                <a:cubicBezTo>
                  <a:pt x="34" y="115"/>
                  <a:pt x="34" y="113"/>
                  <a:pt x="34" y="113"/>
                </a:cubicBezTo>
                <a:cubicBezTo>
                  <a:pt x="32" y="113"/>
                  <a:pt x="30" y="113"/>
                  <a:pt x="30" y="113"/>
                </a:cubicBezTo>
                <a:cubicBezTo>
                  <a:pt x="26" y="119"/>
                  <a:pt x="24" y="126"/>
                  <a:pt x="24" y="130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0"/>
                  <a:pt x="11" y="121"/>
                  <a:pt x="11" y="113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3" y="106"/>
                  <a:pt x="13" y="104"/>
                  <a:pt x="15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7" y="97"/>
                  <a:pt x="21" y="95"/>
                  <a:pt x="26" y="95"/>
                </a:cubicBezTo>
                <a:cubicBezTo>
                  <a:pt x="26" y="93"/>
                  <a:pt x="28" y="93"/>
                  <a:pt x="26" y="91"/>
                </a:cubicBezTo>
                <a:cubicBezTo>
                  <a:pt x="26" y="89"/>
                  <a:pt x="26" y="89"/>
                  <a:pt x="24" y="89"/>
                </a:cubicBezTo>
                <a:cubicBezTo>
                  <a:pt x="19" y="91"/>
                  <a:pt x="15" y="93"/>
                  <a:pt x="13" y="95"/>
                </a:cubicBezTo>
                <a:cubicBezTo>
                  <a:pt x="8" y="91"/>
                  <a:pt x="6" y="87"/>
                  <a:pt x="6" y="80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78"/>
                  <a:pt x="6" y="78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4"/>
                  <a:pt x="6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9"/>
                  <a:pt x="8" y="67"/>
                  <a:pt x="11" y="67"/>
                </a:cubicBezTo>
                <a:cubicBezTo>
                  <a:pt x="11" y="67"/>
                  <a:pt x="11" y="67"/>
                  <a:pt x="11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3" y="63"/>
                  <a:pt x="13" y="63"/>
                  <a:pt x="15" y="63"/>
                </a:cubicBezTo>
                <a:cubicBezTo>
                  <a:pt x="15" y="63"/>
                  <a:pt x="15" y="63"/>
                  <a:pt x="15" y="63"/>
                </a:cubicBezTo>
                <a:cubicBezTo>
                  <a:pt x="15" y="63"/>
                  <a:pt x="17" y="63"/>
                  <a:pt x="17" y="61"/>
                </a:cubicBezTo>
                <a:cubicBezTo>
                  <a:pt x="19" y="61"/>
                  <a:pt x="24" y="58"/>
                  <a:pt x="26" y="58"/>
                </a:cubicBezTo>
                <a:cubicBezTo>
                  <a:pt x="28" y="58"/>
                  <a:pt x="30" y="58"/>
                  <a:pt x="30" y="56"/>
                </a:cubicBezTo>
                <a:cubicBezTo>
                  <a:pt x="30" y="54"/>
                  <a:pt x="28" y="54"/>
                  <a:pt x="26" y="54"/>
                </a:cubicBezTo>
                <a:cubicBezTo>
                  <a:pt x="24" y="54"/>
                  <a:pt x="21" y="54"/>
                  <a:pt x="17" y="56"/>
                </a:cubicBezTo>
                <a:cubicBezTo>
                  <a:pt x="17" y="54"/>
                  <a:pt x="17" y="50"/>
                  <a:pt x="17" y="48"/>
                </a:cubicBezTo>
                <a:cubicBezTo>
                  <a:pt x="17" y="39"/>
                  <a:pt x="21" y="32"/>
                  <a:pt x="30" y="30"/>
                </a:cubicBezTo>
                <a:cubicBezTo>
                  <a:pt x="39" y="28"/>
                  <a:pt x="47" y="32"/>
                  <a:pt x="52" y="39"/>
                </a:cubicBezTo>
                <a:cubicBezTo>
                  <a:pt x="52" y="39"/>
                  <a:pt x="52" y="41"/>
                  <a:pt x="54" y="41"/>
                </a:cubicBezTo>
                <a:cubicBezTo>
                  <a:pt x="56" y="39"/>
                  <a:pt x="56" y="39"/>
                  <a:pt x="56" y="39"/>
                </a:cubicBezTo>
                <a:cubicBezTo>
                  <a:pt x="56" y="37"/>
                  <a:pt x="56" y="37"/>
                  <a:pt x="56" y="37"/>
                </a:cubicBezTo>
                <a:cubicBezTo>
                  <a:pt x="52" y="30"/>
                  <a:pt x="45" y="26"/>
                  <a:pt x="37" y="24"/>
                </a:cubicBezTo>
                <a:cubicBezTo>
                  <a:pt x="39" y="13"/>
                  <a:pt x="47" y="6"/>
                  <a:pt x="58" y="6"/>
                </a:cubicBezTo>
                <a:cubicBezTo>
                  <a:pt x="69" y="6"/>
                  <a:pt x="78" y="15"/>
                  <a:pt x="78" y="26"/>
                </a:cubicBezTo>
                <a:cubicBezTo>
                  <a:pt x="78" y="41"/>
                  <a:pt x="78" y="41"/>
                  <a:pt x="78" y="41"/>
                </a:cubicBezTo>
                <a:cubicBezTo>
                  <a:pt x="67" y="58"/>
                  <a:pt x="67" y="58"/>
                  <a:pt x="67" y="58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0"/>
                  <a:pt x="54" y="45"/>
                  <a:pt x="50" y="45"/>
                </a:cubicBezTo>
                <a:cubicBezTo>
                  <a:pt x="45" y="45"/>
                  <a:pt x="41" y="48"/>
                  <a:pt x="41" y="50"/>
                </a:cubicBezTo>
                <a:cubicBezTo>
                  <a:pt x="39" y="54"/>
                  <a:pt x="41" y="58"/>
                  <a:pt x="43" y="61"/>
                </a:cubicBezTo>
                <a:cubicBezTo>
                  <a:pt x="47" y="63"/>
                  <a:pt x="52" y="63"/>
                  <a:pt x="54" y="58"/>
                </a:cubicBezTo>
                <a:cubicBezTo>
                  <a:pt x="65" y="63"/>
                  <a:pt x="65" y="63"/>
                  <a:pt x="65" y="63"/>
                </a:cubicBezTo>
                <a:cubicBezTo>
                  <a:pt x="65" y="63"/>
                  <a:pt x="65" y="63"/>
                  <a:pt x="67" y="63"/>
                </a:cubicBezTo>
                <a:cubicBezTo>
                  <a:pt x="67" y="63"/>
                  <a:pt x="69" y="63"/>
                  <a:pt x="71" y="61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71"/>
                  <a:pt x="78" y="71"/>
                  <a:pt x="78" y="71"/>
                </a:cubicBezTo>
                <a:cubicBezTo>
                  <a:pt x="56" y="71"/>
                  <a:pt x="56" y="71"/>
                  <a:pt x="56" y="71"/>
                </a:cubicBezTo>
                <a:cubicBezTo>
                  <a:pt x="54" y="69"/>
                  <a:pt x="50" y="67"/>
                  <a:pt x="47" y="67"/>
                </a:cubicBezTo>
                <a:cubicBezTo>
                  <a:pt x="43" y="67"/>
                  <a:pt x="41" y="71"/>
                  <a:pt x="41" y="76"/>
                </a:cubicBezTo>
                <a:cubicBezTo>
                  <a:pt x="41" y="78"/>
                  <a:pt x="43" y="82"/>
                  <a:pt x="47" y="82"/>
                </a:cubicBezTo>
                <a:cubicBezTo>
                  <a:pt x="50" y="84"/>
                  <a:pt x="54" y="82"/>
                  <a:pt x="56" y="78"/>
                </a:cubicBezTo>
                <a:cubicBezTo>
                  <a:pt x="78" y="78"/>
                  <a:pt x="78" y="78"/>
                  <a:pt x="78" y="78"/>
                </a:cubicBezTo>
                <a:cubicBezTo>
                  <a:pt x="78" y="89"/>
                  <a:pt x="78" y="89"/>
                  <a:pt x="78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4"/>
                  <a:pt x="67" y="82"/>
                  <a:pt x="63" y="82"/>
                </a:cubicBezTo>
                <a:cubicBezTo>
                  <a:pt x="58" y="84"/>
                  <a:pt x="56" y="87"/>
                  <a:pt x="56" y="91"/>
                </a:cubicBezTo>
                <a:cubicBezTo>
                  <a:pt x="56" y="95"/>
                  <a:pt x="58" y="97"/>
                  <a:pt x="63" y="100"/>
                </a:cubicBezTo>
                <a:cubicBezTo>
                  <a:pt x="67" y="100"/>
                  <a:pt x="71" y="97"/>
                  <a:pt x="71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4" y="104"/>
                  <a:pt x="52" y="106"/>
                  <a:pt x="50" y="108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5" y="119"/>
                  <a:pt x="43" y="123"/>
                  <a:pt x="43" y="126"/>
                </a:cubicBezTo>
                <a:cubicBezTo>
                  <a:pt x="43" y="130"/>
                  <a:pt x="47" y="134"/>
                  <a:pt x="50" y="134"/>
                </a:cubicBezTo>
                <a:cubicBezTo>
                  <a:pt x="54" y="134"/>
                  <a:pt x="58" y="132"/>
                  <a:pt x="58" y="128"/>
                </a:cubicBezTo>
                <a:cubicBezTo>
                  <a:pt x="60" y="123"/>
                  <a:pt x="58" y="119"/>
                  <a:pt x="54" y="119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8" y="145"/>
                  <a:pt x="67" y="154"/>
                  <a:pt x="54" y="154"/>
                </a:cubicBezTo>
                <a:close/>
                <a:moveTo>
                  <a:pt x="52" y="54"/>
                </a:moveTo>
                <a:cubicBezTo>
                  <a:pt x="52" y="54"/>
                  <a:pt x="50" y="56"/>
                  <a:pt x="47" y="56"/>
                </a:cubicBezTo>
                <a:cubicBezTo>
                  <a:pt x="45" y="54"/>
                  <a:pt x="45" y="54"/>
                  <a:pt x="45" y="54"/>
                </a:cubicBezTo>
                <a:cubicBezTo>
                  <a:pt x="45" y="52"/>
                  <a:pt x="47" y="52"/>
                  <a:pt x="47" y="52"/>
                </a:cubicBezTo>
                <a:cubicBezTo>
                  <a:pt x="50" y="52"/>
                  <a:pt x="52" y="52"/>
                  <a:pt x="52" y="54"/>
                </a:cubicBezTo>
                <a:close/>
                <a:moveTo>
                  <a:pt x="52" y="76"/>
                </a:moveTo>
                <a:cubicBezTo>
                  <a:pt x="52" y="76"/>
                  <a:pt x="50" y="78"/>
                  <a:pt x="47" y="78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4"/>
                  <a:pt x="47" y="71"/>
                  <a:pt x="47" y="71"/>
                </a:cubicBezTo>
                <a:cubicBezTo>
                  <a:pt x="50" y="71"/>
                  <a:pt x="52" y="74"/>
                  <a:pt x="52" y="76"/>
                </a:cubicBezTo>
                <a:close/>
                <a:moveTo>
                  <a:pt x="67" y="91"/>
                </a:moveTo>
                <a:cubicBezTo>
                  <a:pt x="67" y="93"/>
                  <a:pt x="65" y="93"/>
                  <a:pt x="65" y="93"/>
                </a:cubicBezTo>
                <a:cubicBezTo>
                  <a:pt x="63" y="93"/>
                  <a:pt x="60" y="93"/>
                  <a:pt x="60" y="91"/>
                </a:cubicBezTo>
                <a:cubicBezTo>
                  <a:pt x="60" y="89"/>
                  <a:pt x="63" y="89"/>
                  <a:pt x="65" y="89"/>
                </a:cubicBezTo>
                <a:cubicBezTo>
                  <a:pt x="65" y="89"/>
                  <a:pt x="67" y="89"/>
                  <a:pt x="67" y="91"/>
                </a:cubicBezTo>
                <a:close/>
                <a:moveTo>
                  <a:pt x="54" y="126"/>
                </a:moveTo>
                <a:cubicBezTo>
                  <a:pt x="54" y="128"/>
                  <a:pt x="52" y="128"/>
                  <a:pt x="52" y="128"/>
                </a:cubicBezTo>
                <a:cubicBezTo>
                  <a:pt x="50" y="128"/>
                  <a:pt x="47" y="128"/>
                  <a:pt x="47" y="126"/>
                </a:cubicBezTo>
                <a:cubicBezTo>
                  <a:pt x="47" y="123"/>
                  <a:pt x="50" y="123"/>
                  <a:pt x="52" y="123"/>
                </a:cubicBezTo>
                <a:cubicBezTo>
                  <a:pt x="52" y="123"/>
                  <a:pt x="54" y="123"/>
                  <a:pt x="54" y="126"/>
                </a:cubicBezTo>
                <a:close/>
                <a:moveTo>
                  <a:pt x="154" y="91"/>
                </a:moveTo>
                <a:cubicBezTo>
                  <a:pt x="141" y="91"/>
                  <a:pt x="141" y="91"/>
                  <a:pt x="141" y="91"/>
                </a:cubicBezTo>
                <a:cubicBezTo>
                  <a:pt x="139" y="91"/>
                  <a:pt x="139" y="91"/>
                  <a:pt x="136" y="93"/>
                </a:cubicBezTo>
                <a:cubicBezTo>
                  <a:pt x="136" y="100"/>
                  <a:pt x="134" y="106"/>
                  <a:pt x="130" y="113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36" y="130"/>
                  <a:pt x="130" y="136"/>
                  <a:pt x="126" y="141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06" y="134"/>
                  <a:pt x="100" y="136"/>
                  <a:pt x="93" y="136"/>
                </a:cubicBezTo>
                <a:cubicBezTo>
                  <a:pt x="91" y="139"/>
                  <a:pt x="91" y="139"/>
                  <a:pt x="91" y="141"/>
                </a:cubicBezTo>
                <a:cubicBezTo>
                  <a:pt x="91" y="154"/>
                  <a:pt x="91" y="154"/>
                  <a:pt x="91" y="154"/>
                </a:cubicBezTo>
                <a:cubicBezTo>
                  <a:pt x="84" y="156"/>
                  <a:pt x="78" y="156"/>
                  <a:pt x="71" y="154"/>
                </a:cubicBezTo>
                <a:cubicBezTo>
                  <a:pt x="78" y="149"/>
                  <a:pt x="82" y="141"/>
                  <a:pt x="82" y="130"/>
                </a:cubicBezTo>
                <a:cubicBezTo>
                  <a:pt x="82" y="117"/>
                  <a:pt x="82" y="117"/>
                  <a:pt x="82" y="117"/>
                </a:cubicBezTo>
                <a:cubicBezTo>
                  <a:pt x="102" y="117"/>
                  <a:pt x="117" y="100"/>
                  <a:pt x="117" y="80"/>
                </a:cubicBezTo>
                <a:cubicBezTo>
                  <a:pt x="117" y="61"/>
                  <a:pt x="102" y="45"/>
                  <a:pt x="82" y="43"/>
                </a:cubicBezTo>
                <a:cubicBezTo>
                  <a:pt x="82" y="26"/>
                  <a:pt x="82" y="26"/>
                  <a:pt x="82" y="26"/>
                </a:cubicBezTo>
                <a:cubicBezTo>
                  <a:pt x="82" y="17"/>
                  <a:pt x="80" y="11"/>
                  <a:pt x="73" y="6"/>
                </a:cubicBezTo>
                <a:cubicBezTo>
                  <a:pt x="80" y="6"/>
                  <a:pt x="84" y="6"/>
                  <a:pt x="91" y="6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21"/>
                  <a:pt x="91" y="24"/>
                  <a:pt x="93" y="24"/>
                </a:cubicBezTo>
                <a:cubicBezTo>
                  <a:pt x="100" y="24"/>
                  <a:pt x="106" y="28"/>
                  <a:pt x="113" y="30"/>
                </a:cubicBezTo>
                <a:cubicBezTo>
                  <a:pt x="113" y="32"/>
                  <a:pt x="115" y="32"/>
                  <a:pt x="115" y="3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30" y="24"/>
                  <a:pt x="136" y="30"/>
                  <a:pt x="141" y="35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45"/>
                  <a:pt x="130" y="48"/>
                  <a:pt x="130" y="50"/>
                </a:cubicBezTo>
                <a:cubicBezTo>
                  <a:pt x="134" y="54"/>
                  <a:pt x="136" y="61"/>
                  <a:pt x="136" y="67"/>
                </a:cubicBezTo>
                <a:cubicBezTo>
                  <a:pt x="139" y="69"/>
                  <a:pt x="139" y="69"/>
                  <a:pt x="141" y="69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56" y="76"/>
                  <a:pt x="156" y="84"/>
                  <a:pt x="154" y="91"/>
                </a:cubicBezTo>
                <a:close/>
                <a:moveTo>
                  <a:pt x="100" y="80"/>
                </a:moveTo>
                <a:cubicBezTo>
                  <a:pt x="100" y="71"/>
                  <a:pt x="93" y="63"/>
                  <a:pt x="82" y="63"/>
                </a:cubicBezTo>
                <a:cubicBezTo>
                  <a:pt x="82" y="48"/>
                  <a:pt x="82" y="48"/>
                  <a:pt x="82" y="48"/>
                </a:cubicBezTo>
                <a:cubicBezTo>
                  <a:pt x="100" y="50"/>
                  <a:pt x="113" y="63"/>
                  <a:pt x="113" y="80"/>
                </a:cubicBezTo>
                <a:cubicBezTo>
                  <a:pt x="113" y="97"/>
                  <a:pt x="100" y="110"/>
                  <a:pt x="82" y="113"/>
                </a:cubicBezTo>
                <a:cubicBezTo>
                  <a:pt x="82" y="100"/>
                  <a:pt x="82" y="100"/>
                  <a:pt x="82" y="100"/>
                </a:cubicBezTo>
                <a:cubicBezTo>
                  <a:pt x="93" y="97"/>
                  <a:pt x="100" y="89"/>
                  <a:pt x="100" y="80"/>
                </a:cubicBezTo>
                <a:close/>
                <a:moveTo>
                  <a:pt x="82" y="93"/>
                </a:moveTo>
                <a:cubicBezTo>
                  <a:pt x="82" y="67"/>
                  <a:pt x="82" y="67"/>
                  <a:pt x="82" y="67"/>
                </a:cubicBezTo>
                <a:cubicBezTo>
                  <a:pt x="89" y="69"/>
                  <a:pt x="93" y="74"/>
                  <a:pt x="93" y="80"/>
                </a:cubicBezTo>
                <a:cubicBezTo>
                  <a:pt x="93" y="87"/>
                  <a:pt x="89" y="93"/>
                  <a:pt x="82" y="93"/>
                </a:cubicBezTo>
                <a:close/>
                <a:moveTo>
                  <a:pt x="82" y="93"/>
                </a:moveTo>
                <a:cubicBezTo>
                  <a:pt x="82" y="93"/>
                  <a:pt x="82" y="93"/>
                  <a:pt x="82" y="9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Freeform 197">
            <a:extLst>
              <a:ext uri="{FF2B5EF4-FFF2-40B4-BE49-F238E27FC236}">
                <a16:creationId xmlns:a16="http://schemas.microsoft.com/office/drawing/2014/main" id="{73510C8F-2CFE-4769-B038-FA559C173201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3030538"/>
            <a:ext cx="254000" cy="236538"/>
          </a:xfrm>
          <a:custGeom>
            <a:avLst/>
            <a:gdLst>
              <a:gd name="T0" fmla="*/ 45 w 160"/>
              <a:gd name="T1" fmla="*/ 134 h 149"/>
              <a:gd name="T2" fmla="*/ 50 w 160"/>
              <a:gd name="T3" fmla="*/ 138 h 149"/>
              <a:gd name="T4" fmla="*/ 61 w 160"/>
              <a:gd name="T5" fmla="*/ 134 h 149"/>
              <a:gd name="T6" fmla="*/ 57 w 160"/>
              <a:gd name="T7" fmla="*/ 138 h 149"/>
              <a:gd name="T8" fmla="*/ 61 w 160"/>
              <a:gd name="T9" fmla="*/ 134 h 149"/>
              <a:gd name="T10" fmla="*/ 45 w 160"/>
              <a:gd name="T11" fmla="*/ 102 h 149"/>
              <a:gd name="T12" fmla="*/ 50 w 160"/>
              <a:gd name="T13" fmla="*/ 108 h 149"/>
              <a:gd name="T14" fmla="*/ 61 w 160"/>
              <a:gd name="T15" fmla="*/ 102 h 149"/>
              <a:gd name="T16" fmla="*/ 57 w 160"/>
              <a:gd name="T17" fmla="*/ 108 h 149"/>
              <a:gd name="T18" fmla="*/ 61 w 160"/>
              <a:gd name="T19" fmla="*/ 102 h 149"/>
              <a:gd name="T20" fmla="*/ 121 w 160"/>
              <a:gd name="T21" fmla="*/ 39 h 149"/>
              <a:gd name="T22" fmla="*/ 32 w 160"/>
              <a:gd name="T23" fmla="*/ 49 h 149"/>
              <a:gd name="T24" fmla="*/ 0 w 160"/>
              <a:gd name="T25" fmla="*/ 77 h 149"/>
              <a:gd name="T26" fmla="*/ 34 w 160"/>
              <a:gd name="T27" fmla="*/ 108 h 149"/>
              <a:gd name="T28" fmla="*/ 36 w 160"/>
              <a:gd name="T29" fmla="*/ 118 h 149"/>
              <a:gd name="T30" fmla="*/ 43 w 160"/>
              <a:gd name="T31" fmla="*/ 123 h 149"/>
              <a:gd name="T32" fmla="*/ 34 w 160"/>
              <a:gd name="T33" fmla="*/ 125 h 149"/>
              <a:gd name="T34" fmla="*/ 36 w 160"/>
              <a:gd name="T35" fmla="*/ 149 h 149"/>
              <a:gd name="T36" fmla="*/ 125 w 160"/>
              <a:gd name="T37" fmla="*/ 146 h 149"/>
              <a:gd name="T38" fmla="*/ 123 w 160"/>
              <a:gd name="T39" fmla="*/ 123 h 149"/>
              <a:gd name="T40" fmla="*/ 116 w 160"/>
              <a:gd name="T41" fmla="*/ 118 h 149"/>
              <a:gd name="T42" fmla="*/ 125 w 160"/>
              <a:gd name="T43" fmla="*/ 114 h 149"/>
              <a:gd name="T44" fmla="*/ 160 w 160"/>
              <a:gd name="T45" fmla="*/ 73 h 149"/>
              <a:gd name="T46" fmla="*/ 119 w 160"/>
              <a:gd name="T47" fmla="*/ 127 h 149"/>
              <a:gd name="T48" fmla="*/ 39 w 160"/>
              <a:gd name="T49" fmla="*/ 144 h 149"/>
              <a:gd name="T50" fmla="*/ 119 w 160"/>
              <a:gd name="T51" fmla="*/ 127 h 149"/>
              <a:gd name="T52" fmla="*/ 47 w 160"/>
              <a:gd name="T53" fmla="*/ 118 h 149"/>
              <a:gd name="T54" fmla="*/ 112 w 160"/>
              <a:gd name="T55" fmla="*/ 123 h 149"/>
              <a:gd name="T56" fmla="*/ 119 w 160"/>
              <a:gd name="T57" fmla="*/ 112 h 149"/>
              <a:gd name="T58" fmla="*/ 39 w 160"/>
              <a:gd name="T59" fmla="*/ 97 h 149"/>
              <a:gd name="T60" fmla="*/ 119 w 160"/>
              <a:gd name="T61" fmla="*/ 112 h 149"/>
              <a:gd name="T62" fmla="*/ 125 w 160"/>
              <a:gd name="T63" fmla="*/ 101 h 149"/>
              <a:gd name="T64" fmla="*/ 123 w 160"/>
              <a:gd name="T65" fmla="*/ 90 h 149"/>
              <a:gd name="T66" fmla="*/ 95 w 160"/>
              <a:gd name="T67" fmla="*/ 67 h 149"/>
              <a:gd name="T68" fmla="*/ 129 w 160"/>
              <a:gd name="T69" fmla="*/ 71 h 149"/>
              <a:gd name="T70" fmla="*/ 125 w 160"/>
              <a:gd name="T71" fmla="*/ 56 h 149"/>
              <a:gd name="T72" fmla="*/ 93 w 160"/>
              <a:gd name="T73" fmla="*/ 62 h 149"/>
              <a:gd name="T74" fmla="*/ 90 w 160"/>
              <a:gd name="T75" fmla="*/ 90 h 149"/>
              <a:gd name="T76" fmla="*/ 77 w 160"/>
              <a:gd name="T77" fmla="*/ 41 h 149"/>
              <a:gd name="T78" fmla="*/ 97 w 160"/>
              <a:gd name="T79" fmla="*/ 45 h 149"/>
              <a:gd name="T80" fmla="*/ 93 w 160"/>
              <a:gd name="T81" fmla="*/ 30 h 149"/>
              <a:gd name="T82" fmla="*/ 73 w 160"/>
              <a:gd name="T83" fmla="*/ 34 h 149"/>
              <a:gd name="T84" fmla="*/ 71 w 160"/>
              <a:gd name="T85" fmla="*/ 90 h 149"/>
              <a:gd name="T86" fmla="*/ 58 w 160"/>
              <a:gd name="T87" fmla="*/ 73 h 149"/>
              <a:gd name="T88" fmla="*/ 41 w 160"/>
              <a:gd name="T89" fmla="*/ 69 h 149"/>
              <a:gd name="T90" fmla="*/ 26 w 160"/>
              <a:gd name="T91" fmla="*/ 75 h 149"/>
              <a:gd name="T92" fmla="*/ 41 w 160"/>
              <a:gd name="T93" fmla="*/ 75 h 149"/>
              <a:gd name="T94" fmla="*/ 54 w 160"/>
              <a:gd name="T95" fmla="*/ 90 h 149"/>
              <a:gd name="T96" fmla="*/ 34 w 160"/>
              <a:gd name="T97" fmla="*/ 93 h 149"/>
              <a:gd name="T98" fmla="*/ 30 w 160"/>
              <a:gd name="T99" fmla="*/ 101 h 149"/>
              <a:gd name="T100" fmla="*/ 30 w 160"/>
              <a:gd name="T101" fmla="*/ 54 h 149"/>
              <a:gd name="T102" fmla="*/ 36 w 160"/>
              <a:gd name="T103" fmla="*/ 54 h 149"/>
              <a:gd name="T104" fmla="*/ 77 w 160"/>
              <a:gd name="T105" fmla="*/ 11 h 149"/>
              <a:gd name="T106" fmla="*/ 119 w 160"/>
              <a:gd name="T107" fmla="*/ 43 h 149"/>
              <a:gd name="T108" fmla="*/ 131 w 160"/>
              <a:gd name="T109" fmla="*/ 101 h 149"/>
              <a:gd name="T110" fmla="*/ 127 w 160"/>
              <a:gd name="T111" fmla="*/ 62 h 149"/>
              <a:gd name="T112" fmla="*/ 127 w 160"/>
              <a:gd name="T113" fmla="*/ 67 h 149"/>
              <a:gd name="T114" fmla="*/ 93 w 160"/>
              <a:gd name="T115" fmla="*/ 39 h 149"/>
              <a:gd name="T116" fmla="*/ 97 w 160"/>
              <a:gd name="T117" fmla="*/ 39 h 149"/>
              <a:gd name="T118" fmla="*/ 93 w 160"/>
              <a:gd name="T119" fmla="*/ 39 h 149"/>
              <a:gd name="T120" fmla="*/ 34 w 160"/>
              <a:gd name="T121" fmla="*/ 75 h 149"/>
              <a:gd name="T122" fmla="*/ 34 w 160"/>
              <a:gd name="T123" fmla="*/ 6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49">
                <a:moveTo>
                  <a:pt x="50" y="134"/>
                </a:moveTo>
                <a:cubicBezTo>
                  <a:pt x="45" y="134"/>
                  <a:pt x="45" y="134"/>
                  <a:pt x="45" y="134"/>
                </a:cubicBezTo>
                <a:cubicBezTo>
                  <a:pt x="45" y="138"/>
                  <a:pt x="45" y="138"/>
                  <a:pt x="45" y="138"/>
                </a:cubicBezTo>
                <a:cubicBezTo>
                  <a:pt x="50" y="138"/>
                  <a:pt x="50" y="138"/>
                  <a:pt x="50" y="138"/>
                </a:cubicBezTo>
                <a:lnTo>
                  <a:pt x="50" y="134"/>
                </a:lnTo>
                <a:close/>
                <a:moveTo>
                  <a:pt x="61" y="134"/>
                </a:moveTo>
                <a:cubicBezTo>
                  <a:pt x="57" y="134"/>
                  <a:pt x="57" y="134"/>
                  <a:pt x="57" y="134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61" y="138"/>
                  <a:pt x="61" y="138"/>
                  <a:pt x="61" y="138"/>
                </a:cubicBezTo>
                <a:lnTo>
                  <a:pt x="61" y="134"/>
                </a:lnTo>
                <a:close/>
                <a:moveTo>
                  <a:pt x="50" y="102"/>
                </a:moveTo>
                <a:cubicBezTo>
                  <a:pt x="45" y="102"/>
                  <a:pt x="45" y="102"/>
                  <a:pt x="45" y="102"/>
                </a:cubicBezTo>
                <a:cubicBezTo>
                  <a:pt x="45" y="108"/>
                  <a:pt x="45" y="108"/>
                  <a:pt x="45" y="108"/>
                </a:cubicBezTo>
                <a:cubicBezTo>
                  <a:pt x="50" y="108"/>
                  <a:pt x="50" y="108"/>
                  <a:pt x="50" y="108"/>
                </a:cubicBezTo>
                <a:lnTo>
                  <a:pt x="50" y="102"/>
                </a:lnTo>
                <a:close/>
                <a:moveTo>
                  <a:pt x="61" y="102"/>
                </a:moveTo>
                <a:cubicBezTo>
                  <a:pt x="57" y="102"/>
                  <a:pt x="57" y="102"/>
                  <a:pt x="57" y="102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61" y="108"/>
                  <a:pt x="61" y="108"/>
                  <a:pt x="61" y="108"/>
                </a:cubicBezTo>
                <a:lnTo>
                  <a:pt x="61" y="102"/>
                </a:lnTo>
                <a:close/>
                <a:moveTo>
                  <a:pt x="125" y="39"/>
                </a:moveTo>
                <a:cubicBezTo>
                  <a:pt x="123" y="39"/>
                  <a:pt x="121" y="39"/>
                  <a:pt x="121" y="39"/>
                </a:cubicBezTo>
                <a:cubicBezTo>
                  <a:pt x="112" y="15"/>
                  <a:pt x="88" y="0"/>
                  <a:pt x="64" y="9"/>
                </a:cubicBezTo>
                <a:cubicBezTo>
                  <a:pt x="45" y="13"/>
                  <a:pt x="32" y="30"/>
                  <a:pt x="32" y="49"/>
                </a:cubicBezTo>
                <a:cubicBezTo>
                  <a:pt x="30" y="49"/>
                  <a:pt x="30" y="49"/>
                  <a:pt x="30" y="49"/>
                </a:cubicBezTo>
                <a:cubicBezTo>
                  <a:pt x="13" y="49"/>
                  <a:pt x="0" y="62"/>
                  <a:pt x="0" y="77"/>
                </a:cubicBezTo>
                <a:cubicBezTo>
                  <a:pt x="0" y="95"/>
                  <a:pt x="13" y="108"/>
                  <a:pt x="30" y="108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4" y="116"/>
                  <a:pt x="36" y="118"/>
                  <a:pt x="36" y="118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43" y="123"/>
                  <a:pt x="43" y="123"/>
                  <a:pt x="43" y="12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4" y="149"/>
                  <a:pt x="36" y="149"/>
                  <a:pt x="36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3" y="149"/>
                  <a:pt x="125" y="149"/>
                  <a:pt x="125" y="146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18"/>
                  <a:pt x="116" y="118"/>
                  <a:pt x="116" y="118"/>
                </a:cubicBezTo>
                <a:cubicBezTo>
                  <a:pt x="123" y="118"/>
                  <a:pt x="123" y="118"/>
                  <a:pt x="123" y="118"/>
                </a:cubicBezTo>
                <a:cubicBezTo>
                  <a:pt x="123" y="118"/>
                  <a:pt x="125" y="116"/>
                  <a:pt x="125" y="114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44" y="108"/>
                  <a:pt x="160" y="90"/>
                  <a:pt x="160" y="73"/>
                </a:cubicBezTo>
                <a:cubicBezTo>
                  <a:pt x="160" y="54"/>
                  <a:pt x="144" y="39"/>
                  <a:pt x="125" y="39"/>
                </a:cubicBezTo>
                <a:close/>
                <a:moveTo>
                  <a:pt x="119" y="127"/>
                </a:moveTo>
                <a:cubicBezTo>
                  <a:pt x="119" y="144"/>
                  <a:pt x="119" y="144"/>
                  <a:pt x="119" y="144"/>
                </a:cubicBezTo>
                <a:cubicBezTo>
                  <a:pt x="39" y="144"/>
                  <a:pt x="39" y="144"/>
                  <a:pt x="39" y="144"/>
                </a:cubicBezTo>
                <a:cubicBezTo>
                  <a:pt x="39" y="127"/>
                  <a:pt x="39" y="127"/>
                  <a:pt x="39" y="127"/>
                </a:cubicBezTo>
                <a:lnTo>
                  <a:pt x="119" y="127"/>
                </a:lnTo>
                <a:close/>
                <a:moveTo>
                  <a:pt x="47" y="123"/>
                </a:moveTo>
                <a:cubicBezTo>
                  <a:pt x="47" y="118"/>
                  <a:pt x="47" y="118"/>
                  <a:pt x="47" y="118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112" y="123"/>
                  <a:pt x="112" y="123"/>
                  <a:pt x="112" y="123"/>
                </a:cubicBezTo>
                <a:lnTo>
                  <a:pt x="47" y="123"/>
                </a:lnTo>
                <a:close/>
                <a:moveTo>
                  <a:pt x="119" y="112"/>
                </a:moveTo>
                <a:cubicBezTo>
                  <a:pt x="39" y="112"/>
                  <a:pt x="39" y="112"/>
                  <a:pt x="39" y="112"/>
                </a:cubicBezTo>
                <a:cubicBezTo>
                  <a:pt x="39" y="97"/>
                  <a:pt x="39" y="97"/>
                  <a:pt x="39" y="97"/>
                </a:cubicBezTo>
                <a:cubicBezTo>
                  <a:pt x="119" y="97"/>
                  <a:pt x="119" y="97"/>
                  <a:pt x="119" y="97"/>
                </a:cubicBezTo>
                <a:lnTo>
                  <a:pt x="119" y="112"/>
                </a:lnTo>
                <a:close/>
                <a:moveTo>
                  <a:pt x="131" y="101"/>
                </a:moveTo>
                <a:cubicBezTo>
                  <a:pt x="125" y="101"/>
                  <a:pt x="125" y="101"/>
                  <a:pt x="125" y="101"/>
                </a:cubicBezTo>
                <a:cubicBezTo>
                  <a:pt x="125" y="93"/>
                  <a:pt x="125" y="93"/>
                  <a:pt x="125" y="93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67"/>
                  <a:pt x="95" y="67"/>
                  <a:pt x="95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71"/>
                  <a:pt x="125" y="73"/>
                  <a:pt x="129" y="71"/>
                </a:cubicBezTo>
                <a:cubicBezTo>
                  <a:pt x="134" y="71"/>
                  <a:pt x="136" y="67"/>
                  <a:pt x="134" y="62"/>
                </a:cubicBezTo>
                <a:cubicBezTo>
                  <a:pt x="134" y="58"/>
                  <a:pt x="129" y="56"/>
                  <a:pt x="125" y="56"/>
                </a:cubicBezTo>
                <a:cubicBezTo>
                  <a:pt x="123" y="58"/>
                  <a:pt x="121" y="60"/>
                  <a:pt x="121" y="62"/>
                </a:cubicBezTo>
                <a:cubicBezTo>
                  <a:pt x="93" y="62"/>
                  <a:pt x="93" y="62"/>
                  <a:pt x="93" y="62"/>
                </a:cubicBezTo>
                <a:cubicBezTo>
                  <a:pt x="90" y="62"/>
                  <a:pt x="90" y="62"/>
                  <a:pt x="90" y="65"/>
                </a:cubicBezTo>
                <a:cubicBezTo>
                  <a:pt x="90" y="90"/>
                  <a:pt x="90" y="90"/>
                  <a:pt x="90" y="90"/>
                </a:cubicBezTo>
                <a:cubicBezTo>
                  <a:pt x="77" y="90"/>
                  <a:pt x="77" y="90"/>
                  <a:pt x="77" y="90"/>
                </a:cubicBezTo>
                <a:cubicBezTo>
                  <a:pt x="77" y="41"/>
                  <a:pt x="77" y="41"/>
                  <a:pt x="77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88" y="45"/>
                  <a:pt x="95" y="47"/>
                  <a:pt x="97" y="45"/>
                </a:cubicBezTo>
                <a:cubicBezTo>
                  <a:pt x="101" y="43"/>
                  <a:pt x="103" y="39"/>
                  <a:pt x="103" y="34"/>
                </a:cubicBezTo>
                <a:cubicBezTo>
                  <a:pt x="101" y="30"/>
                  <a:pt x="97" y="28"/>
                  <a:pt x="93" y="30"/>
                </a:cubicBezTo>
                <a:cubicBezTo>
                  <a:pt x="90" y="32"/>
                  <a:pt x="88" y="32"/>
                  <a:pt x="88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73" y="34"/>
                  <a:pt x="71" y="37"/>
                  <a:pt x="71" y="39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73"/>
                  <a:pt x="58" y="73"/>
                  <a:pt x="58" y="73"/>
                </a:cubicBezTo>
                <a:cubicBezTo>
                  <a:pt x="58" y="71"/>
                  <a:pt x="56" y="69"/>
                  <a:pt x="56" y="69"/>
                </a:cubicBezTo>
                <a:cubicBezTo>
                  <a:pt x="41" y="69"/>
                  <a:pt x="41" y="69"/>
                  <a:pt x="41" y="69"/>
                </a:cubicBezTo>
                <a:cubicBezTo>
                  <a:pt x="41" y="65"/>
                  <a:pt x="36" y="62"/>
                  <a:pt x="32" y="65"/>
                </a:cubicBezTo>
                <a:cubicBezTo>
                  <a:pt x="28" y="67"/>
                  <a:pt x="26" y="71"/>
                  <a:pt x="26" y="75"/>
                </a:cubicBezTo>
                <a:cubicBezTo>
                  <a:pt x="28" y="80"/>
                  <a:pt x="32" y="82"/>
                  <a:pt x="36" y="80"/>
                </a:cubicBezTo>
                <a:cubicBezTo>
                  <a:pt x="39" y="80"/>
                  <a:pt x="41" y="77"/>
                  <a:pt x="41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4" y="90"/>
                  <a:pt x="54" y="90"/>
                  <a:pt x="54" y="90"/>
                </a:cubicBezTo>
                <a:cubicBezTo>
                  <a:pt x="36" y="90"/>
                  <a:pt x="36" y="90"/>
                  <a:pt x="36" y="90"/>
                </a:cubicBezTo>
                <a:cubicBezTo>
                  <a:pt x="34" y="93"/>
                  <a:pt x="34" y="93"/>
                  <a:pt x="34" y="93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15" y="101"/>
                  <a:pt x="4" y="90"/>
                  <a:pt x="4" y="77"/>
                </a:cubicBezTo>
                <a:cubicBezTo>
                  <a:pt x="4" y="65"/>
                  <a:pt x="15" y="54"/>
                  <a:pt x="30" y="54"/>
                </a:cubicBezTo>
                <a:cubicBezTo>
                  <a:pt x="30" y="54"/>
                  <a:pt x="32" y="54"/>
                  <a:pt x="34" y="54"/>
                </a:cubicBezTo>
                <a:cubicBezTo>
                  <a:pt x="34" y="54"/>
                  <a:pt x="34" y="54"/>
                  <a:pt x="36" y="54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30"/>
                  <a:pt x="54" y="11"/>
                  <a:pt x="77" y="11"/>
                </a:cubicBezTo>
                <a:cubicBezTo>
                  <a:pt x="95" y="11"/>
                  <a:pt x="112" y="24"/>
                  <a:pt x="116" y="41"/>
                </a:cubicBezTo>
                <a:cubicBezTo>
                  <a:pt x="116" y="43"/>
                  <a:pt x="116" y="45"/>
                  <a:pt x="119" y="43"/>
                </a:cubicBezTo>
                <a:cubicBezTo>
                  <a:pt x="134" y="41"/>
                  <a:pt x="149" y="52"/>
                  <a:pt x="153" y="67"/>
                </a:cubicBezTo>
                <a:cubicBezTo>
                  <a:pt x="157" y="82"/>
                  <a:pt x="147" y="97"/>
                  <a:pt x="131" y="101"/>
                </a:cubicBezTo>
                <a:close/>
                <a:moveTo>
                  <a:pt x="125" y="65"/>
                </a:moveTo>
                <a:cubicBezTo>
                  <a:pt x="125" y="62"/>
                  <a:pt x="125" y="62"/>
                  <a:pt x="127" y="62"/>
                </a:cubicBezTo>
                <a:cubicBezTo>
                  <a:pt x="129" y="62"/>
                  <a:pt x="129" y="62"/>
                  <a:pt x="129" y="65"/>
                </a:cubicBezTo>
                <a:cubicBezTo>
                  <a:pt x="129" y="67"/>
                  <a:pt x="129" y="67"/>
                  <a:pt x="127" y="67"/>
                </a:cubicBezTo>
                <a:cubicBezTo>
                  <a:pt x="125" y="67"/>
                  <a:pt x="125" y="67"/>
                  <a:pt x="125" y="65"/>
                </a:cubicBezTo>
                <a:close/>
                <a:moveTo>
                  <a:pt x="93" y="39"/>
                </a:moveTo>
                <a:cubicBezTo>
                  <a:pt x="93" y="37"/>
                  <a:pt x="95" y="34"/>
                  <a:pt x="95" y="34"/>
                </a:cubicBezTo>
                <a:cubicBezTo>
                  <a:pt x="97" y="34"/>
                  <a:pt x="97" y="37"/>
                  <a:pt x="97" y="39"/>
                </a:cubicBezTo>
                <a:cubicBezTo>
                  <a:pt x="97" y="39"/>
                  <a:pt x="97" y="41"/>
                  <a:pt x="95" y="41"/>
                </a:cubicBezTo>
                <a:lnTo>
                  <a:pt x="93" y="39"/>
                </a:lnTo>
                <a:close/>
                <a:moveTo>
                  <a:pt x="36" y="73"/>
                </a:moveTo>
                <a:cubicBezTo>
                  <a:pt x="36" y="73"/>
                  <a:pt x="36" y="75"/>
                  <a:pt x="34" y="75"/>
                </a:cubicBezTo>
                <a:cubicBezTo>
                  <a:pt x="32" y="75"/>
                  <a:pt x="32" y="73"/>
                  <a:pt x="32" y="73"/>
                </a:cubicBezTo>
                <a:cubicBezTo>
                  <a:pt x="32" y="71"/>
                  <a:pt x="32" y="69"/>
                  <a:pt x="34" y="69"/>
                </a:cubicBezTo>
                <a:cubicBezTo>
                  <a:pt x="36" y="69"/>
                  <a:pt x="36" y="71"/>
                  <a:pt x="36" y="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" name="Freeform 198">
            <a:extLst>
              <a:ext uri="{FF2B5EF4-FFF2-40B4-BE49-F238E27FC236}">
                <a16:creationId xmlns:a16="http://schemas.microsoft.com/office/drawing/2014/main" id="{A92C45F6-AF2F-45EE-BA07-4D308C3E6B0F}"/>
              </a:ext>
            </a:extLst>
          </p:cNvPr>
          <p:cNvSpPr>
            <a:spLocks noEditPoints="1"/>
          </p:cNvSpPr>
          <p:nvPr/>
        </p:nvSpPr>
        <p:spPr bwMode="auto">
          <a:xfrm>
            <a:off x="1900238" y="3025776"/>
            <a:ext cx="133350" cy="254000"/>
          </a:xfrm>
          <a:custGeom>
            <a:avLst/>
            <a:gdLst>
              <a:gd name="T0" fmla="*/ 24 w 84"/>
              <a:gd name="T1" fmla="*/ 7 h 160"/>
              <a:gd name="T2" fmla="*/ 24 w 84"/>
              <a:gd name="T3" fmla="*/ 15 h 160"/>
              <a:gd name="T4" fmla="*/ 11 w 84"/>
              <a:gd name="T5" fmla="*/ 15 h 160"/>
              <a:gd name="T6" fmla="*/ 0 w 84"/>
              <a:gd name="T7" fmla="*/ 26 h 160"/>
              <a:gd name="T8" fmla="*/ 0 w 84"/>
              <a:gd name="T9" fmla="*/ 150 h 160"/>
              <a:gd name="T10" fmla="*/ 11 w 84"/>
              <a:gd name="T11" fmla="*/ 160 h 160"/>
              <a:gd name="T12" fmla="*/ 74 w 84"/>
              <a:gd name="T13" fmla="*/ 160 h 160"/>
              <a:gd name="T14" fmla="*/ 84 w 84"/>
              <a:gd name="T15" fmla="*/ 150 h 160"/>
              <a:gd name="T16" fmla="*/ 84 w 84"/>
              <a:gd name="T17" fmla="*/ 26 h 160"/>
              <a:gd name="T18" fmla="*/ 74 w 84"/>
              <a:gd name="T19" fmla="*/ 15 h 160"/>
              <a:gd name="T20" fmla="*/ 61 w 84"/>
              <a:gd name="T21" fmla="*/ 15 h 160"/>
              <a:gd name="T22" fmla="*/ 61 w 84"/>
              <a:gd name="T23" fmla="*/ 7 h 160"/>
              <a:gd name="T24" fmla="*/ 54 w 84"/>
              <a:gd name="T25" fmla="*/ 0 h 160"/>
              <a:gd name="T26" fmla="*/ 31 w 84"/>
              <a:gd name="T27" fmla="*/ 0 h 160"/>
              <a:gd name="T28" fmla="*/ 24 w 84"/>
              <a:gd name="T29" fmla="*/ 7 h 160"/>
              <a:gd name="T30" fmla="*/ 78 w 84"/>
              <a:gd name="T31" fmla="*/ 50 h 160"/>
              <a:gd name="T32" fmla="*/ 78 w 84"/>
              <a:gd name="T33" fmla="*/ 150 h 160"/>
              <a:gd name="T34" fmla="*/ 74 w 84"/>
              <a:gd name="T35" fmla="*/ 154 h 160"/>
              <a:gd name="T36" fmla="*/ 11 w 84"/>
              <a:gd name="T37" fmla="*/ 154 h 160"/>
              <a:gd name="T38" fmla="*/ 9 w 84"/>
              <a:gd name="T39" fmla="*/ 150 h 160"/>
              <a:gd name="T40" fmla="*/ 9 w 84"/>
              <a:gd name="T41" fmla="*/ 50 h 160"/>
              <a:gd name="T42" fmla="*/ 78 w 84"/>
              <a:gd name="T43" fmla="*/ 50 h 160"/>
              <a:gd name="T44" fmla="*/ 78 w 84"/>
              <a:gd name="T45" fmla="*/ 50 h 160"/>
              <a:gd name="T46" fmla="*/ 78 w 84"/>
              <a:gd name="T47" fmla="*/ 26 h 160"/>
              <a:gd name="T48" fmla="*/ 78 w 84"/>
              <a:gd name="T49" fmla="*/ 44 h 160"/>
              <a:gd name="T50" fmla="*/ 9 w 84"/>
              <a:gd name="T51" fmla="*/ 44 h 160"/>
              <a:gd name="T52" fmla="*/ 9 w 84"/>
              <a:gd name="T53" fmla="*/ 26 h 160"/>
              <a:gd name="T54" fmla="*/ 11 w 84"/>
              <a:gd name="T55" fmla="*/ 22 h 160"/>
              <a:gd name="T56" fmla="*/ 74 w 84"/>
              <a:gd name="T57" fmla="*/ 22 h 160"/>
              <a:gd name="T58" fmla="*/ 74 w 84"/>
              <a:gd name="T59" fmla="*/ 22 h 160"/>
              <a:gd name="T60" fmla="*/ 78 w 84"/>
              <a:gd name="T61" fmla="*/ 26 h 160"/>
              <a:gd name="T62" fmla="*/ 54 w 84"/>
              <a:gd name="T63" fmla="*/ 7 h 160"/>
              <a:gd name="T64" fmla="*/ 54 w 84"/>
              <a:gd name="T65" fmla="*/ 15 h 160"/>
              <a:gd name="T66" fmla="*/ 31 w 84"/>
              <a:gd name="T67" fmla="*/ 15 h 160"/>
              <a:gd name="T68" fmla="*/ 31 w 84"/>
              <a:gd name="T69" fmla="*/ 7 h 160"/>
              <a:gd name="T70" fmla="*/ 54 w 84"/>
              <a:gd name="T71" fmla="*/ 7 h 160"/>
              <a:gd name="T72" fmla="*/ 54 w 84"/>
              <a:gd name="T73" fmla="*/ 7 h 160"/>
              <a:gd name="T74" fmla="*/ 54 w 84"/>
              <a:gd name="T75" fmla="*/ 7 h 160"/>
              <a:gd name="T76" fmla="*/ 54 w 84"/>
              <a:gd name="T77" fmla="*/ 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4" h="160">
                <a:moveTo>
                  <a:pt x="24" y="7"/>
                </a:moveTo>
                <a:cubicBezTo>
                  <a:pt x="24" y="15"/>
                  <a:pt x="24" y="15"/>
                  <a:pt x="24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7" y="15"/>
                  <a:pt x="0" y="20"/>
                  <a:pt x="0" y="26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6"/>
                  <a:pt x="7" y="160"/>
                  <a:pt x="11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80" y="160"/>
                  <a:pt x="84" y="156"/>
                  <a:pt x="84" y="150"/>
                </a:cubicBezTo>
                <a:cubicBezTo>
                  <a:pt x="84" y="26"/>
                  <a:pt x="84" y="26"/>
                  <a:pt x="84" y="26"/>
                </a:cubicBezTo>
                <a:cubicBezTo>
                  <a:pt x="84" y="20"/>
                  <a:pt x="80" y="15"/>
                  <a:pt x="74" y="15"/>
                </a:cubicBezTo>
                <a:cubicBezTo>
                  <a:pt x="61" y="15"/>
                  <a:pt x="61" y="15"/>
                  <a:pt x="61" y="15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5"/>
                  <a:pt x="59" y="0"/>
                  <a:pt x="5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6" y="0"/>
                  <a:pt x="24" y="5"/>
                  <a:pt x="24" y="7"/>
                </a:cubicBezTo>
                <a:close/>
                <a:moveTo>
                  <a:pt x="78" y="50"/>
                </a:moveTo>
                <a:cubicBezTo>
                  <a:pt x="78" y="150"/>
                  <a:pt x="78" y="150"/>
                  <a:pt x="78" y="150"/>
                </a:cubicBezTo>
                <a:cubicBezTo>
                  <a:pt x="78" y="152"/>
                  <a:pt x="76" y="154"/>
                  <a:pt x="74" y="154"/>
                </a:cubicBezTo>
                <a:cubicBezTo>
                  <a:pt x="11" y="154"/>
                  <a:pt x="11" y="154"/>
                  <a:pt x="11" y="154"/>
                </a:cubicBezTo>
                <a:cubicBezTo>
                  <a:pt x="9" y="154"/>
                  <a:pt x="9" y="152"/>
                  <a:pt x="9" y="150"/>
                </a:cubicBezTo>
                <a:cubicBezTo>
                  <a:pt x="9" y="50"/>
                  <a:pt x="9" y="50"/>
                  <a:pt x="9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8" y="50"/>
                  <a:pt x="78" y="50"/>
                  <a:pt x="78" y="50"/>
                </a:cubicBezTo>
                <a:close/>
                <a:moveTo>
                  <a:pt x="78" y="26"/>
                </a:moveTo>
                <a:cubicBezTo>
                  <a:pt x="78" y="44"/>
                  <a:pt x="78" y="44"/>
                  <a:pt x="78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4"/>
                  <a:pt x="9" y="22"/>
                  <a:pt x="11" y="22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2"/>
                  <a:pt x="74" y="22"/>
                  <a:pt x="74" y="22"/>
                </a:cubicBezTo>
                <a:cubicBezTo>
                  <a:pt x="76" y="22"/>
                  <a:pt x="78" y="24"/>
                  <a:pt x="78" y="26"/>
                </a:cubicBezTo>
                <a:close/>
                <a:moveTo>
                  <a:pt x="54" y="7"/>
                </a:moveTo>
                <a:cubicBezTo>
                  <a:pt x="54" y="15"/>
                  <a:pt x="54" y="15"/>
                  <a:pt x="54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7"/>
                  <a:pt x="31" y="7"/>
                  <a:pt x="31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4" y="7"/>
                </a:moveTo>
                <a:cubicBezTo>
                  <a:pt x="54" y="7"/>
                  <a:pt x="54" y="7"/>
                  <a:pt x="54" y="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0" name="Freeform 199">
            <a:extLst>
              <a:ext uri="{FF2B5EF4-FFF2-40B4-BE49-F238E27FC236}">
                <a16:creationId xmlns:a16="http://schemas.microsoft.com/office/drawing/2014/main" id="{52E4F3BD-E43B-4B0A-83EF-A46410B65C0F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3025776"/>
            <a:ext cx="252413" cy="254000"/>
          </a:xfrm>
          <a:custGeom>
            <a:avLst/>
            <a:gdLst>
              <a:gd name="T0" fmla="*/ 146 w 159"/>
              <a:gd name="T1" fmla="*/ 0 h 160"/>
              <a:gd name="T2" fmla="*/ 13 w 159"/>
              <a:gd name="T3" fmla="*/ 0 h 160"/>
              <a:gd name="T4" fmla="*/ 0 w 159"/>
              <a:gd name="T5" fmla="*/ 13 h 160"/>
              <a:gd name="T6" fmla="*/ 0 w 159"/>
              <a:gd name="T7" fmla="*/ 115 h 160"/>
              <a:gd name="T8" fmla="*/ 13 w 159"/>
              <a:gd name="T9" fmla="*/ 128 h 160"/>
              <a:gd name="T10" fmla="*/ 58 w 159"/>
              <a:gd name="T11" fmla="*/ 128 h 160"/>
              <a:gd name="T12" fmla="*/ 51 w 159"/>
              <a:gd name="T13" fmla="*/ 145 h 160"/>
              <a:gd name="T14" fmla="*/ 45 w 159"/>
              <a:gd name="T15" fmla="*/ 145 h 160"/>
              <a:gd name="T16" fmla="*/ 38 w 159"/>
              <a:gd name="T17" fmla="*/ 152 h 160"/>
              <a:gd name="T18" fmla="*/ 38 w 159"/>
              <a:gd name="T19" fmla="*/ 158 h 160"/>
              <a:gd name="T20" fmla="*/ 40 w 159"/>
              <a:gd name="T21" fmla="*/ 160 h 160"/>
              <a:gd name="T22" fmla="*/ 120 w 159"/>
              <a:gd name="T23" fmla="*/ 160 h 160"/>
              <a:gd name="T24" fmla="*/ 122 w 159"/>
              <a:gd name="T25" fmla="*/ 158 h 160"/>
              <a:gd name="T26" fmla="*/ 122 w 159"/>
              <a:gd name="T27" fmla="*/ 152 h 160"/>
              <a:gd name="T28" fmla="*/ 114 w 159"/>
              <a:gd name="T29" fmla="*/ 145 h 160"/>
              <a:gd name="T30" fmla="*/ 107 w 159"/>
              <a:gd name="T31" fmla="*/ 145 h 160"/>
              <a:gd name="T32" fmla="*/ 103 w 159"/>
              <a:gd name="T33" fmla="*/ 128 h 160"/>
              <a:gd name="T34" fmla="*/ 146 w 159"/>
              <a:gd name="T35" fmla="*/ 128 h 160"/>
              <a:gd name="T36" fmla="*/ 159 w 159"/>
              <a:gd name="T37" fmla="*/ 115 h 160"/>
              <a:gd name="T38" fmla="*/ 159 w 159"/>
              <a:gd name="T39" fmla="*/ 13 h 160"/>
              <a:gd name="T40" fmla="*/ 146 w 159"/>
              <a:gd name="T41" fmla="*/ 0 h 160"/>
              <a:gd name="T42" fmla="*/ 62 w 159"/>
              <a:gd name="T43" fmla="*/ 128 h 160"/>
              <a:gd name="T44" fmla="*/ 96 w 159"/>
              <a:gd name="T45" fmla="*/ 128 h 160"/>
              <a:gd name="T46" fmla="*/ 103 w 159"/>
              <a:gd name="T47" fmla="*/ 145 h 160"/>
              <a:gd name="T48" fmla="*/ 58 w 159"/>
              <a:gd name="T49" fmla="*/ 145 h 160"/>
              <a:gd name="T50" fmla="*/ 62 w 159"/>
              <a:gd name="T51" fmla="*/ 128 h 160"/>
              <a:gd name="T52" fmla="*/ 114 w 159"/>
              <a:gd name="T53" fmla="*/ 150 h 160"/>
              <a:gd name="T54" fmla="*/ 116 w 159"/>
              <a:gd name="T55" fmla="*/ 152 h 160"/>
              <a:gd name="T56" fmla="*/ 116 w 159"/>
              <a:gd name="T57" fmla="*/ 154 h 160"/>
              <a:gd name="T58" fmla="*/ 43 w 159"/>
              <a:gd name="T59" fmla="*/ 154 h 160"/>
              <a:gd name="T60" fmla="*/ 43 w 159"/>
              <a:gd name="T61" fmla="*/ 152 h 160"/>
              <a:gd name="T62" fmla="*/ 45 w 159"/>
              <a:gd name="T63" fmla="*/ 150 h 160"/>
              <a:gd name="T64" fmla="*/ 114 w 159"/>
              <a:gd name="T65" fmla="*/ 150 h 160"/>
              <a:gd name="T66" fmla="*/ 154 w 159"/>
              <a:gd name="T67" fmla="*/ 115 h 160"/>
              <a:gd name="T68" fmla="*/ 146 w 159"/>
              <a:gd name="T69" fmla="*/ 124 h 160"/>
              <a:gd name="T70" fmla="*/ 13 w 159"/>
              <a:gd name="T71" fmla="*/ 124 h 160"/>
              <a:gd name="T72" fmla="*/ 6 w 159"/>
              <a:gd name="T73" fmla="*/ 115 h 160"/>
              <a:gd name="T74" fmla="*/ 6 w 159"/>
              <a:gd name="T75" fmla="*/ 102 h 160"/>
              <a:gd name="T76" fmla="*/ 154 w 159"/>
              <a:gd name="T77" fmla="*/ 102 h 160"/>
              <a:gd name="T78" fmla="*/ 154 w 159"/>
              <a:gd name="T79" fmla="*/ 115 h 160"/>
              <a:gd name="T80" fmla="*/ 154 w 159"/>
              <a:gd name="T81" fmla="*/ 95 h 160"/>
              <a:gd name="T82" fmla="*/ 6 w 159"/>
              <a:gd name="T83" fmla="*/ 95 h 160"/>
              <a:gd name="T84" fmla="*/ 6 w 159"/>
              <a:gd name="T85" fmla="*/ 13 h 160"/>
              <a:gd name="T86" fmla="*/ 13 w 159"/>
              <a:gd name="T87" fmla="*/ 7 h 160"/>
              <a:gd name="T88" fmla="*/ 146 w 159"/>
              <a:gd name="T89" fmla="*/ 7 h 160"/>
              <a:gd name="T90" fmla="*/ 154 w 159"/>
              <a:gd name="T91" fmla="*/ 13 h 160"/>
              <a:gd name="T92" fmla="*/ 154 w 159"/>
              <a:gd name="T93" fmla="*/ 95 h 160"/>
              <a:gd name="T94" fmla="*/ 75 w 159"/>
              <a:gd name="T95" fmla="*/ 117 h 160"/>
              <a:gd name="T96" fmla="*/ 83 w 159"/>
              <a:gd name="T97" fmla="*/ 119 h 160"/>
              <a:gd name="T98" fmla="*/ 88 w 159"/>
              <a:gd name="T99" fmla="*/ 113 h 160"/>
              <a:gd name="T100" fmla="*/ 79 w 159"/>
              <a:gd name="T101" fmla="*/ 105 h 160"/>
              <a:gd name="T102" fmla="*/ 73 w 159"/>
              <a:gd name="T103" fmla="*/ 109 h 160"/>
              <a:gd name="T104" fmla="*/ 75 w 159"/>
              <a:gd name="T105" fmla="*/ 117 h 160"/>
              <a:gd name="T106" fmla="*/ 77 w 159"/>
              <a:gd name="T107" fmla="*/ 111 h 160"/>
              <a:gd name="T108" fmla="*/ 81 w 159"/>
              <a:gd name="T109" fmla="*/ 111 h 160"/>
              <a:gd name="T110" fmla="*/ 81 w 159"/>
              <a:gd name="T111" fmla="*/ 113 h 160"/>
              <a:gd name="T112" fmla="*/ 79 w 159"/>
              <a:gd name="T113" fmla="*/ 115 h 160"/>
              <a:gd name="T114" fmla="*/ 77 w 159"/>
              <a:gd name="T115" fmla="*/ 113 h 160"/>
              <a:gd name="T116" fmla="*/ 77 w 159"/>
              <a:gd name="T117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9" h="160">
                <a:moveTo>
                  <a:pt x="146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7"/>
                  <a:pt x="0" y="1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1"/>
                  <a:pt x="6" y="128"/>
                  <a:pt x="13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1" y="145"/>
                  <a:pt x="51" y="145"/>
                  <a:pt x="51" y="145"/>
                </a:cubicBezTo>
                <a:cubicBezTo>
                  <a:pt x="45" y="145"/>
                  <a:pt x="45" y="145"/>
                  <a:pt x="45" y="145"/>
                </a:cubicBezTo>
                <a:cubicBezTo>
                  <a:pt x="40" y="145"/>
                  <a:pt x="38" y="147"/>
                  <a:pt x="38" y="152"/>
                </a:cubicBezTo>
                <a:cubicBezTo>
                  <a:pt x="38" y="158"/>
                  <a:pt x="38" y="158"/>
                  <a:pt x="38" y="158"/>
                </a:cubicBezTo>
                <a:cubicBezTo>
                  <a:pt x="38" y="158"/>
                  <a:pt x="38" y="160"/>
                  <a:pt x="40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2" y="152"/>
                  <a:pt x="122" y="152"/>
                  <a:pt x="122" y="152"/>
                </a:cubicBezTo>
                <a:cubicBezTo>
                  <a:pt x="122" y="147"/>
                  <a:pt x="118" y="145"/>
                  <a:pt x="114" y="145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46" y="128"/>
                  <a:pt x="146" y="128"/>
                  <a:pt x="146" y="128"/>
                </a:cubicBezTo>
                <a:cubicBezTo>
                  <a:pt x="152" y="128"/>
                  <a:pt x="159" y="121"/>
                  <a:pt x="159" y="115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7"/>
                  <a:pt x="152" y="0"/>
                  <a:pt x="146" y="0"/>
                </a:cubicBezTo>
                <a:close/>
                <a:moveTo>
                  <a:pt x="62" y="128"/>
                </a:moveTo>
                <a:cubicBezTo>
                  <a:pt x="96" y="128"/>
                  <a:pt x="96" y="128"/>
                  <a:pt x="96" y="128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62" y="128"/>
                  <a:pt x="62" y="128"/>
                  <a:pt x="62" y="128"/>
                </a:cubicBezTo>
                <a:close/>
                <a:moveTo>
                  <a:pt x="114" y="150"/>
                </a:moveTo>
                <a:cubicBezTo>
                  <a:pt x="116" y="150"/>
                  <a:pt x="116" y="152"/>
                  <a:pt x="116" y="152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43" y="154"/>
                  <a:pt x="43" y="154"/>
                  <a:pt x="43" y="154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114" y="150"/>
                  <a:pt x="114" y="150"/>
                  <a:pt x="114" y="150"/>
                </a:cubicBezTo>
                <a:close/>
                <a:moveTo>
                  <a:pt x="154" y="115"/>
                </a:moveTo>
                <a:cubicBezTo>
                  <a:pt x="154" y="119"/>
                  <a:pt x="150" y="124"/>
                  <a:pt x="146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8" y="124"/>
                  <a:pt x="6" y="119"/>
                  <a:pt x="6" y="115"/>
                </a:cubicBezTo>
                <a:cubicBezTo>
                  <a:pt x="6" y="102"/>
                  <a:pt x="6" y="102"/>
                  <a:pt x="6" y="102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4" y="115"/>
                  <a:pt x="154" y="115"/>
                  <a:pt x="154" y="115"/>
                </a:cubicBezTo>
                <a:close/>
                <a:moveTo>
                  <a:pt x="154" y="95"/>
                </a:moveTo>
                <a:cubicBezTo>
                  <a:pt x="6" y="95"/>
                  <a:pt x="6" y="95"/>
                  <a:pt x="6" y="95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9"/>
                  <a:pt x="8" y="7"/>
                  <a:pt x="13" y="7"/>
                </a:cubicBezTo>
                <a:cubicBezTo>
                  <a:pt x="146" y="7"/>
                  <a:pt x="146" y="7"/>
                  <a:pt x="146" y="7"/>
                </a:cubicBezTo>
                <a:cubicBezTo>
                  <a:pt x="150" y="7"/>
                  <a:pt x="154" y="9"/>
                  <a:pt x="154" y="13"/>
                </a:cubicBezTo>
                <a:cubicBezTo>
                  <a:pt x="154" y="95"/>
                  <a:pt x="154" y="95"/>
                  <a:pt x="154" y="95"/>
                </a:cubicBezTo>
                <a:close/>
                <a:moveTo>
                  <a:pt x="75" y="117"/>
                </a:moveTo>
                <a:cubicBezTo>
                  <a:pt x="77" y="119"/>
                  <a:pt x="79" y="121"/>
                  <a:pt x="83" y="119"/>
                </a:cubicBezTo>
                <a:cubicBezTo>
                  <a:pt x="86" y="119"/>
                  <a:pt x="88" y="115"/>
                  <a:pt x="88" y="113"/>
                </a:cubicBezTo>
                <a:cubicBezTo>
                  <a:pt x="88" y="109"/>
                  <a:pt x="83" y="105"/>
                  <a:pt x="79" y="105"/>
                </a:cubicBezTo>
                <a:cubicBezTo>
                  <a:pt x="77" y="105"/>
                  <a:pt x="73" y="107"/>
                  <a:pt x="73" y="109"/>
                </a:cubicBezTo>
                <a:cubicBezTo>
                  <a:pt x="71" y="113"/>
                  <a:pt x="73" y="115"/>
                  <a:pt x="75" y="117"/>
                </a:cubicBezTo>
                <a:close/>
                <a:moveTo>
                  <a:pt x="77" y="111"/>
                </a:moveTo>
                <a:cubicBezTo>
                  <a:pt x="79" y="111"/>
                  <a:pt x="79" y="109"/>
                  <a:pt x="81" y="111"/>
                </a:cubicBezTo>
                <a:cubicBezTo>
                  <a:pt x="81" y="111"/>
                  <a:pt x="81" y="111"/>
                  <a:pt x="81" y="113"/>
                </a:cubicBezTo>
                <a:cubicBezTo>
                  <a:pt x="81" y="115"/>
                  <a:pt x="81" y="115"/>
                  <a:pt x="79" y="115"/>
                </a:cubicBezTo>
                <a:cubicBezTo>
                  <a:pt x="79" y="115"/>
                  <a:pt x="77" y="115"/>
                  <a:pt x="77" y="113"/>
                </a:cubicBezTo>
                <a:lnTo>
                  <a:pt x="77" y="1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1" name="Freeform 200">
            <a:extLst>
              <a:ext uri="{FF2B5EF4-FFF2-40B4-BE49-F238E27FC236}">
                <a16:creationId xmlns:a16="http://schemas.microsoft.com/office/drawing/2014/main" id="{D88ACDE3-2C0D-4C2D-BAD2-178C93B68475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1922463"/>
            <a:ext cx="254000" cy="254000"/>
          </a:xfrm>
          <a:custGeom>
            <a:avLst/>
            <a:gdLst>
              <a:gd name="T0" fmla="*/ 137 w 160"/>
              <a:gd name="T1" fmla="*/ 97 h 160"/>
              <a:gd name="T2" fmla="*/ 130 w 160"/>
              <a:gd name="T3" fmla="*/ 97 h 160"/>
              <a:gd name="T4" fmla="*/ 91 w 160"/>
              <a:gd name="T5" fmla="*/ 138 h 160"/>
              <a:gd name="T6" fmla="*/ 68 w 160"/>
              <a:gd name="T7" fmla="*/ 145 h 160"/>
              <a:gd name="T8" fmla="*/ 24 w 160"/>
              <a:gd name="T9" fmla="*/ 138 h 160"/>
              <a:gd name="T10" fmla="*/ 76 w 160"/>
              <a:gd name="T11" fmla="*/ 68 h 160"/>
              <a:gd name="T12" fmla="*/ 20 w 160"/>
              <a:gd name="T13" fmla="*/ 73 h 160"/>
              <a:gd name="T14" fmla="*/ 13 w 160"/>
              <a:gd name="T15" fmla="*/ 66 h 160"/>
              <a:gd name="T16" fmla="*/ 76 w 160"/>
              <a:gd name="T17" fmla="*/ 53 h 160"/>
              <a:gd name="T18" fmla="*/ 9 w 160"/>
              <a:gd name="T19" fmla="*/ 138 h 160"/>
              <a:gd name="T20" fmla="*/ 0 w 160"/>
              <a:gd name="T21" fmla="*/ 149 h 160"/>
              <a:gd name="T22" fmla="*/ 150 w 160"/>
              <a:gd name="T23" fmla="*/ 149 h 160"/>
              <a:gd name="T24" fmla="*/ 141 w 160"/>
              <a:gd name="T25" fmla="*/ 138 h 160"/>
              <a:gd name="T26" fmla="*/ 11 w 160"/>
              <a:gd name="T27" fmla="*/ 155 h 160"/>
              <a:gd name="T28" fmla="*/ 59 w 160"/>
              <a:gd name="T29" fmla="*/ 145 h 160"/>
              <a:gd name="T30" fmla="*/ 83 w 160"/>
              <a:gd name="T31" fmla="*/ 149 h 160"/>
              <a:gd name="T32" fmla="*/ 145 w 160"/>
              <a:gd name="T33" fmla="*/ 145 h 160"/>
              <a:gd name="T34" fmla="*/ 35 w 160"/>
              <a:gd name="T35" fmla="*/ 121 h 160"/>
              <a:gd name="T36" fmla="*/ 114 w 160"/>
              <a:gd name="T37" fmla="*/ 121 h 160"/>
              <a:gd name="T38" fmla="*/ 37 w 160"/>
              <a:gd name="T39" fmla="*/ 97 h 160"/>
              <a:gd name="T40" fmla="*/ 110 w 160"/>
              <a:gd name="T41" fmla="*/ 101 h 160"/>
              <a:gd name="T42" fmla="*/ 41 w 160"/>
              <a:gd name="T43" fmla="*/ 101 h 160"/>
              <a:gd name="T44" fmla="*/ 53 w 160"/>
              <a:gd name="T45" fmla="*/ 105 h 160"/>
              <a:gd name="T46" fmla="*/ 57 w 160"/>
              <a:gd name="T47" fmla="*/ 112 h 160"/>
              <a:gd name="T48" fmla="*/ 57 w 160"/>
              <a:gd name="T49" fmla="*/ 105 h 160"/>
              <a:gd name="T50" fmla="*/ 73 w 160"/>
              <a:gd name="T51" fmla="*/ 112 h 160"/>
              <a:gd name="T52" fmla="*/ 67 w 160"/>
              <a:gd name="T53" fmla="*/ 112 h 160"/>
              <a:gd name="T54" fmla="*/ 82 w 160"/>
              <a:gd name="T55" fmla="*/ 105 h 160"/>
              <a:gd name="T56" fmla="*/ 152 w 160"/>
              <a:gd name="T57" fmla="*/ 41 h 160"/>
              <a:gd name="T58" fmla="*/ 89 w 160"/>
              <a:gd name="T59" fmla="*/ 32 h 160"/>
              <a:gd name="T60" fmla="*/ 81 w 160"/>
              <a:gd name="T61" fmla="*/ 82 h 160"/>
              <a:gd name="T62" fmla="*/ 160 w 160"/>
              <a:gd name="T63" fmla="*/ 82 h 160"/>
              <a:gd name="T64" fmla="*/ 94 w 160"/>
              <a:gd name="T65" fmla="*/ 32 h 160"/>
              <a:gd name="T66" fmla="*/ 148 w 160"/>
              <a:gd name="T67" fmla="*/ 41 h 160"/>
              <a:gd name="T68" fmla="*/ 122 w 160"/>
              <a:gd name="T69" fmla="*/ 11 h 160"/>
              <a:gd name="T70" fmla="*/ 94 w 160"/>
              <a:gd name="T71" fmla="*/ 41 h 160"/>
              <a:gd name="T72" fmla="*/ 137 w 160"/>
              <a:gd name="T73" fmla="*/ 41 h 160"/>
              <a:gd name="T74" fmla="*/ 122 w 160"/>
              <a:gd name="T75" fmla="*/ 17 h 160"/>
              <a:gd name="T76" fmla="*/ 152 w 160"/>
              <a:gd name="T77" fmla="*/ 87 h 160"/>
              <a:gd name="T78" fmla="*/ 87 w 160"/>
              <a:gd name="T79" fmla="*/ 50 h 160"/>
              <a:gd name="T80" fmla="*/ 154 w 160"/>
              <a:gd name="T81" fmla="*/ 50 h 160"/>
              <a:gd name="T82" fmla="*/ 113 w 160"/>
              <a:gd name="T83" fmla="*/ 62 h 160"/>
              <a:gd name="T84" fmla="*/ 124 w 160"/>
              <a:gd name="T85" fmla="*/ 77 h 160"/>
              <a:gd name="T86" fmla="*/ 122 w 160"/>
              <a:gd name="T87" fmla="*/ 56 h 160"/>
              <a:gd name="T88" fmla="*/ 122 w 160"/>
              <a:gd name="T89" fmla="*/ 62 h 160"/>
              <a:gd name="T90" fmla="*/ 55 w 160"/>
              <a:gd name="T91" fmla="*/ 43 h 160"/>
              <a:gd name="T92" fmla="*/ 55 w 160"/>
              <a:gd name="T93" fmla="*/ 47 h 160"/>
              <a:gd name="T94" fmla="*/ 49 w 160"/>
              <a:gd name="T95" fmla="*/ 32 h 160"/>
              <a:gd name="T96" fmla="*/ 55 w 160"/>
              <a:gd name="T97" fmla="*/ 32 h 160"/>
              <a:gd name="T98" fmla="*/ 49 w 160"/>
              <a:gd name="T99" fmla="*/ 28 h 160"/>
              <a:gd name="T100" fmla="*/ 55 w 160"/>
              <a:gd name="T101" fmla="*/ 10 h 160"/>
              <a:gd name="T102" fmla="*/ 55 w 160"/>
              <a:gd name="T103" fmla="*/ 17 h 160"/>
              <a:gd name="T104" fmla="*/ 59 w 160"/>
              <a:gd name="T105" fmla="*/ 10 h 160"/>
              <a:gd name="T106" fmla="*/ 65 w 160"/>
              <a:gd name="T107" fmla="*/ 10 h 160"/>
              <a:gd name="T108" fmla="*/ 69 w 160"/>
              <a:gd name="T109" fmla="*/ 17 h 160"/>
              <a:gd name="T110" fmla="*/ 87 w 160"/>
              <a:gd name="T111" fmla="*/ 10 h 160"/>
              <a:gd name="T112" fmla="*/ 87 w 160"/>
              <a:gd name="T113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41" y="138"/>
                </a:moveTo>
                <a:cubicBezTo>
                  <a:pt x="141" y="97"/>
                  <a:pt x="141" y="97"/>
                  <a:pt x="141" y="97"/>
                </a:cubicBezTo>
                <a:cubicBezTo>
                  <a:pt x="137" y="97"/>
                  <a:pt x="137" y="97"/>
                  <a:pt x="137" y="97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30" y="97"/>
                  <a:pt x="130" y="97"/>
                  <a:pt x="130" y="97"/>
                </a:cubicBezTo>
                <a:cubicBezTo>
                  <a:pt x="126" y="97"/>
                  <a:pt x="126" y="97"/>
                  <a:pt x="126" y="97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89" y="138"/>
                  <a:pt x="87" y="140"/>
                  <a:pt x="85" y="142"/>
                </a:cubicBezTo>
                <a:cubicBezTo>
                  <a:pt x="85" y="142"/>
                  <a:pt x="85" y="145"/>
                  <a:pt x="83" y="145"/>
                </a:cubicBezTo>
                <a:cubicBezTo>
                  <a:pt x="68" y="145"/>
                  <a:pt x="68" y="145"/>
                  <a:pt x="68" y="145"/>
                </a:cubicBezTo>
                <a:cubicBezTo>
                  <a:pt x="68" y="145"/>
                  <a:pt x="68" y="142"/>
                  <a:pt x="65" y="142"/>
                </a:cubicBezTo>
                <a:cubicBezTo>
                  <a:pt x="65" y="140"/>
                  <a:pt x="63" y="138"/>
                  <a:pt x="59" y="138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71"/>
                  <a:pt x="26" y="68"/>
                  <a:pt x="2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4"/>
                  <a:pt x="76" y="64"/>
                  <a:pt x="76" y="64"/>
                </a:cubicBezTo>
                <a:cubicBezTo>
                  <a:pt x="26" y="64"/>
                  <a:pt x="26" y="64"/>
                  <a:pt x="26" y="64"/>
                </a:cubicBezTo>
                <a:cubicBezTo>
                  <a:pt x="22" y="64"/>
                  <a:pt x="20" y="66"/>
                  <a:pt x="20" y="73"/>
                </a:cubicBezTo>
                <a:cubicBezTo>
                  <a:pt x="20" y="138"/>
                  <a:pt x="20" y="138"/>
                  <a:pt x="20" y="138"/>
                </a:cubicBezTo>
                <a:cubicBezTo>
                  <a:pt x="13" y="138"/>
                  <a:pt x="13" y="138"/>
                  <a:pt x="13" y="138"/>
                </a:cubicBezTo>
                <a:cubicBezTo>
                  <a:pt x="13" y="66"/>
                  <a:pt x="13" y="66"/>
                  <a:pt x="13" y="66"/>
                </a:cubicBezTo>
                <a:cubicBezTo>
                  <a:pt x="13" y="62"/>
                  <a:pt x="18" y="58"/>
                  <a:pt x="22" y="58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53"/>
                  <a:pt x="76" y="53"/>
                  <a:pt x="76" y="53"/>
                </a:cubicBezTo>
                <a:cubicBezTo>
                  <a:pt x="22" y="53"/>
                  <a:pt x="22" y="53"/>
                  <a:pt x="22" y="53"/>
                </a:cubicBezTo>
                <a:cubicBezTo>
                  <a:pt x="16" y="53"/>
                  <a:pt x="9" y="60"/>
                  <a:pt x="9" y="66"/>
                </a:cubicBezTo>
                <a:cubicBezTo>
                  <a:pt x="9" y="138"/>
                  <a:pt x="9" y="138"/>
                  <a:pt x="9" y="138"/>
                </a:cubicBezTo>
                <a:cubicBezTo>
                  <a:pt x="3" y="138"/>
                  <a:pt x="3" y="138"/>
                  <a:pt x="3" y="13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5" y="160"/>
                  <a:pt x="150" y="155"/>
                  <a:pt x="150" y="149"/>
                </a:cubicBezTo>
                <a:cubicBezTo>
                  <a:pt x="150" y="140"/>
                  <a:pt x="150" y="140"/>
                  <a:pt x="150" y="140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41" y="138"/>
                  <a:pt x="141" y="138"/>
                  <a:pt x="141" y="138"/>
                </a:cubicBezTo>
                <a:close/>
                <a:moveTo>
                  <a:pt x="145" y="149"/>
                </a:moveTo>
                <a:cubicBezTo>
                  <a:pt x="145" y="153"/>
                  <a:pt x="141" y="155"/>
                  <a:pt x="139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9" y="155"/>
                  <a:pt x="7" y="153"/>
                  <a:pt x="7" y="149"/>
                </a:cubicBezTo>
                <a:cubicBezTo>
                  <a:pt x="7" y="145"/>
                  <a:pt x="7" y="145"/>
                  <a:pt x="7" y="145"/>
                </a:cubicBezTo>
                <a:cubicBezTo>
                  <a:pt x="59" y="145"/>
                  <a:pt x="59" y="145"/>
                  <a:pt x="59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3" y="147"/>
                  <a:pt x="65" y="149"/>
                  <a:pt x="68" y="149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7" y="149"/>
                  <a:pt x="89" y="147"/>
                  <a:pt x="89" y="145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45" y="149"/>
                  <a:pt x="145" y="149"/>
                  <a:pt x="145" y="149"/>
                </a:cubicBezTo>
                <a:close/>
                <a:moveTo>
                  <a:pt x="35" y="99"/>
                </a:moveTo>
                <a:cubicBezTo>
                  <a:pt x="35" y="121"/>
                  <a:pt x="35" y="121"/>
                  <a:pt x="35" y="121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4" y="123"/>
                  <a:pt x="114" y="121"/>
                  <a:pt x="114" y="121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4" y="97"/>
                  <a:pt x="114" y="97"/>
                  <a:pt x="112" y="97"/>
                </a:cubicBezTo>
                <a:cubicBezTo>
                  <a:pt x="37" y="97"/>
                  <a:pt x="37" y="97"/>
                  <a:pt x="37" y="97"/>
                </a:cubicBezTo>
                <a:cubicBezTo>
                  <a:pt x="37" y="97"/>
                  <a:pt x="35" y="97"/>
                  <a:pt x="35" y="99"/>
                </a:cubicBezTo>
                <a:close/>
                <a:moveTo>
                  <a:pt x="41" y="101"/>
                </a:moveTo>
                <a:cubicBezTo>
                  <a:pt x="110" y="101"/>
                  <a:pt x="110" y="101"/>
                  <a:pt x="110" y="101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41" y="116"/>
                  <a:pt x="41" y="116"/>
                  <a:pt x="41" y="116"/>
                </a:cubicBezTo>
                <a:lnTo>
                  <a:pt x="41" y="101"/>
                </a:lnTo>
                <a:close/>
                <a:moveTo>
                  <a:pt x="46" y="112"/>
                </a:moveTo>
                <a:cubicBezTo>
                  <a:pt x="53" y="112"/>
                  <a:pt x="53" y="112"/>
                  <a:pt x="53" y="112"/>
                </a:cubicBezTo>
                <a:cubicBezTo>
                  <a:pt x="53" y="105"/>
                  <a:pt x="53" y="105"/>
                  <a:pt x="53" y="105"/>
                </a:cubicBezTo>
                <a:cubicBezTo>
                  <a:pt x="46" y="105"/>
                  <a:pt x="46" y="105"/>
                  <a:pt x="46" y="105"/>
                </a:cubicBezTo>
                <a:lnTo>
                  <a:pt x="46" y="112"/>
                </a:lnTo>
                <a:close/>
                <a:moveTo>
                  <a:pt x="57" y="112"/>
                </a:moveTo>
                <a:cubicBezTo>
                  <a:pt x="61" y="112"/>
                  <a:pt x="61" y="112"/>
                  <a:pt x="61" y="112"/>
                </a:cubicBezTo>
                <a:cubicBezTo>
                  <a:pt x="61" y="105"/>
                  <a:pt x="61" y="105"/>
                  <a:pt x="61" y="105"/>
                </a:cubicBezTo>
                <a:cubicBezTo>
                  <a:pt x="57" y="105"/>
                  <a:pt x="57" y="105"/>
                  <a:pt x="57" y="105"/>
                </a:cubicBezTo>
                <a:lnTo>
                  <a:pt x="57" y="112"/>
                </a:lnTo>
                <a:close/>
                <a:moveTo>
                  <a:pt x="67" y="112"/>
                </a:moveTo>
                <a:cubicBezTo>
                  <a:pt x="73" y="112"/>
                  <a:pt x="73" y="112"/>
                  <a:pt x="73" y="112"/>
                </a:cubicBezTo>
                <a:cubicBezTo>
                  <a:pt x="73" y="105"/>
                  <a:pt x="73" y="105"/>
                  <a:pt x="73" y="105"/>
                </a:cubicBezTo>
                <a:cubicBezTo>
                  <a:pt x="67" y="105"/>
                  <a:pt x="67" y="105"/>
                  <a:pt x="67" y="105"/>
                </a:cubicBezTo>
                <a:lnTo>
                  <a:pt x="67" y="112"/>
                </a:lnTo>
                <a:close/>
                <a:moveTo>
                  <a:pt x="78" y="112"/>
                </a:moveTo>
                <a:cubicBezTo>
                  <a:pt x="82" y="112"/>
                  <a:pt x="82" y="112"/>
                  <a:pt x="82" y="112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78" y="105"/>
                  <a:pt x="78" y="105"/>
                  <a:pt x="78" y="105"/>
                </a:cubicBezTo>
                <a:lnTo>
                  <a:pt x="78" y="112"/>
                </a:lnTo>
                <a:close/>
                <a:moveTo>
                  <a:pt x="152" y="41"/>
                </a:moveTo>
                <a:cubicBezTo>
                  <a:pt x="152" y="32"/>
                  <a:pt x="152" y="32"/>
                  <a:pt x="152" y="32"/>
                </a:cubicBezTo>
                <a:cubicBezTo>
                  <a:pt x="152" y="15"/>
                  <a:pt x="139" y="0"/>
                  <a:pt x="122" y="0"/>
                </a:cubicBezTo>
                <a:cubicBezTo>
                  <a:pt x="102" y="0"/>
                  <a:pt x="89" y="15"/>
                  <a:pt x="89" y="32"/>
                </a:cubicBezTo>
                <a:cubicBezTo>
                  <a:pt x="89" y="41"/>
                  <a:pt x="89" y="41"/>
                  <a:pt x="89" y="41"/>
                </a:cubicBezTo>
                <a:cubicBezTo>
                  <a:pt x="85" y="41"/>
                  <a:pt x="81" y="45"/>
                  <a:pt x="81" y="50"/>
                </a:cubicBezTo>
                <a:cubicBezTo>
                  <a:pt x="81" y="82"/>
                  <a:pt x="81" y="82"/>
                  <a:pt x="81" y="82"/>
                </a:cubicBezTo>
                <a:cubicBezTo>
                  <a:pt x="81" y="87"/>
                  <a:pt x="85" y="91"/>
                  <a:pt x="89" y="91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6" y="91"/>
                  <a:pt x="160" y="87"/>
                  <a:pt x="160" y="82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5"/>
                  <a:pt x="156" y="41"/>
                  <a:pt x="152" y="41"/>
                </a:cubicBezTo>
                <a:close/>
                <a:moveTo>
                  <a:pt x="94" y="32"/>
                </a:moveTo>
                <a:cubicBezTo>
                  <a:pt x="94" y="17"/>
                  <a:pt x="107" y="6"/>
                  <a:pt x="122" y="6"/>
                </a:cubicBezTo>
                <a:cubicBezTo>
                  <a:pt x="135" y="6"/>
                  <a:pt x="148" y="17"/>
                  <a:pt x="148" y="32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1" y="41"/>
                  <a:pt x="141" y="41"/>
                  <a:pt x="141" y="41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1" y="22"/>
                  <a:pt x="132" y="11"/>
                  <a:pt x="122" y="11"/>
                </a:cubicBezTo>
                <a:cubicBezTo>
                  <a:pt x="109" y="11"/>
                  <a:pt x="100" y="22"/>
                  <a:pt x="100" y="32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4" y="41"/>
                  <a:pt x="94" y="41"/>
                  <a:pt x="94" y="41"/>
                </a:cubicBezTo>
                <a:lnTo>
                  <a:pt x="94" y="32"/>
                </a:lnTo>
                <a:close/>
                <a:moveTo>
                  <a:pt x="137" y="32"/>
                </a:moveTo>
                <a:cubicBezTo>
                  <a:pt x="137" y="41"/>
                  <a:pt x="137" y="41"/>
                  <a:pt x="137" y="41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5" y="24"/>
                  <a:pt x="111" y="17"/>
                  <a:pt x="122" y="17"/>
                </a:cubicBezTo>
                <a:cubicBezTo>
                  <a:pt x="130" y="17"/>
                  <a:pt x="137" y="24"/>
                  <a:pt x="137" y="32"/>
                </a:cubicBezTo>
                <a:close/>
                <a:moveTo>
                  <a:pt x="154" y="82"/>
                </a:moveTo>
                <a:cubicBezTo>
                  <a:pt x="154" y="84"/>
                  <a:pt x="154" y="87"/>
                  <a:pt x="152" y="87"/>
                </a:cubicBezTo>
                <a:cubicBezTo>
                  <a:pt x="89" y="87"/>
                  <a:pt x="89" y="87"/>
                  <a:pt x="89" y="87"/>
                </a:cubicBezTo>
                <a:cubicBezTo>
                  <a:pt x="87" y="87"/>
                  <a:pt x="87" y="84"/>
                  <a:pt x="87" y="82"/>
                </a:cubicBezTo>
                <a:cubicBezTo>
                  <a:pt x="87" y="50"/>
                  <a:pt x="87" y="50"/>
                  <a:pt x="87" y="50"/>
                </a:cubicBezTo>
                <a:cubicBezTo>
                  <a:pt x="87" y="48"/>
                  <a:pt x="87" y="45"/>
                  <a:pt x="89" y="45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54" y="45"/>
                  <a:pt x="154" y="48"/>
                  <a:pt x="154" y="50"/>
                </a:cubicBezTo>
                <a:lnTo>
                  <a:pt x="154" y="82"/>
                </a:lnTo>
                <a:close/>
                <a:moveTo>
                  <a:pt x="122" y="56"/>
                </a:moveTo>
                <a:cubicBezTo>
                  <a:pt x="117" y="56"/>
                  <a:pt x="113" y="58"/>
                  <a:pt x="113" y="62"/>
                </a:cubicBezTo>
                <a:cubicBezTo>
                  <a:pt x="113" y="66"/>
                  <a:pt x="115" y="71"/>
                  <a:pt x="117" y="71"/>
                </a:cubicBezTo>
                <a:cubicBezTo>
                  <a:pt x="117" y="77"/>
                  <a:pt x="117" y="77"/>
                  <a:pt x="117" y="77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6" y="71"/>
                  <a:pt x="128" y="66"/>
                  <a:pt x="128" y="62"/>
                </a:cubicBezTo>
                <a:cubicBezTo>
                  <a:pt x="128" y="58"/>
                  <a:pt x="124" y="56"/>
                  <a:pt x="122" y="56"/>
                </a:cubicBezTo>
                <a:close/>
                <a:moveTo>
                  <a:pt x="122" y="66"/>
                </a:moveTo>
                <a:cubicBezTo>
                  <a:pt x="120" y="66"/>
                  <a:pt x="117" y="66"/>
                  <a:pt x="117" y="64"/>
                </a:cubicBezTo>
                <a:cubicBezTo>
                  <a:pt x="117" y="62"/>
                  <a:pt x="120" y="62"/>
                  <a:pt x="122" y="62"/>
                </a:cubicBezTo>
                <a:cubicBezTo>
                  <a:pt x="122" y="62"/>
                  <a:pt x="124" y="62"/>
                  <a:pt x="124" y="64"/>
                </a:cubicBezTo>
                <a:cubicBezTo>
                  <a:pt x="124" y="66"/>
                  <a:pt x="122" y="66"/>
                  <a:pt x="122" y="66"/>
                </a:cubicBezTo>
                <a:close/>
                <a:moveTo>
                  <a:pt x="55" y="43"/>
                </a:moveTo>
                <a:cubicBezTo>
                  <a:pt x="49" y="43"/>
                  <a:pt x="49" y="43"/>
                  <a:pt x="49" y="43"/>
                </a:cubicBezTo>
                <a:cubicBezTo>
                  <a:pt x="49" y="47"/>
                  <a:pt x="49" y="47"/>
                  <a:pt x="49" y="47"/>
                </a:cubicBezTo>
                <a:cubicBezTo>
                  <a:pt x="55" y="47"/>
                  <a:pt x="55" y="47"/>
                  <a:pt x="55" y="47"/>
                </a:cubicBezTo>
                <a:lnTo>
                  <a:pt x="55" y="43"/>
                </a:lnTo>
                <a:close/>
                <a:moveTo>
                  <a:pt x="55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9" y="39"/>
                  <a:pt x="49" y="39"/>
                  <a:pt x="49" y="39"/>
                </a:cubicBezTo>
                <a:cubicBezTo>
                  <a:pt x="55" y="39"/>
                  <a:pt x="55" y="39"/>
                  <a:pt x="55" y="39"/>
                </a:cubicBezTo>
                <a:lnTo>
                  <a:pt x="55" y="32"/>
                </a:lnTo>
                <a:close/>
                <a:moveTo>
                  <a:pt x="55" y="21"/>
                </a:moveTo>
                <a:cubicBezTo>
                  <a:pt x="49" y="21"/>
                  <a:pt x="49" y="21"/>
                  <a:pt x="49" y="21"/>
                </a:cubicBezTo>
                <a:cubicBezTo>
                  <a:pt x="49" y="28"/>
                  <a:pt x="49" y="28"/>
                  <a:pt x="49" y="28"/>
                </a:cubicBezTo>
                <a:cubicBezTo>
                  <a:pt x="55" y="28"/>
                  <a:pt x="55" y="28"/>
                  <a:pt x="55" y="28"/>
                </a:cubicBezTo>
                <a:lnTo>
                  <a:pt x="55" y="21"/>
                </a:lnTo>
                <a:close/>
                <a:moveTo>
                  <a:pt x="55" y="10"/>
                </a:moveTo>
                <a:cubicBezTo>
                  <a:pt x="49" y="10"/>
                  <a:pt x="49" y="10"/>
                  <a:pt x="49" y="10"/>
                </a:cubicBezTo>
                <a:cubicBezTo>
                  <a:pt x="49" y="17"/>
                  <a:pt x="49" y="17"/>
                  <a:pt x="49" y="17"/>
                </a:cubicBezTo>
                <a:cubicBezTo>
                  <a:pt x="55" y="17"/>
                  <a:pt x="55" y="17"/>
                  <a:pt x="55" y="17"/>
                </a:cubicBezTo>
                <a:lnTo>
                  <a:pt x="55" y="10"/>
                </a:lnTo>
                <a:close/>
                <a:moveTo>
                  <a:pt x="65" y="10"/>
                </a:moveTo>
                <a:cubicBezTo>
                  <a:pt x="59" y="10"/>
                  <a:pt x="59" y="10"/>
                  <a:pt x="59" y="10"/>
                </a:cubicBezTo>
                <a:cubicBezTo>
                  <a:pt x="59" y="17"/>
                  <a:pt x="59" y="17"/>
                  <a:pt x="59" y="17"/>
                </a:cubicBezTo>
                <a:cubicBezTo>
                  <a:pt x="65" y="17"/>
                  <a:pt x="65" y="17"/>
                  <a:pt x="65" y="17"/>
                </a:cubicBezTo>
                <a:lnTo>
                  <a:pt x="65" y="10"/>
                </a:lnTo>
                <a:close/>
                <a:moveTo>
                  <a:pt x="77" y="10"/>
                </a:moveTo>
                <a:cubicBezTo>
                  <a:pt x="69" y="10"/>
                  <a:pt x="69" y="10"/>
                  <a:pt x="69" y="10"/>
                </a:cubicBezTo>
                <a:cubicBezTo>
                  <a:pt x="69" y="17"/>
                  <a:pt x="69" y="17"/>
                  <a:pt x="69" y="17"/>
                </a:cubicBezTo>
                <a:cubicBezTo>
                  <a:pt x="77" y="17"/>
                  <a:pt x="77" y="17"/>
                  <a:pt x="77" y="17"/>
                </a:cubicBezTo>
                <a:lnTo>
                  <a:pt x="77" y="10"/>
                </a:lnTo>
                <a:close/>
                <a:moveTo>
                  <a:pt x="87" y="10"/>
                </a:moveTo>
                <a:cubicBezTo>
                  <a:pt x="81" y="10"/>
                  <a:pt x="81" y="10"/>
                  <a:pt x="81" y="10"/>
                </a:cubicBezTo>
                <a:cubicBezTo>
                  <a:pt x="81" y="17"/>
                  <a:pt x="81" y="17"/>
                  <a:pt x="81" y="17"/>
                </a:cubicBezTo>
                <a:cubicBezTo>
                  <a:pt x="87" y="17"/>
                  <a:pt x="87" y="17"/>
                  <a:pt x="87" y="17"/>
                </a:cubicBezTo>
                <a:lnTo>
                  <a:pt x="8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2" name="Freeform 201">
            <a:extLst>
              <a:ext uri="{FF2B5EF4-FFF2-40B4-BE49-F238E27FC236}">
                <a16:creationId xmlns:a16="http://schemas.microsoft.com/office/drawing/2014/main" id="{D00A32EC-E7C3-4549-A79D-D3783EA74B97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1922463"/>
            <a:ext cx="254000" cy="254000"/>
          </a:xfrm>
          <a:custGeom>
            <a:avLst/>
            <a:gdLst>
              <a:gd name="T0" fmla="*/ 3 w 160"/>
              <a:gd name="T1" fmla="*/ 34 h 160"/>
              <a:gd name="T2" fmla="*/ 61 w 160"/>
              <a:gd name="T3" fmla="*/ 145 h 160"/>
              <a:gd name="T4" fmla="*/ 44 w 160"/>
              <a:gd name="T5" fmla="*/ 160 h 160"/>
              <a:gd name="T6" fmla="*/ 117 w 160"/>
              <a:gd name="T7" fmla="*/ 145 h 160"/>
              <a:gd name="T8" fmla="*/ 158 w 160"/>
              <a:gd name="T9" fmla="*/ 110 h 160"/>
              <a:gd name="T10" fmla="*/ 46 w 160"/>
              <a:gd name="T11" fmla="*/ 156 h 160"/>
              <a:gd name="T12" fmla="*/ 70 w 160"/>
              <a:gd name="T13" fmla="*/ 127 h 160"/>
              <a:gd name="T14" fmla="*/ 154 w 160"/>
              <a:gd name="T15" fmla="*/ 110 h 160"/>
              <a:gd name="T16" fmla="*/ 9 w 160"/>
              <a:gd name="T17" fmla="*/ 104 h 160"/>
              <a:gd name="T18" fmla="*/ 9 w 160"/>
              <a:gd name="T19" fmla="*/ 97 h 160"/>
              <a:gd name="T20" fmla="*/ 154 w 160"/>
              <a:gd name="T21" fmla="*/ 34 h 160"/>
              <a:gd name="T22" fmla="*/ 80 w 160"/>
              <a:gd name="T23" fmla="*/ 108 h 160"/>
              <a:gd name="T24" fmla="*/ 117 w 160"/>
              <a:gd name="T25" fmla="*/ 32 h 160"/>
              <a:gd name="T26" fmla="*/ 132 w 160"/>
              <a:gd name="T27" fmla="*/ 32 h 160"/>
              <a:gd name="T28" fmla="*/ 132 w 160"/>
              <a:gd name="T29" fmla="*/ 32 h 160"/>
              <a:gd name="T30" fmla="*/ 139 w 160"/>
              <a:gd name="T31" fmla="*/ 32 h 160"/>
              <a:gd name="T32" fmla="*/ 127 w 160"/>
              <a:gd name="T33" fmla="*/ 47 h 160"/>
              <a:gd name="T34" fmla="*/ 143 w 160"/>
              <a:gd name="T35" fmla="*/ 47 h 160"/>
              <a:gd name="T36" fmla="*/ 93 w 160"/>
              <a:gd name="T37" fmla="*/ 88 h 160"/>
              <a:gd name="T38" fmla="*/ 93 w 160"/>
              <a:gd name="T39" fmla="*/ 88 h 160"/>
              <a:gd name="T40" fmla="*/ 99 w 160"/>
              <a:gd name="T41" fmla="*/ 73 h 160"/>
              <a:gd name="T42" fmla="*/ 143 w 160"/>
              <a:gd name="T43" fmla="*/ 63 h 160"/>
              <a:gd name="T44" fmla="*/ 143 w 160"/>
              <a:gd name="T45" fmla="*/ 57 h 160"/>
              <a:gd name="T46" fmla="*/ 81 w 160"/>
              <a:gd name="T47" fmla="*/ 54 h 160"/>
              <a:gd name="T48" fmla="*/ 52 w 160"/>
              <a:gd name="T49" fmla="*/ 54 h 160"/>
              <a:gd name="T50" fmla="*/ 33 w 160"/>
              <a:gd name="T51" fmla="*/ 67 h 160"/>
              <a:gd name="T52" fmla="*/ 68 w 160"/>
              <a:gd name="T53" fmla="*/ 86 h 160"/>
              <a:gd name="T54" fmla="*/ 83 w 160"/>
              <a:gd name="T55" fmla="*/ 56 h 160"/>
              <a:gd name="T56" fmla="*/ 33 w 160"/>
              <a:gd name="T57" fmla="*/ 62 h 160"/>
              <a:gd name="T58" fmla="*/ 48 w 160"/>
              <a:gd name="T59" fmla="*/ 54 h 160"/>
              <a:gd name="T60" fmla="*/ 39 w 160"/>
              <a:gd name="T61" fmla="*/ 62 h 160"/>
              <a:gd name="T62" fmla="*/ 57 w 160"/>
              <a:gd name="T63" fmla="*/ 71 h 160"/>
              <a:gd name="T64" fmla="*/ 50 w 160"/>
              <a:gd name="T65" fmla="*/ 69 h 160"/>
              <a:gd name="T66" fmla="*/ 63 w 160"/>
              <a:gd name="T67" fmla="*/ 82 h 160"/>
              <a:gd name="T68" fmla="*/ 63 w 160"/>
              <a:gd name="T69" fmla="*/ 58 h 160"/>
              <a:gd name="T70" fmla="*/ 68 w 160"/>
              <a:gd name="T71" fmla="*/ 65 h 160"/>
              <a:gd name="T72" fmla="*/ 156 w 160"/>
              <a:gd name="T73" fmla="*/ 6 h 160"/>
              <a:gd name="T74" fmla="*/ 156 w 160"/>
              <a:gd name="T75" fmla="*/ 15 h 160"/>
              <a:gd name="T76" fmla="*/ 156 w 160"/>
              <a:gd name="T77" fmla="*/ 15 h 160"/>
              <a:gd name="T78" fmla="*/ 149 w 160"/>
              <a:gd name="T79" fmla="*/ 6 h 160"/>
              <a:gd name="T80" fmla="*/ 0 w 160"/>
              <a:gd name="T81" fmla="*/ 6 h 160"/>
              <a:gd name="T82" fmla="*/ 11 w 160"/>
              <a:gd name="T83" fmla="*/ 0 h 160"/>
              <a:gd name="T84" fmla="*/ 7 w 160"/>
              <a:gd name="T85" fmla="*/ 10 h 160"/>
              <a:gd name="T86" fmla="*/ 7 w 160"/>
              <a:gd name="T87" fmla="*/ 10 h 160"/>
              <a:gd name="T88" fmla="*/ 0 w 160"/>
              <a:gd name="T89" fmla="*/ 156 h 160"/>
              <a:gd name="T90" fmla="*/ 7 w 160"/>
              <a:gd name="T91" fmla="*/ 144 h 160"/>
              <a:gd name="T92" fmla="*/ 16 w 160"/>
              <a:gd name="T93" fmla="*/ 160 h 160"/>
              <a:gd name="T94" fmla="*/ 156 w 160"/>
              <a:gd name="T95" fmla="*/ 160 h 160"/>
              <a:gd name="T96" fmla="*/ 156 w 160"/>
              <a:gd name="T97" fmla="*/ 160 h 160"/>
              <a:gd name="T98" fmla="*/ 144 w 160"/>
              <a:gd name="T99" fmla="*/ 156 h 160"/>
              <a:gd name="T100" fmla="*/ 160 w 160"/>
              <a:gd name="T101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58" y="34"/>
                </a:moveTo>
                <a:cubicBezTo>
                  <a:pt x="158" y="26"/>
                  <a:pt x="152" y="17"/>
                  <a:pt x="141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11" y="17"/>
                  <a:pt x="3" y="26"/>
                  <a:pt x="3" y="34"/>
                </a:cubicBezTo>
                <a:cubicBezTo>
                  <a:pt x="3" y="110"/>
                  <a:pt x="3" y="110"/>
                  <a:pt x="3" y="110"/>
                </a:cubicBezTo>
                <a:cubicBezTo>
                  <a:pt x="3" y="121"/>
                  <a:pt x="11" y="127"/>
                  <a:pt x="20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44" y="145"/>
                  <a:pt x="44" y="145"/>
                  <a:pt x="44" y="145"/>
                </a:cubicBezTo>
                <a:cubicBezTo>
                  <a:pt x="42" y="145"/>
                  <a:pt x="42" y="147"/>
                  <a:pt x="42" y="147"/>
                </a:cubicBezTo>
                <a:cubicBezTo>
                  <a:pt x="42" y="158"/>
                  <a:pt x="42" y="158"/>
                  <a:pt x="42" y="158"/>
                </a:cubicBezTo>
                <a:cubicBezTo>
                  <a:pt x="42" y="160"/>
                  <a:pt x="42" y="160"/>
                  <a:pt x="44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9" y="160"/>
                  <a:pt x="122" y="160"/>
                  <a:pt x="122" y="158"/>
                </a:cubicBezTo>
                <a:cubicBezTo>
                  <a:pt x="122" y="147"/>
                  <a:pt x="122" y="147"/>
                  <a:pt x="122" y="147"/>
                </a:cubicBezTo>
                <a:cubicBezTo>
                  <a:pt x="122" y="147"/>
                  <a:pt x="119" y="145"/>
                  <a:pt x="117" y="145"/>
                </a:cubicBezTo>
                <a:cubicBezTo>
                  <a:pt x="102" y="145"/>
                  <a:pt x="102" y="145"/>
                  <a:pt x="102" y="145"/>
                </a:cubicBezTo>
                <a:cubicBezTo>
                  <a:pt x="98" y="127"/>
                  <a:pt x="98" y="127"/>
                  <a:pt x="98" y="127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52" y="127"/>
                  <a:pt x="158" y="121"/>
                  <a:pt x="158" y="110"/>
                </a:cubicBezTo>
                <a:lnTo>
                  <a:pt x="158" y="34"/>
                </a:lnTo>
                <a:close/>
                <a:moveTo>
                  <a:pt x="115" y="149"/>
                </a:moveTo>
                <a:cubicBezTo>
                  <a:pt x="115" y="156"/>
                  <a:pt x="115" y="156"/>
                  <a:pt x="115" y="156"/>
                </a:cubicBezTo>
                <a:cubicBezTo>
                  <a:pt x="46" y="156"/>
                  <a:pt x="46" y="156"/>
                  <a:pt x="46" y="156"/>
                </a:cubicBezTo>
                <a:cubicBezTo>
                  <a:pt x="46" y="149"/>
                  <a:pt x="46" y="149"/>
                  <a:pt x="46" y="149"/>
                </a:cubicBezTo>
                <a:lnTo>
                  <a:pt x="115" y="149"/>
                </a:lnTo>
                <a:close/>
                <a:moveTo>
                  <a:pt x="65" y="145"/>
                </a:moveTo>
                <a:cubicBezTo>
                  <a:pt x="70" y="127"/>
                  <a:pt x="70" y="127"/>
                  <a:pt x="70" y="127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6" y="145"/>
                  <a:pt x="96" y="145"/>
                  <a:pt x="96" y="145"/>
                </a:cubicBezTo>
                <a:lnTo>
                  <a:pt x="65" y="145"/>
                </a:lnTo>
                <a:close/>
                <a:moveTo>
                  <a:pt x="154" y="110"/>
                </a:moveTo>
                <a:cubicBezTo>
                  <a:pt x="154" y="117"/>
                  <a:pt x="148" y="123"/>
                  <a:pt x="141" y="123"/>
                </a:cubicBezTo>
                <a:cubicBezTo>
                  <a:pt x="20" y="123"/>
                  <a:pt x="20" y="123"/>
                  <a:pt x="20" y="123"/>
                </a:cubicBezTo>
                <a:cubicBezTo>
                  <a:pt x="13" y="123"/>
                  <a:pt x="9" y="117"/>
                  <a:pt x="9" y="110"/>
                </a:cubicBezTo>
                <a:cubicBezTo>
                  <a:pt x="9" y="104"/>
                  <a:pt x="9" y="104"/>
                  <a:pt x="9" y="104"/>
                </a:cubicBezTo>
                <a:cubicBezTo>
                  <a:pt x="154" y="104"/>
                  <a:pt x="154" y="104"/>
                  <a:pt x="154" y="104"/>
                </a:cubicBezTo>
                <a:lnTo>
                  <a:pt x="154" y="110"/>
                </a:lnTo>
                <a:close/>
                <a:moveTo>
                  <a:pt x="154" y="97"/>
                </a:moveTo>
                <a:cubicBezTo>
                  <a:pt x="9" y="97"/>
                  <a:pt x="9" y="97"/>
                  <a:pt x="9" y="97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28"/>
                  <a:pt x="13" y="24"/>
                  <a:pt x="20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8" y="24"/>
                  <a:pt x="154" y="28"/>
                  <a:pt x="154" y="34"/>
                </a:cubicBezTo>
                <a:lnTo>
                  <a:pt x="154" y="97"/>
                </a:lnTo>
                <a:close/>
                <a:moveTo>
                  <a:pt x="80" y="116"/>
                </a:moveTo>
                <a:cubicBezTo>
                  <a:pt x="82" y="116"/>
                  <a:pt x="87" y="114"/>
                  <a:pt x="87" y="112"/>
                </a:cubicBezTo>
                <a:cubicBezTo>
                  <a:pt x="87" y="110"/>
                  <a:pt x="82" y="108"/>
                  <a:pt x="80" y="108"/>
                </a:cubicBezTo>
                <a:cubicBezTo>
                  <a:pt x="78" y="108"/>
                  <a:pt x="76" y="110"/>
                  <a:pt x="76" y="112"/>
                </a:cubicBezTo>
                <a:cubicBezTo>
                  <a:pt x="76" y="114"/>
                  <a:pt x="78" y="116"/>
                  <a:pt x="80" y="116"/>
                </a:cubicBezTo>
                <a:close/>
                <a:moveTo>
                  <a:pt x="123" y="32"/>
                </a:moveTo>
                <a:cubicBezTo>
                  <a:pt x="117" y="32"/>
                  <a:pt x="117" y="32"/>
                  <a:pt x="117" y="32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23" y="39"/>
                  <a:pt x="123" y="39"/>
                  <a:pt x="123" y="39"/>
                </a:cubicBezTo>
                <a:lnTo>
                  <a:pt x="123" y="32"/>
                </a:lnTo>
                <a:close/>
                <a:moveTo>
                  <a:pt x="132" y="32"/>
                </a:moveTo>
                <a:cubicBezTo>
                  <a:pt x="127" y="32"/>
                  <a:pt x="127" y="32"/>
                  <a:pt x="127" y="32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32" y="39"/>
                  <a:pt x="132" y="39"/>
                  <a:pt x="132" y="39"/>
                </a:cubicBezTo>
                <a:lnTo>
                  <a:pt x="132" y="32"/>
                </a:lnTo>
                <a:close/>
                <a:moveTo>
                  <a:pt x="139" y="39"/>
                </a:moveTo>
                <a:cubicBezTo>
                  <a:pt x="143" y="39"/>
                  <a:pt x="143" y="39"/>
                  <a:pt x="143" y="39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39" y="32"/>
                  <a:pt x="139" y="32"/>
                  <a:pt x="139" y="32"/>
                </a:cubicBezTo>
                <a:lnTo>
                  <a:pt x="139" y="39"/>
                </a:lnTo>
                <a:close/>
                <a:moveTo>
                  <a:pt x="132" y="43"/>
                </a:moveTo>
                <a:cubicBezTo>
                  <a:pt x="127" y="43"/>
                  <a:pt x="127" y="43"/>
                  <a:pt x="127" y="4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32" y="47"/>
                  <a:pt x="132" y="47"/>
                  <a:pt x="132" y="47"/>
                </a:cubicBezTo>
                <a:lnTo>
                  <a:pt x="132" y="43"/>
                </a:lnTo>
                <a:close/>
                <a:moveTo>
                  <a:pt x="139" y="47"/>
                </a:moveTo>
                <a:cubicBezTo>
                  <a:pt x="143" y="47"/>
                  <a:pt x="143" y="47"/>
                  <a:pt x="143" y="47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39" y="43"/>
                  <a:pt x="139" y="43"/>
                  <a:pt x="139" y="43"/>
                </a:cubicBezTo>
                <a:lnTo>
                  <a:pt x="139" y="47"/>
                </a:lnTo>
                <a:close/>
                <a:moveTo>
                  <a:pt x="93" y="88"/>
                </a:moveTo>
                <a:cubicBezTo>
                  <a:pt x="143" y="88"/>
                  <a:pt x="143" y="88"/>
                  <a:pt x="143" y="88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93" y="81"/>
                  <a:pt x="93" y="81"/>
                  <a:pt x="93" y="81"/>
                </a:cubicBezTo>
                <a:lnTo>
                  <a:pt x="93" y="88"/>
                </a:lnTo>
                <a:close/>
                <a:moveTo>
                  <a:pt x="99" y="77"/>
                </a:moveTo>
                <a:cubicBezTo>
                  <a:pt x="143" y="77"/>
                  <a:pt x="143" y="77"/>
                  <a:pt x="143" y="77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99" y="73"/>
                  <a:pt x="99" y="73"/>
                  <a:pt x="99" y="73"/>
                </a:cubicBezTo>
                <a:lnTo>
                  <a:pt x="99" y="77"/>
                </a:lnTo>
                <a:close/>
                <a:moveTo>
                  <a:pt x="108" y="67"/>
                </a:moveTo>
                <a:cubicBezTo>
                  <a:pt x="143" y="67"/>
                  <a:pt x="143" y="67"/>
                  <a:pt x="143" y="67"/>
                </a:cubicBezTo>
                <a:cubicBezTo>
                  <a:pt x="143" y="63"/>
                  <a:pt x="143" y="63"/>
                  <a:pt x="143" y="63"/>
                </a:cubicBezTo>
                <a:cubicBezTo>
                  <a:pt x="108" y="63"/>
                  <a:pt x="108" y="63"/>
                  <a:pt x="108" y="63"/>
                </a:cubicBezTo>
                <a:lnTo>
                  <a:pt x="108" y="67"/>
                </a:lnTo>
                <a:close/>
                <a:moveTo>
                  <a:pt x="139" y="57"/>
                </a:moveTo>
                <a:cubicBezTo>
                  <a:pt x="143" y="57"/>
                  <a:pt x="143" y="57"/>
                  <a:pt x="143" y="57"/>
                </a:cubicBezTo>
                <a:cubicBezTo>
                  <a:pt x="143" y="53"/>
                  <a:pt x="143" y="53"/>
                  <a:pt x="143" y="53"/>
                </a:cubicBezTo>
                <a:cubicBezTo>
                  <a:pt x="139" y="53"/>
                  <a:pt x="139" y="53"/>
                  <a:pt x="139" y="53"/>
                </a:cubicBezTo>
                <a:lnTo>
                  <a:pt x="139" y="57"/>
                </a:lnTo>
                <a:close/>
                <a:moveTo>
                  <a:pt x="81" y="54"/>
                </a:moveTo>
                <a:cubicBezTo>
                  <a:pt x="68" y="58"/>
                  <a:pt x="68" y="58"/>
                  <a:pt x="68" y="58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4"/>
                  <a:pt x="68" y="54"/>
                  <a:pt x="65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5" y="51"/>
                  <a:pt x="55" y="51"/>
                  <a:pt x="55" y="49"/>
                </a:cubicBezTo>
                <a:cubicBezTo>
                  <a:pt x="55" y="41"/>
                  <a:pt x="46" y="32"/>
                  <a:pt x="35" y="32"/>
                </a:cubicBezTo>
                <a:cubicBezTo>
                  <a:pt x="26" y="32"/>
                  <a:pt x="17" y="41"/>
                  <a:pt x="17" y="49"/>
                </a:cubicBezTo>
                <a:cubicBezTo>
                  <a:pt x="17" y="58"/>
                  <a:pt x="24" y="67"/>
                  <a:pt x="33" y="67"/>
                </a:cubicBezTo>
                <a:cubicBezTo>
                  <a:pt x="33" y="86"/>
                  <a:pt x="33" y="86"/>
                  <a:pt x="33" y="86"/>
                </a:cubicBezTo>
                <a:cubicBezTo>
                  <a:pt x="35" y="88"/>
                  <a:pt x="35" y="88"/>
                  <a:pt x="35" y="88"/>
                </a:cubicBezTo>
                <a:cubicBezTo>
                  <a:pt x="65" y="88"/>
                  <a:pt x="65" y="88"/>
                  <a:pt x="65" y="88"/>
                </a:cubicBezTo>
                <a:cubicBezTo>
                  <a:pt x="68" y="88"/>
                  <a:pt x="68" y="86"/>
                  <a:pt x="68" y="86"/>
                </a:cubicBezTo>
                <a:cubicBezTo>
                  <a:pt x="68" y="82"/>
                  <a:pt x="68" y="82"/>
                  <a:pt x="68" y="82"/>
                </a:cubicBezTo>
                <a:cubicBezTo>
                  <a:pt x="81" y="88"/>
                  <a:pt x="81" y="88"/>
                  <a:pt x="81" y="88"/>
                </a:cubicBezTo>
                <a:cubicBezTo>
                  <a:pt x="83" y="88"/>
                  <a:pt x="83" y="86"/>
                  <a:pt x="83" y="8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4"/>
                  <a:pt x="83" y="54"/>
                  <a:pt x="83" y="54"/>
                </a:cubicBezTo>
                <a:cubicBezTo>
                  <a:pt x="81" y="51"/>
                  <a:pt x="81" y="51"/>
                  <a:pt x="81" y="54"/>
                </a:cubicBezTo>
                <a:close/>
                <a:moveTo>
                  <a:pt x="33" y="56"/>
                </a:moveTo>
                <a:cubicBezTo>
                  <a:pt x="33" y="62"/>
                  <a:pt x="33" y="62"/>
                  <a:pt x="33" y="62"/>
                </a:cubicBezTo>
                <a:cubicBezTo>
                  <a:pt x="26" y="60"/>
                  <a:pt x="22" y="54"/>
                  <a:pt x="24" y="47"/>
                </a:cubicBezTo>
                <a:cubicBezTo>
                  <a:pt x="24" y="43"/>
                  <a:pt x="30" y="38"/>
                  <a:pt x="35" y="38"/>
                </a:cubicBezTo>
                <a:cubicBezTo>
                  <a:pt x="44" y="38"/>
                  <a:pt x="48" y="43"/>
                  <a:pt x="48" y="49"/>
                </a:cubicBezTo>
                <a:cubicBezTo>
                  <a:pt x="48" y="51"/>
                  <a:pt x="48" y="51"/>
                  <a:pt x="48" y="54"/>
                </a:cubicBezTo>
                <a:cubicBezTo>
                  <a:pt x="35" y="54"/>
                  <a:pt x="35" y="54"/>
                  <a:pt x="35" y="54"/>
                </a:cubicBezTo>
                <a:cubicBezTo>
                  <a:pt x="35" y="54"/>
                  <a:pt x="33" y="54"/>
                  <a:pt x="33" y="56"/>
                </a:cubicBezTo>
                <a:close/>
                <a:moveTo>
                  <a:pt x="46" y="58"/>
                </a:moveTo>
                <a:cubicBezTo>
                  <a:pt x="44" y="60"/>
                  <a:pt x="41" y="62"/>
                  <a:pt x="39" y="62"/>
                </a:cubicBezTo>
                <a:cubicBezTo>
                  <a:pt x="39" y="58"/>
                  <a:pt x="39" y="58"/>
                  <a:pt x="39" y="58"/>
                </a:cubicBezTo>
                <a:lnTo>
                  <a:pt x="46" y="58"/>
                </a:lnTo>
                <a:close/>
                <a:moveTo>
                  <a:pt x="63" y="73"/>
                </a:moveTo>
                <a:cubicBezTo>
                  <a:pt x="57" y="71"/>
                  <a:pt x="57" y="71"/>
                  <a:pt x="57" y="71"/>
                </a:cubicBezTo>
                <a:cubicBezTo>
                  <a:pt x="63" y="67"/>
                  <a:pt x="63" y="67"/>
                  <a:pt x="63" y="67"/>
                </a:cubicBezTo>
                <a:lnTo>
                  <a:pt x="63" y="73"/>
                </a:lnTo>
                <a:close/>
                <a:moveTo>
                  <a:pt x="63" y="60"/>
                </a:moveTo>
                <a:cubicBezTo>
                  <a:pt x="50" y="69"/>
                  <a:pt x="50" y="69"/>
                  <a:pt x="50" y="69"/>
                </a:cubicBezTo>
                <a:cubicBezTo>
                  <a:pt x="48" y="69"/>
                  <a:pt x="48" y="69"/>
                  <a:pt x="48" y="71"/>
                </a:cubicBezTo>
                <a:cubicBezTo>
                  <a:pt x="48" y="71"/>
                  <a:pt x="48" y="71"/>
                  <a:pt x="50" y="73"/>
                </a:cubicBezTo>
                <a:cubicBezTo>
                  <a:pt x="63" y="80"/>
                  <a:pt x="63" y="80"/>
                  <a:pt x="63" y="80"/>
                </a:cubicBezTo>
                <a:cubicBezTo>
                  <a:pt x="63" y="82"/>
                  <a:pt x="63" y="82"/>
                  <a:pt x="63" y="82"/>
                </a:cubicBezTo>
                <a:cubicBezTo>
                  <a:pt x="39" y="82"/>
                  <a:pt x="39" y="82"/>
                  <a:pt x="39" y="82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7"/>
                  <a:pt x="50" y="62"/>
                  <a:pt x="52" y="58"/>
                </a:cubicBezTo>
                <a:cubicBezTo>
                  <a:pt x="63" y="58"/>
                  <a:pt x="63" y="58"/>
                  <a:pt x="63" y="58"/>
                </a:cubicBezTo>
                <a:lnTo>
                  <a:pt x="63" y="60"/>
                </a:lnTo>
                <a:close/>
                <a:moveTo>
                  <a:pt x="79" y="82"/>
                </a:moveTo>
                <a:cubicBezTo>
                  <a:pt x="68" y="75"/>
                  <a:pt x="68" y="75"/>
                  <a:pt x="68" y="75"/>
                </a:cubicBezTo>
                <a:cubicBezTo>
                  <a:pt x="68" y="65"/>
                  <a:pt x="68" y="65"/>
                  <a:pt x="68" y="65"/>
                </a:cubicBezTo>
                <a:cubicBezTo>
                  <a:pt x="79" y="60"/>
                  <a:pt x="79" y="60"/>
                  <a:pt x="79" y="60"/>
                </a:cubicBezTo>
                <a:lnTo>
                  <a:pt x="79" y="82"/>
                </a:lnTo>
                <a:close/>
                <a:moveTo>
                  <a:pt x="156" y="0"/>
                </a:moveTo>
                <a:cubicBezTo>
                  <a:pt x="156" y="6"/>
                  <a:pt x="156" y="6"/>
                  <a:pt x="156" y="6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0"/>
                  <a:pt x="160" y="0"/>
                  <a:pt x="160" y="0"/>
                </a:cubicBezTo>
                <a:lnTo>
                  <a:pt x="156" y="0"/>
                </a:lnTo>
                <a:close/>
                <a:moveTo>
                  <a:pt x="156" y="15"/>
                </a:moveTo>
                <a:cubicBezTo>
                  <a:pt x="160" y="15"/>
                  <a:pt x="160" y="15"/>
                  <a:pt x="160" y="15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56" y="10"/>
                  <a:pt x="156" y="10"/>
                  <a:pt x="156" y="10"/>
                </a:cubicBezTo>
                <a:lnTo>
                  <a:pt x="156" y="15"/>
                </a:lnTo>
                <a:close/>
                <a:moveTo>
                  <a:pt x="149" y="0"/>
                </a:moveTo>
                <a:cubicBezTo>
                  <a:pt x="144" y="0"/>
                  <a:pt x="144" y="0"/>
                  <a:pt x="144" y="0"/>
                </a:cubicBezTo>
                <a:cubicBezTo>
                  <a:pt x="144" y="6"/>
                  <a:pt x="144" y="6"/>
                  <a:pt x="144" y="6"/>
                </a:cubicBezTo>
                <a:cubicBezTo>
                  <a:pt x="149" y="6"/>
                  <a:pt x="149" y="6"/>
                  <a:pt x="149" y="6"/>
                </a:cubicBezTo>
                <a:lnTo>
                  <a:pt x="149" y="0"/>
                </a:lnTo>
                <a:close/>
                <a:moveTo>
                  <a:pt x="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7" y="6"/>
                  <a:pt x="7" y="6"/>
                  <a:pt x="7" y="6"/>
                </a:cubicBezTo>
                <a:lnTo>
                  <a:pt x="7" y="0"/>
                </a:lnTo>
                <a:close/>
                <a:moveTo>
                  <a:pt x="16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6"/>
                  <a:pt x="11" y="6"/>
                  <a:pt x="11" y="6"/>
                </a:cubicBezTo>
                <a:cubicBezTo>
                  <a:pt x="16" y="6"/>
                  <a:pt x="16" y="6"/>
                  <a:pt x="16" y="6"/>
                </a:cubicBezTo>
                <a:lnTo>
                  <a:pt x="16" y="0"/>
                </a:lnTo>
                <a:close/>
                <a:moveTo>
                  <a:pt x="7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lnTo>
                  <a:pt x="7" y="10"/>
                </a:lnTo>
                <a:close/>
                <a:moveTo>
                  <a:pt x="0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56"/>
                  <a:pt x="7" y="156"/>
                  <a:pt x="7" y="156"/>
                </a:cubicBezTo>
                <a:cubicBezTo>
                  <a:pt x="0" y="156"/>
                  <a:pt x="0" y="156"/>
                  <a:pt x="0" y="156"/>
                </a:cubicBezTo>
                <a:lnTo>
                  <a:pt x="0" y="160"/>
                </a:lnTo>
                <a:close/>
                <a:moveTo>
                  <a:pt x="0" y="148"/>
                </a:moveTo>
                <a:cubicBezTo>
                  <a:pt x="7" y="148"/>
                  <a:pt x="7" y="148"/>
                  <a:pt x="7" y="148"/>
                </a:cubicBezTo>
                <a:cubicBezTo>
                  <a:pt x="7" y="144"/>
                  <a:pt x="7" y="144"/>
                  <a:pt x="7" y="144"/>
                </a:cubicBezTo>
                <a:cubicBezTo>
                  <a:pt x="0" y="144"/>
                  <a:pt x="0" y="144"/>
                  <a:pt x="0" y="144"/>
                </a:cubicBezTo>
                <a:lnTo>
                  <a:pt x="0" y="148"/>
                </a:lnTo>
                <a:close/>
                <a:moveTo>
                  <a:pt x="11" y="160"/>
                </a:moveTo>
                <a:cubicBezTo>
                  <a:pt x="16" y="160"/>
                  <a:pt x="16" y="160"/>
                  <a:pt x="16" y="160"/>
                </a:cubicBezTo>
                <a:cubicBezTo>
                  <a:pt x="16" y="156"/>
                  <a:pt x="16" y="156"/>
                  <a:pt x="16" y="156"/>
                </a:cubicBezTo>
                <a:cubicBezTo>
                  <a:pt x="11" y="156"/>
                  <a:pt x="11" y="156"/>
                  <a:pt x="11" y="156"/>
                </a:cubicBezTo>
                <a:lnTo>
                  <a:pt x="11" y="160"/>
                </a:lnTo>
                <a:close/>
                <a:moveTo>
                  <a:pt x="156" y="160"/>
                </a:moveTo>
                <a:cubicBezTo>
                  <a:pt x="160" y="160"/>
                  <a:pt x="160" y="160"/>
                  <a:pt x="160" y="160"/>
                </a:cubicBezTo>
                <a:cubicBezTo>
                  <a:pt x="160" y="156"/>
                  <a:pt x="160" y="156"/>
                  <a:pt x="160" y="156"/>
                </a:cubicBezTo>
                <a:cubicBezTo>
                  <a:pt x="156" y="156"/>
                  <a:pt x="156" y="156"/>
                  <a:pt x="156" y="156"/>
                </a:cubicBezTo>
                <a:lnTo>
                  <a:pt x="156" y="160"/>
                </a:lnTo>
                <a:close/>
                <a:moveTo>
                  <a:pt x="144" y="160"/>
                </a:moveTo>
                <a:cubicBezTo>
                  <a:pt x="149" y="160"/>
                  <a:pt x="149" y="160"/>
                  <a:pt x="149" y="160"/>
                </a:cubicBezTo>
                <a:cubicBezTo>
                  <a:pt x="149" y="156"/>
                  <a:pt x="149" y="156"/>
                  <a:pt x="149" y="156"/>
                </a:cubicBezTo>
                <a:cubicBezTo>
                  <a:pt x="144" y="156"/>
                  <a:pt x="144" y="156"/>
                  <a:pt x="144" y="156"/>
                </a:cubicBezTo>
                <a:lnTo>
                  <a:pt x="144" y="160"/>
                </a:lnTo>
                <a:close/>
                <a:moveTo>
                  <a:pt x="156" y="148"/>
                </a:moveTo>
                <a:cubicBezTo>
                  <a:pt x="160" y="148"/>
                  <a:pt x="160" y="148"/>
                  <a:pt x="160" y="148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56" y="144"/>
                  <a:pt x="156" y="144"/>
                  <a:pt x="156" y="144"/>
                </a:cubicBezTo>
                <a:lnTo>
                  <a:pt x="156" y="1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3" name="Freeform 202">
            <a:extLst>
              <a:ext uri="{FF2B5EF4-FFF2-40B4-BE49-F238E27FC236}">
                <a16:creationId xmlns:a16="http://schemas.microsoft.com/office/drawing/2014/main" id="{F8FC9413-4205-4EB7-A25C-018F3F5F3162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1922463"/>
            <a:ext cx="254000" cy="254000"/>
          </a:xfrm>
          <a:custGeom>
            <a:avLst/>
            <a:gdLst>
              <a:gd name="T0" fmla="*/ 114 w 160"/>
              <a:gd name="T1" fmla="*/ 95 h 160"/>
              <a:gd name="T2" fmla="*/ 92 w 160"/>
              <a:gd name="T3" fmla="*/ 110 h 160"/>
              <a:gd name="T4" fmla="*/ 86 w 160"/>
              <a:gd name="T5" fmla="*/ 108 h 160"/>
              <a:gd name="T6" fmla="*/ 49 w 160"/>
              <a:gd name="T7" fmla="*/ 66 h 160"/>
              <a:gd name="T8" fmla="*/ 60 w 160"/>
              <a:gd name="T9" fmla="*/ 55 h 160"/>
              <a:gd name="T10" fmla="*/ 51 w 160"/>
              <a:gd name="T11" fmla="*/ 23 h 160"/>
              <a:gd name="T12" fmla="*/ 41 w 160"/>
              <a:gd name="T13" fmla="*/ 14 h 160"/>
              <a:gd name="T14" fmla="*/ 19 w 160"/>
              <a:gd name="T15" fmla="*/ 14 h 160"/>
              <a:gd name="T16" fmla="*/ 0 w 160"/>
              <a:gd name="T17" fmla="*/ 40 h 160"/>
              <a:gd name="T18" fmla="*/ 30 w 160"/>
              <a:gd name="T19" fmla="*/ 110 h 160"/>
              <a:gd name="T20" fmla="*/ 111 w 160"/>
              <a:gd name="T21" fmla="*/ 160 h 160"/>
              <a:gd name="T22" fmla="*/ 133 w 160"/>
              <a:gd name="T23" fmla="*/ 151 h 160"/>
              <a:gd name="T24" fmla="*/ 144 w 160"/>
              <a:gd name="T25" fmla="*/ 140 h 160"/>
              <a:gd name="T26" fmla="*/ 124 w 160"/>
              <a:gd name="T27" fmla="*/ 99 h 160"/>
              <a:gd name="T28" fmla="*/ 133 w 160"/>
              <a:gd name="T29" fmla="*/ 140 h 160"/>
              <a:gd name="T30" fmla="*/ 114 w 160"/>
              <a:gd name="T31" fmla="*/ 151 h 160"/>
              <a:gd name="T32" fmla="*/ 36 w 160"/>
              <a:gd name="T33" fmla="*/ 103 h 160"/>
              <a:gd name="T34" fmla="*/ 9 w 160"/>
              <a:gd name="T35" fmla="*/ 42 h 160"/>
              <a:gd name="T36" fmla="*/ 24 w 160"/>
              <a:gd name="T37" fmla="*/ 21 h 160"/>
              <a:gd name="T38" fmla="*/ 36 w 160"/>
              <a:gd name="T39" fmla="*/ 21 h 160"/>
              <a:gd name="T40" fmla="*/ 45 w 160"/>
              <a:gd name="T41" fmla="*/ 29 h 160"/>
              <a:gd name="T42" fmla="*/ 54 w 160"/>
              <a:gd name="T43" fmla="*/ 49 h 160"/>
              <a:gd name="T44" fmla="*/ 43 w 160"/>
              <a:gd name="T45" fmla="*/ 62 h 160"/>
              <a:gd name="T46" fmla="*/ 51 w 160"/>
              <a:gd name="T47" fmla="*/ 86 h 160"/>
              <a:gd name="T48" fmla="*/ 86 w 160"/>
              <a:gd name="T49" fmla="*/ 116 h 160"/>
              <a:gd name="T50" fmla="*/ 92 w 160"/>
              <a:gd name="T51" fmla="*/ 119 h 160"/>
              <a:gd name="T52" fmla="*/ 109 w 160"/>
              <a:gd name="T53" fmla="*/ 105 h 160"/>
              <a:gd name="T54" fmla="*/ 120 w 160"/>
              <a:gd name="T55" fmla="*/ 105 h 160"/>
              <a:gd name="T56" fmla="*/ 137 w 160"/>
              <a:gd name="T57" fmla="*/ 136 h 160"/>
              <a:gd name="T58" fmla="*/ 109 w 160"/>
              <a:gd name="T59" fmla="*/ 49 h 160"/>
              <a:gd name="T60" fmla="*/ 124 w 160"/>
              <a:gd name="T61" fmla="*/ 77 h 160"/>
              <a:gd name="T62" fmla="*/ 129 w 160"/>
              <a:gd name="T63" fmla="*/ 70 h 160"/>
              <a:gd name="T64" fmla="*/ 88 w 160"/>
              <a:gd name="T65" fmla="*/ 29 h 160"/>
              <a:gd name="T66" fmla="*/ 86 w 160"/>
              <a:gd name="T67" fmla="*/ 36 h 160"/>
              <a:gd name="T68" fmla="*/ 89 w 160"/>
              <a:gd name="T69" fmla="*/ 0 h 160"/>
              <a:gd name="T70" fmla="*/ 89 w 160"/>
              <a:gd name="T71" fmla="*/ 8 h 160"/>
              <a:gd name="T72" fmla="*/ 151 w 160"/>
              <a:gd name="T73" fmla="*/ 71 h 160"/>
              <a:gd name="T74" fmla="*/ 160 w 160"/>
              <a:gd name="T75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124" y="99"/>
                </a:moveTo>
                <a:cubicBezTo>
                  <a:pt x="122" y="97"/>
                  <a:pt x="118" y="95"/>
                  <a:pt x="114" y="95"/>
                </a:cubicBezTo>
                <a:cubicBezTo>
                  <a:pt x="109" y="95"/>
                  <a:pt x="107" y="97"/>
                  <a:pt x="103" y="99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88" y="108"/>
                  <a:pt x="86" y="108"/>
                  <a:pt x="86" y="108"/>
                </a:cubicBezTo>
                <a:cubicBezTo>
                  <a:pt x="75" y="101"/>
                  <a:pt x="66" y="92"/>
                  <a:pt x="58" y="82"/>
                </a:cubicBezTo>
                <a:cubicBezTo>
                  <a:pt x="54" y="75"/>
                  <a:pt x="51" y="71"/>
                  <a:pt x="49" y="66"/>
                </a:cubicBezTo>
                <a:cubicBezTo>
                  <a:pt x="51" y="64"/>
                  <a:pt x="54" y="62"/>
                  <a:pt x="56" y="58"/>
                </a:cubicBezTo>
                <a:cubicBezTo>
                  <a:pt x="58" y="58"/>
                  <a:pt x="58" y="55"/>
                  <a:pt x="60" y="55"/>
                </a:cubicBezTo>
                <a:cubicBezTo>
                  <a:pt x="66" y="49"/>
                  <a:pt x="66" y="40"/>
                  <a:pt x="60" y="34"/>
                </a:cubicBezTo>
                <a:cubicBezTo>
                  <a:pt x="51" y="23"/>
                  <a:pt x="51" y="23"/>
                  <a:pt x="51" y="23"/>
                </a:cubicBezTo>
                <a:cubicBezTo>
                  <a:pt x="49" y="23"/>
                  <a:pt x="49" y="21"/>
                  <a:pt x="47" y="21"/>
                </a:cubicBezTo>
                <a:cubicBezTo>
                  <a:pt x="45" y="18"/>
                  <a:pt x="43" y="16"/>
                  <a:pt x="41" y="14"/>
                </a:cubicBezTo>
                <a:cubicBezTo>
                  <a:pt x="39" y="10"/>
                  <a:pt x="34" y="10"/>
                  <a:pt x="30" y="10"/>
                </a:cubicBezTo>
                <a:cubicBezTo>
                  <a:pt x="26" y="10"/>
                  <a:pt x="21" y="10"/>
                  <a:pt x="19" y="14"/>
                </a:cubicBezTo>
                <a:cubicBezTo>
                  <a:pt x="9" y="25"/>
                  <a:pt x="9" y="25"/>
                  <a:pt x="9" y="25"/>
                </a:cubicBezTo>
                <a:cubicBezTo>
                  <a:pt x="4" y="29"/>
                  <a:pt x="0" y="36"/>
                  <a:pt x="0" y="40"/>
                </a:cubicBezTo>
                <a:cubicBezTo>
                  <a:pt x="0" y="49"/>
                  <a:pt x="2" y="55"/>
                  <a:pt x="4" y="66"/>
                </a:cubicBezTo>
                <a:cubicBezTo>
                  <a:pt x="11" y="82"/>
                  <a:pt x="19" y="95"/>
                  <a:pt x="30" y="110"/>
                </a:cubicBezTo>
                <a:cubicBezTo>
                  <a:pt x="45" y="127"/>
                  <a:pt x="62" y="140"/>
                  <a:pt x="84" y="151"/>
                </a:cubicBezTo>
                <a:cubicBezTo>
                  <a:pt x="90" y="156"/>
                  <a:pt x="101" y="160"/>
                  <a:pt x="111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22" y="160"/>
                  <a:pt x="129" y="158"/>
                  <a:pt x="133" y="151"/>
                </a:cubicBezTo>
                <a:cubicBezTo>
                  <a:pt x="135" y="149"/>
                  <a:pt x="137" y="147"/>
                  <a:pt x="139" y="145"/>
                </a:cubicBezTo>
                <a:cubicBezTo>
                  <a:pt x="142" y="145"/>
                  <a:pt x="142" y="142"/>
                  <a:pt x="144" y="140"/>
                </a:cubicBezTo>
                <a:cubicBezTo>
                  <a:pt x="150" y="134"/>
                  <a:pt x="150" y="125"/>
                  <a:pt x="144" y="119"/>
                </a:cubicBezTo>
                <a:cubicBezTo>
                  <a:pt x="124" y="99"/>
                  <a:pt x="124" y="99"/>
                  <a:pt x="124" y="99"/>
                </a:cubicBezTo>
                <a:close/>
                <a:moveTo>
                  <a:pt x="137" y="136"/>
                </a:moveTo>
                <a:cubicBezTo>
                  <a:pt x="137" y="136"/>
                  <a:pt x="135" y="138"/>
                  <a:pt x="133" y="140"/>
                </a:cubicBezTo>
                <a:cubicBezTo>
                  <a:pt x="131" y="142"/>
                  <a:pt x="129" y="145"/>
                  <a:pt x="127" y="147"/>
                </a:cubicBezTo>
                <a:cubicBezTo>
                  <a:pt x="124" y="151"/>
                  <a:pt x="120" y="151"/>
                  <a:pt x="114" y="151"/>
                </a:cubicBezTo>
                <a:cubicBezTo>
                  <a:pt x="103" y="151"/>
                  <a:pt x="94" y="147"/>
                  <a:pt x="86" y="145"/>
                </a:cubicBezTo>
                <a:cubicBezTo>
                  <a:pt x="66" y="134"/>
                  <a:pt x="51" y="121"/>
                  <a:pt x="36" y="103"/>
                </a:cubicBezTo>
                <a:cubicBezTo>
                  <a:pt x="26" y="90"/>
                  <a:pt x="17" y="77"/>
                  <a:pt x="13" y="64"/>
                </a:cubicBezTo>
                <a:cubicBezTo>
                  <a:pt x="9" y="55"/>
                  <a:pt x="9" y="49"/>
                  <a:pt x="9" y="42"/>
                </a:cubicBezTo>
                <a:cubicBezTo>
                  <a:pt x="9" y="38"/>
                  <a:pt x="11" y="34"/>
                  <a:pt x="13" y="31"/>
                </a:cubicBezTo>
                <a:cubicBezTo>
                  <a:pt x="24" y="21"/>
                  <a:pt x="24" y="21"/>
                  <a:pt x="24" y="21"/>
                </a:cubicBezTo>
                <a:cubicBezTo>
                  <a:pt x="26" y="18"/>
                  <a:pt x="28" y="16"/>
                  <a:pt x="30" y="16"/>
                </a:cubicBezTo>
                <a:cubicBezTo>
                  <a:pt x="32" y="16"/>
                  <a:pt x="34" y="18"/>
                  <a:pt x="36" y="21"/>
                </a:cubicBezTo>
                <a:cubicBezTo>
                  <a:pt x="39" y="21"/>
                  <a:pt x="39" y="23"/>
                  <a:pt x="41" y="25"/>
                </a:cubicBezTo>
                <a:cubicBezTo>
                  <a:pt x="43" y="27"/>
                  <a:pt x="43" y="27"/>
                  <a:pt x="45" y="29"/>
                </a:cubicBezTo>
                <a:cubicBezTo>
                  <a:pt x="54" y="38"/>
                  <a:pt x="54" y="38"/>
                  <a:pt x="54" y="38"/>
                </a:cubicBezTo>
                <a:cubicBezTo>
                  <a:pt x="58" y="42"/>
                  <a:pt x="58" y="47"/>
                  <a:pt x="54" y="49"/>
                </a:cubicBezTo>
                <a:cubicBezTo>
                  <a:pt x="54" y="51"/>
                  <a:pt x="51" y="51"/>
                  <a:pt x="51" y="53"/>
                </a:cubicBezTo>
                <a:cubicBezTo>
                  <a:pt x="49" y="55"/>
                  <a:pt x="45" y="58"/>
                  <a:pt x="43" y="62"/>
                </a:cubicBezTo>
                <a:cubicBezTo>
                  <a:pt x="41" y="64"/>
                  <a:pt x="41" y="66"/>
                  <a:pt x="41" y="68"/>
                </a:cubicBezTo>
                <a:cubicBezTo>
                  <a:pt x="43" y="75"/>
                  <a:pt x="47" y="79"/>
                  <a:pt x="51" y="86"/>
                </a:cubicBezTo>
                <a:cubicBezTo>
                  <a:pt x="62" y="99"/>
                  <a:pt x="71" y="108"/>
                  <a:pt x="81" y="114"/>
                </a:cubicBezTo>
                <a:cubicBezTo>
                  <a:pt x="84" y="114"/>
                  <a:pt x="84" y="116"/>
                  <a:pt x="86" y="116"/>
                </a:cubicBezTo>
                <a:cubicBezTo>
                  <a:pt x="88" y="116"/>
                  <a:pt x="88" y="116"/>
                  <a:pt x="90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4" y="119"/>
                  <a:pt x="96" y="116"/>
                  <a:pt x="96" y="116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11" y="103"/>
                  <a:pt x="111" y="103"/>
                  <a:pt x="114" y="103"/>
                </a:cubicBezTo>
                <a:cubicBezTo>
                  <a:pt x="116" y="103"/>
                  <a:pt x="118" y="103"/>
                  <a:pt x="120" y="105"/>
                </a:cubicBezTo>
                <a:cubicBezTo>
                  <a:pt x="137" y="125"/>
                  <a:pt x="137" y="125"/>
                  <a:pt x="137" y="125"/>
                </a:cubicBezTo>
                <a:cubicBezTo>
                  <a:pt x="144" y="129"/>
                  <a:pt x="142" y="134"/>
                  <a:pt x="137" y="136"/>
                </a:cubicBezTo>
                <a:close/>
                <a:moveTo>
                  <a:pt x="86" y="36"/>
                </a:moveTo>
                <a:cubicBezTo>
                  <a:pt x="94" y="38"/>
                  <a:pt x="103" y="42"/>
                  <a:pt x="109" y="49"/>
                </a:cubicBezTo>
                <a:cubicBezTo>
                  <a:pt x="116" y="55"/>
                  <a:pt x="120" y="64"/>
                  <a:pt x="122" y="73"/>
                </a:cubicBezTo>
                <a:cubicBezTo>
                  <a:pt x="122" y="75"/>
                  <a:pt x="124" y="77"/>
                  <a:pt x="124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9" y="75"/>
                  <a:pt x="129" y="73"/>
                  <a:pt x="129" y="70"/>
                </a:cubicBezTo>
                <a:cubicBezTo>
                  <a:pt x="127" y="62"/>
                  <a:pt x="122" y="51"/>
                  <a:pt x="116" y="45"/>
                </a:cubicBezTo>
                <a:cubicBezTo>
                  <a:pt x="107" y="36"/>
                  <a:pt x="98" y="32"/>
                  <a:pt x="88" y="29"/>
                </a:cubicBezTo>
                <a:cubicBezTo>
                  <a:pt x="86" y="29"/>
                  <a:pt x="83" y="29"/>
                  <a:pt x="83" y="32"/>
                </a:cubicBezTo>
                <a:cubicBezTo>
                  <a:pt x="81" y="34"/>
                  <a:pt x="83" y="36"/>
                  <a:pt x="86" y="36"/>
                </a:cubicBezTo>
                <a:close/>
                <a:moveTo>
                  <a:pt x="136" y="24"/>
                </a:moveTo>
                <a:cubicBezTo>
                  <a:pt x="123" y="13"/>
                  <a:pt x="106" y="4"/>
                  <a:pt x="89" y="0"/>
                </a:cubicBezTo>
                <a:cubicBezTo>
                  <a:pt x="87" y="0"/>
                  <a:pt x="84" y="2"/>
                  <a:pt x="84" y="4"/>
                </a:cubicBezTo>
                <a:cubicBezTo>
                  <a:pt x="84" y="6"/>
                  <a:pt x="87" y="8"/>
                  <a:pt x="89" y="8"/>
                </a:cubicBezTo>
                <a:cubicBezTo>
                  <a:pt x="104" y="11"/>
                  <a:pt x="119" y="19"/>
                  <a:pt x="130" y="30"/>
                </a:cubicBezTo>
                <a:cubicBezTo>
                  <a:pt x="141" y="41"/>
                  <a:pt x="149" y="56"/>
                  <a:pt x="151" y="71"/>
                </a:cubicBezTo>
                <a:cubicBezTo>
                  <a:pt x="151" y="73"/>
                  <a:pt x="153" y="75"/>
                  <a:pt x="156" y="75"/>
                </a:cubicBezTo>
                <a:cubicBezTo>
                  <a:pt x="158" y="75"/>
                  <a:pt x="160" y="73"/>
                  <a:pt x="160" y="71"/>
                </a:cubicBezTo>
                <a:cubicBezTo>
                  <a:pt x="156" y="54"/>
                  <a:pt x="149" y="37"/>
                  <a:pt x="136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4" name="Freeform 203">
            <a:extLst>
              <a:ext uri="{FF2B5EF4-FFF2-40B4-BE49-F238E27FC236}">
                <a16:creationId xmlns:a16="http://schemas.microsoft.com/office/drawing/2014/main" id="{8AA95088-206F-4FD6-A02D-E29735CC903D}"/>
              </a:ext>
            </a:extLst>
          </p:cNvPr>
          <p:cNvSpPr>
            <a:spLocks noEditPoints="1"/>
          </p:cNvSpPr>
          <p:nvPr/>
        </p:nvSpPr>
        <p:spPr bwMode="auto">
          <a:xfrm>
            <a:off x="4640263" y="1922463"/>
            <a:ext cx="157163" cy="254000"/>
          </a:xfrm>
          <a:custGeom>
            <a:avLst/>
            <a:gdLst>
              <a:gd name="T0" fmla="*/ 78 w 99"/>
              <a:gd name="T1" fmla="*/ 36 h 160"/>
              <a:gd name="T2" fmla="*/ 68 w 99"/>
              <a:gd name="T3" fmla="*/ 28 h 160"/>
              <a:gd name="T4" fmla="*/ 59 w 99"/>
              <a:gd name="T5" fmla="*/ 24 h 160"/>
              <a:gd name="T6" fmla="*/ 42 w 99"/>
              <a:gd name="T7" fmla="*/ 24 h 160"/>
              <a:gd name="T8" fmla="*/ 35 w 99"/>
              <a:gd name="T9" fmla="*/ 30 h 160"/>
              <a:gd name="T10" fmla="*/ 24 w 99"/>
              <a:gd name="T11" fmla="*/ 30 h 160"/>
              <a:gd name="T12" fmla="*/ 22 w 99"/>
              <a:gd name="T13" fmla="*/ 43 h 160"/>
              <a:gd name="T14" fmla="*/ 24 w 99"/>
              <a:gd name="T15" fmla="*/ 47 h 160"/>
              <a:gd name="T16" fmla="*/ 22 w 99"/>
              <a:gd name="T17" fmla="*/ 54 h 160"/>
              <a:gd name="T18" fmla="*/ 33 w 99"/>
              <a:gd name="T19" fmla="*/ 69 h 160"/>
              <a:gd name="T20" fmla="*/ 42 w 99"/>
              <a:gd name="T21" fmla="*/ 71 h 160"/>
              <a:gd name="T22" fmla="*/ 52 w 99"/>
              <a:gd name="T23" fmla="*/ 79 h 160"/>
              <a:gd name="T24" fmla="*/ 65 w 99"/>
              <a:gd name="T25" fmla="*/ 67 h 160"/>
              <a:gd name="T26" fmla="*/ 78 w 99"/>
              <a:gd name="T27" fmla="*/ 60 h 160"/>
              <a:gd name="T28" fmla="*/ 74 w 99"/>
              <a:gd name="T29" fmla="*/ 47 h 160"/>
              <a:gd name="T30" fmla="*/ 74 w 99"/>
              <a:gd name="T31" fmla="*/ 58 h 160"/>
              <a:gd name="T32" fmla="*/ 61 w 99"/>
              <a:gd name="T33" fmla="*/ 64 h 160"/>
              <a:gd name="T34" fmla="*/ 55 w 99"/>
              <a:gd name="T35" fmla="*/ 73 h 160"/>
              <a:gd name="T36" fmla="*/ 46 w 99"/>
              <a:gd name="T37" fmla="*/ 71 h 160"/>
              <a:gd name="T38" fmla="*/ 35 w 99"/>
              <a:gd name="T39" fmla="*/ 62 h 160"/>
              <a:gd name="T40" fmla="*/ 26 w 99"/>
              <a:gd name="T41" fmla="*/ 58 h 160"/>
              <a:gd name="T42" fmla="*/ 31 w 99"/>
              <a:gd name="T43" fmla="*/ 47 h 160"/>
              <a:gd name="T44" fmla="*/ 26 w 99"/>
              <a:gd name="T45" fmla="*/ 39 h 160"/>
              <a:gd name="T46" fmla="*/ 37 w 99"/>
              <a:gd name="T47" fmla="*/ 32 h 160"/>
              <a:gd name="T48" fmla="*/ 46 w 99"/>
              <a:gd name="T49" fmla="*/ 24 h 160"/>
              <a:gd name="T50" fmla="*/ 55 w 99"/>
              <a:gd name="T51" fmla="*/ 24 h 160"/>
              <a:gd name="T52" fmla="*/ 61 w 99"/>
              <a:gd name="T53" fmla="*/ 32 h 160"/>
              <a:gd name="T54" fmla="*/ 74 w 99"/>
              <a:gd name="T55" fmla="*/ 39 h 160"/>
              <a:gd name="T56" fmla="*/ 70 w 99"/>
              <a:gd name="T57" fmla="*/ 47 h 160"/>
              <a:gd name="T58" fmla="*/ 50 w 99"/>
              <a:gd name="T59" fmla="*/ 36 h 160"/>
              <a:gd name="T60" fmla="*/ 63 w 99"/>
              <a:gd name="T61" fmla="*/ 47 h 160"/>
              <a:gd name="T62" fmla="*/ 41 w 99"/>
              <a:gd name="T63" fmla="*/ 47 h 160"/>
              <a:gd name="T64" fmla="*/ 50 w 99"/>
              <a:gd name="T65" fmla="*/ 55 h 160"/>
              <a:gd name="T66" fmla="*/ 84 w 99"/>
              <a:gd name="T67" fmla="*/ 15 h 160"/>
              <a:gd name="T68" fmla="*/ 0 w 99"/>
              <a:gd name="T69" fmla="*/ 49 h 160"/>
              <a:gd name="T70" fmla="*/ 13 w 99"/>
              <a:gd name="T71" fmla="*/ 111 h 160"/>
              <a:gd name="T72" fmla="*/ 26 w 99"/>
              <a:gd name="T73" fmla="*/ 118 h 160"/>
              <a:gd name="T74" fmla="*/ 67 w 99"/>
              <a:gd name="T75" fmla="*/ 129 h 160"/>
              <a:gd name="T76" fmla="*/ 82 w 99"/>
              <a:gd name="T77" fmla="*/ 118 h 160"/>
              <a:gd name="T78" fmla="*/ 74 w 99"/>
              <a:gd name="T79" fmla="*/ 92 h 160"/>
              <a:gd name="T80" fmla="*/ 17 w 99"/>
              <a:gd name="T81" fmla="*/ 114 h 160"/>
              <a:gd name="T82" fmla="*/ 67 w 99"/>
              <a:gd name="T83" fmla="*/ 124 h 160"/>
              <a:gd name="T84" fmla="*/ 67 w 99"/>
              <a:gd name="T85" fmla="*/ 120 h 160"/>
              <a:gd name="T86" fmla="*/ 33 w 99"/>
              <a:gd name="T87" fmla="*/ 118 h 160"/>
              <a:gd name="T88" fmla="*/ 67 w 99"/>
              <a:gd name="T89" fmla="*/ 114 h 160"/>
              <a:gd name="T90" fmla="*/ 71 w 99"/>
              <a:gd name="T91" fmla="*/ 101 h 160"/>
              <a:gd name="T92" fmla="*/ 67 w 99"/>
              <a:gd name="T93" fmla="*/ 92 h 160"/>
              <a:gd name="T94" fmla="*/ 56 w 99"/>
              <a:gd name="T95" fmla="*/ 96 h 160"/>
              <a:gd name="T96" fmla="*/ 67 w 99"/>
              <a:gd name="T97" fmla="*/ 105 h 160"/>
              <a:gd name="T98" fmla="*/ 48 w 99"/>
              <a:gd name="T99" fmla="*/ 101 h 160"/>
              <a:gd name="T100" fmla="*/ 33 w 99"/>
              <a:gd name="T101" fmla="*/ 96 h 160"/>
              <a:gd name="T102" fmla="*/ 4 w 99"/>
              <a:gd name="T103" fmla="*/ 49 h 160"/>
              <a:gd name="T104" fmla="*/ 93 w 99"/>
              <a:gd name="T105" fmla="*/ 49 h 160"/>
              <a:gd name="T106" fmla="*/ 48 w 99"/>
              <a:gd name="T107" fmla="*/ 151 h 160"/>
              <a:gd name="T108" fmla="*/ 52 w 99"/>
              <a:gd name="T109" fmla="*/ 153 h 160"/>
              <a:gd name="T110" fmla="*/ 37 w 99"/>
              <a:gd name="T111" fmla="*/ 132 h 160"/>
              <a:gd name="T112" fmla="*/ 37 w 99"/>
              <a:gd name="T113" fmla="*/ 160 h 160"/>
              <a:gd name="T114" fmla="*/ 37 w 99"/>
              <a:gd name="T115" fmla="*/ 132 h 160"/>
              <a:gd name="T116" fmla="*/ 61 w 99"/>
              <a:gd name="T117" fmla="*/ 158 h 160"/>
              <a:gd name="T118" fmla="*/ 65 w 99"/>
              <a:gd name="T119" fmla="*/ 134 h 160"/>
              <a:gd name="T120" fmla="*/ 48 w 99"/>
              <a:gd name="T121" fmla="*/ 134 h 160"/>
              <a:gd name="T122" fmla="*/ 52 w 99"/>
              <a:gd name="T123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9" h="160">
                <a:moveTo>
                  <a:pt x="74" y="45"/>
                </a:moveTo>
                <a:cubicBezTo>
                  <a:pt x="76" y="43"/>
                  <a:pt x="76" y="43"/>
                  <a:pt x="76" y="43"/>
                </a:cubicBezTo>
                <a:cubicBezTo>
                  <a:pt x="78" y="43"/>
                  <a:pt x="81" y="39"/>
                  <a:pt x="78" y="36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28"/>
                  <a:pt x="72" y="28"/>
                  <a:pt x="72" y="28"/>
                </a:cubicBezTo>
                <a:cubicBezTo>
                  <a:pt x="70" y="28"/>
                  <a:pt x="68" y="28"/>
                  <a:pt x="68" y="28"/>
                </a:cubicBezTo>
                <a:cubicBezTo>
                  <a:pt x="65" y="30"/>
                  <a:pt x="65" y="30"/>
                  <a:pt x="65" y="30"/>
                </a:cubicBezTo>
                <a:cubicBezTo>
                  <a:pt x="63" y="28"/>
                  <a:pt x="61" y="26"/>
                  <a:pt x="59" y="26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19"/>
                  <a:pt x="57" y="17"/>
                  <a:pt x="52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4" y="17"/>
                  <a:pt x="42" y="19"/>
                  <a:pt x="42" y="24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26"/>
                  <a:pt x="42" y="26"/>
                  <a:pt x="39" y="26"/>
                </a:cubicBezTo>
                <a:cubicBezTo>
                  <a:pt x="39" y="26"/>
                  <a:pt x="37" y="28"/>
                  <a:pt x="35" y="30"/>
                </a:cubicBezTo>
                <a:cubicBezTo>
                  <a:pt x="33" y="28"/>
                  <a:pt x="33" y="28"/>
                  <a:pt x="33" y="28"/>
                </a:cubicBezTo>
                <a:cubicBezTo>
                  <a:pt x="31" y="28"/>
                  <a:pt x="29" y="28"/>
                  <a:pt x="29" y="28"/>
                </a:cubicBezTo>
                <a:cubicBezTo>
                  <a:pt x="26" y="28"/>
                  <a:pt x="26" y="28"/>
                  <a:pt x="24" y="30"/>
                </a:cubicBezTo>
                <a:cubicBezTo>
                  <a:pt x="22" y="36"/>
                  <a:pt x="22" y="36"/>
                  <a:pt x="22" y="36"/>
                </a:cubicBezTo>
                <a:cubicBezTo>
                  <a:pt x="20" y="36"/>
                  <a:pt x="20" y="39"/>
                  <a:pt x="20" y="41"/>
                </a:cubicBezTo>
                <a:cubicBezTo>
                  <a:pt x="22" y="43"/>
                  <a:pt x="22" y="43"/>
                  <a:pt x="22" y="43"/>
                </a:cubicBezTo>
                <a:cubicBezTo>
                  <a:pt x="24" y="45"/>
                  <a:pt x="24" y="45"/>
                  <a:pt x="24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4" y="45"/>
                  <a:pt x="24" y="47"/>
                  <a:pt x="24" y="47"/>
                </a:cubicBezTo>
                <a:cubicBezTo>
                  <a:pt x="24" y="49"/>
                  <a:pt x="24" y="49"/>
                  <a:pt x="26" y="51"/>
                </a:cubicBezTo>
                <a:cubicBezTo>
                  <a:pt x="26" y="51"/>
                  <a:pt x="26" y="51"/>
                  <a:pt x="24" y="51"/>
                </a:cubicBezTo>
                <a:cubicBezTo>
                  <a:pt x="22" y="54"/>
                  <a:pt x="22" y="54"/>
                  <a:pt x="22" y="54"/>
                </a:cubicBezTo>
                <a:cubicBezTo>
                  <a:pt x="20" y="54"/>
                  <a:pt x="20" y="58"/>
                  <a:pt x="22" y="60"/>
                </a:cubicBezTo>
                <a:cubicBezTo>
                  <a:pt x="24" y="67"/>
                  <a:pt x="24" y="67"/>
                  <a:pt x="24" y="67"/>
                </a:cubicBezTo>
                <a:cubicBezTo>
                  <a:pt x="26" y="69"/>
                  <a:pt x="29" y="71"/>
                  <a:pt x="33" y="69"/>
                </a:cubicBezTo>
                <a:cubicBezTo>
                  <a:pt x="35" y="67"/>
                  <a:pt x="35" y="67"/>
                  <a:pt x="35" y="67"/>
                </a:cubicBezTo>
                <a:cubicBezTo>
                  <a:pt x="37" y="69"/>
                  <a:pt x="39" y="71"/>
                  <a:pt x="39" y="7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73"/>
                  <a:pt x="42" y="73"/>
                  <a:pt x="42" y="73"/>
                </a:cubicBezTo>
                <a:cubicBezTo>
                  <a:pt x="42" y="77"/>
                  <a:pt x="44" y="79"/>
                  <a:pt x="46" y="79"/>
                </a:cubicBezTo>
                <a:cubicBezTo>
                  <a:pt x="52" y="79"/>
                  <a:pt x="52" y="79"/>
                  <a:pt x="52" y="79"/>
                </a:cubicBezTo>
                <a:cubicBezTo>
                  <a:pt x="57" y="79"/>
                  <a:pt x="59" y="77"/>
                  <a:pt x="59" y="73"/>
                </a:cubicBezTo>
                <a:cubicBezTo>
                  <a:pt x="59" y="71"/>
                  <a:pt x="59" y="71"/>
                  <a:pt x="59" y="71"/>
                </a:cubicBezTo>
                <a:cubicBezTo>
                  <a:pt x="61" y="71"/>
                  <a:pt x="63" y="69"/>
                  <a:pt x="65" y="67"/>
                </a:cubicBezTo>
                <a:cubicBezTo>
                  <a:pt x="68" y="69"/>
                  <a:pt x="68" y="69"/>
                  <a:pt x="68" y="69"/>
                </a:cubicBezTo>
                <a:cubicBezTo>
                  <a:pt x="70" y="71"/>
                  <a:pt x="74" y="69"/>
                  <a:pt x="74" y="67"/>
                </a:cubicBezTo>
                <a:cubicBezTo>
                  <a:pt x="78" y="60"/>
                  <a:pt x="78" y="60"/>
                  <a:pt x="78" y="60"/>
                </a:cubicBezTo>
                <a:cubicBezTo>
                  <a:pt x="81" y="58"/>
                  <a:pt x="78" y="54"/>
                  <a:pt x="76" y="54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49"/>
                  <a:pt x="74" y="49"/>
                  <a:pt x="74" y="47"/>
                </a:cubicBezTo>
                <a:lnTo>
                  <a:pt x="74" y="45"/>
                </a:lnTo>
                <a:close/>
                <a:moveTo>
                  <a:pt x="72" y="56"/>
                </a:moveTo>
                <a:cubicBezTo>
                  <a:pt x="74" y="58"/>
                  <a:pt x="74" y="58"/>
                  <a:pt x="74" y="58"/>
                </a:cubicBezTo>
                <a:cubicBezTo>
                  <a:pt x="70" y="64"/>
                  <a:pt x="70" y="64"/>
                  <a:pt x="70" y="64"/>
                </a:cubicBezTo>
                <a:cubicBezTo>
                  <a:pt x="68" y="62"/>
                  <a:pt x="68" y="62"/>
                  <a:pt x="68" y="62"/>
                </a:cubicBezTo>
                <a:cubicBezTo>
                  <a:pt x="65" y="62"/>
                  <a:pt x="63" y="62"/>
                  <a:pt x="61" y="64"/>
                </a:cubicBezTo>
                <a:cubicBezTo>
                  <a:pt x="61" y="64"/>
                  <a:pt x="59" y="64"/>
                  <a:pt x="57" y="67"/>
                </a:cubicBezTo>
                <a:cubicBezTo>
                  <a:pt x="55" y="67"/>
                  <a:pt x="55" y="69"/>
                  <a:pt x="55" y="71"/>
                </a:cubicBezTo>
                <a:cubicBezTo>
                  <a:pt x="55" y="73"/>
                  <a:pt x="55" y="73"/>
                  <a:pt x="55" y="73"/>
                </a:cubicBezTo>
                <a:cubicBezTo>
                  <a:pt x="55" y="73"/>
                  <a:pt x="55" y="73"/>
                  <a:pt x="52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69"/>
                  <a:pt x="44" y="67"/>
                  <a:pt x="42" y="67"/>
                </a:cubicBezTo>
                <a:cubicBezTo>
                  <a:pt x="42" y="64"/>
                  <a:pt x="39" y="64"/>
                  <a:pt x="37" y="64"/>
                </a:cubicBezTo>
                <a:cubicBezTo>
                  <a:pt x="37" y="62"/>
                  <a:pt x="35" y="62"/>
                  <a:pt x="35" y="62"/>
                </a:cubicBezTo>
                <a:cubicBezTo>
                  <a:pt x="33" y="62"/>
                  <a:pt x="33" y="62"/>
                  <a:pt x="31" y="62"/>
                </a:cubicBezTo>
                <a:cubicBezTo>
                  <a:pt x="29" y="64"/>
                  <a:pt x="29" y="64"/>
                  <a:pt x="29" y="64"/>
                </a:cubicBezTo>
                <a:cubicBezTo>
                  <a:pt x="26" y="58"/>
                  <a:pt x="26" y="58"/>
                  <a:pt x="26" y="58"/>
                </a:cubicBezTo>
                <a:cubicBezTo>
                  <a:pt x="29" y="56"/>
                  <a:pt x="29" y="56"/>
                  <a:pt x="29" y="56"/>
                </a:cubicBezTo>
                <a:cubicBezTo>
                  <a:pt x="31" y="56"/>
                  <a:pt x="31" y="54"/>
                  <a:pt x="31" y="51"/>
                </a:cubicBezTo>
                <a:cubicBezTo>
                  <a:pt x="31" y="49"/>
                  <a:pt x="31" y="49"/>
                  <a:pt x="31" y="47"/>
                </a:cubicBezTo>
                <a:cubicBezTo>
                  <a:pt x="31" y="47"/>
                  <a:pt x="31" y="47"/>
                  <a:pt x="31" y="45"/>
                </a:cubicBezTo>
                <a:cubicBezTo>
                  <a:pt x="31" y="43"/>
                  <a:pt x="31" y="41"/>
                  <a:pt x="29" y="41"/>
                </a:cubicBezTo>
                <a:cubicBezTo>
                  <a:pt x="26" y="39"/>
                  <a:pt x="26" y="39"/>
                  <a:pt x="26" y="39"/>
                </a:cubicBezTo>
                <a:cubicBezTo>
                  <a:pt x="29" y="32"/>
                  <a:pt x="29" y="32"/>
                  <a:pt x="29" y="32"/>
                </a:cubicBezTo>
                <a:cubicBezTo>
                  <a:pt x="31" y="34"/>
                  <a:pt x="31" y="34"/>
                  <a:pt x="31" y="34"/>
                </a:cubicBezTo>
                <a:cubicBezTo>
                  <a:pt x="33" y="34"/>
                  <a:pt x="35" y="34"/>
                  <a:pt x="37" y="32"/>
                </a:cubicBezTo>
                <a:cubicBezTo>
                  <a:pt x="39" y="32"/>
                  <a:pt x="42" y="30"/>
                  <a:pt x="42" y="30"/>
                </a:cubicBezTo>
                <a:cubicBezTo>
                  <a:pt x="44" y="30"/>
                  <a:pt x="46" y="28"/>
                  <a:pt x="46" y="26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1"/>
                  <a:pt x="46" y="21"/>
                  <a:pt x="46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5" y="21"/>
                  <a:pt x="55" y="24"/>
                  <a:pt x="55" y="24"/>
                </a:cubicBezTo>
                <a:cubicBezTo>
                  <a:pt x="55" y="26"/>
                  <a:pt x="55" y="26"/>
                  <a:pt x="55" y="26"/>
                </a:cubicBezTo>
                <a:cubicBezTo>
                  <a:pt x="55" y="28"/>
                  <a:pt x="55" y="30"/>
                  <a:pt x="57" y="30"/>
                </a:cubicBezTo>
                <a:cubicBezTo>
                  <a:pt x="59" y="30"/>
                  <a:pt x="61" y="32"/>
                  <a:pt x="61" y="32"/>
                </a:cubicBezTo>
                <a:cubicBezTo>
                  <a:pt x="63" y="34"/>
                  <a:pt x="65" y="34"/>
                  <a:pt x="68" y="34"/>
                </a:cubicBezTo>
                <a:cubicBezTo>
                  <a:pt x="70" y="32"/>
                  <a:pt x="70" y="32"/>
                  <a:pt x="70" y="32"/>
                </a:cubicBezTo>
                <a:cubicBezTo>
                  <a:pt x="74" y="39"/>
                  <a:pt x="74" y="39"/>
                  <a:pt x="74" y="39"/>
                </a:cubicBezTo>
                <a:cubicBezTo>
                  <a:pt x="72" y="41"/>
                  <a:pt x="72" y="41"/>
                  <a:pt x="72" y="41"/>
                </a:cubicBezTo>
                <a:cubicBezTo>
                  <a:pt x="70" y="41"/>
                  <a:pt x="70" y="43"/>
                  <a:pt x="70" y="45"/>
                </a:cubicBezTo>
                <a:cubicBezTo>
                  <a:pt x="70" y="47"/>
                  <a:pt x="70" y="47"/>
                  <a:pt x="70" y="47"/>
                </a:cubicBezTo>
                <a:cubicBezTo>
                  <a:pt x="70" y="49"/>
                  <a:pt x="70" y="49"/>
                  <a:pt x="70" y="51"/>
                </a:cubicBezTo>
                <a:cubicBezTo>
                  <a:pt x="70" y="54"/>
                  <a:pt x="70" y="56"/>
                  <a:pt x="72" y="56"/>
                </a:cubicBezTo>
                <a:close/>
                <a:moveTo>
                  <a:pt x="50" y="36"/>
                </a:moveTo>
                <a:cubicBezTo>
                  <a:pt x="44" y="36"/>
                  <a:pt x="37" y="40"/>
                  <a:pt x="37" y="47"/>
                </a:cubicBezTo>
                <a:cubicBezTo>
                  <a:pt x="37" y="55"/>
                  <a:pt x="44" y="60"/>
                  <a:pt x="50" y="60"/>
                </a:cubicBezTo>
                <a:cubicBezTo>
                  <a:pt x="57" y="60"/>
                  <a:pt x="63" y="55"/>
                  <a:pt x="63" y="47"/>
                </a:cubicBezTo>
                <a:cubicBezTo>
                  <a:pt x="63" y="40"/>
                  <a:pt x="57" y="36"/>
                  <a:pt x="50" y="36"/>
                </a:cubicBezTo>
                <a:close/>
                <a:moveTo>
                  <a:pt x="50" y="55"/>
                </a:moveTo>
                <a:cubicBezTo>
                  <a:pt x="46" y="55"/>
                  <a:pt x="41" y="51"/>
                  <a:pt x="41" y="47"/>
                </a:cubicBezTo>
                <a:cubicBezTo>
                  <a:pt x="41" y="45"/>
                  <a:pt x="46" y="40"/>
                  <a:pt x="50" y="40"/>
                </a:cubicBezTo>
                <a:cubicBezTo>
                  <a:pt x="55" y="40"/>
                  <a:pt x="57" y="45"/>
                  <a:pt x="57" y="47"/>
                </a:cubicBezTo>
                <a:cubicBezTo>
                  <a:pt x="57" y="51"/>
                  <a:pt x="55" y="55"/>
                  <a:pt x="50" y="55"/>
                </a:cubicBezTo>
                <a:close/>
                <a:moveTo>
                  <a:pt x="91" y="77"/>
                </a:moveTo>
                <a:cubicBezTo>
                  <a:pt x="95" y="69"/>
                  <a:pt x="99" y="60"/>
                  <a:pt x="99" y="49"/>
                </a:cubicBezTo>
                <a:cubicBezTo>
                  <a:pt x="99" y="36"/>
                  <a:pt x="93" y="23"/>
                  <a:pt x="84" y="15"/>
                </a:cubicBezTo>
                <a:cubicBezTo>
                  <a:pt x="76" y="6"/>
                  <a:pt x="63" y="0"/>
                  <a:pt x="50" y="0"/>
                </a:cubicBezTo>
                <a:cubicBezTo>
                  <a:pt x="37" y="0"/>
                  <a:pt x="24" y="6"/>
                  <a:pt x="15" y="15"/>
                </a:cubicBezTo>
                <a:cubicBezTo>
                  <a:pt x="4" y="23"/>
                  <a:pt x="0" y="36"/>
                  <a:pt x="0" y="49"/>
                </a:cubicBezTo>
                <a:cubicBezTo>
                  <a:pt x="0" y="58"/>
                  <a:pt x="2" y="69"/>
                  <a:pt x="7" y="77"/>
                </a:cubicBezTo>
                <a:cubicBezTo>
                  <a:pt x="13" y="84"/>
                  <a:pt x="20" y="90"/>
                  <a:pt x="26" y="92"/>
                </a:cubicBezTo>
                <a:cubicBezTo>
                  <a:pt x="13" y="111"/>
                  <a:pt x="13" y="111"/>
                  <a:pt x="13" y="111"/>
                </a:cubicBezTo>
                <a:cubicBezTo>
                  <a:pt x="11" y="114"/>
                  <a:pt x="11" y="116"/>
                  <a:pt x="13" y="116"/>
                </a:cubicBezTo>
                <a:cubicBezTo>
                  <a:pt x="13" y="118"/>
                  <a:pt x="15" y="118"/>
                  <a:pt x="15" y="118"/>
                </a:cubicBezTo>
                <a:cubicBezTo>
                  <a:pt x="26" y="118"/>
                  <a:pt x="26" y="118"/>
                  <a:pt x="26" y="118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27"/>
                  <a:pt x="28" y="129"/>
                  <a:pt x="33" y="129"/>
                </a:cubicBezTo>
                <a:cubicBezTo>
                  <a:pt x="67" y="129"/>
                  <a:pt x="67" y="129"/>
                  <a:pt x="67" y="129"/>
                </a:cubicBezTo>
                <a:cubicBezTo>
                  <a:pt x="69" y="129"/>
                  <a:pt x="71" y="127"/>
                  <a:pt x="71" y="124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4" y="118"/>
                  <a:pt x="87" y="118"/>
                  <a:pt x="87" y="116"/>
                </a:cubicBezTo>
                <a:cubicBezTo>
                  <a:pt x="87" y="116"/>
                  <a:pt x="87" y="114"/>
                  <a:pt x="87" y="111"/>
                </a:cubicBezTo>
                <a:cubicBezTo>
                  <a:pt x="74" y="92"/>
                  <a:pt x="74" y="92"/>
                  <a:pt x="74" y="92"/>
                </a:cubicBezTo>
                <a:cubicBezTo>
                  <a:pt x="80" y="90"/>
                  <a:pt x="87" y="84"/>
                  <a:pt x="91" y="77"/>
                </a:cubicBezTo>
                <a:close/>
                <a:moveTo>
                  <a:pt x="26" y="114"/>
                </a:moveTo>
                <a:cubicBezTo>
                  <a:pt x="17" y="114"/>
                  <a:pt x="17" y="114"/>
                  <a:pt x="17" y="114"/>
                </a:cubicBezTo>
                <a:cubicBezTo>
                  <a:pt x="26" y="101"/>
                  <a:pt x="26" y="101"/>
                  <a:pt x="26" y="101"/>
                </a:cubicBezTo>
                <a:lnTo>
                  <a:pt x="26" y="114"/>
                </a:lnTo>
                <a:close/>
                <a:moveTo>
                  <a:pt x="67" y="124"/>
                </a:moveTo>
                <a:cubicBezTo>
                  <a:pt x="33" y="124"/>
                  <a:pt x="33" y="124"/>
                  <a:pt x="33" y="124"/>
                </a:cubicBezTo>
                <a:cubicBezTo>
                  <a:pt x="33" y="122"/>
                  <a:pt x="33" y="122"/>
                  <a:pt x="33" y="122"/>
                </a:cubicBezTo>
                <a:cubicBezTo>
                  <a:pt x="67" y="120"/>
                  <a:pt x="67" y="120"/>
                  <a:pt x="67" y="120"/>
                </a:cubicBezTo>
                <a:lnTo>
                  <a:pt x="67" y="124"/>
                </a:lnTo>
                <a:close/>
                <a:moveTo>
                  <a:pt x="67" y="114"/>
                </a:moveTo>
                <a:cubicBezTo>
                  <a:pt x="33" y="118"/>
                  <a:pt x="33" y="118"/>
                  <a:pt x="33" y="118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67" y="109"/>
                  <a:pt x="67" y="109"/>
                  <a:pt x="67" y="109"/>
                </a:cubicBezTo>
                <a:lnTo>
                  <a:pt x="67" y="114"/>
                </a:lnTo>
                <a:close/>
                <a:moveTo>
                  <a:pt x="82" y="114"/>
                </a:moveTo>
                <a:cubicBezTo>
                  <a:pt x="71" y="114"/>
                  <a:pt x="71" y="114"/>
                  <a:pt x="71" y="114"/>
                </a:cubicBezTo>
                <a:cubicBezTo>
                  <a:pt x="71" y="101"/>
                  <a:pt x="71" y="101"/>
                  <a:pt x="71" y="101"/>
                </a:cubicBezTo>
                <a:lnTo>
                  <a:pt x="82" y="114"/>
                </a:lnTo>
                <a:close/>
                <a:moveTo>
                  <a:pt x="69" y="90"/>
                </a:moveTo>
                <a:cubicBezTo>
                  <a:pt x="67" y="90"/>
                  <a:pt x="67" y="90"/>
                  <a:pt x="67" y="92"/>
                </a:cubicBezTo>
                <a:cubicBezTo>
                  <a:pt x="67" y="94"/>
                  <a:pt x="67" y="94"/>
                  <a:pt x="67" y="94"/>
                </a:cubicBezTo>
                <a:cubicBezTo>
                  <a:pt x="58" y="94"/>
                  <a:pt x="58" y="94"/>
                  <a:pt x="58" y="94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99"/>
                  <a:pt x="58" y="101"/>
                  <a:pt x="58" y="101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105"/>
                  <a:pt x="67" y="105"/>
                  <a:pt x="67" y="105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0" y="99"/>
                  <a:pt x="50" y="99"/>
                  <a:pt x="50" y="99"/>
                </a:cubicBezTo>
                <a:cubicBezTo>
                  <a:pt x="50" y="96"/>
                  <a:pt x="48" y="96"/>
                  <a:pt x="48" y="96"/>
                </a:cubicBezTo>
                <a:cubicBezTo>
                  <a:pt x="33" y="96"/>
                  <a:pt x="33" y="96"/>
                  <a:pt x="33" y="96"/>
                </a:cubicBezTo>
                <a:cubicBezTo>
                  <a:pt x="33" y="92"/>
                  <a:pt x="33" y="92"/>
                  <a:pt x="33" y="92"/>
                </a:cubicBezTo>
                <a:cubicBezTo>
                  <a:pt x="33" y="90"/>
                  <a:pt x="30" y="90"/>
                  <a:pt x="30" y="90"/>
                </a:cubicBezTo>
                <a:cubicBezTo>
                  <a:pt x="15" y="81"/>
                  <a:pt x="4" y="66"/>
                  <a:pt x="4" y="49"/>
                </a:cubicBezTo>
                <a:cubicBezTo>
                  <a:pt x="4" y="38"/>
                  <a:pt x="9" y="26"/>
                  <a:pt x="17" y="19"/>
                </a:cubicBezTo>
                <a:cubicBezTo>
                  <a:pt x="26" y="11"/>
                  <a:pt x="37" y="6"/>
                  <a:pt x="50" y="6"/>
                </a:cubicBezTo>
                <a:cubicBezTo>
                  <a:pt x="74" y="6"/>
                  <a:pt x="93" y="26"/>
                  <a:pt x="93" y="49"/>
                </a:cubicBezTo>
                <a:cubicBezTo>
                  <a:pt x="93" y="66"/>
                  <a:pt x="84" y="81"/>
                  <a:pt x="69" y="90"/>
                </a:cubicBezTo>
                <a:close/>
                <a:moveTo>
                  <a:pt x="50" y="148"/>
                </a:moveTo>
                <a:cubicBezTo>
                  <a:pt x="48" y="148"/>
                  <a:pt x="48" y="148"/>
                  <a:pt x="48" y="151"/>
                </a:cubicBezTo>
                <a:cubicBezTo>
                  <a:pt x="48" y="153"/>
                  <a:pt x="48" y="153"/>
                  <a:pt x="48" y="153"/>
                </a:cubicBezTo>
                <a:cubicBezTo>
                  <a:pt x="48" y="155"/>
                  <a:pt x="48" y="157"/>
                  <a:pt x="50" y="157"/>
                </a:cubicBezTo>
                <a:cubicBezTo>
                  <a:pt x="50" y="157"/>
                  <a:pt x="52" y="155"/>
                  <a:pt x="52" y="153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2" y="148"/>
                  <a:pt x="50" y="148"/>
                  <a:pt x="50" y="148"/>
                </a:cubicBezTo>
                <a:close/>
                <a:moveTo>
                  <a:pt x="37" y="132"/>
                </a:moveTo>
                <a:cubicBezTo>
                  <a:pt x="35" y="132"/>
                  <a:pt x="33" y="132"/>
                  <a:pt x="33" y="134"/>
                </a:cubicBezTo>
                <a:cubicBezTo>
                  <a:pt x="33" y="158"/>
                  <a:pt x="33" y="158"/>
                  <a:pt x="33" y="158"/>
                </a:cubicBezTo>
                <a:cubicBezTo>
                  <a:pt x="33" y="160"/>
                  <a:pt x="35" y="160"/>
                  <a:pt x="37" y="160"/>
                </a:cubicBezTo>
                <a:cubicBezTo>
                  <a:pt x="37" y="160"/>
                  <a:pt x="40" y="160"/>
                  <a:pt x="40" y="158"/>
                </a:cubicBezTo>
                <a:cubicBezTo>
                  <a:pt x="40" y="134"/>
                  <a:pt x="40" y="134"/>
                  <a:pt x="40" y="134"/>
                </a:cubicBezTo>
                <a:cubicBezTo>
                  <a:pt x="40" y="132"/>
                  <a:pt x="37" y="132"/>
                  <a:pt x="37" y="132"/>
                </a:cubicBezTo>
                <a:close/>
                <a:moveTo>
                  <a:pt x="63" y="132"/>
                </a:moveTo>
                <a:cubicBezTo>
                  <a:pt x="61" y="132"/>
                  <a:pt x="61" y="132"/>
                  <a:pt x="61" y="134"/>
                </a:cubicBezTo>
                <a:cubicBezTo>
                  <a:pt x="61" y="158"/>
                  <a:pt x="61" y="158"/>
                  <a:pt x="61" y="158"/>
                </a:cubicBezTo>
                <a:cubicBezTo>
                  <a:pt x="61" y="160"/>
                  <a:pt x="61" y="160"/>
                  <a:pt x="63" y="160"/>
                </a:cubicBezTo>
                <a:cubicBezTo>
                  <a:pt x="65" y="160"/>
                  <a:pt x="65" y="160"/>
                  <a:pt x="65" y="158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2"/>
                  <a:pt x="65" y="132"/>
                  <a:pt x="63" y="132"/>
                </a:cubicBezTo>
                <a:close/>
                <a:moveTo>
                  <a:pt x="50" y="132"/>
                </a:moveTo>
                <a:cubicBezTo>
                  <a:pt x="48" y="132"/>
                  <a:pt x="48" y="132"/>
                  <a:pt x="48" y="134"/>
                </a:cubicBezTo>
                <a:cubicBezTo>
                  <a:pt x="48" y="140"/>
                  <a:pt x="48" y="140"/>
                  <a:pt x="48" y="140"/>
                </a:cubicBezTo>
                <a:cubicBezTo>
                  <a:pt x="48" y="143"/>
                  <a:pt x="48" y="143"/>
                  <a:pt x="50" y="143"/>
                </a:cubicBezTo>
                <a:cubicBezTo>
                  <a:pt x="50" y="143"/>
                  <a:pt x="52" y="143"/>
                  <a:pt x="52" y="140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52" y="132"/>
                  <a:pt x="50" y="132"/>
                  <a:pt x="50" y="1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5" name="Freeform 204">
            <a:extLst>
              <a:ext uri="{FF2B5EF4-FFF2-40B4-BE49-F238E27FC236}">
                <a16:creationId xmlns:a16="http://schemas.microsoft.com/office/drawing/2014/main" id="{E4BD891B-FA24-4DAB-B62C-3EE3B507513D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1930401"/>
            <a:ext cx="254000" cy="238125"/>
          </a:xfrm>
          <a:custGeom>
            <a:avLst/>
            <a:gdLst>
              <a:gd name="T0" fmla="*/ 131 w 160"/>
              <a:gd name="T1" fmla="*/ 41 h 150"/>
              <a:gd name="T2" fmla="*/ 136 w 160"/>
              <a:gd name="T3" fmla="*/ 17 h 150"/>
              <a:gd name="T4" fmla="*/ 63 w 160"/>
              <a:gd name="T5" fmla="*/ 0 h 150"/>
              <a:gd name="T6" fmla="*/ 46 w 160"/>
              <a:gd name="T7" fmla="*/ 19 h 150"/>
              <a:gd name="T8" fmla="*/ 50 w 160"/>
              <a:gd name="T9" fmla="*/ 48 h 150"/>
              <a:gd name="T10" fmla="*/ 0 w 160"/>
              <a:gd name="T11" fmla="*/ 137 h 150"/>
              <a:gd name="T12" fmla="*/ 160 w 160"/>
              <a:gd name="T13" fmla="*/ 137 h 150"/>
              <a:gd name="T14" fmla="*/ 65 w 160"/>
              <a:gd name="T15" fmla="*/ 6 h 150"/>
              <a:gd name="T16" fmla="*/ 54 w 160"/>
              <a:gd name="T17" fmla="*/ 17 h 150"/>
              <a:gd name="T18" fmla="*/ 131 w 160"/>
              <a:gd name="T19" fmla="*/ 22 h 150"/>
              <a:gd name="T20" fmla="*/ 116 w 160"/>
              <a:gd name="T21" fmla="*/ 30 h 150"/>
              <a:gd name="T22" fmla="*/ 94 w 160"/>
              <a:gd name="T23" fmla="*/ 30 h 150"/>
              <a:gd name="T24" fmla="*/ 72 w 160"/>
              <a:gd name="T25" fmla="*/ 30 h 150"/>
              <a:gd name="T26" fmla="*/ 50 w 160"/>
              <a:gd name="T27" fmla="*/ 30 h 150"/>
              <a:gd name="T28" fmla="*/ 90 w 160"/>
              <a:gd name="T29" fmla="*/ 54 h 150"/>
              <a:gd name="T30" fmla="*/ 83 w 160"/>
              <a:gd name="T31" fmla="*/ 80 h 150"/>
              <a:gd name="T32" fmla="*/ 79 w 160"/>
              <a:gd name="T33" fmla="*/ 72 h 150"/>
              <a:gd name="T34" fmla="*/ 63 w 160"/>
              <a:gd name="T35" fmla="*/ 72 h 150"/>
              <a:gd name="T36" fmla="*/ 54 w 160"/>
              <a:gd name="T37" fmla="*/ 43 h 150"/>
              <a:gd name="T38" fmla="*/ 81 w 160"/>
              <a:gd name="T39" fmla="*/ 43 h 150"/>
              <a:gd name="T40" fmla="*/ 111 w 160"/>
              <a:gd name="T41" fmla="*/ 39 h 150"/>
              <a:gd name="T42" fmla="*/ 122 w 160"/>
              <a:gd name="T43" fmla="*/ 91 h 150"/>
              <a:gd name="T44" fmla="*/ 118 w 160"/>
              <a:gd name="T45" fmla="*/ 54 h 150"/>
              <a:gd name="T46" fmla="*/ 94 w 160"/>
              <a:gd name="T47" fmla="*/ 91 h 150"/>
              <a:gd name="T48" fmla="*/ 85 w 160"/>
              <a:gd name="T49" fmla="*/ 89 h 150"/>
              <a:gd name="T50" fmla="*/ 81 w 160"/>
              <a:gd name="T51" fmla="*/ 91 h 150"/>
              <a:gd name="T52" fmla="*/ 83 w 160"/>
              <a:gd name="T53" fmla="*/ 87 h 150"/>
              <a:gd name="T54" fmla="*/ 74 w 160"/>
              <a:gd name="T55" fmla="*/ 122 h 150"/>
              <a:gd name="T56" fmla="*/ 26 w 160"/>
              <a:gd name="T57" fmla="*/ 122 h 150"/>
              <a:gd name="T58" fmla="*/ 17 w 160"/>
              <a:gd name="T59" fmla="*/ 91 h 150"/>
              <a:gd name="T60" fmla="*/ 17 w 160"/>
              <a:gd name="T61" fmla="*/ 87 h 150"/>
              <a:gd name="T62" fmla="*/ 17 w 160"/>
              <a:gd name="T63" fmla="*/ 91 h 150"/>
              <a:gd name="T64" fmla="*/ 28 w 160"/>
              <a:gd name="T65" fmla="*/ 69 h 150"/>
              <a:gd name="T66" fmla="*/ 35 w 160"/>
              <a:gd name="T67" fmla="*/ 91 h 150"/>
              <a:gd name="T68" fmla="*/ 65 w 160"/>
              <a:gd name="T69" fmla="*/ 91 h 150"/>
              <a:gd name="T70" fmla="*/ 72 w 160"/>
              <a:gd name="T71" fmla="*/ 69 h 150"/>
              <a:gd name="T72" fmla="*/ 65 w 160"/>
              <a:gd name="T73" fmla="*/ 91 h 150"/>
              <a:gd name="T74" fmla="*/ 41 w 160"/>
              <a:gd name="T75" fmla="*/ 91 h 150"/>
              <a:gd name="T76" fmla="*/ 155 w 160"/>
              <a:gd name="T77" fmla="*/ 115 h 150"/>
              <a:gd name="T78" fmla="*/ 155 w 160"/>
              <a:gd name="T79" fmla="*/ 82 h 150"/>
              <a:gd name="T80" fmla="*/ 149 w 160"/>
              <a:gd name="T81" fmla="*/ 78 h 150"/>
              <a:gd name="T82" fmla="*/ 149 w 160"/>
              <a:gd name="T83" fmla="*/ 122 h 150"/>
              <a:gd name="T84" fmla="*/ 147 w 160"/>
              <a:gd name="T85" fmla="*/ 146 h 150"/>
              <a:gd name="T86" fmla="*/ 4 w 160"/>
              <a:gd name="T87" fmla="*/ 63 h 150"/>
              <a:gd name="T88" fmla="*/ 50 w 160"/>
              <a:gd name="T89" fmla="*/ 80 h 150"/>
              <a:gd name="T90" fmla="*/ 35 w 160"/>
              <a:gd name="T91" fmla="*/ 65 h 150"/>
              <a:gd name="T92" fmla="*/ 22 w 160"/>
              <a:gd name="T93" fmla="*/ 74 h 150"/>
              <a:gd name="T94" fmla="*/ 11 w 160"/>
              <a:gd name="T95" fmla="*/ 89 h 150"/>
              <a:gd name="T96" fmla="*/ 33 w 160"/>
              <a:gd name="T97" fmla="*/ 135 h 150"/>
              <a:gd name="T98" fmla="*/ 83 w 160"/>
              <a:gd name="T99" fmla="*/ 98 h 150"/>
              <a:gd name="T100" fmla="*/ 131 w 160"/>
              <a:gd name="T101" fmla="*/ 54 h 150"/>
              <a:gd name="T102" fmla="*/ 155 w 160"/>
              <a:gd name="T103" fmla="*/ 78 h 150"/>
              <a:gd name="T104" fmla="*/ 48 w 160"/>
              <a:gd name="T105" fmla="*/ 124 h 150"/>
              <a:gd name="T106" fmla="*/ 66 w 160"/>
              <a:gd name="T107" fmla="*/ 102 h 150"/>
              <a:gd name="T108" fmla="*/ 66 w 160"/>
              <a:gd name="T109" fmla="*/ 124 h 150"/>
              <a:gd name="T110" fmla="*/ 35 w 160"/>
              <a:gd name="T111" fmla="*/ 102 h 150"/>
              <a:gd name="T112" fmla="*/ 39 w 160"/>
              <a:gd name="T113" fmla="*/ 102 h 150"/>
              <a:gd name="T114" fmla="*/ 131 w 160"/>
              <a:gd name="T115" fmla="*/ 106 h 150"/>
              <a:gd name="T116" fmla="*/ 98 w 160"/>
              <a:gd name="T117" fmla="*/ 124 h 150"/>
              <a:gd name="T118" fmla="*/ 98 w 160"/>
              <a:gd name="T119" fmla="*/ 118 h 150"/>
              <a:gd name="T120" fmla="*/ 131 w 160"/>
              <a:gd name="T121" fmla="*/ 135 h 150"/>
              <a:gd name="T122" fmla="*/ 98 w 160"/>
              <a:gd name="T123" fmla="*/ 13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50">
                <a:moveTo>
                  <a:pt x="147" y="48"/>
                </a:moveTo>
                <a:cubicBezTo>
                  <a:pt x="131" y="48"/>
                  <a:pt x="131" y="48"/>
                  <a:pt x="131" y="48"/>
                </a:cubicBezTo>
                <a:cubicBezTo>
                  <a:pt x="131" y="41"/>
                  <a:pt x="131" y="41"/>
                  <a:pt x="131" y="41"/>
                </a:cubicBezTo>
                <a:cubicBezTo>
                  <a:pt x="133" y="39"/>
                  <a:pt x="136" y="35"/>
                  <a:pt x="136" y="30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20" y="2"/>
                  <a:pt x="120" y="2"/>
                  <a:pt x="120" y="2"/>
                </a:cubicBezTo>
                <a:cubicBezTo>
                  <a:pt x="118" y="0"/>
                  <a:pt x="118" y="0"/>
                  <a:pt x="11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3" y="0"/>
                  <a:pt x="63" y="0"/>
                  <a:pt x="61" y="2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5"/>
                  <a:pt x="46" y="39"/>
                  <a:pt x="50" y="41"/>
                </a:cubicBezTo>
                <a:cubicBezTo>
                  <a:pt x="50" y="48"/>
                  <a:pt x="50" y="48"/>
                  <a:pt x="50" y="48"/>
                </a:cubicBezTo>
                <a:cubicBezTo>
                  <a:pt x="13" y="48"/>
                  <a:pt x="13" y="48"/>
                  <a:pt x="13" y="48"/>
                </a:cubicBezTo>
                <a:cubicBezTo>
                  <a:pt x="4" y="48"/>
                  <a:pt x="0" y="54"/>
                  <a:pt x="0" y="6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3"/>
                  <a:pt x="4" y="150"/>
                  <a:pt x="13" y="150"/>
                </a:cubicBezTo>
                <a:cubicBezTo>
                  <a:pt x="147" y="150"/>
                  <a:pt x="147" y="150"/>
                  <a:pt x="147" y="150"/>
                </a:cubicBezTo>
                <a:cubicBezTo>
                  <a:pt x="155" y="150"/>
                  <a:pt x="160" y="143"/>
                  <a:pt x="160" y="137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54"/>
                  <a:pt x="155" y="48"/>
                  <a:pt x="147" y="48"/>
                </a:cubicBezTo>
                <a:close/>
                <a:moveTo>
                  <a:pt x="65" y="6"/>
                </a:moveTo>
                <a:cubicBezTo>
                  <a:pt x="116" y="6"/>
                  <a:pt x="116" y="6"/>
                  <a:pt x="116" y="6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54" y="17"/>
                  <a:pt x="54" y="17"/>
                  <a:pt x="54" y="17"/>
                </a:cubicBezTo>
                <a:lnTo>
                  <a:pt x="65" y="6"/>
                </a:lnTo>
                <a:close/>
                <a:moveTo>
                  <a:pt x="50" y="22"/>
                </a:moveTo>
                <a:cubicBezTo>
                  <a:pt x="131" y="22"/>
                  <a:pt x="131" y="22"/>
                  <a:pt x="131" y="22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35"/>
                  <a:pt x="127" y="39"/>
                  <a:pt x="122" y="39"/>
                </a:cubicBezTo>
                <a:cubicBezTo>
                  <a:pt x="118" y="39"/>
                  <a:pt x="116" y="35"/>
                  <a:pt x="116" y="30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09" y="35"/>
                  <a:pt x="105" y="39"/>
                  <a:pt x="101" y="39"/>
                </a:cubicBezTo>
                <a:cubicBezTo>
                  <a:pt x="96" y="39"/>
                  <a:pt x="94" y="35"/>
                  <a:pt x="94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7" y="35"/>
                  <a:pt x="85" y="39"/>
                  <a:pt x="81" y="39"/>
                </a:cubicBezTo>
                <a:cubicBezTo>
                  <a:pt x="74" y="39"/>
                  <a:pt x="72" y="35"/>
                  <a:pt x="72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5"/>
                  <a:pt x="63" y="39"/>
                  <a:pt x="59" y="39"/>
                </a:cubicBezTo>
                <a:cubicBezTo>
                  <a:pt x="54" y="39"/>
                  <a:pt x="50" y="35"/>
                  <a:pt x="50" y="30"/>
                </a:cubicBezTo>
                <a:cubicBezTo>
                  <a:pt x="50" y="22"/>
                  <a:pt x="50" y="22"/>
                  <a:pt x="50" y="22"/>
                </a:cubicBezTo>
                <a:close/>
                <a:moveTo>
                  <a:pt x="118" y="54"/>
                </a:moveTo>
                <a:cubicBezTo>
                  <a:pt x="90" y="54"/>
                  <a:pt x="90" y="54"/>
                  <a:pt x="90" y="54"/>
                </a:cubicBezTo>
                <a:cubicBezTo>
                  <a:pt x="90" y="54"/>
                  <a:pt x="87" y="54"/>
                  <a:pt x="87" y="56"/>
                </a:cubicBezTo>
                <a:cubicBezTo>
                  <a:pt x="87" y="82"/>
                  <a:pt x="87" y="82"/>
                  <a:pt x="87" y="82"/>
                </a:cubicBezTo>
                <a:cubicBezTo>
                  <a:pt x="87" y="82"/>
                  <a:pt x="85" y="80"/>
                  <a:pt x="83" y="80"/>
                </a:cubicBezTo>
                <a:cubicBezTo>
                  <a:pt x="79" y="80"/>
                  <a:pt x="79" y="80"/>
                  <a:pt x="79" y="80"/>
                </a:cubicBezTo>
                <a:cubicBezTo>
                  <a:pt x="79" y="74"/>
                  <a:pt x="79" y="74"/>
                  <a:pt x="79" y="74"/>
                </a:cubicBezTo>
                <a:cubicBezTo>
                  <a:pt x="79" y="72"/>
                  <a:pt x="79" y="72"/>
                  <a:pt x="79" y="72"/>
                </a:cubicBezTo>
                <a:cubicBezTo>
                  <a:pt x="79" y="67"/>
                  <a:pt x="76" y="65"/>
                  <a:pt x="72" y="65"/>
                </a:cubicBezTo>
                <a:cubicBezTo>
                  <a:pt x="70" y="63"/>
                  <a:pt x="68" y="65"/>
                  <a:pt x="65" y="65"/>
                </a:cubicBezTo>
                <a:cubicBezTo>
                  <a:pt x="65" y="67"/>
                  <a:pt x="63" y="69"/>
                  <a:pt x="63" y="72"/>
                </a:cubicBezTo>
                <a:cubicBezTo>
                  <a:pt x="61" y="80"/>
                  <a:pt x="61" y="80"/>
                  <a:pt x="61" y="80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43"/>
                  <a:pt x="54" y="43"/>
                  <a:pt x="54" y="43"/>
                </a:cubicBezTo>
                <a:cubicBezTo>
                  <a:pt x="57" y="43"/>
                  <a:pt x="57" y="43"/>
                  <a:pt x="59" y="43"/>
                </a:cubicBezTo>
                <a:cubicBezTo>
                  <a:pt x="63" y="43"/>
                  <a:pt x="65" y="41"/>
                  <a:pt x="70" y="39"/>
                </a:cubicBezTo>
                <a:cubicBezTo>
                  <a:pt x="72" y="41"/>
                  <a:pt x="76" y="43"/>
                  <a:pt x="81" y="43"/>
                </a:cubicBezTo>
                <a:cubicBezTo>
                  <a:pt x="83" y="43"/>
                  <a:pt x="87" y="41"/>
                  <a:pt x="90" y="39"/>
                </a:cubicBezTo>
                <a:cubicBezTo>
                  <a:pt x="94" y="41"/>
                  <a:pt x="96" y="43"/>
                  <a:pt x="101" y="43"/>
                </a:cubicBezTo>
                <a:cubicBezTo>
                  <a:pt x="105" y="43"/>
                  <a:pt x="109" y="41"/>
                  <a:pt x="111" y="39"/>
                </a:cubicBezTo>
                <a:cubicBezTo>
                  <a:pt x="116" y="41"/>
                  <a:pt x="120" y="43"/>
                  <a:pt x="125" y="43"/>
                </a:cubicBezTo>
                <a:cubicBezTo>
                  <a:pt x="125" y="89"/>
                  <a:pt x="125" y="89"/>
                  <a:pt x="125" y="89"/>
                </a:cubicBezTo>
                <a:cubicBezTo>
                  <a:pt x="125" y="91"/>
                  <a:pt x="125" y="91"/>
                  <a:pt x="122" y="91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4"/>
                  <a:pt x="118" y="54"/>
                  <a:pt x="118" y="54"/>
                </a:cubicBezTo>
                <a:close/>
                <a:moveTo>
                  <a:pt x="116" y="59"/>
                </a:moveTo>
                <a:cubicBezTo>
                  <a:pt x="116" y="91"/>
                  <a:pt x="116" y="91"/>
                  <a:pt x="116" y="91"/>
                </a:cubicBezTo>
                <a:cubicBezTo>
                  <a:pt x="94" y="91"/>
                  <a:pt x="94" y="91"/>
                  <a:pt x="94" y="91"/>
                </a:cubicBezTo>
                <a:cubicBezTo>
                  <a:pt x="94" y="59"/>
                  <a:pt x="94" y="59"/>
                  <a:pt x="94" y="59"/>
                </a:cubicBezTo>
                <a:cubicBezTo>
                  <a:pt x="116" y="59"/>
                  <a:pt x="116" y="59"/>
                  <a:pt x="116" y="59"/>
                </a:cubicBezTo>
                <a:close/>
                <a:moveTo>
                  <a:pt x="85" y="89"/>
                </a:moveTo>
                <a:cubicBezTo>
                  <a:pt x="85" y="91"/>
                  <a:pt x="85" y="91"/>
                  <a:pt x="85" y="91"/>
                </a:cubicBezTo>
                <a:cubicBezTo>
                  <a:pt x="83" y="91"/>
                  <a:pt x="83" y="91"/>
                  <a:pt x="83" y="91"/>
                </a:cubicBezTo>
                <a:cubicBezTo>
                  <a:pt x="81" y="91"/>
                  <a:pt x="81" y="91"/>
                  <a:pt x="81" y="91"/>
                </a:cubicBezTo>
                <a:cubicBezTo>
                  <a:pt x="76" y="91"/>
                  <a:pt x="76" y="91"/>
                  <a:pt x="76" y="91"/>
                </a:cubicBezTo>
                <a:cubicBezTo>
                  <a:pt x="76" y="87"/>
                  <a:pt x="76" y="87"/>
                  <a:pt x="76" y="87"/>
                </a:cubicBezTo>
                <a:cubicBezTo>
                  <a:pt x="83" y="87"/>
                  <a:pt x="83" y="87"/>
                  <a:pt x="83" y="87"/>
                </a:cubicBezTo>
                <a:cubicBezTo>
                  <a:pt x="83" y="87"/>
                  <a:pt x="85" y="87"/>
                  <a:pt x="85" y="89"/>
                </a:cubicBezTo>
                <a:close/>
                <a:moveTo>
                  <a:pt x="76" y="98"/>
                </a:moveTo>
                <a:cubicBezTo>
                  <a:pt x="74" y="122"/>
                  <a:pt x="74" y="122"/>
                  <a:pt x="74" y="122"/>
                </a:cubicBezTo>
                <a:cubicBezTo>
                  <a:pt x="74" y="126"/>
                  <a:pt x="72" y="128"/>
                  <a:pt x="68" y="128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28" y="128"/>
                  <a:pt x="26" y="126"/>
                  <a:pt x="26" y="122"/>
                </a:cubicBezTo>
                <a:cubicBezTo>
                  <a:pt x="24" y="98"/>
                  <a:pt x="24" y="98"/>
                  <a:pt x="24" y="98"/>
                </a:cubicBezTo>
                <a:lnTo>
                  <a:pt x="76" y="98"/>
                </a:lnTo>
                <a:close/>
                <a:moveTo>
                  <a:pt x="17" y="91"/>
                </a:moveTo>
                <a:cubicBezTo>
                  <a:pt x="17" y="91"/>
                  <a:pt x="15" y="91"/>
                  <a:pt x="15" y="89"/>
                </a:cubicBezTo>
                <a:cubicBezTo>
                  <a:pt x="15" y="87"/>
                  <a:pt x="15" y="87"/>
                  <a:pt x="15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24" y="87"/>
                  <a:pt x="24" y="87"/>
                  <a:pt x="24" y="87"/>
                </a:cubicBezTo>
                <a:cubicBezTo>
                  <a:pt x="24" y="91"/>
                  <a:pt x="24" y="91"/>
                  <a:pt x="24" y="91"/>
                </a:cubicBezTo>
                <a:cubicBezTo>
                  <a:pt x="17" y="91"/>
                  <a:pt x="17" y="91"/>
                  <a:pt x="17" y="91"/>
                </a:cubicBezTo>
                <a:close/>
                <a:moveTo>
                  <a:pt x="26" y="74"/>
                </a:moveTo>
                <a:cubicBezTo>
                  <a:pt x="26" y="72"/>
                  <a:pt x="26" y="72"/>
                  <a:pt x="26" y="72"/>
                </a:cubicBezTo>
                <a:cubicBezTo>
                  <a:pt x="28" y="69"/>
                  <a:pt x="28" y="69"/>
                  <a:pt x="28" y="69"/>
                </a:cubicBezTo>
                <a:cubicBezTo>
                  <a:pt x="30" y="69"/>
                  <a:pt x="30" y="69"/>
                  <a:pt x="30" y="69"/>
                </a:cubicBezTo>
                <a:cubicBezTo>
                  <a:pt x="33" y="72"/>
                  <a:pt x="33" y="72"/>
                  <a:pt x="33" y="72"/>
                </a:cubicBezTo>
                <a:cubicBezTo>
                  <a:pt x="35" y="91"/>
                  <a:pt x="35" y="91"/>
                  <a:pt x="35" y="91"/>
                </a:cubicBezTo>
                <a:cubicBezTo>
                  <a:pt x="30" y="91"/>
                  <a:pt x="30" y="91"/>
                  <a:pt x="30" y="91"/>
                </a:cubicBezTo>
                <a:lnTo>
                  <a:pt x="26" y="74"/>
                </a:lnTo>
                <a:close/>
                <a:moveTo>
                  <a:pt x="65" y="91"/>
                </a:moveTo>
                <a:cubicBezTo>
                  <a:pt x="68" y="72"/>
                  <a:pt x="68" y="72"/>
                  <a:pt x="68" y="72"/>
                </a:cubicBezTo>
                <a:cubicBezTo>
                  <a:pt x="70" y="69"/>
                  <a:pt x="70" y="69"/>
                  <a:pt x="70" y="69"/>
                </a:cubicBezTo>
                <a:cubicBezTo>
                  <a:pt x="70" y="69"/>
                  <a:pt x="70" y="69"/>
                  <a:pt x="72" y="69"/>
                </a:cubicBezTo>
                <a:cubicBezTo>
                  <a:pt x="74" y="72"/>
                  <a:pt x="74" y="72"/>
                  <a:pt x="74" y="72"/>
                </a:cubicBezTo>
                <a:cubicBezTo>
                  <a:pt x="70" y="91"/>
                  <a:pt x="70" y="91"/>
                  <a:pt x="70" y="91"/>
                </a:cubicBezTo>
                <a:cubicBezTo>
                  <a:pt x="65" y="91"/>
                  <a:pt x="65" y="91"/>
                  <a:pt x="65" y="91"/>
                </a:cubicBezTo>
                <a:close/>
                <a:moveTo>
                  <a:pt x="61" y="87"/>
                </a:moveTo>
                <a:cubicBezTo>
                  <a:pt x="59" y="91"/>
                  <a:pt x="59" y="91"/>
                  <a:pt x="59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39" y="87"/>
                  <a:pt x="39" y="87"/>
                  <a:pt x="39" y="87"/>
                </a:cubicBezTo>
                <a:cubicBezTo>
                  <a:pt x="61" y="87"/>
                  <a:pt x="61" y="87"/>
                  <a:pt x="61" y="87"/>
                </a:cubicBezTo>
                <a:close/>
                <a:moveTo>
                  <a:pt x="155" y="115"/>
                </a:moveTo>
                <a:cubicBezTo>
                  <a:pt x="149" y="115"/>
                  <a:pt x="149" y="115"/>
                  <a:pt x="149" y="115"/>
                </a:cubicBezTo>
                <a:cubicBezTo>
                  <a:pt x="149" y="82"/>
                  <a:pt x="149" y="82"/>
                  <a:pt x="149" y="82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55" y="115"/>
                  <a:pt x="155" y="115"/>
                  <a:pt x="155" y="115"/>
                </a:cubicBezTo>
                <a:close/>
                <a:moveTo>
                  <a:pt x="155" y="78"/>
                </a:moveTo>
                <a:cubicBezTo>
                  <a:pt x="149" y="78"/>
                  <a:pt x="149" y="78"/>
                  <a:pt x="149" y="78"/>
                </a:cubicBezTo>
                <a:cubicBezTo>
                  <a:pt x="147" y="78"/>
                  <a:pt x="144" y="80"/>
                  <a:pt x="144" y="82"/>
                </a:cubicBezTo>
                <a:cubicBezTo>
                  <a:pt x="144" y="115"/>
                  <a:pt x="144" y="115"/>
                  <a:pt x="144" y="115"/>
                </a:cubicBezTo>
                <a:cubicBezTo>
                  <a:pt x="144" y="119"/>
                  <a:pt x="147" y="122"/>
                  <a:pt x="149" y="122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41"/>
                  <a:pt x="151" y="146"/>
                  <a:pt x="147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8" y="146"/>
                  <a:pt x="4" y="141"/>
                  <a:pt x="4" y="137"/>
                </a:cubicBezTo>
                <a:cubicBezTo>
                  <a:pt x="4" y="63"/>
                  <a:pt x="4" y="63"/>
                  <a:pt x="4" y="63"/>
                </a:cubicBezTo>
                <a:cubicBezTo>
                  <a:pt x="4" y="59"/>
                  <a:pt x="8" y="54"/>
                  <a:pt x="13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0" y="80"/>
                  <a:pt x="50" y="80"/>
                  <a:pt x="50" y="80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72"/>
                  <a:pt x="37" y="72"/>
                  <a:pt x="37" y="72"/>
                </a:cubicBezTo>
                <a:cubicBezTo>
                  <a:pt x="37" y="69"/>
                  <a:pt x="35" y="67"/>
                  <a:pt x="35" y="65"/>
                </a:cubicBezTo>
                <a:cubicBezTo>
                  <a:pt x="33" y="65"/>
                  <a:pt x="30" y="63"/>
                  <a:pt x="28" y="65"/>
                </a:cubicBezTo>
                <a:cubicBezTo>
                  <a:pt x="24" y="65"/>
                  <a:pt x="22" y="67"/>
                  <a:pt x="22" y="72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80"/>
                  <a:pt x="22" y="80"/>
                  <a:pt x="22" y="80"/>
                </a:cubicBezTo>
                <a:cubicBezTo>
                  <a:pt x="17" y="80"/>
                  <a:pt x="17" y="80"/>
                  <a:pt x="17" y="80"/>
                </a:cubicBezTo>
                <a:cubicBezTo>
                  <a:pt x="13" y="80"/>
                  <a:pt x="11" y="85"/>
                  <a:pt x="11" y="89"/>
                </a:cubicBezTo>
                <a:cubicBezTo>
                  <a:pt x="11" y="93"/>
                  <a:pt x="13" y="98"/>
                  <a:pt x="17" y="98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8"/>
                  <a:pt x="26" y="135"/>
                  <a:pt x="33" y="135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74" y="135"/>
                  <a:pt x="81" y="128"/>
                  <a:pt x="81" y="122"/>
                </a:cubicBezTo>
                <a:cubicBezTo>
                  <a:pt x="83" y="98"/>
                  <a:pt x="83" y="98"/>
                  <a:pt x="83" y="98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7" y="98"/>
                  <a:pt x="131" y="93"/>
                  <a:pt x="131" y="89"/>
                </a:cubicBezTo>
                <a:cubicBezTo>
                  <a:pt x="131" y="54"/>
                  <a:pt x="131" y="54"/>
                  <a:pt x="131" y="54"/>
                </a:cubicBezTo>
                <a:cubicBezTo>
                  <a:pt x="147" y="54"/>
                  <a:pt x="147" y="54"/>
                  <a:pt x="147" y="54"/>
                </a:cubicBezTo>
                <a:cubicBezTo>
                  <a:pt x="151" y="54"/>
                  <a:pt x="155" y="59"/>
                  <a:pt x="155" y="63"/>
                </a:cubicBezTo>
                <a:cubicBezTo>
                  <a:pt x="155" y="78"/>
                  <a:pt x="155" y="78"/>
                  <a:pt x="155" y="78"/>
                </a:cubicBezTo>
                <a:close/>
                <a:moveTo>
                  <a:pt x="52" y="102"/>
                </a:moveTo>
                <a:cubicBezTo>
                  <a:pt x="48" y="102"/>
                  <a:pt x="48" y="102"/>
                  <a:pt x="48" y="102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52" y="124"/>
                  <a:pt x="52" y="124"/>
                  <a:pt x="52" y="124"/>
                </a:cubicBezTo>
                <a:lnTo>
                  <a:pt x="52" y="102"/>
                </a:lnTo>
                <a:close/>
                <a:moveTo>
                  <a:pt x="66" y="102"/>
                </a:moveTo>
                <a:cubicBezTo>
                  <a:pt x="60" y="102"/>
                  <a:pt x="60" y="102"/>
                  <a:pt x="60" y="102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6" y="124"/>
                  <a:pt x="66" y="124"/>
                  <a:pt x="66" y="124"/>
                </a:cubicBezTo>
                <a:lnTo>
                  <a:pt x="66" y="102"/>
                </a:lnTo>
                <a:close/>
                <a:moveTo>
                  <a:pt x="39" y="102"/>
                </a:moveTo>
                <a:cubicBezTo>
                  <a:pt x="35" y="102"/>
                  <a:pt x="35" y="102"/>
                  <a:pt x="35" y="102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9" y="124"/>
                  <a:pt x="39" y="124"/>
                  <a:pt x="39" y="124"/>
                </a:cubicBezTo>
                <a:lnTo>
                  <a:pt x="39" y="102"/>
                </a:lnTo>
                <a:close/>
                <a:moveTo>
                  <a:pt x="98" y="113"/>
                </a:moveTo>
                <a:cubicBezTo>
                  <a:pt x="131" y="113"/>
                  <a:pt x="131" y="113"/>
                  <a:pt x="131" y="113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98" y="106"/>
                  <a:pt x="98" y="106"/>
                  <a:pt x="98" y="106"/>
                </a:cubicBezTo>
                <a:lnTo>
                  <a:pt x="98" y="113"/>
                </a:lnTo>
                <a:close/>
                <a:moveTo>
                  <a:pt x="98" y="124"/>
                </a:moveTo>
                <a:cubicBezTo>
                  <a:pt x="131" y="124"/>
                  <a:pt x="131" y="124"/>
                  <a:pt x="131" y="124"/>
                </a:cubicBezTo>
                <a:cubicBezTo>
                  <a:pt x="131" y="118"/>
                  <a:pt x="131" y="118"/>
                  <a:pt x="131" y="118"/>
                </a:cubicBezTo>
                <a:cubicBezTo>
                  <a:pt x="98" y="118"/>
                  <a:pt x="98" y="118"/>
                  <a:pt x="98" y="118"/>
                </a:cubicBezTo>
                <a:lnTo>
                  <a:pt x="98" y="124"/>
                </a:lnTo>
                <a:close/>
                <a:moveTo>
                  <a:pt x="98" y="135"/>
                </a:moveTo>
                <a:cubicBezTo>
                  <a:pt x="131" y="135"/>
                  <a:pt x="131" y="135"/>
                  <a:pt x="131" y="135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98" y="128"/>
                  <a:pt x="98" y="128"/>
                  <a:pt x="98" y="128"/>
                </a:cubicBezTo>
                <a:lnTo>
                  <a:pt x="98" y="1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Freeform 206">
            <a:extLst>
              <a:ext uri="{FF2B5EF4-FFF2-40B4-BE49-F238E27FC236}">
                <a16:creationId xmlns:a16="http://schemas.microsoft.com/office/drawing/2014/main" id="{212861B4-CCC9-4E2C-905F-C3ABE3E863C0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1922463"/>
            <a:ext cx="252413" cy="254000"/>
          </a:xfrm>
          <a:custGeom>
            <a:avLst/>
            <a:gdLst>
              <a:gd name="T0" fmla="*/ 125 w 159"/>
              <a:gd name="T1" fmla="*/ 26 h 160"/>
              <a:gd name="T2" fmla="*/ 92 w 159"/>
              <a:gd name="T3" fmla="*/ 13 h 160"/>
              <a:gd name="T4" fmla="*/ 69 w 159"/>
              <a:gd name="T5" fmla="*/ 13 h 160"/>
              <a:gd name="T6" fmla="*/ 34 w 159"/>
              <a:gd name="T7" fmla="*/ 26 h 160"/>
              <a:gd name="T8" fmla="*/ 15 w 159"/>
              <a:gd name="T9" fmla="*/ 114 h 160"/>
              <a:gd name="T10" fmla="*/ 155 w 159"/>
              <a:gd name="T11" fmla="*/ 160 h 160"/>
              <a:gd name="T12" fmla="*/ 138 w 159"/>
              <a:gd name="T13" fmla="*/ 39 h 160"/>
              <a:gd name="T14" fmla="*/ 90 w 159"/>
              <a:gd name="T15" fmla="*/ 110 h 160"/>
              <a:gd name="T16" fmla="*/ 125 w 159"/>
              <a:gd name="T17" fmla="*/ 91 h 160"/>
              <a:gd name="T18" fmla="*/ 135 w 159"/>
              <a:gd name="T19" fmla="*/ 65 h 160"/>
              <a:gd name="T20" fmla="*/ 138 w 159"/>
              <a:gd name="T21" fmla="*/ 39 h 160"/>
              <a:gd name="T22" fmla="*/ 49 w 159"/>
              <a:gd name="T23" fmla="*/ 17 h 160"/>
              <a:gd name="T24" fmla="*/ 75 w 159"/>
              <a:gd name="T25" fmla="*/ 6 h 160"/>
              <a:gd name="T26" fmla="*/ 103 w 159"/>
              <a:gd name="T27" fmla="*/ 21 h 160"/>
              <a:gd name="T28" fmla="*/ 118 w 159"/>
              <a:gd name="T29" fmla="*/ 47 h 160"/>
              <a:gd name="T30" fmla="*/ 118 w 159"/>
              <a:gd name="T31" fmla="*/ 65 h 160"/>
              <a:gd name="T32" fmla="*/ 103 w 159"/>
              <a:gd name="T33" fmla="*/ 91 h 160"/>
              <a:gd name="T34" fmla="*/ 75 w 159"/>
              <a:gd name="T35" fmla="*/ 106 h 160"/>
              <a:gd name="T36" fmla="*/ 49 w 159"/>
              <a:gd name="T37" fmla="*/ 97 h 160"/>
              <a:gd name="T38" fmla="*/ 39 w 159"/>
              <a:gd name="T39" fmla="*/ 65 h 160"/>
              <a:gd name="T40" fmla="*/ 19 w 159"/>
              <a:gd name="T41" fmla="*/ 41 h 160"/>
              <a:gd name="T42" fmla="*/ 24 w 159"/>
              <a:gd name="T43" fmla="*/ 47 h 160"/>
              <a:gd name="T44" fmla="*/ 34 w 159"/>
              <a:gd name="T45" fmla="*/ 86 h 160"/>
              <a:gd name="T46" fmla="*/ 69 w 159"/>
              <a:gd name="T47" fmla="*/ 99 h 160"/>
              <a:gd name="T48" fmla="*/ 19 w 159"/>
              <a:gd name="T49" fmla="*/ 117 h 160"/>
              <a:gd name="T50" fmla="*/ 97 w 159"/>
              <a:gd name="T51" fmla="*/ 134 h 160"/>
              <a:gd name="T52" fmla="*/ 19 w 159"/>
              <a:gd name="T53" fmla="*/ 117 h 160"/>
              <a:gd name="T54" fmla="*/ 97 w 159"/>
              <a:gd name="T55" fmla="*/ 145 h 160"/>
              <a:gd name="T56" fmla="*/ 155 w 159"/>
              <a:gd name="T57" fmla="*/ 156 h 160"/>
              <a:gd name="T58" fmla="*/ 20 w 159"/>
              <a:gd name="T59" fmla="*/ 139 h 160"/>
              <a:gd name="T60" fmla="*/ 32 w 159"/>
              <a:gd name="T61" fmla="*/ 139 h 160"/>
              <a:gd name="T62" fmla="*/ 123 w 159"/>
              <a:gd name="T63" fmla="*/ 139 h 160"/>
              <a:gd name="T64" fmla="*/ 134 w 159"/>
              <a:gd name="T65" fmla="*/ 139 h 160"/>
              <a:gd name="T66" fmla="*/ 34 w 159"/>
              <a:gd name="T67" fmla="*/ 127 h 160"/>
              <a:gd name="T68" fmla="*/ 24 w 159"/>
              <a:gd name="T69" fmla="*/ 127 h 160"/>
              <a:gd name="T70" fmla="*/ 52 w 159"/>
              <a:gd name="T71" fmla="*/ 123 h 160"/>
              <a:gd name="T72" fmla="*/ 62 w 159"/>
              <a:gd name="T73" fmla="*/ 123 h 160"/>
              <a:gd name="T74" fmla="*/ 74 w 159"/>
              <a:gd name="T75" fmla="*/ 123 h 160"/>
              <a:gd name="T76" fmla="*/ 84 w 159"/>
              <a:gd name="T77" fmla="*/ 123 h 160"/>
              <a:gd name="T78" fmla="*/ 94 w 159"/>
              <a:gd name="T79" fmla="*/ 123 h 160"/>
              <a:gd name="T80" fmla="*/ 103 w 159"/>
              <a:gd name="T81" fmla="*/ 123 h 160"/>
              <a:gd name="T82" fmla="*/ 114 w 159"/>
              <a:gd name="T83" fmla="*/ 123 h 160"/>
              <a:gd name="T84" fmla="*/ 126 w 159"/>
              <a:gd name="T85" fmla="*/ 123 h 160"/>
              <a:gd name="T86" fmla="*/ 135 w 159"/>
              <a:gd name="T87" fmla="*/ 123 h 160"/>
              <a:gd name="T88" fmla="*/ 43 w 159"/>
              <a:gd name="T89" fmla="*/ 139 h 160"/>
              <a:gd name="T90" fmla="*/ 119 w 159"/>
              <a:gd name="T91" fmla="*/ 134 h 160"/>
              <a:gd name="T92" fmla="*/ 99 w 159"/>
              <a:gd name="T93" fmla="*/ 39 h 160"/>
              <a:gd name="T94" fmla="*/ 54 w 159"/>
              <a:gd name="T95" fmla="*/ 54 h 160"/>
              <a:gd name="T96" fmla="*/ 93 w 159"/>
              <a:gd name="T97" fmla="*/ 48 h 160"/>
              <a:gd name="T98" fmla="*/ 90 w 159"/>
              <a:gd name="T99" fmla="*/ 43 h 160"/>
              <a:gd name="T100" fmla="*/ 80 w 159"/>
              <a:gd name="T101" fmla="*/ 46 h 160"/>
              <a:gd name="T102" fmla="*/ 73 w 159"/>
              <a:gd name="T103" fmla="*/ 48 h 160"/>
              <a:gd name="T104" fmla="*/ 63 w 159"/>
              <a:gd name="T105" fmla="*/ 48 h 160"/>
              <a:gd name="T106" fmla="*/ 63 w 159"/>
              <a:gd name="T107" fmla="*/ 54 h 160"/>
              <a:gd name="T108" fmla="*/ 80 w 159"/>
              <a:gd name="T109" fmla="*/ 91 h 160"/>
              <a:gd name="T110" fmla="*/ 80 w 159"/>
              <a:gd name="T111" fmla="*/ 91 h 160"/>
              <a:gd name="T112" fmla="*/ 52 w 159"/>
              <a:gd name="T113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9" h="160">
                <a:moveTo>
                  <a:pt x="146" y="114"/>
                </a:moveTo>
                <a:cubicBezTo>
                  <a:pt x="146" y="41"/>
                  <a:pt x="146" y="41"/>
                  <a:pt x="146" y="41"/>
                </a:cubicBezTo>
                <a:cubicBezTo>
                  <a:pt x="146" y="37"/>
                  <a:pt x="142" y="32"/>
                  <a:pt x="138" y="3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7" y="26"/>
                  <a:pt x="127" y="24"/>
                  <a:pt x="125" y="21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4" y="11"/>
                  <a:pt x="112" y="11"/>
                  <a:pt x="110" y="11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9" y="15"/>
                  <a:pt x="97" y="13"/>
                  <a:pt x="92" y="13"/>
                </a:cubicBezTo>
                <a:cubicBezTo>
                  <a:pt x="90" y="2"/>
                  <a:pt x="90" y="2"/>
                  <a:pt x="90" y="2"/>
                </a:cubicBezTo>
                <a:cubicBezTo>
                  <a:pt x="90" y="2"/>
                  <a:pt x="90" y="0"/>
                  <a:pt x="88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1" y="0"/>
                  <a:pt x="71" y="2"/>
                  <a:pt x="69" y="2"/>
                </a:cubicBezTo>
                <a:cubicBezTo>
                  <a:pt x="69" y="13"/>
                  <a:pt x="69" y="13"/>
                  <a:pt x="69" y="13"/>
                </a:cubicBezTo>
                <a:cubicBezTo>
                  <a:pt x="65" y="13"/>
                  <a:pt x="62" y="15"/>
                  <a:pt x="58" y="17"/>
                </a:cubicBezTo>
                <a:cubicBezTo>
                  <a:pt x="49" y="11"/>
                  <a:pt x="49" y="11"/>
                  <a:pt x="49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34" y="21"/>
                  <a:pt x="34" y="21"/>
                  <a:pt x="34" y="21"/>
                </a:cubicBezTo>
                <a:cubicBezTo>
                  <a:pt x="34" y="24"/>
                  <a:pt x="34" y="26"/>
                  <a:pt x="34" y="26"/>
                </a:cubicBezTo>
                <a:cubicBezTo>
                  <a:pt x="39" y="32"/>
                  <a:pt x="39" y="32"/>
                  <a:pt x="39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19" y="32"/>
                  <a:pt x="17" y="32"/>
                  <a:pt x="17" y="34"/>
                </a:cubicBezTo>
                <a:cubicBezTo>
                  <a:pt x="15" y="37"/>
                  <a:pt x="15" y="39"/>
                  <a:pt x="15" y="41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2" y="145"/>
                  <a:pt x="2" y="145"/>
                  <a:pt x="2" y="145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4" y="160"/>
                  <a:pt x="6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7" y="160"/>
                  <a:pt x="159" y="158"/>
                  <a:pt x="159" y="156"/>
                </a:cubicBezTo>
                <a:cubicBezTo>
                  <a:pt x="159" y="147"/>
                  <a:pt x="159" y="147"/>
                  <a:pt x="159" y="147"/>
                </a:cubicBezTo>
                <a:cubicBezTo>
                  <a:pt x="159" y="147"/>
                  <a:pt x="159" y="147"/>
                  <a:pt x="159" y="145"/>
                </a:cubicBezTo>
                <a:cubicBezTo>
                  <a:pt x="146" y="114"/>
                  <a:pt x="146" y="114"/>
                  <a:pt x="146" y="114"/>
                </a:cubicBezTo>
                <a:close/>
                <a:moveTo>
                  <a:pt x="138" y="39"/>
                </a:moveTo>
                <a:cubicBezTo>
                  <a:pt x="140" y="39"/>
                  <a:pt x="140" y="39"/>
                  <a:pt x="140" y="39"/>
                </a:cubicBezTo>
                <a:cubicBezTo>
                  <a:pt x="140" y="39"/>
                  <a:pt x="142" y="39"/>
                  <a:pt x="142" y="41"/>
                </a:cubicBezTo>
                <a:cubicBezTo>
                  <a:pt x="142" y="112"/>
                  <a:pt x="142" y="112"/>
                  <a:pt x="142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0" y="112"/>
                  <a:pt x="90" y="112"/>
                  <a:pt x="90" y="110"/>
                </a:cubicBezTo>
                <a:cubicBezTo>
                  <a:pt x="92" y="99"/>
                  <a:pt x="92" y="99"/>
                  <a:pt x="92" y="99"/>
                </a:cubicBezTo>
                <a:cubicBezTo>
                  <a:pt x="97" y="99"/>
                  <a:pt x="99" y="97"/>
                  <a:pt x="101" y="95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2" y="101"/>
                  <a:pt x="114" y="101"/>
                  <a:pt x="114" y="101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7" y="89"/>
                  <a:pt x="127" y="89"/>
                  <a:pt x="125" y="86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76"/>
                  <a:pt x="123" y="71"/>
                  <a:pt x="123" y="69"/>
                </a:cubicBezTo>
                <a:cubicBezTo>
                  <a:pt x="133" y="67"/>
                  <a:pt x="133" y="67"/>
                  <a:pt x="133" y="67"/>
                </a:cubicBezTo>
                <a:cubicBezTo>
                  <a:pt x="135" y="67"/>
                  <a:pt x="135" y="65"/>
                  <a:pt x="135" y="65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5" y="47"/>
                  <a:pt x="135" y="45"/>
                  <a:pt x="133" y="45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3" y="41"/>
                  <a:pt x="123" y="39"/>
                  <a:pt x="120" y="39"/>
                </a:cubicBezTo>
                <a:cubicBezTo>
                  <a:pt x="138" y="39"/>
                  <a:pt x="138" y="39"/>
                  <a:pt x="138" y="39"/>
                </a:cubicBezTo>
                <a:close/>
                <a:moveTo>
                  <a:pt x="41" y="47"/>
                </a:moveTo>
                <a:cubicBezTo>
                  <a:pt x="43" y="43"/>
                  <a:pt x="45" y="39"/>
                  <a:pt x="47" y="37"/>
                </a:cubicBezTo>
                <a:cubicBezTo>
                  <a:pt x="47" y="34"/>
                  <a:pt x="47" y="34"/>
                  <a:pt x="47" y="32"/>
                </a:cubicBezTo>
                <a:cubicBezTo>
                  <a:pt x="41" y="26"/>
                  <a:pt x="41" y="26"/>
                  <a:pt x="41" y="26"/>
                </a:cubicBezTo>
                <a:cubicBezTo>
                  <a:pt x="49" y="17"/>
                  <a:pt x="49" y="17"/>
                  <a:pt x="49" y="17"/>
                </a:cubicBezTo>
                <a:cubicBezTo>
                  <a:pt x="56" y="21"/>
                  <a:pt x="56" y="21"/>
                  <a:pt x="56" y="21"/>
                </a:cubicBezTo>
                <a:cubicBezTo>
                  <a:pt x="58" y="24"/>
                  <a:pt x="58" y="24"/>
                  <a:pt x="60" y="21"/>
                </a:cubicBezTo>
                <a:cubicBezTo>
                  <a:pt x="62" y="19"/>
                  <a:pt x="67" y="19"/>
                  <a:pt x="71" y="17"/>
                </a:cubicBezTo>
                <a:cubicBezTo>
                  <a:pt x="71" y="17"/>
                  <a:pt x="73" y="17"/>
                  <a:pt x="73" y="15"/>
                </a:cubicBezTo>
                <a:cubicBezTo>
                  <a:pt x="75" y="6"/>
                  <a:pt x="75" y="6"/>
                  <a:pt x="75" y="6"/>
                </a:cubicBezTo>
                <a:cubicBezTo>
                  <a:pt x="86" y="6"/>
                  <a:pt x="86" y="6"/>
                  <a:pt x="86" y="6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17"/>
                  <a:pt x="88" y="17"/>
                  <a:pt x="90" y="17"/>
                </a:cubicBezTo>
                <a:cubicBezTo>
                  <a:pt x="92" y="19"/>
                  <a:pt x="97" y="19"/>
                  <a:pt x="101" y="21"/>
                </a:cubicBezTo>
                <a:cubicBezTo>
                  <a:pt x="101" y="24"/>
                  <a:pt x="103" y="24"/>
                  <a:pt x="103" y="21"/>
                </a:cubicBezTo>
                <a:cubicBezTo>
                  <a:pt x="112" y="17"/>
                  <a:pt x="112" y="17"/>
                  <a:pt x="112" y="17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4"/>
                  <a:pt x="114" y="34"/>
                  <a:pt x="114" y="37"/>
                </a:cubicBezTo>
                <a:cubicBezTo>
                  <a:pt x="116" y="39"/>
                  <a:pt x="118" y="43"/>
                  <a:pt x="118" y="47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9"/>
                  <a:pt x="116" y="73"/>
                  <a:pt x="114" y="78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12" y="97"/>
                  <a:pt x="112" y="97"/>
                  <a:pt x="112" y="97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7" y="93"/>
                  <a:pt x="92" y="95"/>
                  <a:pt x="90" y="95"/>
                </a:cubicBezTo>
                <a:cubicBezTo>
                  <a:pt x="88" y="95"/>
                  <a:pt x="88" y="97"/>
                  <a:pt x="88" y="97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3" y="97"/>
                  <a:pt x="73" y="97"/>
                  <a:pt x="73" y="97"/>
                </a:cubicBezTo>
                <a:cubicBezTo>
                  <a:pt x="71" y="95"/>
                  <a:pt x="71" y="95"/>
                  <a:pt x="71" y="95"/>
                </a:cubicBezTo>
                <a:cubicBezTo>
                  <a:pt x="67" y="95"/>
                  <a:pt x="62" y="93"/>
                  <a:pt x="60" y="91"/>
                </a:cubicBezTo>
                <a:cubicBezTo>
                  <a:pt x="58" y="91"/>
                  <a:pt x="58" y="91"/>
                  <a:pt x="56" y="91"/>
                </a:cubicBezTo>
                <a:cubicBezTo>
                  <a:pt x="49" y="97"/>
                  <a:pt x="49" y="97"/>
                  <a:pt x="49" y="97"/>
                </a:cubicBezTo>
                <a:cubicBezTo>
                  <a:pt x="41" y="89"/>
                  <a:pt x="41" y="89"/>
                  <a:pt x="41" y="89"/>
                </a:cubicBezTo>
                <a:cubicBezTo>
                  <a:pt x="47" y="80"/>
                  <a:pt x="47" y="80"/>
                  <a:pt x="47" y="80"/>
                </a:cubicBezTo>
                <a:cubicBezTo>
                  <a:pt x="47" y="78"/>
                  <a:pt x="47" y="78"/>
                  <a:pt x="47" y="78"/>
                </a:cubicBezTo>
                <a:cubicBezTo>
                  <a:pt x="45" y="73"/>
                  <a:pt x="43" y="69"/>
                  <a:pt x="41" y="65"/>
                </a:cubicBezTo>
                <a:cubicBezTo>
                  <a:pt x="41" y="65"/>
                  <a:pt x="41" y="65"/>
                  <a:pt x="39" y="65"/>
                </a:cubicBezTo>
                <a:cubicBezTo>
                  <a:pt x="30" y="63"/>
                  <a:pt x="30" y="63"/>
                  <a:pt x="30" y="63"/>
                </a:cubicBezTo>
                <a:cubicBezTo>
                  <a:pt x="30" y="50"/>
                  <a:pt x="30" y="50"/>
                  <a:pt x="30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41" y="50"/>
                  <a:pt x="41" y="47"/>
                  <a:pt x="41" y="47"/>
                </a:cubicBezTo>
                <a:close/>
                <a:moveTo>
                  <a:pt x="19" y="41"/>
                </a:moveTo>
                <a:cubicBezTo>
                  <a:pt x="19" y="39"/>
                  <a:pt x="21" y="39"/>
                  <a:pt x="21" y="39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39"/>
                  <a:pt x="39" y="41"/>
                  <a:pt x="37" y="43"/>
                </a:cubicBezTo>
                <a:cubicBezTo>
                  <a:pt x="28" y="45"/>
                  <a:pt x="28" y="45"/>
                  <a:pt x="28" y="45"/>
                </a:cubicBezTo>
                <a:cubicBezTo>
                  <a:pt x="26" y="45"/>
                  <a:pt x="24" y="47"/>
                  <a:pt x="24" y="47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5"/>
                  <a:pt x="26" y="67"/>
                  <a:pt x="28" y="67"/>
                </a:cubicBezTo>
                <a:cubicBezTo>
                  <a:pt x="37" y="69"/>
                  <a:pt x="37" y="69"/>
                  <a:pt x="37" y="69"/>
                </a:cubicBezTo>
                <a:cubicBezTo>
                  <a:pt x="39" y="71"/>
                  <a:pt x="39" y="76"/>
                  <a:pt x="41" y="78"/>
                </a:cubicBezTo>
                <a:cubicBezTo>
                  <a:pt x="34" y="86"/>
                  <a:pt x="34" y="86"/>
                  <a:pt x="34" y="86"/>
                </a:cubicBezTo>
                <a:cubicBezTo>
                  <a:pt x="34" y="89"/>
                  <a:pt x="34" y="89"/>
                  <a:pt x="34" y="9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9" y="101"/>
                  <a:pt x="49" y="101"/>
                  <a:pt x="49" y="101"/>
                </a:cubicBezTo>
                <a:cubicBezTo>
                  <a:pt x="58" y="95"/>
                  <a:pt x="58" y="95"/>
                  <a:pt x="58" y="95"/>
                </a:cubicBezTo>
                <a:cubicBezTo>
                  <a:pt x="62" y="97"/>
                  <a:pt x="65" y="99"/>
                  <a:pt x="69" y="99"/>
                </a:cubicBezTo>
                <a:cubicBezTo>
                  <a:pt x="69" y="110"/>
                  <a:pt x="69" y="110"/>
                  <a:pt x="69" y="110"/>
                </a:cubicBezTo>
                <a:cubicBezTo>
                  <a:pt x="71" y="112"/>
                  <a:pt x="71" y="112"/>
                  <a:pt x="73" y="112"/>
                </a:cubicBezTo>
                <a:cubicBezTo>
                  <a:pt x="19" y="112"/>
                  <a:pt x="19" y="112"/>
                  <a:pt x="19" y="112"/>
                </a:cubicBezTo>
                <a:lnTo>
                  <a:pt x="19" y="41"/>
                </a:lnTo>
                <a:close/>
                <a:moveTo>
                  <a:pt x="19" y="117"/>
                </a:moveTo>
                <a:cubicBezTo>
                  <a:pt x="142" y="117"/>
                  <a:pt x="142" y="117"/>
                  <a:pt x="142" y="117"/>
                </a:cubicBezTo>
                <a:cubicBezTo>
                  <a:pt x="153" y="145"/>
                  <a:pt x="153" y="145"/>
                  <a:pt x="153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9" y="145"/>
                  <a:pt x="9" y="145"/>
                  <a:pt x="9" y="145"/>
                </a:cubicBezTo>
                <a:cubicBezTo>
                  <a:pt x="19" y="117"/>
                  <a:pt x="19" y="117"/>
                  <a:pt x="19" y="117"/>
                </a:cubicBezTo>
                <a:close/>
                <a:moveTo>
                  <a:pt x="97" y="145"/>
                </a:moveTo>
                <a:cubicBezTo>
                  <a:pt x="62" y="145"/>
                  <a:pt x="62" y="145"/>
                  <a:pt x="62" y="145"/>
                </a:cubicBezTo>
                <a:cubicBezTo>
                  <a:pt x="67" y="138"/>
                  <a:pt x="67" y="138"/>
                  <a:pt x="67" y="138"/>
                </a:cubicBezTo>
                <a:cubicBezTo>
                  <a:pt x="95" y="138"/>
                  <a:pt x="95" y="138"/>
                  <a:pt x="95" y="138"/>
                </a:cubicBezTo>
                <a:lnTo>
                  <a:pt x="97" y="145"/>
                </a:lnTo>
                <a:close/>
                <a:moveTo>
                  <a:pt x="155" y="156"/>
                </a:moveTo>
                <a:cubicBezTo>
                  <a:pt x="6" y="156"/>
                  <a:pt x="6" y="156"/>
                  <a:pt x="6" y="156"/>
                </a:cubicBezTo>
                <a:cubicBezTo>
                  <a:pt x="6" y="149"/>
                  <a:pt x="6" y="149"/>
                  <a:pt x="6" y="149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5" y="156"/>
                  <a:pt x="155" y="156"/>
                  <a:pt x="155" y="156"/>
                </a:cubicBezTo>
                <a:close/>
                <a:moveTo>
                  <a:pt x="20" y="139"/>
                </a:moveTo>
                <a:cubicBezTo>
                  <a:pt x="28" y="139"/>
                  <a:pt x="28" y="139"/>
                  <a:pt x="28" y="139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0" y="134"/>
                  <a:pt x="20" y="134"/>
                  <a:pt x="20" y="134"/>
                </a:cubicBezTo>
                <a:lnTo>
                  <a:pt x="20" y="139"/>
                </a:lnTo>
                <a:close/>
                <a:moveTo>
                  <a:pt x="32" y="139"/>
                </a:moveTo>
                <a:cubicBezTo>
                  <a:pt x="39" y="139"/>
                  <a:pt x="39" y="139"/>
                  <a:pt x="39" y="139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32" y="134"/>
                  <a:pt x="32" y="134"/>
                  <a:pt x="32" y="134"/>
                </a:cubicBezTo>
                <a:lnTo>
                  <a:pt x="32" y="139"/>
                </a:lnTo>
                <a:close/>
                <a:moveTo>
                  <a:pt x="123" y="139"/>
                </a:moveTo>
                <a:cubicBezTo>
                  <a:pt x="127" y="139"/>
                  <a:pt x="127" y="139"/>
                  <a:pt x="127" y="139"/>
                </a:cubicBezTo>
                <a:cubicBezTo>
                  <a:pt x="127" y="134"/>
                  <a:pt x="127" y="134"/>
                  <a:pt x="127" y="134"/>
                </a:cubicBezTo>
                <a:cubicBezTo>
                  <a:pt x="123" y="134"/>
                  <a:pt x="123" y="134"/>
                  <a:pt x="123" y="134"/>
                </a:cubicBezTo>
                <a:lnTo>
                  <a:pt x="123" y="139"/>
                </a:lnTo>
                <a:close/>
                <a:moveTo>
                  <a:pt x="134" y="139"/>
                </a:moveTo>
                <a:cubicBezTo>
                  <a:pt x="139" y="139"/>
                  <a:pt x="139" y="139"/>
                  <a:pt x="139" y="139"/>
                </a:cubicBezTo>
                <a:cubicBezTo>
                  <a:pt x="139" y="134"/>
                  <a:pt x="139" y="134"/>
                  <a:pt x="139" y="134"/>
                </a:cubicBezTo>
                <a:cubicBezTo>
                  <a:pt x="134" y="134"/>
                  <a:pt x="134" y="134"/>
                  <a:pt x="134" y="134"/>
                </a:cubicBezTo>
                <a:lnTo>
                  <a:pt x="134" y="139"/>
                </a:lnTo>
                <a:close/>
                <a:moveTo>
                  <a:pt x="34" y="127"/>
                </a:moveTo>
                <a:cubicBezTo>
                  <a:pt x="40" y="127"/>
                  <a:pt x="40" y="127"/>
                  <a:pt x="40" y="127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34" y="123"/>
                  <a:pt x="34" y="123"/>
                  <a:pt x="34" y="123"/>
                </a:cubicBezTo>
                <a:lnTo>
                  <a:pt x="34" y="127"/>
                </a:lnTo>
                <a:close/>
                <a:moveTo>
                  <a:pt x="24" y="127"/>
                </a:moveTo>
                <a:cubicBezTo>
                  <a:pt x="30" y="127"/>
                  <a:pt x="30" y="127"/>
                  <a:pt x="30" y="127"/>
                </a:cubicBezTo>
                <a:cubicBezTo>
                  <a:pt x="30" y="123"/>
                  <a:pt x="30" y="123"/>
                  <a:pt x="30" y="123"/>
                </a:cubicBezTo>
                <a:cubicBezTo>
                  <a:pt x="24" y="123"/>
                  <a:pt x="24" y="123"/>
                  <a:pt x="24" y="123"/>
                </a:cubicBezTo>
                <a:lnTo>
                  <a:pt x="24" y="127"/>
                </a:lnTo>
                <a:close/>
                <a:moveTo>
                  <a:pt x="52" y="123"/>
                </a:moveTo>
                <a:cubicBezTo>
                  <a:pt x="46" y="123"/>
                  <a:pt x="46" y="123"/>
                  <a:pt x="46" y="123"/>
                </a:cubicBezTo>
                <a:cubicBezTo>
                  <a:pt x="46" y="127"/>
                  <a:pt x="46" y="127"/>
                  <a:pt x="46" y="127"/>
                </a:cubicBezTo>
                <a:cubicBezTo>
                  <a:pt x="52" y="127"/>
                  <a:pt x="52" y="127"/>
                  <a:pt x="52" y="127"/>
                </a:cubicBezTo>
                <a:lnTo>
                  <a:pt x="52" y="123"/>
                </a:lnTo>
                <a:close/>
                <a:moveTo>
                  <a:pt x="62" y="123"/>
                </a:moveTo>
                <a:cubicBezTo>
                  <a:pt x="56" y="123"/>
                  <a:pt x="56" y="123"/>
                  <a:pt x="56" y="123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62" y="127"/>
                  <a:pt x="62" y="127"/>
                  <a:pt x="62" y="127"/>
                </a:cubicBezTo>
                <a:lnTo>
                  <a:pt x="62" y="123"/>
                </a:lnTo>
                <a:close/>
                <a:moveTo>
                  <a:pt x="74" y="123"/>
                </a:moveTo>
                <a:cubicBezTo>
                  <a:pt x="66" y="123"/>
                  <a:pt x="66" y="123"/>
                  <a:pt x="66" y="123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74" y="127"/>
                  <a:pt x="74" y="127"/>
                  <a:pt x="74" y="127"/>
                </a:cubicBezTo>
                <a:lnTo>
                  <a:pt x="74" y="123"/>
                </a:lnTo>
                <a:close/>
                <a:moveTo>
                  <a:pt x="84" y="123"/>
                </a:moveTo>
                <a:cubicBezTo>
                  <a:pt x="78" y="123"/>
                  <a:pt x="78" y="123"/>
                  <a:pt x="78" y="123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84" y="127"/>
                  <a:pt x="84" y="127"/>
                  <a:pt x="84" y="127"/>
                </a:cubicBezTo>
                <a:lnTo>
                  <a:pt x="84" y="123"/>
                </a:lnTo>
                <a:close/>
                <a:moveTo>
                  <a:pt x="94" y="123"/>
                </a:moveTo>
                <a:cubicBezTo>
                  <a:pt x="88" y="123"/>
                  <a:pt x="88" y="123"/>
                  <a:pt x="88" y="123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94" y="127"/>
                  <a:pt x="94" y="127"/>
                  <a:pt x="94" y="127"/>
                </a:cubicBezTo>
                <a:lnTo>
                  <a:pt x="94" y="123"/>
                </a:lnTo>
                <a:close/>
                <a:moveTo>
                  <a:pt x="103" y="123"/>
                </a:moveTo>
                <a:cubicBezTo>
                  <a:pt x="99" y="123"/>
                  <a:pt x="99" y="123"/>
                  <a:pt x="99" y="123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03" y="127"/>
                  <a:pt x="103" y="127"/>
                  <a:pt x="103" y="127"/>
                </a:cubicBezTo>
                <a:lnTo>
                  <a:pt x="103" y="123"/>
                </a:lnTo>
                <a:close/>
                <a:moveTo>
                  <a:pt x="114" y="123"/>
                </a:moveTo>
                <a:cubicBezTo>
                  <a:pt x="110" y="123"/>
                  <a:pt x="110" y="123"/>
                  <a:pt x="110" y="123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4" y="127"/>
                  <a:pt x="114" y="127"/>
                  <a:pt x="114" y="127"/>
                </a:cubicBezTo>
                <a:lnTo>
                  <a:pt x="114" y="123"/>
                </a:lnTo>
                <a:close/>
                <a:moveTo>
                  <a:pt x="126" y="123"/>
                </a:moveTo>
                <a:cubicBezTo>
                  <a:pt x="121" y="123"/>
                  <a:pt x="121" y="123"/>
                  <a:pt x="121" y="123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6" y="127"/>
                  <a:pt x="126" y="127"/>
                  <a:pt x="126" y="127"/>
                </a:cubicBezTo>
                <a:lnTo>
                  <a:pt x="126" y="123"/>
                </a:lnTo>
                <a:close/>
                <a:moveTo>
                  <a:pt x="135" y="123"/>
                </a:moveTo>
                <a:cubicBezTo>
                  <a:pt x="131" y="123"/>
                  <a:pt x="131" y="123"/>
                  <a:pt x="131" y="123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5" y="127"/>
                  <a:pt x="135" y="127"/>
                  <a:pt x="135" y="127"/>
                </a:cubicBezTo>
                <a:lnTo>
                  <a:pt x="135" y="123"/>
                </a:lnTo>
                <a:close/>
                <a:moveTo>
                  <a:pt x="43" y="139"/>
                </a:moveTo>
                <a:cubicBezTo>
                  <a:pt x="54" y="139"/>
                  <a:pt x="54" y="139"/>
                  <a:pt x="54" y="139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43" y="134"/>
                  <a:pt x="43" y="134"/>
                  <a:pt x="43" y="134"/>
                </a:cubicBezTo>
                <a:lnTo>
                  <a:pt x="43" y="139"/>
                </a:lnTo>
                <a:close/>
                <a:moveTo>
                  <a:pt x="119" y="134"/>
                </a:moveTo>
                <a:cubicBezTo>
                  <a:pt x="107" y="134"/>
                  <a:pt x="107" y="134"/>
                  <a:pt x="107" y="134"/>
                </a:cubicBezTo>
                <a:cubicBezTo>
                  <a:pt x="107" y="139"/>
                  <a:pt x="107" y="139"/>
                  <a:pt x="107" y="139"/>
                </a:cubicBezTo>
                <a:cubicBezTo>
                  <a:pt x="119" y="139"/>
                  <a:pt x="119" y="139"/>
                  <a:pt x="119" y="139"/>
                </a:cubicBezTo>
                <a:lnTo>
                  <a:pt x="119" y="134"/>
                </a:lnTo>
                <a:close/>
                <a:moveTo>
                  <a:pt x="80" y="79"/>
                </a:moveTo>
                <a:cubicBezTo>
                  <a:pt x="82" y="79"/>
                  <a:pt x="82" y="79"/>
                  <a:pt x="82" y="79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7" y="52"/>
                  <a:pt x="107" y="50"/>
                  <a:pt x="105" y="50"/>
                </a:cubicBezTo>
                <a:cubicBezTo>
                  <a:pt x="99" y="39"/>
                  <a:pt x="99" y="39"/>
                  <a:pt x="99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65" y="39"/>
                  <a:pt x="65" y="39"/>
                  <a:pt x="6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54" y="50"/>
                  <a:pt x="54" y="50"/>
                  <a:pt x="54" y="50"/>
                </a:cubicBezTo>
                <a:cubicBezTo>
                  <a:pt x="54" y="50"/>
                  <a:pt x="54" y="52"/>
                  <a:pt x="54" y="54"/>
                </a:cubicBezTo>
                <a:cubicBezTo>
                  <a:pt x="78" y="79"/>
                  <a:pt x="78" y="79"/>
                  <a:pt x="78" y="79"/>
                </a:cubicBezTo>
                <a:cubicBezTo>
                  <a:pt x="80" y="79"/>
                  <a:pt x="80" y="79"/>
                  <a:pt x="80" y="79"/>
                </a:cubicBezTo>
                <a:close/>
                <a:moveTo>
                  <a:pt x="97" y="46"/>
                </a:moveTo>
                <a:cubicBezTo>
                  <a:pt x="99" y="48"/>
                  <a:pt x="99" y="48"/>
                  <a:pt x="99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7" y="46"/>
                  <a:pt x="97" y="46"/>
                  <a:pt x="97" y="46"/>
                </a:cubicBezTo>
                <a:close/>
                <a:moveTo>
                  <a:pt x="90" y="43"/>
                </a:moveTo>
                <a:cubicBezTo>
                  <a:pt x="88" y="48"/>
                  <a:pt x="88" y="48"/>
                  <a:pt x="88" y="48"/>
                </a:cubicBezTo>
                <a:cubicBezTo>
                  <a:pt x="86" y="43"/>
                  <a:pt x="86" y="43"/>
                  <a:pt x="86" y="43"/>
                </a:cubicBezTo>
                <a:cubicBezTo>
                  <a:pt x="90" y="43"/>
                  <a:pt x="90" y="43"/>
                  <a:pt x="90" y="43"/>
                </a:cubicBezTo>
                <a:close/>
                <a:moveTo>
                  <a:pt x="90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86" y="67"/>
                  <a:pt x="86" y="67"/>
                  <a:pt x="86" y="67"/>
                </a:cubicBezTo>
                <a:lnTo>
                  <a:pt x="90" y="54"/>
                </a:lnTo>
                <a:close/>
                <a:moveTo>
                  <a:pt x="80" y="46"/>
                </a:moveTo>
                <a:cubicBezTo>
                  <a:pt x="84" y="48"/>
                  <a:pt x="84" y="48"/>
                  <a:pt x="84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80" y="46"/>
                  <a:pt x="80" y="46"/>
                  <a:pt x="80" y="46"/>
                </a:cubicBezTo>
                <a:close/>
                <a:moveTo>
                  <a:pt x="75" y="43"/>
                </a:moveTo>
                <a:cubicBezTo>
                  <a:pt x="73" y="48"/>
                  <a:pt x="73" y="48"/>
                  <a:pt x="73" y="48"/>
                </a:cubicBezTo>
                <a:cubicBezTo>
                  <a:pt x="69" y="43"/>
                  <a:pt x="69" y="43"/>
                  <a:pt x="69" y="43"/>
                </a:cubicBezTo>
                <a:cubicBezTo>
                  <a:pt x="75" y="43"/>
                  <a:pt x="75" y="43"/>
                  <a:pt x="75" y="43"/>
                </a:cubicBezTo>
                <a:close/>
                <a:moveTo>
                  <a:pt x="65" y="46"/>
                </a:moveTo>
                <a:cubicBezTo>
                  <a:pt x="67" y="48"/>
                  <a:pt x="67" y="48"/>
                  <a:pt x="67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65" y="46"/>
                  <a:pt x="65" y="46"/>
                  <a:pt x="65" y="46"/>
                </a:cubicBezTo>
                <a:close/>
                <a:moveTo>
                  <a:pt x="63" y="54"/>
                </a:moveTo>
                <a:cubicBezTo>
                  <a:pt x="71" y="54"/>
                  <a:pt x="71" y="54"/>
                  <a:pt x="71" y="54"/>
                </a:cubicBezTo>
                <a:cubicBezTo>
                  <a:pt x="75" y="67"/>
                  <a:pt x="75" y="67"/>
                  <a:pt x="75" y="67"/>
                </a:cubicBezTo>
                <a:cubicBezTo>
                  <a:pt x="63" y="54"/>
                  <a:pt x="63" y="54"/>
                  <a:pt x="63" y="54"/>
                </a:cubicBezTo>
                <a:close/>
                <a:moveTo>
                  <a:pt x="84" y="54"/>
                </a:moveTo>
                <a:cubicBezTo>
                  <a:pt x="80" y="69"/>
                  <a:pt x="80" y="69"/>
                  <a:pt x="80" y="69"/>
                </a:cubicBezTo>
                <a:cubicBezTo>
                  <a:pt x="75" y="54"/>
                  <a:pt x="75" y="54"/>
                  <a:pt x="75" y="54"/>
                </a:cubicBezTo>
                <a:lnTo>
                  <a:pt x="84" y="54"/>
                </a:lnTo>
                <a:close/>
                <a:moveTo>
                  <a:pt x="80" y="91"/>
                </a:moveTo>
                <a:cubicBezTo>
                  <a:pt x="95" y="91"/>
                  <a:pt x="108" y="82"/>
                  <a:pt x="113" y="69"/>
                </a:cubicBezTo>
                <a:cubicBezTo>
                  <a:pt x="119" y="56"/>
                  <a:pt x="115" y="41"/>
                  <a:pt x="106" y="33"/>
                </a:cubicBezTo>
                <a:cubicBezTo>
                  <a:pt x="95" y="22"/>
                  <a:pt x="80" y="20"/>
                  <a:pt x="67" y="24"/>
                </a:cubicBezTo>
                <a:cubicBezTo>
                  <a:pt x="55" y="30"/>
                  <a:pt x="46" y="43"/>
                  <a:pt x="46" y="56"/>
                </a:cubicBezTo>
                <a:cubicBezTo>
                  <a:pt x="46" y="76"/>
                  <a:pt x="61" y="91"/>
                  <a:pt x="80" y="91"/>
                </a:cubicBezTo>
                <a:close/>
                <a:moveTo>
                  <a:pt x="80" y="28"/>
                </a:moveTo>
                <a:cubicBezTo>
                  <a:pt x="93" y="28"/>
                  <a:pt x="104" y="35"/>
                  <a:pt x="108" y="46"/>
                </a:cubicBezTo>
                <a:cubicBezTo>
                  <a:pt x="113" y="56"/>
                  <a:pt x="110" y="69"/>
                  <a:pt x="102" y="78"/>
                </a:cubicBezTo>
                <a:cubicBezTo>
                  <a:pt x="93" y="87"/>
                  <a:pt x="80" y="89"/>
                  <a:pt x="70" y="84"/>
                </a:cubicBezTo>
                <a:cubicBezTo>
                  <a:pt x="59" y="80"/>
                  <a:pt x="52" y="69"/>
                  <a:pt x="52" y="56"/>
                </a:cubicBezTo>
                <a:cubicBezTo>
                  <a:pt x="52" y="41"/>
                  <a:pt x="65" y="28"/>
                  <a:pt x="80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Freeform 207">
            <a:extLst>
              <a:ext uri="{FF2B5EF4-FFF2-40B4-BE49-F238E27FC236}">
                <a16:creationId xmlns:a16="http://schemas.microsoft.com/office/drawing/2014/main" id="{747AF84C-3F08-4750-8AA3-198AD8BB6756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5819775"/>
            <a:ext cx="257175" cy="174625"/>
          </a:xfrm>
          <a:custGeom>
            <a:avLst/>
            <a:gdLst>
              <a:gd name="T0" fmla="*/ 48 w 162"/>
              <a:gd name="T1" fmla="*/ 28 h 110"/>
              <a:gd name="T2" fmla="*/ 13 w 162"/>
              <a:gd name="T3" fmla="*/ 46 h 110"/>
              <a:gd name="T4" fmla="*/ 26 w 162"/>
              <a:gd name="T5" fmla="*/ 24 h 110"/>
              <a:gd name="T6" fmla="*/ 67 w 162"/>
              <a:gd name="T7" fmla="*/ 50 h 110"/>
              <a:gd name="T8" fmla="*/ 48 w 162"/>
              <a:gd name="T9" fmla="*/ 18 h 110"/>
              <a:gd name="T10" fmla="*/ 28 w 162"/>
              <a:gd name="T11" fmla="*/ 18 h 110"/>
              <a:gd name="T12" fmla="*/ 9 w 162"/>
              <a:gd name="T13" fmla="*/ 50 h 110"/>
              <a:gd name="T14" fmla="*/ 160 w 162"/>
              <a:gd name="T15" fmla="*/ 56 h 110"/>
              <a:gd name="T16" fmla="*/ 134 w 162"/>
              <a:gd name="T17" fmla="*/ 28 h 110"/>
              <a:gd name="T18" fmla="*/ 123 w 162"/>
              <a:gd name="T19" fmla="*/ 19 h 110"/>
              <a:gd name="T20" fmla="*/ 82 w 162"/>
              <a:gd name="T21" fmla="*/ 52 h 110"/>
              <a:gd name="T22" fmla="*/ 82 w 162"/>
              <a:gd name="T23" fmla="*/ 69 h 110"/>
              <a:gd name="T24" fmla="*/ 47 w 162"/>
              <a:gd name="T25" fmla="*/ 106 h 110"/>
              <a:gd name="T26" fmla="*/ 56 w 162"/>
              <a:gd name="T27" fmla="*/ 67 h 110"/>
              <a:gd name="T28" fmla="*/ 50 w 162"/>
              <a:gd name="T29" fmla="*/ 65 h 110"/>
              <a:gd name="T30" fmla="*/ 45 w 162"/>
              <a:gd name="T31" fmla="*/ 58 h 110"/>
              <a:gd name="T32" fmla="*/ 73 w 162"/>
              <a:gd name="T33" fmla="*/ 63 h 110"/>
              <a:gd name="T34" fmla="*/ 43 w 162"/>
              <a:gd name="T35" fmla="*/ 6 h 110"/>
              <a:gd name="T36" fmla="*/ 32 w 162"/>
              <a:gd name="T37" fmla="*/ 6 h 110"/>
              <a:gd name="T38" fmla="*/ 2 w 162"/>
              <a:gd name="T39" fmla="*/ 63 h 110"/>
              <a:gd name="T40" fmla="*/ 30 w 162"/>
              <a:gd name="T41" fmla="*/ 58 h 110"/>
              <a:gd name="T42" fmla="*/ 26 w 162"/>
              <a:gd name="T43" fmla="*/ 65 h 110"/>
              <a:gd name="T44" fmla="*/ 24 w 162"/>
              <a:gd name="T45" fmla="*/ 69 h 110"/>
              <a:gd name="T46" fmla="*/ 22 w 162"/>
              <a:gd name="T47" fmla="*/ 73 h 110"/>
              <a:gd name="T48" fmla="*/ 0 w 162"/>
              <a:gd name="T49" fmla="*/ 106 h 110"/>
              <a:gd name="T50" fmla="*/ 160 w 162"/>
              <a:gd name="T51" fmla="*/ 106 h 110"/>
              <a:gd name="T52" fmla="*/ 158 w 162"/>
              <a:gd name="T53" fmla="*/ 69 h 110"/>
              <a:gd name="T54" fmla="*/ 39 w 162"/>
              <a:gd name="T55" fmla="*/ 36 h 110"/>
              <a:gd name="T56" fmla="*/ 39 w 162"/>
              <a:gd name="T57" fmla="*/ 41 h 110"/>
              <a:gd name="T58" fmla="*/ 37 w 162"/>
              <a:gd name="T59" fmla="*/ 47 h 110"/>
              <a:gd name="T60" fmla="*/ 35 w 162"/>
              <a:gd name="T61" fmla="*/ 54 h 110"/>
              <a:gd name="T62" fmla="*/ 41 w 162"/>
              <a:gd name="T63" fmla="*/ 63 h 110"/>
              <a:gd name="T64" fmla="*/ 35 w 162"/>
              <a:gd name="T65" fmla="*/ 69 h 110"/>
              <a:gd name="T66" fmla="*/ 35 w 162"/>
              <a:gd name="T67" fmla="*/ 73 h 110"/>
              <a:gd name="T68" fmla="*/ 30 w 162"/>
              <a:gd name="T69" fmla="*/ 47 h 110"/>
              <a:gd name="T70" fmla="*/ 32 w 162"/>
              <a:gd name="T71" fmla="*/ 106 h 110"/>
              <a:gd name="T72" fmla="*/ 41 w 162"/>
              <a:gd name="T73" fmla="*/ 78 h 110"/>
              <a:gd name="T74" fmla="*/ 45 w 162"/>
              <a:gd name="T75" fmla="*/ 47 h 110"/>
              <a:gd name="T76" fmla="*/ 45 w 162"/>
              <a:gd name="T77" fmla="*/ 47 h 110"/>
              <a:gd name="T78" fmla="*/ 132 w 162"/>
              <a:gd name="T79" fmla="*/ 21 h 110"/>
              <a:gd name="T80" fmla="*/ 132 w 162"/>
              <a:gd name="T81" fmla="*/ 17 h 110"/>
              <a:gd name="T82" fmla="*/ 102 w 162"/>
              <a:gd name="T83" fmla="*/ 84 h 110"/>
              <a:gd name="T84" fmla="*/ 149 w 162"/>
              <a:gd name="T85" fmla="*/ 106 h 110"/>
              <a:gd name="T86" fmla="*/ 115 w 162"/>
              <a:gd name="T87" fmla="*/ 80 h 110"/>
              <a:gd name="T88" fmla="*/ 97 w 162"/>
              <a:gd name="T89" fmla="*/ 106 h 110"/>
              <a:gd name="T90" fmla="*/ 149 w 162"/>
              <a:gd name="T91" fmla="*/ 69 h 110"/>
              <a:gd name="T92" fmla="*/ 86 w 162"/>
              <a:gd name="T93" fmla="*/ 58 h 110"/>
              <a:gd name="T94" fmla="*/ 86 w 162"/>
              <a:gd name="T95" fmla="*/ 63 h 110"/>
              <a:gd name="T96" fmla="*/ 144 w 162"/>
              <a:gd name="T97" fmla="*/ 97 h 110"/>
              <a:gd name="T98" fmla="*/ 125 w 162"/>
              <a:gd name="T99" fmla="*/ 81 h 110"/>
              <a:gd name="T100" fmla="*/ 125 w 162"/>
              <a:gd name="T101" fmla="*/ 99 h 110"/>
              <a:gd name="T102" fmla="*/ 138 w 162"/>
              <a:gd name="T103" fmla="*/ 95 h 110"/>
              <a:gd name="T104" fmla="*/ 116 w 162"/>
              <a:gd name="T105" fmla="*/ 35 h 110"/>
              <a:gd name="T106" fmla="*/ 116 w 162"/>
              <a:gd name="T107" fmla="*/ 6 h 110"/>
              <a:gd name="T108" fmla="*/ 144 w 162"/>
              <a:gd name="T109" fmla="*/ 35 h 110"/>
              <a:gd name="T110" fmla="*/ 140 w 162"/>
              <a:gd name="T111" fmla="*/ 11 h 110"/>
              <a:gd name="T112" fmla="*/ 115 w 162"/>
              <a:gd name="T113" fmla="*/ 37 h 110"/>
              <a:gd name="T114" fmla="*/ 110 w 162"/>
              <a:gd name="T115" fmla="*/ 42 h 110"/>
              <a:gd name="T116" fmla="*/ 151 w 162"/>
              <a:gd name="T117" fmla="*/ 42 h 110"/>
              <a:gd name="T118" fmla="*/ 147 w 162"/>
              <a:gd name="T119" fmla="*/ 37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2" h="110">
                <a:moveTo>
                  <a:pt x="63" y="46"/>
                </a:moveTo>
                <a:cubicBezTo>
                  <a:pt x="63" y="37"/>
                  <a:pt x="56" y="28"/>
                  <a:pt x="50" y="24"/>
                </a:cubicBezTo>
                <a:cubicBezTo>
                  <a:pt x="48" y="28"/>
                  <a:pt x="48" y="28"/>
                  <a:pt x="48" y="28"/>
                </a:cubicBezTo>
                <a:cubicBezTo>
                  <a:pt x="52" y="32"/>
                  <a:pt x="56" y="39"/>
                  <a:pt x="56" y="46"/>
                </a:cubicBezTo>
                <a:cubicBezTo>
                  <a:pt x="63" y="46"/>
                  <a:pt x="63" y="46"/>
                  <a:pt x="63" y="46"/>
                </a:cubicBezTo>
                <a:close/>
                <a:moveTo>
                  <a:pt x="13" y="46"/>
                </a:moveTo>
                <a:cubicBezTo>
                  <a:pt x="19" y="46"/>
                  <a:pt x="19" y="46"/>
                  <a:pt x="19" y="46"/>
                </a:cubicBezTo>
                <a:cubicBezTo>
                  <a:pt x="19" y="39"/>
                  <a:pt x="24" y="32"/>
                  <a:pt x="28" y="28"/>
                </a:cubicBezTo>
                <a:cubicBezTo>
                  <a:pt x="26" y="24"/>
                  <a:pt x="26" y="24"/>
                  <a:pt x="26" y="24"/>
                </a:cubicBezTo>
                <a:cubicBezTo>
                  <a:pt x="19" y="28"/>
                  <a:pt x="13" y="37"/>
                  <a:pt x="13" y="46"/>
                </a:cubicBezTo>
                <a:close/>
                <a:moveTo>
                  <a:pt x="67" y="46"/>
                </a:moveTo>
                <a:cubicBezTo>
                  <a:pt x="67" y="46"/>
                  <a:pt x="67" y="48"/>
                  <a:pt x="67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5" y="35"/>
                  <a:pt x="65" y="18"/>
                  <a:pt x="50" y="14"/>
                </a:cubicBezTo>
                <a:cubicBezTo>
                  <a:pt x="48" y="18"/>
                  <a:pt x="48" y="18"/>
                  <a:pt x="48" y="18"/>
                </a:cubicBezTo>
                <a:cubicBezTo>
                  <a:pt x="58" y="22"/>
                  <a:pt x="67" y="33"/>
                  <a:pt x="67" y="46"/>
                </a:cubicBezTo>
                <a:close/>
                <a:moveTo>
                  <a:pt x="9" y="50"/>
                </a:moveTo>
                <a:cubicBezTo>
                  <a:pt x="6" y="35"/>
                  <a:pt x="15" y="22"/>
                  <a:pt x="28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11" y="18"/>
                  <a:pt x="0" y="35"/>
                  <a:pt x="4" y="50"/>
                </a:cubicBezTo>
                <a:lnTo>
                  <a:pt x="9" y="50"/>
                </a:lnTo>
                <a:close/>
                <a:moveTo>
                  <a:pt x="158" y="69"/>
                </a:moveTo>
                <a:cubicBezTo>
                  <a:pt x="160" y="69"/>
                  <a:pt x="160" y="67"/>
                  <a:pt x="160" y="65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54"/>
                  <a:pt x="160" y="52"/>
                  <a:pt x="158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4" y="28"/>
                  <a:pt x="134" y="28"/>
                  <a:pt x="134" y="28"/>
                </a:cubicBezTo>
                <a:cubicBezTo>
                  <a:pt x="136" y="26"/>
                  <a:pt x="138" y="23"/>
                  <a:pt x="138" y="19"/>
                </a:cubicBezTo>
                <a:cubicBezTo>
                  <a:pt x="138" y="15"/>
                  <a:pt x="134" y="13"/>
                  <a:pt x="132" y="13"/>
                </a:cubicBezTo>
                <a:cubicBezTo>
                  <a:pt x="127" y="13"/>
                  <a:pt x="123" y="15"/>
                  <a:pt x="123" y="19"/>
                </a:cubicBezTo>
                <a:cubicBezTo>
                  <a:pt x="123" y="23"/>
                  <a:pt x="125" y="26"/>
                  <a:pt x="127" y="28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82" y="52"/>
                  <a:pt x="82" y="52"/>
                  <a:pt x="82" y="52"/>
                </a:cubicBezTo>
                <a:cubicBezTo>
                  <a:pt x="82" y="52"/>
                  <a:pt x="80" y="54"/>
                  <a:pt x="80" y="56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7"/>
                  <a:pt x="82" y="69"/>
                  <a:pt x="82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47" y="106"/>
                  <a:pt x="47" y="106"/>
                  <a:pt x="47" y="106"/>
                </a:cubicBezTo>
                <a:cubicBezTo>
                  <a:pt x="47" y="78"/>
                  <a:pt x="47" y="78"/>
                  <a:pt x="47" y="78"/>
                </a:cubicBezTo>
                <a:cubicBezTo>
                  <a:pt x="52" y="76"/>
                  <a:pt x="56" y="73"/>
                  <a:pt x="60" y="71"/>
                </a:cubicBezTo>
                <a:cubicBezTo>
                  <a:pt x="56" y="67"/>
                  <a:pt x="56" y="67"/>
                  <a:pt x="56" y="67"/>
                </a:cubicBezTo>
                <a:cubicBezTo>
                  <a:pt x="54" y="69"/>
                  <a:pt x="50" y="71"/>
                  <a:pt x="47" y="73"/>
                </a:cubicBezTo>
                <a:cubicBezTo>
                  <a:pt x="47" y="67"/>
                  <a:pt x="47" y="67"/>
                  <a:pt x="47" y="67"/>
                </a:cubicBezTo>
                <a:cubicBezTo>
                  <a:pt x="50" y="65"/>
                  <a:pt x="50" y="65"/>
                  <a:pt x="50" y="65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5" y="60"/>
                </a:cubicBezTo>
                <a:cubicBezTo>
                  <a:pt x="45" y="58"/>
                  <a:pt x="45" y="58"/>
                  <a:pt x="45" y="58"/>
                </a:cubicBezTo>
                <a:cubicBezTo>
                  <a:pt x="67" y="67"/>
                  <a:pt x="67" y="67"/>
                  <a:pt x="67" y="67"/>
                </a:cubicBezTo>
                <a:cubicBezTo>
                  <a:pt x="69" y="69"/>
                  <a:pt x="71" y="67"/>
                  <a:pt x="71" y="67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60"/>
                  <a:pt x="73" y="60"/>
                  <a:pt x="73" y="58"/>
                </a:cubicBezTo>
                <a:cubicBezTo>
                  <a:pt x="45" y="41"/>
                  <a:pt x="45" y="41"/>
                  <a:pt x="45" y="41"/>
                </a:cubicBezTo>
                <a:cubicBezTo>
                  <a:pt x="43" y="6"/>
                  <a:pt x="43" y="6"/>
                  <a:pt x="43" y="6"/>
                </a:cubicBezTo>
                <a:cubicBezTo>
                  <a:pt x="41" y="4"/>
                  <a:pt x="41" y="4"/>
                  <a:pt x="41" y="4"/>
                </a:cubicBezTo>
                <a:cubicBezTo>
                  <a:pt x="35" y="4"/>
                  <a:pt x="35" y="4"/>
                  <a:pt x="35" y="4"/>
                </a:cubicBezTo>
                <a:cubicBezTo>
                  <a:pt x="32" y="6"/>
                  <a:pt x="32" y="6"/>
                  <a:pt x="32" y="6"/>
                </a:cubicBezTo>
                <a:cubicBezTo>
                  <a:pt x="30" y="41"/>
                  <a:pt x="30" y="41"/>
                  <a:pt x="30" y="41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60"/>
                  <a:pt x="2" y="60"/>
                  <a:pt x="2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4" y="67"/>
                  <a:pt x="6" y="69"/>
                  <a:pt x="9" y="67"/>
                </a:cubicBezTo>
                <a:cubicBezTo>
                  <a:pt x="30" y="58"/>
                  <a:pt x="30" y="58"/>
                  <a:pt x="30" y="58"/>
                </a:cubicBezTo>
                <a:cubicBezTo>
                  <a:pt x="30" y="60"/>
                  <a:pt x="30" y="60"/>
                  <a:pt x="30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65"/>
                  <a:pt x="28" y="67"/>
                  <a:pt x="30" y="67"/>
                </a:cubicBezTo>
                <a:cubicBezTo>
                  <a:pt x="28" y="73"/>
                  <a:pt x="28" y="73"/>
                  <a:pt x="28" y="73"/>
                </a:cubicBezTo>
                <a:cubicBezTo>
                  <a:pt x="26" y="71"/>
                  <a:pt x="26" y="71"/>
                  <a:pt x="24" y="69"/>
                </a:cubicBezTo>
                <a:cubicBezTo>
                  <a:pt x="22" y="69"/>
                  <a:pt x="19" y="69"/>
                  <a:pt x="19" y="67"/>
                </a:cubicBezTo>
                <a:cubicBezTo>
                  <a:pt x="15" y="71"/>
                  <a:pt x="15" y="71"/>
                  <a:pt x="15" y="71"/>
                </a:cubicBezTo>
                <a:cubicBezTo>
                  <a:pt x="17" y="73"/>
                  <a:pt x="19" y="73"/>
                  <a:pt x="22" y="73"/>
                </a:cubicBezTo>
                <a:cubicBezTo>
                  <a:pt x="24" y="76"/>
                  <a:pt x="26" y="78"/>
                  <a:pt x="28" y="78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0"/>
                  <a:pt x="0" y="110"/>
                  <a:pt x="0" y="110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6"/>
                  <a:pt x="160" y="106"/>
                  <a:pt x="160" y="106"/>
                </a:cubicBezTo>
                <a:cubicBezTo>
                  <a:pt x="156" y="106"/>
                  <a:pt x="156" y="106"/>
                  <a:pt x="156" y="106"/>
                </a:cubicBezTo>
                <a:cubicBezTo>
                  <a:pt x="156" y="69"/>
                  <a:pt x="156" y="69"/>
                  <a:pt x="156" y="69"/>
                </a:cubicBezTo>
                <a:lnTo>
                  <a:pt x="158" y="69"/>
                </a:lnTo>
                <a:close/>
                <a:moveTo>
                  <a:pt x="37" y="10"/>
                </a:moveTo>
                <a:cubicBezTo>
                  <a:pt x="39" y="10"/>
                  <a:pt x="39" y="10"/>
                  <a:pt x="39" y="10"/>
                </a:cubicBezTo>
                <a:cubicBezTo>
                  <a:pt x="39" y="36"/>
                  <a:pt x="39" y="36"/>
                  <a:pt x="39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0"/>
                  <a:pt x="37" y="10"/>
                  <a:pt x="37" y="10"/>
                </a:cubicBezTo>
                <a:close/>
                <a:moveTo>
                  <a:pt x="39" y="41"/>
                </a:moveTo>
                <a:cubicBezTo>
                  <a:pt x="39" y="41"/>
                  <a:pt x="41" y="43"/>
                  <a:pt x="41" y="45"/>
                </a:cubicBezTo>
                <a:cubicBezTo>
                  <a:pt x="39" y="47"/>
                  <a:pt x="39" y="47"/>
                  <a:pt x="39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5" y="45"/>
                  <a:pt x="35" y="45"/>
                  <a:pt x="35" y="43"/>
                </a:cubicBezTo>
                <a:cubicBezTo>
                  <a:pt x="37" y="43"/>
                  <a:pt x="37" y="41"/>
                  <a:pt x="39" y="41"/>
                </a:cubicBezTo>
                <a:close/>
                <a:moveTo>
                  <a:pt x="35" y="54"/>
                </a:moveTo>
                <a:cubicBezTo>
                  <a:pt x="39" y="54"/>
                  <a:pt x="39" y="54"/>
                  <a:pt x="39" y="54"/>
                </a:cubicBezTo>
                <a:cubicBezTo>
                  <a:pt x="41" y="54"/>
                  <a:pt x="41" y="54"/>
                  <a:pt x="41" y="54"/>
                </a:cubicBezTo>
                <a:cubicBezTo>
                  <a:pt x="41" y="63"/>
                  <a:pt x="41" y="63"/>
                  <a:pt x="41" y="63"/>
                </a:cubicBezTo>
                <a:cubicBezTo>
                  <a:pt x="39" y="63"/>
                  <a:pt x="37" y="63"/>
                  <a:pt x="35" y="63"/>
                </a:cubicBezTo>
                <a:lnTo>
                  <a:pt x="35" y="54"/>
                </a:lnTo>
                <a:close/>
                <a:moveTo>
                  <a:pt x="35" y="69"/>
                </a:moveTo>
                <a:cubicBezTo>
                  <a:pt x="37" y="69"/>
                  <a:pt x="39" y="69"/>
                  <a:pt x="41" y="69"/>
                </a:cubicBezTo>
                <a:cubicBezTo>
                  <a:pt x="41" y="73"/>
                  <a:pt x="41" y="73"/>
                  <a:pt x="41" y="73"/>
                </a:cubicBezTo>
                <a:cubicBezTo>
                  <a:pt x="39" y="73"/>
                  <a:pt x="37" y="73"/>
                  <a:pt x="35" y="73"/>
                </a:cubicBezTo>
                <a:lnTo>
                  <a:pt x="35" y="69"/>
                </a:lnTo>
                <a:close/>
                <a:moveTo>
                  <a:pt x="9" y="63"/>
                </a:moveTo>
                <a:cubicBezTo>
                  <a:pt x="30" y="47"/>
                  <a:pt x="30" y="47"/>
                  <a:pt x="30" y="47"/>
                </a:cubicBezTo>
                <a:cubicBezTo>
                  <a:pt x="30" y="47"/>
                  <a:pt x="30" y="50"/>
                  <a:pt x="32" y="50"/>
                </a:cubicBezTo>
                <a:lnTo>
                  <a:pt x="9" y="63"/>
                </a:lnTo>
                <a:close/>
                <a:moveTo>
                  <a:pt x="32" y="106"/>
                </a:moveTo>
                <a:cubicBezTo>
                  <a:pt x="35" y="78"/>
                  <a:pt x="35" y="78"/>
                  <a:pt x="35" y="78"/>
                </a:cubicBezTo>
                <a:cubicBezTo>
                  <a:pt x="35" y="80"/>
                  <a:pt x="37" y="80"/>
                  <a:pt x="39" y="80"/>
                </a:cubicBezTo>
                <a:cubicBezTo>
                  <a:pt x="39" y="80"/>
                  <a:pt x="41" y="80"/>
                  <a:pt x="41" y="78"/>
                </a:cubicBezTo>
                <a:cubicBezTo>
                  <a:pt x="43" y="106"/>
                  <a:pt x="43" y="106"/>
                  <a:pt x="43" y="106"/>
                </a:cubicBezTo>
                <a:lnTo>
                  <a:pt x="32" y="106"/>
                </a:lnTo>
                <a:close/>
                <a:moveTo>
                  <a:pt x="45" y="47"/>
                </a:moveTo>
                <a:cubicBezTo>
                  <a:pt x="67" y="63"/>
                  <a:pt x="67" y="63"/>
                  <a:pt x="67" y="63"/>
                </a:cubicBezTo>
                <a:cubicBezTo>
                  <a:pt x="43" y="50"/>
                  <a:pt x="43" y="50"/>
                  <a:pt x="43" y="50"/>
                </a:cubicBezTo>
                <a:cubicBezTo>
                  <a:pt x="45" y="50"/>
                  <a:pt x="45" y="47"/>
                  <a:pt x="45" y="47"/>
                </a:cubicBezTo>
                <a:close/>
                <a:moveTo>
                  <a:pt x="132" y="17"/>
                </a:moveTo>
                <a:cubicBezTo>
                  <a:pt x="132" y="17"/>
                  <a:pt x="132" y="19"/>
                  <a:pt x="134" y="19"/>
                </a:cubicBezTo>
                <a:cubicBezTo>
                  <a:pt x="134" y="21"/>
                  <a:pt x="134" y="21"/>
                  <a:pt x="132" y="21"/>
                </a:cubicBezTo>
                <a:cubicBezTo>
                  <a:pt x="132" y="23"/>
                  <a:pt x="132" y="23"/>
                  <a:pt x="130" y="23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19"/>
                  <a:pt x="130" y="17"/>
                  <a:pt x="132" y="17"/>
                </a:cubicBezTo>
                <a:close/>
                <a:moveTo>
                  <a:pt x="112" y="106"/>
                </a:moveTo>
                <a:cubicBezTo>
                  <a:pt x="102" y="106"/>
                  <a:pt x="102" y="106"/>
                  <a:pt x="102" y="106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12" y="84"/>
                  <a:pt x="112" y="84"/>
                  <a:pt x="112" y="84"/>
                </a:cubicBezTo>
                <a:lnTo>
                  <a:pt x="112" y="106"/>
                </a:lnTo>
                <a:close/>
                <a:moveTo>
                  <a:pt x="149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17" y="80"/>
                  <a:pt x="117" y="80"/>
                  <a:pt x="115" y="80"/>
                </a:cubicBezTo>
                <a:cubicBezTo>
                  <a:pt x="99" y="80"/>
                  <a:pt x="99" y="80"/>
                  <a:pt x="99" y="80"/>
                </a:cubicBezTo>
                <a:cubicBezTo>
                  <a:pt x="97" y="80"/>
                  <a:pt x="97" y="80"/>
                  <a:pt x="97" y="82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91" y="106"/>
                  <a:pt x="91" y="106"/>
                  <a:pt x="91" y="106"/>
                </a:cubicBezTo>
                <a:cubicBezTo>
                  <a:pt x="91" y="69"/>
                  <a:pt x="91" y="69"/>
                  <a:pt x="91" y="69"/>
                </a:cubicBezTo>
                <a:cubicBezTo>
                  <a:pt x="149" y="69"/>
                  <a:pt x="149" y="69"/>
                  <a:pt x="149" y="69"/>
                </a:cubicBezTo>
                <a:lnTo>
                  <a:pt x="149" y="106"/>
                </a:lnTo>
                <a:close/>
                <a:moveTo>
                  <a:pt x="86" y="63"/>
                </a:moveTo>
                <a:cubicBezTo>
                  <a:pt x="86" y="58"/>
                  <a:pt x="86" y="58"/>
                  <a:pt x="86" y="58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56" y="63"/>
                  <a:pt x="156" y="63"/>
                  <a:pt x="156" y="63"/>
                </a:cubicBezTo>
                <a:cubicBezTo>
                  <a:pt x="86" y="63"/>
                  <a:pt x="86" y="63"/>
                  <a:pt x="86" y="63"/>
                </a:cubicBezTo>
                <a:close/>
                <a:moveTo>
                  <a:pt x="125" y="99"/>
                </a:moveTo>
                <a:cubicBezTo>
                  <a:pt x="140" y="99"/>
                  <a:pt x="140" y="99"/>
                  <a:pt x="140" y="99"/>
                </a:cubicBezTo>
                <a:cubicBezTo>
                  <a:pt x="142" y="99"/>
                  <a:pt x="144" y="99"/>
                  <a:pt x="144" y="97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4" y="81"/>
                  <a:pt x="142" y="81"/>
                  <a:pt x="140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3" y="81"/>
                  <a:pt x="123" y="81"/>
                  <a:pt x="123" y="83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9"/>
                  <a:pt x="123" y="99"/>
                  <a:pt x="125" y="99"/>
                </a:cubicBezTo>
                <a:close/>
                <a:moveTo>
                  <a:pt x="127" y="85"/>
                </a:moveTo>
                <a:cubicBezTo>
                  <a:pt x="138" y="85"/>
                  <a:pt x="138" y="85"/>
                  <a:pt x="138" y="85"/>
                </a:cubicBezTo>
                <a:cubicBezTo>
                  <a:pt x="138" y="95"/>
                  <a:pt x="138" y="95"/>
                  <a:pt x="138" y="95"/>
                </a:cubicBezTo>
                <a:cubicBezTo>
                  <a:pt x="127" y="95"/>
                  <a:pt x="127" y="95"/>
                  <a:pt x="127" y="95"/>
                </a:cubicBezTo>
                <a:lnTo>
                  <a:pt x="127" y="85"/>
                </a:lnTo>
                <a:close/>
                <a:moveTo>
                  <a:pt x="116" y="35"/>
                </a:moveTo>
                <a:cubicBezTo>
                  <a:pt x="121" y="31"/>
                  <a:pt x="121" y="31"/>
                  <a:pt x="121" y="31"/>
                </a:cubicBezTo>
                <a:cubicBezTo>
                  <a:pt x="116" y="26"/>
                  <a:pt x="116" y="17"/>
                  <a:pt x="121" y="11"/>
                </a:cubicBezTo>
                <a:cubicBezTo>
                  <a:pt x="116" y="6"/>
                  <a:pt x="116" y="6"/>
                  <a:pt x="116" y="6"/>
                </a:cubicBezTo>
                <a:cubicBezTo>
                  <a:pt x="114" y="11"/>
                  <a:pt x="112" y="15"/>
                  <a:pt x="112" y="22"/>
                </a:cubicBezTo>
                <a:cubicBezTo>
                  <a:pt x="112" y="26"/>
                  <a:pt x="114" y="31"/>
                  <a:pt x="116" y="35"/>
                </a:cubicBezTo>
                <a:close/>
                <a:moveTo>
                  <a:pt x="144" y="35"/>
                </a:moveTo>
                <a:cubicBezTo>
                  <a:pt x="146" y="31"/>
                  <a:pt x="148" y="26"/>
                  <a:pt x="148" y="22"/>
                </a:cubicBezTo>
                <a:cubicBezTo>
                  <a:pt x="148" y="15"/>
                  <a:pt x="146" y="11"/>
                  <a:pt x="144" y="6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4" y="17"/>
                  <a:pt x="144" y="26"/>
                  <a:pt x="140" y="31"/>
                </a:cubicBezTo>
                <a:lnTo>
                  <a:pt x="144" y="35"/>
                </a:lnTo>
                <a:close/>
                <a:moveTo>
                  <a:pt x="115" y="37"/>
                </a:moveTo>
                <a:cubicBezTo>
                  <a:pt x="104" y="28"/>
                  <a:pt x="104" y="13"/>
                  <a:pt x="115" y="4"/>
                </a:cubicBezTo>
                <a:cubicBezTo>
                  <a:pt x="110" y="0"/>
                  <a:pt x="110" y="0"/>
                  <a:pt x="110" y="0"/>
                </a:cubicBezTo>
                <a:cubicBezTo>
                  <a:pt x="99" y="11"/>
                  <a:pt x="99" y="31"/>
                  <a:pt x="110" y="42"/>
                </a:cubicBezTo>
                <a:lnTo>
                  <a:pt x="115" y="37"/>
                </a:lnTo>
                <a:close/>
                <a:moveTo>
                  <a:pt x="147" y="37"/>
                </a:moveTo>
                <a:cubicBezTo>
                  <a:pt x="151" y="42"/>
                  <a:pt x="151" y="42"/>
                  <a:pt x="151" y="42"/>
                </a:cubicBezTo>
                <a:cubicBezTo>
                  <a:pt x="162" y="31"/>
                  <a:pt x="162" y="11"/>
                  <a:pt x="151" y="0"/>
                </a:cubicBezTo>
                <a:cubicBezTo>
                  <a:pt x="147" y="4"/>
                  <a:pt x="147" y="4"/>
                  <a:pt x="147" y="4"/>
                </a:cubicBezTo>
                <a:cubicBezTo>
                  <a:pt x="157" y="13"/>
                  <a:pt x="157" y="28"/>
                  <a:pt x="147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06021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Freeform 6">
            <a:extLst>
              <a:ext uri="{FF2B5EF4-FFF2-40B4-BE49-F238E27FC236}">
                <a16:creationId xmlns:a16="http://schemas.microsoft.com/office/drawing/2014/main" id="{183798FD-85C1-49B8-A9B9-1660579A0D9B}"/>
              </a:ext>
            </a:extLst>
          </p:cNvPr>
          <p:cNvSpPr>
            <a:spLocks noEditPoints="1"/>
          </p:cNvSpPr>
          <p:nvPr/>
        </p:nvSpPr>
        <p:spPr bwMode="auto">
          <a:xfrm>
            <a:off x="1854201" y="1373188"/>
            <a:ext cx="222250" cy="254000"/>
          </a:xfrm>
          <a:custGeom>
            <a:avLst/>
            <a:gdLst>
              <a:gd name="T0" fmla="*/ 128 w 140"/>
              <a:gd name="T1" fmla="*/ 59 h 160"/>
              <a:gd name="T2" fmla="*/ 49 w 140"/>
              <a:gd name="T3" fmla="*/ 142 h 160"/>
              <a:gd name="T4" fmla="*/ 32 w 140"/>
              <a:gd name="T5" fmla="*/ 149 h 160"/>
              <a:gd name="T6" fmla="*/ 17 w 140"/>
              <a:gd name="T7" fmla="*/ 142 h 160"/>
              <a:gd name="T8" fmla="*/ 10 w 140"/>
              <a:gd name="T9" fmla="*/ 125 h 160"/>
              <a:gd name="T10" fmla="*/ 17 w 140"/>
              <a:gd name="T11" fmla="*/ 107 h 160"/>
              <a:gd name="T12" fmla="*/ 104 w 140"/>
              <a:gd name="T13" fmla="*/ 15 h 160"/>
              <a:gd name="T14" fmla="*/ 125 w 140"/>
              <a:gd name="T15" fmla="*/ 15 h 160"/>
              <a:gd name="T16" fmla="*/ 125 w 140"/>
              <a:gd name="T17" fmla="*/ 38 h 160"/>
              <a:gd name="T18" fmla="*/ 47 w 140"/>
              <a:gd name="T19" fmla="*/ 120 h 160"/>
              <a:gd name="T20" fmla="*/ 38 w 140"/>
              <a:gd name="T21" fmla="*/ 120 h 160"/>
              <a:gd name="T22" fmla="*/ 36 w 140"/>
              <a:gd name="T23" fmla="*/ 116 h 160"/>
              <a:gd name="T24" fmla="*/ 38 w 140"/>
              <a:gd name="T25" fmla="*/ 111 h 160"/>
              <a:gd name="T26" fmla="*/ 94 w 140"/>
              <a:gd name="T27" fmla="*/ 52 h 160"/>
              <a:gd name="T28" fmla="*/ 95 w 140"/>
              <a:gd name="T29" fmla="*/ 47 h 160"/>
              <a:gd name="T30" fmla="*/ 94 w 140"/>
              <a:gd name="T31" fmla="*/ 43 h 160"/>
              <a:gd name="T32" fmla="*/ 87 w 140"/>
              <a:gd name="T33" fmla="*/ 43 h 160"/>
              <a:gd name="T34" fmla="*/ 30 w 140"/>
              <a:gd name="T35" fmla="*/ 103 h 160"/>
              <a:gd name="T36" fmla="*/ 26 w 140"/>
              <a:gd name="T37" fmla="*/ 116 h 160"/>
              <a:gd name="T38" fmla="*/ 30 w 140"/>
              <a:gd name="T39" fmla="*/ 128 h 160"/>
              <a:gd name="T40" fmla="*/ 53 w 140"/>
              <a:gd name="T41" fmla="*/ 128 h 160"/>
              <a:gd name="T42" fmla="*/ 132 w 140"/>
              <a:gd name="T43" fmla="*/ 45 h 160"/>
              <a:gd name="T44" fmla="*/ 140 w 140"/>
              <a:gd name="T45" fmla="*/ 27 h 160"/>
              <a:gd name="T46" fmla="*/ 132 w 140"/>
              <a:gd name="T47" fmla="*/ 7 h 160"/>
              <a:gd name="T48" fmla="*/ 115 w 140"/>
              <a:gd name="T49" fmla="*/ 0 h 160"/>
              <a:gd name="T50" fmla="*/ 97 w 140"/>
              <a:gd name="T51" fmla="*/ 7 h 160"/>
              <a:gd name="T52" fmla="*/ 10 w 140"/>
              <a:gd name="T53" fmla="*/ 100 h 160"/>
              <a:gd name="T54" fmla="*/ 0 w 140"/>
              <a:gd name="T55" fmla="*/ 125 h 160"/>
              <a:gd name="T56" fmla="*/ 10 w 140"/>
              <a:gd name="T57" fmla="*/ 150 h 160"/>
              <a:gd name="T58" fmla="*/ 32 w 140"/>
              <a:gd name="T59" fmla="*/ 160 h 160"/>
              <a:gd name="T60" fmla="*/ 56 w 140"/>
              <a:gd name="T61" fmla="*/ 150 h 160"/>
              <a:gd name="T62" fmla="*/ 136 w 140"/>
              <a:gd name="T63" fmla="*/ 66 h 160"/>
              <a:gd name="T64" fmla="*/ 137 w 140"/>
              <a:gd name="T65" fmla="*/ 61 h 160"/>
              <a:gd name="T66" fmla="*/ 136 w 140"/>
              <a:gd name="T67" fmla="*/ 59 h 160"/>
              <a:gd name="T68" fmla="*/ 128 w 140"/>
              <a:gd name="T69" fmla="*/ 59 h 160"/>
              <a:gd name="T70" fmla="*/ 128 w 140"/>
              <a:gd name="T71" fmla="*/ 59 h 160"/>
              <a:gd name="T72" fmla="*/ 128 w 140"/>
              <a:gd name="T73" fmla="*/ 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" h="160">
                <a:moveTo>
                  <a:pt x="128" y="59"/>
                </a:moveTo>
                <a:cubicBezTo>
                  <a:pt x="49" y="142"/>
                  <a:pt x="49" y="142"/>
                  <a:pt x="49" y="142"/>
                </a:cubicBezTo>
                <a:cubicBezTo>
                  <a:pt x="44" y="146"/>
                  <a:pt x="39" y="149"/>
                  <a:pt x="32" y="149"/>
                </a:cubicBezTo>
                <a:cubicBezTo>
                  <a:pt x="27" y="149"/>
                  <a:pt x="21" y="146"/>
                  <a:pt x="17" y="142"/>
                </a:cubicBezTo>
                <a:cubicBezTo>
                  <a:pt x="13" y="138"/>
                  <a:pt x="10" y="131"/>
                  <a:pt x="10" y="125"/>
                </a:cubicBezTo>
                <a:cubicBezTo>
                  <a:pt x="10" y="118"/>
                  <a:pt x="13" y="113"/>
                  <a:pt x="17" y="107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10" y="10"/>
                  <a:pt x="119" y="10"/>
                  <a:pt x="125" y="15"/>
                </a:cubicBezTo>
                <a:cubicBezTo>
                  <a:pt x="131" y="21"/>
                  <a:pt x="131" y="31"/>
                  <a:pt x="125" y="38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4" y="123"/>
                  <a:pt x="40" y="123"/>
                  <a:pt x="38" y="120"/>
                </a:cubicBezTo>
                <a:cubicBezTo>
                  <a:pt x="36" y="120"/>
                  <a:pt x="36" y="117"/>
                  <a:pt x="36" y="116"/>
                </a:cubicBezTo>
                <a:cubicBezTo>
                  <a:pt x="36" y="114"/>
                  <a:pt x="36" y="113"/>
                  <a:pt x="38" y="111"/>
                </a:cubicBezTo>
                <a:cubicBezTo>
                  <a:pt x="94" y="52"/>
                  <a:pt x="94" y="52"/>
                  <a:pt x="94" y="52"/>
                </a:cubicBezTo>
                <a:cubicBezTo>
                  <a:pt x="95" y="50"/>
                  <a:pt x="95" y="49"/>
                  <a:pt x="95" y="47"/>
                </a:cubicBezTo>
                <a:cubicBezTo>
                  <a:pt x="95" y="46"/>
                  <a:pt x="95" y="45"/>
                  <a:pt x="94" y="43"/>
                </a:cubicBezTo>
                <a:cubicBezTo>
                  <a:pt x="93" y="41"/>
                  <a:pt x="89" y="41"/>
                  <a:pt x="87" y="4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27" y="106"/>
                  <a:pt x="26" y="111"/>
                  <a:pt x="26" y="116"/>
                </a:cubicBezTo>
                <a:cubicBezTo>
                  <a:pt x="26" y="120"/>
                  <a:pt x="27" y="125"/>
                  <a:pt x="30" y="128"/>
                </a:cubicBezTo>
                <a:cubicBezTo>
                  <a:pt x="36" y="135"/>
                  <a:pt x="48" y="135"/>
                  <a:pt x="53" y="128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7" y="41"/>
                  <a:pt x="140" y="34"/>
                  <a:pt x="140" y="27"/>
                </a:cubicBezTo>
                <a:cubicBezTo>
                  <a:pt x="140" y="20"/>
                  <a:pt x="137" y="13"/>
                  <a:pt x="132" y="7"/>
                </a:cubicBezTo>
                <a:cubicBezTo>
                  <a:pt x="128" y="3"/>
                  <a:pt x="121" y="0"/>
                  <a:pt x="115" y="0"/>
                </a:cubicBezTo>
                <a:cubicBezTo>
                  <a:pt x="108" y="0"/>
                  <a:pt x="102" y="3"/>
                  <a:pt x="97" y="7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4" y="107"/>
                  <a:pt x="0" y="116"/>
                  <a:pt x="0" y="125"/>
                </a:cubicBezTo>
                <a:cubicBezTo>
                  <a:pt x="0" y="134"/>
                  <a:pt x="4" y="143"/>
                  <a:pt x="10" y="150"/>
                </a:cubicBezTo>
                <a:cubicBezTo>
                  <a:pt x="15" y="156"/>
                  <a:pt x="25" y="160"/>
                  <a:pt x="32" y="160"/>
                </a:cubicBezTo>
                <a:cubicBezTo>
                  <a:pt x="42" y="160"/>
                  <a:pt x="51" y="156"/>
                  <a:pt x="56" y="150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36" y="66"/>
                  <a:pt x="137" y="64"/>
                  <a:pt x="137" y="61"/>
                </a:cubicBezTo>
                <a:cubicBezTo>
                  <a:pt x="137" y="60"/>
                  <a:pt x="136" y="59"/>
                  <a:pt x="136" y="59"/>
                </a:cubicBezTo>
                <a:cubicBezTo>
                  <a:pt x="133" y="56"/>
                  <a:pt x="131" y="56"/>
                  <a:pt x="128" y="59"/>
                </a:cubicBezTo>
                <a:close/>
                <a:moveTo>
                  <a:pt x="128" y="59"/>
                </a:moveTo>
                <a:cubicBezTo>
                  <a:pt x="128" y="59"/>
                  <a:pt x="128" y="59"/>
                  <a:pt x="128" y="5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Freeform 7">
            <a:extLst>
              <a:ext uri="{FF2B5EF4-FFF2-40B4-BE49-F238E27FC236}">
                <a16:creationId xmlns:a16="http://schemas.microsoft.com/office/drawing/2014/main" id="{F7AA2B2A-289E-42F3-A5A6-F905911BA863}"/>
              </a:ext>
            </a:extLst>
          </p:cNvPr>
          <p:cNvSpPr>
            <a:spLocks noEditPoints="1"/>
          </p:cNvSpPr>
          <p:nvPr/>
        </p:nvSpPr>
        <p:spPr bwMode="auto">
          <a:xfrm>
            <a:off x="1289051" y="1389063"/>
            <a:ext cx="254000" cy="223838"/>
          </a:xfrm>
          <a:custGeom>
            <a:avLst/>
            <a:gdLst>
              <a:gd name="T0" fmla="*/ 160 w 160"/>
              <a:gd name="T1" fmla="*/ 79 h 141"/>
              <a:gd name="T2" fmla="*/ 158 w 160"/>
              <a:gd name="T3" fmla="*/ 69 h 141"/>
              <a:gd name="T4" fmla="*/ 157 w 160"/>
              <a:gd name="T5" fmla="*/ 67 h 141"/>
              <a:gd name="T6" fmla="*/ 143 w 160"/>
              <a:gd name="T7" fmla="*/ 31 h 141"/>
              <a:gd name="T8" fmla="*/ 143 w 160"/>
              <a:gd name="T9" fmla="*/ 29 h 141"/>
              <a:gd name="T10" fmla="*/ 114 w 160"/>
              <a:gd name="T11" fmla="*/ 0 h 141"/>
              <a:gd name="T12" fmla="*/ 47 w 160"/>
              <a:gd name="T13" fmla="*/ 0 h 141"/>
              <a:gd name="T14" fmla="*/ 17 w 160"/>
              <a:gd name="T15" fmla="*/ 29 h 141"/>
              <a:gd name="T16" fmla="*/ 4 w 160"/>
              <a:gd name="T17" fmla="*/ 66 h 141"/>
              <a:gd name="T18" fmla="*/ 0 w 160"/>
              <a:gd name="T19" fmla="*/ 79 h 141"/>
              <a:gd name="T20" fmla="*/ 0 w 160"/>
              <a:gd name="T21" fmla="*/ 89 h 141"/>
              <a:gd name="T22" fmla="*/ 1 w 160"/>
              <a:gd name="T23" fmla="*/ 95 h 141"/>
              <a:gd name="T24" fmla="*/ 0 w 160"/>
              <a:gd name="T25" fmla="*/ 98 h 141"/>
              <a:gd name="T26" fmla="*/ 0 w 160"/>
              <a:gd name="T27" fmla="*/ 131 h 141"/>
              <a:gd name="T28" fmla="*/ 9 w 160"/>
              <a:gd name="T29" fmla="*/ 141 h 141"/>
              <a:gd name="T30" fmla="*/ 26 w 160"/>
              <a:gd name="T31" fmla="*/ 141 h 141"/>
              <a:gd name="T32" fmla="*/ 35 w 160"/>
              <a:gd name="T33" fmla="*/ 131 h 141"/>
              <a:gd name="T34" fmla="*/ 35 w 160"/>
              <a:gd name="T35" fmla="*/ 115 h 141"/>
              <a:gd name="T36" fmla="*/ 127 w 160"/>
              <a:gd name="T37" fmla="*/ 115 h 141"/>
              <a:gd name="T38" fmla="*/ 127 w 160"/>
              <a:gd name="T39" fmla="*/ 131 h 141"/>
              <a:gd name="T40" fmla="*/ 135 w 160"/>
              <a:gd name="T41" fmla="*/ 141 h 141"/>
              <a:gd name="T42" fmla="*/ 151 w 160"/>
              <a:gd name="T43" fmla="*/ 141 h 141"/>
              <a:gd name="T44" fmla="*/ 160 w 160"/>
              <a:gd name="T45" fmla="*/ 131 h 141"/>
              <a:gd name="T46" fmla="*/ 160 w 160"/>
              <a:gd name="T47" fmla="*/ 98 h 141"/>
              <a:gd name="T48" fmla="*/ 160 w 160"/>
              <a:gd name="T49" fmla="*/ 95 h 141"/>
              <a:gd name="T50" fmla="*/ 160 w 160"/>
              <a:gd name="T51" fmla="*/ 89 h 141"/>
              <a:gd name="T52" fmla="*/ 160 w 160"/>
              <a:gd name="T53" fmla="*/ 79 h 141"/>
              <a:gd name="T54" fmla="*/ 160 w 160"/>
              <a:gd name="T55" fmla="*/ 79 h 141"/>
              <a:gd name="T56" fmla="*/ 28 w 160"/>
              <a:gd name="T57" fmla="*/ 34 h 141"/>
              <a:gd name="T58" fmla="*/ 47 w 160"/>
              <a:gd name="T59" fmla="*/ 12 h 141"/>
              <a:gd name="T60" fmla="*/ 114 w 160"/>
              <a:gd name="T61" fmla="*/ 12 h 141"/>
              <a:gd name="T62" fmla="*/ 134 w 160"/>
              <a:gd name="T63" fmla="*/ 34 h 141"/>
              <a:gd name="T64" fmla="*/ 143 w 160"/>
              <a:gd name="T65" fmla="*/ 55 h 141"/>
              <a:gd name="T66" fmla="*/ 132 w 160"/>
              <a:gd name="T67" fmla="*/ 52 h 141"/>
              <a:gd name="T68" fmla="*/ 27 w 160"/>
              <a:gd name="T69" fmla="*/ 52 h 141"/>
              <a:gd name="T70" fmla="*/ 17 w 160"/>
              <a:gd name="T71" fmla="*/ 54 h 141"/>
              <a:gd name="T72" fmla="*/ 28 w 160"/>
              <a:gd name="T73" fmla="*/ 34 h 141"/>
              <a:gd name="T74" fmla="*/ 28 w 160"/>
              <a:gd name="T75" fmla="*/ 34 h 141"/>
              <a:gd name="T76" fmla="*/ 37 w 160"/>
              <a:gd name="T77" fmla="*/ 93 h 141"/>
              <a:gd name="T78" fmla="*/ 19 w 160"/>
              <a:gd name="T79" fmla="*/ 93 h 141"/>
              <a:gd name="T80" fmla="*/ 12 w 160"/>
              <a:gd name="T81" fmla="*/ 87 h 141"/>
              <a:gd name="T82" fmla="*/ 19 w 160"/>
              <a:gd name="T83" fmla="*/ 82 h 141"/>
              <a:gd name="T84" fmla="*/ 37 w 160"/>
              <a:gd name="T85" fmla="*/ 82 h 141"/>
              <a:gd name="T86" fmla="*/ 43 w 160"/>
              <a:gd name="T87" fmla="*/ 87 h 141"/>
              <a:gd name="T88" fmla="*/ 37 w 160"/>
              <a:gd name="T89" fmla="*/ 93 h 141"/>
              <a:gd name="T90" fmla="*/ 102 w 160"/>
              <a:gd name="T91" fmla="*/ 93 h 141"/>
              <a:gd name="T92" fmla="*/ 60 w 160"/>
              <a:gd name="T93" fmla="*/ 93 h 141"/>
              <a:gd name="T94" fmla="*/ 56 w 160"/>
              <a:gd name="T95" fmla="*/ 89 h 141"/>
              <a:gd name="T96" fmla="*/ 60 w 160"/>
              <a:gd name="T97" fmla="*/ 85 h 141"/>
              <a:gd name="T98" fmla="*/ 102 w 160"/>
              <a:gd name="T99" fmla="*/ 85 h 141"/>
              <a:gd name="T100" fmla="*/ 106 w 160"/>
              <a:gd name="T101" fmla="*/ 89 h 141"/>
              <a:gd name="T102" fmla="*/ 102 w 160"/>
              <a:gd name="T103" fmla="*/ 93 h 141"/>
              <a:gd name="T104" fmla="*/ 140 w 160"/>
              <a:gd name="T105" fmla="*/ 93 h 141"/>
              <a:gd name="T106" fmla="*/ 123 w 160"/>
              <a:gd name="T107" fmla="*/ 93 h 141"/>
              <a:gd name="T108" fmla="*/ 116 w 160"/>
              <a:gd name="T109" fmla="*/ 87 h 141"/>
              <a:gd name="T110" fmla="*/ 123 w 160"/>
              <a:gd name="T111" fmla="*/ 82 h 141"/>
              <a:gd name="T112" fmla="*/ 140 w 160"/>
              <a:gd name="T113" fmla="*/ 82 h 141"/>
              <a:gd name="T114" fmla="*/ 147 w 160"/>
              <a:gd name="T115" fmla="*/ 87 h 141"/>
              <a:gd name="T116" fmla="*/ 140 w 160"/>
              <a:gd name="T117" fmla="*/ 93 h 141"/>
              <a:gd name="T118" fmla="*/ 140 w 160"/>
              <a:gd name="T119" fmla="*/ 93 h 141"/>
              <a:gd name="T120" fmla="*/ 140 w 160"/>
              <a:gd name="T121" fmla="*/ 9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41">
                <a:moveTo>
                  <a:pt x="160" y="79"/>
                </a:moveTo>
                <a:cubicBezTo>
                  <a:pt x="160" y="74"/>
                  <a:pt x="160" y="71"/>
                  <a:pt x="158" y="69"/>
                </a:cubicBezTo>
                <a:cubicBezTo>
                  <a:pt x="157" y="67"/>
                  <a:pt x="157" y="67"/>
                  <a:pt x="157" y="67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29"/>
                  <a:pt x="143" y="29"/>
                  <a:pt x="143" y="29"/>
                </a:cubicBezTo>
                <a:cubicBezTo>
                  <a:pt x="139" y="15"/>
                  <a:pt x="131" y="0"/>
                  <a:pt x="11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30" y="0"/>
                  <a:pt x="23" y="15"/>
                  <a:pt x="17" y="29"/>
                </a:cubicBezTo>
                <a:cubicBezTo>
                  <a:pt x="4" y="66"/>
                  <a:pt x="4" y="66"/>
                  <a:pt x="4" y="66"/>
                </a:cubicBezTo>
                <a:cubicBezTo>
                  <a:pt x="1" y="70"/>
                  <a:pt x="0" y="74"/>
                  <a:pt x="0" y="7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2"/>
                  <a:pt x="1" y="93"/>
                  <a:pt x="1" y="95"/>
                </a:cubicBezTo>
                <a:cubicBezTo>
                  <a:pt x="1" y="96"/>
                  <a:pt x="0" y="96"/>
                  <a:pt x="0" y="98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7"/>
                  <a:pt x="4" y="141"/>
                  <a:pt x="9" y="141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31" y="141"/>
                  <a:pt x="35" y="137"/>
                  <a:pt x="35" y="131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127" y="115"/>
                  <a:pt x="127" y="115"/>
                  <a:pt x="127" y="115"/>
                </a:cubicBezTo>
                <a:cubicBezTo>
                  <a:pt x="127" y="131"/>
                  <a:pt x="127" y="131"/>
                  <a:pt x="127" y="131"/>
                </a:cubicBezTo>
                <a:cubicBezTo>
                  <a:pt x="127" y="137"/>
                  <a:pt x="129" y="141"/>
                  <a:pt x="135" y="141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5" y="141"/>
                  <a:pt x="160" y="137"/>
                  <a:pt x="160" y="131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96"/>
                  <a:pt x="160" y="96"/>
                  <a:pt x="160" y="95"/>
                </a:cubicBezTo>
                <a:cubicBezTo>
                  <a:pt x="160" y="93"/>
                  <a:pt x="160" y="92"/>
                  <a:pt x="160" y="8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160" y="79"/>
                  <a:pt x="160" y="79"/>
                  <a:pt x="160" y="79"/>
                </a:cubicBezTo>
                <a:close/>
                <a:moveTo>
                  <a:pt x="28" y="34"/>
                </a:moveTo>
                <a:cubicBezTo>
                  <a:pt x="34" y="16"/>
                  <a:pt x="38" y="12"/>
                  <a:pt x="47" y="12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23" y="12"/>
                  <a:pt x="128" y="17"/>
                  <a:pt x="134" y="34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40" y="54"/>
                  <a:pt x="136" y="52"/>
                  <a:pt x="132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4" y="52"/>
                  <a:pt x="21" y="54"/>
                  <a:pt x="17" y="5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lose/>
                <a:moveTo>
                  <a:pt x="37" y="93"/>
                </a:moveTo>
                <a:cubicBezTo>
                  <a:pt x="19" y="93"/>
                  <a:pt x="19" y="93"/>
                  <a:pt x="19" y="93"/>
                </a:cubicBezTo>
                <a:cubicBezTo>
                  <a:pt x="15" y="93"/>
                  <a:pt x="12" y="90"/>
                  <a:pt x="12" y="87"/>
                </a:cubicBezTo>
                <a:cubicBezTo>
                  <a:pt x="12" y="85"/>
                  <a:pt x="15" y="82"/>
                  <a:pt x="19" y="82"/>
                </a:cubicBezTo>
                <a:cubicBezTo>
                  <a:pt x="37" y="82"/>
                  <a:pt x="37" y="82"/>
                  <a:pt x="37" y="82"/>
                </a:cubicBezTo>
                <a:cubicBezTo>
                  <a:pt x="41" y="82"/>
                  <a:pt x="43" y="85"/>
                  <a:pt x="43" y="87"/>
                </a:cubicBezTo>
                <a:cubicBezTo>
                  <a:pt x="43" y="90"/>
                  <a:pt x="41" y="93"/>
                  <a:pt x="37" y="93"/>
                </a:cubicBezTo>
                <a:close/>
                <a:moveTo>
                  <a:pt x="102" y="93"/>
                </a:moveTo>
                <a:cubicBezTo>
                  <a:pt x="60" y="93"/>
                  <a:pt x="60" y="93"/>
                  <a:pt x="60" y="93"/>
                </a:cubicBezTo>
                <a:cubicBezTo>
                  <a:pt x="57" y="93"/>
                  <a:pt x="56" y="90"/>
                  <a:pt x="56" y="89"/>
                </a:cubicBezTo>
                <a:cubicBezTo>
                  <a:pt x="56" y="86"/>
                  <a:pt x="57" y="85"/>
                  <a:pt x="60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5" y="85"/>
                  <a:pt x="106" y="86"/>
                  <a:pt x="106" y="89"/>
                </a:cubicBezTo>
                <a:cubicBezTo>
                  <a:pt x="106" y="90"/>
                  <a:pt x="105" y="93"/>
                  <a:pt x="102" y="93"/>
                </a:cubicBezTo>
                <a:close/>
                <a:moveTo>
                  <a:pt x="140" y="93"/>
                </a:moveTo>
                <a:cubicBezTo>
                  <a:pt x="123" y="93"/>
                  <a:pt x="123" y="93"/>
                  <a:pt x="123" y="93"/>
                </a:cubicBezTo>
                <a:cubicBezTo>
                  <a:pt x="119" y="93"/>
                  <a:pt x="116" y="90"/>
                  <a:pt x="116" y="87"/>
                </a:cubicBezTo>
                <a:cubicBezTo>
                  <a:pt x="116" y="85"/>
                  <a:pt x="119" y="82"/>
                  <a:pt x="123" y="82"/>
                </a:cubicBezTo>
                <a:cubicBezTo>
                  <a:pt x="140" y="82"/>
                  <a:pt x="140" y="82"/>
                  <a:pt x="140" y="82"/>
                </a:cubicBezTo>
                <a:cubicBezTo>
                  <a:pt x="145" y="82"/>
                  <a:pt x="147" y="85"/>
                  <a:pt x="147" y="87"/>
                </a:cubicBezTo>
                <a:cubicBezTo>
                  <a:pt x="147" y="90"/>
                  <a:pt x="145" y="93"/>
                  <a:pt x="140" y="93"/>
                </a:cubicBezTo>
                <a:close/>
                <a:moveTo>
                  <a:pt x="140" y="93"/>
                </a:moveTo>
                <a:cubicBezTo>
                  <a:pt x="140" y="93"/>
                  <a:pt x="140" y="93"/>
                  <a:pt x="140" y="9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Freeform 8">
            <a:extLst>
              <a:ext uri="{FF2B5EF4-FFF2-40B4-BE49-F238E27FC236}">
                <a16:creationId xmlns:a16="http://schemas.microsoft.com/office/drawing/2014/main" id="{3862DC6D-7C60-4142-88FF-DD0049369D8F}"/>
              </a:ext>
            </a:extLst>
          </p:cNvPr>
          <p:cNvSpPr>
            <a:spLocks noEditPoints="1"/>
          </p:cNvSpPr>
          <p:nvPr/>
        </p:nvSpPr>
        <p:spPr bwMode="auto">
          <a:xfrm>
            <a:off x="763589" y="1374776"/>
            <a:ext cx="200025" cy="254000"/>
          </a:xfrm>
          <a:custGeom>
            <a:avLst/>
            <a:gdLst>
              <a:gd name="T0" fmla="*/ 121 w 126"/>
              <a:gd name="T1" fmla="*/ 10 h 160"/>
              <a:gd name="T2" fmla="*/ 111 w 126"/>
              <a:gd name="T3" fmla="*/ 10 h 160"/>
              <a:gd name="T4" fmla="*/ 1 w 126"/>
              <a:gd name="T5" fmla="*/ 0 h 160"/>
              <a:gd name="T6" fmla="*/ 7 w 126"/>
              <a:gd name="T7" fmla="*/ 155 h 160"/>
              <a:gd name="T8" fmla="*/ 106 w 126"/>
              <a:gd name="T9" fmla="*/ 160 h 160"/>
              <a:gd name="T10" fmla="*/ 111 w 126"/>
              <a:gd name="T11" fmla="*/ 144 h 160"/>
              <a:gd name="T12" fmla="*/ 17 w 126"/>
              <a:gd name="T13" fmla="*/ 149 h 160"/>
              <a:gd name="T14" fmla="*/ 106 w 126"/>
              <a:gd name="T15" fmla="*/ 155 h 160"/>
              <a:gd name="T16" fmla="*/ 10 w 126"/>
              <a:gd name="T17" fmla="*/ 152 h 160"/>
              <a:gd name="T18" fmla="*/ 111 w 126"/>
              <a:gd name="T19" fmla="*/ 137 h 160"/>
              <a:gd name="T20" fmla="*/ 112 w 126"/>
              <a:gd name="T21" fmla="*/ 124 h 160"/>
              <a:gd name="T22" fmla="*/ 126 w 126"/>
              <a:gd name="T23" fmla="*/ 118 h 160"/>
              <a:gd name="T24" fmla="*/ 125 w 126"/>
              <a:gd name="T25" fmla="*/ 86 h 160"/>
              <a:gd name="T26" fmla="*/ 126 w 126"/>
              <a:gd name="T27" fmla="*/ 52 h 160"/>
              <a:gd name="T28" fmla="*/ 126 w 126"/>
              <a:gd name="T29" fmla="*/ 44 h 160"/>
              <a:gd name="T30" fmla="*/ 73 w 126"/>
              <a:gd name="T31" fmla="*/ 86 h 160"/>
              <a:gd name="T32" fmla="*/ 53 w 126"/>
              <a:gd name="T33" fmla="*/ 86 h 160"/>
              <a:gd name="T34" fmla="*/ 64 w 126"/>
              <a:gd name="T35" fmla="*/ 52 h 160"/>
              <a:gd name="T36" fmla="*/ 70 w 126"/>
              <a:gd name="T37" fmla="*/ 72 h 160"/>
              <a:gd name="T38" fmla="*/ 83 w 126"/>
              <a:gd name="T39" fmla="*/ 64 h 160"/>
              <a:gd name="T40" fmla="*/ 36 w 126"/>
              <a:gd name="T41" fmla="*/ 72 h 160"/>
              <a:gd name="T42" fmla="*/ 72 w 126"/>
              <a:gd name="T43" fmla="*/ 94 h 160"/>
              <a:gd name="T44" fmla="*/ 57 w 126"/>
              <a:gd name="T45" fmla="*/ 103 h 160"/>
              <a:gd name="T46" fmla="*/ 63 w 126"/>
              <a:gd name="T47" fmla="*/ 37 h 160"/>
              <a:gd name="T48" fmla="*/ 73 w 126"/>
              <a:gd name="T49" fmla="*/ 86 h 160"/>
              <a:gd name="T50" fmla="*/ 121 w 126"/>
              <a:gd name="T51" fmla="*/ 120 h 160"/>
              <a:gd name="T52" fmla="*/ 111 w 126"/>
              <a:gd name="T53" fmla="*/ 118 h 160"/>
              <a:gd name="T54" fmla="*/ 112 w 126"/>
              <a:gd name="T55" fmla="*/ 89 h 160"/>
              <a:gd name="T56" fmla="*/ 122 w 126"/>
              <a:gd name="T57" fmla="*/ 89 h 160"/>
              <a:gd name="T58" fmla="*/ 122 w 126"/>
              <a:gd name="T59" fmla="*/ 81 h 160"/>
              <a:gd name="T60" fmla="*/ 112 w 126"/>
              <a:gd name="T61" fmla="*/ 83 h 160"/>
              <a:gd name="T62" fmla="*/ 111 w 126"/>
              <a:gd name="T63" fmla="*/ 52 h 160"/>
              <a:gd name="T64" fmla="*/ 121 w 126"/>
              <a:gd name="T65" fmla="*/ 52 h 160"/>
              <a:gd name="T66" fmla="*/ 122 w 126"/>
              <a:gd name="T67" fmla="*/ 81 h 160"/>
              <a:gd name="T68" fmla="*/ 121 w 126"/>
              <a:gd name="T69" fmla="*/ 46 h 160"/>
              <a:gd name="T70" fmla="*/ 111 w 126"/>
              <a:gd name="T71" fmla="*/ 44 h 160"/>
              <a:gd name="T72" fmla="*/ 112 w 126"/>
              <a:gd name="T73" fmla="*/ 14 h 160"/>
              <a:gd name="T74" fmla="*/ 122 w 126"/>
              <a:gd name="T75" fmla="*/ 15 h 160"/>
              <a:gd name="T76" fmla="*/ 50 w 126"/>
              <a:gd name="T77" fmla="*/ 73 h 160"/>
              <a:gd name="T78" fmla="*/ 66 w 126"/>
              <a:gd name="T79" fmla="*/ 69 h 160"/>
              <a:gd name="T80" fmla="*/ 63 w 126"/>
              <a:gd name="T81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6" h="160">
                <a:moveTo>
                  <a:pt x="126" y="15"/>
                </a:moveTo>
                <a:cubicBezTo>
                  <a:pt x="126" y="12"/>
                  <a:pt x="124" y="10"/>
                  <a:pt x="121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0"/>
                  <a:pt x="111" y="0"/>
                  <a:pt x="11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7"/>
                  <a:pt x="0" y="149"/>
                  <a:pt x="7" y="155"/>
                </a:cubicBezTo>
                <a:cubicBezTo>
                  <a:pt x="10" y="158"/>
                  <a:pt x="13" y="160"/>
                  <a:pt x="18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9" y="160"/>
                  <a:pt x="111" y="158"/>
                  <a:pt x="111" y="155"/>
                </a:cubicBezTo>
                <a:cubicBezTo>
                  <a:pt x="111" y="144"/>
                  <a:pt x="111" y="144"/>
                  <a:pt x="111" y="144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55"/>
                  <a:pt x="106" y="155"/>
                  <a:pt x="106" y="155"/>
                </a:cubicBezTo>
                <a:cubicBezTo>
                  <a:pt x="18" y="155"/>
                  <a:pt x="18" y="155"/>
                  <a:pt x="18" y="155"/>
                </a:cubicBezTo>
                <a:cubicBezTo>
                  <a:pt x="14" y="155"/>
                  <a:pt x="11" y="155"/>
                  <a:pt x="10" y="152"/>
                </a:cubicBezTo>
                <a:cubicBezTo>
                  <a:pt x="5" y="147"/>
                  <a:pt x="5" y="140"/>
                  <a:pt x="5" y="137"/>
                </a:cubicBezTo>
                <a:cubicBezTo>
                  <a:pt x="111" y="137"/>
                  <a:pt x="111" y="137"/>
                  <a:pt x="111" y="137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4" y="124"/>
                  <a:pt x="126" y="121"/>
                  <a:pt x="126" y="118"/>
                </a:cubicBezTo>
                <a:cubicBezTo>
                  <a:pt x="126" y="89"/>
                  <a:pt x="126" y="89"/>
                  <a:pt x="126" y="89"/>
                </a:cubicBezTo>
                <a:cubicBezTo>
                  <a:pt x="126" y="87"/>
                  <a:pt x="125" y="86"/>
                  <a:pt x="125" y="86"/>
                </a:cubicBezTo>
                <a:cubicBezTo>
                  <a:pt x="125" y="84"/>
                  <a:pt x="126" y="83"/>
                  <a:pt x="126" y="81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6" y="50"/>
                  <a:pt x="125" y="49"/>
                  <a:pt x="125" y="49"/>
                </a:cubicBezTo>
                <a:cubicBezTo>
                  <a:pt x="125" y="47"/>
                  <a:pt x="126" y="46"/>
                  <a:pt x="126" y="44"/>
                </a:cubicBezTo>
                <a:lnTo>
                  <a:pt x="126" y="15"/>
                </a:lnTo>
                <a:close/>
                <a:moveTo>
                  <a:pt x="73" y="86"/>
                </a:moveTo>
                <a:cubicBezTo>
                  <a:pt x="69" y="86"/>
                  <a:pt x="66" y="84"/>
                  <a:pt x="66" y="78"/>
                </a:cubicBezTo>
                <a:cubicBezTo>
                  <a:pt x="63" y="84"/>
                  <a:pt x="59" y="86"/>
                  <a:pt x="53" y="86"/>
                </a:cubicBezTo>
                <a:cubicBezTo>
                  <a:pt x="49" y="86"/>
                  <a:pt x="44" y="81"/>
                  <a:pt x="44" y="75"/>
                </a:cubicBezTo>
                <a:cubicBezTo>
                  <a:pt x="44" y="63"/>
                  <a:pt x="53" y="52"/>
                  <a:pt x="64" y="52"/>
                </a:cubicBezTo>
                <a:cubicBezTo>
                  <a:pt x="69" y="52"/>
                  <a:pt x="72" y="54"/>
                  <a:pt x="75" y="55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8"/>
                  <a:pt x="70" y="81"/>
                  <a:pt x="73" y="81"/>
                </a:cubicBezTo>
                <a:cubicBezTo>
                  <a:pt x="77" y="81"/>
                  <a:pt x="83" y="75"/>
                  <a:pt x="83" y="64"/>
                </a:cubicBezTo>
                <a:cubicBezTo>
                  <a:pt x="83" y="50"/>
                  <a:pt x="76" y="41"/>
                  <a:pt x="62" y="41"/>
                </a:cubicBezTo>
                <a:cubicBezTo>
                  <a:pt x="47" y="41"/>
                  <a:pt x="36" y="54"/>
                  <a:pt x="36" y="72"/>
                </a:cubicBezTo>
                <a:cubicBezTo>
                  <a:pt x="36" y="87"/>
                  <a:pt x="46" y="98"/>
                  <a:pt x="59" y="98"/>
                </a:cubicBezTo>
                <a:cubicBezTo>
                  <a:pt x="63" y="98"/>
                  <a:pt x="67" y="97"/>
                  <a:pt x="72" y="94"/>
                </a:cubicBezTo>
                <a:cubicBezTo>
                  <a:pt x="73" y="98"/>
                  <a:pt x="73" y="98"/>
                  <a:pt x="73" y="98"/>
                </a:cubicBezTo>
                <a:cubicBezTo>
                  <a:pt x="67" y="101"/>
                  <a:pt x="63" y="103"/>
                  <a:pt x="57" y="103"/>
                </a:cubicBezTo>
                <a:cubicBezTo>
                  <a:pt x="43" y="103"/>
                  <a:pt x="31" y="90"/>
                  <a:pt x="31" y="74"/>
                </a:cubicBezTo>
                <a:cubicBezTo>
                  <a:pt x="31" y="54"/>
                  <a:pt x="43" y="37"/>
                  <a:pt x="63" y="37"/>
                </a:cubicBezTo>
                <a:cubicBezTo>
                  <a:pt x="77" y="37"/>
                  <a:pt x="88" y="49"/>
                  <a:pt x="88" y="64"/>
                </a:cubicBezTo>
                <a:cubicBezTo>
                  <a:pt x="88" y="78"/>
                  <a:pt x="80" y="86"/>
                  <a:pt x="73" y="86"/>
                </a:cubicBezTo>
                <a:close/>
                <a:moveTo>
                  <a:pt x="122" y="118"/>
                </a:moveTo>
                <a:cubicBezTo>
                  <a:pt x="122" y="120"/>
                  <a:pt x="122" y="120"/>
                  <a:pt x="121" y="12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1" y="120"/>
                  <a:pt x="111" y="120"/>
                  <a:pt x="111" y="118"/>
                </a:cubicBezTo>
                <a:cubicBezTo>
                  <a:pt x="111" y="89"/>
                  <a:pt x="111" y="89"/>
                  <a:pt x="111" y="89"/>
                </a:cubicBezTo>
                <a:cubicBezTo>
                  <a:pt x="111" y="89"/>
                  <a:pt x="111" y="89"/>
                  <a:pt x="112" y="89"/>
                </a:cubicBezTo>
                <a:cubicBezTo>
                  <a:pt x="121" y="89"/>
                  <a:pt x="121" y="89"/>
                  <a:pt x="121" y="89"/>
                </a:cubicBezTo>
                <a:cubicBezTo>
                  <a:pt x="122" y="89"/>
                  <a:pt x="122" y="89"/>
                  <a:pt x="122" y="89"/>
                </a:cubicBezTo>
                <a:lnTo>
                  <a:pt x="122" y="118"/>
                </a:lnTo>
                <a:close/>
                <a:moveTo>
                  <a:pt x="122" y="81"/>
                </a:moveTo>
                <a:cubicBezTo>
                  <a:pt x="122" y="83"/>
                  <a:pt x="122" y="83"/>
                  <a:pt x="121" y="83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1" y="83"/>
                  <a:pt x="111" y="83"/>
                  <a:pt x="111" y="81"/>
                </a:cubicBezTo>
                <a:cubicBezTo>
                  <a:pt x="111" y="52"/>
                  <a:pt x="111" y="52"/>
                  <a:pt x="111" y="52"/>
                </a:cubicBezTo>
                <a:cubicBezTo>
                  <a:pt x="111" y="52"/>
                  <a:pt x="111" y="52"/>
                  <a:pt x="112" y="52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2" y="52"/>
                  <a:pt x="122" y="52"/>
                  <a:pt x="122" y="52"/>
                </a:cubicBezTo>
                <a:lnTo>
                  <a:pt x="122" y="81"/>
                </a:lnTo>
                <a:close/>
                <a:moveTo>
                  <a:pt x="122" y="44"/>
                </a:moveTo>
                <a:cubicBezTo>
                  <a:pt x="122" y="46"/>
                  <a:pt x="122" y="46"/>
                  <a:pt x="121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1" y="46"/>
                  <a:pt x="111" y="46"/>
                  <a:pt x="111" y="44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4"/>
                  <a:pt x="112" y="14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2" y="14"/>
                  <a:pt x="122" y="15"/>
                  <a:pt x="122" y="15"/>
                </a:cubicBezTo>
                <a:lnTo>
                  <a:pt x="122" y="44"/>
                </a:lnTo>
                <a:close/>
                <a:moveTo>
                  <a:pt x="50" y="73"/>
                </a:moveTo>
                <a:cubicBezTo>
                  <a:pt x="50" y="78"/>
                  <a:pt x="51" y="81"/>
                  <a:pt x="55" y="81"/>
                </a:cubicBezTo>
                <a:cubicBezTo>
                  <a:pt x="60" y="81"/>
                  <a:pt x="64" y="75"/>
                  <a:pt x="66" y="69"/>
                </a:cubicBezTo>
                <a:cubicBezTo>
                  <a:pt x="67" y="58"/>
                  <a:pt x="67" y="58"/>
                  <a:pt x="67" y="58"/>
                </a:cubicBezTo>
                <a:cubicBezTo>
                  <a:pt x="67" y="58"/>
                  <a:pt x="66" y="58"/>
                  <a:pt x="63" y="58"/>
                </a:cubicBezTo>
                <a:cubicBezTo>
                  <a:pt x="55" y="58"/>
                  <a:pt x="50" y="66"/>
                  <a:pt x="50" y="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Freeform 9">
            <a:extLst>
              <a:ext uri="{FF2B5EF4-FFF2-40B4-BE49-F238E27FC236}">
                <a16:creationId xmlns:a16="http://schemas.microsoft.com/office/drawing/2014/main" id="{0032038C-8D03-403F-BFC0-093CB84EAD03}"/>
              </a:ext>
            </a:extLst>
          </p:cNvPr>
          <p:cNvSpPr>
            <a:spLocks noEditPoints="1"/>
          </p:cNvSpPr>
          <p:nvPr/>
        </p:nvSpPr>
        <p:spPr bwMode="auto">
          <a:xfrm>
            <a:off x="2411414" y="1374776"/>
            <a:ext cx="211138" cy="254000"/>
          </a:xfrm>
          <a:custGeom>
            <a:avLst/>
            <a:gdLst>
              <a:gd name="T0" fmla="*/ 100 w 133"/>
              <a:gd name="T1" fmla="*/ 53 h 160"/>
              <a:gd name="T2" fmla="*/ 87 w 133"/>
              <a:gd name="T3" fmla="*/ 0 h 160"/>
              <a:gd name="T4" fmla="*/ 32 w 133"/>
              <a:gd name="T5" fmla="*/ 53 h 160"/>
              <a:gd name="T6" fmla="*/ 0 w 133"/>
              <a:gd name="T7" fmla="*/ 61 h 160"/>
              <a:gd name="T8" fmla="*/ 6 w 133"/>
              <a:gd name="T9" fmla="*/ 121 h 160"/>
              <a:gd name="T10" fmla="*/ 34 w 133"/>
              <a:gd name="T11" fmla="*/ 160 h 160"/>
              <a:gd name="T12" fmla="*/ 100 w 133"/>
              <a:gd name="T13" fmla="*/ 121 h 160"/>
              <a:gd name="T14" fmla="*/ 133 w 133"/>
              <a:gd name="T15" fmla="*/ 112 h 160"/>
              <a:gd name="T16" fmla="*/ 126 w 133"/>
              <a:gd name="T17" fmla="*/ 53 h 160"/>
              <a:gd name="T18" fmla="*/ 92 w 133"/>
              <a:gd name="T19" fmla="*/ 11 h 160"/>
              <a:gd name="T20" fmla="*/ 89 w 133"/>
              <a:gd name="T21" fmla="*/ 7 h 160"/>
              <a:gd name="T22" fmla="*/ 83 w 133"/>
              <a:gd name="T23" fmla="*/ 4 h 160"/>
              <a:gd name="T24" fmla="*/ 95 w 133"/>
              <a:gd name="T25" fmla="*/ 15 h 160"/>
              <a:gd name="T26" fmla="*/ 36 w 133"/>
              <a:gd name="T27" fmla="*/ 53 h 160"/>
              <a:gd name="T28" fmla="*/ 13 w 133"/>
              <a:gd name="T29" fmla="*/ 71 h 160"/>
              <a:gd name="T30" fmla="*/ 42 w 133"/>
              <a:gd name="T31" fmla="*/ 66 h 160"/>
              <a:gd name="T32" fmla="*/ 13 w 133"/>
              <a:gd name="T33" fmla="*/ 71 h 160"/>
              <a:gd name="T34" fmla="*/ 38 w 133"/>
              <a:gd name="T35" fmla="*/ 154 h 160"/>
              <a:gd name="T36" fmla="*/ 96 w 133"/>
              <a:gd name="T37" fmla="*/ 96 h 160"/>
              <a:gd name="T38" fmla="*/ 115 w 133"/>
              <a:gd name="T39" fmla="*/ 75 h 160"/>
              <a:gd name="T40" fmla="*/ 115 w 133"/>
              <a:gd name="T41" fmla="*/ 61 h 160"/>
              <a:gd name="T42" fmla="*/ 115 w 133"/>
              <a:gd name="T43" fmla="*/ 75 h 160"/>
              <a:gd name="T44" fmla="*/ 113 w 133"/>
              <a:gd name="T45" fmla="*/ 68 h 160"/>
              <a:gd name="T46" fmla="*/ 117 w 133"/>
              <a:gd name="T47" fmla="*/ 68 h 160"/>
              <a:gd name="T48" fmla="*/ 87 w 133"/>
              <a:gd name="T49" fmla="*/ 105 h 160"/>
              <a:gd name="T50" fmla="*/ 47 w 133"/>
              <a:gd name="T51" fmla="*/ 109 h 160"/>
              <a:gd name="T52" fmla="*/ 87 w 133"/>
              <a:gd name="T53" fmla="*/ 105 h 160"/>
              <a:gd name="T54" fmla="*/ 47 w 133"/>
              <a:gd name="T55" fmla="*/ 112 h 160"/>
              <a:gd name="T56" fmla="*/ 87 w 133"/>
              <a:gd name="T57" fmla="*/ 118 h 160"/>
              <a:gd name="T58" fmla="*/ 87 w 133"/>
              <a:gd name="T59" fmla="*/ 122 h 160"/>
              <a:gd name="T60" fmla="*/ 47 w 133"/>
              <a:gd name="T61" fmla="*/ 126 h 160"/>
              <a:gd name="T62" fmla="*/ 87 w 133"/>
              <a:gd name="T63" fmla="*/ 122 h 160"/>
              <a:gd name="T64" fmla="*/ 47 w 133"/>
              <a:gd name="T65" fmla="*/ 130 h 160"/>
              <a:gd name="T66" fmla="*/ 87 w 133"/>
              <a:gd name="T67" fmla="*/ 135 h 160"/>
              <a:gd name="T68" fmla="*/ 87 w 133"/>
              <a:gd name="T69" fmla="*/ 139 h 160"/>
              <a:gd name="T70" fmla="*/ 47 w 133"/>
              <a:gd name="T71" fmla="*/ 143 h 160"/>
              <a:gd name="T72" fmla="*/ 87 w 133"/>
              <a:gd name="T73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3" h="160">
                <a:moveTo>
                  <a:pt x="126" y="53"/>
                </a:moveTo>
                <a:cubicBezTo>
                  <a:pt x="100" y="53"/>
                  <a:pt x="100" y="53"/>
                  <a:pt x="100" y="53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87" y="0"/>
                  <a:pt x="87" y="0"/>
                  <a:pt x="8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53"/>
                  <a:pt x="32" y="53"/>
                  <a:pt x="32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7"/>
                  <a:pt x="0" y="61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7"/>
                  <a:pt x="2" y="121"/>
                  <a:pt x="6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9" y="121"/>
                  <a:pt x="133" y="117"/>
                  <a:pt x="133" y="112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57"/>
                  <a:pt x="129" y="53"/>
                  <a:pt x="126" y="53"/>
                </a:cubicBezTo>
                <a:close/>
                <a:moveTo>
                  <a:pt x="89" y="7"/>
                </a:moveTo>
                <a:cubicBezTo>
                  <a:pt x="92" y="11"/>
                  <a:pt x="92" y="11"/>
                  <a:pt x="92" y="11"/>
                </a:cubicBezTo>
                <a:cubicBezTo>
                  <a:pt x="89" y="11"/>
                  <a:pt x="89" y="11"/>
                  <a:pt x="89" y="11"/>
                </a:cubicBezTo>
                <a:lnTo>
                  <a:pt x="89" y="7"/>
                </a:lnTo>
                <a:close/>
                <a:moveTo>
                  <a:pt x="36" y="4"/>
                </a:moveTo>
                <a:cubicBezTo>
                  <a:pt x="83" y="4"/>
                  <a:pt x="83" y="4"/>
                  <a:pt x="83" y="4"/>
                </a:cubicBezTo>
                <a:cubicBezTo>
                  <a:pt x="83" y="15"/>
                  <a:pt x="83" y="15"/>
                  <a:pt x="83" y="15"/>
                </a:cubicBezTo>
                <a:cubicBezTo>
                  <a:pt x="95" y="15"/>
                  <a:pt x="95" y="15"/>
                  <a:pt x="95" y="15"/>
                </a:cubicBezTo>
                <a:cubicBezTo>
                  <a:pt x="95" y="53"/>
                  <a:pt x="95" y="53"/>
                  <a:pt x="95" y="53"/>
                </a:cubicBezTo>
                <a:cubicBezTo>
                  <a:pt x="36" y="53"/>
                  <a:pt x="36" y="53"/>
                  <a:pt x="36" y="53"/>
                </a:cubicBezTo>
                <a:lnTo>
                  <a:pt x="36" y="4"/>
                </a:lnTo>
                <a:close/>
                <a:moveTo>
                  <a:pt x="13" y="71"/>
                </a:moveTo>
                <a:cubicBezTo>
                  <a:pt x="13" y="66"/>
                  <a:pt x="13" y="66"/>
                  <a:pt x="13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71"/>
                  <a:pt x="42" y="71"/>
                  <a:pt x="42" y="71"/>
                </a:cubicBezTo>
                <a:lnTo>
                  <a:pt x="13" y="71"/>
                </a:lnTo>
                <a:close/>
                <a:moveTo>
                  <a:pt x="96" y="154"/>
                </a:moveTo>
                <a:cubicBezTo>
                  <a:pt x="38" y="154"/>
                  <a:pt x="38" y="154"/>
                  <a:pt x="38" y="154"/>
                </a:cubicBezTo>
                <a:cubicBezTo>
                  <a:pt x="38" y="96"/>
                  <a:pt x="38" y="96"/>
                  <a:pt x="38" y="96"/>
                </a:cubicBezTo>
                <a:cubicBezTo>
                  <a:pt x="96" y="96"/>
                  <a:pt x="96" y="96"/>
                  <a:pt x="96" y="96"/>
                </a:cubicBezTo>
                <a:lnTo>
                  <a:pt x="96" y="154"/>
                </a:lnTo>
                <a:close/>
                <a:moveTo>
                  <a:pt x="115" y="75"/>
                </a:moveTo>
                <a:cubicBezTo>
                  <a:pt x="112" y="75"/>
                  <a:pt x="108" y="72"/>
                  <a:pt x="108" y="68"/>
                </a:cubicBezTo>
                <a:cubicBezTo>
                  <a:pt x="108" y="64"/>
                  <a:pt x="112" y="61"/>
                  <a:pt x="115" y="61"/>
                </a:cubicBezTo>
                <a:cubicBezTo>
                  <a:pt x="119" y="61"/>
                  <a:pt x="121" y="64"/>
                  <a:pt x="121" y="68"/>
                </a:cubicBezTo>
                <a:cubicBezTo>
                  <a:pt x="121" y="72"/>
                  <a:pt x="119" y="75"/>
                  <a:pt x="115" y="75"/>
                </a:cubicBezTo>
                <a:close/>
                <a:moveTo>
                  <a:pt x="114" y="65"/>
                </a:moveTo>
                <a:cubicBezTo>
                  <a:pt x="113" y="65"/>
                  <a:pt x="113" y="67"/>
                  <a:pt x="113" y="68"/>
                </a:cubicBezTo>
                <a:cubicBezTo>
                  <a:pt x="113" y="69"/>
                  <a:pt x="113" y="71"/>
                  <a:pt x="114" y="71"/>
                </a:cubicBezTo>
                <a:cubicBezTo>
                  <a:pt x="116" y="71"/>
                  <a:pt x="117" y="69"/>
                  <a:pt x="117" y="68"/>
                </a:cubicBezTo>
                <a:cubicBezTo>
                  <a:pt x="117" y="67"/>
                  <a:pt x="116" y="65"/>
                  <a:pt x="114" y="65"/>
                </a:cubicBezTo>
                <a:close/>
                <a:moveTo>
                  <a:pt x="87" y="105"/>
                </a:moveTo>
                <a:cubicBezTo>
                  <a:pt x="47" y="105"/>
                  <a:pt x="47" y="105"/>
                  <a:pt x="47" y="105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87" y="109"/>
                  <a:pt x="87" y="109"/>
                  <a:pt x="87" y="109"/>
                </a:cubicBezTo>
                <a:lnTo>
                  <a:pt x="87" y="105"/>
                </a:lnTo>
                <a:close/>
                <a:moveTo>
                  <a:pt x="87" y="112"/>
                </a:moveTo>
                <a:cubicBezTo>
                  <a:pt x="47" y="112"/>
                  <a:pt x="47" y="112"/>
                  <a:pt x="47" y="112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87" y="118"/>
                  <a:pt x="87" y="118"/>
                  <a:pt x="87" y="118"/>
                </a:cubicBezTo>
                <a:lnTo>
                  <a:pt x="87" y="112"/>
                </a:lnTo>
                <a:close/>
                <a:moveTo>
                  <a:pt x="87" y="122"/>
                </a:moveTo>
                <a:cubicBezTo>
                  <a:pt x="47" y="122"/>
                  <a:pt x="47" y="122"/>
                  <a:pt x="47" y="122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87" y="126"/>
                  <a:pt x="87" y="126"/>
                  <a:pt x="87" y="126"/>
                </a:cubicBezTo>
                <a:lnTo>
                  <a:pt x="87" y="122"/>
                </a:lnTo>
                <a:close/>
                <a:moveTo>
                  <a:pt x="87" y="130"/>
                </a:moveTo>
                <a:cubicBezTo>
                  <a:pt x="47" y="130"/>
                  <a:pt x="47" y="130"/>
                  <a:pt x="47" y="130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87" y="135"/>
                  <a:pt x="87" y="135"/>
                  <a:pt x="87" y="135"/>
                </a:cubicBezTo>
                <a:lnTo>
                  <a:pt x="87" y="130"/>
                </a:lnTo>
                <a:close/>
                <a:moveTo>
                  <a:pt x="87" y="139"/>
                </a:moveTo>
                <a:cubicBezTo>
                  <a:pt x="47" y="139"/>
                  <a:pt x="47" y="139"/>
                  <a:pt x="47" y="139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87" y="143"/>
                  <a:pt x="87" y="143"/>
                  <a:pt x="87" y="143"/>
                </a:cubicBezTo>
                <a:lnTo>
                  <a:pt x="87" y="1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Freeform 10">
            <a:extLst>
              <a:ext uri="{FF2B5EF4-FFF2-40B4-BE49-F238E27FC236}">
                <a16:creationId xmlns:a16="http://schemas.microsoft.com/office/drawing/2014/main" id="{966A4808-BFAF-406E-A60C-CF5FCF7EDDDF}"/>
              </a:ext>
            </a:extLst>
          </p:cNvPr>
          <p:cNvSpPr>
            <a:spLocks noEditPoints="1"/>
          </p:cNvSpPr>
          <p:nvPr/>
        </p:nvSpPr>
        <p:spPr bwMode="auto">
          <a:xfrm>
            <a:off x="2946401" y="1371601"/>
            <a:ext cx="236538" cy="260350"/>
          </a:xfrm>
          <a:custGeom>
            <a:avLst/>
            <a:gdLst>
              <a:gd name="T0" fmla="*/ 138 w 150"/>
              <a:gd name="T1" fmla="*/ 134 h 164"/>
              <a:gd name="T2" fmla="*/ 128 w 150"/>
              <a:gd name="T3" fmla="*/ 123 h 164"/>
              <a:gd name="T4" fmla="*/ 122 w 150"/>
              <a:gd name="T5" fmla="*/ 123 h 164"/>
              <a:gd name="T6" fmla="*/ 100 w 150"/>
              <a:gd name="T7" fmla="*/ 98 h 164"/>
              <a:gd name="T8" fmla="*/ 91 w 150"/>
              <a:gd name="T9" fmla="*/ 107 h 164"/>
              <a:gd name="T10" fmla="*/ 114 w 150"/>
              <a:gd name="T11" fmla="*/ 132 h 164"/>
              <a:gd name="T12" fmla="*/ 115 w 150"/>
              <a:gd name="T13" fmla="*/ 136 h 164"/>
              <a:gd name="T14" fmla="*/ 124 w 150"/>
              <a:gd name="T15" fmla="*/ 148 h 164"/>
              <a:gd name="T16" fmla="*/ 136 w 150"/>
              <a:gd name="T17" fmla="*/ 156 h 164"/>
              <a:gd name="T18" fmla="*/ 146 w 150"/>
              <a:gd name="T19" fmla="*/ 160 h 164"/>
              <a:gd name="T20" fmla="*/ 148 w 150"/>
              <a:gd name="T21" fmla="*/ 157 h 164"/>
              <a:gd name="T22" fmla="*/ 149 w 150"/>
              <a:gd name="T23" fmla="*/ 156 h 164"/>
              <a:gd name="T24" fmla="*/ 146 w 150"/>
              <a:gd name="T25" fmla="*/ 145 h 164"/>
              <a:gd name="T26" fmla="*/ 138 w 150"/>
              <a:gd name="T27" fmla="*/ 134 h 164"/>
              <a:gd name="T28" fmla="*/ 45 w 150"/>
              <a:gd name="T29" fmla="*/ 74 h 164"/>
              <a:gd name="T30" fmla="*/ 50 w 150"/>
              <a:gd name="T31" fmla="*/ 68 h 164"/>
              <a:gd name="T32" fmla="*/ 11 w 150"/>
              <a:gd name="T33" fmla="*/ 27 h 164"/>
              <a:gd name="T34" fmla="*/ 11 w 150"/>
              <a:gd name="T35" fmla="*/ 22 h 164"/>
              <a:gd name="T36" fmla="*/ 14 w 150"/>
              <a:gd name="T37" fmla="*/ 22 h 164"/>
              <a:gd name="T38" fmla="*/ 55 w 150"/>
              <a:gd name="T39" fmla="*/ 65 h 164"/>
              <a:gd name="T40" fmla="*/ 60 w 150"/>
              <a:gd name="T41" fmla="*/ 58 h 164"/>
              <a:gd name="T42" fmla="*/ 21 w 150"/>
              <a:gd name="T43" fmla="*/ 16 h 164"/>
              <a:gd name="T44" fmla="*/ 21 w 150"/>
              <a:gd name="T45" fmla="*/ 12 h 164"/>
              <a:gd name="T46" fmla="*/ 24 w 150"/>
              <a:gd name="T47" fmla="*/ 12 h 164"/>
              <a:gd name="T48" fmla="*/ 64 w 150"/>
              <a:gd name="T49" fmla="*/ 55 h 164"/>
              <a:gd name="T50" fmla="*/ 70 w 150"/>
              <a:gd name="T51" fmla="*/ 49 h 164"/>
              <a:gd name="T52" fmla="*/ 69 w 150"/>
              <a:gd name="T53" fmla="*/ 49 h 164"/>
              <a:gd name="T54" fmla="*/ 64 w 150"/>
              <a:gd name="T55" fmla="*/ 43 h 164"/>
              <a:gd name="T56" fmla="*/ 31 w 150"/>
              <a:gd name="T57" fmla="*/ 7 h 164"/>
              <a:gd name="T58" fmla="*/ 7 w 150"/>
              <a:gd name="T59" fmla="*/ 7 h 164"/>
              <a:gd name="T60" fmla="*/ 7 w 150"/>
              <a:gd name="T61" fmla="*/ 34 h 164"/>
              <a:gd name="T62" fmla="*/ 45 w 150"/>
              <a:gd name="T63" fmla="*/ 74 h 164"/>
              <a:gd name="T64" fmla="*/ 121 w 150"/>
              <a:gd name="T65" fmla="*/ 76 h 164"/>
              <a:gd name="T66" fmla="*/ 139 w 150"/>
              <a:gd name="T67" fmla="*/ 66 h 164"/>
              <a:gd name="T68" fmla="*/ 150 w 150"/>
              <a:gd name="T69" fmla="*/ 37 h 164"/>
              <a:gd name="T70" fmla="*/ 141 w 150"/>
              <a:gd name="T71" fmla="*/ 34 h 164"/>
              <a:gd name="T72" fmla="*/ 128 w 150"/>
              <a:gd name="T73" fmla="*/ 49 h 164"/>
              <a:gd name="T74" fmla="*/ 117 w 150"/>
              <a:gd name="T75" fmla="*/ 49 h 164"/>
              <a:gd name="T76" fmla="*/ 109 w 150"/>
              <a:gd name="T77" fmla="*/ 39 h 164"/>
              <a:gd name="T78" fmla="*/ 109 w 150"/>
              <a:gd name="T79" fmla="*/ 27 h 164"/>
              <a:gd name="T80" fmla="*/ 123 w 150"/>
              <a:gd name="T81" fmla="*/ 14 h 164"/>
              <a:gd name="T82" fmla="*/ 120 w 150"/>
              <a:gd name="T83" fmla="*/ 3 h 164"/>
              <a:gd name="T84" fmla="*/ 91 w 150"/>
              <a:gd name="T85" fmla="*/ 14 h 164"/>
              <a:gd name="T86" fmla="*/ 81 w 150"/>
              <a:gd name="T87" fmla="*/ 37 h 164"/>
              <a:gd name="T88" fmla="*/ 81 w 150"/>
              <a:gd name="T89" fmla="*/ 46 h 164"/>
              <a:gd name="T90" fmla="*/ 9 w 150"/>
              <a:gd name="T91" fmla="*/ 125 h 164"/>
              <a:gd name="T92" fmla="*/ 2 w 150"/>
              <a:gd name="T93" fmla="*/ 140 h 164"/>
              <a:gd name="T94" fmla="*/ 9 w 150"/>
              <a:gd name="T95" fmla="*/ 156 h 164"/>
              <a:gd name="T96" fmla="*/ 37 w 150"/>
              <a:gd name="T97" fmla="*/ 156 h 164"/>
              <a:gd name="T98" fmla="*/ 110 w 150"/>
              <a:gd name="T99" fmla="*/ 77 h 164"/>
              <a:gd name="T100" fmla="*/ 121 w 150"/>
              <a:gd name="T101" fmla="*/ 76 h 164"/>
              <a:gd name="T102" fmla="*/ 30 w 150"/>
              <a:gd name="T103" fmla="*/ 149 h 164"/>
              <a:gd name="T104" fmla="*/ 14 w 150"/>
              <a:gd name="T105" fmla="*/ 149 h 164"/>
              <a:gd name="T106" fmla="*/ 14 w 150"/>
              <a:gd name="T107" fmla="*/ 132 h 164"/>
              <a:gd name="T108" fmla="*/ 30 w 150"/>
              <a:gd name="T109" fmla="*/ 132 h 164"/>
              <a:gd name="T110" fmla="*/ 30 w 150"/>
              <a:gd name="T111" fmla="*/ 149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0" h="164">
                <a:moveTo>
                  <a:pt x="138" y="134"/>
                </a:moveTo>
                <a:cubicBezTo>
                  <a:pt x="135" y="129"/>
                  <a:pt x="131" y="125"/>
                  <a:pt x="128" y="123"/>
                </a:cubicBezTo>
                <a:cubicBezTo>
                  <a:pt x="125" y="123"/>
                  <a:pt x="122" y="123"/>
                  <a:pt x="122" y="123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5" y="136"/>
                  <a:pt x="115" y="136"/>
                  <a:pt x="115" y="136"/>
                </a:cubicBezTo>
                <a:cubicBezTo>
                  <a:pt x="115" y="139"/>
                  <a:pt x="120" y="145"/>
                  <a:pt x="124" y="148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41" y="159"/>
                  <a:pt x="145" y="160"/>
                  <a:pt x="146" y="160"/>
                </a:cubicBezTo>
                <a:cubicBezTo>
                  <a:pt x="146" y="159"/>
                  <a:pt x="148" y="157"/>
                  <a:pt x="148" y="157"/>
                </a:cubicBezTo>
                <a:cubicBezTo>
                  <a:pt x="149" y="156"/>
                  <a:pt x="149" y="156"/>
                  <a:pt x="149" y="156"/>
                </a:cubicBezTo>
                <a:cubicBezTo>
                  <a:pt x="150" y="156"/>
                  <a:pt x="149" y="150"/>
                  <a:pt x="146" y="145"/>
                </a:cubicBezTo>
                <a:cubicBezTo>
                  <a:pt x="138" y="134"/>
                  <a:pt x="138" y="134"/>
                  <a:pt x="138" y="134"/>
                </a:cubicBezTo>
                <a:close/>
                <a:moveTo>
                  <a:pt x="45" y="74"/>
                </a:moveTo>
                <a:cubicBezTo>
                  <a:pt x="50" y="68"/>
                  <a:pt x="50" y="68"/>
                  <a:pt x="50" y="68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5"/>
                  <a:pt x="10" y="24"/>
                  <a:pt x="11" y="22"/>
                </a:cubicBezTo>
                <a:cubicBezTo>
                  <a:pt x="11" y="21"/>
                  <a:pt x="13" y="21"/>
                  <a:pt x="14" y="22"/>
                </a:cubicBezTo>
                <a:cubicBezTo>
                  <a:pt x="55" y="65"/>
                  <a:pt x="55" y="65"/>
                  <a:pt x="55" y="65"/>
                </a:cubicBezTo>
                <a:cubicBezTo>
                  <a:pt x="60" y="58"/>
                  <a:pt x="60" y="58"/>
                  <a:pt x="60" y="58"/>
                </a:cubicBezTo>
                <a:cubicBezTo>
                  <a:pt x="21" y="16"/>
                  <a:pt x="21" y="16"/>
                  <a:pt x="21" y="16"/>
                </a:cubicBezTo>
                <a:cubicBezTo>
                  <a:pt x="20" y="15"/>
                  <a:pt x="20" y="13"/>
                  <a:pt x="21" y="12"/>
                </a:cubicBezTo>
                <a:cubicBezTo>
                  <a:pt x="21" y="10"/>
                  <a:pt x="23" y="10"/>
                  <a:pt x="24" y="12"/>
                </a:cubicBezTo>
                <a:cubicBezTo>
                  <a:pt x="64" y="55"/>
                  <a:pt x="64" y="55"/>
                  <a:pt x="64" y="55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49"/>
                  <a:pt x="69" y="49"/>
                </a:cubicBezTo>
                <a:cubicBezTo>
                  <a:pt x="64" y="43"/>
                  <a:pt x="64" y="43"/>
                  <a:pt x="64" y="43"/>
                </a:cubicBezTo>
                <a:cubicBezTo>
                  <a:pt x="31" y="7"/>
                  <a:pt x="31" y="7"/>
                  <a:pt x="31" y="7"/>
                </a:cubicBezTo>
                <a:cubicBezTo>
                  <a:pt x="24" y="0"/>
                  <a:pt x="14" y="0"/>
                  <a:pt x="7" y="7"/>
                </a:cubicBezTo>
                <a:cubicBezTo>
                  <a:pt x="0" y="15"/>
                  <a:pt x="0" y="27"/>
                  <a:pt x="7" y="34"/>
                </a:cubicBezTo>
                <a:cubicBezTo>
                  <a:pt x="45" y="74"/>
                  <a:pt x="45" y="74"/>
                  <a:pt x="45" y="74"/>
                </a:cubicBezTo>
                <a:close/>
                <a:moveTo>
                  <a:pt x="121" y="76"/>
                </a:moveTo>
                <a:cubicBezTo>
                  <a:pt x="128" y="76"/>
                  <a:pt x="135" y="71"/>
                  <a:pt x="139" y="66"/>
                </a:cubicBezTo>
                <a:cubicBezTo>
                  <a:pt x="148" y="58"/>
                  <a:pt x="150" y="48"/>
                  <a:pt x="150" y="37"/>
                </a:cubicBezTo>
                <a:cubicBezTo>
                  <a:pt x="149" y="31"/>
                  <a:pt x="145" y="30"/>
                  <a:pt x="141" y="34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25" y="52"/>
                  <a:pt x="120" y="52"/>
                  <a:pt x="117" y="4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06" y="36"/>
                  <a:pt x="106" y="31"/>
                  <a:pt x="109" y="27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25" y="9"/>
                  <a:pt x="125" y="3"/>
                  <a:pt x="120" y="3"/>
                </a:cubicBezTo>
                <a:cubicBezTo>
                  <a:pt x="109" y="2"/>
                  <a:pt x="99" y="5"/>
                  <a:pt x="91" y="14"/>
                </a:cubicBezTo>
                <a:cubicBezTo>
                  <a:pt x="85" y="19"/>
                  <a:pt x="81" y="28"/>
                  <a:pt x="81" y="37"/>
                </a:cubicBezTo>
                <a:cubicBezTo>
                  <a:pt x="81" y="40"/>
                  <a:pt x="81" y="43"/>
                  <a:pt x="81" y="46"/>
                </a:cubicBezTo>
                <a:cubicBezTo>
                  <a:pt x="9" y="125"/>
                  <a:pt x="9" y="125"/>
                  <a:pt x="9" y="125"/>
                </a:cubicBezTo>
                <a:cubicBezTo>
                  <a:pt x="5" y="129"/>
                  <a:pt x="2" y="134"/>
                  <a:pt x="2" y="140"/>
                </a:cubicBezTo>
                <a:cubicBezTo>
                  <a:pt x="2" y="146"/>
                  <a:pt x="5" y="152"/>
                  <a:pt x="9" y="156"/>
                </a:cubicBezTo>
                <a:cubicBezTo>
                  <a:pt x="16" y="164"/>
                  <a:pt x="30" y="164"/>
                  <a:pt x="37" y="156"/>
                </a:cubicBezTo>
                <a:cubicBezTo>
                  <a:pt x="37" y="156"/>
                  <a:pt x="89" y="100"/>
                  <a:pt x="110" y="77"/>
                </a:cubicBezTo>
                <a:cubicBezTo>
                  <a:pt x="114" y="77"/>
                  <a:pt x="117" y="77"/>
                  <a:pt x="121" y="76"/>
                </a:cubicBezTo>
                <a:close/>
                <a:moveTo>
                  <a:pt x="30" y="149"/>
                </a:moveTo>
                <a:cubicBezTo>
                  <a:pt x="26" y="153"/>
                  <a:pt x="19" y="153"/>
                  <a:pt x="14" y="149"/>
                </a:cubicBezTo>
                <a:cubicBezTo>
                  <a:pt x="10" y="144"/>
                  <a:pt x="10" y="137"/>
                  <a:pt x="14" y="132"/>
                </a:cubicBezTo>
                <a:cubicBezTo>
                  <a:pt x="19" y="128"/>
                  <a:pt x="26" y="128"/>
                  <a:pt x="30" y="132"/>
                </a:cubicBezTo>
                <a:cubicBezTo>
                  <a:pt x="34" y="137"/>
                  <a:pt x="34" y="144"/>
                  <a:pt x="30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Freeform 11">
            <a:extLst>
              <a:ext uri="{FF2B5EF4-FFF2-40B4-BE49-F238E27FC236}">
                <a16:creationId xmlns:a16="http://schemas.microsoft.com/office/drawing/2014/main" id="{FFD8E444-37FC-49D1-8561-96A603BB2CD0}"/>
              </a:ext>
            </a:extLst>
          </p:cNvPr>
          <p:cNvSpPr>
            <a:spLocks noEditPoints="1"/>
          </p:cNvSpPr>
          <p:nvPr/>
        </p:nvSpPr>
        <p:spPr bwMode="auto">
          <a:xfrm>
            <a:off x="7392989" y="1431926"/>
            <a:ext cx="63500" cy="68263"/>
          </a:xfrm>
          <a:custGeom>
            <a:avLst/>
            <a:gdLst>
              <a:gd name="T0" fmla="*/ 21 w 40"/>
              <a:gd name="T1" fmla="*/ 9 h 43"/>
              <a:gd name="T2" fmla="*/ 34 w 40"/>
              <a:gd name="T3" fmla="*/ 21 h 43"/>
              <a:gd name="T4" fmla="*/ 21 w 40"/>
              <a:gd name="T5" fmla="*/ 34 h 43"/>
              <a:gd name="T6" fmla="*/ 9 w 40"/>
              <a:gd name="T7" fmla="*/ 21 h 43"/>
              <a:gd name="T8" fmla="*/ 21 w 40"/>
              <a:gd name="T9" fmla="*/ 9 h 43"/>
              <a:gd name="T10" fmla="*/ 21 w 40"/>
              <a:gd name="T11" fmla="*/ 0 h 43"/>
              <a:gd name="T12" fmla="*/ 0 w 40"/>
              <a:gd name="T13" fmla="*/ 21 h 43"/>
              <a:gd name="T14" fmla="*/ 21 w 40"/>
              <a:gd name="T15" fmla="*/ 43 h 43"/>
              <a:gd name="T16" fmla="*/ 40 w 40"/>
              <a:gd name="T17" fmla="*/ 21 h 43"/>
              <a:gd name="T18" fmla="*/ 21 w 40"/>
              <a:gd name="T19" fmla="*/ 0 h 43"/>
              <a:gd name="T20" fmla="*/ 21 w 40"/>
              <a:gd name="T21" fmla="*/ 0 h 43"/>
              <a:gd name="T22" fmla="*/ 21 w 40"/>
              <a:gd name="T2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43">
                <a:moveTo>
                  <a:pt x="21" y="9"/>
                </a:moveTo>
                <a:cubicBezTo>
                  <a:pt x="28" y="9"/>
                  <a:pt x="34" y="15"/>
                  <a:pt x="34" y="21"/>
                </a:cubicBezTo>
                <a:cubicBezTo>
                  <a:pt x="34" y="28"/>
                  <a:pt x="28" y="34"/>
                  <a:pt x="21" y="34"/>
                </a:cubicBezTo>
                <a:cubicBezTo>
                  <a:pt x="14" y="34"/>
                  <a:pt x="9" y="28"/>
                  <a:pt x="9" y="21"/>
                </a:cubicBezTo>
                <a:cubicBezTo>
                  <a:pt x="9" y="15"/>
                  <a:pt x="14" y="9"/>
                  <a:pt x="21" y="9"/>
                </a:cubicBezTo>
                <a:moveTo>
                  <a:pt x="21" y="0"/>
                </a:moveTo>
                <a:cubicBezTo>
                  <a:pt x="10" y="0"/>
                  <a:pt x="0" y="9"/>
                  <a:pt x="0" y="21"/>
                </a:cubicBezTo>
                <a:cubicBezTo>
                  <a:pt x="0" y="34"/>
                  <a:pt x="10" y="43"/>
                  <a:pt x="21" y="43"/>
                </a:cubicBezTo>
                <a:cubicBezTo>
                  <a:pt x="32" y="43"/>
                  <a:pt x="40" y="34"/>
                  <a:pt x="40" y="21"/>
                </a:cubicBezTo>
                <a:cubicBezTo>
                  <a:pt x="40" y="9"/>
                  <a:pt x="32" y="0"/>
                  <a:pt x="21" y="0"/>
                </a:cubicBezTo>
                <a:close/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Freeform 12">
            <a:extLst>
              <a:ext uri="{FF2B5EF4-FFF2-40B4-BE49-F238E27FC236}">
                <a16:creationId xmlns:a16="http://schemas.microsoft.com/office/drawing/2014/main" id="{5C12B8AE-5AF1-47D3-A2F0-005080148C6C}"/>
              </a:ext>
            </a:extLst>
          </p:cNvPr>
          <p:cNvSpPr>
            <a:spLocks noEditPoints="1"/>
          </p:cNvSpPr>
          <p:nvPr/>
        </p:nvSpPr>
        <p:spPr bwMode="auto">
          <a:xfrm>
            <a:off x="7383464" y="1484313"/>
            <a:ext cx="177800" cy="82550"/>
          </a:xfrm>
          <a:custGeom>
            <a:avLst/>
            <a:gdLst>
              <a:gd name="T0" fmla="*/ 88 w 112"/>
              <a:gd name="T1" fmla="*/ 9 h 52"/>
              <a:gd name="T2" fmla="*/ 102 w 112"/>
              <a:gd name="T3" fmla="*/ 44 h 52"/>
              <a:gd name="T4" fmla="*/ 11 w 112"/>
              <a:gd name="T5" fmla="*/ 44 h 52"/>
              <a:gd name="T6" fmla="*/ 23 w 112"/>
              <a:gd name="T7" fmla="*/ 27 h 52"/>
              <a:gd name="T8" fmla="*/ 36 w 112"/>
              <a:gd name="T9" fmla="*/ 30 h 52"/>
              <a:gd name="T10" fmla="*/ 51 w 112"/>
              <a:gd name="T11" fmla="*/ 35 h 52"/>
              <a:gd name="T12" fmla="*/ 73 w 112"/>
              <a:gd name="T13" fmla="*/ 21 h 52"/>
              <a:gd name="T14" fmla="*/ 88 w 112"/>
              <a:gd name="T15" fmla="*/ 9 h 52"/>
              <a:gd name="T16" fmla="*/ 88 w 112"/>
              <a:gd name="T17" fmla="*/ 0 h 52"/>
              <a:gd name="T18" fmla="*/ 51 w 112"/>
              <a:gd name="T19" fmla="*/ 27 h 52"/>
              <a:gd name="T20" fmla="*/ 23 w 112"/>
              <a:gd name="T21" fmla="*/ 18 h 52"/>
              <a:gd name="T22" fmla="*/ 0 w 112"/>
              <a:gd name="T23" fmla="*/ 52 h 52"/>
              <a:gd name="T24" fmla="*/ 112 w 112"/>
              <a:gd name="T25" fmla="*/ 52 h 52"/>
              <a:gd name="T26" fmla="*/ 88 w 112"/>
              <a:gd name="T27" fmla="*/ 0 h 52"/>
              <a:gd name="T28" fmla="*/ 88 w 112"/>
              <a:gd name="T29" fmla="*/ 0 h 52"/>
              <a:gd name="T30" fmla="*/ 88 w 112"/>
              <a:gd name="T3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2" h="52">
                <a:moveTo>
                  <a:pt x="88" y="9"/>
                </a:moveTo>
                <a:cubicBezTo>
                  <a:pt x="91" y="9"/>
                  <a:pt x="98" y="26"/>
                  <a:pt x="102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3" y="35"/>
                  <a:pt x="19" y="27"/>
                  <a:pt x="23" y="27"/>
                </a:cubicBezTo>
                <a:cubicBezTo>
                  <a:pt x="30" y="27"/>
                  <a:pt x="33" y="29"/>
                  <a:pt x="36" y="30"/>
                </a:cubicBezTo>
                <a:cubicBezTo>
                  <a:pt x="38" y="33"/>
                  <a:pt x="44" y="35"/>
                  <a:pt x="51" y="35"/>
                </a:cubicBezTo>
                <a:cubicBezTo>
                  <a:pt x="60" y="35"/>
                  <a:pt x="67" y="27"/>
                  <a:pt x="73" y="21"/>
                </a:cubicBezTo>
                <a:cubicBezTo>
                  <a:pt x="77" y="15"/>
                  <a:pt x="83" y="9"/>
                  <a:pt x="88" y="9"/>
                </a:cubicBezTo>
                <a:moveTo>
                  <a:pt x="88" y="0"/>
                </a:moveTo>
                <a:cubicBezTo>
                  <a:pt x="72" y="0"/>
                  <a:pt x="63" y="27"/>
                  <a:pt x="51" y="27"/>
                </a:cubicBezTo>
                <a:cubicBezTo>
                  <a:pt x="40" y="27"/>
                  <a:pt x="40" y="18"/>
                  <a:pt x="23" y="18"/>
                </a:cubicBezTo>
                <a:cubicBezTo>
                  <a:pt x="6" y="18"/>
                  <a:pt x="0" y="52"/>
                  <a:pt x="0" y="52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52"/>
                  <a:pt x="103" y="0"/>
                  <a:pt x="88" y="0"/>
                </a:cubicBezTo>
                <a:close/>
                <a:moveTo>
                  <a:pt x="88" y="0"/>
                </a:moveTo>
                <a:cubicBezTo>
                  <a:pt x="88" y="0"/>
                  <a:pt x="88" y="0"/>
                  <a:pt x="88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Freeform 13">
            <a:extLst>
              <a:ext uri="{FF2B5EF4-FFF2-40B4-BE49-F238E27FC236}">
                <a16:creationId xmlns:a16="http://schemas.microsoft.com/office/drawing/2014/main" id="{D910B5C4-204A-41EA-A922-213A270DFA98}"/>
              </a:ext>
            </a:extLst>
          </p:cNvPr>
          <p:cNvSpPr>
            <a:spLocks noEditPoints="1"/>
          </p:cNvSpPr>
          <p:nvPr/>
        </p:nvSpPr>
        <p:spPr bwMode="auto">
          <a:xfrm>
            <a:off x="7343776" y="1392238"/>
            <a:ext cx="254000" cy="217488"/>
          </a:xfrm>
          <a:custGeom>
            <a:avLst/>
            <a:gdLst>
              <a:gd name="T0" fmla="*/ 160 w 160"/>
              <a:gd name="T1" fmla="*/ 16 h 137"/>
              <a:gd name="T2" fmla="*/ 145 w 160"/>
              <a:gd name="T3" fmla="*/ 0 h 137"/>
              <a:gd name="T4" fmla="*/ 17 w 160"/>
              <a:gd name="T5" fmla="*/ 0 h 137"/>
              <a:gd name="T6" fmla="*/ 0 w 160"/>
              <a:gd name="T7" fmla="*/ 16 h 137"/>
              <a:gd name="T8" fmla="*/ 0 w 160"/>
              <a:gd name="T9" fmla="*/ 120 h 137"/>
              <a:gd name="T10" fmla="*/ 17 w 160"/>
              <a:gd name="T11" fmla="*/ 137 h 137"/>
              <a:gd name="T12" fmla="*/ 145 w 160"/>
              <a:gd name="T13" fmla="*/ 137 h 137"/>
              <a:gd name="T14" fmla="*/ 160 w 160"/>
              <a:gd name="T15" fmla="*/ 120 h 137"/>
              <a:gd name="T16" fmla="*/ 160 w 160"/>
              <a:gd name="T17" fmla="*/ 16 h 137"/>
              <a:gd name="T18" fmla="*/ 160 w 160"/>
              <a:gd name="T19" fmla="*/ 16 h 137"/>
              <a:gd name="T20" fmla="*/ 145 w 160"/>
              <a:gd name="T21" fmla="*/ 120 h 137"/>
              <a:gd name="T22" fmla="*/ 17 w 160"/>
              <a:gd name="T23" fmla="*/ 120 h 137"/>
              <a:gd name="T24" fmla="*/ 17 w 160"/>
              <a:gd name="T25" fmla="*/ 16 h 137"/>
              <a:gd name="T26" fmla="*/ 145 w 160"/>
              <a:gd name="T27" fmla="*/ 16 h 137"/>
              <a:gd name="T28" fmla="*/ 145 w 160"/>
              <a:gd name="T29" fmla="*/ 120 h 137"/>
              <a:gd name="T30" fmla="*/ 145 w 160"/>
              <a:gd name="T31" fmla="*/ 120 h 137"/>
              <a:gd name="T32" fmla="*/ 145 w 160"/>
              <a:gd name="T33" fmla="*/ 120 h 137"/>
              <a:gd name="T34" fmla="*/ 145 w 160"/>
              <a:gd name="T35" fmla="*/ 12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37">
                <a:moveTo>
                  <a:pt x="160" y="16"/>
                </a:moveTo>
                <a:cubicBezTo>
                  <a:pt x="160" y="7"/>
                  <a:pt x="153" y="0"/>
                  <a:pt x="14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9"/>
                  <a:pt x="7" y="137"/>
                  <a:pt x="17" y="137"/>
                </a:cubicBezTo>
                <a:cubicBezTo>
                  <a:pt x="145" y="137"/>
                  <a:pt x="145" y="137"/>
                  <a:pt x="145" y="137"/>
                </a:cubicBezTo>
                <a:cubicBezTo>
                  <a:pt x="153" y="137"/>
                  <a:pt x="160" y="129"/>
                  <a:pt x="160" y="120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lose/>
                <a:moveTo>
                  <a:pt x="145" y="120"/>
                </a:moveTo>
                <a:cubicBezTo>
                  <a:pt x="17" y="120"/>
                  <a:pt x="17" y="120"/>
                  <a:pt x="17" y="120"/>
                </a:cubicBezTo>
                <a:cubicBezTo>
                  <a:pt x="17" y="16"/>
                  <a:pt x="17" y="16"/>
                  <a:pt x="17" y="16"/>
                </a:cubicBezTo>
                <a:cubicBezTo>
                  <a:pt x="145" y="16"/>
                  <a:pt x="145" y="16"/>
                  <a:pt x="145" y="16"/>
                </a:cubicBezTo>
                <a:cubicBezTo>
                  <a:pt x="145" y="120"/>
                  <a:pt x="145" y="120"/>
                  <a:pt x="145" y="120"/>
                </a:cubicBezTo>
                <a:cubicBezTo>
                  <a:pt x="145" y="120"/>
                  <a:pt x="145" y="120"/>
                  <a:pt x="145" y="120"/>
                </a:cubicBezTo>
                <a:close/>
                <a:moveTo>
                  <a:pt x="145" y="120"/>
                </a:moveTo>
                <a:cubicBezTo>
                  <a:pt x="145" y="120"/>
                  <a:pt x="145" y="120"/>
                  <a:pt x="145" y="12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Freeform 14">
            <a:extLst>
              <a:ext uri="{FF2B5EF4-FFF2-40B4-BE49-F238E27FC236}">
                <a16:creationId xmlns:a16="http://schemas.microsoft.com/office/drawing/2014/main" id="{9EA698B1-C5C2-411A-8100-306EEE088F12}"/>
              </a:ext>
            </a:extLst>
          </p:cNvPr>
          <p:cNvSpPr>
            <a:spLocks noEditPoints="1"/>
          </p:cNvSpPr>
          <p:nvPr/>
        </p:nvSpPr>
        <p:spPr bwMode="auto">
          <a:xfrm>
            <a:off x="6788151" y="1374776"/>
            <a:ext cx="255588" cy="254000"/>
          </a:xfrm>
          <a:custGeom>
            <a:avLst/>
            <a:gdLst>
              <a:gd name="T0" fmla="*/ 129 w 161"/>
              <a:gd name="T1" fmla="*/ 117 h 160"/>
              <a:gd name="T2" fmla="*/ 129 w 161"/>
              <a:gd name="T3" fmla="*/ 116 h 160"/>
              <a:gd name="T4" fmla="*/ 121 w 161"/>
              <a:gd name="T5" fmla="*/ 90 h 160"/>
              <a:gd name="T6" fmla="*/ 144 w 161"/>
              <a:gd name="T7" fmla="*/ 80 h 160"/>
              <a:gd name="T8" fmla="*/ 126 w 161"/>
              <a:gd name="T9" fmla="*/ 58 h 160"/>
              <a:gd name="T10" fmla="*/ 101 w 161"/>
              <a:gd name="T11" fmla="*/ 54 h 160"/>
              <a:gd name="T12" fmla="*/ 13 w 161"/>
              <a:gd name="T13" fmla="*/ 0 h 160"/>
              <a:gd name="T14" fmla="*/ 6 w 161"/>
              <a:gd name="T15" fmla="*/ 2 h 160"/>
              <a:gd name="T16" fmla="*/ 61 w 161"/>
              <a:gd name="T17" fmla="*/ 104 h 160"/>
              <a:gd name="T18" fmla="*/ 88 w 161"/>
              <a:gd name="T19" fmla="*/ 147 h 160"/>
              <a:gd name="T20" fmla="*/ 90 w 161"/>
              <a:gd name="T21" fmla="*/ 147 h 160"/>
              <a:gd name="T22" fmla="*/ 110 w 161"/>
              <a:gd name="T23" fmla="*/ 117 h 160"/>
              <a:gd name="T24" fmla="*/ 122 w 161"/>
              <a:gd name="T25" fmla="*/ 125 h 160"/>
              <a:gd name="T26" fmla="*/ 48 w 161"/>
              <a:gd name="T27" fmla="*/ 61 h 160"/>
              <a:gd name="T28" fmla="*/ 78 w 161"/>
              <a:gd name="T29" fmla="*/ 61 h 160"/>
              <a:gd name="T30" fmla="*/ 117 w 161"/>
              <a:gd name="T31" fmla="*/ 131 h 160"/>
              <a:gd name="T32" fmla="*/ 112 w 161"/>
              <a:gd name="T33" fmla="*/ 142 h 160"/>
              <a:gd name="T34" fmla="*/ 128 w 161"/>
              <a:gd name="T35" fmla="*/ 159 h 160"/>
              <a:gd name="T36" fmla="*/ 142 w 161"/>
              <a:gd name="T37" fmla="*/ 160 h 160"/>
              <a:gd name="T38" fmla="*/ 143 w 161"/>
              <a:gd name="T39" fmla="*/ 157 h 160"/>
              <a:gd name="T40" fmla="*/ 160 w 161"/>
              <a:gd name="T41" fmla="*/ 150 h 160"/>
              <a:gd name="T42" fmla="*/ 134 w 161"/>
              <a:gd name="T43" fmla="*/ 121 h 160"/>
              <a:gd name="T44" fmla="*/ 127 w 161"/>
              <a:gd name="T45" fmla="*/ 130 h 160"/>
              <a:gd name="T46" fmla="*/ 153 w 161"/>
              <a:gd name="T47" fmla="*/ 159 h 160"/>
              <a:gd name="T48" fmla="*/ 159 w 161"/>
              <a:gd name="T49" fmla="*/ 160 h 160"/>
              <a:gd name="T50" fmla="*/ 161 w 161"/>
              <a:gd name="T51" fmla="*/ 151 h 160"/>
              <a:gd name="T52" fmla="*/ 141 w 161"/>
              <a:gd name="T53" fmla="*/ 107 h 160"/>
              <a:gd name="T54" fmla="*/ 132 w 161"/>
              <a:gd name="T55" fmla="*/ 113 h 160"/>
              <a:gd name="T56" fmla="*/ 159 w 161"/>
              <a:gd name="T57" fmla="*/ 141 h 160"/>
              <a:gd name="T58" fmla="*/ 160 w 161"/>
              <a:gd name="T59" fmla="*/ 141 h 160"/>
              <a:gd name="T60" fmla="*/ 161 w 161"/>
              <a:gd name="T61" fmla="*/ 126 h 160"/>
              <a:gd name="T62" fmla="*/ 142 w 161"/>
              <a:gd name="T63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" h="160">
                <a:moveTo>
                  <a:pt x="122" y="125"/>
                </a:moveTo>
                <a:cubicBezTo>
                  <a:pt x="129" y="117"/>
                  <a:pt x="129" y="117"/>
                  <a:pt x="129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0" y="116"/>
                  <a:pt x="129" y="116"/>
                  <a:pt x="129" y="116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21" y="104"/>
                  <a:pt x="122" y="99"/>
                  <a:pt x="121" y="90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44" y="81"/>
                  <a:pt x="144" y="80"/>
                  <a:pt x="144" y="80"/>
                </a:cubicBezTo>
                <a:cubicBezTo>
                  <a:pt x="144" y="79"/>
                  <a:pt x="144" y="79"/>
                  <a:pt x="144" y="79"/>
                </a:cubicBezTo>
                <a:cubicBezTo>
                  <a:pt x="126" y="58"/>
                  <a:pt x="126" y="58"/>
                  <a:pt x="126" y="58"/>
                </a:cubicBezTo>
                <a:cubicBezTo>
                  <a:pt x="126" y="58"/>
                  <a:pt x="125" y="58"/>
                  <a:pt x="125" y="57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97" y="48"/>
                  <a:pt x="91" y="42"/>
                  <a:pt x="86" y="37"/>
                </a:cubicBezTo>
                <a:cubicBezTo>
                  <a:pt x="52" y="5"/>
                  <a:pt x="26" y="0"/>
                  <a:pt x="13" y="0"/>
                </a:cubicBezTo>
                <a:cubicBezTo>
                  <a:pt x="9" y="0"/>
                  <a:pt x="7" y="1"/>
                  <a:pt x="7" y="1"/>
                </a:cubicBezTo>
                <a:cubicBezTo>
                  <a:pt x="6" y="1"/>
                  <a:pt x="6" y="1"/>
                  <a:pt x="6" y="2"/>
                </a:cubicBezTo>
                <a:cubicBezTo>
                  <a:pt x="6" y="3"/>
                  <a:pt x="0" y="42"/>
                  <a:pt x="46" y="90"/>
                </a:cubicBezTo>
                <a:cubicBezTo>
                  <a:pt x="46" y="91"/>
                  <a:pt x="52" y="97"/>
                  <a:pt x="61" y="104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90" y="147"/>
                  <a:pt x="90" y="147"/>
                  <a:pt x="90" y="147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103" y="122"/>
                  <a:pt x="107" y="119"/>
                  <a:pt x="110" y="117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1" y="125"/>
                  <a:pt x="122" y="125"/>
                  <a:pt x="122" y="125"/>
                </a:cubicBezTo>
                <a:close/>
                <a:moveTo>
                  <a:pt x="63" y="76"/>
                </a:moveTo>
                <a:cubicBezTo>
                  <a:pt x="55" y="76"/>
                  <a:pt x="48" y="69"/>
                  <a:pt x="48" y="61"/>
                </a:cubicBezTo>
                <a:cubicBezTo>
                  <a:pt x="48" y="52"/>
                  <a:pt x="55" y="45"/>
                  <a:pt x="63" y="45"/>
                </a:cubicBezTo>
                <a:cubicBezTo>
                  <a:pt x="71" y="45"/>
                  <a:pt x="78" y="52"/>
                  <a:pt x="78" y="61"/>
                </a:cubicBezTo>
                <a:cubicBezTo>
                  <a:pt x="78" y="69"/>
                  <a:pt x="71" y="76"/>
                  <a:pt x="63" y="76"/>
                </a:cubicBezTo>
                <a:close/>
                <a:moveTo>
                  <a:pt x="117" y="131"/>
                </a:moveTo>
                <a:cubicBezTo>
                  <a:pt x="117" y="131"/>
                  <a:pt x="117" y="130"/>
                  <a:pt x="116" y="131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8" y="160"/>
                  <a:pt x="128" y="160"/>
                  <a:pt x="130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3" y="160"/>
                  <a:pt x="143" y="159"/>
                  <a:pt x="143" y="159"/>
                </a:cubicBezTo>
                <a:cubicBezTo>
                  <a:pt x="144" y="159"/>
                  <a:pt x="143" y="157"/>
                  <a:pt x="143" y="157"/>
                </a:cubicBezTo>
                <a:lnTo>
                  <a:pt x="117" y="131"/>
                </a:lnTo>
                <a:close/>
                <a:moveTo>
                  <a:pt x="160" y="150"/>
                </a:moveTo>
                <a:cubicBezTo>
                  <a:pt x="135" y="123"/>
                  <a:pt x="135" y="123"/>
                  <a:pt x="135" y="123"/>
                </a:cubicBezTo>
                <a:cubicBezTo>
                  <a:pt x="135" y="121"/>
                  <a:pt x="134" y="121"/>
                  <a:pt x="134" y="121"/>
                </a:cubicBezTo>
                <a:cubicBezTo>
                  <a:pt x="134" y="121"/>
                  <a:pt x="134" y="123"/>
                  <a:pt x="133" y="123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27" y="131"/>
                  <a:pt x="127" y="131"/>
                  <a:pt x="127" y="131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3" y="160"/>
                  <a:pt x="153" y="160"/>
                  <a:pt x="155" y="160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60" y="160"/>
                  <a:pt x="161" y="159"/>
                  <a:pt x="161" y="159"/>
                </a:cubicBezTo>
                <a:cubicBezTo>
                  <a:pt x="161" y="151"/>
                  <a:pt x="161" y="151"/>
                  <a:pt x="161" y="151"/>
                </a:cubicBezTo>
                <a:lnTo>
                  <a:pt x="160" y="150"/>
                </a:lnTo>
                <a:close/>
                <a:moveTo>
                  <a:pt x="141" y="107"/>
                </a:moveTo>
                <a:cubicBezTo>
                  <a:pt x="133" y="112"/>
                  <a:pt x="133" y="112"/>
                  <a:pt x="133" y="112"/>
                </a:cubicBezTo>
                <a:cubicBezTo>
                  <a:pt x="133" y="112"/>
                  <a:pt x="132" y="112"/>
                  <a:pt x="132" y="113"/>
                </a:cubicBezTo>
                <a:cubicBezTo>
                  <a:pt x="132" y="113"/>
                  <a:pt x="133" y="113"/>
                  <a:pt x="133" y="114"/>
                </a:cubicBezTo>
                <a:cubicBezTo>
                  <a:pt x="159" y="141"/>
                  <a:pt x="159" y="141"/>
                  <a:pt x="159" y="141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0" y="142"/>
                  <a:pt x="160" y="141"/>
                  <a:pt x="160" y="141"/>
                </a:cubicBezTo>
                <a:cubicBezTo>
                  <a:pt x="160" y="141"/>
                  <a:pt x="161" y="141"/>
                  <a:pt x="161" y="140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42" y="107"/>
                  <a:pt x="142" y="107"/>
                  <a:pt x="142" y="107"/>
                </a:cubicBezTo>
                <a:cubicBezTo>
                  <a:pt x="142" y="106"/>
                  <a:pt x="141" y="106"/>
                  <a:pt x="141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Freeform 15">
            <a:extLst>
              <a:ext uri="{FF2B5EF4-FFF2-40B4-BE49-F238E27FC236}">
                <a16:creationId xmlns:a16="http://schemas.microsoft.com/office/drawing/2014/main" id="{A1D0DFE0-86FB-4DF5-A529-45F1AE873196}"/>
              </a:ext>
            </a:extLst>
          </p:cNvPr>
          <p:cNvSpPr>
            <a:spLocks noEditPoints="1"/>
          </p:cNvSpPr>
          <p:nvPr/>
        </p:nvSpPr>
        <p:spPr bwMode="auto">
          <a:xfrm>
            <a:off x="8477251" y="1374776"/>
            <a:ext cx="188913" cy="254000"/>
          </a:xfrm>
          <a:custGeom>
            <a:avLst/>
            <a:gdLst>
              <a:gd name="T0" fmla="*/ 114 w 119"/>
              <a:gd name="T1" fmla="*/ 0 h 160"/>
              <a:gd name="T2" fmla="*/ 6 w 119"/>
              <a:gd name="T3" fmla="*/ 0 h 160"/>
              <a:gd name="T4" fmla="*/ 0 w 119"/>
              <a:gd name="T5" fmla="*/ 6 h 160"/>
              <a:gd name="T6" fmla="*/ 0 w 119"/>
              <a:gd name="T7" fmla="*/ 154 h 160"/>
              <a:gd name="T8" fmla="*/ 6 w 119"/>
              <a:gd name="T9" fmla="*/ 160 h 160"/>
              <a:gd name="T10" fmla="*/ 114 w 119"/>
              <a:gd name="T11" fmla="*/ 160 h 160"/>
              <a:gd name="T12" fmla="*/ 119 w 119"/>
              <a:gd name="T13" fmla="*/ 154 h 160"/>
              <a:gd name="T14" fmla="*/ 119 w 119"/>
              <a:gd name="T15" fmla="*/ 6 h 160"/>
              <a:gd name="T16" fmla="*/ 114 w 119"/>
              <a:gd name="T17" fmla="*/ 0 h 160"/>
              <a:gd name="T18" fmla="*/ 107 w 119"/>
              <a:gd name="T19" fmla="*/ 148 h 160"/>
              <a:gd name="T20" fmla="*/ 13 w 119"/>
              <a:gd name="T21" fmla="*/ 148 h 160"/>
              <a:gd name="T22" fmla="*/ 13 w 119"/>
              <a:gd name="T23" fmla="*/ 12 h 160"/>
              <a:gd name="T24" fmla="*/ 107 w 119"/>
              <a:gd name="T25" fmla="*/ 12 h 160"/>
              <a:gd name="T26" fmla="*/ 107 w 119"/>
              <a:gd name="T27" fmla="*/ 148 h 160"/>
              <a:gd name="T28" fmla="*/ 107 w 119"/>
              <a:gd name="T29" fmla="*/ 148 h 160"/>
              <a:gd name="T30" fmla="*/ 34 w 119"/>
              <a:gd name="T31" fmla="*/ 45 h 160"/>
              <a:gd name="T32" fmla="*/ 85 w 119"/>
              <a:gd name="T33" fmla="*/ 45 h 160"/>
              <a:gd name="T34" fmla="*/ 89 w 119"/>
              <a:gd name="T35" fmla="*/ 42 h 160"/>
              <a:gd name="T36" fmla="*/ 85 w 119"/>
              <a:gd name="T37" fmla="*/ 39 h 160"/>
              <a:gd name="T38" fmla="*/ 34 w 119"/>
              <a:gd name="T39" fmla="*/ 39 h 160"/>
              <a:gd name="T40" fmla="*/ 31 w 119"/>
              <a:gd name="T41" fmla="*/ 42 h 160"/>
              <a:gd name="T42" fmla="*/ 34 w 119"/>
              <a:gd name="T43" fmla="*/ 45 h 160"/>
              <a:gd name="T44" fmla="*/ 34 w 119"/>
              <a:gd name="T45" fmla="*/ 70 h 160"/>
              <a:gd name="T46" fmla="*/ 85 w 119"/>
              <a:gd name="T47" fmla="*/ 70 h 160"/>
              <a:gd name="T48" fmla="*/ 89 w 119"/>
              <a:gd name="T49" fmla="*/ 67 h 160"/>
              <a:gd name="T50" fmla="*/ 85 w 119"/>
              <a:gd name="T51" fmla="*/ 63 h 160"/>
              <a:gd name="T52" fmla="*/ 34 w 119"/>
              <a:gd name="T53" fmla="*/ 63 h 160"/>
              <a:gd name="T54" fmla="*/ 31 w 119"/>
              <a:gd name="T55" fmla="*/ 67 h 160"/>
              <a:gd name="T56" fmla="*/ 34 w 119"/>
              <a:gd name="T57" fmla="*/ 70 h 160"/>
              <a:gd name="T58" fmla="*/ 34 w 119"/>
              <a:gd name="T59" fmla="*/ 94 h 160"/>
              <a:gd name="T60" fmla="*/ 85 w 119"/>
              <a:gd name="T61" fmla="*/ 94 h 160"/>
              <a:gd name="T62" fmla="*/ 89 w 119"/>
              <a:gd name="T63" fmla="*/ 92 h 160"/>
              <a:gd name="T64" fmla="*/ 85 w 119"/>
              <a:gd name="T65" fmla="*/ 88 h 160"/>
              <a:gd name="T66" fmla="*/ 34 w 119"/>
              <a:gd name="T67" fmla="*/ 88 h 160"/>
              <a:gd name="T68" fmla="*/ 31 w 119"/>
              <a:gd name="T69" fmla="*/ 92 h 160"/>
              <a:gd name="T70" fmla="*/ 34 w 119"/>
              <a:gd name="T71" fmla="*/ 94 h 160"/>
              <a:gd name="T72" fmla="*/ 34 w 119"/>
              <a:gd name="T73" fmla="*/ 119 h 160"/>
              <a:gd name="T74" fmla="*/ 85 w 119"/>
              <a:gd name="T75" fmla="*/ 119 h 160"/>
              <a:gd name="T76" fmla="*/ 89 w 119"/>
              <a:gd name="T77" fmla="*/ 116 h 160"/>
              <a:gd name="T78" fmla="*/ 85 w 119"/>
              <a:gd name="T79" fmla="*/ 113 h 160"/>
              <a:gd name="T80" fmla="*/ 34 w 119"/>
              <a:gd name="T81" fmla="*/ 113 h 160"/>
              <a:gd name="T82" fmla="*/ 31 w 119"/>
              <a:gd name="T83" fmla="*/ 116 h 160"/>
              <a:gd name="T84" fmla="*/ 34 w 119"/>
              <a:gd name="T85" fmla="*/ 119 h 160"/>
              <a:gd name="T86" fmla="*/ 34 w 119"/>
              <a:gd name="T87" fmla="*/ 119 h 160"/>
              <a:gd name="T88" fmla="*/ 34 w 119"/>
              <a:gd name="T89" fmla="*/ 1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9" h="160">
                <a:moveTo>
                  <a:pt x="11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3" y="160"/>
                  <a:pt x="6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7" y="160"/>
                  <a:pt x="119" y="157"/>
                  <a:pt x="119" y="154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2"/>
                  <a:pt x="117" y="0"/>
                  <a:pt x="114" y="0"/>
                </a:cubicBezTo>
                <a:close/>
                <a:moveTo>
                  <a:pt x="107" y="148"/>
                </a:moveTo>
                <a:cubicBezTo>
                  <a:pt x="13" y="148"/>
                  <a:pt x="13" y="148"/>
                  <a:pt x="13" y="148"/>
                </a:cubicBezTo>
                <a:cubicBezTo>
                  <a:pt x="13" y="12"/>
                  <a:pt x="13" y="12"/>
                  <a:pt x="13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48"/>
                  <a:pt x="107" y="148"/>
                  <a:pt x="107" y="148"/>
                </a:cubicBezTo>
                <a:cubicBezTo>
                  <a:pt x="107" y="148"/>
                  <a:pt x="107" y="148"/>
                  <a:pt x="107" y="148"/>
                </a:cubicBezTo>
                <a:close/>
                <a:moveTo>
                  <a:pt x="34" y="45"/>
                </a:moveTo>
                <a:cubicBezTo>
                  <a:pt x="85" y="45"/>
                  <a:pt x="85" y="45"/>
                  <a:pt x="85" y="45"/>
                </a:cubicBezTo>
                <a:cubicBezTo>
                  <a:pt x="88" y="45"/>
                  <a:pt x="89" y="44"/>
                  <a:pt x="89" y="42"/>
                </a:cubicBezTo>
                <a:cubicBezTo>
                  <a:pt x="89" y="40"/>
                  <a:pt x="88" y="39"/>
                  <a:pt x="85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2" y="39"/>
                  <a:pt x="31" y="40"/>
                  <a:pt x="31" y="42"/>
                </a:cubicBezTo>
                <a:cubicBezTo>
                  <a:pt x="31" y="44"/>
                  <a:pt x="32" y="45"/>
                  <a:pt x="34" y="45"/>
                </a:cubicBezTo>
                <a:close/>
                <a:moveTo>
                  <a:pt x="34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8" y="70"/>
                  <a:pt x="89" y="68"/>
                  <a:pt x="89" y="67"/>
                </a:cubicBezTo>
                <a:cubicBezTo>
                  <a:pt x="89" y="64"/>
                  <a:pt x="88" y="63"/>
                  <a:pt x="85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2" y="63"/>
                  <a:pt x="31" y="64"/>
                  <a:pt x="31" y="67"/>
                </a:cubicBezTo>
                <a:cubicBezTo>
                  <a:pt x="31" y="68"/>
                  <a:pt x="32" y="70"/>
                  <a:pt x="34" y="70"/>
                </a:cubicBezTo>
                <a:close/>
                <a:moveTo>
                  <a:pt x="34" y="94"/>
                </a:moveTo>
                <a:cubicBezTo>
                  <a:pt x="85" y="94"/>
                  <a:pt x="85" y="94"/>
                  <a:pt x="85" y="94"/>
                </a:cubicBezTo>
                <a:cubicBezTo>
                  <a:pt x="88" y="94"/>
                  <a:pt x="89" y="93"/>
                  <a:pt x="89" y="92"/>
                </a:cubicBezTo>
                <a:cubicBezTo>
                  <a:pt x="89" y="89"/>
                  <a:pt x="88" y="88"/>
                  <a:pt x="85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32" y="88"/>
                  <a:pt x="31" y="89"/>
                  <a:pt x="31" y="92"/>
                </a:cubicBezTo>
                <a:cubicBezTo>
                  <a:pt x="31" y="93"/>
                  <a:pt x="32" y="94"/>
                  <a:pt x="34" y="94"/>
                </a:cubicBezTo>
                <a:close/>
                <a:moveTo>
                  <a:pt x="34" y="119"/>
                </a:moveTo>
                <a:cubicBezTo>
                  <a:pt x="85" y="119"/>
                  <a:pt x="85" y="119"/>
                  <a:pt x="85" y="119"/>
                </a:cubicBezTo>
                <a:cubicBezTo>
                  <a:pt x="88" y="119"/>
                  <a:pt x="89" y="118"/>
                  <a:pt x="89" y="116"/>
                </a:cubicBezTo>
                <a:cubicBezTo>
                  <a:pt x="89" y="114"/>
                  <a:pt x="88" y="113"/>
                  <a:pt x="85" y="113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2" y="113"/>
                  <a:pt x="31" y="114"/>
                  <a:pt x="31" y="116"/>
                </a:cubicBezTo>
                <a:cubicBezTo>
                  <a:pt x="31" y="118"/>
                  <a:pt x="32" y="119"/>
                  <a:pt x="34" y="119"/>
                </a:cubicBezTo>
                <a:close/>
                <a:moveTo>
                  <a:pt x="34" y="119"/>
                </a:moveTo>
                <a:cubicBezTo>
                  <a:pt x="34" y="119"/>
                  <a:pt x="34" y="119"/>
                  <a:pt x="34" y="11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Freeform 16">
            <a:extLst>
              <a:ext uri="{FF2B5EF4-FFF2-40B4-BE49-F238E27FC236}">
                <a16:creationId xmlns:a16="http://schemas.microsoft.com/office/drawing/2014/main" id="{144A56E0-7883-462A-88AA-A23215602D2E}"/>
              </a:ext>
            </a:extLst>
          </p:cNvPr>
          <p:cNvSpPr>
            <a:spLocks noEditPoints="1"/>
          </p:cNvSpPr>
          <p:nvPr/>
        </p:nvSpPr>
        <p:spPr bwMode="auto">
          <a:xfrm>
            <a:off x="3497264" y="1374776"/>
            <a:ext cx="238125" cy="254000"/>
          </a:xfrm>
          <a:custGeom>
            <a:avLst/>
            <a:gdLst>
              <a:gd name="T0" fmla="*/ 137 w 150"/>
              <a:gd name="T1" fmla="*/ 0 h 160"/>
              <a:gd name="T2" fmla="*/ 113 w 150"/>
              <a:gd name="T3" fmla="*/ 12 h 160"/>
              <a:gd name="T4" fmla="*/ 107 w 150"/>
              <a:gd name="T5" fmla="*/ 19 h 160"/>
              <a:gd name="T6" fmla="*/ 28 w 150"/>
              <a:gd name="T7" fmla="*/ 6 h 160"/>
              <a:gd name="T8" fmla="*/ 12 w 150"/>
              <a:gd name="T9" fmla="*/ 20 h 160"/>
              <a:gd name="T10" fmla="*/ 13 w 150"/>
              <a:gd name="T11" fmla="*/ 28 h 160"/>
              <a:gd name="T12" fmla="*/ 39 w 150"/>
              <a:gd name="T13" fmla="*/ 91 h 160"/>
              <a:gd name="T14" fmla="*/ 13 w 150"/>
              <a:gd name="T15" fmla="*/ 93 h 160"/>
              <a:gd name="T16" fmla="*/ 0 w 150"/>
              <a:gd name="T17" fmla="*/ 110 h 160"/>
              <a:gd name="T18" fmla="*/ 32 w 150"/>
              <a:gd name="T19" fmla="*/ 126 h 160"/>
              <a:gd name="T20" fmla="*/ 47 w 150"/>
              <a:gd name="T21" fmla="*/ 160 h 160"/>
              <a:gd name="T22" fmla="*/ 51 w 150"/>
              <a:gd name="T23" fmla="*/ 157 h 160"/>
              <a:gd name="T24" fmla="*/ 64 w 150"/>
              <a:gd name="T25" fmla="*/ 143 h 160"/>
              <a:gd name="T26" fmla="*/ 94 w 150"/>
              <a:gd name="T27" fmla="*/ 86 h 160"/>
              <a:gd name="T28" fmla="*/ 127 w 150"/>
              <a:gd name="T29" fmla="*/ 148 h 160"/>
              <a:gd name="T30" fmla="*/ 142 w 150"/>
              <a:gd name="T31" fmla="*/ 135 h 160"/>
              <a:gd name="T32" fmla="*/ 123 w 150"/>
              <a:gd name="T33" fmla="*/ 55 h 160"/>
              <a:gd name="T34" fmla="*/ 146 w 150"/>
              <a:gd name="T35" fmla="*/ 28 h 160"/>
              <a:gd name="T36" fmla="*/ 146 w 150"/>
              <a:gd name="T37" fmla="*/ 4 h 160"/>
              <a:gd name="T38" fmla="*/ 115 w 150"/>
              <a:gd name="T39" fmla="*/ 50 h 160"/>
              <a:gd name="T40" fmla="*/ 133 w 150"/>
              <a:gd name="T41" fmla="*/ 130 h 160"/>
              <a:gd name="T42" fmla="*/ 99 w 150"/>
              <a:gd name="T43" fmla="*/ 76 h 160"/>
              <a:gd name="T44" fmla="*/ 92 w 150"/>
              <a:gd name="T45" fmla="*/ 75 h 160"/>
              <a:gd name="T46" fmla="*/ 56 w 150"/>
              <a:gd name="T47" fmla="*/ 115 h 160"/>
              <a:gd name="T48" fmla="*/ 49 w 150"/>
              <a:gd name="T49" fmla="*/ 146 h 160"/>
              <a:gd name="T50" fmla="*/ 37 w 150"/>
              <a:gd name="T51" fmla="*/ 118 h 160"/>
              <a:gd name="T52" fmla="*/ 18 w 150"/>
              <a:gd name="T53" fmla="*/ 101 h 160"/>
              <a:gd name="T54" fmla="*/ 45 w 150"/>
              <a:gd name="T55" fmla="*/ 99 h 160"/>
              <a:gd name="T56" fmla="*/ 81 w 150"/>
              <a:gd name="T57" fmla="*/ 58 h 160"/>
              <a:gd name="T58" fmla="*/ 22 w 150"/>
              <a:gd name="T59" fmla="*/ 22 h 160"/>
              <a:gd name="T60" fmla="*/ 99 w 150"/>
              <a:gd name="T61" fmla="*/ 38 h 160"/>
              <a:gd name="T62" fmla="*/ 110 w 150"/>
              <a:gd name="T63" fmla="*/ 29 h 160"/>
              <a:gd name="T64" fmla="*/ 119 w 150"/>
              <a:gd name="T65" fmla="*/ 20 h 160"/>
              <a:gd name="T66" fmla="*/ 137 w 150"/>
              <a:gd name="T67" fmla="*/ 10 h 160"/>
              <a:gd name="T68" fmla="*/ 131 w 150"/>
              <a:gd name="T69" fmla="*/ 32 h 160"/>
              <a:gd name="T70" fmla="*/ 131 w 150"/>
              <a:gd name="T71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0" h="160">
                <a:moveTo>
                  <a:pt x="146" y="4"/>
                </a:moveTo>
                <a:cubicBezTo>
                  <a:pt x="144" y="1"/>
                  <a:pt x="141" y="0"/>
                  <a:pt x="137" y="0"/>
                </a:cubicBezTo>
                <a:cubicBezTo>
                  <a:pt x="133" y="0"/>
                  <a:pt x="129" y="2"/>
                  <a:pt x="125" y="4"/>
                </a:cubicBezTo>
                <a:cubicBezTo>
                  <a:pt x="121" y="6"/>
                  <a:pt x="117" y="10"/>
                  <a:pt x="113" y="12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2" y="13"/>
                  <a:pt x="110" y="15"/>
                  <a:pt x="107" y="19"/>
                </a:cubicBezTo>
                <a:cubicBezTo>
                  <a:pt x="104" y="22"/>
                  <a:pt x="101" y="26"/>
                  <a:pt x="99" y="28"/>
                </a:cubicBezTo>
                <a:cubicBezTo>
                  <a:pt x="28" y="6"/>
                  <a:pt x="28" y="6"/>
                  <a:pt x="28" y="6"/>
                </a:cubicBezTo>
                <a:cubicBezTo>
                  <a:pt x="26" y="6"/>
                  <a:pt x="25" y="6"/>
                  <a:pt x="24" y="8"/>
                </a:cubicBezTo>
                <a:cubicBezTo>
                  <a:pt x="12" y="20"/>
                  <a:pt x="12" y="20"/>
                  <a:pt x="12" y="20"/>
                </a:cubicBezTo>
                <a:cubicBezTo>
                  <a:pt x="11" y="21"/>
                  <a:pt x="10" y="23"/>
                  <a:pt x="11" y="25"/>
                </a:cubicBezTo>
                <a:cubicBezTo>
                  <a:pt x="11" y="27"/>
                  <a:pt x="12" y="28"/>
                  <a:pt x="13" y="28"/>
                </a:cubicBezTo>
                <a:cubicBezTo>
                  <a:pt x="69" y="59"/>
                  <a:pt x="69" y="59"/>
                  <a:pt x="69" y="59"/>
                </a:cubicBezTo>
                <a:cubicBezTo>
                  <a:pt x="39" y="91"/>
                  <a:pt x="39" y="91"/>
                  <a:pt x="39" y="91"/>
                </a:cubicBezTo>
                <a:cubicBezTo>
                  <a:pt x="16" y="92"/>
                  <a:pt x="16" y="92"/>
                  <a:pt x="16" y="92"/>
                </a:cubicBezTo>
                <a:cubicBezTo>
                  <a:pt x="15" y="92"/>
                  <a:pt x="14" y="92"/>
                  <a:pt x="13" y="93"/>
                </a:cubicBezTo>
                <a:cubicBezTo>
                  <a:pt x="1" y="106"/>
                  <a:pt x="1" y="106"/>
                  <a:pt x="1" y="106"/>
                </a:cubicBezTo>
                <a:cubicBezTo>
                  <a:pt x="0" y="107"/>
                  <a:pt x="0" y="108"/>
                  <a:pt x="0" y="110"/>
                </a:cubicBezTo>
                <a:cubicBezTo>
                  <a:pt x="0" y="111"/>
                  <a:pt x="1" y="112"/>
                  <a:pt x="3" y="114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44" y="156"/>
                  <a:pt x="44" y="156"/>
                  <a:pt x="44" y="156"/>
                </a:cubicBezTo>
                <a:cubicBezTo>
                  <a:pt x="45" y="157"/>
                  <a:pt x="46" y="159"/>
                  <a:pt x="47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9" y="160"/>
                  <a:pt x="50" y="159"/>
                  <a:pt x="51" y="157"/>
                </a:cubicBezTo>
                <a:cubicBezTo>
                  <a:pt x="63" y="145"/>
                  <a:pt x="63" y="145"/>
                  <a:pt x="63" y="145"/>
                </a:cubicBezTo>
                <a:cubicBezTo>
                  <a:pt x="64" y="145"/>
                  <a:pt x="64" y="144"/>
                  <a:pt x="64" y="143"/>
                </a:cubicBezTo>
                <a:cubicBezTo>
                  <a:pt x="65" y="117"/>
                  <a:pt x="65" y="117"/>
                  <a:pt x="65" y="117"/>
                </a:cubicBezTo>
                <a:cubicBezTo>
                  <a:pt x="94" y="86"/>
                  <a:pt x="94" y="86"/>
                  <a:pt x="94" y="86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4" y="147"/>
                  <a:pt x="125" y="148"/>
                  <a:pt x="127" y="148"/>
                </a:cubicBezTo>
                <a:cubicBezTo>
                  <a:pt x="128" y="148"/>
                  <a:pt x="129" y="148"/>
                  <a:pt x="130" y="147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3" y="134"/>
                  <a:pt x="144" y="132"/>
                  <a:pt x="143" y="130"/>
                </a:cubicBezTo>
                <a:cubicBezTo>
                  <a:pt x="123" y="55"/>
                  <a:pt x="123" y="55"/>
                  <a:pt x="123" y="55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41" y="37"/>
                  <a:pt x="143" y="34"/>
                  <a:pt x="146" y="28"/>
                </a:cubicBezTo>
                <a:cubicBezTo>
                  <a:pt x="147" y="25"/>
                  <a:pt x="148" y="22"/>
                  <a:pt x="149" y="20"/>
                </a:cubicBezTo>
                <a:cubicBezTo>
                  <a:pt x="150" y="14"/>
                  <a:pt x="150" y="8"/>
                  <a:pt x="146" y="4"/>
                </a:cubicBezTo>
                <a:close/>
                <a:moveTo>
                  <a:pt x="131" y="32"/>
                </a:moveTo>
                <a:cubicBezTo>
                  <a:pt x="115" y="50"/>
                  <a:pt x="115" y="50"/>
                  <a:pt x="115" y="50"/>
                </a:cubicBezTo>
                <a:cubicBezTo>
                  <a:pt x="113" y="52"/>
                  <a:pt x="113" y="53"/>
                  <a:pt x="114" y="55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99" y="76"/>
                  <a:pt x="99" y="76"/>
                  <a:pt x="99" y="76"/>
                </a:cubicBezTo>
                <a:cubicBezTo>
                  <a:pt x="99" y="75"/>
                  <a:pt x="97" y="74"/>
                  <a:pt x="95" y="74"/>
                </a:cubicBezTo>
                <a:cubicBezTo>
                  <a:pt x="94" y="73"/>
                  <a:pt x="93" y="74"/>
                  <a:pt x="92" y="75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6" y="112"/>
                  <a:pt x="56" y="114"/>
                  <a:pt x="56" y="115"/>
                </a:cubicBezTo>
                <a:cubicBezTo>
                  <a:pt x="55" y="141"/>
                  <a:pt x="55" y="141"/>
                  <a:pt x="55" y="141"/>
                </a:cubicBezTo>
                <a:cubicBezTo>
                  <a:pt x="49" y="146"/>
                  <a:pt x="49" y="146"/>
                  <a:pt x="49" y="146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9" y="119"/>
                  <a:pt x="38" y="118"/>
                  <a:pt x="37" y="118"/>
                </a:cubicBezTo>
                <a:cubicBezTo>
                  <a:pt x="13" y="107"/>
                  <a:pt x="13" y="107"/>
                  <a:pt x="13" y="107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44" y="100"/>
                  <a:pt x="45" y="100"/>
                  <a:pt x="45" y="99"/>
                </a:cubicBezTo>
                <a:cubicBezTo>
                  <a:pt x="80" y="62"/>
                  <a:pt x="80" y="62"/>
                  <a:pt x="80" y="62"/>
                </a:cubicBezTo>
                <a:cubicBezTo>
                  <a:pt x="81" y="61"/>
                  <a:pt x="81" y="59"/>
                  <a:pt x="81" y="58"/>
                </a:cubicBezTo>
                <a:cubicBezTo>
                  <a:pt x="81" y="56"/>
                  <a:pt x="80" y="55"/>
                  <a:pt x="78" y="54"/>
                </a:cubicBezTo>
                <a:cubicBezTo>
                  <a:pt x="22" y="22"/>
                  <a:pt x="22" y="22"/>
                  <a:pt x="22" y="22"/>
                </a:cubicBezTo>
                <a:cubicBezTo>
                  <a:pt x="28" y="17"/>
                  <a:pt x="28" y="17"/>
                  <a:pt x="28" y="17"/>
                </a:cubicBezTo>
                <a:cubicBezTo>
                  <a:pt x="99" y="38"/>
                  <a:pt x="99" y="38"/>
                  <a:pt x="99" y="38"/>
                </a:cubicBezTo>
                <a:cubicBezTo>
                  <a:pt x="100" y="39"/>
                  <a:pt x="102" y="38"/>
                  <a:pt x="103" y="37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6" y="13"/>
                  <a:pt x="132" y="10"/>
                  <a:pt x="137" y="10"/>
                </a:cubicBezTo>
                <a:cubicBezTo>
                  <a:pt x="139" y="10"/>
                  <a:pt x="139" y="10"/>
                  <a:pt x="140" y="11"/>
                </a:cubicBezTo>
                <a:cubicBezTo>
                  <a:pt x="144" y="15"/>
                  <a:pt x="134" y="30"/>
                  <a:pt x="131" y="32"/>
                </a:cubicBezTo>
                <a:close/>
                <a:moveTo>
                  <a:pt x="131" y="32"/>
                </a:moveTo>
                <a:cubicBezTo>
                  <a:pt x="131" y="32"/>
                  <a:pt x="131" y="32"/>
                  <a:pt x="131" y="3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Freeform 17">
            <a:extLst>
              <a:ext uri="{FF2B5EF4-FFF2-40B4-BE49-F238E27FC236}">
                <a16:creationId xmlns:a16="http://schemas.microsoft.com/office/drawing/2014/main" id="{B9311814-39DA-4CA0-864B-171558EB07E1}"/>
              </a:ext>
            </a:extLst>
          </p:cNvPr>
          <p:cNvSpPr>
            <a:spLocks noEditPoints="1"/>
          </p:cNvSpPr>
          <p:nvPr/>
        </p:nvSpPr>
        <p:spPr bwMode="auto">
          <a:xfrm>
            <a:off x="5151439" y="1374776"/>
            <a:ext cx="231775" cy="254000"/>
          </a:xfrm>
          <a:custGeom>
            <a:avLst/>
            <a:gdLst>
              <a:gd name="T0" fmla="*/ 97 w 146"/>
              <a:gd name="T1" fmla="*/ 24 h 160"/>
              <a:gd name="T2" fmla="*/ 90 w 146"/>
              <a:gd name="T3" fmla="*/ 31 h 160"/>
              <a:gd name="T4" fmla="*/ 97 w 146"/>
              <a:gd name="T5" fmla="*/ 38 h 160"/>
              <a:gd name="T6" fmla="*/ 111 w 146"/>
              <a:gd name="T7" fmla="*/ 53 h 160"/>
              <a:gd name="T8" fmla="*/ 117 w 146"/>
              <a:gd name="T9" fmla="*/ 61 h 160"/>
              <a:gd name="T10" fmla="*/ 125 w 146"/>
              <a:gd name="T11" fmla="*/ 53 h 160"/>
              <a:gd name="T12" fmla="*/ 97 w 146"/>
              <a:gd name="T13" fmla="*/ 24 h 160"/>
              <a:gd name="T14" fmla="*/ 97 w 146"/>
              <a:gd name="T15" fmla="*/ 0 h 160"/>
              <a:gd name="T16" fmla="*/ 90 w 146"/>
              <a:gd name="T17" fmla="*/ 6 h 160"/>
              <a:gd name="T18" fmla="*/ 97 w 146"/>
              <a:gd name="T19" fmla="*/ 14 h 160"/>
              <a:gd name="T20" fmla="*/ 133 w 146"/>
              <a:gd name="T21" fmla="*/ 53 h 160"/>
              <a:gd name="T22" fmla="*/ 140 w 146"/>
              <a:gd name="T23" fmla="*/ 61 h 160"/>
              <a:gd name="T24" fmla="*/ 146 w 146"/>
              <a:gd name="T25" fmla="*/ 53 h 160"/>
              <a:gd name="T26" fmla="*/ 97 w 146"/>
              <a:gd name="T27" fmla="*/ 0 h 160"/>
              <a:gd name="T28" fmla="*/ 108 w 146"/>
              <a:gd name="T29" fmla="*/ 91 h 160"/>
              <a:gd name="T30" fmla="*/ 107 w 146"/>
              <a:gd name="T31" fmla="*/ 91 h 160"/>
              <a:gd name="T32" fmla="*/ 106 w 146"/>
              <a:gd name="T33" fmla="*/ 77 h 160"/>
              <a:gd name="T34" fmla="*/ 76 w 146"/>
              <a:gd name="T35" fmla="*/ 49 h 160"/>
              <a:gd name="T36" fmla="*/ 45 w 146"/>
              <a:gd name="T37" fmla="*/ 49 h 160"/>
              <a:gd name="T38" fmla="*/ 15 w 146"/>
              <a:gd name="T39" fmla="*/ 77 h 160"/>
              <a:gd name="T40" fmla="*/ 14 w 146"/>
              <a:gd name="T41" fmla="*/ 91 h 160"/>
              <a:gd name="T42" fmla="*/ 12 w 146"/>
              <a:gd name="T43" fmla="*/ 91 h 160"/>
              <a:gd name="T44" fmla="*/ 6 w 146"/>
              <a:gd name="T45" fmla="*/ 97 h 160"/>
              <a:gd name="T46" fmla="*/ 2 w 146"/>
              <a:gd name="T47" fmla="*/ 127 h 160"/>
              <a:gd name="T48" fmla="*/ 4 w 146"/>
              <a:gd name="T49" fmla="*/ 138 h 160"/>
              <a:gd name="T50" fmla="*/ 14 w 146"/>
              <a:gd name="T51" fmla="*/ 142 h 160"/>
              <a:gd name="T52" fmla="*/ 14 w 146"/>
              <a:gd name="T53" fmla="*/ 147 h 160"/>
              <a:gd name="T54" fmla="*/ 26 w 146"/>
              <a:gd name="T55" fmla="*/ 160 h 160"/>
              <a:gd name="T56" fmla="*/ 29 w 146"/>
              <a:gd name="T57" fmla="*/ 160 h 160"/>
              <a:gd name="T58" fmla="*/ 41 w 146"/>
              <a:gd name="T59" fmla="*/ 147 h 160"/>
              <a:gd name="T60" fmla="*/ 41 w 146"/>
              <a:gd name="T61" fmla="*/ 142 h 160"/>
              <a:gd name="T62" fmla="*/ 81 w 146"/>
              <a:gd name="T63" fmla="*/ 142 h 160"/>
              <a:gd name="T64" fmla="*/ 81 w 146"/>
              <a:gd name="T65" fmla="*/ 147 h 160"/>
              <a:gd name="T66" fmla="*/ 93 w 146"/>
              <a:gd name="T67" fmla="*/ 160 h 160"/>
              <a:gd name="T68" fmla="*/ 96 w 146"/>
              <a:gd name="T69" fmla="*/ 160 h 160"/>
              <a:gd name="T70" fmla="*/ 108 w 146"/>
              <a:gd name="T71" fmla="*/ 147 h 160"/>
              <a:gd name="T72" fmla="*/ 108 w 146"/>
              <a:gd name="T73" fmla="*/ 142 h 160"/>
              <a:gd name="T74" fmla="*/ 118 w 146"/>
              <a:gd name="T75" fmla="*/ 138 h 160"/>
              <a:gd name="T76" fmla="*/ 120 w 146"/>
              <a:gd name="T77" fmla="*/ 127 h 160"/>
              <a:gd name="T78" fmla="*/ 114 w 146"/>
              <a:gd name="T79" fmla="*/ 97 h 160"/>
              <a:gd name="T80" fmla="*/ 108 w 146"/>
              <a:gd name="T81" fmla="*/ 91 h 160"/>
              <a:gd name="T82" fmla="*/ 23 w 146"/>
              <a:gd name="T83" fmla="*/ 130 h 160"/>
              <a:gd name="T84" fmla="*/ 14 w 146"/>
              <a:gd name="T85" fmla="*/ 120 h 160"/>
              <a:gd name="T86" fmla="*/ 23 w 146"/>
              <a:gd name="T87" fmla="*/ 109 h 160"/>
              <a:gd name="T88" fmla="*/ 34 w 146"/>
              <a:gd name="T89" fmla="*/ 120 h 160"/>
              <a:gd name="T90" fmla="*/ 23 w 146"/>
              <a:gd name="T91" fmla="*/ 130 h 160"/>
              <a:gd name="T92" fmla="*/ 28 w 146"/>
              <a:gd name="T93" fmla="*/ 91 h 160"/>
              <a:gd name="T94" fmla="*/ 29 w 146"/>
              <a:gd name="T95" fmla="*/ 78 h 160"/>
              <a:gd name="T96" fmla="*/ 45 w 146"/>
              <a:gd name="T97" fmla="*/ 63 h 160"/>
              <a:gd name="T98" fmla="*/ 77 w 146"/>
              <a:gd name="T99" fmla="*/ 63 h 160"/>
              <a:gd name="T100" fmla="*/ 93 w 146"/>
              <a:gd name="T101" fmla="*/ 78 h 160"/>
              <a:gd name="T102" fmla="*/ 94 w 146"/>
              <a:gd name="T103" fmla="*/ 91 h 160"/>
              <a:gd name="T104" fmla="*/ 28 w 146"/>
              <a:gd name="T105" fmla="*/ 91 h 160"/>
              <a:gd name="T106" fmla="*/ 97 w 146"/>
              <a:gd name="T107" fmla="*/ 130 h 160"/>
              <a:gd name="T108" fmla="*/ 88 w 146"/>
              <a:gd name="T109" fmla="*/ 120 h 160"/>
              <a:gd name="T110" fmla="*/ 97 w 146"/>
              <a:gd name="T111" fmla="*/ 109 h 160"/>
              <a:gd name="T112" fmla="*/ 108 w 146"/>
              <a:gd name="T113" fmla="*/ 120 h 160"/>
              <a:gd name="T114" fmla="*/ 97 w 146"/>
              <a:gd name="T115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6" h="160">
                <a:moveTo>
                  <a:pt x="97" y="24"/>
                </a:moveTo>
                <a:cubicBezTo>
                  <a:pt x="94" y="24"/>
                  <a:pt x="90" y="26"/>
                  <a:pt x="90" y="31"/>
                </a:cubicBezTo>
                <a:cubicBezTo>
                  <a:pt x="90" y="35"/>
                  <a:pt x="94" y="38"/>
                  <a:pt x="97" y="38"/>
                </a:cubicBezTo>
                <a:cubicBezTo>
                  <a:pt x="106" y="38"/>
                  <a:pt x="111" y="44"/>
                  <a:pt x="111" y="53"/>
                </a:cubicBezTo>
                <a:cubicBezTo>
                  <a:pt x="111" y="57"/>
                  <a:pt x="114" y="61"/>
                  <a:pt x="117" y="61"/>
                </a:cubicBezTo>
                <a:cubicBezTo>
                  <a:pt x="121" y="61"/>
                  <a:pt x="125" y="57"/>
                  <a:pt x="125" y="53"/>
                </a:cubicBezTo>
                <a:cubicBezTo>
                  <a:pt x="125" y="38"/>
                  <a:pt x="113" y="24"/>
                  <a:pt x="97" y="24"/>
                </a:cubicBezTo>
                <a:close/>
                <a:moveTo>
                  <a:pt x="97" y="0"/>
                </a:moveTo>
                <a:cubicBezTo>
                  <a:pt x="94" y="0"/>
                  <a:pt x="90" y="2"/>
                  <a:pt x="90" y="6"/>
                </a:cubicBezTo>
                <a:cubicBezTo>
                  <a:pt x="90" y="10"/>
                  <a:pt x="94" y="14"/>
                  <a:pt x="97" y="14"/>
                </a:cubicBezTo>
                <a:cubicBezTo>
                  <a:pt x="117" y="14"/>
                  <a:pt x="133" y="32"/>
                  <a:pt x="133" y="53"/>
                </a:cubicBezTo>
                <a:cubicBezTo>
                  <a:pt x="133" y="57"/>
                  <a:pt x="137" y="61"/>
                  <a:pt x="140" y="61"/>
                </a:cubicBezTo>
                <a:cubicBezTo>
                  <a:pt x="144" y="61"/>
                  <a:pt x="146" y="57"/>
                  <a:pt x="146" y="53"/>
                </a:cubicBezTo>
                <a:cubicBezTo>
                  <a:pt x="146" y="24"/>
                  <a:pt x="124" y="0"/>
                  <a:pt x="97" y="0"/>
                </a:cubicBezTo>
                <a:close/>
                <a:moveTo>
                  <a:pt x="108" y="91"/>
                </a:moveTo>
                <a:cubicBezTo>
                  <a:pt x="107" y="91"/>
                  <a:pt x="107" y="91"/>
                  <a:pt x="107" y="91"/>
                </a:cubicBezTo>
                <a:cubicBezTo>
                  <a:pt x="106" y="77"/>
                  <a:pt x="106" y="77"/>
                  <a:pt x="106" y="77"/>
                </a:cubicBezTo>
                <a:cubicBezTo>
                  <a:pt x="105" y="61"/>
                  <a:pt x="91" y="49"/>
                  <a:pt x="76" y="49"/>
                </a:cubicBezTo>
                <a:cubicBezTo>
                  <a:pt x="45" y="49"/>
                  <a:pt x="45" y="49"/>
                  <a:pt x="45" y="49"/>
                </a:cubicBezTo>
                <a:cubicBezTo>
                  <a:pt x="29" y="49"/>
                  <a:pt x="16" y="62"/>
                  <a:pt x="15" y="77"/>
                </a:cubicBezTo>
                <a:cubicBezTo>
                  <a:pt x="14" y="91"/>
                  <a:pt x="14" y="91"/>
                  <a:pt x="14" y="91"/>
                </a:cubicBezTo>
                <a:cubicBezTo>
                  <a:pt x="12" y="91"/>
                  <a:pt x="12" y="91"/>
                  <a:pt x="12" y="91"/>
                </a:cubicBezTo>
                <a:cubicBezTo>
                  <a:pt x="10" y="91"/>
                  <a:pt x="8" y="94"/>
                  <a:pt x="6" y="97"/>
                </a:cubicBezTo>
                <a:cubicBezTo>
                  <a:pt x="2" y="127"/>
                  <a:pt x="2" y="127"/>
                  <a:pt x="2" y="127"/>
                </a:cubicBezTo>
                <a:cubicBezTo>
                  <a:pt x="0" y="130"/>
                  <a:pt x="2" y="134"/>
                  <a:pt x="4" y="138"/>
                </a:cubicBezTo>
                <a:cubicBezTo>
                  <a:pt x="6" y="141"/>
                  <a:pt x="10" y="142"/>
                  <a:pt x="14" y="142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55"/>
                  <a:pt x="18" y="160"/>
                  <a:pt x="26" y="160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35" y="160"/>
                  <a:pt x="41" y="155"/>
                  <a:pt x="41" y="147"/>
                </a:cubicBezTo>
                <a:cubicBezTo>
                  <a:pt x="41" y="142"/>
                  <a:pt x="41" y="142"/>
                  <a:pt x="41" y="142"/>
                </a:cubicBezTo>
                <a:cubicBezTo>
                  <a:pt x="81" y="142"/>
                  <a:pt x="81" y="142"/>
                  <a:pt x="81" y="142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81" y="155"/>
                  <a:pt x="85" y="160"/>
                  <a:pt x="93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02" y="160"/>
                  <a:pt x="108" y="155"/>
                  <a:pt x="108" y="147"/>
                </a:cubicBezTo>
                <a:cubicBezTo>
                  <a:pt x="108" y="142"/>
                  <a:pt x="108" y="142"/>
                  <a:pt x="108" y="142"/>
                </a:cubicBezTo>
                <a:cubicBezTo>
                  <a:pt x="112" y="142"/>
                  <a:pt x="115" y="141"/>
                  <a:pt x="118" y="138"/>
                </a:cubicBezTo>
                <a:cubicBezTo>
                  <a:pt x="119" y="136"/>
                  <a:pt x="120" y="130"/>
                  <a:pt x="120" y="12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4" y="94"/>
                  <a:pt x="112" y="91"/>
                  <a:pt x="108" y="91"/>
                </a:cubicBezTo>
                <a:close/>
                <a:moveTo>
                  <a:pt x="23" y="130"/>
                </a:moveTo>
                <a:cubicBezTo>
                  <a:pt x="17" y="130"/>
                  <a:pt x="14" y="125"/>
                  <a:pt x="14" y="120"/>
                </a:cubicBezTo>
                <a:cubicBezTo>
                  <a:pt x="14" y="114"/>
                  <a:pt x="17" y="109"/>
                  <a:pt x="23" y="109"/>
                </a:cubicBezTo>
                <a:cubicBezTo>
                  <a:pt x="29" y="109"/>
                  <a:pt x="34" y="114"/>
                  <a:pt x="34" y="120"/>
                </a:cubicBezTo>
                <a:cubicBezTo>
                  <a:pt x="34" y="125"/>
                  <a:pt x="29" y="130"/>
                  <a:pt x="23" y="130"/>
                </a:cubicBezTo>
                <a:close/>
                <a:moveTo>
                  <a:pt x="28" y="91"/>
                </a:moveTo>
                <a:cubicBezTo>
                  <a:pt x="29" y="78"/>
                  <a:pt x="29" y="78"/>
                  <a:pt x="29" y="78"/>
                </a:cubicBezTo>
                <a:cubicBezTo>
                  <a:pt x="29" y="69"/>
                  <a:pt x="36" y="63"/>
                  <a:pt x="45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85" y="63"/>
                  <a:pt x="91" y="71"/>
                  <a:pt x="93" y="78"/>
                </a:cubicBezTo>
                <a:cubicBezTo>
                  <a:pt x="94" y="91"/>
                  <a:pt x="94" y="91"/>
                  <a:pt x="94" y="91"/>
                </a:cubicBezTo>
                <a:lnTo>
                  <a:pt x="28" y="91"/>
                </a:lnTo>
                <a:close/>
                <a:moveTo>
                  <a:pt x="97" y="130"/>
                </a:moveTo>
                <a:cubicBezTo>
                  <a:pt x="93" y="130"/>
                  <a:pt x="88" y="125"/>
                  <a:pt x="88" y="120"/>
                </a:cubicBezTo>
                <a:cubicBezTo>
                  <a:pt x="88" y="114"/>
                  <a:pt x="93" y="109"/>
                  <a:pt x="97" y="109"/>
                </a:cubicBezTo>
                <a:cubicBezTo>
                  <a:pt x="103" y="109"/>
                  <a:pt x="108" y="114"/>
                  <a:pt x="108" y="120"/>
                </a:cubicBezTo>
                <a:cubicBezTo>
                  <a:pt x="108" y="125"/>
                  <a:pt x="103" y="130"/>
                  <a:pt x="97" y="1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Freeform 18">
            <a:extLst>
              <a:ext uri="{FF2B5EF4-FFF2-40B4-BE49-F238E27FC236}">
                <a16:creationId xmlns:a16="http://schemas.microsoft.com/office/drawing/2014/main" id="{DCAEFA6B-8AB9-403D-BC4B-69BBE6611F06}"/>
              </a:ext>
            </a:extLst>
          </p:cNvPr>
          <p:cNvSpPr>
            <a:spLocks noEditPoints="1"/>
          </p:cNvSpPr>
          <p:nvPr/>
        </p:nvSpPr>
        <p:spPr bwMode="auto">
          <a:xfrm>
            <a:off x="7920039" y="1373188"/>
            <a:ext cx="203200" cy="255588"/>
          </a:xfrm>
          <a:custGeom>
            <a:avLst/>
            <a:gdLst>
              <a:gd name="T0" fmla="*/ 63 w 128"/>
              <a:gd name="T1" fmla="*/ 42 h 161"/>
              <a:gd name="T2" fmla="*/ 46 w 128"/>
              <a:gd name="T3" fmla="*/ 62 h 161"/>
              <a:gd name="T4" fmla="*/ 63 w 128"/>
              <a:gd name="T5" fmla="*/ 81 h 161"/>
              <a:gd name="T6" fmla="*/ 82 w 128"/>
              <a:gd name="T7" fmla="*/ 62 h 161"/>
              <a:gd name="T8" fmla="*/ 63 w 128"/>
              <a:gd name="T9" fmla="*/ 42 h 161"/>
              <a:gd name="T10" fmla="*/ 63 w 128"/>
              <a:gd name="T11" fmla="*/ 74 h 161"/>
              <a:gd name="T12" fmla="*/ 53 w 128"/>
              <a:gd name="T13" fmla="*/ 62 h 161"/>
              <a:gd name="T14" fmla="*/ 63 w 128"/>
              <a:gd name="T15" fmla="*/ 49 h 161"/>
              <a:gd name="T16" fmla="*/ 74 w 128"/>
              <a:gd name="T17" fmla="*/ 62 h 161"/>
              <a:gd name="T18" fmla="*/ 63 w 128"/>
              <a:gd name="T19" fmla="*/ 74 h 161"/>
              <a:gd name="T20" fmla="*/ 127 w 128"/>
              <a:gd name="T21" fmla="*/ 131 h 161"/>
              <a:gd name="T22" fmla="*/ 106 w 128"/>
              <a:gd name="T23" fmla="*/ 103 h 161"/>
              <a:gd name="T24" fmla="*/ 108 w 128"/>
              <a:gd name="T25" fmla="*/ 88 h 161"/>
              <a:gd name="T26" fmla="*/ 101 w 128"/>
              <a:gd name="T27" fmla="*/ 54 h 161"/>
              <a:gd name="T28" fmla="*/ 87 w 128"/>
              <a:gd name="T29" fmla="*/ 27 h 161"/>
              <a:gd name="T30" fmla="*/ 67 w 128"/>
              <a:gd name="T31" fmla="*/ 2 h 161"/>
              <a:gd name="T32" fmla="*/ 62 w 128"/>
              <a:gd name="T33" fmla="*/ 2 h 161"/>
              <a:gd name="T34" fmla="*/ 41 w 128"/>
              <a:gd name="T35" fmla="*/ 27 h 161"/>
              <a:gd name="T36" fmla="*/ 27 w 128"/>
              <a:gd name="T37" fmla="*/ 54 h 161"/>
              <a:gd name="T38" fmla="*/ 21 w 128"/>
              <a:gd name="T39" fmla="*/ 88 h 161"/>
              <a:gd name="T40" fmla="*/ 22 w 128"/>
              <a:gd name="T41" fmla="*/ 103 h 161"/>
              <a:gd name="T42" fmla="*/ 0 w 128"/>
              <a:gd name="T43" fmla="*/ 131 h 161"/>
              <a:gd name="T44" fmla="*/ 0 w 128"/>
              <a:gd name="T45" fmla="*/ 134 h 161"/>
              <a:gd name="T46" fmla="*/ 10 w 128"/>
              <a:gd name="T47" fmla="*/ 158 h 161"/>
              <a:gd name="T48" fmla="*/ 13 w 128"/>
              <a:gd name="T49" fmla="*/ 160 h 161"/>
              <a:gd name="T50" fmla="*/ 30 w 128"/>
              <a:gd name="T51" fmla="*/ 160 h 161"/>
              <a:gd name="T52" fmla="*/ 34 w 128"/>
              <a:gd name="T53" fmla="*/ 155 h 161"/>
              <a:gd name="T54" fmla="*/ 36 w 128"/>
              <a:gd name="T55" fmla="*/ 141 h 161"/>
              <a:gd name="T56" fmla="*/ 48 w 128"/>
              <a:gd name="T57" fmla="*/ 160 h 161"/>
              <a:gd name="T58" fmla="*/ 51 w 128"/>
              <a:gd name="T59" fmla="*/ 161 h 161"/>
              <a:gd name="T60" fmla="*/ 77 w 128"/>
              <a:gd name="T61" fmla="*/ 161 h 161"/>
              <a:gd name="T62" fmla="*/ 80 w 128"/>
              <a:gd name="T63" fmla="*/ 160 h 161"/>
              <a:gd name="T64" fmla="*/ 93 w 128"/>
              <a:gd name="T65" fmla="*/ 141 h 161"/>
              <a:gd name="T66" fmla="*/ 95 w 128"/>
              <a:gd name="T67" fmla="*/ 155 h 161"/>
              <a:gd name="T68" fmla="*/ 96 w 128"/>
              <a:gd name="T69" fmla="*/ 159 h 161"/>
              <a:gd name="T70" fmla="*/ 99 w 128"/>
              <a:gd name="T71" fmla="*/ 160 h 161"/>
              <a:gd name="T72" fmla="*/ 115 w 128"/>
              <a:gd name="T73" fmla="*/ 160 h 161"/>
              <a:gd name="T74" fmla="*/ 118 w 128"/>
              <a:gd name="T75" fmla="*/ 158 h 161"/>
              <a:gd name="T76" fmla="*/ 127 w 128"/>
              <a:gd name="T77" fmla="*/ 134 h 161"/>
              <a:gd name="T78" fmla="*/ 127 w 128"/>
              <a:gd name="T79" fmla="*/ 131 h 161"/>
              <a:gd name="T80" fmla="*/ 113 w 128"/>
              <a:gd name="T81" fmla="*/ 152 h 161"/>
              <a:gd name="T82" fmla="*/ 102 w 128"/>
              <a:gd name="T83" fmla="*/ 152 h 161"/>
              <a:gd name="T84" fmla="*/ 96 w 128"/>
              <a:gd name="T85" fmla="*/ 130 h 161"/>
              <a:gd name="T86" fmla="*/ 93 w 128"/>
              <a:gd name="T87" fmla="*/ 128 h 161"/>
              <a:gd name="T88" fmla="*/ 90 w 128"/>
              <a:gd name="T89" fmla="*/ 130 h 161"/>
              <a:gd name="T90" fmla="*/ 75 w 128"/>
              <a:gd name="T91" fmla="*/ 153 h 161"/>
              <a:gd name="T92" fmla="*/ 53 w 128"/>
              <a:gd name="T93" fmla="*/ 153 h 161"/>
              <a:gd name="T94" fmla="*/ 39 w 128"/>
              <a:gd name="T95" fmla="*/ 130 h 161"/>
              <a:gd name="T96" fmla="*/ 36 w 128"/>
              <a:gd name="T97" fmla="*/ 128 h 161"/>
              <a:gd name="T98" fmla="*/ 32 w 128"/>
              <a:gd name="T99" fmla="*/ 130 h 161"/>
              <a:gd name="T100" fmla="*/ 26 w 128"/>
              <a:gd name="T101" fmla="*/ 152 h 161"/>
              <a:gd name="T102" fmla="*/ 16 w 128"/>
              <a:gd name="T103" fmla="*/ 152 h 161"/>
              <a:gd name="T104" fmla="*/ 8 w 128"/>
              <a:gd name="T105" fmla="*/ 132 h 161"/>
              <a:gd name="T106" fmla="*/ 28 w 128"/>
              <a:gd name="T107" fmla="*/ 109 h 161"/>
              <a:gd name="T108" fmla="*/ 30 w 128"/>
              <a:gd name="T109" fmla="*/ 104 h 161"/>
              <a:gd name="T110" fmla="*/ 29 w 128"/>
              <a:gd name="T111" fmla="*/ 88 h 161"/>
              <a:gd name="T112" fmla="*/ 48 w 128"/>
              <a:gd name="T113" fmla="*/ 32 h 161"/>
              <a:gd name="T114" fmla="*/ 64 w 128"/>
              <a:gd name="T115" fmla="*/ 11 h 161"/>
              <a:gd name="T116" fmla="*/ 100 w 128"/>
              <a:gd name="T117" fmla="*/ 88 h 161"/>
              <a:gd name="T118" fmla="*/ 98 w 128"/>
              <a:gd name="T119" fmla="*/ 104 h 161"/>
              <a:gd name="T120" fmla="*/ 100 w 128"/>
              <a:gd name="T121" fmla="*/ 109 h 161"/>
              <a:gd name="T122" fmla="*/ 120 w 128"/>
              <a:gd name="T123" fmla="*/ 132 h 161"/>
              <a:gd name="T124" fmla="*/ 113 w 128"/>
              <a:gd name="T125" fmla="*/ 1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" h="161">
                <a:moveTo>
                  <a:pt x="63" y="42"/>
                </a:moveTo>
                <a:cubicBezTo>
                  <a:pt x="54" y="42"/>
                  <a:pt x="46" y="50"/>
                  <a:pt x="46" y="62"/>
                </a:cubicBezTo>
                <a:cubicBezTo>
                  <a:pt x="46" y="73"/>
                  <a:pt x="54" y="81"/>
                  <a:pt x="63" y="81"/>
                </a:cubicBezTo>
                <a:cubicBezTo>
                  <a:pt x="74" y="81"/>
                  <a:pt x="82" y="73"/>
                  <a:pt x="82" y="62"/>
                </a:cubicBezTo>
                <a:cubicBezTo>
                  <a:pt x="82" y="50"/>
                  <a:pt x="74" y="42"/>
                  <a:pt x="63" y="42"/>
                </a:cubicBezTo>
                <a:close/>
                <a:moveTo>
                  <a:pt x="63" y="74"/>
                </a:moveTo>
                <a:cubicBezTo>
                  <a:pt x="57" y="74"/>
                  <a:pt x="53" y="68"/>
                  <a:pt x="53" y="62"/>
                </a:cubicBezTo>
                <a:cubicBezTo>
                  <a:pt x="53" y="54"/>
                  <a:pt x="57" y="49"/>
                  <a:pt x="63" y="49"/>
                </a:cubicBezTo>
                <a:cubicBezTo>
                  <a:pt x="69" y="49"/>
                  <a:pt x="74" y="54"/>
                  <a:pt x="74" y="62"/>
                </a:cubicBezTo>
                <a:cubicBezTo>
                  <a:pt x="74" y="68"/>
                  <a:pt x="69" y="74"/>
                  <a:pt x="63" y="74"/>
                </a:cubicBezTo>
                <a:close/>
                <a:moveTo>
                  <a:pt x="127" y="131"/>
                </a:moveTo>
                <a:cubicBezTo>
                  <a:pt x="123" y="119"/>
                  <a:pt x="115" y="110"/>
                  <a:pt x="106" y="103"/>
                </a:cubicBezTo>
                <a:cubicBezTo>
                  <a:pt x="107" y="98"/>
                  <a:pt x="108" y="94"/>
                  <a:pt x="108" y="88"/>
                </a:cubicBezTo>
                <a:cubicBezTo>
                  <a:pt x="108" y="78"/>
                  <a:pt x="105" y="66"/>
                  <a:pt x="101" y="54"/>
                </a:cubicBezTo>
                <a:cubicBezTo>
                  <a:pt x="98" y="45"/>
                  <a:pt x="93" y="36"/>
                  <a:pt x="87" y="27"/>
                </a:cubicBezTo>
                <a:cubicBezTo>
                  <a:pt x="77" y="12"/>
                  <a:pt x="67" y="2"/>
                  <a:pt x="67" y="2"/>
                </a:cubicBezTo>
                <a:cubicBezTo>
                  <a:pt x="65" y="0"/>
                  <a:pt x="63" y="0"/>
                  <a:pt x="62" y="2"/>
                </a:cubicBezTo>
                <a:cubicBezTo>
                  <a:pt x="61" y="2"/>
                  <a:pt x="51" y="12"/>
                  <a:pt x="41" y="27"/>
                </a:cubicBezTo>
                <a:cubicBezTo>
                  <a:pt x="36" y="36"/>
                  <a:pt x="31" y="45"/>
                  <a:pt x="27" y="54"/>
                </a:cubicBezTo>
                <a:cubicBezTo>
                  <a:pt x="23" y="66"/>
                  <a:pt x="21" y="78"/>
                  <a:pt x="21" y="88"/>
                </a:cubicBezTo>
                <a:cubicBezTo>
                  <a:pt x="21" y="94"/>
                  <a:pt x="21" y="98"/>
                  <a:pt x="22" y="103"/>
                </a:cubicBezTo>
                <a:cubicBezTo>
                  <a:pt x="12" y="110"/>
                  <a:pt x="4" y="119"/>
                  <a:pt x="0" y="131"/>
                </a:cubicBezTo>
                <a:cubicBezTo>
                  <a:pt x="0" y="134"/>
                  <a:pt x="0" y="134"/>
                  <a:pt x="0" y="134"/>
                </a:cubicBezTo>
                <a:cubicBezTo>
                  <a:pt x="10" y="158"/>
                  <a:pt x="10" y="158"/>
                  <a:pt x="10" y="158"/>
                </a:cubicBezTo>
                <a:cubicBezTo>
                  <a:pt x="10" y="159"/>
                  <a:pt x="12" y="160"/>
                  <a:pt x="13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2" y="160"/>
                  <a:pt x="34" y="159"/>
                  <a:pt x="34" y="155"/>
                </a:cubicBezTo>
                <a:cubicBezTo>
                  <a:pt x="34" y="150"/>
                  <a:pt x="35" y="146"/>
                  <a:pt x="36" y="141"/>
                </a:cubicBezTo>
                <a:cubicBezTo>
                  <a:pt x="40" y="147"/>
                  <a:pt x="44" y="153"/>
                  <a:pt x="48" y="160"/>
                </a:cubicBezTo>
                <a:cubicBezTo>
                  <a:pt x="49" y="161"/>
                  <a:pt x="50" y="161"/>
                  <a:pt x="51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8" y="161"/>
                  <a:pt x="79" y="161"/>
                  <a:pt x="80" y="160"/>
                </a:cubicBezTo>
                <a:cubicBezTo>
                  <a:pt x="85" y="153"/>
                  <a:pt x="89" y="147"/>
                  <a:pt x="93" y="141"/>
                </a:cubicBezTo>
                <a:cubicBezTo>
                  <a:pt x="94" y="146"/>
                  <a:pt x="95" y="150"/>
                  <a:pt x="95" y="155"/>
                </a:cubicBezTo>
                <a:cubicBezTo>
                  <a:pt x="95" y="156"/>
                  <a:pt x="95" y="158"/>
                  <a:pt x="96" y="159"/>
                </a:cubicBezTo>
                <a:cubicBezTo>
                  <a:pt x="97" y="160"/>
                  <a:pt x="97" y="160"/>
                  <a:pt x="99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6" y="160"/>
                  <a:pt x="117" y="159"/>
                  <a:pt x="118" y="158"/>
                </a:cubicBezTo>
                <a:cubicBezTo>
                  <a:pt x="127" y="134"/>
                  <a:pt x="127" y="134"/>
                  <a:pt x="127" y="134"/>
                </a:cubicBezTo>
                <a:cubicBezTo>
                  <a:pt x="128" y="133"/>
                  <a:pt x="128" y="132"/>
                  <a:pt x="127" y="131"/>
                </a:cubicBezTo>
                <a:close/>
                <a:moveTo>
                  <a:pt x="113" y="152"/>
                </a:moveTo>
                <a:cubicBezTo>
                  <a:pt x="102" y="152"/>
                  <a:pt x="102" y="152"/>
                  <a:pt x="102" y="152"/>
                </a:cubicBezTo>
                <a:cubicBezTo>
                  <a:pt x="102" y="144"/>
                  <a:pt x="100" y="136"/>
                  <a:pt x="96" y="130"/>
                </a:cubicBezTo>
                <a:cubicBezTo>
                  <a:pt x="96" y="128"/>
                  <a:pt x="94" y="128"/>
                  <a:pt x="93" y="128"/>
                </a:cubicBezTo>
                <a:cubicBezTo>
                  <a:pt x="92" y="128"/>
                  <a:pt x="90" y="128"/>
                  <a:pt x="90" y="130"/>
                </a:cubicBezTo>
                <a:cubicBezTo>
                  <a:pt x="86" y="137"/>
                  <a:pt x="81" y="146"/>
                  <a:pt x="75" y="153"/>
                </a:cubicBezTo>
                <a:cubicBezTo>
                  <a:pt x="53" y="153"/>
                  <a:pt x="53" y="153"/>
                  <a:pt x="53" y="153"/>
                </a:cubicBezTo>
                <a:cubicBezTo>
                  <a:pt x="48" y="146"/>
                  <a:pt x="43" y="137"/>
                  <a:pt x="39" y="130"/>
                </a:cubicBezTo>
                <a:cubicBezTo>
                  <a:pt x="38" y="128"/>
                  <a:pt x="37" y="128"/>
                  <a:pt x="36" y="128"/>
                </a:cubicBezTo>
                <a:cubicBezTo>
                  <a:pt x="34" y="128"/>
                  <a:pt x="33" y="128"/>
                  <a:pt x="32" y="130"/>
                </a:cubicBezTo>
                <a:cubicBezTo>
                  <a:pt x="29" y="136"/>
                  <a:pt x="27" y="144"/>
                  <a:pt x="2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8" y="132"/>
                  <a:pt x="8" y="132"/>
                  <a:pt x="8" y="132"/>
                </a:cubicBezTo>
                <a:cubicBezTo>
                  <a:pt x="12" y="122"/>
                  <a:pt x="19" y="114"/>
                  <a:pt x="28" y="109"/>
                </a:cubicBezTo>
                <a:cubicBezTo>
                  <a:pt x="30" y="108"/>
                  <a:pt x="31" y="106"/>
                  <a:pt x="30" y="104"/>
                </a:cubicBezTo>
                <a:cubicBezTo>
                  <a:pt x="29" y="99"/>
                  <a:pt x="29" y="94"/>
                  <a:pt x="29" y="88"/>
                </a:cubicBezTo>
                <a:cubicBezTo>
                  <a:pt x="29" y="66"/>
                  <a:pt x="39" y="45"/>
                  <a:pt x="48" y="32"/>
                </a:cubicBezTo>
                <a:cubicBezTo>
                  <a:pt x="54" y="21"/>
                  <a:pt x="61" y="14"/>
                  <a:pt x="64" y="11"/>
                </a:cubicBezTo>
                <a:cubicBezTo>
                  <a:pt x="73" y="19"/>
                  <a:pt x="100" y="51"/>
                  <a:pt x="100" y="88"/>
                </a:cubicBezTo>
                <a:cubicBezTo>
                  <a:pt x="100" y="94"/>
                  <a:pt x="99" y="99"/>
                  <a:pt x="98" y="104"/>
                </a:cubicBezTo>
                <a:cubicBezTo>
                  <a:pt x="98" y="106"/>
                  <a:pt x="99" y="108"/>
                  <a:pt x="100" y="109"/>
                </a:cubicBezTo>
                <a:cubicBezTo>
                  <a:pt x="109" y="114"/>
                  <a:pt x="116" y="122"/>
                  <a:pt x="120" y="132"/>
                </a:cubicBezTo>
                <a:cubicBezTo>
                  <a:pt x="113" y="152"/>
                  <a:pt x="113" y="152"/>
                  <a:pt x="113" y="1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Freeform 19">
            <a:extLst>
              <a:ext uri="{FF2B5EF4-FFF2-40B4-BE49-F238E27FC236}">
                <a16:creationId xmlns:a16="http://schemas.microsoft.com/office/drawing/2014/main" id="{0B2B9765-E9C6-421A-94DD-44CE89A4AEE7}"/>
              </a:ext>
            </a:extLst>
          </p:cNvPr>
          <p:cNvSpPr>
            <a:spLocks noEditPoints="1"/>
          </p:cNvSpPr>
          <p:nvPr/>
        </p:nvSpPr>
        <p:spPr bwMode="auto">
          <a:xfrm>
            <a:off x="4595814" y="1374776"/>
            <a:ext cx="242888" cy="254000"/>
          </a:xfrm>
          <a:custGeom>
            <a:avLst/>
            <a:gdLst>
              <a:gd name="T0" fmla="*/ 100 w 153"/>
              <a:gd name="T1" fmla="*/ 4 h 160"/>
              <a:gd name="T2" fmla="*/ 82 w 153"/>
              <a:gd name="T3" fmla="*/ 9 h 160"/>
              <a:gd name="T4" fmla="*/ 4 w 153"/>
              <a:gd name="T5" fmla="*/ 115 h 160"/>
              <a:gd name="T6" fmla="*/ 4 w 153"/>
              <a:gd name="T7" fmla="*/ 139 h 160"/>
              <a:gd name="T8" fmla="*/ 31 w 153"/>
              <a:gd name="T9" fmla="*/ 160 h 160"/>
              <a:gd name="T10" fmla="*/ 108 w 153"/>
              <a:gd name="T11" fmla="*/ 90 h 160"/>
              <a:gd name="T12" fmla="*/ 145 w 153"/>
              <a:gd name="T13" fmla="*/ 77 h 160"/>
              <a:gd name="T14" fmla="*/ 149 w 153"/>
              <a:gd name="T15" fmla="*/ 57 h 160"/>
              <a:gd name="T16" fmla="*/ 31 w 153"/>
              <a:gd name="T17" fmla="*/ 149 h 160"/>
              <a:gd name="T18" fmla="*/ 11 w 153"/>
              <a:gd name="T19" fmla="*/ 132 h 160"/>
              <a:gd name="T20" fmla="*/ 10 w 153"/>
              <a:gd name="T21" fmla="*/ 121 h 160"/>
              <a:gd name="T22" fmla="*/ 76 w 153"/>
              <a:gd name="T23" fmla="*/ 56 h 160"/>
              <a:gd name="T24" fmla="*/ 35 w 153"/>
              <a:gd name="T25" fmla="*/ 148 h 160"/>
              <a:gd name="T26" fmla="*/ 104 w 153"/>
              <a:gd name="T27" fmla="*/ 81 h 160"/>
              <a:gd name="T28" fmla="*/ 90 w 153"/>
              <a:gd name="T29" fmla="*/ 12 h 160"/>
              <a:gd name="T30" fmla="*/ 93 w 153"/>
              <a:gd name="T31" fmla="*/ 12 h 160"/>
              <a:gd name="T32" fmla="*/ 142 w 153"/>
              <a:gd name="T33" fmla="*/ 65 h 160"/>
              <a:gd name="T34" fmla="*/ 141 w 153"/>
              <a:gd name="T35" fmla="*/ 68 h 160"/>
              <a:gd name="T36" fmla="*/ 96 w 153"/>
              <a:gd name="T37" fmla="*/ 25 h 160"/>
              <a:gd name="T38" fmla="*/ 89 w 153"/>
              <a:gd name="T39" fmla="*/ 44 h 160"/>
              <a:gd name="T40" fmla="*/ 90 w 153"/>
              <a:gd name="T41" fmla="*/ 47 h 160"/>
              <a:gd name="T42" fmla="*/ 96 w 153"/>
              <a:gd name="T43" fmla="*/ 31 h 160"/>
              <a:gd name="T44" fmla="*/ 101 w 153"/>
              <a:gd name="T45" fmla="*/ 33 h 160"/>
              <a:gd name="T46" fmla="*/ 104 w 153"/>
              <a:gd name="T47" fmla="*/ 29 h 160"/>
              <a:gd name="T48" fmla="*/ 110 w 153"/>
              <a:gd name="T49" fmla="*/ 36 h 160"/>
              <a:gd name="T50" fmla="*/ 106 w 153"/>
              <a:gd name="T51" fmla="*/ 38 h 160"/>
              <a:gd name="T52" fmla="*/ 110 w 153"/>
              <a:gd name="T53" fmla="*/ 41 h 160"/>
              <a:gd name="T54" fmla="*/ 111 w 153"/>
              <a:gd name="T55" fmla="*/ 37 h 160"/>
              <a:gd name="T56" fmla="*/ 130 w 153"/>
              <a:gd name="T57" fmla="*/ 28 h 160"/>
              <a:gd name="T58" fmla="*/ 137 w 153"/>
              <a:gd name="T59" fmla="*/ 24 h 160"/>
              <a:gd name="T60" fmla="*/ 130 w 153"/>
              <a:gd name="T61" fmla="*/ 16 h 160"/>
              <a:gd name="T62" fmla="*/ 128 w 153"/>
              <a:gd name="T63" fmla="*/ 27 h 160"/>
              <a:gd name="T64" fmla="*/ 118 w 153"/>
              <a:gd name="T65" fmla="*/ 14 h 160"/>
              <a:gd name="T66" fmla="*/ 124 w 153"/>
              <a:gd name="T67" fmla="*/ 9 h 160"/>
              <a:gd name="T68" fmla="*/ 118 w 153"/>
              <a:gd name="T69" fmla="*/ 1 h 160"/>
              <a:gd name="T70" fmla="*/ 114 w 153"/>
              <a:gd name="T71" fmla="*/ 13 h 160"/>
              <a:gd name="T72" fmla="*/ 144 w 153"/>
              <a:gd name="T73" fmla="*/ 42 h 160"/>
              <a:gd name="T74" fmla="*/ 151 w 153"/>
              <a:gd name="T75" fmla="*/ 37 h 160"/>
              <a:gd name="T76" fmla="*/ 144 w 153"/>
              <a:gd name="T77" fmla="*/ 30 h 160"/>
              <a:gd name="T78" fmla="*/ 140 w 153"/>
              <a:gd name="T79" fmla="*/ 41 h 160"/>
              <a:gd name="T80" fmla="*/ 72 w 153"/>
              <a:gd name="T81" fmla="*/ 79 h 160"/>
              <a:gd name="T82" fmla="*/ 72 w 153"/>
              <a:gd name="T83" fmla="*/ 87 h 160"/>
              <a:gd name="T84" fmla="*/ 79 w 153"/>
              <a:gd name="T85" fmla="*/ 87 h 160"/>
              <a:gd name="T86" fmla="*/ 79 w 153"/>
              <a:gd name="T87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3" h="160">
                <a:moveTo>
                  <a:pt x="149" y="57"/>
                </a:moveTo>
                <a:cubicBezTo>
                  <a:pt x="149" y="57"/>
                  <a:pt x="149" y="57"/>
                  <a:pt x="100" y="4"/>
                </a:cubicBezTo>
                <a:cubicBezTo>
                  <a:pt x="98" y="3"/>
                  <a:pt x="95" y="0"/>
                  <a:pt x="91" y="0"/>
                </a:cubicBezTo>
                <a:cubicBezTo>
                  <a:pt x="89" y="0"/>
                  <a:pt x="83" y="1"/>
                  <a:pt x="82" y="9"/>
                </a:cubicBezTo>
                <a:cubicBezTo>
                  <a:pt x="78" y="23"/>
                  <a:pt x="71" y="44"/>
                  <a:pt x="69" y="49"/>
                </a:cubicBezTo>
                <a:cubicBezTo>
                  <a:pt x="69" y="49"/>
                  <a:pt x="69" y="49"/>
                  <a:pt x="4" y="115"/>
                </a:cubicBezTo>
                <a:cubicBezTo>
                  <a:pt x="2" y="118"/>
                  <a:pt x="0" y="123"/>
                  <a:pt x="0" y="127"/>
                </a:cubicBezTo>
                <a:cubicBezTo>
                  <a:pt x="0" y="132"/>
                  <a:pt x="2" y="136"/>
                  <a:pt x="4" y="139"/>
                </a:cubicBezTo>
                <a:cubicBezTo>
                  <a:pt x="4" y="139"/>
                  <a:pt x="4" y="139"/>
                  <a:pt x="21" y="155"/>
                </a:cubicBezTo>
                <a:cubicBezTo>
                  <a:pt x="24" y="158"/>
                  <a:pt x="26" y="160"/>
                  <a:pt x="31" y="160"/>
                </a:cubicBezTo>
                <a:cubicBezTo>
                  <a:pt x="35" y="160"/>
                  <a:pt x="39" y="158"/>
                  <a:pt x="42" y="155"/>
                </a:cubicBezTo>
                <a:cubicBezTo>
                  <a:pt x="42" y="155"/>
                  <a:pt x="42" y="155"/>
                  <a:pt x="108" y="90"/>
                </a:cubicBezTo>
                <a:cubicBezTo>
                  <a:pt x="111" y="89"/>
                  <a:pt x="129" y="81"/>
                  <a:pt x="144" y="77"/>
                </a:cubicBezTo>
                <a:cubicBezTo>
                  <a:pt x="145" y="77"/>
                  <a:pt x="145" y="77"/>
                  <a:pt x="145" y="77"/>
                </a:cubicBezTo>
                <a:cubicBezTo>
                  <a:pt x="149" y="74"/>
                  <a:pt x="152" y="71"/>
                  <a:pt x="153" y="66"/>
                </a:cubicBezTo>
                <a:cubicBezTo>
                  <a:pt x="153" y="62"/>
                  <a:pt x="151" y="59"/>
                  <a:pt x="149" y="57"/>
                </a:cubicBezTo>
                <a:close/>
                <a:moveTo>
                  <a:pt x="35" y="148"/>
                </a:moveTo>
                <a:cubicBezTo>
                  <a:pt x="35" y="149"/>
                  <a:pt x="33" y="149"/>
                  <a:pt x="31" y="149"/>
                </a:cubicBezTo>
                <a:cubicBezTo>
                  <a:pt x="29" y="149"/>
                  <a:pt x="28" y="149"/>
                  <a:pt x="26" y="148"/>
                </a:cubicBezTo>
                <a:cubicBezTo>
                  <a:pt x="26" y="148"/>
                  <a:pt x="26" y="148"/>
                  <a:pt x="11" y="132"/>
                </a:cubicBezTo>
                <a:cubicBezTo>
                  <a:pt x="10" y="130"/>
                  <a:pt x="10" y="129"/>
                  <a:pt x="10" y="126"/>
                </a:cubicBezTo>
                <a:cubicBezTo>
                  <a:pt x="9" y="124"/>
                  <a:pt x="10" y="123"/>
                  <a:pt x="10" y="121"/>
                </a:cubicBezTo>
                <a:cubicBezTo>
                  <a:pt x="10" y="121"/>
                  <a:pt x="10" y="121"/>
                  <a:pt x="76" y="56"/>
                </a:cubicBezTo>
                <a:cubicBezTo>
                  <a:pt x="76" y="56"/>
                  <a:pt x="76" y="56"/>
                  <a:pt x="76" y="56"/>
                </a:cubicBezTo>
                <a:cubicBezTo>
                  <a:pt x="78" y="58"/>
                  <a:pt x="84" y="64"/>
                  <a:pt x="101" y="83"/>
                </a:cubicBezTo>
                <a:cubicBezTo>
                  <a:pt x="101" y="83"/>
                  <a:pt x="96" y="87"/>
                  <a:pt x="35" y="148"/>
                </a:cubicBezTo>
                <a:close/>
                <a:moveTo>
                  <a:pt x="141" y="68"/>
                </a:moveTo>
                <a:cubicBezTo>
                  <a:pt x="117" y="75"/>
                  <a:pt x="108" y="79"/>
                  <a:pt x="104" y="81"/>
                </a:cubicBezTo>
                <a:cubicBezTo>
                  <a:pt x="103" y="79"/>
                  <a:pt x="97" y="72"/>
                  <a:pt x="78" y="52"/>
                </a:cubicBezTo>
                <a:cubicBezTo>
                  <a:pt x="80" y="47"/>
                  <a:pt x="83" y="37"/>
                  <a:pt x="90" y="12"/>
                </a:cubicBezTo>
                <a:cubicBezTo>
                  <a:pt x="90" y="10"/>
                  <a:pt x="91" y="10"/>
                  <a:pt x="91" y="10"/>
                </a:cubicBezTo>
                <a:cubicBezTo>
                  <a:pt x="91" y="10"/>
                  <a:pt x="93" y="10"/>
                  <a:pt x="93" y="12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2"/>
                  <a:pt x="94" y="12"/>
                  <a:pt x="142" y="65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2" y="66"/>
                  <a:pt x="142" y="66"/>
                  <a:pt x="141" y="68"/>
                </a:cubicBezTo>
                <a:close/>
                <a:moveTo>
                  <a:pt x="100" y="26"/>
                </a:moveTo>
                <a:cubicBezTo>
                  <a:pt x="99" y="23"/>
                  <a:pt x="97" y="23"/>
                  <a:pt x="96" y="25"/>
                </a:cubicBezTo>
                <a:cubicBezTo>
                  <a:pt x="95" y="25"/>
                  <a:pt x="93" y="26"/>
                  <a:pt x="92" y="29"/>
                </a:cubicBezTo>
                <a:cubicBezTo>
                  <a:pt x="90" y="35"/>
                  <a:pt x="89" y="42"/>
                  <a:pt x="89" y="44"/>
                </a:cubicBezTo>
                <a:cubicBezTo>
                  <a:pt x="89" y="45"/>
                  <a:pt x="89" y="45"/>
                  <a:pt x="89" y="45"/>
                </a:cubicBezTo>
                <a:cubicBezTo>
                  <a:pt x="90" y="47"/>
                  <a:pt x="90" y="47"/>
                  <a:pt x="90" y="47"/>
                </a:cubicBezTo>
                <a:cubicBezTo>
                  <a:pt x="92" y="47"/>
                  <a:pt x="92" y="47"/>
                  <a:pt x="93" y="45"/>
                </a:cubicBezTo>
                <a:cubicBezTo>
                  <a:pt x="93" y="45"/>
                  <a:pt x="93" y="45"/>
                  <a:pt x="96" y="31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29"/>
                  <a:pt x="97" y="29"/>
                  <a:pt x="101" y="33"/>
                </a:cubicBezTo>
                <a:cubicBezTo>
                  <a:pt x="101" y="35"/>
                  <a:pt x="104" y="35"/>
                  <a:pt x="104" y="33"/>
                </a:cubicBezTo>
                <a:cubicBezTo>
                  <a:pt x="106" y="32"/>
                  <a:pt x="106" y="31"/>
                  <a:pt x="104" y="29"/>
                </a:cubicBezTo>
                <a:cubicBezTo>
                  <a:pt x="104" y="29"/>
                  <a:pt x="104" y="29"/>
                  <a:pt x="100" y="26"/>
                </a:cubicBezTo>
                <a:close/>
                <a:moveTo>
                  <a:pt x="110" y="36"/>
                </a:moveTo>
                <a:cubicBezTo>
                  <a:pt x="108" y="34"/>
                  <a:pt x="107" y="34"/>
                  <a:pt x="106" y="36"/>
                </a:cubicBezTo>
                <a:cubicBezTo>
                  <a:pt x="106" y="37"/>
                  <a:pt x="106" y="38"/>
                  <a:pt x="106" y="38"/>
                </a:cubicBezTo>
                <a:cubicBezTo>
                  <a:pt x="106" y="38"/>
                  <a:pt x="106" y="38"/>
                  <a:pt x="108" y="41"/>
                </a:cubicBezTo>
                <a:cubicBezTo>
                  <a:pt x="108" y="41"/>
                  <a:pt x="108" y="41"/>
                  <a:pt x="110" y="4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2" y="39"/>
                  <a:pt x="112" y="38"/>
                  <a:pt x="111" y="37"/>
                </a:cubicBezTo>
                <a:cubicBezTo>
                  <a:pt x="111" y="37"/>
                  <a:pt x="111" y="37"/>
                  <a:pt x="110" y="36"/>
                </a:cubicBezTo>
                <a:close/>
                <a:moveTo>
                  <a:pt x="130" y="28"/>
                </a:moveTo>
                <a:cubicBezTo>
                  <a:pt x="132" y="28"/>
                  <a:pt x="133" y="28"/>
                  <a:pt x="135" y="27"/>
                </a:cubicBezTo>
                <a:cubicBezTo>
                  <a:pt x="135" y="27"/>
                  <a:pt x="135" y="27"/>
                  <a:pt x="137" y="24"/>
                </a:cubicBezTo>
                <a:cubicBezTo>
                  <a:pt x="139" y="21"/>
                  <a:pt x="139" y="18"/>
                  <a:pt x="137" y="16"/>
                </a:cubicBezTo>
                <a:cubicBezTo>
                  <a:pt x="136" y="14"/>
                  <a:pt x="133" y="14"/>
                  <a:pt x="130" y="16"/>
                </a:cubicBezTo>
                <a:cubicBezTo>
                  <a:pt x="130" y="16"/>
                  <a:pt x="130" y="16"/>
                  <a:pt x="128" y="19"/>
                </a:cubicBezTo>
                <a:cubicBezTo>
                  <a:pt x="126" y="22"/>
                  <a:pt x="126" y="25"/>
                  <a:pt x="128" y="27"/>
                </a:cubicBezTo>
                <a:cubicBezTo>
                  <a:pt x="128" y="28"/>
                  <a:pt x="129" y="28"/>
                  <a:pt x="130" y="28"/>
                </a:cubicBezTo>
                <a:close/>
                <a:moveTo>
                  <a:pt x="118" y="14"/>
                </a:moveTo>
                <a:cubicBezTo>
                  <a:pt x="119" y="14"/>
                  <a:pt x="119" y="13"/>
                  <a:pt x="121" y="13"/>
                </a:cubicBezTo>
                <a:cubicBezTo>
                  <a:pt x="121" y="13"/>
                  <a:pt x="121" y="13"/>
                  <a:pt x="124" y="9"/>
                </a:cubicBezTo>
                <a:cubicBezTo>
                  <a:pt x="126" y="7"/>
                  <a:pt x="126" y="4"/>
                  <a:pt x="124" y="1"/>
                </a:cubicBezTo>
                <a:cubicBezTo>
                  <a:pt x="122" y="0"/>
                  <a:pt x="119" y="0"/>
                  <a:pt x="118" y="1"/>
                </a:cubicBezTo>
                <a:cubicBezTo>
                  <a:pt x="118" y="1"/>
                  <a:pt x="118" y="1"/>
                  <a:pt x="114" y="6"/>
                </a:cubicBezTo>
                <a:cubicBezTo>
                  <a:pt x="112" y="7"/>
                  <a:pt x="112" y="10"/>
                  <a:pt x="114" y="13"/>
                </a:cubicBezTo>
                <a:cubicBezTo>
                  <a:pt x="115" y="13"/>
                  <a:pt x="117" y="14"/>
                  <a:pt x="118" y="14"/>
                </a:cubicBezTo>
                <a:close/>
                <a:moveTo>
                  <a:pt x="144" y="42"/>
                </a:moveTo>
                <a:cubicBezTo>
                  <a:pt x="146" y="42"/>
                  <a:pt x="146" y="41"/>
                  <a:pt x="147" y="41"/>
                </a:cubicBezTo>
                <a:cubicBezTo>
                  <a:pt x="147" y="41"/>
                  <a:pt x="147" y="41"/>
                  <a:pt x="151" y="37"/>
                </a:cubicBezTo>
                <a:cubicBezTo>
                  <a:pt x="152" y="35"/>
                  <a:pt x="152" y="33"/>
                  <a:pt x="151" y="30"/>
                </a:cubicBezTo>
                <a:cubicBezTo>
                  <a:pt x="148" y="28"/>
                  <a:pt x="146" y="28"/>
                  <a:pt x="144" y="30"/>
                </a:cubicBezTo>
                <a:cubicBezTo>
                  <a:pt x="144" y="30"/>
                  <a:pt x="144" y="30"/>
                  <a:pt x="140" y="34"/>
                </a:cubicBezTo>
                <a:cubicBezTo>
                  <a:pt x="139" y="35"/>
                  <a:pt x="139" y="38"/>
                  <a:pt x="140" y="41"/>
                </a:cubicBezTo>
                <a:cubicBezTo>
                  <a:pt x="141" y="41"/>
                  <a:pt x="143" y="42"/>
                  <a:pt x="144" y="42"/>
                </a:cubicBezTo>
                <a:close/>
                <a:moveTo>
                  <a:pt x="72" y="79"/>
                </a:moveTo>
                <a:cubicBezTo>
                  <a:pt x="71" y="81"/>
                  <a:pt x="71" y="81"/>
                  <a:pt x="71" y="82"/>
                </a:cubicBezTo>
                <a:cubicBezTo>
                  <a:pt x="71" y="84"/>
                  <a:pt x="71" y="85"/>
                  <a:pt x="72" y="87"/>
                </a:cubicBezTo>
                <a:cubicBezTo>
                  <a:pt x="73" y="87"/>
                  <a:pt x="73" y="88"/>
                  <a:pt x="75" y="88"/>
                </a:cubicBezTo>
                <a:cubicBezTo>
                  <a:pt x="76" y="88"/>
                  <a:pt x="78" y="87"/>
                  <a:pt x="79" y="87"/>
                </a:cubicBezTo>
                <a:cubicBezTo>
                  <a:pt x="79" y="85"/>
                  <a:pt x="80" y="84"/>
                  <a:pt x="80" y="82"/>
                </a:cubicBezTo>
                <a:cubicBezTo>
                  <a:pt x="80" y="81"/>
                  <a:pt x="79" y="81"/>
                  <a:pt x="79" y="79"/>
                </a:cubicBezTo>
                <a:cubicBezTo>
                  <a:pt x="76" y="78"/>
                  <a:pt x="73" y="78"/>
                  <a:pt x="72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Freeform 20">
            <a:extLst>
              <a:ext uri="{FF2B5EF4-FFF2-40B4-BE49-F238E27FC236}">
                <a16:creationId xmlns:a16="http://schemas.microsoft.com/office/drawing/2014/main" id="{DA86D459-335E-42F2-8957-2A2A8861EC3D}"/>
              </a:ext>
            </a:extLst>
          </p:cNvPr>
          <p:cNvSpPr>
            <a:spLocks noEditPoints="1"/>
          </p:cNvSpPr>
          <p:nvPr/>
        </p:nvSpPr>
        <p:spPr bwMode="auto">
          <a:xfrm>
            <a:off x="6253164" y="1374776"/>
            <a:ext cx="233363" cy="254000"/>
          </a:xfrm>
          <a:custGeom>
            <a:avLst/>
            <a:gdLst>
              <a:gd name="T0" fmla="*/ 35 w 147"/>
              <a:gd name="T1" fmla="*/ 0 h 160"/>
              <a:gd name="T2" fmla="*/ 0 w 147"/>
              <a:gd name="T3" fmla="*/ 37 h 160"/>
              <a:gd name="T4" fmla="*/ 113 w 147"/>
              <a:gd name="T5" fmla="*/ 73 h 160"/>
              <a:gd name="T6" fmla="*/ 147 w 147"/>
              <a:gd name="T7" fmla="*/ 36 h 160"/>
              <a:gd name="T8" fmla="*/ 138 w 147"/>
              <a:gd name="T9" fmla="*/ 37 h 160"/>
              <a:gd name="T10" fmla="*/ 35 w 147"/>
              <a:gd name="T11" fmla="*/ 63 h 160"/>
              <a:gd name="T12" fmla="*/ 10 w 147"/>
              <a:gd name="T13" fmla="*/ 36 h 160"/>
              <a:gd name="T14" fmla="*/ 113 w 147"/>
              <a:gd name="T15" fmla="*/ 10 h 160"/>
              <a:gd name="T16" fmla="*/ 138 w 147"/>
              <a:gd name="T17" fmla="*/ 37 h 160"/>
              <a:gd name="T18" fmla="*/ 98 w 147"/>
              <a:gd name="T19" fmla="*/ 18 h 160"/>
              <a:gd name="T20" fmla="*/ 98 w 147"/>
              <a:gd name="T21" fmla="*/ 23 h 160"/>
              <a:gd name="T22" fmla="*/ 127 w 147"/>
              <a:gd name="T23" fmla="*/ 42 h 160"/>
              <a:gd name="T24" fmla="*/ 130 w 147"/>
              <a:gd name="T25" fmla="*/ 44 h 160"/>
              <a:gd name="T26" fmla="*/ 131 w 147"/>
              <a:gd name="T27" fmla="*/ 42 h 160"/>
              <a:gd name="T28" fmla="*/ 90 w 147"/>
              <a:gd name="T29" fmla="*/ 18 h 160"/>
              <a:gd name="T30" fmla="*/ 82 w 147"/>
              <a:gd name="T31" fmla="*/ 20 h 160"/>
              <a:gd name="T32" fmla="*/ 90 w 147"/>
              <a:gd name="T33" fmla="*/ 22 h 160"/>
              <a:gd name="T34" fmla="*/ 90 w 147"/>
              <a:gd name="T35" fmla="*/ 18 h 160"/>
              <a:gd name="T36" fmla="*/ 17 w 147"/>
              <a:gd name="T37" fmla="*/ 36 h 160"/>
              <a:gd name="T38" fmla="*/ 56 w 147"/>
              <a:gd name="T39" fmla="*/ 36 h 160"/>
              <a:gd name="T40" fmla="*/ 36 w 147"/>
              <a:gd name="T41" fmla="*/ 48 h 160"/>
              <a:gd name="T42" fmla="*/ 36 w 147"/>
              <a:gd name="T43" fmla="*/ 25 h 160"/>
              <a:gd name="T44" fmla="*/ 36 w 147"/>
              <a:gd name="T45" fmla="*/ 48 h 160"/>
              <a:gd name="T46" fmla="*/ 35 w 147"/>
              <a:gd name="T47" fmla="*/ 87 h 160"/>
              <a:gd name="T48" fmla="*/ 0 w 147"/>
              <a:gd name="T49" fmla="*/ 124 h 160"/>
              <a:gd name="T50" fmla="*/ 113 w 147"/>
              <a:gd name="T51" fmla="*/ 160 h 160"/>
              <a:gd name="T52" fmla="*/ 147 w 147"/>
              <a:gd name="T53" fmla="*/ 123 h 160"/>
              <a:gd name="T54" fmla="*/ 138 w 147"/>
              <a:gd name="T55" fmla="*/ 124 h 160"/>
              <a:gd name="T56" fmla="*/ 35 w 147"/>
              <a:gd name="T57" fmla="*/ 150 h 160"/>
              <a:gd name="T58" fmla="*/ 10 w 147"/>
              <a:gd name="T59" fmla="*/ 123 h 160"/>
              <a:gd name="T60" fmla="*/ 113 w 147"/>
              <a:gd name="T61" fmla="*/ 96 h 160"/>
              <a:gd name="T62" fmla="*/ 138 w 147"/>
              <a:gd name="T63" fmla="*/ 124 h 160"/>
              <a:gd name="T64" fmla="*/ 17 w 147"/>
              <a:gd name="T65" fmla="*/ 123 h 160"/>
              <a:gd name="T66" fmla="*/ 19 w 147"/>
              <a:gd name="T67" fmla="*/ 129 h 160"/>
              <a:gd name="T68" fmla="*/ 21 w 147"/>
              <a:gd name="T69" fmla="*/ 123 h 160"/>
              <a:gd name="T70" fmla="*/ 38 w 147"/>
              <a:gd name="T71" fmla="*/ 102 h 160"/>
              <a:gd name="T72" fmla="*/ 20 w 147"/>
              <a:gd name="T73" fmla="*/ 118 h 160"/>
              <a:gd name="T74" fmla="*/ 23 w 147"/>
              <a:gd name="T75" fmla="*/ 118 h 160"/>
              <a:gd name="T76" fmla="*/ 41 w 147"/>
              <a:gd name="T77" fmla="*/ 105 h 160"/>
              <a:gd name="T78" fmla="*/ 110 w 147"/>
              <a:gd name="T79" fmla="*/ 101 h 160"/>
              <a:gd name="T80" fmla="*/ 110 w 147"/>
              <a:gd name="T81" fmla="*/ 143 h 160"/>
              <a:gd name="T82" fmla="*/ 110 w 147"/>
              <a:gd name="T83" fmla="*/ 101 h 160"/>
              <a:gd name="T84" fmla="*/ 100 w 147"/>
              <a:gd name="T85" fmla="*/ 122 h 160"/>
              <a:gd name="T86" fmla="*/ 121 w 147"/>
              <a:gd name="T87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7" h="160">
                <a:moveTo>
                  <a:pt x="113" y="0"/>
                </a:moveTo>
                <a:cubicBezTo>
                  <a:pt x="113" y="0"/>
                  <a:pt x="113" y="0"/>
                  <a:pt x="35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36"/>
                  <a:pt x="0" y="36"/>
                  <a:pt x="0" y="37"/>
                </a:cubicBezTo>
                <a:cubicBezTo>
                  <a:pt x="0" y="57"/>
                  <a:pt x="16" y="73"/>
                  <a:pt x="35" y="73"/>
                </a:cubicBezTo>
                <a:cubicBezTo>
                  <a:pt x="35" y="73"/>
                  <a:pt x="35" y="73"/>
                  <a:pt x="113" y="73"/>
                </a:cubicBezTo>
                <a:cubicBezTo>
                  <a:pt x="132" y="73"/>
                  <a:pt x="147" y="57"/>
                  <a:pt x="147" y="37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16"/>
                  <a:pt x="132" y="0"/>
                  <a:pt x="113" y="0"/>
                </a:cubicBezTo>
                <a:close/>
                <a:moveTo>
                  <a:pt x="138" y="37"/>
                </a:moveTo>
                <a:cubicBezTo>
                  <a:pt x="138" y="51"/>
                  <a:pt x="127" y="63"/>
                  <a:pt x="113" y="63"/>
                </a:cubicBezTo>
                <a:cubicBezTo>
                  <a:pt x="113" y="63"/>
                  <a:pt x="113" y="63"/>
                  <a:pt x="35" y="63"/>
                </a:cubicBezTo>
                <a:cubicBezTo>
                  <a:pt x="21" y="63"/>
                  <a:pt x="10" y="51"/>
                  <a:pt x="10" y="37"/>
                </a:cubicBezTo>
                <a:cubicBezTo>
                  <a:pt x="10" y="37"/>
                  <a:pt x="10" y="37"/>
                  <a:pt x="10" y="36"/>
                </a:cubicBezTo>
                <a:cubicBezTo>
                  <a:pt x="10" y="21"/>
                  <a:pt x="21" y="10"/>
                  <a:pt x="35" y="10"/>
                </a:cubicBezTo>
                <a:cubicBezTo>
                  <a:pt x="35" y="10"/>
                  <a:pt x="35" y="10"/>
                  <a:pt x="113" y="10"/>
                </a:cubicBezTo>
                <a:cubicBezTo>
                  <a:pt x="127" y="10"/>
                  <a:pt x="138" y="21"/>
                  <a:pt x="138" y="36"/>
                </a:cubicBezTo>
                <a:lnTo>
                  <a:pt x="138" y="37"/>
                </a:lnTo>
                <a:close/>
                <a:moveTo>
                  <a:pt x="108" y="18"/>
                </a:moveTo>
                <a:cubicBezTo>
                  <a:pt x="108" y="18"/>
                  <a:pt x="108" y="18"/>
                  <a:pt x="98" y="18"/>
                </a:cubicBezTo>
                <a:cubicBezTo>
                  <a:pt x="97" y="18"/>
                  <a:pt x="96" y="19"/>
                  <a:pt x="96" y="20"/>
                </a:cubicBezTo>
                <a:cubicBezTo>
                  <a:pt x="96" y="22"/>
                  <a:pt x="97" y="23"/>
                  <a:pt x="98" y="23"/>
                </a:cubicBezTo>
                <a:cubicBezTo>
                  <a:pt x="98" y="23"/>
                  <a:pt x="98" y="23"/>
                  <a:pt x="108" y="23"/>
                </a:cubicBezTo>
                <a:cubicBezTo>
                  <a:pt x="118" y="23"/>
                  <a:pt x="127" y="31"/>
                  <a:pt x="127" y="42"/>
                </a:cubicBezTo>
                <a:cubicBezTo>
                  <a:pt x="127" y="42"/>
                  <a:pt x="127" y="42"/>
                  <a:pt x="127" y="43"/>
                </a:cubicBezTo>
                <a:cubicBezTo>
                  <a:pt x="127" y="44"/>
                  <a:pt x="129" y="44"/>
                  <a:pt x="130" y="44"/>
                </a:cubicBezTo>
                <a:cubicBezTo>
                  <a:pt x="131" y="44"/>
                  <a:pt x="131" y="44"/>
                  <a:pt x="131" y="43"/>
                </a:cubicBezTo>
                <a:cubicBezTo>
                  <a:pt x="131" y="43"/>
                  <a:pt x="131" y="43"/>
                  <a:pt x="131" y="42"/>
                </a:cubicBezTo>
                <a:cubicBezTo>
                  <a:pt x="131" y="28"/>
                  <a:pt x="121" y="18"/>
                  <a:pt x="108" y="18"/>
                </a:cubicBezTo>
                <a:close/>
                <a:moveTo>
                  <a:pt x="90" y="18"/>
                </a:moveTo>
                <a:cubicBezTo>
                  <a:pt x="90" y="18"/>
                  <a:pt x="90" y="18"/>
                  <a:pt x="85" y="18"/>
                </a:cubicBezTo>
                <a:cubicBezTo>
                  <a:pt x="84" y="18"/>
                  <a:pt x="82" y="19"/>
                  <a:pt x="82" y="20"/>
                </a:cubicBezTo>
                <a:cubicBezTo>
                  <a:pt x="82" y="21"/>
                  <a:pt x="84" y="22"/>
                  <a:pt x="85" y="22"/>
                </a:cubicBezTo>
                <a:cubicBezTo>
                  <a:pt x="85" y="22"/>
                  <a:pt x="85" y="22"/>
                  <a:pt x="90" y="22"/>
                </a:cubicBezTo>
                <a:cubicBezTo>
                  <a:pt x="91" y="22"/>
                  <a:pt x="91" y="21"/>
                  <a:pt x="91" y="20"/>
                </a:cubicBezTo>
                <a:cubicBezTo>
                  <a:pt x="91" y="19"/>
                  <a:pt x="91" y="18"/>
                  <a:pt x="90" y="18"/>
                </a:cubicBezTo>
                <a:close/>
                <a:moveTo>
                  <a:pt x="36" y="15"/>
                </a:moveTo>
                <a:cubicBezTo>
                  <a:pt x="25" y="15"/>
                  <a:pt x="17" y="24"/>
                  <a:pt x="17" y="36"/>
                </a:cubicBezTo>
                <a:cubicBezTo>
                  <a:pt x="17" y="48"/>
                  <a:pt x="25" y="57"/>
                  <a:pt x="36" y="57"/>
                </a:cubicBezTo>
                <a:cubicBezTo>
                  <a:pt x="47" y="57"/>
                  <a:pt x="56" y="48"/>
                  <a:pt x="56" y="36"/>
                </a:cubicBezTo>
                <a:cubicBezTo>
                  <a:pt x="56" y="24"/>
                  <a:pt x="47" y="15"/>
                  <a:pt x="36" y="15"/>
                </a:cubicBezTo>
                <a:close/>
                <a:moveTo>
                  <a:pt x="36" y="48"/>
                </a:moveTo>
                <a:cubicBezTo>
                  <a:pt x="31" y="48"/>
                  <a:pt x="26" y="42"/>
                  <a:pt x="26" y="36"/>
                </a:cubicBezTo>
                <a:cubicBezTo>
                  <a:pt x="26" y="29"/>
                  <a:pt x="31" y="25"/>
                  <a:pt x="36" y="25"/>
                </a:cubicBezTo>
                <a:cubicBezTo>
                  <a:pt x="42" y="25"/>
                  <a:pt x="47" y="29"/>
                  <a:pt x="47" y="36"/>
                </a:cubicBezTo>
                <a:cubicBezTo>
                  <a:pt x="47" y="42"/>
                  <a:pt x="42" y="48"/>
                  <a:pt x="36" y="48"/>
                </a:cubicBezTo>
                <a:close/>
                <a:moveTo>
                  <a:pt x="113" y="87"/>
                </a:moveTo>
                <a:cubicBezTo>
                  <a:pt x="113" y="87"/>
                  <a:pt x="113" y="87"/>
                  <a:pt x="35" y="87"/>
                </a:cubicBezTo>
                <a:cubicBezTo>
                  <a:pt x="16" y="87"/>
                  <a:pt x="0" y="103"/>
                  <a:pt x="0" y="123"/>
                </a:cubicBezTo>
                <a:cubicBezTo>
                  <a:pt x="0" y="123"/>
                  <a:pt x="0" y="123"/>
                  <a:pt x="0" y="124"/>
                </a:cubicBezTo>
                <a:cubicBezTo>
                  <a:pt x="0" y="144"/>
                  <a:pt x="16" y="160"/>
                  <a:pt x="35" y="160"/>
                </a:cubicBezTo>
                <a:cubicBezTo>
                  <a:pt x="35" y="160"/>
                  <a:pt x="35" y="160"/>
                  <a:pt x="113" y="160"/>
                </a:cubicBezTo>
                <a:cubicBezTo>
                  <a:pt x="132" y="160"/>
                  <a:pt x="147" y="144"/>
                  <a:pt x="147" y="124"/>
                </a:cubicBezTo>
                <a:cubicBezTo>
                  <a:pt x="147" y="123"/>
                  <a:pt x="147" y="123"/>
                  <a:pt x="147" y="123"/>
                </a:cubicBezTo>
                <a:cubicBezTo>
                  <a:pt x="147" y="103"/>
                  <a:pt x="132" y="87"/>
                  <a:pt x="113" y="87"/>
                </a:cubicBezTo>
                <a:close/>
                <a:moveTo>
                  <a:pt x="138" y="124"/>
                </a:moveTo>
                <a:cubicBezTo>
                  <a:pt x="138" y="138"/>
                  <a:pt x="127" y="150"/>
                  <a:pt x="113" y="150"/>
                </a:cubicBezTo>
                <a:cubicBezTo>
                  <a:pt x="113" y="150"/>
                  <a:pt x="113" y="150"/>
                  <a:pt x="35" y="150"/>
                </a:cubicBezTo>
                <a:cubicBezTo>
                  <a:pt x="21" y="150"/>
                  <a:pt x="10" y="138"/>
                  <a:pt x="10" y="124"/>
                </a:cubicBezTo>
                <a:cubicBezTo>
                  <a:pt x="10" y="124"/>
                  <a:pt x="10" y="124"/>
                  <a:pt x="10" y="123"/>
                </a:cubicBezTo>
                <a:cubicBezTo>
                  <a:pt x="10" y="108"/>
                  <a:pt x="21" y="96"/>
                  <a:pt x="35" y="96"/>
                </a:cubicBezTo>
                <a:cubicBezTo>
                  <a:pt x="35" y="96"/>
                  <a:pt x="35" y="96"/>
                  <a:pt x="113" y="96"/>
                </a:cubicBezTo>
                <a:cubicBezTo>
                  <a:pt x="127" y="96"/>
                  <a:pt x="138" y="108"/>
                  <a:pt x="138" y="123"/>
                </a:cubicBezTo>
                <a:lnTo>
                  <a:pt x="138" y="124"/>
                </a:lnTo>
                <a:close/>
                <a:moveTo>
                  <a:pt x="19" y="120"/>
                </a:moveTo>
                <a:cubicBezTo>
                  <a:pt x="18" y="120"/>
                  <a:pt x="17" y="122"/>
                  <a:pt x="17" y="123"/>
                </a:cubicBezTo>
                <a:cubicBezTo>
                  <a:pt x="17" y="125"/>
                  <a:pt x="17" y="125"/>
                  <a:pt x="17" y="126"/>
                </a:cubicBezTo>
                <a:cubicBezTo>
                  <a:pt x="17" y="128"/>
                  <a:pt x="18" y="129"/>
                  <a:pt x="19" y="129"/>
                </a:cubicBezTo>
                <a:cubicBezTo>
                  <a:pt x="20" y="129"/>
                  <a:pt x="21" y="128"/>
                  <a:pt x="21" y="126"/>
                </a:cubicBezTo>
                <a:cubicBezTo>
                  <a:pt x="21" y="125"/>
                  <a:pt x="21" y="125"/>
                  <a:pt x="21" y="123"/>
                </a:cubicBezTo>
                <a:cubicBezTo>
                  <a:pt x="21" y="122"/>
                  <a:pt x="20" y="120"/>
                  <a:pt x="19" y="120"/>
                </a:cubicBezTo>
                <a:close/>
                <a:moveTo>
                  <a:pt x="38" y="102"/>
                </a:moveTo>
                <a:cubicBezTo>
                  <a:pt x="30" y="102"/>
                  <a:pt x="23" y="107"/>
                  <a:pt x="19" y="115"/>
                </a:cubicBezTo>
                <a:cubicBezTo>
                  <a:pt x="19" y="116"/>
                  <a:pt x="19" y="118"/>
                  <a:pt x="20" y="118"/>
                </a:cubicBezTo>
                <a:cubicBezTo>
                  <a:pt x="20" y="119"/>
                  <a:pt x="21" y="119"/>
                  <a:pt x="21" y="119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6" y="111"/>
                  <a:pt x="32" y="108"/>
                  <a:pt x="38" y="108"/>
                </a:cubicBezTo>
                <a:cubicBezTo>
                  <a:pt x="40" y="108"/>
                  <a:pt x="41" y="107"/>
                  <a:pt x="41" y="105"/>
                </a:cubicBezTo>
                <a:cubicBezTo>
                  <a:pt x="41" y="104"/>
                  <a:pt x="40" y="102"/>
                  <a:pt x="38" y="102"/>
                </a:cubicBezTo>
                <a:close/>
                <a:moveTo>
                  <a:pt x="110" y="101"/>
                </a:moveTo>
                <a:cubicBezTo>
                  <a:pt x="100" y="101"/>
                  <a:pt x="90" y="110"/>
                  <a:pt x="90" y="122"/>
                </a:cubicBezTo>
                <a:cubicBezTo>
                  <a:pt x="90" y="133"/>
                  <a:pt x="100" y="143"/>
                  <a:pt x="110" y="143"/>
                </a:cubicBezTo>
                <a:cubicBezTo>
                  <a:pt x="121" y="143"/>
                  <a:pt x="130" y="133"/>
                  <a:pt x="130" y="122"/>
                </a:cubicBezTo>
                <a:cubicBezTo>
                  <a:pt x="130" y="110"/>
                  <a:pt x="121" y="101"/>
                  <a:pt x="110" y="101"/>
                </a:cubicBezTo>
                <a:close/>
                <a:moveTo>
                  <a:pt x="110" y="133"/>
                </a:moveTo>
                <a:cubicBezTo>
                  <a:pt x="105" y="133"/>
                  <a:pt x="100" y="127"/>
                  <a:pt x="100" y="122"/>
                </a:cubicBezTo>
                <a:cubicBezTo>
                  <a:pt x="100" y="115"/>
                  <a:pt x="105" y="110"/>
                  <a:pt x="110" y="110"/>
                </a:cubicBezTo>
                <a:cubicBezTo>
                  <a:pt x="116" y="110"/>
                  <a:pt x="121" y="115"/>
                  <a:pt x="121" y="122"/>
                </a:cubicBezTo>
                <a:cubicBezTo>
                  <a:pt x="121" y="127"/>
                  <a:pt x="116" y="133"/>
                  <a:pt x="110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Freeform 21">
            <a:extLst>
              <a:ext uri="{FF2B5EF4-FFF2-40B4-BE49-F238E27FC236}">
                <a16:creationId xmlns:a16="http://schemas.microsoft.com/office/drawing/2014/main" id="{8299F453-E64F-46A0-BFE1-678A1CF0F804}"/>
              </a:ext>
            </a:extLst>
          </p:cNvPr>
          <p:cNvSpPr>
            <a:spLocks noEditPoints="1"/>
          </p:cNvSpPr>
          <p:nvPr/>
        </p:nvSpPr>
        <p:spPr bwMode="auto">
          <a:xfrm>
            <a:off x="5692776" y="1374776"/>
            <a:ext cx="254000" cy="252413"/>
          </a:xfrm>
          <a:custGeom>
            <a:avLst/>
            <a:gdLst>
              <a:gd name="T0" fmla="*/ 66 w 160"/>
              <a:gd name="T1" fmla="*/ 22 h 159"/>
              <a:gd name="T2" fmla="*/ 61 w 160"/>
              <a:gd name="T3" fmla="*/ 33 h 159"/>
              <a:gd name="T4" fmla="*/ 97 w 160"/>
              <a:gd name="T5" fmla="*/ 28 h 159"/>
              <a:gd name="T6" fmla="*/ 160 w 160"/>
              <a:gd name="T7" fmla="*/ 43 h 159"/>
              <a:gd name="T8" fmla="*/ 117 w 160"/>
              <a:gd name="T9" fmla="*/ 22 h 159"/>
              <a:gd name="T10" fmla="*/ 61 w 160"/>
              <a:gd name="T11" fmla="*/ 0 h 159"/>
              <a:gd name="T12" fmla="*/ 20 w 160"/>
              <a:gd name="T13" fmla="*/ 22 h 159"/>
              <a:gd name="T14" fmla="*/ 0 w 160"/>
              <a:gd name="T15" fmla="*/ 65 h 159"/>
              <a:gd name="T16" fmla="*/ 0 w 160"/>
              <a:gd name="T17" fmla="*/ 71 h 159"/>
              <a:gd name="T18" fmla="*/ 20 w 160"/>
              <a:gd name="T19" fmla="*/ 159 h 159"/>
              <a:gd name="T20" fmla="*/ 160 w 160"/>
              <a:gd name="T21" fmla="*/ 136 h 159"/>
              <a:gd name="T22" fmla="*/ 158 w 160"/>
              <a:gd name="T23" fmla="*/ 68 h 159"/>
              <a:gd name="T24" fmla="*/ 160 w 160"/>
              <a:gd name="T25" fmla="*/ 43 h 159"/>
              <a:gd name="T26" fmla="*/ 148 w 160"/>
              <a:gd name="T27" fmla="*/ 136 h 159"/>
              <a:gd name="T28" fmla="*/ 20 w 160"/>
              <a:gd name="T29" fmla="*/ 147 h 159"/>
              <a:gd name="T30" fmla="*/ 10 w 160"/>
              <a:gd name="T31" fmla="*/ 71 h 159"/>
              <a:gd name="T32" fmla="*/ 61 w 160"/>
              <a:gd name="T33" fmla="*/ 97 h 159"/>
              <a:gd name="T34" fmla="*/ 91 w 160"/>
              <a:gd name="T35" fmla="*/ 104 h 159"/>
              <a:gd name="T36" fmla="*/ 97 w 160"/>
              <a:gd name="T37" fmla="*/ 91 h 159"/>
              <a:gd name="T38" fmla="*/ 148 w 160"/>
              <a:gd name="T39" fmla="*/ 136 h 159"/>
              <a:gd name="T40" fmla="*/ 66 w 160"/>
              <a:gd name="T41" fmla="*/ 93 h 159"/>
              <a:gd name="T42" fmla="*/ 71 w 160"/>
              <a:gd name="T43" fmla="*/ 82 h 159"/>
              <a:gd name="T44" fmla="*/ 91 w 160"/>
              <a:gd name="T45" fmla="*/ 87 h 159"/>
              <a:gd name="T46" fmla="*/ 87 w 160"/>
              <a:gd name="T47" fmla="*/ 97 h 159"/>
              <a:gd name="T48" fmla="*/ 66 w 160"/>
              <a:gd name="T49" fmla="*/ 93 h 159"/>
              <a:gd name="T50" fmla="*/ 97 w 160"/>
              <a:gd name="T51" fmla="*/ 87 h 159"/>
              <a:gd name="T52" fmla="*/ 91 w 160"/>
              <a:gd name="T53" fmla="*/ 76 h 159"/>
              <a:gd name="T54" fmla="*/ 61 w 160"/>
              <a:gd name="T55" fmla="*/ 82 h 159"/>
              <a:gd name="T56" fmla="*/ 10 w 160"/>
              <a:gd name="T57" fmla="*/ 65 h 159"/>
              <a:gd name="T58" fmla="*/ 20 w 160"/>
              <a:gd name="T59" fmla="*/ 33 h 159"/>
              <a:gd name="T60" fmla="*/ 50 w 160"/>
              <a:gd name="T61" fmla="*/ 22 h 159"/>
              <a:gd name="T62" fmla="*/ 97 w 160"/>
              <a:gd name="T63" fmla="*/ 11 h 159"/>
              <a:gd name="T64" fmla="*/ 107 w 160"/>
              <a:gd name="T65" fmla="*/ 33 h 159"/>
              <a:gd name="T66" fmla="*/ 148 w 160"/>
              <a:gd name="T67" fmla="*/ 43 h 159"/>
              <a:gd name="T68" fmla="*/ 148 w 160"/>
              <a:gd name="T69" fmla="*/ 65 h 159"/>
              <a:gd name="T70" fmla="*/ 148 w 160"/>
              <a:gd name="T71" fmla="*/ 6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9">
                <a:moveTo>
                  <a:pt x="91" y="22"/>
                </a:moveTo>
                <a:cubicBezTo>
                  <a:pt x="66" y="22"/>
                  <a:pt x="66" y="22"/>
                  <a:pt x="66" y="22"/>
                </a:cubicBezTo>
                <a:cubicBezTo>
                  <a:pt x="64" y="22"/>
                  <a:pt x="61" y="25"/>
                  <a:pt x="61" y="28"/>
                </a:cubicBezTo>
                <a:cubicBezTo>
                  <a:pt x="61" y="33"/>
                  <a:pt x="61" y="33"/>
                  <a:pt x="61" y="33"/>
                </a:cubicBezTo>
                <a:cubicBezTo>
                  <a:pt x="97" y="33"/>
                  <a:pt x="97" y="33"/>
                  <a:pt x="97" y="33"/>
                </a:cubicBezTo>
                <a:cubicBezTo>
                  <a:pt x="97" y="28"/>
                  <a:pt x="97" y="28"/>
                  <a:pt x="97" y="28"/>
                </a:cubicBezTo>
                <a:cubicBezTo>
                  <a:pt x="97" y="25"/>
                  <a:pt x="94" y="22"/>
                  <a:pt x="91" y="22"/>
                </a:cubicBezTo>
                <a:close/>
                <a:moveTo>
                  <a:pt x="160" y="43"/>
                </a:moveTo>
                <a:cubicBezTo>
                  <a:pt x="160" y="31"/>
                  <a:pt x="149" y="22"/>
                  <a:pt x="138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7" y="9"/>
                  <a:pt x="109" y="0"/>
                  <a:pt x="9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9" y="0"/>
                  <a:pt x="40" y="9"/>
                  <a:pt x="4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8" y="22"/>
                  <a:pt x="0" y="31"/>
                  <a:pt x="0" y="4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0" y="67"/>
                  <a:pt x="0" y="68"/>
                </a:cubicBezTo>
                <a:cubicBezTo>
                  <a:pt x="0" y="70"/>
                  <a:pt x="0" y="70"/>
                  <a:pt x="0" y="71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8"/>
                  <a:pt x="8" y="159"/>
                  <a:pt x="20" y="159"/>
                </a:cubicBezTo>
                <a:cubicBezTo>
                  <a:pt x="138" y="159"/>
                  <a:pt x="138" y="159"/>
                  <a:pt x="138" y="159"/>
                </a:cubicBezTo>
                <a:cubicBezTo>
                  <a:pt x="149" y="159"/>
                  <a:pt x="160" y="148"/>
                  <a:pt x="160" y="136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0"/>
                  <a:pt x="160" y="70"/>
                  <a:pt x="158" y="68"/>
                </a:cubicBezTo>
                <a:cubicBezTo>
                  <a:pt x="160" y="67"/>
                  <a:pt x="160" y="67"/>
                  <a:pt x="160" y="65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lose/>
                <a:moveTo>
                  <a:pt x="148" y="136"/>
                </a:moveTo>
                <a:cubicBezTo>
                  <a:pt x="148" y="142"/>
                  <a:pt x="144" y="147"/>
                  <a:pt x="138" y="147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14" y="147"/>
                  <a:pt x="10" y="142"/>
                  <a:pt x="10" y="136"/>
                </a:cubicBezTo>
                <a:cubicBezTo>
                  <a:pt x="10" y="71"/>
                  <a:pt x="10" y="71"/>
                  <a:pt x="10" y="71"/>
                </a:cubicBezTo>
                <a:cubicBezTo>
                  <a:pt x="10" y="71"/>
                  <a:pt x="36" y="85"/>
                  <a:pt x="61" y="91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101"/>
                  <a:pt x="64" y="104"/>
                  <a:pt x="66" y="10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94" y="104"/>
                  <a:pt x="97" y="101"/>
                  <a:pt x="97" y="97"/>
                </a:cubicBezTo>
                <a:cubicBezTo>
                  <a:pt x="97" y="91"/>
                  <a:pt x="97" y="91"/>
                  <a:pt x="97" y="91"/>
                </a:cubicBezTo>
                <a:cubicBezTo>
                  <a:pt x="122" y="85"/>
                  <a:pt x="148" y="71"/>
                  <a:pt x="148" y="71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lose/>
                <a:moveTo>
                  <a:pt x="66" y="93"/>
                </a:moveTo>
                <a:cubicBezTo>
                  <a:pt x="66" y="87"/>
                  <a:pt x="66" y="87"/>
                  <a:pt x="66" y="87"/>
                </a:cubicBezTo>
                <a:cubicBezTo>
                  <a:pt x="66" y="84"/>
                  <a:pt x="68" y="82"/>
                  <a:pt x="71" y="82"/>
                </a:cubicBezTo>
                <a:cubicBezTo>
                  <a:pt x="87" y="82"/>
                  <a:pt x="87" y="82"/>
                  <a:pt x="87" y="82"/>
                </a:cubicBezTo>
                <a:cubicBezTo>
                  <a:pt x="90" y="82"/>
                  <a:pt x="91" y="84"/>
                  <a:pt x="91" y="87"/>
                </a:cubicBezTo>
                <a:cubicBezTo>
                  <a:pt x="91" y="93"/>
                  <a:pt x="91" y="93"/>
                  <a:pt x="91" y="93"/>
                </a:cubicBezTo>
                <a:cubicBezTo>
                  <a:pt x="91" y="96"/>
                  <a:pt x="90" y="97"/>
                  <a:pt x="87" y="97"/>
                </a:cubicBezTo>
                <a:cubicBezTo>
                  <a:pt x="71" y="97"/>
                  <a:pt x="71" y="97"/>
                  <a:pt x="71" y="97"/>
                </a:cubicBezTo>
                <a:cubicBezTo>
                  <a:pt x="68" y="97"/>
                  <a:pt x="66" y="96"/>
                  <a:pt x="66" y="93"/>
                </a:cubicBezTo>
                <a:close/>
                <a:moveTo>
                  <a:pt x="148" y="65"/>
                </a:moveTo>
                <a:cubicBezTo>
                  <a:pt x="148" y="65"/>
                  <a:pt x="122" y="80"/>
                  <a:pt x="97" y="87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79"/>
                  <a:pt x="94" y="76"/>
                  <a:pt x="9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4" y="76"/>
                  <a:pt x="61" y="79"/>
                  <a:pt x="61" y="82"/>
                </a:cubicBezTo>
                <a:cubicBezTo>
                  <a:pt x="61" y="87"/>
                  <a:pt x="61" y="87"/>
                  <a:pt x="61" y="87"/>
                </a:cubicBezTo>
                <a:cubicBezTo>
                  <a:pt x="36" y="80"/>
                  <a:pt x="10" y="65"/>
                  <a:pt x="10" y="65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37"/>
                  <a:pt x="14" y="33"/>
                  <a:pt x="2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16"/>
                  <a:pt x="55" y="11"/>
                  <a:pt x="61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103" y="11"/>
                  <a:pt x="107" y="16"/>
                  <a:pt x="107" y="22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44" y="33"/>
                  <a:pt x="148" y="37"/>
                  <a:pt x="148" y="43"/>
                </a:cubicBezTo>
                <a:cubicBezTo>
                  <a:pt x="148" y="65"/>
                  <a:pt x="148" y="65"/>
                  <a:pt x="148" y="65"/>
                </a:cubicBezTo>
                <a:cubicBezTo>
                  <a:pt x="148" y="65"/>
                  <a:pt x="148" y="65"/>
                  <a:pt x="148" y="65"/>
                </a:cubicBezTo>
                <a:close/>
                <a:moveTo>
                  <a:pt x="148" y="65"/>
                </a:moveTo>
                <a:cubicBezTo>
                  <a:pt x="148" y="65"/>
                  <a:pt x="148" y="65"/>
                  <a:pt x="148" y="6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Freeform 22">
            <a:extLst>
              <a:ext uri="{FF2B5EF4-FFF2-40B4-BE49-F238E27FC236}">
                <a16:creationId xmlns:a16="http://schemas.microsoft.com/office/drawing/2014/main" id="{3EDA0B41-4DBD-47D9-9C67-12EA611C1884}"/>
              </a:ext>
            </a:extLst>
          </p:cNvPr>
          <p:cNvSpPr>
            <a:spLocks noEditPoints="1"/>
          </p:cNvSpPr>
          <p:nvPr/>
        </p:nvSpPr>
        <p:spPr bwMode="auto">
          <a:xfrm>
            <a:off x="4046539" y="1374776"/>
            <a:ext cx="241300" cy="254000"/>
          </a:xfrm>
          <a:custGeom>
            <a:avLst/>
            <a:gdLst>
              <a:gd name="T0" fmla="*/ 144 w 152"/>
              <a:gd name="T1" fmla="*/ 83 h 160"/>
              <a:gd name="T2" fmla="*/ 149 w 152"/>
              <a:gd name="T3" fmla="*/ 38 h 160"/>
              <a:gd name="T4" fmla="*/ 90 w 152"/>
              <a:gd name="T5" fmla="*/ 12 h 160"/>
              <a:gd name="T6" fmla="*/ 77 w 152"/>
              <a:gd name="T7" fmla="*/ 12 h 160"/>
              <a:gd name="T8" fmla="*/ 64 w 152"/>
              <a:gd name="T9" fmla="*/ 13 h 160"/>
              <a:gd name="T10" fmla="*/ 62 w 152"/>
              <a:gd name="T11" fmla="*/ 14 h 160"/>
              <a:gd name="T12" fmla="*/ 36 w 152"/>
              <a:gd name="T13" fmla="*/ 1 h 160"/>
              <a:gd name="T14" fmla="*/ 10 w 152"/>
              <a:gd name="T15" fmla="*/ 65 h 160"/>
              <a:gd name="T16" fmla="*/ 12 w 152"/>
              <a:gd name="T17" fmla="*/ 66 h 160"/>
              <a:gd name="T18" fmla="*/ 11 w 152"/>
              <a:gd name="T19" fmla="*/ 83 h 160"/>
              <a:gd name="T20" fmla="*/ 9 w 152"/>
              <a:gd name="T21" fmla="*/ 97 h 160"/>
              <a:gd name="T22" fmla="*/ 36 w 152"/>
              <a:gd name="T23" fmla="*/ 160 h 160"/>
              <a:gd name="T24" fmla="*/ 77 w 152"/>
              <a:gd name="T25" fmla="*/ 153 h 160"/>
              <a:gd name="T26" fmla="*/ 116 w 152"/>
              <a:gd name="T27" fmla="*/ 160 h 160"/>
              <a:gd name="T28" fmla="*/ 142 w 152"/>
              <a:gd name="T29" fmla="*/ 98 h 160"/>
              <a:gd name="T30" fmla="*/ 96 w 152"/>
              <a:gd name="T31" fmla="*/ 107 h 160"/>
              <a:gd name="T32" fmla="*/ 101 w 152"/>
              <a:gd name="T33" fmla="*/ 99 h 160"/>
              <a:gd name="T34" fmla="*/ 96 w 152"/>
              <a:gd name="T35" fmla="*/ 139 h 160"/>
              <a:gd name="T36" fmla="*/ 77 w 152"/>
              <a:gd name="T37" fmla="*/ 56 h 160"/>
              <a:gd name="T38" fmla="*/ 77 w 152"/>
              <a:gd name="T39" fmla="*/ 108 h 160"/>
              <a:gd name="T40" fmla="*/ 63 w 152"/>
              <a:gd name="T41" fmla="*/ 23 h 160"/>
              <a:gd name="T42" fmla="*/ 53 w 152"/>
              <a:gd name="T43" fmla="*/ 64 h 160"/>
              <a:gd name="T44" fmla="*/ 22 w 152"/>
              <a:gd name="T45" fmla="*/ 64 h 160"/>
              <a:gd name="T46" fmla="*/ 20 w 152"/>
              <a:gd name="T47" fmla="*/ 83 h 160"/>
              <a:gd name="T48" fmla="*/ 50 w 152"/>
              <a:gd name="T49" fmla="*/ 69 h 160"/>
              <a:gd name="T50" fmla="*/ 50 w 152"/>
              <a:gd name="T51" fmla="*/ 95 h 160"/>
              <a:gd name="T52" fmla="*/ 20 w 152"/>
              <a:gd name="T53" fmla="*/ 83 h 160"/>
              <a:gd name="T54" fmla="*/ 131 w 152"/>
              <a:gd name="T55" fmla="*/ 64 h 160"/>
              <a:gd name="T56" fmla="*/ 115 w 152"/>
              <a:gd name="T57" fmla="*/ 66 h 160"/>
              <a:gd name="T58" fmla="*/ 132 w 152"/>
              <a:gd name="T59" fmla="*/ 69 h 160"/>
              <a:gd name="T60" fmla="*/ 133 w 152"/>
              <a:gd name="T61" fmla="*/ 95 h 160"/>
              <a:gd name="T62" fmla="*/ 105 w 152"/>
              <a:gd name="T63" fmla="*/ 83 h 160"/>
              <a:gd name="T64" fmla="*/ 109 w 152"/>
              <a:gd name="T65" fmla="*/ 69 h 160"/>
              <a:gd name="T66" fmla="*/ 109 w 152"/>
              <a:gd name="T67" fmla="*/ 64 h 160"/>
              <a:gd name="T68" fmla="*/ 96 w 152"/>
              <a:gd name="T69" fmla="*/ 60 h 160"/>
              <a:gd name="T70" fmla="*/ 96 w 152"/>
              <a:gd name="T71" fmla="*/ 25 h 160"/>
              <a:gd name="T72" fmla="*/ 136 w 152"/>
              <a:gd name="T73" fmla="*/ 51 h 160"/>
              <a:gd name="T74" fmla="*/ 114 w 152"/>
              <a:gd name="T75" fmla="*/ 9 h 160"/>
              <a:gd name="T76" fmla="*/ 91 w 152"/>
              <a:gd name="T77" fmla="*/ 23 h 160"/>
              <a:gd name="T78" fmla="*/ 77 w 152"/>
              <a:gd name="T79" fmla="*/ 51 h 160"/>
              <a:gd name="T80" fmla="*/ 67 w 152"/>
              <a:gd name="T81" fmla="*/ 22 h 160"/>
              <a:gd name="T82" fmla="*/ 91 w 152"/>
              <a:gd name="T83" fmla="*/ 23 h 160"/>
              <a:gd name="T84" fmla="*/ 52 w 152"/>
              <a:gd name="T85" fmla="*/ 17 h 160"/>
              <a:gd name="T86" fmla="*/ 10 w 152"/>
              <a:gd name="T87" fmla="*/ 39 h 160"/>
              <a:gd name="T88" fmla="*/ 36 w 152"/>
              <a:gd name="T89" fmla="*/ 149 h 160"/>
              <a:gd name="T90" fmla="*/ 15 w 152"/>
              <a:gd name="T91" fmla="*/ 106 h 160"/>
              <a:gd name="T92" fmla="*/ 36 w 152"/>
              <a:gd name="T93" fmla="*/ 149 h 160"/>
              <a:gd name="T94" fmla="*/ 67 w 152"/>
              <a:gd name="T95" fmla="*/ 139 h 160"/>
              <a:gd name="T96" fmla="*/ 63 w 152"/>
              <a:gd name="T97" fmla="*/ 139 h 160"/>
              <a:gd name="T98" fmla="*/ 22 w 152"/>
              <a:gd name="T99" fmla="*/ 99 h 160"/>
              <a:gd name="T100" fmla="*/ 63 w 152"/>
              <a:gd name="T101" fmla="*/ 109 h 160"/>
              <a:gd name="T102" fmla="*/ 63 w 152"/>
              <a:gd name="T103" fmla="*/ 128 h 160"/>
              <a:gd name="T104" fmla="*/ 67 w 152"/>
              <a:gd name="T105" fmla="*/ 128 h 160"/>
              <a:gd name="T106" fmla="*/ 77 w 152"/>
              <a:gd name="T107" fmla="*/ 113 h 160"/>
              <a:gd name="T108" fmla="*/ 91 w 152"/>
              <a:gd name="T109" fmla="*/ 141 h 160"/>
              <a:gd name="T110" fmla="*/ 67 w 152"/>
              <a:gd name="T111" fmla="*/ 142 h 160"/>
              <a:gd name="T112" fmla="*/ 104 w 152"/>
              <a:gd name="T113" fmla="*/ 147 h 160"/>
              <a:gd name="T114" fmla="*/ 142 w 152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2" h="160">
                <a:moveTo>
                  <a:pt x="142" y="98"/>
                </a:moveTo>
                <a:cubicBezTo>
                  <a:pt x="143" y="93"/>
                  <a:pt x="144" y="88"/>
                  <a:pt x="144" y="83"/>
                </a:cubicBezTo>
                <a:cubicBezTo>
                  <a:pt x="144" y="76"/>
                  <a:pt x="142" y="69"/>
                  <a:pt x="140" y="62"/>
                </a:cubicBezTo>
                <a:cubicBezTo>
                  <a:pt x="146" y="54"/>
                  <a:pt x="149" y="45"/>
                  <a:pt x="149" y="38"/>
                </a:cubicBezTo>
                <a:cubicBezTo>
                  <a:pt x="149" y="16"/>
                  <a:pt x="133" y="0"/>
                  <a:pt x="114" y="0"/>
                </a:cubicBezTo>
                <a:cubicBezTo>
                  <a:pt x="105" y="0"/>
                  <a:pt x="95" y="4"/>
                  <a:pt x="90" y="12"/>
                </a:cubicBezTo>
                <a:cubicBezTo>
                  <a:pt x="90" y="12"/>
                  <a:pt x="89" y="13"/>
                  <a:pt x="89" y="13"/>
                </a:cubicBezTo>
                <a:cubicBezTo>
                  <a:pt x="85" y="13"/>
                  <a:pt x="81" y="12"/>
                  <a:pt x="77" y="12"/>
                </a:cubicBezTo>
                <a:cubicBezTo>
                  <a:pt x="73" y="12"/>
                  <a:pt x="69" y="13"/>
                  <a:pt x="65" y="13"/>
                </a:cubicBezTo>
                <a:cubicBezTo>
                  <a:pt x="65" y="13"/>
                  <a:pt x="64" y="13"/>
                  <a:pt x="64" y="13"/>
                </a:cubicBezTo>
                <a:cubicBezTo>
                  <a:pt x="64" y="13"/>
                  <a:pt x="64" y="13"/>
                  <a:pt x="64" y="14"/>
                </a:cubicBezTo>
                <a:cubicBezTo>
                  <a:pt x="63" y="14"/>
                  <a:pt x="62" y="14"/>
                  <a:pt x="62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54" y="6"/>
                  <a:pt x="46" y="1"/>
                  <a:pt x="36" y="1"/>
                </a:cubicBezTo>
                <a:cubicBezTo>
                  <a:pt x="16" y="1"/>
                  <a:pt x="0" y="18"/>
                  <a:pt x="0" y="39"/>
                </a:cubicBezTo>
                <a:cubicBezTo>
                  <a:pt x="0" y="48"/>
                  <a:pt x="5" y="57"/>
                  <a:pt x="10" y="65"/>
                </a:cubicBezTo>
                <a:cubicBezTo>
                  <a:pt x="11" y="65"/>
                  <a:pt x="12" y="65"/>
                  <a:pt x="12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67"/>
                  <a:pt x="12" y="67"/>
                  <a:pt x="13" y="68"/>
                </a:cubicBezTo>
                <a:cubicBezTo>
                  <a:pt x="12" y="73"/>
                  <a:pt x="11" y="78"/>
                  <a:pt x="11" y="83"/>
                </a:cubicBezTo>
                <a:cubicBezTo>
                  <a:pt x="11" y="87"/>
                  <a:pt x="11" y="92"/>
                  <a:pt x="12" y="96"/>
                </a:cubicBezTo>
                <a:cubicBezTo>
                  <a:pt x="11" y="96"/>
                  <a:pt x="10" y="96"/>
                  <a:pt x="9" y="97"/>
                </a:cubicBezTo>
                <a:cubicBezTo>
                  <a:pt x="3" y="105"/>
                  <a:pt x="0" y="112"/>
                  <a:pt x="0" y="122"/>
                </a:cubicBezTo>
                <a:cubicBezTo>
                  <a:pt x="0" y="143"/>
                  <a:pt x="16" y="160"/>
                  <a:pt x="36" y="160"/>
                </a:cubicBezTo>
                <a:cubicBezTo>
                  <a:pt x="43" y="160"/>
                  <a:pt x="51" y="156"/>
                  <a:pt x="58" y="150"/>
                </a:cubicBezTo>
                <a:cubicBezTo>
                  <a:pt x="64" y="152"/>
                  <a:pt x="70" y="153"/>
                  <a:pt x="77" y="153"/>
                </a:cubicBezTo>
                <a:cubicBezTo>
                  <a:pt x="83" y="153"/>
                  <a:pt x="88" y="153"/>
                  <a:pt x="94" y="151"/>
                </a:cubicBezTo>
                <a:cubicBezTo>
                  <a:pt x="100" y="157"/>
                  <a:pt x="108" y="160"/>
                  <a:pt x="116" y="160"/>
                </a:cubicBezTo>
                <a:cubicBezTo>
                  <a:pt x="136" y="160"/>
                  <a:pt x="152" y="143"/>
                  <a:pt x="152" y="123"/>
                </a:cubicBezTo>
                <a:cubicBezTo>
                  <a:pt x="152" y="113"/>
                  <a:pt x="147" y="104"/>
                  <a:pt x="142" y="98"/>
                </a:cubicBezTo>
                <a:close/>
                <a:moveTo>
                  <a:pt x="96" y="139"/>
                </a:moveTo>
                <a:cubicBezTo>
                  <a:pt x="96" y="133"/>
                  <a:pt x="96" y="124"/>
                  <a:pt x="96" y="107"/>
                </a:cubicBezTo>
                <a:cubicBezTo>
                  <a:pt x="96" y="106"/>
                  <a:pt x="96" y="105"/>
                  <a:pt x="96" y="105"/>
                </a:cubicBezTo>
                <a:cubicBezTo>
                  <a:pt x="98" y="103"/>
                  <a:pt x="99" y="101"/>
                  <a:pt x="101" y="99"/>
                </a:cubicBezTo>
                <a:cubicBezTo>
                  <a:pt x="103" y="99"/>
                  <a:pt x="109" y="99"/>
                  <a:pt x="131" y="99"/>
                </a:cubicBezTo>
                <a:cubicBezTo>
                  <a:pt x="126" y="118"/>
                  <a:pt x="113" y="133"/>
                  <a:pt x="96" y="139"/>
                </a:cubicBezTo>
                <a:close/>
                <a:moveTo>
                  <a:pt x="52" y="83"/>
                </a:moveTo>
                <a:cubicBezTo>
                  <a:pt x="52" y="68"/>
                  <a:pt x="63" y="56"/>
                  <a:pt x="77" y="56"/>
                </a:cubicBezTo>
                <a:cubicBezTo>
                  <a:pt x="90" y="56"/>
                  <a:pt x="101" y="68"/>
                  <a:pt x="101" y="83"/>
                </a:cubicBezTo>
                <a:cubicBezTo>
                  <a:pt x="101" y="96"/>
                  <a:pt x="90" y="108"/>
                  <a:pt x="77" y="108"/>
                </a:cubicBezTo>
                <a:cubicBezTo>
                  <a:pt x="63" y="108"/>
                  <a:pt x="52" y="96"/>
                  <a:pt x="52" y="83"/>
                </a:cubicBezTo>
                <a:close/>
                <a:moveTo>
                  <a:pt x="63" y="23"/>
                </a:moveTo>
                <a:cubicBezTo>
                  <a:pt x="63" y="29"/>
                  <a:pt x="63" y="38"/>
                  <a:pt x="63" y="55"/>
                </a:cubicBezTo>
                <a:cubicBezTo>
                  <a:pt x="59" y="57"/>
                  <a:pt x="56" y="60"/>
                  <a:pt x="53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3" y="64"/>
                  <a:pt x="53" y="64"/>
                  <a:pt x="22" y="64"/>
                </a:cubicBezTo>
                <a:cubicBezTo>
                  <a:pt x="28" y="44"/>
                  <a:pt x="43" y="28"/>
                  <a:pt x="63" y="23"/>
                </a:cubicBezTo>
                <a:close/>
                <a:moveTo>
                  <a:pt x="20" y="83"/>
                </a:moveTo>
                <a:cubicBezTo>
                  <a:pt x="20" y="78"/>
                  <a:pt x="20" y="73"/>
                  <a:pt x="21" y="69"/>
                </a:cubicBezTo>
                <a:cubicBezTo>
                  <a:pt x="26" y="69"/>
                  <a:pt x="35" y="69"/>
                  <a:pt x="50" y="69"/>
                </a:cubicBezTo>
                <a:cubicBezTo>
                  <a:pt x="49" y="73"/>
                  <a:pt x="48" y="78"/>
                  <a:pt x="48" y="83"/>
                </a:cubicBezTo>
                <a:cubicBezTo>
                  <a:pt x="48" y="87"/>
                  <a:pt x="48" y="91"/>
                  <a:pt x="50" y="95"/>
                </a:cubicBezTo>
                <a:cubicBezTo>
                  <a:pt x="46" y="95"/>
                  <a:pt x="38" y="95"/>
                  <a:pt x="21" y="95"/>
                </a:cubicBezTo>
                <a:cubicBezTo>
                  <a:pt x="20" y="91"/>
                  <a:pt x="20" y="87"/>
                  <a:pt x="20" y="83"/>
                </a:cubicBezTo>
                <a:close/>
                <a:moveTo>
                  <a:pt x="96" y="25"/>
                </a:moveTo>
                <a:cubicBezTo>
                  <a:pt x="113" y="31"/>
                  <a:pt x="126" y="45"/>
                  <a:pt x="131" y="64"/>
                </a:cubicBezTo>
                <a:cubicBezTo>
                  <a:pt x="128" y="64"/>
                  <a:pt x="124" y="64"/>
                  <a:pt x="118" y="64"/>
                </a:cubicBezTo>
                <a:cubicBezTo>
                  <a:pt x="116" y="64"/>
                  <a:pt x="115" y="65"/>
                  <a:pt x="115" y="66"/>
                </a:cubicBezTo>
                <a:cubicBezTo>
                  <a:pt x="115" y="68"/>
                  <a:pt x="116" y="69"/>
                  <a:pt x="118" y="69"/>
                </a:cubicBezTo>
                <a:cubicBezTo>
                  <a:pt x="118" y="69"/>
                  <a:pt x="118" y="69"/>
                  <a:pt x="132" y="69"/>
                </a:cubicBezTo>
                <a:cubicBezTo>
                  <a:pt x="133" y="73"/>
                  <a:pt x="134" y="78"/>
                  <a:pt x="134" y="83"/>
                </a:cubicBezTo>
                <a:cubicBezTo>
                  <a:pt x="134" y="87"/>
                  <a:pt x="133" y="91"/>
                  <a:pt x="133" y="95"/>
                </a:cubicBezTo>
                <a:cubicBezTo>
                  <a:pt x="128" y="95"/>
                  <a:pt x="119" y="95"/>
                  <a:pt x="103" y="95"/>
                </a:cubicBezTo>
                <a:cubicBezTo>
                  <a:pt x="104" y="91"/>
                  <a:pt x="105" y="87"/>
                  <a:pt x="105" y="83"/>
                </a:cubicBezTo>
                <a:cubicBezTo>
                  <a:pt x="105" y="78"/>
                  <a:pt x="104" y="73"/>
                  <a:pt x="102" y="69"/>
                </a:cubicBezTo>
                <a:cubicBezTo>
                  <a:pt x="104" y="69"/>
                  <a:pt x="106" y="69"/>
                  <a:pt x="109" y="69"/>
                </a:cubicBezTo>
                <a:cubicBezTo>
                  <a:pt x="109" y="69"/>
                  <a:pt x="111" y="68"/>
                  <a:pt x="111" y="66"/>
                </a:cubicBezTo>
                <a:cubicBezTo>
                  <a:pt x="111" y="65"/>
                  <a:pt x="109" y="64"/>
                  <a:pt x="109" y="64"/>
                </a:cubicBezTo>
                <a:cubicBezTo>
                  <a:pt x="109" y="64"/>
                  <a:pt x="109" y="64"/>
                  <a:pt x="100" y="64"/>
                </a:cubicBezTo>
                <a:cubicBezTo>
                  <a:pt x="99" y="62"/>
                  <a:pt x="97" y="61"/>
                  <a:pt x="96" y="60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59"/>
                  <a:pt x="96" y="59"/>
                  <a:pt x="96" y="25"/>
                </a:cubicBezTo>
                <a:close/>
                <a:moveTo>
                  <a:pt x="139" y="38"/>
                </a:moveTo>
                <a:cubicBezTo>
                  <a:pt x="139" y="42"/>
                  <a:pt x="138" y="47"/>
                  <a:pt x="136" y="51"/>
                </a:cubicBezTo>
                <a:cubicBezTo>
                  <a:pt x="128" y="35"/>
                  <a:pt x="115" y="22"/>
                  <a:pt x="99" y="16"/>
                </a:cubicBezTo>
                <a:cubicBezTo>
                  <a:pt x="103" y="12"/>
                  <a:pt x="109" y="9"/>
                  <a:pt x="114" y="9"/>
                </a:cubicBezTo>
                <a:cubicBezTo>
                  <a:pt x="128" y="9"/>
                  <a:pt x="139" y="23"/>
                  <a:pt x="139" y="38"/>
                </a:cubicBezTo>
                <a:close/>
                <a:moveTo>
                  <a:pt x="91" y="23"/>
                </a:moveTo>
                <a:cubicBezTo>
                  <a:pt x="91" y="29"/>
                  <a:pt x="91" y="38"/>
                  <a:pt x="91" y="55"/>
                </a:cubicBezTo>
                <a:cubicBezTo>
                  <a:pt x="87" y="53"/>
                  <a:pt x="82" y="51"/>
                  <a:pt x="77" y="51"/>
                </a:cubicBezTo>
                <a:cubicBezTo>
                  <a:pt x="74" y="51"/>
                  <a:pt x="70" y="52"/>
                  <a:pt x="67" y="53"/>
                </a:cubicBezTo>
                <a:cubicBezTo>
                  <a:pt x="67" y="49"/>
                  <a:pt x="67" y="40"/>
                  <a:pt x="67" y="22"/>
                </a:cubicBezTo>
                <a:cubicBezTo>
                  <a:pt x="70" y="22"/>
                  <a:pt x="74" y="21"/>
                  <a:pt x="77" y="21"/>
                </a:cubicBezTo>
                <a:cubicBezTo>
                  <a:pt x="82" y="21"/>
                  <a:pt x="87" y="22"/>
                  <a:pt x="91" y="23"/>
                </a:cubicBezTo>
                <a:close/>
                <a:moveTo>
                  <a:pt x="36" y="12"/>
                </a:moveTo>
                <a:cubicBezTo>
                  <a:pt x="42" y="12"/>
                  <a:pt x="48" y="13"/>
                  <a:pt x="52" y="17"/>
                </a:cubicBezTo>
                <a:cubicBezTo>
                  <a:pt x="36" y="25"/>
                  <a:pt x="23" y="38"/>
                  <a:pt x="16" y="56"/>
                </a:cubicBezTo>
                <a:cubicBezTo>
                  <a:pt x="12" y="52"/>
                  <a:pt x="10" y="46"/>
                  <a:pt x="10" y="39"/>
                </a:cubicBezTo>
                <a:cubicBezTo>
                  <a:pt x="10" y="24"/>
                  <a:pt x="22" y="12"/>
                  <a:pt x="36" y="12"/>
                </a:cubicBezTo>
                <a:close/>
                <a:moveTo>
                  <a:pt x="36" y="149"/>
                </a:moveTo>
                <a:cubicBezTo>
                  <a:pt x="21" y="149"/>
                  <a:pt x="10" y="137"/>
                  <a:pt x="10" y="122"/>
                </a:cubicBezTo>
                <a:cubicBezTo>
                  <a:pt x="10" y="116"/>
                  <a:pt x="11" y="111"/>
                  <a:pt x="15" y="106"/>
                </a:cubicBezTo>
                <a:cubicBezTo>
                  <a:pt x="20" y="123"/>
                  <a:pt x="32" y="137"/>
                  <a:pt x="47" y="146"/>
                </a:cubicBezTo>
                <a:cubicBezTo>
                  <a:pt x="44" y="148"/>
                  <a:pt x="40" y="149"/>
                  <a:pt x="36" y="149"/>
                </a:cubicBezTo>
                <a:close/>
                <a:moveTo>
                  <a:pt x="67" y="142"/>
                </a:moveTo>
                <a:cubicBezTo>
                  <a:pt x="67" y="141"/>
                  <a:pt x="67" y="140"/>
                  <a:pt x="67" y="139"/>
                </a:cubicBezTo>
                <a:cubicBezTo>
                  <a:pt x="67" y="137"/>
                  <a:pt x="66" y="136"/>
                  <a:pt x="64" y="136"/>
                </a:cubicBezTo>
                <a:cubicBezTo>
                  <a:pt x="64" y="136"/>
                  <a:pt x="63" y="137"/>
                  <a:pt x="63" y="139"/>
                </a:cubicBezTo>
                <a:cubicBezTo>
                  <a:pt x="63" y="139"/>
                  <a:pt x="63" y="139"/>
                  <a:pt x="63" y="141"/>
                </a:cubicBezTo>
                <a:cubicBezTo>
                  <a:pt x="43" y="136"/>
                  <a:pt x="27" y="120"/>
                  <a:pt x="22" y="99"/>
                </a:cubicBezTo>
                <a:cubicBezTo>
                  <a:pt x="27" y="99"/>
                  <a:pt x="36" y="99"/>
                  <a:pt x="52" y="99"/>
                </a:cubicBezTo>
                <a:cubicBezTo>
                  <a:pt x="55" y="103"/>
                  <a:pt x="59" y="106"/>
                  <a:pt x="63" y="109"/>
                </a:cubicBezTo>
                <a:cubicBezTo>
                  <a:pt x="63" y="109"/>
                  <a:pt x="63" y="109"/>
                  <a:pt x="63" y="109"/>
                </a:cubicBezTo>
                <a:cubicBezTo>
                  <a:pt x="63" y="109"/>
                  <a:pt x="63" y="109"/>
                  <a:pt x="63" y="128"/>
                </a:cubicBezTo>
                <a:cubicBezTo>
                  <a:pt x="63" y="130"/>
                  <a:pt x="64" y="131"/>
                  <a:pt x="64" y="131"/>
                </a:cubicBezTo>
                <a:cubicBezTo>
                  <a:pt x="66" y="131"/>
                  <a:pt x="67" y="130"/>
                  <a:pt x="67" y="128"/>
                </a:cubicBezTo>
                <a:cubicBezTo>
                  <a:pt x="67" y="128"/>
                  <a:pt x="67" y="128"/>
                  <a:pt x="67" y="111"/>
                </a:cubicBezTo>
                <a:cubicBezTo>
                  <a:pt x="70" y="112"/>
                  <a:pt x="74" y="113"/>
                  <a:pt x="77" y="113"/>
                </a:cubicBezTo>
                <a:cubicBezTo>
                  <a:pt x="82" y="113"/>
                  <a:pt x="87" y="111"/>
                  <a:pt x="91" y="108"/>
                </a:cubicBezTo>
                <a:cubicBezTo>
                  <a:pt x="91" y="111"/>
                  <a:pt x="91" y="119"/>
                  <a:pt x="91" y="141"/>
                </a:cubicBezTo>
                <a:cubicBezTo>
                  <a:pt x="87" y="142"/>
                  <a:pt x="82" y="143"/>
                  <a:pt x="77" y="143"/>
                </a:cubicBezTo>
                <a:cubicBezTo>
                  <a:pt x="74" y="143"/>
                  <a:pt x="70" y="143"/>
                  <a:pt x="67" y="142"/>
                </a:cubicBezTo>
                <a:close/>
                <a:moveTo>
                  <a:pt x="116" y="151"/>
                </a:moveTo>
                <a:cubicBezTo>
                  <a:pt x="112" y="151"/>
                  <a:pt x="108" y="149"/>
                  <a:pt x="104" y="147"/>
                </a:cubicBezTo>
                <a:cubicBezTo>
                  <a:pt x="119" y="140"/>
                  <a:pt x="132" y="126"/>
                  <a:pt x="138" y="110"/>
                </a:cubicBezTo>
                <a:cubicBezTo>
                  <a:pt x="140" y="114"/>
                  <a:pt x="142" y="119"/>
                  <a:pt x="142" y="123"/>
                </a:cubicBezTo>
                <a:cubicBezTo>
                  <a:pt x="142" y="139"/>
                  <a:pt x="130" y="151"/>
                  <a:pt x="116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Freeform 23">
            <a:extLst>
              <a:ext uri="{FF2B5EF4-FFF2-40B4-BE49-F238E27FC236}">
                <a16:creationId xmlns:a16="http://schemas.microsoft.com/office/drawing/2014/main" id="{652A7846-818A-475A-8F92-A46F66A45692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1387476"/>
            <a:ext cx="254000" cy="228600"/>
          </a:xfrm>
          <a:custGeom>
            <a:avLst/>
            <a:gdLst>
              <a:gd name="T0" fmla="*/ 38 w 160"/>
              <a:gd name="T1" fmla="*/ 0 h 144"/>
              <a:gd name="T2" fmla="*/ 38 w 160"/>
              <a:gd name="T3" fmla="*/ 4 h 144"/>
              <a:gd name="T4" fmla="*/ 155 w 160"/>
              <a:gd name="T5" fmla="*/ 15 h 144"/>
              <a:gd name="T6" fmla="*/ 144 w 160"/>
              <a:gd name="T7" fmla="*/ 109 h 144"/>
              <a:gd name="T8" fmla="*/ 4 w 160"/>
              <a:gd name="T9" fmla="*/ 99 h 144"/>
              <a:gd name="T10" fmla="*/ 15 w 160"/>
              <a:gd name="T11" fmla="*/ 4 h 144"/>
              <a:gd name="T12" fmla="*/ 32 w 160"/>
              <a:gd name="T13" fmla="*/ 2 h 144"/>
              <a:gd name="T14" fmla="*/ 15 w 160"/>
              <a:gd name="T15" fmla="*/ 0 h 144"/>
              <a:gd name="T16" fmla="*/ 0 w 160"/>
              <a:gd name="T17" fmla="*/ 99 h 144"/>
              <a:gd name="T18" fmla="*/ 54 w 160"/>
              <a:gd name="T19" fmla="*/ 114 h 144"/>
              <a:gd name="T20" fmla="*/ 41 w 160"/>
              <a:gd name="T21" fmla="*/ 129 h 144"/>
              <a:gd name="T22" fmla="*/ 41 w 160"/>
              <a:gd name="T23" fmla="*/ 144 h 144"/>
              <a:gd name="T24" fmla="*/ 127 w 160"/>
              <a:gd name="T25" fmla="*/ 137 h 144"/>
              <a:gd name="T26" fmla="*/ 110 w 160"/>
              <a:gd name="T27" fmla="*/ 129 h 144"/>
              <a:gd name="T28" fmla="*/ 144 w 160"/>
              <a:gd name="T29" fmla="*/ 114 h 144"/>
              <a:gd name="T30" fmla="*/ 160 w 160"/>
              <a:gd name="T31" fmla="*/ 15 h 144"/>
              <a:gd name="T32" fmla="*/ 58 w 160"/>
              <a:gd name="T33" fmla="*/ 114 h 144"/>
              <a:gd name="T34" fmla="*/ 105 w 160"/>
              <a:gd name="T35" fmla="*/ 129 h 144"/>
              <a:gd name="T36" fmla="*/ 58 w 160"/>
              <a:gd name="T37" fmla="*/ 114 h 144"/>
              <a:gd name="T38" fmla="*/ 123 w 160"/>
              <a:gd name="T39" fmla="*/ 137 h 144"/>
              <a:gd name="T40" fmla="*/ 41 w 160"/>
              <a:gd name="T41" fmla="*/ 140 h 144"/>
              <a:gd name="T42" fmla="*/ 41 w 160"/>
              <a:gd name="T43" fmla="*/ 133 h 144"/>
              <a:gd name="T44" fmla="*/ 144 w 160"/>
              <a:gd name="T45" fmla="*/ 77 h 144"/>
              <a:gd name="T46" fmla="*/ 146 w 160"/>
              <a:gd name="T47" fmla="*/ 14 h 144"/>
              <a:gd name="T48" fmla="*/ 15 w 160"/>
              <a:gd name="T49" fmla="*/ 12 h 144"/>
              <a:gd name="T50" fmla="*/ 13 w 160"/>
              <a:gd name="T51" fmla="*/ 93 h 144"/>
              <a:gd name="T52" fmla="*/ 144 w 160"/>
              <a:gd name="T53" fmla="*/ 95 h 144"/>
              <a:gd name="T54" fmla="*/ 146 w 160"/>
              <a:gd name="T55" fmla="*/ 84 h 144"/>
              <a:gd name="T56" fmla="*/ 142 w 160"/>
              <a:gd name="T57" fmla="*/ 84 h 144"/>
              <a:gd name="T58" fmla="*/ 17 w 160"/>
              <a:gd name="T59" fmla="*/ 90 h 144"/>
              <a:gd name="T60" fmla="*/ 142 w 160"/>
              <a:gd name="T61" fmla="*/ 16 h 144"/>
              <a:gd name="T62" fmla="*/ 144 w 160"/>
              <a:gd name="T63" fmla="*/ 77 h 144"/>
              <a:gd name="T64" fmla="*/ 82 w 160"/>
              <a:gd name="T65" fmla="*/ 103 h 144"/>
              <a:gd name="T66" fmla="*/ 80 w 160"/>
              <a:gd name="T67" fmla="*/ 9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44">
                <a:moveTo>
                  <a:pt x="144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6" y="0"/>
                  <a:pt x="36" y="2"/>
                </a:cubicBezTo>
                <a:cubicBezTo>
                  <a:pt x="36" y="4"/>
                  <a:pt x="38" y="4"/>
                  <a:pt x="38" y="4"/>
                </a:cubicBezTo>
                <a:cubicBezTo>
                  <a:pt x="144" y="4"/>
                  <a:pt x="144" y="4"/>
                  <a:pt x="144" y="4"/>
                </a:cubicBezTo>
                <a:cubicBezTo>
                  <a:pt x="151" y="4"/>
                  <a:pt x="155" y="8"/>
                  <a:pt x="155" y="15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5"/>
                  <a:pt x="151" y="109"/>
                  <a:pt x="144" y="109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10" y="109"/>
                  <a:pt x="4" y="105"/>
                  <a:pt x="4" y="99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4"/>
                  <a:pt x="15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2" y="4"/>
                  <a:pt x="32" y="4"/>
                  <a:pt x="32" y="2"/>
                </a:cubicBezTo>
                <a:cubicBezTo>
                  <a:pt x="32" y="0"/>
                  <a:pt x="32" y="0"/>
                  <a:pt x="3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6" y="0"/>
                  <a:pt x="0" y="6"/>
                  <a:pt x="0" y="15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7"/>
                  <a:pt x="6" y="114"/>
                  <a:pt x="15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9" y="129"/>
                  <a:pt x="49" y="129"/>
                  <a:pt x="49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36" y="129"/>
                  <a:pt x="32" y="133"/>
                  <a:pt x="32" y="137"/>
                </a:cubicBezTo>
                <a:cubicBezTo>
                  <a:pt x="32" y="142"/>
                  <a:pt x="36" y="144"/>
                  <a:pt x="41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23" y="144"/>
                  <a:pt x="127" y="142"/>
                  <a:pt x="127" y="137"/>
                </a:cubicBezTo>
                <a:cubicBezTo>
                  <a:pt x="127" y="133"/>
                  <a:pt x="123" y="129"/>
                  <a:pt x="118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53" y="114"/>
                  <a:pt x="160" y="107"/>
                  <a:pt x="160" y="99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6"/>
                  <a:pt x="153" y="0"/>
                  <a:pt x="144" y="0"/>
                </a:cubicBezTo>
                <a:close/>
                <a:moveTo>
                  <a:pt x="58" y="114"/>
                </a:moveTo>
                <a:cubicBezTo>
                  <a:pt x="101" y="114"/>
                  <a:pt x="101" y="114"/>
                  <a:pt x="101" y="114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54" y="129"/>
                  <a:pt x="54" y="129"/>
                  <a:pt x="54" y="129"/>
                </a:cubicBezTo>
                <a:cubicBezTo>
                  <a:pt x="58" y="114"/>
                  <a:pt x="58" y="114"/>
                  <a:pt x="58" y="114"/>
                </a:cubicBezTo>
                <a:close/>
                <a:moveTo>
                  <a:pt x="118" y="133"/>
                </a:moveTo>
                <a:cubicBezTo>
                  <a:pt x="121" y="133"/>
                  <a:pt x="123" y="135"/>
                  <a:pt x="123" y="137"/>
                </a:cubicBezTo>
                <a:cubicBezTo>
                  <a:pt x="123" y="140"/>
                  <a:pt x="121" y="140"/>
                  <a:pt x="118" y="140"/>
                </a:cubicBezTo>
                <a:cubicBezTo>
                  <a:pt x="41" y="140"/>
                  <a:pt x="41" y="140"/>
                  <a:pt x="41" y="140"/>
                </a:cubicBezTo>
                <a:cubicBezTo>
                  <a:pt x="38" y="140"/>
                  <a:pt x="36" y="140"/>
                  <a:pt x="36" y="137"/>
                </a:cubicBezTo>
                <a:cubicBezTo>
                  <a:pt x="36" y="135"/>
                  <a:pt x="38" y="133"/>
                  <a:pt x="41" y="133"/>
                </a:cubicBezTo>
                <a:cubicBezTo>
                  <a:pt x="118" y="133"/>
                  <a:pt x="118" y="133"/>
                  <a:pt x="118" y="133"/>
                </a:cubicBezTo>
                <a:close/>
                <a:moveTo>
                  <a:pt x="144" y="77"/>
                </a:moveTo>
                <a:cubicBezTo>
                  <a:pt x="146" y="77"/>
                  <a:pt x="146" y="75"/>
                  <a:pt x="146" y="75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12"/>
                  <a:pt x="146" y="12"/>
                  <a:pt x="14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3" y="12"/>
                  <a:pt x="13" y="14"/>
                </a:cubicBezTo>
                <a:cubicBezTo>
                  <a:pt x="13" y="93"/>
                  <a:pt x="13" y="93"/>
                  <a:pt x="13" y="93"/>
                </a:cubicBezTo>
                <a:cubicBezTo>
                  <a:pt x="13" y="93"/>
                  <a:pt x="13" y="95"/>
                  <a:pt x="15" y="95"/>
                </a:cubicBezTo>
                <a:cubicBezTo>
                  <a:pt x="144" y="95"/>
                  <a:pt x="144" y="95"/>
                  <a:pt x="144" y="95"/>
                </a:cubicBezTo>
                <a:cubicBezTo>
                  <a:pt x="146" y="95"/>
                  <a:pt x="146" y="93"/>
                  <a:pt x="146" y="93"/>
                </a:cubicBezTo>
                <a:cubicBezTo>
                  <a:pt x="146" y="84"/>
                  <a:pt x="146" y="84"/>
                  <a:pt x="146" y="84"/>
                </a:cubicBezTo>
                <a:cubicBezTo>
                  <a:pt x="146" y="82"/>
                  <a:pt x="146" y="82"/>
                  <a:pt x="144" y="82"/>
                </a:cubicBezTo>
                <a:cubicBezTo>
                  <a:pt x="142" y="82"/>
                  <a:pt x="142" y="82"/>
                  <a:pt x="142" y="84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7" y="90"/>
                  <a:pt x="17" y="90"/>
                  <a:pt x="17" y="90"/>
                </a:cubicBezTo>
                <a:cubicBezTo>
                  <a:pt x="17" y="16"/>
                  <a:pt x="17" y="16"/>
                  <a:pt x="17" y="16"/>
                </a:cubicBezTo>
                <a:cubicBezTo>
                  <a:pt x="142" y="16"/>
                  <a:pt x="142" y="16"/>
                  <a:pt x="142" y="16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5"/>
                  <a:pt x="142" y="77"/>
                  <a:pt x="144" y="77"/>
                </a:cubicBezTo>
                <a:close/>
                <a:moveTo>
                  <a:pt x="77" y="101"/>
                </a:moveTo>
                <a:cubicBezTo>
                  <a:pt x="77" y="103"/>
                  <a:pt x="80" y="105"/>
                  <a:pt x="82" y="103"/>
                </a:cubicBezTo>
                <a:cubicBezTo>
                  <a:pt x="82" y="103"/>
                  <a:pt x="82" y="101"/>
                  <a:pt x="82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77" y="99"/>
                  <a:pt x="77" y="101"/>
                  <a:pt x="77" y="1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Freeform 24">
            <a:extLst>
              <a:ext uri="{FF2B5EF4-FFF2-40B4-BE49-F238E27FC236}">
                <a16:creationId xmlns:a16="http://schemas.microsoft.com/office/drawing/2014/main" id="{6D226023-0961-47EE-B83B-5E345418498D}"/>
              </a:ext>
            </a:extLst>
          </p:cNvPr>
          <p:cNvSpPr>
            <a:spLocks noEditPoints="1"/>
          </p:cNvSpPr>
          <p:nvPr/>
        </p:nvSpPr>
        <p:spPr bwMode="auto">
          <a:xfrm>
            <a:off x="1322389" y="1925638"/>
            <a:ext cx="184150" cy="254000"/>
          </a:xfrm>
          <a:custGeom>
            <a:avLst/>
            <a:gdLst>
              <a:gd name="T0" fmla="*/ 101 w 116"/>
              <a:gd name="T1" fmla="*/ 61 h 160"/>
              <a:gd name="T2" fmla="*/ 79 w 116"/>
              <a:gd name="T3" fmla="*/ 43 h 160"/>
              <a:gd name="T4" fmla="*/ 79 w 116"/>
              <a:gd name="T5" fmla="*/ 22 h 160"/>
              <a:gd name="T6" fmla="*/ 46 w 116"/>
              <a:gd name="T7" fmla="*/ 39 h 160"/>
              <a:gd name="T8" fmla="*/ 44 w 116"/>
              <a:gd name="T9" fmla="*/ 94 h 160"/>
              <a:gd name="T10" fmla="*/ 11 w 116"/>
              <a:gd name="T11" fmla="*/ 65 h 160"/>
              <a:gd name="T12" fmla="*/ 24 w 116"/>
              <a:gd name="T13" fmla="*/ 118 h 160"/>
              <a:gd name="T14" fmla="*/ 46 w 116"/>
              <a:gd name="T15" fmla="*/ 153 h 160"/>
              <a:gd name="T16" fmla="*/ 105 w 116"/>
              <a:gd name="T17" fmla="*/ 153 h 160"/>
              <a:gd name="T18" fmla="*/ 116 w 116"/>
              <a:gd name="T19" fmla="*/ 118 h 160"/>
              <a:gd name="T20" fmla="*/ 42 w 116"/>
              <a:gd name="T21" fmla="*/ 22 h 160"/>
              <a:gd name="T22" fmla="*/ 68 w 116"/>
              <a:gd name="T23" fmla="*/ 32 h 160"/>
              <a:gd name="T24" fmla="*/ 46 w 116"/>
              <a:gd name="T25" fmla="*/ 22 h 160"/>
              <a:gd name="T26" fmla="*/ 112 w 116"/>
              <a:gd name="T27" fmla="*/ 118 h 160"/>
              <a:gd name="T28" fmla="*/ 101 w 116"/>
              <a:gd name="T29" fmla="*/ 153 h 160"/>
              <a:gd name="T30" fmla="*/ 51 w 116"/>
              <a:gd name="T31" fmla="*/ 153 h 160"/>
              <a:gd name="T32" fmla="*/ 31 w 116"/>
              <a:gd name="T33" fmla="*/ 116 h 160"/>
              <a:gd name="T34" fmla="*/ 11 w 116"/>
              <a:gd name="T35" fmla="*/ 72 h 160"/>
              <a:gd name="T36" fmla="*/ 44 w 116"/>
              <a:gd name="T37" fmla="*/ 98 h 160"/>
              <a:gd name="T38" fmla="*/ 51 w 116"/>
              <a:gd name="T39" fmla="*/ 22 h 160"/>
              <a:gd name="T40" fmla="*/ 61 w 116"/>
              <a:gd name="T41" fmla="*/ 76 h 160"/>
              <a:gd name="T42" fmla="*/ 68 w 116"/>
              <a:gd name="T43" fmla="*/ 52 h 160"/>
              <a:gd name="T44" fmla="*/ 79 w 116"/>
              <a:gd name="T45" fmla="*/ 76 h 160"/>
              <a:gd name="T46" fmla="*/ 83 w 116"/>
              <a:gd name="T47" fmla="*/ 61 h 160"/>
              <a:gd name="T48" fmla="*/ 94 w 116"/>
              <a:gd name="T49" fmla="*/ 81 h 160"/>
              <a:gd name="T50" fmla="*/ 101 w 116"/>
              <a:gd name="T51" fmla="*/ 74 h 160"/>
              <a:gd name="T52" fmla="*/ 112 w 116"/>
              <a:gd name="T53" fmla="*/ 74 h 160"/>
              <a:gd name="T54" fmla="*/ 102 w 116"/>
              <a:gd name="T55" fmla="*/ 96 h 160"/>
              <a:gd name="T56" fmla="*/ 106 w 116"/>
              <a:gd name="T57" fmla="*/ 111 h 160"/>
              <a:gd name="T58" fmla="*/ 104 w 116"/>
              <a:gd name="T59" fmla="*/ 120 h 160"/>
              <a:gd name="T60" fmla="*/ 96 w 116"/>
              <a:gd name="T61" fmla="*/ 129 h 160"/>
              <a:gd name="T62" fmla="*/ 104 w 116"/>
              <a:gd name="T63" fmla="*/ 120 h 160"/>
              <a:gd name="T64" fmla="*/ 58 w 116"/>
              <a:gd name="T65" fmla="*/ 146 h 160"/>
              <a:gd name="T66" fmla="*/ 66 w 116"/>
              <a:gd name="T67" fmla="*/ 146 h 160"/>
              <a:gd name="T68" fmla="*/ 72 w 116"/>
              <a:gd name="T69" fmla="*/ 144 h 160"/>
              <a:gd name="T70" fmla="*/ 92 w 116"/>
              <a:gd name="T71" fmla="*/ 151 h 160"/>
              <a:gd name="T72" fmla="*/ 36 w 116"/>
              <a:gd name="T73" fmla="*/ 43 h 160"/>
              <a:gd name="T74" fmla="*/ 36 w 116"/>
              <a:gd name="T75" fmla="*/ 4 h 160"/>
              <a:gd name="T76" fmla="*/ 33 w 116"/>
              <a:gd name="T77" fmla="*/ 0 h 160"/>
              <a:gd name="T78" fmla="*/ 81 w 116"/>
              <a:gd name="T79" fmla="*/ 33 h 160"/>
              <a:gd name="T80" fmla="*/ 85 w 116"/>
              <a:gd name="T81" fmla="*/ 35 h 160"/>
              <a:gd name="T82" fmla="*/ 76 w 116"/>
              <a:gd name="T8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" h="160">
                <a:moveTo>
                  <a:pt x="105" y="63"/>
                </a:moveTo>
                <a:cubicBezTo>
                  <a:pt x="103" y="63"/>
                  <a:pt x="101" y="63"/>
                  <a:pt x="101" y="65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1" y="57"/>
                  <a:pt x="99" y="54"/>
                  <a:pt x="94" y="52"/>
                </a:cubicBezTo>
                <a:cubicBezTo>
                  <a:pt x="92" y="50"/>
                  <a:pt x="88" y="50"/>
                  <a:pt x="83" y="52"/>
                </a:cubicBezTo>
                <a:cubicBezTo>
                  <a:pt x="83" y="48"/>
                  <a:pt x="81" y="46"/>
                  <a:pt x="79" y="43"/>
                </a:cubicBezTo>
                <a:cubicBezTo>
                  <a:pt x="75" y="41"/>
                  <a:pt x="70" y="41"/>
                  <a:pt x="68" y="43"/>
                </a:cubicBezTo>
                <a:cubicBezTo>
                  <a:pt x="68" y="39"/>
                  <a:pt x="68" y="39"/>
                  <a:pt x="68" y="39"/>
                </a:cubicBezTo>
                <a:cubicBezTo>
                  <a:pt x="75" y="35"/>
                  <a:pt x="79" y="28"/>
                  <a:pt x="79" y="22"/>
                </a:cubicBezTo>
                <a:cubicBezTo>
                  <a:pt x="79" y="8"/>
                  <a:pt x="68" y="0"/>
                  <a:pt x="57" y="0"/>
                </a:cubicBezTo>
                <a:cubicBezTo>
                  <a:pt x="46" y="0"/>
                  <a:pt x="35" y="8"/>
                  <a:pt x="35" y="22"/>
                </a:cubicBezTo>
                <a:cubicBezTo>
                  <a:pt x="35" y="28"/>
                  <a:pt x="40" y="35"/>
                  <a:pt x="46" y="39"/>
                </a:cubicBezTo>
                <a:cubicBezTo>
                  <a:pt x="46" y="83"/>
                  <a:pt x="46" y="83"/>
                  <a:pt x="46" y="83"/>
                </a:cubicBezTo>
                <a:cubicBezTo>
                  <a:pt x="46" y="85"/>
                  <a:pt x="46" y="89"/>
                  <a:pt x="44" y="92"/>
                </a:cubicBezTo>
                <a:cubicBezTo>
                  <a:pt x="44" y="94"/>
                  <a:pt x="44" y="94"/>
                  <a:pt x="44" y="94"/>
                </a:cubicBezTo>
                <a:cubicBezTo>
                  <a:pt x="42" y="94"/>
                  <a:pt x="42" y="94"/>
                  <a:pt x="40" y="94"/>
                </a:cubicBezTo>
                <a:cubicBezTo>
                  <a:pt x="37" y="92"/>
                  <a:pt x="37" y="89"/>
                  <a:pt x="35" y="87"/>
                </a:cubicBezTo>
                <a:cubicBezTo>
                  <a:pt x="31" y="78"/>
                  <a:pt x="18" y="65"/>
                  <a:pt x="11" y="65"/>
                </a:cubicBezTo>
                <a:cubicBezTo>
                  <a:pt x="7" y="65"/>
                  <a:pt x="2" y="68"/>
                  <a:pt x="2" y="72"/>
                </a:cubicBezTo>
                <a:cubicBezTo>
                  <a:pt x="0" y="76"/>
                  <a:pt x="0" y="78"/>
                  <a:pt x="5" y="81"/>
                </a:cubicBezTo>
                <a:cubicBezTo>
                  <a:pt x="9" y="87"/>
                  <a:pt x="20" y="105"/>
                  <a:pt x="24" y="118"/>
                </a:cubicBezTo>
                <a:cubicBezTo>
                  <a:pt x="29" y="127"/>
                  <a:pt x="35" y="135"/>
                  <a:pt x="42" y="142"/>
                </a:cubicBezTo>
                <a:cubicBezTo>
                  <a:pt x="44" y="144"/>
                  <a:pt x="46" y="149"/>
                  <a:pt x="46" y="151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6" y="157"/>
                  <a:pt x="51" y="160"/>
                  <a:pt x="55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01" y="160"/>
                  <a:pt x="105" y="157"/>
                  <a:pt x="105" y="153"/>
                </a:cubicBezTo>
                <a:cubicBezTo>
                  <a:pt x="105" y="144"/>
                  <a:pt x="105" y="144"/>
                  <a:pt x="105" y="144"/>
                </a:cubicBezTo>
                <a:cubicBezTo>
                  <a:pt x="105" y="142"/>
                  <a:pt x="105" y="142"/>
                  <a:pt x="105" y="142"/>
                </a:cubicBezTo>
                <a:cubicBezTo>
                  <a:pt x="116" y="133"/>
                  <a:pt x="116" y="118"/>
                  <a:pt x="116" y="118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0"/>
                  <a:pt x="112" y="63"/>
                  <a:pt x="105" y="63"/>
                </a:cubicBezTo>
                <a:close/>
                <a:moveTo>
                  <a:pt x="42" y="22"/>
                </a:moveTo>
                <a:cubicBezTo>
                  <a:pt x="42" y="11"/>
                  <a:pt x="48" y="4"/>
                  <a:pt x="57" y="4"/>
                </a:cubicBezTo>
                <a:cubicBezTo>
                  <a:pt x="66" y="4"/>
                  <a:pt x="72" y="11"/>
                  <a:pt x="72" y="22"/>
                </a:cubicBezTo>
                <a:cubicBezTo>
                  <a:pt x="72" y="26"/>
                  <a:pt x="70" y="30"/>
                  <a:pt x="68" y="32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15"/>
                  <a:pt x="64" y="11"/>
                  <a:pt x="57" y="11"/>
                </a:cubicBezTo>
                <a:cubicBezTo>
                  <a:pt x="51" y="11"/>
                  <a:pt x="46" y="15"/>
                  <a:pt x="46" y="22"/>
                </a:cubicBezTo>
                <a:cubicBezTo>
                  <a:pt x="46" y="32"/>
                  <a:pt x="46" y="32"/>
                  <a:pt x="46" y="32"/>
                </a:cubicBezTo>
                <a:cubicBezTo>
                  <a:pt x="42" y="30"/>
                  <a:pt x="42" y="26"/>
                  <a:pt x="42" y="22"/>
                </a:cubicBezTo>
                <a:close/>
                <a:moveTo>
                  <a:pt x="112" y="118"/>
                </a:moveTo>
                <a:cubicBezTo>
                  <a:pt x="112" y="118"/>
                  <a:pt x="110" y="131"/>
                  <a:pt x="103" y="138"/>
                </a:cubicBezTo>
                <a:cubicBezTo>
                  <a:pt x="101" y="140"/>
                  <a:pt x="101" y="142"/>
                  <a:pt x="101" y="144"/>
                </a:cubicBezTo>
                <a:cubicBezTo>
                  <a:pt x="101" y="153"/>
                  <a:pt x="101" y="153"/>
                  <a:pt x="101" y="153"/>
                </a:cubicBezTo>
                <a:cubicBezTo>
                  <a:pt x="101" y="153"/>
                  <a:pt x="99" y="155"/>
                  <a:pt x="9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3" y="155"/>
                  <a:pt x="51" y="153"/>
                  <a:pt x="51" y="153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1" y="146"/>
                  <a:pt x="51" y="142"/>
                  <a:pt x="46" y="138"/>
                </a:cubicBezTo>
                <a:cubicBezTo>
                  <a:pt x="42" y="133"/>
                  <a:pt x="33" y="125"/>
                  <a:pt x="31" y="116"/>
                </a:cubicBezTo>
                <a:cubicBezTo>
                  <a:pt x="24" y="103"/>
                  <a:pt x="13" y="83"/>
                  <a:pt x="7" y="78"/>
                </a:cubicBezTo>
                <a:cubicBezTo>
                  <a:pt x="7" y="76"/>
                  <a:pt x="7" y="76"/>
                  <a:pt x="7" y="74"/>
                </a:cubicBezTo>
                <a:cubicBezTo>
                  <a:pt x="7" y="72"/>
                  <a:pt x="9" y="72"/>
                  <a:pt x="11" y="72"/>
                </a:cubicBezTo>
                <a:cubicBezTo>
                  <a:pt x="16" y="72"/>
                  <a:pt x="24" y="81"/>
                  <a:pt x="31" y="89"/>
                </a:cubicBezTo>
                <a:cubicBezTo>
                  <a:pt x="33" y="92"/>
                  <a:pt x="35" y="94"/>
                  <a:pt x="37" y="96"/>
                </a:cubicBezTo>
                <a:cubicBezTo>
                  <a:pt x="40" y="98"/>
                  <a:pt x="42" y="100"/>
                  <a:pt x="44" y="98"/>
                </a:cubicBezTo>
                <a:cubicBezTo>
                  <a:pt x="46" y="98"/>
                  <a:pt x="48" y="96"/>
                  <a:pt x="51" y="94"/>
                </a:cubicBezTo>
                <a:cubicBezTo>
                  <a:pt x="51" y="89"/>
                  <a:pt x="53" y="87"/>
                  <a:pt x="51" y="83"/>
                </a:cubicBezTo>
                <a:cubicBezTo>
                  <a:pt x="51" y="22"/>
                  <a:pt x="51" y="22"/>
                  <a:pt x="51" y="22"/>
                </a:cubicBezTo>
                <a:cubicBezTo>
                  <a:pt x="51" y="17"/>
                  <a:pt x="55" y="15"/>
                  <a:pt x="57" y="15"/>
                </a:cubicBezTo>
                <a:cubicBezTo>
                  <a:pt x="59" y="15"/>
                  <a:pt x="61" y="17"/>
                  <a:pt x="61" y="22"/>
                </a:cubicBezTo>
                <a:cubicBezTo>
                  <a:pt x="61" y="76"/>
                  <a:pt x="61" y="76"/>
                  <a:pt x="61" y="76"/>
                </a:cubicBezTo>
                <a:cubicBezTo>
                  <a:pt x="61" y="78"/>
                  <a:pt x="64" y="81"/>
                  <a:pt x="66" y="81"/>
                </a:cubicBezTo>
                <a:cubicBezTo>
                  <a:pt x="66" y="81"/>
                  <a:pt x="68" y="78"/>
                  <a:pt x="68" y="76"/>
                </a:cubicBezTo>
                <a:cubicBezTo>
                  <a:pt x="68" y="52"/>
                  <a:pt x="68" y="52"/>
                  <a:pt x="68" y="52"/>
                </a:cubicBezTo>
                <a:cubicBezTo>
                  <a:pt x="68" y="50"/>
                  <a:pt x="70" y="48"/>
                  <a:pt x="72" y="48"/>
                </a:cubicBezTo>
                <a:cubicBezTo>
                  <a:pt x="77" y="48"/>
                  <a:pt x="79" y="50"/>
                  <a:pt x="79" y="52"/>
                </a:cubicBezTo>
                <a:cubicBezTo>
                  <a:pt x="79" y="76"/>
                  <a:pt x="79" y="76"/>
                  <a:pt x="79" y="76"/>
                </a:cubicBezTo>
                <a:cubicBezTo>
                  <a:pt x="79" y="78"/>
                  <a:pt x="79" y="81"/>
                  <a:pt x="81" y="81"/>
                </a:cubicBezTo>
                <a:cubicBezTo>
                  <a:pt x="83" y="81"/>
                  <a:pt x="83" y="78"/>
                  <a:pt x="83" y="76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59"/>
                  <a:pt x="86" y="57"/>
                  <a:pt x="90" y="57"/>
                </a:cubicBezTo>
                <a:cubicBezTo>
                  <a:pt x="92" y="57"/>
                  <a:pt x="94" y="59"/>
                  <a:pt x="94" y="61"/>
                </a:cubicBezTo>
                <a:cubicBezTo>
                  <a:pt x="94" y="81"/>
                  <a:pt x="94" y="81"/>
                  <a:pt x="94" y="81"/>
                </a:cubicBezTo>
                <a:cubicBezTo>
                  <a:pt x="96" y="83"/>
                  <a:pt x="96" y="83"/>
                  <a:pt x="96" y="83"/>
                </a:cubicBezTo>
                <a:cubicBezTo>
                  <a:pt x="99" y="83"/>
                  <a:pt x="101" y="81"/>
                  <a:pt x="101" y="81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2"/>
                  <a:pt x="101" y="72"/>
                  <a:pt x="101" y="70"/>
                </a:cubicBezTo>
                <a:cubicBezTo>
                  <a:pt x="103" y="70"/>
                  <a:pt x="105" y="70"/>
                  <a:pt x="105" y="70"/>
                </a:cubicBezTo>
                <a:cubicBezTo>
                  <a:pt x="110" y="70"/>
                  <a:pt x="112" y="72"/>
                  <a:pt x="112" y="74"/>
                </a:cubicBezTo>
                <a:cubicBezTo>
                  <a:pt x="112" y="118"/>
                  <a:pt x="112" y="118"/>
                  <a:pt x="112" y="118"/>
                </a:cubicBezTo>
                <a:close/>
                <a:moveTo>
                  <a:pt x="104" y="94"/>
                </a:moveTo>
                <a:cubicBezTo>
                  <a:pt x="102" y="94"/>
                  <a:pt x="102" y="94"/>
                  <a:pt x="102" y="96"/>
                </a:cubicBezTo>
                <a:cubicBezTo>
                  <a:pt x="102" y="111"/>
                  <a:pt x="102" y="111"/>
                  <a:pt x="102" y="111"/>
                </a:cubicBezTo>
                <a:cubicBezTo>
                  <a:pt x="102" y="113"/>
                  <a:pt x="102" y="115"/>
                  <a:pt x="104" y="115"/>
                </a:cubicBezTo>
                <a:cubicBezTo>
                  <a:pt x="104" y="115"/>
                  <a:pt x="106" y="113"/>
                  <a:pt x="106" y="111"/>
                </a:cubicBezTo>
                <a:cubicBezTo>
                  <a:pt x="106" y="96"/>
                  <a:pt x="106" y="96"/>
                  <a:pt x="106" y="96"/>
                </a:cubicBezTo>
                <a:cubicBezTo>
                  <a:pt x="106" y="94"/>
                  <a:pt x="104" y="94"/>
                  <a:pt x="104" y="94"/>
                </a:cubicBezTo>
                <a:close/>
                <a:moveTo>
                  <a:pt x="104" y="120"/>
                </a:moveTo>
                <a:cubicBezTo>
                  <a:pt x="101" y="120"/>
                  <a:pt x="101" y="122"/>
                  <a:pt x="101" y="122"/>
                </a:cubicBezTo>
                <a:cubicBezTo>
                  <a:pt x="99" y="124"/>
                  <a:pt x="99" y="124"/>
                  <a:pt x="99" y="127"/>
                </a:cubicBezTo>
                <a:cubicBezTo>
                  <a:pt x="96" y="127"/>
                  <a:pt x="96" y="129"/>
                  <a:pt x="96" y="129"/>
                </a:cubicBezTo>
                <a:cubicBezTo>
                  <a:pt x="99" y="131"/>
                  <a:pt x="99" y="131"/>
                  <a:pt x="101" y="131"/>
                </a:cubicBezTo>
                <a:cubicBezTo>
                  <a:pt x="104" y="129"/>
                  <a:pt x="106" y="127"/>
                  <a:pt x="106" y="122"/>
                </a:cubicBezTo>
                <a:cubicBezTo>
                  <a:pt x="106" y="122"/>
                  <a:pt x="106" y="120"/>
                  <a:pt x="104" y="120"/>
                </a:cubicBezTo>
                <a:close/>
                <a:moveTo>
                  <a:pt x="62" y="144"/>
                </a:moveTo>
                <a:cubicBezTo>
                  <a:pt x="60" y="144"/>
                  <a:pt x="60" y="144"/>
                  <a:pt x="60" y="144"/>
                </a:cubicBezTo>
                <a:cubicBezTo>
                  <a:pt x="58" y="144"/>
                  <a:pt x="58" y="146"/>
                  <a:pt x="58" y="146"/>
                </a:cubicBezTo>
                <a:cubicBezTo>
                  <a:pt x="58" y="149"/>
                  <a:pt x="58" y="151"/>
                  <a:pt x="60" y="151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64" y="151"/>
                  <a:pt x="66" y="149"/>
                  <a:pt x="66" y="146"/>
                </a:cubicBezTo>
                <a:cubicBezTo>
                  <a:pt x="66" y="146"/>
                  <a:pt x="64" y="144"/>
                  <a:pt x="62" y="144"/>
                </a:cubicBezTo>
                <a:close/>
                <a:moveTo>
                  <a:pt x="92" y="144"/>
                </a:moveTo>
                <a:cubicBezTo>
                  <a:pt x="72" y="144"/>
                  <a:pt x="72" y="144"/>
                  <a:pt x="72" y="144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9"/>
                  <a:pt x="72" y="151"/>
                  <a:pt x="72" y="151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94" y="151"/>
                  <a:pt x="94" y="149"/>
                  <a:pt x="94" y="146"/>
                </a:cubicBezTo>
                <a:cubicBezTo>
                  <a:pt x="94" y="146"/>
                  <a:pt x="94" y="144"/>
                  <a:pt x="92" y="144"/>
                </a:cubicBezTo>
                <a:close/>
                <a:moveTo>
                  <a:pt x="36" y="43"/>
                </a:moveTo>
                <a:cubicBezTo>
                  <a:pt x="38" y="43"/>
                  <a:pt x="38" y="43"/>
                  <a:pt x="38" y="41"/>
                </a:cubicBezTo>
                <a:cubicBezTo>
                  <a:pt x="38" y="39"/>
                  <a:pt x="38" y="39"/>
                  <a:pt x="38" y="39"/>
                </a:cubicBezTo>
                <a:cubicBezTo>
                  <a:pt x="29" y="28"/>
                  <a:pt x="29" y="13"/>
                  <a:pt x="36" y="4"/>
                </a:cubicBezTo>
                <a:cubicBezTo>
                  <a:pt x="38" y="2"/>
                  <a:pt x="38" y="2"/>
                  <a:pt x="3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2" y="13"/>
                  <a:pt x="22" y="30"/>
                  <a:pt x="33" y="43"/>
                </a:cubicBezTo>
                <a:lnTo>
                  <a:pt x="36" y="43"/>
                </a:lnTo>
                <a:close/>
                <a:moveTo>
                  <a:pt x="81" y="33"/>
                </a:moveTo>
                <a:cubicBezTo>
                  <a:pt x="81" y="35"/>
                  <a:pt x="81" y="35"/>
                  <a:pt x="81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5" y="37"/>
                  <a:pt x="85" y="37"/>
                  <a:pt x="85" y="35"/>
                </a:cubicBezTo>
                <a:cubicBezTo>
                  <a:pt x="92" y="24"/>
                  <a:pt x="90" y="11"/>
                  <a:pt x="81" y="0"/>
                </a:cubicBezTo>
                <a:cubicBezTo>
                  <a:pt x="81" y="0"/>
                  <a:pt x="81" y="0"/>
                  <a:pt x="78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2"/>
                  <a:pt x="76" y="2"/>
                  <a:pt x="76" y="4"/>
                </a:cubicBezTo>
                <a:cubicBezTo>
                  <a:pt x="85" y="11"/>
                  <a:pt x="85" y="24"/>
                  <a:pt x="81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Freeform 25">
            <a:extLst>
              <a:ext uri="{FF2B5EF4-FFF2-40B4-BE49-F238E27FC236}">
                <a16:creationId xmlns:a16="http://schemas.microsoft.com/office/drawing/2014/main" id="{7235AD30-48B6-4503-AC3E-6888F34A4A8F}"/>
              </a:ext>
            </a:extLst>
          </p:cNvPr>
          <p:cNvSpPr>
            <a:spLocks noEditPoints="1"/>
          </p:cNvSpPr>
          <p:nvPr/>
        </p:nvSpPr>
        <p:spPr bwMode="auto">
          <a:xfrm>
            <a:off x="1862139" y="1925638"/>
            <a:ext cx="207963" cy="254000"/>
          </a:xfrm>
          <a:custGeom>
            <a:avLst/>
            <a:gdLst>
              <a:gd name="T0" fmla="*/ 33 w 131"/>
              <a:gd name="T1" fmla="*/ 32 h 160"/>
              <a:gd name="T2" fmla="*/ 47 w 131"/>
              <a:gd name="T3" fmla="*/ 122 h 160"/>
              <a:gd name="T4" fmla="*/ 69 w 131"/>
              <a:gd name="T5" fmla="*/ 160 h 160"/>
              <a:gd name="T6" fmla="*/ 95 w 131"/>
              <a:gd name="T7" fmla="*/ 98 h 160"/>
              <a:gd name="T8" fmla="*/ 69 w 131"/>
              <a:gd name="T9" fmla="*/ 155 h 160"/>
              <a:gd name="T10" fmla="*/ 78 w 131"/>
              <a:gd name="T11" fmla="*/ 149 h 160"/>
              <a:gd name="T12" fmla="*/ 53 w 131"/>
              <a:gd name="T13" fmla="*/ 142 h 160"/>
              <a:gd name="T14" fmla="*/ 78 w 131"/>
              <a:gd name="T15" fmla="*/ 142 h 160"/>
              <a:gd name="T16" fmla="*/ 53 w 131"/>
              <a:gd name="T17" fmla="*/ 127 h 160"/>
              <a:gd name="T18" fmla="*/ 69 w 131"/>
              <a:gd name="T19" fmla="*/ 109 h 160"/>
              <a:gd name="T20" fmla="*/ 62 w 131"/>
              <a:gd name="T21" fmla="*/ 109 h 160"/>
              <a:gd name="T22" fmla="*/ 64 w 131"/>
              <a:gd name="T23" fmla="*/ 87 h 160"/>
              <a:gd name="T24" fmla="*/ 64 w 131"/>
              <a:gd name="T25" fmla="*/ 85 h 160"/>
              <a:gd name="T26" fmla="*/ 78 w 131"/>
              <a:gd name="T27" fmla="*/ 120 h 160"/>
              <a:gd name="T28" fmla="*/ 71 w 131"/>
              <a:gd name="T29" fmla="*/ 102 h 160"/>
              <a:gd name="T30" fmla="*/ 75 w 131"/>
              <a:gd name="T31" fmla="*/ 78 h 160"/>
              <a:gd name="T32" fmla="*/ 55 w 131"/>
              <a:gd name="T33" fmla="*/ 69 h 160"/>
              <a:gd name="T34" fmla="*/ 69 w 131"/>
              <a:gd name="T35" fmla="*/ 78 h 160"/>
              <a:gd name="T36" fmla="*/ 64 w 131"/>
              <a:gd name="T37" fmla="*/ 94 h 160"/>
              <a:gd name="T38" fmla="*/ 55 w 131"/>
              <a:gd name="T39" fmla="*/ 120 h 160"/>
              <a:gd name="T40" fmla="*/ 27 w 131"/>
              <a:gd name="T41" fmla="*/ 63 h 160"/>
              <a:gd name="T42" fmla="*/ 104 w 131"/>
              <a:gd name="T43" fmla="*/ 65 h 160"/>
              <a:gd name="T44" fmla="*/ 63 w 131"/>
              <a:gd name="T45" fmla="*/ 39 h 160"/>
              <a:gd name="T46" fmla="*/ 66 w 131"/>
              <a:gd name="T47" fmla="*/ 35 h 160"/>
              <a:gd name="T48" fmla="*/ 77 w 131"/>
              <a:gd name="T49" fmla="*/ 44 h 160"/>
              <a:gd name="T50" fmla="*/ 95 w 131"/>
              <a:gd name="T51" fmla="*/ 65 h 160"/>
              <a:gd name="T52" fmla="*/ 68 w 131"/>
              <a:gd name="T53" fmla="*/ 11 h 160"/>
              <a:gd name="T54" fmla="*/ 63 w 131"/>
              <a:gd name="T55" fmla="*/ 2 h 160"/>
              <a:gd name="T56" fmla="*/ 129 w 131"/>
              <a:gd name="T57" fmla="*/ 61 h 160"/>
              <a:gd name="T58" fmla="*/ 119 w 131"/>
              <a:gd name="T59" fmla="*/ 67 h 160"/>
              <a:gd name="T60" fmla="*/ 129 w 131"/>
              <a:gd name="T61" fmla="*/ 61 h 160"/>
              <a:gd name="T62" fmla="*/ 0 w 131"/>
              <a:gd name="T63" fmla="*/ 65 h 160"/>
              <a:gd name="T64" fmla="*/ 14 w 131"/>
              <a:gd name="T65" fmla="*/ 65 h 160"/>
              <a:gd name="T66" fmla="*/ 101 w 131"/>
              <a:gd name="T67" fmla="*/ 105 h 160"/>
              <a:gd name="T68" fmla="*/ 113 w 131"/>
              <a:gd name="T69" fmla="*/ 111 h 160"/>
              <a:gd name="T70" fmla="*/ 101 w 131"/>
              <a:gd name="T71" fmla="*/ 101 h 160"/>
              <a:gd name="T72" fmla="*/ 29 w 131"/>
              <a:gd name="T73" fmla="*/ 24 h 160"/>
              <a:gd name="T74" fmla="*/ 18 w 131"/>
              <a:gd name="T75" fmla="*/ 22 h 160"/>
              <a:gd name="T76" fmla="*/ 101 w 131"/>
              <a:gd name="T77" fmla="*/ 24 h 160"/>
              <a:gd name="T78" fmla="*/ 106 w 131"/>
              <a:gd name="T79" fmla="*/ 28 h 160"/>
              <a:gd name="T80" fmla="*/ 108 w 131"/>
              <a:gd name="T81" fmla="*/ 17 h 160"/>
              <a:gd name="T82" fmla="*/ 25 w 131"/>
              <a:gd name="T83" fmla="*/ 101 h 160"/>
              <a:gd name="T84" fmla="*/ 20 w 131"/>
              <a:gd name="T85" fmla="*/ 111 h 160"/>
              <a:gd name="T86" fmla="*/ 29 w 131"/>
              <a:gd name="T87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1" h="160">
                <a:moveTo>
                  <a:pt x="98" y="32"/>
                </a:moveTo>
                <a:cubicBezTo>
                  <a:pt x="89" y="23"/>
                  <a:pt x="78" y="19"/>
                  <a:pt x="67" y="19"/>
                </a:cubicBezTo>
                <a:cubicBezTo>
                  <a:pt x="53" y="19"/>
                  <a:pt x="42" y="23"/>
                  <a:pt x="33" y="32"/>
                </a:cubicBezTo>
                <a:cubicBezTo>
                  <a:pt x="24" y="41"/>
                  <a:pt x="20" y="52"/>
                  <a:pt x="20" y="63"/>
                </a:cubicBezTo>
                <a:cubicBezTo>
                  <a:pt x="20" y="76"/>
                  <a:pt x="27" y="89"/>
                  <a:pt x="36" y="98"/>
                </a:cubicBezTo>
                <a:cubicBezTo>
                  <a:pt x="42" y="105"/>
                  <a:pt x="47" y="113"/>
                  <a:pt x="47" y="122"/>
                </a:cubicBezTo>
                <a:cubicBezTo>
                  <a:pt x="47" y="144"/>
                  <a:pt x="47" y="144"/>
                  <a:pt x="47" y="144"/>
                </a:cubicBezTo>
                <a:cubicBezTo>
                  <a:pt x="47" y="153"/>
                  <a:pt x="53" y="160"/>
                  <a:pt x="62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78" y="160"/>
                  <a:pt x="84" y="153"/>
                  <a:pt x="84" y="144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84" y="113"/>
                  <a:pt x="89" y="105"/>
                  <a:pt x="95" y="98"/>
                </a:cubicBezTo>
                <a:cubicBezTo>
                  <a:pt x="104" y="89"/>
                  <a:pt x="111" y="76"/>
                  <a:pt x="111" y="65"/>
                </a:cubicBezTo>
                <a:cubicBezTo>
                  <a:pt x="111" y="52"/>
                  <a:pt x="106" y="41"/>
                  <a:pt x="98" y="32"/>
                </a:cubicBezTo>
                <a:close/>
                <a:moveTo>
                  <a:pt x="69" y="155"/>
                </a:moveTo>
                <a:cubicBezTo>
                  <a:pt x="62" y="155"/>
                  <a:pt x="62" y="155"/>
                  <a:pt x="62" y="155"/>
                </a:cubicBezTo>
                <a:cubicBezTo>
                  <a:pt x="58" y="155"/>
                  <a:pt x="55" y="151"/>
                  <a:pt x="53" y="149"/>
                </a:cubicBezTo>
                <a:cubicBezTo>
                  <a:pt x="78" y="149"/>
                  <a:pt x="78" y="149"/>
                  <a:pt x="78" y="149"/>
                </a:cubicBezTo>
                <a:cubicBezTo>
                  <a:pt x="75" y="151"/>
                  <a:pt x="73" y="155"/>
                  <a:pt x="69" y="155"/>
                </a:cubicBezTo>
                <a:close/>
                <a:moveTo>
                  <a:pt x="78" y="142"/>
                </a:moveTo>
                <a:cubicBezTo>
                  <a:pt x="53" y="142"/>
                  <a:pt x="53" y="142"/>
                  <a:pt x="53" y="142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8" y="142"/>
                  <a:pt x="78" y="142"/>
                  <a:pt x="78" y="142"/>
                </a:cubicBezTo>
                <a:close/>
                <a:moveTo>
                  <a:pt x="78" y="131"/>
                </a:moveTo>
                <a:cubicBezTo>
                  <a:pt x="53" y="131"/>
                  <a:pt x="53" y="131"/>
                  <a:pt x="53" y="131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8" y="131"/>
                  <a:pt x="78" y="131"/>
                  <a:pt x="78" y="131"/>
                </a:cubicBezTo>
                <a:close/>
                <a:moveTo>
                  <a:pt x="69" y="109"/>
                </a:moveTo>
                <a:cubicBezTo>
                  <a:pt x="69" y="120"/>
                  <a:pt x="69" y="120"/>
                  <a:pt x="69" y="120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2" y="107"/>
                  <a:pt x="64" y="105"/>
                  <a:pt x="64" y="105"/>
                </a:cubicBezTo>
                <a:cubicBezTo>
                  <a:pt x="67" y="105"/>
                  <a:pt x="69" y="107"/>
                  <a:pt x="69" y="109"/>
                </a:cubicBezTo>
                <a:close/>
                <a:moveTo>
                  <a:pt x="64" y="87"/>
                </a:moveTo>
                <a:cubicBezTo>
                  <a:pt x="62" y="87"/>
                  <a:pt x="62" y="85"/>
                  <a:pt x="62" y="85"/>
                </a:cubicBezTo>
                <a:cubicBezTo>
                  <a:pt x="62" y="83"/>
                  <a:pt x="62" y="83"/>
                  <a:pt x="64" y="83"/>
                </a:cubicBezTo>
                <a:cubicBezTo>
                  <a:pt x="64" y="83"/>
                  <a:pt x="64" y="83"/>
                  <a:pt x="64" y="85"/>
                </a:cubicBezTo>
                <a:lnTo>
                  <a:pt x="64" y="87"/>
                </a:lnTo>
                <a:close/>
                <a:moveTo>
                  <a:pt x="91" y="94"/>
                </a:moveTo>
                <a:cubicBezTo>
                  <a:pt x="82" y="100"/>
                  <a:pt x="78" y="109"/>
                  <a:pt x="78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5" y="107"/>
                  <a:pt x="73" y="102"/>
                  <a:pt x="71" y="102"/>
                </a:cubicBezTo>
                <a:cubicBezTo>
                  <a:pt x="71" y="91"/>
                  <a:pt x="71" y="91"/>
                  <a:pt x="71" y="91"/>
                </a:cubicBezTo>
                <a:cubicBezTo>
                  <a:pt x="75" y="89"/>
                  <a:pt x="75" y="87"/>
                  <a:pt x="75" y="83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2"/>
                  <a:pt x="71" y="65"/>
                  <a:pt x="64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5" y="65"/>
                  <a:pt x="55" y="67"/>
                  <a:pt x="55" y="69"/>
                </a:cubicBezTo>
                <a:cubicBezTo>
                  <a:pt x="55" y="72"/>
                  <a:pt x="55" y="72"/>
                  <a:pt x="58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7" y="72"/>
                  <a:pt x="69" y="74"/>
                  <a:pt x="69" y="78"/>
                </a:cubicBezTo>
                <a:cubicBezTo>
                  <a:pt x="69" y="78"/>
                  <a:pt x="67" y="76"/>
                  <a:pt x="64" y="76"/>
                </a:cubicBezTo>
                <a:cubicBezTo>
                  <a:pt x="58" y="76"/>
                  <a:pt x="55" y="80"/>
                  <a:pt x="55" y="85"/>
                </a:cubicBezTo>
                <a:cubicBezTo>
                  <a:pt x="55" y="89"/>
                  <a:pt x="58" y="94"/>
                  <a:pt x="64" y="94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0" y="100"/>
                  <a:pt x="55" y="105"/>
                  <a:pt x="55" y="109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53" y="109"/>
                  <a:pt x="47" y="100"/>
                  <a:pt x="40" y="94"/>
                </a:cubicBezTo>
                <a:cubicBezTo>
                  <a:pt x="31" y="85"/>
                  <a:pt x="27" y="76"/>
                  <a:pt x="27" y="63"/>
                </a:cubicBezTo>
                <a:cubicBezTo>
                  <a:pt x="27" y="54"/>
                  <a:pt x="31" y="43"/>
                  <a:pt x="38" y="36"/>
                </a:cubicBezTo>
                <a:cubicBezTo>
                  <a:pt x="47" y="30"/>
                  <a:pt x="55" y="25"/>
                  <a:pt x="67" y="25"/>
                </a:cubicBezTo>
                <a:cubicBezTo>
                  <a:pt x="87" y="25"/>
                  <a:pt x="104" y="43"/>
                  <a:pt x="104" y="65"/>
                </a:cubicBezTo>
                <a:cubicBezTo>
                  <a:pt x="104" y="76"/>
                  <a:pt x="100" y="85"/>
                  <a:pt x="91" y="94"/>
                </a:cubicBezTo>
                <a:close/>
                <a:moveTo>
                  <a:pt x="66" y="35"/>
                </a:moveTo>
                <a:cubicBezTo>
                  <a:pt x="64" y="35"/>
                  <a:pt x="63" y="37"/>
                  <a:pt x="63" y="39"/>
                </a:cubicBezTo>
                <a:cubicBezTo>
                  <a:pt x="63" y="39"/>
                  <a:pt x="64" y="41"/>
                  <a:pt x="66" y="41"/>
                </a:cubicBezTo>
                <a:cubicBezTo>
                  <a:pt x="68" y="41"/>
                  <a:pt x="68" y="39"/>
                  <a:pt x="68" y="39"/>
                </a:cubicBezTo>
                <a:cubicBezTo>
                  <a:pt x="68" y="37"/>
                  <a:pt x="68" y="35"/>
                  <a:pt x="66" y="35"/>
                </a:cubicBezTo>
                <a:close/>
                <a:moveTo>
                  <a:pt x="79" y="39"/>
                </a:moveTo>
                <a:cubicBezTo>
                  <a:pt x="77" y="37"/>
                  <a:pt x="77" y="39"/>
                  <a:pt x="75" y="39"/>
                </a:cubicBezTo>
                <a:cubicBezTo>
                  <a:pt x="75" y="41"/>
                  <a:pt x="75" y="44"/>
                  <a:pt x="77" y="44"/>
                </a:cubicBezTo>
                <a:cubicBezTo>
                  <a:pt x="84" y="48"/>
                  <a:pt x="88" y="56"/>
                  <a:pt x="88" y="65"/>
                </a:cubicBezTo>
                <a:cubicBezTo>
                  <a:pt x="88" y="65"/>
                  <a:pt x="91" y="67"/>
                  <a:pt x="93" y="67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54"/>
                  <a:pt x="88" y="44"/>
                  <a:pt x="79" y="39"/>
                </a:cubicBezTo>
                <a:close/>
                <a:moveTo>
                  <a:pt x="64" y="13"/>
                </a:moveTo>
                <a:cubicBezTo>
                  <a:pt x="66" y="13"/>
                  <a:pt x="68" y="13"/>
                  <a:pt x="68" y="11"/>
                </a:cubicBezTo>
                <a:cubicBezTo>
                  <a:pt x="68" y="2"/>
                  <a:pt x="68" y="2"/>
                  <a:pt x="68" y="2"/>
                </a:cubicBezTo>
                <a:cubicBezTo>
                  <a:pt x="68" y="0"/>
                  <a:pt x="66" y="0"/>
                  <a:pt x="64" y="0"/>
                </a:cubicBezTo>
                <a:cubicBezTo>
                  <a:pt x="64" y="0"/>
                  <a:pt x="63" y="0"/>
                  <a:pt x="63" y="2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3"/>
                  <a:pt x="64" y="13"/>
                  <a:pt x="64" y="13"/>
                </a:cubicBezTo>
                <a:close/>
                <a:moveTo>
                  <a:pt x="129" y="61"/>
                </a:moveTo>
                <a:cubicBezTo>
                  <a:pt x="119" y="61"/>
                  <a:pt x="119" y="61"/>
                  <a:pt x="119" y="61"/>
                </a:cubicBezTo>
                <a:cubicBezTo>
                  <a:pt x="117" y="61"/>
                  <a:pt x="117" y="63"/>
                  <a:pt x="117" y="65"/>
                </a:cubicBezTo>
                <a:cubicBezTo>
                  <a:pt x="117" y="65"/>
                  <a:pt x="117" y="67"/>
                  <a:pt x="119" y="67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31" y="67"/>
                  <a:pt x="131" y="65"/>
                  <a:pt x="131" y="65"/>
                </a:cubicBezTo>
                <a:cubicBezTo>
                  <a:pt x="131" y="63"/>
                  <a:pt x="131" y="61"/>
                  <a:pt x="129" y="61"/>
                </a:cubicBezTo>
                <a:close/>
                <a:moveTo>
                  <a:pt x="12" y="61"/>
                </a:moveTo>
                <a:cubicBezTo>
                  <a:pt x="2" y="61"/>
                  <a:pt x="2" y="61"/>
                  <a:pt x="2" y="61"/>
                </a:cubicBezTo>
                <a:cubicBezTo>
                  <a:pt x="0" y="61"/>
                  <a:pt x="0" y="63"/>
                  <a:pt x="0" y="65"/>
                </a:cubicBezTo>
                <a:cubicBezTo>
                  <a:pt x="0" y="65"/>
                  <a:pt x="0" y="67"/>
                  <a:pt x="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4" y="67"/>
                  <a:pt x="14" y="65"/>
                  <a:pt x="14" y="65"/>
                </a:cubicBezTo>
                <a:cubicBezTo>
                  <a:pt x="14" y="63"/>
                  <a:pt x="14" y="61"/>
                  <a:pt x="12" y="61"/>
                </a:cubicBezTo>
                <a:close/>
                <a:moveTo>
                  <a:pt x="101" y="101"/>
                </a:moveTo>
                <a:cubicBezTo>
                  <a:pt x="99" y="101"/>
                  <a:pt x="99" y="103"/>
                  <a:pt x="101" y="105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08" y="111"/>
                  <a:pt x="108" y="111"/>
                  <a:pt x="110" y="111"/>
                </a:cubicBezTo>
                <a:cubicBezTo>
                  <a:pt x="110" y="111"/>
                  <a:pt x="110" y="111"/>
                  <a:pt x="113" y="111"/>
                </a:cubicBezTo>
                <a:cubicBezTo>
                  <a:pt x="113" y="109"/>
                  <a:pt x="113" y="107"/>
                  <a:pt x="113" y="107"/>
                </a:cubicBezTo>
                <a:cubicBezTo>
                  <a:pt x="106" y="101"/>
                  <a:pt x="106" y="101"/>
                  <a:pt x="106" y="101"/>
                </a:cubicBezTo>
                <a:cubicBezTo>
                  <a:pt x="104" y="99"/>
                  <a:pt x="101" y="99"/>
                  <a:pt x="101" y="101"/>
                </a:cubicBezTo>
                <a:close/>
                <a:moveTo>
                  <a:pt x="27" y="30"/>
                </a:moveTo>
                <a:cubicBezTo>
                  <a:pt x="29" y="30"/>
                  <a:pt x="29" y="28"/>
                  <a:pt x="29" y="28"/>
                </a:cubicBezTo>
                <a:cubicBezTo>
                  <a:pt x="31" y="28"/>
                  <a:pt x="31" y="26"/>
                  <a:pt x="29" y="24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0" y="17"/>
                  <a:pt x="18" y="17"/>
                </a:cubicBezTo>
                <a:cubicBezTo>
                  <a:pt x="18" y="19"/>
                  <a:pt x="18" y="22"/>
                  <a:pt x="18" y="22"/>
                </a:cubicBezTo>
                <a:cubicBezTo>
                  <a:pt x="25" y="28"/>
                  <a:pt x="25" y="28"/>
                  <a:pt x="25" y="28"/>
                </a:cubicBezTo>
                <a:lnTo>
                  <a:pt x="27" y="30"/>
                </a:lnTo>
                <a:close/>
                <a:moveTo>
                  <a:pt x="101" y="24"/>
                </a:moveTo>
                <a:cubicBezTo>
                  <a:pt x="99" y="26"/>
                  <a:pt x="99" y="28"/>
                  <a:pt x="101" y="28"/>
                </a:cubicBezTo>
                <a:cubicBezTo>
                  <a:pt x="101" y="28"/>
                  <a:pt x="101" y="30"/>
                  <a:pt x="104" y="30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3" y="22"/>
                  <a:pt x="113" y="19"/>
                  <a:pt x="113" y="17"/>
                </a:cubicBezTo>
                <a:cubicBezTo>
                  <a:pt x="110" y="17"/>
                  <a:pt x="108" y="17"/>
                  <a:pt x="108" y="17"/>
                </a:cubicBezTo>
                <a:cubicBezTo>
                  <a:pt x="101" y="24"/>
                  <a:pt x="101" y="24"/>
                  <a:pt x="101" y="24"/>
                </a:cubicBezTo>
                <a:close/>
                <a:moveTo>
                  <a:pt x="29" y="101"/>
                </a:moveTo>
                <a:cubicBezTo>
                  <a:pt x="29" y="99"/>
                  <a:pt x="27" y="99"/>
                  <a:pt x="25" y="101"/>
                </a:cubicBezTo>
                <a:cubicBezTo>
                  <a:pt x="18" y="107"/>
                  <a:pt x="18" y="107"/>
                  <a:pt x="18" y="107"/>
                </a:cubicBezTo>
                <a:cubicBezTo>
                  <a:pt x="18" y="107"/>
                  <a:pt x="18" y="109"/>
                  <a:pt x="18" y="111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31" y="103"/>
                  <a:pt x="31" y="101"/>
                  <a:pt x="29" y="1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Freeform 26">
            <a:extLst>
              <a:ext uri="{FF2B5EF4-FFF2-40B4-BE49-F238E27FC236}">
                <a16:creationId xmlns:a16="http://schemas.microsoft.com/office/drawing/2014/main" id="{E7937892-69C5-4E32-93F5-824C248B3E1C}"/>
              </a:ext>
            </a:extLst>
          </p:cNvPr>
          <p:cNvSpPr>
            <a:spLocks noEditPoints="1"/>
          </p:cNvSpPr>
          <p:nvPr/>
        </p:nvSpPr>
        <p:spPr bwMode="auto">
          <a:xfrm>
            <a:off x="8996364" y="1376363"/>
            <a:ext cx="252413" cy="249238"/>
          </a:xfrm>
          <a:custGeom>
            <a:avLst/>
            <a:gdLst>
              <a:gd name="T0" fmla="*/ 95 w 160"/>
              <a:gd name="T1" fmla="*/ 84 h 157"/>
              <a:gd name="T2" fmla="*/ 28 w 160"/>
              <a:gd name="T3" fmla="*/ 84 h 157"/>
              <a:gd name="T4" fmla="*/ 6 w 160"/>
              <a:gd name="T5" fmla="*/ 34 h 157"/>
              <a:gd name="T6" fmla="*/ 37 w 160"/>
              <a:gd name="T7" fmla="*/ 0 h 157"/>
              <a:gd name="T8" fmla="*/ 4 w 160"/>
              <a:gd name="T9" fmla="*/ 39 h 157"/>
              <a:gd name="T10" fmla="*/ 4 w 160"/>
              <a:gd name="T11" fmla="*/ 118 h 157"/>
              <a:gd name="T12" fmla="*/ 37 w 160"/>
              <a:gd name="T13" fmla="*/ 157 h 157"/>
              <a:gd name="T14" fmla="*/ 153 w 160"/>
              <a:gd name="T15" fmla="*/ 153 h 157"/>
              <a:gd name="T16" fmla="*/ 158 w 160"/>
              <a:gd name="T17" fmla="*/ 157 h 157"/>
              <a:gd name="T18" fmla="*/ 153 w 160"/>
              <a:gd name="T19" fmla="*/ 122 h 157"/>
              <a:gd name="T20" fmla="*/ 123 w 160"/>
              <a:gd name="T21" fmla="*/ 6 h 157"/>
              <a:gd name="T22" fmla="*/ 160 w 160"/>
              <a:gd name="T23" fmla="*/ 34 h 157"/>
              <a:gd name="T24" fmla="*/ 23 w 160"/>
              <a:gd name="T25" fmla="*/ 102 h 157"/>
              <a:gd name="T26" fmla="*/ 56 w 160"/>
              <a:gd name="T27" fmla="*/ 138 h 157"/>
              <a:gd name="T28" fmla="*/ 52 w 160"/>
              <a:gd name="T29" fmla="*/ 131 h 157"/>
              <a:gd name="T30" fmla="*/ 52 w 160"/>
              <a:gd name="T31" fmla="*/ 131 h 157"/>
              <a:gd name="T32" fmla="*/ 56 w 160"/>
              <a:gd name="T33" fmla="*/ 57 h 157"/>
              <a:gd name="T34" fmla="*/ 23 w 160"/>
              <a:gd name="T35" fmla="*/ 19 h 157"/>
              <a:gd name="T36" fmla="*/ 52 w 160"/>
              <a:gd name="T37" fmla="*/ 52 h 157"/>
              <a:gd name="T38" fmla="*/ 136 w 160"/>
              <a:gd name="T39" fmla="*/ 57 h 157"/>
              <a:gd name="T40" fmla="*/ 105 w 160"/>
              <a:gd name="T41" fmla="*/ 19 h 157"/>
              <a:gd name="T42" fmla="*/ 107 w 160"/>
              <a:gd name="T43" fmla="*/ 25 h 157"/>
              <a:gd name="T44" fmla="*/ 107 w 160"/>
              <a:gd name="T45" fmla="*/ 25 h 157"/>
              <a:gd name="T46" fmla="*/ 105 w 160"/>
              <a:gd name="T47" fmla="*/ 102 h 157"/>
              <a:gd name="T48" fmla="*/ 136 w 160"/>
              <a:gd name="T49" fmla="*/ 138 h 157"/>
              <a:gd name="T50" fmla="*/ 107 w 160"/>
              <a:gd name="T51" fmla="*/ 108 h 157"/>
              <a:gd name="T52" fmla="*/ 43 w 160"/>
              <a:gd name="T53" fmla="*/ 125 h 157"/>
              <a:gd name="T54" fmla="*/ 36 w 160"/>
              <a:gd name="T55" fmla="*/ 112 h 157"/>
              <a:gd name="T56" fmla="*/ 43 w 160"/>
              <a:gd name="T57" fmla="*/ 33 h 157"/>
              <a:gd name="T58" fmla="*/ 36 w 160"/>
              <a:gd name="T59" fmla="*/ 45 h 157"/>
              <a:gd name="T60" fmla="*/ 43 w 160"/>
              <a:gd name="T61" fmla="*/ 33 h 157"/>
              <a:gd name="T62" fmla="*/ 117 w 160"/>
              <a:gd name="T63" fmla="*/ 45 h 157"/>
              <a:gd name="T64" fmla="*/ 123 w 160"/>
              <a:gd name="T65" fmla="*/ 33 h 157"/>
              <a:gd name="T66" fmla="*/ 127 w 160"/>
              <a:gd name="T67" fmla="*/ 123 h 157"/>
              <a:gd name="T68" fmla="*/ 115 w 160"/>
              <a:gd name="T69" fmla="*/ 117 h 157"/>
              <a:gd name="T70" fmla="*/ 84 w 160"/>
              <a:gd name="T71" fmla="*/ 104 h 157"/>
              <a:gd name="T72" fmla="*/ 34 w 160"/>
              <a:gd name="T73" fmla="*/ 84 h 157"/>
              <a:gd name="T74" fmla="*/ 80 w 160"/>
              <a:gd name="T75" fmla="*/ 108 h 157"/>
              <a:gd name="T76" fmla="*/ 21 w 160"/>
              <a:gd name="T77" fmla="*/ 74 h 157"/>
              <a:gd name="T78" fmla="*/ 80 w 160"/>
              <a:gd name="T79" fmla="*/ 76 h 157"/>
              <a:gd name="T80" fmla="*/ 65 w 160"/>
              <a:gd name="T81" fmla="*/ 74 h 157"/>
              <a:gd name="T82" fmla="*/ 91 w 160"/>
              <a:gd name="T83" fmla="*/ 56 h 157"/>
              <a:gd name="T84" fmla="*/ 108 w 160"/>
              <a:gd name="T85" fmla="*/ 74 h 157"/>
              <a:gd name="T86" fmla="*/ 93 w 160"/>
              <a:gd name="T87" fmla="*/ 52 h 157"/>
              <a:gd name="T88" fmla="*/ 65 w 160"/>
              <a:gd name="T89" fmla="*/ 23 h 157"/>
              <a:gd name="T90" fmla="*/ 117 w 160"/>
              <a:gd name="T91" fmla="*/ 69 h 157"/>
              <a:gd name="T92" fmla="*/ 140 w 160"/>
              <a:gd name="T93" fmla="*/ 74 h 157"/>
              <a:gd name="T94" fmla="*/ 105 w 160"/>
              <a:gd name="T95" fmla="*/ 89 h 157"/>
              <a:gd name="T96" fmla="*/ 105 w 160"/>
              <a:gd name="T97" fmla="*/ 82 h 157"/>
              <a:gd name="T98" fmla="*/ 65 w 160"/>
              <a:gd name="T99" fmla="*/ 117 h 157"/>
              <a:gd name="T100" fmla="*/ 71 w 160"/>
              <a:gd name="T101" fmla="*/ 119 h 157"/>
              <a:gd name="T102" fmla="*/ 90 w 160"/>
              <a:gd name="T103" fmla="*/ 96 h 157"/>
              <a:gd name="T104" fmla="*/ 79 w 160"/>
              <a:gd name="T105" fmla="*/ 138 h 157"/>
              <a:gd name="T106" fmla="*/ 93 w 160"/>
              <a:gd name="T107" fmla="*/ 94 h 157"/>
              <a:gd name="T108" fmla="*/ 95 w 160"/>
              <a:gd name="T109" fmla="*/ 23 h 157"/>
              <a:gd name="T110" fmla="*/ 79 w 160"/>
              <a:gd name="T111" fmla="*/ 3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57">
                <a:moveTo>
                  <a:pt x="93" y="82"/>
                </a:moveTo>
                <a:cubicBezTo>
                  <a:pt x="91" y="82"/>
                  <a:pt x="91" y="84"/>
                  <a:pt x="91" y="84"/>
                </a:cubicBezTo>
                <a:cubicBezTo>
                  <a:pt x="91" y="86"/>
                  <a:pt x="91" y="89"/>
                  <a:pt x="93" y="89"/>
                </a:cubicBezTo>
                <a:cubicBezTo>
                  <a:pt x="95" y="89"/>
                  <a:pt x="95" y="86"/>
                  <a:pt x="95" y="84"/>
                </a:cubicBezTo>
                <a:cubicBezTo>
                  <a:pt x="95" y="84"/>
                  <a:pt x="95" y="82"/>
                  <a:pt x="93" y="82"/>
                </a:cubicBezTo>
                <a:close/>
                <a:moveTo>
                  <a:pt x="21" y="84"/>
                </a:moveTo>
                <a:cubicBezTo>
                  <a:pt x="21" y="86"/>
                  <a:pt x="21" y="89"/>
                  <a:pt x="23" y="89"/>
                </a:cubicBezTo>
                <a:cubicBezTo>
                  <a:pt x="26" y="89"/>
                  <a:pt x="28" y="86"/>
                  <a:pt x="28" y="84"/>
                </a:cubicBezTo>
                <a:cubicBezTo>
                  <a:pt x="28" y="84"/>
                  <a:pt x="26" y="82"/>
                  <a:pt x="23" y="82"/>
                </a:cubicBezTo>
                <a:cubicBezTo>
                  <a:pt x="21" y="82"/>
                  <a:pt x="21" y="84"/>
                  <a:pt x="21" y="84"/>
                </a:cubicBezTo>
                <a:close/>
                <a:moveTo>
                  <a:pt x="4" y="39"/>
                </a:moveTo>
                <a:cubicBezTo>
                  <a:pt x="6" y="39"/>
                  <a:pt x="6" y="36"/>
                  <a:pt x="6" y="34"/>
                </a:cubicBezTo>
                <a:cubicBezTo>
                  <a:pt x="6" y="6"/>
                  <a:pt x="6" y="6"/>
                  <a:pt x="6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9" y="6"/>
                  <a:pt x="39" y="4"/>
                  <a:pt x="39" y="2"/>
                </a:cubicBezTo>
                <a:cubicBezTo>
                  <a:pt x="39" y="0"/>
                  <a:pt x="39" y="0"/>
                  <a:pt x="3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6"/>
                  <a:pt x="2" y="39"/>
                  <a:pt x="4" y="39"/>
                </a:cubicBezTo>
                <a:close/>
                <a:moveTo>
                  <a:pt x="37" y="153"/>
                </a:moveTo>
                <a:cubicBezTo>
                  <a:pt x="6" y="153"/>
                  <a:pt x="6" y="153"/>
                  <a:pt x="6" y="153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0"/>
                  <a:pt x="6" y="118"/>
                  <a:pt x="4" y="118"/>
                </a:cubicBezTo>
                <a:cubicBezTo>
                  <a:pt x="2" y="118"/>
                  <a:pt x="0" y="120"/>
                  <a:pt x="0" y="12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2" y="157"/>
                  <a:pt x="4" y="157"/>
                </a:cubicBezTo>
                <a:cubicBezTo>
                  <a:pt x="37" y="157"/>
                  <a:pt x="37" y="157"/>
                  <a:pt x="37" y="157"/>
                </a:cubicBezTo>
                <a:cubicBezTo>
                  <a:pt x="39" y="157"/>
                  <a:pt x="39" y="157"/>
                  <a:pt x="39" y="155"/>
                </a:cubicBezTo>
                <a:cubicBezTo>
                  <a:pt x="39" y="153"/>
                  <a:pt x="39" y="153"/>
                  <a:pt x="37" y="153"/>
                </a:cubicBezTo>
                <a:close/>
                <a:moveTo>
                  <a:pt x="153" y="122"/>
                </a:moveTo>
                <a:cubicBezTo>
                  <a:pt x="153" y="153"/>
                  <a:pt x="153" y="153"/>
                  <a:pt x="153" y="153"/>
                </a:cubicBezTo>
                <a:cubicBezTo>
                  <a:pt x="123" y="153"/>
                  <a:pt x="123" y="153"/>
                  <a:pt x="123" y="153"/>
                </a:cubicBezTo>
                <a:cubicBezTo>
                  <a:pt x="123" y="153"/>
                  <a:pt x="120" y="153"/>
                  <a:pt x="120" y="155"/>
                </a:cubicBezTo>
                <a:cubicBezTo>
                  <a:pt x="120" y="157"/>
                  <a:pt x="123" y="157"/>
                  <a:pt x="123" y="157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8" y="157"/>
                  <a:pt x="160" y="157"/>
                  <a:pt x="160" y="155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60" y="120"/>
                  <a:pt x="158" y="118"/>
                  <a:pt x="158" y="118"/>
                </a:cubicBezTo>
                <a:cubicBezTo>
                  <a:pt x="155" y="118"/>
                  <a:pt x="153" y="120"/>
                  <a:pt x="153" y="122"/>
                </a:cubicBezTo>
                <a:close/>
                <a:moveTo>
                  <a:pt x="158" y="0"/>
                </a:move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0" y="0"/>
                  <a:pt x="120" y="2"/>
                </a:cubicBezTo>
                <a:cubicBezTo>
                  <a:pt x="120" y="4"/>
                  <a:pt x="123" y="6"/>
                  <a:pt x="123" y="6"/>
                </a:cubicBezTo>
                <a:cubicBezTo>
                  <a:pt x="153" y="6"/>
                  <a:pt x="153" y="6"/>
                  <a:pt x="153" y="6"/>
                </a:cubicBezTo>
                <a:cubicBezTo>
                  <a:pt x="153" y="34"/>
                  <a:pt x="153" y="34"/>
                  <a:pt x="153" y="34"/>
                </a:cubicBezTo>
                <a:cubicBezTo>
                  <a:pt x="153" y="36"/>
                  <a:pt x="155" y="39"/>
                  <a:pt x="158" y="39"/>
                </a:cubicBezTo>
                <a:cubicBezTo>
                  <a:pt x="158" y="39"/>
                  <a:pt x="160" y="36"/>
                  <a:pt x="160" y="34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0"/>
                  <a:pt x="158" y="0"/>
                  <a:pt x="158" y="0"/>
                </a:cubicBezTo>
                <a:close/>
                <a:moveTo>
                  <a:pt x="56" y="102"/>
                </a:moveTo>
                <a:cubicBezTo>
                  <a:pt x="23" y="102"/>
                  <a:pt x="23" y="102"/>
                  <a:pt x="23" y="102"/>
                </a:cubicBezTo>
                <a:cubicBezTo>
                  <a:pt x="21" y="102"/>
                  <a:pt x="21" y="102"/>
                  <a:pt x="21" y="10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1" y="136"/>
                  <a:pt x="21" y="138"/>
                  <a:pt x="23" y="138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56" y="138"/>
                  <a:pt x="58" y="136"/>
                  <a:pt x="58" y="134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58" y="102"/>
                  <a:pt x="56" y="102"/>
                  <a:pt x="56" y="102"/>
                </a:cubicBezTo>
                <a:close/>
                <a:moveTo>
                  <a:pt x="52" y="131"/>
                </a:moveTo>
                <a:cubicBezTo>
                  <a:pt x="28" y="131"/>
                  <a:pt x="28" y="131"/>
                  <a:pt x="28" y="131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2" y="131"/>
                  <a:pt x="52" y="131"/>
                  <a:pt x="52" y="131"/>
                </a:cubicBezTo>
                <a:close/>
                <a:moveTo>
                  <a:pt x="21" y="23"/>
                </a:moveTo>
                <a:cubicBezTo>
                  <a:pt x="21" y="54"/>
                  <a:pt x="21" y="54"/>
                  <a:pt x="21" y="54"/>
                </a:cubicBezTo>
                <a:cubicBezTo>
                  <a:pt x="21" y="57"/>
                  <a:pt x="21" y="57"/>
                  <a:pt x="23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6" y="57"/>
                  <a:pt x="58" y="57"/>
                  <a:pt x="58" y="54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1"/>
                  <a:pt x="56" y="19"/>
                  <a:pt x="56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1" y="19"/>
                  <a:pt x="21" y="21"/>
                  <a:pt x="21" y="23"/>
                </a:cubicBezTo>
                <a:close/>
                <a:moveTo>
                  <a:pt x="28" y="25"/>
                </a:moveTo>
                <a:cubicBezTo>
                  <a:pt x="52" y="25"/>
                  <a:pt x="52" y="25"/>
                  <a:pt x="52" y="25"/>
                </a:cubicBezTo>
                <a:cubicBezTo>
                  <a:pt x="52" y="52"/>
                  <a:pt x="52" y="52"/>
                  <a:pt x="52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105" y="57"/>
                </a:moveTo>
                <a:cubicBezTo>
                  <a:pt x="136" y="57"/>
                  <a:pt x="136" y="57"/>
                  <a:pt x="136" y="57"/>
                </a:cubicBezTo>
                <a:cubicBezTo>
                  <a:pt x="138" y="57"/>
                  <a:pt x="140" y="57"/>
                  <a:pt x="140" y="54"/>
                </a:cubicBezTo>
                <a:cubicBezTo>
                  <a:pt x="140" y="23"/>
                  <a:pt x="140" y="23"/>
                  <a:pt x="140" y="23"/>
                </a:cubicBezTo>
                <a:cubicBezTo>
                  <a:pt x="140" y="21"/>
                  <a:pt x="138" y="19"/>
                  <a:pt x="136" y="19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3" y="19"/>
                  <a:pt x="101" y="21"/>
                  <a:pt x="101" y="23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7"/>
                  <a:pt x="103" y="57"/>
                  <a:pt x="105" y="57"/>
                </a:cubicBezTo>
                <a:close/>
                <a:moveTo>
                  <a:pt x="107" y="25"/>
                </a:moveTo>
                <a:cubicBezTo>
                  <a:pt x="134" y="25"/>
                  <a:pt x="134" y="25"/>
                  <a:pt x="134" y="25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25"/>
                  <a:pt x="107" y="25"/>
                  <a:pt x="107" y="25"/>
                </a:cubicBezTo>
                <a:close/>
                <a:moveTo>
                  <a:pt x="140" y="13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40" y="102"/>
                  <a:pt x="138" y="102"/>
                  <a:pt x="136" y="102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3" y="102"/>
                  <a:pt x="101" y="102"/>
                  <a:pt x="101" y="10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1" y="136"/>
                  <a:pt x="103" y="138"/>
                  <a:pt x="105" y="138"/>
                </a:cubicBezTo>
                <a:cubicBezTo>
                  <a:pt x="136" y="138"/>
                  <a:pt x="136" y="138"/>
                  <a:pt x="136" y="138"/>
                </a:cubicBezTo>
                <a:cubicBezTo>
                  <a:pt x="138" y="138"/>
                  <a:pt x="140" y="136"/>
                  <a:pt x="140" y="134"/>
                </a:cubicBezTo>
                <a:close/>
                <a:moveTo>
                  <a:pt x="134" y="131"/>
                </a:moveTo>
                <a:cubicBezTo>
                  <a:pt x="107" y="131"/>
                  <a:pt x="107" y="131"/>
                  <a:pt x="107" y="131"/>
                </a:cubicBezTo>
                <a:cubicBezTo>
                  <a:pt x="107" y="108"/>
                  <a:pt x="107" y="108"/>
                  <a:pt x="107" y="108"/>
                </a:cubicBezTo>
                <a:cubicBezTo>
                  <a:pt x="134" y="108"/>
                  <a:pt x="134" y="108"/>
                  <a:pt x="134" y="108"/>
                </a:cubicBezTo>
                <a:lnTo>
                  <a:pt x="134" y="131"/>
                </a:lnTo>
                <a:close/>
                <a:moveTo>
                  <a:pt x="36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5" y="125"/>
                  <a:pt x="45" y="125"/>
                  <a:pt x="45" y="123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115"/>
                  <a:pt x="45" y="112"/>
                  <a:pt x="43" y="112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4" y="112"/>
                  <a:pt x="34" y="115"/>
                  <a:pt x="34" y="117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34" y="125"/>
                  <a:pt x="34" y="125"/>
                  <a:pt x="36" y="125"/>
                </a:cubicBezTo>
                <a:close/>
                <a:moveTo>
                  <a:pt x="43" y="33"/>
                </a:moveTo>
                <a:cubicBezTo>
                  <a:pt x="36" y="33"/>
                  <a:pt x="36" y="33"/>
                  <a:pt x="36" y="33"/>
                </a:cubicBezTo>
                <a:cubicBezTo>
                  <a:pt x="34" y="33"/>
                  <a:pt x="34" y="35"/>
                  <a:pt x="34" y="35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3"/>
                  <a:pt x="34" y="45"/>
                  <a:pt x="36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5" y="45"/>
                  <a:pt x="45" y="43"/>
                  <a:pt x="45" y="41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5" y="33"/>
                  <a:pt x="43" y="33"/>
                </a:cubicBezTo>
                <a:close/>
                <a:moveTo>
                  <a:pt x="117" y="33"/>
                </a:moveTo>
                <a:cubicBezTo>
                  <a:pt x="115" y="35"/>
                  <a:pt x="115" y="35"/>
                  <a:pt x="115" y="35"/>
                </a:cubicBezTo>
                <a:cubicBezTo>
                  <a:pt x="115" y="41"/>
                  <a:pt x="115" y="41"/>
                  <a:pt x="115" y="41"/>
                </a:cubicBezTo>
                <a:cubicBezTo>
                  <a:pt x="115" y="43"/>
                  <a:pt x="117" y="45"/>
                  <a:pt x="117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5" y="45"/>
                  <a:pt x="127" y="43"/>
                  <a:pt x="127" y="41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5" y="33"/>
                  <a:pt x="123" y="33"/>
                </a:cubicBezTo>
                <a:cubicBezTo>
                  <a:pt x="117" y="33"/>
                  <a:pt x="117" y="33"/>
                  <a:pt x="117" y="33"/>
                </a:cubicBezTo>
                <a:close/>
                <a:moveTo>
                  <a:pt x="117" y="125"/>
                </a:moveTo>
                <a:cubicBezTo>
                  <a:pt x="123" y="125"/>
                  <a:pt x="123" y="125"/>
                  <a:pt x="123" y="125"/>
                </a:cubicBezTo>
                <a:cubicBezTo>
                  <a:pt x="125" y="125"/>
                  <a:pt x="127" y="125"/>
                  <a:pt x="127" y="123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5"/>
                  <a:pt x="125" y="112"/>
                  <a:pt x="123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5" y="115"/>
                  <a:pt x="115" y="117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5" y="125"/>
                  <a:pt x="117" y="125"/>
                  <a:pt x="117" y="125"/>
                </a:cubicBezTo>
                <a:close/>
                <a:moveTo>
                  <a:pt x="80" y="108"/>
                </a:moveTo>
                <a:cubicBezTo>
                  <a:pt x="82" y="108"/>
                  <a:pt x="84" y="106"/>
                  <a:pt x="84" y="10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2" y="82"/>
                  <a:pt x="80" y="82"/>
                </a:cubicBezTo>
                <a:cubicBezTo>
                  <a:pt x="36" y="82"/>
                  <a:pt x="36" y="82"/>
                  <a:pt x="36" y="82"/>
                </a:cubicBezTo>
                <a:cubicBezTo>
                  <a:pt x="34" y="82"/>
                  <a:pt x="34" y="84"/>
                  <a:pt x="34" y="84"/>
                </a:cubicBezTo>
                <a:cubicBezTo>
                  <a:pt x="34" y="86"/>
                  <a:pt x="34" y="89"/>
                  <a:pt x="36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78" y="106"/>
                  <a:pt x="78" y="108"/>
                  <a:pt x="80" y="108"/>
                </a:cubicBezTo>
                <a:close/>
                <a:moveTo>
                  <a:pt x="58" y="74"/>
                </a:moveTo>
                <a:cubicBezTo>
                  <a:pt x="58" y="71"/>
                  <a:pt x="56" y="69"/>
                  <a:pt x="56" y="69"/>
                </a:cubicBezTo>
                <a:cubicBezTo>
                  <a:pt x="23" y="69"/>
                  <a:pt x="23" y="69"/>
                  <a:pt x="23" y="69"/>
                </a:cubicBezTo>
                <a:cubicBezTo>
                  <a:pt x="21" y="69"/>
                  <a:pt x="21" y="71"/>
                  <a:pt x="21" y="74"/>
                </a:cubicBezTo>
                <a:cubicBezTo>
                  <a:pt x="21" y="74"/>
                  <a:pt x="21" y="76"/>
                  <a:pt x="23" y="76"/>
                </a:cubicBezTo>
                <a:cubicBezTo>
                  <a:pt x="56" y="76"/>
                  <a:pt x="56" y="76"/>
                  <a:pt x="56" y="76"/>
                </a:cubicBezTo>
                <a:lnTo>
                  <a:pt x="58" y="74"/>
                </a:lnTo>
                <a:close/>
                <a:moveTo>
                  <a:pt x="80" y="76"/>
                </a:moveTo>
                <a:cubicBezTo>
                  <a:pt x="82" y="76"/>
                  <a:pt x="84" y="74"/>
                  <a:pt x="84" y="74"/>
                </a:cubicBezTo>
                <a:cubicBezTo>
                  <a:pt x="84" y="71"/>
                  <a:pt x="82" y="69"/>
                  <a:pt x="80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7" y="69"/>
                  <a:pt x="65" y="71"/>
                  <a:pt x="65" y="74"/>
                </a:cubicBezTo>
                <a:cubicBezTo>
                  <a:pt x="67" y="76"/>
                  <a:pt x="67" y="76"/>
                  <a:pt x="67" y="76"/>
                </a:cubicBezTo>
                <a:cubicBezTo>
                  <a:pt x="80" y="76"/>
                  <a:pt x="80" y="76"/>
                  <a:pt x="80" y="76"/>
                </a:cubicBezTo>
                <a:close/>
                <a:moveTo>
                  <a:pt x="67" y="56"/>
                </a:moveTo>
                <a:cubicBezTo>
                  <a:pt x="91" y="56"/>
                  <a:pt x="91" y="56"/>
                  <a:pt x="91" y="56"/>
                </a:cubicBezTo>
                <a:cubicBezTo>
                  <a:pt x="91" y="74"/>
                  <a:pt x="91" y="74"/>
                  <a:pt x="91" y="74"/>
                </a:cubicBezTo>
                <a:cubicBezTo>
                  <a:pt x="91" y="74"/>
                  <a:pt x="91" y="76"/>
                  <a:pt x="93" y="76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8" y="76"/>
                  <a:pt x="108" y="74"/>
                  <a:pt x="108" y="74"/>
                </a:cubicBezTo>
                <a:cubicBezTo>
                  <a:pt x="108" y="72"/>
                  <a:pt x="108" y="70"/>
                  <a:pt x="106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2"/>
                  <a:pt x="95" y="52"/>
                  <a:pt x="93" y="52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23"/>
                  <a:pt x="71" y="23"/>
                  <a:pt x="71" y="23"/>
                </a:cubicBezTo>
                <a:cubicBezTo>
                  <a:pt x="71" y="21"/>
                  <a:pt x="69" y="19"/>
                  <a:pt x="67" y="19"/>
                </a:cubicBezTo>
                <a:cubicBezTo>
                  <a:pt x="67" y="19"/>
                  <a:pt x="65" y="21"/>
                  <a:pt x="65" y="23"/>
                </a:cubicBezTo>
                <a:cubicBezTo>
                  <a:pt x="65" y="54"/>
                  <a:pt x="65" y="54"/>
                  <a:pt x="65" y="54"/>
                </a:cubicBezTo>
                <a:cubicBezTo>
                  <a:pt x="65" y="56"/>
                  <a:pt x="67" y="56"/>
                  <a:pt x="67" y="56"/>
                </a:cubicBezTo>
                <a:close/>
                <a:moveTo>
                  <a:pt x="136" y="69"/>
                </a:moveTo>
                <a:cubicBezTo>
                  <a:pt x="117" y="69"/>
                  <a:pt x="117" y="69"/>
                  <a:pt x="117" y="69"/>
                </a:cubicBezTo>
                <a:cubicBezTo>
                  <a:pt x="117" y="69"/>
                  <a:pt x="115" y="71"/>
                  <a:pt x="115" y="74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36" y="76"/>
                  <a:pt x="136" y="76"/>
                  <a:pt x="136" y="76"/>
                </a:cubicBezTo>
                <a:cubicBezTo>
                  <a:pt x="138" y="76"/>
                  <a:pt x="140" y="74"/>
                  <a:pt x="140" y="74"/>
                </a:cubicBezTo>
                <a:cubicBezTo>
                  <a:pt x="140" y="71"/>
                  <a:pt x="138" y="69"/>
                  <a:pt x="136" y="69"/>
                </a:cubicBezTo>
                <a:close/>
                <a:moveTo>
                  <a:pt x="105" y="82"/>
                </a:moveTo>
                <a:cubicBezTo>
                  <a:pt x="103" y="82"/>
                  <a:pt x="101" y="84"/>
                  <a:pt x="101" y="84"/>
                </a:cubicBezTo>
                <a:cubicBezTo>
                  <a:pt x="101" y="86"/>
                  <a:pt x="103" y="89"/>
                  <a:pt x="105" y="89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8" y="89"/>
                  <a:pt x="140" y="86"/>
                  <a:pt x="140" y="84"/>
                </a:cubicBezTo>
                <a:cubicBezTo>
                  <a:pt x="140" y="84"/>
                  <a:pt x="138" y="82"/>
                  <a:pt x="136" y="82"/>
                </a:cubicBezTo>
                <a:cubicBezTo>
                  <a:pt x="105" y="82"/>
                  <a:pt x="105" y="82"/>
                  <a:pt x="105" y="82"/>
                </a:cubicBezTo>
                <a:close/>
                <a:moveTo>
                  <a:pt x="84" y="117"/>
                </a:moveTo>
                <a:cubicBezTo>
                  <a:pt x="84" y="114"/>
                  <a:pt x="82" y="112"/>
                  <a:pt x="80" y="112"/>
                </a:cubicBezTo>
                <a:cubicBezTo>
                  <a:pt x="67" y="112"/>
                  <a:pt x="67" y="112"/>
                  <a:pt x="67" y="112"/>
                </a:cubicBezTo>
                <a:cubicBezTo>
                  <a:pt x="67" y="112"/>
                  <a:pt x="65" y="114"/>
                  <a:pt x="65" y="117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6"/>
                  <a:pt x="67" y="138"/>
                  <a:pt x="67" y="138"/>
                </a:cubicBezTo>
                <a:cubicBezTo>
                  <a:pt x="69" y="138"/>
                  <a:pt x="71" y="136"/>
                  <a:pt x="71" y="134"/>
                </a:cubicBezTo>
                <a:cubicBezTo>
                  <a:pt x="71" y="119"/>
                  <a:pt x="71" y="119"/>
                  <a:pt x="71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2" y="119"/>
                  <a:pt x="84" y="119"/>
                  <a:pt x="84" y="117"/>
                </a:cubicBezTo>
                <a:close/>
                <a:moveTo>
                  <a:pt x="93" y="94"/>
                </a:moveTo>
                <a:cubicBezTo>
                  <a:pt x="90" y="94"/>
                  <a:pt x="90" y="94"/>
                  <a:pt x="90" y="96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77" y="131"/>
                  <a:pt x="77" y="133"/>
                  <a:pt x="77" y="133"/>
                </a:cubicBezTo>
                <a:cubicBezTo>
                  <a:pt x="77" y="136"/>
                  <a:pt x="77" y="138"/>
                  <a:pt x="79" y="138"/>
                </a:cubicBezTo>
                <a:cubicBezTo>
                  <a:pt x="93" y="138"/>
                  <a:pt x="93" y="138"/>
                  <a:pt x="93" y="138"/>
                </a:cubicBezTo>
                <a:cubicBezTo>
                  <a:pt x="95" y="138"/>
                  <a:pt x="95" y="136"/>
                  <a:pt x="95" y="133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94"/>
                  <a:pt x="95" y="94"/>
                  <a:pt x="93" y="94"/>
                </a:cubicBezTo>
                <a:close/>
                <a:moveTo>
                  <a:pt x="79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5" y="45"/>
                  <a:pt x="95" y="43"/>
                  <a:pt x="95" y="41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21"/>
                  <a:pt x="95" y="19"/>
                  <a:pt x="93" y="19"/>
                </a:cubicBezTo>
                <a:cubicBezTo>
                  <a:pt x="90" y="19"/>
                  <a:pt x="90" y="21"/>
                  <a:pt x="90" y="23"/>
                </a:cubicBezTo>
                <a:cubicBezTo>
                  <a:pt x="90" y="39"/>
                  <a:pt x="90" y="39"/>
                  <a:pt x="90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77" y="39"/>
                  <a:pt x="77" y="39"/>
                  <a:pt x="77" y="41"/>
                </a:cubicBezTo>
                <a:cubicBezTo>
                  <a:pt x="77" y="43"/>
                  <a:pt x="77" y="45"/>
                  <a:pt x="79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Freeform 27">
            <a:extLst>
              <a:ext uri="{FF2B5EF4-FFF2-40B4-BE49-F238E27FC236}">
                <a16:creationId xmlns:a16="http://schemas.microsoft.com/office/drawing/2014/main" id="{84B94FB2-7CC6-41CB-BB3F-FA07B0B59D3B}"/>
              </a:ext>
            </a:extLst>
          </p:cNvPr>
          <p:cNvSpPr>
            <a:spLocks noEditPoints="1"/>
          </p:cNvSpPr>
          <p:nvPr/>
        </p:nvSpPr>
        <p:spPr bwMode="auto">
          <a:xfrm>
            <a:off x="9548814" y="1374776"/>
            <a:ext cx="247650" cy="254000"/>
          </a:xfrm>
          <a:custGeom>
            <a:avLst/>
            <a:gdLst>
              <a:gd name="T0" fmla="*/ 13 w 156"/>
              <a:gd name="T1" fmla="*/ 13 h 160"/>
              <a:gd name="T2" fmla="*/ 140 w 156"/>
              <a:gd name="T3" fmla="*/ 106 h 160"/>
              <a:gd name="T4" fmla="*/ 140 w 156"/>
              <a:gd name="T5" fmla="*/ 11 h 160"/>
              <a:gd name="T6" fmla="*/ 88 w 156"/>
              <a:gd name="T7" fmla="*/ 26 h 160"/>
              <a:gd name="T8" fmla="*/ 68 w 156"/>
              <a:gd name="T9" fmla="*/ 41 h 160"/>
              <a:gd name="T10" fmla="*/ 83 w 156"/>
              <a:gd name="T11" fmla="*/ 37 h 160"/>
              <a:gd name="T12" fmla="*/ 136 w 156"/>
              <a:gd name="T13" fmla="*/ 81 h 160"/>
              <a:gd name="T14" fmla="*/ 98 w 156"/>
              <a:gd name="T15" fmla="*/ 83 h 160"/>
              <a:gd name="T16" fmla="*/ 136 w 156"/>
              <a:gd name="T17" fmla="*/ 88 h 160"/>
              <a:gd name="T18" fmla="*/ 20 w 156"/>
              <a:gd name="T19" fmla="*/ 86 h 160"/>
              <a:gd name="T20" fmla="*/ 59 w 156"/>
              <a:gd name="T21" fmla="*/ 83 h 160"/>
              <a:gd name="T22" fmla="*/ 20 w 156"/>
              <a:gd name="T23" fmla="*/ 79 h 160"/>
              <a:gd name="T24" fmla="*/ 72 w 156"/>
              <a:gd name="T25" fmla="*/ 81 h 160"/>
              <a:gd name="T26" fmla="*/ 88 w 156"/>
              <a:gd name="T27" fmla="*/ 83 h 160"/>
              <a:gd name="T28" fmla="*/ 68 w 156"/>
              <a:gd name="T29" fmla="*/ 68 h 160"/>
              <a:gd name="T30" fmla="*/ 20 w 156"/>
              <a:gd name="T31" fmla="*/ 61 h 160"/>
              <a:gd name="T32" fmla="*/ 116 w 156"/>
              <a:gd name="T33" fmla="*/ 57 h 160"/>
              <a:gd name="T34" fmla="*/ 20 w 156"/>
              <a:gd name="T35" fmla="*/ 55 h 160"/>
              <a:gd name="T36" fmla="*/ 42 w 156"/>
              <a:gd name="T37" fmla="*/ 48 h 160"/>
              <a:gd name="T38" fmla="*/ 61 w 156"/>
              <a:gd name="T39" fmla="*/ 33 h 160"/>
              <a:gd name="T40" fmla="*/ 46 w 156"/>
              <a:gd name="T41" fmla="*/ 35 h 160"/>
              <a:gd name="T42" fmla="*/ 20 w 156"/>
              <a:gd name="T43" fmla="*/ 17 h 160"/>
              <a:gd name="T44" fmla="*/ 79 w 156"/>
              <a:gd name="T45" fmla="*/ 41 h 160"/>
              <a:gd name="T46" fmla="*/ 77 w 156"/>
              <a:gd name="T47" fmla="*/ 39 h 160"/>
              <a:gd name="T48" fmla="*/ 105 w 156"/>
              <a:gd name="T49" fmla="*/ 86 h 160"/>
              <a:gd name="T50" fmla="*/ 107 w 156"/>
              <a:gd name="T51" fmla="*/ 83 h 160"/>
              <a:gd name="T52" fmla="*/ 50 w 156"/>
              <a:gd name="T53" fmla="*/ 81 h 160"/>
              <a:gd name="T54" fmla="*/ 77 w 156"/>
              <a:gd name="T55" fmla="*/ 83 h 160"/>
              <a:gd name="T56" fmla="*/ 79 w 156"/>
              <a:gd name="T57" fmla="*/ 86 h 160"/>
              <a:gd name="T58" fmla="*/ 109 w 156"/>
              <a:gd name="T59" fmla="*/ 57 h 160"/>
              <a:gd name="T60" fmla="*/ 50 w 156"/>
              <a:gd name="T61" fmla="*/ 33 h 160"/>
              <a:gd name="T62" fmla="*/ 52 w 156"/>
              <a:gd name="T63" fmla="*/ 35 h 160"/>
              <a:gd name="T64" fmla="*/ 156 w 156"/>
              <a:gd name="T65" fmla="*/ 105 h 160"/>
              <a:gd name="T66" fmla="*/ 13 w 156"/>
              <a:gd name="T67" fmla="*/ 0 h 160"/>
              <a:gd name="T68" fmla="*/ 13 w 156"/>
              <a:gd name="T69" fmla="*/ 116 h 160"/>
              <a:gd name="T70" fmla="*/ 11 w 156"/>
              <a:gd name="T71" fmla="*/ 125 h 160"/>
              <a:gd name="T72" fmla="*/ 11 w 156"/>
              <a:gd name="T73" fmla="*/ 160 h 160"/>
              <a:gd name="T74" fmla="*/ 156 w 156"/>
              <a:gd name="T75" fmla="*/ 136 h 160"/>
              <a:gd name="T76" fmla="*/ 116 w 156"/>
              <a:gd name="T77" fmla="*/ 116 h 160"/>
              <a:gd name="T78" fmla="*/ 149 w 156"/>
              <a:gd name="T79" fmla="*/ 136 h 160"/>
              <a:gd name="T80" fmla="*/ 11 w 156"/>
              <a:gd name="T81" fmla="*/ 155 h 160"/>
              <a:gd name="T82" fmla="*/ 11 w 156"/>
              <a:gd name="T83" fmla="*/ 129 h 160"/>
              <a:gd name="T84" fmla="*/ 46 w 156"/>
              <a:gd name="T85" fmla="*/ 116 h 160"/>
              <a:gd name="T86" fmla="*/ 46 w 156"/>
              <a:gd name="T87" fmla="*/ 125 h 160"/>
              <a:gd name="T88" fmla="*/ 6 w 156"/>
              <a:gd name="T89" fmla="*/ 11 h 160"/>
              <a:gd name="T90" fmla="*/ 149 w 156"/>
              <a:gd name="T91" fmla="*/ 11 h 160"/>
              <a:gd name="T92" fmla="*/ 13 w 156"/>
              <a:gd name="T93" fmla="*/ 111 h 160"/>
              <a:gd name="T94" fmla="*/ 72 w 156"/>
              <a:gd name="T95" fmla="*/ 142 h 160"/>
              <a:gd name="T96" fmla="*/ 16 w 156"/>
              <a:gd name="T97" fmla="*/ 142 h 160"/>
              <a:gd name="T98" fmla="*/ 138 w 156"/>
              <a:gd name="T99" fmla="*/ 144 h 160"/>
              <a:gd name="T100" fmla="*/ 129 w 156"/>
              <a:gd name="T101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6" h="160">
                <a:moveTo>
                  <a:pt x="140" y="11"/>
                </a:moveTo>
                <a:cubicBezTo>
                  <a:pt x="15" y="11"/>
                  <a:pt x="15" y="11"/>
                  <a:pt x="15" y="11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3" y="103"/>
                  <a:pt x="15" y="106"/>
                  <a:pt x="15" y="106"/>
                </a:cubicBezTo>
                <a:cubicBezTo>
                  <a:pt x="140" y="106"/>
                  <a:pt x="140" y="106"/>
                  <a:pt x="140" y="106"/>
                </a:cubicBezTo>
                <a:cubicBezTo>
                  <a:pt x="142" y="106"/>
                  <a:pt x="142" y="103"/>
                  <a:pt x="142" y="101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142" y="13"/>
                  <a:pt x="142" y="11"/>
                  <a:pt x="140" y="11"/>
                </a:cubicBezTo>
                <a:close/>
                <a:moveTo>
                  <a:pt x="136" y="24"/>
                </a:moveTo>
                <a:cubicBezTo>
                  <a:pt x="90" y="24"/>
                  <a:pt x="90" y="24"/>
                  <a:pt x="90" y="24"/>
                </a:cubicBezTo>
                <a:cubicBezTo>
                  <a:pt x="90" y="24"/>
                  <a:pt x="90" y="24"/>
                  <a:pt x="88" y="26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7" y="33"/>
                </a:cubicBezTo>
                <a:cubicBezTo>
                  <a:pt x="72" y="33"/>
                  <a:pt x="68" y="37"/>
                  <a:pt x="68" y="41"/>
                </a:cubicBezTo>
                <a:cubicBezTo>
                  <a:pt x="68" y="46"/>
                  <a:pt x="72" y="48"/>
                  <a:pt x="77" y="48"/>
                </a:cubicBezTo>
                <a:cubicBezTo>
                  <a:pt x="81" y="48"/>
                  <a:pt x="85" y="46"/>
                  <a:pt x="85" y="41"/>
                </a:cubicBezTo>
                <a:cubicBezTo>
                  <a:pt x="85" y="39"/>
                  <a:pt x="85" y="39"/>
                  <a:pt x="83" y="37"/>
                </a:cubicBezTo>
                <a:cubicBezTo>
                  <a:pt x="92" y="30"/>
                  <a:pt x="92" y="30"/>
                  <a:pt x="92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81"/>
                  <a:pt x="136" y="81"/>
                  <a:pt x="136" y="81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12" y="77"/>
                  <a:pt x="109" y="77"/>
                  <a:pt x="105" y="77"/>
                </a:cubicBezTo>
                <a:cubicBezTo>
                  <a:pt x="101" y="77"/>
                  <a:pt x="98" y="79"/>
                  <a:pt x="98" y="83"/>
                </a:cubicBezTo>
                <a:cubicBezTo>
                  <a:pt x="98" y="88"/>
                  <a:pt x="101" y="92"/>
                  <a:pt x="105" y="92"/>
                </a:cubicBezTo>
                <a:cubicBezTo>
                  <a:pt x="109" y="92"/>
                  <a:pt x="112" y="90"/>
                  <a:pt x="114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20" y="99"/>
                  <a:pt x="20" y="99"/>
                  <a:pt x="20" y="99"/>
                </a:cubicBezTo>
                <a:cubicBezTo>
                  <a:pt x="20" y="86"/>
                  <a:pt x="20" y="86"/>
                  <a:pt x="20" y="86"/>
                </a:cubicBezTo>
                <a:cubicBezTo>
                  <a:pt x="44" y="86"/>
                  <a:pt x="44" y="86"/>
                  <a:pt x="44" y="86"/>
                </a:cubicBezTo>
                <a:cubicBezTo>
                  <a:pt x="46" y="88"/>
                  <a:pt x="48" y="90"/>
                  <a:pt x="50" y="90"/>
                </a:cubicBezTo>
                <a:cubicBezTo>
                  <a:pt x="55" y="90"/>
                  <a:pt x="59" y="88"/>
                  <a:pt x="59" y="83"/>
                </a:cubicBezTo>
                <a:cubicBezTo>
                  <a:pt x="59" y="79"/>
                  <a:pt x="55" y="75"/>
                  <a:pt x="50" y="75"/>
                </a:cubicBezTo>
                <a:cubicBezTo>
                  <a:pt x="48" y="75"/>
                  <a:pt x="46" y="77"/>
                  <a:pt x="44" y="79"/>
                </a:cubicBezTo>
                <a:cubicBezTo>
                  <a:pt x="20" y="79"/>
                  <a:pt x="20" y="79"/>
                  <a:pt x="20" y="79"/>
                </a:cubicBezTo>
                <a:cubicBezTo>
                  <a:pt x="20" y="72"/>
                  <a:pt x="20" y="72"/>
                  <a:pt x="20" y="72"/>
                </a:cubicBezTo>
                <a:cubicBezTo>
                  <a:pt x="66" y="72"/>
                  <a:pt x="66" y="72"/>
                  <a:pt x="66" y="72"/>
                </a:cubicBezTo>
                <a:cubicBezTo>
                  <a:pt x="72" y="81"/>
                  <a:pt x="72" y="81"/>
                  <a:pt x="72" y="81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8"/>
                  <a:pt x="74" y="92"/>
                  <a:pt x="79" y="92"/>
                </a:cubicBezTo>
                <a:cubicBezTo>
                  <a:pt x="83" y="92"/>
                  <a:pt x="88" y="88"/>
                  <a:pt x="88" y="83"/>
                </a:cubicBezTo>
                <a:cubicBezTo>
                  <a:pt x="88" y="79"/>
                  <a:pt x="83" y="77"/>
                  <a:pt x="79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6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0" y="61"/>
                  <a:pt x="20" y="61"/>
                  <a:pt x="20" y="61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3" y="64"/>
                  <a:pt x="105" y="66"/>
                  <a:pt x="109" y="66"/>
                </a:cubicBezTo>
                <a:cubicBezTo>
                  <a:pt x="114" y="66"/>
                  <a:pt x="116" y="61"/>
                  <a:pt x="116" y="57"/>
                </a:cubicBezTo>
                <a:cubicBezTo>
                  <a:pt x="116" y="53"/>
                  <a:pt x="114" y="50"/>
                  <a:pt x="109" y="50"/>
                </a:cubicBezTo>
                <a:cubicBezTo>
                  <a:pt x="105" y="50"/>
                  <a:pt x="103" y="53"/>
                  <a:pt x="101" y="55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48"/>
                  <a:pt x="20" y="48"/>
                  <a:pt x="20" y="48"/>
                </a:cubicBezTo>
                <a:cubicBezTo>
                  <a:pt x="39" y="48"/>
                  <a:pt x="39" y="48"/>
                  <a:pt x="39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50" y="39"/>
                  <a:pt x="50" y="39"/>
                  <a:pt x="50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7" y="39"/>
                  <a:pt x="61" y="37"/>
                  <a:pt x="61" y="33"/>
                </a:cubicBezTo>
                <a:cubicBezTo>
                  <a:pt x="61" y="28"/>
                  <a:pt x="57" y="24"/>
                  <a:pt x="52" y="24"/>
                </a:cubicBezTo>
                <a:cubicBezTo>
                  <a:pt x="48" y="24"/>
                  <a:pt x="46" y="28"/>
                  <a:pt x="46" y="33"/>
                </a:cubicBezTo>
                <a:cubicBezTo>
                  <a:pt x="46" y="35"/>
                  <a:pt x="46" y="35"/>
                  <a:pt x="46" y="35"/>
                </a:cubicBezTo>
                <a:cubicBezTo>
                  <a:pt x="39" y="44"/>
                  <a:pt x="39" y="44"/>
                  <a:pt x="39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17"/>
                  <a:pt x="20" y="17"/>
                  <a:pt x="20" y="17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36" y="24"/>
                  <a:pt x="136" y="24"/>
                  <a:pt x="136" y="24"/>
                </a:cubicBezTo>
                <a:close/>
                <a:moveTo>
                  <a:pt x="79" y="41"/>
                </a:moveTo>
                <a:cubicBezTo>
                  <a:pt x="79" y="41"/>
                  <a:pt x="79" y="44"/>
                  <a:pt x="77" y="44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39"/>
                  <a:pt x="77" y="39"/>
                  <a:pt x="77" y="39"/>
                </a:cubicBezTo>
                <a:cubicBezTo>
                  <a:pt x="79" y="39"/>
                  <a:pt x="79" y="39"/>
                  <a:pt x="79" y="41"/>
                </a:cubicBezTo>
                <a:close/>
                <a:moveTo>
                  <a:pt x="107" y="83"/>
                </a:moveTo>
                <a:cubicBezTo>
                  <a:pt x="107" y="86"/>
                  <a:pt x="107" y="86"/>
                  <a:pt x="105" y="86"/>
                </a:cubicBezTo>
                <a:cubicBezTo>
                  <a:pt x="105" y="86"/>
                  <a:pt x="103" y="86"/>
                  <a:pt x="103" y="83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07" y="81"/>
                  <a:pt x="107" y="83"/>
                  <a:pt x="107" y="83"/>
                </a:cubicBezTo>
                <a:close/>
                <a:moveTo>
                  <a:pt x="50" y="86"/>
                </a:moveTo>
                <a:cubicBezTo>
                  <a:pt x="50" y="83"/>
                  <a:pt x="50" y="83"/>
                  <a:pt x="50" y="83"/>
                </a:cubicBezTo>
                <a:cubicBezTo>
                  <a:pt x="50" y="81"/>
                  <a:pt x="50" y="81"/>
                  <a:pt x="50" y="81"/>
                </a:cubicBezTo>
                <a:cubicBezTo>
                  <a:pt x="52" y="81"/>
                  <a:pt x="52" y="81"/>
                  <a:pt x="52" y="83"/>
                </a:cubicBezTo>
                <a:cubicBezTo>
                  <a:pt x="52" y="83"/>
                  <a:pt x="52" y="86"/>
                  <a:pt x="50" y="86"/>
                </a:cubicBezTo>
                <a:close/>
                <a:moveTo>
                  <a:pt x="77" y="83"/>
                </a:moveTo>
                <a:cubicBezTo>
                  <a:pt x="79" y="81"/>
                  <a:pt x="79" y="81"/>
                  <a:pt x="79" y="81"/>
                </a:cubicBezTo>
                <a:cubicBezTo>
                  <a:pt x="81" y="81"/>
                  <a:pt x="81" y="83"/>
                  <a:pt x="81" y="83"/>
                </a:cubicBezTo>
                <a:cubicBezTo>
                  <a:pt x="81" y="86"/>
                  <a:pt x="81" y="86"/>
                  <a:pt x="79" y="86"/>
                </a:cubicBezTo>
                <a:cubicBezTo>
                  <a:pt x="79" y="86"/>
                  <a:pt x="77" y="86"/>
                  <a:pt x="77" y="83"/>
                </a:cubicBezTo>
                <a:close/>
                <a:moveTo>
                  <a:pt x="107" y="57"/>
                </a:moveTo>
                <a:cubicBezTo>
                  <a:pt x="107" y="57"/>
                  <a:pt x="107" y="57"/>
                  <a:pt x="109" y="57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7" y="59"/>
                  <a:pt x="107" y="59"/>
                  <a:pt x="107" y="57"/>
                </a:cubicBezTo>
                <a:close/>
                <a:moveTo>
                  <a:pt x="50" y="33"/>
                </a:moveTo>
                <a:cubicBezTo>
                  <a:pt x="50" y="30"/>
                  <a:pt x="52" y="30"/>
                  <a:pt x="52" y="30"/>
                </a:cubicBezTo>
                <a:cubicBezTo>
                  <a:pt x="55" y="30"/>
                  <a:pt x="55" y="30"/>
                  <a:pt x="55" y="33"/>
                </a:cubicBezTo>
                <a:cubicBezTo>
                  <a:pt x="55" y="33"/>
                  <a:pt x="55" y="35"/>
                  <a:pt x="52" y="35"/>
                </a:cubicBezTo>
                <a:lnTo>
                  <a:pt x="50" y="33"/>
                </a:lnTo>
                <a:close/>
                <a:moveTo>
                  <a:pt x="142" y="116"/>
                </a:moveTo>
                <a:cubicBezTo>
                  <a:pt x="149" y="116"/>
                  <a:pt x="156" y="111"/>
                  <a:pt x="156" y="105"/>
                </a:cubicBezTo>
                <a:cubicBezTo>
                  <a:pt x="156" y="11"/>
                  <a:pt x="156" y="11"/>
                  <a:pt x="156" y="11"/>
                </a:cubicBezTo>
                <a:cubicBezTo>
                  <a:pt x="156" y="4"/>
                  <a:pt x="149" y="0"/>
                  <a:pt x="14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2" y="4"/>
                  <a:pt x="2" y="11"/>
                </a:cubicBezTo>
                <a:cubicBezTo>
                  <a:pt x="2" y="105"/>
                  <a:pt x="2" y="105"/>
                  <a:pt x="2" y="105"/>
                </a:cubicBezTo>
                <a:cubicBezTo>
                  <a:pt x="2" y="111"/>
                  <a:pt x="6" y="116"/>
                  <a:pt x="13" y="116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11" y="125"/>
                  <a:pt x="11" y="125"/>
                  <a:pt x="11" y="125"/>
                </a:cubicBezTo>
                <a:cubicBezTo>
                  <a:pt x="6" y="125"/>
                  <a:pt x="0" y="129"/>
                  <a:pt x="0" y="136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6" y="160"/>
                  <a:pt x="11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1" y="160"/>
                  <a:pt x="156" y="155"/>
                  <a:pt x="156" y="149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29"/>
                  <a:pt x="151" y="125"/>
                  <a:pt x="145" y="125"/>
                </a:cubicBezTo>
                <a:cubicBezTo>
                  <a:pt x="116" y="125"/>
                  <a:pt x="116" y="125"/>
                  <a:pt x="116" y="125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2" y="116"/>
                  <a:pt x="142" y="116"/>
                  <a:pt x="142" y="116"/>
                </a:cubicBezTo>
                <a:close/>
                <a:moveTo>
                  <a:pt x="145" y="129"/>
                </a:moveTo>
                <a:cubicBezTo>
                  <a:pt x="147" y="129"/>
                  <a:pt x="149" y="131"/>
                  <a:pt x="149" y="136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53"/>
                  <a:pt x="147" y="155"/>
                  <a:pt x="145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9" y="155"/>
                  <a:pt x="6" y="153"/>
                  <a:pt x="6" y="149"/>
                </a:cubicBezTo>
                <a:cubicBezTo>
                  <a:pt x="6" y="136"/>
                  <a:pt x="6" y="136"/>
                  <a:pt x="6" y="136"/>
                </a:cubicBezTo>
                <a:cubicBezTo>
                  <a:pt x="6" y="131"/>
                  <a:pt x="9" y="129"/>
                  <a:pt x="11" y="129"/>
                </a:cubicBezTo>
                <a:cubicBezTo>
                  <a:pt x="145" y="129"/>
                  <a:pt x="145" y="129"/>
                  <a:pt x="145" y="129"/>
                </a:cubicBezTo>
                <a:close/>
                <a:moveTo>
                  <a:pt x="46" y="125"/>
                </a:moveTo>
                <a:cubicBezTo>
                  <a:pt x="46" y="116"/>
                  <a:pt x="46" y="116"/>
                  <a:pt x="46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46" y="125"/>
                  <a:pt x="46" y="125"/>
                  <a:pt x="46" y="125"/>
                </a:cubicBezTo>
                <a:close/>
                <a:moveTo>
                  <a:pt x="13" y="111"/>
                </a:moveTo>
                <a:cubicBezTo>
                  <a:pt x="11" y="111"/>
                  <a:pt x="6" y="107"/>
                  <a:pt x="6" y="105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8"/>
                  <a:pt x="11" y="4"/>
                  <a:pt x="13" y="4"/>
                </a:cubicBezTo>
                <a:cubicBezTo>
                  <a:pt x="142" y="4"/>
                  <a:pt x="142" y="4"/>
                  <a:pt x="142" y="4"/>
                </a:cubicBezTo>
                <a:cubicBezTo>
                  <a:pt x="147" y="4"/>
                  <a:pt x="149" y="8"/>
                  <a:pt x="149" y="11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49" y="107"/>
                  <a:pt x="147" y="111"/>
                  <a:pt x="142" y="111"/>
                </a:cubicBezTo>
                <a:cubicBezTo>
                  <a:pt x="13" y="111"/>
                  <a:pt x="13" y="111"/>
                  <a:pt x="13" y="111"/>
                </a:cubicBezTo>
                <a:close/>
                <a:moveTo>
                  <a:pt x="18" y="144"/>
                </a:moveTo>
                <a:cubicBezTo>
                  <a:pt x="70" y="144"/>
                  <a:pt x="70" y="144"/>
                  <a:pt x="70" y="144"/>
                </a:cubicBezTo>
                <a:cubicBezTo>
                  <a:pt x="70" y="144"/>
                  <a:pt x="72" y="144"/>
                  <a:pt x="72" y="142"/>
                </a:cubicBezTo>
                <a:cubicBezTo>
                  <a:pt x="72" y="140"/>
                  <a:pt x="70" y="140"/>
                  <a:pt x="70" y="140"/>
                </a:cubicBezTo>
                <a:cubicBezTo>
                  <a:pt x="18" y="140"/>
                  <a:pt x="18" y="140"/>
                  <a:pt x="18" y="140"/>
                </a:cubicBezTo>
                <a:cubicBezTo>
                  <a:pt x="18" y="140"/>
                  <a:pt x="16" y="140"/>
                  <a:pt x="16" y="142"/>
                </a:cubicBezTo>
                <a:cubicBezTo>
                  <a:pt x="16" y="144"/>
                  <a:pt x="18" y="144"/>
                  <a:pt x="18" y="144"/>
                </a:cubicBezTo>
                <a:close/>
                <a:moveTo>
                  <a:pt x="129" y="144"/>
                </a:moveTo>
                <a:cubicBezTo>
                  <a:pt x="138" y="144"/>
                  <a:pt x="138" y="144"/>
                  <a:pt x="138" y="144"/>
                </a:cubicBezTo>
                <a:cubicBezTo>
                  <a:pt x="140" y="144"/>
                  <a:pt x="142" y="144"/>
                  <a:pt x="142" y="142"/>
                </a:cubicBezTo>
                <a:cubicBezTo>
                  <a:pt x="142" y="140"/>
                  <a:pt x="140" y="140"/>
                  <a:pt x="138" y="140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7" y="140"/>
                  <a:pt x="127" y="140"/>
                  <a:pt x="127" y="142"/>
                </a:cubicBezTo>
                <a:cubicBezTo>
                  <a:pt x="127" y="144"/>
                  <a:pt x="127" y="144"/>
                  <a:pt x="129" y="1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Freeform 28">
            <a:extLst>
              <a:ext uri="{FF2B5EF4-FFF2-40B4-BE49-F238E27FC236}">
                <a16:creationId xmlns:a16="http://schemas.microsoft.com/office/drawing/2014/main" id="{4A09B214-5E23-449B-AB8F-C205FBAAC40B}"/>
              </a:ext>
            </a:extLst>
          </p:cNvPr>
          <p:cNvSpPr>
            <a:spLocks noEditPoints="1"/>
          </p:cNvSpPr>
          <p:nvPr/>
        </p:nvSpPr>
        <p:spPr bwMode="auto">
          <a:xfrm>
            <a:off x="10645776" y="1374776"/>
            <a:ext cx="254000" cy="252413"/>
          </a:xfrm>
          <a:custGeom>
            <a:avLst/>
            <a:gdLst>
              <a:gd name="T0" fmla="*/ 112 w 160"/>
              <a:gd name="T1" fmla="*/ 31 h 159"/>
              <a:gd name="T2" fmla="*/ 53 w 160"/>
              <a:gd name="T3" fmla="*/ 0 h 159"/>
              <a:gd name="T4" fmla="*/ 35 w 160"/>
              <a:gd name="T5" fmla="*/ 31 h 159"/>
              <a:gd name="T6" fmla="*/ 0 w 160"/>
              <a:gd name="T7" fmla="*/ 63 h 159"/>
              <a:gd name="T8" fmla="*/ 35 w 160"/>
              <a:gd name="T9" fmla="*/ 131 h 159"/>
              <a:gd name="T10" fmla="*/ 29 w 160"/>
              <a:gd name="T11" fmla="*/ 153 h 159"/>
              <a:gd name="T12" fmla="*/ 49 w 160"/>
              <a:gd name="T13" fmla="*/ 159 h 159"/>
              <a:gd name="T14" fmla="*/ 117 w 160"/>
              <a:gd name="T15" fmla="*/ 153 h 159"/>
              <a:gd name="T16" fmla="*/ 136 w 160"/>
              <a:gd name="T17" fmla="*/ 144 h 159"/>
              <a:gd name="T18" fmla="*/ 160 w 160"/>
              <a:gd name="T19" fmla="*/ 116 h 159"/>
              <a:gd name="T20" fmla="*/ 138 w 160"/>
              <a:gd name="T21" fmla="*/ 37 h 159"/>
              <a:gd name="T22" fmla="*/ 108 w 160"/>
              <a:gd name="T23" fmla="*/ 48 h 159"/>
              <a:gd name="T24" fmla="*/ 27 w 160"/>
              <a:gd name="T25" fmla="*/ 42 h 159"/>
              <a:gd name="T26" fmla="*/ 49 w 160"/>
              <a:gd name="T27" fmla="*/ 48 h 159"/>
              <a:gd name="T28" fmla="*/ 44 w 160"/>
              <a:gd name="T29" fmla="*/ 52 h 159"/>
              <a:gd name="T30" fmla="*/ 114 w 160"/>
              <a:gd name="T31" fmla="*/ 48 h 159"/>
              <a:gd name="T32" fmla="*/ 125 w 160"/>
              <a:gd name="T33" fmla="*/ 37 h 159"/>
              <a:gd name="T34" fmla="*/ 9 w 160"/>
              <a:gd name="T35" fmla="*/ 61 h 159"/>
              <a:gd name="T36" fmla="*/ 60 w 160"/>
              <a:gd name="T37" fmla="*/ 131 h 159"/>
              <a:gd name="T38" fmla="*/ 49 w 160"/>
              <a:gd name="T39" fmla="*/ 155 h 159"/>
              <a:gd name="T40" fmla="*/ 103 w 160"/>
              <a:gd name="T41" fmla="*/ 127 h 159"/>
              <a:gd name="T42" fmla="*/ 57 w 160"/>
              <a:gd name="T43" fmla="*/ 127 h 159"/>
              <a:gd name="T44" fmla="*/ 29 w 160"/>
              <a:gd name="T45" fmla="*/ 146 h 159"/>
              <a:gd name="T46" fmla="*/ 132 w 160"/>
              <a:gd name="T47" fmla="*/ 146 h 159"/>
              <a:gd name="T48" fmla="*/ 44 w 160"/>
              <a:gd name="T49" fmla="*/ 111 h 159"/>
              <a:gd name="T50" fmla="*/ 40 w 160"/>
              <a:gd name="T51" fmla="*/ 105 h 159"/>
              <a:gd name="T52" fmla="*/ 121 w 160"/>
              <a:gd name="T53" fmla="*/ 105 h 159"/>
              <a:gd name="T54" fmla="*/ 114 w 160"/>
              <a:gd name="T55" fmla="*/ 111 h 159"/>
              <a:gd name="T56" fmla="*/ 110 w 160"/>
              <a:gd name="T57" fmla="*/ 116 h 159"/>
              <a:gd name="T58" fmla="*/ 53 w 160"/>
              <a:gd name="T59" fmla="*/ 109 h 159"/>
              <a:gd name="T60" fmla="*/ 156 w 160"/>
              <a:gd name="T61" fmla="*/ 116 h 159"/>
              <a:gd name="T62" fmla="*/ 125 w 160"/>
              <a:gd name="T63" fmla="*/ 105 h 159"/>
              <a:gd name="T64" fmla="*/ 35 w 160"/>
              <a:gd name="T65" fmla="*/ 105 h 159"/>
              <a:gd name="T66" fmla="*/ 5 w 160"/>
              <a:gd name="T67" fmla="*/ 116 h 159"/>
              <a:gd name="T68" fmla="*/ 156 w 160"/>
              <a:gd name="T69" fmla="*/ 116 h 159"/>
              <a:gd name="T70" fmla="*/ 144 w 160"/>
              <a:gd name="T71" fmla="*/ 74 h 159"/>
              <a:gd name="T72" fmla="*/ 144 w 160"/>
              <a:gd name="T73" fmla="*/ 81 h 159"/>
              <a:gd name="T74" fmla="*/ 139 w 160"/>
              <a:gd name="T75" fmla="*/ 83 h 159"/>
              <a:gd name="T76" fmla="*/ 139 w 160"/>
              <a:gd name="T77" fmla="*/ 98 h 159"/>
              <a:gd name="T78" fmla="*/ 143 w 160"/>
              <a:gd name="T79" fmla="*/ 95 h 159"/>
              <a:gd name="T80" fmla="*/ 143 w 160"/>
              <a:gd name="T81" fmla="*/ 110 h 159"/>
              <a:gd name="T82" fmla="*/ 139 w 160"/>
              <a:gd name="T83" fmla="*/ 116 h 159"/>
              <a:gd name="T84" fmla="*/ 143 w 160"/>
              <a:gd name="T85" fmla="*/ 111 h 159"/>
              <a:gd name="T86" fmla="*/ 95 w 160"/>
              <a:gd name="T87" fmla="*/ 140 h 159"/>
              <a:gd name="T88" fmla="*/ 67 w 160"/>
              <a:gd name="T89" fmla="*/ 140 h 159"/>
              <a:gd name="T90" fmla="*/ 65 w 160"/>
              <a:gd name="T91" fmla="*/ 144 h 159"/>
              <a:gd name="T92" fmla="*/ 97 w 160"/>
              <a:gd name="T93" fmla="*/ 151 h 159"/>
              <a:gd name="T94" fmla="*/ 65 w 160"/>
              <a:gd name="T95" fmla="*/ 144 h 159"/>
              <a:gd name="T96" fmla="*/ 16 w 160"/>
              <a:gd name="T97" fmla="*/ 74 h 159"/>
              <a:gd name="T98" fmla="*/ 10 w 160"/>
              <a:gd name="T99" fmla="*/ 76 h 159"/>
              <a:gd name="T100" fmla="*/ 16 w 160"/>
              <a:gd name="T101" fmla="*/ 105 h 159"/>
              <a:gd name="T102" fmla="*/ 10 w 160"/>
              <a:gd name="T103" fmla="*/ 8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59">
                <a:moveTo>
                  <a:pt x="138" y="37"/>
                </a:moveTo>
                <a:cubicBezTo>
                  <a:pt x="134" y="33"/>
                  <a:pt x="130" y="31"/>
                  <a:pt x="125" y="31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1" y="0"/>
                  <a:pt x="49" y="2"/>
                  <a:pt x="49" y="4"/>
                </a:cubicBezTo>
                <a:cubicBezTo>
                  <a:pt x="49" y="31"/>
                  <a:pt x="49" y="31"/>
                  <a:pt x="49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1" y="31"/>
                  <a:pt x="27" y="33"/>
                  <a:pt x="22" y="3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4"/>
                  <a:pt x="7" y="131"/>
                  <a:pt x="16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6"/>
                  <a:pt x="22" y="148"/>
                  <a:pt x="25" y="148"/>
                </a:cubicBezTo>
                <a:cubicBezTo>
                  <a:pt x="25" y="151"/>
                  <a:pt x="27" y="153"/>
                  <a:pt x="29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55"/>
                  <a:pt x="44" y="157"/>
                  <a:pt x="44" y="157"/>
                </a:cubicBezTo>
                <a:cubicBezTo>
                  <a:pt x="46" y="159"/>
                  <a:pt x="49" y="159"/>
                  <a:pt x="49" y="159"/>
                </a:cubicBezTo>
                <a:cubicBezTo>
                  <a:pt x="110" y="159"/>
                  <a:pt x="110" y="159"/>
                  <a:pt x="110" y="159"/>
                </a:cubicBezTo>
                <a:cubicBezTo>
                  <a:pt x="112" y="159"/>
                  <a:pt x="114" y="159"/>
                  <a:pt x="117" y="157"/>
                </a:cubicBezTo>
                <a:cubicBezTo>
                  <a:pt x="117" y="157"/>
                  <a:pt x="117" y="155"/>
                  <a:pt x="117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4" y="153"/>
                  <a:pt x="136" y="151"/>
                  <a:pt x="136" y="148"/>
                </a:cubicBezTo>
                <a:cubicBezTo>
                  <a:pt x="136" y="148"/>
                  <a:pt x="136" y="146"/>
                  <a:pt x="136" y="144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45" y="131"/>
                  <a:pt x="145" y="131"/>
                  <a:pt x="145" y="131"/>
                </a:cubicBezTo>
                <a:cubicBezTo>
                  <a:pt x="154" y="131"/>
                  <a:pt x="160" y="124"/>
                  <a:pt x="160" y="116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38" y="37"/>
                  <a:pt x="138" y="37"/>
                  <a:pt x="138" y="37"/>
                </a:cubicBezTo>
                <a:close/>
                <a:moveTo>
                  <a:pt x="53" y="4"/>
                </a:moveTo>
                <a:cubicBezTo>
                  <a:pt x="108" y="4"/>
                  <a:pt x="108" y="4"/>
                  <a:pt x="108" y="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53" y="48"/>
                  <a:pt x="53" y="48"/>
                  <a:pt x="53" y="48"/>
                </a:cubicBezTo>
                <a:lnTo>
                  <a:pt x="53" y="4"/>
                </a:lnTo>
                <a:close/>
                <a:moveTo>
                  <a:pt x="27" y="42"/>
                </a:moveTo>
                <a:cubicBezTo>
                  <a:pt x="29" y="37"/>
                  <a:pt x="31" y="37"/>
                  <a:pt x="35" y="37"/>
                </a:cubicBezTo>
                <a:cubicBezTo>
                  <a:pt x="49" y="37"/>
                  <a:pt x="49" y="37"/>
                  <a:pt x="49" y="37"/>
                </a:cubicBezTo>
                <a:cubicBezTo>
                  <a:pt x="49" y="48"/>
                  <a:pt x="49" y="48"/>
                  <a:pt x="49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4" y="48"/>
                  <a:pt x="42" y="48"/>
                  <a:pt x="42" y="50"/>
                </a:cubicBezTo>
                <a:cubicBezTo>
                  <a:pt x="42" y="52"/>
                  <a:pt x="44" y="52"/>
                  <a:pt x="44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7" y="52"/>
                  <a:pt x="119" y="52"/>
                  <a:pt x="119" y="50"/>
                </a:cubicBezTo>
                <a:cubicBezTo>
                  <a:pt x="119" y="48"/>
                  <a:pt x="117" y="48"/>
                  <a:pt x="114" y="48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8" y="37"/>
                  <a:pt x="132" y="37"/>
                  <a:pt x="134" y="42"/>
                </a:cubicBezTo>
                <a:cubicBezTo>
                  <a:pt x="152" y="61"/>
                  <a:pt x="152" y="61"/>
                  <a:pt x="152" y="61"/>
                </a:cubicBezTo>
                <a:cubicBezTo>
                  <a:pt x="9" y="61"/>
                  <a:pt x="9" y="61"/>
                  <a:pt x="9" y="61"/>
                </a:cubicBezTo>
                <a:lnTo>
                  <a:pt x="27" y="42"/>
                </a:lnTo>
                <a:close/>
                <a:moveTo>
                  <a:pt x="49" y="155"/>
                </a:moveTo>
                <a:cubicBezTo>
                  <a:pt x="60" y="131"/>
                  <a:pt x="60" y="131"/>
                  <a:pt x="60" y="131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112" y="155"/>
                  <a:pt x="112" y="155"/>
                  <a:pt x="112" y="155"/>
                </a:cubicBezTo>
                <a:lnTo>
                  <a:pt x="49" y="155"/>
                </a:lnTo>
                <a:close/>
                <a:moveTo>
                  <a:pt x="132" y="146"/>
                </a:moveTo>
                <a:cubicBezTo>
                  <a:pt x="114" y="146"/>
                  <a:pt x="114" y="146"/>
                  <a:pt x="114" y="146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3" y="124"/>
                  <a:pt x="101" y="124"/>
                  <a:pt x="10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57" y="124"/>
                  <a:pt x="57" y="124"/>
                  <a:pt x="57" y="127"/>
                </a:cubicBezTo>
                <a:cubicBezTo>
                  <a:pt x="57" y="127"/>
                  <a:pt x="57" y="127"/>
                  <a:pt x="55" y="127"/>
                </a:cubicBezTo>
                <a:cubicBezTo>
                  <a:pt x="46" y="146"/>
                  <a:pt x="46" y="146"/>
                  <a:pt x="46" y="146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9" y="120"/>
                  <a:pt x="49" y="120"/>
                  <a:pt x="49" y="12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32" y="146"/>
                  <a:pt x="132" y="146"/>
                  <a:pt x="132" y="146"/>
                </a:cubicBezTo>
                <a:close/>
                <a:moveTo>
                  <a:pt x="108" y="105"/>
                </a:moveTo>
                <a:cubicBezTo>
                  <a:pt x="53" y="105"/>
                  <a:pt x="53" y="105"/>
                  <a:pt x="53" y="105"/>
                </a:cubicBezTo>
                <a:cubicBezTo>
                  <a:pt x="49" y="105"/>
                  <a:pt x="44" y="107"/>
                  <a:pt x="44" y="111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0" y="94"/>
                  <a:pt x="49" y="85"/>
                  <a:pt x="60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12" y="85"/>
                  <a:pt x="121" y="94"/>
                  <a:pt x="121" y="105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14" y="107"/>
                  <a:pt x="112" y="105"/>
                  <a:pt x="108" y="105"/>
                </a:cubicBezTo>
                <a:close/>
                <a:moveTo>
                  <a:pt x="110" y="111"/>
                </a:moveTo>
                <a:cubicBezTo>
                  <a:pt x="110" y="116"/>
                  <a:pt x="110" y="116"/>
                  <a:pt x="11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51" y="111"/>
                  <a:pt x="51" y="109"/>
                  <a:pt x="53" y="109"/>
                </a:cubicBezTo>
                <a:cubicBezTo>
                  <a:pt x="108" y="109"/>
                  <a:pt x="108" y="109"/>
                  <a:pt x="108" y="109"/>
                </a:cubicBezTo>
                <a:lnTo>
                  <a:pt x="110" y="111"/>
                </a:lnTo>
                <a:close/>
                <a:moveTo>
                  <a:pt x="156" y="116"/>
                </a:moveTo>
                <a:cubicBezTo>
                  <a:pt x="156" y="120"/>
                  <a:pt x="152" y="124"/>
                  <a:pt x="145" y="124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25" y="92"/>
                  <a:pt x="114" y="81"/>
                  <a:pt x="101" y="81"/>
                </a:cubicBezTo>
                <a:cubicBezTo>
                  <a:pt x="60" y="81"/>
                  <a:pt x="60" y="81"/>
                  <a:pt x="60" y="81"/>
                </a:cubicBezTo>
                <a:cubicBezTo>
                  <a:pt x="44" y="81"/>
                  <a:pt x="35" y="92"/>
                  <a:pt x="35" y="105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9" y="124"/>
                  <a:pt x="5" y="120"/>
                  <a:pt x="5" y="116"/>
                </a:cubicBezTo>
                <a:cubicBezTo>
                  <a:pt x="5" y="66"/>
                  <a:pt x="5" y="66"/>
                  <a:pt x="5" y="66"/>
                </a:cubicBezTo>
                <a:cubicBezTo>
                  <a:pt x="156" y="66"/>
                  <a:pt x="156" y="66"/>
                  <a:pt x="156" y="66"/>
                </a:cubicBezTo>
                <a:lnTo>
                  <a:pt x="156" y="116"/>
                </a:lnTo>
                <a:close/>
                <a:moveTo>
                  <a:pt x="144" y="90"/>
                </a:moveTo>
                <a:cubicBezTo>
                  <a:pt x="148" y="90"/>
                  <a:pt x="150" y="87"/>
                  <a:pt x="150" y="83"/>
                </a:cubicBezTo>
                <a:cubicBezTo>
                  <a:pt x="150" y="78"/>
                  <a:pt x="148" y="74"/>
                  <a:pt x="144" y="74"/>
                </a:cubicBezTo>
                <a:cubicBezTo>
                  <a:pt x="139" y="74"/>
                  <a:pt x="135" y="78"/>
                  <a:pt x="135" y="83"/>
                </a:cubicBezTo>
                <a:cubicBezTo>
                  <a:pt x="135" y="87"/>
                  <a:pt x="139" y="90"/>
                  <a:pt x="144" y="90"/>
                </a:cubicBezTo>
                <a:close/>
                <a:moveTo>
                  <a:pt x="144" y="81"/>
                </a:moveTo>
                <a:cubicBezTo>
                  <a:pt x="144" y="81"/>
                  <a:pt x="146" y="81"/>
                  <a:pt x="146" y="83"/>
                </a:cubicBezTo>
                <a:cubicBezTo>
                  <a:pt x="144" y="85"/>
                  <a:pt x="144" y="85"/>
                  <a:pt x="144" y="85"/>
                </a:cubicBezTo>
                <a:cubicBezTo>
                  <a:pt x="141" y="85"/>
                  <a:pt x="139" y="83"/>
                  <a:pt x="139" y="83"/>
                </a:cubicBezTo>
                <a:cubicBezTo>
                  <a:pt x="139" y="81"/>
                  <a:pt x="141" y="81"/>
                  <a:pt x="144" y="81"/>
                </a:cubicBezTo>
                <a:close/>
                <a:moveTo>
                  <a:pt x="143" y="95"/>
                </a:moveTo>
                <a:cubicBezTo>
                  <a:pt x="141" y="95"/>
                  <a:pt x="139" y="95"/>
                  <a:pt x="139" y="98"/>
                </a:cubicBezTo>
                <a:cubicBezTo>
                  <a:pt x="139" y="101"/>
                  <a:pt x="141" y="101"/>
                  <a:pt x="143" y="101"/>
                </a:cubicBezTo>
                <a:cubicBezTo>
                  <a:pt x="143" y="101"/>
                  <a:pt x="145" y="101"/>
                  <a:pt x="145" y="98"/>
                </a:cubicBezTo>
                <a:cubicBezTo>
                  <a:pt x="145" y="95"/>
                  <a:pt x="143" y="95"/>
                  <a:pt x="143" y="95"/>
                </a:cubicBezTo>
                <a:close/>
                <a:moveTo>
                  <a:pt x="143" y="105"/>
                </a:moveTo>
                <a:cubicBezTo>
                  <a:pt x="141" y="105"/>
                  <a:pt x="139" y="105"/>
                  <a:pt x="139" y="107"/>
                </a:cubicBezTo>
                <a:cubicBezTo>
                  <a:pt x="139" y="110"/>
                  <a:pt x="141" y="110"/>
                  <a:pt x="143" y="110"/>
                </a:cubicBezTo>
                <a:cubicBezTo>
                  <a:pt x="143" y="110"/>
                  <a:pt x="145" y="110"/>
                  <a:pt x="145" y="107"/>
                </a:cubicBezTo>
                <a:cubicBezTo>
                  <a:pt x="145" y="105"/>
                  <a:pt x="143" y="105"/>
                  <a:pt x="143" y="105"/>
                </a:cubicBezTo>
                <a:close/>
                <a:moveTo>
                  <a:pt x="139" y="116"/>
                </a:moveTo>
                <a:cubicBezTo>
                  <a:pt x="139" y="116"/>
                  <a:pt x="141" y="118"/>
                  <a:pt x="143" y="118"/>
                </a:cubicBezTo>
                <a:cubicBezTo>
                  <a:pt x="145" y="116"/>
                  <a:pt x="145" y="116"/>
                  <a:pt x="145" y="116"/>
                </a:cubicBezTo>
                <a:cubicBezTo>
                  <a:pt x="145" y="113"/>
                  <a:pt x="143" y="111"/>
                  <a:pt x="143" y="111"/>
                </a:cubicBezTo>
                <a:cubicBezTo>
                  <a:pt x="141" y="111"/>
                  <a:pt x="139" y="113"/>
                  <a:pt x="139" y="116"/>
                </a:cubicBezTo>
                <a:close/>
                <a:moveTo>
                  <a:pt x="91" y="142"/>
                </a:moveTo>
                <a:cubicBezTo>
                  <a:pt x="93" y="142"/>
                  <a:pt x="95" y="140"/>
                  <a:pt x="95" y="140"/>
                </a:cubicBezTo>
                <a:cubicBezTo>
                  <a:pt x="95" y="137"/>
                  <a:pt x="93" y="135"/>
                  <a:pt x="91" y="135"/>
                </a:cubicBezTo>
                <a:cubicBezTo>
                  <a:pt x="71" y="135"/>
                  <a:pt x="71" y="135"/>
                  <a:pt x="71" y="135"/>
                </a:cubicBezTo>
                <a:cubicBezTo>
                  <a:pt x="69" y="135"/>
                  <a:pt x="67" y="137"/>
                  <a:pt x="67" y="140"/>
                </a:cubicBezTo>
                <a:cubicBezTo>
                  <a:pt x="67" y="140"/>
                  <a:pt x="69" y="142"/>
                  <a:pt x="71" y="142"/>
                </a:cubicBezTo>
                <a:cubicBezTo>
                  <a:pt x="91" y="142"/>
                  <a:pt x="91" y="142"/>
                  <a:pt x="91" y="142"/>
                </a:cubicBezTo>
                <a:close/>
                <a:moveTo>
                  <a:pt x="65" y="144"/>
                </a:moveTo>
                <a:cubicBezTo>
                  <a:pt x="63" y="144"/>
                  <a:pt x="63" y="146"/>
                  <a:pt x="63" y="146"/>
                </a:cubicBezTo>
                <a:cubicBezTo>
                  <a:pt x="63" y="149"/>
                  <a:pt x="63" y="151"/>
                  <a:pt x="65" y="151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7" y="151"/>
                  <a:pt x="99" y="149"/>
                  <a:pt x="99" y="146"/>
                </a:cubicBezTo>
                <a:cubicBezTo>
                  <a:pt x="97" y="144"/>
                  <a:pt x="97" y="144"/>
                  <a:pt x="97" y="144"/>
                </a:cubicBezTo>
                <a:cubicBezTo>
                  <a:pt x="65" y="144"/>
                  <a:pt x="65" y="144"/>
                  <a:pt x="65" y="144"/>
                </a:cubicBezTo>
                <a:close/>
                <a:moveTo>
                  <a:pt x="14" y="81"/>
                </a:moveTo>
                <a:cubicBezTo>
                  <a:pt x="14" y="81"/>
                  <a:pt x="16" y="79"/>
                  <a:pt x="16" y="76"/>
                </a:cubicBezTo>
                <a:cubicBezTo>
                  <a:pt x="16" y="74"/>
                  <a:pt x="16" y="74"/>
                  <a:pt x="16" y="74"/>
                </a:cubicBezTo>
                <a:cubicBezTo>
                  <a:pt x="16" y="71"/>
                  <a:pt x="14" y="71"/>
                  <a:pt x="14" y="71"/>
                </a:cubicBezTo>
                <a:cubicBezTo>
                  <a:pt x="12" y="71"/>
                  <a:pt x="10" y="71"/>
                  <a:pt x="10" y="74"/>
                </a:cubicBezTo>
                <a:cubicBezTo>
                  <a:pt x="10" y="76"/>
                  <a:pt x="10" y="76"/>
                  <a:pt x="10" y="76"/>
                </a:cubicBezTo>
                <a:cubicBezTo>
                  <a:pt x="10" y="79"/>
                  <a:pt x="12" y="81"/>
                  <a:pt x="14" y="81"/>
                </a:cubicBezTo>
                <a:close/>
                <a:moveTo>
                  <a:pt x="14" y="107"/>
                </a:moveTo>
                <a:cubicBezTo>
                  <a:pt x="16" y="105"/>
                  <a:pt x="16" y="105"/>
                  <a:pt x="16" y="105"/>
                </a:cubicBezTo>
                <a:cubicBezTo>
                  <a:pt x="16" y="88"/>
                  <a:pt x="16" y="88"/>
                  <a:pt x="16" y="88"/>
                </a:cubicBezTo>
                <a:cubicBezTo>
                  <a:pt x="14" y="86"/>
                  <a:pt x="14" y="86"/>
                  <a:pt x="14" y="86"/>
                </a:cubicBezTo>
                <a:cubicBezTo>
                  <a:pt x="12" y="86"/>
                  <a:pt x="10" y="88"/>
                  <a:pt x="10" y="88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10" y="105"/>
                  <a:pt x="12" y="107"/>
                  <a:pt x="14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Freeform 29">
            <a:extLst>
              <a:ext uri="{FF2B5EF4-FFF2-40B4-BE49-F238E27FC236}">
                <a16:creationId xmlns:a16="http://schemas.microsoft.com/office/drawing/2014/main" id="{17C38951-D664-466F-969B-A882E9ACC668}"/>
              </a:ext>
            </a:extLst>
          </p:cNvPr>
          <p:cNvSpPr>
            <a:spLocks noEditPoints="1"/>
          </p:cNvSpPr>
          <p:nvPr/>
        </p:nvSpPr>
        <p:spPr bwMode="auto">
          <a:xfrm>
            <a:off x="11237914" y="1374776"/>
            <a:ext cx="174625" cy="254000"/>
          </a:xfrm>
          <a:custGeom>
            <a:avLst/>
            <a:gdLst>
              <a:gd name="T0" fmla="*/ 60 w 110"/>
              <a:gd name="T1" fmla="*/ 0 h 160"/>
              <a:gd name="T2" fmla="*/ 51 w 110"/>
              <a:gd name="T3" fmla="*/ 0 h 160"/>
              <a:gd name="T4" fmla="*/ 18 w 110"/>
              <a:gd name="T5" fmla="*/ 94 h 160"/>
              <a:gd name="T6" fmla="*/ 31 w 110"/>
              <a:gd name="T7" fmla="*/ 147 h 160"/>
              <a:gd name="T8" fmla="*/ 38 w 110"/>
              <a:gd name="T9" fmla="*/ 151 h 160"/>
              <a:gd name="T10" fmla="*/ 51 w 110"/>
              <a:gd name="T11" fmla="*/ 160 h 160"/>
              <a:gd name="T12" fmla="*/ 68 w 110"/>
              <a:gd name="T13" fmla="*/ 155 h 160"/>
              <a:gd name="T14" fmla="*/ 77 w 110"/>
              <a:gd name="T15" fmla="*/ 151 h 160"/>
              <a:gd name="T16" fmla="*/ 79 w 110"/>
              <a:gd name="T17" fmla="*/ 116 h 160"/>
              <a:gd name="T18" fmla="*/ 108 w 110"/>
              <a:gd name="T19" fmla="*/ 48 h 160"/>
              <a:gd name="T20" fmla="*/ 38 w 110"/>
              <a:gd name="T21" fmla="*/ 65 h 160"/>
              <a:gd name="T22" fmla="*/ 38 w 110"/>
              <a:gd name="T23" fmla="*/ 55 h 160"/>
              <a:gd name="T24" fmla="*/ 44 w 110"/>
              <a:gd name="T25" fmla="*/ 65 h 160"/>
              <a:gd name="T26" fmla="*/ 60 w 110"/>
              <a:gd name="T27" fmla="*/ 111 h 160"/>
              <a:gd name="T28" fmla="*/ 49 w 110"/>
              <a:gd name="T29" fmla="*/ 72 h 160"/>
              <a:gd name="T30" fmla="*/ 60 w 110"/>
              <a:gd name="T31" fmla="*/ 111 h 160"/>
              <a:gd name="T32" fmla="*/ 73 w 110"/>
              <a:gd name="T33" fmla="*/ 118 h 160"/>
              <a:gd name="T34" fmla="*/ 66 w 110"/>
              <a:gd name="T35" fmla="*/ 122 h 160"/>
              <a:gd name="T36" fmla="*/ 66 w 110"/>
              <a:gd name="T37" fmla="*/ 129 h 160"/>
              <a:gd name="T38" fmla="*/ 73 w 110"/>
              <a:gd name="T39" fmla="*/ 133 h 160"/>
              <a:gd name="T40" fmla="*/ 55 w 110"/>
              <a:gd name="T41" fmla="*/ 136 h 160"/>
              <a:gd name="T42" fmla="*/ 73 w 110"/>
              <a:gd name="T43" fmla="*/ 140 h 160"/>
              <a:gd name="T44" fmla="*/ 35 w 110"/>
              <a:gd name="T45" fmla="*/ 144 h 160"/>
              <a:gd name="T46" fmla="*/ 44 w 110"/>
              <a:gd name="T47" fmla="*/ 140 h 160"/>
              <a:gd name="T48" fmla="*/ 44 w 110"/>
              <a:gd name="T49" fmla="*/ 133 h 160"/>
              <a:gd name="T50" fmla="*/ 35 w 110"/>
              <a:gd name="T51" fmla="*/ 129 h 160"/>
              <a:gd name="T52" fmla="*/ 55 w 110"/>
              <a:gd name="T53" fmla="*/ 125 h 160"/>
              <a:gd name="T54" fmla="*/ 35 w 110"/>
              <a:gd name="T55" fmla="*/ 122 h 160"/>
              <a:gd name="T56" fmla="*/ 73 w 110"/>
              <a:gd name="T57" fmla="*/ 118 h 160"/>
              <a:gd name="T58" fmla="*/ 64 w 110"/>
              <a:gd name="T59" fmla="*/ 153 h 160"/>
              <a:gd name="T60" fmla="*/ 51 w 110"/>
              <a:gd name="T61" fmla="*/ 155 h 160"/>
              <a:gd name="T62" fmla="*/ 44 w 110"/>
              <a:gd name="T63" fmla="*/ 151 h 160"/>
              <a:gd name="T64" fmla="*/ 64 w 110"/>
              <a:gd name="T65" fmla="*/ 153 h 160"/>
              <a:gd name="T66" fmla="*/ 88 w 110"/>
              <a:gd name="T67" fmla="*/ 90 h 160"/>
              <a:gd name="T68" fmla="*/ 66 w 110"/>
              <a:gd name="T69" fmla="*/ 111 h 160"/>
              <a:gd name="T70" fmla="*/ 71 w 110"/>
              <a:gd name="T71" fmla="*/ 72 h 160"/>
              <a:gd name="T72" fmla="*/ 71 w 110"/>
              <a:gd name="T73" fmla="*/ 50 h 160"/>
              <a:gd name="T74" fmla="*/ 60 w 110"/>
              <a:gd name="T75" fmla="*/ 65 h 160"/>
              <a:gd name="T76" fmla="*/ 49 w 110"/>
              <a:gd name="T77" fmla="*/ 61 h 160"/>
              <a:gd name="T78" fmla="*/ 29 w 110"/>
              <a:gd name="T79" fmla="*/ 61 h 160"/>
              <a:gd name="T80" fmla="*/ 44 w 110"/>
              <a:gd name="T81" fmla="*/ 72 h 160"/>
              <a:gd name="T82" fmla="*/ 35 w 110"/>
              <a:gd name="T83" fmla="*/ 111 h 160"/>
              <a:gd name="T84" fmla="*/ 7 w 110"/>
              <a:gd name="T85" fmla="*/ 48 h 160"/>
              <a:gd name="T86" fmla="*/ 55 w 110"/>
              <a:gd name="T87" fmla="*/ 4 h 160"/>
              <a:gd name="T88" fmla="*/ 104 w 110"/>
              <a:gd name="T89" fmla="*/ 48 h 160"/>
              <a:gd name="T90" fmla="*/ 66 w 110"/>
              <a:gd name="T91" fmla="*/ 65 h 160"/>
              <a:gd name="T92" fmla="*/ 71 w 110"/>
              <a:gd name="T93" fmla="*/ 55 h 160"/>
              <a:gd name="T94" fmla="*/ 71 w 110"/>
              <a:gd name="T95" fmla="*/ 65 h 160"/>
              <a:gd name="T96" fmla="*/ 66 w 110"/>
              <a:gd name="T97" fmla="*/ 65 h 160"/>
              <a:gd name="T98" fmla="*/ 66 w 110"/>
              <a:gd name="T99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0" h="160">
                <a:moveTo>
                  <a:pt x="108" y="48"/>
                </a:moveTo>
                <a:cubicBezTo>
                  <a:pt x="106" y="22"/>
                  <a:pt x="86" y="2"/>
                  <a:pt x="60" y="0"/>
                </a:cubicBezTo>
                <a:cubicBezTo>
                  <a:pt x="57" y="0"/>
                  <a:pt x="57" y="0"/>
                  <a:pt x="55" y="0"/>
                </a:cubicBezTo>
                <a:cubicBezTo>
                  <a:pt x="53" y="0"/>
                  <a:pt x="51" y="0"/>
                  <a:pt x="51" y="0"/>
                </a:cubicBezTo>
                <a:cubicBezTo>
                  <a:pt x="24" y="2"/>
                  <a:pt x="5" y="24"/>
                  <a:pt x="0" y="48"/>
                </a:cubicBezTo>
                <a:cubicBezTo>
                  <a:pt x="0" y="65"/>
                  <a:pt x="5" y="83"/>
                  <a:pt x="18" y="94"/>
                </a:cubicBezTo>
                <a:cubicBezTo>
                  <a:pt x="24" y="101"/>
                  <a:pt x="29" y="107"/>
                  <a:pt x="31" y="116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31" y="149"/>
                  <a:pt x="31" y="151"/>
                  <a:pt x="33" y="151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42" y="155"/>
                  <a:pt x="42" y="155"/>
                  <a:pt x="42" y="155"/>
                </a:cubicBezTo>
                <a:cubicBezTo>
                  <a:pt x="44" y="160"/>
                  <a:pt x="46" y="160"/>
                  <a:pt x="51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6" y="160"/>
                  <a:pt x="68" y="15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77" y="151"/>
                  <a:pt x="79" y="149"/>
                  <a:pt x="79" y="147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82" y="107"/>
                  <a:pt x="86" y="101"/>
                  <a:pt x="93" y="94"/>
                </a:cubicBezTo>
                <a:cubicBezTo>
                  <a:pt x="104" y="83"/>
                  <a:pt x="110" y="65"/>
                  <a:pt x="108" y="48"/>
                </a:cubicBezTo>
                <a:close/>
                <a:moveTo>
                  <a:pt x="44" y="65"/>
                </a:moveTo>
                <a:cubicBezTo>
                  <a:pt x="38" y="65"/>
                  <a:pt x="38" y="65"/>
                  <a:pt x="38" y="65"/>
                </a:cubicBezTo>
                <a:cubicBezTo>
                  <a:pt x="35" y="65"/>
                  <a:pt x="33" y="63"/>
                  <a:pt x="33" y="61"/>
                </a:cubicBezTo>
                <a:cubicBezTo>
                  <a:pt x="33" y="59"/>
                  <a:pt x="35" y="55"/>
                  <a:pt x="38" y="55"/>
                </a:cubicBezTo>
                <a:cubicBezTo>
                  <a:pt x="42" y="55"/>
                  <a:pt x="44" y="59"/>
                  <a:pt x="44" y="61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65"/>
                  <a:pt x="44" y="65"/>
                  <a:pt x="44" y="65"/>
                </a:cubicBezTo>
                <a:close/>
                <a:moveTo>
                  <a:pt x="60" y="111"/>
                </a:moveTo>
                <a:cubicBezTo>
                  <a:pt x="49" y="111"/>
                  <a:pt x="49" y="111"/>
                  <a:pt x="49" y="111"/>
                </a:cubicBezTo>
                <a:cubicBezTo>
                  <a:pt x="49" y="72"/>
                  <a:pt x="49" y="72"/>
                  <a:pt x="49" y="72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0" y="111"/>
                  <a:pt x="60" y="111"/>
                  <a:pt x="60" y="111"/>
                </a:cubicBezTo>
                <a:close/>
                <a:moveTo>
                  <a:pt x="73" y="118"/>
                </a:moveTo>
                <a:cubicBezTo>
                  <a:pt x="73" y="122"/>
                  <a:pt x="73" y="122"/>
                  <a:pt x="73" y="122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4" y="122"/>
                  <a:pt x="64" y="125"/>
                  <a:pt x="64" y="125"/>
                </a:cubicBezTo>
                <a:cubicBezTo>
                  <a:pt x="64" y="127"/>
                  <a:pt x="64" y="129"/>
                  <a:pt x="66" y="129"/>
                </a:cubicBezTo>
                <a:cubicBezTo>
                  <a:pt x="73" y="129"/>
                  <a:pt x="73" y="129"/>
                  <a:pt x="73" y="129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57" y="133"/>
                  <a:pt x="57" y="133"/>
                  <a:pt x="57" y="133"/>
                </a:cubicBezTo>
                <a:cubicBezTo>
                  <a:pt x="55" y="133"/>
                  <a:pt x="55" y="136"/>
                  <a:pt x="55" y="136"/>
                </a:cubicBezTo>
                <a:cubicBezTo>
                  <a:pt x="55" y="138"/>
                  <a:pt x="55" y="140"/>
                  <a:pt x="57" y="140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35" y="144"/>
                  <a:pt x="35" y="144"/>
                  <a:pt x="35" y="144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46" y="140"/>
                  <a:pt x="46" y="138"/>
                  <a:pt x="46" y="136"/>
                </a:cubicBezTo>
                <a:cubicBezTo>
                  <a:pt x="46" y="136"/>
                  <a:pt x="46" y="133"/>
                  <a:pt x="44" y="133"/>
                </a:cubicBezTo>
                <a:cubicBezTo>
                  <a:pt x="35" y="133"/>
                  <a:pt x="35" y="133"/>
                  <a:pt x="35" y="133"/>
                </a:cubicBezTo>
                <a:cubicBezTo>
                  <a:pt x="35" y="129"/>
                  <a:pt x="35" y="129"/>
                  <a:pt x="35" y="129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53" y="129"/>
                  <a:pt x="55" y="127"/>
                  <a:pt x="55" y="125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18"/>
                  <a:pt x="35" y="118"/>
                  <a:pt x="35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118"/>
                  <a:pt x="73" y="118"/>
                  <a:pt x="73" y="118"/>
                </a:cubicBezTo>
                <a:close/>
                <a:moveTo>
                  <a:pt x="64" y="153"/>
                </a:moveTo>
                <a:cubicBezTo>
                  <a:pt x="62" y="155"/>
                  <a:pt x="60" y="155"/>
                  <a:pt x="60" y="155"/>
                </a:cubicBezTo>
                <a:cubicBezTo>
                  <a:pt x="51" y="155"/>
                  <a:pt x="51" y="155"/>
                  <a:pt x="51" y="155"/>
                </a:cubicBezTo>
                <a:cubicBezTo>
                  <a:pt x="49" y="155"/>
                  <a:pt x="49" y="155"/>
                  <a:pt x="46" y="153"/>
                </a:cubicBezTo>
                <a:cubicBezTo>
                  <a:pt x="44" y="151"/>
                  <a:pt x="44" y="151"/>
                  <a:pt x="44" y="151"/>
                </a:cubicBezTo>
                <a:cubicBezTo>
                  <a:pt x="66" y="151"/>
                  <a:pt x="66" y="151"/>
                  <a:pt x="66" y="151"/>
                </a:cubicBezTo>
                <a:cubicBezTo>
                  <a:pt x="64" y="153"/>
                  <a:pt x="64" y="153"/>
                  <a:pt x="64" y="153"/>
                </a:cubicBezTo>
                <a:cubicBezTo>
                  <a:pt x="64" y="153"/>
                  <a:pt x="64" y="153"/>
                  <a:pt x="64" y="153"/>
                </a:cubicBezTo>
                <a:close/>
                <a:moveTo>
                  <a:pt x="88" y="90"/>
                </a:moveTo>
                <a:cubicBezTo>
                  <a:pt x="82" y="96"/>
                  <a:pt x="77" y="105"/>
                  <a:pt x="75" y="111"/>
                </a:cubicBezTo>
                <a:cubicBezTo>
                  <a:pt x="66" y="111"/>
                  <a:pt x="66" y="111"/>
                  <a:pt x="66" y="111"/>
                </a:cubicBezTo>
                <a:cubicBezTo>
                  <a:pt x="66" y="72"/>
                  <a:pt x="66" y="72"/>
                  <a:pt x="66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7" y="72"/>
                  <a:pt x="82" y="68"/>
                  <a:pt x="82" y="61"/>
                </a:cubicBezTo>
                <a:cubicBezTo>
                  <a:pt x="82" y="55"/>
                  <a:pt x="77" y="50"/>
                  <a:pt x="71" y="50"/>
                </a:cubicBezTo>
                <a:cubicBezTo>
                  <a:pt x="66" y="50"/>
                  <a:pt x="60" y="55"/>
                  <a:pt x="60" y="61"/>
                </a:cubicBezTo>
                <a:cubicBezTo>
                  <a:pt x="60" y="65"/>
                  <a:pt x="60" y="65"/>
                  <a:pt x="60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5"/>
                  <a:pt x="44" y="50"/>
                  <a:pt x="38" y="50"/>
                </a:cubicBezTo>
                <a:cubicBezTo>
                  <a:pt x="33" y="50"/>
                  <a:pt x="29" y="55"/>
                  <a:pt x="29" y="61"/>
                </a:cubicBezTo>
                <a:cubicBezTo>
                  <a:pt x="29" y="68"/>
                  <a:pt x="33" y="72"/>
                  <a:pt x="38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33" y="105"/>
                  <a:pt x="29" y="96"/>
                  <a:pt x="22" y="90"/>
                </a:cubicBezTo>
                <a:cubicBezTo>
                  <a:pt x="11" y="79"/>
                  <a:pt x="5" y="63"/>
                  <a:pt x="7" y="48"/>
                </a:cubicBezTo>
                <a:cubicBezTo>
                  <a:pt x="9" y="26"/>
                  <a:pt x="27" y="6"/>
                  <a:pt x="51" y="4"/>
                </a:cubicBezTo>
                <a:cubicBezTo>
                  <a:pt x="51" y="4"/>
                  <a:pt x="53" y="4"/>
                  <a:pt x="55" y="4"/>
                </a:cubicBezTo>
                <a:cubicBezTo>
                  <a:pt x="57" y="4"/>
                  <a:pt x="57" y="4"/>
                  <a:pt x="60" y="4"/>
                </a:cubicBezTo>
                <a:cubicBezTo>
                  <a:pt x="82" y="6"/>
                  <a:pt x="101" y="26"/>
                  <a:pt x="104" y="48"/>
                </a:cubicBezTo>
                <a:cubicBezTo>
                  <a:pt x="106" y="63"/>
                  <a:pt x="99" y="79"/>
                  <a:pt x="88" y="90"/>
                </a:cubicBezTo>
                <a:close/>
                <a:moveTo>
                  <a:pt x="66" y="65"/>
                </a:moveTo>
                <a:cubicBezTo>
                  <a:pt x="66" y="61"/>
                  <a:pt x="66" y="61"/>
                  <a:pt x="66" y="61"/>
                </a:cubicBezTo>
                <a:cubicBezTo>
                  <a:pt x="66" y="59"/>
                  <a:pt x="68" y="55"/>
                  <a:pt x="71" y="55"/>
                </a:cubicBezTo>
                <a:cubicBezTo>
                  <a:pt x="75" y="55"/>
                  <a:pt x="77" y="59"/>
                  <a:pt x="77" y="61"/>
                </a:cubicBezTo>
                <a:cubicBezTo>
                  <a:pt x="77" y="63"/>
                  <a:pt x="75" y="65"/>
                  <a:pt x="71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6" y="65"/>
                  <a:pt x="66" y="65"/>
                </a:cubicBezTo>
                <a:close/>
                <a:moveTo>
                  <a:pt x="66" y="65"/>
                </a:moveTo>
                <a:cubicBezTo>
                  <a:pt x="66" y="65"/>
                  <a:pt x="66" y="65"/>
                  <a:pt x="66" y="6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Freeform 30">
            <a:extLst>
              <a:ext uri="{FF2B5EF4-FFF2-40B4-BE49-F238E27FC236}">
                <a16:creationId xmlns:a16="http://schemas.microsoft.com/office/drawing/2014/main" id="{05000A57-7B02-4295-9FD5-9AF13E7BA54A}"/>
              </a:ext>
            </a:extLst>
          </p:cNvPr>
          <p:cNvSpPr>
            <a:spLocks noEditPoints="1"/>
          </p:cNvSpPr>
          <p:nvPr/>
        </p:nvSpPr>
        <p:spPr bwMode="auto">
          <a:xfrm>
            <a:off x="779464" y="1922463"/>
            <a:ext cx="171450" cy="254000"/>
          </a:xfrm>
          <a:custGeom>
            <a:avLst/>
            <a:gdLst>
              <a:gd name="T0" fmla="*/ 53 w 108"/>
              <a:gd name="T1" fmla="*/ 0 h 160"/>
              <a:gd name="T2" fmla="*/ 0 w 108"/>
              <a:gd name="T3" fmla="*/ 52 h 160"/>
              <a:gd name="T4" fmla="*/ 0 w 108"/>
              <a:gd name="T5" fmla="*/ 107 h 160"/>
              <a:gd name="T6" fmla="*/ 53 w 108"/>
              <a:gd name="T7" fmla="*/ 160 h 160"/>
              <a:gd name="T8" fmla="*/ 108 w 108"/>
              <a:gd name="T9" fmla="*/ 107 h 160"/>
              <a:gd name="T10" fmla="*/ 108 w 108"/>
              <a:gd name="T11" fmla="*/ 52 h 160"/>
              <a:gd name="T12" fmla="*/ 53 w 108"/>
              <a:gd name="T13" fmla="*/ 0 h 160"/>
              <a:gd name="T14" fmla="*/ 101 w 108"/>
              <a:gd name="T15" fmla="*/ 107 h 160"/>
              <a:gd name="T16" fmla="*/ 53 w 108"/>
              <a:gd name="T17" fmla="*/ 155 h 160"/>
              <a:gd name="T18" fmla="*/ 4 w 108"/>
              <a:gd name="T19" fmla="*/ 107 h 160"/>
              <a:gd name="T20" fmla="*/ 4 w 108"/>
              <a:gd name="T21" fmla="*/ 52 h 160"/>
              <a:gd name="T22" fmla="*/ 53 w 108"/>
              <a:gd name="T23" fmla="*/ 4 h 160"/>
              <a:gd name="T24" fmla="*/ 101 w 108"/>
              <a:gd name="T25" fmla="*/ 52 h 160"/>
              <a:gd name="T26" fmla="*/ 101 w 108"/>
              <a:gd name="T27" fmla="*/ 107 h 160"/>
              <a:gd name="T28" fmla="*/ 53 w 108"/>
              <a:gd name="T29" fmla="*/ 17 h 160"/>
              <a:gd name="T30" fmla="*/ 51 w 108"/>
              <a:gd name="T31" fmla="*/ 20 h 160"/>
              <a:gd name="T32" fmla="*/ 51 w 108"/>
              <a:gd name="T33" fmla="*/ 48 h 160"/>
              <a:gd name="T34" fmla="*/ 53 w 108"/>
              <a:gd name="T35" fmla="*/ 50 h 160"/>
              <a:gd name="T36" fmla="*/ 58 w 108"/>
              <a:gd name="T37" fmla="*/ 48 h 160"/>
              <a:gd name="T38" fmla="*/ 58 w 108"/>
              <a:gd name="T39" fmla="*/ 20 h 160"/>
              <a:gd name="T40" fmla="*/ 53 w 108"/>
              <a:gd name="T41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8" h="160">
                <a:moveTo>
                  <a:pt x="53" y="0"/>
                </a:moveTo>
                <a:cubicBezTo>
                  <a:pt x="24" y="0"/>
                  <a:pt x="0" y="24"/>
                  <a:pt x="0" y="52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36"/>
                  <a:pt x="24" y="160"/>
                  <a:pt x="53" y="160"/>
                </a:cubicBezTo>
                <a:cubicBezTo>
                  <a:pt x="84" y="160"/>
                  <a:pt x="108" y="136"/>
                  <a:pt x="108" y="107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8" y="24"/>
                  <a:pt x="84" y="0"/>
                  <a:pt x="53" y="0"/>
                </a:cubicBezTo>
                <a:close/>
                <a:moveTo>
                  <a:pt x="101" y="107"/>
                </a:moveTo>
                <a:cubicBezTo>
                  <a:pt x="101" y="134"/>
                  <a:pt x="79" y="155"/>
                  <a:pt x="53" y="155"/>
                </a:cubicBezTo>
                <a:cubicBezTo>
                  <a:pt x="26" y="155"/>
                  <a:pt x="4" y="134"/>
                  <a:pt x="4" y="107"/>
                </a:cubicBezTo>
                <a:cubicBezTo>
                  <a:pt x="4" y="52"/>
                  <a:pt x="4" y="52"/>
                  <a:pt x="4" y="52"/>
                </a:cubicBezTo>
                <a:cubicBezTo>
                  <a:pt x="4" y="26"/>
                  <a:pt x="26" y="4"/>
                  <a:pt x="53" y="4"/>
                </a:cubicBezTo>
                <a:cubicBezTo>
                  <a:pt x="79" y="4"/>
                  <a:pt x="101" y="26"/>
                  <a:pt x="101" y="52"/>
                </a:cubicBezTo>
                <a:lnTo>
                  <a:pt x="101" y="107"/>
                </a:lnTo>
                <a:close/>
                <a:moveTo>
                  <a:pt x="53" y="17"/>
                </a:moveTo>
                <a:cubicBezTo>
                  <a:pt x="51" y="17"/>
                  <a:pt x="51" y="17"/>
                  <a:pt x="51" y="20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50"/>
                  <a:pt x="53" y="50"/>
                </a:cubicBezTo>
                <a:cubicBezTo>
                  <a:pt x="56" y="50"/>
                  <a:pt x="58" y="48"/>
                  <a:pt x="58" y="48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7"/>
                  <a:pt x="56" y="17"/>
                  <a:pt x="53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Freeform 31">
            <a:extLst>
              <a:ext uri="{FF2B5EF4-FFF2-40B4-BE49-F238E27FC236}">
                <a16:creationId xmlns:a16="http://schemas.microsoft.com/office/drawing/2014/main" id="{31B1C3E1-DF1E-492F-BE7D-EDB93D7EBC53}"/>
              </a:ext>
            </a:extLst>
          </p:cNvPr>
          <p:cNvSpPr>
            <a:spLocks noEditPoints="1"/>
          </p:cNvSpPr>
          <p:nvPr/>
        </p:nvSpPr>
        <p:spPr bwMode="auto">
          <a:xfrm>
            <a:off x="2408239" y="1925638"/>
            <a:ext cx="217488" cy="257175"/>
          </a:xfrm>
          <a:custGeom>
            <a:avLst/>
            <a:gdLst>
              <a:gd name="T0" fmla="*/ 125 w 137"/>
              <a:gd name="T1" fmla="*/ 78 h 162"/>
              <a:gd name="T2" fmla="*/ 91 w 137"/>
              <a:gd name="T3" fmla="*/ 58 h 162"/>
              <a:gd name="T4" fmla="*/ 91 w 137"/>
              <a:gd name="T5" fmla="*/ 23 h 162"/>
              <a:gd name="T6" fmla="*/ 68 w 137"/>
              <a:gd name="T7" fmla="*/ 0 h 162"/>
              <a:gd name="T8" fmla="*/ 45 w 137"/>
              <a:gd name="T9" fmla="*/ 23 h 162"/>
              <a:gd name="T10" fmla="*/ 45 w 137"/>
              <a:gd name="T11" fmla="*/ 58 h 162"/>
              <a:gd name="T12" fmla="*/ 12 w 137"/>
              <a:gd name="T13" fmla="*/ 78 h 162"/>
              <a:gd name="T14" fmla="*/ 4 w 137"/>
              <a:gd name="T15" fmla="*/ 105 h 162"/>
              <a:gd name="T16" fmla="*/ 28 w 137"/>
              <a:gd name="T17" fmla="*/ 117 h 162"/>
              <a:gd name="T18" fmla="*/ 45 w 137"/>
              <a:gd name="T19" fmla="*/ 111 h 162"/>
              <a:gd name="T20" fmla="*/ 45 w 137"/>
              <a:gd name="T21" fmla="*/ 117 h 162"/>
              <a:gd name="T22" fmla="*/ 40 w 137"/>
              <a:gd name="T23" fmla="*/ 123 h 162"/>
              <a:gd name="T24" fmla="*/ 34 w 137"/>
              <a:gd name="T25" fmla="*/ 151 h 162"/>
              <a:gd name="T26" fmla="*/ 61 w 137"/>
              <a:gd name="T27" fmla="*/ 158 h 162"/>
              <a:gd name="T28" fmla="*/ 68 w 137"/>
              <a:gd name="T29" fmla="*/ 156 h 162"/>
              <a:gd name="T30" fmla="*/ 76 w 137"/>
              <a:gd name="T31" fmla="*/ 158 h 162"/>
              <a:gd name="T32" fmla="*/ 101 w 137"/>
              <a:gd name="T33" fmla="*/ 151 h 162"/>
              <a:gd name="T34" fmla="*/ 97 w 137"/>
              <a:gd name="T35" fmla="*/ 123 h 162"/>
              <a:gd name="T36" fmla="*/ 91 w 137"/>
              <a:gd name="T37" fmla="*/ 117 h 162"/>
              <a:gd name="T38" fmla="*/ 91 w 137"/>
              <a:gd name="T39" fmla="*/ 111 h 162"/>
              <a:gd name="T40" fmla="*/ 109 w 137"/>
              <a:gd name="T41" fmla="*/ 117 h 162"/>
              <a:gd name="T42" fmla="*/ 133 w 137"/>
              <a:gd name="T43" fmla="*/ 105 h 162"/>
              <a:gd name="T44" fmla="*/ 125 w 137"/>
              <a:gd name="T45" fmla="*/ 78 h 162"/>
              <a:gd name="T46" fmla="*/ 121 w 137"/>
              <a:gd name="T47" fmla="*/ 99 h 162"/>
              <a:gd name="T48" fmla="*/ 113 w 137"/>
              <a:gd name="T49" fmla="*/ 103 h 162"/>
              <a:gd name="T50" fmla="*/ 78 w 137"/>
              <a:gd name="T51" fmla="*/ 92 h 162"/>
              <a:gd name="T52" fmla="*/ 78 w 137"/>
              <a:gd name="T53" fmla="*/ 124 h 162"/>
              <a:gd name="T54" fmla="*/ 89 w 137"/>
              <a:gd name="T55" fmla="*/ 132 h 162"/>
              <a:gd name="T56" fmla="*/ 91 w 137"/>
              <a:gd name="T57" fmla="*/ 142 h 162"/>
              <a:gd name="T58" fmla="*/ 82 w 137"/>
              <a:gd name="T59" fmla="*/ 145 h 162"/>
              <a:gd name="T60" fmla="*/ 68 w 137"/>
              <a:gd name="T61" fmla="*/ 142 h 162"/>
              <a:gd name="T62" fmla="*/ 54 w 137"/>
              <a:gd name="T63" fmla="*/ 145 h 162"/>
              <a:gd name="T64" fmla="*/ 46 w 137"/>
              <a:gd name="T65" fmla="*/ 142 h 162"/>
              <a:gd name="T66" fmla="*/ 47 w 137"/>
              <a:gd name="T67" fmla="*/ 132 h 162"/>
              <a:gd name="T68" fmla="*/ 58 w 137"/>
              <a:gd name="T69" fmla="*/ 124 h 162"/>
              <a:gd name="T70" fmla="*/ 58 w 137"/>
              <a:gd name="T71" fmla="*/ 92 h 162"/>
              <a:gd name="T72" fmla="*/ 24 w 137"/>
              <a:gd name="T73" fmla="*/ 103 h 162"/>
              <a:gd name="T74" fmla="*/ 16 w 137"/>
              <a:gd name="T75" fmla="*/ 99 h 162"/>
              <a:gd name="T76" fmla="*/ 18 w 137"/>
              <a:gd name="T77" fmla="*/ 91 h 162"/>
              <a:gd name="T78" fmla="*/ 58 w 137"/>
              <a:gd name="T79" fmla="*/ 67 h 162"/>
              <a:gd name="T80" fmla="*/ 58 w 137"/>
              <a:gd name="T81" fmla="*/ 23 h 162"/>
              <a:gd name="T82" fmla="*/ 68 w 137"/>
              <a:gd name="T83" fmla="*/ 14 h 162"/>
              <a:gd name="T84" fmla="*/ 78 w 137"/>
              <a:gd name="T85" fmla="*/ 23 h 162"/>
              <a:gd name="T86" fmla="*/ 78 w 137"/>
              <a:gd name="T87" fmla="*/ 67 h 162"/>
              <a:gd name="T88" fmla="*/ 118 w 137"/>
              <a:gd name="T89" fmla="*/ 91 h 162"/>
              <a:gd name="T90" fmla="*/ 121 w 137"/>
              <a:gd name="T91" fmla="*/ 99 h 162"/>
              <a:gd name="T92" fmla="*/ 69 w 137"/>
              <a:gd name="T93" fmla="*/ 19 h 162"/>
              <a:gd name="T94" fmla="*/ 65 w 137"/>
              <a:gd name="T95" fmla="*/ 22 h 162"/>
              <a:gd name="T96" fmla="*/ 69 w 137"/>
              <a:gd name="T97" fmla="*/ 27 h 162"/>
              <a:gd name="T98" fmla="*/ 72 w 137"/>
              <a:gd name="T99" fmla="*/ 22 h 162"/>
              <a:gd name="T100" fmla="*/ 69 w 137"/>
              <a:gd name="T101" fmla="*/ 19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7" h="162">
                <a:moveTo>
                  <a:pt x="125" y="78"/>
                </a:moveTo>
                <a:cubicBezTo>
                  <a:pt x="91" y="58"/>
                  <a:pt x="91" y="58"/>
                  <a:pt x="91" y="58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11"/>
                  <a:pt x="80" y="0"/>
                  <a:pt x="68" y="0"/>
                </a:cubicBezTo>
                <a:cubicBezTo>
                  <a:pt x="55" y="0"/>
                  <a:pt x="45" y="11"/>
                  <a:pt x="45" y="23"/>
                </a:cubicBezTo>
                <a:cubicBezTo>
                  <a:pt x="45" y="58"/>
                  <a:pt x="45" y="58"/>
                  <a:pt x="45" y="58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4"/>
                  <a:pt x="0" y="95"/>
                  <a:pt x="4" y="105"/>
                </a:cubicBezTo>
                <a:cubicBezTo>
                  <a:pt x="8" y="114"/>
                  <a:pt x="17" y="120"/>
                  <a:pt x="28" y="117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32" y="128"/>
                  <a:pt x="29" y="141"/>
                  <a:pt x="34" y="151"/>
                </a:cubicBezTo>
                <a:cubicBezTo>
                  <a:pt x="41" y="159"/>
                  <a:pt x="51" y="162"/>
                  <a:pt x="61" y="158"/>
                </a:cubicBezTo>
                <a:cubicBezTo>
                  <a:pt x="61" y="158"/>
                  <a:pt x="63" y="156"/>
                  <a:pt x="68" y="156"/>
                </a:cubicBezTo>
                <a:cubicBezTo>
                  <a:pt x="72" y="156"/>
                  <a:pt x="76" y="158"/>
                  <a:pt x="76" y="158"/>
                </a:cubicBezTo>
                <a:cubicBezTo>
                  <a:pt x="86" y="162"/>
                  <a:pt x="96" y="159"/>
                  <a:pt x="101" y="151"/>
                </a:cubicBezTo>
                <a:cubicBezTo>
                  <a:pt x="107" y="141"/>
                  <a:pt x="105" y="128"/>
                  <a:pt x="97" y="123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18" y="120"/>
                  <a:pt x="129" y="114"/>
                  <a:pt x="133" y="105"/>
                </a:cubicBezTo>
                <a:cubicBezTo>
                  <a:pt x="137" y="95"/>
                  <a:pt x="133" y="84"/>
                  <a:pt x="125" y="78"/>
                </a:cubicBezTo>
                <a:close/>
                <a:moveTo>
                  <a:pt x="121" y="99"/>
                </a:moveTo>
                <a:cubicBezTo>
                  <a:pt x="120" y="102"/>
                  <a:pt x="116" y="105"/>
                  <a:pt x="113" y="103"/>
                </a:cubicBezTo>
                <a:cubicBezTo>
                  <a:pt x="78" y="92"/>
                  <a:pt x="78" y="92"/>
                  <a:pt x="78" y="92"/>
                </a:cubicBezTo>
                <a:cubicBezTo>
                  <a:pt x="78" y="124"/>
                  <a:pt x="78" y="124"/>
                  <a:pt x="78" y="124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92" y="135"/>
                  <a:pt x="92" y="139"/>
                  <a:pt x="91" y="142"/>
                </a:cubicBezTo>
                <a:cubicBezTo>
                  <a:pt x="88" y="145"/>
                  <a:pt x="84" y="146"/>
                  <a:pt x="82" y="145"/>
                </a:cubicBezTo>
                <a:cubicBezTo>
                  <a:pt x="82" y="145"/>
                  <a:pt x="76" y="142"/>
                  <a:pt x="68" y="142"/>
                </a:cubicBezTo>
                <a:cubicBezTo>
                  <a:pt x="61" y="142"/>
                  <a:pt x="54" y="145"/>
                  <a:pt x="54" y="145"/>
                </a:cubicBezTo>
                <a:cubicBezTo>
                  <a:pt x="51" y="146"/>
                  <a:pt x="47" y="145"/>
                  <a:pt x="46" y="142"/>
                </a:cubicBezTo>
                <a:cubicBezTo>
                  <a:pt x="45" y="139"/>
                  <a:pt x="45" y="135"/>
                  <a:pt x="47" y="132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92"/>
                  <a:pt x="58" y="92"/>
                  <a:pt x="58" y="92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0" y="105"/>
                  <a:pt x="17" y="102"/>
                  <a:pt x="16" y="99"/>
                </a:cubicBezTo>
                <a:cubicBezTo>
                  <a:pt x="15" y="96"/>
                  <a:pt x="16" y="92"/>
                  <a:pt x="18" y="91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18"/>
                  <a:pt x="63" y="14"/>
                  <a:pt x="68" y="14"/>
                </a:cubicBezTo>
                <a:cubicBezTo>
                  <a:pt x="74" y="14"/>
                  <a:pt x="78" y="18"/>
                  <a:pt x="78" y="23"/>
                </a:cubicBezTo>
                <a:cubicBezTo>
                  <a:pt x="78" y="67"/>
                  <a:pt x="78" y="67"/>
                  <a:pt x="78" y="67"/>
                </a:cubicBezTo>
                <a:cubicBezTo>
                  <a:pt x="118" y="91"/>
                  <a:pt x="118" y="91"/>
                  <a:pt x="118" y="91"/>
                </a:cubicBezTo>
                <a:cubicBezTo>
                  <a:pt x="121" y="92"/>
                  <a:pt x="122" y="96"/>
                  <a:pt x="121" y="99"/>
                </a:cubicBezTo>
                <a:close/>
                <a:moveTo>
                  <a:pt x="69" y="19"/>
                </a:moveTo>
                <a:cubicBezTo>
                  <a:pt x="66" y="19"/>
                  <a:pt x="65" y="21"/>
                  <a:pt x="65" y="22"/>
                </a:cubicBezTo>
                <a:cubicBezTo>
                  <a:pt x="65" y="25"/>
                  <a:pt x="66" y="27"/>
                  <a:pt x="69" y="27"/>
                </a:cubicBezTo>
                <a:cubicBezTo>
                  <a:pt x="70" y="27"/>
                  <a:pt x="72" y="25"/>
                  <a:pt x="72" y="22"/>
                </a:cubicBezTo>
                <a:cubicBezTo>
                  <a:pt x="72" y="21"/>
                  <a:pt x="70" y="19"/>
                  <a:pt x="69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Freeform 32">
            <a:extLst>
              <a:ext uri="{FF2B5EF4-FFF2-40B4-BE49-F238E27FC236}">
                <a16:creationId xmlns:a16="http://schemas.microsoft.com/office/drawing/2014/main" id="{C41C1CB1-E5FD-428E-ADDC-50A79415FD41}"/>
              </a:ext>
            </a:extLst>
          </p:cNvPr>
          <p:cNvSpPr>
            <a:spLocks noEditPoints="1"/>
          </p:cNvSpPr>
          <p:nvPr/>
        </p:nvSpPr>
        <p:spPr bwMode="auto">
          <a:xfrm>
            <a:off x="4030664" y="3022601"/>
            <a:ext cx="263525" cy="252413"/>
          </a:xfrm>
          <a:custGeom>
            <a:avLst/>
            <a:gdLst>
              <a:gd name="T0" fmla="*/ 65 w 166"/>
              <a:gd name="T1" fmla="*/ 116 h 159"/>
              <a:gd name="T2" fmla="*/ 96 w 166"/>
              <a:gd name="T3" fmla="*/ 94 h 159"/>
              <a:gd name="T4" fmla="*/ 87 w 166"/>
              <a:gd name="T5" fmla="*/ 75 h 159"/>
              <a:gd name="T6" fmla="*/ 75 w 166"/>
              <a:gd name="T7" fmla="*/ 88 h 159"/>
              <a:gd name="T8" fmla="*/ 69 w 166"/>
              <a:gd name="T9" fmla="*/ 70 h 159"/>
              <a:gd name="T10" fmla="*/ 108 w 166"/>
              <a:gd name="T11" fmla="*/ 86 h 159"/>
              <a:gd name="T12" fmla="*/ 76 w 166"/>
              <a:gd name="T13" fmla="*/ 110 h 159"/>
              <a:gd name="T14" fmla="*/ 108 w 166"/>
              <a:gd name="T15" fmla="*/ 119 h 159"/>
              <a:gd name="T16" fmla="*/ 166 w 166"/>
              <a:gd name="T17" fmla="*/ 107 h 159"/>
              <a:gd name="T18" fmla="*/ 158 w 166"/>
              <a:gd name="T19" fmla="*/ 129 h 159"/>
              <a:gd name="T20" fmla="*/ 117 w 166"/>
              <a:gd name="T21" fmla="*/ 115 h 159"/>
              <a:gd name="T22" fmla="*/ 158 w 166"/>
              <a:gd name="T23" fmla="*/ 67 h 159"/>
              <a:gd name="T24" fmla="*/ 166 w 166"/>
              <a:gd name="T25" fmla="*/ 107 h 159"/>
              <a:gd name="T26" fmla="*/ 126 w 166"/>
              <a:gd name="T27" fmla="*/ 107 h 159"/>
              <a:gd name="T28" fmla="*/ 148 w 166"/>
              <a:gd name="T29" fmla="*/ 75 h 159"/>
              <a:gd name="T30" fmla="*/ 141 w 166"/>
              <a:gd name="T31" fmla="*/ 33 h 159"/>
              <a:gd name="T32" fmla="*/ 21 w 166"/>
              <a:gd name="T33" fmla="*/ 81 h 159"/>
              <a:gd name="T34" fmla="*/ 54 w 166"/>
              <a:gd name="T35" fmla="*/ 115 h 159"/>
              <a:gd name="T36" fmla="*/ 102 w 166"/>
              <a:gd name="T37" fmla="*/ 49 h 159"/>
              <a:gd name="T38" fmla="*/ 71 w 166"/>
              <a:gd name="T39" fmla="*/ 139 h 159"/>
              <a:gd name="T40" fmla="*/ 71 w 166"/>
              <a:gd name="T41" fmla="*/ 159 h 159"/>
              <a:gd name="T42" fmla="*/ 79 w 166"/>
              <a:gd name="T43" fmla="*/ 159 h 159"/>
              <a:gd name="T44" fmla="*/ 79 w 166"/>
              <a:gd name="T45" fmla="*/ 139 h 159"/>
              <a:gd name="T46" fmla="*/ 103 w 166"/>
              <a:gd name="T47" fmla="*/ 140 h 159"/>
              <a:gd name="T48" fmla="*/ 96 w 166"/>
              <a:gd name="T49" fmla="*/ 159 h 159"/>
              <a:gd name="T50" fmla="*/ 88 w 166"/>
              <a:gd name="T51" fmla="*/ 140 h 159"/>
              <a:gd name="T52" fmla="*/ 100 w 166"/>
              <a:gd name="T53" fmla="*/ 148 h 159"/>
              <a:gd name="T54" fmla="*/ 91 w 166"/>
              <a:gd name="T55" fmla="*/ 142 h 159"/>
              <a:gd name="T56" fmla="*/ 96 w 166"/>
              <a:gd name="T57" fmla="*/ 156 h 159"/>
              <a:gd name="T58" fmla="*/ 120 w 166"/>
              <a:gd name="T59" fmla="*/ 153 h 159"/>
              <a:gd name="T60" fmla="*/ 112 w 166"/>
              <a:gd name="T61" fmla="*/ 156 h 159"/>
              <a:gd name="T62" fmla="*/ 108 w 166"/>
              <a:gd name="T63" fmla="*/ 139 h 159"/>
              <a:gd name="T64" fmla="*/ 115 w 166"/>
              <a:gd name="T65" fmla="*/ 159 h 159"/>
              <a:gd name="T66" fmla="*/ 124 w 166"/>
              <a:gd name="T67" fmla="*/ 139 h 159"/>
              <a:gd name="T68" fmla="*/ 120 w 166"/>
              <a:gd name="T69" fmla="*/ 153 h 159"/>
              <a:gd name="T70" fmla="*/ 144 w 166"/>
              <a:gd name="T71" fmla="*/ 154 h 159"/>
              <a:gd name="T72" fmla="*/ 141 w 166"/>
              <a:gd name="T73" fmla="*/ 156 h 159"/>
              <a:gd name="T74" fmla="*/ 132 w 166"/>
              <a:gd name="T75" fmla="*/ 159 h 159"/>
              <a:gd name="T76" fmla="*/ 138 w 166"/>
              <a:gd name="T77" fmla="*/ 139 h 159"/>
              <a:gd name="T78" fmla="*/ 144 w 166"/>
              <a:gd name="T79" fmla="*/ 148 h 159"/>
              <a:gd name="T80" fmla="*/ 141 w 166"/>
              <a:gd name="T81" fmla="*/ 142 h 159"/>
              <a:gd name="T82" fmla="*/ 132 w 166"/>
              <a:gd name="T83" fmla="*/ 150 h 159"/>
              <a:gd name="T84" fmla="*/ 141 w 166"/>
              <a:gd name="T85" fmla="*/ 145 h 159"/>
              <a:gd name="T86" fmla="*/ 151 w 166"/>
              <a:gd name="T87" fmla="*/ 143 h 159"/>
              <a:gd name="T88" fmla="*/ 158 w 166"/>
              <a:gd name="T89" fmla="*/ 142 h 159"/>
              <a:gd name="T90" fmla="*/ 163 w 166"/>
              <a:gd name="T91" fmla="*/ 145 h 159"/>
              <a:gd name="T92" fmla="*/ 156 w 166"/>
              <a:gd name="T93" fmla="*/ 137 h 159"/>
              <a:gd name="T94" fmla="*/ 148 w 166"/>
              <a:gd name="T95" fmla="*/ 150 h 159"/>
              <a:gd name="T96" fmla="*/ 158 w 166"/>
              <a:gd name="T97" fmla="*/ 151 h 159"/>
              <a:gd name="T98" fmla="*/ 156 w 166"/>
              <a:gd name="T99" fmla="*/ 156 h 159"/>
              <a:gd name="T100" fmla="*/ 151 w 166"/>
              <a:gd name="T101" fmla="*/ 153 h 159"/>
              <a:gd name="T102" fmla="*/ 148 w 166"/>
              <a:gd name="T103" fmla="*/ 159 h 159"/>
              <a:gd name="T104" fmla="*/ 163 w 166"/>
              <a:gd name="T105" fmla="*/ 153 h 159"/>
              <a:gd name="T106" fmla="*/ 156 w 166"/>
              <a:gd name="T107" fmla="*/ 14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6" h="159">
                <a:moveTo>
                  <a:pt x="108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5" y="110"/>
                  <a:pt x="66" y="105"/>
                  <a:pt x="68" y="102"/>
                </a:cubicBezTo>
                <a:cubicBezTo>
                  <a:pt x="71" y="100"/>
                  <a:pt x="75" y="99"/>
                  <a:pt x="84" y="97"/>
                </a:cubicBezTo>
                <a:cubicBezTo>
                  <a:pt x="90" y="95"/>
                  <a:pt x="94" y="94"/>
                  <a:pt x="96" y="94"/>
                </a:cubicBezTo>
                <a:cubicBezTo>
                  <a:pt x="97" y="92"/>
                  <a:pt x="97" y="89"/>
                  <a:pt x="97" y="86"/>
                </a:cubicBezTo>
                <a:cubicBezTo>
                  <a:pt x="97" y="81"/>
                  <a:pt x="97" y="78"/>
                  <a:pt x="96" y="76"/>
                </a:cubicBezTo>
                <a:cubicBezTo>
                  <a:pt x="94" y="76"/>
                  <a:pt x="91" y="75"/>
                  <a:pt x="87" y="75"/>
                </a:cubicBezTo>
                <a:cubicBezTo>
                  <a:pt x="81" y="75"/>
                  <a:pt x="78" y="76"/>
                  <a:pt x="76" y="76"/>
                </a:cubicBezTo>
                <a:cubicBezTo>
                  <a:pt x="76" y="78"/>
                  <a:pt x="75" y="81"/>
                  <a:pt x="75" y="86"/>
                </a:cubicBezTo>
                <a:cubicBezTo>
                  <a:pt x="75" y="88"/>
                  <a:pt x="75" y="88"/>
                  <a:pt x="75" y="88"/>
                </a:cubicBezTo>
                <a:cubicBezTo>
                  <a:pt x="65" y="88"/>
                  <a:pt x="65" y="88"/>
                  <a:pt x="65" y="88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78"/>
                  <a:pt x="66" y="73"/>
                  <a:pt x="69" y="70"/>
                </a:cubicBezTo>
                <a:cubicBezTo>
                  <a:pt x="72" y="67"/>
                  <a:pt x="78" y="65"/>
                  <a:pt x="87" y="65"/>
                </a:cubicBezTo>
                <a:cubicBezTo>
                  <a:pt x="94" y="65"/>
                  <a:pt x="100" y="67"/>
                  <a:pt x="103" y="70"/>
                </a:cubicBezTo>
                <a:cubicBezTo>
                  <a:pt x="106" y="73"/>
                  <a:pt x="108" y="78"/>
                  <a:pt x="108" y="86"/>
                </a:cubicBezTo>
                <a:cubicBezTo>
                  <a:pt x="108" y="92"/>
                  <a:pt x="108" y="97"/>
                  <a:pt x="105" y="100"/>
                </a:cubicBezTo>
                <a:cubicBezTo>
                  <a:pt x="102" y="102"/>
                  <a:pt x="97" y="105"/>
                  <a:pt x="88" y="107"/>
                </a:cubicBezTo>
                <a:cubicBezTo>
                  <a:pt x="82" y="107"/>
                  <a:pt x="78" y="108"/>
                  <a:pt x="76" y="110"/>
                </a:cubicBezTo>
                <a:cubicBezTo>
                  <a:pt x="76" y="110"/>
                  <a:pt x="75" y="113"/>
                  <a:pt x="75" y="118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lose/>
                <a:moveTo>
                  <a:pt x="166" y="107"/>
                </a:moveTo>
                <a:cubicBezTo>
                  <a:pt x="166" y="115"/>
                  <a:pt x="166" y="115"/>
                  <a:pt x="166" y="115"/>
                </a:cubicBezTo>
                <a:cubicBezTo>
                  <a:pt x="158" y="115"/>
                  <a:pt x="158" y="115"/>
                  <a:pt x="158" y="115"/>
                </a:cubicBezTo>
                <a:cubicBezTo>
                  <a:pt x="158" y="129"/>
                  <a:pt x="158" y="129"/>
                  <a:pt x="158" y="129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8" y="115"/>
                  <a:pt x="148" y="115"/>
                  <a:pt x="148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42" y="67"/>
                  <a:pt x="142" y="67"/>
                  <a:pt x="142" y="67"/>
                </a:cubicBezTo>
                <a:cubicBezTo>
                  <a:pt x="158" y="67"/>
                  <a:pt x="158" y="67"/>
                  <a:pt x="158" y="6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66" y="107"/>
                  <a:pt x="166" y="107"/>
                  <a:pt x="166" y="107"/>
                </a:cubicBezTo>
                <a:close/>
                <a:moveTo>
                  <a:pt x="148" y="75"/>
                </a:moveTo>
                <a:cubicBezTo>
                  <a:pt x="147" y="75"/>
                  <a:pt x="147" y="75"/>
                  <a:pt x="147" y="75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8" y="107"/>
                  <a:pt x="148" y="107"/>
                  <a:pt x="148" y="107"/>
                </a:cubicBezTo>
                <a:cubicBezTo>
                  <a:pt x="148" y="75"/>
                  <a:pt x="148" y="75"/>
                  <a:pt x="148" y="75"/>
                </a:cubicBezTo>
                <a:cubicBezTo>
                  <a:pt x="148" y="75"/>
                  <a:pt x="148" y="75"/>
                  <a:pt x="148" y="75"/>
                </a:cubicBezTo>
                <a:close/>
                <a:moveTo>
                  <a:pt x="102" y="49"/>
                </a:moveTo>
                <a:cubicBezTo>
                  <a:pt x="105" y="51"/>
                  <a:pt x="105" y="57"/>
                  <a:pt x="109" y="56"/>
                </a:cubicBezTo>
                <a:cubicBezTo>
                  <a:pt x="117" y="56"/>
                  <a:pt x="139" y="43"/>
                  <a:pt x="141" y="33"/>
                </a:cubicBezTo>
                <a:cubicBezTo>
                  <a:pt x="144" y="27"/>
                  <a:pt x="133" y="17"/>
                  <a:pt x="129" y="13"/>
                </a:cubicBezTo>
                <a:cubicBezTo>
                  <a:pt x="117" y="0"/>
                  <a:pt x="94" y="5"/>
                  <a:pt x="78" y="22"/>
                </a:cubicBezTo>
                <a:cubicBezTo>
                  <a:pt x="21" y="81"/>
                  <a:pt x="21" y="81"/>
                  <a:pt x="21" y="81"/>
                </a:cubicBezTo>
                <a:cubicBezTo>
                  <a:pt x="5" y="99"/>
                  <a:pt x="0" y="124"/>
                  <a:pt x="14" y="137"/>
                </a:cubicBezTo>
                <a:cubicBezTo>
                  <a:pt x="17" y="140"/>
                  <a:pt x="26" y="151"/>
                  <a:pt x="32" y="150"/>
                </a:cubicBezTo>
                <a:cubicBezTo>
                  <a:pt x="41" y="148"/>
                  <a:pt x="53" y="124"/>
                  <a:pt x="54" y="115"/>
                </a:cubicBezTo>
                <a:cubicBezTo>
                  <a:pt x="54" y="111"/>
                  <a:pt x="50" y="111"/>
                  <a:pt x="47" y="108"/>
                </a:cubicBezTo>
                <a:cubicBezTo>
                  <a:pt x="38" y="99"/>
                  <a:pt x="44" y="78"/>
                  <a:pt x="59" y="62"/>
                </a:cubicBezTo>
                <a:cubicBezTo>
                  <a:pt x="73" y="44"/>
                  <a:pt x="93" y="40"/>
                  <a:pt x="102" y="49"/>
                </a:cubicBezTo>
                <a:close/>
                <a:moveTo>
                  <a:pt x="79" y="147"/>
                </a:moveTo>
                <a:cubicBezTo>
                  <a:pt x="71" y="147"/>
                  <a:pt x="71" y="147"/>
                  <a:pt x="71" y="147"/>
                </a:cubicBezTo>
                <a:cubicBezTo>
                  <a:pt x="71" y="139"/>
                  <a:pt x="71" y="139"/>
                  <a:pt x="71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59"/>
                  <a:pt x="66" y="159"/>
                  <a:pt x="66" y="159"/>
                </a:cubicBezTo>
                <a:cubicBezTo>
                  <a:pt x="71" y="159"/>
                  <a:pt x="71" y="159"/>
                  <a:pt x="71" y="159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9" y="150"/>
                  <a:pt x="79" y="150"/>
                  <a:pt x="79" y="150"/>
                </a:cubicBezTo>
                <a:cubicBezTo>
                  <a:pt x="79" y="159"/>
                  <a:pt x="79" y="159"/>
                  <a:pt x="79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7"/>
                  <a:pt x="79" y="147"/>
                  <a:pt x="79" y="147"/>
                </a:cubicBezTo>
                <a:close/>
                <a:moveTo>
                  <a:pt x="103" y="140"/>
                </a:moveTo>
                <a:cubicBezTo>
                  <a:pt x="103" y="142"/>
                  <a:pt x="105" y="143"/>
                  <a:pt x="105" y="148"/>
                </a:cubicBezTo>
                <a:cubicBezTo>
                  <a:pt x="105" y="153"/>
                  <a:pt x="103" y="156"/>
                  <a:pt x="103" y="158"/>
                </a:cubicBezTo>
                <a:cubicBezTo>
                  <a:pt x="102" y="159"/>
                  <a:pt x="99" y="159"/>
                  <a:pt x="96" y="159"/>
                </a:cubicBezTo>
                <a:cubicBezTo>
                  <a:pt x="91" y="159"/>
                  <a:pt x="88" y="159"/>
                  <a:pt x="88" y="158"/>
                </a:cubicBezTo>
                <a:cubicBezTo>
                  <a:pt x="87" y="156"/>
                  <a:pt x="87" y="154"/>
                  <a:pt x="87" y="150"/>
                </a:cubicBezTo>
                <a:cubicBezTo>
                  <a:pt x="87" y="145"/>
                  <a:pt x="87" y="142"/>
                  <a:pt x="88" y="140"/>
                </a:cubicBezTo>
                <a:cubicBezTo>
                  <a:pt x="88" y="139"/>
                  <a:pt x="91" y="137"/>
                  <a:pt x="96" y="137"/>
                </a:cubicBezTo>
                <a:cubicBezTo>
                  <a:pt x="99" y="137"/>
                  <a:pt x="102" y="139"/>
                  <a:pt x="103" y="140"/>
                </a:cubicBezTo>
                <a:close/>
                <a:moveTo>
                  <a:pt x="100" y="148"/>
                </a:moveTo>
                <a:cubicBezTo>
                  <a:pt x="100" y="145"/>
                  <a:pt x="100" y="143"/>
                  <a:pt x="100" y="142"/>
                </a:cubicBezTo>
                <a:cubicBezTo>
                  <a:pt x="99" y="142"/>
                  <a:pt x="97" y="142"/>
                  <a:pt x="96" y="142"/>
                </a:cubicBezTo>
                <a:cubicBezTo>
                  <a:pt x="93" y="142"/>
                  <a:pt x="91" y="142"/>
                  <a:pt x="91" y="142"/>
                </a:cubicBezTo>
                <a:cubicBezTo>
                  <a:pt x="90" y="143"/>
                  <a:pt x="90" y="145"/>
                  <a:pt x="90" y="150"/>
                </a:cubicBezTo>
                <a:cubicBezTo>
                  <a:pt x="90" y="153"/>
                  <a:pt x="90" y="154"/>
                  <a:pt x="91" y="156"/>
                </a:cubicBezTo>
                <a:cubicBezTo>
                  <a:pt x="91" y="156"/>
                  <a:pt x="93" y="156"/>
                  <a:pt x="96" y="156"/>
                </a:cubicBezTo>
                <a:cubicBezTo>
                  <a:pt x="97" y="156"/>
                  <a:pt x="99" y="156"/>
                  <a:pt x="100" y="156"/>
                </a:cubicBezTo>
                <a:cubicBezTo>
                  <a:pt x="100" y="154"/>
                  <a:pt x="100" y="153"/>
                  <a:pt x="100" y="148"/>
                </a:cubicBezTo>
                <a:close/>
                <a:moveTo>
                  <a:pt x="120" y="153"/>
                </a:moveTo>
                <a:cubicBezTo>
                  <a:pt x="120" y="154"/>
                  <a:pt x="120" y="156"/>
                  <a:pt x="120" y="156"/>
                </a:cubicBezTo>
                <a:cubicBezTo>
                  <a:pt x="120" y="156"/>
                  <a:pt x="118" y="156"/>
                  <a:pt x="115" y="156"/>
                </a:cubicBezTo>
                <a:cubicBezTo>
                  <a:pt x="114" y="156"/>
                  <a:pt x="112" y="156"/>
                  <a:pt x="112" y="156"/>
                </a:cubicBezTo>
                <a:cubicBezTo>
                  <a:pt x="111" y="156"/>
                  <a:pt x="111" y="154"/>
                  <a:pt x="111" y="153"/>
                </a:cubicBezTo>
                <a:cubicBezTo>
                  <a:pt x="111" y="139"/>
                  <a:pt x="111" y="139"/>
                  <a:pt x="111" y="139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08" y="153"/>
                  <a:pt x="108" y="153"/>
                  <a:pt x="108" y="153"/>
                </a:cubicBezTo>
                <a:cubicBezTo>
                  <a:pt x="108" y="156"/>
                  <a:pt x="108" y="158"/>
                  <a:pt x="109" y="159"/>
                </a:cubicBezTo>
                <a:cubicBezTo>
                  <a:pt x="109" y="159"/>
                  <a:pt x="112" y="159"/>
                  <a:pt x="115" y="159"/>
                </a:cubicBezTo>
                <a:cubicBezTo>
                  <a:pt x="120" y="159"/>
                  <a:pt x="121" y="159"/>
                  <a:pt x="123" y="159"/>
                </a:cubicBezTo>
                <a:cubicBezTo>
                  <a:pt x="124" y="158"/>
                  <a:pt x="124" y="156"/>
                  <a:pt x="124" y="153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53"/>
                  <a:pt x="120" y="153"/>
                  <a:pt x="120" y="153"/>
                </a:cubicBezTo>
                <a:cubicBezTo>
                  <a:pt x="120" y="153"/>
                  <a:pt x="120" y="153"/>
                  <a:pt x="120" y="153"/>
                </a:cubicBezTo>
                <a:close/>
                <a:moveTo>
                  <a:pt x="141" y="151"/>
                </a:moveTo>
                <a:cubicBezTo>
                  <a:pt x="141" y="151"/>
                  <a:pt x="141" y="151"/>
                  <a:pt x="141" y="151"/>
                </a:cubicBezTo>
                <a:cubicBezTo>
                  <a:pt x="144" y="151"/>
                  <a:pt x="144" y="153"/>
                  <a:pt x="144" y="154"/>
                </a:cubicBezTo>
                <a:cubicBezTo>
                  <a:pt x="144" y="159"/>
                  <a:pt x="144" y="159"/>
                  <a:pt x="144" y="159"/>
                </a:cubicBezTo>
                <a:cubicBezTo>
                  <a:pt x="141" y="159"/>
                  <a:pt x="141" y="159"/>
                  <a:pt x="141" y="159"/>
                </a:cubicBezTo>
                <a:cubicBezTo>
                  <a:pt x="141" y="156"/>
                  <a:pt x="141" y="156"/>
                  <a:pt x="141" y="156"/>
                </a:cubicBezTo>
                <a:cubicBezTo>
                  <a:pt x="141" y="153"/>
                  <a:pt x="139" y="153"/>
                  <a:pt x="138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41" y="139"/>
                  <a:pt x="142" y="139"/>
                  <a:pt x="144" y="139"/>
                </a:cubicBezTo>
                <a:cubicBezTo>
                  <a:pt x="144" y="140"/>
                  <a:pt x="145" y="142"/>
                  <a:pt x="145" y="145"/>
                </a:cubicBezTo>
                <a:cubicBezTo>
                  <a:pt x="145" y="147"/>
                  <a:pt x="144" y="148"/>
                  <a:pt x="144" y="148"/>
                </a:cubicBezTo>
                <a:cubicBezTo>
                  <a:pt x="144" y="150"/>
                  <a:pt x="142" y="150"/>
                  <a:pt x="141" y="151"/>
                </a:cubicBezTo>
                <a:close/>
                <a:moveTo>
                  <a:pt x="141" y="145"/>
                </a:moveTo>
                <a:cubicBezTo>
                  <a:pt x="141" y="143"/>
                  <a:pt x="141" y="143"/>
                  <a:pt x="141" y="142"/>
                </a:cubicBezTo>
                <a:cubicBezTo>
                  <a:pt x="139" y="142"/>
                  <a:pt x="139" y="142"/>
                  <a:pt x="138" y="142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8" y="150"/>
                  <a:pt x="138" y="150"/>
                  <a:pt x="138" y="150"/>
                </a:cubicBezTo>
                <a:cubicBezTo>
                  <a:pt x="139" y="150"/>
                  <a:pt x="139" y="148"/>
                  <a:pt x="141" y="148"/>
                </a:cubicBezTo>
                <a:cubicBezTo>
                  <a:pt x="141" y="148"/>
                  <a:pt x="141" y="147"/>
                  <a:pt x="141" y="145"/>
                </a:cubicBezTo>
                <a:close/>
                <a:moveTo>
                  <a:pt x="156" y="147"/>
                </a:moveTo>
                <a:cubicBezTo>
                  <a:pt x="154" y="147"/>
                  <a:pt x="153" y="147"/>
                  <a:pt x="151" y="147"/>
                </a:cubicBezTo>
                <a:cubicBezTo>
                  <a:pt x="151" y="147"/>
                  <a:pt x="151" y="145"/>
                  <a:pt x="151" y="143"/>
                </a:cubicBezTo>
                <a:cubicBezTo>
                  <a:pt x="151" y="142"/>
                  <a:pt x="151" y="142"/>
                  <a:pt x="151" y="142"/>
                </a:cubicBezTo>
                <a:cubicBezTo>
                  <a:pt x="153" y="142"/>
                  <a:pt x="154" y="142"/>
                  <a:pt x="156" y="142"/>
                </a:cubicBezTo>
                <a:cubicBezTo>
                  <a:pt x="157" y="142"/>
                  <a:pt x="157" y="142"/>
                  <a:pt x="158" y="142"/>
                </a:cubicBezTo>
                <a:cubicBezTo>
                  <a:pt x="158" y="143"/>
                  <a:pt x="158" y="143"/>
                  <a:pt x="158" y="143"/>
                </a:cubicBezTo>
                <a:cubicBezTo>
                  <a:pt x="158" y="143"/>
                  <a:pt x="158" y="143"/>
                  <a:pt x="158" y="145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163" y="142"/>
                  <a:pt x="163" y="140"/>
                  <a:pt x="161" y="139"/>
                </a:cubicBezTo>
                <a:cubicBezTo>
                  <a:pt x="160" y="139"/>
                  <a:pt x="158" y="137"/>
                  <a:pt x="156" y="137"/>
                </a:cubicBezTo>
                <a:cubicBezTo>
                  <a:pt x="151" y="137"/>
                  <a:pt x="150" y="139"/>
                  <a:pt x="148" y="139"/>
                </a:cubicBezTo>
                <a:cubicBezTo>
                  <a:pt x="148" y="140"/>
                  <a:pt x="147" y="142"/>
                  <a:pt x="147" y="143"/>
                </a:cubicBezTo>
                <a:cubicBezTo>
                  <a:pt x="147" y="147"/>
                  <a:pt x="147" y="148"/>
                  <a:pt x="148" y="150"/>
                </a:cubicBezTo>
                <a:cubicBezTo>
                  <a:pt x="150" y="150"/>
                  <a:pt x="151" y="150"/>
                  <a:pt x="154" y="150"/>
                </a:cubicBezTo>
                <a:cubicBezTo>
                  <a:pt x="157" y="151"/>
                  <a:pt x="157" y="151"/>
                  <a:pt x="157" y="151"/>
                </a:cubicBezTo>
                <a:cubicBezTo>
                  <a:pt x="158" y="151"/>
                  <a:pt x="158" y="151"/>
                  <a:pt x="158" y="151"/>
                </a:cubicBezTo>
                <a:cubicBezTo>
                  <a:pt x="160" y="151"/>
                  <a:pt x="160" y="153"/>
                  <a:pt x="160" y="153"/>
                </a:cubicBezTo>
                <a:cubicBezTo>
                  <a:pt x="160" y="154"/>
                  <a:pt x="158" y="156"/>
                  <a:pt x="158" y="156"/>
                </a:cubicBezTo>
                <a:cubicBezTo>
                  <a:pt x="158" y="156"/>
                  <a:pt x="157" y="156"/>
                  <a:pt x="156" y="156"/>
                </a:cubicBezTo>
                <a:cubicBezTo>
                  <a:pt x="153" y="156"/>
                  <a:pt x="151" y="156"/>
                  <a:pt x="151" y="156"/>
                </a:cubicBezTo>
                <a:cubicBezTo>
                  <a:pt x="151" y="156"/>
                  <a:pt x="151" y="154"/>
                  <a:pt x="151" y="153"/>
                </a:cubicBezTo>
                <a:cubicBezTo>
                  <a:pt x="151" y="153"/>
                  <a:pt x="151" y="153"/>
                  <a:pt x="151" y="153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7" y="156"/>
                  <a:pt x="147" y="158"/>
                  <a:pt x="148" y="159"/>
                </a:cubicBezTo>
                <a:cubicBezTo>
                  <a:pt x="150" y="159"/>
                  <a:pt x="151" y="159"/>
                  <a:pt x="154" y="159"/>
                </a:cubicBezTo>
                <a:cubicBezTo>
                  <a:pt x="158" y="159"/>
                  <a:pt x="160" y="159"/>
                  <a:pt x="161" y="159"/>
                </a:cubicBezTo>
                <a:cubicBezTo>
                  <a:pt x="163" y="158"/>
                  <a:pt x="163" y="156"/>
                  <a:pt x="163" y="153"/>
                </a:cubicBezTo>
                <a:cubicBezTo>
                  <a:pt x="163" y="151"/>
                  <a:pt x="163" y="150"/>
                  <a:pt x="161" y="148"/>
                </a:cubicBezTo>
                <a:cubicBezTo>
                  <a:pt x="161" y="148"/>
                  <a:pt x="158" y="147"/>
                  <a:pt x="156" y="147"/>
                </a:cubicBezTo>
                <a:close/>
                <a:moveTo>
                  <a:pt x="156" y="147"/>
                </a:moveTo>
                <a:cubicBezTo>
                  <a:pt x="156" y="147"/>
                  <a:pt x="156" y="147"/>
                  <a:pt x="156" y="14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Freeform 33">
            <a:extLst>
              <a:ext uri="{FF2B5EF4-FFF2-40B4-BE49-F238E27FC236}">
                <a16:creationId xmlns:a16="http://schemas.microsoft.com/office/drawing/2014/main" id="{AF510236-B364-4884-8034-1BD93320ABD7}"/>
              </a:ext>
            </a:extLst>
          </p:cNvPr>
          <p:cNvSpPr>
            <a:spLocks noEditPoints="1"/>
          </p:cNvSpPr>
          <p:nvPr/>
        </p:nvSpPr>
        <p:spPr bwMode="auto">
          <a:xfrm>
            <a:off x="7343776" y="2479676"/>
            <a:ext cx="254000" cy="244475"/>
          </a:xfrm>
          <a:custGeom>
            <a:avLst/>
            <a:gdLst>
              <a:gd name="T0" fmla="*/ 69 w 160"/>
              <a:gd name="T1" fmla="*/ 27 h 154"/>
              <a:gd name="T2" fmla="*/ 45 w 160"/>
              <a:gd name="T3" fmla="*/ 33 h 154"/>
              <a:gd name="T4" fmla="*/ 37 w 160"/>
              <a:gd name="T5" fmla="*/ 58 h 154"/>
              <a:gd name="T6" fmla="*/ 39 w 160"/>
              <a:gd name="T7" fmla="*/ 73 h 154"/>
              <a:gd name="T8" fmla="*/ 41 w 160"/>
              <a:gd name="T9" fmla="*/ 83 h 154"/>
              <a:gd name="T10" fmla="*/ 41 w 160"/>
              <a:gd name="T11" fmla="*/ 100 h 154"/>
              <a:gd name="T12" fmla="*/ 39 w 160"/>
              <a:gd name="T13" fmla="*/ 106 h 154"/>
              <a:gd name="T14" fmla="*/ 9 w 160"/>
              <a:gd name="T15" fmla="*/ 120 h 154"/>
              <a:gd name="T16" fmla="*/ 0 w 160"/>
              <a:gd name="T17" fmla="*/ 153 h 154"/>
              <a:gd name="T18" fmla="*/ 122 w 160"/>
              <a:gd name="T19" fmla="*/ 154 h 154"/>
              <a:gd name="T20" fmla="*/ 123 w 160"/>
              <a:gd name="T21" fmla="*/ 151 h 154"/>
              <a:gd name="T22" fmla="*/ 86 w 160"/>
              <a:gd name="T23" fmla="*/ 107 h 154"/>
              <a:gd name="T24" fmla="*/ 83 w 160"/>
              <a:gd name="T25" fmla="*/ 106 h 154"/>
              <a:gd name="T26" fmla="*/ 80 w 160"/>
              <a:gd name="T27" fmla="*/ 96 h 154"/>
              <a:gd name="T28" fmla="*/ 82 w 160"/>
              <a:gd name="T29" fmla="*/ 81 h 154"/>
              <a:gd name="T30" fmla="*/ 106 w 160"/>
              <a:gd name="T31" fmla="*/ 106 h 154"/>
              <a:gd name="T32" fmla="*/ 110 w 160"/>
              <a:gd name="T33" fmla="*/ 110 h 154"/>
              <a:gd name="T34" fmla="*/ 134 w 160"/>
              <a:gd name="T35" fmla="*/ 86 h 154"/>
              <a:gd name="T36" fmla="*/ 160 w 160"/>
              <a:gd name="T37" fmla="*/ 45 h 154"/>
              <a:gd name="T38" fmla="*/ 130 w 160"/>
              <a:gd name="T39" fmla="*/ 78 h 154"/>
              <a:gd name="T40" fmla="*/ 114 w 160"/>
              <a:gd name="T41" fmla="*/ 96 h 154"/>
              <a:gd name="T42" fmla="*/ 110 w 160"/>
              <a:gd name="T43" fmla="*/ 82 h 154"/>
              <a:gd name="T44" fmla="*/ 87 w 160"/>
              <a:gd name="T45" fmla="*/ 61 h 154"/>
              <a:gd name="T46" fmla="*/ 85 w 160"/>
              <a:gd name="T47" fmla="*/ 47 h 154"/>
              <a:gd name="T48" fmla="*/ 77 w 160"/>
              <a:gd name="T49" fmla="*/ 33 h 154"/>
              <a:gd name="T50" fmla="*/ 113 w 160"/>
              <a:gd name="T51" fmla="*/ 9 h 154"/>
              <a:gd name="T52" fmla="*/ 130 w 160"/>
              <a:gd name="T53" fmla="*/ 78 h 154"/>
              <a:gd name="T54" fmla="*/ 91 w 160"/>
              <a:gd name="T55" fmla="*/ 45 h 154"/>
              <a:gd name="T56" fmla="*/ 101 w 160"/>
              <a:gd name="T57" fmla="*/ 45 h 154"/>
              <a:gd name="T58" fmla="*/ 113 w 160"/>
              <a:gd name="T59" fmla="*/ 39 h 154"/>
              <a:gd name="T60" fmla="*/ 113 w 160"/>
              <a:gd name="T61" fmla="*/ 51 h 154"/>
              <a:gd name="T62" fmla="*/ 113 w 160"/>
              <a:gd name="T63" fmla="*/ 39 h 154"/>
              <a:gd name="T64" fmla="*/ 123 w 160"/>
              <a:gd name="T65" fmla="*/ 45 h 154"/>
              <a:gd name="T66" fmla="*/ 134 w 160"/>
              <a:gd name="T67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54">
                <a:moveTo>
                  <a:pt x="113" y="0"/>
                </a:moveTo>
                <a:cubicBezTo>
                  <a:pt x="93" y="0"/>
                  <a:pt x="76" y="11"/>
                  <a:pt x="69" y="27"/>
                </a:cubicBezTo>
                <a:cubicBezTo>
                  <a:pt x="68" y="27"/>
                  <a:pt x="65" y="27"/>
                  <a:pt x="65" y="27"/>
                </a:cubicBezTo>
                <a:cubicBezTo>
                  <a:pt x="61" y="27"/>
                  <a:pt x="53" y="28"/>
                  <a:pt x="45" y="33"/>
                </a:cubicBezTo>
                <a:cubicBezTo>
                  <a:pt x="40" y="37"/>
                  <a:pt x="39" y="41"/>
                  <a:pt x="37" y="47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9"/>
                  <a:pt x="36" y="59"/>
                  <a:pt x="36" y="61"/>
                </a:cubicBezTo>
                <a:cubicBezTo>
                  <a:pt x="36" y="64"/>
                  <a:pt x="36" y="72"/>
                  <a:pt x="39" y="73"/>
                </a:cubicBezTo>
                <a:cubicBezTo>
                  <a:pt x="40" y="73"/>
                  <a:pt x="40" y="75"/>
                  <a:pt x="40" y="76"/>
                </a:cubicBezTo>
                <a:cubicBezTo>
                  <a:pt x="40" y="79"/>
                  <a:pt x="40" y="82"/>
                  <a:pt x="41" y="83"/>
                </a:cubicBezTo>
                <a:cubicBezTo>
                  <a:pt x="45" y="89"/>
                  <a:pt x="44" y="95"/>
                  <a:pt x="44" y="96"/>
                </a:cubicBezTo>
                <a:cubicBezTo>
                  <a:pt x="42" y="96"/>
                  <a:pt x="41" y="99"/>
                  <a:pt x="41" y="100"/>
                </a:cubicBezTo>
                <a:cubicBezTo>
                  <a:pt x="40" y="102"/>
                  <a:pt x="40" y="105"/>
                  <a:pt x="40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7" y="107"/>
                  <a:pt x="37" y="107"/>
                  <a:pt x="37" y="107"/>
                </a:cubicBezTo>
                <a:cubicBezTo>
                  <a:pt x="28" y="110"/>
                  <a:pt x="19" y="114"/>
                  <a:pt x="9" y="120"/>
                </a:cubicBezTo>
                <a:cubicBezTo>
                  <a:pt x="2" y="124"/>
                  <a:pt x="0" y="151"/>
                  <a:pt x="0" y="151"/>
                </a:cubicBezTo>
                <a:cubicBezTo>
                  <a:pt x="0" y="153"/>
                  <a:pt x="0" y="153"/>
                  <a:pt x="0" y="153"/>
                </a:cubicBezTo>
                <a:cubicBezTo>
                  <a:pt x="2" y="154"/>
                  <a:pt x="2" y="154"/>
                  <a:pt x="2" y="154"/>
                </a:cubicBezTo>
                <a:cubicBezTo>
                  <a:pt x="122" y="154"/>
                  <a:pt x="122" y="154"/>
                  <a:pt x="122" y="154"/>
                </a:cubicBezTo>
                <a:cubicBezTo>
                  <a:pt x="123" y="153"/>
                  <a:pt x="123" y="153"/>
                  <a:pt x="123" y="153"/>
                </a:cubicBezTo>
                <a:cubicBezTo>
                  <a:pt x="123" y="153"/>
                  <a:pt x="123" y="153"/>
                  <a:pt x="123" y="151"/>
                </a:cubicBezTo>
                <a:cubicBezTo>
                  <a:pt x="123" y="151"/>
                  <a:pt x="122" y="124"/>
                  <a:pt x="114" y="120"/>
                </a:cubicBezTo>
                <a:cubicBezTo>
                  <a:pt x="105" y="114"/>
                  <a:pt x="95" y="110"/>
                  <a:pt x="86" y="107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83" y="105"/>
                  <a:pt x="82" y="102"/>
                  <a:pt x="82" y="100"/>
                </a:cubicBezTo>
                <a:cubicBezTo>
                  <a:pt x="81" y="99"/>
                  <a:pt x="81" y="96"/>
                  <a:pt x="80" y="96"/>
                </a:cubicBezTo>
                <a:cubicBezTo>
                  <a:pt x="80" y="95"/>
                  <a:pt x="78" y="89"/>
                  <a:pt x="81" y="83"/>
                </a:cubicBezTo>
                <a:cubicBezTo>
                  <a:pt x="82" y="83"/>
                  <a:pt x="82" y="82"/>
                  <a:pt x="82" y="81"/>
                </a:cubicBezTo>
                <a:cubicBezTo>
                  <a:pt x="89" y="85"/>
                  <a:pt x="97" y="89"/>
                  <a:pt x="106" y="90"/>
                </a:cubicBezTo>
                <a:cubicBezTo>
                  <a:pt x="106" y="106"/>
                  <a:pt x="106" y="106"/>
                  <a:pt x="106" y="106"/>
                </a:cubicBezTo>
                <a:cubicBezTo>
                  <a:pt x="106" y="107"/>
                  <a:pt x="106" y="110"/>
                  <a:pt x="109" y="110"/>
                </a:cubicBezTo>
                <a:cubicBezTo>
                  <a:pt x="109" y="110"/>
                  <a:pt x="109" y="110"/>
                  <a:pt x="110" y="110"/>
                </a:cubicBezTo>
                <a:cubicBezTo>
                  <a:pt x="110" y="110"/>
                  <a:pt x="111" y="110"/>
                  <a:pt x="113" y="109"/>
                </a:cubicBezTo>
                <a:cubicBezTo>
                  <a:pt x="134" y="86"/>
                  <a:pt x="134" y="86"/>
                  <a:pt x="134" y="86"/>
                </a:cubicBezTo>
                <a:cubicBezTo>
                  <a:pt x="140" y="82"/>
                  <a:pt x="147" y="76"/>
                  <a:pt x="152" y="69"/>
                </a:cubicBezTo>
                <a:cubicBezTo>
                  <a:pt x="158" y="62"/>
                  <a:pt x="160" y="54"/>
                  <a:pt x="160" y="45"/>
                </a:cubicBezTo>
                <a:cubicBezTo>
                  <a:pt x="160" y="21"/>
                  <a:pt x="139" y="0"/>
                  <a:pt x="113" y="0"/>
                </a:cubicBezTo>
                <a:close/>
                <a:moveTo>
                  <a:pt x="130" y="78"/>
                </a:moveTo>
                <a:cubicBezTo>
                  <a:pt x="128" y="78"/>
                  <a:pt x="128" y="79"/>
                  <a:pt x="128" y="79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4" y="83"/>
                  <a:pt x="111" y="82"/>
                  <a:pt x="110" y="82"/>
                </a:cubicBezTo>
                <a:cubicBezTo>
                  <a:pt x="101" y="81"/>
                  <a:pt x="91" y="78"/>
                  <a:pt x="85" y="72"/>
                </a:cubicBezTo>
                <a:cubicBezTo>
                  <a:pt x="87" y="69"/>
                  <a:pt x="87" y="64"/>
                  <a:pt x="87" y="61"/>
                </a:cubicBezTo>
                <a:cubicBezTo>
                  <a:pt x="87" y="59"/>
                  <a:pt x="86" y="59"/>
                  <a:pt x="85" y="58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1"/>
                  <a:pt x="83" y="38"/>
                  <a:pt x="81" y="35"/>
                </a:cubicBezTo>
                <a:cubicBezTo>
                  <a:pt x="80" y="34"/>
                  <a:pt x="78" y="34"/>
                  <a:pt x="77" y="33"/>
                </a:cubicBezTo>
                <a:cubicBezTo>
                  <a:pt x="77" y="33"/>
                  <a:pt x="76" y="33"/>
                  <a:pt x="76" y="31"/>
                </a:cubicBezTo>
                <a:cubicBezTo>
                  <a:pt x="81" y="18"/>
                  <a:pt x="95" y="9"/>
                  <a:pt x="113" y="9"/>
                </a:cubicBezTo>
                <a:cubicBezTo>
                  <a:pt x="134" y="9"/>
                  <a:pt x="152" y="26"/>
                  <a:pt x="152" y="45"/>
                </a:cubicBezTo>
                <a:cubicBezTo>
                  <a:pt x="152" y="59"/>
                  <a:pt x="143" y="72"/>
                  <a:pt x="130" y="78"/>
                </a:cubicBezTo>
                <a:close/>
                <a:moveTo>
                  <a:pt x="95" y="39"/>
                </a:moveTo>
                <a:cubicBezTo>
                  <a:pt x="92" y="39"/>
                  <a:pt x="91" y="42"/>
                  <a:pt x="91" y="45"/>
                </a:cubicBezTo>
                <a:cubicBezTo>
                  <a:pt x="91" y="48"/>
                  <a:pt x="92" y="51"/>
                  <a:pt x="95" y="51"/>
                </a:cubicBezTo>
                <a:cubicBezTo>
                  <a:pt x="100" y="51"/>
                  <a:pt x="101" y="48"/>
                  <a:pt x="101" y="45"/>
                </a:cubicBezTo>
                <a:cubicBezTo>
                  <a:pt x="101" y="42"/>
                  <a:pt x="100" y="39"/>
                  <a:pt x="95" y="39"/>
                </a:cubicBezTo>
                <a:close/>
                <a:moveTo>
                  <a:pt x="113" y="39"/>
                </a:moveTo>
                <a:cubicBezTo>
                  <a:pt x="110" y="39"/>
                  <a:pt x="107" y="42"/>
                  <a:pt x="107" y="45"/>
                </a:cubicBezTo>
                <a:cubicBezTo>
                  <a:pt x="107" y="48"/>
                  <a:pt x="110" y="51"/>
                  <a:pt x="113" y="51"/>
                </a:cubicBezTo>
                <a:cubicBezTo>
                  <a:pt x="115" y="51"/>
                  <a:pt x="117" y="48"/>
                  <a:pt x="117" y="45"/>
                </a:cubicBezTo>
                <a:cubicBezTo>
                  <a:pt x="117" y="42"/>
                  <a:pt x="115" y="39"/>
                  <a:pt x="113" y="39"/>
                </a:cubicBezTo>
                <a:close/>
                <a:moveTo>
                  <a:pt x="128" y="39"/>
                </a:moveTo>
                <a:cubicBezTo>
                  <a:pt x="126" y="39"/>
                  <a:pt x="123" y="42"/>
                  <a:pt x="123" y="45"/>
                </a:cubicBezTo>
                <a:cubicBezTo>
                  <a:pt x="123" y="48"/>
                  <a:pt x="126" y="51"/>
                  <a:pt x="128" y="51"/>
                </a:cubicBezTo>
                <a:cubicBezTo>
                  <a:pt x="131" y="51"/>
                  <a:pt x="134" y="48"/>
                  <a:pt x="134" y="45"/>
                </a:cubicBezTo>
                <a:cubicBezTo>
                  <a:pt x="134" y="42"/>
                  <a:pt x="131" y="39"/>
                  <a:pt x="128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Freeform 34">
            <a:extLst>
              <a:ext uri="{FF2B5EF4-FFF2-40B4-BE49-F238E27FC236}">
                <a16:creationId xmlns:a16="http://schemas.microsoft.com/office/drawing/2014/main" id="{D6ADFA3A-F257-4039-8C2A-5BEB6C215866}"/>
              </a:ext>
            </a:extLst>
          </p:cNvPr>
          <p:cNvSpPr>
            <a:spLocks noEditPoints="1"/>
          </p:cNvSpPr>
          <p:nvPr/>
        </p:nvSpPr>
        <p:spPr bwMode="auto">
          <a:xfrm>
            <a:off x="2949576" y="1925638"/>
            <a:ext cx="234950" cy="254000"/>
          </a:xfrm>
          <a:custGeom>
            <a:avLst/>
            <a:gdLst>
              <a:gd name="T0" fmla="*/ 114 w 149"/>
              <a:gd name="T1" fmla="*/ 42 h 160"/>
              <a:gd name="T2" fmla="*/ 75 w 149"/>
              <a:gd name="T3" fmla="*/ 0 h 160"/>
              <a:gd name="T4" fmla="*/ 35 w 149"/>
              <a:gd name="T5" fmla="*/ 42 h 160"/>
              <a:gd name="T6" fmla="*/ 75 w 149"/>
              <a:gd name="T7" fmla="*/ 125 h 160"/>
              <a:gd name="T8" fmla="*/ 114 w 149"/>
              <a:gd name="T9" fmla="*/ 42 h 160"/>
              <a:gd name="T10" fmla="*/ 55 w 149"/>
              <a:gd name="T11" fmla="*/ 41 h 160"/>
              <a:gd name="T12" fmla="*/ 75 w 149"/>
              <a:gd name="T13" fmla="*/ 20 h 160"/>
              <a:gd name="T14" fmla="*/ 94 w 149"/>
              <a:gd name="T15" fmla="*/ 41 h 160"/>
              <a:gd name="T16" fmla="*/ 75 w 149"/>
              <a:gd name="T17" fmla="*/ 60 h 160"/>
              <a:gd name="T18" fmla="*/ 55 w 149"/>
              <a:gd name="T19" fmla="*/ 41 h 160"/>
              <a:gd name="T20" fmla="*/ 83 w 149"/>
              <a:gd name="T21" fmla="*/ 41 h 160"/>
              <a:gd name="T22" fmla="*/ 74 w 149"/>
              <a:gd name="T23" fmla="*/ 29 h 160"/>
              <a:gd name="T24" fmla="*/ 65 w 149"/>
              <a:gd name="T25" fmla="*/ 41 h 160"/>
              <a:gd name="T26" fmla="*/ 74 w 149"/>
              <a:gd name="T27" fmla="*/ 51 h 160"/>
              <a:gd name="T28" fmla="*/ 83 w 149"/>
              <a:gd name="T29" fmla="*/ 41 h 160"/>
              <a:gd name="T30" fmla="*/ 96 w 149"/>
              <a:gd name="T31" fmla="*/ 111 h 160"/>
              <a:gd name="T32" fmla="*/ 87 w 149"/>
              <a:gd name="T33" fmla="*/ 123 h 160"/>
              <a:gd name="T34" fmla="*/ 134 w 149"/>
              <a:gd name="T35" fmla="*/ 135 h 160"/>
              <a:gd name="T36" fmla="*/ 74 w 149"/>
              <a:gd name="T37" fmla="*/ 147 h 160"/>
              <a:gd name="T38" fmla="*/ 14 w 149"/>
              <a:gd name="T39" fmla="*/ 135 h 160"/>
              <a:gd name="T40" fmla="*/ 61 w 149"/>
              <a:gd name="T41" fmla="*/ 123 h 160"/>
              <a:gd name="T42" fmla="*/ 52 w 149"/>
              <a:gd name="T43" fmla="*/ 111 h 160"/>
              <a:gd name="T44" fmla="*/ 0 w 149"/>
              <a:gd name="T45" fmla="*/ 135 h 160"/>
              <a:gd name="T46" fmla="*/ 74 w 149"/>
              <a:gd name="T47" fmla="*/ 160 h 160"/>
              <a:gd name="T48" fmla="*/ 149 w 149"/>
              <a:gd name="T49" fmla="*/ 135 h 160"/>
              <a:gd name="T50" fmla="*/ 96 w 149"/>
              <a:gd name="T51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9" h="160">
                <a:moveTo>
                  <a:pt x="114" y="42"/>
                </a:moveTo>
                <a:cubicBezTo>
                  <a:pt x="114" y="20"/>
                  <a:pt x="97" y="0"/>
                  <a:pt x="75" y="0"/>
                </a:cubicBezTo>
                <a:cubicBezTo>
                  <a:pt x="53" y="0"/>
                  <a:pt x="35" y="20"/>
                  <a:pt x="35" y="42"/>
                </a:cubicBezTo>
                <a:cubicBezTo>
                  <a:pt x="35" y="76"/>
                  <a:pt x="75" y="125"/>
                  <a:pt x="75" y="125"/>
                </a:cubicBezTo>
                <a:cubicBezTo>
                  <a:pt x="75" y="125"/>
                  <a:pt x="114" y="76"/>
                  <a:pt x="114" y="42"/>
                </a:cubicBezTo>
                <a:close/>
                <a:moveTo>
                  <a:pt x="55" y="41"/>
                </a:moveTo>
                <a:cubicBezTo>
                  <a:pt x="55" y="28"/>
                  <a:pt x="64" y="20"/>
                  <a:pt x="75" y="20"/>
                </a:cubicBezTo>
                <a:cubicBezTo>
                  <a:pt x="85" y="20"/>
                  <a:pt x="94" y="28"/>
                  <a:pt x="94" y="41"/>
                </a:cubicBezTo>
                <a:cubicBezTo>
                  <a:pt x="94" y="52"/>
                  <a:pt x="85" y="60"/>
                  <a:pt x="75" y="60"/>
                </a:cubicBezTo>
                <a:cubicBezTo>
                  <a:pt x="64" y="60"/>
                  <a:pt x="55" y="52"/>
                  <a:pt x="55" y="41"/>
                </a:cubicBezTo>
                <a:close/>
                <a:moveTo>
                  <a:pt x="83" y="41"/>
                </a:moveTo>
                <a:cubicBezTo>
                  <a:pt x="83" y="35"/>
                  <a:pt x="79" y="29"/>
                  <a:pt x="74" y="29"/>
                </a:cubicBezTo>
                <a:cubicBezTo>
                  <a:pt x="69" y="29"/>
                  <a:pt x="65" y="35"/>
                  <a:pt x="65" y="41"/>
                </a:cubicBezTo>
                <a:cubicBezTo>
                  <a:pt x="65" y="46"/>
                  <a:pt x="69" y="51"/>
                  <a:pt x="74" y="51"/>
                </a:cubicBezTo>
                <a:cubicBezTo>
                  <a:pt x="79" y="51"/>
                  <a:pt x="83" y="46"/>
                  <a:pt x="83" y="41"/>
                </a:cubicBezTo>
                <a:close/>
                <a:moveTo>
                  <a:pt x="96" y="111"/>
                </a:moveTo>
                <a:cubicBezTo>
                  <a:pt x="94" y="115"/>
                  <a:pt x="90" y="119"/>
                  <a:pt x="87" y="123"/>
                </a:cubicBezTo>
                <a:cubicBezTo>
                  <a:pt x="112" y="125"/>
                  <a:pt x="129" y="130"/>
                  <a:pt x="134" y="135"/>
                </a:cubicBezTo>
                <a:cubicBezTo>
                  <a:pt x="128" y="140"/>
                  <a:pt x="107" y="147"/>
                  <a:pt x="74" y="147"/>
                </a:cubicBezTo>
                <a:cubicBezTo>
                  <a:pt x="41" y="147"/>
                  <a:pt x="21" y="140"/>
                  <a:pt x="14" y="135"/>
                </a:cubicBezTo>
                <a:cubicBezTo>
                  <a:pt x="21" y="130"/>
                  <a:pt x="36" y="125"/>
                  <a:pt x="61" y="123"/>
                </a:cubicBezTo>
                <a:cubicBezTo>
                  <a:pt x="58" y="119"/>
                  <a:pt x="56" y="115"/>
                  <a:pt x="52" y="111"/>
                </a:cubicBezTo>
                <a:cubicBezTo>
                  <a:pt x="22" y="114"/>
                  <a:pt x="0" y="123"/>
                  <a:pt x="0" y="135"/>
                </a:cubicBezTo>
                <a:cubicBezTo>
                  <a:pt x="0" y="149"/>
                  <a:pt x="34" y="160"/>
                  <a:pt x="74" y="160"/>
                </a:cubicBezTo>
                <a:cubicBezTo>
                  <a:pt x="116" y="160"/>
                  <a:pt x="149" y="149"/>
                  <a:pt x="149" y="135"/>
                </a:cubicBezTo>
                <a:cubicBezTo>
                  <a:pt x="149" y="123"/>
                  <a:pt x="127" y="114"/>
                  <a:pt x="96" y="1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Freeform 35">
            <a:extLst>
              <a:ext uri="{FF2B5EF4-FFF2-40B4-BE49-F238E27FC236}">
                <a16:creationId xmlns:a16="http://schemas.microsoft.com/office/drawing/2014/main" id="{05C81A34-52A7-41F8-8269-9C9EDD5D1300}"/>
              </a:ext>
            </a:extLst>
          </p:cNvPr>
          <p:cNvSpPr>
            <a:spLocks noEditPoints="1"/>
          </p:cNvSpPr>
          <p:nvPr/>
        </p:nvSpPr>
        <p:spPr bwMode="auto">
          <a:xfrm>
            <a:off x="10696576" y="1925638"/>
            <a:ext cx="152400" cy="254000"/>
          </a:xfrm>
          <a:custGeom>
            <a:avLst/>
            <a:gdLst>
              <a:gd name="T0" fmla="*/ 21 w 96"/>
              <a:gd name="T1" fmla="*/ 0 h 160"/>
              <a:gd name="T2" fmla="*/ 0 w 96"/>
              <a:gd name="T3" fmla="*/ 22 h 160"/>
              <a:gd name="T4" fmla="*/ 0 w 96"/>
              <a:gd name="T5" fmla="*/ 137 h 160"/>
              <a:gd name="T6" fmla="*/ 21 w 96"/>
              <a:gd name="T7" fmla="*/ 160 h 160"/>
              <a:gd name="T8" fmla="*/ 42 w 96"/>
              <a:gd name="T9" fmla="*/ 137 h 160"/>
              <a:gd name="T10" fmla="*/ 42 w 96"/>
              <a:gd name="T11" fmla="*/ 22 h 160"/>
              <a:gd name="T12" fmla="*/ 21 w 96"/>
              <a:gd name="T13" fmla="*/ 0 h 160"/>
              <a:gd name="T14" fmla="*/ 32 w 96"/>
              <a:gd name="T15" fmla="*/ 137 h 160"/>
              <a:gd name="T16" fmla="*/ 21 w 96"/>
              <a:gd name="T17" fmla="*/ 149 h 160"/>
              <a:gd name="T18" fmla="*/ 9 w 96"/>
              <a:gd name="T19" fmla="*/ 137 h 160"/>
              <a:gd name="T20" fmla="*/ 9 w 96"/>
              <a:gd name="T21" fmla="*/ 22 h 160"/>
              <a:gd name="T22" fmla="*/ 21 w 96"/>
              <a:gd name="T23" fmla="*/ 10 h 160"/>
              <a:gd name="T24" fmla="*/ 32 w 96"/>
              <a:gd name="T25" fmla="*/ 22 h 160"/>
              <a:gd name="T26" fmla="*/ 32 w 96"/>
              <a:gd name="T27" fmla="*/ 137 h 160"/>
              <a:gd name="T28" fmla="*/ 17 w 96"/>
              <a:gd name="T29" fmla="*/ 27 h 160"/>
              <a:gd name="T30" fmla="*/ 14 w 96"/>
              <a:gd name="T31" fmla="*/ 30 h 160"/>
              <a:gd name="T32" fmla="*/ 14 w 96"/>
              <a:gd name="T33" fmla="*/ 39 h 160"/>
              <a:gd name="T34" fmla="*/ 17 w 96"/>
              <a:gd name="T35" fmla="*/ 41 h 160"/>
              <a:gd name="T36" fmla="*/ 19 w 96"/>
              <a:gd name="T37" fmla="*/ 39 h 160"/>
              <a:gd name="T38" fmla="*/ 19 w 96"/>
              <a:gd name="T39" fmla="*/ 30 h 160"/>
              <a:gd name="T40" fmla="*/ 17 w 96"/>
              <a:gd name="T41" fmla="*/ 27 h 160"/>
              <a:gd name="T42" fmla="*/ 17 w 96"/>
              <a:gd name="T43" fmla="*/ 43 h 160"/>
              <a:gd name="T44" fmla="*/ 14 w 96"/>
              <a:gd name="T45" fmla="*/ 45 h 160"/>
              <a:gd name="T46" fmla="*/ 14 w 96"/>
              <a:gd name="T47" fmla="*/ 47 h 160"/>
              <a:gd name="T48" fmla="*/ 17 w 96"/>
              <a:gd name="T49" fmla="*/ 49 h 160"/>
              <a:gd name="T50" fmla="*/ 19 w 96"/>
              <a:gd name="T51" fmla="*/ 47 h 160"/>
              <a:gd name="T52" fmla="*/ 19 w 96"/>
              <a:gd name="T53" fmla="*/ 45 h 160"/>
              <a:gd name="T54" fmla="*/ 17 w 96"/>
              <a:gd name="T55" fmla="*/ 43 h 160"/>
              <a:gd name="T56" fmla="*/ 76 w 96"/>
              <a:gd name="T57" fmla="*/ 0 h 160"/>
              <a:gd name="T58" fmla="*/ 75 w 96"/>
              <a:gd name="T59" fmla="*/ 0 h 160"/>
              <a:gd name="T60" fmla="*/ 55 w 96"/>
              <a:gd name="T61" fmla="*/ 22 h 160"/>
              <a:gd name="T62" fmla="*/ 55 w 96"/>
              <a:gd name="T63" fmla="*/ 137 h 160"/>
              <a:gd name="T64" fmla="*/ 75 w 96"/>
              <a:gd name="T65" fmla="*/ 160 h 160"/>
              <a:gd name="T66" fmla="*/ 76 w 96"/>
              <a:gd name="T67" fmla="*/ 160 h 160"/>
              <a:gd name="T68" fmla="*/ 96 w 96"/>
              <a:gd name="T69" fmla="*/ 137 h 160"/>
              <a:gd name="T70" fmla="*/ 96 w 96"/>
              <a:gd name="T71" fmla="*/ 22 h 160"/>
              <a:gd name="T72" fmla="*/ 76 w 96"/>
              <a:gd name="T73" fmla="*/ 0 h 160"/>
              <a:gd name="T74" fmla="*/ 88 w 96"/>
              <a:gd name="T75" fmla="*/ 137 h 160"/>
              <a:gd name="T76" fmla="*/ 76 w 96"/>
              <a:gd name="T77" fmla="*/ 149 h 160"/>
              <a:gd name="T78" fmla="*/ 75 w 96"/>
              <a:gd name="T79" fmla="*/ 149 h 160"/>
              <a:gd name="T80" fmla="*/ 64 w 96"/>
              <a:gd name="T81" fmla="*/ 137 h 160"/>
              <a:gd name="T82" fmla="*/ 64 w 96"/>
              <a:gd name="T83" fmla="*/ 22 h 160"/>
              <a:gd name="T84" fmla="*/ 75 w 96"/>
              <a:gd name="T85" fmla="*/ 10 h 160"/>
              <a:gd name="T86" fmla="*/ 76 w 96"/>
              <a:gd name="T87" fmla="*/ 10 h 160"/>
              <a:gd name="T88" fmla="*/ 88 w 96"/>
              <a:gd name="T89" fmla="*/ 22 h 160"/>
              <a:gd name="T90" fmla="*/ 88 w 96"/>
              <a:gd name="T91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6" h="160">
                <a:moveTo>
                  <a:pt x="21" y="0"/>
                </a:moveTo>
                <a:cubicBezTo>
                  <a:pt x="9" y="0"/>
                  <a:pt x="0" y="10"/>
                  <a:pt x="0" y="22"/>
                </a:cubicBezTo>
                <a:cubicBezTo>
                  <a:pt x="0" y="22"/>
                  <a:pt x="0" y="22"/>
                  <a:pt x="0" y="137"/>
                </a:cubicBezTo>
                <a:cubicBezTo>
                  <a:pt x="0" y="149"/>
                  <a:pt x="9" y="160"/>
                  <a:pt x="21" y="160"/>
                </a:cubicBezTo>
                <a:cubicBezTo>
                  <a:pt x="32" y="160"/>
                  <a:pt x="42" y="149"/>
                  <a:pt x="42" y="137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10"/>
                  <a:pt x="32" y="0"/>
                  <a:pt x="21" y="0"/>
                </a:cubicBezTo>
                <a:close/>
                <a:moveTo>
                  <a:pt x="32" y="137"/>
                </a:moveTo>
                <a:cubicBezTo>
                  <a:pt x="32" y="144"/>
                  <a:pt x="27" y="149"/>
                  <a:pt x="21" y="149"/>
                </a:cubicBezTo>
                <a:cubicBezTo>
                  <a:pt x="15" y="149"/>
                  <a:pt x="9" y="144"/>
                  <a:pt x="9" y="137"/>
                </a:cubicBezTo>
                <a:cubicBezTo>
                  <a:pt x="9" y="137"/>
                  <a:pt x="9" y="137"/>
                  <a:pt x="9" y="22"/>
                </a:cubicBezTo>
                <a:cubicBezTo>
                  <a:pt x="9" y="15"/>
                  <a:pt x="15" y="10"/>
                  <a:pt x="21" y="10"/>
                </a:cubicBezTo>
                <a:cubicBezTo>
                  <a:pt x="27" y="10"/>
                  <a:pt x="32" y="15"/>
                  <a:pt x="32" y="22"/>
                </a:cubicBezTo>
                <a:lnTo>
                  <a:pt x="32" y="137"/>
                </a:lnTo>
                <a:close/>
                <a:moveTo>
                  <a:pt x="17" y="27"/>
                </a:moveTo>
                <a:cubicBezTo>
                  <a:pt x="15" y="27"/>
                  <a:pt x="14" y="28"/>
                  <a:pt x="14" y="30"/>
                </a:cubicBezTo>
                <a:cubicBezTo>
                  <a:pt x="14" y="30"/>
                  <a:pt x="14" y="30"/>
                  <a:pt x="14" y="39"/>
                </a:cubicBezTo>
                <a:cubicBezTo>
                  <a:pt x="14" y="40"/>
                  <a:pt x="15" y="41"/>
                  <a:pt x="17" y="41"/>
                </a:cubicBezTo>
                <a:cubicBezTo>
                  <a:pt x="18" y="41"/>
                  <a:pt x="19" y="40"/>
                  <a:pt x="19" y="39"/>
                </a:cubicBezTo>
                <a:cubicBezTo>
                  <a:pt x="19" y="39"/>
                  <a:pt x="19" y="39"/>
                  <a:pt x="19" y="30"/>
                </a:cubicBezTo>
                <a:cubicBezTo>
                  <a:pt x="19" y="28"/>
                  <a:pt x="18" y="27"/>
                  <a:pt x="17" y="27"/>
                </a:cubicBezTo>
                <a:close/>
                <a:moveTo>
                  <a:pt x="17" y="43"/>
                </a:moveTo>
                <a:cubicBezTo>
                  <a:pt x="15" y="43"/>
                  <a:pt x="14" y="44"/>
                  <a:pt x="14" y="45"/>
                </a:cubicBezTo>
                <a:cubicBezTo>
                  <a:pt x="14" y="45"/>
                  <a:pt x="14" y="45"/>
                  <a:pt x="14" y="47"/>
                </a:cubicBezTo>
                <a:cubicBezTo>
                  <a:pt x="14" y="48"/>
                  <a:pt x="15" y="49"/>
                  <a:pt x="17" y="49"/>
                </a:cubicBezTo>
                <a:cubicBezTo>
                  <a:pt x="18" y="49"/>
                  <a:pt x="19" y="48"/>
                  <a:pt x="19" y="47"/>
                </a:cubicBezTo>
                <a:cubicBezTo>
                  <a:pt x="19" y="47"/>
                  <a:pt x="19" y="47"/>
                  <a:pt x="19" y="45"/>
                </a:cubicBezTo>
                <a:cubicBezTo>
                  <a:pt x="19" y="44"/>
                  <a:pt x="18" y="43"/>
                  <a:pt x="17" y="43"/>
                </a:cubicBezTo>
                <a:close/>
                <a:moveTo>
                  <a:pt x="76" y="0"/>
                </a:moveTo>
                <a:cubicBezTo>
                  <a:pt x="76" y="0"/>
                  <a:pt x="76" y="0"/>
                  <a:pt x="75" y="0"/>
                </a:cubicBezTo>
                <a:cubicBezTo>
                  <a:pt x="64" y="0"/>
                  <a:pt x="55" y="10"/>
                  <a:pt x="55" y="22"/>
                </a:cubicBezTo>
                <a:cubicBezTo>
                  <a:pt x="55" y="22"/>
                  <a:pt x="55" y="22"/>
                  <a:pt x="55" y="137"/>
                </a:cubicBezTo>
                <a:cubicBezTo>
                  <a:pt x="55" y="149"/>
                  <a:pt x="64" y="160"/>
                  <a:pt x="75" y="160"/>
                </a:cubicBezTo>
                <a:cubicBezTo>
                  <a:pt x="75" y="160"/>
                  <a:pt x="75" y="160"/>
                  <a:pt x="76" y="160"/>
                </a:cubicBezTo>
                <a:cubicBezTo>
                  <a:pt x="88" y="160"/>
                  <a:pt x="96" y="149"/>
                  <a:pt x="96" y="137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10"/>
                  <a:pt x="88" y="0"/>
                  <a:pt x="76" y="0"/>
                </a:cubicBezTo>
                <a:close/>
                <a:moveTo>
                  <a:pt x="88" y="137"/>
                </a:moveTo>
                <a:cubicBezTo>
                  <a:pt x="88" y="144"/>
                  <a:pt x="83" y="149"/>
                  <a:pt x="76" y="149"/>
                </a:cubicBezTo>
                <a:cubicBezTo>
                  <a:pt x="76" y="149"/>
                  <a:pt x="76" y="149"/>
                  <a:pt x="75" y="149"/>
                </a:cubicBezTo>
                <a:cubicBezTo>
                  <a:pt x="69" y="149"/>
                  <a:pt x="64" y="144"/>
                  <a:pt x="64" y="137"/>
                </a:cubicBezTo>
                <a:cubicBezTo>
                  <a:pt x="64" y="137"/>
                  <a:pt x="64" y="137"/>
                  <a:pt x="64" y="22"/>
                </a:cubicBezTo>
                <a:cubicBezTo>
                  <a:pt x="64" y="15"/>
                  <a:pt x="69" y="10"/>
                  <a:pt x="75" y="10"/>
                </a:cubicBezTo>
                <a:cubicBezTo>
                  <a:pt x="75" y="10"/>
                  <a:pt x="75" y="10"/>
                  <a:pt x="76" y="10"/>
                </a:cubicBezTo>
                <a:cubicBezTo>
                  <a:pt x="83" y="10"/>
                  <a:pt x="88" y="15"/>
                  <a:pt x="88" y="22"/>
                </a:cubicBezTo>
                <a:lnTo>
                  <a:pt x="88" y="1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Freeform 36">
            <a:extLst>
              <a:ext uri="{FF2B5EF4-FFF2-40B4-BE49-F238E27FC236}">
                <a16:creationId xmlns:a16="http://schemas.microsoft.com/office/drawing/2014/main" id="{A2E0E8C7-9476-4439-ABA9-2665D631F2E2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3043238"/>
            <a:ext cx="254000" cy="220663"/>
          </a:xfrm>
          <a:custGeom>
            <a:avLst/>
            <a:gdLst>
              <a:gd name="T0" fmla="*/ 131 w 160"/>
              <a:gd name="T1" fmla="*/ 103 h 139"/>
              <a:gd name="T2" fmla="*/ 138 w 160"/>
              <a:gd name="T3" fmla="*/ 81 h 139"/>
              <a:gd name="T4" fmla="*/ 122 w 160"/>
              <a:gd name="T5" fmla="*/ 51 h 139"/>
              <a:gd name="T6" fmla="*/ 122 w 160"/>
              <a:gd name="T7" fmla="*/ 9 h 139"/>
              <a:gd name="T8" fmla="*/ 113 w 160"/>
              <a:gd name="T9" fmla="*/ 0 h 139"/>
              <a:gd name="T10" fmla="*/ 9 w 160"/>
              <a:gd name="T11" fmla="*/ 0 h 139"/>
              <a:gd name="T12" fmla="*/ 0 w 160"/>
              <a:gd name="T13" fmla="*/ 9 h 139"/>
              <a:gd name="T14" fmla="*/ 0 w 160"/>
              <a:gd name="T15" fmla="*/ 101 h 139"/>
              <a:gd name="T16" fmla="*/ 9 w 160"/>
              <a:gd name="T17" fmla="*/ 109 h 139"/>
              <a:gd name="T18" fmla="*/ 78 w 160"/>
              <a:gd name="T19" fmla="*/ 109 h 139"/>
              <a:gd name="T20" fmla="*/ 102 w 160"/>
              <a:gd name="T21" fmla="*/ 119 h 139"/>
              <a:gd name="T22" fmla="*/ 125 w 160"/>
              <a:gd name="T23" fmla="*/ 111 h 139"/>
              <a:gd name="T24" fmla="*/ 151 w 160"/>
              <a:gd name="T25" fmla="*/ 139 h 139"/>
              <a:gd name="T26" fmla="*/ 160 w 160"/>
              <a:gd name="T27" fmla="*/ 130 h 139"/>
              <a:gd name="T28" fmla="*/ 131 w 160"/>
              <a:gd name="T29" fmla="*/ 103 h 139"/>
              <a:gd name="T30" fmla="*/ 41 w 160"/>
              <a:gd name="T31" fmla="*/ 6 h 139"/>
              <a:gd name="T32" fmla="*/ 46 w 160"/>
              <a:gd name="T33" fmla="*/ 11 h 139"/>
              <a:gd name="T34" fmla="*/ 41 w 160"/>
              <a:gd name="T35" fmla="*/ 16 h 139"/>
              <a:gd name="T36" fmla="*/ 37 w 160"/>
              <a:gd name="T37" fmla="*/ 11 h 139"/>
              <a:gd name="T38" fmla="*/ 41 w 160"/>
              <a:gd name="T39" fmla="*/ 6 h 139"/>
              <a:gd name="T40" fmla="*/ 29 w 160"/>
              <a:gd name="T41" fmla="*/ 6 h 139"/>
              <a:gd name="T42" fmla="*/ 32 w 160"/>
              <a:gd name="T43" fmla="*/ 11 h 139"/>
              <a:gd name="T44" fmla="*/ 29 w 160"/>
              <a:gd name="T45" fmla="*/ 16 h 139"/>
              <a:gd name="T46" fmla="*/ 24 w 160"/>
              <a:gd name="T47" fmla="*/ 11 h 139"/>
              <a:gd name="T48" fmla="*/ 29 w 160"/>
              <a:gd name="T49" fmla="*/ 6 h 139"/>
              <a:gd name="T50" fmla="*/ 15 w 160"/>
              <a:gd name="T51" fmla="*/ 6 h 139"/>
              <a:gd name="T52" fmla="*/ 19 w 160"/>
              <a:gd name="T53" fmla="*/ 11 h 139"/>
              <a:gd name="T54" fmla="*/ 15 w 160"/>
              <a:gd name="T55" fmla="*/ 16 h 139"/>
              <a:gd name="T56" fmla="*/ 11 w 160"/>
              <a:gd name="T57" fmla="*/ 11 h 139"/>
              <a:gd name="T58" fmla="*/ 15 w 160"/>
              <a:gd name="T59" fmla="*/ 6 h 139"/>
              <a:gd name="T60" fmla="*/ 9 w 160"/>
              <a:gd name="T61" fmla="*/ 101 h 139"/>
              <a:gd name="T62" fmla="*/ 9 w 160"/>
              <a:gd name="T63" fmla="*/ 23 h 139"/>
              <a:gd name="T64" fmla="*/ 113 w 160"/>
              <a:gd name="T65" fmla="*/ 23 h 139"/>
              <a:gd name="T66" fmla="*/ 113 w 160"/>
              <a:gd name="T67" fmla="*/ 46 h 139"/>
              <a:gd name="T68" fmla="*/ 102 w 160"/>
              <a:gd name="T69" fmla="*/ 45 h 139"/>
              <a:gd name="T70" fmla="*/ 67 w 160"/>
              <a:gd name="T71" fmla="*/ 81 h 139"/>
              <a:gd name="T72" fmla="*/ 71 w 160"/>
              <a:gd name="T73" fmla="*/ 101 h 139"/>
              <a:gd name="T74" fmla="*/ 9 w 160"/>
              <a:gd name="T75" fmla="*/ 101 h 139"/>
              <a:gd name="T76" fmla="*/ 121 w 160"/>
              <a:gd name="T77" fmla="*/ 106 h 139"/>
              <a:gd name="T78" fmla="*/ 114 w 160"/>
              <a:gd name="T79" fmla="*/ 109 h 139"/>
              <a:gd name="T80" fmla="*/ 102 w 160"/>
              <a:gd name="T81" fmla="*/ 112 h 139"/>
              <a:gd name="T82" fmla="*/ 91 w 160"/>
              <a:gd name="T83" fmla="*/ 109 h 139"/>
              <a:gd name="T84" fmla="*/ 79 w 160"/>
              <a:gd name="T85" fmla="*/ 101 h 139"/>
              <a:gd name="T86" fmla="*/ 73 w 160"/>
              <a:gd name="T87" fmla="*/ 81 h 139"/>
              <a:gd name="T88" fmla="*/ 102 w 160"/>
              <a:gd name="T89" fmla="*/ 52 h 139"/>
              <a:gd name="T90" fmla="*/ 113 w 160"/>
              <a:gd name="T91" fmla="*/ 54 h 139"/>
              <a:gd name="T92" fmla="*/ 122 w 160"/>
              <a:gd name="T93" fmla="*/ 60 h 139"/>
              <a:gd name="T94" fmla="*/ 131 w 160"/>
              <a:gd name="T95" fmla="*/ 81 h 139"/>
              <a:gd name="T96" fmla="*/ 121 w 160"/>
              <a:gd name="T97" fmla="*/ 106 h 139"/>
              <a:gd name="T98" fmla="*/ 91 w 160"/>
              <a:gd name="T99" fmla="*/ 64 h 139"/>
              <a:gd name="T100" fmla="*/ 120 w 160"/>
              <a:gd name="T101" fmla="*/ 79 h 139"/>
              <a:gd name="T102" fmla="*/ 121 w 160"/>
              <a:gd name="T103" fmla="*/ 73 h 139"/>
              <a:gd name="T104" fmla="*/ 91 w 160"/>
              <a:gd name="T105" fmla="*/ 6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39">
                <a:moveTo>
                  <a:pt x="131" y="103"/>
                </a:moveTo>
                <a:cubicBezTo>
                  <a:pt x="136" y="97"/>
                  <a:pt x="138" y="90"/>
                  <a:pt x="138" y="81"/>
                </a:cubicBezTo>
                <a:cubicBezTo>
                  <a:pt x="138" y="69"/>
                  <a:pt x="131" y="57"/>
                  <a:pt x="122" y="51"/>
                </a:cubicBezTo>
                <a:cubicBezTo>
                  <a:pt x="122" y="9"/>
                  <a:pt x="122" y="9"/>
                  <a:pt x="122" y="9"/>
                </a:cubicBezTo>
                <a:cubicBezTo>
                  <a:pt x="122" y="4"/>
                  <a:pt x="117" y="0"/>
                  <a:pt x="113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6"/>
                  <a:pt x="4" y="109"/>
                  <a:pt x="9" y="109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85" y="116"/>
                  <a:pt x="93" y="119"/>
                  <a:pt x="102" y="119"/>
                </a:cubicBezTo>
                <a:cubicBezTo>
                  <a:pt x="111" y="119"/>
                  <a:pt x="120" y="116"/>
                  <a:pt x="125" y="111"/>
                </a:cubicBezTo>
                <a:cubicBezTo>
                  <a:pt x="151" y="139"/>
                  <a:pt x="151" y="139"/>
                  <a:pt x="151" y="139"/>
                </a:cubicBezTo>
                <a:cubicBezTo>
                  <a:pt x="160" y="130"/>
                  <a:pt x="160" y="130"/>
                  <a:pt x="160" y="130"/>
                </a:cubicBezTo>
                <a:lnTo>
                  <a:pt x="131" y="103"/>
                </a:lnTo>
                <a:close/>
                <a:moveTo>
                  <a:pt x="41" y="6"/>
                </a:moveTo>
                <a:cubicBezTo>
                  <a:pt x="44" y="6"/>
                  <a:pt x="46" y="9"/>
                  <a:pt x="46" y="11"/>
                </a:cubicBezTo>
                <a:cubicBezTo>
                  <a:pt x="46" y="13"/>
                  <a:pt x="44" y="16"/>
                  <a:pt x="41" y="16"/>
                </a:cubicBezTo>
                <a:cubicBezTo>
                  <a:pt x="39" y="16"/>
                  <a:pt x="37" y="13"/>
                  <a:pt x="37" y="11"/>
                </a:cubicBezTo>
                <a:cubicBezTo>
                  <a:pt x="37" y="9"/>
                  <a:pt x="39" y="6"/>
                  <a:pt x="41" y="6"/>
                </a:cubicBezTo>
                <a:close/>
                <a:moveTo>
                  <a:pt x="29" y="6"/>
                </a:moveTo>
                <a:cubicBezTo>
                  <a:pt x="31" y="6"/>
                  <a:pt x="32" y="9"/>
                  <a:pt x="32" y="11"/>
                </a:cubicBezTo>
                <a:cubicBezTo>
                  <a:pt x="32" y="13"/>
                  <a:pt x="31" y="16"/>
                  <a:pt x="29" y="16"/>
                </a:cubicBezTo>
                <a:cubicBezTo>
                  <a:pt x="26" y="16"/>
                  <a:pt x="24" y="13"/>
                  <a:pt x="24" y="11"/>
                </a:cubicBezTo>
                <a:cubicBezTo>
                  <a:pt x="24" y="9"/>
                  <a:pt x="26" y="6"/>
                  <a:pt x="29" y="6"/>
                </a:cubicBezTo>
                <a:close/>
                <a:moveTo>
                  <a:pt x="15" y="6"/>
                </a:moveTo>
                <a:cubicBezTo>
                  <a:pt x="17" y="6"/>
                  <a:pt x="19" y="9"/>
                  <a:pt x="19" y="11"/>
                </a:cubicBezTo>
                <a:cubicBezTo>
                  <a:pt x="19" y="13"/>
                  <a:pt x="17" y="16"/>
                  <a:pt x="15" y="16"/>
                </a:cubicBezTo>
                <a:cubicBezTo>
                  <a:pt x="12" y="16"/>
                  <a:pt x="11" y="13"/>
                  <a:pt x="11" y="11"/>
                </a:cubicBezTo>
                <a:cubicBezTo>
                  <a:pt x="11" y="9"/>
                  <a:pt x="12" y="6"/>
                  <a:pt x="15" y="6"/>
                </a:cubicBezTo>
                <a:close/>
                <a:moveTo>
                  <a:pt x="9" y="101"/>
                </a:moveTo>
                <a:cubicBezTo>
                  <a:pt x="9" y="23"/>
                  <a:pt x="9" y="23"/>
                  <a:pt x="9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3" y="46"/>
                  <a:pt x="113" y="46"/>
                  <a:pt x="113" y="46"/>
                </a:cubicBezTo>
                <a:cubicBezTo>
                  <a:pt x="109" y="45"/>
                  <a:pt x="106" y="45"/>
                  <a:pt x="102" y="45"/>
                </a:cubicBezTo>
                <a:cubicBezTo>
                  <a:pt x="83" y="45"/>
                  <a:pt x="67" y="61"/>
                  <a:pt x="67" y="81"/>
                </a:cubicBezTo>
                <a:cubicBezTo>
                  <a:pt x="67" y="89"/>
                  <a:pt x="69" y="95"/>
                  <a:pt x="71" y="101"/>
                </a:cubicBezTo>
                <a:cubicBezTo>
                  <a:pt x="9" y="101"/>
                  <a:pt x="9" y="101"/>
                  <a:pt x="9" y="101"/>
                </a:cubicBezTo>
                <a:close/>
                <a:moveTo>
                  <a:pt x="121" y="106"/>
                </a:moveTo>
                <a:cubicBezTo>
                  <a:pt x="118" y="107"/>
                  <a:pt x="116" y="108"/>
                  <a:pt x="114" y="109"/>
                </a:cubicBezTo>
                <a:cubicBezTo>
                  <a:pt x="110" y="112"/>
                  <a:pt x="107" y="112"/>
                  <a:pt x="102" y="112"/>
                </a:cubicBezTo>
                <a:cubicBezTo>
                  <a:pt x="98" y="112"/>
                  <a:pt x="94" y="112"/>
                  <a:pt x="91" y="109"/>
                </a:cubicBezTo>
                <a:cubicBezTo>
                  <a:pt x="86" y="107"/>
                  <a:pt x="83" y="105"/>
                  <a:pt x="79" y="101"/>
                </a:cubicBezTo>
                <a:cubicBezTo>
                  <a:pt x="76" y="95"/>
                  <a:pt x="73" y="89"/>
                  <a:pt x="73" y="81"/>
                </a:cubicBezTo>
                <a:cubicBezTo>
                  <a:pt x="73" y="66"/>
                  <a:pt x="86" y="52"/>
                  <a:pt x="102" y="52"/>
                </a:cubicBezTo>
                <a:cubicBezTo>
                  <a:pt x="106" y="52"/>
                  <a:pt x="109" y="52"/>
                  <a:pt x="113" y="54"/>
                </a:cubicBezTo>
                <a:cubicBezTo>
                  <a:pt x="116" y="55"/>
                  <a:pt x="120" y="57"/>
                  <a:pt x="122" y="60"/>
                </a:cubicBezTo>
                <a:cubicBezTo>
                  <a:pt x="128" y="66"/>
                  <a:pt x="131" y="73"/>
                  <a:pt x="131" y="81"/>
                </a:cubicBezTo>
                <a:cubicBezTo>
                  <a:pt x="131" y="91"/>
                  <a:pt x="126" y="100"/>
                  <a:pt x="121" y="106"/>
                </a:cubicBezTo>
                <a:close/>
                <a:moveTo>
                  <a:pt x="91" y="64"/>
                </a:moveTo>
                <a:cubicBezTo>
                  <a:pt x="113" y="59"/>
                  <a:pt x="120" y="79"/>
                  <a:pt x="120" y="79"/>
                </a:cubicBezTo>
                <a:cubicBezTo>
                  <a:pt x="121" y="73"/>
                  <a:pt x="121" y="73"/>
                  <a:pt x="121" y="73"/>
                </a:cubicBezTo>
                <a:cubicBezTo>
                  <a:pt x="109" y="50"/>
                  <a:pt x="91" y="64"/>
                  <a:pt x="91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Freeform 37">
            <a:extLst>
              <a:ext uri="{FF2B5EF4-FFF2-40B4-BE49-F238E27FC236}">
                <a16:creationId xmlns:a16="http://schemas.microsoft.com/office/drawing/2014/main" id="{163F8C6B-BFE7-405C-B2A7-21C3EAF9336D}"/>
              </a:ext>
            </a:extLst>
          </p:cNvPr>
          <p:cNvSpPr>
            <a:spLocks noEditPoints="1"/>
          </p:cNvSpPr>
          <p:nvPr/>
        </p:nvSpPr>
        <p:spPr bwMode="auto">
          <a:xfrm>
            <a:off x="7893051" y="2520951"/>
            <a:ext cx="260350" cy="161925"/>
          </a:xfrm>
          <a:custGeom>
            <a:avLst/>
            <a:gdLst>
              <a:gd name="T0" fmla="*/ 145 w 164"/>
              <a:gd name="T1" fmla="*/ 25 h 102"/>
              <a:gd name="T2" fmla="*/ 116 w 164"/>
              <a:gd name="T3" fmla="*/ 7 h 102"/>
              <a:gd name="T4" fmla="*/ 115 w 164"/>
              <a:gd name="T5" fmla="*/ 5 h 102"/>
              <a:gd name="T6" fmla="*/ 104 w 164"/>
              <a:gd name="T7" fmla="*/ 5 h 102"/>
              <a:gd name="T8" fmla="*/ 82 w 164"/>
              <a:gd name="T9" fmla="*/ 24 h 102"/>
              <a:gd name="T10" fmla="*/ 50 w 164"/>
              <a:gd name="T11" fmla="*/ 3 h 102"/>
              <a:gd name="T12" fmla="*/ 33 w 164"/>
              <a:gd name="T13" fmla="*/ 11 h 102"/>
              <a:gd name="T14" fmla="*/ 29 w 164"/>
              <a:gd name="T15" fmla="*/ 10 h 102"/>
              <a:gd name="T16" fmla="*/ 3 w 164"/>
              <a:gd name="T17" fmla="*/ 66 h 102"/>
              <a:gd name="T18" fmla="*/ 43 w 164"/>
              <a:gd name="T19" fmla="*/ 82 h 102"/>
              <a:gd name="T20" fmla="*/ 86 w 164"/>
              <a:gd name="T21" fmla="*/ 100 h 102"/>
              <a:gd name="T22" fmla="*/ 150 w 164"/>
              <a:gd name="T23" fmla="*/ 74 h 102"/>
              <a:gd name="T24" fmla="*/ 132 w 164"/>
              <a:gd name="T25" fmla="*/ 27 h 102"/>
              <a:gd name="T26" fmla="*/ 130 w 164"/>
              <a:gd name="T27" fmla="*/ 61 h 102"/>
              <a:gd name="T28" fmla="*/ 92 w 164"/>
              <a:gd name="T29" fmla="*/ 83 h 102"/>
              <a:gd name="T30" fmla="*/ 121 w 164"/>
              <a:gd name="T31" fmla="*/ 59 h 102"/>
              <a:gd name="T32" fmla="*/ 135 w 164"/>
              <a:gd name="T33" fmla="*/ 55 h 102"/>
              <a:gd name="T34" fmla="*/ 139 w 164"/>
              <a:gd name="T35" fmla="*/ 55 h 102"/>
              <a:gd name="T36" fmla="*/ 139 w 164"/>
              <a:gd name="T37" fmla="*/ 51 h 102"/>
              <a:gd name="T38" fmla="*/ 120 w 164"/>
              <a:gd name="T39" fmla="*/ 11 h 102"/>
              <a:gd name="T40" fmla="*/ 84 w 164"/>
              <a:gd name="T41" fmla="*/ 28 h 102"/>
              <a:gd name="T42" fmla="*/ 106 w 164"/>
              <a:gd name="T43" fmla="*/ 10 h 102"/>
              <a:gd name="T44" fmla="*/ 112 w 164"/>
              <a:gd name="T45" fmla="*/ 9 h 102"/>
              <a:gd name="T46" fmla="*/ 133 w 164"/>
              <a:gd name="T47" fmla="*/ 51 h 102"/>
              <a:gd name="T48" fmla="*/ 113 w 164"/>
              <a:gd name="T49" fmla="*/ 59 h 102"/>
              <a:gd name="T50" fmla="*/ 83 w 164"/>
              <a:gd name="T51" fmla="*/ 85 h 102"/>
              <a:gd name="T52" fmla="*/ 83 w 164"/>
              <a:gd name="T53" fmla="*/ 82 h 102"/>
              <a:gd name="T54" fmla="*/ 16 w 164"/>
              <a:gd name="T55" fmla="*/ 57 h 102"/>
              <a:gd name="T56" fmla="*/ 35 w 164"/>
              <a:gd name="T57" fmla="*/ 15 h 102"/>
              <a:gd name="T58" fmla="*/ 37 w 164"/>
              <a:gd name="T59" fmla="*/ 25 h 102"/>
              <a:gd name="T60" fmla="*/ 27 w 164"/>
              <a:gd name="T61" fmla="*/ 49 h 102"/>
              <a:gd name="T62" fmla="*/ 27 w 164"/>
              <a:gd name="T63" fmla="*/ 52 h 102"/>
              <a:gd name="T64" fmla="*/ 16 w 164"/>
              <a:gd name="T65" fmla="*/ 57 h 102"/>
              <a:gd name="T66" fmla="*/ 47 w 164"/>
              <a:gd name="T67" fmla="*/ 13 h 102"/>
              <a:gd name="T68" fmla="*/ 63 w 164"/>
              <a:gd name="T69" fmla="*/ 10 h 102"/>
              <a:gd name="T70" fmla="*/ 81 w 164"/>
              <a:gd name="T71" fmla="*/ 28 h 102"/>
              <a:gd name="T72" fmla="*/ 81 w 164"/>
              <a:gd name="T73" fmla="*/ 30 h 102"/>
              <a:gd name="T74" fmla="*/ 81 w 164"/>
              <a:gd name="T75" fmla="*/ 55 h 102"/>
              <a:gd name="T76" fmla="*/ 77 w 164"/>
              <a:gd name="T77" fmla="*/ 88 h 102"/>
              <a:gd name="T78" fmla="*/ 30 w 164"/>
              <a:gd name="T79" fmla="*/ 4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4" h="102">
                <a:moveTo>
                  <a:pt x="160" y="54"/>
                </a:moveTo>
                <a:cubicBezTo>
                  <a:pt x="155" y="43"/>
                  <a:pt x="149" y="36"/>
                  <a:pt x="145" y="25"/>
                </a:cubicBezTo>
                <a:cubicBezTo>
                  <a:pt x="143" y="21"/>
                  <a:pt x="136" y="7"/>
                  <a:pt x="130" y="12"/>
                </a:cubicBezTo>
                <a:cubicBezTo>
                  <a:pt x="127" y="7"/>
                  <a:pt x="123" y="5"/>
                  <a:pt x="116" y="7"/>
                </a:cubicBezTo>
                <a:cubicBezTo>
                  <a:pt x="116" y="6"/>
                  <a:pt x="115" y="6"/>
                  <a:pt x="115" y="6"/>
                </a:cubicBezTo>
                <a:cubicBezTo>
                  <a:pt x="115" y="6"/>
                  <a:pt x="115" y="6"/>
                  <a:pt x="115" y="5"/>
                </a:cubicBezTo>
                <a:cubicBezTo>
                  <a:pt x="115" y="4"/>
                  <a:pt x="114" y="4"/>
                  <a:pt x="113" y="3"/>
                </a:cubicBezTo>
                <a:cubicBezTo>
                  <a:pt x="110" y="3"/>
                  <a:pt x="107" y="5"/>
                  <a:pt x="104" y="5"/>
                </a:cubicBezTo>
                <a:cubicBezTo>
                  <a:pt x="100" y="7"/>
                  <a:pt x="95" y="9"/>
                  <a:pt x="92" y="11"/>
                </a:cubicBezTo>
                <a:cubicBezTo>
                  <a:pt x="87" y="14"/>
                  <a:pt x="83" y="19"/>
                  <a:pt x="82" y="24"/>
                </a:cubicBezTo>
                <a:cubicBezTo>
                  <a:pt x="76" y="16"/>
                  <a:pt x="72" y="11"/>
                  <a:pt x="65" y="6"/>
                </a:cubicBezTo>
                <a:cubicBezTo>
                  <a:pt x="62" y="4"/>
                  <a:pt x="53" y="0"/>
                  <a:pt x="50" y="3"/>
                </a:cubicBezTo>
                <a:cubicBezTo>
                  <a:pt x="49" y="4"/>
                  <a:pt x="48" y="5"/>
                  <a:pt x="47" y="6"/>
                </a:cubicBezTo>
                <a:cubicBezTo>
                  <a:pt x="43" y="2"/>
                  <a:pt x="37" y="6"/>
                  <a:pt x="33" y="11"/>
                </a:cubicBezTo>
                <a:cubicBezTo>
                  <a:pt x="33" y="10"/>
                  <a:pt x="32" y="10"/>
                  <a:pt x="31" y="9"/>
                </a:cubicBezTo>
                <a:cubicBezTo>
                  <a:pt x="30" y="9"/>
                  <a:pt x="30" y="9"/>
                  <a:pt x="29" y="10"/>
                </a:cubicBezTo>
                <a:cubicBezTo>
                  <a:pt x="17" y="22"/>
                  <a:pt x="10" y="39"/>
                  <a:pt x="4" y="54"/>
                </a:cubicBezTo>
                <a:cubicBezTo>
                  <a:pt x="2" y="57"/>
                  <a:pt x="0" y="63"/>
                  <a:pt x="3" y="66"/>
                </a:cubicBezTo>
                <a:cubicBezTo>
                  <a:pt x="7" y="68"/>
                  <a:pt x="12" y="69"/>
                  <a:pt x="17" y="70"/>
                </a:cubicBezTo>
                <a:cubicBezTo>
                  <a:pt x="26" y="73"/>
                  <a:pt x="34" y="78"/>
                  <a:pt x="43" y="82"/>
                </a:cubicBezTo>
                <a:cubicBezTo>
                  <a:pt x="52" y="86"/>
                  <a:pt x="62" y="91"/>
                  <a:pt x="71" y="95"/>
                </a:cubicBezTo>
                <a:cubicBezTo>
                  <a:pt x="75" y="98"/>
                  <a:pt x="81" y="102"/>
                  <a:pt x="86" y="100"/>
                </a:cubicBezTo>
                <a:cubicBezTo>
                  <a:pt x="95" y="95"/>
                  <a:pt x="105" y="90"/>
                  <a:pt x="114" y="86"/>
                </a:cubicBezTo>
                <a:cubicBezTo>
                  <a:pt x="127" y="83"/>
                  <a:pt x="139" y="78"/>
                  <a:pt x="150" y="74"/>
                </a:cubicBezTo>
                <a:cubicBezTo>
                  <a:pt x="159" y="69"/>
                  <a:pt x="164" y="65"/>
                  <a:pt x="160" y="54"/>
                </a:cubicBezTo>
                <a:close/>
                <a:moveTo>
                  <a:pt x="132" y="27"/>
                </a:moveTo>
                <a:cubicBezTo>
                  <a:pt x="137" y="37"/>
                  <a:pt x="143" y="47"/>
                  <a:pt x="147" y="58"/>
                </a:cubicBezTo>
                <a:cubicBezTo>
                  <a:pt x="141" y="58"/>
                  <a:pt x="135" y="59"/>
                  <a:pt x="130" y="61"/>
                </a:cubicBezTo>
                <a:cubicBezTo>
                  <a:pt x="125" y="63"/>
                  <a:pt x="120" y="66"/>
                  <a:pt x="115" y="69"/>
                </a:cubicBezTo>
                <a:cubicBezTo>
                  <a:pt x="108" y="74"/>
                  <a:pt x="100" y="78"/>
                  <a:pt x="92" y="83"/>
                </a:cubicBezTo>
                <a:cubicBezTo>
                  <a:pt x="97" y="79"/>
                  <a:pt x="103" y="75"/>
                  <a:pt x="107" y="70"/>
                </a:cubicBezTo>
                <a:cubicBezTo>
                  <a:pt x="111" y="66"/>
                  <a:pt x="115" y="63"/>
                  <a:pt x="121" y="59"/>
                </a:cubicBezTo>
                <a:cubicBezTo>
                  <a:pt x="124" y="58"/>
                  <a:pt x="128" y="57"/>
                  <a:pt x="131" y="56"/>
                </a:cubicBezTo>
                <a:cubicBezTo>
                  <a:pt x="132" y="56"/>
                  <a:pt x="134" y="56"/>
                  <a:pt x="135" y="55"/>
                </a:cubicBezTo>
                <a:cubicBezTo>
                  <a:pt x="136" y="56"/>
                  <a:pt x="136" y="56"/>
                  <a:pt x="137" y="56"/>
                </a:cubicBezTo>
                <a:cubicBezTo>
                  <a:pt x="139" y="55"/>
                  <a:pt x="139" y="55"/>
                  <a:pt x="139" y="55"/>
                </a:cubicBezTo>
                <a:cubicBezTo>
                  <a:pt x="140" y="55"/>
                  <a:pt x="141" y="54"/>
                  <a:pt x="140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6" y="43"/>
                  <a:pt x="132" y="37"/>
                  <a:pt x="129" y="29"/>
                </a:cubicBezTo>
                <a:cubicBezTo>
                  <a:pt x="126" y="23"/>
                  <a:pt x="123" y="16"/>
                  <a:pt x="120" y="11"/>
                </a:cubicBezTo>
                <a:cubicBezTo>
                  <a:pt x="127" y="12"/>
                  <a:pt x="129" y="19"/>
                  <a:pt x="132" y="27"/>
                </a:cubicBezTo>
                <a:close/>
                <a:moveTo>
                  <a:pt x="84" y="28"/>
                </a:moveTo>
                <a:cubicBezTo>
                  <a:pt x="86" y="21"/>
                  <a:pt x="90" y="16"/>
                  <a:pt x="96" y="14"/>
                </a:cubicBezTo>
                <a:cubicBezTo>
                  <a:pt x="100" y="12"/>
                  <a:pt x="103" y="11"/>
                  <a:pt x="106" y="10"/>
                </a:cubicBezTo>
                <a:cubicBezTo>
                  <a:pt x="108" y="10"/>
                  <a:pt x="110" y="9"/>
                  <a:pt x="112" y="9"/>
                </a:cubicBezTo>
                <a:cubicBezTo>
                  <a:pt x="112" y="9"/>
                  <a:pt x="112" y="9"/>
                  <a:pt x="112" y="9"/>
                </a:cubicBezTo>
                <a:cubicBezTo>
                  <a:pt x="117" y="16"/>
                  <a:pt x="121" y="23"/>
                  <a:pt x="125" y="32"/>
                </a:cubicBezTo>
                <a:cubicBezTo>
                  <a:pt x="127" y="38"/>
                  <a:pt x="130" y="46"/>
                  <a:pt x="133" y="51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25" y="52"/>
                  <a:pt x="119" y="55"/>
                  <a:pt x="113" y="59"/>
                </a:cubicBezTo>
                <a:cubicBezTo>
                  <a:pt x="107" y="64"/>
                  <a:pt x="102" y="68"/>
                  <a:pt x="96" y="73"/>
                </a:cubicBezTo>
                <a:cubicBezTo>
                  <a:pt x="92" y="77"/>
                  <a:pt x="87" y="81"/>
                  <a:pt x="83" y="85"/>
                </a:cubicBezTo>
                <a:cubicBezTo>
                  <a:pt x="83" y="85"/>
                  <a:pt x="83" y="84"/>
                  <a:pt x="84" y="84"/>
                </a:cubicBezTo>
                <a:cubicBezTo>
                  <a:pt x="84" y="83"/>
                  <a:pt x="83" y="82"/>
                  <a:pt x="83" y="82"/>
                </a:cubicBezTo>
                <a:cubicBezTo>
                  <a:pt x="85" y="69"/>
                  <a:pt x="87" y="37"/>
                  <a:pt x="84" y="28"/>
                </a:cubicBezTo>
                <a:close/>
                <a:moveTo>
                  <a:pt x="16" y="57"/>
                </a:moveTo>
                <a:cubicBezTo>
                  <a:pt x="18" y="46"/>
                  <a:pt x="25" y="36"/>
                  <a:pt x="30" y="25"/>
                </a:cubicBezTo>
                <a:cubicBezTo>
                  <a:pt x="31" y="22"/>
                  <a:pt x="33" y="19"/>
                  <a:pt x="35" y="15"/>
                </a:cubicBezTo>
                <a:cubicBezTo>
                  <a:pt x="37" y="11"/>
                  <a:pt x="41" y="9"/>
                  <a:pt x="45" y="10"/>
                </a:cubicBezTo>
                <a:cubicBezTo>
                  <a:pt x="42" y="14"/>
                  <a:pt x="40" y="20"/>
                  <a:pt x="37" y="25"/>
                </a:cubicBezTo>
                <a:cubicBezTo>
                  <a:pt x="35" y="30"/>
                  <a:pt x="34" y="34"/>
                  <a:pt x="31" y="38"/>
                </a:cubicBezTo>
                <a:cubicBezTo>
                  <a:pt x="29" y="41"/>
                  <a:pt x="27" y="45"/>
                  <a:pt x="27" y="49"/>
                </a:cubicBezTo>
                <a:cubicBezTo>
                  <a:pt x="24" y="49"/>
                  <a:pt x="25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41" y="54"/>
                  <a:pt x="50" y="61"/>
                  <a:pt x="58" y="72"/>
                </a:cubicBezTo>
                <a:cubicBezTo>
                  <a:pt x="46" y="64"/>
                  <a:pt x="29" y="60"/>
                  <a:pt x="16" y="57"/>
                </a:cubicBezTo>
                <a:close/>
                <a:moveTo>
                  <a:pt x="30" y="48"/>
                </a:moveTo>
                <a:cubicBezTo>
                  <a:pt x="37" y="38"/>
                  <a:pt x="41" y="24"/>
                  <a:pt x="47" y="13"/>
                </a:cubicBezTo>
                <a:cubicBezTo>
                  <a:pt x="48" y="12"/>
                  <a:pt x="51" y="5"/>
                  <a:pt x="53" y="6"/>
                </a:cubicBezTo>
                <a:cubicBezTo>
                  <a:pt x="56" y="6"/>
                  <a:pt x="60" y="7"/>
                  <a:pt x="63" y="10"/>
                </a:cubicBezTo>
                <a:cubicBezTo>
                  <a:pt x="69" y="14"/>
                  <a:pt x="74" y="20"/>
                  <a:pt x="78" y="27"/>
                </a:cubicBezTo>
                <a:cubicBezTo>
                  <a:pt x="80" y="28"/>
                  <a:pt x="80" y="28"/>
                  <a:pt x="81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1" y="34"/>
                  <a:pt x="81" y="36"/>
                </a:cubicBezTo>
                <a:cubicBezTo>
                  <a:pt x="81" y="42"/>
                  <a:pt x="81" y="49"/>
                  <a:pt x="81" y="55"/>
                </a:cubicBezTo>
                <a:cubicBezTo>
                  <a:pt x="80" y="65"/>
                  <a:pt x="80" y="75"/>
                  <a:pt x="78" y="85"/>
                </a:cubicBezTo>
                <a:cubicBezTo>
                  <a:pt x="78" y="86"/>
                  <a:pt x="78" y="87"/>
                  <a:pt x="77" y="88"/>
                </a:cubicBezTo>
                <a:cubicBezTo>
                  <a:pt x="66" y="73"/>
                  <a:pt x="52" y="48"/>
                  <a:pt x="30" y="48"/>
                </a:cubicBezTo>
                <a:close/>
                <a:moveTo>
                  <a:pt x="30" y="48"/>
                </a:moveTo>
                <a:cubicBezTo>
                  <a:pt x="30" y="48"/>
                  <a:pt x="30" y="48"/>
                  <a:pt x="30" y="4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Freeform 38">
            <a:extLst>
              <a:ext uri="{FF2B5EF4-FFF2-40B4-BE49-F238E27FC236}">
                <a16:creationId xmlns:a16="http://schemas.microsoft.com/office/drawing/2014/main" id="{E24DD15F-8DE6-4356-9833-910F258C614B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1944688"/>
            <a:ext cx="254000" cy="215900"/>
          </a:xfrm>
          <a:custGeom>
            <a:avLst/>
            <a:gdLst>
              <a:gd name="T0" fmla="*/ 154 w 160"/>
              <a:gd name="T1" fmla="*/ 45 h 136"/>
              <a:gd name="T2" fmla="*/ 72 w 160"/>
              <a:gd name="T3" fmla="*/ 0 h 136"/>
              <a:gd name="T4" fmla="*/ 3 w 160"/>
              <a:gd name="T5" fmla="*/ 36 h 136"/>
              <a:gd name="T6" fmla="*/ 3 w 160"/>
              <a:gd name="T7" fmla="*/ 44 h 136"/>
              <a:gd name="T8" fmla="*/ 6 w 160"/>
              <a:gd name="T9" fmla="*/ 52 h 136"/>
              <a:gd name="T10" fmla="*/ 0 w 160"/>
              <a:gd name="T11" fmla="*/ 62 h 136"/>
              <a:gd name="T12" fmla="*/ 5 w 160"/>
              <a:gd name="T13" fmla="*/ 69 h 136"/>
              <a:gd name="T14" fmla="*/ 4 w 160"/>
              <a:gd name="T15" fmla="*/ 84 h 136"/>
              <a:gd name="T16" fmla="*/ 3 w 160"/>
              <a:gd name="T17" fmla="*/ 92 h 136"/>
              <a:gd name="T18" fmla="*/ 84 w 160"/>
              <a:gd name="T19" fmla="*/ 136 h 136"/>
              <a:gd name="T20" fmla="*/ 152 w 160"/>
              <a:gd name="T21" fmla="*/ 98 h 136"/>
              <a:gd name="T22" fmla="*/ 156 w 160"/>
              <a:gd name="T23" fmla="*/ 71 h 136"/>
              <a:gd name="T24" fmla="*/ 71 w 160"/>
              <a:gd name="T25" fmla="*/ 22 h 136"/>
              <a:gd name="T26" fmla="*/ 84 w 160"/>
              <a:gd name="T27" fmla="*/ 66 h 136"/>
              <a:gd name="T28" fmla="*/ 71 w 160"/>
              <a:gd name="T29" fmla="*/ 22 h 136"/>
              <a:gd name="T30" fmla="*/ 150 w 160"/>
              <a:gd name="T31" fmla="*/ 91 h 136"/>
              <a:gd name="T32" fmla="*/ 149 w 160"/>
              <a:gd name="T33" fmla="*/ 92 h 136"/>
              <a:gd name="T34" fmla="*/ 149 w 160"/>
              <a:gd name="T35" fmla="*/ 92 h 136"/>
              <a:gd name="T36" fmla="*/ 7 w 160"/>
              <a:gd name="T37" fmla="*/ 85 h 136"/>
              <a:gd name="T38" fmla="*/ 10 w 160"/>
              <a:gd name="T39" fmla="*/ 71 h 136"/>
              <a:gd name="T40" fmla="*/ 84 w 160"/>
              <a:gd name="T41" fmla="*/ 111 h 136"/>
              <a:gd name="T42" fmla="*/ 150 w 160"/>
              <a:gd name="T43" fmla="*/ 76 h 136"/>
              <a:gd name="T44" fmla="*/ 153 w 160"/>
              <a:gd name="T45" fmla="*/ 84 h 136"/>
              <a:gd name="T46" fmla="*/ 150 w 160"/>
              <a:gd name="T47" fmla="*/ 67 h 136"/>
              <a:gd name="T48" fmla="*/ 149 w 160"/>
              <a:gd name="T49" fmla="*/ 67 h 136"/>
              <a:gd name="T50" fmla="*/ 149 w 160"/>
              <a:gd name="T51" fmla="*/ 67 h 136"/>
              <a:gd name="T52" fmla="*/ 7 w 160"/>
              <a:gd name="T53" fmla="*/ 62 h 136"/>
              <a:gd name="T54" fmla="*/ 10 w 160"/>
              <a:gd name="T55" fmla="*/ 48 h 136"/>
              <a:gd name="T56" fmla="*/ 84 w 160"/>
              <a:gd name="T57" fmla="*/ 88 h 136"/>
              <a:gd name="T58" fmla="*/ 150 w 160"/>
              <a:gd name="T59" fmla="*/ 52 h 136"/>
              <a:gd name="T60" fmla="*/ 153 w 160"/>
              <a:gd name="T61" fmla="*/ 60 h 136"/>
              <a:gd name="T62" fmla="*/ 150 w 160"/>
              <a:gd name="T63" fmla="*/ 6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36">
                <a:moveTo>
                  <a:pt x="160" y="60"/>
                </a:moveTo>
                <a:cubicBezTo>
                  <a:pt x="160" y="53"/>
                  <a:pt x="158" y="47"/>
                  <a:pt x="154" y="45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72" y="0"/>
                  <a:pt x="72" y="0"/>
                  <a:pt x="72" y="0"/>
                </a:cubicBezTo>
                <a:cubicBezTo>
                  <a:pt x="71" y="0"/>
                  <a:pt x="70" y="0"/>
                  <a:pt x="68" y="0"/>
                </a:cubicBezTo>
                <a:cubicBezTo>
                  <a:pt x="3" y="36"/>
                  <a:pt x="3" y="36"/>
                  <a:pt x="3" y="36"/>
                </a:cubicBezTo>
                <a:cubicBezTo>
                  <a:pt x="1" y="37"/>
                  <a:pt x="0" y="39"/>
                  <a:pt x="0" y="40"/>
                </a:cubicBezTo>
                <a:cubicBezTo>
                  <a:pt x="0" y="41"/>
                  <a:pt x="1" y="43"/>
                  <a:pt x="3" y="44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7"/>
                  <a:pt x="6" y="49"/>
                  <a:pt x="6" y="52"/>
                </a:cubicBezTo>
                <a:cubicBezTo>
                  <a:pt x="6" y="56"/>
                  <a:pt x="5" y="58"/>
                  <a:pt x="4" y="60"/>
                </a:cubicBezTo>
                <a:cubicBezTo>
                  <a:pt x="3" y="60"/>
                  <a:pt x="1" y="61"/>
                  <a:pt x="0" y="62"/>
                </a:cubicBezTo>
                <a:cubicBezTo>
                  <a:pt x="0" y="65"/>
                  <a:pt x="0" y="66"/>
                  <a:pt x="3" y="67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70"/>
                  <a:pt x="6" y="73"/>
                  <a:pt x="6" y="76"/>
                </a:cubicBezTo>
                <a:cubicBezTo>
                  <a:pt x="6" y="80"/>
                  <a:pt x="5" y="83"/>
                  <a:pt x="4" y="84"/>
                </a:cubicBezTo>
                <a:cubicBezTo>
                  <a:pt x="3" y="84"/>
                  <a:pt x="1" y="84"/>
                  <a:pt x="0" y="87"/>
                </a:cubicBezTo>
                <a:cubicBezTo>
                  <a:pt x="0" y="88"/>
                  <a:pt x="0" y="91"/>
                  <a:pt x="3" y="92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3" y="136"/>
                  <a:pt x="83" y="136"/>
                  <a:pt x="84" y="136"/>
                </a:cubicBezTo>
                <a:cubicBezTo>
                  <a:pt x="84" y="136"/>
                  <a:pt x="86" y="136"/>
                  <a:pt x="86" y="135"/>
                </a:cubicBezTo>
                <a:cubicBezTo>
                  <a:pt x="152" y="98"/>
                  <a:pt x="152" y="98"/>
                  <a:pt x="152" y="98"/>
                </a:cubicBezTo>
                <a:cubicBezTo>
                  <a:pt x="156" y="98"/>
                  <a:pt x="160" y="92"/>
                  <a:pt x="160" y="84"/>
                </a:cubicBezTo>
                <a:cubicBezTo>
                  <a:pt x="160" y="79"/>
                  <a:pt x="159" y="75"/>
                  <a:pt x="156" y="71"/>
                </a:cubicBezTo>
                <a:cubicBezTo>
                  <a:pt x="159" y="69"/>
                  <a:pt x="160" y="65"/>
                  <a:pt x="160" y="60"/>
                </a:cubicBezTo>
                <a:close/>
                <a:moveTo>
                  <a:pt x="71" y="22"/>
                </a:moveTo>
                <a:cubicBezTo>
                  <a:pt x="117" y="48"/>
                  <a:pt x="117" y="48"/>
                  <a:pt x="117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37" y="40"/>
                  <a:pt x="37" y="40"/>
                  <a:pt x="37" y="40"/>
                </a:cubicBezTo>
                <a:cubicBezTo>
                  <a:pt x="71" y="22"/>
                  <a:pt x="71" y="22"/>
                  <a:pt x="71" y="22"/>
                </a:cubicBezTo>
                <a:cubicBezTo>
                  <a:pt x="71" y="22"/>
                  <a:pt x="71" y="22"/>
                  <a:pt x="71" y="22"/>
                </a:cubicBezTo>
                <a:close/>
                <a:moveTo>
                  <a:pt x="150" y="91"/>
                </a:moveTo>
                <a:cubicBezTo>
                  <a:pt x="150" y="91"/>
                  <a:pt x="150" y="91"/>
                  <a:pt x="150" y="91"/>
                </a:cubicBezTo>
                <a:cubicBezTo>
                  <a:pt x="150" y="92"/>
                  <a:pt x="150" y="92"/>
                  <a:pt x="149" y="92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7" y="85"/>
                  <a:pt x="7" y="85"/>
                  <a:pt x="7" y="85"/>
                </a:cubicBezTo>
                <a:cubicBezTo>
                  <a:pt x="9" y="83"/>
                  <a:pt x="10" y="80"/>
                  <a:pt x="10" y="76"/>
                </a:cubicBezTo>
                <a:cubicBezTo>
                  <a:pt x="10" y="75"/>
                  <a:pt x="10" y="73"/>
                  <a:pt x="10" y="71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3" y="111"/>
                  <a:pt x="83" y="111"/>
                  <a:pt x="84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50" y="76"/>
                  <a:pt x="150" y="76"/>
                  <a:pt x="150" y="76"/>
                </a:cubicBezTo>
                <a:cubicBezTo>
                  <a:pt x="150" y="76"/>
                  <a:pt x="150" y="76"/>
                  <a:pt x="150" y="76"/>
                </a:cubicBezTo>
                <a:cubicBezTo>
                  <a:pt x="150" y="76"/>
                  <a:pt x="153" y="79"/>
                  <a:pt x="153" y="84"/>
                </a:cubicBezTo>
                <a:cubicBezTo>
                  <a:pt x="153" y="88"/>
                  <a:pt x="150" y="91"/>
                  <a:pt x="150" y="91"/>
                </a:cubicBezTo>
                <a:close/>
                <a:moveTo>
                  <a:pt x="150" y="67"/>
                </a:moveTo>
                <a:cubicBezTo>
                  <a:pt x="150" y="67"/>
                  <a:pt x="150" y="67"/>
                  <a:pt x="150" y="67"/>
                </a:cubicBezTo>
                <a:cubicBezTo>
                  <a:pt x="150" y="67"/>
                  <a:pt x="150" y="67"/>
                  <a:pt x="149" y="67"/>
                </a:cubicBezTo>
                <a:cubicBezTo>
                  <a:pt x="149" y="67"/>
                  <a:pt x="149" y="67"/>
                  <a:pt x="149" y="67"/>
                </a:cubicBezTo>
                <a:cubicBezTo>
                  <a:pt x="149" y="67"/>
                  <a:pt x="149" y="67"/>
                  <a:pt x="149" y="67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7" y="62"/>
                  <a:pt x="7" y="62"/>
                  <a:pt x="7" y="62"/>
                </a:cubicBezTo>
                <a:cubicBezTo>
                  <a:pt x="9" y="60"/>
                  <a:pt x="10" y="56"/>
                  <a:pt x="10" y="52"/>
                </a:cubicBezTo>
                <a:cubicBezTo>
                  <a:pt x="10" y="50"/>
                  <a:pt x="10" y="49"/>
                  <a:pt x="10" y="48"/>
                </a:cubicBezTo>
                <a:cubicBezTo>
                  <a:pt x="82" y="87"/>
                  <a:pt x="82" y="87"/>
                  <a:pt x="82" y="87"/>
                </a:cubicBezTo>
                <a:cubicBezTo>
                  <a:pt x="83" y="88"/>
                  <a:pt x="83" y="88"/>
                  <a:pt x="84" y="88"/>
                </a:cubicBezTo>
                <a:cubicBezTo>
                  <a:pt x="84" y="88"/>
                  <a:pt x="86" y="88"/>
                  <a:pt x="86" y="87"/>
                </a:cubicBezTo>
                <a:cubicBezTo>
                  <a:pt x="150" y="52"/>
                  <a:pt x="150" y="52"/>
                  <a:pt x="150" y="52"/>
                </a:cubicBezTo>
                <a:cubicBezTo>
                  <a:pt x="150" y="52"/>
                  <a:pt x="150" y="52"/>
                  <a:pt x="150" y="52"/>
                </a:cubicBezTo>
                <a:cubicBezTo>
                  <a:pt x="150" y="53"/>
                  <a:pt x="153" y="56"/>
                  <a:pt x="153" y="60"/>
                </a:cubicBezTo>
                <a:cubicBezTo>
                  <a:pt x="153" y="65"/>
                  <a:pt x="150" y="67"/>
                  <a:pt x="150" y="67"/>
                </a:cubicBezTo>
                <a:close/>
                <a:moveTo>
                  <a:pt x="150" y="67"/>
                </a:moveTo>
                <a:cubicBezTo>
                  <a:pt x="150" y="67"/>
                  <a:pt x="150" y="67"/>
                  <a:pt x="150" y="6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Freeform 39">
            <a:extLst>
              <a:ext uri="{FF2B5EF4-FFF2-40B4-BE49-F238E27FC236}">
                <a16:creationId xmlns:a16="http://schemas.microsoft.com/office/drawing/2014/main" id="{5BB10B24-DF71-4806-B9D8-9C80472EC209}"/>
              </a:ext>
            </a:extLst>
          </p:cNvPr>
          <p:cNvSpPr>
            <a:spLocks noEditPoints="1"/>
          </p:cNvSpPr>
          <p:nvPr/>
        </p:nvSpPr>
        <p:spPr bwMode="auto">
          <a:xfrm>
            <a:off x="11214101" y="1925638"/>
            <a:ext cx="220663" cy="254000"/>
          </a:xfrm>
          <a:custGeom>
            <a:avLst/>
            <a:gdLst>
              <a:gd name="T0" fmla="*/ 132 w 139"/>
              <a:gd name="T1" fmla="*/ 76 h 160"/>
              <a:gd name="T2" fmla="*/ 135 w 139"/>
              <a:gd name="T3" fmla="*/ 80 h 160"/>
              <a:gd name="T4" fmla="*/ 130 w 139"/>
              <a:gd name="T5" fmla="*/ 155 h 160"/>
              <a:gd name="T6" fmla="*/ 71 w 139"/>
              <a:gd name="T7" fmla="*/ 109 h 160"/>
              <a:gd name="T8" fmla="*/ 67 w 139"/>
              <a:gd name="T9" fmla="*/ 82 h 160"/>
              <a:gd name="T10" fmla="*/ 77 w 139"/>
              <a:gd name="T11" fmla="*/ 100 h 160"/>
              <a:gd name="T12" fmla="*/ 77 w 139"/>
              <a:gd name="T13" fmla="*/ 86 h 160"/>
              <a:gd name="T14" fmla="*/ 63 w 139"/>
              <a:gd name="T15" fmla="*/ 79 h 160"/>
              <a:gd name="T16" fmla="*/ 67 w 139"/>
              <a:gd name="T17" fmla="*/ 112 h 160"/>
              <a:gd name="T18" fmla="*/ 88 w 139"/>
              <a:gd name="T19" fmla="*/ 160 h 160"/>
              <a:gd name="T20" fmla="*/ 139 w 139"/>
              <a:gd name="T21" fmla="*/ 130 h 160"/>
              <a:gd name="T22" fmla="*/ 138 w 139"/>
              <a:gd name="T23" fmla="*/ 77 h 160"/>
              <a:gd name="T24" fmla="*/ 102 w 139"/>
              <a:gd name="T25" fmla="*/ 48 h 160"/>
              <a:gd name="T26" fmla="*/ 89 w 139"/>
              <a:gd name="T27" fmla="*/ 42 h 160"/>
              <a:gd name="T28" fmla="*/ 89 w 139"/>
              <a:gd name="T29" fmla="*/ 112 h 160"/>
              <a:gd name="T30" fmla="*/ 91 w 139"/>
              <a:gd name="T31" fmla="*/ 45 h 160"/>
              <a:gd name="T32" fmla="*/ 98 w 139"/>
              <a:gd name="T33" fmla="*/ 48 h 160"/>
              <a:gd name="T34" fmla="*/ 109 w 139"/>
              <a:gd name="T35" fmla="*/ 106 h 160"/>
              <a:gd name="T36" fmla="*/ 115 w 139"/>
              <a:gd name="T37" fmla="*/ 76 h 160"/>
              <a:gd name="T38" fmla="*/ 107 w 139"/>
              <a:gd name="T39" fmla="*/ 68 h 160"/>
              <a:gd name="T40" fmla="*/ 109 w 139"/>
              <a:gd name="T41" fmla="*/ 76 h 160"/>
              <a:gd name="T42" fmla="*/ 122 w 139"/>
              <a:gd name="T43" fmla="*/ 78 h 160"/>
              <a:gd name="T44" fmla="*/ 128 w 139"/>
              <a:gd name="T45" fmla="*/ 106 h 160"/>
              <a:gd name="T46" fmla="*/ 122 w 139"/>
              <a:gd name="T47" fmla="*/ 71 h 160"/>
              <a:gd name="T48" fmla="*/ 122 w 139"/>
              <a:gd name="T49" fmla="*/ 77 h 160"/>
              <a:gd name="T50" fmla="*/ 81 w 139"/>
              <a:gd name="T51" fmla="*/ 27 h 160"/>
              <a:gd name="T52" fmla="*/ 85 w 139"/>
              <a:gd name="T53" fmla="*/ 15 h 160"/>
              <a:gd name="T54" fmla="*/ 74 w 139"/>
              <a:gd name="T55" fmla="*/ 17 h 160"/>
              <a:gd name="T56" fmla="*/ 70 w 139"/>
              <a:gd name="T57" fmla="*/ 20 h 160"/>
              <a:gd name="T58" fmla="*/ 78 w 139"/>
              <a:gd name="T59" fmla="*/ 36 h 160"/>
              <a:gd name="T60" fmla="*/ 28 w 139"/>
              <a:gd name="T61" fmla="*/ 18 h 160"/>
              <a:gd name="T62" fmla="*/ 36 w 139"/>
              <a:gd name="T63" fmla="*/ 36 h 160"/>
              <a:gd name="T64" fmla="*/ 41 w 139"/>
              <a:gd name="T65" fmla="*/ 21 h 160"/>
              <a:gd name="T66" fmla="*/ 32 w 139"/>
              <a:gd name="T67" fmla="*/ 32 h 160"/>
              <a:gd name="T68" fmla="*/ 37 w 139"/>
              <a:gd name="T69" fmla="*/ 29 h 160"/>
              <a:gd name="T70" fmla="*/ 32 w 139"/>
              <a:gd name="T71" fmla="*/ 24 h 160"/>
              <a:gd name="T72" fmla="*/ 37 w 139"/>
              <a:gd name="T73" fmla="*/ 21 h 160"/>
              <a:gd name="T74" fmla="*/ 48 w 139"/>
              <a:gd name="T75" fmla="*/ 18 h 160"/>
              <a:gd name="T76" fmla="*/ 66 w 139"/>
              <a:gd name="T77" fmla="*/ 27 h 160"/>
              <a:gd name="T78" fmla="*/ 62 w 139"/>
              <a:gd name="T79" fmla="*/ 18 h 160"/>
              <a:gd name="T80" fmla="*/ 53 w 139"/>
              <a:gd name="T81" fmla="*/ 27 h 160"/>
              <a:gd name="T82" fmla="*/ 81 w 139"/>
              <a:gd name="T83" fmla="*/ 49 h 160"/>
              <a:gd name="T84" fmla="*/ 7 w 139"/>
              <a:gd name="T85" fmla="*/ 43 h 160"/>
              <a:gd name="T86" fmla="*/ 7 w 139"/>
              <a:gd name="T87" fmla="*/ 7 h 160"/>
              <a:gd name="T88" fmla="*/ 106 w 139"/>
              <a:gd name="T89" fmla="*/ 7 h 160"/>
              <a:gd name="T90" fmla="*/ 109 w 139"/>
              <a:gd name="T91" fmla="*/ 40 h 160"/>
              <a:gd name="T92" fmla="*/ 111 w 139"/>
              <a:gd name="T93" fmla="*/ 46 h 160"/>
              <a:gd name="T94" fmla="*/ 115 w 139"/>
              <a:gd name="T95" fmla="*/ 15 h 160"/>
              <a:gd name="T96" fmla="*/ 14 w 139"/>
              <a:gd name="T97" fmla="*/ 0 h 160"/>
              <a:gd name="T98" fmla="*/ 0 w 139"/>
              <a:gd name="T99" fmla="*/ 36 h 160"/>
              <a:gd name="T100" fmla="*/ 78 w 139"/>
              <a:gd name="T101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" h="160">
                <a:moveTo>
                  <a:pt x="138" y="77"/>
                </a:moveTo>
                <a:cubicBezTo>
                  <a:pt x="138" y="76"/>
                  <a:pt x="136" y="74"/>
                  <a:pt x="135" y="74"/>
                </a:cubicBezTo>
                <a:cubicBezTo>
                  <a:pt x="133" y="73"/>
                  <a:pt x="132" y="74"/>
                  <a:pt x="132" y="76"/>
                </a:cubicBezTo>
                <a:cubicBezTo>
                  <a:pt x="130" y="76"/>
                  <a:pt x="132" y="77"/>
                  <a:pt x="133" y="79"/>
                </a:cubicBezTo>
                <a:cubicBezTo>
                  <a:pt x="133" y="79"/>
                  <a:pt x="133" y="79"/>
                  <a:pt x="133" y="80"/>
                </a:cubicBezTo>
                <a:cubicBezTo>
                  <a:pt x="133" y="80"/>
                  <a:pt x="133" y="80"/>
                  <a:pt x="135" y="80"/>
                </a:cubicBezTo>
                <a:cubicBezTo>
                  <a:pt x="135" y="82"/>
                  <a:pt x="135" y="82"/>
                  <a:pt x="135" y="82"/>
                </a:cubicBezTo>
                <a:cubicBezTo>
                  <a:pt x="135" y="82"/>
                  <a:pt x="135" y="82"/>
                  <a:pt x="135" y="128"/>
                </a:cubicBezTo>
                <a:cubicBezTo>
                  <a:pt x="135" y="128"/>
                  <a:pt x="135" y="128"/>
                  <a:pt x="130" y="155"/>
                </a:cubicBezTo>
                <a:cubicBezTo>
                  <a:pt x="130" y="155"/>
                  <a:pt x="130" y="155"/>
                  <a:pt x="90" y="155"/>
                </a:cubicBezTo>
                <a:cubicBezTo>
                  <a:pt x="90" y="155"/>
                  <a:pt x="90" y="155"/>
                  <a:pt x="84" y="128"/>
                </a:cubicBezTo>
                <a:cubicBezTo>
                  <a:pt x="84" y="128"/>
                  <a:pt x="84" y="128"/>
                  <a:pt x="71" y="109"/>
                </a:cubicBezTo>
                <a:cubicBezTo>
                  <a:pt x="71" y="109"/>
                  <a:pt x="71" y="109"/>
                  <a:pt x="66" y="83"/>
                </a:cubicBezTo>
                <a:cubicBezTo>
                  <a:pt x="66" y="82"/>
                  <a:pt x="66" y="82"/>
                  <a:pt x="66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9" y="82"/>
                  <a:pt x="69" y="82"/>
                  <a:pt x="69" y="82"/>
                </a:cubicBezTo>
                <a:cubicBezTo>
                  <a:pt x="70" y="83"/>
                  <a:pt x="71" y="85"/>
                  <a:pt x="73" y="88"/>
                </a:cubicBezTo>
                <a:cubicBezTo>
                  <a:pt x="73" y="88"/>
                  <a:pt x="73" y="88"/>
                  <a:pt x="77" y="100"/>
                </a:cubicBezTo>
                <a:cubicBezTo>
                  <a:pt x="78" y="101"/>
                  <a:pt x="80" y="101"/>
                  <a:pt x="80" y="101"/>
                </a:cubicBezTo>
                <a:cubicBezTo>
                  <a:pt x="81" y="101"/>
                  <a:pt x="83" y="100"/>
                  <a:pt x="81" y="98"/>
                </a:cubicBezTo>
                <a:cubicBezTo>
                  <a:pt x="77" y="86"/>
                  <a:pt x="77" y="86"/>
                  <a:pt x="77" y="86"/>
                </a:cubicBezTo>
                <a:cubicBezTo>
                  <a:pt x="76" y="82"/>
                  <a:pt x="73" y="79"/>
                  <a:pt x="71" y="77"/>
                </a:cubicBezTo>
                <a:cubicBezTo>
                  <a:pt x="70" y="77"/>
                  <a:pt x="69" y="76"/>
                  <a:pt x="67" y="76"/>
                </a:cubicBezTo>
                <a:cubicBezTo>
                  <a:pt x="66" y="77"/>
                  <a:pt x="64" y="77"/>
                  <a:pt x="63" y="79"/>
                </a:cubicBezTo>
                <a:cubicBezTo>
                  <a:pt x="62" y="79"/>
                  <a:pt x="60" y="82"/>
                  <a:pt x="60" y="85"/>
                </a:cubicBezTo>
                <a:cubicBezTo>
                  <a:pt x="60" y="85"/>
                  <a:pt x="60" y="85"/>
                  <a:pt x="67" y="110"/>
                </a:cubicBezTo>
                <a:cubicBezTo>
                  <a:pt x="67" y="112"/>
                  <a:pt x="67" y="112"/>
                  <a:pt x="67" y="112"/>
                </a:cubicBezTo>
                <a:cubicBezTo>
                  <a:pt x="67" y="112"/>
                  <a:pt x="67" y="112"/>
                  <a:pt x="80" y="131"/>
                </a:cubicBezTo>
                <a:cubicBezTo>
                  <a:pt x="80" y="131"/>
                  <a:pt x="80" y="131"/>
                  <a:pt x="85" y="158"/>
                </a:cubicBezTo>
                <a:cubicBezTo>
                  <a:pt x="87" y="160"/>
                  <a:pt x="87" y="160"/>
                  <a:pt x="88" y="160"/>
                </a:cubicBezTo>
                <a:cubicBezTo>
                  <a:pt x="88" y="160"/>
                  <a:pt x="88" y="160"/>
                  <a:pt x="132" y="160"/>
                </a:cubicBezTo>
                <a:cubicBezTo>
                  <a:pt x="133" y="160"/>
                  <a:pt x="135" y="160"/>
                  <a:pt x="135" y="158"/>
                </a:cubicBezTo>
                <a:cubicBezTo>
                  <a:pt x="135" y="158"/>
                  <a:pt x="135" y="158"/>
                  <a:pt x="139" y="130"/>
                </a:cubicBezTo>
                <a:cubicBezTo>
                  <a:pt x="139" y="128"/>
                  <a:pt x="139" y="128"/>
                  <a:pt x="139" y="128"/>
                </a:cubicBezTo>
                <a:cubicBezTo>
                  <a:pt x="139" y="128"/>
                  <a:pt x="139" y="128"/>
                  <a:pt x="139" y="82"/>
                </a:cubicBezTo>
                <a:cubicBezTo>
                  <a:pt x="139" y="80"/>
                  <a:pt x="139" y="79"/>
                  <a:pt x="138" y="77"/>
                </a:cubicBezTo>
                <a:close/>
                <a:moveTo>
                  <a:pt x="100" y="108"/>
                </a:moveTo>
                <a:cubicBezTo>
                  <a:pt x="101" y="108"/>
                  <a:pt x="102" y="107"/>
                  <a:pt x="102" y="105"/>
                </a:cubicBezTo>
                <a:cubicBezTo>
                  <a:pt x="102" y="105"/>
                  <a:pt x="102" y="105"/>
                  <a:pt x="102" y="48"/>
                </a:cubicBezTo>
                <a:cubicBezTo>
                  <a:pt x="102" y="46"/>
                  <a:pt x="101" y="43"/>
                  <a:pt x="100" y="42"/>
                </a:cubicBezTo>
                <a:cubicBezTo>
                  <a:pt x="98" y="40"/>
                  <a:pt x="97" y="39"/>
                  <a:pt x="94" y="39"/>
                </a:cubicBezTo>
                <a:cubicBezTo>
                  <a:pt x="91" y="39"/>
                  <a:pt x="90" y="40"/>
                  <a:pt x="89" y="42"/>
                </a:cubicBezTo>
                <a:cubicBezTo>
                  <a:pt x="87" y="43"/>
                  <a:pt x="86" y="46"/>
                  <a:pt x="86" y="48"/>
                </a:cubicBezTo>
                <a:cubicBezTo>
                  <a:pt x="86" y="48"/>
                  <a:pt x="86" y="48"/>
                  <a:pt x="86" y="110"/>
                </a:cubicBezTo>
                <a:cubicBezTo>
                  <a:pt x="86" y="112"/>
                  <a:pt x="87" y="112"/>
                  <a:pt x="89" y="112"/>
                </a:cubicBezTo>
                <a:cubicBezTo>
                  <a:pt x="89" y="112"/>
                  <a:pt x="90" y="112"/>
                  <a:pt x="90" y="110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1" y="46"/>
                  <a:pt x="91" y="45"/>
                </a:cubicBezTo>
                <a:cubicBezTo>
                  <a:pt x="93" y="45"/>
                  <a:pt x="93" y="45"/>
                  <a:pt x="94" y="45"/>
                </a:cubicBezTo>
                <a:cubicBezTo>
                  <a:pt x="96" y="45"/>
                  <a:pt x="96" y="45"/>
                  <a:pt x="97" y="45"/>
                </a:cubicBezTo>
                <a:cubicBezTo>
                  <a:pt x="97" y="46"/>
                  <a:pt x="98" y="48"/>
                  <a:pt x="98" y="48"/>
                </a:cubicBezTo>
                <a:cubicBezTo>
                  <a:pt x="98" y="48"/>
                  <a:pt x="98" y="48"/>
                  <a:pt x="98" y="105"/>
                </a:cubicBezTo>
                <a:cubicBezTo>
                  <a:pt x="98" y="107"/>
                  <a:pt x="98" y="108"/>
                  <a:pt x="100" y="108"/>
                </a:cubicBezTo>
                <a:close/>
                <a:moveTo>
                  <a:pt x="109" y="106"/>
                </a:moveTo>
                <a:cubicBezTo>
                  <a:pt x="109" y="108"/>
                  <a:pt x="111" y="109"/>
                  <a:pt x="112" y="109"/>
                </a:cubicBezTo>
                <a:cubicBezTo>
                  <a:pt x="114" y="109"/>
                  <a:pt x="115" y="108"/>
                  <a:pt x="115" y="106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15" y="74"/>
                  <a:pt x="114" y="73"/>
                  <a:pt x="114" y="71"/>
                </a:cubicBezTo>
                <a:cubicBezTo>
                  <a:pt x="112" y="70"/>
                  <a:pt x="112" y="68"/>
                  <a:pt x="111" y="68"/>
                </a:cubicBezTo>
                <a:cubicBezTo>
                  <a:pt x="109" y="67"/>
                  <a:pt x="108" y="67"/>
                  <a:pt x="107" y="68"/>
                </a:cubicBezTo>
                <a:cubicBezTo>
                  <a:pt x="107" y="70"/>
                  <a:pt x="107" y="71"/>
                  <a:pt x="108" y="71"/>
                </a:cubicBezTo>
                <a:cubicBezTo>
                  <a:pt x="108" y="73"/>
                  <a:pt x="109" y="73"/>
                  <a:pt x="109" y="73"/>
                </a:cubicBezTo>
                <a:cubicBezTo>
                  <a:pt x="109" y="74"/>
                  <a:pt x="109" y="74"/>
                  <a:pt x="109" y="76"/>
                </a:cubicBezTo>
                <a:cubicBezTo>
                  <a:pt x="109" y="76"/>
                  <a:pt x="109" y="76"/>
                  <a:pt x="109" y="106"/>
                </a:cubicBezTo>
                <a:close/>
                <a:moveTo>
                  <a:pt x="122" y="77"/>
                </a:moveTo>
                <a:cubicBezTo>
                  <a:pt x="122" y="77"/>
                  <a:pt x="122" y="77"/>
                  <a:pt x="122" y="78"/>
                </a:cubicBezTo>
                <a:cubicBezTo>
                  <a:pt x="122" y="78"/>
                  <a:pt x="122" y="78"/>
                  <a:pt x="122" y="106"/>
                </a:cubicBezTo>
                <a:cubicBezTo>
                  <a:pt x="122" y="107"/>
                  <a:pt x="124" y="109"/>
                  <a:pt x="125" y="109"/>
                </a:cubicBezTo>
                <a:cubicBezTo>
                  <a:pt x="127" y="109"/>
                  <a:pt x="128" y="107"/>
                  <a:pt x="128" y="106"/>
                </a:cubicBezTo>
                <a:cubicBezTo>
                  <a:pt x="128" y="106"/>
                  <a:pt x="128" y="106"/>
                  <a:pt x="128" y="78"/>
                </a:cubicBezTo>
                <a:cubicBezTo>
                  <a:pt x="128" y="77"/>
                  <a:pt x="127" y="75"/>
                  <a:pt x="127" y="74"/>
                </a:cubicBezTo>
                <a:cubicBezTo>
                  <a:pt x="125" y="72"/>
                  <a:pt x="124" y="71"/>
                  <a:pt x="122" y="71"/>
                </a:cubicBezTo>
                <a:cubicBezTo>
                  <a:pt x="122" y="69"/>
                  <a:pt x="121" y="71"/>
                  <a:pt x="119" y="71"/>
                </a:cubicBezTo>
                <a:cubicBezTo>
                  <a:pt x="119" y="72"/>
                  <a:pt x="119" y="74"/>
                  <a:pt x="121" y="75"/>
                </a:cubicBezTo>
                <a:cubicBezTo>
                  <a:pt x="121" y="75"/>
                  <a:pt x="122" y="75"/>
                  <a:pt x="122" y="77"/>
                </a:cubicBezTo>
                <a:close/>
                <a:moveTo>
                  <a:pt x="78" y="36"/>
                </a:moveTo>
                <a:cubicBezTo>
                  <a:pt x="80" y="36"/>
                  <a:pt x="81" y="35"/>
                  <a:pt x="81" y="33"/>
                </a:cubicBezTo>
                <a:cubicBezTo>
                  <a:pt x="81" y="27"/>
                  <a:pt x="81" y="27"/>
                  <a:pt x="81" y="27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18"/>
                  <a:pt x="87" y="18"/>
                  <a:pt x="87" y="18"/>
                </a:cubicBezTo>
                <a:cubicBezTo>
                  <a:pt x="87" y="17"/>
                  <a:pt x="87" y="15"/>
                  <a:pt x="85" y="15"/>
                </a:cubicBezTo>
                <a:cubicBezTo>
                  <a:pt x="84" y="15"/>
                  <a:pt x="84" y="15"/>
                  <a:pt x="83" y="17"/>
                </a:cubicBezTo>
                <a:cubicBezTo>
                  <a:pt x="78" y="23"/>
                  <a:pt x="78" y="23"/>
                  <a:pt x="78" y="23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5"/>
                  <a:pt x="73" y="15"/>
                  <a:pt x="73" y="15"/>
                </a:cubicBezTo>
                <a:cubicBezTo>
                  <a:pt x="71" y="15"/>
                  <a:pt x="70" y="17"/>
                  <a:pt x="70" y="18"/>
                </a:cubicBezTo>
                <a:cubicBezTo>
                  <a:pt x="70" y="18"/>
                  <a:pt x="70" y="18"/>
                  <a:pt x="70" y="20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5"/>
                  <a:pt x="77" y="36"/>
                  <a:pt x="78" y="36"/>
                </a:cubicBezTo>
                <a:close/>
                <a:moveTo>
                  <a:pt x="36" y="15"/>
                </a:move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8" y="17"/>
                  <a:pt x="28" y="18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5"/>
                  <a:pt x="29" y="36"/>
                  <a:pt x="29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40" y="36"/>
                  <a:pt x="43" y="33"/>
                  <a:pt x="43" y="29"/>
                </a:cubicBezTo>
                <a:cubicBezTo>
                  <a:pt x="43" y="26"/>
                  <a:pt x="41" y="26"/>
                  <a:pt x="41" y="26"/>
                </a:cubicBezTo>
                <a:cubicBezTo>
                  <a:pt x="41" y="26"/>
                  <a:pt x="41" y="24"/>
                  <a:pt x="41" y="21"/>
                </a:cubicBezTo>
                <a:cubicBezTo>
                  <a:pt x="41" y="18"/>
                  <a:pt x="40" y="15"/>
                  <a:pt x="36" y="15"/>
                </a:cubicBezTo>
                <a:close/>
                <a:moveTo>
                  <a:pt x="36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32" y="27"/>
                  <a:pt x="32" y="27"/>
                  <a:pt x="32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7"/>
                  <a:pt x="37" y="29"/>
                  <a:pt x="37" y="29"/>
                </a:cubicBezTo>
                <a:cubicBezTo>
                  <a:pt x="37" y="30"/>
                  <a:pt x="37" y="32"/>
                  <a:pt x="36" y="32"/>
                </a:cubicBezTo>
                <a:close/>
                <a:moveTo>
                  <a:pt x="36" y="24"/>
                </a:moveTo>
                <a:cubicBezTo>
                  <a:pt x="32" y="24"/>
                  <a:pt x="32" y="24"/>
                  <a:pt x="32" y="24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7" y="20"/>
                  <a:pt x="37" y="21"/>
                  <a:pt x="37" y="21"/>
                </a:cubicBezTo>
                <a:cubicBezTo>
                  <a:pt x="37" y="23"/>
                  <a:pt x="37" y="24"/>
                  <a:pt x="36" y="24"/>
                </a:cubicBezTo>
                <a:close/>
                <a:moveTo>
                  <a:pt x="51" y="15"/>
                </a:moveTo>
                <a:cubicBezTo>
                  <a:pt x="49" y="15"/>
                  <a:pt x="48" y="17"/>
                  <a:pt x="48" y="18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33"/>
                  <a:pt x="52" y="36"/>
                  <a:pt x="58" y="36"/>
                </a:cubicBezTo>
                <a:cubicBezTo>
                  <a:pt x="62" y="36"/>
                  <a:pt x="66" y="33"/>
                  <a:pt x="66" y="27"/>
                </a:cubicBezTo>
                <a:cubicBezTo>
                  <a:pt x="66" y="18"/>
                  <a:pt x="66" y="18"/>
                  <a:pt x="66" y="18"/>
                </a:cubicBezTo>
                <a:cubicBezTo>
                  <a:pt x="66" y="17"/>
                  <a:pt x="65" y="15"/>
                  <a:pt x="63" y="15"/>
                </a:cubicBezTo>
                <a:cubicBezTo>
                  <a:pt x="62" y="15"/>
                  <a:pt x="62" y="17"/>
                  <a:pt x="62" y="18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30"/>
                  <a:pt x="59" y="32"/>
                  <a:pt x="58" y="32"/>
                </a:cubicBezTo>
                <a:cubicBezTo>
                  <a:pt x="55" y="32"/>
                  <a:pt x="53" y="30"/>
                  <a:pt x="53" y="27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7"/>
                  <a:pt x="52" y="15"/>
                  <a:pt x="51" y="15"/>
                </a:cubicBezTo>
                <a:close/>
                <a:moveTo>
                  <a:pt x="81" y="49"/>
                </a:moveTo>
                <a:cubicBezTo>
                  <a:pt x="81" y="47"/>
                  <a:pt x="80" y="47"/>
                  <a:pt x="78" y="47"/>
                </a:cubicBezTo>
                <a:cubicBezTo>
                  <a:pt x="78" y="47"/>
                  <a:pt x="78" y="47"/>
                  <a:pt x="14" y="47"/>
                </a:cubicBezTo>
                <a:cubicBezTo>
                  <a:pt x="11" y="47"/>
                  <a:pt x="8" y="46"/>
                  <a:pt x="7" y="43"/>
                </a:cubicBezTo>
                <a:cubicBezTo>
                  <a:pt x="5" y="41"/>
                  <a:pt x="4" y="38"/>
                  <a:pt x="4" y="36"/>
                </a:cubicBezTo>
                <a:cubicBezTo>
                  <a:pt x="4" y="36"/>
                  <a:pt x="4" y="36"/>
                  <a:pt x="4" y="15"/>
                </a:cubicBezTo>
                <a:cubicBezTo>
                  <a:pt x="4" y="12"/>
                  <a:pt x="5" y="10"/>
                  <a:pt x="7" y="7"/>
                </a:cubicBezTo>
                <a:cubicBezTo>
                  <a:pt x="8" y="6"/>
                  <a:pt x="11" y="4"/>
                  <a:pt x="14" y="4"/>
                </a:cubicBezTo>
                <a:cubicBezTo>
                  <a:pt x="14" y="4"/>
                  <a:pt x="14" y="4"/>
                  <a:pt x="99" y="4"/>
                </a:cubicBezTo>
                <a:cubicBezTo>
                  <a:pt x="102" y="4"/>
                  <a:pt x="105" y="6"/>
                  <a:pt x="106" y="7"/>
                </a:cubicBezTo>
                <a:cubicBezTo>
                  <a:pt x="109" y="10"/>
                  <a:pt x="109" y="12"/>
                  <a:pt x="109" y="15"/>
                </a:cubicBezTo>
                <a:cubicBezTo>
                  <a:pt x="109" y="15"/>
                  <a:pt x="109" y="15"/>
                  <a:pt x="109" y="36"/>
                </a:cubicBezTo>
                <a:cubicBezTo>
                  <a:pt x="109" y="36"/>
                  <a:pt x="109" y="38"/>
                  <a:pt x="109" y="40"/>
                </a:cubicBezTo>
                <a:cubicBezTo>
                  <a:pt x="109" y="41"/>
                  <a:pt x="108" y="43"/>
                  <a:pt x="108" y="43"/>
                </a:cubicBezTo>
                <a:cubicBezTo>
                  <a:pt x="106" y="44"/>
                  <a:pt x="106" y="46"/>
                  <a:pt x="108" y="47"/>
                </a:cubicBezTo>
                <a:cubicBezTo>
                  <a:pt x="108" y="47"/>
                  <a:pt x="111" y="47"/>
                  <a:pt x="111" y="46"/>
                </a:cubicBezTo>
                <a:cubicBezTo>
                  <a:pt x="112" y="44"/>
                  <a:pt x="113" y="43"/>
                  <a:pt x="113" y="41"/>
                </a:cubicBezTo>
                <a:cubicBezTo>
                  <a:pt x="115" y="40"/>
                  <a:pt x="115" y="38"/>
                  <a:pt x="115" y="36"/>
                </a:cubicBezTo>
                <a:cubicBezTo>
                  <a:pt x="115" y="36"/>
                  <a:pt x="115" y="36"/>
                  <a:pt x="115" y="15"/>
                </a:cubicBezTo>
                <a:cubicBezTo>
                  <a:pt x="115" y="10"/>
                  <a:pt x="113" y="7"/>
                  <a:pt x="111" y="4"/>
                </a:cubicBezTo>
                <a:cubicBezTo>
                  <a:pt x="108" y="1"/>
                  <a:pt x="104" y="0"/>
                  <a:pt x="99" y="0"/>
                </a:cubicBezTo>
                <a:cubicBezTo>
                  <a:pt x="99" y="0"/>
                  <a:pt x="99" y="0"/>
                  <a:pt x="14" y="0"/>
                </a:cubicBezTo>
                <a:cubicBezTo>
                  <a:pt x="9" y="0"/>
                  <a:pt x="5" y="1"/>
                  <a:pt x="4" y="4"/>
                </a:cubicBezTo>
                <a:cubicBezTo>
                  <a:pt x="1" y="7"/>
                  <a:pt x="0" y="12"/>
                  <a:pt x="0" y="15"/>
                </a:cubicBezTo>
                <a:cubicBezTo>
                  <a:pt x="0" y="15"/>
                  <a:pt x="0" y="15"/>
                  <a:pt x="0" y="36"/>
                </a:cubicBezTo>
                <a:cubicBezTo>
                  <a:pt x="0" y="40"/>
                  <a:pt x="1" y="44"/>
                  <a:pt x="4" y="47"/>
                </a:cubicBezTo>
                <a:cubicBezTo>
                  <a:pt x="5" y="50"/>
                  <a:pt x="9" y="52"/>
                  <a:pt x="14" y="52"/>
                </a:cubicBezTo>
                <a:cubicBezTo>
                  <a:pt x="14" y="52"/>
                  <a:pt x="14" y="52"/>
                  <a:pt x="78" y="52"/>
                </a:cubicBezTo>
                <a:cubicBezTo>
                  <a:pt x="80" y="52"/>
                  <a:pt x="81" y="50"/>
                  <a:pt x="81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Freeform 40">
            <a:extLst>
              <a:ext uri="{FF2B5EF4-FFF2-40B4-BE49-F238E27FC236}">
                <a16:creationId xmlns:a16="http://schemas.microsoft.com/office/drawing/2014/main" id="{55F12DF4-B6DA-41FB-9C15-302170FEEED8}"/>
              </a:ext>
            </a:extLst>
          </p:cNvPr>
          <p:cNvSpPr>
            <a:spLocks noEditPoints="1"/>
          </p:cNvSpPr>
          <p:nvPr/>
        </p:nvSpPr>
        <p:spPr bwMode="auto">
          <a:xfrm>
            <a:off x="5141914" y="3024188"/>
            <a:ext cx="252413" cy="255588"/>
          </a:xfrm>
          <a:custGeom>
            <a:avLst/>
            <a:gdLst>
              <a:gd name="T0" fmla="*/ 73 w 159"/>
              <a:gd name="T1" fmla="*/ 84 h 161"/>
              <a:gd name="T2" fmla="*/ 122 w 159"/>
              <a:gd name="T3" fmla="*/ 6 h 161"/>
              <a:gd name="T4" fmla="*/ 138 w 159"/>
              <a:gd name="T5" fmla="*/ 19 h 161"/>
              <a:gd name="T6" fmla="*/ 80 w 159"/>
              <a:gd name="T7" fmla="*/ 87 h 161"/>
              <a:gd name="T8" fmla="*/ 159 w 159"/>
              <a:gd name="T9" fmla="*/ 87 h 161"/>
              <a:gd name="T10" fmla="*/ 139 w 159"/>
              <a:gd name="T11" fmla="*/ 161 h 161"/>
              <a:gd name="T12" fmla="*/ 10 w 159"/>
              <a:gd name="T13" fmla="*/ 97 h 161"/>
              <a:gd name="T14" fmla="*/ 0 w 159"/>
              <a:gd name="T15" fmla="*/ 76 h 161"/>
              <a:gd name="T16" fmla="*/ 68 w 159"/>
              <a:gd name="T17" fmla="*/ 65 h 161"/>
              <a:gd name="T18" fmla="*/ 71 w 159"/>
              <a:gd name="T19" fmla="*/ 88 h 161"/>
              <a:gd name="T20" fmla="*/ 92 w 159"/>
              <a:gd name="T21" fmla="*/ 87 h 161"/>
              <a:gd name="T22" fmla="*/ 149 w 159"/>
              <a:gd name="T23" fmla="*/ 65 h 161"/>
              <a:gd name="T24" fmla="*/ 45 w 159"/>
              <a:gd name="T25" fmla="*/ 113 h 161"/>
              <a:gd name="T26" fmla="*/ 35 w 159"/>
              <a:gd name="T27" fmla="*/ 113 h 161"/>
              <a:gd name="T28" fmla="*/ 40 w 159"/>
              <a:gd name="T29" fmla="*/ 151 h 161"/>
              <a:gd name="T30" fmla="*/ 45 w 159"/>
              <a:gd name="T31" fmla="*/ 113 h 161"/>
              <a:gd name="T32" fmla="*/ 65 w 159"/>
              <a:gd name="T33" fmla="*/ 113 h 161"/>
              <a:gd name="T34" fmla="*/ 55 w 159"/>
              <a:gd name="T35" fmla="*/ 113 h 161"/>
              <a:gd name="T36" fmla="*/ 60 w 159"/>
              <a:gd name="T37" fmla="*/ 151 h 161"/>
              <a:gd name="T38" fmla="*/ 65 w 159"/>
              <a:gd name="T39" fmla="*/ 113 h 161"/>
              <a:gd name="T40" fmla="*/ 85 w 159"/>
              <a:gd name="T41" fmla="*/ 113 h 161"/>
              <a:gd name="T42" fmla="*/ 75 w 159"/>
              <a:gd name="T43" fmla="*/ 113 h 161"/>
              <a:gd name="T44" fmla="*/ 80 w 159"/>
              <a:gd name="T45" fmla="*/ 151 h 161"/>
              <a:gd name="T46" fmla="*/ 85 w 159"/>
              <a:gd name="T47" fmla="*/ 113 h 161"/>
              <a:gd name="T48" fmla="*/ 105 w 159"/>
              <a:gd name="T49" fmla="*/ 113 h 161"/>
              <a:gd name="T50" fmla="*/ 95 w 159"/>
              <a:gd name="T51" fmla="*/ 113 h 161"/>
              <a:gd name="T52" fmla="*/ 100 w 159"/>
              <a:gd name="T53" fmla="*/ 151 h 161"/>
              <a:gd name="T54" fmla="*/ 105 w 159"/>
              <a:gd name="T55" fmla="*/ 113 h 161"/>
              <a:gd name="T56" fmla="*/ 125 w 159"/>
              <a:gd name="T57" fmla="*/ 113 h 161"/>
              <a:gd name="T58" fmla="*/ 115 w 159"/>
              <a:gd name="T59" fmla="*/ 113 h 161"/>
              <a:gd name="T60" fmla="*/ 120 w 159"/>
              <a:gd name="T61" fmla="*/ 151 h 161"/>
              <a:gd name="T62" fmla="*/ 125 w 159"/>
              <a:gd name="T63" fmla="*/ 113 h 161"/>
              <a:gd name="T64" fmla="*/ 125 w 159"/>
              <a:gd name="T65" fmla="*/ 11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9" h="161">
                <a:moveTo>
                  <a:pt x="80" y="87"/>
                </a:moveTo>
                <a:cubicBezTo>
                  <a:pt x="78" y="87"/>
                  <a:pt x="76" y="85"/>
                  <a:pt x="73" y="84"/>
                </a:cubicBezTo>
                <a:cubicBezTo>
                  <a:pt x="70" y="80"/>
                  <a:pt x="68" y="73"/>
                  <a:pt x="72" y="69"/>
                </a:cubicBezTo>
                <a:cubicBezTo>
                  <a:pt x="122" y="6"/>
                  <a:pt x="122" y="6"/>
                  <a:pt x="122" y="6"/>
                </a:cubicBezTo>
                <a:cubicBezTo>
                  <a:pt x="126" y="0"/>
                  <a:pt x="132" y="0"/>
                  <a:pt x="137" y="4"/>
                </a:cubicBezTo>
                <a:cubicBezTo>
                  <a:pt x="141" y="8"/>
                  <a:pt x="141" y="15"/>
                  <a:pt x="138" y="19"/>
                </a:cubicBezTo>
                <a:cubicBezTo>
                  <a:pt x="88" y="83"/>
                  <a:pt x="88" y="83"/>
                  <a:pt x="88" y="83"/>
                </a:cubicBezTo>
                <a:cubicBezTo>
                  <a:pt x="86" y="85"/>
                  <a:pt x="83" y="87"/>
                  <a:pt x="80" y="87"/>
                </a:cubicBezTo>
                <a:close/>
                <a:moveTo>
                  <a:pt x="159" y="76"/>
                </a:moveTo>
                <a:cubicBezTo>
                  <a:pt x="159" y="87"/>
                  <a:pt x="159" y="87"/>
                  <a:pt x="159" y="87"/>
                </a:cubicBezTo>
                <a:cubicBezTo>
                  <a:pt x="159" y="92"/>
                  <a:pt x="156" y="97"/>
                  <a:pt x="149" y="97"/>
                </a:cubicBezTo>
                <a:cubicBezTo>
                  <a:pt x="139" y="161"/>
                  <a:pt x="139" y="161"/>
                  <a:pt x="139" y="161"/>
                </a:cubicBezTo>
                <a:cubicBezTo>
                  <a:pt x="20" y="161"/>
                  <a:pt x="20" y="161"/>
                  <a:pt x="20" y="161"/>
                </a:cubicBezTo>
                <a:cubicBezTo>
                  <a:pt x="10" y="97"/>
                  <a:pt x="10" y="97"/>
                  <a:pt x="10" y="97"/>
                </a:cubicBezTo>
                <a:cubicBezTo>
                  <a:pt x="5" y="97"/>
                  <a:pt x="0" y="92"/>
                  <a:pt x="0" y="87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1"/>
                  <a:pt x="5" y="65"/>
                  <a:pt x="10" y="65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65"/>
                  <a:pt x="68" y="65"/>
                  <a:pt x="68" y="65"/>
                </a:cubicBezTo>
                <a:cubicBezTo>
                  <a:pt x="64" y="72"/>
                  <a:pt x="65" y="83"/>
                  <a:pt x="71" y="88"/>
                </a:cubicBezTo>
                <a:cubicBezTo>
                  <a:pt x="73" y="91"/>
                  <a:pt x="77" y="92"/>
                  <a:pt x="80" y="92"/>
                </a:cubicBezTo>
                <a:cubicBezTo>
                  <a:pt x="85" y="92"/>
                  <a:pt x="88" y="89"/>
                  <a:pt x="92" y="87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49" y="65"/>
                  <a:pt x="149" y="65"/>
                  <a:pt x="149" y="65"/>
                </a:cubicBezTo>
                <a:cubicBezTo>
                  <a:pt x="156" y="65"/>
                  <a:pt x="159" y="71"/>
                  <a:pt x="159" y="76"/>
                </a:cubicBezTo>
                <a:close/>
                <a:moveTo>
                  <a:pt x="45" y="113"/>
                </a:moveTo>
                <a:cubicBezTo>
                  <a:pt x="45" y="111"/>
                  <a:pt x="44" y="108"/>
                  <a:pt x="40" y="108"/>
                </a:cubicBezTo>
                <a:cubicBezTo>
                  <a:pt x="37" y="108"/>
                  <a:pt x="35" y="111"/>
                  <a:pt x="35" y="113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5" y="148"/>
                  <a:pt x="37" y="151"/>
                  <a:pt x="40" y="151"/>
                </a:cubicBezTo>
                <a:cubicBezTo>
                  <a:pt x="44" y="151"/>
                  <a:pt x="45" y="148"/>
                  <a:pt x="45" y="145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lose/>
                <a:moveTo>
                  <a:pt x="65" y="113"/>
                </a:moveTo>
                <a:cubicBezTo>
                  <a:pt x="65" y="111"/>
                  <a:pt x="64" y="108"/>
                  <a:pt x="60" y="108"/>
                </a:cubicBezTo>
                <a:cubicBezTo>
                  <a:pt x="57" y="108"/>
                  <a:pt x="55" y="111"/>
                  <a:pt x="55" y="113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5" y="148"/>
                  <a:pt x="57" y="151"/>
                  <a:pt x="60" y="151"/>
                </a:cubicBezTo>
                <a:cubicBezTo>
                  <a:pt x="64" y="151"/>
                  <a:pt x="65" y="148"/>
                  <a:pt x="65" y="145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85" y="113"/>
                </a:moveTo>
                <a:cubicBezTo>
                  <a:pt x="85" y="111"/>
                  <a:pt x="83" y="108"/>
                  <a:pt x="80" y="108"/>
                </a:cubicBezTo>
                <a:cubicBezTo>
                  <a:pt x="77" y="108"/>
                  <a:pt x="75" y="111"/>
                  <a:pt x="75" y="113"/>
                </a:cubicBezTo>
                <a:cubicBezTo>
                  <a:pt x="75" y="145"/>
                  <a:pt x="75" y="145"/>
                  <a:pt x="75" y="145"/>
                </a:cubicBezTo>
                <a:cubicBezTo>
                  <a:pt x="75" y="148"/>
                  <a:pt x="77" y="151"/>
                  <a:pt x="80" y="151"/>
                </a:cubicBezTo>
                <a:cubicBezTo>
                  <a:pt x="83" y="151"/>
                  <a:pt x="85" y="148"/>
                  <a:pt x="85" y="145"/>
                </a:cubicBezTo>
                <a:cubicBezTo>
                  <a:pt x="85" y="113"/>
                  <a:pt x="85" y="113"/>
                  <a:pt x="85" y="113"/>
                </a:cubicBezTo>
                <a:cubicBezTo>
                  <a:pt x="85" y="113"/>
                  <a:pt x="85" y="113"/>
                  <a:pt x="85" y="113"/>
                </a:cubicBezTo>
                <a:close/>
                <a:moveTo>
                  <a:pt x="105" y="113"/>
                </a:moveTo>
                <a:cubicBezTo>
                  <a:pt x="105" y="111"/>
                  <a:pt x="103" y="108"/>
                  <a:pt x="100" y="108"/>
                </a:cubicBezTo>
                <a:cubicBezTo>
                  <a:pt x="97" y="108"/>
                  <a:pt x="95" y="111"/>
                  <a:pt x="95" y="113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5" y="148"/>
                  <a:pt x="97" y="151"/>
                  <a:pt x="100" y="151"/>
                </a:cubicBezTo>
                <a:cubicBezTo>
                  <a:pt x="103" y="151"/>
                  <a:pt x="105" y="148"/>
                  <a:pt x="105" y="145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3"/>
                  <a:pt x="105" y="113"/>
                  <a:pt x="105" y="113"/>
                </a:cubicBezTo>
                <a:close/>
                <a:moveTo>
                  <a:pt x="125" y="113"/>
                </a:moveTo>
                <a:cubicBezTo>
                  <a:pt x="125" y="111"/>
                  <a:pt x="123" y="108"/>
                  <a:pt x="120" y="108"/>
                </a:cubicBezTo>
                <a:cubicBezTo>
                  <a:pt x="117" y="108"/>
                  <a:pt x="115" y="111"/>
                  <a:pt x="115" y="113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15" y="148"/>
                  <a:pt x="117" y="151"/>
                  <a:pt x="120" y="151"/>
                </a:cubicBezTo>
                <a:cubicBezTo>
                  <a:pt x="123" y="151"/>
                  <a:pt x="125" y="148"/>
                  <a:pt x="125" y="145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25" y="113"/>
                </a:moveTo>
                <a:cubicBezTo>
                  <a:pt x="125" y="113"/>
                  <a:pt x="125" y="113"/>
                  <a:pt x="125" y="11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Freeform 41">
            <a:extLst>
              <a:ext uri="{FF2B5EF4-FFF2-40B4-BE49-F238E27FC236}">
                <a16:creationId xmlns:a16="http://schemas.microsoft.com/office/drawing/2014/main" id="{4F3F945A-3F41-4B99-82D2-70BBD1E05CAB}"/>
              </a:ext>
            </a:extLst>
          </p:cNvPr>
          <p:cNvSpPr>
            <a:spLocks noEditPoints="1"/>
          </p:cNvSpPr>
          <p:nvPr/>
        </p:nvSpPr>
        <p:spPr bwMode="auto">
          <a:xfrm>
            <a:off x="8453439" y="2474913"/>
            <a:ext cx="238125" cy="254000"/>
          </a:xfrm>
          <a:custGeom>
            <a:avLst/>
            <a:gdLst>
              <a:gd name="T0" fmla="*/ 133 w 150"/>
              <a:gd name="T1" fmla="*/ 81 h 160"/>
              <a:gd name="T2" fmla="*/ 148 w 150"/>
              <a:gd name="T3" fmla="*/ 64 h 160"/>
              <a:gd name="T4" fmla="*/ 140 w 150"/>
              <a:gd name="T5" fmla="*/ 39 h 160"/>
              <a:gd name="T6" fmla="*/ 133 w 150"/>
              <a:gd name="T7" fmla="*/ 37 h 160"/>
              <a:gd name="T8" fmla="*/ 115 w 150"/>
              <a:gd name="T9" fmla="*/ 17 h 160"/>
              <a:gd name="T10" fmla="*/ 114 w 150"/>
              <a:gd name="T11" fmla="*/ 9 h 160"/>
              <a:gd name="T12" fmla="*/ 89 w 150"/>
              <a:gd name="T13" fmla="*/ 2 h 160"/>
              <a:gd name="T14" fmla="*/ 74 w 150"/>
              <a:gd name="T15" fmla="*/ 18 h 160"/>
              <a:gd name="T16" fmla="*/ 59 w 150"/>
              <a:gd name="T17" fmla="*/ 2 h 160"/>
              <a:gd name="T18" fmla="*/ 36 w 150"/>
              <a:gd name="T19" fmla="*/ 9 h 160"/>
              <a:gd name="T20" fmla="*/ 34 w 150"/>
              <a:gd name="T21" fmla="*/ 17 h 160"/>
              <a:gd name="T22" fmla="*/ 15 w 150"/>
              <a:gd name="T23" fmla="*/ 37 h 160"/>
              <a:gd name="T24" fmla="*/ 8 w 150"/>
              <a:gd name="T25" fmla="*/ 39 h 160"/>
              <a:gd name="T26" fmla="*/ 1 w 150"/>
              <a:gd name="T27" fmla="*/ 64 h 160"/>
              <a:gd name="T28" fmla="*/ 16 w 150"/>
              <a:gd name="T29" fmla="*/ 81 h 160"/>
              <a:gd name="T30" fmla="*/ 1 w 150"/>
              <a:gd name="T31" fmla="*/ 97 h 160"/>
              <a:gd name="T32" fmla="*/ 8 w 150"/>
              <a:gd name="T33" fmla="*/ 122 h 160"/>
              <a:gd name="T34" fmla="*/ 15 w 150"/>
              <a:gd name="T35" fmla="*/ 124 h 160"/>
              <a:gd name="T36" fmla="*/ 34 w 150"/>
              <a:gd name="T37" fmla="*/ 144 h 160"/>
              <a:gd name="T38" fmla="*/ 36 w 150"/>
              <a:gd name="T39" fmla="*/ 152 h 160"/>
              <a:gd name="T40" fmla="*/ 56 w 150"/>
              <a:gd name="T41" fmla="*/ 160 h 160"/>
              <a:gd name="T42" fmla="*/ 62 w 150"/>
              <a:gd name="T43" fmla="*/ 156 h 160"/>
              <a:gd name="T44" fmla="*/ 88 w 150"/>
              <a:gd name="T45" fmla="*/ 156 h 160"/>
              <a:gd name="T46" fmla="*/ 93 w 150"/>
              <a:gd name="T47" fmla="*/ 160 h 160"/>
              <a:gd name="T48" fmla="*/ 117 w 150"/>
              <a:gd name="T49" fmla="*/ 147 h 160"/>
              <a:gd name="T50" fmla="*/ 117 w 150"/>
              <a:gd name="T51" fmla="*/ 125 h 160"/>
              <a:gd name="T52" fmla="*/ 137 w 150"/>
              <a:gd name="T53" fmla="*/ 125 h 160"/>
              <a:gd name="T54" fmla="*/ 150 w 150"/>
              <a:gd name="T55" fmla="*/ 100 h 160"/>
              <a:gd name="T56" fmla="*/ 146 w 150"/>
              <a:gd name="T57" fmla="*/ 94 h 160"/>
              <a:gd name="T58" fmla="*/ 110 w 150"/>
              <a:gd name="T59" fmla="*/ 118 h 160"/>
              <a:gd name="T60" fmla="*/ 96 w 150"/>
              <a:gd name="T61" fmla="*/ 149 h 160"/>
              <a:gd name="T62" fmla="*/ 54 w 150"/>
              <a:gd name="T63" fmla="*/ 149 h 160"/>
              <a:gd name="T64" fmla="*/ 40 w 150"/>
              <a:gd name="T65" fmla="*/ 118 h 160"/>
              <a:gd name="T66" fmla="*/ 14 w 150"/>
              <a:gd name="T67" fmla="*/ 113 h 160"/>
              <a:gd name="T68" fmla="*/ 25 w 150"/>
              <a:gd name="T69" fmla="*/ 81 h 160"/>
              <a:gd name="T70" fmla="*/ 14 w 150"/>
              <a:gd name="T71" fmla="*/ 47 h 160"/>
              <a:gd name="T72" fmla="*/ 40 w 150"/>
              <a:gd name="T73" fmla="*/ 43 h 160"/>
              <a:gd name="T74" fmla="*/ 54 w 150"/>
              <a:gd name="T75" fmla="*/ 12 h 160"/>
              <a:gd name="T76" fmla="*/ 96 w 150"/>
              <a:gd name="T77" fmla="*/ 12 h 160"/>
              <a:gd name="T78" fmla="*/ 110 w 150"/>
              <a:gd name="T79" fmla="*/ 43 h 160"/>
              <a:gd name="T80" fmla="*/ 135 w 150"/>
              <a:gd name="T81" fmla="*/ 47 h 160"/>
              <a:gd name="T82" fmla="*/ 124 w 150"/>
              <a:gd name="T83" fmla="*/ 81 h 160"/>
              <a:gd name="T84" fmla="*/ 135 w 150"/>
              <a:gd name="T85" fmla="*/ 113 h 160"/>
              <a:gd name="T86" fmla="*/ 34 w 150"/>
              <a:gd name="T87" fmla="*/ 81 h 160"/>
              <a:gd name="T88" fmla="*/ 115 w 150"/>
              <a:gd name="T89" fmla="*/ 81 h 160"/>
              <a:gd name="T90" fmla="*/ 74 w 150"/>
              <a:gd name="T91" fmla="*/ 113 h 160"/>
              <a:gd name="T92" fmla="*/ 74 w 150"/>
              <a:gd name="T93" fmla="*/ 47 h 160"/>
              <a:gd name="T94" fmla="*/ 74 w 150"/>
              <a:gd name="T95" fmla="*/ 113 h 160"/>
              <a:gd name="T96" fmla="*/ 52 w 150"/>
              <a:gd name="T97" fmla="*/ 81 h 160"/>
              <a:gd name="T98" fmla="*/ 96 w 150"/>
              <a:gd name="T99" fmla="*/ 81 h 160"/>
              <a:gd name="T100" fmla="*/ 74 w 150"/>
              <a:gd name="T101" fmla="*/ 90 h 160"/>
              <a:gd name="T102" fmla="*/ 74 w 150"/>
              <a:gd name="T103" fmla="*/ 71 h 160"/>
              <a:gd name="T104" fmla="*/ 74 w 150"/>
              <a:gd name="T105" fmla="*/ 90 h 160"/>
              <a:gd name="T106" fmla="*/ 74 w 150"/>
              <a:gd name="T107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0" h="160">
                <a:moveTo>
                  <a:pt x="146" y="94"/>
                </a:moveTo>
                <a:cubicBezTo>
                  <a:pt x="139" y="93"/>
                  <a:pt x="133" y="87"/>
                  <a:pt x="133" y="81"/>
                </a:cubicBezTo>
                <a:cubicBezTo>
                  <a:pt x="133" y="74"/>
                  <a:pt x="139" y="68"/>
                  <a:pt x="146" y="67"/>
                </a:cubicBezTo>
                <a:cubicBezTo>
                  <a:pt x="147" y="67"/>
                  <a:pt x="148" y="65"/>
                  <a:pt x="148" y="64"/>
                </a:cubicBezTo>
                <a:cubicBezTo>
                  <a:pt x="150" y="64"/>
                  <a:pt x="150" y="62"/>
                  <a:pt x="150" y="61"/>
                </a:cubicBezTo>
                <a:cubicBezTo>
                  <a:pt x="147" y="52"/>
                  <a:pt x="144" y="46"/>
                  <a:pt x="140" y="39"/>
                </a:cubicBezTo>
                <a:cubicBezTo>
                  <a:pt x="140" y="37"/>
                  <a:pt x="139" y="37"/>
                  <a:pt x="137" y="36"/>
                </a:cubicBezTo>
                <a:cubicBezTo>
                  <a:pt x="136" y="36"/>
                  <a:pt x="135" y="36"/>
                  <a:pt x="133" y="37"/>
                </a:cubicBezTo>
                <a:cubicBezTo>
                  <a:pt x="129" y="42"/>
                  <a:pt x="121" y="42"/>
                  <a:pt x="117" y="36"/>
                </a:cubicBezTo>
                <a:cubicBezTo>
                  <a:pt x="111" y="31"/>
                  <a:pt x="111" y="22"/>
                  <a:pt x="115" y="17"/>
                </a:cubicBezTo>
                <a:cubicBezTo>
                  <a:pt x="115" y="17"/>
                  <a:pt x="117" y="15"/>
                  <a:pt x="117" y="14"/>
                </a:cubicBezTo>
                <a:cubicBezTo>
                  <a:pt x="115" y="12"/>
                  <a:pt x="115" y="11"/>
                  <a:pt x="114" y="9"/>
                </a:cubicBezTo>
                <a:cubicBezTo>
                  <a:pt x="107" y="6"/>
                  <a:pt x="100" y="3"/>
                  <a:pt x="93" y="0"/>
                </a:cubicBezTo>
                <a:cubicBezTo>
                  <a:pt x="92" y="0"/>
                  <a:pt x="91" y="0"/>
                  <a:pt x="89" y="2"/>
                </a:cubicBezTo>
                <a:cubicBezTo>
                  <a:pt x="89" y="2"/>
                  <a:pt x="88" y="3"/>
                  <a:pt x="88" y="5"/>
                </a:cubicBezTo>
                <a:cubicBezTo>
                  <a:pt x="87" y="12"/>
                  <a:pt x="81" y="18"/>
                  <a:pt x="74" y="18"/>
                </a:cubicBezTo>
                <a:cubicBezTo>
                  <a:pt x="67" y="18"/>
                  <a:pt x="62" y="12"/>
                  <a:pt x="62" y="5"/>
                </a:cubicBezTo>
                <a:cubicBezTo>
                  <a:pt x="62" y="3"/>
                  <a:pt x="60" y="2"/>
                  <a:pt x="59" y="2"/>
                </a:cubicBezTo>
                <a:cubicBezTo>
                  <a:pt x="58" y="0"/>
                  <a:pt x="56" y="0"/>
                  <a:pt x="56" y="0"/>
                </a:cubicBezTo>
                <a:cubicBezTo>
                  <a:pt x="48" y="3"/>
                  <a:pt x="41" y="6"/>
                  <a:pt x="36" y="9"/>
                </a:cubicBezTo>
                <a:cubicBezTo>
                  <a:pt x="34" y="11"/>
                  <a:pt x="33" y="12"/>
                  <a:pt x="33" y="14"/>
                </a:cubicBezTo>
                <a:cubicBezTo>
                  <a:pt x="33" y="15"/>
                  <a:pt x="33" y="17"/>
                  <a:pt x="34" y="17"/>
                </a:cubicBezTo>
                <a:cubicBezTo>
                  <a:pt x="38" y="22"/>
                  <a:pt x="37" y="31"/>
                  <a:pt x="33" y="36"/>
                </a:cubicBezTo>
                <a:cubicBezTo>
                  <a:pt x="29" y="42"/>
                  <a:pt x="21" y="42"/>
                  <a:pt x="15" y="37"/>
                </a:cubicBezTo>
                <a:cubicBezTo>
                  <a:pt x="14" y="36"/>
                  <a:pt x="14" y="36"/>
                  <a:pt x="12" y="36"/>
                </a:cubicBezTo>
                <a:cubicBezTo>
                  <a:pt x="11" y="37"/>
                  <a:pt x="10" y="37"/>
                  <a:pt x="8" y="39"/>
                </a:cubicBezTo>
                <a:cubicBezTo>
                  <a:pt x="5" y="46"/>
                  <a:pt x="1" y="53"/>
                  <a:pt x="0" y="61"/>
                </a:cubicBezTo>
                <a:cubicBezTo>
                  <a:pt x="0" y="62"/>
                  <a:pt x="0" y="64"/>
                  <a:pt x="1" y="64"/>
                </a:cubicBezTo>
                <a:cubicBezTo>
                  <a:pt x="1" y="65"/>
                  <a:pt x="3" y="67"/>
                  <a:pt x="4" y="67"/>
                </a:cubicBezTo>
                <a:cubicBezTo>
                  <a:pt x="11" y="68"/>
                  <a:pt x="16" y="74"/>
                  <a:pt x="16" y="81"/>
                </a:cubicBezTo>
                <a:cubicBezTo>
                  <a:pt x="16" y="87"/>
                  <a:pt x="11" y="93"/>
                  <a:pt x="4" y="94"/>
                </a:cubicBezTo>
                <a:cubicBezTo>
                  <a:pt x="3" y="94"/>
                  <a:pt x="1" y="96"/>
                  <a:pt x="1" y="97"/>
                </a:cubicBezTo>
                <a:cubicBezTo>
                  <a:pt x="0" y="97"/>
                  <a:pt x="0" y="99"/>
                  <a:pt x="0" y="100"/>
                </a:cubicBezTo>
                <a:cubicBezTo>
                  <a:pt x="1" y="109"/>
                  <a:pt x="5" y="115"/>
                  <a:pt x="8" y="122"/>
                </a:cubicBezTo>
                <a:cubicBezTo>
                  <a:pt x="10" y="124"/>
                  <a:pt x="11" y="124"/>
                  <a:pt x="12" y="125"/>
                </a:cubicBezTo>
                <a:cubicBezTo>
                  <a:pt x="12" y="125"/>
                  <a:pt x="14" y="125"/>
                  <a:pt x="15" y="124"/>
                </a:cubicBezTo>
                <a:cubicBezTo>
                  <a:pt x="21" y="119"/>
                  <a:pt x="29" y="119"/>
                  <a:pt x="33" y="125"/>
                </a:cubicBezTo>
                <a:cubicBezTo>
                  <a:pt x="37" y="130"/>
                  <a:pt x="38" y="138"/>
                  <a:pt x="34" y="144"/>
                </a:cubicBezTo>
                <a:cubicBezTo>
                  <a:pt x="33" y="144"/>
                  <a:pt x="33" y="146"/>
                  <a:pt x="33" y="147"/>
                </a:cubicBezTo>
                <a:cubicBezTo>
                  <a:pt x="33" y="149"/>
                  <a:pt x="34" y="150"/>
                  <a:pt x="36" y="152"/>
                </a:cubicBezTo>
                <a:cubicBezTo>
                  <a:pt x="41" y="155"/>
                  <a:pt x="48" y="158"/>
                  <a:pt x="56" y="160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58" y="160"/>
                  <a:pt x="59" y="160"/>
                  <a:pt x="59" y="159"/>
                </a:cubicBezTo>
                <a:cubicBezTo>
                  <a:pt x="60" y="159"/>
                  <a:pt x="62" y="158"/>
                  <a:pt x="62" y="156"/>
                </a:cubicBezTo>
                <a:cubicBezTo>
                  <a:pt x="62" y="149"/>
                  <a:pt x="69" y="143"/>
                  <a:pt x="74" y="143"/>
                </a:cubicBezTo>
                <a:cubicBezTo>
                  <a:pt x="81" y="143"/>
                  <a:pt x="87" y="149"/>
                  <a:pt x="88" y="156"/>
                </a:cubicBezTo>
                <a:cubicBezTo>
                  <a:pt x="88" y="158"/>
                  <a:pt x="89" y="159"/>
                  <a:pt x="89" y="159"/>
                </a:cubicBezTo>
                <a:cubicBezTo>
                  <a:pt x="91" y="160"/>
                  <a:pt x="92" y="160"/>
                  <a:pt x="93" y="160"/>
                </a:cubicBezTo>
                <a:cubicBezTo>
                  <a:pt x="100" y="158"/>
                  <a:pt x="107" y="155"/>
                  <a:pt x="114" y="152"/>
                </a:cubicBezTo>
                <a:cubicBezTo>
                  <a:pt x="115" y="150"/>
                  <a:pt x="115" y="149"/>
                  <a:pt x="117" y="147"/>
                </a:cubicBezTo>
                <a:cubicBezTo>
                  <a:pt x="117" y="146"/>
                  <a:pt x="115" y="144"/>
                  <a:pt x="115" y="144"/>
                </a:cubicBezTo>
                <a:cubicBezTo>
                  <a:pt x="111" y="138"/>
                  <a:pt x="111" y="130"/>
                  <a:pt x="117" y="125"/>
                </a:cubicBezTo>
                <a:cubicBezTo>
                  <a:pt x="121" y="119"/>
                  <a:pt x="129" y="119"/>
                  <a:pt x="133" y="124"/>
                </a:cubicBezTo>
                <a:cubicBezTo>
                  <a:pt x="135" y="125"/>
                  <a:pt x="136" y="125"/>
                  <a:pt x="137" y="125"/>
                </a:cubicBezTo>
                <a:cubicBezTo>
                  <a:pt x="139" y="124"/>
                  <a:pt x="140" y="124"/>
                  <a:pt x="140" y="122"/>
                </a:cubicBezTo>
                <a:cubicBezTo>
                  <a:pt x="144" y="115"/>
                  <a:pt x="147" y="109"/>
                  <a:pt x="150" y="100"/>
                </a:cubicBezTo>
                <a:cubicBezTo>
                  <a:pt x="150" y="99"/>
                  <a:pt x="150" y="97"/>
                  <a:pt x="148" y="97"/>
                </a:cubicBezTo>
                <a:cubicBezTo>
                  <a:pt x="148" y="96"/>
                  <a:pt x="147" y="94"/>
                  <a:pt x="146" y="94"/>
                </a:cubicBezTo>
                <a:close/>
                <a:moveTo>
                  <a:pt x="135" y="113"/>
                </a:moveTo>
                <a:cubicBezTo>
                  <a:pt x="126" y="109"/>
                  <a:pt x="117" y="111"/>
                  <a:pt x="110" y="118"/>
                </a:cubicBezTo>
                <a:cubicBezTo>
                  <a:pt x="103" y="125"/>
                  <a:pt x="102" y="136"/>
                  <a:pt x="104" y="144"/>
                </a:cubicBezTo>
                <a:cubicBezTo>
                  <a:pt x="102" y="146"/>
                  <a:pt x="99" y="147"/>
                  <a:pt x="96" y="149"/>
                </a:cubicBezTo>
                <a:cubicBezTo>
                  <a:pt x="92" y="140"/>
                  <a:pt x="84" y="134"/>
                  <a:pt x="74" y="134"/>
                </a:cubicBezTo>
                <a:cubicBezTo>
                  <a:pt x="65" y="134"/>
                  <a:pt x="56" y="140"/>
                  <a:pt x="54" y="149"/>
                </a:cubicBezTo>
                <a:cubicBezTo>
                  <a:pt x="51" y="147"/>
                  <a:pt x="47" y="146"/>
                  <a:pt x="44" y="144"/>
                </a:cubicBezTo>
                <a:cubicBezTo>
                  <a:pt x="48" y="136"/>
                  <a:pt x="47" y="125"/>
                  <a:pt x="40" y="118"/>
                </a:cubicBezTo>
                <a:cubicBezTo>
                  <a:pt x="36" y="113"/>
                  <a:pt x="30" y="111"/>
                  <a:pt x="23" y="111"/>
                </a:cubicBezTo>
                <a:cubicBezTo>
                  <a:pt x="21" y="111"/>
                  <a:pt x="18" y="112"/>
                  <a:pt x="14" y="113"/>
                </a:cubicBezTo>
                <a:cubicBezTo>
                  <a:pt x="12" y="109"/>
                  <a:pt x="11" y="106"/>
                  <a:pt x="11" y="103"/>
                </a:cubicBezTo>
                <a:cubicBezTo>
                  <a:pt x="19" y="99"/>
                  <a:pt x="25" y="90"/>
                  <a:pt x="25" y="81"/>
                </a:cubicBezTo>
                <a:cubicBezTo>
                  <a:pt x="25" y="71"/>
                  <a:pt x="19" y="62"/>
                  <a:pt x="11" y="58"/>
                </a:cubicBezTo>
                <a:cubicBezTo>
                  <a:pt x="11" y="55"/>
                  <a:pt x="12" y="52"/>
                  <a:pt x="14" y="47"/>
                </a:cubicBezTo>
                <a:cubicBezTo>
                  <a:pt x="18" y="49"/>
                  <a:pt x="21" y="50"/>
                  <a:pt x="23" y="50"/>
                </a:cubicBezTo>
                <a:cubicBezTo>
                  <a:pt x="30" y="50"/>
                  <a:pt x="36" y="47"/>
                  <a:pt x="40" y="43"/>
                </a:cubicBezTo>
                <a:cubicBezTo>
                  <a:pt x="47" y="36"/>
                  <a:pt x="48" y="25"/>
                  <a:pt x="44" y="17"/>
                </a:cubicBezTo>
                <a:cubicBezTo>
                  <a:pt x="47" y="15"/>
                  <a:pt x="51" y="14"/>
                  <a:pt x="54" y="12"/>
                </a:cubicBezTo>
                <a:cubicBezTo>
                  <a:pt x="56" y="21"/>
                  <a:pt x="65" y="27"/>
                  <a:pt x="74" y="27"/>
                </a:cubicBezTo>
                <a:cubicBezTo>
                  <a:pt x="84" y="27"/>
                  <a:pt x="92" y="21"/>
                  <a:pt x="96" y="12"/>
                </a:cubicBezTo>
                <a:cubicBezTo>
                  <a:pt x="99" y="14"/>
                  <a:pt x="102" y="15"/>
                  <a:pt x="104" y="17"/>
                </a:cubicBezTo>
                <a:cubicBezTo>
                  <a:pt x="102" y="25"/>
                  <a:pt x="103" y="36"/>
                  <a:pt x="110" y="43"/>
                </a:cubicBezTo>
                <a:cubicBezTo>
                  <a:pt x="114" y="47"/>
                  <a:pt x="120" y="50"/>
                  <a:pt x="125" y="50"/>
                </a:cubicBezTo>
                <a:cubicBezTo>
                  <a:pt x="129" y="50"/>
                  <a:pt x="132" y="49"/>
                  <a:pt x="135" y="47"/>
                </a:cubicBezTo>
                <a:cubicBezTo>
                  <a:pt x="136" y="52"/>
                  <a:pt x="137" y="55"/>
                  <a:pt x="139" y="58"/>
                </a:cubicBezTo>
                <a:cubicBezTo>
                  <a:pt x="131" y="62"/>
                  <a:pt x="124" y="71"/>
                  <a:pt x="124" y="81"/>
                </a:cubicBezTo>
                <a:cubicBezTo>
                  <a:pt x="124" y="90"/>
                  <a:pt x="131" y="99"/>
                  <a:pt x="139" y="103"/>
                </a:cubicBezTo>
                <a:cubicBezTo>
                  <a:pt x="137" y="106"/>
                  <a:pt x="136" y="109"/>
                  <a:pt x="135" y="113"/>
                </a:cubicBezTo>
                <a:close/>
                <a:moveTo>
                  <a:pt x="74" y="37"/>
                </a:moveTo>
                <a:cubicBezTo>
                  <a:pt x="52" y="37"/>
                  <a:pt x="34" y="56"/>
                  <a:pt x="34" y="81"/>
                </a:cubicBezTo>
                <a:cubicBezTo>
                  <a:pt x="34" y="105"/>
                  <a:pt x="52" y="124"/>
                  <a:pt x="74" y="124"/>
                </a:cubicBezTo>
                <a:cubicBezTo>
                  <a:pt x="98" y="124"/>
                  <a:pt x="115" y="105"/>
                  <a:pt x="115" y="81"/>
                </a:cubicBezTo>
                <a:cubicBezTo>
                  <a:pt x="115" y="56"/>
                  <a:pt x="98" y="37"/>
                  <a:pt x="74" y="37"/>
                </a:cubicBezTo>
                <a:close/>
                <a:moveTo>
                  <a:pt x="74" y="113"/>
                </a:moveTo>
                <a:cubicBezTo>
                  <a:pt x="58" y="113"/>
                  <a:pt x="44" y="99"/>
                  <a:pt x="44" y="81"/>
                </a:cubicBezTo>
                <a:cubicBezTo>
                  <a:pt x="44" y="62"/>
                  <a:pt x="58" y="47"/>
                  <a:pt x="74" y="47"/>
                </a:cubicBezTo>
                <a:cubicBezTo>
                  <a:pt x="92" y="47"/>
                  <a:pt x="106" y="62"/>
                  <a:pt x="106" y="81"/>
                </a:cubicBezTo>
                <a:cubicBezTo>
                  <a:pt x="106" y="99"/>
                  <a:pt x="92" y="113"/>
                  <a:pt x="74" y="113"/>
                </a:cubicBezTo>
                <a:close/>
                <a:moveTo>
                  <a:pt x="74" y="56"/>
                </a:moveTo>
                <a:cubicBezTo>
                  <a:pt x="62" y="56"/>
                  <a:pt x="52" y="68"/>
                  <a:pt x="52" y="81"/>
                </a:cubicBezTo>
                <a:cubicBezTo>
                  <a:pt x="52" y="93"/>
                  <a:pt x="62" y="105"/>
                  <a:pt x="74" y="105"/>
                </a:cubicBezTo>
                <a:cubicBezTo>
                  <a:pt x="87" y="105"/>
                  <a:pt x="96" y="93"/>
                  <a:pt x="96" y="81"/>
                </a:cubicBezTo>
                <a:cubicBezTo>
                  <a:pt x="96" y="68"/>
                  <a:pt x="87" y="56"/>
                  <a:pt x="74" y="56"/>
                </a:cubicBezTo>
                <a:close/>
                <a:moveTo>
                  <a:pt x="74" y="90"/>
                </a:moveTo>
                <a:cubicBezTo>
                  <a:pt x="70" y="90"/>
                  <a:pt x="66" y="86"/>
                  <a:pt x="66" y="81"/>
                </a:cubicBezTo>
                <a:cubicBezTo>
                  <a:pt x="66" y="75"/>
                  <a:pt x="70" y="71"/>
                  <a:pt x="74" y="71"/>
                </a:cubicBezTo>
                <a:cubicBezTo>
                  <a:pt x="80" y="71"/>
                  <a:pt x="84" y="75"/>
                  <a:pt x="84" y="81"/>
                </a:cubicBezTo>
                <a:cubicBezTo>
                  <a:pt x="84" y="86"/>
                  <a:pt x="80" y="90"/>
                  <a:pt x="74" y="9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Freeform 42">
            <a:extLst>
              <a:ext uri="{FF2B5EF4-FFF2-40B4-BE49-F238E27FC236}">
                <a16:creationId xmlns:a16="http://schemas.microsoft.com/office/drawing/2014/main" id="{4C483B9D-A773-4C05-9DDE-2B23995F9705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1925638"/>
            <a:ext cx="250825" cy="254000"/>
          </a:xfrm>
          <a:custGeom>
            <a:avLst/>
            <a:gdLst>
              <a:gd name="T0" fmla="*/ 158 w 158"/>
              <a:gd name="T1" fmla="*/ 63 h 160"/>
              <a:gd name="T2" fmla="*/ 158 w 158"/>
              <a:gd name="T3" fmla="*/ 61 h 160"/>
              <a:gd name="T4" fmla="*/ 156 w 158"/>
              <a:gd name="T5" fmla="*/ 61 h 160"/>
              <a:gd name="T6" fmla="*/ 156 w 158"/>
              <a:gd name="T7" fmla="*/ 60 h 160"/>
              <a:gd name="T8" fmla="*/ 126 w 158"/>
              <a:gd name="T9" fmla="*/ 0 h 160"/>
              <a:gd name="T10" fmla="*/ 27 w 158"/>
              <a:gd name="T11" fmla="*/ 3 h 160"/>
              <a:gd name="T12" fmla="*/ 0 w 158"/>
              <a:gd name="T13" fmla="*/ 60 h 160"/>
              <a:gd name="T14" fmla="*/ 0 w 158"/>
              <a:gd name="T15" fmla="*/ 61 h 160"/>
              <a:gd name="T16" fmla="*/ 0 w 158"/>
              <a:gd name="T17" fmla="*/ 61 h 160"/>
              <a:gd name="T18" fmla="*/ 0 w 158"/>
              <a:gd name="T19" fmla="*/ 63 h 160"/>
              <a:gd name="T20" fmla="*/ 0 w 158"/>
              <a:gd name="T21" fmla="*/ 65 h 160"/>
              <a:gd name="T22" fmla="*/ 0 w 158"/>
              <a:gd name="T23" fmla="*/ 65 h 160"/>
              <a:gd name="T24" fmla="*/ 0 w 158"/>
              <a:gd name="T25" fmla="*/ 66 h 160"/>
              <a:gd name="T26" fmla="*/ 2 w 158"/>
              <a:gd name="T27" fmla="*/ 66 h 160"/>
              <a:gd name="T28" fmla="*/ 2 w 158"/>
              <a:gd name="T29" fmla="*/ 66 h 160"/>
              <a:gd name="T30" fmla="*/ 78 w 158"/>
              <a:gd name="T31" fmla="*/ 160 h 160"/>
              <a:gd name="T32" fmla="*/ 156 w 158"/>
              <a:gd name="T33" fmla="*/ 66 h 160"/>
              <a:gd name="T34" fmla="*/ 156 w 158"/>
              <a:gd name="T35" fmla="*/ 66 h 160"/>
              <a:gd name="T36" fmla="*/ 156 w 158"/>
              <a:gd name="T37" fmla="*/ 66 h 160"/>
              <a:gd name="T38" fmla="*/ 156 w 158"/>
              <a:gd name="T39" fmla="*/ 66 h 160"/>
              <a:gd name="T40" fmla="*/ 158 w 158"/>
              <a:gd name="T41" fmla="*/ 65 h 160"/>
              <a:gd name="T42" fmla="*/ 158 w 158"/>
              <a:gd name="T43" fmla="*/ 63 h 160"/>
              <a:gd name="T44" fmla="*/ 108 w 158"/>
              <a:gd name="T45" fmla="*/ 58 h 160"/>
              <a:gd name="T46" fmla="*/ 69 w 158"/>
              <a:gd name="T47" fmla="*/ 12 h 160"/>
              <a:gd name="T48" fmla="*/ 88 w 158"/>
              <a:gd name="T49" fmla="*/ 12 h 160"/>
              <a:gd name="T50" fmla="*/ 58 w 158"/>
              <a:gd name="T51" fmla="*/ 12 h 160"/>
              <a:gd name="T52" fmla="*/ 15 w 158"/>
              <a:gd name="T53" fmla="*/ 58 h 160"/>
              <a:gd name="T54" fmla="*/ 35 w 158"/>
              <a:gd name="T55" fmla="*/ 12 h 160"/>
              <a:gd name="T56" fmla="*/ 37 w 158"/>
              <a:gd name="T57" fmla="*/ 68 h 160"/>
              <a:gd name="T58" fmla="*/ 18 w 158"/>
              <a:gd name="T59" fmla="*/ 68 h 160"/>
              <a:gd name="T60" fmla="*/ 78 w 158"/>
              <a:gd name="T61" fmla="*/ 140 h 160"/>
              <a:gd name="T62" fmla="*/ 108 w 158"/>
              <a:gd name="T63" fmla="*/ 68 h 160"/>
              <a:gd name="T64" fmla="*/ 78 w 158"/>
              <a:gd name="T65" fmla="*/ 140 h 160"/>
              <a:gd name="T66" fmla="*/ 119 w 158"/>
              <a:gd name="T67" fmla="*/ 68 h 160"/>
              <a:gd name="T68" fmla="*/ 99 w 158"/>
              <a:gd name="T69" fmla="*/ 121 h 160"/>
              <a:gd name="T70" fmla="*/ 119 w 158"/>
              <a:gd name="T71" fmla="*/ 58 h 160"/>
              <a:gd name="T72" fmla="*/ 123 w 158"/>
              <a:gd name="T73" fmla="*/ 12 h 160"/>
              <a:gd name="T74" fmla="*/ 119 w 158"/>
              <a:gd name="T75" fmla="*/ 58 h 160"/>
              <a:gd name="T76" fmla="*/ 119 w 158"/>
              <a:gd name="T77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8" h="160">
                <a:moveTo>
                  <a:pt x="158" y="63"/>
                </a:moveTo>
                <a:cubicBezTo>
                  <a:pt x="158" y="63"/>
                  <a:pt x="158" y="63"/>
                  <a:pt x="158" y="63"/>
                </a:cubicBezTo>
                <a:cubicBezTo>
                  <a:pt x="158" y="61"/>
                  <a:pt x="158" y="61"/>
                  <a:pt x="158" y="61"/>
                </a:cubicBezTo>
                <a:cubicBezTo>
                  <a:pt x="158" y="61"/>
                  <a:pt x="158" y="61"/>
                  <a:pt x="158" y="61"/>
                </a:cubicBezTo>
                <a:cubicBezTo>
                  <a:pt x="156" y="61"/>
                  <a:pt x="156" y="61"/>
                  <a:pt x="156" y="61"/>
                </a:cubicBezTo>
                <a:cubicBezTo>
                  <a:pt x="156" y="61"/>
                  <a:pt x="156" y="61"/>
                  <a:pt x="156" y="61"/>
                </a:cubicBezTo>
                <a:cubicBezTo>
                  <a:pt x="156" y="60"/>
                  <a:pt x="156" y="60"/>
                  <a:pt x="156" y="60"/>
                </a:cubicBezTo>
                <a:cubicBezTo>
                  <a:pt x="156" y="60"/>
                  <a:pt x="156" y="60"/>
                  <a:pt x="156" y="60"/>
                </a:cubicBezTo>
                <a:cubicBezTo>
                  <a:pt x="131" y="3"/>
                  <a:pt x="131" y="3"/>
                  <a:pt x="131" y="3"/>
                </a:cubicBezTo>
                <a:cubicBezTo>
                  <a:pt x="129" y="2"/>
                  <a:pt x="127" y="0"/>
                  <a:pt x="126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29" y="2"/>
                  <a:pt x="27" y="3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2" y="66"/>
                  <a:pt x="2" y="66"/>
                  <a:pt x="2" y="66"/>
                </a:cubicBezTo>
                <a:cubicBezTo>
                  <a:pt x="2" y="66"/>
                  <a:pt x="2" y="66"/>
                  <a:pt x="2" y="66"/>
                </a:cubicBezTo>
                <a:cubicBezTo>
                  <a:pt x="2" y="66"/>
                  <a:pt x="2" y="66"/>
                  <a:pt x="2" y="66"/>
                </a:cubicBezTo>
                <a:cubicBezTo>
                  <a:pt x="2" y="66"/>
                  <a:pt x="2" y="66"/>
                  <a:pt x="2" y="66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60"/>
                  <a:pt x="77" y="160"/>
                  <a:pt x="78" y="160"/>
                </a:cubicBezTo>
                <a:cubicBezTo>
                  <a:pt x="80" y="160"/>
                  <a:pt x="81" y="160"/>
                  <a:pt x="83" y="158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5"/>
                  <a:pt x="156" y="65"/>
                  <a:pt x="158" y="65"/>
                </a:cubicBezTo>
                <a:cubicBezTo>
                  <a:pt x="158" y="65"/>
                  <a:pt x="158" y="65"/>
                  <a:pt x="158" y="65"/>
                </a:cubicBezTo>
                <a:cubicBezTo>
                  <a:pt x="158" y="63"/>
                  <a:pt x="158" y="63"/>
                  <a:pt x="158" y="63"/>
                </a:cubicBezTo>
                <a:cubicBezTo>
                  <a:pt x="158" y="63"/>
                  <a:pt x="158" y="63"/>
                  <a:pt x="158" y="63"/>
                </a:cubicBezTo>
                <a:close/>
                <a:moveTo>
                  <a:pt x="88" y="12"/>
                </a:moveTo>
                <a:cubicBezTo>
                  <a:pt x="108" y="58"/>
                  <a:pt x="108" y="58"/>
                  <a:pt x="108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69" y="12"/>
                  <a:pt x="69" y="12"/>
                  <a:pt x="69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lose/>
                <a:moveTo>
                  <a:pt x="35" y="12"/>
                </a:moveTo>
                <a:cubicBezTo>
                  <a:pt x="58" y="12"/>
                  <a:pt x="58" y="12"/>
                  <a:pt x="58" y="12"/>
                </a:cubicBezTo>
                <a:cubicBezTo>
                  <a:pt x="37" y="58"/>
                  <a:pt x="37" y="58"/>
                  <a:pt x="37" y="58"/>
                </a:cubicBezTo>
                <a:cubicBezTo>
                  <a:pt x="15" y="58"/>
                  <a:pt x="15" y="58"/>
                  <a:pt x="15" y="58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lose/>
                <a:moveTo>
                  <a:pt x="18" y="68"/>
                </a:moveTo>
                <a:cubicBezTo>
                  <a:pt x="37" y="68"/>
                  <a:pt x="37" y="68"/>
                  <a:pt x="37" y="68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68"/>
                  <a:pt x="18" y="68"/>
                  <a:pt x="18" y="68"/>
                </a:cubicBezTo>
                <a:close/>
                <a:moveTo>
                  <a:pt x="78" y="140"/>
                </a:moveTo>
                <a:cubicBezTo>
                  <a:pt x="50" y="68"/>
                  <a:pt x="50" y="68"/>
                  <a:pt x="50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lose/>
                <a:moveTo>
                  <a:pt x="99" y="121"/>
                </a:moveTo>
                <a:cubicBezTo>
                  <a:pt x="119" y="68"/>
                  <a:pt x="119" y="68"/>
                  <a:pt x="119" y="68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99" y="121"/>
                  <a:pt x="99" y="121"/>
                  <a:pt x="99" y="121"/>
                </a:cubicBezTo>
                <a:cubicBezTo>
                  <a:pt x="99" y="121"/>
                  <a:pt x="99" y="121"/>
                  <a:pt x="99" y="121"/>
                </a:cubicBezTo>
                <a:close/>
                <a:moveTo>
                  <a:pt x="119" y="58"/>
                </a:moveTo>
                <a:cubicBezTo>
                  <a:pt x="100" y="12"/>
                  <a:pt x="100" y="12"/>
                  <a:pt x="100" y="12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19" y="58"/>
                  <a:pt x="119" y="58"/>
                  <a:pt x="119" y="58"/>
                </a:cubicBezTo>
                <a:cubicBezTo>
                  <a:pt x="119" y="58"/>
                  <a:pt x="119" y="58"/>
                  <a:pt x="119" y="58"/>
                </a:cubicBezTo>
                <a:close/>
                <a:moveTo>
                  <a:pt x="119" y="58"/>
                </a:moveTo>
                <a:cubicBezTo>
                  <a:pt x="119" y="58"/>
                  <a:pt x="119" y="58"/>
                  <a:pt x="119" y="5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Freeform 43">
            <a:extLst>
              <a:ext uri="{FF2B5EF4-FFF2-40B4-BE49-F238E27FC236}">
                <a16:creationId xmlns:a16="http://schemas.microsoft.com/office/drawing/2014/main" id="{68D10A56-F1F8-4E5D-B042-333EC39C8BB5}"/>
              </a:ext>
            </a:extLst>
          </p:cNvPr>
          <p:cNvSpPr>
            <a:spLocks noEditPoints="1"/>
          </p:cNvSpPr>
          <p:nvPr/>
        </p:nvSpPr>
        <p:spPr bwMode="auto">
          <a:xfrm>
            <a:off x="746126" y="2474913"/>
            <a:ext cx="236538" cy="254000"/>
          </a:xfrm>
          <a:custGeom>
            <a:avLst/>
            <a:gdLst>
              <a:gd name="T0" fmla="*/ 139 w 149"/>
              <a:gd name="T1" fmla="*/ 80 h 160"/>
              <a:gd name="T2" fmla="*/ 128 w 149"/>
              <a:gd name="T3" fmla="*/ 92 h 160"/>
              <a:gd name="T4" fmla="*/ 128 w 149"/>
              <a:gd name="T5" fmla="*/ 127 h 160"/>
              <a:gd name="T6" fmla="*/ 118 w 149"/>
              <a:gd name="T7" fmla="*/ 138 h 160"/>
              <a:gd name="T8" fmla="*/ 32 w 149"/>
              <a:gd name="T9" fmla="*/ 138 h 160"/>
              <a:gd name="T10" fmla="*/ 21 w 149"/>
              <a:gd name="T11" fmla="*/ 127 h 160"/>
              <a:gd name="T12" fmla="*/ 21 w 149"/>
              <a:gd name="T13" fmla="*/ 36 h 160"/>
              <a:gd name="T14" fmla="*/ 32 w 149"/>
              <a:gd name="T15" fmla="*/ 25 h 160"/>
              <a:gd name="T16" fmla="*/ 84 w 149"/>
              <a:gd name="T17" fmla="*/ 25 h 160"/>
              <a:gd name="T18" fmla="*/ 97 w 149"/>
              <a:gd name="T19" fmla="*/ 12 h 160"/>
              <a:gd name="T20" fmla="*/ 84 w 149"/>
              <a:gd name="T21" fmla="*/ 0 h 160"/>
              <a:gd name="T22" fmla="*/ 32 w 149"/>
              <a:gd name="T23" fmla="*/ 0 h 160"/>
              <a:gd name="T24" fmla="*/ 0 w 149"/>
              <a:gd name="T25" fmla="*/ 36 h 160"/>
              <a:gd name="T26" fmla="*/ 0 w 149"/>
              <a:gd name="T27" fmla="*/ 127 h 160"/>
              <a:gd name="T28" fmla="*/ 32 w 149"/>
              <a:gd name="T29" fmla="*/ 160 h 160"/>
              <a:gd name="T30" fmla="*/ 118 w 149"/>
              <a:gd name="T31" fmla="*/ 160 h 160"/>
              <a:gd name="T32" fmla="*/ 149 w 149"/>
              <a:gd name="T33" fmla="*/ 127 h 160"/>
              <a:gd name="T34" fmla="*/ 149 w 149"/>
              <a:gd name="T35" fmla="*/ 92 h 160"/>
              <a:gd name="T36" fmla="*/ 139 w 149"/>
              <a:gd name="T37" fmla="*/ 80 h 160"/>
              <a:gd name="T38" fmla="*/ 69 w 149"/>
              <a:gd name="T39" fmla="*/ 56 h 160"/>
              <a:gd name="T40" fmla="*/ 48 w 149"/>
              <a:gd name="T41" fmla="*/ 56 h 160"/>
              <a:gd name="T42" fmla="*/ 48 w 149"/>
              <a:gd name="T43" fmla="*/ 79 h 160"/>
              <a:gd name="T44" fmla="*/ 77 w 149"/>
              <a:gd name="T45" fmla="*/ 109 h 160"/>
              <a:gd name="T46" fmla="*/ 86 w 149"/>
              <a:gd name="T47" fmla="*/ 112 h 160"/>
              <a:gd name="T48" fmla="*/ 90 w 149"/>
              <a:gd name="T49" fmla="*/ 112 h 160"/>
              <a:gd name="T50" fmla="*/ 100 w 149"/>
              <a:gd name="T51" fmla="*/ 105 h 160"/>
              <a:gd name="T52" fmla="*/ 146 w 149"/>
              <a:gd name="T53" fmla="*/ 25 h 160"/>
              <a:gd name="T54" fmla="*/ 140 w 149"/>
              <a:gd name="T55" fmla="*/ 4 h 160"/>
              <a:gd name="T56" fmla="*/ 121 w 149"/>
              <a:gd name="T57" fmla="*/ 10 h 160"/>
              <a:gd name="T58" fmla="*/ 84 w 149"/>
              <a:gd name="T59" fmla="*/ 73 h 160"/>
              <a:gd name="T60" fmla="*/ 69 w 149"/>
              <a:gd name="T61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9" h="160">
                <a:moveTo>
                  <a:pt x="139" y="80"/>
                </a:moveTo>
                <a:cubicBezTo>
                  <a:pt x="133" y="80"/>
                  <a:pt x="128" y="86"/>
                  <a:pt x="128" y="92"/>
                </a:cubicBezTo>
                <a:cubicBezTo>
                  <a:pt x="128" y="92"/>
                  <a:pt x="128" y="92"/>
                  <a:pt x="128" y="127"/>
                </a:cubicBezTo>
                <a:cubicBezTo>
                  <a:pt x="128" y="133"/>
                  <a:pt x="123" y="138"/>
                  <a:pt x="118" y="138"/>
                </a:cubicBezTo>
                <a:cubicBezTo>
                  <a:pt x="118" y="138"/>
                  <a:pt x="118" y="138"/>
                  <a:pt x="32" y="138"/>
                </a:cubicBezTo>
                <a:cubicBezTo>
                  <a:pt x="25" y="138"/>
                  <a:pt x="21" y="133"/>
                  <a:pt x="21" y="127"/>
                </a:cubicBezTo>
                <a:cubicBezTo>
                  <a:pt x="21" y="127"/>
                  <a:pt x="21" y="127"/>
                  <a:pt x="21" y="36"/>
                </a:cubicBezTo>
                <a:cubicBezTo>
                  <a:pt x="21" y="28"/>
                  <a:pt x="25" y="25"/>
                  <a:pt x="32" y="25"/>
                </a:cubicBezTo>
                <a:cubicBezTo>
                  <a:pt x="32" y="25"/>
                  <a:pt x="32" y="25"/>
                  <a:pt x="84" y="25"/>
                </a:cubicBezTo>
                <a:cubicBezTo>
                  <a:pt x="91" y="25"/>
                  <a:pt x="97" y="19"/>
                  <a:pt x="97" y="12"/>
                </a:cubicBezTo>
                <a:cubicBezTo>
                  <a:pt x="97" y="6"/>
                  <a:pt x="91" y="0"/>
                  <a:pt x="84" y="0"/>
                </a:cubicBezTo>
                <a:cubicBezTo>
                  <a:pt x="84" y="0"/>
                  <a:pt x="84" y="0"/>
                  <a:pt x="32" y="0"/>
                </a:cubicBezTo>
                <a:cubicBezTo>
                  <a:pt x="14" y="0"/>
                  <a:pt x="0" y="17"/>
                  <a:pt x="0" y="36"/>
                </a:cubicBezTo>
                <a:cubicBezTo>
                  <a:pt x="0" y="36"/>
                  <a:pt x="0" y="36"/>
                  <a:pt x="0" y="127"/>
                </a:cubicBezTo>
                <a:cubicBezTo>
                  <a:pt x="0" y="146"/>
                  <a:pt x="14" y="160"/>
                  <a:pt x="32" y="160"/>
                </a:cubicBezTo>
                <a:cubicBezTo>
                  <a:pt x="32" y="160"/>
                  <a:pt x="32" y="160"/>
                  <a:pt x="118" y="160"/>
                </a:cubicBezTo>
                <a:cubicBezTo>
                  <a:pt x="135" y="160"/>
                  <a:pt x="149" y="146"/>
                  <a:pt x="149" y="127"/>
                </a:cubicBezTo>
                <a:cubicBezTo>
                  <a:pt x="149" y="127"/>
                  <a:pt x="149" y="127"/>
                  <a:pt x="149" y="92"/>
                </a:cubicBezTo>
                <a:cubicBezTo>
                  <a:pt x="149" y="86"/>
                  <a:pt x="144" y="80"/>
                  <a:pt x="139" y="80"/>
                </a:cubicBezTo>
                <a:close/>
                <a:moveTo>
                  <a:pt x="69" y="56"/>
                </a:moveTo>
                <a:cubicBezTo>
                  <a:pt x="63" y="51"/>
                  <a:pt x="55" y="51"/>
                  <a:pt x="48" y="56"/>
                </a:cubicBezTo>
                <a:cubicBezTo>
                  <a:pt x="42" y="62"/>
                  <a:pt x="42" y="73"/>
                  <a:pt x="48" y="79"/>
                </a:cubicBezTo>
                <a:cubicBezTo>
                  <a:pt x="48" y="79"/>
                  <a:pt x="48" y="79"/>
                  <a:pt x="77" y="109"/>
                </a:cubicBezTo>
                <a:cubicBezTo>
                  <a:pt x="79" y="112"/>
                  <a:pt x="83" y="112"/>
                  <a:pt x="86" y="112"/>
                </a:cubicBezTo>
                <a:cubicBezTo>
                  <a:pt x="88" y="112"/>
                  <a:pt x="88" y="112"/>
                  <a:pt x="90" y="112"/>
                </a:cubicBezTo>
                <a:cubicBezTo>
                  <a:pt x="93" y="112"/>
                  <a:pt x="97" y="109"/>
                  <a:pt x="100" y="105"/>
                </a:cubicBezTo>
                <a:cubicBezTo>
                  <a:pt x="100" y="105"/>
                  <a:pt x="100" y="105"/>
                  <a:pt x="146" y="25"/>
                </a:cubicBezTo>
                <a:cubicBezTo>
                  <a:pt x="149" y="17"/>
                  <a:pt x="147" y="10"/>
                  <a:pt x="140" y="4"/>
                </a:cubicBezTo>
                <a:cubicBezTo>
                  <a:pt x="133" y="0"/>
                  <a:pt x="125" y="4"/>
                  <a:pt x="121" y="10"/>
                </a:cubicBezTo>
                <a:cubicBezTo>
                  <a:pt x="121" y="10"/>
                  <a:pt x="121" y="10"/>
                  <a:pt x="84" y="73"/>
                </a:cubicBezTo>
                <a:cubicBezTo>
                  <a:pt x="84" y="73"/>
                  <a:pt x="84" y="73"/>
                  <a:pt x="69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Freeform 44">
            <a:extLst>
              <a:ext uri="{FF2B5EF4-FFF2-40B4-BE49-F238E27FC236}">
                <a16:creationId xmlns:a16="http://schemas.microsoft.com/office/drawing/2014/main" id="{63894781-4B70-407F-8E4D-5AB85CCE8509}"/>
              </a:ext>
            </a:extLst>
          </p:cNvPr>
          <p:cNvSpPr>
            <a:spLocks noEditPoints="1"/>
          </p:cNvSpPr>
          <p:nvPr/>
        </p:nvSpPr>
        <p:spPr bwMode="auto">
          <a:xfrm>
            <a:off x="5719764" y="3025776"/>
            <a:ext cx="198438" cy="254000"/>
          </a:xfrm>
          <a:custGeom>
            <a:avLst/>
            <a:gdLst>
              <a:gd name="T0" fmla="*/ 30 w 125"/>
              <a:gd name="T1" fmla="*/ 69 h 160"/>
              <a:gd name="T2" fmla="*/ 64 w 125"/>
              <a:gd name="T3" fmla="*/ 104 h 160"/>
              <a:gd name="T4" fmla="*/ 97 w 125"/>
              <a:gd name="T5" fmla="*/ 69 h 160"/>
              <a:gd name="T6" fmla="*/ 107 w 125"/>
              <a:gd name="T7" fmla="*/ 57 h 160"/>
              <a:gd name="T8" fmla="*/ 101 w 125"/>
              <a:gd name="T9" fmla="*/ 40 h 160"/>
              <a:gd name="T10" fmla="*/ 102 w 125"/>
              <a:gd name="T11" fmla="*/ 34 h 160"/>
              <a:gd name="T12" fmla="*/ 63 w 125"/>
              <a:gd name="T13" fmla="*/ 0 h 160"/>
              <a:gd name="T14" fmla="*/ 23 w 125"/>
              <a:gd name="T15" fmla="*/ 34 h 160"/>
              <a:gd name="T16" fmla="*/ 24 w 125"/>
              <a:gd name="T17" fmla="*/ 42 h 160"/>
              <a:gd name="T18" fmla="*/ 21 w 125"/>
              <a:gd name="T19" fmla="*/ 57 h 160"/>
              <a:gd name="T20" fmla="*/ 30 w 125"/>
              <a:gd name="T21" fmla="*/ 69 h 160"/>
              <a:gd name="T22" fmla="*/ 26 w 125"/>
              <a:gd name="T23" fmla="*/ 48 h 160"/>
              <a:gd name="T24" fmla="*/ 30 w 125"/>
              <a:gd name="T25" fmla="*/ 45 h 160"/>
              <a:gd name="T26" fmla="*/ 33 w 125"/>
              <a:gd name="T27" fmla="*/ 45 h 160"/>
              <a:gd name="T28" fmla="*/ 33 w 125"/>
              <a:gd name="T29" fmla="*/ 43 h 160"/>
              <a:gd name="T30" fmla="*/ 38 w 125"/>
              <a:gd name="T31" fmla="*/ 28 h 160"/>
              <a:gd name="T32" fmla="*/ 62 w 125"/>
              <a:gd name="T33" fmla="*/ 36 h 160"/>
              <a:gd name="T34" fmla="*/ 87 w 125"/>
              <a:gd name="T35" fmla="*/ 25 h 160"/>
              <a:gd name="T36" fmla="*/ 94 w 125"/>
              <a:gd name="T37" fmla="*/ 43 h 160"/>
              <a:gd name="T38" fmla="*/ 94 w 125"/>
              <a:gd name="T39" fmla="*/ 45 h 160"/>
              <a:gd name="T40" fmla="*/ 97 w 125"/>
              <a:gd name="T41" fmla="*/ 45 h 160"/>
              <a:gd name="T42" fmla="*/ 98 w 125"/>
              <a:gd name="T43" fmla="*/ 45 h 160"/>
              <a:gd name="T44" fmla="*/ 102 w 125"/>
              <a:gd name="T45" fmla="*/ 56 h 160"/>
              <a:gd name="T46" fmla="*/ 95 w 125"/>
              <a:gd name="T47" fmla="*/ 63 h 160"/>
              <a:gd name="T48" fmla="*/ 93 w 125"/>
              <a:gd name="T49" fmla="*/ 64 h 160"/>
              <a:gd name="T50" fmla="*/ 93 w 125"/>
              <a:gd name="T51" fmla="*/ 66 h 160"/>
              <a:gd name="T52" fmla="*/ 64 w 125"/>
              <a:gd name="T53" fmla="*/ 98 h 160"/>
              <a:gd name="T54" fmla="*/ 34 w 125"/>
              <a:gd name="T55" fmla="*/ 66 h 160"/>
              <a:gd name="T56" fmla="*/ 34 w 125"/>
              <a:gd name="T57" fmla="*/ 64 h 160"/>
              <a:gd name="T58" fmla="*/ 32 w 125"/>
              <a:gd name="T59" fmla="*/ 63 h 160"/>
              <a:gd name="T60" fmla="*/ 26 w 125"/>
              <a:gd name="T61" fmla="*/ 56 h 160"/>
              <a:gd name="T62" fmla="*/ 26 w 125"/>
              <a:gd name="T63" fmla="*/ 48 h 160"/>
              <a:gd name="T64" fmla="*/ 97 w 125"/>
              <a:gd name="T65" fmla="*/ 90 h 160"/>
              <a:gd name="T66" fmla="*/ 84 w 125"/>
              <a:gd name="T67" fmla="*/ 106 h 160"/>
              <a:gd name="T68" fmla="*/ 64 w 125"/>
              <a:gd name="T69" fmla="*/ 117 h 160"/>
              <a:gd name="T70" fmla="*/ 63 w 125"/>
              <a:gd name="T71" fmla="*/ 117 h 160"/>
              <a:gd name="T72" fmla="*/ 42 w 125"/>
              <a:gd name="T73" fmla="*/ 106 h 160"/>
              <a:gd name="T74" fmla="*/ 29 w 125"/>
              <a:gd name="T75" fmla="*/ 90 h 160"/>
              <a:gd name="T76" fmla="*/ 0 w 125"/>
              <a:gd name="T77" fmla="*/ 130 h 160"/>
              <a:gd name="T78" fmla="*/ 0 w 125"/>
              <a:gd name="T79" fmla="*/ 160 h 160"/>
              <a:gd name="T80" fmla="*/ 125 w 125"/>
              <a:gd name="T81" fmla="*/ 160 h 160"/>
              <a:gd name="T82" fmla="*/ 125 w 125"/>
              <a:gd name="T83" fmla="*/ 130 h 160"/>
              <a:gd name="T84" fmla="*/ 97 w 125"/>
              <a:gd name="T85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5" h="160">
                <a:moveTo>
                  <a:pt x="30" y="69"/>
                </a:moveTo>
                <a:cubicBezTo>
                  <a:pt x="34" y="86"/>
                  <a:pt x="46" y="104"/>
                  <a:pt x="64" y="104"/>
                </a:cubicBezTo>
                <a:cubicBezTo>
                  <a:pt x="81" y="104"/>
                  <a:pt x="93" y="86"/>
                  <a:pt x="97" y="69"/>
                </a:cubicBezTo>
                <a:cubicBezTo>
                  <a:pt x="102" y="68"/>
                  <a:pt x="105" y="63"/>
                  <a:pt x="107" y="57"/>
                </a:cubicBezTo>
                <a:cubicBezTo>
                  <a:pt x="108" y="49"/>
                  <a:pt x="106" y="42"/>
                  <a:pt x="101" y="40"/>
                </a:cubicBezTo>
                <a:cubicBezTo>
                  <a:pt x="101" y="38"/>
                  <a:pt x="102" y="36"/>
                  <a:pt x="102" y="34"/>
                </a:cubicBezTo>
                <a:cubicBezTo>
                  <a:pt x="102" y="15"/>
                  <a:pt x="84" y="0"/>
                  <a:pt x="63" y="0"/>
                </a:cubicBezTo>
                <a:cubicBezTo>
                  <a:pt x="41" y="0"/>
                  <a:pt x="23" y="15"/>
                  <a:pt x="23" y="34"/>
                </a:cubicBezTo>
                <a:cubicBezTo>
                  <a:pt x="23" y="36"/>
                  <a:pt x="24" y="38"/>
                  <a:pt x="24" y="42"/>
                </a:cubicBezTo>
                <a:cubicBezTo>
                  <a:pt x="21" y="44"/>
                  <a:pt x="18" y="50"/>
                  <a:pt x="21" y="57"/>
                </a:cubicBezTo>
                <a:cubicBezTo>
                  <a:pt x="22" y="63"/>
                  <a:pt x="25" y="68"/>
                  <a:pt x="30" y="69"/>
                </a:cubicBezTo>
                <a:close/>
                <a:moveTo>
                  <a:pt x="26" y="48"/>
                </a:moveTo>
                <a:cubicBezTo>
                  <a:pt x="27" y="47"/>
                  <a:pt x="28" y="45"/>
                  <a:pt x="30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33" y="43"/>
                  <a:pt x="33" y="43"/>
                  <a:pt x="33" y="43"/>
                </a:cubicBezTo>
                <a:cubicBezTo>
                  <a:pt x="34" y="37"/>
                  <a:pt x="36" y="31"/>
                  <a:pt x="38" y="28"/>
                </a:cubicBezTo>
                <a:cubicBezTo>
                  <a:pt x="43" y="32"/>
                  <a:pt x="52" y="36"/>
                  <a:pt x="62" y="36"/>
                </a:cubicBezTo>
                <a:cubicBezTo>
                  <a:pt x="74" y="36"/>
                  <a:pt x="84" y="31"/>
                  <a:pt x="87" y="25"/>
                </a:cubicBezTo>
                <a:cubicBezTo>
                  <a:pt x="91" y="30"/>
                  <a:pt x="93" y="36"/>
                  <a:pt x="94" y="43"/>
                </a:cubicBezTo>
                <a:cubicBezTo>
                  <a:pt x="94" y="45"/>
                  <a:pt x="94" y="45"/>
                  <a:pt x="94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45"/>
                  <a:pt x="97" y="45"/>
                  <a:pt x="98" y="45"/>
                </a:cubicBezTo>
                <a:cubicBezTo>
                  <a:pt x="101" y="47"/>
                  <a:pt x="103" y="51"/>
                  <a:pt x="102" y="56"/>
                </a:cubicBezTo>
                <a:cubicBezTo>
                  <a:pt x="101" y="61"/>
                  <a:pt x="97" y="63"/>
                  <a:pt x="95" y="6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6"/>
                  <a:pt x="93" y="66"/>
                  <a:pt x="93" y="66"/>
                </a:cubicBezTo>
                <a:cubicBezTo>
                  <a:pt x="88" y="82"/>
                  <a:pt x="77" y="98"/>
                  <a:pt x="64" y="98"/>
                </a:cubicBezTo>
                <a:cubicBezTo>
                  <a:pt x="50" y="98"/>
                  <a:pt x="38" y="82"/>
                  <a:pt x="34" y="66"/>
                </a:cubicBezTo>
                <a:cubicBezTo>
                  <a:pt x="34" y="64"/>
                  <a:pt x="34" y="64"/>
                  <a:pt x="34" y="64"/>
                </a:cubicBezTo>
                <a:cubicBezTo>
                  <a:pt x="32" y="63"/>
                  <a:pt x="32" y="63"/>
                  <a:pt x="32" y="63"/>
                </a:cubicBezTo>
                <a:cubicBezTo>
                  <a:pt x="30" y="63"/>
                  <a:pt x="27" y="61"/>
                  <a:pt x="26" y="56"/>
                </a:cubicBezTo>
                <a:cubicBezTo>
                  <a:pt x="25" y="53"/>
                  <a:pt x="25" y="49"/>
                  <a:pt x="26" y="48"/>
                </a:cubicBezTo>
                <a:close/>
                <a:moveTo>
                  <a:pt x="97" y="90"/>
                </a:moveTo>
                <a:cubicBezTo>
                  <a:pt x="93" y="96"/>
                  <a:pt x="89" y="102"/>
                  <a:pt x="84" y="106"/>
                </a:cubicBezTo>
                <a:cubicBezTo>
                  <a:pt x="71" y="112"/>
                  <a:pt x="64" y="117"/>
                  <a:pt x="64" y="117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63" y="117"/>
                  <a:pt x="55" y="112"/>
                  <a:pt x="42" y="106"/>
                </a:cubicBezTo>
                <a:cubicBezTo>
                  <a:pt x="37" y="102"/>
                  <a:pt x="34" y="96"/>
                  <a:pt x="29" y="90"/>
                </a:cubicBezTo>
                <a:cubicBezTo>
                  <a:pt x="12" y="98"/>
                  <a:pt x="0" y="114"/>
                  <a:pt x="0" y="130"/>
                </a:cubicBezTo>
                <a:cubicBezTo>
                  <a:pt x="0" y="160"/>
                  <a:pt x="0" y="160"/>
                  <a:pt x="0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5" y="130"/>
                  <a:pt x="125" y="130"/>
                  <a:pt x="125" y="130"/>
                </a:cubicBezTo>
                <a:cubicBezTo>
                  <a:pt x="125" y="114"/>
                  <a:pt x="114" y="98"/>
                  <a:pt x="97" y="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Freeform 45">
            <a:extLst>
              <a:ext uri="{FF2B5EF4-FFF2-40B4-BE49-F238E27FC236}">
                <a16:creationId xmlns:a16="http://schemas.microsoft.com/office/drawing/2014/main" id="{A1CEE6B7-B8E8-4255-90CE-8F8254C53489}"/>
              </a:ext>
            </a:extLst>
          </p:cNvPr>
          <p:cNvSpPr>
            <a:spLocks noEditPoints="1"/>
          </p:cNvSpPr>
          <p:nvPr/>
        </p:nvSpPr>
        <p:spPr bwMode="auto">
          <a:xfrm>
            <a:off x="9043989" y="2474913"/>
            <a:ext cx="158750" cy="254000"/>
          </a:xfrm>
          <a:custGeom>
            <a:avLst/>
            <a:gdLst>
              <a:gd name="T0" fmla="*/ 49 w 100"/>
              <a:gd name="T1" fmla="*/ 0 h 160"/>
              <a:gd name="T2" fmla="*/ 0 w 100"/>
              <a:gd name="T3" fmla="*/ 51 h 160"/>
              <a:gd name="T4" fmla="*/ 14 w 100"/>
              <a:gd name="T5" fmla="*/ 91 h 160"/>
              <a:gd name="T6" fmla="*/ 25 w 100"/>
              <a:gd name="T7" fmla="*/ 121 h 160"/>
              <a:gd name="T8" fmla="*/ 73 w 100"/>
              <a:gd name="T9" fmla="*/ 121 h 160"/>
              <a:gd name="T10" fmla="*/ 86 w 100"/>
              <a:gd name="T11" fmla="*/ 91 h 160"/>
              <a:gd name="T12" fmla="*/ 100 w 100"/>
              <a:gd name="T13" fmla="*/ 51 h 160"/>
              <a:gd name="T14" fmla="*/ 49 w 100"/>
              <a:gd name="T15" fmla="*/ 0 h 160"/>
              <a:gd name="T16" fmla="*/ 73 w 100"/>
              <a:gd name="T17" fmla="*/ 82 h 160"/>
              <a:gd name="T18" fmla="*/ 62 w 100"/>
              <a:gd name="T19" fmla="*/ 106 h 160"/>
              <a:gd name="T20" fmla="*/ 38 w 100"/>
              <a:gd name="T21" fmla="*/ 106 h 160"/>
              <a:gd name="T22" fmla="*/ 25 w 100"/>
              <a:gd name="T23" fmla="*/ 82 h 160"/>
              <a:gd name="T24" fmla="*/ 14 w 100"/>
              <a:gd name="T25" fmla="*/ 51 h 160"/>
              <a:gd name="T26" fmla="*/ 49 w 100"/>
              <a:gd name="T27" fmla="*/ 17 h 160"/>
              <a:gd name="T28" fmla="*/ 84 w 100"/>
              <a:gd name="T29" fmla="*/ 51 h 160"/>
              <a:gd name="T30" fmla="*/ 73 w 100"/>
              <a:gd name="T31" fmla="*/ 82 h 160"/>
              <a:gd name="T32" fmla="*/ 27 w 100"/>
              <a:gd name="T33" fmla="*/ 141 h 160"/>
              <a:gd name="T34" fmla="*/ 32 w 100"/>
              <a:gd name="T35" fmla="*/ 148 h 160"/>
              <a:gd name="T36" fmla="*/ 37 w 100"/>
              <a:gd name="T37" fmla="*/ 148 h 160"/>
              <a:gd name="T38" fmla="*/ 49 w 100"/>
              <a:gd name="T39" fmla="*/ 160 h 160"/>
              <a:gd name="T40" fmla="*/ 63 w 100"/>
              <a:gd name="T41" fmla="*/ 148 h 160"/>
              <a:gd name="T42" fmla="*/ 67 w 100"/>
              <a:gd name="T43" fmla="*/ 148 h 160"/>
              <a:gd name="T44" fmla="*/ 73 w 100"/>
              <a:gd name="T45" fmla="*/ 141 h 160"/>
              <a:gd name="T46" fmla="*/ 73 w 100"/>
              <a:gd name="T47" fmla="*/ 130 h 160"/>
              <a:gd name="T48" fmla="*/ 27 w 100"/>
              <a:gd name="T49" fmla="*/ 130 h 160"/>
              <a:gd name="T50" fmla="*/ 27 w 100"/>
              <a:gd name="T51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0" h="160">
                <a:moveTo>
                  <a:pt x="49" y="0"/>
                </a:moveTo>
                <a:cubicBezTo>
                  <a:pt x="22" y="0"/>
                  <a:pt x="0" y="23"/>
                  <a:pt x="0" y="51"/>
                </a:cubicBezTo>
                <a:cubicBezTo>
                  <a:pt x="0" y="70"/>
                  <a:pt x="7" y="81"/>
                  <a:pt x="14" y="91"/>
                </a:cubicBezTo>
                <a:cubicBezTo>
                  <a:pt x="19" y="100"/>
                  <a:pt x="25" y="109"/>
                  <a:pt x="25" y="121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09"/>
                  <a:pt x="80" y="100"/>
                  <a:pt x="86" y="91"/>
                </a:cubicBezTo>
                <a:cubicBezTo>
                  <a:pt x="93" y="81"/>
                  <a:pt x="100" y="70"/>
                  <a:pt x="100" y="51"/>
                </a:cubicBezTo>
                <a:cubicBezTo>
                  <a:pt x="100" y="23"/>
                  <a:pt x="77" y="0"/>
                  <a:pt x="49" y="0"/>
                </a:cubicBezTo>
                <a:close/>
                <a:moveTo>
                  <a:pt x="73" y="82"/>
                </a:moveTo>
                <a:cubicBezTo>
                  <a:pt x="69" y="90"/>
                  <a:pt x="65" y="97"/>
                  <a:pt x="62" y="106"/>
                </a:cubicBezTo>
                <a:cubicBezTo>
                  <a:pt x="38" y="106"/>
                  <a:pt x="38" y="106"/>
                  <a:pt x="38" y="106"/>
                </a:cubicBezTo>
                <a:cubicBezTo>
                  <a:pt x="35" y="97"/>
                  <a:pt x="29" y="90"/>
                  <a:pt x="25" y="82"/>
                </a:cubicBezTo>
                <a:cubicBezTo>
                  <a:pt x="19" y="73"/>
                  <a:pt x="14" y="66"/>
                  <a:pt x="14" y="51"/>
                </a:cubicBezTo>
                <a:cubicBezTo>
                  <a:pt x="14" y="32"/>
                  <a:pt x="31" y="17"/>
                  <a:pt x="49" y="17"/>
                </a:cubicBezTo>
                <a:cubicBezTo>
                  <a:pt x="69" y="17"/>
                  <a:pt x="84" y="32"/>
                  <a:pt x="84" y="51"/>
                </a:cubicBezTo>
                <a:cubicBezTo>
                  <a:pt x="84" y="66"/>
                  <a:pt x="80" y="73"/>
                  <a:pt x="73" y="82"/>
                </a:cubicBezTo>
                <a:close/>
                <a:moveTo>
                  <a:pt x="27" y="141"/>
                </a:moveTo>
                <a:cubicBezTo>
                  <a:pt x="27" y="145"/>
                  <a:pt x="30" y="148"/>
                  <a:pt x="32" y="148"/>
                </a:cubicBezTo>
                <a:cubicBezTo>
                  <a:pt x="37" y="148"/>
                  <a:pt x="37" y="148"/>
                  <a:pt x="37" y="148"/>
                </a:cubicBezTo>
                <a:cubicBezTo>
                  <a:pt x="38" y="154"/>
                  <a:pt x="44" y="160"/>
                  <a:pt x="49" y="160"/>
                </a:cubicBezTo>
                <a:cubicBezTo>
                  <a:pt x="56" y="160"/>
                  <a:pt x="62" y="154"/>
                  <a:pt x="63" y="148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70" y="148"/>
                  <a:pt x="73" y="145"/>
                  <a:pt x="73" y="141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27" y="130"/>
                  <a:pt x="27" y="130"/>
                  <a:pt x="27" y="130"/>
                </a:cubicBezTo>
                <a:lnTo>
                  <a:pt x="27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Freeform 46">
            <a:extLst>
              <a:ext uri="{FF2B5EF4-FFF2-40B4-BE49-F238E27FC236}">
                <a16:creationId xmlns:a16="http://schemas.microsoft.com/office/drawing/2014/main" id="{E7055EA3-5A5B-4945-955F-E14FF7326971}"/>
              </a:ext>
            </a:extLst>
          </p:cNvPr>
          <p:cNvSpPr>
            <a:spLocks noEditPoints="1"/>
          </p:cNvSpPr>
          <p:nvPr/>
        </p:nvSpPr>
        <p:spPr bwMode="auto">
          <a:xfrm>
            <a:off x="4643439" y="1925638"/>
            <a:ext cx="147638" cy="254000"/>
          </a:xfrm>
          <a:custGeom>
            <a:avLst/>
            <a:gdLst>
              <a:gd name="T0" fmla="*/ 93 w 93"/>
              <a:gd name="T1" fmla="*/ 49 h 160"/>
              <a:gd name="T2" fmla="*/ 46 w 93"/>
              <a:gd name="T3" fmla="*/ 0 h 160"/>
              <a:gd name="T4" fmla="*/ 0 w 93"/>
              <a:gd name="T5" fmla="*/ 49 h 160"/>
              <a:gd name="T6" fmla="*/ 15 w 93"/>
              <a:gd name="T7" fmla="*/ 95 h 160"/>
              <a:gd name="T8" fmla="*/ 21 w 93"/>
              <a:gd name="T9" fmla="*/ 106 h 160"/>
              <a:gd name="T10" fmla="*/ 21 w 93"/>
              <a:gd name="T11" fmla="*/ 144 h 160"/>
              <a:gd name="T12" fmla="*/ 34 w 93"/>
              <a:gd name="T13" fmla="*/ 160 h 160"/>
              <a:gd name="T14" fmla="*/ 58 w 93"/>
              <a:gd name="T15" fmla="*/ 160 h 160"/>
              <a:gd name="T16" fmla="*/ 73 w 93"/>
              <a:gd name="T17" fmla="*/ 144 h 160"/>
              <a:gd name="T18" fmla="*/ 73 w 93"/>
              <a:gd name="T19" fmla="*/ 106 h 160"/>
              <a:gd name="T20" fmla="*/ 79 w 93"/>
              <a:gd name="T21" fmla="*/ 95 h 160"/>
              <a:gd name="T22" fmla="*/ 93 w 93"/>
              <a:gd name="T23" fmla="*/ 49 h 160"/>
              <a:gd name="T24" fmla="*/ 43 w 93"/>
              <a:gd name="T25" fmla="*/ 65 h 160"/>
              <a:gd name="T26" fmla="*/ 42 w 93"/>
              <a:gd name="T27" fmla="*/ 63 h 160"/>
              <a:gd name="T28" fmla="*/ 40 w 93"/>
              <a:gd name="T29" fmla="*/ 63 h 160"/>
              <a:gd name="T30" fmla="*/ 40 w 93"/>
              <a:gd name="T31" fmla="*/ 63 h 160"/>
              <a:gd name="T32" fmla="*/ 34 w 93"/>
              <a:gd name="T33" fmla="*/ 58 h 160"/>
              <a:gd name="T34" fmla="*/ 40 w 93"/>
              <a:gd name="T35" fmla="*/ 52 h 160"/>
              <a:gd name="T36" fmla="*/ 45 w 93"/>
              <a:gd name="T37" fmla="*/ 55 h 160"/>
              <a:gd name="T38" fmla="*/ 46 w 93"/>
              <a:gd name="T39" fmla="*/ 57 h 160"/>
              <a:gd name="T40" fmla="*/ 49 w 93"/>
              <a:gd name="T41" fmla="*/ 55 h 160"/>
              <a:gd name="T42" fmla="*/ 53 w 93"/>
              <a:gd name="T43" fmla="*/ 52 h 160"/>
              <a:gd name="T44" fmla="*/ 58 w 93"/>
              <a:gd name="T45" fmla="*/ 58 h 160"/>
              <a:gd name="T46" fmla="*/ 53 w 93"/>
              <a:gd name="T47" fmla="*/ 63 h 160"/>
              <a:gd name="T48" fmla="*/ 52 w 93"/>
              <a:gd name="T49" fmla="*/ 63 h 160"/>
              <a:gd name="T50" fmla="*/ 49 w 93"/>
              <a:gd name="T51" fmla="*/ 65 h 160"/>
              <a:gd name="T52" fmla="*/ 49 w 93"/>
              <a:gd name="T53" fmla="*/ 68 h 160"/>
              <a:gd name="T54" fmla="*/ 49 w 93"/>
              <a:gd name="T55" fmla="*/ 120 h 160"/>
              <a:gd name="T56" fmla="*/ 45 w 93"/>
              <a:gd name="T57" fmla="*/ 120 h 160"/>
              <a:gd name="T58" fmla="*/ 45 w 93"/>
              <a:gd name="T59" fmla="*/ 68 h 160"/>
              <a:gd name="T60" fmla="*/ 43 w 93"/>
              <a:gd name="T61" fmla="*/ 65 h 160"/>
              <a:gd name="T62" fmla="*/ 68 w 93"/>
              <a:gd name="T63" fmla="*/ 87 h 160"/>
              <a:gd name="T64" fmla="*/ 59 w 93"/>
              <a:gd name="T65" fmla="*/ 106 h 160"/>
              <a:gd name="T66" fmla="*/ 59 w 93"/>
              <a:gd name="T67" fmla="*/ 120 h 160"/>
              <a:gd name="T68" fmla="*/ 55 w 93"/>
              <a:gd name="T69" fmla="*/ 120 h 160"/>
              <a:gd name="T70" fmla="*/ 55 w 93"/>
              <a:gd name="T71" fmla="*/ 71 h 160"/>
              <a:gd name="T72" fmla="*/ 65 w 93"/>
              <a:gd name="T73" fmla="*/ 58 h 160"/>
              <a:gd name="T74" fmla="*/ 53 w 93"/>
              <a:gd name="T75" fmla="*/ 46 h 160"/>
              <a:gd name="T76" fmla="*/ 46 w 93"/>
              <a:gd name="T77" fmla="*/ 47 h 160"/>
              <a:gd name="T78" fmla="*/ 40 w 93"/>
              <a:gd name="T79" fmla="*/ 46 h 160"/>
              <a:gd name="T80" fmla="*/ 28 w 93"/>
              <a:gd name="T81" fmla="*/ 58 h 160"/>
              <a:gd name="T82" fmla="*/ 37 w 93"/>
              <a:gd name="T83" fmla="*/ 71 h 160"/>
              <a:gd name="T84" fmla="*/ 37 w 93"/>
              <a:gd name="T85" fmla="*/ 120 h 160"/>
              <a:gd name="T86" fmla="*/ 33 w 93"/>
              <a:gd name="T87" fmla="*/ 120 h 160"/>
              <a:gd name="T88" fmla="*/ 33 w 93"/>
              <a:gd name="T89" fmla="*/ 106 h 160"/>
              <a:gd name="T90" fmla="*/ 25 w 93"/>
              <a:gd name="T91" fmla="*/ 87 h 160"/>
              <a:gd name="T92" fmla="*/ 12 w 93"/>
              <a:gd name="T93" fmla="*/ 49 h 160"/>
              <a:gd name="T94" fmla="*/ 46 w 93"/>
              <a:gd name="T95" fmla="*/ 12 h 160"/>
              <a:gd name="T96" fmla="*/ 82 w 93"/>
              <a:gd name="T97" fmla="*/ 49 h 160"/>
              <a:gd name="T98" fmla="*/ 68 w 93"/>
              <a:gd name="T99" fmla="*/ 87 h 160"/>
              <a:gd name="T100" fmla="*/ 68 w 93"/>
              <a:gd name="T101" fmla="*/ 87 h 160"/>
              <a:gd name="T102" fmla="*/ 68 w 93"/>
              <a:gd name="T103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3" h="160">
                <a:moveTo>
                  <a:pt x="93" y="49"/>
                </a:moveTo>
                <a:cubicBezTo>
                  <a:pt x="93" y="22"/>
                  <a:pt x="73" y="0"/>
                  <a:pt x="46" y="0"/>
                </a:cubicBezTo>
                <a:cubicBezTo>
                  <a:pt x="21" y="0"/>
                  <a:pt x="0" y="22"/>
                  <a:pt x="0" y="49"/>
                </a:cubicBezTo>
                <a:cubicBezTo>
                  <a:pt x="0" y="71"/>
                  <a:pt x="9" y="85"/>
                  <a:pt x="15" y="95"/>
                </a:cubicBezTo>
                <a:cubicBezTo>
                  <a:pt x="18" y="99"/>
                  <a:pt x="21" y="104"/>
                  <a:pt x="21" y="106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1" y="153"/>
                  <a:pt x="27" y="160"/>
                  <a:pt x="34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7" y="160"/>
                  <a:pt x="73" y="153"/>
                  <a:pt x="73" y="144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73" y="104"/>
                  <a:pt x="76" y="99"/>
                  <a:pt x="79" y="95"/>
                </a:cubicBezTo>
                <a:cubicBezTo>
                  <a:pt x="84" y="85"/>
                  <a:pt x="93" y="71"/>
                  <a:pt x="93" y="49"/>
                </a:cubicBezTo>
                <a:close/>
                <a:moveTo>
                  <a:pt x="43" y="65"/>
                </a:move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7" y="63"/>
                  <a:pt x="34" y="61"/>
                  <a:pt x="34" y="58"/>
                </a:cubicBezTo>
                <a:cubicBezTo>
                  <a:pt x="34" y="55"/>
                  <a:pt x="37" y="52"/>
                  <a:pt x="40" y="52"/>
                </a:cubicBezTo>
                <a:cubicBezTo>
                  <a:pt x="42" y="52"/>
                  <a:pt x="43" y="53"/>
                  <a:pt x="45" y="55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57"/>
                  <a:pt x="49" y="55"/>
                  <a:pt x="49" y="55"/>
                </a:cubicBezTo>
                <a:cubicBezTo>
                  <a:pt x="51" y="53"/>
                  <a:pt x="52" y="52"/>
                  <a:pt x="53" y="52"/>
                </a:cubicBezTo>
                <a:cubicBezTo>
                  <a:pt x="56" y="52"/>
                  <a:pt x="58" y="55"/>
                  <a:pt x="58" y="58"/>
                </a:cubicBezTo>
                <a:cubicBezTo>
                  <a:pt x="58" y="61"/>
                  <a:pt x="56" y="63"/>
                  <a:pt x="53" y="63"/>
                </a:cubicBezTo>
                <a:cubicBezTo>
                  <a:pt x="53" y="63"/>
                  <a:pt x="53" y="63"/>
                  <a:pt x="52" y="63"/>
                </a:cubicBezTo>
                <a:cubicBezTo>
                  <a:pt x="52" y="63"/>
                  <a:pt x="51" y="65"/>
                  <a:pt x="49" y="65"/>
                </a:cubicBezTo>
                <a:cubicBezTo>
                  <a:pt x="49" y="65"/>
                  <a:pt x="49" y="66"/>
                  <a:pt x="49" y="68"/>
                </a:cubicBezTo>
                <a:cubicBezTo>
                  <a:pt x="49" y="120"/>
                  <a:pt x="49" y="120"/>
                  <a:pt x="49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6"/>
                  <a:pt x="45" y="65"/>
                  <a:pt x="43" y="65"/>
                </a:cubicBezTo>
                <a:close/>
                <a:moveTo>
                  <a:pt x="68" y="87"/>
                </a:moveTo>
                <a:cubicBezTo>
                  <a:pt x="64" y="93"/>
                  <a:pt x="59" y="99"/>
                  <a:pt x="59" y="106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5" y="71"/>
                  <a:pt x="55" y="71"/>
                  <a:pt x="55" y="71"/>
                </a:cubicBezTo>
                <a:cubicBezTo>
                  <a:pt x="61" y="69"/>
                  <a:pt x="65" y="65"/>
                  <a:pt x="65" y="58"/>
                </a:cubicBezTo>
                <a:cubicBezTo>
                  <a:pt x="65" y="50"/>
                  <a:pt x="59" y="46"/>
                  <a:pt x="53" y="46"/>
                </a:cubicBezTo>
                <a:cubicBezTo>
                  <a:pt x="51" y="46"/>
                  <a:pt x="49" y="46"/>
                  <a:pt x="46" y="47"/>
                </a:cubicBezTo>
                <a:cubicBezTo>
                  <a:pt x="45" y="46"/>
                  <a:pt x="42" y="46"/>
                  <a:pt x="40" y="46"/>
                </a:cubicBezTo>
                <a:cubicBezTo>
                  <a:pt x="33" y="46"/>
                  <a:pt x="28" y="50"/>
                  <a:pt x="28" y="58"/>
                </a:cubicBezTo>
                <a:cubicBezTo>
                  <a:pt x="28" y="65"/>
                  <a:pt x="33" y="69"/>
                  <a:pt x="37" y="71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3" y="120"/>
                  <a:pt x="33" y="120"/>
                  <a:pt x="33" y="120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3" y="99"/>
                  <a:pt x="30" y="93"/>
                  <a:pt x="25" y="87"/>
                </a:cubicBezTo>
                <a:cubicBezTo>
                  <a:pt x="19" y="77"/>
                  <a:pt x="12" y="66"/>
                  <a:pt x="12" y="49"/>
                </a:cubicBezTo>
                <a:cubicBezTo>
                  <a:pt x="12" y="30"/>
                  <a:pt x="27" y="12"/>
                  <a:pt x="46" y="12"/>
                </a:cubicBezTo>
                <a:cubicBezTo>
                  <a:pt x="65" y="12"/>
                  <a:pt x="82" y="30"/>
                  <a:pt x="82" y="49"/>
                </a:cubicBezTo>
                <a:cubicBezTo>
                  <a:pt x="82" y="66"/>
                  <a:pt x="74" y="77"/>
                  <a:pt x="68" y="87"/>
                </a:cubicBezTo>
                <a:close/>
                <a:moveTo>
                  <a:pt x="68" y="87"/>
                </a:moveTo>
                <a:cubicBezTo>
                  <a:pt x="68" y="87"/>
                  <a:pt x="68" y="87"/>
                  <a:pt x="68" y="8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Freeform 47">
            <a:extLst>
              <a:ext uri="{FF2B5EF4-FFF2-40B4-BE49-F238E27FC236}">
                <a16:creationId xmlns:a16="http://schemas.microsoft.com/office/drawing/2014/main" id="{E4E3AB3B-6B76-44D0-A98B-47F9556DF0FE}"/>
              </a:ext>
            </a:extLst>
          </p:cNvPr>
          <p:cNvSpPr>
            <a:spLocks noEditPoints="1"/>
          </p:cNvSpPr>
          <p:nvPr/>
        </p:nvSpPr>
        <p:spPr bwMode="auto">
          <a:xfrm>
            <a:off x="1295401" y="2474913"/>
            <a:ext cx="242888" cy="254000"/>
          </a:xfrm>
          <a:custGeom>
            <a:avLst/>
            <a:gdLst>
              <a:gd name="T0" fmla="*/ 96 w 153"/>
              <a:gd name="T1" fmla="*/ 12 h 160"/>
              <a:gd name="T2" fmla="*/ 68 w 153"/>
              <a:gd name="T3" fmla="*/ 0 h 160"/>
              <a:gd name="T4" fmla="*/ 11 w 153"/>
              <a:gd name="T5" fmla="*/ 60 h 160"/>
              <a:gd name="T6" fmla="*/ 0 w 153"/>
              <a:gd name="T7" fmla="*/ 89 h 160"/>
              <a:gd name="T8" fmla="*/ 57 w 153"/>
              <a:gd name="T9" fmla="*/ 150 h 160"/>
              <a:gd name="T10" fmla="*/ 83 w 153"/>
              <a:gd name="T11" fmla="*/ 160 h 160"/>
              <a:gd name="T12" fmla="*/ 142 w 153"/>
              <a:gd name="T13" fmla="*/ 100 h 160"/>
              <a:gd name="T14" fmla="*/ 153 w 153"/>
              <a:gd name="T15" fmla="*/ 72 h 160"/>
              <a:gd name="T16" fmla="*/ 131 w 153"/>
              <a:gd name="T17" fmla="*/ 60 h 160"/>
              <a:gd name="T18" fmla="*/ 91 w 153"/>
              <a:gd name="T19" fmla="*/ 45 h 160"/>
              <a:gd name="T20" fmla="*/ 131 w 153"/>
              <a:gd name="T21" fmla="*/ 60 h 160"/>
              <a:gd name="T22" fmla="*/ 85 w 153"/>
              <a:gd name="T23" fmla="*/ 100 h 160"/>
              <a:gd name="T24" fmla="*/ 71 w 153"/>
              <a:gd name="T25" fmla="*/ 99 h 160"/>
              <a:gd name="T26" fmla="*/ 63 w 153"/>
              <a:gd name="T27" fmla="*/ 105 h 160"/>
              <a:gd name="T28" fmla="*/ 58 w 153"/>
              <a:gd name="T29" fmla="*/ 90 h 160"/>
              <a:gd name="T30" fmla="*/ 60 w 153"/>
              <a:gd name="T31" fmla="*/ 75 h 160"/>
              <a:gd name="T32" fmla="*/ 52 w 153"/>
              <a:gd name="T33" fmla="*/ 65 h 160"/>
              <a:gd name="T34" fmla="*/ 68 w 153"/>
              <a:gd name="T35" fmla="*/ 60 h 160"/>
              <a:gd name="T36" fmla="*/ 82 w 153"/>
              <a:gd name="T37" fmla="*/ 62 h 160"/>
              <a:gd name="T38" fmla="*/ 90 w 153"/>
              <a:gd name="T39" fmla="*/ 55 h 160"/>
              <a:gd name="T40" fmla="*/ 94 w 153"/>
              <a:gd name="T41" fmla="*/ 70 h 160"/>
              <a:gd name="T42" fmla="*/ 93 w 153"/>
              <a:gd name="T43" fmla="*/ 85 h 160"/>
              <a:gd name="T44" fmla="*/ 99 w 153"/>
              <a:gd name="T45" fmla="*/ 95 h 160"/>
              <a:gd name="T46" fmla="*/ 58 w 153"/>
              <a:gd name="T47" fmla="*/ 22 h 160"/>
              <a:gd name="T48" fmla="*/ 42 w 153"/>
              <a:gd name="T49" fmla="*/ 64 h 160"/>
              <a:gd name="T50" fmla="*/ 58 w 153"/>
              <a:gd name="T51" fmla="*/ 22 h 160"/>
              <a:gd name="T52" fmla="*/ 42 w 153"/>
              <a:gd name="T53" fmla="*/ 97 h 160"/>
              <a:gd name="T54" fmla="*/ 58 w 153"/>
              <a:gd name="T55" fmla="*/ 139 h 160"/>
              <a:gd name="T56" fmla="*/ 94 w 153"/>
              <a:gd name="T57" fmla="*/ 139 h 160"/>
              <a:gd name="T58" fmla="*/ 110 w 153"/>
              <a:gd name="T59" fmla="*/ 97 h 160"/>
              <a:gd name="T60" fmla="*/ 94 w 153"/>
              <a:gd name="T61" fmla="*/ 139 h 160"/>
              <a:gd name="T62" fmla="*/ 94 w 153"/>
              <a:gd name="T63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3" h="160">
                <a:moveTo>
                  <a:pt x="142" y="60"/>
                </a:moveTo>
                <a:cubicBezTo>
                  <a:pt x="135" y="37"/>
                  <a:pt x="118" y="19"/>
                  <a:pt x="96" y="12"/>
                </a:cubicBezTo>
                <a:cubicBezTo>
                  <a:pt x="94" y="5"/>
                  <a:pt x="90" y="0"/>
                  <a:pt x="83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1" y="0"/>
                  <a:pt x="57" y="5"/>
                  <a:pt x="57" y="12"/>
                </a:cubicBezTo>
                <a:cubicBezTo>
                  <a:pt x="35" y="19"/>
                  <a:pt x="17" y="37"/>
                  <a:pt x="11" y="60"/>
                </a:cubicBezTo>
                <a:cubicBezTo>
                  <a:pt x="5" y="60"/>
                  <a:pt x="0" y="65"/>
                  <a:pt x="0" y="72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5"/>
                  <a:pt x="5" y="100"/>
                  <a:pt x="11" y="100"/>
                </a:cubicBezTo>
                <a:cubicBezTo>
                  <a:pt x="17" y="124"/>
                  <a:pt x="35" y="142"/>
                  <a:pt x="57" y="150"/>
                </a:cubicBezTo>
                <a:cubicBezTo>
                  <a:pt x="57" y="155"/>
                  <a:pt x="61" y="160"/>
                  <a:pt x="68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90" y="160"/>
                  <a:pt x="94" y="155"/>
                  <a:pt x="96" y="150"/>
                </a:cubicBezTo>
                <a:cubicBezTo>
                  <a:pt x="118" y="142"/>
                  <a:pt x="135" y="124"/>
                  <a:pt x="142" y="100"/>
                </a:cubicBezTo>
                <a:cubicBezTo>
                  <a:pt x="148" y="100"/>
                  <a:pt x="153" y="95"/>
                  <a:pt x="153" y="89"/>
                </a:cubicBezTo>
                <a:cubicBezTo>
                  <a:pt x="153" y="72"/>
                  <a:pt x="153" y="72"/>
                  <a:pt x="153" y="72"/>
                </a:cubicBezTo>
                <a:cubicBezTo>
                  <a:pt x="153" y="65"/>
                  <a:pt x="148" y="60"/>
                  <a:pt x="142" y="60"/>
                </a:cubicBezTo>
                <a:close/>
                <a:moveTo>
                  <a:pt x="131" y="60"/>
                </a:moveTo>
                <a:cubicBezTo>
                  <a:pt x="110" y="64"/>
                  <a:pt x="110" y="64"/>
                  <a:pt x="110" y="64"/>
                </a:cubicBezTo>
                <a:cubicBezTo>
                  <a:pt x="105" y="55"/>
                  <a:pt x="99" y="49"/>
                  <a:pt x="91" y="45"/>
                </a:cubicBezTo>
                <a:cubicBezTo>
                  <a:pt x="94" y="22"/>
                  <a:pt x="94" y="22"/>
                  <a:pt x="94" y="22"/>
                </a:cubicBezTo>
                <a:cubicBezTo>
                  <a:pt x="112" y="29"/>
                  <a:pt x="126" y="42"/>
                  <a:pt x="131" y="60"/>
                </a:cubicBezTo>
                <a:close/>
                <a:moveTo>
                  <a:pt x="90" y="105"/>
                </a:moveTo>
                <a:cubicBezTo>
                  <a:pt x="90" y="104"/>
                  <a:pt x="86" y="102"/>
                  <a:pt x="85" y="100"/>
                </a:cubicBezTo>
                <a:cubicBezTo>
                  <a:pt x="82" y="99"/>
                  <a:pt x="82" y="99"/>
                  <a:pt x="82" y="99"/>
                </a:cubicBezTo>
                <a:cubicBezTo>
                  <a:pt x="79" y="97"/>
                  <a:pt x="74" y="97"/>
                  <a:pt x="71" y="99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4" y="102"/>
                  <a:pt x="63" y="104"/>
                  <a:pt x="63" y="105"/>
                </a:cubicBezTo>
                <a:cubicBezTo>
                  <a:pt x="58" y="104"/>
                  <a:pt x="55" y="99"/>
                  <a:pt x="52" y="95"/>
                </a:cubicBezTo>
                <a:cubicBezTo>
                  <a:pt x="55" y="94"/>
                  <a:pt x="57" y="92"/>
                  <a:pt x="58" y="90"/>
                </a:cubicBezTo>
                <a:cubicBezTo>
                  <a:pt x="60" y="85"/>
                  <a:pt x="60" y="85"/>
                  <a:pt x="60" y="85"/>
                </a:cubicBezTo>
                <a:cubicBezTo>
                  <a:pt x="61" y="82"/>
                  <a:pt x="61" y="79"/>
                  <a:pt x="60" y="75"/>
                </a:cubicBezTo>
                <a:cubicBezTo>
                  <a:pt x="58" y="70"/>
                  <a:pt x="58" y="70"/>
                  <a:pt x="58" y="70"/>
                </a:cubicBezTo>
                <a:cubicBezTo>
                  <a:pt x="57" y="69"/>
                  <a:pt x="55" y="67"/>
                  <a:pt x="52" y="65"/>
                </a:cubicBezTo>
                <a:cubicBezTo>
                  <a:pt x="55" y="62"/>
                  <a:pt x="58" y="59"/>
                  <a:pt x="63" y="55"/>
                </a:cubicBezTo>
                <a:cubicBezTo>
                  <a:pt x="63" y="57"/>
                  <a:pt x="64" y="60"/>
                  <a:pt x="68" y="60"/>
                </a:cubicBezTo>
                <a:cubicBezTo>
                  <a:pt x="71" y="62"/>
                  <a:pt x="71" y="62"/>
                  <a:pt x="71" y="62"/>
                </a:cubicBezTo>
                <a:cubicBezTo>
                  <a:pt x="74" y="64"/>
                  <a:pt x="79" y="64"/>
                  <a:pt x="82" y="62"/>
                </a:cubicBezTo>
                <a:cubicBezTo>
                  <a:pt x="85" y="60"/>
                  <a:pt x="85" y="60"/>
                  <a:pt x="85" y="60"/>
                </a:cubicBezTo>
                <a:cubicBezTo>
                  <a:pt x="86" y="60"/>
                  <a:pt x="90" y="57"/>
                  <a:pt x="90" y="55"/>
                </a:cubicBezTo>
                <a:cubicBezTo>
                  <a:pt x="94" y="59"/>
                  <a:pt x="97" y="62"/>
                  <a:pt x="99" y="65"/>
                </a:cubicBezTo>
                <a:cubicBezTo>
                  <a:pt x="97" y="67"/>
                  <a:pt x="96" y="69"/>
                  <a:pt x="94" y="70"/>
                </a:cubicBezTo>
                <a:cubicBezTo>
                  <a:pt x="93" y="75"/>
                  <a:pt x="93" y="75"/>
                  <a:pt x="93" y="75"/>
                </a:cubicBezTo>
                <a:cubicBezTo>
                  <a:pt x="91" y="79"/>
                  <a:pt x="91" y="82"/>
                  <a:pt x="93" y="85"/>
                </a:cubicBezTo>
                <a:cubicBezTo>
                  <a:pt x="94" y="90"/>
                  <a:pt x="94" y="90"/>
                  <a:pt x="94" y="90"/>
                </a:cubicBezTo>
                <a:cubicBezTo>
                  <a:pt x="96" y="92"/>
                  <a:pt x="97" y="94"/>
                  <a:pt x="99" y="95"/>
                </a:cubicBezTo>
                <a:cubicBezTo>
                  <a:pt x="97" y="99"/>
                  <a:pt x="94" y="104"/>
                  <a:pt x="90" y="105"/>
                </a:cubicBezTo>
                <a:close/>
                <a:moveTo>
                  <a:pt x="58" y="22"/>
                </a:moveTo>
                <a:cubicBezTo>
                  <a:pt x="60" y="45"/>
                  <a:pt x="60" y="45"/>
                  <a:pt x="60" y="45"/>
                </a:cubicBezTo>
                <a:cubicBezTo>
                  <a:pt x="52" y="49"/>
                  <a:pt x="46" y="55"/>
                  <a:pt x="42" y="64"/>
                </a:cubicBezTo>
                <a:cubicBezTo>
                  <a:pt x="20" y="60"/>
                  <a:pt x="20" y="60"/>
                  <a:pt x="20" y="60"/>
                </a:cubicBezTo>
                <a:cubicBezTo>
                  <a:pt x="27" y="42"/>
                  <a:pt x="41" y="29"/>
                  <a:pt x="58" y="22"/>
                </a:cubicBezTo>
                <a:close/>
                <a:moveTo>
                  <a:pt x="20" y="100"/>
                </a:moveTo>
                <a:cubicBezTo>
                  <a:pt x="42" y="97"/>
                  <a:pt x="42" y="97"/>
                  <a:pt x="42" y="97"/>
                </a:cubicBezTo>
                <a:cubicBezTo>
                  <a:pt x="46" y="105"/>
                  <a:pt x="52" y="112"/>
                  <a:pt x="60" y="117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41" y="132"/>
                  <a:pt x="27" y="119"/>
                  <a:pt x="20" y="100"/>
                </a:cubicBezTo>
                <a:close/>
                <a:moveTo>
                  <a:pt x="94" y="139"/>
                </a:moveTo>
                <a:cubicBezTo>
                  <a:pt x="91" y="117"/>
                  <a:pt x="91" y="117"/>
                  <a:pt x="91" y="117"/>
                </a:cubicBezTo>
                <a:cubicBezTo>
                  <a:pt x="99" y="112"/>
                  <a:pt x="105" y="105"/>
                  <a:pt x="110" y="97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126" y="119"/>
                  <a:pt x="112" y="132"/>
                  <a:pt x="94" y="139"/>
                </a:cubicBezTo>
                <a:close/>
                <a:moveTo>
                  <a:pt x="94" y="139"/>
                </a:moveTo>
                <a:cubicBezTo>
                  <a:pt x="94" y="139"/>
                  <a:pt x="94" y="139"/>
                  <a:pt x="94" y="13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Freeform 48">
            <a:extLst>
              <a:ext uri="{FF2B5EF4-FFF2-40B4-BE49-F238E27FC236}">
                <a16:creationId xmlns:a16="http://schemas.microsoft.com/office/drawing/2014/main" id="{7F983C2F-DECC-48CA-AE1D-37088FD30BEA}"/>
              </a:ext>
            </a:extLst>
          </p:cNvPr>
          <p:cNvSpPr>
            <a:spLocks noEditPoints="1"/>
          </p:cNvSpPr>
          <p:nvPr/>
        </p:nvSpPr>
        <p:spPr bwMode="auto">
          <a:xfrm>
            <a:off x="7343776" y="1927226"/>
            <a:ext cx="254000" cy="250825"/>
          </a:xfrm>
          <a:custGeom>
            <a:avLst/>
            <a:gdLst>
              <a:gd name="T0" fmla="*/ 154 w 160"/>
              <a:gd name="T1" fmla="*/ 54 h 158"/>
              <a:gd name="T2" fmla="*/ 154 w 160"/>
              <a:gd name="T3" fmla="*/ 54 h 158"/>
              <a:gd name="T4" fmla="*/ 132 w 160"/>
              <a:gd name="T5" fmla="*/ 12 h 158"/>
              <a:gd name="T6" fmla="*/ 132 w 160"/>
              <a:gd name="T7" fmla="*/ 12 h 158"/>
              <a:gd name="T8" fmla="*/ 136 w 160"/>
              <a:gd name="T9" fmla="*/ 7 h 158"/>
              <a:gd name="T10" fmla="*/ 136 w 160"/>
              <a:gd name="T11" fmla="*/ 5 h 158"/>
              <a:gd name="T12" fmla="*/ 131 w 160"/>
              <a:gd name="T13" fmla="*/ 0 h 158"/>
              <a:gd name="T14" fmla="*/ 27 w 160"/>
              <a:gd name="T15" fmla="*/ 25 h 158"/>
              <a:gd name="T16" fmla="*/ 24 w 160"/>
              <a:gd name="T17" fmla="*/ 28 h 158"/>
              <a:gd name="T18" fmla="*/ 24 w 160"/>
              <a:gd name="T19" fmla="*/ 31 h 158"/>
              <a:gd name="T20" fmla="*/ 28 w 160"/>
              <a:gd name="T21" fmla="*/ 36 h 158"/>
              <a:gd name="T22" fmla="*/ 5 w 160"/>
              <a:gd name="T23" fmla="*/ 80 h 158"/>
              <a:gd name="T24" fmla="*/ 5 w 160"/>
              <a:gd name="T25" fmla="*/ 80 h 158"/>
              <a:gd name="T26" fmla="*/ 0 w 160"/>
              <a:gd name="T27" fmla="*/ 80 h 158"/>
              <a:gd name="T28" fmla="*/ 33 w 160"/>
              <a:gd name="T29" fmla="*/ 107 h 158"/>
              <a:gd name="T30" fmla="*/ 66 w 160"/>
              <a:gd name="T31" fmla="*/ 80 h 158"/>
              <a:gd name="T32" fmla="*/ 61 w 160"/>
              <a:gd name="T33" fmla="*/ 80 h 158"/>
              <a:gd name="T34" fmla="*/ 61 w 160"/>
              <a:gd name="T35" fmla="*/ 80 h 158"/>
              <a:gd name="T36" fmla="*/ 36 w 160"/>
              <a:gd name="T37" fmla="*/ 33 h 158"/>
              <a:gd name="T38" fmla="*/ 75 w 160"/>
              <a:gd name="T39" fmla="*/ 25 h 158"/>
              <a:gd name="T40" fmla="*/ 75 w 160"/>
              <a:gd name="T41" fmla="*/ 148 h 158"/>
              <a:gd name="T42" fmla="*/ 52 w 160"/>
              <a:gd name="T43" fmla="*/ 158 h 158"/>
              <a:gd name="T44" fmla="*/ 109 w 160"/>
              <a:gd name="T45" fmla="*/ 158 h 158"/>
              <a:gd name="T46" fmla="*/ 85 w 160"/>
              <a:gd name="T47" fmla="*/ 148 h 158"/>
              <a:gd name="T48" fmla="*/ 85 w 160"/>
              <a:gd name="T49" fmla="*/ 22 h 158"/>
              <a:gd name="T50" fmla="*/ 119 w 160"/>
              <a:gd name="T51" fmla="*/ 15 h 158"/>
              <a:gd name="T52" fmla="*/ 98 w 160"/>
              <a:gd name="T53" fmla="*/ 54 h 158"/>
              <a:gd name="T54" fmla="*/ 99 w 160"/>
              <a:gd name="T55" fmla="*/ 54 h 158"/>
              <a:gd name="T56" fmla="*/ 95 w 160"/>
              <a:gd name="T57" fmla="*/ 54 h 158"/>
              <a:gd name="T58" fmla="*/ 127 w 160"/>
              <a:gd name="T59" fmla="*/ 81 h 158"/>
              <a:gd name="T60" fmla="*/ 160 w 160"/>
              <a:gd name="T61" fmla="*/ 54 h 158"/>
              <a:gd name="T62" fmla="*/ 154 w 160"/>
              <a:gd name="T63" fmla="*/ 54 h 158"/>
              <a:gd name="T64" fmla="*/ 154 w 160"/>
              <a:gd name="T65" fmla="*/ 54 h 158"/>
              <a:gd name="T66" fmla="*/ 13 w 160"/>
              <a:gd name="T67" fmla="*/ 80 h 158"/>
              <a:gd name="T68" fmla="*/ 33 w 160"/>
              <a:gd name="T69" fmla="*/ 42 h 158"/>
              <a:gd name="T70" fmla="*/ 54 w 160"/>
              <a:gd name="T71" fmla="*/ 80 h 158"/>
              <a:gd name="T72" fmla="*/ 13 w 160"/>
              <a:gd name="T73" fmla="*/ 80 h 158"/>
              <a:gd name="T74" fmla="*/ 13 w 160"/>
              <a:gd name="T75" fmla="*/ 80 h 158"/>
              <a:gd name="T76" fmla="*/ 106 w 160"/>
              <a:gd name="T77" fmla="*/ 54 h 158"/>
              <a:gd name="T78" fmla="*/ 126 w 160"/>
              <a:gd name="T79" fmla="*/ 16 h 158"/>
              <a:gd name="T80" fmla="*/ 147 w 160"/>
              <a:gd name="T81" fmla="*/ 54 h 158"/>
              <a:gd name="T82" fmla="*/ 106 w 160"/>
              <a:gd name="T83" fmla="*/ 54 h 158"/>
              <a:gd name="T84" fmla="*/ 106 w 160"/>
              <a:gd name="T85" fmla="*/ 54 h 158"/>
              <a:gd name="T86" fmla="*/ 106 w 160"/>
              <a:gd name="T87" fmla="*/ 54 h 158"/>
              <a:gd name="T88" fmla="*/ 106 w 160"/>
              <a:gd name="T89" fmla="*/ 54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58">
                <a:moveTo>
                  <a:pt x="154" y="54"/>
                </a:moveTo>
                <a:cubicBezTo>
                  <a:pt x="154" y="54"/>
                  <a:pt x="154" y="54"/>
                  <a:pt x="154" y="54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4" y="11"/>
                  <a:pt x="136" y="10"/>
                  <a:pt x="136" y="7"/>
                </a:cubicBezTo>
                <a:cubicBezTo>
                  <a:pt x="136" y="5"/>
                  <a:pt x="136" y="5"/>
                  <a:pt x="136" y="5"/>
                </a:cubicBezTo>
                <a:cubicBezTo>
                  <a:pt x="136" y="2"/>
                  <a:pt x="133" y="0"/>
                  <a:pt x="131" y="0"/>
                </a:cubicBezTo>
                <a:cubicBezTo>
                  <a:pt x="27" y="25"/>
                  <a:pt x="27" y="25"/>
                  <a:pt x="27" y="25"/>
                </a:cubicBezTo>
                <a:cubicBezTo>
                  <a:pt x="25" y="25"/>
                  <a:pt x="24" y="27"/>
                  <a:pt x="24" y="28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3"/>
                  <a:pt x="26" y="36"/>
                  <a:pt x="28" y="36"/>
                </a:cubicBezTo>
                <a:cubicBezTo>
                  <a:pt x="5" y="80"/>
                  <a:pt x="5" y="80"/>
                  <a:pt x="5" y="80"/>
                </a:cubicBezTo>
                <a:cubicBezTo>
                  <a:pt x="5" y="80"/>
                  <a:pt x="5" y="80"/>
                  <a:pt x="5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95"/>
                  <a:pt x="14" y="107"/>
                  <a:pt x="33" y="107"/>
                </a:cubicBezTo>
                <a:cubicBezTo>
                  <a:pt x="50" y="107"/>
                  <a:pt x="66" y="95"/>
                  <a:pt x="6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36" y="33"/>
                  <a:pt x="36" y="33"/>
                  <a:pt x="36" y="33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56" y="149"/>
                  <a:pt x="52" y="158"/>
                  <a:pt x="52" y="158"/>
                </a:cubicBezTo>
                <a:cubicBezTo>
                  <a:pt x="109" y="158"/>
                  <a:pt x="109" y="158"/>
                  <a:pt x="109" y="158"/>
                </a:cubicBezTo>
                <a:cubicBezTo>
                  <a:pt x="109" y="158"/>
                  <a:pt x="104" y="149"/>
                  <a:pt x="85" y="148"/>
                </a:cubicBezTo>
                <a:cubicBezTo>
                  <a:pt x="85" y="22"/>
                  <a:pt x="85" y="22"/>
                  <a:pt x="85" y="22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54"/>
                  <a:pt x="98" y="54"/>
                  <a:pt x="98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69"/>
                  <a:pt x="109" y="81"/>
                  <a:pt x="127" y="81"/>
                </a:cubicBezTo>
                <a:cubicBezTo>
                  <a:pt x="145" y="81"/>
                  <a:pt x="160" y="69"/>
                  <a:pt x="160" y="54"/>
                </a:cubicBezTo>
                <a:cubicBezTo>
                  <a:pt x="154" y="54"/>
                  <a:pt x="154" y="54"/>
                  <a:pt x="154" y="54"/>
                </a:cubicBezTo>
                <a:cubicBezTo>
                  <a:pt x="154" y="54"/>
                  <a:pt x="154" y="54"/>
                  <a:pt x="154" y="54"/>
                </a:cubicBezTo>
                <a:close/>
                <a:moveTo>
                  <a:pt x="13" y="80"/>
                </a:moveTo>
                <a:cubicBezTo>
                  <a:pt x="33" y="42"/>
                  <a:pt x="33" y="42"/>
                  <a:pt x="33" y="42"/>
                </a:cubicBezTo>
                <a:cubicBezTo>
                  <a:pt x="54" y="80"/>
                  <a:pt x="54" y="80"/>
                  <a:pt x="54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13" y="80"/>
                  <a:pt x="13" y="80"/>
                  <a:pt x="13" y="80"/>
                </a:cubicBezTo>
                <a:close/>
                <a:moveTo>
                  <a:pt x="106" y="54"/>
                </a:moveTo>
                <a:cubicBezTo>
                  <a:pt x="126" y="16"/>
                  <a:pt x="126" y="16"/>
                  <a:pt x="126" y="16"/>
                </a:cubicBezTo>
                <a:cubicBezTo>
                  <a:pt x="147" y="54"/>
                  <a:pt x="147" y="54"/>
                  <a:pt x="147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lose/>
                <a:moveTo>
                  <a:pt x="106" y="54"/>
                </a:moveTo>
                <a:cubicBezTo>
                  <a:pt x="106" y="54"/>
                  <a:pt x="106" y="54"/>
                  <a:pt x="106" y="5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Freeform 49">
            <a:extLst>
              <a:ext uri="{FF2B5EF4-FFF2-40B4-BE49-F238E27FC236}">
                <a16:creationId xmlns:a16="http://schemas.microsoft.com/office/drawing/2014/main" id="{883EE494-1D57-4449-8272-AF914DAF13BB}"/>
              </a:ext>
            </a:extLst>
          </p:cNvPr>
          <p:cNvSpPr>
            <a:spLocks noEditPoints="1"/>
          </p:cNvSpPr>
          <p:nvPr/>
        </p:nvSpPr>
        <p:spPr bwMode="auto">
          <a:xfrm>
            <a:off x="7950201" y="1925638"/>
            <a:ext cx="142875" cy="254000"/>
          </a:xfrm>
          <a:custGeom>
            <a:avLst/>
            <a:gdLst>
              <a:gd name="T0" fmla="*/ 40 w 90"/>
              <a:gd name="T1" fmla="*/ 51 h 160"/>
              <a:gd name="T2" fmla="*/ 46 w 90"/>
              <a:gd name="T3" fmla="*/ 65 h 160"/>
              <a:gd name="T4" fmla="*/ 54 w 90"/>
              <a:gd name="T5" fmla="*/ 51 h 160"/>
              <a:gd name="T6" fmla="*/ 46 w 90"/>
              <a:gd name="T7" fmla="*/ 37 h 160"/>
              <a:gd name="T8" fmla="*/ 40 w 90"/>
              <a:gd name="T9" fmla="*/ 51 h 160"/>
              <a:gd name="T10" fmla="*/ 25 w 90"/>
              <a:gd name="T11" fmla="*/ 18 h 160"/>
              <a:gd name="T12" fmla="*/ 43 w 90"/>
              <a:gd name="T13" fmla="*/ 29 h 160"/>
              <a:gd name="T14" fmla="*/ 50 w 90"/>
              <a:gd name="T15" fmla="*/ 29 h 160"/>
              <a:gd name="T16" fmla="*/ 25 w 90"/>
              <a:gd name="T17" fmla="*/ 11 h 160"/>
              <a:gd name="T18" fmla="*/ 6 w 90"/>
              <a:gd name="T19" fmla="*/ 0 h 160"/>
              <a:gd name="T20" fmla="*/ 0 w 90"/>
              <a:gd name="T21" fmla="*/ 0 h 160"/>
              <a:gd name="T22" fmla="*/ 25 w 90"/>
              <a:gd name="T23" fmla="*/ 18 h 160"/>
              <a:gd name="T24" fmla="*/ 59 w 90"/>
              <a:gd name="T25" fmla="*/ 29 h 160"/>
              <a:gd name="T26" fmla="*/ 60 w 90"/>
              <a:gd name="T27" fmla="*/ 36 h 160"/>
              <a:gd name="T28" fmla="*/ 60 w 90"/>
              <a:gd name="T29" fmla="*/ 66 h 160"/>
              <a:gd name="T30" fmla="*/ 49 w 90"/>
              <a:gd name="T31" fmla="*/ 83 h 160"/>
              <a:gd name="T32" fmla="*/ 49 w 90"/>
              <a:gd name="T33" fmla="*/ 85 h 160"/>
              <a:gd name="T34" fmla="*/ 49 w 90"/>
              <a:gd name="T35" fmla="*/ 109 h 160"/>
              <a:gd name="T36" fmla="*/ 46 w 90"/>
              <a:gd name="T37" fmla="*/ 111 h 160"/>
              <a:gd name="T38" fmla="*/ 44 w 90"/>
              <a:gd name="T39" fmla="*/ 109 h 160"/>
              <a:gd name="T40" fmla="*/ 44 w 90"/>
              <a:gd name="T41" fmla="*/ 85 h 160"/>
              <a:gd name="T42" fmla="*/ 44 w 90"/>
              <a:gd name="T43" fmla="*/ 83 h 160"/>
              <a:gd name="T44" fmla="*/ 33 w 90"/>
              <a:gd name="T45" fmla="*/ 66 h 160"/>
              <a:gd name="T46" fmla="*/ 33 w 90"/>
              <a:gd name="T47" fmla="*/ 36 h 160"/>
              <a:gd name="T48" fmla="*/ 34 w 90"/>
              <a:gd name="T49" fmla="*/ 29 h 160"/>
              <a:gd name="T50" fmla="*/ 3 w 90"/>
              <a:gd name="T51" fmla="*/ 73 h 160"/>
              <a:gd name="T52" fmla="*/ 3 w 90"/>
              <a:gd name="T53" fmla="*/ 113 h 160"/>
              <a:gd name="T54" fmla="*/ 45 w 90"/>
              <a:gd name="T55" fmla="*/ 160 h 160"/>
              <a:gd name="T56" fmla="*/ 48 w 90"/>
              <a:gd name="T57" fmla="*/ 160 h 160"/>
              <a:gd name="T58" fmla="*/ 90 w 90"/>
              <a:gd name="T59" fmla="*/ 113 h 160"/>
              <a:gd name="T60" fmla="*/ 90 w 90"/>
              <a:gd name="T61" fmla="*/ 73 h 160"/>
              <a:gd name="T62" fmla="*/ 59 w 90"/>
              <a:gd name="T63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0" h="160">
                <a:moveTo>
                  <a:pt x="40" y="51"/>
                </a:moveTo>
                <a:cubicBezTo>
                  <a:pt x="40" y="59"/>
                  <a:pt x="43" y="65"/>
                  <a:pt x="46" y="65"/>
                </a:cubicBezTo>
                <a:cubicBezTo>
                  <a:pt x="51" y="65"/>
                  <a:pt x="54" y="59"/>
                  <a:pt x="54" y="51"/>
                </a:cubicBezTo>
                <a:cubicBezTo>
                  <a:pt x="54" y="43"/>
                  <a:pt x="51" y="37"/>
                  <a:pt x="46" y="37"/>
                </a:cubicBezTo>
                <a:cubicBezTo>
                  <a:pt x="43" y="37"/>
                  <a:pt x="40" y="43"/>
                  <a:pt x="40" y="51"/>
                </a:cubicBezTo>
                <a:close/>
                <a:moveTo>
                  <a:pt x="25" y="18"/>
                </a:moveTo>
                <a:cubicBezTo>
                  <a:pt x="38" y="18"/>
                  <a:pt x="43" y="19"/>
                  <a:pt x="43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11"/>
                  <a:pt x="36" y="11"/>
                  <a:pt x="25" y="11"/>
                </a:cubicBezTo>
                <a:cubicBezTo>
                  <a:pt x="12" y="11"/>
                  <a:pt x="6" y="1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14" y="18"/>
                  <a:pt x="25" y="18"/>
                </a:cubicBezTo>
                <a:close/>
                <a:moveTo>
                  <a:pt x="59" y="29"/>
                </a:moveTo>
                <a:cubicBezTo>
                  <a:pt x="59" y="31"/>
                  <a:pt x="60" y="34"/>
                  <a:pt x="60" y="3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75"/>
                  <a:pt x="55" y="82"/>
                  <a:pt x="49" y="83"/>
                </a:cubicBezTo>
                <a:cubicBezTo>
                  <a:pt x="49" y="83"/>
                  <a:pt x="49" y="83"/>
                  <a:pt x="49" y="85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10"/>
                  <a:pt x="48" y="111"/>
                  <a:pt x="46" y="111"/>
                </a:cubicBezTo>
                <a:cubicBezTo>
                  <a:pt x="45" y="111"/>
                  <a:pt x="44" y="110"/>
                  <a:pt x="44" y="109"/>
                </a:cubicBezTo>
                <a:cubicBezTo>
                  <a:pt x="44" y="85"/>
                  <a:pt x="44" y="85"/>
                  <a:pt x="44" y="85"/>
                </a:cubicBezTo>
                <a:cubicBezTo>
                  <a:pt x="44" y="83"/>
                  <a:pt x="44" y="83"/>
                  <a:pt x="44" y="83"/>
                </a:cubicBezTo>
                <a:cubicBezTo>
                  <a:pt x="38" y="82"/>
                  <a:pt x="33" y="75"/>
                  <a:pt x="33" y="66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4"/>
                  <a:pt x="34" y="31"/>
                  <a:pt x="34" y="29"/>
                </a:cubicBezTo>
                <a:cubicBezTo>
                  <a:pt x="16" y="35"/>
                  <a:pt x="3" y="52"/>
                  <a:pt x="3" y="73"/>
                </a:cubicBezTo>
                <a:cubicBezTo>
                  <a:pt x="3" y="113"/>
                  <a:pt x="3" y="113"/>
                  <a:pt x="3" y="113"/>
                </a:cubicBezTo>
                <a:cubicBezTo>
                  <a:pt x="3" y="139"/>
                  <a:pt x="21" y="160"/>
                  <a:pt x="45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71" y="160"/>
                  <a:pt x="90" y="139"/>
                  <a:pt x="90" y="113"/>
                </a:cubicBezTo>
                <a:cubicBezTo>
                  <a:pt x="90" y="73"/>
                  <a:pt x="90" y="73"/>
                  <a:pt x="90" y="73"/>
                </a:cubicBezTo>
                <a:cubicBezTo>
                  <a:pt x="90" y="52"/>
                  <a:pt x="76" y="35"/>
                  <a:pt x="59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Freeform 50">
            <a:extLst>
              <a:ext uri="{FF2B5EF4-FFF2-40B4-BE49-F238E27FC236}">
                <a16:creationId xmlns:a16="http://schemas.microsoft.com/office/drawing/2014/main" id="{0BCFB031-CCD6-4EBF-B100-8990C33CB4DA}"/>
              </a:ext>
            </a:extLst>
          </p:cNvPr>
          <p:cNvSpPr>
            <a:spLocks noEditPoints="1"/>
          </p:cNvSpPr>
          <p:nvPr/>
        </p:nvSpPr>
        <p:spPr bwMode="auto">
          <a:xfrm>
            <a:off x="8451851" y="1925638"/>
            <a:ext cx="241300" cy="254000"/>
          </a:xfrm>
          <a:custGeom>
            <a:avLst/>
            <a:gdLst>
              <a:gd name="T0" fmla="*/ 113 w 152"/>
              <a:gd name="T1" fmla="*/ 81 h 160"/>
              <a:gd name="T2" fmla="*/ 91 w 152"/>
              <a:gd name="T3" fmla="*/ 106 h 160"/>
              <a:gd name="T4" fmla="*/ 57 w 152"/>
              <a:gd name="T5" fmla="*/ 72 h 160"/>
              <a:gd name="T6" fmla="*/ 81 w 152"/>
              <a:gd name="T7" fmla="*/ 47 h 160"/>
              <a:gd name="T8" fmla="*/ 113 w 152"/>
              <a:gd name="T9" fmla="*/ 81 h 160"/>
              <a:gd name="T10" fmla="*/ 152 w 152"/>
              <a:gd name="T11" fmla="*/ 32 h 160"/>
              <a:gd name="T12" fmla="*/ 152 w 152"/>
              <a:gd name="T13" fmla="*/ 148 h 160"/>
              <a:gd name="T14" fmla="*/ 140 w 152"/>
              <a:gd name="T15" fmla="*/ 160 h 160"/>
              <a:gd name="T16" fmla="*/ 12 w 152"/>
              <a:gd name="T17" fmla="*/ 160 h 160"/>
              <a:gd name="T18" fmla="*/ 0 w 152"/>
              <a:gd name="T19" fmla="*/ 148 h 160"/>
              <a:gd name="T20" fmla="*/ 0 w 152"/>
              <a:gd name="T21" fmla="*/ 32 h 160"/>
              <a:gd name="T22" fmla="*/ 12 w 152"/>
              <a:gd name="T23" fmla="*/ 20 h 160"/>
              <a:gd name="T24" fmla="*/ 12 w 152"/>
              <a:gd name="T25" fmla="*/ 20 h 160"/>
              <a:gd name="T26" fmla="*/ 12 w 152"/>
              <a:gd name="T27" fmla="*/ 17 h 160"/>
              <a:gd name="T28" fmla="*/ 16 w 152"/>
              <a:gd name="T29" fmla="*/ 13 h 160"/>
              <a:gd name="T30" fmla="*/ 35 w 152"/>
              <a:gd name="T31" fmla="*/ 13 h 160"/>
              <a:gd name="T32" fmla="*/ 37 w 152"/>
              <a:gd name="T33" fmla="*/ 17 h 160"/>
              <a:gd name="T34" fmla="*/ 37 w 152"/>
              <a:gd name="T35" fmla="*/ 20 h 160"/>
              <a:gd name="T36" fmla="*/ 47 w 152"/>
              <a:gd name="T37" fmla="*/ 20 h 160"/>
              <a:gd name="T38" fmla="*/ 56 w 152"/>
              <a:gd name="T39" fmla="*/ 3 h 160"/>
              <a:gd name="T40" fmla="*/ 60 w 152"/>
              <a:gd name="T41" fmla="*/ 0 h 160"/>
              <a:gd name="T42" fmla="*/ 110 w 152"/>
              <a:gd name="T43" fmla="*/ 0 h 160"/>
              <a:gd name="T44" fmla="*/ 116 w 152"/>
              <a:gd name="T45" fmla="*/ 3 h 160"/>
              <a:gd name="T46" fmla="*/ 123 w 152"/>
              <a:gd name="T47" fmla="*/ 20 h 160"/>
              <a:gd name="T48" fmla="*/ 140 w 152"/>
              <a:gd name="T49" fmla="*/ 20 h 160"/>
              <a:gd name="T50" fmla="*/ 152 w 152"/>
              <a:gd name="T51" fmla="*/ 32 h 160"/>
              <a:gd name="T52" fmla="*/ 33 w 152"/>
              <a:gd name="T53" fmla="*/ 34 h 160"/>
              <a:gd name="T54" fmla="*/ 25 w 152"/>
              <a:gd name="T55" fmla="*/ 25 h 160"/>
              <a:gd name="T56" fmla="*/ 18 w 152"/>
              <a:gd name="T57" fmla="*/ 34 h 160"/>
              <a:gd name="T58" fmla="*/ 25 w 152"/>
              <a:gd name="T59" fmla="*/ 41 h 160"/>
              <a:gd name="T60" fmla="*/ 33 w 152"/>
              <a:gd name="T61" fmla="*/ 34 h 160"/>
              <a:gd name="T62" fmla="*/ 77 w 152"/>
              <a:gd name="T63" fmla="*/ 34 h 160"/>
              <a:gd name="T64" fmla="*/ 46 w 152"/>
              <a:gd name="T65" fmla="*/ 66 h 160"/>
              <a:gd name="T66" fmla="*/ 95 w 152"/>
              <a:gd name="T67" fmla="*/ 120 h 160"/>
              <a:gd name="T68" fmla="*/ 126 w 152"/>
              <a:gd name="T69" fmla="*/ 87 h 160"/>
              <a:gd name="T70" fmla="*/ 77 w 152"/>
              <a:gd name="T71" fmla="*/ 34 h 160"/>
              <a:gd name="T72" fmla="*/ 77 w 152"/>
              <a:gd name="T73" fmla="*/ 34 h 160"/>
              <a:gd name="T74" fmla="*/ 77 w 152"/>
              <a:gd name="T75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2" h="160">
                <a:moveTo>
                  <a:pt x="113" y="81"/>
                </a:moveTo>
                <a:cubicBezTo>
                  <a:pt x="112" y="94"/>
                  <a:pt x="102" y="105"/>
                  <a:pt x="91" y="106"/>
                </a:cubicBezTo>
                <a:cubicBezTo>
                  <a:pt x="71" y="109"/>
                  <a:pt x="54" y="91"/>
                  <a:pt x="57" y="72"/>
                </a:cubicBezTo>
                <a:cubicBezTo>
                  <a:pt x="60" y="59"/>
                  <a:pt x="70" y="48"/>
                  <a:pt x="81" y="47"/>
                </a:cubicBezTo>
                <a:cubicBezTo>
                  <a:pt x="100" y="44"/>
                  <a:pt x="116" y="60"/>
                  <a:pt x="113" y="81"/>
                </a:cubicBezTo>
                <a:close/>
                <a:moveTo>
                  <a:pt x="152" y="32"/>
                </a:moveTo>
                <a:cubicBezTo>
                  <a:pt x="152" y="148"/>
                  <a:pt x="152" y="148"/>
                  <a:pt x="152" y="148"/>
                </a:cubicBezTo>
                <a:cubicBezTo>
                  <a:pt x="152" y="155"/>
                  <a:pt x="147" y="160"/>
                  <a:pt x="140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5"/>
                  <a:pt x="5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4"/>
                  <a:pt x="15" y="13"/>
                  <a:pt x="16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7" y="14"/>
                  <a:pt x="37" y="17"/>
                </a:cubicBezTo>
                <a:cubicBezTo>
                  <a:pt x="37" y="20"/>
                  <a:pt x="37" y="20"/>
                  <a:pt x="37" y="20"/>
                </a:cubicBezTo>
                <a:cubicBezTo>
                  <a:pt x="47" y="20"/>
                  <a:pt x="47" y="20"/>
                  <a:pt x="47" y="20"/>
                </a:cubicBezTo>
                <a:cubicBezTo>
                  <a:pt x="56" y="3"/>
                  <a:pt x="56" y="3"/>
                  <a:pt x="56" y="3"/>
                </a:cubicBezTo>
                <a:cubicBezTo>
                  <a:pt x="57" y="1"/>
                  <a:pt x="58" y="0"/>
                  <a:pt x="6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3" y="0"/>
                  <a:pt x="114" y="1"/>
                  <a:pt x="116" y="3"/>
                </a:cubicBezTo>
                <a:cubicBezTo>
                  <a:pt x="123" y="20"/>
                  <a:pt x="123" y="20"/>
                  <a:pt x="123" y="20"/>
                </a:cubicBezTo>
                <a:cubicBezTo>
                  <a:pt x="140" y="20"/>
                  <a:pt x="140" y="20"/>
                  <a:pt x="140" y="20"/>
                </a:cubicBezTo>
                <a:cubicBezTo>
                  <a:pt x="147" y="20"/>
                  <a:pt x="152" y="25"/>
                  <a:pt x="152" y="32"/>
                </a:cubicBezTo>
                <a:close/>
                <a:moveTo>
                  <a:pt x="33" y="34"/>
                </a:moveTo>
                <a:cubicBezTo>
                  <a:pt x="33" y="28"/>
                  <a:pt x="29" y="25"/>
                  <a:pt x="25" y="25"/>
                </a:cubicBezTo>
                <a:cubicBezTo>
                  <a:pt x="21" y="25"/>
                  <a:pt x="18" y="28"/>
                  <a:pt x="18" y="34"/>
                </a:cubicBezTo>
                <a:cubicBezTo>
                  <a:pt x="18" y="38"/>
                  <a:pt x="21" y="41"/>
                  <a:pt x="25" y="41"/>
                </a:cubicBezTo>
                <a:cubicBezTo>
                  <a:pt x="29" y="41"/>
                  <a:pt x="33" y="38"/>
                  <a:pt x="33" y="34"/>
                </a:cubicBezTo>
                <a:close/>
                <a:moveTo>
                  <a:pt x="77" y="34"/>
                </a:moveTo>
                <a:cubicBezTo>
                  <a:pt x="61" y="38"/>
                  <a:pt x="49" y="50"/>
                  <a:pt x="46" y="66"/>
                </a:cubicBezTo>
                <a:cubicBezTo>
                  <a:pt x="39" y="99"/>
                  <a:pt x="65" y="126"/>
                  <a:pt x="95" y="120"/>
                </a:cubicBezTo>
                <a:cubicBezTo>
                  <a:pt x="110" y="115"/>
                  <a:pt x="123" y="102"/>
                  <a:pt x="126" y="87"/>
                </a:cubicBezTo>
                <a:cubicBezTo>
                  <a:pt x="133" y="54"/>
                  <a:pt x="106" y="28"/>
                  <a:pt x="77" y="34"/>
                </a:cubicBezTo>
                <a:close/>
                <a:moveTo>
                  <a:pt x="77" y="34"/>
                </a:moveTo>
                <a:cubicBezTo>
                  <a:pt x="77" y="34"/>
                  <a:pt x="77" y="34"/>
                  <a:pt x="77" y="3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Freeform 51">
            <a:extLst>
              <a:ext uri="{FF2B5EF4-FFF2-40B4-BE49-F238E27FC236}">
                <a16:creationId xmlns:a16="http://schemas.microsoft.com/office/drawing/2014/main" id="{D8438EBF-573C-4372-9B94-9A1BE6103E79}"/>
              </a:ext>
            </a:extLst>
          </p:cNvPr>
          <p:cNvSpPr>
            <a:spLocks noEditPoints="1"/>
          </p:cNvSpPr>
          <p:nvPr/>
        </p:nvSpPr>
        <p:spPr bwMode="auto">
          <a:xfrm>
            <a:off x="6289676" y="1925638"/>
            <a:ext cx="160338" cy="254000"/>
          </a:xfrm>
          <a:custGeom>
            <a:avLst/>
            <a:gdLst>
              <a:gd name="T0" fmla="*/ 97 w 101"/>
              <a:gd name="T1" fmla="*/ 145 h 160"/>
              <a:gd name="T2" fmla="*/ 69 w 101"/>
              <a:gd name="T3" fmla="*/ 80 h 160"/>
              <a:gd name="T4" fmla="*/ 97 w 101"/>
              <a:gd name="T5" fmla="*/ 16 h 160"/>
              <a:gd name="T6" fmla="*/ 101 w 101"/>
              <a:gd name="T7" fmla="*/ 11 h 160"/>
              <a:gd name="T8" fmla="*/ 50 w 101"/>
              <a:gd name="T9" fmla="*/ 0 h 160"/>
              <a:gd name="T10" fmla="*/ 0 w 101"/>
              <a:gd name="T11" fmla="*/ 11 h 160"/>
              <a:gd name="T12" fmla="*/ 5 w 101"/>
              <a:gd name="T13" fmla="*/ 16 h 160"/>
              <a:gd name="T14" fmla="*/ 32 w 101"/>
              <a:gd name="T15" fmla="*/ 80 h 160"/>
              <a:gd name="T16" fmla="*/ 5 w 101"/>
              <a:gd name="T17" fmla="*/ 145 h 160"/>
              <a:gd name="T18" fmla="*/ 0 w 101"/>
              <a:gd name="T19" fmla="*/ 148 h 160"/>
              <a:gd name="T20" fmla="*/ 50 w 101"/>
              <a:gd name="T21" fmla="*/ 160 h 160"/>
              <a:gd name="T22" fmla="*/ 101 w 101"/>
              <a:gd name="T23" fmla="*/ 148 h 160"/>
              <a:gd name="T24" fmla="*/ 97 w 101"/>
              <a:gd name="T25" fmla="*/ 145 h 160"/>
              <a:gd name="T26" fmla="*/ 41 w 101"/>
              <a:gd name="T27" fmla="*/ 83 h 160"/>
              <a:gd name="T28" fmla="*/ 43 w 101"/>
              <a:gd name="T29" fmla="*/ 80 h 160"/>
              <a:gd name="T30" fmla="*/ 41 w 101"/>
              <a:gd name="T31" fmla="*/ 76 h 160"/>
              <a:gd name="T32" fmla="*/ 12 w 101"/>
              <a:gd name="T33" fmla="*/ 18 h 160"/>
              <a:gd name="T34" fmla="*/ 50 w 101"/>
              <a:gd name="T35" fmla="*/ 22 h 160"/>
              <a:gd name="T36" fmla="*/ 90 w 101"/>
              <a:gd name="T37" fmla="*/ 18 h 160"/>
              <a:gd name="T38" fmla="*/ 60 w 101"/>
              <a:gd name="T39" fmla="*/ 76 h 160"/>
              <a:gd name="T40" fmla="*/ 57 w 101"/>
              <a:gd name="T41" fmla="*/ 80 h 160"/>
              <a:gd name="T42" fmla="*/ 60 w 101"/>
              <a:gd name="T43" fmla="*/ 83 h 160"/>
              <a:gd name="T44" fmla="*/ 90 w 101"/>
              <a:gd name="T45" fmla="*/ 142 h 160"/>
              <a:gd name="T46" fmla="*/ 86 w 101"/>
              <a:gd name="T47" fmla="*/ 141 h 160"/>
              <a:gd name="T48" fmla="*/ 50 w 101"/>
              <a:gd name="T49" fmla="*/ 97 h 160"/>
              <a:gd name="T50" fmla="*/ 16 w 101"/>
              <a:gd name="T51" fmla="*/ 141 h 160"/>
              <a:gd name="T52" fmla="*/ 12 w 101"/>
              <a:gd name="T53" fmla="*/ 142 h 160"/>
              <a:gd name="T54" fmla="*/ 41 w 101"/>
              <a:gd name="T55" fmla="*/ 83 h 160"/>
              <a:gd name="T56" fmla="*/ 50 w 101"/>
              <a:gd name="T57" fmla="*/ 75 h 160"/>
              <a:gd name="T58" fmla="*/ 38 w 101"/>
              <a:gd name="T59" fmla="*/ 61 h 160"/>
              <a:gd name="T60" fmla="*/ 82 w 101"/>
              <a:gd name="T61" fmla="*/ 33 h 160"/>
              <a:gd name="T62" fmla="*/ 50 w 101"/>
              <a:gd name="T63" fmla="*/ 75 h 160"/>
              <a:gd name="T64" fmla="*/ 50 w 101"/>
              <a:gd name="T65" fmla="*/ 75 h 160"/>
              <a:gd name="T66" fmla="*/ 50 w 101"/>
              <a:gd name="T67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1" h="160">
                <a:moveTo>
                  <a:pt x="97" y="145"/>
                </a:moveTo>
                <a:cubicBezTo>
                  <a:pt x="96" y="116"/>
                  <a:pt x="86" y="91"/>
                  <a:pt x="69" y="80"/>
                </a:cubicBezTo>
                <a:cubicBezTo>
                  <a:pt x="86" y="68"/>
                  <a:pt x="96" y="43"/>
                  <a:pt x="97" y="16"/>
                </a:cubicBezTo>
                <a:cubicBezTo>
                  <a:pt x="100" y="15"/>
                  <a:pt x="101" y="13"/>
                  <a:pt x="101" y="11"/>
                </a:cubicBezTo>
                <a:cubicBezTo>
                  <a:pt x="101" y="5"/>
                  <a:pt x="79" y="0"/>
                  <a:pt x="50" y="0"/>
                </a:cubicBezTo>
                <a:cubicBezTo>
                  <a:pt x="23" y="0"/>
                  <a:pt x="0" y="5"/>
                  <a:pt x="0" y="11"/>
                </a:cubicBezTo>
                <a:cubicBezTo>
                  <a:pt x="0" y="13"/>
                  <a:pt x="2" y="15"/>
                  <a:pt x="5" y="16"/>
                </a:cubicBezTo>
                <a:cubicBezTo>
                  <a:pt x="6" y="43"/>
                  <a:pt x="16" y="68"/>
                  <a:pt x="32" y="80"/>
                </a:cubicBezTo>
                <a:cubicBezTo>
                  <a:pt x="16" y="91"/>
                  <a:pt x="6" y="116"/>
                  <a:pt x="5" y="145"/>
                </a:cubicBezTo>
                <a:cubicBezTo>
                  <a:pt x="2" y="146"/>
                  <a:pt x="0" y="147"/>
                  <a:pt x="0" y="148"/>
                </a:cubicBezTo>
                <a:cubicBezTo>
                  <a:pt x="0" y="155"/>
                  <a:pt x="23" y="160"/>
                  <a:pt x="50" y="160"/>
                </a:cubicBezTo>
                <a:cubicBezTo>
                  <a:pt x="79" y="160"/>
                  <a:pt x="101" y="155"/>
                  <a:pt x="101" y="148"/>
                </a:cubicBezTo>
                <a:cubicBezTo>
                  <a:pt x="101" y="147"/>
                  <a:pt x="100" y="146"/>
                  <a:pt x="97" y="145"/>
                </a:cubicBezTo>
                <a:close/>
                <a:moveTo>
                  <a:pt x="41" y="83"/>
                </a:moveTo>
                <a:cubicBezTo>
                  <a:pt x="43" y="83"/>
                  <a:pt x="43" y="82"/>
                  <a:pt x="43" y="80"/>
                </a:cubicBezTo>
                <a:cubicBezTo>
                  <a:pt x="43" y="78"/>
                  <a:pt x="43" y="76"/>
                  <a:pt x="41" y="76"/>
                </a:cubicBezTo>
                <a:cubicBezTo>
                  <a:pt x="25" y="68"/>
                  <a:pt x="13" y="46"/>
                  <a:pt x="12" y="18"/>
                </a:cubicBezTo>
                <a:cubicBezTo>
                  <a:pt x="21" y="21"/>
                  <a:pt x="35" y="22"/>
                  <a:pt x="50" y="22"/>
                </a:cubicBezTo>
                <a:cubicBezTo>
                  <a:pt x="67" y="22"/>
                  <a:pt x="81" y="21"/>
                  <a:pt x="90" y="18"/>
                </a:cubicBezTo>
                <a:cubicBezTo>
                  <a:pt x="88" y="46"/>
                  <a:pt x="76" y="68"/>
                  <a:pt x="60" y="76"/>
                </a:cubicBezTo>
                <a:cubicBezTo>
                  <a:pt x="59" y="76"/>
                  <a:pt x="57" y="78"/>
                  <a:pt x="57" y="80"/>
                </a:cubicBezTo>
                <a:cubicBezTo>
                  <a:pt x="57" y="82"/>
                  <a:pt x="59" y="83"/>
                  <a:pt x="60" y="83"/>
                </a:cubicBezTo>
                <a:cubicBezTo>
                  <a:pt x="76" y="91"/>
                  <a:pt x="88" y="113"/>
                  <a:pt x="90" y="142"/>
                </a:cubicBezTo>
                <a:cubicBezTo>
                  <a:pt x="89" y="141"/>
                  <a:pt x="87" y="141"/>
                  <a:pt x="86" y="141"/>
                </a:cubicBezTo>
                <a:cubicBezTo>
                  <a:pt x="80" y="117"/>
                  <a:pt x="50" y="97"/>
                  <a:pt x="50" y="97"/>
                </a:cubicBezTo>
                <a:cubicBezTo>
                  <a:pt x="50" y="97"/>
                  <a:pt x="21" y="117"/>
                  <a:pt x="16" y="141"/>
                </a:cubicBezTo>
                <a:cubicBezTo>
                  <a:pt x="14" y="141"/>
                  <a:pt x="13" y="141"/>
                  <a:pt x="12" y="142"/>
                </a:cubicBezTo>
                <a:cubicBezTo>
                  <a:pt x="13" y="113"/>
                  <a:pt x="25" y="91"/>
                  <a:pt x="41" y="83"/>
                </a:cubicBezTo>
                <a:close/>
                <a:moveTo>
                  <a:pt x="50" y="75"/>
                </a:moveTo>
                <a:cubicBezTo>
                  <a:pt x="50" y="75"/>
                  <a:pt x="45" y="70"/>
                  <a:pt x="38" y="61"/>
                </a:cubicBezTo>
                <a:cubicBezTo>
                  <a:pt x="57" y="56"/>
                  <a:pt x="74" y="46"/>
                  <a:pt x="82" y="33"/>
                </a:cubicBezTo>
                <a:cubicBezTo>
                  <a:pt x="73" y="56"/>
                  <a:pt x="50" y="75"/>
                  <a:pt x="50" y="75"/>
                </a:cubicBezTo>
                <a:close/>
                <a:moveTo>
                  <a:pt x="50" y="75"/>
                </a:moveTo>
                <a:cubicBezTo>
                  <a:pt x="50" y="75"/>
                  <a:pt x="50" y="75"/>
                  <a:pt x="50" y="7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Freeform 52">
            <a:extLst>
              <a:ext uri="{FF2B5EF4-FFF2-40B4-BE49-F238E27FC236}">
                <a16:creationId xmlns:a16="http://schemas.microsoft.com/office/drawing/2014/main" id="{0F59F3EF-034C-4940-9C01-DC6914899DAB}"/>
              </a:ext>
            </a:extLst>
          </p:cNvPr>
          <p:cNvSpPr>
            <a:spLocks noEditPoints="1"/>
          </p:cNvSpPr>
          <p:nvPr/>
        </p:nvSpPr>
        <p:spPr bwMode="auto">
          <a:xfrm>
            <a:off x="5692776" y="1938338"/>
            <a:ext cx="254000" cy="227013"/>
          </a:xfrm>
          <a:custGeom>
            <a:avLst/>
            <a:gdLst>
              <a:gd name="T0" fmla="*/ 160 w 160"/>
              <a:gd name="T1" fmla="*/ 32 h 143"/>
              <a:gd name="T2" fmla="*/ 105 w 160"/>
              <a:gd name="T3" fmla="*/ 1 h 143"/>
              <a:gd name="T4" fmla="*/ 53 w 160"/>
              <a:gd name="T5" fmla="*/ 0 h 143"/>
              <a:gd name="T6" fmla="*/ 5 w 160"/>
              <a:gd name="T7" fmla="*/ 35 h 143"/>
              <a:gd name="T8" fmla="*/ 26 w 160"/>
              <a:gd name="T9" fmla="*/ 48 h 143"/>
              <a:gd name="T10" fmla="*/ 26 w 160"/>
              <a:gd name="T11" fmla="*/ 48 h 143"/>
              <a:gd name="T12" fmla="*/ 26 w 160"/>
              <a:gd name="T13" fmla="*/ 77 h 143"/>
              <a:gd name="T14" fmla="*/ 79 w 160"/>
              <a:gd name="T15" fmla="*/ 143 h 143"/>
              <a:gd name="T16" fmla="*/ 133 w 160"/>
              <a:gd name="T17" fmla="*/ 77 h 143"/>
              <a:gd name="T18" fmla="*/ 133 w 160"/>
              <a:gd name="T19" fmla="*/ 48 h 143"/>
              <a:gd name="T20" fmla="*/ 133 w 160"/>
              <a:gd name="T21" fmla="*/ 48 h 143"/>
              <a:gd name="T22" fmla="*/ 145 w 160"/>
              <a:gd name="T23" fmla="*/ 32 h 143"/>
              <a:gd name="T24" fmla="*/ 87 w 160"/>
              <a:gd name="T25" fmla="*/ 21 h 143"/>
              <a:gd name="T26" fmla="*/ 105 w 160"/>
              <a:gd name="T27" fmla="*/ 10 h 143"/>
              <a:gd name="T28" fmla="*/ 14 w 160"/>
              <a:gd name="T29" fmla="*/ 32 h 143"/>
              <a:gd name="T30" fmla="*/ 72 w 160"/>
              <a:gd name="T31" fmla="*/ 20 h 143"/>
              <a:gd name="T32" fmla="*/ 14 w 160"/>
              <a:gd name="T33" fmla="*/ 32 h 143"/>
              <a:gd name="T34" fmla="*/ 14 w 160"/>
              <a:gd name="T35" fmla="*/ 32 h 143"/>
              <a:gd name="T36" fmla="*/ 34 w 160"/>
              <a:gd name="T37" fmla="*/ 52 h 143"/>
              <a:gd name="T38" fmla="*/ 55 w 160"/>
              <a:gd name="T39" fmla="*/ 84 h 143"/>
              <a:gd name="T40" fmla="*/ 15 w 160"/>
              <a:gd name="T41" fmla="*/ 63 h 143"/>
              <a:gd name="T42" fmla="*/ 32 w 160"/>
              <a:gd name="T43" fmla="*/ 110 h 143"/>
              <a:gd name="T44" fmla="*/ 55 w 160"/>
              <a:gd name="T45" fmla="*/ 94 h 143"/>
              <a:gd name="T46" fmla="*/ 75 w 160"/>
              <a:gd name="T47" fmla="*/ 133 h 143"/>
              <a:gd name="T48" fmla="*/ 32 w 160"/>
              <a:gd name="T49" fmla="*/ 110 h 143"/>
              <a:gd name="T50" fmla="*/ 127 w 160"/>
              <a:gd name="T51" fmla="*/ 110 h 143"/>
              <a:gd name="T52" fmla="*/ 84 w 160"/>
              <a:gd name="T53" fmla="*/ 80 h 143"/>
              <a:gd name="T54" fmla="*/ 127 w 160"/>
              <a:gd name="T55" fmla="*/ 81 h 143"/>
              <a:gd name="T56" fmla="*/ 127 w 160"/>
              <a:gd name="T57" fmla="*/ 110 h 143"/>
              <a:gd name="T58" fmla="*/ 143 w 160"/>
              <a:gd name="T59" fmla="*/ 63 h 143"/>
              <a:gd name="T60" fmla="*/ 86 w 160"/>
              <a:gd name="T61" fmla="*/ 75 h 143"/>
              <a:gd name="T62" fmla="*/ 143 w 160"/>
              <a:gd name="T63" fmla="*/ 63 h 143"/>
              <a:gd name="T64" fmla="*/ 143 w 160"/>
              <a:gd name="T65" fmla="*/ 63 h 143"/>
              <a:gd name="T66" fmla="*/ 143 w 160"/>
              <a:gd name="T67" fmla="*/ 63 h 143"/>
              <a:gd name="T68" fmla="*/ 143 w 160"/>
              <a:gd name="T69" fmla="*/ 6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3">
                <a:moveTo>
                  <a:pt x="133" y="48"/>
                </a:moveTo>
                <a:lnTo>
                  <a:pt x="160" y="32"/>
                </a:lnTo>
                <a:lnTo>
                  <a:pt x="154" y="28"/>
                </a:lnTo>
                <a:lnTo>
                  <a:pt x="105" y="1"/>
                </a:lnTo>
                <a:lnTo>
                  <a:pt x="79" y="17"/>
                </a:lnTo>
                <a:lnTo>
                  <a:pt x="53" y="0"/>
                </a:lnTo>
                <a:lnTo>
                  <a:pt x="0" y="31"/>
                </a:lnTo>
                <a:lnTo>
                  <a:pt x="5" y="35"/>
                </a:lnTo>
                <a:lnTo>
                  <a:pt x="26" y="48"/>
                </a:lnTo>
                <a:lnTo>
                  <a:pt x="26" y="48"/>
                </a:lnTo>
                <a:lnTo>
                  <a:pt x="26" y="48"/>
                </a:lnTo>
                <a:lnTo>
                  <a:pt x="26" y="48"/>
                </a:lnTo>
                <a:lnTo>
                  <a:pt x="0" y="63"/>
                </a:lnTo>
                <a:lnTo>
                  <a:pt x="26" y="77"/>
                </a:lnTo>
                <a:lnTo>
                  <a:pt x="26" y="115"/>
                </a:lnTo>
                <a:lnTo>
                  <a:pt x="79" y="143"/>
                </a:lnTo>
                <a:lnTo>
                  <a:pt x="133" y="115"/>
                </a:lnTo>
                <a:lnTo>
                  <a:pt x="133" y="77"/>
                </a:lnTo>
                <a:lnTo>
                  <a:pt x="160" y="63"/>
                </a:lnTo>
                <a:lnTo>
                  <a:pt x="133" y="48"/>
                </a:lnTo>
                <a:lnTo>
                  <a:pt x="133" y="48"/>
                </a:lnTo>
                <a:lnTo>
                  <a:pt x="133" y="48"/>
                </a:lnTo>
                <a:close/>
                <a:moveTo>
                  <a:pt x="105" y="10"/>
                </a:moveTo>
                <a:lnTo>
                  <a:pt x="145" y="32"/>
                </a:lnTo>
                <a:lnTo>
                  <a:pt x="125" y="43"/>
                </a:lnTo>
                <a:lnTo>
                  <a:pt x="87" y="21"/>
                </a:lnTo>
                <a:lnTo>
                  <a:pt x="105" y="10"/>
                </a:lnTo>
                <a:lnTo>
                  <a:pt x="105" y="10"/>
                </a:lnTo>
                <a:lnTo>
                  <a:pt x="105" y="10"/>
                </a:lnTo>
                <a:close/>
                <a:moveTo>
                  <a:pt x="14" y="32"/>
                </a:moveTo>
                <a:lnTo>
                  <a:pt x="53" y="10"/>
                </a:lnTo>
                <a:lnTo>
                  <a:pt x="72" y="20"/>
                </a:lnTo>
                <a:lnTo>
                  <a:pt x="32" y="42"/>
                </a:lnTo>
                <a:lnTo>
                  <a:pt x="14" y="32"/>
                </a:lnTo>
                <a:lnTo>
                  <a:pt x="14" y="32"/>
                </a:lnTo>
                <a:lnTo>
                  <a:pt x="14" y="32"/>
                </a:lnTo>
                <a:close/>
                <a:moveTo>
                  <a:pt x="15" y="63"/>
                </a:moveTo>
                <a:lnTo>
                  <a:pt x="34" y="52"/>
                </a:lnTo>
                <a:lnTo>
                  <a:pt x="72" y="75"/>
                </a:lnTo>
                <a:lnTo>
                  <a:pt x="55" y="84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close/>
                <a:moveTo>
                  <a:pt x="32" y="110"/>
                </a:moveTo>
                <a:lnTo>
                  <a:pt x="32" y="81"/>
                </a:lnTo>
                <a:lnTo>
                  <a:pt x="55" y="94"/>
                </a:lnTo>
                <a:lnTo>
                  <a:pt x="75" y="80"/>
                </a:lnTo>
                <a:lnTo>
                  <a:pt x="75" y="133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close/>
                <a:moveTo>
                  <a:pt x="127" y="110"/>
                </a:moveTo>
                <a:lnTo>
                  <a:pt x="84" y="133"/>
                </a:lnTo>
                <a:lnTo>
                  <a:pt x="84" y="80"/>
                </a:lnTo>
                <a:lnTo>
                  <a:pt x="105" y="94"/>
                </a:lnTo>
                <a:lnTo>
                  <a:pt x="127" y="81"/>
                </a:lnTo>
                <a:lnTo>
                  <a:pt x="127" y="110"/>
                </a:lnTo>
                <a:lnTo>
                  <a:pt x="127" y="110"/>
                </a:lnTo>
                <a:lnTo>
                  <a:pt x="127" y="110"/>
                </a:lnTo>
                <a:close/>
                <a:moveTo>
                  <a:pt x="143" y="63"/>
                </a:moveTo>
                <a:lnTo>
                  <a:pt x="105" y="84"/>
                </a:lnTo>
                <a:lnTo>
                  <a:pt x="86" y="75"/>
                </a:lnTo>
                <a:lnTo>
                  <a:pt x="125" y="52"/>
                </a:lnTo>
                <a:lnTo>
                  <a:pt x="143" y="63"/>
                </a:lnTo>
                <a:lnTo>
                  <a:pt x="143" y="63"/>
                </a:lnTo>
                <a:lnTo>
                  <a:pt x="143" y="63"/>
                </a:lnTo>
                <a:close/>
                <a:moveTo>
                  <a:pt x="143" y="63"/>
                </a:moveTo>
                <a:lnTo>
                  <a:pt x="143" y="63"/>
                </a:lnTo>
                <a:lnTo>
                  <a:pt x="143" y="63"/>
                </a:lnTo>
                <a:lnTo>
                  <a:pt x="143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Freeform 53">
            <a:extLst>
              <a:ext uri="{FF2B5EF4-FFF2-40B4-BE49-F238E27FC236}">
                <a16:creationId xmlns:a16="http://schemas.microsoft.com/office/drawing/2014/main" id="{20DB0200-49E9-4924-B5B0-9676E511EF08}"/>
              </a:ext>
            </a:extLst>
          </p:cNvPr>
          <p:cNvSpPr>
            <a:spLocks noEditPoints="1"/>
          </p:cNvSpPr>
          <p:nvPr/>
        </p:nvSpPr>
        <p:spPr bwMode="auto">
          <a:xfrm>
            <a:off x="5149851" y="1925638"/>
            <a:ext cx="236538" cy="254000"/>
          </a:xfrm>
          <a:custGeom>
            <a:avLst/>
            <a:gdLst>
              <a:gd name="T0" fmla="*/ 125 w 149"/>
              <a:gd name="T1" fmla="*/ 20 h 160"/>
              <a:gd name="T2" fmla="*/ 100 w 149"/>
              <a:gd name="T3" fmla="*/ 33 h 160"/>
              <a:gd name="T4" fmla="*/ 49 w 149"/>
              <a:gd name="T5" fmla="*/ 20 h 160"/>
              <a:gd name="T6" fmla="*/ 25 w 149"/>
              <a:gd name="T7" fmla="*/ 33 h 160"/>
              <a:gd name="T8" fmla="*/ 5 w 149"/>
              <a:gd name="T9" fmla="*/ 20 h 160"/>
              <a:gd name="T10" fmla="*/ 0 w 149"/>
              <a:gd name="T11" fmla="*/ 46 h 160"/>
              <a:gd name="T12" fmla="*/ 5 w 149"/>
              <a:gd name="T13" fmla="*/ 160 h 160"/>
              <a:gd name="T14" fmla="*/ 144 w 149"/>
              <a:gd name="T15" fmla="*/ 53 h 160"/>
              <a:gd name="T16" fmla="*/ 149 w 149"/>
              <a:gd name="T17" fmla="*/ 27 h 160"/>
              <a:gd name="T18" fmla="*/ 18 w 149"/>
              <a:gd name="T19" fmla="*/ 146 h 160"/>
              <a:gd name="T20" fmla="*/ 131 w 149"/>
              <a:gd name="T21" fmla="*/ 53 h 160"/>
              <a:gd name="T22" fmla="*/ 18 w 149"/>
              <a:gd name="T23" fmla="*/ 146 h 160"/>
              <a:gd name="T24" fmla="*/ 44 w 149"/>
              <a:gd name="T25" fmla="*/ 27 h 160"/>
              <a:gd name="T26" fmla="*/ 31 w 149"/>
              <a:gd name="T27" fmla="*/ 0 h 160"/>
              <a:gd name="T28" fmla="*/ 44 w 149"/>
              <a:gd name="T29" fmla="*/ 27 h 160"/>
              <a:gd name="T30" fmla="*/ 119 w 149"/>
              <a:gd name="T31" fmla="*/ 27 h 160"/>
              <a:gd name="T32" fmla="*/ 105 w 149"/>
              <a:gd name="T33" fmla="*/ 0 h 160"/>
              <a:gd name="T34" fmla="*/ 119 w 149"/>
              <a:gd name="T35" fmla="*/ 27 h 160"/>
              <a:gd name="T36" fmla="*/ 31 w 149"/>
              <a:gd name="T37" fmla="*/ 66 h 160"/>
              <a:gd name="T38" fmla="*/ 44 w 149"/>
              <a:gd name="T39" fmla="*/ 80 h 160"/>
              <a:gd name="T40" fmla="*/ 31 w 149"/>
              <a:gd name="T41" fmla="*/ 66 h 160"/>
              <a:gd name="T42" fmla="*/ 56 w 149"/>
              <a:gd name="T43" fmla="*/ 66 h 160"/>
              <a:gd name="T44" fmla="*/ 68 w 149"/>
              <a:gd name="T45" fmla="*/ 80 h 160"/>
              <a:gd name="T46" fmla="*/ 56 w 149"/>
              <a:gd name="T47" fmla="*/ 66 h 160"/>
              <a:gd name="T48" fmla="*/ 81 w 149"/>
              <a:gd name="T49" fmla="*/ 66 h 160"/>
              <a:gd name="T50" fmla="*/ 93 w 149"/>
              <a:gd name="T51" fmla="*/ 80 h 160"/>
              <a:gd name="T52" fmla="*/ 81 w 149"/>
              <a:gd name="T53" fmla="*/ 66 h 160"/>
              <a:gd name="T54" fmla="*/ 105 w 149"/>
              <a:gd name="T55" fmla="*/ 66 h 160"/>
              <a:gd name="T56" fmla="*/ 119 w 149"/>
              <a:gd name="T57" fmla="*/ 80 h 160"/>
              <a:gd name="T58" fmla="*/ 105 w 149"/>
              <a:gd name="T59" fmla="*/ 66 h 160"/>
              <a:gd name="T60" fmla="*/ 31 w 149"/>
              <a:gd name="T61" fmla="*/ 93 h 160"/>
              <a:gd name="T62" fmla="*/ 44 w 149"/>
              <a:gd name="T63" fmla="*/ 107 h 160"/>
              <a:gd name="T64" fmla="*/ 31 w 149"/>
              <a:gd name="T65" fmla="*/ 93 h 160"/>
              <a:gd name="T66" fmla="*/ 56 w 149"/>
              <a:gd name="T67" fmla="*/ 93 h 160"/>
              <a:gd name="T68" fmla="*/ 68 w 149"/>
              <a:gd name="T69" fmla="*/ 107 h 160"/>
              <a:gd name="T70" fmla="*/ 56 w 149"/>
              <a:gd name="T71" fmla="*/ 93 h 160"/>
              <a:gd name="T72" fmla="*/ 81 w 149"/>
              <a:gd name="T73" fmla="*/ 93 h 160"/>
              <a:gd name="T74" fmla="*/ 93 w 149"/>
              <a:gd name="T75" fmla="*/ 107 h 160"/>
              <a:gd name="T76" fmla="*/ 81 w 149"/>
              <a:gd name="T77" fmla="*/ 93 h 160"/>
              <a:gd name="T78" fmla="*/ 105 w 149"/>
              <a:gd name="T79" fmla="*/ 93 h 160"/>
              <a:gd name="T80" fmla="*/ 119 w 149"/>
              <a:gd name="T81" fmla="*/ 107 h 160"/>
              <a:gd name="T82" fmla="*/ 105 w 149"/>
              <a:gd name="T83" fmla="*/ 93 h 160"/>
              <a:gd name="T84" fmla="*/ 31 w 149"/>
              <a:gd name="T85" fmla="*/ 120 h 160"/>
              <a:gd name="T86" fmla="*/ 44 w 149"/>
              <a:gd name="T87" fmla="*/ 133 h 160"/>
              <a:gd name="T88" fmla="*/ 31 w 149"/>
              <a:gd name="T89" fmla="*/ 120 h 160"/>
              <a:gd name="T90" fmla="*/ 56 w 149"/>
              <a:gd name="T91" fmla="*/ 120 h 160"/>
              <a:gd name="T92" fmla="*/ 68 w 149"/>
              <a:gd name="T93" fmla="*/ 133 h 160"/>
              <a:gd name="T94" fmla="*/ 56 w 149"/>
              <a:gd name="T95" fmla="*/ 120 h 160"/>
              <a:gd name="T96" fmla="*/ 81 w 149"/>
              <a:gd name="T97" fmla="*/ 120 h 160"/>
              <a:gd name="T98" fmla="*/ 93 w 149"/>
              <a:gd name="T99" fmla="*/ 133 h 160"/>
              <a:gd name="T100" fmla="*/ 81 w 149"/>
              <a:gd name="T101" fmla="*/ 120 h 160"/>
              <a:gd name="T102" fmla="*/ 105 w 149"/>
              <a:gd name="T103" fmla="*/ 120 h 160"/>
              <a:gd name="T104" fmla="*/ 119 w 149"/>
              <a:gd name="T105" fmla="*/ 133 h 160"/>
              <a:gd name="T106" fmla="*/ 105 w 149"/>
              <a:gd name="T107" fmla="*/ 120 h 160"/>
              <a:gd name="T108" fmla="*/ 105 w 149"/>
              <a:gd name="T109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9" h="160">
                <a:moveTo>
                  <a:pt x="144" y="20"/>
                </a:moveTo>
                <a:cubicBezTo>
                  <a:pt x="125" y="20"/>
                  <a:pt x="125" y="20"/>
                  <a:pt x="125" y="20"/>
                </a:cubicBezTo>
                <a:cubicBezTo>
                  <a:pt x="125" y="33"/>
                  <a:pt x="125" y="33"/>
                  <a:pt x="125" y="33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49" y="33"/>
                  <a:pt x="49" y="33"/>
                  <a:pt x="49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20"/>
                  <a:pt x="25" y="20"/>
                  <a:pt x="2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3" y="20"/>
                  <a:pt x="0" y="23"/>
                  <a:pt x="0" y="27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50"/>
                  <a:pt x="3" y="53"/>
                  <a:pt x="5" y="53"/>
                </a:cubicBezTo>
                <a:cubicBezTo>
                  <a:pt x="5" y="160"/>
                  <a:pt x="5" y="160"/>
                  <a:pt x="5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6" y="53"/>
                  <a:pt x="149" y="50"/>
                  <a:pt x="149" y="46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9" y="23"/>
                  <a:pt x="146" y="20"/>
                  <a:pt x="144" y="20"/>
                </a:cubicBezTo>
                <a:close/>
                <a:moveTo>
                  <a:pt x="18" y="146"/>
                </a:moveTo>
                <a:cubicBezTo>
                  <a:pt x="18" y="53"/>
                  <a:pt x="18" y="53"/>
                  <a:pt x="18" y="53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31" y="146"/>
                  <a:pt x="131" y="146"/>
                  <a:pt x="131" y="146"/>
                </a:cubicBezTo>
                <a:cubicBezTo>
                  <a:pt x="18" y="146"/>
                  <a:pt x="18" y="146"/>
                  <a:pt x="18" y="146"/>
                </a:cubicBezTo>
                <a:cubicBezTo>
                  <a:pt x="18" y="146"/>
                  <a:pt x="18" y="146"/>
                  <a:pt x="18" y="146"/>
                </a:cubicBezTo>
                <a:close/>
                <a:moveTo>
                  <a:pt x="44" y="27"/>
                </a:moveTo>
                <a:cubicBezTo>
                  <a:pt x="31" y="27"/>
                  <a:pt x="31" y="27"/>
                  <a:pt x="31" y="27"/>
                </a:cubicBezTo>
                <a:cubicBezTo>
                  <a:pt x="31" y="0"/>
                  <a:pt x="31" y="0"/>
                  <a:pt x="31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4" y="27"/>
                  <a:pt x="44" y="27"/>
                </a:cubicBezTo>
                <a:close/>
                <a:moveTo>
                  <a:pt x="119" y="27"/>
                </a:moveTo>
                <a:cubicBezTo>
                  <a:pt x="105" y="27"/>
                  <a:pt x="105" y="27"/>
                  <a:pt x="105" y="27"/>
                </a:cubicBezTo>
                <a:cubicBezTo>
                  <a:pt x="105" y="0"/>
                  <a:pt x="105" y="0"/>
                  <a:pt x="105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19" y="27"/>
                  <a:pt x="119" y="27"/>
                  <a:pt x="119" y="27"/>
                </a:cubicBezTo>
                <a:close/>
                <a:moveTo>
                  <a:pt x="31" y="66"/>
                </a:moveTo>
                <a:cubicBezTo>
                  <a:pt x="44" y="66"/>
                  <a:pt x="44" y="66"/>
                  <a:pt x="44" y="66"/>
                </a:cubicBezTo>
                <a:cubicBezTo>
                  <a:pt x="44" y="80"/>
                  <a:pt x="44" y="80"/>
                  <a:pt x="44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66"/>
                  <a:pt x="31" y="66"/>
                  <a:pt x="31" y="66"/>
                </a:cubicBezTo>
                <a:cubicBezTo>
                  <a:pt x="31" y="66"/>
                  <a:pt x="31" y="66"/>
                  <a:pt x="31" y="66"/>
                </a:cubicBezTo>
                <a:close/>
                <a:moveTo>
                  <a:pt x="56" y="66"/>
                </a:moveTo>
                <a:cubicBezTo>
                  <a:pt x="68" y="66"/>
                  <a:pt x="68" y="66"/>
                  <a:pt x="68" y="66"/>
                </a:cubicBezTo>
                <a:cubicBezTo>
                  <a:pt x="68" y="80"/>
                  <a:pt x="68" y="80"/>
                  <a:pt x="68" y="80"/>
                </a:cubicBezTo>
                <a:cubicBezTo>
                  <a:pt x="56" y="80"/>
                  <a:pt x="56" y="80"/>
                  <a:pt x="56" y="80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lose/>
                <a:moveTo>
                  <a:pt x="81" y="66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80"/>
                  <a:pt x="93" y="80"/>
                  <a:pt x="93" y="80"/>
                </a:cubicBezTo>
                <a:cubicBezTo>
                  <a:pt x="81" y="80"/>
                  <a:pt x="81" y="80"/>
                  <a:pt x="81" y="80"/>
                </a:cubicBezTo>
                <a:cubicBezTo>
                  <a:pt x="81" y="66"/>
                  <a:pt x="81" y="66"/>
                  <a:pt x="81" y="66"/>
                </a:cubicBezTo>
                <a:cubicBezTo>
                  <a:pt x="81" y="66"/>
                  <a:pt x="81" y="66"/>
                  <a:pt x="81" y="66"/>
                </a:cubicBezTo>
                <a:close/>
                <a:moveTo>
                  <a:pt x="105" y="66"/>
                </a:moveTo>
                <a:cubicBezTo>
                  <a:pt x="119" y="66"/>
                  <a:pt x="119" y="66"/>
                  <a:pt x="119" y="66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05" y="80"/>
                  <a:pt x="105" y="80"/>
                  <a:pt x="105" y="80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66"/>
                  <a:pt x="105" y="66"/>
                  <a:pt x="105" y="66"/>
                </a:cubicBezTo>
                <a:close/>
                <a:moveTo>
                  <a:pt x="31" y="93"/>
                </a:moveTo>
                <a:cubicBezTo>
                  <a:pt x="44" y="93"/>
                  <a:pt x="44" y="93"/>
                  <a:pt x="44" y="93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3"/>
                  <a:pt x="31" y="93"/>
                  <a:pt x="31" y="93"/>
                </a:cubicBezTo>
                <a:close/>
                <a:moveTo>
                  <a:pt x="56" y="93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6" y="93"/>
                  <a:pt x="56" y="93"/>
                  <a:pt x="56" y="93"/>
                </a:cubicBezTo>
                <a:cubicBezTo>
                  <a:pt x="56" y="93"/>
                  <a:pt x="56" y="93"/>
                  <a:pt x="56" y="93"/>
                </a:cubicBezTo>
                <a:close/>
                <a:moveTo>
                  <a:pt x="81" y="93"/>
                </a:moveTo>
                <a:cubicBezTo>
                  <a:pt x="93" y="93"/>
                  <a:pt x="93" y="93"/>
                  <a:pt x="93" y="93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81" y="93"/>
                  <a:pt x="81" y="93"/>
                  <a:pt x="81" y="93"/>
                </a:cubicBezTo>
                <a:cubicBezTo>
                  <a:pt x="81" y="93"/>
                  <a:pt x="81" y="93"/>
                  <a:pt x="81" y="93"/>
                </a:cubicBezTo>
                <a:close/>
                <a:moveTo>
                  <a:pt x="105" y="93"/>
                </a:moveTo>
                <a:cubicBezTo>
                  <a:pt x="119" y="93"/>
                  <a:pt x="119" y="93"/>
                  <a:pt x="119" y="93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05" y="107"/>
                  <a:pt x="105" y="107"/>
                  <a:pt x="105" y="107"/>
                </a:cubicBezTo>
                <a:cubicBezTo>
                  <a:pt x="105" y="93"/>
                  <a:pt x="105" y="93"/>
                  <a:pt x="105" y="93"/>
                </a:cubicBezTo>
                <a:cubicBezTo>
                  <a:pt x="105" y="93"/>
                  <a:pt x="105" y="93"/>
                  <a:pt x="105" y="93"/>
                </a:cubicBezTo>
                <a:close/>
                <a:moveTo>
                  <a:pt x="31" y="120"/>
                </a:moveTo>
                <a:cubicBezTo>
                  <a:pt x="44" y="120"/>
                  <a:pt x="44" y="120"/>
                  <a:pt x="44" y="120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1" y="120"/>
                  <a:pt x="31" y="120"/>
                  <a:pt x="31" y="120"/>
                </a:cubicBezTo>
                <a:close/>
                <a:moveTo>
                  <a:pt x="56" y="120"/>
                </a:moveTo>
                <a:cubicBezTo>
                  <a:pt x="68" y="120"/>
                  <a:pt x="68" y="120"/>
                  <a:pt x="68" y="120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6" y="120"/>
                  <a:pt x="56" y="120"/>
                  <a:pt x="56" y="120"/>
                </a:cubicBezTo>
                <a:close/>
                <a:moveTo>
                  <a:pt x="81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33"/>
                  <a:pt x="93" y="133"/>
                  <a:pt x="93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lose/>
                <a:moveTo>
                  <a:pt x="105" y="120"/>
                </a:moveTo>
                <a:cubicBezTo>
                  <a:pt x="119" y="120"/>
                  <a:pt x="119" y="120"/>
                  <a:pt x="119" y="120"/>
                </a:cubicBezTo>
                <a:cubicBezTo>
                  <a:pt x="119" y="133"/>
                  <a:pt x="119" y="133"/>
                  <a:pt x="119" y="133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5" y="120"/>
                  <a:pt x="105" y="120"/>
                  <a:pt x="105" y="120"/>
                </a:cubicBezTo>
                <a:close/>
                <a:moveTo>
                  <a:pt x="105" y="120"/>
                </a:moveTo>
                <a:cubicBezTo>
                  <a:pt x="105" y="120"/>
                  <a:pt x="105" y="120"/>
                  <a:pt x="105" y="12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Freeform 54">
            <a:extLst>
              <a:ext uri="{FF2B5EF4-FFF2-40B4-BE49-F238E27FC236}">
                <a16:creationId xmlns:a16="http://schemas.microsoft.com/office/drawing/2014/main" id="{BEFC3D4E-8CA4-441A-8208-E8C547F7A623}"/>
              </a:ext>
            </a:extLst>
          </p:cNvPr>
          <p:cNvSpPr>
            <a:spLocks noEditPoints="1"/>
          </p:cNvSpPr>
          <p:nvPr/>
        </p:nvSpPr>
        <p:spPr bwMode="auto">
          <a:xfrm>
            <a:off x="6840539" y="1925638"/>
            <a:ext cx="160338" cy="254000"/>
          </a:xfrm>
          <a:custGeom>
            <a:avLst/>
            <a:gdLst>
              <a:gd name="T0" fmla="*/ 101 w 101"/>
              <a:gd name="T1" fmla="*/ 80 h 160"/>
              <a:gd name="T2" fmla="*/ 82 w 101"/>
              <a:gd name="T3" fmla="*/ 38 h 160"/>
              <a:gd name="T4" fmla="*/ 75 w 101"/>
              <a:gd name="T5" fmla="*/ 0 h 160"/>
              <a:gd name="T6" fmla="*/ 25 w 101"/>
              <a:gd name="T7" fmla="*/ 0 h 160"/>
              <a:gd name="T8" fmla="*/ 19 w 101"/>
              <a:gd name="T9" fmla="*/ 38 h 160"/>
              <a:gd name="T10" fmla="*/ 0 w 101"/>
              <a:gd name="T11" fmla="*/ 80 h 160"/>
              <a:gd name="T12" fmla="*/ 19 w 101"/>
              <a:gd name="T13" fmla="*/ 122 h 160"/>
              <a:gd name="T14" fmla="*/ 25 w 101"/>
              <a:gd name="T15" fmla="*/ 160 h 160"/>
              <a:gd name="T16" fmla="*/ 75 w 101"/>
              <a:gd name="T17" fmla="*/ 160 h 160"/>
              <a:gd name="T18" fmla="*/ 82 w 101"/>
              <a:gd name="T19" fmla="*/ 122 h 160"/>
              <a:gd name="T20" fmla="*/ 101 w 101"/>
              <a:gd name="T21" fmla="*/ 80 h 160"/>
              <a:gd name="T22" fmla="*/ 13 w 101"/>
              <a:gd name="T23" fmla="*/ 80 h 160"/>
              <a:gd name="T24" fmla="*/ 50 w 101"/>
              <a:gd name="T25" fmla="*/ 40 h 160"/>
              <a:gd name="T26" fmla="*/ 88 w 101"/>
              <a:gd name="T27" fmla="*/ 80 h 160"/>
              <a:gd name="T28" fmla="*/ 50 w 101"/>
              <a:gd name="T29" fmla="*/ 120 h 160"/>
              <a:gd name="T30" fmla="*/ 13 w 101"/>
              <a:gd name="T31" fmla="*/ 80 h 160"/>
              <a:gd name="T32" fmla="*/ 13 w 101"/>
              <a:gd name="T33" fmla="*/ 80 h 160"/>
              <a:gd name="T34" fmla="*/ 13 w 101"/>
              <a:gd name="T3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1" h="160">
                <a:moveTo>
                  <a:pt x="101" y="80"/>
                </a:moveTo>
                <a:cubicBezTo>
                  <a:pt x="101" y="63"/>
                  <a:pt x="93" y="48"/>
                  <a:pt x="82" y="38"/>
                </a:cubicBezTo>
                <a:cubicBezTo>
                  <a:pt x="75" y="0"/>
                  <a:pt x="75" y="0"/>
                  <a:pt x="7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48"/>
                  <a:pt x="0" y="63"/>
                  <a:pt x="0" y="80"/>
                </a:cubicBezTo>
                <a:cubicBezTo>
                  <a:pt x="0" y="96"/>
                  <a:pt x="7" y="112"/>
                  <a:pt x="19" y="122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93" y="112"/>
                  <a:pt x="101" y="96"/>
                  <a:pt x="101" y="80"/>
                </a:cubicBezTo>
                <a:close/>
                <a:moveTo>
                  <a:pt x="13" y="80"/>
                </a:moveTo>
                <a:cubicBezTo>
                  <a:pt x="13" y="58"/>
                  <a:pt x="30" y="40"/>
                  <a:pt x="50" y="40"/>
                </a:cubicBezTo>
                <a:cubicBezTo>
                  <a:pt x="71" y="40"/>
                  <a:pt x="88" y="58"/>
                  <a:pt x="88" y="80"/>
                </a:cubicBezTo>
                <a:cubicBezTo>
                  <a:pt x="88" y="102"/>
                  <a:pt x="71" y="120"/>
                  <a:pt x="50" y="120"/>
                </a:cubicBezTo>
                <a:cubicBezTo>
                  <a:pt x="30" y="120"/>
                  <a:pt x="13" y="102"/>
                  <a:pt x="13" y="80"/>
                </a:cubicBezTo>
                <a:close/>
                <a:moveTo>
                  <a:pt x="13" y="80"/>
                </a:moveTo>
                <a:cubicBezTo>
                  <a:pt x="13" y="80"/>
                  <a:pt x="13" y="80"/>
                  <a:pt x="13" y="8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Freeform 55">
            <a:extLst>
              <a:ext uri="{FF2B5EF4-FFF2-40B4-BE49-F238E27FC236}">
                <a16:creationId xmlns:a16="http://schemas.microsoft.com/office/drawing/2014/main" id="{3ABE47B2-ABD0-4D1D-A902-FB933D33D240}"/>
              </a:ext>
            </a:extLst>
          </p:cNvPr>
          <p:cNvSpPr>
            <a:spLocks noEditPoints="1"/>
          </p:cNvSpPr>
          <p:nvPr/>
        </p:nvSpPr>
        <p:spPr bwMode="auto">
          <a:xfrm>
            <a:off x="9004301" y="1925638"/>
            <a:ext cx="236538" cy="254000"/>
          </a:xfrm>
          <a:custGeom>
            <a:avLst/>
            <a:gdLst>
              <a:gd name="T0" fmla="*/ 115 w 150"/>
              <a:gd name="T1" fmla="*/ 132 h 160"/>
              <a:gd name="T2" fmla="*/ 115 w 150"/>
              <a:gd name="T3" fmla="*/ 113 h 160"/>
              <a:gd name="T4" fmla="*/ 150 w 150"/>
              <a:gd name="T5" fmla="*/ 55 h 160"/>
              <a:gd name="T6" fmla="*/ 142 w 150"/>
              <a:gd name="T7" fmla="*/ 160 h 160"/>
              <a:gd name="T8" fmla="*/ 0 w 150"/>
              <a:gd name="T9" fmla="*/ 152 h 160"/>
              <a:gd name="T10" fmla="*/ 6 w 150"/>
              <a:gd name="T11" fmla="*/ 46 h 160"/>
              <a:gd name="T12" fmla="*/ 23 w 150"/>
              <a:gd name="T13" fmla="*/ 42 h 160"/>
              <a:gd name="T14" fmla="*/ 141 w 150"/>
              <a:gd name="T15" fmla="*/ 0 h 160"/>
              <a:gd name="T16" fmla="*/ 141 w 150"/>
              <a:gd name="T17" fmla="*/ 19 h 160"/>
              <a:gd name="T18" fmla="*/ 35 w 150"/>
              <a:gd name="T19" fmla="*/ 46 h 160"/>
              <a:gd name="T20" fmla="*/ 150 w 150"/>
              <a:gd name="T21" fmla="*/ 55 h 160"/>
              <a:gd name="T22" fmla="*/ 18 w 150"/>
              <a:gd name="T23" fmla="*/ 106 h 160"/>
              <a:gd name="T24" fmla="*/ 24 w 150"/>
              <a:gd name="T25" fmla="*/ 139 h 160"/>
              <a:gd name="T26" fmla="*/ 24 w 150"/>
              <a:gd name="T27" fmla="*/ 106 h 160"/>
              <a:gd name="T28" fmla="*/ 30 w 150"/>
              <a:gd name="T29" fmla="*/ 106 h 160"/>
              <a:gd name="T30" fmla="*/ 38 w 150"/>
              <a:gd name="T31" fmla="*/ 139 h 160"/>
              <a:gd name="T32" fmla="*/ 38 w 150"/>
              <a:gd name="T33" fmla="*/ 106 h 160"/>
              <a:gd name="T34" fmla="*/ 44 w 150"/>
              <a:gd name="T35" fmla="*/ 106 h 160"/>
              <a:gd name="T36" fmla="*/ 50 w 150"/>
              <a:gd name="T37" fmla="*/ 139 h 160"/>
              <a:gd name="T38" fmla="*/ 50 w 150"/>
              <a:gd name="T39" fmla="*/ 106 h 160"/>
              <a:gd name="T40" fmla="*/ 56 w 150"/>
              <a:gd name="T41" fmla="*/ 106 h 160"/>
              <a:gd name="T42" fmla="*/ 62 w 150"/>
              <a:gd name="T43" fmla="*/ 139 h 160"/>
              <a:gd name="T44" fmla="*/ 62 w 150"/>
              <a:gd name="T45" fmla="*/ 106 h 160"/>
              <a:gd name="T46" fmla="*/ 68 w 150"/>
              <a:gd name="T47" fmla="*/ 106 h 160"/>
              <a:gd name="T48" fmla="*/ 74 w 150"/>
              <a:gd name="T49" fmla="*/ 139 h 160"/>
              <a:gd name="T50" fmla="*/ 74 w 150"/>
              <a:gd name="T51" fmla="*/ 106 h 160"/>
              <a:gd name="T52" fmla="*/ 82 w 150"/>
              <a:gd name="T53" fmla="*/ 106 h 160"/>
              <a:gd name="T54" fmla="*/ 88 w 150"/>
              <a:gd name="T55" fmla="*/ 139 h 160"/>
              <a:gd name="T56" fmla="*/ 88 w 150"/>
              <a:gd name="T57" fmla="*/ 106 h 160"/>
              <a:gd name="T58" fmla="*/ 18 w 150"/>
              <a:gd name="T59" fmla="*/ 66 h 160"/>
              <a:gd name="T60" fmla="*/ 88 w 150"/>
              <a:gd name="T61" fmla="*/ 85 h 160"/>
              <a:gd name="T62" fmla="*/ 88 w 150"/>
              <a:gd name="T63" fmla="*/ 66 h 160"/>
              <a:gd name="T64" fmla="*/ 115 w 150"/>
              <a:gd name="T65" fmla="*/ 106 h 160"/>
              <a:gd name="T66" fmla="*/ 115 w 150"/>
              <a:gd name="T67" fmla="*/ 139 h 160"/>
              <a:gd name="T68" fmla="*/ 132 w 150"/>
              <a:gd name="T69" fmla="*/ 66 h 160"/>
              <a:gd name="T70" fmla="*/ 100 w 150"/>
              <a:gd name="T71" fmla="*/ 85 h 160"/>
              <a:gd name="T72" fmla="*/ 132 w 150"/>
              <a:gd name="T73" fmla="*/ 66 h 160"/>
              <a:gd name="T74" fmla="*/ 132 w 150"/>
              <a:gd name="T75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0" h="160">
                <a:moveTo>
                  <a:pt x="124" y="122"/>
                </a:moveTo>
                <a:cubicBezTo>
                  <a:pt x="124" y="127"/>
                  <a:pt x="121" y="132"/>
                  <a:pt x="115" y="132"/>
                </a:cubicBezTo>
                <a:cubicBezTo>
                  <a:pt x="110" y="132"/>
                  <a:pt x="106" y="127"/>
                  <a:pt x="106" y="122"/>
                </a:cubicBezTo>
                <a:cubicBezTo>
                  <a:pt x="106" y="118"/>
                  <a:pt x="110" y="113"/>
                  <a:pt x="115" y="113"/>
                </a:cubicBezTo>
                <a:cubicBezTo>
                  <a:pt x="121" y="113"/>
                  <a:pt x="124" y="118"/>
                  <a:pt x="124" y="122"/>
                </a:cubicBezTo>
                <a:close/>
                <a:moveTo>
                  <a:pt x="150" y="55"/>
                </a:moveTo>
                <a:cubicBezTo>
                  <a:pt x="150" y="152"/>
                  <a:pt x="150" y="152"/>
                  <a:pt x="150" y="152"/>
                </a:cubicBezTo>
                <a:cubicBezTo>
                  <a:pt x="150" y="156"/>
                  <a:pt x="147" y="160"/>
                  <a:pt x="142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3" y="160"/>
                  <a:pt x="0" y="156"/>
                  <a:pt x="0" y="152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0"/>
                  <a:pt x="3" y="46"/>
                  <a:pt x="6" y="46"/>
                </a:cubicBezTo>
                <a:cubicBezTo>
                  <a:pt x="7" y="42"/>
                  <a:pt x="10" y="38"/>
                  <a:pt x="15" y="38"/>
                </a:cubicBezTo>
                <a:cubicBezTo>
                  <a:pt x="18" y="38"/>
                  <a:pt x="19" y="40"/>
                  <a:pt x="23" y="42"/>
                </a:cubicBezTo>
                <a:cubicBezTo>
                  <a:pt x="132" y="9"/>
                  <a:pt x="132" y="9"/>
                  <a:pt x="132" y="9"/>
                </a:cubicBezTo>
                <a:cubicBezTo>
                  <a:pt x="132" y="3"/>
                  <a:pt x="135" y="0"/>
                  <a:pt x="141" y="0"/>
                </a:cubicBezTo>
                <a:cubicBezTo>
                  <a:pt x="145" y="0"/>
                  <a:pt x="150" y="3"/>
                  <a:pt x="150" y="9"/>
                </a:cubicBezTo>
                <a:cubicBezTo>
                  <a:pt x="150" y="14"/>
                  <a:pt x="145" y="19"/>
                  <a:pt x="141" y="19"/>
                </a:cubicBezTo>
                <a:cubicBezTo>
                  <a:pt x="136" y="19"/>
                  <a:pt x="133" y="17"/>
                  <a:pt x="132" y="14"/>
                </a:cubicBezTo>
                <a:cubicBezTo>
                  <a:pt x="35" y="46"/>
                  <a:pt x="35" y="46"/>
                  <a:pt x="35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7" y="46"/>
                  <a:pt x="150" y="50"/>
                  <a:pt x="150" y="55"/>
                </a:cubicBezTo>
                <a:close/>
                <a:moveTo>
                  <a:pt x="24" y="106"/>
                </a:moveTo>
                <a:cubicBezTo>
                  <a:pt x="18" y="106"/>
                  <a:pt x="18" y="106"/>
                  <a:pt x="18" y="106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lose/>
                <a:moveTo>
                  <a:pt x="38" y="106"/>
                </a:moveTo>
                <a:cubicBezTo>
                  <a:pt x="30" y="106"/>
                  <a:pt x="30" y="106"/>
                  <a:pt x="30" y="106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8" y="106"/>
                  <a:pt x="38" y="106"/>
                  <a:pt x="38" y="106"/>
                </a:cubicBezTo>
                <a:cubicBezTo>
                  <a:pt x="38" y="106"/>
                  <a:pt x="38" y="106"/>
                  <a:pt x="38" y="106"/>
                </a:cubicBezTo>
                <a:close/>
                <a:moveTo>
                  <a:pt x="50" y="106"/>
                </a:moveTo>
                <a:cubicBezTo>
                  <a:pt x="44" y="106"/>
                  <a:pt x="44" y="106"/>
                  <a:pt x="44" y="106"/>
                </a:cubicBezTo>
                <a:cubicBezTo>
                  <a:pt x="44" y="139"/>
                  <a:pt x="44" y="139"/>
                  <a:pt x="44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0" y="106"/>
                  <a:pt x="50" y="106"/>
                  <a:pt x="50" y="106"/>
                </a:cubicBezTo>
                <a:cubicBezTo>
                  <a:pt x="50" y="106"/>
                  <a:pt x="50" y="106"/>
                  <a:pt x="50" y="106"/>
                </a:cubicBezTo>
                <a:close/>
                <a:moveTo>
                  <a:pt x="62" y="106"/>
                </a:moveTo>
                <a:cubicBezTo>
                  <a:pt x="56" y="106"/>
                  <a:pt x="56" y="106"/>
                  <a:pt x="56" y="106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6"/>
                  <a:pt x="62" y="106"/>
                  <a:pt x="62" y="106"/>
                </a:cubicBezTo>
                <a:close/>
                <a:moveTo>
                  <a:pt x="74" y="106"/>
                </a:moveTo>
                <a:cubicBezTo>
                  <a:pt x="68" y="106"/>
                  <a:pt x="68" y="106"/>
                  <a:pt x="68" y="106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74" y="106"/>
                  <a:pt x="74" y="106"/>
                  <a:pt x="74" y="106"/>
                </a:cubicBezTo>
                <a:close/>
                <a:moveTo>
                  <a:pt x="88" y="106"/>
                </a:moveTo>
                <a:cubicBezTo>
                  <a:pt x="82" y="106"/>
                  <a:pt x="82" y="106"/>
                  <a:pt x="82" y="106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8" y="106"/>
                  <a:pt x="88" y="106"/>
                  <a:pt x="88" y="106"/>
                </a:cubicBezTo>
                <a:cubicBezTo>
                  <a:pt x="88" y="106"/>
                  <a:pt x="88" y="106"/>
                  <a:pt x="88" y="106"/>
                </a:cubicBezTo>
                <a:close/>
                <a:moveTo>
                  <a:pt x="88" y="66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85"/>
                  <a:pt x="18" y="85"/>
                  <a:pt x="18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8" y="66"/>
                  <a:pt x="88" y="66"/>
                  <a:pt x="88" y="66"/>
                </a:cubicBezTo>
                <a:cubicBezTo>
                  <a:pt x="88" y="66"/>
                  <a:pt x="88" y="66"/>
                  <a:pt x="88" y="66"/>
                </a:cubicBezTo>
                <a:close/>
                <a:moveTo>
                  <a:pt x="132" y="122"/>
                </a:moveTo>
                <a:cubicBezTo>
                  <a:pt x="132" y="113"/>
                  <a:pt x="124" y="106"/>
                  <a:pt x="115" y="106"/>
                </a:cubicBezTo>
                <a:cubicBezTo>
                  <a:pt x="106" y="106"/>
                  <a:pt x="100" y="113"/>
                  <a:pt x="100" y="122"/>
                </a:cubicBezTo>
                <a:cubicBezTo>
                  <a:pt x="100" y="132"/>
                  <a:pt x="106" y="139"/>
                  <a:pt x="115" y="139"/>
                </a:cubicBezTo>
                <a:cubicBezTo>
                  <a:pt x="124" y="139"/>
                  <a:pt x="132" y="132"/>
                  <a:pt x="132" y="122"/>
                </a:cubicBezTo>
                <a:close/>
                <a:moveTo>
                  <a:pt x="132" y="66"/>
                </a:moveTo>
                <a:cubicBezTo>
                  <a:pt x="100" y="66"/>
                  <a:pt x="100" y="66"/>
                  <a:pt x="100" y="66"/>
                </a:cubicBezTo>
                <a:cubicBezTo>
                  <a:pt x="100" y="85"/>
                  <a:pt x="100" y="85"/>
                  <a:pt x="100" y="85"/>
                </a:cubicBezTo>
                <a:cubicBezTo>
                  <a:pt x="132" y="85"/>
                  <a:pt x="132" y="85"/>
                  <a:pt x="132" y="8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lose/>
                <a:moveTo>
                  <a:pt x="132" y="66"/>
                </a:moveTo>
                <a:cubicBezTo>
                  <a:pt x="132" y="66"/>
                  <a:pt x="132" y="66"/>
                  <a:pt x="132" y="6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Freeform 56">
            <a:extLst>
              <a:ext uri="{FF2B5EF4-FFF2-40B4-BE49-F238E27FC236}">
                <a16:creationId xmlns:a16="http://schemas.microsoft.com/office/drawing/2014/main" id="{C31BA187-850D-470B-B011-2533CC58F62E}"/>
              </a:ext>
            </a:extLst>
          </p:cNvPr>
          <p:cNvSpPr>
            <a:spLocks noEditPoints="1"/>
          </p:cNvSpPr>
          <p:nvPr/>
        </p:nvSpPr>
        <p:spPr bwMode="auto">
          <a:xfrm>
            <a:off x="10101264" y="1924051"/>
            <a:ext cx="244475" cy="254000"/>
          </a:xfrm>
          <a:custGeom>
            <a:avLst/>
            <a:gdLst>
              <a:gd name="T0" fmla="*/ 82 w 154"/>
              <a:gd name="T1" fmla="*/ 91 h 160"/>
              <a:gd name="T2" fmla="*/ 109 w 154"/>
              <a:gd name="T3" fmla="*/ 122 h 160"/>
              <a:gd name="T4" fmla="*/ 105 w 154"/>
              <a:gd name="T5" fmla="*/ 128 h 160"/>
              <a:gd name="T6" fmla="*/ 72 w 154"/>
              <a:gd name="T7" fmla="*/ 97 h 160"/>
              <a:gd name="T8" fmla="*/ 71 w 154"/>
              <a:gd name="T9" fmla="*/ 91 h 160"/>
              <a:gd name="T10" fmla="*/ 73 w 154"/>
              <a:gd name="T11" fmla="*/ 43 h 160"/>
              <a:gd name="T12" fmla="*/ 80 w 154"/>
              <a:gd name="T13" fmla="*/ 43 h 160"/>
              <a:gd name="T14" fmla="*/ 82 w 154"/>
              <a:gd name="T15" fmla="*/ 91 h 160"/>
              <a:gd name="T16" fmla="*/ 82 w 154"/>
              <a:gd name="T17" fmla="*/ 91 h 160"/>
              <a:gd name="T18" fmla="*/ 142 w 154"/>
              <a:gd name="T19" fmla="*/ 91 h 160"/>
              <a:gd name="T20" fmla="*/ 77 w 154"/>
              <a:gd name="T21" fmla="*/ 160 h 160"/>
              <a:gd name="T22" fmla="*/ 11 w 154"/>
              <a:gd name="T23" fmla="*/ 91 h 160"/>
              <a:gd name="T24" fmla="*/ 77 w 154"/>
              <a:gd name="T25" fmla="*/ 21 h 160"/>
              <a:gd name="T26" fmla="*/ 142 w 154"/>
              <a:gd name="T27" fmla="*/ 91 h 160"/>
              <a:gd name="T28" fmla="*/ 128 w 154"/>
              <a:gd name="T29" fmla="*/ 91 h 160"/>
              <a:gd name="T30" fmla="*/ 77 w 154"/>
              <a:gd name="T31" fmla="*/ 35 h 160"/>
              <a:gd name="T32" fmla="*/ 25 w 154"/>
              <a:gd name="T33" fmla="*/ 91 h 160"/>
              <a:gd name="T34" fmla="*/ 77 w 154"/>
              <a:gd name="T35" fmla="*/ 146 h 160"/>
              <a:gd name="T36" fmla="*/ 128 w 154"/>
              <a:gd name="T37" fmla="*/ 91 h 160"/>
              <a:gd name="T38" fmla="*/ 142 w 154"/>
              <a:gd name="T39" fmla="*/ 51 h 160"/>
              <a:gd name="T40" fmla="*/ 154 w 154"/>
              <a:gd name="T41" fmla="*/ 47 h 160"/>
              <a:gd name="T42" fmla="*/ 108 w 154"/>
              <a:gd name="T43" fmla="*/ 0 h 160"/>
              <a:gd name="T44" fmla="*/ 105 w 154"/>
              <a:gd name="T45" fmla="*/ 14 h 160"/>
              <a:gd name="T46" fmla="*/ 142 w 154"/>
              <a:gd name="T47" fmla="*/ 51 h 160"/>
              <a:gd name="T48" fmla="*/ 48 w 154"/>
              <a:gd name="T49" fmla="*/ 14 h 160"/>
              <a:gd name="T50" fmla="*/ 45 w 154"/>
              <a:gd name="T51" fmla="*/ 0 h 160"/>
              <a:gd name="T52" fmla="*/ 0 w 154"/>
              <a:gd name="T53" fmla="*/ 47 h 160"/>
              <a:gd name="T54" fmla="*/ 13 w 154"/>
              <a:gd name="T55" fmla="*/ 51 h 160"/>
              <a:gd name="T56" fmla="*/ 48 w 154"/>
              <a:gd name="T57" fmla="*/ 14 h 160"/>
              <a:gd name="T58" fmla="*/ 48 w 154"/>
              <a:gd name="T59" fmla="*/ 14 h 160"/>
              <a:gd name="T60" fmla="*/ 48 w 154"/>
              <a:gd name="T61" fmla="*/ 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4" h="160">
                <a:moveTo>
                  <a:pt x="82" y="91"/>
                </a:moveTo>
                <a:cubicBezTo>
                  <a:pt x="109" y="122"/>
                  <a:pt x="109" y="122"/>
                  <a:pt x="109" y="122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72" y="97"/>
                  <a:pt x="72" y="97"/>
                  <a:pt x="72" y="97"/>
                </a:cubicBezTo>
                <a:cubicBezTo>
                  <a:pt x="71" y="91"/>
                  <a:pt x="71" y="91"/>
                  <a:pt x="71" y="91"/>
                </a:cubicBezTo>
                <a:cubicBezTo>
                  <a:pt x="73" y="43"/>
                  <a:pt x="73" y="43"/>
                  <a:pt x="7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2" y="91"/>
                  <a:pt x="82" y="91"/>
                  <a:pt x="82" y="91"/>
                </a:cubicBezTo>
                <a:cubicBezTo>
                  <a:pt x="82" y="91"/>
                  <a:pt x="82" y="91"/>
                  <a:pt x="82" y="91"/>
                </a:cubicBezTo>
                <a:close/>
                <a:moveTo>
                  <a:pt x="142" y="91"/>
                </a:moveTo>
                <a:cubicBezTo>
                  <a:pt x="142" y="129"/>
                  <a:pt x="112" y="160"/>
                  <a:pt x="77" y="160"/>
                </a:cubicBezTo>
                <a:cubicBezTo>
                  <a:pt x="41" y="160"/>
                  <a:pt x="11" y="129"/>
                  <a:pt x="11" y="91"/>
                </a:cubicBezTo>
                <a:cubicBezTo>
                  <a:pt x="11" y="52"/>
                  <a:pt x="41" y="21"/>
                  <a:pt x="77" y="21"/>
                </a:cubicBezTo>
                <a:cubicBezTo>
                  <a:pt x="112" y="21"/>
                  <a:pt x="142" y="52"/>
                  <a:pt x="142" y="91"/>
                </a:cubicBezTo>
                <a:close/>
                <a:moveTo>
                  <a:pt x="128" y="91"/>
                </a:moveTo>
                <a:cubicBezTo>
                  <a:pt x="128" y="59"/>
                  <a:pt x="106" y="35"/>
                  <a:pt x="77" y="35"/>
                </a:cubicBezTo>
                <a:cubicBezTo>
                  <a:pt x="48" y="35"/>
                  <a:pt x="25" y="59"/>
                  <a:pt x="25" y="91"/>
                </a:cubicBezTo>
                <a:cubicBezTo>
                  <a:pt x="25" y="122"/>
                  <a:pt x="48" y="146"/>
                  <a:pt x="77" y="146"/>
                </a:cubicBezTo>
                <a:cubicBezTo>
                  <a:pt x="106" y="146"/>
                  <a:pt x="128" y="122"/>
                  <a:pt x="128" y="91"/>
                </a:cubicBezTo>
                <a:close/>
                <a:moveTo>
                  <a:pt x="142" y="51"/>
                </a:moveTo>
                <a:cubicBezTo>
                  <a:pt x="154" y="47"/>
                  <a:pt x="154" y="47"/>
                  <a:pt x="154" y="47"/>
                </a:cubicBezTo>
                <a:cubicBezTo>
                  <a:pt x="145" y="26"/>
                  <a:pt x="128" y="9"/>
                  <a:pt x="108" y="0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20" y="21"/>
                  <a:pt x="134" y="34"/>
                  <a:pt x="142" y="51"/>
                </a:cubicBezTo>
                <a:close/>
                <a:moveTo>
                  <a:pt x="48" y="14"/>
                </a:moveTo>
                <a:cubicBezTo>
                  <a:pt x="45" y="0"/>
                  <a:pt x="45" y="0"/>
                  <a:pt x="45" y="0"/>
                </a:cubicBezTo>
                <a:cubicBezTo>
                  <a:pt x="25" y="9"/>
                  <a:pt x="8" y="26"/>
                  <a:pt x="0" y="47"/>
                </a:cubicBezTo>
                <a:cubicBezTo>
                  <a:pt x="13" y="51"/>
                  <a:pt x="13" y="51"/>
                  <a:pt x="13" y="51"/>
                </a:cubicBezTo>
                <a:cubicBezTo>
                  <a:pt x="19" y="34"/>
                  <a:pt x="33" y="21"/>
                  <a:pt x="48" y="14"/>
                </a:cubicBezTo>
                <a:close/>
                <a:moveTo>
                  <a:pt x="48" y="14"/>
                </a:moveTo>
                <a:cubicBezTo>
                  <a:pt x="48" y="14"/>
                  <a:pt x="48" y="14"/>
                  <a:pt x="48" y="1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57">
            <a:extLst>
              <a:ext uri="{FF2B5EF4-FFF2-40B4-BE49-F238E27FC236}">
                <a16:creationId xmlns:a16="http://schemas.microsoft.com/office/drawing/2014/main" id="{2AC398ED-3131-479B-A128-64E97C00C906}"/>
              </a:ext>
            </a:extLst>
          </p:cNvPr>
          <p:cNvSpPr>
            <a:spLocks noEditPoints="1"/>
          </p:cNvSpPr>
          <p:nvPr/>
        </p:nvSpPr>
        <p:spPr bwMode="auto">
          <a:xfrm>
            <a:off x="9567864" y="1924051"/>
            <a:ext cx="204788" cy="254000"/>
          </a:xfrm>
          <a:custGeom>
            <a:avLst/>
            <a:gdLst>
              <a:gd name="T0" fmla="*/ 70 w 129"/>
              <a:gd name="T1" fmla="*/ 93 h 160"/>
              <a:gd name="T2" fmla="*/ 113 w 129"/>
              <a:gd name="T3" fmla="*/ 47 h 160"/>
              <a:gd name="T4" fmla="*/ 70 w 129"/>
              <a:gd name="T5" fmla="*/ 0 h 160"/>
              <a:gd name="T6" fmla="*/ 26 w 129"/>
              <a:gd name="T7" fmla="*/ 47 h 160"/>
              <a:gd name="T8" fmla="*/ 70 w 129"/>
              <a:gd name="T9" fmla="*/ 93 h 160"/>
              <a:gd name="T10" fmla="*/ 37 w 129"/>
              <a:gd name="T11" fmla="*/ 33 h 160"/>
              <a:gd name="T12" fmla="*/ 88 w 129"/>
              <a:gd name="T13" fmla="*/ 18 h 160"/>
              <a:gd name="T14" fmla="*/ 104 w 129"/>
              <a:gd name="T15" fmla="*/ 50 h 160"/>
              <a:gd name="T16" fmla="*/ 70 w 129"/>
              <a:gd name="T17" fmla="*/ 84 h 160"/>
              <a:gd name="T18" fmla="*/ 35 w 129"/>
              <a:gd name="T19" fmla="*/ 47 h 160"/>
              <a:gd name="T20" fmla="*/ 37 w 129"/>
              <a:gd name="T21" fmla="*/ 33 h 160"/>
              <a:gd name="T22" fmla="*/ 129 w 129"/>
              <a:gd name="T23" fmla="*/ 120 h 160"/>
              <a:gd name="T24" fmla="*/ 129 w 129"/>
              <a:gd name="T25" fmla="*/ 160 h 160"/>
              <a:gd name="T26" fmla="*/ 10 w 129"/>
              <a:gd name="T27" fmla="*/ 160 h 160"/>
              <a:gd name="T28" fmla="*/ 10 w 129"/>
              <a:gd name="T29" fmla="*/ 120 h 160"/>
              <a:gd name="T30" fmla="*/ 15 w 129"/>
              <a:gd name="T31" fmla="*/ 103 h 160"/>
              <a:gd name="T32" fmla="*/ 33 w 129"/>
              <a:gd name="T33" fmla="*/ 112 h 160"/>
              <a:gd name="T34" fmla="*/ 44 w 129"/>
              <a:gd name="T35" fmla="*/ 107 h 160"/>
              <a:gd name="T36" fmla="*/ 45 w 129"/>
              <a:gd name="T37" fmla="*/ 105 h 160"/>
              <a:gd name="T38" fmla="*/ 49 w 129"/>
              <a:gd name="T39" fmla="*/ 100 h 160"/>
              <a:gd name="T40" fmla="*/ 50 w 129"/>
              <a:gd name="T41" fmla="*/ 98 h 160"/>
              <a:gd name="T42" fmla="*/ 51 w 129"/>
              <a:gd name="T43" fmla="*/ 94 h 160"/>
              <a:gd name="T44" fmla="*/ 70 w 129"/>
              <a:gd name="T45" fmla="*/ 99 h 160"/>
              <a:gd name="T46" fmla="*/ 102 w 129"/>
              <a:gd name="T47" fmla="*/ 85 h 160"/>
              <a:gd name="T48" fmla="*/ 129 w 129"/>
              <a:gd name="T49" fmla="*/ 120 h 160"/>
              <a:gd name="T50" fmla="*/ 16 w 129"/>
              <a:gd name="T51" fmla="*/ 95 h 160"/>
              <a:gd name="T52" fmla="*/ 10 w 129"/>
              <a:gd name="T53" fmla="*/ 83 h 160"/>
              <a:gd name="T54" fmla="*/ 10 w 129"/>
              <a:gd name="T55" fmla="*/ 83 h 160"/>
              <a:gd name="T56" fmla="*/ 9 w 129"/>
              <a:gd name="T57" fmla="*/ 83 h 160"/>
              <a:gd name="T58" fmla="*/ 9 w 129"/>
              <a:gd name="T59" fmla="*/ 83 h 160"/>
              <a:gd name="T60" fmla="*/ 9 w 129"/>
              <a:gd name="T61" fmla="*/ 83 h 160"/>
              <a:gd name="T62" fmla="*/ 4 w 129"/>
              <a:gd name="T63" fmla="*/ 69 h 160"/>
              <a:gd name="T64" fmla="*/ 12 w 129"/>
              <a:gd name="T65" fmla="*/ 44 h 160"/>
              <a:gd name="T66" fmla="*/ 14 w 129"/>
              <a:gd name="T67" fmla="*/ 44 h 160"/>
              <a:gd name="T68" fmla="*/ 21 w 129"/>
              <a:gd name="T69" fmla="*/ 44 h 160"/>
              <a:gd name="T70" fmla="*/ 22 w 129"/>
              <a:gd name="T71" fmla="*/ 60 h 160"/>
              <a:gd name="T72" fmla="*/ 15 w 129"/>
              <a:gd name="T73" fmla="*/ 60 h 160"/>
              <a:gd name="T74" fmla="*/ 14 w 129"/>
              <a:gd name="T75" fmla="*/ 64 h 160"/>
              <a:gd name="T76" fmla="*/ 19 w 129"/>
              <a:gd name="T77" fmla="*/ 77 h 160"/>
              <a:gd name="T78" fmla="*/ 19 w 129"/>
              <a:gd name="T79" fmla="*/ 77 h 160"/>
              <a:gd name="T80" fmla="*/ 19 w 129"/>
              <a:gd name="T81" fmla="*/ 77 h 160"/>
              <a:gd name="T82" fmla="*/ 21 w 129"/>
              <a:gd name="T83" fmla="*/ 78 h 160"/>
              <a:gd name="T84" fmla="*/ 26 w 129"/>
              <a:gd name="T85" fmla="*/ 90 h 160"/>
              <a:gd name="T86" fmla="*/ 30 w 129"/>
              <a:gd name="T87" fmla="*/ 92 h 160"/>
              <a:gd name="T88" fmla="*/ 33 w 129"/>
              <a:gd name="T89" fmla="*/ 85 h 160"/>
              <a:gd name="T90" fmla="*/ 45 w 129"/>
              <a:gd name="T91" fmla="*/ 95 h 160"/>
              <a:gd name="T92" fmla="*/ 42 w 129"/>
              <a:gd name="T93" fmla="*/ 102 h 160"/>
              <a:gd name="T94" fmla="*/ 40 w 129"/>
              <a:gd name="T95" fmla="*/ 103 h 160"/>
              <a:gd name="T96" fmla="*/ 16 w 129"/>
              <a:gd name="T97" fmla="*/ 95 h 160"/>
              <a:gd name="T98" fmla="*/ 16 w 129"/>
              <a:gd name="T99" fmla="*/ 95 h 160"/>
              <a:gd name="T100" fmla="*/ 16 w 129"/>
              <a:gd name="T101" fmla="*/ 9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" h="160">
                <a:moveTo>
                  <a:pt x="70" y="93"/>
                </a:moveTo>
                <a:cubicBezTo>
                  <a:pt x="93" y="93"/>
                  <a:pt x="113" y="73"/>
                  <a:pt x="113" y="47"/>
                </a:cubicBezTo>
                <a:cubicBezTo>
                  <a:pt x="113" y="22"/>
                  <a:pt x="93" y="0"/>
                  <a:pt x="70" y="0"/>
                </a:cubicBezTo>
                <a:cubicBezTo>
                  <a:pt x="46" y="0"/>
                  <a:pt x="26" y="22"/>
                  <a:pt x="26" y="47"/>
                </a:cubicBezTo>
                <a:cubicBezTo>
                  <a:pt x="26" y="73"/>
                  <a:pt x="46" y="93"/>
                  <a:pt x="70" y="93"/>
                </a:cubicBezTo>
                <a:close/>
                <a:moveTo>
                  <a:pt x="37" y="33"/>
                </a:moveTo>
                <a:cubicBezTo>
                  <a:pt x="46" y="32"/>
                  <a:pt x="86" y="23"/>
                  <a:pt x="88" y="18"/>
                </a:cubicBezTo>
                <a:cubicBezTo>
                  <a:pt x="89" y="28"/>
                  <a:pt x="97" y="43"/>
                  <a:pt x="104" y="50"/>
                </a:cubicBezTo>
                <a:cubicBezTo>
                  <a:pt x="103" y="69"/>
                  <a:pt x="88" y="84"/>
                  <a:pt x="70" y="84"/>
                </a:cubicBezTo>
                <a:cubicBezTo>
                  <a:pt x="50" y="84"/>
                  <a:pt x="35" y="68"/>
                  <a:pt x="35" y="47"/>
                </a:cubicBezTo>
                <a:cubicBezTo>
                  <a:pt x="35" y="42"/>
                  <a:pt x="36" y="37"/>
                  <a:pt x="37" y="33"/>
                </a:cubicBezTo>
                <a:close/>
                <a:moveTo>
                  <a:pt x="129" y="120"/>
                </a:moveTo>
                <a:cubicBezTo>
                  <a:pt x="129" y="160"/>
                  <a:pt x="129" y="160"/>
                  <a:pt x="129" y="160"/>
                </a:cubicBezTo>
                <a:cubicBezTo>
                  <a:pt x="10" y="160"/>
                  <a:pt x="10" y="160"/>
                  <a:pt x="10" y="16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4"/>
                  <a:pt x="11" y="108"/>
                  <a:pt x="15" y="103"/>
                </a:cubicBezTo>
                <a:cubicBezTo>
                  <a:pt x="19" y="109"/>
                  <a:pt x="26" y="112"/>
                  <a:pt x="33" y="112"/>
                </a:cubicBezTo>
                <a:cubicBezTo>
                  <a:pt x="37" y="112"/>
                  <a:pt x="40" y="109"/>
                  <a:pt x="44" y="107"/>
                </a:cubicBezTo>
                <a:cubicBezTo>
                  <a:pt x="44" y="107"/>
                  <a:pt x="45" y="107"/>
                  <a:pt x="45" y="105"/>
                </a:cubicBezTo>
                <a:cubicBezTo>
                  <a:pt x="46" y="104"/>
                  <a:pt x="47" y="102"/>
                  <a:pt x="49" y="100"/>
                </a:cubicBezTo>
                <a:cubicBezTo>
                  <a:pt x="49" y="100"/>
                  <a:pt x="49" y="99"/>
                  <a:pt x="50" y="98"/>
                </a:cubicBezTo>
                <a:cubicBezTo>
                  <a:pt x="50" y="98"/>
                  <a:pt x="51" y="97"/>
                  <a:pt x="51" y="94"/>
                </a:cubicBezTo>
                <a:cubicBezTo>
                  <a:pt x="57" y="97"/>
                  <a:pt x="63" y="99"/>
                  <a:pt x="70" y="99"/>
                </a:cubicBezTo>
                <a:cubicBezTo>
                  <a:pt x="82" y="99"/>
                  <a:pt x="93" y="93"/>
                  <a:pt x="102" y="85"/>
                </a:cubicBezTo>
                <a:cubicBezTo>
                  <a:pt x="117" y="88"/>
                  <a:pt x="129" y="103"/>
                  <a:pt x="129" y="120"/>
                </a:cubicBezTo>
                <a:close/>
                <a:moveTo>
                  <a:pt x="16" y="95"/>
                </a:moveTo>
                <a:cubicBezTo>
                  <a:pt x="14" y="92"/>
                  <a:pt x="11" y="88"/>
                  <a:pt x="10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9" y="83"/>
                  <a:pt x="9" y="83"/>
                  <a:pt x="9" y="83"/>
                </a:cubicBezTo>
                <a:cubicBezTo>
                  <a:pt x="9" y="83"/>
                  <a:pt x="9" y="83"/>
                  <a:pt x="9" y="83"/>
                </a:cubicBezTo>
                <a:cubicBezTo>
                  <a:pt x="9" y="83"/>
                  <a:pt x="9" y="83"/>
                  <a:pt x="9" y="83"/>
                </a:cubicBezTo>
                <a:cubicBezTo>
                  <a:pt x="8" y="78"/>
                  <a:pt x="5" y="74"/>
                  <a:pt x="4" y="69"/>
                </a:cubicBezTo>
                <a:cubicBezTo>
                  <a:pt x="0" y="58"/>
                  <a:pt x="4" y="47"/>
                  <a:pt x="12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6" y="44"/>
                  <a:pt x="18" y="44"/>
                  <a:pt x="21" y="44"/>
                </a:cubicBezTo>
                <a:cubicBezTo>
                  <a:pt x="24" y="45"/>
                  <a:pt x="25" y="60"/>
                  <a:pt x="22" y="60"/>
                </a:cubicBezTo>
                <a:cubicBezTo>
                  <a:pt x="21" y="60"/>
                  <a:pt x="16" y="59"/>
                  <a:pt x="15" y="60"/>
                </a:cubicBezTo>
                <a:cubicBezTo>
                  <a:pt x="14" y="60"/>
                  <a:pt x="14" y="63"/>
                  <a:pt x="14" y="64"/>
                </a:cubicBezTo>
                <a:cubicBezTo>
                  <a:pt x="15" y="68"/>
                  <a:pt x="18" y="73"/>
                  <a:pt x="19" y="77"/>
                </a:cubicBezTo>
                <a:cubicBezTo>
                  <a:pt x="19" y="77"/>
                  <a:pt x="19" y="77"/>
                  <a:pt x="19" y="77"/>
                </a:cubicBezTo>
                <a:cubicBezTo>
                  <a:pt x="19" y="77"/>
                  <a:pt x="19" y="77"/>
                  <a:pt x="19" y="77"/>
                </a:cubicBezTo>
                <a:cubicBezTo>
                  <a:pt x="19" y="78"/>
                  <a:pt x="21" y="78"/>
                  <a:pt x="21" y="78"/>
                </a:cubicBezTo>
                <a:cubicBezTo>
                  <a:pt x="22" y="82"/>
                  <a:pt x="24" y="87"/>
                  <a:pt x="26" y="90"/>
                </a:cubicBezTo>
                <a:cubicBezTo>
                  <a:pt x="26" y="92"/>
                  <a:pt x="29" y="93"/>
                  <a:pt x="30" y="92"/>
                </a:cubicBezTo>
                <a:cubicBezTo>
                  <a:pt x="31" y="92"/>
                  <a:pt x="32" y="87"/>
                  <a:pt x="33" y="85"/>
                </a:cubicBezTo>
                <a:cubicBezTo>
                  <a:pt x="36" y="83"/>
                  <a:pt x="46" y="93"/>
                  <a:pt x="45" y="95"/>
                </a:cubicBezTo>
                <a:cubicBezTo>
                  <a:pt x="44" y="98"/>
                  <a:pt x="43" y="100"/>
                  <a:pt x="42" y="102"/>
                </a:cubicBezTo>
                <a:cubicBezTo>
                  <a:pt x="42" y="103"/>
                  <a:pt x="40" y="103"/>
                  <a:pt x="40" y="103"/>
                </a:cubicBezTo>
                <a:cubicBezTo>
                  <a:pt x="33" y="109"/>
                  <a:pt x="22" y="105"/>
                  <a:pt x="16" y="95"/>
                </a:cubicBezTo>
                <a:close/>
                <a:moveTo>
                  <a:pt x="16" y="95"/>
                </a:moveTo>
                <a:cubicBezTo>
                  <a:pt x="16" y="95"/>
                  <a:pt x="16" y="95"/>
                  <a:pt x="16" y="9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58">
            <a:extLst>
              <a:ext uri="{FF2B5EF4-FFF2-40B4-BE49-F238E27FC236}">
                <a16:creationId xmlns:a16="http://schemas.microsoft.com/office/drawing/2014/main" id="{76E55B23-3BD6-4076-A4D9-90863A5D46AE}"/>
              </a:ext>
            </a:extLst>
          </p:cNvPr>
          <p:cNvSpPr>
            <a:spLocks noEditPoints="1"/>
          </p:cNvSpPr>
          <p:nvPr/>
        </p:nvSpPr>
        <p:spPr bwMode="auto">
          <a:xfrm>
            <a:off x="8486776" y="3019426"/>
            <a:ext cx="171450" cy="260350"/>
          </a:xfrm>
          <a:custGeom>
            <a:avLst/>
            <a:gdLst>
              <a:gd name="T0" fmla="*/ 97 w 108"/>
              <a:gd name="T1" fmla="*/ 15 h 164"/>
              <a:gd name="T2" fmla="*/ 73 w 108"/>
              <a:gd name="T3" fmla="*/ 15 h 164"/>
              <a:gd name="T4" fmla="*/ 73 w 108"/>
              <a:gd name="T5" fmla="*/ 24 h 164"/>
              <a:gd name="T6" fmla="*/ 93 w 108"/>
              <a:gd name="T7" fmla="*/ 24 h 164"/>
              <a:gd name="T8" fmla="*/ 98 w 108"/>
              <a:gd name="T9" fmla="*/ 30 h 164"/>
              <a:gd name="T10" fmla="*/ 98 w 108"/>
              <a:gd name="T11" fmla="*/ 149 h 164"/>
              <a:gd name="T12" fmla="*/ 93 w 108"/>
              <a:gd name="T13" fmla="*/ 154 h 164"/>
              <a:gd name="T14" fmla="*/ 14 w 108"/>
              <a:gd name="T15" fmla="*/ 154 h 164"/>
              <a:gd name="T16" fmla="*/ 9 w 108"/>
              <a:gd name="T17" fmla="*/ 149 h 164"/>
              <a:gd name="T18" fmla="*/ 9 w 108"/>
              <a:gd name="T19" fmla="*/ 30 h 164"/>
              <a:gd name="T20" fmla="*/ 14 w 108"/>
              <a:gd name="T21" fmla="*/ 24 h 164"/>
              <a:gd name="T22" fmla="*/ 33 w 108"/>
              <a:gd name="T23" fmla="*/ 24 h 164"/>
              <a:gd name="T24" fmla="*/ 33 w 108"/>
              <a:gd name="T25" fmla="*/ 15 h 164"/>
              <a:gd name="T26" fmla="*/ 9 w 108"/>
              <a:gd name="T27" fmla="*/ 15 h 164"/>
              <a:gd name="T28" fmla="*/ 0 w 108"/>
              <a:gd name="T29" fmla="*/ 24 h 164"/>
              <a:gd name="T30" fmla="*/ 0 w 108"/>
              <a:gd name="T31" fmla="*/ 154 h 164"/>
              <a:gd name="T32" fmla="*/ 9 w 108"/>
              <a:gd name="T33" fmla="*/ 164 h 164"/>
              <a:gd name="T34" fmla="*/ 97 w 108"/>
              <a:gd name="T35" fmla="*/ 164 h 164"/>
              <a:gd name="T36" fmla="*/ 108 w 108"/>
              <a:gd name="T37" fmla="*/ 154 h 164"/>
              <a:gd name="T38" fmla="*/ 108 w 108"/>
              <a:gd name="T39" fmla="*/ 24 h 164"/>
              <a:gd name="T40" fmla="*/ 97 w 108"/>
              <a:gd name="T41" fmla="*/ 15 h 164"/>
              <a:gd name="T42" fmla="*/ 27 w 108"/>
              <a:gd name="T43" fmla="*/ 33 h 164"/>
              <a:gd name="T44" fmla="*/ 27 w 108"/>
              <a:gd name="T45" fmla="*/ 39 h 164"/>
              <a:gd name="T46" fmla="*/ 80 w 108"/>
              <a:gd name="T47" fmla="*/ 39 h 164"/>
              <a:gd name="T48" fmla="*/ 80 w 108"/>
              <a:gd name="T49" fmla="*/ 33 h 164"/>
              <a:gd name="T50" fmla="*/ 76 w 108"/>
              <a:gd name="T51" fmla="*/ 30 h 164"/>
              <a:gd name="T52" fmla="*/ 65 w 108"/>
              <a:gd name="T53" fmla="*/ 30 h 164"/>
              <a:gd name="T54" fmla="*/ 65 w 108"/>
              <a:gd name="T55" fmla="*/ 8 h 164"/>
              <a:gd name="T56" fmla="*/ 42 w 108"/>
              <a:gd name="T57" fmla="*/ 8 h 164"/>
              <a:gd name="T58" fmla="*/ 42 w 108"/>
              <a:gd name="T59" fmla="*/ 30 h 164"/>
              <a:gd name="T60" fmla="*/ 31 w 108"/>
              <a:gd name="T61" fmla="*/ 30 h 164"/>
              <a:gd name="T62" fmla="*/ 27 w 108"/>
              <a:gd name="T63" fmla="*/ 33 h 164"/>
              <a:gd name="T64" fmla="*/ 86 w 108"/>
              <a:gd name="T65" fmla="*/ 65 h 164"/>
              <a:gd name="T66" fmla="*/ 22 w 108"/>
              <a:gd name="T67" fmla="*/ 65 h 164"/>
              <a:gd name="T68" fmla="*/ 22 w 108"/>
              <a:gd name="T69" fmla="*/ 76 h 164"/>
              <a:gd name="T70" fmla="*/ 86 w 108"/>
              <a:gd name="T71" fmla="*/ 76 h 164"/>
              <a:gd name="T72" fmla="*/ 86 w 108"/>
              <a:gd name="T73" fmla="*/ 65 h 164"/>
              <a:gd name="T74" fmla="*/ 86 w 108"/>
              <a:gd name="T75" fmla="*/ 95 h 164"/>
              <a:gd name="T76" fmla="*/ 22 w 108"/>
              <a:gd name="T77" fmla="*/ 95 h 164"/>
              <a:gd name="T78" fmla="*/ 22 w 108"/>
              <a:gd name="T79" fmla="*/ 107 h 164"/>
              <a:gd name="T80" fmla="*/ 86 w 108"/>
              <a:gd name="T81" fmla="*/ 107 h 164"/>
              <a:gd name="T82" fmla="*/ 86 w 108"/>
              <a:gd name="T83" fmla="*/ 95 h 164"/>
              <a:gd name="T84" fmla="*/ 22 w 108"/>
              <a:gd name="T85" fmla="*/ 138 h 164"/>
              <a:gd name="T86" fmla="*/ 86 w 108"/>
              <a:gd name="T87" fmla="*/ 138 h 164"/>
              <a:gd name="T88" fmla="*/ 86 w 108"/>
              <a:gd name="T89" fmla="*/ 124 h 164"/>
              <a:gd name="T90" fmla="*/ 22 w 108"/>
              <a:gd name="T91" fmla="*/ 124 h 164"/>
              <a:gd name="T92" fmla="*/ 22 w 108"/>
              <a:gd name="T93" fmla="*/ 13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8" h="164">
                <a:moveTo>
                  <a:pt x="97" y="15"/>
                </a:moveTo>
                <a:cubicBezTo>
                  <a:pt x="73" y="15"/>
                  <a:pt x="73" y="15"/>
                  <a:pt x="73" y="15"/>
                </a:cubicBezTo>
                <a:cubicBezTo>
                  <a:pt x="73" y="24"/>
                  <a:pt x="73" y="24"/>
                  <a:pt x="7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6" y="24"/>
                  <a:pt x="98" y="27"/>
                  <a:pt x="98" y="30"/>
                </a:cubicBezTo>
                <a:cubicBezTo>
                  <a:pt x="98" y="149"/>
                  <a:pt x="98" y="149"/>
                  <a:pt x="98" y="149"/>
                </a:cubicBezTo>
                <a:cubicBezTo>
                  <a:pt x="98" y="152"/>
                  <a:pt x="96" y="154"/>
                  <a:pt x="93" y="154"/>
                </a:cubicBezTo>
                <a:cubicBezTo>
                  <a:pt x="14" y="154"/>
                  <a:pt x="14" y="154"/>
                  <a:pt x="14" y="154"/>
                </a:cubicBezTo>
                <a:cubicBezTo>
                  <a:pt x="11" y="154"/>
                  <a:pt x="9" y="152"/>
                  <a:pt x="9" y="149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27"/>
                  <a:pt x="11" y="24"/>
                  <a:pt x="14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15"/>
                  <a:pt x="33" y="15"/>
                  <a:pt x="33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4" y="15"/>
                  <a:pt x="0" y="20"/>
                  <a:pt x="0" y="2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60"/>
                  <a:pt x="4" y="164"/>
                  <a:pt x="9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103" y="164"/>
                  <a:pt x="108" y="160"/>
                  <a:pt x="108" y="15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0"/>
                  <a:pt x="103" y="15"/>
                  <a:pt x="97" y="15"/>
                </a:cubicBezTo>
                <a:close/>
                <a:moveTo>
                  <a:pt x="27" y="33"/>
                </a:moveTo>
                <a:cubicBezTo>
                  <a:pt x="27" y="39"/>
                  <a:pt x="27" y="39"/>
                  <a:pt x="27" y="39"/>
                </a:cubicBezTo>
                <a:cubicBezTo>
                  <a:pt x="80" y="39"/>
                  <a:pt x="80" y="39"/>
                  <a:pt x="80" y="39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1"/>
                  <a:pt x="78" y="30"/>
                  <a:pt x="76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8"/>
                  <a:pt x="65" y="8"/>
                  <a:pt x="65" y="8"/>
                </a:cubicBezTo>
                <a:cubicBezTo>
                  <a:pt x="54" y="0"/>
                  <a:pt x="42" y="8"/>
                  <a:pt x="42" y="8"/>
                </a:cubicBezTo>
                <a:cubicBezTo>
                  <a:pt x="42" y="30"/>
                  <a:pt x="42" y="30"/>
                  <a:pt x="42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0" y="30"/>
                  <a:pt x="27" y="31"/>
                  <a:pt x="27" y="33"/>
                </a:cubicBezTo>
                <a:close/>
                <a:moveTo>
                  <a:pt x="86" y="6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76"/>
                  <a:pt x="22" y="76"/>
                  <a:pt x="22" y="76"/>
                </a:cubicBezTo>
                <a:cubicBezTo>
                  <a:pt x="86" y="76"/>
                  <a:pt x="86" y="76"/>
                  <a:pt x="86" y="76"/>
                </a:cubicBezTo>
                <a:lnTo>
                  <a:pt x="86" y="65"/>
                </a:lnTo>
                <a:close/>
                <a:moveTo>
                  <a:pt x="86" y="95"/>
                </a:moveTo>
                <a:cubicBezTo>
                  <a:pt x="22" y="95"/>
                  <a:pt x="22" y="95"/>
                  <a:pt x="22" y="95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86" y="107"/>
                  <a:pt x="86" y="107"/>
                  <a:pt x="86" y="107"/>
                </a:cubicBezTo>
                <a:lnTo>
                  <a:pt x="86" y="95"/>
                </a:lnTo>
                <a:close/>
                <a:moveTo>
                  <a:pt x="22" y="138"/>
                </a:moveTo>
                <a:cubicBezTo>
                  <a:pt x="86" y="138"/>
                  <a:pt x="86" y="138"/>
                  <a:pt x="86" y="138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22" y="124"/>
                  <a:pt x="22" y="124"/>
                  <a:pt x="22" y="124"/>
                </a:cubicBezTo>
                <a:lnTo>
                  <a:pt x="22" y="1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59">
            <a:extLst>
              <a:ext uri="{FF2B5EF4-FFF2-40B4-BE49-F238E27FC236}">
                <a16:creationId xmlns:a16="http://schemas.microsoft.com/office/drawing/2014/main" id="{CE7F698C-CD03-47D7-844F-90EA06B1F447}"/>
              </a:ext>
            </a:extLst>
          </p:cNvPr>
          <p:cNvSpPr>
            <a:spLocks noEditPoints="1"/>
          </p:cNvSpPr>
          <p:nvPr/>
        </p:nvSpPr>
        <p:spPr bwMode="auto">
          <a:xfrm>
            <a:off x="8996364" y="3052763"/>
            <a:ext cx="252413" cy="201613"/>
          </a:xfrm>
          <a:custGeom>
            <a:avLst/>
            <a:gdLst>
              <a:gd name="T0" fmla="*/ 159 w 160"/>
              <a:gd name="T1" fmla="*/ 67 h 127"/>
              <a:gd name="T2" fmla="*/ 154 w 160"/>
              <a:gd name="T3" fmla="*/ 60 h 127"/>
              <a:gd name="T4" fmla="*/ 145 w 160"/>
              <a:gd name="T5" fmla="*/ 57 h 127"/>
              <a:gd name="T6" fmla="*/ 129 w 160"/>
              <a:gd name="T7" fmla="*/ 57 h 127"/>
              <a:gd name="T8" fmla="*/ 129 w 160"/>
              <a:gd name="T9" fmla="*/ 43 h 127"/>
              <a:gd name="T10" fmla="*/ 124 w 160"/>
              <a:gd name="T11" fmla="*/ 29 h 127"/>
              <a:gd name="T12" fmla="*/ 110 w 160"/>
              <a:gd name="T13" fmla="*/ 23 h 127"/>
              <a:gd name="T14" fmla="*/ 64 w 160"/>
              <a:gd name="T15" fmla="*/ 23 h 127"/>
              <a:gd name="T16" fmla="*/ 64 w 160"/>
              <a:gd name="T17" fmla="*/ 20 h 127"/>
              <a:gd name="T18" fmla="*/ 59 w 160"/>
              <a:gd name="T19" fmla="*/ 6 h 127"/>
              <a:gd name="T20" fmla="*/ 45 w 160"/>
              <a:gd name="T21" fmla="*/ 0 h 127"/>
              <a:gd name="T22" fmla="*/ 19 w 160"/>
              <a:gd name="T23" fmla="*/ 0 h 127"/>
              <a:gd name="T24" fmla="*/ 5 w 160"/>
              <a:gd name="T25" fmla="*/ 6 h 127"/>
              <a:gd name="T26" fmla="*/ 0 w 160"/>
              <a:gd name="T27" fmla="*/ 20 h 127"/>
              <a:gd name="T28" fmla="*/ 0 w 160"/>
              <a:gd name="T29" fmla="*/ 107 h 127"/>
              <a:gd name="T30" fmla="*/ 5 w 160"/>
              <a:gd name="T31" fmla="*/ 122 h 127"/>
              <a:gd name="T32" fmla="*/ 19 w 160"/>
              <a:gd name="T33" fmla="*/ 127 h 127"/>
              <a:gd name="T34" fmla="*/ 110 w 160"/>
              <a:gd name="T35" fmla="*/ 127 h 127"/>
              <a:gd name="T36" fmla="*/ 121 w 160"/>
              <a:gd name="T37" fmla="*/ 124 h 127"/>
              <a:gd name="T38" fmla="*/ 131 w 160"/>
              <a:gd name="T39" fmla="*/ 116 h 127"/>
              <a:gd name="T40" fmla="*/ 156 w 160"/>
              <a:gd name="T41" fmla="*/ 83 h 127"/>
              <a:gd name="T42" fmla="*/ 160 w 160"/>
              <a:gd name="T43" fmla="*/ 72 h 127"/>
              <a:gd name="T44" fmla="*/ 159 w 160"/>
              <a:gd name="T45" fmla="*/ 67 h 127"/>
              <a:gd name="T46" fmla="*/ 10 w 160"/>
              <a:gd name="T47" fmla="*/ 20 h 127"/>
              <a:gd name="T48" fmla="*/ 12 w 160"/>
              <a:gd name="T49" fmla="*/ 14 h 127"/>
              <a:gd name="T50" fmla="*/ 19 w 160"/>
              <a:gd name="T51" fmla="*/ 12 h 127"/>
              <a:gd name="T52" fmla="*/ 45 w 160"/>
              <a:gd name="T53" fmla="*/ 12 h 127"/>
              <a:gd name="T54" fmla="*/ 51 w 160"/>
              <a:gd name="T55" fmla="*/ 14 h 127"/>
              <a:gd name="T56" fmla="*/ 54 w 160"/>
              <a:gd name="T57" fmla="*/ 20 h 127"/>
              <a:gd name="T58" fmla="*/ 54 w 160"/>
              <a:gd name="T59" fmla="*/ 27 h 127"/>
              <a:gd name="T60" fmla="*/ 56 w 160"/>
              <a:gd name="T61" fmla="*/ 32 h 127"/>
              <a:gd name="T62" fmla="*/ 61 w 160"/>
              <a:gd name="T63" fmla="*/ 35 h 127"/>
              <a:gd name="T64" fmla="*/ 110 w 160"/>
              <a:gd name="T65" fmla="*/ 35 h 127"/>
              <a:gd name="T66" fmla="*/ 116 w 160"/>
              <a:gd name="T67" fmla="*/ 37 h 127"/>
              <a:gd name="T68" fmla="*/ 117 w 160"/>
              <a:gd name="T69" fmla="*/ 43 h 127"/>
              <a:gd name="T70" fmla="*/ 117 w 160"/>
              <a:gd name="T71" fmla="*/ 57 h 127"/>
              <a:gd name="T72" fmla="*/ 54 w 160"/>
              <a:gd name="T73" fmla="*/ 57 h 127"/>
              <a:gd name="T74" fmla="*/ 41 w 160"/>
              <a:gd name="T75" fmla="*/ 61 h 127"/>
              <a:gd name="T76" fmla="*/ 31 w 160"/>
              <a:gd name="T77" fmla="*/ 68 h 127"/>
              <a:gd name="T78" fmla="*/ 10 w 160"/>
              <a:gd name="T79" fmla="*/ 97 h 127"/>
              <a:gd name="T80" fmla="*/ 10 w 160"/>
              <a:gd name="T81" fmla="*/ 20 h 127"/>
              <a:gd name="T82" fmla="*/ 10 w 160"/>
              <a:gd name="T83" fmla="*/ 20 h 127"/>
              <a:gd name="T84" fmla="*/ 147 w 160"/>
              <a:gd name="T85" fmla="*/ 76 h 127"/>
              <a:gd name="T86" fmla="*/ 124 w 160"/>
              <a:gd name="T87" fmla="*/ 108 h 127"/>
              <a:gd name="T88" fmla="*/ 117 w 160"/>
              <a:gd name="T89" fmla="*/ 114 h 127"/>
              <a:gd name="T90" fmla="*/ 110 w 160"/>
              <a:gd name="T91" fmla="*/ 115 h 127"/>
              <a:gd name="T92" fmla="*/ 19 w 160"/>
              <a:gd name="T93" fmla="*/ 115 h 127"/>
              <a:gd name="T94" fmla="*/ 14 w 160"/>
              <a:gd name="T95" fmla="*/ 112 h 127"/>
              <a:gd name="T96" fmla="*/ 15 w 160"/>
              <a:gd name="T97" fmla="*/ 108 h 127"/>
              <a:gd name="T98" fmla="*/ 40 w 160"/>
              <a:gd name="T99" fmla="*/ 76 h 127"/>
              <a:gd name="T100" fmla="*/ 46 w 160"/>
              <a:gd name="T101" fmla="*/ 71 h 127"/>
              <a:gd name="T102" fmla="*/ 54 w 160"/>
              <a:gd name="T103" fmla="*/ 69 h 127"/>
              <a:gd name="T104" fmla="*/ 145 w 160"/>
              <a:gd name="T105" fmla="*/ 69 h 127"/>
              <a:gd name="T106" fmla="*/ 150 w 160"/>
              <a:gd name="T107" fmla="*/ 72 h 127"/>
              <a:gd name="T108" fmla="*/ 147 w 160"/>
              <a:gd name="T109" fmla="*/ 76 h 127"/>
              <a:gd name="T110" fmla="*/ 147 w 160"/>
              <a:gd name="T111" fmla="*/ 76 h 127"/>
              <a:gd name="T112" fmla="*/ 147 w 160"/>
              <a:gd name="T113" fmla="*/ 7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27">
                <a:moveTo>
                  <a:pt x="159" y="67"/>
                </a:moveTo>
                <a:cubicBezTo>
                  <a:pt x="157" y="64"/>
                  <a:pt x="156" y="61"/>
                  <a:pt x="154" y="60"/>
                </a:cubicBezTo>
                <a:cubicBezTo>
                  <a:pt x="151" y="59"/>
                  <a:pt x="147" y="57"/>
                  <a:pt x="145" y="57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29" y="37"/>
                  <a:pt x="127" y="33"/>
                  <a:pt x="124" y="29"/>
                </a:cubicBezTo>
                <a:cubicBezTo>
                  <a:pt x="120" y="25"/>
                  <a:pt x="115" y="23"/>
                  <a:pt x="110" y="23"/>
                </a:cubicBezTo>
                <a:cubicBezTo>
                  <a:pt x="64" y="23"/>
                  <a:pt x="64" y="23"/>
                  <a:pt x="64" y="23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14"/>
                  <a:pt x="62" y="10"/>
                  <a:pt x="59" y="6"/>
                </a:cubicBezTo>
                <a:cubicBezTo>
                  <a:pt x="55" y="2"/>
                  <a:pt x="50" y="0"/>
                  <a:pt x="4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2" y="0"/>
                  <a:pt x="9" y="2"/>
                  <a:pt x="5" y="6"/>
                </a:cubicBezTo>
                <a:cubicBezTo>
                  <a:pt x="1" y="10"/>
                  <a:pt x="0" y="14"/>
                  <a:pt x="0" y="20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2"/>
                  <a:pt x="1" y="118"/>
                  <a:pt x="5" y="122"/>
                </a:cubicBezTo>
                <a:cubicBezTo>
                  <a:pt x="9" y="126"/>
                  <a:pt x="12" y="127"/>
                  <a:pt x="19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4" y="127"/>
                  <a:pt x="117" y="126"/>
                  <a:pt x="121" y="124"/>
                </a:cubicBezTo>
                <a:cubicBezTo>
                  <a:pt x="126" y="122"/>
                  <a:pt x="129" y="119"/>
                  <a:pt x="131" y="116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9" y="80"/>
                  <a:pt x="160" y="76"/>
                  <a:pt x="160" y="72"/>
                </a:cubicBezTo>
                <a:cubicBezTo>
                  <a:pt x="160" y="71"/>
                  <a:pt x="160" y="68"/>
                  <a:pt x="159" y="67"/>
                </a:cubicBezTo>
                <a:close/>
                <a:moveTo>
                  <a:pt x="10" y="20"/>
                </a:moveTo>
                <a:cubicBezTo>
                  <a:pt x="10" y="17"/>
                  <a:pt x="11" y="16"/>
                  <a:pt x="12" y="14"/>
                </a:cubicBezTo>
                <a:cubicBezTo>
                  <a:pt x="14" y="12"/>
                  <a:pt x="16" y="12"/>
                  <a:pt x="19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7" y="12"/>
                  <a:pt x="50" y="12"/>
                  <a:pt x="51" y="14"/>
                </a:cubicBezTo>
                <a:cubicBezTo>
                  <a:pt x="52" y="16"/>
                  <a:pt x="54" y="17"/>
                  <a:pt x="54" y="20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8"/>
                  <a:pt x="54" y="31"/>
                  <a:pt x="56" y="32"/>
                </a:cubicBezTo>
                <a:cubicBezTo>
                  <a:pt x="57" y="33"/>
                  <a:pt x="59" y="35"/>
                  <a:pt x="61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2" y="35"/>
                  <a:pt x="114" y="36"/>
                  <a:pt x="116" y="37"/>
                </a:cubicBezTo>
                <a:cubicBezTo>
                  <a:pt x="117" y="39"/>
                  <a:pt x="117" y="41"/>
                  <a:pt x="117" y="43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54" y="57"/>
                  <a:pt x="54" y="57"/>
                  <a:pt x="54" y="57"/>
                </a:cubicBezTo>
                <a:cubicBezTo>
                  <a:pt x="50" y="57"/>
                  <a:pt x="45" y="59"/>
                  <a:pt x="41" y="61"/>
                </a:cubicBezTo>
                <a:cubicBezTo>
                  <a:pt x="37" y="63"/>
                  <a:pt x="34" y="65"/>
                  <a:pt x="31" y="6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lose/>
                <a:moveTo>
                  <a:pt x="147" y="76"/>
                </a:moveTo>
                <a:cubicBezTo>
                  <a:pt x="124" y="108"/>
                  <a:pt x="124" y="108"/>
                  <a:pt x="124" y="108"/>
                </a:cubicBezTo>
                <a:cubicBezTo>
                  <a:pt x="121" y="111"/>
                  <a:pt x="120" y="112"/>
                  <a:pt x="117" y="114"/>
                </a:cubicBezTo>
                <a:cubicBezTo>
                  <a:pt x="115" y="115"/>
                  <a:pt x="112" y="115"/>
                  <a:pt x="110" y="115"/>
                </a:cubicBezTo>
                <a:cubicBezTo>
                  <a:pt x="19" y="115"/>
                  <a:pt x="19" y="115"/>
                  <a:pt x="19" y="115"/>
                </a:cubicBezTo>
                <a:cubicBezTo>
                  <a:pt x="15" y="115"/>
                  <a:pt x="14" y="115"/>
                  <a:pt x="14" y="112"/>
                </a:cubicBezTo>
                <a:cubicBezTo>
                  <a:pt x="14" y="111"/>
                  <a:pt x="14" y="109"/>
                  <a:pt x="15" y="108"/>
                </a:cubicBezTo>
                <a:cubicBezTo>
                  <a:pt x="40" y="76"/>
                  <a:pt x="40" y="76"/>
                  <a:pt x="40" y="76"/>
                </a:cubicBezTo>
                <a:cubicBezTo>
                  <a:pt x="41" y="73"/>
                  <a:pt x="44" y="72"/>
                  <a:pt x="46" y="71"/>
                </a:cubicBezTo>
                <a:cubicBezTo>
                  <a:pt x="49" y="69"/>
                  <a:pt x="51" y="69"/>
                  <a:pt x="54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7" y="69"/>
                  <a:pt x="150" y="71"/>
                  <a:pt x="150" y="72"/>
                </a:cubicBezTo>
                <a:cubicBezTo>
                  <a:pt x="150" y="73"/>
                  <a:pt x="149" y="75"/>
                  <a:pt x="147" y="76"/>
                </a:cubicBezTo>
                <a:close/>
                <a:moveTo>
                  <a:pt x="147" y="76"/>
                </a:moveTo>
                <a:cubicBezTo>
                  <a:pt x="147" y="76"/>
                  <a:pt x="147" y="76"/>
                  <a:pt x="147" y="7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60">
            <a:extLst>
              <a:ext uri="{FF2B5EF4-FFF2-40B4-BE49-F238E27FC236}">
                <a16:creationId xmlns:a16="http://schemas.microsoft.com/office/drawing/2014/main" id="{B1C07E7D-7CB7-4C18-8D95-F59DEDDBEF46}"/>
              </a:ext>
            </a:extLst>
          </p:cNvPr>
          <p:cNvSpPr>
            <a:spLocks/>
          </p:cNvSpPr>
          <p:nvPr/>
        </p:nvSpPr>
        <p:spPr bwMode="auto">
          <a:xfrm>
            <a:off x="7345364" y="3025776"/>
            <a:ext cx="265113" cy="258763"/>
          </a:xfrm>
          <a:custGeom>
            <a:avLst/>
            <a:gdLst>
              <a:gd name="T0" fmla="*/ 119 w 167"/>
              <a:gd name="T1" fmla="*/ 21 h 163"/>
              <a:gd name="T2" fmla="*/ 119 w 167"/>
              <a:gd name="T3" fmla="*/ 20 h 163"/>
              <a:gd name="T4" fmla="*/ 127 w 167"/>
              <a:gd name="T5" fmla="*/ 3 h 163"/>
              <a:gd name="T6" fmla="*/ 125 w 167"/>
              <a:gd name="T7" fmla="*/ 0 h 163"/>
              <a:gd name="T8" fmla="*/ 113 w 167"/>
              <a:gd name="T9" fmla="*/ 16 h 163"/>
              <a:gd name="T10" fmla="*/ 113 w 167"/>
              <a:gd name="T11" fmla="*/ 16 h 163"/>
              <a:gd name="T12" fmla="*/ 68 w 167"/>
              <a:gd name="T13" fmla="*/ 3 h 163"/>
              <a:gd name="T14" fmla="*/ 0 w 167"/>
              <a:gd name="T15" fmla="*/ 35 h 163"/>
              <a:gd name="T16" fmla="*/ 24 w 167"/>
              <a:gd name="T17" fmla="*/ 36 h 163"/>
              <a:gd name="T18" fmla="*/ 34 w 167"/>
              <a:gd name="T19" fmla="*/ 64 h 163"/>
              <a:gd name="T20" fmla="*/ 62 w 167"/>
              <a:gd name="T21" fmla="*/ 63 h 163"/>
              <a:gd name="T22" fmla="*/ 74 w 167"/>
              <a:gd name="T23" fmla="*/ 84 h 163"/>
              <a:gd name="T24" fmla="*/ 37 w 167"/>
              <a:gd name="T25" fmla="*/ 147 h 163"/>
              <a:gd name="T26" fmla="*/ 36 w 167"/>
              <a:gd name="T27" fmla="*/ 148 h 163"/>
              <a:gd name="T28" fmla="*/ 19 w 167"/>
              <a:gd name="T29" fmla="*/ 152 h 163"/>
              <a:gd name="T30" fmla="*/ 14 w 167"/>
              <a:gd name="T31" fmla="*/ 133 h 163"/>
              <a:gd name="T32" fmla="*/ 9 w 167"/>
              <a:gd name="T33" fmla="*/ 129 h 163"/>
              <a:gd name="T34" fmla="*/ 9 w 167"/>
              <a:gd name="T35" fmla="*/ 130 h 163"/>
              <a:gd name="T36" fmla="*/ 15 w 167"/>
              <a:gd name="T37" fmla="*/ 156 h 163"/>
              <a:gd name="T38" fmla="*/ 41 w 167"/>
              <a:gd name="T39" fmla="*/ 152 h 163"/>
              <a:gd name="T40" fmla="*/ 41 w 167"/>
              <a:gd name="T41" fmla="*/ 151 h 163"/>
              <a:gd name="T42" fmla="*/ 43 w 167"/>
              <a:gd name="T43" fmla="*/ 151 h 163"/>
              <a:gd name="T44" fmla="*/ 81 w 167"/>
              <a:gd name="T45" fmla="*/ 86 h 163"/>
              <a:gd name="T46" fmla="*/ 101 w 167"/>
              <a:gd name="T47" fmla="*/ 88 h 163"/>
              <a:gd name="T48" fmla="*/ 112 w 167"/>
              <a:gd name="T49" fmla="*/ 116 h 163"/>
              <a:gd name="T50" fmla="*/ 139 w 167"/>
              <a:gd name="T51" fmla="*/ 114 h 163"/>
              <a:gd name="T52" fmla="*/ 151 w 167"/>
              <a:gd name="T53" fmla="*/ 137 h 163"/>
              <a:gd name="T54" fmla="*/ 119 w 167"/>
              <a:gd name="T55" fmla="*/ 21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7" h="163">
                <a:moveTo>
                  <a:pt x="119" y="21"/>
                </a:moveTo>
                <a:cubicBezTo>
                  <a:pt x="119" y="20"/>
                  <a:pt x="119" y="20"/>
                  <a:pt x="119" y="20"/>
                </a:cubicBezTo>
                <a:cubicBezTo>
                  <a:pt x="127" y="3"/>
                  <a:pt x="127" y="3"/>
                  <a:pt x="127" y="3"/>
                </a:cubicBezTo>
                <a:cubicBezTo>
                  <a:pt x="125" y="0"/>
                  <a:pt x="125" y="0"/>
                  <a:pt x="125" y="0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99" y="8"/>
                  <a:pt x="83" y="3"/>
                  <a:pt x="68" y="3"/>
                </a:cubicBezTo>
                <a:cubicBezTo>
                  <a:pt x="42" y="3"/>
                  <a:pt x="19" y="14"/>
                  <a:pt x="0" y="35"/>
                </a:cubicBezTo>
                <a:cubicBezTo>
                  <a:pt x="8" y="32"/>
                  <a:pt x="16" y="32"/>
                  <a:pt x="24" y="36"/>
                </a:cubicBezTo>
                <a:cubicBezTo>
                  <a:pt x="32" y="43"/>
                  <a:pt x="37" y="54"/>
                  <a:pt x="34" y="64"/>
                </a:cubicBezTo>
                <a:cubicBezTo>
                  <a:pt x="42" y="57"/>
                  <a:pt x="53" y="57"/>
                  <a:pt x="62" y="63"/>
                </a:cubicBezTo>
                <a:cubicBezTo>
                  <a:pt x="69" y="67"/>
                  <a:pt x="73" y="75"/>
                  <a:pt x="74" y="84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37" y="148"/>
                  <a:pt x="36" y="148"/>
                  <a:pt x="36" y="148"/>
                </a:cubicBezTo>
                <a:cubicBezTo>
                  <a:pt x="33" y="154"/>
                  <a:pt x="24" y="156"/>
                  <a:pt x="19" y="152"/>
                </a:cubicBezTo>
                <a:cubicBezTo>
                  <a:pt x="13" y="148"/>
                  <a:pt x="10" y="140"/>
                  <a:pt x="14" y="133"/>
                </a:cubicBezTo>
                <a:cubicBezTo>
                  <a:pt x="9" y="129"/>
                  <a:pt x="9" y="129"/>
                  <a:pt x="9" y="129"/>
                </a:cubicBezTo>
                <a:cubicBezTo>
                  <a:pt x="9" y="130"/>
                  <a:pt x="9" y="130"/>
                  <a:pt x="9" y="130"/>
                </a:cubicBezTo>
                <a:cubicBezTo>
                  <a:pt x="3" y="138"/>
                  <a:pt x="6" y="151"/>
                  <a:pt x="15" y="156"/>
                </a:cubicBezTo>
                <a:cubicBezTo>
                  <a:pt x="24" y="163"/>
                  <a:pt x="36" y="161"/>
                  <a:pt x="41" y="152"/>
                </a:cubicBezTo>
                <a:cubicBezTo>
                  <a:pt x="41" y="151"/>
                  <a:pt x="41" y="151"/>
                  <a:pt x="41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58" y="124"/>
                  <a:pt x="71" y="103"/>
                  <a:pt x="81" y="86"/>
                </a:cubicBezTo>
                <a:cubicBezTo>
                  <a:pt x="87" y="83"/>
                  <a:pt x="95" y="84"/>
                  <a:pt x="101" y="88"/>
                </a:cubicBezTo>
                <a:cubicBezTo>
                  <a:pt x="110" y="95"/>
                  <a:pt x="114" y="106"/>
                  <a:pt x="112" y="116"/>
                </a:cubicBezTo>
                <a:cubicBezTo>
                  <a:pt x="120" y="109"/>
                  <a:pt x="131" y="109"/>
                  <a:pt x="139" y="114"/>
                </a:cubicBezTo>
                <a:cubicBezTo>
                  <a:pt x="147" y="119"/>
                  <a:pt x="151" y="128"/>
                  <a:pt x="151" y="137"/>
                </a:cubicBezTo>
                <a:cubicBezTo>
                  <a:pt x="167" y="95"/>
                  <a:pt x="154" y="46"/>
                  <a:pt x="119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61">
            <a:extLst>
              <a:ext uri="{FF2B5EF4-FFF2-40B4-BE49-F238E27FC236}">
                <a16:creationId xmlns:a16="http://schemas.microsoft.com/office/drawing/2014/main" id="{38548F73-EA1E-4F11-9815-926E1DA43664}"/>
              </a:ext>
            </a:extLst>
          </p:cNvPr>
          <p:cNvSpPr>
            <a:spLocks noEditPoints="1"/>
          </p:cNvSpPr>
          <p:nvPr/>
        </p:nvSpPr>
        <p:spPr bwMode="auto">
          <a:xfrm>
            <a:off x="6846889" y="3025776"/>
            <a:ext cx="152400" cy="254000"/>
          </a:xfrm>
          <a:custGeom>
            <a:avLst/>
            <a:gdLst>
              <a:gd name="T0" fmla="*/ 75 w 96"/>
              <a:gd name="T1" fmla="*/ 29 h 160"/>
              <a:gd name="T2" fmla="*/ 48 w 96"/>
              <a:gd name="T3" fmla="*/ 0 h 160"/>
              <a:gd name="T4" fmla="*/ 21 w 96"/>
              <a:gd name="T5" fmla="*/ 29 h 160"/>
              <a:gd name="T6" fmla="*/ 21 w 96"/>
              <a:gd name="T7" fmla="*/ 36 h 160"/>
              <a:gd name="T8" fmla="*/ 75 w 96"/>
              <a:gd name="T9" fmla="*/ 36 h 160"/>
              <a:gd name="T10" fmla="*/ 75 w 96"/>
              <a:gd name="T11" fmla="*/ 29 h 160"/>
              <a:gd name="T12" fmla="*/ 75 w 96"/>
              <a:gd name="T13" fmla="*/ 29 h 160"/>
              <a:gd name="T14" fmla="*/ 48 w 96"/>
              <a:gd name="T15" fmla="*/ 103 h 160"/>
              <a:gd name="T16" fmla="*/ 75 w 96"/>
              <a:gd name="T17" fmla="*/ 75 h 160"/>
              <a:gd name="T18" fmla="*/ 75 w 96"/>
              <a:gd name="T19" fmla="*/ 41 h 160"/>
              <a:gd name="T20" fmla="*/ 21 w 96"/>
              <a:gd name="T21" fmla="*/ 41 h 160"/>
              <a:gd name="T22" fmla="*/ 21 w 96"/>
              <a:gd name="T23" fmla="*/ 75 h 160"/>
              <a:gd name="T24" fmla="*/ 48 w 96"/>
              <a:gd name="T25" fmla="*/ 103 h 160"/>
              <a:gd name="T26" fmla="*/ 85 w 96"/>
              <a:gd name="T27" fmla="*/ 35 h 160"/>
              <a:gd name="T28" fmla="*/ 85 w 96"/>
              <a:gd name="T29" fmla="*/ 75 h 160"/>
              <a:gd name="T30" fmla="*/ 48 w 96"/>
              <a:gd name="T31" fmla="*/ 115 h 160"/>
              <a:gd name="T32" fmla="*/ 10 w 96"/>
              <a:gd name="T33" fmla="*/ 75 h 160"/>
              <a:gd name="T34" fmla="*/ 10 w 96"/>
              <a:gd name="T35" fmla="*/ 35 h 160"/>
              <a:gd name="T36" fmla="*/ 0 w 96"/>
              <a:gd name="T37" fmla="*/ 35 h 160"/>
              <a:gd name="T38" fmla="*/ 0 w 96"/>
              <a:gd name="T39" fmla="*/ 75 h 160"/>
              <a:gd name="T40" fmla="*/ 42 w 96"/>
              <a:gd name="T41" fmla="*/ 126 h 160"/>
              <a:gd name="T42" fmla="*/ 42 w 96"/>
              <a:gd name="T43" fmla="*/ 144 h 160"/>
              <a:gd name="T44" fmla="*/ 21 w 96"/>
              <a:gd name="T45" fmla="*/ 144 h 160"/>
              <a:gd name="T46" fmla="*/ 15 w 96"/>
              <a:gd name="T47" fmla="*/ 160 h 160"/>
              <a:gd name="T48" fmla="*/ 78 w 96"/>
              <a:gd name="T49" fmla="*/ 160 h 160"/>
              <a:gd name="T50" fmla="*/ 73 w 96"/>
              <a:gd name="T51" fmla="*/ 144 h 160"/>
              <a:gd name="T52" fmla="*/ 53 w 96"/>
              <a:gd name="T53" fmla="*/ 144 h 160"/>
              <a:gd name="T54" fmla="*/ 53 w 96"/>
              <a:gd name="T55" fmla="*/ 126 h 160"/>
              <a:gd name="T56" fmla="*/ 96 w 96"/>
              <a:gd name="T57" fmla="*/ 75 h 160"/>
              <a:gd name="T58" fmla="*/ 96 w 96"/>
              <a:gd name="T59" fmla="*/ 35 h 160"/>
              <a:gd name="T60" fmla="*/ 85 w 96"/>
              <a:gd name="T61" fmla="*/ 35 h 160"/>
              <a:gd name="T62" fmla="*/ 85 w 96"/>
              <a:gd name="T63" fmla="*/ 35 h 160"/>
              <a:gd name="T64" fmla="*/ 85 w 96"/>
              <a:gd name="T65" fmla="*/ 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160">
                <a:moveTo>
                  <a:pt x="75" y="29"/>
                </a:moveTo>
                <a:cubicBezTo>
                  <a:pt x="75" y="13"/>
                  <a:pt x="65" y="0"/>
                  <a:pt x="48" y="0"/>
                </a:cubicBezTo>
                <a:cubicBezTo>
                  <a:pt x="30" y="0"/>
                  <a:pt x="21" y="13"/>
                  <a:pt x="21" y="29"/>
                </a:cubicBezTo>
                <a:cubicBezTo>
                  <a:pt x="21" y="36"/>
                  <a:pt x="21" y="36"/>
                  <a:pt x="21" y="36"/>
                </a:cubicBezTo>
                <a:cubicBezTo>
                  <a:pt x="75" y="36"/>
                  <a:pt x="75" y="36"/>
                  <a:pt x="75" y="36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lose/>
                <a:moveTo>
                  <a:pt x="48" y="103"/>
                </a:moveTo>
                <a:cubicBezTo>
                  <a:pt x="65" y="103"/>
                  <a:pt x="75" y="90"/>
                  <a:pt x="75" y="75"/>
                </a:cubicBezTo>
                <a:cubicBezTo>
                  <a:pt x="75" y="41"/>
                  <a:pt x="75" y="41"/>
                  <a:pt x="75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75"/>
                  <a:pt x="21" y="75"/>
                  <a:pt x="21" y="75"/>
                </a:cubicBezTo>
                <a:cubicBezTo>
                  <a:pt x="21" y="90"/>
                  <a:pt x="30" y="103"/>
                  <a:pt x="48" y="103"/>
                </a:cubicBezTo>
                <a:close/>
                <a:moveTo>
                  <a:pt x="85" y="35"/>
                </a:moveTo>
                <a:cubicBezTo>
                  <a:pt x="85" y="75"/>
                  <a:pt x="85" y="75"/>
                  <a:pt x="85" y="75"/>
                </a:cubicBezTo>
                <a:cubicBezTo>
                  <a:pt x="85" y="96"/>
                  <a:pt x="71" y="115"/>
                  <a:pt x="48" y="115"/>
                </a:cubicBezTo>
                <a:cubicBezTo>
                  <a:pt x="24" y="115"/>
                  <a:pt x="10" y="96"/>
                  <a:pt x="10" y="75"/>
                </a:cubicBezTo>
                <a:cubicBezTo>
                  <a:pt x="10" y="35"/>
                  <a:pt x="10" y="35"/>
                  <a:pt x="10" y="35"/>
                </a:cubicBezTo>
                <a:cubicBezTo>
                  <a:pt x="4" y="29"/>
                  <a:pt x="0" y="35"/>
                  <a:pt x="0" y="3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101"/>
                  <a:pt x="17" y="124"/>
                  <a:pt x="42" y="126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53" y="144"/>
                  <a:pt x="53" y="144"/>
                  <a:pt x="53" y="144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78" y="124"/>
                  <a:pt x="96" y="101"/>
                  <a:pt x="96" y="75"/>
                </a:cubicBezTo>
                <a:cubicBezTo>
                  <a:pt x="96" y="35"/>
                  <a:pt x="96" y="35"/>
                  <a:pt x="96" y="35"/>
                </a:cubicBezTo>
                <a:cubicBezTo>
                  <a:pt x="90" y="28"/>
                  <a:pt x="85" y="35"/>
                  <a:pt x="85" y="35"/>
                </a:cubicBezTo>
                <a:close/>
                <a:moveTo>
                  <a:pt x="85" y="35"/>
                </a:moveTo>
                <a:cubicBezTo>
                  <a:pt x="85" y="35"/>
                  <a:pt x="85" y="35"/>
                  <a:pt x="85" y="3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62">
            <a:extLst>
              <a:ext uri="{FF2B5EF4-FFF2-40B4-BE49-F238E27FC236}">
                <a16:creationId xmlns:a16="http://schemas.microsoft.com/office/drawing/2014/main" id="{FDEF1D39-01E0-4415-A209-363F6C14B5CD}"/>
              </a:ext>
            </a:extLst>
          </p:cNvPr>
          <p:cNvSpPr>
            <a:spLocks noEditPoints="1"/>
          </p:cNvSpPr>
          <p:nvPr/>
        </p:nvSpPr>
        <p:spPr bwMode="auto">
          <a:xfrm>
            <a:off x="6248401" y="3024188"/>
            <a:ext cx="242888" cy="255588"/>
          </a:xfrm>
          <a:custGeom>
            <a:avLst/>
            <a:gdLst>
              <a:gd name="T0" fmla="*/ 149 w 153"/>
              <a:gd name="T1" fmla="*/ 27 h 161"/>
              <a:gd name="T2" fmla="*/ 128 w 153"/>
              <a:gd name="T3" fmla="*/ 5 h 161"/>
              <a:gd name="T4" fmla="*/ 112 w 153"/>
              <a:gd name="T5" fmla="*/ 5 h 161"/>
              <a:gd name="T6" fmla="*/ 102 w 153"/>
              <a:gd name="T7" fmla="*/ 16 h 161"/>
              <a:gd name="T8" fmla="*/ 101 w 153"/>
              <a:gd name="T9" fmla="*/ 24 h 161"/>
              <a:gd name="T10" fmla="*/ 101 w 153"/>
              <a:gd name="T11" fmla="*/ 27 h 161"/>
              <a:gd name="T12" fmla="*/ 77 w 153"/>
              <a:gd name="T13" fmla="*/ 22 h 161"/>
              <a:gd name="T14" fmla="*/ 52 w 153"/>
              <a:gd name="T15" fmla="*/ 28 h 161"/>
              <a:gd name="T16" fmla="*/ 54 w 153"/>
              <a:gd name="T17" fmla="*/ 24 h 161"/>
              <a:gd name="T18" fmla="*/ 51 w 153"/>
              <a:gd name="T19" fmla="*/ 16 h 161"/>
              <a:gd name="T20" fmla="*/ 41 w 153"/>
              <a:gd name="T21" fmla="*/ 5 h 161"/>
              <a:gd name="T22" fmla="*/ 33 w 153"/>
              <a:gd name="T23" fmla="*/ 2 h 161"/>
              <a:gd name="T24" fmla="*/ 26 w 153"/>
              <a:gd name="T25" fmla="*/ 5 h 161"/>
              <a:gd name="T26" fmla="*/ 4 w 153"/>
              <a:gd name="T27" fmla="*/ 27 h 161"/>
              <a:gd name="T28" fmla="*/ 4 w 153"/>
              <a:gd name="T29" fmla="*/ 43 h 161"/>
              <a:gd name="T30" fmla="*/ 12 w 153"/>
              <a:gd name="T31" fmla="*/ 53 h 161"/>
              <a:gd name="T32" fmla="*/ 23 w 153"/>
              <a:gd name="T33" fmla="*/ 56 h 161"/>
              <a:gd name="T34" fmla="*/ 17 w 153"/>
              <a:gd name="T35" fmla="*/ 87 h 161"/>
              <a:gd name="T36" fmla="*/ 34 w 153"/>
              <a:gd name="T37" fmla="*/ 132 h 161"/>
              <a:gd name="T38" fmla="*/ 18 w 153"/>
              <a:gd name="T39" fmla="*/ 150 h 161"/>
              <a:gd name="T40" fmla="*/ 18 w 153"/>
              <a:gd name="T41" fmla="*/ 160 h 161"/>
              <a:gd name="T42" fmla="*/ 22 w 153"/>
              <a:gd name="T43" fmla="*/ 161 h 161"/>
              <a:gd name="T44" fmla="*/ 28 w 153"/>
              <a:gd name="T45" fmla="*/ 160 h 161"/>
              <a:gd name="T46" fmla="*/ 45 w 153"/>
              <a:gd name="T47" fmla="*/ 141 h 161"/>
              <a:gd name="T48" fmla="*/ 77 w 153"/>
              <a:gd name="T49" fmla="*/ 151 h 161"/>
              <a:gd name="T50" fmla="*/ 109 w 153"/>
              <a:gd name="T51" fmla="*/ 141 h 161"/>
              <a:gd name="T52" fmla="*/ 127 w 153"/>
              <a:gd name="T53" fmla="*/ 160 h 161"/>
              <a:gd name="T54" fmla="*/ 131 w 153"/>
              <a:gd name="T55" fmla="*/ 161 h 161"/>
              <a:gd name="T56" fmla="*/ 136 w 153"/>
              <a:gd name="T57" fmla="*/ 160 h 161"/>
              <a:gd name="T58" fmla="*/ 136 w 153"/>
              <a:gd name="T59" fmla="*/ 150 h 161"/>
              <a:gd name="T60" fmla="*/ 120 w 153"/>
              <a:gd name="T61" fmla="*/ 132 h 161"/>
              <a:gd name="T62" fmla="*/ 138 w 153"/>
              <a:gd name="T63" fmla="*/ 87 h 161"/>
              <a:gd name="T64" fmla="*/ 131 w 153"/>
              <a:gd name="T65" fmla="*/ 56 h 161"/>
              <a:gd name="T66" fmla="*/ 140 w 153"/>
              <a:gd name="T67" fmla="*/ 53 h 161"/>
              <a:gd name="T68" fmla="*/ 149 w 153"/>
              <a:gd name="T69" fmla="*/ 43 h 161"/>
              <a:gd name="T70" fmla="*/ 149 w 153"/>
              <a:gd name="T71" fmla="*/ 27 h 161"/>
              <a:gd name="T72" fmla="*/ 77 w 153"/>
              <a:gd name="T73" fmla="*/ 136 h 161"/>
              <a:gd name="T74" fmla="*/ 30 w 153"/>
              <a:gd name="T75" fmla="*/ 87 h 161"/>
              <a:gd name="T76" fmla="*/ 77 w 153"/>
              <a:gd name="T77" fmla="*/ 37 h 161"/>
              <a:gd name="T78" fmla="*/ 124 w 153"/>
              <a:gd name="T79" fmla="*/ 87 h 161"/>
              <a:gd name="T80" fmla="*/ 77 w 153"/>
              <a:gd name="T81" fmla="*/ 136 h 161"/>
              <a:gd name="T82" fmla="*/ 77 w 153"/>
              <a:gd name="T83" fmla="*/ 47 h 161"/>
              <a:gd name="T84" fmla="*/ 71 w 153"/>
              <a:gd name="T85" fmla="*/ 51 h 161"/>
              <a:gd name="T86" fmla="*/ 71 w 153"/>
              <a:gd name="T87" fmla="*/ 81 h 161"/>
              <a:gd name="T88" fmla="*/ 52 w 153"/>
              <a:gd name="T89" fmla="*/ 81 h 161"/>
              <a:gd name="T90" fmla="*/ 47 w 153"/>
              <a:gd name="T91" fmla="*/ 86 h 161"/>
              <a:gd name="T92" fmla="*/ 52 w 153"/>
              <a:gd name="T93" fmla="*/ 92 h 161"/>
              <a:gd name="T94" fmla="*/ 77 w 153"/>
              <a:gd name="T95" fmla="*/ 92 h 161"/>
              <a:gd name="T96" fmla="*/ 82 w 153"/>
              <a:gd name="T97" fmla="*/ 86 h 161"/>
              <a:gd name="T98" fmla="*/ 82 w 153"/>
              <a:gd name="T99" fmla="*/ 51 h 161"/>
              <a:gd name="T100" fmla="*/ 77 w 153"/>
              <a:gd name="T101" fmla="*/ 4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3" h="161">
                <a:moveTo>
                  <a:pt x="149" y="27"/>
                </a:moveTo>
                <a:cubicBezTo>
                  <a:pt x="128" y="5"/>
                  <a:pt x="128" y="5"/>
                  <a:pt x="128" y="5"/>
                </a:cubicBezTo>
                <a:cubicBezTo>
                  <a:pt x="123" y="0"/>
                  <a:pt x="116" y="0"/>
                  <a:pt x="112" y="5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01" y="18"/>
                  <a:pt x="99" y="21"/>
                  <a:pt x="101" y="24"/>
                </a:cubicBezTo>
                <a:cubicBezTo>
                  <a:pt x="101" y="25"/>
                  <a:pt x="101" y="27"/>
                  <a:pt x="101" y="27"/>
                </a:cubicBezTo>
                <a:cubicBezTo>
                  <a:pt x="94" y="24"/>
                  <a:pt x="85" y="22"/>
                  <a:pt x="77" y="22"/>
                </a:cubicBezTo>
                <a:cubicBezTo>
                  <a:pt x="67" y="22"/>
                  <a:pt x="59" y="24"/>
                  <a:pt x="52" y="28"/>
                </a:cubicBezTo>
                <a:cubicBezTo>
                  <a:pt x="52" y="27"/>
                  <a:pt x="54" y="25"/>
                  <a:pt x="54" y="24"/>
                </a:cubicBezTo>
                <a:cubicBezTo>
                  <a:pt x="54" y="21"/>
                  <a:pt x="52" y="18"/>
                  <a:pt x="51" y="16"/>
                </a:cubicBezTo>
                <a:cubicBezTo>
                  <a:pt x="41" y="5"/>
                  <a:pt x="41" y="5"/>
                  <a:pt x="41" y="5"/>
                </a:cubicBezTo>
                <a:cubicBezTo>
                  <a:pt x="39" y="3"/>
                  <a:pt x="36" y="2"/>
                  <a:pt x="33" y="2"/>
                </a:cubicBezTo>
                <a:cubicBezTo>
                  <a:pt x="30" y="2"/>
                  <a:pt x="28" y="3"/>
                  <a:pt x="26" y="5"/>
                </a:cubicBezTo>
                <a:cubicBezTo>
                  <a:pt x="4" y="27"/>
                  <a:pt x="4" y="27"/>
                  <a:pt x="4" y="27"/>
                </a:cubicBezTo>
                <a:cubicBezTo>
                  <a:pt x="0" y="31"/>
                  <a:pt x="0" y="38"/>
                  <a:pt x="4" y="43"/>
                </a:cubicBezTo>
                <a:cubicBezTo>
                  <a:pt x="12" y="53"/>
                  <a:pt x="12" y="53"/>
                  <a:pt x="12" y="53"/>
                </a:cubicBezTo>
                <a:cubicBezTo>
                  <a:pt x="17" y="56"/>
                  <a:pt x="21" y="57"/>
                  <a:pt x="23" y="56"/>
                </a:cubicBezTo>
                <a:cubicBezTo>
                  <a:pt x="19" y="65"/>
                  <a:pt x="17" y="75"/>
                  <a:pt x="17" y="87"/>
                </a:cubicBezTo>
                <a:cubicBezTo>
                  <a:pt x="17" y="104"/>
                  <a:pt x="23" y="120"/>
                  <a:pt x="34" y="132"/>
                </a:cubicBezTo>
                <a:cubicBezTo>
                  <a:pt x="18" y="150"/>
                  <a:pt x="18" y="150"/>
                  <a:pt x="18" y="150"/>
                </a:cubicBezTo>
                <a:cubicBezTo>
                  <a:pt x="15" y="153"/>
                  <a:pt x="15" y="157"/>
                  <a:pt x="18" y="160"/>
                </a:cubicBezTo>
                <a:cubicBezTo>
                  <a:pt x="18" y="161"/>
                  <a:pt x="21" y="161"/>
                  <a:pt x="22" y="161"/>
                </a:cubicBezTo>
                <a:cubicBezTo>
                  <a:pt x="23" y="161"/>
                  <a:pt x="26" y="161"/>
                  <a:pt x="28" y="160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54" y="147"/>
                  <a:pt x="65" y="151"/>
                  <a:pt x="77" y="151"/>
                </a:cubicBezTo>
                <a:cubicBezTo>
                  <a:pt x="88" y="151"/>
                  <a:pt x="99" y="148"/>
                  <a:pt x="109" y="141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8" y="161"/>
                  <a:pt x="129" y="161"/>
                  <a:pt x="131" y="161"/>
                </a:cubicBezTo>
                <a:cubicBezTo>
                  <a:pt x="134" y="161"/>
                  <a:pt x="135" y="161"/>
                  <a:pt x="136" y="160"/>
                </a:cubicBezTo>
                <a:cubicBezTo>
                  <a:pt x="139" y="157"/>
                  <a:pt x="139" y="153"/>
                  <a:pt x="136" y="150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31" y="120"/>
                  <a:pt x="138" y="104"/>
                  <a:pt x="138" y="87"/>
                </a:cubicBezTo>
                <a:cubicBezTo>
                  <a:pt x="138" y="76"/>
                  <a:pt x="135" y="66"/>
                  <a:pt x="131" y="56"/>
                </a:cubicBezTo>
                <a:cubicBezTo>
                  <a:pt x="134" y="57"/>
                  <a:pt x="138" y="56"/>
                  <a:pt x="140" y="5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3" y="38"/>
                  <a:pt x="153" y="31"/>
                  <a:pt x="149" y="27"/>
                </a:cubicBezTo>
                <a:close/>
                <a:moveTo>
                  <a:pt x="77" y="136"/>
                </a:moveTo>
                <a:cubicBezTo>
                  <a:pt x="51" y="136"/>
                  <a:pt x="30" y="114"/>
                  <a:pt x="30" y="87"/>
                </a:cubicBezTo>
                <a:cubicBezTo>
                  <a:pt x="30" y="59"/>
                  <a:pt x="51" y="37"/>
                  <a:pt x="77" y="37"/>
                </a:cubicBezTo>
                <a:cubicBezTo>
                  <a:pt x="103" y="37"/>
                  <a:pt x="124" y="59"/>
                  <a:pt x="124" y="87"/>
                </a:cubicBezTo>
                <a:cubicBezTo>
                  <a:pt x="124" y="114"/>
                  <a:pt x="103" y="136"/>
                  <a:pt x="77" y="136"/>
                </a:cubicBezTo>
                <a:close/>
                <a:moveTo>
                  <a:pt x="77" y="47"/>
                </a:moveTo>
                <a:cubicBezTo>
                  <a:pt x="74" y="47"/>
                  <a:pt x="71" y="49"/>
                  <a:pt x="71" y="51"/>
                </a:cubicBezTo>
                <a:cubicBezTo>
                  <a:pt x="71" y="81"/>
                  <a:pt x="71" y="81"/>
                  <a:pt x="71" y="81"/>
                </a:cubicBezTo>
                <a:cubicBezTo>
                  <a:pt x="52" y="81"/>
                  <a:pt x="52" y="81"/>
                  <a:pt x="52" y="81"/>
                </a:cubicBezTo>
                <a:cubicBezTo>
                  <a:pt x="50" y="81"/>
                  <a:pt x="47" y="84"/>
                  <a:pt x="47" y="86"/>
                </a:cubicBezTo>
                <a:cubicBezTo>
                  <a:pt x="47" y="89"/>
                  <a:pt x="50" y="92"/>
                  <a:pt x="52" y="92"/>
                </a:cubicBezTo>
                <a:cubicBezTo>
                  <a:pt x="77" y="92"/>
                  <a:pt x="77" y="92"/>
                  <a:pt x="77" y="92"/>
                </a:cubicBezTo>
                <a:cubicBezTo>
                  <a:pt x="79" y="92"/>
                  <a:pt x="82" y="89"/>
                  <a:pt x="82" y="86"/>
                </a:cubicBezTo>
                <a:cubicBezTo>
                  <a:pt x="82" y="51"/>
                  <a:pt x="82" y="51"/>
                  <a:pt x="82" y="51"/>
                </a:cubicBezTo>
                <a:cubicBezTo>
                  <a:pt x="82" y="49"/>
                  <a:pt x="79" y="47"/>
                  <a:pt x="77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63">
            <a:extLst>
              <a:ext uri="{FF2B5EF4-FFF2-40B4-BE49-F238E27FC236}">
                <a16:creationId xmlns:a16="http://schemas.microsoft.com/office/drawing/2014/main" id="{6410DE71-EC8B-47B5-859D-1B541B718664}"/>
              </a:ext>
            </a:extLst>
          </p:cNvPr>
          <p:cNvSpPr>
            <a:spLocks noEditPoints="1"/>
          </p:cNvSpPr>
          <p:nvPr/>
        </p:nvSpPr>
        <p:spPr bwMode="auto">
          <a:xfrm>
            <a:off x="7932739" y="3025776"/>
            <a:ext cx="177800" cy="254000"/>
          </a:xfrm>
          <a:custGeom>
            <a:avLst/>
            <a:gdLst>
              <a:gd name="T0" fmla="*/ 55 w 112"/>
              <a:gd name="T1" fmla="*/ 0 h 160"/>
              <a:gd name="T2" fmla="*/ 0 w 112"/>
              <a:gd name="T3" fmla="*/ 60 h 160"/>
              <a:gd name="T4" fmla="*/ 23 w 112"/>
              <a:gd name="T5" fmla="*/ 108 h 160"/>
              <a:gd name="T6" fmla="*/ 25 w 112"/>
              <a:gd name="T7" fmla="*/ 108 h 160"/>
              <a:gd name="T8" fmla="*/ 28 w 112"/>
              <a:gd name="T9" fmla="*/ 120 h 160"/>
              <a:gd name="T10" fmla="*/ 28 w 112"/>
              <a:gd name="T11" fmla="*/ 140 h 160"/>
              <a:gd name="T12" fmla="*/ 33 w 112"/>
              <a:gd name="T13" fmla="*/ 149 h 160"/>
              <a:gd name="T14" fmla="*/ 52 w 112"/>
              <a:gd name="T15" fmla="*/ 159 h 160"/>
              <a:gd name="T16" fmla="*/ 55 w 112"/>
              <a:gd name="T17" fmla="*/ 160 h 160"/>
              <a:gd name="T18" fmla="*/ 60 w 112"/>
              <a:gd name="T19" fmla="*/ 159 h 160"/>
              <a:gd name="T20" fmla="*/ 79 w 112"/>
              <a:gd name="T21" fmla="*/ 149 h 160"/>
              <a:gd name="T22" fmla="*/ 84 w 112"/>
              <a:gd name="T23" fmla="*/ 140 h 160"/>
              <a:gd name="T24" fmla="*/ 84 w 112"/>
              <a:gd name="T25" fmla="*/ 120 h 160"/>
              <a:gd name="T26" fmla="*/ 90 w 112"/>
              <a:gd name="T27" fmla="*/ 107 h 160"/>
              <a:gd name="T28" fmla="*/ 92 w 112"/>
              <a:gd name="T29" fmla="*/ 106 h 160"/>
              <a:gd name="T30" fmla="*/ 112 w 112"/>
              <a:gd name="T31" fmla="*/ 60 h 160"/>
              <a:gd name="T32" fmla="*/ 55 w 112"/>
              <a:gd name="T33" fmla="*/ 0 h 160"/>
              <a:gd name="T34" fmla="*/ 55 w 112"/>
              <a:gd name="T35" fmla="*/ 150 h 160"/>
              <a:gd name="T36" fmla="*/ 38 w 112"/>
              <a:gd name="T37" fmla="*/ 140 h 160"/>
              <a:gd name="T38" fmla="*/ 74 w 112"/>
              <a:gd name="T39" fmla="*/ 140 h 160"/>
              <a:gd name="T40" fmla="*/ 55 w 112"/>
              <a:gd name="T41" fmla="*/ 150 h 160"/>
              <a:gd name="T42" fmla="*/ 74 w 112"/>
              <a:gd name="T43" fmla="*/ 130 h 160"/>
              <a:gd name="T44" fmla="*/ 38 w 112"/>
              <a:gd name="T45" fmla="*/ 130 h 160"/>
              <a:gd name="T46" fmla="*/ 38 w 112"/>
              <a:gd name="T47" fmla="*/ 120 h 160"/>
              <a:gd name="T48" fmla="*/ 74 w 112"/>
              <a:gd name="T49" fmla="*/ 120 h 160"/>
              <a:gd name="T50" fmla="*/ 74 w 112"/>
              <a:gd name="T51" fmla="*/ 130 h 160"/>
              <a:gd name="T52" fmla="*/ 86 w 112"/>
              <a:gd name="T53" fmla="*/ 98 h 160"/>
              <a:gd name="T54" fmla="*/ 77 w 112"/>
              <a:gd name="T55" fmla="*/ 110 h 160"/>
              <a:gd name="T56" fmla="*/ 35 w 112"/>
              <a:gd name="T57" fmla="*/ 110 h 160"/>
              <a:gd name="T58" fmla="*/ 29 w 112"/>
              <a:gd name="T59" fmla="*/ 101 h 160"/>
              <a:gd name="T60" fmla="*/ 9 w 112"/>
              <a:gd name="T61" fmla="*/ 60 h 160"/>
              <a:gd name="T62" fmla="*/ 55 w 112"/>
              <a:gd name="T63" fmla="*/ 9 h 160"/>
              <a:gd name="T64" fmla="*/ 103 w 112"/>
              <a:gd name="T65" fmla="*/ 60 h 160"/>
              <a:gd name="T66" fmla="*/ 86 w 112"/>
              <a:gd name="T67" fmla="*/ 98 h 160"/>
              <a:gd name="T68" fmla="*/ 60 w 112"/>
              <a:gd name="T69" fmla="*/ 19 h 160"/>
              <a:gd name="T70" fmla="*/ 56 w 112"/>
              <a:gd name="T71" fmla="*/ 24 h 160"/>
              <a:gd name="T72" fmla="*/ 60 w 112"/>
              <a:gd name="T73" fmla="*/ 30 h 160"/>
              <a:gd name="T74" fmla="*/ 84 w 112"/>
              <a:gd name="T75" fmla="*/ 55 h 160"/>
              <a:gd name="T76" fmla="*/ 89 w 112"/>
              <a:gd name="T77" fmla="*/ 60 h 160"/>
              <a:gd name="T78" fmla="*/ 94 w 112"/>
              <a:gd name="T79" fmla="*/ 55 h 160"/>
              <a:gd name="T80" fmla="*/ 60 w 112"/>
              <a:gd name="T81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160">
                <a:moveTo>
                  <a:pt x="55" y="0"/>
                </a:moveTo>
                <a:cubicBezTo>
                  <a:pt x="25" y="0"/>
                  <a:pt x="0" y="27"/>
                  <a:pt x="0" y="60"/>
                </a:cubicBezTo>
                <a:cubicBezTo>
                  <a:pt x="0" y="79"/>
                  <a:pt x="9" y="97"/>
                  <a:pt x="23" y="108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8" y="111"/>
                  <a:pt x="28" y="118"/>
                  <a:pt x="28" y="120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4"/>
                  <a:pt x="29" y="146"/>
                  <a:pt x="33" y="149"/>
                </a:cubicBezTo>
                <a:cubicBezTo>
                  <a:pt x="52" y="159"/>
                  <a:pt x="52" y="159"/>
                  <a:pt x="52" y="159"/>
                </a:cubicBezTo>
                <a:cubicBezTo>
                  <a:pt x="53" y="159"/>
                  <a:pt x="54" y="160"/>
                  <a:pt x="55" y="160"/>
                </a:cubicBezTo>
                <a:cubicBezTo>
                  <a:pt x="58" y="160"/>
                  <a:pt x="59" y="159"/>
                  <a:pt x="60" y="159"/>
                </a:cubicBezTo>
                <a:cubicBezTo>
                  <a:pt x="79" y="149"/>
                  <a:pt x="79" y="149"/>
                  <a:pt x="79" y="149"/>
                </a:cubicBezTo>
                <a:cubicBezTo>
                  <a:pt x="83" y="146"/>
                  <a:pt x="84" y="144"/>
                  <a:pt x="84" y="140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4" y="110"/>
                  <a:pt x="90" y="107"/>
                  <a:pt x="90" y="107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104" y="94"/>
                  <a:pt x="112" y="78"/>
                  <a:pt x="112" y="60"/>
                </a:cubicBezTo>
                <a:cubicBezTo>
                  <a:pt x="112" y="27"/>
                  <a:pt x="86" y="0"/>
                  <a:pt x="55" y="0"/>
                </a:cubicBezTo>
                <a:close/>
                <a:moveTo>
                  <a:pt x="55" y="150"/>
                </a:moveTo>
                <a:cubicBezTo>
                  <a:pt x="38" y="140"/>
                  <a:pt x="38" y="140"/>
                  <a:pt x="38" y="140"/>
                </a:cubicBezTo>
                <a:cubicBezTo>
                  <a:pt x="74" y="140"/>
                  <a:pt x="74" y="140"/>
                  <a:pt x="74" y="140"/>
                </a:cubicBezTo>
                <a:lnTo>
                  <a:pt x="55" y="150"/>
                </a:lnTo>
                <a:close/>
                <a:moveTo>
                  <a:pt x="74" y="130"/>
                </a:moveTo>
                <a:cubicBezTo>
                  <a:pt x="38" y="130"/>
                  <a:pt x="38" y="130"/>
                  <a:pt x="38" y="130"/>
                </a:cubicBezTo>
                <a:cubicBezTo>
                  <a:pt x="38" y="120"/>
                  <a:pt x="38" y="120"/>
                  <a:pt x="38" y="120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4" y="130"/>
                  <a:pt x="74" y="130"/>
                  <a:pt x="74" y="130"/>
                </a:cubicBezTo>
                <a:close/>
                <a:moveTo>
                  <a:pt x="86" y="98"/>
                </a:moveTo>
                <a:cubicBezTo>
                  <a:pt x="86" y="98"/>
                  <a:pt x="80" y="101"/>
                  <a:pt x="77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4" y="106"/>
                  <a:pt x="33" y="102"/>
                  <a:pt x="29" y="101"/>
                </a:cubicBezTo>
                <a:cubicBezTo>
                  <a:pt x="18" y="92"/>
                  <a:pt x="9" y="77"/>
                  <a:pt x="9" y="60"/>
                </a:cubicBezTo>
                <a:cubicBezTo>
                  <a:pt x="9" y="32"/>
                  <a:pt x="31" y="9"/>
                  <a:pt x="55" y="9"/>
                </a:cubicBezTo>
                <a:cubicBezTo>
                  <a:pt x="82" y="9"/>
                  <a:pt x="103" y="32"/>
                  <a:pt x="103" y="60"/>
                </a:cubicBezTo>
                <a:cubicBezTo>
                  <a:pt x="103" y="75"/>
                  <a:pt x="96" y="89"/>
                  <a:pt x="86" y="98"/>
                </a:cubicBezTo>
                <a:close/>
                <a:moveTo>
                  <a:pt x="60" y="19"/>
                </a:moveTo>
                <a:cubicBezTo>
                  <a:pt x="58" y="19"/>
                  <a:pt x="56" y="22"/>
                  <a:pt x="56" y="24"/>
                </a:cubicBezTo>
                <a:cubicBezTo>
                  <a:pt x="56" y="27"/>
                  <a:pt x="58" y="30"/>
                  <a:pt x="60" y="30"/>
                </a:cubicBezTo>
                <a:cubicBezTo>
                  <a:pt x="71" y="30"/>
                  <a:pt x="84" y="40"/>
                  <a:pt x="84" y="55"/>
                </a:cubicBezTo>
                <a:cubicBezTo>
                  <a:pt x="84" y="57"/>
                  <a:pt x="87" y="60"/>
                  <a:pt x="89" y="60"/>
                </a:cubicBezTo>
                <a:cubicBezTo>
                  <a:pt x="92" y="60"/>
                  <a:pt x="94" y="57"/>
                  <a:pt x="94" y="55"/>
                </a:cubicBezTo>
                <a:cubicBezTo>
                  <a:pt x="94" y="32"/>
                  <a:pt x="77" y="19"/>
                  <a:pt x="60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64">
            <a:extLst>
              <a:ext uri="{FF2B5EF4-FFF2-40B4-BE49-F238E27FC236}">
                <a16:creationId xmlns:a16="http://schemas.microsoft.com/office/drawing/2014/main" id="{B50AA384-26D8-4A6E-B0D2-0A2E02D22616}"/>
              </a:ext>
            </a:extLst>
          </p:cNvPr>
          <p:cNvSpPr>
            <a:spLocks noEditPoints="1"/>
          </p:cNvSpPr>
          <p:nvPr/>
        </p:nvSpPr>
        <p:spPr bwMode="auto">
          <a:xfrm>
            <a:off x="4048126" y="2474913"/>
            <a:ext cx="238125" cy="254000"/>
          </a:xfrm>
          <a:custGeom>
            <a:avLst/>
            <a:gdLst>
              <a:gd name="T0" fmla="*/ 80 w 150"/>
              <a:gd name="T1" fmla="*/ 61 h 160"/>
              <a:gd name="T2" fmla="*/ 72 w 150"/>
              <a:gd name="T3" fmla="*/ 52 h 160"/>
              <a:gd name="T4" fmla="*/ 93 w 150"/>
              <a:gd name="T5" fmla="*/ 30 h 160"/>
              <a:gd name="T6" fmla="*/ 124 w 150"/>
              <a:gd name="T7" fmla="*/ 61 h 160"/>
              <a:gd name="T8" fmla="*/ 103 w 150"/>
              <a:gd name="T9" fmla="*/ 83 h 160"/>
              <a:gd name="T10" fmla="*/ 87 w 150"/>
              <a:gd name="T11" fmla="*/ 68 h 160"/>
              <a:gd name="T12" fmla="*/ 97 w 150"/>
              <a:gd name="T13" fmla="*/ 55 h 160"/>
              <a:gd name="T14" fmla="*/ 97 w 150"/>
              <a:gd name="T15" fmla="*/ 50 h 160"/>
              <a:gd name="T16" fmla="*/ 91 w 150"/>
              <a:gd name="T17" fmla="*/ 50 h 160"/>
              <a:gd name="T18" fmla="*/ 80 w 150"/>
              <a:gd name="T19" fmla="*/ 61 h 160"/>
              <a:gd name="T20" fmla="*/ 80 w 150"/>
              <a:gd name="T21" fmla="*/ 61 h 160"/>
              <a:gd name="T22" fmla="*/ 36 w 150"/>
              <a:gd name="T23" fmla="*/ 121 h 160"/>
              <a:gd name="T24" fmla="*/ 29 w 150"/>
              <a:gd name="T25" fmla="*/ 121 h 160"/>
              <a:gd name="T26" fmla="*/ 29 w 150"/>
              <a:gd name="T27" fmla="*/ 116 h 160"/>
              <a:gd name="T28" fmla="*/ 55 w 150"/>
              <a:gd name="T29" fmla="*/ 87 h 160"/>
              <a:gd name="T30" fmla="*/ 47 w 150"/>
              <a:gd name="T31" fmla="*/ 79 h 160"/>
              <a:gd name="T32" fmla="*/ 15 w 150"/>
              <a:gd name="T33" fmla="*/ 114 h 160"/>
              <a:gd name="T34" fmla="*/ 3 w 150"/>
              <a:gd name="T35" fmla="*/ 158 h 160"/>
              <a:gd name="T36" fmla="*/ 43 w 150"/>
              <a:gd name="T37" fmla="*/ 146 h 160"/>
              <a:gd name="T38" fmla="*/ 78 w 150"/>
              <a:gd name="T39" fmla="*/ 110 h 160"/>
              <a:gd name="T40" fmla="*/ 62 w 150"/>
              <a:gd name="T41" fmla="*/ 94 h 160"/>
              <a:gd name="T42" fmla="*/ 36 w 150"/>
              <a:gd name="T43" fmla="*/ 121 h 160"/>
              <a:gd name="T44" fmla="*/ 36 w 150"/>
              <a:gd name="T45" fmla="*/ 121 h 160"/>
              <a:gd name="T46" fmla="*/ 150 w 150"/>
              <a:gd name="T47" fmla="*/ 31 h 160"/>
              <a:gd name="T48" fmla="*/ 121 w 150"/>
              <a:gd name="T49" fmla="*/ 0 h 160"/>
              <a:gd name="T50" fmla="*/ 101 w 150"/>
              <a:gd name="T51" fmla="*/ 22 h 160"/>
              <a:gd name="T52" fmla="*/ 130 w 150"/>
              <a:gd name="T53" fmla="*/ 52 h 160"/>
              <a:gd name="T54" fmla="*/ 150 w 150"/>
              <a:gd name="T55" fmla="*/ 31 h 160"/>
              <a:gd name="T56" fmla="*/ 150 w 150"/>
              <a:gd name="T57" fmla="*/ 31 h 160"/>
              <a:gd name="T58" fmla="*/ 114 w 150"/>
              <a:gd name="T59" fmla="*/ 94 h 160"/>
              <a:gd name="T60" fmla="*/ 106 w 150"/>
              <a:gd name="T61" fmla="*/ 94 h 160"/>
              <a:gd name="T62" fmla="*/ 60 w 150"/>
              <a:gd name="T63" fmla="*/ 45 h 160"/>
              <a:gd name="T64" fmla="*/ 62 w 150"/>
              <a:gd name="T65" fmla="*/ 34 h 160"/>
              <a:gd name="T66" fmla="*/ 32 w 150"/>
              <a:gd name="T67" fmla="*/ 0 h 160"/>
              <a:gd name="T68" fmla="*/ 30 w 150"/>
              <a:gd name="T69" fmla="*/ 0 h 160"/>
              <a:gd name="T70" fmla="*/ 33 w 150"/>
              <a:gd name="T71" fmla="*/ 10 h 160"/>
              <a:gd name="T72" fmla="*/ 43 w 150"/>
              <a:gd name="T73" fmla="*/ 27 h 160"/>
              <a:gd name="T74" fmla="*/ 25 w 150"/>
              <a:gd name="T75" fmla="*/ 47 h 160"/>
              <a:gd name="T76" fmla="*/ 8 w 150"/>
              <a:gd name="T77" fmla="*/ 30 h 160"/>
              <a:gd name="T78" fmla="*/ 1 w 150"/>
              <a:gd name="T79" fmla="*/ 24 h 160"/>
              <a:gd name="T80" fmla="*/ 0 w 150"/>
              <a:gd name="T81" fmla="*/ 34 h 160"/>
              <a:gd name="T82" fmla="*/ 32 w 150"/>
              <a:gd name="T83" fmla="*/ 66 h 160"/>
              <a:gd name="T84" fmla="*/ 39 w 150"/>
              <a:gd name="T85" fmla="*/ 65 h 160"/>
              <a:gd name="T86" fmla="*/ 85 w 150"/>
              <a:gd name="T87" fmla="*/ 114 h 160"/>
              <a:gd name="T88" fmla="*/ 83 w 150"/>
              <a:gd name="T89" fmla="*/ 127 h 160"/>
              <a:gd name="T90" fmla="*/ 114 w 150"/>
              <a:gd name="T91" fmla="*/ 160 h 160"/>
              <a:gd name="T92" fmla="*/ 114 w 150"/>
              <a:gd name="T93" fmla="*/ 160 h 160"/>
              <a:gd name="T94" fmla="*/ 113 w 150"/>
              <a:gd name="T95" fmla="*/ 151 h 160"/>
              <a:gd name="T96" fmla="*/ 103 w 150"/>
              <a:gd name="T97" fmla="*/ 134 h 160"/>
              <a:gd name="T98" fmla="*/ 121 w 150"/>
              <a:gd name="T99" fmla="*/ 114 h 160"/>
              <a:gd name="T100" fmla="*/ 138 w 150"/>
              <a:gd name="T101" fmla="*/ 130 h 160"/>
              <a:gd name="T102" fmla="*/ 143 w 150"/>
              <a:gd name="T103" fmla="*/ 137 h 160"/>
              <a:gd name="T104" fmla="*/ 145 w 150"/>
              <a:gd name="T105" fmla="*/ 127 h 160"/>
              <a:gd name="T106" fmla="*/ 114 w 150"/>
              <a:gd name="T107" fmla="*/ 94 h 160"/>
              <a:gd name="T108" fmla="*/ 114 w 150"/>
              <a:gd name="T109" fmla="*/ 94 h 160"/>
              <a:gd name="T110" fmla="*/ 114 w 150"/>
              <a:gd name="T111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0" h="160">
                <a:moveTo>
                  <a:pt x="80" y="61"/>
                </a:moveTo>
                <a:cubicBezTo>
                  <a:pt x="72" y="52"/>
                  <a:pt x="72" y="52"/>
                  <a:pt x="72" y="52"/>
                </a:cubicBezTo>
                <a:cubicBezTo>
                  <a:pt x="93" y="30"/>
                  <a:pt x="93" y="30"/>
                  <a:pt x="93" y="30"/>
                </a:cubicBezTo>
                <a:cubicBezTo>
                  <a:pt x="124" y="61"/>
                  <a:pt x="124" y="61"/>
                  <a:pt x="124" y="61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87" y="68"/>
                  <a:pt x="87" y="68"/>
                  <a:pt x="87" y="68"/>
                </a:cubicBezTo>
                <a:cubicBezTo>
                  <a:pt x="97" y="55"/>
                  <a:pt x="97" y="55"/>
                  <a:pt x="97" y="55"/>
                </a:cubicBezTo>
                <a:cubicBezTo>
                  <a:pt x="100" y="54"/>
                  <a:pt x="100" y="51"/>
                  <a:pt x="97" y="50"/>
                </a:cubicBezTo>
                <a:cubicBezTo>
                  <a:pt x="96" y="47"/>
                  <a:pt x="93" y="47"/>
                  <a:pt x="91" y="50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lose/>
                <a:moveTo>
                  <a:pt x="36" y="121"/>
                </a:moveTo>
                <a:cubicBezTo>
                  <a:pt x="34" y="124"/>
                  <a:pt x="32" y="124"/>
                  <a:pt x="29" y="121"/>
                </a:cubicBezTo>
                <a:cubicBezTo>
                  <a:pt x="28" y="120"/>
                  <a:pt x="28" y="117"/>
                  <a:pt x="29" y="116"/>
                </a:cubicBezTo>
                <a:cubicBezTo>
                  <a:pt x="55" y="87"/>
                  <a:pt x="55" y="87"/>
                  <a:pt x="55" y="87"/>
                </a:cubicBezTo>
                <a:cubicBezTo>
                  <a:pt x="47" y="79"/>
                  <a:pt x="47" y="79"/>
                  <a:pt x="47" y="79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3" y="158"/>
                  <a:pt x="3" y="158"/>
                  <a:pt x="3" y="158"/>
                </a:cubicBezTo>
                <a:cubicBezTo>
                  <a:pt x="43" y="146"/>
                  <a:pt x="43" y="146"/>
                  <a:pt x="43" y="146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62" y="94"/>
                  <a:pt x="62" y="94"/>
                  <a:pt x="62" y="94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36" y="121"/>
                  <a:pt x="36" y="121"/>
                  <a:pt x="36" y="121"/>
                </a:cubicBezTo>
                <a:close/>
                <a:moveTo>
                  <a:pt x="150" y="31"/>
                </a:moveTo>
                <a:cubicBezTo>
                  <a:pt x="121" y="0"/>
                  <a:pt x="121" y="0"/>
                  <a:pt x="121" y="0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30" y="52"/>
                  <a:pt x="130" y="52"/>
                  <a:pt x="130" y="5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0" y="31"/>
                  <a:pt x="150" y="31"/>
                  <a:pt x="150" y="31"/>
                </a:cubicBezTo>
                <a:close/>
                <a:moveTo>
                  <a:pt x="114" y="94"/>
                </a:moveTo>
                <a:cubicBezTo>
                  <a:pt x="112" y="94"/>
                  <a:pt x="109" y="94"/>
                  <a:pt x="106" y="94"/>
                </a:cubicBezTo>
                <a:cubicBezTo>
                  <a:pt x="60" y="45"/>
                  <a:pt x="60" y="45"/>
                  <a:pt x="60" y="45"/>
                </a:cubicBezTo>
                <a:cubicBezTo>
                  <a:pt x="62" y="41"/>
                  <a:pt x="62" y="38"/>
                  <a:pt x="62" y="34"/>
                </a:cubicBezTo>
                <a:cubicBezTo>
                  <a:pt x="62" y="16"/>
                  <a:pt x="49" y="0"/>
                  <a:pt x="3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3" y="10"/>
                  <a:pt x="33" y="10"/>
                  <a:pt x="33" y="10"/>
                </a:cubicBezTo>
                <a:cubicBezTo>
                  <a:pt x="39" y="13"/>
                  <a:pt x="43" y="20"/>
                  <a:pt x="43" y="27"/>
                </a:cubicBezTo>
                <a:cubicBezTo>
                  <a:pt x="43" y="38"/>
                  <a:pt x="36" y="47"/>
                  <a:pt x="25" y="47"/>
                </a:cubicBezTo>
                <a:cubicBezTo>
                  <a:pt x="16" y="47"/>
                  <a:pt x="9" y="40"/>
                  <a:pt x="8" y="30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7"/>
                  <a:pt x="0" y="30"/>
                  <a:pt x="0" y="34"/>
                </a:cubicBezTo>
                <a:cubicBezTo>
                  <a:pt x="0" y="52"/>
                  <a:pt x="15" y="66"/>
                  <a:pt x="32" y="66"/>
                </a:cubicBezTo>
                <a:cubicBezTo>
                  <a:pt x="34" y="66"/>
                  <a:pt x="37" y="66"/>
                  <a:pt x="39" y="65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4" y="118"/>
                  <a:pt x="83" y="123"/>
                  <a:pt x="83" y="127"/>
                </a:cubicBezTo>
                <a:cubicBezTo>
                  <a:pt x="83" y="145"/>
                  <a:pt x="97" y="160"/>
                  <a:pt x="114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06" y="148"/>
                  <a:pt x="103" y="141"/>
                  <a:pt x="103" y="134"/>
                </a:cubicBezTo>
                <a:cubicBezTo>
                  <a:pt x="103" y="123"/>
                  <a:pt x="110" y="114"/>
                  <a:pt x="121" y="114"/>
                </a:cubicBezTo>
                <a:cubicBezTo>
                  <a:pt x="129" y="114"/>
                  <a:pt x="137" y="121"/>
                  <a:pt x="138" y="130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5" y="134"/>
                  <a:pt x="145" y="130"/>
                  <a:pt x="145" y="127"/>
                </a:cubicBezTo>
                <a:cubicBezTo>
                  <a:pt x="145" y="109"/>
                  <a:pt x="131" y="93"/>
                  <a:pt x="114" y="94"/>
                </a:cubicBezTo>
                <a:close/>
                <a:moveTo>
                  <a:pt x="114" y="94"/>
                </a:moveTo>
                <a:cubicBezTo>
                  <a:pt x="114" y="94"/>
                  <a:pt x="114" y="94"/>
                  <a:pt x="114" y="9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65">
            <a:extLst>
              <a:ext uri="{FF2B5EF4-FFF2-40B4-BE49-F238E27FC236}">
                <a16:creationId xmlns:a16="http://schemas.microsoft.com/office/drawing/2014/main" id="{A1BC5610-EAF3-41FB-8CBA-88AEA1BE37C0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2495551"/>
            <a:ext cx="254000" cy="214313"/>
          </a:xfrm>
          <a:custGeom>
            <a:avLst/>
            <a:gdLst>
              <a:gd name="T0" fmla="*/ 118 w 160"/>
              <a:gd name="T1" fmla="*/ 44 h 135"/>
              <a:gd name="T2" fmla="*/ 94 w 160"/>
              <a:gd name="T3" fmla="*/ 84 h 135"/>
              <a:gd name="T4" fmla="*/ 94 w 160"/>
              <a:gd name="T5" fmla="*/ 86 h 135"/>
              <a:gd name="T6" fmla="*/ 81 w 160"/>
              <a:gd name="T7" fmla="*/ 100 h 135"/>
              <a:gd name="T8" fmla="*/ 67 w 160"/>
              <a:gd name="T9" fmla="*/ 86 h 135"/>
              <a:gd name="T10" fmla="*/ 81 w 160"/>
              <a:gd name="T11" fmla="*/ 71 h 135"/>
              <a:gd name="T12" fmla="*/ 82 w 160"/>
              <a:gd name="T13" fmla="*/ 71 h 135"/>
              <a:gd name="T14" fmla="*/ 118 w 160"/>
              <a:gd name="T15" fmla="*/ 44 h 135"/>
              <a:gd name="T16" fmla="*/ 118 w 160"/>
              <a:gd name="T17" fmla="*/ 44 h 135"/>
              <a:gd name="T18" fmla="*/ 81 w 160"/>
              <a:gd name="T19" fmla="*/ 0 h 135"/>
              <a:gd name="T20" fmla="*/ 0 w 160"/>
              <a:gd name="T21" fmla="*/ 86 h 135"/>
              <a:gd name="T22" fmla="*/ 16 w 160"/>
              <a:gd name="T23" fmla="*/ 135 h 135"/>
              <a:gd name="T24" fmla="*/ 27 w 160"/>
              <a:gd name="T25" fmla="*/ 127 h 135"/>
              <a:gd name="T26" fmla="*/ 13 w 160"/>
              <a:gd name="T27" fmla="*/ 92 h 135"/>
              <a:gd name="T28" fmla="*/ 21 w 160"/>
              <a:gd name="T29" fmla="*/ 92 h 135"/>
              <a:gd name="T30" fmla="*/ 21 w 160"/>
              <a:gd name="T31" fmla="*/ 78 h 135"/>
              <a:gd name="T32" fmla="*/ 13 w 160"/>
              <a:gd name="T33" fmla="*/ 78 h 135"/>
              <a:gd name="T34" fmla="*/ 28 w 160"/>
              <a:gd name="T35" fmla="*/ 41 h 135"/>
              <a:gd name="T36" fmla="*/ 33 w 160"/>
              <a:gd name="T37" fmla="*/ 44 h 135"/>
              <a:gd name="T38" fmla="*/ 42 w 160"/>
              <a:gd name="T39" fmla="*/ 35 h 135"/>
              <a:gd name="T40" fmla="*/ 39 w 160"/>
              <a:gd name="T41" fmla="*/ 30 h 135"/>
              <a:gd name="T42" fmla="*/ 73 w 160"/>
              <a:gd name="T43" fmla="*/ 14 h 135"/>
              <a:gd name="T44" fmla="*/ 73 w 160"/>
              <a:gd name="T45" fmla="*/ 22 h 135"/>
              <a:gd name="T46" fmla="*/ 87 w 160"/>
              <a:gd name="T47" fmla="*/ 22 h 135"/>
              <a:gd name="T48" fmla="*/ 87 w 160"/>
              <a:gd name="T49" fmla="*/ 14 h 135"/>
              <a:gd name="T50" fmla="*/ 122 w 160"/>
              <a:gd name="T51" fmla="*/ 30 h 135"/>
              <a:gd name="T52" fmla="*/ 118 w 160"/>
              <a:gd name="T53" fmla="*/ 35 h 135"/>
              <a:gd name="T54" fmla="*/ 128 w 160"/>
              <a:gd name="T55" fmla="*/ 44 h 135"/>
              <a:gd name="T56" fmla="*/ 131 w 160"/>
              <a:gd name="T57" fmla="*/ 41 h 135"/>
              <a:gd name="T58" fmla="*/ 146 w 160"/>
              <a:gd name="T59" fmla="*/ 78 h 135"/>
              <a:gd name="T60" fmla="*/ 140 w 160"/>
              <a:gd name="T61" fmla="*/ 78 h 135"/>
              <a:gd name="T62" fmla="*/ 140 w 160"/>
              <a:gd name="T63" fmla="*/ 92 h 135"/>
              <a:gd name="T64" fmla="*/ 146 w 160"/>
              <a:gd name="T65" fmla="*/ 92 h 135"/>
              <a:gd name="T66" fmla="*/ 134 w 160"/>
              <a:gd name="T67" fmla="*/ 127 h 135"/>
              <a:gd name="T68" fmla="*/ 145 w 160"/>
              <a:gd name="T69" fmla="*/ 135 h 135"/>
              <a:gd name="T70" fmla="*/ 160 w 160"/>
              <a:gd name="T71" fmla="*/ 86 h 135"/>
              <a:gd name="T72" fmla="*/ 81 w 160"/>
              <a:gd name="T73" fmla="*/ 0 h 135"/>
              <a:gd name="T74" fmla="*/ 81 w 160"/>
              <a:gd name="T75" fmla="*/ 0 h 135"/>
              <a:gd name="T76" fmla="*/ 81 w 160"/>
              <a:gd name="T7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35">
                <a:moveTo>
                  <a:pt x="118" y="44"/>
                </a:moveTo>
                <a:cubicBezTo>
                  <a:pt x="94" y="84"/>
                  <a:pt x="94" y="84"/>
                  <a:pt x="94" y="84"/>
                </a:cubicBezTo>
                <a:cubicBezTo>
                  <a:pt x="94" y="86"/>
                  <a:pt x="94" y="86"/>
                  <a:pt x="94" y="86"/>
                </a:cubicBezTo>
                <a:cubicBezTo>
                  <a:pt x="94" y="94"/>
                  <a:pt x="88" y="100"/>
                  <a:pt x="81" y="100"/>
                </a:cubicBezTo>
                <a:cubicBezTo>
                  <a:pt x="73" y="100"/>
                  <a:pt x="67" y="94"/>
                  <a:pt x="67" y="86"/>
                </a:cubicBezTo>
                <a:cubicBezTo>
                  <a:pt x="67" y="78"/>
                  <a:pt x="73" y="71"/>
                  <a:pt x="81" y="71"/>
                </a:cubicBezTo>
                <a:cubicBezTo>
                  <a:pt x="81" y="71"/>
                  <a:pt x="81" y="71"/>
                  <a:pt x="82" y="71"/>
                </a:cubicBezTo>
                <a:cubicBezTo>
                  <a:pt x="118" y="44"/>
                  <a:pt x="118" y="44"/>
                  <a:pt x="118" y="44"/>
                </a:cubicBezTo>
                <a:cubicBezTo>
                  <a:pt x="118" y="44"/>
                  <a:pt x="118" y="44"/>
                  <a:pt x="118" y="44"/>
                </a:cubicBezTo>
                <a:close/>
                <a:moveTo>
                  <a:pt x="81" y="0"/>
                </a:moveTo>
                <a:cubicBezTo>
                  <a:pt x="36" y="0"/>
                  <a:pt x="0" y="38"/>
                  <a:pt x="0" y="86"/>
                </a:cubicBezTo>
                <a:cubicBezTo>
                  <a:pt x="0" y="103"/>
                  <a:pt x="6" y="121"/>
                  <a:pt x="16" y="135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19" y="117"/>
                  <a:pt x="15" y="105"/>
                  <a:pt x="13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1" y="78"/>
                  <a:pt x="21" y="78"/>
                  <a:pt x="21" y="78"/>
                </a:cubicBezTo>
                <a:cubicBezTo>
                  <a:pt x="13" y="78"/>
                  <a:pt x="13" y="78"/>
                  <a:pt x="13" y="78"/>
                </a:cubicBezTo>
                <a:cubicBezTo>
                  <a:pt x="15" y="63"/>
                  <a:pt x="21" y="51"/>
                  <a:pt x="28" y="41"/>
                </a:cubicBezTo>
                <a:cubicBezTo>
                  <a:pt x="33" y="44"/>
                  <a:pt x="33" y="44"/>
                  <a:pt x="33" y="44"/>
                </a:cubicBezTo>
                <a:cubicBezTo>
                  <a:pt x="42" y="35"/>
                  <a:pt x="42" y="35"/>
                  <a:pt x="42" y="35"/>
                </a:cubicBezTo>
                <a:cubicBezTo>
                  <a:pt x="39" y="30"/>
                  <a:pt x="39" y="30"/>
                  <a:pt x="39" y="30"/>
                </a:cubicBezTo>
                <a:cubicBezTo>
                  <a:pt x="48" y="22"/>
                  <a:pt x="60" y="16"/>
                  <a:pt x="73" y="14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22"/>
                  <a:pt x="87" y="22"/>
                  <a:pt x="87" y="22"/>
                </a:cubicBezTo>
                <a:cubicBezTo>
                  <a:pt x="87" y="14"/>
                  <a:pt x="87" y="14"/>
                  <a:pt x="87" y="14"/>
                </a:cubicBezTo>
                <a:cubicBezTo>
                  <a:pt x="100" y="16"/>
                  <a:pt x="112" y="22"/>
                  <a:pt x="122" y="30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31" y="41"/>
                  <a:pt x="131" y="41"/>
                  <a:pt x="131" y="41"/>
                </a:cubicBezTo>
                <a:cubicBezTo>
                  <a:pt x="140" y="51"/>
                  <a:pt x="145" y="63"/>
                  <a:pt x="146" y="78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46" y="92"/>
                  <a:pt x="146" y="92"/>
                  <a:pt x="146" y="92"/>
                </a:cubicBezTo>
                <a:cubicBezTo>
                  <a:pt x="145" y="105"/>
                  <a:pt x="142" y="117"/>
                  <a:pt x="134" y="127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155" y="121"/>
                  <a:pt x="160" y="103"/>
                  <a:pt x="160" y="86"/>
                </a:cubicBezTo>
                <a:cubicBezTo>
                  <a:pt x="160" y="38"/>
                  <a:pt x="124" y="0"/>
                  <a:pt x="81" y="0"/>
                </a:cubicBezTo>
                <a:close/>
                <a:moveTo>
                  <a:pt x="81" y="0"/>
                </a:moveTo>
                <a:cubicBezTo>
                  <a:pt x="81" y="0"/>
                  <a:pt x="81" y="0"/>
                  <a:pt x="8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66">
            <a:extLst>
              <a:ext uri="{FF2B5EF4-FFF2-40B4-BE49-F238E27FC236}">
                <a16:creationId xmlns:a16="http://schemas.microsoft.com/office/drawing/2014/main" id="{F3F7BD06-B660-4E26-B114-53B51CF5149D}"/>
              </a:ext>
            </a:extLst>
          </p:cNvPr>
          <p:cNvSpPr>
            <a:spLocks noEditPoints="1"/>
          </p:cNvSpPr>
          <p:nvPr/>
        </p:nvSpPr>
        <p:spPr bwMode="auto">
          <a:xfrm>
            <a:off x="5173664" y="2471738"/>
            <a:ext cx="190500" cy="254000"/>
          </a:xfrm>
          <a:custGeom>
            <a:avLst/>
            <a:gdLst>
              <a:gd name="T0" fmla="*/ 32 w 120"/>
              <a:gd name="T1" fmla="*/ 59 h 160"/>
              <a:gd name="T2" fmla="*/ 0 w 120"/>
              <a:gd name="T3" fmla="*/ 160 h 160"/>
              <a:gd name="T4" fmla="*/ 56 w 120"/>
              <a:gd name="T5" fmla="*/ 91 h 160"/>
              <a:gd name="T6" fmla="*/ 35 w 120"/>
              <a:gd name="T7" fmla="*/ 65 h 160"/>
              <a:gd name="T8" fmla="*/ 32 w 120"/>
              <a:gd name="T9" fmla="*/ 59 h 160"/>
              <a:gd name="T10" fmla="*/ 120 w 120"/>
              <a:gd name="T11" fmla="*/ 160 h 160"/>
              <a:gd name="T12" fmla="*/ 79 w 120"/>
              <a:gd name="T13" fmla="*/ 37 h 160"/>
              <a:gd name="T14" fmla="*/ 66 w 120"/>
              <a:gd name="T15" fmla="*/ 27 h 160"/>
              <a:gd name="T16" fmla="*/ 66 w 120"/>
              <a:gd name="T17" fmla="*/ 8 h 160"/>
              <a:gd name="T18" fmla="*/ 60 w 120"/>
              <a:gd name="T19" fmla="*/ 0 h 160"/>
              <a:gd name="T20" fmla="*/ 53 w 120"/>
              <a:gd name="T21" fmla="*/ 8 h 160"/>
              <a:gd name="T22" fmla="*/ 53 w 120"/>
              <a:gd name="T23" fmla="*/ 27 h 160"/>
              <a:gd name="T24" fmla="*/ 48 w 120"/>
              <a:gd name="T25" fmla="*/ 29 h 160"/>
              <a:gd name="T26" fmla="*/ 40 w 120"/>
              <a:gd name="T27" fmla="*/ 61 h 160"/>
              <a:gd name="T28" fmla="*/ 120 w 120"/>
              <a:gd name="T29" fmla="*/ 160 h 160"/>
              <a:gd name="T30" fmla="*/ 60 w 120"/>
              <a:gd name="T31" fmla="*/ 40 h 160"/>
              <a:gd name="T32" fmla="*/ 70 w 120"/>
              <a:gd name="T33" fmla="*/ 51 h 160"/>
              <a:gd name="T34" fmla="*/ 60 w 120"/>
              <a:gd name="T35" fmla="*/ 63 h 160"/>
              <a:gd name="T36" fmla="*/ 49 w 120"/>
              <a:gd name="T37" fmla="*/ 51 h 160"/>
              <a:gd name="T38" fmla="*/ 60 w 120"/>
              <a:gd name="T39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" h="160">
                <a:moveTo>
                  <a:pt x="32" y="59"/>
                </a:moveTo>
                <a:cubicBezTo>
                  <a:pt x="21" y="95"/>
                  <a:pt x="0" y="160"/>
                  <a:pt x="0" y="160"/>
                </a:cubicBezTo>
                <a:cubicBezTo>
                  <a:pt x="0" y="160"/>
                  <a:pt x="32" y="120"/>
                  <a:pt x="56" y="91"/>
                </a:cubicBezTo>
                <a:cubicBezTo>
                  <a:pt x="43" y="75"/>
                  <a:pt x="36" y="66"/>
                  <a:pt x="35" y="65"/>
                </a:cubicBezTo>
                <a:cubicBezTo>
                  <a:pt x="34" y="63"/>
                  <a:pt x="34" y="62"/>
                  <a:pt x="32" y="59"/>
                </a:cubicBezTo>
                <a:close/>
                <a:moveTo>
                  <a:pt x="120" y="160"/>
                </a:moveTo>
                <a:cubicBezTo>
                  <a:pt x="120" y="160"/>
                  <a:pt x="81" y="40"/>
                  <a:pt x="79" y="37"/>
                </a:cubicBezTo>
                <a:cubicBezTo>
                  <a:pt x="77" y="31"/>
                  <a:pt x="71" y="28"/>
                  <a:pt x="66" y="27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4"/>
                  <a:pt x="64" y="0"/>
                  <a:pt x="60" y="0"/>
                </a:cubicBezTo>
                <a:cubicBezTo>
                  <a:pt x="56" y="0"/>
                  <a:pt x="53" y="4"/>
                  <a:pt x="53" y="8"/>
                </a:cubicBezTo>
                <a:cubicBezTo>
                  <a:pt x="53" y="27"/>
                  <a:pt x="53" y="27"/>
                  <a:pt x="53" y="27"/>
                </a:cubicBezTo>
                <a:cubicBezTo>
                  <a:pt x="51" y="27"/>
                  <a:pt x="50" y="28"/>
                  <a:pt x="48" y="29"/>
                </a:cubicBezTo>
                <a:cubicBezTo>
                  <a:pt x="38" y="35"/>
                  <a:pt x="33" y="51"/>
                  <a:pt x="40" y="61"/>
                </a:cubicBezTo>
                <a:cubicBezTo>
                  <a:pt x="41" y="64"/>
                  <a:pt x="120" y="160"/>
                  <a:pt x="120" y="160"/>
                </a:cubicBezTo>
                <a:close/>
                <a:moveTo>
                  <a:pt x="60" y="40"/>
                </a:moveTo>
                <a:cubicBezTo>
                  <a:pt x="66" y="40"/>
                  <a:pt x="70" y="45"/>
                  <a:pt x="70" y="51"/>
                </a:cubicBezTo>
                <a:cubicBezTo>
                  <a:pt x="70" y="58"/>
                  <a:pt x="66" y="63"/>
                  <a:pt x="60" y="63"/>
                </a:cubicBezTo>
                <a:cubicBezTo>
                  <a:pt x="53" y="63"/>
                  <a:pt x="49" y="58"/>
                  <a:pt x="49" y="51"/>
                </a:cubicBezTo>
                <a:cubicBezTo>
                  <a:pt x="49" y="45"/>
                  <a:pt x="53" y="40"/>
                  <a:pt x="60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67">
            <a:extLst>
              <a:ext uri="{FF2B5EF4-FFF2-40B4-BE49-F238E27FC236}">
                <a16:creationId xmlns:a16="http://schemas.microsoft.com/office/drawing/2014/main" id="{70666453-9886-4A67-9E13-4345CACFC137}"/>
              </a:ext>
            </a:extLst>
          </p:cNvPr>
          <p:cNvSpPr>
            <a:spLocks noEditPoints="1"/>
          </p:cNvSpPr>
          <p:nvPr/>
        </p:nvSpPr>
        <p:spPr bwMode="auto">
          <a:xfrm>
            <a:off x="2962276" y="2474913"/>
            <a:ext cx="207963" cy="254000"/>
          </a:xfrm>
          <a:custGeom>
            <a:avLst/>
            <a:gdLst>
              <a:gd name="T0" fmla="*/ 125 w 132"/>
              <a:gd name="T1" fmla="*/ 104 h 160"/>
              <a:gd name="T2" fmla="*/ 104 w 132"/>
              <a:gd name="T3" fmla="*/ 44 h 160"/>
              <a:gd name="T4" fmla="*/ 63 w 132"/>
              <a:gd name="T5" fmla="*/ 30 h 160"/>
              <a:gd name="T6" fmla="*/ 54 w 132"/>
              <a:gd name="T7" fmla="*/ 30 h 160"/>
              <a:gd name="T8" fmla="*/ 45 w 132"/>
              <a:gd name="T9" fmla="*/ 23 h 160"/>
              <a:gd name="T10" fmla="*/ 40 w 132"/>
              <a:gd name="T11" fmla="*/ 23 h 160"/>
              <a:gd name="T12" fmla="*/ 32 w 132"/>
              <a:gd name="T13" fmla="*/ 30 h 160"/>
              <a:gd name="T14" fmla="*/ 0 w 132"/>
              <a:gd name="T15" fmla="*/ 30 h 160"/>
              <a:gd name="T16" fmla="*/ 0 w 132"/>
              <a:gd name="T17" fmla="*/ 59 h 160"/>
              <a:gd name="T18" fmla="*/ 32 w 132"/>
              <a:gd name="T19" fmla="*/ 59 h 160"/>
              <a:gd name="T20" fmla="*/ 32 w 132"/>
              <a:gd name="T21" fmla="*/ 62 h 160"/>
              <a:gd name="T22" fmla="*/ 40 w 132"/>
              <a:gd name="T23" fmla="*/ 71 h 160"/>
              <a:gd name="T24" fmla="*/ 45 w 132"/>
              <a:gd name="T25" fmla="*/ 71 h 160"/>
              <a:gd name="T26" fmla="*/ 54 w 132"/>
              <a:gd name="T27" fmla="*/ 62 h 160"/>
              <a:gd name="T28" fmla="*/ 54 w 132"/>
              <a:gd name="T29" fmla="*/ 59 h 160"/>
              <a:gd name="T30" fmla="*/ 64 w 132"/>
              <a:gd name="T31" fmla="*/ 59 h 160"/>
              <a:gd name="T32" fmla="*/ 65 w 132"/>
              <a:gd name="T33" fmla="*/ 59 h 160"/>
              <a:gd name="T34" fmla="*/ 87 w 132"/>
              <a:gd name="T35" fmla="*/ 66 h 160"/>
              <a:gd name="T36" fmla="*/ 99 w 132"/>
              <a:gd name="T37" fmla="*/ 104 h 160"/>
              <a:gd name="T38" fmla="*/ 125 w 132"/>
              <a:gd name="T39" fmla="*/ 104 h 160"/>
              <a:gd name="T40" fmla="*/ 27 w 132"/>
              <a:gd name="T41" fmla="*/ 18 h 160"/>
              <a:gd name="T42" fmla="*/ 59 w 132"/>
              <a:gd name="T43" fmla="*/ 18 h 160"/>
              <a:gd name="T44" fmla="*/ 66 w 132"/>
              <a:gd name="T45" fmla="*/ 11 h 160"/>
              <a:gd name="T46" fmla="*/ 66 w 132"/>
              <a:gd name="T47" fmla="*/ 7 h 160"/>
              <a:gd name="T48" fmla="*/ 59 w 132"/>
              <a:gd name="T49" fmla="*/ 0 h 160"/>
              <a:gd name="T50" fmla="*/ 27 w 132"/>
              <a:gd name="T51" fmla="*/ 0 h 160"/>
              <a:gd name="T52" fmla="*/ 20 w 132"/>
              <a:gd name="T53" fmla="*/ 7 h 160"/>
              <a:gd name="T54" fmla="*/ 20 w 132"/>
              <a:gd name="T55" fmla="*/ 11 h 160"/>
              <a:gd name="T56" fmla="*/ 27 w 132"/>
              <a:gd name="T57" fmla="*/ 18 h 160"/>
              <a:gd name="T58" fmla="*/ 118 w 132"/>
              <a:gd name="T59" fmla="*/ 112 h 160"/>
              <a:gd name="T60" fmla="*/ 113 w 132"/>
              <a:gd name="T61" fmla="*/ 107 h 160"/>
              <a:gd name="T62" fmla="*/ 108 w 132"/>
              <a:gd name="T63" fmla="*/ 112 h 160"/>
              <a:gd name="T64" fmla="*/ 94 w 132"/>
              <a:gd name="T65" fmla="*/ 140 h 160"/>
              <a:gd name="T66" fmla="*/ 113 w 132"/>
              <a:gd name="T67" fmla="*/ 160 h 160"/>
              <a:gd name="T68" fmla="*/ 132 w 132"/>
              <a:gd name="T69" fmla="*/ 140 h 160"/>
              <a:gd name="T70" fmla="*/ 118 w 132"/>
              <a:gd name="T71" fmla="*/ 112 h 160"/>
              <a:gd name="T72" fmla="*/ 113 w 132"/>
              <a:gd name="T73" fmla="*/ 147 h 160"/>
              <a:gd name="T74" fmla="*/ 105 w 132"/>
              <a:gd name="T75" fmla="*/ 140 h 160"/>
              <a:gd name="T76" fmla="*/ 113 w 132"/>
              <a:gd name="T77" fmla="*/ 127 h 160"/>
              <a:gd name="T78" fmla="*/ 121 w 132"/>
              <a:gd name="T79" fmla="*/ 140 h 160"/>
              <a:gd name="T80" fmla="*/ 113 w 132"/>
              <a:gd name="T81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2" h="160">
                <a:moveTo>
                  <a:pt x="125" y="104"/>
                </a:moveTo>
                <a:cubicBezTo>
                  <a:pt x="125" y="78"/>
                  <a:pt x="119" y="58"/>
                  <a:pt x="104" y="44"/>
                </a:cubicBezTo>
                <a:cubicBezTo>
                  <a:pt x="88" y="28"/>
                  <a:pt x="68" y="30"/>
                  <a:pt x="63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3" y="26"/>
                  <a:pt x="49" y="23"/>
                  <a:pt x="45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37" y="23"/>
                  <a:pt x="33" y="26"/>
                  <a:pt x="32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62"/>
                  <a:pt x="32" y="62"/>
                  <a:pt x="32" y="62"/>
                </a:cubicBezTo>
                <a:cubicBezTo>
                  <a:pt x="32" y="67"/>
                  <a:pt x="35" y="71"/>
                  <a:pt x="40" y="71"/>
                </a:cubicBezTo>
                <a:cubicBezTo>
                  <a:pt x="45" y="71"/>
                  <a:pt x="45" y="71"/>
                  <a:pt x="45" y="71"/>
                </a:cubicBezTo>
                <a:cubicBezTo>
                  <a:pt x="50" y="71"/>
                  <a:pt x="54" y="67"/>
                  <a:pt x="54" y="62"/>
                </a:cubicBezTo>
                <a:cubicBezTo>
                  <a:pt x="54" y="59"/>
                  <a:pt x="54" y="59"/>
                  <a:pt x="54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9"/>
                  <a:pt x="65" y="59"/>
                  <a:pt x="65" y="59"/>
                </a:cubicBezTo>
                <a:cubicBezTo>
                  <a:pt x="65" y="59"/>
                  <a:pt x="78" y="58"/>
                  <a:pt x="87" y="66"/>
                </a:cubicBezTo>
                <a:cubicBezTo>
                  <a:pt x="95" y="74"/>
                  <a:pt x="99" y="87"/>
                  <a:pt x="99" y="104"/>
                </a:cubicBezTo>
                <a:lnTo>
                  <a:pt x="125" y="104"/>
                </a:lnTo>
                <a:close/>
                <a:moveTo>
                  <a:pt x="27" y="18"/>
                </a:moveTo>
                <a:cubicBezTo>
                  <a:pt x="59" y="18"/>
                  <a:pt x="59" y="18"/>
                  <a:pt x="59" y="18"/>
                </a:cubicBezTo>
                <a:cubicBezTo>
                  <a:pt x="63" y="18"/>
                  <a:pt x="66" y="15"/>
                  <a:pt x="66" y="11"/>
                </a:cubicBezTo>
                <a:cubicBezTo>
                  <a:pt x="66" y="7"/>
                  <a:pt x="66" y="7"/>
                  <a:pt x="66" y="7"/>
                </a:cubicBezTo>
                <a:cubicBezTo>
                  <a:pt x="66" y="3"/>
                  <a:pt x="63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4" y="0"/>
                  <a:pt x="20" y="3"/>
                  <a:pt x="20" y="7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5"/>
                  <a:pt x="24" y="18"/>
                  <a:pt x="27" y="18"/>
                </a:cubicBezTo>
                <a:close/>
                <a:moveTo>
                  <a:pt x="118" y="112"/>
                </a:moveTo>
                <a:cubicBezTo>
                  <a:pt x="113" y="107"/>
                  <a:pt x="113" y="107"/>
                  <a:pt x="113" y="107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05" y="116"/>
                  <a:pt x="94" y="131"/>
                  <a:pt x="94" y="140"/>
                </a:cubicBezTo>
                <a:cubicBezTo>
                  <a:pt x="94" y="151"/>
                  <a:pt x="103" y="160"/>
                  <a:pt x="113" y="160"/>
                </a:cubicBezTo>
                <a:cubicBezTo>
                  <a:pt x="123" y="160"/>
                  <a:pt x="132" y="151"/>
                  <a:pt x="132" y="140"/>
                </a:cubicBezTo>
                <a:cubicBezTo>
                  <a:pt x="132" y="131"/>
                  <a:pt x="121" y="116"/>
                  <a:pt x="118" y="112"/>
                </a:cubicBezTo>
                <a:close/>
                <a:moveTo>
                  <a:pt x="113" y="147"/>
                </a:moveTo>
                <a:cubicBezTo>
                  <a:pt x="109" y="147"/>
                  <a:pt x="105" y="144"/>
                  <a:pt x="105" y="140"/>
                </a:cubicBezTo>
                <a:cubicBezTo>
                  <a:pt x="105" y="138"/>
                  <a:pt x="109" y="132"/>
                  <a:pt x="113" y="127"/>
                </a:cubicBezTo>
                <a:cubicBezTo>
                  <a:pt x="117" y="132"/>
                  <a:pt x="119" y="138"/>
                  <a:pt x="121" y="140"/>
                </a:cubicBezTo>
                <a:cubicBezTo>
                  <a:pt x="121" y="144"/>
                  <a:pt x="117" y="147"/>
                  <a:pt x="113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68">
            <a:extLst>
              <a:ext uri="{FF2B5EF4-FFF2-40B4-BE49-F238E27FC236}">
                <a16:creationId xmlns:a16="http://schemas.microsoft.com/office/drawing/2014/main" id="{6E386AFD-AF4E-4E28-8DB9-0CED0D37E555}"/>
              </a:ext>
            </a:extLst>
          </p:cNvPr>
          <p:cNvSpPr>
            <a:spLocks noEditPoints="1"/>
          </p:cNvSpPr>
          <p:nvPr/>
        </p:nvSpPr>
        <p:spPr bwMode="auto">
          <a:xfrm>
            <a:off x="2389189" y="2500313"/>
            <a:ext cx="254000" cy="204788"/>
          </a:xfrm>
          <a:custGeom>
            <a:avLst/>
            <a:gdLst>
              <a:gd name="T0" fmla="*/ 32 w 160"/>
              <a:gd name="T1" fmla="*/ 26 h 129"/>
              <a:gd name="T2" fmla="*/ 42 w 160"/>
              <a:gd name="T3" fmla="*/ 9 h 129"/>
              <a:gd name="T4" fmla="*/ 42 w 160"/>
              <a:gd name="T5" fmla="*/ 9 h 129"/>
              <a:gd name="T6" fmla="*/ 56 w 160"/>
              <a:gd name="T7" fmla="*/ 0 h 129"/>
              <a:gd name="T8" fmla="*/ 70 w 160"/>
              <a:gd name="T9" fmla="*/ 9 h 129"/>
              <a:gd name="T10" fmla="*/ 90 w 160"/>
              <a:gd name="T11" fmla="*/ 9 h 129"/>
              <a:gd name="T12" fmla="*/ 105 w 160"/>
              <a:gd name="T13" fmla="*/ 0 h 129"/>
              <a:gd name="T14" fmla="*/ 117 w 160"/>
              <a:gd name="T15" fmla="*/ 9 h 129"/>
              <a:gd name="T16" fmla="*/ 117 w 160"/>
              <a:gd name="T17" fmla="*/ 9 h 129"/>
              <a:gd name="T18" fmla="*/ 129 w 160"/>
              <a:gd name="T19" fmla="*/ 26 h 129"/>
              <a:gd name="T20" fmla="*/ 117 w 160"/>
              <a:gd name="T21" fmla="*/ 24 h 129"/>
              <a:gd name="T22" fmla="*/ 92 w 160"/>
              <a:gd name="T23" fmla="*/ 39 h 129"/>
              <a:gd name="T24" fmla="*/ 69 w 160"/>
              <a:gd name="T25" fmla="*/ 39 h 129"/>
              <a:gd name="T26" fmla="*/ 43 w 160"/>
              <a:gd name="T27" fmla="*/ 24 h 129"/>
              <a:gd name="T28" fmla="*/ 32 w 160"/>
              <a:gd name="T29" fmla="*/ 26 h 129"/>
              <a:gd name="T30" fmla="*/ 160 w 160"/>
              <a:gd name="T31" fmla="*/ 91 h 129"/>
              <a:gd name="T32" fmla="*/ 125 w 160"/>
              <a:gd name="T33" fmla="*/ 129 h 129"/>
              <a:gd name="T34" fmla="*/ 95 w 160"/>
              <a:gd name="T35" fmla="*/ 112 h 129"/>
              <a:gd name="T36" fmla="*/ 80 w 160"/>
              <a:gd name="T37" fmla="*/ 120 h 129"/>
              <a:gd name="T38" fmla="*/ 66 w 160"/>
              <a:gd name="T39" fmla="*/ 112 h 129"/>
              <a:gd name="T40" fmla="*/ 36 w 160"/>
              <a:gd name="T41" fmla="*/ 129 h 129"/>
              <a:gd name="T42" fmla="*/ 0 w 160"/>
              <a:gd name="T43" fmla="*/ 91 h 129"/>
              <a:gd name="T44" fmla="*/ 6 w 160"/>
              <a:gd name="T45" fmla="*/ 71 h 129"/>
              <a:gd name="T46" fmla="*/ 6 w 160"/>
              <a:gd name="T47" fmla="*/ 71 h 129"/>
              <a:gd name="T48" fmla="*/ 25 w 160"/>
              <a:gd name="T49" fmla="*/ 38 h 129"/>
              <a:gd name="T50" fmla="*/ 43 w 160"/>
              <a:gd name="T51" fmla="*/ 30 h 129"/>
              <a:gd name="T52" fmla="*/ 65 w 160"/>
              <a:gd name="T53" fmla="*/ 44 h 129"/>
              <a:gd name="T54" fmla="*/ 65 w 160"/>
              <a:gd name="T55" fmla="*/ 45 h 129"/>
              <a:gd name="T56" fmla="*/ 96 w 160"/>
              <a:gd name="T57" fmla="*/ 45 h 129"/>
              <a:gd name="T58" fmla="*/ 96 w 160"/>
              <a:gd name="T59" fmla="*/ 44 h 129"/>
              <a:gd name="T60" fmla="*/ 117 w 160"/>
              <a:gd name="T61" fmla="*/ 30 h 129"/>
              <a:gd name="T62" fmla="*/ 136 w 160"/>
              <a:gd name="T63" fmla="*/ 38 h 129"/>
              <a:gd name="T64" fmla="*/ 155 w 160"/>
              <a:gd name="T65" fmla="*/ 71 h 129"/>
              <a:gd name="T66" fmla="*/ 155 w 160"/>
              <a:gd name="T67" fmla="*/ 71 h 129"/>
              <a:gd name="T68" fmla="*/ 160 w 160"/>
              <a:gd name="T69" fmla="*/ 91 h 129"/>
              <a:gd name="T70" fmla="*/ 59 w 160"/>
              <a:gd name="T71" fmla="*/ 91 h 129"/>
              <a:gd name="T72" fmla="*/ 36 w 160"/>
              <a:gd name="T73" fmla="*/ 68 h 129"/>
              <a:gd name="T74" fmla="*/ 13 w 160"/>
              <a:gd name="T75" fmla="*/ 91 h 129"/>
              <a:gd name="T76" fmla="*/ 36 w 160"/>
              <a:gd name="T77" fmla="*/ 115 h 129"/>
              <a:gd name="T78" fmla="*/ 59 w 160"/>
              <a:gd name="T79" fmla="*/ 91 h 129"/>
              <a:gd name="T80" fmla="*/ 89 w 160"/>
              <a:gd name="T81" fmla="*/ 102 h 129"/>
              <a:gd name="T82" fmla="*/ 80 w 160"/>
              <a:gd name="T83" fmla="*/ 93 h 129"/>
              <a:gd name="T84" fmla="*/ 72 w 160"/>
              <a:gd name="T85" fmla="*/ 102 h 129"/>
              <a:gd name="T86" fmla="*/ 80 w 160"/>
              <a:gd name="T87" fmla="*/ 109 h 129"/>
              <a:gd name="T88" fmla="*/ 89 w 160"/>
              <a:gd name="T89" fmla="*/ 102 h 129"/>
              <a:gd name="T90" fmla="*/ 147 w 160"/>
              <a:gd name="T91" fmla="*/ 91 h 129"/>
              <a:gd name="T92" fmla="*/ 125 w 160"/>
              <a:gd name="T93" fmla="*/ 68 h 129"/>
              <a:gd name="T94" fmla="*/ 102 w 160"/>
              <a:gd name="T95" fmla="*/ 91 h 129"/>
              <a:gd name="T96" fmla="*/ 125 w 160"/>
              <a:gd name="T97" fmla="*/ 115 h 129"/>
              <a:gd name="T98" fmla="*/ 147 w 160"/>
              <a:gd name="T99" fmla="*/ 91 h 129"/>
              <a:gd name="T100" fmla="*/ 147 w 160"/>
              <a:gd name="T101" fmla="*/ 91 h 129"/>
              <a:gd name="T102" fmla="*/ 147 w 160"/>
              <a:gd name="T103" fmla="*/ 91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29">
                <a:moveTo>
                  <a:pt x="32" y="26"/>
                </a:moveTo>
                <a:cubicBezTo>
                  <a:pt x="42" y="9"/>
                  <a:pt x="42" y="9"/>
                  <a:pt x="42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5" y="3"/>
                  <a:pt x="50" y="0"/>
                  <a:pt x="56" y="0"/>
                </a:cubicBezTo>
                <a:cubicBezTo>
                  <a:pt x="62" y="0"/>
                  <a:pt x="67" y="3"/>
                  <a:pt x="70" y="9"/>
                </a:cubicBezTo>
                <a:cubicBezTo>
                  <a:pt x="90" y="9"/>
                  <a:pt x="90" y="9"/>
                  <a:pt x="90" y="9"/>
                </a:cubicBezTo>
                <a:cubicBezTo>
                  <a:pt x="93" y="3"/>
                  <a:pt x="99" y="0"/>
                  <a:pt x="105" y="0"/>
                </a:cubicBezTo>
                <a:cubicBezTo>
                  <a:pt x="110" y="0"/>
                  <a:pt x="115" y="3"/>
                  <a:pt x="117" y="9"/>
                </a:cubicBezTo>
                <a:cubicBezTo>
                  <a:pt x="117" y="9"/>
                  <a:pt x="117" y="9"/>
                  <a:pt x="117" y="9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5" y="24"/>
                  <a:pt x="122" y="24"/>
                  <a:pt x="117" y="24"/>
                </a:cubicBezTo>
                <a:cubicBezTo>
                  <a:pt x="107" y="24"/>
                  <a:pt x="97" y="29"/>
                  <a:pt x="92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63" y="29"/>
                  <a:pt x="53" y="24"/>
                  <a:pt x="43" y="24"/>
                </a:cubicBezTo>
                <a:cubicBezTo>
                  <a:pt x="39" y="24"/>
                  <a:pt x="36" y="24"/>
                  <a:pt x="32" y="26"/>
                </a:cubicBezTo>
                <a:close/>
                <a:moveTo>
                  <a:pt x="160" y="91"/>
                </a:moveTo>
                <a:cubicBezTo>
                  <a:pt x="160" y="112"/>
                  <a:pt x="145" y="129"/>
                  <a:pt x="125" y="129"/>
                </a:cubicBezTo>
                <a:cubicBezTo>
                  <a:pt x="112" y="129"/>
                  <a:pt x="100" y="123"/>
                  <a:pt x="95" y="112"/>
                </a:cubicBezTo>
                <a:cubicBezTo>
                  <a:pt x="90" y="117"/>
                  <a:pt x="86" y="120"/>
                  <a:pt x="80" y="120"/>
                </a:cubicBezTo>
                <a:cubicBezTo>
                  <a:pt x="75" y="120"/>
                  <a:pt x="69" y="117"/>
                  <a:pt x="66" y="112"/>
                </a:cubicBezTo>
                <a:cubicBezTo>
                  <a:pt x="60" y="123"/>
                  <a:pt x="49" y="129"/>
                  <a:pt x="36" y="129"/>
                </a:cubicBezTo>
                <a:cubicBezTo>
                  <a:pt x="16" y="129"/>
                  <a:pt x="0" y="112"/>
                  <a:pt x="0" y="91"/>
                </a:cubicBezTo>
                <a:cubicBezTo>
                  <a:pt x="0" y="83"/>
                  <a:pt x="2" y="77"/>
                  <a:pt x="6" y="71"/>
                </a:cubicBezTo>
                <a:cubicBezTo>
                  <a:pt x="6" y="71"/>
                  <a:pt x="6" y="71"/>
                  <a:pt x="6" y="71"/>
                </a:cubicBezTo>
                <a:cubicBezTo>
                  <a:pt x="25" y="38"/>
                  <a:pt x="25" y="38"/>
                  <a:pt x="25" y="38"/>
                </a:cubicBezTo>
                <a:cubicBezTo>
                  <a:pt x="30" y="33"/>
                  <a:pt x="36" y="30"/>
                  <a:pt x="43" y="30"/>
                </a:cubicBezTo>
                <a:cubicBezTo>
                  <a:pt x="52" y="30"/>
                  <a:pt x="60" y="35"/>
                  <a:pt x="65" y="44"/>
                </a:cubicBezTo>
                <a:cubicBezTo>
                  <a:pt x="65" y="45"/>
                  <a:pt x="65" y="45"/>
                  <a:pt x="65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96" y="44"/>
                  <a:pt x="96" y="44"/>
                  <a:pt x="96" y="44"/>
                </a:cubicBezTo>
                <a:cubicBezTo>
                  <a:pt x="100" y="35"/>
                  <a:pt x="109" y="30"/>
                  <a:pt x="117" y="30"/>
                </a:cubicBezTo>
                <a:cubicBezTo>
                  <a:pt x="125" y="30"/>
                  <a:pt x="130" y="33"/>
                  <a:pt x="136" y="38"/>
                </a:cubicBezTo>
                <a:cubicBezTo>
                  <a:pt x="155" y="71"/>
                  <a:pt x="155" y="71"/>
                  <a:pt x="155" y="71"/>
                </a:cubicBezTo>
                <a:cubicBezTo>
                  <a:pt x="155" y="71"/>
                  <a:pt x="155" y="71"/>
                  <a:pt x="155" y="71"/>
                </a:cubicBezTo>
                <a:cubicBezTo>
                  <a:pt x="159" y="77"/>
                  <a:pt x="160" y="83"/>
                  <a:pt x="160" y="91"/>
                </a:cubicBezTo>
                <a:close/>
                <a:moveTo>
                  <a:pt x="59" y="91"/>
                </a:moveTo>
                <a:cubicBezTo>
                  <a:pt x="59" y="79"/>
                  <a:pt x="49" y="68"/>
                  <a:pt x="36" y="68"/>
                </a:cubicBezTo>
                <a:cubicBezTo>
                  <a:pt x="23" y="68"/>
                  <a:pt x="13" y="79"/>
                  <a:pt x="13" y="91"/>
                </a:cubicBezTo>
                <a:cubicBezTo>
                  <a:pt x="13" y="105"/>
                  <a:pt x="23" y="115"/>
                  <a:pt x="36" y="115"/>
                </a:cubicBezTo>
                <a:cubicBezTo>
                  <a:pt x="49" y="115"/>
                  <a:pt x="59" y="105"/>
                  <a:pt x="59" y="91"/>
                </a:cubicBezTo>
                <a:close/>
                <a:moveTo>
                  <a:pt x="89" y="102"/>
                </a:moveTo>
                <a:cubicBezTo>
                  <a:pt x="89" y="96"/>
                  <a:pt x="85" y="93"/>
                  <a:pt x="80" y="93"/>
                </a:cubicBezTo>
                <a:cubicBezTo>
                  <a:pt x="76" y="93"/>
                  <a:pt x="72" y="96"/>
                  <a:pt x="72" y="102"/>
                </a:cubicBezTo>
                <a:cubicBezTo>
                  <a:pt x="72" y="106"/>
                  <a:pt x="76" y="109"/>
                  <a:pt x="80" y="109"/>
                </a:cubicBezTo>
                <a:cubicBezTo>
                  <a:pt x="85" y="109"/>
                  <a:pt x="89" y="106"/>
                  <a:pt x="89" y="102"/>
                </a:cubicBezTo>
                <a:close/>
                <a:moveTo>
                  <a:pt x="147" y="91"/>
                </a:moveTo>
                <a:cubicBezTo>
                  <a:pt x="147" y="79"/>
                  <a:pt x="137" y="68"/>
                  <a:pt x="125" y="68"/>
                </a:cubicBezTo>
                <a:cubicBezTo>
                  <a:pt x="112" y="68"/>
                  <a:pt x="102" y="79"/>
                  <a:pt x="102" y="91"/>
                </a:cubicBezTo>
                <a:cubicBezTo>
                  <a:pt x="102" y="105"/>
                  <a:pt x="112" y="115"/>
                  <a:pt x="125" y="115"/>
                </a:cubicBezTo>
                <a:cubicBezTo>
                  <a:pt x="137" y="115"/>
                  <a:pt x="147" y="105"/>
                  <a:pt x="147" y="91"/>
                </a:cubicBezTo>
                <a:close/>
                <a:moveTo>
                  <a:pt x="147" y="91"/>
                </a:moveTo>
                <a:cubicBezTo>
                  <a:pt x="147" y="91"/>
                  <a:pt x="147" y="91"/>
                  <a:pt x="147" y="9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69">
            <a:extLst>
              <a:ext uri="{FF2B5EF4-FFF2-40B4-BE49-F238E27FC236}">
                <a16:creationId xmlns:a16="http://schemas.microsoft.com/office/drawing/2014/main" id="{0A9CE3F2-1932-4E05-98EF-E0341FB28367}"/>
              </a:ext>
            </a:extLst>
          </p:cNvPr>
          <p:cNvSpPr>
            <a:spLocks noEditPoints="1"/>
          </p:cNvSpPr>
          <p:nvPr/>
        </p:nvSpPr>
        <p:spPr bwMode="auto">
          <a:xfrm>
            <a:off x="1855789" y="2474913"/>
            <a:ext cx="220663" cy="254000"/>
          </a:xfrm>
          <a:custGeom>
            <a:avLst/>
            <a:gdLst>
              <a:gd name="T0" fmla="*/ 39 w 139"/>
              <a:gd name="T1" fmla="*/ 16 h 160"/>
              <a:gd name="T2" fmla="*/ 44 w 139"/>
              <a:gd name="T3" fmla="*/ 5 h 160"/>
              <a:gd name="T4" fmla="*/ 54 w 139"/>
              <a:gd name="T5" fmla="*/ 0 h 160"/>
              <a:gd name="T6" fmla="*/ 64 w 139"/>
              <a:gd name="T7" fmla="*/ 5 h 160"/>
              <a:gd name="T8" fmla="*/ 69 w 139"/>
              <a:gd name="T9" fmla="*/ 16 h 160"/>
              <a:gd name="T10" fmla="*/ 54 w 139"/>
              <a:gd name="T11" fmla="*/ 32 h 160"/>
              <a:gd name="T12" fmla="*/ 44 w 139"/>
              <a:gd name="T13" fmla="*/ 27 h 160"/>
              <a:gd name="T14" fmla="*/ 98 w 139"/>
              <a:gd name="T15" fmla="*/ 110 h 160"/>
              <a:gd name="T16" fmla="*/ 90 w 139"/>
              <a:gd name="T17" fmla="*/ 116 h 160"/>
              <a:gd name="T18" fmla="*/ 84 w 139"/>
              <a:gd name="T19" fmla="*/ 131 h 160"/>
              <a:gd name="T20" fmla="*/ 64 w 139"/>
              <a:gd name="T21" fmla="*/ 145 h 160"/>
              <a:gd name="T22" fmla="*/ 37 w 139"/>
              <a:gd name="T23" fmla="*/ 143 h 160"/>
              <a:gd name="T24" fmla="*/ 16 w 139"/>
              <a:gd name="T25" fmla="*/ 122 h 160"/>
              <a:gd name="T26" fmla="*/ 14 w 139"/>
              <a:gd name="T27" fmla="*/ 94 h 160"/>
              <a:gd name="T28" fmla="*/ 28 w 139"/>
              <a:gd name="T29" fmla="*/ 74 h 160"/>
              <a:gd name="T30" fmla="*/ 42 w 139"/>
              <a:gd name="T31" fmla="*/ 65 h 160"/>
              <a:gd name="T32" fmla="*/ 38 w 139"/>
              <a:gd name="T33" fmla="*/ 56 h 160"/>
              <a:gd name="T34" fmla="*/ 20 w 139"/>
              <a:gd name="T35" fmla="*/ 63 h 160"/>
              <a:gd name="T36" fmla="*/ 2 w 139"/>
              <a:gd name="T37" fmla="*/ 90 h 160"/>
              <a:gd name="T38" fmla="*/ 4 w 139"/>
              <a:gd name="T39" fmla="*/ 128 h 160"/>
              <a:gd name="T40" fmla="*/ 31 w 139"/>
              <a:gd name="T41" fmla="*/ 156 h 160"/>
              <a:gd name="T42" fmla="*/ 68 w 139"/>
              <a:gd name="T43" fmla="*/ 158 h 160"/>
              <a:gd name="T44" fmla="*/ 94 w 139"/>
              <a:gd name="T45" fmla="*/ 139 h 160"/>
              <a:gd name="T46" fmla="*/ 103 w 139"/>
              <a:gd name="T47" fmla="*/ 118 h 160"/>
              <a:gd name="T48" fmla="*/ 98 w 139"/>
              <a:gd name="T49" fmla="*/ 110 h 160"/>
              <a:gd name="T50" fmla="*/ 114 w 139"/>
              <a:gd name="T51" fmla="*/ 90 h 160"/>
              <a:gd name="T52" fmla="*/ 104 w 139"/>
              <a:gd name="T53" fmla="*/ 84 h 160"/>
              <a:gd name="T54" fmla="*/ 75 w 139"/>
              <a:gd name="T55" fmla="*/ 67 h 160"/>
              <a:gd name="T56" fmla="*/ 100 w 139"/>
              <a:gd name="T57" fmla="*/ 67 h 160"/>
              <a:gd name="T58" fmla="*/ 103 w 139"/>
              <a:gd name="T59" fmla="*/ 59 h 160"/>
              <a:gd name="T60" fmla="*/ 96 w 139"/>
              <a:gd name="T61" fmla="*/ 54 h 160"/>
              <a:gd name="T62" fmla="*/ 70 w 139"/>
              <a:gd name="T63" fmla="*/ 47 h 160"/>
              <a:gd name="T64" fmla="*/ 70 w 139"/>
              <a:gd name="T65" fmla="*/ 45 h 160"/>
              <a:gd name="T66" fmla="*/ 65 w 139"/>
              <a:gd name="T67" fmla="*/ 38 h 160"/>
              <a:gd name="T68" fmla="*/ 50 w 139"/>
              <a:gd name="T69" fmla="*/ 39 h 160"/>
              <a:gd name="T70" fmla="*/ 46 w 139"/>
              <a:gd name="T71" fmla="*/ 50 h 160"/>
              <a:gd name="T72" fmla="*/ 55 w 139"/>
              <a:gd name="T73" fmla="*/ 95 h 160"/>
              <a:gd name="T74" fmla="*/ 65 w 139"/>
              <a:gd name="T75" fmla="*/ 103 h 160"/>
              <a:gd name="T76" fmla="*/ 103 w 139"/>
              <a:gd name="T77" fmla="*/ 103 h 160"/>
              <a:gd name="T78" fmla="*/ 127 w 139"/>
              <a:gd name="T79" fmla="*/ 146 h 160"/>
              <a:gd name="T80" fmla="*/ 137 w 139"/>
              <a:gd name="T81" fmla="*/ 146 h 160"/>
              <a:gd name="T82" fmla="*/ 138 w 139"/>
              <a:gd name="T83" fmla="*/ 136 h 160"/>
              <a:gd name="T84" fmla="*/ 138 w 139"/>
              <a:gd name="T85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9" h="160">
                <a:moveTo>
                  <a:pt x="41" y="22"/>
                </a:moveTo>
                <a:cubicBezTo>
                  <a:pt x="39" y="21"/>
                  <a:pt x="39" y="19"/>
                  <a:pt x="39" y="16"/>
                </a:cubicBezTo>
                <a:cubicBezTo>
                  <a:pt x="39" y="14"/>
                  <a:pt x="39" y="13"/>
                  <a:pt x="41" y="10"/>
                </a:cubicBezTo>
                <a:cubicBezTo>
                  <a:pt x="42" y="8"/>
                  <a:pt x="42" y="7"/>
                  <a:pt x="44" y="5"/>
                </a:cubicBezTo>
                <a:cubicBezTo>
                  <a:pt x="45" y="4"/>
                  <a:pt x="46" y="3"/>
                  <a:pt x="48" y="2"/>
                </a:cubicBezTo>
                <a:cubicBezTo>
                  <a:pt x="50" y="0"/>
                  <a:pt x="52" y="0"/>
                  <a:pt x="54" y="0"/>
                </a:cubicBezTo>
                <a:cubicBezTo>
                  <a:pt x="56" y="0"/>
                  <a:pt x="58" y="0"/>
                  <a:pt x="60" y="2"/>
                </a:cubicBezTo>
                <a:cubicBezTo>
                  <a:pt x="62" y="3"/>
                  <a:pt x="63" y="4"/>
                  <a:pt x="64" y="5"/>
                </a:cubicBezTo>
                <a:cubicBezTo>
                  <a:pt x="65" y="7"/>
                  <a:pt x="67" y="8"/>
                  <a:pt x="68" y="10"/>
                </a:cubicBezTo>
                <a:cubicBezTo>
                  <a:pt x="69" y="13"/>
                  <a:pt x="69" y="14"/>
                  <a:pt x="69" y="16"/>
                </a:cubicBezTo>
                <a:cubicBezTo>
                  <a:pt x="69" y="21"/>
                  <a:pt x="68" y="25"/>
                  <a:pt x="64" y="27"/>
                </a:cubicBezTo>
                <a:cubicBezTo>
                  <a:pt x="62" y="31"/>
                  <a:pt x="59" y="32"/>
                  <a:pt x="54" y="32"/>
                </a:cubicBezTo>
                <a:cubicBezTo>
                  <a:pt x="52" y="32"/>
                  <a:pt x="50" y="32"/>
                  <a:pt x="48" y="31"/>
                </a:cubicBezTo>
                <a:cubicBezTo>
                  <a:pt x="46" y="31"/>
                  <a:pt x="45" y="30"/>
                  <a:pt x="44" y="27"/>
                </a:cubicBezTo>
                <a:cubicBezTo>
                  <a:pt x="42" y="26"/>
                  <a:pt x="42" y="25"/>
                  <a:pt x="41" y="22"/>
                </a:cubicBezTo>
                <a:close/>
                <a:moveTo>
                  <a:pt x="98" y="110"/>
                </a:moveTo>
                <a:cubicBezTo>
                  <a:pt x="96" y="110"/>
                  <a:pt x="95" y="110"/>
                  <a:pt x="94" y="111"/>
                </a:cubicBezTo>
                <a:cubicBezTo>
                  <a:pt x="92" y="112"/>
                  <a:pt x="92" y="113"/>
                  <a:pt x="90" y="116"/>
                </a:cubicBezTo>
                <a:cubicBezTo>
                  <a:pt x="90" y="117"/>
                  <a:pt x="90" y="118"/>
                  <a:pt x="89" y="120"/>
                </a:cubicBezTo>
                <a:cubicBezTo>
                  <a:pt x="88" y="124"/>
                  <a:pt x="86" y="128"/>
                  <a:pt x="84" y="131"/>
                </a:cubicBezTo>
                <a:cubicBezTo>
                  <a:pt x="81" y="134"/>
                  <a:pt x="78" y="137"/>
                  <a:pt x="75" y="140"/>
                </a:cubicBezTo>
                <a:cubicBezTo>
                  <a:pt x="71" y="142"/>
                  <a:pt x="68" y="143"/>
                  <a:pt x="64" y="145"/>
                </a:cubicBezTo>
                <a:cubicBezTo>
                  <a:pt x="60" y="146"/>
                  <a:pt x="56" y="147"/>
                  <a:pt x="52" y="147"/>
                </a:cubicBezTo>
                <a:cubicBezTo>
                  <a:pt x="46" y="147"/>
                  <a:pt x="42" y="146"/>
                  <a:pt x="37" y="143"/>
                </a:cubicBezTo>
                <a:cubicBezTo>
                  <a:pt x="31" y="141"/>
                  <a:pt x="28" y="139"/>
                  <a:pt x="25" y="135"/>
                </a:cubicBezTo>
                <a:cubicBezTo>
                  <a:pt x="20" y="131"/>
                  <a:pt x="18" y="127"/>
                  <a:pt x="16" y="122"/>
                </a:cubicBezTo>
                <a:cubicBezTo>
                  <a:pt x="13" y="117"/>
                  <a:pt x="12" y="112"/>
                  <a:pt x="12" y="106"/>
                </a:cubicBezTo>
                <a:cubicBezTo>
                  <a:pt x="12" y="102"/>
                  <a:pt x="13" y="97"/>
                  <a:pt x="14" y="94"/>
                </a:cubicBezTo>
                <a:cubicBezTo>
                  <a:pt x="16" y="90"/>
                  <a:pt x="18" y="87"/>
                  <a:pt x="20" y="83"/>
                </a:cubicBezTo>
                <a:cubicBezTo>
                  <a:pt x="22" y="79"/>
                  <a:pt x="25" y="77"/>
                  <a:pt x="28" y="74"/>
                </a:cubicBezTo>
                <a:cubicBezTo>
                  <a:pt x="30" y="72"/>
                  <a:pt x="34" y="70"/>
                  <a:pt x="38" y="68"/>
                </a:cubicBezTo>
                <a:cubicBezTo>
                  <a:pt x="39" y="67"/>
                  <a:pt x="41" y="66"/>
                  <a:pt x="42" y="65"/>
                </a:cubicBezTo>
                <a:cubicBezTo>
                  <a:pt x="43" y="62"/>
                  <a:pt x="43" y="61"/>
                  <a:pt x="42" y="60"/>
                </a:cubicBezTo>
                <a:cubicBezTo>
                  <a:pt x="42" y="57"/>
                  <a:pt x="41" y="56"/>
                  <a:pt x="38" y="56"/>
                </a:cubicBezTo>
                <a:cubicBezTo>
                  <a:pt x="37" y="55"/>
                  <a:pt x="35" y="55"/>
                  <a:pt x="34" y="55"/>
                </a:cubicBezTo>
                <a:cubicBezTo>
                  <a:pt x="28" y="57"/>
                  <a:pt x="23" y="60"/>
                  <a:pt x="20" y="63"/>
                </a:cubicBezTo>
                <a:cubicBezTo>
                  <a:pt x="16" y="67"/>
                  <a:pt x="12" y="71"/>
                  <a:pt x="9" y="76"/>
                </a:cubicBezTo>
                <a:cubicBezTo>
                  <a:pt x="6" y="80"/>
                  <a:pt x="3" y="85"/>
                  <a:pt x="2" y="90"/>
                </a:cubicBezTo>
                <a:cubicBezTo>
                  <a:pt x="1" y="95"/>
                  <a:pt x="0" y="101"/>
                  <a:pt x="0" y="106"/>
                </a:cubicBezTo>
                <a:cubicBezTo>
                  <a:pt x="0" y="113"/>
                  <a:pt x="1" y="120"/>
                  <a:pt x="4" y="128"/>
                </a:cubicBezTo>
                <a:cubicBezTo>
                  <a:pt x="6" y="134"/>
                  <a:pt x="10" y="140"/>
                  <a:pt x="16" y="145"/>
                </a:cubicBezTo>
                <a:cubicBezTo>
                  <a:pt x="20" y="150"/>
                  <a:pt x="26" y="153"/>
                  <a:pt x="31" y="156"/>
                </a:cubicBezTo>
                <a:cubicBezTo>
                  <a:pt x="38" y="159"/>
                  <a:pt x="45" y="160"/>
                  <a:pt x="52" y="160"/>
                </a:cubicBezTo>
                <a:cubicBezTo>
                  <a:pt x="58" y="160"/>
                  <a:pt x="63" y="159"/>
                  <a:pt x="68" y="158"/>
                </a:cubicBezTo>
                <a:cubicBezTo>
                  <a:pt x="73" y="156"/>
                  <a:pt x="78" y="153"/>
                  <a:pt x="83" y="151"/>
                </a:cubicBezTo>
                <a:cubicBezTo>
                  <a:pt x="87" y="147"/>
                  <a:pt x="90" y="143"/>
                  <a:pt x="94" y="139"/>
                </a:cubicBezTo>
                <a:cubicBezTo>
                  <a:pt x="97" y="135"/>
                  <a:pt x="100" y="130"/>
                  <a:pt x="102" y="124"/>
                </a:cubicBezTo>
                <a:cubicBezTo>
                  <a:pt x="102" y="123"/>
                  <a:pt x="103" y="120"/>
                  <a:pt x="103" y="118"/>
                </a:cubicBezTo>
                <a:cubicBezTo>
                  <a:pt x="104" y="116"/>
                  <a:pt x="103" y="114"/>
                  <a:pt x="103" y="113"/>
                </a:cubicBezTo>
                <a:cubicBezTo>
                  <a:pt x="102" y="111"/>
                  <a:pt x="101" y="111"/>
                  <a:pt x="98" y="110"/>
                </a:cubicBezTo>
                <a:close/>
                <a:moveTo>
                  <a:pt x="138" y="136"/>
                </a:moveTo>
                <a:cubicBezTo>
                  <a:pt x="114" y="90"/>
                  <a:pt x="114" y="90"/>
                  <a:pt x="114" y="90"/>
                </a:cubicBezTo>
                <a:cubicBezTo>
                  <a:pt x="113" y="89"/>
                  <a:pt x="112" y="88"/>
                  <a:pt x="111" y="87"/>
                </a:cubicBezTo>
                <a:cubicBezTo>
                  <a:pt x="109" y="85"/>
                  <a:pt x="106" y="84"/>
                  <a:pt x="104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5" y="67"/>
                  <a:pt x="75" y="67"/>
                  <a:pt x="7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7" y="67"/>
                  <a:pt x="98" y="67"/>
                  <a:pt x="100" y="67"/>
                </a:cubicBezTo>
                <a:cubicBezTo>
                  <a:pt x="101" y="66"/>
                  <a:pt x="102" y="66"/>
                  <a:pt x="102" y="65"/>
                </a:cubicBezTo>
                <a:cubicBezTo>
                  <a:pt x="103" y="62"/>
                  <a:pt x="103" y="61"/>
                  <a:pt x="103" y="59"/>
                </a:cubicBezTo>
                <a:cubicBezTo>
                  <a:pt x="102" y="57"/>
                  <a:pt x="101" y="56"/>
                  <a:pt x="100" y="55"/>
                </a:cubicBezTo>
                <a:cubicBezTo>
                  <a:pt x="98" y="55"/>
                  <a:pt x="97" y="54"/>
                  <a:pt x="96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0" y="47"/>
                  <a:pt x="70" y="47"/>
                  <a:pt x="70" y="47"/>
                </a:cubicBezTo>
                <a:cubicBezTo>
                  <a:pt x="70" y="47"/>
                  <a:pt x="70" y="47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9" y="43"/>
                  <a:pt x="68" y="40"/>
                  <a:pt x="65" y="38"/>
                </a:cubicBezTo>
                <a:cubicBezTo>
                  <a:pt x="63" y="37"/>
                  <a:pt x="61" y="36"/>
                  <a:pt x="59" y="36"/>
                </a:cubicBezTo>
                <a:cubicBezTo>
                  <a:pt x="55" y="36"/>
                  <a:pt x="52" y="37"/>
                  <a:pt x="50" y="39"/>
                </a:cubicBezTo>
                <a:cubicBezTo>
                  <a:pt x="47" y="42"/>
                  <a:pt x="46" y="45"/>
                  <a:pt x="46" y="48"/>
                </a:cubicBezTo>
                <a:cubicBezTo>
                  <a:pt x="46" y="49"/>
                  <a:pt x="46" y="49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7"/>
                  <a:pt x="56" y="100"/>
                  <a:pt x="59" y="101"/>
                </a:cubicBezTo>
                <a:cubicBezTo>
                  <a:pt x="60" y="103"/>
                  <a:pt x="62" y="103"/>
                  <a:pt x="65" y="103"/>
                </a:cubicBezTo>
                <a:cubicBezTo>
                  <a:pt x="67" y="103"/>
                  <a:pt x="67" y="103"/>
                  <a:pt x="67" y="103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24" y="142"/>
                  <a:pt x="124" y="142"/>
                  <a:pt x="124" y="142"/>
                </a:cubicBezTo>
                <a:cubicBezTo>
                  <a:pt x="124" y="145"/>
                  <a:pt x="126" y="146"/>
                  <a:pt x="127" y="146"/>
                </a:cubicBezTo>
                <a:cubicBezTo>
                  <a:pt x="128" y="147"/>
                  <a:pt x="130" y="148"/>
                  <a:pt x="131" y="148"/>
                </a:cubicBezTo>
                <a:cubicBezTo>
                  <a:pt x="134" y="148"/>
                  <a:pt x="136" y="147"/>
                  <a:pt x="137" y="146"/>
                </a:cubicBezTo>
                <a:cubicBezTo>
                  <a:pt x="138" y="143"/>
                  <a:pt x="139" y="142"/>
                  <a:pt x="139" y="140"/>
                </a:cubicBezTo>
                <a:cubicBezTo>
                  <a:pt x="139" y="139"/>
                  <a:pt x="139" y="137"/>
                  <a:pt x="138" y="136"/>
                </a:cubicBezTo>
                <a:close/>
                <a:moveTo>
                  <a:pt x="138" y="136"/>
                </a:moveTo>
                <a:cubicBezTo>
                  <a:pt x="138" y="136"/>
                  <a:pt x="138" y="136"/>
                  <a:pt x="138" y="13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70">
            <a:extLst>
              <a:ext uri="{FF2B5EF4-FFF2-40B4-BE49-F238E27FC236}">
                <a16:creationId xmlns:a16="http://schemas.microsoft.com/office/drawing/2014/main" id="{94CDDF85-15F7-4A5B-A558-ED2182FAEF25}"/>
              </a:ext>
            </a:extLst>
          </p:cNvPr>
          <p:cNvSpPr>
            <a:spLocks noEditPoints="1"/>
          </p:cNvSpPr>
          <p:nvPr/>
        </p:nvSpPr>
        <p:spPr bwMode="auto">
          <a:xfrm>
            <a:off x="3517901" y="2474913"/>
            <a:ext cx="196850" cy="255588"/>
          </a:xfrm>
          <a:custGeom>
            <a:avLst/>
            <a:gdLst>
              <a:gd name="T0" fmla="*/ 121 w 124"/>
              <a:gd name="T1" fmla="*/ 29 h 161"/>
              <a:gd name="T2" fmla="*/ 102 w 124"/>
              <a:gd name="T3" fmla="*/ 17 h 161"/>
              <a:gd name="T4" fmla="*/ 78 w 124"/>
              <a:gd name="T5" fmla="*/ 0 h 161"/>
              <a:gd name="T6" fmla="*/ 74 w 124"/>
              <a:gd name="T7" fmla="*/ 0 h 161"/>
              <a:gd name="T8" fmla="*/ 36 w 124"/>
              <a:gd name="T9" fmla="*/ 19 h 161"/>
              <a:gd name="T10" fmla="*/ 37 w 124"/>
              <a:gd name="T11" fmla="*/ 17 h 161"/>
              <a:gd name="T12" fmla="*/ 60 w 124"/>
              <a:gd name="T13" fmla="*/ 15 h 161"/>
              <a:gd name="T14" fmla="*/ 67 w 124"/>
              <a:gd name="T15" fmla="*/ 29 h 161"/>
              <a:gd name="T16" fmla="*/ 0 w 124"/>
              <a:gd name="T17" fmla="*/ 143 h 161"/>
              <a:gd name="T18" fmla="*/ 4 w 124"/>
              <a:gd name="T19" fmla="*/ 149 h 161"/>
              <a:gd name="T20" fmla="*/ 19 w 124"/>
              <a:gd name="T21" fmla="*/ 159 h 161"/>
              <a:gd name="T22" fmla="*/ 26 w 124"/>
              <a:gd name="T23" fmla="*/ 159 h 161"/>
              <a:gd name="T24" fmla="*/ 82 w 124"/>
              <a:gd name="T25" fmla="*/ 43 h 161"/>
              <a:gd name="T26" fmla="*/ 93 w 124"/>
              <a:gd name="T27" fmla="*/ 39 h 161"/>
              <a:gd name="T28" fmla="*/ 102 w 124"/>
              <a:gd name="T29" fmla="*/ 43 h 161"/>
              <a:gd name="T30" fmla="*/ 106 w 124"/>
              <a:gd name="T31" fmla="*/ 49 h 161"/>
              <a:gd name="T32" fmla="*/ 115 w 124"/>
              <a:gd name="T33" fmla="*/ 51 h 161"/>
              <a:gd name="T34" fmla="*/ 122 w 124"/>
              <a:gd name="T35" fmla="*/ 41 h 161"/>
              <a:gd name="T36" fmla="*/ 121 w 124"/>
              <a:gd name="T37" fmla="*/ 29 h 161"/>
              <a:gd name="T38" fmla="*/ 121 w 124"/>
              <a:gd name="T39" fmla="*/ 29 h 161"/>
              <a:gd name="T40" fmla="*/ 121 w 124"/>
              <a:gd name="T41" fmla="*/ 2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4" h="161">
                <a:moveTo>
                  <a:pt x="121" y="29"/>
                </a:moveTo>
                <a:cubicBezTo>
                  <a:pt x="113" y="29"/>
                  <a:pt x="108" y="25"/>
                  <a:pt x="102" y="17"/>
                </a:cubicBezTo>
                <a:cubicBezTo>
                  <a:pt x="97" y="12"/>
                  <a:pt x="89" y="6"/>
                  <a:pt x="78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54" y="2"/>
                  <a:pt x="41" y="8"/>
                  <a:pt x="36" y="19"/>
                </a:cubicBezTo>
                <a:cubicBezTo>
                  <a:pt x="36" y="19"/>
                  <a:pt x="36" y="19"/>
                  <a:pt x="37" y="17"/>
                </a:cubicBezTo>
                <a:cubicBezTo>
                  <a:pt x="43" y="15"/>
                  <a:pt x="50" y="15"/>
                  <a:pt x="60" y="15"/>
                </a:cubicBezTo>
                <a:cubicBezTo>
                  <a:pt x="69" y="17"/>
                  <a:pt x="73" y="21"/>
                  <a:pt x="67" y="29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5"/>
                  <a:pt x="0" y="147"/>
                  <a:pt x="4" y="149"/>
                </a:cubicBezTo>
                <a:cubicBezTo>
                  <a:pt x="19" y="159"/>
                  <a:pt x="19" y="159"/>
                  <a:pt x="19" y="159"/>
                </a:cubicBezTo>
                <a:cubicBezTo>
                  <a:pt x="23" y="161"/>
                  <a:pt x="24" y="161"/>
                  <a:pt x="26" y="159"/>
                </a:cubicBezTo>
                <a:cubicBezTo>
                  <a:pt x="82" y="43"/>
                  <a:pt x="82" y="43"/>
                  <a:pt x="82" y="43"/>
                </a:cubicBezTo>
                <a:cubicBezTo>
                  <a:pt x="86" y="39"/>
                  <a:pt x="89" y="37"/>
                  <a:pt x="93" y="39"/>
                </a:cubicBezTo>
                <a:cubicBezTo>
                  <a:pt x="97" y="39"/>
                  <a:pt x="98" y="41"/>
                  <a:pt x="102" y="43"/>
                </a:cubicBezTo>
                <a:cubicBezTo>
                  <a:pt x="104" y="45"/>
                  <a:pt x="106" y="47"/>
                  <a:pt x="106" y="49"/>
                </a:cubicBezTo>
                <a:cubicBezTo>
                  <a:pt x="110" y="53"/>
                  <a:pt x="113" y="53"/>
                  <a:pt x="115" y="51"/>
                </a:cubicBezTo>
                <a:cubicBezTo>
                  <a:pt x="119" y="49"/>
                  <a:pt x="122" y="45"/>
                  <a:pt x="122" y="41"/>
                </a:cubicBezTo>
                <a:cubicBezTo>
                  <a:pt x="124" y="35"/>
                  <a:pt x="124" y="33"/>
                  <a:pt x="121" y="29"/>
                </a:cubicBezTo>
                <a:close/>
                <a:moveTo>
                  <a:pt x="121" y="29"/>
                </a:moveTo>
                <a:cubicBezTo>
                  <a:pt x="121" y="29"/>
                  <a:pt x="121" y="29"/>
                  <a:pt x="121" y="2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71">
            <a:extLst>
              <a:ext uri="{FF2B5EF4-FFF2-40B4-BE49-F238E27FC236}">
                <a16:creationId xmlns:a16="http://schemas.microsoft.com/office/drawing/2014/main" id="{5076DE09-1026-41FD-9971-92104BA9EADA}"/>
              </a:ext>
            </a:extLst>
          </p:cNvPr>
          <p:cNvSpPr>
            <a:spLocks noEditPoints="1"/>
          </p:cNvSpPr>
          <p:nvPr/>
        </p:nvSpPr>
        <p:spPr bwMode="auto">
          <a:xfrm>
            <a:off x="5754689" y="2474913"/>
            <a:ext cx="130175" cy="254000"/>
          </a:xfrm>
          <a:custGeom>
            <a:avLst/>
            <a:gdLst>
              <a:gd name="T0" fmla="*/ 29 w 82"/>
              <a:gd name="T1" fmla="*/ 47 h 160"/>
              <a:gd name="T2" fmla="*/ 21 w 82"/>
              <a:gd name="T3" fmla="*/ 66 h 160"/>
              <a:gd name="T4" fmla="*/ 21 w 82"/>
              <a:gd name="T5" fmla="*/ 160 h 160"/>
              <a:gd name="T6" fmla="*/ 49 w 82"/>
              <a:gd name="T7" fmla="*/ 160 h 160"/>
              <a:gd name="T8" fmla="*/ 49 w 82"/>
              <a:gd name="T9" fmla="*/ 66 h 160"/>
              <a:gd name="T10" fmla="*/ 43 w 82"/>
              <a:gd name="T11" fmla="*/ 47 h 160"/>
              <a:gd name="T12" fmla="*/ 29 w 82"/>
              <a:gd name="T13" fmla="*/ 47 h 160"/>
              <a:gd name="T14" fmla="*/ 80 w 82"/>
              <a:gd name="T15" fmla="*/ 19 h 160"/>
              <a:gd name="T16" fmla="*/ 46 w 82"/>
              <a:gd name="T17" fmla="*/ 0 h 160"/>
              <a:gd name="T18" fmla="*/ 27 w 82"/>
              <a:gd name="T19" fmla="*/ 0 h 160"/>
              <a:gd name="T20" fmla="*/ 27 w 82"/>
              <a:gd name="T21" fmla="*/ 6 h 160"/>
              <a:gd name="T22" fmla="*/ 16 w 82"/>
              <a:gd name="T23" fmla="*/ 6 h 160"/>
              <a:gd name="T24" fmla="*/ 16 w 82"/>
              <a:gd name="T25" fmla="*/ 0 h 160"/>
              <a:gd name="T26" fmla="*/ 0 w 82"/>
              <a:gd name="T27" fmla="*/ 0 h 160"/>
              <a:gd name="T28" fmla="*/ 0 w 82"/>
              <a:gd name="T29" fmla="*/ 27 h 160"/>
              <a:gd name="T30" fmla="*/ 16 w 82"/>
              <a:gd name="T31" fmla="*/ 27 h 160"/>
              <a:gd name="T32" fmla="*/ 16 w 82"/>
              <a:gd name="T33" fmla="*/ 21 h 160"/>
              <a:gd name="T34" fmla="*/ 27 w 82"/>
              <a:gd name="T35" fmla="*/ 21 h 160"/>
              <a:gd name="T36" fmla="*/ 27 w 82"/>
              <a:gd name="T37" fmla="*/ 39 h 160"/>
              <a:gd name="T38" fmla="*/ 46 w 82"/>
              <a:gd name="T39" fmla="*/ 39 h 160"/>
              <a:gd name="T40" fmla="*/ 46 w 82"/>
              <a:gd name="T41" fmla="*/ 27 h 160"/>
              <a:gd name="T42" fmla="*/ 59 w 82"/>
              <a:gd name="T43" fmla="*/ 20 h 160"/>
              <a:gd name="T44" fmla="*/ 76 w 82"/>
              <a:gd name="T45" fmla="*/ 27 h 160"/>
              <a:gd name="T46" fmla="*/ 80 w 82"/>
              <a:gd name="T47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2" h="160">
                <a:moveTo>
                  <a:pt x="29" y="47"/>
                </a:moveTo>
                <a:cubicBezTo>
                  <a:pt x="21" y="66"/>
                  <a:pt x="21" y="66"/>
                  <a:pt x="21" y="66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66"/>
                  <a:pt x="49" y="66"/>
                  <a:pt x="49" y="66"/>
                </a:cubicBezTo>
                <a:cubicBezTo>
                  <a:pt x="43" y="47"/>
                  <a:pt x="43" y="47"/>
                  <a:pt x="43" y="47"/>
                </a:cubicBezTo>
                <a:lnTo>
                  <a:pt x="29" y="47"/>
                </a:lnTo>
                <a:close/>
                <a:moveTo>
                  <a:pt x="80" y="19"/>
                </a:moveTo>
                <a:cubicBezTo>
                  <a:pt x="76" y="14"/>
                  <a:pt x="63" y="0"/>
                  <a:pt x="4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6"/>
                  <a:pt x="27" y="6"/>
                  <a:pt x="27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0"/>
                  <a:pt x="16" y="0"/>
                  <a:pt x="1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7"/>
                  <a:pt x="0" y="27"/>
                  <a:pt x="0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1"/>
                  <a:pt x="16" y="21"/>
                  <a:pt x="16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39"/>
                  <a:pt x="27" y="39"/>
                  <a:pt x="27" y="39"/>
                </a:cubicBezTo>
                <a:cubicBezTo>
                  <a:pt x="46" y="39"/>
                  <a:pt x="46" y="39"/>
                  <a:pt x="46" y="39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1"/>
                  <a:pt x="54" y="20"/>
                  <a:pt x="59" y="20"/>
                </a:cubicBezTo>
                <a:cubicBezTo>
                  <a:pt x="66" y="20"/>
                  <a:pt x="72" y="24"/>
                  <a:pt x="76" y="27"/>
                </a:cubicBezTo>
                <a:cubicBezTo>
                  <a:pt x="80" y="30"/>
                  <a:pt x="82" y="23"/>
                  <a:pt x="80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eeform 72">
            <a:extLst>
              <a:ext uri="{FF2B5EF4-FFF2-40B4-BE49-F238E27FC236}">
                <a16:creationId xmlns:a16="http://schemas.microsoft.com/office/drawing/2014/main" id="{22EE642A-C9CE-44DA-9940-CD1A156A28B4}"/>
              </a:ext>
            </a:extLst>
          </p:cNvPr>
          <p:cNvSpPr>
            <a:spLocks noEditPoints="1"/>
          </p:cNvSpPr>
          <p:nvPr/>
        </p:nvSpPr>
        <p:spPr bwMode="auto">
          <a:xfrm>
            <a:off x="6792914" y="2492376"/>
            <a:ext cx="254000" cy="220663"/>
          </a:xfrm>
          <a:custGeom>
            <a:avLst/>
            <a:gdLst>
              <a:gd name="T0" fmla="*/ 0 w 160"/>
              <a:gd name="T1" fmla="*/ 83 h 139"/>
              <a:gd name="T2" fmla="*/ 0 w 160"/>
              <a:gd name="T3" fmla="*/ 125 h 139"/>
              <a:gd name="T4" fmla="*/ 13 w 160"/>
              <a:gd name="T5" fmla="*/ 139 h 139"/>
              <a:gd name="T6" fmla="*/ 148 w 160"/>
              <a:gd name="T7" fmla="*/ 139 h 139"/>
              <a:gd name="T8" fmla="*/ 160 w 160"/>
              <a:gd name="T9" fmla="*/ 125 h 139"/>
              <a:gd name="T10" fmla="*/ 160 w 160"/>
              <a:gd name="T11" fmla="*/ 82 h 139"/>
              <a:gd name="T12" fmla="*/ 80 w 160"/>
              <a:gd name="T13" fmla="*/ 94 h 139"/>
              <a:gd name="T14" fmla="*/ 0 w 160"/>
              <a:gd name="T15" fmla="*/ 83 h 139"/>
              <a:gd name="T16" fmla="*/ 148 w 160"/>
              <a:gd name="T17" fmla="*/ 24 h 139"/>
              <a:gd name="T18" fmla="*/ 114 w 160"/>
              <a:gd name="T19" fmla="*/ 24 h 139"/>
              <a:gd name="T20" fmla="*/ 114 w 160"/>
              <a:gd name="T21" fmla="*/ 14 h 139"/>
              <a:gd name="T22" fmla="*/ 101 w 160"/>
              <a:gd name="T23" fmla="*/ 0 h 139"/>
              <a:gd name="T24" fmla="*/ 56 w 160"/>
              <a:gd name="T25" fmla="*/ 0 h 139"/>
              <a:gd name="T26" fmla="*/ 44 w 160"/>
              <a:gd name="T27" fmla="*/ 14 h 139"/>
              <a:gd name="T28" fmla="*/ 44 w 160"/>
              <a:gd name="T29" fmla="*/ 24 h 139"/>
              <a:gd name="T30" fmla="*/ 13 w 160"/>
              <a:gd name="T31" fmla="*/ 24 h 139"/>
              <a:gd name="T32" fmla="*/ 0 w 160"/>
              <a:gd name="T33" fmla="*/ 38 h 139"/>
              <a:gd name="T34" fmla="*/ 0 w 160"/>
              <a:gd name="T35" fmla="*/ 70 h 139"/>
              <a:gd name="T36" fmla="*/ 80 w 160"/>
              <a:gd name="T37" fmla="*/ 82 h 139"/>
              <a:gd name="T38" fmla="*/ 160 w 160"/>
              <a:gd name="T39" fmla="*/ 70 h 139"/>
              <a:gd name="T40" fmla="*/ 160 w 160"/>
              <a:gd name="T41" fmla="*/ 38 h 139"/>
              <a:gd name="T42" fmla="*/ 148 w 160"/>
              <a:gd name="T43" fmla="*/ 24 h 139"/>
              <a:gd name="T44" fmla="*/ 99 w 160"/>
              <a:gd name="T45" fmla="*/ 50 h 139"/>
              <a:gd name="T46" fmla="*/ 99 w 160"/>
              <a:gd name="T47" fmla="*/ 65 h 139"/>
              <a:gd name="T48" fmla="*/ 63 w 160"/>
              <a:gd name="T49" fmla="*/ 65 h 139"/>
              <a:gd name="T50" fmla="*/ 63 w 160"/>
              <a:gd name="T51" fmla="*/ 47 h 139"/>
              <a:gd name="T52" fmla="*/ 99 w 160"/>
              <a:gd name="T53" fmla="*/ 47 h 139"/>
              <a:gd name="T54" fmla="*/ 99 w 160"/>
              <a:gd name="T55" fmla="*/ 50 h 139"/>
              <a:gd name="T56" fmla="*/ 103 w 160"/>
              <a:gd name="T57" fmla="*/ 24 h 139"/>
              <a:gd name="T58" fmla="*/ 56 w 160"/>
              <a:gd name="T59" fmla="*/ 24 h 139"/>
              <a:gd name="T60" fmla="*/ 56 w 160"/>
              <a:gd name="T61" fmla="*/ 20 h 139"/>
              <a:gd name="T62" fmla="*/ 62 w 160"/>
              <a:gd name="T63" fmla="*/ 12 h 139"/>
              <a:gd name="T64" fmla="*/ 96 w 160"/>
              <a:gd name="T65" fmla="*/ 12 h 139"/>
              <a:gd name="T66" fmla="*/ 103 w 160"/>
              <a:gd name="T67" fmla="*/ 20 h 139"/>
              <a:gd name="T68" fmla="*/ 103 w 160"/>
              <a:gd name="T69" fmla="*/ 2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39">
                <a:moveTo>
                  <a:pt x="0" y="83"/>
                </a:moveTo>
                <a:cubicBezTo>
                  <a:pt x="0" y="125"/>
                  <a:pt x="0" y="125"/>
                  <a:pt x="0" y="125"/>
                </a:cubicBezTo>
                <a:cubicBezTo>
                  <a:pt x="0" y="133"/>
                  <a:pt x="6" y="139"/>
                  <a:pt x="13" y="139"/>
                </a:cubicBezTo>
                <a:cubicBezTo>
                  <a:pt x="148" y="139"/>
                  <a:pt x="148" y="139"/>
                  <a:pt x="148" y="139"/>
                </a:cubicBezTo>
                <a:cubicBezTo>
                  <a:pt x="155" y="139"/>
                  <a:pt x="160" y="133"/>
                  <a:pt x="160" y="125"/>
                </a:cubicBezTo>
                <a:cubicBezTo>
                  <a:pt x="160" y="82"/>
                  <a:pt x="160" y="82"/>
                  <a:pt x="160" y="82"/>
                </a:cubicBezTo>
                <a:cubicBezTo>
                  <a:pt x="80" y="94"/>
                  <a:pt x="80" y="94"/>
                  <a:pt x="80" y="94"/>
                </a:cubicBezTo>
                <a:lnTo>
                  <a:pt x="0" y="83"/>
                </a:lnTo>
                <a:close/>
                <a:moveTo>
                  <a:pt x="148" y="24"/>
                </a:moveTo>
                <a:cubicBezTo>
                  <a:pt x="114" y="24"/>
                  <a:pt x="114" y="24"/>
                  <a:pt x="114" y="2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4" y="6"/>
                  <a:pt x="108" y="0"/>
                  <a:pt x="10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49" y="0"/>
                  <a:pt x="44" y="6"/>
                  <a:pt x="44" y="14"/>
                </a:cubicBezTo>
                <a:cubicBezTo>
                  <a:pt x="44" y="24"/>
                  <a:pt x="44" y="24"/>
                  <a:pt x="44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6" y="24"/>
                  <a:pt x="0" y="30"/>
                  <a:pt x="0" y="38"/>
                </a:cubicBezTo>
                <a:cubicBezTo>
                  <a:pt x="0" y="70"/>
                  <a:pt x="0" y="70"/>
                  <a:pt x="0" y="70"/>
                </a:cubicBezTo>
                <a:cubicBezTo>
                  <a:pt x="80" y="82"/>
                  <a:pt x="80" y="82"/>
                  <a:pt x="80" y="82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0"/>
                  <a:pt x="155" y="24"/>
                  <a:pt x="148" y="24"/>
                </a:cubicBezTo>
                <a:close/>
                <a:moveTo>
                  <a:pt x="99" y="50"/>
                </a:moveTo>
                <a:cubicBezTo>
                  <a:pt x="99" y="65"/>
                  <a:pt x="99" y="65"/>
                  <a:pt x="99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3" y="47"/>
                  <a:pt x="63" y="47"/>
                  <a:pt x="63" y="47"/>
                </a:cubicBezTo>
                <a:cubicBezTo>
                  <a:pt x="99" y="47"/>
                  <a:pt x="99" y="47"/>
                  <a:pt x="99" y="47"/>
                </a:cubicBezTo>
                <a:lnTo>
                  <a:pt x="99" y="50"/>
                </a:lnTo>
                <a:close/>
                <a:moveTo>
                  <a:pt x="103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0"/>
                  <a:pt x="56" y="20"/>
                  <a:pt x="56" y="20"/>
                </a:cubicBezTo>
                <a:cubicBezTo>
                  <a:pt x="56" y="15"/>
                  <a:pt x="59" y="12"/>
                  <a:pt x="62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100" y="12"/>
                  <a:pt x="103" y="15"/>
                  <a:pt x="103" y="20"/>
                </a:cubicBezTo>
                <a:lnTo>
                  <a:pt x="103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73">
            <a:extLst>
              <a:ext uri="{FF2B5EF4-FFF2-40B4-BE49-F238E27FC236}">
                <a16:creationId xmlns:a16="http://schemas.microsoft.com/office/drawing/2014/main" id="{6F8701F5-B262-49F6-BC4A-9F0150CFC5B1}"/>
              </a:ext>
            </a:extLst>
          </p:cNvPr>
          <p:cNvSpPr>
            <a:spLocks noEditPoints="1"/>
          </p:cNvSpPr>
          <p:nvPr/>
        </p:nvSpPr>
        <p:spPr bwMode="auto">
          <a:xfrm>
            <a:off x="6240464" y="2482851"/>
            <a:ext cx="258763" cy="238125"/>
          </a:xfrm>
          <a:custGeom>
            <a:avLst/>
            <a:gdLst>
              <a:gd name="T0" fmla="*/ 157 w 163"/>
              <a:gd name="T1" fmla="*/ 25 h 150"/>
              <a:gd name="T2" fmla="*/ 118 w 163"/>
              <a:gd name="T3" fmla="*/ 6 h 150"/>
              <a:gd name="T4" fmla="*/ 86 w 163"/>
              <a:gd name="T5" fmla="*/ 19 h 150"/>
              <a:gd name="T6" fmla="*/ 46 w 163"/>
              <a:gd name="T7" fmla="*/ 1 h 150"/>
              <a:gd name="T8" fmla="*/ 8 w 163"/>
              <a:gd name="T9" fmla="*/ 24 h 150"/>
              <a:gd name="T10" fmla="*/ 2 w 163"/>
              <a:gd name="T11" fmla="*/ 54 h 150"/>
              <a:gd name="T12" fmla="*/ 34 w 163"/>
              <a:gd name="T13" fmla="*/ 93 h 150"/>
              <a:gd name="T14" fmla="*/ 34 w 163"/>
              <a:gd name="T15" fmla="*/ 142 h 150"/>
              <a:gd name="T16" fmla="*/ 40 w 163"/>
              <a:gd name="T17" fmla="*/ 150 h 150"/>
              <a:gd name="T18" fmla="*/ 129 w 163"/>
              <a:gd name="T19" fmla="*/ 150 h 150"/>
              <a:gd name="T20" fmla="*/ 135 w 163"/>
              <a:gd name="T21" fmla="*/ 142 h 150"/>
              <a:gd name="T22" fmla="*/ 135 w 163"/>
              <a:gd name="T23" fmla="*/ 90 h 150"/>
              <a:gd name="T24" fmla="*/ 154 w 163"/>
              <a:gd name="T25" fmla="*/ 72 h 150"/>
              <a:gd name="T26" fmla="*/ 157 w 163"/>
              <a:gd name="T27" fmla="*/ 25 h 150"/>
              <a:gd name="T28" fmla="*/ 143 w 163"/>
              <a:gd name="T29" fmla="*/ 65 h 150"/>
              <a:gd name="T30" fmla="*/ 67 w 163"/>
              <a:gd name="T31" fmla="*/ 86 h 150"/>
              <a:gd name="T32" fmla="*/ 59 w 163"/>
              <a:gd name="T33" fmla="*/ 93 h 150"/>
              <a:gd name="T34" fmla="*/ 66 w 163"/>
              <a:gd name="T35" fmla="*/ 101 h 150"/>
              <a:gd name="T36" fmla="*/ 79 w 163"/>
              <a:gd name="T37" fmla="*/ 102 h 150"/>
              <a:gd name="T38" fmla="*/ 122 w 163"/>
              <a:gd name="T39" fmla="*/ 96 h 150"/>
              <a:gd name="T40" fmla="*/ 122 w 163"/>
              <a:gd name="T41" fmla="*/ 135 h 150"/>
              <a:gd name="T42" fmla="*/ 47 w 163"/>
              <a:gd name="T43" fmla="*/ 135 h 150"/>
              <a:gd name="T44" fmla="*/ 47 w 163"/>
              <a:gd name="T45" fmla="*/ 90 h 150"/>
              <a:gd name="T46" fmla="*/ 44 w 163"/>
              <a:gd name="T47" fmla="*/ 84 h 150"/>
              <a:gd name="T48" fmla="*/ 16 w 163"/>
              <a:gd name="T49" fmla="*/ 50 h 150"/>
              <a:gd name="T50" fmla="*/ 19 w 163"/>
              <a:gd name="T51" fmla="*/ 33 h 150"/>
              <a:gd name="T52" fmla="*/ 46 w 163"/>
              <a:gd name="T53" fmla="*/ 16 h 150"/>
              <a:gd name="T54" fmla="*/ 76 w 163"/>
              <a:gd name="T55" fmla="*/ 29 h 150"/>
              <a:gd name="T56" fmla="*/ 60 w 163"/>
              <a:gd name="T57" fmla="*/ 49 h 150"/>
              <a:gd name="T58" fmla="*/ 63 w 163"/>
              <a:gd name="T59" fmla="*/ 59 h 150"/>
              <a:gd name="T60" fmla="*/ 72 w 163"/>
              <a:gd name="T61" fmla="*/ 56 h 150"/>
              <a:gd name="T62" fmla="*/ 119 w 163"/>
              <a:gd name="T63" fmla="*/ 21 h 150"/>
              <a:gd name="T64" fmla="*/ 145 w 163"/>
              <a:gd name="T65" fmla="*/ 34 h 150"/>
              <a:gd name="T66" fmla="*/ 143 w 163"/>
              <a:gd name="T67" fmla="*/ 65 h 150"/>
              <a:gd name="T68" fmla="*/ 143 w 163"/>
              <a:gd name="T69" fmla="*/ 65 h 150"/>
              <a:gd name="T70" fmla="*/ 143 w 163"/>
              <a:gd name="T71" fmla="*/ 6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3" h="150">
                <a:moveTo>
                  <a:pt x="157" y="25"/>
                </a:moveTo>
                <a:cubicBezTo>
                  <a:pt x="149" y="13"/>
                  <a:pt x="135" y="6"/>
                  <a:pt x="118" y="6"/>
                </a:cubicBezTo>
                <a:cubicBezTo>
                  <a:pt x="106" y="6"/>
                  <a:pt x="95" y="12"/>
                  <a:pt x="86" y="19"/>
                </a:cubicBezTo>
                <a:cubicBezTo>
                  <a:pt x="77" y="10"/>
                  <a:pt x="62" y="0"/>
                  <a:pt x="46" y="1"/>
                </a:cubicBezTo>
                <a:cubicBezTo>
                  <a:pt x="35" y="1"/>
                  <a:pt x="19" y="6"/>
                  <a:pt x="8" y="24"/>
                </a:cubicBezTo>
                <a:cubicBezTo>
                  <a:pt x="2" y="34"/>
                  <a:pt x="0" y="44"/>
                  <a:pt x="2" y="54"/>
                </a:cubicBezTo>
                <a:cubicBezTo>
                  <a:pt x="7" y="74"/>
                  <a:pt x="26" y="89"/>
                  <a:pt x="34" y="93"/>
                </a:cubicBezTo>
                <a:cubicBezTo>
                  <a:pt x="34" y="142"/>
                  <a:pt x="34" y="142"/>
                  <a:pt x="34" y="142"/>
                </a:cubicBezTo>
                <a:cubicBezTo>
                  <a:pt x="34" y="146"/>
                  <a:pt x="37" y="150"/>
                  <a:pt x="40" y="150"/>
                </a:cubicBezTo>
                <a:cubicBezTo>
                  <a:pt x="129" y="150"/>
                  <a:pt x="129" y="150"/>
                  <a:pt x="129" y="150"/>
                </a:cubicBezTo>
                <a:cubicBezTo>
                  <a:pt x="132" y="150"/>
                  <a:pt x="135" y="146"/>
                  <a:pt x="135" y="142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43" y="86"/>
                  <a:pt x="150" y="80"/>
                  <a:pt x="154" y="72"/>
                </a:cubicBezTo>
                <a:cubicBezTo>
                  <a:pt x="163" y="55"/>
                  <a:pt x="163" y="38"/>
                  <a:pt x="157" y="25"/>
                </a:cubicBezTo>
                <a:close/>
                <a:moveTo>
                  <a:pt x="143" y="65"/>
                </a:moveTo>
                <a:cubicBezTo>
                  <a:pt x="132" y="87"/>
                  <a:pt x="84" y="89"/>
                  <a:pt x="67" y="86"/>
                </a:cubicBezTo>
                <a:cubicBezTo>
                  <a:pt x="63" y="86"/>
                  <a:pt x="59" y="90"/>
                  <a:pt x="59" y="93"/>
                </a:cubicBezTo>
                <a:cubicBezTo>
                  <a:pt x="59" y="97"/>
                  <a:pt x="62" y="101"/>
                  <a:pt x="66" y="101"/>
                </a:cubicBezTo>
                <a:cubicBezTo>
                  <a:pt x="66" y="101"/>
                  <a:pt x="72" y="102"/>
                  <a:pt x="79" y="102"/>
                </a:cubicBezTo>
                <a:cubicBezTo>
                  <a:pt x="91" y="102"/>
                  <a:pt x="107" y="101"/>
                  <a:pt x="122" y="96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47" y="90"/>
                  <a:pt x="47" y="90"/>
                  <a:pt x="47" y="90"/>
                </a:cubicBezTo>
                <a:cubicBezTo>
                  <a:pt x="47" y="87"/>
                  <a:pt x="46" y="85"/>
                  <a:pt x="44" y="84"/>
                </a:cubicBezTo>
                <a:cubicBezTo>
                  <a:pt x="44" y="84"/>
                  <a:pt x="20" y="70"/>
                  <a:pt x="16" y="50"/>
                </a:cubicBezTo>
                <a:cubicBezTo>
                  <a:pt x="15" y="44"/>
                  <a:pt x="16" y="38"/>
                  <a:pt x="19" y="33"/>
                </a:cubicBezTo>
                <a:cubicBezTo>
                  <a:pt x="26" y="22"/>
                  <a:pt x="35" y="16"/>
                  <a:pt x="46" y="16"/>
                </a:cubicBezTo>
                <a:cubicBezTo>
                  <a:pt x="58" y="16"/>
                  <a:pt x="69" y="22"/>
                  <a:pt x="76" y="29"/>
                </a:cubicBezTo>
                <a:cubicBezTo>
                  <a:pt x="66" y="38"/>
                  <a:pt x="60" y="48"/>
                  <a:pt x="60" y="49"/>
                </a:cubicBezTo>
                <a:cubicBezTo>
                  <a:pt x="58" y="52"/>
                  <a:pt x="59" y="56"/>
                  <a:pt x="63" y="59"/>
                </a:cubicBezTo>
                <a:cubicBezTo>
                  <a:pt x="66" y="61"/>
                  <a:pt x="71" y="60"/>
                  <a:pt x="72" y="56"/>
                </a:cubicBezTo>
                <a:cubicBezTo>
                  <a:pt x="73" y="56"/>
                  <a:pt x="93" y="21"/>
                  <a:pt x="119" y="21"/>
                </a:cubicBezTo>
                <a:cubicBezTo>
                  <a:pt x="131" y="21"/>
                  <a:pt x="140" y="25"/>
                  <a:pt x="145" y="34"/>
                </a:cubicBezTo>
                <a:cubicBezTo>
                  <a:pt x="150" y="42"/>
                  <a:pt x="149" y="53"/>
                  <a:pt x="143" y="65"/>
                </a:cubicBezTo>
                <a:close/>
                <a:moveTo>
                  <a:pt x="143" y="65"/>
                </a:moveTo>
                <a:cubicBezTo>
                  <a:pt x="143" y="65"/>
                  <a:pt x="143" y="65"/>
                  <a:pt x="143" y="6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Freeform 74">
            <a:extLst>
              <a:ext uri="{FF2B5EF4-FFF2-40B4-BE49-F238E27FC236}">
                <a16:creationId xmlns:a16="http://schemas.microsoft.com/office/drawing/2014/main" id="{00005572-57FF-48A9-BE23-F09DF2315C29}"/>
              </a:ext>
            </a:extLst>
          </p:cNvPr>
          <p:cNvSpPr>
            <a:spLocks noEditPoints="1"/>
          </p:cNvSpPr>
          <p:nvPr/>
        </p:nvSpPr>
        <p:spPr bwMode="auto">
          <a:xfrm>
            <a:off x="738189" y="3036888"/>
            <a:ext cx="254000" cy="231775"/>
          </a:xfrm>
          <a:custGeom>
            <a:avLst/>
            <a:gdLst>
              <a:gd name="T0" fmla="*/ 153 w 160"/>
              <a:gd name="T1" fmla="*/ 28 h 146"/>
              <a:gd name="T2" fmla="*/ 138 w 160"/>
              <a:gd name="T3" fmla="*/ 22 h 146"/>
              <a:gd name="T4" fmla="*/ 119 w 160"/>
              <a:gd name="T5" fmla="*/ 22 h 146"/>
              <a:gd name="T6" fmla="*/ 115 w 160"/>
              <a:gd name="T7" fmla="*/ 10 h 146"/>
              <a:gd name="T8" fmla="*/ 110 w 160"/>
              <a:gd name="T9" fmla="*/ 2 h 146"/>
              <a:gd name="T10" fmla="*/ 101 w 160"/>
              <a:gd name="T11" fmla="*/ 0 h 146"/>
              <a:gd name="T12" fmla="*/ 59 w 160"/>
              <a:gd name="T13" fmla="*/ 0 h 146"/>
              <a:gd name="T14" fmla="*/ 49 w 160"/>
              <a:gd name="T15" fmla="*/ 2 h 146"/>
              <a:gd name="T16" fmla="*/ 43 w 160"/>
              <a:gd name="T17" fmla="*/ 10 h 146"/>
              <a:gd name="T18" fmla="*/ 39 w 160"/>
              <a:gd name="T19" fmla="*/ 22 h 146"/>
              <a:gd name="T20" fmla="*/ 20 w 160"/>
              <a:gd name="T21" fmla="*/ 22 h 146"/>
              <a:gd name="T22" fmla="*/ 6 w 160"/>
              <a:gd name="T23" fmla="*/ 28 h 146"/>
              <a:gd name="T24" fmla="*/ 0 w 160"/>
              <a:gd name="T25" fmla="*/ 45 h 146"/>
              <a:gd name="T26" fmla="*/ 0 w 160"/>
              <a:gd name="T27" fmla="*/ 123 h 146"/>
              <a:gd name="T28" fmla="*/ 6 w 160"/>
              <a:gd name="T29" fmla="*/ 140 h 146"/>
              <a:gd name="T30" fmla="*/ 20 w 160"/>
              <a:gd name="T31" fmla="*/ 146 h 146"/>
              <a:gd name="T32" fmla="*/ 138 w 160"/>
              <a:gd name="T33" fmla="*/ 146 h 146"/>
              <a:gd name="T34" fmla="*/ 153 w 160"/>
              <a:gd name="T35" fmla="*/ 140 h 146"/>
              <a:gd name="T36" fmla="*/ 160 w 160"/>
              <a:gd name="T37" fmla="*/ 123 h 146"/>
              <a:gd name="T38" fmla="*/ 160 w 160"/>
              <a:gd name="T39" fmla="*/ 45 h 146"/>
              <a:gd name="T40" fmla="*/ 153 w 160"/>
              <a:gd name="T41" fmla="*/ 28 h 146"/>
              <a:gd name="T42" fmla="*/ 105 w 160"/>
              <a:gd name="T43" fmla="*/ 112 h 146"/>
              <a:gd name="T44" fmla="*/ 79 w 160"/>
              <a:gd name="T45" fmla="*/ 123 h 146"/>
              <a:gd name="T46" fmla="*/ 53 w 160"/>
              <a:gd name="T47" fmla="*/ 112 h 146"/>
              <a:gd name="T48" fmla="*/ 42 w 160"/>
              <a:gd name="T49" fmla="*/ 84 h 146"/>
              <a:gd name="T50" fmla="*/ 53 w 160"/>
              <a:gd name="T51" fmla="*/ 56 h 146"/>
              <a:gd name="T52" fmla="*/ 79 w 160"/>
              <a:gd name="T53" fmla="*/ 45 h 146"/>
              <a:gd name="T54" fmla="*/ 105 w 160"/>
              <a:gd name="T55" fmla="*/ 56 h 146"/>
              <a:gd name="T56" fmla="*/ 116 w 160"/>
              <a:gd name="T57" fmla="*/ 84 h 146"/>
              <a:gd name="T58" fmla="*/ 105 w 160"/>
              <a:gd name="T59" fmla="*/ 112 h 146"/>
              <a:gd name="T60" fmla="*/ 79 w 160"/>
              <a:gd name="T61" fmla="*/ 59 h 146"/>
              <a:gd name="T62" fmla="*/ 62 w 160"/>
              <a:gd name="T63" fmla="*/ 66 h 146"/>
              <a:gd name="T64" fmla="*/ 56 w 160"/>
              <a:gd name="T65" fmla="*/ 84 h 146"/>
              <a:gd name="T66" fmla="*/ 62 w 160"/>
              <a:gd name="T67" fmla="*/ 102 h 146"/>
              <a:gd name="T68" fmla="*/ 79 w 160"/>
              <a:gd name="T69" fmla="*/ 110 h 146"/>
              <a:gd name="T70" fmla="*/ 96 w 160"/>
              <a:gd name="T71" fmla="*/ 102 h 146"/>
              <a:gd name="T72" fmla="*/ 104 w 160"/>
              <a:gd name="T73" fmla="*/ 84 h 146"/>
              <a:gd name="T74" fmla="*/ 96 w 160"/>
              <a:gd name="T75" fmla="*/ 66 h 146"/>
              <a:gd name="T76" fmla="*/ 79 w 160"/>
              <a:gd name="T77" fmla="*/ 5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46">
                <a:moveTo>
                  <a:pt x="153" y="28"/>
                </a:moveTo>
                <a:cubicBezTo>
                  <a:pt x="149" y="25"/>
                  <a:pt x="144" y="22"/>
                  <a:pt x="138" y="22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115" y="7"/>
                  <a:pt x="112" y="5"/>
                  <a:pt x="110" y="2"/>
                </a:cubicBezTo>
                <a:cubicBezTo>
                  <a:pt x="107" y="0"/>
                  <a:pt x="104" y="0"/>
                  <a:pt x="10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6" y="0"/>
                  <a:pt x="53" y="0"/>
                  <a:pt x="49" y="2"/>
                </a:cubicBezTo>
                <a:cubicBezTo>
                  <a:pt x="46" y="5"/>
                  <a:pt x="45" y="7"/>
                  <a:pt x="43" y="10"/>
                </a:cubicBezTo>
                <a:cubicBezTo>
                  <a:pt x="39" y="22"/>
                  <a:pt x="39" y="22"/>
                  <a:pt x="39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15" y="22"/>
                  <a:pt x="9" y="25"/>
                  <a:pt x="6" y="28"/>
                </a:cubicBezTo>
                <a:cubicBezTo>
                  <a:pt x="1" y="33"/>
                  <a:pt x="0" y="38"/>
                  <a:pt x="0" y="45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30"/>
                  <a:pt x="1" y="135"/>
                  <a:pt x="6" y="140"/>
                </a:cubicBezTo>
                <a:cubicBezTo>
                  <a:pt x="9" y="145"/>
                  <a:pt x="15" y="146"/>
                  <a:pt x="20" y="146"/>
                </a:cubicBezTo>
                <a:cubicBezTo>
                  <a:pt x="138" y="146"/>
                  <a:pt x="138" y="146"/>
                  <a:pt x="138" y="146"/>
                </a:cubicBezTo>
                <a:cubicBezTo>
                  <a:pt x="144" y="146"/>
                  <a:pt x="149" y="145"/>
                  <a:pt x="153" y="140"/>
                </a:cubicBezTo>
                <a:cubicBezTo>
                  <a:pt x="158" y="135"/>
                  <a:pt x="160" y="130"/>
                  <a:pt x="160" y="123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38"/>
                  <a:pt x="158" y="33"/>
                  <a:pt x="153" y="28"/>
                </a:cubicBezTo>
                <a:close/>
                <a:moveTo>
                  <a:pt x="105" y="112"/>
                </a:moveTo>
                <a:cubicBezTo>
                  <a:pt x="99" y="120"/>
                  <a:pt x="90" y="123"/>
                  <a:pt x="79" y="123"/>
                </a:cubicBezTo>
                <a:cubicBezTo>
                  <a:pt x="70" y="123"/>
                  <a:pt x="60" y="120"/>
                  <a:pt x="53" y="112"/>
                </a:cubicBezTo>
                <a:cubicBezTo>
                  <a:pt x="46" y="104"/>
                  <a:pt x="42" y="95"/>
                  <a:pt x="42" y="84"/>
                </a:cubicBezTo>
                <a:cubicBezTo>
                  <a:pt x="42" y="73"/>
                  <a:pt x="46" y="64"/>
                  <a:pt x="53" y="56"/>
                </a:cubicBezTo>
                <a:cubicBezTo>
                  <a:pt x="60" y="48"/>
                  <a:pt x="70" y="45"/>
                  <a:pt x="79" y="45"/>
                </a:cubicBezTo>
                <a:cubicBezTo>
                  <a:pt x="90" y="45"/>
                  <a:pt x="99" y="48"/>
                  <a:pt x="105" y="56"/>
                </a:cubicBezTo>
                <a:cubicBezTo>
                  <a:pt x="113" y="64"/>
                  <a:pt x="116" y="73"/>
                  <a:pt x="116" y="84"/>
                </a:cubicBezTo>
                <a:cubicBezTo>
                  <a:pt x="116" y="95"/>
                  <a:pt x="113" y="104"/>
                  <a:pt x="105" y="112"/>
                </a:cubicBezTo>
                <a:close/>
                <a:moveTo>
                  <a:pt x="79" y="59"/>
                </a:moveTo>
                <a:cubicBezTo>
                  <a:pt x="73" y="59"/>
                  <a:pt x="67" y="61"/>
                  <a:pt x="62" y="66"/>
                </a:cubicBezTo>
                <a:cubicBezTo>
                  <a:pt x="58" y="71"/>
                  <a:pt x="56" y="78"/>
                  <a:pt x="56" y="84"/>
                </a:cubicBezTo>
                <a:cubicBezTo>
                  <a:pt x="56" y="91"/>
                  <a:pt x="58" y="97"/>
                  <a:pt x="62" y="102"/>
                </a:cubicBezTo>
                <a:cubicBezTo>
                  <a:pt x="67" y="107"/>
                  <a:pt x="73" y="110"/>
                  <a:pt x="79" y="110"/>
                </a:cubicBezTo>
                <a:cubicBezTo>
                  <a:pt x="87" y="110"/>
                  <a:pt x="92" y="107"/>
                  <a:pt x="96" y="102"/>
                </a:cubicBezTo>
                <a:cubicBezTo>
                  <a:pt x="101" y="97"/>
                  <a:pt x="104" y="91"/>
                  <a:pt x="104" y="84"/>
                </a:cubicBezTo>
                <a:cubicBezTo>
                  <a:pt x="104" y="78"/>
                  <a:pt x="101" y="71"/>
                  <a:pt x="96" y="66"/>
                </a:cubicBezTo>
                <a:cubicBezTo>
                  <a:pt x="92" y="61"/>
                  <a:pt x="87" y="59"/>
                  <a:pt x="79" y="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reeform 75">
            <a:extLst>
              <a:ext uri="{FF2B5EF4-FFF2-40B4-BE49-F238E27FC236}">
                <a16:creationId xmlns:a16="http://schemas.microsoft.com/office/drawing/2014/main" id="{D2EAD5BA-2E0B-4B86-897B-8868967D7240}"/>
              </a:ext>
            </a:extLst>
          </p:cNvPr>
          <p:cNvSpPr>
            <a:spLocks noEditPoints="1"/>
          </p:cNvSpPr>
          <p:nvPr/>
        </p:nvSpPr>
        <p:spPr bwMode="auto">
          <a:xfrm>
            <a:off x="1296989" y="3025776"/>
            <a:ext cx="242888" cy="254000"/>
          </a:xfrm>
          <a:custGeom>
            <a:avLst/>
            <a:gdLst>
              <a:gd name="T0" fmla="*/ 110 w 153"/>
              <a:gd name="T1" fmla="*/ 0 h 160"/>
              <a:gd name="T2" fmla="*/ 65 w 153"/>
              <a:gd name="T3" fmla="*/ 33 h 160"/>
              <a:gd name="T4" fmla="*/ 65 w 153"/>
              <a:gd name="T5" fmla="*/ 35 h 160"/>
              <a:gd name="T6" fmla="*/ 17 w 153"/>
              <a:gd name="T7" fmla="*/ 86 h 160"/>
              <a:gd name="T8" fmla="*/ 1 w 153"/>
              <a:gd name="T9" fmla="*/ 138 h 160"/>
              <a:gd name="T10" fmla="*/ 17 w 153"/>
              <a:gd name="T11" fmla="*/ 160 h 160"/>
              <a:gd name="T12" fmla="*/ 61 w 153"/>
              <a:gd name="T13" fmla="*/ 148 h 160"/>
              <a:gd name="T14" fmla="*/ 141 w 153"/>
              <a:gd name="T15" fmla="*/ 66 h 160"/>
              <a:gd name="T16" fmla="*/ 75 w 153"/>
              <a:gd name="T17" fmla="*/ 118 h 160"/>
              <a:gd name="T18" fmla="*/ 116 w 153"/>
              <a:gd name="T19" fmla="*/ 59 h 160"/>
              <a:gd name="T20" fmla="*/ 111 w 153"/>
              <a:gd name="T21" fmla="*/ 84 h 160"/>
              <a:gd name="T22" fmla="*/ 75 w 153"/>
              <a:gd name="T23" fmla="*/ 123 h 160"/>
              <a:gd name="T24" fmla="*/ 70 w 153"/>
              <a:gd name="T25" fmla="*/ 101 h 160"/>
              <a:gd name="T26" fmla="*/ 54 w 153"/>
              <a:gd name="T27" fmla="*/ 86 h 160"/>
              <a:gd name="T28" fmla="*/ 109 w 153"/>
              <a:gd name="T29" fmla="*/ 45 h 160"/>
              <a:gd name="T30" fmla="*/ 70 w 153"/>
              <a:gd name="T31" fmla="*/ 101 h 160"/>
              <a:gd name="T32" fmla="*/ 49 w 153"/>
              <a:gd name="T33" fmla="*/ 83 h 160"/>
              <a:gd name="T34" fmla="*/ 72 w 153"/>
              <a:gd name="T35" fmla="*/ 41 h 160"/>
              <a:gd name="T36" fmla="*/ 49 w 153"/>
              <a:gd name="T37" fmla="*/ 83 h 160"/>
              <a:gd name="T38" fmla="*/ 19 w 153"/>
              <a:gd name="T39" fmla="*/ 150 h 160"/>
              <a:gd name="T40" fmla="*/ 10 w 153"/>
              <a:gd name="T41" fmla="*/ 142 h 160"/>
              <a:gd name="T42" fmla="*/ 15 w 153"/>
              <a:gd name="T43" fmla="*/ 120 h 160"/>
              <a:gd name="T44" fmla="*/ 38 w 153"/>
              <a:gd name="T45" fmla="*/ 144 h 160"/>
              <a:gd name="T46" fmla="*/ 19 w 153"/>
              <a:gd name="T47" fmla="*/ 150 h 160"/>
              <a:gd name="T48" fmla="*/ 33 w 153"/>
              <a:gd name="T49" fmla="*/ 124 h 160"/>
              <a:gd name="T50" fmla="*/ 21 w 153"/>
              <a:gd name="T51" fmla="*/ 98 h 160"/>
              <a:gd name="T52" fmla="*/ 57 w 153"/>
              <a:gd name="T53" fmla="*/ 99 h 160"/>
              <a:gd name="T54" fmla="*/ 58 w 153"/>
              <a:gd name="T55" fmla="*/ 138 h 160"/>
              <a:gd name="T56" fmla="*/ 42 w 153"/>
              <a:gd name="T57" fmla="*/ 144 h 160"/>
              <a:gd name="T58" fmla="*/ 127 w 153"/>
              <a:gd name="T59" fmla="*/ 68 h 160"/>
              <a:gd name="T60" fmla="*/ 114 w 153"/>
              <a:gd name="T61" fmla="*/ 38 h 160"/>
              <a:gd name="T62" fmla="*/ 95 w 153"/>
              <a:gd name="T63" fmla="*/ 17 h 160"/>
              <a:gd name="T64" fmla="*/ 131 w 153"/>
              <a:gd name="T65" fmla="*/ 20 h 160"/>
              <a:gd name="T66" fmla="*/ 134 w 153"/>
              <a:gd name="T67" fmla="*/ 59 h 160"/>
              <a:gd name="T68" fmla="*/ 134 w 153"/>
              <a:gd name="T69" fmla="*/ 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3" h="160">
                <a:moveTo>
                  <a:pt x="138" y="12"/>
                </a:moveTo>
                <a:cubicBezTo>
                  <a:pt x="130" y="5"/>
                  <a:pt x="120" y="0"/>
                  <a:pt x="110" y="0"/>
                </a:cubicBezTo>
                <a:cubicBezTo>
                  <a:pt x="102" y="0"/>
                  <a:pt x="93" y="3"/>
                  <a:pt x="88" y="9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3"/>
                  <a:pt x="65" y="33"/>
                  <a:pt x="65" y="35"/>
                </a:cubicBezTo>
                <a:cubicBezTo>
                  <a:pt x="65" y="35"/>
                  <a:pt x="65" y="35"/>
                  <a:pt x="65" y="35"/>
                </a:cubicBezTo>
                <a:cubicBezTo>
                  <a:pt x="65" y="35"/>
                  <a:pt x="65" y="35"/>
                  <a:pt x="65" y="35"/>
                </a:cubicBezTo>
                <a:cubicBezTo>
                  <a:pt x="17" y="86"/>
                  <a:pt x="17" y="86"/>
                  <a:pt x="17" y="86"/>
                </a:cubicBezTo>
                <a:cubicBezTo>
                  <a:pt x="14" y="89"/>
                  <a:pt x="12" y="92"/>
                  <a:pt x="12" y="95"/>
                </a:cubicBezTo>
                <a:cubicBezTo>
                  <a:pt x="1" y="138"/>
                  <a:pt x="1" y="138"/>
                  <a:pt x="1" y="138"/>
                </a:cubicBezTo>
                <a:cubicBezTo>
                  <a:pt x="1" y="138"/>
                  <a:pt x="0" y="141"/>
                  <a:pt x="0" y="142"/>
                </a:cubicBezTo>
                <a:cubicBezTo>
                  <a:pt x="0" y="153"/>
                  <a:pt x="8" y="160"/>
                  <a:pt x="17" y="160"/>
                </a:cubicBezTo>
                <a:cubicBezTo>
                  <a:pt x="18" y="160"/>
                  <a:pt x="22" y="159"/>
                  <a:pt x="22" y="159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4" y="147"/>
                  <a:pt x="67" y="145"/>
                  <a:pt x="70" y="142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53" y="51"/>
                  <a:pt x="152" y="29"/>
                  <a:pt x="138" y="12"/>
                </a:cubicBezTo>
                <a:close/>
                <a:moveTo>
                  <a:pt x="75" y="118"/>
                </a:moveTo>
                <a:cubicBezTo>
                  <a:pt x="75" y="114"/>
                  <a:pt x="74" y="109"/>
                  <a:pt x="72" y="106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8" y="68"/>
                  <a:pt x="117" y="77"/>
                  <a:pt x="111" y="84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5" y="121"/>
                  <a:pt x="75" y="120"/>
                  <a:pt x="75" y="118"/>
                </a:cubicBezTo>
                <a:close/>
                <a:moveTo>
                  <a:pt x="70" y="101"/>
                </a:moveTo>
                <a:cubicBezTo>
                  <a:pt x="68" y="98"/>
                  <a:pt x="65" y="95"/>
                  <a:pt x="63" y="93"/>
                </a:cubicBezTo>
                <a:cubicBezTo>
                  <a:pt x="60" y="90"/>
                  <a:pt x="57" y="87"/>
                  <a:pt x="54" y="86"/>
                </a:cubicBezTo>
                <a:cubicBezTo>
                  <a:pt x="97" y="38"/>
                  <a:pt x="97" y="38"/>
                  <a:pt x="97" y="38"/>
                </a:cubicBezTo>
                <a:cubicBezTo>
                  <a:pt x="102" y="39"/>
                  <a:pt x="104" y="41"/>
                  <a:pt x="109" y="45"/>
                </a:cubicBezTo>
                <a:cubicBezTo>
                  <a:pt x="110" y="47"/>
                  <a:pt x="113" y="50"/>
                  <a:pt x="114" y="54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70" y="101"/>
                  <a:pt x="70" y="101"/>
                  <a:pt x="70" y="101"/>
                </a:cubicBezTo>
                <a:close/>
                <a:moveTo>
                  <a:pt x="49" y="83"/>
                </a:moveTo>
                <a:cubicBezTo>
                  <a:pt x="45" y="81"/>
                  <a:pt x="40" y="80"/>
                  <a:pt x="36" y="80"/>
                </a:cubicBezTo>
                <a:cubicBezTo>
                  <a:pt x="72" y="41"/>
                  <a:pt x="72" y="41"/>
                  <a:pt x="72" y="41"/>
                </a:cubicBezTo>
                <a:cubicBezTo>
                  <a:pt x="78" y="35"/>
                  <a:pt x="85" y="33"/>
                  <a:pt x="93" y="36"/>
                </a:cubicBezTo>
                <a:cubicBezTo>
                  <a:pt x="49" y="83"/>
                  <a:pt x="49" y="83"/>
                  <a:pt x="49" y="83"/>
                </a:cubicBezTo>
                <a:cubicBezTo>
                  <a:pt x="49" y="83"/>
                  <a:pt x="49" y="83"/>
                  <a:pt x="49" y="83"/>
                </a:cubicBezTo>
                <a:close/>
                <a:moveTo>
                  <a:pt x="19" y="150"/>
                </a:moveTo>
                <a:cubicBezTo>
                  <a:pt x="19" y="150"/>
                  <a:pt x="18" y="150"/>
                  <a:pt x="17" y="150"/>
                </a:cubicBezTo>
                <a:cubicBezTo>
                  <a:pt x="12" y="150"/>
                  <a:pt x="10" y="147"/>
                  <a:pt x="10" y="142"/>
                </a:cubicBezTo>
                <a:cubicBezTo>
                  <a:pt x="10" y="142"/>
                  <a:pt x="10" y="141"/>
                  <a:pt x="10" y="139"/>
                </a:cubicBezTo>
                <a:cubicBezTo>
                  <a:pt x="15" y="120"/>
                  <a:pt x="15" y="120"/>
                  <a:pt x="15" y="120"/>
                </a:cubicBezTo>
                <a:cubicBezTo>
                  <a:pt x="21" y="120"/>
                  <a:pt x="26" y="123"/>
                  <a:pt x="31" y="127"/>
                </a:cubicBezTo>
                <a:cubicBezTo>
                  <a:pt x="35" y="132"/>
                  <a:pt x="38" y="139"/>
                  <a:pt x="38" y="144"/>
                </a:cubicBezTo>
                <a:cubicBezTo>
                  <a:pt x="19" y="150"/>
                  <a:pt x="19" y="150"/>
                  <a:pt x="19" y="150"/>
                </a:cubicBezTo>
                <a:cubicBezTo>
                  <a:pt x="19" y="150"/>
                  <a:pt x="19" y="150"/>
                  <a:pt x="19" y="150"/>
                </a:cubicBezTo>
                <a:close/>
                <a:moveTo>
                  <a:pt x="42" y="144"/>
                </a:moveTo>
                <a:cubicBezTo>
                  <a:pt x="42" y="136"/>
                  <a:pt x="39" y="129"/>
                  <a:pt x="33" y="124"/>
                </a:cubicBezTo>
                <a:cubicBezTo>
                  <a:pt x="29" y="118"/>
                  <a:pt x="22" y="115"/>
                  <a:pt x="17" y="115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6"/>
                  <a:pt x="22" y="95"/>
                  <a:pt x="22" y="95"/>
                </a:cubicBezTo>
                <a:cubicBezTo>
                  <a:pt x="32" y="87"/>
                  <a:pt x="46" y="89"/>
                  <a:pt x="57" y="99"/>
                </a:cubicBezTo>
                <a:cubicBezTo>
                  <a:pt x="67" y="111"/>
                  <a:pt x="68" y="127"/>
                  <a:pt x="61" y="138"/>
                </a:cubicBezTo>
                <a:cubicBezTo>
                  <a:pt x="60" y="138"/>
                  <a:pt x="60" y="138"/>
                  <a:pt x="58" y="138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2" y="144"/>
                  <a:pt x="42" y="144"/>
                  <a:pt x="42" y="144"/>
                </a:cubicBezTo>
                <a:close/>
                <a:moveTo>
                  <a:pt x="134" y="59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6"/>
                  <a:pt x="127" y="65"/>
                  <a:pt x="127" y="63"/>
                </a:cubicBezTo>
                <a:cubicBezTo>
                  <a:pt x="125" y="54"/>
                  <a:pt x="121" y="45"/>
                  <a:pt x="114" y="38"/>
                </a:cubicBezTo>
                <a:cubicBezTo>
                  <a:pt x="107" y="29"/>
                  <a:pt x="97" y="24"/>
                  <a:pt x="86" y="24"/>
                </a:cubicBezTo>
                <a:cubicBezTo>
                  <a:pt x="95" y="17"/>
                  <a:pt x="95" y="17"/>
                  <a:pt x="95" y="17"/>
                </a:cubicBezTo>
                <a:cubicBezTo>
                  <a:pt x="99" y="12"/>
                  <a:pt x="104" y="9"/>
                  <a:pt x="110" y="9"/>
                </a:cubicBezTo>
                <a:cubicBezTo>
                  <a:pt x="117" y="9"/>
                  <a:pt x="125" y="14"/>
                  <a:pt x="131" y="20"/>
                </a:cubicBezTo>
                <a:cubicBezTo>
                  <a:pt x="136" y="26"/>
                  <a:pt x="139" y="33"/>
                  <a:pt x="141" y="41"/>
                </a:cubicBezTo>
                <a:cubicBezTo>
                  <a:pt x="141" y="48"/>
                  <a:pt x="138" y="54"/>
                  <a:pt x="134" y="59"/>
                </a:cubicBezTo>
                <a:close/>
                <a:moveTo>
                  <a:pt x="134" y="59"/>
                </a:moveTo>
                <a:cubicBezTo>
                  <a:pt x="134" y="59"/>
                  <a:pt x="134" y="59"/>
                  <a:pt x="134" y="5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eeform 76">
            <a:extLst>
              <a:ext uri="{FF2B5EF4-FFF2-40B4-BE49-F238E27FC236}">
                <a16:creationId xmlns:a16="http://schemas.microsoft.com/office/drawing/2014/main" id="{3A011320-4E0A-47F1-9A41-AFBD1DA5F985}"/>
              </a:ext>
            </a:extLst>
          </p:cNvPr>
          <p:cNvSpPr>
            <a:spLocks noEditPoints="1"/>
          </p:cNvSpPr>
          <p:nvPr/>
        </p:nvSpPr>
        <p:spPr bwMode="auto">
          <a:xfrm>
            <a:off x="1862139" y="3025776"/>
            <a:ext cx="207963" cy="254000"/>
          </a:xfrm>
          <a:custGeom>
            <a:avLst/>
            <a:gdLst>
              <a:gd name="T0" fmla="*/ 103 w 131"/>
              <a:gd name="T1" fmla="*/ 20 h 160"/>
              <a:gd name="T2" fmla="*/ 89 w 131"/>
              <a:gd name="T3" fmla="*/ 0 h 160"/>
              <a:gd name="T4" fmla="*/ 28 w 131"/>
              <a:gd name="T5" fmla="*/ 14 h 160"/>
              <a:gd name="T6" fmla="*/ 14 w 131"/>
              <a:gd name="T7" fmla="*/ 20 h 160"/>
              <a:gd name="T8" fmla="*/ 0 w 131"/>
              <a:gd name="T9" fmla="*/ 45 h 160"/>
              <a:gd name="T10" fmla="*/ 10 w 131"/>
              <a:gd name="T11" fmla="*/ 140 h 160"/>
              <a:gd name="T12" fmla="*/ 103 w 131"/>
              <a:gd name="T13" fmla="*/ 160 h 160"/>
              <a:gd name="T14" fmla="*/ 121 w 131"/>
              <a:gd name="T15" fmla="*/ 55 h 160"/>
              <a:gd name="T16" fmla="*/ 131 w 131"/>
              <a:gd name="T17" fmla="*/ 34 h 160"/>
              <a:gd name="T18" fmla="*/ 37 w 131"/>
              <a:gd name="T19" fmla="*/ 14 h 160"/>
              <a:gd name="T20" fmla="*/ 89 w 131"/>
              <a:gd name="T21" fmla="*/ 11 h 160"/>
              <a:gd name="T22" fmla="*/ 94 w 131"/>
              <a:gd name="T23" fmla="*/ 20 h 160"/>
              <a:gd name="T24" fmla="*/ 37 w 131"/>
              <a:gd name="T25" fmla="*/ 14 h 160"/>
              <a:gd name="T26" fmla="*/ 103 w 131"/>
              <a:gd name="T27" fmla="*/ 150 h 160"/>
              <a:gd name="T28" fmla="*/ 18 w 131"/>
              <a:gd name="T29" fmla="*/ 140 h 160"/>
              <a:gd name="T30" fmla="*/ 113 w 131"/>
              <a:gd name="T31" fmla="*/ 55 h 160"/>
              <a:gd name="T32" fmla="*/ 121 w 131"/>
              <a:gd name="T33" fmla="*/ 40 h 160"/>
              <a:gd name="T34" fmla="*/ 10 w 131"/>
              <a:gd name="T35" fmla="*/ 45 h 160"/>
              <a:gd name="T36" fmla="*/ 14 w 131"/>
              <a:gd name="T37" fmla="*/ 30 h 160"/>
              <a:gd name="T38" fmla="*/ 121 w 131"/>
              <a:gd name="T39" fmla="*/ 35 h 160"/>
              <a:gd name="T40" fmla="*/ 33 w 131"/>
              <a:gd name="T41" fmla="*/ 140 h 160"/>
              <a:gd name="T42" fmla="*/ 47 w 131"/>
              <a:gd name="T43" fmla="*/ 135 h 160"/>
              <a:gd name="T44" fmla="*/ 42 w 131"/>
              <a:gd name="T45" fmla="*/ 66 h 160"/>
              <a:gd name="T46" fmla="*/ 28 w 131"/>
              <a:gd name="T47" fmla="*/ 70 h 160"/>
              <a:gd name="T48" fmla="*/ 33 w 131"/>
              <a:gd name="T49" fmla="*/ 140 h 160"/>
              <a:gd name="T50" fmla="*/ 42 w 131"/>
              <a:gd name="T51" fmla="*/ 70 h 160"/>
              <a:gd name="T52" fmla="*/ 33 w 131"/>
              <a:gd name="T53" fmla="*/ 135 h 160"/>
              <a:gd name="T54" fmla="*/ 61 w 131"/>
              <a:gd name="T55" fmla="*/ 140 h 160"/>
              <a:gd name="T56" fmla="*/ 74 w 131"/>
              <a:gd name="T57" fmla="*/ 135 h 160"/>
              <a:gd name="T58" fmla="*/ 70 w 131"/>
              <a:gd name="T59" fmla="*/ 66 h 160"/>
              <a:gd name="T60" fmla="*/ 57 w 131"/>
              <a:gd name="T61" fmla="*/ 70 h 160"/>
              <a:gd name="T62" fmla="*/ 61 w 131"/>
              <a:gd name="T63" fmla="*/ 140 h 160"/>
              <a:gd name="T64" fmla="*/ 70 w 131"/>
              <a:gd name="T65" fmla="*/ 70 h 160"/>
              <a:gd name="T66" fmla="*/ 61 w 131"/>
              <a:gd name="T67" fmla="*/ 135 h 160"/>
              <a:gd name="T68" fmla="*/ 89 w 131"/>
              <a:gd name="T69" fmla="*/ 140 h 160"/>
              <a:gd name="T70" fmla="*/ 104 w 131"/>
              <a:gd name="T71" fmla="*/ 135 h 160"/>
              <a:gd name="T72" fmla="*/ 99 w 131"/>
              <a:gd name="T73" fmla="*/ 66 h 160"/>
              <a:gd name="T74" fmla="*/ 84 w 131"/>
              <a:gd name="T75" fmla="*/ 70 h 160"/>
              <a:gd name="T76" fmla="*/ 89 w 131"/>
              <a:gd name="T77" fmla="*/ 140 h 160"/>
              <a:gd name="T78" fmla="*/ 99 w 131"/>
              <a:gd name="T79" fmla="*/ 70 h 160"/>
              <a:gd name="T80" fmla="*/ 89 w 131"/>
              <a:gd name="T81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1" h="160">
                <a:moveTo>
                  <a:pt x="118" y="20"/>
                </a:moveTo>
                <a:cubicBezTo>
                  <a:pt x="103" y="20"/>
                  <a:pt x="103" y="20"/>
                  <a:pt x="103" y="20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7"/>
                  <a:pt x="97" y="0"/>
                  <a:pt x="89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5" y="0"/>
                  <a:pt x="28" y="7"/>
                  <a:pt x="28" y="14"/>
                </a:cubicBezTo>
                <a:cubicBezTo>
                  <a:pt x="28" y="20"/>
                  <a:pt x="28" y="20"/>
                  <a:pt x="28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6" y="20"/>
                  <a:pt x="0" y="26"/>
                  <a:pt x="0" y="34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0"/>
                  <a:pt x="4" y="55"/>
                  <a:pt x="10" y="55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8" y="160"/>
                  <a:pt x="28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13" y="160"/>
                  <a:pt x="121" y="151"/>
                  <a:pt x="121" y="140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7" y="55"/>
                  <a:pt x="131" y="50"/>
                  <a:pt x="131" y="45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1" y="26"/>
                  <a:pt x="125" y="20"/>
                  <a:pt x="118" y="20"/>
                </a:cubicBezTo>
                <a:close/>
                <a:moveTo>
                  <a:pt x="37" y="14"/>
                </a:moveTo>
                <a:cubicBezTo>
                  <a:pt x="37" y="12"/>
                  <a:pt x="40" y="11"/>
                  <a:pt x="42" y="11"/>
                </a:cubicBezTo>
                <a:cubicBezTo>
                  <a:pt x="89" y="11"/>
                  <a:pt x="89" y="11"/>
                  <a:pt x="89" y="11"/>
                </a:cubicBezTo>
                <a:cubicBezTo>
                  <a:pt x="91" y="11"/>
                  <a:pt x="94" y="12"/>
                  <a:pt x="94" y="14"/>
                </a:cubicBezTo>
                <a:cubicBezTo>
                  <a:pt x="94" y="20"/>
                  <a:pt x="94" y="20"/>
                  <a:pt x="94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14"/>
                </a:lnTo>
                <a:close/>
                <a:moveTo>
                  <a:pt x="113" y="140"/>
                </a:moveTo>
                <a:cubicBezTo>
                  <a:pt x="113" y="145"/>
                  <a:pt x="108" y="150"/>
                  <a:pt x="103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3" y="150"/>
                  <a:pt x="18" y="145"/>
                  <a:pt x="18" y="140"/>
                </a:cubicBezTo>
                <a:cubicBezTo>
                  <a:pt x="18" y="55"/>
                  <a:pt x="18" y="55"/>
                  <a:pt x="18" y="55"/>
                </a:cubicBezTo>
                <a:cubicBezTo>
                  <a:pt x="113" y="55"/>
                  <a:pt x="113" y="55"/>
                  <a:pt x="113" y="55"/>
                </a:cubicBezTo>
                <a:lnTo>
                  <a:pt x="113" y="140"/>
                </a:lnTo>
                <a:close/>
                <a:moveTo>
                  <a:pt x="121" y="40"/>
                </a:moveTo>
                <a:cubicBezTo>
                  <a:pt x="121" y="45"/>
                  <a:pt x="121" y="45"/>
                  <a:pt x="121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2"/>
                  <a:pt x="11" y="30"/>
                  <a:pt x="14" y="30"/>
                </a:cubicBezTo>
                <a:cubicBezTo>
                  <a:pt x="118" y="30"/>
                  <a:pt x="118" y="30"/>
                  <a:pt x="118" y="30"/>
                </a:cubicBezTo>
                <a:cubicBezTo>
                  <a:pt x="120" y="30"/>
                  <a:pt x="121" y="32"/>
                  <a:pt x="121" y="35"/>
                </a:cubicBezTo>
                <a:lnTo>
                  <a:pt x="121" y="40"/>
                </a:lnTo>
                <a:close/>
                <a:moveTo>
                  <a:pt x="33" y="140"/>
                </a:moveTo>
                <a:cubicBezTo>
                  <a:pt x="42" y="140"/>
                  <a:pt x="42" y="140"/>
                  <a:pt x="42" y="140"/>
                </a:cubicBezTo>
                <a:cubicBezTo>
                  <a:pt x="45" y="140"/>
                  <a:pt x="47" y="137"/>
                  <a:pt x="47" y="135"/>
                </a:cubicBezTo>
                <a:cubicBezTo>
                  <a:pt x="47" y="70"/>
                  <a:pt x="47" y="70"/>
                  <a:pt x="47" y="70"/>
                </a:cubicBezTo>
                <a:cubicBezTo>
                  <a:pt x="47" y="67"/>
                  <a:pt x="45" y="66"/>
                  <a:pt x="42" y="66"/>
                </a:cubicBezTo>
                <a:cubicBezTo>
                  <a:pt x="33" y="66"/>
                  <a:pt x="33" y="66"/>
                  <a:pt x="33" y="66"/>
                </a:cubicBezTo>
                <a:cubicBezTo>
                  <a:pt x="30" y="66"/>
                  <a:pt x="28" y="67"/>
                  <a:pt x="28" y="70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7"/>
                  <a:pt x="30" y="140"/>
                  <a:pt x="33" y="140"/>
                </a:cubicBezTo>
                <a:close/>
                <a:moveTo>
                  <a:pt x="33" y="70"/>
                </a:moveTo>
                <a:cubicBezTo>
                  <a:pt x="42" y="70"/>
                  <a:pt x="42" y="70"/>
                  <a:pt x="42" y="70"/>
                </a:cubicBezTo>
                <a:cubicBezTo>
                  <a:pt x="42" y="135"/>
                  <a:pt x="42" y="135"/>
                  <a:pt x="42" y="135"/>
                </a:cubicBezTo>
                <a:cubicBezTo>
                  <a:pt x="33" y="135"/>
                  <a:pt x="33" y="135"/>
                  <a:pt x="33" y="135"/>
                </a:cubicBezTo>
                <a:lnTo>
                  <a:pt x="33" y="70"/>
                </a:lnTo>
                <a:close/>
                <a:moveTo>
                  <a:pt x="61" y="140"/>
                </a:moveTo>
                <a:cubicBezTo>
                  <a:pt x="70" y="140"/>
                  <a:pt x="70" y="140"/>
                  <a:pt x="70" y="140"/>
                </a:cubicBezTo>
                <a:cubicBezTo>
                  <a:pt x="73" y="140"/>
                  <a:pt x="74" y="137"/>
                  <a:pt x="74" y="135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67"/>
                  <a:pt x="73" y="66"/>
                  <a:pt x="70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58" y="66"/>
                  <a:pt x="57" y="67"/>
                  <a:pt x="57" y="70"/>
                </a:cubicBezTo>
                <a:cubicBezTo>
                  <a:pt x="57" y="135"/>
                  <a:pt x="57" y="135"/>
                  <a:pt x="57" y="135"/>
                </a:cubicBezTo>
                <a:cubicBezTo>
                  <a:pt x="57" y="137"/>
                  <a:pt x="58" y="140"/>
                  <a:pt x="61" y="140"/>
                </a:cubicBezTo>
                <a:close/>
                <a:moveTo>
                  <a:pt x="61" y="70"/>
                </a:moveTo>
                <a:cubicBezTo>
                  <a:pt x="70" y="70"/>
                  <a:pt x="70" y="70"/>
                  <a:pt x="70" y="70"/>
                </a:cubicBezTo>
                <a:cubicBezTo>
                  <a:pt x="70" y="135"/>
                  <a:pt x="70" y="135"/>
                  <a:pt x="70" y="135"/>
                </a:cubicBezTo>
                <a:cubicBezTo>
                  <a:pt x="61" y="135"/>
                  <a:pt x="61" y="135"/>
                  <a:pt x="61" y="135"/>
                </a:cubicBezTo>
                <a:lnTo>
                  <a:pt x="61" y="70"/>
                </a:lnTo>
                <a:close/>
                <a:moveTo>
                  <a:pt x="89" y="140"/>
                </a:moveTo>
                <a:cubicBezTo>
                  <a:pt x="99" y="140"/>
                  <a:pt x="99" y="140"/>
                  <a:pt x="99" y="140"/>
                </a:cubicBezTo>
                <a:cubicBezTo>
                  <a:pt x="101" y="140"/>
                  <a:pt x="104" y="137"/>
                  <a:pt x="104" y="135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4" y="67"/>
                  <a:pt x="101" y="66"/>
                  <a:pt x="9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7" y="66"/>
                  <a:pt x="84" y="67"/>
                  <a:pt x="84" y="70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4" y="137"/>
                  <a:pt x="87" y="140"/>
                  <a:pt x="89" y="140"/>
                </a:cubicBezTo>
                <a:close/>
                <a:moveTo>
                  <a:pt x="89" y="70"/>
                </a:moveTo>
                <a:cubicBezTo>
                  <a:pt x="99" y="70"/>
                  <a:pt x="99" y="70"/>
                  <a:pt x="99" y="70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89" y="135"/>
                  <a:pt x="89" y="135"/>
                  <a:pt x="89" y="135"/>
                </a:cubicBezTo>
                <a:lnTo>
                  <a:pt x="89" y="7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reeform 77">
            <a:extLst>
              <a:ext uri="{FF2B5EF4-FFF2-40B4-BE49-F238E27FC236}">
                <a16:creationId xmlns:a16="http://schemas.microsoft.com/office/drawing/2014/main" id="{31B7E8FD-9D7C-4B08-8E1E-9F8C432E13FF}"/>
              </a:ext>
            </a:extLst>
          </p:cNvPr>
          <p:cNvSpPr>
            <a:spLocks noEditPoints="1"/>
          </p:cNvSpPr>
          <p:nvPr/>
        </p:nvSpPr>
        <p:spPr bwMode="auto">
          <a:xfrm>
            <a:off x="10687051" y="2474913"/>
            <a:ext cx="173038" cy="254000"/>
          </a:xfrm>
          <a:custGeom>
            <a:avLst/>
            <a:gdLst>
              <a:gd name="T0" fmla="*/ 101 w 109"/>
              <a:gd name="T1" fmla="*/ 15 h 160"/>
              <a:gd name="T2" fmla="*/ 105 w 109"/>
              <a:gd name="T3" fmla="*/ 15 h 160"/>
              <a:gd name="T4" fmla="*/ 109 w 109"/>
              <a:gd name="T5" fmla="*/ 11 h 160"/>
              <a:gd name="T6" fmla="*/ 109 w 109"/>
              <a:gd name="T7" fmla="*/ 6 h 160"/>
              <a:gd name="T8" fmla="*/ 105 w 109"/>
              <a:gd name="T9" fmla="*/ 0 h 160"/>
              <a:gd name="T10" fmla="*/ 5 w 109"/>
              <a:gd name="T11" fmla="*/ 0 h 160"/>
              <a:gd name="T12" fmla="*/ 0 w 109"/>
              <a:gd name="T13" fmla="*/ 6 h 160"/>
              <a:gd name="T14" fmla="*/ 0 w 109"/>
              <a:gd name="T15" fmla="*/ 11 h 160"/>
              <a:gd name="T16" fmla="*/ 5 w 109"/>
              <a:gd name="T17" fmla="*/ 15 h 160"/>
              <a:gd name="T18" fmla="*/ 9 w 109"/>
              <a:gd name="T19" fmla="*/ 15 h 160"/>
              <a:gd name="T20" fmla="*/ 41 w 109"/>
              <a:gd name="T21" fmla="*/ 80 h 160"/>
              <a:gd name="T22" fmla="*/ 9 w 109"/>
              <a:gd name="T23" fmla="*/ 147 h 160"/>
              <a:gd name="T24" fmla="*/ 5 w 109"/>
              <a:gd name="T25" fmla="*/ 147 h 160"/>
              <a:gd name="T26" fmla="*/ 0 w 109"/>
              <a:gd name="T27" fmla="*/ 152 h 160"/>
              <a:gd name="T28" fmla="*/ 0 w 109"/>
              <a:gd name="T29" fmla="*/ 156 h 160"/>
              <a:gd name="T30" fmla="*/ 5 w 109"/>
              <a:gd name="T31" fmla="*/ 160 h 160"/>
              <a:gd name="T32" fmla="*/ 105 w 109"/>
              <a:gd name="T33" fmla="*/ 160 h 160"/>
              <a:gd name="T34" fmla="*/ 109 w 109"/>
              <a:gd name="T35" fmla="*/ 156 h 160"/>
              <a:gd name="T36" fmla="*/ 109 w 109"/>
              <a:gd name="T37" fmla="*/ 152 h 160"/>
              <a:gd name="T38" fmla="*/ 105 w 109"/>
              <a:gd name="T39" fmla="*/ 147 h 160"/>
              <a:gd name="T40" fmla="*/ 101 w 109"/>
              <a:gd name="T41" fmla="*/ 147 h 160"/>
              <a:gd name="T42" fmla="*/ 69 w 109"/>
              <a:gd name="T43" fmla="*/ 80 h 160"/>
              <a:gd name="T44" fmla="*/ 101 w 109"/>
              <a:gd name="T45" fmla="*/ 15 h 160"/>
              <a:gd name="T46" fmla="*/ 89 w 109"/>
              <a:gd name="T47" fmla="*/ 143 h 160"/>
              <a:gd name="T48" fmla="*/ 86 w 109"/>
              <a:gd name="T49" fmla="*/ 146 h 160"/>
              <a:gd name="T50" fmla="*/ 23 w 109"/>
              <a:gd name="T51" fmla="*/ 146 h 160"/>
              <a:gd name="T52" fmla="*/ 22 w 109"/>
              <a:gd name="T53" fmla="*/ 143 h 160"/>
              <a:gd name="T54" fmla="*/ 53 w 109"/>
              <a:gd name="T55" fmla="*/ 107 h 160"/>
              <a:gd name="T56" fmla="*/ 56 w 109"/>
              <a:gd name="T57" fmla="*/ 107 h 160"/>
              <a:gd name="T58" fmla="*/ 89 w 109"/>
              <a:gd name="T59" fmla="*/ 143 h 160"/>
              <a:gd name="T60" fmla="*/ 54 w 109"/>
              <a:gd name="T61" fmla="*/ 70 h 160"/>
              <a:gd name="T62" fmla="*/ 33 w 109"/>
              <a:gd name="T63" fmla="*/ 46 h 160"/>
              <a:gd name="T64" fmla="*/ 53 w 109"/>
              <a:gd name="T65" fmla="*/ 50 h 160"/>
              <a:gd name="T66" fmla="*/ 78 w 109"/>
              <a:gd name="T67" fmla="*/ 44 h 160"/>
              <a:gd name="T68" fmla="*/ 54 w 109"/>
              <a:gd name="T69" fmla="*/ 70 h 160"/>
              <a:gd name="T70" fmla="*/ 54 w 109"/>
              <a:gd name="T71" fmla="*/ 70 h 160"/>
              <a:gd name="T72" fmla="*/ 54 w 109"/>
              <a:gd name="T73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9" h="160">
                <a:moveTo>
                  <a:pt x="101" y="15"/>
                </a:moveTo>
                <a:cubicBezTo>
                  <a:pt x="105" y="15"/>
                  <a:pt x="105" y="15"/>
                  <a:pt x="105" y="15"/>
                </a:cubicBezTo>
                <a:cubicBezTo>
                  <a:pt x="108" y="15"/>
                  <a:pt x="109" y="12"/>
                  <a:pt x="109" y="11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3"/>
                  <a:pt x="108" y="0"/>
                  <a:pt x="105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2" y="15"/>
                  <a:pt x="5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56"/>
                  <a:pt x="39" y="57"/>
                  <a:pt x="41" y="80"/>
                </a:cubicBezTo>
                <a:cubicBezTo>
                  <a:pt x="39" y="105"/>
                  <a:pt x="9" y="107"/>
                  <a:pt x="9" y="147"/>
                </a:cubicBezTo>
                <a:cubicBezTo>
                  <a:pt x="5" y="147"/>
                  <a:pt x="5" y="147"/>
                  <a:pt x="5" y="147"/>
                </a:cubicBezTo>
                <a:cubicBezTo>
                  <a:pt x="2" y="147"/>
                  <a:pt x="0" y="149"/>
                  <a:pt x="0" y="15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9"/>
                  <a:pt x="2" y="160"/>
                  <a:pt x="5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08" y="160"/>
                  <a:pt x="109" y="159"/>
                  <a:pt x="109" y="156"/>
                </a:cubicBezTo>
                <a:cubicBezTo>
                  <a:pt x="109" y="152"/>
                  <a:pt x="109" y="152"/>
                  <a:pt x="109" y="152"/>
                </a:cubicBezTo>
                <a:cubicBezTo>
                  <a:pt x="109" y="149"/>
                  <a:pt x="108" y="147"/>
                  <a:pt x="105" y="147"/>
                </a:cubicBezTo>
                <a:cubicBezTo>
                  <a:pt x="101" y="147"/>
                  <a:pt x="101" y="147"/>
                  <a:pt x="101" y="147"/>
                </a:cubicBezTo>
                <a:cubicBezTo>
                  <a:pt x="101" y="107"/>
                  <a:pt x="71" y="105"/>
                  <a:pt x="69" y="80"/>
                </a:cubicBezTo>
                <a:cubicBezTo>
                  <a:pt x="71" y="57"/>
                  <a:pt x="101" y="56"/>
                  <a:pt x="101" y="15"/>
                </a:cubicBezTo>
                <a:close/>
                <a:moveTo>
                  <a:pt x="89" y="143"/>
                </a:moveTo>
                <a:cubicBezTo>
                  <a:pt x="89" y="144"/>
                  <a:pt x="87" y="146"/>
                  <a:pt x="86" y="146"/>
                </a:cubicBezTo>
                <a:cubicBezTo>
                  <a:pt x="23" y="146"/>
                  <a:pt x="23" y="146"/>
                  <a:pt x="23" y="146"/>
                </a:cubicBezTo>
                <a:cubicBezTo>
                  <a:pt x="22" y="146"/>
                  <a:pt x="20" y="144"/>
                  <a:pt x="22" y="143"/>
                </a:cubicBezTo>
                <a:cubicBezTo>
                  <a:pt x="30" y="128"/>
                  <a:pt x="39" y="117"/>
                  <a:pt x="53" y="107"/>
                </a:cubicBezTo>
                <a:cubicBezTo>
                  <a:pt x="54" y="105"/>
                  <a:pt x="56" y="105"/>
                  <a:pt x="56" y="107"/>
                </a:cubicBezTo>
                <a:cubicBezTo>
                  <a:pt x="69" y="120"/>
                  <a:pt x="79" y="130"/>
                  <a:pt x="89" y="143"/>
                </a:cubicBezTo>
                <a:close/>
                <a:moveTo>
                  <a:pt x="54" y="70"/>
                </a:moveTo>
                <a:cubicBezTo>
                  <a:pt x="33" y="46"/>
                  <a:pt x="33" y="46"/>
                  <a:pt x="33" y="46"/>
                </a:cubicBezTo>
                <a:cubicBezTo>
                  <a:pt x="33" y="46"/>
                  <a:pt x="43" y="50"/>
                  <a:pt x="53" y="50"/>
                </a:cubicBezTo>
                <a:cubicBezTo>
                  <a:pt x="63" y="50"/>
                  <a:pt x="69" y="44"/>
                  <a:pt x="78" y="44"/>
                </a:cubicBezTo>
                <a:cubicBezTo>
                  <a:pt x="84" y="44"/>
                  <a:pt x="54" y="70"/>
                  <a:pt x="54" y="70"/>
                </a:cubicBezTo>
                <a:close/>
                <a:moveTo>
                  <a:pt x="54" y="70"/>
                </a:moveTo>
                <a:cubicBezTo>
                  <a:pt x="54" y="70"/>
                  <a:pt x="54" y="70"/>
                  <a:pt x="54" y="7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78">
            <a:extLst>
              <a:ext uri="{FF2B5EF4-FFF2-40B4-BE49-F238E27FC236}">
                <a16:creationId xmlns:a16="http://schemas.microsoft.com/office/drawing/2014/main" id="{9C75D999-8002-40A3-BD66-63A08A7512AB}"/>
              </a:ext>
            </a:extLst>
          </p:cNvPr>
          <p:cNvSpPr>
            <a:spLocks noEditPoints="1"/>
          </p:cNvSpPr>
          <p:nvPr/>
        </p:nvSpPr>
        <p:spPr bwMode="auto">
          <a:xfrm>
            <a:off x="10179051" y="2474913"/>
            <a:ext cx="87313" cy="254000"/>
          </a:xfrm>
          <a:custGeom>
            <a:avLst/>
            <a:gdLst>
              <a:gd name="T0" fmla="*/ 46 w 55"/>
              <a:gd name="T1" fmla="*/ 109 h 160"/>
              <a:gd name="T2" fmla="*/ 46 w 55"/>
              <a:gd name="T3" fmla="*/ 21 h 160"/>
              <a:gd name="T4" fmla="*/ 28 w 55"/>
              <a:gd name="T5" fmla="*/ 0 h 160"/>
              <a:gd name="T6" fmla="*/ 9 w 55"/>
              <a:gd name="T7" fmla="*/ 21 h 160"/>
              <a:gd name="T8" fmla="*/ 9 w 55"/>
              <a:gd name="T9" fmla="*/ 109 h 160"/>
              <a:gd name="T10" fmla="*/ 0 w 55"/>
              <a:gd name="T11" fmla="*/ 130 h 160"/>
              <a:gd name="T12" fmla="*/ 28 w 55"/>
              <a:gd name="T13" fmla="*/ 160 h 160"/>
              <a:gd name="T14" fmla="*/ 55 w 55"/>
              <a:gd name="T15" fmla="*/ 130 h 160"/>
              <a:gd name="T16" fmla="*/ 46 w 55"/>
              <a:gd name="T17" fmla="*/ 109 h 160"/>
              <a:gd name="T18" fmla="*/ 28 w 55"/>
              <a:gd name="T19" fmla="*/ 150 h 160"/>
              <a:gd name="T20" fmla="*/ 9 w 55"/>
              <a:gd name="T21" fmla="*/ 130 h 160"/>
              <a:gd name="T22" fmla="*/ 18 w 55"/>
              <a:gd name="T23" fmla="*/ 114 h 160"/>
              <a:gd name="T24" fmla="*/ 18 w 55"/>
              <a:gd name="T25" fmla="*/ 21 h 160"/>
              <a:gd name="T26" fmla="*/ 28 w 55"/>
              <a:gd name="T27" fmla="*/ 10 h 160"/>
              <a:gd name="T28" fmla="*/ 37 w 55"/>
              <a:gd name="T29" fmla="*/ 21 h 160"/>
              <a:gd name="T30" fmla="*/ 37 w 55"/>
              <a:gd name="T31" fmla="*/ 114 h 160"/>
              <a:gd name="T32" fmla="*/ 46 w 55"/>
              <a:gd name="T33" fmla="*/ 130 h 160"/>
              <a:gd name="T34" fmla="*/ 28 w 55"/>
              <a:gd name="T35" fmla="*/ 150 h 160"/>
              <a:gd name="T36" fmla="*/ 32 w 55"/>
              <a:gd name="T37" fmla="*/ 116 h 160"/>
              <a:gd name="T38" fmla="*/ 32 w 55"/>
              <a:gd name="T39" fmla="*/ 115 h 160"/>
              <a:gd name="T40" fmla="*/ 32 w 55"/>
              <a:gd name="T41" fmla="*/ 66 h 160"/>
              <a:gd name="T42" fmla="*/ 27 w 55"/>
              <a:gd name="T43" fmla="*/ 61 h 160"/>
              <a:gd name="T44" fmla="*/ 22 w 55"/>
              <a:gd name="T45" fmla="*/ 66 h 160"/>
              <a:gd name="T46" fmla="*/ 22 w 55"/>
              <a:gd name="T47" fmla="*/ 115 h 160"/>
              <a:gd name="T48" fmla="*/ 22 w 55"/>
              <a:gd name="T49" fmla="*/ 116 h 160"/>
              <a:gd name="T50" fmla="*/ 13 w 55"/>
              <a:gd name="T51" fmla="*/ 130 h 160"/>
              <a:gd name="T52" fmla="*/ 27 w 55"/>
              <a:gd name="T53" fmla="*/ 146 h 160"/>
              <a:gd name="T54" fmla="*/ 42 w 55"/>
              <a:gd name="T55" fmla="*/ 130 h 160"/>
              <a:gd name="T56" fmla="*/ 32 w 55"/>
              <a:gd name="T57" fmla="*/ 1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5" h="160">
                <a:moveTo>
                  <a:pt x="46" y="109"/>
                </a:moveTo>
                <a:cubicBezTo>
                  <a:pt x="46" y="21"/>
                  <a:pt x="46" y="21"/>
                  <a:pt x="46" y="21"/>
                </a:cubicBezTo>
                <a:cubicBezTo>
                  <a:pt x="46" y="9"/>
                  <a:pt x="38" y="0"/>
                  <a:pt x="28" y="0"/>
                </a:cubicBezTo>
                <a:cubicBezTo>
                  <a:pt x="17" y="0"/>
                  <a:pt x="9" y="9"/>
                  <a:pt x="9" y="21"/>
                </a:cubicBezTo>
                <a:cubicBezTo>
                  <a:pt x="9" y="109"/>
                  <a:pt x="9" y="109"/>
                  <a:pt x="9" y="109"/>
                </a:cubicBezTo>
                <a:cubicBezTo>
                  <a:pt x="3" y="114"/>
                  <a:pt x="0" y="121"/>
                  <a:pt x="0" y="130"/>
                </a:cubicBezTo>
                <a:cubicBezTo>
                  <a:pt x="0" y="147"/>
                  <a:pt x="12" y="160"/>
                  <a:pt x="28" y="160"/>
                </a:cubicBezTo>
                <a:cubicBezTo>
                  <a:pt x="43" y="160"/>
                  <a:pt x="55" y="147"/>
                  <a:pt x="55" y="130"/>
                </a:cubicBezTo>
                <a:cubicBezTo>
                  <a:pt x="55" y="121"/>
                  <a:pt x="52" y="114"/>
                  <a:pt x="46" y="109"/>
                </a:cubicBezTo>
                <a:close/>
                <a:moveTo>
                  <a:pt x="28" y="150"/>
                </a:moveTo>
                <a:cubicBezTo>
                  <a:pt x="17" y="150"/>
                  <a:pt x="9" y="141"/>
                  <a:pt x="9" y="130"/>
                </a:cubicBezTo>
                <a:cubicBezTo>
                  <a:pt x="9" y="123"/>
                  <a:pt x="13" y="116"/>
                  <a:pt x="18" y="114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6"/>
                  <a:pt x="23" y="10"/>
                  <a:pt x="28" y="10"/>
                </a:cubicBezTo>
                <a:cubicBezTo>
                  <a:pt x="32" y="10"/>
                  <a:pt x="37" y="16"/>
                  <a:pt x="37" y="21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42" y="116"/>
                  <a:pt x="46" y="123"/>
                  <a:pt x="46" y="130"/>
                </a:cubicBezTo>
                <a:cubicBezTo>
                  <a:pt x="46" y="141"/>
                  <a:pt x="38" y="150"/>
                  <a:pt x="28" y="150"/>
                </a:cubicBezTo>
                <a:close/>
                <a:moveTo>
                  <a:pt x="32" y="116"/>
                </a:moveTo>
                <a:cubicBezTo>
                  <a:pt x="32" y="116"/>
                  <a:pt x="32" y="116"/>
                  <a:pt x="32" y="115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2"/>
                  <a:pt x="30" y="61"/>
                  <a:pt x="27" y="61"/>
                </a:cubicBezTo>
                <a:cubicBezTo>
                  <a:pt x="25" y="61"/>
                  <a:pt x="22" y="63"/>
                  <a:pt x="22" y="66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18" y="119"/>
                  <a:pt x="13" y="124"/>
                  <a:pt x="13" y="130"/>
                </a:cubicBezTo>
                <a:cubicBezTo>
                  <a:pt x="13" y="138"/>
                  <a:pt x="20" y="146"/>
                  <a:pt x="27" y="146"/>
                </a:cubicBezTo>
                <a:cubicBezTo>
                  <a:pt x="34" y="146"/>
                  <a:pt x="42" y="138"/>
                  <a:pt x="42" y="130"/>
                </a:cubicBezTo>
                <a:cubicBezTo>
                  <a:pt x="42" y="124"/>
                  <a:pt x="37" y="119"/>
                  <a:pt x="32" y="1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79">
            <a:extLst>
              <a:ext uri="{FF2B5EF4-FFF2-40B4-BE49-F238E27FC236}">
                <a16:creationId xmlns:a16="http://schemas.microsoft.com/office/drawing/2014/main" id="{F26FB866-8237-49F3-AE75-FD969058AAD7}"/>
              </a:ext>
            </a:extLst>
          </p:cNvPr>
          <p:cNvSpPr>
            <a:spLocks noEditPoints="1"/>
          </p:cNvSpPr>
          <p:nvPr/>
        </p:nvSpPr>
        <p:spPr bwMode="auto">
          <a:xfrm>
            <a:off x="9561514" y="2474913"/>
            <a:ext cx="220663" cy="254000"/>
          </a:xfrm>
          <a:custGeom>
            <a:avLst/>
            <a:gdLst>
              <a:gd name="T0" fmla="*/ 76 w 139"/>
              <a:gd name="T1" fmla="*/ 13 h 160"/>
              <a:gd name="T2" fmla="*/ 76 w 139"/>
              <a:gd name="T3" fmla="*/ 10 h 160"/>
              <a:gd name="T4" fmla="*/ 80 w 139"/>
              <a:gd name="T5" fmla="*/ 10 h 160"/>
              <a:gd name="T6" fmla="*/ 80 w 139"/>
              <a:gd name="T7" fmla="*/ 0 h 160"/>
              <a:gd name="T8" fmla="*/ 59 w 139"/>
              <a:gd name="T9" fmla="*/ 0 h 160"/>
              <a:gd name="T10" fmla="*/ 59 w 139"/>
              <a:gd name="T11" fmla="*/ 10 h 160"/>
              <a:gd name="T12" fmla="*/ 63 w 139"/>
              <a:gd name="T13" fmla="*/ 10 h 160"/>
              <a:gd name="T14" fmla="*/ 63 w 139"/>
              <a:gd name="T15" fmla="*/ 13 h 160"/>
              <a:gd name="T16" fmla="*/ 22 w 139"/>
              <a:gd name="T17" fmla="*/ 34 h 160"/>
              <a:gd name="T18" fmla="*/ 19 w 139"/>
              <a:gd name="T19" fmla="*/ 31 h 160"/>
              <a:gd name="T20" fmla="*/ 22 w 139"/>
              <a:gd name="T21" fmla="*/ 30 h 160"/>
              <a:gd name="T22" fmla="*/ 19 w 139"/>
              <a:gd name="T23" fmla="*/ 25 h 160"/>
              <a:gd name="T24" fmla="*/ 10 w 139"/>
              <a:gd name="T25" fmla="*/ 36 h 160"/>
              <a:gd name="T26" fmla="*/ 13 w 139"/>
              <a:gd name="T27" fmla="*/ 39 h 160"/>
              <a:gd name="T28" fmla="*/ 16 w 139"/>
              <a:gd name="T29" fmla="*/ 36 h 160"/>
              <a:gd name="T30" fmla="*/ 17 w 139"/>
              <a:gd name="T31" fmla="*/ 37 h 160"/>
              <a:gd name="T32" fmla="*/ 0 w 139"/>
              <a:gd name="T33" fmla="*/ 87 h 160"/>
              <a:gd name="T34" fmla="*/ 70 w 139"/>
              <a:gd name="T35" fmla="*/ 160 h 160"/>
              <a:gd name="T36" fmla="*/ 139 w 139"/>
              <a:gd name="T37" fmla="*/ 87 h 160"/>
              <a:gd name="T38" fmla="*/ 76 w 139"/>
              <a:gd name="T39" fmla="*/ 13 h 160"/>
              <a:gd name="T40" fmla="*/ 73 w 139"/>
              <a:gd name="T41" fmla="*/ 148 h 160"/>
              <a:gd name="T42" fmla="*/ 73 w 139"/>
              <a:gd name="T43" fmla="*/ 137 h 160"/>
              <a:gd name="T44" fmla="*/ 70 w 139"/>
              <a:gd name="T45" fmla="*/ 134 h 160"/>
              <a:gd name="T46" fmla="*/ 68 w 139"/>
              <a:gd name="T47" fmla="*/ 137 h 160"/>
              <a:gd name="T48" fmla="*/ 68 w 139"/>
              <a:gd name="T49" fmla="*/ 148 h 160"/>
              <a:gd name="T50" fmla="*/ 11 w 139"/>
              <a:gd name="T51" fmla="*/ 90 h 160"/>
              <a:gd name="T52" fmla="*/ 22 w 139"/>
              <a:gd name="T53" fmla="*/ 90 h 160"/>
              <a:gd name="T54" fmla="*/ 24 w 139"/>
              <a:gd name="T55" fmla="*/ 87 h 160"/>
              <a:gd name="T56" fmla="*/ 22 w 139"/>
              <a:gd name="T57" fmla="*/ 84 h 160"/>
              <a:gd name="T58" fmla="*/ 11 w 139"/>
              <a:gd name="T59" fmla="*/ 84 h 160"/>
              <a:gd name="T60" fmla="*/ 68 w 139"/>
              <a:gd name="T61" fmla="*/ 25 h 160"/>
              <a:gd name="T62" fmla="*/ 68 w 139"/>
              <a:gd name="T63" fmla="*/ 36 h 160"/>
              <a:gd name="T64" fmla="*/ 70 w 139"/>
              <a:gd name="T65" fmla="*/ 39 h 160"/>
              <a:gd name="T66" fmla="*/ 73 w 139"/>
              <a:gd name="T67" fmla="*/ 36 h 160"/>
              <a:gd name="T68" fmla="*/ 73 w 139"/>
              <a:gd name="T69" fmla="*/ 25 h 160"/>
              <a:gd name="T70" fmla="*/ 128 w 139"/>
              <a:gd name="T71" fmla="*/ 84 h 160"/>
              <a:gd name="T72" fmla="*/ 118 w 139"/>
              <a:gd name="T73" fmla="*/ 84 h 160"/>
              <a:gd name="T74" fmla="*/ 115 w 139"/>
              <a:gd name="T75" fmla="*/ 87 h 160"/>
              <a:gd name="T76" fmla="*/ 118 w 139"/>
              <a:gd name="T77" fmla="*/ 90 h 160"/>
              <a:gd name="T78" fmla="*/ 128 w 139"/>
              <a:gd name="T79" fmla="*/ 90 h 160"/>
              <a:gd name="T80" fmla="*/ 73 w 139"/>
              <a:gd name="T81" fmla="*/ 148 h 160"/>
              <a:gd name="T82" fmla="*/ 80 w 139"/>
              <a:gd name="T83" fmla="*/ 90 h 160"/>
              <a:gd name="T84" fmla="*/ 80 w 139"/>
              <a:gd name="T85" fmla="*/ 85 h 160"/>
              <a:gd name="T86" fmla="*/ 67 w 139"/>
              <a:gd name="T87" fmla="*/ 74 h 160"/>
              <a:gd name="T88" fmla="*/ 57 w 139"/>
              <a:gd name="T89" fmla="*/ 88 h 160"/>
              <a:gd name="T90" fmla="*/ 70 w 139"/>
              <a:gd name="T91" fmla="*/ 99 h 160"/>
              <a:gd name="T92" fmla="*/ 76 w 139"/>
              <a:gd name="T93" fmla="*/ 96 h 160"/>
              <a:gd name="T94" fmla="*/ 99 w 139"/>
              <a:gd name="T95" fmla="*/ 111 h 160"/>
              <a:gd name="T96" fmla="*/ 106 w 139"/>
              <a:gd name="T97" fmla="*/ 112 h 160"/>
              <a:gd name="T98" fmla="*/ 101 w 139"/>
              <a:gd name="T99" fmla="*/ 105 h 160"/>
              <a:gd name="T100" fmla="*/ 80 w 139"/>
              <a:gd name="T101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" h="160">
                <a:moveTo>
                  <a:pt x="76" y="13"/>
                </a:moveTo>
                <a:cubicBezTo>
                  <a:pt x="76" y="10"/>
                  <a:pt x="76" y="10"/>
                  <a:pt x="76" y="10"/>
                </a:cubicBez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10"/>
                  <a:pt x="59" y="10"/>
                  <a:pt x="59" y="10"/>
                </a:cubicBezTo>
                <a:cubicBezTo>
                  <a:pt x="63" y="10"/>
                  <a:pt x="63" y="10"/>
                  <a:pt x="63" y="10"/>
                </a:cubicBezTo>
                <a:cubicBezTo>
                  <a:pt x="63" y="13"/>
                  <a:pt x="63" y="13"/>
                  <a:pt x="63" y="13"/>
                </a:cubicBezTo>
                <a:cubicBezTo>
                  <a:pt x="47" y="14"/>
                  <a:pt x="32" y="22"/>
                  <a:pt x="22" y="34"/>
                </a:cubicBezTo>
                <a:cubicBezTo>
                  <a:pt x="19" y="31"/>
                  <a:pt x="19" y="31"/>
                  <a:pt x="19" y="31"/>
                </a:cubicBezTo>
                <a:cubicBezTo>
                  <a:pt x="22" y="30"/>
                  <a:pt x="22" y="30"/>
                  <a:pt x="22" y="30"/>
                </a:cubicBezTo>
                <a:cubicBezTo>
                  <a:pt x="19" y="25"/>
                  <a:pt x="19" y="25"/>
                  <a:pt x="19" y="25"/>
                </a:cubicBezTo>
                <a:cubicBezTo>
                  <a:pt x="10" y="36"/>
                  <a:pt x="10" y="36"/>
                  <a:pt x="10" y="36"/>
                </a:cubicBezTo>
                <a:cubicBezTo>
                  <a:pt x="13" y="39"/>
                  <a:pt x="13" y="39"/>
                  <a:pt x="13" y="39"/>
                </a:cubicBezTo>
                <a:cubicBezTo>
                  <a:pt x="16" y="36"/>
                  <a:pt x="16" y="36"/>
                  <a:pt x="16" y="36"/>
                </a:cubicBezTo>
                <a:cubicBezTo>
                  <a:pt x="17" y="37"/>
                  <a:pt x="17" y="37"/>
                  <a:pt x="17" y="37"/>
                </a:cubicBezTo>
                <a:cubicBezTo>
                  <a:pt x="7" y="51"/>
                  <a:pt x="0" y="68"/>
                  <a:pt x="0" y="87"/>
                </a:cubicBezTo>
                <a:cubicBezTo>
                  <a:pt x="0" y="128"/>
                  <a:pt x="32" y="160"/>
                  <a:pt x="70" y="160"/>
                </a:cubicBezTo>
                <a:cubicBezTo>
                  <a:pt x="108" y="160"/>
                  <a:pt x="139" y="128"/>
                  <a:pt x="139" y="87"/>
                </a:cubicBezTo>
                <a:cubicBezTo>
                  <a:pt x="139" y="48"/>
                  <a:pt x="112" y="16"/>
                  <a:pt x="76" y="13"/>
                </a:cubicBezTo>
                <a:close/>
                <a:moveTo>
                  <a:pt x="73" y="148"/>
                </a:moveTo>
                <a:cubicBezTo>
                  <a:pt x="73" y="137"/>
                  <a:pt x="73" y="137"/>
                  <a:pt x="73" y="137"/>
                </a:cubicBezTo>
                <a:cubicBezTo>
                  <a:pt x="73" y="136"/>
                  <a:pt x="72" y="134"/>
                  <a:pt x="70" y="134"/>
                </a:cubicBezTo>
                <a:cubicBezTo>
                  <a:pt x="68" y="134"/>
                  <a:pt x="68" y="136"/>
                  <a:pt x="68" y="137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37" y="147"/>
                  <a:pt x="13" y="122"/>
                  <a:pt x="11" y="90"/>
                </a:cubicBezTo>
                <a:cubicBezTo>
                  <a:pt x="22" y="90"/>
                  <a:pt x="22" y="90"/>
                  <a:pt x="22" y="90"/>
                </a:cubicBezTo>
                <a:cubicBezTo>
                  <a:pt x="23" y="90"/>
                  <a:pt x="24" y="88"/>
                  <a:pt x="24" y="87"/>
                </a:cubicBezTo>
                <a:cubicBezTo>
                  <a:pt x="24" y="85"/>
                  <a:pt x="23" y="84"/>
                  <a:pt x="22" y="84"/>
                </a:cubicBezTo>
                <a:cubicBezTo>
                  <a:pt x="11" y="84"/>
                  <a:pt x="11" y="84"/>
                  <a:pt x="11" y="84"/>
                </a:cubicBezTo>
                <a:cubicBezTo>
                  <a:pt x="13" y="51"/>
                  <a:pt x="37" y="27"/>
                  <a:pt x="68" y="25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37"/>
                  <a:pt x="68" y="39"/>
                  <a:pt x="70" y="39"/>
                </a:cubicBezTo>
                <a:cubicBezTo>
                  <a:pt x="72" y="39"/>
                  <a:pt x="73" y="37"/>
                  <a:pt x="73" y="36"/>
                </a:cubicBezTo>
                <a:cubicBezTo>
                  <a:pt x="73" y="25"/>
                  <a:pt x="73" y="25"/>
                  <a:pt x="73" y="25"/>
                </a:cubicBezTo>
                <a:cubicBezTo>
                  <a:pt x="102" y="27"/>
                  <a:pt x="126" y="51"/>
                  <a:pt x="128" y="84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6" y="84"/>
                  <a:pt x="115" y="85"/>
                  <a:pt x="115" y="87"/>
                </a:cubicBezTo>
                <a:cubicBezTo>
                  <a:pt x="115" y="88"/>
                  <a:pt x="116" y="90"/>
                  <a:pt x="118" y="90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6" y="122"/>
                  <a:pt x="102" y="147"/>
                  <a:pt x="73" y="148"/>
                </a:cubicBezTo>
                <a:close/>
                <a:moveTo>
                  <a:pt x="80" y="90"/>
                </a:moveTo>
                <a:cubicBezTo>
                  <a:pt x="80" y="88"/>
                  <a:pt x="80" y="87"/>
                  <a:pt x="80" y="85"/>
                </a:cubicBezTo>
                <a:cubicBezTo>
                  <a:pt x="78" y="79"/>
                  <a:pt x="73" y="74"/>
                  <a:pt x="67" y="74"/>
                </a:cubicBezTo>
                <a:cubicBezTo>
                  <a:pt x="61" y="76"/>
                  <a:pt x="57" y="82"/>
                  <a:pt x="57" y="88"/>
                </a:cubicBezTo>
                <a:cubicBezTo>
                  <a:pt x="58" y="94"/>
                  <a:pt x="64" y="99"/>
                  <a:pt x="70" y="99"/>
                </a:cubicBezTo>
                <a:cubicBezTo>
                  <a:pt x="73" y="97"/>
                  <a:pt x="74" y="97"/>
                  <a:pt x="76" y="96"/>
                </a:cubicBezTo>
                <a:cubicBezTo>
                  <a:pt x="84" y="100"/>
                  <a:pt x="99" y="111"/>
                  <a:pt x="99" y="111"/>
                </a:cubicBezTo>
                <a:cubicBezTo>
                  <a:pt x="106" y="112"/>
                  <a:pt x="106" y="112"/>
                  <a:pt x="106" y="112"/>
                </a:cubicBezTo>
                <a:cubicBezTo>
                  <a:pt x="101" y="105"/>
                  <a:pt x="101" y="105"/>
                  <a:pt x="101" y="105"/>
                </a:cubicBezTo>
                <a:lnTo>
                  <a:pt x="80" y="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80">
            <a:extLst>
              <a:ext uri="{FF2B5EF4-FFF2-40B4-BE49-F238E27FC236}">
                <a16:creationId xmlns:a16="http://schemas.microsoft.com/office/drawing/2014/main" id="{9064CBFC-9672-4328-B0AD-803C46DA5DE2}"/>
              </a:ext>
            </a:extLst>
          </p:cNvPr>
          <p:cNvSpPr>
            <a:spLocks noEditPoints="1"/>
          </p:cNvSpPr>
          <p:nvPr/>
        </p:nvSpPr>
        <p:spPr bwMode="auto">
          <a:xfrm>
            <a:off x="11204576" y="2474913"/>
            <a:ext cx="239713" cy="254000"/>
          </a:xfrm>
          <a:custGeom>
            <a:avLst/>
            <a:gdLst>
              <a:gd name="T0" fmla="*/ 149 w 151"/>
              <a:gd name="T1" fmla="*/ 85 h 160"/>
              <a:gd name="T2" fmla="*/ 149 w 151"/>
              <a:gd name="T3" fmla="*/ 85 h 160"/>
              <a:gd name="T4" fmla="*/ 136 w 151"/>
              <a:gd name="T5" fmla="*/ 48 h 160"/>
              <a:gd name="T6" fmla="*/ 130 w 151"/>
              <a:gd name="T7" fmla="*/ 48 h 160"/>
              <a:gd name="T8" fmla="*/ 75 w 151"/>
              <a:gd name="T9" fmla="*/ 0 h 160"/>
              <a:gd name="T10" fmla="*/ 20 w 151"/>
              <a:gd name="T11" fmla="*/ 48 h 160"/>
              <a:gd name="T12" fmla="*/ 14 w 151"/>
              <a:gd name="T13" fmla="*/ 48 h 160"/>
              <a:gd name="T14" fmla="*/ 1 w 151"/>
              <a:gd name="T15" fmla="*/ 85 h 160"/>
              <a:gd name="T16" fmla="*/ 1 w 151"/>
              <a:gd name="T17" fmla="*/ 85 h 160"/>
              <a:gd name="T18" fmla="*/ 0 w 151"/>
              <a:gd name="T19" fmla="*/ 87 h 160"/>
              <a:gd name="T20" fmla="*/ 0 w 151"/>
              <a:gd name="T21" fmla="*/ 160 h 160"/>
              <a:gd name="T22" fmla="*/ 151 w 151"/>
              <a:gd name="T23" fmla="*/ 160 h 160"/>
              <a:gd name="T24" fmla="*/ 151 w 151"/>
              <a:gd name="T25" fmla="*/ 87 h 160"/>
              <a:gd name="T26" fmla="*/ 149 w 151"/>
              <a:gd name="T27" fmla="*/ 85 h 160"/>
              <a:gd name="T28" fmla="*/ 149 w 151"/>
              <a:gd name="T29" fmla="*/ 85 h 160"/>
              <a:gd name="T30" fmla="*/ 130 w 151"/>
              <a:gd name="T31" fmla="*/ 69 h 160"/>
              <a:gd name="T32" fmla="*/ 135 w 151"/>
              <a:gd name="T33" fmla="*/ 80 h 160"/>
              <a:gd name="T34" fmla="*/ 129 w 151"/>
              <a:gd name="T35" fmla="*/ 80 h 160"/>
              <a:gd name="T36" fmla="*/ 130 w 151"/>
              <a:gd name="T37" fmla="*/ 69 h 160"/>
              <a:gd name="T38" fmla="*/ 75 w 151"/>
              <a:gd name="T39" fmla="*/ 15 h 160"/>
              <a:gd name="T40" fmla="*/ 119 w 151"/>
              <a:gd name="T41" fmla="*/ 60 h 160"/>
              <a:gd name="T42" fmla="*/ 116 w 151"/>
              <a:gd name="T43" fmla="*/ 80 h 160"/>
              <a:gd name="T44" fmla="*/ 92 w 151"/>
              <a:gd name="T45" fmla="*/ 80 h 160"/>
              <a:gd name="T46" fmla="*/ 100 w 151"/>
              <a:gd name="T47" fmla="*/ 60 h 160"/>
              <a:gd name="T48" fmla="*/ 75 w 151"/>
              <a:gd name="T49" fmla="*/ 33 h 160"/>
              <a:gd name="T50" fmla="*/ 50 w 151"/>
              <a:gd name="T51" fmla="*/ 60 h 160"/>
              <a:gd name="T52" fmla="*/ 58 w 151"/>
              <a:gd name="T53" fmla="*/ 80 h 160"/>
              <a:gd name="T54" fmla="*/ 36 w 151"/>
              <a:gd name="T55" fmla="*/ 80 h 160"/>
              <a:gd name="T56" fmla="*/ 32 w 151"/>
              <a:gd name="T57" fmla="*/ 60 h 160"/>
              <a:gd name="T58" fmla="*/ 75 w 151"/>
              <a:gd name="T59" fmla="*/ 15 h 160"/>
              <a:gd name="T60" fmla="*/ 67 w 151"/>
              <a:gd name="T61" fmla="*/ 60 h 160"/>
              <a:gd name="T62" fmla="*/ 75 w 151"/>
              <a:gd name="T63" fmla="*/ 52 h 160"/>
              <a:gd name="T64" fmla="*/ 83 w 151"/>
              <a:gd name="T65" fmla="*/ 60 h 160"/>
              <a:gd name="T66" fmla="*/ 75 w 151"/>
              <a:gd name="T67" fmla="*/ 69 h 160"/>
              <a:gd name="T68" fmla="*/ 67 w 151"/>
              <a:gd name="T69" fmla="*/ 60 h 160"/>
              <a:gd name="T70" fmla="*/ 22 w 151"/>
              <a:gd name="T71" fmla="*/ 80 h 160"/>
              <a:gd name="T72" fmla="*/ 16 w 151"/>
              <a:gd name="T73" fmla="*/ 80 h 160"/>
              <a:gd name="T74" fmla="*/ 20 w 151"/>
              <a:gd name="T75" fmla="*/ 69 h 160"/>
              <a:gd name="T76" fmla="*/ 22 w 151"/>
              <a:gd name="T77" fmla="*/ 80 h 160"/>
              <a:gd name="T78" fmla="*/ 13 w 151"/>
              <a:gd name="T79" fmla="*/ 148 h 160"/>
              <a:gd name="T80" fmla="*/ 13 w 151"/>
              <a:gd name="T81" fmla="*/ 95 h 160"/>
              <a:gd name="T82" fmla="*/ 138 w 151"/>
              <a:gd name="T83" fmla="*/ 95 h 160"/>
              <a:gd name="T84" fmla="*/ 138 w 151"/>
              <a:gd name="T85" fmla="*/ 148 h 160"/>
              <a:gd name="T86" fmla="*/ 13 w 151"/>
              <a:gd name="T87" fmla="*/ 148 h 160"/>
              <a:gd name="T88" fmla="*/ 13 w 151"/>
              <a:gd name="T89" fmla="*/ 148 h 160"/>
              <a:gd name="T90" fmla="*/ 13 w 151"/>
              <a:gd name="T91" fmla="*/ 148 h 160"/>
              <a:gd name="T92" fmla="*/ 13 w 151"/>
              <a:gd name="T93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1" h="160">
                <a:moveTo>
                  <a:pt x="149" y="85"/>
                </a:moveTo>
                <a:cubicBezTo>
                  <a:pt x="149" y="85"/>
                  <a:pt x="149" y="85"/>
                  <a:pt x="149" y="85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24" y="21"/>
                  <a:pt x="102" y="0"/>
                  <a:pt x="75" y="0"/>
                </a:cubicBezTo>
                <a:cubicBezTo>
                  <a:pt x="48" y="0"/>
                  <a:pt x="26" y="21"/>
                  <a:pt x="20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" y="85"/>
                  <a:pt x="1" y="85"/>
                  <a:pt x="1" y="85"/>
                </a:cubicBezTo>
                <a:cubicBezTo>
                  <a:pt x="1" y="85"/>
                  <a:pt x="1" y="85"/>
                  <a:pt x="1" y="85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60"/>
                  <a:pt x="0" y="160"/>
                  <a:pt x="0" y="160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85"/>
                  <a:pt x="149" y="85"/>
                  <a:pt x="149" y="85"/>
                </a:cubicBezTo>
                <a:close/>
                <a:moveTo>
                  <a:pt x="130" y="69"/>
                </a:moveTo>
                <a:cubicBezTo>
                  <a:pt x="135" y="80"/>
                  <a:pt x="135" y="80"/>
                  <a:pt x="135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77"/>
                  <a:pt x="130" y="74"/>
                  <a:pt x="130" y="69"/>
                </a:cubicBezTo>
                <a:close/>
                <a:moveTo>
                  <a:pt x="75" y="15"/>
                </a:moveTo>
                <a:cubicBezTo>
                  <a:pt x="100" y="15"/>
                  <a:pt x="119" y="35"/>
                  <a:pt x="119" y="60"/>
                </a:cubicBezTo>
                <a:cubicBezTo>
                  <a:pt x="119" y="68"/>
                  <a:pt x="117" y="76"/>
                  <a:pt x="116" y="80"/>
                </a:cubicBezTo>
                <a:cubicBezTo>
                  <a:pt x="92" y="80"/>
                  <a:pt x="92" y="80"/>
                  <a:pt x="92" y="80"/>
                </a:cubicBezTo>
                <a:cubicBezTo>
                  <a:pt x="97" y="76"/>
                  <a:pt x="100" y="69"/>
                  <a:pt x="100" y="60"/>
                </a:cubicBezTo>
                <a:cubicBezTo>
                  <a:pt x="100" y="46"/>
                  <a:pt x="89" y="33"/>
                  <a:pt x="75" y="33"/>
                </a:cubicBezTo>
                <a:cubicBezTo>
                  <a:pt x="61" y="33"/>
                  <a:pt x="50" y="46"/>
                  <a:pt x="50" y="60"/>
                </a:cubicBezTo>
                <a:cubicBezTo>
                  <a:pt x="50" y="69"/>
                  <a:pt x="54" y="76"/>
                  <a:pt x="58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3" y="76"/>
                  <a:pt x="32" y="68"/>
                  <a:pt x="32" y="60"/>
                </a:cubicBezTo>
                <a:cubicBezTo>
                  <a:pt x="32" y="35"/>
                  <a:pt x="51" y="15"/>
                  <a:pt x="75" y="15"/>
                </a:cubicBezTo>
                <a:close/>
                <a:moveTo>
                  <a:pt x="67" y="60"/>
                </a:moveTo>
                <a:cubicBezTo>
                  <a:pt x="67" y="57"/>
                  <a:pt x="70" y="52"/>
                  <a:pt x="75" y="52"/>
                </a:cubicBezTo>
                <a:cubicBezTo>
                  <a:pt x="79" y="52"/>
                  <a:pt x="83" y="57"/>
                  <a:pt x="83" y="60"/>
                </a:cubicBezTo>
                <a:cubicBezTo>
                  <a:pt x="83" y="65"/>
                  <a:pt x="79" y="69"/>
                  <a:pt x="75" y="69"/>
                </a:cubicBezTo>
                <a:cubicBezTo>
                  <a:pt x="70" y="69"/>
                  <a:pt x="67" y="65"/>
                  <a:pt x="67" y="60"/>
                </a:cubicBezTo>
                <a:close/>
                <a:moveTo>
                  <a:pt x="22" y="80"/>
                </a:moveTo>
                <a:cubicBezTo>
                  <a:pt x="16" y="80"/>
                  <a:pt x="16" y="80"/>
                  <a:pt x="16" y="80"/>
                </a:cubicBezTo>
                <a:cubicBezTo>
                  <a:pt x="20" y="69"/>
                  <a:pt x="20" y="69"/>
                  <a:pt x="20" y="69"/>
                </a:cubicBezTo>
                <a:cubicBezTo>
                  <a:pt x="20" y="74"/>
                  <a:pt x="22" y="77"/>
                  <a:pt x="22" y="80"/>
                </a:cubicBezTo>
                <a:close/>
                <a:moveTo>
                  <a:pt x="13" y="148"/>
                </a:moveTo>
                <a:cubicBezTo>
                  <a:pt x="13" y="95"/>
                  <a:pt x="13" y="95"/>
                  <a:pt x="13" y="95"/>
                </a:cubicBezTo>
                <a:cubicBezTo>
                  <a:pt x="138" y="95"/>
                  <a:pt x="138" y="95"/>
                  <a:pt x="138" y="95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" y="148"/>
                  <a:pt x="13" y="148"/>
                  <a:pt x="13" y="148"/>
                </a:cubicBezTo>
                <a:cubicBezTo>
                  <a:pt x="13" y="148"/>
                  <a:pt x="13" y="148"/>
                  <a:pt x="13" y="148"/>
                </a:cubicBezTo>
                <a:close/>
                <a:moveTo>
                  <a:pt x="13" y="148"/>
                </a:moveTo>
                <a:cubicBezTo>
                  <a:pt x="13" y="148"/>
                  <a:pt x="13" y="148"/>
                  <a:pt x="13" y="14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81">
            <a:extLst>
              <a:ext uri="{FF2B5EF4-FFF2-40B4-BE49-F238E27FC236}">
                <a16:creationId xmlns:a16="http://schemas.microsoft.com/office/drawing/2014/main" id="{EBF4D4AD-5C81-4200-AD5C-54FE1DAAAA04}"/>
              </a:ext>
            </a:extLst>
          </p:cNvPr>
          <p:cNvSpPr>
            <a:spLocks noEditPoints="1"/>
          </p:cNvSpPr>
          <p:nvPr/>
        </p:nvSpPr>
        <p:spPr bwMode="auto">
          <a:xfrm>
            <a:off x="2389189" y="3049588"/>
            <a:ext cx="254000" cy="206375"/>
          </a:xfrm>
          <a:custGeom>
            <a:avLst/>
            <a:gdLst>
              <a:gd name="T0" fmla="*/ 158 w 160"/>
              <a:gd name="T1" fmla="*/ 27 h 130"/>
              <a:gd name="T2" fmla="*/ 152 w 160"/>
              <a:gd name="T3" fmla="*/ 23 h 130"/>
              <a:gd name="T4" fmla="*/ 46 w 160"/>
              <a:gd name="T5" fmla="*/ 23 h 130"/>
              <a:gd name="T6" fmla="*/ 45 w 160"/>
              <a:gd name="T7" fmla="*/ 17 h 130"/>
              <a:gd name="T8" fmla="*/ 39 w 160"/>
              <a:gd name="T9" fmla="*/ 10 h 130"/>
              <a:gd name="T10" fmla="*/ 13 w 160"/>
              <a:gd name="T11" fmla="*/ 1 h 130"/>
              <a:gd name="T12" fmla="*/ 1 w 160"/>
              <a:gd name="T13" fmla="*/ 8 h 130"/>
              <a:gd name="T14" fmla="*/ 7 w 160"/>
              <a:gd name="T15" fmla="*/ 20 h 130"/>
              <a:gd name="T16" fmla="*/ 28 w 160"/>
              <a:gd name="T17" fmla="*/ 27 h 130"/>
              <a:gd name="T18" fmla="*/ 44 w 160"/>
              <a:gd name="T19" fmla="*/ 103 h 130"/>
              <a:gd name="T20" fmla="*/ 49 w 160"/>
              <a:gd name="T21" fmla="*/ 111 h 130"/>
              <a:gd name="T22" fmla="*/ 49 w 160"/>
              <a:gd name="T23" fmla="*/ 112 h 130"/>
              <a:gd name="T24" fmla="*/ 66 w 160"/>
              <a:gd name="T25" fmla="*/ 130 h 130"/>
              <a:gd name="T26" fmla="*/ 81 w 160"/>
              <a:gd name="T27" fmla="*/ 112 h 130"/>
              <a:gd name="T28" fmla="*/ 81 w 160"/>
              <a:gd name="T29" fmla="*/ 111 h 130"/>
              <a:gd name="T30" fmla="*/ 106 w 160"/>
              <a:gd name="T31" fmla="*/ 111 h 130"/>
              <a:gd name="T32" fmla="*/ 106 w 160"/>
              <a:gd name="T33" fmla="*/ 112 h 130"/>
              <a:gd name="T34" fmla="*/ 121 w 160"/>
              <a:gd name="T35" fmla="*/ 130 h 130"/>
              <a:gd name="T36" fmla="*/ 138 w 160"/>
              <a:gd name="T37" fmla="*/ 112 h 130"/>
              <a:gd name="T38" fmla="*/ 138 w 160"/>
              <a:gd name="T39" fmla="*/ 111 h 130"/>
              <a:gd name="T40" fmla="*/ 145 w 160"/>
              <a:gd name="T41" fmla="*/ 103 h 130"/>
              <a:gd name="T42" fmla="*/ 160 w 160"/>
              <a:gd name="T43" fmla="*/ 35 h 130"/>
              <a:gd name="T44" fmla="*/ 158 w 160"/>
              <a:gd name="T45" fmla="*/ 27 h 130"/>
              <a:gd name="T46" fmla="*/ 66 w 160"/>
              <a:gd name="T47" fmla="*/ 120 h 130"/>
              <a:gd name="T48" fmla="*/ 58 w 160"/>
              <a:gd name="T49" fmla="*/ 112 h 130"/>
              <a:gd name="T50" fmla="*/ 66 w 160"/>
              <a:gd name="T51" fmla="*/ 104 h 130"/>
              <a:gd name="T52" fmla="*/ 73 w 160"/>
              <a:gd name="T53" fmla="*/ 112 h 130"/>
              <a:gd name="T54" fmla="*/ 66 w 160"/>
              <a:gd name="T55" fmla="*/ 120 h 130"/>
              <a:gd name="T56" fmla="*/ 121 w 160"/>
              <a:gd name="T57" fmla="*/ 120 h 130"/>
              <a:gd name="T58" fmla="*/ 114 w 160"/>
              <a:gd name="T59" fmla="*/ 112 h 130"/>
              <a:gd name="T60" fmla="*/ 121 w 160"/>
              <a:gd name="T61" fmla="*/ 104 h 130"/>
              <a:gd name="T62" fmla="*/ 130 w 160"/>
              <a:gd name="T63" fmla="*/ 112 h 130"/>
              <a:gd name="T64" fmla="*/ 121 w 160"/>
              <a:gd name="T65" fmla="*/ 120 h 130"/>
              <a:gd name="T66" fmla="*/ 127 w 160"/>
              <a:gd name="T67" fmla="*/ 87 h 130"/>
              <a:gd name="T68" fmla="*/ 64 w 160"/>
              <a:gd name="T69" fmla="*/ 87 h 130"/>
              <a:gd name="T70" fmla="*/ 58 w 160"/>
              <a:gd name="T71" fmla="*/ 81 h 130"/>
              <a:gd name="T72" fmla="*/ 64 w 160"/>
              <a:gd name="T73" fmla="*/ 75 h 130"/>
              <a:gd name="T74" fmla="*/ 127 w 160"/>
              <a:gd name="T75" fmla="*/ 75 h 130"/>
              <a:gd name="T76" fmla="*/ 133 w 160"/>
              <a:gd name="T77" fmla="*/ 81 h 130"/>
              <a:gd name="T78" fmla="*/ 127 w 160"/>
              <a:gd name="T79" fmla="*/ 87 h 130"/>
              <a:gd name="T80" fmla="*/ 127 w 160"/>
              <a:gd name="T81" fmla="*/ 56 h 130"/>
              <a:gd name="T82" fmla="*/ 64 w 160"/>
              <a:gd name="T83" fmla="*/ 56 h 130"/>
              <a:gd name="T84" fmla="*/ 58 w 160"/>
              <a:gd name="T85" fmla="*/ 50 h 130"/>
              <a:gd name="T86" fmla="*/ 64 w 160"/>
              <a:gd name="T87" fmla="*/ 43 h 130"/>
              <a:gd name="T88" fmla="*/ 127 w 160"/>
              <a:gd name="T89" fmla="*/ 43 h 130"/>
              <a:gd name="T90" fmla="*/ 133 w 160"/>
              <a:gd name="T91" fmla="*/ 50 h 130"/>
              <a:gd name="T92" fmla="*/ 127 w 160"/>
              <a:gd name="T93" fmla="*/ 56 h 130"/>
              <a:gd name="T94" fmla="*/ 127 w 160"/>
              <a:gd name="T95" fmla="*/ 56 h 130"/>
              <a:gd name="T96" fmla="*/ 127 w 160"/>
              <a:gd name="T97" fmla="*/ 5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30">
                <a:moveTo>
                  <a:pt x="158" y="27"/>
                </a:moveTo>
                <a:cubicBezTo>
                  <a:pt x="157" y="24"/>
                  <a:pt x="154" y="23"/>
                  <a:pt x="152" y="23"/>
                </a:cubicBezTo>
                <a:cubicBezTo>
                  <a:pt x="46" y="23"/>
                  <a:pt x="46" y="23"/>
                  <a:pt x="46" y="23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4"/>
                  <a:pt x="42" y="12"/>
                  <a:pt x="39" y="10"/>
                </a:cubicBezTo>
                <a:cubicBezTo>
                  <a:pt x="13" y="1"/>
                  <a:pt x="13" y="1"/>
                  <a:pt x="13" y="1"/>
                </a:cubicBezTo>
                <a:cubicBezTo>
                  <a:pt x="7" y="0"/>
                  <a:pt x="2" y="2"/>
                  <a:pt x="1" y="8"/>
                </a:cubicBezTo>
                <a:cubicBezTo>
                  <a:pt x="0" y="13"/>
                  <a:pt x="2" y="19"/>
                  <a:pt x="7" y="20"/>
                </a:cubicBezTo>
                <a:cubicBezTo>
                  <a:pt x="28" y="27"/>
                  <a:pt x="28" y="27"/>
                  <a:pt x="28" y="27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5" y="107"/>
                  <a:pt x="47" y="109"/>
                  <a:pt x="49" y="111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22"/>
                  <a:pt x="57" y="130"/>
                  <a:pt x="66" y="130"/>
                </a:cubicBezTo>
                <a:cubicBezTo>
                  <a:pt x="74" y="130"/>
                  <a:pt x="81" y="122"/>
                  <a:pt x="81" y="112"/>
                </a:cubicBezTo>
                <a:cubicBezTo>
                  <a:pt x="81" y="112"/>
                  <a:pt x="81" y="112"/>
                  <a:pt x="81" y="111"/>
                </a:cubicBezTo>
                <a:cubicBezTo>
                  <a:pt x="106" y="111"/>
                  <a:pt x="106" y="111"/>
                  <a:pt x="106" y="111"/>
                </a:cubicBezTo>
                <a:cubicBezTo>
                  <a:pt x="106" y="112"/>
                  <a:pt x="106" y="112"/>
                  <a:pt x="106" y="112"/>
                </a:cubicBezTo>
                <a:cubicBezTo>
                  <a:pt x="106" y="122"/>
                  <a:pt x="113" y="130"/>
                  <a:pt x="121" y="130"/>
                </a:cubicBezTo>
                <a:cubicBezTo>
                  <a:pt x="130" y="130"/>
                  <a:pt x="138" y="122"/>
                  <a:pt x="138" y="112"/>
                </a:cubicBezTo>
                <a:cubicBezTo>
                  <a:pt x="138" y="112"/>
                  <a:pt x="138" y="112"/>
                  <a:pt x="138" y="111"/>
                </a:cubicBezTo>
                <a:cubicBezTo>
                  <a:pt x="142" y="111"/>
                  <a:pt x="145" y="108"/>
                  <a:pt x="145" y="103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32"/>
                  <a:pt x="160" y="29"/>
                  <a:pt x="158" y="27"/>
                </a:cubicBezTo>
                <a:close/>
                <a:moveTo>
                  <a:pt x="66" y="120"/>
                </a:moveTo>
                <a:cubicBezTo>
                  <a:pt x="61" y="120"/>
                  <a:pt x="58" y="117"/>
                  <a:pt x="58" y="112"/>
                </a:cubicBezTo>
                <a:cubicBezTo>
                  <a:pt x="58" y="109"/>
                  <a:pt x="61" y="104"/>
                  <a:pt x="66" y="104"/>
                </a:cubicBezTo>
                <a:cubicBezTo>
                  <a:pt x="70" y="104"/>
                  <a:pt x="73" y="109"/>
                  <a:pt x="73" y="112"/>
                </a:cubicBezTo>
                <a:cubicBezTo>
                  <a:pt x="73" y="117"/>
                  <a:pt x="70" y="120"/>
                  <a:pt x="66" y="120"/>
                </a:cubicBezTo>
                <a:close/>
                <a:moveTo>
                  <a:pt x="121" y="120"/>
                </a:moveTo>
                <a:cubicBezTo>
                  <a:pt x="118" y="120"/>
                  <a:pt x="114" y="117"/>
                  <a:pt x="114" y="112"/>
                </a:cubicBezTo>
                <a:cubicBezTo>
                  <a:pt x="114" y="109"/>
                  <a:pt x="118" y="104"/>
                  <a:pt x="121" y="104"/>
                </a:cubicBezTo>
                <a:cubicBezTo>
                  <a:pt x="126" y="104"/>
                  <a:pt x="130" y="109"/>
                  <a:pt x="130" y="112"/>
                </a:cubicBezTo>
                <a:cubicBezTo>
                  <a:pt x="130" y="117"/>
                  <a:pt x="126" y="120"/>
                  <a:pt x="121" y="120"/>
                </a:cubicBezTo>
                <a:close/>
                <a:moveTo>
                  <a:pt x="127" y="87"/>
                </a:moveTo>
                <a:cubicBezTo>
                  <a:pt x="64" y="87"/>
                  <a:pt x="64" y="87"/>
                  <a:pt x="64" y="87"/>
                </a:cubicBezTo>
                <a:cubicBezTo>
                  <a:pt x="60" y="87"/>
                  <a:pt x="58" y="85"/>
                  <a:pt x="58" y="81"/>
                </a:cubicBezTo>
                <a:cubicBezTo>
                  <a:pt x="58" y="78"/>
                  <a:pt x="60" y="75"/>
                  <a:pt x="64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30" y="75"/>
                  <a:pt x="133" y="78"/>
                  <a:pt x="133" y="81"/>
                </a:cubicBezTo>
                <a:cubicBezTo>
                  <a:pt x="133" y="85"/>
                  <a:pt x="130" y="87"/>
                  <a:pt x="127" y="87"/>
                </a:cubicBezTo>
                <a:close/>
                <a:moveTo>
                  <a:pt x="127" y="56"/>
                </a:moveTo>
                <a:cubicBezTo>
                  <a:pt x="64" y="56"/>
                  <a:pt x="64" y="56"/>
                  <a:pt x="64" y="56"/>
                </a:cubicBezTo>
                <a:cubicBezTo>
                  <a:pt x="60" y="56"/>
                  <a:pt x="58" y="52"/>
                  <a:pt x="58" y="50"/>
                </a:cubicBezTo>
                <a:cubicBezTo>
                  <a:pt x="58" y="46"/>
                  <a:pt x="60" y="43"/>
                  <a:pt x="64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30" y="43"/>
                  <a:pt x="133" y="46"/>
                  <a:pt x="133" y="50"/>
                </a:cubicBezTo>
                <a:cubicBezTo>
                  <a:pt x="133" y="52"/>
                  <a:pt x="130" y="56"/>
                  <a:pt x="127" y="56"/>
                </a:cubicBezTo>
                <a:close/>
                <a:moveTo>
                  <a:pt x="127" y="56"/>
                </a:moveTo>
                <a:cubicBezTo>
                  <a:pt x="127" y="56"/>
                  <a:pt x="127" y="56"/>
                  <a:pt x="127" y="5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2" name="Freeform 82">
            <a:extLst>
              <a:ext uri="{FF2B5EF4-FFF2-40B4-BE49-F238E27FC236}">
                <a16:creationId xmlns:a16="http://schemas.microsoft.com/office/drawing/2014/main" id="{C16A2BF5-2BC4-437D-AAE0-F5A65AF8F537}"/>
              </a:ext>
            </a:extLst>
          </p:cNvPr>
          <p:cNvSpPr>
            <a:spLocks noEditPoints="1"/>
          </p:cNvSpPr>
          <p:nvPr/>
        </p:nvSpPr>
        <p:spPr bwMode="auto">
          <a:xfrm>
            <a:off x="3506789" y="3025776"/>
            <a:ext cx="219075" cy="254000"/>
          </a:xfrm>
          <a:custGeom>
            <a:avLst/>
            <a:gdLst>
              <a:gd name="T0" fmla="*/ 114 w 138"/>
              <a:gd name="T1" fmla="*/ 34 h 160"/>
              <a:gd name="T2" fmla="*/ 111 w 138"/>
              <a:gd name="T3" fmla="*/ 0 h 160"/>
              <a:gd name="T4" fmla="*/ 25 w 138"/>
              <a:gd name="T5" fmla="*/ 4 h 160"/>
              <a:gd name="T6" fmla="*/ 21 w 138"/>
              <a:gd name="T7" fmla="*/ 34 h 160"/>
              <a:gd name="T8" fmla="*/ 0 w 138"/>
              <a:gd name="T9" fmla="*/ 104 h 160"/>
              <a:gd name="T10" fmla="*/ 25 w 138"/>
              <a:gd name="T11" fmla="*/ 126 h 160"/>
              <a:gd name="T12" fmla="*/ 28 w 138"/>
              <a:gd name="T13" fmla="*/ 160 h 160"/>
              <a:gd name="T14" fmla="*/ 114 w 138"/>
              <a:gd name="T15" fmla="*/ 156 h 160"/>
              <a:gd name="T16" fmla="*/ 117 w 138"/>
              <a:gd name="T17" fmla="*/ 126 h 160"/>
              <a:gd name="T18" fmla="*/ 138 w 138"/>
              <a:gd name="T19" fmla="*/ 57 h 160"/>
              <a:gd name="T20" fmla="*/ 32 w 138"/>
              <a:gd name="T21" fmla="*/ 8 h 160"/>
              <a:gd name="T22" fmla="*/ 107 w 138"/>
              <a:gd name="T23" fmla="*/ 34 h 160"/>
              <a:gd name="T24" fmla="*/ 32 w 138"/>
              <a:gd name="T25" fmla="*/ 8 h 160"/>
              <a:gd name="T26" fmla="*/ 32 w 138"/>
              <a:gd name="T27" fmla="*/ 153 h 160"/>
              <a:gd name="T28" fmla="*/ 107 w 138"/>
              <a:gd name="T29" fmla="*/ 105 h 160"/>
              <a:gd name="T30" fmla="*/ 131 w 138"/>
              <a:gd name="T31" fmla="*/ 104 h 160"/>
              <a:gd name="T32" fmla="*/ 114 w 138"/>
              <a:gd name="T33" fmla="*/ 118 h 160"/>
              <a:gd name="T34" fmla="*/ 122 w 138"/>
              <a:gd name="T35" fmla="*/ 105 h 160"/>
              <a:gd name="T36" fmla="*/ 122 w 138"/>
              <a:gd name="T37" fmla="*/ 98 h 160"/>
              <a:gd name="T38" fmla="*/ 14 w 138"/>
              <a:gd name="T39" fmla="*/ 101 h 160"/>
              <a:gd name="T40" fmla="*/ 25 w 138"/>
              <a:gd name="T41" fmla="*/ 105 h 160"/>
              <a:gd name="T42" fmla="*/ 21 w 138"/>
              <a:gd name="T43" fmla="*/ 118 h 160"/>
              <a:gd name="T44" fmla="*/ 7 w 138"/>
              <a:gd name="T45" fmla="*/ 57 h 160"/>
              <a:gd name="T46" fmla="*/ 117 w 138"/>
              <a:gd name="T47" fmla="*/ 41 h 160"/>
              <a:gd name="T48" fmla="*/ 131 w 138"/>
              <a:gd name="T49" fmla="*/ 104 h 160"/>
              <a:gd name="T50" fmla="*/ 106 w 138"/>
              <a:gd name="T51" fmla="*/ 62 h 160"/>
              <a:gd name="T52" fmla="*/ 116 w 138"/>
              <a:gd name="T53" fmla="*/ 62 h 160"/>
              <a:gd name="T54" fmla="*/ 39 w 138"/>
              <a:gd name="T55" fmla="*/ 118 h 160"/>
              <a:gd name="T56" fmla="*/ 103 w 138"/>
              <a:gd name="T57" fmla="*/ 114 h 160"/>
              <a:gd name="T58" fmla="*/ 39 w 138"/>
              <a:gd name="T59" fmla="*/ 110 h 160"/>
              <a:gd name="T60" fmla="*/ 39 w 138"/>
              <a:gd name="T61" fmla="*/ 118 h 160"/>
              <a:gd name="T62" fmla="*/ 99 w 138"/>
              <a:gd name="T63" fmla="*/ 132 h 160"/>
              <a:gd name="T64" fmla="*/ 99 w 138"/>
              <a:gd name="T65" fmla="*/ 124 h 160"/>
              <a:gd name="T66" fmla="*/ 37 w 138"/>
              <a:gd name="T67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8" h="160">
                <a:moveTo>
                  <a:pt x="117" y="34"/>
                </a:moveTo>
                <a:cubicBezTo>
                  <a:pt x="114" y="34"/>
                  <a:pt x="114" y="34"/>
                  <a:pt x="114" y="34"/>
                </a:cubicBezTo>
                <a:cubicBezTo>
                  <a:pt x="114" y="4"/>
                  <a:pt x="114" y="4"/>
                  <a:pt x="114" y="4"/>
                </a:cubicBezTo>
                <a:cubicBezTo>
                  <a:pt x="114" y="2"/>
                  <a:pt x="112" y="0"/>
                  <a:pt x="11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2"/>
                  <a:pt x="25" y="4"/>
                </a:cubicBezTo>
                <a:cubicBezTo>
                  <a:pt x="25" y="34"/>
                  <a:pt x="25" y="34"/>
                  <a:pt x="25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9" y="34"/>
                  <a:pt x="0" y="44"/>
                  <a:pt x="0" y="57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6"/>
                  <a:pt x="9" y="126"/>
                  <a:pt x="21" y="126"/>
                </a:cubicBezTo>
                <a:cubicBezTo>
                  <a:pt x="25" y="126"/>
                  <a:pt x="25" y="126"/>
                  <a:pt x="25" y="126"/>
                </a:cubicBezTo>
                <a:cubicBezTo>
                  <a:pt x="25" y="156"/>
                  <a:pt x="25" y="156"/>
                  <a:pt x="25" y="156"/>
                </a:cubicBezTo>
                <a:cubicBezTo>
                  <a:pt x="25" y="158"/>
                  <a:pt x="26" y="160"/>
                  <a:pt x="28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0"/>
                  <a:pt x="114" y="158"/>
                  <a:pt x="114" y="156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17" y="126"/>
                  <a:pt x="117" y="126"/>
                  <a:pt x="117" y="126"/>
                </a:cubicBezTo>
                <a:cubicBezTo>
                  <a:pt x="129" y="126"/>
                  <a:pt x="138" y="116"/>
                  <a:pt x="138" y="104"/>
                </a:cubicBezTo>
                <a:cubicBezTo>
                  <a:pt x="138" y="57"/>
                  <a:pt x="138" y="57"/>
                  <a:pt x="138" y="57"/>
                </a:cubicBezTo>
                <a:cubicBezTo>
                  <a:pt x="138" y="44"/>
                  <a:pt x="129" y="34"/>
                  <a:pt x="117" y="34"/>
                </a:cubicBezTo>
                <a:close/>
                <a:moveTo>
                  <a:pt x="32" y="8"/>
                </a:moveTo>
                <a:cubicBezTo>
                  <a:pt x="107" y="8"/>
                  <a:pt x="107" y="8"/>
                  <a:pt x="107" y="8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32" y="34"/>
                  <a:pt x="32" y="34"/>
                  <a:pt x="32" y="34"/>
                </a:cubicBezTo>
                <a:lnTo>
                  <a:pt x="32" y="8"/>
                </a:lnTo>
                <a:close/>
                <a:moveTo>
                  <a:pt x="107" y="153"/>
                </a:moveTo>
                <a:cubicBezTo>
                  <a:pt x="32" y="153"/>
                  <a:pt x="32" y="153"/>
                  <a:pt x="32" y="153"/>
                </a:cubicBezTo>
                <a:cubicBezTo>
                  <a:pt x="32" y="105"/>
                  <a:pt x="32" y="105"/>
                  <a:pt x="32" y="105"/>
                </a:cubicBezTo>
                <a:cubicBezTo>
                  <a:pt x="107" y="105"/>
                  <a:pt x="107" y="105"/>
                  <a:pt x="107" y="105"/>
                </a:cubicBezTo>
                <a:lnTo>
                  <a:pt x="107" y="153"/>
                </a:lnTo>
                <a:close/>
                <a:moveTo>
                  <a:pt x="131" y="104"/>
                </a:moveTo>
                <a:cubicBezTo>
                  <a:pt x="131" y="112"/>
                  <a:pt x="125" y="118"/>
                  <a:pt x="117" y="118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4" y="105"/>
                  <a:pt x="125" y="104"/>
                  <a:pt x="125" y="101"/>
                </a:cubicBezTo>
                <a:cubicBezTo>
                  <a:pt x="125" y="99"/>
                  <a:pt x="124" y="98"/>
                  <a:pt x="122" y="98"/>
                </a:cubicBezTo>
                <a:cubicBezTo>
                  <a:pt x="18" y="98"/>
                  <a:pt x="18" y="98"/>
                  <a:pt x="18" y="98"/>
                </a:cubicBezTo>
                <a:cubicBezTo>
                  <a:pt x="15" y="98"/>
                  <a:pt x="14" y="99"/>
                  <a:pt x="14" y="101"/>
                </a:cubicBezTo>
                <a:cubicBezTo>
                  <a:pt x="14" y="104"/>
                  <a:pt x="15" y="105"/>
                  <a:pt x="18" y="105"/>
                </a:cubicBezTo>
                <a:cubicBezTo>
                  <a:pt x="25" y="105"/>
                  <a:pt x="25" y="105"/>
                  <a:pt x="25" y="105"/>
                </a:cubicBezTo>
                <a:cubicBezTo>
                  <a:pt x="25" y="118"/>
                  <a:pt x="25" y="118"/>
                  <a:pt x="25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13" y="118"/>
                  <a:pt x="7" y="112"/>
                  <a:pt x="7" y="104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48"/>
                  <a:pt x="13" y="41"/>
                  <a:pt x="21" y="41"/>
                </a:cubicBezTo>
                <a:cubicBezTo>
                  <a:pt x="117" y="41"/>
                  <a:pt x="117" y="41"/>
                  <a:pt x="117" y="41"/>
                </a:cubicBezTo>
                <a:cubicBezTo>
                  <a:pt x="125" y="41"/>
                  <a:pt x="131" y="48"/>
                  <a:pt x="131" y="57"/>
                </a:cubicBezTo>
                <a:cubicBezTo>
                  <a:pt x="131" y="104"/>
                  <a:pt x="131" y="104"/>
                  <a:pt x="131" y="104"/>
                </a:cubicBezTo>
                <a:close/>
                <a:moveTo>
                  <a:pt x="111" y="55"/>
                </a:moveTo>
                <a:cubicBezTo>
                  <a:pt x="107" y="55"/>
                  <a:pt x="106" y="58"/>
                  <a:pt x="106" y="62"/>
                </a:cubicBezTo>
                <a:cubicBezTo>
                  <a:pt x="106" y="64"/>
                  <a:pt x="107" y="67"/>
                  <a:pt x="111" y="67"/>
                </a:cubicBezTo>
                <a:cubicBezTo>
                  <a:pt x="114" y="67"/>
                  <a:pt x="116" y="64"/>
                  <a:pt x="116" y="62"/>
                </a:cubicBezTo>
                <a:cubicBezTo>
                  <a:pt x="116" y="58"/>
                  <a:pt x="114" y="55"/>
                  <a:pt x="111" y="55"/>
                </a:cubicBezTo>
                <a:close/>
                <a:moveTo>
                  <a:pt x="39" y="118"/>
                </a:moveTo>
                <a:cubicBezTo>
                  <a:pt x="99" y="118"/>
                  <a:pt x="99" y="118"/>
                  <a:pt x="99" y="118"/>
                </a:cubicBezTo>
                <a:cubicBezTo>
                  <a:pt x="100" y="118"/>
                  <a:pt x="103" y="117"/>
                  <a:pt x="103" y="114"/>
                </a:cubicBezTo>
                <a:cubicBezTo>
                  <a:pt x="103" y="113"/>
                  <a:pt x="100" y="110"/>
                  <a:pt x="99" y="110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38" y="110"/>
                  <a:pt x="37" y="113"/>
                  <a:pt x="37" y="114"/>
                </a:cubicBezTo>
                <a:cubicBezTo>
                  <a:pt x="37" y="117"/>
                  <a:pt x="38" y="118"/>
                  <a:pt x="39" y="118"/>
                </a:cubicBezTo>
                <a:close/>
                <a:moveTo>
                  <a:pt x="39" y="132"/>
                </a:moveTo>
                <a:cubicBezTo>
                  <a:pt x="99" y="132"/>
                  <a:pt x="99" y="132"/>
                  <a:pt x="99" y="132"/>
                </a:cubicBezTo>
                <a:cubicBezTo>
                  <a:pt x="100" y="132"/>
                  <a:pt x="103" y="130"/>
                  <a:pt x="103" y="128"/>
                </a:cubicBezTo>
                <a:cubicBezTo>
                  <a:pt x="103" y="127"/>
                  <a:pt x="100" y="124"/>
                  <a:pt x="99" y="124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38" y="124"/>
                  <a:pt x="37" y="127"/>
                  <a:pt x="37" y="128"/>
                </a:cubicBezTo>
                <a:cubicBezTo>
                  <a:pt x="37" y="130"/>
                  <a:pt x="38" y="132"/>
                  <a:pt x="39" y="1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3" name="Freeform 83">
            <a:extLst>
              <a:ext uri="{FF2B5EF4-FFF2-40B4-BE49-F238E27FC236}">
                <a16:creationId xmlns:a16="http://schemas.microsoft.com/office/drawing/2014/main" id="{66A9C082-31FA-4660-97C8-7C781E24461E}"/>
              </a:ext>
            </a:extLst>
          </p:cNvPr>
          <p:cNvSpPr>
            <a:spLocks noEditPoints="1"/>
          </p:cNvSpPr>
          <p:nvPr/>
        </p:nvSpPr>
        <p:spPr bwMode="auto">
          <a:xfrm>
            <a:off x="2947989" y="3025776"/>
            <a:ext cx="238125" cy="254000"/>
          </a:xfrm>
          <a:custGeom>
            <a:avLst/>
            <a:gdLst>
              <a:gd name="T0" fmla="*/ 149 w 151"/>
              <a:gd name="T1" fmla="*/ 53 h 160"/>
              <a:gd name="T2" fmla="*/ 100 w 151"/>
              <a:gd name="T3" fmla="*/ 2 h 160"/>
              <a:gd name="T4" fmla="*/ 97 w 151"/>
              <a:gd name="T5" fmla="*/ 0 h 160"/>
              <a:gd name="T6" fmla="*/ 93 w 151"/>
              <a:gd name="T7" fmla="*/ 2 h 160"/>
              <a:gd name="T8" fmla="*/ 79 w 151"/>
              <a:gd name="T9" fmla="*/ 17 h 160"/>
              <a:gd name="T10" fmla="*/ 77 w 151"/>
              <a:gd name="T11" fmla="*/ 20 h 160"/>
              <a:gd name="T12" fmla="*/ 79 w 151"/>
              <a:gd name="T13" fmla="*/ 26 h 160"/>
              <a:gd name="T14" fmla="*/ 80 w 151"/>
              <a:gd name="T15" fmla="*/ 27 h 160"/>
              <a:gd name="T16" fmla="*/ 45 w 151"/>
              <a:gd name="T17" fmla="*/ 66 h 160"/>
              <a:gd name="T18" fmla="*/ 6 w 151"/>
              <a:gd name="T19" fmla="*/ 76 h 160"/>
              <a:gd name="T20" fmla="*/ 1 w 151"/>
              <a:gd name="T21" fmla="*/ 80 h 160"/>
              <a:gd name="T22" fmla="*/ 2 w 151"/>
              <a:gd name="T23" fmla="*/ 86 h 160"/>
              <a:gd name="T24" fmla="*/ 32 w 151"/>
              <a:gd name="T25" fmla="*/ 117 h 160"/>
              <a:gd name="T26" fmla="*/ 1 w 151"/>
              <a:gd name="T27" fmla="*/ 150 h 160"/>
              <a:gd name="T28" fmla="*/ 0 w 151"/>
              <a:gd name="T29" fmla="*/ 154 h 160"/>
              <a:gd name="T30" fmla="*/ 1 w 151"/>
              <a:gd name="T31" fmla="*/ 158 h 160"/>
              <a:gd name="T32" fmla="*/ 5 w 151"/>
              <a:gd name="T33" fmla="*/ 160 h 160"/>
              <a:gd name="T34" fmla="*/ 8 w 151"/>
              <a:gd name="T35" fmla="*/ 158 h 160"/>
              <a:gd name="T36" fmla="*/ 40 w 151"/>
              <a:gd name="T37" fmla="*/ 125 h 160"/>
              <a:gd name="T38" fmla="*/ 70 w 151"/>
              <a:gd name="T39" fmla="*/ 157 h 160"/>
              <a:gd name="T40" fmla="*/ 74 w 151"/>
              <a:gd name="T41" fmla="*/ 158 h 160"/>
              <a:gd name="T42" fmla="*/ 78 w 151"/>
              <a:gd name="T43" fmla="*/ 154 h 160"/>
              <a:gd name="T44" fmla="*/ 88 w 151"/>
              <a:gd name="T45" fmla="*/ 112 h 160"/>
              <a:gd name="T46" fmla="*/ 124 w 151"/>
              <a:gd name="T47" fmla="*/ 73 h 160"/>
              <a:gd name="T48" fmla="*/ 127 w 151"/>
              <a:gd name="T49" fmla="*/ 77 h 160"/>
              <a:gd name="T50" fmla="*/ 131 w 151"/>
              <a:gd name="T51" fmla="*/ 78 h 160"/>
              <a:gd name="T52" fmla="*/ 134 w 151"/>
              <a:gd name="T53" fmla="*/ 77 h 160"/>
              <a:gd name="T54" fmla="*/ 149 w 151"/>
              <a:gd name="T55" fmla="*/ 62 h 160"/>
              <a:gd name="T56" fmla="*/ 149 w 151"/>
              <a:gd name="T57" fmla="*/ 53 h 160"/>
              <a:gd name="T58" fmla="*/ 70 w 151"/>
              <a:gd name="T59" fmla="*/ 141 h 160"/>
              <a:gd name="T60" fmla="*/ 18 w 151"/>
              <a:gd name="T61" fmla="*/ 85 h 160"/>
              <a:gd name="T62" fmla="*/ 46 w 151"/>
              <a:gd name="T63" fmla="*/ 77 h 160"/>
              <a:gd name="T64" fmla="*/ 77 w 151"/>
              <a:gd name="T65" fmla="*/ 111 h 160"/>
              <a:gd name="T66" fmla="*/ 70 w 151"/>
              <a:gd name="T67" fmla="*/ 141 h 160"/>
              <a:gd name="T68" fmla="*/ 70 w 151"/>
              <a:gd name="T69" fmla="*/ 141 h 160"/>
              <a:gd name="T70" fmla="*/ 83 w 151"/>
              <a:gd name="T71" fmla="*/ 101 h 160"/>
              <a:gd name="T72" fmla="*/ 54 w 151"/>
              <a:gd name="T73" fmla="*/ 71 h 160"/>
              <a:gd name="T74" fmla="*/ 88 w 151"/>
              <a:gd name="T75" fmla="*/ 36 h 160"/>
              <a:gd name="T76" fmla="*/ 117 w 151"/>
              <a:gd name="T77" fmla="*/ 66 h 160"/>
              <a:gd name="T78" fmla="*/ 83 w 151"/>
              <a:gd name="T79" fmla="*/ 101 h 160"/>
              <a:gd name="T80" fmla="*/ 83 w 151"/>
              <a:gd name="T81" fmla="*/ 101 h 160"/>
              <a:gd name="T82" fmla="*/ 131 w 151"/>
              <a:gd name="T83" fmla="*/ 65 h 160"/>
              <a:gd name="T84" fmla="*/ 90 w 151"/>
              <a:gd name="T85" fmla="*/ 20 h 160"/>
              <a:gd name="T86" fmla="*/ 97 w 151"/>
              <a:gd name="T87" fmla="*/ 14 h 160"/>
              <a:gd name="T88" fmla="*/ 138 w 151"/>
              <a:gd name="T89" fmla="*/ 58 h 160"/>
              <a:gd name="T90" fmla="*/ 131 w 151"/>
              <a:gd name="T91" fmla="*/ 65 h 160"/>
              <a:gd name="T92" fmla="*/ 131 w 151"/>
              <a:gd name="T93" fmla="*/ 65 h 160"/>
              <a:gd name="T94" fmla="*/ 131 w 151"/>
              <a:gd name="T95" fmla="*/ 65 h 160"/>
              <a:gd name="T96" fmla="*/ 131 w 151"/>
              <a:gd name="T97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1" h="160">
                <a:moveTo>
                  <a:pt x="149" y="53"/>
                </a:moveTo>
                <a:cubicBezTo>
                  <a:pt x="100" y="2"/>
                  <a:pt x="100" y="2"/>
                  <a:pt x="100" y="2"/>
                </a:cubicBezTo>
                <a:cubicBezTo>
                  <a:pt x="99" y="0"/>
                  <a:pt x="98" y="0"/>
                  <a:pt x="97" y="0"/>
                </a:cubicBezTo>
                <a:cubicBezTo>
                  <a:pt x="96" y="0"/>
                  <a:pt x="94" y="0"/>
                  <a:pt x="93" y="2"/>
                </a:cubicBezTo>
                <a:cubicBezTo>
                  <a:pt x="79" y="17"/>
                  <a:pt x="79" y="17"/>
                  <a:pt x="79" y="17"/>
                </a:cubicBezTo>
                <a:cubicBezTo>
                  <a:pt x="78" y="18"/>
                  <a:pt x="77" y="19"/>
                  <a:pt x="77" y="20"/>
                </a:cubicBezTo>
                <a:cubicBezTo>
                  <a:pt x="77" y="23"/>
                  <a:pt x="78" y="24"/>
                  <a:pt x="79" y="26"/>
                </a:cubicBezTo>
                <a:cubicBezTo>
                  <a:pt x="80" y="27"/>
                  <a:pt x="80" y="27"/>
                  <a:pt x="80" y="27"/>
                </a:cubicBezTo>
                <a:cubicBezTo>
                  <a:pt x="45" y="66"/>
                  <a:pt x="45" y="66"/>
                  <a:pt x="45" y="66"/>
                </a:cubicBezTo>
                <a:cubicBezTo>
                  <a:pt x="6" y="76"/>
                  <a:pt x="6" y="76"/>
                  <a:pt x="6" y="76"/>
                </a:cubicBezTo>
                <a:cubicBezTo>
                  <a:pt x="4" y="77"/>
                  <a:pt x="2" y="78"/>
                  <a:pt x="1" y="80"/>
                </a:cubicBezTo>
                <a:cubicBezTo>
                  <a:pt x="1" y="82"/>
                  <a:pt x="1" y="85"/>
                  <a:pt x="2" y="86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1" y="150"/>
                  <a:pt x="1" y="150"/>
                  <a:pt x="1" y="150"/>
                </a:cubicBezTo>
                <a:cubicBezTo>
                  <a:pt x="0" y="152"/>
                  <a:pt x="0" y="153"/>
                  <a:pt x="0" y="154"/>
                </a:cubicBezTo>
                <a:cubicBezTo>
                  <a:pt x="0" y="155"/>
                  <a:pt x="0" y="158"/>
                  <a:pt x="1" y="158"/>
                </a:cubicBezTo>
                <a:cubicBezTo>
                  <a:pt x="2" y="159"/>
                  <a:pt x="4" y="160"/>
                  <a:pt x="5" y="160"/>
                </a:cubicBezTo>
                <a:cubicBezTo>
                  <a:pt x="6" y="160"/>
                  <a:pt x="8" y="159"/>
                  <a:pt x="8" y="158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70" y="157"/>
                  <a:pt x="70" y="157"/>
                  <a:pt x="70" y="157"/>
                </a:cubicBezTo>
                <a:cubicBezTo>
                  <a:pt x="71" y="158"/>
                  <a:pt x="73" y="159"/>
                  <a:pt x="74" y="158"/>
                </a:cubicBezTo>
                <a:cubicBezTo>
                  <a:pt x="77" y="158"/>
                  <a:pt x="78" y="155"/>
                  <a:pt x="78" y="154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124" y="73"/>
                  <a:pt x="124" y="73"/>
                  <a:pt x="124" y="73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9" y="78"/>
                  <a:pt x="130" y="78"/>
                  <a:pt x="131" y="78"/>
                </a:cubicBezTo>
                <a:cubicBezTo>
                  <a:pt x="132" y="78"/>
                  <a:pt x="133" y="78"/>
                  <a:pt x="134" y="77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1" y="60"/>
                  <a:pt x="151" y="56"/>
                  <a:pt x="149" y="53"/>
                </a:cubicBezTo>
                <a:close/>
                <a:moveTo>
                  <a:pt x="70" y="141"/>
                </a:moveTo>
                <a:cubicBezTo>
                  <a:pt x="18" y="85"/>
                  <a:pt x="18" y="85"/>
                  <a:pt x="18" y="85"/>
                </a:cubicBezTo>
                <a:cubicBezTo>
                  <a:pt x="46" y="77"/>
                  <a:pt x="46" y="77"/>
                  <a:pt x="46" y="77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141"/>
                  <a:pt x="70" y="141"/>
                  <a:pt x="70" y="141"/>
                </a:cubicBezTo>
                <a:cubicBezTo>
                  <a:pt x="70" y="141"/>
                  <a:pt x="70" y="141"/>
                  <a:pt x="70" y="141"/>
                </a:cubicBezTo>
                <a:close/>
                <a:moveTo>
                  <a:pt x="83" y="101"/>
                </a:moveTo>
                <a:cubicBezTo>
                  <a:pt x="54" y="71"/>
                  <a:pt x="54" y="71"/>
                  <a:pt x="54" y="71"/>
                </a:cubicBezTo>
                <a:cubicBezTo>
                  <a:pt x="88" y="36"/>
                  <a:pt x="88" y="36"/>
                  <a:pt x="88" y="3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3" y="101"/>
                  <a:pt x="83" y="101"/>
                  <a:pt x="83" y="101"/>
                </a:cubicBezTo>
                <a:close/>
                <a:moveTo>
                  <a:pt x="131" y="65"/>
                </a:moveTo>
                <a:cubicBezTo>
                  <a:pt x="90" y="20"/>
                  <a:pt x="90" y="20"/>
                  <a:pt x="90" y="20"/>
                </a:cubicBezTo>
                <a:cubicBezTo>
                  <a:pt x="97" y="14"/>
                  <a:pt x="97" y="14"/>
                  <a:pt x="97" y="14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31" y="65"/>
                  <a:pt x="131" y="65"/>
                  <a:pt x="131" y="65"/>
                </a:cubicBezTo>
                <a:close/>
                <a:moveTo>
                  <a:pt x="131" y="65"/>
                </a:moveTo>
                <a:cubicBezTo>
                  <a:pt x="131" y="65"/>
                  <a:pt x="131" y="65"/>
                  <a:pt x="131" y="6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4" name="Freeform 84">
            <a:extLst>
              <a:ext uri="{FF2B5EF4-FFF2-40B4-BE49-F238E27FC236}">
                <a16:creationId xmlns:a16="http://schemas.microsoft.com/office/drawing/2014/main" id="{9A8EFD39-1430-47D6-9452-57BE6762C8A8}"/>
              </a:ext>
            </a:extLst>
          </p:cNvPr>
          <p:cNvSpPr>
            <a:spLocks noEditPoints="1"/>
          </p:cNvSpPr>
          <p:nvPr/>
        </p:nvSpPr>
        <p:spPr bwMode="auto">
          <a:xfrm>
            <a:off x="10725151" y="3656013"/>
            <a:ext cx="96838" cy="96838"/>
          </a:xfrm>
          <a:custGeom>
            <a:avLst/>
            <a:gdLst>
              <a:gd name="T0" fmla="*/ 30 w 61"/>
              <a:gd name="T1" fmla="*/ 0 h 61"/>
              <a:gd name="T2" fmla="*/ 0 w 61"/>
              <a:gd name="T3" fmla="*/ 30 h 61"/>
              <a:gd name="T4" fmla="*/ 30 w 61"/>
              <a:gd name="T5" fmla="*/ 61 h 61"/>
              <a:gd name="T6" fmla="*/ 61 w 61"/>
              <a:gd name="T7" fmla="*/ 30 h 61"/>
              <a:gd name="T8" fmla="*/ 30 w 61"/>
              <a:gd name="T9" fmla="*/ 0 h 61"/>
              <a:gd name="T10" fmla="*/ 49 w 61"/>
              <a:gd name="T11" fmla="*/ 24 h 61"/>
              <a:gd name="T12" fmla="*/ 27 w 61"/>
              <a:gd name="T13" fmla="*/ 46 h 61"/>
              <a:gd name="T14" fmla="*/ 23 w 61"/>
              <a:gd name="T15" fmla="*/ 48 h 61"/>
              <a:gd name="T16" fmla="*/ 20 w 61"/>
              <a:gd name="T17" fmla="*/ 46 h 61"/>
              <a:gd name="T18" fmla="*/ 12 w 61"/>
              <a:gd name="T19" fmla="*/ 38 h 61"/>
              <a:gd name="T20" fmla="*/ 12 w 61"/>
              <a:gd name="T21" fmla="*/ 31 h 61"/>
              <a:gd name="T22" fmla="*/ 18 w 61"/>
              <a:gd name="T23" fmla="*/ 31 h 61"/>
              <a:gd name="T24" fmla="*/ 23 w 61"/>
              <a:gd name="T25" fmla="*/ 36 h 61"/>
              <a:gd name="T26" fmla="*/ 42 w 61"/>
              <a:gd name="T27" fmla="*/ 18 h 61"/>
              <a:gd name="T28" fmla="*/ 49 w 61"/>
              <a:gd name="T29" fmla="*/ 18 h 61"/>
              <a:gd name="T30" fmla="*/ 49 w 61"/>
              <a:gd name="T31" fmla="*/ 24 h 61"/>
              <a:gd name="T32" fmla="*/ 49 w 61"/>
              <a:gd name="T33" fmla="*/ 24 h 61"/>
              <a:gd name="T34" fmla="*/ 49 w 61"/>
              <a:gd name="T35" fmla="*/ 2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1" h="61">
                <a:moveTo>
                  <a:pt x="30" y="0"/>
                </a:moveTo>
                <a:cubicBezTo>
                  <a:pt x="14" y="0"/>
                  <a:pt x="0" y="13"/>
                  <a:pt x="0" y="30"/>
                </a:cubicBezTo>
                <a:cubicBezTo>
                  <a:pt x="0" y="47"/>
                  <a:pt x="14" y="61"/>
                  <a:pt x="30" y="61"/>
                </a:cubicBezTo>
                <a:cubicBezTo>
                  <a:pt x="47" y="61"/>
                  <a:pt x="61" y="47"/>
                  <a:pt x="61" y="30"/>
                </a:cubicBezTo>
                <a:cubicBezTo>
                  <a:pt x="61" y="13"/>
                  <a:pt x="47" y="0"/>
                  <a:pt x="30" y="0"/>
                </a:cubicBezTo>
                <a:close/>
                <a:moveTo>
                  <a:pt x="49" y="24"/>
                </a:moveTo>
                <a:cubicBezTo>
                  <a:pt x="27" y="46"/>
                  <a:pt x="27" y="46"/>
                  <a:pt x="27" y="46"/>
                </a:cubicBezTo>
                <a:cubicBezTo>
                  <a:pt x="26" y="47"/>
                  <a:pt x="25" y="48"/>
                  <a:pt x="23" y="48"/>
                </a:cubicBezTo>
                <a:cubicBezTo>
                  <a:pt x="22" y="48"/>
                  <a:pt x="21" y="47"/>
                  <a:pt x="20" y="46"/>
                </a:cubicBezTo>
                <a:cubicBezTo>
                  <a:pt x="12" y="38"/>
                  <a:pt x="12" y="38"/>
                  <a:pt x="12" y="38"/>
                </a:cubicBezTo>
                <a:cubicBezTo>
                  <a:pt x="10" y="36"/>
                  <a:pt x="10" y="33"/>
                  <a:pt x="12" y="31"/>
                </a:cubicBezTo>
                <a:cubicBezTo>
                  <a:pt x="14" y="29"/>
                  <a:pt x="16" y="29"/>
                  <a:pt x="18" y="31"/>
                </a:cubicBezTo>
                <a:cubicBezTo>
                  <a:pt x="23" y="36"/>
                  <a:pt x="23" y="36"/>
                  <a:pt x="23" y="36"/>
                </a:cubicBezTo>
                <a:cubicBezTo>
                  <a:pt x="42" y="18"/>
                  <a:pt x="42" y="18"/>
                  <a:pt x="42" y="18"/>
                </a:cubicBezTo>
                <a:cubicBezTo>
                  <a:pt x="44" y="16"/>
                  <a:pt x="47" y="16"/>
                  <a:pt x="49" y="18"/>
                </a:cubicBezTo>
                <a:cubicBezTo>
                  <a:pt x="50" y="20"/>
                  <a:pt x="50" y="23"/>
                  <a:pt x="49" y="24"/>
                </a:cubicBezTo>
                <a:close/>
                <a:moveTo>
                  <a:pt x="49" y="24"/>
                </a:moveTo>
                <a:cubicBezTo>
                  <a:pt x="49" y="24"/>
                  <a:pt x="49" y="24"/>
                  <a:pt x="49" y="2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Freeform 85">
            <a:extLst>
              <a:ext uri="{FF2B5EF4-FFF2-40B4-BE49-F238E27FC236}">
                <a16:creationId xmlns:a16="http://schemas.microsoft.com/office/drawing/2014/main" id="{1ECA4954-7761-4846-B92B-29C32DF4CAC0}"/>
              </a:ext>
            </a:extLst>
          </p:cNvPr>
          <p:cNvSpPr>
            <a:spLocks noEditPoints="1"/>
          </p:cNvSpPr>
          <p:nvPr/>
        </p:nvSpPr>
        <p:spPr bwMode="auto">
          <a:xfrm>
            <a:off x="10664826" y="3575051"/>
            <a:ext cx="217488" cy="255588"/>
          </a:xfrm>
          <a:custGeom>
            <a:avLst/>
            <a:gdLst>
              <a:gd name="T0" fmla="*/ 136 w 137"/>
              <a:gd name="T1" fmla="*/ 45 h 161"/>
              <a:gd name="T2" fmla="*/ 136 w 137"/>
              <a:gd name="T3" fmla="*/ 44 h 161"/>
              <a:gd name="T4" fmla="*/ 136 w 137"/>
              <a:gd name="T5" fmla="*/ 40 h 161"/>
              <a:gd name="T6" fmla="*/ 120 w 137"/>
              <a:gd name="T7" fmla="*/ 23 h 161"/>
              <a:gd name="T8" fmla="*/ 75 w 137"/>
              <a:gd name="T9" fmla="*/ 4 h 161"/>
              <a:gd name="T10" fmla="*/ 75 w 137"/>
              <a:gd name="T11" fmla="*/ 4 h 161"/>
              <a:gd name="T12" fmla="*/ 61 w 137"/>
              <a:gd name="T13" fmla="*/ 4 h 161"/>
              <a:gd name="T14" fmla="*/ 61 w 137"/>
              <a:gd name="T15" fmla="*/ 4 h 161"/>
              <a:gd name="T16" fmla="*/ 17 w 137"/>
              <a:gd name="T17" fmla="*/ 23 h 161"/>
              <a:gd name="T18" fmla="*/ 1 w 137"/>
              <a:gd name="T19" fmla="*/ 40 h 161"/>
              <a:gd name="T20" fmla="*/ 0 w 137"/>
              <a:gd name="T21" fmla="*/ 44 h 161"/>
              <a:gd name="T22" fmla="*/ 0 w 137"/>
              <a:gd name="T23" fmla="*/ 45 h 161"/>
              <a:gd name="T24" fmla="*/ 7 w 137"/>
              <a:gd name="T25" fmla="*/ 108 h 161"/>
              <a:gd name="T26" fmla="*/ 27 w 137"/>
              <a:gd name="T27" fmla="*/ 138 h 161"/>
              <a:gd name="T28" fmla="*/ 65 w 137"/>
              <a:gd name="T29" fmla="*/ 161 h 161"/>
              <a:gd name="T30" fmla="*/ 66 w 137"/>
              <a:gd name="T31" fmla="*/ 161 h 161"/>
              <a:gd name="T32" fmla="*/ 68 w 137"/>
              <a:gd name="T33" fmla="*/ 161 h 161"/>
              <a:gd name="T34" fmla="*/ 71 w 137"/>
              <a:gd name="T35" fmla="*/ 161 h 161"/>
              <a:gd name="T36" fmla="*/ 72 w 137"/>
              <a:gd name="T37" fmla="*/ 161 h 161"/>
              <a:gd name="T38" fmla="*/ 110 w 137"/>
              <a:gd name="T39" fmla="*/ 138 h 161"/>
              <a:gd name="T40" fmla="*/ 129 w 137"/>
              <a:gd name="T41" fmla="*/ 108 h 161"/>
              <a:gd name="T42" fmla="*/ 136 w 137"/>
              <a:gd name="T43" fmla="*/ 45 h 161"/>
              <a:gd name="T44" fmla="*/ 68 w 137"/>
              <a:gd name="T45" fmla="*/ 121 h 161"/>
              <a:gd name="T46" fmla="*/ 29 w 137"/>
              <a:gd name="T47" fmla="*/ 81 h 161"/>
              <a:gd name="T48" fmla="*/ 68 w 137"/>
              <a:gd name="T49" fmla="*/ 41 h 161"/>
              <a:gd name="T50" fmla="*/ 108 w 137"/>
              <a:gd name="T51" fmla="*/ 81 h 161"/>
              <a:gd name="T52" fmla="*/ 68 w 137"/>
              <a:gd name="T53" fmla="*/ 121 h 161"/>
              <a:gd name="T54" fmla="*/ 68 w 137"/>
              <a:gd name="T55" fmla="*/ 121 h 161"/>
              <a:gd name="T56" fmla="*/ 68 w 137"/>
              <a:gd name="T57" fmla="*/ 12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7" h="161">
                <a:moveTo>
                  <a:pt x="136" y="45"/>
                </a:moveTo>
                <a:cubicBezTo>
                  <a:pt x="136" y="44"/>
                  <a:pt x="136" y="44"/>
                  <a:pt x="136" y="44"/>
                </a:cubicBezTo>
                <a:cubicBezTo>
                  <a:pt x="136" y="43"/>
                  <a:pt x="136" y="41"/>
                  <a:pt x="136" y="40"/>
                </a:cubicBezTo>
                <a:cubicBezTo>
                  <a:pt x="136" y="31"/>
                  <a:pt x="129" y="23"/>
                  <a:pt x="120" y="23"/>
                </a:cubicBezTo>
                <a:cubicBezTo>
                  <a:pt x="102" y="22"/>
                  <a:pt x="88" y="16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71" y="0"/>
                  <a:pt x="65" y="0"/>
                  <a:pt x="61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49" y="16"/>
                  <a:pt x="35" y="22"/>
                  <a:pt x="17" y="23"/>
                </a:cubicBezTo>
                <a:cubicBezTo>
                  <a:pt x="8" y="23"/>
                  <a:pt x="1" y="31"/>
                  <a:pt x="1" y="40"/>
                </a:cubicBezTo>
                <a:cubicBezTo>
                  <a:pt x="1" y="41"/>
                  <a:pt x="1" y="43"/>
                  <a:pt x="0" y="44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64"/>
                  <a:pt x="0" y="87"/>
                  <a:pt x="7" y="108"/>
                </a:cubicBezTo>
                <a:cubicBezTo>
                  <a:pt x="12" y="120"/>
                  <a:pt x="18" y="130"/>
                  <a:pt x="27" y="138"/>
                </a:cubicBezTo>
                <a:cubicBezTo>
                  <a:pt x="37" y="148"/>
                  <a:pt x="49" y="155"/>
                  <a:pt x="65" y="161"/>
                </a:cubicBezTo>
                <a:cubicBezTo>
                  <a:pt x="65" y="161"/>
                  <a:pt x="66" y="161"/>
                  <a:pt x="66" y="161"/>
                </a:cubicBezTo>
                <a:cubicBezTo>
                  <a:pt x="67" y="161"/>
                  <a:pt x="68" y="161"/>
                  <a:pt x="68" y="161"/>
                </a:cubicBezTo>
                <a:cubicBezTo>
                  <a:pt x="69" y="161"/>
                  <a:pt x="70" y="161"/>
                  <a:pt x="71" y="161"/>
                </a:cubicBezTo>
                <a:cubicBezTo>
                  <a:pt x="71" y="161"/>
                  <a:pt x="72" y="161"/>
                  <a:pt x="72" y="161"/>
                </a:cubicBezTo>
                <a:cubicBezTo>
                  <a:pt x="88" y="155"/>
                  <a:pt x="100" y="148"/>
                  <a:pt x="110" y="138"/>
                </a:cubicBezTo>
                <a:cubicBezTo>
                  <a:pt x="119" y="130"/>
                  <a:pt x="125" y="120"/>
                  <a:pt x="129" y="108"/>
                </a:cubicBezTo>
                <a:cubicBezTo>
                  <a:pt x="137" y="87"/>
                  <a:pt x="137" y="63"/>
                  <a:pt x="136" y="45"/>
                </a:cubicBezTo>
                <a:close/>
                <a:moveTo>
                  <a:pt x="68" y="121"/>
                </a:moveTo>
                <a:cubicBezTo>
                  <a:pt x="46" y="121"/>
                  <a:pt x="29" y="103"/>
                  <a:pt x="29" y="81"/>
                </a:cubicBezTo>
                <a:cubicBezTo>
                  <a:pt x="29" y="59"/>
                  <a:pt x="46" y="41"/>
                  <a:pt x="68" y="41"/>
                </a:cubicBezTo>
                <a:cubicBezTo>
                  <a:pt x="90" y="41"/>
                  <a:pt x="108" y="59"/>
                  <a:pt x="108" y="81"/>
                </a:cubicBezTo>
                <a:cubicBezTo>
                  <a:pt x="108" y="103"/>
                  <a:pt x="90" y="121"/>
                  <a:pt x="68" y="121"/>
                </a:cubicBezTo>
                <a:close/>
                <a:moveTo>
                  <a:pt x="68" y="121"/>
                </a:moveTo>
                <a:cubicBezTo>
                  <a:pt x="68" y="121"/>
                  <a:pt x="68" y="121"/>
                  <a:pt x="68" y="12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" name="Freeform 86">
            <a:extLst>
              <a:ext uri="{FF2B5EF4-FFF2-40B4-BE49-F238E27FC236}">
                <a16:creationId xmlns:a16="http://schemas.microsoft.com/office/drawing/2014/main" id="{3EEFE1D9-38E4-4E09-9B01-F4F255CBC8D2}"/>
              </a:ext>
            </a:extLst>
          </p:cNvPr>
          <p:cNvSpPr>
            <a:spLocks noEditPoints="1"/>
          </p:cNvSpPr>
          <p:nvPr/>
        </p:nvSpPr>
        <p:spPr bwMode="auto">
          <a:xfrm>
            <a:off x="11195051" y="3589338"/>
            <a:ext cx="257175" cy="207963"/>
          </a:xfrm>
          <a:custGeom>
            <a:avLst/>
            <a:gdLst>
              <a:gd name="T0" fmla="*/ 27 w 162"/>
              <a:gd name="T1" fmla="*/ 66 h 131"/>
              <a:gd name="T2" fmla="*/ 27 w 162"/>
              <a:gd name="T3" fmla="*/ 78 h 131"/>
              <a:gd name="T4" fmla="*/ 39 w 162"/>
              <a:gd name="T5" fmla="*/ 78 h 131"/>
              <a:gd name="T6" fmla="*/ 123 w 162"/>
              <a:gd name="T7" fmla="*/ 78 h 131"/>
              <a:gd name="T8" fmla="*/ 129 w 162"/>
              <a:gd name="T9" fmla="*/ 81 h 131"/>
              <a:gd name="T10" fmla="*/ 135 w 162"/>
              <a:gd name="T11" fmla="*/ 78 h 131"/>
              <a:gd name="T12" fmla="*/ 135 w 162"/>
              <a:gd name="T13" fmla="*/ 66 h 131"/>
              <a:gd name="T14" fmla="*/ 27 w 162"/>
              <a:gd name="T15" fmla="*/ 66 h 131"/>
              <a:gd name="T16" fmla="*/ 50 w 162"/>
              <a:gd name="T17" fmla="*/ 89 h 131"/>
              <a:gd name="T18" fmla="*/ 50 w 162"/>
              <a:gd name="T19" fmla="*/ 101 h 131"/>
              <a:gd name="T20" fmla="*/ 63 w 162"/>
              <a:gd name="T21" fmla="*/ 101 h 131"/>
              <a:gd name="T22" fmla="*/ 100 w 162"/>
              <a:gd name="T23" fmla="*/ 101 h 131"/>
              <a:gd name="T24" fmla="*/ 106 w 162"/>
              <a:gd name="T25" fmla="*/ 104 h 131"/>
              <a:gd name="T26" fmla="*/ 112 w 162"/>
              <a:gd name="T27" fmla="*/ 101 h 131"/>
              <a:gd name="T28" fmla="*/ 112 w 162"/>
              <a:gd name="T29" fmla="*/ 89 h 131"/>
              <a:gd name="T30" fmla="*/ 50 w 162"/>
              <a:gd name="T31" fmla="*/ 89 h 131"/>
              <a:gd name="T32" fmla="*/ 81 w 162"/>
              <a:gd name="T33" fmla="*/ 109 h 131"/>
              <a:gd name="T34" fmla="*/ 70 w 162"/>
              <a:gd name="T35" fmla="*/ 120 h 131"/>
              <a:gd name="T36" fmla="*/ 81 w 162"/>
              <a:gd name="T37" fmla="*/ 131 h 131"/>
              <a:gd name="T38" fmla="*/ 93 w 162"/>
              <a:gd name="T39" fmla="*/ 120 h 131"/>
              <a:gd name="T40" fmla="*/ 81 w 162"/>
              <a:gd name="T41" fmla="*/ 109 h 131"/>
              <a:gd name="T42" fmla="*/ 159 w 162"/>
              <a:gd name="T43" fmla="*/ 43 h 131"/>
              <a:gd name="T44" fmla="*/ 4 w 162"/>
              <a:gd name="T45" fmla="*/ 43 h 131"/>
              <a:gd name="T46" fmla="*/ 4 w 162"/>
              <a:gd name="T47" fmla="*/ 55 h 131"/>
              <a:gd name="T48" fmla="*/ 16 w 162"/>
              <a:gd name="T49" fmla="*/ 55 h 131"/>
              <a:gd name="T50" fmla="*/ 147 w 162"/>
              <a:gd name="T51" fmla="*/ 55 h 131"/>
              <a:gd name="T52" fmla="*/ 153 w 162"/>
              <a:gd name="T53" fmla="*/ 57 h 131"/>
              <a:gd name="T54" fmla="*/ 159 w 162"/>
              <a:gd name="T55" fmla="*/ 55 h 131"/>
              <a:gd name="T56" fmla="*/ 159 w 162"/>
              <a:gd name="T57" fmla="*/ 43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2" h="131">
                <a:moveTo>
                  <a:pt x="27" y="66"/>
                </a:moveTo>
                <a:cubicBezTo>
                  <a:pt x="24" y="69"/>
                  <a:pt x="24" y="75"/>
                  <a:pt x="27" y="78"/>
                </a:cubicBezTo>
                <a:cubicBezTo>
                  <a:pt x="31" y="82"/>
                  <a:pt x="36" y="82"/>
                  <a:pt x="39" y="78"/>
                </a:cubicBezTo>
                <a:cubicBezTo>
                  <a:pt x="63" y="55"/>
                  <a:pt x="100" y="55"/>
                  <a:pt x="123" y="78"/>
                </a:cubicBezTo>
                <a:cubicBezTo>
                  <a:pt x="125" y="80"/>
                  <a:pt x="127" y="81"/>
                  <a:pt x="129" y="81"/>
                </a:cubicBezTo>
                <a:cubicBezTo>
                  <a:pt x="131" y="81"/>
                  <a:pt x="134" y="80"/>
                  <a:pt x="135" y="78"/>
                </a:cubicBezTo>
                <a:cubicBezTo>
                  <a:pt x="139" y="75"/>
                  <a:pt x="139" y="69"/>
                  <a:pt x="135" y="66"/>
                </a:cubicBezTo>
                <a:cubicBezTo>
                  <a:pt x="106" y="36"/>
                  <a:pt x="57" y="36"/>
                  <a:pt x="27" y="66"/>
                </a:cubicBezTo>
                <a:close/>
                <a:moveTo>
                  <a:pt x="50" y="89"/>
                </a:moveTo>
                <a:cubicBezTo>
                  <a:pt x="47" y="93"/>
                  <a:pt x="47" y="98"/>
                  <a:pt x="50" y="101"/>
                </a:cubicBezTo>
                <a:cubicBezTo>
                  <a:pt x="54" y="105"/>
                  <a:pt x="59" y="105"/>
                  <a:pt x="63" y="101"/>
                </a:cubicBezTo>
                <a:cubicBezTo>
                  <a:pt x="73" y="91"/>
                  <a:pt x="90" y="91"/>
                  <a:pt x="100" y="101"/>
                </a:cubicBezTo>
                <a:cubicBezTo>
                  <a:pt x="102" y="103"/>
                  <a:pt x="104" y="104"/>
                  <a:pt x="106" y="104"/>
                </a:cubicBezTo>
                <a:cubicBezTo>
                  <a:pt x="108" y="104"/>
                  <a:pt x="110" y="103"/>
                  <a:pt x="112" y="101"/>
                </a:cubicBezTo>
                <a:cubicBezTo>
                  <a:pt x="115" y="98"/>
                  <a:pt x="115" y="93"/>
                  <a:pt x="112" y="89"/>
                </a:cubicBezTo>
                <a:cubicBezTo>
                  <a:pt x="95" y="72"/>
                  <a:pt x="67" y="72"/>
                  <a:pt x="50" y="89"/>
                </a:cubicBezTo>
                <a:close/>
                <a:moveTo>
                  <a:pt x="81" y="109"/>
                </a:moveTo>
                <a:cubicBezTo>
                  <a:pt x="75" y="109"/>
                  <a:pt x="70" y="114"/>
                  <a:pt x="70" y="120"/>
                </a:cubicBezTo>
                <a:cubicBezTo>
                  <a:pt x="70" y="126"/>
                  <a:pt x="75" y="131"/>
                  <a:pt x="81" y="131"/>
                </a:cubicBezTo>
                <a:cubicBezTo>
                  <a:pt x="88" y="131"/>
                  <a:pt x="93" y="126"/>
                  <a:pt x="93" y="120"/>
                </a:cubicBezTo>
                <a:cubicBezTo>
                  <a:pt x="93" y="114"/>
                  <a:pt x="88" y="109"/>
                  <a:pt x="81" y="109"/>
                </a:cubicBezTo>
                <a:close/>
                <a:moveTo>
                  <a:pt x="159" y="43"/>
                </a:moveTo>
                <a:cubicBezTo>
                  <a:pt x="116" y="0"/>
                  <a:pt x="47" y="0"/>
                  <a:pt x="4" y="43"/>
                </a:cubicBezTo>
                <a:cubicBezTo>
                  <a:pt x="0" y="46"/>
                  <a:pt x="0" y="51"/>
                  <a:pt x="4" y="55"/>
                </a:cubicBezTo>
                <a:cubicBezTo>
                  <a:pt x="7" y="58"/>
                  <a:pt x="13" y="58"/>
                  <a:pt x="16" y="55"/>
                </a:cubicBezTo>
                <a:cubicBezTo>
                  <a:pt x="52" y="19"/>
                  <a:pt x="111" y="19"/>
                  <a:pt x="147" y="55"/>
                </a:cubicBezTo>
                <a:cubicBezTo>
                  <a:pt x="148" y="56"/>
                  <a:pt x="151" y="57"/>
                  <a:pt x="153" y="57"/>
                </a:cubicBezTo>
                <a:cubicBezTo>
                  <a:pt x="155" y="57"/>
                  <a:pt x="157" y="56"/>
                  <a:pt x="159" y="55"/>
                </a:cubicBezTo>
                <a:cubicBezTo>
                  <a:pt x="162" y="51"/>
                  <a:pt x="162" y="46"/>
                  <a:pt x="159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" name="Freeform 87">
            <a:extLst>
              <a:ext uri="{FF2B5EF4-FFF2-40B4-BE49-F238E27FC236}">
                <a16:creationId xmlns:a16="http://schemas.microsoft.com/office/drawing/2014/main" id="{19FADCE7-4D81-427F-8398-8FCAE8117136}"/>
              </a:ext>
            </a:extLst>
          </p:cNvPr>
          <p:cNvSpPr>
            <a:spLocks noEditPoints="1"/>
          </p:cNvSpPr>
          <p:nvPr/>
        </p:nvSpPr>
        <p:spPr bwMode="auto">
          <a:xfrm>
            <a:off x="4645026" y="3576638"/>
            <a:ext cx="144463" cy="254000"/>
          </a:xfrm>
          <a:custGeom>
            <a:avLst/>
            <a:gdLst>
              <a:gd name="T0" fmla="*/ 91 w 91"/>
              <a:gd name="T1" fmla="*/ 55 h 160"/>
              <a:gd name="T2" fmla="*/ 88 w 91"/>
              <a:gd name="T3" fmla="*/ 54 h 160"/>
              <a:gd name="T4" fmla="*/ 57 w 91"/>
              <a:gd name="T5" fmla="*/ 54 h 160"/>
              <a:gd name="T6" fmla="*/ 88 w 91"/>
              <a:gd name="T7" fmla="*/ 4 h 160"/>
              <a:gd name="T8" fmla="*/ 88 w 91"/>
              <a:gd name="T9" fmla="*/ 2 h 160"/>
              <a:gd name="T10" fmla="*/ 86 w 91"/>
              <a:gd name="T11" fmla="*/ 0 h 160"/>
              <a:gd name="T12" fmla="*/ 43 w 91"/>
              <a:gd name="T13" fmla="*/ 0 h 160"/>
              <a:gd name="T14" fmla="*/ 41 w 91"/>
              <a:gd name="T15" fmla="*/ 2 h 160"/>
              <a:gd name="T16" fmla="*/ 1 w 91"/>
              <a:gd name="T17" fmla="*/ 82 h 160"/>
              <a:gd name="T18" fmla="*/ 1 w 91"/>
              <a:gd name="T19" fmla="*/ 84 h 160"/>
              <a:gd name="T20" fmla="*/ 3 w 91"/>
              <a:gd name="T21" fmla="*/ 86 h 160"/>
              <a:gd name="T22" fmla="*/ 31 w 91"/>
              <a:gd name="T23" fmla="*/ 86 h 160"/>
              <a:gd name="T24" fmla="*/ 1 w 91"/>
              <a:gd name="T25" fmla="*/ 157 h 160"/>
              <a:gd name="T26" fmla="*/ 2 w 91"/>
              <a:gd name="T27" fmla="*/ 160 h 160"/>
              <a:gd name="T28" fmla="*/ 3 w 91"/>
              <a:gd name="T29" fmla="*/ 160 h 160"/>
              <a:gd name="T30" fmla="*/ 5 w 91"/>
              <a:gd name="T31" fmla="*/ 159 h 160"/>
              <a:gd name="T32" fmla="*/ 91 w 91"/>
              <a:gd name="T33" fmla="*/ 58 h 160"/>
              <a:gd name="T34" fmla="*/ 91 w 91"/>
              <a:gd name="T35" fmla="*/ 55 h 160"/>
              <a:gd name="T36" fmla="*/ 91 w 91"/>
              <a:gd name="T37" fmla="*/ 55 h 160"/>
              <a:gd name="T38" fmla="*/ 91 w 91"/>
              <a:gd name="T39" fmla="*/ 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1" h="160">
                <a:moveTo>
                  <a:pt x="91" y="55"/>
                </a:moveTo>
                <a:cubicBezTo>
                  <a:pt x="90" y="54"/>
                  <a:pt x="90" y="54"/>
                  <a:pt x="88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88" y="4"/>
                  <a:pt x="88" y="4"/>
                  <a:pt x="88" y="4"/>
                </a:cubicBezTo>
                <a:cubicBezTo>
                  <a:pt x="89" y="3"/>
                  <a:pt x="89" y="2"/>
                  <a:pt x="88" y="2"/>
                </a:cubicBezTo>
                <a:cubicBezTo>
                  <a:pt x="88" y="1"/>
                  <a:pt x="87" y="0"/>
                  <a:pt x="8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2" y="0"/>
                  <a:pt x="41" y="1"/>
                  <a:pt x="41" y="2"/>
                </a:cubicBezTo>
                <a:cubicBezTo>
                  <a:pt x="1" y="82"/>
                  <a:pt x="1" y="82"/>
                  <a:pt x="1" y="82"/>
                </a:cubicBezTo>
                <a:cubicBezTo>
                  <a:pt x="0" y="83"/>
                  <a:pt x="0" y="83"/>
                  <a:pt x="1" y="84"/>
                </a:cubicBezTo>
                <a:cubicBezTo>
                  <a:pt x="1" y="85"/>
                  <a:pt x="2" y="86"/>
                  <a:pt x="3" y="86"/>
                </a:cubicBezTo>
                <a:cubicBezTo>
                  <a:pt x="31" y="86"/>
                  <a:pt x="31" y="86"/>
                  <a:pt x="31" y="86"/>
                </a:cubicBezTo>
                <a:cubicBezTo>
                  <a:pt x="1" y="157"/>
                  <a:pt x="1" y="157"/>
                  <a:pt x="1" y="157"/>
                </a:cubicBezTo>
                <a:cubicBezTo>
                  <a:pt x="0" y="158"/>
                  <a:pt x="1" y="159"/>
                  <a:pt x="2" y="160"/>
                </a:cubicBezTo>
                <a:cubicBezTo>
                  <a:pt x="2" y="160"/>
                  <a:pt x="3" y="160"/>
                  <a:pt x="3" y="160"/>
                </a:cubicBezTo>
                <a:cubicBezTo>
                  <a:pt x="4" y="160"/>
                  <a:pt x="5" y="160"/>
                  <a:pt x="5" y="159"/>
                </a:cubicBezTo>
                <a:cubicBezTo>
                  <a:pt x="91" y="58"/>
                  <a:pt x="91" y="58"/>
                  <a:pt x="91" y="58"/>
                </a:cubicBezTo>
                <a:cubicBezTo>
                  <a:pt x="91" y="57"/>
                  <a:pt x="91" y="56"/>
                  <a:pt x="91" y="55"/>
                </a:cubicBezTo>
                <a:close/>
                <a:moveTo>
                  <a:pt x="91" y="55"/>
                </a:moveTo>
                <a:cubicBezTo>
                  <a:pt x="91" y="55"/>
                  <a:pt x="91" y="55"/>
                  <a:pt x="91" y="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8" name="Freeform 88">
            <a:extLst>
              <a:ext uri="{FF2B5EF4-FFF2-40B4-BE49-F238E27FC236}">
                <a16:creationId xmlns:a16="http://schemas.microsoft.com/office/drawing/2014/main" id="{C750E53A-5044-4F20-8F24-3A1D159825B9}"/>
              </a:ext>
            </a:extLst>
          </p:cNvPr>
          <p:cNvSpPr>
            <a:spLocks noEditPoints="1"/>
          </p:cNvSpPr>
          <p:nvPr/>
        </p:nvSpPr>
        <p:spPr bwMode="auto">
          <a:xfrm>
            <a:off x="4040189" y="3576638"/>
            <a:ext cx="254000" cy="254000"/>
          </a:xfrm>
          <a:custGeom>
            <a:avLst/>
            <a:gdLst>
              <a:gd name="T0" fmla="*/ 80 w 160"/>
              <a:gd name="T1" fmla="*/ 115 h 160"/>
              <a:gd name="T2" fmla="*/ 74 w 160"/>
              <a:gd name="T3" fmla="*/ 121 h 160"/>
              <a:gd name="T4" fmla="*/ 80 w 160"/>
              <a:gd name="T5" fmla="*/ 127 h 160"/>
              <a:gd name="T6" fmla="*/ 86 w 160"/>
              <a:gd name="T7" fmla="*/ 121 h 160"/>
              <a:gd name="T8" fmla="*/ 80 w 160"/>
              <a:gd name="T9" fmla="*/ 115 h 160"/>
              <a:gd name="T10" fmla="*/ 97 w 160"/>
              <a:gd name="T11" fmla="*/ 37 h 160"/>
              <a:gd name="T12" fmla="*/ 63 w 160"/>
              <a:gd name="T13" fmla="*/ 37 h 160"/>
              <a:gd name="T14" fmla="*/ 59 w 160"/>
              <a:gd name="T15" fmla="*/ 40 h 160"/>
              <a:gd name="T16" fmla="*/ 59 w 160"/>
              <a:gd name="T17" fmla="*/ 106 h 160"/>
              <a:gd name="T18" fmla="*/ 63 w 160"/>
              <a:gd name="T19" fmla="*/ 109 h 160"/>
              <a:gd name="T20" fmla="*/ 97 w 160"/>
              <a:gd name="T21" fmla="*/ 109 h 160"/>
              <a:gd name="T22" fmla="*/ 101 w 160"/>
              <a:gd name="T23" fmla="*/ 106 h 160"/>
              <a:gd name="T24" fmla="*/ 101 w 160"/>
              <a:gd name="T25" fmla="*/ 40 h 160"/>
              <a:gd name="T26" fmla="*/ 97 w 160"/>
              <a:gd name="T27" fmla="*/ 37 h 160"/>
              <a:gd name="T28" fmla="*/ 80 w 160"/>
              <a:gd name="T29" fmla="*/ 0 h 160"/>
              <a:gd name="T30" fmla="*/ 0 w 160"/>
              <a:gd name="T31" fmla="*/ 80 h 160"/>
              <a:gd name="T32" fmla="*/ 80 w 160"/>
              <a:gd name="T33" fmla="*/ 160 h 160"/>
              <a:gd name="T34" fmla="*/ 160 w 160"/>
              <a:gd name="T35" fmla="*/ 80 h 160"/>
              <a:gd name="T36" fmla="*/ 80 w 160"/>
              <a:gd name="T37" fmla="*/ 0 h 160"/>
              <a:gd name="T38" fmla="*/ 111 w 160"/>
              <a:gd name="T39" fmla="*/ 120 h 160"/>
              <a:gd name="T40" fmla="*/ 100 w 160"/>
              <a:gd name="T41" fmla="*/ 131 h 160"/>
              <a:gd name="T42" fmla="*/ 60 w 160"/>
              <a:gd name="T43" fmla="*/ 131 h 160"/>
              <a:gd name="T44" fmla="*/ 49 w 160"/>
              <a:gd name="T45" fmla="*/ 120 h 160"/>
              <a:gd name="T46" fmla="*/ 49 w 160"/>
              <a:gd name="T47" fmla="*/ 40 h 160"/>
              <a:gd name="T48" fmla="*/ 60 w 160"/>
              <a:gd name="T49" fmla="*/ 29 h 160"/>
              <a:gd name="T50" fmla="*/ 100 w 160"/>
              <a:gd name="T51" fmla="*/ 29 h 160"/>
              <a:gd name="T52" fmla="*/ 111 w 160"/>
              <a:gd name="T53" fmla="*/ 40 h 160"/>
              <a:gd name="T54" fmla="*/ 111 w 160"/>
              <a:gd name="T55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60">
                <a:moveTo>
                  <a:pt x="80" y="115"/>
                </a:moveTo>
                <a:cubicBezTo>
                  <a:pt x="76" y="115"/>
                  <a:pt x="74" y="117"/>
                  <a:pt x="74" y="121"/>
                </a:cubicBezTo>
                <a:cubicBezTo>
                  <a:pt x="74" y="124"/>
                  <a:pt x="76" y="127"/>
                  <a:pt x="80" y="127"/>
                </a:cubicBezTo>
                <a:cubicBezTo>
                  <a:pt x="83" y="127"/>
                  <a:pt x="86" y="124"/>
                  <a:pt x="86" y="121"/>
                </a:cubicBezTo>
                <a:cubicBezTo>
                  <a:pt x="86" y="117"/>
                  <a:pt x="83" y="115"/>
                  <a:pt x="80" y="115"/>
                </a:cubicBezTo>
                <a:close/>
                <a:moveTo>
                  <a:pt x="97" y="37"/>
                </a:moveTo>
                <a:cubicBezTo>
                  <a:pt x="63" y="37"/>
                  <a:pt x="63" y="37"/>
                  <a:pt x="63" y="37"/>
                </a:cubicBezTo>
                <a:cubicBezTo>
                  <a:pt x="61" y="37"/>
                  <a:pt x="59" y="38"/>
                  <a:pt x="59" y="40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59" y="108"/>
                  <a:pt x="61" y="109"/>
                  <a:pt x="63" y="10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99" y="109"/>
                  <a:pt x="101" y="108"/>
                  <a:pt x="101" y="106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8"/>
                  <a:pt x="99" y="37"/>
                  <a:pt x="97" y="37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11" y="120"/>
                </a:moveTo>
                <a:cubicBezTo>
                  <a:pt x="111" y="126"/>
                  <a:pt x="106" y="131"/>
                  <a:pt x="100" y="131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54" y="131"/>
                  <a:pt x="49" y="126"/>
                  <a:pt x="49" y="12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34"/>
                  <a:pt x="54" y="29"/>
                  <a:pt x="60" y="29"/>
                </a:cubicBezTo>
                <a:cubicBezTo>
                  <a:pt x="100" y="29"/>
                  <a:pt x="100" y="29"/>
                  <a:pt x="100" y="29"/>
                </a:cubicBezTo>
                <a:cubicBezTo>
                  <a:pt x="106" y="29"/>
                  <a:pt x="111" y="34"/>
                  <a:pt x="111" y="40"/>
                </a:cubicBezTo>
                <a:lnTo>
                  <a:pt x="111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9" name="Rectangle 89">
            <a:extLst>
              <a:ext uri="{FF2B5EF4-FFF2-40B4-BE49-F238E27FC236}">
                <a16:creationId xmlns:a16="http://schemas.microsoft.com/office/drawing/2014/main" id="{01A97BC6-EB4A-469C-ABBA-239413C7C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4" y="3619501"/>
            <a:ext cx="254000" cy="16827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0" name="Freeform 90">
            <a:extLst>
              <a:ext uri="{FF2B5EF4-FFF2-40B4-BE49-F238E27FC236}">
                <a16:creationId xmlns:a16="http://schemas.microsoft.com/office/drawing/2014/main" id="{44D4C6CF-E65A-4908-A42F-80DCD562C55E}"/>
              </a:ext>
            </a:extLst>
          </p:cNvPr>
          <p:cNvSpPr>
            <a:spLocks noEditPoints="1"/>
          </p:cNvSpPr>
          <p:nvPr/>
        </p:nvSpPr>
        <p:spPr bwMode="auto">
          <a:xfrm>
            <a:off x="4044951" y="5780088"/>
            <a:ext cx="244475" cy="254000"/>
          </a:xfrm>
          <a:custGeom>
            <a:avLst/>
            <a:gdLst>
              <a:gd name="T0" fmla="*/ 95 w 154"/>
              <a:gd name="T1" fmla="*/ 145 h 160"/>
              <a:gd name="T2" fmla="*/ 88 w 154"/>
              <a:gd name="T3" fmla="*/ 156 h 160"/>
              <a:gd name="T4" fmla="*/ 71 w 154"/>
              <a:gd name="T5" fmla="*/ 160 h 160"/>
              <a:gd name="T6" fmla="*/ 65 w 154"/>
              <a:gd name="T7" fmla="*/ 152 h 160"/>
              <a:gd name="T8" fmla="*/ 59 w 154"/>
              <a:gd name="T9" fmla="*/ 140 h 160"/>
              <a:gd name="T10" fmla="*/ 91 w 154"/>
              <a:gd name="T11" fmla="*/ 135 h 160"/>
              <a:gd name="T12" fmla="*/ 116 w 154"/>
              <a:gd name="T13" fmla="*/ 77 h 160"/>
              <a:gd name="T14" fmla="*/ 96 w 154"/>
              <a:gd name="T15" fmla="*/ 124 h 160"/>
              <a:gd name="T16" fmla="*/ 65 w 154"/>
              <a:gd name="T17" fmla="*/ 129 h 160"/>
              <a:gd name="T18" fmla="*/ 49 w 154"/>
              <a:gd name="T19" fmla="*/ 104 h 160"/>
              <a:gd name="T20" fmla="*/ 77 w 154"/>
              <a:gd name="T21" fmla="*/ 38 h 160"/>
              <a:gd name="T22" fmla="*/ 81 w 154"/>
              <a:gd name="T23" fmla="*/ 53 h 160"/>
              <a:gd name="T24" fmla="*/ 49 w 154"/>
              <a:gd name="T25" fmla="*/ 77 h 160"/>
              <a:gd name="T26" fmla="*/ 57 w 154"/>
              <a:gd name="T27" fmla="*/ 77 h 160"/>
              <a:gd name="T28" fmla="*/ 81 w 154"/>
              <a:gd name="T29" fmla="*/ 53 h 160"/>
              <a:gd name="T30" fmla="*/ 81 w 154"/>
              <a:gd name="T31" fmla="*/ 20 h 160"/>
              <a:gd name="T32" fmla="*/ 77 w 154"/>
              <a:gd name="T33" fmla="*/ 0 h 160"/>
              <a:gd name="T34" fmla="*/ 73 w 154"/>
              <a:gd name="T35" fmla="*/ 20 h 160"/>
              <a:gd name="T36" fmla="*/ 25 w 154"/>
              <a:gd name="T37" fmla="*/ 77 h 160"/>
              <a:gd name="T38" fmla="*/ 5 w 154"/>
              <a:gd name="T39" fmla="*/ 72 h 160"/>
              <a:gd name="T40" fmla="*/ 5 w 154"/>
              <a:gd name="T41" fmla="*/ 81 h 160"/>
              <a:gd name="T42" fmla="*/ 25 w 154"/>
              <a:gd name="T43" fmla="*/ 77 h 160"/>
              <a:gd name="T44" fmla="*/ 134 w 154"/>
              <a:gd name="T45" fmla="*/ 72 h 160"/>
              <a:gd name="T46" fmla="*/ 134 w 154"/>
              <a:gd name="T47" fmla="*/ 81 h 160"/>
              <a:gd name="T48" fmla="*/ 154 w 154"/>
              <a:gd name="T49" fmla="*/ 77 h 160"/>
              <a:gd name="T50" fmla="*/ 34 w 154"/>
              <a:gd name="T51" fmla="*/ 114 h 160"/>
              <a:gd name="T52" fmla="*/ 23 w 154"/>
              <a:gd name="T53" fmla="*/ 131 h 160"/>
              <a:gd name="T54" fmla="*/ 29 w 154"/>
              <a:gd name="T55" fmla="*/ 131 h 160"/>
              <a:gd name="T56" fmla="*/ 40 w 154"/>
              <a:gd name="T57" fmla="*/ 114 h 160"/>
              <a:gd name="T58" fmla="*/ 117 w 154"/>
              <a:gd name="T59" fmla="*/ 41 h 160"/>
              <a:gd name="T60" fmla="*/ 131 w 154"/>
              <a:gd name="T61" fmla="*/ 29 h 160"/>
              <a:gd name="T62" fmla="*/ 125 w 154"/>
              <a:gd name="T63" fmla="*/ 23 h 160"/>
              <a:gd name="T64" fmla="*/ 114 w 154"/>
              <a:gd name="T65" fmla="*/ 40 h 160"/>
              <a:gd name="T66" fmla="*/ 34 w 154"/>
              <a:gd name="T67" fmla="*/ 40 h 160"/>
              <a:gd name="T68" fmla="*/ 40 w 154"/>
              <a:gd name="T69" fmla="*/ 40 h 160"/>
              <a:gd name="T70" fmla="*/ 29 w 154"/>
              <a:gd name="T71" fmla="*/ 23 h 160"/>
              <a:gd name="T72" fmla="*/ 23 w 154"/>
              <a:gd name="T73" fmla="*/ 29 h 160"/>
              <a:gd name="T74" fmla="*/ 120 w 154"/>
              <a:gd name="T75" fmla="*/ 114 h 160"/>
              <a:gd name="T76" fmla="*/ 114 w 154"/>
              <a:gd name="T77" fmla="*/ 120 h 160"/>
              <a:gd name="T78" fmla="*/ 128 w 154"/>
              <a:gd name="T79" fmla="*/ 132 h 160"/>
              <a:gd name="T80" fmla="*/ 131 w 154"/>
              <a:gd name="T81" fmla="*/ 125 h 160"/>
              <a:gd name="T82" fmla="*/ 120 w 154"/>
              <a:gd name="T83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" h="160">
                <a:moveTo>
                  <a:pt x="95" y="140"/>
                </a:moveTo>
                <a:cubicBezTo>
                  <a:pt x="95" y="145"/>
                  <a:pt x="95" y="145"/>
                  <a:pt x="95" y="145"/>
                </a:cubicBezTo>
                <a:cubicBezTo>
                  <a:pt x="95" y="148"/>
                  <a:pt x="92" y="151"/>
                  <a:pt x="89" y="152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87" y="158"/>
                  <a:pt x="85" y="160"/>
                  <a:pt x="83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69" y="160"/>
                  <a:pt x="67" y="158"/>
                  <a:pt x="66" y="156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61" y="151"/>
                  <a:pt x="59" y="148"/>
                  <a:pt x="59" y="145"/>
                </a:cubicBezTo>
                <a:cubicBezTo>
                  <a:pt x="59" y="140"/>
                  <a:pt x="59" y="140"/>
                  <a:pt x="59" y="140"/>
                </a:cubicBezTo>
                <a:cubicBezTo>
                  <a:pt x="59" y="137"/>
                  <a:pt x="61" y="135"/>
                  <a:pt x="63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3" y="135"/>
                  <a:pt x="95" y="137"/>
                  <a:pt x="95" y="140"/>
                </a:cubicBezTo>
                <a:close/>
                <a:moveTo>
                  <a:pt x="116" y="77"/>
                </a:moveTo>
                <a:cubicBezTo>
                  <a:pt x="116" y="88"/>
                  <a:pt x="112" y="97"/>
                  <a:pt x="105" y="104"/>
                </a:cubicBezTo>
                <a:cubicBezTo>
                  <a:pt x="100" y="110"/>
                  <a:pt x="97" y="117"/>
                  <a:pt x="96" y="124"/>
                </a:cubicBezTo>
                <a:cubicBezTo>
                  <a:pt x="95" y="127"/>
                  <a:pt x="92" y="129"/>
                  <a:pt x="89" y="129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62" y="129"/>
                  <a:pt x="59" y="127"/>
                  <a:pt x="58" y="124"/>
                </a:cubicBezTo>
                <a:cubicBezTo>
                  <a:pt x="57" y="117"/>
                  <a:pt x="54" y="110"/>
                  <a:pt x="49" y="104"/>
                </a:cubicBezTo>
                <a:cubicBezTo>
                  <a:pt x="42" y="97"/>
                  <a:pt x="38" y="88"/>
                  <a:pt x="38" y="77"/>
                </a:cubicBezTo>
                <a:cubicBezTo>
                  <a:pt x="37" y="55"/>
                  <a:pt x="55" y="38"/>
                  <a:pt x="77" y="38"/>
                </a:cubicBezTo>
                <a:cubicBezTo>
                  <a:pt x="99" y="37"/>
                  <a:pt x="116" y="55"/>
                  <a:pt x="116" y="77"/>
                </a:cubicBezTo>
                <a:close/>
                <a:moveTo>
                  <a:pt x="81" y="53"/>
                </a:moveTo>
                <a:cubicBezTo>
                  <a:pt x="81" y="51"/>
                  <a:pt x="79" y="49"/>
                  <a:pt x="77" y="49"/>
                </a:cubicBezTo>
                <a:cubicBezTo>
                  <a:pt x="61" y="49"/>
                  <a:pt x="49" y="61"/>
                  <a:pt x="49" y="77"/>
                </a:cubicBezTo>
                <a:cubicBezTo>
                  <a:pt x="49" y="79"/>
                  <a:pt x="50" y="81"/>
                  <a:pt x="53" y="81"/>
                </a:cubicBezTo>
                <a:cubicBezTo>
                  <a:pt x="55" y="81"/>
                  <a:pt x="57" y="80"/>
                  <a:pt x="57" y="77"/>
                </a:cubicBezTo>
                <a:cubicBezTo>
                  <a:pt x="57" y="66"/>
                  <a:pt x="66" y="57"/>
                  <a:pt x="77" y="57"/>
                </a:cubicBezTo>
                <a:cubicBezTo>
                  <a:pt x="79" y="57"/>
                  <a:pt x="81" y="56"/>
                  <a:pt x="81" y="53"/>
                </a:cubicBezTo>
                <a:close/>
                <a:moveTo>
                  <a:pt x="77" y="25"/>
                </a:moveTo>
                <a:cubicBezTo>
                  <a:pt x="79" y="25"/>
                  <a:pt x="81" y="23"/>
                  <a:pt x="81" y="20"/>
                </a:cubicBezTo>
                <a:cubicBezTo>
                  <a:pt x="81" y="5"/>
                  <a:pt x="81" y="5"/>
                  <a:pt x="81" y="5"/>
                </a:cubicBezTo>
                <a:cubicBezTo>
                  <a:pt x="81" y="2"/>
                  <a:pt x="79" y="0"/>
                  <a:pt x="77" y="0"/>
                </a:cubicBezTo>
                <a:cubicBezTo>
                  <a:pt x="74" y="0"/>
                  <a:pt x="73" y="2"/>
                  <a:pt x="73" y="5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3"/>
                  <a:pt x="75" y="25"/>
                  <a:pt x="77" y="25"/>
                </a:cubicBezTo>
                <a:close/>
                <a:moveTo>
                  <a:pt x="25" y="77"/>
                </a:moveTo>
                <a:cubicBezTo>
                  <a:pt x="25" y="74"/>
                  <a:pt x="23" y="72"/>
                  <a:pt x="20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4"/>
                  <a:pt x="0" y="77"/>
                </a:cubicBezTo>
                <a:cubicBezTo>
                  <a:pt x="0" y="79"/>
                  <a:pt x="2" y="81"/>
                  <a:pt x="5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23" y="81"/>
                  <a:pt x="25" y="79"/>
                  <a:pt x="25" y="77"/>
                </a:cubicBezTo>
                <a:close/>
                <a:moveTo>
                  <a:pt x="149" y="72"/>
                </a:moveTo>
                <a:cubicBezTo>
                  <a:pt x="134" y="72"/>
                  <a:pt x="134" y="72"/>
                  <a:pt x="134" y="72"/>
                </a:cubicBezTo>
                <a:cubicBezTo>
                  <a:pt x="131" y="72"/>
                  <a:pt x="129" y="74"/>
                  <a:pt x="129" y="77"/>
                </a:cubicBezTo>
                <a:cubicBezTo>
                  <a:pt x="129" y="79"/>
                  <a:pt x="131" y="81"/>
                  <a:pt x="134" y="81"/>
                </a:cubicBezTo>
                <a:cubicBezTo>
                  <a:pt x="149" y="81"/>
                  <a:pt x="149" y="81"/>
                  <a:pt x="149" y="81"/>
                </a:cubicBezTo>
                <a:cubicBezTo>
                  <a:pt x="152" y="81"/>
                  <a:pt x="154" y="79"/>
                  <a:pt x="154" y="77"/>
                </a:cubicBezTo>
                <a:cubicBezTo>
                  <a:pt x="154" y="74"/>
                  <a:pt x="152" y="72"/>
                  <a:pt x="149" y="72"/>
                </a:cubicBezTo>
                <a:close/>
                <a:moveTo>
                  <a:pt x="34" y="114"/>
                </a:moveTo>
                <a:cubicBezTo>
                  <a:pt x="23" y="125"/>
                  <a:pt x="23" y="125"/>
                  <a:pt x="23" y="125"/>
                </a:cubicBezTo>
                <a:cubicBezTo>
                  <a:pt x="21" y="127"/>
                  <a:pt x="21" y="129"/>
                  <a:pt x="23" y="131"/>
                </a:cubicBezTo>
                <a:cubicBezTo>
                  <a:pt x="24" y="132"/>
                  <a:pt x="25" y="132"/>
                  <a:pt x="26" y="132"/>
                </a:cubicBezTo>
                <a:cubicBezTo>
                  <a:pt x="27" y="132"/>
                  <a:pt x="28" y="132"/>
                  <a:pt x="29" y="131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2" y="118"/>
                  <a:pt x="42" y="116"/>
                  <a:pt x="40" y="114"/>
                </a:cubicBezTo>
                <a:cubicBezTo>
                  <a:pt x="38" y="112"/>
                  <a:pt x="35" y="112"/>
                  <a:pt x="34" y="114"/>
                </a:cubicBezTo>
                <a:close/>
                <a:moveTo>
                  <a:pt x="117" y="41"/>
                </a:moveTo>
                <a:cubicBezTo>
                  <a:pt x="118" y="41"/>
                  <a:pt x="119" y="41"/>
                  <a:pt x="120" y="4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3" y="27"/>
                  <a:pt x="133" y="24"/>
                  <a:pt x="131" y="23"/>
                </a:cubicBezTo>
                <a:cubicBezTo>
                  <a:pt x="129" y="21"/>
                  <a:pt x="127" y="21"/>
                  <a:pt x="125" y="23"/>
                </a:cubicBezTo>
                <a:cubicBezTo>
                  <a:pt x="114" y="34"/>
                  <a:pt x="114" y="34"/>
                  <a:pt x="114" y="34"/>
                </a:cubicBezTo>
                <a:cubicBezTo>
                  <a:pt x="112" y="35"/>
                  <a:pt x="112" y="38"/>
                  <a:pt x="114" y="40"/>
                </a:cubicBezTo>
                <a:cubicBezTo>
                  <a:pt x="115" y="41"/>
                  <a:pt x="116" y="41"/>
                  <a:pt x="117" y="41"/>
                </a:cubicBezTo>
                <a:close/>
                <a:moveTo>
                  <a:pt x="34" y="40"/>
                </a:moveTo>
                <a:cubicBezTo>
                  <a:pt x="35" y="41"/>
                  <a:pt x="36" y="41"/>
                  <a:pt x="37" y="41"/>
                </a:cubicBezTo>
                <a:cubicBezTo>
                  <a:pt x="38" y="41"/>
                  <a:pt x="39" y="41"/>
                  <a:pt x="40" y="40"/>
                </a:cubicBezTo>
                <a:cubicBezTo>
                  <a:pt x="42" y="38"/>
                  <a:pt x="42" y="35"/>
                  <a:pt x="40" y="34"/>
                </a:cubicBezTo>
                <a:cubicBezTo>
                  <a:pt x="29" y="23"/>
                  <a:pt x="29" y="23"/>
                  <a:pt x="29" y="23"/>
                </a:cubicBezTo>
                <a:cubicBezTo>
                  <a:pt x="27" y="21"/>
                  <a:pt x="24" y="21"/>
                  <a:pt x="23" y="23"/>
                </a:cubicBezTo>
                <a:cubicBezTo>
                  <a:pt x="21" y="24"/>
                  <a:pt x="21" y="27"/>
                  <a:pt x="23" y="29"/>
                </a:cubicBezTo>
                <a:lnTo>
                  <a:pt x="34" y="40"/>
                </a:lnTo>
                <a:close/>
                <a:moveTo>
                  <a:pt x="120" y="114"/>
                </a:moveTo>
                <a:cubicBezTo>
                  <a:pt x="118" y="112"/>
                  <a:pt x="116" y="112"/>
                  <a:pt x="114" y="114"/>
                </a:cubicBezTo>
                <a:cubicBezTo>
                  <a:pt x="112" y="116"/>
                  <a:pt x="112" y="118"/>
                  <a:pt x="114" y="120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6" y="132"/>
                  <a:pt x="127" y="132"/>
                  <a:pt x="128" y="132"/>
                </a:cubicBezTo>
                <a:cubicBezTo>
                  <a:pt x="129" y="132"/>
                  <a:pt x="130" y="132"/>
                  <a:pt x="131" y="131"/>
                </a:cubicBezTo>
                <a:cubicBezTo>
                  <a:pt x="133" y="129"/>
                  <a:pt x="133" y="127"/>
                  <a:pt x="131" y="125"/>
                </a:cubicBezTo>
                <a:lnTo>
                  <a:pt x="120" y="114"/>
                </a:lnTo>
                <a:close/>
                <a:moveTo>
                  <a:pt x="120" y="114"/>
                </a:moveTo>
                <a:cubicBezTo>
                  <a:pt x="120" y="114"/>
                  <a:pt x="120" y="114"/>
                  <a:pt x="120" y="11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1" name="Freeform 91">
            <a:extLst>
              <a:ext uri="{FF2B5EF4-FFF2-40B4-BE49-F238E27FC236}">
                <a16:creationId xmlns:a16="http://schemas.microsoft.com/office/drawing/2014/main" id="{3D66BFC8-4889-4DA7-8C58-1BB0FDF0CCD8}"/>
              </a:ext>
            </a:extLst>
          </p:cNvPr>
          <p:cNvSpPr>
            <a:spLocks noEditPoints="1"/>
          </p:cNvSpPr>
          <p:nvPr/>
        </p:nvSpPr>
        <p:spPr bwMode="auto">
          <a:xfrm>
            <a:off x="6242051" y="4127501"/>
            <a:ext cx="254000" cy="254000"/>
          </a:xfrm>
          <a:custGeom>
            <a:avLst/>
            <a:gdLst>
              <a:gd name="T0" fmla="*/ 119 w 160"/>
              <a:gd name="T1" fmla="*/ 48 h 160"/>
              <a:gd name="T2" fmla="*/ 42 w 160"/>
              <a:gd name="T3" fmla="*/ 48 h 160"/>
              <a:gd name="T4" fmla="*/ 41 w 160"/>
              <a:gd name="T5" fmla="*/ 49 h 160"/>
              <a:gd name="T6" fmla="*/ 41 w 160"/>
              <a:gd name="T7" fmla="*/ 100 h 160"/>
              <a:gd name="T8" fmla="*/ 42 w 160"/>
              <a:gd name="T9" fmla="*/ 102 h 160"/>
              <a:gd name="T10" fmla="*/ 119 w 160"/>
              <a:gd name="T11" fmla="*/ 102 h 160"/>
              <a:gd name="T12" fmla="*/ 120 w 160"/>
              <a:gd name="T13" fmla="*/ 100 h 160"/>
              <a:gd name="T14" fmla="*/ 120 w 160"/>
              <a:gd name="T15" fmla="*/ 49 h 160"/>
              <a:gd name="T16" fmla="*/ 119 w 160"/>
              <a:gd name="T17" fmla="*/ 48 h 160"/>
              <a:gd name="T18" fmla="*/ 80 w 160"/>
              <a:gd name="T19" fmla="*/ 0 h 160"/>
              <a:gd name="T20" fmla="*/ 0 w 160"/>
              <a:gd name="T21" fmla="*/ 80 h 160"/>
              <a:gd name="T22" fmla="*/ 80 w 160"/>
              <a:gd name="T23" fmla="*/ 160 h 160"/>
              <a:gd name="T24" fmla="*/ 160 w 160"/>
              <a:gd name="T25" fmla="*/ 80 h 160"/>
              <a:gd name="T26" fmla="*/ 80 w 160"/>
              <a:gd name="T27" fmla="*/ 0 h 160"/>
              <a:gd name="T28" fmla="*/ 130 w 160"/>
              <a:gd name="T29" fmla="*/ 100 h 160"/>
              <a:gd name="T30" fmla="*/ 119 w 160"/>
              <a:gd name="T31" fmla="*/ 111 h 160"/>
              <a:gd name="T32" fmla="*/ 94 w 160"/>
              <a:gd name="T33" fmla="*/ 111 h 160"/>
              <a:gd name="T34" fmla="*/ 94 w 160"/>
              <a:gd name="T35" fmla="*/ 118 h 160"/>
              <a:gd name="T36" fmla="*/ 106 w 160"/>
              <a:gd name="T37" fmla="*/ 118 h 160"/>
              <a:gd name="T38" fmla="*/ 110 w 160"/>
              <a:gd name="T39" fmla="*/ 122 h 160"/>
              <a:gd name="T40" fmla="*/ 106 w 160"/>
              <a:gd name="T41" fmla="*/ 126 h 160"/>
              <a:gd name="T42" fmla="*/ 55 w 160"/>
              <a:gd name="T43" fmla="*/ 126 h 160"/>
              <a:gd name="T44" fmla="*/ 50 w 160"/>
              <a:gd name="T45" fmla="*/ 122 h 160"/>
              <a:gd name="T46" fmla="*/ 55 w 160"/>
              <a:gd name="T47" fmla="*/ 118 h 160"/>
              <a:gd name="T48" fmla="*/ 67 w 160"/>
              <a:gd name="T49" fmla="*/ 118 h 160"/>
              <a:gd name="T50" fmla="*/ 67 w 160"/>
              <a:gd name="T51" fmla="*/ 111 h 160"/>
              <a:gd name="T52" fmla="*/ 42 w 160"/>
              <a:gd name="T53" fmla="*/ 111 h 160"/>
              <a:gd name="T54" fmla="*/ 31 w 160"/>
              <a:gd name="T55" fmla="*/ 100 h 160"/>
              <a:gd name="T56" fmla="*/ 31 w 160"/>
              <a:gd name="T57" fmla="*/ 49 h 160"/>
              <a:gd name="T58" fmla="*/ 42 w 160"/>
              <a:gd name="T59" fmla="*/ 38 h 160"/>
              <a:gd name="T60" fmla="*/ 119 w 160"/>
              <a:gd name="T61" fmla="*/ 38 h 160"/>
              <a:gd name="T62" fmla="*/ 130 w 160"/>
              <a:gd name="T63" fmla="*/ 49 h 160"/>
              <a:gd name="T64" fmla="*/ 130 w 160"/>
              <a:gd name="T65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19" y="48"/>
                </a:moveTo>
                <a:cubicBezTo>
                  <a:pt x="42" y="48"/>
                  <a:pt x="42" y="48"/>
                  <a:pt x="42" y="48"/>
                </a:cubicBezTo>
                <a:cubicBezTo>
                  <a:pt x="41" y="48"/>
                  <a:pt x="41" y="48"/>
                  <a:pt x="41" y="49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01"/>
                  <a:pt x="41" y="102"/>
                  <a:pt x="42" y="102"/>
                </a:cubicBezTo>
                <a:cubicBezTo>
                  <a:pt x="119" y="102"/>
                  <a:pt x="119" y="102"/>
                  <a:pt x="119" y="102"/>
                </a:cubicBezTo>
                <a:cubicBezTo>
                  <a:pt x="119" y="102"/>
                  <a:pt x="120" y="101"/>
                  <a:pt x="120" y="100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48"/>
                  <a:pt x="119" y="48"/>
                  <a:pt x="119" y="48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5" y="160"/>
                  <a:pt x="160" y="124"/>
                  <a:pt x="160" y="80"/>
                </a:cubicBezTo>
                <a:cubicBezTo>
                  <a:pt x="160" y="36"/>
                  <a:pt x="125" y="0"/>
                  <a:pt x="80" y="0"/>
                </a:cubicBezTo>
                <a:close/>
                <a:moveTo>
                  <a:pt x="130" y="100"/>
                </a:moveTo>
                <a:cubicBezTo>
                  <a:pt x="130" y="106"/>
                  <a:pt x="125" y="111"/>
                  <a:pt x="119" y="111"/>
                </a:cubicBezTo>
                <a:cubicBezTo>
                  <a:pt x="94" y="111"/>
                  <a:pt x="94" y="111"/>
                  <a:pt x="94" y="111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109" y="118"/>
                  <a:pt x="110" y="119"/>
                  <a:pt x="110" y="122"/>
                </a:cubicBezTo>
                <a:cubicBezTo>
                  <a:pt x="110" y="124"/>
                  <a:pt x="109" y="126"/>
                  <a:pt x="106" y="126"/>
                </a:cubicBezTo>
                <a:cubicBezTo>
                  <a:pt x="55" y="126"/>
                  <a:pt x="55" y="126"/>
                  <a:pt x="55" y="126"/>
                </a:cubicBezTo>
                <a:cubicBezTo>
                  <a:pt x="52" y="126"/>
                  <a:pt x="50" y="124"/>
                  <a:pt x="50" y="122"/>
                </a:cubicBezTo>
                <a:cubicBezTo>
                  <a:pt x="50" y="119"/>
                  <a:pt x="52" y="118"/>
                  <a:pt x="55" y="118"/>
                </a:cubicBezTo>
                <a:cubicBezTo>
                  <a:pt x="67" y="118"/>
                  <a:pt x="67" y="118"/>
                  <a:pt x="67" y="118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42" y="111"/>
                  <a:pt x="42" y="111"/>
                  <a:pt x="42" y="111"/>
                </a:cubicBezTo>
                <a:cubicBezTo>
                  <a:pt x="36" y="111"/>
                  <a:pt x="31" y="106"/>
                  <a:pt x="31" y="100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43"/>
                  <a:pt x="36" y="38"/>
                  <a:pt x="42" y="38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25" y="38"/>
                  <a:pt x="130" y="43"/>
                  <a:pt x="130" y="49"/>
                </a:cubicBezTo>
                <a:lnTo>
                  <a:pt x="130" y="1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2" name="Freeform 92">
            <a:extLst>
              <a:ext uri="{FF2B5EF4-FFF2-40B4-BE49-F238E27FC236}">
                <a16:creationId xmlns:a16="http://schemas.microsoft.com/office/drawing/2014/main" id="{E11A713C-1959-46BB-BE7F-3D15E4660B5B}"/>
              </a:ext>
            </a:extLst>
          </p:cNvPr>
          <p:cNvSpPr>
            <a:spLocks noEditPoints="1"/>
          </p:cNvSpPr>
          <p:nvPr/>
        </p:nvSpPr>
        <p:spPr bwMode="auto">
          <a:xfrm>
            <a:off x="4040189" y="4683126"/>
            <a:ext cx="255588" cy="252413"/>
          </a:xfrm>
          <a:custGeom>
            <a:avLst/>
            <a:gdLst>
              <a:gd name="T0" fmla="*/ 57 w 161"/>
              <a:gd name="T1" fmla="*/ 64 h 159"/>
              <a:gd name="T2" fmla="*/ 59 w 161"/>
              <a:gd name="T3" fmla="*/ 62 h 159"/>
              <a:gd name="T4" fmla="*/ 59 w 161"/>
              <a:gd name="T5" fmla="*/ 62 h 159"/>
              <a:gd name="T6" fmla="*/ 119 w 161"/>
              <a:gd name="T7" fmla="*/ 0 h 159"/>
              <a:gd name="T8" fmla="*/ 119 w 161"/>
              <a:gd name="T9" fmla="*/ 32 h 159"/>
              <a:gd name="T10" fmla="*/ 119 w 161"/>
              <a:gd name="T11" fmla="*/ 0 h 159"/>
              <a:gd name="T12" fmla="*/ 25 w 161"/>
              <a:gd name="T13" fmla="*/ 70 h 159"/>
              <a:gd name="T14" fmla="*/ 21 w 161"/>
              <a:gd name="T15" fmla="*/ 68 h 159"/>
              <a:gd name="T16" fmla="*/ 19 w 161"/>
              <a:gd name="T17" fmla="*/ 66 h 159"/>
              <a:gd name="T18" fmla="*/ 17 w 161"/>
              <a:gd name="T19" fmla="*/ 53 h 159"/>
              <a:gd name="T20" fmla="*/ 17 w 161"/>
              <a:gd name="T21" fmla="*/ 68 h 159"/>
              <a:gd name="T22" fmla="*/ 160 w 161"/>
              <a:gd name="T23" fmla="*/ 100 h 159"/>
              <a:gd name="T24" fmla="*/ 158 w 161"/>
              <a:gd name="T25" fmla="*/ 42 h 159"/>
              <a:gd name="T26" fmla="*/ 153 w 161"/>
              <a:gd name="T27" fmla="*/ 42 h 159"/>
              <a:gd name="T28" fmla="*/ 155 w 161"/>
              <a:gd name="T29" fmla="*/ 100 h 159"/>
              <a:gd name="T30" fmla="*/ 149 w 161"/>
              <a:gd name="T31" fmla="*/ 109 h 159"/>
              <a:gd name="T32" fmla="*/ 112 w 161"/>
              <a:gd name="T33" fmla="*/ 118 h 159"/>
              <a:gd name="T34" fmla="*/ 115 w 161"/>
              <a:gd name="T35" fmla="*/ 118 h 159"/>
              <a:gd name="T36" fmla="*/ 134 w 161"/>
              <a:gd name="T37" fmla="*/ 145 h 159"/>
              <a:gd name="T38" fmla="*/ 122 w 161"/>
              <a:gd name="T39" fmla="*/ 149 h 159"/>
              <a:gd name="T40" fmla="*/ 150 w 161"/>
              <a:gd name="T41" fmla="*/ 152 h 159"/>
              <a:gd name="T42" fmla="*/ 150 w 161"/>
              <a:gd name="T43" fmla="*/ 145 h 159"/>
              <a:gd name="T44" fmla="*/ 142 w 161"/>
              <a:gd name="T45" fmla="*/ 112 h 159"/>
              <a:gd name="T46" fmla="*/ 157 w 161"/>
              <a:gd name="T47" fmla="*/ 113 h 159"/>
              <a:gd name="T48" fmla="*/ 150 w 161"/>
              <a:gd name="T49" fmla="*/ 90 h 159"/>
              <a:gd name="T50" fmla="*/ 113 w 161"/>
              <a:gd name="T51" fmla="*/ 48 h 159"/>
              <a:gd name="T52" fmla="*/ 77 w 161"/>
              <a:gd name="T53" fmla="*/ 67 h 159"/>
              <a:gd name="T54" fmla="*/ 118 w 161"/>
              <a:gd name="T55" fmla="*/ 87 h 159"/>
              <a:gd name="T56" fmla="*/ 74 w 161"/>
              <a:gd name="T57" fmla="*/ 146 h 159"/>
              <a:gd name="T58" fmla="*/ 91 w 161"/>
              <a:gd name="T59" fmla="*/ 85 h 159"/>
              <a:gd name="T60" fmla="*/ 33 w 161"/>
              <a:gd name="T61" fmla="*/ 70 h 159"/>
              <a:gd name="T62" fmla="*/ 33 w 161"/>
              <a:gd name="T63" fmla="*/ 69 h 159"/>
              <a:gd name="T64" fmla="*/ 35 w 161"/>
              <a:gd name="T65" fmla="*/ 67 h 159"/>
              <a:gd name="T66" fmla="*/ 51 w 161"/>
              <a:gd name="T67" fmla="*/ 68 h 159"/>
              <a:gd name="T68" fmla="*/ 54 w 161"/>
              <a:gd name="T69" fmla="*/ 68 h 159"/>
              <a:gd name="T70" fmla="*/ 54 w 161"/>
              <a:gd name="T71" fmla="*/ 66 h 159"/>
              <a:gd name="T72" fmla="*/ 54 w 161"/>
              <a:gd name="T73" fmla="*/ 68 h 159"/>
              <a:gd name="T74" fmla="*/ 63 w 161"/>
              <a:gd name="T75" fmla="*/ 61 h 159"/>
              <a:gd name="T76" fmla="*/ 55 w 161"/>
              <a:gd name="T77" fmla="*/ 65 h 159"/>
              <a:gd name="T78" fmla="*/ 55 w 161"/>
              <a:gd name="T79" fmla="*/ 65 h 159"/>
              <a:gd name="T80" fmla="*/ 53 w 161"/>
              <a:gd name="T81" fmla="*/ 67 h 159"/>
              <a:gd name="T82" fmla="*/ 52 w 161"/>
              <a:gd name="T83" fmla="*/ 68 h 159"/>
              <a:gd name="T84" fmla="*/ 35 w 161"/>
              <a:gd name="T85" fmla="*/ 65 h 159"/>
              <a:gd name="T86" fmla="*/ 34 w 161"/>
              <a:gd name="T87" fmla="*/ 67 h 159"/>
              <a:gd name="T88" fmla="*/ 32 w 161"/>
              <a:gd name="T89" fmla="*/ 70 h 159"/>
              <a:gd name="T90" fmla="*/ 0 w 161"/>
              <a:gd name="T91" fmla="*/ 70 h 159"/>
              <a:gd name="T92" fmla="*/ 9 w 161"/>
              <a:gd name="T93" fmla="*/ 85 h 159"/>
              <a:gd name="T94" fmla="*/ 74 w 161"/>
              <a:gd name="T95" fmla="*/ 155 h 159"/>
              <a:gd name="T96" fmla="*/ 95 w 161"/>
              <a:gd name="T97" fmla="*/ 145 h 159"/>
              <a:gd name="T98" fmla="*/ 150 w 161"/>
              <a:gd name="T99" fmla="*/ 90 h 159"/>
              <a:gd name="T100" fmla="*/ 26 w 161"/>
              <a:gd name="T101" fmla="*/ 61 h 159"/>
              <a:gd name="T102" fmla="*/ 17 w 161"/>
              <a:gd name="T103" fmla="*/ 23 h 159"/>
              <a:gd name="T104" fmla="*/ 24 w 161"/>
              <a:gd name="T105" fmla="*/ 2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159">
                <a:moveTo>
                  <a:pt x="59" y="62"/>
                </a:moveTo>
                <a:cubicBezTo>
                  <a:pt x="58" y="63"/>
                  <a:pt x="57" y="64"/>
                  <a:pt x="57" y="64"/>
                </a:cubicBezTo>
                <a:cubicBezTo>
                  <a:pt x="58" y="64"/>
                  <a:pt x="59" y="62"/>
                  <a:pt x="59" y="62"/>
                </a:cubicBezTo>
                <a:close/>
                <a:moveTo>
                  <a:pt x="59" y="62"/>
                </a:moveTo>
                <a:cubicBezTo>
                  <a:pt x="59" y="62"/>
                  <a:pt x="59" y="62"/>
                  <a:pt x="59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9" y="62"/>
                  <a:pt x="59" y="62"/>
                  <a:pt x="59" y="62"/>
                </a:cubicBezTo>
                <a:close/>
                <a:moveTo>
                  <a:pt x="119" y="0"/>
                </a:moveTo>
                <a:cubicBezTo>
                  <a:pt x="128" y="0"/>
                  <a:pt x="136" y="7"/>
                  <a:pt x="136" y="16"/>
                </a:cubicBezTo>
                <a:cubicBezTo>
                  <a:pt x="136" y="25"/>
                  <a:pt x="128" y="32"/>
                  <a:pt x="119" y="32"/>
                </a:cubicBezTo>
                <a:cubicBezTo>
                  <a:pt x="110" y="32"/>
                  <a:pt x="103" y="25"/>
                  <a:pt x="103" y="16"/>
                </a:cubicBezTo>
                <a:cubicBezTo>
                  <a:pt x="103" y="7"/>
                  <a:pt x="110" y="0"/>
                  <a:pt x="119" y="0"/>
                </a:cubicBezTo>
                <a:close/>
                <a:moveTo>
                  <a:pt x="21" y="70"/>
                </a:moveTo>
                <a:cubicBezTo>
                  <a:pt x="25" y="70"/>
                  <a:pt x="25" y="70"/>
                  <a:pt x="25" y="70"/>
                </a:cubicBezTo>
                <a:cubicBezTo>
                  <a:pt x="25" y="68"/>
                  <a:pt x="25" y="68"/>
                  <a:pt x="25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8"/>
                  <a:pt x="19" y="67"/>
                  <a:pt x="19" y="67"/>
                </a:cubicBezTo>
                <a:cubicBezTo>
                  <a:pt x="18" y="67"/>
                  <a:pt x="19" y="66"/>
                  <a:pt x="19" y="66"/>
                </a:cubicBezTo>
                <a:cubicBezTo>
                  <a:pt x="19" y="53"/>
                  <a:pt x="19" y="53"/>
                  <a:pt x="19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6"/>
                  <a:pt x="16" y="67"/>
                  <a:pt x="17" y="68"/>
                </a:cubicBezTo>
                <a:cubicBezTo>
                  <a:pt x="18" y="69"/>
                  <a:pt x="19" y="70"/>
                  <a:pt x="21" y="70"/>
                </a:cubicBezTo>
                <a:close/>
                <a:moveTo>
                  <a:pt x="160" y="100"/>
                </a:moveTo>
                <a:cubicBezTo>
                  <a:pt x="159" y="95"/>
                  <a:pt x="159" y="95"/>
                  <a:pt x="159" y="95"/>
                </a:cubicBezTo>
                <a:cubicBezTo>
                  <a:pt x="157" y="76"/>
                  <a:pt x="157" y="75"/>
                  <a:pt x="158" y="42"/>
                </a:cubicBezTo>
                <a:cubicBezTo>
                  <a:pt x="158" y="41"/>
                  <a:pt x="157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2" y="75"/>
                  <a:pt x="153" y="76"/>
                  <a:pt x="155" y="95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6" y="105"/>
                  <a:pt x="156" y="108"/>
                  <a:pt x="154" y="109"/>
                </a:cubicBezTo>
                <a:cubicBezTo>
                  <a:pt x="152" y="111"/>
                  <a:pt x="149" y="109"/>
                  <a:pt x="149" y="109"/>
                </a:cubicBezTo>
                <a:cubicBezTo>
                  <a:pt x="133" y="104"/>
                  <a:pt x="114" y="114"/>
                  <a:pt x="113" y="115"/>
                </a:cubicBezTo>
                <a:cubicBezTo>
                  <a:pt x="112" y="115"/>
                  <a:pt x="112" y="117"/>
                  <a:pt x="112" y="118"/>
                </a:cubicBezTo>
                <a:cubicBezTo>
                  <a:pt x="113" y="118"/>
                  <a:pt x="113" y="119"/>
                  <a:pt x="114" y="119"/>
                </a:cubicBezTo>
                <a:cubicBezTo>
                  <a:pt x="114" y="119"/>
                  <a:pt x="115" y="119"/>
                  <a:pt x="115" y="118"/>
                </a:cubicBezTo>
                <a:cubicBezTo>
                  <a:pt x="115" y="118"/>
                  <a:pt x="124" y="114"/>
                  <a:pt x="134" y="113"/>
                </a:cubicBezTo>
                <a:cubicBezTo>
                  <a:pt x="134" y="145"/>
                  <a:pt x="134" y="145"/>
                  <a:pt x="134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3" y="145"/>
                  <a:pt x="122" y="147"/>
                  <a:pt x="122" y="149"/>
                </a:cubicBezTo>
                <a:cubicBezTo>
                  <a:pt x="122" y="150"/>
                  <a:pt x="123" y="152"/>
                  <a:pt x="125" y="152"/>
                </a:cubicBezTo>
                <a:cubicBezTo>
                  <a:pt x="150" y="152"/>
                  <a:pt x="150" y="152"/>
                  <a:pt x="150" y="152"/>
                </a:cubicBezTo>
                <a:cubicBezTo>
                  <a:pt x="151" y="152"/>
                  <a:pt x="153" y="150"/>
                  <a:pt x="153" y="149"/>
                </a:cubicBezTo>
                <a:cubicBezTo>
                  <a:pt x="153" y="147"/>
                  <a:pt x="151" y="145"/>
                  <a:pt x="150" y="145"/>
                </a:cubicBezTo>
                <a:cubicBezTo>
                  <a:pt x="142" y="145"/>
                  <a:pt x="142" y="145"/>
                  <a:pt x="142" y="145"/>
                </a:cubicBezTo>
                <a:cubicBezTo>
                  <a:pt x="142" y="112"/>
                  <a:pt x="142" y="112"/>
                  <a:pt x="142" y="112"/>
                </a:cubicBezTo>
                <a:cubicBezTo>
                  <a:pt x="144" y="112"/>
                  <a:pt x="145" y="113"/>
                  <a:pt x="147" y="113"/>
                </a:cubicBezTo>
                <a:cubicBezTo>
                  <a:pt x="148" y="113"/>
                  <a:pt x="153" y="115"/>
                  <a:pt x="157" y="113"/>
                </a:cubicBezTo>
                <a:cubicBezTo>
                  <a:pt x="159" y="110"/>
                  <a:pt x="161" y="106"/>
                  <a:pt x="160" y="100"/>
                </a:cubicBezTo>
                <a:close/>
                <a:moveTo>
                  <a:pt x="150" y="90"/>
                </a:moveTo>
                <a:cubicBezTo>
                  <a:pt x="149" y="76"/>
                  <a:pt x="145" y="63"/>
                  <a:pt x="144" y="49"/>
                </a:cubicBezTo>
                <a:cubicBezTo>
                  <a:pt x="144" y="29"/>
                  <a:pt x="113" y="28"/>
                  <a:pt x="113" y="48"/>
                </a:cubicBezTo>
                <a:cubicBezTo>
                  <a:pt x="101" y="50"/>
                  <a:pt x="89" y="51"/>
                  <a:pt x="77" y="51"/>
                </a:cubicBezTo>
                <a:cubicBezTo>
                  <a:pt x="66" y="50"/>
                  <a:pt x="66" y="67"/>
                  <a:pt x="77" y="67"/>
                </a:cubicBezTo>
                <a:cubicBezTo>
                  <a:pt x="90" y="68"/>
                  <a:pt x="102" y="67"/>
                  <a:pt x="115" y="65"/>
                </a:cubicBezTo>
                <a:cubicBezTo>
                  <a:pt x="116" y="72"/>
                  <a:pt x="117" y="80"/>
                  <a:pt x="118" y="87"/>
                </a:cubicBezTo>
                <a:cubicBezTo>
                  <a:pt x="92" y="96"/>
                  <a:pt x="78" y="118"/>
                  <a:pt x="74" y="145"/>
                </a:cubicBezTo>
                <a:cubicBezTo>
                  <a:pt x="74" y="145"/>
                  <a:pt x="74" y="146"/>
                  <a:pt x="74" y="146"/>
                </a:cubicBezTo>
                <a:cubicBezTo>
                  <a:pt x="74" y="85"/>
                  <a:pt x="74" y="85"/>
                  <a:pt x="74" y="85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70"/>
                  <a:pt x="91" y="70"/>
                  <a:pt x="91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69"/>
                  <a:pt x="33" y="69"/>
                  <a:pt x="33" y="69"/>
                </a:cubicBezTo>
                <a:cubicBezTo>
                  <a:pt x="33" y="68"/>
                  <a:pt x="33" y="67"/>
                  <a:pt x="34" y="67"/>
                </a:cubicBezTo>
                <a:cubicBezTo>
                  <a:pt x="34" y="67"/>
                  <a:pt x="35" y="67"/>
                  <a:pt x="35" y="67"/>
                </a:cubicBezTo>
                <a:cubicBezTo>
                  <a:pt x="35" y="68"/>
                  <a:pt x="35" y="68"/>
                  <a:pt x="35" y="68"/>
                </a:cubicBezTo>
                <a:cubicBezTo>
                  <a:pt x="51" y="68"/>
                  <a:pt x="51" y="68"/>
                  <a:pt x="51" y="68"/>
                </a:cubicBezTo>
                <a:cubicBezTo>
                  <a:pt x="51" y="68"/>
                  <a:pt x="52" y="68"/>
                  <a:pt x="52" y="68"/>
                </a:cubicBezTo>
                <a:cubicBezTo>
                  <a:pt x="53" y="68"/>
                  <a:pt x="53" y="68"/>
                  <a:pt x="54" y="68"/>
                </a:cubicBezTo>
                <a:cubicBezTo>
                  <a:pt x="54" y="68"/>
                  <a:pt x="54" y="67"/>
                  <a:pt x="54" y="67"/>
                </a:cubicBezTo>
                <a:cubicBezTo>
                  <a:pt x="54" y="67"/>
                  <a:pt x="54" y="66"/>
                  <a:pt x="54" y="66"/>
                </a:cubicBezTo>
                <a:cubicBezTo>
                  <a:pt x="54" y="66"/>
                  <a:pt x="55" y="66"/>
                  <a:pt x="55" y="66"/>
                </a:cubicBezTo>
                <a:cubicBezTo>
                  <a:pt x="55" y="66"/>
                  <a:pt x="54" y="67"/>
                  <a:pt x="54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4"/>
                  <a:pt x="68" y="61"/>
                  <a:pt x="63" y="61"/>
                </a:cubicBezTo>
                <a:cubicBezTo>
                  <a:pt x="62" y="61"/>
                  <a:pt x="60" y="62"/>
                  <a:pt x="59" y="62"/>
                </a:cubicBezTo>
                <a:cubicBezTo>
                  <a:pt x="59" y="65"/>
                  <a:pt x="57" y="65"/>
                  <a:pt x="55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5"/>
                  <a:pt x="54" y="65"/>
                  <a:pt x="53" y="66"/>
                </a:cubicBezTo>
                <a:cubicBezTo>
                  <a:pt x="53" y="66"/>
                  <a:pt x="53" y="66"/>
                  <a:pt x="53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3" y="68"/>
                  <a:pt x="53" y="68"/>
                  <a:pt x="52" y="68"/>
                </a:cubicBezTo>
                <a:cubicBezTo>
                  <a:pt x="52" y="65"/>
                  <a:pt x="52" y="65"/>
                  <a:pt x="52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4" y="67"/>
                  <a:pt x="34" y="67"/>
                </a:cubicBezTo>
                <a:cubicBezTo>
                  <a:pt x="32" y="67"/>
                  <a:pt x="32" y="68"/>
                  <a:pt x="32" y="69"/>
                </a:cubicBezTo>
                <a:cubicBezTo>
                  <a:pt x="32" y="69"/>
                  <a:pt x="32" y="69"/>
                  <a:pt x="32" y="70"/>
                </a:cubicBezTo>
                <a:cubicBezTo>
                  <a:pt x="32" y="70"/>
                  <a:pt x="32" y="70"/>
                  <a:pt x="32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85"/>
                  <a:pt x="0" y="85"/>
                  <a:pt x="0" y="8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155"/>
                  <a:pt x="9" y="155"/>
                  <a:pt x="9" y="155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148"/>
                  <a:pt x="74" y="148"/>
                  <a:pt x="74" y="148"/>
                </a:cubicBezTo>
                <a:cubicBezTo>
                  <a:pt x="75" y="159"/>
                  <a:pt x="94" y="158"/>
                  <a:pt x="95" y="145"/>
                </a:cubicBezTo>
                <a:cubicBezTo>
                  <a:pt x="98" y="124"/>
                  <a:pt x="111" y="110"/>
                  <a:pt x="132" y="105"/>
                </a:cubicBezTo>
                <a:cubicBezTo>
                  <a:pt x="140" y="106"/>
                  <a:pt x="150" y="101"/>
                  <a:pt x="150" y="90"/>
                </a:cubicBezTo>
                <a:close/>
                <a:moveTo>
                  <a:pt x="24" y="23"/>
                </a:moveTo>
                <a:cubicBezTo>
                  <a:pt x="26" y="61"/>
                  <a:pt x="26" y="61"/>
                  <a:pt x="26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7" y="23"/>
                  <a:pt x="17" y="23"/>
                  <a:pt x="17" y="23"/>
                </a:cubicBezTo>
                <a:lnTo>
                  <a:pt x="24" y="23"/>
                </a:lnTo>
                <a:close/>
                <a:moveTo>
                  <a:pt x="24" y="23"/>
                </a:moveTo>
                <a:cubicBezTo>
                  <a:pt x="24" y="23"/>
                  <a:pt x="24" y="23"/>
                  <a:pt x="24" y="2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3" name="Freeform 93">
            <a:extLst>
              <a:ext uri="{FF2B5EF4-FFF2-40B4-BE49-F238E27FC236}">
                <a16:creationId xmlns:a16="http://schemas.microsoft.com/office/drawing/2014/main" id="{414F7F81-EDDB-4669-8320-F49F8172202B}"/>
              </a:ext>
            </a:extLst>
          </p:cNvPr>
          <p:cNvSpPr>
            <a:spLocks noEditPoints="1"/>
          </p:cNvSpPr>
          <p:nvPr/>
        </p:nvSpPr>
        <p:spPr bwMode="auto">
          <a:xfrm>
            <a:off x="738189" y="4681538"/>
            <a:ext cx="254000" cy="247650"/>
          </a:xfrm>
          <a:custGeom>
            <a:avLst/>
            <a:gdLst>
              <a:gd name="T0" fmla="*/ 148 w 160"/>
              <a:gd name="T1" fmla="*/ 37 h 156"/>
              <a:gd name="T2" fmla="*/ 99 w 160"/>
              <a:gd name="T3" fmla="*/ 37 h 156"/>
              <a:gd name="T4" fmla="*/ 116 w 160"/>
              <a:gd name="T5" fmla="*/ 8 h 156"/>
              <a:gd name="T6" fmla="*/ 114 w 160"/>
              <a:gd name="T7" fmla="*/ 1 h 156"/>
              <a:gd name="T8" fmla="*/ 107 w 160"/>
              <a:gd name="T9" fmla="*/ 3 h 156"/>
              <a:gd name="T10" fmla="*/ 86 w 160"/>
              <a:gd name="T11" fmla="*/ 37 h 156"/>
              <a:gd name="T12" fmla="*/ 73 w 160"/>
              <a:gd name="T13" fmla="*/ 37 h 156"/>
              <a:gd name="T14" fmla="*/ 52 w 160"/>
              <a:gd name="T15" fmla="*/ 3 h 156"/>
              <a:gd name="T16" fmla="*/ 45 w 160"/>
              <a:gd name="T17" fmla="*/ 1 h 156"/>
              <a:gd name="T18" fmla="*/ 43 w 160"/>
              <a:gd name="T19" fmla="*/ 8 h 156"/>
              <a:gd name="T20" fmla="*/ 61 w 160"/>
              <a:gd name="T21" fmla="*/ 37 h 156"/>
              <a:gd name="T22" fmla="*/ 11 w 160"/>
              <a:gd name="T23" fmla="*/ 37 h 156"/>
              <a:gd name="T24" fmla="*/ 0 w 160"/>
              <a:gd name="T25" fmla="*/ 49 h 156"/>
              <a:gd name="T26" fmla="*/ 0 w 160"/>
              <a:gd name="T27" fmla="*/ 145 h 156"/>
              <a:gd name="T28" fmla="*/ 11 w 160"/>
              <a:gd name="T29" fmla="*/ 156 h 156"/>
              <a:gd name="T30" fmla="*/ 148 w 160"/>
              <a:gd name="T31" fmla="*/ 156 h 156"/>
              <a:gd name="T32" fmla="*/ 160 w 160"/>
              <a:gd name="T33" fmla="*/ 145 h 156"/>
              <a:gd name="T34" fmla="*/ 160 w 160"/>
              <a:gd name="T35" fmla="*/ 49 h 156"/>
              <a:gd name="T36" fmla="*/ 148 w 160"/>
              <a:gd name="T37" fmla="*/ 37 h 156"/>
              <a:gd name="T38" fmla="*/ 112 w 160"/>
              <a:gd name="T39" fmla="*/ 131 h 156"/>
              <a:gd name="T40" fmla="*/ 106 w 160"/>
              <a:gd name="T41" fmla="*/ 137 h 156"/>
              <a:gd name="T42" fmla="*/ 25 w 160"/>
              <a:gd name="T43" fmla="*/ 137 h 156"/>
              <a:gd name="T44" fmla="*/ 19 w 160"/>
              <a:gd name="T45" fmla="*/ 131 h 156"/>
              <a:gd name="T46" fmla="*/ 19 w 160"/>
              <a:gd name="T47" fmla="*/ 63 h 156"/>
              <a:gd name="T48" fmla="*/ 25 w 160"/>
              <a:gd name="T49" fmla="*/ 57 h 156"/>
              <a:gd name="T50" fmla="*/ 106 w 160"/>
              <a:gd name="T51" fmla="*/ 57 h 156"/>
              <a:gd name="T52" fmla="*/ 112 w 160"/>
              <a:gd name="T53" fmla="*/ 63 h 156"/>
              <a:gd name="T54" fmla="*/ 112 w 160"/>
              <a:gd name="T55" fmla="*/ 131 h 156"/>
              <a:gd name="T56" fmla="*/ 135 w 160"/>
              <a:gd name="T57" fmla="*/ 129 h 156"/>
              <a:gd name="T58" fmla="*/ 124 w 160"/>
              <a:gd name="T59" fmla="*/ 118 h 156"/>
              <a:gd name="T60" fmla="*/ 135 w 160"/>
              <a:gd name="T61" fmla="*/ 107 h 156"/>
              <a:gd name="T62" fmla="*/ 146 w 160"/>
              <a:gd name="T63" fmla="*/ 118 h 156"/>
              <a:gd name="T64" fmla="*/ 135 w 160"/>
              <a:gd name="T65" fmla="*/ 129 h 156"/>
              <a:gd name="T66" fmla="*/ 135 w 160"/>
              <a:gd name="T67" fmla="*/ 87 h 156"/>
              <a:gd name="T68" fmla="*/ 124 w 160"/>
              <a:gd name="T69" fmla="*/ 76 h 156"/>
              <a:gd name="T70" fmla="*/ 135 w 160"/>
              <a:gd name="T71" fmla="*/ 65 h 156"/>
              <a:gd name="T72" fmla="*/ 146 w 160"/>
              <a:gd name="T73" fmla="*/ 76 h 156"/>
              <a:gd name="T74" fmla="*/ 135 w 160"/>
              <a:gd name="T75" fmla="*/ 87 h 156"/>
              <a:gd name="T76" fmla="*/ 135 w 160"/>
              <a:gd name="T77" fmla="*/ 87 h 156"/>
              <a:gd name="T78" fmla="*/ 135 w 160"/>
              <a:gd name="T79" fmla="*/ 87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6">
                <a:moveTo>
                  <a:pt x="148" y="37"/>
                </a:moveTo>
                <a:cubicBezTo>
                  <a:pt x="99" y="37"/>
                  <a:pt x="99" y="37"/>
                  <a:pt x="99" y="37"/>
                </a:cubicBezTo>
                <a:cubicBezTo>
                  <a:pt x="116" y="8"/>
                  <a:pt x="116" y="8"/>
                  <a:pt x="116" y="8"/>
                </a:cubicBezTo>
                <a:cubicBezTo>
                  <a:pt x="118" y="6"/>
                  <a:pt x="117" y="3"/>
                  <a:pt x="114" y="1"/>
                </a:cubicBezTo>
                <a:cubicBezTo>
                  <a:pt x="112" y="0"/>
                  <a:pt x="109" y="0"/>
                  <a:pt x="107" y="3"/>
                </a:cubicBezTo>
                <a:cubicBezTo>
                  <a:pt x="86" y="37"/>
                  <a:pt x="86" y="37"/>
                  <a:pt x="86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52" y="3"/>
                  <a:pt x="52" y="3"/>
                  <a:pt x="52" y="3"/>
                </a:cubicBezTo>
                <a:cubicBezTo>
                  <a:pt x="51" y="0"/>
                  <a:pt x="47" y="0"/>
                  <a:pt x="45" y="1"/>
                </a:cubicBezTo>
                <a:cubicBezTo>
                  <a:pt x="42" y="3"/>
                  <a:pt x="42" y="6"/>
                  <a:pt x="43" y="8"/>
                </a:cubicBezTo>
                <a:cubicBezTo>
                  <a:pt x="61" y="37"/>
                  <a:pt x="61" y="37"/>
                  <a:pt x="6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5" y="37"/>
                  <a:pt x="0" y="42"/>
                  <a:pt x="0" y="49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1"/>
                  <a:pt x="5" y="156"/>
                  <a:pt x="11" y="156"/>
                </a:cubicBezTo>
                <a:cubicBezTo>
                  <a:pt x="148" y="156"/>
                  <a:pt x="148" y="156"/>
                  <a:pt x="148" y="156"/>
                </a:cubicBezTo>
                <a:cubicBezTo>
                  <a:pt x="155" y="156"/>
                  <a:pt x="160" y="151"/>
                  <a:pt x="160" y="145"/>
                </a:cubicBezTo>
                <a:cubicBezTo>
                  <a:pt x="160" y="49"/>
                  <a:pt x="160" y="49"/>
                  <a:pt x="160" y="49"/>
                </a:cubicBezTo>
                <a:cubicBezTo>
                  <a:pt x="160" y="42"/>
                  <a:pt x="155" y="37"/>
                  <a:pt x="148" y="37"/>
                </a:cubicBezTo>
                <a:close/>
                <a:moveTo>
                  <a:pt x="112" y="131"/>
                </a:moveTo>
                <a:cubicBezTo>
                  <a:pt x="112" y="134"/>
                  <a:pt x="109" y="137"/>
                  <a:pt x="10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1" y="137"/>
                  <a:pt x="19" y="134"/>
                  <a:pt x="19" y="131"/>
                </a:cubicBezTo>
                <a:cubicBezTo>
                  <a:pt x="19" y="63"/>
                  <a:pt x="19" y="63"/>
                  <a:pt x="19" y="63"/>
                </a:cubicBezTo>
                <a:cubicBezTo>
                  <a:pt x="19" y="59"/>
                  <a:pt x="21" y="57"/>
                  <a:pt x="25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9" y="57"/>
                  <a:pt x="112" y="59"/>
                  <a:pt x="112" y="63"/>
                </a:cubicBezTo>
                <a:lnTo>
                  <a:pt x="112" y="131"/>
                </a:lnTo>
                <a:close/>
                <a:moveTo>
                  <a:pt x="135" y="129"/>
                </a:moveTo>
                <a:cubicBezTo>
                  <a:pt x="129" y="129"/>
                  <a:pt x="124" y="124"/>
                  <a:pt x="124" y="118"/>
                </a:cubicBezTo>
                <a:cubicBezTo>
                  <a:pt x="124" y="112"/>
                  <a:pt x="129" y="107"/>
                  <a:pt x="135" y="107"/>
                </a:cubicBezTo>
                <a:cubicBezTo>
                  <a:pt x="141" y="107"/>
                  <a:pt x="146" y="112"/>
                  <a:pt x="146" y="118"/>
                </a:cubicBezTo>
                <a:cubicBezTo>
                  <a:pt x="146" y="124"/>
                  <a:pt x="141" y="129"/>
                  <a:pt x="135" y="129"/>
                </a:cubicBezTo>
                <a:close/>
                <a:moveTo>
                  <a:pt x="135" y="87"/>
                </a:moveTo>
                <a:cubicBezTo>
                  <a:pt x="129" y="87"/>
                  <a:pt x="124" y="82"/>
                  <a:pt x="124" y="76"/>
                </a:cubicBezTo>
                <a:cubicBezTo>
                  <a:pt x="124" y="70"/>
                  <a:pt x="129" y="65"/>
                  <a:pt x="135" y="65"/>
                </a:cubicBezTo>
                <a:cubicBezTo>
                  <a:pt x="141" y="65"/>
                  <a:pt x="146" y="70"/>
                  <a:pt x="146" y="76"/>
                </a:cubicBezTo>
                <a:cubicBezTo>
                  <a:pt x="146" y="82"/>
                  <a:pt x="141" y="87"/>
                  <a:pt x="135" y="87"/>
                </a:cubicBezTo>
                <a:close/>
                <a:moveTo>
                  <a:pt x="135" y="87"/>
                </a:moveTo>
                <a:cubicBezTo>
                  <a:pt x="135" y="87"/>
                  <a:pt x="135" y="87"/>
                  <a:pt x="135" y="8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4" name="Freeform 94">
            <a:extLst>
              <a:ext uri="{FF2B5EF4-FFF2-40B4-BE49-F238E27FC236}">
                <a16:creationId xmlns:a16="http://schemas.microsoft.com/office/drawing/2014/main" id="{58684AAA-9C9A-4023-8EDE-F28DFB9FD53B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5780088"/>
            <a:ext cx="254000" cy="254000"/>
          </a:xfrm>
          <a:custGeom>
            <a:avLst/>
            <a:gdLst>
              <a:gd name="T0" fmla="*/ 102 w 160"/>
              <a:gd name="T1" fmla="*/ 29 h 160"/>
              <a:gd name="T2" fmla="*/ 96 w 160"/>
              <a:gd name="T3" fmla="*/ 30 h 160"/>
              <a:gd name="T4" fmla="*/ 49 w 160"/>
              <a:gd name="T5" fmla="*/ 77 h 160"/>
              <a:gd name="T6" fmla="*/ 47 w 160"/>
              <a:gd name="T7" fmla="*/ 81 h 160"/>
              <a:gd name="T8" fmla="*/ 50 w 160"/>
              <a:gd name="T9" fmla="*/ 85 h 160"/>
              <a:gd name="T10" fmla="*/ 73 w 160"/>
              <a:gd name="T11" fmla="*/ 92 h 160"/>
              <a:gd name="T12" fmla="*/ 57 w 160"/>
              <a:gd name="T13" fmla="*/ 125 h 160"/>
              <a:gd name="T14" fmla="*/ 59 w 160"/>
              <a:gd name="T15" fmla="*/ 131 h 160"/>
              <a:gd name="T16" fmla="*/ 65 w 160"/>
              <a:gd name="T17" fmla="*/ 130 h 160"/>
              <a:gd name="T18" fmla="*/ 112 w 160"/>
              <a:gd name="T19" fmla="*/ 83 h 160"/>
              <a:gd name="T20" fmla="*/ 113 w 160"/>
              <a:gd name="T21" fmla="*/ 79 h 160"/>
              <a:gd name="T22" fmla="*/ 110 w 160"/>
              <a:gd name="T23" fmla="*/ 76 h 160"/>
              <a:gd name="T24" fmla="*/ 87 w 160"/>
              <a:gd name="T25" fmla="*/ 68 h 160"/>
              <a:gd name="T26" fmla="*/ 103 w 160"/>
              <a:gd name="T27" fmla="*/ 35 h 160"/>
              <a:gd name="T28" fmla="*/ 102 w 160"/>
              <a:gd name="T29" fmla="*/ 29 h 160"/>
              <a:gd name="T30" fmla="*/ 80 w 160"/>
              <a:gd name="T31" fmla="*/ 0 h 160"/>
              <a:gd name="T32" fmla="*/ 19 w 160"/>
              <a:gd name="T33" fmla="*/ 29 h 160"/>
              <a:gd name="T34" fmla="*/ 19 w 160"/>
              <a:gd name="T35" fmla="*/ 24 h 160"/>
              <a:gd name="T36" fmla="*/ 14 w 160"/>
              <a:gd name="T37" fmla="*/ 19 h 160"/>
              <a:gd name="T38" fmla="*/ 9 w 160"/>
              <a:gd name="T39" fmla="*/ 24 h 160"/>
              <a:gd name="T40" fmla="*/ 9 w 160"/>
              <a:gd name="T41" fmla="*/ 44 h 160"/>
              <a:gd name="T42" fmla="*/ 14 w 160"/>
              <a:gd name="T43" fmla="*/ 48 h 160"/>
              <a:gd name="T44" fmla="*/ 14 w 160"/>
              <a:gd name="T45" fmla="*/ 48 h 160"/>
              <a:gd name="T46" fmla="*/ 33 w 160"/>
              <a:gd name="T47" fmla="*/ 47 h 160"/>
              <a:gd name="T48" fmla="*/ 38 w 160"/>
              <a:gd name="T49" fmla="*/ 42 h 160"/>
              <a:gd name="T50" fmla="*/ 33 w 160"/>
              <a:gd name="T51" fmla="*/ 38 h 160"/>
              <a:gd name="T52" fmla="*/ 23 w 160"/>
              <a:gd name="T53" fmla="*/ 39 h 160"/>
              <a:gd name="T54" fmla="*/ 80 w 160"/>
              <a:gd name="T55" fmla="*/ 9 h 160"/>
              <a:gd name="T56" fmla="*/ 151 w 160"/>
              <a:gd name="T57" fmla="*/ 80 h 160"/>
              <a:gd name="T58" fmla="*/ 155 w 160"/>
              <a:gd name="T59" fmla="*/ 85 h 160"/>
              <a:gd name="T60" fmla="*/ 160 w 160"/>
              <a:gd name="T61" fmla="*/ 80 h 160"/>
              <a:gd name="T62" fmla="*/ 80 w 160"/>
              <a:gd name="T63" fmla="*/ 0 h 160"/>
              <a:gd name="T64" fmla="*/ 146 w 160"/>
              <a:gd name="T65" fmla="*/ 112 h 160"/>
              <a:gd name="T66" fmla="*/ 127 w 160"/>
              <a:gd name="T67" fmla="*/ 113 h 160"/>
              <a:gd name="T68" fmla="*/ 123 w 160"/>
              <a:gd name="T69" fmla="*/ 118 h 160"/>
              <a:gd name="T70" fmla="*/ 128 w 160"/>
              <a:gd name="T71" fmla="*/ 122 h 160"/>
              <a:gd name="T72" fmla="*/ 137 w 160"/>
              <a:gd name="T73" fmla="*/ 122 h 160"/>
              <a:gd name="T74" fmla="*/ 80 w 160"/>
              <a:gd name="T75" fmla="*/ 151 h 160"/>
              <a:gd name="T76" fmla="*/ 9 w 160"/>
              <a:gd name="T77" fmla="*/ 80 h 160"/>
              <a:gd name="T78" fmla="*/ 5 w 160"/>
              <a:gd name="T79" fmla="*/ 75 h 160"/>
              <a:gd name="T80" fmla="*/ 0 w 160"/>
              <a:gd name="T81" fmla="*/ 80 h 160"/>
              <a:gd name="T82" fmla="*/ 80 w 160"/>
              <a:gd name="T83" fmla="*/ 160 h 160"/>
              <a:gd name="T84" fmla="*/ 141 w 160"/>
              <a:gd name="T85" fmla="*/ 131 h 160"/>
              <a:gd name="T86" fmla="*/ 141 w 160"/>
              <a:gd name="T87" fmla="*/ 136 h 160"/>
              <a:gd name="T88" fmla="*/ 146 w 160"/>
              <a:gd name="T89" fmla="*/ 141 h 160"/>
              <a:gd name="T90" fmla="*/ 151 w 160"/>
              <a:gd name="T91" fmla="*/ 136 h 160"/>
              <a:gd name="T92" fmla="*/ 151 w 160"/>
              <a:gd name="T93" fmla="*/ 116 h 160"/>
              <a:gd name="T94" fmla="*/ 146 w 160"/>
              <a:gd name="T95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02" y="29"/>
                </a:moveTo>
                <a:cubicBezTo>
                  <a:pt x="100" y="28"/>
                  <a:pt x="97" y="28"/>
                  <a:pt x="96" y="30"/>
                </a:cubicBezTo>
                <a:cubicBezTo>
                  <a:pt x="49" y="77"/>
                  <a:pt x="49" y="77"/>
                  <a:pt x="49" y="77"/>
                </a:cubicBezTo>
                <a:cubicBezTo>
                  <a:pt x="47" y="78"/>
                  <a:pt x="47" y="80"/>
                  <a:pt x="47" y="81"/>
                </a:cubicBezTo>
                <a:cubicBezTo>
                  <a:pt x="48" y="83"/>
                  <a:pt x="49" y="84"/>
                  <a:pt x="50" y="85"/>
                </a:cubicBezTo>
                <a:cubicBezTo>
                  <a:pt x="73" y="92"/>
                  <a:pt x="73" y="92"/>
                  <a:pt x="73" y="92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6" y="127"/>
                  <a:pt x="57" y="129"/>
                  <a:pt x="59" y="131"/>
                </a:cubicBezTo>
                <a:cubicBezTo>
                  <a:pt x="60" y="132"/>
                  <a:pt x="63" y="132"/>
                  <a:pt x="65" y="130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3" y="82"/>
                  <a:pt x="113" y="81"/>
                  <a:pt x="113" y="79"/>
                </a:cubicBezTo>
                <a:cubicBezTo>
                  <a:pt x="112" y="77"/>
                  <a:pt x="111" y="76"/>
                  <a:pt x="110" y="76"/>
                </a:cubicBezTo>
                <a:cubicBezTo>
                  <a:pt x="87" y="68"/>
                  <a:pt x="87" y="68"/>
                  <a:pt x="87" y="68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4" y="33"/>
                  <a:pt x="103" y="31"/>
                  <a:pt x="102" y="29"/>
                </a:cubicBezTo>
                <a:close/>
                <a:moveTo>
                  <a:pt x="80" y="0"/>
                </a:moveTo>
                <a:cubicBezTo>
                  <a:pt x="56" y="0"/>
                  <a:pt x="34" y="11"/>
                  <a:pt x="19" y="29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1"/>
                  <a:pt x="17" y="19"/>
                  <a:pt x="14" y="19"/>
                </a:cubicBezTo>
                <a:cubicBezTo>
                  <a:pt x="12" y="19"/>
                  <a:pt x="9" y="21"/>
                  <a:pt x="9" y="2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8"/>
                  <a:pt x="15" y="49"/>
                  <a:pt x="14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33" y="47"/>
                  <a:pt x="33" y="47"/>
                  <a:pt x="33" y="47"/>
                </a:cubicBezTo>
                <a:cubicBezTo>
                  <a:pt x="36" y="47"/>
                  <a:pt x="38" y="45"/>
                  <a:pt x="38" y="42"/>
                </a:cubicBezTo>
                <a:cubicBezTo>
                  <a:pt x="37" y="40"/>
                  <a:pt x="35" y="38"/>
                  <a:pt x="3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36" y="21"/>
                  <a:pt x="58" y="9"/>
                  <a:pt x="80" y="9"/>
                </a:cubicBezTo>
                <a:cubicBezTo>
                  <a:pt x="119" y="9"/>
                  <a:pt x="151" y="41"/>
                  <a:pt x="151" y="80"/>
                </a:cubicBezTo>
                <a:cubicBezTo>
                  <a:pt x="151" y="83"/>
                  <a:pt x="153" y="85"/>
                  <a:pt x="155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46" y="112"/>
                </a:moveTo>
                <a:cubicBezTo>
                  <a:pt x="127" y="113"/>
                  <a:pt x="127" y="113"/>
                  <a:pt x="127" y="113"/>
                </a:cubicBezTo>
                <a:cubicBezTo>
                  <a:pt x="124" y="113"/>
                  <a:pt x="122" y="115"/>
                  <a:pt x="123" y="118"/>
                </a:cubicBezTo>
                <a:cubicBezTo>
                  <a:pt x="123" y="120"/>
                  <a:pt x="125" y="122"/>
                  <a:pt x="128" y="122"/>
                </a:cubicBezTo>
                <a:cubicBezTo>
                  <a:pt x="137" y="122"/>
                  <a:pt x="137" y="122"/>
                  <a:pt x="137" y="122"/>
                </a:cubicBezTo>
                <a:cubicBezTo>
                  <a:pt x="124" y="140"/>
                  <a:pt x="103" y="151"/>
                  <a:pt x="80" y="151"/>
                </a:cubicBezTo>
                <a:cubicBezTo>
                  <a:pt x="41" y="151"/>
                  <a:pt x="9" y="119"/>
                  <a:pt x="9" y="80"/>
                </a:cubicBezTo>
                <a:cubicBezTo>
                  <a:pt x="9" y="78"/>
                  <a:pt x="7" y="75"/>
                  <a:pt x="5" y="75"/>
                </a:cubicBezTo>
                <a:cubicBezTo>
                  <a:pt x="2" y="75"/>
                  <a:pt x="0" y="78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04" y="160"/>
                  <a:pt x="126" y="149"/>
                  <a:pt x="141" y="131"/>
                </a:cubicBezTo>
                <a:cubicBezTo>
                  <a:pt x="141" y="136"/>
                  <a:pt x="141" y="136"/>
                  <a:pt x="141" y="136"/>
                </a:cubicBezTo>
                <a:cubicBezTo>
                  <a:pt x="141" y="139"/>
                  <a:pt x="143" y="141"/>
                  <a:pt x="146" y="141"/>
                </a:cubicBezTo>
                <a:cubicBezTo>
                  <a:pt x="149" y="141"/>
                  <a:pt x="151" y="139"/>
                  <a:pt x="151" y="13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4"/>
                  <a:pt x="148" y="112"/>
                  <a:pt x="146" y="1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5" name="Freeform 95">
            <a:extLst>
              <a:ext uri="{FF2B5EF4-FFF2-40B4-BE49-F238E27FC236}">
                <a16:creationId xmlns:a16="http://schemas.microsoft.com/office/drawing/2014/main" id="{FB7ADDC2-BE0F-4079-95D8-C8D75D00EBFA}"/>
              </a:ext>
            </a:extLst>
          </p:cNvPr>
          <p:cNvSpPr>
            <a:spLocks noEditPoints="1"/>
          </p:cNvSpPr>
          <p:nvPr/>
        </p:nvSpPr>
        <p:spPr bwMode="auto">
          <a:xfrm>
            <a:off x="11199814" y="4127501"/>
            <a:ext cx="249238" cy="254000"/>
          </a:xfrm>
          <a:custGeom>
            <a:avLst/>
            <a:gdLst>
              <a:gd name="T0" fmla="*/ 120 w 157"/>
              <a:gd name="T1" fmla="*/ 93 h 160"/>
              <a:gd name="T2" fmla="*/ 126 w 157"/>
              <a:gd name="T3" fmla="*/ 81 h 160"/>
              <a:gd name="T4" fmla="*/ 117 w 157"/>
              <a:gd name="T5" fmla="*/ 96 h 160"/>
              <a:gd name="T6" fmla="*/ 98 w 157"/>
              <a:gd name="T7" fmla="*/ 90 h 160"/>
              <a:gd name="T8" fmla="*/ 97 w 157"/>
              <a:gd name="T9" fmla="*/ 76 h 160"/>
              <a:gd name="T10" fmla="*/ 83 w 157"/>
              <a:gd name="T11" fmla="*/ 83 h 160"/>
              <a:gd name="T12" fmla="*/ 82 w 157"/>
              <a:gd name="T13" fmla="*/ 59 h 160"/>
              <a:gd name="T14" fmla="*/ 70 w 157"/>
              <a:gd name="T15" fmla="*/ 53 h 160"/>
              <a:gd name="T16" fmla="*/ 70 w 157"/>
              <a:gd name="T17" fmla="*/ 33 h 160"/>
              <a:gd name="T18" fmla="*/ 84 w 157"/>
              <a:gd name="T19" fmla="*/ 33 h 160"/>
              <a:gd name="T20" fmla="*/ 80 w 157"/>
              <a:gd name="T21" fmla="*/ 20 h 160"/>
              <a:gd name="T22" fmla="*/ 75 w 157"/>
              <a:gd name="T23" fmla="*/ 15 h 160"/>
              <a:gd name="T24" fmla="*/ 61 w 157"/>
              <a:gd name="T25" fmla="*/ 119 h 160"/>
              <a:gd name="T26" fmla="*/ 91 w 157"/>
              <a:gd name="T27" fmla="*/ 138 h 160"/>
              <a:gd name="T28" fmla="*/ 107 w 157"/>
              <a:gd name="T29" fmla="*/ 105 h 160"/>
              <a:gd name="T30" fmla="*/ 77 w 157"/>
              <a:gd name="T31" fmla="*/ 130 h 160"/>
              <a:gd name="T32" fmla="*/ 83 w 157"/>
              <a:gd name="T33" fmla="*/ 130 h 160"/>
              <a:gd name="T34" fmla="*/ 44 w 157"/>
              <a:gd name="T35" fmla="*/ 50 h 160"/>
              <a:gd name="T36" fmla="*/ 52 w 157"/>
              <a:gd name="T37" fmla="*/ 81 h 160"/>
              <a:gd name="T38" fmla="*/ 77 w 157"/>
              <a:gd name="T39" fmla="*/ 116 h 160"/>
              <a:gd name="T40" fmla="*/ 86 w 157"/>
              <a:gd name="T41" fmla="*/ 160 h 160"/>
              <a:gd name="T42" fmla="*/ 69 w 157"/>
              <a:gd name="T43" fmla="*/ 152 h 160"/>
              <a:gd name="T44" fmla="*/ 47 w 157"/>
              <a:gd name="T45" fmla="*/ 104 h 160"/>
              <a:gd name="T46" fmla="*/ 31 w 157"/>
              <a:gd name="T47" fmla="*/ 81 h 160"/>
              <a:gd name="T48" fmla="*/ 22 w 157"/>
              <a:gd name="T49" fmla="*/ 78 h 160"/>
              <a:gd name="T50" fmla="*/ 9 w 157"/>
              <a:gd name="T51" fmla="*/ 78 h 160"/>
              <a:gd name="T52" fmla="*/ 9 w 157"/>
              <a:gd name="T53" fmla="*/ 92 h 160"/>
              <a:gd name="T54" fmla="*/ 9 w 157"/>
              <a:gd name="T55" fmla="*/ 102 h 160"/>
              <a:gd name="T56" fmla="*/ 9 w 157"/>
              <a:gd name="T57" fmla="*/ 116 h 160"/>
              <a:gd name="T58" fmla="*/ 27 w 157"/>
              <a:gd name="T59" fmla="*/ 118 h 160"/>
              <a:gd name="T60" fmla="*/ 36 w 157"/>
              <a:gd name="T61" fmla="*/ 127 h 160"/>
              <a:gd name="T62" fmla="*/ 46 w 157"/>
              <a:gd name="T63" fmla="*/ 117 h 160"/>
              <a:gd name="T64" fmla="*/ 52 w 157"/>
              <a:gd name="T65" fmla="*/ 108 h 160"/>
              <a:gd name="T66" fmla="*/ 91 w 157"/>
              <a:gd name="T67" fmla="*/ 141 h 160"/>
              <a:gd name="T68" fmla="*/ 149 w 157"/>
              <a:gd name="T69" fmla="*/ 47 h 160"/>
              <a:gd name="T70" fmla="*/ 151 w 157"/>
              <a:gd name="T71" fmla="*/ 28 h 160"/>
              <a:gd name="T72" fmla="*/ 127 w 157"/>
              <a:gd name="T73" fmla="*/ 22 h 160"/>
              <a:gd name="T74" fmla="*/ 116 w 157"/>
              <a:gd name="T75" fmla="*/ 7 h 160"/>
              <a:gd name="T76" fmla="*/ 100 w 157"/>
              <a:gd name="T77" fmla="*/ 18 h 160"/>
              <a:gd name="T78" fmla="*/ 91 w 157"/>
              <a:gd name="T79" fmla="*/ 25 h 160"/>
              <a:gd name="T80" fmla="*/ 75 w 157"/>
              <a:gd name="T81" fmla="*/ 37 h 160"/>
              <a:gd name="T82" fmla="*/ 89 w 157"/>
              <a:gd name="T83" fmla="*/ 58 h 160"/>
              <a:gd name="T84" fmla="*/ 85 w 157"/>
              <a:gd name="T85" fmla="*/ 77 h 160"/>
              <a:gd name="T86" fmla="*/ 105 w 157"/>
              <a:gd name="T87" fmla="*/ 80 h 160"/>
              <a:gd name="T88" fmla="*/ 116 w 157"/>
              <a:gd name="T89" fmla="*/ 82 h 160"/>
              <a:gd name="T90" fmla="*/ 136 w 157"/>
              <a:gd name="T91" fmla="*/ 84 h 160"/>
              <a:gd name="T92" fmla="*/ 141 w 157"/>
              <a:gd name="T93" fmla="*/ 60 h 160"/>
              <a:gd name="T94" fmla="*/ 157 w 157"/>
              <a:gd name="T95" fmla="*/ 49 h 160"/>
              <a:gd name="T96" fmla="*/ 99 w 157"/>
              <a:gd name="T97" fmla="*/ 48 h 160"/>
              <a:gd name="T98" fmla="*/ 115 w 157"/>
              <a:gd name="T99" fmla="*/ 65 h 160"/>
              <a:gd name="T100" fmla="*/ 152 w 157"/>
              <a:gd name="T101" fmla="*/ 102 h 160"/>
              <a:gd name="T102" fmla="*/ 128 w 157"/>
              <a:gd name="T103" fmla="*/ 121 h 160"/>
              <a:gd name="T104" fmla="*/ 131 w 157"/>
              <a:gd name="T105" fmla="*/ 117 h 160"/>
              <a:gd name="T106" fmla="*/ 121 w 157"/>
              <a:gd name="T107" fmla="*/ 144 h 160"/>
              <a:gd name="T108" fmla="*/ 116 w 157"/>
              <a:gd name="T109" fmla="*/ 144 h 160"/>
              <a:gd name="T110" fmla="*/ 1 w 157"/>
              <a:gd name="T111" fmla="*/ 53 h 160"/>
              <a:gd name="T112" fmla="*/ 39 w 157"/>
              <a:gd name="T113" fmla="*/ 22 h 160"/>
              <a:gd name="T114" fmla="*/ 34 w 157"/>
              <a:gd name="T115" fmla="*/ 23 h 160"/>
              <a:gd name="T116" fmla="*/ 8 w 157"/>
              <a:gd name="T117" fmla="*/ 15 h 160"/>
              <a:gd name="T118" fmla="*/ 27 w 157"/>
              <a:gd name="T119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60">
                <a:moveTo>
                  <a:pt x="122" y="81"/>
                </a:moveTo>
                <a:cubicBezTo>
                  <a:pt x="122" y="81"/>
                  <a:pt x="121" y="82"/>
                  <a:pt x="121" y="8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0" y="93"/>
                  <a:pt x="120" y="94"/>
                  <a:pt x="120" y="94"/>
                </a:cubicBezTo>
                <a:cubicBezTo>
                  <a:pt x="122" y="90"/>
                  <a:pt x="125" y="86"/>
                  <a:pt x="126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5" y="80"/>
                  <a:pt x="124" y="80"/>
                  <a:pt x="122" y="81"/>
                </a:cubicBezTo>
                <a:close/>
                <a:moveTo>
                  <a:pt x="118" y="95"/>
                </a:moveTo>
                <a:cubicBezTo>
                  <a:pt x="118" y="95"/>
                  <a:pt x="118" y="96"/>
                  <a:pt x="117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00" y="93"/>
                  <a:pt x="100" y="93"/>
                  <a:pt x="100" y="93"/>
                </a:cubicBezTo>
                <a:cubicBezTo>
                  <a:pt x="99" y="93"/>
                  <a:pt x="98" y="92"/>
                  <a:pt x="98" y="90"/>
                </a:cubicBezTo>
                <a:cubicBezTo>
                  <a:pt x="98" y="90"/>
                  <a:pt x="98" y="90"/>
                  <a:pt x="98" y="90"/>
                </a:cubicBezTo>
                <a:cubicBezTo>
                  <a:pt x="100" y="79"/>
                  <a:pt x="100" y="79"/>
                  <a:pt x="100" y="79"/>
                </a:cubicBezTo>
                <a:cubicBezTo>
                  <a:pt x="100" y="78"/>
                  <a:pt x="99" y="77"/>
                  <a:pt x="97" y="76"/>
                </a:cubicBezTo>
                <a:cubicBezTo>
                  <a:pt x="97" y="76"/>
                  <a:pt x="96" y="76"/>
                  <a:pt x="95" y="77"/>
                </a:cubicBezTo>
                <a:cubicBezTo>
                  <a:pt x="87" y="83"/>
                  <a:pt x="87" y="83"/>
                  <a:pt x="87" y="83"/>
                </a:cubicBezTo>
                <a:cubicBezTo>
                  <a:pt x="85" y="84"/>
                  <a:pt x="84" y="84"/>
                  <a:pt x="83" y="83"/>
                </a:cubicBezTo>
                <a:cubicBezTo>
                  <a:pt x="73" y="70"/>
                  <a:pt x="73" y="70"/>
                  <a:pt x="73" y="70"/>
                </a:cubicBezTo>
                <a:cubicBezTo>
                  <a:pt x="72" y="68"/>
                  <a:pt x="72" y="67"/>
                  <a:pt x="73" y="66"/>
                </a:cubicBezTo>
                <a:cubicBezTo>
                  <a:pt x="82" y="59"/>
                  <a:pt x="82" y="59"/>
                  <a:pt x="82" y="59"/>
                </a:cubicBezTo>
                <a:cubicBezTo>
                  <a:pt x="83" y="58"/>
                  <a:pt x="84" y="57"/>
                  <a:pt x="83" y="55"/>
                </a:cubicBezTo>
                <a:cubicBezTo>
                  <a:pt x="82" y="55"/>
                  <a:pt x="82" y="54"/>
                  <a:pt x="81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69" y="53"/>
                  <a:pt x="68" y="51"/>
                  <a:pt x="68" y="50"/>
                </a:cubicBezTo>
                <a:cubicBezTo>
                  <a:pt x="68" y="50"/>
                  <a:pt x="68" y="50"/>
                  <a:pt x="68" y="50"/>
                </a:cubicBezTo>
                <a:cubicBezTo>
                  <a:pt x="70" y="33"/>
                  <a:pt x="70" y="33"/>
                  <a:pt x="70" y="33"/>
                </a:cubicBezTo>
                <a:cubicBezTo>
                  <a:pt x="70" y="32"/>
                  <a:pt x="72" y="31"/>
                  <a:pt x="73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84" y="33"/>
                  <a:pt x="84" y="33"/>
                  <a:pt x="84" y="33"/>
                </a:cubicBezTo>
                <a:cubicBezTo>
                  <a:pt x="85" y="33"/>
                  <a:pt x="86" y="32"/>
                  <a:pt x="87" y="31"/>
                </a:cubicBezTo>
                <a:cubicBezTo>
                  <a:pt x="87" y="30"/>
                  <a:pt x="87" y="29"/>
                  <a:pt x="86" y="28"/>
                </a:cubicBezTo>
                <a:cubicBezTo>
                  <a:pt x="80" y="20"/>
                  <a:pt x="80" y="20"/>
                  <a:pt x="80" y="20"/>
                </a:cubicBezTo>
                <a:cubicBezTo>
                  <a:pt x="79" y="18"/>
                  <a:pt x="79" y="17"/>
                  <a:pt x="81" y="16"/>
                </a:cubicBezTo>
                <a:cubicBezTo>
                  <a:pt x="82" y="15"/>
                  <a:pt x="82" y="15"/>
                  <a:pt x="82" y="15"/>
                </a:cubicBezTo>
                <a:cubicBezTo>
                  <a:pt x="80" y="14"/>
                  <a:pt x="77" y="15"/>
                  <a:pt x="75" y="15"/>
                </a:cubicBezTo>
                <a:cubicBezTo>
                  <a:pt x="47" y="18"/>
                  <a:pt x="28" y="42"/>
                  <a:pt x="31" y="70"/>
                </a:cubicBezTo>
                <a:cubicBezTo>
                  <a:pt x="33" y="84"/>
                  <a:pt x="41" y="98"/>
                  <a:pt x="54" y="106"/>
                </a:cubicBezTo>
                <a:cubicBezTo>
                  <a:pt x="58" y="108"/>
                  <a:pt x="61" y="113"/>
                  <a:pt x="61" y="119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34"/>
                  <a:pt x="65" y="138"/>
                  <a:pt x="69" y="138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6" y="138"/>
                  <a:pt x="99" y="134"/>
                  <a:pt x="99" y="130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99" y="113"/>
                  <a:pt x="102" y="108"/>
                  <a:pt x="107" y="105"/>
                </a:cubicBezTo>
                <a:cubicBezTo>
                  <a:pt x="111" y="103"/>
                  <a:pt x="115" y="99"/>
                  <a:pt x="118" y="95"/>
                </a:cubicBezTo>
                <a:close/>
                <a:moveTo>
                  <a:pt x="83" y="130"/>
                </a:moveTo>
                <a:cubicBezTo>
                  <a:pt x="77" y="130"/>
                  <a:pt x="77" y="130"/>
                  <a:pt x="77" y="130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83" y="122"/>
                  <a:pt x="83" y="122"/>
                  <a:pt x="83" y="122"/>
                </a:cubicBezTo>
                <a:lnTo>
                  <a:pt x="83" y="130"/>
                </a:lnTo>
                <a:close/>
                <a:moveTo>
                  <a:pt x="77" y="116"/>
                </a:moveTo>
                <a:cubicBezTo>
                  <a:pt x="77" y="109"/>
                  <a:pt x="73" y="102"/>
                  <a:pt x="66" y="100"/>
                </a:cubicBezTo>
                <a:cubicBezTo>
                  <a:pt x="46" y="92"/>
                  <a:pt x="37" y="70"/>
                  <a:pt x="44" y="50"/>
                </a:cubicBezTo>
                <a:cubicBezTo>
                  <a:pt x="47" y="42"/>
                  <a:pt x="53" y="36"/>
                  <a:pt x="60" y="31"/>
                </a:cubicBezTo>
                <a:cubicBezTo>
                  <a:pt x="63" y="36"/>
                  <a:pt x="63" y="36"/>
                  <a:pt x="63" y="36"/>
                </a:cubicBezTo>
                <a:cubicBezTo>
                  <a:pt x="47" y="46"/>
                  <a:pt x="43" y="66"/>
                  <a:pt x="52" y="81"/>
                </a:cubicBezTo>
                <a:cubicBezTo>
                  <a:pt x="56" y="87"/>
                  <a:pt x="62" y="92"/>
                  <a:pt x="68" y="95"/>
                </a:cubicBezTo>
                <a:cubicBezTo>
                  <a:pt x="77" y="98"/>
                  <a:pt x="83" y="107"/>
                  <a:pt x="83" y="116"/>
                </a:cubicBezTo>
                <a:lnTo>
                  <a:pt x="77" y="116"/>
                </a:lnTo>
                <a:close/>
                <a:moveTo>
                  <a:pt x="69" y="155"/>
                </a:moveTo>
                <a:cubicBezTo>
                  <a:pt x="69" y="158"/>
                  <a:pt x="72" y="160"/>
                  <a:pt x="75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9" y="160"/>
                  <a:pt x="91" y="158"/>
                  <a:pt x="91" y="155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69" y="152"/>
                  <a:pt x="69" y="152"/>
                  <a:pt x="69" y="152"/>
                </a:cubicBezTo>
                <a:lnTo>
                  <a:pt x="69" y="155"/>
                </a:lnTo>
                <a:close/>
                <a:moveTo>
                  <a:pt x="52" y="108"/>
                </a:moveTo>
                <a:cubicBezTo>
                  <a:pt x="50" y="107"/>
                  <a:pt x="49" y="106"/>
                  <a:pt x="47" y="104"/>
                </a:cubicBezTo>
                <a:cubicBezTo>
                  <a:pt x="43" y="113"/>
                  <a:pt x="33" y="116"/>
                  <a:pt x="25" y="112"/>
                </a:cubicBezTo>
                <a:cubicBezTo>
                  <a:pt x="20" y="109"/>
                  <a:pt x="16" y="103"/>
                  <a:pt x="16" y="97"/>
                </a:cubicBezTo>
                <a:cubicBezTo>
                  <a:pt x="16" y="89"/>
                  <a:pt x="22" y="82"/>
                  <a:pt x="31" y="81"/>
                </a:cubicBezTo>
                <a:cubicBezTo>
                  <a:pt x="30" y="78"/>
                  <a:pt x="29" y="74"/>
                  <a:pt x="29" y="71"/>
                </a:cubicBezTo>
                <a:cubicBezTo>
                  <a:pt x="28" y="74"/>
                  <a:pt x="28" y="74"/>
                  <a:pt x="28" y="74"/>
                </a:cubicBezTo>
                <a:cubicBezTo>
                  <a:pt x="27" y="76"/>
                  <a:pt x="25" y="78"/>
                  <a:pt x="22" y="78"/>
                </a:cubicBezTo>
                <a:cubicBezTo>
                  <a:pt x="21" y="78"/>
                  <a:pt x="20" y="77"/>
                  <a:pt x="20" y="77"/>
                </a:cubicBezTo>
                <a:cubicBezTo>
                  <a:pt x="14" y="73"/>
                  <a:pt x="14" y="73"/>
                  <a:pt x="14" y="73"/>
                </a:cubicBezTo>
                <a:cubicBezTo>
                  <a:pt x="9" y="78"/>
                  <a:pt x="9" y="78"/>
                  <a:pt x="9" y="78"/>
                </a:cubicBezTo>
                <a:cubicBezTo>
                  <a:pt x="13" y="84"/>
                  <a:pt x="13" y="84"/>
                  <a:pt x="13" y="84"/>
                </a:cubicBezTo>
                <a:cubicBezTo>
                  <a:pt x="15" y="86"/>
                  <a:pt x="14" y="90"/>
                  <a:pt x="11" y="91"/>
                </a:cubicBezTo>
                <a:cubicBezTo>
                  <a:pt x="11" y="92"/>
                  <a:pt x="10" y="92"/>
                  <a:pt x="9" y="92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100"/>
                  <a:pt x="3" y="100"/>
                  <a:pt x="3" y="100"/>
                </a:cubicBezTo>
                <a:cubicBezTo>
                  <a:pt x="9" y="102"/>
                  <a:pt x="9" y="102"/>
                  <a:pt x="9" y="102"/>
                </a:cubicBezTo>
                <a:cubicBezTo>
                  <a:pt x="12" y="102"/>
                  <a:pt x="14" y="105"/>
                  <a:pt x="14" y="108"/>
                </a:cubicBezTo>
                <a:cubicBezTo>
                  <a:pt x="13" y="109"/>
                  <a:pt x="13" y="110"/>
                  <a:pt x="13" y="110"/>
                </a:cubicBezTo>
                <a:cubicBezTo>
                  <a:pt x="9" y="116"/>
                  <a:pt x="9" y="116"/>
                  <a:pt x="9" y="116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20" y="117"/>
                  <a:pt x="20" y="117"/>
                  <a:pt x="20" y="117"/>
                </a:cubicBezTo>
                <a:cubicBezTo>
                  <a:pt x="22" y="115"/>
                  <a:pt x="25" y="116"/>
                  <a:pt x="27" y="118"/>
                </a:cubicBezTo>
                <a:cubicBezTo>
                  <a:pt x="28" y="119"/>
                  <a:pt x="28" y="120"/>
                  <a:pt x="28" y="120"/>
                </a:cubicBezTo>
                <a:cubicBezTo>
                  <a:pt x="29" y="127"/>
                  <a:pt x="29" y="127"/>
                  <a:pt x="29" y="127"/>
                </a:cubicBezTo>
                <a:cubicBezTo>
                  <a:pt x="36" y="127"/>
                  <a:pt x="36" y="127"/>
                  <a:pt x="36" y="127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8" y="117"/>
                  <a:pt x="41" y="115"/>
                  <a:pt x="44" y="116"/>
                </a:cubicBezTo>
                <a:cubicBezTo>
                  <a:pt x="45" y="116"/>
                  <a:pt x="45" y="116"/>
                  <a:pt x="46" y="117"/>
                </a:cubicBezTo>
                <a:cubicBezTo>
                  <a:pt x="52" y="121"/>
                  <a:pt x="52" y="121"/>
                  <a:pt x="52" y="121"/>
                </a:cubicBezTo>
                <a:cubicBezTo>
                  <a:pt x="58" y="115"/>
                  <a:pt x="58" y="115"/>
                  <a:pt x="58" y="115"/>
                </a:cubicBezTo>
                <a:cubicBezTo>
                  <a:pt x="57" y="112"/>
                  <a:pt x="55" y="110"/>
                  <a:pt x="52" y="108"/>
                </a:cubicBezTo>
                <a:close/>
                <a:moveTo>
                  <a:pt x="69" y="146"/>
                </a:moveTo>
                <a:cubicBezTo>
                  <a:pt x="91" y="146"/>
                  <a:pt x="91" y="146"/>
                  <a:pt x="91" y="146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69" y="141"/>
                  <a:pt x="69" y="141"/>
                  <a:pt x="69" y="141"/>
                </a:cubicBezTo>
                <a:lnTo>
                  <a:pt x="69" y="146"/>
                </a:lnTo>
                <a:close/>
                <a:moveTo>
                  <a:pt x="149" y="47"/>
                </a:moveTo>
                <a:cubicBezTo>
                  <a:pt x="144" y="47"/>
                  <a:pt x="141" y="43"/>
                  <a:pt x="142" y="38"/>
                </a:cubicBezTo>
                <a:cubicBezTo>
                  <a:pt x="142" y="36"/>
                  <a:pt x="143" y="34"/>
                  <a:pt x="145" y="33"/>
                </a:cubicBezTo>
                <a:cubicBezTo>
                  <a:pt x="151" y="28"/>
                  <a:pt x="151" y="28"/>
                  <a:pt x="151" y="28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5" y="27"/>
                  <a:pt x="130" y="26"/>
                  <a:pt x="127" y="22"/>
                </a:cubicBezTo>
                <a:cubicBezTo>
                  <a:pt x="126" y="20"/>
                  <a:pt x="125" y="18"/>
                  <a:pt x="125" y="16"/>
                </a:cubicBezTo>
                <a:cubicBezTo>
                  <a:pt x="126" y="8"/>
                  <a:pt x="126" y="8"/>
                  <a:pt x="126" y="8"/>
                </a:cubicBezTo>
                <a:cubicBezTo>
                  <a:pt x="116" y="7"/>
                  <a:pt x="116" y="7"/>
                  <a:pt x="116" y="7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9"/>
                  <a:pt x="110" y="22"/>
                  <a:pt x="105" y="22"/>
                </a:cubicBezTo>
                <a:cubicBezTo>
                  <a:pt x="103" y="21"/>
                  <a:pt x="101" y="20"/>
                  <a:pt x="100" y="18"/>
                </a:cubicBezTo>
                <a:cubicBezTo>
                  <a:pt x="95" y="12"/>
                  <a:pt x="95" y="12"/>
                  <a:pt x="95" y="12"/>
                </a:cubicBezTo>
                <a:cubicBezTo>
                  <a:pt x="86" y="19"/>
                  <a:pt x="86" y="19"/>
                  <a:pt x="86" y="19"/>
                </a:cubicBezTo>
                <a:cubicBezTo>
                  <a:pt x="91" y="25"/>
                  <a:pt x="91" y="25"/>
                  <a:pt x="91" y="25"/>
                </a:cubicBezTo>
                <a:cubicBezTo>
                  <a:pt x="94" y="29"/>
                  <a:pt x="93" y="34"/>
                  <a:pt x="89" y="36"/>
                </a:cubicBezTo>
                <a:cubicBezTo>
                  <a:pt x="87" y="38"/>
                  <a:pt x="85" y="38"/>
                  <a:pt x="83" y="38"/>
                </a:cubicBezTo>
                <a:cubicBezTo>
                  <a:pt x="75" y="37"/>
                  <a:pt x="75" y="37"/>
                  <a:pt x="75" y="37"/>
                </a:cubicBezTo>
                <a:cubicBezTo>
                  <a:pt x="74" y="48"/>
                  <a:pt x="74" y="48"/>
                  <a:pt x="74" y="48"/>
                </a:cubicBezTo>
                <a:cubicBezTo>
                  <a:pt x="82" y="49"/>
                  <a:pt x="82" y="49"/>
                  <a:pt x="82" y="49"/>
                </a:cubicBezTo>
                <a:cubicBezTo>
                  <a:pt x="86" y="50"/>
                  <a:pt x="89" y="54"/>
                  <a:pt x="89" y="58"/>
                </a:cubicBezTo>
                <a:cubicBezTo>
                  <a:pt x="88" y="60"/>
                  <a:pt x="87" y="62"/>
                  <a:pt x="85" y="64"/>
                </a:cubicBezTo>
                <a:cubicBezTo>
                  <a:pt x="79" y="69"/>
                  <a:pt x="79" y="69"/>
                  <a:pt x="79" y="69"/>
                </a:cubicBezTo>
                <a:cubicBezTo>
                  <a:pt x="85" y="77"/>
                  <a:pt x="85" y="77"/>
                  <a:pt x="85" y="77"/>
                </a:cubicBezTo>
                <a:cubicBezTo>
                  <a:pt x="92" y="72"/>
                  <a:pt x="92" y="72"/>
                  <a:pt x="92" y="72"/>
                </a:cubicBezTo>
                <a:cubicBezTo>
                  <a:pt x="96" y="70"/>
                  <a:pt x="101" y="70"/>
                  <a:pt x="103" y="74"/>
                </a:cubicBezTo>
                <a:cubicBezTo>
                  <a:pt x="105" y="76"/>
                  <a:pt x="105" y="78"/>
                  <a:pt x="105" y="80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15" y="90"/>
                  <a:pt x="115" y="90"/>
                  <a:pt x="115" y="90"/>
                </a:cubicBezTo>
                <a:cubicBezTo>
                  <a:pt x="116" y="82"/>
                  <a:pt x="116" y="82"/>
                  <a:pt x="116" y="82"/>
                </a:cubicBezTo>
                <a:cubicBezTo>
                  <a:pt x="117" y="77"/>
                  <a:pt x="121" y="74"/>
                  <a:pt x="125" y="75"/>
                </a:cubicBezTo>
                <a:cubicBezTo>
                  <a:pt x="127" y="75"/>
                  <a:pt x="129" y="76"/>
                  <a:pt x="131" y="78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7" y="68"/>
                  <a:pt x="137" y="63"/>
                  <a:pt x="141" y="60"/>
                </a:cubicBezTo>
                <a:cubicBezTo>
                  <a:pt x="143" y="59"/>
                  <a:pt x="145" y="58"/>
                  <a:pt x="147" y="58"/>
                </a:cubicBezTo>
                <a:cubicBezTo>
                  <a:pt x="155" y="59"/>
                  <a:pt x="155" y="59"/>
                  <a:pt x="155" y="59"/>
                </a:cubicBezTo>
                <a:cubicBezTo>
                  <a:pt x="157" y="49"/>
                  <a:pt x="157" y="49"/>
                  <a:pt x="157" y="49"/>
                </a:cubicBezTo>
                <a:lnTo>
                  <a:pt x="149" y="47"/>
                </a:lnTo>
                <a:close/>
                <a:moveTo>
                  <a:pt x="115" y="65"/>
                </a:moveTo>
                <a:cubicBezTo>
                  <a:pt x="106" y="65"/>
                  <a:pt x="99" y="57"/>
                  <a:pt x="99" y="48"/>
                </a:cubicBezTo>
                <a:cubicBezTo>
                  <a:pt x="99" y="39"/>
                  <a:pt x="106" y="32"/>
                  <a:pt x="115" y="32"/>
                </a:cubicBezTo>
                <a:cubicBezTo>
                  <a:pt x="124" y="32"/>
                  <a:pt x="132" y="39"/>
                  <a:pt x="132" y="48"/>
                </a:cubicBezTo>
                <a:cubicBezTo>
                  <a:pt x="132" y="57"/>
                  <a:pt x="124" y="65"/>
                  <a:pt x="115" y="65"/>
                </a:cubicBezTo>
                <a:close/>
                <a:moveTo>
                  <a:pt x="132" y="108"/>
                </a:moveTo>
                <a:cubicBezTo>
                  <a:pt x="152" y="108"/>
                  <a:pt x="152" y="108"/>
                  <a:pt x="152" y="108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32" y="102"/>
                  <a:pt x="132" y="102"/>
                  <a:pt x="132" y="102"/>
                </a:cubicBezTo>
                <a:lnTo>
                  <a:pt x="132" y="108"/>
                </a:lnTo>
                <a:close/>
                <a:moveTo>
                  <a:pt x="128" y="121"/>
                </a:moveTo>
                <a:cubicBezTo>
                  <a:pt x="144" y="135"/>
                  <a:pt x="144" y="135"/>
                  <a:pt x="144" y="135"/>
                </a:cubicBezTo>
                <a:cubicBezTo>
                  <a:pt x="148" y="130"/>
                  <a:pt x="148" y="130"/>
                  <a:pt x="148" y="130"/>
                </a:cubicBezTo>
                <a:cubicBezTo>
                  <a:pt x="131" y="117"/>
                  <a:pt x="131" y="117"/>
                  <a:pt x="131" y="117"/>
                </a:cubicBezTo>
                <a:lnTo>
                  <a:pt x="128" y="121"/>
                </a:lnTo>
                <a:close/>
                <a:moveTo>
                  <a:pt x="116" y="144"/>
                </a:moveTo>
                <a:cubicBezTo>
                  <a:pt x="121" y="144"/>
                  <a:pt x="121" y="144"/>
                  <a:pt x="121" y="144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6" y="124"/>
                  <a:pt x="116" y="124"/>
                  <a:pt x="116" y="124"/>
                </a:cubicBezTo>
                <a:lnTo>
                  <a:pt x="116" y="144"/>
                </a:lnTo>
                <a:close/>
                <a:moveTo>
                  <a:pt x="22" y="42"/>
                </a:moveTo>
                <a:cubicBezTo>
                  <a:pt x="0" y="48"/>
                  <a:pt x="0" y="48"/>
                  <a:pt x="0" y="48"/>
                </a:cubicBezTo>
                <a:cubicBezTo>
                  <a:pt x="1" y="53"/>
                  <a:pt x="1" y="53"/>
                  <a:pt x="1" y="53"/>
                </a:cubicBezTo>
                <a:cubicBezTo>
                  <a:pt x="23" y="47"/>
                  <a:pt x="23" y="47"/>
                  <a:pt x="23" y="47"/>
                </a:cubicBezTo>
                <a:lnTo>
                  <a:pt x="22" y="42"/>
                </a:lnTo>
                <a:close/>
                <a:moveTo>
                  <a:pt x="39" y="22"/>
                </a:moveTo>
                <a:cubicBezTo>
                  <a:pt x="33" y="0"/>
                  <a:pt x="33" y="0"/>
                  <a:pt x="33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34" y="23"/>
                  <a:pt x="34" y="23"/>
                  <a:pt x="34" y="23"/>
                </a:cubicBezTo>
                <a:lnTo>
                  <a:pt x="39" y="22"/>
                </a:lnTo>
                <a:close/>
                <a:moveTo>
                  <a:pt x="27" y="29"/>
                </a:moveTo>
                <a:cubicBezTo>
                  <a:pt x="8" y="15"/>
                  <a:pt x="8" y="15"/>
                  <a:pt x="8" y="15"/>
                </a:cubicBezTo>
                <a:cubicBezTo>
                  <a:pt x="4" y="19"/>
                  <a:pt x="4" y="19"/>
                  <a:pt x="4" y="19"/>
                </a:cubicBezTo>
                <a:cubicBezTo>
                  <a:pt x="24" y="33"/>
                  <a:pt x="24" y="33"/>
                  <a:pt x="24" y="33"/>
                </a:cubicBezTo>
                <a:lnTo>
                  <a:pt x="27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" name="Freeform 96">
            <a:extLst>
              <a:ext uri="{FF2B5EF4-FFF2-40B4-BE49-F238E27FC236}">
                <a16:creationId xmlns:a16="http://schemas.microsoft.com/office/drawing/2014/main" id="{96726C68-9DCF-4CCA-8002-FB734BD4387E}"/>
              </a:ext>
            </a:extLst>
          </p:cNvPr>
          <p:cNvSpPr>
            <a:spLocks noEditPoints="1"/>
          </p:cNvSpPr>
          <p:nvPr/>
        </p:nvSpPr>
        <p:spPr bwMode="auto">
          <a:xfrm>
            <a:off x="4649789" y="4127501"/>
            <a:ext cx="136525" cy="254000"/>
          </a:xfrm>
          <a:custGeom>
            <a:avLst/>
            <a:gdLst>
              <a:gd name="T0" fmla="*/ 74 w 86"/>
              <a:gd name="T1" fmla="*/ 0 h 160"/>
              <a:gd name="T2" fmla="*/ 11 w 86"/>
              <a:gd name="T3" fmla="*/ 0 h 160"/>
              <a:gd name="T4" fmla="*/ 0 w 86"/>
              <a:gd name="T5" fmla="*/ 12 h 160"/>
              <a:gd name="T6" fmla="*/ 0 w 86"/>
              <a:gd name="T7" fmla="*/ 149 h 160"/>
              <a:gd name="T8" fmla="*/ 11 w 86"/>
              <a:gd name="T9" fmla="*/ 160 h 160"/>
              <a:gd name="T10" fmla="*/ 74 w 86"/>
              <a:gd name="T11" fmla="*/ 160 h 160"/>
              <a:gd name="T12" fmla="*/ 86 w 86"/>
              <a:gd name="T13" fmla="*/ 149 h 160"/>
              <a:gd name="T14" fmla="*/ 86 w 86"/>
              <a:gd name="T15" fmla="*/ 12 h 160"/>
              <a:gd name="T16" fmla="*/ 74 w 86"/>
              <a:gd name="T17" fmla="*/ 0 h 160"/>
              <a:gd name="T18" fmla="*/ 35 w 86"/>
              <a:gd name="T19" fmla="*/ 7 h 160"/>
              <a:gd name="T20" fmla="*/ 51 w 86"/>
              <a:gd name="T21" fmla="*/ 7 h 160"/>
              <a:gd name="T22" fmla="*/ 52 w 86"/>
              <a:gd name="T23" fmla="*/ 8 h 160"/>
              <a:gd name="T24" fmla="*/ 51 w 86"/>
              <a:gd name="T25" fmla="*/ 9 h 160"/>
              <a:gd name="T26" fmla="*/ 35 w 86"/>
              <a:gd name="T27" fmla="*/ 9 h 160"/>
              <a:gd name="T28" fmla="*/ 34 w 86"/>
              <a:gd name="T29" fmla="*/ 8 h 160"/>
              <a:gd name="T30" fmla="*/ 35 w 86"/>
              <a:gd name="T31" fmla="*/ 7 h 160"/>
              <a:gd name="T32" fmla="*/ 20 w 86"/>
              <a:gd name="T33" fmla="*/ 4 h 160"/>
              <a:gd name="T34" fmla="*/ 21 w 86"/>
              <a:gd name="T35" fmla="*/ 6 h 160"/>
              <a:gd name="T36" fmla="*/ 20 w 86"/>
              <a:gd name="T37" fmla="*/ 8 h 160"/>
              <a:gd name="T38" fmla="*/ 18 w 86"/>
              <a:gd name="T39" fmla="*/ 6 h 160"/>
              <a:gd name="T40" fmla="*/ 20 w 86"/>
              <a:gd name="T41" fmla="*/ 4 h 160"/>
              <a:gd name="T42" fmla="*/ 12 w 86"/>
              <a:gd name="T43" fmla="*/ 4 h 160"/>
              <a:gd name="T44" fmla="*/ 15 w 86"/>
              <a:gd name="T45" fmla="*/ 6 h 160"/>
              <a:gd name="T46" fmla="*/ 12 w 86"/>
              <a:gd name="T47" fmla="*/ 9 h 160"/>
              <a:gd name="T48" fmla="*/ 10 w 86"/>
              <a:gd name="T49" fmla="*/ 6 h 160"/>
              <a:gd name="T50" fmla="*/ 12 w 86"/>
              <a:gd name="T51" fmla="*/ 4 h 160"/>
              <a:gd name="T52" fmla="*/ 47 w 86"/>
              <a:gd name="T53" fmla="*/ 154 h 160"/>
              <a:gd name="T54" fmla="*/ 39 w 86"/>
              <a:gd name="T55" fmla="*/ 154 h 160"/>
              <a:gd name="T56" fmla="*/ 34 w 86"/>
              <a:gd name="T57" fmla="*/ 150 h 160"/>
              <a:gd name="T58" fmla="*/ 39 w 86"/>
              <a:gd name="T59" fmla="*/ 145 h 160"/>
              <a:gd name="T60" fmla="*/ 47 w 86"/>
              <a:gd name="T61" fmla="*/ 145 h 160"/>
              <a:gd name="T62" fmla="*/ 51 w 86"/>
              <a:gd name="T63" fmla="*/ 150 h 160"/>
              <a:gd name="T64" fmla="*/ 47 w 86"/>
              <a:gd name="T65" fmla="*/ 154 h 160"/>
              <a:gd name="T66" fmla="*/ 81 w 86"/>
              <a:gd name="T67" fmla="*/ 141 h 160"/>
              <a:gd name="T68" fmla="*/ 5 w 86"/>
              <a:gd name="T69" fmla="*/ 141 h 160"/>
              <a:gd name="T70" fmla="*/ 5 w 86"/>
              <a:gd name="T71" fmla="*/ 19 h 160"/>
              <a:gd name="T72" fmla="*/ 81 w 86"/>
              <a:gd name="T73" fmla="*/ 19 h 160"/>
              <a:gd name="T74" fmla="*/ 81 w 86"/>
              <a:gd name="T75" fmla="*/ 141 h 160"/>
              <a:gd name="T76" fmla="*/ 81 w 86"/>
              <a:gd name="T77" fmla="*/ 141 h 160"/>
              <a:gd name="T78" fmla="*/ 81 w 86"/>
              <a:gd name="T79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6" h="160">
                <a:moveTo>
                  <a:pt x="74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81" y="160"/>
                  <a:pt x="86" y="155"/>
                  <a:pt x="86" y="149"/>
                </a:cubicBezTo>
                <a:cubicBezTo>
                  <a:pt x="86" y="12"/>
                  <a:pt x="86" y="12"/>
                  <a:pt x="86" y="12"/>
                </a:cubicBezTo>
                <a:cubicBezTo>
                  <a:pt x="86" y="5"/>
                  <a:pt x="81" y="0"/>
                  <a:pt x="74" y="0"/>
                </a:cubicBezTo>
                <a:close/>
                <a:moveTo>
                  <a:pt x="35" y="7"/>
                </a:moveTo>
                <a:cubicBezTo>
                  <a:pt x="51" y="7"/>
                  <a:pt x="51" y="7"/>
                  <a:pt x="51" y="7"/>
                </a:cubicBezTo>
                <a:cubicBezTo>
                  <a:pt x="51" y="7"/>
                  <a:pt x="52" y="7"/>
                  <a:pt x="52" y="8"/>
                </a:cubicBezTo>
                <a:cubicBezTo>
                  <a:pt x="52" y="8"/>
                  <a:pt x="51" y="9"/>
                  <a:pt x="51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4" y="8"/>
                  <a:pt x="34" y="8"/>
                </a:cubicBezTo>
                <a:cubicBezTo>
                  <a:pt x="34" y="7"/>
                  <a:pt x="35" y="7"/>
                  <a:pt x="35" y="7"/>
                </a:cubicBezTo>
                <a:close/>
                <a:moveTo>
                  <a:pt x="20" y="4"/>
                </a:moveTo>
                <a:cubicBezTo>
                  <a:pt x="21" y="4"/>
                  <a:pt x="21" y="5"/>
                  <a:pt x="21" y="6"/>
                </a:cubicBezTo>
                <a:cubicBezTo>
                  <a:pt x="21" y="7"/>
                  <a:pt x="21" y="8"/>
                  <a:pt x="20" y="8"/>
                </a:cubicBezTo>
                <a:cubicBezTo>
                  <a:pt x="19" y="8"/>
                  <a:pt x="18" y="7"/>
                  <a:pt x="18" y="6"/>
                </a:cubicBezTo>
                <a:cubicBezTo>
                  <a:pt x="18" y="5"/>
                  <a:pt x="19" y="4"/>
                  <a:pt x="20" y="4"/>
                </a:cubicBezTo>
                <a:close/>
                <a:moveTo>
                  <a:pt x="12" y="4"/>
                </a:moveTo>
                <a:cubicBezTo>
                  <a:pt x="14" y="4"/>
                  <a:pt x="15" y="5"/>
                  <a:pt x="15" y="6"/>
                </a:cubicBezTo>
                <a:cubicBezTo>
                  <a:pt x="15" y="8"/>
                  <a:pt x="14" y="9"/>
                  <a:pt x="12" y="9"/>
                </a:cubicBezTo>
                <a:cubicBezTo>
                  <a:pt x="11" y="9"/>
                  <a:pt x="10" y="8"/>
                  <a:pt x="10" y="6"/>
                </a:cubicBezTo>
                <a:cubicBezTo>
                  <a:pt x="10" y="5"/>
                  <a:pt x="11" y="4"/>
                  <a:pt x="12" y="4"/>
                </a:cubicBezTo>
                <a:close/>
                <a:moveTo>
                  <a:pt x="47" y="154"/>
                </a:moveTo>
                <a:cubicBezTo>
                  <a:pt x="39" y="154"/>
                  <a:pt x="39" y="154"/>
                  <a:pt x="39" y="154"/>
                </a:cubicBezTo>
                <a:cubicBezTo>
                  <a:pt x="36" y="154"/>
                  <a:pt x="34" y="152"/>
                  <a:pt x="34" y="150"/>
                </a:cubicBezTo>
                <a:cubicBezTo>
                  <a:pt x="34" y="147"/>
                  <a:pt x="36" y="145"/>
                  <a:pt x="39" y="145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49" y="145"/>
                  <a:pt x="51" y="147"/>
                  <a:pt x="51" y="150"/>
                </a:cubicBezTo>
                <a:cubicBezTo>
                  <a:pt x="51" y="152"/>
                  <a:pt x="49" y="154"/>
                  <a:pt x="47" y="154"/>
                </a:cubicBezTo>
                <a:close/>
                <a:moveTo>
                  <a:pt x="81" y="141"/>
                </a:moveTo>
                <a:cubicBezTo>
                  <a:pt x="5" y="141"/>
                  <a:pt x="5" y="141"/>
                  <a:pt x="5" y="141"/>
                </a:cubicBezTo>
                <a:cubicBezTo>
                  <a:pt x="5" y="19"/>
                  <a:pt x="5" y="19"/>
                  <a:pt x="5" y="19"/>
                </a:cubicBezTo>
                <a:cubicBezTo>
                  <a:pt x="81" y="19"/>
                  <a:pt x="81" y="19"/>
                  <a:pt x="81" y="19"/>
                </a:cubicBezTo>
                <a:lnTo>
                  <a:pt x="81" y="141"/>
                </a:lnTo>
                <a:close/>
                <a:moveTo>
                  <a:pt x="81" y="141"/>
                </a:moveTo>
                <a:cubicBezTo>
                  <a:pt x="81" y="141"/>
                  <a:pt x="81" y="141"/>
                  <a:pt x="81" y="14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" name="Freeform 97">
            <a:extLst>
              <a:ext uri="{FF2B5EF4-FFF2-40B4-BE49-F238E27FC236}">
                <a16:creationId xmlns:a16="http://schemas.microsoft.com/office/drawing/2014/main" id="{7B09E5E3-633C-4A89-891B-FEB4A17006A2}"/>
              </a:ext>
            </a:extLst>
          </p:cNvPr>
          <p:cNvSpPr>
            <a:spLocks noEditPoints="1"/>
          </p:cNvSpPr>
          <p:nvPr/>
        </p:nvSpPr>
        <p:spPr bwMode="auto">
          <a:xfrm>
            <a:off x="5137151" y="4127501"/>
            <a:ext cx="263525" cy="254000"/>
          </a:xfrm>
          <a:custGeom>
            <a:avLst/>
            <a:gdLst>
              <a:gd name="T0" fmla="*/ 150 w 166"/>
              <a:gd name="T1" fmla="*/ 12 h 160"/>
              <a:gd name="T2" fmla="*/ 150 w 166"/>
              <a:gd name="T3" fmla="*/ 52 h 160"/>
              <a:gd name="T4" fmla="*/ 152 w 166"/>
              <a:gd name="T5" fmla="*/ 57 h 160"/>
              <a:gd name="T6" fmla="*/ 154 w 166"/>
              <a:gd name="T7" fmla="*/ 12 h 160"/>
              <a:gd name="T8" fmla="*/ 16 w 166"/>
              <a:gd name="T9" fmla="*/ 12 h 160"/>
              <a:gd name="T10" fmla="*/ 12 w 166"/>
              <a:gd name="T11" fmla="*/ 56 h 160"/>
              <a:gd name="T12" fmla="*/ 16 w 166"/>
              <a:gd name="T13" fmla="*/ 56 h 160"/>
              <a:gd name="T14" fmla="*/ 16 w 166"/>
              <a:gd name="T15" fmla="*/ 16 h 160"/>
              <a:gd name="T16" fmla="*/ 139 w 166"/>
              <a:gd name="T17" fmla="*/ 18 h 160"/>
              <a:gd name="T18" fmla="*/ 144 w 166"/>
              <a:gd name="T19" fmla="*/ 34 h 160"/>
              <a:gd name="T20" fmla="*/ 139 w 166"/>
              <a:gd name="T21" fmla="*/ 51 h 160"/>
              <a:gd name="T22" fmla="*/ 142 w 166"/>
              <a:gd name="T23" fmla="*/ 51 h 160"/>
              <a:gd name="T24" fmla="*/ 142 w 166"/>
              <a:gd name="T25" fmla="*/ 18 h 160"/>
              <a:gd name="T26" fmla="*/ 27 w 166"/>
              <a:gd name="T27" fmla="*/ 21 h 160"/>
              <a:gd name="T28" fmla="*/ 23 w 166"/>
              <a:gd name="T29" fmla="*/ 18 h 160"/>
              <a:gd name="T30" fmla="*/ 23 w 166"/>
              <a:gd name="T31" fmla="*/ 50 h 160"/>
              <a:gd name="T32" fmla="*/ 27 w 166"/>
              <a:gd name="T33" fmla="*/ 50 h 160"/>
              <a:gd name="T34" fmla="*/ 22 w 166"/>
              <a:gd name="T35" fmla="*/ 34 h 160"/>
              <a:gd name="T36" fmla="*/ 77 w 166"/>
              <a:gd name="T37" fmla="*/ 141 h 160"/>
              <a:gd name="T38" fmla="*/ 88 w 166"/>
              <a:gd name="T39" fmla="*/ 141 h 160"/>
              <a:gd name="T40" fmla="*/ 116 w 166"/>
              <a:gd name="T41" fmla="*/ 0 h 160"/>
              <a:gd name="T42" fmla="*/ 37 w 166"/>
              <a:gd name="T43" fmla="*/ 12 h 160"/>
              <a:gd name="T44" fmla="*/ 49 w 166"/>
              <a:gd name="T45" fmla="*/ 160 h 160"/>
              <a:gd name="T46" fmla="*/ 128 w 166"/>
              <a:gd name="T47" fmla="*/ 148 h 160"/>
              <a:gd name="T48" fmla="*/ 116 w 166"/>
              <a:gd name="T49" fmla="*/ 0 h 160"/>
              <a:gd name="T50" fmla="*/ 93 w 166"/>
              <a:gd name="T51" fmla="*/ 8 h 160"/>
              <a:gd name="T52" fmla="*/ 93 w 166"/>
              <a:gd name="T53" fmla="*/ 13 h 160"/>
              <a:gd name="T54" fmla="*/ 88 w 166"/>
              <a:gd name="T55" fmla="*/ 11 h 160"/>
              <a:gd name="T56" fmla="*/ 72 w 166"/>
              <a:gd name="T57" fmla="*/ 8 h 160"/>
              <a:gd name="T58" fmla="*/ 85 w 166"/>
              <a:gd name="T59" fmla="*/ 11 h 160"/>
              <a:gd name="T60" fmla="*/ 72 w 166"/>
              <a:gd name="T61" fmla="*/ 13 h 160"/>
              <a:gd name="T62" fmla="*/ 72 w 166"/>
              <a:gd name="T63" fmla="*/ 8 h 160"/>
              <a:gd name="T64" fmla="*/ 72 w 166"/>
              <a:gd name="T65" fmla="*/ 141 h 160"/>
              <a:gd name="T66" fmla="*/ 93 w 166"/>
              <a:gd name="T67" fmla="*/ 141 h 160"/>
              <a:gd name="T68" fmla="*/ 123 w 166"/>
              <a:gd name="T69" fmla="*/ 123 h 160"/>
              <a:gd name="T70" fmla="*/ 43 w 166"/>
              <a:gd name="T71" fmla="*/ 21 h 160"/>
              <a:gd name="T72" fmla="*/ 123 w 166"/>
              <a:gd name="T73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6" h="160">
                <a:moveTo>
                  <a:pt x="154" y="12"/>
                </a:moveTo>
                <a:cubicBezTo>
                  <a:pt x="153" y="11"/>
                  <a:pt x="151" y="11"/>
                  <a:pt x="150" y="12"/>
                </a:cubicBezTo>
                <a:cubicBezTo>
                  <a:pt x="149" y="13"/>
                  <a:pt x="149" y="15"/>
                  <a:pt x="150" y="16"/>
                </a:cubicBezTo>
                <a:cubicBezTo>
                  <a:pt x="160" y="26"/>
                  <a:pt x="160" y="42"/>
                  <a:pt x="150" y="52"/>
                </a:cubicBezTo>
                <a:cubicBezTo>
                  <a:pt x="149" y="53"/>
                  <a:pt x="149" y="55"/>
                  <a:pt x="150" y="56"/>
                </a:cubicBezTo>
                <a:cubicBezTo>
                  <a:pt x="150" y="56"/>
                  <a:pt x="151" y="57"/>
                  <a:pt x="152" y="57"/>
                </a:cubicBezTo>
                <a:cubicBezTo>
                  <a:pt x="152" y="57"/>
                  <a:pt x="153" y="56"/>
                  <a:pt x="154" y="56"/>
                </a:cubicBezTo>
                <a:cubicBezTo>
                  <a:pt x="166" y="44"/>
                  <a:pt x="166" y="24"/>
                  <a:pt x="154" y="12"/>
                </a:cubicBezTo>
                <a:close/>
                <a:moveTo>
                  <a:pt x="16" y="16"/>
                </a:moveTo>
                <a:cubicBezTo>
                  <a:pt x="17" y="15"/>
                  <a:pt x="17" y="13"/>
                  <a:pt x="16" y="12"/>
                </a:cubicBezTo>
                <a:cubicBezTo>
                  <a:pt x="14" y="11"/>
                  <a:pt x="13" y="11"/>
                  <a:pt x="12" y="12"/>
                </a:cubicBezTo>
                <a:cubicBezTo>
                  <a:pt x="0" y="24"/>
                  <a:pt x="0" y="44"/>
                  <a:pt x="12" y="56"/>
                </a:cubicBezTo>
                <a:cubicBezTo>
                  <a:pt x="12" y="56"/>
                  <a:pt x="13" y="57"/>
                  <a:pt x="14" y="57"/>
                </a:cubicBezTo>
                <a:cubicBezTo>
                  <a:pt x="14" y="57"/>
                  <a:pt x="15" y="56"/>
                  <a:pt x="16" y="56"/>
                </a:cubicBezTo>
                <a:cubicBezTo>
                  <a:pt x="17" y="55"/>
                  <a:pt x="17" y="53"/>
                  <a:pt x="16" y="52"/>
                </a:cubicBezTo>
                <a:cubicBezTo>
                  <a:pt x="6" y="42"/>
                  <a:pt x="6" y="26"/>
                  <a:pt x="16" y="16"/>
                </a:cubicBezTo>
                <a:close/>
                <a:moveTo>
                  <a:pt x="142" y="18"/>
                </a:moveTo>
                <a:cubicBezTo>
                  <a:pt x="141" y="17"/>
                  <a:pt x="140" y="17"/>
                  <a:pt x="139" y="18"/>
                </a:cubicBezTo>
                <a:cubicBezTo>
                  <a:pt x="138" y="19"/>
                  <a:pt x="138" y="21"/>
                  <a:pt x="139" y="22"/>
                </a:cubicBezTo>
                <a:cubicBezTo>
                  <a:pt x="142" y="25"/>
                  <a:pt x="144" y="30"/>
                  <a:pt x="144" y="34"/>
                </a:cubicBezTo>
                <a:cubicBezTo>
                  <a:pt x="144" y="39"/>
                  <a:pt x="142" y="44"/>
                  <a:pt x="139" y="47"/>
                </a:cubicBezTo>
                <a:cubicBezTo>
                  <a:pt x="138" y="48"/>
                  <a:pt x="138" y="50"/>
                  <a:pt x="139" y="51"/>
                </a:cubicBezTo>
                <a:cubicBezTo>
                  <a:pt x="139" y="51"/>
                  <a:pt x="140" y="51"/>
                  <a:pt x="141" y="51"/>
                </a:cubicBezTo>
                <a:cubicBezTo>
                  <a:pt x="141" y="51"/>
                  <a:pt x="142" y="51"/>
                  <a:pt x="142" y="51"/>
                </a:cubicBezTo>
                <a:cubicBezTo>
                  <a:pt x="147" y="46"/>
                  <a:pt x="149" y="41"/>
                  <a:pt x="149" y="34"/>
                </a:cubicBezTo>
                <a:cubicBezTo>
                  <a:pt x="149" y="28"/>
                  <a:pt x="147" y="23"/>
                  <a:pt x="142" y="18"/>
                </a:cubicBezTo>
                <a:close/>
                <a:moveTo>
                  <a:pt x="22" y="34"/>
                </a:moveTo>
                <a:cubicBezTo>
                  <a:pt x="22" y="29"/>
                  <a:pt x="23" y="25"/>
                  <a:pt x="27" y="21"/>
                </a:cubicBezTo>
                <a:cubicBezTo>
                  <a:pt x="28" y="20"/>
                  <a:pt x="28" y="19"/>
                  <a:pt x="27" y="18"/>
                </a:cubicBezTo>
                <a:cubicBezTo>
                  <a:pt x="26" y="17"/>
                  <a:pt x="24" y="17"/>
                  <a:pt x="23" y="18"/>
                </a:cubicBezTo>
                <a:cubicBezTo>
                  <a:pt x="19" y="22"/>
                  <a:pt x="16" y="28"/>
                  <a:pt x="16" y="34"/>
                </a:cubicBezTo>
                <a:cubicBezTo>
                  <a:pt x="16" y="40"/>
                  <a:pt x="19" y="46"/>
                  <a:pt x="23" y="50"/>
                </a:cubicBezTo>
                <a:cubicBezTo>
                  <a:pt x="23" y="50"/>
                  <a:pt x="24" y="51"/>
                  <a:pt x="25" y="51"/>
                </a:cubicBezTo>
                <a:cubicBezTo>
                  <a:pt x="26" y="51"/>
                  <a:pt x="26" y="50"/>
                  <a:pt x="27" y="50"/>
                </a:cubicBezTo>
                <a:cubicBezTo>
                  <a:pt x="28" y="49"/>
                  <a:pt x="28" y="47"/>
                  <a:pt x="27" y="46"/>
                </a:cubicBezTo>
                <a:cubicBezTo>
                  <a:pt x="23" y="43"/>
                  <a:pt x="22" y="38"/>
                  <a:pt x="22" y="34"/>
                </a:cubicBezTo>
                <a:close/>
                <a:moveTo>
                  <a:pt x="83" y="136"/>
                </a:moveTo>
                <a:cubicBezTo>
                  <a:pt x="80" y="136"/>
                  <a:pt x="77" y="138"/>
                  <a:pt x="77" y="141"/>
                </a:cubicBezTo>
                <a:cubicBezTo>
                  <a:pt x="77" y="144"/>
                  <a:pt x="80" y="147"/>
                  <a:pt x="83" y="147"/>
                </a:cubicBezTo>
                <a:cubicBezTo>
                  <a:pt x="86" y="147"/>
                  <a:pt x="88" y="144"/>
                  <a:pt x="88" y="141"/>
                </a:cubicBezTo>
                <a:cubicBezTo>
                  <a:pt x="88" y="138"/>
                  <a:pt x="86" y="136"/>
                  <a:pt x="83" y="136"/>
                </a:cubicBezTo>
                <a:close/>
                <a:moveTo>
                  <a:pt x="116" y="0"/>
                </a:moveTo>
                <a:cubicBezTo>
                  <a:pt x="49" y="0"/>
                  <a:pt x="49" y="0"/>
                  <a:pt x="49" y="0"/>
                </a:cubicBezTo>
                <a:cubicBezTo>
                  <a:pt x="43" y="0"/>
                  <a:pt x="37" y="5"/>
                  <a:pt x="37" y="12"/>
                </a:cubicBezTo>
                <a:cubicBezTo>
                  <a:pt x="37" y="148"/>
                  <a:pt x="37" y="148"/>
                  <a:pt x="37" y="148"/>
                </a:cubicBezTo>
                <a:cubicBezTo>
                  <a:pt x="37" y="155"/>
                  <a:pt x="43" y="160"/>
                  <a:pt x="49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3" y="160"/>
                  <a:pt x="128" y="155"/>
                  <a:pt x="128" y="148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23" y="0"/>
                  <a:pt x="116" y="0"/>
                </a:cubicBezTo>
                <a:close/>
                <a:moveTo>
                  <a:pt x="91" y="8"/>
                </a:moveTo>
                <a:cubicBezTo>
                  <a:pt x="93" y="8"/>
                  <a:pt x="93" y="8"/>
                  <a:pt x="93" y="8"/>
                </a:cubicBezTo>
                <a:cubicBezTo>
                  <a:pt x="95" y="8"/>
                  <a:pt x="96" y="9"/>
                  <a:pt x="96" y="11"/>
                </a:cubicBezTo>
                <a:cubicBezTo>
                  <a:pt x="96" y="12"/>
                  <a:pt x="95" y="13"/>
                  <a:pt x="93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89" y="13"/>
                  <a:pt x="88" y="12"/>
                  <a:pt x="88" y="11"/>
                </a:cubicBezTo>
                <a:cubicBezTo>
                  <a:pt x="88" y="9"/>
                  <a:pt x="89" y="8"/>
                  <a:pt x="91" y="8"/>
                </a:cubicBezTo>
                <a:close/>
                <a:moveTo>
                  <a:pt x="72" y="8"/>
                </a:moveTo>
                <a:cubicBezTo>
                  <a:pt x="83" y="8"/>
                  <a:pt x="83" y="8"/>
                  <a:pt x="83" y="8"/>
                </a:cubicBezTo>
                <a:cubicBezTo>
                  <a:pt x="84" y="8"/>
                  <a:pt x="85" y="9"/>
                  <a:pt x="85" y="11"/>
                </a:cubicBezTo>
                <a:cubicBezTo>
                  <a:pt x="85" y="12"/>
                  <a:pt x="84" y="13"/>
                  <a:pt x="83" y="13"/>
                </a:cubicBezTo>
                <a:cubicBezTo>
                  <a:pt x="72" y="13"/>
                  <a:pt x="72" y="13"/>
                  <a:pt x="72" y="13"/>
                </a:cubicBezTo>
                <a:cubicBezTo>
                  <a:pt x="71" y="13"/>
                  <a:pt x="69" y="12"/>
                  <a:pt x="69" y="11"/>
                </a:cubicBezTo>
                <a:cubicBezTo>
                  <a:pt x="69" y="9"/>
                  <a:pt x="71" y="8"/>
                  <a:pt x="72" y="8"/>
                </a:cubicBezTo>
                <a:close/>
                <a:moveTo>
                  <a:pt x="83" y="152"/>
                </a:moveTo>
                <a:cubicBezTo>
                  <a:pt x="77" y="152"/>
                  <a:pt x="72" y="147"/>
                  <a:pt x="72" y="141"/>
                </a:cubicBezTo>
                <a:cubicBezTo>
                  <a:pt x="72" y="136"/>
                  <a:pt x="77" y="131"/>
                  <a:pt x="83" y="131"/>
                </a:cubicBezTo>
                <a:cubicBezTo>
                  <a:pt x="89" y="131"/>
                  <a:pt x="93" y="136"/>
                  <a:pt x="93" y="141"/>
                </a:cubicBezTo>
                <a:cubicBezTo>
                  <a:pt x="93" y="147"/>
                  <a:pt x="89" y="152"/>
                  <a:pt x="83" y="152"/>
                </a:cubicBezTo>
                <a:close/>
                <a:moveTo>
                  <a:pt x="123" y="123"/>
                </a:moveTo>
                <a:cubicBezTo>
                  <a:pt x="43" y="123"/>
                  <a:pt x="43" y="123"/>
                  <a:pt x="43" y="123"/>
                </a:cubicBezTo>
                <a:cubicBezTo>
                  <a:pt x="43" y="21"/>
                  <a:pt x="43" y="21"/>
                  <a:pt x="43" y="21"/>
                </a:cubicBezTo>
                <a:cubicBezTo>
                  <a:pt x="123" y="21"/>
                  <a:pt x="123" y="21"/>
                  <a:pt x="123" y="21"/>
                </a:cubicBezTo>
                <a:lnTo>
                  <a:pt x="123" y="1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Freeform 98">
            <a:extLst>
              <a:ext uri="{FF2B5EF4-FFF2-40B4-BE49-F238E27FC236}">
                <a16:creationId xmlns:a16="http://schemas.microsoft.com/office/drawing/2014/main" id="{E2D18C99-A8BC-454C-911F-B12B5C8FF9AF}"/>
              </a:ext>
            </a:extLst>
          </p:cNvPr>
          <p:cNvSpPr>
            <a:spLocks noEditPoints="1"/>
          </p:cNvSpPr>
          <p:nvPr/>
        </p:nvSpPr>
        <p:spPr bwMode="auto">
          <a:xfrm>
            <a:off x="755651" y="4127501"/>
            <a:ext cx="217488" cy="254000"/>
          </a:xfrm>
          <a:custGeom>
            <a:avLst/>
            <a:gdLst>
              <a:gd name="T0" fmla="*/ 76 w 137"/>
              <a:gd name="T1" fmla="*/ 91 h 160"/>
              <a:gd name="T2" fmla="*/ 69 w 137"/>
              <a:gd name="T3" fmla="*/ 91 h 160"/>
              <a:gd name="T4" fmla="*/ 62 w 137"/>
              <a:gd name="T5" fmla="*/ 91 h 160"/>
              <a:gd name="T6" fmla="*/ 14 w 137"/>
              <a:gd name="T7" fmla="*/ 84 h 160"/>
              <a:gd name="T8" fmla="*/ 0 w 137"/>
              <a:gd name="T9" fmla="*/ 77 h 160"/>
              <a:gd name="T10" fmla="*/ 0 w 137"/>
              <a:gd name="T11" fmla="*/ 103 h 160"/>
              <a:gd name="T12" fmla="*/ 69 w 137"/>
              <a:gd name="T13" fmla="*/ 119 h 160"/>
              <a:gd name="T14" fmla="*/ 137 w 137"/>
              <a:gd name="T15" fmla="*/ 103 h 160"/>
              <a:gd name="T16" fmla="*/ 137 w 137"/>
              <a:gd name="T17" fmla="*/ 77 h 160"/>
              <a:gd name="T18" fmla="*/ 124 w 137"/>
              <a:gd name="T19" fmla="*/ 84 h 160"/>
              <a:gd name="T20" fmla="*/ 76 w 137"/>
              <a:gd name="T21" fmla="*/ 91 h 160"/>
              <a:gd name="T22" fmla="*/ 0 w 137"/>
              <a:gd name="T23" fmla="*/ 41 h 160"/>
              <a:gd name="T24" fmla="*/ 0 w 137"/>
              <a:gd name="T25" fmla="*/ 67 h 160"/>
              <a:gd name="T26" fmla="*/ 61 w 137"/>
              <a:gd name="T27" fmla="*/ 82 h 160"/>
              <a:gd name="T28" fmla="*/ 62 w 137"/>
              <a:gd name="T29" fmla="*/ 82 h 160"/>
              <a:gd name="T30" fmla="*/ 65 w 137"/>
              <a:gd name="T31" fmla="*/ 83 h 160"/>
              <a:gd name="T32" fmla="*/ 69 w 137"/>
              <a:gd name="T33" fmla="*/ 83 h 160"/>
              <a:gd name="T34" fmla="*/ 73 w 137"/>
              <a:gd name="T35" fmla="*/ 83 h 160"/>
              <a:gd name="T36" fmla="*/ 75 w 137"/>
              <a:gd name="T37" fmla="*/ 82 h 160"/>
              <a:gd name="T38" fmla="*/ 76 w 137"/>
              <a:gd name="T39" fmla="*/ 82 h 160"/>
              <a:gd name="T40" fmla="*/ 137 w 137"/>
              <a:gd name="T41" fmla="*/ 67 h 160"/>
              <a:gd name="T42" fmla="*/ 137 w 137"/>
              <a:gd name="T43" fmla="*/ 41 h 160"/>
              <a:gd name="T44" fmla="*/ 69 w 137"/>
              <a:gd name="T45" fmla="*/ 55 h 160"/>
              <a:gd name="T46" fmla="*/ 0 w 137"/>
              <a:gd name="T47" fmla="*/ 41 h 160"/>
              <a:gd name="T48" fmla="*/ 137 w 137"/>
              <a:gd name="T49" fmla="*/ 24 h 160"/>
              <a:gd name="T50" fmla="*/ 69 w 137"/>
              <a:gd name="T51" fmla="*/ 0 h 160"/>
              <a:gd name="T52" fmla="*/ 0 w 137"/>
              <a:gd name="T53" fmla="*/ 23 h 160"/>
              <a:gd name="T54" fmla="*/ 0 w 137"/>
              <a:gd name="T55" fmla="*/ 25 h 160"/>
              <a:gd name="T56" fmla="*/ 0 w 137"/>
              <a:gd name="T57" fmla="*/ 31 h 160"/>
              <a:gd name="T58" fmla="*/ 69 w 137"/>
              <a:gd name="T59" fmla="*/ 47 h 160"/>
              <a:gd name="T60" fmla="*/ 137 w 137"/>
              <a:gd name="T61" fmla="*/ 31 h 160"/>
              <a:gd name="T62" fmla="*/ 137 w 137"/>
              <a:gd name="T63" fmla="*/ 25 h 160"/>
              <a:gd name="T64" fmla="*/ 137 w 137"/>
              <a:gd name="T65" fmla="*/ 24 h 160"/>
              <a:gd name="T66" fmla="*/ 0 w 137"/>
              <a:gd name="T67" fmla="*/ 113 h 160"/>
              <a:gd name="T68" fmla="*/ 0 w 137"/>
              <a:gd name="T69" fmla="*/ 135 h 160"/>
              <a:gd name="T70" fmla="*/ 0 w 137"/>
              <a:gd name="T71" fmla="*/ 137 h 160"/>
              <a:gd name="T72" fmla="*/ 69 w 137"/>
              <a:gd name="T73" fmla="*/ 160 h 160"/>
              <a:gd name="T74" fmla="*/ 137 w 137"/>
              <a:gd name="T75" fmla="*/ 137 h 160"/>
              <a:gd name="T76" fmla="*/ 137 w 137"/>
              <a:gd name="T77" fmla="*/ 135 h 160"/>
              <a:gd name="T78" fmla="*/ 137 w 137"/>
              <a:gd name="T79" fmla="*/ 113 h 160"/>
              <a:gd name="T80" fmla="*/ 69 w 137"/>
              <a:gd name="T81" fmla="*/ 127 h 160"/>
              <a:gd name="T82" fmla="*/ 0 w 137"/>
              <a:gd name="T83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7" h="160">
                <a:moveTo>
                  <a:pt x="76" y="91"/>
                </a:moveTo>
                <a:cubicBezTo>
                  <a:pt x="73" y="91"/>
                  <a:pt x="71" y="91"/>
                  <a:pt x="69" y="91"/>
                </a:cubicBezTo>
                <a:cubicBezTo>
                  <a:pt x="66" y="91"/>
                  <a:pt x="64" y="91"/>
                  <a:pt x="62" y="91"/>
                </a:cubicBezTo>
                <a:cubicBezTo>
                  <a:pt x="41" y="90"/>
                  <a:pt x="25" y="88"/>
                  <a:pt x="14" y="84"/>
                </a:cubicBezTo>
                <a:cubicBezTo>
                  <a:pt x="8" y="82"/>
                  <a:pt x="4" y="80"/>
                  <a:pt x="0" y="77"/>
                </a:cubicBezTo>
                <a:cubicBezTo>
                  <a:pt x="0" y="103"/>
                  <a:pt x="0" y="103"/>
                  <a:pt x="0" y="103"/>
                </a:cubicBezTo>
                <a:cubicBezTo>
                  <a:pt x="8" y="111"/>
                  <a:pt x="34" y="119"/>
                  <a:pt x="69" y="119"/>
                </a:cubicBezTo>
                <a:cubicBezTo>
                  <a:pt x="103" y="119"/>
                  <a:pt x="130" y="111"/>
                  <a:pt x="137" y="103"/>
                </a:cubicBezTo>
                <a:cubicBezTo>
                  <a:pt x="137" y="77"/>
                  <a:pt x="137" y="77"/>
                  <a:pt x="137" y="77"/>
                </a:cubicBezTo>
                <a:cubicBezTo>
                  <a:pt x="134" y="80"/>
                  <a:pt x="129" y="82"/>
                  <a:pt x="124" y="84"/>
                </a:cubicBezTo>
                <a:cubicBezTo>
                  <a:pt x="112" y="88"/>
                  <a:pt x="96" y="90"/>
                  <a:pt x="76" y="91"/>
                </a:cubicBezTo>
                <a:close/>
                <a:moveTo>
                  <a:pt x="0" y="41"/>
                </a:moveTo>
                <a:cubicBezTo>
                  <a:pt x="0" y="67"/>
                  <a:pt x="0" y="67"/>
                  <a:pt x="0" y="67"/>
                </a:cubicBezTo>
                <a:cubicBezTo>
                  <a:pt x="7" y="74"/>
                  <a:pt x="30" y="81"/>
                  <a:pt x="61" y="82"/>
                </a:cubicBezTo>
                <a:cubicBezTo>
                  <a:pt x="62" y="82"/>
                  <a:pt x="62" y="82"/>
                  <a:pt x="62" y="82"/>
                </a:cubicBezTo>
                <a:cubicBezTo>
                  <a:pt x="63" y="82"/>
                  <a:pt x="64" y="83"/>
                  <a:pt x="65" y="83"/>
                </a:cubicBezTo>
                <a:cubicBezTo>
                  <a:pt x="66" y="83"/>
                  <a:pt x="67" y="83"/>
                  <a:pt x="69" y="83"/>
                </a:cubicBezTo>
                <a:cubicBezTo>
                  <a:pt x="70" y="83"/>
                  <a:pt x="71" y="83"/>
                  <a:pt x="73" y="83"/>
                </a:cubicBezTo>
                <a:cubicBezTo>
                  <a:pt x="73" y="83"/>
                  <a:pt x="74" y="82"/>
                  <a:pt x="75" y="82"/>
                </a:cubicBezTo>
                <a:cubicBezTo>
                  <a:pt x="76" y="82"/>
                  <a:pt x="76" y="82"/>
                  <a:pt x="76" y="82"/>
                </a:cubicBezTo>
                <a:cubicBezTo>
                  <a:pt x="107" y="81"/>
                  <a:pt x="130" y="74"/>
                  <a:pt x="137" y="67"/>
                </a:cubicBezTo>
                <a:cubicBezTo>
                  <a:pt x="137" y="41"/>
                  <a:pt x="137" y="41"/>
                  <a:pt x="137" y="41"/>
                </a:cubicBezTo>
                <a:cubicBezTo>
                  <a:pt x="124" y="50"/>
                  <a:pt x="96" y="55"/>
                  <a:pt x="69" y="55"/>
                </a:cubicBezTo>
                <a:cubicBezTo>
                  <a:pt x="42" y="55"/>
                  <a:pt x="13" y="50"/>
                  <a:pt x="0" y="41"/>
                </a:cubicBezTo>
                <a:close/>
                <a:moveTo>
                  <a:pt x="137" y="24"/>
                </a:moveTo>
                <a:cubicBezTo>
                  <a:pt x="134" y="12"/>
                  <a:pt x="110" y="0"/>
                  <a:pt x="69" y="0"/>
                </a:cubicBezTo>
                <a:cubicBezTo>
                  <a:pt x="27" y="0"/>
                  <a:pt x="4" y="12"/>
                  <a:pt x="0" y="23"/>
                </a:cubicBezTo>
                <a:cubicBezTo>
                  <a:pt x="0" y="24"/>
                  <a:pt x="0" y="24"/>
                  <a:pt x="0" y="25"/>
                </a:cubicBezTo>
                <a:cubicBezTo>
                  <a:pt x="0" y="31"/>
                  <a:pt x="0" y="31"/>
                  <a:pt x="0" y="31"/>
                </a:cubicBezTo>
                <a:cubicBezTo>
                  <a:pt x="8" y="39"/>
                  <a:pt x="34" y="47"/>
                  <a:pt x="69" y="47"/>
                </a:cubicBezTo>
                <a:cubicBezTo>
                  <a:pt x="104" y="47"/>
                  <a:pt x="130" y="39"/>
                  <a:pt x="137" y="31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lose/>
                <a:moveTo>
                  <a:pt x="0" y="113"/>
                </a:moveTo>
                <a:cubicBezTo>
                  <a:pt x="0" y="135"/>
                  <a:pt x="0" y="135"/>
                  <a:pt x="0" y="135"/>
                </a:cubicBezTo>
                <a:cubicBezTo>
                  <a:pt x="0" y="136"/>
                  <a:pt x="0" y="136"/>
                  <a:pt x="0" y="137"/>
                </a:cubicBezTo>
                <a:cubicBezTo>
                  <a:pt x="4" y="150"/>
                  <a:pt x="33" y="160"/>
                  <a:pt x="69" y="160"/>
                </a:cubicBezTo>
                <a:cubicBezTo>
                  <a:pt x="105" y="160"/>
                  <a:pt x="134" y="150"/>
                  <a:pt x="137" y="137"/>
                </a:cubicBezTo>
                <a:cubicBezTo>
                  <a:pt x="137" y="136"/>
                  <a:pt x="137" y="136"/>
                  <a:pt x="137" y="135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26" y="121"/>
                  <a:pt x="103" y="127"/>
                  <a:pt x="69" y="127"/>
                </a:cubicBezTo>
                <a:cubicBezTo>
                  <a:pt x="35" y="127"/>
                  <a:pt x="11" y="121"/>
                  <a:pt x="0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" name="Freeform 99">
            <a:extLst>
              <a:ext uri="{FF2B5EF4-FFF2-40B4-BE49-F238E27FC236}">
                <a16:creationId xmlns:a16="http://schemas.microsoft.com/office/drawing/2014/main" id="{568AF557-0E46-43CD-ACD7-9F5C0714503E}"/>
              </a:ext>
            </a:extLst>
          </p:cNvPr>
          <p:cNvSpPr>
            <a:spLocks noEditPoints="1"/>
          </p:cNvSpPr>
          <p:nvPr/>
        </p:nvSpPr>
        <p:spPr bwMode="auto">
          <a:xfrm>
            <a:off x="10128251" y="3576638"/>
            <a:ext cx="188913" cy="254000"/>
          </a:xfrm>
          <a:custGeom>
            <a:avLst/>
            <a:gdLst>
              <a:gd name="T0" fmla="*/ 96 w 119"/>
              <a:gd name="T1" fmla="*/ 47 h 160"/>
              <a:gd name="T2" fmla="*/ 51 w 119"/>
              <a:gd name="T3" fmla="*/ 86 h 160"/>
              <a:gd name="T4" fmla="*/ 34 w 119"/>
              <a:gd name="T5" fmla="*/ 73 h 160"/>
              <a:gd name="T6" fmla="*/ 24 w 119"/>
              <a:gd name="T7" fmla="*/ 81 h 160"/>
              <a:gd name="T8" fmla="*/ 55 w 119"/>
              <a:gd name="T9" fmla="*/ 113 h 160"/>
              <a:gd name="T10" fmla="*/ 56 w 119"/>
              <a:gd name="T11" fmla="*/ 113 h 160"/>
              <a:gd name="T12" fmla="*/ 56 w 119"/>
              <a:gd name="T13" fmla="*/ 113 h 160"/>
              <a:gd name="T14" fmla="*/ 57 w 119"/>
              <a:gd name="T15" fmla="*/ 112 h 160"/>
              <a:gd name="T16" fmla="*/ 100 w 119"/>
              <a:gd name="T17" fmla="*/ 54 h 160"/>
              <a:gd name="T18" fmla="*/ 100 w 119"/>
              <a:gd name="T19" fmla="*/ 52 h 160"/>
              <a:gd name="T20" fmla="*/ 96 w 119"/>
              <a:gd name="T21" fmla="*/ 47 h 160"/>
              <a:gd name="T22" fmla="*/ 116 w 119"/>
              <a:gd name="T23" fmla="*/ 20 h 160"/>
              <a:gd name="T24" fmla="*/ 62 w 119"/>
              <a:gd name="T25" fmla="*/ 2 h 160"/>
              <a:gd name="T26" fmla="*/ 60 w 119"/>
              <a:gd name="T27" fmla="*/ 0 h 160"/>
              <a:gd name="T28" fmla="*/ 60 w 119"/>
              <a:gd name="T29" fmla="*/ 0 h 160"/>
              <a:gd name="T30" fmla="*/ 57 w 119"/>
              <a:gd name="T31" fmla="*/ 2 h 160"/>
              <a:gd name="T32" fmla="*/ 3 w 119"/>
              <a:gd name="T33" fmla="*/ 20 h 160"/>
              <a:gd name="T34" fmla="*/ 0 w 119"/>
              <a:gd name="T35" fmla="*/ 22 h 160"/>
              <a:gd name="T36" fmla="*/ 0 w 119"/>
              <a:gd name="T37" fmla="*/ 102 h 160"/>
              <a:gd name="T38" fmla="*/ 59 w 119"/>
              <a:gd name="T39" fmla="*/ 160 h 160"/>
              <a:gd name="T40" fmla="*/ 60 w 119"/>
              <a:gd name="T41" fmla="*/ 160 h 160"/>
              <a:gd name="T42" fmla="*/ 60 w 119"/>
              <a:gd name="T43" fmla="*/ 160 h 160"/>
              <a:gd name="T44" fmla="*/ 119 w 119"/>
              <a:gd name="T45" fmla="*/ 102 h 160"/>
              <a:gd name="T46" fmla="*/ 119 w 119"/>
              <a:gd name="T47" fmla="*/ 22 h 160"/>
              <a:gd name="T48" fmla="*/ 116 w 119"/>
              <a:gd name="T49" fmla="*/ 20 h 160"/>
              <a:gd name="T50" fmla="*/ 106 w 119"/>
              <a:gd name="T51" fmla="*/ 97 h 160"/>
              <a:gd name="T52" fmla="*/ 60 w 119"/>
              <a:gd name="T53" fmla="*/ 143 h 160"/>
              <a:gd name="T54" fmla="*/ 60 w 119"/>
              <a:gd name="T55" fmla="*/ 143 h 160"/>
              <a:gd name="T56" fmla="*/ 59 w 119"/>
              <a:gd name="T57" fmla="*/ 143 h 160"/>
              <a:gd name="T58" fmla="*/ 13 w 119"/>
              <a:gd name="T59" fmla="*/ 97 h 160"/>
              <a:gd name="T60" fmla="*/ 13 w 119"/>
              <a:gd name="T61" fmla="*/ 35 h 160"/>
              <a:gd name="T62" fmla="*/ 15 w 119"/>
              <a:gd name="T63" fmla="*/ 33 h 160"/>
              <a:gd name="T64" fmla="*/ 58 w 119"/>
              <a:gd name="T65" fmla="*/ 19 h 160"/>
              <a:gd name="T66" fmla="*/ 60 w 119"/>
              <a:gd name="T67" fmla="*/ 18 h 160"/>
              <a:gd name="T68" fmla="*/ 60 w 119"/>
              <a:gd name="T69" fmla="*/ 18 h 160"/>
              <a:gd name="T70" fmla="*/ 61 w 119"/>
              <a:gd name="T71" fmla="*/ 19 h 160"/>
              <a:gd name="T72" fmla="*/ 104 w 119"/>
              <a:gd name="T73" fmla="*/ 33 h 160"/>
              <a:gd name="T74" fmla="*/ 106 w 119"/>
              <a:gd name="T75" fmla="*/ 35 h 160"/>
              <a:gd name="T76" fmla="*/ 106 w 119"/>
              <a:gd name="T77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9" h="160">
                <a:moveTo>
                  <a:pt x="96" y="47"/>
                </a:moveTo>
                <a:cubicBezTo>
                  <a:pt x="74" y="61"/>
                  <a:pt x="57" y="79"/>
                  <a:pt x="51" y="86"/>
                </a:cubicBezTo>
                <a:cubicBezTo>
                  <a:pt x="34" y="73"/>
                  <a:pt x="34" y="73"/>
                  <a:pt x="34" y="73"/>
                </a:cubicBezTo>
                <a:cubicBezTo>
                  <a:pt x="33" y="73"/>
                  <a:pt x="24" y="81"/>
                  <a:pt x="24" y="81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5" y="113"/>
                  <a:pt x="56" y="113"/>
                  <a:pt x="56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7" y="113"/>
                  <a:pt x="57" y="113"/>
                  <a:pt x="57" y="112"/>
                </a:cubicBezTo>
                <a:cubicBezTo>
                  <a:pt x="62" y="100"/>
                  <a:pt x="79" y="73"/>
                  <a:pt x="100" y="54"/>
                </a:cubicBezTo>
                <a:cubicBezTo>
                  <a:pt x="100" y="53"/>
                  <a:pt x="100" y="53"/>
                  <a:pt x="100" y="52"/>
                </a:cubicBezTo>
                <a:cubicBezTo>
                  <a:pt x="100" y="52"/>
                  <a:pt x="97" y="47"/>
                  <a:pt x="96" y="47"/>
                </a:cubicBezTo>
                <a:close/>
                <a:moveTo>
                  <a:pt x="116" y="20"/>
                </a:moveTo>
                <a:cubicBezTo>
                  <a:pt x="70" y="20"/>
                  <a:pt x="62" y="2"/>
                  <a:pt x="62" y="2"/>
                </a:cubicBezTo>
                <a:cubicBezTo>
                  <a:pt x="61" y="1"/>
                  <a:pt x="61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9" y="0"/>
                  <a:pt x="58" y="1"/>
                  <a:pt x="57" y="2"/>
                </a:cubicBezTo>
                <a:cubicBezTo>
                  <a:pt x="57" y="2"/>
                  <a:pt x="49" y="20"/>
                  <a:pt x="3" y="20"/>
                </a:cubicBezTo>
                <a:cubicBezTo>
                  <a:pt x="1" y="20"/>
                  <a:pt x="0" y="21"/>
                  <a:pt x="0" y="22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34"/>
                  <a:pt x="56" y="159"/>
                  <a:pt x="59" y="160"/>
                </a:cubicBezTo>
                <a:cubicBezTo>
                  <a:pt x="59" y="160"/>
                  <a:pt x="59" y="160"/>
                  <a:pt x="60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3" y="159"/>
                  <a:pt x="119" y="134"/>
                  <a:pt x="119" y="102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9" y="21"/>
                  <a:pt x="118" y="20"/>
                  <a:pt x="116" y="20"/>
                </a:cubicBezTo>
                <a:close/>
                <a:moveTo>
                  <a:pt x="106" y="97"/>
                </a:moveTo>
                <a:cubicBezTo>
                  <a:pt x="106" y="122"/>
                  <a:pt x="62" y="142"/>
                  <a:pt x="60" y="143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59" y="143"/>
                  <a:pt x="59" y="143"/>
                  <a:pt x="59" y="143"/>
                </a:cubicBezTo>
                <a:cubicBezTo>
                  <a:pt x="57" y="142"/>
                  <a:pt x="13" y="122"/>
                  <a:pt x="13" y="97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4"/>
                  <a:pt x="14" y="33"/>
                  <a:pt x="15" y="33"/>
                </a:cubicBezTo>
                <a:cubicBezTo>
                  <a:pt x="51" y="33"/>
                  <a:pt x="58" y="19"/>
                  <a:pt x="58" y="19"/>
                </a:cubicBezTo>
                <a:cubicBezTo>
                  <a:pt x="58" y="18"/>
                  <a:pt x="59" y="18"/>
                  <a:pt x="60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18"/>
                  <a:pt x="61" y="18"/>
                  <a:pt x="61" y="19"/>
                </a:cubicBezTo>
                <a:cubicBezTo>
                  <a:pt x="61" y="19"/>
                  <a:pt x="67" y="33"/>
                  <a:pt x="104" y="33"/>
                </a:cubicBezTo>
                <a:cubicBezTo>
                  <a:pt x="105" y="33"/>
                  <a:pt x="106" y="34"/>
                  <a:pt x="106" y="35"/>
                </a:cubicBezTo>
                <a:lnTo>
                  <a:pt x="106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0" name="Freeform 100">
            <a:extLst>
              <a:ext uri="{FF2B5EF4-FFF2-40B4-BE49-F238E27FC236}">
                <a16:creationId xmlns:a16="http://schemas.microsoft.com/office/drawing/2014/main" id="{3BCF1A08-05EF-47C1-82FA-DBCF8D88156E}"/>
              </a:ext>
            </a:extLst>
          </p:cNvPr>
          <p:cNvSpPr>
            <a:spLocks noEditPoints="1"/>
          </p:cNvSpPr>
          <p:nvPr/>
        </p:nvSpPr>
        <p:spPr bwMode="auto">
          <a:xfrm>
            <a:off x="4040189" y="4127501"/>
            <a:ext cx="254000" cy="254000"/>
          </a:xfrm>
          <a:custGeom>
            <a:avLst/>
            <a:gdLst>
              <a:gd name="T0" fmla="*/ 152 w 160"/>
              <a:gd name="T1" fmla="*/ 67 h 160"/>
              <a:gd name="T2" fmla="*/ 145 w 160"/>
              <a:gd name="T3" fmla="*/ 83 h 160"/>
              <a:gd name="T4" fmla="*/ 137 w 160"/>
              <a:gd name="T5" fmla="*/ 67 h 160"/>
              <a:gd name="T6" fmla="*/ 126 w 160"/>
              <a:gd name="T7" fmla="*/ 80 h 160"/>
              <a:gd name="T8" fmla="*/ 119 w 160"/>
              <a:gd name="T9" fmla="*/ 68 h 160"/>
              <a:gd name="T10" fmla="*/ 110 w 160"/>
              <a:gd name="T11" fmla="*/ 68 h 160"/>
              <a:gd name="T12" fmla="*/ 121 w 160"/>
              <a:gd name="T13" fmla="*/ 93 h 160"/>
              <a:gd name="T14" fmla="*/ 133 w 160"/>
              <a:gd name="T15" fmla="*/ 81 h 160"/>
              <a:gd name="T16" fmla="*/ 141 w 160"/>
              <a:gd name="T17" fmla="*/ 92 h 160"/>
              <a:gd name="T18" fmla="*/ 149 w 160"/>
              <a:gd name="T19" fmla="*/ 92 h 160"/>
              <a:gd name="T20" fmla="*/ 12 w 160"/>
              <a:gd name="T21" fmla="*/ 93 h 160"/>
              <a:gd name="T22" fmla="*/ 24 w 160"/>
              <a:gd name="T23" fmla="*/ 81 h 160"/>
              <a:gd name="T24" fmla="*/ 31 w 160"/>
              <a:gd name="T25" fmla="*/ 92 h 160"/>
              <a:gd name="T26" fmla="*/ 39 w 160"/>
              <a:gd name="T27" fmla="*/ 92 h 160"/>
              <a:gd name="T28" fmla="*/ 48 w 160"/>
              <a:gd name="T29" fmla="*/ 67 h 160"/>
              <a:gd name="T30" fmla="*/ 36 w 160"/>
              <a:gd name="T31" fmla="*/ 80 h 160"/>
              <a:gd name="T32" fmla="*/ 29 w 160"/>
              <a:gd name="T33" fmla="*/ 68 h 160"/>
              <a:gd name="T34" fmla="*/ 21 w 160"/>
              <a:gd name="T35" fmla="*/ 68 h 160"/>
              <a:gd name="T36" fmla="*/ 14 w 160"/>
              <a:gd name="T37" fmla="*/ 80 h 160"/>
              <a:gd name="T38" fmla="*/ 2 w 160"/>
              <a:gd name="T39" fmla="*/ 67 h 160"/>
              <a:gd name="T40" fmla="*/ 10 w 160"/>
              <a:gd name="T41" fmla="*/ 92 h 160"/>
              <a:gd name="T42" fmla="*/ 96 w 160"/>
              <a:gd name="T43" fmla="*/ 68 h 160"/>
              <a:gd name="T44" fmla="*/ 89 w 160"/>
              <a:gd name="T45" fmla="*/ 80 h 160"/>
              <a:gd name="T46" fmla="*/ 78 w 160"/>
              <a:gd name="T47" fmla="*/ 67 h 160"/>
              <a:gd name="T48" fmla="*/ 70 w 160"/>
              <a:gd name="T49" fmla="*/ 83 h 160"/>
              <a:gd name="T50" fmla="*/ 63 w 160"/>
              <a:gd name="T51" fmla="*/ 67 h 160"/>
              <a:gd name="T52" fmla="*/ 55 w 160"/>
              <a:gd name="T53" fmla="*/ 69 h 160"/>
              <a:gd name="T54" fmla="*/ 72 w 160"/>
              <a:gd name="T55" fmla="*/ 93 h 160"/>
              <a:gd name="T56" fmla="*/ 80 w 160"/>
              <a:gd name="T57" fmla="*/ 78 h 160"/>
              <a:gd name="T58" fmla="*/ 88 w 160"/>
              <a:gd name="T59" fmla="*/ 93 h 160"/>
              <a:gd name="T60" fmla="*/ 105 w 160"/>
              <a:gd name="T61" fmla="*/ 69 h 160"/>
              <a:gd name="T62" fmla="*/ 97 w 160"/>
              <a:gd name="T63" fmla="*/ 67 h 160"/>
              <a:gd name="T64" fmla="*/ 36 w 160"/>
              <a:gd name="T65" fmla="*/ 43 h 160"/>
              <a:gd name="T66" fmla="*/ 49 w 160"/>
              <a:gd name="T67" fmla="*/ 43 h 160"/>
              <a:gd name="T68" fmla="*/ 126 w 160"/>
              <a:gd name="T69" fmla="*/ 55 h 160"/>
              <a:gd name="T70" fmla="*/ 136 w 160"/>
              <a:gd name="T71" fmla="*/ 43 h 160"/>
              <a:gd name="T72" fmla="*/ 80 w 160"/>
              <a:gd name="T73" fmla="*/ 0 h 160"/>
              <a:gd name="T74" fmla="*/ 23 w 160"/>
              <a:gd name="T75" fmla="*/ 43 h 160"/>
              <a:gd name="T76" fmla="*/ 113 w 160"/>
              <a:gd name="T77" fmla="*/ 21 h 160"/>
              <a:gd name="T78" fmla="*/ 105 w 160"/>
              <a:gd name="T79" fmla="*/ 31 h 160"/>
              <a:gd name="T80" fmla="*/ 46 w 160"/>
              <a:gd name="T81" fmla="*/ 21 h 160"/>
              <a:gd name="T82" fmla="*/ 46 w 160"/>
              <a:gd name="T83" fmla="*/ 21 h 160"/>
              <a:gd name="T84" fmla="*/ 123 w 160"/>
              <a:gd name="T85" fmla="*/ 117 h 160"/>
              <a:gd name="T86" fmla="*/ 110 w 160"/>
              <a:gd name="T87" fmla="*/ 117 h 160"/>
              <a:gd name="T88" fmla="*/ 33 w 160"/>
              <a:gd name="T89" fmla="*/ 105 h 160"/>
              <a:gd name="T90" fmla="*/ 23 w 160"/>
              <a:gd name="T91" fmla="*/ 117 h 160"/>
              <a:gd name="T92" fmla="*/ 80 w 160"/>
              <a:gd name="T93" fmla="*/ 160 h 160"/>
              <a:gd name="T94" fmla="*/ 136 w 160"/>
              <a:gd name="T95" fmla="*/ 117 h 160"/>
              <a:gd name="T96" fmla="*/ 46 w 160"/>
              <a:gd name="T97" fmla="*/ 139 h 160"/>
              <a:gd name="T98" fmla="*/ 55 w 160"/>
              <a:gd name="T99" fmla="*/ 129 h 160"/>
              <a:gd name="T100" fmla="*/ 113 w 160"/>
              <a:gd name="T101" fmla="*/ 139 h 160"/>
              <a:gd name="T102" fmla="*/ 113 w 160"/>
              <a:gd name="T103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59" y="68"/>
                </a:moveTo>
                <a:cubicBezTo>
                  <a:pt x="159" y="67"/>
                  <a:pt x="158" y="67"/>
                  <a:pt x="158" y="67"/>
                </a:cubicBezTo>
                <a:cubicBezTo>
                  <a:pt x="152" y="67"/>
                  <a:pt x="152" y="67"/>
                  <a:pt x="152" y="67"/>
                </a:cubicBezTo>
                <a:cubicBezTo>
                  <a:pt x="151" y="67"/>
                  <a:pt x="151" y="68"/>
                  <a:pt x="151" y="68"/>
                </a:cubicBezTo>
                <a:cubicBezTo>
                  <a:pt x="146" y="80"/>
                  <a:pt x="146" y="80"/>
                  <a:pt x="146" y="80"/>
                </a:cubicBezTo>
                <a:cubicBezTo>
                  <a:pt x="146" y="81"/>
                  <a:pt x="145" y="82"/>
                  <a:pt x="145" y="83"/>
                </a:cubicBezTo>
                <a:cubicBezTo>
                  <a:pt x="145" y="82"/>
                  <a:pt x="144" y="81"/>
                  <a:pt x="144" y="80"/>
                </a:cubicBezTo>
                <a:cubicBezTo>
                  <a:pt x="139" y="68"/>
                  <a:pt x="139" y="68"/>
                  <a:pt x="139" y="68"/>
                </a:cubicBezTo>
                <a:cubicBezTo>
                  <a:pt x="139" y="68"/>
                  <a:pt x="138" y="67"/>
                  <a:pt x="137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1" y="67"/>
                  <a:pt x="131" y="68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5" y="81"/>
                  <a:pt x="125" y="82"/>
                  <a:pt x="125" y="83"/>
                </a:cubicBezTo>
                <a:cubicBezTo>
                  <a:pt x="124" y="82"/>
                  <a:pt x="124" y="81"/>
                  <a:pt x="124" y="80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8" y="67"/>
                  <a:pt x="118" y="67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1" y="67"/>
                  <a:pt x="111" y="67"/>
                  <a:pt x="110" y="68"/>
                </a:cubicBezTo>
                <a:cubicBezTo>
                  <a:pt x="110" y="68"/>
                  <a:pt x="110" y="69"/>
                  <a:pt x="110" y="69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0" y="93"/>
                  <a:pt x="121" y="93"/>
                  <a:pt x="121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7" y="93"/>
                  <a:pt x="128" y="93"/>
                  <a:pt x="128" y="92"/>
                </a:cubicBezTo>
                <a:cubicBezTo>
                  <a:pt x="133" y="81"/>
                  <a:pt x="133" y="81"/>
                  <a:pt x="133" y="81"/>
                </a:cubicBezTo>
                <a:cubicBezTo>
                  <a:pt x="134" y="80"/>
                  <a:pt x="134" y="79"/>
                  <a:pt x="135" y="78"/>
                </a:cubicBezTo>
                <a:cubicBezTo>
                  <a:pt x="135" y="79"/>
                  <a:pt x="136" y="80"/>
                  <a:pt x="136" y="81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3"/>
                  <a:pt x="142" y="93"/>
                  <a:pt x="142" y="93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8" y="93"/>
                  <a:pt x="149" y="93"/>
                  <a:pt x="149" y="92"/>
                </a:cubicBezTo>
                <a:cubicBezTo>
                  <a:pt x="159" y="69"/>
                  <a:pt x="159" y="69"/>
                  <a:pt x="159" y="69"/>
                </a:cubicBezTo>
                <a:cubicBezTo>
                  <a:pt x="160" y="69"/>
                  <a:pt x="160" y="68"/>
                  <a:pt x="159" y="68"/>
                </a:cubicBezTo>
                <a:close/>
                <a:moveTo>
                  <a:pt x="12" y="93"/>
                </a:moveTo>
                <a:cubicBezTo>
                  <a:pt x="17" y="93"/>
                  <a:pt x="17" y="93"/>
                  <a:pt x="17" y="93"/>
                </a:cubicBezTo>
                <a:cubicBezTo>
                  <a:pt x="17" y="93"/>
                  <a:pt x="18" y="93"/>
                  <a:pt x="18" y="92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80"/>
                  <a:pt x="24" y="79"/>
                  <a:pt x="25" y="78"/>
                </a:cubicBezTo>
                <a:cubicBezTo>
                  <a:pt x="25" y="79"/>
                  <a:pt x="26" y="80"/>
                  <a:pt x="26" y="81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3"/>
                  <a:pt x="32" y="93"/>
                  <a:pt x="33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9" y="93"/>
                  <a:pt x="39" y="93"/>
                  <a:pt x="39" y="92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50" y="68"/>
                  <a:pt x="49" y="68"/>
                </a:cubicBezTo>
                <a:cubicBezTo>
                  <a:pt x="49" y="67"/>
                  <a:pt x="49" y="67"/>
                  <a:pt x="48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2" y="67"/>
                  <a:pt x="41" y="68"/>
                  <a:pt x="41" y="68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2"/>
                  <a:pt x="35" y="83"/>
                </a:cubicBezTo>
                <a:cubicBezTo>
                  <a:pt x="35" y="82"/>
                  <a:pt x="34" y="81"/>
                  <a:pt x="34" y="80"/>
                </a:cubicBezTo>
                <a:cubicBezTo>
                  <a:pt x="29" y="68"/>
                  <a:pt x="29" y="68"/>
                  <a:pt x="29" y="68"/>
                </a:cubicBezTo>
                <a:cubicBezTo>
                  <a:pt x="29" y="68"/>
                  <a:pt x="28" y="67"/>
                  <a:pt x="28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2" y="67"/>
                  <a:pt x="21" y="67"/>
                  <a:pt x="21" y="68"/>
                </a:cubicBezTo>
                <a:cubicBezTo>
                  <a:pt x="16" y="80"/>
                  <a:pt x="16" y="80"/>
                  <a:pt x="16" y="80"/>
                </a:cubicBezTo>
                <a:cubicBezTo>
                  <a:pt x="15" y="81"/>
                  <a:pt x="15" y="82"/>
                  <a:pt x="15" y="83"/>
                </a:cubicBezTo>
                <a:cubicBezTo>
                  <a:pt x="14" y="82"/>
                  <a:pt x="14" y="81"/>
                  <a:pt x="14" y="80"/>
                </a:cubicBezTo>
                <a:cubicBezTo>
                  <a:pt x="9" y="68"/>
                  <a:pt x="9" y="68"/>
                  <a:pt x="9" y="68"/>
                </a:cubicBezTo>
                <a:cubicBezTo>
                  <a:pt x="9" y="68"/>
                  <a:pt x="9" y="67"/>
                  <a:pt x="8" y="67"/>
                </a:cubicBezTo>
                <a:cubicBezTo>
                  <a:pt x="2" y="67"/>
                  <a:pt x="2" y="67"/>
                  <a:pt x="2" y="67"/>
                </a:cubicBezTo>
                <a:cubicBezTo>
                  <a:pt x="1" y="67"/>
                  <a:pt x="1" y="67"/>
                  <a:pt x="1" y="68"/>
                </a:cubicBezTo>
                <a:cubicBezTo>
                  <a:pt x="0" y="68"/>
                  <a:pt x="0" y="69"/>
                  <a:pt x="0" y="69"/>
                </a:cubicBezTo>
                <a:cubicBezTo>
                  <a:pt x="10" y="92"/>
                  <a:pt x="10" y="92"/>
                  <a:pt x="10" y="92"/>
                </a:cubicBezTo>
                <a:cubicBezTo>
                  <a:pt x="10" y="93"/>
                  <a:pt x="11" y="93"/>
                  <a:pt x="12" y="93"/>
                </a:cubicBezTo>
                <a:close/>
                <a:moveTo>
                  <a:pt x="97" y="67"/>
                </a:moveTo>
                <a:cubicBezTo>
                  <a:pt x="97" y="67"/>
                  <a:pt x="96" y="68"/>
                  <a:pt x="96" y="68"/>
                </a:cubicBezTo>
                <a:cubicBezTo>
                  <a:pt x="91" y="80"/>
                  <a:pt x="91" y="80"/>
                  <a:pt x="91" y="80"/>
                </a:cubicBezTo>
                <a:cubicBezTo>
                  <a:pt x="91" y="81"/>
                  <a:pt x="90" y="82"/>
                  <a:pt x="90" y="83"/>
                </a:cubicBezTo>
                <a:cubicBezTo>
                  <a:pt x="90" y="82"/>
                  <a:pt x="89" y="81"/>
                  <a:pt x="89" y="80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3" y="67"/>
                  <a:pt x="82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6" y="67"/>
                  <a:pt x="76" y="68"/>
                </a:cubicBezTo>
                <a:cubicBezTo>
                  <a:pt x="71" y="80"/>
                  <a:pt x="71" y="80"/>
                  <a:pt x="71" y="80"/>
                </a:cubicBezTo>
                <a:cubicBezTo>
                  <a:pt x="70" y="81"/>
                  <a:pt x="70" y="82"/>
                  <a:pt x="70" y="83"/>
                </a:cubicBezTo>
                <a:cubicBezTo>
                  <a:pt x="69" y="82"/>
                  <a:pt x="69" y="81"/>
                  <a:pt x="69" y="80"/>
                </a:cubicBezTo>
                <a:cubicBezTo>
                  <a:pt x="64" y="68"/>
                  <a:pt x="64" y="68"/>
                  <a:pt x="64" y="68"/>
                </a:cubicBezTo>
                <a:cubicBezTo>
                  <a:pt x="64" y="68"/>
                  <a:pt x="64" y="67"/>
                  <a:pt x="63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56" y="67"/>
                  <a:pt x="56" y="67"/>
                  <a:pt x="55" y="68"/>
                </a:cubicBezTo>
                <a:cubicBezTo>
                  <a:pt x="55" y="68"/>
                  <a:pt x="55" y="69"/>
                  <a:pt x="55" y="69"/>
                </a:cubicBezTo>
                <a:cubicBezTo>
                  <a:pt x="65" y="92"/>
                  <a:pt x="65" y="92"/>
                  <a:pt x="65" y="92"/>
                </a:cubicBezTo>
                <a:cubicBezTo>
                  <a:pt x="65" y="93"/>
                  <a:pt x="66" y="93"/>
                  <a:pt x="66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93"/>
                  <a:pt x="73" y="93"/>
                  <a:pt x="73" y="92"/>
                </a:cubicBezTo>
                <a:cubicBezTo>
                  <a:pt x="78" y="81"/>
                  <a:pt x="78" y="81"/>
                  <a:pt x="78" y="81"/>
                </a:cubicBezTo>
                <a:cubicBezTo>
                  <a:pt x="79" y="80"/>
                  <a:pt x="79" y="79"/>
                  <a:pt x="80" y="78"/>
                </a:cubicBezTo>
                <a:cubicBezTo>
                  <a:pt x="80" y="79"/>
                  <a:pt x="81" y="80"/>
                  <a:pt x="81" y="81"/>
                </a:cubicBez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7" y="93"/>
                  <a:pt x="88" y="93"/>
                </a:cubicBezTo>
                <a:cubicBezTo>
                  <a:pt x="93" y="93"/>
                  <a:pt x="93" y="93"/>
                  <a:pt x="93" y="93"/>
                </a:cubicBezTo>
                <a:cubicBezTo>
                  <a:pt x="93" y="93"/>
                  <a:pt x="94" y="93"/>
                  <a:pt x="94" y="92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5" y="69"/>
                  <a:pt x="105" y="68"/>
                  <a:pt x="104" y="68"/>
                </a:cubicBezTo>
                <a:cubicBezTo>
                  <a:pt x="104" y="67"/>
                  <a:pt x="104" y="67"/>
                  <a:pt x="103" y="67"/>
                </a:cubicBezTo>
                <a:lnTo>
                  <a:pt x="97" y="67"/>
                </a:lnTo>
                <a:close/>
                <a:moveTo>
                  <a:pt x="23" y="43"/>
                </a:moveTo>
                <a:cubicBezTo>
                  <a:pt x="24" y="43"/>
                  <a:pt x="24" y="43"/>
                  <a:pt x="24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5" y="47"/>
                  <a:pt x="34" y="51"/>
                  <a:pt x="33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6" y="51"/>
                  <a:pt x="48" y="47"/>
                  <a:pt x="49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2" y="47"/>
                  <a:pt x="113" y="51"/>
                  <a:pt x="114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1"/>
                  <a:pt x="125" y="47"/>
                  <a:pt x="123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5" y="43"/>
                  <a:pt x="136" y="43"/>
                  <a:pt x="136" y="43"/>
                </a:cubicBezTo>
                <a:cubicBezTo>
                  <a:pt x="139" y="47"/>
                  <a:pt x="141" y="51"/>
                  <a:pt x="143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45" y="23"/>
                  <a:pt x="115" y="0"/>
                  <a:pt x="80" y="0"/>
                </a:cubicBezTo>
                <a:cubicBezTo>
                  <a:pt x="44" y="0"/>
                  <a:pt x="14" y="23"/>
                  <a:pt x="4" y="55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1"/>
                  <a:pt x="21" y="47"/>
                  <a:pt x="23" y="43"/>
                </a:cubicBezTo>
                <a:close/>
                <a:moveTo>
                  <a:pt x="126" y="31"/>
                </a:moveTo>
                <a:cubicBezTo>
                  <a:pt x="119" y="31"/>
                  <a:pt x="119" y="31"/>
                  <a:pt x="119" y="31"/>
                </a:cubicBezTo>
                <a:cubicBezTo>
                  <a:pt x="117" y="28"/>
                  <a:pt x="115" y="24"/>
                  <a:pt x="113" y="21"/>
                </a:cubicBezTo>
                <a:cubicBezTo>
                  <a:pt x="118" y="24"/>
                  <a:pt x="122" y="27"/>
                  <a:pt x="126" y="31"/>
                </a:cubicBezTo>
                <a:close/>
                <a:moveTo>
                  <a:pt x="80" y="12"/>
                </a:moveTo>
                <a:cubicBezTo>
                  <a:pt x="89" y="12"/>
                  <a:pt x="98" y="19"/>
                  <a:pt x="105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61" y="19"/>
                  <a:pt x="70" y="12"/>
                  <a:pt x="80" y="12"/>
                </a:cubicBezTo>
                <a:close/>
                <a:moveTo>
                  <a:pt x="46" y="21"/>
                </a:moveTo>
                <a:cubicBezTo>
                  <a:pt x="44" y="24"/>
                  <a:pt x="42" y="28"/>
                  <a:pt x="4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7" y="27"/>
                  <a:pt x="41" y="24"/>
                  <a:pt x="46" y="21"/>
                </a:cubicBezTo>
                <a:close/>
                <a:moveTo>
                  <a:pt x="136" y="117"/>
                </a:moveTo>
                <a:cubicBezTo>
                  <a:pt x="136" y="117"/>
                  <a:pt x="135" y="117"/>
                  <a:pt x="135" y="117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25" y="113"/>
                  <a:pt x="126" y="109"/>
                  <a:pt x="126" y="105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13" y="109"/>
                  <a:pt x="112" y="113"/>
                  <a:pt x="110" y="117"/>
                </a:cubicBezTo>
                <a:cubicBezTo>
                  <a:pt x="49" y="117"/>
                  <a:pt x="49" y="117"/>
                  <a:pt x="49" y="117"/>
                </a:cubicBezTo>
                <a:cubicBezTo>
                  <a:pt x="48" y="113"/>
                  <a:pt x="46" y="109"/>
                  <a:pt x="45" y="105"/>
                </a:cubicBezTo>
                <a:cubicBezTo>
                  <a:pt x="33" y="105"/>
                  <a:pt x="33" y="105"/>
                  <a:pt x="33" y="105"/>
                </a:cubicBezTo>
                <a:cubicBezTo>
                  <a:pt x="34" y="109"/>
                  <a:pt x="35" y="113"/>
                  <a:pt x="36" y="117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7"/>
                  <a:pt x="24" y="117"/>
                  <a:pt x="23" y="117"/>
                </a:cubicBezTo>
                <a:cubicBezTo>
                  <a:pt x="21" y="113"/>
                  <a:pt x="18" y="109"/>
                  <a:pt x="17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4" y="137"/>
                  <a:pt x="44" y="160"/>
                  <a:pt x="80" y="160"/>
                </a:cubicBezTo>
                <a:cubicBezTo>
                  <a:pt x="115" y="160"/>
                  <a:pt x="145" y="137"/>
                  <a:pt x="156" y="105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9"/>
                  <a:pt x="139" y="113"/>
                  <a:pt x="136" y="117"/>
                </a:cubicBezTo>
                <a:close/>
                <a:moveTo>
                  <a:pt x="33" y="129"/>
                </a:moveTo>
                <a:cubicBezTo>
                  <a:pt x="41" y="129"/>
                  <a:pt x="41" y="129"/>
                  <a:pt x="41" y="129"/>
                </a:cubicBezTo>
                <a:cubicBezTo>
                  <a:pt x="42" y="133"/>
                  <a:pt x="44" y="136"/>
                  <a:pt x="46" y="139"/>
                </a:cubicBezTo>
                <a:cubicBezTo>
                  <a:pt x="41" y="136"/>
                  <a:pt x="37" y="133"/>
                  <a:pt x="33" y="129"/>
                </a:cubicBezTo>
                <a:close/>
                <a:moveTo>
                  <a:pt x="80" y="148"/>
                </a:moveTo>
                <a:cubicBezTo>
                  <a:pt x="70" y="148"/>
                  <a:pt x="61" y="141"/>
                  <a:pt x="55" y="129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98" y="141"/>
                  <a:pt x="89" y="148"/>
                  <a:pt x="80" y="148"/>
                </a:cubicBezTo>
                <a:close/>
                <a:moveTo>
                  <a:pt x="113" y="139"/>
                </a:moveTo>
                <a:cubicBezTo>
                  <a:pt x="115" y="136"/>
                  <a:pt x="117" y="133"/>
                  <a:pt x="119" y="129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22" y="133"/>
                  <a:pt x="118" y="136"/>
                  <a:pt x="113" y="1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1" name="Freeform 101">
            <a:extLst>
              <a:ext uri="{FF2B5EF4-FFF2-40B4-BE49-F238E27FC236}">
                <a16:creationId xmlns:a16="http://schemas.microsoft.com/office/drawing/2014/main" id="{FED95436-9CB2-461C-BC41-4910F3E92998}"/>
              </a:ext>
            </a:extLst>
          </p:cNvPr>
          <p:cNvSpPr>
            <a:spLocks noEditPoints="1"/>
          </p:cNvSpPr>
          <p:nvPr/>
        </p:nvSpPr>
        <p:spPr bwMode="auto">
          <a:xfrm>
            <a:off x="5726114" y="4127501"/>
            <a:ext cx="185738" cy="254000"/>
          </a:xfrm>
          <a:custGeom>
            <a:avLst/>
            <a:gdLst>
              <a:gd name="T0" fmla="*/ 106 w 117"/>
              <a:gd name="T1" fmla="*/ 0 h 160"/>
              <a:gd name="T2" fmla="*/ 11 w 117"/>
              <a:gd name="T3" fmla="*/ 0 h 160"/>
              <a:gd name="T4" fmla="*/ 0 w 117"/>
              <a:gd name="T5" fmla="*/ 11 h 160"/>
              <a:gd name="T6" fmla="*/ 0 w 117"/>
              <a:gd name="T7" fmla="*/ 149 h 160"/>
              <a:gd name="T8" fmla="*/ 11 w 117"/>
              <a:gd name="T9" fmla="*/ 160 h 160"/>
              <a:gd name="T10" fmla="*/ 106 w 117"/>
              <a:gd name="T11" fmla="*/ 160 h 160"/>
              <a:gd name="T12" fmla="*/ 117 w 117"/>
              <a:gd name="T13" fmla="*/ 149 h 160"/>
              <a:gd name="T14" fmla="*/ 117 w 117"/>
              <a:gd name="T15" fmla="*/ 11 h 160"/>
              <a:gd name="T16" fmla="*/ 106 w 117"/>
              <a:gd name="T17" fmla="*/ 0 h 160"/>
              <a:gd name="T18" fmla="*/ 59 w 117"/>
              <a:gd name="T19" fmla="*/ 156 h 160"/>
              <a:gd name="T20" fmla="*/ 52 w 117"/>
              <a:gd name="T21" fmla="*/ 150 h 160"/>
              <a:gd name="T22" fmla="*/ 59 w 117"/>
              <a:gd name="T23" fmla="*/ 143 h 160"/>
              <a:gd name="T24" fmla="*/ 65 w 117"/>
              <a:gd name="T25" fmla="*/ 150 h 160"/>
              <a:gd name="T26" fmla="*/ 59 w 117"/>
              <a:gd name="T27" fmla="*/ 156 h 160"/>
              <a:gd name="T28" fmla="*/ 106 w 117"/>
              <a:gd name="T29" fmla="*/ 137 h 160"/>
              <a:gd name="T30" fmla="*/ 11 w 117"/>
              <a:gd name="T31" fmla="*/ 137 h 160"/>
              <a:gd name="T32" fmla="*/ 11 w 117"/>
              <a:gd name="T33" fmla="*/ 13 h 160"/>
              <a:gd name="T34" fmla="*/ 106 w 117"/>
              <a:gd name="T35" fmla="*/ 13 h 160"/>
              <a:gd name="T36" fmla="*/ 106 w 117"/>
              <a:gd name="T37" fmla="*/ 137 h 160"/>
              <a:gd name="T38" fmla="*/ 106 w 117"/>
              <a:gd name="T39" fmla="*/ 137 h 160"/>
              <a:gd name="T40" fmla="*/ 106 w 117"/>
              <a:gd name="T41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7" h="160">
                <a:moveTo>
                  <a:pt x="106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12" y="160"/>
                  <a:pt x="117" y="155"/>
                  <a:pt x="117" y="149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17" y="5"/>
                  <a:pt x="112" y="0"/>
                  <a:pt x="106" y="0"/>
                </a:cubicBezTo>
                <a:close/>
                <a:moveTo>
                  <a:pt x="59" y="156"/>
                </a:moveTo>
                <a:cubicBezTo>
                  <a:pt x="55" y="156"/>
                  <a:pt x="52" y="153"/>
                  <a:pt x="52" y="150"/>
                </a:cubicBezTo>
                <a:cubicBezTo>
                  <a:pt x="52" y="146"/>
                  <a:pt x="55" y="143"/>
                  <a:pt x="59" y="143"/>
                </a:cubicBezTo>
                <a:cubicBezTo>
                  <a:pt x="62" y="143"/>
                  <a:pt x="65" y="146"/>
                  <a:pt x="65" y="150"/>
                </a:cubicBezTo>
                <a:cubicBezTo>
                  <a:pt x="65" y="153"/>
                  <a:pt x="62" y="156"/>
                  <a:pt x="59" y="156"/>
                </a:cubicBezTo>
                <a:close/>
                <a:moveTo>
                  <a:pt x="106" y="137"/>
                </a:moveTo>
                <a:cubicBezTo>
                  <a:pt x="11" y="137"/>
                  <a:pt x="11" y="137"/>
                  <a:pt x="11" y="137"/>
                </a:cubicBezTo>
                <a:cubicBezTo>
                  <a:pt x="11" y="13"/>
                  <a:pt x="11" y="13"/>
                  <a:pt x="11" y="13"/>
                </a:cubicBezTo>
                <a:cubicBezTo>
                  <a:pt x="106" y="13"/>
                  <a:pt x="106" y="13"/>
                  <a:pt x="106" y="13"/>
                </a:cubicBezTo>
                <a:lnTo>
                  <a:pt x="106" y="137"/>
                </a:lnTo>
                <a:close/>
                <a:moveTo>
                  <a:pt x="106" y="137"/>
                </a:moveTo>
                <a:cubicBezTo>
                  <a:pt x="106" y="137"/>
                  <a:pt x="106" y="137"/>
                  <a:pt x="106" y="13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2" name="Freeform 102">
            <a:extLst>
              <a:ext uri="{FF2B5EF4-FFF2-40B4-BE49-F238E27FC236}">
                <a16:creationId xmlns:a16="http://schemas.microsoft.com/office/drawing/2014/main" id="{4191E666-36A3-4C8A-868B-1A9D46512305}"/>
              </a:ext>
            </a:extLst>
          </p:cNvPr>
          <p:cNvSpPr>
            <a:spLocks noEditPoints="1"/>
          </p:cNvSpPr>
          <p:nvPr/>
        </p:nvSpPr>
        <p:spPr bwMode="auto">
          <a:xfrm>
            <a:off x="2389189" y="4678363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17 h 160"/>
              <a:gd name="T12" fmla="*/ 67 w 160"/>
              <a:gd name="T13" fmla="*/ 104 h 160"/>
              <a:gd name="T14" fmla="*/ 92 w 160"/>
              <a:gd name="T15" fmla="*/ 104 h 160"/>
              <a:gd name="T16" fmla="*/ 80 w 160"/>
              <a:gd name="T17" fmla="*/ 117 h 160"/>
              <a:gd name="T18" fmla="*/ 91 w 160"/>
              <a:gd name="T19" fmla="*/ 97 h 160"/>
              <a:gd name="T20" fmla="*/ 68 w 160"/>
              <a:gd name="T21" fmla="*/ 97 h 160"/>
              <a:gd name="T22" fmla="*/ 51 w 160"/>
              <a:gd name="T23" fmla="*/ 67 h 160"/>
              <a:gd name="T24" fmla="*/ 80 w 160"/>
              <a:gd name="T25" fmla="*/ 39 h 160"/>
              <a:gd name="T26" fmla="*/ 80 w 160"/>
              <a:gd name="T27" fmla="*/ 39 h 160"/>
              <a:gd name="T28" fmla="*/ 108 w 160"/>
              <a:gd name="T29" fmla="*/ 67 h 160"/>
              <a:gd name="T30" fmla="*/ 91 w 160"/>
              <a:gd name="T31" fmla="*/ 97 h 160"/>
              <a:gd name="T32" fmla="*/ 91 w 160"/>
              <a:gd name="T33" fmla="*/ 97 h 160"/>
              <a:gd name="T34" fmla="*/ 91 w 160"/>
              <a:gd name="T35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5"/>
                  <a:pt x="36" y="160"/>
                  <a:pt x="80" y="160"/>
                </a:cubicBezTo>
                <a:cubicBezTo>
                  <a:pt x="125" y="160"/>
                  <a:pt x="160" y="125"/>
                  <a:pt x="160" y="80"/>
                </a:cubicBezTo>
                <a:cubicBezTo>
                  <a:pt x="160" y="36"/>
                  <a:pt x="125" y="0"/>
                  <a:pt x="80" y="0"/>
                </a:cubicBezTo>
                <a:close/>
                <a:moveTo>
                  <a:pt x="80" y="117"/>
                </a:moveTo>
                <a:cubicBezTo>
                  <a:pt x="73" y="117"/>
                  <a:pt x="67" y="111"/>
                  <a:pt x="67" y="104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2" y="111"/>
                  <a:pt x="87" y="117"/>
                  <a:pt x="80" y="117"/>
                </a:cubicBezTo>
                <a:close/>
                <a:moveTo>
                  <a:pt x="91" y="97"/>
                </a:moveTo>
                <a:cubicBezTo>
                  <a:pt x="68" y="97"/>
                  <a:pt x="68" y="97"/>
                  <a:pt x="68" y="97"/>
                </a:cubicBezTo>
                <a:cubicBezTo>
                  <a:pt x="67" y="90"/>
                  <a:pt x="51" y="84"/>
                  <a:pt x="51" y="67"/>
                </a:cubicBezTo>
                <a:cubicBezTo>
                  <a:pt x="51" y="49"/>
                  <a:pt x="65" y="39"/>
                  <a:pt x="80" y="39"/>
                </a:cubicBezTo>
                <a:cubicBezTo>
                  <a:pt x="80" y="39"/>
                  <a:pt x="80" y="39"/>
                  <a:pt x="80" y="39"/>
                </a:cubicBezTo>
                <a:cubicBezTo>
                  <a:pt x="94" y="39"/>
                  <a:pt x="108" y="49"/>
                  <a:pt x="108" y="67"/>
                </a:cubicBezTo>
                <a:cubicBezTo>
                  <a:pt x="108" y="84"/>
                  <a:pt x="92" y="90"/>
                  <a:pt x="91" y="97"/>
                </a:cubicBezTo>
                <a:close/>
                <a:moveTo>
                  <a:pt x="91" y="97"/>
                </a:moveTo>
                <a:cubicBezTo>
                  <a:pt x="91" y="97"/>
                  <a:pt x="91" y="97"/>
                  <a:pt x="91" y="9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3" name="Freeform 103">
            <a:extLst>
              <a:ext uri="{FF2B5EF4-FFF2-40B4-BE49-F238E27FC236}">
                <a16:creationId xmlns:a16="http://schemas.microsoft.com/office/drawing/2014/main" id="{B48BAC72-E9A3-4DEF-85B9-E6875780A255}"/>
              </a:ext>
            </a:extLst>
          </p:cNvPr>
          <p:cNvSpPr>
            <a:spLocks noEditPoints="1"/>
          </p:cNvSpPr>
          <p:nvPr/>
        </p:nvSpPr>
        <p:spPr bwMode="auto">
          <a:xfrm>
            <a:off x="2940051" y="4678363"/>
            <a:ext cx="252413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59 w 160"/>
              <a:gd name="T11" fmla="*/ 54 h 160"/>
              <a:gd name="T12" fmla="*/ 79 w 160"/>
              <a:gd name="T13" fmla="*/ 33 h 160"/>
              <a:gd name="T14" fmla="*/ 99 w 160"/>
              <a:gd name="T15" fmla="*/ 54 h 160"/>
              <a:gd name="T16" fmla="*/ 99 w 160"/>
              <a:gd name="T17" fmla="*/ 78 h 160"/>
              <a:gd name="T18" fmla="*/ 79 w 160"/>
              <a:gd name="T19" fmla="*/ 98 h 160"/>
              <a:gd name="T20" fmla="*/ 59 w 160"/>
              <a:gd name="T21" fmla="*/ 78 h 160"/>
              <a:gd name="T22" fmla="*/ 59 w 160"/>
              <a:gd name="T23" fmla="*/ 54 h 160"/>
              <a:gd name="T24" fmla="*/ 112 w 160"/>
              <a:gd name="T25" fmla="*/ 79 h 160"/>
              <a:gd name="T26" fmla="*/ 83 w 160"/>
              <a:gd name="T27" fmla="*/ 112 h 160"/>
              <a:gd name="T28" fmla="*/ 83 w 160"/>
              <a:gd name="T29" fmla="*/ 123 h 160"/>
              <a:gd name="T30" fmla="*/ 90 w 160"/>
              <a:gd name="T31" fmla="*/ 123 h 160"/>
              <a:gd name="T32" fmla="*/ 90 w 160"/>
              <a:gd name="T33" fmla="*/ 131 h 160"/>
              <a:gd name="T34" fmla="*/ 68 w 160"/>
              <a:gd name="T35" fmla="*/ 131 h 160"/>
              <a:gd name="T36" fmla="*/ 68 w 160"/>
              <a:gd name="T37" fmla="*/ 123 h 160"/>
              <a:gd name="T38" fmla="*/ 74 w 160"/>
              <a:gd name="T39" fmla="*/ 123 h 160"/>
              <a:gd name="T40" fmla="*/ 74 w 160"/>
              <a:gd name="T41" fmla="*/ 112 h 160"/>
              <a:gd name="T42" fmla="*/ 46 w 160"/>
              <a:gd name="T43" fmla="*/ 79 h 160"/>
              <a:gd name="T44" fmla="*/ 46 w 160"/>
              <a:gd name="T45" fmla="*/ 67 h 160"/>
              <a:gd name="T46" fmla="*/ 54 w 160"/>
              <a:gd name="T47" fmla="*/ 67 h 160"/>
              <a:gd name="T48" fmla="*/ 54 w 160"/>
              <a:gd name="T49" fmla="*/ 79 h 160"/>
              <a:gd name="T50" fmla="*/ 79 w 160"/>
              <a:gd name="T51" fmla="*/ 104 h 160"/>
              <a:gd name="T52" fmla="*/ 104 w 160"/>
              <a:gd name="T53" fmla="*/ 79 h 160"/>
              <a:gd name="T54" fmla="*/ 104 w 160"/>
              <a:gd name="T55" fmla="*/ 67 h 160"/>
              <a:gd name="T56" fmla="*/ 112 w 160"/>
              <a:gd name="T57" fmla="*/ 67 h 160"/>
              <a:gd name="T58" fmla="*/ 112 w 160"/>
              <a:gd name="T59" fmla="*/ 79 h 160"/>
              <a:gd name="T60" fmla="*/ 79 w 160"/>
              <a:gd name="T61" fmla="*/ 90 h 160"/>
              <a:gd name="T62" fmla="*/ 91 w 160"/>
              <a:gd name="T63" fmla="*/ 78 h 160"/>
              <a:gd name="T64" fmla="*/ 91 w 160"/>
              <a:gd name="T65" fmla="*/ 71 h 160"/>
              <a:gd name="T66" fmla="*/ 67 w 160"/>
              <a:gd name="T67" fmla="*/ 71 h 160"/>
              <a:gd name="T68" fmla="*/ 67 w 160"/>
              <a:gd name="T69" fmla="*/ 78 h 160"/>
              <a:gd name="T70" fmla="*/ 79 w 160"/>
              <a:gd name="T71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5"/>
                  <a:pt x="36" y="160"/>
                  <a:pt x="80" y="160"/>
                </a:cubicBezTo>
                <a:cubicBezTo>
                  <a:pt x="124" y="160"/>
                  <a:pt x="160" y="125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59" y="54"/>
                </a:moveTo>
                <a:cubicBezTo>
                  <a:pt x="59" y="43"/>
                  <a:pt x="68" y="33"/>
                  <a:pt x="79" y="33"/>
                </a:cubicBezTo>
                <a:cubicBezTo>
                  <a:pt x="90" y="33"/>
                  <a:pt x="99" y="43"/>
                  <a:pt x="99" y="54"/>
                </a:cubicBezTo>
                <a:cubicBezTo>
                  <a:pt x="99" y="78"/>
                  <a:pt x="99" y="78"/>
                  <a:pt x="99" y="78"/>
                </a:cubicBezTo>
                <a:cubicBezTo>
                  <a:pt x="99" y="89"/>
                  <a:pt x="90" y="98"/>
                  <a:pt x="79" y="98"/>
                </a:cubicBezTo>
                <a:cubicBezTo>
                  <a:pt x="68" y="98"/>
                  <a:pt x="59" y="89"/>
                  <a:pt x="59" y="78"/>
                </a:cubicBezTo>
                <a:lnTo>
                  <a:pt x="59" y="54"/>
                </a:lnTo>
                <a:close/>
                <a:moveTo>
                  <a:pt x="112" y="79"/>
                </a:moveTo>
                <a:cubicBezTo>
                  <a:pt x="112" y="96"/>
                  <a:pt x="99" y="110"/>
                  <a:pt x="83" y="112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58" y="109"/>
                  <a:pt x="46" y="96"/>
                  <a:pt x="46" y="79"/>
                </a:cubicBezTo>
                <a:cubicBezTo>
                  <a:pt x="46" y="67"/>
                  <a:pt x="46" y="67"/>
                  <a:pt x="46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79"/>
                  <a:pt x="54" y="79"/>
                  <a:pt x="54" y="79"/>
                </a:cubicBezTo>
                <a:cubicBezTo>
                  <a:pt x="54" y="93"/>
                  <a:pt x="65" y="104"/>
                  <a:pt x="79" y="104"/>
                </a:cubicBezTo>
                <a:cubicBezTo>
                  <a:pt x="92" y="104"/>
                  <a:pt x="104" y="93"/>
                  <a:pt x="104" y="79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12" y="67"/>
                  <a:pt x="112" y="67"/>
                  <a:pt x="112" y="67"/>
                </a:cubicBezTo>
                <a:lnTo>
                  <a:pt x="112" y="79"/>
                </a:lnTo>
                <a:close/>
                <a:moveTo>
                  <a:pt x="79" y="90"/>
                </a:moveTo>
                <a:cubicBezTo>
                  <a:pt x="85" y="90"/>
                  <a:pt x="91" y="85"/>
                  <a:pt x="91" y="78"/>
                </a:cubicBezTo>
                <a:cubicBezTo>
                  <a:pt x="91" y="71"/>
                  <a:pt x="91" y="71"/>
                  <a:pt x="91" y="71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85"/>
                  <a:pt x="72" y="90"/>
                  <a:pt x="79" y="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4" name="Freeform 104">
            <a:extLst>
              <a:ext uri="{FF2B5EF4-FFF2-40B4-BE49-F238E27FC236}">
                <a16:creationId xmlns:a16="http://schemas.microsoft.com/office/drawing/2014/main" id="{CA33EA31-4FB4-4ACF-ABE7-58366AA173BC}"/>
              </a:ext>
            </a:extLst>
          </p:cNvPr>
          <p:cNvSpPr>
            <a:spLocks noEditPoints="1"/>
          </p:cNvSpPr>
          <p:nvPr/>
        </p:nvSpPr>
        <p:spPr bwMode="auto">
          <a:xfrm>
            <a:off x="9545639" y="4130676"/>
            <a:ext cx="254000" cy="247650"/>
          </a:xfrm>
          <a:custGeom>
            <a:avLst/>
            <a:gdLst>
              <a:gd name="T0" fmla="*/ 159 w 160"/>
              <a:gd name="T1" fmla="*/ 1 h 156"/>
              <a:gd name="T2" fmla="*/ 155 w 160"/>
              <a:gd name="T3" fmla="*/ 0 h 156"/>
              <a:gd name="T4" fmla="*/ 1 w 160"/>
              <a:gd name="T5" fmla="*/ 71 h 156"/>
              <a:gd name="T6" fmla="*/ 0 w 160"/>
              <a:gd name="T7" fmla="*/ 74 h 156"/>
              <a:gd name="T8" fmla="*/ 2 w 160"/>
              <a:gd name="T9" fmla="*/ 77 h 156"/>
              <a:gd name="T10" fmla="*/ 71 w 160"/>
              <a:gd name="T11" fmla="*/ 88 h 156"/>
              <a:gd name="T12" fmla="*/ 79 w 160"/>
              <a:gd name="T13" fmla="*/ 153 h 156"/>
              <a:gd name="T14" fmla="*/ 82 w 160"/>
              <a:gd name="T15" fmla="*/ 156 h 156"/>
              <a:gd name="T16" fmla="*/ 82 w 160"/>
              <a:gd name="T17" fmla="*/ 156 h 156"/>
              <a:gd name="T18" fmla="*/ 85 w 160"/>
              <a:gd name="T19" fmla="*/ 154 h 156"/>
              <a:gd name="T20" fmla="*/ 159 w 160"/>
              <a:gd name="T21" fmla="*/ 4 h 156"/>
              <a:gd name="T22" fmla="*/ 159 w 160"/>
              <a:gd name="T23" fmla="*/ 1 h 156"/>
              <a:gd name="T24" fmla="*/ 159 w 160"/>
              <a:gd name="T25" fmla="*/ 1 h 156"/>
              <a:gd name="T26" fmla="*/ 159 w 160"/>
              <a:gd name="T27" fmla="*/ 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0" h="156">
                <a:moveTo>
                  <a:pt x="159" y="1"/>
                </a:moveTo>
                <a:cubicBezTo>
                  <a:pt x="158" y="0"/>
                  <a:pt x="156" y="0"/>
                  <a:pt x="155" y="0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3"/>
                  <a:pt x="0" y="74"/>
                </a:cubicBezTo>
                <a:cubicBezTo>
                  <a:pt x="0" y="75"/>
                  <a:pt x="1" y="76"/>
                  <a:pt x="2" y="77"/>
                </a:cubicBezTo>
                <a:cubicBezTo>
                  <a:pt x="71" y="88"/>
                  <a:pt x="71" y="88"/>
                  <a:pt x="71" y="88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55"/>
                  <a:pt x="80" y="156"/>
                  <a:pt x="82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6"/>
                  <a:pt x="84" y="156"/>
                  <a:pt x="85" y="154"/>
                </a:cubicBezTo>
                <a:cubicBezTo>
                  <a:pt x="159" y="4"/>
                  <a:pt x="159" y="4"/>
                  <a:pt x="159" y="4"/>
                </a:cubicBezTo>
                <a:cubicBezTo>
                  <a:pt x="160" y="3"/>
                  <a:pt x="160" y="2"/>
                  <a:pt x="159" y="1"/>
                </a:cubicBezTo>
                <a:close/>
                <a:moveTo>
                  <a:pt x="159" y="1"/>
                </a:moveTo>
                <a:cubicBezTo>
                  <a:pt x="159" y="1"/>
                  <a:pt x="159" y="1"/>
                  <a:pt x="159" y="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5" name="Freeform 105">
            <a:extLst>
              <a:ext uri="{FF2B5EF4-FFF2-40B4-BE49-F238E27FC236}">
                <a16:creationId xmlns:a16="http://schemas.microsoft.com/office/drawing/2014/main" id="{2B95ADD7-9B03-407F-B889-87BC92BFD92B}"/>
              </a:ext>
            </a:extLst>
          </p:cNvPr>
          <p:cNvSpPr>
            <a:spLocks noEditPoints="1"/>
          </p:cNvSpPr>
          <p:nvPr/>
        </p:nvSpPr>
        <p:spPr bwMode="auto">
          <a:xfrm>
            <a:off x="5748339" y="3576638"/>
            <a:ext cx="139700" cy="254000"/>
          </a:xfrm>
          <a:custGeom>
            <a:avLst/>
            <a:gdLst>
              <a:gd name="T0" fmla="*/ 85 w 88"/>
              <a:gd name="T1" fmla="*/ 77 h 160"/>
              <a:gd name="T2" fmla="*/ 82 w 88"/>
              <a:gd name="T3" fmla="*/ 80 h 160"/>
              <a:gd name="T4" fmla="*/ 82 w 88"/>
              <a:gd name="T5" fmla="*/ 96 h 160"/>
              <a:gd name="T6" fmla="*/ 44 w 88"/>
              <a:gd name="T7" fmla="*/ 135 h 160"/>
              <a:gd name="T8" fmla="*/ 5 w 88"/>
              <a:gd name="T9" fmla="*/ 96 h 160"/>
              <a:gd name="T10" fmla="*/ 5 w 88"/>
              <a:gd name="T11" fmla="*/ 80 h 160"/>
              <a:gd name="T12" fmla="*/ 2 w 88"/>
              <a:gd name="T13" fmla="*/ 77 h 160"/>
              <a:gd name="T14" fmla="*/ 0 w 88"/>
              <a:gd name="T15" fmla="*/ 80 h 160"/>
              <a:gd name="T16" fmla="*/ 0 w 88"/>
              <a:gd name="T17" fmla="*/ 96 h 160"/>
              <a:gd name="T18" fmla="*/ 41 w 88"/>
              <a:gd name="T19" fmla="*/ 140 h 160"/>
              <a:gd name="T20" fmla="*/ 41 w 88"/>
              <a:gd name="T21" fmla="*/ 154 h 160"/>
              <a:gd name="T22" fmla="*/ 27 w 88"/>
              <a:gd name="T23" fmla="*/ 154 h 160"/>
              <a:gd name="T24" fmla="*/ 24 w 88"/>
              <a:gd name="T25" fmla="*/ 157 h 160"/>
              <a:gd name="T26" fmla="*/ 27 w 88"/>
              <a:gd name="T27" fmla="*/ 160 h 160"/>
              <a:gd name="T28" fmla="*/ 60 w 88"/>
              <a:gd name="T29" fmla="*/ 160 h 160"/>
              <a:gd name="T30" fmla="*/ 63 w 88"/>
              <a:gd name="T31" fmla="*/ 157 h 160"/>
              <a:gd name="T32" fmla="*/ 60 w 88"/>
              <a:gd name="T33" fmla="*/ 154 h 160"/>
              <a:gd name="T34" fmla="*/ 47 w 88"/>
              <a:gd name="T35" fmla="*/ 154 h 160"/>
              <a:gd name="T36" fmla="*/ 47 w 88"/>
              <a:gd name="T37" fmla="*/ 140 h 160"/>
              <a:gd name="T38" fmla="*/ 88 w 88"/>
              <a:gd name="T39" fmla="*/ 96 h 160"/>
              <a:gd name="T40" fmla="*/ 88 w 88"/>
              <a:gd name="T41" fmla="*/ 80 h 160"/>
              <a:gd name="T42" fmla="*/ 85 w 88"/>
              <a:gd name="T43" fmla="*/ 77 h 160"/>
              <a:gd name="T44" fmla="*/ 44 w 88"/>
              <a:gd name="T45" fmla="*/ 127 h 160"/>
              <a:gd name="T46" fmla="*/ 74 w 88"/>
              <a:gd name="T47" fmla="*/ 96 h 160"/>
              <a:gd name="T48" fmla="*/ 74 w 88"/>
              <a:gd name="T49" fmla="*/ 30 h 160"/>
              <a:gd name="T50" fmla="*/ 44 w 88"/>
              <a:gd name="T51" fmla="*/ 0 h 160"/>
              <a:gd name="T52" fmla="*/ 13 w 88"/>
              <a:gd name="T53" fmla="*/ 30 h 160"/>
              <a:gd name="T54" fmla="*/ 13 w 88"/>
              <a:gd name="T55" fmla="*/ 96 h 160"/>
              <a:gd name="T56" fmla="*/ 44 w 88"/>
              <a:gd name="T57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8" h="160">
                <a:moveTo>
                  <a:pt x="85" y="77"/>
                </a:moveTo>
                <a:cubicBezTo>
                  <a:pt x="84" y="77"/>
                  <a:pt x="82" y="78"/>
                  <a:pt x="82" y="80"/>
                </a:cubicBezTo>
                <a:cubicBezTo>
                  <a:pt x="82" y="96"/>
                  <a:pt x="82" y="96"/>
                  <a:pt x="82" y="96"/>
                </a:cubicBezTo>
                <a:cubicBezTo>
                  <a:pt x="82" y="118"/>
                  <a:pt x="65" y="135"/>
                  <a:pt x="44" y="135"/>
                </a:cubicBezTo>
                <a:cubicBezTo>
                  <a:pt x="22" y="135"/>
                  <a:pt x="5" y="118"/>
                  <a:pt x="5" y="96"/>
                </a:cubicBezTo>
                <a:cubicBezTo>
                  <a:pt x="5" y="80"/>
                  <a:pt x="5" y="80"/>
                  <a:pt x="5" y="80"/>
                </a:cubicBezTo>
                <a:cubicBezTo>
                  <a:pt x="5" y="78"/>
                  <a:pt x="4" y="77"/>
                  <a:pt x="2" y="77"/>
                </a:cubicBezTo>
                <a:cubicBezTo>
                  <a:pt x="1" y="77"/>
                  <a:pt x="0" y="78"/>
                  <a:pt x="0" y="8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20"/>
                  <a:pt x="18" y="139"/>
                  <a:pt x="41" y="140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27" y="154"/>
                  <a:pt x="27" y="154"/>
                  <a:pt x="27" y="154"/>
                </a:cubicBezTo>
                <a:cubicBezTo>
                  <a:pt x="26" y="154"/>
                  <a:pt x="24" y="155"/>
                  <a:pt x="24" y="157"/>
                </a:cubicBezTo>
                <a:cubicBezTo>
                  <a:pt x="24" y="158"/>
                  <a:pt x="26" y="160"/>
                  <a:pt x="27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3" y="158"/>
                  <a:pt x="63" y="157"/>
                </a:cubicBezTo>
                <a:cubicBezTo>
                  <a:pt x="63" y="155"/>
                  <a:pt x="62" y="154"/>
                  <a:pt x="60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40"/>
                  <a:pt x="47" y="140"/>
                  <a:pt x="47" y="140"/>
                </a:cubicBezTo>
                <a:cubicBezTo>
                  <a:pt x="70" y="139"/>
                  <a:pt x="88" y="120"/>
                  <a:pt x="88" y="96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78"/>
                  <a:pt x="87" y="77"/>
                  <a:pt x="85" y="77"/>
                </a:cubicBezTo>
                <a:close/>
                <a:moveTo>
                  <a:pt x="44" y="127"/>
                </a:moveTo>
                <a:cubicBezTo>
                  <a:pt x="61" y="127"/>
                  <a:pt x="74" y="113"/>
                  <a:pt x="74" y="96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13"/>
                  <a:pt x="61" y="0"/>
                  <a:pt x="44" y="0"/>
                </a:cubicBezTo>
                <a:cubicBezTo>
                  <a:pt x="27" y="0"/>
                  <a:pt x="13" y="13"/>
                  <a:pt x="13" y="30"/>
                </a:cubicBezTo>
                <a:cubicBezTo>
                  <a:pt x="13" y="96"/>
                  <a:pt x="13" y="96"/>
                  <a:pt x="13" y="96"/>
                </a:cubicBezTo>
                <a:cubicBezTo>
                  <a:pt x="13" y="113"/>
                  <a:pt x="27" y="127"/>
                  <a:pt x="44" y="1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6" name="Freeform 106">
            <a:extLst>
              <a:ext uri="{FF2B5EF4-FFF2-40B4-BE49-F238E27FC236}">
                <a16:creationId xmlns:a16="http://schemas.microsoft.com/office/drawing/2014/main" id="{DBF6523D-CFD5-41CB-8B73-28B6CEF62C94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4699001"/>
            <a:ext cx="254000" cy="214313"/>
          </a:xfrm>
          <a:custGeom>
            <a:avLst/>
            <a:gdLst>
              <a:gd name="T0" fmla="*/ 160 w 160"/>
              <a:gd name="T1" fmla="*/ 127 h 135"/>
              <a:gd name="T2" fmla="*/ 150 w 160"/>
              <a:gd name="T3" fmla="*/ 87 h 135"/>
              <a:gd name="T4" fmla="*/ 149 w 160"/>
              <a:gd name="T5" fmla="*/ 85 h 135"/>
              <a:gd name="T6" fmla="*/ 150 w 160"/>
              <a:gd name="T7" fmla="*/ 80 h 135"/>
              <a:gd name="T8" fmla="*/ 150 w 160"/>
              <a:gd name="T9" fmla="*/ 14 h 135"/>
              <a:gd name="T10" fmla="*/ 135 w 160"/>
              <a:gd name="T11" fmla="*/ 0 h 135"/>
              <a:gd name="T12" fmla="*/ 25 w 160"/>
              <a:gd name="T13" fmla="*/ 0 h 135"/>
              <a:gd name="T14" fmla="*/ 10 w 160"/>
              <a:gd name="T15" fmla="*/ 14 h 135"/>
              <a:gd name="T16" fmla="*/ 10 w 160"/>
              <a:gd name="T17" fmla="*/ 80 h 135"/>
              <a:gd name="T18" fmla="*/ 11 w 160"/>
              <a:gd name="T19" fmla="*/ 85 h 135"/>
              <a:gd name="T20" fmla="*/ 10 w 160"/>
              <a:gd name="T21" fmla="*/ 87 h 135"/>
              <a:gd name="T22" fmla="*/ 0 w 160"/>
              <a:gd name="T23" fmla="*/ 127 h 135"/>
              <a:gd name="T24" fmla="*/ 1 w 160"/>
              <a:gd name="T25" fmla="*/ 133 h 135"/>
              <a:gd name="T26" fmla="*/ 6 w 160"/>
              <a:gd name="T27" fmla="*/ 135 h 135"/>
              <a:gd name="T28" fmla="*/ 153 w 160"/>
              <a:gd name="T29" fmla="*/ 135 h 135"/>
              <a:gd name="T30" fmla="*/ 160 w 160"/>
              <a:gd name="T31" fmla="*/ 128 h 135"/>
              <a:gd name="T32" fmla="*/ 160 w 160"/>
              <a:gd name="T33" fmla="*/ 127 h 135"/>
              <a:gd name="T34" fmla="*/ 97 w 160"/>
              <a:gd name="T35" fmla="*/ 125 h 135"/>
              <a:gd name="T36" fmla="*/ 97 w 160"/>
              <a:gd name="T37" fmla="*/ 125 h 135"/>
              <a:gd name="T38" fmla="*/ 63 w 160"/>
              <a:gd name="T39" fmla="*/ 125 h 135"/>
              <a:gd name="T40" fmla="*/ 62 w 160"/>
              <a:gd name="T41" fmla="*/ 124 h 135"/>
              <a:gd name="T42" fmla="*/ 62 w 160"/>
              <a:gd name="T43" fmla="*/ 123 h 135"/>
              <a:gd name="T44" fmla="*/ 64 w 160"/>
              <a:gd name="T45" fmla="*/ 109 h 135"/>
              <a:gd name="T46" fmla="*/ 66 w 160"/>
              <a:gd name="T47" fmla="*/ 107 h 135"/>
              <a:gd name="T48" fmla="*/ 94 w 160"/>
              <a:gd name="T49" fmla="*/ 107 h 135"/>
              <a:gd name="T50" fmla="*/ 95 w 160"/>
              <a:gd name="T51" fmla="*/ 109 h 135"/>
              <a:gd name="T52" fmla="*/ 98 w 160"/>
              <a:gd name="T53" fmla="*/ 123 h 135"/>
              <a:gd name="T54" fmla="*/ 98 w 160"/>
              <a:gd name="T55" fmla="*/ 123 h 135"/>
              <a:gd name="T56" fmla="*/ 97 w 160"/>
              <a:gd name="T57" fmla="*/ 125 h 135"/>
              <a:gd name="T58" fmla="*/ 137 w 160"/>
              <a:gd name="T59" fmla="*/ 80 h 135"/>
              <a:gd name="T60" fmla="*/ 136 w 160"/>
              <a:gd name="T61" fmla="*/ 82 h 135"/>
              <a:gd name="T62" fmla="*/ 24 w 160"/>
              <a:gd name="T63" fmla="*/ 82 h 135"/>
              <a:gd name="T64" fmla="*/ 23 w 160"/>
              <a:gd name="T65" fmla="*/ 80 h 135"/>
              <a:gd name="T66" fmla="*/ 23 w 160"/>
              <a:gd name="T67" fmla="*/ 14 h 135"/>
              <a:gd name="T68" fmla="*/ 25 w 160"/>
              <a:gd name="T69" fmla="*/ 13 h 135"/>
              <a:gd name="T70" fmla="*/ 135 w 160"/>
              <a:gd name="T71" fmla="*/ 13 h 135"/>
              <a:gd name="T72" fmla="*/ 137 w 160"/>
              <a:gd name="T73" fmla="*/ 14 h 135"/>
              <a:gd name="T74" fmla="*/ 137 w 160"/>
              <a:gd name="T75" fmla="*/ 80 h 135"/>
              <a:gd name="T76" fmla="*/ 83 w 160"/>
              <a:gd name="T77" fmla="*/ 44 h 135"/>
              <a:gd name="T78" fmla="*/ 88 w 160"/>
              <a:gd name="T79" fmla="*/ 43 h 135"/>
              <a:gd name="T80" fmla="*/ 89 w 160"/>
              <a:gd name="T81" fmla="*/ 42 h 135"/>
              <a:gd name="T82" fmla="*/ 88 w 160"/>
              <a:gd name="T83" fmla="*/ 40 h 135"/>
              <a:gd name="T84" fmla="*/ 69 w 160"/>
              <a:gd name="T85" fmla="*/ 32 h 135"/>
              <a:gd name="T86" fmla="*/ 66 w 160"/>
              <a:gd name="T87" fmla="*/ 33 h 135"/>
              <a:gd name="T88" fmla="*/ 66 w 160"/>
              <a:gd name="T89" fmla="*/ 35 h 135"/>
              <a:gd name="T90" fmla="*/ 73 w 160"/>
              <a:gd name="T91" fmla="*/ 54 h 135"/>
              <a:gd name="T92" fmla="*/ 75 w 160"/>
              <a:gd name="T93" fmla="*/ 55 h 135"/>
              <a:gd name="T94" fmla="*/ 77 w 160"/>
              <a:gd name="T95" fmla="*/ 54 h 135"/>
              <a:gd name="T96" fmla="*/ 78 w 160"/>
              <a:gd name="T97" fmla="*/ 50 h 135"/>
              <a:gd name="T98" fmla="*/ 88 w 160"/>
              <a:gd name="T99" fmla="*/ 59 h 135"/>
              <a:gd name="T100" fmla="*/ 91 w 160"/>
              <a:gd name="T101" fmla="*/ 59 h 135"/>
              <a:gd name="T102" fmla="*/ 93 w 160"/>
              <a:gd name="T103" fmla="*/ 57 h 135"/>
              <a:gd name="T104" fmla="*/ 93 w 160"/>
              <a:gd name="T105" fmla="*/ 54 h 135"/>
              <a:gd name="T106" fmla="*/ 83 w 160"/>
              <a:gd name="T107" fmla="*/ 44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35">
                <a:moveTo>
                  <a:pt x="160" y="127"/>
                </a:moveTo>
                <a:cubicBezTo>
                  <a:pt x="150" y="87"/>
                  <a:pt x="150" y="87"/>
                  <a:pt x="150" y="87"/>
                </a:cubicBezTo>
                <a:cubicBezTo>
                  <a:pt x="149" y="86"/>
                  <a:pt x="149" y="86"/>
                  <a:pt x="149" y="85"/>
                </a:cubicBezTo>
                <a:cubicBezTo>
                  <a:pt x="149" y="83"/>
                  <a:pt x="150" y="82"/>
                  <a:pt x="150" y="80"/>
                </a:cubicBezTo>
                <a:cubicBezTo>
                  <a:pt x="150" y="14"/>
                  <a:pt x="150" y="14"/>
                  <a:pt x="150" y="14"/>
                </a:cubicBezTo>
                <a:cubicBezTo>
                  <a:pt x="150" y="6"/>
                  <a:pt x="143" y="0"/>
                  <a:pt x="13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7" y="0"/>
                  <a:pt x="10" y="6"/>
                  <a:pt x="10" y="14"/>
                </a:cubicBezTo>
                <a:cubicBezTo>
                  <a:pt x="10" y="80"/>
                  <a:pt x="10" y="80"/>
                  <a:pt x="10" y="80"/>
                </a:cubicBezTo>
                <a:cubicBezTo>
                  <a:pt x="10" y="82"/>
                  <a:pt x="10" y="83"/>
                  <a:pt x="11" y="85"/>
                </a:cubicBezTo>
                <a:cubicBezTo>
                  <a:pt x="10" y="86"/>
                  <a:pt x="10" y="86"/>
                  <a:pt x="10" y="8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9"/>
                  <a:pt x="0" y="131"/>
                  <a:pt x="1" y="133"/>
                </a:cubicBezTo>
                <a:cubicBezTo>
                  <a:pt x="2" y="134"/>
                  <a:pt x="4" y="135"/>
                  <a:pt x="6" y="135"/>
                </a:cubicBezTo>
                <a:cubicBezTo>
                  <a:pt x="153" y="135"/>
                  <a:pt x="153" y="135"/>
                  <a:pt x="153" y="135"/>
                </a:cubicBezTo>
                <a:cubicBezTo>
                  <a:pt x="157" y="135"/>
                  <a:pt x="160" y="132"/>
                  <a:pt x="160" y="128"/>
                </a:cubicBezTo>
                <a:cubicBezTo>
                  <a:pt x="160" y="128"/>
                  <a:pt x="160" y="127"/>
                  <a:pt x="160" y="127"/>
                </a:cubicBezTo>
                <a:close/>
                <a:moveTo>
                  <a:pt x="97" y="125"/>
                </a:moveTo>
                <a:cubicBezTo>
                  <a:pt x="97" y="125"/>
                  <a:pt x="97" y="125"/>
                  <a:pt x="97" y="125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63" y="125"/>
                  <a:pt x="62" y="125"/>
                  <a:pt x="62" y="124"/>
                </a:cubicBezTo>
                <a:cubicBezTo>
                  <a:pt x="62" y="124"/>
                  <a:pt x="62" y="124"/>
                  <a:pt x="62" y="123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4" y="108"/>
                  <a:pt x="65" y="107"/>
                  <a:pt x="66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5" y="107"/>
                  <a:pt x="95" y="108"/>
                  <a:pt x="95" y="109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4"/>
                  <a:pt x="97" y="125"/>
                  <a:pt x="97" y="125"/>
                </a:cubicBezTo>
                <a:close/>
                <a:moveTo>
                  <a:pt x="137" y="80"/>
                </a:moveTo>
                <a:cubicBezTo>
                  <a:pt x="137" y="81"/>
                  <a:pt x="136" y="81"/>
                  <a:pt x="136" y="82"/>
                </a:cubicBezTo>
                <a:cubicBezTo>
                  <a:pt x="24" y="82"/>
                  <a:pt x="24" y="82"/>
                  <a:pt x="24" y="82"/>
                </a:cubicBezTo>
                <a:cubicBezTo>
                  <a:pt x="23" y="81"/>
                  <a:pt x="23" y="81"/>
                  <a:pt x="23" y="80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3"/>
                  <a:pt x="24" y="13"/>
                  <a:pt x="25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6" y="13"/>
                  <a:pt x="137" y="13"/>
                  <a:pt x="137" y="14"/>
                </a:cubicBezTo>
                <a:lnTo>
                  <a:pt x="137" y="80"/>
                </a:lnTo>
                <a:close/>
                <a:moveTo>
                  <a:pt x="83" y="44"/>
                </a:move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9" y="42"/>
                  <a:pt x="89" y="42"/>
                </a:cubicBezTo>
                <a:cubicBezTo>
                  <a:pt x="89" y="41"/>
                  <a:pt x="89" y="40"/>
                  <a:pt x="88" y="40"/>
                </a:cubicBezTo>
                <a:cubicBezTo>
                  <a:pt x="69" y="32"/>
                  <a:pt x="69" y="32"/>
                  <a:pt x="69" y="32"/>
                </a:cubicBezTo>
                <a:cubicBezTo>
                  <a:pt x="68" y="32"/>
                  <a:pt x="67" y="32"/>
                  <a:pt x="66" y="33"/>
                </a:cubicBezTo>
                <a:cubicBezTo>
                  <a:pt x="66" y="33"/>
                  <a:pt x="66" y="34"/>
                  <a:pt x="66" y="35"/>
                </a:cubicBezTo>
                <a:cubicBezTo>
                  <a:pt x="73" y="54"/>
                  <a:pt x="73" y="54"/>
                  <a:pt x="73" y="54"/>
                </a:cubicBezTo>
                <a:cubicBezTo>
                  <a:pt x="74" y="55"/>
                  <a:pt x="74" y="55"/>
                  <a:pt x="75" y="55"/>
                </a:cubicBezTo>
                <a:cubicBezTo>
                  <a:pt x="76" y="55"/>
                  <a:pt x="77" y="55"/>
                  <a:pt x="77" y="54"/>
                </a:cubicBezTo>
                <a:cubicBezTo>
                  <a:pt x="78" y="50"/>
                  <a:pt x="78" y="50"/>
                  <a:pt x="78" y="50"/>
                </a:cubicBezTo>
                <a:cubicBezTo>
                  <a:pt x="88" y="59"/>
                  <a:pt x="88" y="59"/>
                  <a:pt x="88" y="59"/>
                </a:cubicBezTo>
                <a:cubicBezTo>
                  <a:pt x="89" y="60"/>
                  <a:pt x="90" y="60"/>
                  <a:pt x="91" y="59"/>
                </a:cubicBezTo>
                <a:cubicBezTo>
                  <a:pt x="93" y="57"/>
                  <a:pt x="93" y="57"/>
                  <a:pt x="93" y="57"/>
                </a:cubicBezTo>
                <a:cubicBezTo>
                  <a:pt x="94" y="56"/>
                  <a:pt x="94" y="55"/>
                  <a:pt x="93" y="54"/>
                </a:cubicBezTo>
                <a:lnTo>
                  <a:pt x="83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" name="Freeform 107">
            <a:extLst>
              <a:ext uri="{FF2B5EF4-FFF2-40B4-BE49-F238E27FC236}">
                <a16:creationId xmlns:a16="http://schemas.microsoft.com/office/drawing/2014/main" id="{4E0198C9-CA6D-40D1-8E65-61B2363CF68A}"/>
              </a:ext>
            </a:extLst>
          </p:cNvPr>
          <p:cNvSpPr>
            <a:spLocks noEditPoints="1"/>
          </p:cNvSpPr>
          <p:nvPr/>
        </p:nvSpPr>
        <p:spPr bwMode="auto">
          <a:xfrm>
            <a:off x="4649789" y="5780088"/>
            <a:ext cx="136525" cy="254000"/>
          </a:xfrm>
          <a:custGeom>
            <a:avLst/>
            <a:gdLst>
              <a:gd name="T0" fmla="*/ 77 w 86"/>
              <a:gd name="T1" fmla="*/ 0 h 160"/>
              <a:gd name="T2" fmla="*/ 8 w 86"/>
              <a:gd name="T3" fmla="*/ 0 h 160"/>
              <a:gd name="T4" fmla="*/ 0 w 86"/>
              <a:gd name="T5" fmla="*/ 8 h 160"/>
              <a:gd name="T6" fmla="*/ 0 w 86"/>
              <a:gd name="T7" fmla="*/ 152 h 160"/>
              <a:gd name="T8" fmla="*/ 8 w 86"/>
              <a:gd name="T9" fmla="*/ 160 h 160"/>
              <a:gd name="T10" fmla="*/ 77 w 86"/>
              <a:gd name="T11" fmla="*/ 160 h 160"/>
              <a:gd name="T12" fmla="*/ 86 w 86"/>
              <a:gd name="T13" fmla="*/ 152 h 160"/>
              <a:gd name="T14" fmla="*/ 86 w 86"/>
              <a:gd name="T15" fmla="*/ 8 h 160"/>
              <a:gd name="T16" fmla="*/ 77 w 86"/>
              <a:gd name="T17" fmla="*/ 0 h 160"/>
              <a:gd name="T18" fmla="*/ 31 w 86"/>
              <a:gd name="T19" fmla="*/ 13 h 160"/>
              <a:gd name="T20" fmla="*/ 55 w 86"/>
              <a:gd name="T21" fmla="*/ 13 h 160"/>
              <a:gd name="T22" fmla="*/ 55 w 86"/>
              <a:gd name="T23" fmla="*/ 14 h 160"/>
              <a:gd name="T24" fmla="*/ 31 w 86"/>
              <a:gd name="T25" fmla="*/ 14 h 160"/>
              <a:gd name="T26" fmla="*/ 31 w 86"/>
              <a:gd name="T27" fmla="*/ 13 h 160"/>
              <a:gd name="T28" fmla="*/ 43 w 86"/>
              <a:gd name="T29" fmla="*/ 152 h 160"/>
              <a:gd name="T30" fmla="*/ 38 w 86"/>
              <a:gd name="T31" fmla="*/ 147 h 160"/>
              <a:gd name="T32" fmla="*/ 43 w 86"/>
              <a:gd name="T33" fmla="*/ 142 h 160"/>
              <a:gd name="T34" fmla="*/ 47 w 86"/>
              <a:gd name="T35" fmla="*/ 147 h 160"/>
              <a:gd name="T36" fmla="*/ 43 w 86"/>
              <a:gd name="T37" fmla="*/ 152 h 160"/>
              <a:gd name="T38" fmla="*/ 80 w 86"/>
              <a:gd name="T39" fmla="*/ 134 h 160"/>
              <a:gd name="T40" fmla="*/ 6 w 86"/>
              <a:gd name="T41" fmla="*/ 134 h 160"/>
              <a:gd name="T42" fmla="*/ 6 w 86"/>
              <a:gd name="T43" fmla="*/ 24 h 160"/>
              <a:gd name="T44" fmla="*/ 80 w 86"/>
              <a:gd name="T45" fmla="*/ 24 h 160"/>
              <a:gd name="T46" fmla="*/ 80 w 86"/>
              <a:gd name="T47" fmla="*/ 134 h 160"/>
              <a:gd name="T48" fmla="*/ 80 w 86"/>
              <a:gd name="T49" fmla="*/ 134 h 160"/>
              <a:gd name="T50" fmla="*/ 80 w 86"/>
              <a:gd name="T51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6" h="160">
                <a:moveTo>
                  <a:pt x="7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7"/>
                  <a:pt x="4" y="160"/>
                  <a:pt x="8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82" y="160"/>
                  <a:pt x="86" y="157"/>
                  <a:pt x="86" y="152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4"/>
                  <a:pt x="82" y="0"/>
                  <a:pt x="77" y="0"/>
                </a:cubicBezTo>
                <a:close/>
                <a:moveTo>
                  <a:pt x="31" y="13"/>
                </a:moveTo>
                <a:cubicBezTo>
                  <a:pt x="55" y="13"/>
                  <a:pt x="55" y="13"/>
                  <a:pt x="55" y="13"/>
                </a:cubicBezTo>
                <a:cubicBezTo>
                  <a:pt x="55" y="14"/>
                  <a:pt x="55" y="14"/>
                  <a:pt x="55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3"/>
                  <a:pt x="31" y="13"/>
                  <a:pt x="31" y="13"/>
                </a:cubicBezTo>
                <a:close/>
                <a:moveTo>
                  <a:pt x="43" y="152"/>
                </a:moveTo>
                <a:cubicBezTo>
                  <a:pt x="40" y="152"/>
                  <a:pt x="38" y="150"/>
                  <a:pt x="38" y="147"/>
                </a:cubicBezTo>
                <a:cubicBezTo>
                  <a:pt x="38" y="144"/>
                  <a:pt x="40" y="142"/>
                  <a:pt x="43" y="142"/>
                </a:cubicBezTo>
                <a:cubicBezTo>
                  <a:pt x="45" y="142"/>
                  <a:pt x="47" y="145"/>
                  <a:pt x="47" y="147"/>
                </a:cubicBezTo>
                <a:cubicBezTo>
                  <a:pt x="47" y="150"/>
                  <a:pt x="45" y="152"/>
                  <a:pt x="43" y="152"/>
                </a:cubicBezTo>
                <a:close/>
                <a:moveTo>
                  <a:pt x="80" y="134"/>
                </a:moveTo>
                <a:cubicBezTo>
                  <a:pt x="6" y="134"/>
                  <a:pt x="6" y="134"/>
                  <a:pt x="6" y="134"/>
                </a:cubicBezTo>
                <a:cubicBezTo>
                  <a:pt x="6" y="24"/>
                  <a:pt x="6" y="24"/>
                  <a:pt x="6" y="24"/>
                </a:cubicBezTo>
                <a:cubicBezTo>
                  <a:pt x="80" y="24"/>
                  <a:pt x="80" y="24"/>
                  <a:pt x="80" y="24"/>
                </a:cubicBezTo>
                <a:lnTo>
                  <a:pt x="80" y="134"/>
                </a:lnTo>
                <a:close/>
                <a:moveTo>
                  <a:pt x="80" y="134"/>
                </a:moveTo>
                <a:cubicBezTo>
                  <a:pt x="80" y="134"/>
                  <a:pt x="80" y="134"/>
                  <a:pt x="80" y="13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8" name="Freeform 108">
            <a:extLst>
              <a:ext uri="{FF2B5EF4-FFF2-40B4-BE49-F238E27FC236}">
                <a16:creationId xmlns:a16="http://schemas.microsoft.com/office/drawing/2014/main" id="{20903569-F403-494F-B553-68355E76E4C3}"/>
              </a:ext>
            </a:extLst>
          </p:cNvPr>
          <p:cNvSpPr>
            <a:spLocks noEditPoints="1"/>
          </p:cNvSpPr>
          <p:nvPr/>
        </p:nvSpPr>
        <p:spPr bwMode="auto">
          <a:xfrm>
            <a:off x="5141914" y="5784851"/>
            <a:ext cx="254000" cy="244475"/>
          </a:xfrm>
          <a:custGeom>
            <a:avLst/>
            <a:gdLst>
              <a:gd name="T0" fmla="*/ 59 w 160"/>
              <a:gd name="T1" fmla="*/ 51 h 154"/>
              <a:gd name="T2" fmla="*/ 50 w 160"/>
              <a:gd name="T3" fmla="*/ 42 h 154"/>
              <a:gd name="T4" fmla="*/ 52 w 160"/>
              <a:gd name="T5" fmla="*/ 35 h 154"/>
              <a:gd name="T6" fmla="*/ 37 w 160"/>
              <a:gd name="T7" fmla="*/ 21 h 154"/>
              <a:gd name="T8" fmla="*/ 23 w 160"/>
              <a:gd name="T9" fmla="*/ 35 h 154"/>
              <a:gd name="T10" fmla="*/ 37 w 160"/>
              <a:gd name="T11" fmla="*/ 50 h 154"/>
              <a:gd name="T12" fmla="*/ 45 w 160"/>
              <a:gd name="T13" fmla="*/ 47 h 154"/>
              <a:gd name="T14" fmla="*/ 55 w 160"/>
              <a:gd name="T15" fmla="*/ 57 h 154"/>
              <a:gd name="T16" fmla="*/ 59 w 160"/>
              <a:gd name="T17" fmla="*/ 51 h 154"/>
              <a:gd name="T18" fmla="*/ 101 w 160"/>
              <a:gd name="T19" fmla="*/ 50 h 154"/>
              <a:gd name="T20" fmla="*/ 114 w 160"/>
              <a:gd name="T21" fmla="*/ 28 h 154"/>
              <a:gd name="T22" fmla="*/ 118 w 160"/>
              <a:gd name="T23" fmla="*/ 29 h 154"/>
              <a:gd name="T24" fmla="*/ 132 w 160"/>
              <a:gd name="T25" fmla="*/ 15 h 154"/>
              <a:gd name="T26" fmla="*/ 118 w 160"/>
              <a:gd name="T27" fmla="*/ 0 h 154"/>
              <a:gd name="T28" fmla="*/ 103 w 160"/>
              <a:gd name="T29" fmla="*/ 15 h 154"/>
              <a:gd name="T30" fmla="*/ 107 w 160"/>
              <a:gd name="T31" fmla="*/ 25 h 154"/>
              <a:gd name="T32" fmla="*/ 94 w 160"/>
              <a:gd name="T33" fmla="*/ 46 h 154"/>
              <a:gd name="T34" fmla="*/ 101 w 160"/>
              <a:gd name="T35" fmla="*/ 50 h 154"/>
              <a:gd name="T36" fmla="*/ 145 w 160"/>
              <a:gd name="T37" fmla="*/ 68 h 154"/>
              <a:gd name="T38" fmla="*/ 132 w 160"/>
              <a:gd name="T39" fmla="*/ 78 h 154"/>
              <a:gd name="T40" fmla="*/ 114 w 160"/>
              <a:gd name="T41" fmla="*/ 76 h 154"/>
              <a:gd name="T42" fmla="*/ 114 w 160"/>
              <a:gd name="T43" fmla="*/ 77 h 154"/>
              <a:gd name="T44" fmla="*/ 113 w 160"/>
              <a:gd name="T45" fmla="*/ 83 h 154"/>
              <a:gd name="T46" fmla="*/ 131 w 160"/>
              <a:gd name="T47" fmla="*/ 85 h 154"/>
              <a:gd name="T48" fmla="*/ 145 w 160"/>
              <a:gd name="T49" fmla="*/ 97 h 154"/>
              <a:gd name="T50" fmla="*/ 160 w 160"/>
              <a:gd name="T51" fmla="*/ 83 h 154"/>
              <a:gd name="T52" fmla="*/ 145 w 160"/>
              <a:gd name="T53" fmla="*/ 68 h 154"/>
              <a:gd name="T54" fmla="*/ 96 w 160"/>
              <a:gd name="T55" fmla="*/ 125 h 154"/>
              <a:gd name="T56" fmla="*/ 92 w 160"/>
              <a:gd name="T57" fmla="*/ 108 h 154"/>
              <a:gd name="T58" fmla="*/ 85 w 160"/>
              <a:gd name="T59" fmla="*/ 109 h 154"/>
              <a:gd name="T60" fmla="*/ 89 w 160"/>
              <a:gd name="T61" fmla="*/ 127 h 154"/>
              <a:gd name="T62" fmla="*/ 81 w 160"/>
              <a:gd name="T63" fmla="*/ 140 h 154"/>
              <a:gd name="T64" fmla="*/ 95 w 160"/>
              <a:gd name="T65" fmla="*/ 154 h 154"/>
              <a:gd name="T66" fmla="*/ 110 w 160"/>
              <a:gd name="T67" fmla="*/ 140 h 154"/>
              <a:gd name="T68" fmla="*/ 96 w 160"/>
              <a:gd name="T69" fmla="*/ 125 h 154"/>
              <a:gd name="T70" fmla="*/ 49 w 160"/>
              <a:gd name="T71" fmla="*/ 83 h 154"/>
              <a:gd name="T72" fmla="*/ 26 w 160"/>
              <a:gd name="T73" fmla="*/ 91 h 154"/>
              <a:gd name="T74" fmla="*/ 14 w 160"/>
              <a:gd name="T75" fmla="*/ 84 h 154"/>
              <a:gd name="T76" fmla="*/ 0 w 160"/>
              <a:gd name="T77" fmla="*/ 99 h 154"/>
              <a:gd name="T78" fmla="*/ 14 w 160"/>
              <a:gd name="T79" fmla="*/ 113 h 154"/>
              <a:gd name="T80" fmla="*/ 29 w 160"/>
              <a:gd name="T81" fmla="*/ 99 h 154"/>
              <a:gd name="T82" fmla="*/ 28 w 160"/>
              <a:gd name="T83" fmla="*/ 98 h 154"/>
              <a:gd name="T84" fmla="*/ 51 w 160"/>
              <a:gd name="T85" fmla="*/ 90 h 154"/>
              <a:gd name="T86" fmla="*/ 49 w 160"/>
              <a:gd name="T87" fmla="*/ 83 h 154"/>
              <a:gd name="T88" fmla="*/ 106 w 160"/>
              <a:gd name="T89" fmla="*/ 77 h 154"/>
              <a:gd name="T90" fmla="*/ 81 w 160"/>
              <a:gd name="T91" fmla="*/ 52 h 154"/>
              <a:gd name="T92" fmla="*/ 56 w 160"/>
              <a:gd name="T93" fmla="*/ 77 h 154"/>
              <a:gd name="T94" fmla="*/ 81 w 160"/>
              <a:gd name="T95" fmla="*/ 101 h 154"/>
              <a:gd name="T96" fmla="*/ 106 w 160"/>
              <a:gd name="T97" fmla="*/ 7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54">
                <a:moveTo>
                  <a:pt x="59" y="51"/>
                </a:moveTo>
                <a:cubicBezTo>
                  <a:pt x="50" y="42"/>
                  <a:pt x="50" y="42"/>
                  <a:pt x="50" y="42"/>
                </a:cubicBezTo>
                <a:cubicBezTo>
                  <a:pt x="51" y="40"/>
                  <a:pt x="52" y="38"/>
                  <a:pt x="52" y="35"/>
                </a:cubicBezTo>
                <a:cubicBezTo>
                  <a:pt x="52" y="27"/>
                  <a:pt x="45" y="21"/>
                  <a:pt x="37" y="21"/>
                </a:cubicBezTo>
                <a:cubicBezTo>
                  <a:pt x="29" y="21"/>
                  <a:pt x="23" y="27"/>
                  <a:pt x="23" y="35"/>
                </a:cubicBezTo>
                <a:cubicBezTo>
                  <a:pt x="23" y="43"/>
                  <a:pt x="29" y="50"/>
                  <a:pt x="37" y="50"/>
                </a:cubicBezTo>
                <a:cubicBezTo>
                  <a:pt x="40" y="50"/>
                  <a:pt x="43" y="49"/>
                  <a:pt x="45" y="47"/>
                </a:cubicBezTo>
                <a:cubicBezTo>
                  <a:pt x="55" y="57"/>
                  <a:pt x="55" y="57"/>
                  <a:pt x="55" y="57"/>
                </a:cubicBezTo>
                <a:cubicBezTo>
                  <a:pt x="56" y="55"/>
                  <a:pt x="58" y="53"/>
                  <a:pt x="59" y="51"/>
                </a:cubicBezTo>
                <a:close/>
                <a:moveTo>
                  <a:pt x="101" y="50"/>
                </a:moveTo>
                <a:cubicBezTo>
                  <a:pt x="114" y="28"/>
                  <a:pt x="114" y="28"/>
                  <a:pt x="114" y="28"/>
                </a:cubicBezTo>
                <a:cubicBezTo>
                  <a:pt x="115" y="29"/>
                  <a:pt x="116" y="29"/>
                  <a:pt x="118" y="29"/>
                </a:cubicBezTo>
                <a:cubicBezTo>
                  <a:pt x="126" y="29"/>
                  <a:pt x="132" y="23"/>
                  <a:pt x="132" y="15"/>
                </a:cubicBezTo>
                <a:cubicBezTo>
                  <a:pt x="132" y="7"/>
                  <a:pt x="126" y="0"/>
                  <a:pt x="118" y="0"/>
                </a:cubicBezTo>
                <a:cubicBezTo>
                  <a:pt x="110" y="0"/>
                  <a:pt x="103" y="7"/>
                  <a:pt x="103" y="15"/>
                </a:cubicBezTo>
                <a:cubicBezTo>
                  <a:pt x="103" y="19"/>
                  <a:pt x="105" y="22"/>
                  <a:pt x="107" y="25"/>
                </a:cubicBezTo>
                <a:cubicBezTo>
                  <a:pt x="94" y="46"/>
                  <a:pt x="94" y="46"/>
                  <a:pt x="94" y="46"/>
                </a:cubicBezTo>
                <a:cubicBezTo>
                  <a:pt x="97" y="48"/>
                  <a:pt x="99" y="49"/>
                  <a:pt x="101" y="50"/>
                </a:cubicBezTo>
                <a:close/>
                <a:moveTo>
                  <a:pt x="145" y="68"/>
                </a:moveTo>
                <a:cubicBezTo>
                  <a:pt x="139" y="68"/>
                  <a:pt x="134" y="72"/>
                  <a:pt x="132" y="78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6"/>
                  <a:pt x="114" y="76"/>
                  <a:pt x="114" y="77"/>
                </a:cubicBezTo>
                <a:cubicBezTo>
                  <a:pt x="114" y="79"/>
                  <a:pt x="114" y="81"/>
                  <a:pt x="113" y="83"/>
                </a:cubicBezTo>
                <a:cubicBezTo>
                  <a:pt x="131" y="85"/>
                  <a:pt x="131" y="85"/>
                  <a:pt x="131" y="85"/>
                </a:cubicBezTo>
                <a:cubicBezTo>
                  <a:pt x="132" y="92"/>
                  <a:pt x="138" y="97"/>
                  <a:pt x="145" y="97"/>
                </a:cubicBezTo>
                <a:cubicBezTo>
                  <a:pt x="153" y="97"/>
                  <a:pt x="160" y="91"/>
                  <a:pt x="160" y="83"/>
                </a:cubicBezTo>
                <a:cubicBezTo>
                  <a:pt x="160" y="75"/>
                  <a:pt x="153" y="68"/>
                  <a:pt x="145" y="68"/>
                </a:cubicBezTo>
                <a:close/>
                <a:moveTo>
                  <a:pt x="96" y="125"/>
                </a:moveTo>
                <a:cubicBezTo>
                  <a:pt x="92" y="108"/>
                  <a:pt x="92" y="108"/>
                  <a:pt x="92" y="108"/>
                </a:cubicBezTo>
                <a:cubicBezTo>
                  <a:pt x="89" y="108"/>
                  <a:pt x="87" y="109"/>
                  <a:pt x="85" y="109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4" y="129"/>
                  <a:pt x="81" y="134"/>
                  <a:pt x="81" y="140"/>
                </a:cubicBezTo>
                <a:cubicBezTo>
                  <a:pt x="81" y="148"/>
                  <a:pt x="87" y="154"/>
                  <a:pt x="95" y="154"/>
                </a:cubicBezTo>
                <a:cubicBezTo>
                  <a:pt x="103" y="154"/>
                  <a:pt x="110" y="148"/>
                  <a:pt x="110" y="140"/>
                </a:cubicBezTo>
                <a:cubicBezTo>
                  <a:pt x="110" y="132"/>
                  <a:pt x="103" y="125"/>
                  <a:pt x="96" y="125"/>
                </a:cubicBezTo>
                <a:close/>
                <a:moveTo>
                  <a:pt x="49" y="83"/>
                </a:moveTo>
                <a:cubicBezTo>
                  <a:pt x="26" y="91"/>
                  <a:pt x="26" y="91"/>
                  <a:pt x="26" y="91"/>
                </a:cubicBezTo>
                <a:cubicBezTo>
                  <a:pt x="24" y="87"/>
                  <a:pt x="19" y="84"/>
                  <a:pt x="14" y="84"/>
                </a:cubicBezTo>
                <a:cubicBezTo>
                  <a:pt x="6" y="84"/>
                  <a:pt x="0" y="91"/>
                  <a:pt x="0" y="99"/>
                </a:cubicBezTo>
                <a:cubicBezTo>
                  <a:pt x="0" y="107"/>
                  <a:pt x="6" y="113"/>
                  <a:pt x="14" y="113"/>
                </a:cubicBezTo>
                <a:cubicBezTo>
                  <a:pt x="22" y="113"/>
                  <a:pt x="29" y="107"/>
                  <a:pt x="29" y="99"/>
                </a:cubicBezTo>
                <a:cubicBezTo>
                  <a:pt x="29" y="99"/>
                  <a:pt x="28" y="98"/>
                  <a:pt x="28" y="98"/>
                </a:cubicBezTo>
                <a:cubicBezTo>
                  <a:pt x="51" y="90"/>
                  <a:pt x="51" y="90"/>
                  <a:pt x="51" y="90"/>
                </a:cubicBezTo>
                <a:cubicBezTo>
                  <a:pt x="50" y="88"/>
                  <a:pt x="49" y="86"/>
                  <a:pt x="49" y="83"/>
                </a:cubicBezTo>
                <a:close/>
                <a:moveTo>
                  <a:pt x="106" y="77"/>
                </a:moveTo>
                <a:cubicBezTo>
                  <a:pt x="106" y="63"/>
                  <a:pt x="94" y="52"/>
                  <a:pt x="81" y="52"/>
                </a:cubicBezTo>
                <a:cubicBezTo>
                  <a:pt x="67" y="52"/>
                  <a:pt x="56" y="63"/>
                  <a:pt x="56" y="77"/>
                </a:cubicBezTo>
                <a:cubicBezTo>
                  <a:pt x="56" y="90"/>
                  <a:pt x="67" y="101"/>
                  <a:pt x="81" y="101"/>
                </a:cubicBezTo>
                <a:cubicBezTo>
                  <a:pt x="94" y="101"/>
                  <a:pt x="106" y="90"/>
                  <a:pt x="106" y="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9" name="Freeform 109">
            <a:extLst>
              <a:ext uri="{FF2B5EF4-FFF2-40B4-BE49-F238E27FC236}">
                <a16:creationId xmlns:a16="http://schemas.microsoft.com/office/drawing/2014/main" id="{66CA6CB2-C6A6-4D62-BFE4-4557164CE533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3576638"/>
            <a:ext cx="254000" cy="254000"/>
          </a:xfrm>
          <a:custGeom>
            <a:avLst/>
            <a:gdLst>
              <a:gd name="T0" fmla="*/ 79 w 160"/>
              <a:gd name="T1" fmla="*/ 47 h 160"/>
              <a:gd name="T2" fmla="*/ 59 w 160"/>
              <a:gd name="T3" fmla="*/ 67 h 160"/>
              <a:gd name="T4" fmla="*/ 68 w 160"/>
              <a:gd name="T5" fmla="*/ 83 h 160"/>
              <a:gd name="T6" fmla="*/ 73 w 160"/>
              <a:gd name="T7" fmla="*/ 88 h 160"/>
              <a:gd name="T8" fmla="*/ 86 w 160"/>
              <a:gd name="T9" fmla="*/ 88 h 160"/>
              <a:gd name="T10" fmla="*/ 91 w 160"/>
              <a:gd name="T11" fmla="*/ 83 h 160"/>
              <a:gd name="T12" fmla="*/ 99 w 160"/>
              <a:gd name="T13" fmla="*/ 67 h 160"/>
              <a:gd name="T14" fmla="*/ 79 w 160"/>
              <a:gd name="T15" fmla="*/ 47 h 160"/>
              <a:gd name="T16" fmla="*/ 80 w 160"/>
              <a:gd name="T17" fmla="*/ 0 h 160"/>
              <a:gd name="T18" fmla="*/ 0 w 160"/>
              <a:gd name="T19" fmla="*/ 80 h 160"/>
              <a:gd name="T20" fmla="*/ 80 w 160"/>
              <a:gd name="T21" fmla="*/ 160 h 160"/>
              <a:gd name="T22" fmla="*/ 160 w 160"/>
              <a:gd name="T23" fmla="*/ 80 h 160"/>
              <a:gd name="T24" fmla="*/ 80 w 160"/>
              <a:gd name="T25" fmla="*/ 0 h 160"/>
              <a:gd name="T26" fmla="*/ 79 w 160"/>
              <a:gd name="T27" fmla="*/ 117 h 160"/>
              <a:gd name="T28" fmla="*/ 67 w 160"/>
              <a:gd name="T29" fmla="*/ 104 h 160"/>
              <a:gd name="T30" fmla="*/ 92 w 160"/>
              <a:gd name="T31" fmla="*/ 104 h 160"/>
              <a:gd name="T32" fmla="*/ 79 w 160"/>
              <a:gd name="T33" fmla="*/ 117 h 160"/>
              <a:gd name="T34" fmla="*/ 91 w 160"/>
              <a:gd name="T35" fmla="*/ 97 h 160"/>
              <a:gd name="T36" fmla="*/ 68 w 160"/>
              <a:gd name="T37" fmla="*/ 97 h 160"/>
              <a:gd name="T38" fmla="*/ 51 w 160"/>
              <a:gd name="T39" fmla="*/ 67 h 160"/>
              <a:gd name="T40" fmla="*/ 79 w 160"/>
              <a:gd name="T41" fmla="*/ 39 h 160"/>
              <a:gd name="T42" fmla="*/ 79 w 160"/>
              <a:gd name="T43" fmla="*/ 39 h 160"/>
              <a:gd name="T44" fmla="*/ 108 w 160"/>
              <a:gd name="T45" fmla="*/ 67 h 160"/>
              <a:gd name="T46" fmla="*/ 91 w 160"/>
              <a:gd name="T47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60">
                <a:moveTo>
                  <a:pt x="79" y="47"/>
                </a:moveTo>
                <a:cubicBezTo>
                  <a:pt x="70" y="47"/>
                  <a:pt x="59" y="53"/>
                  <a:pt x="59" y="67"/>
                </a:cubicBezTo>
                <a:cubicBezTo>
                  <a:pt x="59" y="74"/>
                  <a:pt x="64" y="78"/>
                  <a:pt x="68" y="83"/>
                </a:cubicBezTo>
                <a:cubicBezTo>
                  <a:pt x="70" y="85"/>
                  <a:pt x="72" y="86"/>
                  <a:pt x="73" y="88"/>
                </a:cubicBezTo>
                <a:cubicBezTo>
                  <a:pt x="86" y="88"/>
                  <a:pt x="86" y="88"/>
                  <a:pt x="86" y="88"/>
                </a:cubicBezTo>
                <a:cubicBezTo>
                  <a:pt x="87" y="86"/>
                  <a:pt x="89" y="85"/>
                  <a:pt x="91" y="83"/>
                </a:cubicBezTo>
                <a:cubicBezTo>
                  <a:pt x="95" y="78"/>
                  <a:pt x="99" y="74"/>
                  <a:pt x="99" y="67"/>
                </a:cubicBezTo>
                <a:cubicBezTo>
                  <a:pt x="99" y="53"/>
                  <a:pt x="89" y="47"/>
                  <a:pt x="79" y="47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79" y="117"/>
                </a:moveTo>
                <a:cubicBezTo>
                  <a:pt x="73" y="117"/>
                  <a:pt x="67" y="111"/>
                  <a:pt x="67" y="104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2" y="111"/>
                  <a:pt x="86" y="117"/>
                  <a:pt x="79" y="117"/>
                </a:cubicBezTo>
                <a:close/>
                <a:moveTo>
                  <a:pt x="91" y="97"/>
                </a:moveTo>
                <a:cubicBezTo>
                  <a:pt x="68" y="97"/>
                  <a:pt x="68" y="97"/>
                  <a:pt x="68" y="97"/>
                </a:cubicBezTo>
                <a:cubicBezTo>
                  <a:pt x="67" y="90"/>
                  <a:pt x="51" y="84"/>
                  <a:pt x="51" y="67"/>
                </a:cubicBezTo>
                <a:cubicBezTo>
                  <a:pt x="51" y="49"/>
                  <a:pt x="65" y="39"/>
                  <a:pt x="79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94" y="39"/>
                  <a:pt x="108" y="49"/>
                  <a:pt x="108" y="67"/>
                </a:cubicBezTo>
                <a:cubicBezTo>
                  <a:pt x="108" y="84"/>
                  <a:pt x="92" y="90"/>
                  <a:pt x="91" y="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0" name="Freeform 110">
            <a:extLst>
              <a:ext uri="{FF2B5EF4-FFF2-40B4-BE49-F238E27FC236}">
                <a16:creationId xmlns:a16="http://schemas.microsoft.com/office/drawing/2014/main" id="{E8E903B6-4573-446B-8546-661A0FDDCAE0}"/>
              </a:ext>
            </a:extLst>
          </p:cNvPr>
          <p:cNvSpPr>
            <a:spLocks noEditPoints="1"/>
          </p:cNvSpPr>
          <p:nvPr/>
        </p:nvSpPr>
        <p:spPr bwMode="auto">
          <a:xfrm>
            <a:off x="5141914" y="4678363"/>
            <a:ext cx="254000" cy="254000"/>
          </a:xfrm>
          <a:custGeom>
            <a:avLst/>
            <a:gdLst>
              <a:gd name="T0" fmla="*/ 106 w 160"/>
              <a:gd name="T1" fmla="*/ 77 h 160"/>
              <a:gd name="T2" fmla="*/ 73 w 160"/>
              <a:gd name="T3" fmla="*/ 53 h 160"/>
              <a:gd name="T4" fmla="*/ 69 w 160"/>
              <a:gd name="T5" fmla="*/ 53 h 160"/>
              <a:gd name="T6" fmla="*/ 66 w 160"/>
              <a:gd name="T7" fmla="*/ 56 h 160"/>
              <a:gd name="T8" fmla="*/ 66 w 160"/>
              <a:gd name="T9" fmla="*/ 105 h 160"/>
              <a:gd name="T10" fmla="*/ 69 w 160"/>
              <a:gd name="T11" fmla="*/ 108 h 160"/>
              <a:gd name="T12" fmla="*/ 71 w 160"/>
              <a:gd name="T13" fmla="*/ 109 h 160"/>
              <a:gd name="T14" fmla="*/ 73 w 160"/>
              <a:gd name="T15" fmla="*/ 108 h 160"/>
              <a:gd name="T16" fmla="*/ 106 w 160"/>
              <a:gd name="T17" fmla="*/ 84 h 160"/>
              <a:gd name="T18" fmla="*/ 108 w 160"/>
              <a:gd name="T19" fmla="*/ 80 h 160"/>
              <a:gd name="T20" fmla="*/ 106 w 160"/>
              <a:gd name="T21" fmla="*/ 77 h 160"/>
              <a:gd name="T22" fmla="*/ 80 w 160"/>
              <a:gd name="T23" fmla="*/ 0 h 160"/>
              <a:gd name="T24" fmla="*/ 0 w 160"/>
              <a:gd name="T25" fmla="*/ 80 h 160"/>
              <a:gd name="T26" fmla="*/ 80 w 160"/>
              <a:gd name="T27" fmla="*/ 160 h 160"/>
              <a:gd name="T28" fmla="*/ 160 w 160"/>
              <a:gd name="T29" fmla="*/ 80 h 160"/>
              <a:gd name="T30" fmla="*/ 80 w 160"/>
              <a:gd name="T31" fmla="*/ 0 h 160"/>
              <a:gd name="T32" fmla="*/ 80 w 160"/>
              <a:gd name="T33" fmla="*/ 147 h 160"/>
              <a:gd name="T34" fmla="*/ 13 w 160"/>
              <a:gd name="T35" fmla="*/ 80 h 160"/>
              <a:gd name="T36" fmla="*/ 80 w 160"/>
              <a:gd name="T37" fmla="*/ 14 h 160"/>
              <a:gd name="T38" fmla="*/ 146 w 160"/>
              <a:gd name="T39" fmla="*/ 80 h 160"/>
              <a:gd name="T40" fmla="*/ 80 w 160"/>
              <a:gd name="T41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106" y="77"/>
                </a:moveTo>
                <a:cubicBezTo>
                  <a:pt x="73" y="53"/>
                  <a:pt x="73" y="53"/>
                  <a:pt x="73" y="53"/>
                </a:cubicBezTo>
                <a:cubicBezTo>
                  <a:pt x="72" y="52"/>
                  <a:pt x="70" y="52"/>
                  <a:pt x="69" y="53"/>
                </a:cubicBezTo>
                <a:cubicBezTo>
                  <a:pt x="67" y="53"/>
                  <a:pt x="66" y="55"/>
                  <a:pt x="66" y="56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6"/>
                  <a:pt x="67" y="107"/>
                  <a:pt x="69" y="108"/>
                </a:cubicBezTo>
                <a:cubicBezTo>
                  <a:pt x="69" y="108"/>
                  <a:pt x="70" y="109"/>
                  <a:pt x="71" y="109"/>
                </a:cubicBezTo>
                <a:cubicBezTo>
                  <a:pt x="71" y="109"/>
                  <a:pt x="72" y="108"/>
                  <a:pt x="73" y="108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7" y="83"/>
                  <a:pt x="108" y="82"/>
                  <a:pt x="108" y="80"/>
                </a:cubicBezTo>
                <a:cubicBezTo>
                  <a:pt x="108" y="79"/>
                  <a:pt x="107" y="78"/>
                  <a:pt x="106" y="77"/>
                </a:cubicBezTo>
                <a:close/>
                <a:moveTo>
                  <a:pt x="80" y="0"/>
                </a:moveTo>
                <a:cubicBezTo>
                  <a:pt x="35" y="0"/>
                  <a:pt x="0" y="36"/>
                  <a:pt x="0" y="80"/>
                </a:cubicBezTo>
                <a:cubicBezTo>
                  <a:pt x="0" y="125"/>
                  <a:pt x="35" y="160"/>
                  <a:pt x="80" y="160"/>
                </a:cubicBezTo>
                <a:cubicBezTo>
                  <a:pt x="124" y="160"/>
                  <a:pt x="160" y="125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4"/>
                  <a:pt x="43" y="14"/>
                  <a:pt x="80" y="14"/>
                </a:cubicBezTo>
                <a:cubicBezTo>
                  <a:pt x="116" y="14"/>
                  <a:pt x="146" y="44"/>
                  <a:pt x="146" y="80"/>
                </a:cubicBezTo>
                <a:cubicBezTo>
                  <a:pt x="146" y="117"/>
                  <a:pt x="116" y="147"/>
                  <a:pt x="80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1" name="Freeform 111">
            <a:extLst>
              <a:ext uri="{FF2B5EF4-FFF2-40B4-BE49-F238E27FC236}">
                <a16:creationId xmlns:a16="http://schemas.microsoft.com/office/drawing/2014/main" id="{79EDCFFC-2219-476D-B7BE-57A264062FF7}"/>
              </a:ext>
            </a:extLst>
          </p:cNvPr>
          <p:cNvSpPr>
            <a:spLocks noEditPoints="1"/>
          </p:cNvSpPr>
          <p:nvPr/>
        </p:nvSpPr>
        <p:spPr bwMode="auto">
          <a:xfrm>
            <a:off x="10644189" y="4143376"/>
            <a:ext cx="257175" cy="206375"/>
          </a:xfrm>
          <a:custGeom>
            <a:avLst/>
            <a:gdLst>
              <a:gd name="T0" fmla="*/ 82 w 162"/>
              <a:gd name="T1" fmla="*/ 93 h 130"/>
              <a:gd name="T2" fmla="*/ 63 w 162"/>
              <a:gd name="T3" fmla="*/ 112 h 130"/>
              <a:gd name="T4" fmla="*/ 82 w 162"/>
              <a:gd name="T5" fmla="*/ 130 h 130"/>
              <a:gd name="T6" fmla="*/ 100 w 162"/>
              <a:gd name="T7" fmla="*/ 112 h 130"/>
              <a:gd name="T8" fmla="*/ 82 w 162"/>
              <a:gd name="T9" fmla="*/ 93 h 130"/>
              <a:gd name="T10" fmla="*/ 126 w 162"/>
              <a:gd name="T11" fmla="*/ 67 h 130"/>
              <a:gd name="T12" fmla="*/ 126 w 162"/>
              <a:gd name="T13" fmla="*/ 66 h 130"/>
              <a:gd name="T14" fmla="*/ 125 w 162"/>
              <a:gd name="T15" fmla="*/ 65 h 130"/>
              <a:gd name="T16" fmla="*/ 124 w 162"/>
              <a:gd name="T17" fmla="*/ 65 h 130"/>
              <a:gd name="T18" fmla="*/ 40 w 162"/>
              <a:gd name="T19" fmla="*/ 67 h 130"/>
              <a:gd name="T20" fmla="*/ 34 w 162"/>
              <a:gd name="T21" fmla="*/ 73 h 130"/>
              <a:gd name="T22" fmla="*/ 34 w 162"/>
              <a:gd name="T23" fmla="*/ 90 h 130"/>
              <a:gd name="T24" fmla="*/ 50 w 162"/>
              <a:gd name="T25" fmla="*/ 90 h 130"/>
              <a:gd name="T26" fmla="*/ 57 w 162"/>
              <a:gd name="T27" fmla="*/ 83 h 130"/>
              <a:gd name="T28" fmla="*/ 110 w 162"/>
              <a:gd name="T29" fmla="*/ 83 h 130"/>
              <a:gd name="T30" fmla="*/ 115 w 162"/>
              <a:gd name="T31" fmla="*/ 88 h 130"/>
              <a:gd name="T32" fmla="*/ 131 w 162"/>
              <a:gd name="T33" fmla="*/ 88 h 130"/>
              <a:gd name="T34" fmla="*/ 134 w 162"/>
              <a:gd name="T35" fmla="*/ 79 h 130"/>
              <a:gd name="T36" fmla="*/ 131 w 162"/>
              <a:gd name="T37" fmla="*/ 71 h 130"/>
              <a:gd name="T38" fmla="*/ 126 w 162"/>
              <a:gd name="T39" fmla="*/ 67 h 130"/>
              <a:gd name="T40" fmla="*/ 158 w 162"/>
              <a:gd name="T41" fmla="*/ 43 h 130"/>
              <a:gd name="T42" fmla="*/ 154 w 162"/>
              <a:gd name="T43" fmla="*/ 40 h 130"/>
              <a:gd name="T44" fmla="*/ 154 w 162"/>
              <a:gd name="T45" fmla="*/ 40 h 130"/>
              <a:gd name="T46" fmla="*/ 151 w 162"/>
              <a:gd name="T47" fmla="*/ 36 h 130"/>
              <a:gd name="T48" fmla="*/ 150 w 162"/>
              <a:gd name="T49" fmla="*/ 35 h 130"/>
              <a:gd name="T50" fmla="*/ 12 w 162"/>
              <a:gd name="T51" fmla="*/ 38 h 130"/>
              <a:gd name="T52" fmla="*/ 12 w 162"/>
              <a:gd name="T53" fmla="*/ 39 h 130"/>
              <a:gd name="T54" fmla="*/ 5 w 162"/>
              <a:gd name="T55" fmla="*/ 46 h 130"/>
              <a:gd name="T56" fmla="*/ 5 w 162"/>
              <a:gd name="T57" fmla="*/ 61 h 130"/>
              <a:gd name="T58" fmla="*/ 20 w 162"/>
              <a:gd name="T59" fmla="*/ 61 h 130"/>
              <a:gd name="T60" fmla="*/ 27 w 162"/>
              <a:gd name="T61" fmla="*/ 54 h 130"/>
              <a:gd name="T62" fmla="*/ 27 w 162"/>
              <a:gd name="T63" fmla="*/ 54 h 130"/>
              <a:gd name="T64" fmla="*/ 138 w 162"/>
              <a:gd name="T65" fmla="*/ 53 h 130"/>
              <a:gd name="T66" fmla="*/ 143 w 162"/>
              <a:gd name="T67" fmla="*/ 59 h 130"/>
              <a:gd name="T68" fmla="*/ 158 w 162"/>
              <a:gd name="T69" fmla="*/ 59 h 130"/>
              <a:gd name="T70" fmla="*/ 158 w 162"/>
              <a:gd name="T71" fmla="*/ 4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2" h="130">
                <a:moveTo>
                  <a:pt x="82" y="93"/>
                </a:moveTo>
                <a:cubicBezTo>
                  <a:pt x="71" y="93"/>
                  <a:pt x="63" y="101"/>
                  <a:pt x="63" y="112"/>
                </a:cubicBezTo>
                <a:cubicBezTo>
                  <a:pt x="63" y="122"/>
                  <a:pt x="71" y="130"/>
                  <a:pt x="82" y="130"/>
                </a:cubicBezTo>
                <a:cubicBezTo>
                  <a:pt x="92" y="130"/>
                  <a:pt x="100" y="122"/>
                  <a:pt x="100" y="112"/>
                </a:cubicBezTo>
                <a:cubicBezTo>
                  <a:pt x="100" y="101"/>
                  <a:pt x="92" y="93"/>
                  <a:pt x="82" y="93"/>
                </a:cubicBezTo>
                <a:close/>
                <a:moveTo>
                  <a:pt x="126" y="67"/>
                </a:move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5"/>
                  <a:pt x="124" y="65"/>
                  <a:pt x="124" y="65"/>
                </a:cubicBezTo>
                <a:cubicBezTo>
                  <a:pt x="100" y="43"/>
                  <a:pt x="63" y="43"/>
                  <a:pt x="40" y="67"/>
                </a:cubicBezTo>
                <a:cubicBezTo>
                  <a:pt x="34" y="73"/>
                  <a:pt x="34" y="73"/>
                  <a:pt x="34" y="73"/>
                </a:cubicBezTo>
                <a:cubicBezTo>
                  <a:pt x="29" y="78"/>
                  <a:pt x="29" y="85"/>
                  <a:pt x="34" y="90"/>
                </a:cubicBezTo>
                <a:cubicBezTo>
                  <a:pt x="38" y="94"/>
                  <a:pt x="46" y="94"/>
                  <a:pt x="50" y="90"/>
                </a:cubicBezTo>
                <a:cubicBezTo>
                  <a:pt x="57" y="83"/>
                  <a:pt x="57" y="83"/>
                  <a:pt x="57" y="83"/>
                </a:cubicBezTo>
                <a:cubicBezTo>
                  <a:pt x="71" y="68"/>
                  <a:pt x="95" y="68"/>
                  <a:pt x="110" y="83"/>
                </a:cubicBezTo>
                <a:cubicBezTo>
                  <a:pt x="115" y="88"/>
                  <a:pt x="115" y="88"/>
                  <a:pt x="115" y="88"/>
                </a:cubicBezTo>
                <a:cubicBezTo>
                  <a:pt x="119" y="92"/>
                  <a:pt x="126" y="92"/>
                  <a:pt x="131" y="88"/>
                </a:cubicBezTo>
                <a:cubicBezTo>
                  <a:pt x="133" y="85"/>
                  <a:pt x="134" y="82"/>
                  <a:pt x="134" y="79"/>
                </a:cubicBezTo>
                <a:cubicBezTo>
                  <a:pt x="134" y="76"/>
                  <a:pt x="133" y="73"/>
                  <a:pt x="131" y="71"/>
                </a:cubicBezTo>
                <a:lnTo>
                  <a:pt x="126" y="67"/>
                </a:lnTo>
                <a:close/>
                <a:moveTo>
                  <a:pt x="158" y="43"/>
                </a:moveTo>
                <a:cubicBezTo>
                  <a:pt x="154" y="40"/>
                  <a:pt x="154" y="40"/>
                  <a:pt x="154" y="40"/>
                </a:cubicBezTo>
                <a:cubicBezTo>
                  <a:pt x="154" y="40"/>
                  <a:pt x="154" y="40"/>
                  <a:pt x="154" y="40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1" y="36"/>
                  <a:pt x="150" y="35"/>
                  <a:pt x="150" y="35"/>
                </a:cubicBezTo>
                <a:cubicBezTo>
                  <a:pt x="110" y="0"/>
                  <a:pt x="50" y="2"/>
                  <a:pt x="12" y="38"/>
                </a:cubicBezTo>
                <a:cubicBezTo>
                  <a:pt x="12" y="38"/>
                  <a:pt x="12" y="39"/>
                  <a:pt x="12" y="39"/>
                </a:cubicBezTo>
                <a:cubicBezTo>
                  <a:pt x="5" y="46"/>
                  <a:pt x="5" y="46"/>
                  <a:pt x="5" y="46"/>
                </a:cubicBezTo>
                <a:cubicBezTo>
                  <a:pt x="0" y="50"/>
                  <a:pt x="0" y="57"/>
                  <a:pt x="5" y="61"/>
                </a:cubicBezTo>
                <a:cubicBezTo>
                  <a:pt x="9" y="65"/>
                  <a:pt x="16" y="65"/>
                  <a:pt x="20" y="61"/>
                </a:cubicBezTo>
                <a:cubicBezTo>
                  <a:pt x="27" y="54"/>
                  <a:pt x="27" y="54"/>
                  <a:pt x="27" y="54"/>
                </a:cubicBezTo>
                <a:cubicBezTo>
                  <a:pt x="27" y="54"/>
                  <a:pt x="27" y="54"/>
                  <a:pt x="27" y="54"/>
                </a:cubicBezTo>
                <a:cubicBezTo>
                  <a:pt x="58" y="24"/>
                  <a:pt x="107" y="24"/>
                  <a:pt x="138" y="53"/>
                </a:cubicBezTo>
                <a:cubicBezTo>
                  <a:pt x="143" y="59"/>
                  <a:pt x="143" y="59"/>
                  <a:pt x="143" y="59"/>
                </a:cubicBezTo>
                <a:cubicBezTo>
                  <a:pt x="147" y="63"/>
                  <a:pt x="154" y="63"/>
                  <a:pt x="158" y="59"/>
                </a:cubicBezTo>
                <a:cubicBezTo>
                  <a:pt x="162" y="54"/>
                  <a:pt x="162" y="48"/>
                  <a:pt x="158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2" name="Freeform 112">
            <a:extLst>
              <a:ext uri="{FF2B5EF4-FFF2-40B4-BE49-F238E27FC236}">
                <a16:creationId xmlns:a16="http://schemas.microsoft.com/office/drawing/2014/main" id="{BE286D79-5BAB-41F6-A655-8C0F529B3103}"/>
              </a:ext>
            </a:extLst>
          </p:cNvPr>
          <p:cNvSpPr>
            <a:spLocks noEditPoints="1"/>
          </p:cNvSpPr>
          <p:nvPr/>
        </p:nvSpPr>
        <p:spPr bwMode="auto">
          <a:xfrm>
            <a:off x="5141914" y="5229226"/>
            <a:ext cx="254000" cy="254000"/>
          </a:xfrm>
          <a:custGeom>
            <a:avLst/>
            <a:gdLst>
              <a:gd name="T0" fmla="*/ 136 w 160"/>
              <a:gd name="T1" fmla="*/ 24 h 160"/>
              <a:gd name="T2" fmla="*/ 80 w 160"/>
              <a:gd name="T3" fmla="*/ 0 h 160"/>
              <a:gd name="T4" fmla="*/ 23 w 160"/>
              <a:gd name="T5" fmla="*/ 24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136 w 160"/>
              <a:gd name="T13" fmla="*/ 137 h 160"/>
              <a:gd name="T14" fmla="*/ 160 w 160"/>
              <a:gd name="T15" fmla="*/ 80 h 160"/>
              <a:gd name="T16" fmla="*/ 136 w 160"/>
              <a:gd name="T17" fmla="*/ 24 h 160"/>
              <a:gd name="T18" fmla="*/ 118 w 160"/>
              <a:gd name="T19" fmla="*/ 61 h 160"/>
              <a:gd name="T20" fmla="*/ 73 w 160"/>
              <a:gd name="T21" fmla="*/ 106 h 160"/>
              <a:gd name="T22" fmla="*/ 70 w 160"/>
              <a:gd name="T23" fmla="*/ 107 h 160"/>
              <a:gd name="T24" fmla="*/ 67 w 160"/>
              <a:gd name="T25" fmla="*/ 106 h 160"/>
              <a:gd name="T26" fmla="*/ 41 w 160"/>
              <a:gd name="T27" fmla="*/ 81 h 160"/>
              <a:gd name="T28" fmla="*/ 41 w 160"/>
              <a:gd name="T29" fmla="*/ 74 h 160"/>
              <a:gd name="T30" fmla="*/ 48 w 160"/>
              <a:gd name="T31" fmla="*/ 74 h 160"/>
              <a:gd name="T32" fmla="*/ 70 w 160"/>
              <a:gd name="T33" fmla="*/ 96 h 160"/>
              <a:gd name="T34" fmla="*/ 111 w 160"/>
              <a:gd name="T35" fmla="*/ 55 h 160"/>
              <a:gd name="T36" fmla="*/ 118 w 160"/>
              <a:gd name="T37" fmla="*/ 55 h 160"/>
              <a:gd name="T38" fmla="*/ 118 w 160"/>
              <a:gd name="T39" fmla="*/ 61 h 160"/>
              <a:gd name="T40" fmla="*/ 118 w 160"/>
              <a:gd name="T41" fmla="*/ 61 h 160"/>
              <a:gd name="T42" fmla="*/ 118 w 160"/>
              <a:gd name="T43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136" y="24"/>
                </a:moveTo>
                <a:cubicBezTo>
                  <a:pt x="121" y="9"/>
                  <a:pt x="101" y="0"/>
                  <a:pt x="80" y="0"/>
                </a:cubicBezTo>
                <a:cubicBezTo>
                  <a:pt x="58" y="0"/>
                  <a:pt x="38" y="9"/>
                  <a:pt x="23" y="24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2"/>
                  <a:pt x="8" y="122"/>
                  <a:pt x="23" y="137"/>
                </a:cubicBezTo>
                <a:cubicBezTo>
                  <a:pt x="38" y="152"/>
                  <a:pt x="58" y="160"/>
                  <a:pt x="80" y="160"/>
                </a:cubicBezTo>
                <a:cubicBezTo>
                  <a:pt x="101" y="160"/>
                  <a:pt x="121" y="152"/>
                  <a:pt x="136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9"/>
                  <a:pt x="151" y="39"/>
                  <a:pt x="136" y="24"/>
                </a:cubicBezTo>
                <a:close/>
                <a:moveTo>
                  <a:pt x="118" y="61"/>
                </a:moveTo>
                <a:cubicBezTo>
                  <a:pt x="73" y="106"/>
                  <a:pt x="73" y="106"/>
                  <a:pt x="73" y="106"/>
                </a:cubicBezTo>
                <a:cubicBezTo>
                  <a:pt x="72" y="107"/>
                  <a:pt x="71" y="107"/>
                  <a:pt x="70" y="107"/>
                </a:cubicBezTo>
                <a:cubicBezTo>
                  <a:pt x="69" y="107"/>
                  <a:pt x="67" y="107"/>
                  <a:pt x="67" y="106"/>
                </a:cubicBezTo>
                <a:cubicBezTo>
                  <a:pt x="41" y="81"/>
                  <a:pt x="41" y="81"/>
                  <a:pt x="41" y="81"/>
                </a:cubicBezTo>
                <a:cubicBezTo>
                  <a:pt x="40" y="79"/>
                  <a:pt x="40" y="76"/>
                  <a:pt x="41" y="74"/>
                </a:cubicBezTo>
                <a:cubicBezTo>
                  <a:pt x="43" y="72"/>
                  <a:pt x="46" y="72"/>
                  <a:pt x="48" y="74"/>
                </a:cubicBezTo>
                <a:cubicBezTo>
                  <a:pt x="70" y="96"/>
                  <a:pt x="70" y="96"/>
                  <a:pt x="70" y="96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3" y="53"/>
                  <a:pt x="116" y="53"/>
                  <a:pt x="118" y="55"/>
                </a:cubicBezTo>
                <a:cubicBezTo>
                  <a:pt x="120" y="56"/>
                  <a:pt x="120" y="59"/>
                  <a:pt x="118" y="61"/>
                </a:cubicBezTo>
                <a:close/>
                <a:moveTo>
                  <a:pt x="118" y="61"/>
                </a:moveTo>
                <a:cubicBezTo>
                  <a:pt x="118" y="61"/>
                  <a:pt x="118" y="61"/>
                  <a:pt x="118" y="6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3" name="Freeform 113">
            <a:extLst>
              <a:ext uri="{FF2B5EF4-FFF2-40B4-BE49-F238E27FC236}">
                <a16:creationId xmlns:a16="http://schemas.microsoft.com/office/drawing/2014/main" id="{8A84B121-1BD9-4C0B-ADAA-8EF63B403DC5}"/>
              </a:ext>
            </a:extLst>
          </p:cNvPr>
          <p:cNvSpPr>
            <a:spLocks noEditPoints="1"/>
          </p:cNvSpPr>
          <p:nvPr/>
        </p:nvSpPr>
        <p:spPr bwMode="auto">
          <a:xfrm>
            <a:off x="10094914" y="5221288"/>
            <a:ext cx="261938" cy="263525"/>
          </a:xfrm>
          <a:custGeom>
            <a:avLst/>
            <a:gdLst>
              <a:gd name="T0" fmla="*/ 118 w 165"/>
              <a:gd name="T1" fmla="*/ 75 h 166"/>
              <a:gd name="T2" fmla="*/ 113 w 165"/>
              <a:gd name="T3" fmla="*/ 74 h 166"/>
              <a:gd name="T4" fmla="*/ 114 w 165"/>
              <a:gd name="T5" fmla="*/ 67 h 166"/>
              <a:gd name="T6" fmla="*/ 117 w 165"/>
              <a:gd name="T7" fmla="*/ 49 h 166"/>
              <a:gd name="T8" fmla="*/ 102 w 165"/>
              <a:gd name="T9" fmla="*/ 47 h 166"/>
              <a:gd name="T10" fmla="*/ 99 w 165"/>
              <a:gd name="T11" fmla="*/ 48 h 166"/>
              <a:gd name="T12" fmla="*/ 102 w 165"/>
              <a:gd name="T13" fmla="*/ 50 h 166"/>
              <a:gd name="T14" fmla="*/ 104 w 165"/>
              <a:gd name="T15" fmla="*/ 54 h 166"/>
              <a:gd name="T16" fmla="*/ 101 w 165"/>
              <a:gd name="T17" fmla="*/ 73 h 166"/>
              <a:gd name="T18" fmla="*/ 111 w 165"/>
              <a:gd name="T19" fmla="*/ 80 h 166"/>
              <a:gd name="T20" fmla="*/ 121 w 165"/>
              <a:gd name="T21" fmla="*/ 75 h 166"/>
              <a:gd name="T22" fmla="*/ 95 w 165"/>
              <a:gd name="T23" fmla="*/ 123 h 166"/>
              <a:gd name="T24" fmla="*/ 73 w 165"/>
              <a:gd name="T25" fmla="*/ 132 h 166"/>
              <a:gd name="T26" fmla="*/ 64 w 165"/>
              <a:gd name="T27" fmla="*/ 129 h 166"/>
              <a:gd name="T28" fmla="*/ 33 w 165"/>
              <a:gd name="T29" fmla="*/ 95 h 166"/>
              <a:gd name="T30" fmla="*/ 43 w 165"/>
              <a:gd name="T31" fmla="*/ 84 h 166"/>
              <a:gd name="T32" fmla="*/ 35 w 165"/>
              <a:gd name="T33" fmla="*/ 63 h 166"/>
              <a:gd name="T34" fmla="*/ 15 w 165"/>
              <a:gd name="T35" fmla="*/ 55 h 166"/>
              <a:gd name="T36" fmla="*/ 1 w 165"/>
              <a:gd name="T37" fmla="*/ 75 h 166"/>
              <a:gd name="T38" fmla="*/ 24 w 165"/>
              <a:gd name="T39" fmla="*/ 126 h 166"/>
              <a:gd name="T40" fmla="*/ 87 w 165"/>
              <a:gd name="T41" fmla="*/ 165 h 166"/>
              <a:gd name="T42" fmla="*/ 110 w 165"/>
              <a:gd name="T43" fmla="*/ 151 h 166"/>
              <a:gd name="T44" fmla="*/ 95 w 165"/>
              <a:gd name="T45" fmla="*/ 123 h 166"/>
              <a:gd name="T46" fmla="*/ 75 w 165"/>
              <a:gd name="T47" fmla="*/ 20 h 166"/>
              <a:gd name="T48" fmla="*/ 73 w 165"/>
              <a:gd name="T49" fmla="*/ 89 h 166"/>
              <a:gd name="T50" fmla="*/ 63 w 165"/>
              <a:gd name="T51" fmla="*/ 105 h 166"/>
              <a:gd name="T52" fmla="*/ 85 w 165"/>
              <a:gd name="T53" fmla="*/ 99 h 166"/>
              <a:gd name="T54" fmla="*/ 146 w 165"/>
              <a:gd name="T55" fmla="*/ 20 h 166"/>
              <a:gd name="T56" fmla="*/ 72 w 165"/>
              <a:gd name="T57" fmla="*/ 56 h 166"/>
              <a:gd name="T58" fmla="*/ 149 w 165"/>
              <a:gd name="T59" fmla="*/ 56 h 166"/>
              <a:gd name="T60" fmla="*/ 111 w 165"/>
              <a:gd name="T61" fmla="*/ 44 h 166"/>
              <a:gd name="T62" fmla="*/ 111 w 165"/>
              <a:gd name="T63" fmla="*/ 31 h 166"/>
              <a:gd name="T64" fmla="*/ 111 w 165"/>
              <a:gd name="T65" fmla="*/ 44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5" h="166">
                <a:moveTo>
                  <a:pt x="119" y="74"/>
                </a:moveTo>
                <a:cubicBezTo>
                  <a:pt x="119" y="74"/>
                  <a:pt x="118" y="74"/>
                  <a:pt x="118" y="75"/>
                </a:cubicBezTo>
                <a:cubicBezTo>
                  <a:pt x="117" y="75"/>
                  <a:pt x="116" y="75"/>
                  <a:pt x="115" y="75"/>
                </a:cubicBezTo>
                <a:cubicBezTo>
                  <a:pt x="114" y="75"/>
                  <a:pt x="113" y="75"/>
                  <a:pt x="113" y="74"/>
                </a:cubicBezTo>
                <a:cubicBezTo>
                  <a:pt x="113" y="73"/>
                  <a:pt x="113" y="72"/>
                  <a:pt x="113" y="72"/>
                </a:cubicBezTo>
                <a:cubicBezTo>
                  <a:pt x="113" y="70"/>
                  <a:pt x="114" y="68"/>
                  <a:pt x="114" y="67"/>
                </a:cubicBezTo>
                <a:cubicBezTo>
                  <a:pt x="115" y="62"/>
                  <a:pt x="116" y="58"/>
                  <a:pt x="116" y="53"/>
                </a:cubicBezTo>
                <a:cubicBezTo>
                  <a:pt x="117" y="52"/>
                  <a:pt x="117" y="50"/>
                  <a:pt x="117" y="49"/>
                </a:cubicBezTo>
                <a:cubicBezTo>
                  <a:pt x="117" y="48"/>
                  <a:pt x="116" y="47"/>
                  <a:pt x="114" y="47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1" y="47"/>
                  <a:pt x="101" y="47"/>
                  <a:pt x="100" y="47"/>
                </a:cubicBezTo>
                <a:cubicBezTo>
                  <a:pt x="100" y="47"/>
                  <a:pt x="99" y="48"/>
                  <a:pt x="99" y="48"/>
                </a:cubicBezTo>
                <a:cubicBezTo>
                  <a:pt x="99" y="49"/>
                  <a:pt x="99" y="50"/>
                  <a:pt x="100" y="50"/>
                </a:cubicBezTo>
                <a:cubicBezTo>
                  <a:pt x="101" y="50"/>
                  <a:pt x="101" y="50"/>
                  <a:pt x="102" y="50"/>
                </a:cubicBezTo>
                <a:cubicBezTo>
                  <a:pt x="104" y="51"/>
                  <a:pt x="104" y="51"/>
                  <a:pt x="104" y="53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8"/>
                  <a:pt x="103" y="62"/>
                  <a:pt x="102" y="66"/>
                </a:cubicBezTo>
                <a:cubicBezTo>
                  <a:pt x="102" y="68"/>
                  <a:pt x="102" y="71"/>
                  <a:pt x="101" y="73"/>
                </a:cubicBezTo>
                <a:cubicBezTo>
                  <a:pt x="101" y="76"/>
                  <a:pt x="104" y="80"/>
                  <a:pt x="107" y="80"/>
                </a:cubicBezTo>
                <a:cubicBezTo>
                  <a:pt x="108" y="80"/>
                  <a:pt x="110" y="80"/>
                  <a:pt x="111" y="80"/>
                </a:cubicBezTo>
                <a:cubicBezTo>
                  <a:pt x="115" y="80"/>
                  <a:pt x="118" y="79"/>
                  <a:pt x="120" y="76"/>
                </a:cubicBezTo>
                <a:cubicBezTo>
                  <a:pt x="120" y="76"/>
                  <a:pt x="121" y="75"/>
                  <a:pt x="121" y="75"/>
                </a:cubicBezTo>
                <a:cubicBezTo>
                  <a:pt x="121" y="74"/>
                  <a:pt x="120" y="73"/>
                  <a:pt x="119" y="74"/>
                </a:cubicBezTo>
                <a:close/>
                <a:moveTo>
                  <a:pt x="95" y="123"/>
                </a:moveTo>
                <a:cubicBezTo>
                  <a:pt x="91" y="119"/>
                  <a:pt x="86" y="119"/>
                  <a:pt x="82" y="123"/>
                </a:cubicBezTo>
                <a:cubicBezTo>
                  <a:pt x="79" y="126"/>
                  <a:pt x="76" y="129"/>
                  <a:pt x="73" y="132"/>
                </a:cubicBezTo>
                <a:cubicBezTo>
                  <a:pt x="72" y="133"/>
                  <a:pt x="71" y="133"/>
                  <a:pt x="70" y="133"/>
                </a:cubicBezTo>
                <a:cubicBezTo>
                  <a:pt x="68" y="131"/>
                  <a:pt x="66" y="131"/>
                  <a:pt x="64" y="129"/>
                </a:cubicBezTo>
                <a:cubicBezTo>
                  <a:pt x="55" y="124"/>
                  <a:pt x="48" y="117"/>
                  <a:pt x="41" y="108"/>
                </a:cubicBezTo>
                <a:cubicBezTo>
                  <a:pt x="38" y="104"/>
                  <a:pt x="35" y="100"/>
                  <a:pt x="33" y="95"/>
                </a:cubicBezTo>
                <a:cubicBezTo>
                  <a:pt x="33" y="94"/>
                  <a:pt x="33" y="94"/>
                  <a:pt x="34" y="93"/>
                </a:cubicBezTo>
                <a:cubicBezTo>
                  <a:pt x="37" y="90"/>
                  <a:pt x="40" y="87"/>
                  <a:pt x="43" y="84"/>
                </a:cubicBezTo>
                <a:cubicBezTo>
                  <a:pt x="47" y="79"/>
                  <a:pt x="47" y="75"/>
                  <a:pt x="43" y="70"/>
                </a:cubicBezTo>
                <a:cubicBezTo>
                  <a:pt x="40" y="68"/>
                  <a:pt x="38" y="65"/>
                  <a:pt x="35" y="63"/>
                </a:cubicBezTo>
                <a:cubicBezTo>
                  <a:pt x="33" y="60"/>
                  <a:pt x="30" y="58"/>
                  <a:pt x="28" y="55"/>
                </a:cubicBezTo>
                <a:cubicBezTo>
                  <a:pt x="24" y="51"/>
                  <a:pt x="19" y="51"/>
                  <a:pt x="15" y="55"/>
                </a:cubicBezTo>
                <a:cubicBezTo>
                  <a:pt x="12" y="58"/>
                  <a:pt x="9" y="62"/>
                  <a:pt x="6" y="65"/>
                </a:cubicBezTo>
                <a:cubicBezTo>
                  <a:pt x="3" y="68"/>
                  <a:pt x="1" y="71"/>
                  <a:pt x="1" y="75"/>
                </a:cubicBezTo>
                <a:cubicBezTo>
                  <a:pt x="0" y="81"/>
                  <a:pt x="2" y="87"/>
                  <a:pt x="4" y="93"/>
                </a:cubicBezTo>
                <a:cubicBezTo>
                  <a:pt x="9" y="106"/>
                  <a:pt x="16" y="116"/>
                  <a:pt x="24" y="126"/>
                </a:cubicBezTo>
                <a:cubicBezTo>
                  <a:pt x="35" y="140"/>
                  <a:pt x="49" y="151"/>
                  <a:pt x="65" y="159"/>
                </a:cubicBezTo>
                <a:cubicBezTo>
                  <a:pt x="72" y="162"/>
                  <a:pt x="79" y="165"/>
                  <a:pt x="87" y="165"/>
                </a:cubicBezTo>
                <a:cubicBezTo>
                  <a:pt x="93" y="166"/>
                  <a:pt x="98" y="164"/>
                  <a:pt x="102" y="160"/>
                </a:cubicBezTo>
                <a:cubicBezTo>
                  <a:pt x="104" y="157"/>
                  <a:pt x="107" y="154"/>
                  <a:pt x="110" y="151"/>
                </a:cubicBezTo>
                <a:cubicBezTo>
                  <a:pt x="114" y="147"/>
                  <a:pt x="114" y="142"/>
                  <a:pt x="110" y="138"/>
                </a:cubicBezTo>
                <a:cubicBezTo>
                  <a:pt x="105" y="133"/>
                  <a:pt x="100" y="128"/>
                  <a:pt x="95" y="123"/>
                </a:cubicBezTo>
                <a:close/>
                <a:moveTo>
                  <a:pt x="146" y="20"/>
                </a:moveTo>
                <a:cubicBezTo>
                  <a:pt x="126" y="0"/>
                  <a:pt x="94" y="0"/>
                  <a:pt x="75" y="20"/>
                </a:cubicBezTo>
                <a:cubicBezTo>
                  <a:pt x="56" y="39"/>
                  <a:pt x="55" y="69"/>
                  <a:pt x="73" y="89"/>
                </a:cubicBezTo>
                <a:cubicBezTo>
                  <a:pt x="73" y="89"/>
                  <a:pt x="73" y="89"/>
                  <a:pt x="73" y="89"/>
                </a:cubicBezTo>
                <a:cubicBezTo>
                  <a:pt x="71" y="93"/>
                  <a:pt x="68" y="99"/>
                  <a:pt x="62" y="101"/>
                </a:cubicBezTo>
                <a:cubicBezTo>
                  <a:pt x="61" y="102"/>
                  <a:pt x="61" y="104"/>
                  <a:pt x="63" y="105"/>
                </a:cubicBezTo>
                <a:cubicBezTo>
                  <a:pt x="69" y="106"/>
                  <a:pt x="77" y="105"/>
                  <a:pt x="85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104" y="110"/>
                  <a:pt x="129" y="108"/>
                  <a:pt x="146" y="91"/>
                </a:cubicBezTo>
                <a:cubicBezTo>
                  <a:pt x="165" y="72"/>
                  <a:pt x="165" y="40"/>
                  <a:pt x="146" y="20"/>
                </a:cubicBezTo>
                <a:close/>
                <a:moveTo>
                  <a:pt x="110" y="94"/>
                </a:moveTo>
                <a:cubicBezTo>
                  <a:pt x="89" y="94"/>
                  <a:pt x="72" y="77"/>
                  <a:pt x="72" y="56"/>
                </a:cubicBezTo>
                <a:cubicBezTo>
                  <a:pt x="72" y="34"/>
                  <a:pt x="89" y="17"/>
                  <a:pt x="110" y="17"/>
                </a:cubicBezTo>
                <a:cubicBezTo>
                  <a:pt x="132" y="17"/>
                  <a:pt x="149" y="34"/>
                  <a:pt x="149" y="56"/>
                </a:cubicBezTo>
                <a:cubicBezTo>
                  <a:pt x="149" y="77"/>
                  <a:pt x="132" y="94"/>
                  <a:pt x="110" y="94"/>
                </a:cubicBezTo>
                <a:close/>
                <a:moveTo>
                  <a:pt x="111" y="44"/>
                </a:moveTo>
                <a:cubicBezTo>
                  <a:pt x="115" y="44"/>
                  <a:pt x="118" y="41"/>
                  <a:pt x="118" y="37"/>
                </a:cubicBezTo>
                <a:cubicBezTo>
                  <a:pt x="118" y="34"/>
                  <a:pt x="115" y="31"/>
                  <a:pt x="111" y="31"/>
                </a:cubicBezTo>
                <a:cubicBezTo>
                  <a:pt x="108" y="31"/>
                  <a:pt x="105" y="34"/>
                  <a:pt x="105" y="37"/>
                </a:cubicBezTo>
                <a:cubicBezTo>
                  <a:pt x="105" y="41"/>
                  <a:pt x="108" y="44"/>
                  <a:pt x="111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Freeform 114">
            <a:extLst>
              <a:ext uri="{FF2B5EF4-FFF2-40B4-BE49-F238E27FC236}">
                <a16:creationId xmlns:a16="http://schemas.microsoft.com/office/drawing/2014/main" id="{F75E260D-0527-4D27-AF8F-9E479B8A03B2}"/>
              </a:ext>
            </a:extLst>
          </p:cNvPr>
          <p:cNvSpPr>
            <a:spLocks noEditPoints="1"/>
          </p:cNvSpPr>
          <p:nvPr/>
        </p:nvSpPr>
        <p:spPr bwMode="auto">
          <a:xfrm>
            <a:off x="2928939" y="3594101"/>
            <a:ext cx="274638" cy="195263"/>
          </a:xfrm>
          <a:custGeom>
            <a:avLst/>
            <a:gdLst>
              <a:gd name="T0" fmla="*/ 153 w 174"/>
              <a:gd name="T1" fmla="*/ 35 h 123"/>
              <a:gd name="T2" fmla="*/ 100 w 174"/>
              <a:gd name="T3" fmla="*/ 24 h 123"/>
              <a:gd name="T4" fmla="*/ 91 w 174"/>
              <a:gd name="T5" fmla="*/ 27 h 123"/>
              <a:gd name="T6" fmla="*/ 83 w 174"/>
              <a:gd name="T7" fmla="*/ 27 h 123"/>
              <a:gd name="T8" fmla="*/ 74 w 174"/>
              <a:gd name="T9" fmla="*/ 24 h 123"/>
              <a:gd name="T10" fmla="*/ 22 w 174"/>
              <a:gd name="T11" fmla="*/ 35 h 123"/>
              <a:gd name="T12" fmla="*/ 9 w 174"/>
              <a:gd name="T13" fmla="*/ 107 h 123"/>
              <a:gd name="T14" fmla="*/ 25 w 174"/>
              <a:gd name="T15" fmla="*/ 122 h 123"/>
              <a:gd name="T16" fmla="*/ 54 w 174"/>
              <a:gd name="T17" fmla="*/ 97 h 123"/>
              <a:gd name="T18" fmla="*/ 62 w 174"/>
              <a:gd name="T19" fmla="*/ 94 h 123"/>
              <a:gd name="T20" fmla="*/ 113 w 174"/>
              <a:gd name="T21" fmla="*/ 94 h 123"/>
              <a:gd name="T22" fmla="*/ 120 w 174"/>
              <a:gd name="T23" fmla="*/ 97 h 123"/>
              <a:gd name="T24" fmla="*/ 150 w 174"/>
              <a:gd name="T25" fmla="*/ 122 h 123"/>
              <a:gd name="T26" fmla="*/ 166 w 174"/>
              <a:gd name="T27" fmla="*/ 107 h 123"/>
              <a:gd name="T28" fmla="*/ 153 w 174"/>
              <a:gd name="T29" fmla="*/ 35 h 123"/>
              <a:gd name="T30" fmla="*/ 68 w 174"/>
              <a:gd name="T31" fmla="*/ 63 h 123"/>
              <a:gd name="T32" fmla="*/ 57 w 174"/>
              <a:gd name="T33" fmla="*/ 63 h 123"/>
              <a:gd name="T34" fmla="*/ 57 w 174"/>
              <a:gd name="T35" fmla="*/ 74 h 123"/>
              <a:gd name="T36" fmla="*/ 51 w 174"/>
              <a:gd name="T37" fmla="*/ 76 h 123"/>
              <a:gd name="T38" fmla="*/ 46 w 174"/>
              <a:gd name="T39" fmla="*/ 74 h 123"/>
              <a:gd name="T40" fmla="*/ 46 w 174"/>
              <a:gd name="T41" fmla="*/ 63 h 123"/>
              <a:gd name="T42" fmla="*/ 36 w 174"/>
              <a:gd name="T43" fmla="*/ 63 h 123"/>
              <a:gd name="T44" fmla="*/ 34 w 174"/>
              <a:gd name="T45" fmla="*/ 58 h 123"/>
              <a:gd name="T46" fmla="*/ 35 w 174"/>
              <a:gd name="T47" fmla="*/ 52 h 123"/>
              <a:gd name="T48" fmla="*/ 46 w 174"/>
              <a:gd name="T49" fmla="*/ 52 h 123"/>
              <a:gd name="T50" fmla="*/ 46 w 174"/>
              <a:gd name="T51" fmla="*/ 41 h 123"/>
              <a:gd name="T52" fmla="*/ 52 w 174"/>
              <a:gd name="T53" fmla="*/ 40 h 123"/>
              <a:gd name="T54" fmla="*/ 57 w 174"/>
              <a:gd name="T55" fmla="*/ 41 h 123"/>
              <a:gd name="T56" fmla="*/ 57 w 174"/>
              <a:gd name="T57" fmla="*/ 52 h 123"/>
              <a:gd name="T58" fmla="*/ 68 w 174"/>
              <a:gd name="T59" fmla="*/ 52 h 123"/>
              <a:gd name="T60" fmla="*/ 70 w 174"/>
              <a:gd name="T61" fmla="*/ 57 h 123"/>
              <a:gd name="T62" fmla="*/ 68 w 174"/>
              <a:gd name="T63" fmla="*/ 63 h 123"/>
              <a:gd name="T64" fmla="*/ 118 w 174"/>
              <a:gd name="T65" fmla="*/ 75 h 123"/>
              <a:gd name="T66" fmla="*/ 110 w 174"/>
              <a:gd name="T67" fmla="*/ 67 h 123"/>
              <a:gd name="T68" fmla="*/ 118 w 174"/>
              <a:gd name="T69" fmla="*/ 58 h 123"/>
              <a:gd name="T70" fmla="*/ 127 w 174"/>
              <a:gd name="T71" fmla="*/ 67 h 123"/>
              <a:gd name="T72" fmla="*/ 118 w 174"/>
              <a:gd name="T73" fmla="*/ 75 h 123"/>
              <a:gd name="T74" fmla="*/ 118 w 174"/>
              <a:gd name="T75" fmla="*/ 51 h 123"/>
              <a:gd name="T76" fmla="*/ 110 w 174"/>
              <a:gd name="T77" fmla="*/ 43 h 123"/>
              <a:gd name="T78" fmla="*/ 118 w 174"/>
              <a:gd name="T79" fmla="*/ 34 h 123"/>
              <a:gd name="T80" fmla="*/ 127 w 174"/>
              <a:gd name="T81" fmla="*/ 43 h 123"/>
              <a:gd name="T82" fmla="*/ 118 w 174"/>
              <a:gd name="T83" fmla="*/ 51 h 123"/>
              <a:gd name="T84" fmla="*/ 140 w 174"/>
              <a:gd name="T85" fmla="*/ 64 h 123"/>
              <a:gd name="T86" fmla="*/ 131 w 174"/>
              <a:gd name="T87" fmla="*/ 56 h 123"/>
              <a:gd name="T88" fmla="*/ 140 w 174"/>
              <a:gd name="T89" fmla="*/ 47 h 123"/>
              <a:gd name="T90" fmla="*/ 149 w 174"/>
              <a:gd name="T91" fmla="*/ 56 h 123"/>
              <a:gd name="T92" fmla="*/ 140 w 174"/>
              <a:gd name="T93" fmla="*/ 64 h 123"/>
              <a:gd name="T94" fmla="*/ 140 w 174"/>
              <a:gd name="T95" fmla="*/ 64 h 123"/>
              <a:gd name="T96" fmla="*/ 140 w 174"/>
              <a:gd name="T97" fmla="*/ 6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4" h="123">
                <a:moveTo>
                  <a:pt x="153" y="35"/>
                </a:moveTo>
                <a:cubicBezTo>
                  <a:pt x="132" y="0"/>
                  <a:pt x="100" y="24"/>
                  <a:pt x="100" y="24"/>
                </a:cubicBezTo>
                <a:cubicBezTo>
                  <a:pt x="98" y="26"/>
                  <a:pt x="94" y="27"/>
                  <a:pt x="91" y="27"/>
                </a:cubicBezTo>
                <a:cubicBezTo>
                  <a:pt x="83" y="27"/>
                  <a:pt x="83" y="27"/>
                  <a:pt x="83" y="27"/>
                </a:cubicBezTo>
                <a:cubicBezTo>
                  <a:pt x="80" y="27"/>
                  <a:pt x="77" y="26"/>
                  <a:pt x="74" y="24"/>
                </a:cubicBezTo>
                <a:cubicBezTo>
                  <a:pt x="74" y="24"/>
                  <a:pt x="43" y="0"/>
                  <a:pt x="22" y="35"/>
                </a:cubicBezTo>
                <a:cubicBezTo>
                  <a:pt x="0" y="70"/>
                  <a:pt x="9" y="107"/>
                  <a:pt x="9" y="107"/>
                </a:cubicBezTo>
                <a:cubicBezTo>
                  <a:pt x="10" y="117"/>
                  <a:pt x="15" y="123"/>
                  <a:pt x="25" y="122"/>
                </a:cubicBezTo>
                <a:cubicBezTo>
                  <a:pt x="34" y="121"/>
                  <a:pt x="54" y="97"/>
                  <a:pt x="54" y="97"/>
                </a:cubicBezTo>
                <a:cubicBezTo>
                  <a:pt x="56" y="95"/>
                  <a:pt x="59" y="94"/>
                  <a:pt x="62" y="94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5" y="94"/>
                  <a:pt x="119" y="95"/>
                  <a:pt x="120" y="97"/>
                </a:cubicBezTo>
                <a:cubicBezTo>
                  <a:pt x="120" y="97"/>
                  <a:pt x="141" y="121"/>
                  <a:pt x="150" y="122"/>
                </a:cubicBezTo>
                <a:cubicBezTo>
                  <a:pt x="159" y="123"/>
                  <a:pt x="164" y="117"/>
                  <a:pt x="166" y="107"/>
                </a:cubicBezTo>
                <a:cubicBezTo>
                  <a:pt x="166" y="107"/>
                  <a:pt x="174" y="70"/>
                  <a:pt x="153" y="35"/>
                </a:cubicBezTo>
                <a:close/>
                <a:moveTo>
                  <a:pt x="68" y="63"/>
                </a:moveTo>
                <a:cubicBezTo>
                  <a:pt x="57" y="63"/>
                  <a:pt x="57" y="63"/>
                  <a:pt x="57" y="63"/>
                </a:cubicBezTo>
                <a:cubicBezTo>
                  <a:pt x="57" y="74"/>
                  <a:pt x="57" y="74"/>
                  <a:pt x="57" y="74"/>
                </a:cubicBezTo>
                <a:cubicBezTo>
                  <a:pt x="57" y="74"/>
                  <a:pt x="55" y="76"/>
                  <a:pt x="51" y="76"/>
                </a:cubicBezTo>
                <a:cubicBezTo>
                  <a:pt x="48" y="75"/>
                  <a:pt x="46" y="74"/>
                  <a:pt x="46" y="74"/>
                </a:cubicBezTo>
                <a:cubicBezTo>
                  <a:pt x="46" y="63"/>
                  <a:pt x="46" y="63"/>
                  <a:pt x="46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3"/>
                  <a:pt x="34" y="62"/>
                  <a:pt x="34" y="58"/>
                </a:cubicBezTo>
                <a:cubicBezTo>
                  <a:pt x="34" y="55"/>
                  <a:pt x="35" y="52"/>
                  <a:pt x="35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9" y="40"/>
                  <a:pt x="52" y="40"/>
                </a:cubicBezTo>
                <a:cubicBezTo>
                  <a:pt x="55" y="40"/>
                  <a:pt x="57" y="41"/>
                  <a:pt x="57" y="41"/>
                </a:cubicBezTo>
                <a:cubicBezTo>
                  <a:pt x="57" y="52"/>
                  <a:pt x="57" y="52"/>
                  <a:pt x="57" y="52"/>
                </a:cubicBezTo>
                <a:cubicBezTo>
                  <a:pt x="68" y="52"/>
                  <a:pt x="68" y="52"/>
                  <a:pt x="68" y="52"/>
                </a:cubicBezTo>
                <a:cubicBezTo>
                  <a:pt x="68" y="52"/>
                  <a:pt x="70" y="54"/>
                  <a:pt x="70" y="57"/>
                </a:cubicBezTo>
                <a:cubicBezTo>
                  <a:pt x="70" y="60"/>
                  <a:pt x="68" y="63"/>
                  <a:pt x="68" y="63"/>
                </a:cubicBezTo>
                <a:close/>
                <a:moveTo>
                  <a:pt x="118" y="75"/>
                </a:moveTo>
                <a:cubicBezTo>
                  <a:pt x="113" y="75"/>
                  <a:pt x="110" y="71"/>
                  <a:pt x="110" y="67"/>
                </a:cubicBezTo>
                <a:cubicBezTo>
                  <a:pt x="110" y="62"/>
                  <a:pt x="113" y="58"/>
                  <a:pt x="118" y="58"/>
                </a:cubicBezTo>
                <a:cubicBezTo>
                  <a:pt x="123" y="58"/>
                  <a:pt x="127" y="62"/>
                  <a:pt x="127" y="67"/>
                </a:cubicBezTo>
                <a:cubicBezTo>
                  <a:pt x="127" y="71"/>
                  <a:pt x="123" y="75"/>
                  <a:pt x="118" y="75"/>
                </a:cubicBezTo>
                <a:close/>
                <a:moveTo>
                  <a:pt x="118" y="51"/>
                </a:moveTo>
                <a:cubicBezTo>
                  <a:pt x="113" y="51"/>
                  <a:pt x="110" y="48"/>
                  <a:pt x="110" y="43"/>
                </a:cubicBezTo>
                <a:cubicBezTo>
                  <a:pt x="110" y="38"/>
                  <a:pt x="113" y="34"/>
                  <a:pt x="118" y="34"/>
                </a:cubicBezTo>
                <a:cubicBezTo>
                  <a:pt x="123" y="34"/>
                  <a:pt x="127" y="38"/>
                  <a:pt x="127" y="43"/>
                </a:cubicBezTo>
                <a:cubicBezTo>
                  <a:pt x="127" y="48"/>
                  <a:pt x="123" y="51"/>
                  <a:pt x="118" y="51"/>
                </a:cubicBezTo>
                <a:close/>
                <a:moveTo>
                  <a:pt x="140" y="64"/>
                </a:moveTo>
                <a:cubicBezTo>
                  <a:pt x="135" y="64"/>
                  <a:pt x="131" y="60"/>
                  <a:pt x="131" y="56"/>
                </a:cubicBezTo>
                <a:cubicBezTo>
                  <a:pt x="131" y="51"/>
                  <a:pt x="135" y="47"/>
                  <a:pt x="140" y="47"/>
                </a:cubicBezTo>
                <a:cubicBezTo>
                  <a:pt x="145" y="47"/>
                  <a:pt x="149" y="51"/>
                  <a:pt x="149" y="56"/>
                </a:cubicBezTo>
                <a:cubicBezTo>
                  <a:pt x="149" y="60"/>
                  <a:pt x="145" y="64"/>
                  <a:pt x="140" y="64"/>
                </a:cubicBezTo>
                <a:close/>
                <a:moveTo>
                  <a:pt x="140" y="64"/>
                </a:moveTo>
                <a:cubicBezTo>
                  <a:pt x="140" y="64"/>
                  <a:pt x="140" y="64"/>
                  <a:pt x="140" y="6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Freeform 115">
            <a:extLst>
              <a:ext uri="{FF2B5EF4-FFF2-40B4-BE49-F238E27FC236}">
                <a16:creationId xmlns:a16="http://schemas.microsoft.com/office/drawing/2014/main" id="{3A8B5730-F6EA-4E2B-9DF8-1735DA508231}"/>
              </a:ext>
            </a:extLst>
          </p:cNvPr>
          <p:cNvSpPr>
            <a:spLocks noEditPoints="1"/>
          </p:cNvSpPr>
          <p:nvPr/>
        </p:nvSpPr>
        <p:spPr bwMode="auto">
          <a:xfrm>
            <a:off x="1841501" y="4127501"/>
            <a:ext cx="249238" cy="254000"/>
          </a:xfrm>
          <a:custGeom>
            <a:avLst/>
            <a:gdLst>
              <a:gd name="T0" fmla="*/ 88 w 157"/>
              <a:gd name="T1" fmla="*/ 49 h 160"/>
              <a:gd name="T2" fmla="*/ 108 w 157"/>
              <a:gd name="T3" fmla="*/ 49 h 160"/>
              <a:gd name="T4" fmla="*/ 108 w 157"/>
              <a:gd name="T5" fmla="*/ 16 h 160"/>
              <a:gd name="T6" fmla="*/ 88 w 157"/>
              <a:gd name="T7" fmla="*/ 16 h 160"/>
              <a:gd name="T8" fmla="*/ 88 w 157"/>
              <a:gd name="T9" fmla="*/ 49 h 160"/>
              <a:gd name="T10" fmla="*/ 129 w 157"/>
              <a:gd name="T11" fmla="*/ 0 h 160"/>
              <a:gd name="T12" fmla="*/ 0 w 157"/>
              <a:gd name="T13" fmla="*/ 0 h 160"/>
              <a:gd name="T14" fmla="*/ 0 w 157"/>
              <a:gd name="T15" fmla="*/ 160 h 160"/>
              <a:gd name="T16" fmla="*/ 157 w 157"/>
              <a:gd name="T17" fmla="*/ 160 h 160"/>
              <a:gd name="T18" fmla="*/ 157 w 157"/>
              <a:gd name="T19" fmla="*/ 28 h 160"/>
              <a:gd name="T20" fmla="*/ 129 w 157"/>
              <a:gd name="T21" fmla="*/ 0 h 160"/>
              <a:gd name="T22" fmla="*/ 33 w 157"/>
              <a:gd name="T23" fmla="*/ 7 h 160"/>
              <a:gd name="T24" fmla="*/ 118 w 157"/>
              <a:gd name="T25" fmla="*/ 7 h 160"/>
              <a:gd name="T26" fmla="*/ 118 w 157"/>
              <a:gd name="T27" fmla="*/ 59 h 160"/>
              <a:gd name="T28" fmla="*/ 33 w 157"/>
              <a:gd name="T29" fmla="*/ 59 h 160"/>
              <a:gd name="T30" fmla="*/ 33 w 157"/>
              <a:gd name="T31" fmla="*/ 7 h 160"/>
              <a:gd name="T32" fmla="*/ 127 w 157"/>
              <a:gd name="T33" fmla="*/ 154 h 160"/>
              <a:gd name="T34" fmla="*/ 26 w 157"/>
              <a:gd name="T35" fmla="*/ 154 h 160"/>
              <a:gd name="T36" fmla="*/ 26 w 157"/>
              <a:gd name="T37" fmla="*/ 85 h 160"/>
              <a:gd name="T38" fmla="*/ 127 w 157"/>
              <a:gd name="T39" fmla="*/ 85 h 160"/>
              <a:gd name="T40" fmla="*/ 127 w 157"/>
              <a:gd name="T41" fmla="*/ 154 h 160"/>
              <a:gd name="T42" fmla="*/ 43 w 157"/>
              <a:gd name="T43" fmla="*/ 105 h 160"/>
              <a:gd name="T44" fmla="*/ 65 w 157"/>
              <a:gd name="T45" fmla="*/ 105 h 160"/>
              <a:gd name="T46" fmla="*/ 69 w 157"/>
              <a:gd name="T47" fmla="*/ 101 h 160"/>
              <a:gd name="T48" fmla="*/ 65 w 157"/>
              <a:gd name="T49" fmla="*/ 98 h 160"/>
              <a:gd name="T50" fmla="*/ 43 w 157"/>
              <a:gd name="T51" fmla="*/ 98 h 160"/>
              <a:gd name="T52" fmla="*/ 39 w 157"/>
              <a:gd name="T53" fmla="*/ 101 h 160"/>
              <a:gd name="T54" fmla="*/ 43 w 157"/>
              <a:gd name="T55" fmla="*/ 105 h 160"/>
              <a:gd name="T56" fmla="*/ 43 w 157"/>
              <a:gd name="T57" fmla="*/ 118 h 160"/>
              <a:gd name="T58" fmla="*/ 75 w 157"/>
              <a:gd name="T59" fmla="*/ 118 h 160"/>
              <a:gd name="T60" fmla="*/ 78 w 157"/>
              <a:gd name="T61" fmla="*/ 114 h 160"/>
              <a:gd name="T62" fmla="*/ 75 w 157"/>
              <a:gd name="T63" fmla="*/ 111 h 160"/>
              <a:gd name="T64" fmla="*/ 43 w 157"/>
              <a:gd name="T65" fmla="*/ 111 h 160"/>
              <a:gd name="T66" fmla="*/ 39 w 157"/>
              <a:gd name="T67" fmla="*/ 114 h 160"/>
              <a:gd name="T68" fmla="*/ 43 w 157"/>
              <a:gd name="T69" fmla="*/ 118 h 160"/>
              <a:gd name="T70" fmla="*/ 85 w 157"/>
              <a:gd name="T71" fmla="*/ 118 h 160"/>
              <a:gd name="T72" fmla="*/ 87 w 157"/>
              <a:gd name="T73" fmla="*/ 117 h 160"/>
              <a:gd name="T74" fmla="*/ 88 w 157"/>
              <a:gd name="T75" fmla="*/ 114 h 160"/>
              <a:gd name="T76" fmla="*/ 87 w 157"/>
              <a:gd name="T77" fmla="*/ 112 h 160"/>
              <a:gd name="T78" fmla="*/ 83 w 157"/>
              <a:gd name="T79" fmla="*/ 112 h 160"/>
              <a:gd name="T80" fmla="*/ 82 w 157"/>
              <a:gd name="T81" fmla="*/ 114 h 160"/>
              <a:gd name="T82" fmla="*/ 83 w 157"/>
              <a:gd name="T83" fmla="*/ 117 h 160"/>
              <a:gd name="T84" fmla="*/ 85 w 157"/>
              <a:gd name="T85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7" h="160">
                <a:moveTo>
                  <a:pt x="88" y="49"/>
                </a:moveTo>
                <a:cubicBezTo>
                  <a:pt x="108" y="49"/>
                  <a:pt x="108" y="49"/>
                  <a:pt x="108" y="49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88" y="16"/>
                  <a:pt x="88" y="16"/>
                  <a:pt x="88" y="16"/>
                </a:cubicBezTo>
                <a:lnTo>
                  <a:pt x="88" y="49"/>
                </a:lnTo>
                <a:close/>
                <a:moveTo>
                  <a:pt x="12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28"/>
                  <a:pt x="157" y="28"/>
                  <a:pt x="157" y="28"/>
                </a:cubicBezTo>
                <a:lnTo>
                  <a:pt x="129" y="0"/>
                </a:lnTo>
                <a:close/>
                <a:moveTo>
                  <a:pt x="33" y="7"/>
                </a:moveTo>
                <a:cubicBezTo>
                  <a:pt x="118" y="7"/>
                  <a:pt x="118" y="7"/>
                  <a:pt x="118" y="7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33" y="59"/>
                  <a:pt x="33" y="59"/>
                  <a:pt x="33" y="59"/>
                </a:cubicBezTo>
                <a:lnTo>
                  <a:pt x="33" y="7"/>
                </a:lnTo>
                <a:close/>
                <a:moveTo>
                  <a:pt x="127" y="154"/>
                </a:moveTo>
                <a:cubicBezTo>
                  <a:pt x="26" y="154"/>
                  <a:pt x="26" y="154"/>
                  <a:pt x="26" y="154"/>
                </a:cubicBezTo>
                <a:cubicBezTo>
                  <a:pt x="26" y="85"/>
                  <a:pt x="26" y="85"/>
                  <a:pt x="26" y="85"/>
                </a:cubicBezTo>
                <a:cubicBezTo>
                  <a:pt x="127" y="85"/>
                  <a:pt x="127" y="85"/>
                  <a:pt x="127" y="85"/>
                </a:cubicBezTo>
                <a:lnTo>
                  <a:pt x="127" y="154"/>
                </a:lnTo>
                <a:close/>
                <a:moveTo>
                  <a:pt x="43" y="105"/>
                </a:moveTo>
                <a:cubicBezTo>
                  <a:pt x="65" y="105"/>
                  <a:pt x="65" y="105"/>
                  <a:pt x="65" y="105"/>
                </a:cubicBezTo>
                <a:cubicBezTo>
                  <a:pt x="67" y="105"/>
                  <a:pt x="69" y="103"/>
                  <a:pt x="69" y="101"/>
                </a:cubicBezTo>
                <a:cubicBezTo>
                  <a:pt x="69" y="99"/>
                  <a:pt x="67" y="98"/>
                  <a:pt x="65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1" y="98"/>
                  <a:pt x="39" y="99"/>
                  <a:pt x="39" y="101"/>
                </a:cubicBezTo>
                <a:cubicBezTo>
                  <a:pt x="39" y="103"/>
                  <a:pt x="41" y="105"/>
                  <a:pt x="43" y="105"/>
                </a:cubicBezTo>
                <a:close/>
                <a:moveTo>
                  <a:pt x="43" y="118"/>
                </a:moveTo>
                <a:cubicBezTo>
                  <a:pt x="75" y="118"/>
                  <a:pt x="75" y="118"/>
                  <a:pt x="75" y="118"/>
                </a:cubicBezTo>
                <a:cubicBezTo>
                  <a:pt x="77" y="118"/>
                  <a:pt x="78" y="116"/>
                  <a:pt x="78" y="114"/>
                </a:cubicBezTo>
                <a:cubicBezTo>
                  <a:pt x="78" y="113"/>
                  <a:pt x="77" y="111"/>
                  <a:pt x="75" y="111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41" y="111"/>
                  <a:pt x="39" y="113"/>
                  <a:pt x="39" y="114"/>
                </a:cubicBezTo>
                <a:cubicBezTo>
                  <a:pt x="39" y="116"/>
                  <a:pt x="41" y="118"/>
                  <a:pt x="43" y="118"/>
                </a:cubicBezTo>
                <a:close/>
                <a:moveTo>
                  <a:pt x="85" y="118"/>
                </a:moveTo>
                <a:cubicBezTo>
                  <a:pt x="86" y="118"/>
                  <a:pt x="87" y="117"/>
                  <a:pt x="87" y="117"/>
                </a:cubicBezTo>
                <a:cubicBezTo>
                  <a:pt x="88" y="116"/>
                  <a:pt x="88" y="115"/>
                  <a:pt x="88" y="114"/>
                </a:cubicBezTo>
                <a:cubicBezTo>
                  <a:pt x="88" y="114"/>
                  <a:pt x="88" y="113"/>
                  <a:pt x="87" y="112"/>
                </a:cubicBezTo>
                <a:cubicBezTo>
                  <a:pt x="86" y="111"/>
                  <a:pt x="84" y="111"/>
                  <a:pt x="83" y="112"/>
                </a:cubicBezTo>
                <a:cubicBezTo>
                  <a:pt x="82" y="113"/>
                  <a:pt x="82" y="113"/>
                  <a:pt x="82" y="114"/>
                </a:cubicBezTo>
                <a:cubicBezTo>
                  <a:pt x="82" y="115"/>
                  <a:pt x="82" y="116"/>
                  <a:pt x="83" y="117"/>
                </a:cubicBezTo>
                <a:cubicBezTo>
                  <a:pt x="83" y="117"/>
                  <a:pt x="84" y="118"/>
                  <a:pt x="85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6" name="Freeform 116">
            <a:extLst>
              <a:ext uri="{FF2B5EF4-FFF2-40B4-BE49-F238E27FC236}">
                <a16:creationId xmlns:a16="http://schemas.microsoft.com/office/drawing/2014/main" id="{82E75685-FA33-4036-94F2-00FF5906D3E0}"/>
              </a:ext>
            </a:extLst>
          </p:cNvPr>
          <p:cNvSpPr>
            <a:spLocks noEditPoints="1"/>
          </p:cNvSpPr>
          <p:nvPr/>
        </p:nvSpPr>
        <p:spPr bwMode="auto">
          <a:xfrm>
            <a:off x="9540876" y="5227638"/>
            <a:ext cx="260350" cy="260350"/>
          </a:xfrm>
          <a:custGeom>
            <a:avLst/>
            <a:gdLst>
              <a:gd name="T0" fmla="*/ 160 w 164"/>
              <a:gd name="T1" fmla="*/ 128 h 164"/>
              <a:gd name="T2" fmla="*/ 142 w 164"/>
              <a:gd name="T3" fmla="*/ 117 h 164"/>
              <a:gd name="T4" fmla="*/ 126 w 164"/>
              <a:gd name="T5" fmla="*/ 106 h 164"/>
              <a:gd name="T6" fmla="*/ 117 w 164"/>
              <a:gd name="T7" fmla="*/ 108 h 164"/>
              <a:gd name="T8" fmla="*/ 107 w 164"/>
              <a:gd name="T9" fmla="*/ 120 h 164"/>
              <a:gd name="T10" fmla="*/ 98 w 164"/>
              <a:gd name="T11" fmla="*/ 122 h 164"/>
              <a:gd name="T12" fmla="*/ 66 w 164"/>
              <a:gd name="T13" fmla="*/ 98 h 164"/>
              <a:gd name="T14" fmla="*/ 42 w 164"/>
              <a:gd name="T15" fmla="*/ 66 h 164"/>
              <a:gd name="T16" fmla="*/ 44 w 164"/>
              <a:gd name="T17" fmla="*/ 57 h 164"/>
              <a:gd name="T18" fmla="*/ 56 w 164"/>
              <a:gd name="T19" fmla="*/ 47 h 164"/>
              <a:gd name="T20" fmla="*/ 58 w 164"/>
              <a:gd name="T21" fmla="*/ 38 h 164"/>
              <a:gd name="T22" fmla="*/ 48 w 164"/>
              <a:gd name="T23" fmla="*/ 23 h 164"/>
              <a:gd name="T24" fmla="*/ 35 w 164"/>
              <a:gd name="T25" fmla="*/ 4 h 164"/>
              <a:gd name="T26" fmla="*/ 26 w 164"/>
              <a:gd name="T27" fmla="*/ 2 h 164"/>
              <a:gd name="T28" fmla="*/ 12 w 164"/>
              <a:gd name="T29" fmla="*/ 11 h 164"/>
              <a:gd name="T30" fmla="*/ 4 w 164"/>
              <a:gd name="T31" fmla="*/ 21 h 164"/>
              <a:gd name="T32" fmla="*/ 49 w 164"/>
              <a:gd name="T33" fmla="*/ 115 h 164"/>
              <a:gd name="T34" fmla="*/ 143 w 164"/>
              <a:gd name="T35" fmla="*/ 160 h 164"/>
              <a:gd name="T36" fmla="*/ 153 w 164"/>
              <a:gd name="T37" fmla="*/ 152 h 164"/>
              <a:gd name="T38" fmla="*/ 162 w 164"/>
              <a:gd name="T39" fmla="*/ 138 h 164"/>
              <a:gd name="T40" fmla="*/ 160 w 164"/>
              <a:gd name="T41" fmla="*/ 128 h 164"/>
              <a:gd name="T42" fmla="*/ 94 w 164"/>
              <a:gd name="T43" fmla="*/ 26 h 164"/>
              <a:gd name="T44" fmla="*/ 141 w 164"/>
              <a:gd name="T45" fmla="*/ 73 h 164"/>
              <a:gd name="T46" fmla="*/ 143 w 164"/>
              <a:gd name="T47" fmla="*/ 76 h 164"/>
              <a:gd name="T48" fmla="*/ 146 w 164"/>
              <a:gd name="T49" fmla="*/ 73 h 164"/>
              <a:gd name="T50" fmla="*/ 94 w 164"/>
              <a:gd name="T51" fmla="*/ 21 h 164"/>
              <a:gd name="T52" fmla="*/ 91 w 164"/>
              <a:gd name="T53" fmla="*/ 23 h 164"/>
              <a:gd name="T54" fmla="*/ 94 w 164"/>
              <a:gd name="T55" fmla="*/ 26 h 164"/>
              <a:gd name="T56" fmla="*/ 94 w 164"/>
              <a:gd name="T57" fmla="*/ 43 h 164"/>
              <a:gd name="T58" fmla="*/ 124 w 164"/>
              <a:gd name="T59" fmla="*/ 73 h 164"/>
              <a:gd name="T60" fmla="*/ 127 w 164"/>
              <a:gd name="T61" fmla="*/ 76 h 164"/>
              <a:gd name="T62" fmla="*/ 130 w 164"/>
              <a:gd name="T63" fmla="*/ 73 h 164"/>
              <a:gd name="T64" fmla="*/ 94 w 164"/>
              <a:gd name="T65" fmla="*/ 37 h 164"/>
              <a:gd name="T66" fmla="*/ 91 w 164"/>
              <a:gd name="T67" fmla="*/ 40 h 164"/>
              <a:gd name="T68" fmla="*/ 94 w 164"/>
              <a:gd name="T69" fmla="*/ 43 h 164"/>
              <a:gd name="T70" fmla="*/ 91 w 164"/>
              <a:gd name="T71" fmla="*/ 56 h 164"/>
              <a:gd name="T72" fmla="*/ 94 w 164"/>
              <a:gd name="T73" fmla="*/ 59 h 164"/>
              <a:gd name="T74" fmla="*/ 107 w 164"/>
              <a:gd name="T75" fmla="*/ 73 h 164"/>
              <a:gd name="T76" fmla="*/ 110 w 164"/>
              <a:gd name="T77" fmla="*/ 76 h 164"/>
              <a:gd name="T78" fmla="*/ 113 w 164"/>
              <a:gd name="T79" fmla="*/ 73 h 164"/>
              <a:gd name="T80" fmla="*/ 94 w 164"/>
              <a:gd name="T81" fmla="*/ 54 h 164"/>
              <a:gd name="T82" fmla="*/ 91 w 164"/>
              <a:gd name="T83" fmla="*/ 5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4" h="164">
                <a:moveTo>
                  <a:pt x="160" y="128"/>
                </a:moveTo>
                <a:cubicBezTo>
                  <a:pt x="142" y="117"/>
                  <a:pt x="142" y="117"/>
                  <a:pt x="142" y="117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3" y="104"/>
                  <a:pt x="119" y="105"/>
                  <a:pt x="117" y="108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5" y="123"/>
                  <a:pt x="101" y="124"/>
                  <a:pt x="98" y="122"/>
                </a:cubicBezTo>
                <a:cubicBezTo>
                  <a:pt x="91" y="118"/>
                  <a:pt x="84" y="115"/>
                  <a:pt x="66" y="98"/>
                </a:cubicBezTo>
                <a:cubicBezTo>
                  <a:pt x="49" y="80"/>
                  <a:pt x="46" y="72"/>
                  <a:pt x="42" y="66"/>
                </a:cubicBezTo>
                <a:cubicBezTo>
                  <a:pt x="40" y="63"/>
                  <a:pt x="41" y="59"/>
                  <a:pt x="44" y="57"/>
                </a:cubicBezTo>
                <a:cubicBezTo>
                  <a:pt x="56" y="47"/>
                  <a:pt x="56" y="47"/>
                  <a:pt x="56" y="47"/>
                </a:cubicBezTo>
                <a:cubicBezTo>
                  <a:pt x="59" y="45"/>
                  <a:pt x="60" y="41"/>
                  <a:pt x="58" y="38"/>
                </a:cubicBezTo>
                <a:cubicBezTo>
                  <a:pt x="48" y="23"/>
                  <a:pt x="48" y="23"/>
                  <a:pt x="48" y="23"/>
                </a:cubicBezTo>
                <a:cubicBezTo>
                  <a:pt x="35" y="4"/>
                  <a:pt x="35" y="4"/>
                  <a:pt x="35" y="4"/>
                </a:cubicBezTo>
                <a:cubicBezTo>
                  <a:pt x="33" y="1"/>
                  <a:pt x="29" y="0"/>
                  <a:pt x="26" y="2"/>
                </a:cubicBezTo>
                <a:cubicBezTo>
                  <a:pt x="12" y="11"/>
                  <a:pt x="12" y="11"/>
                  <a:pt x="12" y="11"/>
                </a:cubicBezTo>
                <a:cubicBezTo>
                  <a:pt x="8" y="13"/>
                  <a:pt x="5" y="16"/>
                  <a:pt x="4" y="21"/>
                </a:cubicBezTo>
                <a:cubicBezTo>
                  <a:pt x="0" y="35"/>
                  <a:pt x="0" y="65"/>
                  <a:pt x="49" y="115"/>
                </a:cubicBezTo>
                <a:cubicBezTo>
                  <a:pt x="98" y="164"/>
                  <a:pt x="129" y="163"/>
                  <a:pt x="143" y="160"/>
                </a:cubicBezTo>
                <a:cubicBezTo>
                  <a:pt x="147" y="158"/>
                  <a:pt x="151" y="156"/>
                  <a:pt x="153" y="152"/>
                </a:cubicBezTo>
                <a:cubicBezTo>
                  <a:pt x="162" y="138"/>
                  <a:pt x="162" y="138"/>
                  <a:pt x="162" y="138"/>
                </a:cubicBezTo>
                <a:cubicBezTo>
                  <a:pt x="164" y="135"/>
                  <a:pt x="163" y="131"/>
                  <a:pt x="160" y="128"/>
                </a:cubicBezTo>
                <a:close/>
                <a:moveTo>
                  <a:pt x="94" y="26"/>
                </a:moveTo>
                <a:cubicBezTo>
                  <a:pt x="120" y="26"/>
                  <a:pt x="141" y="47"/>
                  <a:pt x="141" y="73"/>
                </a:cubicBezTo>
                <a:cubicBezTo>
                  <a:pt x="141" y="74"/>
                  <a:pt x="142" y="76"/>
                  <a:pt x="143" y="76"/>
                </a:cubicBezTo>
                <a:cubicBezTo>
                  <a:pt x="145" y="76"/>
                  <a:pt x="146" y="74"/>
                  <a:pt x="146" y="73"/>
                </a:cubicBezTo>
                <a:cubicBezTo>
                  <a:pt x="146" y="44"/>
                  <a:pt x="123" y="21"/>
                  <a:pt x="94" y="21"/>
                </a:cubicBezTo>
                <a:cubicBezTo>
                  <a:pt x="92" y="21"/>
                  <a:pt x="91" y="22"/>
                  <a:pt x="91" y="23"/>
                </a:cubicBezTo>
                <a:cubicBezTo>
                  <a:pt x="91" y="25"/>
                  <a:pt x="92" y="26"/>
                  <a:pt x="94" y="26"/>
                </a:cubicBezTo>
                <a:close/>
                <a:moveTo>
                  <a:pt x="94" y="43"/>
                </a:moveTo>
                <a:cubicBezTo>
                  <a:pt x="110" y="43"/>
                  <a:pt x="124" y="56"/>
                  <a:pt x="124" y="73"/>
                </a:cubicBezTo>
                <a:cubicBezTo>
                  <a:pt x="124" y="74"/>
                  <a:pt x="125" y="76"/>
                  <a:pt x="127" y="76"/>
                </a:cubicBezTo>
                <a:cubicBezTo>
                  <a:pt x="128" y="76"/>
                  <a:pt x="130" y="74"/>
                  <a:pt x="130" y="73"/>
                </a:cubicBezTo>
                <a:cubicBezTo>
                  <a:pt x="130" y="53"/>
                  <a:pt x="114" y="37"/>
                  <a:pt x="94" y="37"/>
                </a:cubicBezTo>
                <a:cubicBezTo>
                  <a:pt x="92" y="37"/>
                  <a:pt x="91" y="38"/>
                  <a:pt x="91" y="40"/>
                </a:cubicBezTo>
                <a:cubicBezTo>
                  <a:pt x="91" y="41"/>
                  <a:pt x="92" y="43"/>
                  <a:pt x="94" y="43"/>
                </a:cubicBezTo>
                <a:close/>
                <a:moveTo>
                  <a:pt x="91" y="56"/>
                </a:moveTo>
                <a:cubicBezTo>
                  <a:pt x="91" y="58"/>
                  <a:pt x="92" y="59"/>
                  <a:pt x="94" y="59"/>
                </a:cubicBezTo>
                <a:cubicBezTo>
                  <a:pt x="101" y="59"/>
                  <a:pt x="107" y="65"/>
                  <a:pt x="107" y="73"/>
                </a:cubicBezTo>
                <a:cubicBezTo>
                  <a:pt x="107" y="74"/>
                  <a:pt x="109" y="76"/>
                  <a:pt x="110" y="76"/>
                </a:cubicBezTo>
                <a:cubicBezTo>
                  <a:pt x="112" y="76"/>
                  <a:pt x="113" y="74"/>
                  <a:pt x="113" y="73"/>
                </a:cubicBezTo>
                <a:cubicBezTo>
                  <a:pt x="113" y="62"/>
                  <a:pt x="104" y="54"/>
                  <a:pt x="94" y="54"/>
                </a:cubicBezTo>
                <a:cubicBezTo>
                  <a:pt x="92" y="54"/>
                  <a:pt x="91" y="55"/>
                  <a:pt x="91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" name="Freeform 117">
            <a:extLst>
              <a:ext uri="{FF2B5EF4-FFF2-40B4-BE49-F238E27FC236}">
                <a16:creationId xmlns:a16="http://schemas.microsoft.com/office/drawing/2014/main" id="{7C1ED77B-E62E-4326-ADDD-DE3FC2B5CC4E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4127501"/>
            <a:ext cx="254000" cy="254000"/>
          </a:xfrm>
          <a:custGeom>
            <a:avLst/>
            <a:gdLst>
              <a:gd name="T0" fmla="*/ 98 w 160"/>
              <a:gd name="T1" fmla="*/ 19 h 160"/>
              <a:gd name="T2" fmla="*/ 117 w 160"/>
              <a:gd name="T3" fmla="*/ 37 h 160"/>
              <a:gd name="T4" fmla="*/ 98 w 160"/>
              <a:gd name="T5" fmla="*/ 49 h 160"/>
              <a:gd name="T6" fmla="*/ 116 w 160"/>
              <a:gd name="T7" fmla="*/ 62 h 160"/>
              <a:gd name="T8" fmla="*/ 98 w 160"/>
              <a:gd name="T9" fmla="*/ 74 h 160"/>
              <a:gd name="T10" fmla="*/ 116 w 160"/>
              <a:gd name="T11" fmla="*/ 86 h 160"/>
              <a:gd name="T12" fmla="*/ 98 w 160"/>
              <a:gd name="T13" fmla="*/ 99 h 160"/>
              <a:gd name="T14" fmla="*/ 116 w 160"/>
              <a:gd name="T15" fmla="*/ 111 h 160"/>
              <a:gd name="T16" fmla="*/ 98 w 160"/>
              <a:gd name="T17" fmla="*/ 123 h 160"/>
              <a:gd name="T18" fmla="*/ 154 w 160"/>
              <a:gd name="T19" fmla="*/ 142 h 160"/>
              <a:gd name="T20" fmla="*/ 160 w 160"/>
              <a:gd name="T21" fmla="*/ 24 h 160"/>
              <a:gd name="T22" fmla="*/ 147 w 160"/>
              <a:gd name="T23" fmla="*/ 123 h 160"/>
              <a:gd name="T24" fmla="*/ 123 w 160"/>
              <a:gd name="T25" fmla="*/ 111 h 160"/>
              <a:gd name="T26" fmla="*/ 147 w 160"/>
              <a:gd name="T27" fmla="*/ 123 h 160"/>
              <a:gd name="T28" fmla="*/ 123 w 160"/>
              <a:gd name="T29" fmla="*/ 99 h 160"/>
              <a:gd name="T30" fmla="*/ 147 w 160"/>
              <a:gd name="T31" fmla="*/ 86 h 160"/>
              <a:gd name="T32" fmla="*/ 147 w 160"/>
              <a:gd name="T33" fmla="*/ 74 h 160"/>
              <a:gd name="T34" fmla="*/ 123 w 160"/>
              <a:gd name="T35" fmla="*/ 62 h 160"/>
              <a:gd name="T36" fmla="*/ 147 w 160"/>
              <a:gd name="T37" fmla="*/ 74 h 160"/>
              <a:gd name="T38" fmla="*/ 123 w 160"/>
              <a:gd name="T39" fmla="*/ 49 h 160"/>
              <a:gd name="T40" fmla="*/ 147 w 160"/>
              <a:gd name="T41" fmla="*/ 37 h 160"/>
              <a:gd name="T42" fmla="*/ 0 w 160"/>
              <a:gd name="T43" fmla="*/ 142 h 160"/>
              <a:gd name="T44" fmla="*/ 92 w 160"/>
              <a:gd name="T45" fmla="*/ 0 h 160"/>
              <a:gd name="T46" fmla="*/ 0 w 160"/>
              <a:gd name="T47" fmla="*/ 142 h 160"/>
              <a:gd name="T48" fmla="*/ 36 w 160"/>
              <a:gd name="T49" fmla="*/ 49 h 160"/>
              <a:gd name="T50" fmla="*/ 46 w 160"/>
              <a:gd name="T51" fmla="*/ 73 h 160"/>
              <a:gd name="T52" fmla="*/ 49 w 160"/>
              <a:gd name="T53" fmla="*/ 68 h 160"/>
              <a:gd name="T54" fmla="*/ 74 w 160"/>
              <a:gd name="T55" fmla="*/ 49 h 160"/>
              <a:gd name="T56" fmla="*/ 75 w 160"/>
              <a:gd name="T57" fmla="*/ 111 h 160"/>
              <a:gd name="T58" fmla="*/ 47 w 160"/>
              <a:gd name="T59" fmla="*/ 91 h 160"/>
              <a:gd name="T60" fmla="*/ 46 w 160"/>
              <a:gd name="T61" fmla="*/ 87 h 160"/>
              <a:gd name="T62" fmla="*/ 34 w 160"/>
              <a:gd name="T63" fmla="*/ 111 h 160"/>
              <a:gd name="T64" fmla="*/ 37 w 160"/>
              <a:gd name="T6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54" y="19"/>
                </a:moveTo>
                <a:cubicBezTo>
                  <a:pt x="98" y="19"/>
                  <a:pt x="98" y="19"/>
                  <a:pt x="98" y="19"/>
                </a:cubicBezTo>
                <a:cubicBezTo>
                  <a:pt x="98" y="37"/>
                  <a:pt x="98" y="37"/>
                  <a:pt x="98" y="37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98" y="49"/>
                  <a:pt x="98" y="49"/>
                  <a:pt x="98" y="49"/>
                </a:cubicBezTo>
                <a:cubicBezTo>
                  <a:pt x="98" y="62"/>
                  <a:pt x="98" y="62"/>
                  <a:pt x="98" y="62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98" y="74"/>
                  <a:pt x="98" y="74"/>
                  <a:pt x="98" y="74"/>
                </a:cubicBezTo>
                <a:cubicBezTo>
                  <a:pt x="98" y="86"/>
                  <a:pt x="98" y="86"/>
                  <a:pt x="98" y="86"/>
                </a:cubicBezTo>
                <a:cubicBezTo>
                  <a:pt x="116" y="86"/>
                  <a:pt x="116" y="86"/>
                  <a:pt x="116" y="86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111"/>
                  <a:pt x="98" y="111"/>
                  <a:pt x="98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42"/>
                  <a:pt x="98" y="142"/>
                  <a:pt x="98" y="142"/>
                </a:cubicBezTo>
                <a:cubicBezTo>
                  <a:pt x="154" y="142"/>
                  <a:pt x="154" y="142"/>
                  <a:pt x="154" y="142"/>
                </a:cubicBezTo>
                <a:cubicBezTo>
                  <a:pt x="157" y="142"/>
                  <a:pt x="160" y="139"/>
                  <a:pt x="160" y="136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21"/>
                  <a:pt x="157" y="19"/>
                  <a:pt x="154" y="19"/>
                </a:cubicBezTo>
                <a:close/>
                <a:moveTo>
                  <a:pt x="147" y="123"/>
                </a:moveTo>
                <a:cubicBezTo>
                  <a:pt x="123" y="123"/>
                  <a:pt x="123" y="123"/>
                  <a:pt x="123" y="123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47" y="111"/>
                  <a:pt x="147" y="111"/>
                  <a:pt x="147" y="111"/>
                </a:cubicBezTo>
                <a:lnTo>
                  <a:pt x="147" y="123"/>
                </a:lnTo>
                <a:close/>
                <a:moveTo>
                  <a:pt x="147" y="99"/>
                </a:moveTo>
                <a:cubicBezTo>
                  <a:pt x="123" y="99"/>
                  <a:pt x="123" y="99"/>
                  <a:pt x="123" y="99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47" y="86"/>
                  <a:pt x="147" y="86"/>
                  <a:pt x="147" y="86"/>
                </a:cubicBezTo>
                <a:lnTo>
                  <a:pt x="147" y="99"/>
                </a:lnTo>
                <a:close/>
                <a:moveTo>
                  <a:pt x="147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62"/>
                  <a:pt x="123" y="62"/>
                  <a:pt x="123" y="62"/>
                </a:cubicBezTo>
                <a:cubicBezTo>
                  <a:pt x="147" y="62"/>
                  <a:pt x="147" y="62"/>
                  <a:pt x="147" y="62"/>
                </a:cubicBezTo>
                <a:lnTo>
                  <a:pt x="147" y="74"/>
                </a:lnTo>
                <a:close/>
                <a:moveTo>
                  <a:pt x="147" y="49"/>
                </a:moveTo>
                <a:cubicBezTo>
                  <a:pt x="123" y="49"/>
                  <a:pt x="123" y="49"/>
                  <a:pt x="123" y="49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47" y="37"/>
                  <a:pt x="147" y="37"/>
                  <a:pt x="147" y="37"/>
                </a:cubicBezTo>
                <a:lnTo>
                  <a:pt x="147" y="49"/>
                </a:lnTo>
                <a:close/>
                <a:moveTo>
                  <a:pt x="0" y="142"/>
                </a:moveTo>
                <a:cubicBezTo>
                  <a:pt x="92" y="160"/>
                  <a:pt x="92" y="160"/>
                  <a:pt x="92" y="160"/>
                </a:cubicBezTo>
                <a:cubicBezTo>
                  <a:pt x="92" y="0"/>
                  <a:pt x="92" y="0"/>
                  <a:pt x="92" y="0"/>
                </a:cubicBezTo>
                <a:cubicBezTo>
                  <a:pt x="0" y="18"/>
                  <a:pt x="0" y="18"/>
                  <a:pt x="0" y="18"/>
                </a:cubicBezTo>
                <a:lnTo>
                  <a:pt x="0" y="142"/>
                </a:lnTo>
                <a:close/>
                <a:moveTo>
                  <a:pt x="19" y="49"/>
                </a:moveTo>
                <a:cubicBezTo>
                  <a:pt x="36" y="49"/>
                  <a:pt x="36" y="49"/>
                  <a:pt x="36" y="49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9"/>
                  <a:pt x="46" y="71"/>
                  <a:pt x="46" y="73"/>
                </a:cubicBezTo>
                <a:cubicBezTo>
                  <a:pt x="47" y="73"/>
                  <a:pt x="47" y="73"/>
                  <a:pt x="47" y="73"/>
                </a:cubicBezTo>
                <a:cubicBezTo>
                  <a:pt x="47" y="72"/>
                  <a:pt x="48" y="70"/>
                  <a:pt x="49" y="68"/>
                </a:cubicBezTo>
                <a:cubicBezTo>
                  <a:pt x="58" y="49"/>
                  <a:pt x="58" y="49"/>
                  <a:pt x="58" y="49"/>
                </a:cubicBezTo>
                <a:cubicBezTo>
                  <a:pt x="74" y="49"/>
                  <a:pt x="74" y="49"/>
                  <a:pt x="74" y="49"/>
                </a:cubicBezTo>
                <a:cubicBezTo>
                  <a:pt x="55" y="80"/>
                  <a:pt x="55" y="80"/>
                  <a:pt x="55" y="80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47" y="91"/>
                  <a:pt x="47" y="91"/>
                  <a:pt x="47" y="91"/>
                </a:cubicBezTo>
                <a:cubicBezTo>
                  <a:pt x="47" y="90"/>
                  <a:pt x="46" y="89"/>
                  <a:pt x="46" y="87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8"/>
                  <a:pt x="45" y="89"/>
                  <a:pt x="44" y="91"/>
                </a:cubicBezTo>
                <a:cubicBezTo>
                  <a:pt x="34" y="111"/>
                  <a:pt x="34" y="111"/>
                  <a:pt x="34" y="111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37" y="80"/>
                  <a:pt x="37" y="80"/>
                  <a:pt x="37" y="80"/>
                </a:cubicBezTo>
                <a:lnTo>
                  <a:pt x="19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8" name="Freeform 118">
            <a:extLst>
              <a:ext uri="{FF2B5EF4-FFF2-40B4-BE49-F238E27FC236}">
                <a16:creationId xmlns:a16="http://schemas.microsoft.com/office/drawing/2014/main" id="{5D7C7B7B-6824-4A5B-B24E-05D905065660}"/>
              </a:ext>
            </a:extLst>
          </p:cNvPr>
          <p:cNvSpPr>
            <a:spLocks noEditPoints="1"/>
          </p:cNvSpPr>
          <p:nvPr/>
        </p:nvSpPr>
        <p:spPr bwMode="auto">
          <a:xfrm>
            <a:off x="7342189" y="5248276"/>
            <a:ext cx="255588" cy="215900"/>
          </a:xfrm>
          <a:custGeom>
            <a:avLst/>
            <a:gdLst>
              <a:gd name="T0" fmla="*/ 12 w 161"/>
              <a:gd name="T1" fmla="*/ 133 h 136"/>
              <a:gd name="T2" fmla="*/ 35 w 161"/>
              <a:gd name="T3" fmla="*/ 136 h 136"/>
              <a:gd name="T4" fmla="*/ 38 w 161"/>
              <a:gd name="T5" fmla="*/ 88 h 136"/>
              <a:gd name="T6" fmla="*/ 12 w 161"/>
              <a:gd name="T7" fmla="*/ 107 h 136"/>
              <a:gd name="T8" fmla="*/ 48 w 161"/>
              <a:gd name="T9" fmla="*/ 133 h 136"/>
              <a:gd name="T10" fmla="*/ 71 w 161"/>
              <a:gd name="T11" fmla="*/ 136 h 136"/>
              <a:gd name="T12" fmla="*/ 74 w 161"/>
              <a:gd name="T13" fmla="*/ 106 h 136"/>
              <a:gd name="T14" fmla="*/ 48 w 161"/>
              <a:gd name="T15" fmla="*/ 87 h 136"/>
              <a:gd name="T16" fmla="*/ 84 w 161"/>
              <a:gd name="T17" fmla="*/ 133 h 136"/>
              <a:gd name="T18" fmla="*/ 107 w 161"/>
              <a:gd name="T19" fmla="*/ 136 h 136"/>
              <a:gd name="T20" fmla="*/ 110 w 161"/>
              <a:gd name="T21" fmla="*/ 78 h 136"/>
              <a:gd name="T22" fmla="*/ 84 w 161"/>
              <a:gd name="T23" fmla="*/ 103 h 136"/>
              <a:gd name="T24" fmla="*/ 156 w 161"/>
              <a:gd name="T25" fmla="*/ 0 h 136"/>
              <a:gd name="T26" fmla="*/ 127 w 161"/>
              <a:gd name="T27" fmla="*/ 2 h 136"/>
              <a:gd name="T28" fmla="*/ 122 w 161"/>
              <a:gd name="T29" fmla="*/ 5 h 136"/>
              <a:gd name="T30" fmla="*/ 126 w 161"/>
              <a:gd name="T31" fmla="*/ 13 h 136"/>
              <a:gd name="T32" fmla="*/ 74 w 161"/>
              <a:gd name="T33" fmla="*/ 74 h 136"/>
              <a:gd name="T34" fmla="*/ 43 w 161"/>
              <a:gd name="T35" fmla="*/ 46 h 136"/>
              <a:gd name="T36" fmla="*/ 4 w 161"/>
              <a:gd name="T37" fmla="*/ 83 h 136"/>
              <a:gd name="T38" fmla="*/ 5 w 161"/>
              <a:gd name="T39" fmla="*/ 95 h 136"/>
              <a:gd name="T40" fmla="*/ 16 w 161"/>
              <a:gd name="T41" fmla="*/ 95 h 136"/>
              <a:gd name="T42" fmla="*/ 68 w 161"/>
              <a:gd name="T43" fmla="*/ 94 h 136"/>
              <a:gd name="T44" fmla="*/ 80 w 161"/>
              <a:gd name="T45" fmla="*/ 94 h 136"/>
              <a:gd name="T46" fmla="*/ 151 w 161"/>
              <a:gd name="T47" fmla="*/ 38 h 136"/>
              <a:gd name="T48" fmla="*/ 157 w 161"/>
              <a:gd name="T49" fmla="*/ 39 h 136"/>
              <a:gd name="T50" fmla="*/ 160 w 161"/>
              <a:gd name="T51" fmla="*/ 34 h 136"/>
              <a:gd name="T52" fmla="*/ 161 w 161"/>
              <a:gd name="T53" fmla="*/ 6 h 136"/>
              <a:gd name="T54" fmla="*/ 143 w 161"/>
              <a:gd name="T55" fmla="*/ 44 h 136"/>
              <a:gd name="T56" fmla="*/ 120 w 161"/>
              <a:gd name="T57" fmla="*/ 133 h 136"/>
              <a:gd name="T58" fmla="*/ 142 w 161"/>
              <a:gd name="T59" fmla="*/ 136 h 136"/>
              <a:gd name="T60" fmla="*/ 145 w 161"/>
              <a:gd name="T61" fmla="*/ 46 h 136"/>
              <a:gd name="T62" fmla="*/ 143 w 161"/>
              <a:gd name="T63" fmla="*/ 4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" h="136">
                <a:moveTo>
                  <a:pt x="12" y="107"/>
                </a:moveTo>
                <a:cubicBezTo>
                  <a:pt x="12" y="133"/>
                  <a:pt x="12" y="133"/>
                  <a:pt x="12" y="133"/>
                </a:cubicBezTo>
                <a:cubicBezTo>
                  <a:pt x="12" y="135"/>
                  <a:pt x="13" y="136"/>
                  <a:pt x="15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7" y="136"/>
                  <a:pt x="38" y="135"/>
                  <a:pt x="38" y="133"/>
                </a:cubicBezTo>
                <a:cubicBezTo>
                  <a:pt x="38" y="88"/>
                  <a:pt x="38" y="88"/>
                  <a:pt x="38" y="88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0" y="105"/>
                  <a:pt x="16" y="107"/>
                  <a:pt x="12" y="107"/>
                </a:cubicBezTo>
                <a:close/>
                <a:moveTo>
                  <a:pt x="48" y="87"/>
                </a:moveTo>
                <a:cubicBezTo>
                  <a:pt x="48" y="133"/>
                  <a:pt x="48" y="133"/>
                  <a:pt x="48" y="133"/>
                </a:cubicBezTo>
                <a:cubicBezTo>
                  <a:pt x="48" y="135"/>
                  <a:pt x="49" y="136"/>
                  <a:pt x="51" y="136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2" y="136"/>
                  <a:pt x="74" y="135"/>
                  <a:pt x="74" y="133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69" y="106"/>
                  <a:pt x="65" y="104"/>
                  <a:pt x="62" y="101"/>
                </a:cubicBezTo>
                <a:lnTo>
                  <a:pt x="48" y="87"/>
                </a:lnTo>
                <a:close/>
                <a:moveTo>
                  <a:pt x="84" y="103"/>
                </a:moveTo>
                <a:cubicBezTo>
                  <a:pt x="84" y="133"/>
                  <a:pt x="84" y="133"/>
                  <a:pt x="84" y="133"/>
                </a:cubicBezTo>
                <a:cubicBezTo>
                  <a:pt x="84" y="135"/>
                  <a:pt x="85" y="136"/>
                  <a:pt x="87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8" y="136"/>
                  <a:pt x="110" y="135"/>
                  <a:pt x="110" y="133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86" y="102"/>
                  <a:pt x="85" y="103"/>
                  <a:pt x="84" y="103"/>
                </a:cubicBezTo>
                <a:close/>
                <a:moveTo>
                  <a:pt x="160" y="2"/>
                </a:moveTo>
                <a:cubicBezTo>
                  <a:pt x="159" y="1"/>
                  <a:pt x="157" y="0"/>
                  <a:pt x="156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46" y="1"/>
                  <a:pt x="136" y="1"/>
                  <a:pt x="127" y="2"/>
                </a:cubicBezTo>
                <a:cubicBezTo>
                  <a:pt x="126" y="2"/>
                  <a:pt x="124" y="2"/>
                  <a:pt x="123" y="3"/>
                </a:cubicBezTo>
                <a:cubicBezTo>
                  <a:pt x="122" y="4"/>
                  <a:pt x="122" y="4"/>
                  <a:pt x="122" y="5"/>
                </a:cubicBezTo>
                <a:cubicBezTo>
                  <a:pt x="120" y="8"/>
                  <a:pt x="122" y="10"/>
                  <a:pt x="123" y="10"/>
                </a:cubicBezTo>
                <a:cubicBezTo>
                  <a:pt x="126" y="13"/>
                  <a:pt x="126" y="13"/>
                  <a:pt x="126" y="13"/>
                </a:cubicBezTo>
                <a:cubicBezTo>
                  <a:pt x="127" y="14"/>
                  <a:pt x="129" y="16"/>
                  <a:pt x="130" y="18"/>
                </a:cubicBezTo>
                <a:cubicBezTo>
                  <a:pt x="74" y="74"/>
                  <a:pt x="74" y="74"/>
                  <a:pt x="74" y="74"/>
                </a:cubicBezTo>
                <a:cubicBezTo>
                  <a:pt x="49" y="49"/>
                  <a:pt x="49" y="49"/>
                  <a:pt x="49" y="49"/>
                </a:cubicBezTo>
                <a:cubicBezTo>
                  <a:pt x="47" y="47"/>
                  <a:pt x="45" y="46"/>
                  <a:pt x="43" y="46"/>
                </a:cubicBezTo>
                <a:cubicBezTo>
                  <a:pt x="41" y="46"/>
                  <a:pt x="39" y="47"/>
                  <a:pt x="37" y="49"/>
                </a:cubicBezTo>
                <a:cubicBezTo>
                  <a:pt x="4" y="83"/>
                  <a:pt x="4" y="83"/>
                  <a:pt x="4" y="83"/>
                </a:cubicBezTo>
                <a:cubicBezTo>
                  <a:pt x="0" y="86"/>
                  <a:pt x="0" y="91"/>
                  <a:pt x="4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7" y="97"/>
                  <a:pt x="9" y="98"/>
                  <a:pt x="11" y="98"/>
                </a:cubicBezTo>
                <a:cubicBezTo>
                  <a:pt x="13" y="98"/>
                  <a:pt x="15" y="97"/>
                  <a:pt x="16" y="95"/>
                </a:cubicBezTo>
                <a:cubicBezTo>
                  <a:pt x="43" y="69"/>
                  <a:pt x="43" y="69"/>
                  <a:pt x="43" y="69"/>
                </a:cubicBezTo>
                <a:cubicBezTo>
                  <a:pt x="68" y="94"/>
                  <a:pt x="68" y="94"/>
                  <a:pt x="68" y="94"/>
                </a:cubicBezTo>
                <a:cubicBezTo>
                  <a:pt x="70" y="96"/>
                  <a:pt x="72" y="97"/>
                  <a:pt x="74" y="97"/>
                </a:cubicBezTo>
                <a:cubicBezTo>
                  <a:pt x="76" y="97"/>
                  <a:pt x="78" y="96"/>
                  <a:pt x="80" y="94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151" y="39"/>
                  <a:pt x="153" y="40"/>
                  <a:pt x="154" y="40"/>
                </a:cubicBezTo>
                <a:cubicBezTo>
                  <a:pt x="155" y="40"/>
                  <a:pt x="156" y="40"/>
                  <a:pt x="157" y="39"/>
                </a:cubicBezTo>
                <a:cubicBezTo>
                  <a:pt x="157" y="39"/>
                  <a:pt x="158" y="39"/>
                  <a:pt x="158" y="38"/>
                </a:cubicBezTo>
                <a:cubicBezTo>
                  <a:pt x="160" y="37"/>
                  <a:pt x="160" y="35"/>
                  <a:pt x="160" y="34"/>
                </a:cubicBezTo>
                <a:cubicBezTo>
                  <a:pt x="160" y="28"/>
                  <a:pt x="160" y="21"/>
                  <a:pt x="161" y="15"/>
                </a:cubicBezTo>
                <a:cubicBezTo>
                  <a:pt x="161" y="6"/>
                  <a:pt x="161" y="6"/>
                  <a:pt x="161" y="6"/>
                </a:cubicBezTo>
                <a:cubicBezTo>
                  <a:pt x="161" y="4"/>
                  <a:pt x="161" y="3"/>
                  <a:pt x="160" y="2"/>
                </a:cubicBezTo>
                <a:close/>
                <a:moveTo>
                  <a:pt x="143" y="44"/>
                </a:moveTo>
                <a:cubicBezTo>
                  <a:pt x="120" y="68"/>
                  <a:pt x="120" y="68"/>
                  <a:pt x="120" y="68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20" y="135"/>
                  <a:pt x="121" y="136"/>
                  <a:pt x="122" y="136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4" y="136"/>
                  <a:pt x="145" y="135"/>
                  <a:pt x="145" y="133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5"/>
                  <a:pt x="144" y="45"/>
                  <a:pt x="144" y="45"/>
                </a:cubicBezTo>
                <a:lnTo>
                  <a:pt x="143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9" name="Freeform 119">
            <a:extLst>
              <a:ext uri="{FF2B5EF4-FFF2-40B4-BE49-F238E27FC236}">
                <a16:creationId xmlns:a16="http://schemas.microsoft.com/office/drawing/2014/main" id="{5CCB8B94-5339-4BD5-A9DF-641929079C6A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4708526"/>
            <a:ext cx="254000" cy="195263"/>
          </a:xfrm>
          <a:custGeom>
            <a:avLst/>
            <a:gdLst>
              <a:gd name="T0" fmla="*/ 25 w 160"/>
              <a:gd name="T1" fmla="*/ 0 h 123"/>
              <a:gd name="T2" fmla="*/ 25 w 160"/>
              <a:gd name="T3" fmla="*/ 0 h 123"/>
              <a:gd name="T4" fmla="*/ 21 w 160"/>
              <a:gd name="T5" fmla="*/ 2 h 123"/>
              <a:gd name="T6" fmla="*/ 19 w 160"/>
              <a:gd name="T7" fmla="*/ 6 h 123"/>
              <a:gd name="T8" fmla="*/ 19 w 160"/>
              <a:gd name="T9" fmla="*/ 92 h 123"/>
              <a:gd name="T10" fmla="*/ 25 w 160"/>
              <a:gd name="T11" fmla="*/ 98 h 123"/>
              <a:gd name="T12" fmla="*/ 76 w 160"/>
              <a:gd name="T13" fmla="*/ 116 h 123"/>
              <a:gd name="T14" fmla="*/ 76 w 160"/>
              <a:gd name="T15" fmla="*/ 27 h 123"/>
              <a:gd name="T16" fmla="*/ 75 w 160"/>
              <a:gd name="T17" fmla="*/ 24 h 123"/>
              <a:gd name="T18" fmla="*/ 25 w 160"/>
              <a:gd name="T19" fmla="*/ 0 h 123"/>
              <a:gd name="T20" fmla="*/ 141 w 160"/>
              <a:gd name="T21" fmla="*/ 92 h 123"/>
              <a:gd name="T22" fmla="*/ 141 w 160"/>
              <a:gd name="T23" fmla="*/ 6 h 123"/>
              <a:gd name="T24" fmla="*/ 140 w 160"/>
              <a:gd name="T25" fmla="*/ 2 h 123"/>
              <a:gd name="T26" fmla="*/ 136 w 160"/>
              <a:gd name="T27" fmla="*/ 0 h 123"/>
              <a:gd name="T28" fmla="*/ 136 w 160"/>
              <a:gd name="T29" fmla="*/ 0 h 123"/>
              <a:gd name="T30" fmla="*/ 85 w 160"/>
              <a:gd name="T31" fmla="*/ 24 h 123"/>
              <a:gd name="T32" fmla="*/ 85 w 160"/>
              <a:gd name="T33" fmla="*/ 27 h 123"/>
              <a:gd name="T34" fmla="*/ 85 w 160"/>
              <a:gd name="T35" fmla="*/ 116 h 123"/>
              <a:gd name="T36" fmla="*/ 136 w 160"/>
              <a:gd name="T37" fmla="*/ 98 h 123"/>
              <a:gd name="T38" fmla="*/ 141 w 160"/>
              <a:gd name="T39" fmla="*/ 92 h 123"/>
              <a:gd name="T40" fmla="*/ 154 w 160"/>
              <a:gd name="T41" fmla="*/ 20 h 123"/>
              <a:gd name="T42" fmla="*/ 150 w 160"/>
              <a:gd name="T43" fmla="*/ 20 h 123"/>
              <a:gd name="T44" fmla="*/ 150 w 160"/>
              <a:gd name="T45" fmla="*/ 92 h 123"/>
              <a:gd name="T46" fmla="*/ 136 w 160"/>
              <a:gd name="T47" fmla="*/ 106 h 123"/>
              <a:gd name="T48" fmla="*/ 92 w 160"/>
              <a:gd name="T49" fmla="*/ 121 h 123"/>
              <a:gd name="T50" fmla="*/ 153 w 160"/>
              <a:gd name="T51" fmla="*/ 122 h 123"/>
              <a:gd name="T52" fmla="*/ 158 w 160"/>
              <a:gd name="T53" fmla="*/ 121 h 123"/>
              <a:gd name="T54" fmla="*/ 160 w 160"/>
              <a:gd name="T55" fmla="*/ 117 h 123"/>
              <a:gd name="T56" fmla="*/ 160 w 160"/>
              <a:gd name="T57" fmla="*/ 26 h 123"/>
              <a:gd name="T58" fmla="*/ 154 w 160"/>
              <a:gd name="T59" fmla="*/ 20 h 123"/>
              <a:gd name="T60" fmla="*/ 10 w 160"/>
              <a:gd name="T61" fmla="*/ 92 h 123"/>
              <a:gd name="T62" fmla="*/ 10 w 160"/>
              <a:gd name="T63" fmla="*/ 20 h 123"/>
              <a:gd name="T64" fmla="*/ 6 w 160"/>
              <a:gd name="T65" fmla="*/ 20 h 123"/>
              <a:gd name="T66" fmla="*/ 0 w 160"/>
              <a:gd name="T67" fmla="*/ 26 h 123"/>
              <a:gd name="T68" fmla="*/ 0 w 160"/>
              <a:gd name="T69" fmla="*/ 117 h 123"/>
              <a:gd name="T70" fmla="*/ 2 w 160"/>
              <a:gd name="T71" fmla="*/ 121 h 123"/>
              <a:gd name="T72" fmla="*/ 7 w 160"/>
              <a:gd name="T73" fmla="*/ 122 h 123"/>
              <a:gd name="T74" fmla="*/ 68 w 160"/>
              <a:gd name="T75" fmla="*/ 121 h 123"/>
              <a:gd name="T76" fmla="*/ 25 w 160"/>
              <a:gd name="T77" fmla="*/ 106 h 123"/>
              <a:gd name="T78" fmla="*/ 10 w 160"/>
              <a:gd name="T79" fmla="*/ 9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23">
                <a:moveTo>
                  <a:pt x="25" y="0"/>
                </a:moveTo>
                <a:cubicBezTo>
                  <a:pt x="25" y="0"/>
                  <a:pt x="25" y="0"/>
                  <a:pt x="25" y="0"/>
                </a:cubicBezTo>
                <a:cubicBezTo>
                  <a:pt x="23" y="0"/>
                  <a:pt x="22" y="1"/>
                  <a:pt x="21" y="2"/>
                </a:cubicBezTo>
                <a:cubicBezTo>
                  <a:pt x="19" y="3"/>
                  <a:pt x="19" y="4"/>
                  <a:pt x="19" y="6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5"/>
                  <a:pt x="21" y="98"/>
                  <a:pt x="25" y="98"/>
                </a:cubicBezTo>
                <a:cubicBezTo>
                  <a:pt x="38" y="98"/>
                  <a:pt x="60" y="100"/>
                  <a:pt x="76" y="116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5" y="25"/>
                  <a:pt x="75" y="24"/>
                </a:cubicBezTo>
                <a:cubicBezTo>
                  <a:pt x="62" y="3"/>
                  <a:pt x="38" y="0"/>
                  <a:pt x="25" y="0"/>
                </a:cubicBezTo>
                <a:close/>
                <a:moveTo>
                  <a:pt x="141" y="92"/>
                </a:moveTo>
                <a:cubicBezTo>
                  <a:pt x="141" y="6"/>
                  <a:pt x="141" y="6"/>
                  <a:pt x="141" y="6"/>
                </a:cubicBezTo>
                <a:cubicBezTo>
                  <a:pt x="141" y="4"/>
                  <a:pt x="141" y="3"/>
                  <a:pt x="140" y="2"/>
                </a:cubicBezTo>
                <a:cubicBezTo>
                  <a:pt x="139" y="1"/>
                  <a:pt x="137" y="0"/>
                  <a:pt x="136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22" y="0"/>
                  <a:pt x="98" y="3"/>
                  <a:pt x="85" y="24"/>
                </a:cubicBezTo>
                <a:cubicBezTo>
                  <a:pt x="85" y="25"/>
                  <a:pt x="85" y="26"/>
                  <a:pt x="85" y="27"/>
                </a:cubicBezTo>
                <a:cubicBezTo>
                  <a:pt x="85" y="116"/>
                  <a:pt x="85" y="116"/>
                  <a:pt x="85" y="116"/>
                </a:cubicBezTo>
                <a:cubicBezTo>
                  <a:pt x="100" y="100"/>
                  <a:pt x="122" y="98"/>
                  <a:pt x="136" y="98"/>
                </a:cubicBezTo>
                <a:cubicBezTo>
                  <a:pt x="139" y="98"/>
                  <a:pt x="141" y="95"/>
                  <a:pt x="141" y="92"/>
                </a:cubicBezTo>
                <a:close/>
                <a:moveTo>
                  <a:pt x="154" y="20"/>
                </a:moveTo>
                <a:cubicBezTo>
                  <a:pt x="150" y="20"/>
                  <a:pt x="150" y="20"/>
                  <a:pt x="150" y="20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100"/>
                  <a:pt x="144" y="106"/>
                  <a:pt x="136" y="106"/>
                </a:cubicBezTo>
                <a:cubicBezTo>
                  <a:pt x="124" y="106"/>
                  <a:pt x="106" y="109"/>
                  <a:pt x="92" y="121"/>
                </a:cubicBezTo>
                <a:cubicBezTo>
                  <a:pt x="115" y="116"/>
                  <a:pt x="139" y="119"/>
                  <a:pt x="153" y="122"/>
                </a:cubicBezTo>
                <a:cubicBezTo>
                  <a:pt x="155" y="123"/>
                  <a:pt x="157" y="122"/>
                  <a:pt x="158" y="121"/>
                </a:cubicBezTo>
                <a:cubicBezTo>
                  <a:pt x="159" y="120"/>
                  <a:pt x="160" y="119"/>
                  <a:pt x="160" y="11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23"/>
                  <a:pt x="158" y="20"/>
                  <a:pt x="154" y="20"/>
                </a:cubicBezTo>
                <a:close/>
                <a:moveTo>
                  <a:pt x="10" y="92"/>
                </a:moveTo>
                <a:cubicBezTo>
                  <a:pt x="10" y="20"/>
                  <a:pt x="10" y="20"/>
                  <a:pt x="10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9"/>
                  <a:pt x="1" y="120"/>
                  <a:pt x="2" y="121"/>
                </a:cubicBezTo>
                <a:cubicBezTo>
                  <a:pt x="4" y="122"/>
                  <a:pt x="5" y="123"/>
                  <a:pt x="7" y="122"/>
                </a:cubicBezTo>
                <a:cubicBezTo>
                  <a:pt x="21" y="119"/>
                  <a:pt x="45" y="116"/>
                  <a:pt x="68" y="121"/>
                </a:cubicBezTo>
                <a:cubicBezTo>
                  <a:pt x="54" y="109"/>
                  <a:pt x="36" y="106"/>
                  <a:pt x="25" y="106"/>
                </a:cubicBezTo>
                <a:cubicBezTo>
                  <a:pt x="16" y="106"/>
                  <a:pt x="10" y="100"/>
                  <a:pt x="10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0" name="Freeform 120">
            <a:extLst>
              <a:ext uri="{FF2B5EF4-FFF2-40B4-BE49-F238E27FC236}">
                <a16:creationId xmlns:a16="http://schemas.microsoft.com/office/drawing/2014/main" id="{E73F4B3E-099C-4E16-86BC-CBB9E204139E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5245101"/>
            <a:ext cx="260350" cy="223838"/>
          </a:xfrm>
          <a:custGeom>
            <a:avLst/>
            <a:gdLst>
              <a:gd name="T0" fmla="*/ 114 w 164"/>
              <a:gd name="T1" fmla="*/ 60 h 141"/>
              <a:gd name="T2" fmla="*/ 115 w 164"/>
              <a:gd name="T3" fmla="*/ 63 h 141"/>
              <a:gd name="T4" fmla="*/ 118 w 164"/>
              <a:gd name="T5" fmla="*/ 65 h 141"/>
              <a:gd name="T6" fmla="*/ 120 w 164"/>
              <a:gd name="T7" fmla="*/ 60 h 141"/>
              <a:gd name="T8" fmla="*/ 129 w 164"/>
              <a:gd name="T9" fmla="*/ 50 h 141"/>
              <a:gd name="T10" fmla="*/ 113 w 164"/>
              <a:gd name="T11" fmla="*/ 34 h 141"/>
              <a:gd name="T12" fmla="*/ 124 w 164"/>
              <a:gd name="T13" fmla="*/ 32 h 141"/>
              <a:gd name="T14" fmla="*/ 126 w 164"/>
              <a:gd name="T15" fmla="*/ 31 h 141"/>
              <a:gd name="T16" fmla="*/ 126 w 164"/>
              <a:gd name="T17" fmla="*/ 27 h 141"/>
              <a:gd name="T18" fmla="*/ 120 w 164"/>
              <a:gd name="T19" fmla="*/ 25 h 141"/>
              <a:gd name="T20" fmla="*/ 119 w 164"/>
              <a:gd name="T21" fmla="*/ 20 h 141"/>
              <a:gd name="T22" fmla="*/ 115 w 164"/>
              <a:gd name="T23" fmla="*/ 22 h 141"/>
              <a:gd name="T24" fmla="*/ 115 w 164"/>
              <a:gd name="T25" fmla="*/ 26 h 141"/>
              <a:gd name="T26" fmla="*/ 117 w 164"/>
              <a:gd name="T27" fmla="*/ 45 h 141"/>
              <a:gd name="T28" fmla="*/ 117 w 164"/>
              <a:gd name="T29" fmla="*/ 54 h 141"/>
              <a:gd name="T30" fmla="*/ 109 w 164"/>
              <a:gd name="T31" fmla="*/ 53 h 141"/>
              <a:gd name="T32" fmla="*/ 107 w 164"/>
              <a:gd name="T33" fmla="*/ 56 h 141"/>
              <a:gd name="T34" fmla="*/ 151 w 164"/>
              <a:gd name="T35" fmla="*/ 106 h 141"/>
              <a:gd name="T36" fmla="*/ 86 w 164"/>
              <a:gd name="T37" fmla="*/ 110 h 141"/>
              <a:gd name="T38" fmla="*/ 118 w 164"/>
              <a:gd name="T39" fmla="*/ 100 h 141"/>
              <a:gd name="T40" fmla="*/ 50 w 164"/>
              <a:gd name="T41" fmla="*/ 92 h 141"/>
              <a:gd name="T42" fmla="*/ 44 w 164"/>
              <a:gd name="T43" fmla="*/ 134 h 141"/>
              <a:gd name="T44" fmla="*/ 57 w 164"/>
              <a:gd name="T45" fmla="*/ 132 h 141"/>
              <a:gd name="T46" fmla="*/ 156 w 164"/>
              <a:gd name="T47" fmla="*/ 117 h 141"/>
              <a:gd name="T48" fmla="*/ 33 w 164"/>
              <a:gd name="T49" fmla="*/ 92 h 141"/>
              <a:gd name="T50" fmla="*/ 5 w 164"/>
              <a:gd name="T51" fmla="*/ 94 h 141"/>
              <a:gd name="T52" fmla="*/ 3 w 164"/>
              <a:gd name="T53" fmla="*/ 138 h 141"/>
              <a:gd name="T54" fmla="*/ 34 w 164"/>
              <a:gd name="T55" fmla="*/ 134 h 141"/>
              <a:gd name="T56" fmla="*/ 33 w 164"/>
              <a:gd name="T57" fmla="*/ 92 h 141"/>
              <a:gd name="T58" fmla="*/ 12 w 164"/>
              <a:gd name="T59" fmla="*/ 126 h 141"/>
              <a:gd name="T60" fmla="*/ 26 w 164"/>
              <a:gd name="T61" fmla="*/ 126 h 141"/>
              <a:gd name="T62" fmla="*/ 118 w 164"/>
              <a:gd name="T63" fmla="*/ 85 h 141"/>
              <a:gd name="T64" fmla="*/ 118 w 164"/>
              <a:gd name="T65" fmla="*/ 0 h 141"/>
              <a:gd name="T66" fmla="*/ 118 w 164"/>
              <a:gd name="T67" fmla="*/ 85 h 141"/>
              <a:gd name="T68" fmla="*/ 150 w 164"/>
              <a:gd name="T69" fmla="*/ 43 h 141"/>
              <a:gd name="T70" fmla="*/ 85 w 164"/>
              <a:gd name="T71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4" h="141">
                <a:moveTo>
                  <a:pt x="107" y="58"/>
                </a:moveTo>
                <a:cubicBezTo>
                  <a:pt x="110" y="59"/>
                  <a:pt x="114" y="60"/>
                  <a:pt x="114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5" y="64"/>
                  <a:pt x="116" y="65"/>
                  <a:pt x="117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9" y="65"/>
                  <a:pt x="120" y="64"/>
                  <a:pt x="120" y="63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20" y="60"/>
                  <a:pt x="120" y="59"/>
                  <a:pt x="120" y="59"/>
                </a:cubicBezTo>
                <a:cubicBezTo>
                  <a:pt x="125" y="58"/>
                  <a:pt x="129" y="55"/>
                  <a:pt x="129" y="50"/>
                </a:cubicBezTo>
                <a:cubicBezTo>
                  <a:pt x="129" y="45"/>
                  <a:pt x="126" y="42"/>
                  <a:pt x="120" y="39"/>
                </a:cubicBezTo>
                <a:cubicBezTo>
                  <a:pt x="115" y="38"/>
                  <a:pt x="113" y="36"/>
                  <a:pt x="113" y="34"/>
                </a:cubicBezTo>
                <a:cubicBezTo>
                  <a:pt x="113" y="33"/>
                  <a:pt x="115" y="31"/>
                  <a:pt x="118" y="31"/>
                </a:cubicBezTo>
                <a:cubicBezTo>
                  <a:pt x="121" y="31"/>
                  <a:pt x="124" y="32"/>
                  <a:pt x="124" y="32"/>
                </a:cubicBezTo>
                <a:cubicBezTo>
                  <a:pt x="124" y="32"/>
                  <a:pt x="124" y="32"/>
                  <a:pt x="125" y="32"/>
                </a:cubicBezTo>
                <a:cubicBezTo>
                  <a:pt x="125" y="32"/>
                  <a:pt x="126" y="32"/>
                  <a:pt x="126" y="31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7" y="28"/>
                  <a:pt x="127" y="27"/>
                  <a:pt x="126" y="27"/>
                </a:cubicBezTo>
                <a:cubicBezTo>
                  <a:pt x="124" y="26"/>
                  <a:pt x="121" y="26"/>
                  <a:pt x="121" y="26"/>
                </a:cubicBezTo>
                <a:cubicBezTo>
                  <a:pt x="121" y="26"/>
                  <a:pt x="120" y="25"/>
                  <a:pt x="120" y="25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21"/>
                  <a:pt x="120" y="20"/>
                  <a:pt x="119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6" y="20"/>
                  <a:pt x="115" y="21"/>
                  <a:pt x="115" y="22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0" y="27"/>
                  <a:pt x="107" y="30"/>
                  <a:pt x="107" y="35"/>
                </a:cubicBezTo>
                <a:cubicBezTo>
                  <a:pt x="107" y="40"/>
                  <a:pt x="112" y="43"/>
                  <a:pt x="117" y="45"/>
                </a:cubicBezTo>
                <a:cubicBezTo>
                  <a:pt x="120" y="46"/>
                  <a:pt x="122" y="48"/>
                  <a:pt x="122" y="50"/>
                </a:cubicBezTo>
                <a:cubicBezTo>
                  <a:pt x="122" y="53"/>
                  <a:pt x="120" y="54"/>
                  <a:pt x="117" y="54"/>
                </a:cubicBezTo>
                <a:cubicBezTo>
                  <a:pt x="114" y="54"/>
                  <a:pt x="110" y="53"/>
                  <a:pt x="110" y="53"/>
                </a:cubicBezTo>
                <a:cubicBezTo>
                  <a:pt x="110" y="53"/>
                  <a:pt x="109" y="53"/>
                  <a:pt x="109" y="53"/>
                </a:cubicBezTo>
                <a:cubicBezTo>
                  <a:pt x="108" y="53"/>
                  <a:pt x="108" y="53"/>
                  <a:pt x="108" y="54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06" y="57"/>
                  <a:pt x="107" y="57"/>
                  <a:pt x="107" y="58"/>
                </a:cubicBezTo>
                <a:close/>
                <a:moveTo>
                  <a:pt x="151" y="106"/>
                </a:moveTo>
                <a:cubicBezTo>
                  <a:pt x="142" y="110"/>
                  <a:pt x="130" y="115"/>
                  <a:pt x="118" y="117"/>
                </a:cubicBezTo>
                <a:cubicBezTo>
                  <a:pt x="107" y="119"/>
                  <a:pt x="86" y="115"/>
                  <a:pt x="86" y="110"/>
                </a:cubicBezTo>
                <a:cubicBezTo>
                  <a:pt x="86" y="108"/>
                  <a:pt x="104" y="114"/>
                  <a:pt x="115" y="111"/>
                </a:cubicBezTo>
                <a:cubicBezTo>
                  <a:pt x="123" y="109"/>
                  <a:pt x="122" y="101"/>
                  <a:pt x="118" y="100"/>
                </a:cubicBezTo>
                <a:cubicBezTo>
                  <a:pt x="113" y="99"/>
                  <a:pt x="87" y="89"/>
                  <a:pt x="75" y="89"/>
                </a:cubicBezTo>
                <a:cubicBezTo>
                  <a:pt x="70" y="89"/>
                  <a:pt x="57" y="91"/>
                  <a:pt x="50" y="92"/>
                </a:cubicBezTo>
                <a:cubicBezTo>
                  <a:pt x="48" y="92"/>
                  <a:pt x="47" y="92"/>
                  <a:pt x="46" y="94"/>
                </a:cubicBezTo>
                <a:cubicBezTo>
                  <a:pt x="46" y="104"/>
                  <a:pt x="45" y="124"/>
                  <a:pt x="44" y="134"/>
                </a:cubicBezTo>
                <a:cubicBezTo>
                  <a:pt x="44" y="135"/>
                  <a:pt x="44" y="138"/>
                  <a:pt x="47" y="136"/>
                </a:cubicBezTo>
                <a:cubicBezTo>
                  <a:pt x="49" y="133"/>
                  <a:pt x="53" y="131"/>
                  <a:pt x="57" y="132"/>
                </a:cubicBezTo>
                <a:cubicBezTo>
                  <a:pt x="62" y="133"/>
                  <a:pt x="109" y="141"/>
                  <a:pt x="116" y="140"/>
                </a:cubicBezTo>
                <a:cubicBezTo>
                  <a:pt x="125" y="138"/>
                  <a:pt x="151" y="122"/>
                  <a:pt x="156" y="117"/>
                </a:cubicBezTo>
                <a:cubicBezTo>
                  <a:pt x="164" y="110"/>
                  <a:pt x="158" y="102"/>
                  <a:pt x="151" y="106"/>
                </a:cubicBezTo>
                <a:close/>
                <a:moveTo>
                  <a:pt x="33" y="92"/>
                </a:moveTo>
                <a:cubicBezTo>
                  <a:pt x="9" y="90"/>
                  <a:pt x="9" y="90"/>
                  <a:pt x="9" y="90"/>
                </a:cubicBezTo>
                <a:cubicBezTo>
                  <a:pt x="7" y="90"/>
                  <a:pt x="5" y="92"/>
                  <a:pt x="5" y="9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1" y="138"/>
                  <a:pt x="3" y="138"/>
                </a:cubicBezTo>
                <a:cubicBezTo>
                  <a:pt x="30" y="138"/>
                  <a:pt x="30" y="138"/>
                  <a:pt x="30" y="138"/>
                </a:cubicBezTo>
                <a:cubicBezTo>
                  <a:pt x="32" y="138"/>
                  <a:pt x="34" y="136"/>
                  <a:pt x="34" y="134"/>
                </a:cubicBezTo>
                <a:cubicBezTo>
                  <a:pt x="37" y="95"/>
                  <a:pt x="37" y="95"/>
                  <a:pt x="37" y="95"/>
                </a:cubicBezTo>
                <a:cubicBezTo>
                  <a:pt x="37" y="93"/>
                  <a:pt x="35" y="92"/>
                  <a:pt x="33" y="92"/>
                </a:cubicBezTo>
                <a:close/>
                <a:moveTo>
                  <a:pt x="19" y="132"/>
                </a:moveTo>
                <a:cubicBezTo>
                  <a:pt x="15" y="132"/>
                  <a:pt x="12" y="129"/>
                  <a:pt x="12" y="126"/>
                </a:cubicBezTo>
                <a:cubicBezTo>
                  <a:pt x="12" y="122"/>
                  <a:pt x="15" y="119"/>
                  <a:pt x="19" y="119"/>
                </a:cubicBezTo>
                <a:cubicBezTo>
                  <a:pt x="23" y="119"/>
                  <a:pt x="26" y="122"/>
                  <a:pt x="26" y="126"/>
                </a:cubicBezTo>
                <a:cubicBezTo>
                  <a:pt x="26" y="129"/>
                  <a:pt x="23" y="132"/>
                  <a:pt x="19" y="132"/>
                </a:cubicBezTo>
                <a:close/>
                <a:moveTo>
                  <a:pt x="118" y="85"/>
                </a:moveTo>
                <a:cubicBezTo>
                  <a:pt x="141" y="85"/>
                  <a:pt x="160" y="66"/>
                  <a:pt x="160" y="43"/>
                </a:cubicBezTo>
                <a:cubicBezTo>
                  <a:pt x="160" y="19"/>
                  <a:pt x="141" y="0"/>
                  <a:pt x="118" y="0"/>
                </a:cubicBezTo>
                <a:cubicBezTo>
                  <a:pt x="94" y="0"/>
                  <a:pt x="75" y="19"/>
                  <a:pt x="75" y="43"/>
                </a:cubicBezTo>
                <a:cubicBezTo>
                  <a:pt x="75" y="66"/>
                  <a:pt x="94" y="85"/>
                  <a:pt x="118" y="85"/>
                </a:cubicBezTo>
                <a:close/>
                <a:moveTo>
                  <a:pt x="118" y="10"/>
                </a:moveTo>
                <a:cubicBezTo>
                  <a:pt x="136" y="10"/>
                  <a:pt x="150" y="25"/>
                  <a:pt x="150" y="43"/>
                </a:cubicBezTo>
                <a:cubicBezTo>
                  <a:pt x="150" y="61"/>
                  <a:pt x="136" y="75"/>
                  <a:pt x="118" y="75"/>
                </a:cubicBezTo>
                <a:cubicBezTo>
                  <a:pt x="100" y="75"/>
                  <a:pt x="85" y="61"/>
                  <a:pt x="85" y="43"/>
                </a:cubicBezTo>
                <a:cubicBezTo>
                  <a:pt x="85" y="25"/>
                  <a:pt x="100" y="10"/>
                  <a:pt x="118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1" name="Freeform 121">
            <a:extLst>
              <a:ext uri="{FF2B5EF4-FFF2-40B4-BE49-F238E27FC236}">
                <a16:creationId xmlns:a16="http://schemas.microsoft.com/office/drawing/2014/main" id="{4BE612D6-DBE6-45F0-B2B5-D6BD2603E945}"/>
              </a:ext>
            </a:extLst>
          </p:cNvPr>
          <p:cNvSpPr>
            <a:spLocks noEditPoints="1"/>
          </p:cNvSpPr>
          <p:nvPr/>
        </p:nvSpPr>
        <p:spPr bwMode="auto">
          <a:xfrm>
            <a:off x="11196639" y="5245101"/>
            <a:ext cx="254000" cy="223838"/>
          </a:xfrm>
          <a:custGeom>
            <a:avLst/>
            <a:gdLst>
              <a:gd name="T0" fmla="*/ 94 w 160"/>
              <a:gd name="T1" fmla="*/ 84 h 141"/>
              <a:gd name="T2" fmla="*/ 94 w 160"/>
              <a:gd name="T3" fmla="*/ 75 h 141"/>
              <a:gd name="T4" fmla="*/ 66 w 160"/>
              <a:gd name="T5" fmla="*/ 75 h 141"/>
              <a:gd name="T6" fmla="*/ 66 w 160"/>
              <a:gd name="T7" fmla="*/ 84 h 141"/>
              <a:gd name="T8" fmla="*/ 94 w 160"/>
              <a:gd name="T9" fmla="*/ 84 h 141"/>
              <a:gd name="T10" fmla="*/ 143 w 160"/>
              <a:gd name="T11" fmla="*/ 75 h 141"/>
              <a:gd name="T12" fmla="*/ 130 w 160"/>
              <a:gd name="T13" fmla="*/ 84 h 141"/>
              <a:gd name="T14" fmla="*/ 104 w 160"/>
              <a:gd name="T15" fmla="*/ 84 h 141"/>
              <a:gd name="T16" fmla="*/ 104 w 160"/>
              <a:gd name="T17" fmla="*/ 89 h 141"/>
              <a:gd name="T18" fmla="*/ 99 w 160"/>
              <a:gd name="T19" fmla="*/ 94 h 141"/>
              <a:gd name="T20" fmla="*/ 62 w 160"/>
              <a:gd name="T21" fmla="*/ 94 h 141"/>
              <a:gd name="T22" fmla="*/ 57 w 160"/>
              <a:gd name="T23" fmla="*/ 89 h 141"/>
              <a:gd name="T24" fmla="*/ 57 w 160"/>
              <a:gd name="T25" fmla="*/ 84 h 141"/>
              <a:gd name="T26" fmla="*/ 30 w 160"/>
              <a:gd name="T27" fmla="*/ 84 h 141"/>
              <a:gd name="T28" fmla="*/ 17 w 160"/>
              <a:gd name="T29" fmla="*/ 75 h 141"/>
              <a:gd name="T30" fmla="*/ 0 w 160"/>
              <a:gd name="T31" fmla="*/ 24 h 141"/>
              <a:gd name="T32" fmla="*/ 0 w 160"/>
              <a:gd name="T33" fmla="*/ 126 h 141"/>
              <a:gd name="T34" fmla="*/ 14 w 160"/>
              <a:gd name="T35" fmla="*/ 141 h 141"/>
              <a:gd name="T36" fmla="*/ 146 w 160"/>
              <a:gd name="T37" fmla="*/ 141 h 141"/>
              <a:gd name="T38" fmla="*/ 160 w 160"/>
              <a:gd name="T39" fmla="*/ 126 h 141"/>
              <a:gd name="T40" fmla="*/ 160 w 160"/>
              <a:gd name="T41" fmla="*/ 24 h 141"/>
              <a:gd name="T42" fmla="*/ 143 w 160"/>
              <a:gd name="T43" fmla="*/ 75 h 141"/>
              <a:gd name="T44" fmla="*/ 30 w 160"/>
              <a:gd name="T45" fmla="*/ 75 h 141"/>
              <a:gd name="T46" fmla="*/ 57 w 160"/>
              <a:gd name="T47" fmla="*/ 75 h 141"/>
              <a:gd name="T48" fmla="*/ 57 w 160"/>
              <a:gd name="T49" fmla="*/ 70 h 141"/>
              <a:gd name="T50" fmla="*/ 62 w 160"/>
              <a:gd name="T51" fmla="*/ 66 h 141"/>
              <a:gd name="T52" fmla="*/ 99 w 160"/>
              <a:gd name="T53" fmla="*/ 66 h 141"/>
              <a:gd name="T54" fmla="*/ 104 w 160"/>
              <a:gd name="T55" fmla="*/ 70 h 141"/>
              <a:gd name="T56" fmla="*/ 104 w 160"/>
              <a:gd name="T57" fmla="*/ 75 h 141"/>
              <a:gd name="T58" fmla="*/ 130 w 160"/>
              <a:gd name="T59" fmla="*/ 75 h 141"/>
              <a:gd name="T60" fmla="*/ 135 w 160"/>
              <a:gd name="T61" fmla="*/ 72 h 141"/>
              <a:gd name="T62" fmla="*/ 152 w 160"/>
              <a:gd name="T63" fmla="*/ 19 h 141"/>
              <a:gd name="T64" fmla="*/ 113 w 160"/>
              <a:gd name="T65" fmla="*/ 19 h 141"/>
              <a:gd name="T66" fmla="*/ 113 w 160"/>
              <a:gd name="T67" fmla="*/ 14 h 141"/>
              <a:gd name="T68" fmla="*/ 99 w 160"/>
              <a:gd name="T69" fmla="*/ 0 h 141"/>
              <a:gd name="T70" fmla="*/ 62 w 160"/>
              <a:gd name="T71" fmla="*/ 0 h 141"/>
              <a:gd name="T72" fmla="*/ 47 w 160"/>
              <a:gd name="T73" fmla="*/ 14 h 141"/>
              <a:gd name="T74" fmla="*/ 47 w 160"/>
              <a:gd name="T75" fmla="*/ 19 h 141"/>
              <a:gd name="T76" fmla="*/ 8 w 160"/>
              <a:gd name="T77" fmla="*/ 19 h 141"/>
              <a:gd name="T78" fmla="*/ 26 w 160"/>
              <a:gd name="T79" fmla="*/ 72 h 141"/>
              <a:gd name="T80" fmla="*/ 30 w 160"/>
              <a:gd name="T81" fmla="*/ 75 h 141"/>
              <a:gd name="T82" fmla="*/ 57 w 160"/>
              <a:gd name="T83" fmla="*/ 14 h 141"/>
              <a:gd name="T84" fmla="*/ 62 w 160"/>
              <a:gd name="T85" fmla="*/ 9 h 141"/>
              <a:gd name="T86" fmla="*/ 99 w 160"/>
              <a:gd name="T87" fmla="*/ 9 h 141"/>
              <a:gd name="T88" fmla="*/ 104 w 160"/>
              <a:gd name="T89" fmla="*/ 14 h 141"/>
              <a:gd name="T90" fmla="*/ 104 w 160"/>
              <a:gd name="T91" fmla="*/ 19 h 141"/>
              <a:gd name="T92" fmla="*/ 57 w 160"/>
              <a:gd name="T93" fmla="*/ 19 h 141"/>
              <a:gd name="T94" fmla="*/ 57 w 160"/>
              <a:gd name="T95" fmla="*/ 14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1">
                <a:moveTo>
                  <a:pt x="94" y="84"/>
                </a:moveTo>
                <a:cubicBezTo>
                  <a:pt x="94" y="75"/>
                  <a:pt x="94" y="75"/>
                  <a:pt x="94" y="75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84"/>
                  <a:pt x="66" y="84"/>
                  <a:pt x="66" y="84"/>
                </a:cubicBezTo>
                <a:lnTo>
                  <a:pt x="94" y="84"/>
                </a:lnTo>
                <a:close/>
                <a:moveTo>
                  <a:pt x="143" y="75"/>
                </a:moveTo>
                <a:cubicBezTo>
                  <a:pt x="142" y="80"/>
                  <a:pt x="136" y="84"/>
                  <a:pt x="130" y="84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4" y="92"/>
                  <a:pt x="102" y="94"/>
                  <a:pt x="99" y="94"/>
                </a:cubicBezTo>
                <a:cubicBezTo>
                  <a:pt x="62" y="94"/>
                  <a:pt x="62" y="94"/>
                  <a:pt x="62" y="94"/>
                </a:cubicBezTo>
                <a:cubicBezTo>
                  <a:pt x="59" y="94"/>
                  <a:pt x="57" y="92"/>
                  <a:pt x="57" y="89"/>
                </a:cubicBezTo>
                <a:cubicBezTo>
                  <a:pt x="57" y="84"/>
                  <a:pt x="57" y="84"/>
                  <a:pt x="57" y="84"/>
                </a:cubicBezTo>
                <a:cubicBezTo>
                  <a:pt x="30" y="84"/>
                  <a:pt x="30" y="84"/>
                  <a:pt x="30" y="84"/>
                </a:cubicBezTo>
                <a:cubicBezTo>
                  <a:pt x="24" y="84"/>
                  <a:pt x="19" y="80"/>
                  <a:pt x="17" y="7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7" y="141"/>
                  <a:pt x="14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54" y="141"/>
                  <a:pt x="160" y="134"/>
                  <a:pt x="160" y="126"/>
                </a:cubicBezTo>
                <a:cubicBezTo>
                  <a:pt x="160" y="24"/>
                  <a:pt x="160" y="24"/>
                  <a:pt x="160" y="24"/>
                </a:cubicBezTo>
                <a:lnTo>
                  <a:pt x="143" y="75"/>
                </a:lnTo>
                <a:close/>
                <a:moveTo>
                  <a:pt x="30" y="75"/>
                </a:moveTo>
                <a:cubicBezTo>
                  <a:pt x="57" y="75"/>
                  <a:pt x="57" y="75"/>
                  <a:pt x="57" y="75"/>
                </a:cubicBezTo>
                <a:cubicBezTo>
                  <a:pt x="57" y="70"/>
                  <a:pt x="57" y="70"/>
                  <a:pt x="57" y="70"/>
                </a:cubicBezTo>
                <a:cubicBezTo>
                  <a:pt x="57" y="68"/>
                  <a:pt x="59" y="66"/>
                  <a:pt x="62" y="66"/>
                </a:cubicBezTo>
                <a:cubicBezTo>
                  <a:pt x="99" y="66"/>
                  <a:pt x="99" y="66"/>
                  <a:pt x="99" y="66"/>
                </a:cubicBezTo>
                <a:cubicBezTo>
                  <a:pt x="102" y="66"/>
                  <a:pt x="104" y="68"/>
                  <a:pt x="104" y="70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32" y="75"/>
                  <a:pt x="134" y="74"/>
                  <a:pt x="135" y="72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3" y="6"/>
                  <a:pt x="107" y="0"/>
                  <a:pt x="99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4" y="0"/>
                  <a:pt x="47" y="6"/>
                  <a:pt x="47" y="14"/>
                </a:cubicBezTo>
                <a:cubicBezTo>
                  <a:pt x="47" y="19"/>
                  <a:pt x="47" y="19"/>
                  <a:pt x="47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26" y="72"/>
                  <a:pt x="26" y="72"/>
                  <a:pt x="26" y="72"/>
                </a:cubicBezTo>
                <a:cubicBezTo>
                  <a:pt x="27" y="74"/>
                  <a:pt x="28" y="75"/>
                  <a:pt x="30" y="75"/>
                </a:cubicBezTo>
                <a:close/>
                <a:moveTo>
                  <a:pt x="57" y="14"/>
                </a:moveTo>
                <a:cubicBezTo>
                  <a:pt x="57" y="11"/>
                  <a:pt x="59" y="9"/>
                  <a:pt x="62" y="9"/>
                </a:cubicBezTo>
                <a:cubicBezTo>
                  <a:pt x="99" y="9"/>
                  <a:pt x="99" y="9"/>
                  <a:pt x="99" y="9"/>
                </a:cubicBezTo>
                <a:cubicBezTo>
                  <a:pt x="102" y="9"/>
                  <a:pt x="104" y="11"/>
                  <a:pt x="104" y="14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57" y="19"/>
                  <a:pt x="57" y="19"/>
                  <a:pt x="57" y="19"/>
                </a:cubicBezTo>
                <a:lnTo>
                  <a:pt x="57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2" name="Freeform 122">
            <a:extLst>
              <a:ext uri="{FF2B5EF4-FFF2-40B4-BE49-F238E27FC236}">
                <a16:creationId xmlns:a16="http://schemas.microsoft.com/office/drawing/2014/main" id="{46151DBB-158D-4C49-B99F-8272AB00E2EE}"/>
              </a:ext>
            </a:extLst>
          </p:cNvPr>
          <p:cNvSpPr>
            <a:spLocks noEditPoints="1"/>
          </p:cNvSpPr>
          <p:nvPr/>
        </p:nvSpPr>
        <p:spPr bwMode="auto">
          <a:xfrm>
            <a:off x="10599739" y="5222876"/>
            <a:ext cx="366713" cy="274638"/>
          </a:xfrm>
          <a:custGeom>
            <a:avLst/>
            <a:gdLst>
              <a:gd name="T0" fmla="*/ 118 w 231"/>
              <a:gd name="T1" fmla="*/ 109 h 173"/>
              <a:gd name="T2" fmla="*/ 113 w 231"/>
              <a:gd name="T3" fmla="*/ 121 h 173"/>
              <a:gd name="T4" fmla="*/ 121 w 231"/>
              <a:gd name="T5" fmla="*/ 113 h 173"/>
              <a:gd name="T6" fmla="*/ 99 w 231"/>
              <a:gd name="T7" fmla="*/ 88 h 173"/>
              <a:gd name="T8" fmla="*/ 98 w 231"/>
              <a:gd name="T9" fmla="*/ 93 h 173"/>
              <a:gd name="T10" fmla="*/ 102 w 231"/>
              <a:gd name="T11" fmla="*/ 96 h 173"/>
              <a:gd name="T12" fmla="*/ 105 w 231"/>
              <a:gd name="T13" fmla="*/ 84 h 173"/>
              <a:gd name="T14" fmla="*/ 118 w 231"/>
              <a:gd name="T15" fmla="*/ 39 h 173"/>
              <a:gd name="T16" fmla="*/ 105 w 231"/>
              <a:gd name="T17" fmla="*/ 10 h 173"/>
              <a:gd name="T18" fmla="*/ 95 w 231"/>
              <a:gd name="T19" fmla="*/ 40 h 173"/>
              <a:gd name="T20" fmla="*/ 118 w 231"/>
              <a:gd name="T21" fmla="*/ 39 h 173"/>
              <a:gd name="T22" fmla="*/ 124 w 231"/>
              <a:gd name="T23" fmla="*/ 125 h 173"/>
              <a:gd name="T24" fmla="*/ 113 w 231"/>
              <a:gd name="T25" fmla="*/ 133 h 173"/>
              <a:gd name="T26" fmla="*/ 107 w 231"/>
              <a:gd name="T27" fmla="*/ 137 h 173"/>
              <a:gd name="T28" fmla="*/ 105 w 231"/>
              <a:gd name="T29" fmla="*/ 129 h 173"/>
              <a:gd name="T30" fmla="*/ 93 w 231"/>
              <a:gd name="T31" fmla="*/ 122 h 173"/>
              <a:gd name="T32" fmla="*/ 90 w 231"/>
              <a:gd name="T33" fmla="*/ 116 h 173"/>
              <a:gd name="T34" fmla="*/ 90 w 231"/>
              <a:gd name="T35" fmla="*/ 113 h 173"/>
              <a:gd name="T36" fmla="*/ 97 w 231"/>
              <a:gd name="T37" fmla="*/ 113 h 173"/>
              <a:gd name="T38" fmla="*/ 98 w 231"/>
              <a:gd name="T39" fmla="*/ 116 h 173"/>
              <a:gd name="T40" fmla="*/ 105 w 231"/>
              <a:gd name="T41" fmla="*/ 121 h 173"/>
              <a:gd name="T42" fmla="*/ 95 w 231"/>
              <a:gd name="T43" fmla="*/ 101 h 173"/>
              <a:gd name="T44" fmla="*/ 90 w 231"/>
              <a:gd name="T45" fmla="*/ 91 h 173"/>
              <a:gd name="T46" fmla="*/ 94 w 231"/>
              <a:gd name="T47" fmla="*/ 81 h 173"/>
              <a:gd name="T48" fmla="*/ 105 w 231"/>
              <a:gd name="T49" fmla="*/ 72 h 173"/>
              <a:gd name="T50" fmla="*/ 110 w 231"/>
              <a:gd name="T51" fmla="*/ 68 h 173"/>
              <a:gd name="T52" fmla="*/ 113 w 231"/>
              <a:gd name="T53" fmla="*/ 76 h 173"/>
              <a:gd name="T54" fmla="*/ 125 w 231"/>
              <a:gd name="T55" fmla="*/ 81 h 173"/>
              <a:gd name="T56" fmla="*/ 128 w 231"/>
              <a:gd name="T57" fmla="*/ 87 h 173"/>
              <a:gd name="T58" fmla="*/ 128 w 231"/>
              <a:gd name="T59" fmla="*/ 91 h 173"/>
              <a:gd name="T60" fmla="*/ 121 w 231"/>
              <a:gd name="T61" fmla="*/ 91 h 173"/>
              <a:gd name="T62" fmla="*/ 120 w 231"/>
              <a:gd name="T63" fmla="*/ 88 h 173"/>
              <a:gd name="T64" fmla="*/ 113 w 231"/>
              <a:gd name="T65" fmla="*/ 84 h 173"/>
              <a:gd name="T66" fmla="*/ 119 w 231"/>
              <a:gd name="T67" fmla="*/ 101 h 173"/>
              <a:gd name="T68" fmla="*/ 128 w 231"/>
              <a:gd name="T69" fmla="*/ 107 h 173"/>
              <a:gd name="T70" fmla="*/ 129 w 231"/>
              <a:gd name="T71" fmla="*/ 116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1" h="173">
                <a:moveTo>
                  <a:pt x="120" y="111"/>
                </a:moveTo>
                <a:cubicBezTo>
                  <a:pt x="120" y="110"/>
                  <a:pt x="119" y="109"/>
                  <a:pt x="118" y="109"/>
                </a:cubicBezTo>
                <a:cubicBezTo>
                  <a:pt x="116" y="108"/>
                  <a:pt x="115" y="108"/>
                  <a:pt x="113" y="107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6" y="121"/>
                  <a:pt x="119" y="120"/>
                  <a:pt x="121" y="117"/>
                </a:cubicBezTo>
                <a:cubicBezTo>
                  <a:pt x="122" y="116"/>
                  <a:pt x="122" y="114"/>
                  <a:pt x="121" y="113"/>
                </a:cubicBezTo>
                <a:cubicBezTo>
                  <a:pt x="121" y="112"/>
                  <a:pt x="121" y="111"/>
                  <a:pt x="120" y="111"/>
                </a:cubicBezTo>
                <a:close/>
                <a:moveTo>
                  <a:pt x="99" y="88"/>
                </a:moveTo>
                <a:cubicBezTo>
                  <a:pt x="98" y="88"/>
                  <a:pt x="98" y="89"/>
                  <a:pt x="98" y="90"/>
                </a:cubicBezTo>
                <a:cubicBezTo>
                  <a:pt x="98" y="91"/>
                  <a:pt x="98" y="92"/>
                  <a:pt x="98" y="93"/>
                </a:cubicBezTo>
                <a:cubicBezTo>
                  <a:pt x="98" y="94"/>
                  <a:pt x="99" y="94"/>
                  <a:pt x="100" y="95"/>
                </a:cubicBezTo>
                <a:cubicBezTo>
                  <a:pt x="101" y="95"/>
                  <a:pt x="101" y="96"/>
                  <a:pt x="102" y="96"/>
                </a:cubicBezTo>
                <a:cubicBezTo>
                  <a:pt x="103" y="96"/>
                  <a:pt x="104" y="97"/>
                  <a:pt x="105" y="97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03" y="85"/>
                  <a:pt x="100" y="86"/>
                  <a:pt x="99" y="88"/>
                </a:cubicBezTo>
                <a:close/>
                <a:moveTo>
                  <a:pt x="118" y="39"/>
                </a:moveTo>
                <a:cubicBezTo>
                  <a:pt x="130" y="29"/>
                  <a:pt x="138" y="6"/>
                  <a:pt x="133" y="5"/>
                </a:cubicBezTo>
                <a:cubicBezTo>
                  <a:pt x="126" y="3"/>
                  <a:pt x="112" y="9"/>
                  <a:pt x="105" y="10"/>
                </a:cubicBezTo>
                <a:cubicBezTo>
                  <a:pt x="95" y="12"/>
                  <a:pt x="84" y="0"/>
                  <a:pt x="78" y="6"/>
                </a:cubicBezTo>
                <a:cubicBezTo>
                  <a:pt x="73" y="12"/>
                  <a:pt x="82" y="31"/>
                  <a:pt x="95" y="40"/>
                </a:cubicBezTo>
                <a:cubicBezTo>
                  <a:pt x="56" y="59"/>
                  <a:pt x="0" y="157"/>
                  <a:pt x="97" y="164"/>
                </a:cubicBezTo>
                <a:cubicBezTo>
                  <a:pt x="231" y="173"/>
                  <a:pt x="164" y="58"/>
                  <a:pt x="118" y="39"/>
                </a:cubicBezTo>
                <a:close/>
                <a:moveTo>
                  <a:pt x="129" y="116"/>
                </a:moveTo>
                <a:cubicBezTo>
                  <a:pt x="129" y="120"/>
                  <a:pt x="127" y="123"/>
                  <a:pt x="124" y="125"/>
                </a:cubicBezTo>
                <a:cubicBezTo>
                  <a:pt x="121" y="128"/>
                  <a:pt x="117" y="129"/>
                  <a:pt x="113" y="129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3" y="135"/>
                  <a:pt x="112" y="136"/>
                  <a:pt x="111" y="136"/>
                </a:cubicBezTo>
                <a:cubicBezTo>
                  <a:pt x="110" y="137"/>
                  <a:pt x="109" y="138"/>
                  <a:pt x="107" y="137"/>
                </a:cubicBezTo>
                <a:cubicBezTo>
                  <a:pt x="106" y="136"/>
                  <a:pt x="105" y="135"/>
                  <a:pt x="105" y="133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4" y="129"/>
                  <a:pt x="104" y="129"/>
                  <a:pt x="103" y="128"/>
                </a:cubicBezTo>
                <a:cubicBezTo>
                  <a:pt x="99" y="127"/>
                  <a:pt x="96" y="125"/>
                  <a:pt x="93" y="122"/>
                </a:cubicBezTo>
                <a:cubicBezTo>
                  <a:pt x="92" y="121"/>
                  <a:pt x="91" y="119"/>
                  <a:pt x="90" y="118"/>
                </a:cubicBezTo>
                <a:cubicBezTo>
                  <a:pt x="90" y="117"/>
                  <a:pt x="90" y="117"/>
                  <a:pt x="90" y="116"/>
                </a:cubicBezTo>
                <a:cubicBezTo>
                  <a:pt x="90" y="116"/>
                  <a:pt x="90" y="115"/>
                  <a:pt x="89" y="115"/>
                </a:cubicBezTo>
                <a:cubicBezTo>
                  <a:pt x="89" y="114"/>
                  <a:pt x="90" y="113"/>
                  <a:pt x="90" y="113"/>
                </a:cubicBezTo>
                <a:cubicBezTo>
                  <a:pt x="91" y="111"/>
                  <a:pt x="92" y="110"/>
                  <a:pt x="94" y="111"/>
                </a:cubicBezTo>
                <a:cubicBezTo>
                  <a:pt x="95" y="111"/>
                  <a:pt x="97" y="112"/>
                  <a:pt x="97" y="113"/>
                </a:cubicBezTo>
                <a:cubicBezTo>
                  <a:pt x="97" y="114"/>
                  <a:pt x="97" y="114"/>
                  <a:pt x="98" y="115"/>
                </a:cubicBezTo>
                <a:cubicBezTo>
                  <a:pt x="98" y="115"/>
                  <a:pt x="98" y="115"/>
                  <a:pt x="98" y="116"/>
                </a:cubicBezTo>
                <a:cubicBezTo>
                  <a:pt x="99" y="117"/>
                  <a:pt x="99" y="117"/>
                  <a:pt x="100" y="118"/>
                </a:cubicBezTo>
                <a:cubicBezTo>
                  <a:pt x="101" y="119"/>
                  <a:pt x="103" y="120"/>
                  <a:pt x="105" y="121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1" y="104"/>
                  <a:pt x="98" y="103"/>
                  <a:pt x="95" y="101"/>
                </a:cubicBezTo>
                <a:cubicBezTo>
                  <a:pt x="93" y="100"/>
                  <a:pt x="92" y="98"/>
                  <a:pt x="91" y="97"/>
                </a:cubicBezTo>
                <a:cubicBezTo>
                  <a:pt x="90" y="95"/>
                  <a:pt x="90" y="93"/>
                  <a:pt x="90" y="91"/>
                </a:cubicBezTo>
                <a:cubicBezTo>
                  <a:pt x="90" y="89"/>
                  <a:pt x="90" y="87"/>
                  <a:pt x="91" y="85"/>
                </a:cubicBezTo>
                <a:cubicBezTo>
                  <a:pt x="92" y="84"/>
                  <a:pt x="93" y="82"/>
                  <a:pt x="94" y="81"/>
                </a:cubicBezTo>
                <a:cubicBezTo>
                  <a:pt x="97" y="78"/>
                  <a:pt x="101" y="77"/>
                  <a:pt x="105" y="76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1"/>
                  <a:pt x="105" y="70"/>
                  <a:pt x="106" y="69"/>
                </a:cubicBezTo>
                <a:cubicBezTo>
                  <a:pt x="107" y="68"/>
                  <a:pt x="109" y="68"/>
                  <a:pt x="110" y="68"/>
                </a:cubicBezTo>
                <a:cubicBezTo>
                  <a:pt x="112" y="69"/>
                  <a:pt x="113" y="70"/>
                  <a:pt x="113" y="72"/>
                </a:cubicBezTo>
                <a:cubicBezTo>
                  <a:pt x="113" y="76"/>
                  <a:pt x="113" y="76"/>
                  <a:pt x="113" y="76"/>
                </a:cubicBezTo>
                <a:cubicBezTo>
                  <a:pt x="113" y="76"/>
                  <a:pt x="114" y="76"/>
                  <a:pt x="114" y="76"/>
                </a:cubicBezTo>
                <a:cubicBezTo>
                  <a:pt x="118" y="77"/>
                  <a:pt x="122" y="79"/>
                  <a:pt x="125" y="81"/>
                </a:cubicBezTo>
                <a:cubicBezTo>
                  <a:pt x="126" y="83"/>
                  <a:pt x="127" y="84"/>
                  <a:pt x="128" y="86"/>
                </a:cubicBezTo>
                <a:cubicBezTo>
                  <a:pt x="128" y="86"/>
                  <a:pt x="128" y="87"/>
                  <a:pt x="128" y="87"/>
                </a:cubicBezTo>
                <a:cubicBezTo>
                  <a:pt x="128" y="88"/>
                  <a:pt x="129" y="88"/>
                  <a:pt x="129" y="89"/>
                </a:cubicBezTo>
                <a:cubicBezTo>
                  <a:pt x="129" y="89"/>
                  <a:pt x="129" y="90"/>
                  <a:pt x="128" y="91"/>
                </a:cubicBezTo>
                <a:cubicBezTo>
                  <a:pt x="128" y="92"/>
                  <a:pt x="126" y="93"/>
                  <a:pt x="125" y="93"/>
                </a:cubicBezTo>
                <a:cubicBezTo>
                  <a:pt x="123" y="93"/>
                  <a:pt x="122" y="92"/>
                  <a:pt x="121" y="91"/>
                </a:cubicBezTo>
                <a:cubicBezTo>
                  <a:pt x="121" y="90"/>
                  <a:pt x="121" y="90"/>
                  <a:pt x="121" y="89"/>
                </a:cubicBezTo>
                <a:cubicBezTo>
                  <a:pt x="120" y="89"/>
                  <a:pt x="120" y="88"/>
                  <a:pt x="120" y="88"/>
                </a:cubicBezTo>
                <a:cubicBezTo>
                  <a:pt x="120" y="87"/>
                  <a:pt x="119" y="87"/>
                  <a:pt x="118" y="86"/>
                </a:cubicBezTo>
                <a:cubicBezTo>
                  <a:pt x="117" y="85"/>
                  <a:pt x="115" y="84"/>
                  <a:pt x="113" y="84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5" y="99"/>
                  <a:pt x="117" y="100"/>
                  <a:pt x="119" y="101"/>
                </a:cubicBezTo>
                <a:cubicBezTo>
                  <a:pt x="123" y="102"/>
                  <a:pt x="126" y="104"/>
                  <a:pt x="128" y="107"/>
                </a:cubicBezTo>
                <a:cubicBezTo>
                  <a:pt x="127" y="107"/>
                  <a:pt x="127" y="106"/>
                  <a:pt x="128" y="107"/>
                </a:cubicBezTo>
                <a:cubicBezTo>
                  <a:pt x="128" y="108"/>
                  <a:pt x="128" y="108"/>
                  <a:pt x="128" y="107"/>
                </a:cubicBezTo>
                <a:cubicBezTo>
                  <a:pt x="129" y="110"/>
                  <a:pt x="130" y="113"/>
                  <a:pt x="129" y="1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3" name="Freeform 123">
            <a:extLst>
              <a:ext uri="{FF2B5EF4-FFF2-40B4-BE49-F238E27FC236}">
                <a16:creationId xmlns:a16="http://schemas.microsoft.com/office/drawing/2014/main" id="{C9D8BA21-6201-4BBB-A47E-B95965DA9778}"/>
              </a:ext>
            </a:extLst>
          </p:cNvPr>
          <p:cNvSpPr>
            <a:spLocks noEditPoints="1"/>
          </p:cNvSpPr>
          <p:nvPr/>
        </p:nvSpPr>
        <p:spPr bwMode="auto">
          <a:xfrm>
            <a:off x="8996364" y="5229226"/>
            <a:ext cx="252413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0 h 160"/>
              <a:gd name="T12" fmla="*/ 10 w 160"/>
              <a:gd name="T13" fmla="*/ 80 h 160"/>
              <a:gd name="T14" fmla="*/ 80 w 160"/>
              <a:gd name="T15" fmla="*/ 11 h 160"/>
              <a:gd name="T16" fmla="*/ 149 w 160"/>
              <a:gd name="T17" fmla="*/ 80 h 160"/>
              <a:gd name="T18" fmla="*/ 80 w 160"/>
              <a:gd name="T19" fmla="*/ 150 h 160"/>
              <a:gd name="T20" fmla="*/ 85 w 160"/>
              <a:gd name="T21" fmla="*/ 76 h 160"/>
              <a:gd name="T22" fmla="*/ 85 w 160"/>
              <a:gd name="T23" fmla="*/ 46 h 160"/>
              <a:gd name="T24" fmla="*/ 92 w 160"/>
              <a:gd name="T25" fmla="*/ 52 h 160"/>
              <a:gd name="T26" fmla="*/ 100 w 160"/>
              <a:gd name="T27" fmla="*/ 53 h 160"/>
              <a:gd name="T28" fmla="*/ 101 w 160"/>
              <a:gd name="T29" fmla="*/ 46 h 160"/>
              <a:gd name="T30" fmla="*/ 85 w 160"/>
              <a:gd name="T31" fmla="*/ 35 h 160"/>
              <a:gd name="T32" fmla="*/ 85 w 160"/>
              <a:gd name="T33" fmla="*/ 26 h 160"/>
              <a:gd name="T34" fmla="*/ 80 w 160"/>
              <a:gd name="T35" fmla="*/ 21 h 160"/>
              <a:gd name="T36" fmla="*/ 75 w 160"/>
              <a:gd name="T37" fmla="*/ 26 h 160"/>
              <a:gd name="T38" fmla="*/ 75 w 160"/>
              <a:gd name="T39" fmla="*/ 35 h 160"/>
              <a:gd name="T40" fmla="*/ 54 w 160"/>
              <a:gd name="T41" fmla="*/ 60 h 160"/>
              <a:gd name="T42" fmla="*/ 75 w 160"/>
              <a:gd name="T43" fmla="*/ 85 h 160"/>
              <a:gd name="T44" fmla="*/ 75 w 160"/>
              <a:gd name="T45" fmla="*/ 115 h 160"/>
              <a:gd name="T46" fmla="*/ 67 w 160"/>
              <a:gd name="T47" fmla="*/ 109 h 160"/>
              <a:gd name="T48" fmla="*/ 60 w 160"/>
              <a:gd name="T49" fmla="*/ 107 h 160"/>
              <a:gd name="T50" fmla="*/ 58 w 160"/>
              <a:gd name="T51" fmla="*/ 115 h 160"/>
              <a:gd name="T52" fmla="*/ 75 w 160"/>
              <a:gd name="T53" fmla="*/ 126 h 160"/>
              <a:gd name="T54" fmla="*/ 75 w 160"/>
              <a:gd name="T55" fmla="*/ 134 h 160"/>
              <a:gd name="T56" fmla="*/ 80 w 160"/>
              <a:gd name="T57" fmla="*/ 139 h 160"/>
              <a:gd name="T58" fmla="*/ 85 w 160"/>
              <a:gd name="T59" fmla="*/ 134 h 160"/>
              <a:gd name="T60" fmla="*/ 85 w 160"/>
              <a:gd name="T61" fmla="*/ 126 h 160"/>
              <a:gd name="T62" fmla="*/ 105 w 160"/>
              <a:gd name="T63" fmla="*/ 101 h 160"/>
              <a:gd name="T64" fmla="*/ 85 w 160"/>
              <a:gd name="T65" fmla="*/ 76 h 160"/>
              <a:gd name="T66" fmla="*/ 75 w 160"/>
              <a:gd name="T67" fmla="*/ 74 h 160"/>
              <a:gd name="T68" fmla="*/ 65 w 160"/>
              <a:gd name="T69" fmla="*/ 60 h 160"/>
              <a:gd name="T70" fmla="*/ 75 w 160"/>
              <a:gd name="T71" fmla="*/ 46 h 160"/>
              <a:gd name="T72" fmla="*/ 75 w 160"/>
              <a:gd name="T73" fmla="*/ 74 h 160"/>
              <a:gd name="T74" fmla="*/ 85 w 160"/>
              <a:gd name="T75" fmla="*/ 115 h 160"/>
              <a:gd name="T76" fmla="*/ 85 w 160"/>
              <a:gd name="T77" fmla="*/ 86 h 160"/>
              <a:gd name="T78" fmla="*/ 95 w 160"/>
              <a:gd name="T79" fmla="*/ 101 h 160"/>
              <a:gd name="T80" fmla="*/ 85 w 160"/>
              <a:gd name="T81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0"/>
                </a:moveTo>
                <a:cubicBezTo>
                  <a:pt x="41" y="150"/>
                  <a:pt x="10" y="119"/>
                  <a:pt x="10" y="80"/>
                </a:cubicBezTo>
                <a:cubicBezTo>
                  <a:pt x="10" y="42"/>
                  <a:pt x="41" y="11"/>
                  <a:pt x="80" y="11"/>
                </a:cubicBezTo>
                <a:cubicBezTo>
                  <a:pt x="118" y="11"/>
                  <a:pt x="149" y="42"/>
                  <a:pt x="149" y="80"/>
                </a:cubicBezTo>
                <a:cubicBezTo>
                  <a:pt x="149" y="119"/>
                  <a:pt x="118" y="150"/>
                  <a:pt x="80" y="150"/>
                </a:cubicBezTo>
                <a:close/>
                <a:moveTo>
                  <a:pt x="85" y="76"/>
                </a:moveTo>
                <a:cubicBezTo>
                  <a:pt x="85" y="46"/>
                  <a:pt x="85" y="46"/>
                  <a:pt x="85" y="46"/>
                </a:cubicBezTo>
                <a:cubicBezTo>
                  <a:pt x="88" y="47"/>
                  <a:pt x="91" y="49"/>
                  <a:pt x="92" y="52"/>
                </a:cubicBezTo>
                <a:cubicBezTo>
                  <a:pt x="94" y="54"/>
                  <a:pt x="97" y="55"/>
                  <a:pt x="100" y="53"/>
                </a:cubicBezTo>
                <a:cubicBezTo>
                  <a:pt x="102" y="51"/>
                  <a:pt x="103" y="48"/>
                  <a:pt x="101" y="46"/>
                </a:cubicBezTo>
                <a:cubicBezTo>
                  <a:pt x="97" y="40"/>
                  <a:pt x="92" y="36"/>
                  <a:pt x="85" y="35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3"/>
                  <a:pt x="83" y="21"/>
                  <a:pt x="80" y="21"/>
                </a:cubicBezTo>
                <a:cubicBezTo>
                  <a:pt x="77" y="21"/>
                  <a:pt x="75" y="23"/>
                  <a:pt x="75" y="26"/>
                </a:cubicBezTo>
                <a:cubicBezTo>
                  <a:pt x="75" y="35"/>
                  <a:pt x="75" y="35"/>
                  <a:pt x="75" y="35"/>
                </a:cubicBezTo>
                <a:cubicBezTo>
                  <a:pt x="63" y="37"/>
                  <a:pt x="54" y="47"/>
                  <a:pt x="54" y="60"/>
                </a:cubicBezTo>
                <a:cubicBezTo>
                  <a:pt x="54" y="72"/>
                  <a:pt x="63" y="83"/>
                  <a:pt x="75" y="85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2" y="114"/>
                  <a:pt x="69" y="112"/>
                  <a:pt x="67" y="109"/>
                </a:cubicBezTo>
                <a:cubicBezTo>
                  <a:pt x="66" y="107"/>
                  <a:pt x="62" y="106"/>
                  <a:pt x="60" y="107"/>
                </a:cubicBezTo>
                <a:cubicBezTo>
                  <a:pt x="57" y="109"/>
                  <a:pt x="57" y="112"/>
                  <a:pt x="58" y="115"/>
                </a:cubicBezTo>
                <a:cubicBezTo>
                  <a:pt x="62" y="120"/>
                  <a:pt x="68" y="124"/>
                  <a:pt x="75" y="126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137"/>
                  <a:pt x="77" y="139"/>
                  <a:pt x="80" y="139"/>
                </a:cubicBezTo>
                <a:cubicBezTo>
                  <a:pt x="83" y="139"/>
                  <a:pt x="85" y="137"/>
                  <a:pt x="85" y="134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97" y="123"/>
                  <a:pt x="105" y="113"/>
                  <a:pt x="105" y="101"/>
                </a:cubicBezTo>
                <a:cubicBezTo>
                  <a:pt x="105" y="88"/>
                  <a:pt x="97" y="78"/>
                  <a:pt x="85" y="76"/>
                </a:cubicBezTo>
                <a:close/>
                <a:moveTo>
                  <a:pt x="75" y="74"/>
                </a:moveTo>
                <a:cubicBezTo>
                  <a:pt x="69" y="72"/>
                  <a:pt x="65" y="66"/>
                  <a:pt x="65" y="60"/>
                </a:cubicBezTo>
                <a:cubicBezTo>
                  <a:pt x="65" y="53"/>
                  <a:pt x="69" y="48"/>
                  <a:pt x="75" y="46"/>
                </a:cubicBezTo>
                <a:lnTo>
                  <a:pt x="75" y="74"/>
                </a:lnTo>
                <a:close/>
                <a:moveTo>
                  <a:pt x="85" y="115"/>
                </a:moveTo>
                <a:cubicBezTo>
                  <a:pt x="85" y="86"/>
                  <a:pt x="85" y="86"/>
                  <a:pt x="85" y="86"/>
                </a:cubicBezTo>
                <a:cubicBezTo>
                  <a:pt x="91" y="89"/>
                  <a:pt x="95" y="94"/>
                  <a:pt x="95" y="101"/>
                </a:cubicBezTo>
                <a:cubicBezTo>
                  <a:pt x="95" y="107"/>
                  <a:pt x="91" y="113"/>
                  <a:pt x="85" y="1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4" name="Freeform 124">
            <a:extLst>
              <a:ext uri="{FF2B5EF4-FFF2-40B4-BE49-F238E27FC236}">
                <a16:creationId xmlns:a16="http://schemas.microsoft.com/office/drawing/2014/main" id="{91483D68-A971-4D67-9E29-2DD8013219D0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3576638"/>
            <a:ext cx="254000" cy="254000"/>
          </a:xfrm>
          <a:custGeom>
            <a:avLst/>
            <a:gdLst>
              <a:gd name="T0" fmla="*/ 24 w 160"/>
              <a:gd name="T1" fmla="*/ 75 h 160"/>
              <a:gd name="T2" fmla="*/ 33 w 160"/>
              <a:gd name="T3" fmla="*/ 71 h 160"/>
              <a:gd name="T4" fmla="*/ 47 w 160"/>
              <a:gd name="T5" fmla="*/ 78 h 160"/>
              <a:gd name="T6" fmla="*/ 47 w 160"/>
              <a:gd name="T7" fmla="*/ 80 h 160"/>
              <a:gd name="T8" fmla="*/ 61 w 160"/>
              <a:gd name="T9" fmla="*/ 94 h 160"/>
              <a:gd name="T10" fmla="*/ 75 w 160"/>
              <a:gd name="T11" fmla="*/ 80 h 160"/>
              <a:gd name="T12" fmla="*/ 74 w 160"/>
              <a:gd name="T13" fmla="*/ 74 h 160"/>
              <a:gd name="T14" fmla="*/ 93 w 160"/>
              <a:gd name="T15" fmla="*/ 55 h 160"/>
              <a:gd name="T16" fmla="*/ 99 w 160"/>
              <a:gd name="T17" fmla="*/ 56 h 160"/>
              <a:gd name="T18" fmla="*/ 113 w 160"/>
              <a:gd name="T19" fmla="*/ 42 h 160"/>
              <a:gd name="T20" fmla="*/ 112 w 160"/>
              <a:gd name="T21" fmla="*/ 38 h 160"/>
              <a:gd name="T22" fmla="*/ 128 w 160"/>
              <a:gd name="T23" fmla="*/ 26 h 160"/>
              <a:gd name="T24" fmla="*/ 136 w 160"/>
              <a:gd name="T25" fmla="*/ 28 h 160"/>
              <a:gd name="T26" fmla="*/ 150 w 160"/>
              <a:gd name="T27" fmla="*/ 14 h 160"/>
              <a:gd name="T28" fmla="*/ 136 w 160"/>
              <a:gd name="T29" fmla="*/ 0 h 160"/>
              <a:gd name="T30" fmla="*/ 122 w 160"/>
              <a:gd name="T31" fmla="*/ 14 h 160"/>
              <a:gd name="T32" fmla="*/ 123 w 160"/>
              <a:gd name="T33" fmla="*/ 18 h 160"/>
              <a:gd name="T34" fmla="*/ 106 w 160"/>
              <a:gd name="T35" fmla="*/ 31 h 160"/>
              <a:gd name="T36" fmla="*/ 99 w 160"/>
              <a:gd name="T37" fmla="*/ 28 h 160"/>
              <a:gd name="T38" fmla="*/ 85 w 160"/>
              <a:gd name="T39" fmla="*/ 42 h 160"/>
              <a:gd name="T40" fmla="*/ 86 w 160"/>
              <a:gd name="T41" fmla="*/ 48 h 160"/>
              <a:gd name="T42" fmla="*/ 67 w 160"/>
              <a:gd name="T43" fmla="*/ 67 h 160"/>
              <a:gd name="T44" fmla="*/ 61 w 160"/>
              <a:gd name="T45" fmla="*/ 66 h 160"/>
              <a:gd name="T46" fmla="*/ 51 w 160"/>
              <a:gd name="T47" fmla="*/ 70 h 160"/>
              <a:gd name="T48" fmla="*/ 38 w 160"/>
              <a:gd name="T49" fmla="*/ 63 h 160"/>
              <a:gd name="T50" fmla="*/ 38 w 160"/>
              <a:gd name="T51" fmla="*/ 61 h 160"/>
              <a:gd name="T52" fmla="*/ 24 w 160"/>
              <a:gd name="T53" fmla="*/ 47 h 160"/>
              <a:gd name="T54" fmla="*/ 10 w 160"/>
              <a:gd name="T55" fmla="*/ 61 h 160"/>
              <a:gd name="T56" fmla="*/ 24 w 160"/>
              <a:gd name="T57" fmla="*/ 75 h 160"/>
              <a:gd name="T58" fmla="*/ 155 w 160"/>
              <a:gd name="T59" fmla="*/ 151 h 160"/>
              <a:gd name="T60" fmla="*/ 150 w 160"/>
              <a:gd name="T61" fmla="*/ 151 h 160"/>
              <a:gd name="T62" fmla="*/ 150 w 160"/>
              <a:gd name="T63" fmla="*/ 52 h 160"/>
              <a:gd name="T64" fmla="*/ 146 w 160"/>
              <a:gd name="T65" fmla="*/ 47 h 160"/>
              <a:gd name="T66" fmla="*/ 127 w 160"/>
              <a:gd name="T67" fmla="*/ 47 h 160"/>
              <a:gd name="T68" fmla="*/ 122 w 160"/>
              <a:gd name="T69" fmla="*/ 52 h 160"/>
              <a:gd name="T70" fmla="*/ 122 w 160"/>
              <a:gd name="T71" fmla="*/ 151 h 160"/>
              <a:gd name="T72" fmla="*/ 113 w 160"/>
              <a:gd name="T73" fmla="*/ 151 h 160"/>
              <a:gd name="T74" fmla="*/ 113 w 160"/>
              <a:gd name="T75" fmla="*/ 80 h 160"/>
              <a:gd name="T76" fmla="*/ 108 w 160"/>
              <a:gd name="T77" fmla="*/ 75 h 160"/>
              <a:gd name="T78" fmla="*/ 89 w 160"/>
              <a:gd name="T79" fmla="*/ 75 h 160"/>
              <a:gd name="T80" fmla="*/ 85 w 160"/>
              <a:gd name="T81" fmla="*/ 80 h 160"/>
              <a:gd name="T82" fmla="*/ 85 w 160"/>
              <a:gd name="T83" fmla="*/ 151 h 160"/>
              <a:gd name="T84" fmla="*/ 75 w 160"/>
              <a:gd name="T85" fmla="*/ 151 h 160"/>
              <a:gd name="T86" fmla="*/ 75 w 160"/>
              <a:gd name="T87" fmla="*/ 117 h 160"/>
              <a:gd name="T88" fmla="*/ 71 w 160"/>
              <a:gd name="T89" fmla="*/ 113 h 160"/>
              <a:gd name="T90" fmla="*/ 52 w 160"/>
              <a:gd name="T91" fmla="*/ 113 h 160"/>
              <a:gd name="T92" fmla="*/ 47 w 160"/>
              <a:gd name="T93" fmla="*/ 117 h 160"/>
              <a:gd name="T94" fmla="*/ 47 w 160"/>
              <a:gd name="T95" fmla="*/ 151 h 160"/>
              <a:gd name="T96" fmla="*/ 38 w 160"/>
              <a:gd name="T97" fmla="*/ 151 h 160"/>
              <a:gd name="T98" fmla="*/ 38 w 160"/>
              <a:gd name="T99" fmla="*/ 99 h 160"/>
              <a:gd name="T100" fmla="*/ 33 w 160"/>
              <a:gd name="T101" fmla="*/ 94 h 160"/>
              <a:gd name="T102" fmla="*/ 14 w 160"/>
              <a:gd name="T103" fmla="*/ 94 h 160"/>
              <a:gd name="T104" fmla="*/ 10 w 160"/>
              <a:gd name="T105" fmla="*/ 99 h 160"/>
              <a:gd name="T106" fmla="*/ 10 w 160"/>
              <a:gd name="T107" fmla="*/ 151 h 160"/>
              <a:gd name="T108" fmla="*/ 5 w 160"/>
              <a:gd name="T109" fmla="*/ 151 h 160"/>
              <a:gd name="T110" fmla="*/ 0 w 160"/>
              <a:gd name="T111" fmla="*/ 156 h 160"/>
              <a:gd name="T112" fmla="*/ 5 w 160"/>
              <a:gd name="T113" fmla="*/ 160 h 160"/>
              <a:gd name="T114" fmla="*/ 155 w 160"/>
              <a:gd name="T115" fmla="*/ 160 h 160"/>
              <a:gd name="T116" fmla="*/ 160 w 160"/>
              <a:gd name="T117" fmla="*/ 156 h 160"/>
              <a:gd name="T118" fmla="*/ 155 w 160"/>
              <a:gd name="T119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24" y="75"/>
                </a:moveTo>
                <a:cubicBezTo>
                  <a:pt x="27" y="75"/>
                  <a:pt x="31" y="74"/>
                  <a:pt x="33" y="71"/>
                </a:cubicBezTo>
                <a:cubicBezTo>
                  <a:pt x="47" y="78"/>
                  <a:pt x="47" y="78"/>
                  <a:pt x="47" y="78"/>
                </a:cubicBezTo>
                <a:cubicBezTo>
                  <a:pt x="47" y="79"/>
                  <a:pt x="47" y="79"/>
                  <a:pt x="47" y="80"/>
                </a:cubicBezTo>
                <a:cubicBezTo>
                  <a:pt x="47" y="88"/>
                  <a:pt x="53" y="94"/>
                  <a:pt x="61" y="94"/>
                </a:cubicBezTo>
                <a:cubicBezTo>
                  <a:pt x="69" y="94"/>
                  <a:pt x="75" y="88"/>
                  <a:pt x="75" y="80"/>
                </a:cubicBezTo>
                <a:cubicBezTo>
                  <a:pt x="75" y="78"/>
                  <a:pt x="75" y="76"/>
                  <a:pt x="74" y="74"/>
                </a:cubicBezTo>
                <a:cubicBezTo>
                  <a:pt x="93" y="55"/>
                  <a:pt x="93" y="55"/>
                  <a:pt x="93" y="55"/>
                </a:cubicBezTo>
                <a:cubicBezTo>
                  <a:pt x="94" y="56"/>
                  <a:pt x="97" y="56"/>
                  <a:pt x="99" y="56"/>
                </a:cubicBezTo>
                <a:cubicBezTo>
                  <a:pt x="106" y="56"/>
                  <a:pt x="113" y="50"/>
                  <a:pt x="113" y="42"/>
                </a:cubicBezTo>
                <a:cubicBezTo>
                  <a:pt x="113" y="41"/>
                  <a:pt x="112" y="40"/>
                  <a:pt x="112" y="38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31" y="27"/>
                  <a:pt x="133" y="28"/>
                  <a:pt x="136" y="28"/>
                </a:cubicBezTo>
                <a:cubicBezTo>
                  <a:pt x="144" y="28"/>
                  <a:pt x="150" y="22"/>
                  <a:pt x="150" y="14"/>
                </a:cubicBezTo>
                <a:cubicBezTo>
                  <a:pt x="150" y="7"/>
                  <a:pt x="144" y="0"/>
                  <a:pt x="136" y="0"/>
                </a:cubicBezTo>
                <a:cubicBezTo>
                  <a:pt x="128" y="0"/>
                  <a:pt x="122" y="7"/>
                  <a:pt x="122" y="14"/>
                </a:cubicBezTo>
                <a:cubicBezTo>
                  <a:pt x="122" y="16"/>
                  <a:pt x="122" y="17"/>
                  <a:pt x="123" y="18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4" y="29"/>
                  <a:pt x="102" y="28"/>
                  <a:pt x="99" y="28"/>
                </a:cubicBezTo>
                <a:cubicBezTo>
                  <a:pt x="91" y="28"/>
                  <a:pt x="85" y="35"/>
                  <a:pt x="85" y="42"/>
                </a:cubicBezTo>
                <a:cubicBezTo>
                  <a:pt x="85" y="45"/>
                  <a:pt x="85" y="47"/>
                  <a:pt x="86" y="48"/>
                </a:cubicBezTo>
                <a:cubicBezTo>
                  <a:pt x="67" y="67"/>
                  <a:pt x="67" y="67"/>
                  <a:pt x="67" y="67"/>
                </a:cubicBezTo>
                <a:cubicBezTo>
                  <a:pt x="65" y="66"/>
                  <a:pt x="63" y="66"/>
                  <a:pt x="61" y="66"/>
                </a:cubicBezTo>
                <a:cubicBezTo>
                  <a:pt x="57" y="66"/>
                  <a:pt x="54" y="67"/>
                  <a:pt x="51" y="70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62"/>
                  <a:pt x="38" y="62"/>
                  <a:pt x="38" y="61"/>
                </a:cubicBezTo>
                <a:cubicBezTo>
                  <a:pt x="38" y="53"/>
                  <a:pt x="31" y="47"/>
                  <a:pt x="24" y="47"/>
                </a:cubicBezTo>
                <a:cubicBezTo>
                  <a:pt x="16" y="47"/>
                  <a:pt x="10" y="53"/>
                  <a:pt x="10" y="61"/>
                </a:cubicBezTo>
                <a:cubicBezTo>
                  <a:pt x="10" y="69"/>
                  <a:pt x="16" y="75"/>
                  <a:pt x="24" y="75"/>
                </a:cubicBezTo>
                <a:close/>
                <a:moveTo>
                  <a:pt x="155" y="151"/>
                </a:moveTo>
                <a:cubicBezTo>
                  <a:pt x="150" y="151"/>
                  <a:pt x="150" y="151"/>
                  <a:pt x="150" y="151"/>
                </a:cubicBezTo>
                <a:cubicBezTo>
                  <a:pt x="150" y="52"/>
                  <a:pt x="150" y="52"/>
                  <a:pt x="150" y="52"/>
                </a:cubicBezTo>
                <a:cubicBezTo>
                  <a:pt x="150" y="49"/>
                  <a:pt x="148" y="47"/>
                  <a:pt x="146" y="4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4" y="47"/>
                  <a:pt x="122" y="49"/>
                  <a:pt x="122" y="52"/>
                </a:cubicBezTo>
                <a:cubicBezTo>
                  <a:pt x="122" y="151"/>
                  <a:pt x="122" y="151"/>
                  <a:pt x="122" y="151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13" y="77"/>
                  <a:pt x="111" y="75"/>
                  <a:pt x="108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7" y="75"/>
                  <a:pt x="85" y="77"/>
                  <a:pt x="85" y="80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5" y="115"/>
                  <a:pt x="73" y="113"/>
                  <a:pt x="71" y="113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49" y="113"/>
                  <a:pt x="47" y="115"/>
                  <a:pt x="47" y="117"/>
                </a:cubicBezTo>
                <a:cubicBezTo>
                  <a:pt x="47" y="151"/>
                  <a:pt x="47" y="151"/>
                  <a:pt x="47" y="151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8" y="99"/>
                  <a:pt x="38" y="99"/>
                  <a:pt x="38" y="99"/>
                </a:cubicBezTo>
                <a:cubicBezTo>
                  <a:pt x="38" y="96"/>
                  <a:pt x="36" y="94"/>
                  <a:pt x="33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2" y="94"/>
                  <a:pt x="10" y="96"/>
                  <a:pt x="10" y="99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2" y="151"/>
                  <a:pt x="0" y="153"/>
                  <a:pt x="0" y="156"/>
                </a:cubicBezTo>
                <a:cubicBezTo>
                  <a:pt x="0" y="158"/>
                  <a:pt x="2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153"/>
                  <a:pt x="158" y="151"/>
                  <a:pt x="155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5" name="Freeform 125">
            <a:extLst>
              <a:ext uri="{FF2B5EF4-FFF2-40B4-BE49-F238E27FC236}">
                <a16:creationId xmlns:a16="http://schemas.microsoft.com/office/drawing/2014/main" id="{5BDEFAAA-E845-456C-A9EF-44B1BFE2466D}"/>
              </a:ext>
            </a:extLst>
          </p:cNvPr>
          <p:cNvSpPr>
            <a:spLocks noEditPoints="1"/>
          </p:cNvSpPr>
          <p:nvPr/>
        </p:nvSpPr>
        <p:spPr bwMode="auto">
          <a:xfrm>
            <a:off x="3476626" y="4114801"/>
            <a:ext cx="279400" cy="277813"/>
          </a:xfrm>
          <a:custGeom>
            <a:avLst/>
            <a:gdLst>
              <a:gd name="T0" fmla="*/ 145 w 176"/>
              <a:gd name="T1" fmla="*/ 32 h 175"/>
              <a:gd name="T2" fmla="*/ 31 w 176"/>
              <a:gd name="T3" fmla="*/ 32 h 175"/>
              <a:gd name="T4" fmla="*/ 28 w 176"/>
              <a:gd name="T5" fmla="*/ 141 h 175"/>
              <a:gd name="T6" fmla="*/ 29 w 176"/>
              <a:gd name="T7" fmla="*/ 142 h 175"/>
              <a:gd name="T8" fmla="*/ 13 w 176"/>
              <a:gd name="T9" fmla="*/ 160 h 175"/>
              <a:gd name="T10" fmla="*/ 13 w 176"/>
              <a:gd name="T11" fmla="*/ 166 h 175"/>
              <a:gd name="T12" fmla="*/ 47 w 176"/>
              <a:gd name="T13" fmla="*/ 157 h 175"/>
              <a:gd name="T14" fmla="*/ 48 w 176"/>
              <a:gd name="T15" fmla="*/ 157 h 175"/>
              <a:gd name="T16" fmla="*/ 145 w 176"/>
              <a:gd name="T17" fmla="*/ 145 h 175"/>
              <a:gd name="T18" fmla="*/ 145 w 176"/>
              <a:gd name="T19" fmla="*/ 32 h 175"/>
              <a:gd name="T20" fmla="*/ 114 w 176"/>
              <a:gd name="T21" fmla="*/ 122 h 175"/>
              <a:gd name="T22" fmla="*/ 109 w 176"/>
              <a:gd name="T23" fmla="*/ 128 h 175"/>
              <a:gd name="T24" fmla="*/ 100 w 176"/>
              <a:gd name="T25" fmla="*/ 131 h 175"/>
              <a:gd name="T26" fmla="*/ 86 w 176"/>
              <a:gd name="T27" fmla="*/ 127 h 175"/>
              <a:gd name="T28" fmla="*/ 60 w 176"/>
              <a:gd name="T29" fmla="*/ 107 h 175"/>
              <a:gd name="T30" fmla="*/ 48 w 176"/>
              <a:gd name="T31" fmla="*/ 86 h 175"/>
              <a:gd name="T32" fmla="*/ 46 w 176"/>
              <a:gd name="T33" fmla="*/ 74 h 175"/>
              <a:gd name="T34" fmla="*/ 49 w 176"/>
              <a:gd name="T35" fmla="*/ 68 h 175"/>
              <a:gd name="T36" fmla="*/ 54 w 176"/>
              <a:gd name="T37" fmla="*/ 62 h 175"/>
              <a:gd name="T38" fmla="*/ 63 w 176"/>
              <a:gd name="T39" fmla="*/ 62 h 175"/>
              <a:gd name="T40" fmla="*/ 67 w 176"/>
              <a:gd name="T41" fmla="*/ 67 h 175"/>
              <a:gd name="T42" fmla="*/ 72 w 176"/>
              <a:gd name="T43" fmla="*/ 71 h 175"/>
              <a:gd name="T44" fmla="*/ 72 w 176"/>
              <a:gd name="T45" fmla="*/ 80 h 175"/>
              <a:gd name="T46" fmla="*/ 66 w 176"/>
              <a:gd name="T47" fmla="*/ 86 h 175"/>
              <a:gd name="T48" fmla="*/ 66 w 176"/>
              <a:gd name="T49" fmla="*/ 87 h 175"/>
              <a:gd name="T50" fmla="*/ 71 w 176"/>
              <a:gd name="T51" fmla="*/ 95 h 175"/>
              <a:gd name="T52" fmla="*/ 86 w 176"/>
              <a:gd name="T53" fmla="*/ 109 h 175"/>
              <a:gd name="T54" fmla="*/ 89 w 176"/>
              <a:gd name="T55" fmla="*/ 111 h 175"/>
              <a:gd name="T56" fmla="*/ 91 w 176"/>
              <a:gd name="T57" fmla="*/ 110 h 175"/>
              <a:gd name="T58" fmla="*/ 97 w 176"/>
              <a:gd name="T59" fmla="*/ 104 h 175"/>
              <a:gd name="T60" fmla="*/ 105 w 176"/>
              <a:gd name="T61" fmla="*/ 104 h 175"/>
              <a:gd name="T62" fmla="*/ 114 w 176"/>
              <a:gd name="T63" fmla="*/ 114 h 175"/>
              <a:gd name="T64" fmla="*/ 114 w 176"/>
              <a:gd name="T65" fmla="*/ 122 h 175"/>
              <a:gd name="T66" fmla="*/ 85 w 176"/>
              <a:gd name="T67" fmla="*/ 71 h 175"/>
              <a:gd name="T68" fmla="*/ 86 w 176"/>
              <a:gd name="T69" fmla="*/ 64 h 175"/>
              <a:gd name="T70" fmla="*/ 104 w 176"/>
              <a:gd name="T71" fmla="*/ 73 h 175"/>
              <a:gd name="T72" fmla="*/ 113 w 176"/>
              <a:gd name="T73" fmla="*/ 90 h 175"/>
              <a:gd name="T74" fmla="*/ 106 w 176"/>
              <a:gd name="T75" fmla="*/ 91 h 175"/>
              <a:gd name="T76" fmla="*/ 99 w 176"/>
              <a:gd name="T77" fmla="*/ 78 h 175"/>
              <a:gd name="T78" fmla="*/ 85 w 176"/>
              <a:gd name="T79" fmla="*/ 71 h 175"/>
              <a:gd name="T80" fmla="*/ 124 w 176"/>
              <a:gd name="T81" fmla="*/ 90 h 175"/>
              <a:gd name="T82" fmla="*/ 112 w 176"/>
              <a:gd name="T83" fmla="*/ 65 h 175"/>
              <a:gd name="T84" fmla="*/ 86 w 176"/>
              <a:gd name="T85" fmla="*/ 52 h 175"/>
              <a:gd name="T86" fmla="*/ 87 w 176"/>
              <a:gd name="T87" fmla="*/ 45 h 175"/>
              <a:gd name="T88" fmla="*/ 117 w 176"/>
              <a:gd name="T89" fmla="*/ 60 h 175"/>
              <a:gd name="T90" fmla="*/ 131 w 176"/>
              <a:gd name="T91" fmla="*/ 88 h 175"/>
              <a:gd name="T92" fmla="*/ 124 w 176"/>
              <a:gd name="T93" fmla="*/ 90 h 175"/>
              <a:gd name="T94" fmla="*/ 124 w 176"/>
              <a:gd name="T95" fmla="*/ 90 h 175"/>
              <a:gd name="T96" fmla="*/ 124 w 176"/>
              <a:gd name="T97" fmla="*/ 9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6" h="175">
                <a:moveTo>
                  <a:pt x="145" y="32"/>
                </a:moveTo>
                <a:cubicBezTo>
                  <a:pt x="113" y="0"/>
                  <a:pt x="63" y="0"/>
                  <a:pt x="31" y="32"/>
                </a:cubicBezTo>
                <a:cubicBezTo>
                  <a:pt x="1" y="62"/>
                  <a:pt x="0" y="110"/>
                  <a:pt x="28" y="141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26" y="148"/>
                  <a:pt x="21" y="156"/>
                  <a:pt x="13" y="160"/>
                </a:cubicBezTo>
                <a:cubicBezTo>
                  <a:pt x="10" y="162"/>
                  <a:pt x="10" y="166"/>
                  <a:pt x="13" y="166"/>
                </a:cubicBezTo>
                <a:cubicBezTo>
                  <a:pt x="22" y="168"/>
                  <a:pt x="35" y="166"/>
                  <a:pt x="47" y="157"/>
                </a:cubicBezTo>
                <a:cubicBezTo>
                  <a:pt x="48" y="157"/>
                  <a:pt x="48" y="157"/>
                  <a:pt x="48" y="157"/>
                </a:cubicBezTo>
                <a:cubicBezTo>
                  <a:pt x="78" y="175"/>
                  <a:pt x="118" y="171"/>
                  <a:pt x="145" y="145"/>
                </a:cubicBezTo>
                <a:cubicBezTo>
                  <a:pt x="176" y="113"/>
                  <a:pt x="176" y="63"/>
                  <a:pt x="145" y="32"/>
                </a:cubicBezTo>
                <a:close/>
                <a:moveTo>
                  <a:pt x="114" y="122"/>
                </a:moveTo>
                <a:cubicBezTo>
                  <a:pt x="113" y="124"/>
                  <a:pt x="111" y="126"/>
                  <a:pt x="109" y="128"/>
                </a:cubicBezTo>
                <a:cubicBezTo>
                  <a:pt x="107" y="130"/>
                  <a:pt x="104" y="131"/>
                  <a:pt x="100" y="131"/>
                </a:cubicBezTo>
                <a:cubicBezTo>
                  <a:pt x="95" y="131"/>
                  <a:pt x="90" y="129"/>
                  <a:pt x="86" y="127"/>
                </a:cubicBezTo>
                <a:cubicBezTo>
                  <a:pt x="76" y="122"/>
                  <a:pt x="67" y="115"/>
                  <a:pt x="60" y="107"/>
                </a:cubicBezTo>
                <a:cubicBezTo>
                  <a:pt x="55" y="100"/>
                  <a:pt x="51" y="94"/>
                  <a:pt x="48" y="86"/>
                </a:cubicBezTo>
                <a:cubicBezTo>
                  <a:pt x="46" y="82"/>
                  <a:pt x="45" y="78"/>
                  <a:pt x="46" y="74"/>
                </a:cubicBezTo>
                <a:cubicBezTo>
                  <a:pt x="46" y="72"/>
                  <a:pt x="47" y="70"/>
                  <a:pt x="49" y="68"/>
                </a:cubicBezTo>
                <a:cubicBezTo>
                  <a:pt x="51" y="66"/>
                  <a:pt x="52" y="64"/>
                  <a:pt x="54" y="62"/>
                </a:cubicBezTo>
                <a:cubicBezTo>
                  <a:pt x="57" y="60"/>
                  <a:pt x="60" y="60"/>
                  <a:pt x="63" y="62"/>
                </a:cubicBezTo>
                <a:cubicBezTo>
                  <a:pt x="64" y="64"/>
                  <a:pt x="66" y="65"/>
                  <a:pt x="67" y="67"/>
                </a:cubicBezTo>
                <a:cubicBezTo>
                  <a:pt x="69" y="68"/>
                  <a:pt x="70" y="70"/>
                  <a:pt x="72" y="71"/>
                </a:cubicBezTo>
                <a:cubicBezTo>
                  <a:pt x="75" y="74"/>
                  <a:pt x="75" y="77"/>
                  <a:pt x="72" y="80"/>
                </a:cubicBezTo>
                <a:cubicBezTo>
                  <a:pt x="70" y="82"/>
                  <a:pt x="68" y="84"/>
                  <a:pt x="66" y="86"/>
                </a:cubicBezTo>
                <a:cubicBezTo>
                  <a:pt x="66" y="86"/>
                  <a:pt x="66" y="86"/>
                  <a:pt x="66" y="87"/>
                </a:cubicBezTo>
                <a:cubicBezTo>
                  <a:pt x="67" y="90"/>
                  <a:pt x="69" y="93"/>
                  <a:pt x="71" y="95"/>
                </a:cubicBezTo>
                <a:cubicBezTo>
                  <a:pt x="75" y="100"/>
                  <a:pt x="80" y="105"/>
                  <a:pt x="86" y="109"/>
                </a:cubicBezTo>
                <a:cubicBezTo>
                  <a:pt x="87" y="109"/>
                  <a:pt x="88" y="110"/>
                  <a:pt x="89" y="111"/>
                </a:cubicBezTo>
                <a:cubicBezTo>
                  <a:pt x="90" y="111"/>
                  <a:pt x="91" y="111"/>
                  <a:pt x="91" y="110"/>
                </a:cubicBezTo>
                <a:cubicBezTo>
                  <a:pt x="93" y="108"/>
                  <a:pt x="95" y="106"/>
                  <a:pt x="97" y="104"/>
                </a:cubicBezTo>
                <a:cubicBezTo>
                  <a:pt x="99" y="102"/>
                  <a:pt x="103" y="102"/>
                  <a:pt x="105" y="104"/>
                </a:cubicBezTo>
                <a:cubicBezTo>
                  <a:pt x="108" y="108"/>
                  <a:pt x="111" y="111"/>
                  <a:pt x="114" y="114"/>
                </a:cubicBezTo>
                <a:cubicBezTo>
                  <a:pt x="117" y="116"/>
                  <a:pt x="117" y="120"/>
                  <a:pt x="114" y="122"/>
                </a:cubicBezTo>
                <a:close/>
                <a:moveTo>
                  <a:pt x="85" y="71"/>
                </a:moveTo>
                <a:cubicBezTo>
                  <a:pt x="86" y="64"/>
                  <a:pt x="86" y="64"/>
                  <a:pt x="86" y="64"/>
                </a:cubicBezTo>
                <a:cubicBezTo>
                  <a:pt x="93" y="64"/>
                  <a:pt x="99" y="68"/>
                  <a:pt x="104" y="73"/>
                </a:cubicBezTo>
                <a:cubicBezTo>
                  <a:pt x="109" y="77"/>
                  <a:pt x="112" y="83"/>
                  <a:pt x="113" y="90"/>
                </a:cubicBezTo>
                <a:cubicBezTo>
                  <a:pt x="106" y="91"/>
                  <a:pt x="106" y="91"/>
                  <a:pt x="106" y="91"/>
                </a:cubicBezTo>
                <a:cubicBezTo>
                  <a:pt x="105" y="86"/>
                  <a:pt x="103" y="81"/>
                  <a:pt x="99" y="78"/>
                </a:cubicBezTo>
                <a:cubicBezTo>
                  <a:pt x="95" y="74"/>
                  <a:pt x="90" y="71"/>
                  <a:pt x="85" y="71"/>
                </a:cubicBezTo>
                <a:close/>
                <a:moveTo>
                  <a:pt x="124" y="90"/>
                </a:moveTo>
                <a:cubicBezTo>
                  <a:pt x="123" y="80"/>
                  <a:pt x="118" y="72"/>
                  <a:pt x="112" y="65"/>
                </a:cubicBezTo>
                <a:cubicBezTo>
                  <a:pt x="105" y="58"/>
                  <a:pt x="96" y="54"/>
                  <a:pt x="86" y="52"/>
                </a:cubicBezTo>
                <a:cubicBezTo>
                  <a:pt x="87" y="45"/>
                  <a:pt x="87" y="45"/>
                  <a:pt x="87" y="45"/>
                </a:cubicBezTo>
                <a:cubicBezTo>
                  <a:pt x="98" y="47"/>
                  <a:pt x="109" y="52"/>
                  <a:pt x="117" y="60"/>
                </a:cubicBezTo>
                <a:cubicBezTo>
                  <a:pt x="125" y="68"/>
                  <a:pt x="130" y="78"/>
                  <a:pt x="131" y="88"/>
                </a:cubicBezTo>
                <a:lnTo>
                  <a:pt x="124" y="90"/>
                </a:lnTo>
                <a:close/>
                <a:moveTo>
                  <a:pt x="124" y="90"/>
                </a:moveTo>
                <a:cubicBezTo>
                  <a:pt x="124" y="90"/>
                  <a:pt x="124" y="90"/>
                  <a:pt x="124" y="9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6" name="Freeform 126">
            <a:extLst>
              <a:ext uri="{FF2B5EF4-FFF2-40B4-BE49-F238E27FC236}">
                <a16:creationId xmlns:a16="http://schemas.microsoft.com/office/drawing/2014/main" id="{87A55F89-A6D5-4311-9D14-64B4DD96C08E}"/>
              </a:ext>
            </a:extLst>
          </p:cNvPr>
          <p:cNvSpPr>
            <a:spLocks noEditPoints="1"/>
          </p:cNvSpPr>
          <p:nvPr/>
        </p:nvSpPr>
        <p:spPr bwMode="auto">
          <a:xfrm>
            <a:off x="7894639" y="3592513"/>
            <a:ext cx="254000" cy="225425"/>
          </a:xfrm>
          <a:custGeom>
            <a:avLst/>
            <a:gdLst>
              <a:gd name="T0" fmla="*/ 134 w 160"/>
              <a:gd name="T1" fmla="*/ 23 h 142"/>
              <a:gd name="T2" fmla="*/ 160 w 160"/>
              <a:gd name="T3" fmla="*/ 0 h 142"/>
              <a:gd name="T4" fmla="*/ 123 w 160"/>
              <a:gd name="T5" fmla="*/ 19 h 142"/>
              <a:gd name="T6" fmla="*/ 79 w 160"/>
              <a:gd name="T7" fmla="*/ 17 h 142"/>
              <a:gd name="T8" fmla="*/ 36 w 160"/>
              <a:gd name="T9" fmla="*/ 16 h 142"/>
              <a:gd name="T10" fmla="*/ 0 w 160"/>
              <a:gd name="T11" fmla="*/ 65 h 142"/>
              <a:gd name="T12" fmla="*/ 16 w 160"/>
              <a:gd name="T13" fmla="*/ 81 h 142"/>
              <a:gd name="T14" fmla="*/ 11 w 160"/>
              <a:gd name="T15" fmla="*/ 100 h 142"/>
              <a:gd name="T16" fmla="*/ 21 w 160"/>
              <a:gd name="T17" fmla="*/ 105 h 142"/>
              <a:gd name="T18" fmla="*/ 27 w 160"/>
              <a:gd name="T19" fmla="*/ 112 h 142"/>
              <a:gd name="T20" fmla="*/ 39 w 160"/>
              <a:gd name="T21" fmla="*/ 117 h 142"/>
              <a:gd name="T22" fmla="*/ 50 w 160"/>
              <a:gd name="T23" fmla="*/ 131 h 142"/>
              <a:gd name="T24" fmla="*/ 59 w 160"/>
              <a:gd name="T25" fmla="*/ 129 h 142"/>
              <a:gd name="T26" fmla="*/ 62 w 160"/>
              <a:gd name="T27" fmla="*/ 133 h 142"/>
              <a:gd name="T28" fmla="*/ 71 w 160"/>
              <a:gd name="T29" fmla="*/ 137 h 142"/>
              <a:gd name="T30" fmla="*/ 78 w 160"/>
              <a:gd name="T31" fmla="*/ 135 h 142"/>
              <a:gd name="T32" fmla="*/ 91 w 160"/>
              <a:gd name="T33" fmla="*/ 139 h 142"/>
              <a:gd name="T34" fmla="*/ 94 w 160"/>
              <a:gd name="T35" fmla="*/ 129 h 142"/>
              <a:gd name="T36" fmla="*/ 111 w 160"/>
              <a:gd name="T37" fmla="*/ 122 h 142"/>
              <a:gd name="T38" fmla="*/ 123 w 160"/>
              <a:gd name="T39" fmla="*/ 123 h 142"/>
              <a:gd name="T40" fmla="*/ 138 w 160"/>
              <a:gd name="T41" fmla="*/ 113 h 142"/>
              <a:gd name="T42" fmla="*/ 136 w 160"/>
              <a:gd name="T43" fmla="*/ 92 h 142"/>
              <a:gd name="T44" fmla="*/ 155 w 160"/>
              <a:gd name="T45" fmla="*/ 73 h 142"/>
              <a:gd name="T46" fmla="*/ 160 w 160"/>
              <a:gd name="T47" fmla="*/ 62 h 142"/>
              <a:gd name="T48" fmla="*/ 143 w 160"/>
              <a:gd name="T49" fmla="*/ 75 h 142"/>
              <a:gd name="T50" fmla="*/ 120 w 160"/>
              <a:gd name="T51" fmla="*/ 86 h 142"/>
              <a:gd name="T52" fmla="*/ 117 w 160"/>
              <a:gd name="T53" fmla="*/ 100 h 142"/>
              <a:gd name="T54" fmla="*/ 107 w 160"/>
              <a:gd name="T55" fmla="*/ 100 h 142"/>
              <a:gd name="T56" fmla="*/ 103 w 160"/>
              <a:gd name="T57" fmla="*/ 109 h 142"/>
              <a:gd name="T58" fmla="*/ 92 w 160"/>
              <a:gd name="T59" fmla="*/ 111 h 142"/>
              <a:gd name="T60" fmla="*/ 86 w 160"/>
              <a:gd name="T61" fmla="*/ 121 h 142"/>
              <a:gd name="T62" fmla="*/ 76 w 160"/>
              <a:gd name="T63" fmla="*/ 129 h 142"/>
              <a:gd name="T64" fmla="*/ 71 w 160"/>
              <a:gd name="T65" fmla="*/ 131 h 142"/>
              <a:gd name="T66" fmla="*/ 67 w 160"/>
              <a:gd name="T67" fmla="*/ 125 h 142"/>
              <a:gd name="T68" fmla="*/ 84 w 160"/>
              <a:gd name="T69" fmla="*/ 110 h 142"/>
              <a:gd name="T70" fmla="*/ 82 w 160"/>
              <a:gd name="T71" fmla="*/ 105 h 142"/>
              <a:gd name="T72" fmla="*/ 56 w 160"/>
              <a:gd name="T73" fmla="*/ 123 h 142"/>
              <a:gd name="T74" fmla="*/ 46 w 160"/>
              <a:gd name="T75" fmla="*/ 122 h 142"/>
              <a:gd name="T76" fmla="*/ 78 w 160"/>
              <a:gd name="T77" fmla="*/ 92 h 142"/>
              <a:gd name="T78" fmla="*/ 76 w 160"/>
              <a:gd name="T79" fmla="*/ 86 h 142"/>
              <a:gd name="T80" fmla="*/ 44 w 160"/>
              <a:gd name="T81" fmla="*/ 108 h 142"/>
              <a:gd name="T82" fmla="*/ 32 w 160"/>
              <a:gd name="T83" fmla="*/ 109 h 142"/>
              <a:gd name="T84" fmla="*/ 35 w 160"/>
              <a:gd name="T85" fmla="*/ 98 h 142"/>
              <a:gd name="T86" fmla="*/ 69 w 160"/>
              <a:gd name="T87" fmla="*/ 74 h 142"/>
              <a:gd name="T88" fmla="*/ 64 w 160"/>
              <a:gd name="T89" fmla="*/ 71 h 142"/>
              <a:gd name="T90" fmla="*/ 29 w 160"/>
              <a:gd name="T91" fmla="*/ 95 h 142"/>
              <a:gd name="T92" fmla="*/ 16 w 160"/>
              <a:gd name="T93" fmla="*/ 96 h 142"/>
              <a:gd name="T94" fmla="*/ 83 w 160"/>
              <a:gd name="T95" fmla="*/ 39 h 142"/>
              <a:gd name="T96" fmla="*/ 112 w 160"/>
              <a:gd name="T97" fmla="*/ 66 h 142"/>
              <a:gd name="T98" fmla="*/ 111 w 160"/>
              <a:gd name="T99" fmla="*/ 37 h 142"/>
              <a:gd name="T100" fmla="*/ 118 w 160"/>
              <a:gd name="T101" fmla="*/ 26 h 142"/>
              <a:gd name="T102" fmla="*/ 124 w 160"/>
              <a:gd name="T103" fmla="*/ 25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2">
                <a:moveTo>
                  <a:pt x="124" y="25"/>
                </a:moveTo>
                <a:cubicBezTo>
                  <a:pt x="128" y="25"/>
                  <a:pt x="131" y="25"/>
                  <a:pt x="134" y="23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0"/>
                  <a:pt x="160" y="0"/>
                  <a:pt x="160" y="0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28" y="19"/>
                  <a:pt x="125" y="19"/>
                  <a:pt x="123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81" y="18"/>
                  <a:pt x="80" y="18"/>
                  <a:pt x="79" y="17"/>
                </a:cubicBezTo>
                <a:cubicBezTo>
                  <a:pt x="67" y="15"/>
                  <a:pt x="57" y="16"/>
                  <a:pt x="51" y="18"/>
                </a:cubicBezTo>
                <a:cubicBezTo>
                  <a:pt x="46" y="19"/>
                  <a:pt x="40" y="18"/>
                  <a:pt x="36" y="16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4" y="67"/>
                  <a:pt x="4" y="67"/>
                  <a:pt x="4" y="67"/>
                </a:cubicBezTo>
                <a:cubicBezTo>
                  <a:pt x="9" y="70"/>
                  <a:pt x="14" y="75"/>
                  <a:pt x="16" y="81"/>
                </a:cubicBezTo>
                <a:cubicBezTo>
                  <a:pt x="14" y="82"/>
                  <a:pt x="14" y="82"/>
                  <a:pt x="14" y="82"/>
                </a:cubicBezTo>
                <a:cubicBezTo>
                  <a:pt x="9" y="86"/>
                  <a:pt x="7" y="94"/>
                  <a:pt x="11" y="100"/>
                </a:cubicBezTo>
                <a:cubicBezTo>
                  <a:pt x="13" y="103"/>
                  <a:pt x="16" y="104"/>
                  <a:pt x="19" y="105"/>
                </a:cubicBezTo>
                <a:cubicBezTo>
                  <a:pt x="20" y="105"/>
                  <a:pt x="20" y="105"/>
                  <a:pt x="21" y="105"/>
                </a:cubicBezTo>
                <a:cubicBezTo>
                  <a:pt x="22" y="105"/>
                  <a:pt x="23" y="105"/>
                  <a:pt x="24" y="105"/>
                </a:cubicBezTo>
                <a:cubicBezTo>
                  <a:pt x="24" y="108"/>
                  <a:pt x="25" y="110"/>
                  <a:pt x="27" y="112"/>
                </a:cubicBezTo>
                <a:cubicBezTo>
                  <a:pt x="29" y="116"/>
                  <a:pt x="32" y="117"/>
                  <a:pt x="36" y="117"/>
                </a:cubicBezTo>
                <a:cubicBezTo>
                  <a:pt x="37" y="117"/>
                  <a:pt x="38" y="117"/>
                  <a:pt x="39" y="117"/>
                </a:cubicBezTo>
                <a:cubicBezTo>
                  <a:pt x="39" y="120"/>
                  <a:pt x="40" y="123"/>
                  <a:pt x="41" y="126"/>
                </a:cubicBezTo>
                <a:cubicBezTo>
                  <a:pt x="43" y="129"/>
                  <a:pt x="46" y="130"/>
                  <a:pt x="50" y="131"/>
                </a:cubicBezTo>
                <a:cubicBezTo>
                  <a:pt x="50" y="131"/>
                  <a:pt x="51" y="131"/>
                  <a:pt x="51" y="131"/>
                </a:cubicBezTo>
                <a:cubicBezTo>
                  <a:pt x="54" y="131"/>
                  <a:pt x="57" y="130"/>
                  <a:pt x="59" y="129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9"/>
                  <a:pt x="61" y="131"/>
                  <a:pt x="62" y="133"/>
                </a:cubicBezTo>
                <a:cubicBezTo>
                  <a:pt x="64" y="135"/>
                  <a:pt x="67" y="136"/>
                  <a:pt x="70" y="137"/>
                </a:cubicBezTo>
                <a:cubicBezTo>
                  <a:pt x="70" y="137"/>
                  <a:pt x="70" y="137"/>
                  <a:pt x="71" y="137"/>
                </a:cubicBezTo>
                <a:cubicBezTo>
                  <a:pt x="73" y="137"/>
                  <a:pt x="76" y="137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82" y="141"/>
                  <a:pt x="87" y="142"/>
                  <a:pt x="91" y="139"/>
                </a:cubicBezTo>
                <a:cubicBezTo>
                  <a:pt x="94" y="137"/>
                  <a:pt x="96" y="133"/>
                  <a:pt x="94" y="129"/>
                </a:cubicBezTo>
                <a:cubicBezTo>
                  <a:pt x="94" y="129"/>
                  <a:pt x="94" y="129"/>
                  <a:pt x="94" y="129"/>
                </a:cubicBezTo>
                <a:cubicBezTo>
                  <a:pt x="97" y="133"/>
                  <a:pt x="102" y="135"/>
                  <a:pt x="106" y="133"/>
                </a:cubicBezTo>
                <a:cubicBezTo>
                  <a:pt x="110" y="131"/>
                  <a:pt x="112" y="126"/>
                  <a:pt x="111" y="122"/>
                </a:cubicBezTo>
                <a:cubicBezTo>
                  <a:pt x="114" y="126"/>
                  <a:pt x="119" y="126"/>
                  <a:pt x="123" y="124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7" y="121"/>
                  <a:pt x="128" y="116"/>
                  <a:pt x="126" y="112"/>
                </a:cubicBezTo>
                <a:cubicBezTo>
                  <a:pt x="129" y="115"/>
                  <a:pt x="134" y="115"/>
                  <a:pt x="138" y="113"/>
                </a:cubicBezTo>
                <a:cubicBezTo>
                  <a:pt x="142" y="110"/>
                  <a:pt x="143" y="103"/>
                  <a:pt x="140" y="99"/>
                </a:cubicBezTo>
                <a:cubicBezTo>
                  <a:pt x="136" y="92"/>
                  <a:pt x="136" y="92"/>
                  <a:pt x="136" y="92"/>
                </a:cubicBezTo>
                <a:cubicBezTo>
                  <a:pt x="146" y="81"/>
                  <a:pt x="146" y="81"/>
                  <a:pt x="146" y="81"/>
                </a:cubicBezTo>
                <a:cubicBezTo>
                  <a:pt x="148" y="77"/>
                  <a:pt x="152" y="75"/>
                  <a:pt x="155" y="73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62"/>
                  <a:pt x="160" y="62"/>
                  <a:pt x="160" y="62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9" y="68"/>
                  <a:pt x="146" y="71"/>
                  <a:pt x="143" y="75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29" y="84"/>
                  <a:pt x="123" y="84"/>
                  <a:pt x="120" y="86"/>
                </a:cubicBezTo>
                <a:cubicBezTo>
                  <a:pt x="115" y="89"/>
                  <a:pt x="114" y="96"/>
                  <a:pt x="117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4" y="98"/>
                  <a:pt x="110" y="98"/>
                  <a:pt x="107" y="100"/>
                </a:cubicBezTo>
                <a:cubicBezTo>
                  <a:pt x="106" y="100"/>
                  <a:pt x="106" y="100"/>
                  <a:pt x="106" y="100"/>
                </a:cubicBezTo>
                <a:cubicBezTo>
                  <a:pt x="104" y="103"/>
                  <a:pt x="102" y="106"/>
                  <a:pt x="103" y="109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99" y="109"/>
                  <a:pt x="95" y="109"/>
                  <a:pt x="92" y="111"/>
                </a:cubicBezTo>
                <a:cubicBezTo>
                  <a:pt x="90" y="113"/>
                  <a:pt x="88" y="116"/>
                  <a:pt x="88" y="119"/>
                </a:cubicBezTo>
                <a:cubicBezTo>
                  <a:pt x="86" y="121"/>
                  <a:pt x="86" y="121"/>
                  <a:pt x="86" y="121"/>
                </a:cubicBezTo>
                <a:cubicBezTo>
                  <a:pt x="83" y="120"/>
                  <a:pt x="81" y="121"/>
                  <a:pt x="79" y="122"/>
                </a:cubicBezTo>
                <a:cubicBezTo>
                  <a:pt x="77" y="124"/>
                  <a:pt x="75" y="126"/>
                  <a:pt x="76" y="129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3" y="131"/>
                  <a:pt x="72" y="131"/>
                  <a:pt x="71" y="131"/>
                </a:cubicBezTo>
                <a:cubicBezTo>
                  <a:pt x="69" y="131"/>
                  <a:pt x="68" y="130"/>
                  <a:pt x="68" y="129"/>
                </a:cubicBezTo>
                <a:cubicBezTo>
                  <a:pt x="67" y="128"/>
                  <a:pt x="66" y="127"/>
                  <a:pt x="67" y="125"/>
                </a:cubicBezTo>
                <a:cubicBezTo>
                  <a:pt x="67" y="124"/>
                  <a:pt x="68" y="123"/>
                  <a:pt x="69" y="122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5" y="110"/>
                  <a:pt x="86" y="109"/>
                  <a:pt x="86" y="108"/>
                </a:cubicBezTo>
                <a:cubicBezTo>
                  <a:pt x="86" y="106"/>
                  <a:pt x="84" y="105"/>
                  <a:pt x="82" y="105"/>
                </a:cubicBezTo>
                <a:cubicBezTo>
                  <a:pt x="82" y="105"/>
                  <a:pt x="81" y="105"/>
                  <a:pt x="81" y="105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4" y="124"/>
                  <a:pt x="52" y="125"/>
                  <a:pt x="51" y="125"/>
                </a:cubicBezTo>
                <a:cubicBezTo>
                  <a:pt x="49" y="124"/>
                  <a:pt x="47" y="123"/>
                  <a:pt x="46" y="122"/>
                </a:cubicBezTo>
                <a:cubicBezTo>
                  <a:pt x="44" y="119"/>
                  <a:pt x="45" y="115"/>
                  <a:pt x="48" y="113"/>
                </a:cubicBezTo>
                <a:cubicBezTo>
                  <a:pt x="78" y="92"/>
                  <a:pt x="78" y="92"/>
                  <a:pt x="78" y="92"/>
                </a:cubicBezTo>
                <a:cubicBezTo>
                  <a:pt x="78" y="91"/>
                  <a:pt x="79" y="90"/>
                  <a:pt x="79" y="89"/>
                </a:cubicBezTo>
                <a:cubicBezTo>
                  <a:pt x="79" y="88"/>
                  <a:pt x="77" y="86"/>
                  <a:pt x="76" y="86"/>
                </a:cubicBezTo>
                <a:cubicBezTo>
                  <a:pt x="75" y="86"/>
                  <a:pt x="74" y="86"/>
                  <a:pt x="73" y="87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3" y="109"/>
                  <a:pt x="43" y="109"/>
                  <a:pt x="42" y="110"/>
                </a:cubicBezTo>
                <a:cubicBezTo>
                  <a:pt x="39" y="112"/>
                  <a:pt x="34" y="111"/>
                  <a:pt x="32" y="109"/>
                </a:cubicBezTo>
                <a:cubicBezTo>
                  <a:pt x="30" y="106"/>
                  <a:pt x="30" y="103"/>
                  <a:pt x="33" y="100"/>
                </a:cubicBezTo>
                <a:cubicBezTo>
                  <a:pt x="35" y="98"/>
                  <a:pt x="35" y="98"/>
                  <a:pt x="35" y="98"/>
                </a:cubicBezTo>
                <a:cubicBezTo>
                  <a:pt x="68" y="76"/>
                  <a:pt x="68" y="76"/>
                  <a:pt x="68" y="76"/>
                </a:cubicBezTo>
                <a:cubicBezTo>
                  <a:pt x="69" y="76"/>
                  <a:pt x="69" y="75"/>
                  <a:pt x="69" y="74"/>
                </a:cubicBezTo>
                <a:cubicBezTo>
                  <a:pt x="69" y="73"/>
                  <a:pt x="69" y="72"/>
                  <a:pt x="68" y="71"/>
                </a:cubicBezTo>
                <a:cubicBezTo>
                  <a:pt x="67" y="70"/>
                  <a:pt x="66" y="70"/>
                  <a:pt x="64" y="71"/>
                </a:cubicBezTo>
                <a:cubicBezTo>
                  <a:pt x="30" y="95"/>
                  <a:pt x="30" y="95"/>
                  <a:pt x="30" y="95"/>
                </a:cubicBezTo>
                <a:cubicBezTo>
                  <a:pt x="29" y="95"/>
                  <a:pt x="29" y="95"/>
                  <a:pt x="29" y="95"/>
                </a:cubicBezTo>
                <a:cubicBezTo>
                  <a:pt x="25" y="98"/>
                  <a:pt x="25" y="98"/>
                  <a:pt x="25" y="98"/>
                </a:cubicBezTo>
                <a:cubicBezTo>
                  <a:pt x="23" y="100"/>
                  <a:pt x="19" y="99"/>
                  <a:pt x="16" y="96"/>
                </a:cubicBezTo>
                <a:cubicBezTo>
                  <a:pt x="14" y="94"/>
                  <a:pt x="15" y="89"/>
                  <a:pt x="18" y="87"/>
                </a:cubicBezTo>
                <a:cubicBezTo>
                  <a:pt x="83" y="39"/>
                  <a:pt x="83" y="39"/>
                  <a:pt x="83" y="39"/>
                </a:cubicBezTo>
                <a:cubicBezTo>
                  <a:pt x="89" y="42"/>
                  <a:pt x="93" y="49"/>
                  <a:pt x="93" y="49"/>
                </a:cubicBezTo>
                <a:cubicBezTo>
                  <a:pt x="99" y="69"/>
                  <a:pt x="107" y="69"/>
                  <a:pt x="112" y="66"/>
                </a:cubicBezTo>
                <a:cubicBezTo>
                  <a:pt x="114" y="65"/>
                  <a:pt x="116" y="62"/>
                  <a:pt x="115" y="59"/>
                </a:cubicBezTo>
                <a:cubicBezTo>
                  <a:pt x="112" y="52"/>
                  <a:pt x="111" y="37"/>
                  <a:pt x="111" y="37"/>
                </a:cubicBezTo>
                <a:cubicBezTo>
                  <a:pt x="109" y="33"/>
                  <a:pt x="103" y="29"/>
                  <a:pt x="97" y="25"/>
                </a:cubicBezTo>
                <a:cubicBezTo>
                  <a:pt x="118" y="26"/>
                  <a:pt x="118" y="26"/>
                  <a:pt x="118" y="26"/>
                </a:cubicBezTo>
                <a:lnTo>
                  <a:pt x="124" y="25"/>
                </a:lnTo>
                <a:close/>
                <a:moveTo>
                  <a:pt x="124" y="25"/>
                </a:moveTo>
                <a:cubicBezTo>
                  <a:pt x="124" y="25"/>
                  <a:pt x="124" y="25"/>
                  <a:pt x="124" y="2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7" name="Freeform 127">
            <a:extLst>
              <a:ext uri="{FF2B5EF4-FFF2-40B4-BE49-F238E27FC236}">
                <a16:creationId xmlns:a16="http://schemas.microsoft.com/office/drawing/2014/main" id="{3996DB05-FD5C-4994-858A-4928B412B25F}"/>
              </a:ext>
            </a:extLst>
          </p:cNvPr>
          <p:cNvSpPr>
            <a:spLocks noEditPoints="1"/>
          </p:cNvSpPr>
          <p:nvPr/>
        </p:nvSpPr>
        <p:spPr bwMode="auto">
          <a:xfrm>
            <a:off x="9545639" y="3576638"/>
            <a:ext cx="254000" cy="254000"/>
          </a:xfrm>
          <a:custGeom>
            <a:avLst/>
            <a:gdLst>
              <a:gd name="T0" fmla="*/ 34 w 160"/>
              <a:gd name="T1" fmla="*/ 29 h 160"/>
              <a:gd name="T2" fmla="*/ 34 w 160"/>
              <a:gd name="T3" fmla="*/ 43 h 160"/>
              <a:gd name="T4" fmla="*/ 96 w 160"/>
              <a:gd name="T5" fmla="*/ 36 h 160"/>
              <a:gd name="T6" fmla="*/ 96 w 160"/>
              <a:gd name="T7" fmla="*/ 63 h 160"/>
              <a:gd name="T8" fmla="*/ 34 w 160"/>
              <a:gd name="T9" fmla="*/ 56 h 160"/>
              <a:gd name="T10" fmla="*/ 34 w 160"/>
              <a:gd name="T11" fmla="*/ 71 h 160"/>
              <a:gd name="T12" fmla="*/ 96 w 160"/>
              <a:gd name="T13" fmla="*/ 63 h 160"/>
              <a:gd name="T14" fmla="*/ 69 w 160"/>
              <a:gd name="T15" fmla="*/ 91 h 160"/>
              <a:gd name="T16" fmla="*/ 34 w 160"/>
              <a:gd name="T17" fmla="*/ 83 h 160"/>
              <a:gd name="T18" fmla="*/ 34 w 160"/>
              <a:gd name="T19" fmla="*/ 98 h 160"/>
              <a:gd name="T20" fmla="*/ 116 w 160"/>
              <a:gd name="T21" fmla="*/ 123 h 160"/>
              <a:gd name="T22" fmla="*/ 109 w 160"/>
              <a:gd name="T23" fmla="*/ 146 h 160"/>
              <a:gd name="T24" fmla="*/ 14 w 160"/>
              <a:gd name="T25" fmla="*/ 15 h 160"/>
              <a:gd name="T26" fmla="*/ 109 w 160"/>
              <a:gd name="T27" fmla="*/ 43 h 160"/>
              <a:gd name="T28" fmla="*/ 123 w 160"/>
              <a:gd name="T29" fmla="*/ 7 h 160"/>
              <a:gd name="T30" fmla="*/ 7 w 160"/>
              <a:gd name="T31" fmla="*/ 0 h 160"/>
              <a:gd name="T32" fmla="*/ 0 w 160"/>
              <a:gd name="T33" fmla="*/ 153 h 160"/>
              <a:gd name="T34" fmla="*/ 116 w 160"/>
              <a:gd name="T35" fmla="*/ 160 h 160"/>
              <a:gd name="T36" fmla="*/ 123 w 160"/>
              <a:gd name="T37" fmla="*/ 113 h 160"/>
              <a:gd name="T38" fmla="*/ 116 w 160"/>
              <a:gd name="T39" fmla="*/ 123 h 160"/>
              <a:gd name="T40" fmla="*/ 149 w 160"/>
              <a:gd name="T41" fmla="*/ 22 h 160"/>
              <a:gd name="T42" fmla="*/ 131 w 160"/>
              <a:gd name="T43" fmla="*/ 20 h 160"/>
              <a:gd name="T44" fmla="*/ 85 w 160"/>
              <a:gd name="T45" fmla="*/ 100 h 160"/>
              <a:gd name="T46" fmla="*/ 85 w 160"/>
              <a:gd name="T47" fmla="*/ 132 h 160"/>
              <a:gd name="T48" fmla="*/ 112 w 160"/>
              <a:gd name="T49" fmla="*/ 116 h 160"/>
              <a:gd name="T50" fmla="*/ 159 w 160"/>
              <a:gd name="T51" fmla="*/ 36 h 160"/>
              <a:gd name="T52" fmla="*/ 98 w 160"/>
              <a:gd name="T53" fmla="*/ 120 h 160"/>
              <a:gd name="T54" fmla="*/ 89 w 160"/>
              <a:gd name="T55" fmla="*/ 115 h 160"/>
              <a:gd name="T56" fmla="*/ 98 w 160"/>
              <a:gd name="T57" fmla="*/ 109 h 160"/>
              <a:gd name="T58" fmla="*/ 98 w 160"/>
              <a:gd name="T59" fmla="*/ 120 h 160"/>
              <a:gd name="T60" fmla="*/ 54 w 160"/>
              <a:gd name="T61" fmla="*/ 134 h 160"/>
              <a:gd name="T62" fmla="*/ 76 w 160"/>
              <a:gd name="T63" fmla="*/ 133 h 160"/>
              <a:gd name="T64" fmla="*/ 56 w 160"/>
              <a:gd name="T65" fmla="*/ 127 h 160"/>
              <a:gd name="T66" fmla="*/ 51 w 160"/>
              <a:gd name="T67" fmla="*/ 123 h 160"/>
              <a:gd name="T68" fmla="*/ 49 w 160"/>
              <a:gd name="T69" fmla="*/ 121 h 160"/>
              <a:gd name="T70" fmla="*/ 49 w 160"/>
              <a:gd name="T71" fmla="*/ 110 h 160"/>
              <a:gd name="T72" fmla="*/ 23 w 160"/>
              <a:gd name="T73" fmla="*/ 135 h 160"/>
              <a:gd name="T74" fmla="*/ 42 w 160"/>
              <a:gd name="T75" fmla="*/ 121 h 160"/>
              <a:gd name="T76" fmla="*/ 43 w 160"/>
              <a:gd name="T77" fmla="*/ 130 h 160"/>
              <a:gd name="T78" fmla="*/ 45 w 160"/>
              <a:gd name="T79" fmla="*/ 129 h 160"/>
              <a:gd name="T80" fmla="*/ 44 w 160"/>
              <a:gd name="T81" fmla="*/ 129 h 160"/>
              <a:gd name="T82" fmla="*/ 50 w 160"/>
              <a:gd name="T83" fmla="*/ 1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89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0" y="29"/>
                  <a:pt x="27" y="32"/>
                  <a:pt x="27" y="36"/>
                </a:cubicBezTo>
                <a:cubicBezTo>
                  <a:pt x="27" y="40"/>
                  <a:pt x="30" y="43"/>
                  <a:pt x="34" y="43"/>
                </a:cubicBezTo>
                <a:cubicBezTo>
                  <a:pt x="89" y="43"/>
                  <a:pt x="89" y="43"/>
                  <a:pt x="89" y="43"/>
                </a:cubicBezTo>
                <a:cubicBezTo>
                  <a:pt x="93" y="43"/>
                  <a:pt x="96" y="40"/>
                  <a:pt x="96" y="36"/>
                </a:cubicBezTo>
                <a:cubicBezTo>
                  <a:pt x="96" y="32"/>
                  <a:pt x="93" y="29"/>
                  <a:pt x="89" y="29"/>
                </a:cubicBezTo>
                <a:close/>
                <a:moveTo>
                  <a:pt x="96" y="63"/>
                </a:moveTo>
                <a:cubicBezTo>
                  <a:pt x="96" y="59"/>
                  <a:pt x="93" y="56"/>
                  <a:pt x="89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0" y="56"/>
                  <a:pt x="27" y="59"/>
                  <a:pt x="27" y="63"/>
                </a:cubicBezTo>
                <a:cubicBezTo>
                  <a:pt x="27" y="67"/>
                  <a:pt x="30" y="71"/>
                  <a:pt x="34" y="71"/>
                </a:cubicBezTo>
                <a:cubicBezTo>
                  <a:pt x="89" y="71"/>
                  <a:pt x="89" y="71"/>
                  <a:pt x="89" y="71"/>
                </a:cubicBezTo>
                <a:cubicBezTo>
                  <a:pt x="93" y="71"/>
                  <a:pt x="96" y="67"/>
                  <a:pt x="96" y="63"/>
                </a:cubicBezTo>
                <a:close/>
                <a:moveTo>
                  <a:pt x="62" y="98"/>
                </a:moveTo>
                <a:cubicBezTo>
                  <a:pt x="66" y="98"/>
                  <a:pt x="69" y="95"/>
                  <a:pt x="69" y="91"/>
                </a:cubicBezTo>
                <a:cubicBezTo>
                  <a:pt x="69" y="86"/>
                  <a:pt x="66" y="83"/>
                  <a:pt x="62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0" y="83"/>
                  <a:pt x="27" y="86"/>
                  <a:pt x="27" y="91"/>
                </a:cubicBezTo>
                <a:cubicBezTo>
                  <a:pt x="27" y="95"/>
                  <a:pt x="30" y="98"/>
                  <a:pt x="34" y="98"/>
                </a:cubicBezTo>
                <a:lnTo>
                  <a:pt x="62" y="98"/>
                </a:lnTo>
                <a:close/>
                <a:moveTo>
                  <a:pt x="116" y="123"/>
                </a:moveTo>
                <a:cubicBezTo>
                  <a:pt x="109" y="128"/>
                  <a:pt x="109" y="128"/>
                  <a:pt x="109" y="128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4" y="146"/>
                  <a:pt x="14" y="146"/>
                  <a:pt x="14" y="146"/>
                </a:cubicBezTo>
                <a:cubicBezTo>
                  <a:pt x="14" y="15"/>
                  <a:pt x="14" y="15"/>
                  <a:pt x="14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3"/>
                  <a:pt x="120" y="0"/>
                  <a:pt x="116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3" y="160"/>
                  <a:pt x="7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0" y="160"/>
                  <a:pt x="123" y="157"/>
                  <a:pt x="123" y="153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20"/>
                  <a:pt x="118" y="122"/>
                  <a:pt x="116" y="123"/>
                </a:cubicBezTo>
                <a:close/>
                <a:moveTo>
                  <a:pt x="159" y="34"/>
                </a:moveTo>
                <a:cubicBezTo>
                  <a:pt x="159" y="33"/>
                  <a:pt x="158" y="27"/>
                  <a:pt x="149" y="22"/>
                </a:cubicBezTo>
                <a:cubicBezTo>
                  <a:pt x="139" y="17"/>
                  <a:pt x="133" y="18"/>
                  <a:pt x="133" y="18"/>
                </a:cubicBezTo>
                <a:cubicBezTo>
                  <a:pt x="132" y="19"/>
                  <a:pt x="131" y="19"/>
                  <a:pt x="131" y="20"/>
                </a:cubicBezTo>
                <a:cubicBezTo>
                  <a:pt x="85" y="99"/>
                  <a:pt x="85" y="99"/>
                  <a:pt x="85" y="99"/>
                </a:cubicBezTo>
                <a:cubicBezTo>
                  <a:pt x="85" y="99"/>
                  <a:pt x="85" y="100"/>
                  <a:pt x="85" y="100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3" y="130"/>
                  <a:pt x="84" y="132"/>
                  <a:pt x="85" y="132"/>
                </a:cubicBezTo>
                <a:cubicBezTo>
                  <a:pt x="86" y="133"/>
                  <a:pt x="88" y="133"/>
                  <a:pt x="89" y="132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3" y="116"/>
                  <a:pt x="113" y="116"/>
                  <a:pt x="114" y="115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60" y="36"/>
                  <a:pt x="160" y="35"/>
                  <a:pt x="159" y="34"/>
                </a:cubicBezTo>
                <a:close/>
                <a:moveTo>
                  <a:pt x="98" y="120"/>
                </a:moveTo>
                <a:cubicBezTo>
                  <a:pt x="97" y="119"/>
                  <a:pt x="95" y="118"/>
                  <a:pt x="94" y="117"/>
                </a:cubicBezTo>
                <a:cubicBezTo>
                  <a:pt x="92" y="116"/>
                  <a:pt x="91" y="115"/>
                  <a:pt x="89" y="115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92" y="106"/>
                  <a:pt x="95" y="107"/>
                  <a:pt x="98" y="109"/>
                </a:cubicBezTo>
                <a:cubicBezTo>
                  <a:pt x="102" y="111"/>
                  <a:pt x="104" y="113"/>
                  <a:pt x="105" y="115"/>
                </a:cubicBezTo>
                <a:lnTo>
                  <a:pt x="98" y="120"/>
                </a:lnTo>
                <a:close/>
                <a:moveTo>
                  <a:pt x="50" y="131"/>
                </a:moveTo>
                <a:cubicBezTo>
                  <a:pt x="51" y="133"/>
                  <a:pt x="52" y="133"/>
                  <a:pt x="54" y="134"/>
                </a:cubicBezTo>
                <a:cubicBezTo>
                  <a:pt x="55" y="134"/>
                  <a:pt x="56" y="133"/>
                  <a:pt x="57" y="133"/>
                </a:cubicBezTo>
                <a:cubicBezTo>
                  <a:pt x="62" y="130"/>
                  <a:pt x="70" y="133"/>
                  <a:pt x="76" y="133"/>
                </a:cubicBezTo>
                <a:cubicBezTo>
                  <a:pt x="79" y="133"/>
                  <a:pt x="79" y="128"/>
                  <a:pt x="76" y="128"/>
                </a:cubicBezTo>
                <a:cubicBezTo>
                  <a:pt x="69" y="128"/>
                  <a:pt x="63" y="126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4" y="123"/>
                  <a:pt x="53" y="123"/>
                  <a:pt x="51" y="123"/>
                </a:cubicBezTo>
                <a:cubicBezTo>
                  <a:pt x="51" y="123"/>
                  <a:pt x="51" y="123"/>
                  <a:pt x="51" y="122"/>
                </a:cubicBezTo>
                <a:cubicBezTo>
                  <a:pt x="50" y="122"/>
                  <a:pt x="50" y="121"/>
                  <a:pt x="49" y="121"/>
                </a:cubicBezTo>
                <a:cubicBezTo>
                  <a:pt x="51" y="118"/>
                  <a:pt x="52" y="114"/>
                  <a:pt x="51" y="111"/>
                </a:cubicBezTo>
                <a:cubicBezTo>
                  <a:pt x="51" y="110"/>
                  <a:pt x="49" y="110"/>
                  <a:pt x="49" y="110"/>
                </a:cubicBezTo>
                <a:cubicBezTo>
                  <a:pt x="45" y="110"/>
                  <a:pt x="42" y="114"/>
                  <a:pt x="39" y="116"/>
                </a:cubicBezTo>
                <a:cubicBezTo>
                  <a:pt x="34" y="122"/>
                  <a:pt x="28" y="128"/>
                  <a:pt x="23" y="135"/>
                </a:cubicBezTo>
                <a:cubicBezTo>
                  <a:pt x="21" y="138"/>
                  <a:pt x="26" y="140"/>
                  <a:pt x="28" y="137"/>
                </a:cubicBezTo>
                <a:cubicBezTo>
                  <a:pt x="33" y="132"/>
                  <a:pt x="37" y="126"/>
                  <a:pt x="42" y="121"/>
                </a:cubicBezTo>
                <a:cubicBezTo>
                  <a:pt x="41" y="123"/>
                  <a:pt x="40" y="125"/>
                  <a:pt x="38" y="127"/>
                </a:cubicBezTo>
                <a:cubicBezTo>
                  <a:pt x="37" y="130"/>
                  <a:pt x="41" y="132"/>
                  <a:pt x="43" y="130"/>
                </a:cubicBezTo>
                <a:cubicBezTo>
                  <a:pt x="44" y="129"/>
                  <a:pt x="44" y="128"/>
                  <a:pt x="45" y="128"/>
                </a:cubicBezTo>
                <a:cubicBezTo>
                  <a:pt x="45" y="128"/>
                  <a:pt x="45" y="129"/>
                  <a:pt x="45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3" y="133"/>
                  <a:pt x="48" y="134"/>
                  <a:pt x="49" y="132"/>
                </a:cubicBezTo>
                <a:cubicBezTo>
                  <a:pt x="50" y="131"/>
                  <a:pt x="50" y="130"/>
                  <a:pt x="50" y="130"/>
                </a:cubicBezTo>
                <a:cubicBezTo>
                  <a:pt x="50" y="130"/>
                  <a:pt x="50" y="131"/>
                  <a:pt x="50" y="1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8" name="Freeform 128">
            <a:extLst>
              <a:ext uri="{FF2B5EF4-FFF2-40B4-BE49-F238E27FC236}">
                <a16:creationId xmlns:a16="http://schemas.microsoft.com/office/drawing/2014/main" id="{6BE45791-CF47-4E8C-8B28-F120031A5A5F}"/>
              </a:ext>
            </a:extLst>
          </p:cNvPr>
          <p:cNvSpPr>
            <a:spLocks noEditPoints="1"/>
          </p:cNvSpPr>
          <p:nvPr/>
        </p:nvSpPr>
        <p:spPr bwMode="auto">
          <a:xfrm>
            <a:off x="8994776" y="3576638"/>
            <a:ext cx="254000" cy="254000"/>
          </a:xfrm>
          <a:custGeom>
            <a:avLst/>
            <a:gdLst>
              <a:gd name="T0" fmla="*/ 153 w 161"/>
              <a:gd name="T1" fmla="*/ 146 h 160"/>
              <a:gd name="T2" fmla="*/ 8 w 161"/>
              <a:gd name="T3" fmla="*/ 146 h 160"/>
              <a:gd name="T4" fmla="*/ 1 w 161"/>
              <a:gd name="T5" fmla="*/ 153 h 160"/>
              <a:gd name="T6" fmla="*/ 8 w 161"/>
              <a:gd name="T7" fmla="*/ 160 h 160"/>
              <a:gd name="T8" fmla="*/ 153 w 161"/>
              <a:gd name="T9" fmla="*/ 160 h 160"/>
              <a:gd name="T10" fmla="*/ 161 w 161"/>
              <a:gd name="T11" fmla="*/ 153 h 160"/>
              <a:gd name="T12" fmla="*/ 153 w 161"/>
              <a:gd name="T13" fmla="*/ 146 h 160"/>
              <a:gd name="T14" fmla="*/ 8 w 161"/>
              <a:gd name="T15" fmla="*/ 47 h 160"/>
              <a:gd name="T16" fmla="*/ 153 w 161"/>
              <a:gd name="T17" fmla="*/ 47 h 160"/>
              <a:gd name="T18" fmla="*/ 154 w 161"/>
              <a:gd name="T19" fmla="*/ 47 h 160"/>
              <a:gd name="T20" fmla="*/ 161 w 161"/>
              <a:gd name="T21" fmla="*/ 40 h 160"/>
              <a:gd name="T22" fmla="*/ 156 w 161"/>
              <a:gd name="T23" fmla="*/ 33 h 160"/>
              <a:gd name="T24" fmla="*/ 84 w 161"/>
              <a:gd name="T25" fmla="*/ 1 h 160"/>
              <a:gd name="T26" fmla="*/ 78 w 161"/>
              <a:gd name="T27" fmla="*/ 1 h 160"/>
              <a:gd name="T28" fmla="*/ 5 w 161"/>
              <a:gd name="T29" fmla="*/ 34 h 160"/>
              <a:gd name="T30" fmla="*/ 1 w 161"/>
              <a:gd name="T31" fmla="*/ 42 h 160"/>
              <a:gd name="T32" fmla="*/ 8 w 161"/>
              <a:gd name="T33" fmla="*/ 47 h 160"/>
              <a:gd name="T34" fmla="*/ 17 w 161"/>
              <a:gd name="T35" fmla="*/ 127 h 160"/>
              <a:gd name="T36" fmla="*/ 17 w 161"/>
              <a:gd name="T37" fmla="*/ 127 h 160"/>
              <a:gd name="T38" fmla="*/ 10 w 161"/>
              <a:gd name="T39" fmla="*/ 134 h 160"/>
              <a:gd name="T40" fmla="*/ 17 w 161"/>
              <a:gd name="T41" fmla="*/ 141 h 160"/>
              <a:gd name="T42" fmla="*/ 144 w 161"/>
              <a:gd name="T43" fmla="*/ 141 h 160"/>
              <a:gd name="T44" fmla="*/ 152 w 161"/>
              <a:gd name="T45" fmla="*/ 134 h 160"/>
              <a:gd name="T46" fmla="*/ 144 w 161"/>
              <a:gd name="T47" fmla="*/ 127 h 160"/>
              <a:gd name="T48" fmla="*/ 143 w 161"/>
              <a:gd name="T49" fmla="*/ 127 h 160"/>
              <a:gd name="T50" fmla="*/ 143 w 161"/>
              <a:gd name="T51" fmla="*/ 61 h 160"/>
              <a:gd name="T52" fmla="*/ 144 w 161"/>
              <a:gd name="T53" fmla="*/ 61 h 160"/>
              <a:gd name="T54" fmla="*/ 148 w 161"/>
              <a:gd name="T55" fmla="*/ 58 h 160"/>
              <a:gd name="T56" fmla="*/ 144 w 161"/>
              <a:gd name="T57" fmla="*/ 54 h 160"/>
              <a:gd name="T58" fmla="*/ 17 w 161"/>
              <a:gd name="T59" fmla="*/ 54 h 160"/>
              <a:gd name="T60" fmla="*/ 14 w 161"/>
              <a:gd name="T61" fmla="*/ 58 h 160"/>
              <a:gd name="T62" fmla="*/ 17 w 161"/>
              <a:gd name="T63" fmla="*/ 61 h 160"/>
              <a:gd name="T64" fmla="*/ 19 w 161"/>
              <a:gd name="T65" fmla="*/ 61 h 160"/>
              <a:gd name="T66" fmla="*/ 19 w 161"/>
              <a:gd name="T67" fmla="*/ 127 h 160"/>
              <a:gd name="T68" fmla="*/ 17 w 161"/>
              <a:gd name="T69" fmla="*/ 127 h 160"/>
              <a:gd name="T70" fmla="*/ 106 w 161"/>
              <a:gd name="T71" fmla="*/ 61 h 160"/>
              <a:gd name="T72" fmla="*/ 128 w 161"/>
              <a:gd name="T73" fmla="*/ 61 h 160"/>
              <a:gd name="T74" fmla="*/ 128 w 161"/>
              <a:gd name="T75" fmla="*/ 127 h 160"/>
              <a:gd name="T76" fmla="*/ 106 w 161"/>
              <a:gd name="T77" fmla="*/ 127 h 160"/>
              <a:gd name="T78" fmla="*/ 106 w 161"/>
              <a:gd name="T79" fmla="*/ 61 h 160"/>
              <a:gd name="T80" fmla="*/ 70 w 161"/>
              <a:gd name="T81" fmla="*/ 61 h 160"/>
              <a:gd name="T82" fmla="*/ 92 w 161"/>
              <a:gd name="T83" fmla="*/ 61 h 160"/>
              <a:gd name="T84" fmla="*/ 92 w 161"/>
              <a:gd name="T85" fmla="*/ 127 h 160"/>
              <a:gd name="T86" fmla="*/ 70 w 161"/>
              <a:gd name="T87" fmla="*/ 127 h 160"/>
              <a:gd name="T88" fmla="*/ 70 w 161"/>
              <a:gd name="T89" fmla="*/ 61 h 160"/>
              <a:gd name="T90" fmla="*/ 34 w 161"/>
              <a:gd name="T91" fmla="*/ 61 h 160"/>
              <a:gd name="T92" fmla="*/ 55 w 161"/>
              <a:gd name="T93" fmla="*/ 61 h 160"/>
              <a:gd name="T94" fmla="*/ 55 w 161"/>
              <a:gd name="T95" fmla="*/ 127 h 160"/>
              <a:gd name="T96" fmla="*/ 34 w 161"/>
              <a:gd name="T97" fmla="*/ 127 h 160"/>
              <a:gd name="T98" fmla="*/ 34 w 161"/>
              <a:gd name="T99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1" h="160">
                <a:moveTo>
                  <a:pt x="153" y="146"/>
                </a:moveTo>
                <a:cubicBezTo>
                  <a:pt x="8" y="146"/>
                  <a:pt x="8" y="146"/>
                  <a:pt x="8" y="146"/>
                </a:cubicBezTo>
                <a:cubicBezTo>
                  <a:pt x="4" y="146"/>
                  <a:pt x="1" y="149"/>
                  <a:pt x="1" y="153"/>
                </a:cubicBezTo>
                <a:cubicBezTo>
                  <a:pt x="1" y="157"/>
                  <a:pt x="4" y="160"/>
                  <a:pt x="8" y="160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7" y="160"/>
                  <a:pt x="161" y="157"/>
                  <a:pt x="161" y="153"/>
                </a:cubicBezTo>
                <a:cubicBezTo>
                  <a:pt x="161" y="149"/>
                  <a:pt x="157" y="146"/>
                  <a:pt x="153" y="146"/>
                </a:cubicBezTo>
                <a:close/>
                <a:moveTo>
                  <a:pt x="8" y="47"/>
                </a:move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4" y="47"/>
                  <a:pt x="154" y="47"/>
                </a:cubicBezTo>
                <a:cubicBezTo>
                  <a:pt x="158" y="47"/>
                  <a:pt x="161" y="44"/>
                  <a:pt x="161" y="40"/>
                </a:cubicBezTo>
                <a:cubicBezTo>
                  <a:pt x="161" y="37"/>
                  <a:pt x="159" y="34"/>
                  <a:pt x="156" y="33"/>
                </a:cubicBezTo>
                <a:cubicBezTo>
                  <a:pt x="84" y="1"/>
                  <a:pt x="84" y="1"/>
                  <a:pt x="84" y="1"/>
                </a:cubicBezTo>
                <a:cubicBezTo>
                  <a:pt x="82" y="0"/>
                  <a:pt x="80" y="0"/>
                  <a:pt x="78" y="1"/>
                </a:cubicBezTo>
                <a:cubicBezTo>
                  <a:pt x="5" y="34"/>
                  <a:pt x="5" y="34"/>
                  <a:pt x="5" y="34"/>
                </a:cubicBezTo>
                <a:cubicBezTo>
                  <a:pt x="2" y="35"/>
                  <a:pt x="0" y="38"/>
                  <a:pt x="1" y="42"/>
                </a:cubicBezTo>
                <a:cubicBezTo>
                  <a:pt x="2" y="45"/>
                  <a:pt x="5" y="47"/>
                  <a:pt x="8" y="47"/>
                </a:cubicBezTo>
                <a:close/>
                <a:moveTo>
                  <a:pt x="17" y="127"/>
                </a:moveTo>
                <a:cubicBezTo>
                  <a:pt x="17" y="127"/>
                  <a:pt x="17" y="127"/>
                  <a:pt x="17" y="127"/>
                </a:cubicBezTo>
                <a:cubicBezTo>
                  <a:pt x="13" y="127"/>
                  <a:pt x="10" y="130"/>
                  <a:pt x="10" y="134"/>
                </a:cubicBezTo>
                <a:cubicBezTo>
                  <a:pt x="10" y="138"/>
                  <a:pt x="13" y="141"/>
                  <a:pt x="17" y="141"/>
                </a:cubicBezTo>
                <a:cubicBezTo>
                  <a:pt x="144" y="141"/>
                  <a:pt x="144" y="141"/>
                  <a:pt x="144" y="141"/>
                </a:cubicBezTo>
                <a:cubicBezTo>
                  <a:pt x="148" y="141"/>
                  <a:pt x="152" y="138"/>
                  <a:pt x="152" y="134"/>
                </a:cubicBezTo>
                <a:cubicBezTo>
                  <a:pt x="152" y="130"/>
                  <a:pt x="148" y="127"/>
                  <a:pt x="144" y="127"/>
                </a:cubicBezTo>
                <a:cubicBezTo>
                  <a:pt x="143" y="127"/>
                  <a:pt x="143" y="127"/>
                  <a:pt x="143" y="127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6" y="61"/>
                  <a:pt x="148" y="60"/>
                  <a:pt x="148" y="58"/>
                </a:cubicBezTo>
                <a:cubicBezTo>
                  <a:pt x="148" y="56"/>
                  <a:pt x="146" y="54"/>
                  <a:pt x="144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5" y="54"/>
                  <a:pt x="14" y="56"/>
                  <a:pt x="14" y="58"/>
                </a:cubicBezTo>
                <a:cubicBezTo>
                  <a:pt x="14" y="60"/>
                  <a:pt x="15" y="61"/>
                  <a:pt x="17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127"/>
                  <a:pt x="19" y="127"/>
                  <a:pt x="19" y="127"/>
                </a:cubicBezTo>
                <a:lnTo>
                  <a:pt x="17" y="127"/>
                </a:lnTo>
                <a:close/>
                <a:moveTo>
                  <a:pt x="106" y="61"/>
                </a:moveTo>
                <a:cubicBezTo>
                  <a:pt x="128" y="61"/>
                  <a:pt x="128" y="61"/>
                  <a:pt x="128" y="61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06" y="127"/>
                  <a:pt x="106" y="127"/>
                  <a:pt x="106" y="127"/>
                </a:cubicBezTo>
                <a:lnTo>
                  <a:pt x="106" y="61"/>
                </a:lnTo>
                <a:close/>
                <a:moveTo>
                  <a:pt x="70" y="61"/>
                </a:moveTo>
                <a:cubicBezTo>
                  <a:pt x="92" y="61"/>
                  <a:pt x="92" y="61"/>
                  <a:pt x="92" y="61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70" y="127"/>
                  <a:pt x="70" y="127"/>
                  <a:pt x="70" y="127"/>
                </a:cubicBezTo>
                <a:lnTo>
                  <a:pt x="70" y="61"/>
                </a:lnTo>
                <a:close/>
                <a:moveTo>
                  <a:pt x="34" y="61"/>
                </a:moveTo>
                <a:cubicBezTo>
                  <a:pt x="55" y="61"/>
                  <a:pt x="55" y="61"/>
                  <a:pt x="55" y="61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34" y="127"/>
                  <a:pt x="34" y="127"/>
                  <a:pt x="34" y="127"/>
                </a:cubicBezTo>
                <a:lnTo>
                  <a:pt x="34" y="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9" name="Freeform 129">
            <a:extLst>
              <a:ext uri="{FF2B5EF4-FFF2-40B4-BE49-F238E27FC236}">
                <a16:creationId xmlns:a16="http://schemas.microsoft.com/office/drawing/2014/main" id="{3A478599-75F1-433A-ADEE-E05A3E3721DD}"/>
              </a:ext>
            </a:extLst>
          </p:cNvPr>
          <p:cNvSpPr>
            <a:spLocks noEditPoints="1"/>
          </p:cNvSpPr>
          <p:nvPr/>
        </p:nvSpPr>
        <p:spPr bwMode="auto">
          <a:xfrm>
            <a:off x="7342189" y="3589338"/>
            <a:ext cx="257175" cy="228600"/>
          </a:xfrm>
          <a:custGeom>
            <a:avLst/>
            <a:gdLst>
              <a:gd name="T0" fmla="*/ 114 w 162"/>
              <a:gd name="T1" fmla="*/ 45 h 144"/>
              <a:gd name="T2" fmla="*/ 104 w 162"/>
              <a:gd name="T3" fmla="*/ 40 h 144"/>
              <a:gd name="T4" fmla="*/ 86 w 162"/>
              <a:gd name="T5" fmla="*/ 45 h 144"/>
              <a:gd name="T6" fmla="*/ 42 w 162"/>
              <a:gd name="T7" fmla="*/ 36 h 144"/>
              <a:gd name="T8" fmla="*/ 37 w 162"/>
              <a:gd name="T9" fmla="*/ 59 h 144"/>
              <a:gd name="T10" fmla="*/ 7 w 162"/>
              <a:gd name="T11" fmla="*/ 67 h 144"/>
              <a:gd name="T12" fmla="*/ 1 w 162"/>
              <a:gd name="T13" fmla="*/ 77 h 144"/>
              <a:gd name="T14" fmla="*/ 18 w 162"/>
              <a:gd name="T15" fmla="*/ 138 h 144"/>
              <a:gd name="T16" fmla="*/ 28 w 162"/>
              <a:gd name="T17" fmla="*/ 143 h 144"/>
              <a:gd name="T18" fmla="*/ 125 w 162"/>
              <a:gd name="T19" fmla="*/ 116 h 144"/>
              <a:gd name="T20" fmla="*/ 131 w 162"/>
              <a:gd name="T21" fmla="*/ 107 h 144"/>
              <a:gd name="T22" fmla="*/ 128 w 162"/>
              <a:gd name="T23" fmla="*/ 96 h 144"/>
              <a:gd name="T24" fmla="*/ 139 w 162"/>
              <a:gd name="T25" fmla="*/ 98 h 144"/>
              <a:gd name="T26" fmla="*/ 148 w 162"/>
              <a:gd name="T27" fmla="*/ 92 h 144"/>
              <a:gd name="T28" fmla="*/ 155 w 162"/>
              <a:gd name="T29" fmla="*/ 60 h 144"/>
              <a:gd name="T30" fmla="*/ 116 w 162"/>
              <a:gd name="T31" fmla="*/ 51 h 144"/>
              <a:gd name="T32" fmla="*/ 114 w 162"/>
              <a:gd name="T33" fmla="*/ 45 h 144"/>
              <a:gd name="T34" fmla="*/ 8 w 162"/>
              <a:gd name="T35" fmla="*/ 75 h 144"/>
              <a:gd name="T36" fmla="*/ 9 w 162"/>
              <a:gd name="T37" fmla="*/ 73 h 144"/>
              <a:gd name="T38" fmla="*/ 36 w 162"/>
              <a:gd name="T39" fmla="*/ 66 h 144"/>
              <a:gd name="T40" fmla="*/ 99 w 162"/>
              <a:gd name="T41" fmla="*/ 48 h 144"/>
              <a:gd name="T42" fmla="*/ 106 w 162"/>
              <a:gd name="T43" fmla="*/ 46 h 144"/>
              <a:gd name="T44" fmla="*/ 106 w 162"/>
              <a:gd name="T45" fmla="*/ 46 h 144"/>
              <a:gd name="T46" fmla="*/ 108 w 162"/>
              <a:gd name="T47" fmla="*/ 47 h 144"/>
              <a:gd name="T48" fmla="*/ 109 w 162"/>
              <a:gd name="T49" fmla="*/ 50 h 144"/>
              <a:gd name="T50" fmla="*/ 111 w 162"/>
              <a:gd name="T51" fmla="*/ 59 h 144"/>
              <a:gd name="T52" fmla="*/ 11 w 162"/>
              <a:gd name="T53" fmla="*/ 87 h 144"/>
              <a:gd name="T54" fmla="*/ 8 w 162"/>
              <a:gd name="T55" fmla="*/ 75 h 144"/>
              <a:gd name="T56" fmla="*/ 125 w 162"/>
              <a:gd name="T57" fmla="*/ 77 h 144"/>
              <a:gd name="T58" fmla="*/ 128 w 162"/>
              <a:gd name="T59" fmla="*/ 65 h 144"/>
              <a:gd name="T60" fmla="*/ 131 w 162"/>
              <a:gd name="T61" fmla="*/ 63 h 144"/>
              <a:gd name="T62" fmla="*/ 143 w 162"/>
              <a:gd name="T63" fmla="*/ 65 h 144"/>
              <a:gd name="T64" fmla="*/ 145 w 162"/>
              <a:gd name="T65" fmla="*/ 69 h 144"/>
              <a:gd name="T66" fmla="*/ 143 w 162"/>
              <a:gd name="T67" fmla="*/ 80 h 144"/>
              <a:gd name="T68" fmla="*/ 139 w 162"/>
              <a:gd name="T69" fmla="*/ 83 h 144"/>
              <a:gd name="T70" fmla="*/ 128 w 162"/>
              <a:gd name="T71" fmla="*/ 80 h 144"/>
              <a:gd name="T72" fmla="*/ 125 w 162"/>
              <a:gd name="T73" fmla="*/ 77 h 144"/>
              <a:gd name="T74" fmla="*/ 125 w 162"/>
              <a:gd name="T75" fmla="*/ 108 h 144"/>
              <a:gd name="T76" fmla="*/ 125 w 162"/>
              <a:gd name="T77" fmla="*/ 109 h 144"/>
              <a:gd name="T78" fmla="*/ 124 w 162"/>
              <a:gd name="T79" fmla="*/ 110 h 144"/>
              <a:gd name="T80" fmla="*/ 26 w 162"/>
              <a:gd name="T81" fmla="*/ 137 h 144"/>
              <a:gd name="T82" fmla="*/ 26 w 162"/>
              <a:gd name="T83" fmla="*/ 137 h 144"/>
              <a:gd name="T84" fmla="*/ 25 w 162"/>
              <a:gd name="T85" fmla="*/ 136 h 144"/>
              <a:gd name="T86" fmla="*/ 15 w 162"/>
              <a:gd name="T87" fmla="*/ 100 h 144"/>
              <a:gd name="T88" fmla="*/ 115 w 162"/>
              <a:gd name="T89" fmla="*/ 73 h 144"/>
              <a:gd name="T90" fmla="*/ 121 w 162"/>
              <a:gd name="T91" fmla="*/ 95 h 144"/>
              <a:gd name="T92" fmla="*/ 125 w 162"/>
              <a:gd name="T93" fmla="*/ 108 h 144"/>
              <a:gd name="T94" fmla="*/ 155 w 162"/>
              <a:gd name="T95" fmla="*/ 22 h 144"/>
              <a:gd name="T96" fmla="*/ 57 w 162"/>
              <a:gd name="T97" fmla="*/ 1 h 144"/>
              <a:gd name="T98" fmla="*/ 48 w 162"/>
              <a:gd name="T99" fmla="*/ 7 h 144"/>
              <a:gd name="T100" fmla="*/ 46 w 162"/>
              <a:gd name="T101" fmla="*/ 19 h 144"/>
              <a:gd name="T102" fmla="*/ 159 w 162"/>
              <a:gd name="T103" fmla="*/ 43 h 144"/>
              <a:gd name="T104" fmla="*/ 161 w 162"/>
              <a:gd name="T105" fmla="*/ 31 h 144"/>
              <a:gd name="T106" fmla="*/ 155 w 162"/>
              <a:gd name="T107" fmla="*/ 22 h 144"/>
              <a:gd name="T108" fmla="*/ 42 w 162"/>
              <a:gd name="T109" fmla="*/ 111 h 144"/>
              <a:gd name="T110" fmla="*/ 38 w 162"/>
              <a:gd name="T111" fmla="*/ 109 h 144"/>
              <a:gd name="T112" fmla="*/ 27 w 162"/>
              <a:gd name="T113" fmla="*/ 112 h 144"/>
              <a:gd name="T114" fmla="*/ 25 w 162"/>
              <a:gd name="T115" fmla="*/ 116 h 144"/>
              <a:gd name="T116" fmla="*/ 28 w 162"/>
              <a:gd name="T117" fmla="*/ 127 h 144"/>
              <a:gd name="T118" fmla="*/ 32 w 162"/>
              <a:gd name="T119" fmla="*/ 129 h 144"/>
              <a:gd name="T120" fmla="*/ 43 w 162"/>
              <a:gd name="T121" fmla="*/ 126 h 144"/>
              <a:gd name="T122" fmla="*/ 45 w 162"/>
              <a:gd name="T123" fmla="*/ 122 h 144"/>
              <a:gd name="T124" fmla="*/ 42 w 162"/>
              <a:gd name="T125" fmla="*/ 11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" h="144">
                <a:moveTo>
                  <a:pt x="114" y="45"/>
                </a:moveTo>
                <a:cubicBezTo>
                  <a:pt x="113" y="41"/>
                  <a:pt x="108" y="39"/>
                  <a:pt x="104" y="40"/>
                </a:cubicBezTo>
                <a:cubicBezTo>
                  <a:pt x="86" y="45"/>
                  <a:pt x="86" y="45"/>
                  <a:pt x="86" y="45"/>
                </a:cubicBezTo>
                <a:cubicBezTo>
                  <a:pt x="42" y="36"/>
                  <a:pt x="42" y="36"/>
                  <a:pt x="42" y="36"/>
                </a:cubicBezTo>
                <a:cubicBezTo>
                  <a:pt x="37" y="59"/>
                  <a:pt x="37" y="59"/>
                  <a:pt x="37" y="59"/>
                </a:cubicBezTo>
                <a:cubicBezTo>
                  <a:pt x="7" y="67"/>
                  <a:pt x="7" y="67"/>
                  <a:pt x="7" y="67"/>
                </a:cubicBezTo>
                <a:cubicBezTo>
                  <a:pt x="3" y="68"/>
                  <a:pt x="0" y="73"/>
                  <a:pt x="1" y="77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20" y="142"/>
                  <a:pt x="24" y="144"/>
                  <a:pt x="28" y="143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30" y="115"/>
                  <a:pt x="132" y="111"/>
                  <a:pt x="131" y="107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43" y="99"/>
                  <a:pt x="147" y="97"/>
                  <a:pt x="148" y="92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16" y="51"/>
                  <a:pt x="116" y="51"/>
                  <a:pt x="116" y="51"/>
                </a:cubicBezTo>
                <a:lnTo>
                  <a:pt x="114" y="45"/>
                </a:lnTo>
                <a:close/>
                <a:moveTo>
                  <a:pt x="8" y="75"/>
                </a:moveTo>
                <a:cubicBezTo>
                  <a:pt x="7" y="74"/>
                  <a:pt x="8" y="73"/>
                  <a:pt x="9" y="73"/>
                </a:cubicBezTo>
                <a:cubicBezTo>
                  <a:pt x="36" y="66"/>
                  <a:pt x="36" y="66"/>
                  <a:pt x="36" y="66"/>
                </a:cubicBezTo>
                <a:cubicBezTo>
                  <a:pt x="99" y="48"/>
                  <a:pt x="99" y="48"/>
                  <a:pt x="99" y="48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7" y="46"/>
                  <a:pt x="108" y="46"/>
                  <a:pt x="108" y="47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1" y="87"/>
                  <a:pt x="11" y="87"/>
                  <a:pt x="11" y="87"/>
                </a:cubicBezTo>
                <a:lnTo>
                  <a:pt x="8" y="75"/>
                </a:lnTo>
                <a:close/>
                <a:moveTo>
                  <a:pt x="125" y="77"/>
                </a:moveTo>
                <a:cubicBezTo>
                  <a:pt x="128" y="65"/>
                  <a:pt x="128" y="65"/>
                  <a:pt x="128" y="65"/>
                </a:cubicBezTo>
                <a:cubicBezTo>
                  <a:pt x="128" y="63"/>
                  <a:pt x="130" y="62"/>
                  <a:pt x="131" y="63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4" y="65"/>
                  <a:pt x="145" y="67"/>
                  <a:pt x="145" y="69"/>
                </a:cubicBezTo>
                <a:cubicBezTo>
                  <a:pt x="143" y="80"/>
                  <a:pt x="143" y="80"/>
                  <a:pt x="143" y="80"/>
                </a:cubicBezTo>
                <a:cubicBezTo>
                  <a:pt x="142" y="82"/>
                  <a:pt x="141" y="83"/>
                  <a:pt x="139" y="83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6" y="80"/>
                  <a:pt x="125" y="78"/>
                  <a:pt x="125" y="77"/>
                </a:cubicBezTo>
                <a:close/>
                <a:moveTo>
                  <a:pt x="125" y="108"/>
                </a:moveTo>
                <a:cubicBezTo>
                  <a:pt x="125" y="109"/>
                  <a:pt x="125" y="109"/>
                  <a:pt x="125" y="109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6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21" y="95"/>
                  <a:pt x="121" y="95"/>
                  <a:pt x="121" y="95"/>
                </a:cubicBezTo>
                <a:lnTo>
                  <a:pt x="125" y="108"/>
                </a:lnTo>
                <a:close/>
                <a:moveTo>
                  <a:pt x="155" y="22"/>
                </a:moveTo>
                <a:cubicBezTo>
                  <a:pt x="57" y="1"/>
                  <a:pt x="57" y="1"/>
                  <a:pt x="57" y="1"/>
                </a:cubicBezTo>
                <a:cubicBezTo>
                  <a:pt x="53" y="0"/>
                  <a:pt x="49" y="3"/>
                  <a:pt x="48" y="7"/>
                </a:cubicBezTo>
                <a:cubicBezTo>
                  <a:pt x="46" y="19"/>
                  <a:pt x="46" y="19"/>
                  <a:pt x="46" y="19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1" y="31"/>
                  <a:pt x="161" y="31"/>
                  <a:pt x="161" y="31"/>
                </a:cubicBezTo>
                <a:cubicBezTo>
                  <a:pt x="162" y="27"/>
                  <a:pt x="159" y="23"/>
                  <a:pt x="155" y="22"/>
                </a:cubicBezTo>
                <a:close/>
                <a:moveTo>
                  <a:pt x="42" y="111"/>
                </a:moveTo>
                <a:cubicBezTo>
                  <a:pt x="42" y="109"/>
                  <a:pt x="40" y="108"/>
                  <a:pt x="38" y="109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25" y="112"/>
                  <a:pt x="24" y="114"/>
                  <a:pt x="25" y="116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29"/>
                  <a:pt x="30" y="130"/>
                  <a:pt x="32" y="129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5" y="126"/>
                  <a:pt x="46" y="124"/>
                  <a:pt x="45" y="122"/>
                </a:cubicBezTo>
                <a:lnTo>
                  <a:pt x="42" y="1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0" name="Freeform 130">
            <a:extLst>
              <a:ext uri="{FF2B5EF4-FFF2-40B4-BE49-F238E27FC236}">
                <a16:creationId xmlns:a16="http://schemas.microsoft.com/office/drawing/2014/main" id="{8C144A5D-BFE2-4169-8A5D-5F423FE2EEB0}"/>
              </a:ext>
            </a:extLst>
          </p:cNvPr>
          <p:cNvSpPr>
            <a:spLocks noEditPoints="1"/>
          </p:cNvSpPr>
          <p:nvPr/>
        </p:nvSpPr>
        <p:spPr bwMode="auto">
          <a:xfrm>
            <a:off x="6816726" y="3576638"/>
            <a:ext cx="206375" cy="254000"/>
          </a:xfrm>
          <a:custGeom>
            <a:avLst/>
            <a:gdLst>
              <a:gd name="T0" fmla="*/ 60 w 130"/>
              <a:gd name="T1" fmla="*/ 8 h 160"/>
              <a:gd name="T2" fmla="*/ 52 w 130"/>
              <a:gd name="T3" fmla="*/ 0 h 160"/>
              <a:gd name="T4" fmla="*/ 40 w 130"/>
              <a:gd name="T5" fmla="*/ 12 h 160"/>
              <a:gd name="T6" fmla="*/ 30 w 130"/>
              <a:gd name="T7" fmla="*/ 19 h 160"/>
              <a:gd name="T8" fmla="*/ 73 w 130"/>
              <a:gd name="T9" fmla="*/ 19 h 160"/>
              <a:gd name="T10" fmla="*/ 52 w 130"/>
              <a:gd name="T11" fmla="*/ 12 h 160"/>
              <a:gd name="T12" fmla="*/ 55 w 130"/>
              <a:gd name="T13" fmla="*/ 8 h 160"/>
              <a:gd name="T14" fmla="*/ 9 w 130"/>
              <a:gd name="T15" fmla="*/ 144 h 160"/>
              <a:gd name="T16" fmla="*/ 7 w 130"/>
              <a:gd name="T17" fmla="*/ 16 h 160"/>
              <a:gd name="T18" fmla="*/ 37 w 130"/>
              <a:gd name="T19" fmla="*/ 30 h 160"/>
              <a:gd name="T20" fmla="*/ 78 w 130"/>
              <a:gd name="T21" fmla="*/ 16 h 160"/>
              <a:gd name="T22" fmla="*/ 103 w 130"/>
              <a:gd name="T23" fmla="*/ 94 h 160"/>
              <a:gd name="T24" fmla="*/ 92 w 130"/>
              <a:gd name="T25" fmla="*/ 41 h 160"/>
              <a:gd name="T26" fmla="*/ 64 w 130"/>
              <a:gd name="T27" fmla="*/ 133 h 160"/>
              <a:gd name="T28" fmla="*/ 71 w 130"/>
              <a:gd name="T29" fmla="*/ 130 h 160"/>
              <a:gd name="T30" fmla="*/ 101 w 130"/>
              <a:gd name="T31" fmla="*/ 101 h 160"/>
              <a:gd name="T32" fmla="*/ 98 w 130"/>
              <a:gd name="T33" fmla="*/ 146 h 160"/>
              <a:gd name="T34" fmla="*/ 83 w 130"/>
              <a:gd name="T35" fmla="*/ 130 h 160"/>
              <a:gd name="T36" fmla="*/ 113 w 130"/>
              <a:gd name="T37" fmla="*/ 118 h 160"/>
              <a:gd name="T38" fmla="*/ 80 w 130"/>
              <a:gd name="T39" fmla="*/ 80 h 160"/>
              <a:gd name="T40" fmla="*/ 41 w 130"/>
              <a:gd name="T41" fmla="*/ 76 h 160"/>
              <a:gd name="T42" fmla="*/ 82 w 130"/>
              <a:gd name="T43" fmla="*/ 76 h 160"/>
              <a:gd name="T44" fmla="*/ 80 w 130"/>
              <a:gd name="T45" fmla="*/ 60 h 160"/>
              <a:gd name="T46" fmla="*/ 41 w 130"/>
              <a:gd name="T47" fmla="*/ 55 h 160"/>
              <a:gd name="T48" fmla="*/ 82 w 130"/>
              <a:gd name="T49" fmla="*/ 55 h 160"/>
              <a:gd name="T50" fmla="*/ 69 w 130"/>
              <a:gd name="T51" fmla="*/ 98 h 160"/>
              <a:gd name="T52" fmla="*/ 41 w 130"/>
              <a:gd name="T53" fmla="*/ 94 h 160"/>
              <a:gd name="T54" fmla="*/ 71 w 130"/>
              <a:gd name="T55" fmla="*/ 94 h 160"/>
              <a:gd name="T56" fmla="*/ 64 w 130"/>
              <a:gd name="T57" fmla="*/ 119 h 160"/>
              <a:gd name="T58" fmla="*/ 41 w 130"/>
              <a:gd name="T59" fmla="*/ 114 h 160"/>
              <a:gd name="T60" fmla="*/ 66 w 130"/>
              <a:gd name="T61" fmla="*/ 114 h 160"/>
              <a:gd name="T62" fmla="*/ 37 w 130"/>
              <a:gd name="T63" fmla="*/ 51 h 160"/>
              <a:gd name="T64" fmla="*/ 26 w 130"/>
              <a:gd name="T65" fmla="*/ 61 h 160"/>
              <a:gd name="T66" fmla="*/ 23 w 130"/>
              <a:gd name="T67" fmla="*/ 53 h 160"/>
              <a:gd name="T68" fmla="*/ 37 w 130"/>
              <a:gd name="T69" fmla="*/ 48 h 160"/>
              <a:gd name="T70" fmla="*/ 29 w 130"/>
              <a:gd name="T71" fmla="*/ 81 h 160"/>
              <a:gd name="T72" fmla="*/ 20 w 130"/>
              <a:gd name="T73" fmla="*/ 77 h 160"/>
              <a:gd name="T74" fmla="*/ 27 w 130"/>
              <a:gd name="T75" fmla="*/ 77 h 160"/>
              <a:gd name="T76" fmla="*/ 37 w 130"/>
              <a:gd name="T77" fmla="*/ 72 h 160"/>
              <a:gd name="T78" fmla="*/ 27 w 130"/>
              <a:gd name="T79" fmla="*/ 101 h 160"/>
              <a:gd name="T80" fmla="*/ 20 w 130"/>
              <a:gd name="T81" fmla="*/ 94 h 160"/>
              <a:gd name="T82" fmla="*/ 34 w 130"/>
              <a:gd name="T83" fmla="*/ 88 h 160"/>
              <a:gd name="T84" fmla="*/ 37 w 130"/>
              <a:gd name="T85" fmla="*/ 111 h 160"/>
              <a:gd name="T86" fmla="*/ 26 w 130"/>
              <a:gd name="T87" fmla="*/ 120 h 160"/>
              <a:gd name="T88" fmla="*/ 23 w 130"/>
              <a:gd name="T89" fmla="*/ 113 h 160"/>
              <a:gd name="T90" fmla="*/ 37 w 130"/>
              <a:gd name="T91" fmla="*/ 108 h 160"/>
              <a:gd name="T92" fmla="*/ 37 w 130"/>
              <a:gd name="T93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0" h="160">
                <a:moveTo>
                  <a:pt x="67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1" y="12"/>
                  <a:pt x="60" y="10"/>
                  <a:pt x="60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0" y="4"/>
                  <a:pt x="56" y="0"/>
                  <a:pt x="5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7" y="0"/>
                  <a:pt x="44" y="4"/>
                  <a:pt x="44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10"/>
                  <a:pt x="42" y="12"/>
                  <a:pt x="40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3" y="12"/>
                  <a:pt x="30" y="15"/>
                  <a:pt x="30" y="18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22"/>
                  <a:pt x="33" y="25"/>
                  <a:pt x="37" y="25"/>
                </a:cubicBezTo>
                <a:cubicBezTo>
                  <a:pt x="67" y="25"/>
                  <a:pt x="67" y="25"/>
                  <a:pt x="67" y="25"/>
                </a:cubicBezTo>
                <a:cubicBezTo>
                  <a:pt x="70" y="25"/>
                  <a:pt x="73" y="22"/>
                  <a:pt x="73" y="19"/>
                </a:cubicBezTo>
                <a:cubicBezTo>
                  <a:pt x="73" y="18"/>
                  <a:pt x="73" y="18"/>
                  <a:pt x="73" y="18"/>
                </a:cubicBezTo>
                <a:cubicBezTo>
                  <a:pt x="73" y="15"/>
                  <a:pt x="70" y="12"/>
                  <a:pt x="67" y="12"/>
                </a:cubicBezTo>
                <a:close/>
                <a:moveTo>
                  <a:pt x="52" y="12"/>
                </a:moveTo>
                <a:cubicBezTo>
                  <a:pt x="50" y="12"/>
                  <a:pt x="48" y="10"/>
                  <a:pt x="48" y="8"/>
                </a:cubicBezTo>
                <a:cubicBezTo>
                  <a:pt x="48" y="6"/>
                  <a:pt x="50" y="5"/>
                  <a:pt x="52" y="5"/>
                </a:cubicBezTo>
                <a:cubicBezTo>
                  <a:pt x="53" y="5"/>
                  <a:pt x="55" y="6"/>
                  <a:pt x="55" y="8"/>
                </a:cubicBezTo>
                <a:cubicBezTo>
                  <a:pt x="55" y="10"/>
                  <a:pt x="53" y="12"/>
                  <a:pt x="52" y="12"/>
                </a:cubicBezTo>
                <a:close/>
                <a:moveTo>
                  <a:pt x="67" y="144"/>
                </a:moveTo>
                <a:cubicBezTo>
                  <a:pt x="9" y="144"/>
                  <a:pt x="9" y="144"/>
                  <a:pt x="9" y="144"/>
                </a:cubicBezTo>
                <a:cubicBezTo>
                  <a:pt x="4" y="144"/>
                  <a:pt x="0" y="140"/>
                  <a:pt x="0" y="13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0"/>
                  <a:pt x="4" y="16"/>
                  <a:pt x="7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7"/>
                  <a:pt x="25" y="18"/>
                  <a:pt x="25" y="19"/>
                </a:cubicBezTo>
                <a:cubicBezTo>
                  <a:pt x="25" y="25"/>
                  <a:pt x="30" y="30"/>
                  <a:pt x="37" y="30"/>
                </a:cubicBezTo>
                <a:cubicBezTo>
                  <a:pt x="67" y="30"/>
                  <a:pt x="67" y="30"/>
                  <a:pt x="67" y="30"/>
                </a:cubicBezTo>
                <a:cubicBezTo>
                  <a:pt x="73" y="30"/>
                  <a:pt x="78" y="25"/>
                  <a:pt x="78" y="18"/>
                </a:cubicBezTo>
                <a:cubicBezTo>
                  <a:pt x="78" y="18"/>
                  <a:pt x="78" y="17"/>
                  <a:pt x="78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9" y="16"/>
                  <a:pt x="103" y="20"/>
                  <a:pt x="103" y="25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2" y="94"/>
                  <a:pt x="102" y="94"/>
                  <a:pt x="101" y="94"/>
                </a:cubicBezTo>
                <a:cubicBezTo>
                  <a:pt x="98" y="94"/>
                  <a:pt x="95" y="94"/>
                  <a:pt x="92" y="95"/>
                </a:cubicBezTo>
                <a:cubicBezTo>
                  <a:pt x="92" y="41"/>
                  <a:pt x="92" y="41"/>
                  <a:pt x="9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133"/>
                  <a:pt x="12" y="133"/>
                  <a:pt x="12" y="133"/>
                </a:cubicBezTo>
                <a:cubicBezTo>
                  <a:pt x="64" y="133"/>
                  <a:pt x="64" y="133"/>
                  <a:pt x="64" y="133"/>
                </a:cubicBezTo>
                <a:cubicBezTo>
                  <a:pt x="65" y="137"/>
                  <a:pt x="65" y="141"/>
                  <a:pt x="67" y="144"/>
                </a:cubicBezTo>
                <a:close/>
                <a:moveTo>
                  <a:pt x="101" y="101"/>
                </a:moveTo>
                <a:cubicBezTo>
                  <a:pt x="84" y="101"/>
                  <a:pt x="71" y="114"/>
                  <a:pt x="71" y="130"/>
                </a:cubicBezTo>
                <a:cubicBezTo>
                  <a:pt x="71" y="147"/>
                  <a:pt x="84" y="160"/>
                  <a:pt x="101" y="160"/>
                </a:cubicBezTo>
                <a:cubicBezTo>
                  <a:pt x="117" y="160"/>
                  <a:pt x="130" y="147"/>
                  <a:pt x="130" y="130"/>
                </a:cubicBezTo>
                <a:cubicBezTo>
                  <a:pt x="130" y="114"/>
                  <a:pt x="117" y="101"/>
                  <a:pt x="101" y="101"/>
                </a:cubicBezTo>
                <a:close/>
                <a:moveTo>
                  <a:pt x="120" y="124"/>
                </a:moveTo>
                <a:cubicBezTo>
                  <a:pt x="102" y="145"/>
                  <a:pt x="102" y="145"/>
                  <a:pt x="102" y="145"/>
                </a:cubicBezTo>
                <a:cubicBezTo>
                  <a:pt x="101" y="146"/>
                  <a:pt x="100" y="146"/>
                  <a:pt x="98" y="146"/>
                </a:cubicBezTo>
                <a:cubicBezTo>
                  <a:pt x="97" y="146"/>
                  <a:pt x="96" y="146"/>
                  <a:pt x="96" y="14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2" y="135"/>
                  <a:pt x="82" y="132"/>
                  <a:pt x="83" y="130"/>
                </a:cubicBezTo>
                <a:cubicBezTo>
                  <a:pt x="85" y="128"/>
                  <a:pt x="88" y="128"/>
                  <a:pt x="90" y="129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13" y="118"/>
                  <a:pt x="113" y="118"/>
                  <a:pt x="113" y="118"/>
                </a:cubicBezTo>
                <a:cubicBezTo>
                  <a:pt x="115" y="116"/>
                  <a:pt x="118" y="116"/>
                  <a:pt x="120" y="118"/>
                </a:cubicBezTo>
                <a:cubicBezTo>
                  <a:pt x="122" y="120"/>
                  <a:pt x="122" y="122"/>
                  <a:pt x="120" y="124"/>
                </a:cubicBezTo>
                <a:close/>
                <a:moveTo>
                  <a:pt x="8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2" y="80"/>
                  <a:pt x="41" y="79"/>
                  <a:pt x="41" y="78"/>
                </a:cubicBezTo>
                <a:cubicBezTo>
                  <a:pt x="41" y="76"/>
                  <a:pt x="41" y="76"/>
                  <a:pt x="41" y="76"/>
                </a:cubicBezTo>
                <a:cubicBezTo>
                  <a:pt x="41" y="74"/>
                  <a:pt x="42" y="73"/>
                  <a:pt x="44" y="73"/>
                </a:cubicBezTo>
                <a:cubicBezTo>
                  <a:pt x="80" y="73"/>
                  <a:pt x="80" y="73"/>
                  <a:pt x="80" y="73"/>
                </a:cubicBezTo>
                <a:cubicBezTo>
                  <a:pt x="81" y="73"/>
                  <a:pt x="82" y="74"/>
                  <a:pt x="82" y="76"/>
                </a:cubicBezTo>
                <a:cubicBezTo>
                  <a:pt x="82" y="78"/>
                  <a:pt x="82" y="78"/>
                  <a:pt x="82" y="78"/>
                </a:cubicBezTo>
                <a:cubicBezTo>
                  <a:pt x="82" y="79"/>
                  <a:pt x="81" y="80"/>
                  <a:pt x="80" y="80"/>
                </a:cubicBezTo>
                <a:close/>
                <a:moveTo>
                  <a:pt x="80" y="60"/>
                </a:moveTo>
                <a:cubicBezTo>
                  <a:pt x="44" y="60"/>
                  <a:pt x="44" y="60"/>
                  <a:pt x="44" y="60"/>
                </a:cubicBezTo>
                <a:cubicBezTo>
                  <a:pt x="42" y="60"/>
                  <a:pt x="41" y="59"/>
                  <a:pt x="41" y="57"/>
                </a:cubicBezTo>
                <a:cubicBezTo>
                  <a:pt x="41" y="55"/>
                  <a:pt x="41" y="55"/>
                  <a:pt x="41" y="55"/>
                </a:cubicBezTo>
                <a:cubicBezTo>
                  <a:pt x="41" y="54"/>
                  <a:pt x="42" y="53"/>
                  <a:pt x="44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3"/>
                  <a:pt x="82" y="54"/>
                  <a:pt x="82" y="55"/>
                </a:cubicBezTo>
                <a:cubicBezTo>
                  <a:pt x="82" y="57"/>
                  <a:pt x="82" y="57"/>
                  <a:pt x="82" y="57"/>
                </a:cubicBezTo>
                <a:cubicBezTo>
                  <a:pt x="82" y="59"/>
                  <a:pt x="81" y="60"/>
                  <a:pt x="80" y="60"/>
                </a:cubicBezTo>
                <a:close/>
                <a:moveTo>
                  <a:pt x="69" y="98"/>
                </a:moveTo>
                <a:cubicBezTo>
                  <a:pt x="44" y="98"/>
                  <a:pt x="44" y="98"/>
                  <a:pt x="44" y="98"/>
                </a:cubicBezTo>
                <a:cubicBezTo>
                  <a:pt x="42" y="98"/>
                  <a:pt x="41" y="97"/>
                  <a:pt x="41" y="96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3"/>
                  <a:pt x="42" y="92"/>
                  <a:pt x="44" y="92"/>
                </a:cubicBezTo>
                <a:cubicBezTo>
                  <a:pt x="69" y="92"/>
                  <a:pt x="69" y="92"/>
                  <a:pt x="69" y="92"/>
                </a:cubicBezTo>
                <a:cubicBezTo>
                  <a:pt x="70" y="92"/>
                  <a:pt x="71" y="93"/>
                  <a:pt x="71" y="94"/>
                </a:cubicBezTo>
                <a:cubicBezTo>
                  <a:pt x="71" y="96"/>
                  <a:pt x="71" y="96"/>
                  <a:pt x="71" y="96"/>
                </a:cubicBezTo>
                <a:cubicBezTo>
                  <a:pt x="71" y="97"/>
                  <a:pt x="70" y="98"/>
                  <a:pt x="69" y="98"/>
                </a:cubicBezTo>
                <a:close/>
                <a:moveTo>
                  <a:pt x="64" y="119"/>
                </a:moveTo>
                <a:cubicBezTo>
                  <a:pt x="44" y="119"/>
                  <a:pt x="44" y="119"/>
                  <a:pt x="44" y="119"/>
                </a:cubicBezTo>
                <a:cubicBezTo>
                  <a:pt x="42" y="119"/>
                  <a:pt x="41" y="118"/>
                  <a:pt x="41" y="117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41" y="113"/>
                  <a:pt x="42" y="112"/>
                  <a:pt x="44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5" y="112"/>
                  <a:pt x="66" y="113"/>
                  <a:pt x="66" y="114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8"/>
                  <a:pt x="65" y="119"/>
                  <a:pt x="64" y="119"/>
                </a:cubicBezTo>
                <a:close/>
                <a:moveTo>
                  <a:pt x="37" y="51"/>
                </a:moveTo>
                <a:cubicBezTo>
                  <a:pt x="29" y="61"/>
                  <a:pt x="29" y="61"/>
                  <a:pt x="29" y="61"/>
                </a:cubicBezTo>
                <a:cubicBezTo>
                  <a:pt x="28" y="61"/>
                  <a:pt x="28" y="61"/>
                  <a:pt x="27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0" y="57"/>
                  <a:pt x="20" y="57"/>
                  <a:pt x="20" y="57"/>
                </a:cubicBezTo>
                <a:cubicBezTo>
                  <a:pt x="19" y="56"/>
                  <a:pt x="19" y="55"/>
                  <a:pt x="20" y="54"/>
                </a:cubicBezTo>
                <a:cubicBezTo>
                  <a:pt x="21" y="53"/>
                  <a:pt x="22" y="53"/>
                  <a:pt x="23" y="53"/>
                </a:cubicBezTo>
                <a:cubicBezTo>
                  <a:pt x="27" y="56"/>
                  <a:pt x="27" y="56"/>
                  <a:pt x="27" y="56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7"/>
                  <a:pt x="37" y="48"/>
                </a:cubicBezTo>
                <a:cubicBezTo>
                  <a:pt x="38" y="49"/>
                  <a:pt x="38" y="50"/>
                  <a:pt x="37" y="51"/>
                </a:cubicBezTo>
                <a:close/>
                <a:moveTo>
                  <a:pt x="37" y="72"/>
                </a:moveTo>
                <a:cubicBezTo>
                  <a:pt x="29" y="81"/>
                  <a:pt x="29" y="81"/>
                  <a:pt x="29" y="81"/>
                </a:cubicBezTo>
                <a:cubicBezTo>
                  <a:pt x="28" y="81"/>
                  <a:pt x="28" y="82"/>
                  <a:pt x="27" y="82"/>
                </a:cubicBezTo>
                <a:cubicBezTo>
                  <a:pt x="26" y="82"/>
                  <a:pt x="26" y="82"/>
                  <a:pt x="26" y="81"/>
                </a:cubicBezTo>
                <a:cubicBezTo>
                  <a:pt x="20" y="77"/>
                  <a:pt x="20" y="77"/>
                  <a:pt x="20" y="77"/>
                </a:cubicBezTo>
                <a:cubicBezTo>
                  <a:pt x="19" y="76"/>
                  <a:pt x="19" y="75"/>
                  <a:pt x="20" y="74"/>
                </a:cubicBezTo>
                <a:cubicBezTo>
                  <a:pt x="21" y="73"/>
                  <a:pt x="22" y="73"/>
                  <a:pt x="23" y="74"/>
                </a:cubicBezTo>
                <a:cubicBezTo>
                  <a:pt x="27" y="77"/>
                  <a:pt x="27" y="77"/>
                  <a:pt x="27" y="77"/>
                </a:cubicBezTo>
                <a:cubicBezTo>
                  <a:pt x="34" y="69"/>
                  <a:pt x="34" y="69"/>
                  <a:pt x="34" y="69"/>
                </a:cubicBezTo>
                <a:cubicBezTo>
                  <a:pt x="35" y="68"/>
                  <a:pt x="36" y="68"/>
                  <a:pt x="37" y="69"/>
                </a:cubicBezTo>
                <a:cubicBezTo>
                  <a:pt x="38" y="69"/>
                  <a:pt x="38" y="71"/>
                  <a:pt x="37" y="72"/>
                </a:cubicBezTo>
                <a:close/>
                <a:moveTo>
                  <a:pt x="37" y="91"/>
                </a:moveTo>
                <a:cubicBezTo>
                  <a:pt x="29" y="100"/>
                  <a:pt x="29" y="100"/>
                  <a:pt x="29" y="100"/>
                </a:cubicBezTo>
                <a:cubicBezTo>
                  <a:pt x="28" y="101"/>
                  <a:pt x="28" y="101"/>
                  <a:pt x="27" y="101"/>
                </a:cubicBezTo>
                <a:cubicBezTo>
                  <a:pt x="26" y="101"/>
                  <a:pt x="26" y="101"/>
                  <a:pt x="26" y="101"/>
                </a:cubicBezTo>
                <a:cubicBezTo>
                  <a:pt x="20" y="96"/>
                  <a:pt x="20" y="96"/>
                  <a:pt x="20" y="96"/>
                </a:cubicBezTo>
                <a:cubicBezTo>
                  <a:pt x="19" y="96"/>
                  <a:pt x="19" y="94"/>
                  <a:pt x="20" y="94"/>
                </a:cubicBezTo>
                <a:cubicBezTo>
                  <a:pt x="21" y="93"/>
                  <a:pt x="22" y="92"/>
                  <a:pt x="23" y="93"/>
                </a:cubicBezTo>
                <a:cubicBezTo>
                  <a:pt x="27" y="96"/>
                  <a:pt x="27" y="96"/>
                  <a:pt x="27" y="96"/>
                </a:cubicBezTo>
                <a:cubicBezTo>
                  <a:pt x="34" y="88"/>
                  <a:pt x="34" y="88"/>
                  <a:pt x="34" y="88"/>
                </a:cubicBezTo>
                <a:cubicBezTo>
                  <a:pt x="35" y="87"/>
                  <a:pt x="36" y="87"/>
                  <a:pt x="37" y="88"/>
                </a:cubicBezTo>
                <a:cubicBezTo>
                  <a:pt x="38" y="89"/>
                  <a:pt x="38" y="90"/>
                  <a:pt x="37" y="91"/>
                </a:cubicBezTo>
                <a:close/>
                <a:moveTo>
                  <a:pt x="37" y="111"/>
                </a:moveTo>
                <a:cubicBezTo>
                  <a:pt x="29" y="120"/>
                  <a:pt x="29" y="120"/>
                  <a:pt x="29" y="120"/>
                </a:cubicBezTo>
                <a:cubicBezTo>
                  <a:pt x="28" y="120"/>
                  <a:pt x="28" y="121"/>
                  <a:pt x="27" y="121"/>
                </a:cubicBezTo>
                <a:cubicBezTo>
                  <a:pt x="26" y="121"/>
                  <a:pt x="26" y="121"/>
                  <a:pt x="26" y="120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9" y="115"/>
                  <a:pt x="19" y="114"/>
                  <a:pt x="20" y="113"/>
                </a:cubicBezTo>
                <a:cubicBezTo>
                  <a:pt x="21" y="112"/>
                  <a:pt x="22" y="112"/>
                  <a:pt x="23" y="113"/>
                </a:cubicBezTo>
                <a:cubicBezTo>
                  <a:pt x="27" y="116"/>
                  <a:pt x="27" y="116"/>
                  <a:pt x="27" y="116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5" y="107"/>
                  <a:pt x="36" y="107"/>
                  <a:pt x="37" y="108"/>
                </a:cubicBezTo>
                <a:cubicBezTo>
                  <a:pt x="38" y="108"/>
                  <a:pt x="38" y="110"/>
                  <a:pt x="37" y="111"/>
                </a:cubicBezTo>
                <a:close/>
                <a:moveTo>
                  <a:pt x="37" y="111"/>
                </a:moveTo>
                <a:cubicBezTo>
                  <a:pt x="37" y="111"/>
                  <a:pt x="37" y="111"/>
                  <a:pt x="37" y="11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1" name="Freeform 131">
            <a:extLst>
              <a:ext uri="{FF2B5EF4-FFF2-40B4-BE49-F238E27FC236}">
                <a16:creationId xmlns:a16="http://schemas.microsoft.com/office/drawing/2014/main" id="{E45217BF-2EE8-43EA-B5A1-F3859C96220F}"/>
              </a:ext>
            </a:extLst>
          </p:cNvPr>
          <p:cNvSpPr>
            <a:spLocks noEditPoints="1"/>
          </p:cNvSpPr>
          <p:nvPr/>
        </p:nvSpPr>
        <p:spPr bwMode="auto">
          <a:xfrm>
            <a:off x="6302376" y="3576638"/>
            <a:ext cx="142875" cy="254000"/>
          </a:xfrm>
          <a:custGeom>
            <a:avLst/>
            <a:gdLst>
              <a:gd name="T0" fmla="*/ 65 w 90"/>
              <a:gd name="T1" fmla="*/ 73 h 160"/>
              <a:gd name="T2" fmla="*/ 45 w 90"/>
              <a:gd name="T3" fmla="*/ 64 h 160"/>
              <a:gd name="T4" fmla="*/ 34 w 90"/>
              <a:gd name="T5" fmla="*/ 58 h 160"/>
              <a:gd name="T6" fmla="*/ 37 w 90"/>
              <a:gd name="T7" fmla="*/ 41 h 160"/>
              <a:gd name="T8" fmla="*/ 43 w 90"/>
              <a:gd name="T9" fmla="*/ 40 h 160"/>
              <a:gd name="T10" fmla="*/ 68 w 90"/>
              <a:gd name="T11" fmla="*/ 45 h 160"/>
              <a:gd name="T12" fmla="*/ 75 w 90"/>
              <a:gd name="T13" fmla="*/ 42 h 160"/>
              <a:gd name="T14" fmla="*/ 78 w 90"/>
              <a:gd name="T15" fmla="*/ 29 h 160"/>
              <a:gd name="T16" fmla="*/ 75 w 90"/>
              <a:gd name="T17" fmla="*/ 23 h 160"/>
              <a:gd name="T18" fmla="*/ 60 w 90"/>
              <a:gd name="T19" fmla="*/ 18 h 160"/>
              <a:gd name="T20" fmla="*/ 53 w 90"/>
              <a:gd name="T21" fmla="*/ 10 h 160"/>
              <a:gd name="T22" fmla="*/ 43 w 90"/>
              <a:gd name="T23" fmla="*/ 0 h 160"/>
              <a:gd name="T24" fmla="*/ 38 w 90"/>
              <a:gd name="T25" fmla="*/ 0 h 160"/>
              <a:gd name="T26" fmla="*/ 33 w 90"/>
              <a:gd name="T27" fmla="*/ 6 h 160"/>
              <a:gd name="T28" fmla="*/ 33 w 90"/>
              <a:gd name="T29" fmla="*/ 12 h 160"/>
              <a:gd name="T30" fmla="*/ 27 w 90"/>
              <a:gd name="T31" fmla="*/ 21 h 160"/>
              <a:gd name="T32" fmla="*/ 2 w 90"/>
              <a:gd name="T33" fmla="*/ 52 h 160"/>
              <a:gd name="T34" fmla="*/ 20 w 90"/>
              <a:gd name="T35" fmla="*/ 82 h 160"/>
              <a:gd name="T36" fmla="*/ 43 w 90"/>
              <a:gd name="T37" fmla="*/ 92 h 160"/>
              <a:gd name="T38" fmla="*/ 51 w 90"/>
              <a:gd name="T39" fmla="*/ 97 h 160"/>
              <a:gd name="T40" fmla="*/ 48 w 90"/>
              <a:gd name="T41" fmla="*/ 117 h 160"/>
              <a:gd name="T42" fmla="*/ 34 w 90"/>
              <a:gd name="T43" fmla="*/ 119 h 160"/>
              <a:gd name="T44" fmla="*/ 12 w 90"/>
              <a:gd name="T45" fmla="*/ 112 h 160"/>
              <a:gd name="T46" fmla="*/ 5 w 90"/>
              <a:gd name="T47" fmla="*/ 115 h 160"/>
              <a:gd name="T48" fmla="*/ 2 w 90"/>
              <a:gd name="T49" fmla="*/ 126 h 160"/>
              <a:gd name="T50" fmla="*/ 6 w 90"/>
              <a:gd name="T51" fmla="*/ 135 h 160"/>
              <a:gd name="T52" fmla="*/ 26 w 90"/>
              <a:gd name="T53" fmla="*/ 141 h 160"/>
              <a:gd name="T54" fmla="*/ 31 w 90"/>
              <a:gd name="T55" fmla="*/ 148 h 160"/>
              <a:gd name="T56" fmla="*/ 31 w 90"/>
              <a:gd name="T57" fmla="*/ 155 h 160"/>
              <a:gd name="T58" fmla="*/ 36 w 90"/>
              <a:gd name="T59" fmla="*/ 160 h 160"/>
              <a:gd name="T60" fmla="*/ 47 w 90"/>
              <a:gd name="T61" fmla="*/ 160 h 160"/>
              <a:gd name="T62" fmla="*/ 52 w 90"/>
              <a:gd name="T63" fmla="*/ 155 h 160"/>
              <a:gd name="T64" fmla="*/ 52 w 90"/>
              <a:gd name="T65" fmla="*/ 145 h 160"/>
              <a:gd name="T66" fmla="*/ 56 w 90"/>
              <a:gd name="T67" fmla="*/ 139 h 160"/>
              <a:gd name="T68" fmla="*/ 76 w 90"/>
              <a:gd name="T69" fmla="*/ 126 h 160"/>
              <a:gd name="T70" fmla="*/ 65 w 90"/>
              <a:gd name="T71" fmla="*/ 73 h 160"/>
              <a:gd name="T72" fmla="*/ 65 w 90"/>
              <a:gd name="T73" fmla="*/ 73 h 160"/>
              <a:gd name="T74" fmla="*/ 65 w 90"/>
              <a:gd name="T75" fmla="*/ 7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0" h="160">
                <a:moveTo>
                  <a:pt x="65" y="73"/>
                </a:moveTo>
                <a:cubicBezTo>
                  <a:pt x="58" y="69"/>
                  <a:pt x="52" y="67"/>
                  <a:pt x="45" y="64"/>
                </a:cubicBezTo>
                <a:cubicBezTo>
                  <a:pt x="41" y="62"/>
                  <a:pt x="38" y="61"/>
                  <a:pt x="34" y="58"/>
                </a:cubicBezTo>
                <a:cubicBezTo>
                  <a:pt x="28" y="53"/>
                  <a:pt x="29" y="45"/>
                  <a:pt x="37" y="41"/>
                </a:cubicBezTo>
                <a:cubicBezTo>
                  <a:pt x="39" y="40"/>
                  <a:pt x="41" y="40"/>
                  <a:pt x="43" y="40"/>
                </a:cubicBezTo>
                <a:cubicBezTo>
                  <a:pt x="52" y="40"/>
                  <a:pt x="60" y="41"/>
                  <a:pt x="68" y="45"/>
                </a:cubicBezTo>
                <a:cubicBezTo>
                  <a:pt x="72" y="47"/>
                  <a:pt x="73" y="46"/>
                  <a:pt x="75" y="42"/>
                </a:cubicBezTo>
                <a:cubicBezTo>
                  <a:pt x="76" y="38"/>
                  <a:pt x="77" y="33"/>
                  <a:pt x="78" y="29"/>
                </a:cubicBezTo>
                <a:cubicBezTo>
                  <a:pt x="79" y="26"/>
                  <a:pt x="78" y="24"/>
                  <a:pt x="75" y="23"/>
                </a:cubicBezTo>
                <a:cubicBezTo>
                  <a:pt x="70" y="21"/>
                  <a:pt x="65" y="19"/>
                  <a:pt x="60" y="18"/>
                </a:cubicBezTo>
                <a:cubicBezTo>
                  <a:pt x="53" y="17"/>
                  <a:pt x="53" y="17"/>
                  <a:pt x="53" y="10"/>
                </a:cubicBezTo>
                <a:cubicBezTo>
                  <a:pt x="53" y="0"/>
                  <a:pt x="53" y="0"/>
                  <a:pt x="43" y="0"/>
                </a:cubicBezTo>
                <a:cubicBezTo>
                  <a:pt x="41" y="0"/>
                  <a:pt x="40" y="0"/>
                  <a:pt x="38" y="0"/>
                </a:cubicBezTo>
                <a:cubicBezTo>
                  <a:pt x="34" y="0"/>
                  <a:pt x="33" y="1"/>
                  <a:pt x="33" y="6"/>
                </a:cubicBezTo>
                <a:cubicBezTo>
                  <a:pt x="33" y="8"/>
                  <a:pt x="33" y="10"/>
                  <a:pt x="33" y="12"/>
                </a:cubicBezTo>
                <a:cubicBezTo>
                  <a:pt x="33" y="19"/>
                  <a:pt x="33" y="18"/>
                  <a:pt x="27" y="21"/>
                </a:cubicBezTo>
                <a:cubicBezTo>
                  <a:pt x="12" y="26"/>
                  <a:pt x="3" y="36"/>
                  <a:pt x="2" y="52"/>
                </a:cubicBezTo>
                <a:cubicBezTo>
                  <a:pt x="1" y="66"/>
                  <a:pt x="9" y="75"/>
                  <a:pt x="20" y="82"/>
                </a:cubicBezTo>
                <a:cubicBezTo>
                  <a:pt x="27" y="86"/>
                  <a:pt x="35" y="89"/>
                  <a:pt x="43" y="92"/>
                </a:cubicBezTo>
                <a:cubicBezTo>
                  <a:pt x="45" y="94"/>
                  <a:pt x="48" y="95"/>
                  <a:pt x="51" y="97"/>
                </a:cubicBezTo>
                <a:cubicBezTo>
                  <a:pt x="58" y="103"/>
                  <a:pt x="57" y="113"/>
                  <a:pt x="48" y="117"/>
                </a:cubicBezTo>
                <a:cubicBezTo>
                  <a:pt x="43" y="119"/>
                  <a:pt x="39" y="119"/>
                  <a:pt x="34" y="119"/>
                </a:cubicBezTo>
                <a:cubicBezTo>
                  <a:pt x="26" y="118"/>
                  <a:pt x="19" y="116"/>
                  <a:pt x="12" y="112"/>
                </a:cubicBezTo>
                <a:cubicBezTo>
                  <a:pt x="8" y="110"/>
                  <a:pt x="6" y="111"/>
                  <a:pt x="5" y="115"/>
                </a:cubicBezTo>
                <a:cubicBezTo>
                  <a:pt x="4" y="119"/>
                  <a:pt x="3" y="123"/>
                  <a:pt x="2" y="126"/>
                </a:cubicBezTo>
                <a:cubicBezTo>
                  <a:pt x="0" y="132"/>
                  <a:pt x="1" y="133"/>
                  <a:pt x="6" y="135"/>
                </a:cubicBezTo>
                <a:cubicBezTo>
                  <a:pt x="12" y="138"/>
                  <a:pt x="19" y="140"/>
                  <a:pt x="26" y="141"/>
                </a:cubicBezTo>
                <a:cubicBezTo>
                  <a:pt x="31" y="142"/>
                  <a:pt x="31" y="142"/>
                  <a:pt x="31" y="148"/>
                </a:cubicBezTo>
                <a:cubicBezTo>
                  <a:pt x="31" y="150"/>
                  <a:pt x="31" y="153"/>
                  <a:pt x="31" y="155"/>
                </a:cubicBezTo>
                <a:cubicBezTo>
                  <a:pt x="31" y="158"/>
                  <a:pt x="33" y="160"/>
                  <a:pt x="36" y="160"/>
                </a:cubicBezTo>
                <a:cubicBezTo>
                  <a:pt x="40" y="160"/>
                  <a:pt x="43" y="160"/>
                  <a:pt x="47" y="160"/>
                </a:cubicBezTo>
                <a:cubicBezTo>
                  <a:pt x="50" y="160"/>
                  <a:pt x="52" y="158"/>
                  <a:pt x="52" y="155"/>
                </a:cubicBezTo>
                <a:cubicBezTo>
                  <a:pt x="52" y="152"/>
                  <a:pt x="52" y="148"/>
                  <a:pt x="52" y="145"/>
                </a:cubicBezTo>
                <a:cubicBezTo>
                  <a:pt x="52" y="141"/>
                  <a:pt x="53" y="140"/>
                  <a:pt x="56" y="139"/>
                </a:cubicBezTo>
                <a:cubicBezTo>
                  <a:pt x="64" y="137"/>
                  <a:pt x="71" y="132"/>
                  <a:pt x="76" y="126"/>
                </a:cubicBezTo>
                <a:cubicBezTo>
                  <a:pt x="90" y="109"/>
                  <a:pt x="85" y="84"/>
                  <a:pt x="65" y="73"/>
                </a:cubicBezTo>
                <a:close/>
                <a:moveTo>
                  <a:pt x="65" y="73"/>
                </a:moveTo>
                <a:cubicBezTo>
                  <a:pt x="65" y="73"/>
                  <a:pt x="65" y="73"/>
                  <a:pt x="65" y="7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2" name="Freeform 132">
            <a:extLst>
              <a:ext uri="{FF2B5EF4-FFF2-40B4-BE49-F238E27FC236}">
                <a16:creationId xmlns:a16="http://schemas.microsoft.com/office/drawing/2014/main" id="{034D059E-F8EE-4958-A910-DDDFBFCC0C8D}"/>
              </a:ext>
            </a:extLst>
          </p:cNvPr>
          <p:cNvSpPr>
            <a:spLocks noEditPoints="1"/>
          </p:cNvSpPr>
          <p:nvPr/>
        </p:nvSpPr>
        <p:spPr bwMode="auto">
          <a:xfrm>
            <a:off x="4040189" y="5253038"/>
            <a:ext cx="254000" cy="207963"/>
          </a:xfrm>
          <a:custGeom>
            <a:avLst/>
            <a:gdLst>
              <a:gd name="T0" fmla="*/ 80 w 160"/>
              <a:gd name="T1" fmla="*/ 40 h 131"/>
              <a:gd name="T2" fmla="*/ 48 w 160"/>
              <a:gd name="T3" fmla="*/ 72 h 131"/>
              <a:gd name="T4" fmla="*/ 80 w 160"/>
              <a:gd name="T5" fmla="*/ 104 h 131"/>
              <a:gd name="T6" fmla="*/ 112 w 160"/>
              <a:gd name="T7" fmla="*/ 72 h 131"/>
              <a:gd name="T8" fmla="*/ 80 w 160"/>
              <a:gd name="T9" fmla="*/ 40 h 131"/>
              <a:gd name="T10" fmla="*/ 147 w 160"/>
              <a:gd name="T11" fmla="*/ 27 h 131"/>
              <a:gd name="T12" fmla="*/ 124 w 160"/>
              <a:gd name="T13" fmla="*/ 27 h 131"/>
              <a:gd name="T14" fmla="*/ 114 w 160"/>
              <a:gd name="T15" fmla="*/ 0 h 131"/>
              <a:gd name="T16" fmla="*/ 46 w 160"/>
              <a:gd name="T17" fmla="*/ 0 h 131"/>
              <a:gd name="T18" fmla="*/ 35 w 160"/>
              <a:gd name="T19" fmla="*/ 27 h 131"/>
              <a:gd name="T20" fmla="*/ 32 w 160"/>
              <a:gd name="T21" fmla="*/ 27 h 131"/>
              <a:gd name="T22" fmla="*/ 32 w 160"/>
              <a:gd name="T23" fmla="*/ 13 h 131"/>
              <a:gd name="T24" fmla="*/ 16 w 160"/>
              <a:gd name="T25" fmla="*/ 13 h 131"/>
              <a:gd name="T26" fmla="*/ 16 w 160"/>
              <a:gd name="T27" fmla="*/ 27 h 131"/>
              <a:gd name="T28" fmla="*/ 13 w 160"/>
              <a:gd name="T29" fmla="*/ 27 h 131"/>
              <a:gd name="T30" fmla="*/ 0 w 160"/>
              <a:gd name="T31" fmla="*/ 39 h 131"/>
              <a:gd name="T32" fmla="*/ 0 w 160"/>
              <a:gd name="T33" fmla="*/ 118 h 131"/>
              <a:gd name="T34" fmla="*/ 13 w 160"/>
              <a:gd name="T35" fmla="*/ 131 h 131"/>
              <a:gd name="T36" fmla="*/ 147 w 160"/>
              <a:gd name="T37" fmla="*/ 131 h 131"/>
              <a:gd name="T38" fmla="*/ 160 w 160"/>
              <a:gd name="T39" fmla="*/ 118 h 131"/>
              <a:gd name="T40" fmla="*/ 160 w 160"/>
              <a:gd name="T41" fmla="*/ 39 h 131"/>
              <a:gd name="T42" fmla="*/ 147 w 160"/>
              <a:gd name="T43" fmla="*/ 27 h 131"/>
              <a:gd name="T44" fmla="*/ 27 w 160"/>
              <a:gd name="T45" fmla="*/ 27 h 131"/>
              <a:gd name="T46" fmla="*/ 21 w 160"/>
              <a:gd name="T47" fmla="*/ 27 h 131"/>
              <a:gd name="T48" fmla="*/ 21 w 160"/>
              <a:gd name="T49" fmla="*/ 19 h 131"/>
              <a:gd name="T50" fmla="*/ 27 w 160"/>
              <a:gd name="T51" fmla="*/ 19 h 131"/>
              <a:gd name="T52" fmla="*/ 27 w 160"/>
              <a:gd name="T53" fmla="*/ 27 h 131"/>
              <a:gd name="T54" fmla="*/ 80 w 160"/>
              <a:gd name="T55" fmla="*/ 120 h 131"/>
              <a:gd name="T56" fmla="*/ 32 w 160"/>
              <a:gd name="T57" fmla="*/ 72 h 131"/>
              <a:gd name="T58" fmla="*/ 80 w 160"/>
              <a:gd name="T59" fmla="*/ 24 h 131"/>
              <a:gd name="T60" fmla="*/ 128 w 160"/>
              <a:gd name="T61" fmla="*/ 72 h 131"/>
              <a:gd name="T62" fmla="*/ 80 w 160"/>
              <a:gd name="T63" fmla="*/ 120 h 131"/>
              <a:gd name="T64" fmla="*/ 139 w 160"/>
              <a:gd name="T65" fmla="*/ 59 h 131"/>
              <a:gd name="T66" fmla="*/ 128 w 160"/>
              <a:gd name="T67" fmla="*/ 48 h 131"/>
              <a:gd name="T68" fmla="*/ 139 w 160"/>
              <a:gd name="T69" fmla="*/ 37 h 131"/>
              <a:gd name="T70" fmla="*/ 149 w 160"/>
              <a:gd name="T71" fmla="*/ 48 h 131"/>
              <a:gd name="T72" fmla="*/ 139 w 160"/>
              <a:gd name="T73" fmla="*/ 59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31">
                <a:moveTo>
                  <a:pt x="80" y="40"/>
                </a:moveTo>
                <a:cubicBezTo>
                  <a:pt x="62" y="40"/>
                  <a:pt x="48" y="54"/>
                  <a:pt x="48" y="72"/>
                </a:cubicBezTo>
                <a:cubicBezTo>
                  <a:pt x="48" y="90"/>
                  <a:pt x="62" y="104"/>
                  <a:pt x="80" y="104"/>
                </a:cubicBezTo>
                <a:cubicBezTo>
                  <a:pt x="98" y="104"/>
                  <a:pt x="112" y="90"/>
                  <a:pt x="112" y="72"/>
                </a:cubicBezTo>
                <a:cubicBezTo>
                  <a:pt x="112" y="54"/>
                  <a:pt x="98" y="40"/>
                  <a:pt x="80" y="40"/>
                </a:cubicBezTo>
                <a:close/>
                <a:moveTo>
                  <a:pt x="147" y="27"/>
                </a:moveTo>
                <a:cubicBezTo>
                  <a:pt x="124" y="27"/>
                  <a:pt x="124" y="27"/>
                  <a:pt x="124" y="27"/>
                </a:cubicBezTo>
                <a:cubicBezTo>
                  <a:pt x="114" y="0"/>
                  <a:pt x="114" y="0"/>
                  <a:pt x="114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35" y="27"/>
                  <a:pt x="35" y="27"/>
                  <a:pt x="35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13"/>
                  <a:pt x="32" y="13"/>
                  <a:pt x="32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27"/>
                  <a:pt x="16" y="27"/>
                  <a:pt x="16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6" y="27"/>
                  <a:pt x="0" y="32"/>
                  <a:pt x="0" y="3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5"/>
                  <a:pt x="6" y="131"/>
                  <a:pt x="13" y="131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54" y="131"/>
                  <a:pt x="160" y="125"/>
                  <a:pt x="160" y="118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160" y="32"/>
                  <a:pt x="154" y="27"/>
                  <a:pt x="147" y="27"/>
                </a:cubicBezTo>
                <a:close/>
                <a:moveTo>
                  <a:pt x="27" y="27"/>
                </a:moveTo>
                <a:cubicBezTo>
                  <a:pt x="21" y="27"/>
                  <a:pt x="21" y="27"/>
                  <a:pt x="21" y="27"/>
                </a:cubicBezTo>
                <a:cubicBezTo>
                  <a:pt x="21" y="19"/>
                  <a:pt x="21" y="19"/>
                  <a:pt x="21" y="19"/>
                </a:cubicBezTo>
                <a:cubicBezTo>
                  <a:pt x="27" y="19"/>
                  <a:pt x="27" y="19"/>
                  <a:pt x="27" y="19"/>
                </a:cubicBezTo>
                <a:lnTo>
                  <a:pt x="27" y="27"/>
                </a:lnTo>
                <a:close/>
                <a:moveTo>
                  <a:pt x="80" y="120"/>
                </a:moveTo>
                <a:cubicBezTo>
                  <a:pt x="53" y="120"/>
                  <a:pt x="32" y="98"/>
                  <a:pt x="32" y="72"/>
                </a:cubicBezTo>
                <a:cubicBezTo>
                  <a:pt x="32" y="45"/>
                  <a:pt x="53" y="24"/>
                  <a:pt x="80" y="24"/>
                </a:cubicBezTo>
                <a:cubicBezTo>
                  <a:pt x="106" y="24"/>
                  <a:pt x="128" y="45"/>
                  <a:pt x="128" y="72"/>
                </a:cubicBezTo>
                <a:cubicBezTo>
                  <a:pt x="128" y="98"/>
                  <a:pt x="106" y="120"/>
                  <a:pt x="80" y="120"/>
                </a:cubicBezTo>
                <a:close/>
                <a:moveTo>
                  <a:pt x="139" y="59"/>
                </a:moveTo>
                <a:cubicBezTo>
                  <a:pt x="133" y="59"/>
                  <a:pt x="128" y="54"/>
                  <a:pt x="128" y="48"/>
                </a:cubicBezTo>
                <a:cubicBezTo>
                  <a:pt x="128" y="42"/>
                  <a:pt x="133" y="37"/>
                  <a:pt x="139" y="37"/>
                </a:cubicBezTo>
                <a:cubicBezTo>
                  <a:pt x="145" y="37"/>
                  <a:pt x="149" y="42"/>
                  <a:pt x="149" y="48"/>
                </a:cubicBezTo>
                <a:cubicBezTo>
                  <a:pt x="149" y="54"/>
                  <a:pt x="145" y="59"/>
                  <a:pt x="139" y="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3" name="Freeform 133">
            <a:extLst>
              <a:ext uri="{FF2B5EF4-FFF2-40B4-BE49-F238E27FC236}">
                <a16:creationId xmlns:a16="http://schemas.microsoft.com/office/drawing/2014/main" id="{3C7DFC69-1C60-4EEF-B017-D3933DB99FC1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5273676"/>
            <a:ext cx="254000" cy="166688"/>
          </a:xfrm>
          <a:custGeom>
            <a:avLst/>
            <a:gdLst>
              <a:gd name="T0" fmla="*/ 160 w 160"/>
              <a:gd name="T1" fmla="*/ 89 h 105"/>
              <a:gd name="T2" fmla="*/ 159 w 160"/>
              <a:gd name="T3" fmla="*/ 89 h 105"/>
              <a:gd name="T4" fmla="*/ 1 w 160"/>
              <a:gd name="T5" fmla="*/ 89 h 105"/>
              <a:gd name="T6" fmla="*/ 0 w 160"/>
              <a:gd name="T7" fmla="*/ 89 h 105"/>
              <a:gd name="T8" fmla="*/ 0 w 160"/>
              <a:gd name="T9" fmla="*/ 90 h 105"/>
              <a:gd name="T10" fmla="*/ 21 w 160"/>
              <a:gd name="T11" fmla="*/ 105 h 105"/>
              <a:gd name="T12" fmla="*/ 139 w 160"/>
              <a:gd name="T13" fmla="*/ 105 h 105"/>
              <a:gd name="T14" fmla="*/ 160 w 160"/>
              <a:gd name="T15" fmla="*/ 90 h 105"/>
              <a:gd name="T16" fmla="*/ 160 w 160"/>
              <a:gd name="T17" fmla="*/ 89 h 105"/>
              <a:gd name="T18" fmla="*/ 92 w 160"/>
              <a:gd name="T19" fmla="*/ 100 h 105"/>
              <a:gd name="T20" fmla="*/ 68 w 160"/>
              <a:gd name="T21" fmla="*/ 100 h 105"/>
              <a:gd name="T22" fmla="*/ 68 w 160"/>
              <a:gd name="T23" fmla="*/ 94 h 105"/>
              <a:gd name="T24" fmla="*/ 92 w 160"/>
              <a:gd name="T25" fmla="*/ 94 h 105"/>
              <a:gd name="T26" fmla="*/ 92 w 160"/>
              <a:gd name="T27" fmla="*/ 100 h 105"/>
              <a:gd name="T28" fmla="*/ 17 w 160"/>
              <a:gd name="T29" fmla="*/ 83 h 105"/>
              <a:gd name="T30" fmla="*/ 143 w 160"/>
              <a:gd name="T31" fmla="*/ 83 h 105"/>
              <a:gd name="T32" fmla="*/ 146 w 160"/>
              <a:gd name="T33" fmla="*/ 80 h 105"/>
              <a:gd name="T34" fmla="*/ 146 w 160"/>
              <a:gd name="T35" fmla="*/ 3 h 105"/>
              <a:gd name="T36" fmla="*/ 143 w 160"/>
              <a:gd name="T37" fmla="*/ 0 h 105"/>
              <a:gd name="T38" fmla="*/ 17 w 160"/>
              <a:gd name="T39" fmla="*/ 0 h 105"/>
              <a:gd name="T40" fmla="*/ 14 w 160"/>
              <a:gd name="T41" fmla="*/ 3 h 105"/>
              <a:gd name="T42" fmla="*/ 14 w 160"/>
              <a:gd name="T43" fmla="*/ 80 h 105"/>
              <a:gd name="T44" fmla="*/ 17 w 160"/>
              <a:gd name="T45" fmla="*/ 83 h 105"/>
              <a:gd name="T46" fmla="*/ 25 w 160"/>
              <a:gd name="T47" fmla="*/ 11 h 105"/>
              <a:gd name="T48" fmla="*/ 134 w 160"/>
              <a:gd name="T49" fmla="*/ 11 h 105"/>
              <a:gd name="T50" fmla="*/ 134 w 160"/>
              <a:gd name="T51" fmla="*/ 72 h 105"/>
              <a:gd name="T52" fmla="*/ 25 w 160"/>
              <a:gd name="T53" fmla="*/ 72 h 105"/>
              <a:gd name="T54" fmla="*/ 25 w 160"/>
              <a:gd name="T55" fmla="*/ 1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05">
                <a:moveTo>
                  <a:pt x="160" y="89"/>
                </a:moveTo>
                <a:cubicBezTo>
                  <a:pt x="159" y="89"/>
                  <a:pt x="159" y="89"/>
                  <a:pt x="159" y="89"/>
                </a:cubicBezTo>
                <a:cubicBezTo>
                  <a:pt x="1" y="89"/>
                  <a:pt x="1" y="89"/>
                  <a:pt x="1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89"/>
                  <a:pt x="0" y="90"/>
                  <a:pt x="0" y="90"/>
                </a:cubicBezTo>
                <a:cubicBezTo>
                  <a:pt x="0" y="90"/>
                  <a:pt x="2" y="105"/>
                  <a:pt x="21" y="105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57" y="105"/>
                  <a:pt x="160" y="90"/>
                  <a:pt x="160" y="90"/>
                </a:cubicBezTo>
                <a:cubicBezTo>
                  <a:pt x="160" y="90"/>
                  <a:pt x="160" y="89"/>
                  <a:pt x="160" y="89"/>
                </a:cubicBezTo>
                <a:close/>
                <a:moveTo>
                  <a:pt x="92" y="100"/>
                </a:moveTo>
                <a:cubicBezTo>
                  <a:pt x="68" y="100"/>
                  <a:pt x="68" y="100"/>
                  <a:pt x="68" y="100"/>
                </a:cubicBezTo>
                <a:cubicBezTo>
                  <a:pt x="68" y="94"/>
                  <a:pt x="68" y="94"/>
                  <a:pt x="68" y="94"/>
                </a:cubicBezTo>
                <a:cubicBezTo>
                  <a:pt x="92" y="94"/>
                  <a:pt x="92" y="94"/>
                  <a:pt x="92" y="94"/>
                </a:cubicBezTo>
                <a:lnTo>
                  <a:pt x="92" y="100"/>
                </a:lnTo>
                <a:close/>
                <a:moveTo>
                  <a:pt x="17" y="83"/>
                </a:moveTo>
                <a:cubicBezTo>
                  <a:pt x="143" y="83"/>
                  <a:pt x="143" y="83"/>
                  <a:pt x="143" y="83"/>
                </a:cubicBezTo>
                <a:cubicBezTo>
                  <a:pt x="144" y="83"/>
                  <a:pt x="146" y="82"/>
                  <a:pt x="146" y="80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1"/>
                  <a:pt x="144" y="0"/>
                  <a:pt x="14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4" y="1"/>
                  <a:pt x="14" y="3"/>
                </a:cubicBezTo>
                <a:cubicBezTo>
                  <a:pt x="14" y="80"/>
                  <a:pt x="14" y="80"/>
                  <a:pt x="14" y="80"/>
                </a:cubicBezTo>
                <a:cubicBezTo>
                  <a:pt x="14" y="82"/>
                  <a:pt x="15" y="83"/>
                  <a:pt x="17" y="83"/>
                </a:cubicBezTo>
                <a:close/>
                <a:moveTo>
                  <a:pt x="25" y="11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25" y="72"/>
                  <a:pt x="25" y="72"/>
                  <a:pt x="25" y="72"/>
                </a:cubicBezTo>
                <a:lnTo>
                  <a:pt x="25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4" name="Freeform 134">
            <a:extLst>
              <a:ext uri="{FF2B5EF4-FFF2-40B4-BE49-F238E27FC236}">
                <a16:creationId xmlns:a16="http://schemas.microsoft.com/office/drawing/2014/main" id="{61AF9847-69F8-41B4-AC91-1A1962474D5E}"/>
              </a:ext>
            </a:extLst>
          </p:cNvPr>
          <p:cNvSpPr>
            <a:spLocks noEditPoints="1"/>
          </p:cNvSpPr>
          <p:nvPr/>
        </p:nvSpPr>
        <p:spPr bwMode="auto">
          <a:xfrm>
            <a:off x="1293814" y="4678363"/>
            <a:ext cx="242888" cy="254000"/>
          </a:xfrm>
          <a:custGeom>
            <a:avLst/>
            <a:gdLst>
              <a:gd name="T0" fmla="*/ 95 w 153"/>
              <a:gd name="T1" fmla="*/ 145 h 160"/>
              <a:gd name="T2" fmla="*/ 87 w 153"/>
              <a:gd name="T3" fmla="*/ 156 h 160"/>
              <a:gd name="T4" fmla="*/ 71 w 153"/>
              <a:gd name="T5" fmla="*/ 160 h 160"/>
              <a:gd name="T6" fmla="*/ 65 w 153"/>
              <a:gd name="T7" fmla="*/ 152 h 160"/>
              <a:gd name="T8" fmla="*/ 58 w 153"/>
              <a:gd name="T9" fmla="*/ 140 h 160"/>
              <a:gd name="T10" fmla="*/ 90 w 153"/>
              <a:gd name="T11" fmla="*/ 136 h 160"/>
              <a:gd name="T12" fmla="*/ 116 w 153"/>
              <a:gd name="T13" fmla="*/ 77 h 160"/>
              <a:gd name="T14" fmla="*/ 95 w 153"/>
              <a:gd name="T15" fmla="*/ 124 h 160"/>
              <a:gd name="T16" fmla="*/ 64 w 153"/>
              <a:gd name="T17" fmla="*/ 130 h 160"/>
              <a:gd name="T18" fmla="*/ 48 w 153"/>
              <a:gd name="T19" fmla="*/ 104 h 160"/>
              <a:gd name="T20" fmla="*/ 76 w 153"/>
              <a:gd name="T21" fmla="*/ 38 h 160"/>
              <a:gd name="T22" fmla="*/ 81 w 153"/>
              <a:gd name="T23" fmla="*/ 53 h 160"/>
              <a:gd name="T24" fmla="*/ 48 w 153"/>
              <a:gd name="T25" fmla="*/ 77 h 160"/>
              <a:gd name="T26" fmla="*/ 57 w 153"/>
              <a:gd name="T27" fmla="*/ 77 h 160"/>
              <a:gd name="T28" fmla="*/ 81 w 153"/>
              <a:gd name="T29" fmla="*/ 53 h 160"/>
              <a:gd name="T30" fmla="*/ 81 w 153"/>
              <a:gd name="T31" fmla="*/ 20 h 160"/>
              <a:gd name="T32" fmla="*/ 77 w 153"/>
              <a:gd name="T33" fmla="*/ 0 h 160"/>
              <a:gd name="T34" fmla="*/ 72 w 153"/>
              <a:gd name="T35" fmla="*/ 20 h 160"/>
              <a:gd name="T36" fmla="*/ 24 w 153"/>
              <a:gd name="T37" fmla="*/ 77 h 160"/>
              <a:gd name="T38" fmla="*/ 4 w 153"/>
              <a:gd name="T39" fmla="*/ 73 h 160"/>
              <a:gd name="T40" fmla="*/ 4 w 153"/>
              <a:gd name="T41" fmla="*/ 82 h 160"/>
              <a:gd name="T42" fmla="*/ 24 w 153"/>
              <a:gd name="T43" fmla="*/ 77 h 160"/>
              <a:gd name="T44" fmla="*/ 133 w 153"/>
              <a:gd name="T45" fmla="*/ 73 h 160"/>
              <a:gd name="T46" fmla="*/ 133 w 153"/>
              <a:gd name="T47" fmla="*/ 82 h 160"/>
              <a:gd name="T48" fmla="*/ 153 w 153"/>
              <a:gd name="T49" fmla="*/ 77 h 160"/>
              <a:gd name="T50" fmla="*/ 33 w 153"/>
              <a:gd name="T51" fmla="*/ 114 h 160"/>
              <a:gd name="T52" fmla="*/ 22 w 153"/>
              <a:gd name="T53" fmla="*/ 131 h 160"/>
              <a:gd name="T54" fmla="*/ 29 w 153"/>
              <a:gd name="T55" fmla="*/ 131 h 160"/>
              <a:gd name="T56" fmla="*/ 40 w 153"/>
              <a:gd name="T57" fmla="*/ 114 h 160"/>
              <a:gd name="T58" fmla="*/ 117 w 153"/>
              <a:gd name="T59" fmla="*/ 41 h 160"/>
              <a:gd name="T60" fmla="*/ 131 w 153"/>
              <a:gd name="T61" fmla="*/ 29 h 160"/>
              <a:gd name="T62" fmla="*/ 125 w 153"/>
              <a:gd name="T63" fmla="*/ 23 h 160"/>
              <a:gd name="T64" fmla="*/ 114 w 153"/>
              <a:gd name="T65" fmla="*/ 40 h 160"/>
              <a:gd name="T66" fmla="*/ 33 w 153"/>
              <a:gd name="T67" fmla="*/ 40 h 160"/>
              <a:gd name="T68" fmla="*/ 40 w 153"/>
              <a:gd name="T69" fmla="*/ 40 h 160"/>
              <a:gd name="T70" fmla="*/ 29 w 153"/>
              <a:gd name="T71" fmla="*/ 23 h 160"/>
              <a:gd name="T72" fmla="*/ 22 w 153"/>
              <a:gd name="T73" fmla="*/ 29 h 160"/>
              <a:gd name="T74" fmla="*/ 120 w 153"/>
              <a:gd name="T75" fmla="*/ 114 h 160"/>
              <a:gd name="T76" fmla="*/ 114 w 153"/>
              <a:gd name="T77" fmla="*/ 120 h 160"/>
              <a:gd name="T78" fmla="*/ 128 w 153"/>
              <a:gd name="T79" fmla="*/ 133 h 160"/>
              <a:gd name="T80" fmla="*/ 131 w 153"/>
              <a:gd name="T81" fmla="*/ 125 h 160"/>
              <a:gd name="T82" fmla="*/ 120 w 153"/>
              <a:gd name="T83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3" h="160">
                <a:moveTo>
                  <a:pt x="95" y="140"/>
                </a:moveTo>
                <a:cubicBezTo>
                  <a:pt x="95" y="145"/>
                  <a:pt x="95" y="145"/>
                  <a:pt x="95" y="145"/>
                </a:cubicBezTo>
                <a:cubicBezTo>
                  <a:pt x="95" y="149"/>
                  <a:pt x="92" y="152"/>
                  <a:pt x="89" y="152"/>
                </a:cubicBezTo>
                <a:cubicBezTo>
                  <a:pt x="87" y="156"/>
                  <a:pt x="87" y="156"/>
                  <a:pt x="87" y="156"/>
                </a:cubicBezTo>
                <a:cubicBezTo>
                  <a:pt x="87" y="159"/>
                  <a:pt x="85" y="160"/>
                  <a:pt x="82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68" y="160"/>
                  <a:pt x="66" y="159"/>
                  <a:pt x="66" y="156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61" y="152"/>
                  <a:pt x="58" y="149"/>
                  <a:pt x="58" y="145"/>
                </a:cubicBezTo>
                <a:cubicBezTo>
                  <a:pt x="58" y="140"/>
                  <a:pt x="58" y="140"/>
                  <a:pt x="58" y="140"/>
                </a:cubicBezTo>
                <a:cubicBezTo>
                  <a:pt x="58" y="138"/>
                  <a:pt x="60" y="136"/>
                  <a:pt x="63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3" y="136"/>
                  <a:pt x="95" y="138"/>
                  <a:pt x="95" y="140"/>
                </a:cubicBezTo>
                <a:close/>
                <a:moveTo>
                  <a:pt x="116" y="77"/>
                </a:moveTo>
                <a:cubicBezTo>
                  <a:pt x="116" y="88"/>
                  <a:pt x="112" y="97"/>
                  <a:pt x="105" y="105"/>
                </a:cubicBezTo>
                <a:cubicBezTo>
                  <a:pt x="100" y="110"/>
                  <a:pt x="96" y="117"/>
                  <a:pt x="95" y="124"/>
                </a:cubicBezTo>
                <a:cubicBezTo>
                  <a:pt x="95" y="127"/>
                  <a:pt x="92" y="130"/>
                  <a:pt x="89" y="130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1" y="130"/>
                  <a:pt x="58" y="127"/>
                  <a:pt x="58" y="124"/>
                </a:cubicBezTo>
                <a:cubicBezTo>
                  <a:pt x="57" y="117"/>
                  <a:pt x="53" y="110"/>
                  <a:pt x="48" y="104"/>
                </a:cubicBezTo>
                <a:cubicBezTo>
                  <a:pt x="41" y="98"/>
                  <a:pt x="37" y="88"/>
                  <a:pt x="37" y="78"/>
                </a:cubicBezTo>
                <a:cubicBezTo>
                  <a:pt x="37" y="56"/>
                  <a:pt x="54" y="38"/>
                  <a:pt x="76" y="38"/>
                </a:cubicBezTo>
                <a:cubicBezTo>
                  <a:pt x="98" y="38"/>
                  <a:pt x="116" y="55"/>
                  <a:pt x="116" y="77"/>
                </a:cubicBezTo>
                <a:close/>
                <a:moveTo>
                  <a:pt x="81" y="53"/>
                </a:moveTo>
                <a:cubicBezTo>
                  <a:pt x="81" y="51"/>
                  <a:pt x="79" y="49"/>
                  <a:pt x="77" y="49"/>
                </a:cubicBezTo>
                <a:cubicBezTo>
                  <a:pt x="61" y="49"/>
                  <a:pt x="48" y="62"/>
                  <a:pt x="48" y="77"/>
                </a:cubicBezTo>
                <a:cubicBezTo>
                  <a:pt x="48" y="80"/>
                  <a:pt x="50" y="82"/>
                  <a:pt x="53" y="82"/>
                </a:cubicBezTo>
                <a:cubicBezTo>
                  <a:pt x="55" y="82"/>
                  <a:pt x="57" y="80"/>
                  <a:pt x="57" y="77"/>
                </a:cubicBezTo>
                <a:cubicBezTo>
                  <a:pt x="57" y="67"/>
                  <a:pt x="66" y="58"/>
                  <a:pt x="77" y="58"/>
                </a:cubicBezTo>
                <a:cubicBezTo>
                  <a:pt x="79" y="58"/>
                  <a:pt x="81" y="56"/>
                  <a:pt x="81" y="53"/>
                </a:cubicBezTo>
                <a:close/>
                <a:moveTo>
                  <a:pt x="77" y="25"/>
                </a:moveTo>
                <a:cubicBezTo>
                  <a:pt x="79" y="25"/>
                  <a:pt x="81" y="23"/>
                  <a:pt x="81" y="20"/>
                </a:cubicBezTo>
                <a:cubicBezTo>
                  <a:pt x="81" y="5"/>
                  <a:pt x="81" y="5"/>
                  <a:pt x="81" y="5"/>
                </a:cubicBezTo>
                <a:cubicBezTo>
                  <a:pt x="81" y="2"/>
                  <a:pt x="79" y="0"/>
                  <a:pt x="77" y="0"/>
                </a:cubicBezTo>
                <a:cubicBezTo>
                  <a:pt x="74" y="0"/>
                  <a:pt x="72" y="2"/>
                  <a:pt x="72" y="5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3"/>
                  <a:pt x="74" y="25"/>
                  <a:pt x="77" y="25"/>
                </a:cubicBezTo>
                <a:close/>
                <a:moveTo>
                  <a:pt x="24" y="77"/>
                </a:moveTo>
                <a:cubicBezTo>
                  <a:pt x="24" y="75"/>
                  <a:pt x="22" y="73"/>
                  <a:pt x="20" y="73"/>
                </a:cubicBezTo>
                <a:cubicBezTo>
                  <a:pt x="4" y="73"/>
                  <a:pt x="4" y="73"/>
                  <a:pt x="4" y="73"/>
                </a:cubicBezTo>
                <a:cubicBezTo>
                  <a:pt x="2" y="73"/>
                  <a:pt x="0" y="75"/>
                  <a:pt x="0" y="77"/>
                </a:cubicBezTo>
                <a:cubicBezTo>
                  <a:pt x="0" y="80"/>
                  <a:pt x="2" y="82"/>
                  <a:pt x="4" y="82"/>
                </a:cubicBezTo>
                <a:cubicBezTo>
                  <a:pt x="20" y="82"/>
                  <a:pt x="20" y="82"/>
                  <a:pt x="20" y="82"/>
                </a:cubicBezTo>
                <a:cubicBezTo>
                  <a:pt x="22" y="82"/>
                  <a:pt x="24" y="80"/>
                  <a:pt x="24" y="77"/>
                </a:cubicBezTo>
                <a:close/>
                <a:moveTo>
                  <a:pt x="149" y="73"/>
                </a:moveTo>
                <a:cubicBezTo>
                  <a:pt x="133" y="73"/>
                  <a:pt x="133" y="73"/>
                  <a:pt x="133" y="73"/>
                </a:cubicBezTo>
                <a:cubicBezTo>
                  <a:pt x="131" y="73"/>
                  <a:pt x="129" y="75"/>
                  <a:pt x="129" y="77"/>
                </a:cubicBezTo>
                <a:cubicBezTo>
                  <a:pt x="129" y="80"/>
                  <a:pt x="131" y="82"/>
                  <a:pt x="133" y="82"/>
                </a:cubicBezTo>
                <a:cubicBezTo>
                  <a:pt x="149" y="82"/>
                  <a:pt x="149" y="82"/>
                  <a:pt x="149" y="82"/>
                </a:cubicBezTo>
                <a:cubicBezTo>
                  <a:pt x="151" y="82"/>
                  <a:pt x="153" y="80"/>
                  <a:pt x="153" y="77"/>
                </a:cubicBezTo>
                <a:cubicBezTo>
                  <a:pt x="153" y="75"/>
                  <a:pt x="151" y="73"/>
                  <a:pt x="149" y="73"/>
                </a:cubicBezTo>
                <a:close/>
                <a:moveTo>
                  <a:pt x="33" y="114"/>
                </a:moveTo>
                <a:cubicBezTo>
                  <a:pt x="22" y="125"/>
                  <a:pt x="22" y="125"/>
                  <a:pt x="22" y="125"/>
                </a:cubicBezTo>
                <a:cubicBezTo>
                  <a:pt x="21" y="127"/>
                  <a:pt x="21" y="130"/>
                  <a:pt x="22" y="131"/>
                </a:cubicBezTo>
                <a:cubicBezTo>
                  <a:pt x="23" y="132"/>
                  <a:pt x="24" y="133"/>
                  <a:pt x="25" y="133"/>
                </a:cubicBezTo>
                <a:cubicBezTo>
                  <a:pt x="27" y="133"/>
                  <a:pt x="28" y="132"/>
                  <a:pt x="29" y="131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1" y="119"/>
                  <a:pt x="41" y="116"/>
                  <a:pt x="40" y="114"/>
                </a:cubicBezTo>
                <a:cubicBezTo>
                  <a:pt x="38" y="112"/>
                  <a:pt x="35" y="112"/>
                  <a:pt x="33" y="114"/>
                </a:cubicBezTo>
                <a:close/>
                <a:moveTo>
                  <a:pt x="117" y="41"/>
                </a:moveTo>
                <a:cubicBezTo>
                  <a:pt x="118" y="41"/>
                  <a:pt x="119" y="41"/>
                  <a:pt x="120" y="4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3" y="27"/>
                  <a:pt x="133" y="25"/>
                  <a:pt x="131" y="23"/>
                </a:cubicBezTo>
                <a:cubicBezTo>
                  <a:pt x="129" y="21"/>
                  <a:pt x="126" y="21"/>
                  <a:pt x="125" y="23"/>
                </a:cubicBezTo>
                <a:cubicBezTo>
                  <a:pt x="114" y="34"/>
                  <a:pt x="114" y="34"/>
                  <a:pt x="114" y="34"/>
                </a:cubicBezTo>
                <a:cubicBezTo>
                  <a:pt x="112" y="36"/>
                  <a:pt x="112" y="38"/>
                  <a:pt x="114" y="40"/>
                </a:cubicBezTo>
                <a:cubicBezTo>
                  <a:pt x="114" y="41"/>
                  <a:pt x="116" y="41"/>
                  <a:pt x="117" y="41"/>
                </a:cubicBezTo>
                <a:close/>
                <a:moveTo>
                  <a:pt x="33" y="40"/>
                </a:moveTo>
                <a:cubicBezTo>
                  <a:pt x="34" y="41"/>
                  <a:pt x="35" y="41"/>
                  <a:pt x="36" y="41"/>
                </a:cubicBezTo>
                <a:cubicBezTo>
                  <a:pt x="38" y="41"/>
                  <a:pt x="39" y="41"/>
                  <a:pt x="40" y="40"/>
                </a:cubicBezTo>
                <a:cubicBezTo>
                  <a:pt x="41" y="38"/>
                  <a:pt x="41" y="36"/>
                  <a:pt x="40" y="34"/>
                </a:cubicBezTo>
                <a:cubicBezTo>
                  <a:pt x="29" y="23"/>
                  <a:pt x="29" y="23"/>
                  <a:pt x="29" y="23"/>
                </a:cubicBezTo>
                <a:cubicBezTo>
                  <a:pt x="27" y="21"/>
                  <a:pt x="24" y="21"/>
                  <a:pt x="22" y="23"/>
                </a:cubicBezTo>
                <a:cubicBezTo>
                  <a:pt x="21" y="25"/>
                  <a:pt x="21" y="27"/>
                  <a:pt x="22" y="29"/>
                </a:cubicBezTo>
                <a:lnTo>
                  <a:pt x="33" y="40"/>
                </a:lnTo>
                <a:close/>
                <a:moveTo>
                  <a:pt x="120" y="114"/>
                </a:moveTo>
                <a:cubicBezTo>
                  <a:pt x="118" y="112"/>
                  <a:pt x="115" y="112"/>
                  <a:pt x="114" y="114"/>
                </a:cubicBezTo>
                <a:cubicBezTo>
                  <a:pt x="112" y="116"/>
                  <a:pt x="112" y="119"/>
                  <a:pt x="114" y="120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32"/>
                  <a:pt x="127" y="133"/>
                  <a:pt x="128" y="133"/>
                </a:cubicBezTo>
                <a:cubicBezTo>
                  <a:pt x="129" y="133"/>
                  <a:pt x="130" y="132"/>
                  <a:pt x="131" y="131"/>
                </a:cubicBezTo>
                <a:cubicBezTo>
                  <a:pt x="133" y="130"/>
                  <a:pt x="133" y="127"/>
                  <a:pt x="131" y="125"/>
                </a:cubicBezTo>
                <a:lnTo>
                  <a:pt x="120" y="114"/>
                </a:lnTo>
                <a:close/>
                <a:moveTo>
                  <a:pt x="120" y="114"/>
                </a:moveTo>
                <a:cubicBezTo>
                  <a:pt x="120" y="114"/>
                  <a:pt x="120" y="114"/>
                  <a:pt x="120" y="11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5" name="Freeform 135">
            <a:extLst>
              <a:ext uri="{FF2B5EF4-FFF2-40B4-BE49-F238E27FC236}">
                <a16:creationId xmlns:a16="http://schemas.microsoft.com/office/drawing/2014/main" id="{7E19AAC2-126D-47FB-868C-7090A7368B3B}"/>
              </a:ext>
            </a:extLst>
          </p:cNvPr>
          <p:cNvSpPr>
            <a:spLocks noEditPoints="1"/>
          </p:cNvSpPr>
          <p:nvPr/>
        </p:nvSpPr>
        <p:spPr bwMode="auto">
          <a:xfrm>
            <a:off x="2940051" y="5229226"/>
            <a:ext cx="254000" cy="255588"/>
          </a:xfrm>
          <a:custGeom>
            <a:avLst/>
            <a:gdLst>
              <a:gd name="T0" fmla="*/ 85 w 161"/>
              <a:gd name="T1" fmla="*/ 38 h 161"/>
              <a:gd name="T2" fmla="*/ 104 w 161"/>
              <a:gd name="T3" fmla="*/ 19 h 161"/>
              <a:gd name="T4" fmla="*/ 85 w 161"/>
              <a:gd name="T5" fmla="*/ 0 h 161"/>
              <a:gd name="T6" fmla="*/ 66 w 161"/>
              <a:gd name="T7" fmla="*/ 19 h 161"/>
              <a:gd name="T8" fmla="*/ 85 w 161"/>
              <a:gd name="T9" fmla="*/ 38 h 161"/>
              <a:gd name="T10" fmla="*/ 61 w 161"/>
              <a:gd name="T11" fmla="*/ 66 h 161"/>
              <a:gd name="T12" fmla="*/ 108 w 161"/>
              <a:gd name="T13" fmla="*/ 66 h 161"/>
              <a:gd name="T14" fmla="*/ 113 w 161"/>
              <a:gd name="T15" fmla="*/ 62 h 161"/>
              <a:gd name="T16" fmla="*/ 113 w 161"/>
              <a:gd name="T17" fmla="*/ 57 h 161"/>
              <a:gd name="T18" fmla="*/ 106 w 161"/>
              <a:gd name="T19" fmla="*/ 38 h 161"/>
              <a:gd name="T20" fmla="*/ 85 w 161"/>
              <a:gd name="T21" fmla="*/ 48 h 161"/>
              <a:gd name="T22" fmla="*/ 64 w 161"/>
              <a:gd name="T23" fmla="*/ 38 h 161"/>
              <a:gd name="T24" fmla="*/ 56 w 161"/>
              <a:gd name="T25" fmla="*/ 57 h 161"/>
              <a:gd name="T26" fmla="*/ 56 w 161"/>
              <a:gd name="T27" fmla="*/ 62 h 161"/>
              <a:gd name="T28" fmla="*/ 61 w 161"/>
              <a:gd name="T29" fmla="*/ 66 h 161"/>
              <a:gd name="T30" fmla="*/ 156 w 161"/>
              <a:gd name="T31" fmla="*/ 78 h 161"/>
              <a:gd name="T32" fmla="*/ 144 w 161"/>
              <a:gd name="T33" fmla="*/ 79 h 161"/>
              <a:gd name="T34" fmla="*/ 118 w 161"/>
              <a:gd name="T35" fmla="*/ 110 h 161"/>
              <a:gd name="T36" fmla="*/ 111 w 161"/>
              <a:gd name="T37" fmla="*/ 113 h 161"/>
              <a:gd name="T38" fmla="*/ 90 w 161"/>
              <a:gd name="T39" fmla="*/ 113 h 161"/>
              <a:gd name="T40" fmla="*/ 85 w 161"/>
              <a:gd name="T41" fmla="*/ 109 h 161"/>
              <a:gd name="T42" fmla="*/ 90 w 161"/>
              <a:gd name="T43" fmla="*/ 104 h 161"/>
              <a:gd name="T44" fmla="*/ 108 w 161"/>
              <a:gd name="T45" fmla="*/ 104 h 161"/>
              <a:gd name="T46" fmla="*/ 118 w 161"/>
              <a:gd name="T47" fmla="*/ 95 h 161"/>
              <a:gd name="T48" fmla="*/ 108 w 161"/>
              <a:gd name="T49" fmla="*/ 85 h 161"/>
              <a:gd name="T50" fmla="*/ 84 w 161"/>
              <a:gd name="T51" fmla="*/ 85 h 161"/>
              <a:gd name="T52" fmla="*/ 78 w 161"/>
              <a:gd name="T53" fmla="*/ 82 h 161"/>
              <a:gd name="T54" fmla="*/ 49 w 161"/>
              <a:gd name="T55" fmla="*/ 75 h 161"/>
              <a:gd name="T56" fmla="*/ 35 w 161"/>
              <a:gd name="T57" fmla="*/ 82 h 161"/>
              <a:gd name="T58" fmla="*/ 35 w 161"/>
              <a:gd name="T59" fmla="*/ 82 h 161"/>
              <a:gd name="T60" fmla="*/ 28 w 161"/>
              <a:gd name="T61" fmla="*/ 88 h 161"/>
              <a:gd name="T62" fmla="*/ 55 w 161"/>
              <a:gd name="T63" fmla="*/ 141 h 161"/>
              <a:gd name="T64" fmla="*/ 108 w 161"/>
              <a:gd name="T65" fmla="*/ 141 h 161"/>
              <a:gd name="T66" fmla="*/ 131 w 161"/>
              <a:gd name="T67" fmla="*/ 130 h 161"/>
              <a:gd name="T68" fmla="*/ 158 w 161"/>
              <a:gd name="T69" fmla="*/ 91 h 161"/>
              <a:gd name="T70" fmla="*/ 156 w 161"/>
              <a:gd name="T71" fmla="*/ 78 h 161"/>
              <a:gd name="T72" fmla="*/ 22 w 161"/>
              <a:gd name="T73" fmla="*/ 96 h 161"/>
              <a:gd name="T74" fmla="*/ 9 w 161"/>
              <a:gd name="T75" fmla="*/ 92 h 161"/>
              <a:gd name="T76" fmla="*/ 3 w 161"/>
              <a:gd name="T77" fmla="*/ 95 h 161"/>
              <a:gd name="T78" fmla="*/ 1 w 161"/>
              <a:gd name="T79" fmla="*/ 101 h 161"/>
              <a:gd name="T80" fmla="*/ 29 w 161"/>
              <a:gd name="T81" fmla="*/ 158 h 161"/>
              <a:gd name="T82" fmla="*/ 35 w 161"/>
              <a:gd name="T83" fmla="*/ 160 h 161"/>
              <a:gd name="T84" fmla="*/ 41 w 161"/>
              <a:gd name="T85" fmla="*/ 157 h 161"/>
              <a:gd name="T86" fmla="*/ 45 w 161"/>
              <a:gd name="T87" fmla="*/ 144 h 161"/>
              <a:gd name="T88" fmla="*/ 22 w 161"/>
              <a:gd name="T89" fmla="*/ 9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1" h="161">
                <a:moveTo>
                  <a:pt x="85" y="38"/>
                </a:moveTo>
                <a:cubicBezTo>
                  <a:pt x="95" y="38"/>
                  <a:pt x="104" y="30"/>
                  <a:pt x="104" y="19"/>
                </a:cubicBezTo>
                <a:cubicBezTo>
                  <a:pt x="104" y="9"/>
                  <a:pt x="95" y="0"/>
                  <a:pt x="85" y="0"/>
                </a:cubicBezTo>
                <a:cubicBezTo>
                  <a:pt x="75" y="0"/>
                  <a:pt x="66" y="9"/>
                  <a:pt x="66" y="19"/>
                </a:cubicBezTo>
                <a:cubicBezTo>
                  <a:pt x="66" y="30"/>
                  <a:pt x="75" y="38"/>
                  <a:pt x="85" y="38"/>
                </a:cubicBezTo>
                <a:close/>
                <a:moveTo>
                  <a:pt x="61" y="66"/>
                </a:moveTo>
                <a:cubicBezTo>
                  <a:pt x="108" y="66"/>
                  <a:pt x="108" y="66"/>
                  <a:pt x="108" y="66"/>
                </a:cubicBezTo>
                <a:cubicBezTo>
                  <a:pt x="111" y="66"/>
                  <a:pt x="113" y="64"/>
                  <a:pt x="113" y="62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0"/>
                  <a:pt x="110" y="43"/>
                  <a:pt x="106" y="38"/>
                </a:cubicBezTo>
                <a:cubicBezTo>
                  <a:pt x="101" y="44"/>
                  <a:pt x="93" y="48"/>
                  <a:pt x="85" y="48"/>
                </a:cubicBezTo>
                <a:cubicBezTo>
                  <a:pt x="77" y="48"/>
                  <a:pt x="69" y="44"/>
                  <a:pt x="64" y="38"/>
                </a:cubicBezTo>
                <a:cubicBezTo>
                  <a:pt x="59" y="43"/>
                  <a:pt x="56" y="50"/>
                  <a:pt x="56" y="57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4"/>
                  <a:pt x="59" y="66"/>
                  <a:pt x="61" y="66"/>
                </a:cubicBezTo>
                <a:close/>
                <a:moveTo>
                  <a:pt x="156" y="78"/>
                </a:moveTo>
                <a:cubicBezTo>
                  <a:pt x="153" y="75"/>
                  <a:pt x="147" y="75"/>
                  <a:pt x="144" y="79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7" y="112"/>
                  <a:pt x="113" y="113"/>
                  <a:pt x="111" y="113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87" y="113"/>
                  <a:pt x="85" y="111"/>
                  <a:pt x="85" y="109"/>
                </a:cubicBezTo>
                <a:cubicBezTo>
                  <a:pt x="85" y="106"/>
                  <a:pt x="87" y="104"/>
                  <a:pt x="90" y="104"/>
                </a:cubicBezTo>
                <a:cubicBezTo>
                  <a:pt x="96" y="104"/>
                  <a:pt x="103" y="104"/>
                  <a:pt x="108" y="104"/>
                </a:cubicBezTo>
                <a:cubicBezTo>
                  <a:pt x="113" y="104"/>
                  <a:pt x="118" y="100"/>
                  <a:pt x="118" y="95"/>
                </a:cubicBezTo>
                <a:cubicBezTo>
                  <a:pt x="118" y="89"/>
                  <a:pt x="113" y="85"/>
                  <a:pt x="108" y="85"/>
                </a:cubicBezTo>
                <a:cubicBezTo>
                  <a:pt x="86" y="85"/>
                  <a:pt x="107" y="85"/>
                  <a:pt x="84" y="85"/>
                </a:cubicBezTo>
                <a:cubicBezTo>
                  <a:pt x="81" y="85"/>
                  <a:pt x="80" y="84"/>
                  <a:pt x="78" y="82"/>
                </a:cubicBezTo>
                <a:cubicBezTo>
                  <a:pt x="71" y="76"/>
                  <a:pt x="60" y="72"/>
                  <a:pt x="49" y="75"/>
                </a:cubicBezTo>
                <a:cubicBezTo>
                  <a:pt x="43" y="76"/>
                  <a:pt x="39" y="79"/>
                  <a:pt x="35" y="82"/>
                </a:cubicBezTo>
                <a:cubicBezTo>
                  <a:pt x="35" y="82"/>
                  <a:pt x="35" y="82"/>
                  <a:pt x="35" y="82"/>
                </a:cubicBezTo>
                <a:cubicBezTo>
                  <a:pt x="28" y="88"/>
                  <a:pt x="28" y="88"/>
                  <a:pt x="28" y="88"/>
                </a:cubicBezTo>
                <a:cubicBezTo>
                  <a:pt x="55" y="141"/>
                  <a:pt x="55" y="141"/>
                  <a:pt x="55" y="141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17" y="141"/>
                  <a:pt x="126" y="137"/>
                  <a:pt x="131" y="130"/>
                </a:cubicBezTo>
                <a:cubicBezTo>
                  <a:pt x="158" y="91"/>
                  <a:pt x="158" y="91"/>
                  <a:pt x="158" y="91"/>
                </a:cubicBezTo>
                <a:cubicBezTo>
                  <a:pt x="161" y="87"/>
                  <a:pt x="161" y="81"/>
                  <a:pt x="156" y="78"/>
                </a:cubicBezTo>
                <a:close/>
                <a:moveTo>
                  <a:pt x="22" y="96"/>
                </a:moveTo>
                <a:cubicBezTo>
                  <a:pt x="19" y="92"/>
                  <a:pt x="14" y="90"/>
                  <a:pt x="9" y="92"/>
                </a:cubicBezTo>
                <a:cubicBezTo>
                  <a:pt x="3" y="95"/>
                  <a:pt x="3" y="95"/>
                  <a:pt x="3" y="95"/>
                </a:cubicBezTo>
                <a:cubicBezTo>
                  <a:pt x="0" y="96"/>
                  <a:pt x="0" y="99"/>
                  <a:pt x="1" y="101"/>
                </a:cubicBezTo>
                <a:cubicBezTo>
                  <a:pt x="29" y="158"/>
                  <a:pt x="29" y="158"/>
                  <a:pt x="29" y="158"/>
                </a:cubicBezTo>
                <a:cubicBezTo>
                  <a:pt x="30" y="160"/>
                  <a:pt x="33" y="161"/>
                  <a:pt x="35" y="160"/>
                </a:cubicBezTo>
                <a:cubicBezTo>
                  <a:pt x="41" y="157"/>
                  <a:pt x="41" y="157"/>
                  <a:pt x="41" y="157"/>
                </a:cubicBezTo>
                <a:cubicBezTo>
                  <a:pt x="46" y="154"/>
                  <a:pt x="48" y="149"/>
                  <a:pt x="45" y="144"/>
                </a:cubicBezTo>
                <a:lnTo>
                  <a:pt x="22" y="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6" name="Freeform 136">
            <a:extLst>
              <a:ext uri="{FF2B5EF4-FFF2-40B4-BE49-F238E27FC236}">
                <a16:creationId xmlns:a16="http://schemas.microsoft.com/office/drawing/2014/main" id="{C8B1D321-0660-4E9C-AF49-6579A2BEDCF0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5232401"/>
            <a:ext cx="254000" cy="247650"/>
          </a:xfrm>
          <a:custGeom>
            <a:avLst/>
            <a:gdLst>
              <a:gd name="T0" fmla="*/ 148 w 160"/>
              <a:gd name="T1" fmla="*/ 37 h 156"/>
              <a:gd name="T2" fmla="*/ 99 w 160"/>
              <a:gd name="T3" fmla="*/ 37 h 156"/>
              <a:gd name="T4" fmla="*/ 117 w 160"/>
              <a:gd name="T5" fmla="*/ 8 h 156"/>
              <a:gd name="T6" fmla="*/ 115 w 160"/>
              <a:gd name="T7" fmla="*/ 1 h 156"/>
              <a:gd name="T8" fmla="*/ 108 w 160"/>
              <a:gd name="T9" fmla="*/ 3 h 156"/>
              <a:gd name="T10" fmla="*/ 87 w 160"/>
              <a:gd name="T11" fmla="*/ 37 h 156"/>
              <a:gd name="T12" fmla="*/ 74 w 160"/>
              <a:gd name="T13" fmla="*/ 37 h 156"/>
              <a:gd name="T14" fmla="*/ 53 w 160"/>
              <a:gd name="T15" fmla="*/ 3 h 156"/>
              <a:gd name="T16" fmla="*/ 45 w 160"/>
              <a:gd name="T17" fmla="*/ 1 h 156"/>
              <a:gd name="T18" fmla="*/ 44 w 160"/>
              <a:gd name="T19" fmla="*/ 8 h 156"/>
              <a:gd name="T20" fmla="*/ 61 w 160"/>
              <a:gd name="T21" fmla="*/ 37 h 156"/>
              <a:gd name="T22" fmla="*/ 12 w 160"/>
              <a:gd name="T23" fmla="*/ 37 h 156"/>
              <a:gd name="T24" fmla="*/ 0 w 160"/>
              <a:gd name="T25" fmla="*/ 49 h 156"/>
              <a:gd name="T26" fmla="*/ 0 w 160"/>
              <a:gd name="T27" fmla="*/ 145 h 156"/>
              <a:gd name="T28" fmla="*/ 12 w 160"/>
              <a:gd name="T29" fmla="*/ 156 h 156"/>
              <a:gd name="T30" fmla="*/ 148 w 160"/>
              <a:gd name="T31" fmla="*/ 156 h 156"/>
              <a:gd name="T32" fmla="*/ 160 w 160"/>
              <a:gd name="T33" fmla="*/ 145 h 156"/>
              <a:gd name="T34" fmla="*/ 160 w 160"/>
              <a:gd name="T35" fmla="*/ 49 h 156"/>
              <a:gd name="T36" fmla="*/ 148 w 160"/>
              <a:gd name="T37" fmla="*/ 37 h 156"/>
              <a:gd name="T38" fmla="*/ 112 w 160"/>
              <a:gd name="T39" fmla="*/ 131 h 156"/>
              <a:gd name="T40" fmla="*/ 106 w 160"/>
              <a:gd name="T41" fmla="*/ 137 h 156"/>
              <a:gd name="T42" fmla="*/ 25 w 160"/>
              <a:gd name="T43" fmla="*/ 137 h 156"/>
              <a:gd name="T44" fmla="*/ 19 w 160"/>
              <a:gd name="T45" fmla="*/ 131 h 156"/>
              <a:gd name="T46" fmla="*/ 19 w 160"/>
              <a:gd name="T47" fmla="*/ 63 h 156"/>
              <a:gd name="T48" fmla="*/ 25 w 160"/>
              <a:gd name="T49" fmla="*/ 56 h 156"/>
              <a:gd name="T50" fmla="*/ 106 w 160"/>
              <a:gd name="T51" fmla="*/ 56 h 156"/>
              <a:gd name="T52" fmla="*/ 112 w 160"/>
              <a:gd name="T53" fmla="*/ 63 h 156"/>
              <a:gd name="T54" fmla="*/ 112 w 160"/>
              <a:gd name="T55" fmla="*/ 131 h 156"/>
              <a:gd name="T56" fmla="*/ 136 w 160"/>
              <a:gd name="T57" fmla="*/ 129 h 156"/>
              <a:gd name="T58" fmla="*/ 125 w 160"/>
              <a:gd name="T59" fmla="*/ 118 h 156"/>
              <a:gd name="T60" fmla="*/ 136 w 160"/>
              <a:gd name="T61" fmla="*/ 107 h 156"/>
              <a:gd name="T62" fmla="*/ 147 w 160"/>
              <a:gd name="T63" fmla="*/ 118 h 156"/>
              <a:gd name="T64" fmla="*/ 136 w 160"/>
              <a:gd name="T65" fmla="*/ 129 h 156"/>
              <a:gd name="T66" fmla="*/ 136 w 160"/>
              <a:gd name="T67" fmla="*/ 87 h 156"/>
              <a:gd name="T68" fmla="*/ 125 w 160"/>
              <a:gd name="T69" fmla="*/ 76 h 156"/>
              <a:gd name="T70" fmla="*/ 136 w 160"/>
              <a:gd name="T71" fmla="*/ 65 h 156"/>
              <a:gd name="T72" fmla="*/ 147 w 160"/>
              <a:gd name="T73" fmla="*/ 76 h 156"/>
              <a:gd name="T74" fmla="*/ 136 w 160"/>
              <a:gd name="T75" fmla="*/ 87 h 156"/>
              <a:gd name="T76" fmla="*/ 136 w 160"/>
              <a:gd name="T77" fmla="*/ 87 h 156"/>
              <a:gd name="T78" fmla="*/ 136 w 160"/>
              <a:gd name="T79" fmla="*/ 87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6">
                <a:moveTo>
                  <a:pt x="148" y="37"/>
                </a:moveTo>
                <a:cubicBezTo>
                  <a:pt x="99" y="37"/>
                  <a:pt x="99" y="37"/>
                  <a:pt x="99" y="37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6"/>
                  <a:pt x="117" y="3"/>
                  <a:pt x="115" y="1"/>
                </a:cubicBezTo>
                <a:cubicBezTo>
                  <a:pt x="112" y="0"/>
                  <a:pt x="109" y="0"/>
                  <a:pt x="108" y="3"/>
                </a:cubicBezTo>
                <a:cubicBezTo>
                  <a:pt x="87" y="37"/>
                  <a:pt x="87" y="37"/>
                  <a:pt x="87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53" y="3"/>
                  <a:pt x="53" y="3"/>
                  <a:pt x="53" y="3"/>
                </a:cubicBezTo>
                <a:cubicBezTo>
                  <a:pt x="51" y="0"/>
                  <a:pt x="48" y="0"/>
                  <a:pt x="45" y="1"/>
                </a:cubicBezTo>
                <a:cubicBezTo>
                  <a:pt x="43" y="3"/>
                  <a:pt x="42" y="6"/>
                  <a:pt x="44" y="8"/>
                </a:cubicBezTo>
                <a:cubicBezTo>
                  <a:pt x="61" y="37"/>
                  <a:pt x="61" y="37"/>
                  <a:pt x="61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5" y="37"/>
                  <a:pt x="0" y="42"/>
                  <a:pt x="0" y="49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1"/>
                  <a:pt x="5" y="156"/>
                  <a:pt x="12" y="156"/>
                </a:cubicBezTo>
                <a:cubicBezTo>
                  <a:pt x="148" y="156"/>
                  <a:pt x="148" y="156"/>
                  <a:pt x="148" y="156"/>
                </a:cubicBezTo>
                <a:cubicBezTo>
                  <a:pt x="155" y="156"/>
                  <a:pt x="160" y="151"/>
                  <a:pt x="160" y="145"/>
                </a:cubicBezTo>
                <a:cubicBezTo>
                  <a:pt x="160" y="49"/>
                  <a:pt x="160" y="49"/>
                  <a:pt x="160" y="49"/>
                </a:cubicBezTo>
                <a:cubicBezTo>
                  <a:pt x="160" y="42"/>
                  <a:pt x="155" y="37"/>
                  <a:pt x="148" y="37"/>
                </a:cubicBezTo>
                <a:close/>
                <a:moveTo>
                  <a:pt x="112" y="131"/>
                </a:moveTo>
                <a:cubicBezTo>
                  <a:pt x="112" y="134"/>
                  <a:pt x="109" y="137"/>
                  <a:pt x="10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2" y="137"/>
                  <a:pt x="19" y="134"/>
                  <a:pt x="19" y="131"/>
                </a:cubicBezTo>
                <a:cubicBezTo>
                  <a:pt x="19" y="63"/>
                  <a:pt x="19" y="63"/>
                  <a:pt x="19" y="63"/>
                </a:cubicBezTo>
                <a:cubicBezTo>
                  <a:pt x="19" y="59"/>
                  <a:pt x="22" y="56"/>
                  <a:pt x="25" y="56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9" y="56"/>
                  <a:pt x="112" y="59"/>
                  <a:pt x="112" y="63"/>
                </a:cubicBezTo>
                <a:lnTo>
                  <a:pt x="112" y="131"/>
                </a:lnTo>
                <a:close/>
                <a:moveTo>
                  <a:pt x="136" y="129"/>
                </a:moveTo>
                <a:cubicBezTo>
                  <a:pt x="130" y="129"/>
                  <a:pt x="125" y="124"/>
                  <a:pt x="125" y="118"/>
                </a:cubicBezTo>
                <a:cubicBezTo>
                  <a:pt x="125" y="112"/>
                  <a:pt x="130" y="107"/>
                  <a:pt x="136" y="107"/>
                </a:cubicBezTo>
                <a:cubicBezTo>
                  <a:pt x="142" y="107"/>
                  <a:pt x="147" y="112"/>
                  <a:pt x="147" y="118"/>
                </a:cubicBezTo>
                <a:cubicBezTo>
                  <a:pt x="147" y="124"/>
                  <a:pt x="142" y="129"/>
                  <a:pt x="136" y="129"/>
                </a:cubicBezTo>
                <a:close/>
                <a:moveTo>
                  <a:pt x="136" y="87"/>
                </a:moveTo>
                <a:cubicBezTo>
                  <a:pt x="130" y="87"/>
                  <a:pt x="125" y="82"/>
                  <a:pt x="125" y="76"/>
                </a:cubicBezTo>
                <a:cubicBezTo>
                  <a:pt x="125" y="70"/>
                  <a:pt x="130" y="65"/>
                  <a:pt x="136" y="65"/>
                </a:cubicBezTo>
                <a:cubicBezTo>
                  <a:pt x="142" y="65"/>
                  <a:pt x="147" y="70"/>
                  <a:pt x="147" y="76"/>
                </a:cubicBezTo>
                <a:cubicBezTo>
                  <a:pt x="147" y="82"/>
                  <a:pt x="142" y="87"/>
                  <a:pt x="136" y="87"/>
                </a:cubicBezTo>
                <a:close/>
                <a:moveTo>
                  <a:pt x="136" y="87"/>
                </a:moveTo>
                <a:cubicBezTo>
                  <a:pt x="136" y="87"/>
                  <a:pt x="136" y="87"/>
                  <a:pt x="136" y="8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7" name="Freeform 137">
            <a:extLst>
              <a:ext uri="{FF2B5EF4-FFF2-40B4-BE49-F238E27FC236}">
                <a16:creationId xmlns:a16="http://schemas.microsoft.com/office/drawing/2014/main" id="{B1558CD9-1650-40DE-AD71-0541CE3CDF8E}"/>
              </a:ext>
            </a:extLst>
          </p:cNvPr>
          <p:cNvSpPr>
            <a:spLocks noEditPoints="1"/>
          </p:cNvSpPr>
          <p:nvPr/>
        </p:nvSpPr>
        <p:spPr bwMode="auto">
          <a:xfrm>
            <a:off x="2940051" y="4127501"/>
            <a:ext cx="252413" cy="254000"/>
          </a:xfrm>
          <a:custGeom>
            <a:avLst/>
            <a:gdLst>
              <a:gd name="T0" fmla="*/ 107 w 160"/>
              <a:gd name="T1" fmla="*/ 72 h 160"/>
              <a:gd name="T2" fmla="*/ 103 w 160"/>
              <a:gd name="T3" fmla="*/ 67 h 160"/>
              <a:gd name="T4" fmla="*/ 98 w 160"/>
              <a:gd name="T5" fmla="*/ 72 h 160"/>
              <a:gd name="T6" fmla="*/ 103 w 160"/>
              <a:gd name="T7" fmla="*/ 77 h 160"/>
              <a:gd name="T8" fmla="*/ 107 w 160"/>
              <a:gd name="T9" fmla="*/ 72 h 160"/>
              <a:gd name="T10" fmla="*/ 110 w 160"/>
              <a:gd name="T11" fmla="*/ 69 h 160"/>
              <a:gd name="T12" fmla="*/ 115 w 160"/>
              <a:gd name="T13" fmla="*/ 64 h 160"/>
              <a:gd name="T14" fmla="*/ 110 w 160"/>
              <a:gd name="T15" fmla="*/ 60 h 160"/>
              <a:gd name="T16" fmla="*/ 106 w 160"/>
              <a:gd name="T17" fmla="*/ 64 h 160"/>
              <a:gd name="T18" fmla="*/ 110 w 160"/>
              <a:gd name="T19" fmla="*/ 69 h 160"/>
              <a:gd name="T20" fmla="*/ 51 w 160"/>
              <a:gd name="T21" fmla="*/ 63 h 160"/>
              <a:gd name="T22" fmla="*/ 44 w 160"/>
              <a:gd name="T23" fmla="*/ 63 h 160"/>
              <a:gd name="T24" fmla="*/ 44 w 160"/>
              <a:gd name="T25" fmla="*/ 69 h 160"/>
              <a:gd name="T26" fmla="*/ 37 w 160"/>
              <a:gd name="T27" fmla="*/ 69 h 160"/>
              <a:gd name="T28" fmla="*/ 37 w 160"/>
              <a:gd name="T29" fmla="*/ 76 h 160"/>
              <a:gd name="T30" fmla="*/ 44 w 160"/>
              <a:gd name="T31" fmla="*/ 76 h 160"/>
              <a:gd name="T32" fmla="*/ 44 w 160"/>
              <a:gd name="T33" fmla="*/ 83 h 160"/>
              <a:gd name="T34" fmla="*/ 51 w 160"/>
              <a:gd name="T35" fmla="*/ 83 h 160"/>
              <a:gd name="T36" fmla="*/ 51 w 160"/>
              <a:gd name="T37" fmla="*/ 76 h 160"/>
              <a:gd name="T38" fmla="*/ 57 w 160"/>
              <a:gd name="T39" fmla="*/ 76 h 160"/>
              <a:gd name="T40" fmla="*/ 57 w 160"/>
              <a:gd name="T41" fmla="*/ 69 h 160"/>
              <a:gd name="T42" fmla="*/ 51 w 160"/>
              <a:gd name="T43" fmla="*/ 69 h 160"/>
              <a:gd name="T44" fmla="*/ 51 w 160"/>
              <a:gd name="T45" fmla="*/ 63 h 160"/>
              <a:gd name="T46" fmla="*/ 80 w 160"/>
              <a:gd name="T47" fmla="*/ 0 h 160"/>
              <a:gd name="T48" fmla="*/ 0 w 160"/>
              <a:gd name="T49" fmla="*/ 80 h 160"/>
              <a:gd name="T50" fmla="*/ 80 w 160"/>
              <a:gd name="T51" fmla="*/ 160 h 160"/>
              <a:gd name="T52" fmla="*/ 160 w 160"/>
              <a:gd name="T53" fmla="*/ 80 h 160"/>
              <a:gd name="T54" fmla="*/ 80 w 160"/>
              <a:gd name="T55" fmla="*/ 0 h 160"/>
              <a:gd name="T56" fmla="*/ 121 w 160"/>
              <a:gd name="T57" fmla="*/ 115 h 160"/>
              <a:gd name="T58" fmla="*/ 114 w 160"/>
              <a:gd name="T59" fmla="*/ 115 h 160"/>
              <a:gd name="T60" fmla="*/ 99 w 160"/>
              <a:gd name="T61" fmla="*/ 91 h 160"/>
              <a:gd name="T62" fmla="*/ 61 w 160"/>
              <a:gd name="T63" fmla="*/ 91 h 160"/>
              <a:gd name="T64" fmla="*/ 46 w 160"/>
              <a:gd name="T65" fmla="*/ 115 h 160"/>
              <a:gd name="T66" fmla="*/ 39 w 160"/>
              <a:gd name="T67" fmla="*/ 115 h 160"/>
              <a:gd name="T68" fmla="*/ 29 w 160"/>
              <a:gd name="T69" fmla="*/ 105 h 160"/>
              <a:gd name="T70" fmla="*/ 31 w 160"/>
              <a:gd name="T71" fmla="*/ 70 h 160"/>
              <a:gd name="T72" fmla="*/ 31 w 160"/>
              <a:gd name="T73" fmla="*/ 70 h 160"/>
              <a:gd name="T74" fmla="*/ 31 w 160"/>
              <a:gd name="T75" fmla="*/ 69 h 160"/>
              <a:gd name="T76" fmla="*/ 53 w 160"/>
              <a:gd name="T77" fmla="*/ 48 h 160"/>
              <a:gd name="T78" fmla="*/ 65 w 160"/>
              <a:gd name="T79" fmla="*/ 52 h 160"/>
              <a:gd name="T80" fmla="*/ 78 w 160"/>
              <a:gd name="T81" fmla="*/ 49 h 160"/>
              <a:gd name="T82" fmla="*/ 82 w 160"/>
              <a:gd name="T83" fmla="*/ 49 h 160"/>
              <a:gd name="T84" fmla="*/ 96 w 160"/>
              <a:gd name="T85" fmla="*/ 52 h 160"/>
              <a:gd name="T86" fmla="*/ 108 w 160"/>
              <a:gd name="T87" fmla="*/ 48 h 160"/>
              <a:gd name="T88" fmla="*/ 129 w 160"/>
              <a:gd name="T89" fmla="*/ 69 h 160"/>
              <a:gd name="T90" fmla="*/ 129 w 160"/>
              <a:gd name="T91" fmla="*/ 70 h 160"/>
              <a:gd name="T92" fmla="*/ 129 w 160"/>
              <a:gd name="T93" fmla="*/ 70 h 160"/>
              <a:gd name="T94" fmla="*/ 131 w 160"/>
              <a:gd name="T95" fmla="*/ 105 h 160"/>
              <a:gd name="T96" fmla="*/ 121 w 160"/>
              <a:gd name="T97" fmla="*/ 115 h 160"/>
              <a:gd name="T98" fmla="*/ 118 w 160"/>
              <a:gd name="T99" fmla="*/ 67 h 160"/>
              <a:gd name="T100" fmla="*/ 113 w 160"/>
              <a:gd name="T101" fmla="*/ 72 h 160"/>
              <a:gd name="T102" fmla="*/ 118 w 160"/>
              <a:gd name="T103" fmla="*/ 77 h 160"/>
              <a:gd name="T104" fmla="*/ 123 w 160"/>
              <a:gd name="T105" fmla="*/ 72 h 160"/>
              <a:gd name="T106" fmla="*/ 118 w 160"/>
              <a:gd name="T107" fmla="*/ 67 h 160"/>
              <a:gd name="T108" fmla="*/ 110 w 160"/>
              <a:gd name="T109" fmla="*/ 75 h 160"/>
              <a:gd name="T110" fmla="*/ 106 w 160"/>
              <a:gd name="T111" fmla="*/ 80 h 160"/>
              <a:gd name="T112" fmla="*/ 110 w 160"/>
              <a:gd name="T113" fmla="*/ 84 h 160"/>
              <a:gd name="T114" fmla="*/ 115 w 160"/>
              <a:gd name="T115" fmla="*/ 80 h 160"/>
              <a:gd name="T116" fmla="*/ 110 w 160"/>
              <a:gd name="T117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07" y="72"/>
                </a:moveTo>
                <a:cubicBezTo>
                  <a:pt x="107" y="69"/>
                  <a:pt x="105" y="67"/>
                  <a:pt x="103" y="67"/>
                </a:cubicBezTo>
                <a:cubicBezTo>
                  <a:pt x="100" y="67"/>
                  <a:pt x="98" y="69"/>
                  <a:pt x="98" y="72"/>
                </a:cubicBezTo>
                <a:cubicBezTo>
                  <a:pt x="98" y="75"/>
                  <a:pt x="100" y="77"/>
                  <a:pt x="103" y="77"/>
                </a:cubicBezTo>
                <a:cubicBezTo>
                  <a:pt x="105" y="77"/>
                  <a:pt x="107" y="75"/>
                  <a:pt x="107" y="72"/>
                </a:cubicBezTo>
                <a:close/>
                <a:moveTo>
                  <a:pt x="110" y="69"/>
                </a:moveTo>
                <a:cubicBezTo>
                  <a:pt x="113" y="69"/>
                  <a:pt x="115" y="67"/>
                  <a:pt x="115" y="64"/>
                </a:cubicBezTo>
                <a:cubicBezTo>
                  <a:pt x="115" y="62"/>
                  <a:pt x="113" y="60"/>
                  <a:pt x="110" y="60"/>
                </a:cubicBezTo>
                <a:cubicBezTo>
                  <a:pt x="108" y="60"/>
                  <a:pt x="106" y="62"/>
                  <a:pt x="106" y="64"/>
                </a:cubicBezTo>
                <a:cubicBezTo>
                  <a:pt x="106" y="67"/>
                  <a:pt x="108" y="69"/>
                  <a:pt x="110" y="69"/>
                </a:cubicBezTo>
                <a:close/>
                <a:moveTo>
                  <a:pt x="51" y="63"/>
                </a:moveTo>
                <a:cubicBezTo>
                  <a:pt x="44" y="63"/>
                  <a:pt x="44" y="63"/>
                  <a:pt x="44" y="63"/>
                </a:cubicBezTo>
                <a:cubicBezTo>
                  <a:pt x="44" y="69"/>
                  <a:pt x="44" y="69"/>
                  <a:pt x="44" y="69"/>
                </a:cubicBezTo>
                <a:cubicBezTo>
                  <a:pt x="37" y="69"/>
                  <a:pt x="37" y="69"/>
                  <a:pt x="37" y="69"/>
                </a:cubicBezTo>
                <a:cubicBezTo>
                  <a:pt x="37" y="76"/>
                  <a:pt x="37" y="76"/>
                  <a:pt x="37" y="76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83"/>
                  <a:pt x="44" y="83"/>
                  <a:pt x="44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76"/>
                  <a:pt x="51" y="76"/>
                  <a:pt x="51" y="76"/>
                </a:cubicBezTo>
                <a:cubicBezTo>
                  <a:pt x="57" y="76"/>
                  <a:pt x="57" y="76"/>
                  <a:pt x="57" y="76"/>
                </a:cubicBezTo>
                <a:cubicBezTo>
                  <a:pt x="57" y="69"/>
                  <a:pt x="57" y="69"/>
                  <a:pt x="57" y="69"/>
                </a:cubicBezTo>
                <a:cubicBezTo>
                  <a:pt x="51" y="69"/>
                  <a:pt x="51" y="69"/>
                  <a:pt x="51" y="69"/>
                </a:cubicBezTo>
                <a:lnTo>
                  <a:pt x="51" y="63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21" y="115"/>
                </a:moveTo>
                <a:cubicBezTo>
                  <a:pt x="114" y="115"/>
                  <a:pt x="114" y="115"/>
                  <a:pt x="114" y="115"/>
                </a:cubicBezTo>
                <a:cubicBezTo>
                  <a:pt x="99" y="91"/>
                  <a:pt x="99" y="91"/>
                  <a:pt x="99" y="91"/>
                </a:cubicBezTo>
                <a:cubicBezTo>
                  <a:pt x="61" y="91"/>
                  <a:pt x="61" y="91"/>
                  <a:pt x="61" y="91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39" y="115"/>
                  <a:pt x="39" y="115"/>
                  <a:pt x="39" y="115"/>
                </a:cubicBezTo>
                <a:cubicBezTo>
                  <a:pt x="34" y="115"/>
                  <a:pt x="29" y="111"/>
                  <a:pt x="29" y="105"/>
                </a:cubicBezTo>
                <a:cubicBezTo>
                  <a:pt x="31" y="70"/>
                  <a:pt x="31" y="70"/>
                  <a:pt x="31" y="70"/>
                </a:cubicBezTo>
                <a:cubicBezTo>
                  <a:pt x="31" y="70"/>
                  <a:pt x="31" y="70"/>
                  <a:pt x="31" y="70"/>
                </a:cubicBezTo>
                <a:cubicBezTo>
                  <a:pt x="31" y="69"/>
                  <a:pt x="31" y="69"/>
                  <a:pt x="31" y="69"/>
                </a:cubicBezTo>
                <a:cubicBezTo>
                  <a:pt x="31" y="57"/>
                  <a:pt x="41" y="48"/>
                  <a:pt x="53" y="48"/>
                </a:cubicBezTo>
                <a:cubicBezTo>
                  <a:pt x="58" y="48"/>
                  <a:pt x="61" y="49"/>
                  <a:pt x="65" y="52"/>
                </a:cubicBezTo>
                <a:cubicBezTo>
                  <a:pt x="70" y="51"/>
                  <a:pt x="72" y="50"/>
                  <a:pt x="78" y="49"/>
                </a:cubicBezTo>
                <a:cubicBezTo>
                  <a:pt x="82" y="49"/>
                  <a:pt x="82" y="49"/>
                  <a:pt x="82" y="49"/>
                </a:cubicBezTo>
                <a:cubicBezTo>
                  <a:pt x="89" y="50"/>
                  <a:pt x="91" y="51"/>
                  <a:pt x="96" y="52"/>
                </a:cubicBezTo>
                <a:cubicBezTo>
                  <a:pt x="99" y="49"/>
                  <a:pt x="103" y="48"/>
                  <a:pt x="108" y="48"/>
                </a:cubicBezTo>
                <a:cubicBezTo>
                  <a:pt x="119" y="48"/>
                  <a:pt x="129" y="57"/>
                  <a:pt x="129" y="69"/>
                </a:cubicBezTo>
                <a:cubicBezTo>
                  <a:pt x="129" y="69"/>
                  <a:pt x="129" y="69"/>
                  <a:pt x="129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31" y="105"/>
                  <a:pt x="131" y="105"/>
                  <a:pt x="131" y="105"/>
                </a:cubicBezTo>
                <a:cubicBezTo>
                  <a:pt x="131" y="111"/>
                  <a:pt x="127" y="115"/>
                  <a:pt x="121" y="115"/>
                </a:cubicBezTo>
                <a:close/>
                <a:moveTo>
                  <a:pt x="118" y="67"/>
                </a:moveTo>
                <a:cubicBezTo>
                  <a:pt x="115" y="67"/>
                  <a:pt x="113" y="69"/>
                  <a:pt x="113" y="72"/>
                </a:cubicBezTo>
                <a:cubicBezTo>
                  <a:pt x="113" y="75"/>
                  <a:pt x="115" y="77"/>
                  <a:pt x="118" y="77"/>
                </a:cubicBezTo>
                <a:cubicBezTo>
                  <a:pt x="120" y="77"/>
                  <a:pt x="123" y="75"/>
                  <a:pt x="123" y="72"/>
                </a:cubicBezTo>
                <a:cubicBezTo>
                  <a:pt x="123" y="69"/>
                  <a:pt x="120" y="67"/>
                  <a:pt x="118" y="67"/>
                </a:cubicBezTo>
                <a:close/>
                <a:moveTo>
                  <a:pt x="110" y="75"/>
                </a:moveTo>
                <a:cubicBezTo>
                  <a:pt x="108" y="75"/>
                  <a:pt x="106" y="77"/>
                  <a:pt x="106" y="80"/>
                </a:cubicBezTo>
                <a:cubicBezTo>
                  <a:pt x="106" y="82"/>
                  <a:pt x="108" y="84"/>
                  <a:pt x="110" y="84"/>
                </a:cubicBezTo>
                <a:cubicBezTo>
                  <a:pt x="113" y="84"/>
                  <a:pt x="115" y="82"/>
                  <a:pt x="115" y="80"/>
                </a:cubicBezTo>
                <a:cubicBezTo>
                  <a:pt x="115" y="77"/>
                  <a:pt x="113" y="75"/>
                  <a:pt x="110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8" name="Freeform 138">
            <a:extLst>
              <a:ext uri="{FF2B5EF4-FFF2-40B4-BE49-F238E27FC236}">
                <a16:creationId xmlns:a16="http://schemas.microsoft.com/office/drawing/2014/main" id="{D6CE0F5C-DACD-4EE5-B824-EDE724CB35E2}"/>
              </a:ext>
            </a:extLst>
          </p:cNvPr>
          <p:cNvSpPr>
            <a:spLocks noEditPoints="1"/>
          </p:cNvSpPr>
          <p:nvPr/>
        </p:nvSpPr>
        <p:spPr bwMode="auto">
          <a:xfrm>
            <a:off x="5692776" y="5232401"/>
            <a:ext cx="254000" cy="252413"/>
          </a:xfrm>
          <a:custGeom>
            <a:avLst/>
            <a:gdLst>
              <a:gd name="T0" fmla="*/ 56 w 160"/>
              <a:gd name="T1" fmla="*/ 65 h 159"/>
              <a:gd name="T2" fmla="*/ 59 w 160"/>
              <a:gd name="T3" fmla="*/ 63 h 159"/>
              <a:gd name="T4" fmla="*/ 59 w 160"/>
              <a:gd name="T5" fmla="*/ 63 h 159"/>
              <a:gd name="T6" fmla="*/ 119 w 160"/>
              <a:gd name="T7" fmla="*/ 0 h 159"/>
              <a:gd name="T8" fmla="*/ 119 w 160"/>
              <a:gd name="T9" fmla="*/ 33 h 159"/>
              <a:gd name="T10" fmla="*/ 119 w 160"/>
              <a:gd name="T11" fmla="*/ 0 h 159"/>
              <a:gd name="T12" fmla="*/ 25 w 160"/>
              <a:gd name="T13" fmla="*/ 71 h 159"/>
              <a:gd name="T14" fmla="*/ 21 w 160"/>
              <a:gd name="T15" fmla="*/ 68 h 159"/>
              <a:gd name="T16" fmla="*/ 18 w 160"/>
              <a:gd name="T17" fmla="*/ 67 h 159"/>
              <a:gd name="T18" fmla="*/ 16 w 160"/>
              <a:gd name="T19" fmla="*/ 54 h 159"/>
              <a:gd name="T20" fmla="*/ 17 w 160"/>
              <a:gd name="T21" fmla="*/ 69 h 159"/>
              <a:gd name="T22" fmla="*/ 159 w 160"/>
              <a:gd name="T23" fmla="*/ 100 h 159"/>
              <a:gd name="T24" fmla="*/ 157 w 160"/>
              <a:gd name="T25" fmla="*/ 43 h 159"/>
              <a:gd name="T26" fmla="*/ 153 w 160"/>
              <a:gd name="T27" fmla="*/ 43 h 159"/>
              <a:gd name="T28" fmla="*/ 155 w 160"/>
              <a:gd name="T29" fmla="*/ 101 h 159"/>
              <a:gd name="T30" fmla="*/ 148 w 160"/>
              <a:gd name="T31" fmla="*/ 110 h 159"/>
              <a:gd name="T32" fmla="*/ 112 w 160"/>
              <a:gd name="T33" fmla="*/ 118 h 159"/>
              <a:gd name="T34" fmla="*/ 115 w 160"/>
              <a:gd name="T35" fmla="*/ 119 h 159"/>
              <a:gd name="T36" fmla="*/ 133 w 160"/>
              <a:gd name="T37" fmla="*/ 146 h 159"/>
              <a:gd name="T38" fmla="*/ 121 w 160"/>
              <a:gd name="T39" fmla="*/ 149 h 159"/>
              <a:gd name="T40" fmla="*/ 149 w 160"/>
              <a:gd name="T41" fmla="*/ 153 h 159"/>
              <a:gd name="T42" fmla="*/ 149 w 160"/>
              <a:gd name="T43" fmla="*/ 146 h 159"/>
              <a:gd name="T44" fmla="*/ 141 w 160"/>
              <a:gd name="T45" fmla="*/ 113 h 159"/>
              <a:gd name="T46" fmla="*/ 156 w 160"/>
              <a:gd name="T47" fmla="*/ 113 h 159"/>
              <a:gd name="T48" fmla="*/ 149 w 160"/>
              <a:gd name="T49" fmla="*/ 91 h 159"/>
              <a:gd name="T50" fmla="*/ 112 w 160"/>
              <a:gd name="T51" fmla="*/ 49 h 159"/>
              <a:gd name="T52" fmla="*/ 77 w 160"/>
              <a:gd name="T53" fmla="*/ 68 h 159"/>
              <a:gd name="T54" fmla="*/ 118 w 160"/>
              <a:gd name="T55" fmla="*/ 88 h 159"/>
              <a:gd name="T56" fmla="*/ 74 w 160"/>
              <a:gd name="T57" fmla="*/ 147 h 159"/>
              <a:gd name="T58" fmla="*/ 90 w 160"/>
              <a:gd name="T59" fmla="*/ 86 h 159"/>
              <a:gd name="T60" fmla="*/ 32 w 160"/>
              <a:gd name="T61" fmla="*/ 71 h 159"/>
              <a:gd name="T62" fmla="*/ 32 w 160"/>
              <a:gd name="T63" fmla="*/ 70 h 159"/>
              <a:gd name="T64" fmla="*/ 35 w 160"/>
              <a:gd name="T65" fmla="*/ 68 h 159"/>
              <a:gd name="T66" fmla="*/ 50 w 160"/>
              <a:gd name="T67" fmla="*/ 69 h 159"/>
              <a:gd name="T68" fmla="*/ 53 w 160"/>
              <a:gd name="T69" fmla="*/ 69 h 159"/>
              <a:gd name="T70" fmla="*/ 54 w 160"/>
              <a:gd name="T71" fmla="*/ 67 h 159"/>
              <a:gd name="T72" fmla="*/ 54 w 160"/>
              <a:gd name="T73" fmla="*/ 68 h 159"/>
              <a:gd name="T74" fmla="*/ 63 w 160"/>
              <a:gd name="T75" fmla="*/ 62 h 159"/>
              <a:gd name="T76" fmla="*/ 55 w 160"/>
              <a:gd name="T77" fmla="*/ 65 h 159"/>
              <a:gd name="T78" fmla="*/ 55 w 160"/>
              <a:gd name="T79" fmla="*/ 66 h 159"/>
              <a:gd name="T80" fmla="*/ 53 w 160"/>
              <a:gd name="T81" fmla="*/ 68 h 159"/>
              <a:gd name="T82" fmla="*/ 52 w 160"/>
              <a:gd name="T83" fmla="*/ 69 h 159"/>
              <a:gd name="T84" fmla="*/ 35 w 160"/>
              <a:gd name="T85" fmla="*/ 66 h 159"/>
              <a:gd name="T86" fmla="*/ 34 w 160"/>
              <a:gd name="T87" fmla="*/ 68 h 159"/>
              <a:gd name="T88" fmla="*/ 32 w 160"/>
              <a:gd name="T89" fmla="*/ 70 h 159"/>
              <a:gd name="T90" fmla="*/ 0 w 160"/>
              <a:gd name="T91" fmla="*/ 71 h 159"/>
              <a:gd name="T92" fmla="*/ 8 w 160"/>
              <a:gd name="T93" fmla="*/ 86 h 159"/>
              <a:gd name="T94" fmla="*/ 74 w 160"/>
              <a:gd name="T95" fmla="*/ 156 h 159"/>
              <a:gd name="T96" fmla="*/ 95 w 160"/>
              <a:gd name="T97" fmla="*/ 146 h 159"/>
              <a:gd name="T98" fmla="*/ 149 w 160"/>
              <a:gd name="T99" fmla="*/ 91 h 159"/>
              <a:gd name="T100" fmla="*/ 26 w 160"/>
              <a:gd name="T101" fmla="*/ 61 h 159"/>
              <a:gd name="T102" fmla="*/ 16 w 160"/>
              <a:gd name="T103" fmla="*/ 24 h 159"/>
              <a:gd name="T104" fmla="*/ 23 w 160"/>
              <a:gd name="T105" fmla="*/ 2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59">
                <a:moveTo>
                  <a:pt x="58" y="63"/>
                </a:moveTo>
                <a:cubicBezTo>
                  <a:pt x="58" y="63"/>
                  <a:pt x="56" y="65"/>
                  <a:pt x="56" y="65"/>
                </a:cubicBezTo>
                <a:cubicBezTo>
                  <a:pt x="57" y="65"/>
                  <a:pt x="59" y="63"/>
                  <a:pt x="58" y="63"/>
                </a:cubicBezTo>
                <a:close/>
                <a:moveTo>
                  <a:pt x="59" y="63"/>
                </a:moveTo>
                <a:cubicBezTo>
                  <a:pt x="58" y="63"/>
                  <a:pt x="58" y="63"/>
                  <a:pt x="58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59" y="63"/>
                  <a:pt x="59" y="63"/>
                  <a:pt x="59" y="63"/>
                </a:cubicBezTo>
                <a:close/>
                <a:moveTo>
                  <a:pt x="119" y="0"/>
                </a:moveTo>
                <a:cubicBezTo>
                  <a:pt x="128" y="0"/>
                  <a:pt x="135" y="8"/>
                  <a:pt x="135" y="17"/>
                </a:cubicBezTo>
                <a:cubicBezTo>
                  <a:pt x="135" y="26"/>
                  <a:pt x="128" y="33"/>
                  <a:pt x="119" y="33"/>
                </a:cubicBezTo>
                <a:cubicBezTo>
                  <a:pt x="110" y="33"/>
                  <a:pt x="103" y="26"/>
                  <a:pt x="103" y="17"/>
                </a:cubicBezTo>
                <a:cubicBezTo>
                  <a:pt x="103" y="8"/>
                  <a:pt x="110" y="0"/>
                  <a:pt x="119" y="0"/>
                </a:cubicBezTo>
                <a:close/>
                <a:moveTo>
                  <a:pt x="21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5" y="68"/>
                  <a:pt x="25" y="68"/>
                  <a:pt x="25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8"/>
                  <a:pt x="19" y="68"/>
                  <a:pt x="18" y="68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54"/>
                  <a:pt x="18" y="54"/>
                  <a:pt x="18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8"/>
                  <a:pt x="17" y="69"/>
                </a:cubicBezTo>
                <a:cubicBezTo>
                  <a:pt x="17" y="70"/>
                  <a:pt x="19" y="71"/>
                  <a:pt x="21" y="71"/>
                </a:cubicBezTo>
                <a:close/>
                <a:moveTo>
                  <a:pt x="159" y="100"/>
                </a:moveTo>
                <a:cubicBezTo>
                  <a:pt x="159" y="96"/>
                  <a:pt x="159" y="96"/>
                  <a:pt x="159" y="96"/>
                </a:cubicBezTo>
                <a:cubicBezTo>
                  <a:pt x="156" y="77"/>
                  <a:pt x="156" y="76"/>
                  <a:pt x="157" y="43"/>
                </a:cubicBezTo>
                <a:cubicBezTo>
                  <a:pt x="157" y="42"/>
                  <a:pt x="156" y="41"/>
                  <a:pt x="155" y="41"/>
                </a:cubicBezTo>
                <a:cubicBezTo>
                  <a:pt x="154" y="41"/>
                  <a:pt x="153" y="42"/>
                  <a:pt x="153" y="43"/>
                </a:cubicBezTo>
                <a:cubicBezTo>
                  <a:pt x="152" y="76"/>
                  <a:pt x="152" y="77"/>
                  <a:pt x="155" y="96"/>
                </a:cubicBezTo>
                <a:cubicBezTo>
                  <a:pt x="155" y="101"/>
                  <a:pt x="155" y="101"/>
                  <a:pt x="155" y="101"/>
                </a:cubicBezTo>
                <a:cubicBezTo>
                  <a:pt x="156" y="106"/>
                  <a:pt x="155" y="109"/>
                  <a:pt x="154" y="110"/>
                </a:cubicBezTo>
                <a:cubicBezTo>
                  <a:pt x="152" y="111"/>
                  <a:pt x="149" y="110"/>
                  <a:pt x="148" y="110"/>
                </a:cubicBezTo>
                <a:cubicBezTo>
                  <a:pt x="133" y="105"/>
                  <a:pt x="114" y="115"/>
                  <a:pt x="113" y="116"/>
                </a:cubicBezTo>
                <a:cubicBezTo>
                  <a:pt x="112" y="116"/>
                  <a:pt x="111" y="117"/>
                  <a:pt x="112" y="118"/>
                </a:cubicBezTo>
                <a:cubicBezTo>
                  <a:pt x="112" y="119"/>
                  <a:pt x="113" y="120"/>
                  <a:pt x="114" y="120"/>
                </a:cubicBezTo>
                <a:cubicBezTo>
                  <a:pt x="114" y="120"/>
                  <a:pt x="114" y="119"/>
                  <a:pt x="115" y="119"/>
                </a:cubicBezTo>
                <a:cubicBezTo>
                  <a:pt x="115" y="119"/>
                  <a:pt x="123" y="115"/>
                  <a:pt x="133" y="113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3" y="146"/>
                  <a:pt x="121" y="148"/>
                  <a:pt x="121" y="149"/>
                </a:cubicBezTo>
                <a:cubicBezTo>
                  <a:pt x="121" y="151"/>
                  <a:pt x="123" y="153"/>
                  <a:pt x="124" y="153"/>
                </a:cubicBezTo>
                <a:cubicBezTo>
                  <a:pt x="149" y="153"/>
                  <a:pt x="149" y="153"/>
                  <a:pt x="149" y="153"/>
                </a:cubicBezTo>
                <a:cubicBezTo>
                  <a:pt x="151" y="153"/>
                  <a:pt x="153" y="151"/>
                  <a:pt x="153" y="149"/>
                </a:cubicBezTo>
                <a:cubicBezTo>
                  <a:pt x="153" y="148"/>
                  <a:pt x="151" y="146"/>
                  <a:pt x="149" y="146"/>
                </a:cubicBezTo>
                <a:cubicBezTo>
                  <a:pt x="141" y="146"/>
                  <a:pt x="141" y="146"/>
                  <a:pt x="141" y="146"/>
                </a:cubicBezTo>
                <a:cubicBezTo>
                  <a:pt x="141" y="113"/>
                  <a:pt x="141" y="113"/>
                  <a:pt x="141" y="113"/>
                </a:cubicBezTo>
                <a:cubicBezTo>
                  <a:pt x="143" y="113"/>
                  <a:pt x="145" y="113"/>
                  <a:pt x="147" y="114"/>
                </a:cubicBezTo>
                <a:cubicBezTo>
                  <a:pt x="147" y="114"/>
                  <a:pt x="152" y="116"/>
                  <a:pt x="156" y="113"/>
                </a:cubicBezTo>
                <a:cubicBezTo>
                  <a:pt x="159" y="111"/>
                  <a:pt x="160" y="107"/>
                  <a:pt x="159" y="100"/>
                </a:cubicBezTo>
                <a:close/>
                <a:moveTo>
                  <a:pt x="149" y="91"/>
                </a:moveTo>
                <a:cubicBezTo>
                  <a:pt x="149" y="77"/>
                  <a:pt x="144" y="64"/>
                  <a:pt x="144" y="50"/>
                </a:cubicBezTo>
                <a:cubicBezTo>
                  <a:pt x="143" y="30"/>
                  <a:pt x="113" y="29"/>
                  <a:pt x="112" y="49"/>
                </a:cubicBezTo>
                <a:cubicBezTo>
                  <a:pt x="101" y="51"/>
                  <a:pt x="89" y="52"/>
                  <a:pt x="77" y="51"/>
                </a:cubicBezTo>
                <a:cubicBezTo>
                  <a:pt x="66" y="51"/>
                  <a:pt x="66" y="68"/>
                  <a:pt x="77" y="68"/>
                </a:cubicBezTo>
                <a:cubicBezTo>
                  <a:pt x="89" y="69"/>
                  <a:pt x="102" y="68"/>
                  <a:pt x="114" y="66"/>
                </a:cubicBezTo>
                <a:cubicBezTo>
                  <a:pt x="116" y="73"/>
                  <a:pt x="117" y="80"/>
                  <a:pt x="118" y="88"/>
                </a:cubicBezTo>
                <a:cubicBezTo>
                  <a:pt x="92" y="97"/>
                  <a:pt x="78" y="119"/>
                  <a:pt x="74" y="146"/>
                </a:cubicBezTo>
                <a:cubicBezTo>
                  <a:pt x="74" y="146"/>
                  <a:pt x="74" y="146"/>
                  <a:pt x="74" y="147"/>
                </a:cubicBezTo>
                <a:cubicBezTo>
                  <a:pt x="74" y="86"/>
                  <a:pt x="74" y="86"/>
                  <a:pt x="74" y="86"/>
                </a:cubicBezTo>
                <a:cubicBezTo>
                  <a:pt x="90" y="86"/>
                  <a:pt x="90" y="86"/>
                  <a:pt x="90" y="86"/>
                </a:cubicBezTo>
                <a:cubicBezTo>
                  <a:pt x="90" y="71"/>
                  <a:pt x="90" y="71"/>
                  <a:pt x="90" y="71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69"/>
                  <a:pt x="32" y="68"/>
                  <a:pt x="34" y="68"/>
                </a:cubicBezTo>
                <a:cubicBezTo>
                  <a:pt x="34" y="68"/>
                  <a:pt x="34" y="68"/>
                  <a:pt x="35" y="68"/>
                </a:cubicBezTo>
                <a:cubicBezTo>
                  <a:pt x="35" y="69"/>
                  <a:pt x="35" y="69"/>
                  <a:pt x="35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1" y="69"/>
                  <a:pt x="51" y="69"/>
                  <a:pt x="52" y="69"/>
                </a:cubicBezTo>
                <a:cubicBezTo>
                  <a:pt x="52" y="69"/>
                  <a:pt x="53" y="69"/>
                  <a:pt x="53" y="69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7"/>
                  <a:pt x="53" y="67"/>
                  <a:pt x="54" y="67"/>
                </a:cubicBezTo>
                <a:cubicBezTo>
                  <a:pt x="54" y="67"/>
                  <a:pt x="54" y="66"/>
                  <a:pt x="54" y="66"/>
                </a:cubicBezTo>
                <a:cubicBezTo>
                  <a:pt x="54" y="67"/>
                  <a:pt x="54" y="68"/>
                  <a:pt x="54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5"/>
                  <a:pt x="68" y="62"/>
                  <a:pt x="63" y="62"/>
                </a:cubicBezTo>
                <a:cubicBezTo>
                  <a:pt x="61" y="62"/>
                  <a:pt x="60" y="63"/>
                  <a:pt x="59" y="63"/>
                </a:cubicBezTo>
                <a:cubicBezTo>
                  <a:pt x="59" y="66"/>
                  <a:pt x="56" y="66"/>
                  <a:pt x="55" y="65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4" y="66"/>
                  <a:pt x="53" y="66"/>
                  <a:pt x="53" y="67"/>
                </a:cubicBezTo>
                <a:cubicBezTo>
                  <a:pt x="53" y="67"/>
                  <a:pt x="53" y="67"/>
                  <a:pt x="53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9"/>
                  <a:pt x="52" y="69"/>
                  <a:pt x="52" y="69"/>
                </a:cubicBezTo>
                <a:cubicBezTo>
                  <a:pt x="52" y="66"/>
                  <a:pt x="52" y="66"/>
                  <a:pt x="52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8"/>
                  <a:pt x="35" y="68"/>
                  <a:pt x="35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2" y="68"/>
                  <a:pt x="32" y="69"/>
                  <a:pt x="32" y="70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71"/>
                  <a:pt x="32" y="71"/>
                  <a:pt x="32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6"/>
                  <a:pt x="0" y="86"/>
                  <a:pt x="0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156"/>
                  <a:pt x="8" y="156"/>
                  <a:pt x="8" y="156"/>
                </a:cubicBezTo>
                <a:cubicBezTo>
                  <a:pt x="74" y="156"/>
                  <a:pt x="74" y="156"/>
                  <a:pt x="74" y="156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5" y="159"/>
                  <a:pt x="93" y="158"/>
                  <a:pt x="95" y="146"/>
                </a:cubicBezTo>
                <a:cubicBezTo>
                  <a:pt x="98" y="125"/>
                  <a:pt x="110" y="111"/>
                  <a:pt x="131" y="106"/>
                </a:cubicBezTo>
                <a:cubicBezTo>
                  <a:pt x="140" y="107"/>
                  <a:pt x="150" y="102"/>
                  <a:pt x="149" y="91"/>
                </a:cubicBezTo>
                <a:close/>
                <a:moveTo>
                  <a:pt x="23" y="24"/>
                </a:moveTo>
                <a:cubicBezTo>
                  <a:pt x="26" y="61"/>
                  <a:pt x="26" y="61"/>
                  <a:pt x="26" y="61"/>
                </a:cubicBezTo>
                <a:cubicBezTo>
                  <a:pt x="19" y="62"/>
                  <a:pt x="19" y="62"/>
                  <a:pt x="19" y="62"/>
                </a:cubicBezTo>
                <a:cubicBezTo>
                  <a:pt x="16" y="24"/>
                  <a:pt x="16" y="24"/>
                  <a:pt x="16" y="24"/>
                </a:cubicBezTo>
                <a:lnTo>
                  <a:pt x="23" y="24"/>
                </a:lnTo>
                <a:close/>
                <a:moveTo>
                  <a:pt x="23" y="24"/>
                </a:moveTo>
                <a:cubicBezTo>
                  <a:pt x="23" y="24"/>
                  <a:pt x="23" y="24"/>
                  <a:pt x="23" y="2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7" name="Freeform 139">
            <a:extLst>
              <a:ext uri="{FF2B5EF4-FFF2-40B4-BE49-F238E27FC236}">
                <a16:creationId xmlns:a16="http://schemas.microsoft.com/office/drawing/2014/main" id="{0052B5A0-78DB-476B-86B0-6E86E8C015C8}"/>
              </a:ext>
            </a:extLst>
          </p:cNvPr>
          <p:cNvSpPr>
            <a:spLocks noEditPoints="1"/>
          </p:cNvSpPr>
          <p:nvPr/>
        </p:nvSpPr>
        <p:spPr bwMode="auto">
          <a:xfrm>
            <a:off x="10645776" y="4699001"/>
            <a:ext cx="254000" cy="214313"/>
          </a:xfrm>
          <a:custGeom>
            <a:avLst/>
            <a:gdLst>
              <a:gd name="T0" fmla="*/ 160 w 160"/>
              <a:gd name="T1" fmla="*/ 127 h 135"/>
              <a:gd name="T2" fmla="*/ 150 w 160"/>
              <a:gd name="T3" fmla="*/ 87 h 135"/>
              <a:gd name="T4" fmla="*/ 149 w 160"/>
              <a:gd name="T5" fmla="*/ 85 h 135"/>
              <a:gd name="T6" fmla="*/ 150 w 160"/>
              <a:gd name="T7" fmla="*/ 80 h 135"/>
              <a:gd name="T8" fmla="*/ 150 w 160"/>
              <a:gd name="T9" fmla="*/ 14 h 135"/>
              <a:gd name="T10" fmla="*/ 135 w 160"/>
              <a:gd name="T11" fmla="*/ 0 h 135"/>
              <a:gd name="T12" fmla="*/ 25 w 160"/>
              <a:gd name="T13" fmla="*/ 0 h 135"/>
              <a:gd name="T14" fmla="*/ 10 w 160"/>
              <a:gd name="T15" fmla="*/ 14 h 135"/>
              <a:gd name="T16" fmla="*/ 10 w 160"/>
              <a:gd name="T17" fmla="*/ 80 h 135"/>
              <a:gd name="T18" fmla="*/ 11 w 160"/>
              <a:gd name="T19" fmla="*/ 85 h 135"/>
              <a:gd name="T20" fmla="*/ 11 w 160"/>
              <a:gd name="T21" fmla="*/ 87 h 135"/>
              <a:gd name="T22" fmla="*/ 1 w 160"/>
              <a:gd name="T23" fmla="*/ 127 h 135"/>
              <a:gd name="T24" fmla="*/ 2 w 160"/>
              <a:gd name="T25" fmla="*/ 133 h 135"/>
              <a:gd name="T26" fmla="*/ 7 w 160"/>
              <a:gd name="T27" fmla="*/ 135 h 135"/>
              <a:gd name="T28" fmla="*/ 154 w 160"/>
              <a:gd name="T29" fmla="*/ 135 h 135"/>
              <a:gd name="T30" fmla="*/ 154 w 160"/>
              <a:gd name="T31" fmla="*/ 135 h 135"/>
              <a:gd name="T32" fmla="*/ 160 w 160"/>
              <a:gd name="T33" fmla="*/ 128 h 135"/>
              <a:gd name="T34" fmla="*/ 160 w 160"/>
              <a:gd name="T35" fmla="*/ 127 h 135"/>
              <a:gd name="T36" fmla="*/ 97 w 160"/>
              <a:gd name="T37" fmla="*/ 125 h 135"/>
              <a:gd name="T38" fmla="*/ 97 w 160"/>
              <a:gd name="T39" fmla="*/ 125 h 135"/>
              <a:gd name="T40" fmla="*/ 63 w 160"/>
              <a:gd name="T41" fmla="*/ 125 h 135"/>
              <a:gd name="T42" fmla="*/ 62 w 160"/>
              <a:gd name="T43" fmla="*/ 124 h 135"/>
              <a:gd name="T44" fmla="*/ 62 w 160"/>
              <a:gd name="T45" fmla="*/ 123 h 135"/>
              <a:gd name="T46" fmla="*/ 65 w 160"/>
              <a:gd name="T47" fmla="*/ 109 h 135"/>
              <a:gd name="T48" fmla="*/ 66 w 160"/>
              <a:gd name="T49" fmla="*/ 107 h 135"/>
              <a:gd name="T50" fmla="*/ 95 w 160"/>
              <a:gd name="T51" fmla="*/ 107 h 135"/>
              <a:gd name="T52" fmla="*/ 96 w 160"/>
              <a:gd name="T53" fmla="*/ 109 h 135"/>
              <a:gd name="T54" fmla="*/ 99 w 160"/>
              <a:gd name="T55" fmla="*/ 123 h 135"/>
              <a:gd name="T56" fmla="*/ 99 w 160"/>
              <a:gd name="T57" fmla="*/ 123 h 135"/>
              <a:gd name="T58" fmla="*/ 97 w 160"/>
              <a:gd name="T59" fmla="*/ 125 h 135"/>
              <a:gd name="T60" fmla="*/ 137 w 160"/>
              <a:gd name="T61" fmla="*/ 80 h 135"/>
              <a:gd name="T62" fmla="*/ 136 w 160"/>
              <a:gd name="T63" fmla="*/ 82 h 135"/>
              <a:gd name="T64" fmla="*/ 25 w 160"/>
              <a:gd name="T65" fmla="*/ 82 h 135"/>
              <a:gd name="T66" fmla="*/ 23 w 160"/>
              <a:gd name="T67" fmla="*/ 80 h 135"/>
              <a:gd name="T68" fmla="*/ 23 w 160"/>
              <a:gd name="T69" fmla="*/ 14 h 135"/>
              <a:gd name="T70" fmla="*/ 25 w 160"/>
              <a:gd name="T71" fmla="*/ 13 h 135"/>
              <a:gd name="T72" fmla="*/ 135 w 160"/>
              <a:gd name="T73" fmla="*/ 13 h 135"/>
              <a:gd name="T74" fmla="*/ 137 w 160"/>
              <a:gd name="T75" fmla="*/ 14 h 135"/>
              <a:gd name="T76" fmla="*/ 137 w 160"/>
              <a:gd name="T77" fmla="*/ 80 h 135"/>
              <a:gd name="T78" fmla="*/ 84 w 160"/>
              <a:gd name="T79" fmla="*/ 44 h 135"/>
              <a:gd name="T80" fmla="*/ 88 w 160"/>
              <a:gd name="T81" fmla="*/ 43 h 135"/>
              <a:gd name="T82" fmla="*/ 90 w 160"/>
              <a:gd name="T83" fmla="*/ 42 h 135"/>
              <a:gd name="T84" fmla="*/ 88 w 160"/>
              <a:gd name="T85" fmla="*/ 40 h 135"/>
              <a:gd name="T86" fmla="*/ 69 w 160"/>
              <a:gd name="T87" fmla="*/ 32 h 135"/>
              <a:gd name="T88" fmla="*/ 67 w 160"/>
              <a:gd name="T89" fmla="*/ 33 h 135"/>
              <a:gd name="T90" fmla="*/ 67 w 160"/>
              <a:gd name="T91" fmla="*/ 35 h 135"/>
              <a:gd name="T92" fmla="*/ 74 w 160"/>
              <a:gd name="T93" fmla="*/ 54 h 135"/>
              <a:gd name="T94" fmla="*/ 76 w 160"/>
              <a:gd name="T95" fmla="*/ 55 h 135"/>
              <a:gd name="T96" fmla="*/ 78 w 160"/>
              <a:gd name="T97" fmla="*/ 54 h 135"/>
              <a:gd name="T98" fmla="*/ 79 w 160"/>
              <a:gd name="T99" fmla="*/ 50 h 135"/>
              <a:gd name="T100" fmla="*/ 89 w 160"/>
              <a:gd name="T101" fmla="*/ 59 h 135"/>
              <a:gd name="T102" fmla="*/ 91 w 160"/>
              <a:gd name="T103" fmla="*/ 59 h 135"/>
              <a:gd name="T104" fmla="*/ 94 w 160"/>
              <a:gd name="T105" fmla="*/ 57 h 135"/>
              <a:gd name="T106" fmla="*/ 94 w 160"/>
              <a:gd name="T107" fmla="*/ 54 h 135"/>
              <a:gd name="T108" fmla="*/ 84 w 160"/>
              <a:gd name="T109" fmla="*/ 44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35">
                <a:moveTo>
                  <a:pt x="160" y="127"/>
                </a:moveTo>
                <a:cubicBezTo>
                  <a:pt x="150" y="87"/>
                  <a:pt x="150" y="87"/>
                  <a:pt x="150" y="87"/>
                </a:cubicBezTo>
                <a:cubicBezTo>
                  <a:pt x="150" y="86"/>
                  <a:pt x="150" y="86"/>
                  <a:pt x="149" y="85"/>
                </a:cubicBezTo>
                <a:cubicBezTo>
                  <a:pt x="150" y="83"/>
                  <a:pt x="150" y="82"/>
                  <a:pt x="150" y="80"/>
                </a:cubicBezTo>
                <a:cubicBezTo>
                  <a:pt x="150" y="14"/>
                  <a:pt x="150" y="14"/>
                  <a:pt x="150" y="14"/>
                </a:cubicBezTo>
                <a:cubicBezTo>
                  <a:pt x="150" y="6"/>
                  <a:pt x="144" y="0"/>
                  <a:pt x="13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7" y="0"/>
                  <a:pt x="10" y="6"/>
                  <a:pt x="10" y="14"/>
                </a:cubicBezTo>
                <a:cubicBezTo>
                  <a:pt x="10" y="80"/>
                  <a:pt x="10" y="80"/>
                  <a:pt x="10" y="80"/>
                </a:cubicBezTo>
                <a:cubicBezTo>
                  <a:pt x="10" y="82"/>
                  <a:pt x="11" y="83"/>
                  <a:pt x="11" y="85"/>
                </a:cubicBezTo>
                <a:cubicBezTo>
                  <a:pt x="11" y="86"/>
                  <a:pt x="11" y="86"/>
                  <a:pt x="11" y="87"/>
                </a:cubicBezTo>
                <a:cubicBezTo>
                  <a:pt x="1" y="127"/>
                  <a:pt x="1" y="127"/>
                  <a:pt x="1" y="127"/>
                </a:cubicBezTo>
                <a:cubicBezTo>
                  <a:pt x="0" y="129"/>
                  <a:pt x="1" y="131"/>
                  <a:pt x="2" y="133"/>
                </a:cubicBezTo>
                <a:cubicBezTo>
                  <a:pt x="3" y="134"/>
                  <a:pt x="5" y="135"/>
                  <a:pt x="7" y="135"/>
                </a:cubicBezTo>
                <a:cubicBezTo>
                  <a:pt x="154" y="135"/>
                  <a:pt x="154" y="135"/>
                  <a:pt x="154" y="135"/>
                </a:cubicBezTo>
                <a:cubicBezTo>
                  <a:pt x="154" y="135"/>
                  <a:pt x="154" y="135"/>
                  <a:pt x="154" y="135"/>
                </a:cubicBezTo>
                <a:cubicBezTo>
                  <a:pt x="157" y="135"/>
                  <a:pt x="160" y="132"/>
                  <a:pt x="160" y="128"/>
                </a:cubicBezTo>
                <a:cubicBezTo>
                  <a:pt x="160" y="128"/>
                  <a:pt x="160" y="127"/>
                  <a:pt x="160" y="127"/>
                </a:cubicBezTo>
                <a:close/>
                <a:moveTo>
                  <a:pt x="97" y="125"/>
                </a:moveTo>
                <a:cubicBezTo>
                  <a:pt x="97" y="125"/>
                  <a:pt x="97" y="125"/>
                  <a:pt x="97" y="125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63" y="125"/>
                  <a:pt x="63" y="125"/>
                  <a:pt x="62" y="124"/>
                </a:cubicBezTo>
                <a:cubicBezTo>
                  <a:pt x="62" y="124"/>
                  <a:pt x="62" y="124"/>
                  <a:pt x="62" y="123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5" y="108"/>
                  <a:pt x="65" y="107"/>
                  <a:pt x="66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6" y="108"/>
                  <a:pt x="96" y="109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4"/>
                  <a:pt x="98" y="125"/>
                  <a:pt x="97" y="125"/>
                </a:cubicBezTo>
                <a:close/>
                <a:moveTo>
                  <a:pt x="137" y="80"/>
                </a:moveTo>
                <a:cubicBezTo>
                  <a:pt x="137" y="81"/>
                  <a:pt x="137" y="81"/>
                  <a:pt x="136" y="82"/>
                </a:cubicBezTo>
                <a:cubicBezTo>
                  <a:pt x="25" y="82"/>
                  <a:pt x="25" y="82"/>
                  <a:pt x="25" y="82"/>
                </a:cubicBezTo>
                <a:cubicBezTo>
                  <a:pt x="24" y="81"/>
                  <a:pt x="23" y="81"/>
                  <a:pt x="23" y="80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3"/>
                  <a:pt x="24" y="13"/>
                  <a:pt x="25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7" y="13"/>
                  <a:pt x="137" y="13"/>
                  <a:pt x="137" y="14"/>
                </a:cubicBezTo>
                <a:lnTo>
                  <a:pt x="137" y="80"/>
                </a:lnTo>
                <a:close/>
                <a:moveTo>
                  <a:pt x="84" y="44"/>
                </a:moveTo>
                <a:cubicBezTo>
                  <a:pt x="88" y="43"/>
                  <a:pt x="88" y="43"/>
                  <a:pt x="88" y="43"/>
                </a:cubicBezTo>
                <a:cubicBezTo>
                  <a:pt x="89" y="43"/>
                  <a:pt x="90" y="42"/>
                  <a:pt x="90" y="42"/>
                </a:cubicBezTo>
                <a:cubicBezTo>
                  <a:pt x="90" y="41"/>
                  <a:pt x="89" y="40"/>
                  <a:pt x="88" y="40"/>
                </a:cubicBezTo>
                <a:cubicBezTo>
                  <a:pt x="69" y="32"/>
                  <a:pt x="69" y="32"/>
                  <a:pt x="69" y="32"/>
                </a:cubicBezTo>
                <a:cubicBezTo>
                  <a:pt x="68" y="32"/>
                  <a:pt x="68" y="32"/>
                  <a:pt x="67" y="33"/>
                </a:cubicBezTo>
                <a:cubicBezTo>
                  <a:pt x="67" y="33"/>
                  <a:pt x="66" y="34"/>
                  <a:pt x="67" y="35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5"/>
                  <a:pt x="75" y="55"/>
                  <a:pt x="76" y="55"/>
                </a:cubicBezTo>
                <a:cubicBezTo>
                  <a:pt x="77" y="55"/>
                  <a:pt x="77" y="55"/>
                  <a:pt x="78" y="54"/>
                </a:cubicBezTo>
                <a:cubicBezTo>
                  <a:pt x="79" y="50"/>
                  <a:pt x="79" y="50"/>
                  <a:pt x="79" y="50"/>
                </a:cubicBezTo>
                <a:cubicBezTo>
                  <a:pt x="89" y="59"/>
                  <a:pt x="89" y="59"/>
                  <a:pt x="89" y="59"/>
                </a:cubicBezTo>
                <a:cubicBezTo>
                  <a:pt x="89" y="60"/>
                  <a:pt x="91" y="60"/>
                  <a:pt x="91" y="59"/>
                </a:cubicBezTo>
                <a:cubicBezTo>
                  <a:pt x="94" y="57"/>
                  <a:pt x="94" y="57"/>
                  <a:pt x="94" y="57"/>
                </a:cubicBezTo>
                <a:cubicBezTo>
                  <a:pt x="95" y="56"/>
                  <a:pt x="95" y="55"/>
                  <a:pt x="94" y="54"/>
                </a:cubicBezTo>
                <a:lnTo>
                  <a:pt x="84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Freeform 140">
            <a:extLst>
              <a:ext uri="{FF2B5EF4-FFF2-40B4-BE49-F238E27FC236}">
                <a16:creationId xmlns:a16="http://schemas.microsoft.com/office/drawing/2014/main" id="{C1B2DBDD-DF99-4AA3-93AB-E79841BF07C1}"/>
              </a:ext>
            </a:extLst>
          </p:cNvPr>
          <p:cNvSpPr>
            <a:spLocks noEditPoints="1"/>
          </p:cNvSpPr>
          <p:nvPr/>
        </p:nvSpPr>
        <p:spPr bwMode="auto">
          <a:xfrm>
            <a:off x="1347789" y="5229226"/>
            <a:ext cx="136525" cy="254000"/>
          </a:xfrm>
          <a:custGeom>
            <a:avLst/>
            <a:gdLst>
              <a:gd name="T0" fmla="*/ 77 w 86"/>
              <a:gd name="T1" fmla="*/ 0 h 160"/>
              <a:gd name="T2" fmla="*/ 8 w 86"/>
              <a:gd name="T3" fmla="*/ 0 h 160"/>
              <a:gd name="T4" fmla="*/ 0 w 86"/>
              <a:gd name="T5" fmla="*/ 8 h 160"/>
              <a:gd name="T6" fmla="*/ 0 w 86"/>
              <a:gd name="T7" fmla="*/ 152 h 160"/>
              <a:gd name="T8" fmla="*/ 8 w 86"/>
              <a:gd name="T9" fmla="*/ 160 h 160"/>
              <a:gd name="T10" fmla="*/ 77 w 86"/>
              <a:gd name="T11" fmla="*/ 160 h 160"/>
              <a:gd name="T12" fmla="*/ 86 w 86"/>
              <a:gd name="T13" fmla="*/ 152 h 160"/>
              <a:gd name="T14" fmla="*/ 86 w 86"/>
              <a:gd name="T15" fmla="*/ 8 h 160"/>
              <a:gd name="T16" fmla="*/ 77 w 86"/>
              <a:gd name="T17" fmla="*/ 0 h 160"/>
              <a:gd name="T18" fmla="*/ 31 w 86"/>
              <a:gd name="T19" fmla="*/ 13 h 160"/>
              <a:gd name="T20" fmla="*/ 55 w 86"/>
              <a:gd name="T21" fmla="*/ 13 h 160"/>
              <a:gd name="T22" fmla="*/ 55 w 86"/>
              <a:gd name="T23" fmla="*/ 14 h 160"/>
              <a:gd name="T24" fmla="*/ 31 w 86"/>
              <a:gd name="T25" fmla="*/ 14 h 160"/>
              <a:gd name="T26" fmla="*/ 31 w 86"/>
              <a:gd name="T27" fmla="*/ 13 h 160"/>
              <a:gd name="T28" fmla="*/ 43 w 86"/>
              <a:gd name="T29" fmla="*/ 152 h 160"/>
              <a:gd name="T30" fmla="*/ 38 w 86"/>
              <a:gd name="T31" fmla="*/ 147 h 160"/>
              <a:gd name="T32" fmla="*/ 43 w 86"/>
              <a:gd name="T33" fmla="*/ 143 h 160"/>
              <a:gd name="T34" fmla="*/ 47 w 86"/>
              <a:gd name="T35" fmla="*/ 147 h 160"/>
              <a:gd name="T36" fmla="*/ 43 w 86"/>
              <a:gd name="T37" fmla="*/ 152 h 160"/>
              <a:gd name="T38" fmla="*/ 80 w 86"/>
              <a:gd name="T39" fmla="*/ 134 h 160"/>
              <a:gd name="T40" fmla="*/ 5 w 86"/>
              <a:gd name="T41" fmla="*/ 134 h 160"/>
              <a:gd name="T42" fmla="*/ 5 w 86"/>
              <a:gd name="T43" fmla="*/ 24 h 160"/>
              <a:gd name="T44" fmla="*/ 80 w 86"/>
              <a:gd name="T45" fmla="*/ 24 h 160"/>
              <a:gd name="T46" fmla="*/ 80 w 86"/>
              <a:gd name="T47" fmla="*/ 134 h 160"/>
              <a:gd name="T48" fmla="*/ 80 w 86"/>
              <a:gd name="T49" fmla="*/ 134 h 160"/>
              <a:gd name="T50" fmla="*/ 80 w 86"/>
              <a:gd name="T51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6" h="160">
                <a:moveTo>
                  <a:pt x="77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7"/>
                  <a:pt x="3" y="160"/>
                  <a:pt x="8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82" y="160"/>
                  <a:pt x="86" y="157"/>
                  <a:pt x="86" y="152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4"/>
                  <a:pt x="82" y="0"/>
                  <a:pt x="77" y="0"/>
                </a:cubicBezTo>
                <a:close/>
                <a:moveTo>
                  <a:pt x="31" y="13"/>
                </a:moveTo>
                <a:cubicBezTo>
                  <a:pt x="55" y="13"/>
                  <a:pt x="55" y="13"/>
                  <a:pt x="55" y="13"/>
                </a:cubicBezTo>
                <a:cubicBezTo>
                  <a:pt x="55" y="14"/>
                  <a:pt x="55" y="14"/>
                  <a:pt x="55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3"/>
                  <a:pt x="31" y="13"/>
                  <a:pt x="31" y="13"/>
                </a:cubicBezTo>
                <a:close/>
                <a:moveTo>
                  <a:pt x="43" y="152"/>
                </a:moveTo>
                <a:cubicBezTo>
                  <a:pt x="40" y="152"/>
                  <a:pt x="38" y="150"/>
                  <a:pt x="38" y="147"/>
                </a:cubicBezTo>
                <a:cubicBezTo>
                  <a:pt x="38" y="145"/>
                  <a:pt x="40" y="143"/>
                  <a:pt x="43" y="143"/>
                </a:cubicBezTo>
                <a:cubicBezTo>
                  <a:pt x="45" y="143"/>
                  <a:pt x="47" y="145"/>
                  <a:pt x="47" y="147"/>
                </a:cubicBezTo>
                <a:cubicBezTo>
                  <a:pt x="47" y="150"/>
                  <a:pt x="45" y="152"/>
                  <a:pt x="43" y="152"/>
                </a:cubicBezTo>
                <a:close/>
                <a:moveTo>
                  <a:pt x="80" y="134"/>
                </a:moveTo>
                <a:cubicBezTo>
                  <a:pt x="5" y="134"/>
                  <a:pt x="5" y="134"/>
                  <a:pt x="5" y="134"/>
                </a:cubicBezTo>
                <a:cubicBezTo>
                  <a:pt x="5" y="24"/>
                  <a:pt x="5" y="24"/>
                  <a:pt x="5" y="24"/>
                </a:cubicBezTo>
                <a:cubicBezTo>
                  <a:pt x="80" y="24"/>
                  <a:pt x="80" y="24"/>
                  <a:pt x="80" y="24"/>
                </a:cubicBezTo>
                <a:lnTo>
                  <a:pt x="80" y="134"/>
                </a:lnTo>
                <a:close/>
                <a:moveTo>
                  <a:pt x="80" y="134"/>
                </a:moveTo>
                <a:cubicBezTo>
                  <a:pt x="80" y="134"/>
                  <a:pt x="80" y="134"/>
                  <a:pt x="80" y="13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" name="Freeform 141">
            <a:extLst>
              <a:ext uri="{FF2B5EF4-FFF2-40B4-BE49-F238E27FC236}">
                <a16:creationId xmlns:a16="http://schemas.microsoft.com/office/drawing/2014/main" id="{113F92AB-C994-47E5-B4D9-9908C04C08F9}"/>
              </a:ext>
            </a:extLst>
          </p:cNvPr>
          <p:cNvSpPr>
            <a:spLocks noEditPoints="1"/>
          </p:cNvSpPr>
          <p:nvPr/>
        </p:nvSpPr>
        <p:spPr bwMode="auto">
          <a:xfrm>
            <a:off x="9545639" y="4678363"/>
            <a:ext cx="254000" cy="254000"/>
          </a:xfrm>
          <a:custGeom>
            <a:avLst/>
            <a:gdLst>
              <a:gd name="T0" fmla="*/ 106 w 160"/>
              <a:gd name="T1" fmla="*/ 77 h 160"/>
              <a:gd name="T2" fmla="*/ 73 w 160"/>
              <a:gd name="T3" fmla="*/ 53 h 160"/>
              <a:gd name="T4" fmla="*/ 69 w 160"/>
              <a:gd name="T5" fmla="*/ 53 h 160"/>
              <a:gd name="T6" fmla="*/ 66 w 160"/>
              <a:gd name="T7" fmla="*/ 56 h 160"/>
              <a:gd name="T8" fmla="*/ 66 w 160"/>
              <a:gd name="T9" fmla="*/ 105 h 160"/>
              <a:gd name="T10" fmla="*/ 69 w 160"/>
              <a:gd name="T11" fmla="*/ 108 h 160"/>
              <a:gd name="T12" fmla="*/ 70 w 160"/>
              <a:gd name="T13" fmla="*/ 109 h 160"/>
              <a:gd name="T14" fmla="*/ 73 w 160"/>
              <a:gd name="T15" fmla="*/ 108 h 160"/>
              <a:gd name="T16" fmla="*/ 106 w 160"/>
              <a:gd name="T17" fmla="*/ 84 h 160"/>
              <a:gd name="T18" fmla="*/ 108 w 160"/>
              <a:gd name="T19" fmla="*/ 80 h 160"/>
              <a:gd name="T20" fmla="*/ 106 w 160"/>
              <a:gd name="T21" fmla="*/ 77 h 160"/>
              <a:gd name="T22" fmla="*/ 80 w 160"/>
              <a:gd name="T23" fmla="*/ 0 h 160"/>
              <a:gd name="T24" fmla="*/ 0 w 160"/>
              <a:gd name="T25" fmla="*/ 80 h 160"/>
              <a:gd name="T26" fmla="*/ 80 w 160"/>
              <a:gd name="T27" fmla="*/ 160 h 160"/>
              <a:gd name="T28" fmla="*/ 160 w 160"/>
              <a:gd name="T29" fmla="*/ 80 h 160"/>
              <a:gd name="T30" fmla="*/ 80 w 160"/>
              <a:gd name="T31" fmla="*/ 0 h 160"/>
              <a:gd name="T32" fmla="*/ 80 w 160"/>
              <a:gd name="T33" fmla="*/ 147 h 160"/>
              <a:gd name="T34" fmla="*/ 13 w 160"/>
              <a:gd name="T35" fmla="*/ 80 h 160"/>
              <a:gd name="T36" fmla="*/ 80 w 160"/>
              <a:gd name="T37" fmla="*/ 14 h 160"/>
              <a:gd name="T38" fmla="*/ 146 w 160"/>
              <a:gd name="T39" fmla="*/ 80 h 160"/>
              <a:gd name="T40" fmla="*/ 80 w 160"/>
              <a:gd name="T41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60">
                <a:moveTo>
                  <a:pt x="106" y="77"/>
                </a:moveTo>
                <a:cubicBezTo>
                  <a:pt x="73" y="53"/>
                  <a:pt x="73" y="53"/>
                  <a:pt x="73" y="53"/>
                </a:cubicBezTo>
                <a:cubicBezTo>
                  <a:pt x="72" y="52"/>
                  <a:pt x="70" y="52"/>
                  <a:pt x="69" y="53"/>
                </a:cubicBezTo>
                <a:cubicBezTo>
                  <a:pt x="67" y="53"/>
                  <a:pt x="66" y="55"/>
                  <a:pt x="66" y="56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6"/>
                  <a:pt x="67" y="107"/>
                  <a:pt x="69" y="108"/>
                </a:cubicBezTo>
                <a:cubicBezTo>
                  <a:pt x="69" y="108"/>
                  <a:pt x="70" y="109"/>
                  <a:pt x="70" y="109"/>
                </a:cubicBezTo>
                <a:cubicBezTo>
                  <a:pt x="71" y="109"/>
                  <a:pt x="72" y="108"/>
                  <a:pt x="73" y="108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7" y="83"/>
                  <a:pt x="108" y="82"/>
                  <a:pt x="108" y="80"/>
                </a:cubicBezTo>
                <a:cubicBezTo>
                  <a:pt x="108" y="79"/>
                  <a:pt x="107" y="78"/>
                  <a:pt x="106" y="77"/>
                </a:cubicBezTo>
                <a:close/>
                <a:moveTo>
                  <a:pt x="80" y="0"/>
                </a:moveTo>
                <a:cubicBezTo>
                  <a:pt x="35" y="0"/>
                  <a:pt x="0" y="36"/>
                  <a:pt x="0" y="80"/>
                </a:cubicBezTo>
                <a:cubicBezTo>
                  <a:pt x="0" y="125"/>
                  <a:pt x="35" y="160"/>
                  <a:pt x="80" y="160"/>
                </a:cubicBezTo>
                <a:cubicBezTo>
                  <a:pt x="124" y="160"/>
                  <a:pt x="160" y="125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4"/>
                  <a:pt x="43" y="14"/>
                  <a:pt x="80" y="14"/>
                </a:cubicBezTo>
                <a:cubicBezTo>
                  <a:pt x="116" y="14"/>
                  <a:pt x="146" y="44"/>
                  <a:pt x="146" y="80"/>
                </a:cubicBezTo>
                <a:cubicBezTo>
                  <a:pt x="146" y="117"/>
                  <a:pt x="116" y="147"/>
                  <a:pt x="80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" name="Freeform 142">
            <a:extLst>
              <a:ext uri="{FF2B5EF4-FFF2-40B4-BE49-F238E27FC236}">
                <a16:creationId xmlns:a16="http://schemas.microsoft.com/office/drawing/2014/main" id="{AFF7A95E-96D1-47EA-8CE7-92D843CBA7C6}"/>
              </a:ext>
            </a:extLst>
          </p:cNvPr>
          <p:cNvSpPr>
            <a:spLocks/>
          </p:cNvSpPr>
          <p:nvPr/>
        </p:nvSpPr>
        <p:spPr bwMode="auto">
          <a:xfrm>
            <a:off x="7499351" y="4745038"/>
            <a:ext cx="36513" cy="52388"/>
          </a:xfrm>
          <a:custGeom>
            <a:avLst/>
            <a:gdLst>
              <a:gd name="T0" fmla="*/ 21 w 23"/>
              <a:gd name="T1" fmla="*/ 27 h 33"/>
              <a:gd name="T2" fmla="*/ 19 w 23"/>
              <a:gd name="T3" fmla="*/ 28 h 33"/>
              <a:gd name="T4" fmla="*/ 17 w 23"/>
              <a:gd name="T5" fmla="*/ 28 h 33"/>
              <a:gd name="T6" fmla="*/ 15 w 23"/>
              <a:gd name="T7" fmla="*/ 27 h 33"/>
              <a:gd name="T8" fmla="*/ 15 w 23"/>
              <a:gd name="T9" fmla="*/ 25 h 33"/>
              <a:gd name="T10" fmla="*/ 15 w 23"/>
              <a:gd name="T11" fmla="*/ 20 h 33"/>
              <a:gd name="T12" fmla="*/ 18 w 23"/>
              <a:gd name="T13" fmla="*/ 6 h 33"/>
              <a:gd name="T14" fmla="*/ 18 w 23"/>
              <a:gd name="T15" fmla="*/ 2 h 33"/>
              <a:gd name="T16" fmla="*/ 16 w 23"/>
              <a:gd name="T17" fmla="*/ 0 h 33"/>
              <a:gd name="T18" fmla="*/ 9 w 23"/>
              <a:gd name="T19" fmla="*/ 0 h 33"/>
              <a:gd name="T20" fmla="*/ 4 w 23"/>
              <a:gd name="T21" fmla="*/ 0 h 33"/>
              <a:gd name="T22" fmla="*/ 2 w 23"/>
              <a:gd name="T23" fmla="*/ 0 h 33"/>
              <a:gd name="T24" fmla="*/ 0 w 23"/>
              <a:gd name="T25" fmla="*/ 2 h 33"/>
              <a:gd name="T26" fmla="*/ 2 w 23"/>
              <a:gd name="T27" fmla="*/ 3 h 33"/>
              <a:gd name="T28" fmla="*/ 4 w 23"/>
              <a:gd name="T29" fmla="*/ 3 h 33"/>
              <a:gd name="T30" fmla="*/ 6 w 23"/>
              <a:gd name="T31" fmla="*/ 6 h 33"/>
              <a:gd name="T32" fmla="*/ 6 w 23"/>
              <a:gd name="T33" fmla="*/ 7 h 33"/>
              <a:gd name="T34" fmla="*/ 4 w 23"/>
              <a:gd name="T35" fmla="*/ 19 h 33"/>
              <a:gd name="T36" fmla="*/ 3 w 23"/>
              <a:gd name="T37" fmla="*/ 26 h 33"/>
              <a:gd name="T38" fmla="*/ 8 w 23"/>
              <a:gd name="T39" fmla="*/ 33 h 33"/>
              <a:gd name="T40" fmla="*/ 13 w 23"/>
              <a:gd name="T41" fmla="*/ 33 h 33"/>
              <a:gd name="T42" fmla="*/ 22 w 23"/>
              <a:gd name="T43" fmla="*/ 30 h 33"/>
              <a:gd name="T44" fmla="*/ 23 w 23"/>
              <a:gd name="T45" fmla="*/ 28 h 33"/>
              <a:gd name="T46" fmla="*/ 21 w 23"/>
              <a:gd name="T4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3" h="33">
                <a:moveTo>
                  <a:pt x="21" y="27"/>
                </a:moveTo>
                <a:cubicBezTo>
                  <a:pt x="20" y="27"/>
                  <a:pt x="20" y="28"/>
                  <a:pt x="19" y="28"/>
                </a:cubicBezTo>
                <a:cubicBezTo>
                  <a:pt x="18" y="28"/>
                  <a:pt x="18" y="28"/>
                  <a:pt x="17" y="28"/>
                </a:cubicBezTo>
                <a:cubicBezTo>
                  <a:pt x="16" y="29"/>
                  <a:pt x="15" y="28"/>
                  <a:pt x="15" y="27"/>
                </a:cubicBezTo>
                <a:cubicBezTo>
                  <a:pt x="15" y="26"/>
                  <a:pt x="14" y="26"/>
                  <a:pt x="15" y="25"/>
                </a:cubicBezTo>
                <a:cubicBezTo>
                  <a:pt x="15" y="23"/>
                  <a:pt x="15" y="22"/>
                  <a:pt x="15" y="20"/>
                </a:cubicBezTo>
                <a:cubicBezTo>
                  <a:pt x="16" y="15"/>
                  <a:pt x="17" y="11"/>
                  <a:pt x="18" y="6"/>
                </a:cubicBezTo>
                <a:cubicBezTo>
                  <a:pt x="18" y="5"/>
                  <a:pt x="19" y="4"/>
                  <a:pt x="18" y="2"/>
                </a:cubicBezTo>
                <a:cubicBezTo>
                  <a:pt x="18" y="1"/>
                  <a:pt x="17" y="0"/>
                  <a:pt x="16" y="0"/>
                </a:cubicBezTo>
                <a:cubicBezTo>
                  <a:pt x="14" y="0"/>
                  <a:pt x="12" y="0"/>
                  <a:pt x="9" y="0"/>
                </a:cubicBezTo>
                <a:cubicBezTo>
                  <a:pt x="7" y="0"/>
                  <a:pt x="5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1" y="0"/>
                  <a:pt x="1" y="1"/>
                  <a:pt x="0" y="2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4" y="3"/>
                </a:cubicBezTo>
                <a:cubicBezTo>
                  <a:pt x="6" y="4"/>
                  <a:pt x="6" y="4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5" y="11"/>
                  <a:pt x="5" y="15"/>
                  <a:pt x="4" y="19"/>
                </a:cubicBezTo>
                <a:cubicBezTo>
                  <a:pt x="4" y="22"/>
                  <a:pt x="3" y="24"/>
                  <a:pt x="3" y="26"/>
                </a:cubicBezTo>
                <a:cubicBezTo>
                  <a:pt x="2" y="30"/>
                  <a:pt x="6" y="33"/>
                  <a:pt x="8" y="33"/>
                </a:cubicBezTo>
                <a:cubicBezTo>
                  <a:pt x="10" y="33"/>
                  <a:pt x="12" y="33"/>
                  <a:pt x="13" y="33"/>
                </a:cubicBezTo>
                <a:cubicBezTo>
                  <a:pt x="17" y="33"/>
                  <a:pt x="19" y="32"/>
                  <a:pt x="22" y="30"/>
                </a:cubicBezTo>
                <a:cubicBezTo>
                  <a:pt x="22" y="29"/>
                  <a:pt x="23" y="29"/>
                  <a:pt x="23" y="28"/>
                </a:cubicBezTo>
                <a:cubicBezTo>
                  <a:pt x="23" y="27"/>
                  <a:pt x="22" y="26"/>
                  <a:pt x="21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1" name="Freeform 143">
            <a:extLst>
              <a:ext uri="{FF2B5EF4-FFF2-40B4-BE49-F238E27FC236}">
                <a16:creationId xmlns:a16="http://schemas.microsoft.com/office/drawing/2014/main" id="{373125F9-B3D5-4363-BC73-3B06E11E552C}"/>
              </a:ext>
            </a:extLst>
          </p:cNvPr>
          <p:cNvSpPr>
            <a:spLocks noEditPoints="1"/>
          </p:cNvSpPr>
          <p:nvPr/>
        </p:nvSpPr>
        <p:spPr bwMode="auto">
          <a:xfrm>
            <a:off x="7431089" y="4670426"/>
            <a:ext cx="174625" cy="176213"/>
          </a:xfrm>
          <a:custGeom>
            <a:avLst/>
            <a:gdLst>
              <a:gd name="T0" fmla="*/ 90 w 110"/>
              <a:gd name="T1" fmla="*/ 20 h 111"/>
              <a:gd name="T2" fmla="*/ 19 w 110"/>
              <a:gd name="T3" fmla="*/ 20 h 111"/>
              <a:gd name="T4" fmla="*/ 17 w 110"/>
              <a:gd name="T5" fmla="*/ 89 h 111"/>
              <a:gd name="T6" fmla="*/ 18 w 110"/>
              <a:gd name="T7" fmla="*/ 89 h 111"/>
              <a:gd name="T8" fmla="*/ 7 w 110"/>
              <a:gd name="T9" fmla="*/ 101 h 111"/>
              <a:gd name="T10" fmla="*/ 8 w 110"/>
              <a:gd name="T11" fmla="*/ 105 h 111"/>
              <a:gd name="T12" fmla="*/ 29 w 110"/>
              <a:gd name="T13" fmla="*/ 99 h 111"/>
              <a:gd name="T14" fmla="*/ 29 w 110"/>
              <a:gd name="T15" fmla="*/ 99 h 111"/>
              <a:gd name="T16" fmla="*/ 90 w 110"/>
              <a:gd name="T17" fmla="*/ 91 h 111"/>
              <a:gd name="T18" fmla="*/ 90 w 110"/>
              <a:gd name="T19" fmla="*/ 20 h 111"/>
              <a:gd name="T20" fmla="*/ 55 w 110"/>
              <a:gd name="T21" fmla="*/ 94 h 111"/>
              <a:gd name="T22" fmla="*/ 16 w 110"/>
              <a:gd name="T23" fmla="*/ 56 h 111"/>
              <a:gd name="T24" fmla="*/ 55 w 110"/>
              <a:gd name="T25" fmla="*/ 17 h 111"/>
              <a:gd name="T26" fmla="*/ 93 w 110"/>
              <a:gd name="T27" fmla="*/ 56 h 111"/>
              <a:gd name="T28" fmla="*/ 55 w 110"/>
              <a:gd name="T29" fmla="*/ 9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0" h="111">
                <a:moveTo>
                  <a:pt x="90" y="20"/>
                </a:moveTo>
                <a:cubicBezTo>
                  <a:pt x="71" y="0"/>
                  <a:pt x="39" y="0"/>
                  <a:pt x="19" y="20"/>
                </a:cubicBezTo>
                <a:cubicBezTo>
                  <a:pt x="0" y="39"/>
                  <a:pt x="0" y="69"/>
                  <a:pt x="17" y="89"/>
                </a:cubicBezTo>
                <a:cubicBezTo>
                  <a:pt x="18" y="89"/>
                  <a:pt x="18" y="89"/>
                  <a:pt x="18" y="89"/>
                </a:cubicBezTo>
                <a:cubicBezTo>
                  <a:pt x="16" y="94"/>
                  <a:pt x="12" y="99"/>
                  <a:pt x="7" y="101"/>
                </a:cubicBezTo>
                <a:cubicBezTo>
                  <a:pt x="5" y="102"/>
                  <a:pt x="6" y="105"/>
                  <a:pt x="8" y="105"/>
                </a:cubicBezTo>
                <a:cubicBezTo>
                  <a:pt x="13" y="106"/>
                  <a:pt x="22" y="105"/>
                  <a:pt x="29" y="99"/>
                </a:cubicBezTo>
                <a:cubicBezTo>
                  <a:pt x="29" y="99"/>
                  <a:pt x="29" y="99"/>
                  <a:pt x="29" y="99"/>
                </a:cubicBezTo>
                <a:cubicBezTo>
                  <a:pt x="49" y="111"/>
                  <a:pt x="74" y="108"/>
                  <a:pt x="90" y="91"/>
                </a:cubicBezTo>
                <a:cubicBezTo>
                  <a:pt x="110" y="72"/>
                  <a:pt x="110" y="40"/>
                  <a:pt x="90" y="20"/>
                </a:cubicBezTo>
                <a:close/>
                <a:moveTo>
                  <a:pt x="55" y="94"/>
                </a:moveTo>
                <a:cubicBezTo>
                  <a:pt x="34" y="94"/>
                  <a:pt x="16" y="77"/>
                  <a:pt x="16" y="56"/>
                </a:cubicBezTo>
                <a:cubicBezTo>
                  <a:pt x="16" y="35"/>
                  <a:pt x="34" y="17"/>
                  <a:pt x="55" y="17"/>
                </a:cubicBezTo>
                <a:cubicBezTo>
                  <a:pt x="76" y="17"/>
                  <a:pt x="93" y="35"/>
                  <a:pt x="93" y="56"/>
                </a:cubicBezTo>
                <a:cubicBezTo>
                  <a:pt x="93" y="77"/>
                  <a:pt x="76" y="94"/>
                  <a:pt x="55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2" name="Freeform 144">
            <a:extLst>
              <a:ext uri="{FF2B5EF4-FFF2-40B4-BE49-F238E27FC236}">
                <a16:creationId xmlns:a16="http://schemas.microsoft.com/office/drawing/2014/main" id="{403CE5EF-8B5E-48A3-A9E9-BE72901D305A}"/>
              </a:ext>
            </a:extLst>
          </p:cNvPr>
          <p:cNvSpPr>
            <a:spLocks/>
          </p:cNvSpPr>
          <p:nvPr/>
        </p:nvSpPr>
        <p:spPr bwMode="auto">
          <a:xfrm>
            <a:off x="7343776" y="4752976"/>
            <a:ext cx="180975" cy="180975"/>
          </a:xfrm>
          <a:custGeom>
            <a:avLst/>
            <a:gdLst>
              <a:gd name="T0" fmla="*/ 95 w 114"/>
              <a:gd name="T1" fmla="*/ 71 h 114"/>
              <a:gd name="T2" fmla="*/ 82 w 114"/>
              <a:gd name="T3" fmla="*/ 71 h 114"/>
              <a:gd name="T4" fmla="*/ 72 w 114"/>
              <a:gd name="T5" fmla="*/ 80 h 114"/>
              <a:gd name="T6" fmla="*/ 70 w 114"/>
              <a:gd name="T7" fmla="*/ 81 h 114"/>
              <a:gd name="T8" fmla="*/ 64 w 114"/>
              <a:gd name="T9" fmla="*/ 78 h 114"/>
              <a:gd name="T10" fmla="*/ 41 w 114"/>
              <a:gd name="T11" fmla="*/ 57 h 114"/>
              <a:gd name="T12" fmla="*/ 33 w 114"/>
              <a:gd name="T13" fmla="*/ 43 h 114"/>
              <a:gd name="T14" fmla="*/ 33 w 114"/>
              <a:gd name="T15" fmla="*/ 41 h 114"/>
              <a:gd name="T16" fmla="*/ 42 w 114"/>
              <a:gd name="T17" fmla="*/ 32 h 114"/>
              <a:gd name="T18" fmla="*/ 42 w 114"/>
              <a:gd name="T19" fmla="*/ 18 h 114"/>
              <a:gd name="T20" fmla="*/ 35 w 114"/>
              <a:gd name="T21" fmla="*/ 11 h 114"/>
              <a:gd name="T22" fmla="*/ 28 w 114"/>
              <a:gd name="T23" fmla="*/ 4 h 114"/>
              <a:gd name="T24" fmla="*/ 14 w 114"/>
              <a:gd name="T25" fmla="*/ 4 h 114"/>
              <a:gd name="T26" fmla="*/ 5 w 114"/>
              <a:gd name="T27" fmla="*/ 13 h 114"/>
              <a:gd name="T28" fmla="*/ 0 w 114"/>
              <a:gd name="T29" fmla="*/ 23 h 114"/>
              <a:gd name="T30" fmla="*/ 4 w 114"/>
              <a:gd name="T31" fmla="*/ 41 h 114"/>
              <a:gd name="T32" fmla="*/ 24 w 114"/>
              <a:gd name="T33" fmla="*/ 75 h 114"/>
              <a:gd name="T34" fmla="*/ 65 w 114"/>
              <a:gd name="T35" fmla="*/ 107 h 114"/>
              <a:gd name="T36" fmla="*/ 87 w 114"/>
              <a:gd name="T37" fmla="*/ 113 h 114"/>
              <a:gd name="T38" fmla="*/ 101 w 114"/>
              <a:gd name="T39" fmla="*/ 108 h 114"/>
              <a:gd name="T40" fmla="*/ 110 w 114"/>
              <a:gd name="T41" fmla="*/ 99 h 114"/>
              <a:gd name="T42" fmla="*/ 110 w 114"/>
              <a:gd name="T43" fmla="*/ 86 h 114"/>
              <a:gd name="T44" fmla="*/ 95 w 114"/>
              <a:gd name="T45" fmla="*/ 7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4" h="114">
                <a:moveTo>
                  <a:pt x="95" y="71"/>
                </a:moveTo>
                <a:cubicBezTo>
                  <a:pt x="91" y="67"/>
                  <a:pt x="86" y="67"/>
                  <a:pt x="82" y="71"/>
                </a:cubicBezTo>
                <a:cubicBezTo>
                  <a:pt x="78" y="74"/>
                  <a:pt x="75" y="77"/>
                  <a:pt x="72" y="80"/>
                </a:cubicBezTo>
                <a:cubicBezTo>
                  <a:pt x="72" y="81"/>
                  <a:pt x="71" y="81"/>
                  <a:pt x="70" y="81"/>
                </a:cubicBezTo>
                <a:cubicBezTo>
                  <a:pt x="68" y="80"/>
                  <a:pt x="66" y="79"/>
                  <a:pt x="64" y="78"/>
                </a:cubicBezTo>
                <a:cubicBezTo>
                  <a:pt x="55" y="72"/>
                  <a:pt x="47" y="65"/>
                  <a:pt x="41" y="57"/>
                </a:cubicBezTo>
                <a:cubicBezTo>
                  <a:pt x="38" y="52"/>
                  <a:pt x="35" y="48"/>
                  <a:pt x="33" y="43"/>
                </a:cubicBezTo>
                <a:cubicBezTo>
                  <a:pt x="32" y="42"/>
                  <a:pt x="32" y="42"/>
                  <a:pt x="33" y="41"/>
                </a:cubicBezTo>
                <a:cubicBezTo>
                  <a:pt x="36" y="38"/>
                  <a:pt x="39" y="35"/>
                  <a:pt x="42" y="32"/>
                </a:cubicBezTo>
                <a:cubicBezTo>
                  <a:pt x="47" y="28"/>
                  <a:pt x="47" y="23"/>
                  <a:pt x="42" y="18"/>
                </a:cubicBezTo>
                <a:cubicBezTo>
                  <a:pt x="40" y="16"/>
                  <a:pt x="37" y="13"/>
                  <a:pt x="35" y="11"/>
                </a:cubicBezTo>
                <a:cubicBezTo>
                  <a:pt x="32" y="8"/>
                  <a:pt x="30" y="6"/>
                  <a:pt x="28" y="4"/>
                </a:cubicBezTo>
                <a:cubicBezTo>
                  <a:pt x="24" y="0"/>
                  <a:pt x="18" y="0"/>
                  <a:pt x="14" y="4"/>
                </a:cubicBezTo>
                <a:cubicBezTo>
                  <a:pt x="11" y="7"/>
                  <a:pt x="8" y="10"/>
                  <a:pt x="5" y="13"/>
                </a:cubicBezTo>
                <a:cubicBezTo>
                  <a:pt x="2" y="16"/>
                  <a:pt x="1" y="19"/>
                  <a:pt x="0" y="23"/>
                </a:cubicBezTo>
                <a:cubicBezTo>
                  <a:pt x="0" y="29"/>
                  <a:pt x="1" y="35"/>
                  <a:pt x="4" y="41"/>
                </a:cubicBezTo>
                <a:cubicBezTo>
                  <a:pt x="8" y="54"/>
                  <a:pt x="15" y="65"/>
                  <a:pt x="24" y="75"/>
                </a:cubicBezTo>
                <a:cubicBezTo>
                  <a:pt x="35" y="88"/>
                  <a:pt x="49" y="99"/>
                  <a:pt x="65" y="107"/>
                </a:cubicBezTo>
                <a:cubicBezTo>
                  <a:pt x="72" y="110"/>
                  <a:pt x="79" y="113"/>
                  <a:pt x="87" y="113"/>
                </a:cubicBezTo>
                <a:cubicBezTo>
                  <a:pt x="92" y="114"/>
                  <a:pt x="97" y="112"/>
                  <a:pt x="101" y="108"/>
                </a:cubicBezTo>
                <a:cubicBezTo>
                  <a:pt x="104" y="105"/>
                  <a:pt x="107" y="102"/>
                  <a:pt x="110" y="99"/>
                </a:cubicBezTo>
                <a:cubicBezTo>
                  <a:pt x="114" y="95"/>
                  <a:pt x="114" y="90"/>
                  <a:pt x="110" y="86"/>
                </a:cubicBezTo>
                <a:cubicBezTo>
                  <a:pt x="105" y="81"/>
                  <a:pt x="100" y="76"/>
                  <a:pt x="95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3" name="Freeform 145">
            <a:extLst>
              <a:ext uri="{FF2B5EF4-FFF2-40B4-BE49-F238E27FC236}">
                <a16:creationId xmlns:a16="http://schemas.microsoft.com/office/drawing/2014/main" id="{A7FD00C0-6C5A-465D-87CB-77E07D96765B}"/>
              </a:ext>
            </a:extLst>
          </p:cNvPr>
          <p:cNvSpPr>
            <a:spLocks/>
          </p:cNvSpPr>
          <p:nvPr/>
        </p:nvSpPr>
        <p:spPr bwMode="auto">
          <a:xfrm>
            <a:off x="7508876" y="4719638"/>
            <a:ext cx="22225" cy="20638"/>
          </a:xfrm>
          <a:custGeom>
            <a:avLst/>
            <a:gdLst>
              <a:gd name="T0" fmla="*/ 7 w 14"/>
              <a:gd name="T1" fmla="*/ 13 h 13"/>
              <a:gd name="T2" fmla="*/ 14 w 14"/>
              <a:gd name="T3" fmla="*/ 7 h 13"/>
              <a:gd name="T4" fmla="*/ 7 w 14"/>
              <a:gd name="T5" fmla="*/ 0 h 13"/>
              <a:gd name="T6" fmla="*/ 0 w 14"/>
              <a:gd name="T7" fmla="*/ 6 h 13"/>
              <a:gd name="T8" fmla="*/ 7 w 14"/>
              <a:gd name="T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3">
                <a:moveTo>
                  <a:pt x="7" y="13"/>
                </a:moveTo>
                <a:cubicBezTo>
                  <a:pt x="11" y="13"/>
                  <a:pt x="14" y="10"/>
                  <a:pt x="14" y="7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0" y="6"/>
                </a:cubicBezTo>
                <a:cubicBezTo>
                  <a:pt x="1" y="10"/>
                  <a:pt x="3" y="13"/>
                  <a:pt x="7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4" name="Freeform 146">
            <a:extLst>
              <a:ext uri="{FF2B5EF4-FFF2-40B4-BE49-F238E27FC236}">
                <a16:creationId xmlns:a16="http://schemas.microsoft.com/office/drawing/2014/main" id="{C0E96465-625D-4259-AA00-D72903214A31}"/>
              </a:ext>
            </a:extLst>
          </p:cNvPr>
          <p:cNvSpPr>
            <a:spLocks noEditPoints="1"/>
          </p:cNvSpPr>
          <p:nvPr/>
        </p:nvSpPr>
        <p:spPr bwMode="auto">
          <a:xfrm>
            <a:off x="7894639" y="4678363"/>
            <a:ext cx="254000" cy="254000"/>
          </a:xfrm>
          <a:custGeom>
            <a:avLst/>
            <a:gdLst>
              <a:gd name="T0" fmla="*/ 102 w 160"/>
              <a:gd name="T1" fmla="*/ 30 h 160"/>
              <a:gd name="T2" fmla="*/ 95 w 160"/>
              <a:gd name="T3" fmla="*/ 30 h 160"/>
              <a:gd name="T4" fmla="*/ 49 w 160"/>
              <a:gd name="T5" fmla="*/ 77 h 160"/>
              <a:gd name="T6" fmla="*/ 47 w 160"/>
              <a:gd name="T7" fmla="*/ 81 h 160"/>
              <a:gd name="T8" fmla="*/ 50 w 160"/>
              <a:gd name="T9" fmla="*/ 85 h 160"/>
              <a:gd name="T10" fmla="*/ 73 w 160"/>
              <a:gd name="T11" fmla="*/ 92 h 160"/>
              <a:gd name="T12" fmla="*/ 57 w 160"/>
              <a:gd name="T13" fmla="*/ 125 h 160"/>
              <a:gd name="T14" fmla="*/ 59 w 160"/>
              <a:gd name="T15" fmla="*/ 131 h 160"/>
              <a:gd name="T16" fmla="*/ 65 w 160"/>
              <a:gd name="T17" fmla="*/ 131 h 160"/>
              <a:gd name="T18" fmla="*/ 111 w 160"/>
              <a:gd name="T19" fmla="*/ 84 h 160"/>
              <a:gd name="T20" fmla="*/ 113 w 160"/>
              <a:gd name="T21" fmla="*/ 79 h 160"/>
              <a:gd name="T22" fmla="*/ 110 w 160"/>
              <a:gd name="T23" fmla="*/ 76 h 160"/>
              <a:gd name="T24" fmla="*/ 87 w 160"/>
              <a:gd name="T25" fmla="*/ 68 h 160"/>
              <a:gd name="T26" fmla="*/ 103 w 160"/>
              <a:gd name="T27" fmla="*/ 36 h 160"/>
              <a:gd name="T28" fmla="*/ 102 w 160"/>
              <a:gd name="T29" fmla="*/ 30 h 160"/>
              <a:gd name="T30" fmla="*/ 80 w 160"/>
              <a:gd name="T31" fmla="*/ 0 h 160"/>
              <a:gd name="T32" fmla="*/ 19 w 160"/>
              <a:gd name="T33" fmla="*/ 29 h 160"/>
              <a:gd name="T34" fmla="*/ 19 w 160"/>
              <a:gd name="T35" fmla="*/ 24 h 160"/>
              <a:gd name="T36" fmla="*/ 14 w 160"/>
              <a:gd name="T37" fmla="*/ 19 h 160"/>
              <a:gd name="T38" fmla="*/ 9 w 160"/>
              <a:gd name="T39" fmla="*/ 24 h 160"/>
              <a:gd name="T40" fmla="*/ 9 w 160"/>
              <a:gd name="T41" fmla="*/ 44 h 160"/>
              <a:gd name="T42" fmla="*/ 14 w 160"/>
              <a:gd name="T43" fmla="*/ 49 h 160"/>
              <a:gd name="T44" fmla="*/ 14 w 160"/>
              <a:gd name="T45" fmla="*/ 49 h 160"/>
              <a:gd name="T46" fmla="*/ 33 w 160"/>
              <a:gd name="T47" fmla="*/ 48 h 160"/>
              <a:gd name="T48" fmla="*/ 38 w 160"/>
              <a:gd name="T49" fmla="*/ 43 h 160"/>
              <a:gd name="T50" fmla="*/ 33 w 160"/>
              <a:gd name="T51" fmla="*/ 38 h 160"/>
              <a:gd name="T52" fmla="*/ 23 w 160"/>
              <a:gd name="T53" fmla="*/ 39 h 160"/>
              <a:gd name="T54" fmla="*/ 80 w 160"/>
              <a:gd name="T55" fmla="*/ 10 h 160"/>
              <a:gd name="T56" fmla="*/ 151 w 160"/>
              <a:gd name="T57" fmla="*/ 80 h 160"/>
              <a:gd name="T58" fmla="*/ 155 w 160"/>
              <a:gd name="T59" fmla="*/ 85 h 160"/>
              <a:gd name="T60" fmla="*/ 160 w 160"/>
              <a:gd name="T61" fmla="*/ 80 h 160"/>
              <a:gd name="T62" fmla="*/ 80 w 160"/>
              <a:gd name="T63" fmla="*/ 0 h 160"/>
              <a:gd name="T64" fmla="*/ 146 w 160"/>
              <a:gd name="T65" fmla="*/ 112 h 160"/>
              <a:gd name="T66" fmla="*/ 127 w 160"/>
              <a:gd name="T67" fmla="*/ 113 h 160"/>
              <a:gd name="T68" fmla="*/ 123 w 160"/>
              <a:gd name="T69" fmla="*/ 118 h 160"/>
              <a:gd name="T70" fmla="*/ 128 w 160"/>
              <a:gd name="T71" fmla="*/ 123 h 160"/>
              <a:gd name="T72" fmla="*/ 137 w 160"/>
              <a:gd name="T73" fmla="*/ 122 h 160"/>
              <a:gd name="T74" fmla="*/ 80 w 160"/>
              <a:gd name="T75" fmla="*/ 151 h 160"/>
              <a:gd name="T76" fmla="*/ 9 w 160"/>
              <a:gd name="T77" fmla="*/ 80 h 160"/>
              <a:gd name="T78" fmla="*/ 5 w 160"/>
              <a:gd name="T79" fmla="*/ 76 h 160"/>
              <a:gd name="T80" fmla="*/ 0 w 160"/>
              <a:gd name="T81" fmla="*/ 80 h 160"/>
              <a:gd name="T82" fmla="*/ 80 w 160"/>
              <a:gd name="T83" fmla="*/ 160 h 160"/>
              <a:gd name="T84" fmla="*/ 141 w 160"/>
              <a:gd name="T85" fmla="*/ 131 h 160"/>
              <a:gd name="T86" fmla="*/ 141 w 160"/>
              <a:gd name="T87" fmla="*/ 137 h 160"/>
              <a:gd name="T88" fmla="*/ 146 w 160"/>
              <a:gd name="T89" fmla="*/ 141 h 160"/>
              <a:gd name="T90" fmla="*/ 151 w 160"/>
              <a:gd name="T91" fmla="*/ 137 h 160"/>
              <a:gd name="T92" fmla="*/ 151 w 160"/>
              <a:gd name="T93" fmla="*/ 117 h 160"/>
              <a:gd name="T94" fmla="*/ 146 w 160"/>
              <a:gd name="T95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02" y="30"/>
                </a:moveTo>
                <a:cubicBezTo>
                  <a:pt x="100" y="28"/>
                  <a:pt x="97" y="29"/>
                  <a:pt x="95" y="30"/>
                </a:cubicBezTo>
                <a:cubicBezTo>
                  <a:pt x="49" y="77"/>
                  <a:pt x="49" y="77"/>
                  <a:pt x="49" y="77"/>
                </a:cubicBezTo>
                <a:cubicBezTo>
                  <a:pt x="47" y="78"/>
                  <a:pt x="47" y="80"/>
                  <a:pt x="47" y="81"/>
                </a:cubicBezTo>
                <a:cubicBezTo>
                  <a:pt x="48" y="83"/>
                  <a:pt x="49" y="84"/>
                  <a:pt x="50" y="85"/>
                </a:cubicBezTo>
                <a:cubicBezTo>
                  <a:pt x="73" y="92"/>
                  <a:pt x="73" y="92"/>
                  <a:pt x="73" y="92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6" y="127"/>
                  <a:pt x="57" y="130"/>
                  <a:pt x="59" y="131"/>
                </a:cubicBezTo>
                <a:cubicBezTo>
                  <a:pt x="60" y="132"/>
                  <a:pt x="63" y="132"/>
                  <a:pt x="65" y="131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13" y="83"/>
                  <a:pt x="113" y="81"/>
                  <a:pt x="113" y="79"/>
                </a:cubicBezTo>
                <a:cubicBezTo>
                  <a:pt x="112" y="78"/>
                  <a:pt x="111" y="76"/>
                  <a:pt x="110" y="76"/>
                </a:cubicBezTo>
                <a:cubicBezTo>
                  <a:pt x="87" y="68"/>
                  <a:pt x="87" y="68"/>
                  <a:pt x="87" y="68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4" y="34"/>
                  <a:pt x="103" y="31"/>
                  <a:pt x="102" y="30"/>
                </a:cubicBezTo>
                <a:close/>
                <a:moveTo>
                  <a:pt x="80" y="0"/>
                </a:moveTo>
                <a:cubicBezTo>
                  <a:pt x="56" y="0"/>
                  <a:pt x="34" y="11"/>
                  <a:pt x="19" y="29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2"/>
                  <a:pt x="17" y="19"/>
                  <a:pt x="14" y="19"/>
                </a:cubicBezTo>
                <a:cubicBezTo>
                  <a:pt x="12" y="19"/>
                  <a:pt x="9" y="22"/>
                  <a:pt x="9" y="2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8"/>
                  <a:pt x="15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33" y="48"/>
                  <a:pt x="33" y="48"/>
                  <a:pt x="33" y="48"/>
                </a:cubicBezTo>
                <a:cubicBezTo>
                  <a:pt x="36" y="47"/>
                  <a:pt x="38" y="45"/>
                  <a:pt x="38" y="43"/>
                </a:cubicBezTo>
                <a:cubicBezTo>
                  <a:pt x="37" y="40"/>
                  <a:pt x="35" y="38"/>
                  <a:pt x="3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36" y="21"/>
                  <a:pt x="58" y="10"/>
                  <a:pt x="80" y="10"/>
                </a:cubicBezTo>
                <a:cubicBezTo>
                  <a:pt x="119" y="10"/>
                  <a:pt x="151" y="42"/>
                  <a:pt x="151" y="80"/>
                </a:cubicBezTo>
                <a:cubicBezTo>
                  <a:pt x="151" y="83"/>
                  <a:pt x="153" y="85"/>
                  <a:pt x="155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46" y="112"/>
                </a:moveTo>
                <a:cubicBezTo>
                  <a:pt x="127" y="113"/>
                  <a:pt x="127" y="113"/>
                  <a:pt x="127" y="113"/>
                </a:cubicBezTo>
                <a:cubicBezTo>
                  <a:pt x="124" y="113"/>
                  <a:pt x="122" y="116"/>
                  <a:pt x="123" y="118"/>
                </a:cubicBezTo>
                <a:cubicBezTo>
                  <a:pt x="123" y="121"/>
                  <a:pt x="125" y="123"/>
                  <a:pt x="128" y="123"/>
                </a:cubicBezTo>
                <a:cubicBezTo>
                  <a:pt x="137" y="122"/>
                  <a:pt x="137" y="122"/>
                  <a:pt x="137" y="122"/>
                </a:cubicBezTo>
                <a:cubicBezTo>
                  <a:pt x="124" y="140"/>
                  <a:pt x="103" y="151"/>
                  <a:pt x="80" y="151"/>
                </a:cubicBezTo>
                <a:cubicBezTo>
                  <a:pt x="41" y="151"/>
                  <a:pt x="9" y="119"/>
                  <a:pt x="9" y="80"/>
                </a:cubicBezTo>
                <a:cubicBezTo>
                  <a:pt x="9" y="78"/>
                  <a:pt x="7" y="76"/>
                  <a:pt x="5" y="76"/>
                </a:cubicBezTo>
                <a:cubicBezTo>
                  <a:pt x="2" y="76"/>
                  <a:pt x="0" y="78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04" y="160"/>
                  <a:pt x="126" y="149"/>
                  <a:pt x="141" y="131"/>
                </a:cubicBezTo>
                <a:cubicBezTo>
                  <a:pt x="141" y="137"/>
                  <a:pt x="141" y="137"/>
                  <a:pt x="141" y="137"/>
                </a:cubicBezTo>
                <a:cubicBezTo>
                  <a:pt x="141" y="139"/>
                  <a:pt x="143" y="141"/>
                  <a:pt x="146" y="141"/>
                </a:cubicBezTo>
                <a:cubicBezTo>
                  <a:pt x="149" y="141"/>
                  <a:pt x="151" y="139"/>
                  <a:pt x="151" y="13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4"/>
                  <a:pt x="148" y="112"/>
                  <a:pt x="146" y="1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5" name="Freeform 147">
            <a:extLst>
              <a:ext uri="{FF2B5EF4-FFF2-40B4-BE49-F238E27FC236}">
                <a16:creationId xmlns:a16="http://schemas.microsoft.com/office/drawing/2014/main" id="{38796E6F-D752-49A7-B9D7-87E2EAD1D0F3}"/>
              </a:ext>
            </a:extLst>
          </p:cNvPr>
          <p:cNvSpPr>
            <a:spLocks noEditPoints="1"/>
          </p:cNvSpPr>
          <p:nvPr/>
        </p:nvSpPr>
        <p:spPr bwMode="auto">
          <a:xfrm>
            <a:off x="7953376" y="4127501"/>
            <a:ext cx="136525" cy="254000"/>
          </a:xfrm>
          <a:custGeom>
            <a:avLst/>
            <a:gdLst>
              <a:gd name="T0" fmla="*/ 75 w 86"/>
              <a:gd name="T1" fmla="*/ 0 h 160"/>
              <a:gd name="T2" fmla="*/ 12 w 86"/>
              <a:gd name="T3" fmla="*/ 0 h 160"/>
              <a:gd name="T4" fmla="*/ 0 w 86"/>
              <a:gd name="T5" fmla="*/ 12 h 160"/>
              <a:gd name="T6" fmla="*/ 0 w 86"/>
              <a:gd name="T7" fmla="*/ 149 h 160"/>
              <a:gd name="T8" fmla="*/ 12 w 86"/>
              <a:gd name="T9" fmla="*/ 160 h 160"/>
              <a:gd name="T10" fmla="*/ 75 w 86"/>
              <a:gd name="T11" fmla="*/ 160 h 160"/>
              <a:gd name="T12" fmla="*/ 86 w 86"/>
              <a:gd name="T13" fmla="*/ 149 h 160"/>
              <a:gd name="T14" fmla="*/ 86 w 86"/>
              <a:gd name="T15" fmla="*/ 12 h 160"/>
              <a:gd name="T16" fmla="*/ 75 w 86"/>
              <a:gd name="T17" fmla="*/ 0 h 160"/>
              <a:gd name="T18" fmla="*/ 35 w 86"/>
              <a:gd name="T19" fmla="*/ 7 h 160"/>
              <a:gd name="T20" fmla="*/ 51 w 86"/>
              <a:gd name="T21" fmla="*/ 7 h 160"/>
              <a:gd name="T22" fmla="*/ 52 w 86"/>
              <a:gd name="T23" fmla="*/ 8 h 160"/>
              <a:gd name="T24" fmla="*/ 51 w 86"/>
              <a:gd name="T25" fmla="*/ 9 h 160"/>
              <a:gd name="T26" fmla="*/ 35 w 86"/>
              <a:gd name="T27" fmla="*/ 9 h 160"/>
              <a:gd name="T28" fmla="*/ 34 w 86"/>
              <a:gd name="T29" fmla="*/ 8 h 160"/>
              <a:gd name="T30" fmla="*/ 35 w 86"/>
              <a:gd name="T31" fmla="*/ 7 h 160"/>
              <a:gd name="T32" fmla="*/ 20 w 86"/>
              <a:gd name="T33" fmla="*/ 4 h 160"/>
              <a:gd name="T34" fmla="*/ 22 w 86"/>
              <a:gd name="T35" fmla="*/ 6 h 160"/>
              <a:gd name="T36" fmla="*/ 20 w 86"/>
              <a:gd name="T37" fmla="*/ 8 h 160"/>
              <a:gd name="T38" fmla="*/ 18 w 86"/>
              <a:gd name="T39" fmla="*/ 6 h 160"/>
              <a:gd name="T40" fmla="*/ 20 w 86"/>
              <a:gd name="T41" fmla="*/ 4 h 160"/>
              <a:gd name="T42" fmla="*/ 13 w 86"/>
              <a:gd name="T43" fmla="*/ 4 h 160"/>
              <a:gd name="T44" fmla="*/ 15 w 86"/>
              <a:gd name="T45" fmla="*/ 6 h 160"/>
              <a:gd name="T46" fmla="*/ 13 w 86"/>
              <a:gd name="T47" fmla="*/ 9 h 160"/>
              <a:gd name="T48" fmla="*/ 10 w 86"/>
              <a:gd name="T49" fmla="*/ 6 h 160"/>
              <a:gd name="T50" fmla="*/ 13 w 86"/>
              <a:gd name="T51" fmla="*/ 4 h 160"/>
              <a:gd name="T52" fmla="*/ 47 w 86"/>
              <a:gd name="T53" fmla="*/ 154 h 160"/>
              <a:gd name="T54" fmla="*/ 39 w 86"/>
              <a:gd name="T55" fmla="*/ 154 h 160"/>
              <a:gd name="T56" fmla="*/ 34 w 86"/>
              <a:gd name="T57" fmla="*/ 150 h 160"/>
              <a:gd name="T58" fmla="*/ 39 w 86"/>
              <a:gd name="T59" fmla="*/ 145 h 160"/>
              <a:gd name="T60" fmla="*/ 47 w 86"/>
              <a:gd name="T61" fmla="*/ 145 h 160"/>
              <a:gd name="T62" fmla="*/ 52 w 86"/>
              <a:gd name="T63" fmla="*/ 150 h 160"/>
              <a:gd name="T64" fmla="*/ 47 w 86"/>
              <a:gd name="T65" fmla="*/ 154 h 160"/>
              <a:gd name="T66" fmla="*/ 81 w 86"/>
              <a:gd name="T67" fmla="*/ 141 h 160"/>
              <a:gd name="T68" fmla="*/ 5 w 86"/>
              <a:gd name="T69" fmla="*/ 141 h 160"/>
              <a:gd name="T70" fmla="*/ 5 w 86"/>
              <a:gd name="T71" fmla="*/ 19 h 160"/>
              <a:gd name="T72" fmla="*/ 81 w 86"/>
              <a:gd name="T73" fmla="*/ 19 h 160"/>
              <a:gd name="T74" fmla="*/ 81 w 86"/>
              <a:gd name="T75" fmla="*/ 141 h 160"/>
              <a:gd name="T76" fmla="*/ 81 w 86"/>
              <a:gd name="T77" fmla="*/ 141 h 160"/>
              <a:gd name="T78" fmla="*/ 81 w 86"/>
              <a:gd name="T79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6" h="160">
                <a:moveTo>
                  <a:pt x="75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2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81" y="160"/>
                  <a:pt x="86" y="155"/>
                  <a:pt x="86" y="149"/>
                </a:cubicBezTo>
                <a:cubicBezTo>
                  <a:pt x="86" y="12"/>
                  <a:pt x="86" y="12"/>
                  <a:pt x="86" y="12"/>
                </a:cubicBezTo>
                <a:cubicBezTo>
                  <a:pt x="86" y="5"/>
                  <a:pt x="81" y="0"/>
                  <a:pt x="75" y="0"/>
                </a:cubicBezTo>
                <a:close/>
                <a:moveTo>
                  <a:pt x="35" y="7"/>
                </a:moveTo>
                <a:cubicBezTo>
                  <a:pt x="51" y="7"/>
                  <a:pt x="51" y="7"/>
                  <a:pt x="51" y="7"/>
                </a:cubicBezTo>
                <a:cubicBezTo>
                  <a:pt x="51" y="7"/>
                  <a:pt x="52" y="7"/>
                  <a:pt x="52" y="8"/>
                </a:cubicBezTo>
                <a:cubicBezTo>
                  <a:pt x="52" y="8"/>
                  <a:pt x="51" y="9"/>
                  <a:pt x="51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4" y="8"/>
                  <a:pt x="34" y="8"/>
                </a:cubicBezTo>
                <a:cubicBezTo>
                  <a:pt x="34" y="7"/>
                  <a:pt x="35" y="7"/>
                  <a:pt x="35" y="7"/>
                </a:cubicBezTo>
                <a:close/>
                <a:moveTo>
                  <a:pt x="20" y="4"/>
                </a:moveTo>
                <a:cubicBezTo>
                  <a:pt x="21" y="4"/>
                  <a:pt x="22" y="5"/>
                  <a:pt x="22" y="6"/>
                </a:cubicBezTo>
                <a:cubicBezTo>
                  <a:pt x="22" y="7"/>
                  <a:pt x="21" y="8"/>
                  <a:pt x="20" y="8"/>
                </a:cubicBezTo>
                <a:cubicBezTo>
                  <a:pt x="19" y="8"/>
                  <a:pt x="18" y="7"/>
                  <a:pt x="18" y="6"/>
                </a:cubicBezTo>
                <a:cubicBezTo>
                  <a:pt x="18" y="5"/>
                  <a:pt x="19" y="4"/>
                  <a:pt x="20" y="4"/>
                </a:cubicBezTo>
                <a:close/>
                <a:moveTo>
                  <a:pt x="13" y="4"/>
                </a:moveTo>
                <a:cubicBezTo>
                  <a:pt x="14" y="4"/>
                  <a:pt x="15" y="5"/>
                  <a:pt x="15" y="6"/>
                </a:cubicBezTo>
                <a:cubicBezTo>
                  <a:pt x="15" y="8"/>
                  <a:pt x="14" y="9"/>
                  <a:pt x="13" y="9"/>
                </a:cubicBezTo>
                <a:cubicBezTo>
                  <a:pt x="11" y="9"/>
                  <a:pt x="10" y="8"/>
                  <a:pt x="10" y="6"/>
                </a:cubicBezTo>
                <a:cubicBezTo>
                  <a:pt x="10" y="5"/>
                  <a:pt x="11" y="4"/>
                  <a:pt x="13" y="4"/>
                </a:cubicBezTo>
                <a:close/>
                <a:moveTo>
                  <a:pt x="47" y="154"/>
                </a:moveTo>
                <a:cubicBezTo>
                  <a:pt x="39" y="154"/>
                  <a:pt x="39" y="154"/>
                  <a:pt x="39" y="154"/>
                </a:cubicBezTo>
                <a:cubicBezTo>
                  <a:pt x="36" y="154"/>
                  <a:pt x="34" y="152"/>
                  <a:pt x="34" y="150"/>
                </a:cubicBezTo>
                <a:cubicBezTo>
                  <a:pt x="34" y="147"/>
                  <a:pt x="36" y="145"/>
                  <a:pt x="39" y="145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50" y="145"/>
                  <a:pt x="52" y="147"/>
                  <a:pt x="52" y="150"/>
                </a:cubicBezTo>
                <a:cubicBezTo>
                  <a:pt x="52" y="152"/>
                  <a:pt x="50" y="154"/>
                  <a:pt x="47" y="154"/>
                </a:cubicBezTo>
                <a:close/>
                <a:moveTo>
                  <a:pt x="81" y="141"/>
                </a:moveTo>
                <a:cubicBezTo>
                  <a:pt x="5" y="141"/>
                  <a:pt x="5" y="141"/>
                  <a:pt x="5" y="141"/>
                </a:cubicBezTo>
                <a:cubicBezTo>
                  <a:pt x="5" y="19"/>
                  <a:pt x="5" y="19"/>
                  <a:pt x="5" y="19"/>
                </a:cubicBezTo>
                <a:cubicBezTo>
                  <a:pt x="81" y="19"/>
                  <a:pt x="81" y="19"/>
                  <a:pt x="81" y="19"/>
                </a:cubicBezTo>
                <a:lnTo>
                  <a:pt x="81" y="141"/>
                </a:lnTo>
                <a:close/>
                <a:moveTo>
                  <a:pt x="81" y="141"/>
                </a:moveTo>
                <a:cubicBezTo>
                  <a:pt x="81" y="141"/>
                  <a:pt x="81" y="141"/>
                  <a:pt x="81" y="14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6" name="Freeform 148">
            <a:extLst>
              <a:ext uri="{FF2B5EF4-FFF2-40B4-BE49-F238E27FC236}">
                <a16:creationId xmlns:a16="http://schemas.microsoft.com/office/drawing/2014/main" id="{25693F7D-2422-4C3E-8D90-73A30E581F42}"/>
              </a:ext>
            </a:extLst>
          </p:cNvPr>
          <p:cNvSpPr>
            <a:spLocks noEditPoints="1"/>
          </p:cNvSpPr>
          <p:nvPr/>
        </p:nvSpPr>
        <p:spPr bwMode="auto">
          <a:xfrm>
            <a:off x="1843089" y="4678363"/>
            <a:ext cx="246063" cy="254000"/>
          </a:xfrm>
          <a:custGeom>
            <a:avLst/>
            <a:gdLst>
              <a:gd name="T0" fmla="*/ 36 w 155"/>
              <a:gd name="T1" fmla="*/ 78 h 160"/>
              <a:gd name="T2" fmla="*/ 49 w 155"/>
              <a:gd name="T3" fmla="*/ 108 h 160"/>
              <a:gd name="T4" fmla="*/ 58 w 155"/>
              <a:gd name="T5" fmla="*/ 123 h 160"/>
              <a:gd name="T6" fmla="*/ 58 w 155"/>
              <a:gd name="T7" fmla="*/ 131 h 160"/>
              <a:gd name="T8" fmla="*/ 91 w 155"/>
              <a:gd name="T9" fmla="*/ 136 h 160"/>
              <a:gd name="T10" fmla="*/ 96 w 155"/>
              <a:gd name="T11" fmla="*/ 128 h 160"/>
              <a:gd name="T12" fmla="*/ 107 w 155"/>
              <a:gd name="T13" fmla="*/ 108 h 160"/>
              <a:gd name="T14" fmla="*/ 110 w 155"/>
              <a:gd name="T15" fmla="*/ 103 h 160"/>
              <a:gd name="T16" fmla="*/ 77 w 155"/>
              <a:gd name="T17" fmla="*/ 37 h 160"/>
              <a:gd name="T18" fmla="*/ 99 w 155"/>
              <a:gd name="T19" fmla="*/ 101 h 160"/>
              <a:gd name="T20" fmla="*/ 87 w 155"/>
              <a:gd name="T21" fmla="*/ 120 h 160"/>
              <a:gd name="T22" fmla="*/ 69 w 155"/>
              <a:gd name="T23" fmla="*/ 126 h 160"/>
              <a:gd name="T24" fmla="*/ 57 w 155"/>
              <a:gd name="T25" fmla="*/ 101 h 160"/>
              <a:gd name="T26" fmla="*/ 53 w 155"/>
              <a:gd name="T27" fmla="*/ 97 h 160"/>
              <a:gd name="T28" fmla="*/ 77 w 155"/>
              <a:gd name="T29" fmla="*/ 47 h 160"/>
              <a:gd name="T30" fmla="*/ 102 w 155"/>
              <a:gd name="T31" fmla="*/ 97 h 160"/>
              <a:gd name="T32" fmla="*/ 64 w 155"/>
              <a:gd name="T33" fmla="*/ 138 h 160"/>
              <a:gd name="T34" fmla="*/ 64 w 155"/>
              <a:gd name="T35" fmla="*/ 148 h 160"/>
              <a:gd name="T36" fmla="*/ 96 w 155"/>
              <a:gd name="T37" fmla="*/ 143 h 160"/>
              <a:gd name="T38" fmla="*/ 84 w 155"/>
              <a:gd name="T39" fmla="*/ 150 h 160"/>
              <a:gd name="T40" fmla="*/ 65 w 155"/>
              <a:gd name="T41" fmla="*/ 155 h 160"/>
              <a:gd name="T42" fmla="*/ 84 w 155"/>
              <a:gd name="T43" fmla="*/ 160 h 160"/>
              <a:gd name="T44" fmla="*/ 84 w 155"/>
              <a:gd name="T45" fmla="*/ 150 h 160"/>
              <a:gd name="T46" fmla="*/ 132 w 155"/>
              <a:gd name="T47" fmla="*/ 73 h 160"/>
              <a:gd name="T48" fmla="*/ 132 w 155"/>
              <a:gd name="T49" fmla="*/ 83 h 160"/>
              <a:gd name="T50" fmla="*/ 155 w 155"/>
              <a:gd name="T51" fmla="*/ 78 h 160"/>
              <a:gd name="T52" fmla="*/ 28 w 155"/>
              <a:gd name="T53" fmla="*/ 78 h 160"/>
              <a:gd name="T54" fmla="*/ 5 w 155"/>
              <a:gd name="T55" fmla="*/ 73 h 160"/>
              <a:gd name="T56" fmla="*/ 5 w 155"/>
              <a:gd name="T57" fmla="*/ 83 h 160"/>
              <a:gd name="T58" fmla="*/ 28 w 155"/>
              <a:gd name="T59" fmla="*/ 78 h 160"/>
              <a:gd name="T60" fmla="*/ 83 w 155"/>
              <a:gd name="T61" fmla="*/ 24 h 160"/>
              <a:gd name="T62" fmla="*/ 77 w 155"/>
              <a:gd name="T63" fmla="*/ 0 h 160"/>
              <a:gd name="T64" fmla="*/ 72 w 155"/>
              <a:gd name="T65" fmla="*/ 24 h 160"/>
              <a:gd name="T66" fmla="*/ 120 w 155"/>
              <a:gd name="T67" fmla="*/ 113 h 160"/>
              <a:gd name="T68" fmla="*/ 112 w 155"/>
              <a:gd name="T69" fmla="*/ 120 h 160"/>
              <a:gd name="T70" fmla="*/ 129 w 155"/>
              <a:gd name="T71" fmla="*/ 134 h 160"/>
              <a:gd name="T72" fmla="*/ 132 w 155"/>
              <a:gd name="T73" fmla="*/ 125 h 160"/>
              <a:gd name="T74" fmla="*/ 35 w 155"/>
              <a:gd name="T75" fmla="*/ 43 h 160"/>
              <a:gd name="T76" fmla="*/ 43 w 155"/>
              <a:gd name="T77" fmla="*/ 43 h 160"/>
              <a:gd name="T78" fmla="*/ 30 w 155"/>
              <a:gd name="T79" fmla="*/ 23 h 160"/>
              <a:gd name="T80" fmla="*/ 23 w 155"/>
              <a:gd name="T81" fmla="*/ 30 h 160"/>
              <a:gd name="T82" fmla="*/ 35 w 155"/>
              <a:gd name="T83" fmla="*/ 113 h 160"/>
              <a:gd name="T84" fmla="*/ 23 w 155"/>
              <a:gd name="T85" fmla="*/ 133 h 160"/>
              <a:gd name="T86" fmla="*/ 30 w 155"/>
              <a:gd name="T87" fmla="*/ 133 h 160"/>
              <a:gd name="T88" fmla="*/ 43 w 155"/>
              <a:gd name="T89" fmla="*/ 113 h 160"/>
              <a:gd name="T90" fmla="*/ 116 w 155"/>
              <a:gd name="T91" fmla="*/ 45 h 160"/>
              <a:gd name="T92" fmla="*/ 132 w 155"/>
              <a:gd name="T93" fmla="*/ 30 h 160"/>
              <a:gd name="T94" fmla="*/ 125 w 155"/>
              <a:gd name="T95" fmla="*/ 23 h 160"/>
              <a:gd name="T96" fmla="*/ 112 w 155"/>
              <a:gd name="T97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5" h="160">
                <a:moveTo>
                  <a:pt x="77" y="37"/>
                </a:moveTo>
                <a:cubicBezTo>
                  <a:pt x="55" y="37"/>
                  <a:pt x="36" y="55"/>
                  <a:pt x="36" y="78"/>
                </a:cubicBezTo>
                <a:cubicBezTo>
                  <a:pt x="36" y="87"/>
                  <a:pt x="39" y="96"/>
                  <a:pt x="45" y="103"/>
                </a:cubicBezTo>
                <a:cubicBezTo>
                  <a:pt x="46" y="105"/>
                  <a:pt x="47" y="106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ubicBezTo>
                  <a:pt x="52" y="112"/>
                  <a:pt x="57" y="117"/>
                  <a:pt x="58" y="123"/>
                </a:cubicBezTo>
                <a:cubicBezTo>
                  <a:pt x="58" y="124"/>
                  <a:pt x="58" y="126"/>
                  <a:pt x="58" y="128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8" y="134"/>
                  <a:pt x="61" y="136"/>
                  <a:pt x="64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4" y="136"/>
                  <a:pt x="96" y="134"/>
                  <a:pt x="96" y="131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6" y="126"/>
                  <a:pt x="96" y="124"/>
                  <a:pt x="97" y="123"/>
                </a:cubicBezTo>
                <a:cubicBezTo>
                  <a:pt x="98" y="117"/>
                  <a:pt x="103" y="112"/>
                  <a:pt x="107" y="108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8" y="106"/>
                  <a:pt x="109" y="105"/>
                  <a:pt x="110" y="103"/>
                </a:cubicBezTo>
                <a:cubicBezTo>
                  <a:pt x="116" y="96"/>
                  <a:pt x="119" y="87"/>
                  <a:pt x="119" y="78"/>
                </a:cubicBezTo>
                <a:cubicBezTo>
                  <a:pt x="119" y="55"/>
                  <a:pt x="100" y="37"/>
                  <a:pt x="77" y="37"/>
                </a:cubicBezTo>
                <a:close/>
                <a:moveTo>
                  <a:pt x="102" y="97"/>
                </a:moveTo>
                <a:cubicBezTo>
                  <a:pt x="101" y="98"/>
                  <a:pt x="100" y="99"/>
                  <a:pt x="99" y="101"/>
                </a:cubicBezTo>
                <a:cubicBezTo>
                  <a:pt x="99" y="101"/>
                  <a:pt x="99" y="101"/>
                  <a:pt x="99" y="101"/>
                </a:cubicBezTo>
                <a:cubicBezTo>
                  <a:pt x="94" y="106"/>
                  <a:pt x="89" y="112"/>
                  <a:pt x="87" y="120"/>
                </a:cubicBezTo>
                <a:cubicBezTo>
                  <a:pt x="86" y="121"/>
                  <a:pt x="86" y="123"/>
                  <a:pt x="86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69" y="123"/>
                  <a:pt x="68" y="121"/>
                  <a:pt x="68" y="120"/>
                </a:cubicBezTo>
                <a:cubicBezTo>
                  <a:pt x="66" y="112"/>
                  <a:pt x="61" y="106"/>
                  <a:pt x="57" y="101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55" y="100"/>
                  <a:pt x="54" y="98"/>
                  <a:pt x="53" y="97"/>
                </a:cubicBezTo>
                <a:cubicBezTo>
                  <a:pt x="49" y="91"/>
                  <a:pt x="47" y="85"/>
                  <a:pt x="47" y="78"/>
                </a:cubicBezTo>
                <a:cubicBezTo>
                  <a:pt x="47" y="61"/>
                  <a:pt x="60" y="47"/>
                  <a:pt x="77" y="47"/>
                </a:cubicBezTo>
                <a:cubicBezTo>
                  <a:pt x="95" y="47"/>
                  <a:pt x="108" y="61"/>
                  <a:pt x="108" y="78"/>
                </a:cubicBezTo>
                <a:cubicBezTo>
                  <a:pt x="108" y="85"/>
                  <a:pt x="106" y="91"/>
                  <a:pt x="102" y="97"/>
                </a:cubicBezTo>
                <a:close/>
                <a:moveTo>
                  <a:pt x="91" y="138"/>
                </a:moveTo>
                <a:cubicBezTo>
                  <a:pt x="64" y="138"/>
                  <a:pt x="64" y="138"/>
                  <a:pt x="64" y="138"/>
                </a:cubicBezTo>
                <a:cubicBezTo>
                  <a:pt x="61" y="138"/>
                  <a:pt x="58" y="140"/>
                  <a:pt x="58" y="143"/>
                </a:cubicBezTo>
                <a:cubicBezTo>
                  <a:pt x="58" y="146"/>
                  <a:pt x="61" y="148"/>
                  <a:pt x="64" y="148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94" y="148"/>
                  <a:pt x="96" y="146"/>
                  <a:pt x="96" y="143"/>
                </a:cubicBezTo>
                <a:cubicBezTo>
                  <a:pt x="96" y="140"/>
                  <a:pt x="94" y="138"/>
                  <a:pt x="91" y="138"/>
                </a:cubicBezTo>
                <a:close/>
                <a:moveTo>
                  <a:pt x="84" y="150"/>
                </a:moveTo>
                <a:cubicBezTo>
                  <a:pt x="70" y="150"/>
                  <a:pt x="70" y="150"/>
                  <a:pt x="70" y="150"/>
                </a:cubicBezTo>
                <a:cubicBezTo>
                  <a:pt x="68" y="150"/>
                  <a:pt x="65" y="152"/>
                  <a:pt x="65" y="155"/>
                </a:cubicBezTo>
                <a:cubicBezTo>
                  <a:pt x="65" y="158"/>
                  <a:pt x="68" y="160"/>
                  <a:pt x="70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7" y="160"/>
                  <a:pt x="89" y="158"/>
                  <a:pt x="89" y="155"/>
                </a:cubicBezTo>
                <a:cubicBezTo>
                  <a:pt x="89" y="152"/>
                  <a:pt x="87" y="150"/>
                  <a:pt x="84" y="150"/>
                </a:cubicBezTo>
                <a:close/>
                <a:moveTo>
                  <a:pt x="150" y="73"/>
                </a:moveTo>
                <a:cubicBezTo>
                  <a:pt x="132" y="73"/>
                  <a:pt x="132" y="73"/>
                  <a:pt x="132" y="73"/>
                </a:cubicBezTo>
                <a:cubicBezTo>
                  <a:pt x="129" y="73"/>
                  <a:pt x="126" y="75"/>
                  <a:pt x="126" y="78"/>
                </a:cubicBezTo>
                <a:cubicBezTo>
                  <a:pt x="126" y="81"/>
                  <a:pt x="129" y="83"/>
                  <a:pt x="132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3" y="83"/>
                  <a:pt x="155" y="81"/>
                  <a:pt x="155" y="78"/>
                </a:cubicBezTo>
                <a:cubicBezTo>
                  <a:pt x="155" y="75"/>
                  <a:pt x="153" y="73"/>
                  <a:pt x="150" y="73"/>
                </a:cubicBezTo>
                <a:close/>
                <a:moveTo>
                  <a:pt x="28" y="78"/>
                </a:moveTo>
                <a:cubicBezTo>
                  <a:pt x="28" y="75"/>
                  <a:pt x="26" y="73"/>
                  <a:pt x="23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2" y="73"/>
                  <a:pt x="0" y="75"/>
                  <a:pt x="0" y="78"/>
                </a:cubicBezTo>
                <a:cubicBezTo>
                  <a:pt x="0" y="81"/>
                  <a:pt x="2" y="83"/>
                  <a:pt x="5" y="83"/>
                </a:cubicBezTo>
                <a:cubicBezTo>
                  <a:pt x="23" y="83"/>
                  <a:pt x="23" y="83"/>
                  <a:pt x="23" y="83"/>
                </a:cubicBezTo>
                <a:cubicBezTo>
                  <a:pt x="26" y="83"/>
                  <a:pt x="28" y="81"/>
                  <a:pt x="28" y="78"/>
                </a:cubicBezTo>
                <a:close/>
                <a:moveTo>
                  <a:pt x="77" y="29"/>
                </a:moveTo>
                <a:cubicBezTo>
                  <a:pt x="80" y="29"/>
                  <a:pt x="83" y="27"/>
                  <a:pt x="83" y="24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3"/>
                  <a:pt x="80" y="0"/>
                  <a:pt x="77" y="0"/>
                </a:cubicBezTo>
                <a:cubicBezTo>
                  <a:pt x="75" y="0"/>
                  <a:pt x="72" y="3"/>
                  <a:pt x="72" y="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7"/>
                  <a:pt x="75" y="29"/>
                  <a:pt x="77" y="29"/>
                </a:cubicBezTo>
                <a:close/>
                <a:moveTo>
                  <a:pt x="120" y="113"/>
                </a:moveTo>
                <a:cubicBezTo>
                  <a:pt x="117" y="110"/>
                  <a:pt x="114" y="110"/>
                  <a:pt x="112" y="113"/>
                </a:cubicBezTo>
                <a:cubicBezTo>
                  <a:pt x="110" y="115"/>
                  <a:pt x="110" y="118"/>
                  <a:pt x="112" y="120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6" y="134"/>
                  <a:pt x="127" y="134"/>
                  <a:pt x="129" y="134"/>
                </a:cubicBezTo>
                <a:cubicBezTo>
                  <a:pt x="130" y="134"/>
                  <a:pt x="131" y="134"/>
                  <a:pt x="132" y="133"/>
                </a:cubicBezTo>
                <a:cubicBezTo>
                  <a:pt x="134" y="131"/>
                  <a:pt x="134" y="127"/>
                  <a:pt x="132" y="125"/>
                </a:cubicBezTo>
                <a:lnTo>
                  <a:pt x="120" y="113"/>
                </a:lnTo>
                <a:close/>
                <a:moveTo>
                  <a:pt x="35" y="43"/>
                </a:moveTo>
                <a:cubicBezTo>
                  <a:pt x="36" y="44"/>
                  <a:pt x="38" y="45"/>
                  <a:pt x="39" y="45"/>
                </a:cubicBezTo>
                <a:cubicBezTo>
                  <a:pt x="40" y="45"/>
                  <a:pt x="42" y="44"/>
                  <a:pt x="43" y="43"/>
                </a:cubicBezTo>
                <a:cubicBezTo>
                  <a:pt x="45" y="41"/>
                  <a:pt x="45" y="38"/>
                  <a:pt x="43" y="36"/>
                </a:cubicBezTo>
                <a:cubicBezTo>
                  <a:pt x="30" y="23"/>
                  <a:pt x="30" y="23"/>
                  <a:pt x="30" y="23"/>
                </a:cubicBezTo>
                <a:cubicBezTo>
                  <a:pt x="28" y="21"/>
                  <a:pt x="25" y="21"/>
                  <a:pt x="23" y="23"/>
                </a:cubicBezTo>
                <a:cubicBezTo>
                  <a:pt x="21" y="25"/>
                  <a:pt x="21" y="28"/>
                  <a:pt x="23" y="30"/>
                </a:cubicBezTo>
                <a:lnTo>
                  <a:pt x="35" y="43"/>
                </a:lnTo>
                <a:close/>
                <a:moveTo>
                  <a:pt x="35" y="113"/>
                </a:moveTo>
                <a:cubicBezTo>
                  <a:pt x="23" y="125"/>
                  <a:pt x="23" y="125"/>
                  <a:pt x="23" y="125"/>
                </a:cubicBezTo>
                <a:cubicBezTo>
                  <a:pt x="21" y="127"/>
                  <a:pt x="21" y="131"/>
                  <a:pt x="23" y="133"/>
                </a:cubicBezTo>
                <a:cubicBezTo>
                  <a:pt x="24" y="134"/>
                  <a:pt x="25" y="134"/>
                  <a:pt x="26" y="134"/>
                </a:cubicBezTo>
                <a:cubicBezTo>
                  <a:pt x="28" y="134"/>
                  <a:pt x="29" y="134"/>
                  <a:pt x="30" y="133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5" y="118"/>
                  <a:pt x="45" y="115"/>
                  <a:pt x="43" y="113"/>
                </a:cubicBezTo>
                <a:cubicBezTo>
                  <a:pt x="41" y="110"/>
                  <a:pt x="37" y="110"/>
                  <a:pt x="35" y="113"/>
                </a:cubicBezTo>
                <a:close/>
                <a:moveTo>
                  <a:pt x="116" y="45"/>
                </a:moveTo>
                <a:cubicBezTo>
                  <a:pt x="117" y="45"/>
                  <a:pt x="118" y="44"/>
                  <a:pt x="120" y="43"/>
                </a:cubicBezTo>
                <a:cubicBezTo>
                  <a:pt x="132" y="30"/>
                  <a:pt x="132" y="30"/>
                  <a:pt x="132" y="30"/>
                </a:cubicBezTo>
                <a:cubicBezTo>
                  <a:pt x="134" y="28"/>
                  <a:pt x="134" y="25"/>
                  <a:pt x="132" y="23"/>
                </a:cubicBezTo>
                <a:cubicBezTo>
                  <a:pt x="130" y="21"/>
                  <a:pt x="127" y="21"/>
                  <a:pt x="125" y="23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0" y="38"/>
                  <a:pt x="110" y="41"/>
                  <a:pt x="112" y="43"/>
                </a:cubicBezTo>
                <a:cubicBezTo>
                  <a:pt x="113" y="44"/>
                  <a:pt x="114" y="45"/>
                  <a:pt x="11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7" name="Freeform 149">
            <a:extLst>
              <a:ext uri="{FF2B5EF4-FFF2-40B4-BE49-F238E27FC236}">
                <a16:creationId xmlns:a16="http://schemas.microsoft.com/office/drawing/2014/main" id="{9FB23C6B-C62A-4678-9997-91E202A54FDE}"/>
              </a:ext>
            </a:extLst>
          </p:cNvPr>
          <p:cNvSpPr>
            <a:spLocks noEditPoints="1"/>
          </p:cNvSpPr>
          <p:nvPr/>
        </p:nvSpPr>
        <p:spPr bwMode="auto">
          <a:xfrm>
            <a:off x="8440739" y="4127501"/>
            <a:ext cx="263525" cy="254000"/>
          </a:xfrm>
          <a:custGeom>
            <a:avLst/>
            <a:gdLst>
              <a:gd name="T0" fmla="*/ 150 w 166"/>
              <a:gd name="T1" fmla="*/ 12 h 160"/>
              <a:gd name="T2" fmla="*/ 150 w 166"/>
              <a:gd name="T3" fmla="*/ 52 h 160"/>
              <a:gd name="T4" fmla="*/ 152 w 166"/>
              <a:gd name="T5" fmla="*/ 57 h 160"/>
              <a:gd name="T6" fmla="*/ 154 w 166"/>
              <a:gd name="T7" fmla="*/ 12 h 160"/>
              <a:gd name="T8" fmla="*/ 16 w 166"/>
              <a:gd name="T9" fmla="*/ 12 h 160"/>
              <a:gd name="T10" fmla="*/ 12 w 166"/>
              <a:gd name="T11" fmla="*/ 56 h 160"/>
              <a:gd name="T12" fmla="*/ 16 w 166"/>
              <a:gd name="T13" fmla="*/ 56 h 160"/>
              <a:gd name="T14" fmla="*/ 16 w 166"/>
              <a:gd name="T15" fmla="*/ 16 h 160"/>
              <a:gd name="T16" fmla="*/ 139 w 166"/>
              <a:gd name="T17" fmla="*/ 18 h 160"/>
              <a:gd name="T18" fmla="*/ 144 w 166"/>
              <a:gd name="T19" fmla="*/ 34 h 160"/>
              <a:gd name="T20" fmla="*/ 139 w 166"/>
              <a:gd name="T21" fmla="*/ 51 h 160"/>
              <a:gd name="T22" fmla="*/ 143 w 166"/>
              <a:gd name="T23" fmla="*/ 51 h 160"/>
              <a:gd name="T24" fmla="*/ 143 w 166"/>
              <a:gd name="T25" fmla="*/ 18 h 160"/>
              <a:gd name="T26" fmla="*/ 27 w 166"/>
              <a:gd name="T27" fmla="*/ 21 h 160"/>
              <a:gd name="T28" fmla="*/ 23 w 166"/>
              <a:gd name="T29" fmla="*/ 18 h 160"/>
              <a:gd name="T30" fmla="*/ 23 w 166"/>
              <a:gd name="T31" fmla="*/ 50 h 160"/>
              <a:gd name="T32" fmla="*/ 27 w 166"/>
              <a:gd name="T33" fmla="*/ 50 h 160"/>
              <a:gd name="T34" fmla="*/ 22 w 166"/>
              <a:gd name="T35" fmla="*/ 34 h 160"/>
              <a:gd name="T36" fmla="*/ 78 w 166"/>
              <a:gd name="T37" fmla="*/ 141 h 160"/>
              <a:gd name="T38" fmla="*/ 88 w 166"/>
              <a:gd name="T39" fmla="*/ 141 h 160"/>
              <a:gd name="T40" fmla="*/ 117 w 166"/>
              <a:gd name="T41" fmla="*/ 0 h 160"/>
              <a:gd name="T42" fmla="*/ 38 w 166"/>
              <a:gd name="T43" fmla="*/ 12 h 160"/>
              <a:gd name="T44" fmla="*/ 49 w 166"/>
              <a:gd name="T45" fmla="*/ 160 h 160"/>
              <a:gd name="T46" fmla="*/ 128 w 166"/>
              <a:gd name="T47" fmla="*/ 148 h 160"/>
              <a:gd name="T48" fmla="*/ 117 w 166"/>
              <a:gd name="T49" fmla="*/ 0 h 160"/>
              <a:gd name="T50" fmla="*/ 94 w 166"/>
              <a:gd name="T51" fmla="*/ 8 h 160"/>
              <a:gd name="T52" fmla="*/ 94 w 166"/>
              <a:gd name="T53" fmla="*/ 13 h 160"/>
              <a:gd name="T54" fmla="*/ 88 w 166"/>
              <a:gd name="T55" fmla="*/ 11 h 160"/>
              <a:gd name="T56" fmla="*/ 72 w 166"/>
              <a:gd name="T57" fmla="*/ 8 h 160"/>
              <a:gd name="T58" fmla="*/ 86 w 166"/>
              <a:gd name="T59" fmla="*/ 11 h 160"/>
              <a:gd name="T60" fmla="*/ 72 w 166"/>
              <a:gd name="T61" fmla="*/ 13 h 160"/>
              <a:gd name="T62" fmla="*/ 72 w 166"/>
              <a:gd name="T63" fmla="*/ 8 h 160"/>
              <a:gd name="T64" fmla="*/ 72 w 166"/>
              <a:gd name="T65" fmla="*/ 141 h 160"/>
              <a:gd name="T66" fmla="*/ 94 w 166"/>
              <a:gd name="T67" fmla="*/ 141 h 160"/>
              <a:gd name="T68" fmla="*/ 123 w 166"/>
              <a:gd name="T69" fmla="*/ 123 h 160"/>
              <a:gd name="T70" fmla="*/ 43 w 166"/>
              <a:gd name="T71" fmla="*/ 21 h 160"/>
              <a:gd name="T72" fmla="*/ 123 w 166"/>
              <a:gd name="T73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6" h="160">
                <a:moveTo>
                  <a:pt x="154" y="12"/>
                </a:moveTo>
                <a:cubicBezTo>
                  <a:pt x="153" y="11"/>
                  <a:pt x="151" y="11"/>
                  <a:pt x="150" y="12"/>
                </a:cubicBezTo>
                <a:cubicBezTo>
                  <a:pt x="149" y="13"/>
                  <a:pt x="149" y="15"/>
                  <a:pt x="150" y="16"/>
                </a:cubicBezTo>
                <a:cubicBezTo>
                  <a:pt x="160" y="26"/>
                  <a:pt x="160" y="42"/>
                  <a:pt x="150" y="52"/>
                </a:cubicBezTo>
                <a:cubicBezTo>
                  <a:pt x="149" y="53"/>
                  <a:pt x="149" y="55"/>
                  <a:pt x="150" y="56"/>
                </a:cubicBezTo>
                <a:cubicBezTo>
                  <a:pt x="151" y="56"/>
                  <a:pt x="151" y="57"/>
                  <a:pt x="152" y="57"/>
                </a:cubicBezTo>
                <a:cubicBezTo>
                  <a:pt x="153" y="57"/>
                  <a:pt x="153" y="56"/>
                  <a:pt x="154" y="56"/>
                </a:cubicBezTo>
                <a:cubicBezTo>
                  <a:pt x="166" y="44"/>
                  <a:pt x="166" y="24"/>
                  <a:pt x="154" y="12"/>
                </a:cubicBezTo>
                <a:close/>
                <a:moveTo>
                  <a:pt x="16" y="16"/>
                </a:moveTo>
                <a:cubicBezTo>
                  <a:pt x="17" y="15"/>
                  <a:pt x="17" y="13"/>
                  <a:pt x="16" y="12"/>
                </a:cubicBezTo>
                <a:cubicBezTo>
                  <a:pt x="15" y="11"/>
                  <a:pt x="13" y="11"/>
                  <a:pt x="12" y="12"/>
                </a:cubicBezTo>
                <a:cubicBezTo>
                  <a:pt x="0" y="24"/>
                  <a:pt x="0" y="44"/>
                  <a:pt x="12" y="56"/>
                </a:cubicBezTo>
                <a:cubicBezTo>
                  <a:pt x="12" y="56"/>
                  <a:pt x="13" y="57"/>
                  <a:pt x="14" y="57"/>
                </a:cubicBezTo>
                <a:cubicBezTo>
                  <a:pt x="15" y="57"/>
                  <a:pt x="15" y="56"/>
                  <a:pt x="16" y="56"/>
                </a:cubicBezTo>
                <a:cubicBezTo>
                  <a:pt x="17" y="55"/>
                  <a:pt x="17" y="53"/>
                  <a:pt x="16" y="52"/>
                </a:cubicBezTo>
                <a:cubicBezTo>
                  <a:pt x="6" y="42"/>
                  <a:pt x="6" y="26"/>
                  <a:pt x="16" y="16"/>
                </a:cubicBezTo>
                <a:close/>
                <a:moveTo>
                  <a:pt x="143" y="18"/>
                </a:moveTo>
                <a:cubicBezTo>
                  <a:pt x="142" y="17"/>
                  <a:pt x="140" y="17"/>
                  <a:pt x="139" y="18"/>
                </a:cubicBezTo>
                <a:cubicBezTo>
                  <a:pt x="138" y="19"/>
                  <a:pt x="138" y="21"/>
                  <a:pt x="139" y="22"/>
                </a:cubicBezTo>
                <a:cubicBezTo>
                  <a:pt x="142" y="25"/>
                  <a:pt x="144" y="30"/>
                  <a:pt x="144" y="34"/>
                </a:cubicBezTo>
                <a:cubicBezTo>
                  <a:pt x="144" y="39"/>
                  <a:pt x="142" y="44"/>
                  <a:pt x="139" y="47"/>
                </a:cubicBezTo>
                <a:cubicBezTo>
                  <a:pt x="138" y="48"/>
                  <a:pt x="138" y="50"/>
                  <a:pt x="139" y="51"/>
                </a:cubicBezTo>
                <a:cubicBezTo>
                  <a:pt x="139" y="51"/>
                  <a:pt x="140" y="51"/>
                  <a:pt x="141" y="51"/>
                </a:cubicBezTo>
                <a:cubicBezTo>
                  <a:pt x="141" y="51"/>
                  <a:pt x="142" y="51"/>
                  <a:pt x="143" y="51"/>
                </a:cubicBezTo>
                <a:cubicBezTo>
                  <a:pt x="147" y="46"/>
                  <a:pt x="149" y="41"/>
                  <a:pt x="149" y="34"/>
                </a:cubicBezTo>
                <a:cubicBezTo>
                  <a:pt x="149" y="28"/>
                  <a:pt x="147" y="23"/>
                  <a:pt x="143" y="18"/>
                </a:cubicBezTo>
                <a:close/>
                <a:moveTo>
                  <a:pt x="22" y="34"/>
                </a:moveTo>
                <a:cubicBezTo>
                  <a:pt x="22" y="29"/>
                  <a:pt x="24" y="25"/>
                  <a:pt x="27" y="21"/>
                </a:cubicBezTo>
                <a:cubicBezTo>
                  <a:pt x="28" y="20"/>
                  <a:pt x="28" y="19"/>
                  <a:pt x="27" y="18"/>
                </a:cubicBezTo>
                <a:cubicBezTo>
                  <a:pt x="26" y="17"/>
                  <a:pt x="24" y="17"/>
                  <a:pt x="23" y="18"/>
                </a:cubicBezTo>
                <a:cubicBezTo>
                  <a:pt x="19" y="22"/>
                  <a:pt x="17" y="28"/>
                  <a:pt x="17" y="34"/>
                </a:cubicBezTo>
                <a:cubicBezTo>
                  <a:pt x="17" y="40"/>
                  <a:pt x="19" y="46"/>
                  <a:pt x="23" y="50"/>
                </a:cubicBezTo>
                <a:cubicBezTo>
                  <a:pt x="24" y="50"/>
                  <a:pt x="24" y="51"/>
                  <a:pt x="25" y="51"/>
                </a:cubicBezTo>
                <a:cubicBezTo>
                  <a:pt x="26" y="51"/>
                  <a:pt x="26" y="50"/>
                  <a:pt x="27" y="50"/>
                </a:cubicBezTo>
                <a:cubicBezTo>
                  <a:pt x="28" y="49"/>
                  <a:pt x="28" y="47"/>
                  <a:pt x="27" y="46"/>
                </a:cubicBezTo>
                <a:cubicBezTo>
                  <a:pt x="24" y="43"/>
                  <a:pt x="22" y="38"/>
                  <a:pt x="22" y="34"/>
                </a:cubicBezTo>
                <a:close/>
                <a:moveTo>
                  <a:pt x="83" y="136"/>
                </a:moveTo>
                <a:cubicBezTo>
                  <a:pt x="80" y="136"/>
                  <a:pt x="78" y="138"/>
                  <a:pt x="78" y="141"/>
                </a:cubicBezTo>
                <a:cubicBezTo>
                  <a:pt x="78" y="144"/>
                  <a:pt x="80" y="147"/>
                  <a:pt x="83" y="147"/>
                </a:cubicBezTo>
                <a:cubicBezTo>
                  <a:pt x="86" y="147"/>
                  <a:pt x="88" y="144"/>
                  <a:pt x="88" y="141"/>
                </a:cubicBezTo>
                <a:cubicBezTo>
                  <a:pt x="88" y="138"/>
                  <a:pt x="86" y="136"/>
                  <a:pt x="83" y="136"/>
                </a:cubicBezTo>
                <a:close/>
                <a:moveTo>
                  <a:pt x="117" y="0"/>
                </a:moveTo>
                <a:cubicBezTo>
                  <a:pt x="49" y="0"/>
                  <a:pt x="49" y="0"/>
                  <a:pt x="49" y="0"/>
                </a:cubicBezTo>
                <a:cubicBezTo>
                  <a:pt x="43" y="0"/>
                  <a:pt x="38" y="5"/>
                  <a:pt x="38" y="12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8" y="155"/>
                  <a:pt x="43" y="160"/>
                  <a:pt x="49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3" y="160"/>
                  <a:pt x="128" y="155"/>
                  <a:pt x="128" y="148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23" y="0"/>
                  <a:pt x="117" y="0"/>
                </a:cubicBezTo>
                <a:close/>
                <a:moveTo>
                  <a:pt x="91" y="8"/>
                </a:moveTo>
                <a:cubicBezTo>
                  <a:pt x="94" y="8"/>
                  <a:pt x="94" y="8"/>
                  <a:pt x="94" y="8"/>
                </a:cubicBezTo>
                <a:cubicBezTo>
                  <a:pt x="95" y="8"/>
                  <a:pt x="96" y="9"/>
                  <a:pt x="96" y="11"/>
                </a:cubicBezTo>
                <a:cubicBezTo>
                  <a:pt x="96" y="12"/>
                  <a:pt x="95" y="13"/>
                  <a:pt x="94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89" y="13"/>
                  <a:pt x="88" y="12"/>
                  <a:pt x="88" y="11"/>
                </a:cubicBezTo>
                <a:cubicBezTo>
                  <a:pt x="88" y="9"/>
                  <a:pt x="89" y="8"/>
                  <a:pt x="91" y="8"/>
                </a:cubicBezTo>
                <a:close/>
                <a:moveTo>
                  <a:pt x="72" y="8"/>
                </a:moveTo>
                <a:cubicBezTo>
                  <a:pt x="83" y="8"/>
                  <a:pt x="83" y="8"/>
                  <a:pt x="83" y="8"/>
                </a:cubicBezTo>
                <a:cubicBezTo>
                  <a:pt x="84" y="8"/>
                  <a:pt x="86" y="9"/>
                  <a:pt x="86" y="11"/>
                </a:cubicBezTo>
                <a:cubicBezTo>
                  <a:pt x="86" y="12"/>
                  <a:pt x="84" y="13"/>
                  <a:pt x="83" y="13"/>
                </a:cubicBezTo>
                <a:cubicBezTo>
                  <a:pt x="72" y="13"/>
                  <a:pt x="72" y="13"/>
                  <a:pt x="72" y="13"/>
                </a:cubicBezTo>
                <a:cubicBezTo>
                  <a:pt x="71" y="13"/>
                  <a:pt x="70" y="12"/>
                  <a:pt x="70" y="11"/>
                </a:cubicBezTo>
                <a:cubicBezTo>
                  <a:pt x="70" y="9"/>
                  <a:pt x="71" y="8"/>
                  <a:pt x="72" y="8"/>
                </a:cubicBezTo>
                <a:close/>
                <a:moveTo>
                  <a:pt x="83" y="152"/>
                </a:moveTo>
                <a:cubicBezTo>
                  <a:pt x="77" y="152"/>
                  <a:pt x="72" y="147"/>
                  <a:pt x="72" y="141"/>
                </a:cubicBezTo>
                <a:cubicBezTo>
                  <a:pt x="72" y="136"/>
                  <a:pt x="77" y="131"/>
                  <a:pt x="83" y="131"/>
                </a:cubicBezTo>
                <a:cubicBezTo>
                  <a:pt x="89" y="131"/>
                  <a:pt x="94" y="136"/>
                  <a:pt x="94" y="141"/>
                </a:cubicBezTo>
                <a:cubicBezTo>
                  <a:pt x="94" y="147"/>
                  <a:pt x="89" y="152"/>
                  <a:pt x="83" y="152"/>
                </a:cubicBezTo>
                <a:close/>
                <a:moveTo>
                  <a:pt x="123" y="123"/>
                </a:moveTo>
                <a:cubicBezTo>
                  <a:pt x="43" y="123"/>
                  <a:pt x="43" y="123"/>
                  <a:pt x="43" y="123"/>
                </a:cubicBezTo>
                <a:cubicBezTo>
                  <a:pt x="43" y="21"/>
                  <a:pt x="43" y="21"/>
                  <a:pt x="43" y="21"/>
                </a:cubicBezTo>
                <a:cubicBezTo>
                  <a:pt x="123" y="21"/>
                  <a:pt x="123" y="21"/>
                  <a:pt x="123" y="21"/>
                </a:cubicBezTo>
                <a:lnTo>
                  <a:pt x="123" y="1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8" name="Freeform 150">
            <a:extLst>
              <a:ext uri="{FF2B5EF4-FFF2-40B4-BE49-F238E27FC236}">
                <a16:creationId xmlns:a16="http://schemas.microsoft.com/office/drawing/2014/main" id="{6AA6563F-9063-4CB8-BBF6-072A07CB34D0}"/>
              </a:ext>
            </a:extLst>
          </p:cNvPr>
          <p:cNvSpPr>
            <a:spLocks noEditPoints="1"/>
          </p:cNvSpPr>
          <p:nvPr/>
        </p:nvSpPr>
        <p:spPr bwMode="auto">
          <a:xfrm>
            <a:off x="9013826" y="4127501"/>
            <a:ext cx="217488" cy="254000"/>
          </a:xfrm>
          <a:custGeom>
            <a:avLst/>
            <a:gdLst>
              <a:gd name="T0" fmla="*/ 76 w 138"/>
              <a:gd name="T1" fmla="*/ 91 h 160"/>
              <a:gd name="T2" fmla="*/ 69 w 138"/>
              <a:gd name="T3" fmla="*/ 91 h 160"/>
              <a:gd name="T4" fmla="*/ 62 w 138"/>
              <a:gd name="T5" fmla="*/ 91 h 160"/>
              <a:gd name="T6" fmla="*/ 14 w 138"/>
              <a:gd name="T7" fmla="*/ 84 h 160"/>
              <a:gd name="T8" fmla="*/ 0 w 138"/>
              <a:gd name="T9" fmla="*/ 77 h 160"/>
              <a:gd name="T10" fmla="*/ 0 w 138"/>
              <a:gd name="T11" fmla="*/ 103 h 160"/>
              <a:gd name="T12" fmla="*/ 69 w 138"/>
              <a:gd name="T13" fmla="*/ 119 h 160"/>
              <a:gd name="T14" fmla="*/ 138 w 138"/>
              <a:gd name="T15" fmla="*/ 103 h 160"/>
              <a:gd name="T16" fmla="*/ 138 w 138"/>
              <a:gd name="T17" fmla="*/ 77 h 160"/>
              <a:gd name="T18" fmla="*/ 124 w 138"/>
              <a:gd name="T19" fmla="*/ 84 h 160"/>
              <a:gd name="T20" fmla="*/ 76 w 138"/>
              <a:gd name="T21" fmla="*/ 91 h 160"/>
              <a:gd name="T22" fmla="*/ 0 w 138"/>
              <a:gd name="T23" fmla="*/ 41 h 160"/>
              <a:gd name="T24" fmla="*/ 0 w 138"/>
              <a:gd name="T25" fmla="*/ 67 h 160"/>
              <a:gd name="T26" fmla="*/ 61 w 138"/>
              <a:gd name="T27" fmla="*/ 82 h 160"/>
              <a:gd name="T28" fmla="*/ 62 w 138"/>
              <a:gd name="T29" fmla="*/ 82 h 160"/>
              <a:gd name="T30" fmla="*/ 65 w 138"/>
              <a:gd name="T31" fmla="*/ 83 h 160"/>
              <a:gd name="T32" fmla="*/ 69 w 138"/>
              <a:gd name="T33" fmla="*/ 83 h 160"/>
              <a:gd name="T34" fmla="*/ 73 w 138"/>
              <a:gd name="T35" fmla="*/ 83 h 160"/>
              <a:gd name="T36" fmla="*/ 75 w 138"/>
              <a:gd name="T37" fmla="*/ 82 h 160"/>
              <a:gd name="T38" fmla="*/ 76 w 138"/>
              <a:gd name="T39" fmla="*/ 82 h 160"/>
              <a:gd name="T40" fmla="*/ 138 w 138"/>
              <a:gd name="T41" fmla="*/ 67 h 160"/>
              <a:gd name="T42" fmla="*/ 138 w 138"/>
              <a:gd name="T43" fmla="*/ 41 h 160"/>
              <a:gd name="T44" fmla="*/ 69 w 138"/>
              <a:gd name="T45" fmla="*/ 55 h 160"/>
              <a:gd name="T46" fmla="*/ 0 w 138"/>
              <a:gd name="T47" fmla="*/ 41 h 160"/>
              <a:gd name="T48" fmla="*/ 137 w 138"/>
              <a:gd name="T49" fmla="*/ 24 h 160"/>
              <a:gd name="T50" fmla="*/ 69 w 138"/>
              <a:gd name="T51" fmla="*/ 0 h 160"/>
              <a:gd name="T52" fmla="*/ 0 w 138"/>
              <a:gd name="T53" fmla="*/ 23 h 160"/>
              <a:gd name="T54" fmla="*/ 0 w 138"/>
              <a:gd name="T55" fmla="*/ 25 h 160"/>
              <a:gd name="T56" fmla="*/ 0 w 138"/>
              <a:gd name="T57" fmla="*/ 31 h 160"/>
              <a:gd name="T58" fmla="*/ 69 w 138"/>
              <a:gd name="T59" fmla="*/ 47 h 160"/>
              <a:gd name="T60" fmla="*/ 138 w 138"/>
              <a:gd name="T61" fmla="*/ 31 h 160"/>
              <a:gd name="T62" fmla="*/ 138 w 138"/>
              <a:gd name="T63" fmla="*/ 25 h 160"/>
              <a:gd name="T64" fmla="*/ 137 w 138"/>
              <a:gd name="T65" fmla="*/ 24 h 160"/>
              <a:gd name="T66" fmla="*/ 0 w 138"/>
              <a:gd name="T67" fmla="*/ 113 h 160"/>
              <a:gd name="T68" fmla="*/ 0 w 138"/>
              <a:gd name="T69" fmla="*/ 135 h 160"/>
              <a:gd name="T70" fmla="*/ 0 w 138"/>
              <a:gd name="T71" fmla="*/ 137 h 160"/>
              <a:gd name="T72" fmla="*/ 69 w 138"/>
              <a:gd name="T73" fmla="*/ 160 h 160"/>
              <a:gd name="T74" fmla="*/ 137 w 138"/>
              <a:gd name="T75" fmla="*/ 137 h 160"/>
              <a:gd name="T76" fmla="*/ 138 w 138"/>
              <a:gd name="T77" fmla="*/ 135 h 160"/>
              <a:gd name="T78" fmla="*/ 138 w 138"/>
              <a:gd name="T79" fmla="*/ 113 h 160"/>
              <a:gd name="T80" fmla="*/ 69 w 138"/>
              <a:gd name="T81" fmla="*/ 127 h 160"/>
              <a:gd name="T82" fmla="*/ 0 w 138"/>
              <a:gd name="T83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" h="160">
                <a:moveTo>
                  <a:pt x="76" y="91"/>
                </a:moveTo>
                <a:cubicBezTo>
                  <a:pt x="74" y="91"/>
                  <a:pt x="71" y="91"/>
                  <a:pt x="69" y="91"/>
                </a:cubicBezTo>
                <a:cubicBezTo>
                  <a:pt x="66" y="91"/>
                  <a:pt x="64" y="91"/>
                  <a:pt x="62" y="91"/>
                </a:cubicBezTo>
                <a:cubicBezTo>
                  <a:pt x="41" y="90"/>
                  <a:pt x="25" y="88"/>
                  <a:pt x="14" y="84"/>
                </a:cubicBezTo>
                <a:cubicBezTo>
                  <a:pt x="8" y="82"/>
                  <a:pt x="4" y="80"/>
                  <a:pt x="0" y="77"/>
                </a:cubicBezTo>
                <a:cubicBezTo>
                  <a:pt x="0" y="103"/>
                  <a:pt x="0" y="103"/>
                  <a:pt x="0" y="103"/>
                </a:cubicBezTo>
                <a:cubicBezTo>
                  <a:pt x="8" y="111"/>
                  <a:pt x="34" y="119"/>
                  <a:pt x="69" y="119"/>
                </a:cubicBezTo>
                <a:cubicBezTo>
                  <a:pt x="103" y="119"/>
                  <a:pt x="130" y="111"/>
                  <a:pt x="138" y="103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4" y="80"/>
                  <a:pt x="129" y="82"/>
                  <a:pt x="124" y="84"/>
                </a:cubicBezTo>
                <a:cubicBezTo>
                  <a:pt x="112" y="88"/>
                  <a:pt x="96" y="90"/>
                  <a:pt x="76" y="91"/>
                </a:cubicBezTo>
                <a:close/>
                <a:moveTo>
                  <a:pt x="0" y="41"/>
                </a:moveTo>
                <a:cubicBezTo>
                  <a:pt x="0" y="67"/>
                  <a:pt x="0" y="67"/>
                  <a:pt x="0" y="67"/>
                </a:cubicBezTo>
                <a:cubicBezTo>
                  <a:pt x="7" y="74"/>
                  <a:pt x="30" y="81"/>
                  <a:pt x="61" y="82"/>
                </a:cubicBezTo>
                <a:cubicBezTo>
                  <a:pt x="62" y="82"/>
                  <a:pt x="62" y="82"/>
                  <a:pt x="62" y="82"/>
                </a:cubicBezTo>
                <a:cubicBezTo>
                  <a:pt x="63" y="82"/>
                  <a:pt x="64" y="83"/>
                  <a:pt x="65" y="83"/>
                </a:cubicBezTo>
                <a:cubicBezTo>
                  <a:pt x="66" y="83"/>
                  <a:pt x="68" y="83"/>
                  <a:pt x="69" y="83"/>
                </a:cubicBezTo>
                <a:cubicBezTo>
                  <a:pt x="70" y="83"/>
                  <a:pt x="71" y="83"/>
                  <a:pt x="73" y="83"/>
                </a:cubicBezTo>
                <a:cubicBezTo>
                  <a:pt x="74" y="83"/>
                  <a:pt x="74" y="82"/>
                  <a:pt x="75" y="82"/>
                </a:cubicBezTo>
                <a:cubicBezTo>
                  <a:pt x="76" y="82"/>
                  <a:pt x="76" y="82"/>
                  <a:pt x="76" y="82"/>
                </a:cubicBezTo>
                <a:cubicBezTo>
                  <a:pt x="107" y="81"/>
                  <a:pt x="130" y="74"/>
                  <a:pt x="138" y="67"/>
                </a:cubicBezTo>
                <a:cubicBezTo>
                  <a:pt x="138" y="41"/>
                  <a:pt x="138" y="41"/>
                  <a:pt x="138" y="41"/>
                </a:cubicBezTo>
                <a:cubicBezTo>
                  <a:pt x="124" y="50"/>
                  <a:pt x="96" y="55"/>
                  <a:pt x="69" y="55"/>
                </a:cubicBezTo>
                <a:cubicBezTo>
                  <a:pt x="42" y="55"/>
                  <a:pt x="13" y="50"/>
                  <a:pt x="0" y="41"/>
                </a:cubicBezTo>
                <a:close/>
                <a:moveTo>
                  <a:pt x="137" y="24"/>
                </a:moveTo>
                <a:cubicBezTo>
                  <a:pt x="134" y="12"/>
                  <a:pt x="110" y="0"/>
                  <a:pt x="69" y="0"/>
                </a:cubicBezTo>
                <a:cubicBezTo>
                  <a:pt x="27" y="0"/>
                  <a:pt x="4" y="12"/>
                  <a:pt x="0" y="23"/>
                </a:cubicBezTo>
                <a:cubicBezTo>
                  <a:pt x="0" y="24"/>
                  <a:pt x="0" y="24"/>
                  <a:pt x="0" y="25"/>
                </a:cubicBezTo>
                <a:cubicBezTo>
                  <a:pt x="0" y="31"/>
                  <a:pt x="0" y="31"/>
                  <a:pt x="0" y="31"/>
                </a:cubicBezTo>
                <a:cubicBezTo>
                  <a:pt x="8" y="39"/>
                  <a:pt x="34" y="47"/>
                  <a:pt x="69" y="47"/>
                </a:cubicBezTo>
                <a:cubicBezTo>
                  <a:pt x="104" y="47"/>
                  <a:pt x="130" y="39"/>
                  <a:pt x="138" y="31"/>
                </a:cubicBezTo>
                <a:cubicBezTo>
                  <a:pt x="138" y="25"/>
                  <a:pt x="138" y="25"/>
                  <a:pt x="138" y="25"/>
                </a:cubicBezTo>
                <a:cubicBezTo>
                  <a:pt x="138" y="24"/>
                  <a:pt x="137" y="24"/>
                  <a:pt x="137" y="24"/>
                </a:cubicBezTo>
                <a:close/>
                <a:moveTo>
                  <a:pt x="0" y="113"/>
                </a:moveTo>
                <a:cubicBezTo>
                  <a:pt x="0" y="135"/>
                  <a:pt x="0" y="135"/>
                  <a:pt x="0" y="135"/>
                </a:cubicBezTo>
                <a:cubicBezTo>
                  <a:pt x="0" y="136"/>
                  <a:pt x="0" y="136"/>
                  <a:pt x="0" y="137"/>
                </a:cubicBezTo>
                <a:cubicBezTo>
                  <a:pt x="4" y="150"/>
                  <a:pt x="33" y="160"/>
                  <a:pt x="69" y="160"/>
                </a:cubicBezTo>
                <a:cubicBezTo>
                  <a:pt x="105" y="160"/>
                  <a:pt x="134" y="150"/>
                  <a:pt x="137" y="137"/>
                </a:cubicBezTo>
                <a:cubicBezTo>
                  <a:pt x="137" y="136"/>
                  <a:pt x="138" y="136"/>
                  <a:pt x="138" y="135"/>
                </a:cubicBezTo>
                <a:cubicBezTo>
                  <a:pt x="138" y="113"/>
                  <a:pt x="138" y="113"/>
                  <a:pt x="138" y="113"/>
                </a:cubicBezTo>
                <a:cubicBezTo>
                  <a:pt x="126" y="121"/>
                  <a:pt x="103" y="127"/>
                  <a:pt x="69" y="127"/>
                </a:cubicBezTo>
                <a:cubicBezTo>
                  <a:pt x="35" y="127"/>
                  <a:pt x="11" y="121"/>
                  <a:pt x="0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9" name="Freeform 151">
            <a:extLst>
              <a:ext uri="{FF2B5EF4-FFF2-40B4-BE49-F238E27FC236}">
                <a16:creationId xmlns:a16="http://schemas.microsoft.com/office/drawing/2014/main" id="{41D1BD0D-6A09-42F1-BFFB-84929C7B4B2C}"/>
              </a:ext>
            </a:extLst>
          </p:cNvPr>
          <p:cNvSpPr>
            <a:spLocks noEditPoints="1"/>
          </p:cNvSpPr>
          <p:nvPr/>
        </p:nvSpPr>
        <p:spPr bwMode="auto">
          <a:xfrm>
            <a:off x="6826251" y="4127501"/>
            <a:ext cx="188913" cy="254000"/>
          </a:xfrm>
          <a:custGeom>
            <a:avLst/>
            <a:gdLst>
              <a:gd name="T0" fmla="*/ 96 w 119"/>
              <a:gd name="T1" fmla="*/ 47 h 160"/>
              <a:gd name="T2" fmla="*/ 51 w 119"/>
              <a:gd name="T3" fmla="*/ 86 h 160"/>
              <a:gd name="T4" fmla="*/ 34 w 119"/>
              <a:gd name="T5" fmla="*/ 73 h 160"/>
              <a:gd name="T6" fmla="*/ 24 w 119"/>
              <a:gd name="T7" fmla="*/ 81 h 160"/>
              <a:gd name="T8" fmla="*/ 55 w 119"/>
              <a:gd name="T9" fmla="*/ 113 h 160"/>
              <a:gd name="T10" fmla="*/ 56 w 119"/>
              <a:gd name="T11" fmla="*/ 113 h 160"/>
              <a:gd name="T12" fmla="*/ 56 w 119"/>
              <a:gd name="T13" fmla="*/ 113 h 160"/>
              <a:gd name="T14" fmla="*/ 57 w 119"/>
              <a:gd name="T15" fmla="*/ 112 h 160"/>
              <a:gd name="T16" fmla="*/ 99 w 119"/>
              <a:gd name="T17" fmla="*/ 54 h 160"/>
              <a:gd name="T18" fmla="*/ 100 w 119"/>
              <a:gd name="T19" fmla="*/ 52 h 160"/>
              <a:gd name="T20" fmla="*/ 96 w 119"/>
              <a:gd name="T21" fmla="*/ 47 h 160"/>
              <a:gd name="T22" fmla="*/ 116 w 119"/>
              <a:gd name="T23" fmla="*/ 19 h 160"/>
              <a:gd name="T24" fmla="*/ 61 w 119"/>
              <a:gd name="T25" fmla="*/ 2 h 160"/>
              <a:gd name="T26" fmla="*/ 59 w 119"/>
              <a:gd name="T27" fmla="*/ 0 h 160"/>
              <a:gd name="T28" fmla="*/ 59 w 119"/>
              <a:gd name="T29" fmla="*/ 0 h 160"/>
              <a:gd name="T30" fmla="*/ 57 w 119"/>
              <a:gd name="T31" fmla="*/ 1 h 160"/>
              <a:gd name="T32" fmla="*/ 2 w 119"/>
              <a:gd name="T33" fmla="*/ 19 h 160"/>
              <a:gd name="T34" fmla="*/ 0 w 119"/>
              <a:gd name="T35" fmla="*/ 22 h 160"/>
              <a:gd name="T36" fmla="*/ 0 w 119"/>
              <a:gd name="T37" fmla="*/ 101 h 160"/>
              <a:gd name="T38" fmla="*/ 58 w 119"/>
              <a:gd name="T39" fmla="*/ 160 h 160"/>
              <a:gd name="T40" fmla="*/ 59 w 119"/>
              <a:gd name="T41" fmla="*/ 160 h 160"/>
              <a:gd name="T42" fmla="*/ 60 w 119"/>
              <a:gd name="T43" fmla="*/ 160 h 160"/>
              <a:gd name="T44" fmla="*/ 119 w 119"/>
              <a:gd name="T45" fmla="*/ 101 h 160"/>
              <a:gd name="T46" fmla="*/ 119 w 119"/>
              <a:gd name="T47" fmla="*/ 22 h 160"/>
              <a:gd name="T48" fmla="*/ 116 w 119"/>
              <a:gd name="T49" fmla="*/ 19 h 160"/>
              <a:gd name="T50" fmla="*/ 106 w 119"/>
              <a:gd name="T51" fmla="*/ 97 h 160"/>
              <a:gd name="T52" fmla="*/ 60 w 119"/>
              <a:gd name="T53" fmla="*/ 143 h 160"/>
              <a:gd name="T54" fmla="*/ 59 w 119"/>
              <a:gd name="T55" fmla="*/ 143 h 160"/>
              <a:gd name="T56" fmla="*/ 59 w 119"/>
              <a:gd name="T57" fmla="*/ 143 h 160"/>
              <a:gd name="T58" fmla="*/ 13 w 119"/>
              <a:gd name="T59" fmla="*/ 97 h 160"/>
              <a:gd name="T60" fmla="*/ 13 w 119"/>
              <a:gd name="T61" fmla="*/ 34 h 160"/>
              <a:gd name="T62" fmla="*/ 15 w 119"/>
              <a:gd name="T63" fmla="*/ 33 h 160"/>
              <a:gd name="T64" fmla="*/ 58 w 119"/>
              <a:gd name="T65" fmla="*/ 19 h 160"/>
              <a:gd name="T66" fmla="*/ 59 w 119"/>
              <a:gd name="T67" fmla="*/ 17 h 160"/>
              <a:gd name="T68" fmla="*/ 59 w 119"/>
              <a:gd name="T69" fmla="*/ 17 h 160"/>
              <a:gd name="T70" fmla="*/ 61 w 119"/>
              <a:gd name="T71" fmla="*/ 19 h 160"/>
              <a:gd name="T72" fmla="*/ 104 w 119"/>
              <a:gd name="T73" fmla="*/ 33 h 160"/>
              <a:gd name="T74" fmla="*/ 106 w 119"/>
              <a:gd name="T75" fmla="*/ 34 h 160"/>
              <a:gd name="T76" fmla="*/ 106 w 119"/>
              <a:gd name="T77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9" h="160">
                <a:moveTo>
                  <a:pt x="96" y="47"/>
                </a:moveTo>
                <a:cubicBezTo>
                  <a:pt x="73" y="61"/>
                  <a:pt x="57" y="79"/>
                  <a:pt x="51" y="86"/>
                </a:cubicBezTo>
                <a:cubicBezTo>
                  <a:pt x="34" y="73"/>
                  <a:pt x="34" y="73"/>
                  <a:pt x="34" y="73"/>
                </a:cubicBezTo>
                <a:cubicBezTo>
                  <a:pt x="33" y="73"/>
                  <a:pt x="24" y="81"/>
                  <a:pt x="24" y="81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5" y="113"/>
                  <a:pt x="55" y="113"/>
                  <a:pt x="56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7" y="112"/>
                </a:cubicBezTo>
                <a:cubicBezTo>
                  <a:pt x="62" y="100"/>
                  <a:pt x="78" y="73"/>
                  <a:pt x="99" y="54"/>
                </a:cubicBezTo>
                <a:cubicBezTo>
                  <a:pt x="100" y="53"/>
                  <a:pt x="100" y="53"/>
                  <a:pt x="100" y="52"/>
                </a:cubicBezTo>
                <a:cubicBezTo>
                  <a:pt x="100" y="52"/>
                  <a:pt x="96" y="47"/>
                  <a:pt x="96" y="47"/>
                </a:cubicBezTo>
                <a:close/>
                <a:moveTo>
                  <a:pt x="116" y="19"/>
                </a:moveTo>
                <a:cubicBezTo>
                  <a:pt x="69" y="19"/>
                  <a:pt x="62" y="2"/>
                  <a:pt x="61" y="2"/>
                </a:cubicBezTo>
                <a:cubicBezTo>
                  <a:pt x="61" y="1"/>
                  <a:pt x="60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8" y="1"/>
                  <a:pt x="57" y="1"/>
                </a:cubicBezTo>
                <a:cubicBezTo>
                  <a:pt x="57" y="2"/>
                  <a:pt x="49" y="19"/>
                  <a:pt x="2" y="19"/>
                </a:cubicBezTo>
                <a:cubicBezTo>
                  <a:pt x="1" y="19"/>
                  <a:pt x="0" y="21"/>
                  <a:pt x="0" y="22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34"/>
                  <a:pt x="56" y="159"/>
                  <a:pt x="58" y="160"/>
                </a:cubicBezTo>
                <a:cubicBezTo>
                  <a:pt x="59" y="160"/>
                  <a:pt x="59" y="160"/>
                  <a:pt x="59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3" y="159"/>
                  <a:pt x="119" y="134"/>
                  <a:pt x="119" y="101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9" y="21"/>
                  <a:pt x="118" y="19"/>
                  <a:pt x="116" y="19"/>
                </a:cubicBezTo>
                <a:close/>
                <a:moveTo>
                  <a:pt x="106" y="97"/>
                </a:moveTo>
                <a:cubicBezTo>
                  <a:pt x="106" y="122"/>
                  <a:pt x="62" y="142"/>
                  <a:pt x="60" y="143"/>
                </a:cubicBezTo>
                <a:cubicBezTo>
                  <a:pt x="60" y="143"/>
                  <a:pt x="60" y="143"/>
                  <a:pt x="59" y="143"/>
                </a:cubicBezTo>
                <a:cubicBezTo>
                  <a:pt x="59" y="143"/>
                  <a:pt x="59" y="143"/>
                  <a:pt x="59" y="143"/>
                </a:cubicBezTo>
                <a:cubicBezTo>
                  <a:pt x="57" y="142"/>
                  <a:pt x="13" y="122"/>
                  <a:pt x="13" y="97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3"/>
                  <a:pt x="14" y="33"/>
                  <a:pt x="15" y="33"/>
                </a:cubicBezTo>
                <a:cubicBezTo>
                  <a:pt x="51" y="33"/>
                  <a:pt x="58" y="19"/>
                  <a:pt x="58" y="19"/>
                </a:cubicBezTo>
                <a:cubicBezTo>
                  <a:pt x="58" y="18"/>
                  <a:pt x="59" y="17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0" y="17"/>
                  <a:pt x="61" y="18"/>
                  <a:pt x="61" y="19"/>
                </a:cubicBezTo>
                <a:cubicBezTo>
                  <a:pt x="61" y="19"/>
                  <a:pt x="67" y="33"/>
                  <a:pt x="104" y="33"/>
                </a:cubicBezTo>
                <a:cubicBezTo>
                  <a:pt x="105" y="33"/>
                  <a:pt x="106" y="33"/>
                  <a:pt x="106" y="34"/>
                </a:cubicBezTo>
                <a:lnTo>
                  <a:pt x="106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" name="Freeform 152">
            <a:extLst>
              <a:ext uri="{FF2B5EF4-FFF2-40B4-BE49-F238E27FC236}">
                <a16:creationId xmlns:a16="http://schemas.microsoft.com/office/drawing/2014/main" id="{E6EDBB1A-6BFA-4032-9968-ED914AD8814D}"/>
              </a:ext>
            </a:extLst>
          </p:cNvPr>
          <p:cNvSpPr>
            <a:spLocks noEditPoints="1"/>
          </p:cNvSpPr>
          <p:nvPr/>
        </p:nvSpPr>
        <p:spPr bwMode="auto">
          <a:xfrm>
            <a:off x="7343776" y="4127501"/>
            <a:ext cx="254000" cy="254000"/>
          </a:xfrm>
          <a:custGeom>
            <a:avLst/>
            <a:gdLst>
              <a:gd name="T0" fmla="*/ 19 w 160"/>
              <a:gd name="T1" fmla="*/ 92 h 160"/>
              <a:gd name="T2" fmla="*/ 26 w 160"/>
              <a:gd name="T3" fmla="*/ 81 h 160"/>
              <a:gd name="T4" fmla="*/ 38 w 160"/>
              <a:gd name="T5" fmla="*/ 93 h 160"/>
              <a:gd name="T6" fmla="*/ 50 w 160"/>
              <a:gd name="T7" fmla="*/ 68 h 160"/>
              <a:gd name="T8" fmla="*/ 41 w 160"/>
              <a:gd name="T9" fmla="*/ 68 h 160"/>
              <a:gd name="T10" fmla="*/ 34 w 160"/>
              <a:gd name="T11" fmla="*/ 80 h 160"/>
              <a:gd name="T12" fmla="*/ 23 w 160"/>
              <a:gd name="T13" fmla="*/ 67 h 160"/>
              <a:gd name="T14" fmla="*/ 15 w 160"/>
              <a:gd name="T15" fmla="*/ 83 h 160"/>
              <a:gd name="T16" fmla="*/ 8 w 160"/>
              <a:gd name="T17" fmla="*/ 67 h 160"/>
              <a:gd name="T18" fmla="*/ 1 w 160"/>
              <a:gd name="T19" fmla="*/ 69 h 160"/>
              <a:gd name="T20" fmla="*/ 160 w 160"/>
              <a:gd name="T21" fmla="*/ 68 h 160"/>
              <a:gd name="T22" fmla="*/ 151 w 160"/>
              <a:gd name="T23" fmla="*/ 68 h 160"/>
              <a:gd name="T24" fmla="*/ 144 w 160"/>
              <a:gd name="T25" fmla="*/ 80 h 160"/>
              <a:gd name="T26" fmla="*/ 133 w 160"/>
              <a:gd name="T27" fmla="*/ 67 h 160"/>
              <a:gd name="T28" fmla="*/ 125 w 160"/>
              <a:gd name="T29" fmla="*/ 83 h 160"/>
              <a:gd name="T30" fmla="*/ 118 w 160"/>
              <a:gd name="T31" fmla="*/ 67 h 160"/>
              <a:gd name="T32" fmla="*/ 110 w 160"/>
              <a:gd name="T33" fmla="*/ 69 h 160"/>
              <a:gd name="T34" fmla="*/ 127 w 160"/>
              <a:gd name="T35" fmla="*/ 93 h 160"/>
              <a:gd name="T36" fmla="*/ 135 w 160"/>
              <a:gd name="T37" fmla="*/ 78 h 160"/>
              <a:gd name="T38" fmla="*/ 143 w 160"/>
              <a:gd name="T39" fmla="*/ 93 h 160"/>
              <a:gd name="T40" fmla="*/ 160 w 160"/>
              <a:gd name="T41" fmla="*/ 69 h 160"/>
              <a:gd name="T42" fmla="*/ 96 w 160"/>
              <a:gd name="T43" fmla="*/ 68 h 160"/>
              <a:gd name="T44" fmla="*/ 89 w 160"/>
              <a:gd name="T45" fmla="*/ 80 h 160"/>
              <a:gd name="T46" fmla="*/ 78 w 160"/>
              <a:gd name="T47" fmla="*/ 67 h 160"/>
              <a:gd name="T48" fmla="*/ 70 w 160"/>
              <a:gd name="T49" fmla="*/ 83 h 160"/>
              <a:gd name="T50" fmla="*/ 63 w 160"/>
              <a:gd name="T51" fmla="*/ 67 h 160"/>
              <a:gd name="T52" fmla="*/ 56 w 160"/>
              <a:gd name="T53" fmla="*/ 69 h 160"/>
              <a:gd name="T54" fmla="*/ 72 w 160"/>
              <a:gd name="T55" fmla="*/ 93 h 160"/>
              <a:gd name="T56" fmla="*/ 80 w 160"/>
              <a:gd name="T57" fmla="*/ 78 h 160"/>
              <a:gd name="T58" fmla="*/ 88 w 160"/>
              <a:gd name="T59" fmla="*/ 93 h 160"/>
              <a:gd name="T60" fmla="*/ 105 w 160"/>
              <a:gd name="T61" fmla="*/ 69 h 160"/>
              <a:gd name="T62" fmla="*/ 98 w 160"/>
              <a:gd name="T63" fmla="*/ 67 h 160"/>
              <a:gd name="T64" fmla="*/ 36 w 160"/>
              <a:gd name="T65" fmla="*/ 43 h 160"/>
              <a:gd name="T66" fmla="*/ 49 w 160"/>
              <a:gd name="T67" fmla="*/ 43 h 160"/>
              <a:gd name="T68" fmla="*/ 127 w 160"/>
              <a:gd name="T69" fmla="*/ 55 h 160"/>
              <a:gd name="T70" fmla="*/ 136 w 160"/>
              <a:gd name="T71" fmla="*/ 43 h 160"/>
              <a:gd name="T72" fmla="*/ 80 w 160"/>
              <a:gd name="T73" fmla="*/ 0 h 160"/>
              <a:gd name="T74" fmla="*/ 23 w 160"/>
              <a:gd name="T75" fmla="*/ 43 h 160"/>
              <a:gd name="T76" fmla="*/ 114 w 160"/>
              <a:gd name="T77" fmla="*/ 21 h 160"/>
              <a:gd name="T78" fmla="*/ 105 w 160"/>
              <a:gd name="T79" fmla="*/ 31 h 160"/>
              <a:gd name="T80" fmla="*/ 46 w 160"/>
              <a:gd name="T81" fmla="*/ 21 h 160"/>
              <a:gd name="T82" fmla="*/ 46 w 160"/>
              <a:gd name="T83" fmla="*/ 21 h 160"/>
              <a:gd name="T84" fmla="*/ 124 w 160"/>
              <a:gd name="T85" fmla="*/ 117 h 160"/>
              <a:gd name="T86" fmla="*/ 111 w 160"/>
              <a:gd name="T87" fmla="*/ 117 h 160"/>
              <a:gd name="T88" fmla="*/ 33 w 160"/>
              <a:gd name="T89" fmla="*/ 105 h 160"/>
              <a:gd name="T90" fmla="*/ 23 w 160"/>
              <a:gd name="T91" fmla="*/ 117 h 160"/>
              <a:gd name="T92" fmla="*/ 80 w 160"/>
              <a:gd name="T93" fmla="*/ 160 h 160"/>
              <a:gd name="T94" fmla="*/ 136 w 160"/>
              <a:gd name="T95" fmla="*/ 117 h 160"/>
              <a:gd name="T96" fmla="*/ 46 w 160"/>
              <a:gd name="T97" fmla="*/ 139 h 160"/>
              <a:gd name="T98" fmla="*/ 55 w 160"/>
              <a:gd name="T99" fmla="*/ 129 h 160"/>
              <a:gd name="T100" fmla="*/ 114 w 160"/>
              <a:gd name="T101" fmla="*/ 139 h 160"/>
              <a:gd name="T102" fmla="*/ 114 w 160"/>
              <a:gd name="T103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2" y="93"/>
                </a:moveTo>
                <a:cubicBezTo>
                  <a:pt x="17" y="93"/>
                  <a:pt x="17" y="93"/>
                  <a:pt x="17" y="93"/>
                </a:cubicBezTo>
                <a:cubicBezTo>
                  <a:pt x="18" y="93"/>
                  <a:pt x="18" y="93"/>
                  <a:pt x="19" y="92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80"/>
                  <a:pt x="25" y="79"/>
                  <a:pt x="25" y="78"/>
                </a:cubicBezTo>
                <a:cubicBezTo>
                  <a:pt x="26" y="79"/>
                  <a:pt x="26" y="80"/>
                  <a:pt x="26" y="81"/>
                </a:cubicBezTo>
                <a:cubicBezTo>
                  <a:pt x="31" y="92"/>
                  <a:pt x="31" y="92"/>
                  <a:pt x="31" y="92"/>
                </a:cubicBezTo>
                <a:cubicBezTo>
                  <a:pt x="32" y="93"/>
                  <a:pt x="32" y="93"/>
                  <a:pt x="33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9" y="93"/>
                  <a:pt x="39" y="93"/>
                  <a:pt x="40" y="92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50" y="68"/>
                  <a:pt x="50" y="68"/>
                </a:cubicBezTo>
                <a:cubicBezTo>
                  <a:pt x="49" y="67"/>
                  <a:pt x="49" y="67"/>
                  <a:pt x="48" y="67"/>
                </a:cubicBezTo>
                <a:cubicBezTo>
                  <a:pt x="43" y="67"/>
                  <a:pt x="43" y="67"/>
                  <a:pt x="43" y="67"/>
                </a:cubicBezTo>
                <a:cubicBezTo>
                  <a:pt x="42" y="67"/>
                  <a:pt x="41" y="68"/>
                  <a:pt x="41" y="68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2"/>
                  <a:pt x="35" y="83"/>
                </a:cubicBezTo>
                <a:cubicBezTo>
                  <a:pt x="35" y="82"/>
                  <a:pt x="35" y="81"/>
                  <a:pt x="34" y="80"/>
                </a:cubicBezTo>
                <a:cubicBezTo>
                  <a:pt x="29" y="68"/>
                  <a:pt x="29" y="68"/>
                  <a:pt x="29" y="68"/>
                </a:cubicBezTo>
                <a:cubicBezTo>
                  <a:pt x="29" y="68"/>
                  <a:pt x="28" y="67"/>
                  <a:pt x="28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2" y="67"/>
                  <a:pt x="22" y="67"/>
                  <a:pt x="21" y="68"/>
                </a:cubicBezTo>
                <a:cubicBezTo>
                  <a:pt x="16" y="80"/>
                  <a:pt x="16" y="80"/>
                  <a:pt x="16" y="80"/>
                </a:cubicBezTo>
                <a:cubicBezTo>
                  <a:pt x="16" y="81"/>
                  <a:pt x="15" y="82"/>
                  <a:pt x="15" y="83"/>
                </a:cubicBezTo>
                <a:cubicBezTo>
                  <a:pt x="15" y="82"/>
                  <a:pt x="14" y="81"/>
                  <a:pt x="14" y="80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68"/>
                  <a:pt x="9" y="67"/>
                  <a:pt x="8" y="67"/>
                </a:cubicBezTo>
                <a:cubicBezTo>
                  <a:pt x="2" y="67"/>
                  <a:pt x="2" y="67"/>
                  <a:pt x="2" y="67"/>
                </a:cubicBezTo>
                <a:cubicBezTo>
                  <a:pt x="2" y="67"/>
                  <a:pt x="1" y="67"/>
                  <a:pt x="1" y="68"/>
                </a:cubicBezTo>
                <a:cubicBezTo>
                  <a:pt x="1" y="68"/>
                  <a:pt x="0" y="69"/>
                  <a:pt x="1" y="69"/>
                </a:cubicBezTo>
                <a:cubicBezTo>
                  <a:pt x="10" y="92"/>
                  <a:pt x="10" y="92"/>
                  <a:pt x="10" y="92"/>
                </a:cubicBezTo>
                <a:cubicBezTo>
                  <a:pt x="10" y="93"/>
                  <a:pt x="11" y="93"/>
                  <a:pt x="12" y="93"/>
                </a:cubicBezTo>
                <a:close/>
                <a:moveTo>
                  <a:pt x="160" y="68"/>
                </a:moveTo>
                <a:cubicBezTo>
                  <a:pt x="159" y="67"/>
                  <a:pt x="159" y="67"/>
                  <a:pt x="158" y="67"/>
                </a:cubicBezTo>
                <a:cubicBezTo>
                  <a:pt x="152" y="67"/>
                  <a:pt x="152" y="67"/>
                  <a:pt x="152" y="67"/>
                </a:cubicBezTo>
                <a:cubicBezTo>
                  <a:pt x="152" y="67"/>
                  <a:pt x="151" y="68"/>
                  <a:pt x="151" y="68"/>
                </a:cubicBezTo>
                <a:cubicBezTo>
                  <a:pt x="146" y="80"/>
                  <a:pt x="146" y="80"/>
                  <a:pt x="146" y="80"/>
                </a:cubicBezTo>
                <a:cubicBezTo>
                  <a:pt x="146" y="81"/>
                  <a:pt x="146" y="82"/>
                  <a:pt x="145" y="83"/>
                </a:cubicBezTo>
                <a:cubicBezTo>
                  <a:pt x="145" y="82"/>
                  <a:pt x="144" y="81"/>
                  <a:pt x="144" y="80"/>
                </a:cubicBezTo>
                <a:cubicBezTo>
                  <a:pt x="139" y="68"/>
                  <a:pt x="139" y="68"/>
                  <a:pt x="139" y="68"/>
                </a:cubicBezTo>
                <a:cubicBezTo>
                  <a:pt x="139" y="68"/>
                  <a:pt x="138" y="67"/>
                  <a:pt x="138" y="67"/>
                </a:cubicBezTo>
                <a:cubicBezTo>
                  <a:pt x="133" y="67"/>
                  <a:pt x="133" y="67"/>
                  <a:pt x="133" y="67"/>
                </a:cubicBezTo>
                <a:cubicBezTo>
                  <a:pt x="132" y="67"/>
                  <a:pt x="131" y="67"/>
                  <a:pt x="131" y="68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5" y="81"/>
                  <a:pt x="125" y="82"/>
                  <a:pt x="125" y="83"/>
                </a:cubicBezTo>
                <a:cubicBezTo>
                  <a:pt x="124" y="82"/>
                  <a:pt x="124" y="81"/>
                  <a:pt x="124" y="80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19" y="68"/>
                  <a:pt x="119" y="67"/>
                  <a:pt x="118" y="67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1" y="67"/>
                  <a:pt x="111" y="67"/>
                  <a:pt x="111" y="68"/>
                </a:cubicBezTo>
                <a:cubicBezTo>
                  <a:pt x="110" y="68"/>
                  <a:pt x="110" y="69"/>
                  <a:pt x="110" y="69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0" y="93"/>
                  <a:pt x="121" y="93"/>
                  <a:pt x="122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8" y="93"/>
                  <a:pt x="128" y="93"/>
                  <a:pt x="128" y="92"/>
                </a:cubicBezTo>
                <a:cubicBezTo>
                  <a:pt x="134" y="81"/>
                  <a:pt x="134" y="81"/>
                  <a:pt x="134" y="81"/>
                </a:cubicBezTo>
                <a:cubicBezTo>
                  <a:pt x="134" y="80"/>
                  <a:pt x="134" y="79"/>
                  <a:pt x="135" y="78"/>
                </a:cubicBezTo>
                <a:cubicBezTo>
                  <a:pt x="135" y="79"/>
                  <a:pt x="136" y="80"/>
                  <a:pt x="136" y="81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3"/>
                  <a:pt x="142" y="93"/>
                  <a:pt x="143" y="93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9" y="93"/>
                  <a:pt x="149" y="93"/>
                  <a:pt x="149" y="92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69"/>
                  <a:pt x="160" y="68"/>
                  <a:pt x="160" y="68"/>
                </a:cubicBezTo>
                <a:close/>
                <a:moveTo>
                  <a:pt x="98" y="67"/>
                </a:moveTo>
                <a:cubicBezTo>
                  <a:pt x="97" y="67"/>
                  <a:pt x="96" y="68"/>
                  <a:pt x="96" y="68"/>
                </a:cubicBezTo>
                <a:cubicBezTo>
                  <a:pt x="91" y="80"/>
                  <a:pt x="91" y="80"/>
                  <a:pt x="91" y="80"/>
                </a:cubicBezTo>
                <a:cubicBezTo>
                  <a:pt x="91" y="81"/>
                  <a:pt x="91" y="82"/>
                  <a:pt x="90" y="83"/>
                </a:cubicBezTo>
                <a:cubicBezTo>
                  <a:pt x="90" y="82"/>
                  <a:pt x="90" y="81"/>
                  <a:pt x="89" y="80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3" y="67"/>
                  <a:pt x="83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6" y="67"/>
                  <a:pt x="76" y="68"/>
                </a:cubicBezTo>
                <a:cubicBezTo>
                  <a:pt x="71" y="80"/>
                  <a:pt x="71" y="80"/>
                  <a:pt x="71" y="80"/>
                </a:cubicBezTo>
                <a:cubicBezTo>
                  <a:pt x="71" y="81"/>
                  <a:pt x="70" y="82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5" y="68"/>
                  <a:pt x="65" y="68"/>
                  <a:pt x="65" y="68"/>
                </a:cubicBezTo>
                <a:cubicBezTo>
                  <a:pt x="64" y="68"/>
                  <a:pt x="64" y="67"/>
                  <a:pt x="63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67"/>
                  <a:pt x="56" y="67"/>
                  <a:pt x="56" y="68"/>
                </a:cubicBezTo>
                <a:cubicBezTo>
                  <a:pt x="55" y="68"/>
                  <a:pt x="55" y="69"/>
                  <a:pt x="56" y="69"/>
                </a:cubicBezTo>
                <a:cubicBezTo>
                  <a:pt x="65" y="92"/>
                  <a:pt x="65" y="92"/>
                  <a:pt x="65" y="92"/>
                </a:cubicBezTo>
                <a:cubicBezTo>
                  <a:pt x="65" y="93"/>
                  <a:pt x="66" y="93"/>
                  <a:pt x="67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3" y="93"/>
                  <a:pt x="73" y="93"/>
                  <a:pt x="74" y="92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80"/>
                  <a:pt x="80" y="79"/>
                  <a:pt x="80" y="78"/>
                </a:cubicBezTo>
                <a:cubicBezTo>
                  <a:pt x="80" y="79"/>
                  <a:pt x="81" y="80"/>
                  <a:pt x="81" y="81"/>
                </a:cubicBez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7" y="93"/>
                  <a:pt x="88" y="93"/>
                </a:cubicBezTo>
                <a:cubicBezTo>
                  <a:pt x="93" y="93"/>
                  <a:pt x="93" y="93"/>
                  <a:pt x="93" y="93"/>
                </a:cubicBezTo>
                <a:cubicBezTo>
                  <a:pt x="94" y="93"/>
                  <a:pt x="94" y="93"/>
                  <a:pt x="95" y="92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5" y="69"/>
                  <a:pt x="105" y="68"/>
                  <a:pt x="105" y="68"/>
                </a:cubicBezTo>
                <a:cubicBezTo>
                  <a:pt x="104" y="67"/>
                  <a:pt x="104" y="67"/>
                  <a:pt x="103" y="67"/>
                </a:cubicBezTo>
                <a:lnTo>
                  <a:pt x="98" y="67"/>
                </a:lnTo>
                <a:close/>
                <a:moveTo>
                  <a:pt x="23" y="43"/>
                </a:moveTo>
                <a:cubicBezTo>
                  <a:pt x="24" y="43"/>
                  <a:pt x="24" y="43"/>
                  <a:pt x="25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5" y="47"/>
                  <a:pt x="34" y="51"/>
                  <a:pt x="33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7" y="51"/>
                  <a:pt x="48" y="47"/>
                  <a:pt x="49" y="43"/>
                </a:cubicBezTo>
                <a:cubicBezTo>
                  <a:pt x="111" y="43"/>
                  <a:pt x="111" y="43"/>
                  <a:pt x="111" y="43"/>
                </a:cubicBezTo>
                <a:cubicBezTo>
                  <a:pt x="112" y="47"/>
                  <a:pt x="113" y="51"/>
                  <a:pt x="114" y="55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126" y="51"/>
                  <a:pt x="125" y="47"/>
                  <a:pt x="124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9" y="47"/>
                  <a:pt x="141" y="51"/>
                  <a:pt x="143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46" y="23"/>
                  <a:pt x="115" y="0"/>
                  <a:pt x="80" y="0"/>
                </a:cubicBezTo>
                <a:cubicBezTo>
                  <a:pt x="44" y="0"/>
                  <a:pt x="14" y="23"/>
                  <a:pt x="4" y="55"/>
                </a:cubicBezTo>
                <a:cubicBezTo>
                  <a:pt x="17" y="55"/>
                  <a:pt x="17" y="55"/>
                  <a:pt x="17" y="55"/>
                </a:cubicBezTo>
                <a:cubicBezTo>
                  <a:pt x="19" y="51"/>
                  <a:pt x="21" y="47"/>
                  <a:pt x="23" y="43"/>
                </a:cubicBezTo>
                <a:close/>
                <a:moveTo>
                  <a:pt x="126" y="31"/>
                </a:moveTo>
                <a:cubicBezTo>
                  <a:pt x="119" y="31"/>
                  <a:pt x="119" y="31"/>
                  <a:pt x="119" y="31"/>
                </a:cubicBezTo>
                <a:cubicBezTo>
                  <a:pt x="117" y="28"/>
                  <a:pt x="116" y="24"/>
                  <a:pt x="114" y="21"/>
                </a:cubicBezTo>
                <a:cubicBezTo>
                  <a:pt x="118" y="24"/>
                  <a:pt x="122" y="27"/>
                  <a:pt x="126" y="31"/>
                </a:cubicBezTo>
                <a:close/>
                <a:moveTo>
                  <a:pt x="80" y="12"/>
                </a:moveTo>
                <a:cubicBezTo>
                  <a:pt x="89" y="12"/>
                  <a:pt x="98" y="19"/>
                  <a:pt x="105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62" y="19"/>
                  <a:pt x="70" y="12"/>
                  <a:pt x="80" y="12"/>
                </a:cubicBezTo>
                <a:close/>
                <a:moveTo>
                  <a:pt x="46" y="21"/>
                </a:moveTo>
                <a:cubicBezTo>
                  <a:pt x="44" y="24"/>
                  <a:pt x="42" y="28"/>
                  <a:pt x="41" y="31"/>
                </a:cubicBezTo>
                <a:cubicBezTo>
                  <a:pt x="34" y="31"/>
                  <a:pt x="34" y="31"/>
                  <a:pt x="34" y="31"/>
                </a:cubicBezTo>
                <a:cubicBezTo>
                  <a:pt x="37" y="27"/>
                  <a:pt x="42" y="24"/>
                  <a:pt x="46" y="21"/>
                </a:cubicBezTo>
                <a:close/>
                <a:moveTo>
                  <a:pt x="136" y="117"/>
                </a:moveTo>
                <a:cubicBezTo>
                  <a:pt x="136" y="117"/>
                  <a:pt x="136" y="117"/>
                  <a:pt x="135" y="117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25" y="113"/>
                  <a:pt x="126" y="109"/>
                  <a:pt x="127" y="105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13" y="109"/>
                  <a:pt x="112" y="113"/>
                  <a:pt x="111" y="117"/>
                </a:cubicBezTo>
                <a:cubicBezTo>
                  <a:pt x="49" y="117"/>
                  <a:pt x="49" y="117"/>
                  <a:pt x="49" y="117"/>
                </a:cubicBezTo>
                <a:cubicBezTo>
                  <a:pt x="48" y="113"/>
                  <a:pt x="47" y="109"/>
                  <a:pt x="46" y="105"/>
                </a:cubicBezTo>
                <a:cubicBezTo>
                  <a:pt x="33" y="105"/>
                  <a:pt x="33" y="105"/>
                  <a:pt x="33" y="105"/>
                </a:cubicBezTo>
                <a:cubicBezTo>
                  <a:pt x="34" y="109"/>
                  <a:pt x="35" y="113"/>
                  <a:pt x="36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4" y="117"/>
                  <a:pt x="24" y="117"/>
                  <a:pt x="23" y="117"/>
                </a:cubicBezTo>
                <a:cubicBezTo>
                  <a:pt x="21" y="113"/>
                  <a:pt x="19" y="109"/>
                  <a:pt x="17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4" y="137"/>
                  <a:pt x="44" y="160"/>
                  <a:pt x="80" y="160"/>
                </a:cubicBezTo>
                <a:cubicBezTo>
                  <a:pt x="115" y="160"/>
                  <a:pt x="146" y="137"/>
                  <a:pt x="156" y="105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9"/>
                  <a:pt x="139" y="113"/>
                  <a:pt x="136" y="117"/>
                </a:cubicBezTo>
                <a:close/>
                <a:moveTo>
                  <a:pt x="34" y="129"/>
                </a:moveTo>
                <a:cubicBezTo>
                  <a:pt x="41" y="129"/>
                  <a:pt x="41" y="129"/>
                  <a:pt x="41" y="129"/>
                </a:cubicBezTo>
                <a:cubicBezTo>
                  <a:pt x="42" y="133"/>
                  <a:pt x="44" y="136"/>
                  <a:pt x="46" y="139"/>
                </a:cubicBezTo>
                <a:cubicBezTo>
                  <a:pt x="42" y="136"/>
                  <a:pt x="37" y="133"/>
                  <a:pt x="34" y="129"/>
                </a:cubicBezTo>
                <a:close/>
                <a:moveTo>
                  <a:pt x="80" y="148"/>
                </a:moveTo>
                <a:cubicBezTo>
                  <a:pt x="70" y="148"/>
                  <a:pt x="62" y="141"/>
                  <a:pt x="55" y="129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98" y="141"/>
                  <a:pt x="89" y="148"/>
                  <a:pt x="80" y="148"/>
                </a:cubicBezTo>
                <a:close/>
                <a:moveTo>
                  <a:pt x="114" y="139"/>
                </a:moveTo>
                <a:cubicBezTo>
                  <a:pt x="116" y="136"/>
                  <a:pt x="117" y="133"/>
                  <a:pt x="119" y="129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22" y="133"/>
                  <a:pt x="118" y="136"/>
                  <a:pt x="114" y="1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1" name="Freeform 153">
            <a:extLst>
              <a:ext uri="{FF2B5EF4-FFF2-40B4-BE49-F238E27FC236}">
                <a16:creationId xmlns:a16="http://schemas.microsoft.com/office/drawing/2014/main" id="{91262772-D414-4362-A52B-DD8143A382E2}"/>
              </a:ext>
            </a:extLst>
          </p:cNvPr>
          <p:cNvSpPr>
            <a:spLocks noEditPoints="1"/>
          </p:cNvSpPr>
          <p:nvPr/>
        </p:nvSpPr>
        <p:spPr bwMode="auto">
          <a:xfrm>
            <a:off x="8478839" y="4678363"/>
            <a:ext cx="185738" cy="254000"/>
          </a:xfrm>
          <a:custGeom>
            <a:avLst/>
            <a:gdLst>
              <a:gd name="T0" fmla="*/ 107 w 117"/>
              <a:gd name="T1" fmla="*/ 0 h 160"/>
              <a:gd name="T2" fmla="*/ 11 w 117"/>
              <a:gd name="T3" fmla="*/ 0 h 160"/>
              <a:gd name="T4" fmla="*/ 0 w 117"/>
              <a:gd name="T5" fmla="*/ 11 h 160"/>
              <a:gd name="T6" fmla="*/ 0 w 117"/>
              <a:gd name="T7" fmla="*/ 150 h 160"/>
              <a:gd name="T8" fmla="*/ 11 w 117"/>
              <a:gd name="T9" fmla="*/ 160 h 160"/>
              <a:gd name="T10" fmla="*/ 107 w 117"/>
              <a:gd name="T11" fmla="*/ 160 h 160"/>
              <a:gd name="T12" fmla="*/ 117 w 117"/>
              <a:gd name="T13" fmla="*/ 150 h 160"/>
              <a:gd name="T14" fmla="*/ 117 w 117"/>
              <a:gd name="T15" fmla="*/ 11 h 160"/>
              <a:gd name="T16" fmla="*/ 107 w 117"/>
              <a:gd name="T17" fmla="*/ 0 h 160"/>
              <a:gd name="T18" fmla="*/ 59 w 117"/>
              <a:gd name="T19" fmla="*/ 156 h 160"/>
              <a:gd name="T20" fmla="*/ 52 w 117"/>
              <a:gd name="T21" fmla="*/ 150 h 160"/>
              <a:gd name="T22" fmla="*/ 59 w 117"/>
              <a:gd name="T23" fmla="*/ 143 h 160"/>
              <a:gd name="T24" fmla="*/ 65 w 117"/>
              <a:gd name="T25" fmla="*/ 150 h 160"/>
              <a:gd name="T26" fmla="*/ 59 w 117"/>
              <a:gd name="T27" fmla="*/ 156 h 160"/>
              <a:gd name="T28" fmla="*/ 106 w 117"/>
              <a:gd name="T29" fmla="*/ 138 h 160"/>
              <a:gd name="T30" fmla="*/ 11 w 117"/>
              <a:gd name="T31" fmla="*/ 138 h 160"/>
              <a:gd name="T32" fmla="*/ 11 w 117"/>
              <a:gd name="T33" fmla="*/ 13 h 160"/>
              <a:gd name="T34" fmla="*/ 106 w 117"/>
              <a:gd name="T35" fmla="*/ 13 h 160"/>
              <a:gd name="T36" fmla="*/ 106 w 117"/>
              <a:gd name="T37" fmla="*/ 138 h 160"/>
              <a:gd name="T38" fmla="*/ 106 w 117"/>
              <a:gd name="T39" fmla="*/ 138 h 160"/>
              <a:gd name="T40" fmla="*/ 106 w 117"/>
              <a:gd name="T41" fmla="*/ 1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7" h="160">
                <a:moveTo>
                  <a:pt x="107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5" y="160"/>
                  <a:pt x="11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13" y="160"/>
                  <a:pt x="117" y="155"/>
                  <a:pt x="117" y="150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17" y="5"/>
                  <a:pt x="113" y="0"/>
                  <a:pt x="107" y="0"/>
                </a:cubicBezTo>
                <a:close/>
                <a:moveTo>
                  <a:pt x="59" y="156"/>
                </a:moveTo>
                <a:cubicBezTo>
                  <a:pt x="55" y="156"/>
                  <a:pt x="52" y="153"/>
                  <a:pt x="52" y="150"/>
                </a:cubicBezTo>
                <a:cubicBezTo>
                  <a:pt x="52" y="146"/>
                  <a:pt x="55" y="143"/>
                  <a:pt x="59" y="143"/>
                </a:cubicBezTo>
                <a:cubicBezTo>
                  <a:pt x="62" y="143"/>
                  <a:pt x="65" y="146"/>
                  <a:pt x="65" y="150"/>
                </a:cubicBezTo>
                <a:cubicBezTo>
                  <a:pt x="65" y="153"/>
                  <a:pt x="62" y="156"/>
                  <a:pt x="59" y="156"/>
                </a:cubicBezTo>
                <a:close/>
                <a:moveTo>
                  <a:pt x="106" y="138"/>
                </a:moveTo>
                <a:cubicBezTo>
                  <a:pt x="11" y="138"/>
                  <a:pt x="11" y="138"/>
                  <a:pt x="11" y="138"/>
                </a:cubicBezTo>
                <a:cubicBezTo>
                  <a:pt x="11" y="13"/>
                  <a:pt x="11" y="13"/>
                  <a:pt x="11" y="13"/>
                </a:cubicBezTo>
                <a:cubicBezTo>
                  <a:pt x="106" y="13"/>
                  <a:pt x="106" y="13"/>
                  <a:pt x="106" y="13"/>
                </a:cubicBezTo>
                <a:lnTo>
                  <a:pt x="106" y="138"/>
                </a:lnTo>
                <a:close/>
                <a:moveTo>
                  <a:pt x="106" y="138"/>
                </a:moveTo>
                <a:cubicBezTo>
                  <a:pt x="106" y="138"/>
                  <a:pt x="106" y="138"/>
                  <a:pt x="106" y="1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2" name="Freeform 154">
            <a:extLst>
              <a:ext uri="{FF2B5EF4-FFF2-40B4-BE49-F238E27FC236}">
                <a16:creationId xmlns:a16="http://schemas.microsoft.com/office/drawing/2014/main" id="{D4106625-8297-40AB-ACD9-58F4C1CA99C4}"/>
              </a:ext>
            </a:extLst>
          </p:cNvPr>
          <p:cNvSpPr>
            <a:spLocks noEditPoints="1"/>
          </p:cNvSpPr>
          <p:nvPr/>
        </p:nvSpPr>
        <p:spPr bwMode="auto">
          <a:xfrm>
            <a:off x="1289051" y="4127501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58 w 160"/>
              <a:gd name="T11" fmla="*/ 53 h 160"/>
              <a:gd name="T12" fmla="*/ 78 w 160"/>
              <a:gd name="T13" fmla="*/ 33 h 160"/>
              <a:gd name="T14" fmla="*/ 99 w 160"/>
              <a:gd name="T15" fmla="*/ 53 h 160"/>
              <a:gd name="T16" fmla="*/ 99 w 160"/>
              <a:gd name="T17" fmla="*/ 78 h 160"/>
              <a:gd name="T18" fmla="*/ 78 w 160"/>
              <a:gd name="T19" fmla="*/ 98 h 160"/>
              <a:gd name="T20" fmla="*/ 58 w 160"/>
              <a:gd name="T21" fmla="*/ 78 h 160"/>
              <a:gd name="T22" fmla="*/ 58 w 160"/>
              <a:gd name="T23" fmla="*/ 53 h 160"/>
              <a:gd name="T24" fmla="*/ 111 w 160"/>
              <a:gd name="T25" fmla="*/ 79 h 160"/>
              <a:gd name="T26" fmla="*/ 82 w 160"/>
              <a:gd name="T27" fmla="*/ 111 h 160"/>
              <a:gd name="T28" fmla="*/ 82 w 160"/>
              <a:gd name="T29" fmla="*/ 123 h 160"/>
              <a:gd name="T30" fmla="*/ 89 w 160"/>
              <a:gd name="T31" fmla="*/ 123 h 160"/>
              <a:gd name="T32" fmla="*/ 89 w 160"/>
              <a:gd name="T33" fmla="*/ 131 h 160"/>
              <a:gd name="T34" fmla="*/ 67 w 160"/>
              <a:gd name="T35" fmla="*/ 131 h 160"/>
              <a:gd name="T36" fmla="*/ 67 w 160"/>
              <a:gd name="T37" fmla="*/ 123 h 160"/>
              <a:gd name="T38" fmla="*/ 74 w 160"/>
              <a:gd name="T39" fmla="*/ 123 h 160"/>
              <a:gd name="T40" fmla="*/ 74 w 160"/>
              <a:gd name="T41" fmla="*/ 111 h 160"/>
              <a:gd name="T42" fmla="*/ 45 w 160"/>
              <a:gd name="T43" fmla="*/ 79 h 160"/>
              <a:gd name="T44" fmla="*/ 45 w 160"/>
              <a:gd name="T45" fmla="*/ 67 h 160"/>
              <a:gd name="T46" fmla="*/ 54 w 160"/>
              <a:gd name="T47" fmla="*/ 67 h 160"/>
              <a:gd name="T48" fmla="*/ 54 w 160"/>
              <a:gd name="T49" fmla="*/ 79 h 160"/>
              <a:gd name="T50" fmla="*/ 78 w 160"/>
              <a:gd name="T51" fmla="*/ 103 h 160"/>
              <a:gd name="T52" fmla="*/ 103 w 160"/>
              <a:gd name="T53" fmla="*/ 79 h 160"/>
              <a:gd name="T54" fmla="*/ 103 w 160"/>
              <a:gd name="T55" fmla="*/ 67 h 160"/>
              <a:gd name="T56" fmla="*/ 111 w 160"/>
              <a:gd name="T57" fmla="*/ 67 h 160"/>
              <a:gd name="T58" fmla="*/ 111 w 160"/>
              <a:gd name="T59" fmla="*/ 79 h 160"/>
              <a:gd name="T60" fmla="*/ 78 w 160"/>
              <a:gd name="T61" fmla="*/ 90 h 160"/>
              <a:gd name="T62" fmla="*/ 90 w 160"/>
              <a:gd name="T63" fmla="*/ 78 h 160"/>
              <a:gd name="T64" fmla="*/ 90 w 160"/>
              <a:gd name="T65" fmla="*/ 71 h 160"/>
              <a:gd name="T66" fmla="*/ 66 w 160"/>
              <a:gd name="T67" fmla="*/ 71 h 160"/>
              <a:gd name="T68" fmla="*/ 66 w 160"/>
              <a:gd name="T69" fmla="*/ 78 h 160"/>
              <a:gd name="T70" fmla="*/ 78 w 160"/>
              <a:gd name="T71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5" y="0"/>
                  <a:pt x="0" y="36"/>
                  <a:pt x="0" y="80"/>
                </a:cubicBezTo>
                <a:cubicBezTo>
                  <a:pt x="0" y="124"/>
                  <a:pt x="35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58" y="53"/>
                </a:moveTo>
                <a:cubicBezTo>
                  <a:pt x="58" y="42"/>
                  <a:pt x="67" y="33"/>
                  <a:pt x="78" y="33"/>
                </a:cubicBezTo>
                <a:cubicBezTo>
                  <a:pt x="89" y="33"/>
                  <a:pt x="99" y="42"/>
                  <a:pt x="99" y="53"/>
                </a:cubicBezTo>
                <a:cubicBezTo>
                  <a:pt x="99" y="78"/>
                  <a:pt x="99" y="78"/>
                  <a:pt x="99" y="78"/>
                </a:cubicBezTo>
                <a:cubicBezTo>
                  <a:pt x="99" y="89"/>
                  <a:pt x="89" y="98"/>
                  <a:pt x="78" y="98"/>
                </a:cubicBezTo>
                <a:cubicBezTo>
                  <a:pt x="67" y="98"/>
                  <a:pt x="58" y="89"/>
                  <a:pt x="58" y="78"/>
                </a:cubicBezTo>
                <a:lnTo>
                  <a:pt x="58" y="53"/>
                </a:lnTo>
                <a:close/>
                <a:moveTo>
                  <a:pt x="111" y="79"/>
                </a:moveTo>
                <a:cubicBezTo>
                  <a:pt x="111" y="96"/>
                  <a:pt x="99" y="109"/>
                  <a:pt x="82" y="111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58" y="109"/>
                  <a:pt x="45" y="95"/>
                  <a:pt x="45" y="79"/>
                </a:cubicBezTo>
                <a:cubicBezTo>
                  <a:pt x="45" y="67"/>
                  <a:pt x="45" y="67"/>
                  <a:pt x="45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79"/>
                  <a:pt x="54" y="79"/>
                  <a:pt x="54" y="79"/>
                </a:cubicBezTo>
                <a:cubicBezTo>
                  <a:pt x="54" y="92"/>
                  <a:pt x="65" y="103"/>
                  <a:pt x="78" y="103"/>
                </a:cubicBezTo>
                <a:cubicBezTo>
                  <a:pt x="92" y="103"/>
                  <a:pt x="103" y="92"/>
                  <a:pt x="103" y="79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11" y="67"/>
                  <a:pt x="111" y="67"/>
                  <a:pt x="111" y="67"/>
                </a:cubicBezTo>
                <a:lnTo>
                  <a:pt x="111" y="79"/>
                </a:lnTo>
                <a:close/>
                <a:moveTo>
                  <a:pt x="78" y="90"/>
                </a:moveTo>
                <a:cubicBezTo>
                  <a:pt x="85" y="90"/>
                  <a:pt x="90" y="84"/>
                  <a:pt x="90" y="78"/>
                </a:cubicBezTo>
                <a:cubicBezTo>
                  <a:pt x="90" y="71"/>
                  <a:pt x="90" y="71"/>
                  <a:pt x="90" y="71"/>
                </a:cubicBezTo>
                <a:cubicBezTo>
                  <a:pt x="66" y="71"/>
                  <a:pt x="66" y="71"/>
                  <a:pt x="66" y="71"/>
                </a:cubicBezTo>
                <a:cubicBezTo>
                  <a:pt x="66" y="78"/>
                  <a:pt x="66" y="78"/>
                  <a:pt x="66" y="78"/>
                </a:cubicBezTo>
                <a:cubicBezTo>
                  <a:pt x="66" y="84"/>
                  <a:pt x="72" y="90"/>
                  <a:pt x="78" y="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3" name="Freeform 155">
            <a:extLst>
              <a:ext uri="{FF2B5EF4-FFF2-40B4-BE49-F238E27FC236}">
                <a16:creationId xmlns:a16="http://schemas.microsoft.com/office/drawing/2014/main" id="{C1E95969-9C8C-496D-B5A2-81E731224E43}"/>
              </a:ext>
            </a:extLst>
          </p:cNvPr>
          <p:cNvSpPr>
            <a:spLocks noEditPoints="1"/>
          </p:cNvSpPr>
          <p:nvPr/>
        </p:nvSpPr>
        <p:spPr bwMode="auto">
          <a:xfrm>
            <a:off x="6296026" y="5229226"/>
            <a:ext cx="147638" cy="254000"/>
          </a:xfrm>
          <a:custGeom>
            <a:avLst/>
            <a:gdLst>
              <a:gd name="T0" fmla="*/ 82 w 93"/>
              <a:gd name="T1" fmla="*/ 0 h 160"/>
              <a:gd name="T2" fmla="*/ 11 w 93"/>
              <a:gd name="T3" fmla="*/ 0 h 160"/>
              <a:gd name="T4" fmla="*/ 0 w 93"/>
              <a:gd name="T5" fmla="*/ 11 h 160"/>
              <a:gd name="T6" fmla="*/ 0 w 93"/>
              <a:gd name="T7" fmla="*/ 149 h 160"/>
              <a:gd name="T8" fmla="*/ 11 w 93"/>
              <a:gd name="T9" fmla="*/ 160 h 160"/>
              <a:gd name="T10" fmla="*/ 82 w 93"/>
              <a:gd name="T11" fmla="*/ 160 h 160"/>
              <a:gd name="T12" fmla="*/ 93 w 93"/>
              <a:gd name="T13" fmla="*/ 149 h 160"/>
              <a:gd name="T14" fmla="*/ 93 w 93"/>
              <a:gd name="T15" fmla="*/ 11 h 160"/>
              <a:gd name="T16" fmla="*/ 82 w 93"/>
              <a:gd name="T17" fmla="*/ 0 h 160"/>
              <a:gd name="T18" fmla="*/ 35 w 93"/>
              <a:gd name="T19" fmla="*/ 8 h 160"/>
              <a:gd name="T20" fmla="*/ 58 w 93"/>
              <a:gd name="T21" fmla="*/ 8 h 160"/>
              <a:gd name="T22" fmla="*/ 59 w 93"/>
              <a:gd name="T23" fmla="*/ 9 h 160"/>
              <a:gd name="T24" fmla="*/ 58 w 93"/>
              <a:gd name="T25" fmla="*/ 11 h 160"/>
              <a:gd name="T26" fmla="*/ 35 w 93"/>
              <a:gd name="T27" fmla="*/ 11 h 160"/>
              <a:gd name="T28" fmla="*/ 34 w 93"/>
              <a:gd name="T29" fmla="*/ 9 h 160"/>
              <a:gd name="T30" fmla="*/ 35 w 93"/>
              <a:gd name="T31" fmla="*/ 8 h 160"/>
              <a:gd name="T32" fmla="*/ 46 w 93"/>
              <a:gd name="T33" fmla="*/ 155 h 160"/>
              <a:gd name="T34" fmla="*/ 41 w 93"/>
              <a:gd name="T35" fmla="*/ 149 h 160"/>
              <a:gd name="T36" fmla="*/ 46 w 93"/>
              <a:gd name="T37" fmla="*/ 144 h 160"/>
              <a:gd name="T38" fmla="*/ 52 w 93"/>
              <a:gd name="T39" fmla="*/ 149 h 160"/>
              <a:gd name="T40" fmla="*/ 46 w 93"/>
              <a:gd name="T41" fmla="*/ 155 h 160"/>
              <a:gd name="T42" fmla="*/ 85 w 93"/>
              <a:gd name="T43" fmla="*/ 140 h 160"/>
              <a:gd name="T44" fmla="*/ 7 w 93"/>
              <a:gd name="T45" fmla="*/ 140 h 160"/>
              <a:gd name="T46" fmla="*/ 7 w 93"/>
              <a:gd name="T47" fmla="*/ 17 h 160"/>
              <a:gd name="T48" fmla="*/ 85 w 93"/>
              <a:gd name="T49" fmla="*/ 17 h 160"/>
              <a:gd name="T50" fmla="*/ 85 w 93"/>
              <a:gd name="T51" fmla="*/ 140 h 160"/>
              <a:gd name="T52" fmla="*/ 40 w 93"/>
              <a:gd name="T53" fmla="*/ 60 h 160"/>
              <a:gd name="T54" fmla="*/ 34 w 93"/>
              <a:gd name="T55" fmla="*/ 66 h 160"/>
              <a:gd name="T56" fmla="*/ 27 w 93"/>
              <a:gd name="T57" fmla="*/ 60 h 160"/>
              <a:gd name="T58" fmla="*/ 34 w 93"/>
              <a:gd name="T59" fmla="*/ 53 h 160"/>
              <a:gd name="T60" fmla="*/ 40 w 93"/>
              <a:gd name="T61" fmla="*/ 60 h 160"/>
              <a:gd name="T62" fmla="*/ 66 w 93"/>
              <a:gd name="T63" fmla="*/ 60 h 160"/>
              <a:gd name="T64" fmla="*/ 59 w 93"/>
              <a:gd name="T65" fmla="*/ 66 h 160"/>
              <a:gd name="T66" fmla="*/ 53 w 93"/>
              <a:gd name="T67" fmla="*/ 60 h 160"/>
              <a:gd name="T68" fmla="*/ 59 w 93"/>
              <a:gd name="T69" fmla="*/ 53 h 160"/>
              <a:gd name="T70" fmla="*/ 66 w 93"/>
              <a:gd name="T71" fmla="*/ 60 h 160"/>
              <a:gd name="T72" fmla="*/ 46 w 93"/>
              <a:gd name="T73" fmla="*/ 80 h 160"/>
              <a:gd name="T74" fmla="*/ 18 w 93"/>
              <a:gd name="T75" fmla="*/ 95 h 160"/>
              <a:gd name="T76" fmla="*/ 46 w 93"/>
              <a:gd name="T77" fmla="*/ 111 h 160"/>
              <a:gd name="T78" fmla="*/ 75 w 93"/>
              <a:gd name="T79" fmla="*/ 95 h 160"/>
              <a:gd name="T80" fmla="*/ 46 w 93"/>
              <a:gd name="T81" fmla="*/ 80 h 160"/>
              <a:gd name="T82" fmla="*/ 46 w 93"/>
              <a:gd name="T83" fmla="*/ 89 h 160"/>
              <a:gd name="T84" fmla="*/ 21 w 93"/>
              <a:gd name="T85" fmla="*/ 92 h 160"/>
              <a:gd name="T86" fmla="*/ 46 w 93"/>
              <a:gd name="T87" fmla="*/ 84 h 160"/>
              <a:gd name="T88" fmla="*/ 71 w 93"/>
              <a:gd name="T89" fmla="*/ 92 h 160"/>
              <a:gd name="T90" fmla="*/ 46 w 93"/>
              <a:gd name="T91" fmla="*/ 89 h 160"/>
              <a:gd name="T92" fmla="*/ 46 w 93"/>
              <a:gd name="T93" fmla="*/ 89 h 160"/>
              <a:gd name="T94" fmla="*/ 46 w 93"/>
              <a:gd name="T95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3" h="160">
                <a:moveTo>
                  <a:pt x="8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8" y="160"/>
                  <a:pt x="93" y="155"/>
                  <a:pt x="93" y="149"/>
                </a:cubicBezTo>
                <a:cubicBezTo>
                  <a:pt x="93" y="11"/>
                  <a:pt x="93" y="11"/>
                  <a:pt x="93" y="11"/>
                </a:cubicBezTo>
                <a:cubicBezTo>
                  <a:pt x="93" y="5"/>
                  <a:pt x="88" y="0"/>
                  <a:pt x="82" y="0"/>
                </a:cubicBezTo>
                <a:close/>
                <a:moveTo>
                  <a:pt x="35" y="8"/>
                </a:moveTo>
                <a:cubicBezTo>
                  <a:pt x="58" y="8"/>
                  <a:pt x="58" y="8"/>
                  <a:pt x="58" y="8"/>
                </a:cubicBezTo>
                <a:cubicBezTo>
                  <a:pt x="59" y="8"/>
                  <a:pt x="59" y="9"/>
                  <a:pt x="59" y="9"/>
                </a:cubicBezTo>
                <a:cubicBezTo>
                  <a:pt x="59" y="10"/>
                  <a:pt x="59" y="11"/>
                  <a:pt x="58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4" y="11"/>
                  <a:pt x="34" y="10"/>
                  <a:pt x="34" y="9"/>
                </a:cubicBezTo>
                <a:cubicBezTo>
                  <a:pt x="34" y="9"/>
                  <a:pt x="34" y="8"/>
                  <a:pt x="35" y="8"/>
                </a:cubicBezTo>
                <a:close/>
                <a:moveTo>
                  <a:pt x="46" y="155"/>
                </a:moveTo>
                <a:cubicBezTo>
                  <a:pt x="43" y="155"/>
                  <a:pt x="41" y="152"/>
                  <a:pt x="41" y="149"/>
                </a:cubicBezTo>
                <a:cubicBezTo>
                  <a:pt x="41" y="146"/>
                  <a:pt x="43" y="144"/>
                  <a:pt x="46" y="144"/>
                </a:cubicBezTo>
                <a:cubicBezTo>
                  <a:pt x="49" y="144"/>
                  <a:pt x="52" y="146"/>
                  <a:pt x="52" y="149"/>
                </a:cubicBezTo>
                <a:cubicBezTo>
                  <a:pt x="52" y="152"/>
                  <a:pt x="49" y="155"/>
                  <a:pt x="46" y="155"/>
                </a:cubicBezTo>
                <a:close/>
                <a:moveTo>
                  <a:pt x="85" y="140"/>
                </a:moveTo>
                <a:cubicBezTo>
                  <a:pt x="7" y="140"/>
                  <a:pt x="7" y="140"/>
                  <a:pt x="7" y="140"/>
                </a:cubicBezTo>
                <a:cubicBezTo>
                  <a:pt x="7" y="17"/>
                  <a:pt x="7" y="17"/>
                  <a:pt x="7" y="17"/>
                </a:cubicBezTo>
                <a:cubicBezTo>
                  <a:pt x="85" y="17"/>
                  <a:pt x="85" y="17"/>
                  <a:pt x="85" y="17"/>
                </a:cubicBezTo>
                <a:lnTo>
                  <a:pt x="85" y="140"/>
                </a:lnTo>
                <a:close/>
                <a:moveTo>
                  <a:pt x="40" y="60"/>
                </a:moveTo>
                <a:cubicBezTo>
                  <a:pt x="40" y="63"/>
                  <a:pt x="37" y="66"/>
                  <a:pt x="34" y="66"/>
                </a:cubicBezTo>
                <a:cubicBezTo>
                  <a:pt x="30" y="66"/>
                  <a:pt x="27" y="63"/>
                  <a:pt x="27" y="60"/>
                </a:cubicBezTo>
                <a:cubicBezTo>
                  <a:pt x="27" y="56"/>
                  <a:pt x="30" y="53"/>
                  <a:pt x="34" y="53"/>
                </a:cubicBezTo>
                <a:cubicBezTo>
                  <a:pt x="37" y="53"/>
                  <a:pt x="40" y="56"/>
                  <a:pt x="40" y="60"/>
                </a:cubicBezTo>
                <a:close/>
                <a:moveTo>
                  <a:pt x="66" y="60"/>
                </a:moveTo>
                <a:cubicBezTo>
                  <a:pt x="66" y="63"/>
                  <a:pt x="63" y="66"/>
                  <a:pt x="59" y="66"/>
                </a:cubicBezTo>
                <a:cubicBezTo>
                  <a:pt x="55" y="66"/>
                  <a:pt x="53" y="63"/>
                  <a:pt x="53" y="60"/>
                </a:cubicBezTo>
                <a:cubicBezTo>
                  <a:pt x="53" y="56"/>
                  <a:pt x="55" y="53"/>
                  <a:pt x="59" y="53"/>
                </a:cubicBezTo>
                <a:cubicBezTo>
                  <a:pt x="63" y="53"/>
                  <a:pt x="66" y="56"/>
                  <a:pt x="66" y="60"/>
                </a:cubicBezTo>
                <a:close/>
                <a:moveTo>
                  <a:pt x="46" y="80"/>
                </a:moveTo>
                <a:cubicBezTo>
                  <a:pt x="31" y="80"/>
                  <a:pt x="18" y="87"/>
                  <a:pt x="18" y="95"/>
                </a:cubicBezTo>
                <a:cubicBezTo>
                  <a:pt x="18" y="104"/>
                  <a:pt x="31" y="111"/>
                  <a:pt x="46" y="111"/>
                </a:cubicBezTo>
                <a:cubicBezTo>
                  <a:pt x="62" y="111"/>
                  <a:pt x="75" y="104"/>
                  <a:pt x="75" y="95"/>
                </a:cubicBezTo>
                <a:cubicBezTo>
                  <a:pt x="75" y="87"/>
                  <a:pt x="62" y="80"/>
                  <a:pt x="46" y="80"/>
                </a:cubicBezTo>
                <a:close/>
                <a:moveTo>
                  <a:pt x="46" y="89"/>
                </a:moveTo>
                <a:cubicBezTo>
                  <a:pt x="37" y="89"/>
                  <a:pt x="29" y="90"/>
                  <a:pt x="21" y="92"/>
                </a:cubicBezTo>
                <a:cubicBezTo>
                  <a:pt x="26" y="87"/>
                  <a:pt x="36" y="84"/>
                  <a:pt x="46" y="84"/>
                </a:cubicBezTo>
                <a:cubicBezTo>
                  <a:pt x="57" y="84"/>
                  <a:pt x="67" y="87"/>
                  <a:pt x="71" y="92"/>
                </a:cubicBezTo>
                <a:cubicBezTo>
                  <a:pt x="64" y="90"/>
                  <a:pt x="56" y="89"/>
                  <a:pt x="46" y="89"/>
                </a:cubicBezTo>
                <a:close/>
                <a:moveTo>
                  <a:pt x="46" y="89"/>
                </a:moveTo>
                <a:cubicBezTo>
                  <a:pt x="46" y="89"/>
                  <a:pt x="46" y="89"/>
                  <a:pt x="46" y="8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4" name="Freeform 156">
            <a:extLst>
              <a:ext uri="{FF2B5EF4-FFF2-40B4-BE49-F238E27FC236}">
                <a16:creationId xmlns:a16="http://schemas.microsoft.com/office/drawing/2014/main" id="{D7223420-95CD-4C0F-8DF5-3CFD08FB4A83}"/>
              </a:ext>
            </a:extLst>
          </p:cNvPr>
          <p:cNvSpPr>
            <a:spLocks noEditPoints="1"/>
          </p:cNvSpPr>
          <p:nvPr/>
        </p:nvSpPr>
        <p:spPr bwMode="auto">
          <a:xfrm>
            <a:off x="11196639" y="4678363"/>
            <a:ext cx="254000" cy="254000"/>
          </a:xfrm>
          <a:custGeom>
            <a:avLst/>
            <a:gdLst>
              <a:gd name="T0" fmla="*/ 14 w 160"/>
              <a:gd name="T1" fmla="*/ 0 h 160"/>
              <a:gd name="T2" fmla="*/ 0 w 160"/>
              <a:gd name="T3" fmla="*/ 108 h 160"/>
              <a:gd name="T4" fmla="*/ 57 w 160"/>
              <a:gd name="T5" fmla="*/ 123 h 160"/>
              <a:gd name="T6" fmla="*/ 38 w 160"/>
              <a:gd name="T7" fmla="*/ 156 h 160"/>
              <a:gd name="T8" fmla="*/ 118 w 160"/>
              <a:gd name="T9" fmla="*/ 160 h 160"/>
              <a:gd name="T10" fmla="*/ 104 w 160"/>
              <a:gd name="T11" fmla="*/ 133 h 160"/>
              <a:gd name="T12" fmla="*/ 146 w 160"/>
              <a:gd name="T13" fmla="*/ 123 h 160"/>
              <a:gd name="T14" fmla="*/ 160 w 160"/>
              <a:gd name="T15" fmla="*/ 14 h 160"/>
              <a:gd name="T16" fmla="*/ 112 w 160"/>
              <a:gd name="T17" fmla="*/ 151 h 160"/>
              <a:gd name="T18" fmla="*/ 62 w 160"/>
              <a:gd name="T19" fmla="*/ 142 h 160"/>
              <a:gd name="T20" fmla="*/ 112 w 160"/>
              <a:gd name="T21" fmla="*/ 151 h 160"/>
              <a:gd name="T22" fmla="*/ 66 w 160"/>
              <a:gd name="T23" fmla="*/ 123 h 160"/>
              <a:gd name="T24" fmla="*/ 94 w 160"/>
              <a:gd name="T25" fmla="*/ 132 h 160"/>
              <a:gd name="T26" fmla="*/ 151 w 160"/>
              <a:gd name="T27" fmla="*/ 108 h 160"/>
              <a:gd name="T28" fmla="*/ 14 w 160"/>
              <a:gd name="T29" fmla="*/ 113 h 160"/>
              <a:gd name="T30" fmla="*/ 10 w 160"/>
              <a:gd name="T31" fmla="*/ 104 h 160"/>
              <a:gd name="T32" fmla="*/ 151 w 160"/>
              <a:gd name="T33" fmla="*/ 108 h 160"/>
              <a:gd name="T34" fmla="*/ 10 w 160"/>
              <a:gd name="T35" fmla="*/ 94 h 160"/>
              <a:gd name="T36" fmla="*/ 14 w 160"/>
              <a:gd name="T37" fmla="*/ 10 h 160"/>
              <a:gd name="T38" fmla="*/ 151 w 160"/>
              <a:gd name="T39" fmla="*/ 14 h 160"/>
              <a:gd name="T40" fmla="*/ 52 w 160"/>
              <a:gd name="T41" fmla="*/ 29 h 160"/>
              <a:gd name="T42" fmla="*/ 28 w 160"/>
              <a:gd name="T43" fmla="*/ 33 h 160"/>
              <a:gd name="T44" fmla="*/ 52 w 160"/>
              <a:gd name="T45" fmla="*/ 38 h 160"/>
              <a:gd name="T46" fmla="*/ 52 w 160"/>
              <a:gd name="T47" fmla="*/ 29 h 160"/>
              <a:gd name="T48" fmla="*/ 33 w 160"/>
              <a:gd name="T49" fmla="*/ 48 h 160"/>
              <a:gd name="T50" fmla="*/ 33 w 160"/>
              <a:gd name="T51" fmla="*/ 57 h 160"/>
              <a:gd name="T52" fmla="*/ 57 w 160"/>
              <a:gd name="T53" fmla="*/ 52 h 160"/>
              <a:gd name="T54" fmla="*/ 52 w 160"/>
              <a:gd name="T55" fmla="*/ 66 h 160"/>
              <a:gd name="T56" fmla="*/ 28 w 160"/>
              <a:gd name="T57" fmla="*/ 71 h 160"/>
              <a:gd name="T58" fmla="*/ 52 w 160"/>
              <a:gd name="T59" fmla="*/ 76 h 160"/>
              <a:gd name="T60" fmla="*/ 52 w 160"/>
              <a:gd name="T61" fmla="*/ 66 h 160"/>
              <a:gd name="T62" fmla="*/ 106 w 160"/>
              <a:gd name="T63" fmla="*/ 20 h 160"/>
              <a:gd name="T64" fmla="*/ 78 w 160"/>
              <a:gd name="T65" fmla="*/ 34 h 160"/>
              <a:gd name="T66" fmla="*/ 76 w 160"/>
              <a:gd name="T67" fmla="*/ 66 h 160"/>
              <a:gd name="T68" fmla="*/ 101 w 160"/>
              <a:gd name="T69" fmla="*/ 84 h 160"/>
              <a:gd name="T70" fmla="*/ 130 w 160"/>
              <a:gd name="T71" fmla="*/ 70 h 160"/>
              <a:gd name="T72" fmla="*/ 132 w 160"/>
              <a:gd name="T73" fmla="*/ 38 h 160"/>
              <a:gd name="T74" fmla="*/ 99 w 160"/>
              <a:gd name="T75" fmla="*/ 72 h 160"/>
              <a:gd name="T76" fmla="*/ 85 w 160"/>
              <a:gd name="T77" fmla="*/ 46 h 160"/>
              <a:gd name="T78" fmla="*/ 99 w 160"/>
              <a:gd name="T79" fmla="*/ 72 h 160"/>
              <a:gd name="T80" fmla="*/ 89 w 160"/>
              <a:gd name="T81" fmla="*/ 38 h 160"/>
              <a:gd name="T82" fmla="*/ 118 w 160"/>
              <a:gd name="T83" fmla="*/ 38 h 160"/>
              <a:gd name="T84" fmla="*/ 122 w 160"/>
              <a:gd name="T85" fmla="*/ 64 h 160"/>
              <a:gd name="T86" fmla="*/ 108 w 160"/>
              <a:gd name="T87" fmla="*/ 55 h 160"/>
              <a:gd name="T88" fmla="*/ 122 w 160"/>
              <a:gd name="T89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7" y="123"/>
                  <a:pt x="14" y="123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33"/>
                  <a:pt x="57" y="133"/>
                  <a:pt x="57" y="133"/>
                </a:cubicBezTo>
                <a:cubicBezTo>
                  <a:pt x="46" y="135"/>
                  <a:pt x="38" y="144"/>
                  <a:pt x="38" y="156"/>
                </a:cubicBezTo>
                <a:cubicBezTo>
                  <a:pt x="38" y="158"/>
                  <a:pt x="40" y="160"/>
                  <a:pt x="43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2" y="158"/>
                  <a:pt x="122" y="156"/>
                </a:cubicBezTo>
                <a:cubicBezTo>
                  <a:pt x="122" y="144"/>
                  <a:pt x="114" y="135"/>
                  <a:pt x="104" y="133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46" y="123"/>
                  <a:pt x="146" y="123"/>
                  <a:pt x="146" y="123"/>
                </a:cubicBezTo>
                <a:cubicBezTo>
                  <a:pt x="154" y="123"/>
                  <a:pt x="160" y="116"/>
                  <a:pt x="160" y="108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7"/>
                  <a:pt x="154" y="0"/>
                  <a:pt x="146" y="0"/>
                </a:cubicBezTo>
                <a:close/>
                <a:moveTo>
                  <a:pt x="112" y="151"/>
                </a:moveTo>
                <a:cubicBezTo>
                  <a:pt x="48" y="151"/>
                  <a:pt x="48" y="151"/>
                  <a:pt x="48" y="151"/>
                </a:cubicBezTo>
                <a:cubicBezTo>
                  <a:pt x="50" y="146"/>
                  <a:pt x="55" y="142"/>
                  <a:pt x="62" y="142"/>
                </a:cubicBezTo>
                <a:cubicBezTo>
                  <a:pt x="99" y="142"/>
                  <a:pt x="99" y="142"/>
                  <a:pt x="99" y="142"/>
                </a:cubicBezTo>
                <a:cubicBezTo>
                  <a:pt x="105" y="142"/>
                  <a:pt x="110" y="146"/>
                  <a:pt x="112" y="151"/>
                </a:cubicBezTo>
                <a:close/>
                <a:moveTo>
                  <a:pt x="66" y="132"/>
                </a:moveTo>
                <a:cubicBezTo>
                  <a:pt x="66" y="123"/>
                  <a:pt x="66" y="123"/>
                  <a:pt x="66" y="123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94" y="132"/>
                  <a:pt x="94" y="132"/>
                  <a:pt x="94" y="132"/>
                </a:cubicBezTo>
                <a:lnTo>
                  <a:pt x="66" y="132"/>
                </a:lnTo>
                <a:close/>
                <a:moveTo>
                  <a:pt x="151" y="108"/>
                </a:moveTo>
                <a:cubicBezTo>
                  <a:pt x="151" y="111"/>
                  <a:pt x="149" y="113"/>
                  <a:pt x="146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2" y="113"/>
                  <a:pt x="10" y="111"/>
                  <a:pt x="10" y="108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151" y="104"/>
                  <a:pt x="151" y="104"/>
                  <a:pt x="151" y="104"/>
                </a:cubicBezTo>
                <a:lnTo>
                  <a:pt x="151" y="108"/>
                </a:lnTo>
                <a:close/>
                <a:moveTo>
                  <a:pt x="151" y="94"/>
                </a:moveTo>
                <a:cubicBezTo>
                  <a:pt x="10" y="94"/>
                  <a:pt x="10" y="94"/>
                  <a:pt x="10" y="9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2"/>
                  <a:pt x="12" y="10"/>
                  <a:pt x="14" y="10"/>
                </a:cubicBezTo>
                <a:cubicBezTo>
                  <a:pt x="146" y="10"/>
                  <a:pt x="146" y="10"/>
                  <a:pt x="146" y="10"/>
                </a:cubicBezTo>
                <a:cubicBezTo>
                  <a:pt x="149" y="10"/>
                  <a:pt x="151" y="12"/>
                  <a:pt x="151" y="14"/>
                </a:cubicBezTo>
                <a:lnTo>
                  <a:pt x="151" y="94"/>
                </a:lnTo>
                <a:close/>
                <a:moveTo>
                  <a:pt x="52" y="29"/>
                </a:moveTo>
                <a:cubicBezTo>
                  <a:pt x="33" y="29"/>
                  <a:pt x="33" y="29"/>
                  <a:pt x="33" y="29"/>
                </a:cubicBezTo>
                <a:cubicBezTo>
                  <a:pt x="31" y="29"/>
                  <a:pt x="28" y="31"/>
                  <a:pt x="28" y="33"/>
                </a:cubicBezTo>
                <a:cubicBezTo>
                  <a:pt x="28" y="36"/>
                  <a:pt x="31" y="38"/>
                  <a:pt x="33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55" y="38"/>
                  <a:pt x="57" y="36"/>
                  <a:pt x="57" y="33"/>
                </a:cubicBezTo>
                <a:cubicBezTo>
                  <a:pt x="57" y="31"/>
                  <a:pt x="55" y="29"/>
                  <a:pt x="52" y="29"/>
                </a:cubicBezTo>
                <a:close/>
                <a:moveTo>
                  <a:pt x="52" y="48"/>
                </a:moveTo>
                <a:cubicBezTo>
                  <a:pt x="33" y="48"/>
                  <a:pt x="33" y="48"/>
                  <a:pt x="33" y="48"/>
                </a:cubicBezTo>
                <a:cubicBezTo>
                  <a:pt x="31" y="48"/>
                  <a:pt x="28" y="50"/>
                  <a:pt x="28" y="52"/>
                </a:cubicBezTo>
                <a:cubicBezTo>
                  <a:pt x="28" y="55"/>
                  <a:pt x="31" y="57"/>
                  <a:pt x="33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5" y="57"/>
                  <a:pt x="57" y="55"/>
                  <a:pt x="57" y="52"/>
                </a:cubicBezTo>
                <a:cubicBezTo>
                  <a:pt x="57" y="50"/>
                  <a:pt x="55" y="48"/>
                  <a:pt x="52" y="48"/>
                </a:cubicBezTo>
                <a:close/>
                <a:moveTo>
                  <a:pt x="52" y="66"/>
                </a:moveTo>
                <a:cubicBezTo>
                  <a:pt x="33" y="66"/>
                  <a:pt x="33" y="66"/>
                  <a:pt x="33" y="66"/>
                </a:cubicBezTo>
                <a:cubicBezTo>
                  <a:pt x="31" y="66"/>
                  <a:pt x="28" y="68"/>
                  <a:pt x="28" y="71"/>
                </a:cubicBezTo>
                <a:cubicBezTo>
                  <a:pt x="28" y="74"/>
                  <a:pt x="31" y="76"/>
                  <a:pt x="33" y="76"/>
                </a:cubicBezTo>
                <a:cubicBezTo>
                  <a:pt x="52" y="76"/>
                  <a:pt x="52" y="76"/>
                  <a:pt x="52" y="76"/>
                </a:cubicBezTo>
                <a:cubicBezTo>
                  <a:pt x="55" y="76"/>
                  <a:pt x="57" y="74"/>
                  <a:pt x="57" y="71"/>
                </a:cubicBezTo>
                <a:cubicBezTo>
                  <a:pt x="57" y="68"/>
                  <a:pt x="55" y="66"/>
                  <a:pt x="52" y="66"/>
                </a:cubicBezTo>
                <a:close/>
                <a:moveTo>
                  <a:pt x="130" y="34"/>
                </a:moveTo>
                <a:cubicBezTo>
                  <a:pt x="129" y="34"/>
                  <a:pt x="134" y="36"/>
                  <a:pt x="106" y="20"/>
                </a:cubicBezTo>
                <a:cubicBezTo>
                  <a:pt x="105" y="19"/>
                  <a:pt x="103" y="19"/>
                  <a:pt x="101" y="20"/>
                </a:cubicBezTo>
                <a:cubicBezTo>
                  <a:pt x="78" y="34"/>
                  <a:pt x="78" y="34"/>
                  <a:pt x="78" y="34"/>
                </a:cubicBezTo>
                <a:cubicBezTo>
                  <a:pt x="76" y="35"/>
                  <a:pt x="76" y="36"/>
                  <a:pt x="76" y="38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8"/>
                  <a:pt x="76" y="69"/>
                  <a:pt x="78" y="70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5"/>
                  <a:pt x="105" y="85"/>
                  <a:pt x="106" y="84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69"/>
                  <a:pt x="132" y="68"/>
                  <a:pt x="132" y="66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5"/>
                  <a:pt x="130" y="34"/>
                  <a:pt x="130" y="34"/>
                </a:cubicBezTo>
                <a:close/>
                <a:moveTo>
                  <a:pt x="99" y="72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46"/>
                  <a:pt x="85" y="46"/>
                  <a:pt x="85" y="46"/>
                </a:cubicBezTo>
                <a:cubicBezTo>
                  <a:pt x="99" y="55"/>
                  <a:pt x="99" y="55"/>
                  <a:pt x="99" y="55"/>
                </a:cubicBezTo>
                <a:lnTo>
                  <a:pt x="99" y="72"/>
                </a:lnTo>
                <a:close/>
                <a:moveTo>
                  <a:pt x="104" y="47"/>
                </a:moveTo>
                <a:cubicBezTo>
                  <a:pt x="89" y="38"/>
                  <a:pt x="89" y="38"/>
                  <a:pt x="89" y="38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18" y="38"/>
                  <a:pt x="118" y="38"/>
                  <a:pt x="118" y="38"/>
                </a:cubicBezTo>
                <a:lnTo>
                  <a:pt x="104" y="47"/>
                </a:lnTo>
                <a:close/>
                <a:moveTo>
                  <a:pt x="122" y="64"/>
                </a:moveTo>
                <a:cubicBezTo>
                  <a:pt x="108" y="72"/>
                  <a:pt x="108" y="72"/>
                  <a:pt x="108" y="72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22" y="46"/>
                  <a:pt x="122" y="46"/>
                  <a:pt x="122" y="46"/>
                </a:cubicBezTo>
                <a:lnTo>
                  <a:pt x="122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5" name="Freeform 157">
            <a:extLst>
              <a:ext uri="{FF2B5EF4-FFF2-40B4-BE49-F238E27FC236}">
                <a16:creationId xmlns:a16="http://schemas.microsoft.com/office/drawing/2014/main" id="{213C5683-2177-4756-8259-2FD6CEF91FF5}"/>
              </a:ext>
            </a:extLst>
          </p:cNvPr>
          <p:cNvSpPr>
            <a:spLocks/>
          </p:cNvSpPr>
          <p:nvPr/>
        </p:nvSpPr>
        <p:spPr bwMode="auto">
          <a:xfrm>
            <a:off x="6315076" y="4708526"/>
            <a:ext cx="84138" cy="7938"/>
          </a:xfrm>
          <a:custGeom>
            <a:avLst/>
            <a:gdLst>
              <a:gd name="T0" fmla="*/ 2 w 53"/>
              <a:gd name="T1" fmla="*/ 5 h 5"/>
              <a:gd name="T2" fmla="*/ 50 w 53"/>
              <a:gd name="T3" fmla="*/ 5 h 5"/>
              <a:gd name="T4" fmla="*/ 53 w 53"/>
              <a:gd name="T5" fmla="*/ 3 h 5"/>
              <a:gd name="T6" fmla="*/ 50 w 53"/>
              <a:gd name="T7" fmla="*/ 0 h 5"/>
              <a:gd name="T8" fmla="*/ 2 w 53"/>
              <a:gd name="T9" fmla="*/ 0 h 5"/>
              <a:gd name="T10" fmla="*/ 0 w 53"/>
              <a:gd name="T11" fmla="*/ 3 h 5"/>
              <a:gd name="T12" fmla="*/ 2 w 53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" h="5">
                <a:moveTo>
                  <a:pt x="2" y="5"/>
                </a:moveTo>
                <a:cubicBezTo>
                  <a:pt x="50" y="5"/>
                  <a:pt x="50" y="5"/>
                  <a:pt x="50" y="5"/>
                </a:cubicBezTo>
                <a:cubicBezTo>
                  <a:pt x="52" y="5"/>
                  <a:pt x="53" y="4"/>
                  <a:pt x="53" y="3"/>
                </a:cubicBezTo>
                <a:cubicBezTo>
                  <a:pt x="53" y="1"/>
                  <a:pt x="52" y="0"/>
                  <a:pt x="5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6" name="Freeform 158">
            <a:extLst>
              <a:ext uri="{FF2B5EF4-FFF2-40B4-BE49-F238E27FC236}">
                <a16:creationId xmlns:a16="http://schemas.microsoft.com/office/drawing/2014/main" id="{196B1C1E-8C75-4534-BB68-32FD5DCE7622}"/>
              </a:ext>
            </a:extLst>
          </p:cNvPr>
          <p:cNvSpPr>
            <a:spLocks/>
          </p:cNvSpPr>
          <p:nvPr/>
        </p:nvSpPr>
        <p:spPr bwMode="auto">
          <a:xfrm>
            <a:off x="6315076" y="4729163"/>
            <a:ext cx="109538" cy="9525"/>
          </a:xfrm>
          <a:custGeom>
            <a:avLst/>
            <a:gdLst>
              <a:gd name="T0" fmla="*/ 66 w 69"/>
              <a:gd name="T1" fmla="*/ 0 h 6"/>
              <a:gd name="T2" fmla="*/ 2 w 69"/>
              <a:gd name="T3" fmla="*/ 0 h 6"/>
              <a:gd name="T4" fmla="*/ 0 w 69"/>
              <a:gd name="T5" fmla="*/ 3 h 6"/>
              <a:gd name="T6" fmla="*/ 2 w 69"/>
              <a:gd name="T7" fmla="*/ 6 h 6"/>
              <a:gd name="T8" fmla="*/ 66 w 69"/>
              <a:gd name="T9" fmla="*/ 6 h 6"/>
              <a:gd name="T10" fmla="*/ 69 w 69"/>
              <a:gd name="T11" fmla="*/ 3 h 6"/>
              <a:gd name="T12" fmla="*/ 66 w 69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9" h="6">
                <a:moveTo>
                  <a:pt x="6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5"/>
                  <a:pt x="1" y="6"/>
                  <a:pt x="2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8" y="6"/>
                  <a:pt x="69" y="5"/>
                  <a:pt x="69" y="3"/>
                </a:cubicBezTo>
                <a:cubicBezTo>
                  <a:pt x="69" y="2"/>
                  <a:pt x="68" y="0"/>
                  <a:pt x="6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7" name="Freeform 159">
            <a:extLst>
              <a:ext uri="{FF2B5EF4-FFF2-40B4-BE49-F238E27FC236}">
                <a16:creationId xmlns:a16="http://schemas.microsoft.com/office/drawing/2014/main" id="{FD3D344B-66B0-4318-88D3-0DEB4031C293}"/>
              </a:ext>
            </a:extLst>
          </p:cNvPr>
          <p:cNvSpPr>
            <a:spLocks/>
          </p:cNvSpPr>
          <p:nvPr/>
        </p:nvSpPr>
        <p:spPr bwMode="auto">
          <a:xfrm>
            <a:off x="6315076" y="4860926"/>
            <a:ext cx="109538" cy="7938"/>
          </a:xfrm>
          <a:custGeom>
            <a:avLst/>
            <a:gdLst>
              <a:gd name="T0" fmla="*/ 2 w 69"/>
              <a:gd name="T1" fmla="*/ 5 h 5"/>
              <a:gd name="T2" fmla="*/ 66 w 69"/>
              <a:gd name="T3" fmla="*/ 5 h 5"/>
              <a:gd name="T4" fmla="*/ 69 w 69"/>
              <a:gd name="T5" fmla="*/ 3 h 5"/>
              <a:gd name="T6" fmla="*/ 66 w 69"/>
              <a:gd name="T7" fmla="*/ 0 h 5"/>
              <a:gd name="T8" fmla="*/ 2 w 69"/>
              <a:gd name="T9" fmla="*/ 0 h 5"/>
              <a:gd name="T10" fmla="*/ 0 w 69"/>
              <a:gd name="T11" fmla="*/ 3 h 5"/>
              <a:gd name="T12" fmla="*/ 2 w 69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9" h="5">
                <a:moveTo>
                  <a:pt x="2" y="5"/>
                </a:move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9" y="4"/>
                  <a:pt x="69" y="3"/>
                </a:cubicBezTo>
                <a:cubicBezTo>
                  <a:pt x="69" y="1"/>
                  <a:pt x="68" y="0"/>
                  <a:pt x="6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8" name="Freeform 160">
            <a:extLst>
              <a:ext uri="{FF2B5EF4-FFF2-40B4-BE49-F238E27FC236}">
                <a16:creationId xmlns:a16="http://schemas.microsoft.com/office/drawing/2014/main" id="{95824164-B0B8-4DF2-8FC0-38BE9B0E0F31}"/>
              </a:ext>
            </a:extLst>
          </p:cNvPr>
          <p:cNvSpPr>
            <a:spLocks/>
          </p:cNvSpPr>
          <p:nvPr/>
        </p:nvSpPr>
        <p:spPr bwMode="auto">
          <a:xfrm>
            <a:off x="6315076" y="4881563"/>
            <a:ext cx="109538" cy="9525"/>
          </a:xfrm>
          <a:custGeom>
            <a:avLst/>
            <a:gdLst>
              <a:gd name="T0" fmla="*/ 2 w 69"/>
              <a:gd name="T1" fmla="*/ 6 h 6"/>
              <a:gd name="T2" fmla="*/ 66 w 69"/>
              <a:gd name="T3" fmla="*/ 6 h 6"/>
              <a:gd name="T4" fmla="*/ 69 w 69"/>
              <a:gd name="T5" fmla="*/ 3 h 6"/>
              <a:gd name="T6" fmla="*/ 66 w 69"/>
              <a:gd name="T7" fmla="*/ 0 h 6"/>
              <a:gd name="T8" fmla="*/ 2 w 69"/>
              <a:gd name="T9" fmla="*/ 0 h 6"/>
              <a:gd name="T10" fmla="*/ 0 w 69"/>
              <a:gd name="T11" fmla="*/ 3 h 6"/>
              <a:gd name="T12" fmla="*/ 2 w 69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9" h="6">
                <a:moveTo>
                  <a:pt x="2" y="6"/>
                </a:moveTo>
                <a:cubicBezTo>
                  <a:pt x="66" y="6"/>
                  <a:pt x="66" y="6"/>
                  <a:pt x="66" y="6"/>
                </a:cubicBezTo>
                <a:cubicBezTo>
                  <a:pt x="68" y="6"/>
                  <a:pt x="69" y="5"/>
                  <a:pt x="69" y="3"/>
                </a:cubicBezTo>
                <a:cubicBezTo>
                  <a:pt x="69" y="2"/>
                  <a:pt x="68" y="0"/>
                  <a:pt x="6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5"/>
                  <a:pt x="1" y="6"/>
                  <a:pt x="2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9" name="Freeform 161">
            <a:extLst>
              <a:ext uri="{FF2B5EF4-FFF2-40B4-BE49-F238E27FC236}">
                <a16:creationId xmlns:a16="http://schemas.microsoft.com/office/drawing/2014/main" id="{62D60F54-D8FB-4AE7-91D8-419FAE83AEE4}"/>
              </a:ext>
            </a:extLst>
          </p:cNvPr>
          <p:cNvSpPr>
            <a:spLocks noEditPoints="1"/>
          </p:cNvSpPr>
          <p:nvPr/>
        </p:nvSpPr>
        <p:spPr bwMode="auto">
          <a:xfrm>
            <a:off x="6242051" y="4678363"/>
            <a:ext cx="254000" cy="254000"/>
          </a:xfrm>
          <a:custGeom>
            <a:avLst/>
            <a:gdLst>
              <a:gd name="T0" fmla="*/ 136 w 160"/>
              <a:gd name="T1" fmla="*/ 0 h 160"/>
              <a:gd name="T2" fmla="*/ 24 w 160"/>
              <a:gd name="T3" fmla="*/ 46 h 160"/>
              <a:gd name="T4" fmla="*/ 0 w 160"/>
              <a:gd name="T5" fmla="*/ 136 h 160"/>
              <a:gd name="T6" fmla="*/ 16 w 160"/>
              <a:gd name="T7" fmla="*/ 144 h 160"/>
              <a:gd name="T8" fmla="*/ 24 w 160"/>
              <a:gd name="T9" fmla="*/ 160 h 160"/>
              <a:gd name="T10" fmla="*/ 136 w 160"/>
              <a:gd name="T11" fmla="*/ 144 h 160"/>
              <a:gd name="T12" fmla="*/ 144 w 160"/>
              <a:gd name="T13" fmla="*/ 136 h 160"/>
              <a:gd name="T14" fmla="*/ 160 w 160"/>
              <a:gd name="T15" fmla="*/ 46 h 160"/>
              <a:gd name="T16" fmla="*/ 30 w 160"/>
              <a:gd name="T17" fmla="*/ 6 h 160"/>
              <a:gd name="T18" fmla="*/ 131 w 160"/>
              <a:gd name="T19" fmla="*/ 46 h 160"/>
              <a:gd name="T20" fmla="*/ 30 w 160"/>
              <a:gd name="T21" fmla="*/ 6 h 160"/>
              <a:gd name="T22" fmla="*/ 54 w 160"/>
              <a:gd name="T23" fmla="*/ 75 h 160"/>
              <a:gd name="T24" fmla="*/ 54 w 160"/>
              <a:gd name="T25" fmla="*/ 70 h 160"/>
              <a:gd name="T26" fmla="*/ 64 w 160"/>
              <a:gd name="T27" fmla="*/ 72 h 160"/>
              <a:gd name="T28" fmla="*/ 64 w 160"/>
              <a:gd name="T29" fmla="*/ 83 h 160"/>
              <a:gd name="T30" fmla="*/ 54 w 160"/>
              <a:gd name="T31" fmla="*/ 86 h 160"/>
              <a:gd name="T32" fmla="*/ 54 w 160"/>
              <a:gd name="T33" fmla="*/ 80 h 160"/>
              <a:gd name="T34" fmla="*/ 64 w 160"/>
              <a:gd name="T35" fmla="*/ 83 h 160"/>
              <a:gd name="T36" fmla="*/ 54 w 160"/>
              <a:gd name="T37" fmla="*/ 64 h 160"/>
              <a:gd name="T38" fmla="*/ 54 w 160"/>
              <a:gd name="T39" fmla="*/ 59 h 160"/>
              <a:gd name="T40" fmla="*/ 64 w 160"/>
              <a:gd name="T41" fmla="*/ 62 h 160"/>
              <a:gd name="T42" fmla="*/ 43 w 160"/>
              <a:gd name="T43" fmla="*/ 75 h 160"/>
              <a:gd name="T44" fmla="*/ 32 w 160"/>
              <a:gd name="T45" fmla="*/ 72 h 160"/>
              <a:gd name="T46" fmla="*/ 43 w 160"/>
              <a:gd name="T47" fmla="*/ 70 h 160"/>
              <a:gd name="T48" fmla="*/ 43 w 160"/>
              <a:gd name="T49" fmla="*/ 75 h 160"/>
              <a:gd name="T50" fmla="*/ 43 w 160"/>
              <a:gd name="T51" fmla="*/ 86 h 160"/>
              <a:gd name="T52" fmla="*/ 32 w 160"/>
              <a:gd name="T53" fmla="*/ 83 h 160"/>
              <a:gd name="T54" fmla="*/ 43 w 160"/>
              <a:gd name="T55" fmla="*/ 80 h 160"/>
              <a:gd name="T56" fmla="*/ 43 w 160"/>
              <a:gd name="T57" fmla="*/ 64 h 160"/>
              <a:gd name="T58" fmla="*/ 32 w 160"/>
              <a:gd name="T59" fmla="*/ 62 h 160"/>
              <a:gd name="T60" fmla="*/ 43 w 160"/>
              <a:gd name="T61" fmla="*/ 59 h 160"/>
              <a:gd name="T62" fmla="*/ 43 w 160"/>
              <a:gd name="T63" fmla="*/ 64 h 160"/>
              <a:gd name="T64" fmla="*/ 16 w 160"/>
              <a:gd name="T65" fmla="*/ 86 h 160"/>
              <a:gd name="T66" fmla="*/ 16 w 160"/>
              <a:gd name="T67" fmla="*/ 80 h 160"/>
              <a:gd name="T68" fmla="*/ 27 w 160"/>
              <a:gd name="T69" fmla="*/ 83 h 160"/>
              <a:gd name="T70" fmla="*/ 24 w 160"/>
              <a:gd name="T71" fmla="*/ 75 h 160"/>
              <a:gd name="T72" fmla="*/ 14 w 160"/>
              <a:gd name="T73" fmla="*/ 72 h 160"/>
              <a:gd name="T74" fmla="*/ 24 w 160"/>
              <a:gd name="T75" fmla="*/ 70 h 160"/>
              <a:gd name="T76" fmla="*/ 24 w 160"/>
              <a:gd name="T77" fmla="*/ 75 h 160"/>
              <a:gd name="T78" fmla="*/ 16 w 160"/>
              <a:gd name="T79" fmla="*/ 64 h 160"/>
              <a:gd name="T80" fmla="*/ 16 w 160"/>
              <a:gd name="T81" fmla="*/ 59 h 160"/>
              <a:gd name="T82" fmla="*/ 27 w 160"/>
              <a:gd name="T83" fmla="*/ 62 h 160"/>
              <a:gd name="T84" fmla="*/ 131 w 160"/>
              <a:gd name="T85" fmla="*/ 144 h 160"/>
              <a:gd name="T86" fmla="*/ 30 w 160"/>
              <a:gd name="T87" fmla="*/ 155 h 160"/>
              <a:gd name="T88" fmla="*/ 131 w 160"/>
              <a:gd name="T89" fmla="*/ 99 h 160"/>
              <a:gd name="T90" fmla="*/ 134 w 160"/>
              <a:gd name="T91" fmla="*/ 86 h 160"/>
              <a:gd name="T92" fmla="*/ 134 w 160"/>
              <a:gd name="T93" fmla="*/ 59 h 160"/>
              <a:gd name="T94" fmla="*/ 134 w 160"/>
              <a:gd name="T95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36" y="46"/>
                </a:moveTo>
                <a:cubicBezTo>
                  <a:pt x="136" y="0"/>
                  <a:pt x="136" y="0"/>
                  <a:pt x="13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46"/>
                  <a:pt x="24" y="46"/>
                  <a:pt x="2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136"/>
                  <a:pt x="0" y="136"/>
                  <a:pt x="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46"/>
                  <a:pt x="160" y="46"/>
                  <a:pt x="160" y="46"/>
                </a:cubicBezTo>
                <a:lnTo>
                  <a:pt x="136" y="46"/>
                </a:lnTo>
                <a:close/>
                <a:moveTo>
                  <a:pt x="30" y="6"/>
                </a:moveTo>
                <a:cubicBezTo>
                  <a:pt x="131" y="6"/>
                  <a:pt x="131" y="6"/>
                  <a:pt x="131" y="6"/>
                </a:cubicBezTo>
                <a:cubicBezTo>
                  <a:pt x="131" y="46"/>
                  <a:pt x="131" y="46"/>
                  <a:pt x="131" y="46"/>
                </a:cubicBezTo>
                <a:cubicBezTo>
                  <a:pt x="30" y="46"/>
                  <a:pt x="30" y="46"/>
                  <a:pt x="30" y="46"/>
                </a:cubicBezTo>
                <a:lnTo>
                  <a:pt x="30" y="6"/>
                </a:lnTo>
                <a:close/>
                <a:moveTo>
                  <a:pt x="62" y="75"/>
                </a:moveTo>
                <a:cubicBezTo>
                  <a:pt x="54" y="75"/>
                  <a:pt x="54" y="75"/>
                  <a:pt x="54" y="75"/>
                </a:cubicBezTo>
                <a:cubicBezTo>
                  <a:pt x="52" y="75"/>
                  <a:pt x="51" y="74"/>
                  <a:pt x="51" y="72"/>
                </a:cubicBezTo>
                <a:cubicBezTo>
                  <a:pt x="51" y="71"/>
                  <a:pt x="52" y="70"/>
                  <a:pt x="54" y="70"/>
                </a:cubicBezTo>
                <a:cubicBezTo>
                  <a:pt x="62" y="70"/>
                  <a:pt x="62" y="70"/>
                  <a:pt x="62" y="70"/>
                </a:cubicBezTo>
                <a:cubicBezTo>
                  <a:pt x="63" y="70"/>
                  <a:pt x="64" y="71"/>
                  <a:pt x="64" y="72"/>
                </a:cubicBezTo>
                <a:cubicBezTo>
                  <a:pt x="64" y="74"/>
                  <a:pt x="63" y="75"/>
                  <a:pt x="62" y="75"/>
                </a:cubicBezTo>
                <a:close/>
                <a:moveTo>
                  <a:pt x="64" y="83"/>
                </a:moveTo>
                <a:cubicBezTo>
                  <a:pt x="64" y="85"/>
                  <a:pt x="63" y="86"/>
                  <a:pt x="62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52" y="86"/>
                  <a:pt x="51" y="85"/>
                  <a:pt x="51" y="83"/>
                </a:cubicBezTo>
                <a:cubicBezTo>
                  <a:pt x="51" y="82"/>
                  <a:pt x="52" y="80"/>
                  <a:pt x="54" y="80"/>
                </a:cubicBezTo>
                <a:cubicBezTo>
                  <a:pt x="62" y="80"/>
                  <a:pt x="62" y="80"/>
                  <a:pt x="62" y="80"/>
                </a:cubicBezTo>
                <a:cubicBezTo>
                  <a:pt x="63" y="80"/>
                  <a:pt x="64" y="82"/>
                  <a:pt x="64" y="83"/>
                </a:cubicBezTo>
                <a:close/>
                <a:moveTo>
                  <a:pt x="62" y="64"/>
                </a:moveTo>
                <a:cubicBezTo>
                  <a:pt x="54" y="64"/>
                  <a:pt x="54" y="64"/>
                  <a:pt x="54" y="64"/>
                </a:cubicBezTo>
                <a:cubicBezTo>
                  <a:pt x="52" y="64"/>
                  <a:pt x="51" y="63"/>
                  <a:pt x="51" y="62"/>
                </a:cubicBezTo>
                <a:cubicBezTo>
                  <a:pt x="51" y="60"/>
                  <a:pt x="52" y="59"/>
                  <a:pt x="54" y="59"/>
                </a:cubicBezTo>
                <a:cubicBezTo>
                  <a:pt x="62" y="59"/>
                  <a:pt x="62" y="59"/>
                  <a:pt x="62" y="59"/>
                </a:cubicBezTo>
                <a:cubicBezTo>
                  <a:pt x="63" y="59"/>
                  <a:pt x="64" y="60"/>
                  <a:pt x="64" y="62"/>
                </a:cubicBezTo>
                <a:cubicBezTo>
                  <a:pt x="64" y="63"/>
                  <a:pt x="63" y="64"/>
                  <a:pt x="62" y="64"/>
                </a:cubicBezTo>
                <a:close/>
                <a:moveTo>
                  <a:pt x="43" y="75"/>
                </a:moveTo>
                <a:cubicBezTo>
                  <a:pt x="35" y="75"/>
                  <a:pt x="35" y="75"/>
                  <a:pt x="35" y="75"/>
                </a:cubicBezTo>
                <a:cubicBezTo>
                  <a:pt x="34" y="75"/>
                  <a:pt x="32" y="74"/>
                  <a:pt x="32" y="72"/>
                </a:cubicBezTo>
                <a:cubicBezTo>
                  <a:pt x="32" y="71"/>
                  <a:pt x="34" y="70"/>
                  <a:pt x="35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5" y="70"/>
                  <a:pt x="46" y="71"/>
                  <a:pt x="46" y="72"/>
                </a:cubicBezTo>
                <a:cubicBezTo>
                  <a:pt x="46" y="74"/>
                  <a:pt x="45" y="75"/>
                  <a:pt x="43" y="75"/>
                </a:cubicBezTo>
                <a:close/>
                <a:moveTo>
                  <a:pt x="46" y="83"/>
                </a:moveTo>
                <a:cubicBezTo>
                  <a:pt x="46" y="85"/>
                  <a:pt x="45" y="86"/>
                  <a:pt x="43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2" y="85"/>
                  <a:pt x="32" y="83"/>
                </a:cubicBezTo>
                <a:cubicBezTo>
                  <a:pt x="32" y="82"/>
                  <a:pt x="34" y="80"/>
                  <a:pt x="35" y="80"/>
                </a:cubicBezTo>
                <a:cubicBezTo>
                  <a:pt x="43" y="80"/>
                  <a:pt x="43" y="80"/>
                  <a:pt x="43" y="80"/>
                </a:cubicBezTo>
                <a:cubicBezTo>
                  <a:pt x="45" y="80"/>
                  <a:pt x="46" y="82"/>
                  <a:pt x="46" y="83"/>
                </a:cubicBezTo>
                <a:close/>
                <a:moveTo>
                  <a:pt x="43" y="64"/>
                </a:moveTo>
                <a:cubicBezTo>
                  <a:pt x="35" y="64"/>
                  <a:pt x="35" y="64"/>
                  <a:pt x="35" y="64"/>
                </a:cubicBezTo>
                <a:cubicBezTo>
                  <a:pt x="34" y="64"/>
                  <a:pt x="32" y="63"/>
                  <a:pt x="32" y="62"/>
                </a:cubicBezTo>
                <a:cubicBezTo>
                  <a:pt x="32" y="60"/>
                  <a:pt x="34" y="59"/>
                  <a:pt x="35" y="59"/>
                </a:cubicBezTo>
                <a:cubicBezTo>
                  <a:pt x="43" y="59"/>
                  <a:pt x="43" y="59"/>
                  <a:pt x="43" y="59"/>
                </a:cubicBezTo>
                <a:cubicBezTo>
                  <a:pt x="45" y="59"/>
                  <a:pt x="46" y="60"/>
                  <a:pt x="46" y="62"/>
                </a:cubicBezTo>
                <a:cubicBezTo>
                  <a:pt x="46" y="63"/>
                  <a:pt x="45" y="64"/>
                  <a:pt x="43" y="64"/>
                </a:cubicBezTo>
                <a:close/>
                <a:moveTo>
                  <a:pt x="24" y="86"/>
                </a:moveTo>
                <a:cubicBezTo>
                  <a:pt x="16" y="86"/>
                  <a:pt x="16" y="86"/>
                  <a:pt x="16" y="86"/>
                </a:cubicBezTo>
                <a:cubicBezTo>
                  <a:pt x="15" y="86"/>
                  <a:pt x="14" y="85"/>
                  <a:pt x="14" y="83"/>
                </a:cubicBezTo>
                <a:cubicBezTo>
                  <a:pt x="14" y="82"/>
                  <a:pt x="15" y="80"/>
                  <a:pt x="16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6" y="80"/>
                  <a:pt x="27" y="82"/>
                  <a:pt x="27" y="83"/>
                </a:cubicBezTo>
                <a:cubicBezTo>
                  <a:pt x="27" y="85"/>
                  <a:pt x="26" y="86"/>
                  <a:pt x="24" y="86"/>
                </a:cubicBezTo>
                <a:close/>
                <a:moveTo>
                  <a:pt x="24" y="75"/>
                </a:moveTo>
                <a:cubicBezTo>
                  <a:pt x="16" y="75"/>
                  <a:pt x="16" y="75"/>
                  <a:pt x="16" y="75"/>
                </a:cubicBezTo>
                <a:cubicBezTo>
                  <a:pt x="15" y="75"/>
                  <a:pt x="14" y="74"/>
                  <a:pt x="14" y="72"/>
                </a:cubicBezTo>
                <a:cubicBezTo>
                  <a:pt x="14" y="71"/>
                  <a:pt x="15" y="70"/>
                  <a:pt x="16" y="70"/>
                </a:cubicBezTo>
                <a:cubicBezTo>
                  <a:pt x="24" y="70"/>
                  <a:pt x="24" y="70"/>
                  <a:pt x="24" y="70"/>
                </a:cubicBezTo>
                <a:cubicBezTo>
                  <a:pt x="26" y="70"/>
                  <a:pt x="27" y="71"/>
                  <a:pt x="27" y="72"/>
                </a:cubicBezTo>
                <a:cubicBezTo>
                  <a:pt x="27" y="74"/>
                  <a:pt x="26" y="75"/>
                  <a:pt x="24" y="75"/>
                </a:cubicBezTo>
                <a:close/>
                <a:moveTo>
                  <a:pt x="24" y="64"/>
                </a:moveTo>
                <a:cubicBezTo>
                  <a:pt x="16" y="64"/>
                  <a:pt x="16" y="64"/>
                  <a:pt x="16" y="64"/>
                </a:cubicBezTo>
                <a:cubicBezTo>
                  <a:pt x="15" y="64"/>
                  <a:pt x="14" y="63"/>
                  <a:pt x="14" y="62"/>
                </a:cubicBezTo>
                <a:cubicBezTo>
                  <a:pt x="14" y="60"/>
                  <a:pt x="15" y="59"/>
                  <a:pt x="16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26" y="59"/>
                  <a:pt x="27" y="60"/>
                  <a:pt x="27" y="62"/>
                </a:cubicBezTo>
                <a:cubicBezTo>
                  <a:pt x="27" y="63"/>
                  <a:pt x="26" y="64"/>
                  <a:pt x="24" y="64"/>
                </a:cubicBezTo>
                <a:close/>
                <a:moveTo>
                  <a:pt x="131" y="144"/>
                </a:moveTo>
                <a:cubicBezTo>
                  <a:pt x="131" y="155"/>
                  <a:pt x="131" y="155"/>
                  <a:pt x="1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99"/>
                  <a:pt x="30" y="99"/>
                  <a:pt x="30" y="99"/>
                </a:cubicBezTo>
                <a:cubicBezTo>
                  <a:pt x="131" y="99"/>
                  <a:pt x="131" y="99"/>
                  <a:pt x="131" y="99"/>
                </a:cubicBezTo>
                <a:lnTo>
                  <a:pt x="131" y="144"/>
                </a:lnTo>
                <a:close/>
                <a:moveTo>
                  <a:pt x="134" y="86"/>
                </a:moveTo>
                <a:cubicBezTo>
                  <a:pt x="126" y="86"/>
                  <a:pt x="120" y="80"/>
                  <a:pt x="120" y="72"/>
                </a:cubicBezTo>
                <a:cubicBezTo>
                  <a:pt x="120" y="65"/>
                  <a:pt x="126" y="59"/>
                  <a:pt x="134" y="59"/>
                </a:cubicBezTo>
                <a:cubicBezTo>
                  <a:pt x="141" y="59"/>
                  <a:pt x="147" y="65"/>
                  <a:pt x="147" y="72"/>
                </a:cubicBezTo>
                <a:cubicBezTo>
                  <a:pt x="147" y="80"/>
                  <a:pt x="141" y="86"/>
                  <a:pt x="134" y="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0" name="Oval 162">
            <a:extLst>
              <a:ext uri="{FF2B5EF4-FFF2-40B4-BE49-F238E27FC236}">
                <a16:creationId xmlns:a16="http://schemas.microsoft.com/office/drawing/2014/main" id="{6D32B7F0-8576-4D69-8435-3AEB1C7E0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2076" y="4779963"/>
            <a:ext cx="25400" cy="254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1" name="Freeform 163">
            <a:extLst>
              <a:ext uri="{FF2B5EF4-FFF2-40B4-BE49-F238E27FC236}">
                <a16:creationId xmlns:a16="http://schemas.microsoft.com/office/drawing/2014/main" id="{45631ECE-4A0E-4076-8FA5-7736FCB3829C}"/>
              </a:ext>
            </a:extLst>
          </p:cNvPr>
          <p:cNvSpPr>
            <a:spLocks noEditPoints="1"/>
          </p:cNvSpPr>
          <p:nvPr/>
        </p:nvSpPr>
        <p:spPr bwMode="auto">
          <a:xfrm>
            <a:off x="2389189" y="5265738"/>
            <a:ext cx="254000" cy="182563"/>
          </a:xfrm>
          <a:custGeom>
            <a:avLst/>
            <a:gdLst>
              <a:gd name="T0" fmla="*/ 151 w 160"/>
              <a:gd name="T1" fmla="*/ 85 h 115"/>
              <a:gd name="T2" fmla="*/ 24 w 160"/>
              <a:gd name="T3" fmla="*/ 0 h 115"/>
              <a:gd name="T4" fmla="*/ 8 w 160"/>
              <a:gd name="T5" fmla="*/ 90 h 115"/>
              <a:gd name="T6" fmla="*/ 0 w 160"/>
              <a:gd name="T7" fmla="*/ 105 h 115"/>
              <a:gd name="T8" fmla="*/ 160 w 160"/>
              <a:gd name="T9" fmla="*/ 105 h 115"/>
              <a:gd name="T10" fmla="*/ 91 w 160"/>
              <a:gd name="T11" fmla="*/ 106 h 115"/>
              <a:gd name="T12" fmla="*/ 65 w 160"/>
              <a:gd name="T13" fmla="*/ 100 h 115"/>
              <a:gd name="T14" fmla="*/ 96 w 160"/>
              <a:gd name="T15" fmla="*/ 101 h 115"/>
              <a:gd name="T16" fmla="*/ 24 w 160"/>
              <a:gd name="T17" fmla="*/ 86 h 115"/>
              <a:gd name="T18" fmla="*/ 137 w 160"/>
              <a:gd name="T19" fmla="*/ 14 h 115"/>
              <a:gd name="T20" fmla="*/ 137 w 160"/>
              <a:gd name="T21" fmla="*/ 77 h 115"/>
              <a:gd name="T22" fmla="*/ 65 w 160"/>
              <a:gd name="T23" fmla="*/ 32 h 115"/>
              <a:gd name="T24" fmla="*/ 58 w 160"/>
              <a:gd name="T25" fmla="*/ 25 h 115"/>
              <a:gd name="T26" fmla="*/ 48 w 160"/>
              <a:gd name="T27" fmla="*/ 27 h 115"/>
              <a:gd name="T28" fmla="*/ 60 w 160"/>
              <a:gd name="T29" fmla="*/ 41 h 115"/>
              <a:gd name="T30" fmla="*/ 66 w 160"/>
              <a:gd name="T31" fmla="*/ 71 h 115"/>
              <a:gd name="T32" fmla="*/ 78 w 160"/>
              <a:gd name="T33" fmla="*/ 73 h 115"/>
              <a:gd name="T34" fmla="*/ 85 w 160"/>
              <a:gd name="T35" fmla="*/ 74 h 115"/>
              <a:gd name="T36" fmla="*/ 91 w 160"/>
              <a:gd name="T37" fmla="*/ 67 h 115"/>
              <a:gd name="T38" fmla="*/ 67 w 160"/>
              <a:gd name="T39" fmla="*/ 62 h 115"/>
              <a:gd name="T40" fmla="*/ 105 w 160"/>
              <a:gd name="T41" fmla="*/ 39 h 115"/>
              <a:gd name="T42" fmla="*/ 91 w 160"/>
              <a:gd name="T43" fmla="*/ 71 h 115"/>
              <a:gd name="T44" fmla="*/ 89 w 160"/>
              <a:gd name="T45" fmla="*/ 73 h 115"/>
              <a:gd name="T46" fmla="*/ 74 w 160"/>
              <a:gd name="T47" fmla="*/ 73 h 115"/>
              <a:gd name="T48" fmla="*/ 72 w 160"/>
              <a:gd name="T49" fmla="*/ 71 h 115"/>
              <a:gd name="T50" fmla="*/ 64 w 160"/>
              <a:gd name="T51" fmla="*/ 38 h 115"/>
              <a:gd name="T52" fmla="*/ 69 w 160"/>
              <a:gd name="T53" fmla="*/ 37 h 115"/>
              <a:gd name="T54" fmla="*/ 66 w 160"/>
              <a:gd name="T55" fmla="*/ 45 h 115"/>
              <a:gd name="T56" fmla="*/ 67 w 160"/>
              <a:gd name="T57" fmla="*/ 50 h 115"/>
              <a:gd name="T58" fmla="*/ 70 w 160"/>
              <a:gd name="T59" fmla="*/ 58 h 115"/>
              <a:gd name="T60" fmla="*/ 73 w 160"/>
              <a:gd name="T61" fmla="*/ 54 h 115"/>
              <a:gd name="T62" fmla="*/ 81 w 160"/>
              <a:gd name="T63" fmla="*/ 58 h 115"/>
              <a:gd name="T64" fmla="*/ 81 w 160"/>
              <a:gd name="T65" fmla="*/ 54 h 115"/>
              <a:gd name="T66" fmla="*/ 76 w 160"/>
              <a:gd name="T67" fmla="*/ 50 h 115"/>
              <a:gd name="T68" fmla="*/ 81 w 160"/>
              <a:gd name="T69" fmla="*/ 50 h 115"/>
              <a:gd name="T70" fmla="*/ 74 w 160"/>
              <a:gd name="T71" fmla="*/ 41 h 115"/>
              <a:gd name="T72" fmla="*/ 81 w 160"/>
              <a:gd name="T73" fmla="*/ 41 h 115"/>
              <a:gd name="T74" fmla="*/ 85 w 160"/>
              <a:gd name="T75" fmla="*/ 54 h 115"/>
              <a:gd name="T76" fmla="*/ 90 w 160"/>
              <a:gd name="T77" fmla="*/ 50 h 115"/>
              <a:gd name="T78" fmla="*/ 91 w 160"/>
              <a:gd name="T79" fmla="*/ 45 h 115"/>
              <a:gd name="T80" fmla="*/ 85 w 160"/>
              <a:gd name="T81" fmla="*/ 37 h 115"/>
              <a:gd name="T82" fmla="*/ 85 w 160"/>
              <a:gd name="T83" fmla="*/ 41 h 115"/>
              <a:gd name="T84" fmla="*/ 92 w 160"/>
              <a:gd name="T85" fmla="*/ 58 h 115"/>
              <a:gd name="T86" fmla="*/ 97 w 160"/>
              <a:gd name="T87" fmla="*/ 57 h 115"/>
              <a:gd name="T88" fmla="*/ 95 w 160"/>
              <a:gd name="T89" fmla="*/ 45 h 115"/>
              <a:gd name="T90" fmla="*/ 101 w 160"/>
              <a:gd name="T91" fmla="*/ 41 h 115"/>
              <a:gd name="T92" fmla="*/ 100 w 160"/>
              <a:gd name="T93" fmla="*/ 37 h 115"/>
              <a:gd name="T94" fmla="*/ 101 w 160"/>
              <a:gd name="T95" fmla="*/ 41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15">
                <a:moveTo>
                  <a:pt x="160" y="99"/>
                </a:moveTo>
                <a:cubicBezTo>
                  <a:pt x="152" y="90"/>
                  <a:pt x="152" y="90"/>
                  <a:pt x="152" y="90"/>
                </a:cubicBezTo>
                <a:cubicBezTo>
                  <a:pt x="151" y="89"/>
                  <a:pt x="151" y="87"/>
                  <a:pt x="151" y="85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1" y="6"/>
                  <a:pt x="144" y="0"/>
                  <a:pt x="137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6" y="0"/>
                  <a:pt x="10" y="6"/>
                  <a:pt x="10" y="14"/>
                </a:cubicBezTo>
                <a:cubicBezTo>
                  <a:pt x="10" y="85"/>
                  <a:pt x="10" y="85"/>
                  <a:pt x="10" y="85"/>
                </a:cubicBezTo>
                <a:cubicBezTo>
                  <a:pt x="10" y="87"/>
                  <a:pt x="10" y="88"/>
                  <a:pt x="8" y="90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0" y="100"/>
                  <a:pt x="0" y="101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0"/>
                  <a:pt x="5" y="115"/>
                  <a:pt x="10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6" y="115"/>
                  <a:pt x="160" y="110"/>
                  <a:pt x="160" y="105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100"/>
                  <a:pt x="160" y="99"/>
                  <a:pt x="160" y="99"/>
                </a:cubicBezTo>
                <a:close/>
                <a:moveTo>
                  <a:pt x="91" y="106"/>
                </a:moveTo>
                <a:cubicBezTo>
                  <a:pt x="70" y="106"/>
                  <a:pt x="70" y="106"/>
                  <a:pt x="70" y="106"/>
                </a:cubicBezTo>
                <a:cubicBezTo>
                  <a:pt x="67" y="106"/>
                  <a:pt x="65" y="103"/>
                  <a:pt x="65" y="101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6" y="103"/>
                  <a:pt x="93" y="106"/>
                  <a:pt x="91" y="106"/>
                </a:cubicBezTo>
                <a:close/>
                <a:moveTo>
                  <a:pt x="137" y="86"/>
                </a:moveTo>
                <a:cubicBezTo>
                  <a:pt x="24" y="86"/>
                  <a:pt x="24" y="86"/>
                  <a:pt x="24" y="86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77"/>
                  <a:pt x="137" y="77"/>
                  <a:pt x="137" y="77"/>
                </a:cubicBezTo>
                <a:cubicBezTo>
                  <a:pt x="137" y="77"/>
                  <a:pt x="137" y="77"/>
                  <a:pt x="137" y="77"/>
                </a:cubicBezTo>
                <a:lnTo>
                  <a:pt x="137" y="86"/>
                </a:lnTo>
                <a:close/>
                <a:moveTo>
                  <a:pt x="100" y="32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3" y="33"/>
                  <a:pt x="62" y="33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6"/>
                  <a:pt x="59" y="25"/>
                  <a:pt x="58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49" y="25"/>
                  <a:pt x="48" y="26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8"/>
                  <a:pt x="49" y="29"/>
                  <a:pt x="50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60" y="41"/>
                  <a:pt x="60" y="41"/>
                  <a:pt x="60" y="41"/>
                </a:cubicBezTo>
                <a:cubicBezTo>
                  <a:pt x="65" y="58"/>
                  <a:pt x="65" y="58"/>
                  <a:pt x="65" y="58"/>
                </a:cubicBezTo>
                <a:cubicBezTo>
                  <a:pt x="63" y="59"/>
                  <a:pt x="61" y="62"/>
                  <a:pt x="61" y="64"/>
                </a:cubicBezTo>
                <a:cubicBezTo>
                  <a:pt x="61" y="68"/>
                  <a:pt x="63" y="71"/>
                  <a:pt x="66" y="71"/>
                </a:cubicBezTo>
                <a:cubicBezTo>
                  <a:pt x="66" y="72"/>
                  <a:pt x="66" y="72"/>
                  <a:pt x="66" y="73"/>
                </a:cubicBezTo>
                <a:cubicBezTo>
                  <a:pt x="66" y="76"/>
                  <a:pt x="69" y="79"/>
                  <a:pt x="72" y="79"/>
                </a:cubicBezTo>
                <a:cubicBezTo>
                  <a:pt x="75" y="79"/>
                  <a:pt x="78" y="76"/>
                  <a:pt x="78" y="73"/>
                </a:cubicBezTo>
                <a:cubicBezTo>
                  <a:pt x="78" y="72"/>
                  <a:pt x="78" y="71"/>
                  <a:pt x="78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3"/>
                  <a:pt x="85" y="74"/>
                </a:cubicBezTo>
                <a:cubicBezTo>
                  <a:pt x="85" y="76"/>
                  <a:pt x="88" y="79"/>
                  <a:pt x="91" y="79"/>
                </a:cubicBezTo>
                <a:cubicBezTo>
                  <a:pt x="94" y="79"/>
                  <a:pt x="97" y="76"/>
                  <a:pt x="97" y="73"/>
                </a:cubicBezTo>
                <a:cubicBezTo>
                  <a:pt x="97" y="69"/>
                  <a:pt x="94" y="67"/>
                  <a:pt x="91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66" y="67"/>
                  <a:pt x="65" y="66"/>
                  <a:pt x="65" y="65"/>
                </a:cubicBezTo>
                <a:cubicBezTo>
                  <a:pt x="65" y="63"/>
                  <a:pt x="66" y="62"/>
                  <a:pt x="67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8" y="62"/>
                  <a:pt x="100" y="61"/>
                  <a:pt x="101" y="58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6" y="37"/>
                  <a:pt x="106" y="36"/>
                  <a:pt x="104" y="34"/>
                </a:cubicBezTo>
                <a:cubicBezTo>
                  <a:pt x="103" y="33"/>
                  <a:pt x="102" y="32"/>
                  <a:pt x="100" y="32"/>
                </a:cubicBezTo>
                <a:close/>
                <a:moveTo>
                  <a:pt x="91" y="71"/>
                </a:moveTo>
                <a:cubicBezTo>
                  <a:pt x="92" y="71"/>
                  <a:pt x="93" y="72"/>
                  <a:pt x="93" y="73"/>
                </a:cubicBezTo>
                <a:cubicBezTo>
                  <a:pt x="93" y="74"/>
                  <a:pt x="92" y="75"/>
                  <a:pt x="91" y="75"/>
                </a:cubicBezTo>
                <a:cubicBezTo>
                  <a:pt x="90" y="75"/>
                  <a:pt x="89" y="74"/>
                  <a:pt x="89" y="73"/>
                </a:cubicBezTo>
                <a:cubicBezTo>
                  <a:pt x="89" y="72"/>
                  <a:pt x="90" y="71"/>
                  <a:pt x="91" y="71"/>
                </a:cubicBezTo>
                <a:close/>
                <a:moveTo>
                  <a:pt x="72" y="71"/>
                </a:moveTo>
                <a:cubicBezTo>
                  <a:pt x="73" y="71"/>
                  <a:pt x="74" y="72"/>
                  <a:pt x="74" y="73"/>
                </a:cubicBezTo>
                <a:cubicBezTo>
                  <a:pt x="74" y="74"/>
                  <a:pt x="73" y="75"/>
                  <a:pt x="72" y="75"/>
                </a:cubicBezTo>
                <a:cubicBezTo>
                  <a:pt x="71" y="75"/>
                  <a:pt x="70" y="74"/>
                  <a:pt x="70" y="73"/>
                </a:cubicBezTo>
                <a:cubicBezTo>
                  <a:pt x="70" y="72"/>
                  <a:pt x="71" y="71"/>
                  <a:pt x="72" y="71"/>
                </a:cubicBezTo>
                <a:close/>
                <a:moveTo>
                  <a:pt x="65" y="41"/>
                </a:moveTo>
                <a:cubicBezTo>
                  <a:pt x="65" y="41"/>
                  <a:pt x="65" y="41"/>
                  <a:pt x="65" y="41"/>
                </a:cubicBezTo>
                <a:cubicBezTo>
                  <a:pt x="64" y="38"/>
                  <a:pt x="64" y="38"/>
                  <a:pt x="64" y="38"/>
                </a:cubicBezTo>
                <a:cubicBezTo>
                  <a:pt x="64" y="38"/>
                  <a:pt x="64" y="37"/>
                  <a:pt x="64" y="37"/>
                </a:cubicBezTo>
                <a:cubicBezTo>
                  <a:pt x="64" y="37"/>
                  <a:pt x="64" y="37"/>
                  <a:pt x="65" y="37"/>
                </a:cubicBezTo>
                <a:cubicBezTo>
                  <a:pt x="69" y="37"/>
                  <a:pt x="69" y="37"/>
                  <a:pt x="69" y="37"/>
                </a:cubicBezTo>
                <a:cubicBezTo>
                  <a:pt x="70" y="41"/>
                  <a:pt x="70" y="41"/>
                  <a:pt x="70" y="41"/>
                </a:cubicBezTo>
                <a:lnTo>
                  <a:pt x="65" y="41"/>
                </a:lnTo>
                <a:close/>
                <a:moveTo>
                  <a:pt x="66" y="45"/>
                </a:moveTo>
                <a:cubicBezTo>
                  <a:pt x="71" y="45"/>
                  <a:pt x="71" y="45"/>
                  <a:pt x="71" y="45"/>
                </a:cubicBezTo>
                <a:cubicBezTo>
                  <a:pt x="72" y="50"/>
                  <a:pt x="72" y="50"/>
                  <a:pt x="72" y="50"/>
                </a:cubicBezTo>
                <a:cubicBezTo>
                  <a:pt x="67" y="50"/>
                  <a:pt x="67" y="50"/>
                  <a:pt x="67" y="50"/>
                </a:cubicBezTo>
                <a:lnTo>
                  <a:pt x="66" y="45"/>
                </a:lnTo>
                <a:close/>
                <a:moveTo>
                  <a:pt x="70" y="58"/>
                </a:moveTo>
                <a:cubicBezTo>
                  <a:pt x="70" y="58"/>
                  <a:pt x="70" y="58"/>
                  <a:pt x="70" y="58"/>
                </a:cubicBezTo>
                <a:cubicBezTo>
                  <a:pt x="70" y="58"/>
                  <a:pt x="69" y="58"/>
                  <a:pt x="69" y="57"/>
                </a:cubicBezTo>
                <a:cubicBezTo>
                  <a:pt x="68" y="54"/>
                  <a:pt x="68" y="54"/>
                  <a:pt x="68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4" y="58"/>
                  <a:pt x="74" y="58"/>
                  <a:pt x="74" y="58"/>
                </a:cubicBezTo>
                <a:lnTo>
                  <a:pt x="70" y="58"/>
                </a:lnTo>
                <a:close/>
                <a:moveTo>
                  <a:pt x="81" y="58"/>
                </a:moveTo>
                <a:cubicBezTo>
                  <a:pt x="78" y="58"/>
                  <a:pt x="78" y="58"/>
                  <a:pt x="78" y="58"/>
                </a:cubicBezTo>
                <a:cubicBezTo>
                  <a:pt x="77" y="54"/>
                  <a:pt x="77" y="54"/>
                  <a:pt x="77" y="54"/>
                </a:cubicBezTo>
                <a:cubicBezTo>
                  <a:pt x="81" y="54"/>
                  <a:pt x="81" y="54"/>
                  <a:pt x="81" y="54"/>
                </a:cubicBezTo>
                <a:lnTo>
                  <a:pt x="81" y="58"/>
                </a:lnTo>
                <a:close/>
                <a:moveTo>
                  <a:pt x="81" y="50"/>
                </a:moveTo>
                <a:cubicBezTo>
                  <a:pt x="76" y="50"/>
                  <a:pt x="76" y="50"/>
                  <a:pt x="76" y="50"/>
                </a:cubicBezTo>
                <a:cubicBezTo>
                  <a:pt x="75" y="45"/>
                  <a:pt x="75" y="45"/>
                  <a:pt x="75" y="45"/>
                </a:cubicBezTo>
                <a:cubicBezTo>
                  <a:pt x="81" y="45"/>
                  <a:pt x="81" y="45"/>
                  <a:pt x="81" y="45"/>
                </a:cubicBezTo>
                <a:lnTo>
                  <a:pt x="81" y="50"/>
                </a:lnTo>
                <a:close/>
                <a:moveTo>
                  <a:pt x="8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3" y="37"/>
                  <a:pt x="73" y="37"/>
                  <a:pt x="73" y="37"/>
                </a:cubicBezTo>
                <a:cubicBezTo>
                  <a:pt x="81" y="37"/>
                  <a:pt x="81" y="37"/>
                  <a:pt x="81" y="37"/>
                </a:cubicBezTo>
                <a:lnTo>
                  <a:pt x="81" y="41"/>
                </a:lnTo>
                <a:close/>
                <a:moveTo>
                  <a:pt x="88" y="58"/>
                </a:moveTo>
                <a:cubicBezTo>
                  <a:pt x="85" y="58"/>
                  <a:pt x="85" y="58"/>
                  <a:pt x="85" y="58"/>
                </a:cubicBezTo>
                <a:cubicBezTo>
                  <a:pt x="85" y="54"/>
                  <a:pt x="85" y="54"/>
                  <a:pt x="85" y="54"/>
                </a:cubicBezTo>
                <a:cubicBezTo>
                  <a:pt x="89" y="54"/>
                  <a:pt x="89" y="54"/>
                  <a:pt x="89" y="54"/>
                </a:cubicBezTo>
                <a:lnTo>
                  <a:pt x="88" y="58"/>
                </a:lnTo>
                <a:close/>
                <a:moveTo>
                  <a:pt x="90" y="50"/>
                </a:moveTo>
                <a:cubicBezTo>
                  <a:pt x="85" y="50"/>
                  <a:pt x="85" y="50"/>
                  <a:pt x="85" y="50"/>
                </a:cubicBezTo>
                <a:cubicBezTo>
                  <a:pt x="85" y="45"/>
                  <a:pt x="85" y="45"/>
                  <a:pt x="85" y="45"/>
                </a:cubicBezTo>
                <a:cubicBezTo>
                  <a:pt x="91" y="45"/>
                  <a:pt x="91" y="45"/>
                  <a:pt x="91" y="45"/>
                </a:cubicBezTo>
                <a:lnTo>
                  <a:pt x="90" y="50"/>
                </a:lnTo>
                <a:close/>
                <a:moveTo>
                  <a:pt x="85" y="41"/>
                </a:moveTo>
                <a:cubicBezTo>
                  <a:pt x="85" y="37"/>
                  <a:pt x="85" y="37"/>
                  <a:pt x="85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92" y="41"/>
                  <a:pt x="92" y="41"/>
                  <a:pt x="92" y="41"/>
                </a:cubicBezTo>
                <a:lnTo>
                  <a:pt x="85" y="41"/>
                </a:lnTo>
                <a:close/>
                <a:moveTo>
                  <a:pt x="97" y="57"/>
                </a:moveTo>
                <a:cubicBezTo>
                  <a:pt x="97" y="58"/>
                  <a:pt x="96" y="58"/>
                  <a:pt x="96" y="58"/>
                </a:cubicBezTo>
                <a:cubicBezTo>
                  <a:pt x="92" y="58"/>
                  <a:pt x="92" y="58"/>
                  <a:pt x="92" y="58"/>
                </a:cubicBezTo>
                <a:cubicBezTo>
                  <a:pt x="93" y="54"/>
                  <a:pt x="93" y="54"/>
                  <a:pt x="93" y="54"/>
                </a:cubicBezTo>
                <a:cubicBezTo>
                  <a:pt x="98" y="54"/>
                  <a:pt x="98" y="54"/>
                  <a:pt x="98" y="54"/>
                </a:cubicBezTo>
                <a:lnTo>
                  <a:pt x="97" y="57"/>
                </a:lnTo>
                <a:close/>
                <a:moveTo>
                  <a:pt x="99" y="50"/>
                </a:moveTo>
                <a:cubicBezTo>
                  <a:pt x="94" y="50"/>
                  <a:pt x="94" y="50"/>
                  <a:pt x="94" y="50"/>
                </a:cubicBezTo>
                <a:cubicBezTo>
                  <a:pt x="95" y="45"/>
                  <a:pt x="95" y="45"/>
                  <a:pt x="95" y="45"/>
                </a:cubicBezTo>
                <a:cubicBezTo>
                  <a:pt x="100" y="45"/>
                  <a:pt x="100" y="45"/>
                  <a:pt x="100" y="45"/>
                </a:cubicBezTo>
                <a:lnTo>
                  <a:pt x="99" y="50"/>
                </a:lnTo>
                <a:close/>
                <a:moveTo>
                  <a:pt x="101" y="41"/>
                </a:moveTo>
                <a:cubicBezTo>
                  <a:pt x="96" y="41"/>
                  <a:pt x="96" y="41"/>
                  <a:pt x="96" y="41"/>
                </a:cubicBezTo>
                <a:cubicBezTo>
                  <a:pt x="97" y="37"/>
                  <a:pt x="97" y="37"/>
                  <a:pt x="97" y="37"/>
                </a:cubicBezTo>
                <a:cubicBezTo>
                  <a:pt x="100" y="37"/>
                  <a:pt x="100" y="37"/>
                  <a:pt x="100" y="37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1" y="37"/>
                  <a:pt x="102" y="38"/>
                  <a:pt x="102" y="38"/>
                </a:cubicBezTo>
                <a:lnTo>
                  <a:pt x="101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2" name="Freeform 164">
            <a:extLst>
              <a:ext uri="{FF2B5EF4-FFF2-40B4-BE49-F238E27FC236}">
                <a16:creationId xmlns:a16="http://schemas.microsoft.com/office/drawing/2014/main" id="{3C57C671-B0BB-4CED-A63D-251D009DF6D3}"/>
              </a:ext>
            </a:extLst>
          </p:cNvPr>
          <p:cNvSpPr>
            <a:spLocks noEditPoints="1"/>
          </p:cNvSpPr>
          <p:nvPr/>
        </p:nvSpPr>
        <p:spPr bwMode="auto">
          <a:xfrm>
            <a:off x="6792914" y="4678363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122 w 160"/>
              <a:gd name="T11" fmla="*/ 39 h 160"/>
              <a:gd name="T12" fmla="*/ 76 w 160"/>
              <a:gd name="T13" fmla="*/ 132 h 160"/>
              <a:gd name="T14" fmla="*/ 74 w 160"/>
              <a:gd name="T15" fmla="*/ 133 h 160"/>
              <a:gd name="T16" fmla="*/ 73 w 160"/>
              <a:gd name="T17" fmla="*/ 133 h 160"/>
              <a:gd name="T18" fmla="*/ 71 w 160"/>
              <a:gd name="T19" fmla="*/ 131 h 160"/>
              <a:gd name="T20" fmla="*/ 66 w 160"/>
              <a:gd name="T21" fmla="*/ 91 h 160"/>
              <a:gd name="T22" fmla="*/ 24 w 160"/>
              <a:gd name="T23" fmla="*/ 84 h 160"/>
              <a:gd name="T24" fmla="*/ 22 w 160"/>
              <a:gd name="T25" fmla="*/ 82 h 160"/>
              <a:gd name="T26" fmla="*/ 23 w 160"/>
              <a:gd name="T27" fmla="*/ 79 h 160"/>
              <a:gd name="T28" fmla="*/ 119 w 160"/>
              <a:gd name="T29" fmla="*/ 35 h 160"/>
              <a:gd name="T30" fmla="*/ 122 w 160"/>
              <a:gd name="T31" fmla="*/ 36 h 160"/>
              <a:gd name="T32" fmla="*/ 122 w 160"/>
              <a:gd name="T33" fmla="*/ 39 h 160"/>
              <a:gd name="T34" fmla="*/ 122 w 160"/>
              <a:gd name="T35" fmla="*/ 39 h 160"/>
              <a:gd name="T36" fmla="*/ 122 w 160"/>
              <a:gd name="T37" fmla="*/ 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22" y="39"/>
                </a:moveTo>
                <a:cubicBezTo>
                  <a:pt x="76" y="132"/>
                  <a:pt x="76" y="132"/>
                  <a:pt x="76" y="132"/>
                </a:cubicBezTo>
                <a:cubicBezTo>
                  <a:pt x="76" y="133"/>
                  <a:pt x="75" y="133"/>
                  <a:pt x="74" y="133"/>
                </a:cubicBezTo>
                <a:cubicBezTo>
                  <a:pt x="74" y="133"/>
                  <a:pt x="73" y="133"/>
                  <a:pt x="73" y="133"/>
                </a:cubicBezTo>
                <a:cubicBezTo>
                  <a:pt x="72" y="133"/>
                  <a:pt x="71" y="132"/>
                  <a:pt x="71" y="131"/>
                </a:cubicBezTo>
                <a:cubicBezTo>
                  <a:pt x="66" y="91"/>
                  <a:pt x="66" y="91"/>
                  <a:pt x="66" y="91"/>
                </a:cubicBezTo>
                <a:cubicBezTo>
                  <a:pt x="24" y="84"/>
                  <a:pt x="24" y="84"/>
                  <a:pt x="24" y="84"/>
                </a:cubicBezTo>
                <a:cubicBezTo>
                  <a:pt x="23" y="84"/>
                  <a:pt x="22" y="83"/>
                  <a:pt x="22" y="82"/>
                </a:cubicBezTo>
                <a:cubicBezTo>
                  <a:pt x="22" y="81"/>
                  <a:pt x="22" y="80"/>
                  <a:pt x="23" y="79"/>
                </a:cubicBezTo>
                <a:cubicBezTo>
                  <a:pt x="119" y="35"/>
                  <a:pt x="119" y="35"/>
                  <a:pt x="119" y="35"/>
                </a:cubicBezTo>
                <a:cubicBezTo>
                  <a:pt x="120" y="35"/>
                  <a:pt x="121" y="35"/>
                  <a:pt x="122" y="36"/>
                </a:cubicBezTo>
                <a:cubicBezTo>
                  <a:pt x="123" y="37"/>
                  <a:pt x="123" y="38"/>
                  <a:pt x="122" y="39"/>
                </a:cubicBezTo>
                <a:close/>
                <a:moveTo>
                  <a:pt x="122" y="39"/>
                </a:moveTo>
                <a:cubicBezTo>
                  <a:pt x="122" y="39"/>
                  <a:pt x="122" y="39"/>
                  <a:pt x="122" y="3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3" name="Freeform 165">
            <a:extLst>
              <a:ext uri="{FF2B5EF4-FFF2-40B4-BE49-F238E27FC236}">
                <a16:creationId xmlns:a16="http://schemas.microsoft.com/office/drawing/2014/main" id="{ED38C5AD-3373-4B0B-8AD7-982B2756A57A}"/>
              </a:ext>
            </a:extLst>
          </p:cNvPr>
          <p:cNvSpPr>
            <a:spLocks noEditPoints="1"/>
          </p:cNvSpPr>
          <p:nvPr/>
        </p:nvSpPr>
        <p:spPr bwMode="auto">
          <a:xfrm>
            <a:off x="10109201" y="4678363"/>
            <a:ext cx="227013" cy="254000"/>
          </a:xfrm>
          <a:custGeom>
            <a:avLst/>
            <a:gdLst>
              <a:gd name="T0" fmla="*/ 117 w 143"/>
              <a:gd name="T1" fmla="*/ 104 h 160"/>
              <a:gd name="T2" fmla="*/ 89 w 143"/>
              <a:gd name="T3" fmla="*/ 118 h 160"/>
              <a:gd name="T4" fmla="*/ 72 w 143"/>
              <a:gd name="T5" fmla="*/ 118 h 160"/>
              <a:gd name="T6" fmla="*/ 60 w 143"/>
              <a:gd name="T7" fmla="*/ 110 h 160"/>
              <a:gd name="T8" fmla="*/ 54 w 143"/>
              <a:gd name="T9" fmla="*/ 107 h 160"/>
              <a:gd name="T10" fmla="*/ 41 w 143"/>
              <a:gd name="T11" fmla="*/ 98 h 160"/>
              <a:gd name="T12" fmla="*/ 0 w 143"/>
              <a:gd name="T13" fmla="*/ 149 h 160"/>
              <a:gd name="T14" fmla="*/ 0 w 143"/>
              <a:gd name="T15" fmla="*/ 152 h 160"/>
              <a:gd name="T16" fmla="*/ 8 w 143"/>
              <a:gd name="T17" fmla="*/ 160 h 160"/>
              <a:gd name="T18" fmla="*/ 135 w 143"/>
              <a:gd name="T19" fmla="*/ 160 h 160"/>
              <a:gd name="T20" fmla="*/ 143 w 143"/>
              <a:gd name="T21" fmla="*/ 152 h 160"/>
              <a:gd name="T22" fmla="*/ 143 w 143"/>
              <a:gd name="T23" fmla="*/ 149 h 160"/>
              <a:gd name="T24" fmla="*/ 117 w 143"/>
              <a:gd name="T25" fmla="*/ 104 h 160"/>
              <a:gd name="T26" fmla="*/ 33 w 143"/>
              <a:gd name="T27" fmla="*/ 81 h 160"/>
              <a:gd name="T28" fmla="*/ 41 w 143"/>
              <a:gd name="T29" fmla="*/ 76 h 160"/>
              <a:gd name="T30" fmla="*/ 41 w 143"/>
              <a:gd name="T31" fmla="*/ 77 h 160"/>
              <a:gd name="T32" fmla="*/ 41 w 143"/>
              <a:gd name="T33" fmla="*/ 77 h 160"/>
              <a:gd name="T34" fmla="*/ 61 w 143"/>
              <a:gd name="T35" fmla="*/ 98 h 160"/>
              <a:gd name="T36" fmla="*/ 72 w 143"/>
              <a:gd name="T37" fmla="*/ 92 h 160"/>
              <a:gd name="T38" fmla="*/ 89 w 143"/>
              <a:gd name="T39" fmla="*/ 92 h 160"/>
              <a:gd name="T40" fmla="*/ 93 w 143"/>
              <a:gd name="T41" fmla="*/ 91 h 160"/>
              <a:gd name="T42" fmla="*/ 98 w 143"/>
              <a:gd name="T43" fmla="*/ 85 h 160"/>
              <a:gd name="T44" fmla="*/ 102 w 143"/>
              <a:gd name="T45" fmla="*/ 76 h 160"/>
              <a:gd name="T46" fmla="*/ 105 w 143"/>
              <a:gd name="T47" fmla="*/ 79 h 160"/>
              <a:gd name="T48" fmla="*/ 105 w 143"/>
              <a:gd name="T49" fmla="*/ 83 h 160"/>
              <a:gd name="T50" fmla="*/ 89 w 143"/>
              <a:gd name="T51" fmla="*/ 100 h 160"/>
              <a:gd name="T52" fmla="*/ 72 w 143"/>
              <a:gd name="T53" fmla="*/ 100 h 160"/>
              <a:gd name="T54" fmla="*/ 67 w 143"/>
              <a:gd name="T55" fmla="*/ 105 h 160"/>
              <a:gd name="T56" fmla="*/ 72 w 143"/>
              <a:gd name="T57" fmla="*/ 111 h 160"/>
              <a:gd name="T58" fmla="*/ 89 w 143"/>
              <a:gd name="T59" fmla="*/ 111 h 160"/>
              <a:gd name="T60" fmla="*/ 116 w 143"/>
              <a:gd name="T61" fmla="*/ 83 h 160"/>
              <a:gd name="T62" fmla="*/ 116 w 143"/>
              <a:gd name="T63" fmla="*/ 79 h 160"/>
              <a:gd name="T64" fmla="*/ 120 w 143"/>
              <a:gd name="T65" fmla="*/ 72 h 160"/>
              <a:gd name="T66" fmla="*/ 120 w 143"/>
              <a:gd name="T67" fmla="*/ 49 h 160"/>
              <a:gd name="T68" fmla="*/ 116 w 143"/>
              <a:gd name="T69" fmla="*/ 41 h 160"/>
              <a:gd name="T70" fmla="*/ 72 w 143"/>
              <a:gd name="T71" fmla="*/ 0 h 160"/>
              <a:gd name="T72" fmla="*/ 27 w 143"/>
              <a:gd name="T73" fmla="*/ 41 h 160"/>
              <a:gd name="T74" fmla="*/ 23 w 143"/>
              <a:gd name="T75" fmla="*/ 49 h 160"/>
              <a:gd name="T76" fmla="*/ 23 w 143"/>
              <a:gd name="T77" fmla="*/ 72 h 160"/>
              <a:gd name="T78" fmla="*/ 33 w 143"/>
              <a:gd name="T79" fmla="*/ 81 h 160"/>
              <a:gd name="T80" fmla="*/ 72 w 143"/>
              <a:gd name="T81" fmla="*/ 11 h 160"/>
              <a:gd name="T82" fmla="*/ 105 w 143"/>
              <a:gd name="T83" fmla="*/ 41 h 160"/>
              <a:gd name="T84" fmla="*/ 102 w 143"/>
              <a:gd name="T85" fmla="*/ 45 h 160"/>
              <a:gd name="T86" fmla="*/ 72 w 143"/>
              <a:gd name="T87" fmla="*/ 21 h 160"/>
              <a:gd name="T88" fmla="*/ 41 w 143"/>
              <a:gd name="T89" fmla="*/ 45 h 160"/>
              <a:gd name="T90" fmla="*/ 41 w 143"/>
              <a:gd name="T91" fmla="*/ 45 h 160"/>
              <a:gd name="T92" fmla="*/ 38 w 143"/>
              <a:gd name="T93" fmla="*/ 41 h 160"/>
              <a:gd name="T94" fmla="*/ 72 w 143"/>
              <a:gd name="T95" fmla="*/ 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3" h="160">
                <a:moveTo>
                  <a:pt x="117" y="104"/>
                </a:moveTo>
                <a:cubicBezTo>
                  <a:pt x="110" y="112"/>
                  <a:pt x="100" y="118"/>
                  <a:pt x="89" y="118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67" y="118"/>
                  <a:pt x="62" y="115"/>
                  <a:pt x="60" y="110"/>
                </a:cubicBezTo>
                <a:cubicBezTo>
                  <a:pt x="58" y="109"/>
                  <a:pt x="56" y="108"/>
                  <a:pt x="54" y="107"/>
                </a:cubicBezTo>
                <a:cubicBezTo>
                  <a:pt x="49" y="105"/>
                  <a:pt x="45" y="102"/>
                  <a:pt x="41" y="98"/>
                </a:cubicBezTo>
                <a:cubicBezTo>
                  <a:pt x="18" y="103"/>
                  <a:pt x="0" y="124"/>
                  <a:pt x="0" y="149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7"/>
                  <a:pt x="4" y="160"/>
                  <a:pt x="8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9" y="160"/>
                  <a:pt x="143" y="157"/>
                  <a:pt x="143" y="152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30"/>
                  <a:pt x="132" y="113"/>
                  <a:pt x="117" y="104"/>
                </a:cubicBezTo>
                <a:close/>
                <a:moveTo>
                  <a:pt x="33" y="81"/>
                </a:moveTo>
                <a:cubicBezTo>
                  <a:pt x="36" y="81"/>
                  <a:pt x="39" y="79"/>
                  <a:pt x="41" y="76"/>
                </a:cubicBezTo>
                <a:cubicBezTo>
                  <a:pt x="41" y="76"/>
                  <a:pt x="41" y="77"/>
                  <a:pt x="41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5" y="87"/>
                  <a:pt x="52" y="95"/>
                  <a:pt x="61" y="98"/>
                </a:cubicBezTo>
                <a:cubicBezTo>
                  <a:pt x="64" y="95"/>
                  <a:pt x="68" y="92"/>
                  <a:pt x="72" y="92"/>
                </a:cubicBezTo>
                <a:cubicBezTo>
                  <a:pt x="89" y="92"/>
                  <a:pt x="89" y="92"/>
                  <a:pt x="89" y="92"/>
                </a:cubicBezTo>
                <a:cubicBezTo>
                  <a:pt x="90" y="92"/>
                  <a:pt x="92" y="92"/>
                  <a:pt x="93" y="91"/>
                </a:cubicBezTo>
                <a:cubicBezTo>
                  <a:pt x="95" y="90"/>
                  <a:pt x="97" y="87"/>
                  <a:pt x="98" y="85"/>
                </a:cubicBezTo>
                <a:cubicBezTo>
                  <a:pt x="100" y="82"/>
                  <a:pt x="101" y="79"/>
                  <a:pt x="102" y="76"/>
                </a:cubicBezTo>
                <a:cubicBezTo>
                  <a:pt x="103" y="78"/>
                  <a:pt x="104" y="79"/>
                  <a:pt x="105" y="79"/>
                </a:cubicBezTo>
                <a:cubicBezTo>
                  <a:pt x="105" y="83"/>
                  <a:pt x="105" y="83"/>
                  <a:pt x="105" y="83"/>
                </a:cubicBezTo>
                <a:cubicBezTo>
                  <a:pt x="105" y="92"/>
                  <a:pt x="98" y="100"/>
                  <a:pt x="89" y="10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69" y="100"/>
                  <a:pt x="67" y="102"/>
                  <a:pt x="67" y="105"/>
                </a:cubicBezTo>
                <a:cubicBezTo>
                  <a:pt x="67" y="108"/>
                  <a:pt x="69" y="111"/>
                  <a:pt x="72" y="111"/>
                </a:cubicBezTo>
                <a:cubicBezTo>
                  <a:pt x="89" y="111"/>
                  <a:pt x="89" y="111"/>
                  <a:pt x="89" y="111"/>
                </a:cubicBezTo>
                <a:cubicBezTo>
                  <a:pt x="104" y="111"/>
                  <a:pt x="116" y="98"/>
                  <a:pt x="116" y="83"/>
                </a:cubicBezTo>
                <a:cubicBezTo>
                  <a:pt x="116" y="79"/>
                  <a:pt x="116" y="79"/>
                  <a:pt x="116" y="79"/>
                </a:cubicBezTo>
                <a:cubicBezTo>
                  <a:pt x="118" y="78"/>
                  <a:pt x="120" y="75"/>
                  <a:pt x="120" y="72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46"/>
                  <a:pt x="118" y="43"/>
                  <a:pt x="116" y="41"/>
                </a:cubicBezTo>
                <a:cubicBezTo>
                  <a:pt x="114" y="18"/>
                  <a:pt x="95" y="0"/>
                  <a:pt x="72" y="0"/>
                </a:cubicBezTo>
                <a:cubicBezTo>
                  <a:pt x="48" y="0"/>
                  <a:pt x="29" y="18"/>
                  <a:pt x="27" y="41"/>
                </a:cubicBezTo>
                <a:cubicBezTo>
                  <a:pt x="25" y="43"/>
                  <a:pt x="23" y="46"/>
                  <a:pt x="23" y="49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7"/>
                  <a:pt x="28" y="81"/>
                  <a:pt x="33" y="81"/>
                </a:cubicBezTo>
                <a:close/>
                <a:moveTo>
                  <a:pt x="72" y="11"/>
                </a:moveTo>
                <a:cubicBezTo>
                  <a:pt x="89" y="11"/>
                  <a:pt x="103" y="25"/>
                  <a:pt x="105" y="41"/>
                </a:cubicBezTo>
                <a:cubicBezTo>
                  <a:pt x="104" y="42"/>
                  <a:pt x="103" y="43"/>
                  <a:pt x="102" y="45"/>
                </a:cubicBezTo>
                <a:cubicBezTo>
                  <a:pt x="97" y="31"/>
                  <a:pt x="85" y="21"/>
                  <a:pt x="72" y="21"/>
                </a:cubicBezTo>
                <a:cubicBezTo>
                  <a:pt x="58" y="21"/>
                  <a:pt x="46" y="31"/>
                  <a:pt x="41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0" y="43"/>
                  <a:pt x="39" y="42"/>
                  <a:pt x="38" y="41"/>
                </a:cubicBezTo>
                <a:cubicBezTo>
                  <a:pt x="40" y="25"/>
                  <a:pt x="54" y="11"/>
                  <a:pt x="72" y="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4" name="Freeform 166">
            <a:extLst>
              <a:ext uri="{FF2B5EF4-FFF2-40B4-BE49-F238E27FC236}">
                <a16:creationId xmlns:a16="http://schemas.microsoft.com/office/drawing/2014/main" id="{D5B52E3B-9E6D-417B-89A8-261732786EAB}"/>
              </a:ext>
            </a:extLst>
          </p:cNvPr>
          <p:cNvSpPr>
            <a:spLocks noEditPoints="1"/>
          </p:cNvSpPr>
          <p:nvPr/>
        </p:nvSpPr>
        <p:spPr bwMode="auto">
          <a:xfrm>
            <a:off x="6792914" y="5229226"/>
            <a:ext cx="254000" cy="254000"/>
          </a:xfrm>
          <a:custGeom>
            <a:avLst/>
            <a:gdLst>
              <a:gd name="T0" fmla="*/ 114 w 160"/>
              <a:gd name="T1" fmla="*/ 116 h 160"/>
              <a:gd name="T2" fmla="*/ 108 w 160"/>
              <a:gd name="T3" fmla="*/ 116 h 160"/>
              <a:gd name="T4" fmla="*/ 59 w 160"/>
              <a:gd name="T5" fmla="*/ 106 h 160"/>
              <a:gd name="T6" fmla="*/ 160 w 160"/>
              <a:gd name="T7" fmla="*/ 125 h 160"/>
              <a:gd name="T8" fmla="*/ 116 w 160"/>
              <a:gd name="T9" fmla="*/ 115 h 160"/>
              <a:gd name="T10" fmla="*/ 59 w 160"/>
              <a:gd name="T11" fmla="*/ 100 h 160"/>
              <a:gd name="T12" fmla="*/ 160 w 160"/>
              <a:gd name="T13" fmla="*/ 101 h 160"/>
              <a:gd name="T14" fmla="*/ 59 w 160"/>
              <a:gd name="T15" fmla="*/ 82 h 160"/>
              <a:gd name="T16" fmla="*/ 59 w 160"/>
              <a:gd name="T17" fmla="*/ 143 h 160"/>
              <a:gd name="T18" fmla="*/ 160 w 160"/>
              <a:gd name="T19" fmla="*/ 142 h 160"/>
              <a:gd name="T20" fmla="*/ 59 w 160"/>
              <a:gd name="T21" fmla="*/ 130 h 160"/>
              <a:gd name="T22" fmla="*/ 59 w 160"/>
              <a:gd name="T23" fmla="*/ 68 h 160"/>
              <a:gd name="T24" fmla="*/ 160 w 160"/>
              <a:gd name="T25" fmla="*/ 77 h 160"/>
              <a:gd name="T26" fmla="*/ 110 w 160"/>
              <a:gd name="T27" fmla="*/ 49 h 160"/>
              <a:gd name="T28" fmla="*/ 0 w 160"/>
              <a:gd name="T29" fmla="*/ 13 h 160"/>
              <a:gd name="T30" fmla="*/ 67 w 160"/>
              <a:gd name="T31" fmla="*/ 51 h 160"/>
              <a:gd name="T32" fmla="*/ 158 w 160"/>
              <a:gd name="T33" fmla="*/ 51 h 160"/>
              <a:gd name="T34" fmla="*/ 148 w 160"/>
              <a:gd name="T35" fmla="*/ 0 h 160"/>
              <a:gd name="T36" fmla="*/ 28 w 160"/>
              <a:gd name="T37" fmla="*/ 16 h 160"/>
              <a:gd name="T38" fmla="*/ 91 w 160"/>
              <a:gd name="T39" fmla="*/ 27 h 160"/>
              <a:gd name="T40" fmla="*/ 94 w 160"/>
              <a:gd name="T41" fmla="*/ 24 h 160"/>
              <a:gd name="T42" fmla="*/ 94 w 160"/>
              <a:gd name="T43" fmla="*/ 32 h 160"/>
              <a:gd name="T44" fmla="*/ 96 w 160"/>
              <a:gd name="T45" fmla="*/ 35 h 160"/>
              <a:gd name="T46" fmla="*/ 102 w 160"/>
              <a:gd name="T47" fmla="*/ 22 h 160"/>
              <a:gd name="T48" fmla="*/ 107 w 160"/>
              <a:gd name="T49" fmla="*/ 35 h 160"/>
              <a:gd name="T50" fmla="*/ 110 w 160"/>
              <a:gd name="T51" fmla="*/ 32 h 160"/>
              <a:gd name="T52" fmla="*/ 110 w 160"/>
              <a:gd name="T53" fmla="*/ 24 h 160"/>
              <a:gd name="T54" fmla="*/ 112 w 160"/>
              <a:gd name="T55" fmla="*/ 27 h 160"/>
              <a:gd name="T56" fmla="*/ 118 w 160"/>
              <a:gd name="T57" fmla="*/ 30 h 160"/>
              <a:gd name="T58" fmla="*/ 123 w 160"/>
              <a:gd name="T59" fmla="*/ 27 h 160"/>
              <a:gd name="T60" fmla="*/ 126 w 160"/>
              <a:gd name="T61" fmla="*/ 24 h 160"/>
              <a:gd name="T62" fmla="*/ 126 w 160"/>
              <a:gd name="T63" fmla="*/ 32 h 160"/>
              <a:gd name="T64" fmla="*/ 128 w 160"/>
              <a:gd name="T65" fmla="*/ 35 h 160"/>
              <a:gd name="T66" fmla="*/ 134 w 160"/>
              <a:gd name="T67" fmla="*/ 22 h 160"/>
              <a:gd name="T68" fmla="*/ 139 w 160"/>
              <a:gd name="T69" fmla="*/ 35 h 160"/>
              <a:gd name="T70" fmla="*/ 142 w 160"/>
              <a:gd name="T71" fmla="*/ 32 h 160"/>
              <a:gd name="T72" fmla="*/ 54 w 160"/>
              <a:gd name="T73" fmla="*/ 94 h 160"/>
              <a:gd name="T74" fmla="*/ 64 w 160"/>
              <a:gd name="T75" fmla="*/ 56 h 160"/>
              <a:gd name="T76" fmla="*/ 0 w 160"/>
              <a:gd name="T77" fmla="*/ 95 h 160"/>
              <a:gd name="T78" fmla="*/ 28 w 160"/>
              <a:gd name="T79" fmla="*/ 67 h 160"/>
              <a:gd name="T80" fmla="*/ 16 w 160"/>
              <a:gd name="T81" fmla="*/ 79 h 160"/>
              <a:gd name="T82" fmla="*/ 54 w 160"/>
              <a:gd name="T83" fmla="*/ 143 h 160"/>
              <a:gd name="T84" fmla="*/ 3 w 160"/>
              <a:gd name="T85" fmla="*/ 107 h 160"/>
              <a:gd name="T86" fmla="*/ 13 w 160"/>
              <a:gd name="T87" fmla="*/ 158 h 160"/>
              <a:gd name="T88" fmla="*/ 61 w 160"/>
              <a:gd name="T89" fmla="*/ 151 h 160"/>
              <a:gd name="T90" fmla="*/ 28 w 160"/>
              <a:gd name="T91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16" y="115"/>
                </a:moveTo>
                <a:cubicBezTo>
                  <a:pt x="116" y="116"/>
                  <a:pt x="115" y="116"/>
                  <a:pt x="114" y="116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3" y="116"/>
                  <a:pt x="112" y="116"/>
                  <a:pt x="111" y="116"/>
                </a:cubicBezTo>
                <a:cubicBezTo>
                  <a:pt x="110" y="116"/>
                  <a:pt x="109" y="116"/>
                  <a:pt x="108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7" y="116"/>
                  <a:pt x="106" y="116"/>
                  <a:pt x="106" y="115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87" y="115"/>
                  <a:pt x="69" y="112"/>
                  <a:pt x="59" y="106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9"/>
                  <a:pt x="85" y="134"/>
                  <a:pt x="111" y="134"/>
                </a:cubicBezTo>
                <a:cubicBezTo>
                  <a:pt x="134" y="134"/>
                  <a:pt x="152" y="130"/>
                  <a:pt x="160" y="125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50" y="112"/>
                  <a:pt x="133" y="115"/>
                  <a:pt x="117" y="115"/>
                </a:cubicBezTo>
                <a:cubicBezTo>
                  <a:pt x="117" y="115"/>
                  <a:pt x="116" y="115"/>
                  <a:pt x="116" y="115"/>
                </a:cubicBezTo>
                <a:close/>
                <a:moveTo>
                  <a:pt x="59" y="82"/>
                </a:moveTo>
                <a:cubicBezTo>
                  <a:pt x="59" y="99"/>
                  <a:pt x="59" y="99"/>
                  <a:pt x="59" y="99"/>
                </a:cubicBezTo>
                <a:cubicBezTo>
                  <a:pt x="59" y="99"/>
                  <a:pt x="59" y="99"/>
                  <a:pt x="59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6" y="105"/>
                  <a:pt x="86" y="110"/>
                  <a:pt x="111" y="110"/>
                </a:cubicBezTo>
                <a:cubicBezTo>
                  <a:pt x="134" y="110"/>
                  <a:pt x="152" y="106"/>
                  <a:pt x="160" y="101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49" y="89"/>
                  <a:pt x="130" y="92"/>
                  <a:pt x="111" y="92"/>
                </a:cubicBezTo>
                <a:cubicBezTo>
                  <a:pt x="91" y="92"/>
                  <a:pt x="70" y="88"/>
                  <a:pt x="59" y="82"/>
                </a:cubicBezTo>
                <a:close/>
                <a:moveTo>
                  <a:pt x="59" y="130"/>
                </a:moveTo>
                <a:cubicBezTo>
                  <a:pt x="59" y="142"/>
                  <a:pt x="59" y="142"/>
                  <a:pt x="59" y="142"/>
                </a:cubicBezTo>
                <a:cubicBezTo>
                  <a:pt x="59" y="142"/>
                  <a:pt x="59" y="142"/>
                  <a:pt x="59" y="143"/>
                </a:cubicBezTo>
                <a:cubicBezTo>
                  <a:pt x="62" y="154"/>
                  <a:pt x="86" y="160"/>
                  <a:pt x="110" y="160"/>
                </a:cubicBezTo>
                <a:cubicBezTo>
                  <a:pt x="133" y="160"/>
                  <a:pt x="157" y="154"/>
                  <a:pt x="160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49" y="137"/>
                  <a:pt x="130" y="140"/>
                  <a:pt x="111" y="140"/>
                </a:cubicBezTo>
                <a:cubicBezTo>
                  <a:pt x="91" y="140"/>
                  <a:pt x="70" y="136"/>
                  <a:pt x="59" y="130"/>
                </a:cubicBezTo>
                <a:close/>
                <a:moveTo>
                  <a:pt x="110" y="49"/>
                </a:moveTo>
                <a:cubicBezTo>
                  <a:pt x="86" y="49"/>
                  <a:pt x="62" y="55"/>
                  <a:pt x="59" y="66"/>
                </a:cubicBezTo>
                <a:cubicBezTo>
                  <a:pt x="59" y="67"/>
                  <a:pt x="59" y="67"/>
                  <a:pt x="59" y="68"/>
                </a:cubicBezTo>
                <a:cubicBezTo>
                  <a:pt x="59" y="75"/>
                  <a:pt x="59" y="75"/>
                  <a:pt x="59" y="75"/>
                </a:cubicBezTo>
                <a:cubicBezTo>
                  <a:pt x="65" y="81"/>
                  <a:pt x="85" y="86"/>
                  <a:pt x="111" y="86"/>
                </a:cubicBezTo>
                <a:cubicBezTo>
                  <a:pt x="134" y="86"/>
                  <a:pt x="152" y="82"/>
                  <a:pt x="160" y="77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60" y="67"/>
                  <a:pt x="160" y="66"/>
                </a:cubicBezTo>
                <a:cubicBezTo>
                  <a:pt x="157" y="55"/>
                  <a:pt x="133" y="49"/>
                  <a:pt x="110" y="49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1" y="49"/>
                  <a:pt x="3" y="51"/>
                </a:cubicBezTo>
                <a:cubicBezTo>
                  <a:pt x="67" y="51"/>
                  <a:pt x="67" y="51"/>
                  <a:pt x="67" y="51"/>
                </a:cubicBezTo>
                <a:cubicBezTo>
                  <a:pt x="77" y="46"/>
                  <a:pt x="93" y="44"/>
                  <a:pt x="108" y="44"/>
                </a:cubicBezTo>
                <a:cubicBezTo>
                  <a:pt x="124" y="44"/>
                  <a:pt x="140" y="46"/>
                  <a:pt x="150" y="51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9" y="49"/>
                  <a:pt x="160" y="47"/>
                  <a:pt x="160" y="44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5" y="0"/>
                  <a:pt x="148" y="0"/>
                </a:cubicBezTo>
                <a:close/>
                <a:moveTo>
                  <a:pt x="28" y="40"/>
                </a:moveTo>
                <a:cubicBezTo>
                  <a:pt x="22" y="40"/>
                  <a:pt x="16" y="35"/>
                  <a:pt x="16" y="28"/>
                </a:cubicBezTo>
                <a:cubicBezTo>
                  <a:pt x="16" y="22"/>
                  <a:pt x="22" y="16"/>
                  <a:pt x="28" y="16"/>
                </a:cubicBezTo>
                <a:cubicBezTo>
                  <a:pt x="35" y="16"/>
                  <a:pt x="40" y="22"/>
                  <a:pt x="40" y="28"/>
                </a:cubicBezTo>
                <a:cubicBezTo>
                  <a:pt x="40" y="35"/>
                  <a:pt x="35" y="40"/>
                  <a:pt x="28" y="40"/>
                </a:cubicBezTo>
                <a:close/>
                <a:moveTo>
                  <a:pt x="91" y="27"/>
                </a:moveTo>
                <a:cubicBezTo>
                  <a:pt x="90" y="27"/>
                  <a:pt x="88" y="26"/>
                  <a:pt x="88" y="24"/>
                </a:cubicBezTo>
                <a:cubicBezTo>
                  <a:pt x="88" y="23"/>
                  <a:pt x="90" y="22"/>
                  <a:pt x="91" y="22"/>
                </a:cubicBezTo>
                <a:cubicBezTo>
                  <a:pt x="92" y="22"/>
                  <a:pt x="94" y="23"/>
                  <a:pt x="94" y="24"/>
                </a:cubicBezTo>
                <a:cubicBezTo>
                  <a:pt x="94" y="26"/>
                  <a:pt x="92" y="27"/>
                  <a:pt x="91" y="27"/>
                </a:cubicBezTo>
                <a:close/>
                <a:moveTo>
                  <a:pt x="96" y="35"/>
                </a:moveTo>
                <a:cubicBezTo>
                  <a:pt x="95" y="35"/>
                  <a:pt x="94" y="34"/>
                  <a:pt x="94" y="32"/>
                </a:cubicBezTo>
                <a:cubicBezTo>
                  <a:pt x="94" y="31"/>
                  <a:pt x="95" y="30"/>
                  <a:pt x="96" y="30"/>
                </a:cubicBezTo>
                <a:cubicBezTo>
                  <a:pt x="98" y="30"/>
                  <a:pt x="99" y="31"/>
                  <a:pt x="99" y="32"/>
                </a:cubicBezTo>
                <a:cubicBezTo>
                  <a:pt x="99" y="34"/>
                  <a:pt x="98" y="35"/>
                  <a:pt x="96" y="35"/>
                </a:cubicBezTo>
                <a:close/>
                <a:moveTo>
                  <a:pt x="102" y="27"/>
                </a:moveTo>
                <a:cubicBezTo>
                  <a:pt x="100" y="27"/>
                  <a:pt x="99" y="26"/>
                  <a:pt x="99" y="24"/>
                </a:cubicBezTo>
                <a:cubicBezTo>
                  <a:pt x="99" y="23"/>
                  <a:pt x="100" y="22"/>
                  <a:pt x="102" y="22"/>
                </a:cubicBezTo>
                <a:cubicBezTo>
                  <a:pt x="103" y="22"/>
                  <a:pt x="104" y="23"/>
                  <a:pt x="104" y="24"/>
                </a:cubicBezTo>
                <a:cubicBezTo>
                  <a:pt x="104" y="26"/>
                  <a:pt x="103" y="27"/>
                  <a:pt x="102" y="27"/>
                </a:cubicBezTo>
                <a:close/>
                <a:moveTo>
                  <a:pt x="107" y="35"/>
                </a:moveTo>
                <a:cubicBezTo>
                  <a:pt x="106" y="35"/>
                  <a:pt x="104" y="34"/>
                  <a:pt x="104" y="32"/>
                </a:cubicBezTo>
                <a:cubicBezTo>
                  <a:pt x="104" y="31"/>
                  <a:pt x="106" y="30"/>
                  <a:pt x="107" y="30"/>
                </a:cubicBezTo>
                <a:cubicBezTo>
                  <a:pt x="108" y="30"/>
                  <a:pt x="110" y="31"/>
                  <a:pt x="110" y="32"/>
                </a:cubicBezTo>
                <a:cubicBezTo>
                  <a:pt x="110" y="34"/>
                  <a:pt x="108" y="35"/>
                  <a:pt x="107" y="35"/>
                </a:cubicBezTo>
                <a:close/>
                <a:moveTo>
                  <a:pt x="112" y="27"/>
                </a:moveTo>
                <a:cubicBezTo>
                  <a:pt x="111" y="27"/>
                  <a:pt x="110" y="26"/>
                  <a:pt x="110" y="24"/>
                </a:cubicBezTo>
                <a:cubicBezTo>
                  <a:pt x="110" y="23"/>
                  <a:pt x="111" y="22"/>
                  <a:pt x="112" y="22"/>
                </a:cubicBezTo>
                <a:cubicBezTo>
                  <a:pt x="114" y="22"/>
                  <a:pt x="115" y="23"/>
                  <a:pt x="115" y="24"/>
                </a:cubicBezTo>
                <a:cubicBezTo>
                  <a:pt x="115" y="26"/>
                  <a:pt x="114" y="27"/>
                  <a:pt x="112" y="27"/>
                </a:cubicBezTo>
                <a:close/>
                <a:moveTo>
                  <a:pt x="118" y="35"/>
                </a:moveTo>
                <a:cubicBezTo>
                  <a:pt x="116" y="35"/>
                  <a:pt x="115" y="34"/>
                  <a:pt x="115" y="32"/>
                </a:cubicBezTo>
                <a:cubicBezTo>
                  <a:pt x="115" y="31"/>
                  <a:pt x="116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4"/>
                  <a:pt x="119" y="35"/>
                  <a:pt x="118" y="35"/>
                </a:cubicBezTo>
                <a:close/>
                <a:moveTo>
                  <a:pt x="123" y="27"/>
                </a:moveTo>
                <a:cubicBezTo>
                  <a:pt x="122" y="27"/>
                  <a:pt x="120" y="26"/>
                  <a:pt x="120" y="24"/>
                </a:cubicBezTo>
                <a:cubicBezTo>
                  <a:pt x="120" y="23"/>
                  <a:pt x="122" y="22"/>
                  <a:pt x="123" y="22"/>
                </a:cubicBezTo>
                <a:cubicBezTo>
                  <a:pt x="124" y="22"/>
                  <a:pt x="126" y="23"/>
                  <a:pt x="126" y="24"/>
                </a:cubicBezTo>
                <a:cubicBezTo>
                  <a:pt x="126" y="26"/>
                  <a:pt x="124" y="27"/>
                  <a:pt x="123" y="27"/>
                </a:cubicBezTo>
                <a:close/>
                <a:moveTo>
                  <a:pt x="128" y="35"/>
                </a:moveTo>
                <a:cubicBezTo>
                  <a:pt x="127" y="35"/>
                  <a:pt x="126" y="34"/>
                  <a:pt x="126" y="32"/>
                </a:cubicBezTo>
                <a:cubicBezTo>
                  <a:pt x="126" y="31"/>
                  <a:pt x="127" y="30"/>
                  <a:pt x="128" y="30"/>
                </a:cubicBezTo>
                <a:cubicBezTo>
                  <a:pt x="130" y="30"/>
                  <a:pt x="131" y="31"/>
                  <a:pt x="131" y="32"/>
                </a:cubicBezTo>
                <a:cubicBezTo>
                  <a:pt x="131" y="34"/>
                  <a:pt x="130" y="35"/>
                  <a:pt x="128" y="35"/>
                </a:cubicBezTo>
                <a:close/>
                <a:moveTo>
                  <a:pt x="134" y="27"/>
                </a:moveTo>
                <a:cubicBezTo>
                  <a:pt x="132" y="27"/>
                  <a:pt x="131" y="26"/>
                  <a:pt x="131" y="24"/>
                </a:cubicBezTo>
                <a:cubicBezTo>
                  <a:pt x="131" y="23"/>
                  <a:pt x="132" y="22"/>
                  <a:pt x="134" y="22"/>
                </a:cubicBezTo>
                <a:cubicBezTo>
                  <a:pt x="135" y="22"/>
                  <a:pt x="136" y="23"/>
                  <a:pt x="136" y="24"/>
                </a:cubicBezTo>
                <a:cubicBezTo>
                  <a:pt x="136" y="26"/>
                  <a:pt x="135" y="27"/>
                  <a:pt x="134" y="27"/>
                </a:cubicBezTo>
                <a:close/>
                <a:moveTo>
                  <a:pt x="139" y="35"/>
                </a:moveTo>
                <a:cubicBezTo>
                  <a:pt x="138" y="35"/>
                  <a:pt x="136" y="34"/>
                  <a:pt x="136" y="32"/>
                </a:cubicBezTo>
                <a:cubicBezTo>
                  <a:pt x="136" y="31"/>
                  <a:pt x="138" y="30"/>
                  <a:pt x="139" y="30"/>
                </a:cubicBezTo>
                <a:cubicBezTo>
                  <a:pt x="140" y="30"/>
                  <a:pt x="142" y="31"/>
                  <a:pt x="142" y="32"/>
                </a:cubicBezTo>
                <a:cubicBezTo>
                  <a:pt x="142" y="34"/>
                  <a:pt x="140" y="35"/>
                  <a:pt x="139" y="35"/>
                </a:cubicBezTo>
                <a:close/>
                <a:moveTo>
                  <a:pt x="54" y="102"/>
                </a:moveTo>
                <a:cubicBezTo>
                  <a:pt x="54" y="101"/>
                  <a:pt x="54" y="94"/>
                  <a:pt x="54" y="9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7"/>
                  <a:pt x="54" y="66"/>
                </a:cubicBezTo>
                <a:cubicBezTo>
                  <a:pt x="55" y="62"/>
                  <a:pt x="59" y="59"/>
                  <a:pt x="64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1" y="58"/>
                  <a:pt x="0" y="61"/>
                  <a:pt x="0" y="63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7"/>
                  <a:pt x="1" y="100"/>
                  <a:pt x="3" y="102"/>
                </a:cubicBezTo>
                <a:lnTo>
                  <a:pt x="54" y="102"/>
                </a:lnTo>
                <a:close/>
                <a:moveTo>
                  <a:pt x="28" y="67"/>
                </a:moveTo>
                <a:cubicBezTo>
                  <a:pt x="35" y="67"/>
                  <a:pt x="40" y="72"/>
                  <a:pt x="40" y="79"/>
                </a:cubicBezTo>
                <a:cubicBezTo>
                  <a:pt x="40" y="86"/>
                  <a:pt x="35" y="91"/>
                  <a:pt x="28" y="91"/>
                </a:cubicBezTo>
                <a:cubicBezTo>
                  <a:pt x="22" y="91"/>
                  <a:pt x="16" y="86"/>
                  <a:pt x="16" y="79"/>
                </a:cubicBezTo>
                <a:cubicBezTo>
                  <a:pt x="16" y="72"/>
                  <a:pt x="22" y="67"/>
                  <a:pt x="28" y="67"/>
                </a:cubicBezTo>
                <a:close/>
                <a:moveTo>
                  <a:pt x="61" y="151"/>
                </a:moveTo>
                <a:cubicBezTo>
                  <a:pt x="57" y="149"/>
                  <a:pt x="55" y="146"/>
                  <a:pt x="54" y="143"/>
                </a:cubicBezTo>
                <a:cubicBezTo>
                  <a:pt x="54" y="142"/>
                  <a:pt x="54" y="142"/>
                  <a:pt x="54" y="14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9"/>
                  <a:pt x="0" y="111"/>
                  <a:pt x="0" y="114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6" y="158"/>
                  <a:pt x="13" y="158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63" y="158"/>
                  <a:pt x="64" y="153"/>
                  <a:pt x="61" y="151"/>
                </a:cubicBezTo>
                <a:close/>
                <a:moveTo>
                  <a:pt x="28" y="142"/>
                </a:moveTo>
                <a:cubicBezTo>
                  <a:pt x="22" y="142"/>
                  <a:pt x="16" y="136"/>
                  <a:pt x="16" y="130"/>
                </a:cubicBezTo>
                <a:cubicBezTo>
                  <a:pt x="16" y="123"/>
                  <a:pt x="22" y="118"/>
                  <a:pt x="28" y="118"/>
                </a:cubicBezTo>
                <a:cubicBezTo>
                  <a:pt x="35" y="118"/>
                  <a:pt x="40" y="123"/>
                  <a:pt x="40" y="130"/>
                </a:cubicBezTo>
                <a:cubicBezTo>
                  <a:pt x="40" y="136"/>
                  <a:pt x="35" y="142"/>
                  <a:pt x="28" y="1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5" name="Freeform 167">
            <a:extLst>
              <a:ext uri="{FF2B5EF4-FFF2-40B4-BE49-F238E27FC236}">
                <a16:creationId xmlns:a16="http://schemas.microsoft.com/office/drawing/2014/main" id="{FC91CA4D-4DFD-40DD-8A14-06CC2F805FEC}"/>
              </a:ext>
            </a:extLst>
          </p:cNvPr>
          <p:cNvSpPr>
            <a:spLocks noEditPoints="1"/>
          </p:cNvSpPr>
          <p:nvPr/>
        </p:nvSpPr>
        <p:spPr bwMode="auto">
          <a:xfrm>
            <a:off x="749301" y="5233988"/>
            <a:ext cx="231775" cy="76200"/>
          </a:xfrm>
          <a:custGeom>
            <a:avLst/>
            <a:gdLst>
              <a:gd name="T0" fmla="*/ 8 w 146"/>
              <a:gd name="T1" fmla="*/ 48 h 48"/>
              <a:gd name="T2" fmla="*/ 30 w 146"/>
              <a:gd name="T3" fmla="*/ 48 h 48"/>
              <a:gd name="T4" fmla="*/ 38 w 146"/>
              <a:gd name="T5" fmla="*/ 40 h 48"/>
              <a:gd name="T6" fmla="*/ 44 w 146"/>
              <a:gd name="T7" fmla="*/ 34 h 48"/>
              <a:gd name="T8" fmla="*/ 101 w 146"/>
              <a:gd name="T9" fmla="*/ 34 h 48"/>
              <a:gd name="T10" fmla="*/ 107 w 146"/>
              <a:gd name="T11" fmla="*/ 40 h 48"/>
              <a:gd name="T12" fmla="*/ 116 w 146"/>
              <a:gd name="T13" fmla="*/ 48 h 48"/>
              <a:gd name="T14" fmla="*/ 137 w 146"/>
              <a:gd name="T15" fmla="*/ 48 h 48"/>
              <a:gd name="T16" fmla="*/ 146 w 146"/>
              <a:gd name="T17" fmla="*/ 40 h 48"/>
              <a:gd name="T18" fmla="*/ 146 w 146"/>
              <a:gd name="T19" fmla="*/ 24 h 48"/>
              <a:gd name="T20" fmla="*/ 122 w 146"/>
              <a:gd name="T21" fmla="*/ 0 h 48"/>
              <a:gd name="T22" fmla="*/ 23 w 146"/>
              <a:gd name="T23" fmla="*/ 0 h 48"/>
              <a:gd name="T24" fmla="*/ 0 w 146"/>
              <a:gd name="T25" fmla="*/ 24 h 48"/>
              <a:gd name="T26" fmla="*/ 0 w 146"/>
              <a:gd name="T27" fmla="*/ 40 h 48"/>
              <a:gd name="T28" fmla="*/ 8 w 146"/>
              <a:gd name="T29" fmla="*/ 48 h 48"/>
              <a:gd name="T30" fmla="*/ 8 w 146"/>
              <a:gd name="T31" fmla="*/ 48 h 48"/>
              <a:gd name="T32" fmla="*/ 8 w 146"/>
              <a:gd name="T33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6" h="48">
                <a:moveTo>
                  <a:pt x="8" y="48"/>
                </a:moveTo>
                <a:cubicBezTo>
                  <a:pt x="30" y="48"/>
                  <a:pt x="30" y="48"/>
                  <a:pt x="30" y="48"/>
                </a:cubicBezTo>
                <a:cubicBezTo>
                  <a:pt x="34" y="48"/>
                  <a:pt x="38" y="45"/>
                  <a:pt x="38" y="40"/>
                </a:cubicBezTo>
                <a:cubicBezTo>
                  <a:pt x="38" y="37"/>
                  <a:pt x="41" y="34"/>
                  <a:pt x="44" y="34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5" y="34"/>
                  <a:pt x="107" y="37"/>
                  <a:pt x="107" y="40"/>
                </a:cubicBezTo>
                <a:cubicBezTo>
                  <a:pt x="107" y="45"/>
                  <a:pt x="111" y="48"/>
                  <a:pt x="116" y="48"/>
                </a:cubicBezTo>
                <a:cubicBezTo>
                  <a:pt x="137" y="48"/>
                  <a:pt x="137" y="48"/>
                  <a:pt x="137" y="48"/>
                </a:cubicBezTo>
                <a:cubicBezTo>
                  <a:pt x="142" y="48"/>
                  <a:pt x="146" y="45"/>
                  <a:pt x="146" y="40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46" y="11"/>
                  <a:pt x="135" y="0"/>
                  <a:pt x="122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1"/>
                  <a:pt x="0" y="24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8"/>
                  <a:pt x="8" y="48"/>
                </a:cubicBezTo>
                <a:close/>
                <a:moveTo>
                  <a:pt x="8" y="48"/>
                </a:moveTo>
                <a:cubicBezTo>
                  <a:pt x="8" y="48"/>
                  <a:pt x="8" y="48"/>
                  <a:pt x="8" y="4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6" name="Freeform 168">
            <a:extLst>
              <a:ext uri="{FF2B5EF4-FFF2-40B4-BE49-F238E27FC236}">
                <a16:creationId xmlns:a16="http://schemas.microsoft.com/office/drawing/2014/main" id="{8538CC41-B9AD-4919-A66B-6753FC175434}"/>
              </a:ext>
            </a:extLst>
          </p:cNvPr>
          <p:cNvSpPr>
            <a:spLocks noEditPoints="1"/>
          </p:cNvSpPr>
          <p:nvPr/>
        </p:nvSpPr>
        <p:spPr bwMode="auto">
          <a:xfrm>
            <a:off x="736601" y="5303838"/>
            <a:ext cx="257175" cy="174625"/>
          </a:xfrm>
          <a:custGeom>
            <a:avLst/>
            <a:gdLst>
              <a:gd name="T0" fmla="*/ 160 w 162"/>
              <a:gd name="T1" fmla="*/ 89 h 110"/>
              <a:gd name="T2" fmla="*/ 150 w 162"/>
              <a:gd name="T3" fmla="*/ 52 h 110"/>
              <a:gd name="T4" fmla="*/ 113 w 162"/>
              <a:gd name="T5" fmla="*/ 21 h 110"/>
              <a:gd name="T6" fmla="*/ 113 w 162"/>
              <a:gd name="T7" fmla="*/ 11 h 110"/>
              <a:gd name="T8" fmla="*/ 101 w 162"/>
              <a:gd name="T9" fmla="*/ 0 h 110"/>
              <a:gd name="T10" fmla="*/ 90 w 162"/>
              <a:gd name="T11" fmla="*/ 11 h 110"/>
              <a:gd name="T12" fmla="*/ 90 w 162"/>
              <a:gd name="T13" fmla="*/ 21 h 110"/>
              <a:gd name="T14" fmla="*/ 71 w 162"/>
              <a:gd name="T15" fmla="*/ 21 h 110"/>
              <a:gd name="T16" fmla="*/ 71 w 162"/>
              <a:gd name="T17" fmla="*/ 11 h 110"/>
              <a:gd name="T18" fmla="*/ 60 w 162"/>
              <a:gd name="T19" fmla="*/ 0 h 110"/>
              <a:gd name="T20" fmla="*/ 49 w 162"/>
              <a:gd name="T21" fmla="*/ 11 h 110"/>
              <a:gd name="T22" fmla="*/ 49 w 162"/>
              <a:gd name="T23" fmla="*/ 21 h 110"/>
              <a:gd name="T24" fmla="*/ 12 w 162"/>
              <a:gd name="T25" fmla="*/ 52 h 110"/>
              <a:gd name="T26" fmla="*/ 1 w 162"/>
              <a:gd name="T27" fmla="*/ 89 h 110"/>
              <a:gd name="T28" fmla="*/ 4 w 162"/>
              <a:gd name="T29" fmla="*/ 103 h 110"/>
              <a:gd name="T30" fmla="*/ 18 w 162"/>
              <a:gd name="T31" fmla="*/ 110 h 110"/>
              <a:gd name="T32" fmla="*/ 144 w 162"/>
              <a:gd name="T33" fmla="*/ 110 h 110"/>
              <a:gd name="T34" fmla="*/ 157 w 162"/>
              <a:gd name="T35" fmla="*/ 103 h 110"/>
              <a:gd name="T36" fmla="*/ 160 w 162"/>
              <a:gd name="T37" fmla="*/ 89 h 110"/>
              <a:gd name="T38" fmla="*/ 76 w 162"/>
              <a:gd name="T39" fmla="*/ 89 h 110"/>
              <a:gd name="T40" fmla="*/ 74 w 162"/>
              <a:gd name="T41" fmla="*/ 92 h 110"/>
              <a:gd name="T42" fmla="*/ 59 w 162"/>
              <a:gd name="T43" fmla="*/ 92 h 110"/>
              <a:gd name="T44" fmla="*/ 56 w 162"/>
              <a:gd name="T45" fmla="*/ 89 h 110"/>
              <a:gd name="T46" fmla="*/ 56 w 162"/>
              <a:gd name="T47" fmla="*/ 74 h 110"/>
              <a:gd name="T48" fmla="*/ 59 w 162"/>
              <a:gd name="T49" fmla="*/ 71 h 110"/>
              <a:gd name="T50" fmla="*/ 74 w 162"/>
              <a:gd name="T51" fmla="*/ 71 h 110"/>
              <a:gd name="T52" fmla="*/ 76 w 162"/>
              <a:gd name="T53" fmla="*/ 74 h 110"/>
              <a:gd name="T54" fmla="*/ 76 w 162"/>
              <a:gd name="T55" fmla="*/ 89 h 110"/>
              <a:gd name="T56" fmla="*/ 76 w 162"/>
              <a:gd name="T57" fmla="*/ 60 h 110"/>
              <a:gd name="T58" fmla="*/ 74 w 162"/>
              <a:gd name="T59" fmla="*/ 62 h 110"/>
              <a:gd name="T60" fmla="*/ 59 w 162"/>
              <a:gd name="T61" fmla="*/ 62 h 110"/>
              <a:gd name="T62" fmla="*/ 56 w 162"/>
              <a:gd name="T63" fmla="*/ 60 h 110"/>
              <a:gd name="T64" fmla="*/ 56 w 162"/>
              <a:gd name="T65" fmla="*/ 45 h 110"/>
              <a:gd name="T66" fmla="*/ 59 w 162"/>
              <a:gd name="T67" fmla="*/ 42 h 110"/>
              <a:gd name="T68" fmla="*/ 74 w 162"/>
              <a:gd name="T69" fmla="*/ 42 h 110"/>
              <a:gd name="T70" fmla="*/ 76 w 162"/>
              <a:gd name="T71" fmla="*/ 45 h 110"/>
              <a:gd name="T72" fmla="*/ 76 w 162"/>
              <a:gd name="T73" fmla="*/ 60 h 110"/>
              <a:gd name="T74" fmla="*/ 106 w 162"/>
              <a:gd name="T75" fmla="*/ 89 h 110"/>
              <a:gd name="T76" fmla="*/ 103 w 162"/>
              <a:gd name="T77" fmla="*/ 92 h 110"/>
              <a:gd name="T78" fmla="*/ 88 w 162"/>
              <a:gd name="T79" fmla="*/ 92 h 110"/>
              <a:gd name="T80" fmla="*/ 85 w 162"/>
              <a:gd name="T81" fmla="*/ 89 h 110"/>
              <a:gd name="T82" fmla="*/ 85 w 162"/>
              <a:gd name="T83" fmla="*/ 74 h 110"/>
              <a:gd name="T84" fmla="*/ 88 w 162"/>
              <a:gd name="T85" fmla="*/ 71 h 110"/>
              <a:gd name="T86" fmla="*/ 103 w 162"/>
              <a:gd name="T87" fmla="*/ 71 h 110"/>
              <a:gd name="T88" fmla="*/ 106 w 162"/>
              <a:gd name="T89" fmla="*/ 74 h 110"/>
              <a:gd name="T90" fmla="*/ 106 w 162"/>
              <a:gd name="T91" fmla="*/ 89 h 110"/>
              <a:gd name="T92" fmla="*/ 106 w 162"/>
              <a:gd name="T93" fmla="*/ 60 h 110"/>
              <a:gd name="T94" fmla="*/ 103 w 162"/>
              <a:gd name="T95" fmla="*/ 62 h 110"/>
              <a:gd name="T96" fmla="*/ 88 w 162"/>
              <a:gd name="T97" fmla="*/ 62 h 110"/>
              <a:gd name="T98" fmla="*/ 85 w 162"/>
              <a:gd name="T99" fmla="*/ 60 h 110"/>
              <a:gd name="T100" fmla="*/ 85 w 162"/>
              <a:gd name="T101" fmla="*/ 45 h 110"/>
              <a:gd name="T102" fmla="*/ 88 w 162"/>
              <a:gd name="T103" fmla="*/ 42 h 110"/>
              <a:gd name="T104" fmla="*/ 103 w 162"/>
              <a:gd name="T105" fmla="*/ 42 h 110"/>
              <a:gd name="T106" fmla="*/ 106 w 162"/>
              <a:gd name="T107" fmla="*/ 45 h 110"/>
              <a:gd name="T108" fmla="*/ 106 w 162"/>
              <a:gd name="T109" fmla="*/ 60 h 110"/>
              <a:gd name="T110" fmla="*/ 106 w 162"/>
              <a:gd name="T111" fmla="*/ 60 h 110"/>
              <a:gd name="T112" fmla="*/ 106 w 162"/>
              <a:gd name="T113" fmla="*/ 6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110">
                <a:moveTo>
                  <a:pt x="160" y="89"/>
                </a:moveTo>
                <a:cubicBezTo>
                  <a:pt x="150" y="52"/>
                  <a:pt x="150" y="52"/>
                  <a:pt x="150" y="52"/>
                </a:cubicBezTo>
                <a:cubicBezTo>
                  <a:pt x="145" y="35"/>
                  <a:pt x="130" y="23"/>
                  <a:pt x="113" y="21"/>
                </a:cubicBezTo>
                <a:cubicBezTo>
                  <a:pt x="113" y="11"/>
                  <a:pt x="113" y="11"/>
                  <a:pt x="113" y="11"/>
                </a:cubicBezTo>
                <a:cubicBezTo>
                  <a:pt x="113" y="5"/>
                  <a:pt x="108" y="0"/>
                  <a:pt x="101" y="0"/>
                </a:cubicBezTo>
                <a:cubicBezTo>
                  <a:pt x="95" y="0"/>
                  <a:pt x="90" y="5"/>
                  <a:pt x="90" y="11"/>
                </a:cubicBezTo>
                <a:cubicBezTo>
                  <a:pt x="90" y="21"/>
                  <a:pt x="90" y="21"/>
                  <a:pt x="90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5"/>
                  <a:pt x="66" y="0"/>
                  <a:pt x="60" y="0"/>
                </a:cubicBezTo>
                <a:cubicBezTo>
                  <a:pt x="54" y="0"/>
                  <a:pt x="49" y="5"/>
                  <a:pt x="49" y="11"/>
                </a:cubicBezTo>
                <a:cubicBezTo>
                  <a:pt x="49" y="21"/>
                  <a:pt x="49" y="21"/>
                  <a:pt x="49" y="21"/>
                </a:cubicBezTo>
                <a:cubicBezTo>
                  <a:pt x="31" y="23"/>
                  <a:pt x="17" y="35"/>
                  <a:pt x="12" y="52"/>
                </a:cubicBezTo>
                <a:cubicBezTo>
                  <a:pt x="1" y="89"/>
                  <a:pt x="1" y="89"/>
                  <a:pt x="1" y="89"/>
                </a:cubicBezTo>
                <a:cubicBezTo>
                  <a:pt x="0" y="94"/>
                  <a:pt x="1" y="99"/>
                  <a:pt x="4" y="103"/>
                </a:cubicBezTo>
                <a:cubicBezTo>
                  <a:pt x="7" y="108"/>
                  <a:pt x="12" y="110"/>
                  <a:pt x="18" y="110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49" y="110"/>
                  <a:pt x="154" y="108"/>
                  <a:pt x="157" y="103"/>
                </a:cubicBezTo>
                <a:cubicBezTo>
                  <a:pt x="160" y="99"/>
                  <a:pt x="162" y="94"/>
                  <a:pt x="160" y="89"/>
                </a:cubicBezTo>
                <a:close/>
                <a:moveTo>
                  <a:pt x="76" y="89"/>
                </a:moveTo>
                <a:cubicBezTo>
                  <a:pt x="76" y="90"/>
                  <a:pt x="75" y="92"/>
                  <a:pt x="74" y="92"/>
                </a:cubicBezTo>
                <a:cubicBezTo>
                  <a:pt x="59" y="92"/>
                  <a:pt x="59" y="92"/>
                  <a:pt x="59" y="92"/>
                </a:cubicBezTo>
                <a:cubicBezTo>
                  <a:pt x="57" y="92"/>
                  <a:pt x="56" y="90"/>
                  <a:pt x="56" y="8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2"/>
                  <a:pt x="57" y="71"/>
                  <a:pt x="59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6" y="72"/>
                  <a:pt x="76" y="74"/>
                </a:cubicBezTo>
                <a:lnTo>
                  <a:pt x="76" y="89"/>
                </a:lnTo>
                <a:close/>
                <a:moveTo>
                  <a:pt x="76" y="60"/>
                </a:moveTo>
                <a:cubicBezTo>
                  <a:pt x="76" y="61"/>
                  <a:pt x="75" y="62"/>
                  <a:pt x="74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7" y="62"/>
                  <a:pt x="56" y="61"/>
                  <a:pt x="56" y="6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3"/>
                  <a:pt x="57" y="42"/>
                  <a:pt x="59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5" y="42"/>
                  <a:pt x="76" y="43"/>
                  <a:pt x="76" y="45"/>
                </a:cubicBezTo>
                <a:lnTo>
                  <a:pt x="76" y="60"/>
                </a:lnTo>
                <a:close/>
                <a:moveTo>
                  <a:pt x="106" y="89"/>
                </a:moveTo>
                <a:cubicBezTo>
                  <a:pt x="106" y="90"/>
                  <a:pt x="104" y="92"/>
                  <a:pt x="103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6" y="92"/>
                  <a:pt x="85" y="90"/>
                  <a:pt x="85" y="89"/>
                </a:cubicBezTo>
                <a:cubicBezTo>
                  <a:pt x="85" y="74"/>
                  <a:pt x="85" y="74"/>
                  <a:pt x="85" y="74"/>
                </a:cubicBezTo>
                <a:cubicBezTo>
                  <a:pt x="85" y="72"/>
                  <a:pt x="86" y="71"/>
                  <a:pt x="88" y="71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4" y="71"/>
                  <a:pt x="106" y="72"/>
                  <a:pt x="106" y="74"/>
                </a:cubicBezTo>
                <a:lnTo>
                  <a:pt x="106" y="89"/>
                </a:lnTo>
                <a:close/>
                <a:moveTo>
                  <a:pt x="106" y="60"/>
                </a:moveTo>
                <a:cubicBezTo>
                  <a:pt x="106" y="61"/>
                  <a:pt x="104" y="62"/>
                  <a:pt x="103" y="62"/>
                </a:cubicBezTo>
                <a:cubicBezTo>
                  <a:pt x="88" y="62"/>
                  <a:pt x="88" y="62"/>
                  <a:pt x="88" y="62"/>
                </a:cubicBezTo>
                <a:cubicBezTo>
                  <a:pt x="86" y="62"/>
                  <a:pt x="85" y="61"/>
                  <a:pt x="85" y="60"/>
                </a:cubicBezTo>
                <a:cubicBezTo>
                  <a:pt x="85" y="45"/>
                  <a:pt x="85" y="45"/>
                  <a:pt x="85" y="45"/>
                </a:cubicBezTo>
                <a:cubicBezTo>
                  <a:pt x="85" y="43"/>
                  <a:pt x="86" y="42"/>
                  <a:pt x="88" y="42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4" y="42"/>
                  <a:pt x="106" y="43"/>
                  <a:pt x="106" y="45"/>
                </a:cubicBezTo>
                <a:lnTo>
                  <a:pt x="106" y="60"/>
                </a:lnTo>
                <a:close/>
                <a:moveTo>
                  <a:pt x="106" y="60"/>
                </a:moveTo>
                <a:cubicBezTo>
                  <a:pt x="106" y="60"/>
                  <a:pt x="106" y="60"/>
                  <a:pt x="106" y="6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7" name="Freeform 169">
            <a:extLst>
              <a:ext uri="{FF2B5EF4-FFF2-40B4-BE49-F238E27FC236}">
                <a16:creationId xmlns:a16="http://schemas.microsoft.com/office/drawing/2014/main" id="{113F1B63-6DF3-445D-8A1A-1B91041FF36C}"/>
              </a:ext>
            </a:extLst>
          </p:cNvPr>
          <p:cNvSpPr>
            <a:spLocks noEditPoints="1"/>
          </p:cNvSpPr>
          <p:nvPr/>
        </p:nvSpPr>
        <p:spPr bwMode="auto">
          <a:xfrm>
            <a:off x="5692776" y="4678363"/>
            <a:ext cx="254000" cy="254000"/>
          </a:xfrm>
          <a:custGeom>
            <a:avLst/>
            <a:gdLst>
              <a:gd name="T0" fmla="*/ 0 w 160"/>
              <a:gd name="T1" fmla="*/ 136 h 160"/>
              <a:gd name="T2" fmla="*/ 66 w 160"/>
              <a:gd name="T3" fmla="*/ 160 h 160"/>
              <a:gd name="T4" fmla="*/ 133 w 160"/>
              <a:gd name="T5" fmla="*/ 136 h 160"/>
              <a:gd name="T6" fmla="*/ 66 w 160"/>
              <a:gd name="T7" fmla="*/ 128 h 160"/>
              <a:gd name="T8" fmla="*/ 141 w 160"/>
              <a:gd name="T9" fmla="*/ 134 h 160"/>
              <a:gd name="T10" fmla="*/ 139 w 160"/>
              <a:gd name="T11" fmla="*/ 140 h 160"/>
              <a:gd name="T12" fmla="*/ 160 w 160"/>
              <a:gd name="T13" fmla="*/ 122 h 160"/>
              <a:gd name="T14" fmla="*/ 141 w 160"/>
              <a:gd name="T15" fmla="*/ 109 h 160"/>
              <a:gd name="T16" fmla="*/ 73 w 160"/>
              <a:gd name="T17" fmla="*/ 96 h 160"/>
              <a:gd name="T18" fmla="*/ 59 w 160"/>
              <a:gd name="T19" fmla="*/ 96 h 160"/>
              <a:gd name="T20" fmla="*/ 0 w 160"/>
              <a:gd name="T21" fmla="*/ 83 h 160"/>
              <a:gd name="T22" fmla="*/ 66 w 160"/>
              <a:gd name="T23" fmla="*/ 123 h 160"/>
              <a:gd name="T24" fmla="*/ 133 w 160"/>
              <a:gd name="T25" fmla="*/ 83 h 160"/>
              <a:gd name="T26" fmla="*/ 73 w 160"/>
              <a:gd name="T27" fmla="*/ 96 h 160"/>
              <a:gd name="T28" fmla="*/ 138 w 160"/>
              <a:gd name="T29" fmla="*/ 104 h 160"/>
              <a:gd name="T30" fmla="*/ 160 w 160"/>
              <a:gd name="T31" fmla="*/ 69 h 160"/>
              <a:gd name="T32" fmla="*/ 138 w 160"/>
              <a:gd name="T33" fmla="*/ 78 h 160"/>
              <a:gd name="T34" fmla="*/ 0 w 160"/>
              <a:gd name="T35" fmla="*/ 76 h 160"/>
              <a:gd name="T36" fmla="*/ 60 w 160"/>
              <a:gd name="T37" fmla="*/ 91 h 160"/>
              <a:gd name="T38" fmla="*/ 66 w 160"/>
              <a:gd name="T39" fmla="*/ 91 h 160"/>
              <a:gd name="T40" fmla="*/ 73 w 160"/>
              <a:gd name="T41" fmla="*/ 91 h 160"/>
              <a:gd name="T42" fmla="*/ 133 w 160"/>
              <a:gd name="T43" fmla="*/ 76 h 160"/>
              <a:gd name="T44" fmla="*/ 66 w 160"/>
              <a:gd name="T45" fmla="*/ 65 h 160"/>
              <a:gd name="T46" fmla="*/ 66 w 160"/>
              <a:gd name="T47" fmla="*/ 14 h 160"/>
              <a:gd name="T48" fmla="*/ 0 w 160"/>
              <a:gd name="T49" fmla="*/ 38 h 160"/>
              <a:gd name="T50" fmla="*/ 66 w 160"/>
              <a:gd name="T51" fmla="*/ 60 h 160"/>
              <a:gd name="T52" fmla="*/ 133 w 160"/>
              <a:gd name="T53" fmla="*/ 38 h 160"/>
              <a:gd name="T54" fmla="*/ 66 w 160"/>
              <a:gd name="T55" fmla="*/ 14 h 160"/>
              <a:gd name="T56" fmla="*/ 160 w 160"/>
              <a:gd name="T57" fmla="*/ 62 h 160"/>
              <a:gd name="T58" fmla="*/ 138 w 160"/>
              <a:gd name="T59" fmla="*/ 45 h 160"/>
              <a:gd name="T60" fmla="*/ 159 w 160"/>
              <a:gd name="T61" fmla="*/ 23 h 160"/>
              <a:gd name="T62" fmla="*/ 36 w 160"/>
              <a:gd name="T63" fmla="*/ 12 h 160"/>
              <a:gd name="T64" fmla="*/ 138 w 160"/>
              <a:gd name="T65" fmla="*/ 35 h 160"/>
              <a:gd name="T66" fmla="*/ 138 w 160"/>
              <a:gd name="T67" fmla="*/ 41 h 160"/>
              <a:gd name="T68" fmla="*/ 160 w 160"/>
              <a:gd name="T69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0" y="114"/>
                </a:moveTo>
                <a:cubicBezTo>
                  <a:pt x="0" y="136"/>
                  <a:pt x="0" y="136"/>
                  <a:pt x="0" y="136"/>
                </a:cubicBezTo>
                <a:cubicBezTo>
                  <a:pt x="0" y="137"/>
                  <a:pt x="0" y="137"/>
                  <a:pt x="0" y="138"/>
                </a:cubicBezTo>
                <a:cubicBezTo>
                  <a:pt x="3" y="151"/>
                  <a:pt x="31" y="160"/>
                  <a:pt x="66" y="160"/>
                </a:cubicBezTo>
                <a:cubicBezTo>
                  <a:pt x="101" y="160"/>
                  <a:pt x="129" y="151"/>
                  <a:pt x="133" y="138"/>
                </a:cubicBezTo>
                <a:cubicBezTo>
                  <a:pt x="133" y="137"/>
                  <a:pt x="133" y="137"/>
                  <a:pt x="133" y="136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22" y="122"/>
                  <a:pt x="99" y="128"/>
                  <a:pt x="66" y="128"/>
                </a:cubicBezTo>
                <a:cubicBezTo>
                  <a:pt x="33" y="128"/>
                  <a:pt x="11" y="122"/>
                  <a:pt x="0" y="114"/>
                </a:cubicBezTo>
                <a:close/>
                <a:moveTo>
                  <a:pt x="141" y="134"/>
                </a:moveTo>
                <a:cubicBezTo>
                  <a:pt x="141" y="134"/>
                  <a:pt x="141" y="135"/>
                  <a:pt x="141" y="135"/>
                </a:cubicBezTo>
                <a:cubicBezTo>
                  <a:pt x="140" y="137"/>
                  <a:pt x="139" y="138"/>
                  <a:pt x="139" y="140"/>
                </a:cubicBezTo>
                <a:cubicBezTo>
                  <a:pt x="150" y="136"/>
                  <a:pt x="158" y="130"/>
                  <a:pt x="159" y="124"/>
                </a:cubicBezTo>
                <a:cubicBezTo>
                  <a:pt x="159" y="123"/>
                  <a:pt x="160" y="123"/>
                  <a:pt x="160" y="122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41" y="109"/>
                  <a:pt x="141" y="109"/>
                  <a:pt x="141" y="109"/>
                </a:cubicBezTo>
                <a:lnTo>
                  <a:pt x="141" y="134"/>
                </a:lnTo>
                <a:close/>
                <a:moveTo>
                  <a:pt x="73" y="96"/>
                </a:moveTo>
                <a:cubicBezTo>
                  <a:pt x="71" y="96"/>
                  <a:pt x="69" y="96"/>
                  <a:pt x="66" y="96"/>
                </a:cubicBezTo>
                <a:cubicBezTo>
                  <a:pt x="64" y="96"/>
                  <a:pt x="62" y="96"/>
                  <a:pt x="59" y="96"/>
                </a:cubicBezTo>
                <a:cubicBezTo>
                  <a:pt x="40" y="96"/>
                  <a:pt x="24" y="93"/>
                  <a:pt x="13" y="89"/>
                </a:cubicBezTo>
                <a:cubicBezTo>
                  <a:pt x="8" y="87"/>
                  <a:pt x="3" y="85"/>
                  <a:pt x="0" y="83"/>
                </a:cubicBezTo>
                <a:cubicBezTo>
                  <a:pt x="0" y="108"/>
                  <a:pt x="0" y="108"/>
                  <a:pt x="0" y="108"/>
                </a:cubicBezTo>
                <a:cubicBezTo>
                  <a:pt x="7" y="116"/>
                  <a:pt x="33" y="123"/>
                  <a:pt x="66" y="123"/>
                </a:cubicBezTo>
                <a:cubicBezTo>
                  <a:pt x="100" y="123"/>
                  <a:pt x="125" y="116"/>
                  <a:pt x="133" y="108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29" y="85"/>
                  <a:pt x="125" y="87"/>
                  <a:pt x="119" y="89"/>
                </a:cubicBezTo>
                <a:cubicBezTo>
                  <a:pt x="108" y="93"/>
                  <a:pt x="93" y="96"/>
                  <a:pt x="73" y="96"/>
                </a:cubicBezTo>
                <a:close/>
                <a:moveTo>
                  <a:pt x="138" y="78"/>
                </a:moveTo>
                <a:cubicBezTo>
                  <a:pt x="138" y="104"/>
                  <a:pt x="138" y="104"/>
                  <a:pt x="138" y="104"/>
                </a:cubicBezTo>
                <a:cubicBezTo>
                  <a:pt x="149" y="101"/>
                  <a:pt x="156" y="97"/>
                  <a:pt x="160" y="94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56" y="71"/>
                  <a:pt x="151" y="73"/>
                  <a:pt x="146" y="75"/>
                </a:cubicBezTo>
                <a:lnTo>
                  <a:pt x="138" y="78"/>
                </a:lnTo>
                <a:close/>
                <a:moveTo>
                  <a:pt x="0" y="51"/>
                </a:moveTo>
                <a:cubicBezTo>
                  <a:pt x="0" y="76"/>
                  <a:pt x="0" y="76"/>
                  <a:pt x="0" y="76"/>
                </a:cubicBezTo>
                <a:cubicBezTo>
                  <a:pt x="7" y="83"/>
                  <a:pt x="29" y="90"/>
                  <a:pt x="59" y="91"/>
                </a:cubicBezTo>
                <a:cubicBezTo>
                  <a:pt x="59" y="91"/>
                  <a:pt x="60" y="91"/>
                  <a:pt x="60" y="91"/>
                </a:cubicBezTo>
                <a:cubicBezTo>
                  <a:pt x="61" y="91"/>
                  <a:pt x="62" y="91"/>
                  <a:pt x="63" y="91"/>
                </a:cubicBezTo>
                <a:cubicBezTo>
                  <a:pt x="64" y="91"/>
                  <a:pt x="65" y="91"/>
                  <a:pt x="66" y="91"/>
                </a:cubicBezTo>
                <a:cubicBezTo>
                  <a:pt x="67" y="91"/>
                  <a:pt x="69" y="91"/>
                  <a:pt x="70" y="91"/>
                </a:cubicBezTo>
                <a:cubicBezTo>
                  <a:pt x="71" y="91"/>
                  <a:pt x="72" y="91"/>
                  <a:pt x="73" y="91"/>
                </a:cubicBezTo>
                <a:cubicBezTo>
                  <a:pt x="73" y="91"/>
                  <a:pt x="73" y="91"/>
                  <a:pt x="73" y="91"/>
                </a:cubicBezTo>
                <a:cubicBezTo>
                  <a:pt x="103" y="90"/>
                  <a:pt x="126" y="83"/>
                  <a:pt x="133" y="76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20" y="60"/>
                  <a:pt x="92" y="65"/>
                  <a:pt x="66" y="65"/>
                </a:cubicBezTo>
                <a:cubicBezTo>
                  <a:pt x="40" y="65"/>
                  <a:pt x="13" y="60"/>
                  <a:pt x="0" y="51"/>
                </a:cubicBezTo>
                <a:close/>
                <a:moveTo>
                  <a:pt x="66" y="14"/>
                </a:moveTo>
                <a:cubicBezTo>
                  <a:pt x="26" y="14"/>
                  <a:pt x="3" y="26"/>
                  <a:pt x="0" y="37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5"/>
                  <a:pt x="0" y="45"/>
                  <a:pt x="0" y="45"/>
                </a:cubicBezTo>
                <a:cubicBezTo>
                  <a:pt x="7" y="53"/>
                  <a:pt x="32" y="60"/>
                  <a:pt x="66" y="60"/>
                </a:cubicBezTo>
                <a:cubicBezTo>
                  <a:pt x="100" y="60"/>
                  <a:pt x="125" y="53"/>
                  <a:pt x="133" y="45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33" y="38"/>
                  <a:pt x="133" y="38"/>
                  <a:pt x="133" y="37"/>
                </a:cubicBezTo>
                <a:cubicBezTo>
                  <a:pt x="130" y="26"/>
                  <a:pt x="107" y="14"/>
                  <a:pt x="66" y="14"/>
                </a:cubicBezTo>
                <a:close/>
                <a:moveTo>
                  <a:pt x="138" y="72"/>
                </a:moveTo>
                <a:cubicBezTo>
                  <a:pt x="149" y="69"/>
                  <a:pt x="156" y="66"/>
                  <a:pt x="160" y="62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54" y="40"/>
                  <a:pt x="147" y="43"/>
                  <a:pt x="138" y="45"/>
                </a:cubicBezTo>
                <a:lnTo>
                  <a:pt x="138" y="72"/>
                </a:lnTo>
                <a:close/>
                <a:moveTo>
                  <a:pt x="159" y="23"/>
                </a:moveTo>
                <a:cubicBezTo>
                  <a:pt x="156" y="12"/>
                  <a:pt x="133" y="0"/>
                  <a:pt x="93" y="0"/>
                </a:cubicBezTo>
                <a:cubicBezTo>
                  <a:pt x="66" y="0"/>
                  <a:pt x="47" y="5"/>
                  <a:pt x="36" y="12"/>
                </a:cubicBezTo>
                <a:cubicBezTo>
                  <a:pt x="45" y="10"/>
                  <a:pt x="56" y="9"/>
                  <a:pt x="69" y="9"/>
                </a:cubicBezTo>
                <a:cubicBezTo>
                  <a:pt x="111" y="9"/>
                  <a:pt x="135" y="22"/>
                  <a:pt x="138" y="35"/>
                </a:cubicBezTo>
                <a:cubicBezTo>
                  <a:pt x="138" y="35"/>
                  <a:pt x="138" y="35"/>
                  <a:pt x="138" y="36"/>
                </a:cubicBezTo>
                <a:cubicBezTo>
                  <a:pt x="138" y="41"/>
                  <a:pt x="138" y="41"/>
                  <a:pt x="138" y="41"/>
                </a:cubicBezTo>
                <a:cubicBezTo>
                  <a:pt x="149" y="38"/>
                  <a:pt x="156" y="34"/>
                  <a:pt x="160" y="31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24"/>
                  <a:pt x="159" y="24"/>
                  <a:pt x="159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8" name="Freeform 170">
            <a:extLst>
              <a:ext uri="{FF2B5EF4-FFF2-40B4-BE49-F238E27FC236}">
                <a16:creationId xmlns:a16="http://schemas.microsoft.com/office/drawing/2014/main" id="{E90A5FD4-7CB2-43EE-B5E0-390C1DAAE7EE}"/>
              </a:ext>
            </a:extLst>
          </p:cNvPr>
          <p:cNvSpPr>
            <a:spLocks noEditPoints="1"/>
          </p:cNvSpPr>
          <p:nvPr/>
        </p:nvSpPr>
        <p:spPr bwMode="auto">
          <a:xfrm>
            <a:off x="1898651" y="5229226"/>
            <a:ext cx="134938" cy="254000"/>
          </a:xfrm>
          <a:custGeom>
            <a:avLst/>
            <a:gdLst>
              <a:gd name="T0" fmla="*/ 0 w 85"/>
              <a:gd name="T1" fmla="*/ 83 h 160"/>
              <a:gd name="T2" fmla="*/ 85 w 85"/>
              <a:gd name="T3" fmla="*/ 83 h 160"/>
              <a:gd name="T4" fmla="*/ 85 w 85"/>
              <a:gd name="T5" fmla="*/ 51 h 160"/>
              <a:gd name="T6" fmla="*/ 0 w 85"/>
              <a:gd name="T7" fmla="*/ 51 h 160"/>
              <a:gd name="T8" fmla="*/ 0 w 85"/>
              <a:gd name="T9" fmla="*/ 83 h 160"/>
              <a:gd name="T10" fmla="*/ 0 w 85"/>
              <a:gd name="T11" fmla="*/ 120 h 160"/>
              <a:gd name="T12" fmla="*/ 85 w 85"/>
              <a:gd name="T13" fmla="*/ 120 h 160"/>
              <a:gd name="T14" fmla="*/ 85 w 85"/>
              <a:gd name="T15" fmla="*/ 88 h 160"/>
              <a:gd name="T16" fmla="*/ 0 w 85"/>
              <a:gd name="T17" fmla="*/ 88 h 160"/>
              <a:gd name="T18" fmla="*/ 0 w 85"/>
              <a:gd name="T19" fmla="*/ 120 h 160"/>
              <a:gd name="T20" fmla="*/ 76 w 85"/>
              <a:gd name="T21" fmla="*/ 11 h 160"/>
              <a:gd name="T22" fmla="*/ 58 w 85"/>
              <a:gd name="T23" fmla="*/ 11 h 160"/>
              <a:gd name="T24" fmla="*/ 58 w 85"/>
              <a:gd name="T25" fmla="*/ 0 h 160"/>
              <a:gd name="T26" fmla="*/ 26 w 85"/>
              <a:gd name="T27" fmla="*/ 0 h 160"/>
              <a:gd name="T28" fmla="*/ 26 w 85"/>
              <a:gd name="T29" fmla="*/ 11 h 160"/>
              <a:gd name="T30" fmla="*/ 9 w 85"/>
              <a:gd name="T31" fmla="*/ 11 h 160"/>
              <a:gd name="T32" fmla="*/ 0 w 85"/>
              <a:gd name="T33" fmla="*/ 20 h 160"/>
              <a:gd name="T34" fmla="*/ 0 w 85"/>
              <a:gd name="T35" fmla="*/ 46 h 160"/>
              <a:gd name="T36" fmla="*/ 85 w 85"/>
              <a:gd name="T37" fmla="*/ 46 h 160"/>
              <a:gd name="T38" fmla="*/ 85 w 85"/>
              <a:gd name="T39" fmla="*/ 20 h 160"/>
              <a:gd name="T40" fmla="*/ 76 w 85"/>
              <a:gd name="T41" fmla="*/ 11 h 160"/>
              <a:gd name="T42" fmla="*/ 0 w 85"/>
              <a:gd name="T43" fmla="*/ 151 h 160"/>
              <a:gd name="T44" fmla="*/ 9 w 85"/>
              <a:gd name="T45" fmla="*/ 160 h 160"/>
              <a:gd name="T46" fmla="*/ 76 w 85"/>
              <a:gd name="T47" fmla="*/ 160 h 160"/>
              <a:gd name="T48" fmla="*/ 85 w 85"/>
              <a:gd name="T49" fmla="*/ 151 h 160"/>
              <a:gd name="T50" fmla="*/ 85 w 85"/>
              <a:gd name="T51" fmla="*/ 126 h 160"/>
              <a:gd name="T52" fmla="*/ 0 w 85"/>
              <a:gd name="T53" fmla="*/ 126 h 160"/>
              <a:gd name="T54" fmla="*/ 0 w 85"/>
              <a:gd name="T55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5" h="160">
                <a:moveTo>
                  <a:pt x="0" y="83"/>
                </a:moveTo>
                <a:cubicBezTo>
                  <a:pt x="85" y="83"/>
                  <a:pt x="85" y="83"/>
                  <a:pt x="85" y="83"/>
                </a:cubicBezTo>
                <a:cubicBezTo>
                  <a:pt x="85" y="51"/>
                  <a:pt x="85" y="51"/>
                  <a:pt x="85" y="51"/>
                </a:cubicBezTo>
                <a:cubicBezTo>
                  <a:pt x="0" y="51"/>
                  <a:pt x="0" y="51"/>
                  <a:pt x="0" y="51"/>
                </a:cubicBezTo>
                <a:lnTo>
                  <a:pt x="0" y="83"/>
                </a:lnTo>
                <a:close/>
                <a:moveTo>
                  <a:pt x="0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5" y="88"/>
                  <a:pt x="85" y="88"/>
                  <a:pt x="85" y="88"/>
                </a:cubicBezTo>
                <a:cubicBezTo>
                  <a:pt x="0" y="88"/>
                  <a:pt x="0" y="88"/>
                  <a:pt x="0" y="88"/>
                </a:cubicBezTo>
                <a:lnTo>
                  <a:pt x="0" y="120"/>
                </a:lnTo>
                <a:close/>
                <a:moveTo>
                  <a:pt x="76" y="11"/>
                </a:moveTo>
                <a:cubicBezTo>
                  <a:pt x="58" y="11"/>
                  <a:pt x="58" y="11"/>
                  <a:pt x="58" y="11"/>
                </a:cubicBezTo>
                <a:cubicBezTo>
                  <a:pt x="58" y="0"/>
                  <a:pt x="58" y="0"/>
                  <a:pt x="58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11"/>
                  <a:pt x="26" y="11"/>
                  <a:pt x="26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46"/>
                  <a:pt x="0" y="46"/>
                  <a:pt x="0" y="46"/>
                </a:cubicBezTo>
                <a:cubicBezTo>
                  <a:pt x="85" y="46"/>
                  <a:pt x="85" y="46"/>
                  <a:pt x="85" y="46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0" y="151"/>
                </a:move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0" y="126"/>
                  <a:pt x="0" y="126"/>
                  <a:pt x="0" y="126"/>
                </a:cubicBezTo>
                <a:lnTo>
                  <a:pt x="0" y="1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9" name="Freeform 171">
            <a:extLst>
              <a:ext uri="{FF2B5EF4-FFF2-40B4-BE49-F238E27FC236}">
                <a16:creationId xmlns:a16="http://schemas.microsoft.com/office/drawing/2014/main" id="{CF4F6507-35D4-4F98-A152-AE810EEFDEF7}"/>
              </a:ext>
            </a:extLst>
          </p:cNvPr>
          <p:cNvSpPr>
            <a:spLocks noEditPoints="1"/>
          </p:cNvSpPr>
          <p:nvPr/>
        </p:nvSpPr>
        <p:spPr bwMode="auto">
          <a:xfrm>
            <a:off x="8996364" y="4710113"/>
            <a:ext cx="252413" cy="190500"/>
          </a:xfrm>
          <a:custGeom>
            <a:avLst/>
            <a:gdLst>
              <a:gd name="T0" fmla="*/ 157 w 160"/>
              <a:gd name="T1" fmla="*/ 55 h 120"/>
              <a:gd name="T2" fmla="*/ 49 w 160"/>
              <a:gd name="T3" fmla="*/ 1 h 120"/>
              <a:gd name="T4" fmla="*/ 43 w 160"/>
              <a:gd name="T5" fmla="*/ 3 h 120"/>
              <a:gd name="T6" fmla="*/ 20 w 160"/>
              <a:gd name="T7" fmla="*/ 49 h 120"/>
              <a:gd name="T8" fmla="*/ 20 w 160"/>
              <a:gd name="T9" fmla="*/ 53 h 120"/>
              <a:gd name="T10" fmla="*/ 22 w 160"/>
              <a:gd name="T11" fmla="*/ 55 h 120"/>
              <a:gd name="T12" fmla="*/ 54 w 160"/>
              <a:gd name="T13" fmla="*/ 71 h 120"/>
              <a:gd name="T14" fmla="*/ 52 w 160"/>
              <a:gd name="T15" fmla="*/ 77 h 120"/>
              <a:gd name="T16" fmla="*/ 54 w 160"/>
              <a:gd name="T17" fmla="*/ 83 h 120"/>
              <a:gd name="T18" fmla="*/ 55 w 160"/>
              <a:gd name="T19" fmla="*/ 83 h 120"/>
              <a:gd name="T20" fmla="*/ 49 w 160"/>
              <a:gd name="T21" fmla="*/ 93 h 120"/>
              <a:gd name="T22" fmla="*/ 16 w 160"/>
              <a:gd name="T23" fmla="*/ 93 h 120"/>
              <a:gd name="T24" fmla="*/ 0 w 160"/>
              <a:gd name="T25" fmla="*/ 83 h 120"/>
              <a:gd name="T26" fmla="*/ 0 w 160"/>
              <a:gd name="T27" fmla="*/ 120 h 120"/>
              <a:gd name="T28" fmla="*/ 16 w 160"/>
              <a:gd name="T29" fmla="*/ 111 h 120"/>
              <a:gd name="T30" fmla="*/ 54 w 160"/>
              <a:gd name="T31" fmla="*/ 111 h 120"/>
              <a:gd name="T32" fmla="*/ 62 w 160"/>
              <a:gd name="T33" fmla="*/ 106 h 120"/>
              <a:gd name="T34" fmla="*/ 70 w 160"/>
              <a:gd name="T35" fmla="*/ 91 h 120"/>
              <a:gd name="T36" fmla="*/ 71 w 160"/>
              <a:gd name="T37" fmla="*/ 92 h 120"/>
              <a:gd name="T38" fmla="*/ 77 w 160"/>
              <a:gd name="T39" fmla="*/ 90 h 120"/>
              <a:gd name="T40" fmla="*/ 80 w 160"/>
              <a:gd name="T41" fmla="*/ 84 h 120"/>
              <a:gd name="T42" fmla="*/ 104 w 160"/>
              <a:gd name="T43" fmla="*/ 96 h 120"/>
              <a:gd name="T44" fmla="*/ 109 w 160"/>
              <a:gd name="T45" fmla="*/ 96 h 120"/>
              <a:gd name="T46" fmla="*/ 115 w 160"/>
              <a:gd name="T47" fmla="*/ 91 h 120"/>
              <a:gd name="T48" fmla="*/ 127 w 160"/>
              <a:gd name="T49" fmla="*/ 97 h 120"/>
              <a:gd name="T50" fmla="*/ 129 w 160"/>
              <a:gd name="T51" fmla="*/ 98 h 120"/>
              <a:gd name="T52" fmla="*/ 131 w 160"/>
              <a:gd name="T53" fmla="*/ 98 h 120"/>
              <a:gd name="T54" fmla="*/ 133 w 160"/>
              <a:gd name="T55" fmla="*/ 95 h 120"/>
              <a:gd name="T56" fmla="*/ 145 w 160"/>
              <a:gd name="T57" fmla="*/ 71 h 120"/>
              <a:gd name="T58" fmla="*/ 158 w 160"/>
              <a:gd name="T59" fmla="*/ 63 h 120"/>
              <a:gd name="T60" fmla="*/ 160 w 160"/>
              <a:gd name="T61" fmla="*/ 59 h 120"/>
              <a:gd name="T62" fmla="*/ 157 w 160"/>
              <a:gd name="T63" fmla="*/ 55 h 120"/>
              <a:gd name="T64" fmla="*/ 157 w 160"/>
              <a:gd name="T65" fmla="*/ 55 h 120"/>
              <a:gd name="T66" fmla="*/ 157 w 160"/>
              <a:gd name="T67" fmla="*/ 55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20">
                <a:moveTo>
                  <a:pt x="157" y="55"/>
                </a:moveTo>
                <a:cubicBezTo>
                  <a:pt x="49" y="1"/>
                  <a:pt x="49" y="1"/>
                  <a:pt x="49" y="1"/>
                </a:cubicBezTo>
                <a:cubicBezTo>
                  <a:pt x="47" y="0"/>
                  <a:pt x="44" y="1"/>
                  <a:pt x="43" y="3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50"/>
                  <a:pt x="20" y="52"/>
                  <a:pt x="20" y="53"/>
                </a:cubicBezTo>
                <a:cubicBezTo>
                  <a:pt x="20" y="54"/>
                  <a:pt x="21" y="55"/>
                  <a:pt x="22" y="55"/>
                </a:cubicBezTo>
                <a:cubicBezTo>
                  <a:pt x="54" y="71"/>
                  <a:pt x="54" y="71"/>
                  <a:pt x="54" y="71"/>
                </a:cubicBezTo>
                <a:cubicBezTo>
                  <a:pt x="52" y="77"/>
                  <a:pt x="52" y="77"/>
                  <a:pt x="52" y="77"/>
                </a:cubicBezTo>
                <a:cubicBezTo>
                  <a:pt x="51" y="79"/>
                  <a:pt x="51" y="82"/>
                  <a:pt x="54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49" y="93"/>
                  <a:pt x="49" y="93"/>
                  <a:pt x="49" y="93"/>
                </a:cubicBezTo>
                <a:cubicBezTo>
                  <a:pt x="16" y="93"/>
                  <a:pt x="16" y="93"/>
                  <a:pt x="16" y="93"/>
                </a:cubicBezTo>
                <a:cubicBezTo>
                  <a:pt x="13" y="87"/>
                  <a:pt x="7" y="83"/>
                  <a:pt x="0" y="83"/>
                </a:cubicBezTo>
                <a:cubicBezTo>
                  <a:pt x="0" y="120"/>
                  <a:pt x="0" y="120"/>
                  <a:pt x="0" y="120"/>
                </a:cubicBezTo>
                <a:cubicBezTo>
                  <a:pt x="7" y="120"/>
                  <a:pt x="13" y="116"/>
                  <a:pt x="16" y="111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7" y="111"/>
                  <a:pt x="60" y="109"/>
                  <a:pt x="62" y="106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2"/>
                  <a:pt x="71" y="92"/>
                  <a:pt x="71" y="92"/>
                </a:cubicBezTo>
                <a:cubicBezTo>
                  <a:pt x="74" y="93"/>
                  <a:pt x="76" y="92"/>
                  <a:pt x="77" y="90"/>
                </a:cubicBezTo>
                <a:cubicBezTo>
                  <a:pt x="80" y="84"/>
                  <a:pt x="80" y="84"/>
                  <a:pt x="80" y="8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6" y="97"/>
                  <a:pt x="107" y="97"/>
                  <a:pt x="109" y="96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27" y="97"/>
                  <a:pt x="127" y="97"/>
                  <a:pt x="127" y="97"/>
                </a:cubicBezTo>
                <a:cubicBezTo>
                  <a:pt x="128" y="98"/>
                  <a:pt x="129" y="98"/>
                  <a:pt x="129" y="98"/>
                </a:cubicBezTo>
                <a:cubicBezTo>
                  <a:pt x="130" y="98"/>
                  <a:pt x="130" y="98"/>
                  <a:pt x="131" y="98"/>
                </a:cubicBezTo>
                <a:cubicBezTo>
                  <a:pt x="132" y="97"/>
                  <a:pt x="133" y="96"/>
                  <a:pt x="133" y="95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58" y="63"/>
                  <a:pt x="158" y="63"/>
                  <a:pt x="158" y="63"/>
                </a:cubicBezTo>
                <a:cubicBezTo>
                  <a:pt x="159" y="62"/>
                  <a:pt x="160" y="60"/>
                  <a:pt x="160" y="59"/>
                </a:cubicBezTo>
                <a:cubicBezTo>
                  <a:pt x="160" y="57"/>
                  <a:pt x="159" y="56"/>
                  <a:pt x="157" y="55"/>
                </a:cubicBezTo>
                <a:close/>
                <a:moveTo>
                  <a:pt x="157" y="55"/>
                </a:moveTo>
                <a:cubicBezTo>
                  <a:pt x="157" y="55"/>
                  <a:pt x="157" y="55"/>
                  <a:pt x="157" y="5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" name="Freeform 172">
            <a:extLst>
              <a:ext uri="{FF2B5EF4-FFF2-40B4-BE49-F238E27FC236}">
                <a16:creationId xmlns:a16="http://schemas.microsoft.com/office/drawing/2014/main" id="{8A43C28C-94A4-4885-97DA-4F78BD6A7F28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5788026"/>
            <a:ext cx="254000" cy="238125"/>
          </a:xfrm>
          <a:custGeom>
            <a:avLst/>
            <a:gdLst>
              <a:gd name="T0" fmla="*/ 146 w 160"/>
              <a:gd name="T1" fmla="*/ 0 h 150"/>
              <a:gd name="T2" fmla="*/ 13 w 160"/>
              <a:gd name="T3" fmla="*/ 0 h 150"/>
              <a:gd name="T4" fmla="*/ 0 w 160"/>
              <a:gd name="T5" fmla="*/ 13 h 150"/>
              <a:gd name="T6" fmla="*/ 0 w 160"/>
              <a:gd name="T7" fmla="*/ 104 h 150"/>
              <a:gd name="T8" fmla="*/ 13 w 160"/>
              <a:gd name="T9" fmla="*/ 117 h 150"/>
              <a:gd name="T10" fmla="*/ 57 w 160"/>
              <a:gd name="T11" fmla="*/ 117 h 150"/>
              <a:gd name="T12" fmla="*/ 57 w 160"/>
              <a:gd name="T13" fmla="*/ 134 h 150"/>
              <a:gd name="T14" fmla="*/ 50 w 160"/>
              <a:gd name="T15" fmla="*/ 134 h 150"/>
              <a:gd name="T16" fmla="*/ 42 w 160"/>
              <a:gd name="T17" fmla="*/ 142 h 150"/>
              <a:gd name="T18" fmla="*/ 50 w 160"/>
              <a:gd name="T19" fmla="*/ 150 h 150"/>
              <a:gd name="T20" fmla="*/ 109 w 160"/>
              <a:gd name="T21" fmla="*/ 150 h 150"/>
              <a:gd name="T22" fmla="*/ 117 w 160"/>
              <a:gd name="T23" fmla="*/ 142 h 150"/>
              <a:gd name="T24" fmla="*/ 109 w 160"/>
              <a:gd name="T25" fmla="*/ 134 h 150"/>
              <a:gd name="T26" fmla="*/ 102 w 160"/>
              <a:gd name="T27" fmla="*/ 134 h 150"/>
              <a:gd name="T28" fmla="*/ 102 w 160"/>
              <a:gd name="T29" fmla="*/ 117 h 150"/>
              <a:gd name="T30" fmla="*/ 146 w 160"/>
              <a:gd name="T31" fmla="*/ 117 h 150"/>
              <a:gd name="T32" fmla="*/ 160 w 160"/>
              <a:gd name="T33" fmla="*/ 104 h 150"/>
              <a:gd name="T34" fmla="*/ 160 w 160"/>
              <a:gd name="T35" fmla="*/ 13 h 150"/>
              <a:gd name="T36" fmla="*/ 146 w 160"/>
              <a:gd name="T37" fmla="*/ 0 h 150"/>
              <a:gd name="T38" fmla="*/ 127 w 160"/>
              <a:gd name="T39" fmla="*/ 109 h 150"/>
              <a:gd name="T40" fmla="*/ 124 w 160"/>
              <a:gd name="T41" fmla="*/ 105 h 150"/>
              <a:gd name="T42" fmla="*/ 127 w 160"/>
              <a:gd name="T43" fmla="*/ 101 h 150"/>
              <a:gd name="T44" fmla="*/ 131 w 160"/>
              <a:gd name="T45" fmla="*/ 105 h 150"/>
              <a:gd name="T46" fmla="*/ 127 w 160"/>
              <a:gd name="T47" fmla="*/ 109 h 150"/>
              <a:gd name="T48" fmla="*/ 143 w 160"/>
              <a:gd name="T49" fmla="*/ 110 h 150"/>
              <a:gd name="T50" fmla="*/ 139 w 160"/>
              <a:gd name="T51" fmla="*/ 105 h 150"/>
              <a:gd name="T52" fmla="*/ 143 w 160"/>
              <a:gd name="T53" fmla="*/ 101 h 150"/>
              <a:gd name="T54" fmla="*/ 148 w 160"/>
              <a:gd name="T55" fmla="*/ 105 h 150"/>
              <a:gd name="T56" fmla="*/ 143 w 160"/>
              <a:gd name="T57" fmla="*/ 110 h 150"/>
              <a:gd name="T58" fmla="*/ 149 w 160"/>
              <a:gd name="T59" fmla="*/ 96 h 150"/>
              <a:gd name="T60" fmla="*/ 10 w 160"/>
              <a:gd name="T61" fmla="*/ 96 h 150"/>
              <a:gd name="T62" fmla="*/ 10 w 160"/>
              <a:gd name="T63" fmla="*/ 13 h 150"/>
              <a:gd name="T64" fmla="*/ 13 w 160"/>
              <a:gd name="T65" fmla="*/ 11 h 150"/>
              <a:gd name="T66" fmla="*/ 146 w 160"/>
              <a:gd name="T67" fmla="*/ 11 h 150"/>
              <a:gd name="T68" fmla="*/ 149 w 160"/>
              <a:gd name="T69" fmla="*/ 13 h 150"/>
              <a:gd name="T70" fmla="*/ 149 w 160"/>
              <a:gd name="T71" fmla="*/ 96 h 150"/>
              <a:gd name="T72" fmla="*/ 86 w 160"/>
              <a:gd name="T73" fmla="*/ 55 h 150"/>
              <a:gd name="T74" fmla="*/ 91 w 160"/>
              <a:gd name="T75" fmla="*/ 51 h 150"/>
              <a:gd name="T76" fmla="*/ 92 w 160"/>
              <a:gd name="T77" fmla="*/ 50 h 150"/>
              <a:gd name="T78" fmla="*/ 91 w 160"/>
              <a:gd name="T79" fmla="*/ 48 h 150"/>
              <a:gd name="T80" fmla="*/ 64 w 160"/>
              <a:gd name="T81" fmla="*/ 39 h 150"/>
              <a:gd name="T82" fmla="*/ 63 w 160"/>
              <a:gd name="T83" fmla="*/ 39 h 150"/>
              <a:gd name="T84" fmla="*/ 62 w 160"/>
              <a:gd name="T85" fmla="*/ 41 h 150"/>
              <a:gd name="T86" fmla="*/ 72 w 160"/>
              <a:gd name="T87" fmla="*/ 68 h 150"/>
              <a:gd name="T88" fmla="*/ 73 w 160"/>
              <a:gd name="T89" fmla="*/ 69 h 150"/>
              <a:gd name="T90" fmla="*/ 74 w 160"/>
              <a:gd name="T91" fmla="*/ 68 h 150"/>
              <a:gd name="T92" fmla="*/ 78 w 160"/>
              <a:gd name="T93" fmla="*/ 62 h 150"/>
              <a:gd name="T94" fmla="*/ 89 w 160"/>
              <a:gd name="T95" fmla="*/ 73 h 150"/>
              <a:gd name="T96" fmla="*/ 90 w 160"/>
              <a:gd name="T97" fmla="*/ 74 h 150"/>
              <a:gd name="T98" fmla="*/ 91 w 160"/>
              <a:gd name="T99" fmla="*/ 73 h 150"/>
              <a:gd name="T100" fmla="*/ 97 w 160"/>
              <a:gd name="T101" fmla="*/ 68 h 150"/>
              <a:gd name="T102" fmla="*/ 97 w 160"/>
              <a:gd name="T103" fmla="*/ 66 h 150"/>
              <a:gd name="T104" fmla="*/ 86 w 160"/>
              <a:gd name="T105" fmla="*/ 5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50">
                <a:moveTo>
                  <a:pt x="146" y="0"/>
                </a:moveTo>
                <a:cubicBezTo>
                  <a:pt x="13" y="0"/>
                  <a:pt x="13" y="0"/>
                  <a:pt x="13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7"/>
                  <a:pt x="13" y="117"/>
                </a:cubicBezTo>
                <a:cubicBezTo>
                  <a:pt x="57" y="117"/>
                  <a:pt x="57" y="117"/>
                  <a:pt x="57" y="117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0" y="134"/>
                  <a:pt x="50" y="134"/>
                  <a:pt x="50" y="134"/>
                </a:cubicBezTo>
                <a:cubicBezTo>
                  <a:pt x="46" y="134"/>
                  <a:pt x="42" y="138"/>
                  <a:pt x="42" y="142"/>
                </a:cubicBezTo>
                <a:cubicBezTo>
                  <a:pt x="42" y="147"/>
                  <a:pt x="46" y="150"/>
                  <a:pt x="50" y="150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13" y="150"/>
                  <a:pt x="117" y="147"/>
                  <a:pt x="117" y="142"/>
                </a:cubicBezTo>
                <a:cubicBezTo>
                  <a:pt x="117" y="138"/>
                  <a:pt x="113" y="134"/>
                  <a:pt x="109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46" y="117"/>
                  <a:pt x="146" y="117"/>
                  <a:pt x="146" y="117"/>
                </a:cubicBezTo>
                <a:cubicBezTo>
                  <a:pt x="154" y="117"/>
                  <a:pt x="160" y="111"/>
                  <a:pt x="160" y="104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127" y="109"/>
                </a:moveTo>
                <a:cubicBezTo>
                  <a:pt x="125" y="109"/>
                  <a:pt x="124" y="107"/>
                  <a:pt x="124" y="105"/>
                </a:cubicBezTo>
                <a:cubicBezTo>
                  <a:pt x="124" y="103"/>
                  <a:pt x="125" y="101"/>
                  <a:pt x="127" y="101"/>
                </a:cubicBezTo>
                <a:cubicBezTo>
                  <a:pt x="129" y="101"/>
                  <a:pt x="131" y="103"/>
                  <a:pt x="131" y="105"/>
                </a:cubicBezTo>
                <a:cubicBezTo>
                  <a:pt x="131" y="107"/>
                  <a:pt x="129" y="109"/>
                  <a:pt x="127" y="109"/>
                </a:cubicBezTo>
                <a:close/>
                <a:moveTo>
                  <a:pt x="143" y="110"/>
                </a:moveTo>
                <a:cubicBezTo>
                  <a:pt x="141" y="110"/>
                  <a:pt x="139" y="108"/>
                  <a:pt x="139" y="105"/>
                </a:cubicBezTo>
                <a:cubicBezTo>
                  <a:pt x="139" y="103"/>
                  <a:pt x="141" y="101"/>
                  <a:pt x="143" y="101"/>
                </a:cubicBezTo>
                <a:cubicBezTo>
                  <a:pt x="146" y="101"/>
                  <a:pt x="148" y="103"/>
                  <a:pt x="148" y="105"/>
                </a:cubicBezTo>
                <a:cubicBezTo>
                  <a:pt x="148" y="108"/>
                  <a:pt x="146" y="110"/>
                  <a:pt x="143" y="110"/>
                </a:cubicBezTo>
                <a:close/>
                <a:moveTo>
                  <a:pt x="149" y="96"/>
                </a:moveTo>
                <a:cubicBezTo>
                  <a:pt x="10" y="96"/>
                  <a:pt x="10" y="96"/>
                  <a:pt x="10" y="96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1" y="11"/>
                  <a:pt x="13" y="11"/>
                </a:cubicBezTo>
                <a:cubicBezTo>
                  <a:pt x="146" y="11"/>
                  <a:pt x="146" y="11"/>
                  <a:pt x="146" y="11"/>
                </a:cubicBezTo>
                <a:cubicBezTo>
                  <a:pt x="148" y="11"/>
                  <a:pt x="149" y="12"/>
                  <a:pt x="149" y="13"/>
                </a:cubicBezTo>
                <a:lnTo>
                  <a:pt x="149" y="96"/>
                </a:lnTo>
                <a:close/>
                <a:moveTo>
                  <a:pt x="86" y="55"/>
                </a:moveTo>
                <a:cubicBezTo>
                  <a:pt x="91" y="51"/>
                  <a:pt x="91" y="51"/>
                  <a:pt x="91" y="51"/>
                </a:cubicBezTo>
                <a:cubicBezTo>
                  <a:pt x="92" y="51"/>
                  <a:pt x="92" y="50"/>
                  <a:pt x="92" y="50"/>
                </a:cubicBezTo>
                <a:cubicBezTo>
                  <a:pt x="92" y="49"/>
                  <a:pt x="92" y="48"/>
                  <a:pt x="91" y="48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9"/>
                  <a:pt x="63" y="39"/>
                  <a:pt x="63" y="39"/>
                </a:cubicBezTo>
                <a:cubicBezTo>
                  <a:pt x="62" y="40"/>
                  <a:pt x="62" y="40"/>
                  <a:pt x="62" y="41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72" y="69"/>
                  <a:pt x="73" y="69"/>
                </a:cubicBezTo>
                <a:cubicBezTo>
                  <a:pt x="73" y="69"/>
                  <a:pt x="74" y="69"/>
                  <a:pt x="74" y="68"/>
                </a:cubicBezTo>
                <a:cubicBezTo>
                  <a:pt x="78" y="62"/>
                  <a:pt x="78" y="62"/>
                  <a:pt x="78" y="62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4"/>
                  <a:pt x="90" y="74"/>
                  <a:pt x="90" y="74"/>
                </a:cubicBezTo>
                <a:cubicBezTo>
                  <a:pt x="90" y="74"/>
                  <a:pt x="91" y="74"/>
                  <a:pt x="91" y="73"/>
                </a:cubicBezTo>
                <a:cubicBezTo>
                  <a:pt x="97" y="68"/>
                  <a:pt x="97" y="68"/>
                  <a:pt x="97" y="68"/>
                </a:cubicBezTo>
                <a:cubicBezTo>
                  <a:pt x="97" y="67"/>
                  <a:pt x="97" y="66"/>
                  <a:pt x="97" y="66"/>
                </a:cubicBezTo>
                <a:lnTo>
                  <a:pt x="86" y="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1" name="Freeform 173">
            <a:extLst>
              <a:ext uri="{FF2B5EF4-FFF2-40B4-BE49-F238E27FC236}">
                <a16:creationId xmlns:a16="http://schemas.microsoft.com/office/drawing/2014/main" id="{0349AC5F-5C4A-4412-A7C7-CB1F7251BADE}"/>
              </a:ext>
            </a:extLst>
          </p:cNvPr>
          <p:cNvSpPr>
            <a:spLocks noEditPoints="1"/>
          </p:cNvSpPr>
          <p:nvPr/>
        </p:nvSpPr>
        <p:spPr bwMode="auto">
          <a:xfrm>
            <a:off x="2389189" y="4144963"/>
            <a:ext cx="254000" cy="219075"/>
          </a:xfrm>
          <a:custGeom>
            <a:avLst/>
            <a:gdLst>
              <a:gd name="T0" fmla="*/ 153 w 160"/>
              <a:gd name="T1" fmla="*/ 7 h 138"/>
              <a:gd name="T2" fmla="*/ 147 w 160"/>
              <a:gd name="T3" fmla="*/ 9 h 138"/>
              <a:gd name="T4" fmla="*/ 115 w 160"/>
              <a:gd name="T5" fmla="*/ 39 h 138"/>
              <a:gd name="T6" fmla="*/ 115 w 160"/>
              <a:gd name="T7" fmla="*/ 14 h 138"/>
              <a:gd name="T8" fmla="*/ 102 w 160"/>
              <a:gd name="T9" fmla="*/ 0 h 138"/>
              <a:gd name="T10" fmla="*/ 14 w 160"/>
              <a:gd name="T11" fmla="*/ 0 h 138"/>
              <a:gd name="T12" fmla="*/ 0 w 160"/>
              <a:gd name="T13" fmla="*/ 14 h 138"/>
              <a:gd name="T14" fmla="*/ 0 w 160"/>
              <a:gd name="T15" fmla="*/ 79 h 138"/>
              <a:gd name="T16" fmla="*/ 14 w 160"/>
              <a:gd name="T17" fmla="*/ 93 h 138"/>
              <a:gd name="T18" fmla="*/ 55 w 160"/>
              <a:gd name="T19" fmla="*/ 93 h 138"/>
              <a:gd name="T20" fmla="*/ 36 w 160"/>
              <a:gd name="T21" fmla="*/ 134 h 138"/>
              <a:gd name="T22" fmla="*/ 38 w 160"/>
              <a:gd name="T23" fmla="*/ 138 h 138"/>
              <a:gd name="T24" fmla="*/ 39 w 160"/>
              <a:gd name="T25" fmla="*/ 138 h 138"/>
              <a:gd name="T26" fmla="*/ 41 w 160"/>
              <a:gd name="T27" fmla="*/ 136 h 138"/>
              <a:gd name="T28" fmla="*/ 60 w 160"/>
              <a:gd name="T29" fmla="*/ 97 h 138"/>
              <a:gd name="T30" fmla="*/ 78 w 160"/>
              <a:gd name="T31" fmla="*/ 136 h 138"/>
              <a:gd name="T32" fmla="*/ 80 w 160"/>
              <a:gd name="T33" fmla="*/ 138 h 138"/>
              <a:gd name="T34" fmla="*/ 82 w 160"/>
              <a:gd name="T35" fmla="*/ 138 h 138"/>
              <a:gd name="T36" fmla="*/ 83 w 160"/>
              <a:gd name="T37" fmla="*/ 134 h 138"/>
              <a:gd name="T38" fmla="*/ 64 w 160"/>
              <a:gd name="T39" fmla="*/ 93 h 138"/>
              <a:gd name="T40" fmla="*/ 101 w 160"/>
              <a:gd name="T41" fmla="*/ 93 h 138"/>
              <a:gd name="T42" fmla="*/ 115 w 160"/>
              <a:gd name="T43" fmla="*/ 78 h 138"/>
              <a:gd name="T44" fmla="*/ 115 w 160"/>
              <a:gd name="T45" fmla="*/ 56 h 138"/>
              <a:gd name="T46" fmla="*/ 147 w 160"/>
              <a:gd name="T47" fmla="*/ 86 h 138"/>
              <a:gd name="T48" fmla="*/ 153 w 160"/>
              <a:gd name="T49" fmla="*/ 89 h 138"/>
              <a:gd name="T50" fmla="*/ 160 w 160"/>
              <a:gd name="T51" fmla="*/ 81 h 138"/>
              <a:gd name="T52" fmla="*/ 160 w 160"/>
              <a:gd name="T53" fmla="*/ 15 h 138"/>
              <a:gd name="T54" fmla="*/ 153 w 160"/>
              <a:gd name="T55" fmla="*/ 7 h 138"/>
              <a:gd name="T56" fmla="*/ 17 w 160"/>
              <a:gd name="T57" fmla="*/ 35 h 138"/>
              <a:gd name="T58" fmla="*/ 35 w 160"/>
              <a:gd name="T59" fmla="*/ 17 h 138"/>
              <a:gd name="T60" fmla="*/ 54 w 160"/>
              <a:gd name="T61" fmla="*/ 35 h 138"/>
              <a:gd name="T62" fmla="*/ 51 w 160"/>
              <a:gd name="T63" fmla="*/ 44 h 138"/>
              <a:gd name="T64" fmla="*/ 42 w 160"/>
              <a:gd name="T65" fmla="*/ 35 h 138"/>
              <a:gd name="T66" fmla="*/ 38 w 160"/>
              <a:gd name="T67" fmla="*/ 35 h 138"/>
              <a:gd name="T68" fmla="*/ 38 w 160"/>
              <a:gd name="T69" fmla="*/ 39 h 138"/>
              <a:gd name="T70" fmla="*/ 48 w 160"/>
              <a:gd name="T71" fmla="*/ 49 h 138"/>
              <a:gd name="T72" fmla="*/ 35 w 160"/>
              <a:gd name="T73" fmla="*/ 54 h 138"/>
              <a:gd name="T74" fmla="*/ 17 w 160"/>
              <a:gd name="T75" fmla="*/ 35 h 138"/>
              <a:gd name="T76" fmla="*/ 17 w 160"/>
              <a:gd name="T77" fmla="*/ 35 h 138"/>
              <a:gd name="T78" fmla="*/ 17 w 160"/>
              <a:gd name="T79" fmla="*/ 35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8">
                <a:moveTo>
                  <a:pt x="153" y="7"/>
                </a:moveTo>
                <a:cubicBezTo>
                  <a:pt x="151" y="7"/>
                  <a:pt x="149" y="8"/>
                  <a:pt x="147" y="9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7"/>
                  <a:pt x="109" y="0"/>
                  <a:pt x="10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7"/>
                  <a:pt x="6" y="93"/>
                  <a:pt x="14" y="93"/>
                </a:cubicBezTo>
                <a:cubicBezTo>
                  <a:pt x="55" y="93"/>
                  <a:pt x="55" y="93"/>
                  <a:pt x="55" y="93"/>
                </a:cubicBezTo>
                <a:cubicBezTo>
                  <a:pt x="36" y="134"/>
                  <a:pt x="36" y="134"/>
                  <a:pt x="36" y="134"/>
                </a:cubicBezTo>
                <a:cubicBezTo>
                  <a:pt x="36" y="135"/>
                  <a:pt x="36" y="137"/>
                  <a:pt x="38" y="138"/>
                </a:cubicBezTo>
                <a:cubicBezTo>
                  <a:pt x="38" y="138"/>
                  <a:pt x="38" y="138"/>
                  <a:pt x="39" y="138"/>
                </a:cubicBezTo>
                <a:cubicBezTo>
                  <a:pt x="40" y="138"/>
                  <a:pt x="41" y="137"/>
                  <a:pt x="41" y="136"/>
                </a:cubicBezTo>
                <a:cubicBezTo>
                  <a:pt x="60" y="97"/>
                  <a:pt x="60" y="97"/>
                  <a:pt x="60" y="97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7"/>
                  <a:pt x="79" y="138"/>
                  <a:pt x="80" y="138"/>
                </a:cubicBezTo>
                <a:cubicBezTo>
                  <a:pt x="81" y="138"/>
                  <a:pt x="81" y="138"/>
                  <a:pt x="82" y="138"/>
                </a:cubicBezTo>
                <a:cubicBezTo>
                  <a:pt x="83" y="137"/>
                  <a:pt x="84" y="135"/>
                  <a:pt x="83" y="134"/>
                </a:cubicBezTo>
                <a:cubicBezTo>
                  <a:pt x="64" y="93"/>
                  <a:pt x="64" y="93"/>
                  <a:pt x="64" y="9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9" y="93"/>
                  <a:pt x="115" y="86"/>
                  <a:pt x="115" y="7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9" y="88"/>
                  <a:pt x="151" y="89"/>
                  <a:pt x="153" y="89"/>
                </a:cubicBezTo>
                <a:cubicBezTo>
                  <a:pt x="157" y="89"/>
                  <a:pt x="160" y="85"/>
                  <a:pt x="160" y="81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11"/>
                  <a:pt x="157" y="7"/>
                  <a:pt x="153" y="7"/>
                </a:cubicBezTo>
                <a:close/>
                <a:moveTo>
                  <a:pt x="17" y="35"/>
                </a:moveTo>
                <a:cubicBezTo>
                  <a:pt x="17" y="25"/>
                  <a:pt x="25" y="17"/>
                  <a:pt x="35" y="17"/>
                </a:cubicBezTo>
                <a:cubicBezTo>
                  <a:pt x="45" y="17"/>
                  <a:pt x="54" y="25"/>
                  <a:pt x="54" y="35"/>
                </a:cubicBezTo>
                <a:cubicBezTo>
                  <a:pt x="54" y="39"/>
                  <a:pt x="53" y="42"/>
                  <a:pt x="51" y="44"/>
                </a:cubicBezTo>
                <a:cubicBezTo>
                  <a:pt x="42" y="35"/>
                  <a:pt x="42" y="35"/>
                  <a:pt x="42" y="35"/>
                </a:cubicBezTo>
                <a:cubicBezTo>
                  <a:pt x="41" y="34"/>
                  <a:pt x="39" y="34"/>
                  <a:pt x="38" y="35"/>
                </a:cubicBezTo>
                <a:cubicBezTo>
                  <a:pt x="37" y="36"/>
                  <a:pt x="37" y="38"/>
                  <a:pt x="38" y="39"/>
                </a:cubicBezTo>
                <a:cubicBezTo>
                  <a:pt x="48" y="49"/>
                  <a:pt x="48" y="49"/>
                  <a:pt x="48" y="49"/>
                </a:cubicBezTo>
                <a:cubicBezTo>
                  <a:pt x="44" y="52"/>
                  <a:pt x="40" y="54"/>
                  <a:pt x="35" y="54"/>
                </a:cubicBezTo>
                <a:cubicBezTo>
                  <a:pt x="25" y="54"/>
                  <a:pt x="17" y="45"/>
                  <a:pt x="17" y="35"/>
                </a:cubicBezTo>
                <a:close/>
                <a:moveTo>
                  <a:pt x="17" y="35"/>
                </a:moveTo>
                <a:cubicBezTo>
                  <a:pt x="17" y="35"/>
                  <a:pt x="17" y="35"/>
                  <a:pt x="17" y="3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2" name="Freeform 174">
            <a:extLst>
              <a:ext uri="{FF2B5EF4-FFF2-40B4-BE49-F238E27FC236}">
                <a16:creationId xmlns:a16="http://schemas.microsoft.com/office/drawing/2014/main" id="{91FB3B41-8069-4823-B075-967F6E204E5F}"/>
              </a:ext>
            </a:extLst>
          </p:cNvPr>
          <p:cNvSpPr>
            <a:spLocks noEditPoints="1"/>
          </p:cNvSpPr>
          <p:nvPr/>
        </p:nvSpPr>
        <p:spPr bwMode="auto">
          <a:xfrm>
            <a:off x="10663239" y="5780088"/>
            <a:ext cx="220663" cy="254000"/>
          </a:xfrm>
          <a:custGeom>
            <a:avLst/>
            <a:gdLst>
              <a:gd name="T0" fmla="*/ 45 w 139"/>
              <a:gd name="T1" fmla="*/ 136 h 160"/>
              <a:gd name="T2" fmla="*/ 40 w 139"/>
              <a:gd name="T3" fmla="*/ 141 h 160"/>
              <a:gd name="T4" fmla="*/ 45 w 139"/>
              <a:gd name="T5" fmla="*/ 147 h 160"/>
              <a:gd name="T6" fmla="*/ 51 w 139"/>
              <a:gd name="T7" fmla="*/ 141 h 160"/>
              <a:gd name="T8" fmla="*/ 45 w 139"/>
              <a:gd name="T9" fmla="*/ 136 h 160"/>
              <a:gd name="T10" fmla="*/ 91 w 139"/>
              <a:gd name="T11" fmla="*/ 32 h 160"/>
              <a:gd name="T12" fmla="*/ 91 w 139"/>
              <a:gd name="T13" fmla="*/ 12 h 160"/>
              <a:gd name="T14" fmla="*/ 79 w 139"/>
              <a:gd name="T15" fmla="*/ 0 h 160"/>
              <a:gd name="T16" fmla="*/ 12 w 139"/>
              <a:gd name="T17" fmla="*/ 0 h 160"/>
              <a:gd name="T18" fmla="*/ 0 w 139"/>
              <a:gd name="T19" fmla="*/ 12 h 160"/>
              <a:gd name="T20" fmla="*/ 0 w 139"/>
              <a:gd name="T21" fmla="*/ 148 h 160"/>
              <a:gd name="T22" fmla="*/ 12 w 139"/>
              <a:gd name="T23" fmla="*/ 160 h 160"/>
              <a:gd name="T24" fmla="*/ 79 w 139"/>
              <a:gd name="T25" fmla="*/ 160 h 160"/>
              <a:gd name="T26" fmla="*/ 91 w 139"/>
              <a:gd name="T27" fmla="*/ 148 h 160"/>
              <a:gd name="T28" fmla="*/ 91 w 139"/>
              <a:gd name="T29" fmla="*/ 88 h 160"/>
              <a:gd name="T30" fmla="*/ 139 w 139"/>
              <a:gd name="T31" fmla="*/ 88 h 160"/>
              <a:gd name="T32" fmla="*/ 139 w 139"/>
              <a:gd name="T33" fmla="*/ 32 h 160"/>
              <a:gd name="T34" fmla="*/ 91 w 139"/>
              <a:gd name="T35" fmla="*/ 32 h 160"/>
              <a:gd name="T36" fmla="*/ 53 w 139"/>
              <a:gd name="T37" fmla="*/ 8 h 160"/>
              <a:gd name="T38" fmla="*/ 56 w 139"/>
              <a:gd name="T39" fmla="*/ 8 h 160"/>
              <a:gd name="T40" fmla="*/ 59 w 139"/>
              <a:gd name="T41" fmla="*/ 11 h 160"/>
              <a:gd name="T42" fmla="*/ 56 w 139"/>
              <a:gd name="T43" fmla="*/ 13 h 160"/>
              <a:gd name="T44" fmla="*/ 53 w 139"/>
              <a:gd name="T45" fmla="*/ 13 h 160"/>
              <a:gd name="T46" fmla="*/ 51 w 139"/>
              <a:gd name="T47" fmla="*/ 11 h 160"/>
              <a:gd name="T48" fmla="*/ 53 w 139"/>
              <a:gd name="T49" fmla="*/ 8 h 160"/>
              <a:gd name="T50" fmla="*/ 35 w 139"/>
              <a:gd name="T51" fmla="*/ 8 h 160"/>
              <a:gd name="T52" fmla="*/ 45 w 139"/>
              <a:gd name="T53" fmla="*/ 8 h 160"/>
              <a:gd name="T54" fmla="*/ 48 w 139"/>
              <a:gd name="T55" fmla="*/ 11 h 160"/>
              <a:gd name="T56" fmla="*/ 45 w 139"/>
              <a:gd name="T57" fmla="*/ 13 h 160"/>
              <a:gd name="T58" fmla="*/ 35 w 139"/>
              <a:gd name="T59" fmla="*/ 13 h 160"/>
              <a:gd name="T60" fmla="*/ 32 w 139"/>
              <a:gd name="T61" fmla="*/ 11 h 160"/>
              <a:gd name="T62" fmla="*/ 35 w 139"/>
              <a:gd name="T63" fmla="*/ 8 h 160"/>
              <a:gd name="T64" fmla="*/ 45 w 139"/>
              <a:gd name="T65" fmla="*/ 152 h 160"/>
              <a:gd name="T66" fmla="*/ 35 w 139"/>
              <a:gd name="T67" fmla="*/ 141 h 160"/>
              <a:gd name="T68" fmla="*/ 45 w 139"/>
              <a:gd name="T69" fmla="*/ 131 h 160"/>
              <a:gd name="T70" fmla="*/ 56 w 139"/>
              <a:gd name="T71" fmla="*/ 141 h 160"/>
              <a:gd name="T72" fmla="*/ 45 w 139"/>
              <a:gd name="T73" fmla="*/ 152 h 160"/>
              <a:gd name="T74" fmla="*/ 85 w 139"/>
              <a:gd name="T75" fmla="*/ 123 h 160"/>
              <a:gd name="T76" fmla="*/ 5 w 139"/>
              <a:gd name="T77" fmla="*/ 123 h 160"/>
              <a:gd name="T78" fmla="*/ 5 w 139"/>
              <a:gd name="T79" fmla="*/ 21 h 160"/>
              <a:gd name="T80" fmla="*/ 85 w 139"/>
              <a:gd name="T81" fmla="*/ 21 h 160"/>
              <a:gd name="T82" fmla="*/ 85 w 139"/>
              <a:gd name="T83" fmla="*/ 32 h 160"/>
              <a:gd name="T84" fmla="*/ 37 w 139"/>
              <a:gd name="T85" fmla="*/ 32 h 160"/>
              <a:gd name="T86" fmla="*/ 37 w 139"/>
              <a:gd name="T87" fmla="*/ 88 h 160"/>
              <a:gd name="T88" fmla="*/ 48 w 139"/>
              <a:gd name="T89" fmla="*/ 88 h 160"/>
              <a:gd name="T90" fmla="*/ 48 w 139"/>
              <a:gd name="T91" fmla="*/ 107 h 160"/>
              <a:gd name="T92" fmla="*/ 73 w 139"/>
              <a:gd name="T93" fmla="*/ 88 h 160"/>
              <a:gd name="T94" fmla="*/ 85 w 139"/>
              <a:gd name="T95" fmla="*/ 88 h 160"/>
              <a:gd name="T96" fmla="*/ 85 w 139"/>
              <a:gd name="T97" fmla="*/ 123 h 160"/>
              <a:gd name="T98" fmla="*/ 85 w 139"/>
              <a:gd name="T99" fmla="*/ 53 h 160"/>
              <a:gd name="T100" fmla="*/ 83 w 139"/>
              <a:gd name="T101" fmla="*/ 56 h 160"/>
              <a:gd name="T102" fmla="*/ 56 w 139"/>
              <a:gd name="T103" fmla="*/ 56 h 160"/>
              <a:gd name="T104" fmla="*/ 53 w 139"/>
              <a:gd name="T105" fmla="*/ 53 h 160"/>
              <a:gd name="T106" fmla="*/ 56 w 139"/>
              <a:gd name="T107" fmla="*/ 51 h 160"/>
              <a:gd name="T108" fmla="*/ 83 w 139"/>
              <a:gd name="T109" fmla="*/ 51 h 160"/>
              <a:gd name="T110" fmla="*/ 85 w 139"/>
              <a:gd name="T111" fmla="*/ 53 h 160"/>
              <a:gd name="T112" fmla="*/ 120 w 139"/>
              <a:gd name="T113" fmla="*/ 69 h 160"/>
              <a:gd name="T114" fmla="*/ 56 w 139"/>
              <a:gd name="T115" fmla="*/ 69 h 160"/>
              <a:gd name="T116" fmla="*/ 53 w 139"/>
              <a:gd name="T117" fmla="*/ 67 h 160"/>
              <a:gd name="T118" fmla="*/ 56 w 139"/>
              <a:gd name="T119" fmla="*/ 64 h 160"/>
              <a:gd name="T120" fmla="*/ 120 w 139"/>
              <a:gd name="T121" fmla="*/ 64 h 160"/>
              <a:gd name="T122" fmla="*/ 123 w 139"/>
              <a:gd name="T123" fmla="*/ 67 h 160"/>
              <a:gd name="T124" fmla="*/ 120 w 139"/>
              <a:gd name="T125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9" h="160">
                <a:moveTo>
                  <a:pt x="45" y="136"/>
                </a:moveTo>
                <a:cubicBezTo>
                  <a:pt x="42" y="136"/>
                  <a:pt x="40" y="138"/>
                  <a:pt x="40" y="141"/>
                </a:cubicBezTo>
                <a:cubicBezTo>
                  <a:pt x="40" y="144"/>
                  <a:pt x="42" y="147"/>
                  <a:pt x="45" y="147"/>
                </a:cubicBezTo>
                <a:cubicBezTo>
                  <a:pt x="48" y="147"/>
                  <a:pt x="51" y="144"/>
                  <a:pt x="51" y="141"/>
                </a:cubicBezTo>
                <a:cubicBezTo>
                  <a:pt x="51" y="138"/>
                  <a:pt x="48" y="136"/>
                  <a:pt x="45" y="136"/>
                </a:cubicBezTo>
                <a:close/>
                <a:moveTo>
                  <a:pt x="91" y="32"/>
                </a:moveTo>
                <a:cubicBezTo>
                  <a:pt x="91" y="12"/>
                  <a:pt x="91" y="12"/>
                  <a:pt x="91" y="12"/>
                </a:cubicBezTo>
                <a:cubicBezTo>
                  <a:pt x="91" y="5"/>
                  <a:pt x="85" y="0"/>
                  <a:pt x="7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5" y="160"/>
                  <a:pt x="91" y="155"/>
                  <a:pt x="91" y="148"/>
                </a:cubicBezTo>
                <a:cubicBezTo>
                  <a:pt x="91" y="88"/>
                  <a:pt x="91" y="88"/>
                  <a:pt x="91" y="88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39" y="32"/>
                  <a:pt x="139" y="32"/>
                  <a:pt x="139" y="32"/>
                </a:cubicBezTo>
                <a:lnTo>
                  <a:pt x="91" y="32"/>
                </a:lnTo>
                <a:close/>
                <a:moveTo>
                  <a:pt x="53" y="8"/>
                </a:moveTo>
                <a:cubicBezTo>
                  <a:pt x="56" y="8"/>
                  <a:pt x="56" y="8"/>
                  <a:pt x="56" y="8"/>
                </a:cubicBezTo>
                <a:cubicBezTo>
                  <a:pt x="58" y="8"/>
                  <a:pt x="59" y="9"/>
                  <a:pt x="59" y="11"/>
                </a:cubicBezTo>
                <a:cubicBezTo>
                  <a:pt x="59" y="12"/>
                  <a:pt x="58" y="13"/>
                  <a:pt x="56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1" y="12"/>
                  <a:pt x="51" y="11"/>
                </a:cubicBezTo>
                <a:cubicBezTo>
                  <a:pt x="51" y="9"/>
                  <a:pt x="52" y="8"/>
                  <a:pt x="53" y="8"/>
                </a:cubicBezTo>
                <a:close/>
                <a:moveTo>
                  <a:pt x="35" y="8"/>
                </a:move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8" y="9"/>
                  <a:pt x="48" y="11"/>
                </a:cubicBezTo>
                <a:cubicBezTo>
                  <a:pt x="48" y="12"/>
                  <a:pt x="47" y="13"/>
                  <a:pt x="4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3" y="13"/>
                  <a:pt x="32" y="12"/>
                  <a:pt x="32" y="11"/>
                </a:cubicBezTo>
                <a:cubicBezTo>
                  <a:pt x="32" y="9"/>
                  <a:pt x="33" y="8"/>
                  <a:pt x="35" y="8"/>
                </a:cubicBezTo>
                <a:close/>
                <a:moveTo>
                  <a:pt x="45" y="152"/>
                </a:moveTo>
                <a:cubicBezTo>
                  <a:pt x="40" y="152"/>
                  <a:pt x="35" y="147"/>
                  <a:pt x="35" y="141"/>
                </a:cubicBezTo>
                <a:cubicBezTo>
                  <a:pt x="35" y="136"/>
                  <a:pt x="40" y="131"/>
                  <a:pt x="45" y="131"/>
                </a:cubicBezTo>
                <a:cubicBezTo>
                  <a:pt x="51" y="131"/>
                  <a:pt x="56" y="136"/>
                  <a:pt x="56" y="141"/>
                </a:cubicBezTo>
                <a:cubicBezTo>
                  <a:pt x="56" y="147"/>
                  <a:pt x="51" y="152"/>
                  <a:pt x="45" y="152"/>
                </a:cubicBezTo>
                <a:close/>
                <a:moveTo>
                  <a:pt x="85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21"/>
                  <a:pt x="5" y="21"/>
                  <a:pt x="5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5" y="32"/>
                  <a:pt x="85" y="32"/>
                  <a:pt x="85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88"/>
                  <a:pt x="37" y="88"/>
                  <a:pt x="37" y="88"/>
                </a:cubicBezTo>
                <a:cubicBezTo>
                  <a:pt x="48" y="88"/>
                  <a:pt x="48" y="88"/>
                  <a:pt x="48" y="88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73" y="88"/>
                  <a:pt x="73" y="88"/>
                  <a:pt x="73" y="88"/>
                </a:cubicBezTo>
                <a:cubicBezTo>
                  <a:pt x="85" y="88"/>
                  <a:pt x="85" y="88"/>
                  <a:pt x="85" y="88"/>
                </a:cubicBezTo>
                <a:lnTo>
                  <a:pt x="85" y="123"/>
                </a:lnTo>
                <a:close/>
                <a:moveTo>
                  <a:pt x="85" y="53"/>
                </a:moveTo>
                <a:cubicBezTo>
                  <a:pt x="85" y="55"/>
                  <a:pt x="84" y="56"/>
                  <a:pt x="83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5" y="56"/>
                  <a:pt x="53" y="55"/>
                  <a:pt x="53" y="53"/>
                </a:cubicBezTo>
                <a:cubicBezTo>
                  <a:pt x="53" y="52"/>
                  <a:pt x="55" y="51"/>
                  <a:pt x="56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4" y="51"/>
                  <a:pt x="85" y="52"/>
                  <a:pt x="85" y="53"/>
                </a:cubicBezTo>
                <a:close/>
                <a:moveTo>
                  <a:pt x="120" y="69"/>
                </a:moveTo>
                <a:cubicBezTo>
                  <a:pt x="56" y="69"/>
                  <a:pt x="56" y="69"/>
                  <a:pt x="56" y="69"/>
                </a:cubicBezTo>
                <a:cubicBezTo>
                  <a:pt x="55" y="69"/>
                  <a:pt x="53" y="68"/>
                  <a:pt x="53" y="67"/>
                </a:cubicBezTo>
                <a:cubicBezTo>
                  <a:pt x="53" y="65"/>
                  <a:pt x="55" y="64"/>
                  <a:pt x="56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2" y="64"/>
                  <a:pt x="123" y="65"/>
                  <a:pt x="123" y="67"/>
                </a:cubicBezTo>
                <a:cubicBezTo>
                  <a:pt x="123" y="68"/>
                  <a:pt x="122" y="69"/>
                  <a:pt x="120" y="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3" name="Freeform 175">
            <a:extLst>
              <a:ext uri="{FF2B5EF4-FFF2-40B4-BE49-F238E27FC236}">
                <a16:creationId xmlns:a16="http://schemas.microsoft.com/office/drawing/2014/main" id="{6BC4B6B5-3724-44E8-912D-5AC18A3D37E3}"/>
              </a:ext>
            </a:extLst>
          </p:cNvPr>
          <p:cNvSpPr>
            <a:spLocks noEditPoints="1"/>
          </p:cNvSpPr>
          <p:nvPr/>
        </p:nvSpPr>
        <p:spPr bwMode="auto">
          <a:xfrm>
            <a:off x="6792914" y="5780088"/>
            <a:ext cx="254000" cy="254000"/>
          </a:xfrm>
          <a:custGeom>
            <a:avLst/>
            <a:gdLst>
              <a:gd name="T0" fmla="*/ 48 w 160"/>
              <a:gd name="T1" fmla="*/ 120 h 160"/>
              <a:gd name="T2" fmla="*/ 112 w 160"/>
              <a:gd name="T3" fmla="*/ 120 h 160"/>
              <a:gd name="T4" fmla="*/ 115 w 160"/>
              <a:gd name="T5" fmla="*/ 117 h 160"/>
              <a:gd name="T6" fmla="*/ 112 w 160"/>
              <a:gd name="T7" fmla="*/ 115 h 160"/>
              <a:gd name="T8" fmla="*/ 48 w 160"/>
              <a:gd name="T9" fmla="*/ 115 h 160"/>
              <a:gd name="T10" fmla="*/ 46 w 160"/>
              <a:gd name="T11" fmla="*/ 117 h 160"/>
              <a:gd name="T12" fmla="*/ 48 w 160"/>
              <a:gd name="T13" fmla="*/ 120 h 160"/>
              <a:gd name="T14" fmla="*/ 48 w 160"/>
              <a:gd name="T15" fmla="*/ 133 h 160"/>
              <a:gd name="T16" fmla="*/ 112 w 160"/>
              <a:gd name="T17" fmla="*/ 133 h 160"/>
              <a:gd name="T18" fmla="*/ 115 w 160"/>
              <a:gd name="T19" fmla="*/ 131 h 160"/>
              <a:gd name="T20" fmla="*/ 112 w 160"/>
              <a:gd name="T21" fmla="*/ 128 h 160"/>
              <a:gd name="T22" fmla="*/ 48 w 160"/>
              <a:gd name="T23" fmla="*/ 128 h 160"/>
              <a:gd name="T24" fmla="*/ 46 w 160"/>
              <a:gd name="T25" fmla="*/ 131 h 160"/>
              <a:gd name="T26" fmla="*/ 48 w 160"/>
              <a:gd name="T27" fmla="*/ 133 h 160"/>
              <a:gd name="T28" fmla="*/ 136 w 160"/>
              <a:gd name="T29" fmla="*/ 45 h 160"/>
              <a:gd name="T30" fmla="*/ 136 w 160"/>
              <a:gd name="T31" fmla="*/ 0 h 160"/>
              <a:gd name="T32" fmla="*/ 24 w 160"/>
              <a:gd name="T33" fmla="*/ 0 h 160"/>
              <a:gd name="T34" fmla="*/ 24 w 160"/>
              <a:gd name="T35" fmla="*/ 45 h 160"/>
              <a:gd name="T36" fmla="*/ 0 w 160"/>
              <a:gd name="T37" fmla="*/ 45 h 160"/>
              <a:gd name="T38" fmla="*/ 0 w 160"/>
              <a:gd name="T39" fmla="*/ 136 h 160"/>
              <a:gd name="T40" fmla="*/ 16 w 160"/>
              <a:gd name="T41" fmla="*/ 136 h 160"/>
              <a:gd name="T42" fmla="*/ 16 w 160"/>
              <a:gd name="T43" fmla="*/ 144 h 160"/>
              <a:gd name="T44" fmla="*/ 24 w 160"/>
              <a:gd name="T45" fmla="*/ 144 h 160"/>
              <a:gd name="T46" fmla="*/ 24 w 160"/>
              <a:gd name="T47" fmla="*/ 160 h 160"/>
              <a:gd name="T48" fmla="*/ 136 w 160"/>
              <a:gd name="T49" fmla="*/ 160 h 160"/>
              <a:gd name="T50" fmla="*/ 136 w 160"/>
              <a:gd name="T51" fmla="*/ 144 h 160"/>
              <a:gd name="T52" fmla="*/ 144 w 160"/>
              <a:gd name="T53" fmla="*/ 144 h 160"/>
              <a:gd name="T54" fmla="*/ 144 w 160"/>
              <a:gd name="T55" fmla="*/ 136 h 160"/>
              <a:gd name="T56" fmla="*/ 160 w 160"/>
              <a:gd name="T57" fmla="*/ 136 h 160"/>
              <a:gd name="T58" fmla="*/ 160 w 160"/>
              <a:gd name="T59" fmla="*/ 45 h 160"/>
              <a:gd name="T60" fmla="*/ 136 w 160"/>
              <a:gd name="T61" fmla="*/ 45 h 160"/>
              <a:gd name="T62" fmla="*/ 30 w 160"/>
              <a:gd name="T63" fmla="*/ 5 h 160"/>
              <a:gd name="T64" fmla="*/ 131 w 160"/>
              <a:gd name="T65" fmla="*/ 5 h 160"/>
              <a:gd name="T66" fmla="*/ 131 w 160"/>
              <a:gd name="T67" fmla="*/ 45 h 160"/>
              <a:gd name="T68" fmla="*/ 30 w 160"/>
              <a:gd name="T69" fmla="*/ 45 h 160"/>
              <a:gd name="T70" fmla="*/ 30 w 160"/>
              <a:gd name="T71" fmla="*/ 5 h 160"/>
              <a:gd name="T72" fmla="*/ 131 w 160"/>
              <a:gd name="T73" fmla="*/ 144 h 160"/>
              <a:gd name="T74" fmla="*/ 131 w 160"/>
              <a:gd name="T75" fmla="*/ 155 h 160"/>
              <a:gd name="T76" fmla="*/ 30 w 160"/>
              <a:gd name="T77" fmla="*/ 155 h 160"/>
              <a:gd name="T78" fmla="*/ 30 w 160"/>
              <a:gd name="T79" fmla="*/ 99 h 160"/>
              <a:gd name="T80" fmla="*/ 131 w 160"/>
              <a:gd name="T81" fmla="*/ 99 h 160"/>
              <a:gd name="T82" fmla="*/ 131 w 160"/>
              <a:gd name="T83" fmla="*/ 144 h 160"/>
              <a:gd name="T84" fmla="*/ 134 w 160"/>
              <a:gd name="T85" fmla="*/ 85 h 160"/>
              <a:gd name="T86" fmla="*/ 120 w 160"/>
              <a:gd name="T87" fmla="*/ 72 h 160"/>
              <a:gd name="T88" fmla="*/ 134 w 160"/>
              <a:gd name="T89" fmla="*/ 59 h 160"/>
              <a:gd name="T90" fmla="*/ 147 w 160"/>
              <a:gd name="T91" fmla="*/ 72 h 160"/>
              <a:gd name="T92" fmla="*/ 134 w 160"/>
              <a:gd name="T93" fmla="*/ 85 h 160"/>
              <a:gd name="T94" fmla="*/ 134 w 160"/>
              <a:gd name="T95" fmla="*/ 64 h 160"/>
              <a:gd name="T96" fmla="*/ 126 w 160"/>
              <a:gd name="T97" fmla="*/ 72 h 160"/>
              <a:gd name="T98" fmla="*/ 134 w 160"/>
              <a:gd name="T99" fmla="*/ 80 h 160"/>
              <a:gd name="T100" fmla="*/ 142 w 160"/>
              <a:gd name="T101" fmla="*/ 72 h 160"/>
              <a:gd name="T102" fmla="*/ 134 w 160"/>
              <a:gd name="T103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48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4" y="120"/>
                  <a:pt x="115" y="119"/>
                  <a:pt x="115" y="117"/>
                </a:cubicBezTo>
                <a:cubicBezTo>
                  <a:pt x="115" y="116"/>
                  <a:pt x="114" y="115"/>
                  <a:pt x="112" y="115"/>
                </a:cubicBezTo>
                <a:cubicBezTo>
                  <a:pt x="48" y="115"/>
                  <a:pt x="48" y="115"/>
                  <a:pt x="48" y="115"/>
                </a:cubicBezTo>
                <a:cubicBezTo>
                  <a:pt x="47" y="115"/>
                  <a:pt x="46" y="116"/>
                  <a:pt x="46" y="117"/>
                </a:cubicBezTo>
                <a:cubicBezTo>
                  <a:pt x="46" y="119"/>
                  <a:pt x="47" y="120"/>
                  <a:pt x="48" y="120"/>
                </a:cubicBezTo>
                <a:close/>
                <a:moveTo>
                  <a:pt x="48" y="133"/>
                </a:moveTo>
                <a:cubicBezTo>
                  <a:pt x="112" y="133"/>
                  <a:pt x="112" y="133"/>
                  <a:pt x="112" y="133"/>
                </a:cubicBezTo>
                <a:cubicBezTo>
                  <a:pt x="114" y="133"/>
                  <a:pt x="115" y="132"/>
                  <a:pt x="115" y="131"/>
                </a:cubicBezTo>
                <a:cubicBezTo>
                  <a:pt x="115" y="129"/>
                  <a:pt x="114" y="128"/>
                  <a:pt x="112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7" y="128"/>
                  <a:pt x="46" y="129"/>
                  <a:pt x="46" y="131"/>
                </a:cubicBezTo>
                <a:cubicBezTo>
                  <a:pt x="46" y="132"/>
                  <a:pt x="47" y="133"/>
                  <a:pt x="48" y="133"/>
                </a:cubicBezTo>
                <a:close/>
                <a:moveTo>
                  <a:pt x="136" y="45"/>
                </a:moveTo>
                <a:cubicBezTo>
                  <a:pt x="136" y="0"/>
                  <a:pt x="136" y="0"/>
                  <a:pt x="13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45"/>
                  <a:pt x="24" y="45"/>
                  <a:pt x="24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36"/>
                  <a:pt x="0" y="136"/>
                  <a:pt x="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45"/>
                  <a:pt x="160" y="45"/>
                  <a:pt x="160" y="45"/>
                </a:cubicBezTo>
                <a:lnTo>
                  <a:pt x="136" y="45"/>
                </a:lnTo>
                <a:close/>
                <a:moveTo>
                  <a:pt x="30" y="5"/>
                </a:moveTo>
                <a:cubicBezTo>
                  <a:pt x="131" y="5"/>
                  <a:pt x="131" y="5"/>
                  <a:pt x="131" y="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30" y="45"/>
                  <a:pt x="30" y="45"/>
                  <a:pt x="30" y="45"/>
                </a:cubicBezTo>
                <a:lnTo>
                  <a:pt x="30" y="5"/>
                </a:lnTo>
                <a:close/>
                <a:moveTo>
                  <a:pt x="131" y="144"/>
                </a:moveTo>
                <a:cubicBezTo>
                  <a:pt x="131" y="155"/>
                  <a:pt x="131" y="155"/>
                  <a:pt x="1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99"/>
                  <a:pt x="30" y="99"/>
                  <a:pt x="30" y="99"/>
                </a:cubicBezTo>
                <a:cubicBezTo>
                  <a:pt x="131" y="99"/>
                  <a:pt x="131" y="99"/>
                  <a:pt x="131" y="99"/>
                </a:cubicBezTo>
                <a:lnTo>
                  <a:pt x="131" y="144"/>
                </a:lnTo>
                <a:close/>
                <a:moveTo>
                  <a:pt x="134" y="85"/>
                </a:moveTo>
                <a:cubicBezTo>
                  <a:pt x="126" y="85"/>
                  <a:pt x="120" y="79"/>
                  <a:pt x="120" y="72"/>
                </a:cubicBezTo>
                <a:cubicBezTo>
                  <a:pt x="120" y="65"/>
                  <a:pt x="126" y="59"/>
                  <a:pt x="134" y="59"/>
                </a:cubicBezTo>
                <a:cubicBezTo>
                  <a:pt x="141" y="59"/>
                  <a:pt x="147" y="65"/>
                  <a:pt x="147" y="72"/>
                </a:cubicBezTo>
                <a:cubicBezTo>
                  <a:pt x="147" y="79"/>
                  <a:pt x="141" y="85"/>
                  <a:pt x="134" y="85"/>
                </a:cubicBezTo>
                <a:close/>
                <a:moveTo>
                  <a:pt x="134" y="64"/>
                </a:moveTo>
                <a:cubicBezTo>
                  <a:pt x="129" y="64"/>
                  <a:pt x="126" y="68"/>
                  <a:pt x="126" y="72"/>
                </a:cubicBezTo>
                <a:cubicBezTo>
                  <a:pt x="126" y="77"/>
                  <a:pt x="129" y="80"/>
                  <a:pt x="134" y="80"/>
                </a:cubicBezTo>
                <a:cubicBezTo>
                  <a:pt x="138" y="80"/>
                  <a:pt x="142" y="77"/>
                  <a:pt x="142" y="72"/>
                </a:cubicBezTo>
                <a:cubicBezTo>
                  <a:pt x="142" y="68"/>
                  <a:pt x="138" y="64"/>
                  <a:pt x="134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4" name="Freeform 176">
            <a:extLst>
              <a:ext uri="{FF2B5EF4-FFF2-40B4-BE49-F238E27FC236}">
                <a16:creationId xmlns:a16="http://schemas.microsoft.com/office/drawing/2014/main" id="{9B453F86-DA81-44B3-A476-58C9BCE02BD0}"/>
              </a:ext>
            </a:extLst>
          </p:cNvPr>
          <p:cNvSpPr>
            <a:spLocks/>
          </p:cNvSpPr>
          <p:nvPr/>
        </p:nvSpPr>
        <p:spPr bwMode="auto">
          <a:xfrm>
            <a:off x="9063039" y="5780088"/>
            <a:ext cx="50800" cy="44450"/>
          </a:xfrm>
          <a:custGeom>
            <a:avLst/>
            <a:gdLst>
              <a:gd name="T0" fmla="*/ 18 w 32"/>
              <a:gd name="T1" fmla="*/ 28 h 28"/>
              <a:gd name="T2" fmla="*/ 32 w 32"/>
              <a:gd name="T3" fmla="*/ 28 h 28"/>
              <a:gd name="T4" fmla="*/ 10 w 32"/>
              <a:gd name="T5" fmla="*/ 2 h 28"/>
              <a:gd name="T6" fmla="*/ 2 w 32"/>
              <a:gd name="T7" fmla="*/ 2 h 28"/>
              <a:gd name="T8" fmla="*/ 2 w 32"/>
              <a:gd name="T9" fmla="*/ 9 h 28"/>
              <a:gd name="T10" fmla="*/ 18 w 32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8">
                <a:moveTo>
                  <a:pt x="18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0"/>
                  <a:pt x="5" y="0"/>
                  <a:pt x="2" y="2"/>
                </a:cubicBezTo>
                <a:cubicBezTo>
                  <a:pt x="0" y="4"/>
                  <a:pt x="0" y="7"/>
                  <a:pt x="2" y="9"/>
                </a:cubicBezTo>
                <a:lnTo>
                  <a:pt x="18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5" name="Freeform 177">
            <a:extLst>
              <a:ext uri="{FF2B5EF4-FFF2-40B4-BE49-F238E27FC236}">
                <a16:creationId xmlns:a16="http://schemas.microsoft.com/office/drawing/2014/main" id="{7A0D03ED-A093-4958-B06F-1263354DADD0}"/>
              </a:ext>
            </a:extLst>
          </p:cNvPr>
          <p:cNvSpPr>
            <a:spLocks/>
          </p:cNvSpPr>
          <p:nvPr/>
        </p:nvSpPr>
        <p:spPr bwMode="auto">
          <a:xfrm>
            <a:off x="9131301" y="5797551"/>
            <a:ext cx="39688" cy="26988"/>
          </a:xfrm>
          <a:custGeom>
            <a:avLst/>
            <a:gdLst>
              <a:gd name="T0" fmla="*/ 23 w 25"/>
              <a:gd name="T1" fmla="*/ 9 h 17"/>
              <a:gd name="T2" fmla="*/ 23 w 25"/>
              <a:gd name="T3" fmla="*/ 2 h 17"/>
              <a:gd name="T4" fmla="*/ 15 w 25"/>
              <a:gd name="T5" fmla="*/ 2 h 17"/>
              <a:gd name="T6" fmla="*/ 0 w 25"/>
              <a:gd name="T7" fmla="*/ 17 h 17"/>
              <a:gd name="T8" fmla="*/ 15 w 25"/>
              <a:gd name="T9" fmla="*/ 17 h 17"/>
              <a:gd name="T10" fmla="*/ 23 w 25"/>
              <a:gd name="T11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17">
                <a:moveTo>
                  <a:pt x="23" y="9"/>
                </a:moveTo>
                <a:cubicBezTo>
                  <a:pt x="25" y="7"/>
                  <a:pt x="25" y="4"/>
                  <a:pt x="23" y="2"/>
                </a:cubicBezTo>
                <a:cubicBezTo>
                  <a:pt x="20" y="0"/>
                  <a:pt x="17" y="0"/>
                  <a:pt x="15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15" y="17"/>
                  <a:pt x="15" y="17"/>
                  <a:pt x="15" y="17"/>
                </a:cubicBezTo>
                <a:lnTo>
                  <a:pt x="23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6" name="Freeform 178">
            <a:extLst>
              <a:ext uri="{FF2B5EF4-FFF2-40B4-BE49-F238E27FC236}">
                <a16:creationId xmlns:a16="http://schemas.microsoft.com/office/drawing/2014/main" id="{194C193A-DC40-45A5-8810-0EACA9D6559E}"/>
              </a:ext>
            </a:extLst>
          </p:cNvPr>
          <p:cNvSpPr>
            <a:spLocks noEditPoints="1"/>
          </p:cNvSpPr>
          <p:nvPr/>
        </p:nvSpPr>
        <p:spPr bwMode="auto">
          <a:xfrm>
            <a:off x="8994776" y="5834063"/>
            <a:ext cx="252413" cy="173038"/>
          </a:xfrm>
          <a:custGeom>
            <a:avLst/>
            <a:gdLst>
              <a:gd name="T0" fmla="*/ 148 w 160"/>
              <a:gd name="T1" fmla="*/ 0 h 109"/>
              <a:gd name="T2" fmla="*/ 12 w 160"/>
              <a:gd name="T3" fmla="*/ 0 h 109"/>
              <a:gd name="T4" fmla="*/ 0 w 160"/>
              <a:gd name="T5" fmla="*/ 12 h 109"/>
              <a:gd name="T6" fmla="*/ 0 w 160"/>
              <a:gd name="T7" fmla="*/ 97 h 109"/>
              <a:gd name="T8" fmla="*/ 12 w 160"/>
              <a:gd name="T9" fmla="*/ 109 h 109"/>
              <a:gd name="T10" fmla="*/ 148 w 160"/>
              <a:gd name="T11" fmla="*/ 109 h 109"/>
              <a:gd name="T12" fmla="*/ 160 w 160"/>
              <a:gd name="T13" fmla="*/ 97 h 109"/>
              <a:gd name="T14" fmla="*/ 160 w 160"/>
              <a:gd name="T15" fmla="*/ 12 h 109"/>
              <a:gd name="T16" fmla="*/ 148 w 160"/>
              <a:gd name="T17" fmla="*/ 0 h 109"/>
              <a:gd name="T18" fmla="*/ 113 w 160"/>
              <a:gd name="T19" fmla="*/ 84 h 109"/>
              <a:gd name="T20" fmla="*/ 105 w 160"/>
              <a:gd name="T21" fmla="*/ 92 h 109"/>
              <a:gd name="T22" fmla="*/ 26 w 160"/>
              <a:gd name="T23" fmla="*/ 92 h 109"/>
              <a:gd name="T24" fmla="*/ 18 w 160"/>
              <a:gd name="T25" fmla="*/ 84 h 109"/>
              <a:gd name="T26" fmla="*/ 18 w 160"/>
              <a:gd name="T27" fmla="*/ 25 h 109"/>
              <a:gd name="T28" fmla="*/ 26 w 160"/>
              <a:gd name="T29" fmla="*/ 17 h 109"/>
              <a:gd name="T30" fmla="*/ 105 w 160"/>
              <a:gd name="T31" fmla="*/ 17 h 109"/>
              <a:gd name="T32" fmla="*/ 113 w 160"/>
              <a:gd name="T33" fmla="*/ 25 h 109"/>
              <a:gd name="T34" fmla="*/ 113 w 160"/>
              <a:gd name="T35" fmla="*/ 84 h 109"/>
              <a:gd name="T36" fmla="*/ 147 w 160"/>
              <a:gd name="T37" fmla="*/ 66 h 109"/>
              <a:gd name="T38" fmla="*/ 145 w 160"/>
              <a:gd name="T39" fmla="*/ 67 h 109"/>
              <a:gd name="T40" fmla="*/ 128 w 160"/>
              <a:gd name="T41" fmla="*/ 67 h 109"/>
              <a:gd name="T42" fmla="*/ 126 w 160"/>
              <a:gd name="T43" fmla="*/ 66 h 109"/>
              <a:gd name="T44" fmla="*/ 126 w 160"/>
              <a:gd name="T45" fmla="*/ 53 h 109"/>
              <a:gd name="T46" fmla="*/ 128 w 160"/>
              <a:gd name="T47" fmla="*/ 51 h 109"/>
              <a:gd name="T48" fmla="*/ 145 w 160"/>
              <a:gd name="T49" fmla="*/ 51 h 109"/>
              <a:gd name="T50" fmla="*/ 147 w 160"/>
              <a:gd name="T51" fmla="*/ 53 h 109"/>
              <a:gd name="T52" fmla="*/ 147 w 160"/>
              <a:gd name="T53" fmla="*/ 66 h 109"/>
              <a:gd name="T54" fmla="*/ 147 w 160"/>
              <a:gd name="T55" fmla="*/ 38 h 109"/>
              <a:gd name="T56" fmla="*/ 145 w 160"/>
              <a:gd name="T57" fmla="*/ 40 h 109"/>
              <a:gd name="T58" fmla="*/ 128 w 160"/>
              <a:gd name="T59" fmla="*/ 40 h 109"/>
              <a:gd name="T60" fmla="*/ 126 w 160"/>
              <a:gd name="T61" fmla="*/ 38 h 109"/>
              <a:gd name="T62" fmla="*/ 126 w 160"/>
              <a:gd name="T63" fmla="*/ 25 h 109"/>
              <a:gd name="T64" fmla="*/ 128 w 160"/>
              <a:gd name="T65" fmla="*/ 23 h 109"/>
              <a:gd name="T66" fmla="*/ 145 w 160"/>
              <a:gd name="T67" fmla="*/ 23 h 109"/>
              <a:gd name="T68" fmla="*/ 147 w 160"/>
              <a:gd name="T69" fmla="*/ 25 h 109"/>
              <a:gd name="T70" fmla="*/ 147 w 160"/>
              <a:gd name="T71" fmla="*/ 38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09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4"/>
                  <a:pt x="5" y="109"/>
                  <a:pt x="12" y="109"/>
                </a:cubicBezTo>
                <a:cubicBezTo>
                  <a:pt x="148" y="109"/>
                  <a:pt x="148" y="109"/>
                  <a:pt x="148" y="109"/>
                </a:cubicBezTo>
                <a:cubicBezTo>
                  <a:pt x="155" y="109"/>
                  <a:pt x="160" y="104"/>
                  <a:pt x="160" y="97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13" y="84"/>
                </a:moveTo>
                <a:cubicBezTo>
                  <a:pt x="113" y="89"/>
                  <a:pt x="109" y="92"/>
                  <a:pt x="105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21" y="92"/>
                  <a:pt x="18" y="89"/>
                  <a:pt x="18" y="84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0"/>
                  <a:pt x="21" y="17"/>
                  <a:pt x="26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9" y="17"/>
                  <a:pt x="113" y="20"/>
                  <a:pt x="113" y="25"/>
                </a:cubicBezTo>
                <a:lnTo>
                  <a:pt x="113" y="84"/>
                </a:lnTo>
                <a:close/>
                <a:moveTo>
                  <a:pt x="147" y="66"/>
                </a:moveTo>
                <a:cubicBezTo>
                  <a:pt x="147" y="67"/>
                  <a:pt x="146" y="67"/>
                  <a:pt x="145" y="67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7" y="67"/>
                  <a:pt x="126" y="67"/>
                  <a:pt x="126" y="66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6" y="52"/>
                  <a:pt x="127" y="51"/>
                  <a:pt x="128" y="51"/>
                </a:cubicBezTo>
                <a:cubicBezTo>
                  <a:pt x="145" y="51"/>
                  <a:pt x="145" y="51"/>
                  <a:pt x="145" y="51"/>
                </a:cubicBezTo>
                <a:cubicBezTo>
                  <a:pt x="146" y="51"/>
                  <a:pt x="147" y="52"/>
                  <a:pt x="147" y="53"/>
                </a:cubicBezTo>
                <a:lnTo>
                  <a:pt x="147" y="66"/>
                </a:lnTo>
                <a:close/>
                <a:moveTo>
                  <a:pt x="147" y="38"/>
                </a:moveTo>
                <a:cubicBezTo>
                  <a:pt x="147" y="39"/>
                  <a:pt x="146" y="40"/>
                  <a:pt x="145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7" y="40"/>
                  <a:pt x="126" y="39"/>
                  <a:pt x="126" y="38"/>
                </a:cubicBezTo>
                <a:cubicBezTo>
                  <a:pt x="126" y="25"/>
                  <a:pt x="126" y="25"/>
                  <a:pt x="126" y="25"/>
                </a:cubicBezTo>
                <a:cubicBezTo>
                  <a:pt x="126" y="24"/>
                  <a:pt x="127" y="23"/>
                  <a:pt x="128" y="23"/>
                </a:cubicBezTo>
                <a:cubicBezTo>
                  <a:pt x="145" y="23"/>
                  <a:pt x="145" y="23"/>
                  <a:pt x="145" y="23"/>
                </a:cubicBezTo>
                <a:cubicBezTo>
                  <a:pt x="146" y="23"/>
                  <a:pt x="147" y="24"/>
                  <a:pt x="147" y="25"/>
                </a:cubicBezTo>
                <a:lnTo>
                  <a:pt x="147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7" name="Freeform 179">
            <a:extLst>
              <a:ext uri="{FF2B5EF4-FFF2-40B4-BE49-F238E27FC236}">
                <a16:creationId xmlns:a16="http://schemas.microsoft.com/office/drawing/2014/main" id="{21E9251D-7FB3-4352-8CF7-4017766DA53D}"/>
              </a:ext>
            </a:extLst>
          </p:cNvPr>
          <p:cNvSpPr>
            <a:spLocks/>
          </p:cNvSpPr>
          <p:nvPr/>
        </p:nvSpPr>
        <p:spPr bwMode="auto">
          <a:xfrm>
            <a:off x="9013826" y="6016626"/>
            <a:ext cx="28575" cy="17463"/>
          </a:xfrm>
          <a:custGeom>
            <a:avLst/>
            <a:gdLst>
              <a:gd name="T0" fmla="*/ 0 w 18"/>
              <a:gd name="T1" fmla="*/ 5 h 11"/>
              <a:gd name="T2" fmla="*/ 6 w 18"/>
              <a:gd name="T3" fmla="*/ 11 h 11"/>
              <a:gd name="T4" fmla="*/ 12 w 18"/>
              <a:gd name="T5" fmla="*/ 11 h 11"/>
              <a:gd name="T6" fmla="*/ 18 w 18"/>
              <a:gd name="T7" fmla="*/ 5 h 11"/>
              <a:gd name="T8" fmla="*/ 18 w 18"/>
              <a:gd name="T9" fmla="*/ 0 h 11"/>
              <a:gd name="T10" fmla="*/ 0 w 18"/>
              <a:gd name="T11" fmla="*/ 0 h 11"/>
              <a:gd name="T12" fmla="*/ 0 w 18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1">
                <a:moveTo>
                  <a:pt x="0" y="5"/>
                </a:moveTo>
                <a:cubicBezTo>
                  <a:pt x="0" y="8"/>
                  <a:pt x="3" y="11"/>
                  <a:pt x="6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6" y="11"/>
                  <a:pt x="18" y="8"/>
                  <a:pt x="18" y="5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0"/>
                  <a:pt x="0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8" name="Freeform 180">
            <a:extLst>
              <a:ext uri="{FF2B5EF4-FFF2-40B4-BE49-F238E27FC236}">
                <a16:creationId xmlns:a16="http://schemas.microsoft.com/office/drawing/2014/main" id="{970B21E4-66F4-4FCF-AFE7-EF8BD574527A}"/>
              </a:ext>
            </a:extLst>
          </p:cNvPr>
          <p:cNvSpPr>
            <a:spLocks/>
          </p:cNvSpPr>
          <p:nvPr/>
        </p:nvSpPr>
        <p:spPr bwMode="auto">
          <a:xfrm>
            <a:off x="9201151" y="6016626"/>
            <a:ext cx="26988" cy="17463"/>
          </a:xfrm>
          <a:custGeom>
            <a:avLst/>
            <a:gdLst>
              <a:gd name="T0" fmla="*/ 0 w 18"/>
              <a:gd name="T1" fmla="*/ 5 h 11"/>
              <a:gd name="T2" fmla="*/ 6 w 18"/>
              <a:gd name="T3" fmla="*/ 11 h 11"/>
              <a:gd name="T4" fmla="*/ 12 w 18"/>
              <a:gd name="T5" fmla="*/ 11 h 11"/>
              <a:gd name="T6" fmla="*/ 18 w 18"/>
              <a:gd name="T7" fmla="*/ 5 h 11"/>
              <a:gd name="T8" fmla="*/ 18 w 18"/>
              <a:gd name="T9" fmla="*/ 0 h 11"/>
              <a:gd name="T10" fmla="*/ 0 w 18"/>
              <a:gd name="T11" fmla="*/ 0 h 11"/>
              <a:gd name="T12" fmla="*/ 0 w 18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1">
                <a:moveTo>
                  <a:pt x="0" y="5"/>
                </a:moveTo>
                <a:cubicBezTo>
                  <a:pt x="0" y="8"/>
                  <a:pt x="2" y="11"/>
                  <a:pt x="6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5" y="11"/>
                  <a:pt x="18" y="8"/>
                  <a:pt x="18" y="5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0"/>
                  <a:pt x="0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9" name="Freeform 181">
            <a:extLst>
              <a:ext uri="{FF2B5EF4-FFF2-40B4-BE49-F238E27FC236}">
                <a16:creationId xmlns:a16="http://schemas.microsoft.com/office/drawing/2014/main" id="{14621DD9-3251-4CB2-A144-C605EBF10D89}"/>
              </a:ext>
            </a:extLst>
          </p:cNvPr>
          <p:cNvSpPr>
            <a:spLocks noEditPoints="1"/>
          </p:cNvSpPr>
          <p:nvPr/>
        </p:nvSpPr>
        <p:spPr bwMode="auto">
          <a:xfrm>
            <a:off x="11201401" y="5772151"/>
            <a:ext cx="249238" cy="261938"/>
          </a:xfrm>
          <a:custGeom>
            <a:avLst/>
            <a:gdLst>
              <a:gd name="T0" fmla="*/ 135 w 157"/>
              <a:gd name="T1" fmla="*/ 116 h 165"/>
              <a:gd name="T2" fmla="*/ 106 w 157"/>
              <a:gd name="T3" fmla="*/ 111 h 165"/>
              <a:gd name="T4" fmla="*/ 100 w 157"/>
              <a:gd name="T5" fmla="*/ 116 h 165"/>
              <a:gd name="T6" fmla="*/ 59 w 157"/>
              <a:gd name="T7" fmla="*/ 102 h 165"/>
              <a:gd name="T8" fmla="*/ 51 w 157"/>
              <a:gd name="T9" fmla="*/ 59 h 165"/>
              <a:gd name="T10" fmla="*/ 56 w 157"/>
              <a:gd name="T11" fmla="*/ 54 h 165"/>
              <a:gd name="T12" fmla="*/ 55 w 157"/>
              <a:gd name="T13" fmla="*/ 25 h 165"/>
              <a:gd name="T14" fmla="*/ 51 w 157"/>
              <a:gd name="T15" fmla="*/ 18 h 165"/>
              <a:gd name="T16" fmla="*/ 27 w 157"/>
              <a:gd name="T17" fmla="*/ 9 h 165"/>
              <a:gd name="T18" fmla="*/ 22 w 157"/>
              <a:gd name="T19" fmla="*/ 13 h 165"/>
              <a:gd name="T20" fmla="*/ 3 w 157"/>
              <a:gd name="T21" fmla="*/ 45 h 165"/>
              <a:gd name="T22" fmla="*/ 36 w 157"/>
              <a:gd name="T23" fmla="*/ 122 h 165"/>
              <a:gd name="T24" fmla="*/ 108 w 157"/>
              <a:gd name="T25" fmla="*/ 165 h 165"/>
              <a:gd name="T26" fmla="*/ 142 w 157"/>
              <a:gd name="T27" fmla="*/ 151 h 165"/>
              <a:gd name="T28" fmla="*/ 147 w 157"/>
              <a:gd name="T29" fmla="*/ 146 h 165"/>
              <a:gd name="T30" fmla="*/ 141 w 157"/>
              <a:gd name="T31" fmla="*/ 121 h 165"/>
              <a:gd name="T32" fmla="*/ 135 w 157"/>
              <a:gd name="T33" fmla="*/ 116 h 165"/>
              <a:gd name="T34" fmla="*/ 135 w 157"/>
              <a:gd name="T35" fmla="*/ 116 h 165"/>
              <a:gd name="T36" fmla="*/ 135 w 157"/>
              <a:gd name="T37" fmla="*/ 116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7" h="165">
                <a:moveTo>
                  <a:pt x="135" y="116"/>
                </a:moveTo>
                <a:cubicBezTo>
                  <a:pt x="125" y="108"/>
                  <a:pt x="116" y="103"/>
                  <a:pt x="106" y="111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6" y="120"/>
                  <a:pt x="89" y="137"/>
                  <a:pt x="59" y="102"/>
                </a:cubicBezTo>
                <a:cubicBezTo>
                  <a:pt x="29" y="68"/>
                  <a:pt x="46" y="63"/>
                  <a:pt x="51" y="59"/>
                </a:cubicBezTo>
                <a:cubicBezTo>
                  <a:pt x="56" y="54"/>
                  <a:pt x="56" y="54"/>
                  <a:pt x="56" y="54"/>
                </a:cubicBezTo>
                <a:cubicBezTo>
                  <a:pt x="66" y="46"/>
                  <a:pt x="62" y="35"/>
                  <a:pt x="55" y="25"/>
                </a:cubicBezTo>
                <a:cubicBezTo>
                  <a:pt x="51" y="18"/>
                  <a:pt x="51" y="18"/>
                  <a:pt x="51" y="18"/>
                </a:cubicBezTo>
                <a:cubicBezTo>
                  <a:pt x="44" y="7"/>
                  <a:pt x="37" y="0"/>
                  <a:pt x="27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18" y="16"/>
                  <a:pt x="6" y="26"/>
                  <a:pt x="3" y="45"/>
                </a:cubicBezTo>
                <a:cubicBezTo>
                  <a:pt x="0" y="68"/>
                  <a:pt x="11" y="94"/>
                  <a:pt x="36" y="122"/>
                </a:cubicBezTo>
                <a:cubicBezTo>
                  <a:pt x="60" y="151"/>
                  <a:pt x="85" y="165"/>
                  <a:pt x="108" y="165"/>
                </a:cubicBezTo>
                <a:cubicBezTo>
                  <a:pt x="127" y="165"/>
                  <a:pt x="138" y="155"/>
                  <a:pt x="142" y="151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57" y="138"/>
                  <a:pt x="151" y="130"/>
                  <a:pt x="141" y="121"/>
                </a:cubicBezTo>
                <a:lnTo>
                  <a:pt x="135" y="116"/>
                </a:lnTo>
                <a:close/>
                <a:moveTo>
                  <a:pt x="135" y="116"/>
                </a:moveTo>
                <a:cubicBezTo>
                  <a:pt x="135" y="116"/>
                  <a:pt x="135" y="116"/>
                  <a:pt x="135" y="1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0" name="Freeform 182">
            <a:extLst>
              <a:ext uri="{FF2B5EF4-FFF2-40B4-BE49-F238E27FC236}">
                <a16:creationId xmlns:a16="http://schemas.microsoft.com/office/drawing/2014/main" id="{A6D8DBA3-8F63-435F-AF0C-A089B8E6E48C}"/>
              </a:ext>
            </a:extLst>
          </p:cNvPr>
          <p:cNvSpPr>
            <a:spLocks noEditPoints="1"/>
          </p:cNvSpPr>
          <p:nvPr/>
        </p:nvSpPr>
        <p:spPr bwMode="auto">
          <a:xfrm>
            <a:off x="6242051" y="5784851"/>
            <a:ext cx="254000" cy="244475"/>
          </a:xfrm>
          <a:custGeom>
            <a:avLst/>
            <a:gdLst>
              <a:gd name="T0" fmla="*/ 0 w 160"/>
              <a:gd name="T1" fmla="*/ 94 h 154"/>
              <a:gd name="T2" fmla="*/ 78 w 160"/>
              <a:gd name="T3" fmla="*/ 128 h 154"/>
              <a:gd name="T4" fmla="*/ 0 w 160"/>
              <a:gd name="T5" fmla="*/ 141 h 154"/>
              <a:gd name="T6" fmla="*/ 80 w 160"/>
              <a:gd name="T7" fmla="*/ 154 h 154"/>
              <a:gd name="T8" fmla="*/ 160 w 160"/>
              <a:gd name="T9" fmla="*/ 141 h 154"/>
              <a:gd name="T10" fmla="*/ 83 w 160"/>
              <a:gd name="T11" fmla="*/ 128 h 154"/>
              <a:gd name="T12" fmla="*/ 160 w 160"/>
              <a:gd name="T13" fmla="*/ 94 h 154"/>
              <a:gd name="T14" fmla="*/ 3 w 160"/>
              <a:gd name="T15" fmla="*/ 56 h 154"/>
              <a:gd name="T16" fmla="*/ 28 w 160"/>
              <a:gd name="T17" fmla="*/ 66 h 154"/>
              <a:gd name="T18" fmla="*/ 88 w 160"/>
              <a:gd name="T19" fmla="*/ 141 h 154"/>
              <a:gd name="T20" fmla="*/ 80 w 160"/>
              <a:gd name="T21" fmla="*/ 133 h 154"/>
              <a:gd name="T22" fmla="*/ 88 w 160"/>
              <a:gd name="T23" fmla="*/ 74 h 154"/>
              <a:gd name="T24" fmla="*/ 91 w 160"/>
              <a:gd name="T25" fmla="*/ 77 h 154"/>
              <a:gd name="T26" fmla="*/ 96 w 160"/>
              <a:gd name="T27" fmla="*/ 80 h 154"/>
              <a:gd name="T28" fmla="*/ 102 w 160"/>
              <a:gd name="T29" fmla="*/ 77 h 154"/>
              <a:gd name="T30" fmla="*/ 104 w 160"/>
              <a:gd name="T31" fmla="*/ 74 h 154"/>
              <a:gd name="T32" fmla="*/ 104 w 160"/>
              <a:gd name="T33" fmla="*/ 82 h 154"/>
              <a:gd name="T34" fmla="*/ 107 w 160"/>
              <a:gd name="T35" fmla="*/ 85 h 154"/>
              <a:gd name="T36" fmla="*/ 112 w 160"/>
              <a:gd name="T37" fmla="*/ 72 h 154"/>
              <a:gd name="T38" fmla="*/ 118 w 160"/>
              <a:gd name="T39" fmla="*/ 85 h 154"/>
              <a:gd name="T40" fmla="*/ 120 w 160"/>
              <a:gd name="T41" fmla="*/ 82 h 154"/>
              <a:gd name="T42" fmla="*/ 120 w 160"/>
              <a:gd name="T43" fmla="*/ 74 h 154"/>
              <a:gd name="T44" fmla="*/ 123 w 160"/>
              <a:gd name="T45" fmla="*/ 77 h 154"/>
              <a:gd name="T46" fmla="*/ 128 w 160"/>
              <a:gd name="T47" fmla="*/ 80 h 154"/>
              <a:gd name="T48" fmla="*/ 134 w 160"/>
              <a:gd name="T49" fmla="*/ 77 h 154"/>
              <a:gd name="T50" fmla="*/ 136 w 160"/>
              <a:gd name="T51" fmla="*/ 74 h 154"/>
              <a:gd name="T52" fmla="*/ 136 w 160"/>
              <a:gd name="T53" fmla="*/ 82 h 154"/>
              <a:gd name="T54" fmla="*/ 139 w 160"/>
              <a:gd name="T55" fmla="*/ 85 h 154"/>
              <a:gd name="T56" fmla="*/ 0 w 160"/>
              <a:gd name="T57" fmla="*/ 12 h 154"/>
              <a:gd name="T58" fmla="*/ 158 w 160"/>
              <a:gd name="T59" fmla="*/ 50 h 154"/>
              <a:gd name="T60" fmla="*/ 148 w 160"/>
              <a:gd name="T61" fmla="*/ 0 h 154"/>
              <a:gd name="T62" fmla="*/ 28 w 160"/>
              <a:gd name="T63" fmla="*/ 16 h 154"/>
              <a:gd name="T64" fmla="*/ 91 w 160"/>
              <a:gd name="T65" fmla="*/ 26 h 154"/>
              <a:gd name="T66" fmla="*/ 94 w 160"/>
              <a:gd name="T67" fmla="*/ 24 h 154"/>
              <a:gd name="T68" fmla="*/ 94 w 160"/>
              <a:gd name="T69" fmla="*/ 32 h 154"/>
              <a:gd name="T70" fmla="*/ 96 w 160"/>
              <a:gd name="T71" fmla="*/ 34 h 154"/>
              <a:gd name="T72" fmla="*/ 102 w 160"/>
              <a:gd name="T73" fmla="*/ 21 h 154"/>
              <a:gd name="T74" fmla="*/ 107 w 160"/>
              <a:gd name="T75" fmla="*/ 34 h 154"/>
              <a:gd name="T76" fmla="*/ 110 w 160"/>
              <a:gd name="T77" fmla="*/ 32 h 154"/>
              <a:gd name="T78" fmla="*/ 110 w 160"/>
              <a:gd name="T79" fmla="*/ 24 h 154"/>
              <a:gd name="T80" fmla="*/ 112 w 160"/>
              <a:gd name="T81" fmla="*/ 26 h 154"/>
              <a:gd name="T82" fmla="*/ 118 w 160"/>
              <a:gd name="T83" fmla="*/ 29 h 154"/>
              <a:gd name="T84" fmla="*/ 123 w 160"/>
              <a:gd name="T85" fmla="*/ 26 h 154"/>
              <a:gd name="T86" fmla="*/ 126 w 160"/>
              <a:gd name="T87" fmla="*/ 24 h 154"/>
              <a:gd name="T88" fmla="*/ 126 w 160"/>
              <a:gd name="T89" fmla="*/ 32 h 154"/>
              <a:gd name="T90" fmla="*/ 128 w 160"/>
              <a:gd name="T91" fmla="*/ 34 h 154"/>
              <a:gd name="T92" fmla="*/ 134 w 160"/>
              <a:gd name="T93" fmla="*/ 21 h 154"/>
              <a:gd name="T94" fmla="*/ 139 w 160"/>
              <a:gd name="T95" fmla="*/ 34 h 154"/>
              <a:gd name="T96" fmla="*/ 142 w 160"/>
              <a:gd name="T97" fmla="*/ 32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54">
                <a:moveTo>
                  <a:pt x="3" y="56"/>
                </a:moveTo>
                <a:cubicBezTo>
                  <a:pt x="1" y="58"/>
                  <a:pt x="0" y="60"/>
                  <a:pt x="0" y="6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01"/>
                  <a:pt x="6" y="106"/>
                  <a:pt x="13" y="106"/>
                </a:cubicBezTo>
                <a:cubicBezTo>
                  <a:pt x="78" y="106"/>
                  <a:pt x="78" y="106"/>
                  <a:pt x="78" y="106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3" y="129"/>
                  <a:pt x="68" y="133"/>
                  <a:pt x="67" y="138"/>
                </a:cubicBezTo>
                <a:cubicBezTo>
                  <a:pt x="3" y="138"/>
                  <a:pt x="3" y="138"/>
                  <a:pt x="3" y="138"/>
                </a:cubicBezTo>
                <a:cubicBezTo>
                  <a:pt x="2" y="138"/>
                  <a:pt x="0" y="140"/>
                  <a:pt x="0" y="141"/>
                </a:cubicBezTo>
                <a:cubicBezTo>
                  <a:pt x="0" y="143"/>
                  <a:pt x="2" y="144"/>
                  <a:pt x="3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9" y="150"/>
                  <a:pt x="74" y="154"/>
                  <a:pt x="80" y="154"/>
                </a:cubicBezTo>
                <a:cubicBezTo>
                  <a:pt x="87" y="154"/>
                  <a:pt x="92" y="150"/>
                  <a:pt x="94" y="144"/>
                </a:cubicBezTo>
                <a:cubicBezTo>
                  <a:pt x="158" y="144"/>
                  <a:pt x="158" y="144"/>
                  <a:pt x="158" y="144"/>
                </a:cubicBezTo>
                <a:cubicBezTo>
                  <a:pt x="159" y="144"/>
                  <a:pt x="160" y="143"/>
                  <a:pt x="160" y="141"/>
                </a:cubicBezTo>
                <a:cubicBezTo>
                  <a:pt x="160" y="140"/>
                  <a:pt x="159" y="138"/>
                  <a:pt x="158" y="138"/>
                </a:cubicBezTo>
                <a:cubicBezTo>
                  <a:pt x="94" y="138"/>
                  <a:pt x="94" y="138"/>
                  <a:pt x="94" y="138"/>
                </a:cubicBezTo>
                <a:cubicBezTo>
                  <a:pt x="92" y="133"/>
                  <a:pt x="88" y="129"/>
                  <a:pt x="83" y="128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148" y="106"/>
                  <a:pt x="148" y="106"/>
                  <a:pt x="148" y="106"/>
                </a:cubicBezTo>
                <a:cubicBezTo>
                  <a:pt x="155" y="106"/>
                  <a:pt x="160" y="101"/>
                  <a:pt x="160" y="94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60"/>
                  <a:pt x="160" y="58"/>
                  <a:pt x="158" y="56"/>
                </a:cubicBezTo>
                <a:lnTo>
                  <a:pt x="3" y="56"/>
                </a:lnTo>
                <a:close/>
                <a:moveTo>
                  <a:pt x="28" y="90"/>
                </a:moveTo>
                <a:cubicBezTo>
                  <a:pt x="22" y="90"/>
                  <a:pt x="16" y="85"/>
                  <a:pt x="16" y="78"/>
                </a:cubicBezTo>
                <a:cubicBezTo>
                  <a:pt x="16" y="72"/>
                  <a:pt x="22" y="66"/>
                  <a:pt x="28" y="66"/>
                </a:cubicBezTo>
                <a:cubicBezTo>
                  <a:pt x="35" y="66"/>
                  <a:pt x="40" y="72"/>
                  <a:pt x="40" y="78"/>
                </a:cubicBezTo>
                <a:cubicBezTo>
                  <a:pt x="40" y="85"/>
                  <a:pt x="35" y="90"/>
                  <a:pt x="28" y="90"/>
                </a:cubicBezTo>
                <a:close/>
                <a:moveTo>
                  <a:pt x="88" y="141"/>
                </a:moveTo>
                <a:cubicBezTo>
                  <a:pt x="88" y="146"/>
                  <a:pt x="85" y="149"/>
                  <a:pt x="80" y="149"/>
                </a:cubicBezTo>
                <a:cubicBezTo>
                  <a:pt x="76" y="149"/>
                  <a:pt x="72" y="146"/>
                  <a:pt x="72" y="141"/>
                </a:cubicBezTo>
                <a:cubicBezTo>
                  <a:pt x="72" y="137"/>
                  <a:pt x="76" y="133"/>
                  <a:pt x="80" y="133"/>
                </a:cubicBezTo>
                <a:cubicBezTo>
                  <a:pt x="85" y="133"/>
                  <a:pt x="88" y="137"/>
                  <a:pt x="88" y="141"/>
                </a:cubicBezTo>
                <a:close/>
                <a:moveTo>
                  <a:pt x="91" y="77"/>
                </a:moveTo>
                <a:cubicBezTo>
                  <a:pt x="90" y="77"/>
                  <a:pt x="88" y="76"/>
                  <a:pt x="88" y="74"/>
                </a:cubicBezTo>
                <a:cubicBezTo>
                  <a:pt x="88" y="73"/>
                  <a:pt x="90" y="72"/>
                  <a:pt x="91" y="72"/>
                </a:cubicBezTo>
                <a:cubicBezTo>
                  <a:pt x="93" y="72"/>
                  <a:pt x="94" y="73"/>
                  <a:pt x="94" y="74"/>
                </a:cubicBezTo>
                <a:cubicBezTo>
                  <a:pt x="94" y="76"/>
                  <a:pt x="93" y="77"/>
                  <a:pt x="91" y="77"/>
                </a:cubicBezTo>
                <a:close/>
                <a:moveTo>
                  <a:pt x="96" y="85"/>
                </a:moveTo>
                <a:cubicBezTo>
                  <a:pt x="95" y="85"/>
                  <a:pt x="94" y="84"/>
                  <a:pt x="94" y="82"/>
                </a:cubicBezTo>
                <a:cubicBezTo>
                  <a:pt x="94" y="81"/>
                  <a:pt x="95" y="80"/>
                  <a:pt x="96" y="80"/>
                </a:cubicBezTo>
                <a:cubicBezTo>
                  <a:pt x="98" y="80"/>
                  <a:pt x="99" y="81"/>
                  <a:pt x="99" y="82"/>
                </a:cubicBezTo>
                <a:cubicBezTo>
                  <a:pt x="99" y="84"/>
                  <a:pt x="98" y="85"/>
                  <a:pt x="96" y="85"/>
                </a:cubicBezTo>
                <a:close/>
                <a:moveTo>
                  <a:pt x="102" y="77"/>
                </a:moveTo>
                <a:cubicBezTo>
                  <a:pt x="100" y="77"/>
                  <a:pt x="99" y="76"/>
                  <a:pt x="99" y="74"/>
                </a:cubicBezTo>
                <a:cubicBezTo>
                  <a:pt x="99" y="73"/>
                  <a:pt x="100" y="72"/>
                  <a:pt x="102" y="72"/>
                </a:cubicBezTo>
                <a:cubicBezTo>
                  <a:pt x="103" y="72"/>
                  <a:pt x="104" y="73"/>
                  <a:pt x="104" y="74"/>
                </a:cubicBezTo>
                <a:cubicBezTo>
                  <a:pt x="104" y="76"/>
                  <a:pt x="103" y="77"/>
                  <a:pt x="102" y="77"/>
                </a:cubicBezTo>
                <a:close/>
                <a:moveTo>
                  <a:pt x="107" y="85"/>
                </a:moveTo>
                <a:cubicBezTo>
                  <a:pt x="106" y="85"/>
                  <a:pt x="104" y="84"/>
                  <a:pt x="104" y="82"/>
                </a:cubicBezTo>
                <a:cubicBezTo>
                  <a:pt x="104" y="81"/>
                  <a:pt x="106" y="80"/>
                  <a:pt x="107" y="80"/>
                </a:cubicBezTo>
                <a:cubicBezTo>
                  <a:pt x="109" y="80"/>
                  <a:pt x="110" y="81"/>
                  <a:pt x="110" y="82"/>
                </a:cubicBezTo>
                <a:cubicBezTo>
                  <a:pt x="110" y="84"/>
                  <a:pt x="109" y="85"/>
                  <a:pt x="107" y="85"/>
                </a:cubicBezTo>
                <a:close/>
                <a:moveTo>
                  <a:pt x="112" y="77"/>
                </a:moveTo>
                <a:cubicBezTo>
                  <a:pt x="111" y="77"/>
                  <a:pt x="110" y="76"/>
                  <a:pt x="110" y="74"/>
                </a:cubicBezTo>
                <a:cubicBezTo>
                  <a:pt x="110" y="73"/>
                  <a:pt x="111" y="72"/>
                  <a:pt x="112" y="72"/>
                </a:cubicBezTo>
                <a:cubicBezTo>
                  <a:pt x="114" y="72"/>
                  <a:pt x="115" y="73"/>
                  <a:pt x="115" y="74"/>
                </a:cubicBezTo>
                <a:cubicBezTo>
                  <a:pt x="115" y="76"/>
                  <a:pt x="114" y="77"/>
                  <a:pt x="112" y="77"/>
                </a:cubicBezTo>
                <a:close/>
                <a:moveTo>
                  <a:pt x="118" y="85"/>
                </a:moveTo>
                <a:cubicBezTo>
                  <a:pt x="116" y="85"/>
                  <a:pt x="115" y="84"/>
                  <a:pt x="115" y="82"/>
                </a:cubicBezTo>
                <a:cubicBezTo>
                  <a:pt x="115" y="81"/>
                  <a:pt x="116" y="80"/>
                  <a:pt x="118" y="80"/>
                </a:cubicBezTo>
                <a:cubicBezTo>
                  <a:pt x="119" y="80"/>
                  <a:pt x="120" y="81"/>
                  <a:pt x="120" y="82"/>
                </a:cubicBezTo>
                <a:cubicBezTo>
                  <a:pt x="120" y="84"/>
                  <a:pt x="119" y="85"/>
                  <a:pt x="118" y="85"/>
                </a:cubicBezTo>
                <a:close/>
                <a:moveTo>
                  <a:pt x="123" y="77"/>
                </a:moveTo>
                <a:cubicBezTo>
                  <a:pt x="122" y="77"/>
                  <a:pt x="120" y="76"/>
                  <a:pt x="120" y="74"/>
                </a:cubicBezTo>
                <a:cubicBezTo>
                  <a:pt x="120" y="73"/>
                  <a:pt x="122" y="72"/>
                  <a:pt x="123" y="72"/>
                </a:cubicBezTo>
                <a:cubicBezTo>
                  <a:pt x="125" y="72"/>
                  <a:pt x="126" y="73"/>
                  <a:pt x="126" y="74"/>
                </a:cubicBezTo>
                <a:cubicBezTo>
                  <a:pt x="126" y="76"/>
                  <a:pt x="125" y="77"/>
                  <a:pt x="123" y="77"/>
                </a:cubicBezTo>
                <a:close/>
                <a:moveTo>
                  <a:pt x="128" y="85"/>
                </a:moveTo>
                <a:cubicBezTo>
                  <a:pt x="127" y="85"/>
                  <a:pt x="126" y="84"/>
                  <a:pt x="126" y="82"/>
                </a:cubicBezTo>
                <a:cubicBezTo>
                  <a:pt x="126" y="81"/>
                  <a:pt x="127" y="80"/>
                  <a:pt x="128" y="80"/>
                </a:cubicBezTo>
                <a:cubicBezTo>
                  <a:pt x="130" y="80"/>
                  <a:pt x="131" y="81"/>
                  <a:pt x="131" y="82"/>
                </a:cubicBezTo>
                <a:cubicBezTo>
                  <a:pt x="131" y="84"/>
                  <a:pt x="130" y="85"/>
                  <a:pt x="128" y="85"/>
                </a:cubicBezTo>
                <a:close/>
                <a:moveTo>
                  <a:pt x="134" y="77"/>
                </a:moveTo>
                <a:cubicBezTo>
                  <a:pt x="132" y="77"/>
                  <a:pt x="131" y="76"/>
                  <a:pt x="131" y="74"/>
                </a:cubicBezTo>
                <a:cubicBezTo>
                  <a:pt x="131" y="73"/>
                  <a:pt x="132" y="72"/>
                  <a:pt x="134" y="72"/>
                </a:cubicBezTo>
                <a:cubicBezTo>
                  <a:pt x="135" y="72"/>
                  <a:pt x="136" y="73"/>
                  <a:pt x="136" y="74"/>
                </a:cubicBezTo>
                <a:cubicBezTo>
                  <a:pt x="136" y="76"/>
                  <a:pt x="135" y="77"/>
                  <a:pt x="134" y="77"/>
                </a:cubicBezTo>
                <a:close/>
                <a:moveTo>
                  <a:pt x="139" y="85"/>
                </a:moveTo>
                <a:cubicBezTo>
                  <a:pt x="138" y="85"/>
                  <a:pt x="136" y="84"/>
                  <a:pt x="136" y="82"/>
                </a:cubicBezTo>
                <a:cubicBezTo>
                  <a:pt x="136" y="81"/>
                  <a:pt x="138" y="80"/>
                  <a:pt x="139" y="80"/>
                </a:cubicBezTo>
                <a:cubicBezTo>
                  <a:pt x="141" y="80"/>
                  <a:pt x="142" y="81"/>
                  <a:pt x="142" y="82"/>
                </a:cubicBezTo>
                <a:cubicBezTo>
                  <a:pt x="142" y="84"/>
                  <a:pt x="141" y="85"/>
                  <a:pt x="139" y="85"/>
                </a:cubicBezTo>
                <a:close/>
                <a:moveTo>
                  <a:pt x="148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8"/>
                  <a:pt x="3" y="50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60" y="48"/>
                  <a:pt x="160" y="46"/>
                  <a:pt x="160" y="43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28" y="40"/>
                </a:moveTo>
                <a:cubicBezTo>
                  <a:pt x="22" y="40"/>
                  <a:pt x="16" y="34"/>
                  <a:pt x="16" y="28"/>
                </a:cubicBezTo>
                <a:cubicBezTo>
                  <a:pt x="16" y="21"/>
                  <a:pt x="22" y="16"/>
                  <a:pt x="28" y="16"/>
                </a:cubicBezTo>
                <a:cubicBezTo>
                  <a:pt x="35" y="16"/>
                  <a:pt x="40" y="21"/>
                  <a:pt x="40" y="28"/>
                </a:cubicBezTo>
                <a:cubicBezTo>
                  <a:pt x="40" y="34"/>
                  <a:pt x="35" y="40"/>
                  <a:pt x="28" y="40"/>
                </a:cubicBezTo>
                <a:close/>
                <a:moveTo>
                  <a:pt x="91" y="26"/>
                </a:moveTo>
                <a:cubicBezTo>
                  <a:pt x="90" y="26"/>
                  <a:pt x="88" y="25"/>
                  <a:pt x="88" y="24"/>
                </a:cubicBezTo>
                <a:cubicBezTo>
                  <a:pt x="88" y="22"/>
                  <a:pt x="90" y="21"/>
                  <a:pt x="91" y="21"/>
                </a:cubicBezTo>
                <a:cubicBezTo>
                  <a:pt x="93" y="21"/>
                  <a:pt x="94" y="22"/>
                  <a:pt x="94" y="24"/>
                </a:cubicBezTo>
                <a:cubicBezTo>
                  <a:pt x="94" y="25"/>
                  <a:pt x="93" y="26"/>
                  <a:pt x="91" y="26"/>
                </a:cubicBezTo>
                <a:close/>
                <a:moveTo>
                  <a:pt x="96" y="34"/>
                </a:moveTo>
                <a:cubicBezTo>
                  <a:pt x="95" y="34"/>
                  <a:pt x="94" y="33"/>
                  <a:pt x="94" y="32"/>
                </a:cubicBezTo>
                <a:cubicBezTo>
                  <a:pt x="94" y="30"/>
                  <a:pt x="95" y="29"/>
                  <a:pt x="96" y="29"/>
                </a:cubicBezTo>
                <a:cubicBezTo>
                  <a:pt x="98" y="29"/>
                  <a:pt x="99" y="30"/>
                  <a:pt x="99" y="32"/>
                </a:cubicBezTo>
                <a:cubicBezTo>
                  <a:pt x="99" y="33"/>
                  <a:pt x="98" y="34"/>
                  <a:pt x="96" y="34"/>
                </a:cubicBezTo>
                <a:close/>
                <a:moveTo>
                  <a:pt x="102" y="26"/>
                </a:move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lose/>
                <a:moveTo>
                  <a:pt x="107" y="34"/>
                </a:moveTo>
                <a:cubicBezTo>
                  <a:pt x="106" y="34"/>
                  <a:pt x="104" y="33"/>
                  <a:pt x="104" y="32"/>
                </a:cubicBezTo>
                <a:cubicBezTo>
                  <a:pt x="104" y="30"/>
                  <a:pt x="106" y="29"/>
                  <a:pt x="107" y="29"/>
                </a:cubicBezTo>
                <a:cubicBezTo>
                  <a:pt x="109" y="29"/>
                  <a:pt x="110" y="30"/>
                  <a:pt x="110" y="32"/>
                </a:cubicBezTo>
                <a:cubicBezTo>
                  <a:pt x="110" y="33"/>
                  <a:pt x="109" y="34"/>
                  <a:pt x="107" y="34"/>
                </a:cubicBezTo>
                <a:close/>
                <a:moveTo>
                  <a:pt x="112" y="26"/>
                </a:moveTo>
                <a:cubicBezTo>
                  <a:pt x="111" y="26"/>
                  <a:pt x="110" y="25"/>
                  <a:pt x="110" y="24"/>
                </a:cubicBezTo>
                <a:cubicBezTo>
                  <a:pt x="110" y="22"/>
                  <a:pt x="111" y="21"/>
                  <a:pt x="112" y="21"/>
                </a:cubicBezTo>
                <a:cubicBezTo>
                  <a:pt x="114" y="21"/>
                  <a:pt x="115" y="22"/>
                  <a:pt x="115" y="24"/>
                </a:cubicBezTo>
                <a:cubicBezTo>
                  <a:pt x="115" y="25"/>
                  <a:pt x="114" y="26"/>
                  <a:pt x="112" y="26"/>
                </a:cubicBezTo>
                <a:close/>
                <a:moveTo>
                  <a:pt x="118" y="34"/>
                </a:moveTo>
                <a:cubicBezTo>
                  <a:pt x="116" y="34"/>
                  <a:pt x="115" y="33"/>
                  <a:pt x="115" y="32"/>
                </a:cubicBezTo>
                <a:cubicBezTo>
                  <a:pt x="115" y="30"/>
                  <a:pt x="116" y="29"/>
                  <a:pt x="118" y="29"/>
                </a:cubicBezTo>
                <a:cubicBezTo>
                  <a:pt x="119" y="29"/>
                  <a:pt x="120" y="30"/>
                  <a:pt x="120" y="32"/>
                </a:cubicBezTo>
                <a:cubicBezTo>
                  <a:pt x="120" y="33"/>
                  <a:pt x="119" y="34"/>
                  <a:pt x="118" y="34"/>
                </a:cubicBezTo>
                <a:close/>
                <a:moveTo>
                  <a:pt x="123" y="26"/>
                </a:moveTo>
                <a:cubicBezTo>
                  <a:pt x="122" y="26"/>
                  <a:pt x="120" y="25"/>
                  <a:pt x="120" y="24"/>
                </a:cubicBezTo>
                <a:cubicBezTo>
                  <a:pt x="120" y="22"/>
                  <a:pt x="122" y="21"/>
                  <a:pt x="123" y="21"/>
                </a:cubicBezTo>
                <a:cubicBezTo>
                  <a:pt x="125" y="21"/>
                  <a:pt x="126" y="22"/>
                  <a:pt x="126" y="24"/>
                </a:cubicBezTo>
                <a:cubicBezTo>
                  <a:pt x="126" y="25"/>
                  <a:pt x="125" y="26"/>
                  <a:pt x="123" y="26"/>
                </a:cubicBezTo>
                <a:close/>
                <a:moveTo>
                  <a:pt x="128" y="34"/>
                </a:moveTo>
                <a:cubicBezTo>
                  <a:pt x="127" y="34"/>
                  <a:pt x="126" y="33"/>
                  <a:pt x="126" y="32"/>
                </a:cubicBezTo>
                <a:cubicBezTo>
                  <a:pt x="126" y="30"/>
                  <a:pt x="127" y="29"/>
                  <a:pt x="128" y="29"/>
                </a:cubicBezTo>
                <a:cubicBezTo>
                  <a:pt x="130" y="29"/>
                  <a:pt x="131" y="30"/>
                  <a:pt x="131" y="32"/>
                </a:cubicBezTo>
                <a:cubicBezTo>
                  <a:pt x="131" y="33"/>
                  <a:pt x="130" y="34"/>
                  <a:pt x="128" y="34"/>
                </a:cubicBezTo>
                <a:close/>
                <a:moveTo>
                  <a:pt x="134" y="26"/>
                </a:moveTo>
                <a:cubicBezTo>
                  <a:pt x="132" y="26"/>
                  <a:pt x="131" y="25"/>
                  <a:pt x="131" y="24"/>
                </a:cubicBezTo>
                <a:cubicBezTo>
                  <a:pt x="131" y="22"/>
                  <a:pt x="132" y="21"/>
                  <a:pt x="134" y="21"/>
                </a:cubicBezTo>
                <a:cubicBezTo>
                  <a:pt x="135" y="21"/>
                  <a:pt x="136" y="22"/>
                  <a:pt x="136" y="24"/>
                </a:cubicBezTo>
                <a:cubicBezTo>
                  <a:pt x="136" y="25"/>
                  <a:pt x="135" y="26"/>
                  <a:pt x="134" y="26"/>
                </a:cubicBezTo>
                <a:close/>
                <a:moveTo>
                  <a:pt x="139" y="34"/>
                </a:moveTo>
                <a:cubicBezTo>
                  <a:pt x="138" y="34"/>
                  <a:pt x="136" y="33"/>
                  <a:pt x="136" y="32"/>
                </a:cubicBezTo>
                <a:cubicBezTo>
                  <a:pt x="136" y="30"/>
                  <a:pt x="138" y="29"/>
                  <a:pt x="139" y="29"/>
                </a:cubicBezTo>
                <a:cubicBezTo>
                  <a:pt x="141" y="29"/>
                  <a:pt x="142" y="30"/>
                  <a:pt x="142" y="32"/>
                </a:cubicBezTo>
                <a:cubicBezTo>
                  <a:pt x="142" y="33"/>
                  <a:pt x="141" y="34"/>
                  <a:pt x="139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1" name="Freeform 183">
            <a:extLst>
              <a:ext uri="{FF2B5EF4-FFF2-40B4-BE49-F238E27FC236}">
                <a16:creationId xmlns:a16="http://schemas.microsoft.com/office/drawing/2014/main" id="{2B4F4F67-D265-4BD0-B75D-C4E788161404}"/>
              </a:ext>
            </a:extLst>
          </p:cNvPr>
          <p:cNvSpPr>
            <a:spLocks noEditPoints="1"/>
          </p:cNvSpPr>
          <p:nvPr/>
        </p:nvSpPr>
        <p:spPr bwMode="auto">
          <a:xfrm>
            <a:off x="1838326" y="5786438"/>
            <a:ext cx="254000" cy="242888"/>
          </a:xfrm>
          <a:custGeom>
            <a:avLst/>
            <a:gdLst>
              <a:gd name="T0" fmla="*/ 87 w 160"/>
              <a:gd name="T1" fmla="*/ 10 h 153"/>
              <a:gd name="T2" fmla="*/ 154 w 160"/>
              <a:gd name="T3" fmla="*/ 23 h 153"/>
              <a:gd name="T4" fmla="*/ 153 w 160"/>
              <a:gd name="T5" fmla="*/ 34 h 153"/>
              <a:gd name="T6" fmla="*/ 87 w 160"/>
              <a:gd name="T7" fmla="*/ 21 h 153"/>
              <a:gd name="T8" fmla="*/ 88 w 160"/>
              <a:gd name="T9" fmla="*/ 27 h 153"/>
              <a:gd name="T10" fmla="*/ 158 w 160"/>
              <a:gd name="T11" fmla="*/ 44 h 153"/>
              <a:gd name="T12" fmla="*/ 152 w 160"/>
              <a:gd name="T13" fmla="*/ 48 h 153"/>
              <a:gd name="T14" fmla="*/ 87 w 160"/>
              <a:gd name="T15" fmla="*/ 42 h 153"/>
              <a:gd name="T16" fmla="*/ 153 w 160"/>
              <a:gd name="T17" fmla="*/ 52 h 153"/>
              <a:gd name="T18" fmla="*/ 153 w 160"/>
              <a:gd name="T19" fmla="*/ 63 h 153"/>
              <a:gd name="T20" fmla="*/ 87 w 160"/>
              <a:gd name="T21" fmla="*/ 53 h 153"/>
              <a:gd name="T22" fmla="*/ 88 w 160"/>
              <a:gd name="T23" fmla="*/ 59 h 153"/>
              <a:gd name="T24" fmla="*/ 158 w 160"/>
              <a:gd name="T25" fmla="*/ 73 h 153"/>
              <a:gd name="T26" fmla="*/ 152 w 160"/>
              <a:gd name="T27" fmla="*/ 78 h 153"/>
              <a:gd name="T28" fmla="*/ 87 w 160"/>
              <a:gd name="T29" fmla="*/ 146 h 153"/>
              <a:gd name="T30" fmla="*/ 160 w 160"/>
              <a:gd name="T31" fmla="*/ 14 h 153"/>
              <a:gd name="T32" fmla="*/ 148 w 160"/>
              <a:gd name="T33" fmla="*/ 95 h 153"/>
              <a:gd name="T34" fmla="*/ 148 w 160"/>
              <a:gd name="T35" fmla="*/ 86 h 153"/>
              <a:gd name="T36" fmla="*/ 148 w 160"/>
              <a:gd name="T37" fmla="*/ 95 h 153"/>
              <a:gd name="T38" fmla="*/ 29 w 160"/>
              <a:gd name="T39" fmla="*/ 77 h 153"/>
              <a:gd name="T40" fmla="*/ 65 w 160"/>
              <a:gd name="T41" fmla="*/ 141 h 153"/>
              <a:gd name="T42" fmla="*/ 84 w 160"/>
              <a:gd name="T43" fmla="*/ 146 h 153"/>
              <a:gd name="T44" fmla="*/ 25 w 160"/>
              <a:gd name="T45" fmla="*/ 29 h 153"/>
              <a:gd name="T46" fmla="*/ 29 w 160"/>
              <a:gd name="T47" fmla="*/ 124 h 153"/>
              <a:gd name="T48" fmla="*/ 0 w 160"/>
              <a:gd name="T49" fmla="*/ 124 h 153"/>
              <a:gd name="T50" fmla="*/ 57 w 160"/>
              <a:gd name="T51" fmla="*/ 124 h 153"/>
              <a:gd name="T52" fmla="*/ 29 w 160"/>
              <a:gd name="T53" fmla="*/ 124 h 153"/>
              <a:gd name="T54" fmla="*/ 0 w 160"/>
              <a:gd name="T55" fmla="*/ 130 h 153"/>
              <a:gd name="T56" fmla="*/ 29 w 160"/>
              <a:gd name="T57" fmla="*/ 153 h 153"/>
              <a:gd name="T58" fmla="*/ 57 w 160"/>
              <a:gd name="T59" fmla="*/ 130 h 153"/>
              <a:gd name="T60" fmla="*/ 29 w 160"/>
              <a:gd name="T61" fmla="*/ 84 h 153"/>
              <a:gd name="T62" fmla="*/ 0 w 160"/>
              <a:gd name="T63" fmla="*/ 107 h 153"/>
              <a:gd name="T64" fmla="*/ 57 w 160"/>
              <a:gd name="T65" fmla="*/ 107 h 153"/>
              <a:gd name="T66" fmla="*/ 29 w 160"/>
              <a:gd name="T67" fmla="*/ 84 h 153"/>
              <a:gd name="T68" fmla="*/ 3 w 160"/>
              <a:gd name="T69" fmla="*/ 96 h 153"/>
              <a:gd name="T70" fmla="*/ 54 w 160"/>
              <a:gd name="T71" fmla="*/ 9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3">
                <a:moveTo>
                  <a:pt x="87" y="0"/>
                </a:moveTo>
                <a:cubicBezTo>
                  <a:pt x="87" y="10"/>
                  <a:pt x="87" y="10"/>
                  <a:pt x="87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7" y="23"/>
                  <a:pt x="159" y="26"/>
                  <a:pt x="158" y="29"/>
                </a:cubicBezTo>
                <a:cubicBezTo>
                  <a:pt x="158" y="32"/>
                  <a:pt x="155" y="34"/>
                  <a:pt x="153" y="34"/>
                </a:cubicBezTo>
                <a:cubicBezTo>
                  <a:pt x="152" y="34"/>
                  <a:pt x="152" y="34"/>
                  <a:pt x="152" y="33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27"/>
                  <a:pt x="87" y="27"/>
                  <a:pt x="87" y="27"/>
                </a:cubicBezTo>
                <a:cubicBezTo>
                  <a:pt x="87" y="27"/>
                  <a:pt x="88" y="27"/>
                  <a:pt x="88" y="27"/>
                </a:cubicBezTo>
                <a:cubicBezTo>
                  <a:pt x="154" y="37"/>
                  <a:pt x="154" y="37"/>
                  <a:pt x="154" y="37"/>
                </a:cubicBezTo>
                <a:cubicBezTo>
                  <a:pt x="157" y="38"/>
                  <a:pt x="159" y="41"/>
                  <a:pt x="158" y="44"/>
                </a:cubicBezTo>
                <a:cubicBezTo>
                  <a:pt x="158" y="46"/>
                  <a:pt x="155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87" y="38"/>
                  <a:pt x="87" y="38"/>
                  <a:pt x="87" y="38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8" y="42"/>
                  <a:pt x="88" y="42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156" y="52"/>
                  <a:pt x="159" y="55"/>
                  <a:pt x="158" y="58"/>
                </a:cubicBezTo>
                <a:cubicBezTo>
                  <a:pt x="158" y="61"/>
                  <a:pt x="155" y="63"/>
                  <a:pt x="153" y="63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9"/>
                  <a:pt x="87" y="59"/>
                  <a:pt x="87" y="59"/>
                </a:cubicBezTo>
                <a:cubicBezTo>
                  <a:pt x="87" y="59"/>
                  <a:pt x="88" y="59"/>
                  <a:pt x="88" y="59"/>
                </a:cubicBezTo>
                <a:cubicBezTo>
                  <a:pt x="153" y="67"/>
                  <a:pt x="153" y="67"/>
                  <a:pt x="153" y="67"/>
                </a:cubicBezTo>
                <a:cubicBezTo>
                  <a:pt x="156" y="67"/>
                  <a:pt x="158" y="70"/>
                  <a:pt x="158" y="73"/>
                </a:cubicBezTo>
                <a:cubicBezTo>
                  <a:pt x="158" y="75"/>
                  <a:pt x="155" y="78"/>
                  <a:pt x="153" y="78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0" y="14"/>
                  <a:pt x="160" y="14"/>
                  <a:pt x="160" y="14"/>
                </a:cubicBezTo>
                <a:lnTo>
                  <a:pt x="87" y="0"/>
                </a:lnTo>
                <a:close/>
                <a:moveTo>
                  <a:pt x="148" y="95"/>
                </a:moveTo>
                <a:cubicBezTo>
                  <a:pt x="146" y="95"/>
                  <a:pt x="144" y="93"/>
                  <a:pt x="144" y="90"/>
                </a:cubicBezTo>
                <a:cubicBezTo>
                  <a:pt x="144" y="88"/>
                  <a:pt x="146" y="86"/>
                  <a:pt x="148" y="86"/>
                </a:cubicBezTo>
                <a:cubicBezTo>
                  <a:pt x="151" y="86"/>
                  <a:pt x="153" y="88"/>
                  <a:pt x="153" y="90"/>
                </a:cubicBezTo>
                <a:cubicBezTo>
                  <a:pt x="153" y="93"/>
                  <a:pt x="151" y="95"/>
                  <a:pt x="148" y="95"/>
                </a:cubicBezTo>
                <a:close/>
                <a:moveTo>
                  <a:pt x="25" y="77"/>
                </a:moveTo>
                <a:cubicBezTo>
                  <a:pt x="26" y="77"/>
                  <a:pt x="28" y="77"/>
                  <a:pt x="29" y="77"/>
                </a:cubicBezTo>
                <a:cubicBezTo>
                  <a:pt x="46" y="77"/>
                  <a:pt x="65" y="83"/>
                  <a:pt x="65" y="96"/>
                </a:cubicBezTo>
                <a:cubicBezTo>
                  <a:pt x="65" y="141"/>
                  <a:pt x="65" y="141"/>
                  <a:pt x="65" y="141"/>
                </a:cubicBezTo>
                <a:cubicBezTo>
                  <a:pt x="65" y="143"/>
                  <a:pt x="64" y="145"/>
                  <a:pt x="64" y="146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0"/>
                  <a:pt x="84" y="0"/>
                  <a:pt x="84" y="0"/>
                </a:cubicBezTo>
                <a:cubicBezTo>
                  <a:pt x="25" y="29"/>
                  <a:pt x="25" y="29"/>
                  <a:pt x="25" y="29"/>
                </a:cubicBezTo>
                <a:lnTo>
                  <a:pt x="25" y="77"/>
                </a:lnTo>
                <a:close/>
                <a:moveTo>
                  <a:pt x="29" y="124"/>
                </a:moveTo>
                <a:cubicBezTo>
                  <a:pt x="13" y="124"/>
                  <a:pt x="0" y="119"/>
                  <a:pt x="0" y="11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13" y="136"/>
                  <a:pt x="29" y="136"/>
                </a:cubicBezTo>
                <a:cubicBezTo>
                  <a:pt x="45" y="136"/>
                  <a:pt x="57" y="131"/>
                  <a:pt x="57" y="124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57" y="119"/>
                  <a:pt x="45" y="124"/>
                  <a:pt x="29" y="124"/>
                </a:cubicBezTo>
                <a:close/>
                <a:moveTo>
                  <a:pt x="29" y="141"/>
                </a:moveTo>
                <a:cubicBezTo>
                  <a:pt x="13" y="141"/>
                  <a:pt x="0" y="136"/>
                  <a:pt x="0" y="13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8"/>
                  <a:pt x="13" y="153"/>
                  <a:pt x="29" y="153"/>
                </a:cubicBezTo>
                <a:cubicBezTo>
                  <a:pt x="45" y="153"/>
                  <a:pt x="57" y="148"/>
                  <a:pt x="57" y="141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57" y="136"/>
                  <a:pt x="45" y="141"/>
                  <a:pt x="29" y="141"/>
                </a:cubicBezTo>
                <a:close/>
                <a:moveTo>
                  <a:pt x="29" y="84"/>
                </a:moveTo>
                <a:cubicBezTo>
                  <a:pt x="13" y="84"/>
                  <a:pt x="0" y="90"/>
                  <a:pt x="0" y="96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3"/>
                  <a:pt x="13" y="119"/>
                  <a:pt x="29" y="119"/>
                </a:cubicBezTo>
                <a:cubicBezTo>
                  <a:pt x="45" y="119"/>
                  <a:pt x="57" y="113"/>
                  <a:pt x="57" y="107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90"/>
                  <a:pt x="45" y="84"/>
                  <a:pt x="29" y="84"/>
                </a:cubicBezTo>
                <a:close/>
                <a:moveTo>
                  <a:pt x="29" y="104"/>
                </a:moveTo>
                <a:cubicBezTo>
                  <a:pt x="13" y="104"/>
                  <a:pt x="3" y="99"/>
                  <a:pt x="3" y="96"/>
                </a:cubicBezTo>
                <a:cubicBezTo>
                  <a:pt x="3" y="92"/>
                  <a:pt x="13" y="87"/>
                  <a:pt x="29" y="87"/>
                </a:cubicBezTo>
                <a:cubicBezTo>
                  <a:pt x="45" y="87"/>
                  <a:pt x="54" y="92"/>
                  <a:pt x="54" y="96"/>
                </a:cubicBezTo>
                <a:cubicBezTo>
                  <a:pt x="54" y="99"/>
                  <a:pt x="45" y="104"/>
                  <a:pt x="29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2" name="Freeform 184">
            <a:extLst>
              <a:ext uri="{FF2B5EF4-FFF2-40B4-BE49-F238E27FC236}">
                <a16:creationId xmlns:a16="http://schemas.microsoft.com/office/drawing/2014/main" id="{E2300F10-E5A6-4CE8-A80D-749F61517EF1}"/>
              </a:ext>
            </a:extLst>
          </p:cNvPr>
          <p:cNvSpPr>
            <a:spLocks noEditPoints="1"/>
          </p:cNvSpPr>
          <p:nvPr/>
        </p:nvSpPr>
        <p:spPr bwMode="auto">
          <a:xfrm>
            <a:off x="2389189" y="5821363"/>
            <a:ext cx="254000" cy="171450"/>
          </a:xfrm>
          <a:custGeom>
            <a:avLst/>
            <a:gdLst>
              <a:gd name="T0" fmla="*/ 109 w 160"/>
              <a:gd name="T1" fmla="*/ 22 h 108"/>
              <a:gd name="T2" fmla="*/ 96 w 160"/>
              <a:gd name="T3" fmla="*/ 22 h 108"/>
              <a:gd name="T4" fmla="*/ 96 w 160"/>
              <a:gd name="T5" fmla="*/ 8 h 108"/>
              <a:gd name="T6" fmla="*/ 88 w 160"/>
              <a:gd name="T7" fmla="*/ 0 h 108"/>
              <a:gd name="T8" fmla="*/ 3 w 160"/>
              <a:gd name="T9" fmla="*/ 0 h 108"/>
              <a:gd name="T10" fmla="*/ 0 w 160"/>
              <a:gd name="T11" fmla="*/ 3 h 108"/>
              <a:gd name="T12" fmla="*/ 3 w 160"/>
              <a:gd name="T13" fmla="*/ 6 h 108"/>
              <a:gd name="T14" fmla="*/ 88 w 160"/>
              <a:gd name="T15" fmla="*/ 6 h 108"/>
              <a:gd name="T16" fmla="*/ 91 w 160"/>
              <a:gd name="T17" fmla="*/ 8 h 108"/>
              <a:gd name="T18" fmla="*/ 91 w 160"/>
              <a:gd name="T19" fmla="*/ 22 h 108"/>
              <a:gd name="T20" fmla="*/ 9 w 160"/>
              <a:gd name="T21" fmla="*/ 22 h 108"/>
              <a:gd name="T22" fmla="*/ 0 w 160"/>
              <a:gd name="T23" fmla="*/ 30 h 108"/>
              <a:gd name="T24" fmla="*/ 0 w 160"/>
              <a:gd name="T25" fmla="*/ 98 h 108"/>
              <a:gd name="T26" fmla="*/ 9 w 160"/>
              <a:gd name="T27" fmla="*/ 107 h 108"/>
              <a:gd name="T28" fmla="*/ 109 w 160"/>
              <a:gd name="T29" fmla="*/ 107 h 108"/>
              <a:gd name="T30" fmla="*/ 118 w 160"/>
              <a:gd name="T31" fmla="*/ 98 h 108"/>
              <a:gd name="T32" fmla="*/ 118 w 160"/>
              <a:gd name="T33" fmla="*/ 30 h 108"/>
              <a:gd name="T34" fmla="*/ 109 w 160"/>
              <a:gd name="T35" fmla="*/ 22 h 108"/>
              <a:gd name="T36" fmla="*/ 150 w 160"/>
              <a:gd name="T37" fmla="*/ 20 h 108"/>
              <a:gd name="T38" fmla="*/ 146 w 160"/>
              <a:gd name="T39" fmla="*/ 21 h 108"/>
              <a:gd name="T40" fmla="*/ 123 w 160"/>
              <a:gd name="T41" fmla="*/ 33 h 108"/>
              <a:gd name="T42" fmla="*/ 123 w 160"/>
              <a:gd name="T43" fmla="*/ 95 h 108"/>
              <a:gd name="T44" fmla="*/ 146 w 160"/>
              <a:gd name="T45" fmla="*/ 107 h 108"/>
              <a:gd name="T46" fmla="*/ 150 w 160"/>
              <a:gd name="T47" fmla="*/ 108 h 108"/>
              <a:gd name="T48" fmla="*/ 160 w 160"/>
              <a:gd name="T49" fmla="*/ 98 h 108"/>
              <a:gd name="T50" fmla="*/ 160 w 160"/>
              <a:gd name="T51" fmla="*/ 30 h 108"/>
              <a:gd name="T52" fmla="*/ 150 w 160"/>
              <a:gd name="T53" fmla="*/ 2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108">
                <a:moveTo>
                  <a:pt x="109" y="22"/>
                </a:moveTo>
                <a:cubicBezTo>
                  <a:pt x="96" y="22"/>
                  <a:pt x="96" y="22"/>
                  <a:pt x="96" y="22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4"/>
                  <a:pt x="93" y="0"/>
                  <a:pt x="88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6"/>
                  <a:pt x="3" y="6"/>
                </a:cubicBezTo>
                <a:cubicBezTo>
                  <a:pt x="88" y="6"/>
                  <a:pt x="88" y="6"/>
                  <a:pt x="88" y="6"/>
                </a:cubicBezTo>
                <a:cubicBezTo>
                  <a:pt x="90" y="6"/>
                  <a:pt x="91" y="7"/>
                  <a:pt x="91" y="8"/>
                </a:cubicBezTo>
                <a:cubicBezTo>
                  <a:pt x="91" y="22"/>
                  <a:pt x="91" y="22"/>
                  <a:pt x="91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5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3"/>
                  <a:pt x="4" y="107"/>
                  <a:pt x="9" y="107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14" y="107"/>
                  <a:pt x="118" y="103"/>
                  <a:pt x="118" y="98"/>
                </a:cubicBezTo>
                <a:cubicBezTo>
                  <a:pt x="118" y="30"/>
                  <a:pt x="118" y="30"/>
                  <a:pt x="118" y="30"/>
                </a:cubicBezTo>
                <a:cubicBezTo>
                  <a:pt x="118" y="25"/>
                  <a:pt x="114" y="22"/>
                  <a:pt x="109" y="22"/>
                </a:cubicBezTo>
                <a:close/>
                <a:moveTo>
                  <a:pt x="150" y="20"/>
                </a:moveTo>
                <a:cubicBezTo>
                  <a:pt x="149" y="20"/>
                  <a:pt x="147" y="21"/>
                  <a:pt x="146" y="21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3" y="95"/>
                  <a:pt x="123" y="95"/>
                  <a:pt x="123" y="95"/>
                </a:cubicBezTo>
                <a:cubicBezTo>
                  <a:pt x="146" y="107"/>
                  <a:pt x="146" y="107"/>
                  <a:pt x="146" y="107"/>
                </a:cubicBezTo>
                <a:cubicBezTo>
                  <a:pt x="147" y="108"/>
                  <a:pt x="149" y="108"/>
                  <a:pt x="150" y="108"/>
                </a:cubicBezTo>
                <a:cubicBezTo>
                  <a:pt x="156" y="108"/>
                  <a:pt x="160" y="104"/>
                  <a:pt x="160" y="98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25"/>
                  <a:pt x="156" y="20"/>
                  <a:pt x="150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3" name="Freeform 185">
            <a:extLst>
              <a:ext uri="{FF2B5EF4-FFF2-40B4-BE49-F238E27FC236}">
                <a16:creationId xmlns:a16="http://schemas.microsoft.com/office/drawing/2014/main" id="{28F5526A-9E9B-4B85-9368-336D03443957}"/>
              </a:ext>
            </a:extLst>
          </p:cNvPr>
          <p:cNvSpPr>
            <a:spLocks noEditPoints="1"/>
          </p:cNvSpPr>
          <p:nvPr/>
        </p:nvSpPr>
        <p:spPr bwMode="auto">
          <a:xfrm>
            <a:off x="9604376" y="5780088"/>
            <a:ext cx="134938" cy="254000"/>
          </a:xfrm>
          <a:custGeom>
            <a:avLst/>
            <a:gdLst>
              <a:gd name="T0" fmla="*/ 0 w 85"/>
              <a:gd name="T1" fmla="*/ 151 h 160"/>
              <a:gd name="T2" fmla="*/ 9 w 85"/>
              <a:gd name="T3" fmla="*/ 160 h 160"/>
              <a:gd name="T4" fmla="*/ 76 w 85"/>
              <a:gd name="T5" fmla="*/ 160 h 160"/>
              <a:gd name="T6" fmla="*/ 85 w 85"/>
              <a:gd name="T7" fmla="*/ 151 h 160"/>
              <a:gd name="T8" fmla="*/ 85 w 85"/>
              <a:gd name="T9" fmla="*/ 125 h 160"/>
              <a:gd name="T10" fmla="*/ 0 w 85"/>
              <a:gd name="T11" fmla="*/ 125 h 160"/>
              <a:gd name="T12" fmla="*/ 0 w 85"/>
              <a:gd name="T13" fmla="*/ 151 h 160"/>
              <a:gd name="T14" fmla="*/ 76 w 85"/>
              <a:gd name="T15" fmla="*/ 11 h 160"/>
              <a:gd name="T16" fmla="*/ 59 w 85"/>
              <a:gd name="T17" fmla="*/ 11 h 160"/>
              <a:gd name="T18" fmla="*/ 59 w 85"/>
              <a:gd name="T19" fmla="*/ 0 h 160"/>
              <a:gd name="T20" fmla="*/ 27 w 85"/>
              <a:gd name="T21" fmla="*/ 0 h 160"/>
              <a:gd name="T22" fmla="*/ 27 w 85"/>
              <a:gd name="T23" fmla="*/ 11 h 160"/>
              <a:gd name="T24" fmla="*/ 9 w 85"/>
              <a:gd name="T25" fmla="*/ 11 h 160"/>
              <a:gd name="T26" fmla="*/ 0 w 85"/>
              <a:gd name="T27" fmla="*/ 20 h 160"/>
              <a:gd name="T28" fmla="*/ 0 w 85"/>
              <a:gd name="T29" fmla="*/ 120 h 160"/>
              <a:gd name="T30" fmla="*/ 85 w 85"/>
              <a:gd name="T31" fmla="*/ 120 h 160"/>
              <a:gd name="T32" fmla="*/ 85 w 85"/>
              <a:gd name="T33" fmla="*/ 20 h 160"/>
              <a:gd name="T34" fmla="*/ 76 w 85"/>
              <a:gd name="T35" fmla="*/ 11 h 160"/>
              <a:gd name="T36" fmla="*/ 80 w 85"/>
              <a:gd name="T37" fmla="*/ 83 h 160"/>
              <a:gd name="T38" fmla="*/ 5 w 85"/>
              <a:gd name="T39" fmla="*/ 83 h 160"/>
              <a:gd name="T40" fmla="*/ 5 w 85"/>
              <a:gd name="T41" fmla="*/ 20 h 160"/>
              <a:gd name="T42" fmla="*/ 9 w 85"/>
              <a:gd name="T43" fmla="*/ 16 h 160"/>
              <a:gd name="T44" fmla="*/ 76 w 85"/>
              <a:gd name="T45" fmla="*/ 16 h 160"/>
              <a:gd name="T46" fmla="*/ 80 w 85"/>
              <a:gd name="T47" fmla="*/ 20 h 160"/>
              <a:gd name="T48" fmla="*/ 80 w 85"/>
              <a:gd name="T49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5" h="160">
                <a:moveTo>
                  <a:pt x="0" y="151"/>
                </a:moveTo>
                <a:cubicBezTo>
                  <a:pt x="0" y="156"/>
                  <a:pt x="4" y="160"/>
                  <a:pt x="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5" y="156"/>
                  <a:pt x="85" y="151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0" y="125"/>
                  <a:pt x="0" y="125"/>
                  <a:pt x="0" y="125"/>
                </a:cubicBezTo>
                <a:lnTo>
                  <a:pt x="0" y="151"/>
                </a:lnTo>
                <a:close/>
                <a:moveTo>
                  <a:pt x="76" y="11"/>
                </a:moveTo>
                <a:cubicBezTo>
                  <a:pt x="59" y="11"/>
                  <a:pt x="59" y="11"/>
                  <a:pt x="59" y="11"/>
                </a:cubicBez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1"/>
                  <a:pt x="27" y="11"/>
                  <a:pt x="2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1"/>
                  <a:pt x="0" y="15"/>
                  <a:pt x="0" y="20"/>
                </a:cubicBezTo>
                <a:cubicBezTo>
                  <a:pt x="0" y="120"/>
                  <a:pt x="0" y="120"/>
                  <a:pt x="0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5"/>
                  <a:pt x="81" y="11"/>
                  <a:pt x="76" y="11"/>
                </a:cubicBezTo>
                <a:close/>
                <a:moveTo>
                  <a:pt x="80" y="83"/>
                </a:moveTo>
                <a:cubicBezTo>
                  <a:pt x="5" y="83"/>
                  <a:pt x="5" y="83"/>
                  <a:pt x="5" y="83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7" y="16"/>
                  <a:pt x="9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lnTo>
                  <a:pt x="80" y="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4" name="Freeform 186">
            <a:extLst>
              <a:ext uri="{FF2B5EF4-FFF2-40B4-BE49-F238E27FC236}">
                <a16:creationId xmlns:a16="http://schemas.microsoft.com/office/drawing/2014/main" id="{9B7A1EAA-3112-4255-85F1-ED8B783B4522}"/>
              </a:ext>
            </a:extLst>
          </p:cNvPr>
          <p:cNvSpPr>
            <a:spLocks noEditPoints="1"/>
          </p:cNvSpPr>
          <p:nvPr/>
        </p:nvSpPr>
        <p:spPr bwMode="auto">
          <a:xfrm>
            <a:off x="1289051" y="5805488"/>
            <a:ext cx="254000" cy="203200"/>
          </a:xfrm>
          <a:custGeom>
            <a:avLst/>
            <a:gdLst>
              <a:gd name="T0" fmla="*/ 2 w 160"/>
              <a:gd name="T1" fmla="*/ 0 h 128"/>
              <a:gd name="T2" fmla="*/ 0 w 160"/>
              <a:gd name="T3" fmla="*/ 104 h 128"/>
              <a:gd name="T4" fmla="*/ 72 w 160"/>
              <a:gd name="T5" fmla="*/ 107 h 128"/>
              <a:gd name="T6" fmla="*/ 58 w 160"/>
              <a:gd name="T7" fmla="*/ 115 h 128"/>
              <a:gd name="T8" fmla="*/ 101 w 160"/>
              <a:gd name="T9" fmla="*/ 128 h 128"/>
              <a:gd name="T10" fmla="*/ 88 w 160"/>
              <a:gd name="T11" fmla="*/ 115 h 128"/>
              <a:gd name="T12" fmla="*/ 157 w 160"/>
              <a:gd name="T13" fmla="*/ 107 h 128"/>
              <a:gd name="T14" fmla="*/ 160 w 160"/>
              <a:gd name="T15" fmla="*/ 3 h 128"/>
              <a:gd name="T16" fmla="*/ 51 w 160"/>
              <a:gd name="T17" fmla="*/ 75 h 128"/>
              <a:gd name="T18" fmla="*/ 66 w 160"/>
              <a:gd name="T19" fmla="*/ 65 h 128"/>
              <a:gd name="T20" fmla="*/ 72 w 160"/>
              <a:gd name="T21" fmla="*/ 62 h 128"/>
              <a:gd name="T22" fmla="*/ 62 w 160"/>
              <a:gd name="T23" fmla="*/ 48 h 128"/>
              <a:gd name="T24" fmla="*/ 58 w 160"/>
              <a:gd name="T25" fmla="*/ 36 h 128"/>
              <a:gd name="T26" fmla="*/ 61 w 160"/>
              <a:gd name="T27" fmla="*/ 30 h 128"/>
              <a:gd name="T28" fmla="*/ 82 w 160"/>
              <a:gd name="T29" fmla="*/ 8 h 128"/>
              <a:gd name="T30" fmla="*/ 104 w 160"/>
              <a:gd name="T31" fmla="*/ 30 h 128"/>
              <a:gd name="T32" fmla="*/ 106 w 160"/>
              <a:gd name="T33" fmla="*/ 36 h 128"/>
              <a:gd name="T34" fmla="*/ 101 w 160"/>
              <a:gd name="T35" fmla="*/ 49 h 128"/>
              <a:gd name="T36" fmla="*/ 93 w 160"/>
              <a:gd name="T37" fmla="*/ 60 h 128"/>
              <a:gd name="T38" fmla="*/ 93 w 160"/>
              <a:gd name="T39" fmla="*/ 63 h 128"/>
              <a:gd name="T40" fmla="*/ 97 w 160"/>
              <a:gd name="T41" fmla="*/ 64 h 128"/>
              <a:gd name="T42" fmla="*/ 109 w 160"/>
              <a:gd name="T43" fmla="*/ 73 h 128"/>
              <a:gd name="T44" fmla="*/ 113 w 160"/>
              <a:gd name="T45" fmla="*/ 75 h 128"/>
              <a:gd name="T46" fmla="*/ 13 w 160"/>
              <a:gd name="T47" fmla="*/ 93 h 128"/>
              <a:gd name="T48" fmla="*/ 32 w 160"/>
              <a:gd name="T49" fmla="*/ 83 h 128"/>
              <a:gd name="T50" fmla="*/ 13 w 160"/>
              <a:gd name="T51" fmla="*/ 93 h 128"/>
              <a:gd name="T52" fmla="*/ 37 w 160"/>
              <a:gd name="T53" fmla="*/ 93 h 128"/>
              <a:gd name="T54" fmla="*/ 146 w 160"/>
              <a:gd name="T55" fmla="*/ 83 h 128"/>
              <a:gd name="T56" fmla="*/ 146 w 160"/>
              <a:gd name="T57" fmla="*/ 27 h 128"/>
              <a:gd name="T58" fmla="*/ 130 w 160"/>
              <a:gd name="T59" fmla="*/ 11 h 128"/>
              <a:gd name="T60" fmla="*/ 146 w 160"/>
              <a:gd name="T61" fmla="*/ 27 h 128"/>
              <a:gd name="T62" fmla="*/ 146 w 160"/>
              <a:gd name="T63" fmla="*/ 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28">
                <a:moveTo>
                  <a:pt x="157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6"/>
                  <a:pt x="1" y="107"/>
                  <a:pt x="2" y="107"/>
                </a:cubicBezTo>
                <a:cubicBezTo>
                  <a:pt x="72" y="107"/>
                  <a:pt x="72" y="107"/>
                  <a:pt x="72" y="107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58" y="115"/>
                  <a:pt x="58" y="115"/>
                  <a:pt x="58" y="115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101" y="128"/>
                  <a:pt x="101" y="128"/>
                  <a:pt x="101" y="128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157" y="107"/>
                  <a:pt x="157" y="107"/>
                  <a:pt x="157" y="107"/>
                </a:cubicBezTo>
                <a:cubicBezTo>
                  <a:pt x="158" y="107"/>
                  <a:pt x="160" y="106"/>
                  <a:pt x="160" y="10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8" y="0"/>
                  <a:pt x="157" y="0"/>
                </a:cubicBezTo>
                <a:close/>
                <a:moveTo>
                  <a:pt x="51" y="75"/>
                </a:moveTo>
                <a:cubicBezTo>
                  <a:pt x="52" y="74"/>
                  <a:pt x="53" y="73"/>
                  <a:pt x="54" y="72"/>
                </a:cubicBezTo>
                <a:cubicBezTo>
                  <a:pt x="66" y="65"/>
                  <a:pt x="66" y="65"/>
                  <a:pt x="66" y="65"/>
                </a:cubicBezTo>
                <a:cubicBezTo>
                  <a:pt x="67" y="65"/>
                  <a:pt x="67" y="65"/>
                  <a:pt x="68" y="64"/>
                </a:cubicBezTo>
                <a:cubicBezTo>
                  <a:pt x="69" y="64"/>
                  <a:pt x="71" y="63"/>
                  <a:pt x="72" y="62"/>
                </a:cubicBezTo>
                <a:cubicBezTo>
                  <a:pt x="72" y="59"/>
                  <a:pt x="72" y="59"/>
                  <a:pt x="72" y="59"/>
                </a:cubicBezTo>
                <a:cubicBezTo>
                  <a:pt x="69" y="57"/>
                  <a:pt x="64" y="53"/>
                  <a:pt x="62" y="48"/>
                </a:cubicBezTo>
                <a:cubicBezTo>
                  <a:pt x="60" y="47"/>
                  <a:pt x="58" y="45"/>
                  <a:pt x="58" y="42"/>
                </a:cubicBezTo>
                <a:cubicBezTo>
                  <a:pt x="58" y="36"/>
                  <a:pt x="58" y="36"/>
                  <a:pt x="58" y="36"/>
                </a:cubicBezTo>
                <a:cubicBezTo>
                  <a:pt x="58" y="35"/>
                  <a:pt x="59" y="34"/>
                  <a:pt x="60" y="33"/>
                </a:cubicBezTo>
                <a:cubicBezTo>
                  <a:pt x="60" y="32"/>
                  <a:pt x="61" y="31"/>
                  <a:pt x="61" y="30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20"/>
                  <a:pt x="66" y="8"/>
                  <a:pt x="82" y="8"/>
                </a:cubicBezTo>
                <a:cubicBezTo>
                  <a:pt x="99" y="8"/>
                  <a:pt x="103" y="20"/>
                  <a:pt x="104" y="27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31"/>
                  <a:pt x="104" y="32"/>
                  <a:pt x="105" y="33"/>
                </a:cubicBezTo>
                <a:cubicBezTo>
                  <a:pt x="106" y="34"/>
                  <a:pt x="106" y="35"/>
                  <a:pt x="106" y="36"/>
                </a:cubicBezTo>
                <a:cubicBezTo>
                  <a:pt x="106" y="42"/>
                  <a:pt x="106" y="42"/>
                  <a:pt x="106" y="42"/>
                </a:cubicBezTo>
                <a:cubicBezTo>
                  <a:pt x="106" y="45"/>
                  <a:pt x="104" y="47"/>
                  <a:pt x="101" y="49"/>
                </a:cubicBezTo>
                <a:cubicBezTo>
                  <a:pt x="100" y="52"/>
                  <a:pt x="98" y="54"/>
                  <a:pt x="96" y="57"/>
                </a:cubicBezTo>
                <a:cubicBezTo>
                  <a:pt x="96" y="58"/>
                  <a:pt x="95" y="58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3"/>
                  <a:pt x="93" y="63"/>
                  <a:pt x="93" y="63"/>
                </a:cubicBezTo>
                <a:cubicBezTo>
                  <a:pt x="93" y="63"/>
                  <a:pt x="94" y="63"/>
                  <a:pt x="94" y="64"/>
                </a:cubicBezTo>
                <a:cubicBezTo>
                  <a:pt x="95" y="64"/>
                  <a:pt x="96" y="64"/>
                  <a:pt x="97" y="64"/>
                </a:cubicBezTo>
                <a:cubicBezTo>
                  <a:pt x="97" y="65"/>
                  <a:pt x="97" y="65"/>
                  <a:pt x="97" y="65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10" y="73"/>
                  <a:pt x="111" y="74"/>
                  <a:pt x="112" y="75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51" y="75"/>
                  <a:pt x="51" y="75"/>
                  <a:pt x="51" y="75"/>
                </a:cubicBezTo>
                <a:close/>
                <a:moveTo>
                  <a:pt x="13" y="93"/>
                </a:moveTo>
                <a:cubicBezTo>
                  <a:pt x="13" y="83"/>
                  <a:pt x="13" y="83"/>
                  <a:pt x="13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2" y="93"/>
                  <a:pt x="32" y="93"/>
                  <a:pt x="32" y="93"/>
                </a:cubicBezTo>
                <a:lnTo>
                  <a:pt x="13" y="93"/>
                </a:lnTo>
                <a:close/>
                <a:moveTo>
                  <a:pt x="146" y="93"/>
                </a:moveTo>
                <a:cubicBezTo>
                  <a:pt x="37" y="93"/>
                  <a:pt x="37" y="93"/>
                  <a:pt x="37" y="93"/>
                </a:cubicBezTo>
                <a:cubicBezTo>
                  <a:pt x="37" y="83"/>
                  <a:pt x="37" y="83"/>
                  <a:pt x="37" y="83"/>
                </a:cubicBezTo>
                <a:cubicBezTo>
                  <a:pt x="146" y="83"/>
                  <a:pt x="146" y="83"/>
                  <a:pt x="146" y="83"/>
                </a:cubicBezTo>
                <a:lnTo>
                  <a:pt x="146" y="93"/>
                </a:lnTo>
                <a:close/>
                <a:moveTo>
                  <a:pt x="146" y="27"/>
                </a:moveTo>
                <a:cubicBezTo>
                  <a:pt x="130" y="27"/>
                  <a:pt x="130" y="27"/>
                  <a:pt x="130" y="27"/>
                </a:cubicBezTo>
                <a:cubicBezTo>
                  <a:pt x="130" y="11"/>
                  <a:pt x="130" y="11"/>
                  <a:pt x="130" y="11"/>
                </a:cubicBezTo>
                <a:cubicBezTo>
                  <a:pt x="146" y="11"/>
                  <a:pt x="146" y="11"/>
                  <a:pt x="146" y="11"/>
                </a:cubicBezTo>
                <a:lnTo>
                  <a:pt x="146" y="27"/>
                </a:lnTo>
                <a:close/>
                <a:moveTo>
                  <a:pt x="146" y="27"/>
                </a:moveTo>
                <a:cubicBezTo>
                  <a:pt x="146" y="27"/>
                  <a:pt x="146" y="27"/>
                  <a:pt x="146" y="2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5" name="Freeform 187">
            <a:extLst>
              <a:ext uri="{FF2B5EF4-FFF2-40B4-BE49-F238E27FC236}">
                <a16:creationId xmlns:a16="http://schemas.microsoft.com/office/drawing/2014/main" id="{B278DF2D-5BF7-4995-ACD4-26B073F46FD4}"/>
              </a:ext>
            </a:extLst>
          </p:cNvPr>
          <p:cNvSpPr>
            <a:spLocks noEditPoints="1"/>
          </p:cNvSpPr>
          <p:nvPr/>
        </p:nvSpPr>
        <p:spPr bwMode="auto">
          <a:xfrm>
            <a:off x="7942264" y="5356226"/>
            <a:ext cx="63500" cy="63500"/>
          </a:xfrm>
          <a:custGeom>
            <a:avLst/>
            <a:gdLst>
              <a:gd name="T0" fmla="*/ 40 w 40"/>
              <a:gd name="T1" fmla="*/ 20 h 40"/>
              <a:gd name="T2" fmla="*/ 20 w 40"/>
              <a:gd name="T3" fmla="*/ 40 h 40"/>
              <a:gd name="T4" fmla="*/ 0 w 40"/>
              <a:gd name="T5" fmla="*/ 20 h 40"/>
              <a:gd name="T6" fmla="*/ 20 w 40"/>
              <a:gd name="T7" fmla="*/ 0 h 40"/>
              <a:gd name="T8" fmla="*/ 40 w 40"/>
              <a:gd name="T9" fmla="*/ 20 h 40"/>
              <a:gd name="T10" fmla="*/ 40 w 40"/>
              <a:gd name="T11" fmla="*/ 20 h 40"/>
              <a:gd name="T12" fmla="*/ 40 w 40"/>
              <a:gd name="T13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40">
                <a:moveTo>
                  <a:pt x="40" y="20"/>
                </a:moveTo>
                <a:cubicBezTo>
                  <a:pt x="40" y="31"/>
                  <a:pt x="31" y="40"/>
                  <a:pt x="20" y="40"/>
                </a:cubicBezTo>
                <a:cubicBezTo>
                  <a:pt x="9" y="40"/>
                  <a:pt x="0" y="31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6" name="Freeform 188">
            <a:extLst>
              <a:ext uri="{FF2B5EF4-FFF2-40B4-BE49-F238E27FC236}">
                <a16:creationId xmlns:a16="http://schemas.microsoft.com/office/drawing/2014/main" id="{E397683B-8E7F-4190-AB3A-3806E18AC714}"/>
              </a:ext>
            </a:extLst>
          </p:cNvPr>
          <p:cNvSpPr>
            <a:spLocks noEditPoints="1"/>
          </p:cNvSpPr>
          <p:nvPr/>
        </p:nvSpPr>
        <p:spPr bwMode="auto">
          <a:xfrm>
            <a:off x="7894639" y="5245101"/>
            <a:ext cx="254000" cy="222250"/>
          </a:xfrm>
          <a:custGeom>
            <a:avLst/>
            <a:gdLst>
              <a:gd name="T0" fmla="*/ 150 w 160"/>
              <a:gd name="T1" fmla="*/ 40 h 140"/>
              <a:gd name="T2" fmla="*/ 37 w 160"/>
              <a:gd name="T3" fmla="*/ 40 h 140"/>
              <a:gd name="T4" fmla="*/ 117 w 160"/>
              <a:gd name="T5" fmla="*/ 10 h 140"/>
              <a:gd name="T6" fmla="*/ 120 w 160"/>
              <a:gd name="T7" fmla="*/ 3 h 140"/>
              <a:gd name="T8" fmla="*/ 113 w 160"/>
              <a:gd name="T9" fmla="*/ 1 h 140"/>
              <a:gd name="T10" fmla="*/ 8 w 160"/>
              <a:gd name="T11" fmla="*/ 41 h 140"/>
              <a:gd name="T12" fmla="*/ 8 w 160"/>
              <a:gd name="T13" fmla="*/ 41 h 140"/>
              <a:gd name="T14" fmla="*/ 0 w 160"/>
              <a:gd name="T15" fmla="*/ 50 h 140"/>
              <a:gd name="T16" fmla="*/ 0 w 160"/>
              <a:gd name="T17" fmla="*/ 130 h 140"/>
              <a:gd name="T18" fmla="*/ 10 w 160"/>
              <a:gd name="T19" fmla="*/ 140 h 140"/>
              <a:gd name="T20" fmla="*/ 150 w 160"/>
              <a:gd name="T21" fmla="*/ 140 h 140"/>
              <a:gd name="T22" fmla="*/ 160 w 160"/>
              <a:gd name="T23" fmla="*/ 130 h 140"/>
              <a:gd name="T24" fmla="*/ 160 w 160"/>
              <a:gd name="T25" fmla="*/ 50 h 140"/>
              <a:gd name="T26" fmla="*/ 150 w 160"/>
              <a:gd name="T27" fmla="*/ 40 h 140"/>
              <a:gd name="T28" fmla="*/ 50 w 160"/>
              <a:gd name="T29" fmla="*/ 120 h 140"/>
              <a:gd name="T30" fmla="*/ 20 w 160"/>
              <a:gd name="T31" fmla="*/ 90 h 140"/>
              <a:gd name="T32" fmla="*/ 50 w 160"/>
              <a:gd name="T33" fmla="*/ 60 h 140"/>
              <a:gd name="T34" fmla="*/ 80 w 160"/>
              <a:gd name="T35" fmla="*/ 90 h 140"/>
              <a:gd name="T36" fmla="*/ 50 w 160"/>
              <a:gd name="T37" fmla="*/ 120 h 140"/>
              <a:gd name="T38" fmla="*/ 140 w 160"/>
              <a:gd name="T39" fmla="*/ 120 h 140"/>
              <a:gd name="T40" fmla="*/ 100 w 160"/>
              <a:gd name="T41" fmla="*/ 120 h 140"/>
              <a:gd name="T42" fmla="*/ 100 w 160"/>
              <a:gd name="T43" fmla="*/ 110 h 140"/>
              <a:gd name="T44" fmla="*/ 140 w 160"/>
              <a:gd name="T45" fmla="*/ 110 h 140"/>
              <a:gd name="T46" fmla="*/ 140 w 160"/>
              <a:gd name="T47" fmla="*/ 120 h 140"/>
              <a:gd name="T48" fmla="*/ 140 w 160"/>
              <a:gd name="T49" fmla="*/ 100 h 140"/>
              <a:gd name="T50" fmla="*/ 100 w 160"/>
              <a:gd name="T51" fmla="*/ 100 h 140"/>
              <a:gd name="T52" fmla="*/ 100 w 160"/>
              <a:gd name="T53" fmla="*/ 90 h 140"/>
              <a:gd name="T54" fmla="*/ 140 w 160"/>
              <a:gd name="T55" fmla="*/ 90 h 140"/>
              <a:gd name="T56" fmla="*/ 140 w 160"/>
              <a:gd name="T57" fmla="*/ 100 h 140"/>
              <a:gd name="T58" fmla="*/ 140 w 160"/>
              <a:gd name="T59" fmla="*/ 80 h 140"/>
              <a:gd name="T60" fmla="*/ 100 w 160"/>
              <a:gd name="T61" fmla="*/ 80 h 140"/>
              <a:gd name="T62" fmla="*/ 100 w 160"/>
              <a:gd name="T63" fmla="*/ 70 h 140"/>
              <a:gd name="T64" fmla="*/ 140 w 160"/>
              <a:gd name="T65" fmla="*/ 70 h 140"/>
              <a:gd name="T66" fmla="*/ 140 w 160"/>
              <a:gd name="T67" fmla="*/ 80 h 140"/>
              <a:gd name="T68" fmla="*/ 140 w 160"/>
              <a:gd name="T69" fmla="*/ 80 h 140"/>
              <a:gd name="T70" fmla="*/ 140 w 160"/>
              <a:gd name="T71" fmla="*/ 8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40">
                <a:moveTo>
                  <a:pt x="150" y="40"/>
                </a:moveTo>
                <a:cubicBezTo>
                  <a:pt x="37" y="40"/>
                  <a:pt x="37" y="40"/>
                  <a:pt x="37" y="40"/>
                </a:cubicBezTo>
                <a:cubicBezTo>
                  <a:pt x="117" y="10"/>
                  <a:pt x="117" y="10"/>
                  <a:pt x="117" y="10"/>
                </a:cubicBezTo>
                <a:cubicBezTo>
                  <a:pt x="119" y="9"/>
                  <a:pt x="121" y="6"/>
                  <a:pt x="120" y="3"/>
                </a:cubicBezTo>
                <a:cubicBezTo>
                  <a:pt x="119" y="1"/>
                  <a:pt x="116" y="0"/>
                  <a:pt x="113" y="1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2"/>
                  <a:pt x="0" y="45"/>
                  <a:pt x="0" y="5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6"/>
                  <a:pt x="5" y="140"/>
                  <a:pt x="10" y="140"/>
                </a:cubicBezTo>
                <a:cubicBezTo>
                  <a:pt x="150" y="140"/>
                  <a:pt x="150" y="140"/>
                  <a:pt x="150" y="140"/>
                </a:cubicBezTo>
                <a:cubicBezTo>
                  <a:pt x="156" y="140"/>
                  <a:pt x="160" y="136"/>
                  <a:pt x="160" y="13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5"/>
                  <a:pt x="156" y="40"/>
                  <a:pt x="150" y="40"/>
                </a:cubicBezTo>
                <a:close/>
                <a:moveTo>
                  <a:pt x="50" y="120"/>
                </a:moveTo>
                <a:cubicBezTo>
                  <a:pt x="34" y="120"/>
                  <a:pt x="20" y="107"/>
                  <a:pt x="20" y="90"/>
                </a:cubicBezTo>
                <a:cubicBezTo>
                  <a:pt x="20" y="74"/>
                  <a:pt x="34" y="60"/>
                  <a:pt x="50" y="60"/>
                </a:cubicBezTo>
                <a:cubicBezTo>
                  <a:pt x="67" y="60"/>
                  <a:pt x="80" y="74"/>
                  <a:pt x="80" y="90"/>
                </a:cubicBezTo>
                <a:cubicBezTo>
                  <a:pt x="80" y="107"/>
                  <a:pt x="67" y="120"/>
                  <a:pt x="50" y="120"/>
                </a:cubicBezTo>
                <a:close/>
                <a:moveTo>
                  <a:pt x="140" y="120"/>
                </a:moveTo>
                <a:cubicBezTo>
                  <a:pt x="100" y="120"/>
                  <a:pt x="100" y="120"/>
                  <a:pt x="100" y="120"/>
                </a:cubicBezTo>
                <a:cubicBezTo>
                  <a:pt x="100" y="110"/>
                  <a:pt x="100" y="110"/>
                  <a:pt x="100" y="110"/>
                </a:cubicBezTo>
                <a:cubicBezTo>
                  <a:pt x="140" y="110"/>
                  <a:pt x="140" y="110"/>
                  <a:pt x="140" y="110"/>
                </a:cubicBezTo>
                <a:lnTo>
                  <a:pt x="140" y="120"/>
                </a:lnTo>
                <a:close/>
                <a:moveTo>
                  <a:pt x="140" y="100"/>
                </a:moveTo>
                <a:cubicBezTo>
                  <a:pt x="100" y="100"/>
                  <a:pt x="100" y="100"/>
                  <a:pt x="100" y="100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140" y="90"/>
                  <a:pt x="140" y="90"/>
                  <a:pt x="140" y="90"/>
                </a:cubicBezTo>
                <a:lnTo>
                  <a:pt x="140" y="100"/>
                </a:lnTo>
                <a:close/>
                <a:moveTo>
                  <a:pt x="14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40" y="70"/>
                  <a:pt x="140" y="70"/>
                  <a:pt x="140" y="70"/>
                </a:cubicBezTo>
                <a:lnTo>
                  <a:pt x="140" y="80"/>
                </a:lnTo>
                <a:close/>
                <a:moveTo>
                  <a:pt x="140" y="80"/>
                </a:moveTo>
                <a:cubicBezTo>
                  <a:pt x="140" y="80"/>
                  <a:pt x="140" y="80"/>
                  <a:pt x="140" y="8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7" name="Freeform 189">
            <a:extLst>
              <a:ext uri="{FF2B5EF4-FFF2-40B4-BE49-F238E27FC236}">
                <a16:creationId xmlns:a16="http://schemas.microsoft.com/office/drawing/2014/main" id="{9F49113F-81E5-48EA-B9FE-B794BF6F898A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5780088"/>
            <a:ext cx="254000" cy="254000"/>
          </a:xfrm>
          <a:custGeom>
            <a:avLst/>
            <a:gdLst>
              <a:gd name="T0" fmla="*/ 157 w 160"/>
              <a:gd name="T1" fmla="*/ 155 h 160"/>
              <a:gd name="T2" fmla="*/ 136 w 160"/>
              <a:gd name="T3" fmla="*/ 133 h 160"/>
              <a:gd name="T4" fmla="*/ 136 w 160"/>
              <a:gd name="T5" fmla="*/ 133 h 160"/>
              <a:gd name="T6" fmla="*/ 157 w 160"/>
              <a:gd name="T7" fmla="*/ 79 h 160"/>
              <a:gd name="T8" fmla="*/ 79 w 160"/>
              <a:gd name="T9" fmla="*/ 0 h 160"/>
              <a:gd name="T10" fmla="*/ 0 w 160"/>
              <a:gd name="T11" fmla="*/ 79 h 160"/>
              <a:gd name="T12" fmla="*/ 79 w 160"/>
              <a:gd name="T13" fmla="*/ 157 h 160"/>
              <a:gd name="T14" fmla="*/ 131 w 160"/>
              <a:gd name="T15" fmla="*/ 138 h 160"/>
              <a:gd name="T16" fmla="*/ 157 w 160"/>
              <a:gd name="T17" fmla="*/ 160 h 160"/>
              <a:gd name="T18" fmla="*/ 160 w 160"/>
              <a:gd name="T19" fmla="*/ 157 h 160"/>
              <a:gd name="T20" fmla="*/ 157 w 160"/>
              <a:gd name="T21" fmla="*/ 155 h 160"/>
              <a:gd name="T22" fmla="*/ 79 w 160"/>
              <a:gd name="T23" fmla="*/ 152 h 160"/>
              <a:gd name="T24" fmla="*/ 5 w 160"/>
              <a:gd name="T25" fmla="*/ 79 h 160"/>
              <a:gd name="T26" fmla="*/ 79 w 160"/>
              <a:gd name="T27" fmla="*/ 6 h 160"/>
              <a:gd name="T28" fmla="*/ 152 w 160"/>
              <a:gd name="T29" fmla="*/ 79 h 160"/>
              <a:gd name="T30" fmla="*/ 79 w 160"/>
              <a:gd name="T31" fmla="*/ 152 h 160"/>
              <a:gd name="T32" fmla="*/ 79 w 160"/>
              <a:gd name="T33" fmla="*/ 11 h 160"/>
              <a:gd name="T34" fmla="*/ 11 w 160"/>
              <a:gd name="T35" fmla="*/ 79 h 160"/>
              <a:gd name="T36" fmla="*/ 79 w 160"/>
              <a:gd name="T37" fmla="*/ 147 h 160"/>
              <a:gd name="T38" fmla="*/ 146 w 160"/>
              <a:gd name="T39" fmla="*/ 79 h 160"/>
              <a:gd name="T40" fmla="*/ 79 w 160"/>
              <a:gd name="T41" fmla="*/ 11 h 160"/>
              <a:gd name="T42" fmla="*/ 79 w 160"/>
              <a:gd name="T43" fmla="*/ 27 h 160"/>
              <a:gd name="T44" fmla="*/ 98 w 160"/>
              <a:gd name="T45" fmla="*/ 46 h 160"/>
              <a:gd name="T46" fmla="*/ 79 w 160"/>
              <a:gd name="T47" fmla="*/ 65 h 160"/>
              <a:gd name="T48" fmla="*/ 60 w 160"/>
              <a:gd name="T49" fmla="*/ 46 h 160"/>
              <a:gd name="T50" fmla="*/ 79 w 160"/>
              <a:gd name="T51" fmla="*/ 27 h 160"/>
              <a:gd name="T52" fmla="*/ 46 w 160"/>
              <a:gd name="T53" fmla="*/ 98 h 160"/>
              <a:gd name="T54" fmla="*/ 27 w 160"/>
              <a:gd name="T55" fmla="*/ 79 h 160"/>
              <a:gd name="T56" fmla="*/ 46 w 160"/>
              <a:gd name="T57" fmla="*/ 60 h 160"/>
              <a:gd name="T58" fmla="*/ 65 w 160"/>
              <a:gd name="T59" fmla="*/ 79 h 160"/>
              <a:gd name="T60" fmla="*/ 46 w 160"/>
              <a:gd name="T61" fmla="*/ 98 h 160"/>
              <a:gd name="T62" fmla="*/ 79 w 160"/>
              <a:gd name="T63" fmla="*/ 130 h 160"/>
              <a:gd name="T64" fmla="*/ 60 w 160"/>
              <a:gd name="T65" fmla="*/ 111 h 160"/>
              <a:gd name="T66" fmla="*/ 79 w 160"/>
              <a:gd name="T67" fmla="*/ 92 h 160"/>
              <a:gd name="T68" fmla="*/ 98 w 160"/>
              <a:gd name="T69" fmla="*/ 111 h 160"/>
              <a:gd name="T70" fmla="*/ 79 w 160"/>
              <a:gd name="T71" fmla="*/ 130 h 160"/>
              <a:gd name="T72" fmla="*/ 111 w 160"/>
              <a:gd name="T73" fmla="*/ 98 h 160"/>
              <a:gd name="T74" fmla="*/ 92 w 160"/>
              <a:gd name="T75" fmla="*/ 79 h 160"/>
              <a:gd name="T76" fmla="*/ 111 w 160"/>
              <a:gd name="T77" fmla="*/ 60 h 160"/>
              <a:gd name="T78" fmla="*/ 130 w 160"/>
              <a:gd name="T79" fmla="*/ 79 h 160"/>
              <a:gd name="T80" fmla="*/ 111 w 160"/>
              <a:gd name="T81" fmla="*/ 98 h 160"/>
              <a:gd name="T82" fmla="*/ 79 w 160"/>
              <a:gd name="T83" fmla="*/ 60 h 160"/>
              <a:gd name="T84" fmla="*/ 94 w 160"/>
              <a:gd name="T85" fmla="*/ 48 h 160"/>
              <a:gd name="T86" fmla="*/ 79 w 160"/>
              <a:gd name="T87" fmla="*/ 43 h 160"/>
              <a:gd name="T88" fmla="*/ 63 w 160"/>
              <a:gd name="T89" fmla="*/ 48 h 160"/>
              <a:gd name="T90" fmla="*/ 79 w 160"/>
              <a:gd name="T91" fmla="*/ 60 h 160"/>
              <a:gd name="T92" fmla="*/ 79 w 160"/>
              <a:gd name="T93" fmla="*/ 98 h 160"/>
              <a:gd name="T94" fmla="*/ 63 w 160"/>
              <a:gd name="T95" fmla="*/ 110 h 160"/>
              <a:gd name="T96" fmla="*/ 79 w 160"/>
              <a:gd name="T97" fmla="*/ 114 h 160"/>
              <a:gd name="T98" fmla="*/ 94 w 160"/>
              <a:gd name="T99" fmla="*/ 110 h 160"/>
              <a:gd name="T100" fmla="*/ 79 w 160"/>
              <a:gd name="T101" fmla="*/ 98 h 160"/>
              <a:gd name="T102" fmla="*/ 98 w 160"/>
              <a:gd name="T103" fmla="*/ 79 h 160"/>
              <a:gd name="T104" fmla="*/ 110 w 160"/>
              <a:gd name="T105" fmla="*/ 94 h 160"/>
              <a:gd name="T106" fmla="*/ 114 w 160"/>
              <a:gd name="T107" fmla="*/ 79 h 160"/>
              <a:gd name="T108" fmla="*/ 110 w 160"/>
              <a:gd name="T109" fmla="*/ 63 h 160"/>
              <a:gd name="T110" fmla="*/ 98 w 160"/>
              <a:gd name="T111" fmla="*/ 79 h 160"/>
              <a:gd name="T112" fmla="*/ 47 w 160"/>
              <a:gd name="T113" fmla="*/ 63 h 160"/>
              <a:gd name="T114" fmla="*/ 43 w 160"/>
              <a:gd name="T115" fmla="*/ 79 h 160"/>
              <a:gd name="T116" fmla="*/ 47 w 160"/>
              <a:gd name="T117" fmla="*/ 94 h 160"/>
              <a:gd name="T118" fmla="*/ 60 w 160"/>
              <a:gd name="T119" fmla="*/ 79 h 160"/>
              <a:gd name="T120" fmla="*/ 47 w 160"/>
              <a:gd name="T121" fmla="*/ 6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57" y="155"/>
                </a:moveTo>
                <a:cubicBezTo>
                  <a:pt x="145" y="155"/>
                  <a:pt x="136" y="145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49" y="119"/>
                  <a:pt x="157" y="100"/>
                  <a:pt x="157" y="79"/>
                </a:cubicBezTo>
                <a:cubicBezTo>
                  <a:pt x="157" y="35"/>
                  <a:pt x="122" y="0"/>
                  <a:pt x="79" y="0"/>
                </a:cubicBezTo>
                <a:cubicBezTo>
                  <a:pt x="35" y="0"/>
                  <a:pt x="0" y="35"/>
                  <a:pt x="0" y="79"/>
                </a:cubicBezTo>
                <a:cubicBezTo>
                  <a:pt x="0" y="122"/>
                  <a:pt x="35" y="157"/>
                  <a:pt x="79" y="157"/>
                </a:cubicBezTo>
                <a:cubicBezTo>
                  <a:pt x="98" y="157"/>
                  <a:pt x="117" y="150"/>
                  <a:pt x="131" y="138"/>
                </a:cubicBezTo>
                <a:cubicBezTo>
                  <a:pt x="133" y="150"/>
                  <a:pt x="144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56"/>
                  <a:pt x="159" y="155"/>
                  <a:pt x="157" y="155"/>
                </a:cubicBezTo>
                <a:close/>
                <a:moveTo>
                  <a:pt x="79" y="152"/>
                </a:moveTo>
                <a:cubicBezTo>
                  <a:pt x="38" y="152"/>
                  <a:pt x="5" y="119"/>
                  <a:pt x="5" y="79"/>
                </a:cubicBezTo>
                <a:cubicBezTo>
                  <a:pt x="5" y="38"/>
                  <a:pt x="38" y="6"/>
                  <a:pt x="79" y="6"/>
                </a:cubicBezTo>
                <a:cubicBezTo>
                  <a:pt x="119" y="6"/>
                  <a:pt x="152" y="38"/>
                  <a:pt x="152" y="79"/>
                </a:cubicBezTo>
                <a:cubicBezTo>
                  <a:pt x="152" y="119"/>
                  <a:pt x="119" y="152"/>
                  <a:pt x="79" y="152"/>
                </a:cubicBezTo>
                <a:close/>
                <a:moveTo>
                  <a:pt x="79" y="11"/>
                </a:moveTo>
                <a:cubicBezTo>
                  <a:pt x="41" y="11"/>
                  <a:pt x="11" y="41"/>
                  <a:pt x="11" y="79"/>
                </a:cubicBezTo>
                <a:cubicBezTo>
                  <a:pt x="11" y="116"/>
                  <a:pt x="41" y="147"/>
                  <a:pt x="79" y="147"/>
                </a:cubicBezTo>
                <a:cubicBezTo>
                  <a:pt x="116" y="147"/>
                  <a:pt x="146" y="116"/>
                  <a:pt x="146" y="79"/>
                </a:cubicBezTo>
                <a:cubicBezTo>
                  <a:pt x="146" y="41"/>
                  <a:pt x="116" y="11"/>
                  <a:pt x="79" y="11"/>
                </a:cubicBezTo>
                <a:close/>
                <a:moveTo>
                  <a:pt x="79" y="27"/>
                </a:moveTo>
                <a:cubicBezTo>
                  <a:pt x="89" y="27"/>
                  <a:pt x="98" y="36"/>
                  <a:pt x="98" y="46"/>
                </a:cubicBezTo>
                <a:cubicBezTo>
                  <a:pt x="98" y="57"/>
                  <a:pt x="89" y="65"/>
                  <a:pt x="79" y="65"/>
                </a:cubicBezTo>
                <a:cubicBezTo>
                  <a:pt x="68" y="65"/>
                  <a:pt x="60" y="57"/>
                  <a:pt x="60" y="46"/>
                </a:cubicBezTo>
                <a:cubicBezTo>
                  <a:pt x="60" y="36"/>
                  <a:pt x="68" y="27"/>
                  <a:pt x="79" y="27"/>
                </a:cubicBezTo>
                <a:close/>
                <a:moveTo>
                  <a:pt x="46" y="98"/>
                </a:moveTo>
                <a:cubicBezTo>
                  <a:pt x="36" y="98"/>
                  <a:pt x="27" y="89"/>
                  <a:pt x="27" y="79"/>
                </a:cubicBezTo>
                <a:cubicBezTo>
                  <a:pt x="27" y="68"/>
                  <a:pt x="36" y="60"/>
                  <a:pt x="46" y="60"/>
                </a:cubicBezTo>
                <a:cubicBezTo>
                  <a:pt x="56" y="60"/>
                  <a:pt x="65" y="68"/>
                  <a:pt x="65" y="79"/>
                </a:cubicBezTo>
                <a:cubicBezTo>
                  <a:pt x="65" y="89"/>
                  <a:pt x="56" y="98"/>
                  <a:pt x="46" y="98"/>
                </a:cubicBezTo>
                <a:close/>
                <a:moveTo>
                  <a:pt x="79" y="130"/>
                </a:moveTo>
                <a:cubicBezTo>
                  <a:pt x="68" y="130"/>
                  <a:pt x="60" y="122"/>
                  <a:pt x="60" y="111"/>
                </a:cubicBezTo>
                <a:cubicBezTo>
                  <a:pt x="60" y="101"/>
                  <a:pt x="68" y="92"/>
                  <a:pt x="79" y="92"/>
                </a:cubicBezTo>
                <a:cubicBezTo>
                  <a:pt x="89" y="92"/>
                  <a:pt x="98" y="101"/>
                  <a:pt x="98" y="111"/>
                </a:cubicBezTo>
                <a:cubicBezTo>
                  <a:pt x="98" y="122"/>
                  <a:pt x="89" y="130"/>
                  <a:pt x="79" y="130"/>
                </a:cubicBezTo>
                <a:close/>
                <a:moveTo>
                  <a:pt x="111" y="98"/>
                </a:moveTo>
                <a:cubicBezTo>
                  <a:pt x="101" y="98"/>
                  <a:pt x="92" y="89"/>
                  <a:pt x="92" y="79"/>
                </a:cubicBezTo>
                <a:cubicBezTo>
                  <a:pt x="92" y="68"/>
                  <a:pt x="101" y="60"/>
                  <a:pt x="111" y="60"/>
                </a:cubicBezTo>
                <a:cubicBezTo>
                  <a:pt x="122" y="60"/>
                  <a:pt x="130" y="68"/>
                  <a:pt x="130" y="79"/>
                </a:cubicBezTo>
                <a:cubicBezTo>
                  <a:pt x="130" y="89"/>
                  <a:pt x="122" y="98"/>
                  <a:pt x="111" y="98"/>
                </a:cubicBezTo>
                <a:close/>
                <a:moveTo>
                  <a:pt x="79" y="60"/>
                </a:moveTo>
                <a:cubicBezTo>
                  <a:pt x="86" y="60"/>
                  <a:pt x="92" y="55"/>
                  <a:pt x="94" y="48"/>
                </a:cubicBezTo>
                <a:cubicBezTo>
                  <a:pt x="90" y="45"/>
                  <a:pt x="84" y="43"/>
                  <a:pt x="79" y="43"/>
                </a:cubicBezTo>
                <a:cubicBezTo>
                  <a:pt x="73" y="43"/>
                  <a:pt x="67" y="45"/>
                  <a:pt x="63" y="48"/>
                </a:cubicBezTo>
                <a:cubicBezTo>
                  <a:pt x="65" y="55"/>
                  <a:pt x="71" y="60"/>
                  <a:pt x="79" y="60"/>
                </a:cubicBezTo>
                <a:close/>
                <a:moveTo>
                  <a:pt x="79" y="98"/>
                </a:moveTo>
                <a:cubicBezTo>
                  <a:pt x="71" y="98"/>
                  <a:pt x="65" y="103"/>
                  <a:pt x="63" y="110"/>
                </a:cubicBezTo>
                <a:cubicBezTo>
                  <a:pt x="67" y="113"/>
                  <a:pt x="73" y="114"/>
                  <a:pt x="79" y="114"/>
                </a:cubicBezTo>
                <a:cubicBezTo>
                  <a:pt x="84" y="114"/>
                  <a:pt x="90" y="113"/>
                  <a:pt x="94" y="110"/>
                </a:cubicBezTo>
                <a:cubicBezTo>
                  <a:pt x="92" y="103"/>
                  <a:pt x="86" y="98"/>
                  <a:pt x="79" y="98"/>
                </a:cubicBezTo>
                <a:close/>
                <a:moveTo>
                  <a:pt x="98" y="79"/>
                </a:moveTo>
                <a:cubicBezTo>
                  <a:pt x="98" y="86"/>
                  <a:pt x="103" y="93"/>
                  <a:pt x="110" y="94"/>
                </a:cubicBezTo>
                <a:cubicBezTo>
                  <a:pt x="112" y="90"/>
                  <a:pt x="114" y="84"/>
                  <a:pt x="114" y="79"/>
                </a:cubicBezTo>
                <a:cubicBezTo>
                  <a:pt x="114" y="73"/>
                  <a:pt x="112" y="68"/>
                  <a:pt x="110" y="63"/>
                </a:cubicBezTo>
                <a:cubicBezTo>
                  <a:pt x="103" y="65"/>
                  <a:pt x="98" y="71"/>
                  <a:pt x="98" y="79"/>
                </a:cubicBezTo>
                <a:close/>
                <a:moveTo>
                  <a:pt x="47" y="63"/>
                </a:moveTo>
                <a:cubicBezTo>
                  <a:pt x="45" y="68"/>
                  <a:pt x="43" y="73"/>
                  <a:pt x="43" y="79"/>
                </a:cubicBezTo>
                <a:cubicBezTo>
                  <a:pt x="43" y="84"/>
                  <a:pt x="45" y="90"/>
                  <a:pt x="47" y="94"/>
                </a:cubicBezTo>
                <a:cubicBezTo>
                  <a:pt x="54" y="93"/>
                  <a:pt x="60" y="86"/>
                  <a:pt x="60" y="79"/>
                </a:cubicBezTo>
                <a:cubicBezTo>
                  <a:pt x="60" y="71"/>
                  <a:pt x="54" y="65"/>
                  <a:pt x="47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8" name="Freeform 190">
            <a:extLst>
              <a:ext uri="{FF2B5EF4-FFF2-40B4-BE49-F238E27FC236}">
                <a16:creationId xmlns:a16="http://schemas.microsoft.com/office/drawing/2014/main" id="{6B51BA04-C64F-4215-9094-D8DADAD48372}"/>
              </a:ext>
            </a:extLst>
          </p:cNvPr>
          <p:cNvSpPr>
            <a:spLocks noEditPoints="1"/>
          </p:cNvSpPr>
          <p:nvPr/>
        </p:nvSpPr>
        <p:spPr bwMode="auto">
          <a:xfrm>
            <a:off x="7918451" y="5780088"/>
            <a:ext cx="206375" cy="254000"/>
          </a:xfrm>
          <a:custGeom>
            <a:avLst/>
            <a:gdLst>
              <a:gd name="T0" fmla="*/ 66 w 130"/>
              <a:gd name="T1" fmla="*/ 127 h 160"/>
              <a:gd name="T2" fmla="*/ 97 w 130"/>
              <a:gd name="T3" fmla="*/ 96 h 160"/>
              <a:gd name="T4" fmla="*/ 97 w 130"/>
              <a:gd name="T5" fmla="*/ 56 h 160"/>
              <a:gd name="T6" fmla="*/ 40 w 130"/>
              <a:gd name="T7" fmla="*/ 112 h 160"/>
              <a:gd name="T8" fmla="*/ 66 w 130"/>
              <a:gd name="T9" fmla="*/ 127 h 160"/>
              <a:gd name="T10" fmla="*/ 97 w 130"/>
              <a:gd name="T11" fmla="*/ 30 h 160"/>
              <a:gd name="T12" fmla="*/ 66 w 130"/>
              <a:gd name="T13" fmla="*/ 0 h 160"/>
              <a:gd name="T14" fmla="*/ 36 w 130"/>
              <a:gd name="T15" fmla="*/ 30 h 160"/>
              <a:gd name="T16" fmla="*/ 36 w 130"/>
              <a:gd name="T17" fmla="*/ 92 h 160"/>
              <a:gd name="T18" fmla="*/ 97 w 130"/>
              <a:gd name="T19" fmla="*/ 32 h 160"/>
              <a:gd name="T20" fmla="*/ 97 w 130"/>
              <a:gd name="T21" fmla="*/ 30 h 160"/>
              <a:gd name="T22" fmla="*/ 129 w 130"/>
              <a:gd name="T23" fmla="*/ 11 h 160"/>
              <a:gd name="T24" fmla="*/ 125 w 130"/>
              <a:gd name="T25" fmla="*/ 11 h 160"/>
              <a:gd name="T26" fmla="*/ 29 w 130"/>
              <a:gd name="T27" fmla="*/ 107 h 160"/>
              <a:gd name="T28" fmla="*/ 28 w 130"/>
              <a:gd name="T29" fmla="*/ 96 h 160"/>
              <a:gd name="T30" fmla="*/ 28 w 130"/>
              <a:gd name="T31" fmla="*/ 80 h 160"/>
              <a:gd name="T32" fmla="*/ 25 w 130"/>
              <a:gd name="T33" fmla="*/ 77 h 160"/>
              <a:gd name="T34" fmla="*/ 22 w 130"/>
              <a:gd name="T35" fmla="*/ 80 h 160"/>
              <a:gd name="T36" fmla="*/ 22 w 130"/>
              <a:gd name="T37" fmla="*/ 96 h 160"/>
              <a:gd name="T38" fmla="*/ 25 w 130"/>
              <a:gd name="T39" fmla="*/ 112 h 160"/>
              <a:gd name="T40" fmla="*/ 1 w 130"/>
              <a:gd name="T41" fmla="*/ 136 h 160"/>
              <a:gd name="T42" fmla="*/ 1 w 130"/>
              <a:gd name="T43" fmla="*/ 139 h 160"/>
              <a:gd name="T44" fmla="*/ 3 w 130"/>
              <a:gd name="T45" fmla="*/ 140 h 160"/>
              <a:gd name="T46" fmla="*/ 5 w 130"/>
              <a:gd name="T47" fmla="*/ 139 h 160"/>
              <a:gd name="T48" fmla="*/ 27 w 130"/>
              <a:gd name="T49" fmla="*/ 117 h 160"/>
              <a:gd name="T50" fmla="*/ 63 w 130"/>
              <a:gd name="T51" fmla="*/ 140 h 160"/>
              <a:gd name="T52" fmla="*/ 63 w 130"/>
              <a:gd name="T53" fmla="*/ 154 h 160"/>
              <a:gd name="T54" fmla="*/ 50 w 130"/>
              <a:gd name="T55" fmla="*/ 154 h 160"/>
              <a:gd name="T56" fmla="*/ 47 w 130"/>
              <a:gd name="T57" fmla="*/ 157 h 160"/>
              <a:gd name="T58" fmla="*/ 50 w 130"/>
              <a:gd name="T59" fmla="*/ 160 h 160"/>
              <a:gd name="T60" fmla="*/ 83 w 130"/>
              <a:gd name="T61" fmla="*/ 160 h 160"/>
              <a:gd name="T62" fmla="*/ 86 w 130"/>
              <a:gd name="T63" fmla="*/ 157 h 160"/>
              <a:gd name="T64" fmla="*/ 83 w 130"/>
              <a:gd name="T65" fmla="*/ 154 h 160"/>
              <a:gd name="T66" fmla="*/ 69 w 130"/>
              <a:gd name="T67" fmla="*/ 154 h 160"/>
              <a:gd name="T68" fmla="*/ 69 w 130"/>
              <a:gd name="T69" fmla="*/ 140 h 160"/>
              <a:gd name="T70" fmla="*/ 110 w 130"/>
              <a:gd name="T71" fmla="*/ 96 h 160"/>
              <a:gd name="T72" fmla="*/ 110 w 130"/>
              <a:gd name="T73" fmla="*/ 80 h 160"/>
              <a:gd name="T74" fmla="*/ 108 w 130"/>
              <a:gd name="T75" fmla="*/ 77 h 160"/>
              <a:gd name="T76" fmla="*/ 105 w 130"/>
              <a:gd name="T77" fmla="*/ 80 h 160"/>
              <a:gd name="T78" fmla="*/ 105 w 130"/>
              <a:gd name="T79" fmla="*/ 96 h 160"/>
              <a:gd name="T80" fmla="*/ 66 w 130"/>
              <a:gd name="T81" fmla="*/ 135 h 160"/>
              <a:gd name="T82" fmla="*/ 31 w 130"/>
              <a:gd name="T83" fmla="*/ 113 h 160"/>
              <a:gd name="T84" fmla="*/ 129 w 130"/>
              <a:gd name="T85" fmla="*/ 15 h 160"/>
              <a:gd name="T86" fmla="*/ 129 w 130"/>
              <a:gd name="T87" fmla="*/ 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0" h="160">
                <a:moveTo>
                  <a:pt x="66" y="127"/>
                </a:moveTo>
                <a:cubicBezTo>
                  <a:pt x="83" y="127"/>
                  <a:pt x="97" y="113"/>
                  <a:pt x="97" y="96"/>
                </a:cubicBezTo>
                <a:cubicBezTo>
                  <a:pt x="97" y="56"/>
                  <a:pt x="97" y="56"/>
                  <a:pt x="97" y="56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6" y="121"/>
                  <a:pt x="55" y="127"/>
                  <a:pt x="66" y="127"/>
                </a:cubicBezTo>
                <a:close/>
                <a:moveTo>
                  <a:pt x="97" y="30"/>
                </a:moveTo>
                <a:cubicBezTo>
                  <a:pt x="97" y="13"/>
                  <a:pt x="83" y="0"/>
                  <a:pt x="66" y="0"/>
                </a:cubicBezTo>
                <a:cubicBezTo>
                  <a:pt x="50" y="0"/>
                  <a:pt x="36" y="13"/>
                  <a:pt x="36" y="30"/>
                </a:cubicBezTo>
                <a:cubicBezTo>
                  <a:pt x="36" y="92"/>
                  <a:pt x="36" y="92"/>
                  <a:pt x="36" y="92"/>
                </a:cubicBezTo>
                <a:cubicBezTo>
                  <a:pt x="97" y="32"/>
                  <a:pt x="97" y="32"/>
                  <a:pt x="97" y="32"/>
                </a:cubicBezTo>
                <a:lnTo>
                  <a:pt x="97" y="30"/>
                </a:lnTo>
                <a:close/>
                <a:moveTo>
                  <a:pt x="129" y="11"/>
                </a:moveTo>
                <a:cubicBezTo>
                  <a:pt x="128" y="10"/>
                  <a:pt x="126" y="10"/>
                  <a:pt x="125" y="11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8" y="104"/>
                  <a:pt x="28" y="100"/>
                  <a:pt x="28" y="96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78"/>
                  <a:pt x="26" y="77"/>
                  <a:pt x="25" y="77"/>
                </a:cubicBezTo>
                <a:cubicBezTo>
                  <a:pt x="23" y="77"/>
                  <a:pt x="22" y="78"/>
                  <a:pt x="22" y="80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102"/>
                  <a:pt x="23" y="107"/>
                  <a:pt x="25" y="112"/>
                </a:cubicBezTo>
                <a:cubicBezTo>
                  <a:pt x="1" y="136"/>
                  <a:pt x="1" y="136"/>
                  <a:pt x="1" y="136"/>
                </a:cubicBezTo>
                <a:cubicBezTo>
                  <a:pt x="0" y="137"/>
                  <a:pt x="0" y="138"/>
                  <a:pt x="1" y="139"/>
                </a:cubicBezTo>
                <a:cubicBezTo>
                  <a:pt x="1" y="140"/>
                  <a:pt x="2" y="140"/>
                  <a:pt x="3" y="140"/>
                </a:cubicBezTo>
                <a:cubicBezTo>
                  <a:pt x="3" y="140"/>
                  <a:pt x="4" y="140"/>
                  <a:pt x="5" y="139"/>
                </a:cubicBezTo>
                <a:cubicBezTo>
                  <a:pt x="27" y="117"/>
                  <a:pt x="27" y="117"/>
                  <a:pt x="27" y="117"/>
                </a:cubicBezTo>
                <a:cubicBezTo>
                  <a:pt x="34" y="130"/>
                  <a:pt x="48" y="139"/>
                  <a:pt x="63" y="140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48" y="154"/>
                  <a:pt x="47" y="155"/>
                  <a:pt x="47" y="157"/>
                </a:cubicBezTo>
                <a:cubicBezTo>
                  <a:pt x="47" y="158"/>
                  <a:pt x="48" y="160"/>
                  <a:pt x="50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6" y="158"/>
                  <a:pt x="86" y="157"/>
                </a:cubicBezTo>
                <a:cubicBezTo>
                  <a:pt x="86" y="155"/>
                  <a:pt x="84" y="154"/>
                  <a:pt x="83" y="154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92" y="139"/>
                  <a:pt x="110" y="120"/>
                  <a:pt x="110" y="96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10" y="78"/>
                  <a:pt x="109" y="77"/>
                  <a:pt x="108" y="77"/>
                </a:cubicBezTo>
                <a:cubicBezTo>
                  <a:pt x="106" y="77"/>
                  <a:pt x="105" y="78"/>
                  <a:pt x="105" y="80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05" y="117"/>
                  <a:pt x="88" y="135"/>
                  <a:pt x="66" y="135"/>
                </a:cubicBezTo>
                <a:cubicBezTo>
                  <a:pt x="51" y="135"/>
                  <a:pt x="38" y="126"/>
                  <a:pt x="31" y="113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30" y="14"/>
                  <a:pt x="130" y="13"/>
                  <a:pt x="129" y="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9" name="Freeform 191">
            <a:extLst>
              <a:ext uri="{FF2B5EF4-FFF2-40B4-BE49-F238E27FC236}">
                <a16:creationId xmlns:a16="http://schemas.microsoft.com/office/drawing/2014/main" id="{6A580D15-AB6F-4169-85E9-BFD86ABA00E7}"/>
              </a:ext>
            </a:extLst>
          </p:cNvPr>
          <p:cNvSpPr>
            <a:spLocks noEditPoints="1"/>
          </p:cNvSpPr>
          <p:nvPr/>
        </p:nvSpPr>
        <p:spPr bwMode="auto">
          <a:xfrm>
            <a:off x="738189" y="5780088"/>
            <a:ext cx="254000" cy="254000"/>
          </a:xfrm>
          <a:custGeom>
            <a:avLst/>
            <a:gdLst>
              <a:gd name="T0" fmla="*/ 84 w 160"/>
              <a:gd name="T1" fmla="*/ 43 h 160"/>
              <a:gd name="T2" fmla="*/ 45 w 160"/>
              <a:gd name="T3" fmla="*/ 66 h 160"/>
              <a:gd name="T4" fmla="*/ 63 w 160"/>
              <a:gd name="T5" fmla="*/ 127 h 160"/>
              <a:gd name="T6" fmla="*/ 97 w 160"/>
              <a:gd name="T7" fmla="*/ 132 h 160"/>
              <a:gd name="T8" fmla="*/ 106 w 160"/>
              <a:gd name="T9" fmla="*/ 107 h 160"/>
              <a:gd name="T10" fmla="*/ 80 w 160"/>
              <a:gd name="T11" fmla="*/ 160 h 160"/>
              <a:gd name="T12" fmla="*/ 72 w 160"/>
              <a:gd name="T13" fmla="*/ 154 h 160"/>
              <a:gd name="T14" fmla="*/ 65 w 160"/>
              <a:gd name="T15" fmla="*/ 146 h 160"/>
              <a:gd name="T16" fmla="*/ 91 w 160"/>
              <a:gd name="T17" fmla="*/ 149 h 160"/>
              <a:gd name="T18" fmla="*/ 94 w 160"/>
              <a:gd name="T19" fmla="*/ 137 h 160"/>
              <a:gd name="T20" fmla="*/ 65 w 160"/>
              <a:gd name="T21" fmla="*/ 146 h 160"/>
              <a:gd name="T22" fmla="*/ 85 w 160"/>
              <a:gd name="T23" fmla="*/ 20 h 160"/>
              <a:gd name="T24" fmla="*/ 80 w 160"/>
              <a:gd name="T25" fmla="*/ 0 h 160"/>
              <a:gd name="T26" fmla="*/ 74 w 160"/>
              <a:gd name="T27" fmla="*/ 20 h 160"/>
              <a:gd name="T28" fmla="*/ 31 w 160"/>
              <a:gd name="T29" fmla="*/ 40 h 160"/>
              <a:gd name="T30" fmla="*/ 41 w 160"/>
              <a:gd name="T31" fmla="*/ 36 h 160"/>
              <a:gd name="T32" fmla="*/ 29 w 160"/>
              <a:gd name="T33" fmla="*/ 22 h 160"/>
              <a:gd name="T34" fmla="*/ 21 w 160"/>
              <a:gd name="T35" fmla="*/ 22 h 160"/>
              <a:gd name="T36" fmla="*/ 21 w 160"/>
              <a:gd name="T37" fmla="*/ 30 h 160"/>
              <a:gd name="T38" fmla="*/ 25 w 160"/>
              <a:gd name="T39" fmla="*/ 80 h 160"/>
              <a:gd name="T40" fmla="*/ 5 w 160"/>
              <a:gd name="T41" fmla="*/ 74 h 160"/>
              <a:gd name="T42" fmla="*/ 5 w 160"/>
              <a:gd name="T43" fmla="*/ 86 h 160"/>
              <a:gd name="T44" fmla="*/ 25 w 160"/>
              <a:gd name="T45" fmla="*/ 80 h 160"/>
              <a:gd name="T46" fmla="*/ 31 w 160"/>
              <a:gd name="T47" fmla="*/ 120 h 160"/>
              <a:gd name="T48" fmla="*/ 20 w 160"/>
              <a:gd name="T49" fmla="*/ 134 h 160"/>
              <a:gd name="T50" fmla="*/ 29 w 160"/>
              <a:gd name="T51" fmla="*/ 138 h 160"/>
              <a:gd name="T52" fmla="*/ 41 w 160"/>
              <a:gd name="T53" fmla="*/ 123 h 160"/>
              <a:gd name="T54" fmla="*/ 128 w 160"/>
              <a:gd name="T55" fmla="*/ 120 h 160"/>
              <a:gd name="T56" fmla="*/ 118 w 160"/>
              <a:gd name="T57" fmla="*/ 123 h 160"/>
              <a:gd name="T58" fmla="*/ 130 w 160"/>
              <a:gd name="T59" fmla="*/ 138 h 160"/>
              <a:gd name="T60" fmla="*/ 140 w 160"/>
              <a:gd name="T61" fmla="*/ 134 h 160"/>
              <a:gd name="T62" fmla="*/ 128 w 160"/>
              <a:gd name="T63" fmla="*/ 120 h 160"/>
              <a:gd name="T64" fmla="*/ 140 w 160"/>
              <a:gd name="T65" fmla="*/ 74 h 160"/>
              <a:gd name="T66" fmla="*/ 140 w 160"/>
              <a:gd name="T67" fmla="*/ 86 h 160"/>
              <a:gd name="T68" fmla="*/ 160 w 160"/>
              <a:gd name="T69" fmla="*/ 80 h 160"/>
              <a:gd name="T70" fmla="*/ 128 w 160"/>
              <a:gd name="T71" fmla="*/ 40 h 160"/>
              <a:gd name="T72" fmla="*/ 140 w 160"/>
              <a:gd name="T73" fmla="*/ 24 h 160"/>
              <a:gd name="T74" fmla="*/ 130 w 160"/>
              <a:gd name="T75" fmla="*/ 22 h 160"/>
              <a:gd name="T76" fmla="*/ 118 w 160"/>
              <a:gd name="T77" fmla="*/ 36 h 160"/>
              <a:gd name="T78" fmla="*/ 128 w 160"/>
              <a:gd name="T79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117" y="76"/>
                </a:moveTo>
                <a:cubicBezTo>
                  <a:pt x="115" y="59"/>
                  <a:pt x="101" y="45"/>
                  <a:pt x="84" y="43"/>
                </a:cubicBezTo>
                <a:cubicBezTo>
                  <a:pt x="83" y="43"/>
                  <a:pt x="81" y="43"/>
                  <a:pt x="80" y="43"/>
                </a:cubicBezTo>
                <a:cubicBezTo>
                  <a:pt x="65" y="43"/>
                  <a:pt x="51" y="52"/>
                  <a:pt x="45" y="66"/>
                </a:cubicBezTo>
                <a:cubicBezTo>
                  <a:pt x="40" y="80"/>
                  <a:pt x="43" y="96"/>
                  <a:pt x="54" y="106"/>
                </a:cubicBezTo>
                <a:cubicBezTo>
                  <a:pt x="59" y="112"/>
                  <a:pt x="62" y="119"/>
                  <a:pt x="63" y="127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97" y="132"/>
                  <a:pt x="97" y="132"/>
                  <a:pt x="97" y="132"/>
                </a:cubicBezTo>
                <a:cubicBezTo>
                  <a:pt x="97" y="127"/>
                  <a:pt x="97" y="127"/>
                  <a:pt x="97" y="127"/>
                </a:cubicBezTo>
                <a:cubicBezTo>
                  <a:pt x="97" y="120"/>
                  <a:pt x="100" y="112"/>
                  <a:pt x="106" y="107"/>
                </a:cubicBezTo>
                <a:cubicBezTo>
                  <a:pt x="114" y="99"/>
                  <a:pt x="118" y="87"/>
                  <a:pt x="117" y="76"/>
                </a:cubicBezTo>
                <a:close/>
                <a:moveTo>
                  <a:pt x="80" y="160"/>
                </a:moveTo>
                <a:cubicBezTo>
                  <a:pt x="83" y="160"/>
                  <a:pt x="87" y="158"/>
                  <a:pt x="88" y="154"/>
                </a:cubicBezTo>
                <a:cubicBezTo>
                  <a:pt x="72" y="154"/>
                  <a:pt x="72" y="154"/>
                  <a:pt x="72" y="154"/>
                </a:cubicBezTo>
                <a:cubicBezTo>
                  <a:pt x="73" y="158"/>
                  <a:pt x="76" y="160"/>
                  <a:pt x="80" y="160"/>
                </a:cubicBezTo>
                <a:close/>
                <a:moveTo>
                  <a:pt x="65" y="146"/>
                </a:moveTo>
                <a:cubicBezTo>
                  <a:pt x="65" y="147"/>
                  <a:pt x="67" y="149"/>
                  <a:pt x="68" y="149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3" y="149"/>
                  <a:pt x="94" y="147"/>
                  <a:pt x="94" y="146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65" y="137"/>
                  <a:pt x="65" y="137"/>
                  <a:pt x="65" y="137"/>
                </a:cubicBezTo>
                <a:lnTo>
                  <a:pt x="65" y="146"/>
                </a:lnTo>
                <a:close/>
                <a:moveTo>
                  <a:pt x="80" y="26"/>
                </a:moveTo>
                <a:cubicBezTo>
                  <a:pt x="83" y="26"/>
                  <a:pt x="85" y="23"/>
                  <a:pt x="85" y="20"/>
                </a:cubicBezTo>
                <a:cubicBezTo>
                  <a:pt x="85" y="6"/>
                  <a:pt x="85" y="6"/>
                  <a:pt x="85" y="6"/>
                </a:cubicBezTo>
                <a:cubicBezTo>
                  <a:pt x="85" y="3"/>
                  <a:pt x="83" y="0"/>
                  <a:pt x="80" y="0"/>
                </a:cubicBezTo>
                <a:cubicBezTo>
                  <a:pt x="77" y="0"/>
                  <a:pt x="74" y="3"/>
                  <a:pt x="74" y="6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23"/>
                  <a:pt x="77" y="26"/>
                  <a:pt x="80" y="26"/>
                </a:cubicBezTo>
                <a:close/>
                <a:moveTo>
                  <a:pt x="31" y="40"/>
                </a:moveTo>
                <a:cubicBezTo>
                  <a:pt x="34" y="42"/>
                  <a:pt x="37" y="42"/>
                  <a:pt x="40" y="40"/>
                </a:cubicBezTo>
                <a:cubicBezTo>
                  <a:pt x="41" y="39"/>
                  <a:pt x="41" y="37"/>
                  <a:pt x="41" y="36"/>
                </a:cubicBezTo>
                <a:cubicBezTo>
                  <a:pt x="41" y="34"/>
                  <a:pt x="41" y="33"/>
                  <a:pt x="40" y="32"/>
                </a:cubicBezTo>
                <a:cubicBezTo>
                  <a:pt x="29" y="22"/>
                  <a:pt x="29" y="22"/>
                  <a:pt x="29" y="22"/>
                </a:cubicBezTo>
                <a:cubicBezTo>
                  <a:pt x="28" y="21"/>
                  <a:pt x="27" y="20"/>
                  <a:pt x="25" y="20"/>
                </a:cubicBezTo>
                <a:cubicBezTo>
                  <a:pt x="24" y="20"/>
                  <a:pt x="22" y="21"/>
                  <a:pt x="21" y="22"/>
                </a:cubicBezTo>
                <a:cubicBezTo>
                  <a:pt x="20" y="23"/>
                  <a:pt x="20" y="24"/>
                  <a:pt x="20" y="26"/>
                </a:cubicBezTo>
                <a:cubicBezTo>
                  <a:pt x="20" y="27"/>
                  <a:pt x="20" y="29"/>
                  <a:pt x="21" y="30"/>
                </a:cubicBezTo>
                <a:lnTo>
                  <a:pt x="31" y="40"/>
                </a:lnTo>
                <a:close/>
                <a:moveTo>
                  <a:pt x="25" y="80"/>
                </a:moveTo>
                <a:cubicBezTo>
                  <a:pt x="25" y="77"/>
                  <a:pt x="23" y="74"/>
                  <a:pt x="20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2" y="74"/>
                  <a:pt x="0" y="77"/>
                  <a:pt x="0" y="80"/>
                </a:cubicBezTo>
                <a:cubicBezTo>
                  <a:pt x="0" y="83"/>
                  <a:pt x="2" y="86"/>
                  <a:pt x="5" y="86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86"/>
                  <a:pt x="25" y="83"/>
                  <a:pt x="25" y="80"/>
                </a:cubicBezTo>
                <a:close/>
                <a:moveTo>
                  <a:pt x="37" y="119"/>
                </a:moveTo>
                <a:cubicBezTo>
                  <a:pt x="35" y="118"/>
                  <a:pt x="33" y="119"/>
                  <a:pt x="31" y="120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0" y="131"/>
                  <a:pt x="20" y="133"/>
                  <a:pt x="20" y="134"/>
                </a:cubicBezTo>
                <a:cubicBezTo>
                  <a:pt x="20" y="136"/>
                  <a:pt x="20" y="137"/>
                  <a:pt x="21" y="138"/>
                </a:cubicBezTo>
                <a:cubicBezTo>
                  <a:pt x="24" y="141"/>
                  <a:pt x="27" y="141"/>
                  <a:pt x="29" y="138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1" y="127"/>
                  <a:pt x="42" y="125"/>
                  <a:pt x="41" y="123"/>
                </a:cubicBezTo>
                <a:cubicBezTo>
                  <a:pt x="41" y="121"/>
                  <a:pt x="39" y="119"/>
                  <a:pt x="37" y="119"/>
                </a:cubicBezTo>
                <a:close/>
                <a:moveTo>
                  <a:pt x="128" y="120"/>
                </a:moveTo>
                <a:cubicBezTo>
                  <a:pt x="126" y="119"/>
                  <a:pt x="124" y="118"/>
                  <a:pt x="122" y="119"/>
                </a:cubicBezTo>
                <a:cubicBezTo>
                  <a:pt x="120" y="119"/>
                  <a:pt x="119" y="121"/>
                  <a:pt x="118" y="123"/>
                </a:cubicBezTo>
                <a:cubicBezTo>
                  <a:pt x="118" y="125"/>
                  <a:pt x="118" y="127"/>
                  <a:pt x="120" y="12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32" y="141"/>
                  <a:pt x="136" y="141"/>
                  <a:pt x="138" y="138"/>
                </a:cubicBezTo>
                <a:cubicBezTo>
                  <a:pt x="139" y="137"/>
                  <a:pt x="140" y="136"/>
                  <a:pt x="140" y="134"/>
                </a:cubicBezTo>
                <a:cubicBezTo>
                  <a:pt x="140" y="133"/>
                  <a:pt x="139" y="131"/>
                  <a:pt x="138" y="130"/>
                </a:cubicBezTo>
                <a:lnTo>
                  <a:pt x="128" y="120"/>
                </a:lnTo>
                <a:close/>
                <a:moveTo>
                  <a:pt x="154" y="74"/>
                </a:moveTo>
                <a:cubicBezTo>
                  <a:pt x="140" y="74"/>
                  <a:pt x="140" y="74"/>
                  <a:pt x="140" y="74"/>
                </a:cubicBezTo>
                <a:cubicBezTo>
                  <a:pt x="137" y="74"/>
                  <a:pt x="134" y="77"/>
                  <a:pt x="134" y="80"/>
                </a:cubicBezTo>
                <a:cubicBezTo>
                  <a:pt x="134" y="83"/>
                  <a:pt x="137" y="86"/>
                  <a:pt x="140" y="86"/>
                </a:cubicBezTo>
                <a:cubicBezTo>
                  <a:pt x="154" y="86"/>
                  <a:pt x="154" y="86"/>
                  <a:pt x="154" y="86"/>
                </a:cubicBezTo>
                <a:cubicBezTo>
                  <a:pt x="157" y="86"/>
                  <a:pt x="160" y="83"/>
                  <a:pt x="160" y="80"/>
                </a:cubicBezTo>
                <a:cubicBezTo>
                  <a:pt x="160" y="77"/>
                  <a:pt x="157" y="74"/>
                  <a:pt x="154" y="74"/>
                </a:cubicBezTo>
                <a:close/>
                <a:moveTo>
                  <a:pt x="128" y="40"/>
                </a:moveTo>
                <a:cubicBezTo>
                  <a:pt x="138" y="30"/>
                  <a:pt x="138" y="30"/>
                  <a:pt x="138" y="30"/>
                </a:cubicBezTo>
                <a:cubicBezTo>
                  <a:pt x="139" y="28"/>
                  <a:pt x="140" y="26"/>
                  <a:pt x="140" y="24"/>
                </a:cubicBezTo>
                <a:cubicBezTo>
                  <a:pt x="139" y="22"/>
                  <a:pt x="137" y="21"/>
                  <a:pt x="135" y="20"/>
                </a:cubicBezTo>
                <a:cubicBezTo>
                  <a:pt x="134" y="20"/>
                  <a:pt x="131" y="20"/>
                  <a:pt x="130" y="2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9" y="33"/>
                  <a:pt x="118" y="34"/>
                  <a:pt x="118" y="36"/>
                </a:cubicBezTo>
                <a:cubicBezTo>
                  <a:pt x="118" y="37"/>
                  <a:pt x="119" y="39"/>
                  <a:pt x="120" y="40"/>
                </a:cubicBezTo>
                <a:cubicBezTo>
                  <a:pt x="122" y="42"/>
                  <a:pt x="126" y="42"/>
                  <a:pt x="128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0" name="Freeform 192">
            <a:extLst>
              <a:ext uri="{FF2B5EF4-FFF2-40B4-BE49-F238E27FC236}">
                <a16:creationId xmlns:a16="http://schemas.microsoft.com/office/drawing/2014/main" id="{3752EB53-9C1B-4E36-B046-1CBB4A4034E7}"/>
              </a:ext>
            </a:extLst>
          </p:cNvPr>
          <p:cNvSpPr>
            <a:spLocks noEditPoints="1"/>
          </p:cNvSpPr>
          <p:nvPr/>
        </p:nvSpPr>
        <p:spPr bwMode="auto">
          <a:xfrm>
            <a:off x="7399339" y="5780088"/>
            <a:ext cx="144463" cy="254000"/>
          </a:xfrm>
          <a:custGeom>
            <a:avLst/>
            <a:gdLst>
              <a:gd name="T0" fmla="*/ 50 w 91"/>
              <a:gd name="T1" fmla="*/ 51 h 160"/>
              <a:gd name="T2" fmla="*/ 56 w 91"/>
              <a:gd name="T3" fmla="*/ 35 h 160"/>
              <a:gd name="T4" fmla="*/ 40 w 91"/>
              <a:gd name="T5" fmla="*/ 29 h 160"/>
              <a:gd name="T6" fmla="*/ 35 w 91"/>
              <a:gd name="T7" fmla="*/ 45 h 160"/>
              <a:gd name="T8" fmla="*/ 16 w 91"/>
              <a:gd name="T9" fmla="*/ 51 h 160"/>
              <a:gd name="T10" fmla="*/ 32 w 91"/>
              <a:gd name="T11" fmla="*/ 45 h 160"/>
              <a:gd name="T12" fmla="*/ 26 w 91"/>
              <a:gd name="T13" fmla="*/ 29 h 160"/>
              <a:gd name="T14" fmla="*/ 11 w 91"/>
              <a:gd name="T15" fmla="*/ 35 h 160"/>
              <a:gd name="T16" fmla="*/ 16 w 91"/>
              <a:gd name="T17" fmla="*/ 51 h 160"/>
              <a:gd name="T18" fmla="*/ 74 w 91"/>
              <a:gd name="T19" fmla="*/ 51 h 160"/>
              <a:gd name="T20" fmla="*/ 80 w 91"/>
              <a:gd name="T21" fmla="*/ 35 h 160"/>
              <a:gd name="T22" fmla="*/ 64 w 91"/>
              <a:gd name="T23" fmla="*/ 29 h 160"/>
              <a:gd name="T24" fmla="*/ 59 w 91"/>
              <a:gd name="T25" fmla="*/ 45 h 160"/>
              <a:gd name="T26" fmla="*/ 40 w 91"/>
              <a:gd name="T27" fmla="*/ 75 h 160"/>
              <a:gd name="T28" fmla="*/ 56 w 91"/>
              <a:gd name="T29" fmla="*/ 69 h 160"/>
              <a:gd name="T30" fmla="*/ 50 w 91"/>
              <a:gd name="T31" fmla="*/ 53 h 160"/>
              <a:gd name="T32" fmla="*/ 35 w 91"/>
              <a:gd name="T33" fmla="*/ 59 h 160"/>
              <a:gd name="T34" fmla="*/ 40 w 91"/>
              <a:gd name="T35" fmla="*/ 75 h 160"/>
              <a:gd name="T36" fmla="*/ 26 w 91"/>
              <a:gd name="T37" fmla="*/ 75 h 160"/>
              <a:gd name="T38" fmla="*/ 32 w 91"/>
              <a:gd name="T39" fmla="*/ 59 h 160"/>
              <a:gd name="T40" fmla="*/ 16 w 91"/>
              <a:gd name="T41" fmla="*/ 53 h 160"/>
              <a:gd name="T42" fmla="*/ 11 w 91"/>
              <a:gd name="T43" fmla="*/ 69 h 160"/>
              <a:gd name="T44" fmla="*/ 64 w 91"/>
              <a:gd name="T45" fmla="*/ 75 h 160"/>
              <a:gd name="T46" fmla="*/ 80 w 91"/>
              <a:gd name="T47" fmla="*/ 69 h 160"/>
              <a:gd name="T48" fmla="*/ 74 w 91"/>
              <a:gd name="T49" fmla="*/ 53 h 160"/>
              <a:gd name="T50" fmla="*/ 59 w 91"/>
              <a:gd name="T51" fmla="*/ 59 h 160"/>
              <a:gd name="T52" fmla="*/ 64 w 91"/>
              <a:gd name="T53" fmla="*/ 75 h 160"/>
              <a:gd name="T54" fmla="*/ 50 w 91"/>
              <a:gd name="T55" fmla="*/ 99 h 160"/>
              <a:gd name="T56" fmla="*/ 56 w 91"/>
              <a:gd name="T57" fmla="*/ 83 h 160"/>
              <a:gd name="T58" fmla="*/ 40 w 91"/>
              <a:gd name="T59" fmla="*/ 77 h 160"/>
              <a:gd name="T60" fmla="*/ 35 w 91"/>
              <a:gd name="T61" fmla="*/ 93 h 160"/>
              <a:gd name="T62" fmla="*/ 16 w 91"/>
              <a:gd name="T63" fmla="*/ 99 h 160"/>
              <a:gd name="T64" fmla="*/ 32 w 91"/>
              <a:gd name="T65" fmla="*/ 93 h 160"/>
              <a:gd name="T66" fmla="*/ 26 w 91"/>
              <a:gd name="T67" fmla="*/ 77 h 160"/>
              <a:gd name="T68" fmla="*/ 11 w 91"/>
              <a:gd name="T69" fmla="*/ 83 h 160"/>
              <a:gd name="T70" fmla="*/ 16 w 91"/>
              <a:gd name="T71" fmla="*/ 99 h 160"/>
              <a:gd name="T72" fmla="*/ 74 w 91"/>
              <a:gd name="T73" fmla="*/ 99 h 160"/>
              <a:gd name="T74" fmla="*/ 80 w 91"/>
              <a:gd name="T75" fmla="*/ 83 h 160"/>
              <a:gd name="T76" fmla="*/ 64 w 91"/>
              <a:gd name="T77" fmla="*/ 77 h 160"/>
              <a:gd name="T78" fmla="*/ 59 w 91"/>
              <a:gd name="T79" fmla="*/ 93 h 160"/>
              <a:gd name="T80" fmla="*/ 45 w 91"/>
              <a:gd name="T81" fmla="*/ 136 h 160"/>
              <a:gd name="T82" fmla="*/ 45 w 91"/>
              <a:gd name="T83" fmla="*/ 147 h 160"/>
              <a:gd name="T84" fmla="*/ 45 w 91"/>
              <a:gd name="T85" fmla="*/ 136 h 160"/>
              <a:gd name="T86" fmla="*/ 12 w 91"/>
              <a:gd name="T87" fmla="*/ 0 h 160"/>
              <a:gd name="T88" fmla="*/ 0 w 91"/>
              <a:gd name="T89" fmla="*/ 148 h 160"/>
              <a:gd name="T90" fmla="*/ 79 w 91"/>
              <a:gd name="T91" fmla="*/ 160 h 160"/>
              <a:gd name="T92" fmla="*/ 91 w 91"/>
              <a:gd name="T93" fmla="*/ 12 h 160"/>
              <a:gd name="T94" fmla="*/ 53 w 91"/>
              <a:gd name="T95" fmla="*/ 8 h 160"/>
              <a:gd name="T96" fmla="*/ 59 w 91"/>
              <a:gd name="T97" fmla="*/ 11 h 160"/>
              <a:gd name="T98" fmla="*/ 53 w 91"/>
              <a:gd name="T99" fmla="*/ 13 h 160"/>
              <a:gd name="T100" fmla="*/ 53 w 91"/>
              <a:gd name="T101" fmla="*/ 8 h 160"/>
              <a:gd name="T102" fmla="*/ 45 w 91"/>
              <a:gd name="T103" fmla="*/ 8 h 160"/>
              <a:gd name="T104" fmla="*/ 45 w 91"/>
              <a:gd name="T105" fmla="*/ 13 h 160"/>
              <a:gd name="T106" fmla="*/ 32 w 91"/>
              <a:gd name="T107" fmla="*/ 11 h 160"/>
              <a:gd name="T108" fmla="*/ 45 w 91"/>
              <a:gd name="T109" fmla="*/ 152 h 160"/>
              <a:gd name="T110" fmla="*/ 45 w 91"/>
              <a:gd name="T111" fmla="*/ 131 h 160"/>
              <a:gd name="T112" fmla="*/ 45 w 91"/>
              <a:gd name="T113" fmla="*/ 152 h 160"/>
              <a:gd name="T114" fmla="*/ 5 w 91"/>
              <a:gd name="T115" fmla="*/ 123 h 160"/>
              <a:gd name="T116" fmla="*/ 85 w 91"/>
              <a:gd name="T117" fmla="*/ 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1" h="160">
                <a:moveTo>
                  <a:pt x="40" y="51"/>
                </a:moveTo>
                <a:cubicBezTo>
                  <a:pt x="50" y="51"/>
                  <a:pt x="50" y="51"/>
                  <a:pt x="50" y="51"/>
                </a:cubicBezTo>
                <a:cubicBezTo>
                  <a:pt x="53" y="51"/>
                  <a:pt x="56" y="48"/>
                  <a:pt x="56" y="45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32"/>
                  <a:pt x="53" y="29"/>
                  <a:pt x="5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37" y="29"/>
                  <a:pt x="35" y="32"/>
                  <a:pt x="35" y="35"/>
                </a:cubicBezTo>
                <a:cubicBezTo>
                  <a:pt x="35" y="45"/>
                  <a:pt x="35" y="45"/>
                  <a:pt x="35" y="45"/>
                </a:cubicBezTo>
                <a:cubicBezTo>
                  <a:pt x="35" y="48"/>
                  <a:pt x="37" y="51"/>
                  <a:pt x="40" y="51"/>
                </a:cubicBezTo>
                <a:close/>
                <a:moveTo>
                  <a:pt x="16" y="51"/>
                </a:moveTo>
                <a:cubicBezTo>
                  <a:pt x="26" y="51"/>
                  <a:pt x="26" y="51"/>
                  <a:pt x="26" y="51"/>
                </a:cubicBezTo>
                <a:cubicBezTo>
                  <a:pt x="29" y="51"/>
                  <a:pt x="32" y="48"/>
                  <a:pt x="32" y="4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29" y="29"/>
                  <a:pt x="2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3" y="29"/>
                  <a:pt x="11" y="32"/>
                  <a:pt x="11" y="35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8"/>
                  <a:pt x="13" y="51"/>
                  <a:pt x="16" y="51"/>
                </a:cubicBezTo>
                <a:close/>
                <a:moveTo>
                  <a:pt x="64" y="51"/>
                </a:moveTo>
                <a:cubicBezTo>
                  <a:pt x="74" y="51"/>
                  <a:pt x="74" y="51"/>
                  <a:pt x="74" y="51"/>
                </a:cubicBezTo>
                <a:cubicBezTo>
                  <a:pt x="77" y="51"/>
                  <a:pt x="80" y="48"/>
                  <a:pt x="80" y="45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32"/>
                  <a:pt x="77" y="29"/>
                  <a:pt x="7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1" y="29"/>
                  <a:pt x="59" y="32"/>
                  <a:pt x="59" y="35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8"/>
                  <a:pt x="61" y="51"/>
                  <a:pt x="64" y="51"/>
                </a:cubicBezTo>
                <a:close/>
                <a:moveTo>
                  <a:pt x="40" y="75"/>
                </a:moveTo>
                <a:cubicBezTo>
                  <a:pt x="50" y="75"/>
                  <a:pt x="50" y="75"/>
                  <a:pt x="50" y="75"/>
                </a:cubicBezTo>
                <a:cubicBezTo>
                  <a:pt x="53" y="75"/>
                  <a:pt x="56" y="72"/>
                  <a:pt x="56" y="69"/>
                </a:cubicBezTo>
                <a:cubicBezTo>
                  <a:pt x="56" y="59"/>
                  <a:pt x="56" y="59"/>
                  <a:pt x="56" y="59"/>
                </a:cubicBezTo>
                <a:cubicBezTo>
                  <a:pt x="56" y="56"/>
                  <a:pt x="53" y="53"/>
                  <a:pt x="50" y="53"/>
                </a:cubicBezTo>
                <a:cubicBezTo>
                  <a:pt x="40" y="53"/>
                  <a:pt x="40" y="53"/>
                  <a:pt x="40" y="53"/>
                </a:cubicBezTo>
                <a:cubicBezTo>
                  <a:pt x="37" y="53"/>
                  <a:pt x="35" y="56"/>
                  <a:pt x="35" y="59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72"/>
                  <a:pt x="37" y="75"/>
                  <a:pt x="40" y="75"/>
                </a:cubicBezTo>
                <a:close/>
                <a:moveTo>
                  <a:pt x="16" y="75"/>
                </a:moveTo>
                <a:cubicBezTo>
                  <a:pt x="26" y="75"/>
                  <a:pt x="26" y="75"/>
                  <a:pt x="26" y="75"/>
                </a:cubicBezTo>
                <a:cubicBezTo>
                  <a:pt x="29" y="75"/>
                  <a:pt x="32" y="72"/>
                  <a:pt x="32" y="6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6"/>
                  <a:pt x="29" y="53"/>
                  <a:pt x="26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3" y="53"/>
                  <a:pt x="11" y="56"/>
                  <a:pt x="11" y="59"/>
                </a:cubicBezTo>
                <a:cubicBezTo>
                  <a:pt x="11" y="69"/>
                  <a:pt x="11" y="69"/>
                  <a:pt x="11" y="69"/>
                </a:cubicBezTo>
                <a:cubicBezTo>
                  <a:pt x="11" y="72"/>
                  <a:pt x="13" y="75"/>
                  <a:pt x="16" y="75"/>
                </a:cubicBezTo>
                <a:close/>
                <a:moveTo>
                  <a:pt x="64" y="75"/>
                </a:moveTo>
                <a:cubicBezTo>
                  <a:pt x="74" y="75"/>
                  <a:pt x="74" y="75"/>
                  <a:pt x="74" y="75"/>
                </a:cubicBezTo>
                <a:cubicBezTo>
                  <a:pt x="77" y="75"/>
                  <a:pt x="80" y="72"/>
                  <a:pt x="80" y="69"/>
                </a:cubicBezTo>
                <a:cubicBezTo>
                  <a:pt x="80" y="59"/>
                  <a:pt x="80" y="59"/>
                  <a:pt x="80" y="59"/>
                </a:cubicBezTo>
                <a:cubicBezTo>
                  <a:pt x="80" y="56"/>
                  <a:pt x="77" y="53"/>
                  <a:pt x="74" y="53"/>
                </a:cubicBezTo>
                <a:cubicBezTo>
                  <a:pt x="64" y="53"/>
                  <a:pt x="64" y="53"/>
                  <a:pt x="64" y="53"/>
                </a:cubicBezTo>
                <a:cubicBezTo>
                  <a:pt x="61" y="53"/>
                  <a:pt x="59" y="56"/>
                  <a:pt x="59" y="59"/>
                </a:cubicBezTo>
                <a:cubicBezTo>
                  <a:pt x="59" y="69"/>
                  <a:pt x="59" y="69"/>
                  <a:pt x="59" y="69"/>
                </a:cubicBezTo>
                <a:cubicBezTo>
                  <a:pt x="59" y="72"/>
                  <a:pt x="61" y="75"/>
                  <a:pt x="64" y="75"/>
                </a:cubicBezTo>
                <a:close/>
                <a:moveTo>
                  <a:pt x="40" y="99"/>
                </a:moveTo>
                <a:cubicBezTo>
                  <a:pt x="50" y="99"/>
                  <a:pt x="50" y="99"/>
                  <a:pt x="50" y="99"/>
                </a:cubicBezTo>
                <a:cubicBezTo>
                  <a:pt x="53" y="99"/>
                  <a:pt x="56" y="96"/>
                  <a:pt x="56" y="93"/>
                </a:cubicBezTo>
                <a:cubicBezTo>
                  <a:pt x="56" y="83"/>
                  <a:pt x="56" y="83"/>
                  <a:pt x="56" y="83"/>
                </a:cubicBezTo>
                <a:cubicBezTo>
                  <a:pt x="56" y="80"/>
                  <a:pt x="53" y="77"/>
                  <a:pt x="5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37" y="77"/>
                  <a:pt x="35" y="80"/>
                  <a:pt x="35" y="83"/>
                </a:cubicBezTo>
                <a:cubicBezTo>
                  <a:pt x="35" y="93"/>
                  <a:pt x="35" y="93"/>
                  <a:pt x="35" y="93"/>
                </a:cubicBezTo>
                <a:cubicBezTo>
                  <a:pt x="35" y="96"/>
                  <a:pt x="37" y="99"/>
                  <a:pt x="40" y="99"/>
                </a:cubicBezTo>
                <a:close/>
                <a:moveTo>
                  <a:pt x="16" y="99"/>
                </a:moveTo>
                <a:cubicBezTo>
                  <a:pt x="26" y="99"/>
                  <a:pt x="26" y="99"/>
                  <a:pt x="26" y="99"/>
                </a:cubicBezTo>
                <a:cubicBezTo>
                  <a:pt x="29" y="99"/>
                  <a:pt x="32" y="96"/>
                  <a:pt x="32" y="93"/>
                </a:cubicBezTo>
                <a:cubicBezTo>
                  <a:pt x="32" y="83"/>
                  <a:pt x="32" y="83"/>
                  <a:pt x="32" y="83"/>
                </a:cubicBezTo>
                <a:cubicBezTo>
                  <a:pt x="32" y="80"/>
                  <a:pt x="29" y="77"/>
                  <a:pt x="26" y="77"/>
                </a:cubicBezTo>
                <a:cubicBezTo>
                  <a:pt x="16" y="77"/>
                  <a:pt x="16" y="77"/>
                  <a:pt x="16" y="77"/>
                </a:cubicBezTo>
                <a:cubicBezTo>
                  <a:pt x="13" y="77"/>
                  <a:pt x="11" y="80"/>
                  <a:pt x="11" y="8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96"/>
                  <a:pt x="13" y="99"/>
                  <a:pt x="16" y="99"/>
                </a:cubicBezTo>
                <a:close/>
                <a:moveTo>
                  <a:pt x="64" y="99"/>
                </a:moveTo>
                <a:cubicBezTo>
                  <a:pt x="74" y="99"/>
                  <a:pt x="74" y="99"/>
                  <a:pt x="74" y="99"/>
                </a:cubicBezTo>
                <a:cubicBezTo>
                  <a:pt x="77" y="99"/>
                  <a:pt x="80" y="96"/>
                  <a:pt x="80" y="93"/>
                </a:cubicBezTo>
                <a:cubicBezTo>
                  <a:pt x="80" y="83"/>
                  <a:pt x="80" y="83"/>
                  <a:pt x="80" y="83"/>
                </a:cubicBezTo>
                <a:cubicBezTo>
                  <a:pt x="80" y="80"/>
                  <a:pt x="77" y="77"/>
                  <a:pt x="7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1" y="77"/>
                  <a:pt x="59" y="80"/>
                  <a:pt x="59" y="8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6"/>
                  <a:pt x="61" y="99"/>
                  <a:pt x="64" y="99"/>
                </a:cubicBezTo>
                <a:close/>
                <a:moveTo>
                  <a:pt x="45" y="136"/>
                </a:moveTo>
                <a:cubicBezTo>
                  <a:pt x="42" y="136"/>
                  <a:pt x="40" y="138"/>
                  <a:pt x="40" y="141"/>
                </a:cubicBezTo>
                <a:cubicBezTo>
                  <a:pt x="40" y="144"/>
                  <a:pt x="42" y="147"/>
                  <a:pt x="45" y="147"/>
                </a:cubicBezTo>
                <a:cubicBezTo>
                  <a:pt x="48" y="147"/>
                  <a:pt x="51" y="144"/>
                  <a:pt x="51" y="141"/>
                </a:cubicBezTo>
                <a:cubicBezTo>
                  <a:pt x="51" y="138"/>
                  <a:pt x="48" y="136"/>
                  <a:pt x="45" y="136"/>
                </a:cubicBezTo>
                <a:close/>
                <a:moveTo>
                  <a:pt x="79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5" y="160"/>
                  <a:pt x="91" y="155"/>
                  <a:pt x="91" y="148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5"/>
                  <a:pt x="85" y="0"/>
                  <a:pt x="79" y="0"/>
                </a:cubicBezTo>
                <a:close/>
                <a:moveTo>
                  <a:pt x="53" y="8"/>
                </a:moveTo>
                <a:cubicBezTo>
                  <a:pt x="56" y="8"/>
                  <a:pt x="56" y="8"/>
                  <a:pt x="56" y="8"/>
                </a:cubicBezTo>
                <a:cubicBezTo>
                  <a:pt x="57" y="8"/>
                  <a:pt x="59" y="9"/>
                  <a:pt x="59" y="11"/>
                </a:cubicBezTo>
                <a:cubicBezTo>
                  <a:pt x="59" y="12"/>
                  <a:pt x="57" y="13"/>
                  <a:pt x="56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1" y="12"/>
                  <a:pt x="51" y="11"/>
                </a:cubicBezTo>
                <a:cubicBezTo>
                  <a:pt x="51" y="9"/>
                  <a:pt x="52" y="8"/>
                  <a:pt x="53" y="8"/>
                </a:cubicBezTo>
                <a:close/>
                <a:moveTo>
                  <a:pt x="35" y="8"/>
                </a:move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8" y="9"/>
                  <a:pt x="48" y="11"/>
                </a:cubicBezTo>
                <a:cubicBezTo>
                  <a:pt x="48" y="12"/>
                  <a:pt x="47" y="13"/>
                  <a:pt x="4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3" y="13"/>
                  <a:pt x="32" y="12"/>
                  <a:pt x="32" y="11"/>
                </a:cubicBezTo>
                <a:cubicBezTo>
                  <a:pt x="32" y="9"/>
                  <a:pt x="33" y="8"/>
                  <a:pt x="35" y="8"/>
                </a:cubicBezTo>
                <a:close/>
                <a:moveTo>
                  <a:pt x="45" y="152"/>
                </a:moveTo>
                <a:cubicBezTo>
                  <a:pt x="39" y="152"/>
                  <a:pt x="35" y="147"/>
                  <a:pt x="35" y="141"/>
                </a:cubicBezTo>
                <a:cubicBezTo>
                  <a:pt x="35" y="136"/>
                  <a:pt x="39" y="131"/>
                  <a:pt x="45" y="131"/>
                </a:cubicBezTo>
                <a:cubicBezTo>
                  <a:pt x="51" y="131"/>
                  <a:pt x="56" y="136"/>
                  <a:pt x="56" y="141"/>
                </a:cubicBezTo>
                <a:cubicBezTo>
                  <a:pt x="56" y="147"/>
                  <a:pt x="51" y="152"/>
                  <a:pt x="45" y="152"/>
                </a:cubicBezTo>
                <a:close/>
                <a:moveTo>
                  <a:pt x="85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21"/>
                  <a:pt x="5" y="21"/>
                  <a:pt x="5" y="21"/>
                </a:cubicBezTo>
                <a:cubicBezTo>
                  <a:pt x="85" y="21"/>
                  <a:pt x="85" y="21"/>
                  <a:pt x="85" y="21"/>
                </a:cubicBezTo>
                <a:lnTo>
                  <a:pt x="85" y="1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1" name="Freeform 193">
            <a:extLst>
              <a:ext uri="{FF2B5EF4-FFF2-40B4-BE49-F238E27FC236}">
                <a16:creationId xmlns:a16="http://schemas.microsoft.com/office/drawing/2014/main" id="{3B422F69-42AD-42B5-9AF6-637E4A739121}"/>
              </a:ext>
            </a:extLst>
          </p:cNvPr>
          <p:cNvSpPr>
            <a:spLocks noEditPoints="1"/>
          </p:cNvSpPr>
          <p:nvPr/>
        </p:nvSpPr>
        <p:spPr bwMode="auto">
          <a:xfrm>
            <a:off x="2940051" y="5789613"/>
            <a:ext cx="252413" cy="234950"/>
          </a:xfrm>
          <a:custGeom>
            <a:avLst/>
            <a:gdLst>
              <a:gd name="T0" fmla="*/ 53 w 160"/>
              <a:gd name="T1" fmla="*/ 11 h 148"/>
              <a:gd name="T2" fmla="*/ 57 w 160"/>
              <a:gd name="T3" fmla="*/ 34 h 148"/>
              <a:gd name="T4" fmla="*/ 80 w 160"/>
              <a:gd name="T5" fmla="*/ 34 h 148"/>
              <a:gd name="T6" fmla="*/ 103 w 160"/>
              <a:gd name="T7" fmla="*/ 34 h 148"/>
              <a:gd name="T8" fmla="*/ 126 w 160"/>
              <a:gd name="T9" fmla="*/ 34 h 148"/>
              <a:gd name="T10" fmla="*/ 49 w 160"/>
              <a:gd name="T11" fmla="*/ 17 h 148"/>
              <a:gd name="T12" fmla="*/ 126 w 160"/>
              <a:gd name="T13" fmla="*/ 91 h 148"/>
              <a:gd name="T14" fmla="*/ 114 w 160"/>
              <a:gd name="T15" fmla="*/ 34 h 148"/>
              <a:gd name="T16" fmla="*/ 80 w 160"/>
              <a:gd name="T17" fmla="*/ 40 h 148"/>
              <a:gd name="T18" fmla="*/ 54 w 160"/>
              <a:gd name="T19" fmla="*/ 80 h 148"/>
              <a:gd name="T20" fmla="*/ 66 w 160"/>
              <a:gd name="T21" fmla="*/ 64 h 148"/>
              <a:gd name="T22" fmla="*/ 79 w 160"/>
              <a:gd name="T23" fmla="*/ 72 h 148"/>
              <a:gd name="T24" fmla="*/ 89 w 160"/>
              <a:gd name="T25" fmla="*/ 82 h 148"/>
              <a:gd name="T26" fmla="*/ 120 w 160"/>
              <a:gd name="T27" fmla="*/ 51 h 148"/>
              <a:gd name="T28" fmla="*/ 126 w 160"/>
              <a:gd name="T29" fmla="*/ 91 h 148"/>
              <a:gd name="T30" fmla="*/ 160 w 160"/>
              <a:gd name="T31" fmla="*/ 83 h 148"/>
              <a:gd name="T32" fmla="*/ 117 w 160"/>
              <a:gd name="T33" fmla="*/ 91 h 148"/>
              <a:gd name="T34" fmla="*/ 94 w 160"/>
              <a:gd name="T35" fmla="*/ 91 h 148"/>
              <a:gd name="T36" fmla="*/ 134 w 160"/>
              <a:gd name="T37" fmla="*/ 51 h 148"/>
              <a:gd name="T38" fmla="*/ 83 w 160"/>
              <a:gd name="T39" fmla="*/ 97 h 148"/>
              <a:gd name="T40" fmla="*/ 31 w 160"/>
              <a:gd name="T41" fmla="*/ 137 h 148"/>
              <a:gd name="T42" fmla="*/ 14 w 160"/>
              <a:gd name="T43" fmla="*/ 97 h 148"/>
              <a:gd name="T44" fmla="*/ 19 w 160"/>
              <a:gd name="T45" fmla="*/ 80 h 148"/>
              <a:gd name="T46" fmla="*/ 25 w 160"/>
              <a:gd name="T47" fmla="*/ 62 h 148"/>
              <a:gd name="T48" fmla="*/ 37 w 160"/>
              <a:gd name="T49" fmla="*/ 80 h 148"/>
              <a:gd name="T50" fmla="*/ 9 w 160"/>
              <a:gd name="T51" fmla="*/ 51 h 148"/>
              <a:gd name="T52" fmla="*/ 9 w 160"/>
              <a:gd name="T53" fmla="*/ 148 h 148"/>
              <a:gd name="T54" fmla="*/ 160 w 160"/>
              <a:gd name="T55" fmla="*/ 123 h 148"/>
              <a:gd name="T56" fmla="*/ 149 w 160"/>
              <a:gd name="T57" fmla="*/ 83 h 148"/>
              <a:gd name="T58" fmla="*/ 160 w 160"/>
              <a:gd name="T59" fmla="*/ 60 h 148"/>
              <a:gd name="T60" fmla="*/ 100 w 160"/>
              <a:gd name="T61" fmla="*/ 137 h 148"/>
              <a:gd name="T62" fmla="*/ 134 w 160"/>
              <a:gd name="T63" fmla="*/ 137 h 148"/>
              <a:gd name="T64" fmla="*/ 100 w 160"/>
              <a:gd name="T65" fmla="*/ 120 h 148"/>
              <a:gd name="T66" fmla="*/ 134 w 160"/>
              <a:gd name="T67" fmla="*/ 114 h 148"/>
              <a:gd name="T68" fmla="*/ 134 w 160"/>
              <a:gd name="T69" fmla="*/ 108 h 148"/>
              <a:gd name="T70" fmla="*/ 38 w 160"/>
              <a:gd name="T71" fmla="*/ 86 h 148"/>
              <a:gd name="T72" fmla="*/ 60 w 160"/>
              <a:gd name="T73" fmla="*/ 86 h 148"/>
              <a:gd name="T74" fmla="*/ 28 w 160"/>
              <a:gd name="T75" fmla="*/ 68 h 148"/>
              <a:gd name="T76" fmla="*/ 24 w 160"/>
              <a:gd name="T77" fmla="*/ 71 h 148"/>
              <a:gd name="T78" fmla="*/ 14 w 160"/>
              <a:gd name="T79" fmla="*/ 86 h 148"/>
              <a:gd name="T80" fmla="*/ 14 w 160"/>
              <a:gd name="T81" fmla="*/ 91 h 148"/>
              <a:gd name="T82" fmla="*/ 14 w 160"/>
              <a:gd name="T83" fmla="*/ 86 h 148"/>
              <a:gd name="T84" fmla="*/ 69 w 160"/>
              <a:gd name="T85" fmla="*/ 68 h 148"/>
              <a:gd name="T86" fmla="*/ 70 w 160"/>
              <a:gd name="T87" fmla="*/ 91 h 148"/>
              <a:gd name="T88" fmla="*/ 85 w 160"/>
              <a:gd name="T89" fmla="*/ 90 h 148"/>
              <a:gd name="T90" fmla="*/ 77 w 160"/>
              <a:gd name="T91" fmla="*/ 86 h 148"/>
              <a:gd name="T92" fmla="*/ 85 w 160"/>
              <a:gd name="T93" fmla="*/ 90 h 148"/>
              <a:gd name="T94" fmla="*/ 75 w 160"/>
              <a:gd name="T95" fmla="*/ 123 h 148"/>
              <a:gd name="T96" fmla="*/ 22 w 160"/>
              <a:gd name="T97" fmla="*/ 123 h 148"/>
              <a:gd name="T98" fmla="*/ 66 w 160"/>
              <a:gd name="T99" fmla="*/ 103 h 148"/>
              <a:gd name="T100" fmla="*/ 60 w 160"/>
              <a:gd name="T101" fmla="*/ 103 h 148"/>
              <a:gd name="T102" fmla="*/ 52 w 160"/>
              <a:gd name="T103" fmla="*/ 126 h 148"/>
              <a:gd name="T104" fmla="*/ 32 w 160"/>
              <a:gd name="T105" fmla="*/ 103 h 148"/>
              <a:gd name="T106" fmla="*/ 32 w 160"/>
              <a:gd name="T107" fmla="*/ 126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8">
                <a:moveTo>
                  <a:pt x="119" y="0"/>
                </a:moveTo>
                <a:cubicBezTo>
                  <a:pt x="64" y="0"/>
                  <a:pt x="64" y="0"/>
                  <a:pt x="64" y="0"/>
                </a:cubicBezTo>
                <a:cubicBezTo>
                  <a:pt x="53" y="11"/>
                  <a:pt x="53" y="11"/>
                  <a:pt x="53" y="11"/>
                </a:cubicBezTo>
                <a:cubicBezTo>
                  <a:pt x="130" y="11"/>
                  <a:pt x="130" y="11"/>
                  <a:pt x="130" y="11"/>
                </a:cubicBezTo>
                <a:lnTo>
                  <a:pt x="119" y="0"/>
                </a:lnTo>
                <a:close/>
                <a:moveTo>
                  <a:pt x="57" y="34"/>
                </a:moveTo>
                <a:cubicBezTo>
                  <a:pt x="62" y="34"/>
                  <a:pt x="66" y="30"/>
                  <a:pt x="66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30"/>
                  <a:pt x="75" y="34"/>
                  <a:pt x="80" y="34"/>
                </a:cubicBezTo>
                <a:cubicBezTo>
                  <a:pt x="85" y="34"/>
                  <a:pt x="89" y="30"/>
                  <a:pt x="89" y="26"/>
                </a:cubicBezTo>
                <a:cubicBezTo>
                  <a:pt x="94" y="26"/>
                  <a:pt x="94" y="26"/>
                  <a:pt x="94" y="26"/>
                </a:cubicBezTo>
                <a:cubicBezTo>
                  <a:pt x="94" y="30"/>
                  <a:pt x="98" y="34"/>
                  <a:pt x="103" y="34"/>
                </a:cubicBezTo>
                <a:cubicBezTo>
                  <a:pt x="108" y="34"/>
                  <a:pt x="112" y="30"/>
                  <a:pt x="112" y="26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7" y="30"/>
                  <a:pt x="121" y="34"/>
                  <a:pt x="126" y="34"/>
                </a:cubicBezTo>
                <a:cubicBezTo>
                  <a:pt x="131" y="34"/>
                  <a:pt x="134" y="30"/>
                  <a:pt x="134" y="26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49" y="17"/>
                  <a:pt x="49" y="17"/>
                  <a:pt x="49" y="17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30"/>
                  <a:pt x="53" y="34"/>
                  <a:pt x="57" y="34"/>
                </a:cubicBezTo>
                <a:close/>
                <a:moveTo>
                  <a:pt x="126" y="91"/>
                </a:moveTo>
                <a:cubicBezTo>
                  <a:pt x="127" y="91"/>
                  <a:pt x="129" y="90"/>
                  <a:pt x="129" y="88"/>
                </a:cubicBezTo>
                <a:cubicBezTo>
                  <a:pt x="129" y="40"/>
                  <a:pt x="129" y="40"/>
                  <a:pt x="129" y="40"/>
                </a:cubicBezTo>
                <a:cubicBezTo>
                  <a:pt x="123" y="41"/>
                  <a:pt x="118" y="38"/>
                  <a:pt x="114" y="34"/>
                </a:cubicBezTo>
                <a:cubicBezTo>
                  <a:pt x="112" y="38"/>
                  <a:pt x="108" y="40"/>
                  <a:pt x="103" y="40"/>
                </a:cubicBezTo>
                <a:cubicBezTo>
                  <a:pt x="99" y="40"/>
                  <a:pt x="94" y="38"/>
                  <a:pt x="92" y="34"/>
                </a:cubicBezTo>
                <a:cubicBezTo>
                  <a:pt x="89" y="38"/>
                  <a:pt x="85" y="40"/>
                  <a:pt x="80" y="40"/>
                </a:cubicBezTo>
                <a:cubicBezTo>
                  <a:pt x="76" y="40"/>
                  <a:pt x="71" y="38"/>
                  <a:pt x="69" y="34"/>
                </a:cubicBezTo>
                <a:cubicBezTo>
                  <a:pt x="65" y="38"/>
                  <a:pt x="60" y="41"/>
                  <a:pt x="54" y="40"/>
                </a:cubicBezTo>
                <a:cubicBezTo>
                  <a:pt x="54" y="80"/>
                  <a:pt x="54" y="80"/>
                  <a:pt x="54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3" y="69"/>
                  <a:pt x="63" y="69"/>
                  <a:pt x="63" y="69"/>
                </a:cubicBezTo>
                <a:cubicBezTo>
                  <a:pt x="63" y="67"/>
                  <a:pt x="64" y="65"/>
                  <a:pt x="66" y="64"/>
                </a:cubicBezTo>
                <a:cubicBezTo>
                  <a:pt x="68" y="62"/>
                  <a:pt x="70" y="62"/>
                  <a:pt x="72" y="62"/>
                </a:cubicBezTo>
                <a:cubicBezTo>
                  <a:pt x="77" y="63"/>
                  <a:pt x="80" y="67"/>
                  <a:pt x="80" y="71"/>
                </a:cubicBezTo>
                <a:cubicBezTo>
                  <a:pt x="80" y="71"/>
                  <a:pt x="80" y="72"/>
                  <a:pt x="79" y="72"/>
                </a:cubicBezTo>
                <a:cubicBezTo>
                  <a:pt x="78" y="80"/>
                  <a:pt x="78" y="80"/>
                  <a:pt x="78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5" y="80"/>
                  <a:pt x="87" y="81"/>
                  <a:pt x="89" y="82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3"/>
                  <a:pt x="90" y="51"/>
                  <a:pt x="92" y="51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1"/>
                  <a:pt x="123" y="53"/>
                  <a:pt x="123" y="54"/>
                </a:cubicBezTo>
                <a:cubicBezTo>
                  <a:pt x="123" y="91"/>
                  <a:pt x="123" y="91"/>
                  <a:pt x="123" y="91"/>
                </a:cubicBezTo>
                <a:lnTo>
                  <a:pt x="126" y="91"/>
                </a:lnTo>
                <a:close/>
                <a:moveTo>
                  <a:pt x="154" y="117"/>
                </a:moveTo>
                <a:cubicBezTo>
                  <a:pt x="160" y="117"/>
                  <a:pt x="160" y="117"/>
                  <a:pt x="160" y="117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54" y="83"/>
                  <a:pt x="154" y="83"/>
                  <a:pt x="154" y="83"/>
                </a:cubicBezTo>
                <a:lnTo>
                  <a:pt x="154" y="117"/>
                </a:lnTo>
                <a:close/>
                <a:moveTo>
                  <a:pt x="117" y="91"/>
                </a:moveTo>
                <a:cubicBezTo>
                  <a:pt x="117" y="57"/>
                  <a:pt x="117" y="57"/>
                  <a:pt x="117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91"/>
                  <a:pt x="94" y="91"/>
                  <a:pt x="94" y="91"/>
                </a:cubicBezTo>
                <a:lnTo>
                  <a:pt x="117" y="91"/>
                </a:lnTo>
                <a:close/>
                <a:moveTo>
                  <a:pt x="152" y="51"/>
                </a:moveTo>
                <a:cubicBezTo>
                  <a:pt x="134" y="51"/>
                  <a:pt x="134" y="51"/>
                  <a:pt x="134" y="51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4" y="93"/>
                  <a:pt x="131" y="97"/>
                  <a:pt x="126" y="97"/>
                </a:cubicBezTo>
                <a:cubicBezTo>
                  <a:pt x="83" y="97"/>
                  <a:pt x="83" y="97"/>
                  <a:pt x="83" y="97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0" y="131"/>
                  <a:pt x="74" y="137"/>
                  <a:pt x="67" y="137"/>
                </a:cubicBezTo>
                <a:cubicBezTo>
                  <a:pt x="31" y="137"/>
                  <a:pt x="31" y="137"/>
                  <a:pt x="31" y="137"/>
                </a:cubicBezTo>
                <a:cubicBezTo>
                  <a:pt x="23" y="137"/>
                  <a:pt x="17" y="131"/>
                  <a:pt x="17" y="123"/>
                </a:cubicBezTo>
                <a:cubicBezTo>
                  <a:pt x="15" y="97"/>
                  <a:pt x="15" y="97"/>
                  <a:pt x="15" y="97"/>
                </a:cubicBezTo>
                <a:cubicBezTo>
                  <a:pt x="14" y="97"/>
                  <a:pt x="14" y="97"/>
                  <a:pt x="14" y="97"/>
                </a:cubicBezTo>
                <a:cubicBezTo>
                  <a:pt x="10" y="97"/>
                  <a:pt x="6" y="93"/>
                  <a:pt x="6" y="88"/>
                </a:cubicBezTo>
                <a:cubicBezTo>
                  <a:pt x="6" y="84"/>
                  <a:pt x="10" y="80"/>
                  <a:pt x="14" y="80"/>
                </a:cubicBezTo>
                <a:cubicBezTo>
                  <a:pt x="19" y="80"/>
                  <a:pt x="19" y="80"/>
                  <a:pt x="19" y="80"/>
                </a:cubicBezTo>
                <a:cubicBezTo>
                  <a:pt x="18" y="72"/>
                  <a:pt x="18" y="72"/>
                  <a:pt x="18" y="72"/>
                </a:cubicBezTo>
                <a:cubicBezTo>
                  <a:pt x="18" y="72"/>
                  <a:pt x="18" y="71"/>
                  <a:pt x="18" y="71"/>
                </a:cubicBezTo>
                <a:cubicBezTo>
                  <a:pt x="18" y="67"/>
                  <a:pt x="21" y="63"/>
                  <a:pt x="25" y="62"/>
                </a:cubicBezTo>
                <a:cubicBezTo>
                  <a:pt x="27" y="62"/>
                  <a:pt x="30" y="62"/>
                  <a:pt x="31" y="64"/>
                </a:cubicBezTo>
                <a:cubicBezTo>
                  <a:pt x="33" y="65"/>
                  <a:pt x="35" y="67"/>
                  <a:pt x="35" y="69"/>
                </a:cubicBezTo>
                <a:cubicBezTo>
                  <a:pt x="37" y="80"/>
                  <a:pt x="37" y="80"/>
                  <a:pt x="37" y="80"/>
                </a:cubicBezTo>
                <a:cubicBezTo>
                  <a:pt x="49" y="80"/>
                  <a:pt x="49" y="80"/>
                  <a:pt x="49" y="80"/>
                </a:cubicBezTo>
                <a:cubicBezTo>
                  <a:pt x="49" y="51"/>
                  <a:pt x="49" y="51"/>
                  <a:pt x="4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4" y="51"/>
                  <a:pt x="0" y="55"/>
                  <a:pt x="0" y="6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5"/>
                  <a:pt x="4" y="148"/>
                  <a:pt x="9" y="148"/>
                </a:cubicBezTo>
                <a:cubicBezTo>
                  <a:pt x="152" y="148"/>
                  <a:pt x="152" y="148"/>
                  <a:pt x="152" y="148"/>
                </a:cubicBezTo>
                <a:cubicBezTo>
                  <a:pt x="156" y="148"/>
                  <a:pt x="160" y="145"/>
                  <a:pt x="160" y="140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1" y="123"/>
                  <a:pt x="149" y="120"/>
                  <a:pt x="149" y="117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9" y="80"/>
                  <a:pt x="151" y="77"/>
                  <a:pt x="154" y="77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55"/>
                  <a:pt x="156" y="51"/>
                  <a:pt x="152" y="51"/>
                </a:cubicBezTo>
                <a:close/>
                <a:moveTo>
                  <a:pt x="134" y="137"/>
                </a:moveTo>
                <a:cubicBezTo>
                  <a:pt x="100" y="137"/>
                  <a:pt x="100" y="137"/>
                  <a:pt x="100" y="137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34" y="131"/>
                  <a:pt x="134" y="131"/>
                  <a:pt x="134" y="131"/>
                </a:cubicBezTo>
                <a:lnTo>
                  <a:pt x="134" y="137"/>
                </a:lnTo>
                <a:close/>
                <a:moveTo>
                  <a:pt x="134" y="126"/>
                </a:moveTo>
                <a:cubicBezTo>
                  <a:pt x="100" y="126"/>
                  <a:pt x="100" y="126"/>
                  <a:pt x="100" y="126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34" y="120"/>
                  <a:pt x="134" y="120"/>
                  <a:pt x="134" y="120"/>
                </a:cubicBezTo>
                <a:lnTo>
                  <a:pt x="134" y="126"/>
                </a:lnTo>
                <a:close/>
                <a:moveTo>
                  <a:pt x="134" y="114"/>
                </a:moveTo>
                <a:cubicBezTo>
                  <a:pt x="100" y="114"/>
                  <a:pt x="100" y="114"/>
                  <a:pt x="100" y="114"/>
                </a:cubicBezTo>
                <a:cubicBezTo>
                  <a:pt x="100" y="108"/>
                  <a:pt x="100" y="108"/>
                  <a:pt x="100" y="108"/>
                </a:cubicBezTo>
                <a:cubicBezTo>
                  <a:pt x="134" y="108"/>
                  <a:pt x="134" y="108"/>
                  <a:pt x="134" y="108"/>
                </a:cubicBezTo>
                <a:lnTo>
                  <a:pt x="134" y="114"/>
                </a:lnTo>
                <a:close/>
                <a:moveTo>
                  <a:pt x="60" y="86"/>
                </a:moveTo>
                <a:cubicBezTo>
                  <a:pt x="38" y="86"/>
                  <a:pt x="38" y="86"/>
                  <a:pt x="38" y="86"/>
                </a:cubicBezTo>
                <a:cubicBezTo>
                  <a:pt x="39" y="91"/>
                  <a:pt x="39" y="91"/>
                  <a:pt x="39" y="91"/>
                </a:cubicBezTo>
                <a:cubicBezTo>
                  <a:pt x="59" y="91"/>
                  <a:pt x="59" y="91"/>
                  <a:pt x="59" y="91"/>
                </a:cubicBezTo>
                <a:lnTo>
                  <a:pt x="60" y="86"/>
                </a:lnTo>
                <a:close/>
                <a:moveTo>
                  <a:pt x="33" y="91"/>
                </a:moveTo>
                <a:cubicBezTo>
                  <a:pt x="29" y="70"/>
                  <a:pt x="29" y="70"/>
                  <a:pt x="29" y="70"/>
                </a:cubicBezTo>
                <a:cubicBezTo>
                  <a:pt x="29" y="69"/>
                  <a:pt x="29" y="69"/>
                  <a:pt x="28" y="68"/>
                </a:cubicBezTo>
                <a:cubicBezTo>
                  <a:pt x="28" y="68"/>
                  <a:pt x="27" y="68"/>
                  <a:pt x="26" y="68"/>
                </a:cubicBezTo>
                <a:cubicBezTo>
                  <a:pt x="25" y="68"/>
                  <a:pt x="24" y="69"/>
                  <a:pt x="24" y="71"/>
                </a:cubicBezTo>
                <a:cubicBezTo>
                  <a:pt x="24" y="71"/>
                  <a:pt x="24" y="71"/>
                  <a:pt x="24" y="71"/>
                </a:cubicBezTo>
                <a:cubicBezTo>
                  <a:pt x="27" y="91"/>
                  <a:pt x="27" y="91"/>
                  <a:pt x="27" y="91"/>
                </a:cubicBezTo>
                <a:lnTo>
                  <a:pt x="33" y="91"/>
                </a:lnTo>
                <a:close/>
                <a:moveTo>
                  <a:pt x="14" y="86"/>
                </a:moveTo>
                <a:cubicBezTo>
                  <a:pt x="14" y="86"/>
                  <a:pt x="13" y="86"/>
                  <a:pt x="13" y="86"/>
                </a:cubicBezTo>
                <a:cubicBezTo>
                  <a:pt x="12" y="87"/>
                  <a:pt x="12" y="88"/>
                  <a:pt x="12" y="88"/>
                </a:cubicBezTo>
                <a:cubicBezTo>
                  <a:pt x="12" y="90"/>
                  <a:pt x="13" y="91"/>
                  <a:pt x="14" y="91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86"/>
                  <a:pt x="20" y="86"/>
                  <a:pt x="20" y="86"/>
                </a:cubicBezTo>
                <a:lnTo>
                  <a:pt x="14" y="86"/>
                </a:lnTo>
                <a:close/>
                <a:moveTo>
                  <a:pt x="74" y="71"/>
                </a:moveTo>
                <a:cubicBezTo>
                  <a:pt x="74" y="69"/>
                  <a:pt x="73" y="68"/>
                  <a:pt x="71" y="68"/>
                </a:cubicBezTo>
                <a:cubicBezTo>
                  <a:pt x="71" y="68"/>
                  <a:pt x="70" y="68"/>
                  <a:pt x="69" y="68"/>
                </a:cubicBezTo>
                <a:cubicBezTo>
                  <a:pt x="69" y="69"/>
                  <a:pt x="68" y="69"/>
                  <a:pt x="68" y="70"/>
                </a:cubicBezTo>
                <a:cubicBezTo>
                  <a:pt x="64" y="91"/>
                  <a:pt x="64" y="91"/>
                  <a:pt x="64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4" y="71"/>
                  <a:pt x="74" y="71"/>
                </a:cubicBezTo>
                <a:close/>
                <a:moveTo>
                  <a:pt x="85" y="90"/>
                </a:moveTo>
                <a:cubicBezTo>
                  <a:pt x="86" y="90"/>
                  <a:pt x="86" y="89"/>
                  <a:pt x="86" y="88"/>
                </a:cubicBezTo>
                <a:cubicBezTo>
                  <a:pt x="86" y="87"/>
                  <a:pt x="85" y="86"/>
                  <a:pt x="83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6" y="91"/>
                  <a:pt x="76" y="91"/>
                  <a:pt x="76" y="91"/>
                </a:cubicBezTo>
                <a:cubicBezTo>
                  <a:pt x="83" y="91"/>
                  <a:pt x="83" y="91"/>
                  <a:pt x="83" y="91"/>
                </a:cubicBezTo>
                <a:cubicBezTo>
                  <a:pt x="84" y="91"/>
                  <a:pt x="85" y="91"/>
                  <a:pt x="85" y="90"/>
                </a:cubicBezTo>
                <a:close/>
                <a:moveTo>
                  <a:pt x="31" y="131"/>
                </a:moveTo>
                <a:cubicBezTo>
                  <a:pt x="67" y="131"/>
                  <a:pt x="67" y="131"/>
                  <a:pt x="67" y="131"/>
                </a:cubicBezTo>
                <a:cubicBezTo>
                  <a:pt x="71" y="131"/>
                  <a:pt x="75" y="128"/>
                  <a:pt x="75" y="123"/>
                </a:cubicBezTo>
                <a:cubicBezTo>
                  <a:pt x="77" y="97"/>
                  <a:pt x="77" y="97"/>
                  <a:pt x="77" y="97"/>
                </a:cubicBezTo>
                <a:cubicBezTo>
                  <a:pt x="20" y="97"/>
                  <a:pt x="20" y="97"/>
                  <a:pt x="20" y="9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3" y="128"/>
                  <a:pt x="26" y="131"/>
                  <a:pt x="31" y="131"/>
                </a:cubicBezTo>
                <a:close/>
                <a:moveTo>
                  <a:pt x="60" y="103"/>
                </a:moveTo>
                <a:cubicBezTo>
                  <a:pt x="66" y="103"/>
                  <a:pt x="66" y="103"/>
                  <a:pt x="66" y="103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lnTo>
                  <a:pt x="60" y="103"/>
                </a:lnTo>
                <a:close/>
                <a:moveTo>
                  <a:pt x="46" y="103"/>
                </a:moveTo>
                <a:cubicBezTo>
                  <a:pt x="52" y="103"/>
                  <a:pt x="52" y="103"/>
                  <a:pt x="52" y="103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46" y="126"/>
                  <a:pt x="46" y="126"/>
                  <a:pt x="46" y="126"/>
                </a:cubicBezTo>
                <a:lnTo>
                  <a:pt x="46" y="103"/>
                </a:lnTo>
                <a:close/>
                <a:moveTo>
                  <a:pt x="32" y="103"/>
                </a:moveTo>
                <a:cubicBezTo>
                  <a:pt x="37" y="103"/>
                  <a:pt x="37" y="103"/>
                  <a:pt x="37" y="103"/>
                </a:cubicBezTo>
                <a:cubicBezTo>
                  <a:pt x="37" y="126"/>
                  <a:pt x="37" y="126"/>
                  <a:pt x="37" y="126"/>
                </a:cubicBezTo>
                <a:cubicBezTo>
                  <a:pt x="32" y="126"/>
                  <a:pt x="32" y="126"/>
                  <a:pt x="32" y="126"/>
                </a:cubicBezTo>
                <a:lnTo>
                  <a:pt x="32" y="10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2" name="Freeform 194">
            <a:extLst>
              <a:ext uri="{FF2B5EF4-FFF2-40B4-BE49-F238E27FC236}">
                <a16:creationId xmlns:a16="http://schemas.microsoft.com/office/drawing/2014/main" id="{A1C55BEC-9896-42B7-A388-0B50F2D093CB}"/>
              </a:ext>
            </a:extLst>
          </p:cNvPr>
          <p:cNvSpPr>
            <a:spLocks noEditPoints="1"/>
          </p:cNvSpPr>
          <p:nvPr/>
        </p:nvSpPr>
        <p:spPr bwMode="auto">
          <a:xfrm>
            <a:off x="738189" y="3576638"/>
            <a:ext cx="254000" cy="254000"/>
          </a:xfrm>
          <a:custGeom>
            <a:avLst/>
            <a:gdLst>
              <a:gd name="T0" fmla="*/ 68 w 160"/>
              <a:gd name="T1" fmla="*/ 25 h 160"/>
              <a:gd name="T2" fmla="*/ 63 w 160"/>
              <a:gd name="T3" fmla="*/ 34 h 160"/>
              <a:gd name="T4" fmla="*/ 108 w 160"/>
              <a:gd name="T5" fmla="*/ 51 h 160"/>
              <a:gd name="T6" fmla="*/ 52 w 160"/>
              <a:gd name="T7" fmla="*/ 51 h 160"/>
              <a:gd name="T8" fmla="*/ 67 w 160"/>
              <a:gd name="T9" fmla="*/ 101 h 160"/>
              <a:gd name="T10" fmla="*/ 31 w 160"/>
              <a:gd name="T11" fmla="*/ 91 h 160"/>
              <a:gd name="T12" fmla="*/ 22 w 160"/>
              <a:gd name="T13" fmla="*/ 66 h 160"/>
              <a:gd name="T14" fmla="*/ 33 w 160"/>
              <a:gd name="T15" fmla="*/ 41 h 160"/>
              <a:gd name="T16" fmla="*/ 14 w 160"/>
              <a:gd name="T17" fmla="*/ 114 h 160"/>
              <a:gd name="T18" fmla="*/ 68 w 160"/>
              <a:gd name="T19" fmla="*/ 40 h 160"/>
              <a:gd name="T20" fmla="*/ 140 w 160"/>
              <a:gd name="T21" fmla="*/ 46 h 160"/>
              <a:gd name="T22" fmla="*/ 122 w 160"/>
              <a:gd name="T23" fmla="*/ 78 h 160"/>
              <a:gd name="T24" fmla="*/ 112 w 160"/>
              <a:gd name="T25" fmla="*/ 103 h 160"/>
              <a:gd name="T26" fmla="*/ 88 w 160"/>
              <a:gd name="T27" fmla="*/ 114 h 160"/>
              <a:gd name="T28" fmla="*/ 124 w 160"/>
              <a:gd name="T29" fmla="*/ 34 h 160"/>
              <a:gd name="T30" fmla="*/ 36 w 160"/>
              <a:gd name="T31" fmla="*/ 47 h 160"/>
              <a:gd name="T32" fmla="*/ 38 w 160"/>
              <a:gd name="T33" fmla="*/ 64 h 160"/>
              <a:gd name="T34" fmla="*/ 46 w 160"/>
              <a:gd name="T35" fmla="*/ 97 h 160"/>
              <a:gd name="T36" fmla="*/ 72 w 160"/>
              <a:gd name="T37" fmla="*/ 98 h 160"/>
              <a:gd name="T38" fmla="*/ 90 w 160"/>
              <a:gd name="T39" fmla="*/ 96 h 160"/>
              <a:gd name="T40" fmla="*/ 122 w 160"/>
              <a:gd name="T41" fmla="*/ 88 h 160"/>
              <a:gd name="T42" fmla="*/ 124 w 160"/>
              <a:gd name="T43" fmla="*/ 62 h 160"/>
              <a:gd name="T44" fmla="*/ 121 w 160"/>
              <a:gd name="T45" fmla="*/ 44 h 160"/>
              <a:gd name="T46" fmla="*/ 114 w 160"/>
              <a:gd name="T47" fmla="*/ 12 h 160"/>
              <a:gd name="T48" fmla="*/ 88 w 160"/>
              <a:gd name="T49" fmla="*/ 11 h 160"/>
              <a:gd name="T50" fmla="*/ 70 w 160"/>
              <a:gd name="T51" fmla="*/ 13 h 160"/>
              <a:gd name="T52" fmla="*/ 37 w 160"/>
              <a:gd name="T53" fmla="*/ 20 h 160"/>
              <a:gd name="T54" fmla="*/ 80 w 160"/>
              <a:gd name="T55" fmla="*/ 17 h 160"/>
              <a:gd name="T56" fmla="*/ 43 w 160"/>
              <a:gd name="T57" fmla="*/ 54 h 160"/>
              <a:gd name="T58" fmla="*/ 65 w 160"/>
              <a:gd name="T59" fmla="*/ 46 h 160"/>
              <a:gd name="T60" fmla="*/ 90 w 160"/>
              <a:gd name="T61" fmla="*/ 52 h 160"/>
              <a:gd name="T62" fmla="*/ 69 w 160"/>
              <a:gd name="T63" fmla="*/ 52 h 160"/>
              <a:gd name="T64" fmla="*/ 83 w 160"/>
              <a:gd name="T65" fmla="*/ 46 h 160"/>
              <a:gd name="T66" fmla="*/ 80 w 160"/>
              <a:gd name="T67" fmla="*/ 67 h 160"/>
              <a:gd name="T68" fmla="*/ 88 w 160"/>
              <a:gd name="T69" fmla="*/ 44 h 160"/>
              <a:gd name="T70" fmla="*/ 100 w 160"/>
              <a:gd name="T71" fmla="*/ 46 h 160"/>
              <a:gd name="T72" fmla="*/ 160 w 160"/>
              <a:gd name="T73" fmla="*/ 160 h 160"/>
              <a:gd name="T74" fmla="*/ 61 w 160"/>
              <a:gd name="T75" fmla="*/ 149 h 160"/>
              <a:gd name="T76" fmla="*/ 60 w 160"/>
              <a:gd name="T77" fmla="*/ 139 h 160"/>
              <a:gd name="T78" fmla="*/ 104 w 160"/>
              <a:gd name="T79" fmla="*/ 149 h 160"/>
              <a:gd name="T80" fmla="*/ 1 w 160"/>
              <a:gd name="T81" fmla="*/ 149 h 160"/>
              <a:gd name="T82" fmla="*/ 137 w 160"/>
              <a:gd name="T83" fmla="*/ 143 h 160"/>
              <a:gd name="T84" fmla="*/ 134 w 160"/>
              <a:gd name="T85" fmla="*/ 126 h 160"/>
              <a:gd name="T86" fmla="*/ 134 w 160"/>
              <a:gd name="T87" fmla="*/ 126 h 160"/>
              <a:gd name="T88" fmla="*/ 131 w 160"/>
              <a:gd name="T89" fmla="*/ 137 h 160"/>
              <a:gd name="T90" fmla="*/ 128 w 160"/>
              <a:gd name="T91" fmla="*/ 132 h 160"/>
              <a:gd name="T92" fmla="*/ 117 w 160"/>
              <a:gd name="T93" fmla="*/ 126 h 160"/>
              <a:gd name="T94" fmla="*/ 108 w 160"/>
              <a:gd name="T95" fmla="*/ 137 h 160"/>
              <a:gd name="T96" fmla="*/ 108 w 160"/>
              <a:gd name="T97" fmla="*/ 137 h 160"/>
              <a:gd name="T98" fmla="*/ 100 w 160"/>
              <a:gd name="T99" fmla="*/ 132 h 160"/>
              <a:gd name="T100" fmla="*/ 94 w 160"/>
              <a:gd name="T101" fmla="*/ 132 h 160"/>
              <a:gd name="T102" fmla="*/ 83 w 160"/>
              <a:gd name="T103" fmla="*/ 126 h 160"/>
              <a:gd name="T104" fmla="*/ 65 w 160"/>
              <a:gd name="T105" fmla="*/ 126 h 160"/>
              <a:gd name="T106" fmla="*/ 65 w 160"/>
              <a:gd name="T107" fmla="*/ 126 h 160"/>
              <a:gd name="T108" fmla="*/ 43 w 160"/>
              <a:gd name="T109" fmla="*/ 132 h 160"/>
              <a:gd name="T110" fmla="*/ 17 w 160"/>
              <a:gd name="T111" fmla="*/ 137 h 160"/>
              <a:gd name="T112" fmla="*/ 20 w 160"/>
              <a:gd name="T113" fmla="*/ 132 h 160"/>
              <a:gd name="T114" fmla="*/ 34 w 160"/>
              <a:gd name="T115" fmla="*/ 143 h 160"/>
              <a:gd name="T116" fmla="*/ 34 w 160"/>
              <a:gd name="T117" fmla="*/ 143 h 160"/>
              <a:gd name="T118" fmla="*/ 37 w 160"/>
              <a:gd name="T119" fmla="*/ 126 h 160"/>
              <a:gd name="T120" fmla="*/ 40 w 160"/>
              <a:gd name="T121" fmla="*/ 137 h 160"/>
              <a:gd name="T122" fmla="*/ 60 w 160"/>
              <a:gd name="T123" fmla="*/ 1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80" y="86"/>
                </a:moveTo>
                <a:cubicBezTo>
                  <a:pt x="92" y="86"/>
                  <a:pt x="104" y="78"/>
                  <a:pt x="109" y="67"/>
                </a:cubicBezTo>
                <a:cubicBezTo>
                  <a:pt x="114" y="55"/>
                  <a:pt x="111" y="41"/>
                  <a:pt x="102" y="32"/>
                </a:cubicBezTo>
                <a:cubicBezTo>
                  <a:pt x="93" y="23"/>
                  <a:pt x="79" y="21"/>
                  <a:pt x="68" y="25"/>
                </a:cubicBezTo>
                <a:cubicBezTo>
                  <a:pt x="56" y="30"/>
                  <a:pt x="48" y="42"/>
                  <a:pt x="48" y="54"/>
                </a:cubicBezTo>
                <a:cubicBezTo>
                  <a:pt x="48" y="72"/>
                  <a:pt x="62" y="86"/>
                  <a:pt x="80" y="86"/>
                </a:cubicBezTo>
                <a:close/>
                <a:moveTo>
                  <a:pt x="60" y="36"/>
                </a:moveTo>
                <a:cubicBezTo>
                  <a:pt x="61" y="35"/>
                  <a:pt x="62" y="34"/>
                  <a:pt x="63" y="34"/>
                </a:cubicBezTo>
                <a:cubicBezTo>
                  <a:pt x="97" y="34"/>
                  <a:pt x="97" y="34"/>
                  <a:pt x="97" y="34"/>
                </a:cubicBezTo>
                <a:cubicBezTo>
                  <a:pt x="98" y="34"/>
                  <a:pt x="99" y="35"/>
                  <a:pt x="99" y="36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9" y="48"/>
                  <a:pt x="108" y="50"/>
                  <a:pt x="108" y="51"/>
                </a:cubicBezTo>
                <a:cubicBezTo>
                  <a:pt x="82" y="79"/>
                  <a:pt x="82" y="79"/>
                  <a:pt x="82" y="79"/>
                </a:cubicBezTo>
                <a:cubicBezTo>
                  <a:pt x="81" y="80"/>
                  <a:pt x="81" y="80"/>
                  <a:pt x="80" y="80"/>
                </a:cubicBezTo>
                <a:cubicBezTo>
                  <a:pt x="79" y="80"/>
                  <a:pt x="78" y="80"/>
                  <a:pt x="78" y="79"/>
                </a:cubicBezTo>
                <a:cubicBezTo>
                  <a:pt x="52" y="51"/>
                  <a:pt x="52" y="51"/>
                  <a:pt x="52" y="51"/>
                </a:cubicBezTo>
                <a:cubicBezTo>
                  <a:pt x="51" y="50"/>
                  <a:pt x="51" y="48"/>
                  <a:pt x="52" y="47"/>
                </a:cubicBezTo>
                <a:lnTo>
                  <a:pt x="60" y="36"/>
                </a:lnTo>
                <a:close/>
                <a:moveTo>
                  <a:pt x="68" y="112"/>
                </a:moveTo>
                <a:cubicBezTo>
                  <a:pt x="67" y="101"/>
                  <a:pt x="67" y="101"/>
                  <a:pt x="67" y="101"/>
                </a:cubicBezTo>
                <a:cubicBezTo>
                  <a:pt x="63" y="100"/>
                  <a:pt x="59" y="99"/>
                  <a:pt x="56" y="97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6" y="104"/>
                  <a:pt x="44" y="104"/>
                  <a:pt x="43" y="103"/>
                </a:cubicBezTo>
                <a:cubicBezTo>
                  <a:pt x="31" y="91"/>
                  <a:pt x="31" y="91"/>
                  <a:pt x="31" y="91"/>
                </a:cubicBezTo>
                <a:cubicBezTo>
                  <a:pt x="30" y="90"/>
                  <a:pt x="30" y="88"/>
                  <a:pt x="31" y="87"/>
                </a:cubicBezTo>
                <a:cubicBezTo>
                  <a:pt x="37" y="78"/>
                  <a:pt x="37" y="78"/>
                  <a:pt x="37" y="78"/>
                </a:cubicBezTo>
                <a:cubicBezTo>
                  <a:pt x="36" y="75"/>
                  <a:pt x="34" y="71"/>
                  <a:pt x="33" y="68"/>
                </a:cubicBezTo>
                <a:cubicBezTo>
                  <a:pt x="22" y="66"/>
                  <a:pt x="22" y="66"/>
                  <a:pt x="22" y="66"/>
                </a:cubicBezTo>
                <a:cubicBezTo>
                  <a:pt x="21" y="66"/>
                  <a:pt x="20" y="64"/>
                  <a:pt x="20" y="63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5"/>
                  <a:pt x="21" y="43"/>
                  <a:pt x="22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34" y="39"/>
                  <a:pt x="35" y="37"/>
                  <a:pt x="36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4"/>
                  <a:pt x="14" y="36"/>
                  <a:pt x="14" y="37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0" y="114"/>
                  <a:pt x="69" y="113"/>
                  <a:pt x="68" y="112"/>
                </a:cubicBezTo>
                <a:close/>
                <a:moveTo>
                  <a:pt x="74" y="40"/>
                </a:moveTo>
                <a:cubicBezTo>
                  <a:pt x="68" y="40"/>
                  <a:pt x="68" y="40"/>
                  <a:pt x="68" y="40"/>
                </a:cubicBezTo>
                <a:cubicBezTo>
                  <a:pt x="71" y="44"/>
                  <a:pt x="71" y="44"/>
                  <a:pt x="71" y="44"/>
                </a:cubicBezTo>
                <a:lnTo>
                  <a:pt x="74" y="40"/>
                </a:lnTo>
                <a:close/>
                <a:moveTo>
                  <a:pt x="137" y="43"/>
                </a:moveTo>
                <a:cubicBezTo>
                  <a:pt x="139" y="43"/>
                  <a:pt x="140" y="45"/>
                  <a:pt x="140" y="46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4"/>
                  <a:pt x="139" y="66"/>
                  <a:pt x="137" y="66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5" y="71"/>
                  <a:pt x="124" y="75"/>
                  <a:pt x="122" y="78"/>
                </a:cubicBezTo>
                <a:cubicBezTo>
                  <a:pt x="129" y="87"/>
                  <a:pt x="129" y="87"/>
                  <a:pt x="129" y="87"/>
                </a:cubicBezTo>
                <a:cubicBezTo>
                  <a:pt x="129" y="88"/>
                  <a:pt x="129" y="90"/>
                  <a:pt x="128" y="91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5" y="104"/>
                  <a:pt x="114" y="104"/>
                  <a:pt x="112" y="103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0" y="99"/>
                  <a:pt x="97" y="100"/>
                  <a:pt x="93" y="101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91" y="113"/>
                  <a:pt x="90" y="114"/>
                  <a:pt x="88" y="114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145" y="36"/>
                  <a:pt x="144" y="34"/>
                  <a:pt x="143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25" y="37"/>
                  <a:pt x="126" y="39"/>
                  <a:pt x="126" y="41"/>
                </a:cubicBezTo>
                <a:lnTo>
                  <a:pt x="137" y="43"/>
                </a:lnTo>
                <a:close/>
                <a:moveTo>
                  <a:pt x="38" y="44"/>
                </a:moveTo>
                <a:cubicBezTo>
                  <a:pt x="38" y="46"/>
                  <a:pt x="37" y="46"/>
                  <a:pt x="36" y="47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61"/>
                  <a:pt x="25" y="61"/>
                  <a:pt x="25" y="61"/>
                </a:cubicBezTo>
                <a:cubicBezTo>
                  <a:pt x="36" y="62"/>
                  <a:pt x="36" y="62"/>
                  <a:pt x="36" y="62"/>
                </a:cubicBezTo>
                <a:cubicBezTo>
                  <a:pt x="37" y="63"/>
                  <a:pt x="38" y="63"/>
                  <a:pt x="38" y="64"/>
                </a:cubicBezTo>
                <a:cubicBezTo>
                  <a:pt x="39" y="69"/>
                  <a:pt x="41" y="73"/>
                  <a:pt x="43" y="77"/>
                </a:cubicBezTo>
                <a:cubicBezTo>
                  <a:pt x="44" y="78"/>
                  <a:pt x="44" y="79"/>
                  <a:pt x="43" y="80"/>
                </a:cubicBezTo>
                <a:cubicBezTo>
                  <a:pt x="37" y="88"/>
                  <a:pt x="37" y="88"/>
                  <a:pt x="37" y="88"/>
                </a:cubicBezTo>
                <a:cubicBezTo>
                  <a:pt x="46" y="97"/>
                  <a:pt x="46" y="97"/>
                  <a:pt x="46" y="97"/>
                </a:cubicBezTo>
                <a:cubicBezTo>
                  <a:pt x="54" y="91"/>
                  <a:pt x="54" y="91"/>
                  <a:pt x="54" y="91"/>
                </a:cubicBezTo>
                <a:cubicBezTo>
                  <a:pt x="55" y="90"/>
                  <a:pt x="56" y="90"/>
                  <a:pt x="57" y="91"/>
                </a:cubicBezTo>
                <a:cubicBezTo>
                  <a:pt x="61" y="93"/>
                  <a:pt x="65" y="95"/>
                  <a:pt x="70" y="96"/>
                </a:cubicBezTo>
                <a:cubicBezTo>
                  <a:pt x="71" y="96"/>
                  <a:pt x="72" y="97"/>
                  <a:pt x="72" y="98"/>
                </a:cubicBezTo>
                <a:cubicBezTo>
                  <a:pt x="74" y="109"/>
                  <a:pt x="74" y="109"/>
                  <a:pt x="74" y="109"/>
                </a:cubicBezTo>
                <a:cubicBezTo>
                  <a:pt x="86" y="109"/>
                  <a:pt x="86" y="109"/>
                  <a:pt x="86" y="109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7"/>
                  <a:pt x="89" y="96"/>
                  <a:pt x="90" y="96"/>
                </a:cubicBezTo>
                <a:cubicBezTo>
                  <a:pt x="94" y="95"/>
                  <a:pt x="98" y="93"/>
                  <a:pt x="102" y="91"/>
                </a:cubicBezTo>
                <a:cubicBezTo>
                  <a:pt x="103" y="90"/>
                  <a:pt x="104" y="90"/>
                  <a:pt x="105" y="91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22" y="88"/>
                  <a:pt x="122" y="88"/>
                  <a:pt x="122" y="88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79"/>
                  <a:pt x="116" y="78"/>
                  <a:pt x="116" y="77"/>
                </a:cubicBezTo>
                <a:cubicBezTo>
                  <a:pt x="119" y="73"/>
                  <a:pt x="120" y="69"/>
                  <a:pt x="121" y="64"/>
                </a:cubicBezTo>
                <a:cubicBezTo>
                  <a:pt x="122" y="63"/>
                  <a:pt x="122" y="63"/>
                  <a:pt x="124" y="62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24" y="47"/>
                  <a:pt x="124" y="47"/>
                  <a:pt x="124" y="47"/>
                </a:cubicBezTo>
                <a:cubicBezTo>
                  <a:pt x="122" y="46"/>
                  <a:pt x="122" y="46"/>
                  <a:pt x="121" y="44"/>
                </a:cubicBezTo>
                <a:cubicBezTo>
                  <a:pt x="120" y="40"/>
                  <a:pt x="119" y="36"/>
                  <a:pt x="116" y="32"/>
                </a:cubicBezTo>
                <a:cubicBezTo>
                  <a:pt x="116" y="31"/>
                  <a:pt x="116" y="30"/>
                  <a:pt x="116" y="29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4" y="19"/>
                  <a:pt x="103" y="19"/>
                  <a:pt x="102" y="18"/>
                </a:cubicBezTo>
                <a:cubicBezTo>
                  <a:pt x="98" y="16"/>
                  <a:pt x="94" y="14"/>
                  <a:pt x="90" y="13"/>
                </a:cubicBezTo>
                <a:cubicBezTo>
                  <a:pt x="89" y="13"/>
                  <a:pt x="88" y="12"/>
                  <a:pt x="88" y="11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2" y="11"/>
                  <a:pt x="72" y="11"/>
                  <a:pt x="72" y="11"/>
                </a:cubicBezTo>
                <a:cubicBezTo>
                  <a:pt x="72" y="12"/>
                  <a:pt x="71" y="13"/>
                  <a:pt x="70" y="13"/>
                </a:cubicBezTo>
                <a:cubicBezTo>
                  <a:pt x="65" y="14"/>
                  <a:pt x="61" y="16"/>
                  <a:pt x="57" y="18"/>
                </a:cubicBezTo>
                <a:cubicBezTo>
                  <a:pt x="56" y="19"/>
                  <a:pt x="55" y="19"/>
                  <a:pt x="54" y="18"/>
                </a:cubicBezTo>
                <a:cubicBezTo>
                  <a:pt x="46" y="12"/>
                  <a:pt x="46" y="12"/>
                  <a:pt x="46" y="12"/>
                </a:cubicBezTo>
                <a:cubicBezTo>
                  <a:pt x="37" y="20"/>
                  <a:pt x="37" y="20"/>
                  <a:pt x="37" y="20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30"/>
                  <a:pt x="44" y="31"/>
                  <a:pt x="43" y="32"/>
                </a:cubicBezTo>
                <a:cubicBezTo>
                  <a:pt x="41" y="36"/>
                  <a:pt x="39" y="40"/>
                  <a:pt x="38" y="44"/>
                </a:cubicBezTo>
                <a:close/>
                <a:moveTo>
                  <a:pt x="80" y="17"/>
                </a:moveTo>
                <a:cubicBezTo>
                  <a:pt x="95" y="17"/>
                  <a:pt x="108" y="26"/>
                  <a:pt x="114" y="40"/>
                </a:cubicBezTo>
                <a:cubicBezTo>
                  <a:pt x="120" y="54"/>
                  <a:pt x="117" y="70"/>
                  <a:pt x="106" y="81"/>
                </a:cubicBezTo>
                <a:cubicBezTo>
                  <a:pt x="95" y="91"/>
                  <a:pt x="79" y="95"/>
                  <a:pt x="65" y="89"/>
                </a:cubicBezTo>
                <a:cubicBezTo>
                  <a:pt x="52" y="83"/>
                  <a:pt x="43" y="70"/>
                  <a:pt x="43" y="54"/>
                </a:cubicBezTo>
                <a:cubicBezTo>
                  <a:pt x="43" y="34"/>
                  <a:pt x="59" y="17"/>
                  <a:pt x="80" y="17"/>
                </a:cubicBezTo>
                <a:close/>
                <a:moveTo>
                  <a:pt x="63" y="42"/>
                </a:moveTo>
                <a:cubicBezTo>
                  <a:pt x="60" y="46"/>
                  <a:pt x="60" y="46"/>
                  <a:pt x="60" y="46"/>
                </a:cubicBezTo>
                <a:cubicBezTo>
                  <a:pt x="65" y="46"/>
                  <a:pt x="65" y="46"/>
                  <a:pt x="65" y="46"/>
                </a:cubicBezTo>
                <a:lnTo>
                  <a:pt x="63" y="42"/>
                </a:lnTo>
                <a:close/>
                <a:moveTo>
                  <a:pt x="86" y="66"/>
                </a:moveTo>
                <a:cubicBezTo>
                  <a:pt x="99" y="52"/>
                  <a:pt x="99" y="52"/>
                  <a:pt x="99" y="52"/>
                </a:cubicBezTo>
                <a:cubicBezTo>
                  <a:pt x="90" y="52"/>
                  <a:pt x="90" y="52"/>
                  <a:pt x="90" y="52"/>
                </a:cubicBezTo>
                <a:lnTo>
                  <a:pt x="86" y="66"/>
                </a:lnTo>
                <a:close/>
                <a:moveTo>
                  <a:pt x="60" y="52"/>
                </a:moveTo>
                <a:cubicBezTo>
                  <a:pt x="73" y="66"/>
                  <a:pt x="73" y="66"/>
                  <a:pt x="73" y="66"/>
                </a:cubicBezTo>
                <a:cubicBezTo>
                  <a:pt x="69" y="52"/>
                  <a:pt x="69" y="52"/>
                  <a:pt x="69" y="52"/>
                </a:cubicBezTo>
                <a:lnTo>
                  <a:pt x="60" y="52"/>
                </a:lnTo>
                <a:close/>
                <a:moveTo>
                  <a:pt x="80" y="42"/>
                </a:moveTo>
                <a:cubicBezTo>
                  <a:pt x="77" y="46"/>
                  <a:pt x="77" y="46"/>
                  <a:pt x="77" y="46"/>
                </a:cubicBezTo>
                <a:cubicBezTo>
                  <a:pt x="83" y="46"/>
                  <a:pt x="83" y="46"/>
                  <a:pt x="83" y="46"/>
                </a:cubicBezTo>
                <a:lnTo>
                  <a:pt x="80" y="42"/>
                </a:lnTo>
                <a:close/>
                <a:moveTo>
                  <a:pt x="84" y="52"/>
                </a:moveTo>
                <a:cubicBezTo>
                  <a:pt x="75" y="52"/>
                  <a:pt x="75" y="52"/>
                  <a:pt x="75" y="52"/>
                </a:cubicBezTo>
                <a:cubicBezTo>
                  <a:pt x="80" y="67"/>
                  <a:pt x="80" y="67"/>
                  <a:pt x="80" y="67"/>
                </a:cubicBezTo>
                <a:lnTo>
                  <a:pt x="84" y="52"/>
                </a:lnTo>
                <a:close/>
                <a:moveTo>
                  <a:pt x="91" y="40"/>
                </a:moveTo>
                <a:cubicBezTo>
                  <a:pt x="85" y="40"/>
                  <a:pt x="85" y="40"/>
                  <a:pt x="85" y="40"/>
                </a:cubicBezTo>
                <a:cubicBezTo>
                  <a:pt x="88" y="44"/>
                  <a:pt x="88" y="44"/>
                  <a:pt x="88" y="44"/>
                </a:cubicBezTo>
                <a:lnTo>
                  <a:pt x="91" y="40"/>
                </a:lnTo>
                <a:close/>
                <a:moveTo>
                  <a:pt x="97" y="42"/>
                </a:moveTo>
                <a:cubicBezTo>
                  <a:pt x="94" y="46"/>
                  <a:pt x="94" y="46"/>
                  <a:pt x="94" y="46"/>
                </a:cubicBezTo>
                <a:cubicBezTo>
                  <a:pt x="100" y="46"/>
                  <a:pt x="100" y="46"/>
                  <a:pt x="100" y="46"/>
                </a:cubicBezTo>
                <a:lnTo>
                  <a:pt x="97" y="42"/>
                </a:lnTo>
                <a:close/>
                <a:moveTo>
                  <a:pt x="0" y="154"/>
                </a:move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54"/>
                  <a:pt x="160" y="154"/>
                  <a:pt x="160" y="154"/>
                </a:cubicBezTo>
                <a:lnTo>
                  <a:pt x="0" y="154"/>
                </a:lnTo>
                <a:close/>
                <a:moveTo>
                  <a:pt x="64" y="143"/>
                </a:moveTo>
                <a:cubicBezTo>
                  <a:pt x="61" y="149"/>
                  <a:pt x="61" y="149"/>
                  <a:pt x="61" y="149"/>
                </a:cubicBezTo>
                <a:cubicBezTo>
                  <a:pt x="98" y="149"/>
                  <a:pt x="98" y="149"/>
                  <a:pt x="98" y="149"/>
                </a:cubicBezTo>
                <a:cubicBezTo>
                  <a:pt x="95" y="143"/>
                  <a:pt x="95" y="143"/>
                  <a:pt x="95" y="143"/>
                </a:cubicBezTo>
                <a:lnTo>
                  <a:pt x="64" y="143"/>
                </a:lnTo>
                <a:close/>
                <a:moveTo>
                  <a:pt x="60" y="139"/>
                </a:moveTo>
                <a:cubicBezTo>
                  <a:pt x="60" y="138"/>
                  <a:pt x="61" y="137"/>
                  <a:pt x="63" y="137"/>
                </a:cubicBezTo>
                <a:cubicBezTo>
                  <a:pt x="97" y="137"/>
                  <a:pt x="97" y="137"/>
                  <a:pt x="97" y="137"/>
                </a:cubicBezTo>
                <a:cubicBezTo>
                  <a:pt x="98" y="137"/>
                  <a:pt x="99" y="138"/>
                  <a:pt x="99" y="13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58" y="149"/>
                  <a:pt x="158" y="149"/>
                  <a:pt x="158" y="149"/>
                </a:cubicBezTo>
                <a:cubicBezTo>
                  <a:pt x="146" y="120"/>
                  <a:pt x="146" y="120"/>
                  <a:pt x="146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" y="149"/>
                  <a:pt x="1" y="149"/>
                  <a:pt x="1" y="149"/>
                </a:cubicBezTo>
                <a:cubicBezTo>
                  <a:pt x="55" y="149"/>
                  <a:pt x="55" y="149"/>
                  <a:pt x="55" y="149"/>
                </a:cubicBezTo>
                <a:lnTo>
                  <a:pt x="60" y="139"/>
                </a:lnTo>
                <a:close/>
                <a:moveTo>
                  <a:pt x="143" y="143"/>
                </a:moveTo>
                <a:cubicBezTo>
                  <a:pt x="137" y="143"/>
                  <a:pt x="137" y="143"/>
                  <a:pt x="137" y="143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43" y="137"/>
                  <a:pt x="143" y="137"/>
                  <a:pt x="143" y="137"/>
                </a:cubicBezTo>
                <a:lnTo>
                  <a:pt x="143" y="143"/>
                </a:lnTo>
                <a:close/>
                <a:moveTo>
                  <a:pt x="134" y="126"/>
                </a:moveTo>
                <a:cubicBezTo>
                  <a:pt x="140" y="126"/>
                  <a:pt x="140" y="126"/>
                  <a:pt x="140" y="126"/>
                </a:cubicBezTo>
                <a:cubicBezTo>
                  <a:pt x="140" y="132"/>
                  <a:pt x="140" y="132"/>
                  <a:pt x="140" y="132"/>
                </a:cubicBezTo>
                <a:cubicBezTo>
                  <a:pt x="134" y="132"/>
                  <a:pt x="134" y="132"/>
                  <a:pt x="134" y="132"/>
                </a:cubicBezTo>
                <a:lnTo>
                  <a:pt x="134" y="126"/>
                </a:lnTo>
                <a:close/>
                <a:moveTo>
                  <a:pt x="131" y="143"/>
                </a:moveTo>
                <a:cubicBezTo>
                  <a:pt x="125" y="143"/>
                  <a:pt x="125" y="143"/>
                  <a:pt x="125" y="143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31" y="137"/>
                  <a:pt x="131" y="137"/>
                  <a:pt x="131" y="137"/>
                </a:cubicBezTo>
                <a:lnTo>
                  <a:pt x="131" y="143"/>
                </a:lnTo>
                <a:close/>
                <a:moveTo>
                  <a:pt x="123" y="126"/>
                </a:moveTo>
                <a:cubicBezTo>
                  <a:pt x="128" y="126"/>
                  <a:pt x="128" y="126"/>
                  <a:pt x="128" y="126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3" y="132"/>
                  <a:pt x="123" y="132"/>
                  <a:pt x="123" y="132"/>
                </a:cubicBezTo>
                <a:lnTo>
                  <a:pt x="123" y="126"/>
                </a:lnTo>
                <a:close/>
                <a:moveTo>
                  <a:pt x="111" y="126"/>
                </a:moveTo>
                <a:cubicBezTo>
                  <a:pt x="117" y="126"/>
                  <a:pt x="117" y="126"/>
                  <a:pt x="117" y="126"/>
                </a:cubicBezTo>
                <a:cubicBezTo>
                  <a:pt x="117" y="132"/>
                  <a:pt x="117" y="132"/>
                  <a:pt x="117" y="132"/>
                </a:cubicBezTo>
                <a:cubicBezTo>
                  <a:pt x="111" y="132"/>
                  <a:pt x="111" y="132"/>
                  <a:pt x="111" y="132"/>
                </a:cubicBezTo>
                <a:lnTo>
                  <a:pt x="111" y="126"/>
                </a:lnTo>
                <a:close/>
                <a:moveTo>
                  <a:pt x="108" y="137"/>
                </a:moveTo>
                <a:cubicBezTo>
                  <a:pt x="120" y="137"/>
                  <a:pt x="120" y="137"/>
                  <a:pt x="120" y="137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08" y="143"/>
                  <a:pt x="108" y="143"/>
                  <a:pt x="108" y="143"/>
                </a:cubicBezTo>
                <a:lnTo>
                  <a:pt x="108" y="137"/>
                </a:lnTo>
                <a:close/>
                <a:moveTo>
                  <a:pt x="100" y="126"/>
                </a:moveTo>
                <a:cubicBezTo>
                  <a:pt x="105" y="126"/>
                  <a:pt x="105" y="126"/>
                  <a:pt x="105" y="126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0" y="132"/>
                  <a:pt x="100" y="132"/>
                  <a:pt x="100" y="132"/>
                </a:cubicBezTo>
                <a:lnTo>
                  <a:pt x="100" y="126"/>
                </a:lnTo>
                <a:close/>
                <a:moveTo>
                  <a:pt x="88" y="126"/>
                </a:moveTo>
                <a:cubicBezTo>
                  <a:pt x="94" y="126"/>
                  <a:pt x="94" y="126"/>
                  <a:pt x="94" y="126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88" y="132"/>
                  <a:pt x="88" y="132"/>
                  <a:pt x="88" y="132"/>
                </a:cubicBezTo>
                <a:lnTo>
                  <a:pt x="88" y="126"/>
                </a:lnTo>
                <a:close/>
                <a:moveTo>
                  <a:pt x="77" y="126"/>
                </a:moveTo>
                <a:cubicBezTo>
                  <a:pt x="83" y="126"/>
                  <a:pt x="83" y="126"/>
                  <a:pt x="83" y="126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77" y="132"/>
                  <a:pt x="77" y="132"/>
                  <a:pt x="77" y="132"/>
                </a:cubicBezTo>
                <a:lnTo>
                  <a:pt x="77" y="126"/>
                </a:lnTo>
                <a:close/>
                <a:moveTo>
                  <a:pt x="65" y="126"/>
                </a:moveTo>
                <a:cubicBezTo>
                  <a:pt x="71" y="126"/>
                  <a:pt x="71" y="126"/>
                  <a:pt x="71" y="126"/>
                </a:cubicBezTo>
                <a:cubicBezTo>
                  <a:pt x="71" y="132"/>
                  <a:pt x="71" y="132"/>
                  <a:pt x="71" y="132"/>
                </a:cubicBezTo>
                <a:cubicBezTo>
                  <a:pt x="65" y="132"/>
                  <a:pt x="65" y="132"/>
                  <a:pt x="65" y="132"/>
                </a:cubicBezTo>
                <a:lnTo>
                  <a:pt x="65" y="126"/>
                </a:lnTo>
                <a:close/>
                <a:moveTo>
                  <a:pt x="43" y="126"/>
                </a:moveTo>
                <a:cubicBezTo>
                  <a:pt x="48" y="126"/>
                  <a:pt x="48" y="126"/>
                  <a:pt x="48" y="126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3" y="132"/>
                  <a:pt x="43" y="132"/>
                  <a:pt x="43" y="132"/>
                </a:cubicBezTo>
                <a:lnTo>
                  <a:pt x="43" y="126"/>
                </a:lnTo>
                <a:close/>
                <a:moveTo>
                  <a:pt x="23" y="143"/>
                </a:moveTo>
                <a:cubicBezTo>
                  <a:pt x="17" y="143"/>
                  <a:pt x="17" y="143"/>
                  <a:pt x="17" y="143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23" y="137"/>
                  <a:pt x="23" y="137"/>
                  <a:pt x="23" y="137"/>
                </a:cubicBezTo>
                <a:lnTo>
                  <a:pt x="23" y="143"/>
                </a:lnTo>
                <a:close/>
                <a:moveTo>
                  <a:pt x="25" y="132"/>
                </a:moveTo>
                <a:cubicBezTo>
                  <a:pt x="20" y="132"/>
                  <a:pt x="20" y="132"/>
                  <a:pt x="20" y="132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25" y="126"/>
                  <a:pt x="25" y="126"/>
                  <a:pt x="25" y="126"/>
                </a:cubicBezTo>
                <a:lnTo>
                  <a:pt x="25" y="132"/>
                </a:lnTo>
                <a:close/>
                <a:moveTo>
                  <a:pt x="34" y="143"/>
                </a:moveTo>
                <a:cubicBezTo>
                  <a:pt x="28" y="143"/>
                  <a:pt x="28" y="143"/>
                  <a:pt x="28" y="143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34" y="137"/>
                  <a:pt x="34" y="137"/>
                  <a:pt x="34" y="137"/>
                </a:cubicBezTo>
                <a:lnTo>
                  <a:pt x="34" y="143"/>
                </a:lnTo>
                <a:close/>
                <a:moveTo>
                  <a:pt x="37" y="132"/>
                </a:moveTo>
                <a:cubicBezTo>
                  <a:pt x="31" y="132"/>
                  <a:pt x="31" y="132"/>
                  <a:pt x="31" y="132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7" y="126"/>
                  <a:pt x="37" y="126"/>
                  <a:pt x="37" y="126"/>
                </a:cubicBezTo>
                <a:lnTo>
                  <a:pt x="37" y="132"/>
                </a:lnTo>
                <a:close/>
                <a:moveTo>
                  <a:pt x="51" y="143"/>
                </a:moveTo>
                <a:cubicBezTo>
                  <a:pt x="40" y="143"/>
                  <a:pt x="40" y="143"/>
                  <a:pt x="40" y="143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51" y="137"/>
                  <a:pt x="51" y="137"/>
                  <a:pt x="51" y="137"/>
                </a:cubicBezTo>
                <a:lnTo>
                  <a:pt x="51" y="143"/>
                </a:lnTo>
                <a:close/>
                <a:moveTo>
                  <a:pt x="54" y="126"/>
                </a:moveTo>
                <a:cubicBezTo>
                  <a:pt x="60" y="126"/>
                  <a:pt x="60" y="126"/>
                  <a:pt x="60" y="126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54" y="132"/>
                  <a:pt x="54" y="132"/>
                  <a:pt x="54" y="132"/>
                </a:cubicBezTo>
                <a:lnTo>
                  <a:pt x="54" y="1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3" name="Freeform 195">
            <a:extLst>
              <a:ext uri="{FF2B5EF4-FFF2-40B4-BE49-F238E27FC236}">
                <a16:creationId xmlns:a16="http://schemas.microsoft.com/office/drawing/2014/main" id="{CAE7385D-7AE7-41F5-ADE1-EFFA136FB86C}"/>
              </a:ext>
            </a:extLst>
          </p:cNvPr>
          <p:cNvSpPr>
            <a:spLocks noEditPoints="1"/>
          </p:cNvSpPr>
          <p:nvPr/>
        </p:nvSpPr>
        <p:spPr bwMode="auto">
          <a:xfrm>
            <a:off x="9545639" y="3025776"/>
            <a:ext cx="254000" cy="254000"/>
          </a:xfrm>
          <a:custGeom>
            <a:avLst/>
            <a:gdLst>
              <a:gd name="T0" fmla="*/ 48 w 160"/>
              <a:gd name="T1" fmla="*/ 17 h 160"/>
              <a:gd name="T2" fmla="*/ 124 w 160"/>
              <a:gd name="T3" fmla="*/ 69 h 160"/>
              <a:gd name="T4" fmla="*/ 116 w 160"/>
              <a:gd name="T5" fmla="*/ 69 h 160"/>
              <a:gd name="T6" fmla="*/ 114 w 160"/>
              <a:gd name="T7" fmla="*/ 79 h 160"/>
              <a:gd name="T8" fmla="*/ 124 w 160"/>
              <a:gd name="T9" fmla="*/ 75 h 160"/>
              <a:gd name="T10" fmla="*/ 105 w 160"/>
              <a:gd name="T11" fmla="*/ 6 h 160"/>
              <a:gd name="T12" fmla="*/ 51 w 160"/>
              <a:gd name="T13" fmla="*/ 3 h 160"/>
              <a:gd name="T14" fmla="*/ 41 w 160"/>
              <a:gd name="T15" fmla="*/ 67 h 160"/>
              <a:gd name="T16" fmla="*/ 31 w 160"/>
              <a:gd name="T17" fmla="*/ 69 h 160"/>
              <a:gd name="T18" fmla="*/ 38 w 160"/>
              <a:gd name="T19" fmla="*/ 77 h 160"/>
              <a:gd name="T20" fmla="*/ 45 w 160"/>
              <a:gd name="T21" fmla="*/ 72 h 160"/>
              <a:gd name="T22" fmla="*/ 94 w 160"/>
              <a:gd name="T23" fmla="*/ 86 h 160"/>
              <a:gd name="T24" fmla="*/ 83 w 160"/>
              <a:gd name="T25" fmla="*/ 80 h 160"/>
              <a:gd name="T26" fmla="*/ 143 w 160"/>
              <a:gd name="T27" fmla="*/ 37 h 160"/>
              <a:gd name="T28" fmla="*/ 108 w 160"/>
              <a:gd name="T29" fmla="*/ 40 h 160"/>
              <a:gd name="T30" fmla="*/ 100 w 160"/>
              <a:gd name="T31" fmla="*/ 83 h 160"/>
              <a:gd name="T32" fmla="*/ 60 w 160"/>
              <a:gd name="T33" fmla="*/ 100 h 160"/>
              <a:gd name="T34" fmla="*/ 71 w 160"/>
              <a:gd name="T35" fmla="*/ 57 h 160"/>
              <a:gd name="T36" fmla="*/ 20 w 160"/>
              <a:gd name="T37" fmla="*/ 35 h 160"/>
              <a:gd name="T38" fmla="*/ 143 w 160"/>
              <a:gd name="T39" fmla="*/ 37 h 160"/>
              <a:gd name="T40" fmla="*/ 40 w 160"/>
              <a:gd name="T41" fmla="*/ 82 h 160"/>
              <a:gd name="T42" fmla="*/ 30 w 160"/>
              <a:gd name="T43" fmla="*/ 75 h 160"/>
              <a:gd name="T44" fmla="*/ 33 w 160"/>
              <a:gd name="T45" fmla="*/ 63 h 160"/>
              <a:gd name="T46" fmla="*/ 42 w 160"/>
              <a:gd name="T47" fmla="*/ 52 h 160"/>
              <a:gd name="T48" fmla="*/ 59 w 160"/>
              <a:gd name="T49" fmla="*/ 68 h 160"/>
              <a:gd name="T50" fmla="*/ 130 w 160"/>
              <a:gd name="T51" fmla="*/ 75 h 160"/>
              <a:gd name="T52" fmla="*/ 120 w 160"/>
              <a:gd name="T53" fmla="*/ 82 h 160"/>
              <a:gd name="T54" fmla="*/ 110 w 160"/>
              <a:gd name="T55" fmla="*/ 75 h 160"/>
              <a:gd name="T56" fmla="*/ 113 w 160"/>
              <a:gd name="T57" fmla="*/ 63 h 160"/>
              <a:gd name="T58" fmla="*/ 126 w 160"/>
              <a:gd name="T59" fmla="*/ 63 h 160"/>
              <a:gd name="T60" fmla="*/ 103 w 160"/>
              <a:gd name="T61" fmla="*/ 37 h 160"/>
              <a:gd name="T62" fmla="*/ 71 w 160"/>
              <a:gd name="T63" fmla="*/ 52 h 160"/>
              <a:gd name="T64" fmla="*/ 111 w 160"/>
              <a:gd name="T65" fmla="*/ 35 h 160"/>
              <a:gd name="T66" fmla="*/ 108 w 160"/>
              <a:gd name="T67" fmla="*/ 35 h 160"/>
              <a:gd name="T68" fmla="*/ 99 w 160"/>
              <a:gd name="T69" fmla="*/ 139 h 160"/>
              <a:gd name="T70" fmla="*/ 16 w 160"/>
              <a:gd name="T71" fmla="*/ 120 h 160"/>
              <a:gd name="T72" fmla="*/ 143 w 160"/>
              <a:gd name="T73" fmla="*/ 143 h 160"/>
              <a:gd name="T74" fmla="*/ 143 w 160"/>
              <a:gd name="T75" fmla="*/ 143 h 160"/>
              <a:gd name="T76" fmla="*/ 134 w 160"/>
              <a:gd name="T77" fmla="*/ 132 h 160"/>
              <a:gd name="T78" fmla="*/ 125 w 160"/>
              <a:gd name="T79" fmla="*/ 137 h 160"/>
              <a:gd name="T80" fmla="*/ 128 w 160"/>
              <a:gd name="T81" fmla="*/ 126 h 160"/>
              <a:gd name="T82" fmla="*/ 111 w 160"/>
              <a:gd name="T83" fmla="*/ 126 h 160"/>
              <a:gd name="T84" fmla="*/ 111 w 160"/>
              <a:gd name="T85" fmla="*/ 126 h 160"/>
              <a:gd name="T86" fmla="*/ 108 w 160"/>
              <a:gd name="T87" fmla="*/ 143 h 160"/>
              <a:gd name="T88" fmla="*/ 105 w 160"/>
              <a:gd name="T89" fmla="*/ 132 h 160"/>
              <a:gd name="T90" fmla="*/ 94 w 160"/>
              <a:gd name="T91" fmla="*/ 126 h 160"/>
              <a:gd name="T92" fmla="*/ 77 w 160"/>
              <a:gd name="T93" fmla="*/ 126 h 160"/>
              <a:gd name="T94" fmla="*/ 77 w 160"/>
              <a:gd name="T95" fmla="*/ 126 h 160"/>
              <a:gd name="T96" fmla="*/ 65 w 160"/>
              <a:gd name="T97" fmla="*/ 132 h 160"/>
              <a:gd name="T98" fmla="*/ 48 w 160"/>
              <a:gd name="T99" fmla="*/ 132 h 160"/>
              <a:gd name="T100" fmla="*/ 17 w 160"/>
              <a:gd name="T101" fmla="*/ 143 h 160"/>
              <a:gd name="T102" fmla="*/ 25 w 160"/>
              <a:gd name="T103" fmla="*/ 132 h 160"/>
              <a:gd name="T104" fmla="*/ 25 w 160"/>
              <a:gd name="T105" fmla="*/ 132 h 160"/>
              <a:gd name="T106" fmla="*/ 34 w 160"/>
              <a:gd name="T107" fmla="*/ 137 h 160"/>
              <a:gd name="T108" fmla="*/ 31 w 160"/>
              <a:gd name="T109" fmla="*/ 126 h 160"/>
              <a:gd name="T110" fmla="*/ 40 w 160"/>
              <a:gd name="T111" fmla="*/ 143 h 160"/>
              <a:gd name="T112" fmla="*/ 54 w 160"/>
              <a:gd name="T113" fmla="*/ 126 h 160"/>
              <a:gd name="T114" fmla="*/ 54 w 160"/>
              <a:gd name="T115" fmla="*/ 126 h 160"/>
              <a:gd name="T116" fmla="*/ 95 w 160"/>
              <a:gd name="T117" fmla="*/ 143 h 160"/>
              <a:gd name="T118" fmla="*/ 160 w 160"/>
              <a:gd name="T119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48" y="35"/>
                </a:moveTo>
                <a:cubicBezTo>
                  <a:pt x="51" y="35"/>
                  <a:pt x="51" y="35"/>
                  <a:pt x="51" y="35"/>
                </a:cubicBezTo>
                <a:cubicBezTo>
                  <a:pt x="51" y="17"/>
                  <a:pt x="51" y="17"/>
                  <a:pt x="51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4" y="17"/>
                  <a:pt x="40" y="21"/>
                  <a:pt x="40" y="26"/>
                </a:cubicBezTo>
                <a:cubicBezTo>
                  <a:pt x="40" y="31"/>
                  <a:pt x="44" y="35"/>
                  <a:pt x="48" y="35"/>
                </a:cubicBezTo>
                <a:close/>
                <a:moveTo>
                  <a:pt x="128" y="69"/>
                </a:moveTo>
                <a:cubicBezTo>
                  <a:pt x="124" y="69"/>
                  <a:pt x="124" y="69"/>
                  <a:pt x="124" y="69"/>
                </a:cubicBezTo>
                <a:cubicBezTo>
                  <a:pt x="123" y="69"/>
                  <a:pt x="121" y="68"/>
                  <a:pt x="121" y="67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18" y="67"/>
                  <a:pt x="118" y="67"/>
                  <a:pt x="118" y="67"/>
                </a:cubicBezTo>
                <a:cubicBezTo>
                  <a:pt x="118" y="68"/>
                  <a:pt x="117" y="69"/>
                  <a:pt x="116" y="69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6" y="72"/>
                  <a:pt x="116" y="74"/>
                  <a:pt x="116" y="75"/>
                </a:cubicBezTo>
                <a:cubicBezTo>
                  <a:pt x="114" y="79"/>
                  <a:pt x="114" y="79"/>
                  <a:pt x="114" y="79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9" y="76"/>
                  <a:pt x="120" y="76"/>
                  <a:pt x="121" y="77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75"/>
                  <a:pt x="124" y="75"/>
                  <a:pt x="124" y="75"/>
                </a:cubicBezTo>
                <a:cubicBezTo>
                  <a:pt x="123" y="74"/>
                  <a:pt x="124" y="72"/>
                  <a:pt x="125" y="72"/>
                </a:cubicBezTo>
                <a:lnTo>
                  <a:pt x="128" y="69"/>
                </a:lnTo>
                <a:close/>
                <a:moveTo>
                  <a:pt x="54" y="6"/>
                </a:moveTo>
                <a:cubicBezTo>
                  <a:pt x="105" y="6"/>
                  <a:pt x="105" y="6"/>
                  <a:pt x="105" y="6"/>
                </a:cubicBezTo>
                <a:cubicBezTo>
                  <a:pt x="107" y="6"/>
                  <a:pt x="108" y="5"/>
                  <a:pt x="108" y="3"/>
                </a:cubicBezTo>
                <a:cubicBezTo>
                  <a:pt x="108" y="2"/>
                  <a:pt x="107" y="0"/>
                  <a:pt x="105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2" y="0"/>
                  <a:pt x="51" y="2"/>
                  <a:pt x="51" y="3"/>
                </a:cubicBezTo>
                <a:cubicBezTo>
                  <a:pt x="51" y="5"/>
                  <a:pt x="52" y="6"/>
                  <a:pt x="54" y="6"/>
                </a:cubicBezTo>
                <a:close/>
                <a:moveTo>
                  <a:pt x="48" y="69"/>
                </a:moveTo>
                <a:cubicBezTo>
                  <a:pt x="44" y="69"/>
                  <a:pt x="44" y="69"/>
                  <a:pt x="44" y="69"/>
                </a:cubicBezTo>
                <a:cubicBezTo>
                  <a:pt x="43" y="69"/>
                  <a:pt x="41" y="68"/>
                  <a:pt x="41" y="67"/>
                </a:cubicBezTo>
                <a:cubicBezTo>
                  <a:pt x="40" y="63"/>
                  <a:pt x="40" y="63"/>
                  <a:pt x="40" y="63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68"/>
                  <a:pt x="37" y="69"/>
                  <a:pt x="36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35" y="72"/>
                  <a:pt x="35" y="72"/>
                  <a:pt x="35" y="72"/>
                </a:cubicBezTo>
                <a:cubicBezTo>
                  <a:pt x="36" y="72"/>
                  <a:pt x="36" y="74"/>
                  <a:pt x="36" y="75"/>
                </a:cubicBezTo>
                <a:cubicBezTo>
                  <a:pt x="34" y="79"/>
                  <a:pt x="34" y="79"/>
                  <a:pt x="34" y="79"/>
                </a:cubicBezTo>
                <a:cubicBezTo>
                  <a:pt x="38" y="77"/>
                  <a:pt x="38" y="77"/>
                  <a:pt x="38" y="77"/>
                </a:cubicBezTo>
                <a:cubicBezTo>
                  <a:pt x="39" y="76"/>
                  <a:pt x="40" y="76"/>
                  <a:pt x="41" y="77"/>
                </a:cubicBezTo>
                <a:cubicBezTo>
                  <a:pt x="45" y="79"/>
                  <a:pt x="45" y="79"/>
                  <a:pt x="45" y="79"/>
                </a:cubicBezTo>
                <a:cubicBezTo>
                  <a:pt x="44" y="75"/>
                  <a:pt x="44" y="75"/>
                  <a:pt x="44" y="75"/>
                </a:cubicBezTo>
                <a:cubicBezTo>
                  <a:pt x="43" y="74"/>
                  <a:pt x="44" y="72"/>
                  <a:pt x="45" y="72"/>
                </a:cubicBezTo>
                <a:lnTo>
                  <a:pt x="48" y="69"/>
                </a:lnTo>
                <a:close/>
                <a:moveTo>
                  <a:pt x="65" y="97"/>
                </a:moveTo>
                <a:cubicBezTo>
                  <a:pt x="94" y="97"/>
                  <a:pt x="94" y="97"/>
                  <a:pt x="94" y="97"/>
                </a:cubicBezTo>
                <a:cubicBezTo>
                  <a:pt x="94" y="86"/>
                  <a:pt x="94" y="86"/>
                  <a:pt x="94" y="86"/>
                </a:cubicBezTo>
                <a:cubicBezTo>
                  <a:pt x="65" y="86"/>
                  <a:pt x="65" y="86"/>
                  <a:pt x="65" y="86"/>
                </a:cubicBezTo>
                <a:lnTo>
                  <a:pt x="65" y="97"/>
                </a:lnTo>
                <a:close/>
                <a:moveTo>
                  <a:pt x="77" y="80"/>
                </a:moveTo>
                <a:cubicBezTo>
                  <a:pt x="83" y="80"/>
                  <a:pt x="83" y="80"/>
                  <a:pt x="83" y="80"/>
                </a:cubicBezTo>
                <a:cubicBezTo>
                  <a:pt x="83" y="57"/>
                  <a:pt x="83" y="57"/>
                  <a:pt x="83" y="57"/>
                </a:cubicBezTo>
                <a:cubicBezTo>
                  <a:pt x="77" y="57"/>
                  <a:pt x="77" y="57"/>
                  <a:pt x="77" y="57"/>
                </a:cubicBezTo>
                <a:lnTo>
                  <a:pt x="77" y="80"/>
                </a:lnTo>
                <a:close/>
                <a:moveTo>
                  <a:pt x="143" y="37"/>
                </a:moveTo>
                <a:cubicBezTo>
                  <a:pt x="143" y="36"/>
                  <a:pt x="141" y="35"/>
                  <a:pt x="140" y="35"/>
                </a:cubicBezTo>
                <a:cubicBezTo>
                  <a:pt x="122" y="35"/>
                  <a:pt x="122" y="35"/>
                  <a:pt x="122" y="35"/>
                </a:cubicBezTo>
                <a:cubicBezTo>
                  <a:pt x="120" y="38"/>
                  <a:pt x="116" y="40"/>
                  <a:pt x="111" y="40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7" y="50"/>
                  <a:pt x="98" y="57"/>
                  <a:pt x="88" y="57"/>
                </a:cubicBezTo>
                <a:cubicBezTo>
                  <a:pt x="88" y="80"/>
                  <a:pt x="88" y="80"/>
                  <a:pt x="88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100" y="82"/>
                  <a:pt x="100" y="83"/>
                </a:cubicBezTo>
                <a:cubicBezTo>
                  <a:pt x="100" y="100"/>
                  <a:pt x="100" y="100"/>
                  <a:pt x="100" y="100"/>
                </a:cubicBezTo>
                <a:cubicBezTo>
                  <a:pt x="100" y="102"/>
                  <a:pt x="98" y="103"/>
                  <a:pt x="97" y="103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61" y="103"/>
                  <a:pt x="60" y="102"/>
                  <a:pt x="60" y="100"/>
                </a:cubicBezTo>
                <a:cubicBezTo>
                  <a:pt x="60" y="83"/>
                  <a:pt x="60" y="83"/>
                  <a:pt x="60" y="83"/>
                </a:cubicBezTo>
                <a:cubicBezTo>
                  <a:pt x="60" y="82"/>
                  <a:pt x="61" y="80"/>
                  <a:pt x="63" y="80"/>
                </a:cubicBezTo>
                <a:cubicBezTo>
                  <a:pt x="71" y="80"/>
                  <a:pt x="71" y="80"/>
                  <a:pt x="71" y="80"/>
                </a:cubicBezTo>
                <a:cubicBezTo>
                  <a:pt x="71" y="57"/>
                  <a:pt x="71" y="57"/>
                  <a:pt x="71" y="57"/>
                </a:cubicBezTo>
                <a:cubicBezTo>
                  <a:pt x="61" y="57"/>
                  <a:pt x="53" y="50"/>
                  <a:pt x="51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4" y="40"/>
                  <a:pt x="40" y="38"/>
                  <a:pt x="37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8" y="35"/>
                  <a:pt x="17" y="36"/>
                  <a:pt x="17" y="37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43" y="115"/>
                  <a:pt x="143" y="115"/>
                  <a:pt x="143" y="115"/>
                </a:cubicBezTo>
                <a:lnTo>
                  <a:pt x="143" y="37"/>
                </a:lnTo>
                <a:close/>
                <a:moveTo>
                  <a:pt x="53" y="86"/>
                </a:moveTo>
                <a:cubicBezTo>
                  <a:pt x="54" y="87"/>
                  <a:pt x="53" y="88"/>
                  <a:pt x="52" y="89"/>
                </a:cubicBezTo>
                <a:cubicBezTo>
                  <a:pt x="51" y="90"/>
                  <a:pt x="50" y="90"/>
                  <a:pt x="49" y="89"/>
                </a:cubicBezTo>
                <a:cubicBezTo>
                  <a:pt x="40" y="82"/>
                  <a:pt x="40" y="82"/>
                  <a:pt x="40" y="82"/>
                </a:cubicBezTo>
                <a:cubicBezTo>
                  <a:pt x="30" y="89"/>
                  <a:pt x="30" y="89"/>
                  <a:pt x="30" y="89"/>
                </a:cubicBezTo>
                <a:cubicBezTo>
                  <a:pt x="29" y="90"/>
                  <a:pt x="28" y="90"/>
                  <a:pt x="27" y="89"/>
                </a:cubicBezTo>
                <a:cubicBezTo>
                  <a:pt x="26" y="88"/>
                  <a:pt x="26" y="87"/>
                  <a:pt x="26" y="86"/>
                </a:cubicBezTo>
                <a:cubicBezTo>
                  <a:pt x="30" y="75"/>
                  <a:pt x="30" y="75"/>
                  <a:pt x="30" y="75"/>
                </a:cubicBezTo>
                <a:cubicBezTo>
                  <a:pt x="20" y="68"/>
                  <a:pt x="20" y="68"/>
                  <a:pt x="20" y="68"/>
                </a:cubicBezTo>
                <a:cubicBezTo>
                  <a:pt x="19" y="68"/>
                  <a:pt x="19" y="66"/>
                  <a:pt x="19" y="65"/>
                </a:cubicBezTo>
                <a:cubicBezTo>
                  <a:pt x="20" y="64"/>
                  <a:pt x="21" y="63"/>
                  <a:pt x="22" y="63"/>
                </a:cubicBezTo>
                <a:cubicBezTo>
                  <a:pt x="33" y="63"/>
                  <a:pt x="33" y="63"/>
                  <a:pt x="33" y="63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1"/>
                  <a:pt x="38" y="50"/>
                  <a:pt x="40" y="50"/>
                </a:cubicBezTo>
                <a:cubicBezTo>
                  <a:pt x="41" y="50"/>
                  <a:pt x="42" y="51"/>
                  <a:pt x="42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6" y="63"/>
                  <a:pt x="46" y="63"/>
                  <a:pt x="46" y="63"/>
                </a:cubicBezTo>
                <a:cubicBezTo>
                  <a:pt x="57" y="63"/>
                  <a:pt x="57" y="63"/>
                  <a:pt x="57" y="63"/>
                </a:cubicBezTo>
                <a:cubicBezTo>
                  <a:pt x="58" y="63"/>
                  <a:pt x="60" y="64"/>
                  <a:pt x="60" y="65"/>
                </a:cubicBezTo>
                <a:cubicBezTo>
                  <a:pt x="60" y="66"/>
                  <a:pt x="60" y="68"/>
                  <a:pt x="59" y="68"/>
                </a:cubicBezTo>
                <a:cubicBezTo>
                  <a:pt x="50" y="75"/>
                  <a:pt x="50" y="75"/>
                  <a:pt x="50" y="75"/>
                </a:cubicBezTo>
                <a:lnTo>
                  <a:pt x="53" y="86"/>
                </a:lnTo>
                <a:close/>
                <a:moveTo>
                  <a:pt x="139" y="68"/>
                </a:moveTo>
                <a:cubicBezTo>
                  <a:pt x="130" y="75"/>
                  <a:pt x="130" y="75"/>
                  <a:pt x="130" y="75"/>
                </a:cubicBezTo>
                <a:cubicBezTo>
                  <a:pt x="133" y="86"/>
                  <a:pt x="133" y="86"/>
                  <a:pt x="133" y="86"/>
                </a:cubicBezTo>
                <a:cubicBezTo>
                  <a:pt x="134" y="87"/>
                  <a:pt x="133" y="88"/>
                  <a:pt x="132" y="89"/>
                </a:cubicBezTo>
                <a:cubicBezTo>
                  <a:pt x="131" y="90"/>
                  <a:pt x="130" y="90"/>
                  <a:pt x="129" y="89"/>
                </a:cubicBezTo>
                <a:cubicBezTo>
                  <a:pt x="120" y="82"/>
                  <a:pt x="120" y="82"/>
                  <a:pt x="120" y="82"/>
                </a:cubicBezTo>
                <a:cubicBezTo>
                  <a:pt x="110" y="89"/>
                  <a:pt x="110" y="89"/>
                  <a:pt x="110" y="89"/>
                </a:cubicBezTo>
                <a:cubicBezTo>
                  <a:pt x="109" y="90"/>
                  <a:pt x="108" y="90"/>
                  <a:pt x="107" y="89"/>
                </a:cubicBezTo>
                <a:cubicBezTo>
                  <a:pt x="106" y="88"/>
                  <a:pt x="106" y="87"/>
                  <a:pt x="106" y="86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99" y="68"/>
                  <a:pt x="99" y="66"/>
                  <a:pt x="99" y="65"/>
                </a:cubicBezTo>
                <a:cubicBezTo>
                  <a:pt x="100" y="64"/>
                  <a:pt x="101" y="63"/>
                  <a:pt x="102" y="63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17" y="51"/>
                  <a:pt x="118" y="50"/>
                  <a:pt x="120" y="50"/>
                </a:cubicBezTo>
                <a:cubicBezTo>
                  <a:pt x="121" y="50"/>
                  <a:pt x="122" y="51"/>
                  <a:pt x="122" y="52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8" y="63"/>
                  <a:pt x="140" y="64"/>
                  <a:pt x="140" y="65"/>
                </a:cubicBezTo>
                <a:cubicBezTo>
                  <a:pt x="140" y="66"/>
                  <a:pt x="140" y="68"/>
                  <a:pt x="139" y="68"/>
                </a:cubicBezTo>
                <a:close/>
                <a:moveTo>
                  <a:pt x="103" y="37"/>
                </a:moveTo>
                <a:cubicBezTo>
                  <a:pt x="103" y="12"/>
                  <a:pt x="103" y="12"/>
                  <a:pt x="103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45"/>
                  <a:pt x="63" y="52"/>
                  <a:pt x="71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2"/>
                  <a:pt x="103" y="45"/>
                  <a:pt x="103" y="37"/>
                </a:cubicBezTo>
                <a:close/>
                <a:moveTo>
                  <a:pt x="108" y="35"/>
                </a:moveTo>
                <a:cubicBezTo>
                  <a:pt x="111" y="35"/>
                  <a:pt x="111" y="35"/>
                  <a:pt x="111" y="35"/>
                </a:cubicBezTo>
                <a:cubicBezTo>
                  <a:pt x="116" y="35"/>
                  <a:pt x="120" y="31"/>
                  <a:pt x="120" y="26"/>
                </a:cubicBezTo>
                <a:cubicBezTo>
                  <a:pt x="120" y="21"/>
                  <a:pt x="116" y="17"/>
                  <a:pt x="111" y="17"/>
                </a:cubicBezTo>
                <a:cubicBezTo>
                  <a:pt x="108" y="17"/>
                  <a:pt x="108" y="17"/>
                  <a:pt x="108" y="17"/>
                </a:cubicBezTo>
                <a:lnTo>
                  <a:pt x="108" y="35"/>
                </a:lnTo>
                <a:close/>
                <a:moveTo>
                  <a:pt x="60" y="139"/>
                </a:moveTo>
                <a:cubicBezTo>
                  <a:pt x="60" y="138"/>
                  <a:pt x="61" y="137"/>
                  <a:pt x="63" y="137"/>
                </a:cubicBezTo>
                <a:cubicBezTo>
                  <a:pt x="97" y="137"/>
                  <a:pt x="97" y="137"/>
                  <a:pt x="97" y="137"/>
                </a:cubicBezTo>
                <a:cubicBezTo>
                  <a:pt x="98" y="137"/>
                  <a:pt x="99" y="138"/>
                  <a:pt x="99" y="13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58" y="149"/>
                  <a:pt x="158" y="149"/>
                  <a:pt x="158" y="149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" y="149"/>
                  <a:pt x="1" y="149"/>
                  <a:pt x="1" y="149"/>
                </a:cubicBezTo>
                <a:cubicBezTo>
                  <a:pt x="55" y="149"/>
                  <a:pt x="55" y="149"/>
                  <a:pt x="55" y="149"/>
                </a:cubicBezTo>
                <a:lnTo>
                  <a:pt x="60" y="139"/>
                </a:lnTo>
                <a:close/>
                <a:moveTo>
                  <a:pt x="143" y="143"/>
                </a:moveTo>
                <a:cubicBezTo>
                  <a:pt x="137" y="143"/>
                  <a:pt x="137" y="143"/>
                  <a:pt x="137" y="143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43" y="137"/>
                  <a:pt x="143" y="137"/>
                  <a:pt x="143" y="137"/>
                </a:cubicBezTo>
                <a:lnTo>
                  <a:pt x="143" y="143"/>
                </a:lnTo>
                <a:close/>
                <a:moveTo>
                  <a:pt x="134" y="126"/>
                </a:moveTo>
                <a:cubicBezTo>
                  <a:pt x="140" y="126"/>
                  <a:pt x="140" y="126"/>
                  <a:pt x="140" y="126"/>
                </a:cubicBezTo>
                <a:cubicBezTo>
                  <a:pt x="140" y="132"/>
                  <a:pt x="140" y="132"/>
                  <a:pt x="140" y="132"/>
                </a:cubicBezTo>
                <a:cubicBezTo>
                  <a:pt x="134" y="132"/>
                  <a:pt x="134" y="132"/>
                  <a:pt x="134" y="132"/>
                </a:cubicBezTo>
                <a:lnTo>
                  <a:pt x="134" y="126"/>
                </a:lnTo>
                <a:close/>
                <a:moveTo>
                  <a:pt x="131" y="143"/>
                </a:moveTo>
                <a:cubicBezTo>
                  <a:pt x="125" y="143"/>
                  <a:pt x="125" y="143"/>
                  <a:pt x="125" y="143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31" y="137"/>
                  <a:pt x="131" y="137"/>
                  <a:pt x="131" y="137"/>
                </a:cubicBezTo>
                <a:lnTo>
                  <a:pt x="131" y="143"/>
                </a:lnTo>
                <a:close/>
                <a:moveTo>
                  <a:pt x="123" y="126"/>
                </a:moveTo>
                <a:cubicBezTo>
                  <a:pt x="128" y="126"/>
                  <a:pt x="128" y="126"/>
                  <a:pt x="128" y="126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3" y="132"/>
                  <a:pt x="123" y="132"/>
                  <a:pt x="123" y="132"/>
                </a:cubicBezTo>
                <a:lnTo>
                  <a:pt x="123" y="126"/>
                </a:lnTo>
                <a:close/>
                <a:moveTo>
                  <a:pt x="111" y="126"/>
                </a:moveTo>
                <a:cubicBezTo>
                  <a:pt x="117" y="126"/>
                  <a:pt x="117" y="126"/>
                  <a:pt x="117" y="126"/>
                </a:cubicBezTo>
                <a:cubicBezTo>
                  <a:pt x="117" y="132"/>
                  <a:pt x="117" y="132"/>
                  <a:pt x="117" y="132"/>
                </a:cubicBezTo>
                <a:cubicBezTo>
                  <a:pt x="111" y="132"/>
                  <a:pt x="111" y="132"/>
                  <a:pt x="111" y="132"/>
                </a:cubicBezTo>
                <a:lnTo>
                  <a:pt x="111" y="126"/>
                </a:lnTo>
                <a:close/>
                <a:moveTo>
                  <a:pt x="108" y="137"/>
                </a:moveTo>
                <a:cubicBezTo>
                  <a:pt x="120" y="137"/>
                  <a:pt x="120" y="137"/>
                  <a:pt x="120" y="137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08" y="143"/>
                  <a:pt x="108" y="143"/>
                  <a:pt x="108" y="143"/>
                </a:cubicBezTo>
                <a:lnTo>
                  <a:pt x="108" y="137"/>
                </a:lnTo>
                <a:close/>
                <a:moveTo>
                  <a:pt x="100" y="126"/>
                </a:moveTo>
                <a:cubicBezTo>
                  <a:pt x="105" y="126"/>
                  <a:pt x="105" y="126"/>
                  <a:pt x="105" y="126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0" y="132"/>
                  <a:pt x="100" y="132"/>
                  <a:pt x="100" y="132"/>
                </a:cubicBezTo>
                <a:lnTo>
                  <a:pt x="100" y="126"/>
                </a:lnTo>
                <a:close/>
                <a:moveTo>
                  <a:pt x="88" y="126"/>
                </a:moveTo>
                <a:cubicBezTo>
                  <a:pt x="94" y="126"/>
                  <a:pt x="94" y="126"/>
                  <a:pt x="94" y="126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88" y="132"/>
                  <a:pt x="88" y="132"/>
                  <a:pt x="88" y="132"/>
                </a:cubicBezTo>
                <a:lnTo>
                  <a:pt x="88" y="126"/>
                </a:lnTo>
                <a:close/>
                <a:moveTo>
                  <a:pt x="77" y="126"/>
                </a:moveTo>
                <a:cubicBezTo>
                  <a:pt x="83" y="126"/>
                  <a:pt x="83" y="126"/>
                  <a:pt x="83" y="126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77" y="132"/>
                  <a:pt x="77" y="132"/>
                  <a:pt x="77" y="132"/>
                </a:cubicBezTo>
                <a:lnTo>
                  <a:pt x="77" y="126"/>
                </a:lnTo>
                <a:close/>
                <a:moveTo>
                  <a:pt x="65" y="126"/>
                </a:moveTo>
                <a:cubicBezTo>
                  <a:pt x="71" y="126"/>
                  <a:pt x="71" y="126"/>
                  <a:pt x="71" y="126"/>
                </a:cubicBezTo>
                <a:cubicBezTo>
                  <a:pt x="71" y="132"/>
                  <a:pt x="71" y="132"/>
                  <a:pt x="71" y="132"/>
                </a:cubicBezTo>
                <a:cubicBezTo>
                  <a:pt x="65" y="132"/>
                  <a:pt x="65" y="132"/>
                  <a:pt x="65" y="132"/>
                </a:cubicBezTo>
                <a:lnTo>
                  <a:pt x="65" y="126"/>
                </a:lnTo>
                <a:close/>
                <a:moveTo>
                  <a:pt x="43" y="126"/>
                </a:moveTo>
                <a:cubicBezTo>
                  <a:pt x="48" y="126"/>
                  <a:pt x="48" y="126"/>
                  <a:pt x="48" y="126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3" y="132"/>
                  <a:pt x="43" y="132"/>
                  <a:pt x="43" y="132"/>
                </a:cubicBezTo>
                <a:lnTo>
                  <a:pt x="43" y="126"/>
                </a:lnTo>
                <a:close/>
                <a:moveTo>
                  <a:pt x="23" y="143"/>
                </a:moveTo>
                <a:cubicBezTo>
                  <a:pt x="17" y="143"/>
                  <a:pt x="17" y="143"/>
                  <a:pt x="17" y="143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23" y="137"/>
                  <a:pt x="23" y="137"/>
                  <a:pt x="23" y="137"/>
                </a:cubicBezTo>
                <a:lnTo>
                  <a:pt x="23" y="143"/>
                </a:lnTo>
                <a:close/>
                <a:moveTo>
                  <a:pt x="25" y="132"/>
                </a:moveTo>
                <a:cubicBezTo>
                  <a:pt x="20" y="132"/>
                  <a:pt x="20" y="132"/>
                  <a:pt x="20" y="132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25" y="126"/>
                  <a:pt x="25" y="126"/>
                  <a:pt x="25" y="126"/>
                </a:cubicBezTo>
                <a:lnTo>
                  <a:pt x="25" y="132"/>
                </a:lnTo>
                <a:close/>
                <a:moveTo>
                  <a:pt x="34" y="143"/>
                </a:moveTo>
                <a:cubicBezTo>
                  <a:pt x="28" y="143"/>
                  <a:pt x="28" y="143"/>
                  <a:pt x="28" y="143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34" y="137"/>
                  <a:pt x="34" y="137"/>
                  <a:pt x="34" y="137"/>
                </a:cubicBezTo>
                <a:lnTo>
                  <a:pt x="34" y="143"/>
                </a:lnTo>
                <a:close/>
                <a:moveTo>
                  <a:pt x="37" y="132"/>
                </a:moveTo>
                <a:cubicBezTo>
                  <a:pt x="31" y="132"/>
                  <a:pt x="31" y="132"/>
                  <a:pt x="31" y="132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7" y="126"/>
                  <a:pt x="37" y="126"/>
                  <a:pt x="37" y="126"/>
                </a:cubicBezTo>
                <a:lnTo>
                  <a:pt x="37" y="132"/>
                </a:lnTo>
                <a:close/>
                <a:moveTo>
                  <a:pt x="51" y="143"/>
                </a:moveTo>
                <a:cubicBezTo>
                  <a:pt x="40" y="143"/>
                  <a:pt x="40" y="143"/>
                  <a:pt x="40" y="143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51" y="137"/>
                  <a:pt x="51" y="137"/>
                  <a:pt x="51" y="137"/>
                </a:cubicBezTo>
                <a:lnTo>
                  <a:pt x="51" y="143"/>
                </a:lnTo>
                <a:close/>
                <a:moveTo>
                  <a:pt x="54" y="126"/>
                </a:moveTo>
                <a:cubicBezTo>
                  <a:pt x="60" y="126"/>
                  <a:pt x="60" y="126"/>
                  <a:pt x="60" y="126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54" y="132"/>
                  <a:pt x="54" y="132"/>
                  <a:pt x="54" y="132"/>
                </a:cubicBezTo>
                <a:lnTo>
                  <a:pt x="54" y="126"/>
                </a:lnTo>
                <a:close/>
                <a:moveTo>
                  <a:pt x="64" y="143"/>
                </a:moveTo>
                <a:cubicBezTo>
                  <a:pt x="61" y="149"/>
                  <a:pt x="61" y="149"/>
                  <a:pt x="61" y="149"/>
                </a:cubicBezTo>
                <a:cubicBezTo>
                  <a:pt x="98" y="149"/>
                  <a:pt x="98" y="149"/>
                  <a:pt x="98" y="149"/>
                </a:cubicBezTo>
                <a:cubicBezTo>
                  <a:pt x="95" y="143"/>
                  <a:pt x="95" y="143"/>
                  <a:pt x="95" y="143"/>
                </a:cubicBezTo>
                <a:lnTo>
                  <a:pt x="64" y="143"/>
                </a:lnTo>
                <a:close/>
                <a:moveTo>
                  <a:pt x="0" y="155"/>
                </a:move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55"/>
                  <a:pt x="160" y="155"/>
                  <a:pt x="160" y="155"/>
                </a:cubicBezTo>
                <a:lnTo>
                  <a:pt x="0" y="1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4" name="Freeform 196">
            <a:extLst>
              <a:ext uri="{FF2B5EF4-FFF2-40B4-BE49-F238E27FC236}">
                <a16:creationId xmlns:a16="http://schemas.microsoft.com/office/drawing/2014/main" id="{8833BD60-6229-4151-84B5-5E5C8E550C54}"/>
              </a:ext>
            </a:extLst>
          </p:cNvPr>
          <p:cNvSpPr>
            <a:spLocks noEditPoints="1"/>
          </p:cNvSpPr>
          <p:nvPr/>
        </p:nvSpPr>
        <p:spPr bwMode="auto">
          <a:xfrm>
            <a:off x="5692776" y="5780088"/>
            <a:ext cx="254000" cy="254000"/>
          </a:xfrm>
          <a:custGeom>
            <a:avLst/>
            <a:gdLst>
              <a:gd name="T0" fmla="*/ 68 w 160"/>
              <a:gd name="T1" fmla="*/ 126 h 160"/>
              <a:gd name="T2" fmla="*/ 85 w 160"/>
              <a:gd name="T3" fmla="*/ 143 h 160"/>
              <a:gd name="T4" fmla="*/ 85 w 160"/>
              <a:gd name="T5" fmla="*/ 109 h 160"/>
              <a:gd name="T6" fmla="*/ 114 w 160"/>
              <a:gd name="T7" fmla="*/ 143 h 160"/>
              <a:gd name="T8" fmla="*/ 108 w 160"/>
              <a:gd name="T9" fmla="*/ 143 h 160"/>
              <a:gd name="T10" fmla="*/ 45 w 160"/>
              <a:gd name="T11" fmla="*/ 132 h 160"/>
              <a:gd name="T12" fmla="*/ 157 w 160"/>
              <a:gd name="T13" fmla="*/ 0 h 160"/>
              <a:gd name="T14" fmla="*/ 0 w 160"/>
              <a:gd name="T15" fmla="*/ 17 h 160"/>
              <a:gd name="T16" fmla="*/ 157 w 160"/>
              <a:gd name="T17" fmla="*/ 0 h 160"/>
              <a:gd name="T18" fmla="*/ 11 w 160"/>
              <a:gd name="T19" fmla="*/ 6 h 160"/>
              <a:gd name="T20" fmla="*/ 28 w 160"/>
              <a:gd name="T21" fmla="*/ 12 h 160"/>
              <a:gd name="T22" fmla="*/ 28 w 160"/>
              <a:gd name="T23" fmla="*/ 6 h 160"/>
              <a:gd name="T24" fmla="*/ 34 w 160"/>
              <a:gd name="T25" fmla="*/ 12 h 160"/>
              <a:gd name="T26" fmla="*/ 40 w 160"/>
              <a:gd name="T27" fmla="*/ 12 h 160"/>
              <a:gd name="T28" fmla="*/ 131 w 160"/>
              <a:gd name="T29" fmla="*/ 143 h 160"/>
              <a:gd name="T30" fmla="*/ 0 w 160"/>
              <a:gd name="T31" fmla="*/ 157 h 160"/>
              <a:gd name="T32" fmla="*/ 160 w 160"/>
              <a:gd name="T33" fmla="*/ 157 h 160"/>
              <a:gd name="T34" fmla="*/ 0 w 160"/>
              <a:gd name="T35" fmla="*/ 157 h 160"/>
              <a:gd name="T36" fmla="*/ 148 w 160"/>
              <a:gd name="T37" fmla="*/ 143 h 160"/>
              <a:gd name="T38" fmla="*/ 28 w 160"/>
              <a:gd name="T39" fmla="*/ 143 h 160"/>
              <a:gd name="T40" fmla="*/ 37 w 160"/>
              <a:gd name="T41" fmla="*/ 126 h 160"/>
              <a:gd name="T42" fmla="*/ 51 w 160"/>
              <a:gd name="T43" fmla="*/ 143 h 160"/>
              <a:gd name="T44" fmla="*/ 60 w 160"/>
              <a:gd name="T45" fmla="*/ 120 h 160"/>
              <a:gd name="T46" fmla="*/ 74 w 160"/>
              <a:gd name="T47" fmla="*/ 143 h 160"/>
              <a:gd name="T48" fmla="*/ 82 w 160"/>
              <a:gd name="T49" fmla="*/ 103 h 160"/>
              <a:gd name="T50" fmla="*/ 97 w 160"/>
              <a:gd name="T51" fmla="*/ 143 h 160"/>
              <a:gd name="T52" fmla="*/ 105 w 160"/>
              <a:gd name="T53" fmla="*/ 109 h 160"/>
              <a:gd name="T54" fmla="*/ 120 w 160"/>
              <a:gd name="T55" fmla="*/ 143 h 160"/>
              <a:gd name="T56" fmla="*/ 128 w 160"/>
              <a:gd name="T57" fmla="*/ 92 h 160"/>
              <a:gd name="T58" fmla="*/ 102 w 160"/>
              <a:gd name="T59" fmla="*/ 37 h 160"/>
              <a:gd name="T60" fmla="*/ 102 w 160"/>
              <a:gd name="T61" fmla="*/ 43 h 160"/>
              <a:gd name="T62" fmla="*/ 97 w 160"/>
              <a:gd name="T63" fmla="*/ 37 h 160"/>
              <a:gd name="T64" fmla="*/ 91 w 160"/>
              <a:gd name="T65" fmla="*/ 37 h 160"/>
              <a:gd name="T66" fmla="*/ 125 w 160"/>
              <a:gd name="T67" fmla="*/ 54 h 160"/>
              <a:gd name="T68" fmla="*/ 91 w 160"/>
              <a:gd name="T69" fmla="*/ 60 h 160"/>
              <a:gd name="T70" fmla="*/ 91 w 160"/>
              <a:gd name="T71" fmla="*/ 66 h 160"/>
              <a:gd name="T72" fmla="*/ 110 w 160"/>
              <a:gd name="T73" fmla="*/ 94 h 160"/>
              <a:gd name="T74" fmla="*/ 113 w 160"/>
              <a:gd name="T75" fmla="*/ 99 h 160"/>
              <a:gd name="T76" fmla="*/ 67 w 160"/>
              <a:gd name="T77" fmla="*/ 111 h 160"/>
              <a:gd name="T78" fmla="*/ 39 w 160"/>
              <a:gd name="T79" fmla="*/ 112 h 160"/>
              <a:gd name="T80" fmla="*/ 89 w 160"/>
              <a:gd name="T81" fmla="*/ 86 h 160"/>
              <a:gd name="T82" fmla="*/ 26 w 160"/>
              <a:gd name="T83" fmla="*/ 36 h 160"/>
              <a:gd name="T84" fmla="*/ 59 w 160"/>
              <a:gd name="T85" fmla="*/ 36 h 160"/>
              <a:gd name="T86" fmla="*/ 68 w 160"/>
              <a:gd name="T87" fmla="*/ 54 h 160"/>
              <a:gd name="T88" fmla="*/ 60 w 160"/>
              <a:gd name="T89" fmla="*/ 86 h 160"/>
              <a:gd name="T90" fmla="*/ 20 w 160"/>
              <a:gd name="T91" fmla="*/ 61 h 160"/>
              <a:gd name="T92" fmla="*/ 25 w 160"/>
              <a:gd name="T93" fmla="*/ 57 h 160"/>
              <a:gd name="T94" fmla="*/ 37 w 160"/>
              <a:gd name="T95" fmla="*/ 57 h 160"/>
              <a:gd name="T96" fmla="*/ 48 w 160"/>
              <a:gd name="T97" fmla="*/ 57 h 160"/>
              <a:gd name="T98" fmla="*/ 60 w 160"/>
              <a:gd name="T99" fmla="*/ 57 h 160"/>
              <a:gd name="T100" fmla="*/ 22 w 160"/>
              <a:gd name="T101" fmla="*/ 52 h 160"/>
              <a:gd name="T102" fmla="*/ 55 w 160"/>
              <a:gd name="T103" fmla="*/ 40 h 160"/>
              <a:gd name="T104" fmla="*/ 60 w 160"/>
              <a:gd name="T105" fmla="*/ 46 h 160"/>
              <a:gd name="T106" fmla="*/ 45 w 160"/>
              <a:gd name="T107" fmla="*/ 80 h 160"/>
              <a:gd name="T108" fmla="*/ 40 w 160"/>
              <a:gd name="T109" fmla="*/ 80 h 160"/>
              <a:gd name="T110" fmla="*/ 31 w 160"/>
              <a:gd name="T111" fmla="*/ 61 h 160"/>
              <a:gd name="T112" fmla="*/ 34 w 160"/>
              <a:gd name="T113" fmla="*/ 80 h 160"/>
              <a:gd name="T114" fmla="*/ 48 w 160"/>
              <a:gd name="T115" fmla="*/ 69 h 160"/>
              <a:gd name="T116" fmla="*/ 60 w 160"/>
              <a:gd name="T117" fmla="*/ 80 h 160"/>
              <a:gd name="T118" fmla="*/ 48 w 160"/>
              <a:gd name="T119" fmla="*/ 6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62" y="143"/>
                </a:moveTo>
                <a:cubicBezTo>
                  <a:pt x="68" y="143"/>
                  <a:pt x="68" y="143"/>
                  <a:pt x="68" y="143"/>
                </a:cubicBezTo>
                <a:cubicBezTo>
                  <a:pt x="68" y="126"/>
                  <a:pt x="68" y="126"/>
                  <a:pt x="68" y="126"/>
                </a:cubicBezTo>
                <a:cubicBezTo>
                  <a:pt x="62" y="126"/>
                  <a:pt x="62" y="126"/>
                  <a:pt x="62" y="126"/>
                </a:cubicBezTo>
                <a:lnTo>
                  <a:pt x="62" y="143"/>
                </a:lnTo>
                <a:close/>
                <a:moveTo>
                  <a:pt x="85" y="143"/>
                </a:moveTo>
                <a:cubicBezTo>
                  <a:pt x="91" y="143"/>
                  <a:pt x="91" y="143"/>
                  <a:pt x="91" y="14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5" y="109"/>
                  <a:pt x="85" y="109"/>
                  <a:pt x="85" y="109"/>
                </a:cubicBezTo>
                <a:lnTo>
                  <a:pt x="85" y="143"/>
                </a:lnTo>
                <a:close/>
                <a:moveTo>
                  <a:pt x="108" y="143"/>
                </a:moveTo>
                <a:cubicBezTo>
                  <a:pt x="114" y="143"/>
                  <a:pt x="114" y="143"/>
                  <a:pt x="114" y="143"/>
                </a:cubicBezTo>
                <a:cubicBezTo>
                  <a:pt x="114" y="114"/>
                  <a:pt x="114" y="114"/>
                  <a:pt x="114" y="114"/>
                </a:cubicBezTo>
                <a:cubicBezTo>
                  <a:pt x="108" y="114"/>
                  <a:pt x="108" y="114"/>
                  <a:pt x="108" y="114"/>
                </a:cubicBezTo>
                <a:lnTo>
                  <a:pt x="108" y="143"/>
                </a:lnTo>
                <a:close/>
                <a:moveTo>
                  <a:pt x="40" y="143"/>
                </a:moveTo>
                <a:cubicBezTo>
                  <a:pt x="45" y="143"/>
                  <a:pt x="45" y="143"/>
                  <a:pt x="45" y="143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0" y="132"/>
                  <a:pt x="40" y="132"/>
                  <a:pt x="40" y="132"/>
                </a:cubicBezTo>
                <a:lnTo>
                  <a:pt x="40" y="143"/>
                </a:lnTo>
                <a:close/>
                <a:moveTo>
                  <a:pt x="157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7"/>
                  <a:pt x="0" y="17"/>
                  <a:pt x="0" y="17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8" y="0"/>
                  <a:pt x="157" y="0"/>
                </a:cubicBezTo>
                <a:close/>
                <a:moveTo>
                  <a:pt x="17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lnTo>
                  <a:pt x="17" y="12"/>
                </a:lnTo>
                <a:close/>
                <a:moveTo>
                  <a:pt x="28" y="12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6"/>
                  <a:pt x="22" y="6"/>
                  <a:pt x="22" y="6"/>
                </a:cubicBezTo>
                <a:cubicBezTo>
                  <a:pt x="28" y="6"/>
                  <a:pt x="28" y="6"/>
                  <a:pt x="28" y="6"/>
                </a:cubicBezTo>
                <a:lnTo>
                  <a:pt x="28" y="12"/>
                </a:lnTo>
                <a:close/>
                <a:moveTo>
                  <a:pt x="40" y="12"/>
                </a:moveTo>
                <a:cubicBezTo>
                  <a:pt x="34" y="12"/>
                  <a:pt x="34" y="12"/>
                  <a:pt x="34" y="12"/>
                </a:cubicBezTo>
                <a:cubicBezTo>
                  <a:pt x="34" y="6"/>
                  <a:pt x="34" y="6"/>
                  <a:pt x="34" y="6"/>
                </a:cubicBezTo>
                <a:cubicBezTo>
                  <a:pt x="40" y="6"/>
                  <a:pt x="40" y="6"/>
                  <a:pt x="40" y="6"/>
                </a:cubicBezTo>
                <a:lnTo>
                  <a:pt x="40" y="12"/>
                </a:lnTo>
                <a:close/>
                <a:moveTo>
                  <a:pt x="137" y="97"/>
                </a:moveTo>
                <a:cubicBezTo>
                  <a:pt x="131" y="97"/>
                  <a:pt x="131" y="97"/>
                  <a:pt x="131" y="97"/>
                </a:cubicBezTo>
                <a:cubicBezTo>
                  <a:pt x="131" y="143"/>
                  <a:pt x="131" y="143"/>
                  <a:pt x="131" y="143"/>
                </a:cubicBezTo>
                <a:cubicBezTo>
                  <a:pt x="137" y="143"/>
                  <a:pt x="137" y="143"/>
                  <a:pt x="137" y="143"/>
                </a:cubicBezTo>
                <a:lnTo>
                  <a:pt x="137" y="97"/>
                </a:lnTo>
                <a:close/>
                <a:moveTo>
                  <a:pt x="0" y="157"/>
                </a:moveTo>
                <a:cubicBezTo>
                  <a:pt x="0" y="159"/>
                  <a:pt x="1" y="160"/>
                  <a:pt x="2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8" y="160"/>
                  <a:pt x="160" y="159"/>
                  <a:pt x="160" y="15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0" y="23"/>
                  <a:pt x="0" y="23"/>
                  <a:pt x="0" y="23"/>
                </a:cubicBezTo>
                <a:lnTo>
                  <a:pt x="0" y="157"/>
                </a:lnTo>
                <a:close/>
                <a:moveTo>
                  <a:pt x="142" y="94"/>
                </a:moveTo>
                <a:cubicBezTo>
                  <a:pt x="142" y="143"/>
                  <a:pt x="142" y="143"/>
                  <a:pt x="142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9"/>
                  <a:pt x="148" y="149"/>
                  <a:pt x="148" y="149"/>
                </a:cubicBezTo>
                <a:cubicBezTo>
                  <a:pt x="28" y="149"/>
                  <a:pt x="28" y="149"/>
                  <a:pt x="28" y="149"/>
                </a:cubicBezTo>
                <a:cubicBezTo>
                  <a:pt x="28" y="143"/>
                  <a:pt x="28" y="143"/>
                  <a:pt x="28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34" y="129"/>
                  <a:pt x="34" y="129"/>
                  <a:pt x="34" y="129"/>
                </a:cubicBezTo>
                <a:cubicBezTo>
                  <a:pt x="34" y="127"/>
                  <a:pt x="35" y="126"/>
                  <a:pt x="37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1" y="127"/>
                  <a:pt x="51" y="129"/>
                </a:cubicBezTo>
                <a:cubicBezTo>
                  <a:pt x="51" y="143"/>
                  <a:pt x="51" y="143"/>
                  <a:pt x="51" y="143"/>
                </a:cubicBezTo>
                <a:cubicBezTo>
                  <a:pt x="57" y="143"/>
                  <a:pt x="57" y="143"/>
                  <a:pt x="57" y="143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1"/>
                  <a:pt x="58" y="120"/>
                  <a:pt x="60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3" y="120"/>
                  <a:pt x="74" y="121"/>
                  <a:pt x="74" y="123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80" y="106"/>
                  <a:pt x="80" y="106"/>
                  <a:pt x="80" y="106"/>
                </a:cubicBezTo>
                <a:cubicBezTo>
                  <a:pt x="80" y="104"/>
                  <a:pt x="81" y="103"/>
                  <a:pt x="82" y="103"/>
                </a:cubicBezTo>
                <a:cubicBezTo>
                  <a:pt x="94" y="103"/>
                  <a:pt x="94" y="103"/>
                  <a:pt x="94" y="103"/>
                </a:cubicBezTo>
                <a:cubicBezTo>
                  <a:pt x="95" y="103"/>
                  <a:pt x="97" y="104"/>
                  <a:pt x="97" y="106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2" y="112"/>
                  <a:pt x="102" y="112"/>
                  <a:pt x="102" y="112"/>
                </a:cubicBezTo>
                <a:cubicBezTo>
                  <a:pt x="102" y="110"/>
                  <a:pt x="104" y="109"/>
                  <a:pt x="105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20" y="110"/>
                  <a:pt x="120" y="112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25" y="143"/>
                  <a:pt x="125" y="143"/>
                  <a:pt x="125" y="143"/>
                </a:cubicBezTo>
                <a:cubicBezTo>
                  <a:pt x="125" y="94"/>
                  <a:pt x="125" y="94"/>
                  <a:pt x="125" y="94"/>
                </a:cubicBezTo>
                <a:cubicBezTo>
                  <a:pt x="125" y="93"/>
                  <a:pt x="127" y="92"/>
                  <a:pt x="128" y="92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41" y="92"/>
                  <a:pt x="142" y="93"/>
                  <a:pt x="142" y="94"/>
                </a:cubicBezTo>
                <a:close/>
                <a:moveTo>
                  <a:pt x="102" y="37"/>
                </a:moveTo>
                <a:cubicBezTo>
                  <a:pt x="125" y="37"/>
                  <a:pt x="125" y="37"/>
                  <a:pt x="125" y="37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02" y="43"/>
                  <a:pt x="102" y="43"/>
                  <a:pt x="102" y="43"/>
                </a:cubicBezTo>
                <a:lnTo>
                  <a:pt x="102" y="37"/>
                </a:lnTo>
                <a:close/>
                <a:moveTo>
                  <a:pt x="91" y="37"/>
                </a:moveTo>
                <a:cubicBezTo>
                  <a:pt x="97" y="37"/>
                  <a:pt x="97" y="37"/>
                  <a:pt x="97" y="37"/>
                </a:cubicBezTo>
                <a:cubicBezTo>
                  <a:pt x="97" y="43"/>
                  <a:pt x="97" y="43"/>
                  <a:pt x="97" y="43"/>
                </a:cubicBezTo>
                <a:cubicBezTo>
                  <a:pt x="91" y="43"/>
                  <a:pt x="91" y="43"/>
                  <a:pt x="91" y="43"/>
                </a:cubicBezTo>
                <a:lnTo>
                  <a:pt x="91" y="37"/>
                </a:lnTo>
                <a:close/>
                <a:moveTo>
                  <a:pt x="91" y="49"/>
                </a:moveTo>
                <a:cubicBezTo>
                  <a:pt x="125" y="49"/>
                  <a:pt x="125" y="49"/>
                  <a:pt x="125" y="49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91" y="54"/>
                  <a:pt x="91" y="54"/>
                  <a:pt x="91" y="54"/>
                </a:cubicBezTo>
                <a:lnTo>
                  <a:pt x="91" y="49"/>
                </a:lnTo>
                <a:close/>
                <a:moveTo>
                  <a:pt x="91" y="60"/>
                </a:moveTo>
                <a:cubicBezTo>
                  <a:pt x="125" y="60"/>
                  <a:pt x="125" y="60"/>
                  <a:pt x="125" y="60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91" y="66"/>
                  <a:pt x="91" y="66"/>
                  <a:pt x="91" y="66"/>
                </a:cubicBezTo>
                <a:lnTo>
                  <a:pt x="91" y="60"/>
                </a:lnTo>
                <a:close/>
                <a:moveTo>
                  <a:pt x="89" y="86"/>
                </a:moveTo>
                <a:cubicBezTo>
                  <a:pt x="110" y="94"/>
                  <a:pt x="110" y="94"/>
                  <a:pt x="110" y="94"/>
                </a:cubicBezTo>
                <a:cubicBezTo>
                  <a:pt x="132" y="70"/>
                  <a:pt x="132" y="70"/>
                  <a:pt x="132" y="70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2" y="100"/>
                  <a:pt x="111" y="100"/>
                  <a:pt x="110" y="100"/>
                </a:cubicBezTo>
                <a:cubicBezTo>
                  <a:pt x="89" y="92"/>
                  <a:pt x="89" y="92"/>
                  <a:pt x="89" y="92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7" y="111"/>
                  <a:pt x="66" y="111"/>
                  <a:pt x="66" y="111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39" y="112"/>
                  <a:pt x="39" y="112"/>
                  <a:pt x="39" y="112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86" y="87"/>
                  <a:pt x="86" y="87"/>
                  <a:pt x="86" y="87"/>
                </a:cubicBezTo>
                <a:cubicBezTo>
                  <a:pt x="87" y="86"/>
                  <a:pt x="88" y="86"/>
                  <a:pt x="89" y="86"/>
                </a:cubicBezTo>
                <a:close/>
                <a:moveTo>
                  <a:pt x="17" y="49"/>
                </a:moveTo>
                <a:cubicBezTo>
                  <a:pt x="17" y="48"/>
                  <a:pt x="17" y="47"/>
                  <a:pt x="17" y="47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5"/>
                  <a:pt x="27" y="34"/>
                  <a:pt x="28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8" y="34"/>
                  <a:pt x="58" y="35"/>
                  <a:pt x="59" y="36"/>
                </a:cubicBezTo>
                <a:cubicBezTo>
                  <a:pt x="68" y="47"/>
                  <a:pt x="68" y="47"/>
                  <a:pt x="68" y="47"/>
                </a:cubicBezTo>
                <a:cubicBezTo>
                  <a:pt x="68" y="47"/>
                  <a:pt x="68" y="48"/>
                  <a:pt x="68" y="49"/>
                </a:cubicBezTo>
                <a:cubicBezTo>
                  <a:pt x="68" y="54"/>
                  <a:pt x="68" y="54"/>
                  <a:pt x="68" y="54"/>
                </a:cubicBezTo>
                <a:cubicBezTo>
                  <a:pt x="68" y="57"/>
                  <a:pt x="67" y="59"/>
                  <a:pt x="65" y="61"/>
                </a:cubicBezTo>
                <a:cubicBezTo>
                  <a:pt x="65" y="80"/>
                  <a:pt x="65" y="80"/>
                  <a:pt x="65" y="80"/>
                </a:cubicBezTo>
                <a:cubicBezTo>
                  <a:pt x="65" y="83"/>
                  <a:pt x="63" y="86"/>
                  <a:pt x="60" y="86"/>
                </a:cubicBezTo>
                <a:cubicBezTo>
                  <a:pt x="25" y="86"/>
                  <a:pt x="25" y="86"/>
                  <a:pt x="25" y="86"/>
                </a:cubicBezTo>
                <a:cubicBezTo>
                  <a:pt x="22" y="86"/>
                  <a:pt x="20" y="83"/>
                  <a:pt x="20" y="80"/>
                </a:cubicBezTo>
                <a:cubicBezTo>
                  <a:pt x="20" y="61"/>
                  <a:pt x="20" y="61"/>
                  <a:pt x="20" y="61"/>
                </a:cubicBezTo>
                <a:cubicBezTo>
                  <a:pt x="18" y="59"/>
                  <a:pt x="17" y="57"/>
                  <a:pt x="17" y="54"/>
                </a:cubicBezTo>
                <a:lnTo>
                  <a:pt x="17" y="49"/>
                </a:lnTo>
                <a:close/>
                <a:moveTo>
                  <a:pt x="25" y="57"/>
                </a:moveTo>
                <a:cubicBezTo>
                  <a:pt x="27" y="57"/>
                  <a:pt x="28" y="56"/>
                  <a:pt x="28" y="54"/>
                </a:cubicBezTo>
                <a:cubicBezTo>
                  <a:pt x="34" y="54"/>
                  <a:pt x="34" y="54"/>
                  <a:pt x="34" y="54"/>
                </a:cubicBezTo>
                <a:cubicBezTo>
                  <a:pt x="34" y="56"/>
                  <a:pt x="35" y="57"/>
                  <a:pt x="37" y="57"/>
                </a:cubicBezTo>
                <a:cubicBezTo>
                  <a:pt x="38" y="57"/>
                  <a:pt x="40" y="56"/>
                  <a:pt x="40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45" y="56"/>
                  <a:pt x="47" y="57"/>
                  <a:pt x="48" y="57"/>
                </a:cubicBezTo>
                <a:cubicBezTo>
                  <a:pt x="50" y="57"/>
                  <a:pt x="51" y="56"/>
                  <a:pt x="51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6"/>
                  <a:pt x="58" y="57"/>
                  <a:pt x="60" y="57"/>
                </a:cubicBezTo>
                <a:cubicBezTo>
                  <a:pt x="61" y="57"/>
                  <a:pt x="62" y="56"/>
                  <a:pt x="62" y="54"/>
                </a:cubicBezTo>
                <a:cubicBezTo>
                  <a:pt x="62" y="52"/>
                  <a:pt x="62" y="52"/>
                  <a:pt x="62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6"/>
                  <a:pt x="24" y="57"/>
                  <a:pt x="25" y="57"/>
                </a:cubicBezTo>
                <a:close/>
                <a:moveTo>
                  <a:pt x="55" y="40"/>
                </a:moveTo>
                <a:cubicBezTo>
                  <a:pt x="30" y="40"/>
                  <a:pt x="30" y="40"/>
                  <a:pt x="30" y="40"/>
                </a:cubicBezTo>
                <a:cubicBezTo>
                  <a:pt x="25" y="46"/>
                  <a:pt x="25" y="46"/>
                  <a:pt x="25" y="46"/>
                </a:cubicBezTo>
                <a:cubicBezTo>
                  <a:pt x="60" y="46"/>
                  <a:pt x="60" y="46"/>
                  <a:pt x="60" y="46"/>
                </a:cubicBezTo>
                <a:lnTo>
                  <a:pt x="55" y="40"/>
                </a:lnTo>
                <a:close/>
                <a:moveTo>
                  <a:pt x="40" y="80"/>
                </a:moveTo>
                <a:cubicBezTo>
                  <a:pt x="45" y="80"/>
                  <a:pt x="45" y="80"/>
                  <a:pt x="45" y="80"/>
                </a:cubicBezTo>
                <a:cubicBezTo>
                  <a:pt x="45" y="74"/>
                  <a:pt x="45" y="74"/>
                  <a:pt x="45" y="74"/>
                </a:cubicBezTo>
                <a:cubicBezTo>
                  <a:pt x="40" y="74"/>
                  <a:pt x="40" y="74"/>
                  <a:pt x="40" y="74"/>
                </a:cubicBezTo>
                <a:lnTo>
                  <a:pt x="40" y="80"/>
                </a:lnTo>
                <a:close/>
                <a:moveTo>
                  <a:pt x="48" y="63"/>
                </a:moveTo>
                <a:cubicBezTo>
                  <a:pt x="46" y="63"/>
                  <a:pt x="44" y="62"/>
                  <a:pt x="42" y="61"/>
                </a:cubicBezTo>
                <a:cubicBezTo>
                  <a:pt x="39" y="64"/>
                  <a:pt x="34" y="64"/>
                  <a:pt x="31" y="61"/>
                </a:cubicBezTo>
                <a:cubicBezTo>
                  <a:pt x="29" y="62"/>
                  <a:pt x="27" y="63"/>
                  <a:pt x="25" y="63"/>
                </a:cubicBezTo>
                <a:cubicBezTo>
                  <a:pt x="25" y="80"/>
                  <a:pt x="25" y="80"/>
                  <a:pt x="25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72"/>
                  <a:pt x="34" y="72"/>
                  <a:pt x="34" y="72"/>
                </a:cubicBezTo>
                <a:cubicBezTo>
                  <a:pt x="34" y="70"/>
                  <a:pt x="35" y="69"/>
                  <a:pt x="3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50" y="69"/>
                  <a:pt x="51" y="70"/>
                  <a:pt x="51" y="72"/>
                </a:cubicBezTo>
                <a:cubicBezTo>
                  <a:pt x="51" y="80"/>
                  <a:pt x="51" y="80"/>
                  <a:pt x="51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63"/>
                  <a:pt x="60" y="63"/>
                  <a:pt x="60" y="63"/>
                </a:cubicBezTo>
                <a:cubicBezTo>
                  <a:pt x="57" y="63"/>
                  <a:pt x="55" y="62"/>
                  <a:pt x="54" y="61"/>
                </a:cubicBezTo>
                <a:cubicBezTo>
                  <a:pt x="52" y="62"/>
                  <a:pt x="50" y="63"/>
                  <a:pt x="48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5" name="Freeform 197">
            <a:extLst>
              <a:ext uri="{FF2B5EF4-FFF2-40B4-BE49-F238E27FC236}">
                <a16:creationId xmlns:a16="http://schemas.microsoft.com/office/drawing/2014/main" id="{1CC1EF9A-52FC-450E-AD21-59065F2F159F}"/>
              </a:ext>
            </a:extLst>
          </p:cNvPr>
          <p:cNvSpPr>
            <a:spLocks noEditPoints="1"/>
          </p:cNvSpPr>
          <p:nvPr/>
        </p:nvSpPr>
        <p:spPr bwMode="auto">
          <a:xfrm>
            <a:off x="10098089" y="3025776"/>
            <a:ext cx="249238" cy="254000"/>
          </a:xfrm>
          <a:custGeom>
            <a:avLst/>
            <a:gdLst>
              <a:gd name="T0" fmla="*/ 119 w 157"/>
              <a:gd name="T1" fmla="*/ 79 h 160"/>
              <a:gd name="T2" fmla="*/ 136 w 157"/>
              <a:gd name="T3" fmla="*/ 114 h 160"/>
              <a:gd name="T4" fmla="*/ 136 w 157"/>
              <a:gd name="T5" fmla="*/ 149 h 160"/>
              <a:gd name="T6" fmla="*/ 119 w 157"/>
              <a:gd name="T7" fmla="*/ 117 h 160"/>
              <a:gd name="T8" fmla="*/ 113 w 157"/>
              <a:gd name="T9" fmla="*/ 117 h 160"/>
              <a:gd name="T10" fmla="*/ 116 w 157"/>
              <a:gd name="T11" fmla="*/ 131 h 160"/>
              <a:gd name="T12" fmla="*/ 122 w 157"/>
              <a:gd name="T13" fmla="*/ 146 h 160"/>
              <a:gd name="T14" fmla="*/ 102 w 157"/>
              <a:gd name="T15" fmla="*/ 74 h 160"/>
              <a:gd name="T16" fmla="*/ 41 w 157"/>
              <a:gd name="T17" fmla="*/ 114 h 160"/>
              <a:gd name="T18" fmla="*/ 21 w 157"/>
              <a:gd name="T19" fmla="*/ 146 h 160"/>
              <a:gd name="T20" fmla="*/ 44 w 157"/>
              <a:gd name="T21" fmla="*/ 146 h 160"/>
              <a:gd name="T22" fmla="*/ 35 w 157"/>
              <a:gd name="T23" fmla="*/ 143 h 160"/>
              <a:gd name="T24" fmla="*/ 35 w 157"/>
              <a:gd name="T25" fmla="*/ 137 h 160"/>
              <a:gd name="T26" fmla="*/ 119 w 157"/>
              <a:gd name="T27" fmla="*/ 137 h 160"/>
              <a:gd name="T28" fmla="*/ 122 w 157"/>
              <a:gd name="T29" fmla="*/ 134 h 160"/>
              <a:gd name="T30" fmla="*/ 50 w 157"/>
              <a:gd name="T31" fmla="*/ 103 h 160"/>
              <a:gd name="T32" fmla="*/ 148 w 157"/>
              <a:gd name="T33" fmla="*/ 160 h 160"/>
              <a:gd name="T34" fmla="*/ 102 w 157"/>
              <a:gd name="T35" fmla="*/ 97 h 160"/>
              <a:gd name="T36" fmla="*/ 9 w 157"/>
              <a:gd name="T37" fmla="*/ 45 h 160"/>
              <a:gd name="T38" fmla="*/ 41 w 157"/>
              <a:gd name="T39" fmla="*/ 155 h 160"/>
              <a:gd name="T40" fmla="*/ 15 w 157"/>
              <a:gd name="T41" fmla="*/ 117 h 160"/>
              <a:gd name="T42" fmla="*/ 50 w 157"/>
              <a:gd name="T43" fmla="*/ 117 h 160"/>
              <a:gd name="T44" fmla="*/ 38 w 157"/>
              <a:gd name="T45" fmla="*/ 85 h 160"/>
              <a:gd name="T46" fmla="*/ 44 w 157"/>
              <a:gd name="T47" fmla="*/ 85 h 160"/>
              <a:gd name="T48" fmla="*/ 31 w 157"/>
              <a:gd name="T49" fmla="*/ 72 h 160"/>
              <a:gd name="T50" fmla="*/ 96 w 157"/>
              <a:gd name="T51" fmla="*/ 103 h 160"/>
              <a:gd name="T52" fmla="*/ 96 w 157"/>
              <a:gd name="T53" fmla="*/ 97 h 160"/>
              <a:gd name="T54" fmla="*/ 136 w 157"/>
              <a:gd name="T55" fmla="*/ 108 h 160"/>
              <a:gd name="T56" fmla="*/ 136 w 157"/>
              <a:gd name="T57" fmla="*/ 155 h 160"/>
              <a:gd name="T58" fmla="*/ 102 w 157"/>
              <a:gd name="T59" fmla="*/ 114 h 160"/>
              <a:gd name="T60" fmla="*/ 102 w 157"/>
              <a:gd name="T61" fmla="*/ 51 h 160"/>
              <a:gd name="T62" fmla="*/ 136 w 157"/>
              <a:gd name="T63" fmla="*/ 74 h 160"/>
              <a:gd name="T64" fmla="*/ 125 w 157"/>
              <a:gd name="T65" fmla="*/ 85 h 160"/>
              <a:gd name="T66" fmla="*/ 105 w 157"/>
              <a:gd name="T67" fmla="*/ 91 h 160"/>
              <a:gd name="T68" fmla="*/ 107 w 157"/>
              <a:gd name="T69" fmla="*/ 79 h 160"/>
              <a:gd name="T70" fmla="*/ 96 w 157"/>
              <a:gd name="T71" fmla="*/ 56 h 160"/>
              <a:gd name="T72" fmla="*/ 90 w 157"/>
              <a:gd name="T73" fmla="*/ 85 h 160"/>
              <a:gd name="T74" fmla="*/ 73 w 157"/>
              <a:gd name="T75" fmla="*/ 77 h 160"/>
              <a:gd name="T76" fmla="*/ 79 w 157"/>
              <a:gd name="T77" fmla="*/ 65 h 160"/>
              <a:gd name="T78" fmla="*/ 90 w 157"/>
              <a:gd name="T79" fmla="*/ 68 h 160"/>
              <a:gd name="T80" fmla="*/ 96 w 157"/>
              <a:gd name="T81" fmla="*/ 126 h 160"/>
              <a:gd name="T82" fmla="*/ 84 w 157"/>
              <a:gd name="T83" fmla="*/ 140 h 160"/>
              <a:gd name="T84" fmla="*/ 55 w 157"/>
              <a:gd name="T85" fmla="*/ 137 h 160"/>
              <a:gd name="T86" fmla="*/ 70 w 157"/>
              <a:gd name="T87" fmla="*/ 131 h 160"/>
              <a:gd name="T88" fmla="*/ 58 w 157"/>
              <a:gd name="T89" fmla="*/ 79 h 160"/>
              <a:gd name="T90" fmla="*/ 73 w 157"/>
              <a:gd name="T91" fmla="*/ 77 h 160"/>
              <a:gd name="T92" fmla="*/ 55 w 157"/>
              <a:gd name="T93" fmla="*/ 105 h 160"/>
              <a:gd name="T94" fmla="*/ 55 w 157"/>
              <a:gd name="T95" fmla="*/ 94 h 160"/>
              <a:gd name="T96" fmla="*/ 61 w 157"/>
              <a:gd name="T97" fmla="*/ 94 h 160"/>
              <a:gd name="T98" fmla="*/ 59 w 157"/>
              <a:gd name="T99" fmla="*/ 64 h 160"/>
              <a:gd name="T100" fmla="*/ 27 w 157"/>
              <a:gd name="T101" fmla="*/ 68 h 160"/>
              <a:gd name="T102" fmla="*/ 79 w 157"/>
              <a:gd name="T103" fmla="*/ 27 h 160"/>
              <a:gd name="T104" fmla="*/ 76 w 157"/>
              <a:gd name="T105" fmla="*/ 25 h 160"/>
              <a:gd name="T106" fmla="*/ 143 w 157"/>
              <a:gd name="T107" fmla="*/ 16 h 160"/>
              <a:gd name="T108" fmla="*/ 157 w 157"/>
              <a:gd name="T109" fmla="*/ 39 h 160"/>
              <a:gd name="T110" fmla="*/ 47 w 157"/>
              <a:gd name="T111" fmla="*/ 39 h 160"/>
              <a:gd name="T112" fmla="*/ 87 w 157"/>
              <a:gd name="T113" fmla="*/ 25 h 160"/>
              <a:gd name="T114" fmla="*/ 72 w 157"/>
              <a:gd name="T115" fmla="*/ 18 h 160"/>
              <a:gd name="T116" fmla="*/ 14 w 157"/>
              <a:gd name="T117" fmla="*/ 16 h 160"/>
              <a:gd name="T118" fmla="*/ 58 w 157"/>
              <a:gd name="T119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60">
                <a:moveTo>
                  <a:pt x="113" y="85"/>
                </a:moveTo>
                <a:cubicBezTo>
                  <a:pt x="119" y="85"/>
                  <a:pt x="119" y="85"/>
                  <a:pt x="119" y="85"/>
                </a:cubicBezTo>
                <a:cubicBezTo>
                  <a:pt x="119" y="79"/>
                  <a:pt x="119" y="79"/>
                  <a:pt x="119" y="79"/>
                </a:cubicBezTo>
                <a:cubicBezTo>
                  <a:pt x="113" y="79"/>
                  <a:pt x="113" y="79"/>
                  <a:pt x="113" y="79"/>
                </a:cubicBezTo>
                <a:lnTo>
                  <a:pt x="113" y="85"/>
                </a:lnTo>
                <a:close/>
                <a:moveTo>
                  <a:pt x="136" y="114"/>
                </a:moveTo>
                <a:cubicBezTo>
                  <a:pt x="107" y="114"/>
                  <a:pt x="107" y="114"/>
                  <a:pt x="107" y="114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36" y="149"/>
                  <a:pt x="136" y="149"/>
                  <a:pt x="136" y="149"/>
                </a:cubicBezTo>
                <a:lnTo>
                  <a:pt x="136" y="114"/>
                </a:lnTo>
                <a:close/>
                <a:moveTo>
                  <a:pt x="113" y="117"/>
                </a:moveTo>
                <a:cubicBezTo>
                  <a:pt x="119" y="117"/>
                  <a:pt x="119" y="117"/>
                  <a:pt x="119" y="117"/>
                </a:cubicBezTo>
                <a:cubicBezTo>
                  <a:pt x="119" y="123"/>
                  <a:pt x="119" y="123"/>
                  <a:pt x="119" y="123"/>
                </a:cubicBezTo>
                <a:cubicBezTo>
                  <a:pt x="113" y="123"/>
                  <a:pt x="113" y="123"/>
                  <a:pt x="113" y="123"/>
                </a:cubicBezTo>
                <a:lnTo>
                  <a:pt x="113" y="117"/>
                </a:lnTo>
                <a:close/>
                <a:moveTo>
                  <a:pt x="122" y="146"/>
                </a:moveTo>
                <a:cubicBezTo>
                  <a:pt x="118" y="146"/>
                  <a:pt x="115" y="144"/>
                  <a:pt x="114" y="141"/>
                </a:cubicBezTo>
                <a:cubicBezTo>
                  <a:pt x="113" y="137"/>
                  <a:pt x="113" y="134"/>
                  <a:pt x="116" y="131"/>
                </a:cubicBezTo>
                <a:cubicBezTo>
                  <a:pt x="118" y="129"/>
                  <a:pt x="122" y="128"/>
                  <a:pt x="125" y="129"/>
                </a:cubicBezTo>
                <a:cubicBezTo>
                  <a:pt x="128" y="131"/>
                  <a:pt x="131" y="134"/>
                  <a:pt x="131" y="137"/>
                </a:cubicBezTo>
                <a:cubicBezTo>
                  <a:pt x="131" y="142"/>
                  <a:pt x="127" y="146"/>
                  <a:pt x="122" y="146"/>
                </a:cubicBezTo>
                <a:close/>
                <a:moveTo>
                  <a:pt x="131" y="56"/>
                </a:moveTo>
                <a:cubicBezTo>
                  <a:pt x="102" y="56"/>
                  <a:pt x="102" y="56"/>
                  <a:pt x="102" y="56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31" y="74"/>
                  <a:pt x="131" y="74"/>
                  <a:pt x="131" y="74"/>
                </a:cubicBezTo>
                <a:lnTo>
                  <a:pt x="131" y="56"/>
                </a:lnTo>
                <a:close/>
                <a:moveTo>
                  <a:pt x="41" y="114"/>
                </a:moveTo>
                <a:cubicBezTo>
                  <a:pt x="24" y="114"/>
                  <a:pt x="24" y="114"/>
                  <a:pt x="24" y="114"/>
                </a:cubicBezTo>
                <a:cubicBezTo>
                  <a:pt x="22" y="114"/>
                  <a:pt x="21" y="115"/>
                  <a:pt x="21" y="117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1" y="147"/>
                  <a:pt x="22" y="149"/>
                  <a:pt x="24" y="149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3" y="149"/>
                  <a:pt x="44" y="147"/>
                  <a:pt x="44" y="146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44" y="115"/>
                  <a:pt x="43" y="114"/>
                  <a:pt x="41" y="114"/>
                </a:cubicBezTo>
                <a:close/>
                <a:moveTo>
                  <a:pt x="35" y="143"/>
                </a:moveTo>
                <a:cubicBezTo>
                  <a:pt x="29" y="143"/>
                  <a:pt x="29" y="143"/>
                  <a:pt x="29" y="143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35" y="137"/>
                  <a:pt x="35" y="137"/>
                  <a:pt x="35" y="137"/>
                </a:cubicBezTo>
                <a:lnTo>
                  <a:pt x="35" y="143"/>
                </a:lnTo>
                <a:close/>
                <a:moveTo>
                  <a:pt x="122" y="134"/>
                </a:moveTo>
                <a:cubicBezTo>
                  <a:pt x="120" y="134"/>
                  <a:pt x="119" y="136"/>
                  <a:pt x="119" y="137"/>
                </a:cubicBezTo>
                <a:cubicBezTo>
                  <a:pt x="119" y="139"/>
                  <a:pt x="120" y="140"/>
                  <a:pt x="122" y="140"/>
                </a:cubicBezTo>
                <a:cubicBezTo>
                  <a:pt x="123" y="140"/>
                  <a:pt x="125" y="139"/>
                  <a:pt x="125" y="137"/>
                </a:cubicBezTo>
                <a:cubicBezTo>
                  <a:pt x="125" y="136"/>
                  <a:pt x="123" y="134"/>
                  <a:pt x="122" y="134"/>
                </a:cubicBezTo>
                <a:close/>
                <a:moveTo>
                  <a:pt x="9" y="97"/>
                </a:moveTo>
                <a:cubicBezTo>
                  <a:pt x="50" y="97"/>
                  <a:pt x="50" y="97"/>
                  <a:pt x="50" y="97"/>
                </a:cubicBezTo>
                <a:cubicBezTo>
                  <a:pt x="50" y="103"/>
                  <a:pt x="50" y="103"/>
                  <a:pt x="50" y="103"/>
                </a:cubicBezTo>
                <a:cubicBezTo>
                  <a:pt x="9" y="103"/>
                  <a:pt x="9" y="103"/>
                  <a:pt x="9" y="103"/>
                </a:cubicBezTo>
                <a:cubicBezTo>
                  <a:pt x="9" y="160"/>
                  <a:pt x="9" y="160"/>
                  <a:pt x="9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02" y="103"/>
                  <a:pt x="102" y="103"/>
                  <a:pt x="102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9" y="45"/>
                  <a:pt x="9" y="45"/>
                  <a:pt x="9" y="45"/>
                </a:cubicBezTo>
                <a:lnTo>
                  <a:pt x="9" y="97"/>
                </a:lnTo>
                <a:close/>
                <a:moveTo>
                  <a:pt x="50" y="146"/>
                </a:moveTo>
                <a:cubicBezTo>
                  <a:pt x="50" y="151"/>
                  <a:pt x="46" y="155"/>
                  <a:pt x="41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19" y="155"/>
                  <a:pt x="15" y="151"/>
                  <a:pt x="15" y="146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5" y="112"/>
                  <a:pt x="19" y="108"/>
                  <a:pt x="24" y="108"/>
                </a:cubicBezTo>
                <a:cubicBezTo>
                  <a:pt x="41" y="108"/>
                  <a:pt x="41" y="108"/>
                  <a:pt x="41" y="108"/>
                </a:cubicBezTo>
                <a:cubicBezTo>
                  <a:pt x="46" y="108"/>
                  <a:pt x="50" y="112"/>
                  <a:pt x="50" y="117"/>
                </a:cubicBezTo>
                <a:lnTo>
                  <a:pt x="50" y="146"/>
                </a:lnTo>
                <a:close/>
                <a:moveTo>
                  <a:pt x="44" y="85"/>
                </a:moveTo>
                <a:cubicBezTo>
                  <a:pt x="38" y="85"/>
                  <a:pt x="38" y="85"/>
                  <a:pt x="38" y="85"/>
                </a:cubicBezTo>
                <a:cubicBezTo>
                  <a:pt x="38" y="79"/>
                  <a:pt x="38" y="79"/>
                  <a:pt x="38" y="79"/>
                </a:cubicBezTo>
                <a:cubicBezTo>
                  <a:pt x="44" y="79"/>
                  <a:pt x="44" y="79"/>
                  <a:pt x="44" y="79"/>
                </a:cubicBezTo>
                <a:lnTo>
                  <a:pt x="44" y="85"/>
                </a:lnTo>
                <a:close/>
                <a:moveTo>
                  <a:pt x="47" y="76"/>
                </a:moveTo>
                <a:cubicBezTo>
                  <a:pt x="44" y="73"/>
                  <a:pt x="38" y="73"/>
                  <a:pt x="35" y="76"/>
                </a:cubicBezTo>
                <a:cubicBezTo>
                  <a:pt x="31" y="72"/>
                  <a:pt x="31" y="72"/>
                  <a:pt x="31" y="72"/>
                </a:cubicBezTo>
                <a:cubicBezTo>
                  <a:pt x="36" y="67"/>
                  <a:pt x="46" y="67"/>
                  <a:pt x="51" y="72"/>
                </a:cubicBezTo>
                <a:lnTo>
                  <a:pt x="47" y="76"/>
                </a:lnTo>
                <a:close/>
                <a:moveTo>
                  <a:pt x="96" y="103"/>
                </a:moveTo>
                <a:cubicBezTo>
                  <a:pt x="90" y="103"/>
                  <a:pt x="90" y="103"/>
                  <a:pt x="90" y="103"/>
                </a:cubicBezTo>
                <a:cubicBezTo>
                  <a:pt x="90" y="97"/>
                  <a:pt x="90" y="97"/>
                  <a:pt x="90" y="97"/>
                </a:cubicBezTo>
                <a:cubicBezTo>
                  <a:pt x="96" y="97"/>
                  <a:pt x="96" y="97"/>
                  <a:pt x="96" y="97"/>
                </a:cubicBezTo>
                <a:lnTo>
                  <a:pt x="96" y="103"/>
                </a:lnTo>
                <a:close/>
                <a:moveTo>
                  <a:pt x="107" y="108"/>
                </a:moveTo>
                <a:cubicBezTo>
                  <a:pt x="136" y="108"/>
                  <a:pt x="136" y="108"/>
                  <a:pt x="136" y="108"/>
                </a:cubicBezTo>
                <a:cubicBezTo>
                  <a:pt x="139" y="108"/>
                  <a:pt x="142" y="111"/>
                  <a:pt x="142" y="114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52"/>
                  <a:pt x="139" y="155"/>
                  <a:pt x="13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4" y="155"/>
                  <a:pt x="102" y="152"/>
                  <a:pt x="102" y="149"/>
                </a:cubicBezTo>
                <a:cubicBezTo>
                  <a:pt x="102" y="114"/>
                  <a:pt x="102" y="114"/>
                  <a:pt x="102" y="114"/>
                </a:cubicBezTo>
                <a:cubicBezTo>
                  <a:pt x="102" y="111"/>
                  <a:pt x="104" y="108"/>
                  <a:pt x="107" y="108"/>
                </a:cubicBezTo>
                <a:close/>
                <a:moveTo>
                  <a:pt x="96" y="56"/>
                </a:moveTo>
                <a:cubicBezTo>
                  <a:pt x="96" y="53"/>
                  <a:pt x="98" y="51"/>
                  <a:pt x="102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4" y="51"/>
                  <a:pt x="136" y="53"/>
                  <a:pt x="136" y="56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36" y="77"/>
                  <a:pt x="134" y="79"/>
                  <a:pt x="131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28" y="91"/>
                  <a:pt x="128" y="91"/>
                  <a:pt x="128" y="91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98" y="79"/>
                  <a:pt x="96" y="77"/>
                  <a:pt x="96" y="74"/>
                </a:cubicBezTo>
                <a:lnTo>
                  <a:pt x="96" y="56"/>
                </a:lnTo>
                <a:close/>
                <a:moveTo>
                  <a:pt x="96" y="91"/>
                </a:moveTo>
                <a:cubicBezTo>
                  <a:pt x="90" y="91"/>
                  <a:pt x="90" y="91"/>
                  <a:pt x="90" y="91"/>
                </a:cubicBezTo>
                <a:cubicBezTo>
                  <a:pt x="90" y="85"/>
                  <a:pt x="90" y="85"/>
                  <a:pt x="90" y="85"/>
                </a:cubicBezTo>
                <a:cubicBezTo>
                  <a:pt x="96" y="85"/>
                  <a:pt x="96" y="85"/>
                  <a:pt x="96" y="85"/>
                </a:cubicBezTo>
                <a:lnTo>
                  <a:pt x="96" y="91"/>
                </a:lnTo>
                <a:close/>
                <a:moveTo>
                  <a:pt x="73" y="77"/>
                </a:moveTo>
                <a:cubicBezTo>
                  <a:pt x="73" y="126"/>
                  <a:pt x="73" y="126"/>
                  <a:pt x="73" y="126"/>
                </a:cubicBezTo>
                <a:cubicBezTo>
                  <a:pt x="79" y="126"/>
                  <a:pt x="79" y="126"/>
                  <a:pt x="79" y="126"/>
                </a:cubicBezTo>
                <a:cubicBezTo>
                  <a:pt x="79" y="65"/>
                  <a:pt x="79" y="65"/>
                  <a:pt x="79" y="65"/>
                </a:cubicBezTo>
                <a:cubicBezTo>
                  <a:pt x="79" y="63"/>
                  <a:pt x="80" y="62"/>
                  <a:pt x="81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90" y="68"/>
                  <a:pt x="90" y="68"/>
                  <a:pt x="90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4" y="142"/>
                  <a:pt x="83" y="143"/>
                  <a:pt x="81" y="143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68" y="131"/>
                  <a:pt x="67" y="130"/>
                  <a:pt x="67" y="129"/>
                </a:cubicBezTo>
                <a:cubicBezTo>
                  <a:pt x="67" y="79"/>
                  <a:pt x="67" y="79"/>
                  <a:pt x="67" y="79"/>
                </a:cubicBezTo>
                <a:cubicBezTo>
                  <a:pt x="58" y="79"/>
                  <a:pt x="58" y="79"/>
                  <a:pt x="58" y="79"/>
                </a:cubicBezTo>
                <a:cubicBezTo>
                  <a:pt x="58" y="74"/>
                  <a:pt x="58" y="74"/>
                  <a:pt x="58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71" y="74"/>
                  <a:pt x="73" y="75"/>
                  <a:pt x="73" y="77"/>
                </a:cubicBezTo>
                <a:close/>
                <a:moveTo>
                  <a:pt x="61" y="100"/>
                </a:moveTo>
                <a:cubicBezTo>
                  <a:pt x="61" y="105"/>
                  <a:pt x="61" y="105"/>
                  <a:pt x="61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0"/>
                  <a:pt x="55" y="100"/>
                  <a:pt x="55" y="100"/>
                </a:cubicBezTo>
                <a:lnTo>
                  <a:pt x="61" y="100"/>
                </a:lnTo>
                <a:close/>
                <a:moveTo>
                  <a:pt x="55" y="94"/>
                </a:moveTo>
                <a:cubicBezTo>
                  <a:pt x="55" y="88"/>
                  <a:pt x="55" y="88"/>
                  <a:pt x="55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94"/>
                  <a:pt x="61" y="94"/>
                  <a:pt x="61" y="94"/>
                </a:cubicBezTo>
                <a:lnTo>
                  <a:pt x="55" y="94"/>
                </a:lnTo>
                <a:close/>
                <a:moveTo>
                  <a:pt x="41" y="56"/>
                </a:moveTo>
                <a:cubicBezTo>
                  <a:pt x="48" y="56"/>
                  <a:pt x="55" y="59"/>
                  <a:pt x="59" y="64"/>
                </a:cubicBezTo>
                <a:cubicBezTo>
                  <a:pt x="55" y="68"/>
                  <a:pt x="55" y="68"/>
                  <a:pt x="55" y="68"/>
                </a:cubicBezTo>
                <a:cubicBezTo>
                  <a:pt x="52" y="64"/>
                  <a:pt x="46" y="62"/>
                  <a:pt x="41" y="62"/>
                </a:cubicBezTo>
                <a:cubicBezTo>
                  <a:pt x="36" y="62"/>
                  <a:pt x="30" y="64"/>
                  <a:pt x="27" y="68"/>
                </a:cubicBezTo>
                <a:cubicBezTo>
                  <a:pt x="23" y="64"/>
                  <a:pt x="23" y="64"/>
                  <a:pt x="23" y="64"/>
                </a:cubicBezTo>
                <a:cubicBezTo>
                  <a:pt x="28" y="59"/>
                  <a:pt x="34" y="56"/>
                  <a:pt x="41" y="56"/>
                </a:cubicBezTo>
                <a:close/>
                <a:moveTo>
                  <a:pt x="79" y="27"/>
                </a:moveTo>
                <a:cubicBezTo>
                  <a:pt x="80" y="27"/>
                  <a:pt x="81" y="26"/>
                  <a:pt x="81" y="25"/>
                </a:cubicBezTo>
                <a:cubicBezTo>
                  <a:pt x="81" y="23"/>
                  <a:pt x="80" y="22"/>
                  <a:pt x="79" y="22"/>
                </a:cubicBezTo>
                <a:cubicBezTo>
                  <a:pt x="77" y="22"/>
                  <a:pt x="76" y="23"/>
                  <a:pt x="76" y="25"/>
                </a:cubicBezTo>
                <a:cubicBezTo>
                  <a:pt x="76" y="26"/>
                  <a:pt x="77" y="27"/>
                  <a:pt x="79" y="27"/>
                </a:cubicBezTo>
                <a:close/>
                <a:moveTo>
                  <a:pt x="157" y="39"/>
                </a:moveTo>
                <a:cubicBezTo>
                  <a:pt x="143" y="16"/>
                  <a:pt x="143" y="16"/>
                  <a:pt x="143" y="16"/>
                </a:cubicBezTo>
                <a:cubicBezTo>
                  <a:pt x="99" y="16"/>
                  <a:pt x="99" y="16"/>
                  <a:pt x="99" y="16"/>
                </a:cubicBezTo>
                <a:cubicBezTo>
                  <a:pt x="117" y="39"/>
                  <a:pt x="117" y="39"/>
                  <a:pt x="117" y="39"/>
                </a:cubicBezTo>
                <a:lnTo>
                  <a:pt x="157" y="39"/>
                </a:lnTo>
                <a:close/>
                <a:moveTo>
                  <a:pt x="110" y="39"/>
                </a:moveTo>
                <a:cubicBezTo>
                  <a:pt x="79" y="0"/>
                  <a:pt x="79" y="0"/>
                  <a:pt x="79" y="0"/>
                </a:cubicBezTo>
                <a:cubicBezTo>
                  <a:pt x="47" y="39"/>
                  <a:pt x="47" y="39"/>
                  <a:pt x="47" y="39"/>
                </a:cubicBezTo>
                <a:lnTo>
                  <a:pt x="110" y="39"/>
                </a:lnTo>
                <a:close/>
                <a:moveTo>
                  <a:pt x="82" y="17"/>
                </a:moveTo>
                <a:cubicBezTo>
                  <a:pt x="85" y="18"/>
                  <a:pt x="87" y="21"/>
                  <a:pt x="87" y="25"/>
                </a:cubicBezTo>
                <a:cubicBezTo>
                  <a:pt x="87" y="29"/>
                  <a:pt x="83" y="33"/>
                  <a:pt x="79" y="33"/>
                </a:cubicBezTo>
                <a:cubicBezTo>
                  <a:pt x="75" y="33"/>
                  <a:pt x="72" y="31"/>
                  <a:pt x="71" y="28"/>
                </a:cubicBezTo>
                <a:cubicBezTo>
                  <a:pt x="69" y="25"/>
                  <a:pt x="70" y="21"/>
                  <a:pt x="72" y="18"/>
                </a:cubicBezTo>
                <a:cubicBezTo>
                  <a:pt x="75" y="16"/>
                  <a:pt x="79" y="15"/>
                  <a:pt x="82" y="17"/>
                </a:cubicBezTo>
                <a:close/>
                <a:moveTo>
                  <a:pt x="58" y="16"/>
                </a:moveTo>
                <a:cubicBezTo>
                  <a:pt x="14" y="16"/>
                  <a:pt x="14" y="16"/>
                  <a:pt x="14" y="16"/>
                </a:cubicBezTo>
                <a:cubicBezTo>
                  <a:pt x="0" y="39"/>
                  <a:pt x="0" y="39"/>
                  <a:pt x="0" y="39"/>
                </a:cubicBezTo>
                <a:cubicBezTo>
                  <a:pt x="40" y="39"/>
                  <a:pt x="40" y="39"/>
                  <a:pt x="40" y="39"/>
                </a:cubicBezTo>
                <a:lnTo>
                  <a:pt x="58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198">
            <a:extLst>
              <a:ext uri="{FF2B5EF4-FFF2-40B4-BE49-F238E27FC236}">
                <a16:creationId xmlns:a16="http://schemas.microsoft.com/office/drawing/2014/main" id="{498E4BA4-EA12-4126-BE3E-1D3E093E392A}"/>
              </a:ext>
            </a:extLst>
          </p:cNvPr>
          <p:cNvSpPr>
            <a:spLocks noEditPoints="1"/>
          </p:cNvSpPr>
          <p:nvPr/>
        </p:nvSpPr>
        <p:spPr bwMode="auto">
          <a:xfrm>
            <a:off x="10645776" y="3025776"/>
            <a:ext cx="254000" cy="254000"/>
          </a:xfrm>
          <a:custGeom>
            <a:avLst/>
            <a:gdLst>
              <a:gd name="T0" fmla="*/ 61 w 160"/>
              <a:gd name="T1" fmla="*/ 80 h 160"/>
              <a:gd name="T2" fmla="*/ 57 w 160"/>
              <a:gd name="T3" fmla="*/ 67 h 160"/>
              <a:gd name="T4" fmla="*/ 48 w 160"/>
              <a:gd name="T5" fmla="*/ 83 h 160"/>
              <a:gd name="T6" fmla="*/ 52 w 160"/>
              <a:gd name="T7" fmla="*/ 87 h 160"/>
              <a:gd name="T8" fmla="*/ 52 w 160"/>
              <a:gd name="T9" fmla="*/ 79 h 160"/>
              <a:gd name="T10" fmla="*/ 60 w 160"/>
              <a:gd name="T11" fmla="*/ 63 h 160"/>
              <a:gd name="T12" fmla="*/ 91 w 160"/>
              <a:gd name="T13" fmla="*/ 40 h 160"/>
              <a:gd name="T14" fmla="*/ 68 w 160"/>
              <a:gd name="T15" fmla="*/ 71 h 160"/>
              <a:gd name="T16" fmla="*/ 103 w 160"/>
              <a:gd name="T17" fmla="*/ 44 h 160"/>
              <a:gd name="T18" fmla="*/ 60 w 160"/>
              <a:gd name="T19" fmla="*/ 63 h 160"/>
              <a:gd name="T20" fmla="*/ 107 w 160"/>
              <a:gd name="T21" fmla="*/ 40 h 160"/>
              <a:gd name="T22" fmla="*/ 97 w 160"/>
              <a:gd name="T23" fmla="*/ 26 h 160"/>
              <a:gd name="T24" fmla="*/ 60 w 160"/>
              <a:gd name="T25" fmla="*/ 132 h 160"/>
              <a:gd name="T26" fmla="*/ 103 w 160"/>
              <a:gd name="T27" fmla="*/ 149 h 160"/>
              <a:gd name="T28" fmla="*/ 60 w 160"/>
              <a:gd name="T29" fmla="*/ 132 h 160"/>
              <a:gd name="T30" fmla="*/ 15 w 160"/>
              <a:gd name="T31" fmla="*/ 126 h 160"/>
              <a:gd name="T32" fmla="*/ 160 w 160"/>
              <a:gd name="T33" fmla="*/ 112 h 160"/>
              <a:gd name="T34" fmla="*/ 0 w 160"/>
              <a:gd name="T35" fmla="*/ 109 h 160"/>
              <a:gd name="T36" fmla="*/ 143 w 160"/>
              <a:gd name="T37" fmla="*/ 115 h 160"/>
              <a:gd name="T38" fmla="*/ 149 w 160"/>
              <a:gd name="T39" fmla="*/ 120 h 160"/>
              <a:gd name="T40" fmla="*/ 143 w 160"/>
              <a:gd name="T41" fmla="*/ 115 h 160"/>
              <a:gd name="T42" fmla="*/ 43 w 160"/>
              <a:gd name="T43" fmla="*/ 155 h 160"/>
              <a:gd name="T44" fmla="*/ 43 w 160"/>
              <a:gd name="T45" fmla="*/ 160 h 160"/>
              <a:gd name="T46" fmla="*/ 120 w 160"/>
              <a:gd name="T47" fmla="*/ 157 h 160"/>
              <a:gd name="T48" fmla="*/ 146 w 160"/>
              <a:gd name="T49" fmla="*/ 0 h 160"/>
              <a:gd name="T50" fmla="*/ 0 w 160"/>
              <a:gd name="T51" fmla="*/ 15 h 160"/>
              <a:gd name="T52" fmla="*/ 160 w 160"/>
              <a:gd name="T53" fmla="*/ 103 h 160"/>
              <a:gd name="T54" fmla="*/ 146 w 160"/>
              <a:gd name="T55" fmla="*/ 0 h 160"/>
              <a:gd name="T56" fmla="*/ 52 w 160"/>
              <a:gd name="T57" fmla="*/ 12 h 160"/>
              <a:gd name="T58" fmla="*/ 29 w 160"/>
              <a:gd name="T59" fmla="*/ 17 h 160"/>
              <a:gd name="T60" fmla="*/ 12 w 160"/>
              <a:gd name="T61" fmla="*/ 12 h 160"/>
              <a:gd name="T62" fmla="*/ 23 w 160"/>
              <a:gd name="T63" fmla="*/ 17 h 160"/>
              <a:gd name="T64" fmla="*/ 12 w 160"/>
              <a:gd name="T65" fmla="*/ 12 h 160"/>
              <a:gd name="T66" fmla="*/ 52 w 160"/>
              <a:gd name="T67" fmla="*/ 23 h 160"/>
              <a:gd name="T68" fmla="*/ 12 w 160"/>
              <a:gd name="T69" fmla="*/ 29 h 160"/>
              <a:gd name="T70" fmla="*/ 12 w 160"/>
              <a:gd name="T71" fmla="*/ 35 h 160"/>
              <a:gd name="T72" fmla="*/ 52 w 160"/>
              <a:gd name="T73" fmla="*/ 40 h 160"/>
              <a:gd name="T74" fmla="*/ 12 w 160"/>
              <a:gd name="T75" fmla="*/ 35 h 160"/>
              <a:gd name="T76" fmla="*/ 62 w 160"/>
              <a:gd name="T77" fmla="*/ 85 h 160"/>
              <a:gd name="T78" fmla="*/ 44 w 160"/>
              <a:gd name="T79" fmla="*/ 91 h 160"/>
              <a:gd name="T80" fmla="*/ 50 w 160"/>
              <a:gd name="T81" fmla="*/ 73 h 160"/>
              <a:gd name="T82" fmla="*/ 52 w 160"/>
              <a:gd name="T83" fmla="*/ 63 h 160"/>
              <a:gd name="T84" fmla="*/ 109 w 160"/>
              <a:gd name="T85" fmla="*/ 12 h 160"/>
              <a:gd name="T86" fmla="*/ 123 w 160"/>
              <a:gd name="T87" fmla="*/ 26 h 160"/>
              <a:gd name="T88" fmla="*/ 72 w 160"/>
              <a:gd name="T89" fmla="*/ 83 h 160"/>
              <a:gd name="T90" fmla="*/ 120 w 160"/>
              <a:gd name="T91" fmla="*/ 63 h 160"/>
              <a:gd name="T92" fmla="*/ 109 w 160"/>
              <a:gd name="T93" fmla="*/ 69 h 160"/>
              <a:gd name="T94" fmla="*/ 120 w 160"/>
              <a:gd name="T95" fmla="*/ 63 h 160"/>
              <a:gd name="T96" fmla="*/ 109 w 160"/>
              <a:gd name="T97" fmla="*/ 92 h 160"/>
              <a:gd name="T98" fmla="*/ 149 w 160"/>
              <a:gd name="T99" fmla="*/ 86 h 160"/>
              <a:gd name="T100" fmla="*/ 149 w 160"/>
              <a:gd name="T101" fmla="*/ 80 h 160"/>
              <a:gd name="T102" fmla="*/ 109 w 160"/>
              <a:gd name="T103" fmla="*/ 75 h 160"/>
              <a:gd name="T104" fmla="*/ 149 w 160"/>
              <a:gd name="T105" fmla="*/ 80 h 160"/>
              <a:gd name="T106" fmla="*/ 126 w 160"/>
              <a:gd name="T107" fmla="*/ 69 h 160"/>
              <a:gd name="T108" fmla="*/ 149 w 160"/>
              <a:gd name="T109" fmla="*/ 63 h 160"/>
              <a:gd name="T110" fmla="*/ 103 w 160"/>
              <a:gd name="T111" fmla="*/ 20 h 160"/>
              <a:gd name="T112" fmla="*/ 113 w 160"/>
              <a:gd name="T113" fmla="*/ 34 h 160"/>
              <a:gd name="T114" fmla="*/ 115 w 160"/>
              <a:gd name="T115" fmla="*/ 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55" y="74"/>
                </a:moveTo>
                <a:cubicBezTo>
                  <a:pt x="61" y="80"/>
                  <a:pt x="61" y="80"/>
                  <a:pt x="61" y="80"/>
                </a:cubicBezTo>
                <a:cubicBezTo>
                  <a:pt x="68" y="78"/>
                  <a:pt x="68" y="78"/>
                  <a:pt x="68" y="78"/>
                </a:cubicBezTo>
                <a:cubicBezTo>
                  <a:pt x="57" y="67"/>
                  <a:pt x="57" y="67"/>
                  <a:pt x="57" y="67"/>
                </a:cubicBezTo>
                <a:lnTo>
                  <a:pt x="55" y="74"/>
                </a:lnTo>
                <a:close/>
                <a:moveTo>
                  <a:pt x="48" y="83"/>
                </a:moveTo>
                <a:cubicBezTo>
                  <a:pt x="47" y="84"/>
                  <a:pt x="47" y="86"/>
                  <a:pt x="48" y="87"/>
                </a:cubicBezTo>
                <a:cubicBezTo>
                  <a:pt x="49" y="88"/>
                  <a:pt x="51" y="88"/>
                  <a:pt x="52" y="87"/>
                </a:cubicBezTo>
                <a:cubicBezTo>
                  <a:pt x="56" y="83"/>
                  <a:pt x="56" y="83"/>
                  <a:pt x="56" y="83"/>
                </a:cubicBezTo>
                <a:cubicBezTo>
                  <a:pt x="52" y="79"/>
                  <a:pt x="52" y="79"/>
                  <a:pt x="52" y="79"/>
                </a:cubicBezTo>
                <a:lnTo>
                  <a:pt x="48" y="83"/>
                </a:lnTo>
                <a:close/>
                <a:moveTo>
                  <a:pt x="60" y="63"/>
                </a:moveTo>
                <a:cubicBezTo>
                  <a:pt x="64" y="67"/>
                  <a:pt x="64" y="67"/>
                  <a:pt x="64" y="67"/>
                </a:cubicBezTo>
                <a:cubicBezTo>
                  <a:pt x="91" y="40"/>
                  <a:pt x="91" y="40"/>
                  <a:pt x="91" y="40"/>
                </a:cubicBezTo>
                <a:cubicBezTo>
                  <a:pt x="95" y="44"/>
                  <a:pt x="95" y="44"/>
                  <a:pt x="95" y="44"/>
                </a:cubicBezTo>
                <a:cubicBezTo>
                  <a:pt x="68" y="71"/>
                  <a:pt x="68" y="71"/>
                  <a:pt x="68" y="71"/>
                </a:cubicBezTo>
                <a:cubicBezTo>
                  <a:pt x="72" y="75"/>
                  <a:pt x="72" y="75"/>
                  <a:pt x="72" y="75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91" y="32"/>
                  <a:pt x="91" y="32"/>
                  <a:pt x="91" y="32"/>
                </a:cubicBezTo>
                <a:lnTo>
                  <a:pt x="60" y="63"/>
                </a:lnTo>
                <a:close/>
                <a:moveTo>
                  <a:pt x="95" y="28"/>
                </a:moveTo>
                <a:cubicBezTo>
                  <a:pt x="107" y="40"/>
                  <a:pt x="107" y="40"/>
                  <a:pt x="107" y="40"/>
                </a:cubicBezTo>
                <a:cubicBezTo>
                  <a:pt x="109" y="38"/>
                  <a:pt x="109" y="38"/>
                  <a:pt x="109" y="38"/>
                </a:cubicBezTo>
                <a:cubicBezTo>
                  <a:pt x="97" y="26"/>
                  <a:pt x="97" y="26"/>
                  <a:pt x="97" y="26"/>
                </a:cubicBezTo>
                <a:lnTo>
                  <a:pt x="95" y="28"/>
                </a:lnTo>
                <a:close/>
                <a:moveTo>
                  <a:pt x="60" y="132"/>
                </a:moveTo>
                <a:cubicBezTo>
                  <a:pt x="58" y="149"/>
                  <a:pt x="58" y="149"/>
                  <a:pt x="58" y="149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1" y="132"/>
                  <a:pt x="101" y="132"/>
                  <a:pt x="101" y="132"/>
                </a:cubicBezTo>
                <a:lnTo>
                  <a:pt x="60" y="132"/>
                </a:lnTo>
                <a:close/>
                <a:moveTo>
                  <a:pt x="0" y="112"/>
                </a:moveTo>
                <a:cubicBezTo>
                  <a:pt x="0" y="120"/>
                  <a:pt x="7" y="126"/>
                  <a:pt x="15" y="126"/>
                </a:cubicBezTo>
                <a:cubicBezTo>
                  <a:pt x="146" y="126"/>
                  <a:pt x="146" y="126"/>
                  <a:pt x="146" y="126"/>
                </a:cubicBezTo>
                <a:cubicBezTo>
                  <a:pt x="154" y="126"/>
                  <a:pt x="160" y="120"/>
                  <a:pt x="160" y="112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0" y="109"/>
                  <a:pt x="0" y="109"/>
                  <a:pt x="0" y="109"/>
                </a:cubicBezTo>
                <a:lnTo>
                  <a:pt x="0" y="112"/>
                </a:lnTo>
                <a:close/>
                <a:moveTo>
                  <a:pt x="143" y="115"/>
                </a:moveTo>
                <a:cubicBezTo>
                  <a:pt x="149" y="115"/>
                  <a:pt x="149" y="115"/>
                  <a:pt x="149" y="115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43" y="120"/>
                  <a:pt x="143" y="120"/>
                  <a:pt x="143" y="120"/>
                </a:cubicBezTo>
                <a:lnTo>
                  <a:pt x="143" y="115"/>
                </a:lnTo>
                <a:close/>
                <a:moveTo>
                  <a:pt x="118" y="155"/>
                </a:moveTo>
                <a:cubicBezTo>
                  <a:pt x="43" y="155"/>
                  <a:pt x="43" y="155"/>
                  <a:pt x="43" y="155"/>
                </a:cubicBezTo>
                <a:cubicBezTo>
                  <a:pt x="42" y="155"/>
                  <a:pt x="40" y="156"/>
                  <a:pt x="40" y="157"/>
                </a:cubicBezTo>
                <a:cubicBezTo>
                  <a:pt x="40" y="159"/>
                  <a:pt x="42" y="160"/>
                  <a:pt x="43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9" y="160"/>
                  <a:pt x="120" y="159"/>
                  <a:pt x="120" y="157"/>
                </a:cubicBezTo>
                <a:cubicBezTo>
                  <a:pt x="120" y="156"/>
                  <a:pt x="119" y="155"/>
                  <a:pt x="118" y="155"/>
                </a:cubicBezTo>
                <a:close/>
                <a:moveTo>
                  <a:pt x="146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03"/>
                  <a:pt x="0" y="103"/>
                  <a:pt x="0" y="103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4" y="0"/>
                  <a:pt x="146" y="0"/>
                </a:cubicBezTo>
                <a:close/>
                <a:moveTo>
                  <a:pt x="29" y="12"/>
                </a:moveTo>
                <a:cubicBezTo>
                  <a:pt x="52" y="12"/>
                  <a:pt x="52" y="12"/>
                  <a:pt x="52" y="12"/>
                </a:cubicBezTo>
                <a:cubicBezTo>
                  <a:pt x="52" y="17"/>
                  <a:pt x="52" y="17"/>
                  <a:pt x="52" y="17"/>
                </a:cubicBezTo>
                <a:cubicBezTo>
                  <a:pt x="29" y="17"/>
                  <a:pt x="29" y="17"/>
                  <a:pt x="29" y="17"/>
                </a:cubicBezTo>
                <a:lnTo>
                  <a:pt x="29" y="12"/>
                </a:lnTo>
                <a:close/>
                <a:moveTo>
                  <a:pt x="12" y="12"/>
                </a:moveTo>
                <a:cubicBezTo>
                  <a:pt x="23" y="12"/>
                  <a:pt x="23" y="12"/>
                  <a:pt x="23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12"/>
                </a:lnTo>
                <a:close/>
                <a:moveTo>
                  <a:pt x="12" y="23"/>
                </a:moveTo>
                <a:cubicBezTo>
                  <a:pt x="52" y="23"/>
                  <a:pt x="52" y="23"/>
                  <a:pt x="52" y="23"/>
                </a:cubicBezTo>
                <a:cubicBezTo>
                  <a:pt x="52" y="29"/>
                  <a:pt x="52" y="29"/>
                  <a:pt x="52" y="29"/>
                </a:cubicBezTo>
                <a:cubicBezTo>
                  <a:pt x="12" y="29"/>
                  <a:pt x="12" y="29"/>
                  <a:pt x="12" y="29"/>
                </a:cubicBezTo>
                <a:lnTo>
                  <a:pt x="12" y="23"/>
                </a:lnTo>
                <a:close/>
                <a:moveTo>
                  <a:pt x="12" y="35"/>
                </a:moveTo>
                <a:cubicBezTo>
                  <a:pt x="52" y="35"/>
                  <a:pt x="52" y="35"/>
                  <a:pt x="52" y="35"/>
                </a:cubicBezTo>
                <a:cubicBezTo>
                  <a:pt x="52" y="40"/>
                  <a:pt x="52" y="40"/>
                  <a:pt x="52" y="40"/>
                </a:cubicBezTo>
                <a:cubicBezTo>
                  <a:pt x="12" y="40"/>
                  <a:pt x="12" y="40"/>
                  <a:pt x="12" y="40"/>
                </a:cubicBezTo>
                <a:lnTo>
                  <a:pt x="12" y="35"/>
                </a:lnTo>
                <a:close/>
                <a:moveTo>
                  <a:pt x="71" y="84"/>
                </a:moveTo>
                <a:cubicBezTo>
                  <a:pt x="62" y="85"/>
                  <a:pt x="62" y="85"/>
                  <a:pt x="62" y="85"/>
                </a:cubicBezTo>
                <a:cubicBezTo>
                  <a:pt x="56" y="91"/>
                  <a:pt x="56" y="91"/>
                  <a:pt x="56" y="91"/>
                </a:cubicBezTo>
                <a:cubicBezTo>
                  <a:pt x="53" y="94"/>
                  <a:pt x="47" y="94"/>
                  <a:pt x="44" y="91"/>
                </a:cubicBezTo>
                <a:cubicBezTo>
                  <a:pt x="41" y="88"/>
                  <a:pt x="41" y="82"/>
                  <a:pt x="44" y="79"/>
                </a:cubicBezTo>
                <a:cubicBezTo>
                  <a:pt x="50" y="73"/>
                  <a:pt x="50" y="73"/>
                  <a:pt x="50" y="73"/>
                </a:cubicBezTo>
                <a:cubicBezTo>
                  <a:pt x="51" y="64"/>
                  <a:pt x="51" y="64"/>
                  <a:pt x="51" y="64"/>
                </a:cubicBezTo>
                <a:cubicBezTo>
                  <a:pt x="52" y="64"/>
                  <a:pt x="52" y="63"/>
                  <a:pt x="52" y="63"/>
                </a:cubicBezTo>
                <a:cubicBezTo>
                  <a:pt x="99" y="16"/>
                  <a:pt x="99" y="16"/>
                  <a:pt x="99" y="16"/>
                </a:cubicBezTo>
                <a:cubicBezTo>
                  <a:pt x="101" y="13"/>
                  <a:pt x="105" y="12"/>
                  <a:pt x="109" y="12"/>
                </a:cubicBezTo>
                <a:cubicBezTo>
                  <a:pt x="113" y="12"/>
                  <a:pt x="116" y="13"/>
                  <a:pt x="119" y="16"/>
                </a:cubicBezTo>
                <a:cubicBezTo>
                  <a:pt x="122" y="19"/>
                  <a:pt x="123" y="22"/>
                  <a:pt x="123" y="26"/>
                </a:cubicBezTo>
                <a:cubicBezTo>
                  <a:pt x="123" y="30"/>
                  <a:pt x="122" y="34"/>
                  <a:pt x="119" y="36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1" y="84"/>
                  <a:pt x="71" y="84"/>
                </a:cubicBezTo>
                <a:close/>
                <a:moveTo>
                  <a:pt x="120" y="63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09" y="63"/>
                  <a:pt x="109" y="63"/>
                  <a:pt x="109" y="63"/>
                </a:cubicBezTo>
                <a:lnTo>
                  <a:pt x="120" y="63"/>
                </a:lnTo>
                <a:close/>
                <a:moveTo>
                  <a:pt x="149" y="92"/>
                </a:moveTo>
                <a:cubicBezTo>
                  <a:pt x="109" y="92"/>
                  <a:pt x="109" y="92"/>
                  <a:pt x="109" y="92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49" y="86"/>
                  <a:pt x="149" y="86"/>
                  <a:pt x="149" y="86"/>
                </a:cubicBezTo>
                <a:lnTo>
                  <a:pt x="149" y="92"/>
                </a:lnTo>
                <a:close/>
                <a:moveTo>
                  <a:pt x="149" y="80"/>
                </a:moveTo>
                <a:cubicBezTo>
                  <a:pt x="109" y="80"/>
                  <a:pt x="109" y="80"/>
                  <a:pt x="109" y="80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49" y="75"/>
                  <a:pt x="149" y="75"/>
                  <a:pt x="149" y="75"/>
                </a:cubicBezTo>
                <a:lnTo>
                  <a:pt x="149" y="80"/>
                </a:lnTo>
                <a:close/>
                <a:moveTo>
                  <a:pt x="149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69"/>
                </a:lnTo>
                <a:close/>
                <a:moveTo>
                  <a:pt x="103" y="20"/>
                </a:moveTo>
                <a:cubicBezTo>
                  <a:pt x="101" y="22"/>
                  <a:pt x="101" y="22"/>
                  <a:pt x="101" y="22"/>
                </a:cubicBezTo>
                <a:cubicBezTo>
                  <a:pt x="113" y="34"/>
                  <a:pt x="113" y="34"/>
                  <a:pt x="113" y="34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18" y="29"/>
                  <a:pt x="118" y="24"/>
                  <a:pt x="115" y="20"/>
                </a:cubicBezTo>
                <a:cubicBezTo>
                  <a:pt x="111" y="17"/>
                  <a:pt x="106" y="17"/>
                  <a:pt x="103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199">
            <a:extLst>
              <a:ext uri="{FF2B5EF4-FFF2-40B4-BE49-F238E27FC236}">
                <a16:creationId xmlns:a16="http://schemas.microsoft.com/office/drawing/2014/main" id="{C1F5F5F0-48BE-4EE0-A7F6-52491AD36885}"/>
              </a:ext>
            </a:extLst>
          </p:cNvPr>
          <p:cNvSpPr>
            <a:spLocks noEditPoints="1"/>
          </p:cNvSpPr>
          <p:nvPr/>
        </p:nvSpPr>
        <p:spPr bwMode="auto">
          <a:xfrm>
            <a:off x="11196639" y="3024188"/>
            <a:ext cx="254000" cy="255588"/>
          </a:xfrm>
          <a:custGeom>
            <a:avLst/>
            <a:gdLst>
              <a:gd name="T0" fmla="*/ 46 w 160"/>
              <a:gd name="T1" fmla="*/ 104 h 161"/>
              <a:gd name="T2" fmla="*/ 52 w 160"/>
              <a:gd name="T3" fmla="*/ 110 h 161"/>
              <a:gd name="T4" fmla="*/ 66 w 160"/>
              <a:gd name="T5" fmla="*/ 86 h 161"/>
              <a:gd name="T6" fmla="*/ 66 w 160"/>
              <a:gd name="T7" fmla="*/ 88 h 161"/>
              <a:gd name="T8" fmla="*/ 57 w 160"/>
              <a:gd name="T9" fmla="*/ 56 h 161"/>
              <a:gd name="T10" fmla="*/ 72 w 160"/>
              <a:gd name="T11" fmla="*/ 76 h 161"/>
              <a:gd name="T12" fmla="*/ 55 w 160"/>
              <a:gd name="T13" fmla="*/ 58 h 161"/>
              <a:gd name="T14" fmla="*/ 72 w 160"/>
              <a:gd name="T15" fmla="*/ 58 h 161"/>
              <a:gd name="T16" fmla="*/ 73 w 160"/>
              <a:gd name="T17" fmla="*/ 46 h 161"/>
              <a:gd name="T18" fmla="*/ 43 w 160"/>
              <a:gd name="T19" fmla="*/ 50 h 161"/>
              <a:gd name="T20" fmla="*/ 69 w 160"/>
              <a:gd name="T21" fmla="*/ 93 h 161"/>
              <a:gd name="T22" fmla="*/ 83 w 160"/>
              <a:gd name="T23" fmla="*/ 64 h 161"/>
              <a:gd name="T24" fmla="*/ 79 w 160"/>
              <a:gd name="T25" fmla="*/ 97 h 161"/>
              <a:gd name="T26" fmla="*/ 67 w 160"/>
              <a:gd name="T27" fmla="*/ 102 h 161"/>
              <a:gd name="T28" fmla="*/ 47 w 160"/>
              <a:gd name="T29" fmla="*/ 95 h 161"/>
              <a:gd name="T30" fmla="*/ 133 w 160"/>
              <a:gd name="T31" fmla="*/ 43 h 161"/>
              <a:gd name="T32" fmla="*/ 124 w 160"/>
              <a:gd name="T33" fmla="*/ 38 h 161"/>
              <a:gd name="T34" fmla="*/ 108 w 160"/>
              <a:gd name="T35" fmla="*/ 21 h 161"/>
              <a:gd name="T36" fmla="*/ 95 w 160"/>
              <a:gd name="T37" fmla="*/ 24 h 161"/>
              <a:gd name="T38" fmla="*/ 105 w 160"/>
              <a:gd name="T39" fmla="*/ 14 h 161"/>
              <a:gd name="T40" fmla="*/ 126 w 160"/>
              <a:gd name="T41" fmla="*/ 32 h 161"/>
              <a:gd name="T42" fmla="*/ 123 w 160"/>
              <a:gd name="T43" fmla="*/ 30 h 161"/>
              <a:gd name="T44" fmla="*/ 143 w 160"/>
              <a:gd name="T45" fmla="*/ 58 h 161"/>
              <a:gd name="T46" fmla="*/ 115 w 160"/>
              <a:gd name="T47" fmla="*/ 58 h 161"/>
              <a:gd name="T48" fmla="*/ 152 w 160"/>
              <a:gd name="T49" fmla="*/ 70 h 161"/>
              <a:gd name="T50" fmla="*/ 113 w 160"/>
              <a:gd name="T51" fmla="*/ 22 h 161"/>
              <a:gd name="T52" fmla="*/ 137 w 160"/>
              <a:gd name="T53" fmla="*/ 46 h 161"/>
              <a:gd name="T54" fmla="*/ 112 w 160"/>
              <a:gd name="T55" fmla="*/ 64 h 161"/>
              <a:gd name="T56" fmla="*/ 117 w 160"/>
              <a:gd name="T57" fmla="*/ 38 h 161"/>
              <a:gd name="T58" fmla="*/ 58 w 160"/>
              <a:gd name="T59" fmla="*/ 98 h 161"/>
              <a:gd name="T60" fmla="*/ 59 w 160"/>
              <a:gd name="T61" fmla="*/ 107 h 161"/>
              <a:gd name="T62" fmla="*/ 49 w 160"/>
              <a:gd name="T63" fmla="*/ 84 h 161"/>
              <a:gd name="T64" fmla="*/ 37 w 160"/>
              <a:gd name="T65" fmla="*/ 47 h 161"/>
              <a:gd name="T66" fmla="*/ 83 w 160"/>
              <a:gd name="T67" fmla="*/ 70 h 161"/>
              <a:gd name="T68" fmla="*/ 97 w 160"/>
              <a:gd name="T69" fmla="*/ 110 h 161"/>
              <a:gd name="T70" fmla="*/ 97 w 160"/>
              <a:gd name="T71" fmla="*/ 35 h 161"/>
              <a:gd name="T72" fmla="*/ 17 w 160"/>
              <a:gd name="T73" fmla="*/ 110 h 161"/>
              <a:gd name="T74" fmla="*/ 127 w 160"/>
              <a:gd name="T75" fmla="*/ 82 h 161"/>
              <a:gd name="T76" fmla="*/ 103 w 160"/>
              <a:gd name="T77" fmla="*/ 90 h 161"/>
              <a:gd name="T78" fmla="*/ 65 w 160"/>
              <a:gd name="T79" fmla="*/ 138 h 161"/>
              <a:gd name="T80" fmla="*/ 105 w 160"/>
              <a:gd name="T81" fmla="*/ 144 h 161"/>
              <a:gd name="T82" fmla="*/ 56 w 160"/>
              <a:gd name="T83" fmla="*/ 144 h 161"/>
              <a:gd name="T84" fmla="*/ 143 w 160"/>
              <a:gd name="T85" fmla="*/ 133 h 161"/>
              <a:gd name="T86" fmla="*/ 135 w 160"/>
              <a:gd name="T87" fmla="*/ 127 h 161"/>
              <a:gd name="T88" fmla="*/ 132 w 160"/>
              <a:gd name="T89" fmla="*/ 133 h 161"/>
              <a:gd name="T90" fmla="*/ 123 w 160"/>
              <a:gd name="T91" fmla="*/ 127 h 161"/>
              <a:gd name="T92" fmla="*/ 112 w 160"/>
              <a:gd name="T93" fmla="*/ 127 h 161"/>
              <a:gd name="T94" fmla="*/ 109 w 160"/>
              <a:gd name="T95" fmla="*/ 138 h 161"/>
              <a:gd name="T96" fmla="*/ 100 w 160"/>
              <a:gd name="T97" fmla="*/ 127 h 161"/>
              <a:gd name="T98" fmla="*/ 89 w 160"/>
              <a:gd name="T99" fmla="*/ 127 h 161"/>
              <a:gd name="T100" fmla="*/ 77 w 160"/>
              <a:gd name="T101" fmla="*/ 127 h 161"/>
              <a:gd name="T102" fmla="*/ 66 w 160"/>
              <a:gd name="T103" fmla="*/ 127 h 161"/>
              <a:gd name="T104" fmla="*/ 43 w 160"/>
              <a:gd name="T105" fmla="*/ 127 h 161"/>
              <a:gd name="T106" fmla="*/ 23 w 160"/>
              <a:gd name="T107" fmla="*/ 133 h 161"/>
              <a:gd name="T108" fmla="*/ 26 w 160"/>
              <a:gd name="T109" fmla="*/ 121 h 161"/>
              <a:gd name="T110" fmla="*/ 35 w 160"/>
              <a:gd name="T111" fmla="*/ 133 h 161"/>
              <a:gd name="T112" fmla="*/ 37 w 160"/>
              <a:gd name="T113" fmla="*/ 121 h 161"/>
              <a:gd name="T114" fmla="*/ 52 w 160"/>
              <a:gd name="T115" fmla="*/ 133 h 161"/>
              <a:gd name="T116" fmla="*/ 55 w 160"/>
              <a:gd name="T117" fmla="*/ 127 h 161"/>
              <a:gd name="T118" fmla="*/ 157 w 160"/>
              <a:gd name="T119" fmla="*/ 16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1">
                <a:moveTo>
                  <a:pt x="37" y="64"/>
                </a:moveTo>
                <a:cubicBezTo>
                  <a:pt x="37" y="58"/>
                  <a:pt x="37" y="58"/>
                  <a:pt x="37" y="58"/>
                </a:cubicBezTo>
                <a:cubicBezTo>
                  <a:pt x="36" y="58"/>
                  <a:pt x="35" y="60"/>
                  <a:pt x="35" y="61"/>
                </a:cubicBezTo>
                <a:cubicBezTo>
                  <a:pt x="35" y="63"/>
                  <a:pt x="36" y="64"/>
                  <a:pt x="37" y="64"/>
                </a:cubicBezTo>
                <a:close/>
                <a:moveTo>
                  <a:pt x="46" y="104"/>
                </a:moveTo>
                <a:cubicBezTo>
                  <a:pt x="45" y="104"/>
                  <a:pt x="44" y="103"/>
                  <a:pt x="43" y="102"/>
                </a:cubicBezTo>
                <a:cubicBezTo>
                  <a:pt x="42" y="97"/>
                  <a:pt x="42" y="97"/>
                  <a:pt x="42" y="97"/>
                </a:cubicBezTo>
                <a:cubicBezTo>
                  <a:pt x="37" y="99"/>
                  <a:pt x="37" y="99"/>
                  <a:pt x="37" y="99"/>
                </a:cubicBezTo>
                <a:cubicBezTo>
                  <a:pt x="33" y="101"/>
                  <a:pt x="30" y="105"/>
                  <a:pt x="29" y="110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7" y="104"/>
                  <a:pt x="46" y="104"/>
                  <a:pt x="46" y="104"/>
                </a:cubicBezTo>
                <a:close/>
                <a:moveTo>
                  <a:pt x="66" y="86"/>
                </a:moveTo>
                <a:cubicBezTo>
                  <a:pt x="62" y="87"/>
                  <a:pt x="58" y="87"/>
                  <a:pt x="55" y="86"/>
                </a:cubicBezTo>
                <a:cubicBezTo>
                  <a:pt x="55" y="88"/>
                  <a:pt x="55" y="88"/>
                  <a:pt x="55" y="88"/>
                </a:cubicBezTo>
                <a:cubicBezTo>
                  <a:pt x="58" y="90"/>
                  <a:pt x="58" y="90"/>
                  <a:pt x="58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6" y="88"/>
                  <a:pt x="66" y="88"/>
                  <a:pt x="66" y="88"/>
                </a:cubicBezTo>
                <a:lnTo>
                  <a:pt x="66" y="86"/>
                </a:lnTo>
                <a:close/>
                <a:moveTo>
                  <a:pt x="77" y="64"/>
                </a:moveTo>
                <a:cubicBezTo>
                  <a:pt x="77" y="56"/>
                  <a:pt x="77" y="56"/>
                  <a:pt x="77" y="56"/>
                </a:cubicBezTo>
                <a:cubicBezTo>
                  <a:pt x="74" y="55"/>
                  <a:pt x="71" y="53"/>
                  <a:pt x="69" y="50"/>
                </a:cubicBezTo>
                <a:cubicBezTo>
                  <a:pt x="66" y="54"/>
                  <a:pt x="62" y="56"/>
                  <a:pt x="57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9"/>
                  <a:pt x="45" y="73"/>
                  <a:pt x="48" y="76"/>
                </a:cubicBezTo>
                <a:cubicBezTo>
                  <a:pt x="51" y="80"/>
                  <a:pt x="56" y="81"/>
                  <a:pt x="60" y="81"/>
                </a:cubicBezTo>
                <a:cubicBezTo>
                  <a:pt x="65" y="81"/>
                  <a:pt x="69" y="80"/>
                  <a:pt x="72" y="76"/>
                </a:cubicBezTo>
                <a:cubicBezTo>
                  <a:pt x="76" y="73"/>
                  <a:pt x="77" y="69"/>
                  <a:pt x="77" y="64"/>
                </a:cubicBezTo>
                <a:close/>
                <a:moveTo>
                  <a:pt x="55" y="64"/>
                </a:moveTo>
                <a:cubicBezTo>
                  <a:pt x="49" y="64"/>
                  <a:pt x="49" y="64"/>
                  <a:pt x="49" y="64"/>
                </a:cubicBezTo>
                <a:cubicBezTo>
                  <a:pt x="49" y="58"/>
                  <a:pt x="49" y="58"/>
                  <a:pt x="49" y="58"/>
                </a:cubicBezTo>
                <a:cubicBezTo>
                  <a:pt x="55" y="58"/>
                  <a:pt x="55" y="58"/>
                  <a:pt x="55" y="58"/>
                </a:cubicBezTo>
                <a:lnTo>
                  <a:pt x="55" y="64"/>
                </a:lnTo>
                <a:close/>
                <a:moveTo>
                  <a:pt x="72" y="64"/>
                </a:moveTo>
                <a:cubicBezTo>
                  <a:pt x="66" y="64"/>
                  <a:pt x="66" y="64"/>
                  <a:pt x="66" y="64"/>
                </a:cubicBezTo>
                <a:cubicBezTo>
                  <a:pt x="66" y="58"/>
                  <a:pt x="66" y="58"/>
                  <a:pt x="66" y="58"/>
                </a:cubicBezTo>
                <a:cubicBezTo>
                  <a:pt x="72" y="58"/>
                  <a:pt x="72" y="58"/>
                  <a:pt x="72" y="58"/>
                </a:cubicBezTo>
                <a:lnTo>
                  <a:pt x="72" y="64"/>
                </a:lnTo>
                <a:close/>
                <a:moveTo>
                  <a:pt x="66" y="41"/>
                </a:moveTo>
                <a:cubicBezTo>
                  <a:pt x="66" y="40"/>
                  <a:pt x="67" y="39"/>
                  <a:pt x="69" y="38"/>
                </a:cubicBezTo>
                <a:cubicBezTo>
                  <a:pt x="70" y="38"/>
                  <a:pt x="71" y="39"/>
                  <a:pt x="72" y="41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8"/>
                  <a:pt x="75" y="49"/>
                  <a:pt x="77" y="50"/>
                </a:cubicBezTo>
                <a:cubicBezTo>
                  <a:pt x="77" y="47"/>
                  <a:pt x="77" y="47"/>
                  <a:pt x="77" y="47"/>
                </a:cubicBezTo>
                <a:cubicBezTo>
                  <a:pt x="77" y="38"/>
                  <a:pt x="70" y="30"/>
                  <a:pt x="60" y="30"/>
                </a:cubicBezTo>
                <a:cubicBezTo>
                  <a:pt x="51" y="30"/>
                  <a:pt x="43" y="38"/>
                  <a:pt x="43" y="47"/>
                </a:cubicBezTo>
                <a:cubicBezTo>
                  <a:pt x="43" y="50"/>
                  <a:pt x="43" y="50"/>
                  <a:pt x="43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62" y="50"/>
                  <a:pt x="66" y="46"/>
                  <a:pt x="66" y="41"/>
                </a:cubicBezTo>
                <a:close/>
                <a:moveTo>
                  <a:pt x="73" y="98"/>
                </a:moveTo>
                <a:cubicBezTo>
                  <a:pt x="73" y="95"/>
                  <a:pt x="73" y="95"/>
                  <a:pt x="73" y="95"/>
                </a:cubicBezTo>
                <a:cubicBezTo>
                  <a:pt x="69" y="93"/>
                  <a:pt x="69" y="93"/>
                  <a:pt x="69" y="93"/>
                </a:cubicBezTo>
                <a:cubicBezTo>
                  <a:pt x="67" y="94"/>
                  <a:pt x="67" y="94"/>
                  <a:pt x="67" y="94"/>
                </a:cubicBezTo>
                <a:cubicBezTo>
                  <a:pt x="68" y="96"/>
                  <a:pt x="68" y="96"/>
                  <a:pt x="68" y="96"/>
                </a:cubicBezTo>
                <a:lnTo>
                  <a:pt x="73" y="98"/>
                </a:lnTo>
                <a:close/>
                <a:moveTo>
                  <a:pt x="83" y="58"/>
                </a:moveTo>
                <a:cubicBezTo>
                  <a:pt x="83" y="64"/>
                  <a:pt x="83" y="64"/>
                  <a:pt x="83" y="64"/>
                </a:cubicBezTo>
                <a:cubicBezTo>
                  <a:pt x="85" y="64"/>
                  <a:pt x="86" y="63"/>
                  <a:pt x="86" y="61"/>
                </a:cubicBezTo>
                <a:cubicBezTo>
                  <a:pt x="86" y="60"/>
                  <a:pt x="85" y="58"/>
                  <a:pt x="83" y="58"/>
                </a:cubicBezTo>
                <a:close/>
                <a:moveTo>
                  <a:pt x="91" y="110"/>
                </a:moveTo>
                <a:cubicBezTo>
                  <a:pt x="91" y="105"/>
                  <a:pt x="88" y="101"/>
                  <a:pt x="83" y="99"/>
                </a:cubicBezTo>
                <a:cubicBezTo>
                  <a:pt x="79" y="97"/>
                  <a:pt x="79" y="97"/>
                  <a:pt x="79" y="9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3"/>
                  <a:pt x="76" y="104"/>
                  <a:pt x="75" y="104"/>
                </a:cubicBezTo>
                <a:cubicBezTo>
                  <a:pt x="74" y="104"/>
                  <a:pt x="74" y="104"/>
                  <a:pt x="74" y="104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8" y="110"/>
                  <a:pt x="68" y="110"/>
                  <a:pt x="68" y="110"/>
                </a:cubicBezTo>
                <a:lnTo>
                  <a:pt x="91" y="110"/>
                </a:lnTo>
                <a:close/>
                <a:moveTo>
                  <a:pt x="54" y="94"/>
                </a:moveTo>
                <a:cubicBezTo>
                  <a:pt x="52" y="93"/>
                  <a:pt x="52" y="93"/>
                  <a:pt x="52" y="93"/>
                </a:cubicBezTo>
                <a:cubicBezTo>
                  <a:pt x="47" y="95"/>
                  <a:pt x="47" y="95"/>
                  <a:pt x="47" y="95"/>
                </a:cubicBezTo>
                <a:cubicBezTo>
                  <a:pt x="48" y="98"/>
                  <a:pt x="48" y="98"/>
                  <a:pt x="48" y="98"/>
                </a:cubicBezTo>
                <a:cubicBezTo>
                  <a:pt x="53" y="96"/>
                  <a:pt x="53" y="96"/>
                  <a:pt x="53" y="96"/>
                </a:cubicBezTo>
                <a:lnTo>
                  <a:pt x="54" y="94"/>
                </a:lnTo>
                <a:close/>
                <a:moveTo>
                  <a:pt x="125" y="43"/>
                </a:moveTo>
                <a:cubicBezTo>
                  <a:pt x="127" y="45"/>
                  <a:pt x="130" y="45"/>
                  <a:pt x="133" y="43"/>
                </a:cubicBezTo>
                <a:cubicBezTo>
                  <a:pt x="134" y="42"/>
                  <a:pt x="135" y="40"/>
                  <a:pt x="135" y="38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0" y="36"/>
                  <a:pt x="130" y="36"/>
                  <a:pt x="130" y="36"/>
                </a:cubicBezTo>
                <a:cubicBezTo>
                  <a:pt x="128" y="38"/>
                  <a:pt x="126" y="38"/>
                  <a:pt x="124" y="38"/>
                </a:cubicBezTo>
                <a:cubicBezTo>
                  <a:pt x="123" y="38"/>
                  <a:pt x="123" y="38"/>
                  <a:pt x="123" y="38"/>
                </a:cubicBezTo>
                <a:cubicBezTo>
                  <a:pt x="123" y="40"/>
                  <a:pt x="124" y="41"/>
                  <a:pt x="125" y="43"/>
                </a:cubicBezTo>
                <a:cubicBezTo>
                  <a:pt x="125" y="43"/>
                  <a:pt x="125" y="43"/>
                  <a:pt x="125" y="43"/>
                </a:cubicBezTo>
                <a:close/>
                <a:moveTo>
                  <a:pt x="95" y="30"/>
                </a:moveTo>
                <a:cubicBezTo>
                  <a:pt x="100" y="30"/>
                  <a:pt x="106" y="26"/>
                  <a:pt x="108" y="21"/>
                </a:cubicBezTo>
                <a:cubicBezTo>
                  <a:pt x="110" y="16"/>
                  <a:pt x="109" y="10"/>
                  <a:pt x="105" y="6"/>
                </a:cubicBezTo>
                <a:cubicBezTo>
                  <a:pt x="101" y="1"/>
                  <a:pt x="94" y="0"/>
                  <a:pt x="89" y="2"/>
                </a:cubicBezTo>
                <a:cubicBezTo>
                  <a:pt x="84" y="5"/>
                  <a:pt x="80" y="10"/>
                  <a:pt x="80" y="16"/>
                </a:cubicBezTo>
                <a:cubicBezTo>
                  <a:pt x="80" y="24"/>
                  <a:pt x="87" y="30"/>
                  <a:pt x="95" y="30"/>
                </a:cubicBezTo>
                <a:close/>
                <a:moveTo>
                  <a:pt x="95" y="24"/>
                </a:moveTo>
                <a:cubicBezTo>
                  <a:pt x="91" y="20"/>
                  <a:pt x="91" y="20"/>
                  <a:pt x="91" y="20"/>
                </a:cubicBezTo>
                <a:cubicBezTo>
                  <a:pt x="93" y="18"/>
                  <a:pt x="96" y="18"/>
                  <a:pt x="99" y="20"/>
                </a:cubicBezTo>
                <a:lnTo>
                  <a:pt x="95" y="24"/>
                </a:lnTo>
                <a:close/>
                <a:moveTo>
                  <a:pt x="95" y="10"/>
                </a:moveTo>
                <a:cubicBezTo>
                  <a:pt x="98" y="10"/>
                  <a:pt x="102" y="11"/>
                  <a:pt x="105" y="14"/>
                </a:cubicBezTo>
                <a:cubicBezTo>
                  <a:pt x="101" y="18"/>
                  <a:pt x="101" y="18"/>
                  <a:pt x="101" y="18"/>
                </a:cubicBezTo>
                <a:cubicBezTo>
                  <a:pt x="97" y="15"/>
                  <a:pt x="92" y="15"/>
                  <a:pt x="89" y="18"/>
                </a:cubicBezTo>
                <a:cubicBezTo>
                  <a:pt x="84" y="14"/>
                  <a:pt x="84" y="14"/>
                  <a:pt x="84" y="14"/>
                </a:cubicBezTo>
                <a:cubicBezTo>
                  <a:pt x="87" y="11"/>
                  <a:pt x="91" y="10"/>
                  <a:pt x="95" y="10"/>
                </a:cubicBezTo>
                <a:close/>
                <a:moveTo>
                  <a:pt x="126" y="32"/>
                </a:moveTo>
                <a:cubicBezTo>
                  <a:pt x="130" y="28"/>
                  <a:pt x="130" y="28"/>
                  <a:pt x="130" y="28"/>
                </a:cubicBezTo>
                <a:cubicBezTo>
                  <a:pt x="131" y="27"/>
                  <a:pt x="133" y="27"/>
                  <a:pt x="134" y="28"/>
                </a:cubicBezTo>
                <a:cubicBezTo>
                  <a:pt x="134" y="29"/>
                  <a:pt x="134" y="29"/>
                  <a:pt x="134" y="29"/>
                </a:cubicBezTo>
                <a:cubicBezTo>
                  <a:pt x="134" y="26"/>
                  <a:pt x="131" y="24"/>
                  <a:pt x="128" y="24"/>
                </a:cubicBezTo>
                <a:cubicBezTo>
                  <a:pt x="125" y="25"/>
                  <a:pt x="123" y="27"/>
                  <a:pt x="123" y="30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33"/>
                  <a:pt x="125" y="32"/>
                  <a:pt x="126" y="32"/>
                </a:cubicBezTo>
                <a:close/>
                <a:moveTo>
                  <a:pt x="115" y="58"/>
                </a:moveTo>
                <a:cubicBezTo>
                  <a:pt x="143" y="58"/>
                  <a:pt x="143" y="58"/>
                  <a:pt x="143" y="58"/>
                </a:cubicBezTo>
                <a:cubicBezTo>
                  <a:pt x="143" y="58"/>
                  <a:pt x="143" y="57"/>
                  <a:pt x="142" y="56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0" y="50"/>
                  <a:pt x="128" y="50"/>
                  <a:pt x="126" y="50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5" y="57"/>
                  <a:pt x="115" y="58"/>
                  <a:pt x="115" y="58"/>
                </a:cubicBezTo>
                <a:close/>
                <a:moveTo>
                  <a:pt x="113" y="22"/>
                </a:moveTo>
                <a:cubicBezTo>
                  <a:pt x="112" y="27"/>
                  <a:pt x="108" y="31"/>
                  <a:pt x="103" y="34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9"/>
                  <a:pt x="104" y="70"/>
                  <a:pt x="106" y="70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53" y="70"/>
                  <a:pt x="155" y="69"/>
                  <a:pt x="155" y="67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5" y="8"/>
                  <a:pt x="153" y="7"/>
                  <a:pt x="152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5" y="12"/>
                  <a:pt x="115" y="17"/>
                  <a:pt x="113" y="22"/>
                </a:cubicBezTo>
                <a:close/>
                <a:moveTo>
                  <a:pt x="117" y="30"/>
                </a:moveTo>
                <a:cubicBezTo>
                  <a:pt x="117" y="24"/>
                  <a:pt x="123" y="18"/>
                  <a:pt x="129" y="18"/>
                </a:cubicBezTo>
                <a:cubicBezTo>
                  <a:pt x="135" y="18"/>
                  <a:pt x="140" y="24"/>
                  <a:pt x="140" y="30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41"/>
                  <a:pt x="139" y="44"/>
                  <a:pt x="137" y="46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3"/>
                  <a:pt x="149" y="56"/>
                  <a:pt x="149" y="59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49" y="63"/>
                  <a:pt x="148" y="64"/>
                  <a:pt x="146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0" y="64"/>
                  <a:pt x="109" y="63"/>
                  <a:pt x="109" y="61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6"/>
                  <a:pt x="110" y="53"/>
                  <a:pt x="113" y="52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17" y="41"/>
                  <a:pt x="117" y="38"/>
                </a:cubicBezTo>
                <a:lnTo>
                  <a:pt x="117" y="30"/>
                </a:lnTo>
                <a:close/>
                <a:moveTo>
                  <a:pt x="63" y="98"/>
                </a:moveTo>
                <a:cubicBezTo>
                  <a:pt x="61" y="96"/>
                  <a:pt x="61" y="96"/>
                  <a:pt x="61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8" y="98"/>
                  <a:pt x="58" y="98"/>
                  <a:pt x="58" y="98"/>
                </a:cubicBezTo>
                <a:cubicBezTo>
                  <a:pt x="60" y="100"/>
                  <a:pt x="60" y="100"/>
                  <a:pt x="60" y="100"/>
                </a:cubicBezTo>
                <a:lnTo>
                  <a:pt x="63" y="98"/>
                </a:lnTo>
                <a:close/>
                <a:moveTo>
                  <a:pt x="63" y="110"/>
                </a:moveTo>
                <a:cubicBezTo>
                  <a:pt x="62" y="107"/>
                  <a:pt x="62" y="107"/>
                  <a:pt x="62" y="107"/>
                </a:cubicBezTo>
                <a:cubicBezTo>
                  <a:pt x="61" y="107"/>
                  <a:pt x="60" y="107"/>
                  <a:pt x="59" y="107"/>
                </a:cubicBezTo>
                <a:cubicBezTo>
                  <a:pt x="58" y="110"/>
                  <a:pt x="58" y="110"/>
                  <a:pt x="58" y="110"/>
                </a:cubicBezTo>
                <a:lnTo>
                  <a:pt x="63" y="110"/>
                </a:lnTo>
                <a:close/>
                <a:moveTo>
                  <a:pt x="35" y="94"/>
                </a:moveTo>
                <a:cubicBezTo>
                  <a:pt x="49" y="88"/>
                  <a:pt x="49" y="88"/>
                  <a:pt x="49" y="88"/>
                </a:cubicBezTo>
                <a:cubicBezTo>
                  <a:pt x="49" y="84"/>
                  <a:pt x="49" y="84"/>
                  <a:pt x="49" y="84"/>
                </a:cubicBezTo>
                <a:cubicBezTo>
                  <a:pt x="44" y="81"/>
                  <a:pt x="40" y="76"/>
                  <a:pt x="38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3" y="70"/>
                  <a:pt x="29" y="66"/>
                  <a:pt x="29" y="61"/>
                </a:cubicBezTo>
                <a:cubicBezTo>
                  <a:pt x="29" y="57"/>
                  <a:pt x="33" y="53"/>
                  <a:pt x="37" y="53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34"/>
                  <a:pt x="48" y="24"/>
                  <a:pt x="60" y="24"/>
                </a:cubicBezTo>
                <a:cubicBezTo>
                  <a:pt x="73" y="24"/>
                  <a:pt x="83" y="34"/>
                  <a:pt x="83" y="47"/>
                </a:cubicBezTo>
                <a:cubicBezTo>
                  <a:pt x="83" y="53"/>
                  <a:pt x="83" y="53"/>
                  <a:pt x="83" y="53"/>
                </a:cubicBezTo>
                <a:cubicBezTo>
                  <a:pt x="88" y="53"/>
                  <a:pt x="92" y="57"/>
                  <a:pt x="92" y="61"/>
                </a:cubicBezTo>
                <a:cubicBezTo>
                  <a:pt x="92" y="66"/>
                  <a:pt x="88" y="70"/>
                  <a:pt x="83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1" y="76"/>
                  <a:pt x="77" y="81"/>
                  <a:pt x="72" y="84"/>
                </a:cubicBezTo>
                <a:cubicBezTo>
                  <a:pt x="72" y="88"/>
                  <a:pt x="72" y="88"/>
                  <a:pt x="72" y="88"/>
                </a:cubicBezTo>
                <a:cubicBezTo>
                  <a:pt x="86" y="94"/>
                  <a:pt x="86" y="94"/>
                  <a:pt x="86" y="94"/>
                </a:cubicBezTo>
                <a:cubicBezTo>
                  <a:pt x="92" y="97"/>
                  <a:pt x="96" y="103"/>
                  <a:pt x="97" y="110"/>
                </a:cubicBezTo>
                <a:cubicBezTo>
                  <a:pt x="143" y="110"/>
                  <a:pt x="143" y="110"/>
                  <a:pt x="143" y="110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1" y="76"/>
                  <a:pt x="97" y="72"/>
                  <a:pt x="97" y="67"/>
                </a:cubicBezTo>
                <a:cubicBezTo>
                  <a:pt x="97" y="35"/>
                  <a:pt x="97" y="35"/>
                  <a:pt x="97" y="35"/>
                </a:cubicBezTo>
                <a:cubicBezTo>
                  <a:pt x="92" y="36"/>
                  <a:pt x="87" y="35"/>
                  <a:pt x="83" y="32"/>
                </a:cubicBezTo>
                <a:cubicBezTo>
                  <a:pt x="78" y="28"/>
                  <a:pt x="76" y="24"/>
                  <a:pt x="75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8"/>
                  <a:pt x="17" y="20"/>
                  <a:pt x="17" y="21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4" y="103"/>
                  <a:pt x="29" y="97"/>
                  <a:pt x="35" y="94"/>
                </a:cubicBezTo>
                <a:close/>
                <a:moveTo>
                  <a:pt x="103" y="90"/>
                </a:moveTo>
                <a:cubicBezTo>
                  <a:pt x="119" y="90"/>
                  <a:pt x="119" y="90"/>
                  <a:pt x="119" y="90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22" y="95"/>
                  <a:pt x="122" y="95"/>
                  <a:pt x="122" y="95"/>
                </a:cubicBezTo>
                <a:cubicBezTo>
                  <a:pt x="122" y="95"/>
                  <a:pt x="121" y="96"/>
                  <a:pt x="120" y="96"/>
                </a:cubicBezTo>
                <a:cubicBezTo>
                  <a:pt x="103" y="96"/>
                  <a:pt x="103" y="96"/>
                  <a:pt x="103" y="96"/>
                </a:cubicBezTo>
                <a:lnTo>
                  <a:pt x="103" y="90"/>
                </a:lnTo>
                <a:close/>
                <a:moveTo>
                  <a:pt x="65" y="138"/>
                </a:moveTo>
                <a:cubicBezTo>
                  <a:pt x="62" y="144"/>
                  <a:pt x="62" y="144"/>
                  <a:pt x="62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6" y="138"/>
                  <a:pt x="96" y="138"/>
                  <a:pt x="96" y="138"/>
                </a:cubicBezTo>
                <a:lnTo>
                  <a:pt x="65" y="138"/>
                </a:lnTo>
                <a:close/>
                <a:moveTo>
                  <a:pt x="61" y="134"/>
                </a:moveTo>
                <a:cubicBezTo>
                  <a:pt x="61" y="133"/>
                  <a:pt x="62" y="133"/>
                  <a:pt x="63" y="133"/>
                </a:cubicBezTo>
                <a:cubicBezTo>
                  <a:pt x="97" y="133"/>
                  <a:pt x="97" y="133"/>
                  <a:pt x="97" y="133"/>
                </a:cubicBezTo>
                <a:cubicBezTo>
                  <a:pt x="99" y="133"/>
                  <a:pt x="100" y="133"/>
                  <a:pt x="100" y="134"/>
                </a:cubicBezTo>
                <a:cubicBezTo>
                  <a:pt x="105" y="144"/>
                  <a:pt x="105" y="144"/>
                  <a:pt x="105" y="144"/>
                </a:cubicBezTo>
                <a:cubicBezTo>
                  <a:pt x="159" y="144"/>
                  <a:pt x="159" y="144"/>
                  <a:pt x="159" y="144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2" y="144"/>
                  <a:pt x="2" y="144"/>
                  <a:pt x="2" y="144"/>
                </a:cubicBezTo>
                <a:cubicBezTo>
                  <a:pt x="56" y="144"/>
                  <a:pt x="56" y="144"/>
                  <a:pt x="56" y="144"/>
                </a:cubicBezTo>
                <a:lnTo>
                  <a:pt x="61" y="134"/>
                </a:lnTo>
                <a:close/>
                <a:moveTo>
                  <a:pt x="143" y="138"/>
                </a:moveTo>
                <a:cubicBezTo>
                  <a:pt x="137" y="138"/>
                  <a:pt x="137" y="138"/>
                  <a:pt x="137" y="138"/>
                </a:cubicBezTo>
                <a:cubicBezTo>
                  <a:pt x="137" y="133"/>
                  <a:pt x="137" y="133"/>
                  <a:pt x="137" y="133"/>
                </a:cubicBezTo>
                <a:cubicBezTo>
                  <a:pt x="143" y="133"/>
                  <a:pt x="143" y="133"/>
                  <a:pt x="143" y="133"/>
                </a:cubicBezTo>
                <a:lnTo>
                  <a:pt x="143" y="138"/>
                </a:lnTo>
                <a:close/>
                <a:moveTo>
                  <a:pt x="135" y="121"/>
                </a:moveTo>
                <a:cubicBezTo>
                  <a:pt x="140" y="121"/>
                  <a:pt x="140" y="121"/>
                  <a:pt x="140" y="121"/>
                </a:cubicBezTo>
                <a:cubicBezTo>
                  <a:pt x="140" y="127"/>
                  <a:pt x="140" y="127"/>
                  <a:pt x="140" y="127"/>
                </a:cubicBezTo>
                <a:cubicBezTo>
                  <a:pt x="135" y="127"/>
                  <a:pt x="135" y="127"/>
                  <a:pt x="135" y="127"/>
                </a:cubicBezTo>
                <a:lnTo>
                  <a:pt x="135" y="121"/>
                </a:lnTo>
                <a:close/>
                <a:moveTo>
                  <a:pt x="132" y="138"/>
                </a:moveTo>
                <a:cubicBezTo>
                  <a:pt x="126" y="138"/>
                  <a:pt x="126" y="138"/>
                  <a:pt x="126" y="138"/>
                </a:cubicBezTo>
                <a:cubicBezTo>
                  <a:pt x="126" y="133"/>
                  <a:pt x="126" y="133"/>
                  <a:pt x="126" y="133"/>
                </a:cubicBezTo>
                <a:cubicBezTo>
                  <a:pt x="132" y="133"/>
                  <a:pt x="132" y="133"/>
                  <a:pt x="132" y="133"/>
                </a:cubicBezTo>
                <a:lnTo>
                  <a:pt x="132" y="138"/>
                </a:lnTo>
                <a:close/>
                <a:moveTo>
                  <a:pt x="123" y="121"/>
                </a:moveTo>
                <a:cubicBezTo>
                  <a:pt x="129" y="121"/>
                  <a:pt x="129" y="121"/>
                  <a:pt x="129" y="121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3" y="127"/>
                  <a:pt x="123" y="127"/>
                  <a:pt x="123" y="127"/>
                </a:cubicBezTo>
                <a:lnTo>
                  <a:pt x="123" y="121"/>
                </a:lnTo>
                <a:close/>
                <a:moveTo>
                  <a:pt x="112" y="121"/>
                </a:moveTo>
                <a:cubicBezTo>
                  <a:pt x="117" y="121"/>
                  <a:pt x="117" y="121"/>
                  <a:pt x="117" y="121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12" y="127"/>
                  <a:pt x="112" y="127"/>
                  <a:pt x="112" y="127"/>
                </a:cubicBezTo>
                <a:lnTo>
                  <a:pt x="112" y="121"/>
                </a:lnTo>
                <a:close/>
                <a:moveTo>
                  <a:pt x="109" y="133"/>
                </a:moveTo>
                <a:cubicBezTo>
                  <a:pt x="120" y="133"/>
                  <a:pt x="120" y="133"/>
                  <a:pt x="120" y="133"/>
                </a:cubicBezTo>
                <a:cubicBezTo>
                  <a:pt x="120" y="138"/>
                  <a:pt x="120" y="138"/>
                  <a:pt x="120" y="138"/>
                </a:cubicBezTo>
                <a:cubicBezTo>
                  <a:pt x="109" y="138"/>
                  <a:pt x="109" y="138"/>
                  <a:pt x="109" y="138"/>
                </a:cubicBezTo>
                <a:lnTo>
                  <a:pt x="109" y="133"/>
                </a:lnTo>
                <a:close/>
                <a:moveTo>
                  <a:pt x="100" y="121"/>
                </a:moveTo>
                <a:cubicBezTo>
                  <a:pt x="106" y="121"/>
                  <a:pt x="106" y="121"/>
                  <a:pt x="106" y="121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0" y="127"/>
                  <a:pt x="100" y="127"/>
                  <a:pt x="100" y="127"/>
                </a:cubicBezTo>
                <a:lnTo>
                  <a:pt x="100" y="121"/>
                </a:lnTo>
                <a:close/>
                <a:moveTo>
                  <a:pt x="89" y="121"/>
                </a:moveTo>
                <a:cubicBezTo>
                  <a:pt x="95" y="121"/>
                  <a:pt x="95" y="121"/>
                  <a:pt x="95" y="121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89" y="127"/>
                  <a:pt x="89" y="127"/>
                  <a:pt x="89" y="127"/>
                </a:cubicBezTo>
                <a:lnTo>
                  <a:pt x="89" y="121"/>
                </a:lnTo>
                <a:close/>
                <a:moveTo>
                  <a:pt x="77" y="121"/>
                </a:moveTo>
                <a:cubicBezTo>
                  <a:pt x="83" y="121"/>
                  <a:pt x="83" y="121"/>
                  <a:pt x="83" y="121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77" y="127"/>
                  <a:pt x="77" y="127"/>
                  <a:pt x="77" y="127"/>
                </a:cubicBezTo>
                <a:lnTo>
                  <a:pt x="77" y="121"/>
                </a:lnTo>
                <a:close/>
                <a:moveTo>
                  <a:pt x="66" y="121"/>
                </a:moveTo>
                <a:cubicBezTo>
                  <a:pt x="72" y="121"/>
                  <a:pt x="72" y="121"/>
                  <a:pt x="72" y="121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66" y="127"/>
                  <a:pt x="66" y="127"/>
                  <a:pt x="66" y="127"/>
                </a:cubicBezTo>
                <a:lnTo>
                  <a:pt x="66" y="121"/>
                </a:lnTo>
                <a:close/>
                <a:moveTo>
                  <a:pt x="43" y="121"/>
                </a:moveTo>
                <a:cubicBezTo>
                  <a:pt x="49" y="121"/>
                  <a:pt x="49" y="121"/>
                  <a:pt x="49" y="121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3" y="127"/>
                  <a:pt x="43" y="127"/>
                  <a:pt x="43" y="127"/>
                </a:cubicBezTo>
                <a:lnTo>
                  <a:pt x="43" y="121"/>
                </a:lnTo>
                <a:close/>
                <a:moveTo>
                  <a:pt x="23" y="138"/>
                </a:moveTo>
                <a:cubicBezTo>
                  <a:pt x="17" y="138"/>
                  <a:pt x="17" y="138"/>
                  <a:pt x="17" y="138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23" y="133"/>
                  <a:pt x="23" y="133"/>
                  <a:pt x="23" y="133"/>
                </a:cubicBezTo>
                <a:lnTo>
                  <a:pt x="23" y="138"/>
                </a:lnTo>
                <a:close/>
                <a:moveTo>
                  <a:pt x="26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26" y="121"/>
                  <a:pt x="26" y="121"/>
                  <a:pt x="26" y="121"/>
                </a:cubicBezTo>
                <a:lnTo>
                  <a:pt x="26" y="127"/>
                </a:lnTo>
                <a:close/>
                <a:moveTo>
                  <a:pt x="35" y="138"/>
                </a:moveTo>
                <a:cubicBezTo>
                  <a:pt x="29" y="138"/>
                  <a:pt x="29" y="138"/>
                  <a:pt x="29" y="138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35" y="133"/>
                  <a:pt x="35" y="133"/>
                  <a:pt x="35" y="133"/>
                </a:cubicBezTo>
                <a:lnTo>
                  <a:pt x="35" y="138"/>
                </a:lnTo>
                <a:close/>
                <a:moveTo>
                  <a:pt x="37" y="127"/>
                </a:moveTo>
                <a:cubicBezTo>
                  <a:pt x="32" y="127"/>
                  <a:pt x="32" y="127"/>
                  <a:pt x="32" y="127"/>
                </a:cubicBezTo>
                <a:cubicBezTo>
                  <a:pt x="32" y="121"/>
                  <a:pt x="32" y="121"/>
                  <a:pt x="32" y="121"/>
                </a:cubicBezTo>
                <a:cubicBezTo>
                  <a:pt x="37" y="121"/>
                  <a:pt x="37" y="121"/>
                  <a:pt x="37" y="121"/>
                </a:cubicBezTo>
                <a:lnTo>
                  <a:pt x="37" y="127"/>
                </a:lnTo>
                <a:close/>
                <a:moveTo>
                  <a:pt x="52" y="138"/>
                </a:moveTo>
                <a:cubicBezTo>
                  <a:pt x="40" y="138"/>
                  <a:pt x="40" y="138"/>
                  <a:pt x="40" y="138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52" y="133"/>
                  <a:pt x="52" y="133"/>
                  <a:pt x="52" y="133"/>
                </a:cubicBezTo>
                <a:lnTo>
                  <a:pt x="52" y="138"/>
                </a:lnTo>
                <a:close/>
                <a:moveTo>
                  <a:pt x="55" y="121"/>
                </a:moveTo>
                <a:cubicBezTo>
                  <a:pt x="60" y="121"/>
                  <a:pt x="60" y="121"/>
                  <a:pt x="60" y="121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55" y="127"/>
                  <a:pt x="55" y="127"/>
                  <a:pt x="55" y="127"/>
                </a:cubicBezTo>
                <a:lnTo>
                  <a:pt x="55" y="121"/>
                </a:lnTo>
                <a:close/>
                <a:moveTo>
                  <a:pt x="0" y="15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0"/>
                  <a:pt x="2" y="161"/>
                  <a:pt x="3" y="161"/>
                </a:cubicBezTo>
                <a:cubicBezTo>
                  <a:pt x="157" y="161"/>
                  <a:pt x="157" y="161"/>
                  <a:pt x="157" y="161"/>
                </a:cubicBezTo>
                <a:cubicBezTo>
                  <a:pt x="159" y="161"/>
                  <a:pt x="160" y="160"/>
                  <a:pt x="160" y="158"/>
                </a:cubicBezTo>
                <a:cubicBezTo>
                  <a:pt x="160" y="150"/>
                  <a:pt x="160" y="150"/>
                  <a:pt x="160" y="150"/>
                </a:cubicBezTo>
                <a:lnTo>
                  <a:pt x="0" y="1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Freeform 200">
            <a:extLst>
              <a:ext uri="{FF2B5EF4-FFF2-40B4-BE49-F238E27FC236}">
                <a16:creationId xmlns:a16="http://schemas.microsoft.com/office/drawing/2014/main" id="{994B4446-CDA6-4381-8521-1D82DA9AC407}"/>
              </a:ext>
            </a:extLst>
          </p:cNvPr>
          <p:cNvSpPr>
            <a:spLocks noEditPoints="1"/>
          </p:cNvSpPr>
          <p:nvPr/>
        </p:nvSpPr>
        <p:spPr bwMode="auto">
          <a:xfrm>
            <a:off x="1287464" y="3576638"/>
            <a:ext cx="255588" cy="254000"/>
          </a:xfrm>
          <a:custGeom>
            <a:avLst/>
            <a:gdLst>
              <a:gd name="T0" fmla="*/ 105 w 161"/>
              <a:gd name="T1" fmla="*/ 8 h 160"/>
              <a:gd name="T2" fmla="*/ 73 w 161"/>
              <a:gd name="T3" fmla="*/ 71 h 160"/>
              <a:gd name="T4" fmla="*/ 80 w 161"/>
              <a:gd name="T5" fmla="*/ 64 h 160"/>
              <a:gd name="T6" fmla="*/ 50 w 161"/>
              <a:gd name="T7" fmla="*/ 120 h 160"/>
              <a:gd name="T8" fmla="*/ 19 w 161"/>
              <a:gd name="T9" fmla="*/ 160 h 160"/>
              <a:gd name="T10" fmla="*/ 44 w 161"/>
              <a:gd name="T11" fmla="*/ 137 h 160"/>
              <a:gd name="T12" fmla="*/ 70 w 161"/>
              <a:gd name="T13" fmla="*/ 117 h 160"/>
              <a:gd name="T14" fmla="*/ 67 w 161"/>
              <a:gd name="T15" fmla="*/ 151 h 160"/>
              <a:gd name="T16" fmla="*/ 50 w 161"/>
              <a:gd name="T17" fmla="*/ 140 h 160"/>
              <a:gd name="T18" fmla="*/ 55 w 161"/>
              <a:gd name="T19" fmla="*/ 120 h 160"/>
              <a:gd name="T20" fmla="*/ 48 w 161"/>
              <a:gd name="T21" fmla="*/ 110 h 160"/>
              <a:gd name="T22" fmla="*/ 86 w 161"/>
              <a:gd name="T23" fmla="*/ 121 h 160"/>
              <a:gd name="T24" fmla="*/ 2 w 161"/>
              <a:gd name="T25" fmla="*/ 121 h 160"/>
              <a:gd name="T26" fmla="*/ 61 w 161"/>
              <a:gd name="T27" fmla="*/ 143 h 160"/>
              <a:gd name="T28" fmla="*/ 61 w 161"/>
              <a:gd name="T29" fmla="*/ 143 h 160"/>
              <a:gd name="T30" fmla="*/ 30 w 161"/>
              <a:gd name="T31" fmla="*/ 143 h 160"/>
              <a:gd name="T32" fmla="*/ 115 w 161"/>
              <a:gd name="T33" fmla="*/ 75 h 160"/>
              <a:gd name="T34" fmla="*/ 161 w 161"/>
              <a:gd name="T35" fmla="*/ 132 h 160"/>
              <a:gd name="T36" fmla="*/ 144 w 161"/>
              <a:gd name="T37" fmla="*/ 72 h 160"/>
              <a:gd name="T38" fmla="*/ 121 w 161"/>
              <a:gd name="T39" fmla="*/ 72 h 160"/>
              <a:gd name="T40" fmla="*/ 121 w 161"/>
              <a:gd name="T41" fmla="*/ 72 h 160"/>
              <a:gd name="T42" fmla="*/ 144 w 161"/>
              <a:gd name="T43" fmla="*/ 129 h 160"/>
              <a:gd name="T44" fmla="*/ 141 w 161"/>
              <a:gd name="T45" fmla="*/ 112 h 160"/>
              <a:gd name="T46" fmla="*/ 132 w 161"/>
              <a:gd name="T47" fmla="*/ 108 h 160"/>
              <a:gd name="T48" fmla="*/ 152 w 161"/>
              <a:gd name="T49" fmla="*/ 100 h 160"/>
              <a:gd name="T50" fmla="*/ 138 w 161"/>
              <a:gd name="T51" fmla="*/ 89 h 160"/>
              <a:gd name="T52" fmla="*/ 87 w 161"/>
              <a:gd name="T53" fmla="*/ 49 h 160"/>
              <a:gd name="T54" fmla="*/ 81 w 161"/>
              <a:gd name="T55" fmla="*/ 25 h 160"/>
              <a:gd name="T56" fmla="*/ 55 w 161"/>
              <a:gd name="T57" fmla="*/ 3 h 160"/>
              <a:gd name="T58" fmla="*/ 38 w 161"/>
              <a:gd name="T59" fmla="*/ 16 h 160"/>
              <a:gd name="T60" fmla="*/ 33 w 161"/>
              <a:gd name="T61" fmla="*/ 26 h 160"/>
              <a:gd name="T62" fmla="*/ 61 w 161"/>
              <a:gd name="T63" fmla="*/ 43 h 160"/>
              <a:gd name="T64" fmla="*/ 61 w 161"/>
              <a:gd name="T65" fmla="*/ 43 h 160"/>
              <a:gd name="T66" fmla="*/ 68 w 161"/>
              <a:gd name="T67" fmla="*/ 31 h 160"/>
              <a:gd name="T68" fmla="*/ 72 w 161"/>
              <a:gd name="T69" fmla="*/ 27 h 160"/>
              <a:gd name="T70" fmla="*/ 58 w 161"/>
              <a:gd name="T71" fmla="*/ 15 h 160"/>
              <a:gd name="T72" fmla="*/ 64 w 161"/>
              <a:gd name="T73" fmla="*/ 94 h 160"/>
              <a:gd name="T74" fmla="*/ 81 w 161"/>
              <a:gd name="T75" fmla="*/ 160 h 160"/>
              <a:gd name="T76" fmla="*/ 135 w 161"/>
              <a:gd name="T77" fmla="*/ 151 h 160"/>
              <a:gd name="T78" fmla="*/ 87 w 161"/>
              <a:gd name="T79" fmla="*/ 143 h 160"/>
              <a:gd name="T80" fmla="*/ 98 w 161"/>
              <a:gd name="T81" fmla="*/ 143 h 160"/>
              <a:gd name="T82" fmla="*/ 104 w 161"/>
              <a:gd name="T83" fmla="*/ 149 h 160"/>
              <a:gd name="T84" fmla="*/ 104 w 161"/>
              <a:gd name="T85" fmla="*/ 149 h 160"/>
              <a:gd name="T86" fmla="*/ 27 w 161"/>
              <a:gd name="T87" fmla="*/ 66 h 160"/>
              <a:gd name="T88" fmla="*/ 27 w 161"/>
              <a:gd name="T89" fmla="*/ 72 h 160"/>
              <a:gd name="T90" fmla="*/ 38 w 161"/>
              <a:gd name="T91" fmla="*/ 61 h 160"/>
              <a:gd name="T92" fmla="*/ 89 w 161"/>
              <a:gd name="T93" fmla="*/ 76 h 160"/>
              <a:gd name="T94" fmla="*/ 104 w 161"/>
              <a:gd name="T95" fmla="*/ 83 h 160"/>
              <a:gd name="T96" fmla="*/ 135 w 161"/>
              <a:gd name="T97" fmla="*/ 55 h 160"/>
              <a:gd name="T98" fmla="*/ 120 w 161"/>
              <a:gd name="T99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1" h="160">
                <a:moveTo>
                  <a:pt x="109" y="18"/>
                </a:moveTo>
                <a:cubicBezTo>
                  <a:pt x="113" y="18"/>
                  <a:pt x="115" y="15"/>
                  <a:pt x="115" y="12"/>
                </a:cubicBezTo>
                <a:cubicBezTo>
                  <a:pt x="115" y="10"/>
                  <a:pt x="114" y="8"/>
                  <a:pt x="112" y="7"/>
                </a:cubicBezTo>
                <a:cubicBezTo>
                  <a:pt x="110" y="6"/>
                  <a:pt x="107" y="7"/>
                  <a:pt x="105" y="8"/>
                </a:cubicBezTo>
                <a:cubicBezTo>
                  <a:pt x="104" y="10"/>
                  <a:pt x="103" y="12"/>
                  <a:pt x="104" y="14"/>
                </a:cubicBezTo>
                <a:cubicBezTo>
                  <a:pt x="105" y="17"/>
                  <a:pt x="107" y="18"/>
                  <a:pt x="109" y="18"/>
                </a:cubicBezTo>
                <a:close/>
                <a:moveTo>
                  <a:pt x="74" y="65"/>
                </a:moveTo>
                <a:cubicBezTo>
                  <a:pt x="73" y="67"/>
                  <a:pt x="72" y="69"/>
                  <a:pt x="73" y="71"/>
                </a:cubicBezTo>
                <a:cubicBezTo>
                  <a:pt x="74" y="73"/>
                  <a:pt x="76" y="75"/>
                  <a:pt x="78" y="75"/>
                </a:cubicBezTo>
                <a:cubicBezTo>
                  <a:pt x="80" y="75"/>
                  <a:pt x="81" y="74"/>
                  <a:pt x="82" y="73"/>
                </a:cubicBezTo>
                <a:cubicBezTo>
                  <a:pt x="83" y="72"/>
                  <a:pt x="84" y="71"/>
                  <a:pt x="84" y="69"/>
                </a:cubicBezTo>
                <a:cubicBezTo>
                  <a:pt x="84" y="67"/>
                  <a:pt x="83" y="65"/>
                  <a:pt x="80" y="64"/>
                </a:cubicBezTo>
                <a:cubicBezTo>
                  <a:pt x="78" y="63"/>
                  <a:pt x="76" y="63"/>
                  <a:pt x="74" y="65"/>
                </a:cubicBezTo>
                <a:close/>
                <a:moveTo>
                  <a:pt x="38" y="120"/>
                </a:moveTo>
                <a:cubicBezTo>
                  <a:pt x="38" y="123"/>
                  <a:pt x="41" y="126"/>
                  <a:pt x="44" y="126"/>
                </a:cubicBezTo>
                <a:cubicBezTo>
                  <a:pt x="47" y="126"/>
                  <a:pt x="50" y="123"/>
                  <a:pt x="50" y="120"/>
                </a:cubicBezTo>
                <a:cubicBezTo>
                  <a:pt x="50" y="117"/>
                  <a:pt x="47" y="114"/>
                  <a:pt x="44" y="114"/>
                </a:cubicBezTo>
                <a:cubicBezTo>
                  <a:pt x="41" y="114"/>
                  <a:pt x="38" y="117"/>
                  <a:pt x="38" y="120"/>
                </a:cubicBezTo>
                <a:close/>
                <a:moveTo>
                  <a:pt x="19" y="117"/>
                </a:moveTo>
                <a:cubicBezTo>
                  <a:pt x="19" y="160"/>
                  <a:pt x="19" y="160"/>
                  <a:pt x="19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38"/>
                  <a:pt x="26" y="137"/>
                  <a:pt x="27" y="137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6" y="137"/>
                  <a:pt x="47" y="138"/>
                  <a:pt x="47" y="14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44" y="98"/>
                  <a:pt x="44" y="98"/>
                  <a:pt x="44" y="98"/>
                </a:cubicBezTo>
                <a:lnTo>
                  <a:pt x="19" y="117"/>
                </a:lnTo>
                <a:close/>
                <a:moveTo>
                  <a:pt x="67" y="140"/>
                </a:moveTo>
                <a:cubicBezTo>
                  <a:pt x="67" y="151"/>
                  <a:pt x="67" y="151"/>
                  <a:pt x="67" y="151"/>
                </a:cubicBezTo>
                <a:cubicBezTo>
                  <a:pt x="67" y="153"/>
                  <a:pt x="66" y="154"/>
                  <a:pt x="64" y="154"/>
                </a:cubicBezTo>
                <a:cubicBezTo>
                  <a:pt x="53" y="154"/>
                  <a:pt x="53" y="154"/>
                  <a:pt x="53" y="154"/>
                </a:cubicBezTo>
                <a:cubicBezTo>
                  <a:pt x="51" y="154"/>
                  <a:pt x="50" y="153"/>
                  <a:pt x="50" y="151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38"/>
                  <a:pt x="51" y="137"/>
                  <a:pt x="53" y="137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6" y="137"/>
                  <a:pt x="67" y="138"/>
                  <a:pt x="67" y="140"/>
                </a:cubicBezTo>
                <a:close/>
                <a:moveTo>
                  <a:pt x="55" y="120"/>
                </a:moveTo>
                <a:cubicBezTo>
                  <a:pt x="55" y="126"/>
                  <a:pt x="50" y="132"/>
                  <a:pt x="44" y="132"/>
                </a:cubicBezTo>
                <a:cubicBezTo>
                  <a:pt x="40" y="132"/>
                  <a:pt x="35" y="129"/>
                  <a:pt x="34" y="125"/>
                </a:cubicBezTo>
                <a:cubicBezTo>
                  <a:pt x="32" y="120"/>
                  <a:pt x="33" y="115"/>
                  <a:pt x="36" y="112"/>
                </a:cubicBezTo>
                <a:cubicBezTo>
                  <a:pt x="39" y="109"/>
                  <a:pt x="44" y="108"/>
                  <a:pt x="48" y="110"/>
                </a:cubicBezTo>
                <a:cubicBezTo>
                  <a:pt x="53" y="111"/>
                  <a:pt x="55" y="116"/>
                  <a:pt x="55" y="120"/>
                </a:cubicBezTo>
                <a:close/>
                <a:moveTo>
                  <a:pt x="46" y="92"/>
                </a:moveTo>
                <a:cubicBezTo>
                  <a:pt x="84" y="120"/>
                  <a:pt x="84" y="120"/>
                  <a:pt x="84" y="120"/>
                </a:cubicBezTo>
                <a:cubicBezTo>
                  <a:pt x="85" y="121"/>
                  <a:pt x="85" y="121"/>
                  <a:pt x="86" y="121"/>
                </a:cubicBezTo>
                <a:cubicBezTo>
                  <a:pt x="88" y="120"/>
                  <a:pt x="88" y="118"/>
                  <a:pt x="87" y="117"/>
                </a:cubicBezTo>
                <a:cubicBezTo>
                  <a:pt x="44" y="87"/>
                  <a:pt x="44" y="87"/>
                  <a:pt x="44" y="87"/>
                </a:cubicBezTo>
                <a:cubicBezTo>
                  <a:pt x="2" y="117"/>
                  <a:pt x="2" y="117"/>
                  <a:pt x="2" y="117"/>
                </a:cubicBezTo>
                <a:cubicBezTo>
                  <a:pt x="0" y="118"/>
                  <a:pt x="0" y="120"/>
                  <a:pt x="2" y="121"/>
                </a:cubicBezTo>
                <a:cubicBezTo>
                  <a:pt x="3" y="121"/>
                  <a:pt x="4" y="121"/>
                  <a:pt x="4" y="120"/>
                </a:cubicBezTo>
                <a:cubicBezTo>
                  <a:pt x="42" y="92"/>
                  <a:pt x="42" y="92"/>
                  <a:pt x="42" y="92"/>
                </a:cubicBezTo>
                <a:cubicBezTo>
                  <a:pt x="43" y="92"/>
                  <a:pt x="45" y="92"/>
                  <a:pt x="46" y="92"/>
                </a:cubicBezTo>
                <a:close/>
                <a:moveTo>
                  <a:pt x="61" y="143"/>
                </a:moveTo>
                <a:cubicBezTo>
                  <a:pt x="55" y="143"/>
                  <a:pt x="55" y="143"/>
                  <a:pt x="55" y="143"/>
                </a:cubicBezTo>
                <a:cubicBezTo>
                  <a:pt x="55" y="149"/>
                  <a:pt x="55" y="149"/>
                  <a:pt x="55" y="149"/>
                </a:cubicBezTo>
                <a:cubicBezTo>
                  <a:pt x="61" y="149"/>
                  <a:pt x="61" y="149"/>
                  <a:pt x="61" y="149"/>
                </a:cubicBezTo>
                <a:lnTo>
                  <a:pt x="61" y="143"/>
                </a:lnTo>
                <a:close/>
                <a:moveTo>
                  <a:pt x="30" y="160"/>
                </a:moveTo>
                <a:cubicBezTo>
                  <a:pt x="41" y="160"/>
                  <a:pt x="41" y="160"/>
                  <a:pt x="41" y="160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30" y="143"/>
                  <a:pt x="30" y="143"/>
                  <a:pt x="30" y="143"/>
                </a:cubicBezTo>
                <a:lnTo>
                  <a:pt x="30" y="160"/>
                </a:lnTo>
                <a:close/>
                <a:moveTo>
                  <a:pt x="152" y="66"/>
                </a:moveTo>
                <a:cubicBezTo>
                  <a:pt x="124" y="66"/>
                  <a:pt x="124" y="66"/>
                  <a:pt x="124" y="66"/>
                </a:cubicBezTo>
                <a:cubicBezTo>
                  <a:pt x="119" y="66"/>
                  <a:pt x="115" y="70"/>
                  <a:pt x="115" y="75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6"/>
                  <a:pt x="119" y="140"/>
                  <a:pt x="124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7" y="140"/>
                  <a:pt x="161" y="136"/>
                  <a:pt x="161" y="132"/>
                </a:cubicBezTo>
                <a:cubicBezTo>
                  <a:pt x="161" y="75"/>
                  <a:pt x="161" y="75"/>
                  <a:pt x="161" y="75"/>
                </a:cubicBezTo>
                <a:cubicBezTo>
                  <a:pt x="161" y="70"/>
                  <a:pt x="157" y="66"/>
                  <a:pt x="152" y="66"/>
                </a:cubicBezTo>
                <a:close/>
                <a:moveTo>
                  <a:pt x="132" y="72"/>
                </a:moveTo>
                <a:cubicBezTo>
                  <a:pt x="144" y="72"/>
                  <a:pt x="144" y="72"/>
                  <a:pt x="144" y="72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32" y="78"/>
                  <a:pt x="132" y="78"/>
                  <a:pt x="132" y="78"/>
                </a:cubicBezTo>
                <a:lnTo>
                  <a:pt x="132" y="72"/>
                </a:lnTo>
                <a:close/>
                <a:moveTo>
                  <a:pt x="121" y="72"/>
                </a:moveTo>
                <a:cubicBezTo>
                  <a:pt x="127" y="72"/>
                  <a:pt x="127" y="72"/>
                  <a:pt x="127" y="72"/>
                </a:cubicBezTo>
                <a:cubicBezTo>
                  <a:pt x="127" y="78"/>
                  <a:pt x="127" y="78"/>
                  <a:pt x="127" y="78"/>
                </a:cubicBezTo>
                <a:cubicBezTo>
                  <a:pt x="121" y="78"/>
                  <a:pt x="121" y="78"/>
                  <a:pt x="121" y="78"/>
                </a:cubicBezTo>
                <a:lnTo>
                  <a:pt x="121" y="72"/>
                </a:lnTo>
                <a:close/>
                <a:moveTo>
                  <a:pt x="144" y="134"/>
                </a:moveTo>
                <a:cubicBezTo>
                  <a:pt x="132" y="134"/>
                  <a:pt x="132" y="134"/>
                  <a:pt x="132" y="134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44" y="129"/>
                  <a:pt x="144" y="129"/>
                  <a:pt x="144" y="129"/>
                </a:cubicBezTo>
                <a:lnTo>
                  <a:pt x="144" y="134"/>
                </a:lnTo>
                <a:close/>
                <a:moveTo>
                  <a:pt x="135" y="117"/>
                </a:moveTo>
                <a:cubicBezTo>
                  <a:pt x="135" y="112"/>
                  <a:pt x="135" y="112"/>
                  <a:pt x="135" y="112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1" y="117"/>
                  <a:pt x="141" y="117"/>
                  <a:pt x="141" y="117"/>
                </a:cubicBezTo>
                <a:lnTo>
                  <a:pt x="135" y="117"/>
                </a:lnTo>
                <a:close/>
                <a:moveTo>
                  <a:pt x="144" y="108"/>
                </a:moveTo>
                <a:cubicBezTo>
                  <a:pt x="141" y="105"/>
                  <a:pt x="135" y="105"/>
                  <a:pt x="132" y="108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33" y="99"/>
                  <a:pt x="142" y="99"/>
                  <a:pt x="148" y="104"/>
                </a:cubicBezTo>
                <a:lnTo>
                  <a:pt x="144" y="108"/>
                </a:lnTo>
                <a:close/>
                <a:moveTo>
                  <a:pt x="152" y="100"/>
                </a:moveTo>
                <a:cubicBezTo>
                  <a:pt x="148" y="97"/>
                  <a:pt x="143" y="95"/>
                  <a:pt x="138" y="95"/>
                </a:cubicBezTo>
                <a:cubicBezTo>
                  <a:pt x="133" y="95"/>
                  <a:pt x="128" y="97"/>
                  <a:pt x="124" y="100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5" y="92"/>
                  <a:pt x="131" y="89"/>
                  <a:pt x="138" y="89"/>
                </a:cubicBezTo>
                <a:cubicBezTo>
                  <a:pt x="145" y="89"/>
                  <a:pt x="151" y="92"/>
                  <a:pt x="156" y="96"/>
                </a:cubicBezTo>
                <a:lnTo>
                  <a:pt x="152" y="100"/>
                </a:lnTo>
                <a:close/>
                <a:moveTo>
                  <a:pt x="30" y="49"/>
                </a:moveTo>
                <a:cubicBezTo>
                  <a:pt x="87" y="49"/>
                  <a:pt x="87" y="49"/>
                  <a:pt x="87" y="49"/>
                </a:cubicBezTo>
                <a:cubicBezTo>
                  <a:pt x="93" y="49"/>
                  <a:pt x="98" y="44"/>
                  <a:pt x="98" y="38"/>
                </a:cubicBezTo>
                <a:cubicBezTo>
                  <a:pt x="98" y="32"/>
                  <a:pt x="93" y="26"/>
                  <a:pt x="87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82" y="26"/>
                  <a:pt x="81" y="26"/>
                  <a:pt x="81" y="25"/>
                </a:cubicBezTo>
                <a:cubicBezTo>
                  <a:pt x="80" y="25"/>
                  <a:pt x="80" y="24"/>
                  <a:pt x="80" y="23"/>
                </a:cubicBezTo>
                <a:cubicBezTo>
                  <a:pt x="82" y="18"/>
                  <a:pt x="81" y="14"/>
                  <a:pt x="79" y="9"/>
                </a:cubicBezTo>
                <a:cubicBezTo>
                  <a:pt x="77" y="5"/>
                  <a:pt x="73" y="2"/>
                  <a:pt x="69" y="1"/>
                </a:cubicBezTo>
                <a:cubicBezTo>
                  <a:pt x="64" y="0"/>
                  <a:pt x="59" y="1"/>
                  <a:pt x="55" y="3"/>
                </a:cubicBezTo>
                <a:cubicBezTo>
                  <a:pt x="51" y="5"/>
                  <a:pt x="49" y="9"/>
                  <a:pt x="48" y="14"/>
                </a:cubicBezTo>
                <a:cubicBezTo>
                  <a:pt x="47" y="14"/>
                  <a:pt x="47" y="15"/>
                  <a:pt x="46" y="16"/>
                </a:cubicBezTo>
                <a:cubicBezTo>
                  <a:pt x="45" y="16"/>
                  <a:pt x="44" y="16"/>
                  <a:pt x="44" y="16"/>
                </a:cubicBezTo>
                <a:cubicBezTo>
                  <a:pt x="42" y="15"/>
                  <a:pt x="40" y="15"/>
                  <a:pt x="38" y="16"/>
                </a:cubicBezTo>
                <a:cubicBezTo>
                  <a:pt x="37" y="17"/>
                  <a:pt x="36" y="19"/>
                  <a:pt x="36" y="21"/>
                </a:cubicBezTo>
                <a:cubicBezTo>
                  <a:pt x="36" y="21"/>
                  <a:pt x="36" y="22"/>
                  <a:pt x="36" y="23"/>
                </a:cubicBezTo>
                <a:cubicBezTo>
                  <a:pt x="36" y="24"/>
                  <a:pt x="36" y="24"/>
                  <a:pt x="36" y="25"/>
                </a:cubicBezTo>
                <a:cubicBezTo>
                  <a:pt x="35" y="26"/>
                  <a:pt x="34" y="26"/>
                  <a:pt x="33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4" y="26"/>
                  <a:pt x="19" y="32"/>
                  <a:pt x="19" y="38"/>
                </a:cubicBezTo>
                <a:cubicBezTo>
                  <a:pt x="19" y="44"/>
                  <a:pt x="24" y="49"/>
                  <a:pt x="30" y="49"/>
                </a:cubicBezTo>
                <a:close/>
                <a:moveTo>
                  <a:pt x="61" y="43"/>
                </a:moveTo>
                <a:cubicBezTo>
                  <a:pt x="55" y="43"/>
                  <a:pt x="55" y="43"/>
                  <a:pt x="55" y="43"/>
                </a:cubicBezTo>
                <a:cubicBezTo>
                  <a:pt x="55" y="38"/>
                  <a:pt x="55" y="38"/>
                  <a:pt x="55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3"/>
                </a:lnTo>
                <a:close/>
                <a:moveTo>
                  <a:pt x="64" y="35"/>
                </a:moveTo>
                <a:cubicBezTo>
                  <a:pt x="61" y="31"/>
                  <a:pt x="56" y="31"/>
                  <a:pt x="52" y="35"/>
                </a:cubicBezTo>
                <a:cubicBezTo>
                  <a:pt x="48" y="31"/>
                  <a:pt x="48" y="31"/>
                  <a:pt x="48" y="31"/>
                </a:cubicBezTo>
                <a:cubicBezTo>
                  <a:pt x="54" y="25"/>
                  <a:pt x="63" y="25"/>
                  <a:pt x="68" y="31"/>
                </a:cubicBezTo>
                <a:lnTo>
                  <a:pt x="64" y="35"/>
                </a:lnTo>
                <a:close/>
                <a:moveTo>
                  <a:pt x="58" y="15"/>
                </a:moveTo>
                <a:cubicBezTo>
                  <a:pt x="65" y="15"/>
                  <a:pt x="72" y="18"/>
                  <a:pt x="76" y="23"/>
                </a:cubicBezTo>
                <a:cubicBezTo>
                  <a:pt x="72" y="27"/>
                  <a:pt x="72" y="27"/>
                  <a:pt x="72" y="27"/>
                </a:cubicBezTo>
                <a:cubicBezTo>
                  <a:pt x="69" y="23"/>
                  <a:pt x="64" y="21"/>
                  <a:pt x="58" y="21"/>
                </a:cubicBezTo>
                <a:cubicBezTo>
                  <a:pt x="53" y="21"/>
                  <a:pt x="48" y="23"/>
                  <a:pt x="44" y="27"/>
                </a:cubicBezTo>
                <a:cubicBezTo>
                  <a:pt x="40" y="23"/>
                  <a:pt x="40" y="23"/>
                  <a:pt x="40" y="23"/>
                </a:cubicBezTo>
                <a:cubicBezTo>
                  <a:pt x="45" y="18"/>
                  <a:pt x="52" y="15"/>
                  <a:pt x="58" y="15"/>
                </a:cubicBezTo>
                <a:close/>
                <a:moveTo>
                  <a:pt x="70" y="98"/>
                </a:moveTo>
                <a:cubicBezTo>
                  <a:pt x="70" y="89"/>
                  <a:pt x="70" y="89"/>
                  <a:pt x="70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94"/>
                  <a:pt x="64" y="94"/>
                  <a:pt x="64" y="94"/>
                </a:cubicBezTo>
                <a:lnTo>
                  <a:pt x="70" y="98"/>
                </a:lnTo>
                <a:close/>
                <a:moveTo>
                  <a:pt x="135" y="154"/>
                </a:moveTo>
                <a:cubicBezTo>
                  <a:pt x="81" y="154"/>
                  <a:pt x="81" y="154"/>
                  <a:pt x="81" y="154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39" y="160"/>
                  <a:pt x="141" y="159"/>
                  <a:pt x="141" y="157"/>
                </a:cubicBezTo>
                <a:cubicBezTo>
                  <a:pt x="141" y="151"/>
                  <a:pt x="141" y="151"/>
                  <a:pt x="141" y="151"/>
                </a:cubicBezTo>
                <a:cubicBezTo>
                  <a:pt x="135" y="151"/>
                  <a:pt x="135" y="151"/>
                  <a:pt x="135" y="151"/>
                </a:cubicBezTo>
                <a:lnTo>
                  <a:pt x="135" y="154"/>
                </a:lnTo>
                <a:close/>
                <a:moveTo>
                  <a:pt x="81" y="149"/>
                </a:moveTo>
                <a:cubicBezTo>
                  <a:pt x="87" y="149"/>
                  <a:pt x="87" y="149"/>
                  <a:pt x="87" y="149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1" y="143"/>
                  <a:pt x="81" y="143"/>
                  <a:pt x="81" y="143"/>
                </a:cubicBezTo>
                <a:lnTo>
                  <a:pt x="81" y="149"/>
                </a:lnTo>
                <a:close/>
                <a:moveTo>
                  <a:pt x="98" y="149"/>
                </a:moveTo>
                <a:cubicBezTo>
                  <a:pt x="98" y="143"/>
                  <a:pt x="98" y="143"/>
                  <a:pt x="98" y="143"/>
                </a:cubicBezTo>
                <a:cubicBezTo>
                  <a:pt x="92" y="143"/>
                  <a:pt x="92" y="143"/>
                  <a:pt x="92" y="143"/>
                </a:cubicBezTo>
                <a:cubicBezTo>
                  <a:pt x="92" y="149"/>
                  <a:pt x="92" y="149"/>
                  <a:pt x="92" y="149"/>
                </a:cubicBezTo>
                <a:lnTo>
                  <a:pt x="98" y="149"/>
                </a:lnTo>
                <a:close/>
                <a:moveTo>
                  <a:pt x="104" y="149"/>
                </a:moveTo>
                <a:cubicBezTo>
                  <a:pt x="109" y="149"/>
                  <a:pt x="109" y="149"/>
                  <a:pt x="109" y="149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4" y="143"/>
                  <a:pt x="104" y="143"/>
                  <a:pt x="104" y="143"/>
                </a:cubicBezTo>
                <a:lnTo>
                  <a:pt x="104" y="149"/>
                </a:lnTo>
                <a:close/>
                <a:moveTo>
                  <a:pt x="27" y="61"/>
                </a:moveTo>
                <a:cubicBezTo>
                  <a:pt x="21" y="61"/>
                  <a:pt x="21" y="61"/>
                  <a:pt x="21" y="61"/>
                </a:cubicBezTo>
                <a:cubicBezTo>
                  <a:pt x="21" y="66"/>
                  <a:pt x="21" y="66"/>
                  <a:pt x="21" y="66"/>
                </a:cubicBezTo>
                <a:cubicBezTo>
                  <a:pt x="27" y="66"/>
                  <a:pt x="27" y="66"/>
                  <a:pt x="27" y="66"/>
                </a:cubicBezTo>
                <a:lnTo>
                  <a:pt x="27" y="61"/>
                </a:lnTo>
                <a:close/>
                <a:moveTo>
                  <a:pt x="21" y="78"/>
                </a:moveTo>
                <a:cubicBezTo>
                  <a:pt x="27" y="78"/>
                  <a:pt x="27" y="78"/>
                  <a:pt x="27" y="78"/>
                </a:cubicBezTo>
                <a:cubicBezTo>
                  <a:pt x="27" y="72"/>
                  <a:pt x="27" y="72"/>
                  <a:pt x="27" y="72"/>
                </a:cubicBezTo>
                <a:cubicBezTo>
                  <a:pt x="21" y="72"/>
                  <a:pt x="21" y="72"/>
                  <a:pt x="21" y="72"/>
                </a:cubicBezTo>
                <a:lnTo>
                  <a:pt x="21" y="78"/>
                </a:lnTo>
                <a:close/>
                <a:moveTo>
                  <a:pt x="38" y="78"/>
                </a:moveTo>
                <a:cubicBezTo>
                  <a:pt x="38" y="61"/>
                  <a:pt x="38" y="61"/>
                  <a:pt x="38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78"/>
                  <a:pt x="33" y="78"/>
                  <a:pt x="33" y="78"/>
                </a:cubicBezTo>
                <a:lnTo>
                  <a:pt x="38" y="78"/>
                </a:lnTo>
                <a:close/>
                <a:moveTo>
                  <a:pt x="89" y="76"/>
                </a:moveTo>
                <a:cubicBezTo>
                  <a:pt x="85" y="80"/>
                  <a:pt x="85" y="80"/>
                  <a:pt x="85" y="80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3"/>
                  <a:pt x="89" y="83"/>
                  <a:pt x="90" y="83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91" y="78"/>
                  <a:pt x="91" y="78"/>
                  <a:pt x="91" y="78"/>
                </a:cubicBezTo>
                <a:lnTo>
                  <a:pt x="89" y="76"/>
                </a:lnTo>
                <a:close/>
                <a:moveTo>
                  <a:pt x="135" y="55"/>
                </a:moveTo>
                <a:cubicBezTo>
                  <a:pt x="141" y="55"/>
                  <a:pt x="141" y="55"/>
                  <a:pt x="141" y="55"/>
                </a:cubicBezTo>
                <a:cubicBezTo>
                  <a:pt x="141" y="41"/>
                  <a:pt x="141" y="41"/>
                  <a:pt x="141" y="41"/>
                </a:cubicBezTo>
                <a:cubicBezTo>
                  <a:pt x="141" y="40"/>
                  <a:pt x="140" y="39"/>
                  <a:pt x="140" y="39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35" y="42"/>
                  <a:pt x="135" y="42"/>
                  <a:pt x="135" y="42"/>
                </a:cubicBezTo>
                <a:lnTo>
                  <a:pt x="135" y="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201">
            <a:extLst>
              <a:ext uri="{FF2B5EF4-FFF2-40B4-BE49-F238E27FC236}">
                <a16:creationId xmlns:a16="http://schemas.microsoft.com/office/drawing/2014/main" id="{365484C1-35C1-4C2F-BA99-F8AC1954E2A3}"/>
              </a:ext>
            </a:extLst>
          </p:cNvPr>
          <p:cNvSpPr>
            <a:spLocks noEditPoints="1"/>
          </p:cNvSpPr>
          <p:nvPr/>
        </p:nvSpPr>
        <p:spPr bwMode="auto">
          <a:xfrm>
            <a:off x="2392364" y="3576638"/>
            <a:ext cx="249238" cy="254000"/>
          </a:xfrm>
          <a:custGeom>
            <a:avLst/>
            <a:gdLst>
              <a:gd name="T0" fmla="*/ 73 w 157"/>
              <a:gd name="T1" fmla="*/ 45 h 160"/>
              <a:gd name="T2" fmla="*/ 70 w 157"/>
              <a:gd name="T3" fmla="*/ 40 h 160"/>
              <a:gd name="T4" fmla="*/ 39 w 157"/>
              <a:gd name="T5" fmla="*/ 68 h 160"/>
              <a:gd name="T6" fmla="*/ 81 w 157"/>
              <a:gd name="T7" fmla="*/ 101 h 160"/>
              <a:gd name="T8" fmla="*/ 59 w 157"/>
              <a:gd name="T9" fmla="*/ 66 h 160"/>
              <a:gd name="T10" fmla="*/ 73 w 157"/>
              <a:gd name="T11" fmla="*/ 73 h 160"/>
              <a:gd name="T12" fmla="*/ 95 w 157"/>
              <a:gd name="T13" fmla="*/ 51 h 160"/>
              <a:gd name="T14" fmla="*/ 54 w 157"/>
              <a:gd name="T15" fmla="*/ 100 h 160"/>
              <a:gd name="T16" fmla="*/ 64 w 157"/>
              <a:gd name="T17" fmla="*/ 93 h 160"/>
              <a:gd name="T18" fmla="*/ 67 w 157"/>
              <a:gd name="T19" fmla="*/ 101 h 160"/>
              <a:gd name="T20" fmla="*/ 149 w 157"/>
              <a:gd name="T21" fmla="*/ 73 h 160"/>
              <a:gd name="T22" fmla="*/ 101 w 157"/>
              <a:gd name="T23" fmla="*/ 101 h 160"/>
              <a:gd name="T24" fmla="*/ 157 w 157"/>
              <a:gd name="T25" fmla="*/ 101 h 160"/>
              <a:gd name="T26" fmla="*/ 118 w 157"/>
              <a:gd name="T27" fmla="*/ 79 h 160"/>
              <a:gd name="T28" fmla="*/ 118 w 157"/>
              <a:gd name="T29" fmla="*/ 79 h 160"/>
              <a:gd name="T30" fmla="*/ 136 w 157"/>
              <a:gd name="T31" fmla="*/ 114 h 160"/>
              <a:gd name="T32" fmla="*/ 129 w 157"/>
              <a:gd name="T33" fmla="*/ 107 h 160"/>
              <a:gd name="T34" fmla="*/ 36 w 157"/>
              <a:gd name="T35" fmla="*/ 87 h 160"/>
              <a:gd name="T36" fmla="*/ 8 w 157"/>
              <a:gd name="T37" fmla="*/ 160 h 160"/>
              <a:gd name="T38" fmla="*/ 36 w 157"/>
              <a:gd name="T39" fmla="*/ 87 h 160"/>
              <a:gd name="T40" fmla="*/ 17 w 157"/>
              <a:gd name="T41" fmla="*/ 98 h 160"/>
              <a:gd name="T42" fmla="*/ 11 w 157"/>
              <a:gd name="T43" fmla="*/ 98 h 160"/>
              <a:gd name="T44" fmla="*/ 17 w 157"/>
              <a:gd name="T45" fmla="*/ 155 h 160"/>
              <a:gd name="T46" fmla="*/ 19 w 157"/>
              <a:gd name="T47" fmla="*/ 138 h 160"/>
              <a:gd name="T48" fmla="*/ 19 w 157"/>
              <a:gd name="T49" fmla="*/ 138 h 160"/>
              <a:gd name="T50" fmla="*/ 32 w 157"/>
              <a:gd name="T51" fmla="*/ 125 h 160"/>
              <a:gd name="T52" fmla="*/ 8 w 157"/>
              <a:gd name="T53" fmla="*/ 121 h 160"/>
              <a:gd name="T54" fmla="*/ 36 w 157"/>
              <a:gd name="T55" fmla="*/ 121 h 160"/>
              <a:gd name="T56" fmla="*/ 101 w 157"/>
              <a:gd name="T57" fmla="*/ 51 h 160"/>
              <a:gd name="T58" fmla="*/ 157 w 157"/>
              <a:gd name="T59" fmla="*/ 84 h 160"/>
              <a:gd name="T60" fmla="*/ 95 w 157"/>
              <a:gd name="T61" fmla="*/ 34 h 160"/>
              <a:gd name="T62" fmla="*/ 94 w 157"/>
              <a:gd name="T63" fmla="*/ 21 h 160"/>
              <a:gd name="T64" fmla="*/ 87 w 157"/>
              <a:gd name="T65" fmla="*/ 23 h 160"/>
              <a:gd name="T66" fmla="*/ 92 w 157"/>
              <a:gd name="T67" fmla="*/ 6 h 160"/>
              <a:gd name="T68" fmla="*/ 92 w 157"/>
              <a:gd name="T69" fmla="*/ 6 h 160"/>
              <a:gd name="T70" fmla="*/ 22 w 157"/>
              <a:gd name="T71" fmla="*/ 11 h 160"/>
              <a:gd name="T72" fmla="*/ 25 w 157"/>
              <a:gd name="T73" fmla="*/ 17 h 160"/>
              <a:gd name="T74" fmla="*/ 14 w 157"/>
              <a:gd name="T75" fmla="*/ 17 h 160"/>
              <a:gd name="T76" fmla="*/ 8 w 157"/>
              <a:gd name="T77" fmla="*/ 28 h 160"/>
              <a:gd name="T78" fmla="*/ 8 w 157"/>
              <a:gd name="T79" fmla="*/ 34 h 160"/>
              <a:gd name="T80" fmla="*/ 14 w 157"/>
              <a:gd name="T81" fmla="*/ 45 h 160"/>
              <a:gd name="T82" fmla="*/ 14 w 157"/>
              <a:gd name="T83" fmla="*/ 45 h 160"/>
              <a:gd name="T84" fmla="*/ 14 w 157"/>
              <a:gd name="T85" fmla="*/ 62 h 160"/>
              <a:gd name="T86" fmla="*/ 8 w 157"/>
              <a:gd name="T87" fmla="*/ 73 h 160"/>
              <a:gd name="T88" fmla="*/ 19 w 157"/>
              <a:gd name="T89" fmla="*/ 0 h 160"/>
              <a:gd name="T90" fmla="*/ 36 w 157"/>
              <a:gd name="T91" fmla="*/ 0 h 160"/>
              <a:gd name="T92" fmla="*/ 36 w 157"/>
              <a:gd name="T93" fmla="*/ 0 h 160"/>
              <a:gd name="T94" fmla="*/ 47 w 157"/>
              <a:gd name="T95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7" h="160">
                <a:moveTo>
                  <a:pt x="59" y="66"/>
                </a:moveTo>
                <a:cubicBezTo>
                  <a:pt x="59" y="65"/>
                  <a:pt x="59" y="64"/>
                  <a:pt x="59" y="63"/>
                </a:cubicBezTo>
                <a:cubicBezTo>
                  <a:pt x="70" y="46"/>
                  <a:pt x="70" y="46"/>
                  <a:pt x="70" y="46"/>
                </a:cubicBezTo>
                <a:cubicBezTo>
                  <a:pt x="71" y="46"/>
                  <a:pt x="72" y="45"/>
                  <a:pt x="73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08" y="40"/>
                  <a:pt x="107" y="40"/>
                  <a:pt x="107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8" y="40"/>
                  <a:pt x="68" y="41"/>
                </a:cubicBezTo>
                <a:cubicBezTo>
                  <a:pt x="51" y="65"/>
                  <a:pt x="51" y="65"/>
                  <a:pt x="51" y="65"/>
                </a:cubicBezTo>
                <a:cubicBezTo>
                  <a:pt x="50" y="67"/>
                  <a:pt x="48" y="68"/>
                  <a:pt x="46" y="68"/>
                </a:cubicBezTo>
                <a:cubicBezTo>
                  <a:pt x="39" y="68"/>
                  <a:pt x="39" y="68"/>
                  <a:pt x="39" y="68"/>
                </a:cubicBezTo>
                <a:cubicBezTo>
                  <a:pt x="39" y="82"/>
                  <a:pt x="39" y="82"/>
                  <a:pt x="39" y="82"/>
                </a:cubicBezTo>
                <a:cubicBezTo>
                  <a:pt x="45" y="83"/>
                  <a:pt x="50" y="89"/>
                  <a:pt x="50" y="95"/>
                </a:cubicBezTo>
                <a:cubicBezTo>
                  <a:pt x="54" y="89"/>
                  <a:pt x="61" y="86"/>
                  <a:pt x="68" y="88"/>
                </a:cubicBezTo>
                <a:cubicBezTo>
                  <a:pt x="74" y="89"/>
                  <a:pt x="80" y="94"/>
                  <a:pt x="81" y="101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95" y="68"/>
                  <a:pt x="95" y="68"/>
                  <a:pt x="95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0" y="68"/>
                  <a:pt x="59" y="67"/>
                  <a:pt x="59" y="66"/>
                </a:cubicBezTo>
                <a:close/>
                <a:moveTo>
                  <a:pt x="73" y="79"/>
                </a:moveTo>
                <a:cubicBezTo>
                  <a:pt x="61" y="79"/>
                  <a:pt x="61" y="79"/>
                  <a:pt x="61" y="79"/>
                </a:cubicBezTo>
                <a:cubicBezTo>
                  <a:pt x="61" y="73"/>
                  <a:pt x="61" y="73"/>
                  <a:pt x="61" y="73"/>
                </a:cubicBezTo>
                <a:cubicBezTo>
                  <a:pt x="73" y="73"/>
                  <a:pt x="73" y="73"/>
                  <a:pt x="73" y="73"/>
                </a:cubicBezTo>
                <a:lnTo>
                  <a:pt x="73" y="79"/>
                </a:lnTo>
                <a:close/>
                <a:moveTo>
                  <a:pt x="67" y="62"/>
                </a:moveTo>
                <a:cubicBezTo>
                  <a:pt x="95" y="62"/>
                  <a:pt x="95" y="62"/>
                  <a:pt x="95" y="62"/>
                </a:cubicBezTo>
                <a:cubicBezTo>
                  <a:pt x="95" y="51"/>
                  <a:pt x="95" y="51"/>
                  <a:pt x="95" y="51"/>
                </a:cubicBezTo>
                <a:cubicBezTo>
                  <a:pt x="74" y="51"/>
                  <a:pt x="74" y="51"/>
                  <a:pt x="74" y="51"/>
                </a:cubicBezTo>
                <a:lnTo>
                  <a:pt x="67" y="62"/>
                </a:lnTo>
                <a:close/>
                <a:moveTo>
                  <a:pt x="64" y="93"/>
                </a:moveTo>
                <a:cubicBezTo>
                  <a:pt x="60" y="93"/>
                  <a:pt x="56" y="96"/>
                  <a:pt x="54" y="100"/>
                </a:cubicBezTo>
                <a:cubicBezTo>
                  <a:pt x="52" y="104"/>
                  <a:pt x="53" y="109"/>
                  <a:pt x="56" y="112"/>
                </a:cubicBezTo>
                <a:cubicBezTo>
                  <a:pt x="60" y="115"/>
                  <a:pt x="64" y="116"/>
                  <a:pt x="69" y="114"/>
                </a:cubicBezTo>
                <a:cubicBezTo>
                  <a:pt x="73" y="113"/>
                  <a:pt x="76" y="109"/>
                  <a:pt x="76" y="104"/>
                </a:cubicBezTo>
                <a:cubicBezTo>
                  <a:pt x="76" y="98"/>
                  <a:pt x="70" y="93"/>
                  <a:pt x="64" y="93"/>
                </a:cubicBezTo>
                <a:close/>
                <a:moveTo>
                  <a:pt x="67" y="107"/>
                </a:moveTo>
                <a:cubicBezTo>
                  <a:pt x="61" y="107"/>
                  <a:pt x="61" y="107"/>
                  <a:pt x="61" y="107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7" y="101"/>
                  <a:pt x="67" y="101"/>
                  <a:pt x="67" y="101"/>
                </a:cubicBezTo>
                <a:lnTo>
                  <a:pt x="67" y="107"/>
                </a:lnTo>
                <a:close/>
                <a:moveTo>
                  <a:pt x="146" y="87"/>
                </a:moveTo>
                <a:cubicBezTo>
                  <a:pt x="146" y="76"/>
                  <a:pt x="146" y="76"/>
                  <a:pt x="146" y="76"/>
                </a:cubicBezTo>
                <a:cubicBezTo>
                  <a:pt x="146" y="74"/>
                  <a:pt x="147" y="73"/>
                  <a:pt x="149" y="73"/>
                </a:cubicBezTo>
                <a:cubicBezTo>
                  <a:pt x="156" y="73"/>
                  <a:pt x="156" y="73"/>
                  <a:pt x="156" y="73"/>
                </a:cubicBezTo>
                <a:cubicBezTo>
                  <a:pt x="155" y="70"/>
                  <a:pt x="152" y="68"/>
                  <a:pt x="149" y="68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6" y="93"/>
                  <a:pt x="123" y="87"/>
                  <a:pt x="132" y="87"/>
                </a:cubicBezTo>
                <a:cubicBezTo>
                  <a:pt x="140" y="87"/>
                  <a:pt x="147" y="93"/>
                  <a:pt x="148" y="101"/>
                </a:cubicBezTo>
                <a:cubicBezTo>
                  <a:pt x="157" y="101"/>
                  <a:pt x="157" y="101"/>
                  <a:pt x="157" y="101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47" y="90"/>
                  <a:pt x="146" y="89"/>
                  <a:pt x="146" y="87"/>
                </a:cubicBezTo>
                <a:close/>
                <a:moveTo>
                  <a:pt x="118" y="79"/>
                </a:moveTo>
                <a:cubicBezTo>
                  <a:pt x="106" y="79"/>
                  <a:pt x="106" y="79"/>
                  <a:pt x="106" y="79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18" y="73"/>
                  <a:pt x="118" y="73"/>
                  <a:pt x="118" y="73"/>
                </a:cubicBezTo>
                <a:lnTo>
                  <a:pt x="118" y="79"/>
                </a:lnTo>
                <a:close/>
                <a:moveTo>
                  <a:pt x="132" y="93"/>
                </a:moveTo>
                <a:cubicBezTo>
                  <a:pt x="127" y="93"/>
                  <a:pt x="123" y="96"/>
                  <a:pt x="121" y="100"/>
                </a:cubicBezTo>
                <a:cubicBezTo>
                  <a:pt x="120" y="104"/>
                  <a:pt x="121" y="109"/>
                  <a:pt x="124" y="112"/>
                </a:cubicBezTo>
                <a:cubicBezTo>
                  <a:pt x="127" y="115"/>
                  <a:pt x="132" y="116"/>
                  <a:pt x="136" y="114"/>
                </a:cubicBezTo>
                <a:cubicBezTo>
                  <a:pt x="140" y="113"/>
                  <a:pt x="143" y="109"/>
                  <a:pt x="143" y="104"/>
                </a:cubicBezTo>
                <a:cubicBezTo>
                  <a:pt x="143" y="98"/>
                  <a:pt x="138" y="93"/>
                  <a:pt x="132" y="93"/>
                </a:cubicBezTo>
                <a:close/>
                <a:moveTo>
                  <a:pt x="134" y="107"/>
                </a:moveTo>
                <a:cubicBezTo>
                  <a:pt x="129" y="107"/>
                  <a:pt x="129" y="107"/>
                  <a:pt x="129" y="107"/>
                </a:cubicBezTo>
                <a:cubicBezTo>
                  <a:pt x="129" y="101"/>
                  <a:pt x="129" y="101"/>
                  <a:pt x="129" y="101"/>
                </a:cubicBezTo>
                <a:cubicBezTo>
                  <a:pt x="134" y="101"/>
                  <a:pt x="134" y="101"/>
                  <a:pt x="134" y="101"/>
                </a:cubicBezTo>
                <a:lnTo>
                  <a:pt x="134" y="107"/>
                </a:lnTo>
                <a:close/>
                <a:moveTo>
                  <a:pt x="36" y="87"/>
                </a:moveTo>
                <a:cubicBezTo>
                  <a:pt x="8" y="87"/>
                  <a:pt x="8" y="87"/>
                  <a:pt x="8" y="87"/>
                </a:cubicBezTo>
                <a:cubicBezTo>
                  <a:pt x="4" y="87"/>
                  <a:pt x="0" y="91"/>
                  <a:pt x="0" y="9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41" y="160"/>
                  <a:pt x="45" y="156"/>
                  <a:pt x="45" y="152"/>
                </a:cubicBezTo>
                <a:cubicBezTo>
                  <a:pt x="45" y="96"/>
                  <a:pt x="45" y="96"/>
                  <a:pt x="45" y="96"/>
                </a:cubicBezTo>
                <a:cubicBezTo>
                  <a:pt x="45" y="91"/>
                  <a:pt x="41" y="87"/>
                  <a:pt x="36" y="87"/>
                </a:cubicBezTo>
                <a:close/>
                <a:moveTo>
                  <a:pt x="17" y="93"/>
                </a:moveTo>
                <a:cubicBezTo>
                  <a:pt x="28" y="93"/>
                  <a:pt x="28" y="93"/>
                  <a:pt x="28" y="93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8"/>
                  <a:pt x="17" y="98"/>
                  <a:pt x="17" y="98"/>
                </a:cubicBezTo>
                <a:lnTo>
                  <a:pt x="17" y="93"/>
                </a:lnTo>
                <a:close/>
                <a:moveTo>
                  <a:pt x="5" y="93"/>
                </a:moveTo>
                <a:cubicBezTo>
                  <a:pt x="11" y="93"/>
                  <a:pt x="11" y="93"/>
                  <a:pt x="11" y="93"/>
                </a:cubicBezTo>
                <a:cubicBezTo>
                  <a:pt x="11" y="98"/>
                  <a:pt x="11" y="98"/>
                  <a:pt x="11" y="98"/>
                </a:cubicBezTo>
                <a:cubicBezTo>
                  <a:pt x="5" y="98"/>
                  <a:pt x="5" y="98"/>
                  <a:pt x="5" y="98"/>
                </a:cubicBezTo>
                <a:lnTo>
                  <a:pt x="5" y="93"/>
                </a:lnTo>
                <a:close/>
                <a:moveTo>
                  <a:pt x="28" y="155"/>
                </a:moveTo>
                <a:cubicBezTo>
                  <a:pt x="17" y="155"/>
                  <a:pt x="17" y="155"/>
                  <a:pt x="17" y="155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28" y="149"/>
                  <a:pt x="28" y="149"/>
                  <a:pt x="28" y="149"/>
                </a:cubicBezTo>
                <a:lnTo>
                  <a:pt x="28" y="155"/>
                </a:lnTo>
                <a:close/>
                <a:moveTo>
                  <a:pt x="19" y="138"/>
                </a:moveTo>
                <a:cubicBezTo>
                  <a:pt x="19" y="132"/>
                  <a:pt x="19" y="132"/>
                  <a:pt x="19" y="132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5" y="138"/>
                  <a:pt x="25" y="138"/>
                  <a:pt x="25" y="138"/>
                </a:cubicBezTo>
                <a:lnTo>
                  <a:pt x="19" y="138"/>
                </a:lnTo>
                <a:close/>
                <a:moveTo>
                  <a:pt x="28" y="129"/>
                </a:moveTo>
                <a:cubicBezTo>
                  <a:pt x="25" y="126"/>
                  <a:pt x="20" y="126"/>
                  <a:pt x="16" y="129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20"/>
                  <a:pt x="27" y="120"/>
                  <a:pt x="32" y="125"/>
                </a:cubicBezTo>
                <a:lnTo>
                  <a:pt x="28" y="129"/>
                </a:lnTo>
                <a:close/>
                <a:moveTo>
                  <a:pt x="36" y="121"/>
                </a:moveTo>
                <a:cubicBezTo>
                  <a:pt x="32" y="117"/>
                  <a:pt x="27" y="115"/>
                  <a:pt x="22" y="115"/>
                </a:cubicBezTo>
                <a:cubicBezTo>
                  <a:pt x="17" y="115"/>
                  <a:pt x="12" y="117"/>
                  <a:pt x="8" y="121"/>
                </a:cubicBezTo>
                <a:cubicBezTo>
                  <a:pt x="4" y="117"/>
                  <a:pt x="4" y="117"/>
                  <a:pt x="4" y="117"/>
                </a:cubicBezTo>
                <a:cubicBezTo>
                  <a:pt x="9" y="112"/>
                  <a:pt x="15" y="110"/>
                  <a:pt x="22" y="110"/>
                </a:cubicBezTo>
                <a:cubicBezTo>
                  <a:pt x="29" y="110"/>
                  <a:pt x="35" y="112"/>
                  <a:pt x="40" y="117"/>
                </a:cubicBezTo>
                <a:lnTo>
                  <a:pt x="36" y="121"/>
                </a:lnTo>
                <a:close/>
                <a:moveTo>
                  <a:pt x="101" y="62"/>
                </a:moveTo>
                <a:cubicBezTo>
                  <a:pt x="126" y="62"/>
                  <a:pt x="126" y="62"/>
                  <a:pt x="126" y="62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1" y="51"/>
                  <a:pt x="101" y="51"/>
                  <a:pt x="101" y="51"/>
                </a:cubicBezTo>
                <a:lnTo>
                  <a:pt x="101" y="62"/>
                </a:lnTo>
                <a:close/>
                <a:moveTo>
                  <a:pt x="151" y="79"/>
                </a:moveTo>
                <a:cubicBezTo>
                  <a:pt x="151" y="84"/>
                  <a:pt x="151" y="84"/>
                  <a:pt x="151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79"/>
                  <a:pt x="157" y="79"/>
                  <a:pt x="157" y="79"/>
                </a:cubicBezTo>
                <a:lnTo>
                  <a:pt x="151" y="79"/>
                </a:lnTo>
                <a:close/>
                <a:moveTo>
                  <a:pt x="95" y="29"/>
                </a:moveTo>
                <a:cubicBezTo>
                  <a:pt x="95" y="34"/>
                  <a:pt x="95" y="34"/>
                  <a:pt x="95" y="34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1" y="28"/>
                  <a:pt x="100" y="27"/>
                  <a:pt x="100" y="26"/>
                </a:cubicBezTo>
                <a:cubicBezTo>
                  <a:pt x="94" y="21"/>
                  <a:pt x="94" y="21"/>
                  <a:pt x="94" y="21"/>
                </a:cubicBezTo>
                <a:cubicBezTo>
                  <a:pt x="90" y="25"/>
                  <a:pt x="90" y="25"/>
                  <a:pt x="90" y="25"/>
                </a:cubicBezTo>
                <a:lnTo>
                  <a:pt x="95" y="29"/>
                </a:lnTo>
                <a:close/>
                <a:moveTo>
                  <a:pt x="81" y="23"/>
                </a:moveTo>
                <a:cubicBezTo>
                  <a:pt x="87" y="23"/>
                  <a:pt x="87" y="23"/>
                  <a:pt x="87" y="23"/>
                </a:cubicBezTo>
                <a:cubicBezTo>
                  <a:pt x="87" y="20"/>
                  <a:pt x="89" y="17"/>
                  <a:pt x="92" y="17"/>
                </a:cubicBezTo>
                <a:cubicBezTo>
                  <a:pt x="92" y="11"/>
                  <a:pt x="92" y="11"/>
                  <a:pt x="92" y="11"/>
                </a:cubicBezTo>
                <a:cubicBezTo>
                  <a:pt x="86" y="11"/>
                  <a:pt x="81" y="16"/>
                  <a:pt x="81" y="23"/>
                </a:cubicBezTo>
                <a:close/>
                <a:moveTo>
                  <a:pt x="92" y="6"/>
                </a:moveTo>
                <a:cubicBezTo>
                  <a:pt x="92" y="0"/>
                  <a:pt x="92" y="0"/>
                  <a:pt x="92" y="0"/>
                </a:cubicBezTo>
                <a:cubicBezTo>
                  <a:pt x="80" y="0"/>
                  <a:pt x="70" y="10"/>
                  <a:pt x="70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13"/>
                  <a:pt x="83" y="6"/>
                  <a:pt x="92" y="6"/>
                </a:cubicBezTo>
                <a:close/>
                <a:moveTo>
                  <a:pt x="25" y="17"/>
                </a:moveTo>
                <a:cubicBezTo>
                  <a:pt x="56" y="17"/>
                  <a:pt x="56" y="17"/>
                  <a:pt x="56" y="17"/>
                </a:cubicBezTo>
                <a:cubicBezTo>
                  <a:pt x="56" y="11"/>
                  <a:pt x="56" y="11"/>
                  <a:pt x="56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19" y="13"/>
                  <a:pt x="19" y="14"/>
                </a:cubicBezTo>
                <a:cubicBezTo>
                  <a:pt x="19" y="76"/>
                  <a:pt x="19" y="76"/>
                  <a:pt x="19" y="76"/>
                </a:cubicBezTo>
                <a:cubicBezTo>
                  <a:pt x="25" y="76"/>
                  <a:pt x="25" y="76"/>
                  <a:pt x="25" y="76"/>
                </a:cubicBezTo>
                <a:lnTo>
                  <a:pt x="25" y="17"/>
                </a:lnTo>
                <a:close/>
                <a:moveTo>
                  <a:pt x="14" y="11"/>
                </a:moveTo>
                <a:cubicBezTo>
                  <a:pt x="8" y="11"/>
                  <a:pt x="8" y="11"/>
                  <a:pt x="8" y="11"/>
                </a:cubicBezTo>
                <a:cubicBezTo>
                  <a:pt x="8" y="17"/>
                  <a:pt x="8" y="17"/>
                  <a:pt x="8" y="17"/>
                </a:cubicBezTo>
                <a:cubicBezTo>
                  <a:pt x="14" y="17"/>
                  <a:pt x="14" y="17"/>
                  <a:pt x="14" y="17"/>
                </a:cubicBezTo>
                <a:lnTo>
                  <a:pt x="14" y="11"/>
                </a:lnTo>
                <a:close/>
                <a:moveTo>
                  <a:pt x="14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28"/>
                  <a:pt x="8" y="28"/>
                  <a:pt x="8" y="28"/>
                </a:cubicBezTo>
                <a:cubicBezTo>
                  <a:pt x="14" y="28"/>
                  <a:pt x="14" y="28"/>
                  <a:pt x="14" y="28"/>
                </a:cubicBezTo>
                <a:lnTo>
                  <a:pt x="14" y="23"/>
                </a:lnTo>
                <a:close/>
                <a:moveTo>
                  <a:pt x="14" y="34"/>
                </a:moveTo>
                <a:cubicBezTo>
                  <a:pt x="8" y="34"/>
                  <a:pt x="8" y="34"/>
                  <a:pt x="8" y="34"/>
                </a:cubicBezTo>
                <a:cubicBezTo>
                  <a:pt x="8" y="40"/>
                  <a:pt x="8" y="40"/>
                  <a:pt x="8" y="40"/>
                </a:cubicBezTo>
                <a:cubicBezTo>
                  <a:pt x="14" y="40"/>
                  <a:pt x="14" y="40"/>
                  <a:pt x="14" y="40"/>
                </a:cubicBezTo>
                <a:lnTo>
                  <a:pt x="14" y="34"/>
                </a:lnTo>
                <a:close/>
                <a:moveTo>
                  <a:pt x="14" y="45"/>
                </a:moveTo>
                <a:cubicBezTo>
                  <a:pt x="8" y="45"/>
                  <a:pt x="8" y="45"/>
                  <a:pt x="8" y="45"/>
                </a:cubicBezTo>
                <a:cubicBezTo>
                  <a:pt x="8" y="51"/>
                  <a:pt x="8" y="51"/>
                  <a:pt x="8" y="51"/>
                </a:cubicBezTo>
                <a:cubicBezTo>
                  <a:pt x="14" y="51"/>
                  <a:pt x="14" y="51"/>
                  <a:pt x="14" y="51"/>
                </a:cubicBezTo>
                <a:lnTo>
                  <a:pt x="14" y="45"/>
                </a:lnTo>
                <a:close/>
                <a:moveTo>
                  <a:pt x="14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62"/>
                  <a:pt x="8" y="62"/>
                  <a:pt x="8" y="62"/>
                </a:cubicBezTo>
                <a:cubicBezTo>
                  <a:pt x="14" y="62"/>
                  <a:pt x="14" y="62"/>
                  <a:pt x="14" y="62"/>
                </a:cubicBezTo>
                <a:lnTo>
                  <a:pt x="14" y="56"/>
                </a:lnTo>
                <a:close/>
                <a:moveTo>
                  <a:pt x="14" y="68"/>
                </a:moveTo>
                <a:cubicBezTo>
                  <a:pt x="8" y="68"/>
                  <a:pt x="8" y="68"/>
                  <a:pt x="8" y="68"/>
                </a:cubicBezTo>
                <a:cubicBezTo>
                  <a:pt x="8" y="73"/>
                  <a:pt x="8" y="73"/>
                  <a:pt x="8" y="73"/>
                </a:cubicBezTo>
                <a:cubicBezTo>
                  <a:pt x="14" y="73"/>
                  <a:pt x="14" y="73"/>
                  <a:pt x="14" y="73"/>
                </a:cubicBezTo>
                <a:lnTo>
                  <a:pt x="14" y="68"/>
                </a:lnTo>
                <a:close/>
                <a:moveTo>
                  <a:pt x="25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6"/>
                  <a:pt x="19" y="6"/>
                  <a:pt x="19" y="6"/>
                </a:cubicBezTo>
                <a:cubicBezTo>
                  <a:pt x="25" y="6"/>
                  <a:pt x="25" y="6"/>
                  <a:pt x="25" y="6"/>
                </a:cubicBezTo>
                <a:lnTo>
                  <a:pt x="25" y="0"/>
                </a:lnTo>
                <a:close/>
                <a:moveTo>
                  <a:pt x="36" y="0"/>
                </a:moveTo>
                <a:cubicBezTo>
                  <a:pt x="31" y="0"/>
                  <a:pt x="31" y="0"/>
                  <a:pt x="31" y="0"/>
                </a:cubicBezTo>
                <a:cubicBezTo>
                  <a:pt x="31" y="6"/>
                  <a:pt x="31" y="6"/>
                  <a:pt x="31" y="6"/>
                </a:cubicBezTo>
                <a:cubicBezTo>
                  <a:pt x="36" y="6"/>
                  <a:pt x="36" y="6"/>
                  <a:pt x="36" y="6"/>
                </a:cubicBezTo>
                <a:lnTo>
                  <a:pt x="36" y="0"/>
                </a:lnTo>
                <a:close/>
                <a:moveTo>
                  <a:pt x="47" y="0"/>
                </a:moveTo>
                <a:cubicBezTo>
                  <a:pt x="42" y="0"/>
                  <a:pt x="42" y="0"/>
                  <a:pt x="42" y="0"/>
                </a:cubicBezTo>
                <a:cubicBezTo>
                  <a:pt x="42" y="6"/>
                  <a:pt x="42" y="6"/>
                  <a:pt x="42" y="6"/>
                </a:cubicBezTo>
                <a:cubicBezTo>
                  <a:pt x="47" y="6"/>
                  <a:pt x="47" y="6"/>
                  <a:pt x="47" y="6"/>
                </a:cubicBezTo>
                <a:lnTo>
                  <a:pt x="4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202">
            <a:extLst>
              <a:ext uri="{FF2B5EF4-FFF2-40B4-BE49-F238E27FC236}">
                <a16:creationId xmlns:a16="http://schemas.microsoft.com/office/drawing/2014/main" id="{4526E7F5-FCFF-41D7-985C-7BC7F99DBBCF}"/>
              </a:ext>
            </a:extLst>
          </p:cNvPr>
          <p:cNvSpPr>
            <a:spLocks noEditPoints="1"/>
          </p:cNvSpPr>
          <p:nvPr/>
        </p:nvSpPr>
        <p:spPr bwMode="auto">
          <a:xfrm>
            <a:off x="1906589" y="3663951"/>
            <a:ext cx="73025" cy="125413"/>
          </a:xfrm>
          <a:custGeom>
            <a:avLst/>
            <a:gdLst>
              <a:gd name="T0" fmla="*/ 37 w 46"/>
              <a:gd name="T1" fmla="*/ 0 h 79"/>
              <a:gd name="T2" fmla="*/ 9 w 46"/>
              <a:gd name="T3" fmla="*/ 0 h 79"/>
              <a:gd name="T4" fmla="*/ 0 w 46"/>
              <a:gd name="T5" fmla="*/ 8 h 79"/>
              <a:gd name="T6" fmla="*/ 0 w 46"/>
              <a:gd name="T7" fmla="*/ 62 h 79"/>
              <a:gd name="T8" fmla="*/ 7 w 46"/>
              <a:gd name="T9" fmla="*/ 72 h 79"/>
              <a:gd name="T10" fmla="*/ 9 w 46"/>
              <a:gd name="T11" fmla="*/ 74 h 79"/>
              <a:gd name="T12" fmla="*/ 9 w 46"/>
              <a:gd name="T13" fmla="*/ 74 h 79"/>
              <a:gd name="T14" fmla="*/ 12 w 46"/>
              <a:gd name="T15" fmla="*/ 72 h 79"/>
              <a:gd name="T16" fmla="*/ 15 w 46"/>
              <a:gd name="T17" fmla="*/ 59 h 79"/>
              <a:gd name="T18" fmla="*/ 26 w 46"/>
              <a:gd name="T19" fmla="*/ 53 h 79"/>
              <a:gd name="T20" fmla="*/ 32 w 46"/>
              <a:gd name="T21" fmla="*/ 64 h 79"/>
              <a:gd name="T22" fmla="*/ 28 w 46"/>
              <a:gd name="T23" fmla="*/ 79 h 79"/>
              <a:gd name="T24" fmla="*/ 37 w 46"/>
              <a:gd name="T25" fmla="*/ 79 h 79"/>
              <a:gd name="T26" fmla="*/ 46 w 46"/>
              <a:gd name="T27" fmla="*/ 71 h 79"/>
              <a:gd name="T28" fmla="*/ 46 w 46"/>
              <a:gd name="T29" fmla="*/ 8 h 79"/>
              <a:gd name="T30" fmla="*/ 37 w 46"/>
              <a:gd name="T31" fmla="*/ 0 h 79"/>
              <a:gd name="T32" fmla="*/ 20 w 46"/>
              <a:gd name="T33" fmla="*/ 5 h 79"/>
              <a:gd name="T34" fmla="*/ 37 w 46"/>
              <a:gd name="T35" fmla="*/ 5 h 79"/>
              <a:gd name="T36" fmla="*/ 37 w 46"/>
              <a:gd name="T37" fmla="*/ 11 h 79"/>
              <a:gd name="T38" fmla="*/ 20 w 46"/>
              <a:gd name="T39" fmla="*/ 11 h 79"/>
              <a:gd name="T40" fmla="*/ 20 w 46"/>
              <a:gd name="T41" fmla="*/ 5 h 79"/>
              <a:gd name="T42" fmla="*/ 9 w 46"/>
              <a:gd name="T43" fmla="*/ 5 h 79"/>
              <a:gd name="T44" fmla="*/ 15 w 46"/>
              <a:gd name="T45" fmla="*/ 5 h 79"/>
              <a:gd name="T46" fmla="*/ 15 w 46"/>
              <a:gd name="T47" fmla="*/ 11 h 79"/>
              <a:gd name="T48" fmla="*/ 9 w 46"/>
              <a:gd name="T49" fmla="*/ 11 h 79"/>
              <a:gd name="T50" fmla="*/ 9 w 46"/>
              <a:gd name="T51" fmla="*/ 5 h 79"/>
              <a:gd name="T52" fmla="*/ 26 w 46"/>
              <a:gd name="T53" fmla="*/ 48 h 79"/>
              <a:gd name="T54" fmla="*/ 20 w 46"/>
              <a:gd name="T55" fmla="*/ 48 h 79"/>
              <a:gd name="T56" fmla="*/ 20 w 46"/>
              <a:gd name="T57" fmla="*/ 42 h 79"/>
              <a:gd name="T58" fmla="*/ 26 w 46"/>
              <a:gd name="T59" fmla="*/ 42 h 79"/>
              <a:gd name="T60" fmla="*/ 26 w 46"/>
              <a:gd name="T61" fmla="*/ 48 h 79"/>
              <a:gd name="T62" fmla="*/ 29 w 46"/>
              <a:gd name="T63" fmla="*/ 39 h 79"/>
              <a:gd name="T64" fmla="*/ 17 w 46"/>
              <a:gd name="T65" fmla="*/ 39 h 79"/>
              <a:gd name="T66" fmla="*/ 13 w 46"/>
              <a:gd name="T67" fmla="*/ 35 h 79"/>
              <a:gd name="T68" fmla="*/ 33 w 46"/>
              <a:gd name="T69" fmla="*/ 35 h 79"/>
              <a:gd name="T70" fmla="*/ 29 w 46"/>
              <a:gd name="T71" fmla="*/ 39 h 79"/>
              <a:gd name="T72" fmla="*/ 37 w 46"/>
              <a:gd name="T73" fmla="*/ 31 h 79"/>
              <a:gd name="T74" fmla="*/ 9 w 46"/>
              <a:gd name="T75" fmla="*/ 31 h 79"/>
              <a:gd name="T76" fmla="*/ 5 w 46"/>
              <a:gd name="T77" fmla="*/ 27 h 79"/>
              <a:gd name="T78" fmla="*/ 41 w 46"/>
              <a:gd name="T79" fmla="*/ 27 h 79"/>
              <a:gd name="T80" fmla="*/ 37 w 46"/>
              <a:gd name="T81" fmla="*/ 3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" h="79">
                <a:moveTo>
                  <a:pt x="37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2"/>
                  <a:pt x="0" y="62"/>
                  <a:pt x="0" y="62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3"/>
                  <a:pt x="8" y="74"/>
                  <a:pt x="9" y="74"/>
                </a:cubicBezTo>
                <a:cubicBezTo>
                  <a:pt x="9" y="74"/>
                  <a:pt x="9" y="74"/>
                  <a:pt x="9" y="74"/>
                </a:cubicBezTo>
                <a:cubicBezTo>
                  <a:pt x="11" y="74"/>
                  <a:pt x="12" y="73"/>
                  <a:pt x="12" y="72"/>
                </a:cubicBezTo>
                <a:cubicBezTo>
                  <a:pt x="15" y="59"/>
                  <a:pt x="15" y="59"/>
                  <a:pt x="15" y="59"/>
                </a:cubicBezTo>
                <a:cubicBezTo>
                  <a:pt x="17" y="55"/>
                  <a:pt x="21" y="52"/>
                  <a:pt x="26" y="53"/>
                </a:cubicBezTo>
                <a:cubicBezTo>
                  <a:pt x="30" y="55"/>
                  <a:pt x="33" y="59"/>
                  <a:pt x="32" y="64"/>
                </a:cubicBezTo>
                <a:cubicBezTo>
                  <a:pt x="28" y="79"/>
                  <a:pt x="28" y="79"/>
                  <a:pt x="28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42" y="79"/>
                  <a:pt x="46" y="76"/>
                  <a:pt x="46" y="71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3"/>
                  <a:pt x="42" y="0"/>
                  <a:pt x="37" y="0"/>
                </a:cubicBezTo>
                <a:close/>
                <a:moveTo>
                  <a:pt x="20" y="5"/>
                </a:moveTo>
                <a:cubicBezTo>
                  <a:pt x="37" y="5"/>
                  <a:pt x="37" y="5"/>
                  <a:pt x="37" y="5"/>
                </a:cubicBezTo>
                <a:cubicBezTo>
                  <a:pt x="37" y="11"/>
                  <a:pt x="37" y="11"/>
                  <a:pt x="37" y="11"/>
                </a:cubicBezTo>
                <a:cubicBezTo>
                  <a:pt x="20" y="11"/>
                  <a:pt x="20" y="11"/>
                  <a:pt x="20" y="11"/>
                </a:cubicBezTo>
                <a:lnTo>
                  <a:pt x="20" y="5"/>
                </a:lnTo>
                <a:close/>
                <a:moveTo>
                  <a:pt x="9" y="5"/>
                </a:moveTo>
                <a:cubicBezTo>
                  <a:pt x="15" y="5"/>
                  <a:pt x="15" y="5"/>
                  <a:pt x="15" y="5"/>
                </a:cubicBezTo>
                <a:cubicBezTo>
                  <a:pt x="15" y="11"/>
                  <a:pt x="15" y="11"/>
                  <a:pt x="15" y="11"/>
                </a:cubicBezTo>
                <a:cubicBezTo>
                  <a:pt x="9" y="11"/>
                  <a:pt x="9" y="11"/>
                  <a:pt x="9" y="11"/>
                </a:cubicBezTo>
                <a:lnTo>
                  <a:pt x="9" y="5"/>
                </a:lnTo>
                <a:close/>
                <a:moveTo>
                  <a:pt x="26" y="48"/>
                </a:moveTo>
                <a:cubicBezTo>
                  <a:pt x="20" y="48"/>
                  <a:pt x="20" y="48"/>
                  <a:pt x="20" y="48"/>
                </a:cubicBezTo>
                <a:cubicBezTo>
                  <a:pt x="20" y="42"/>
                  <a:pt x="20" y="42"/>
                  <a:pt x="20" y="42"/>
                </a:cubicBezTo>
                <a:cubicBezTo>
                  <a:pt x="26" y="42"/>
                  <a:pt x="26" y="42"/>
                  <a:pt x="26" y="42"/>
                </a:cubicBezTo>
                <a:lnTo>
                  <a:pt x="26" y="48"/>
                </a:lnTo>
                <a:close/>
                <a:moveTo>
                  <a:pt x="29" y="39"/>
                </a:moveTo>
                <a:cubicBezTo>
                  <a:pt x="26" y="36"/>
                  <a:pt x="21" y="36"/>
                  <a:pt x="17" y="39"/>
                </a:cubicBezTo>
                <a:cubicBezTo>
                  <a:pt x="13" y="35"/>
                  <a:pt x="13" y="35"/>
                  <a:pt x="13" y="35"/>
                </a:cubicBezTo>
                <a:cubicBezTo>
                  <a:pt x="19" y="30"/>
                  <a:pt x="28" y="30"/>
                  <a:pt x="33" y="35"/>
                </a:cubicBezTo>
                <a:lnTo>
                  <a:pt x="29" y="39"/>
                </a:lnTo>
                <a:close/>
                <a:moveTo>
                  <a:pt x="37" y="31"/>
                </a:moveTo>
                <a:cubicBezTo>
                  <a:pt x="30" y="23"/>
                  <a:pt x="17" y="23"/>
                  <a:pt x="9" y="31"/>
                </a:cubicBezTo>
                <a:cubicBezTo>
                  <a:pt x="5" y="27"/>
                  <a:pt x="5" y="27"/>
                  <a:pt x="5" y="27"/>
                </a:cubicBezTo>
                <a:cubicBezTo>
                  <a:pt x="15" y="17"/>
                  <a:pt x="31" y="17"/>
                  <a:pt x="41" y="27"/>
                </a:cubicBezTo>
                <a:lnTo>
                  <a:pt x="37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203">
            <a:extLst>
              <a:ext uri="{FF2B5EF4-FFF2-40B4-BE49-F238E27FC236}">
                <a16:creationId xmlns:a16="http://schemas.microsoft.com/office/drawing/2014/main" id="{7EC0CFA4-25D2-4FE2-A8C7-E9641EB0D47E}"/>
              </a:ext>
            </a:extLst>
          </p:cNvPr>
          <p:cNvSpPr>
            <a:spLocks/>
          </p:cNvSpPr>
          <p:nvPr/>
        </p:nvSpPr>
        <p:spPr bwMode="auto">
          <a:xfrm>
            <a:off x="1879601" y="3727451"/>
            <a:ext cx="69850" cy="103188"/>
          </a:xfrm>
          <a:custGeom>
            <a:avLst/>
            <a:gdLst>
              <a:gd name="T0" fmla="*/ 40 w 44"/>
              <a:gd name="T1" fmla="*/ 19 h 65"/>
              <a:gd name="T2" fmla="*/ 38 w 44"/>
              <a:gd name="T3" fmla="*/ 21 h 65"/>
              <a:gd name="T4" fmla="*/ 35 w 44"/>
              <a:gd name="T5" fmla="*/ 33 h 65"/>
              <a:gd name="T6" fmla="*/ 26 w 44"/>
              <a:gd name="T7" fmla="*/ 40 h 65"/>
              <a:gd name="T8" fmla="*/ 19 w 44"/>
              <a:gd name="T9" fmla="*/ 35 h 65"/>
              <a:gd name="T10" fmla="*/ 12 w 44"/>
              <a:gd name="T11" fmla="*/ 24 h 65"/>
              <a:gd name="T12" fmla="*/ 12 w 44"/>
              <a:gd name="T13" fmla="*/ 22 h 65"/>
              <a:gd name="T14" fmla="*/ 12 w 44"/>
              <a:gd name="T15" fmla="*/ 0 h 65"/>
              <a:gd name="T16" fmla="*/ 0 w 44"/>
              <a:gd name="T17" fmla="*/ 14 h 65"/>
              <a:gd name="T18" fmla="*/ 0 w 44"/>
              <a:gd name="T19" fmla="*/ 48 h 65"/>
              <a:gd name="T20" fmla="*/ 3 w 44"/>
              <a:gd name="T21" fmla="*/ 59 h 65"/>
              <a:gd name="T22" fmla="*/ 3 w 44"/>
              <a:gd name="T23" fmla="*/ 59 h 65"/>
              <a:gd name="T24" fmla="*/ 3 w 44"/>
              <a:gd name="T25" fmla="*/ 65 h 65"/>
              <a:gd name="T26" fmla="*/ 32 w 44"/>
              <a:gd name="T27" fmla="*/ 65 h 65"/>
              <a:gd name="T28" fmla="*/ 32 w 44"/>
              <a:gd name="T29" fmla="*/ 62 h 65"/>
              <a:gd name="T30" fmla="*/ 32 w 44"/>
              <a:gd name="T31" fmla="*/ 61 h 65"/>
              <a:gd name="T32" fmla="*/ 37 w 44"/>
              <a:gd name="T33" fmla="*/ 53 h 65"/>
              <a:gd name="T34" fmla="*/ 37 w 44"/>
              <a:gd name="T35" fmla="*/ 47 h 65"/>
              <a:gd name="T36" fmla="*/ 38 w 44"/>
              <a:gd name="T37" fmla="*/ 42 h 65"/>
              <a:gd name="T38" fmla="*/ 43 w 44"/>
              <a:gd name="T39" fmla="*/ 22 h 65"/>
              <a:gd name="T40" fmla="*/ 43 w 44"/>
              <a:gd name="T41" fmla="*/ 20 h 65"/>
              <a:gd name="T42" fmla="*/ 40 w 44"/>
              <a:gd name="T43" fmla="*/ 1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" h="65">
                <a:moveTo>
                  <a:pt x="40" y="19"/>
                </a:moveTo>
                <a:cubicBezTo>
                  <a:pt x="39" y="19"/>
                  <a:pt x="38" y="20"/>
                  <a:pt x="38" y="21"/>
                </a:cubicBezTo>
                <a:cubicBezTo>
                  <a:pt x="35" y="33"/>
                  <a:pt x="35" y="33"/>
                  <a:pt x="35" y="33"/>
                </a:cubicBezTo>
                <a:cubicBezTo>
                  <a:pt x="33" y="37"/>
                  <a:pt x="30" y="40"/>
                  <a:pt x="26" y="40"/>
                </a:cubicBezTo>
                <a:cubicBezTo>
                  <a:pt x="23" y="39"/>
                  <a:pt x="21" y="38"/>
                  <a:pt x="19" y="35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3"/>
                  <a:pt x="12" y="23"/>
                  <a:pt x="12" y="22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1"/>
                  <a:pt x="0" y="7"/>
                  <a:pt x="0" y="14"/>
                </a:cubicBezTo>
                <a:cubicBezTo>
                  <a:pt x="0" y="48"/>
                  <a:pt x="0" y="48"/>
                  <a:pt x="0" y="48"/>
                </a:cubicBezTo>
                <a:cubicBezTo>
                  <a:pt x="3" y="59"/>
                  <a:pt x="3" y="59"/>
                  <a:pt x="3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3" y="65"/>
                  <a:pt x="3" y="65"/>
                  <a:pt x="3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62"/>
                  <a:pt x="32" y="62"/>
                  <a:pt x="32" y="62"/>
                </a:cubicBezTo>
                <a:cubicBezTo>
                  <a:pt x="32" y="62"/>
                  <a:pt x="32" y="61"/>
                  <a:pt x="32" y="61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8" y="44"/>
                  <a:pt x="38" y="42"/>
                </a:cubicBezTo>
                <a:cubicBezTo>
                  <a:pt x="43" y="22"/>
                  <a:pt x="43" y="22"/>
                  <a:pt x="43" y="22"/>
                </a:cubicBezTo>
                <a:cubicBezTo>
                  <a:pt x="44" y="22"/>
                  <a:pt x="43" y="21"/>
                  <a:pt x="43" y="20"/>
                </a:cubicBezTo>
                <a:cubicBezTo>
                  <a:pt x="42" y="19"/>
                  <a:pt x="41" y="19"/>
                  <a:pt x="40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204">
            <a:extLst>
              <a:ext uri="{FF2B5EF4-FFF2-40B4-BE49-F238E27FC236}">
                <a16:creationId xmlns:a16="http://schemas.microsoft.com/office/drawing/2014/main" id="{33137A6A-D745-4FF7-9B67-0E6D2FB380C7}"/>
              </a:ext>
            </a:extLst>
          </p:cNvPr>
          <p:cNvSpPr>
            <a:spLocks/>
          </p:cNvSpPr>
          <p:nvPr/>
        </p:nvSpPr>
        <p:spPr bwMode="auto">
          <a:xfrm>
            <a:off x="1893889" y="3576638"/>
            <a:ext cx="44450" cy="46038"/>
          </a:xfrm>
          <a:custGeom>
            <a:avLst/>
            <a:gdLst>
              <a:gd name="T0" fmla="*/ 14 w 28"/>
              <a:gd name="T1" fmla="*/ 20 h 29"/>
              <a:gd name="T2" fmla="*/ 25 w 28"/>
              <a:gd name="T3" fmla="*/ 29 h 29"/>
              <a:gd name="T4" fmla="*/ 28 w 28"/>
              <a:gd name="T5" fmla="*/ 29 h 29"/>
              <a:gd name="T6" fmla="*/ 28 w 28"/>
              <a:gd name="T7" fmla="*/ 17 h 29"/>
              <a:gd name="T8" fmla="*/ 8 w 28"/>
              <a:gd name="T9" fmla="*/ 17 h 29"/>
              <a:gd name="T10" fmla="*/ 5 w 28"/>
              <a:gd name="T11" fmla="*/ 15 h 29"/>
              <a:gd name="T12" fmla="*/ 6 w 28"/>
              <a:gd name="T13" fmla="*/ 0 h 29"/>
              <a:gd name="T14" fmla="*/ 0 w 28"/>
              <a:gd name="T15" fmla="*/ 0 h 29"/>
              <a:gd name="T16" fmla="*/ 0 w 28"/>
              <a:gd name="T17" fmla="*/ 29 h 29"/>
              <a:gd name="T18" fmla="*/ 3 w 28"/>
              <a:gd name="T19" fmla="*/ 29 h 29"/>
              <a:gd name="T20" fmla="*/ 14 w 28"/>
              <a:gd name="T21" fmla="*/ 2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29">
                <a:moveTo>
                  <a:pt x="14" y="20"/>
                </a:moveTo>
                <a:cubicBezTo>
                  <a:pt x="19" y="20"/>
                  <a:pt x="24" y="24"/>
                  <a:pt x="25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17"/>
                  <a:pt x="28" y="17"/>
                  <a:pt x="2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7" y="17"/>
                  <a:pt x="5" y="16"/>
                  <a:pt x="5" y="15"/>
                </a:cubicBezTo>
                <a:cubicBezTo>
                  <a:pt x="6" y="0"/>
                  <a:pt x="6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9"/>
                  <a:pt x="0" y="29"/>
                  <a:pt x="0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4" y="24"/>
                  <a:pt x="9" y="20"/>
                  <a:pt x="14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206">
            <a:extLst>
              <a:ext uri="{FF2B5EF4-FFF2-40B4-BE49-F238E27FC236}">
                <a16:creationId xmlns:a16="http://schemas.microsoft.com/office/drawing/2014/main" id="{1CF895CE-1627-4C34-9113-5145DAA3F769}"/>
              </a:ext>
            </a:extLst>
          </p:cNvPr>
          <p:cNvSpPr>
            <a:spLocks/>
          </p:cNvSpPr>
          <p:nvPr/>
        </p:nvSpPr>
        <p:spPr bwMode="auto">
          <a:xfrm>
            <a:off x="1911351" y="3581400"/>
            <a:ext cx="19050" cy="14288"/>
          </a:xfrm>
          <a:custGeom>
            <a:avLst/>
            <a:gdLst>
              <a:gd name="T0" fmla="*/ 0 w 12"/>
              <a:gd name="T1" fmla="*/ 0 h 9"/>
              <a:gd name="T2" fmla="*/ 0 w 12"/>
              <a:gd name="T3" fmla="*/ 9 h 9"/>
              <a:gd name="T4" fmla="*/ 12 w 12"/>
              <a:gd name="T5" fmla="*/ 9 h 9"/>
              <a:gd name="T6" fmla="*/ 0 w 12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9">
                <a:moveTo>
                  <a:pt x="0" y="0"/>
                </a:moveTo>
                <a:lnTo>
                  <a:pt x="0" y="9"/>
                </a:lnTo>
                <a:lnTo>
                  <a:pt x="12" y="9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207">
            <a:extLst>
              <a:ext uri="{FF2B5EF4-FFF2-40B4-BE49-F238E27FC236}">
                <a16:creationId xmlns:a16="http://schemas.microsoft.com/office/drawing/2014/main" id="{26948628-8E5E-40C6-BDC2-85FB3C963C36}"/>
              </a:ext>
            </a:extLst>
          </p:cNvPr>
          <p:cNvSpPr>
            <a:spLocks/>
          </p:cNvSpPr>
          <p:nvPr/>
        </p:nvSpPr>
        <p:spPr bwMode="auto">
          <a:xfrm>
            <a:off x="1838326" y="3576638"/>
            <a:ext cx="46038" cy="19050"/>
          </a:xfrm>
          <a:custGeom>
            <a:avLst/>
            <a:gdLst>
              <a:gd name="T0" fmla="*/ 29 w 29"/>
              <a:gd name="T1" fmla="*/ 0 h 12"/>
              <a:gd name="T2" fmla="*/ 1 w 29"/>
              <a:gd name="T3" fmla="*/ 0 h 12"/>
              <a:gd name="T4" fmla="*/ 0 w 29"/>
              <a:gd name="T5" fmla="*/ 12 h 12"/>
              <a:gd name="T6" fmla="*/ 29 w 29"/>
              <a:gd name="T7" fmla="*/ 12 h 12"/>
              <a:gd name="T8" fmla="*/ 29 w 29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2">
                <a:moveTo>
                  <a:pt x="29" y="0"/>
                </a:moveTo>
                <a:lnTo>
                  <a:pt x="1" y="0"/>
                </a:lnTo>
                <a:lnTo>
                  <a:pt x="0" y="12"/>
                </a:lnTo>
                <a:lnTo>
                  <a:pt x="29" y="12"/>
                </a:lnTo>
                <a:lnTo>
                  <a:pt x="2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208">
            <a:extLst>
              <a:ext uri="{FF2B5EF4-FFF2-40B4-BE49-F238E27FC236}">
                <a16:creationId xmlns:a16="http://schemas.microsoft.com/office/drawing/2014/main" id="{ECC9CF25-0198-46C2-AF58-183A16A21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6588" y="3617913"/>
            <a:ext cx="19050" cy="174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209">
            <a:extLst>
              <a:ext uri="{FF2B5EF4-FFF2-40B4-BE49-F238E27FC236}">
                <a16:creationId xmlns:a16="http://schemas.microsoft.com/office/drawing/2014/main" id="{36E329A0-1C4A-4B3B-B2A8-7656BBDD6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2613" y="3617913"/>
            <a:ext cx="17463" cy="174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210">
            <a:extLst>
              <a:ext uri="{FF2B5EF4-FFF2-40B4-BE49-F238E27FC236}">
                <a16:creationId xmlns:a16="http://schemas.microsoft.com/office/drawing/2014/main" id="{96EB2E62-3EE8-4774-B2CD-B2691390A095}"/>
              </a:ext>
            </a:extLst>
          </p:cNvPr>
          <p:cNvSpPr>
            <a:spLocks/>
          </p:cNvSpPr>
          <p:nvPr/>
        </p:nvSpPr>
        <p:spPr bwMode="auto">
          <a:xfrm>
            <a:off x="1838326" y="3603625"/>
            <a:ext cx="46038" cy="19050"/>
          </a:xfrm>
          <a:custGeom>
            <a:avLst/>
            <a:gdLst>
              <a:gd name="T0" fmla="*/ 26 w 29"/>
              <a:gd name="T1" fmla="*/ 12 h 12"/>
              <a:gd name="T2" fmla="*/ 29 w 29"/>
              <a:gd name="T3" fmla="*/ 12 h 12"/>
              <a:gd name="T4" fmla="*/ 29 w 29"/>
              <a:gd name="T5" fmla="*/ 0 h 12"/>
              <a:gd name="T6" fmla="*/ 0 w 29"/>
              <a:gd name="T7" fmla="*/ 0 h 12"/>
              <a:gd name="T8" fmla="*/ 0 w 29"/>
              <a:gd name="T9" fmla="*/ 12 h 12"/>
              <a:gd name="T10" fmla="*/ 4 w 29"/>
              <a:gd name="T11" fmla="*/ 12 h 12"/>
              <a:gd name="T12" fmla="*/ 15 w 29"/>
              <a:gd name="T13" fmla="*/ 3 h 12"/>
              <a:gd name="T14" fmla="*/ 26 w 29"/>
              <a:gd name="T1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12">
                <a:moveTo>
                  <a:pt x="26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7"/>
                  <a:pt x="10" y="3"/>
                  <a:pt x="15" y="3"/>
                </a:cubicBezTo>
                <a:cubicBezTo>
                  <a:pt x="20" y="3"/>
                  <a:pt x="25" y="7"/>
                  <a:pt x="26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Oval 211">
            <a:extLst>
              <a:ext uri="{FF2B5EF4-FFF2-40B4-BE49-F238E27FC236}">
                <a16:creationId xmlns:a16="http://schemas.microsoft.com/office/drawing/2014/main" id="{5579429E-6D0F-47B7-9973-3F6C7BAAE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595688"/>
            <a:ext cx="17463" cy="174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212">
            <a:extLst>
              <a:ext uri="{FF2B5EF4-FFF2-40B4-BE49-F238E27FC236}">
                <a16:creationId xmlns:a16="http://schemas.microsoft.com/office/drawing/2014/main" id="{6F3CC918-8389-4F5B-B65C-4E8769501733}"/>
              </a:ext>
            </a:extLst>
          </p:cNvPr>
          <p:cNvSpPr>
            <a:spLocks noEditPoints="1"/>
          </p:cNvSpPr>
          <p:nvPr/>
        </p:nvSpPr>
        <p:spPr bwMode="auto">
          <a:xfrm>
            <a:off x="2011363" y="3576638"/>
            <a:ext cx="80963" cy="55563"/>
          </a:xfrm>
          <a:custGeom>
            <a:avLst/>
            <a:gdLst>
              <a:gd name="T0" fmla="*/ 43 w 51"/>
              <a:gd name="T1" fmla="*/ 9 h 35"/>
              <a:gd name="T2" fmla="*/ 41 w 51"/>
              <a:gd name="T3" fmla="*/ 8 h 35"/>
              <a:gd name="T4" fmla="*/ 36 w 51"/>
              <a:gd name="T5" fmla="*/ 0 h 35"/>
              <a:gd name="T6" fmla="*/ 16 w 51"/>
              <a:gd name="T7" fmla="*/ 0 h 35"/>
              <a:gd name="T8" fmla="*/ 11 w 51"/>
              <a:gd name="T9" fmla="*/ 8 h 35"/>
              <a:gd name="T10" fmla="*/ 9 w 51"/>
              <a:gd name="T11" fmla="*/ 9 h 35"/>
              <a:gd name="T12" fmla="*/ 0 w 51"/>
              <a:gd name="T13" fmla="*/ 9 h 35"/>
              <a:gd name="T14" fmla="*/ 0 w 51"/>
              <a:gd name="T15" fmla="*/ 35 h 35"/>
              <a:gd name="T16" fmla="*/ 51 w 51"/>
              <a:gd name="T17" fmla="*/ 35 h 35"/>
              <a:gd name="T18" fmla="*/ 51 w 51"/>
              <a:gd name="T19" fmla="*/ 9 h 35"/>
              <a:gd name="T20" fmla="*/ 43 w 51"/>
              <a:gd name="T21" fmla="*/ 9 h 35"/>
              <a:gd name="T22" fmla="*/ 26 w 51"/>
              <a:gd name="T23" fmla="*/ 29 h 35"/>
              <a:gd name="T24" fmla="*/ 15 w 51"/>
              <a:gd name="T25" fmla="*/ 22 h 35"/>
              <a:gd name="T26" fmla="*/ 18 w 51"/>
              <a:gd name="T27" fmla="*/ 9 h 35"/>
              <a:gd name="T28" fmla="*/ 30 w 51"/>
              <a:gd name="T29" fmla="*/ 7 h 35"/>
              <a:gd name="T30" fmla="*/ 37 w 51"/>
              <a:gd name="T31" fmla="*/ 17 h 35"/>
              <a:gd name="T32" fmla="*/ 26 w 51"/>
              <a:gd name="T33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" h="35">
                <a:moveTo>
                  <a:pt x="43" y="9"/>
                </a:moveTo>
                <a:cubicBezTo>
                  <a:pt x="42" y="9"/>
                  <a:pt x="41" y="8"/>
                  <a:pt x="41" y="8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9"/>
                  <a:pt x="9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35"/>
                  <a:pt x="0" y="35"/>
                  <a:pt x="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9"/>
                  <a:pt x="51" y="9"/>
                  <a:pt x="51" y="9"/>
                </a:cubicBezTo>
                <a:lnTo>
                  <a:pt x="43" y="9"/>
                </a:lnTo>
                <a:close/>
                <a:moveTo>
                  <a:pt x="26" y="29"/>
                </a:moveTo>
                <a:cubicBezTo>
                  <a:pt x="21" y="29"/>
                  <a:pt x="17" y="26"/>
                  <a:pt x="15" y="22"/>
                </a:cubicBezTo>
                <a:cubicBezTo>
                  <a:pt x="13" y="17"/>
                  <a:pt x="14" y="13"/>
                  <a:pt x="18" y="9"/>
                </a:cubicBezTo>
                <a:cubicBezTo>
                  <a:pt x="21" y="6"/>
                  <a:pt x="26" y="5"/>
                  <a:pt x="30" y="7"/>
                </a:cubicBezTo>
                <a:cubicBezTo>
                  <a:pt x="34" y="9"/>
                  <a:pt x="37" y="13"/>
                  <a:pt x="37" y="17"/>
                </a:cubicBezTo>
                <a:cubicBezTo>
                  <a:pt x="37" y="24"/>
                  <a:pt x="32" y="29"/>
                  <a:pt x="26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Freeform 213">
            <a:extLst>
              <a:ext uri="{FF2B5EF4-FFF2-40B4-BE49-F238E27FC236}">
                <a16:creationId xmlns:a16="http://schemas.microsoft.com/office/drawing/2014/main" id="{EBA9E0EA-7441-491E-B40B-BF35D57C51A6}"/>
              </a:ext>
            </a:extLst>
          </p:cNvPr>
          <p:cNvSpPr>
            <a:spLocks/>
          </p:cNvSpPr>
          <p:nvPr/>
        </p:nvSpPr>
        <p:spPr bwMode="auto">
          <a:xfrm>
            <a:off x="2028826" y="3794125"/>
            <a:ext cx="55563" cy="36513"/>
          </a:xfrm>
          <a:custGeom>
            <a:avLst/>
            <a:gdLst>
              <a:gd name="T0" fmla="*/ 0 w 35"/>
              <a:gd name="T1" fmla="*/ 23 h 23"/>
              <a:gd name="T2" fmla="*/ 9 w 35"/>
              <a:gd name="T3" fmla="*/ 23 h 23"/>
              <a:gd name="T4" fmla="*/ 9 w 35"/>
              <a:gd name="T5" fmla="*/ 9 h 23"/>
              <a:gd name="T6" fmla="*/ 12 w 35"/>
              <a:gd name="T7" fmla="*/ 6 h 23"/>
              <a:gd name="T8" fmla="*/ 23 w 35"/>
              <a:gd name="T9" fmla="*/ 6 h 23"/>
              <a:gd name="T10" fmla="*/ 26 w 35"/>
              <a:gd name="T11" fmla="*/ 9 h 23"/>
              <a:gd name="T12" fmla="*/ 26 w 35"/>
              <a:gd name="T13" fmla="*/ 23 h 23"/>
              <a:gd name="T14" fmla="*/ 35 w 35"/>
              <a:gd name="T15" fmla="*/ 23 h 23"/>
              <a:gd name="T16" fmla="*/ 35 w 35"/>
              <a:gd name="T17" fmla="*/ 0 h 23"/>
              <a:gd name="T18" fmla="*/ 0 w 35"/>
              <a:gd name="T19" fmla="*/ 0 h 23"/>
              <a:gd name="T20" fmla="*/ 0 w 35"/>
              <a:gd name="T21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" h="23">
                <a:moveTo>
                  <a:pt x="0" y="23"/>
                </a:moveTo>
                <a:cubicBezTo>
                  <a:pt x="9" y="23"/>
                  <a:pt x="9" y="23"/>
                  <a:pt x="9" y="23"/>
                </a:cubicBezTo>
                <a:cubicBezTo>
                  <a:pt x="9" y="9"/>
                  <a:pt x="9" y="9"/>
                  <a:pt x="9" y="9"/>
                </a:cubicBezTo>
                <a:cubicBezTo>
                  <a:pt x="9" y="7"/>
                  <a:pt x="10" y="6"/>
                  <a:pt x="12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5" y="6"/>
                  <a:pt x="26" y="7"/>
                  <a:pt x="26" y="9"/>
                </a:cubicBezTo>
                <a:cubicBezTo>
                  <a:pt x="26" y="23"/>
                  <a:pt x="26" y="23"/>
                  <a:pt x="26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0"/>
                  <a:pt x="35" y="0"/>
                  <a:pt x="35" y="0"/>
                </a:cubicBezTo>
                <a:cubicBezTo>
                  <a:pt x="0" y="0"/>
                  <a:pt x="0" y="0"/>
                  <a:pt x="0" y="0"/>
                </a:cubicBezTo>
                <a:lnTo>
                  <a:pt x="0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Rectangle 214">
            <a:extLst>
              <a:ext uri="{FF2B5EF4-FFF2-40B4-BE49-F238E27FC236}">
                <a16:creationId xmlns:a16="http://schemas.microsoft.com/office/drawing/2014/main" id="{58EF9727-7B58-4316-A612-BBAF0BAEA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2638" y="3813175"/>
            <a:ext cx="7938" cy="1746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Freeform 215">
            <a:extLst>
              <a:ext uri="{FF2B5EF4-FFF2-40B4-BE49-F238E27FC236}">
                <a16:creationId xmlns:a16="http://schemas.microsoft.com/office/drawing/2014/main" id="{6FAED680-106D-41A7-84E9-1C54B7966CA0}"/>
              </a:ext>
            </a:extLst>
          </p:cNvPr>
          <p:cNvSpPr>
            <a:spLocks/>
          </p:cNvSpPr>
          <p:nvPr/>
        </p:nvSpPr>
        <p:spPr bwMode="auto">
          <a:xfrm>
            <a:off x="2024063" y="3767138"/>
            <a:ext cx="66675" cy="19050"/>
          </a:xfrm>
          <a:custGeom>
            <a:avLst/>
            <a:gdLst>
              <a:gd name="T0" fmla="*/ 5 w 42"/>
              <a:gd name="T1" fmla="*/ 0 h 12"/>
              <a:gd name="T2" fmla="*/ 0 w 42"/>
              <a:gd name="T3" fmla="*/ 12 h 12"/>
              <a:gd name="T4" fmla="*/ 42 w 42"/>
              <a:gd name="T5" fmla="*/ 12 h 12"/>
              <a:gd name="T6" fmla="*/ 36 w 42"/>
              <a:gd name="T7" fmla="*/ 0 h 12"/>
              <a:gd name="T8" fmla="*/ 5 w 4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12">
                <a:moveTo>
                  <a:pt x="5" y="0"/>
                </a:moveTo>
                <a:lnTo>
                  <a:pt x="0" y="12"/>
                </a:lnTo>
                <a:lnTo>
                  <a:pt x="42" y="12"/>
                </a:lnTo>
                <a:lnTo>
                  <a:pt x="36" y="0"/>
                </a:ln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Freeform 216">
            <a:extLst>
              <a:ext uri="{FF2B5EF4-FFF2-40B4-BE49-F238E27FC236}">
                <a16:creationId xmlns:a16="http://schemas.microsoft.com/office/drawing/2014/main" id="{8412C300-1C3B-4754-AD5A-CF6629D08C2E}"/>
              </a:ext>
            </a:extLst>
          </p:cNvPr>
          <p:cNvSpPr>
            <a:spLocks/>
          </p:cNvSpPr>
          <p:nvPr/>
        </p:nvSpPr>
        <p:spPr bwMode="auto">
          <a:xfrm>
            <a:off x="1997076" y="3651250"/>
            <a:ext cx="58738" cy="39688"/>
          </a:xfrm>
          <a:custGeom>
            <a:avLst/>
            <a:gdLst>
              <a:gd name="T0" fmla="*/ 17 w 37"/>
              <a:gd name="T1" fmla="*/ 24 h 25"/>
              <a:gd name="T2" fmla="*/ 37 w 37"/>
              <a:gd name="T3" fmla="*/ 4 h 25"/>
              <a:gd name="T4" fmla="*/ 33 w 37"/>
              <a:gd name="T5" fmla="*/ 0 h 25"/>
              <a:gd name="T6" fmla="*/ 14 w 37"/>
              <a:gd name="T7" fmla="*/ 19 h 25"/>
              <a:gd name="T8" fmla="*/ 0 w 37"/>
              <a:gd name="T9" fmla="*/ 19 h 25"/>
              <a:gd name="T10" fmla="*/ 0 w 37"/>
              <a:gd name="T11" fmla="*/ 25 h 25"/>
              <a:gd name="T12" fmla="*/ 15 w 37"/>
              <a:gd name="T13" fmla="*/ 25 h 25"/>
              <a:gd name="T14" fmla="*/ 17 w 37"/>
              <a:gd name="T15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" h="25">
                <a:moveTo>
                  <a:pt x="17" y="24"/>
                </a:moveTo>
                <a:cubicBezTo>
                  <a:pt x="37" y="4"/>
                  <a:pt x="37" y="4"/>
                  <a:pt x="37" y="4"/>
                </a:cubicBezTo>
                <a:cubicBezTo>
                  <a:pt x="33" y="0"/>
                  <a:pt x="33" y="0"/>
                  <a:pt x="33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5"/>
                  <a:pt x="0" y="25"/>
                  <a:pt x="0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7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Freeform 217">
            <a:extLst>
              <a:ext uri="{FF2B5EF4-FFF2-40B4-BE49-F238E27FC236}">
                <a16:creationId xmlns:a16="http://schemas.microsoft.com/office/drawing/2014/main" id="{B12FBC3C-52DD-4B88-8D96-E9ABD3497C37}"/>
              </a:ext>
            </a:extLst>
          </p:cNvPr>
          <p:cNvSpPr>
            <a:spLocks/>
          </p:cNvSpPr>
          <p:nvPr/>
        </p:nvSpPr>
        <p:spPr bwMode="auto">
          <a:xfrm>
            <a:off x="1997076" y="3708400"/>
            <a:ext cx="58738" cy="39688"/>
          </a:xfrm>
          <a:custGeom>
            <a:avLst/>
            <a:gdLst>
              <a:gd name="T0" fmla="*/ 37 w 37"/>
              <a:gd name="T1" fmla="*/ 21 h 25"/>
              <a:gd name="T2" fmla="*/ 17 w 37"/>
              <a:gd name="T3" fmla="*/ 1 h 25"/>
              <a:gd name="T4" fmla="*/ 15 w 37"/>
              <a:gd name="T5" fmla="*/ 0 h 25"/>
              <a:gd name="T6" fmla="*/ 0 w 37"/>
              <a:gd name="T7" fmla="*/ 0 h 25"/>
              <a:gd name="T8" fmla="*/ 0 w 37"/>
              <a:gd name="T9" fmla="*/ 6 h 25"/>
              <a:gd name="T10" fmla="*/ 14 w 37"/>
              <a:gd name="T11" fmla="*/ 6 h 25"/>
              <a:gd name="T12" fmla="*/ 33 w 37"/>
              <a:gd name="T13" fmla="*/ 25 h 25"/>
              <a:gd name="T14" fmla="*/ 37 w 37"/>
              <a:gd name="T15" fmla="*/ 2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" h="25">
                <a:moveTo>
                  <a:pt x="37" y="21"/>
                </a:move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33" y="25"/>
                  <a:pt x="33" y="25"/>
                  <a:pt x="33" y="25"/>
                </a:cubicBezTo>
                <a:lnTo>
                  <a:pt x="37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Freeform 218">
            <a:extLst>
              <a:ext uri="{FF2B5EF4-FFF2-40B4-BE49-F238E27FC236}">
                <a16:creationId xmlns:a16="http://schemas.microsoft.com/office/drawing/2014/main" id="{FA4805E2-4414-4FD4-B9D3-B391E261DB49}"/>
              </a:ext>
            </a:extLst>
          </p:cNvPr>
          <p:cNvSpPr>
            <a:spLocks/>
          </p:cNvSpPr>
          <p:nvPr/>
        </p:nvSpPr>
        <p:spPr bwMode="auto">
          <a:xfrm>
            <a:off x="1866901" y="3654425"/>
            <a:ext cx="22225" cy="49213"/>
          </a:xfrm>
          <a:custGeom>
            <a:avLst/>
            <a:gdLst>
              <a:gd name="T0" fmla="*/ 14 w 14"/>
              <a:gd name="T1" fmla="*/ 26 h 31"/>
              <a:gd name="T2" fmla="*/ 5 w 14"/>
              <a:gd name="T3" fmla="*/ 26 h 31"/>
              <a:gd name="T4" fmla="*/ 5 w 14"/>
              <a:gd name="T5" fmla="*/ 0 h 31"/>
              <a:gd name="T6" fmla="*/ 0 w 14"/>
              <a:gd name="T7" fmla="*/ 0 h 31"/>
              <a:gd name="T8" fmla="*/ 0 w 14"/>
              <a:gd name="T9" fmla="*/ 28 h 31"/>
              <a:gd name="T10" fmla="*/ 2 w 14"/>
              <a:gd name="T11" fmla="*/ 31 h 31"/>
              <a:gd name="T12" fmla="*/ 14 w 14"/>
              <a:gd name="T13" fmla="*/ 31 h 31"/>
              <a:gd name="T14" fmla="*/ 14 w 14"/>
              <a:gd name="T15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31">
                <a:moveTo>
                  <a:pt x="14" y="26"/>
                </a:moveTo>
                <a:cubicBezTo>
                  <a:pt x="5" y="26"/>
                  <a:pt x="5" y="26"/>
                  <a:pt x="5" y="26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1" y="31"/>
                  <a:pt x="2" y="31"/>
                </a:cubicBezTo>
                <a:cubicBezTo>
                  <a:pt x="14" y="31"/>
                  <a:pt x="14" y="31"/>
                  <a:pt x="14" y="31"/>
                </a:cubicBezTo>
                <a:lnTo>
                  <a:pt x="14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2958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Freeform 6">
            <a:extLst>
              <a:ext uri="{FF2B5EF4-FFF2-40B4-BE49-F238E27FC236}">
                <a16:creationId xmlns:a16="http://schemas.microsoft.com/office/drawing/2014/main" id="{F8886BD7-C4A9-4357-8A43-03B97404B89F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5795963"/>
            <a:ext cx="254000" cy="219075"/>
          </a:xfrm>
          <a:custGeom>
            <a:avLst/>
            <a:gdLst>
              <a:gd name="T0" fmla="*/ 134 w 160"/>
              <a:gd name="T1" fmla="*/ 6 h 138"/>
              <a:gd name="T2" fmla="*/ 108 w 160"/>
              <a:gd name="T3" fmla="*/ 6 h 138"/>
              <a:gd name="T4" fmla="*/ 108 w 160"/>
              <a:gd name="T5" fmla="*/ 17 h 138"/>
              <a:gd name="T6" fmla="*/ 134 w 160"/>
              <a:gd name="T7" fmla="*/ 38 h 138"/>
              <a:gd name="T8" fmla="*/ 134 w 160"/>
              <a:gd name="T9" fmla="*/ 6 h 138"/>
              <a:gd name="T10" fmla="*/ 80 w 160"/>
              <a:gd name="T11" fmla="*/ 34 h 138"/>
              <a:gd name="T12" fmla="*/ 26 w 160"/>
              <a:gd name="T13" fmla="*/ 78 h 138"/>
              <a:gd name="T14" fmla="*/ 26 w 160"/>
              <a:gd name="T15" fmla="*/ 138 h 138"/>
              <a:gd name="T16" fmla="*/ 60 w 160"/>
              <a:gd name="T17" fmla="*/ 138 h 138"/>
              <a:gd name="T18" fmla="*/ 60 w 160"/>
              <a:gd name="T19" fmla="*/ 79 h 138"/>
              <a:gd name="T20" fmla="*/ 100 w 160"/>
              <a:gd name="T21" fmla="*/ 79 h 138"/>
              <a:gd name="T22" fmla="*/ 100 w 160"/>
              <a:gd name="T23" fmla="*/ 138 h 138"/>
              <a:gd name="T24" fmla="*/ 134 w 160"/>
              <a:gd name="T25" fmla="*/ 138 h 138"/>
              <a:gd name="T26" fmla="*/ 134 w 160"/>
              <a:gd name="T27" fmla="*/ 89 h 138"/>
              <a:gd name="T28" fmla="*/ 134 w 160"/>
              <a:gd name="T29" fmla="*/ 78 h 138"/>
              <a:gd name="T30" fmla="*/ 108 w 160"/>
              <a:gd name="T31" fmla="*/ 57 h 138"/>
              <a:gd name="T32" fmla="*/ 80 w 160"/>
              <a:gd name="T33" fmla="*/ 34 h 138"/>
              <a:gd name="T34" fmla="*/ 134 w 160"/>
              <a:gd name="T35" fmla="*/ 44 h 138"/>
              <a:gd name="T36" fmla="*/ 108 w 160"/>
              <a:gd name="T37" fmla="*/ 23 h 138"/>
              <a:gd name="T38" fmla="*/ 80 w 160"/>
              <a:gd name="T39" fmla="*/ 0 h 138"/>
              <a:gd name="T40" fmla="*/ 0 w 160"/>
              <a:gd name="T41" fmla="*/ 65 h 138"/>
              <a:gd name="T42" fmla="*/ 14 w 160"/>
              <a:gd name="T43" fmla="*/ 82 h 138"/>
              <a:gd name="T44" fmla="*/ 26 w 160"/>
              <a:gd name="T45" fmla="*/ 72 h 138"/>
              <a:gd name="T46" fmla="*/ 80 w 160"/>
              <a:gd name="T47" fmla="*/ 28 h 138"/>
              <a:gd name="T48" fmla="*/ 108 w 160"/>
              <a:gd name="T49" fmla="*/ 51 h 138"/>
              <a:gd name="T50" fmla="*/ 134 w 160"/>
              <a:gd name="T51" fmla="*/ 72 h 138"/>
              <a:gd name="T52" fmla="*/ 147 w 160"/>
              <a:gd name="T53" fmla="*/ 82 h 138"/>
              <a:gd name="T54" fmla="*/ 160 w 160"/>
              <a:gd name="T55" fmla="*/ 65 h 138"/>
              <a:gd name="T56" fmla="*/ 134 w 160"/>
              <a:gd name="T57" fmla="*/ 4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0" h="138">
                <a:moveTo>
                  <a:pt x="134" y="6"/>
                </a:moveTo>
                <a:lnTo>
                  <a:pt x="108" y="6"/>
                </a:lnTo>
                <a:lnTo>
                  <a:pt x="108" y="17"/>
                </a:lnTo>
                <a:lnTo>
                  <a:pt x="134" y="38"/>
                </a:lnTo>
                <a:lnTo>
                  <a:pt x="134" y="6"/>
                </a:lnTo>
                <a:close/>
                <a:moveTo>
                  <a:pt x="80" y="34"/>
                </a:moveTo>
                <a:lnTo>
                  <a:pt x="26" y="78"/>
                </a:lnTo>
                <a:lnTo>
                  <a:pt x="26" y="138"/>
                </a:lnTo>
                <a:lnTo>
                  <a:pt x="60" y="138"/>
                </a:lnTo>
                <a:lnTo>
                  <a:pt x="60" y="79"/>
                </a:lnTo>
                <a:lnTo>
                  <a:pt x="100" y="79"/>
                </a:lnTo>
                <a:lnTo>
                  <a:pt x="100" y="138"/>
                </a:lnTo>
                <a:lnTo>
                  <a:pt x="134" y="138"/>
                </a:lnTo>
                <a:lnTo>
                  <a:pt x="134" y="89"/>
                </a:lnTo>
                <a:lnTo>
                  <a:pt x="134" y="78"/>
                </a:lnTo>
                <a:lnTo>
                  <a:pt x="108" y="57"/>
                </a:lnTo>
                <a:lnTo>
                  <a:pt x="80" y="34"/>
                </a:lnTo>
                <a:close/>
                <a:moveTo>
                  <a:pt x="134" y="44"/>
                </a:moveTo>
                <a:lnTo>
                  <a:pt x="108" y="23"/>
                </a:lnTo>
                <a:lnTo>
                  <a:pt x="80" y="0"/>
                </a:lnTo>
                <a:lnTo>
                  <a:pt x="0" y="65"/>
                </a:lnTo>
                <a:lnTo>
                  <a:pt x="14" y="82"/>
                </a:lnTo>
                <a:lnTo>
                  <a:pt x="26" y="72"/>
                </a:lnTo>
                <a:lnTo>
                  <a:pt x="80" y="28"/>
                </a:lnTo>
                <a:lnTo>
                  <a:pt x="108" y="51"/>
                </a:lnTo>
                <a:lnTo>
                  <a:pt x="134" y="72"/>
                </a:lnTo>
                <a:lnTo>
                  <a:pt x="147" y="82"/>
                </a:lnTo>
                <a:lnTo>
                  <a:pt x="160" y="65"/>
                </a:lnTo>
                <a:lnTo>
                  <a:pt x="134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Freeform 7">
            <a:extLst>
              <a:ext uri="{FF2B5EF4-FFF2-40B4-BE49-F238E27FC236}">
                <a16:creationId xmlns:a16="http://schemas.microsoft.com/office/drawing/2014/main" id="{D5FF5335-BA99-4F35-B76C-DFCC843D1BCD}"/>
              </a:ext>
            </a:extLst>
          </p:cNvPr>
          <p:cNvSpPr>
            <a:spLocks noEditPoints="1"/>
          </p:cNvSpPr>
          <p:nvPr/>
        </p:nvSpPr>
        <p:spPr bwMode="auto">
          <a:xfrm>
            <a:off x="10150476" y="5778500"/>
            <a:ext cx="147638" cy="254000"/>
          </a:xfrm>
          <a:custGeom>
            <a:avLst/>
            <a:gdLst>
              <a:gd name="T0" fmla="*/ 93 w 93"/>
              <a:gd name="T1" fmla="*/ 20 h 160"/>
              <a:gd name="T2" fmla="*/ 93 w 93"/>
              <a:gd name="T3" fmla="*/ 13 h 160"/>
              <a:gd name="T4" fmla="*/ 93 w 93"/>
              <a:gd name="T5" fmla="*/ 0 h 160"/>
              <a:gd name="T6" fmla="*/ 75 w 93"/>
              <a:gd name="T7" fmla="*/ 0 h 160"/>
              <a:gd name="T8" fmla="*/ 75 w 93"/>
              <a:gd name="T9" fmla="*/ 12 h 160"/>
              <a:gd name="T10" fmla="*/ 0 w 93"/>
              <a:gd name="T11" fmla="*/ 12 h 160"/>
              <a:gd name="T12" fmla="*/ 0 w 93"/>
              <a:gd name="T13" fmla="*/ 160 h 160"/>
              <a:gd name="T14" fmla="*/ 93 w 93"/>
              <a:gd name="T15" fmla="*/ 160 h 160"/>
              <a:gd name="T16" fmla="*/ 93 w 93"/>
              <a:gd name="T17" fmla="*/ 20 h 160"/>
              <a:gd name="T18" fmla="*/ 28 w 93"/>
              <a:gd name="T19" fmla="*/ 151 h 160"/>
              <a:gd name="T20" fmla="*/ 10 w 93"/>
              <a:gd name="T21" fmla="*/ 151 h 160"/>
              <a:gd name="T22" fmla="*/ 10 w 93"/>
              <a:gd name="T23" fmla="*/ 139 h 160"/>
              <a:gd name="T24" fmla="*/ 28 w 93"/>
              <a:gd name="T25" fmla="*/ 139 h 160"/>
              <a:gd name="T26" fmla="*/ 28 w 93"/>
              <a:gd name="T27" fmla="*/ 151 h 160"/>
              <a:gd name="T28" fmla="*/ 83 w 93"/>
              <a:gd name="T29" fmla="*/ 151 h 160"/>
              <a:gd name="T30" fmla="*/ 65 w 93"/>
              <a:gd name="T31" fmla="*/ 151 h 160"/>
              <a:gd name="T32" fmla="*/ 65 w 93"/>
              <a:gd name="T33" fmla="*/ 139 h 160"/>
              <a:gd name="T34" fmla="*/ 83 w 93"/>
              <a:gd name="T35" fmla="*/ 139 h 160"/>
              <a:gd name="T36" fmla="*/ 83 w 93"/>
              <a:gd name="T37" fmla="*/ 151 h 160"/>
              <a:gd name="T38" fmla="*/ 83 w 93"/>
              <a:gd name="T39" fmla="*/ 128 h 160"/>
              <a:gd name="T40" fmla="*/ 10 w 93"/>
              <a:gd name="T41" fmla="*/ 128 h 160"/>
              <a:gd name="T42" fmla="*/ 10 w 93"/>
              <a:gd name="T43" fmla="*/ 23 h 160"/>
              <a:gd name="T44" fmla="*/ 83 w 93"/>
              <a:gd name="T45" fmla="*/ 23 h 160"/>
              <a:gd name="T46" fmla="*/ 83 w 93"/>
              <a:gd name="T47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" h="160">
                <a:moveTo>
                  <a:pt x="93" y="20"/>
                </a:moveTo>
                <a:lnTo>
                  <a:pt x="93" y="13"/>
                </a:lnTo>
                <a:lnTo>
                  <a:pt x="93" y="0"/>
                </a:lnTo>
                <a:lnTo>
                  <a:pt x="75" y="0"/>
                </a:lnTo>
                <a:lnTo>
                  <a:pt x="75" y="12"/>
                </a:lnTo>
                <a:lnTo>
                  <a:pt x="0" y="12"/>
                </a:lnTo>
                <a:lnTo>
                  <a:pt x="0" y="160"/>
                </a:lnTo>
                <a:lnTo>
                  <a:pt x="93" y="160"/>
                </a:lnTo>
                <a:lnTo>
                  <a:pt x="93" y="20"/>
                </a:lnTo>
                <a:close/>
                <a:moveTo>
                  <a:pt x="28" y="151"/>
                </a:moveTo>
                <a:lnTo>
                  <a:pt x="10" y="151"/>
                </a:lnTo>
                <a:lnTo>
                  <a:pt x="10" y="139"/>
                </a:lnTo>
                <a:lnTo>
                  <a:pt x="28" y="139"/>
                </a:lnTo>
                <a:lnTo>
                  <a:pt x="28" y="151"/>
                </a:lnTo>
                <a:close/>
                <a:moveTo>
                  <a:pt x="83" y="151"/>
                </a:moveTo>
                <a:lnTo>
                  <a:pt x="65" y="151"/>
                </a:lnTo>
                <a:lnTo>
                  <a:pt x="65" y="139"/>
                </a:lnTo>
                <a:lnTo>
                  <a:pt x="83" y="139"/>
                </a:lnTo>
                <a:lnTo>
                  <a:pt x="83" y="151"/>
                </a:lnTo>
                <a:close/>
                <a:moveTo>
                  <a:pt x="83" y="128"/>
                </a:moveTo>
                <a:lnTo>
                  <a:pt x="10" y="128"/>
                </a:lnTo>
                <a:lnTo>
                  <a:pt x="10" y="23"/>
                </a:lnTo>
                <a:lnTo>
                  <a:pt x="83" y="23"/>
                </a:lnTo>
                <a:lnTo>
                  <a:pt x="83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Freeform 8">
            <a:extLst>
              <a:ext uri="{FF2B5EF4-FFF2-40B4-BE49-F238E27FC236}">
                <a16:creationId xmlns:a16="http://schemas.microsoft.com/office/drawing/2014/main" id="{FD04193E-90BB-4865-A0AC-42B346BC6D97}"/>
              </a:ext>
            </a:extLst>
          </p:cNvPr>
          <p:cNvSpPr>
            <a:spLocks noEditPoints="1"/>
          </p:cNvSpPr>
          <p:nvPr/>
        </p:nvSpPr>
        <p:spPr bwMode="auto">
          <a:xfrm>
            <a:off x="7373938" y="5778500"/>
            <a:ext cx="196850" cy="254000"/>
          </a:xfrm>
          <a:custGeom>
            <a:avLst/>
            <a:gdLst>
              <a:gd name="T0" fmla="*/ 0 w 124"/>
              <a:gd name="T1" fmla="*/ 160 h 160"/>
              <a:gd name="T2" fmla="*/ 83 w 124"/>
              <a:gd name="T3" fmla="*/ 160 h 160"/>
              <a:gd name="T4" fmla="*/ 83 w 124"/>
              <a:gd name="T5" fmla="*/ 0 h 160"/>
              <a:gd name="T6" fmla="*/ 0 w 124"/>
              <a:gd name="T7" fmla="*/ 0 h 160"/>
              <a:gd name="T8" fmla="*/ 0 w 124"/>
              <a:gd name="T9" fmla="*/ 160 h 160"/>
              <a:gd name="T10" fmla="*/ 42 w 124"/>
              <a:gd name="T11" fmla="*/ 146 h 160"/>
              <a:gd name="T12" fmla="*/ 32 w 124"/>
              <a:gd name="T13" fmla="*/ 136 h 160"/>
              <a:gd name="T14" fmla="*/ 42 w 124"/>
              <a:gd name="T15" fmla="*/ 126 h 160"/>
              <a:gd name="T16" fmla="*/ 52 w 124"/>
              <a:gd name="T17" fmla="*/ 136 h 160"/>
              <a:gd name="T18" fmla="*/ 42 w 124"/>
              <a:gd name="T19" fmla="*/ 146 h 160"/>
              <a:gd name="T20" fmla="*/ 42 w 124"/>
              <a:gd name="T21" fmla="*/ 110 h 160"/>
              <a:gd name="T22" fmla="*/ 32 w 124"/>
              <a:gd name="T23" fmla="*/ 100 h 160"/>
              <a:gd name="T24" fmla="*/ 42 w 124"/>
              <a:gd name="T25" fmla="*/ 90 h 160"/>
              <a:gd name="T26" fmla="*/ 52 w 124"/>
              <a:gd name="T27" fmla="*/ 100 h 160"/>
              <a:gd name="T28" fmla="*/ 42 w 124"/>
              <a:gd name="T29" fmla="*/ 110 h 160"/>
              <a:gd name="T30" fmla="*/ 9 w 124"/>
              <a:gd name="T31" fmla="*/ 9 h 160"/>
              <a:gd name="T32" fmla="*/ 75 w 124"/>
              <a:gd name="T33" fmla="*/ 9 h 160"/>
              <a:gd name="T34" fmla="*/ 75 w 124"/>
              <a:gd name="T35" fmla="*/ 40 h 160"/>
              <a:gd name="T36" fmla="*/ 9 w 124"/>
              <a:gd name="T37" fmla="*/ 40 h 160"/>
              <a:gd name="T38" fmla="*/ 9 w 124"/>
              <a:gd name="T39" fmla="*/ 9 h 160"/>
              <a:gd name="T40" fmla="*/ 9 w 124"/>
              <a:gd name="T41" fmla="*/ 47 h 160"/>
              <a:gd name="T42" fmla="*/ 75 w 124"/>
              <a:gd name="T43" fmla="*/ 47 h 160"/>
              <a:gd name="T44" fmla="*/ 75 w 124"/>
              <a:gd name="T45" fmla="*/ 77 h 160"/>
              <a:gd name="T46" fmla="*/ 9 w 124"/>
              <a:gd name="T47" fmla="*/ 77 h 160"/>
              <a:gd name="T48" fmla="*/ 9 w 124"/>
              <a:gd name="T49" fmla="*/ 47 h 160"/>
              <a:gd name="T50" fmla="*/ 89 w 124"/>
              <a:gd name="T51" fmla="*/ 0 h 160"/>
              <a:gd name="T52" fmla="*/ 89 w 124"/>
              <a:gd name="T53" fmla="*/ 160 h 160"/>
              <a:gd name="T54" fmla="*/ 124 w 124"/>
              <a:gd name="T55" fmla="*/ 151 h 160"/>
              <a:gd name="T56" fmla="*/ 124 w 124"/>
              <a:gd name="T57" fmla="*/ 27 h 160"/>
              <a:gd name="T58" fmla="*/ 89 w 124"/>
              <a:gd name="T59" fmla="*/ 0 h 160"/>
              <a:gd name="T60" fmla="*/ 13 w 124"/>
              <a:gd name="T61" fmla="*/ 35 h 160"/>
              <a:gd name="T62" fmla="*/ 71 w 124"/>
              <a:gd name="T63" fmla="*/ 35 h 160"/>
              <a:gd name="T64" fmla="*/ 71 w 124"/>
              <a:gd name="T65" fmla="*/ 13 h 160"/>
              <a:gd name="T66" fmla="*/ 13 w 124"/>
              <a:gd name="T67" fmla="*/ 13 h 160"/>
              <a:gd name="T68" fmla="*/ 13 w 124"/>
              <a:gd name="T69" fmla="*/ 35 h 160"/>
              <a:gd name="T70" fmla="*/ 13 w 124"/>
              <a:gd name="T71" fmla="*/ 73 h 160"/>
              <a:gd name="T72" fmla="*/ 71 w 124"/>
              <a:gd name="T73" fmla="*/ 73 h 160"/>
              <a:gd name="T74" fmla="*/ 71 w 124"/>
              <a:gd name="T75" fmla="*/ 51 h 160"/>
              <a:gd name="T76" fmla="*/ 13 w 124"/>
              <a:gd name="T77" fmla="*/ 51 h 160"/>
              <a:gd name="T78" fmla="*/ 13 w 124"/>
              <a:gd name="T79" fmla="*/ 7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" h="160">
                <a:moveTo>
                  <a:pt x="0" y="160"/>
                </a:moveTo>
                <a:cubicBezTo>
                  <a:pt x="83" y="160"/>
                  <a:pt x="83" y="160"/>
                  <a:pt x="83" y="160"/>
                </a:cubicBezTo>
                <a:cubicBezTo>
                  <a:pt x="83" y="0"/>
                  <a:pt x="83" y="0"/>
                  <a:pt x="83" y="0"/>
                </a:cubicBezTo>
                <a:cubicBezTo>
                  <a:pt x="0" y="0"/>
                  <a:pt x="0" y="0"/>
                  <a:pt x="0" y="0"/>
                </a:cubicBezTo>
                <a:lnTo>
                  <a:pt x="0" y="160"/>
                </a:lnTo>
                <a:close/>
                <a:moveTo>
                  <a:pt x="42" y="146"/>
                </a:moveTo>
                <a:cubicBezTo>
                  <a:pt x="36" y="146"/>
                  <a:pt x="32" y="141"/>
                  <a:pt x="32" y="136"/>
                </a:cubicBezTo>
                <a:cubicBezTo>
                  <a:pt x="32" y="130"/>
                  <a:pt x="36" y="126"/>
                  <a:pt x="42" y="126"/>
                </a:cubicBezTo>
                <a:cubicBezTo>
                  <a:pt x="47" y="126"/>
                  <a:pt x="52" y="130"/>
                  <a:pt x="52" y="136"/>
                </a:cubicBezTo>
                <a:cubicBezTo>
                  <a:pt x="52" y="141"/>
                  <a:pt x="47" y="146"/>
                  <a:pt x="42" y="146"/>
                </a:cubicBezTo>
                <a:close/>
                <a:moveTo>
                  <a:pt x="42" y="110"/>
                </a:moveTo>
                <a:cubicBezTo>
                  <a:pt x="36" y="110"/>
                  <a:pt x="32" y="106"/>
                  <a:pt x="32" y="100"/>
                </a:cubicBezTo>
                <a:cubicBezTo>
                  <a:pt x="32" y="94"/>
                  <a:pt x="36" y="90"/>
                  <a:pt x="42" y="90"/>
                </a:cubicBezTo>
                <a:cubicBezTo>
                  <a:pt x="47" y="90"/>
                  <a:pt x="52" y="94"/>
                  <a:pt x="52" y="100"/>
                </a:cubicBezTo>
                <a:cubicBezTo>
                  <a:pt x="52" y="106"/>
                  <a:pt x="47" y="110"/>
                  <a:pt x="42" y="110"/>
                </a:cubicBezTo>
                <a:close/>
                <a:moveTo>
                  <a:pt x="9" y="9"/>
                </a:moveTo>
                <a:cubicBezTo>
                  <a:pt x="75" y="9"/>
                  <a:pt x="75" y="9"/>
                  <a:pt x="75" y="9"/>
                </a:cubicBezTo>
                <a:cubicBezTo>
                  <a:pt x="75" y="40"/>
                  <a:pt x="75" y="40"/>
                  <a:pt x="75" y="40"/>
                </a:cubicBezTo>
                <a:cubicBezTo>
                  <a:pt x="9" y="40"/>
                  <a:pt x="9" y="40"/>
                  <a:pt x="9" y="40"/>
                </a:cubicBezTo>
                <a:lnTo>
                  <a:pt x="9" y="9"/>
                </a:lnTo>
                <a:close/>
                <a:moveTo>
                  <a:pt x="9" y="47"/>
                </a:moveTo>
                <a:cubicBezTo>
                  <a:pt x="75" y="47"/>
                  <a:pt x="75" y="47"/>
                  <a:pt x="75" y="47"/>
                </a:cubicBezTo>
                <a:cubicBezTo>
                  <a:pt x="75" y="77"/>
                  <a:pt x="75" y="77"/>
                  <a:pt x="75" y="77"/>
                </a:cubicBezTo>
                <a:cubicBezTo>
                  <a:pt x="9" y="77"/>
                  <a:pt x="9" y="77"/>
                  <a:pt x="9" y="77"/>
                </a:cubicBezTo>
                <a:lnTo>
                  <a:pt x="9" y="47"/>
                </a:lnTo>
                <a:close/>
                <a:moveTo>
                  <a:pt x="89" y="0"/>
                </a:moveTo>
                <a:cubicBezTo>
                  <a:pt x="89" y="160"/>
                  <a:pt x="89" y="160"/>
                  <a:pt x="89" y="160"/>
                </a:cubicBezTo>
                <a:cubicBezTo>
                  <a:pt x="124" y="151"/>
                  <a:pt x="124" y="151"/>
                  <a:pt x="124" y="151"/>
                </a:cubicBezTo>
                <a:cubicBezTo>
                  <a:pt x="124" y="27"/>
                  <a:pt x="124" y="27"/>
                  <a:pt x="124" y="27"/>
                </a:cubicBezTo>
                <a:lnTo>
                  <a:pt x="89" y="0"/>
                </a:lnTo>
                <a:close/>
                <a:moveTo>
                  <a:pt x="13" y="35"/>
                </a:moveTo>
                <a:cubicBezTo>
                  <a:pt x="71" y="35"/>
                  <a:pt x="71" y="35"/>
                  <a:pt x="71" y="35"/>
                </a:cubicBezTo>
                <a:cubicBezTo>
                  <a:pt x="71" y="13"/>
                  <a:pt x="71" y="13"/>
                  <a:pt x="71" y="13"/>
                </a:cubicBezTo>
                <a:cubicBezTo>
                  <a:pt x="13" y="13"/>
                  <a:pt x="13" y="13"/>
                  <a:pt x="13" y="13"/>
                </a:cubicBezTo>
                <a:lnTo>
                  <a:pt x="13" y="35"/>
                </a:lnTo>
                <a:close/>
                <a:moveTo>
                  <a:pt x="13" y="73"/>
                </a:moveTo>
                <a:cubicBezTo>
                  <a:pt x="71" y="73"/>
                  <a:pt x="71" y="73"/>
                  <a:pt x="71" y="73"/>
                </a:cubicBezTo>
                <a:cubicBezTo>
                  <a:pt x="71" y="51"/>
                  <a:pt x="71" y="51"/>
                  <a:pt x="71" y="51"/>
                </a:cubicBezTo>
                <a:cubicBezTo>
                  <a:pt x="13" y="51"/>
                  <a:pt x="13" y="51"/>
                  <a:pt x="13" y="51"/>
                </a:cubicBezTo>
                <a:lnTo>
                  <a:pt x="13" y="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2" name="Freeform 9">
            <a:extLst>
              <a:ext uri="{FF2B5EF4-FFF2-40B4-BE49-F238E27FC236}">
                <a16:creationId xmlns:a16="http://schemas.microsoft.com/office/drawing/2014/main" id="{DA66DF52-A86B-4BEC-B571-CDE262BC71EC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5775325"/>
            <a:ext cx="254000" cy="255588"/>
          </a:xfrm>
          <a:custGeom>
            <a:avLst/>
            <a:gdLst>
              <a:gd name="T0" fmla="*/ 4 w 160"/>
              <a:gd name="T1" fmla="*/ 161 h 161"/>
              <a:gd name="T2" fmla="*/ 154 w 160"/>
              <a:gd name="T3" fmla="*/ 161 h 161"/>
              <a:gd name="T4" fmla="*/ 157 w 160"/>
              <a:gd name="T5" fmla="*/ 154 h 161"/>
              <a:gd name="T6" fmla="*/ 1 w 160"/>
              <a:gd name="T7" fmla="*/ 154 h 161"/>
              <a:gd name="T8" fmla="*/ 4 w 160"/>
              <a:gd name="T9" fmla="*/ 161 h 161"/>
              <a:gd name="T10" fmla="*/ 154 w 160"/>
              <a:gd name="T11" fmla="*/ 48 h 161"/>
              <a:gd name="T12" fmla="*/ 151 w 160"/>
              <a:gd name="T13" fmla="*/ 52 h 161"/>
              <a:gd name="T14" fmla="*/ 151 w 160"/>
              <a:gd name="T15" fmla="*/ 52 h 161"/>
              <a:gd name="T16" fmla="*/ 139 w 160"/>
              <a:gd name="T17" fmla="*/ 64 h 161"/>
              <a:gd name="T18" fmla="*/ 139 w 160"/>
              <a:gd name="T19" fmla="*/ 133 h 161"/>
              <a:gd name="T20" fmla="*/ 19 w 160"/>
              <a:gd name="T21" fmla="*/ 133 h 161"/>
              <a:gd name="T22" fmla="*/ 19 w 160"/>
              <a:gd name="T23" fmla="*/ 62 h 161"/>
              <a:gd name="T24" fmla="*/ 105 w 160"/>
              <a:gd name="T25" fmla="*/ 62 h 161"/>
              <a:gd name="T26" fmla="*/ 121 w 160"/>
              <a:gd name="T27" fmla="*/ 47 h 161"/>
              <a:gd name="T28" fmla="*/ 88 w 160"/>
              <a:gd name="T29" fmla="*/ 47 h 161"/>
              <a:gd name="T30" fmla="*/ 88 w 160"/>
              <a:gd name="T31" fmla="*/ 45 h 161"/>
              <a:gd name="T32" fmla="*/ 88 w 160"/>
              <a:gd name="T33" fmla="*/ 42 h 161"/>
              <a:gd name="T34" fmla="*/ 119 w 160"/>
              <a:gd name="T35" fmla="*/ 10 h 161"/>
              <a:gd name="T36" fmla="*/ 112 w 160"/>
              <a:gd name="T37" fmla="*/ 5 h 161"/>
              <a:gd name="T38" fmla="*/ 88 w 160"/>
              <a:gd name="T39" fmla="*/ 24 h 161"/>
              <a:gd name="T40" fmla="*/ 80 w 160"/>
              <a:gd name="T41" fmla="*/ 42 h 161"/>
              <a:gd name="T42" fmla="*/ 79 w 160"/>
              <a:gd name="T43" fmla="*/ 45 h 161"/>
              <a:gd name="T44" fmla="*/ 80 w 160"/>
              <a:gd name="T45" fmla="*/ 47 h 161"/>
              <a:gd name="T46" fmla="*/ 0 w 160"/>
              <a:gd name="T47" fmla="*/ 47 h 161"/>
              <a:gd name="T48" fmla="*/ 0 w 160"/>
              <a:gd name="T49" fmla="*/ 149 h 161"/>
              <a:gd name="T50" fmla="*/ 158 w 160"/>
              <a:gd name="T51" fmla="*/ 149 h 161"/>
              <a:gd name="T52" fmla="*/ 158 w 160"/>
              <a:gd name="T53" fmla="*/ 47 h 161"/>
              <a:gd name="T54" fmla="*/ 156 w 160"/>
              <a:gd name="T55" fmla="*/ 47 h 161"/>
              <a:gd name="T56" fmla="*/ 154 w 160"/>
              <a:gd name="T57" fmla="*/ 48 h 161"/>
              <a:gd name="T58" fmla="*/ 81 w 160"/>
              <a:gd name="T59" fmla="*/ 93 h 161"/>
              <a:gd name="T60" fmla="*/ 77 w 160"/>
              <a:gd name="T61" fmla="*/ 109 h 161"/>
              <a:gd name="T62" fmla="*/ 92 w 160"/>
              <a:gd name="T63" fmla="*/ 105 h 161"/>
              <a:gd name="T64" fmla="*/ 134 w 160"/>
              <a:gd name="T65" fmla="*/ 62 h 161"/>
              <a:gd name="T66" fmla="*/ 148 w 160"/>
              <a:gd name="T67" fmla="*/ 49 h 161"/>
              <a:gd name="T68" fmla="*/ 146 w 160"/>
              <a:gd name="T69" fmla="*/ 47 h 161"/>
              <a:gd name="T70" fmla="*/ 144 w 160"/>
              <a:gd name="T71" fmla="*/ 45 h 161"/>
              <a:gd name="T72" fmla="*/ 141 w 160"/>
              <a:gd name="T73" fmla="*/ 42 h 161"/>
              <a:gd name="T74" fmla="*/ 137 w 160"/>
              <a:gd name="T75" fmla="*/ 38 h 161"/>
              <a:gd name="T76" fmla="*/ 132 w 160"/>
              <a:gd name="T77" fmla="*/ 42 h 161"/>
              <a:gd name="T78" fmla="*/ 130 w 160"/>
              <a:gd name="T79" fmla="*/ 45 h 161"/>
              <a:gd name="T80" fmla="*/ 127 w 160"/>
              <a:gd name="T81" fmla="*/ 47 h 161"/>
              <a:gd name="T82" fmla="*/ 112 w 160"/>
              <a:gd name="T83" fmla="*/ 62 h 161"/>
              <a:gd name="T84" fmla="*/ 81 w 160"/>
              <a:gd name="T85" fmla="*/ 93 h 161"/>
              <a:gd name="T86" fmla="*/ 151 w 160"/>
              <a:gd name="T87" fmla="*/ 45 h 161"/>
              <a:gd name="T88" fmla="*/ 151 w 160"/>
              <a:gd name="T89" fmla="*/ 45 h 161"/>
              <a:gd name="T90" fmla="*/ 152 w 160"/>
              <a:gd name="T91" fmla="*/ 45 h 161"/>
              <a:gd name="T92" fmla="*/ 154 w 160"/>
              <a:gd name="T93" fmla="*/ 42 h 161"/>
              <a:gd name="T94" fmla="*/ 160 w 160"/>
              <a:gd name="T95" fmla="*/ 37 h 161"/>
              <a:gd name="T96" fmla="*/ 149 w 160"/>
              <a:gd name="T97" fmla="*/ 25 h 161"/>
              <a:gd name="T98" fmla="*/ 140 w 160"/>
              <a:gd name="T99" fmla="*/ 34 h 161"/>
              <a:gd name="T100" fmla="*/ 148 w 160"/>
              <a:gd name="T101" fmla="*/ 42 h 161"/>
              <a:gd name="T102" fmla="*/ 151 w 160"/>
              <a:gd name="T103" fmla="*/ 4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1">
                <a:moveTo>
                  <a:pt x="4" y="161"/>
                </a:moveTo>
                <a:cubicBezTo>
                  <a:pt x="154" y="161"/>
                  <a:pt x="154" y="161"/>
                  <a:pt x="154" y="161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" y="154"/>
                  <a:pt x="1" y="154"/>
                  <a:pt x="1" y="154"/>
                </a:cubicBezTo>
                <a:lnTo>
                  <a:pt x="4" y="161"/>
                </a:lnTo>
                <a:close/>
                <a:moveTo>
                  <a:pt x="154" y="48"/>
                </a:moveTo>
                <a:cubicBezTo>
                  <a:pt x="151" y="52"/>
                  <a:pt x="151" y="52"/>
                  <a:pt x="151" y="52"/>
                </a:cubicBezTo>
                <a:cubicBezTo>
                  <a:pt x="151" y="52"/>
                  <a:pt x="151" y="52"/>
                  <a:pt x="151" y="52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133"/>
                  <a:pt x="139" y="133"/>
                  <a:pt x="139" y="133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19" y="62"/>
                  <a:pt x="19" y="62"/>
                  <a:pt x="19" y="62"/>
                </a:cubicBezTo>
                <a:cubicBezTo>
                  <a:pt x="105" y="62"/>
                  <a:pt x="105" y="62"/>
                  <a:pt x="105" y="62"/>
                </a:cubicBezTo>
                <a:cubicBezTo>
                  <a:pt x="121" y="47"/>
                  <a:pt x="121" y="47"/>
                  <a:pt x="121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6"/>
                  <a:pt x="88" y="45"/>
                  <a:pt x="88" y="45"/>
                </a:cubicBezTo>
                <a:cubicBezTo>
                  <a:pt x="88" y="44"/>
                  <a:pt x="88" y="43"/>
                  <a:pt x="88" y="42"/>
                </a:cubicBezTo>
                <a:cubicBezTo>
                  <a:pt x="90" y="27"/>
                  <a:pt x="113" y="24"/>
                  <a:pt x="119" y="10"/>
                </a:cubicBezTo>
                <a:cubicBezTo>
                  <a:pt x="122" y="5"/>
                  <a:pt x="114" y="0"/>
                  <a:pt x="112" y="5"/>
                </a:cubicBezTo>
                <a:cubicBezTo>
                  <a:pt x="107" y="15"/>
                  <a:pt x="96" y="18"/>
                  <a:pt x="88" y="24"/>
                </a:cubicBezTo>
                <a:cubicBezTo>
                  <a:pt x="83" y="29"/>
                  <a:pt x="80" y="35"/>
                  <a:pt x="80" y="42"/>
                </a:cubicBezTo>
                <a:cubicBezTo>
                  <a:pt x="79" y="43"/>
                  <a:pt x="79" y="44"/>
                  <a:pt x="79" y="45"/>
                </a:cubicBezTo>
                <a:cubicBezTo>
                  <a:pt x="79" y="45"/>
                  <a:pt x="79" y="46"/>
                  <a:pt x="8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49"/>
                  <a:pt x="0" y="149"/>
                  <a:pt x="0" y="149"/>
                </a:cubicBezTo>
                <a:cubicBezTo>
                  <a:pt x="158" y="149"/>
                  <a:pt x="158" y="149"/>
                  <a:pt x="158" y="149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6" y="47"/>
                  <a:pt x="156" y="47"/>
                  <a:pt x="156" y="47"/>
                </a:cubicBezTo>
                <a:lnTo>
                  <a:pt x="154" y="48"/>
                </a:lnTo>
                <a:close/>
                <a:moveTo>
                  <a:pt x="81" y="93"/>
                </a:moveTo>
                <a:cubicBezTo>
                  <a:pt x="77" y="109"/>
                  <a:pt x="77" y="109"/>
                  <a:pt x="77" y="109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48" y="49"/>
                  <a:pt x="148" y="49"/>
                  <a:pt x="148" y="49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41" y="42"/>
                  <a:pt x="141" y="42"/>
                  <a:pt x="141" y="4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2" y="42"/>
                  <a:pt x="132" y="42"/>
                  <a:pt x="132" y="42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12" y="62"/>
                  <a:pt x="112" y="62"/>
                  <a:pt x="112" y="62"/>
                </a:cubicBezTo>
                <a:lnTo>
                  <a:pt x="81" y="93"/>
                </a:lnTo>
                <a:close/>
                <a:moveTo>
                  <a:pt x="151" y="45"/>
                </a:moveTo>
                <a:cubicBezTo>
                  <a:pt x="151" y="45"/>
                  <a:pt x="151" y="45"/>
                  <a:pt x="151" y="45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0" y="34"/>
                  <a:pt x="140" y="34"/>
                  <a:pt x="140" y="34"/>
                </a:cubicBezTo>
                <a:cubicBezTo>
                  <a:pt x="148" y="42"/>
                  <a:pt x="148" y="42"/>
                  <a:pt x="148" y="42"/>
                </a:cubicBezTo>
                <a:lnTo>
                  <a:pt x="151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Freeform 10">
            <a:extLst>
              <a:ext uri="{FF2B5EF4-FFF2-40B4-BE49-F238E27FC236}">
                <a16:creationId xmlns:a16="http://schemas.microsoft.com/office/drawing/2014/main" id="{4468E702-32A8-4E90-A8AC-EDC9C739238F}"/>
              </a:ext>
            </a:extLst>
          </p:cNvPr>
          <p:cNvSpPr>
            <a:spLocks noEditPoints="1"/>
          </p:cNvSpPr>
          <p:nvPr/>
        </p:nvSpPr>
        <p:spPr bwMode="auto">
          <a:xfrm>
            <a:off x="6802438" y="5778500"/>
            <a:ext cx="239713" cy="254000"/>
          </a:xfrm>
          <a:custGeom>
            <a:avLst/>
            <a:gdLst>
              <a:gd name="T0" fmla="*/ 48 w 151"/>
              <a:gd name="T1" fmla="*/ 2 h 160"/>
              <a:gd name="T2" fmla="*/ 22 w 151"/>
              <a:gd name="T3" fmla="*/ 2 h 160"/>
              <a:gd name="T4" fmla="*/ 22 w 151"/>
              <a:gd name="T5" fmla="*/ 47 h 160"/>
              <a:gd name="T6" fmla="*/ 48 w 151"/>
              <a:gd name="T7" fmla="*/ 20 h 160"/>
              <a:gd name="T8" fmla="*/ 48 w 151"/>
              <a:gd name="T9" fmla="*/ 2 h 160"/>
              <a:gd name="T10" fmla="*/ 22 w 151"/>
              <a:gd name="T11" fmla="*/ 80 h 160"/>
              <a:gd name="T12" fmla="*/ 22 w 151"/>
              <a:gd name="T13" fmla="*/ 160 h 160"/>
              <a:gd name="T14" fmla="*/ 48 w 151"/>
              <a:gd name="T15" fmla="*/ 160 h 160"/>
              <a:gd name="T16" fmla="*/ 62 w 151"/>
              <a:gd name="T17" fmla="*/ 160 h 160"/>
              <a:gd name="T18" fmla="*/ 62 w 151"/>
              <a:gd name="T19" fmla="*/ 122 h 160"/>
              <a:gd name="T20" fmla="*/ 89 w 151"/>
              <a:gd name="T21" fmla="*/ 122 h 160"/>
              <a:gd name="T22" fmla="*/ 89 w 151"/>
              <a:gd name="T23" fmla="*/ 160 h 160"/>
              <a:gd name="T24" fmla="*/ 128 w 151"/>
              <a:gd name="T25" fmla="*/ 160 h 160"/>
              <a:gd name="T26" fmla="*/ 128 w 151"/>
              <a:gd name="T27" fmla="*/ 80 h 160"/>
              <a:gd name="T28" fmla="*/ 48 w 151"/>
              <a:gd name="T29" fmla="*/ 80 h 160"/>
              <a:gd name="T30" fmla="*/ 22 w 151"/>
              <a:gd name="T31" fmla="*/ 80 h 160"/>
              <a:gd name="T32" fmla="*/ 75 w 151"/>
              <a:gd name="T33" fmla="*/ 0 h 160"/>
              <a:gd name="T34" fmla="*/ 48 w 151"/>
              <a:gd name="T35" fmla="*/ 27 h 160"/>
              <a:gd name="T36" fmla="*/ 22 w 151"/>
              <a:gd name="T37" fmla="*/ 53 h 160"/>
              <a:gd name="T38" fmla="*/ 0 w 151"/>
              <a:gd name="T39" fmla="*/ 75 h 160"/>
              <a:gd name="T40" fmla="*/ 22 w 151"/>
              <a:gd name="T41" fmla="*/ 75 h 160"/>
              <a:gd name="T42" fmla="*/ 48 w 151"/>
              <a:gd name="T43" fmla="*/ 75 h 160"/>
              <a:gd name="T44" fmla="*/ 128 w 151"/>
              <a:gd name="T45" fmla="*/ 75 h 160"/>
              <a:gd name="T46" fmla="*/ 151 w 151"/>
              <a:gd name="T47" fmla="*/ 75 h 160"/>
              <a:gd name="T48" fmla="*/ 75 w 151"/>
              <a:gd name="T4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1" h="160">
                <a:moveTo>
                  <a:pt x="48" y="2"/>
                </a:moveTo>
                <a:lnTo>
                  <a:pt x="22" y="2"/>
                </a:lnTo>
                <a:lnTo>
                  <a:pt x="22" y="47"/>
                </a:lnTo>
                <a:lnTo>
                  <a:pt x="48" y="20"/>
                </a:lnTo>
                <a:lnTo>
                  <a:pt x="48" y="2"/>
                </a:lnTo>
                <a:close/>
                <a:moveTo>
                  <a:pt x="22" y="80"/>
                </a:moveTo>
                <a:lnTo>
                  <a:pt x="22" y="160"/>
                </a:lnTo>
                <a:lnTo>
                  <a:pt x="48" y="160"/>
                </a:lnTo>
                <a:lnTo>
                  <a:pt x="62" y="160"/>
                </a:lnTo>
                <a:lnTo>
                  <a:pt x="62" y="122"/>
                </a:lnTo>
                <a:lnTo>
                  <a:pt x="89" y="122"/>
                </a:lnTo>
                <a:lnTo>
                  <a:pt x="89" y="160"/>
                </a:lnTo>
                <a:lnTo>
                  <a:pt x="128" y="160"/>
                </a:lnTo>
                <a:lnTo>
                  <a:pt x="128" y="80"/>
                </a:lnTo>
                <a:lnTo>
                  <a:pt x="48" y="80"/>
                </a:lnTo>
                <a:lnTo>
                  <a:pt x="22" y="80"/>
                </a:lnTo>
                <a:close/>
                <a:moveTo>
                  <a:pt x="75" y="0"/>
                </a:moveTo>
                <a:lnTo>
                  <a:pt x="48" y="27"/>
                </a:lnTo>
                <a:lnTo>
                  <a:pt x="22" y="53"/>
                </a:lnTo>
                <a:lnTo>
                  <a:pt x="0" y="75"/>
                </a:lnTo>
                <a:lnTo>
                  <a:pt x="22" y="75"/>
                </a:lnTo>
                <a:lnTo>
                  <a:pt x="48" y="75"/>
                </a:lnTo>
                <a:lnTo>
                  <a:pt x="128" y="75"/>
                </a:lnTo>
                <a:lnTo>
                  <a:pt x="151" y="75"/>
                </a:lnTo>
                <a:lnTo>
                  <a:pt x="7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Freeform 11">
            <a:extLst>
              <a:ext uri="{FF2B5EF4-FFF2-40B4-BE49-F238E27FC236}">
                <a16:creationId xmlns:a16="http://schemas.microsoft.com/office/drawing/2014/main" id="{34EC2266-4458-4E90-BF30-787CAC352816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5815013"/>
            <a:ext cx="254000" cy="177800"/>
          </a:xfrm>
          <a:custGeom>
            <a:avLst/>
            <a:gdLst>
              <a:gd name="T0" fmla="*/ 87 w 160"/>
              <a:gd name="T1" fmla="*/ 38 h 112"/>
              <a:gd name="T2" fmla="*/ 30 w 160"/>
              <a:gd name="T3" fmla="*/ 10 h 112"/>
              <a:gd name="T4" fmla="*/ 0 w 160"/>
              <a:gd name="T5" fmla="*/ 38 h 112"/>
              <a:gd name="T6" fmla="*/ 160 w 160"/>
              <a:gd name="T7" fmla="*/ 112 h 112"/>
              <a:gd name="T8" fmla="*/ 115 w 160"/>
              <a:gd name="T9" fmla="*/ 49 h 112"/>
              <a:gd name="T10" fmla="*/ 129 w 160"/>
              <a:gd name="T11" fmla="*/ 62 h 112"/>
              <a:gd name="T12" fmla="*/ 115 w 160"/>
              <a:gd name="T13" fmla="*/ 49 h 112"/>
              <a:gd name="T14" fmla="*/ 118 w 160"/>
              <a:gd name="T15" fmla="*/ 84 h 112"/>
              <a:gd name="T16" fmla="*/ 104 w 160"/>
              <a:gd name="T17" fmla="*/ 70 h 112"/>
              <a:gd name="T18" fmla="*/ 94 w 160"/>
              <a:gd name="T19" fmla="*/ 49 h 112"/>
              <a:gd name="T20" fmla="*/ 108 w 160"/>
              <a:gd name="T21" fmla="*/ 62 h 112"/>
              <a:gd name="T22" fmla="*/ 94 w 160"/>
              <a:gd name="T23" fmla="*/ 49 h 112"/>
              <a:gd name="T24" fmla="*/ 97 w 160"/>
              <a:gd name="T25" fmla="*/ 84 h 112"/>
              <a:gd name="T26" fmla="*/ 83 w 160"/>
              <a:gd name="T27" fmla="*/ 70 h 112"/>
              <a:gd name="T28" fmla="*/ 73 w 160"/>
              <a:gd name="T29" fmla="*/ 49 h 112"/>
              <a:gd name="T30" fmla="*/ 87 w 160"/>
              <a:gd name="T31" fmla="*/ 62 h 112"/>
              <a:gd name="T32" fmla="*/ 73 w 160"/>
              <a:gd name="T33" fmla="*/ 49 h 112"/>
              <a:gd name="T34" fmla="*/ 76 w 160"/>
              <a:gd name="T35" fmla="*/ 84 h 112"/>
              <a:gd name="T36" fmla="*/ 62 w 160"/>
              <a:gd name="T37" fmla="*/ 70 h 112"/>
              <a:gd name="T38" fmla="*/ 52 w 160"/>
              <a:gd name="T39" fmla="*/ 49 h 112"/>
              <a:gd name="T40" fmla="*/ 66 w 160"/>
              <a:gd name="T41" fmla="*/ 62 h 112"/>
              <a:gd name="T42" fmla="*/ 52 w 160"/>
              <a:gd name="T43" fmla="*/ 49 h 112"/>
              <a:gd name="T44" fmla="*/ 55 w 160"/>
              <a:gd name="T45" fmla="*/ 84 h 112"/>
              <a:gd name="T46" fmla="*/ 41 w 160"/>
              <a:gd name="T47" fmla="*/ 70 h 112"/>
              <a:gd name="T48" fmla="*/ 31 w 160"/>
              <a:gd name="T49" fmla="*/ 49 h 112"/>
              <a:gd name="T50" fmla="*/ 45 w 160"/>
              <a:gd name="T51" fmla="*/ 62 h 112"/>
              <a:gd name="T52" fmla="*/ 31 w 160"/>
              <a:gd name="T53" fmla="*/ 49 h 112"/>
              <a:gd name="T54" fmla="*/ 24 w 160"/>
              <a:gd name="T55" fmla="*/ 49 h 112"/>
              <a:gd name="T56" fmla="*/ 10 w 160"/>
              <a:gd name="T57" fmla="*/ 62 h 112"/>
              <a:gd name="T58" fmla="*/ 20 w 160"/>
              <a:gd name="T59" fmla="*/ 70 h 112"/>
              <a:gd name="T60" fmla="*/ 34 w 160"/>
              <a:gd name="T61" fmla="*/ 84 h 112"/>
              <a:gd name="T62" fmla="*/ 20 w 160"/>
              <a:gd name="T63" fmla="*/ 70 h 112"/>
              <a:gd name="T64" fmla="*/ 27 w 160"/>
              <a:gd name="T65" fmla="*/ 106 h 112"/>
              <a:gd name="T66" fmla="*/ 132 w 160"/>
              <a:gd name="T67" fmla="*/ 92 h 112"/>
              <a:gd name="T68" fmla="*/ 139 w 160"/>
              <a:gd name="T69" fmla="*/ 84 h 112"/>
              <a:gd name="T70" fmla="*/ 125 w 160"/>
              <a:gd name="T71" fmla="*/ 70 h 112"/>
              <a:gd name="T72" fmla="*/ 139 w 160"/>
              <a:gd name="T73" fmla="*/ 84 h 112"/>
              <a:gd name="T74" fmla="*/ 136 w 160"/>
              <a:gd name="T75" fmla="*/ 62 h 112"/>
              <a:gd name="T76" fmla="*/ 150 w 160"/>
              <a:gd name="T77" fmla="*/ 4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12">
                <a:moveTo>
                  <a:pt x="160" y="38"/>
                </a:moveTo>
                <a:cubicBezTo>
                  <a:pt x="87" y="38"/>
                  <a:pt x="87" y="38"/>
                  <a:pt x="87" y="38"/>
                </a:cubicBezTo>
                <a:cubicBezTo>
                  <a:pt x="77" y="17"/>
                  <a:pt x="54" y="9"/>
                  <a:pt x="33" y="2"/>
                </a:cubicBezTo>
                <a:cubicBezTo>
                  <a:pt x="27" y="0"/>
                  <a:pt x="25" y="9"/>
                  <a:pt x="30" y="10"/>
                </a:cubicBezTo>
                <a:cubicBezTo>
                  <a:pt x="48" y="16"/>
                  <a:pt x="67" y="23"/>
                  <a:pt x="77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12"/>
                  <a:pt x="0" y="112"/>
                  <a:pt x="0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38"/>
                </a:lnTo>
                <a:close/>
                <a:moveTo>
                  <a:pt x="115" y="49"/>
                </a:moveTo>
                <a:cubicBezTo>
                  <a:pt x="129" y="49"/>
                  <a:pt x="129" y="49"/>
                  <a:pt x="129" y="49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15" y="62"/>
                  <a:pt x="115" y="62"/>
                  <a:pt x="115" y="62"/>
                </a:cubicBezTo>
                <a:lnTo>
                  <a:pt x="115" y="49"/>
                </a:lnTo>
                <a:close/>
                <a:moveTo>
                  <a:pt x="118" y="70"/>
                </a:moveTo>
                <a:cubicBezTo>
                  <a:pt x="118" y="84"/>
                  <a:pt x="118" y="84"/>
                  <a:pt x="118" y="84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4" y="70"/>
                  <a:pt x="104" y="70"/>
                  <a:pt x="104" y="70"/>
                </a:cubicBezTo>
                <a:lnTo>
                  <a:pt x="118" y="70"/>
                </a:lnTo>
                <a:close/>
                <a:moveTo>
                  <a:pt x="94" y="49"/>
                </a:moveTo>
                <a:cubicBezTo>
                  <a:pt x="108" y="49"/>
                  <a:pt x="108" y="49"/>
                  <a:pt x="108" y="49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94" y="62"/>
                  <a:pt x="94" y="62"/>
                  <a:pt x="94" y="62"/>
                </a:cubicBezTo>
                <a:lnTo>
                  <a:pt x="94" y="49"/>
                </a:lnTo>
                <a:close/>
                <a:moveTo>
                  <a:pt x="97" y="70"/>
                </a:moveTo>
                <a:cubicBezTo>
                  <a:pt x="97" y="84"/>
                  <a:pt x="97" y="84"/>
                  <a:pt x="97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70"/>
                  <a:pt x="83" y="70"/>
                  <a:pt x="83" y="70"/>
                </a:cubicBezTo>
                <a:lnTo>
                  <a:pt x="97" y="70"/>
                </a:lnTo>
                <a:close/>
                <a:moveTo>
                  <a:pt x="73" y="49"/>
                </a:moveTo>
                <a:cubicBezTo>
                  <a:pt x="87" y="49"/>
                  <a:pt x="87" y="49"/>
                  <a:pt x="87" y="49"/>
                </a:cubicBezTo>
                <a:cubicBezTo>
                  <a:pt x="87" y="62"/>
                  <a:pt x="87" y="62"/>
                  <a:pt x="87" y="62"/>
                </a:cubicBezTo>
                <a:cubicBezTo>
                  <a:pt x="73" y="62"/>
                  <a:pt x="73" y="62"/>
                  <a:pt x="73" y="62"/>
                </a:cubicBezTo>
                <a:lnTo>
                  <a:pt x="73" y="49"/>
                </a:lnTo>
                <a:close/>
                <a:moveTo>
                  <a:pt x="76" y="70"/>
                </a:moveTo>
                <a:cubicBezTo>
                  <a:pt x="76" y="84"/>
                  <a:pt x="76" y="84"/>
                  <a:pt x="76" y="84"/>
                </a:cubicBezTo>
                <a:cubicBezTo>
                  <a:pt x="62" y="84"/>
                  <a:pt x="62" y="84"/>
                  <a:pt x="62" y="84"/>
                </a:cubicBezTo>
                <a:cubicBezTo>
                  <a:pt x="62" y="70"/>
                  <a:pt x="62" y="70"/>
                  <a:pt x="62" y="70"/>
                </a:cubicBezTo>
                <a:lnTo>
                  <a:pt x="76" y="70"/>
                </a:lnTo>
                <a:close/>
                <a:moveTo>
                  <a:pt x="52" y="49"/>
                </a:moveTo>
                <a:cubicBezTo>
                  <a:pt x="66" y="49"/>
                  <a:pt x="66" y="49"/>
                  <a:pt x="66" y="49"/>
                </a:cubicBezTo>
                <a:cubicBezTo>
                  <a:pt x="66" y="62"/>
                  <a:pt x="66" y="62"/>
                  <a:pt x="66" y="62"/>
                </a:cubicBezTo>
                <a:cubicBezTo>
                  <a:pt x="52" y="62"/>
                  <a:pt x="52" y="62"/>
                  <a:pt x="52" y="62"/>
                </a:cubicBezTo>
                <a:lnTo>
                  <a:pt x="52" y="49"/>
                </a:lnTo>
                <a:close/>
                <a:moveTo>
                  <a:pt x="55" y="70"/>
                </a:moveTo>
                <a:cubicBezTo>
                  <a:pt x="55" y="84"/>
                  <a:pt x="55" y="84"/>
                  <a:pt x="55" y="84"/>
                </a:cubicBezTo>
                <a:cubicBezTo>
                  <a:pt x="41" y="84"/>
                  <a:pt x="41" y="84"/>
                  <a:pt x="41" y="84"/>
                </a:cubicBezTo>
                <a:cubicBezTo>
                  <a:pt x="41" y="70"/>
                  <a:pt x="41" y="70"/>
                  <a:pt x="41" y="70"/>
                </a:cubicBezTo>
                <a:lnTo>
                  <a:pt x="55" y="70"/>
                </a:lnTo>
                <a:close/>
                <a:moveTo>
                  <a:pt x="31" y="49"/>
                </a:moveTo>
                <a:cubicBezTo>
                  <a:pt x="45" y="49"/>
                  <a:pt x="45" y="49"/>
                  <a:pt x="45" y="49"/>
                </a:cubicBezTo>
                <a:cubicBezTo>
                  <a:pt x="45" y="62"/>
                  <a:pt x="45" y="62"/>
                  <a:pt x="45" y="62"/>
                </a:cubicBezTo>
                <a:cubicBezTo>
                  <a:pt x="31" y="62"/>
                  <a:pt x="31" y="62"/>
                  <a:pt x="31" y="62"/>
                </a:cubicBezTo>
                <a:lnTo>
                  <a:pt x="31" y="49"/>
                </a:lnTo>
                <a:close/>
                <a:moveTo>
                  <a:pt x="10" y="49"/>
                </a:moveTo>
                <a:cubicBezTo>
                  <a:pt x="24" y="49"/>
                  <a:pt x="24" y="49"/>
                  <a:pt x="24" y="49"/>
                </a:cubicBezTo>
                <a:cubicBezTo>
                  <a:pt x="24" y="62"/>
                  <a:pt x="24" y="62"/>
                  <a:pt x="24" y="62"/>
                </a:cubicBezTo>
                <a:cubicBezTo>
                  <a:pt x="10" y="62"/>
                  <a:pt x="10" y="62"/>
                  <a:pt x="10" y="62"/>
                </a:cubicBezTo>
                <a:lnTo>
                  <a:pt x="10" y="49"/>
                </a:lnTo>
                <a:close/>
                <a:moveTo>
                  <a:pt x="20" y="70"/>
                </a:moveTo>
                <a:cubicBezTo>
                  <a:pt x="34" y="70"/>
                  <a:pt x="34" y="70"/>
                  <a:pt x="34" y="70"/>
                </a:cubicBezTo>
                <a:cubicBezTo>
                  <a:pt x="34" y="84"/>
                  <a:pt x="34" y="84"/>
                  <a:pt x="34" y="84"/>
                </a:cubicBezTo>
                <a:cubicBezTo>
                  <a:pt x="20" y="84"/>
                  <a:pt x="20" y="84"/>
                  <a:pt x="20" y="84"/>
                </a:cubicBezTo>
                <a:lnTo>
                  <a:pt x="20" y="70"/>
                </a:lnTo>
                <a:close/>
                <a:moveTo>
                  <a:pt x="132" y="106"/>
                </a:moveTo>
                <a:cubicBezTo>
                  <a:pt x="27" y="106"/>
                  <a:pt x="27" y="106"/>
                  <a:pt x="27" y="106"/>
                </a:cubicBezTo>
                <a:cubicBezTo>
                  <a:pt x="27" y="92"/>
                  <a:pt x="27" y="92"/>
                  <a:pt x="27" y="92"/>
                </a:cubicBezTo>
                <a:cubicBezTo>
                  <a:pt x="132" y="92"/>
                  <a:pt x="132" y="92"/>
                  <a:pt x="132" y="92"/>
                </a:cubicBezTo>
                <a:lnTo>
                  <a:pt x="132" y="106"/>
                </a:lnTo>
                <a:close/>
                <a:moveTo>
                  <a:pt x="139" y="84"/>
                </a:moveTo>
                <a:cubicBezTo>
                  <a:pt x="125" y="84"/>
                  <a:pt x="125" y="84"/>
                  <a:pt x="125" y="84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39" y="70"/>
                  <a:pt x="139" y="70"/>
                  <a:pt x="139" y="70"/>
                </a:cubicBezTo>
                <a:lnTo>
                  <a:pt x="139" y="84"/>
                </a:lnTo>
                <a:close/>
                <a:moveTo>
                  <a:pt x="150" y="62"/>
                </a:moveTo>
                <a:cubicBezTo>
                  <a:pt x="136" y="62"/>
                  <a:pt x="136" y="62"/>
                  <a:pt x="136" y="62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50" y="49"/>
                  <a:pt x="150" y="49"/>
                  <a:pt x="150" y="49"/>
                </a:cubicBezTo>
                <a:lnTo>
                  <a:pt x="150" y="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Freeform 12">
            <a:extLst>
              <a:ext uri="{FF2B5EF4-FFF2-40B4-BE49-F238E27FC236}">
                <a16:creationId xmlns:a16="http://schemas.microsoft.com/office/drawing/2014/main" id="{B7CDAF45-A9BE-4448-891D-D7EE4241402F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5818188"/>
            <a:ext cx="254000" cy="174625"/>
          </a:xfrm>
          <a:custGeom>
            <a:avLst/>
            <a:gdLst>
              <a:gd name="T0" fmla="*/ 0 w 160"/>
              <a:gd name="T1" fmla="*/ 95 h 110"/>
              <a:gd name="T2" fmla="*/ 0 w 160"/>
              <a:gd name="T3" fmla="*/ 110 h 110"/>
              <a:gd name="T4" fmla="*/ 160 w 160"/>
              <a:gd name="T5" fmla="*/ 110 h 110"/>
              <a:gd name="T6" fmla="*/ 160 w 160"/>
              <a:gd name="T7" fmla="*/ 95 h 110"/>
              <a:gd name="T8" fmla="*/ 0 w 160"/>
              <a:gd name="T9" fmla="*/ 95 h 110"/>
              <a:gd name="T10" fmla="*/ 153 w 160"/>
              <a:gd name="T11" fmla="*/ 104 h 110"/>
              <a:gd name="T12" fmla="*/ 140 w 160"/>
              <a:gd name="T13" fmla="*/ 104 h 110"/>
              <a:gd name="T14" fmla="*/ 140 w 160"/>
              <a:gd name="T15" fmla="*/ 101 h 110"/>
              <a:gd name="T16" fmla="*/ 153 w 160"/>
              <a:gd name="T17" fmla="*/ 101 h 110"/>
              <a:gd name="T18" fmla="*/ 153 w 160"/>
              <a:gd name="T19" fmla="*/ 104 h 110"/>
              <a:gd name="T20" fmla="*/ 152 w 160"/>
              <a:gd name="T21" fmla="*/ 0 h 110"/>
              <a:gd name="T22" fmla="*/ 7 w 160"/>
              <a:gd name="T23" fmla="*/ 0 h 110"/>
              <a:gd name="T24" fmla="*/ 7 w 160"/>
              <a:gd name="T25" fmla="*/ 91 h 110"/>
              <a:gd name="T26" fmla="*/ 152 w 160"/>
              <a:gd name="T27" fmla="*/ 91 h 110"/>
              <a:gd name="T28" fmla="*/ 152 w 160"/>
              <a:gd name="T29" fmla="*/ 0 h 110"/>
              <a:gd name="T30" fmla="*/ 136 w 160"/>
              <a:gd name="T31" fmla="*/ 78 h 110"/>
              <a:gd name="T32" fmla="*/ 23 w 160"/>
              <a:gd name="T33" fmla="*/ 78 h 110"/>
              <a:gd name="T34" fmla="*/ 23 w 160"/>
              <a:gd name="T35" fmla="*/ 13 h 110"/>
              <a:gd name="T36" fmla="*/ 136 w 160"/>
              <a:gd name="T37" fmla="*/ 13 h 110"/>
              <a:gd name="T38" fmla="*/ 136 w 160"/>
              <a:gd name="T39" fmla="*/ 78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10">
                <a:moveTo>
                  <a:pt x="0" y="95"/>
                </a:moveTo>
                <a:lnTo>
                  <a:pt x="0" y="110"/>
                </a:lnTo>
                <a:lnTo>
                  <a:pt x="160" y="110"/>
                </a:lnTo>
                <a:lnTo>
                  <a:pt x="160" y="95"/>
                </a:lnTo>
                <a:lnTo>
                  <a:pt x="0" y="95"/>
                </a:lnTo>
                <a:close/>
                <a:moveTo>
                  <a:pt x="153" y="104"/>
                </a:moveTo>
                <a:lnTo>
                  <a:pt x="140" y="104"/>
                </a:lnTo>
                <a:lnTo>
                  <a:pt x="140" y="101"/>
                </a:lnTo>
                <a:lnTo>
                  <a:pt x="153" y="101"/>
                </a:lnTo>
                <a:lnTo>
                  <a:pt x="153" y="104"/>
                </a:lnTo>
                <a:close/>
                <a:moveTo>
                  <a:pt x="152" y="0"/>
                </a:moveTo>
                <a:lnTo>
                  <a:pt x="7" y="0"/>
                </a:lnTo>
                <a:lnTo>
                  <a:pt x="7" y="91"/>
                </a:lnTo>
                <a:lnTo>
                  <a:pt x="152" y="91"/>
                </a:lnTo>
                <a:lnTo>
                  <a:pt x="152" y="0"/>
                </a:lnTo>
                <a:close/>
                <a:moveTo>
                  <a:pt x="136" y="78"/>
                </a:moveTo>
                <a:lnTo>
                  <a:pt x="23" y="78"/>
                </a:lnTo>
                <a:lnTo>
                  <a:pt x="23" y="13"/>
                </a:lnTo>
                <a:lnTo>
                  <a:pt x="136" y="13"/>
                </a:lnTo>
                <a:lnTo>
                  <a:pt x="136" y="7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13">
            <a:extLst>
              <a:ext uri="{FF2B5EF4-FFF2-40B4-BE49-F238E27FC236}">
                <a16:creationId xmlns:a16="http://schemas.microsoft.com/office/drawing/2014/main" id="{77E7FDBA-0863-42F9-AC6A-26E2B2B16F75}"/>
              </a:ext>
            </a:extLst>
          </p:cNvPr>
          <p:cNvSpPr>
            <a:spLocks noEditPoints="1"/>
          </p:cNvSpPr>
          <p:nvPr/>
        </p:nvSpPr>
        <p:spPr bwMode="auto">
          <a:xfrm>
            <a:off x="10652126" y="5776913"/>
            <a:ext cx="244475" cy="254000"/>
          </a:xfrm>
          <a:custGeom>
            <a:avLst/>
            <a:gdLst>
              <a:gd name="T0" fmla="*/ 30 w 154"/>
              <a:gd name="T1" fmla="*/ 0 h 160"/>
              <a:gd name="T2" fmla="*/ 125 w 154"/>
              <a:gd name="T3" fmla="*/ 41 h 160"/>
              <a:gd name="T4" fmla="*/ 130 w 154"/>
              <a:gd name="T5" fmla="*/ 45 h 160"/>
              <a:gd name="T6" fmla="*/ 125 w 154"/>
              <a:gd name="T7" fmla="*/ 45 h 160"/>
              <a:gd name="T8" fmla="*/ 28 w 154"/>
              <a:gd name="T9" fmla="*/ 45 h 160"/>
              <a:gd name="T10" fmla="*/ 0 w 154"/>
              <a:gd name="T11" fmla="*/ 45 h 160"/>
              <a:gd name="T12" fmla="*/ 25 w 154"/>
              <a:gd name="T13" fmla="*/ 124 h 160"/>
              <a:gd name="T14" fmla="*/ 25 w 154"/>
              <a:gd name="T15" fmla="*/ 92 h 160"/>
              <a:gd name="T16" fmla="*/ 125 w 154"/>
              <a:gd name="T17" fmla="*/ 92 h 160"/>
              <a:gd name="T18" fmla="*/ 130 w 154"/>
              <a:gd name="T19" fmla="*/ 97 h 160"/>
              <a:gd name="T20" fmla="*/ 154 w 154"/>
              <a:gd name="T21" fmla="*/ 124 h 160"/>
              <a:gd name="T22" fmla="*/ 130 w 154"/>
              <a:gd name="T23" fmla="*/ 45 h 160"/>
              <a:gd name="T24" fmla="*/ 11 w 154"/>
              <a:gd name="T25" fmla="*/ 62 h 160"/>
              <a:gd name="T26" fmla="*/ 24 w 154"/>
              <a:gd name="T27" fmla="*/ 62 h 160"/>
              <a:gd name="T28" fmla="*/ 48 w 154"/>
              <a:gd name="T29" fmla="*/ 64 h 160"/>
              <a:gd name="T30" fmla="*/ 45 w 154"/>
              <a:gd name="T31" fmla="*/ 68 h 160"/>
              <a:gd name="T32" fmla="*/ 38 w 154"/>
              <a:gd name="T33" fmla="*/ 68 h 160"/>
              <a:gd name="T34" fmla="*/ 35 w 154"/>
              <a:gd name="T35" fmla="*/ 64 h 160"/>
              <a:gd name="T36" fmla="*/ 41 w 154"/>
              <a:gd name="T37" fmla="*/ 56 h 160"/>
              <a:gd name="T38" fmla="*/ 48 w 154"/>
              <a:gd name="T39" fmla="*/ 64 h 160"/>
              <a:gd name="T40" fmla="*/ 30 w 154"/>
              <a:gd name="T41" fmla="*/ 126 h 160"/>
              <a:gd name="T42" fmla="*/ 30 w 154"/>
              <a:gd name="T43" fmla="*/ 160 h 160"/>
              <a:gd name="T44" fmla="*/ 125 w 154"/>
              <a:gd name="T45" fmla="*/ 128 h 160"/>
              <a:gd name="T46" fmla="*/ 125 w 154"/>
              <a:gd name="T47" fmla="*/ 124 h 160"/>
              <a:gd name="T48" fmla="*/ 30 w 154"/>
              <a:gd name="T49" fmla="*/ 97 h 160"/>
              <a:gd name="T50" fmla="*/ 48 w 154"/>
              <a:gd name="T51" fmla="*/ 126 h 160"/>
              <a:gd name="T52" fmla="*/ 48 w 154"/>
              <a:gd name="T53" fmla="*/ 122 h 160"/>
              <a:gd name="T54" fmla="*/ 107 w 154"/>
              <a:gd name="T55" fmla="*/ 124 h 160"/>
              <a:gd name="T56" fmla="*/ 107 w 154"/>
              <a:gd name="T57" fmla="*/ 126 h 160"/>
              <a:gd name="T58" fmla="*/ 48 w 154"/>
              <a:gd name="T59" fmla="*/ 142 h 160"/>
              <a:gd name="T60" fmla="*/ 107 w 154"/>
              <a:gd name="T61" fmla="*/ 146 h 160"/>
              <a:gd name="T62" fmla="*/ 48 w 154"/>
              <a:gd name="T63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4" h="160">
                <a:moveTo>
                  <a:pt x="125" y="0"/>
                </a:moveTo>
                <a:cubicBezTo>
                  <a:pt x="30" y="0"/>
                  <a:pt x="30" y="0"/>
                  <a:pt x="30" y="0"/>
                </a:cubicBezTo>
                <a:cubicBezTo>
                  <a:pt x="30" y="41"/>
                  <a:pt x="30" y="41"/>
                  <a:pt x="30" y="41"/>
                </a:cubicBezTo>
                <a:cubicBezTo>
                  <a:pt x="125" y="41"/>
                  <a:pt x="125" y="41"/>
                  <a:pt x="125" y="41"/>
                </a:cubicBezTo>
                <a:lnTo>
                  <a:pt x="125" y="0"/>
                </a:lnTo>
                <a:close/>
                <a:moveTo>
                  <a:pt x="130" y="45"/>
                </a:moveTo>
                <a:cubicBezTo>
                  <a:pt x="127" y="45"/>
                  <a:pt x="127" y="45"/>
                  <a:pt x="127" y="45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24"/>
                  <a:pt x="0" y="124"/>
                  <a:pt x="0" y="124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2"/>
                  <a:pt x="25" y="92"/>
                  <a:pt x="25" y="92"/>
                </a:cubicBezTo>
                <a:cubicBezTo>
                  <a:pt x="30" y="92"/>
                  <a:pt x="30" y="92"/>
                  <a:pt x="30" y="92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0" y="92"/>
                  <a:pt x="130" y="92"/>
                  <a:pt x="130" y="92"/>
                </a:cubicBezTo>
                <a:cubicBezTo>
                  <a:pt x="130" y="97"/>
                  <a:pt x="130" y="97"/>
                  <a:pt x="130" y="97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45"/>
                  <a:pt x="154" y="45"/>
                  <a:pt x="154" y="45"/>
                </a:cubicBezTo>
                <a:lnTo>
                  <a:pt x="130" y="45"/>
                </a:lnTo>
                <a:close/>
                <a:moveTo>
                  <a:pt x="18" y="69"/>
                </a:moveTo>
                <a:cubicBezTo>
                  <a:pt x="14" y="69"/>
                  <a:pt x="11" y="66"/>
                  <a:pt x="11" y="62"/>
                </a:cubicBezTo>
                <a:cubicBezTo>
                  <a:pt x="11" y="59"/>
                  <a:pt x="14" y="56"/>
                  <a:pt x="18" y="56"/>
                </a:cubicBezTo>
                <a:cubicBezTo>
                  <a:pt x="21" y="56"/>
                  <a:pt x="24" y="59"/>
                  <a:pt x="24" y="62"/>
                </a:cubicBezTo>
                <a:cubicBezTo>
                  <a:pt x="24" y="66"/>
                  <a:pt x="21" y="69"/>
                  <a:pt x="18" y="69"/>
                </a:cubicBezTo>
                <a:close/>
                <a:moveTo>
                  <a:pt x="48" y="64"/>
                </a:moveTo>
                <a:cubicBezTo>
                  <a:pt x="48" y="65"/>
                  <a:pt x="47" y="65"/>
                  <a:pt x="47" y="66"/>
                </a:cubicBezTo>
                <a:cubicBezTo>
                  <a:pt x="46" y="67"/>
                  <a:pt x="46" y="68"/>
                  <a:pt x="45" y="68"/>
                </a:cubicBezTo>
                <a:cubicBezTo>
                  <a:pt x="44" y="69"/>
                  <a:pt x="42" y="69"/>
                  <a:pt x="41" y="69"/>
                </a:cubicBezTo>
                <a:cubicBezTo>
                  <a:pt x="40" y="69"/>
                  <a:pt x="39" y="69"/>
                  <a:pt x="38" y="68"/>
                </a:cubicBezTo>
                <a:cubicBezTo>
                  <a:pt x="37" y="68"/>
                  <a:pt x="36" y="67"/>
                  <a:pt x="35" y="66"/>
                </a:cubicBezTo>
                <a:cubicBezTo>
                  <a:pt x="35" y="65"/>
                  <a:pt x="35" y="65"/>
                  <a:pt x="35" y="64"/>
                </a:cubicBezTo>
                <a:cubicBezTo>
                  <a:pt x="34" y="63"/>
                  <a:pt x="34" y="63"/>
                  <a:pt x="34" y="62"/>
                </a:cubicBezTo>
                <a:cubicBezTo>
                  <a:pt x="34" y="59"/>
                  <a:pt x="37" y="56"/>
                  <a:pt x="41" y="56"/>
                </a:cubicBezTo>
                <a:cubicBezTo>
                  <a:pt x="45" y="56"/>
                  <a:pt x="48" y="59"/>
                  <a:pt x="48" y="62"/>
                </a:cubicBezTo>
                <a:cubicBezTo>
                  <a:pt x="48" y="63"/>
                  <a:pt x="48" y="63"/>
                  <a:pt x="48" y="64"/>
                </a:cubicBezTo>
                <a:close/>
                <a:moveTo>
                  <a:pt x="30" y="124"/>
                </a:moveTo>
                <a:cubicBezTo>
                  <a:pt x="30" y="126"/>
                  <a:pt x="30" y="126"/>
                  <a:pt x="30" y="126"/>
                </a:cubicBezTo>
                <a:cubicBezTo>
                  <a:pt x="30" y="128"/>
                  <a:pt x="30" y="128"/>
                  <a:pt x="30" y="128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5" y="128"/>
                  <a:pt x="125" y="128"/>
                  <a:pt x="125" y="128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5" y="97"/>
                  <a:pt x="125" y="97"/>
                  <a:pt x="125" y="97"/>
                </a:cubicBezTo>
                <a:cubicBezTo>
                  <a:pt x="30" y="97"/>
                  <a:pt x="30" y="97"/>
                  <a:pt x="30" y="97"/>
                </a:cubicBezTo>
                <a:lnTo>
                  <a:pt x="30" y="124"/>
                </a:lnTo>
                <a:close/>
                <a:moveTo>
                  <a:pt x="48" y="126"/>
                </a:moveTo>
                <a:cubicBezTo>
                  <a:pt x="48" y="124"/>
                  <a:pt x="48" y="124"/>
                  <a:pt x="48" y="124"/>
                </a:cubicBezTo>
                <a:cubicBezTo>
                  <a:pt x="48" y="122"/>
                  <a:pt x="48" y="122"/>
                  <a:pt x="48" y="122"/>
                </a:cubicBezTo>
                <a:cubicBezTo>
                  <a:pt x="107" y="122"/>
                  <a:pt x="107" y="122"/>
                  <a:pt x="107" y="122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107" y="126"/>
                  <a:pt x="107" y="126"/>
                  <a:pt x="107" y="126"/>
                </a:cubicBezTo>
                <a:cubicBezTo>
                  <a:pt x="107" y="126"/>
                  <a:pt x="107" y="126"/>
                  <a:pt x="107" y="126"/>
                </a:cubicBezTo>
                <a:cubicBezTo>
                  <a:pt x="48" y="126"/>
                  <a:pt x="48" y="126"/>
                  <a:pt x="48" y="126"/>
                </a:cubicBezTo>
                <a:close/>
                <a:moveTo>
                  <a:pt x="48" y="142"/>
                </a:moveTo>
                <a:cubicBezTo>
                  <a:pt x="107" y="142"/>
                  <a:pt x="107" y="142"/>
                  <a:pt x="107" y="142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48" y="146"/>
                  <a:pt x="48" y="146"/>
                  <a:pt x="48" y="146"/>
                </a:cubicBezTo>
                <a:lnTo>
                  <a:pt x="48" y="1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14">
            <a:extLst>
              <a:ext uri="{FF2B5EF4-FFF2-40B4-BE49-F238E27FC236}">
                <a16:creationId xmlns:a16="http://schemas.microsoft.com/office/drawing/2014/main" id="{B3D38FC3-29A7-454B-A927-E2F7EA8FDF9E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5797550"/>
            <a:ext cx="254000" cy="215900"/>
          </a:xfrm>
          <a:custGeom>
            <a:avLst/>
            <a:gdLst>
              <a:gd name="T0" fmla="*/ 52 w 160"/>
              <a:gd name="T1" fmla="*/ 104 h 136"/>
              <a:gd name="T2" fmla="*/ 52 w 160"/>
              <a:gd name="T3" fmla="*/ 124 h 136"/>
              <a:gd name="T4" fmla="*/ 108 w 160"/>
              <a:gd name="T5" fmla="*/ 124 h 136"/>
              <a:gd name="T6" fmla="*/ 107 w 160"/>
              <a:gd name="T7" fmla="*/ 104 h 136"/>
              <a:gd name="T8" fmla="*/ 52 w 160"/>
              <a:gd name="T9" fmla="*/ 104 h 136"/>
              <a:gd name="T10" fmla="*/ 0 w 160"/>
              <a:gd name="T11" fmla="*/ 0 h 136"/>
              <a:gd name="T12" fmla="*/ 0 w 160"/>
              <a:gd name="T13" fmla="*/ 99 h 136"/>
              <a:gd name="T14" fmla="*/ 160 w 160"/>
              <a:gd name="T15" fmla="*/ 99 h 136"/>
              <a:gd name="T16" fmla="*/ 160 w 160"/>
              <a:gd name="T17" fmla="*/ 0 h 136"/>
              <a:gd name="T18" fmla="*/ 0 w 160"/>
              <a:gd name="T19" fmla="*/ 0 h 136"/>
              <a:gd name="T20" fmla="*/ 145 w 160"/>
              <a:gd name="T21" fmla="*/ 87 h 136"/>
              <a:gd name="T22" fmla="*/ 14 w 160"/>
              <a:gd name="T23" fmla="*/ 87 h 136"/>
              <a:gd name="T24" fmla="*/ 14 w 160"/>
              <a:gd name="T25" fmla="*/ 12 h 136"/>
              <a:gd name="T26" fmla="*/ 145 w 160"/>
              <a:gd name="T27" fmla="*/ 12 h 136"/>
              <a:gd name="T28" fmla="*/ 145 w 160"/>
              <a:gd name="T29" fmla="*/ 87 h 136"/>
              <a:gd name="T30" fmla="*/ 41 w 160"/>
              <a:gd name="T31" fmla="*/ 136 h 136"/>
              <a:gd name="T32" fmla="*/ 119 w 160"/>
              <a:gd name="T33" fmla="*/ 136 h 136"/>
              <a:gd name="T34" fmla="*/ 119 w 160"/>
              <a:gd name="T35" fmla="*/ 129 h 136"/>
              <a:gd name="T36" fmla="*/ 41 w 160"/>
              <a:gd name="T37" fmla="*/ 129 h 136"/>
              <a:gd name="T38" fmla="*/ 41 w 160"/>
              <a:gd name="T39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36">
                <a:moveTo>
                  <a:pt x="52" y="104"/>
                </a:moveTo>
                <a:lnTo>
                  <a:pt x="52" y="124"/>
                </a:lnTo>
                <a:lnTo>
                  <a:pt x="108" y="124"/>
                </a:lnTo>
                <a:lnTo>
                  <a:pt x="107" y="104"/>
                </a:lnTo>
                <a:lnTo>
                  <a:pt x="52" y="104"/>
                </a:lnTo>
                <a:close/>
                <a:moveTo>
                  <a:pt x="0" y="0"/>
                </a:moveTo>
                <a:lnTo>
                  <a:pt x="0" y="99"/>
                </a:lnTo>
                <a:lnTo>
                  <a:pt x="160" y="99"/>
                </a:lnTo>
                <a:lnTo>
                  <a:pt x="160" y="0"/>
                </a:lnTo>
                <a:lnTo>
                  <a:pt x="0" y="0"/>
                </a:lnTo>
                <a:close/>
                <a:moveTo>
                  <a:pt x="145" y="87"/>
                </a:moveTo>
                <a:lnTo>
                  <a:pt x="14" y="87"/>
                </a:lnTo>
                <a:lnTo>
                  <a:pt x="14" y="12"/>
                </a:lnTo>
                <a:lnTo>
                  <a:pt x="145" y="12"/>
                </a:lnTo>
                <a:lnTo>
                  <a:pt x="145" y="87"/>
                </a:lnTo>
                <a:close/>
                <a:moveTo>
                  <a:pt x="41" y="136"/>
                </a:moveTo>
                <a:lnTo>
                  <a:pt x="119" y="136"/>
                </a:lnTo>
                <a:lnTo>
                  <a:pt x="119" y="129"/>
                </a:lnTo>
                <a:lnTo>
                  <a:pt x="41" y="129"/>
                </a:lnTo>
                <a:lnTo>
                  <a:pt x="41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15">
            <a:extLst>
              <a:ext uri="{FF2B5EF4-FFF2-40B4-BE49-F238E27FC236}">
                <a16:creationId xmlns:a16="http://schemas.microsoft.com/office/drawing/2014/main" id="{B623F2CE-9EA2-435A-893E-E5269BCBE75E}"/>
              </a:ext>
            </a:extLst>
          </p:cNvPr>
          <p:cNvSpPr>
            <a:spLocks noEditPoints="1"/>
          </p:cNvSpPr>
          <p:nvPr/>
        </p:nvSpPr>
        <p:spPr bwMode="auto">
          <a:xfrm>
            <a:off x="8448676" y="1371600"/>
            <a:ext cx="249238" cy="255588"/>
          </a:xfrm>
          <a:custGeom>
            <a:avLst/>
            <a:gdLst>
              <a:gd name="T0" fmla="*/ 128 w 157"/>
              <a:gd name="T1" fmla="*/ 90 h 161"/>
              <a:gd name="T2" fmla="*/ 125 w 157"/>
              <a:gd name="T3" fmla="*/ 101 h 161"/>
              <a:gd name="T4" fmla="*/ 152 w 157"/>
              <a:gd name="T5" fmla="*/ 114 h 161"/>
              <a:gd name="T6" fmla="*/ 157 w 157"/>
              <a:gd name="T7" fmla="*/ 96 h 161"/>
              <a:gd name="T8" fmla="*/ 128 w 157"/>
              <a:gd name="T9" fmla="*/ 90 h 161"/>
              <a:gd name="T10" fmla="*/ 104 w 157"/>
              <a:gd name="T11" fmla="*/ 124 h 161"/>
              <a:gd name="T12" fmla="*/ 118 w 157"/>
              <a:gd name="T13" fmla="*/ 150 h 161"/>
              <a:gd name="T14" fmla="*/ 134 w 157"/>
              <a:gd name="T15" fmla="*/ 139 h 161"/>
              <a:gd name="T16" fmla="*/ 113 w 157"/>
              <a:gd name="T17" fmla="*/ 117 h 161"/>
              <a:gd name="T18" fmla="*/ 104 w 157"/>
              <a:gd name="T19" fmla="*/ 124 h 161"/>
              <a:gd name="T20" fmla="*/ 73 w 157"/>
              <a:gd name="T21" fmla="*/ 130 h 161"/>
              <a:gd name="T22" fmla="*/ 70 w 157"/>
              <a:gd name="T23" fmla="*/ 160 h 161"/>
              <a:gd name="T24" fmla="*/ 89 w 157"/>
              <a:gd name="T25" fmla="*/ 160 h 161"/>
              <a:gd name="T26" fmla="*/ 85 w 157"/>
              <a:gd name="T27" fmla="*/ 130 h 161"/>
              <a:gd name="T28" fmla="*/ 73 w 157"/>
              <a:gd name="T29" fmla="*/ 130 h 161"/>
              <a:gd name="T30" fmla="*/ 25 w 157"/>
              <a:gd name="T31" fmla="*/ 140 h 161"/>
              <a:gd name="T32" fmla="*/ 40 w 157"/>
              <a:gd name="T33" fmla="*/ 151 h 161"/>
              <a:gd name="T34" fmla="*/ 55 w 157"/>
              <a:gd name="T35" fmla="*/ 125 h 161"/>
              <a:gd name="T36" fmla="*/ 45 w 157"/>
              <a:gd name="T37" fmla="*/ 118 h 161"/>
              <a:gd name="T38" fmla="*/ 25 w 157"/>
              <a:gd name="T39" fmla="*/ 140 h 161"/>
              <a:gd name="T40" fmla="*/ 30 w 157"/>
              <a:gd name="T41" fmla="*/ 91 h 161"/>
              <a:gd name="T42" fmla="*/ 1 w 157"/>
              <a:gd name="T43" fmla="*/ 97 h 161"/>
              <a:gd name="T44" fmla="*/ 6 w 157"/>
              <a:gd name="T45" fmla="*/ 115 h 161"/>
              <a:gd name="T46" fmla="*/ 34 w 157"/>
              <a:gd name="T47" fmla="*/ 102 h 161"/>
              <a:gd name="T48" fmla="*/ 30 w 157"/>
              <a:gd name="T49" fmla="*/ 91 h 161"/>
              <a:gd name="T50" fmla="*/ 33 w 157"/>
              <a:gd name="T51" fmla="*/ 60 h 161"/>
              <a:gd name="T52" fmla="*/ 6 w 157"/>
              <a:gd name="T53" fmla="*/ 48 h 161"/>
              <a:gd name="T54" fmla="*/ 0 w 157"/>
              <a:gd name="T55" fmla="*/ 66 h 161"/>
              <a:gd name="T56" fmla="*/ 30 w 157"/>
              <a:gd name="T57" fmla="*/ 71 h 161"/>
              <a:gd name="T58" fmla="*/ 33 w 157"/>
              <a:gd name="T59" fmla="*/ 60 h 161"/>
              <a:gd name="T60" fmla="*/ 54 w 157"/>
              <a:gd name="T61" fmla="*/ 37 h 161"/>
              <a:gd name="T62" fmla="*/ 39 w 157"/>
              <a:gd name="T63" fmla="*/ 11 h 161"/>
              <a:gd name="T64" fmla="*/ 24 w 157"/>
              <a:gd name="T65" fmla="*/ 22 h 161"/>
              <a:gd name="T66" fmla="*/ 45 w 157"/>
              <a:gd name="T67" fmla="*/ 44 h 161"/>
              <a:gd name="T68" fmla="*/ 54 w 157"/>
              <a:gd name="T69" fmla="*/ 37 h 161"/>
              <a:gd name="T70" fmla="*/ 85 w 157"/>
              <a:gd name="T71" fmla="*/ 31 h 161"/>
              <a:gd name="T72" fmla="*/ 88 w 157"/>
              <a:gd name="T73" fmla="*/ 1 h 161"/>
              <a:gd name="T74" fmla="*/ 69 w 157"/>
              <a:gd name="T75" fmla="*/ 1 h 161"/>
              <a:gd name="T76" fmla="*/ 73 w 157"/>
              <a:gd name="T77" fmla="*/ 31 h 161"/>
              <a:gd name="T78" fmla="*/ 85 w 157"/>
              <a:gd name="T79" fmla="*/ 31 h 161"/>
              <a:gd name="T80" fmla="*/ 133 w 157"/>
              <a:gd name="T81" fmla="*/ 22 h 161"/>
              <a:gd name="T82" fmla="*/ 118 w 157"/>
              <a:gd name="T83" fmla="*/ 11 h 161"/>
              <a:gd name="T84" fmla="*/ 103 w 157"/>
              <a:gd name="T85" fmla="*/ 37 h 161"/>
              <a:gd name="T86" fmla="*/ 113 w 157"/>
              <a:gd name="T87" fmla="*/ 44 h 161"/>
              <a:gd name="T88" fmla="*/ 133 w 157"/>
              <a:gd name="T89" fmla="*/ 22 h 161"/>
              <a:gd name="T90" fmla="*/ 128 w 157"/>
              <a:gd name="T91" fmla="*/ 71 h 161"/>
              <a:gd name="T92" fmla="*/ 157 w 157"/>
              <a:gd name="T93" fmla="*/ 65 h 161"/>
              <a:gd name="T94" fmla="*/ 151 w 157"/>
              <a:gd name="T95" fmla="*/ 47 h 161"/>
              <a:gd name="T96" fmla="*/ 124 w 157"/>
              <a:gd name="T97" fmla="*/ 59 h 161"/>
              <a:gd name="T98" fmla="*/ 128 w 157"/>
              <a:gd name="T99" fmla="*/ 7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7" h="161">
                <a:moveTo>
                  <a:pt x="128" y="90"/>
                </a:moveTo>
                <a:cubicBezTo>
                  <a:pt x="127" y="94"/>
                  <a:pt x="126" y="98"/>
                  <a:pt x="125" y="101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4" y="108"/>
                  <a:pt x="156" y="102"/>
                  <a:pt x="157" y="96"/>
                </a:cubicBezTo>
                <a:lnTo>
                  <a:pt x="128" y="90"/>
                </a:lnTo>
                <a:close/>
                <a:moveTo>
                  <a:pt x="104" y="124"/>
                </a:moveTo>
                <a:cubicBezTo>
                  <a:pt x="118" y="150"/>
                  <a:pt x="118" y="150"/>
                  <a:pt x="118" y="150"/>
                </a:cubicBezTo>
                <a:cubicBezTo>
                  <a:pt x="124" y="147"/>
                  <a:pt x="129" y="143"/>
                  <a:pt x="134" y="139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0" y="120"/>
                  <a:pt x="107" y="122"/>
                  <a:pt x="104" y="124"/>
                </a:cubicBezTo>
                <a:close/>
                <a:moveTo>
                  <a:pt x="73" y="130"/>
                </a:moveTo>
                <a:cubicBezTo>
                  <a:pt x="70" y="160"/>
                  <a:pt x="70" y="160"/>
                  <a:pt x="70" y="160"/>
                </a:cubicBezTo>
                <a:cubicBezTo>
                  <a:pt x="76" y="161"/>
                  <a:pt x="83" y="161"/>
                  <a:pt x="89" y="160"/>
                </a:cubicBezTo>
                <a:cubicBezTo>
                  <a:pt x="85" y="130"/>
                  <a:pt x="85" y="130"/>
                  <a:pt x="85" y="130"/>
                </a:cubicBezTo>
                <a:cubicBezTo>
                  <a:pt x="81" y="131"/>
                  <a:pt x="77" y="131"/>
                  <a:pt x="73" y="130"/>
                </a:cubicBezTo>
                <a:close/>
                <a:moveTo>
                  <a:pt x="25" y="140"/>
                </a:moveTo>
                <a:cubicBezTo>
                  <a:pt x="30" y="144"/>
                  <a:pt x="35" y="148"/>
                  <a:pt x="40" y="151"/>
                </a:cubicBezTo>
                <a:cubicBezTo>
                  <a:pt x="55" y="125"/>
                  <a:pt x="55" y="125"/>
                  <a:pt x="55" y="125"/>
                </a:cubicBezTo>
                <a:cubicBezTo>
                  <a:pt x="51" y="123"/>
                  <a:pt x="48" y="120"/>
                  <a:pt x="45" y="118"/>
                </a:cubicBezTo>
                <a:lnTo>
                  <a:pt x="25" y="140"/>
                </a:lnTo>
                <a:close/>
                <a:moveTo>
                  <a:pt x="30" y="91"/>
                </a:moveTo>
                <a:cubicBezTo>
                  <a:pt x="1" y="97"/>
                  <a:pt x="1" y="97"/>
                  <a:pt x="1" y="97"/>
                </a:cubicBezTo>
                <a:cubicBezTo>
                  <a:pt x="2" y="103"/>
                  <a:pt x="4" y="109"/>
                  <a:pt x="6" y="115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2" y="98"/>
                  <a:pt x="31" y="95"/>
                  <a:pt x="30" y="91"/>
                </a:cubicBezTo>
                <a:close/>
                <a:moveTo>
                  <a:pt x="33" y="60"/>
                </a:moveTo>
                <a:cubicBezTo>
                  <a:pt x="6" y="48"/>
                  <a:pt x="6" y="48"/>
                  <a:pt x="6" y="48"/>
                </a:cubicBezTo>
                <a:cubicBezTo>
                  <a:pt x="3" y="53"/>
                  <a:pt x="2" y="59"/>
                  <a:pt x="0" y="66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67"/>
                  <a:pt x="32" y="64"/>
                  <a:pt x="33" y="60"/>
                </a:cubicBezTo>
                <a:close/>
                <a:moveTo>
                  <a:pt x="54" y="37"/>
                </a:moveTo>
                <a:cubicBezTo>
                  <a:pt x="39" y="11"/>
                  <a:pt x="39" y="11"/>
                  <a:pt x="39" y="11"/>
                </a:cubicBezTo>
                <a:cubicBezTo>
                  <a:pt x="34" y="14"/>
                  <a:pt x="29" y="18"/>
                  <a:pt x="24" y="22"/>
                </a:cubicBezTo>
                <a:cubicBezTo>
                  <a:pt x="45" y="44"/>
                  <a:pt x="45" y="44"/>
                  <a:pt x="45" y="44"/>
                </a:cubicBezTo>
                <a:cubicBezTo>
                  <a:pt x="48" y="41"/>
                  <a:pt x="51" y="39"/>
                  <a:pt x="54" y="37"/>
                </a:cubicBezTo>
                <a:close/>
                <a:moveTo>
                  <a:pt x="85" y="31"/>
                </a:moveTo>
                <a:cubicBezTo>
                  <a:pt x="88" y="1"/>
                  <a:pt x="88" y="1"/>
                  <a:pt x="88" y="1"/>
                </a:cubicBezTo>
                <a:cubicBezTo>
                  <a:pt x="82" y="0"/>
                  <a:pt x="75" y="1"/>
                  <a:pt x="69" y="1"/>
                </a:cubicBezTo>
                <a:cubicBezTo>
                  <a:pt x="73" y="31"/>
                  <a:pt x="73" y="31"/>
                  <a:pt x="73" y="31"/>
                </a:cubicBezTo>
                <a:cubicBezTo>
                  <a:pt x="77" y="31"/>
                  <a:pt x="81" y="30"/>
                  <a:pt x="85" y="31"/>
                </a:cubicBezTo>
                <a:close/>
                <a:moveTo>
                  <a:pt x="133" y="22"/>
                </a:moveTo>
                <a:cubicBezTo>
                  <a:pt x="128" y="17"/>
                  <a:pt x="123" y="14"/>
                  <a:pt x="118" y="11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7" y="39"/>
                  <a:pt x="110" y="41"/>
                  <a:pt x="113" y="44"/>
                </a:cubicBezTo>
                <a:lnTo>
                  <a:pt x="133" y="22"/>
                </a:lnTo>
                <a:close/>
                <a:moveTo>
                  <a:pt x="128" y="71"/>
                </a:moveTo>
                <a:cubicBezTo>
                  <a:pt x="157" y="65"/>
                  <a:pt x="157" y="65"/>
                  <a:pt x="157" y="65"/>
                </a:cubicBezTo>
                <a:cubicBezTo>
                  <a:pt x="156" y="59"/>
                  <a:pt x="154" y="52"/>
                  <a:pt x="151" y="47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126" y="63"/>
                  <a:pt x="127" y="67"/>
                  <a:pt x="128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16">
            <a:extLst>
              <a:ext uri="{FF2B5EF4-FFF2-40B4-BE49-F238E27FC236}">
                <a16:creationId xmlns:a16="http://schemas.microsoft.com/office/drawing/2014/main" id="{86B5DE0B-C3D8-49A8-973F-8BC592DB8ACE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1385888"/>
            <a:ext cx="254000" cy="228600"/>
          </a:xfrm>
          <a:custGeom>
            <a:avLst/>
            <a:gdLst>
              <a:gd name="T0" fmla="*/ 80 w 160"/>
              <a:gd name="T1" fmla="*/ 104 h 144"/>
              <a:gd name="T2" fmla="*/ 104 w 160"/>
              <a:gd name="T3" fmla="*/ 63 h 144"/>
              <a:gd name="T4" fmla="*/ 128 w 160"/>
              <a:gd name="T5" fmla="*/ 22 h 144"/>
              <a:gd name="T6" fmla="*/ 106 w 160"/>
              <a:gd name="T7" fmla="*/ 22 h 144"/>
              <a:gd name="T8" fmla="*/ 106 w 160"/>
              <a:gd name="T9" fmla="*/ 0 h 144"/>
              <a:gd name="T10" fmla="*/ 55 w 160"/>
              <a:gd name="T11" fmla="*/ 0 h 144"/>
              <a:gd name="T12" fmla="*/ 55 w 160"/>
              <a:gd name="T13" fmla="*/ 22 h 144"/>
              <a:gd name="T14" fmla="*/ 33 w 160"/>
              <a:gd name="T15" fmla="*/ 22 h 144"/>
              <a:gd name="T16" fmla="*/ 57 w 160"/>
              <a:gd name="T17" fmla="*/ 63 h 144"/>
              <a:gd name="T18" fmla="*/ 80 w 160"/>
              <a:gd name="T19" fmla="*/ 104 h 144"/>
              <a:gd name="T20" fmla="*/ 137 w 160"/>
              <a:gd name="T21" fmla="*/ 102 h 144"/>
              <a:gd name="T22" fmla="*/ 137 w 160"/>
              <a:gd name="T23" fmla="*/ 120 h 144"/>
              <a:gd name="T24" fmla="*/ 24 w 160"/>
              <a:gd name="T25" fmla="*/ 120 h 144"/>
              <a:gd name="T26" fmla="*/ 24 w 160"/>
              <a:gd name="T27" fmla="*/ 102 h 144"/>
              <a:gd name="T28" fmla="*/ 0 w 160"/>
              <a:gd name="T29" fmla="*/ 102 h 144"/>
              <a:gd name="T30" fmla="*/ 0 w 160"/>
              <a:gd name="T31" fmla="*/ 120 h 144"/>
              <a:gd name="T32" fmla="*/ 0 w 160"/>
              <a:gd name="T33" fmla="*/ 126 h 144"/>
              <a:gd name="T34" fmla="*/ 0 w 160"/>
              <a:gd name="T35" fmla="*/ 144 h 144"/>
              <a:gd name="T36" fmla="*/ 160 w 160"/>
              <a:gd name="T37" fmla="*/ 144 h 144"/>
              <a:gd name="T38" fmla="*/ 160 w 160"/>
              <a:gd name="T39" fmla="*/ 126 h 144"/>
              <a:gd name="T40" fmla="*/ 160 w 160"/>
              <a:gd name="T41" fmla="*/ 120 h 144"/>
              <a:gd name="T42" fmla="*/ 160 w 160"/>
              <a:gd name="T43" fmla="*/ 102 h 144"/>
              <a:gd name="T44" fmla="*/ 137 w 160"/>
              <a:gd name="T45" fmla="*/ 10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0" h="144">
                <a:moveTo>
                  <a:pt x="80" y="104"/>
                </a:moveTo>
                <a:lnTo>
                  <a:pt x="104" y="63"/>
                </a:lnTo>
                <a:lnTo>
                  <a:pt x="128" y="22"/>
                </a:lnTo>
                <a:lnTo>
                  <a:pt x="106" y="22"/>
                </a:lnTo>
                <a:lnTo>
                  <a:pt x="106" y="0"/>
                </a:lnTo>
                <a:lnTo>
                  <a:pt x="55" y="0"/>
                </a:lnTo>
                <a:lnTo>
                  <a:pt x="55" y="22"/>
                </a:lnTo>
                <a:lnTo>
                  <a:pt x="33" y="22"/>
                </a:lnTo>
                <a:lnTo>
                  <a:pt x="57" y="63"/>
                </a:lnTo>
                <a:lnTo>
                  <a:pt x="80" y="104"/>
                </a:lnTo>
                <a:close/>
                <a:moveTo>
                  <a:pt x="137" y="102"/>
                </a:moveTo>
                <a:lnTo>
                  <a:pt x="137" y="120"/>
                </a:lnTo>
                <a:lnTo>
                  <a:pt x="24" y="120"/>
                </a:lnTo>
                <a:lnTo>
                  <a:pt x="24" y="102"/>
                </a:lnTo>
                <a:lnTo>
                  <a:pt x="0" y="102"/>
                </a:lnTo>
                <a:lnTo>
                  <a:pt x="0" y="120"/>
                </a:lnTo>
                <a:lnTo>
                  <a:pt x="0" y="126"/>
                </a:lnTo>
                <a:lnTo>
                  <a:pt x="0" y="144"/>
                </a:lnTo>
                <a:lnTo>
                  <a:pt x="160" y="144"/>
                </a:lnTo>
                <a:lnTo>
                  <a:pt x="160" y="126"/>
                </a:lnTo>
                <a:lnTo>
                  <a:pt x="160" y="120"/>
                </a:lnTo>
                <a:lnTo>
                  <a:pt x="160" y="102"/>
                </a:lnTo>
                <a:lnTo>
                  <a:pt x="137" y="1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17">
            <a:extLst>
              <a:ext uri="{FF2B5EF4-FFF2-40B4-BE49-F238E27FC236}">
                <a16:creationId xmlns:a16="http://schemas.microsoft.com/office/drawing/2014/main" id="{D6B1B17E-27BD-4E2C-B44C-489924981C18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1373188"/>
            <a:ext cx="254000" cy="254000"/>
          </a:xfrm>
          <a:custGeom>
            <a:avLst/>
            <a:gdLst>
              <a:gd name="T0" fmla="*/ 143 w 160"/>
              <a:gd name="T1" fmla="*/ 31 h 160"/>
              <a:gd name="T2" fmla="*/ 129 w 160"/>
              <a:gd name="T3" fmla="*/ 17 h 160"/>
              <a:gd name="T4" fmla="*/ 80 w 160"/>
              <a:gd name="T5" fmla="*/ 0 h 160"/>
              <a:gd name="T6" fmla="*/ 0 w 160"/>
              <a:gd name="T7" fmla="*/ 80 h 160"/>
              <a:gd name="T8" fmla="*/ 17 w 160"/>
              <a:gd name="T9" fmla="*/ 129 h 160"/>
              <a:gd name="T10" fmla="*/ 31 w 160"/>
              <a:gd name="T11" fmla="*/ 143 h 160"/>
              <a:gd name="T12" fmla="*/ 80 w 160"/>
              <a:gd name="T13" fmla="*/ 160 h 160"/>
              <a:gd name="T14" fmla="*/ 160 w 160"/>
              <a:gd name="T15" fmla="*/ 80 h 160"/>
              <a:gd name="T16" fmla="*/ 143 w 160"/>
              <a:gd name="T17" fmla="*/ 31 h 160"/>
              <a:gd name="T18" fmla="*/ 80 w 160"/>
              <a:gd name="T19" fmla="*/ 134 h 160"/>
              <a:gd name="T20" fmla="*/ 52 w 160"/>
              <a:gd name="T21" fmla="*/ 126 h 160"/>
              <a:gd name="T22" fmla="*/ 126 w 160"/>
              <a:gd name="T23" fmla="*/ 52 h 160"/>
              <a:gd name="T24" fmla="*/ 134 w 160"/>
              <a:gd name="T25" fmla="*/ 80 h 160"/>
              <a:gd name="T26" fmla="*/ 80 w 160"/>
              <a:gd name="T27" fmla="*/ 134 h 160"/>
              <a:gd name="T28" fmla="*/ 80 w 160"/>
              <a:gd name="T29" fmla="*/ 26 h 160"/>
              <a:gd name="T30" fmla="*/ 108 w 160"/>
              <a:gd name="T31" fmla="*/ 34 h 160"/>
              <a:gd name="T32" fmla="*/ 34 w 160"/>
              <a:gd name="T33" fmla="*/ 107 h 160"/>
              <a:gd name="T34" fmla="*/ 26 w 160"/>
              <a:gd name="T35" fmla="*/ 80 h 160"/>
              <a:gd name="T36" fmla="*/ 80 w 160"/>
              <a:gd name="T37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0" h="160">
                <a:moveTo>
                  <a:pt x="143" y="31"/>
                </a:moveTo>
                <a:cubicBezTo>
                  <a:pt x="139" y="25"/>
                  <a:pt x="134" y="21"/>
                  <a:pt x="129" y="17"/>
                </a:cubicBezTo>
                <a:cubicBezTo>
                  <a:pt x="115" y="6"/>
                  <a:pt x="98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98"/>
                  <a:pt x="6" y="115"/>
                  <a:pt x="17" y="129"/>
                </a:cubicBezTo>
                <a:cubicBezTo>
                  <a:pt x="21" y="134"/>
                  <a:pt x="26" y="139"/>
                  <a:pt x="31" y="143"/>
                </a:cubicBezTo>
                <a:cubicBezTo>
                  <a:pt x="45" y="154"/>
                  <a:pt x="62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62"/>
                  <a:pt x="154" y="45"/>
                  <a:pt x="143" y="31"/>
                </a:cubicBezTo>
                <a:close/>
                <a:moveTo>
                  <a:pt x="80" y="134"/>
                </a:moveTo>
                <a:cubicBezTo>
                  <a:pt x="70" y="134"/>
                  <a:pt x="61" y="131"/>
                  <a:pt x="52" y="126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31" y="60"/>
                  <a:pt x="134" y="70"/>
                  <a:pt x="134" y="80"/>
                </a:cubicBezTo>
                <a:cubicBezTo>
                  <a:pt x="134" y="109"/>
                  <a:pt x="110" y="134"/>
                  <a:pt x="80" y="134"/>
                </a:cubicBezTo>
                <a:close/>
                <a:moveTo>
                  <a:pt x="80" y="26"/>
                </a:moveTo>
                <a:cubicBezTo>
                  <a:pt x="90" y="26"/>
                  <a:pt x="99" y="29"/>
                  <a:pt x="108" y="34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29" y="99"/>
                  <a:pt x="26" y="90"/>
                  <a:pt x="26" y="80"/>
                </a:cubicBezTo>
                <a:cubicBezTo>
                  <a:pt x="26" y="50"/>
                  <a:pt x="50" y="26"/>
                  <a:pt x="80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18">
            <a:extLst>
              <a:ext uri="{FF2B5EF4-FFF2-40B4-BE49-F238E27FC236}">
                <a16:creationId xmlns:a16="http://schemas.microsoft.com/office/drawing/2014/main" id="{BE4FB38C-60E3-4169-82CA-2543A4A6D31D}"/>
              </a:ext>
            </a:extLst>
          </p:cNvPr>
          <p:cNvSpPr>
            <a:spLocks/>
          </p:cNvSpPr>
          <p:nvPr/>
        </p:nvSpPr>
        <p:spPr bwMode="auto">
          <a:xfrm>
            <a:off x="7345363" y="1392238"/>
            <a:ext cx="254000" cy="214313"/>
          </a:xfrm>
          <a:custGeom>
            <a:avLst/>
            <a:gdLst>
              <a:gd name="T0" fmla="*/ 160 w 160"/>
              <a:gd name="T1" fmla="*/ 132 h 135"/>
              <a:gd name="T2" fmla="*/ 61 w 160"/>
              <a:gd name="T3" fmla="*/ 23 h 135"/>
              <a:gd name="T4" fmla="*/ 61 w 160"/>
              <a:gd name="T5" fmla="*/ 0 h 135"/>
              <a:gd name="T6" fmla="*/ 30 w 160"/>
              <a:gd name="T7" fmla="*/ 18 h 135"/>
              <a:gd name="T8" fmla="*/ 4 w 160"/>
              <a:gd name="T9" fmla="*/ 33 h 135"/>
              <a:gd name="T10" fmla="*/ 0 w 160"/>
              <a:gd name="T11" fmla="*/ 35 h 135"/>
              <a:gd name="T12" fmla="*/ 30 w 160"/>
              <a:gd name="T13" fmla="*/ 52 h 135"/>
              <a:gd name="T14" fmla="*/ 31 w 160"/>
              <a:gd name="T15" fmla="*/ 53 h 135"/>
              <a:gd name="T16" fmla="*/ 61 w 160"/>
              <a:gd name="T17" fmla="*/ 70 h 135"/>
              <a:gd name="T18" fmla="*/ 61 w 160"/>
              <a:gd name="T19" fmla="*/ 50 h 135"/>
              <a:gd name="T20" fmla="*/ 133 w 160"/>
              <a:gd name="T21" fmla="*/ 132 h 135"/>
              <a:gd name="T22" fmla="*/ 133 w 160"/>
              <a:gd name="T23" fmla="*/ 135 h 135"/>
              <a:gd name="T24" fmla="*/ 160 w 160"/>
              <a:gd name="T25" fmla="*/ 135 h 135"/>
              <a:gd name="T26" fmla="*/ 160 w 160"/>
              <a:gd name="T27" fmla="*/ 132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0" h="135">
                <a:moveTo>
                  <a:pt x="160" y="132"/>
                </a:moveTo>
                <a:cubicBezTo>
                  <a:pt x="160" y="75"/>
                  <a:pt x="116" y="28"/>
                  <a:pt x="61" y="23"/>
                </a:cubicBezTo>
                <a:cubicBezTo>
                  <a:pt x="61" y="0"/>
                  <a:pt x="61" y="0"/>
                  <a:pt x="61" y="0"/>
                </a:cubicBezTo>
                <a:cubicBezTo>
                  <a:pt x="30" y="18"/>
                  <a:pt x="30" y="18"/>
                  <a:pt x="30" y="18"/>
                </a:cubicBezTo>
                <a:cubicBezTo>
                  <a:pt x="4" y="33"/>
                  <a:pt x="4" y="33"/>
                  <a:pt x="4" y="33"/>
                </a:cubicBezTo>
                <a:cubicBezTo>
                  <a:pt x="0" y="35"/>
                  <a:pt x="0" y="35"/>
                  <a:pt x="0" y="35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3"/>
                  <a:pt x="31" y="53"/>
                  <a:pt x="31" y="53"/>
                </a:cubicBezTo>
                <a:cubicBezTo>
                  <a:pt x="61" y="70"/>
                  <a:pt x="61" y="70"/>
                  <a:pt x="61" y="70"/>
                </a:cubicBezTo>
                <a:cubicBezTo>
                  <a:pt x="61" y="50"/>
                  <a:pt x="61" y="50"/>
                  <a:pt x="61" y="50"/>
                </a:cubicBezTo>
                <a:cubicBezTo>
                  <a:pt x="101" y="55"/>
                  <a:pt x="133" y="90"/>
                  <a:pt x="133" y="132"/>
                </a:cubicBezTo>
                <a:cubicBezTo>
                  <a:pt x="133" y="133"/>
                  <a:pt x="133" y="134"/>
                  <a:pt x="133" y="135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0" y="134"/>
                  <a:pt x="160" y="133"/>
                  <a:pt x="160" y="1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19">
            <a:extLst>
              <a:ext uri="{FF2B5EF4-FFF2-40B4-BE49-F238E27FC236}">
                <a16:creationId xmlns:a16="http://schemas.microsoft.com/office/drawing/2014/main" id="{209D70EC-A086-4CB0-8F17-5288635783EA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1392238"/>
            <a:ext cx="254000" cy="214313"/>
          </a:xfrm>
          <a:custGeom>
            <a:avLst/>
            <a:gdLst>
              <a:gd name="T0" fmla="*/ 91 w 160"/>
              <a:gd name="T1" fmla="*/ 0 h 135"/>
              <a:gd name="T2" fmla="*/ 69 w 160"/>
              <a:gd name="T3" fmla="*/ 0 h 135"/>
              <a:gd name="T4" fmla="*/ 69 w 160"/>
              <a:gd name="T5" fmla="*/ 45 h 135"/>
              <a:gd name="T6" fmla="*/ 56 w 160"/>
              <a:gd name="T7" fmla="*/ 45 h 135"/>
              <a:gd name="T8" fmla="*/ 56 w 160"/>
              <a:gd name="T9" fmla="*/ 54 h 135"/>
              <a:gd name="T10" fmla="*/ 69 w 160"/>
              <a:gd name="T11" fmla="*/ 54 h 135"/>
              <a:gd name="T12" fmla="*/ 69 w 160"/>
              <a:gd name="T13" fmla="*/ 135 h 135"/>
              <a:gd name="T14" fmla="*/ 91 w 160"/>
              <a:gd name="T15" fmla="*/ 135 h 135"/>
              <a:gd name="T16" fmla="*/ 91 w 160"/>
              <a:gd name="T17" fmla="*/ 54 h 135"/>
              <a:gd name="T18" fmla="*/ 103 w 160"/>
              <a:gd name="T19" fmla="*/ 54 h 135"/>
              <a:gd name="T20" fmla="*/ 103 w 160"/>
              <a:gd name="T21" fmla="*/ 45 h 135"/>
              <a:gd name="T22" fmla="*/ 91 w 160"/>
              <a:gd name="T23" fmla="*/ 45 h 135"/>
              <a:gd name="T24" fmla="*/ 91 w 160"/>
              <a:gd name="T25" fmla="*/ 0 h 135"/>
              <a:gd name="T26" fmla="*/ 34 w 160"/>
              <a:gd name="T27" fmla="*/ 0 h 135"/>
              <a:gd name="T28" fmla="*/ 12 w 160"/>
              <a:gd name="T29" fmla="*/ 0 h 135"/>
              <a:gd name="T30" fmla="*/ 12 w 160"/>
              <a:gd name="T31" fmla="*/ 88 h 135"/>
              <a:gd name="T32" fmla="*/ 0 w 160"/>
              <a:gd name="T33" fmla="*/ 88 h 135"/>
              <a:gd name="T34" fmla="*/ 0 w 160"/>
              <a:gd name="T35" fmla="*/ 96 h 135"/>
              <a:gd name="T36" fmla="*/ 12 w 160"/>
              <a:gd name="T37" fmla="*/ 96 h 135"/>
              <a:gd name="T38" fmla="*/ 12 w 160"/>
              <a:gd name="T39" fmla="*/ 135 h 135"/>
              <a:gd name="T40" fmla="*/ 34 w 160"/>
              <a:gd name="T41" fmla="*/ 135 h 135"/>
              <a:gd name="T42" fmla="*/ 34 w 160"/>
              <a:gd name="T43" fmla="*/ 96 h 135"/>
              <a:gd name="T44" fmla="*/ 47 w 160"/>
              <a:gd name="T45" fmla="*/ 96 h 135"/>
              <a:gd name="T46" fmla="*/ 47 w 160"/>
              <a:gd name="T47" fmla="*/ 88 h 135"/>
              <a:gd name="T48" fmla="*/ 34 w 160"/>
              <a:gd name="T49" fmla="*/ 88 h 135"/>
              <a:gd name="T50" fmla="*/ 34 w 160"/>
              <a:gd name="T51" fmla="*/ 0 h 135"/>
              <a:gd name="T52" fmla="*/ 147 w 160"/>
              <a:gd name="T53" fmla="*/ 77 h 135"/>
              <a:gd name="T54" fmla="*/ 147 w 160"/>
              <a:gd name="T55" fmla="*/ 0 h 135"/>
              <a:gd name="T56" fmla="*/ 126 w 160"/>
              <a:gd name="T57" fmla="*/ 0 h 135"/>
              <a:gd name="T58" fmla="*/ 126 w 160"/>
              <a:gd name="T59" fmla="*/ 77 h 135"/>
              <a:gd name="T60" fmla="*/ 113 w 160"/>
              <a:gd name="T61" fmla="*/ 77 h 135"/>
              <a:gd name="T62" fmla="*/ 113 w 160"/>
              <a:gd name="T63" fmla="*/ 86 h 135"/>
              <a:gd name="T64" fmla="*/ 126 w 160"/>
              <a:gd name="T65" fmla="*/ 86 h 135"/>
              <a:gd name="T66" fmla="*/ 126 w 160"/>
              <a:gd name="T67" fmla="*/ 135 h 135"/>
              <a:gd name="T68" fmla="*/ 147 w 160"/>
              <a:gd name="T69" fmla="*/ 135 h 135"/>
              <a:gd name="T70" fmla="*/ 147 w 160"/>
              <a:gd name="T71" fmla="*/ 86 h 135"/>
              <a:gd name="T72" fmla="*/ 160 w 160"/>
              <a:gd name="T73" fmla="*/ 86 h 135"/>
              <a:gd name="T74" fmla="*/ 160 w 160"/>
              <a:gd name="T75" fmla="*/ 77 h 135"/>
              <a:gd name="T76" fmla="*/ 147 w 160"/>
              <a:gd name="T77" fmla="*/ 7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35">
                <a:moveTo>
                  <a:pt x="91" y="0"/>
                </a:moveTo>
                <a:lnTo>
                  <a:pt x="69" y="0"/>
                </a:lnTo>
                <a:lnTo>
                  <a:pt x="69" y="45"/>
                </a:lnTo>
                <a:lnTo>
                  <a:pt x="56" y="45"/>
                </a:lnTo>
                <a:lnTo>
                  <a:pt x="56" y="54"/>
                </a:lnTo>
                <a:lnTo>
                  <a:pt x="69" y="54"/>
                </a:lnTo>
                <a:lnTo>
                  <a:pt x="69" y="135"/>
                </a:lnTo>
                <a:lnTo>
                  <a:pt x="91" y="135"/>
                </a:lnTo>
                <a:lnTo>
                  <a:pt x="91" y="54"/>
                </a:lnTo>
                <a:lnTo>
                  <a:pt x="103" y="54"/>
                </a:lnTo>
                <a:lnTo>
                  <a:pt x="103" y="45"/>
                </a:lnTo>
                <a:lnTo>
                  <a:pt x="91" y="45"/>
                </a:lnTo>
                <a:lnTo>
                  <a:pt x="91" y="0"/>
                </a:lnTo>
                <a:close/>
                <a:moveTo>
                  <a:pt x="34" y="0"/>
                </a:moveTo>
                <a:lnTo>
                  <a:pt x="12" y="0"/>
                </a:lnTo>
                <a:lnTo>
                  <a:pt x="12" y="88"/>
                </a:lnTo>
                <a:lnTo>
                  <a:pt x="0" y="88"/>
                </a:lnTo>
                <a:lnTo>
                  <a:pt x="0" y="96"/>
                </a:lnTo>
                <a:lnTo>
                  <a:pt x="12" y="96"/>
                </a:lnTo>
                <a:lnTo>
                  <a:pt x="12" y="135"/>
                </a:lnTo>
                <a:lnTo>
                  <a:pt x="34" y="135"/>
                </a:lnTo>
                <a:lnTo>
                  <a:pt x="34" y="96"/>
                </a:lnTo>
                <a:lnTo>
                  <a:pt x="47" y="96"/>
                </a:lnTo>
                <a:lnTo>
                  <a:pt x="47" y="88"/>
                </a:lnTo>
                <a:lnTo>
                  <a:pt x="34" y="88"/>
                </a:lnTo>
                <a:lnTo>
                  <a:pt x="34" y="0"/>
                </a:lnTo>
                <a:close/>
                <a:moveTo>
                  <a:pt x="147" y="77"/>
                </a:moveTo>
                <a:lnTo>
                  <a:pt x="147" y="0"/>
                </a:lnTo>
                <a:lnTo>
                  <a:pt x="126" y="0"/>
                </a:lnTo>
                <a:lnTo>
                  <a:pt x="126" y="77"/>
                </a:lnTo>
                <a:lnTo>
                  <a:pt x="113" y="77"/>
                </a:lnTo>
                <a:lnTo>
                  <a:pt x="113" y="86"/>
                </a:lnTo>
                <a:lnTo>
                  <a:pt x="126" y="86"/>
                </a:lnTo>
                <a:lnTo>
                  <a:pt x="126" y="135"/>
                </a:lnTo>
                <a:lnTo>
                  <a:pt x="147" y="135"/>
                </a:lnTo>
                <a:lnTo>
                  <a:pt x="147" y="86"/>
                </a:lnTo>
                <a:lnTo>
                  <a:pt x="160" y="86"/>
                </a:lnTo>
                <a:lnTo>
                  <a:pt x="160" y="77"/>
                </a:lnTo>
                <a:lnTo>
                  <a:pt x="147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20">
            <a:extLst>
              <a:ext uri="{FF2B5EF4-FFF2-40B4-BE49-F238E27FC236}">
                <a16:creationId xmlns:a16="http://schemas.microsoft.com/office/drawing/2014/main" id="{323D9B85-54FD-4DC8-BFCB-C0EAD919C1EE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1382713"/>
            <a:ext cx="254000" cy="233363"/>
          </a:xfrm>
          <a:custGeom>
            <a:avLst/>
            <a:gdLst>
              <a:gd name="T0" fmla="*/ 80 w 160"/>
              <a:gd name="T1" fmla="*/ 0 h 147"/>
              <a:gd name="T2" fmla="*/ 0 w 160"/>
              <a:gd name="T3" fmla="*/ 58 h 147"/>
              <a:gd name="T4" fmla="*/ 27 w 160"/>
              <a:gd name="T5" fmla="*/ 102 h 147"/>
              <a:gd name="T6" fmla="*/ 23 w 160"/>
              <a:gd name="T7" fmla="*/ 147 h 147"/>
              <a:gd name="T8" fmla="*/ 60 w 160"/>
              <a:gd name="T9" fmla="*/ 115 h 147"/>
              <a:gd name="T10" fmla="*/ 80 w 160"/>
              <a:gd name="T11" fmla="*/ 116 h 147"/>
              <a:gd name="T12" fmla="*/ 160 w 160"/>
              <a:gd name="T13" fmla="*/ 58 h 147"/>
              <a:gd name="T14" fmla="*/ 80 w 160"/>
              <a:gd name="T15" fmla="*/ 0 h 147"/>
              <a:gd name="T16" fmla="*/ 80 w 160"/>
              <a:gd name="T17" fmla="*/ 103 h 147"/>
              <a:gd name="T18" fmla="*/ 60 w 160"/>
              <a:gd name="T19" fmla="*/ 101 h 147"/>
              <a:gd name="T20" fmla="*/ 56 w 160"/>
              <a:gd name="T21" fmla="*/ 100 h 147"/>
              <a:gd name="T22" fmla="*/ 39 w 160"/>
              <a:gd name="T23" fmla="*/ 116 h 147"/>
              <a:gd name="T24" fmla="*/ 42 w 160"/>
              <a:gd name="T25" fmla="*/ 95 h 147"/>
              <a:gd name="T26" fmla="*/ 38 w 160"/>
              <a:gd name="T27" fmla="*/ 93 h 147"/>
              <a:gd name="T28" fmla="*/ 13 w 160"/>
              <a:gd name="T29" fmla="*/ 58 h 147"/>
              <a:gd name="T30" fmla="*/ 80 w 160"/>
              <a:gd name="T31" fmla="*/ 14 h 147"/>
              <a:gd name="T32" fmla="*/ 147 w 160"/>
              <a:gd name="T33" fmla="*/ 58 h 147"/>
              <a:gd name="T34" fmla="*/ 80 w 160"/>
              <a:gd name="T35" fmla="*/ 10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47">
                <a:moveTo>
                  <a:pt x="80" y="0"/>
                </a:moveTo>
                <a:cubicBezTo>
                  <a:pt x="36" y="0"/>
                  <a:pt x="0" y="26"/>
                  <a:pt x="0" y="58"/>
                </a:cubicBezTo>
                <a:cubicBezTo>
                  <a:pt x="0" y="75"/>
                  <a:pt x="10" y="91"/>
                  <a:pt x="27" y="102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7" y="116"/>
                  <a:pt x="73" y="116"/>
                  <a:pt x="80" y="116"/>
                </a:cubicBezTo>
                <a:cubicBezTo>
                  <a:pt x="124" y="116"/>
                  <a:pt x="160" y="90"/>
                  <a:pt x="160" y="58"/>
                </a:cubicBezTo>
                <a:cubicBezTo>
                  <a:pt x="160" y="26"/>
                  <a:pt x="124" y="0"/>
                  <a:pt x="80" y="0"/>
                </a:cubicBezTo>
                <a:close/>
                <a:moveTo>
                  <a:pt x="80" y="103"/>
                </a:moveTo>
                <a:cubicBezTo>
                  <a:pt x="73" y="103"/>
                  <a:pt x="66" y="102"/>
                  <a:pt x="60" y="101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42" y="95"/>
                  <a:pt x="42" y="95"/>
                  <a:pt x="42" y="95"/>
                </a:cubicBezTo>
                <a:cubicBezTo>
                  <a:pt x="38" y="93"/>
                  <a:pt x="38" y="93"/>
                  <a:pt x="38" y="93"/>
                </a:cubicBezTo>
                <a:cubicBezTo>
                  <a:pt x="22" y="84"/>
                  <a:pt x="13" y="72"/>
                  <a:pt x="13" y="58"/>
                </a:cubicBezTo>
                <a:cubicBezTo>
                  <a:pt x="13" y="34"/>
                  <a:pt x="43" y="14"/>
                  <a:pt x="80" y="14"/>
                </a:cubicBezTo>
                <a:cubicBezTo>
                  <a:pt x="117" y="14"/>
                  <a:pt x="147" y="34"/>
                  <a:pt x="147" y="58"/>
                </a:cubicBezTo>
                <a:cubicBezTo>
                  <a:pt x="147" y="83"/>
                  <a:pt x="117" y="103"/>
                  <a:pt x="80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21">
            <a:extLst>
              <a:ext uri="{FF2B5EF4-FFF2-40B4-BE49-F238E27FC236}">
                <a16:creationId xmlns:a16="http://schemas.microsoft.com/office/drawing/2014/main" id="{742D48B2-3F7D-4F3C-A814-E8A4C12CCB9B}"/>
              </a:ext>
            </a:extLst>
          </p:cNvPr>
          <p:cNvSpPr>
            <a:spLocks/>
          </p:cNvSpPr>
          <p:nvPr/>
        </p:nvSpPr>
        <p:spPr bwMode="auto">
          <a:xfrm>
            <a:off x="6286501" y="1373188"/>
            <a:ext cx="169863" cy="254000"/>
          </a:xfrm>
          <a:custGeom>
            <a:avLst/>
            <a:gdLst>
              <a:gd name="T0" fmla="*/ 0 w 107"/>
              <a:gd name="T1" fmla="*/ 131 h 160"/>
              <a:gd name="T2" fmla="*/ 2 w 107"/>
              <a:gd name="T3" fmla="*/ 130 h 160"/>
              <a:gd name="T4" fmla="*/ 10 w 107"/>
              <a:gd name="T5" fmla="*/ 124 h 160"/>
              <a:gd name="T6" fmla="*/ 16 w 107"/>
              <a:gd name="T7" fmla="*/ 118 h 160"/>
              <a:gd name="T8" fmla="*/ 20 w 107"/>
              <a:gd name="T9" fmla="*/ 97 h 160"/>
              <a:gd name="T10" fmla="*/ 19 w 107"/>
              <a:gd name="T11" fmla="*/ 90 h 160"/>
              <a:gd name="T12" fmla="*/ 0 w 107"/>
              <a:gd name="T13" fmla="*/ 90 h 160"/>
              <a:gd name="T14" fmla="*/ 0 w 107"/>
              <a:gd name="T15" fmla="*/ 66 h 160"/>
              <a:gd name="T16" fmla="*/ 13 w 107"/>
              <a:gd name="T17" fmla="*/ 66 h 160"/>
              <a:gd name="T18" fmla="*/ 10 w 107"/>
              <a:gd name="T19" fmla="*/ 45 h 160"/>
              <a:gd name="T20" fmla="*/ 13 w 107"/>
              <a:gd name="T21" fmla="*/ 26 h 160"/>
              <a:gd name="T22" fmla="*/ 23 w 107"/>
              <a:gd name="T23" fmla="*/ 12 h 160"/>
              <a:gd name="T24" fmla="*/ 39 w 107"/>
              <a:gd name="T25" fmla="*/ 3 h 160"/>
              <a:gd name="T26" fmla="*/ 59 w 107"/>
              <a:gd name="T27" fmla="*/ 0 h 160"/>
              <a:gd name="T28" fmla="*/ 76 w 107"/>
              <a:gd name="T29" fmla="*/ 2 h 160"/>
              <a:gd name="T30" fmla="*/ 91 w 107"/>
              <a:gd name="T31" fmla="*/ 10 h 160"/>
              <a:gd name="T32" fmla="*/ 102 w 107"/>
              <a:gd name="T33" fmla="*/ 23 h 160"/>
              <a:gd name="T34" fmla="*/ 107 w 107"/>
              <a:gd name="T35" fmla="*/ 41 h 160"/>
              <a:gd name="T36" fmla="*/ 107 w 107"/>
              <a:gd name="T37" fmla="*/ 47 h 160"/>
              <a:gd name="T38" fmla="*/ 78 w 107"/>
              <a:gd name="T39" fmla="*/ 47 h 160"/>
              <a:gd name="T40" fmla="*/ 78 w 107"/>
              <a:gd name="T41" fmla="*/ 42 h 160"/>
              <a:gd name="T42" fmla="*/ 58 w 107"/>
              <a:gd name="T43" fmla="*/ 24 h 160"/>
              <a:gd name="T44" fmla="*/ 50 w 107"/>
              <a:gd name="T45" fmla="*/ 26 h 160"/>
              <a:gd name="T46" fmla="*/ 44 w 107"/>
              <a:gd name="T47" fmla="*/ 30 h 160"/>
              <a:gd name="T48" fmla="*/ 40 w 107"/>
              <a:gd name="T49" fmla="*/ 36 h 160"/>
              <a:gd name="T50" fmla="*/ 38 w 107"/>
              <a:gd name="T51" fmla="*/ 44 h 160"/>
              <a:gd name="T52" fmla="*/ 42 w 107"/>
              <a:gd name="T53" fmla="*/ 66 h 160"/>
              <a:gd name="T54" fmla="*/ 74 w 107"/>
              <a:gd name="T55" fmla="*/ 66 h 160"/>
              <a:gd name="T56" fmla="*/ 74 w 107"/>
              <a:gd name="T57" fmla="*/ 90 h 160"/>
              <a:gd name="T58" fmla="*/ 48 w 107"/>
              <a:gd name="T59" fmla="*/ 90 h 160"/>
              <a:gd name="T60" fmla="*/ 49 w 107"/>
              <a:gd name="T61" fmla="*/ 94 h 160"/>
              <a:gd name="T62" fmla="*/ 44 w 107"/>
              <a:gd name="T63" fmla="*/ 117 h 160"/>
              <a:gd name="T64" fmla="*/ 40 w 107"/>
              <a:gd name="T65" fmla="*/ 123 h 160"/>
              <a:gd name="T66" fmla="*/ 47 w 107"/>
              <a:gd name="T67" fmla="*/ 123 h 160"/>
              <a:gd name="T68" fmla="*/ 54 w 107"/>
              <a:gd name="T69" fmla="*/ 124 h 160"/>
              <a:gd name="T70" fmla="*/ 63 w 107"/>
              <a:gd name="T71" fmla="*/ 126 h 160"/>
              <a:gd name="T72" fmla="*/ 71 w 107"/>
              <a:gd name="T73" fmla="*/ 127 h 160"/>
              <a:gd name="T74" fmla="*/ 77 w 107"/>
              <a:gd name="T75" fmla="*/ 129 h 160"/>
              <a:gd name="T76" fmla="*/ 81 w 107"/>
              <a:gd name="T77" fmla="*/ 129 h 160"/>
              <a:gd name="T78" fmla="*/ 100 w 107"/>
              <a:gd name="T79" fmla="*/ 124 h 160"/>
              <a:gd name="T80" fmla="*/ 107 w 107"/>
              <a:gd name="T81" fmla="*/ 120 h 160"/>
              <a:gd name="T82" fmla="*/ 107 w 107"/>
              <a:gd name="T83" fmla="*/ 151 h 160"/>
              <a:gd name="T84" fmla="*/ 104 w 107"/>
              <a:gd name="T85" fmla="*/ 152 h 160"/>
              <a:gd name="T86" fmla="*/ 82 w 107"/>
              <a:gd name="T87" fmla="*/ 157 h 160"/>
              <a:gd name="T88" fmla="*/ 59 w 107"/>
              <a:gd name="T89" fmla="*/ 152 h 160"/>
              <a:gd name="T90" fmla="*/ 39 w 107"/>
              <a:gd name="T91" fmla="*/ 148 h 160"/>
              <a:gd name="T92" fmla="*/ 7 w 107"/>
              <a:gd name="T93" fmla="*/ 156 h 160"/>
              <a:gd name="T94" fmla="*/ 0 w 107"/>
              <a:gd name="T95" fmla="*/ 160 h 160"/>
              <a:gd name="T96" fmla="*/ 0 w 107"/>
              <a:gd name="T97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7" h="160">
                <a:moveTo>
                  <a:pt x="0" y="131"/>
                </a:moveTo>
                <a:cubicBezTo>
                  <a:pt x="2" y="130"/>
                  <a:pt x="2" y="130"/>
                  <a:pt x="2" y="130"/>
                </a:cubicBezTo>
                <a:cubicBezTo>
                  <a:pt x="5" y="128"/>
                  <a:pt x="8" y="126"/>
                  <a:pt x="10" y="124"/>
                </a:cubicBezTo>
                <a:cubicBezTo>
                  <a:pt x="12" y="122"/>
                  <a:pt x="14" y="120"/>
                  <a:pt x="16" y="118"/>
                </a:cubicBezTo>
                <a:cubicBezTo>
                  <a:pt x="19" y="113"/>
                  <a:pt x="20" y="106"/>
                  <a:pt x="20" y="97"/>
                </a:cubicBezTo>
                <a:cubicBezTo>
                  <a:pt x="20" y="95"/>
                  <a:pt x="20" y="93"/>
                  <a:pt x="19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66"/>
                  <a:pt x="0" y="66"/>
                  <a:pt x="0" y="6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57"/>
                  <a:pt x="10" y="51"/>
                  <a:pt x="10" y="45"/>
                </a:cubicBezTo>
                <a:cubicBezTo>
                  <a:pt x="10" y="38"/>
                  <a:pt x="11" y="32"/>
                  <a:pt x="13" y="26"/>
                </a:cubicBezTo>
                <a:cubicBezTo>
                  <a:pt x="16" y="21"/>
                  <a:pt x="19" y="16"/>
                  <a:pt x="23" y="12"/>
                </a:cubicBezTo>
                <a:cubicBezTo>
                  <a:pt x="28" y="8"/>
                  <a:pt x="33" y="5"/>
                  <a:pt x="39" y="3"/>
                </a:cubicBezTo>
                <a:cubicBezTo>
                  <a:pt x="45" y="1"/>
                  <a:pt x="52" y="0"/>
                  <a:pt x="59" y="0"/>
                </a:cubicBezTo>
                <a:cubicBezTo>
                  <a:pt x="65" y="0"/>
                  <a:pt x="71" y="1"/>
                  <a:pt x="76" y="2"/>
                </a:cubicBezTo>
                <a:cubicBezTo>
                  <a:pt x="82" y="4"/>
                  <a:pt x="87" y="7"/>
                  <a:pt x="91" y="10"/>
                </a:cubicBezTo>
                <a:cubicBezTo>
                  <a:pt x="96" y="14"/>
                  <a:pt x="99" y="18"/>
                  <a:pt x="102" y="23"/>
                </a:cubicBezTo>
                <a:cubicBezTo>
                  <a:pt x="104" y="29"/>
                  <a:pt x="106" y="35"/>
                  <a:pt x="107" y="41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78" y="47"/>
                  <a:pt x="78" y="47"/>
                  <a:pt x="78" y="47"/>
                </a:cubicBezTo>
                <a:cubicBezTo>
                  <a:pt x="78" y="42"/>
                  <a:pt x="78" y="42"/>
                  <a:pt x="78" y="42"/>
                </a:cubicBezTo>
                <a:cubicBezTo>
                  <a:pt x="77" y="30"/>
                  <a:pt x="71" y="24"/>
                  <a:pt x="58" y="24"/>
                </a:cubicBezTo>
                <a:cubicBezTo>
                  <a:pt x="55" y="24"/>
                  <a:pt x="52" y="25"/>
                  <a:pt x="50" y="26"/>
                </a:cubicBezTo>
                <a:cubicBezTo>
                  <a:pt x="48" y="27"/>
                  <a:pt x="46" y="28"/>
                  <a:pt x="44" y="30"/>
                </a:cubicBezTo>
                <a:cubicBezTo>
                  <a:pt x="42" y="32"/>
                  <a:pt x="41" y="34"/>
                  <a:pt x="40" y="36"/>
                </a:cubicBezTo>
                <a:cubicBezTo>
                  <a:pt x="39" y="38"/>
                  <a:pt x="38" y="41"/>
                  <a:pt x="38" y="44"/>
                </a:cubicBezTo>
                <a:cubicBezTo>
                  <a:pt x="38" y="49"/>
                  <a:pt x="40" y="57"/>
                  <a:pt x="42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90"/>
                  <a:pt x="74" y="90"/>
                  <a:pt x="74" y="90"/>
                </a:cubicBezTo>
                <a:cubicBezTo>
                  <a:pt x="48" y="90"/>
                  <a:pt x="48" y="90"/>
                  <a:pt x="48" y="90"/>
                </a:cubicBezTo>
                <a:cubicBezTo>
                  <a:pt x="49" y="91"/>
                  <a:pt x="49" y="93"/>
                  <a:pt x="49" y="94"/>
                </a:cubicBezTo>
                <a:cubicBezTo>
                  <a:pt x="49" y="103"/>
                  <a:pt x="47" y="110"/>
                  <a:pt x="44" y="117"/>
                </a:cubicBezTo>
                <a:cubicBezTo>
                  <a:pt x="43" y="119"/>
                  <a:pt x="42" y="121"/>
                  <a:pt x="40" y="123"/>
                </a:cubicBezTo>
                <a:cubicBezTo>
                  <a:pt x="42" y="123"/>
                  <a:pt x="44" y="123"/>
                  <a:pt x="47" y="123"/>
                </a:cubicBezTo>
                <a:cubicBezTo>
                  <a:pt x="49" y="124"/>
                  <a:pt x="52" y="124"/>
                  <a:pt x="54" y="124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6" y="126"/>
                  <a:pt x="68" y="127"/>
                  <a:pt x="71" y="127"/>
                </a:cubicBezTo>
                <a:cubicBezTo>
                  <a:pt x="73" y="128"/>
                  <a:pt x="75" y="128"/>
                  <a:pt x="77" y="129"/>
                </a:cubicBezTo>
                <a:cubicBezTo>
                  <a:pt x="79" y="129"/>
                  <a:pt x="80" y="129"/>
                  <a:pt x="81" y="129"/>
                </a:cubicBezTo>
                <a:cubicBezTo>
                  <a:pt x="87" y="129"/>
                  <a:pt x="94" y="127"/>
                  <a:pt x="100" y="124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7" y="151"/>
                  <a:pt x="107" y="151"/>
                  <a:pt x="107" y="151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97" y="155"/>
                  <a:pt x="90" y="157"/>
                  <a:pt x="82" y="157"/>
                </a:cubicBezTo>
                <a:cubicBezTo>
                  <a:pt x="76" y="157"/>
                  <a:pt x="69" y="155"/>
                  <a:pt x="59" y="152"/>
                </a:cubicBezTo>
                <a:cubicBezTo>
                  <a:pt x="50" y="149"/>
                  <a:pt x="43" y="148"/>
                  <a:pt x="39" y="148"/>
                </a:cubicBezTo>
                <a:cubicBezTo>
                  <a:pt x="29" y="148"/>
                  <a:pt x="18" y="151"/>
                  <a:pt x="7" y="156"/>
                </a:cubicBezTo>
                <a:cubicBezTo>
                  <a:pt x="0" y="160"/>
                  <a:pt x="0" y="160"/>
                  <a:pt x="0" y="160"/>
                </a:cubicBezTo>
                <a:lnTo>
                  <a:pt x="0" y="1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22">
            <a:extLst>
              <a:ext uri="{FF2B5EF4-FFF2-40B4-BE49-F238E27FC236}">
                <a16:creationId xmlns:a16="http://schemas.microsoft.com/office/drawing/2014/main" id="{0F3FE8BA-B68C-49F3-A01B-EC14D1D12B8B}"/>
              </a:ext>
            </a:extLst>
          </p:cNvPr>
          <p:cNvSpPr>
            <a:spLocks/>
          </p:cNvSpPr>
          <p:nvPr/>
        </p:nvSpPr>
        <p:spPr bwMode="auto">
          <a:xfrm>
            <a:off x="1839913" y="1376363"/>
            <a:ext cx="254000" cy="246063"/>
          </a:xfrm>
          <a:custGeom>
            <a:avLst/>
            <a:gdLst>
              <a:gd name="T0" fmla="*/ 119 w 160"/>
              <a:gd name="T1" fmla="*/ 124 h 155"/>
              <a:gd name="T2" fmla="*/ 96 w 160"/>
              <a:gd name="T3" fmla="*/ 128 h 155"/>
              <a:gd name="T4" fmla="*/ 70 w 160"/>
              <a:gd name="T5" fmla="*/ 122 h 155"/>
              <a:gd name="T6" fmla="*/ 52 w 160"/>
              <a:gd name="T7" fmla="*/ 104 h 155"/>
              <a:gd name="T8" fmla="*/ 48 w 160"/>
              <a:gd name="T9" fmla="*/ 94 h 155"/>
              <a:gd name="T10" fmla="*/ 111 w 160"/>
              <a:gd name="T11" fmla="*/ 94 h 155"/>
              <a:gd name="T12" fmla="*/ 119 w 160"/>
              <a:gd name="T13" fmla="*/ 80 h 155"/>
              <a:gd name="T14" fmla="*/ 46 w 160"/>
              <a:gd name="T15" fmla="*/ 80 h 155"/>
              <a:gd name="T16" fmla="*/ 46 w 160"/>
              <a:gd name="T17" fmla="*/ 78 h 155"/>
              <a:gd name="T18" fmla="*/ 46 w 160"/>
              <a:gd name="T19" fmla="*/ 70 h 155"/>
              <a:gd name="T20" fmla="*/ 111 w 160"/>
              <a:gd name="T21" fmla="*/ 70 h 155"/>
              <a:gd name="T22" fmla="*/ 119 w 160"/>
              <a:gd name="T23" fmla="*/ 56 h 155"/>
              <a:gd name="T24" fmla="*/ 50 w 160"/>
              <a:gd name="T25" fmla="*/ 56 h 155"/>
              <a:gd name="T26" fmla="*/ 60 w 160"/>
              <a:gd name="T27" fmla="*/ 42 h 155"/>
              <a:gd name="T28" fmla="*/ 96 w 160"/>
              <a:gd name="T29" fmla="*/ 28 h 155"/>
              <a:gd name="T30" fmla="*/ 141 w 160"/>
              <a:gd name="T31" fmla="*/ 49 h 155"/>
              <a:gd name="T32" fmla="*/ 160 w 160"/>
              <a:gd name="T33" fmla="*/ 30 h 155"/>
              <a:gd name="T34" fmla="*/ 131 w 160"/>
              <a:gd name="T35" fmla="*/ 8 h 155"/>
              <a:gd name="T36" fmla="*/ 96 w 160"/>
              <a:gd name="T37" fmla="*/ 0 h 155"/>
              <a:gd name="T38" fmla="*/ 56 w 160"/>
              <a:gd name="T39" fmla="*/ 11 h 155"/>
              <a:gd name="T40" fmla="*/ 28 w 160"/>
              <a:gd name="T41" fmla="*/ 38 h 155"/>
              <a:gd name="T42" fmla="*/ 20 w 160"/>
              <a:gd name="T43" fmla="*/ 56 h 155"/>
              <a:gd name="T44" fmla="*/ 9 w 160"/>
              <a:gd name="T45" fmla="*/ 56 h 155"/>
              <a:gd name="T46" fmla="*/ 0 w 160"/>
              <a:gd name="T47" fmla="*/ 70 h 155"/>
              <a:gd name="T48" fmla="*/ 18 w 160"/>
              <a:gd name="T49" fmla="*/ 70 h 155"/>
              <a:gd name="T50" fmla="*/ 18 w 160"/>
              <a:gd name="T51" fmla="*/ 77 h 155"/>
              <a:gd name="T52" fmla="*/ 18 w 160"/>
              <a:gd name="T53" fmla="*/ 80 h 155"/>
              <a:gd name="T54" fmla="*/ 9 w 160"/>
              <a:gd name="T55" fmla="*/ 80 h 155"/>
              <a:gd name="T56" fmla="*/ 0 w 160"/>
              <a:gd name="T57" fmla="*/ 94 h 155"/>
              <a:gd name="T58" fmla="*/ 19 w 160"/>
              <a:gd name="T59" fmla="*/ 94 h 155"/>
              <a:gd name="T60" fmla="*/ 40 w 160"/>
              <a:gd name="T61" fmla="*/ 133 h 155"/>
              <a:gd name="T62" fmla="*/ 96 w 160"/>
              <a:gd name="T63" fmla="*/ 155 h 155"/>
              <a:gd name="T64" fmla="*/ 129 w 160"/>
              <a:gd name="T65" fmla="*/ 149 h 155"/>
              <a:gd name="T66" fmla="*/ 160 w 160"/>
              <a:gd name="T67" fmla="*/ 127 h 155"/>
              <a:gd name="T68" fmla="*/ 141 w 160"/>
              <a:gd name="T69" fmla="*/ 107 h 155"/>
              <a:gd name="T70" fmla="*/ 119 w 160"/>
              <a:gd name="T71" fmla="*/ 12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5">
                <a:moveTo>
                  <a:pt x="119" y="124"/>
                </a:moveTo>
                <a:cubicBezTo>
                  <a:pt x="112" y="127"/>
                  <a:pt x="104" y="128"/>
                  <a:pt x="96" y="128"/>
                </a:cubicBezTo>
                <a:cubicBezTo>
                  <a:pt x="87" y="128"/>
                  <a:pt x="78" y="126"/>
                  <a:pt x="70" y="122"/>
                </a:cubicBezTo>
                <a:cubicBezTo>
                  <a:pt x="63" y="117"/>
                  <a:pt x="57" y="111"/>
                  <a:pt x="52" y="104"/>
                </a:cubicBezTo>
                <a:cubicBezTo>
                  <a:pt x="50" y="101"/>
                  <a:pt x="49" y="97"/>
                  <a:pt x="48" y="94"/>
                </a:cubicBezTo>
                <a:cubicBezTo>
                  <a:pt x="111" y="94"/>
                  <a:pt x="111" y="94"/>
                  <a:pt x="111" y="94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46" y="80"/>
                  <a:pt x="46" y="80"/>
                  <a:pt x="46" y="80"/>
                </a:cubicBezTo>
                <a:cubicBezTo>
                  <a:pt x="46" y="79"/>
                  <a:pt x="46" y="78"/>
                  <a:pt x="46" y="78"/>
                </a:cubicBezTo>
                <a:cubicBezTo>
                  <a:pt x="46" y="75"/>
                  <a:pt x="46" y="72"/>
                  <a:pt x="46" y="70"/>
                </a:cubicBezTo>
                <a:cubicBezTo>
                  <a:pt x="111" y="70"/>
                  <a:pt x="111" y="70"/>
                  <a:pt x="111" y="70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50" y="56"/>
                  <a:pt x="50" y="56"/>
                  <a:pt x="50" y="56"/>
                </a:cubicBezTo>
                <a:cubicBezTo>
                  <a:pt x="53" y="51"/>
                  <a:pt x="56" y="46"/>
                  <a:pt x="60" y="42"/>
                </a:cubicBezTo>
                <a:cubicBezTo>
                  <a:pt x="70" y="32"/>
                  <a:pt x="82" y="28"/>
                  <a:pt x="96" y="28"/>
                </a:cubicBezTo>
                <a:cubicBezTo>
                  <a:pt x="113" y="28"/>
                  <a:pt x="128" y="35"/>
                  <a:pt x="141" y="49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52" y="21"/>
                  <a:pt x="143" y="13"/>
                  <a:pt x="131" y="8"/>
                </a:cubicBezTo>
                <a:cubicBezTo>
                  <a:pt x="120" y="3"/>
                  <a:pt x="108" y="0"/>
                  <a:pt x="96" y="0"/>
                </a:cubicBezTo>
                <a:cubicBezTo>
                  <a:pt x="82" y="0"/>
                  <a:pt x="69" y="4"/>
                  <a:pt x="56" y="11"/>
                </a:cubicBezTo>
                <a:cubicBezTo>
                  <a:pt x="44" y="18"/>
                  <a:pt x="34" y="27"/>
                  <a:pt x="28" y="38"/>
                </a:cubicBezTo>
                <a:cubicBezTo>
                  <a:pt x="25" y="44"/>
                  <a:pt x="22" y="50"/>
                  <a:pt x="20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0" y="70"/>
                  <a:pt x="0" y="70"/>
                  <a:pt x="0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72"/>
                  <a:pt x="18" y="75"/>
                  <a:pt x="18" y="77"/>
                </a:cubicBezTo>
                <a:cubicBezTo>
                  <a:pt x="18" y="78"/>
                  <a:pt x="18" y="79"/>
                  <a:pt x="18" y="80"/>
                </a:cubicBezTo>
                <a:cubicBezTo>
                  <a:pt x="9" y="80"/>
                  <a:pt x="9" y="80"/>
                  <a:pt x="9" y="80"/>
                </a:cubicBezTo>
                <a:cubicBezTo>
                  <a:pt x="0" y="94"/>
                  <a:pt x="0" y="94"/>
                  <a:pt x="0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22" y="109"/>
                  <a:pt x="29" y="122"/>
                  <a:pt x="40" y="133"/>
                </a:cubicBezTo>
                <a:cubicBezTo>
                  <a:pt x="54" y="148"/>
                  <a:pt x="73" y="155"/>
                  <a:pt x="96" y="155"/>
                </a:cubicBezTo>
                <a:cubicBezTo>
                  <a:pt x="108" y="155"/>
                  <a:pt x="119" y="153"/>
                  <a:pt x="129" y="149"/>
                </a:cubicBezTo>
                <a:cubicBezTo>
                  <a:pt x="139" y="145"/>
                  <a:pt x="149" y="137"/>
                  <a:pt x="160" y="127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33" y="115"/>
                  <a:pt x="125" y="121"/>
                  <a:pt x="119" y="1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23">
            <a:extLst>
              <a:ext uri="{FF2B5EF4-FFF2-40B4-BE49-F238E27FC236}">
                <a16:creationId xmlns:a16="http://schemas.microsoft.com/office/drawing/2014/main" id="{30495995-272A-49F4-9ACC-7C3A0DA28B67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1403350"/>
            <a:ext cx="254000" cy="192088"/>
          </a:xfrm>
          <a:custGeom>
            <a:avLst/>
            <a:gdLst>
              <a:gd name="T0" fmla="*/ 151 w 160"/>
              <a:gd name="T1" fmla="*/ 20 h 121"/>
              <a:gd name="T2" fmla="*/ 109 w 160"/>
              <a:gd name="T3" fmla="*/ 20 h 121"/>
              <a:gd name="T4" fmla="*/ 109 w 160"/>
              <a:gd name="T5" fmla="*/ 10 h 121"/>
              <a:gd name="T6" fmla="*/ 99 w 160"/>
              <a:gd name="T7" fmla="*/ 0 h 121"/>
              <a:gd name="T8" fmla="*/ 63 w 160"/>
              <a:gd name="T9" fmla="*/ 0 h 121"/>
              <a:gd name="T10" fmla="*/ 53 w 160"/>
              <a:gd name="T11" fmla="*/ 10 h 121"/>
              <a:gd name="T12" fmla="*/ 53 w 160"/>
              <a:gd name="T13" fmla="*/ 20 h 121"/>
              <a:gd name="T14" fmla="*/ 10 w 160"/>
              <a:gd name="T15" fmla="*/ 20 h 121"/>
              <a:gd name="T16" fmla="*/ 0 w 160"/>
              <a:gd name="T17" fmla="*/ 29 h 121"/>
              <a:gd name="T18" fmla="*/ 0 w 160"/>
              <a:gd name="T19" fmla="*/ 112 h 121"/>
              <a:gd name="T20" fmla="*/ 10 w 160"/>
              <a:gd name="T21" fmla="*/ 121 h 121"/>
              <a:gd name="T22" fmla="*/ 151 w 160"/>
              <a:gd name="T23" fmla="*/ 121 h 121"/>
              <a:gd name="T24" fmla="*/ 160 w 160"/>
              <a:gd name="T25" fmla="*/ 112 h 121"/>
              <a:gd name="T26" fmla="*/ 160 w 160"/>
              <a:gd name="T27" fmla="*/ 29 h 121"/>
              <a:gd name="T28" fmla="*/ 151 w 160"/>
              <a:gd name="T29" fmla="*/ 20 h 121"/>
              <a:gd name="T30" fmla="*/ 60 w 160"/>
              <a:gd name="T31" fmla="*/ 10 h 121"/>
              <a:gd name="T32" fmla="*/ 63 w 160"/>
              <a:gd name="T33" fmla="*/ 7 h 121"/>
              <a:gd name="T34" fmla="*/ 99 w 160"/>
              <a:gd name="T35" fmla="*/ 7 h 121"/>
              <a:gd name="T36" fmla="*/ 103 w 160"/>
              <a:gd name="T37" fmla="*/ 10 h 121"/>
              <a:gd name="T38" fmla="*/ 103 w 160"/>
              <a:gd name="T39" fmla="*/ 20 h 121"/>
              <a:gd name="T40" fmla="*/ 60 w 160"/>
              <a:gd name="T41" fmla="*/ 20 h 121"/>
              <a:gd name="T42" fmla="*/ 60 w 160"/>
              <a:gd name="T43" fmla="*/ 10 h 121"/>
              <a:gd name="T44" fmla="*/ 104 w 160"/>
              <a:gd name="T45" fmla="*/ 74 h 121"/>
              <a:gd name="T46" fmla="*/ 87 w 160"/>
              <a:gd name="T47" fmla="*/ 74 h 121"/>
              <a:gd name="T48" fmla="*/ 87 w 160"/>
              <a:gd name="T49" fmla="*/ 91 h 121"/>
              <a:gd name="T50" fmla="*/ 75 w 160"/>
              <a:gd name="T51" fmla="*/ 91 h 121"/>
              <a:gd name="T52" fmla="*/ 75 w 160"/>
              <a:gd name="T53" fmla="*/ 74 h 121"/>
              <a:gd name="T54" fmla="*/ 58 w 160"/>
              <a:gd name="T55" fmla="*/ 74 h 121"/>
              <a:gd name="T56" fmla="*/ 58 w 160"/>
              <a:gd name="T57" fmla="*/ 62 h 121"/>
              <a:gd name="T58" fmla="*/ 75 w 160"/>
              <a:gd name="T59" fmla="*/ 62 h 121"/>
              <a:gd name="T60" fmla="*/ 75 w 160"/>
              <a:gd name="T61" fmla="*/ 45 h 121"/>
              <a:gd name="T62" fmla="*/ 87 w 160"/>
              <a:gd name="T63" fmla="*/ 45 h 121"/>
              <a:gd name="T64" fmla="*/ 87 w 160"/>
              <a:gd name="T65" fmla="*/ 62 h 121"/>
              <a:gd name="T66" fmla="*/ 104 w 160"/>
              <a:gd name="T67" fmla="*/ 62 h 121"/>
              <a:gd name="T68" fmla="*/ 104 w 160"/>
              <a:gd name="T69" fmla="*/ 74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21">
                <a:moveTo>
                  <a:pt x="151" y="20"/>
                </a:moveTo>
                <a:cubicBezTo>
                  <a:pt x="109" y="20"/>
                  <a:pt x="109" y="20"/>
                  <a:pt x="109" y="20"/>
                </a:cubicBezTo>
                <a:cubicBezTo>
                  <a:pt x="109" y="10"/>
                  <a:pt x="109" y="10"/>
                  <a:pt x="109" y="10"/>
                </a:cubicBezTo>
                <a:cubicBezTo>
                  <a:pt x="109" y="5"/>
                  <a:pt x="105" y="0"/>
                  <a:pt x="9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58" y="0"/>
                  <a:pt x="53" y="5"/>
                  <a:pt x="53" y="10"/>
                </a:cubicBezTo>
                <a:cubicBezTo>
                  <a:pt x="53" y="20"/>
                  <a:pt x="53" y="20"/>
                  <a:pt x="53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5" y="20"/>
                  <a:pt x="0" y="24"/>
                  <a:pt x="0" y="29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7"/>
                  <a:pt x="5" y="121"/>
                  <a:pt x="1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6" y="121"/>
                  <a:pt x="160" y="117"/>
                  <a:pt x="160" y="112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60" y="24"/>
                  <a:pt x="156" y="20"/>
                  <a:pt x="151" y="20"/>
                </a:cubicBezTo>
                <a:close/>
                <a:moveTo>
                  <a:pt x="60" y="10"/>
                </a:moveTo>
                <a:cubicBezTo>
                  <a:pt x="60" y="8"/>
                  <a:pt x="61" y="7"/>
                  <a:pt x="63" y="7"/>
                </a:cubicBezTo>
                <a:cubicBezTo>
                  <a:pt x="99" y="7"/>
                  <a:pt x="99" y="7"/>
                  <a:pt x="99" y="7"/>
                </a:cubicBezTo>
                <a:cubicBezTo>
                  <a:pt x="101" y="7"/>
                  <a:pt x="103" y="8"/>
                  <a:pt x="103" y="1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60" y="20"/>
                  <a:pt x="60" y="20"/>
                  <a:pt x="60" y="20"/>
                </a:cubicBezTo>
                <a:lnTo>
                  <a:pt x="60" y="10"/>
                </a:lnTo>
                <a:close/>
                <a:moveTo>
                  <a:pt x="104" y="74"/>
                </a:moveTo>
                <a:cubicBezTo>
                  <a:pt x="87" y="74"/>
                  <a:pt x="87" y="74"/>
                  <a:pt x="87" y="74"/>
                </a:cubicBezTo>
                <a:cubicBezTo>
                  <a:pt x="87" y="91"/>
                  <a:pt x="87" y="91"/>
                  <a:pt x="87" y="91"/>
                </a:cubicBezTo>
                <a:cubicBezTo>
                  <a:pt x="75" y="91"/>
                  <a:pt x="75" y="91"/>
                  <a:pt x="75" y="91"/>
                </a:cubicBezTo>
                <a:cubicBezTo>
                  <a:pt x="75" y="74"/>
                  <a:pt x="75" y="74"/>
                  <a:pt x="75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62"/>
                  <a:pt x="58" y="62"/>
                  <a:pt x="58" y="62"/>
                </a:cubicBezTo>
                <a:cubicBezTo>
                  <a:pt x="75" y="62"/>
                  <a:pt x="75" y="62"/>
                  <a:pt x="75" y="62"/>
                </a:cubicBezTo>
                <a:cubicBezTo>
                  <a:pt x="75" y="45"/>
                  <a:pt x="75" y="45"/>
                  <a:pt x="75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62"/>
                  <a:pt x="87" y="62"/>
                  <a:pt x="87" y="62"/>
                </a:cubicBezTo>
                <a:cubicBezTo>
                  <a:pt x="104" y="62"/>
                  <a:pt x="104" y="62"/>
                  <a:pt x="104" y="62"/>
                </a:cubicBezTo>
                <a:lnTo>
                  <a:pt x="104" y="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24">
            <a:extLst>
              <a:ext uri="{FF2B5EF4-FFF2-40B4-BE49-F238E27FC236}">
                <a16:creationId xmlns:a16="http://schemas.microsoft.com/office/drawing/2014/main" id="{319220E2-EAF7-4C26-864C-A2860CD1E885}"/>
              </a:ext>
            </a:extLst>
          </p:cNvPr>
          <p:cNvSpPr>
            <a:spLocks noEditPoints="1"/>
          </p:cNvSpPr>
          <p:nvPr/>
        </p:nvSpPr>
        <p:spPr bwMode="auto">
          <a:xfrm>
            <a:off x="5162551" y="1370013"/>
            <a:ext cx="215900" cy="257175"/>
          </a:xfrm>
          <a:custGeom>
            <a:avLst/>
            <a:gdLst>
              <a:gd name="T0" fmla="*/ 132 w 136"/>
              <a:gd name="T1" fmla="*/ 23 h 162"/>
              <a:gd name="T2" fmla="*/ 129 w 136"/>
              <a:gd name="T3" fmla="*/ 13 h 162"/>
              <a:gd name="T4" fmla="*/ 115 w 136"/>
              <a:gd name="T5" fmla="*/ 2 h 162"/>
              <a:gd name="T6" fmla="*/ 81 w 136"/>
              <a:gd name="T7" fmla="*/ 7 h 162"/>
              <a:gd name="T8" fmla="*/ 37 w 136"/>
              <a:gd name="T9" fmla="*/ 3 h 162"/>
              <a:gd name="T10" fmla="*/ 7 w 136"/>
              <a:gd name="T11" fmla="*/ 13 h 162"/>
              <a:gd name="T12" fmla="*/ 4 w 136"/>
              <a:gd name="T13" fmla="*/ 23 h 162"/>
              <a:gd name="T14" fmla="*/ 16 w 136"/>
              <a:gd name="T15" fmla="*/ 76 h 162"/>
              <a:gd name="T16" fmla="*/ 24 w 136"/>
              <a:gd name="T17" fmla="*/ 93 h 162"/>
              <a:gd name="T18" fmla="*/ 32 w 136"/>
              <a:gd name="T19" fmla="*/ 135 h 162"/>
              <a:gd name="T20" fmla="*/ 49 w 136"/>
              <a:gd name="T21" fmla="*/ 162 h 162"/>
              <a:gd name="T22" fmla="*/ 56 w 136"/>
              <a:gd name="T23" fmla="*/ 107 h 162"/>
              <a:gd name="T24" fmla="*/ 68 w 136"/>
              <a:gd name="T25" fmla="*/ 100 h 162"/>
              <a:gd name="T26" fmla="*/ 80 w 136"/>
              <a:gd name="T27" fmla="*/ 107 h 162"/>
              <a:gd name="T28" fmla="*/ 86 w 136"/>
              <a:gd name="T29" fmla="*/ 162 h 162"/>
              <a:gd name="T30" fmla="*/ 103 w 136"/>
              <a:gd name="T31" fmla="*/ 135 h 162"/>
              <a:gd name="T32" fmla="*/ 107 w 136"/>
              <a:gd name="T33" fmla="*/ 110 h 162"/>
              <a:gd name="T34" fmla="*/ 114 w 136"/>
              <a:gd name="T35" fmla="*/ 89 h 162"/>
              <a:gd name="T36" fmla="*/ 132 w 136"/>
              <a:gd name="T37" fmla="*/ 23 h 162"/>
              <a:gd name="T38" fmla="*/ 113 w 136"/>
              <a:gd name="T39" fmla="*/ 60 h 162"/>
              <a:gd name="T40" fmla="*/ 115 w 136"/>
              <a:gd name="T41" fmla="*/ 32 h 162"/>
              <a:gd name="T42" fmla="*/ 112 w 136"/>
              <a:gd name="T43" fmla="*/ 22 h 162"/>
              <a:gd name="T44" fmla="*/ 98 w 136"/>
              <a:gd name="T45" fmla="*/ 11 h 162"/>
              <a:gd name="T46" fmla="*/ 95 w 136"/>
              <a:gd name="T47" fmla="*/ 11 h 162"/>
              <a:gd name="T48" fmla="*/ 105 w 136"/>
              <a:gd name="T49" fmla="*/ 11 h 162"/>
              <a:gd name="T50" fmla="*/ 116 w 136"/>
              <a:gd name="T51" fmla="*/ 20 h 162"/>
              <a:gd name="T52" fmla="*/ 119 w 136"/>
              <a:gd name="T53" fmla="*/ 27 h 162"/>
              <a:gd name="T54" fmla="*/ 113 w 136"/>
              <a:gd name="T55" fmla="*/ 6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6" h="162">
                <a:moveTo>
                  <a:pt x="132" y="23"/>
                </a:moveTo>
                <a:cubicBezTo>
                  <a:pt x="131" y="20"/>
                  <a:pt x="130" y="17"/>
                  <a:pt x="129" y="13"/>
                </a:cubicBezTo>
                <a:cubicBezTo>
                  <a:pt x="126" y="8"/>
                  <a:pt x="121" y="4"/>
                  <a:pt x="115" y="2"/>
                </a:cubicBezTo>
                <a:cubicBezTo>
                  <a:pt x="105" y="0"/>
                  <a:pt x="91" y="4"/>
                  <a:pt x="81" y="7"/>
                </a:cubicBezTo>
                <a:cubicBezTo>
                  <a:pt x="67" y="12"/>
                  <a:pt x="51" y="6"/>
                  <a:pt x="37" y="3"/>
                </a:cubicBezTo>
                <a:cubicBezTo>
                  <a:pt x="25" y="1"/>
                  <a:pt x="13" y="1"/>
                  <a:pt x="7" y="13"/>
                </a:cubicBezTo>
                <a:cubicBezTo>
                  <a:pt x="5" y="17"/>
                  <a:pt x="4" y="20"/>
                  <a:pt x="4" y="23"/>
                </a:cubicBezTo>
                <a:cubicBezTo>
                  <a:pt x="0" y="41"/>
                  <a:pt x="9" y="60"/>
                  <a:pt x="16" y="76"/>
                </a:cubicBezTo>
                <a:cubicBezTo>
                  <a:pt x="19" y="81"/>
                  <a:pt x="22" y="87"/>
                  <a:pt x="24" y="93"/>
                </a:cubicBezTo>
                <a:cubicBezTo>
                  <a:pt x="29" y="106"/>
                  <a:pt x="31" y="121"/>
                  <a:pt x="32" y="135"/>
                </a:cubicBezTo>
                <a:cubicBezTo>
                  <a:pt x="33" y="146"/>
                  <a:pt x="33" y="162"/>
                  <a:pt x="49" y="162"/>
                </a:cubicBezTo>
                <a:cubicBezTo>
                  <a:pt x="55" y="162"/>
                  <a:pt x="43" y="121"/>
                  <a:pt x="56" y="107"/>
                </a:cubicBezTo>
                <a:cubicBezTo>
                  <a:pt x="60" y="102"/>
                  <a:pt x="64" y="101"/>
                  <a:pt x="68" y="100"/>
                </a:cubicBezTo>
                <a:cubicBezTo>
                  <a:pt x="71" y="101"/>
                  <a:pt x="75" y="102"/>
                  <a:pt x="80" y="107"/>
                </a:cubicBezTo>
                <a:cubicBezTo>
                  <a:pt x="92" y="121"/>
                  <a:pt x="80" y="162"/>
                  <a:pt x="86" y="162"/>
                </a:cubicBezTo>
                <a:cubicBezTo>
                  <a:pt x="102" y="162"/>
                  <a:pt x="103" y="146"/>
                  <a:pt x="103" y="135"/>
                </a:cubicBezTo>
                <a:cubicBezTo>
                  <a:pt x="104" y="127"/>
                  <a:pt x="104" y="118"/>
                  <a:pt x="107" y="110"/>
                </a:cubicBezTo>
                <a:cubicBezTo>
                  <a:pt x="109" y="103"/>
                  <a:pt x="112" y="96"/>
                  <a:pt x="114" y="89"/>
                </a:cubicBezTo>
                <a:cubicBezTo>
                  <a:pt x="121" y="68"/>
                  <a:pt x="136" y="46"/>
                  <a:pt x="132" y="23"/>
                </a:cubicBezTo>
                <a:close/>
                <a:moveTo>
                  <a:pt x="113" y="60"/>
                </a:moveTo>
                <a:cubicBezTo>
                  <a:pt x="116" y="51"/>
                  <a:pt x="117" y="42"/>
                  <a:pt x="115" y="32"/>
                </a:cubicBezTo>
                <a:cubicBezTo>
                  <a:pt x="115" y="29"/>
                  <a:pt x="114" y="25"/>
                  <a:pt x="112" y="22"/>
                </a:cubicBezTo>
                <a:cubicBezTo>
                  <a:pt x="109" y="16"/>
                  <a:pt x="105" y="12"/>
                  <a:pt x="98" y="11"/>
                </a:cubicBezTo>
                <a:cubicBezTo>
                  <a:pt x="97" y="11"/>
                  <a:pt x="96" y="11"/>
                  <a:pt x="95" y="11"/>
                </a:cubicBezTo>
                <a:cubicBezTo>
                  <a:pt x="99" y="10"/>
                  <a:pt x="102" y="10"/>
                  <a:pt x="105" y="11"/>
                </a:cubicBezTo>
                <a:cubicBezTo>
                  <a:pt x="110" y="12"/>
                  <a:pt x="114" y="15"/>
                  <a:pt x="116" y="20"/>
                </a:cubicBezTo>
                <a:cubicBezTo>
                  <a:pt x="117" y="22"/>
                  <a:pt x="118" y="25"/>
                  <a:pt x="119" y="27"/>
                </a:cubicBezTo>
                <a:cubicBezTo>
                  <a:pt x="121" y="39"/>
                  <a:pt x="117" y="50"/>
                  <a:pt x="113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25">
            <a:extLst>
              <a:ext uri="{FF2B5EF4-FFF2-40B4-BE49-F238E27FC236}">
                <a16:creationId xmlns:a16="http://schemas.microsoft.com/office/drawing/2014/main" id="{F32153C2-9B57-4507-8152-234DADC0F842}"/>
              </a:ext>
            </a:extLst>
          </p:cNvPr>
          <p:cNvSpPr>
            <a:spLocks/>
          </p:cNvSpPr>
          <p:nvPr/>
        </p:nvSpPr>
        <p:spPr bwMode="auto">
          <a:xfrm>
            <a:off x="2943226" y="1373188"/>
            <a:ext cx="252413" cy="254000"/>
          </a:xfrm>
          <a:custGeom>
            <a:avLst/>
            <a:gdLst>
              <a:gd name="T0" fmla="*/ 159 w 159"/>
              <a:gd name="T1" fmla="*/ 58 h 160"/>
              <a:gd name="T2" fmla="*/ 138 w 159"/>
              <a:gd name="T3" fmla="*/ 22 h 160"/>
              <a:gd name="T4" fmla="*/ 100 w 159"/>
              <a:gd name="T5" fmla="*/ 44 h 160"/>
              <a:gd name="T6" fmla="*/ 100 w 159"/>
              <a:gd name="T7" fmla="*/ 0 h 160"/>
              <a:gd name="T8" fmla="*/ 58 w 159"/>
              <a:gd name="T9" fmla="*/ 0 h 160"/>
              <a:gd name="T10" fmla="*/ 58 w 159"/>
              <a:gd name="T11" fmla="*/ 44 h 160"/>
              <a:gd name="T12" fmla="*/ 20 w 159"/>
              <a:gd name="T13" fmla="*/ 22 h 160"/>
              <a:gd name="T14" fmla="*/ 0 w 159"/>
              <a:gd name="T15" fmla="*/ 58 h 160"/>
              <a:gd name="T16" fmla="*/ 38 w 159"/>
              <a:gd name="T17" fmla="*/ 80 h 160"/>
              <a:gd name="T18" fmla="*/ 0 w 159"/>
              <a:gd name="T19" fmla="*/ 102 h 160"/>
              <a:gd name="T20" fmla="*/ 20 w 159"/>
              <a:gd name="T21" fmla="*/ 138 h 160"/>
              <a:gd name="T22" fmla="*/ 58 w 159"/>
              <a:gd name="T23" fmla="*/ 116 h 160"/>
              <a:gd name="T24" fmla="*/ 58 w 159"/>
              <a:gd name="T25" fmla="*/ 160 h 160"/>
              <a:gd name="T26" fmla="*/ 100 w 159"/>
              <a:gd name="T27" fmla="*/ 160 h 160"/>
              <a:gd name="T28" fmla="*/ 100 w 159"/>
              <a:gd name="T29" fmla="*/ 116 h 160"/>
              <a:gd name="T30" fmla="*/ 138 w 159"/>
              <a:gd name="T31" fmla="*/ 138 h 160"/>
              <a:gd name="T32" fmla="*/ 159 w 159"/>
              <a:gd name="T33" fmla="*/ 102 h 160"/>
              <a:gd name="T34" fmla="*/ 121 w 159"/>
              <a:gd name="T35" fmla="*/ 80 h 160"/>
              <a:gd name="T36" fmla="*/ 159 w 159"/>
              <a:gd name="T37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9" h="160">
                <a:moveTo>
                  <a:pt x="159" y="58"/>
                </a:moveTo>
                <a:lnTo>
                  <a:pt x="138" y="22"/>
                </a:lnTo>
                <a:lnTo>
                  <a:pt x="100" y="44"/>
                </a:lnTo>
                <a:lnTo>
                  <a:pt x="100" y="0"/>
                </a:lnTo>
                <a:lnTo>
                  <a:pt x="58" y="0"/>
                </a:lnTo>
                <a:lnTo>
                  <a:pt x="58" y="44"/>
                </a:lnTo>
                <a:lnTo>
                  <a:pt x="20" y="22"/>
                </a:lnTo>
                <a:lnTo>
                  <a:pt x="0" y="58"/>
                </a:lnTo>
                <a:lnTo>
                  <a:pt x="38" y="80"/>
                </a:lnTo>
                <a:lnTo>
                  <a:pt x="0" y="102"/>
                </a:lnTo>
                <a:lnTo>
                  <a:pt x="20" y="138"/>
                </a:lnTo>
                <a:lnTo>
                  <a:pt x="58" y="116"/>
                </a:lnTo>
                <a:lnTo>
                  <a:pt x="58" y="160"/>
                </a:lnTo>
                <a:lnTo>
                  <a:pt x="100" y="160"/>
                </a:lnTo>
                <a:lnTo>
                  <a:pt x="100" y="116"/>
                </a:lnTo>
                <a:lnTo>
                  <a:pt x="138" y="138"/>
                </a:lnTo>
                <a:lnTo>
                  <a:pt x="159" y="102"/>
                </a:lnTo>
                <a:lnTo>
                  <a:pt x="121" y="80"/>
                </a:lnTo>
                <a:lnTo>
                  <a:pt x="159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26">
            <a:extLst>
              <a:ext uri="{FF2B5EF4-FFF2-40B4-BE49-F238E27FC236}">
                <a16:creationId xmlns:a16="http://schemas.microsoft.com/office/drawing/2014/main" id="{527BE6A6-6230-4A60-9118-AAE8ACE36987}"/>
              </a:ext>
            </a:extLst>
          </p:cNvPr>
          <p:cNvSpPr>
            <a:spLocks noEditPoints="1"/>
          </p:cNvSpPr>
          <p:nvPr/>
        </p:nvSpPr>
        <p:spPr bwMode="auto">
          <a:xfrm>
            <a:off x="1319213" y="1371600"/>
            <a:ext cx="195263" cy="257175"/>
          </a:xfrm>
          <a:custGeom>
            <a:avLst/>
            <a:gdLst>
              <a:gd name="T0" fmla="*/ 119 w 123"/>
              <a:gd name="T1" fmla="*/ 29 h 162"/>
              <a:gd name="T2" fmla="*/ 73 w 123"/>
              <a:gd name="T3" fmla="*/ 1 h 162"/>
              <a:gd name="T4" fmla="*/ 64 w 123"/>
              <a:gd name="T5" fmla="*/ 5 h 162"/>
              <a:gd name="T6" fmla="*/ 65 w 123"/>
              <a:gd name="T7" fmla="*/ 14 h 162"/>
              <a:gd name="T8" fmla="*/ 69 w 123"/>
              <a:gd name="T9" fmla="*/ 16 h 162"/>
              <a:gd name="T10" fmla="*/ 4 w 123"/>
              <a:gd name="T11" fmla="*/ 126 h 162"/>
              <a:gd name="T12" fmla="*/ 2 w 123"/>
              <a:gd name="T13" fmla="*/ 143 h 162"/>
              <a:gd name="T14" fmla="*/ 12 w 123"/>
              <a:gd name="T15" fmla="*/ 157 h 162"/>
              <a:gd name="T16" fmla="*/ 14 w 123"/>
              <a:gd name="T17" fmla="*/ 158 h 162"/>
              <a:gd name="T18" fmla="*/ 31 w 123"/>
              <a:gd name="T19" fmla="*/ 160 h 162"/>
              <a:gd name="T20" fmla="*/ 44 w 123"/>
              <a:gd name="T21" fmla="*/ 150 h 162"/>
              <a:gd name="T22" fmla="*/ 109 w 123"/>
              <a:gd name="T23" fmla="*/ 39 h 162"/>
              <a:gd name="T24" fmla="*/ 112 w 123"/>
              <a:gd name="T25" fmla="*/ 41 h 162"/>
              <a:gd name="T26" fmla="*/ 121 w 123"/>
              <a:gd name="T27" fmla="*/ 38 h 162"/>
              <a:gd name="T28" fmla="*/ 119 w 123"/>
              <a:gd name="T29" fmla="*/ 29 h 162"/>
              <a:gd name="T30" fmla="*/ 74 w 123"/>
              <a:gd name="T31" fmla="*/ 89 h 162"/>
              <a:gd name="T32" fmla="*/ 42 w 123"/>
              <a:gd name="T33" fmla="*/ 71 h 162"/>
              <a:gd name="T34" fmla="*/ 73 w 123"/>
              <a:gd name="T35" fmla="*/ 18 h 162"/>
              <a:gd name="T36" fmla="*/ 105 w 123"/>
              <a:gd name="T37" fmla="*/ 37 h 162"/>
              <a:gd name="T38" fmla="*/ 74 w 123"/>
              <a:gd name="T39" fmla="*/ 89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3" h="162">
                <a:moveTo>
                  <a:pt x="119" y="29"/>
                </a:moveTo>
                <a:cubicBezTo>
                  <a:pt x="73" y="1"/>
                  <a:pt x="73" y="1"/>
                  <a:pt x="73" y="1"/>
                </a:cubicBezTo>
                <a:cubicBezTo>
                  <a:pt x="70" y="0"/>
                  <a:pt x="66" y="1"/>
                  <a:pt x="64" y="5"/>
                </a:cubicBezTo>
                <a:cubicBezTo>
                  <a:pt x="62" y="8"/>
                  <a:pt x="63" y="12"/>
                  <a:pt x="65" y="14"/>
                </a:cubicBezTo>
                <a:cubicBezTo>
                  <a:pt x="69" y="16"/>
                  <a:pt x="69" y="16"/>
                  <a:pt x="69" y="16"/>
                </a:cubicBezTo>
                <a:cubicBezTo>
                  <a:pt x="4" y="126"/>
                  <a:pt x="4" y="126"/>
                  <a:pt x="4" y="126"/>
                </a:cubicBezTo>
                <a:cubicBezTo>
                  <a:pt x="1" y="131"/>
                  <a:pt x="0" y="137"/>
                  <a:pt x="2" y="143"/>
                </a:cubicBezTo>
                <a:cubicBezTo>
                  <a:pt x="3" y="149"/>
                  <a:pt x="7" y="154"/>
                  <a:pt x="12" y="157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9" y="161"/>
                  <a:pt x="25" y="162"/>
                  <a:pt x="31" y="160"/>
                </a:cubicBezTo>
                <a:cubicBezTo>
                  <a:pt x="37" y="158"/>
                  <a:pt x="41" y="155"/>
                  <a:pt x="44" y="150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5" y="43"/>
                  <a:pt x="119" y="42"/>
                  <a:pt x="121" y="38"/>
                </a:cubicBezTo>
                <a:cubicBezTo>
                  <a:pt x="123" y="34"/>
                  <a:pt x="122" y="30"/>
                  <a:pt x="119" y="29"/>
                </a:cubicBezTo>
                <a:close/>
                <a:moveTo>
                  <a:pt x="74" y="89"/>
                </a:moveTo>
                <a:cubicBezTo>
                  <a:pt x="42" y="71"/>
                  <a:pt x="42" y="71"/>
                  <a:pt x="42" y="71"/>
                </a:cubicBezTo>
                <a:cubicBezTo>
                  <a:pt x="73" y="18"/>
                  <a:pt x="73" y="18"/>
                  <a:pt x="73" y="18"/>
                </a:cubicBezTo>
                <a:cubicBezTo>
                  <a:pt x="105" y="37"/>
                  <a:pt x="105" y="37"/>
                  <a:pt x="105" y="37"/>
                </a:cubicBezTo>
                <a:lnTo>
                  <a:pt x="74" y="8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27">
            <a:extLst>
              <a:ext uri="{FF2B5EF4-FFF2-40B4-BE49-F238E27FC236}">
                <a16:creationId xmlns:a16="http://schemas.microsoft.com/office/drawing/2014/main" id="{485C737F-9F09-4410-8F7A-52C2B7D6C8A3}"/>
              </a:ext>
            </a:extLst>
          </p:cNvPr>
          <p:cNvSpPr>
            <a:spLocks noEditPoints="1"/>
          </p:cNvSpPr>
          <p:nvPr/>
        </p:nvSpPr>
        <p:spPr bwMode="auto">
          <a:xfrm>
            <a:off x="746126" y="1373188"/>
            <a:ext cx="239713" cy="254000"/>
          </a:xfrm>
          <a:custGeom>
            <a:avLst/>
            <a:gdLst>
              <a:gd name="T0" fmla="*/ 125 w 151"/>
              <a:gd name="T1" fmla="*/ 26 h 160"/>
              <a:gd name="T2" fmla="*/ 88 w 151"/>
              <a:gd name="T3" fmla="*/ 11 h 160"/>
              <a:gd name="T4" fmla="*/ 122 w 151"/>
              <a:gd name="T5" fmla="*/ 29 h 160"/>
              <a:gd name="T6" fmla="*/ 147 w 151"/>
              <a:gd name="T7" fmla="*/ 81 h 160"/>
              <a:gd name="T8" fmla="*/ 145 w 151"/>
              <a:gd name="T9" fmla="*/ 109 h 160"/>
              <a:gd name="T10" fmla="*/ 151 w 151"/>
              <a:gd name="T11" fmla="*/ 81 h 160"/>
              <a:gd name="T12" fmla="*/ 135 w 151"/>
              <a:gd name="T13" fmla="*/ 97 h 160"/>
              <a:gd name="T14" fmla="*/ 130 w 151"/>
              <a:gd name="T15" fmla="*/ 53 h 160"/>
              <a:gd name="T16" fmla="*/ 94 w 151"/>
              <a:gd name="T17" fmla="*/ 26 h 160"/>
              <a:gd name="T18" fmla="*/ 103 w 151"/>
              <a:gd name="T19" fmla="*/ 31 h 160"/>
              <a:gd name="T20" fmla="*/ 133 w 151"/>
              <a:gd name="T21" fmla="*/ 72 h 160"/>
              <a:gd name="T22" fmla="*/ 133 w 151"/>
              <a:gd name="T23" fmla="*/ 101 h 160"/>
              <a:gd name="T24" fmla="*/ 116 w 151"/>
              <a:gd name="T25" fmla="*/ 60 h 160"/>
              <a:gd name="T26" fmla="*/ 92 w 151"/>
              <a:gd name="T27" fmla="*/ 41 h 160"/>
              <a:gd name="T28" fmla="*/ 120 w 151"/>
              <a:gd name="T29" fmla="*/ 82 h 160"/>
              <a:gd name="T30" fmla="*/ 7 w 151"/>
              <a:gd name="T31" fmla="*/ 109 h 160"/>
              <a:gd name="T32" fmla="*/ 5 w 151"/>
              <a:gd name="T33" fmla="*/ 71 h 160"/>
              <a:gd name="T34" fmla="*/ 46 w 151"/>
              <a:gd name="T35" fmla="*/ 18 h 160"/>
              <a:gd name="T36" fmla="*/ 58 w 151"/>
              <a:gd name="T37" fmla="*/ 12 h 160"/>
              <a:gd name="T38" fmla="*/ 10 w 151"/>
              <a:gd name="T39" fmla="*/ 45 h 160"/>
              <a:gd name="T40" fmla="*/ 5 w 151"/>
              <a:gd name="T41" fmla="*/ 105 h 160"/>
              <a:gd name="T42" fmla="*/ 48 w 151"/>
              <a:gd name="T43" fmla="*/ 29 h 160"/>
              <a:gd name="T44" fmla="*/ 15 w 151"/>
              <a:gd name="T45" fmla="*/ 71 h 160"/>
              <a:gd name="T46" fmla="*/ 18 w 151"/>
              <a:gd name="T47" fmla="*/ 101 h 160"/>
              <a:gd name="T48" fmla="*/ 18 w 151"/>
              <a:gd name="T49" fmla="*/ 72 h 160"/>
              <a:gd name="T50" fmla="*/ 49 w 151"/>
              <a:gd name="T51" fmla="*/ 31 h 160"/>
              <a:gd name="T52" fmla="*/ 58 w 151"/>
              <a:gd name="T53" fmla="*/ 26 h 160"/>
              <a:gd name="T54" fmla="*/ 60 w 151"/>
              <a:gd name="T55" fmla="*/ 41 h 160"/>
              <a:gd name="T56" fmla="*/ 35 w 151"/>
              <a:gd name="T57" fmla="*/ 60 h 160"/>
              <a:gd name="T58" fmla="*/ 31 w 151"/>
              <a:gd name="T59" fmla="*/ 91 h 160"/>
              <a:gd name="T60" fmla="*/ 129 w 151"/>
              <a:gd name="T61" fmla="*/ 134 h 160"/>
              <a:gd name="T62" fmla="*/ 76 w 151"/>
              <a:gd name="T63" fmla="*/ 155 h 160"/>
              <a:gd name="T64" fmla="*/ 23 w 151"/>
              <a:gd name="T65" fmla="*/ 134 h 160"/>
              <a:gd name="T66" fmla="*/ 32 w 151"/>
              <a:gd name="T67" fmla="*/ 144 h 160"/>
              <a:gd name="T68" fmla="*/ 101 w 151"/>
              <a:gd name="T69" fmla="*/ 155 h 160"/>
              <a:gd name="T70" fmla="*/ 132 w 151"/>
              <a:gd name="T71" fmla="*/ 130 h 160"/>
              <a:gd name="T72" fmla="*/ 57 w 151"/>
              <a:gd name="T73" fmla="*/ 139 h 160"/>
              <a:gd name="T74" fmla="*/ 32 w 151"/>
              <a:gd name="T75" fmla="*/ 125 h 160"/>
              <a:gd name="T76" fmla="*/ 56 w 151"/>
              <a:gd name="T77" fmla="*/ 142 h 160"/>
              <a:gd name="T78" fmla="*/ 109 w 151"/>
              <a:gd name="T79" fmla="*/ 135 h 160"/>
              <a:gd name="T80" fmla="*/ 117 w 151"/>
              <a:gd name="T81" fmla="*/ 127 h 160"/>
              <a:gd name="T82" fmla="*/ 76 w 151"/>
              <a:gd name="T83" fmla="*/ 142 h 160"/>
              <a:gd name="T84" fmla="*/ 55 w 151"/>
              <a:gd name="T85" fmla="*/ 123 h 160"/>
              <a:gd name="T86" fmla="*/ 63 w 151"/>
              <a:gd name="T87" fmla="*/ 128 h 160"/>
              <a:gd name="T88" fmla="*/ 97 w 151"/>
              <a:gd name="T89" fmla="*/ 124 h 160"/>
              <a:gd name="T90" fmla="*/ 87 w 151"/>
              <a:gd name="T91" fmla="*/ 126 h 160"/>
              <a:gd name="T92" fmla="*/ 67 w 151"/>
              <a:gd name="T93" fmla="*/ 69 h 160"/>
              <a:gd name="T94" fmla="*/ 59 w 151"/>
              <a:gd name="T95" fmla="*/ 84 h 160"/>
              <a:gd name="T96" fmla="*/ 68 w 151"/>
              <a:gd name="T97" fmla="*/ 98 h 160"/>
              <a:gd name="T98" fmla="*/ 83 w 151"/>
              <a:gd name="T99" fmla="*/ 98 h 160"/>
              <a:gd name="T100" fmla="*/ 92 w 151"/>
              <a:gd name="T101" fmla="*/ 84 h 160"/>
              <a:gd name="T102" fmla="*/ 76 w 151"/>
              <a:gd name="T103" fmla="*/ 97 h 160"/>
              <a:gd name="T104" fmla="*/ 88 w 151"/>
              <a:gd name="T105" fmla="*/ 80 h 160"/>
              <a:gd name="T106" fmla="*/ 66 w 151"/>
              <a:gd name="T107" fmla="*/ 74 h 160"/>
              <a:gd name="T108" fmla="*/ 63 w 151"/>
              <a:gd name="T109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1" h="160">
                <a:moveTo>
                  <a:pt x="150" y="70"/>
                </a:moveTo>
                <a:cubicBezTo>
                  <a:pt x="149" y="62"/>
                  <a:pt x="146" y="54"/>
                  <a:pt x="142" y="46"/>
                </a:cubicBezTo>
                <a:cubicBezTo>
                  <a:pt x="137" y="38"/>
                  <a:pt x="131" y="31"/>
                  <a:pt x="125" y="26"/>
                </a:cubicBezTo>
                <a:cubicBezTo>
                  <a:pt x="119" y="21"/>
                  <a:pt x="112" y="18"/>
                  <a:pt x="107" y="15"/>
                </a:cubicBezTo>
                <a:cubicBezTo>
                  <a:pt x="101" y="13"/>
                  <a:pt x="97" y="12"/>
                  <a:pt x="93" y="12"/>
                </a:cubicBezTo>
                <a:cubicBezTo>
                  <a:pt x="90" y="11"/>
                  <a:pt x="88" y="11"/>
                  <a:pt x="88" y="11"/>
                </a:cubicBezTo>
                <a:cubicBezTo>
                  <a:pt x="88" y="11"/>
                  <a:pt x="90" y="11"/>
                  <a:pt x="93" y="12"/>
                </a:cubicBezTo>
                <a:cubicBezTo>
                  <a:pt x="96" y="13"/>
                  <a:pt x="101" y="15"/>
                  <a:pt x="106" y="18"/>
                </a:cubicBezTo>
                <a:cubicBezTo>
                  <a:pt x="111" y="20"/>
                  <a:pt x="117" y="24"/>
                  <a:pt x="122" y="29"/>
                </a:cubicBezTo>
                <a:cubicBezTo>
                  <a:pt x="128" y="34"/>
                  <a:pt x="133" y="41"/>
                  <a:pt x="137" y="48"/>
                </a:cubicBezTo>
                <a:cubicBezTo>
                  <a:pt x="142" y="56"/>
                  <a:pt x="144" y="63"/>
                  <a:pt x="146" y="71"/>
                </a:cubicBezTo>
                <a:cubicBezTo>
                  <a:pt x="147" y="74"/>
                  <a:pt x="147" y="78"/>
                  <a:pt x="147" y="81"/>
                </a:cubicBezTo>
                <a:cubicBezTo>
                  <a:pt x="148" y="85"/>
                  <a:pt x="148" y="88"/>
                  <a:pt x="148" y="91"/>
                </a:cubicBezTo>
                <a:cubicBezTo>
                  <a:pt x="147" y="96"/>
                  <a:pt x="147" y="101"/>
                  <a:pt x="146" y="104"/>
                </a:cubicBezTo>
                <a:cubicBezTo>
                  <a:pt x="145" y="107"/>
                  <a:pt x="145" y="109"/>
                  <a:pt x="145" y="109"/>
                </a:cubicBezTo>
                <a:cubicBezTo>
                  <a:pt x="145" y="109"/>
                  <a:pt x="146" y="108"/>
                  <a:pt x="147" y="105"/>
                </a:cubicBezTo>
                <a:cubicBezTo>
                  <a:pt x="148" y="101"/>
                  <a:pt x="149" y="97"/>
                  <a:pt x="150" y="91"/>
                </a:cubicBezTo>
                <a:cubicBezTo>
                  <a:pt x="151" y="88"/>
                  <a:pt x="151" y="85"/>
                  <a:pt x="151" y="81"/>
                </a:cubicBezTo>
                <a:cubicBezTo>
                  <a:pt x="151" y="78"/>
                  <a:pt x="151" y="74"/>
                  <a:pt x="150" y="70"/>
                </a:cubicBezTo>
                <a:close/>
                <a:moveTo>
                  <a:pt x="133" y="101"/>
                </a:moveTo>
                <a:cubicBezTo>
                  <a:pt x="133" y="101"/>
                  <a:pt x="134" y="99"/>
                  <a:pt x="135" y="97"/>
                </a:cubicBezTo>
                <a:cubicBezTo>
                  <a:pt x="135" y="95"/>
                  <a:pt x="136" y="91"/>
                  <a:pt x="137" y="87"/>
                </a:cubicBezTo>
                <a:cubicBezTo>
                  <a:pt x="137" y="82"/>
                  <a:pt x="137" y="77"/>
                  <a:pt x="136" y="71"/>
                </a:cubicBezTo>
                <a:cubicBezTo>
                  <a:pt x="135" y="65"/>
                  <a:pt x="133" y="59"/>
                  <a:pt x="130" y="53"/>
                </a:cubicBezTo>
                <a:cubicBezTo>
                  <a:pt x="126" y="47"/>
                  <a:pt x="122" y="42"/>
                  <a:pt x="117" y="38"/>
                </a:cubicBezTo>
                <a:cubicBezTo>
                  <a:pt x="113" y="34"/>
                  <a:pt x="108" y="31"/>
                  <a:pt x="104" y="29"/>
                </a:cubicBezTo>
                <a:cubicBezTo>
                  <a:pt x="100" y="27"/>
                  <a:pt x="96" y="26"/>
                  <a:pt x="94" y="26"/>
                </a:cubicBezTo>
                <a:cubicBezTo>
                  <a:pt x="91" y="25"/>
                  <a:pt x="90" y="25"/>
                  <a:pt x="90" y="25"/>
                </a:cubicBezTo>
                <a:cubicBezTo>
                  <a:pt x="90" y="25"/>
                  <a:pt x="91" y="25"/>
                  <a:pt x="94" y="26"/>
                </a:cubicBezTo>
                <a:cubicBezTo>
                  <a:pt x="96" y="27"/>
                  <a:pt x="99" y="29"/>
                  <a:pt x="103" y="31"/>
                </a:cubicBezTo>
                <a:cubicBezTo>
                  <a:pt x="107" y="33"/>
                  <a:pt x="111" y="36"/>
                  <a:pt x="115" y="40"/>
                </a:cubicBezTo>
                <a:cubicBezTo>
                  <a:pt x="119" y="44"/>
                  <a:pt x="123" y="49"/>
                  <a:pt x="126" y="55"/>
                </a:cubicBezTo>
                <a:cubicBezTo>
                  <a:pt x="130" y="60"/>
                  <a:pt x="132" y="66"/>
                  <a:pt x="133" y="72"/>
                </a:cubicBezTo>
                <a:cubicBezTo>
                  <a:pt x="134" y="77"/>
                  <a:pt x="135" y="82"/>
                  <a:pt x="135" y="87"/>
                </a:cubicBezTo>
                <a:cubicBezTo>
                  <a:pt x="135" y="91"/>
                  <a:pt x="134" y="95"/>
                  <a:pt x="134" y="97"/>
                </a:cubicBezTo>
                <a:cubicBezTo>
                  <a:pt x="134" y="99"/>
                  <a:pt x="133" y="101"/>
                  <a:pt x="133" y="101"/>
                </a:cubicBezTo>
                <a:close/>
                <a:moveTo>
                  <a:pt x="122" y="82"/>
                </a:moveTo>
                <a:cubicBezTo>
                  <a:pt x="122" y="79"/>
                  <a:pt x="121" y="76"/>
                  <a:pt x="121" y="72"/>
                </a:cubicBezTo>
                <a:cubicBezTo>
                  <a:pt x="120" y="68"/>
                  <a:pt x="118" y="64"/>
                  <a:pt x="116" y="60"/>
                </a:cubicBezTo>
                <a:cubicBezTo>
                  <a:pt x="114" y="57"/>
                  <a:pt x="111" y="53"/>
                  <a:pt x="109" y="51"/>
                </a:cubicBezTo>
                <a:cubicBezTo>
                  <a:pt x="106" y="48"/>
                  <a:pt x="103" y="46"/>
                  <a:pt x="100" y="45"/>
                </a:cubicBezTo>
                <a:cubicBezTo>
                  <a:pt x="95" y="42"/>
                  <a:pt x="92" y="41"/>
                  <a:pt x="92" y="41"/>
                </a:cubicBezTo>
                <a:cubicBezTo>
                  <a:pt x="92" y="41"/>
                  <a:pt x="95" y="43"/>
                  <a:pt x="100" y="46"/>
                </a:cubicBezTo>
                <a:cubicBezTo>
                  <a:pt x="104" y="49"/>
                  <a:pt x="110" y="54"/>
                  <a:pt x="114" y="62"/>
                </a:cubicBezTo>
                <a:cubicBezTo>
                  <a:pt x="118" y="69"/>
                  <a:pt x="120" y="76"/>
                  <a:pt x="120" y="82"/>
                </a:cubicBezTo>
                <a:cubicBezTo>
                  <a:pt x="121" y="88"/>
                  <a:pt x="120" y="91"/>
                  <a:pt x="120" y="91"/>
                </a:cubicBezTo>
                <a:cubicBezTo>
                  <a:pt x="120" y="91"/>
                  <a:pt x="122" y="88"/>
                  <a:pt x="122" y="82"/>
                </a:cubicBezTo>
                <a:close/>
                <a:moveTo>
                  <a:pt x="7" y="109"/>
                </a:moveTo>
                <a:cubicBezTo>
                  <a:pt x="7" y="109"/>
                  <a:pt x="6" y="108"/>
                  <a:pt x="6" y="104"/>
                </a:cubicBezTo>
                <a:cubicBezTo>
                  <a:pt x="5" y="101"/>
                  <a:pt x="4" y="97"/>
                  <a:pt x="4" y="91"/>
                </a:cubicBezTo>
                <a:cubicBezTo>
                  <a:pt x="4" y="85"/>
                  <a:pt x="4" y="78"/>
                  <a:pt x="5" y="71"/>
                </a:cubicBezTo>
                <a:cubicBezTo>
                  <a:pt x="7" y="63"/>
                  <a:pt x="10" y="56"/>
                  <a:pt x="14" y="48"/>
                </a:cubicBezTo>
                <a:cubicBezTo>
                  <a:pt x="19" y="41"/>
                  <a:pt x="24" y="34"/>
                  <a:pt x="29" y="29"/>
                </a:cubicBezTo>
                <a:cubicBezTo>
                  <a:pt x="35" y="24"/>
                  <a:pt x="41" y="20"/>
                  <a:pt x="46" y="18"/>
                </a:cubicBezTo>
                <a:cubicBezTo>
                  <a:pt x="51" y="15"/>
                  <a:pt x="56" y="13"/>
                  <a:pt x="59" y="12"/>
                </a:cubicBezTo>
                <a:cubicBezTo>
                  <a:pt x="62" y="11"/>
                  <a:pt x="64" y="11"/>
                  <a:pt x="64" y="11"/>
                </a:cubicBezTo>
                <a:cubicBezTo>
                  <a:pt x="64" y="11"/>
                  <a:pt x="62" y="11"/>
                  <a:pt x="58" y="12"/>
                </a:cubicBezTo>
                <a:cubicBezTo>
                  <a:pt x="55" y="12"/>
                  <a:pt x="50" y="13"/>
                  <a:pt x="45" y="15"/>
                </a:cubicBezTo>
                <a:cubicBezTo>
                  <a:pt x="39" y="17"/>
                  <a:pt x="33" y="21"/>
                  <a:pt x="27" y="26"/>
                </a:cubicBezTo>
                <a:cubicBezTo>
                  <a:pt x="20" y="31"/>
                  <a:pt x="14" y="37"/>
                  <a:pt x="10" y="45"/>
                </a:cubicBezTo>
                <a:cubicBezTo>
                  <a:pt x="5" y="54"/>
                  <a:pt x="2" y="62"/>
                  <a:pt x="1" y="70"/>
                </a:cubicBezTo>
                <a:cubicBezTo>
                  <a:pt x="0" y="78"/>
                  <a:pt x="0" y="85"/>
                  <a:pt x="1" y="91"/>
                </a:cubicBezTo>
                <a:cubicBezTo>
                  <a:pt x="2" y="97"/>
                  <a:pt x="4" y="102"/>
                  <a:pt x="5" y="105"/>
                </a:cubicBezTo>
                <a:cubicBezTo>
                  <a:pt x="6" y="108"/>
                  <a:pt x="7" y="109"/>
                  <a:pt x="7" y="109"/>
                </a:cubicBezTo>
                <a:close/>
                <a:moveTo>
                  <a:pt x="58" y="26"/>
                </a:moveTo>
                <a:cubicBezTo>
                  <a:pt x="56" y="26"/>
                  <a:pt x="52" y="27"/>
                  <a:pt x="48" y="29"/>
                </a:cubicBezTo>
                <a:cubicBezTo>
                  <a:pt x="44" y="31"/>
                  <a:pt x="39" y="34"/>
                  <a:pt x="34" y="37"/>
                </a:cubicBezTo>
                <a:cubicBezTo>
                  <a:pt x="30" y="41"/>
                  <a:pt x="25" y="46"/>
                  <a:pt x="22" y="52"/>
                </a:cubicBezTo>
                <a:cubicBezTo>
                  <a:pt x="18" y="59"/>
                  <a:pt x="16" y="65"/>
                  <a:pt x="15" y="71"/>
                </a:cubicBezTo>
                <a:cubicBezTo>
                  <a:pt x="14" y="77"/>
                  <a:pt x="14" y="82"/>
                  <a:pt x="15" y="87"/>
                </a:cubicBezTo>
                <a:cubicBezTo>
                  <a:pt x="15" y="91"/>
                  <a:pt x="16" y="95"/>
                  <a:pt x="17" y="97"/>
                </a:cubicBezTo>
                <a:cubicBezTo>
                  <a:pt x="18" y="100"/>
                  <a:pt x="18" y="101"/>
                  <a:pt x="18" y="101"/>
                </a:cubicBezTo>
                <a:cubicBezTo>
                  <a:pt x="18" y="101"/>
                  <a:pt x="18" y="100"/>
                  <a:pt x="17" y="97"/>
                </a:cubicBezTo>
                <a:cubicBezTo>
                  <a:pt x="17" y="95"/>
                  <a:pt x="17" y="91"/>
                  <a:pt x="17" y="87"/>
                </a:cubicBezTo>
                <a:cubicBezTo>
                  <a:pt x="17" y="82"/>
                  <a:pt x="17" y="77"/>
                  <a:pt x="18" y="72"/>
                </a:cubicBezTo>
                <a:cubicBezTo>
                  <a:pt x="20" y="66"/>
                  <a:pt x="22" y="60"/>
                  <a:pt x="25" y="54"/>
                </a:cubicBezTo>
                <a:cubicBezTo>
                  <a:pt x="29" y="49"/>
                  <a:pt x="33" y="44"/>
                  <a:pt x="37" y="40"/>
                </a:cubicBezTo>
                <a:cubicBezTo>
                  <a:pt x="41" y="36"/>
                  <a:pt x="45" y="33"/>
                  <a:pt x="49" y="31"/>
                </a:cubicBezTo>
                <a:cubicBezTo>
                  <a:pt x="53" y="29"/>
                  <a:pt x="56" y="27"/>
                  <a:pt x="58" y="26"/>
                </a:cubicBezTo>
                <a:cubicBezTo>
                  <a:pt x="61" y="25"/>
                  <a:pt x="62" y="25"/>
                  <a:pt x="62" y="25"/>
                </a:cubicBezTo>
                <a:cubicBezTo>
                  <a:pt x="62" y="25"/>
                  <a:pt x="60" y="25"/>
                  <a:pt x="58" y="26"/>
                </a:cubicBezTo>
                <a:close/>
                <a:moveTo>
                  <a:pt x="38" y="62"/>
                </a:moveTo>
                <a:cubicBezTo>
                  <a:pt x="42" y="54"/>
                  <a:pt x="47" y="49"/>
                  <a:pt x="52" y="46"/>
                </a:cubicBezTo>
                <a:cubicBezTo>
                  <a:pt x="57" y="42"/>
                  <a:pt x="60" y="41"/>
                  <a:pt x="60" y="41"/>
                </a:cubicBezTo>
                <a:cubicBezTo>
                  <a:pt x="60" y="41"/>
                  <a:pt x="56" y="42"/>
                  <a:pt x="51" y="45"/>
                </a:cubicBezTo>
                <a:cubicBezTo>
                  <a:pt x="49" y="46"/>
                  <a:pt x="46" y="48"/>
                  <a:pt x="43" y="50"/>
                </a:cubicBezTo>
                <a:cubicBezTo>
                  <a:pt x="40" y="53"/>
                  <a:pt x="38" y="56"/>
                  <a:pt x="35" y="60"/>
                </a:cubicBezTo>
                <a:cubicBezTo>
                  <a:pt x="33" y="64"/>
                  <a:pt x="32" y="68"/>
                  <a:pt x="31" y="72"/>
                </a:cubicBezTo>
                <a:cubicBezTo>
                  <a:pt x="30" y="76"/>
                  <a:pt x="30" y="79"/>
                  <a:pt x="30" y="82"/>
                </a:cubicBezTo>
                <a:cubicBezTo>
                  <a:pt x="30" y="88"/>
                  <a:pt x="31" y="91"/>
                  <a:pt x="31" y="91"/>
                </a:cubicBezTo>
                <a:cubicBezTo>
                  <a:pt x="31" y="91"/>
                  <a:pt x="31" y="88"/>
                  <a:pt x="31" y="82"/>
                </a:cubicBezTo>
                <a:cubicBezTo>
                  <a:pt x="31" y="76"/>
                  <a:pt x="33" y="69"/>
                  <a:pt x="38" y="62"/>
                </a:cubicBezTo>
                <a:close/>
                <a:moveTo>
                  <a:pt x="129" y="134"/>
                </a:moveTo>
                <a:cubicBezTo>
                  <a:pt x="126" y="136"/>
                  <a:pt x="123" y="139"/>
                  <a:pt x="118" y="142"/>
                </a:cubicBezTo>
                <a:cubicBezTo>
                  <a:pt x="113" y="145"/>
                  <a:pt x="107" y="148"/>
                  <a:pt x="100" y="151"/>
                </a:cubicBezTo>
                <a:cubicBezTo>
                  <a:pt x="93" y="153"/>
                  <a:pt x="84" y="155"/>
                  <a:pt x="76" y="155"/>
                </a:cubicBezTo>
                <a:cubicBezTo>
                  <a:pt x="67" y="155"/>
                  <a:pt x="59" y="153"/>
                  <a:pt x="52" y="151"/>
                </a:cubicBezTo>
                <a:cubicBezTo>
                  <a:pt x="45" y="148"/>
                  <a:pt x="38" y="145"/>
                  <a:pt x="34" y="142"/>
                </a:cubicBezTo>
                <a:cubicBezTo>
                  <a:pt x="29" y="139"/>
                  <a:pt x="25" y="136"/>
                  <a:pt x="23" y="134"/>
                </a:cubicBezTo>
                <a:cubicBezTo>
                  <a:pt x="20" y="132"/>
                  <a:pt x="19" y="130"/>
                  <a:pt x="19" y="130"/>
                </a:cubicBezTo>
                <a:cubicBezTo>
                  <a:pt x="19" y="130"/>
                  <a:pt x="20" y="132"/>
                  <a:pt x="22" y="134"/>
                </a:cubicBezTo>
                <a:cubicBezTo>
                  <a:pt x="24" y="137"/>
                  <a:pt x="27" y="141"/>
                  <a:pt x="32" y="144"/>
                </a:cubicBezTo>
                <a:cubicBezTo>
                  <a:pt x="37" y="148"/>
                  <a:pt x="43" y="152"/>
                  <a:pt x="50" y="155"/>
                </a:cubicBezTo>
                <a:cubicBezTo>
                  <a:pt x="58" y="158"/>
                  <a:pt x="66" y="160"/>
                  <a:pt x="76" y="160"/>
                </a:cubicBezTo>
                <a:cubicBezTo>
                  <a:pt x="85" y="160"/>
                  <a:pt x="94" y="158"/>
                  <a:pt x="101" y="155"/>
                </a:cubicBezTo>
                <a:cubicBezTo>
                  <a:pt x="109" y="152"/>
                  <a:pt x="115" y="148"/>
                  <a:pt x="119" y="144"/>
                </a:cubicBezTo>
                <a:cubicBezTo>
                  <a:pt x="124" y="141"/>
                  <a:pt x="127" y="137"/>
                  <a:pt x="129" y="134"/>
                </a:cubicBezTo>
                <a:cubicBezTo>
                  <a:pt x="131" y="132"/>
                  <a:pt x="132" y="130"/>
                  <a:pt x="132" y="130"/>
                </a:cubicBezTo>
                <a:cubicBezTo>
                  <a:pt x="132" y="130"/>
                  <a:pt x="131" y="132"/>
                  <a:pt x="129" y="134"/>
                </a:cubicBezTo>
                <a:close/>
                <a:moveTo>
                  <a:pt x="76" y="142"/>
                </a:moveTo>
                <a:cubicBezTo>
                  <a:pt x="69" y="142"/>
                  <a:pt x="63" y="141"/>
                  <a:pt x="57" y="139"/>
                </a:cubicBezTo>
                <a:cubicBezTo>
                  <a:pt x="52" y="138"/>
                  <a:pt x="47" y="135"/>
                  <a:pt x="43" y="133"/>
                </a:cubicBezTo>
                <a:cubicBezTo>
                  <a:pt x="40" y="131"/>
                  <a:pt x="37" y="129"/>
                  <a:pt x="35" y="127"/>
                </a:cubicBezTo>
                <a:cubicBezTo>
                  <a:pt x="33" y="126"/>
                  <a:pt x="32" y="125"/>
                  <a:pt x="32" y="125"/>
                </a:cubicBezTo>
                <a:cubicBezTo>
                  <a:pt x="32" y="125"/>
                  <a:pt x="33" y="126"/>
                  <a:pt x="34" y="128"/>
                </a:cubicBezTo>
                <a:cubicBezTo>
                  <a:pt x="36" y="130"/>
                  <a:pt x="39" y="132"/>
                  <a:pt x="42" y="135"/>
                </a:cubicBezTo>
                <a:cubicBezTo>
                  <a:pt x="46" y="138"/>
                  <a:pt x="51" y="140"/>
                  <a:pt x="56" y="142"/>
                </a:cubicBezTo>
                <a:cubicBezTo>
                  <a:pt x="62" y="144"/>
                  <a:pt x="69" y="146"/>
                  <a:pt x="76" y="146"/>
                </a:cubicBezTo>
                <a:cubicBezTo>
                  <a:pt x="83" y="146"/>
                  <a:pt x="89" y="144"/>
                  <a:pt x="95" y="142"/>
                </a:cubicBezTo>
                <a:cubicBezTo>
                  <a:pt x="101" y="140"/>
                  <a:pt x="105" y="138"/>
                  <a:pt x="109" y="135"/>
                </a:cubicBezTo>
                <a:cubicBezTo>
                  <a:pt x="113" y="132"/>
                  <a:pt x="115" y="130"/>
                  <a:pt x="117" y="128"/>
                </a:cubicBezTo>
                <a:cubicBezTo>
                  <a:pt x="119" y="126"/>
                  <a:pt x="119" y="125"/>
                  <a:pt x="120" y="125"/>
                </a:cubicBezTo>
                <a:cubicBezTo>
                  <a:pt x="120" y="125"/>
                  <a:pt x="118" y="126"/>
                  <a:pt x="117" y="127"/>
                </a:cubicBezTo>
                <a:cubicBezTo>
                  <a:pt x="115" y="129"/>
                  <a:pt x="112" y="131"/>
                  <a:pt x="108" y="133"/>
                </a:cubicBezTo>
                <a:cubicBezTo>
                  <a:pt x="104" y="135"/>
                  <a:pt x="99" y="138"/>
                  <a:pt x="94" y="139"/>
                </a:cubicBezTo>
                <a:cubicBezTo>
                  <a:pt x="89" y="141"/>
                  <a:pt x="82" y="142"/>
                  <a:pt x="76" y="142"/>
                </a:cubicBezTo>
                <a:close/>
                <a:moveTo>
                  <a:pt x="87" y="126"/>
                </a:moveTo>
                <a:cubicBezTo>
                  <a:pt x="84" y="127"/>
                  <a:pt x="80" y="128"/>
                  <a:pt x="76" y="128"/>
                </a:cubicBezTo>
                <a:cubicBezTo>
                  <a:pt x="67" y="128"/>
                  <a:pt x="60" y="125"/>
                  <a:pt x="55" y="123"/>
                </a:cubicBezTo>
                <a:cubicBezTo>
                  <a:pt x="50" y="121"/>
                  <a:pt x="47" y="118"/>
                  <a:pt x="47" y="118"/>
                </a:cubicBezTo>
                <a:cubicBezTo>
                  <a:pt x="47" y="118"/>
                  <a:pt x="49" y="121"/>
                  <a:pt x="54" y="124"/>
                </a:cubicBezTo>
                <a:cubicBezTo>
                  <a:pt x="57" y="126"/>
                  <a:pt x="60" y="127"/>
                  <a:pt x="63" y="128"/>
                </a:cubicBezTo>
                <a:cubicBezTo>
                  <a:pt x="67" y="129"/>
                  <a:pt x="71" y="130"/>
                  <a:pt x="76" y="130"/>
                </a:cubicBezTo>
                <a:cubicBezTo>
                  <a:pt x="80" y="130"/>
                  <a:pt x="84" y="129"/>
                  <a:pt x="88" y="128"/>
                </a:cubicBezTo>
                <a:cubicBezTo>
                  <a:pt x="92" y="127"/>
                  <a:pt x="95" y="126"/>
                  <a:pt x="97" y="124"/>
                </a:cubicBezTo>
                <a:cubicBezTo>
                  <a:pt x="102" y="121"/>
                  <a:pt x="105" y="118"/>
                  <a:pt x="105" y="118"/>
                </a:cubicBezTo>
                <a:cubicBezTo>
                  <a:pt x="105" y="118"/>
                  <a:pt x="102" y="121"/>
                  <a:pt x="97" y="123"/>
                </a:cubicBezTo>
                <a:cubicBezTo>
                  <a:pt x="94" y="124"/>
                  <a:pt x="91" y="125"/>
                  <a:pt x="87" y="126"/>
                </a:cubicBezTo>
                <a:close/>
                <a:moveTo>
                  <a:pt x="84" y="69"/>
                </a:moveTo>
                <a:cubicBezTo>
                  <a:pt x="83" y="51"/>
                  <a:pt x="77" y="0"/>
                  <a:pt x="77" y="0"/>
                </a:cubicBezTo>
                <a:cubicBezTo>
                  <a:pt x="77" y="0"/>
                  <a:pt x="69" y="51"/>
                  <a:pt x="67" y="69"/>
                </a:cubicBezTo>
                <a:cubicBezTo>
                  <a:pt x="69" y="68"/>
                  <a:pt x="72" y="67"/>
                  <a:pt x="76" y="67"/>
                </a:cubicBezTo>
                <a:cubicBezTo>
                  <a:pt x="79" y="67"/>
                  <a:pt x="82" y="68"/>
                  <a:pt x="84" y="69"/>
                </a:cubicBezTo>
                <a:close/>
                <a:moveTo>
                  <a:pt x="59" y="84"/>
                </a:moveTo>
                <a:cubicBezTo>
                  <a:pt x="59" y="83"/>
                  <a:pt x="59" y="83"/>
                  <a:pt x="59" y="83"/>
                </a:cubicBezTo>
                <a:cubicBezTo>
                  <a:pt x="45" y="93"/>
                  <a:pt x="4" y="123"/>
                  <a:pt x="3" y="124"/>
                </a:cubicBezTo>
                <a:cubicBezTo>
                  <a:pt x="4" y="124"/>
                  <a:pt x="51" y="105"/>
                  <a:pt x="68" y="98"/>
                </a:cubicBezTo>
                <a:cubicBezTo>
                  <a:pt x="63" y="95"/>
                  <a:pt x="59" y="90"/>
                  <a:pt x="59" y="84"/>
                </a:cubicBezTo>
                <a:close/>
                <a:moveTo>
                  <a:pt x="92" y="84"/>
                </a:moveTo>
                <a:cubicBezTo>
                  <a:pt x="92" y="90"/>
                  <a:pt x="89" y="96"/>
                  <a:pt x="83" y="98"/>
                </a:cubicBezTo>
                <a:cubicBezTo>
                  <a:pt x="100" y="106"/>
                  <a:pt x="146" y="126"/>
                  <a:pt x="148" y="126"/>
                </a:cubicBezTo>
                <a:cubicBezTo>
                  <a:pt x="146" y="125"/>
                  <a:pt x="107" y="94"/>
                  <a:pt x="92" y="83"/>
                </a:cubicBezTo>
                <a:cubicBezTo>
                  <a:pt x="92" y="83"/>
                  <a:pt x="92" y="83"/>
                  <a:pt x="92" y="84"/>
                </a:cubicBezTo>
                <a:close/>
                <a:moveTo>
                  <a:pt x="63" y="84"/>
                </a:moveTo>
                <a:cubicBezTo>
                  <a:pt x="63" y="90"/>
                  <a:pt x="67" y="95"/>
                  <a:pt x="72" y="96"/>
                </a:cubicBezTo>
                <a:cubicBezTo>
                  <a:pt x="73" y="96"/>
                  <a:pt x="74" y="97"/>
                  <a:pt x="76" y="97"/>
                </a:cubicBezTo>
                <a:cubicBezTo>
                  <a:pt x="77" y="97"/>
                  <a:pt x="78" y="97"/>
                  <a:pt x="79" y="96"/>
                </a:cubicBezTo>
                <a:cubicBezTo>
                  <a:pt x="85" y="95"/>
                  <a:pt x="89" y="90"/>
                  <a:pt x="89" y="84"/>
                </a:cubicBezTo>
                <a:cubicBezTo>
                  <a:pt x="89" y="82"/>
                  <a:pt x="89" y="81"/>
                  <a:pt x="88" y="80"/>
                </a:cubicBezTo>
                <a:cubicBezTo>
                  <a:pt x="88" y="78"/>
                  <a:pt x="87" y="76"/>
                  <a:pt x="85" y="74"/>
                </a:cubicBezTo>
                <a:cubicBezTo>
                  <a:pt x="83" y="72"/>
                  <a:pt x="79" y="70"/>
                  <a:pt x="76" y="70"/>
                </a:cubicBezTo>
                <a:cubicBezTo>
                  <a:pt x="72" y="70"/>
                  <a:pt x="69" y="72"/>
                  <a:pt x="66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65" y="76"/>
                  <a:pt x="64" y="78"/>
                  <a:pt x="63" y="80"/>
                </a:cubicBezTo>
                <a:cubicBezTo>
                  <a:pt x="63" y="81"/>
                  <a:pt x="63" y="82"/>
                  <a:pt x="63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28">
            <a:extLst>
              <a:ext uri="{FF2B5EF4-FFF2-40B4-BE49-F238E27FC236}">
                <a16:creationId xmlns:a16="http://schemas.microsoft.com/office/drawing/2014/main" id="{4296E40A-14B8-4336-A0E3-B2D19898FA4C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1385888"/>
            <a:ext cx="254000" cy="230188"/>
          </a:xfrm>
          <a:custGeom>
            <a:avLst/>
            <a:gdLst>
              <a:gd name="T0" fmla="*/ 118 w 160"/>
              <a:gd name="T1" fmla="*/ 58 h 145"/>
              <a:gd name="T2" fmla="*/ 123 w 160"/>
              <a:gd name="T3" fmla="*/ 36 h 145"/>
              <a:gd name="T4" fmla="*/ 118 w 160"/>
              <a:gd name="T5" fmla="*/ 30 h 145"/>
              <a:gd name="T6" fmla="*/ 80 w 160"/>
              <a:gd name="T7" fmla="*/ 36 h 145"/>
              <a:gd name="T8" fmla="*/ 43 w 160"/>
              <a:gd name="T9" fmla="*/ 30 h 145"/>
              <a:gd name="T10" fmla="*/ 38 w 160"/>
              <a:gd name="T11" fmla="*/ 36 h 145"/>
              <a:gd name="T12" fmla="*/ 43 w 160"/>
              <a:gd name="T13" fmla="*/ 57 h 145"/>
              <a:gd name="T14" fmla="*/ 0 w 160"/>
              <a:gd name="T15" fmla="*/ 98 h 145"/>
              <a:gd name="T16" fmla="*/ 40 w 160"/>
              <a:gd name="T17" fmla="*/ 66 h 145"/>
              <a:gd name="T18" fmla="*/ 70 w 160"/>
              <a:gd name="T19" fmla="*/ 120 h 145"/>
              <a:gd name="T20" fmla="*/ 23 w 160"/>
              <a:gd name="T21" fmla="*/ 138 h 145"/>
              <a:gd name="T22" fmla="*/ 79 w 160"/>
              <a:gd name="T23" fmla="*/ 122 h 145"/>
              <a:gd name="T24" fmla="*/ 95 w 160"/>
              <a:gd name="T25" fmla="*/ 138 h 145"/>
              <a:gd name="T26" fmla="*/ 103 w 160"/>
              <a:gd name="T27" fmla="*/ 136 h 145"/>
              <a:gd name="T28" fmla="*/ 123 w 160"/>
              <a:gd name="T29" fmla="*/ 79 h 145"/>
              <a:gd name="T30" fmla="*/ 141 w 160"/>
              <a:gd name="T31" fmla="*/ 71 h 145"/>
              <a:gd name="T32" fmla="*/ 138 w 160"/>
              <a:gd name="T33" fmla="*/ 64 h 145"/>
              <a:gd name="T34" fmla="*/ 85 w 160"/>
              <a:gd name="T35" fmla="*/ 111 h 145"/>
              <a:gd name="T36" fmla="*/ 85 w 160"/>
              <a:gd name="T37" fmla="*/ 99 h 145"/>
              <a:gd name="T38" fmla="*/ 85 w 160"/>
              <a:gd name="T39" fmla="*/ 84 h 145"/>
              <a:gd name="T40" fmla="*/ 81 w 160"/>
              <a:gd name="T41" fmla="*/ 86 h 145"/>
              <a:gd name="T42" fmla="*/ 78 w 160"/>
              <a:gd name="T43" fmla="*/ 86 h 145"/>
              <a:gd name="T44" fmla="*/ 75 w 160"/>
              <a:gd name="T45" fmla="*/ 84 h 145"/>
              <a:gd name="T46" fmla="*/ 74 w 160"/>
              <a:gd name="T47" fmla="*/ 99 h 145"/>
              <a:gd name="T48" fmla="*/ 74 w 160"/>
              <a:gd name="T49" fmla="*/ 110 h 145"/>
              <a:gd name="T50" fmla="*/ 50 w 160"/>
              <a:gd name="T51" fmla="*/ 68 h 145"/>
              <a:gd name="T52" fmla="*/ 59 w 160"/>
              <a:gd name="T53" fmla="*/ 73 h 145"/>
              <a:gd name="T54" fmla="*/ 73 w 160"/>
              <a:gd name="T55" fmla="*/ 81 h 145"/>
              <a:gd name="T56" fmla="*/ 73 w 160"/>
              <a:gd name="T57" fmla="*/ 78 h 145"/>
              <a:gd name="T58" fmla="*/ 75 w 160"/>
              <a:gd name="T59" fmla="*/ 74 h 145"/>
              <a:gd name="T60" fmla="*/ 78 w 160"/>
              <a:gd name="T61" fmla="*/ 72 h 145"/>
              <a:gd name="T62" fmla="*/ 65 w 160"/>
              <a:gd name="T63" fmla="*/ 64 h 145"/>
              <a:gd name="T64" fmla="*/ 56 w 160"/>
              <a:gd name="T65" fmla="*/ 58 h 145"/>
              <a:gd name="T66" fmla="*/ 105 w 160"/>
              <a:gd name="T67" fmla="*/ 58 h 145"/>
              <a:gd name="T68" fmla="*/ 93 w 160"/>
              <a:gd name="T69" fmla="*/ 65 h 145"/>
              <a:gd name="T70" fmla="*/ 81 w 160"/>
              <a:gd name="T71" fmla="*/ 72 h 145"/>
              <a:gd name="T72" fmla="*/ 85 w 160"/>
              <a:gd name="T73" fmla="*/ 74 h 145"/>
              <a:gd name="T74" fmla="*/ 87 w 160"/>
              <a:gd name="T75" fmla="*/ 78 h 145"/>
              <a:gd name="T76" fmla="*/ 87 w 160"/>
              <a:gd name="T77" fmla="*/ 81 h 145"/>
              <a:gd name="T78" fmla="*/ 99 w 160"/>
              <a:gd name="T79" fmla="*/ 75 h 145"/>
              <a:gd name="T80" fmla="*/ 111 w 160"/>
              <a:gd name="T81" fmla="*/ 68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45">
                <a:moveTo>
                  <a:pt x="138" y="64"/>
                </a:moveTo>
                <a:cubicBezTo>
                  <a:pt x="132" y="60"/>
                  <a:pt x="125" y="58"/>
                  <a:pt x="118" y="58"/>
                </a:cubicBezTo>
                <a:cubicBezTo>
                  <a:pt x="118" y="58"/>
                  <a:pt x="118" y="58"/>
                  <a:pt x="117" y="57"/>
                </a:cubicBezTo>
                <a:cubicBezTo>
                  <a:pt x="121" y="51"/>
                  <a:pt x="123" y="44"/>
                  <a:pt x="123" y="36"/>
                </a:cubicBezTo>
                <a:cubicBezTo>
                  <a:pt x="123" y="21"/>
                  <a:pt x="115" y="8"/>
                  <a:pt x="104" y="0"/>
                </a:cubicBezTo>
                <a:cubicBezTo>
                  <a:pt x="112" y="7"/>
                  <a:pt x="118" y="18"/>
                  <a:pt x="118" y="30"/>
                </a:cubicBezTo>
                <a:cubicBezTo>
                  <a:pt x="118" y="37"/>
                  <a:pt x="116" y="44"/>
                  <a:pt x="112" y="50"/>
                </a:cubicBezTo>
                <a:cubicBezTo>
                  <a:pt x="104" y="41"/>
                  <a:pt x="93" y="36"/>
                  <a:pt x="80" y="36"/>
                </a:cubicBezTo>
                <a:cubicBezTo>
                  <a:pt x="68" y="36"/>
                  <a:pt x="57" y="41"/>
                  <a:pt x="49" y="50"/>
                </a:cubicBezTo>
                <a:cubicBezTo>
                  <a:pt x="45" y="44"/>
                  <a:pt x="43" y="37"/>
                  <a:pt x="43" y="30"/>
                </a:cubicBezTo>
                <a:cubicBezTo>
                  <a:pt x="43" y="18"/>
                  <a:pt x="48" y="7"/>
                  <a:pt x="57" y="0"/>
                </a:cubicBezTo>
                <a:cubicBezTo>
                  <a:pt x="45" y="8"/>
                  <a:pt x="38" y="21"/>
                  <a:pt x="38" y="36"/>
                </a:cubicBezTo>
                <a:cubicBezTo>
                  <a:pt x="38" y="44"/>
                  <a:pt x="40" y="51"/>
                  <a:pt x="43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36" y="57"/>
                  <a:pt x="28" y="59"/>
                  <a:pt x="21" y="63"/>
                </a:cubicBezTo>
                <a:cubicBezTo>
                  <a:pt x="8" y="71"/>
                  <a:pt x="0" y="84"/>
                  <a:pt x="0" y="98"/>
                </a:cubicBezTo>
                <a:cubicBezTo>
                  <a:pt x="1" y="87"/>
                  <a:pt x="8" y="77"/>
                  <a:pt x="18" y="71"/>
                </a:cubicBezTo>
                <a:cubicBezTo>
                  <a:pt x="25" y="67"/>
                  <a:pt x="32" y="65"/>
                  <a:pt x="40" y="66"/>
                </a:cubicBezTo>
                <a:cubicBezTo>
                  <a:pt x="38" y="70"/>
                  <a:pt x="38" y="74"/>
                  <a:pt x="38" y="79"/>
                </a:cubicBezTo>
                <a:cubicBezTo>
                  <a:pt x="38" y="99"/>
                  <a:pt x="51" y="116"/>
                  <a:pt x="70" y="120"/>
                </a:cubicBezTo>
                <a:cubicBezTo>
                  <a:pt x="67" y="127"/>
                  <a:pt x="62" y="132"/>
                  <a:pt x="56" y="136"/>
                </a:cubicBezTo>
                <a:cubicBezTo>
                  <a:pt x="45" y="142"/>
                  <a:pt x="33" y="142"/>
                  <a:pt x="23" y="138"/>
                </a:cubicBezTo>
                <a:cubicBezTo>
                  <a:pt x="35" y="145"/>
                  <a:pt x="51" y="145"/>
                  <a:pt x="64" y="137"/>
                </a:cubicBezTo>
                <a:cubicBezTo>
                  <a:pt x="70" y="133"/>
                  <a:pt x="76" y="128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83" y="128"/>
                  <a:pt x="88" y="134"/>
                  <a:pt x="95" y="138"/>
                </a:cubicBezTo>
                <a:cubicBezTo>
                  <a:pt x="108" y="145"/>
                  <a:pt x="124" y="145"/>
                  <a:pt x="136" y="139"/>
                </a:cubicBezTo>
                <a:cubicBezTo>
                  <a:pt x="126" y="143"/>
                  <a:pt x="114" y="142"/>
                  <a:pt x="103" y="136"/>
                </a:cubicBezTo>
                <a:cubicBezTo>
                  <a:pt x="97" y="132"/>
                  <a:pt x="92" y="127"/>
                  <a:pt x="89" y="121"/>
                </a:cubicBezTo>
                <a:cubicBezTo>
                  <a:pt x="108" y="117"/>
                  <a:pt x="123" y="100"/>
                  <a:pt x="123" y="79"/>
                </a:cubicBezTo>
                <a:cubicBezTo>
                  <a:pt x="123" y="74"/>
                  <a:pt x="123" y="70"/>
                  <a:pt x="121" y="66"/>
                </a:cubicBezTo>
                <a:cubicBezTo>
                  <a:pt x="128" y="66"/>
                  <a:pt x="135" y="68"/>
                  <a:pt x="141" y="71"/>
                </a:cubicBezTo>
                <a:cubicBezTo>
                  <a:pt x="152" y="77"/>
                  <a:pt x="158" y="88"/>
                  <a:pt x="160" y="99"/>
                </a:cubicBezTo>
                <a:cubicBezTo>
                  <a:pt x="159" y="85"/>
                  <a:pt x="151" y="71"/>
                  <a:pt x="138" y="64"/>
                </a:cubicBezTo>
                <a:close/>
                <a:moveTo>
                  <a:pt x="113" y="79"/>
                </a:moveTo>
                <a:cubicBezTo>
                  <a:pt x="113" y="95"/>
                  <a:pt x="101" y="108"/>
                  <a:pt x="85" y="111"/>
                </a:cubicBezTo>
                <a:cubicBezTo>
                  <a:pt x="85" y="109"/>
                  <a:pt x="85" y="107"/>
                  <a:pt x="85" y="105"/>
                </a:cubicBezTo>
                <a:cubicBezTo>
                  <a:pt x="85" y="103"/>
                  <a:pt x="85" y="101"/>
                  <a:pt x="85" y="99"/>
                </a:cubicBezTo>
                <a:cubicBezTo>
                  <a:pt x="86" y="95"/>
                  <a:pt x="87" y="91"/>
                  <a:pt x="89" y="87"/>
                </a:cubicBezTo>
                <a:cubicBezTo>
                  <a:pt x="85" y="84"/>
                  <a:pt x="85" y="84"/>
                  <a:pt x="85" y="84"/>
                </a:cubicBezTo>
                <a:cubicBezTo>
                  <a:pt x="84" y="85"/>
                  <a:pt x="83" y="85"/>
                  <a:pt x="83" y="85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0" y="86"/>
                  <a:pt x="80" y="86"/>
                </a:cubicBezTo>
                <a:cubicBezTo>
                  <a:pt x="79" y="86"/>
                  <a:pt x="78" y="86"/>
                  <a:pt x="78" y="86"/>
                </a:cubicBezTo>
                <a:cubicBezTo>
                  <a:pt x="77" y="86"/>
                  <a:pt x="77" y="86"/>
                  <a:pt x="77" y="85"/>
                </a:cubicBezTo>
                <a:cubicBezTo>
                  <a:pt x="76" y="85"/>
                  <a:pt x="75" y="85"/>
                  <a:pt x="75" y="84"/>
                </a:cubicBezTo>
                <a:cubicBezTo>
                  <a:pt x="70" y="87"/>
                  <a:pt x="70" y="87"/>
                  <a:pt x="70" y="87"/>
                </a:cubicBezTo>
                <a:cubicBezTo>
                  <a:pt x="72" y="90"/>
                  <a:pt x="74" y="95"/>
                  <a:pt x="74" y="99"/>
                </a:cubicBezTo>
                <a:cubicBezTo>
                  <a:pt x="74" y="101"/>
                  <a:pt x="74" y="103"/>
                  <a:pt x="74" y="105"/>
                </a:cubicBezTo>
                <a:cubicBezTo>
                  <a:pt x="74" y="107"/>
                  <a:pt x="74" y="109"/>
                  <a:pt x="74" y="110"/>
                </a:cubicBezTo>
                <a:cubicBezTo>
                  <a:pt x="59" y="107"/>
                  <a:pt x="48" y="94"/>
                  <a:pt x="48" y="79"/>
                </a:cubicBezTo>
                <a:cubicBezTo>
                  <a:pt x="48" y="75"/>
                  <a:pt x="49" y="71"/>
                  <a:pt x="50" y="68"/>
                </a:cubicBezTo>
                <a:cubicBezTo>
                  <a:pt x="52" y="69"/>
                  <a:pt x="54" y="70"/>
                  <a:pt x="56" y="71"/>
                </a:cubicBezTo>
                <a:cubicBezTo>
                  <a:pt x="57" y="72"/>
                  <a:pt x="58" y="72"/>
                  <a:pt x="59" y="73"/>
                </a:cubicBezTo>
                <a:cubicBezTo>
                  <a:pt x="63" y="76"/>
                  <a:pt x="66" y="79"/>
                  <a:pt x="69" y="83"/>
                </a:cubicBezTo>
                <a:cubicBezTo>
                  <a:pt x="73" y="81"/>
                  <a:pt x="73" y="81"/>
                  <a:pt x="73" y="81"/>
                </a:cubicBezTo>
                <a:cubicBezTo>
                  <a:pt x="73" y="80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78"/>
                  <a:pt x="73" y="78"/>
                  <a:pt x="73" y="77"/>
                </a:cubicBezTo>
                <a:cubicBezTo>
                  <a:pt x="73" y="76"/>
                  <a:pt x="74" y="75"/>
                  <a:pt x="75" y="74"/>
                </a:cubicBezTo>
                <a:cubicBezTo>
                  <a:pt x="75" y="74"/>
                  <a:pt x="75" y="73"/>
                  <a:pt x="75" y="73"/>
                </a:cubicBezTo>
                <a:cubicBezTo>
                  <a:pt x="76" y="73"/>
                  <a:pt x="77" y="72"/>
                  <a:pt x="78" y="72"/>
                </a:cubicBezTo>
                <a:cubicBezTo>
                  <a:pt x="78" y="67"/>
                  <a:pt x="78" y="67"/>
                  <a:pt x="78" y="67"/>
                </a:cubicBezTo>
                <a:cubicBezTo>
                  <a:pt x="73" y="67"/>
                  <a:pt x="69" y="66"/>
                  <a:pt x="65" y="64"/>
                </a:cubicBezTo>
                <a:cubicBezTo>
                  <a:pt x="63" y="63"/>
                  <a:pt x="62" y="62"/>
                  <a:pt x="60" y="61"/>
                </a:cubicBezTo>
                <a:cubicBezTo>
                  <a:pt x="59" y="60"/>
                  <a:pt x="57" y="59"/>
                  <a:pt x="56" y="58"/>
                </a:cubicBezTo>
                <a:cubicBezTo>
                  <a:pt x="62" y="51"/>
                  <a:pt x="70" y="46"/>
                  <a:pt x="80" y="46"/>
                </a:cubicBezTo>
                <a:cubicBezTo>
                  <a:pt x="90" y="46"/>
                  <a:pt x="99" y="51"/>
                  <a:pt x="105" y="58"/>
                </a:cubicBezTo>
                <a:cubicBezTo>
                  <a:pt x="104" y="59"/>
                  <a:pt x="103" y="60"/>
                  <a:pt x="101" y="61"/>
                </a:cubicBezTo>
                <a:cubicBezTo>
                  <a:pt x="99" y="62"/>
                  <a:pt x="96" y="63"/>
                  <a:pt x="93" y="65"/>
                </a:cubicBezTo>
                <a:cubicBezTo>
                  <a:pt x="90" y="66"/>
                  <a:pt x="86" y="67"/>
                  <a:pt x="81" y="67"/>
                </a:cubicBezTo>
                <a:cubicBezTo>
                  <a:pt x="81" y="72"/>
                  <a:pt x="81" y="72"/>
                  <a:pt x="81" y="72"/>
                </a:cubicBezTo>
                <a:cubicBezTo>
                  <a:pt x="82" y="72"/>
                  <a:pt x="83" y="73"/>
                  <a:pt x="84" y="73"/>
                </a:cubicBezTo>
                <a:cubicBezTo>
                  <a:pt x="84" y="73"/>
                  <a:pt x="85" y="74"/>
                  <a:pt x="85" y="74"/>
                </a:cubicBezTo>
                <a:cubicBezTo>
                  <a:pt x="86" y="75"/>
                  <a:pt x="86" y="76"/>
                  <a:pt x="87" y="77"/>
                </a:cubicBezTo>
                <a:cubicBezTo>
                  <a:pt x="87" y="78"/>
                  <a:pt x="87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80"/>
                  <a:pt x="87" y="80"/>
                  <a:pt x="87" y="81"/>
                </a:cubicBezTo>
                <a:cubicBezTo>
                  <a:pt x="91" y="83"/>
                  <a:pt x="91" y="83"/>
                  <a:pt x="91" y="83"/>
                </a:cubicBezTo>
                <a:cubicBezTo>
                  <a:pt x="93" y="80"/>
                  <a:pt x="96" y="77"/>
                  <a:pt x="99" y="75"/>
                </a:cubicBezTo>
                <a:cubicBezTo>
                  <a:pt x="102" y="73"/>
                  <a:pt x="104" y="72"/>
                  <a:pt x="107" y="70"/>
                </a:cubicBezTo>
                <a:cubicBezTo>
                  <a:pt x="108" y="69"/>
                  <a:pt x="109" y="69"/>
                  <a:pt x="111" y="68"/>
                </a:cubicBezTo>
                <a:cubicBezTo>
                  <a:pt x="112" y="71"/>
                  <a:pt x="113" y="75"/>
                  <a:pt x="113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29">
            <a:extLst>
              <a:ext uri="{FF2B5EF4-FFF2-40B4-BE49-F238E27FC236}">
                <a16:creationId xmlns:a16="http://schemas.microsoft.com/office/drawing/2014/main" id="{0753AD05-62AF-48C4-AFF5-EBD3E9829EBB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1422400"/>
            <a:ext cx="254000" cy="153988"/>
          </a:xfrm>
          <a:custGeom>
            <a:avLst/>
            <a:gdLst>
              <a:gd name="T0" fmla="*/ 24 w 160"/>
              <a:gd name="T1" fmla="*/ 0 h 97"/>
              <a:gd name="T2" fmla="*/ 42 w 160"/>
              <a:gd name="T3" fmla="*/ 5 h 97"/>
              <a:gd name="T4" fmla="*/ 147 w 160"/>
              <a:gd name="T5" fmla="*/ 7 h 97"/>
              <a:gd name="T6" fmla="*/ 42 w 160"/>
              <a:gd name="T7" fmla="*/ 7 h 97"/>
              <a:gd name="T8" fmla="*/ 24 w 160"/>
              <a:gd name="T9" fmla="*/ 7 h 97"/>
              <a:gd name="T10" fmla="*/ 23 w 160"/>
              <a:gd name="T11" fmla="*/ 7 h 97"/>
              <a:gd name="T12" fmla="*/ 0 w 160"/>
              <a:gd name="T13" fmla="*/ 21 h 97"/>
              <a:gd name="T14" fmla="*/ 2 w 160"/>
              <a:gd name="T15" fmla="*/ 23 h 97"/>
              <a:gd name="T16" fmla="*/ 18 w 160"/>
              <a:gd name="T17" fmla="*/ 71 h 97"/>
              <a:gd name="T18" fmla="*/ 0 w 160"/>
              <a:gd name="T19" fmla="*/ 87 h 97"/>
              <a:gd name="T20" fmla="*/ 147 w 160"/>
              <a:gd name="T21" fmla="*/ 97 h 97"/>
              <a:gd name="T22" fmla="*/ 160 w 160"/>
              <a:gd name="T23" fmla="*/ 21 h 97"/>
              <a:gd name="T24" fmla="*/ 83 w 160"/>
              <a:gd name="T25" fmla="*/ 90 h 97"/>
              <a:gd name="T26" fmla="*/ 83 w 160"/>
              <a:gd name="T27" fmla="*/ 20 h 97"/>
              <a:gd name="T28" fmla="*/ 83 w 160"/>
              <a:gd name="T29" fmla="*/ 90 h 97"/>
              <a:gd name="T30" fmla="*/ 146 w 160"/>
              <a:gd name="T31" fmla="*/ 25 h 97"/>
              <a:gd name="T32" fmla="*/ 123 w 160"/>
              <a:gd name="T33" fmla="*/ 21 h 97"/>
              <a:gd name="T34" fmla="*/ 127 w 160"/>
              <a:gd name="T35" fmla="*/ 13 h 97"/>
              <a:gd name="T36" fmla="*/ 151 w 160"/>
              <a:gd name="T37" fmla="*/ 17 h 97"/>
              <a:gd name="T38" fmla="*/ 146 w 160"/>
              <a:gd name="T39" fmla="*/ 15 h 97"/>
              <a:gd name="T40" fmla="*/ 126 w 160"/>
              <a:gd name="T41" fmla="*/ 17 h 97"/>
              <a:gd name="T42" fmla="*/ 127 w 160"/>
              <a:gd name="T43" fmla="*/ 23 h 97"/>
              <a:gd name="T44" fmla="*/ 148 w 160"/>
              <a:gd name="T45" fmla="*/ 21 h 97"/>
              <a:gd name="T46" fmla="*/ 146 w 160"/>
              <a:gd name="T47" fmla="*/ 15 h 97"/>
              <a:gd name="T48" fmla="*/ 51 w 160"/>
              <a:gd name="T49" fmla="*/ 55 h 97"/>
              <a:gd name="T50" fmla="*/ 115 w 160"/>
              <a:gd name="T51" fmla="*/ 55 h 97"/>
              <a:gd name="T52" fmla="*/ 83 w 160"/>
              <a:gd name="T53" fmla="*/ 82 h 97"/>
              <a:gd name="T54" fmla="*/ 83 w 160"/>
              <a:gd name="T55" fmla="*/ 29 h 97"/>
              <a:gd name="T56" fmla="*/ 83 w 160"/>
              <a:gd name="T57" fmla="*/ 82 h 97"/>
              <a:gd name="T58" fmla="*/ 16 w 160"/>
              <a:gd name="T59" fmla="*/ 39 h 97"/>
              <a:gd name="T60" fmla="*/ 0 w 160"/>
              <a:gd name="T61" fmla="*/ 26 h 97"/>
              <a:gd name="T62" fmla="*/ 0 w 160"/>
              <a:gd name="T63" fmla="*/ 85 h 97"/>
              <a:gd name="T64" fmla="*/ 16 w 160"/>
              <a:gd name="T65" fmla="*/ 7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97">
                <a:moveTo>
                  <a:pt x="42" y="0"/>
                </a:moveTo>
                <a:cubicBezTo>
                  <a:pt x="24" y="0"/>
                  <a:pt x="24" y="0"/>
                  <a:pt x="24" y="0"/>
                </a:cubicBezTo>
                <a:cubicBezTo>
                  <a:pt x="24" y="5"/>
                  <a:pt x="24" y="5"/>
                  <a:pt x="24" y="5"/>
                </a:cubicBezTo>
                <a:cubicBezTo>
                  <a:pt x="42" y="5"/>
                  <a:pt x="42" y="5"/>
                  <a:pt x="42" y="5"/>
                </a:cubicBezTo>
                <a:lnTo>
                  <a:pt x="42" y="0"/>
                </a:lnTo>
                <a:close/>
                <a:moveTo>
                  <a:pt x="147" y="7"/>
                </a:moveTo>
                <a:cubicBezTo>
                  <a:pt x="43" y="7"/>
                  <a:pt x="43" y="7"/>
                  <a:pt x="43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6" y="7"/>
                  <a:pt x="0" y="13"/>
                  <a:pt x="0" y="21"/>
                </a:cubicBezTo>
                <a:cubicBezTo>
                  <a:pt x="0" y="23"/>
                  <a:pt x="0" y="23"/>
                  <a:pt x="0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1" y="23"/>
                  <a:pt x="18" y="31"/>
                  <a:pt x="18" y="39"/>
                </a:cubicBezTo>
                <a:cubicBezTo>
                  <a:pt x="18" y="71"/>
                  <a:pt x="18" y="71"/>
                  <a:pt x="18" y="71"/>
                </a:cubicBezTo>
                <a:cubicBezTo>
                  <a:pt x="18" y="80"/>
                  <a:pt x="11" y="87"/>
                  <a:pt x="2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2" y="93"/>
                  <a:pt x="7" y="97"/>
                  <a:pt x="13" y="97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54" y="97"/>
                  <a:pt x="160" y="91"/>
                  <a:pt x="160" y="84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13"/>
                  <a:pt x="154" y="7"/>
                  <a:pt x="147" y="7"/>
                </a:cubicBezTo>
                <a:close/>
                <a:moveTo>
                  <a:pt x="83" y="90"/>
                </a:moveTo>
                <a:cubicBezTo>
                  <a:pt x="64" y="90"/>
                  <a:pt x="48" y="74"/>
                  <a:pt x="48" y="55"/>
                </a:cubicBezTo>
                <a:cubicBezTo>
                  <a:pt x="48" y="36"/>
                  <a:pt x="64" y="20"/>
                  <a:pt x="83" y="20"/>
                </a:cubicBezTo>
                <a:cubicBezTo>
                  <a:pt x="102" y="20"/>
                  <a:pt x="118" y="36"/>
                  <a:pt x="118" y="55"/>
                </a:cubicBezTo>
                <a:cubicBezTo>
                  <a:pt x="118" y="74"/>
                  <a:pt x="102" y="90"/>
                  <a:pt x="83" y="90"/>
                </a:cubicBezTo>
                <a:close/>
                <a:moveTo>
                  <a:pt x="151" y="21"/>
                </a:moveTo>
                <a:cubicBezTo>
                  <a:pt x="151" y="23"/>
                  <a:pt x="149" y="25"/>
                  <a:pt x="14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5" y="25"/>
                  <a:pt x="123" y="23"/>
                  <a:pt x="123" y="21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5"/>
                  <a:pt x="125" y="13"/>
                  <a:pt x="127" y="13"/>
                </a:cubicBezTo>
                <a:cubicBezTo>
                  <a:pt x="146" y="13"/>
                  <a:pt x="146" y="13"/>
                  <a:pt x="146" y="13"/>
                </a:cubicBezTo>
                <a:cubicBezTo>
                  <a:pt x="149" y="13"/>
                  <a:pt x="151" y="15"/>
                  <a:pt x="151" y="17"/>
                </a:cubicBezTo>
                <a:lnTo>
                  <a:pt x="151" y="21"/>
                </a:lnTo>
                <a:close/>
                <a:moveTo>
                  <a:pt x="146" y="15"/>
                </a:moveTo>
                <a:cubicBezTo>
                  <a:pt x="127" y="15"/>
                  <a:pt x="127" y="15"/>
                  <a:pt x="127" y="15"/>
                </a:cubicBezTo>
                <a:cubicBezTo>
                  <a:pt x="126" y="15"/>
                  <a:pt x="126" y="16"/>
                  <a:pt x="126" y="17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2"/>
                  <a:pt x="126" y="23"/>
                  <a:pt x="127" y="23"/>
                </a:cubicBezTo>
                <a:cubicBezTo>
                  <a:pt x="146" y="23"/>
                  <a:pt x="146" y="23"/>
                  <a:pt x="146" y="23"/>
                </a:cubicBezTo>
                <a:cubicBezTo>
                  <a:pt x="148" y="23"/>
                  <a:pt x="148" y="22"/>
                  <a:pt x="148" y="21"/>
                </a:cubicBezTo>
                <a:cubicBezTo>
                  <a:pt x="148" y="17"/>
                  <a:pt x="148" y="17"/>
                  <a:pt x="148" y="17"/>
                </a:cubicBezTo>
                <a:cubicBezTo>
                  <a:pt x="148" y="16"/>
                  <a:pt x="148" y="15"/>
                  <a:pt x="146" y="15"/>
                </a:cubicBezTo>
                <a:close/>
                <a:moveTo>
                  <a:pt x="83" y="23"/>
                </a:moveTo>
                <a:cubicBezTo>
                  <a:pt x="66" y="23"/>
                  <a:pt x="51" y="38"/>
                  <a:pt x="51" y="55"/>
                </a:cubicBezTo>
                <a:cubicBezTo>
                  <a:pt x="51" y="73"/>
                  <a:pt x="66" y="87"/>
                  <a:pt x="83" y="87"/>
                </a:cubicBezTo>
                <a:cubicBezTo>
                  <a:pt x="100" y="87"/>
                  <a:pt x="115" y="73"/>
                  <a:pt x="115" y="55"/>
                </a:cubicBezTo>
                <a:cubicBezTo>
                  <a:pt x="115" y="38"/>
                  <a:pt x="100" y="23"/>
                  <a:pt x="83" y="23"/>
                </a:cubicBezTo>
                <a:close/>
                <a:moveTo>
                  <a:pt x="83" y="82"/>
                </a:moveTo>
                <a:cubicBezTo>
                  <a:pt x="68" y="82"/>
                  <a:pt x="57" y="70"/>
                  <a:pt x="57" y="55"/>
                </a:cubicBezTo>
                <a:cubicBezTo>
                  <a:pt x="57" y="41"/>
                  <a:pt x="68" y="29"/>
                  <a:pt x="83" y="29"/>
                </a:cubicBezTo>
                <a:cubicBezTo>
                  <a:pt x="98" y="29"/>
                  <a:pt x="109" y="41"/>
                  <a:pt x="109" y="55"/>
                </a:cubicBezTo>
                <a:cubicBezTo>
                  <a:pt x="109" y="70"/>
                  <a:pt x="98" y="82"/>
                  <a:pt x="83" y="82"/>
                </a:cubicBezTo>
                <a:close/>
                <a:moveTo>
                  <a:pt x="16" y="71"/>
                </a:moveTo>
                <a:cubicBezTo>
                  <a:pt x="16" y="39"/>
                  <a:pt x="16" y="39"/>
                  <a:pt x="16" y="39"/>
                </a:cubicBezTo>
                <a:cubicBezTo>
                  <a:pt x="16" y="32"/>
                  <a:pt x="10" y="26"/>
                  <a:pt x="2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5"/>
                </a:cubicBezTo>
                <a:cubicBezTo>
                  <a:pt x="2" y="85"/>
                  <a:pt x="2" y="85"/>
                  <a:pt x="2" y="85"/>
                </a:cubicBezTo>
                <a:cubicBezTo>
                  <a:pt x="10" y="85"/>
                  <a:pt x="16" y="78"/>
                  <a:pt x="16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30">
            <a:extLst>
              <a:ext uri="{FF2B5EF4-FFF2-40B4-BE49-F238E27FC236}">
                <a16:creationId xmlns:a16="http://schemas.microsoft.com/office/drawing/2014/main" id="{7844A0DD-DAF1-4E0A-92C4-6890CEAC3360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2509838"/>
            <a:ext cx="254000" cy="182563"/>
          </a:xfrm>
          <a:custGeom>
            <a:avLst/>
            <a:gdLst>
              <a:gd name="T0" fmla="*/ 80 w 160"/>
              <a:gd name="T1" fmla="*/ 80 h 115"/>
              <a:gd name="T2" fmla="*/ 60 w 160"/>
              <a:gd name="T3" fmla="*/ 63 h 115"/>
              <a:gd name="T4" fmla="*/ 3 w 160"/>
              <a:gd name="T5" fmla="*/ 111 h 115"/>
              <a:gd name="T6" fmla="*/ 11 w 160"/>
              <a:gd name="T7" fmla="*/ 115 h 115"/>
              <a:gd name="T8" fmla="*/ 148 w 160"/>
              <a:gd name="T9" fmla="*/ 115 h 115"/>
              <a:gd name="T10" fmla="*/ 156 w 160"/>
              <a:gd name="T11" fmla="*/ 111 h 115"/>
              <a:gd name="T12" fmla="*/ 99 w 160"/>
              <a:gd name="T13" fmla="*/ 63 h 115"/>
              <a:gd name="T14" fmla="*/ 80 w 160"/>
              <a:gd name="T15" fmla="*/ 80 h 115"/>
              <a:gd name="T16" fmla="*/ 156 w 160"/>
              <a:gd name="T17" fmla="*/ 3 h 115"/>
              <a:gd name="T18" fmla="*/ 148 w 160"/>
              <a:gd name="T19" fmla="*/ 0 h 115"/>
              <a:gd name="T20" fmla="*/ 11 w 160"/>
              <a:gd name="T21" fmla="*/ 0 h 115"/>
              <a:gd name="T22" fmla="*/ 3 w 160"/>
              <a:gd name="T23" fmla="*/ 3 h 115"/>
              <a:gd name="T24" fmla="*/ 80 w 160"/>
              <a:gd name="T25" fmla="*/ 69 h 115"/>
              <a:gd name="T26" fmla="*/ 156 w 160"/>
              <a:gd name="T27" fmla="*/ 3 h 115"/>
              <a:gd name="T28" fmla="*/ 0 w 160"/>
              <a:gd name="T29" fmla="*/ 10 h 115"/>
              <a:gd name="T30" fmla="*/ 0 w 160"/>
              <a:gd name="T31" fmla="*/ 105 h 115"/>
              <a:gd name="T32" fmla="*/ 55 w 160"/>
              <a:gd name="T33" fmla="*/ 58 h 115"/>
              <a:gd name="T34" fmla="*/ 0 w 160"/>
              <a:gd name="T35" fmla="*/ 10 h 115"/>
              <a:gd name="T36" fmla="*/ 104 w 160"/>
              <a:gd name="T37" fmla="*/ 58 h 115"/>
              <a:gd name="T38" fmla="*/ 160 w 160"/>
              <a:gd name="T39" fmla="*/ 105 h 115"/>
              <a:gd name="T40" fmla="*/ 160 w 160"/>
              <a:gd name="T41" fmla="*/ 10 h 115"/>
              <a:gd name="T42" fmla="*/ 104 w 160"/>
              <a:gd name="T43" fmla="*/ 58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15">
                <a:moveTo>
                  <a:pt x="80" y="80"/>
                </a:moveTo>
                <a:cubicBezTo>
                  <a:pt x="60" y="63"/>
                  <a:pt x="60" y="63"/>
                  <a:pt x="60" y="63"/>
                </a:cubicBezTo>
                <a:cubicBezTo>
                  <a:pt x="3" y="111"/>
                  <a:pt x="3" y="111"/>
                  <a:pt x="3" y="111"/>
                </a:cubicBezTo>
                <a:cubicBezTo>
                  <a:pt x="5" y="113"/>
                  <a:pt x="8" y="115"/>
                  <a:pt x="11" y="115"/>
                </a:cubicBezTo>
                <a:cubicBezTo>
                  <a:pt x="148" y="115"/>
                  <a:pt x="148" y="115"/>
                  <a:pt x="148" y="115"/>
                </a:cubicBezTo>
                <a:cubicBezTo>
                  <a:pt x="151" y="115"/>
                  <a:pt x="154" y="113"/>
                  <a:pt x="156" y="111"/>
                </a:cubicBezTo>
                <a:cubicBezTo>
                  <a:pt x="99" y="63"/>
                  <a:pt x="99" y="63"/>
                  <a:pt x="99" y="63"/>
                </a:cubicBezTo>
                <a:lnTo>
                  <a:pt x="80" y="80"/>
                </a:lnTo>
                <a:close/>
                <a:moveTo>
                  <a:pt x="156" y="3"/>
                </a:moveTo>
                <a:cubicBezTo>
                  <a:pt x="154" y="1"/>
                  <a:pt x="151" y="0"/>
                  <a:pt x="148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5" y="1"/>
                  <a:pt x="3" y="3"/>
                </a:cubicBezTo>
                <a:cubicBezTo>
                  <a:pt x="80" y="69"/>
                  <a:pt x="80" y="69"/>
                  <a:pt x="80" y="69"/>
                </a:cubicBezTo>
                <a:lnTo>
                  <a:pt x="156" y="3"/>
                </a:lnTo>
                <a:close/>
                <a:moveTo>
                  <a:pt x="0" y="10"/>
                </a:moveTo>
                <a:cubicBezTo>
                  <a:pt x="0" y="105"/>
                  <a:pt x="0" y="105"/>
                  <a:pt x="0" y="105"/>
                </a:cubicBezTo>
                <a:cubicBezTo>
                  <a:pt x="55" y="58"/>
                  <a:pt x="55" y="58"/>
                  <a:pt x="55" y="58"/>
                </a:cubicBezTo>
                <a:lnTo>
                  <a:pt x="0" y="10"/>
                </a:lnTo>
                <a:close/>
                <a:moveTo>
                  <a:pt x="104" y="58"/>
                </a:moveTo>
                <a:cubicBezTo>
                  <a:pt x="160" y="105"/>
                  <a:pt x="160" y="105"/>
                  <a:pt x="160" y="105"/>
                </a:cubicBezTo>
                <a:cubicBezTo>
                  <a:pt x="160" y="10"/>
                  <a:pt x="160" y="10"/>
                  <a:pt x="160" y="10"/>
                </a:cubicBezTo>
                <a:lnTo>
                  <a:pt x="104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31">
            <a:extLst>
              <a:ext uri="{FF2B5EF4-FFF2-40B4-BE49-F238E27FC236}">
                <a16:creationId xmlns:a16="http://schemas.microsoft.com/office/drawing/2014/main" id="{667BF169-F6F4-479D-9BDD-D6089488539E}"/>
              </a:ext>
            </a:extLst>
          </p:cNvPr>
          <p:cNvSpPr>
            <a:spLocks noEditPoints="1"/>
          </p:cNvSpPr>
          <p:nvPr/>
        </p:nvSpPr>
        <p:spPr bwMode="auto">
          <a:xfrm>
            <a:off x="10672763" y="2473325"/>
            <a:ext cx="203200" cy="254000"/>
          </a:xfrm>
          <a:custGeom>
            <a:avLst/>
            <a:gdLst>
              <a:gd name="T0" fmla="*/ 64 w 128"/>
              <a:gd name="T1" fmla="*/ 118 h 160"/>
              <a:gd name="T2" fmla="*/ 118 w 128"/>
              <a:gd name="T3" fmla="*/ 64 h 160"/>
              <a:gd name="T4" fmla="*/ 86 w 128"/>
              <a:gd name="T5" fmla="*/ 64 h 160"/>
              <a:gd name="T6" fmla="*/ 86 w 128"/>
              <a:gd name="T7" fmla="*/ 0 h 160"/>
              <a:gd name="T8" fmla="*/ 43 w 128"/>
              <a:gd name="T9" fmla="*/ 0 h 160"/>
              <a:gd name="T10" fmla="*/ 43 w 128"/>
              <a:gd name="T11" fmla="*/ 64 h 160"/>
              <a:gd name="T12" fmla="*/ 11 w 128"/>
              <a:gd name="T13" fmla="*/ 64 h 160"/>
              <a:gd name="T14" fmla="*/ 64 w 128"/>
              <a:gd name="T15" fmla="*/ 118 h 160"/>
              <a:gd name="T16" fmla="*/ 107 w 128"/>
              <a:gd name="T17" fmla="*/ 118 h 160"/>
              <a:gd name="T18" fmla="*/ 107 w 128"/>
              <a:gd name="T19" fmla="*/ 139 h 160"/>
              <a:gd name="T20" fmla="*/ 22 w 128"/>
              <a:gd name="T21" fmla="*/ 139 h 160"/>
              <a:gd name="T22" fmla="*/ 22 w 128"/>
              <a:gd name="T23" fmla="*/ 118 h 160"/>
              <a:gd name="T24" fmla="*/ 0 w 128"/>
              <a:gd name="T25" fmla="*/ 118 h 160"/>
              <a:gd name="T26" fmla="*/ 0 w 128"/>
              <a:gd name="T27" fmla="*/ 139 h 160"/>
              <a:gd name="T28" fmla="*/ 0 w 128"/>
              <a:gd name="T29" fmla="*/ 160 h 160"/>
              <a:gd name="T30" fmla="*/ 128 w 128"/>
              <a:gd name="T31" fmla="*/ 160 h 160"/>
              <a:gd name="T32" fmla="*/ 128 w 128"/>
              <a:gd name="T33" fmla="*/ 118 h 160"/>
              <a:gd name="T34" fmla="*/ 107 w 128"/>
              <a:gd name="T35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" h="160">
                <a:moveTo>
                  <a:pt x="64" y="118"/>
                </a:moveTo>
                <a:lnTo>
                  <a:pt x="118" y="64"/>
                </a:lnTo>
                <a:lnTo>
                  <a:pt x="86" y="64"/>
                </a:lnTo>
                <a:lnTo>
                  <a:pt x="86" y="0"/>
                </a:lnTo>
                <a:lnTo>
                  <a:pt x="43" y="0"/>
                </a:lnTo>
                <a:lnTo>
                  <a:pt x="43" y="64"/>
                </a:lnTo>
                <a:lnTo>
                  <a:pt x="11" y="64"/>
                </a:lnTo>
                <a:lnTo>
                  <a:pt x="64" y="118"/>
                </a:lnTo>
                <a:close/>
                <a:moveTo>
                  <a:pt x="107" y="118"/>
                </a:moveTo>
                <a:lnTo>
                  <a:pt x="107" y="139"/>
                </a:lnTo>
                <a:lnTo>
                  <a:pt x="22" y="139"/>
                </a:lnTo>
                <a:lnTo>
                  <a:pt x="22" y="118"/>
                </a:lnTo>
                <a:lnTo>
                  <a:pt x="0" y="118"/>
                </a:lnTo>
                <a:lnTo>
                  <a:pt x="0" y="139"/>
                </a:lnTo>
                <a:lnTo>
                  <a:pt x="0" y="160"/>
                </a:lnTo>
                <a:lnTo>
                  <a:pt x="128" y="160"/>
                </a:lnTo>
                <a:lnTo>
                  <a:pt x="128" y="118"/>
                </a:lnTo>
                <a:lnTo>
                  <a:pt x="107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32">
            <a:extLst>
              <a:ext uri="{FF2B5EF4-FFF2-40B4-BE49-F238E27FC236}">
                <a16:creationId xmlns:a16="http://schemas.microsoft.com/office/drawing/2014/main" id="{1D3FC55E-0567-4B64-ABD4-6EB127D055F9}"/>
              </a:ext>
            </a:extLst>
          </p:cNvPr>
          <p:cNvSpPr>
            <a:spLocks/>
          </p:cNvSpPr>
          <p:nvPr/>
        </p:nvSpPr>
        <p:spPr bwMode="auto">
          <a:xfrm>
            <a:off x="11228388" y="2473325"/>
            <a:ext cx="193675" cy="254000"/>
          </a:xfrm>
          <a:custGeom>
            <a:avLst/>
            <a:gdLst>
              <a:gd name="T0" fmla="*/ 81 w 122"/>
              <a:gd name="T1" fmla="*/ 66 h 160"/>
              <a:gd name="T2" fmla="*/ 97 w 122"/>
              <a:gd name="T3" fmla="*/ 36 h 160"/>
              <a:gd name="T4" fmla="*/ 61 w 122"/>
              <a:gd name="T5" fmla="*/ 0 h 160"/>
              <a:gd name="T6" fmla="*/ 26 w 122"/>
              <a:gd name="T7" fmla="*/ 36 h 160"/>
              <a:gd name="T8" fmla="*/ 42 w 122"/>
              <a:gd name="T9" fmla="*/ 66 h 160"/>
              <a:gd name="T10" fmla="*/ 0 w 122"/>
              <a:gd name="T11" fmla="*/ 112 h 160"/>
              <a:gd name="T12" fmla="*/ 0 w 122"/>
              <a:gd name="T13" fmla="*/ 149 h 160"/>
              <a:gd name="T14" fmla="*/ 0 w 122"/>
              <a:gd name="T15" fmla="*/ 150 h 160"/>
              <a:gd name="T16" fmla="*/ 3 w 122"/>
              <a:gd name="T17" fmla="*/ 150 h 160"/>
              <a:gd name="T18" fmla="*/ 65 w 122"/>
              <a:gd name="T19" fmla="*/ 160 h 160"/>
              <a:gd name="T20" fmla="*/ 120 w 122"/>
              <a:gd name="T21" fmla="*/ 150 h 160"/>
              <a:gd name="T22" fmla="*/ 122 w 122"/>
              <a:gd name="T23" fmla="*/ 149 h 160"/>
              <a:gd name="T24" fmla="*/ 122 w 122"/>
              <a:gd name="T25" fmla="*/ 149 h 160"/>
              <a:gd name="T26" fmla="*/ 122 w 122"/>
              <a:gd name="T27" fmla="*/ 112 h 160"/>
              <a:gd name="T28" fmla="*/ 81 w 122"/>
              <a:gd name="T29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2" h="160">
                <a:moveTo>
                  <a:pt x="81" y="66"/>
                </a:moveTo>
                <a:cubicBezTo>
                  <a:pt x="90" y="60"/>
                  <a:pt x="97" y="49"/>
                  <a:pt x="97" y="36"/>
                </a:cubicBezTo>
                <a:cubicBezTo>
                  <a:pt x="97" y="16"/>
                  <a:pt x="81" y="0"/>
                  <a:pt x="61" y="0"/>
                </a:cubicBezTo>
                <a:cubicBezTo>
                  <a:pt x="42" y="0"/>
                  <a:pt x="26" y="16"/>
                  <a:pt x="26" y="36"/>
                </a:cubicBezTo>
                <a:cubicBezTo>
                  <a:pt x="26" y="49"/>
                  <a:pt x="32" y="60"/>
                  <a:pt x="42" y="66"/>
                </a:cubicBezTo>
                <a:cubicBezTo>
                  <a:pt x="19" y="68"/>
                  <a:pt x="0" y="88"/>
                  <a:pt x="0" y="112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0"/>
                  <a:pt x="0" y="150"/>
                  <a:pt x="0" y="150"/>
                </a:cubicBezTo>
                <a:cubicBezTo>
                  <a:pt x="3" y="150"/>
                  <a:pt x="3" y="150"/>
                  <a:pt x="3" y="150"/>
                </a:cubicBezTo>
                <a:cubicBezTo>
                  <a:pt x="27" y="158"/>
                  <a:pt x="48" y="160"/>
                  <a:pt x="65" y="160"/>
                </a:cubicBezTo>
                <a:cubicBezTo>
                  <a:pt x="99" y="160"/>
                  <a:pt x="118" y="151"/>
                  <a:pt x="120" y="150"/>
                </a:cubicBezTo>
                <a:cubicBezTo>
                  <a:pt x="122" y="149"/>
                  <a:pt x="122" y="149"/>
                  <a:pt x="122" y="149"/>
                </a:cubicBezTo>
                <a:cubicBezTo>
                  <a:pt x="122" y="149"/>
                  <a:pt x="122" y="149"/>
                  <a:pt x="122" y="149"/>
                </a:cubicBezTo>
                <a:cubicBezTo>
                  <a:pt x="122" y="112"/>
                  <a:pt x="122" y="112"/>
                  <a:pt x="122" y="112"/>
                </a:cubicBezTo>
                <a:cubicBezTo>
                  <a:pt x="122" y="88"/>
                  <a:pt x="104" y="68"/>
                  <a:pt x="81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33">
            <a:extLst>
              <a:ext uri="{FF2B5EF4-FFF2-40B4-BE49-F238E27FC236}">
                <a16:creationId xmlns:a16="http://schemas.microsoft.com/office/drawing/2014/main" id="{40C33AB6-D904-4CA2-B869-941512E458A1}"/>
              </a:ext>
            </a:extLst>
          </p:cNvPr>
          <p:cNvSpPr>
            <a:spLocks noEditPoints="1"/>
          </p:cNvSpPr>
          <p:nvPr/>
        </p:nvSpPr>
        <p:spPr bwMode="auto">
          <a:xfrm>
            <a:off x="741363" y="3021013"/>
            <a:ext cx="249238" cy="260350"/>
          </a:xfrm>
          <a:custGeom>
            <a:avLst/>
            <a:gdLst>
              <a:gd name="T0" fmla="*/ 129 w 157"/>
              <a:gd name="T1" fmla="*/ 139 h 164"/>
              <a:gd name="T2" fmla="*/ 123 w 157"/>
              <a:gd name="T3" fmla="*/ 137 h 164"/>
              <a:gd name="T4" fmla="*/ 123 w 157"/>
              <a:gd name="T5" fmla="*/ 125 h 164"/>
              <a:gd name="T6" fmla="*/ 123 w 157"/>
              <a:gd name="T7" fmla="*/ 40 h 164"/>
              <a:gd name="T8" fmla="*/ 123 w 157"/>
              <a:gd name="T9" fmla="*/ 28 h 164"/>
              <a:gd name="T10" fmla="*/ 135 w 157"/>
              <a:gd name="T11" fmla="*/ 28 h 164"/>
              <a:gd name="T12" fmla="*/ 157 w 157"/>
              <a:gd name="T13" fmla="*/ 82 h 164"/>
              <a:gd name="T14" fmla="*/ 135 w 157"/>
              <a:gd name="T15" fmla="*/ 137 h 164"/>
              <a:gd name="T16" fmla="*/ 129 w 157"/>
              <a:gd name="T17" fmla="*/ 139 h 164"/>
              <a:gd name="T18" fmla="*/ 98 w 157"/>
              <a:gd name="T19" fmla="*/ 123 h 164"/>
              <a:gd name="T20" fmla="*/ 92 w 157"/>
              <a:gd name="T21" fmla="*/ 121 h 164"/>
              <a:gd name="T22" fmla="*/ 92 w 157"/>
              <a:gd name="T23" fmla="*/ 109 h 164"/>
              <a:gd name="T24" fmla="*/ 92 w 157"/>
              <a:gd name="T25" fmla="*/ 56 h 164"/>
              <a:gd name="T26" fmla="*/ 92 w 157"/>
              <a:gd name="T27" fmla="*/ 44 h 164"/>
              <a:gd name="T28" fmla="*/ 104 w 157"/>
              <a:gd name="T29" fmla="*/ 44 h 164"/>
              <a:gd name="T30" fmla="*/ 104 w 157"/>
              <a:gd name="T31" fmla="*/ 121 h 164"/>
              <a:gd name="T32" fmla="*/ 98 w 157"/>
              <a:gd name="T33" fmla="*/ 123 h 164"/>
              <a:gd name="T34" fmla="*/ 72 w 157"/>
              <a:gd name="T35" fmla="*/ 5 h 164"/>
              <a:gd name="T36" fmla="*/ 80 w 157"/>
              <a:gd name="T37" fmla="*/ 8 h 164"/>
              <a:gd name="T38" fmla="*/ 80 w 157"/>
              <a:gd name="T39" fmla="*/ 156 h 164"/>
              <a:gd name="T40" fmla="*/ 72 w 157"/>
              <a:gd name="T41" fmla="*/ 160 h 164"/>
              <a:gd name="T42" fmla="*/ 29 w 157"/>
              <a:gd name="T43" fmla="*/ 117 h 164"/>
              <a:gd name="T44" fmla="*/ 0 w 157"/>
              <a:gd name="T45" fmla="*/ 117 h 164"/>
              <a:gd name="T46" fmla="*/ 0 w 157"/>
              <a:gd name="T47" fmla="*/ 48 h 164"/>
              <a:gd name="T48" fmla="*/ 29 w 157"/>
              <a:gd name="T49" fmla="*/ 48 h 164"/>
              <a:gd name="T50" fmla="*/ 72 w 157"/>
              <a:gd name="T51" fmla="*/ 5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7" h="164">
                <a:moveTo>
                  <a:pt x="129" y="139"/>
                </a:moveTo>
                <a:cubicBezTo>
                  <a:pt x="126" y="139"/>
                  <a:pt x="124" y="139"/>
                  <a:pt x="123" y="137"/>
                </a:cubicBezTo>
                <a:cubicBezTo>
                  <a:pt x="119" y="134"/>
                  <a:pt x="119" y="128"/>
                  <a:pt x="123" y="125"/>
                </a:cubicBezTo>
                <a:cubicBezTo>
                  <a:pt x="146" y="101"/>
                  <a:pt x="146" y="63"/>
                  <a:pt x="123" y="40"/>
                </a:cubicBezTo>
                <a:cubicBezTo>
                  <a:pt x="119" y="37"/>
                  <a:pt x="119" y="31"/>
                  <a:pt x="123" y="28"/>
                </a:cubicBezTo>
                <a:cubicBezTo>
                  <a:pt x="126" y="24"/>
                  <a:pt x="131" y="24"/>
                  <a:pt x="135" y="28"/>
                </a:cubicBezTo>
                <a:cubicBezTo>
                  <a:pt x="149" y="42"/>
                  <a:pt x="157" y="62"/>
                  <a:pt x="157" y="82"/>
                </a:cubicBezTo>
                <a:cubicBezTo>
                  <a:pt x="157" y="103"/>
                  <a:pt x="149" y="122"/>
                  <a:pt x="135" y="137"/>
                </a:cubicBezTo>
                <a:cubicBezTo>
                  <a:pt x="133" y="139"/>
                  <a:pt x="131" y="139"/>
                  <a:pt x="129" y="139"/>
                </a:cubicBezTo>
                <a:close/>
                <a:moveTo>
                  <a:pt x="98" y="123"/>
                </a:moveTo>
                <a:cubicBezTo>
                  <a:pt x="96" y="123"/>
                  <a:pt x="94" y="122"/>
                  <a:pt x="92" y="121"/>
                </a:cubicBezTo>
                <a:cubicBezTo>
                  <a:pt x="89" y="117"/>
                  <a:pt x="89" y="112"/>
                  <a:pt x="92" y="109"/>
                </a:cubicBezTo>
                <a:cubicBezTo>
                  <a:pt x="107" y="94"/>
                  <a:pt x="107" y="71"/>
                  <a:pt x="92" y="56"/>
                </a:cubicBezTo>
                <a:cubicBezTo>
                  <a:pt x="89" y="53"/>
                  <a:pt x="89" y="47"/>
                  <a:pt x="92" y="44"/>
                </a:cubicBezTo>
                <a:cubicBezTo>
                  <a:pt x="95" y="41"/>
                  <a:pt x="101" y="41"/>
                  <a:pt x="104" y="44"/>
                </a:cubicBezTo>
                <a:cubicBezTo>
                  <a:pt x="125" y="65"/>
                  <a:pt x="125" y="100"/>
                  <a:pt x="104" y="121"/>
                </a:cubicBezTo>
                <a:cubicBezTo>
                  <a:pt x="103" y="122"/>
                  <a:pt x="100" y="123"/>
                  <a:pt x="98" y="123"/>
                </a:cubicBezTo>
                <a:close/>
                <a:moveTo>
                  <a:pt x="72" y="5"/>
                </a:moveTo>
                <a:cubicBezTo>
                  <a:pt x="76" y="0"/>
                  <a:pt x="80" y="2"/>
                  <a:pt x="80" y="8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0" y="163"/>
                  <a:pt x="76" y="164"/>
                  <a:pt x="72" y="160"/>
                </a:cubicBezTo>
                <a:cubicBezTo>
                  <a:pt x="29" y="117"/>
                  <a:pt x="29" y="117"/>
                  <a:pt x="29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48"/>
                  <a:pt x="0" y="48"/>
                  <a:pt x="0" y="48"/>
                </a:cubicBezTo>
                <a:cubicBezTo>
                  <a:pt x="29" y="48"/>
                  <a:pt x="29" y="48"/>
                  <a:pt x="29" y="48"/>
                </a:cubicBezTo>
                <a:lnTo>
                  <a:pt x="72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34">
            <a:extLst>
              <a:ext uri="{FF2B5EF4-FFF2-40B4-BE49-F238E27FC236}">
                <a16:creationId xmlns:a16="http://schemas.microsoft.com/office/drawing/2014/main" id="{08CE9343-BF82-44F8-9956-1F7680CA989E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3067050"/>
            <a:ext cx="254000" cy="169863"/>
          </a:xfrm>
          <a:custGeom>
            <a:avLst/>
            <a:gdLst>
              <a:gd name="T0" fmla="*/ 8 w 160"/>
              <a:gd name="T1" fmla="*/ 71 h 107"/>
              <a:gd name="T2" fmla="*/ 0 w 160"/>
              <a:gd name="T3" fmla="*/ 80 h 107"/>
              <a:gd name="T4" fmla="*/ 0 w 160"/>
              <a:gd name="T5" fmla="*/ 98 h 107"/>
              <a:gd name="T6" fmla="*/ 8 w 160"/>
              <a:gd name="T7" fmla="*/ 107 h 107"/>
              <a:gd name="T8" fmla="*/ 17 w 160"/>
              <a:gd name="T9" fmla="*/ 98 h 107"/>
              <a:gd name="T10" fmla="*/ 17 w 160"/>
              <a:gd name="T11" fmla="*/ 80 h 107"/>
              <a:gd name="T12" fmla="*/ 8 w 160"/>
              <a:gd name="T13" fmla="*/ 71 h 107"/>
              <a:gd name="T14" fmla="*/ 44 w 160"/>
              <a:gd name="T15" fmla="*/ 53 h 107"/>
              <a:gd name="T16" fmla="*/ 35 w 160"/>
              <a:gd name="T17" fmla="*/ 62 h 107"/>
              <a:gd name="T18" fmla="*/ 35 w 160"/>
              <a:gd name="T19" fmla="*/ 98 h 107"/>
              <a:gd name="T20" fmla="*/ 44 w 160"/>
              <a:gd name="T21" fmla="*/ 107 h 107"/>
              <a:gd name="T22" fmla="*/ 53 w 160"/>
              <a:gd name="T23" fmla="*/ 98 h 107"/>
              <a:gd name="T24" fmla="*/ 53 w 160"/>
              <a:gd name="T25" fmla="*/ 62 h 107"/>
              <a:gd name="T26" fmla="*/ 44 w 160"/>
              <a:gd name="T27" fmla="*/ 53 h 107"/>
              <a:gd name="T28" fmla="*/ 80 w 160"/>
              <a:gd name="T29" fmla="*/ 36 h 107"/>
              <a:gd name="T30" fmla="*/ 71 w 160"/>
              <a:gd name="T31" fmla="*/ 44 h 107"/>
              <a:gd name="T32" fmla="*/ 71 w 160"/>
              <a:gd name="T33" fmla="*/ 98 h 107"/>
              <a:gd name="T34" fmla="*/ 80 w 160"/>
              <a:gd name="T35" fmla="*/ 107 h 107"/>
              <a:gd name="T36" fmla="*/ 88 w 160"/>
              <a:gd name="T37" fmla="*/ 98 h 107"/>
              <a:gd name="T38" fmla="*/ 88 w 160"/>
              <a:gd name="T39" fmla="*/ 44 h 107"/>
              <a:gd name="T40" fmla="*/ 80 w 160"/>
              <a:gd name="T41" fmla="*/ 36 h 107"/>
              <a:gd name="T42" fmla="*/ 115 w 160"/>
              <a:gd name="T43" fmla="*/ 18 h 107"/>
              <a:gd name="T44" fmla="*/ 106 w 160"/>
              <a:gd name="T45" fmla="*/ 27 h 107"/>
              <a:gd name="T46" fmla="*/ 106 w 160"/>
              <a:gd name="T47" fmla="*/ 98 h 107"/>
              <a:gd name="T48" fmla="*/ 115 w 160"/>
              <a:gd name="T49" fmla="*/ 107 h 107"/>
              <a:gd name="T50" fmla="*/ 124 w 160"/>
              <a:gd name="T51" fmla="*/ 98 h 107"/>
              <a:gd name="T52" fmla="*/ 124 w 160"/>
              <a:gd name="T53" fmla="*/ 27 h 107"/>
              <a:gd name="T54" fmla="*/ 115 w 160"/>
              <a:gd name="T55" fmla="*/ 18 h 107"/>
              <a:gd name="T56" fmla="*/ 151 w 160"/>
              <a:gd name="T57" fmla="*/ 0 h 107"/>
              <a:gd name="T58" fmla="*/ 142 w 160"/>
              <a:gd name="T59" fmla="*/ 9 h 107"/>
              <a:gd name="T60" fmla="*/ 142 w 160"/>
              <a:gd name="T61" fmla="*/ 98 h 107"/>
              <a:gd name="T62" fmla="*/ 151 w 160"/>
              <a:gd name="T63" fmla="*/ 107 h 107"/>
              <a:gd name="T64" fmla="*/ 160 w 160"/>
              <a:gd name="T65" fmla="*/ 98 h 107"/>
              <a:gd name="T66" fmla="*/ 160 w 160"/>
              <a:gd name="T67" fmla="*/ 9 h 107"/>
              <a:gd name="T68" fmla="*/ 151 w 160"/>
              <a:gd name="T69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07">
                <a:moveTo>
                  <a:pt x="8" y="71"/>
                </a:moveTo>
                <a:cubicBezTo>
                  <a:pt x="4" y="71"/>
                  <a:pt x="0" y="75"/>
                  <a:pt x="0" y="80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3"/>
                  <a:pt x="4" y="107"/>
                  <a:pt x="8" y="107"/>
                </a:cubicBezTo>
                <a:cubicBezTo>
                  <a:pt x="13" y="107"/>
                  <a:pt x="17" y="103"/>
                  <a:pt x="17" y="98"/>
                </a:cubicBezTo>
                <a:cubicBezTo>
                  <a:pt x="17" y="80"/>
                  <a:pt x="17" y="80"/>
                  <a:pt x="17" y="80"/>
                </a:cubicBezTo>
                <a:cubicBezTo>
                  <a:pt x="17" y="75"/>
                  <a:pt x="13" y="71"/>
                  <a:pt x="8" y="71"/>
                </a:cubicBezTo>
                <a:close/>
                <a:moveTo>
                  <a:pt x="44" y="53"/>
                </a:moveTo>
                <a:cubicBezTo>
                  <a:pt x="39" y="53"/>
                  <a:pt x="35" y="57"/>
                  <a:pt x="35" y="62"/>
                </a:cubicBezTo>
                <a:cubicBezTo>
                  <a:pt x="35" y="98"/>
                  <a:pt x="35" y="98"/>
                  <a:pt x="35" y="98"/>
                </a:cubicBezTo>
                <a:cubicBezTo>
                  <a:pt x="35" y="103"/>
                  <a:pt x="39" y="107"/>
                  <a:pt x="44" y="107"/>
                </a:cubicBezTo>
                <a:cubicBezTo>
                  <a:pt x="49" y="107"/>
                  <a:pt x="53" y="103"/>
                  <a:pt x="53" y="98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57"/>
                  <a:pt x="49" y="53"/>
                  <a:pt x="44" y="53"/>
                </a:cubicBezTo>
                <a:close/>
                <a:moveTo>
                  <a:pt x="80" y="36"/>
                </a:moveTo>
                <a:cubicBezTo>
                  <a:pt x="75" y="36"/>
                  <a:pt x="71" y="40"/>
                  <a:pt x="71" y="44"/>
                </a:cubicBezTo>
                <a:cubicBezTo>
                  <a:pt x="71" y="98"/>
                  <a:pt x="71" y="98"/>
                  <a:pt x="71" y="98"/>
                </a:cubicBezTo>
                <a:cubicBezTo>
                  <a:pt x="71" y="103"/>
                  <a:pt x="75" y="107"/>
                  <a:pt x="80" y="107"/>
                </a:cubicBezTo>
                <a:cubicBezTo>
                  <a:pt x="84" y="107"/>
                  <a:pt x="88" y="103"/>
                  <a:pt x="88" y="9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0"/>
                  <a:pt x="84" y="36"/>
                  <a:pt x="80" y="36"/>
                </a:cubicBezTo>
                <a:close/>
                <a:moveTo>
                  <a:pt x="115" y="18"/>
                </a:moveTo>
                <a:cubicBezTo>
                  <a:pt x="110" y="18"/>
                  <a:pt x="106" y="22"/>
                  <a:pt x="106" y="2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6" y="103"/>
                  <a:pt x="110" y="107"/>
                  <a:pt x="115" y="107"/>
                </a:cubicBezTo>
                <a:cubicBezTo>
                  <a:pt x="120" y="107"/>
                  <a:pt x="124" y="103"/>
                  <a:pt x="124" y="98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4" y="22"/>
                  <a:pt x="120" y="18"/>
                  <a:pt x="115" y="18"/>
                </a:cubicBezTo>
                <a:close/>
                <a:moveTo>
                  <a:pt x="151" y="0"/>
                </a:moveTo>
                <a:cubicBezTo>
                  <a:pt x="146" y="0"/>
                  <a:pt x="142" y="4"/>
                  <a:pt x="142" y="9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42" y="103"/>
                  <a:pt x="146" y="107"/>
                  <a:pt x="151" y="107"/>
                </a:cubicBezTo>
                <a:cubicBezTo>
                  <a:pt x="156" y="107"/>
                  <a:pt x="160" y="103"/>
                  <a:pt x="160" y="98"/>
                </a:cubicBezTo>
                <a:cubicBezTo>
                  <a:pt x="160" y="9"/>
                  <a:pt x="160" y="9"/>
                  <a:pt x="160" y="9"/>
                </a:cubicBezTo>
                <a:cubicBezTo>
                  <a:pt x="160" y="4"/>
                  <a:pt x="156" y="0"/>
                  <a:pt x="1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35">
            <a:extLst>
              <a:ext uri="{FF2B5EF4-FFF2-40B4-BE49-F238E27FC236}">
                <a16:creationId xmlns:a16="http://schemas.microsoft.com/office/drawing/2014/main" id="{F2D6EFEC-09BB-473B-A186-C8D416C54896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3027363"/>
            <a:ext cx="254000" cy="230188"/>
          </a:xfrm>
          <a:custGeom>
            <a:avLst/>
            <a:gdLst>
              <a:gd name="T0" fmla="*/ 146 w 160"/>
              <a:gd name="T1" fmla="*/ 59 h 145"/>
              <a:gd name="T2" fmla="*/ 15 w 160"/>
              <a:gd name="T3" fmla="*/ 59 h 145"/>
              <a:gd name="T4" fmla="*/ 0 w 160"/>
              <a:gd name="T5" fmla="*/ 45 h 145"/>
              <a:gd name="T6" fmla="*/ 160 w 160"/>
              <a:gd name="T7" fmla="*/ 45 h 145"/>
              <a:gd name="T8" fmla="*/ 146 w 160"/>
              <a:gd name="T9" fmla="*/ 59 h 145"/>
              <a:gd name="T10" fmla="*/ 139 w 160"/>
              <a:gd name="T11" fmla="*/ 66 h 145"/>
              <a:gd name="T12" fmla="*/ 124 w 160"/>
              <a:gd name="T13" fmla="*/ 81 h 145"/>
              <a:gd name="T14" fmla="*/ 37 w 160"/>
              <a:gd name="T15" fmla="*/ 81 h 145"/>
              <a:gd name="T16" fmla="*/ 22 w 160"/>
              <a:gd name="T17" fmla="*/ 66 h 145"/>
              <a:gd name="T18" fmla="*/ 139 w 160"/>
              <a:gd name="T19" fmla="*/ 66 h 145"/>
              <a:gd name="T20" fmla="*/ 117 w 160"/>
              <a:gd name="T21" fmla="*/ 88 h 145"/>
              <a:gd name="T22" fmla="*/ 102 w 160"/>
              <a:gd name="T23" fmla="*/ 103 h 145"/>
              <a:gd name="T24" fmla="*/ 59 w 160"/>
              <a:gd name="T25" fmla="*/ 103 h 145"/>
              <a:gd name="T26" fmla="*/ 44 w 160"/>
              <a:gd name="T27" fmla="*/ 88 h 145"/>
              <a:gd name="T28" fmla="*/ 117 w 160"/>
              <a:gd name="T29" fmla="*/ 88 h 145"/>
              <a:gd name="T30" fmla="*/ 80 w 160"/>
              <a:gd name="T31" fmla="*/ 104 h 145"/>
              <a:gd name="T32" fmla="*/ 101 w 160"/>
              <a:gd name="T33" fmla="*/ 125 h 145"/>
              <a:gd name="T34" fmla="*/ 80 w 160"/>
              <a:gd name="T35" fmla="*/ 145 h 145"/>
              <a:gd name="T36" fmla="*/ 60 w 160"/>
              <a:gd name="T37" fmla="*/ 125 h 145"/>
              <a:gd name="T38" fmla="*/ 80 w 160"/>
              <a:gd name="T39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45">
                <a:moveTo>
                  <a:pt x="146" y="59"/>
                </a:moveTo>
                <a:cubicBezTo>
                  <a:pt x="110" y="23"/>
                  <a:pt x="51" y="23"/>
                  <a:pt x="15" y="59"/>
                </a:cubicBezTo>
                <a:cubicBezTo>
                  <a:pt x="0" y="45"/>
                  <a:pt x="0" y="45"/>
                  <a:pt x="0" y="45"/>
                </a:cubicBezTo>
                <a:cubicBezTo>
                  <a:pt x="45" y="0"/>
                  <a:pt x="116" y="0"/>
                  <a:pt x="160" y="45"/>
                </a:cubicBezTo>
                <a:cubicBezTo>
                  <a:pt x="146" y="59"/>
                  <a:pt x="146" y="59"/>
                  <a:pt x="146" y="59"/>
                </a:cubicBezTo>
                <a:close/>
                <a:moveTo>
                  <a:pt x="139" y="66"/>
                </a:moveTo>
                <a:cubicBezTo>
                  <a:pt x="124" y="81"/>
                  <a:pt x="124" y="81"/>
                  <a:pt x="124" y="81"/>
                </a:cubicBezTo>
                <a:cubicBezTo>
                  <a:pt x="100" y="57"/>
                  <a:pt x="61" y="57"/>
                  <a:pt x="37" y="81"/>
                </a:cubicBezTo>
                <a:cubicBezTo>
                  <a:pt x="22" y="66"/>
                  <a:pt x="22" y="66"/>
                  <a:pt x="22" y="66"/>
                </a:cubicBezTo>
                <a:cubicBezTo>
                  <a:pt x="54" y="34"/>
                  <a:pt x="106" y="34"/>
                  <a:pt x="139" y="66"/>
                </a:cubicBezTo>
                <a:close/>
                <a:moveTo>
                  <a:pt x="117" y="88"/>
                </a:moveTo>
                <a:cubicBezTo>
                  <a:pt x="102" y="103"/>
                  <a:pt x="102" y="103"/>
                  <a:pt x="102" y="103"/>
                </a:cubicBezTo>
                <a:cubicBezTo>
                  <a:pt x="90" y="91"/>
                  <a:pt x="71" y="91"/>
                  <a:pt x="59" y="103"/>
                </a:cubicBezTo>
                <a:cubicBezTo>
                  <a:pt x="44" y="88"/>
                  <a:pt x="44" y="88"/>
                  <a:pt x="44" y="88"/>
                </a:cubicBezTo>
                <a:cubicBezTo>
                  <a:pt x="64" y="68"/>
                  <a:pt x="97" y="68"/>
                  <a:pt x="117" y="88"/>
                </a:cubicBezTo>
                <a:close/>
                <a:moveTo>
                  <a:pt x="80" y="104"/>
                </a:moveTo>
                <a:cubicBezTo>
                  <a:pt x="92" y="104"/>
                  <a:pt x="101" y="113"/>
                  <a:pt x="101" y="125"/>
                </a:cubicBezTo>
                <a:cubicBezTo>
                  <a:pt x="101" y="136"/>
                  <a:pt x="92" y="145"/>
                  <a:pt x="80" y="145"/>
                </a:cubicBezTo>
                <a:cubicBezTo>
                  <a:pt x="69" y="145"/>
                  <a:pt x="60" y="136"/>
                  <a:pt x="60" y="125"/>
                </a:cubicBezTo>
                <a:cubicBezTo>
                  <a:pt x="60" y="113"/>
                  <a:pt x="69" y="104"/>
                  <a:pt x="80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36">
            <a:extLst>
              <a:ext uri="{FF2B5EF4-FFF2-40B4-BE49-F238E27FC236}">
                <a16:creationId xmlns:a16="http://schemas.microsoft.com/office/drawing/2014/main" id="{2EE0A5D5-40B2-4050-AD5A-75B5594B6EA0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3028950"/>
            <a:ext cx="254000" cy="242888"/>
          </a:xfrm>
          <a:custGeom>
            <a:avLst/>
            <a:gdLst>
              <a:gd name="T0" fmla="*/ 77 w 160"/>
              <a:gd name="T1" fmla="*/ 68 h 153"/>
              <a:gd name="T2" fmla="*/ 91 w 160"/>
              <a:gd name="T3" fmla="*/ 12 h 153"/>
              <a:gd name="T4" fmla="*/ 32 w 160"/>
              <a:gd name="T5" fmla="*/ 12 h 153"/>
              <a:gd name="T6" fmla="*/ 18 w 160"/>
              <a:gd name="T7" fmla="*/ 64 h 153"/>
              <a:gd name="T8" fmla="*/ 77 w 160"/>
              <a:gd name="T9" fmla="*/ 68 h 153"/>
              <a:gd name="T10" fmla="*/ 101 w 160"/>
              <a:gd name="T11" fmla="*/ 22 h 153"/>
              <a:gd name="T12" fmla="*/ 85 w 160"/>
              <a:gd name="T13" fmla="*/ 76 h 153"/>
              <a:gd name="T14" fmla="*/ 145 w 160"/>
              <a:gd name="T15" fmla="*/ 80 h 153"/>
              <a:gd name="T16" fmla="*/ 160 w 160"/>
              <a:gd name="T17" fmla="*/ 26 h 153"/>
              <a:gd name="T18" fmla="*/ 101 w 160"/>
              <a:gd name="T19" fmla="*/ 22 h 153"/>
              <a:gd name="T20" fmla="*/ 14 w 160"/>
              <a:gd name="T21" fmla="*/ 76 h 153"/>
              <a:gd name="T22" fmla="*/ 0 w 160"/>
              <a:gd name="T23" fmla="*/ 129 h 153"/>
              <a:gd name="T24" fmla="*/ 60 w 160"/>
              <a:gd name="T25" fmla="*/ 133 h 153"/>
              <a:gd name="T26" fmla="*/ 73 w 160"/>
              <a:gd name="T27" fmla="*/ 78 h 153"/>
              <a:gd name="T28" fmla="*/ 14 w 160"/>
              <a:gd name="T29" fmla="*/ 76 h 153"/>
              <a:gd name="T30" fmla="*/ 83 w 160"/>
              <a:gd name="T31" fmla="*/ 85 h 153"/>
              <a:gd name="T32" fmla="*/ 67 w 160"/>
              <a:gd name="T33" fmla="*/ 141 h 153"/>
              <a:gd name="T34" fmla="*/ 127 w 160"/>
              <a:gd name="T35" fmla="*/ 143 h 153"/>
              <a:gd name="T36" fmla="*/ 143 w 160"/>
              <a:gd name="T37" fmla="*/ 89 h 153"/>
              <a:gd name="T38" fmla="*/ 83 w 160"/>
              <a:gd name="T39" fmla="*/ 8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53">
                <a:moveTo>
                  <a:pt x="77" y="68"/>
                </a:moveTo>
                <a:cubicBezTo>
                  <a:pt x="82" y="49"/>
                  <a:pt x="89" y="33"/>
                  <a:pt x="91" y="12"/>
                </a:cubicBezTo>
                <a:cubicBezTo>
                  <a:pt x="75" y="5"/>
                  <a:pt x="47" y="0"/>
                  <a:pt x="32" y="12"/>
                </a:cubicBezTo>
                <a:cubicBezTo>
                  <a:pt x="28" y="30"/>
                  <a:pt x="22" y="46"/>
                  <a:pt x="18" y="64"/>
                </a:cubicBezTo>
                <a:cubicBezTo>
                  <a:pt x="38" y="58"/>
                  <a:pt x="61" y="61"/>
                  <a:pt x="77" y="68"/>
                </a:cubicBezTo>
                <a:close/>
                <a:moveTo>
                  <a:pt x="101" y="22"/>
                </a:moveTo>
                <a:cubicBezTo>
                  <a:pt x="95" y="39"/>
                  <a:pt x="90" y="58"/>
                  <a:pt x="85" y="76"/>
                </a:cubicBezTo>
                <a:cubicBezTo>
                  <a:pt x="97" y="88"/>
                  <a:pt x="128" y="88"/>
                  <a:pt x="145" y="80"/>
                </a:cubicBezTo>
                <a:cubicBezTo>
                  <a:pt x="151" y="63"/>
                  <a:pt x="154" y="43"/>
                  <a:pt x="160" y="26"/>
                </a:cubicBezTo>
                <a:cubicBezTo>
                  <a:pt x="141" y="32"/>
                  <a:pt x="116" y="31"/>
                  <a:pt x="101" y="22"/>
                </a:cubicBezTo>
                <a:close/>
                <a:moveTo>
                  <a:pt x="14" y="76"/>
                </a:moveTo>
                <a:cubicBezTo>
                  <a:pt x="9" y="93"/>
                  <a:pt x="3" y="109"/>
                  <a:pt x="0" y="129"/>
                </a:cubicBezTo>
                <a:cubicBezTo>
                  <a:pt x="20" y="120"/>
                  <a:pt x="42" y="125"/>
                  <a:pt x="60" y="133"/>
                </a:cubicBezTo>
                <a:cubicBezTo>
                  <a:pt x="62" y="113"/>
                  <a:pt x="70" y="98"/>
                  <a:pt x="73" y="78"/>
                </a:cubicBezTo>
                <a:cubicBezTo>
                  <a:pt x="60" y="69"/>
                  <a:pt x="29" y="66"/>
                  <a:pt x="14" y="76"/>
                </a:cubicBezTo>
                <a:close/>
                <a:moveTo>
                  <a:pt x="83" y="85"/>
                </a:moveTo>
                <a:cubicBezTo>
                  <a:pt x="77" y="102"/>
                  <a:pt x="71" y="121"/>
                  <a:pt x="67" y="141"/>
                </a:cubicBezTo>
                <a:cubicBezTo>
                  <a:pt x="82" y="152"/>
                  <a:pt x="111" y="153"/>
                  <a:pt x="127" y="143"/>
                </a:cubicBezTo>
                <a:cubicBezTo>
                  <a:pt x="132" y="125"/>
                  <a:pt x="137" y="107"/>
                  <a:pt x="143" y="89"/>
                </a:cubicBezTo>
                <a:cubicBezTo>
                  <a:pt x="124" y="97"/>
                  <a:pt x="98" y="96"/>
                  <a:pt x="83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37">
            <a:extLst>
              <a:ext uri="{FF2B5EF4-FFF2-40B4-BE49-F238E27FC236}">
                <a16:creationId xmlns:a16="http://schemas.microsoft.com/office/drawing/2014/main" id="{F62F89A6-63BC-427E-B1D7-56446CB0BF35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2473325"/>
            <a:ext cx="257175" cy="257175"/>
          </a:xfrm>
          <a:custGeom>
            <a:avLst/>
            <a:gdLst>
              <a:gd name="T0" fmla="*/ 156 w 162"/>
              <a:gd name="T1" fmla="*/ 156 h 162"/>
              <a:gd name="T2" fmla="*/ 135 w 162"/>
              <a:gd name="T3" fmla="*/ 156 h 162"/>
              <a:gd name="T4" fmla="*/ 108 w 162"/>
              <a:gd name="T5" fmla="*/ 130 h 162"/>
              <a:gd name="T6" fmla="*/ 70 w 162"/>
              <a:gd name="T7" fmla="*/ 141 h 162"/>
              <a:gd name="T8" fmla="*/ 0 w 162"/>
              <a:gd name="T9" fmla="*/ 71 h 162"/>
              <a:gd name="T10" fmla="*/ 70 w 162"/>
              <a:gd name="T11" fmla="*/ 0 h 162"/>
              <a:gd name="T12" fmla="*/ 141 w 162"/>
              <a:gd name="T13" fmla="*/ 71 h 162"/>
              <a:gd name="T14" fmla="*/ 129 w 162"/>
              <a:gd name="T15" fmla="*/ 108 h 162"/>
              <a:gd name="T16" fmla="*/ 156 w 162"/>
              <a:gd name="T17" fmla="*/ 135 h 162"/>
              <a:gd name="T18" fmla="*/ 156 w 162"/>
              <a:gd name="T19" fmla="*/ 156 h 162"/>
              <a:gd name="T20" fmla="*/ 70 w 162"/>
              <a:gd name="T21" fmla="*/ 20 h 162"/>
              <a:gd name="T22" fmla="*/ 20 w 162"/>
              <a:gd name="T23" fmla="*/ 71 h 162"/>
              <a:gd name="T24" fmla="*/ 70 w 162"/>
              <a:gd name="T25" fmla="*/ 121 h 162"/>
              <a:gd name="T26" fmla="*/ 121 w 162"/>
              <a:gd name="T27" fmla="*/ 71 h 162"/>
              <a:gd name="T28" fmla="*/ 70 w 162"/>
              <a:gd name="T29" fmla="*/ 20 h 162"/>
              <a:gd name="T30" fmla="*/ 90 w 162"/>
              <a:gd name="T31" fmla="*/ 81 h 162"/>
              <a:gd name="T32" fmla="*/ 50 w 162"/>
              <a:gd name="T33" fmla="*/ 81 h 162"/>
              <a:gd name="T34" fmla="*/ 40 w 162"/>
              <a:gd name="T35" fmla="*/ 71 h 162"/>
              <a:gd name="T36" fmla="*/ 50 w 162"/>
              <a:gd name="T37" fmla="*/ 61 h 162"/>
              <a:gd name="T38" fmla="*/ 90 w 162"/>
              <a:gd name="T39" fmla="*/ 61 h 162"/>
              <a:gd name="T40" fmla="*/ 101 w 162"/>
              <a:gd name="T41" fmla="*/ 71 h 162"/>
              <a:gd name="T42" fmla="*/ 90 w 162"/>
              <a:gd name="T43" fmla="*/ 8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2" h="162">
                <a:moveTo>
                  <a:pt x="156" y="156"/>
                </a:moveTo>
                <a:cubicBezTo>
                  <a:pt x="150" y="162"/>
                  <a:pt x="141" y="162"/>
                  <a:pt x="135" y="156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97" y="137"/>
                  <a:pt x="84" y="141"/>
                  <a:pt x="70" y="141"/>
                </a:cubicBezTo>
                <a:cubicBezTo>
                  <a:pt x="32" y="141"/>
                  <a:pt x="0" y="109"/>
                  <a:pt x="0" y="71"/>
                </a:cubicBezTo>
                <a:cubicBezTo>
                  <a:pt x="0" y="32"/>
                  <a:pt x="32" y="0"/>
                  <a:pt x="70" y="0"/>
                </a:cubicBezTo>
                <a:cubicBezTo>
                  <a:pt x="109" y="0"/>
                  <a:pt x="141" y="32"/>
                  <a:pt x="141" y="71"/>
                </a:cubicBezTo>
                <a:cubicBezTo>
                  <a:pt x="141" y="84"/>
                  <a:pt x="136" y="97"/>
                  <a:pt x="129" y="108"/>
                </a:cubicBezTo>
                <a:cubicBezTo>
                  <a:pt x="156" y="135"/>
                  <a:pt x="156" y="135"/>
                  <a:pt x="156" y="135"/>
                </a:cubicBezTo>
                <a:cubicBezTo>
                  <a:pt x="162" y="141"/>
                  <a:pt x="162" y="150"/>
                  <a:pt x="156" y="156"/>
                </a:cubicBezTo>
                <a:close/>
                <a:moveTo>
                  <a:pt x="70" y="20"/>
                </a:moveTo>
                <a:cubicBezTo>
                  <a:pt x="43" y="20"/>
                  <a:pt x="20" y="43"/>
                  <a:pt x="20" y="71"/>
                </a:cubicBezTo>
                <a:cubicBezTo>
                  <a:pt x="20" y="98"/>
                  <a:pt x="43" y="121"/>
                  <a:pt x="70" y="121"/>
                </a:cubicBezTo>
                <a:cubicBezTo>
                  <a:pt x="98" y="121"/>
                  <a:pt x="121" y="98"/>
                  <a:pt x="121" y="71"/>
                </a:cubicBezTo>
                <a:cubicBezTo>
                  <a:pt x="121" y="43"/>
                  <a:pt x="98" y="20"/>
                  <a:pt x="70" y="20"/>
                </a:cubicBezTo>
                <a:close/>
                <a:moveTo>
                  <a:pt x="90" y="81"/>
                </a:moveTo>
                <a:cubicBezTo>
                  <a:pt x="50" y="81"/>
                  <a:pt x="50" y="81"/>
                  <a:pt x="50" y="81"/>
                </a:cubicBezTo>
                <a:cubicBezTo>
                  <a:pt x="45" y="81"/>
                  <a:pt x="40" y="76"/>
                  <a:pt x="40" y="71"/>
                </a:cubicBezTo>
                <a:cubicBezTo>
                  <a:pt x="40" y="65"/>
                  <a:pt x="45" y="61"/>
                  <a:pt x="50" y="61"/>
                </a:cubicBezTo>
                <a:cubicBezTo>
                  <a:pt x="90" y="61"/>
                  <a:pt x="90" y="61"/>
                  <a:pt x="90" y="61"/>
                </a:cubicBezTo>
                <a:cubicBezTo>
                  <a:pt x="96" y="61"/>
                  <a:pt x="101" y="65"/>
                  <a:pt x="101" y="71"/>
                </a:cubicBezTo>
                <a:cubicBezTo>
                  <a:pt x="101" y="76"/>
                  <a:pt x="96" y="81"/>
                  <a:pt x="90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38">
            <a:extLst>
              <a:ext uri="{FF2B5EF4-FFF2-40B4-BE49-F238E27FC236}">
                <a16:creationId xmlns:a16="http://schemas.microsoft.com/office/drawing/2014/main" id="{E908E57D-2FEF-4601-867B-D38315066EB6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2473325"/>
            <a:ext cx="254000" cy="254000"/>
          </a:xfrm>
          <a:custGeom>
            <a:avLst/>
            <a:gdLst>
              <a:gd name="T0" fmla="*/ 157 w 160"/>
              <a:gd name="T1" fmla="*/ 139 h 160"/>
              <a:gd name="T2" fmla="*/ 124 w 160"/>
              <a:gd name="T3" fmla="*/ 107 h 160"/>
              <a:gd name="T4" fmla="*/ 136 w 160"/>
              <a:gd name="T5" fmla="*/ 68 h 160"/>
              <a:gd name="T6" fmla="*/ 130 w 160"/>
              <a:gd name="T7" fmla="*/ 42 h 160"/>
              <a:gd name="T8" fmla="*/ 116 w 160"/>
              <a:gd name="T9" fmla="*/ 20 h 160"/>
              <a:gd name="T10" fmla="*/ 94 w 160"/>
              <a:gd name="T11" fmla="*/ 6 h 160"/>
              <a:gd name="T12" fmla="*/ 68 w 160"/>
              <a:gd name="T13" fmla="*/ 0 h 160"/>
              <a:gd name="T14" fmla="*/ 42 w 160"/>
              <a:gd name="T15" fmla="*/ 6 h 160"/>
              <a:gd name="T16" fmla="*/ 20 w 160"/>
              <a:gd name="T17" fmla="*/ 20 h 160"/>
              <a:gd name="T18" fmla="*/ 6 w 160"/>
              <a:gd name="T19" fmla="*/ 42 h 160"/>
              <a:gd name="T20" fmla="*/ 0 w 160"/>
              <a:gd name="T21" fmla="*/ 68 h 160"/>
              <a:gd name="T22" fmla="*/ 6 w 160"/>
              <a:gd name="T23" fmla="*/ 94 h 160"/>
              <a:gd name="T24" fmla="*/ 20 w 160"/>
              <a:gd name="T25" fmla="*/ 116 h 160"/>
              <a:gd name="T26" fmla="*/ 42 w 160"/>
              <a:gd name="T27" fmla="*/ 131 h 160"/>
              <a:gd name="T28" fmla="*/ 68 w 160"/>
              <a:gd name="T29" fmla="*/ 136 h 160"/>
              <a:gd name="T30" fmla="*/ 106 w 160"/>
              <a:gd name="T31" fmla="*/ 124 h 160"/>
              <a:gd name="T32" fmla="*/ 139 w 160"/>
              <a:gd name="T33" fmla="*/ 157 h 160"/>
              <a:gd name="T34" fmla="*/ 148 w 160"/>
              <a:gd name="T35" fmla="*/ 160 h 160"/>
              <a:gd name="T36" fmla="*/ 157 w 160"/>
              <a:gd name="T37" fmla="*/ 157 h 160"/>
              <a:gd name="T38" fmla="*/ 160 w 160"/>
              <a:gd name="T39" fmla="*/ 148 h 160"/>
              <a:gd name="T40" fmla="*/ 157 w 160"/>
              <a:gd name="T41" fmla="*/ 139 h 160"/>
              <a:gd name="T42" fmla="*/ 98 w 160"/>
              <a:gd name="T43" fmla="*/ 99 h 160"/>
              <a:gd name="T44" fmla="*/ 68 w 160"/>
              <a:gd name="T45" fmla="*/ 111 h 160"/>
              <a:gd name="T46" fmla="*/ 37 w 160"/>
              <a:gd name="T47" fmla="*/ 99 h 160"/>
              <a:gd name="T48" fmla="*/ 25 w 160"/>
              <a:gd name="T49" fmla="*/ 68 h 160"/>
              <a:gd name="T50" fmla="*/ 37 w 160"/>
              <a:gd name="T51" fmla="*/ 38 h 160"/>
              <a:gd name="T52" fmla="*/ 68 w 160"/>
              <a:gd name="T53" fmla="*/ 25 h 160"/>
              <a:gd name="T54" fmla="*/ 98 w 160"/>
              <a:gd name="T55" fmla="*/ 38 h 160"/>
              <a:gd name="T56" fmla="*/ 111 w 160"/>
              <a:gd name="T57" fmla="*/ 68 h 160"/>
              <a:gd name="T58" fmla="*/ 98 w 160"/>
              <a:gd name="T59" fmla="*/ 99 h 160"/>
              <a:gd name="T60" fmla="*/ 96 w 160"/>
              <a:gd name="T61" fmla="*/ 62 h 160"/>
              <a:gd name="T62" fmla="*/ 74 w 160"/>
              <a:gd name="T63" fmla="*/ 62 h 160"/>
              <a:gd name="T64" fmla="*/ 74 w 160"/>
              <a:gd name="T65" fmla="*/ 40 h 160"/>
              <a:gd name="T66" fmla="*/ 73 w 160"/>
              <a:gd name="T67" fmla="*/ 38 h 160"/>
              <a:gd name="T68" fmla="*/ 71 w 160"/>
              <a:gd name="T69" fmla="*/ 37 h 160"/>
              <a:gd name="T70" fmla="*/ 65 w 160"/>
              <a:gd name="T71" fmla="*/ 37 h 160"/>
              <a:gd name="T72" fmla="*/ 63 w 160"/>
              <a:gd name="T73" fmla="*/ 38 h 160"/>
              <a:gd name="T74" fmla="*/ 62 w 160"/>
              <a:gd name="T75" fmla="*/ 40 h 160"/>
              <a:gd name="T76" fmla="*/ 62 w 160"/>
              <a:gd name="T77" fmla="*/ 62 h 160"/>
              <a:gd name="T78" fmla="*/ 40 w 160"/>
              <a:gd name="T79" fmla="*/ 62 h 160"/>
              <a:gd name="T80" fmla="*/ 38 w 160"/>
              <a:gd name="T81" fmla="*/ 63 h 160"/>
              <a:gd name="T82" fmla="*/ 37 w 160"/>
              <a:gd name="T83" fmla="*/ 65 h 160"/>
              <a:gd name="T84" fmla="*/ 37 w 160"/>
              <a:gd name="T85" fmla="*/ 71 h 160"/>
              <a:gd name="T86" fmla="*/ 38 w 160"/>
              <a:gd name="T87" fmla="*/ 73 h 160"/>
              <a:gd name="T88" fmla="*/ 40 w 160"/>
              <a:gd name="T89" fmla="*/ 74 h 160"/>
              <a:gd name="T90" fmla="*/ 62 w 160"/>
              <a:gd name="T91" fmla="*/ 74 h 160"/>
              <a:gd name="T92" fmla="*/ 62 w 160"/>
              <a:gd name="T93" fmla="*/ 96 h 160"/>
              <a:gd name="T94" fmla="*/ 63 w 160"/>
              <a:gd name="T95" fmla="*/ 98 h 160"/>
              <a:gd name="T96" fmla="*/ 65 w 160"/>
              <a:gd name="T97" fmla="*/ 99 h 160"/>
              <a:gd name="T98" fmla="*/ 71 w 160"/>
              <a:gd name="T99" fmla="*/ 99 h 160"/>
              <a:gd name="T100" fmla="*/ 73 w 160"/>
              <a:gd name="T101" fmla="*/ 98 h 160"/>
              <a:gd name="T102" fmla="*/ 74 w 160"/>
              <a:gd name="T103" fmla="*/ 96 h 160"/>
              <a:gd name="T104" fmla="*/ 74 w 160"/>
              <a:gd name="T105" fmla="*/ 74 h 160"/>
              <a:gd name="T106" fmla="*/ 96 w 160"/>
              <a:gd name="T107" fmla="*/ 74 h 160"/>
              <a:gd name="T108" fmla="*/ 98 w 160"/>
              <a:gd name="T109" fmla="*/ 73 h 160"/>
              <a:gd name="T110" fmla="*/ 99 w 160"/>
              <a:gd name="T111" fmla="*/ 71 h 160"/>
              <a:gd name="T112" fmla="*/ 99 w 160"/>
              <a:gd name="T113" fmla="*/ 65 h 160"/>
              <a:gd name="T114" fmla="*/ 98 w 160"/>
              <a:gd name="T115" fmla="*/ 63 h 160"/>
              <a:gd name="T116" fmla="*/ 96 w 160"/>
              <a:gd name="T117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7" y="139"/>
                </a:moveTo>
                <a:cubicBezTo>
                  <a:pt x="124" y="107"/>
                  <a:pt x="124" y="107"/>
                  <a:pt x="124" y="107"/>
                </a:cubicBezTo>
                <a:cubicBezTo>
                  <a:pt x="132" y="95"/>
                  <a:pt x="136" y="82"/>
                  <a:pt x="136" y="68"/>
                </a:cubicBezTo>
                <a:cubicBezTo>
                  <a:pt x="136" y="59"/>
                  <a:pt x="134" y="50"/>
                  <a:pt x="130" y="42"/>
                </a:cubicBezTo>
                <a:cubicBezTo>
                  <a:pt x="127" y="33"/>
                  <a:pt x="122" y="26"/>
                  <a:pt x="116" y="20"/>
                </a:cubicBezTo>
                <a:cubicBezTo>
                  <a:pt x="110" y="14"/>
                  <a:pt x="103" y="9"/>
                  <a:pt x="94" y="6"/>
                </a:cubicBezTo>
                <a:cubicBezTo>
                  <a:pt x="86" y="2"/>
                  <a:pt x="77" y="0"/>
                  <a:pt x="68" y="0"/>
                </a:cubicBezTo>
                <a:cubicBezTo>
                  <a:pt x="59" y="0"/>
                  <a:pt x="50" y="2"/>
                  <a:pt x="42" y="6"/>
                </a:cubicBezTo>
                <a:cubicBezTo>
                  <a:pt x="33" y="9"/>
                  <a:pt x="26" y="14"/>
                  <a:pt x="20" y="20"/>
                </a:cubicBezTo>
                <a:cubicBezTo>
                  <a:pt x="14" y="26"/>
                  <a:pt x="9" y="33"/>
                  <a:pt x="6" y="42"/>
                </a:cubicBezTo>
                <a:cubicBezTo>
                  <a:pt x="2" y="50"/>
                  <a:pt x="0" y="59"/>
                  <a:pt x="0" y="68"/>
                </a:cubicBezTo>
                <a:cubicBezTo>
                  <a:pt x="0" y="77"/>
                  <a:pt x="2" y="86"/>
                  <a:pt x="6" y="94"/>
                </a:cubicBezTo>
                <a:cubicBezTo>
                  <a:pt x="9" y="103"/>
                  <a:pt x="14" y="110"/>
                  <a:pt x="20" y="116"/>
                </a:cubicBezTo>
                <a:cubicBezTo>
                  <a:pt x="26" y="122"/>
                  <a:pt x="33" y="127"/>
                  <a:pt x="42" y="131"/>
                </a:cubicBezTo>
                <a:cubicBezTo>
                  <a:pt x="50" y="134"/>
                  <a:pt x="59" y="136"/>
                  <a:pt x="68" y="136"/>
                </a:cubicBezTo>
                <a:cubicBezTo>
                  <a:pt x="82" y="136"/>
                  <a:pt x="95" y="132"/>
                  <a:pt x="106" y="124"/>
                </a:cubicBezTo>
                <a:cubicBezTo>
                  <a:pt x="139" y="157"/>
                  <a:pt x="139" y="157"/>
                  <a:pt x="139" y="157"/>
                </a:cubicBezTo>
                <a:cubicBezTo>
                  <a:pt x="142" y="159"/>
                  <a:pt x="144" y="160"/>
                  <a:pt x="148" y="160"/>
                </a:cubicBezTo>
                <a:cubicBezTo>
                  <a:pt x="151" y="160"/>
                  <a:pt x="154" y="159"/>
                  <a:pt x="157" y="157"/>
                </a:cubicBezTo>
                <a:cubicBezTo>
                  <a:pt x="159" y="154"/>
                  <a:pt x="160" y="152"/>
                  <a:pt x="160" y="148"/>
                </a:cubicBezTo>
                <a:cubicBezTo>
                  <a:pt x="160" y="145"/>
                  <a:pt x="159" y="142"/>
                  <a:pt x="157" y="139"/>
                </a:cubicBezTo>
                <a:close/>
                <a:moveTo>
                  <a:pt x="98" y="99"/>
                </a:moveTo>
                <a:cubicBezTo>
                  <a:pt x="90" y="107"/>
                  <a:pt x="80" y="111"/>
                  <a:pt x="68" y="111"/>
                </a:cubicBezTo>
                <a:cubicBezTo>
                  <a:pt x="56" y="111"/>
                  <a:pt x="46" y="107"/>
                  <a:pt x="37" y="99"/>
                </a:cubicBezTo>
                <a:cubicBezTo>
                  <a:pt x="29" y="90"/>
                  <a:pt x="25" y="80"/>
                  <a:pt x="25" y="68"/>
                </a:cubicBezTo>
                <a:cubicBezTo>
                  <a:pt x="25" y="56"/>
                  <a:pt x="29" y="46"/>
                  <a:pt x="37" y="38"/>
                </a:cubicBezTo>
                <a:cubicBezTo>
                  <a:pt x="46" y="29"/>
                  <a:pt x="56" y="25"/>
                  <a:pt x="68" y="25"/>
                </a:cubicBezTo>
                <a:cubicBezTo>
                  <a:pt x="80" y="25"/>
                  <a:pt x="90" y="29"/>
                  <a:pt x="98" y="38"/>
                </a:cubicBezTo>
                <a:cubicBezTo>
                  <a:pt x="107" y="46"/>
                  <a:pt x="111" y="56"/>
                  <a:pt x="111" y="68"/>
                </a:cubicBezTo>
                <a:cubicBezTo>
                  <a:pt x="111" y="80"/>
                  <a:pt x="107" y="90"/>
                  <a:pt x="98" y="99"/>
                </a:cubicBezTo>
                <a:close/>
                <a:moveTo>
                  <a:pt x="96" y="62"/>
                </a:moveTo>
                <a:cubicBezTo>
                  <a:pt x="74" y="62"/>
                  <a:pt x="74" y="62"/>
                  <a:pt x="74" y="62"/>
                </a:cubicBezTo>
                <a:cubicBezTo>
                  <a:pt x="74" y="40"/>
                  <a:pt x="74" y="40"/>
                  <a:pt x="74" y="40"/>
                </a:cubicBezTo>
                <a:cubicBezTo>
                  <a:pt x="74" y="40"/>
                  <a:pt x="74" y="39"/>
                  <a:pt x="73" y="38"/>
                </a:cubicBezTo>
                <a:cubicBezTo>
                  <a:pt x="73" y="38"/>
                  <a:pt x="72" y="37"/>
                  <a:pt x="71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3" y="38"/>
                  <a:pt x="63" y="38"/>
                </a:cubicBezTo>
                <a:cubicBezTo>
                  <a:pt x="62" y="39"/>
                  <a:pt x="62" y="40"/>
                  <a:pt x="62" y="40"/>
                </a:cubicBezTo>
                <a:cubicBezTo>
                  <a:pt x="62" y="62"/>
                  <a:pt x="62" y="62"/>
                  <a:pt x="62" y="62"/>
                </a:cubicBezTo>
                <a:cubicBezTo>
                  <a:pt x="40" y="62"/>
                  <a:pt x="40" y="62"/>
                  <a:pt x="40" y="62"/>
                </a:cubicBezTo>
                <a:cubicBezTo>
                  <a:pt x="39" y="62"/>
                  <a:pt x="39" y="62"/>
                  <a:pt x="38" y="63"/>
                </a:cubicBezTo>
                <a:cubicBezTo>
                  <a:pt x="37" y="64"/>
                  <a:pt x="37" y="64"/>
                  <a:pt x="37" y="65"/>
                </a:cubicBezTo>
                <a:cubicBezTo>
                  <a:pt x="37" y="71"/>
                  <a:pt x="37" y="71"/>
                  <a:pt x="37" y="71"/>
                </a:cubicBezTo>
                <a:cubicBezTo>
                  <a:pt x="37" y="72"/>
                  <a:pt x="37" y="73"/>
                  <a:pt x="38" y="73"/>
                </a:cubicBezTo>
                <a:cubicBezTo>
                  <a:pt x="39" y="74"/>
                  <a:pt x="39" y="74"/>
                  <a:pt x="40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7"/>
                  <a:pt x="62" y="97"/>
                  <a:pt x="63" y="98"/>
                </a:cubicBezTo>
                <a:cubicBezTo>
                  <a:pt x="63" y="99"/>
                  <a:pt x="64" y="99"/>
                  <a:pt x="65" y="99"/>
                </a:cubicBezTo>
                <a:cubicBezTo>
                  <a:pt x="71" y="99"/>
                  <a:pt x="71" y="99"/>
                  <a:pt x="71" y="99"/>
                </a:cubicBezTo>
                <a:cubicBezTo>
                  <a:pt x="72" y="99"/>
                  <a:pt x="73" y="99"/>
                  <a:pt x="73" y="98"/>
                </a:cubicBezTo>
                <a:cubicBezTo>
                  <a:pt x="74" y="97"/>
                  <a:pt x="74" y="97"/>
                  <a:pt x="74" y="96"/>
                </a:cubicBezTo>
                <a:cubicBezTo>
                  <a:pt x="74" y="74"/>
                  <a:pt x="74" y="74"/>
                  <a:pt x="74" y="74"/>
                </a:cubicBezTo>
                <a:cubicBezTo>
                  <a:pt x="96" y="74"/>
                  <a:pt x="96" y="74"/>
                  <a:pt x="96" y="74"/>
                </a:cubicBezTo>
                <a:cubicBezTo>
                  <a:pt x="96" y="74"/>
                  <a:pt x="97" y="74"/>
                  <a:pt x="98" y="73"/>
                </a:cubicBezTo>
                <a:cubicBezTo>
                  <a:pt x="98" y="73"/>
                  <a:pt x="99" y="72"/>
                  <a:pt x="99" y="71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4"/>
                  <a:pt x="98" y="64"/>
                  <a:pt x="98" y="63"/>
                </a:cubicBezTo>
                <a:cubicBezTo>
                  <a:pt x="97" y="62"/>
                  <a:pt x="96" y="62"/>
                  <a:pt x="96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39">
            <a:extLst>
              <a:ext uri="{FF2B5EF4-FFF2-40B4-BE49-F238E27FC236}">
                <a16:creationId xmlns:a16="http://schemas.microsoft.com/office/drawing/2014/main" id="{19297250-4BFA-4FF3-A5D1-3612044BABD1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2481263"/>
            <a:ext cx="254000" cy="239713"/>
          </a:xfrm>
          <a:custGeom>
            <a:avLst/>
            <a:gdLst>
              <a:gd name="T0" fmla="*/ 42 w 160"/>
              <a:gd name="T1" fmla="*/ 60 h 151"/>
              <a:gd name="T2" fmla="*/ 4 w 160"/>
              <a:gd name="T3" fmla="*/ 60 h 151"/>
              <a:gd name="T4" fmla="*/ 0 w 160"/>
              <a:gd name="T5" fmla="*/ 63 h 151"/>
              <a:gd name="T6" fmla="*/ 0 w 160"/>
              <a:gd name="T7" fmla="*/ 147 h 151"/>
              <a:gd name="T8" fmla="*/ 4 w 160"/>
              <a:gd name="T9" fmla="*/ 151 h 151"/>
              <a:gd name="T10" fmla="*/ 42 w 160"/>
              <a:gd name="T11" fmla="*/ 151 h 151"/>
              <a:gd name="T12" fmla="*/ 46 w 160"/>
              <a:gd name="T13" fmla="*/ 147 h 151"/>
              <a:gd name="T14" fmla="*/ 46 w 160"/>
              <a:gd name="T15" fmla="*/ 63 h 151"/>
              <a:gd name="T16" fmla="*/ 42 w 160"/>
              <a:gd name="T17" fmla="*/ 60 h 151"/>
              <a:gd name="T18" fmla="*/ 35 w 160"/>
              <a:gd name="T19" fmla="*/ 99 h 151"/>
              <a:gd name="T20" fmla="*/ 11 w 160"/>
              <a:gd name="T21" fmla="*/ 99 h 151"/>
              <a:gd name="T22" fmla="*/ 11 w 160"/>
              <a:gd name="T23" fmla="*/ 71 h 151"/>
              <a:gd name="T24" fmla="*/ 35 w 160"/>
              <a:gd name="T25" fmla="*/ 71 h 151"/>
              <a:gd name="T26" fmla="*/ 35 w 160"/>
              <a:gd name="T27" fmla="*/ 99 h 151"/>
              <a:gd name="T28" fmla="*/ 99 w 160"/>
              <a:gd name="T29" fmla="*/ 38 h 151"/>
              <a:gd name="T30" fmla="*/ 60 w 160"/>
              <a:gd name="T31" fmla="*/ 38 h 151"/>
              <a:gd name="T32" fmla="*/ 57 w 160"/>
              <a:gd name="T33" fmla="*/ 42 h 151"/>
              <a:gd name="T34" fmla="*/ 57 w 160"/>
              <a:gd name="T35" fmla="*/ 147 h 151"/>
              <a:gd name="T36" fmla="*/ 60 w 160"/>
              <a:gd name="T37" fmla="*/ 151 h 151"/>
              <a:gd name="T38" fmla="*/ 99 w 160"/>
              <a:gd name="T39" fmla="*/ 151 h 151"/>
              <a:gd name="T40" fmla="*/ 103 w 160"/>
              <a:gd name="T41" fmla="*/ 147 h 151"/>
              <a:gd name="T42" fmla="*/ 103 w 160"/>
              <a:gd name="T43" fmla="*/ 42 h 151"/>
              <a:gd name="T44" fmla="*/ 99 w 160"/>
              <a:gd name="T45" fmla="*/ 38 h 151"/>
              <a:gd name="T46" fmla="*/ 92 w 160"/>
              <a:gd name="T47" fmla="*/ 105 h 151"/>
              <a:gd name="T48" fmla="*/ 68 w 160"/>
              <a:gd name="T49" fmla="*/ 105 h 151"/>
              <a:gd name="T50" fmla="*/ 68 w 160"/>
              <a:gd name="T51" fmla="*/ 49 h 151"/>
              <a:gd name="T52" fmla="*/ 92 w 160"/>
              <a:gd name="T53" fmla="*/ 49 h 151"/>
              <a:gd name="T54" fmla="*/ 92 w 160"/>
              <a:gd name="T55" fmla="*/ 105 h 151"/>
              <a:gd name="T56" fmla="*/ 156 w 160"/>
              <a:gd name="T57" fmla="*/ 0 h 151"/>
              <a:gd name="T58" fmla="*/ 118 w 160"/>
              <a:gd name="T59" fmla="*/ 0 h 151"/>
              <a:gd name="T60" fmla="*/ 114 w 160"/>
              <a:gd name="T61" fmla="*/ 4 h 151"/>
              <a:gd name="T62" fmla="*/ 114 w 160"/>
              <a:gd name="T63" fmla="*/ 147 h 151"/>
              <a:gd name="T64" fmla="*/ 118 w 160"/>
              <a:gd name="T65" fmla="*/ 151 h 151"/>
              <a:gd name="T66" fmla="*/ 156 w 160"/>
              <a:gd name="T67" fmla="*/ 151 h 151"/>
              <a:gd name="T68" fmla="*/ 160 w 160"/>
              <a:gd name="T69" fmla="*/ 147 h 151"/>
              <a:gd name="T70" fmla="*/ 160 w 160"/>
              <a:gd name="T71" fmla="*/ 4 h 151"/>
              <a:gd name="T72" fmla="*/ 156 w 160"/>
              <a:gd name="T73" fmla="*/ 0 h 151"/>
              <a:gd name="T74" fmla="*/ 149 w 160"/>
              <a:gd name="T75" fmla="*/ 81 h 151"/>
              <a:gd name="T76" fmla="*/ 125 w 160"/>
              <a:gd name="T77" fmla="*/ 81 h 151"/>
              <a:gd name="T78" fmla="*/ 125 w 160"/>
              <a:gd name="T79" fmla="*/ 11 h 151"/>
              <a:gd name="T80" fmla="*/ 149 w 160"/>
              <a:gd name="T81" fmla="*/ 11 h 151"/>
              <a:gd name="T82" fmla="*/ 149 w 160"/>
              <a:gd name="T83" fmla="*/ 8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51">
                <a:moveTo>
                  <a:pt x="42" y="60"/>
                </a:moveTo>
                <a:cubicBezTo>
                  <a:pt x="4" y="60"/>
                  <a:pt x="4" y="60"/>
                  <a:pt x="4" y="60"/>
                </a:cubicBezTo>
                <a:cubicBezTo>
                  <a:pt x="2" y="60"/>
                  <a:pt x="0" y="61"/>
                  <a:pt x="0" y="6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9"/>
                  <a:pt x="2" y="151"/>
                  <a:pt x="4" y="151"/>
                </a:cubicBezTo>
                <a:cubicBezTo>
                  <a:pt x="42" y="151"/>
                  <a:pt x="42" y="151"/>
                  <a:pt x="42" y="151"/>
                </a:cubicBezTo>
                <a:cubicBezTo>
                  <a:pt x="44" y="151"/>
                  <a:pt x="46" y="149"/>
                  <a:pt x="46" y="147"/>
                </a:cubicBezTo>
                <a:cubicBezTo>
                  <a:pt x="46" y="63"/>
                  <a:pt x="46" y="63"/>
                  <a:pt x="46" y="63"/>
                </a:cubicBezTo>
                <a:cubicBezTo>
                  <a:pt x="46" y="61"/>
                  <a:pt x="44" y="60"/>
                  <a:pt x="42" y="60"/>
                </a:cubicBezTo>
                <a:close/>
                <a:moveTo>
                  <a:pt x="35" y="99"/>
                </a:moveTo>
                <a:cubicBezTo>
                  <a:pt x="11" y="99"/>
                  <a:pt x="11" y="99"/>
                  <a:pt x="11" y="99"/>
                </a:cubicBezTo>
                <a:cubicBezTo>
                  <a:pt x="11" y="71"/>
                  <a:pt x="11" y="71"/>
                  <a:pt x="11" y="71"/>
                </a:cubicBezTo>
                <a:cubicBezTo>
                  <a:pt x="35" y="71"/>
                  <a:pt x="35" y="71"/>
                  <a:pt x="35" y="71"/>
                </a:cubicBezTo>
                <a:lnTo>
                  <a:pt x="35" y="99"/>
                </a:lnTo>
                <a:close/>
                <a:moveTo>
                  <a:pt x="99" y="38"/>
                </a:moveTo>
                <a:cubicBezTo>
                  <a:pt x="60" y="38"/>
                  <a:pt x="60" y="38"/>
                  <a:pt x="60" y="38"/>
                </a:cubicBezTo>
                <a:cubicBezTo>
                  <a:pt x="58" y="38"/>
                  <a:pt x="57" y="40"/>
                  <a:pt x="57" y="42"/>
                </a:cubicBezTo>
                <a:cubicBezTo>
                  <a:pt x="57" y="147"/>
                  <a:pt x="57" y="147"/>
                  <a:pt x="57" y="147"/>
                </a:cubicBezTo>
                <a:cubicBezTo>
                  <a:pt x="57" y="149"/>
                  <a:pt x="58" y="151"/>
                  <a:pt x="60" y="151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101" y="151"/>
                  <a:pt x="103" y="149"/>
                  <a:pt x="103" y="147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3" y="40"/>
                  <a:pt x="101" y="38"/>
                  <a:pt x="99" y="38"/>
                </a:cubicBezTo>
                <a:close/>
                <a:moveTo>
                  <a:pt x="92" y="105"/>
                </a:moveTo>
                <a:cubicBezTo>
                  <a:pt x="68" y="105"/>
                  <a:pt x="68" y="105"/>
                  <a:pt x="68" y="105"/>
                </a:cubicBezTo>
                <a:cubicBezTo>
                  <a:pt x="68" y="49"/>
                  <a:pt x="68" y="49"/>
                  <a:pt x="68" y="49"/>
                </a:cubicBezTo>
                <a:cubicBezTo>
                  <a:pt x="92" y="49"/>
                  <a:pt x="92" y="49"/>
                  <a:pt x="92" y="49"/>
                </a:cubicBezTo>
                <a:lnTo>
                  <a:pt x="92" y="105"/>
                </a:lnTo>
                <a:close/>
                <a:moveTo>
                  <a:pt x="156" y="0"/>
                </a:moveTo>
                <a:cubicBezTo>
                  <a:pt x="118" y="0"/>
                  <a:pt x="118" y="0"/>
                  <a:pt x="118" y="0"/>
                </a:cubicBezTo>
                <a:cubicBezTo>
                  <a:pt x="116" y="0"/>
                  <a:pt x="114" y="2"/>
                  <a:pt x="114" y="4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14" y="149"/>
                  <a:pt x="116" y="151"/>
                  <a:pt x="118" y="151"/>
                </a:cubicBezTo>
                <a:cubicBezTo>
                  <a:pt x="156" y="151"/>
                  <a:pt x="156" y="151"/>
                  <a:pt x="156" y="151"/>
                </a:cubicBezTo>
                <a:cubicBezTo>
                  <a:pt x="158" y="151"/>
                  <a:pt x="160" y="149"/>
                  <a:pt x="160" y="147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lose/>
                <a:moveTo>
                  <a:pt x="149" y="81"/>
                </a:moveTo>
                <a:cubicBezTo>
                  <a:pt x="125" y="81"/>
                  <a:pt x="125" y="81"/>
                  <a:pt x="125" y="81"/>
                </a:cubicBezTo>
                <a:cubicBezTo>
                  <a:pt x="125" y="11"/>
                  <a:pt x="125" y="11"/>
                  <a:pt x="125" y="11"/>
                </a:cubicBezTo>
                <a:cubicBezTo>
                  <a:pt x="149" y="11"/>
                  <a:pt x="149" y="11"/>
                  <a:pt x="149" y="11"/>
                </a:cubicBezTo>
                <a:lnTo>
                  <a:pt x="149" y="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40">
            <a:extLst>
              <a:ext uri="{FF2B5EF4-FFF2-40B4-BE49-F238E27FC236}">
                <a16:creationId xmlns:a16="http://schemas.microsoft.com/office/drawing/2014/main" id="{26CAED8A-3B54-4497-BAB9-AC1F82FF6FB8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2497138"/>
            <a:ext cx="254000" cy="207963"/>
          </a:xfrm>
          <a:custGeom>
            <a:avLst/>
            <a:gdLst>
              <a:gd name="T0" fmla="*/ 145 w 160"/>
              <a:gd name="T1" fmla="*/ 43 h 131"/>
              <a:gd name="T2" fmla="*/ 136 w 160"/>
              <a:gd name="T3" fmla="*/ 52 h 131"/>
              <a:gd name="T4" fmla="*/ 145 w 160"/>
              <a:gd name="T5" fmla="*/ 61 h 131"/>
              <a:gd name="T6" fmla="*/ 154 w 160"/>
              <a:gd name="T7" fmla="*/ 52 h 131"/>
              <a:gd name="T8" fmla="*/ 145 w 160"/>
              <a:gd name="T9" fmla="*/ 43 h 131"/>
              <a:gd name="T10" fmla="*/ 15 w 160"/>
              <a:gd name="T11" fmla="*/ 43 h 131"/>
              <a:gd name="T12" fmla="*/ 6 w 160"/>
              <a:gd name="T13" fmla="*/ 52 h 131"/>
              <a:gd name="T14" fmla="*/ 15 w 160"/>
              <a:gd name="T15" fmla="*/ 61 h 131"/>
              <a:gd name="T16" fmla="*/ 24 w 160"/>
              <a:gd name="T17" fmla="*/ 52 h 131"/>
              <a:gd name="T18" fmla="*/ 15 w 160"/>
              <a:gd name="T19" fmla="*/ 43 h 131"/>
              <a:gd name="T20" fmla="*/ 118 w 160"/>
              <a:gd name="T21" fmla="*/ 26 h 131"/>
              <a:gd name="T22" fmla="*/ 105 w 160"/>
              <a:gd name="T23" fmla="*/ 40 h 131"/>
              <a:gd name="T24" fmla="*/ 118 w 160"/>
              <a:gd name="T25" fmla="*/ 53 h 131"/>
              <a:gd name="T26" fmla="*/ 132 w 160"/>
              <a:gd name="T27" fmla="*/ 40 h 131"/>
              <a:gd name="T28" fmla="*/ 118 w 160"/>
              <a:gd name="T29" fmla="*/ 26 h 131"/>
              <a:gd name="T30" fmla="*/ 160 w 160"/>
              <a:gd name="T31" fmla="*/ 108 h 131"/>
              <a:gd name="T32" fmla="*/ 145 w 160"/>
              <a:gd name="T33" fmla="*/ 108 h 131"/>
              <a:gd name="T34" fmla="*/ 145 w 160"/>
              <a:gd name="T35" fmla="*/ 80 h 131"/>
              <a:gd name="T36" fmla="*/ 141 w 160"/>
              <a:gd name="T37" fmla="*/ 67 h 131"/>
              <a:gd name="T38" fmla="*/ 145 w 160"/>
              <a:gd name="T39" fmla="*/ 66 h 131"/>
              <a:gd name="T40" fmla="*/ 160 w 160"/>
              <a:gd name="T41" fmla="*/ 81 h 131"/>
              <a:gd name="T42" fmla="*/ 160 w 160"/>
              <a:gd name="T43" fmla="*/ 108 h 131"/>
              <a:gd name="T44" fmla="*/ 42 w 160"/>
              <a:gd name="T45" fmla="*/ 26 h 131"/>
              <a:gd name="T46" fmla="*/ 28 w 160"/>
              <a:gd name="T47" fmla="*/ 40 h 131"/>
              <a:gd name="T48" fmla="*/ 42 w 160"/>
              <a:gd name="T49" fmla="*/ 53 h 131"/>
              <a:gd name="T50" fmla="*/ 55 w 160"/>
              <a:gd name="T51" fmla="*/ 40 h 131"/>
              <a:gd name="T52" fmla="*/ 42 w 160"/>
              <a:gd name="T53" fmla="*/ 26 h 131"/>
              <a:gd name="T54" fmla="*/ 15 w 160"/>
              <a:gd name="T55" fmla="*/ 66 h 131"/>
              <a:gd name="T56" fmla="*/ 19 w 160"/>
              <a:gd name="T57" fmla="*/ 67 h 131"/>
              <a:gd name="T58" fmla="*/ 15 w 160"/>
              <a:gd name="T59" fmla="*/ 80 h 131"/>
              <a:gd name="T60" fmla="*/ 15 w 160"/>
              <a:gd name="T61" fmla="*/ 108 h 131"/>
              <a:gd name="T62" fmla="*/ 0 w 160"/>
              <a:gd name="T63" fmla="*/ 108 h 131"/>
              <a:gd name="T64" fmla="*/ 0 w 160"/>
              <a:gd name="T65" fmla="*/ 81 h 131"/>
              <a:gd name="T66" fmla="*/ 15 w 160"/>
              <a:gd name="T67" fmla="*/ 66 h 131"/>
              <a:gd name="T68" fmla="*/ 80 w 160"/>
              <a:gd name="T69" fmla="*/ 0 h 131"/>
              <a:gd name="T70" fmla="*/ 60 w 160"/>
              <a:gd name="T71" fmla="*/ 19 h 131"/>
              <a:gd name="T72" fmla="*/ 80 w 160"/>
              <a:gd name="T73" fmla="*/ 39 h 131"/>
              <a:gd name="T74" fmla="*/ 100 w 160"/>
              <a:gd name="T75" fmla="*/ 19 h 131"/>
              <a:gd name="T76" fmla="*/ 80 w 160"/>
              <a:gd name="T77" fmla="*/ 0 h 131"/>
              <a:gd name="T78" fmla="*/ 140 w 160"/>
              <a:gd name="T79" fmla="*/ 119 h 131"/>
              <a:gd name="T80" fmla="*/ 116 w 160"/>
              <a:gd name="T81" fmla="*/ 119 h 131"/>
              <a:gd name="T82" fmla="*/ 116 w 160"/>
              <a:gd name="T83" fmla="*/ 76 h 131"/>
              <a:gd name="T84" fmla="*/ 112 w 160"/>
              <a:gd name="T85" fmla="*/ 60 h 131"/>
              <a:gd name="T86" fmla="*/ 118 w 160"/>
              <a:gd name="T87" fmla="*/ 59 h 131"/>
              <a:gd name="T88" fmla="*/ 140 w 160"/>
              <a:gd name="T89" fmla="*/ 80 h 131"/>
              <a:gd name="T90" fmla="*/ 140 w 160"/>
              <a:gd name="T91" fmla="*/ 119 h 131"/>
              <a:gd name="T92" fmla="*/ 44 w 160"/>
              <a:gd name="T93" fmla="*/ 76 h 131"/>
              <a:gd name="T94" fmla="*/ 44 w 160"/>
              <a:gd name="T95" fmla="*/ 119 h 131"/>
              <a:gd name="T96" fmla="*/ 20 w 160"/>
              <a:gd name="T97" fmla="*/ 119 h 131"/>
              <a:gd name="T98" fmla="*/ 20 w 160"/>
              <a:gd name="T99" fmla="*/ 80 h 131"/>
              <a:gd name="T100" fmla="*/ 42 w 160"/>
              <a:gd name="T101" fmla="*/ 59 h 131"/>
              <a:gd name="T102" fmla="*/ 48 w 160"/>
              <a:gd name="T103" fmla="*/ 60 h 131"/>
              <a:gd name="T104" fmla="*/ 44 w 160"/>
              <a:gd name="T105" fmla="*/ 76 h 131"/>
              <a:gd name="T106" fmla="*/ 49 w 160"/>
              <a:gd name="T107" fmla="*/ 131 h 131"/>
              <a:gd name="T108" fmla="*/ 111 w 160"/>
              <a:gd name="T109" fmla="*/ 131 h 131"/>
              <a:gd name="T110" fmla="*/ 111 w 160"/>
              <a:gd name="T111" fmla="*/ 76 h 131"/>
              <a:gd name="T112" fmla="*/ 80 w 160"/>
              <a:gd name="T113" fmla="*/ 45 h 131"/>
              <a:gd name="T114" fmla="*/ 49 w 160"/>
              <a:gd name="T115" fmla="*/ 76 h 131"/>
              <a:gd name="T116" fmla="*/ 49 w 160"/>
              <a:gd name="T11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31">
                <a:moveTo>
                  <a:pt x="145" y="43"/>
                </a:moveTo>
                <a:cubicBezTo>
                  <a:pt x="140" y="43"/>
                  <a:pt x="136" y="47"/>
                  <a:pt x="136" y="52"/>
                </a:cubicBezTo>
                <a:cubicBezTo>
                  <a:pt x="136" y="57"/>
                  <a:pt x="140" y="61"/>
                  <a:pt x="145" y="61"/>
                </a:cubicBezTo>
                <a:cubicBezTo>
                  <a:pt x="150" y="61"/>
                  <a:pt x="154" y="57"/>
                  <a:pt x="154" y="52"/>
                </a:cubicBezTo>
                <a:cubicBezTo>
                  <a:pt x="154" y="47"/>
                  <a:pt x="150" y="43"/>
                  <a:pt x="145" y="43"/>
                </a:cubicBezTo>
                <a:close/>
                <a:moveTo>
                  <a:pt x="15" y="43"/>
                </a:moveTo>
                <a:cubicBezTo>
                  <a:pt x="10" y="43"/>
                  <a:pt x="6" y="47"/>
                  <a:pt x="6" y="52"/>
                </a:cubicBezTo>
                <a:cubicBezTo>
                  <a:pt x="6" y="57"/>
                  <a:pt x="10" y="61"/>
                  <a:pt x="15" y="61"/>
                </a:cubicBezTo>
                <a:cubicBezTo>
                  <a:pt x="20" y="61"/>
                  <a:pt x="24" y="57"/>
                  <a:pt x="24" y="52"/>
                </a:cubicBezTo>
                <a:cubicBezTo>
                  <a:pt x="24" y="47"/>
                  <a:pt x="20" y="43"/>
                  <a:pt x="15" y="43"/>
                </a:cubicBezTo>
                <a:close/>
                <a:moveTo>
                  <a:pt x="118" y="26"/>
                </a:moveTo>
                <a:cubicBezTo>
                  <a:pt x="111" y="26"/>
                  <a:pt x="105" y="32"/>
                  <a:pt x="105" y="40"/>
                </a:cubicBezTo>
                <a:cubicBezTo>
                  <a:pt x="105" y="47"/>
                  <a:pt x="111" y="53"/>
                  <a:pt x="118" y="53"/>
                </a:cubicBezTo>
                <a:cubicBezTo>
                  <a:pt x="126" y="53"/>
                  <a:pt x="132" y="47"/>
                  <a:pt x="132" y="40"/>
                </a:cubicBezTo>
                <a:cubicBezTo>
                  <a:pt x="132" y="33"/>
                  <a:pt x="126" y="26"/>
                  <a:pt x="118" y="26"/>
                </a:cubicBezTo>
                <a:close/>
                <a:moveTo>
                  <a:pt x="160" y="108"/>
                </a:moveTo>
                <a:cubicBezTo>
                  <a:pt x="145" y="108"/>
                  <a:pt x="145" y="108"/>
                  <a:pt x="145" y="108"/>
                </a:cubicBezTo>
                <a:cubicBezTo>
                  <a:pt x="145" y="80"/>
                  <a:pt x="145" y="80"/>
                  <a:pt x="145" y="80"/>
                </a:cubicBezTo>
                <a:cubicBezTo>
                  <a:pt x="145" y="75"/>
                  <a:pt x="143" y="71"/>
                  <a:pt x="141" y="67"/>
                </a:cubicBezTo>
                <a:cubicBezTo>
                  <a:pt x="142" y="66"/>
                  <a:pt x="144" y="66"/>
                  <a:pt x="145" y="66"/>
                </a:cubicBezTo>
                <a:cubicBezTo>
                  <a:pt x="153" y="66"/>
                  <a:pt x="160" y="73"/>
                  <a:pt x="160" y="81"/>
                </a:cubicBezTo>
                <a:lnTo>
                  <a:pt x="160" y="108"/>
                </a:lnTo>
                <a:close/>
                <a:moveTo>
                  <a:pt x="42" y="26"/>
                </a:moveTo>
                <a:cubicBezTo>
                  <a:pt x="34" y="26"/>
                  <a:pt x="28" y="32"/>
                  <a:pt x="28" y="40"/>
                </a:cubicBezTo>
                <a:cubicBezTo>
                  <a:pt x="28" y="47"/>
                  <a:pt x="34" y="53"/>
                  <a:pt x="42" y="53"/>
                </a:cubicBezTo>
                <a:cubicBezTo>
                  <a:pt x="49" y="53"/>
                  <a:pt x="55" y="47"/>
                  <a:pt x="55" y="40"/>
                </a:cubicBezTo>
                <a:cubicBezTo>
                  <a:pt x="55" y="33"/>
                  <a:pt x="49" y="26"/>
                  <a:pt x="42" y="26"/>
                </a:cubicBezTo>
                <a:close/>
                <a:moveTo>
                  <a:pt x="15" y="66"/>
                </a:moveTo>
                <a:cubicBezTo>
                  <a:pt x="16" y="66"/>
                  <a:pt x="18" y="66"/>
                  <a:pt x="19" y="67"/>
                </a:cubicBezTo>
                <a:cubicBezTo>
                  <a:pt x="17" y="71"/>
                  <a:pt x="15" y="75"/>
                  <a:pt x="15" y="80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73"/>
                  <a:pt x="7" y="66"/>
                  <a:pt x="15" y="66"/>
                </a:cubicBezTo>
                <a:close/>
                <a:moveTo>
                  <a:pt x="80" y="0"/>
                </a:moveTo>
                <a:cubicBezTo>
                  <a:pt x="69" y="0"/>
                  <a:pt x="60" y="8"/>
                  <a:pt x="60" y="19"/>
                </a:cubicBezTo>
                <a:cubicBezTo>
                  <a:pt x="60" y="30"/>
                  <a:pt x="69" y="39"/>
                  <a:pt x="80" y="39"/>
                </a:cubicBezTo>
                <a:cubicBezTo>
                  <a:pt x="91" y="39"/>
                  <a:pt x="100" y="30"/>
                  <a:pt x="100" y="19"/>
                </a:cubicBezTo>
                <a:cubicBezTo>
                  <a:pt x="100" y="8"/>
                  <a:pt x="91" y="0"/>
                  <a:pt x="80" y="0"/>
                </a:cubicBezTo>
                <a:close/>
                <a:moveTo>
                  <a:pt x="140" y="119"/>
                </a:moveTo>
                <a:cubicBezTo>
                  <a:pt x="116" y="119"/>
                  <a:pt x="116" y="119"/>
                  <a:pt x="116" y="11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70"/>
                  <a:pt x="115" y="65"/>
                  <a:pt x="112" y="60"/>
                </a:cubicBezTo>
                <a:cubicBezTo>
                  <a:pt x="114" y="59"/>
                  <a:pt x="116" y="59"/>
                  <a:pt x="118" y="59"/>
                </a:cubicBezTo>
                <a:cubicBezTo>
                  <a:pt x="130" y="59"/>
                  <a:pt x="140" y="68"/>
                  <a:pt x="140" y="80"/>
                </a:cubicBezTo>
                <a:lnTo>
                  <a:pt x="140" y="119"/>
                </a:lnTo>
                <a:close/>
                <a:moveTo>
                  <a:pt x="44" y="76"/>
                </a:moveTo>
                <a:cubicBezTo>
                  <a:pt x="44" y="119"/>
                  <a:pt x="44" y="119"/>
                  <a:pt x="44" y="119"/>
                </a:cubicBezTo>
                <a:cubicBezTo>
                  <a:pt x="20" y="119"/>
                  <a:pt x="20" y="119"/>
                  <a:pt x="20" y="119"/>
                </a:cubicBezTo>
                <a:cubicBezTo>
                  <a:pt x="20" y="80"/>
                  <a:pt x="20" y="80"/>
                  <a:pt x="20" y="80"/>
                </a:cubicBezTo>
                <a:cubicBezTo>
                  <a:pt x="20" y="68"/>
                  <a:pt x="30" y="59"/>
                  <a:pt x="42" y="59"/>
                </a:cubicBezTo>
                <a:cubicBezTo>
                  <a:pt x="44" y="59"/>
                  <a:pt x="46" y="59"/>
                  <a:pt x="48" y="60"/>
                </a:cubicBezTo>
                <a:cubicBezTo>
                  <a:pt x="45" y="65"/>
                  <a:pt x="44" y="70"/>
                  <a:pt x="44" y="76"/>
                </a:cubicBezTo>
                <a:close/>
                <a:moveTo>
                  <a:pt x="49" y="131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111" y="59"/>
                  <a:pt x="97" y="45"/>
                  <a:pt x="80" y="45"/>
                </a:cubicBezTo>
                <a:cubicBezTo>
                  <a:pt x="63" y="45"/>
                  <a:pt x="49" y="59"/>
                  <a:pt x="49" y="76"/>
                </a:cubicBezTo>
                <a:lnTo>
                  <a:pt x="49" y="1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41">
            <a:extLst>
              <a:ext uri="{FF2B5EF4-FFF2-40B4-BE49-F238E27FC236}">
                <a16:creationId xmlns:a16="http://schemas.microsoft.com/office/drawing/2014/main" id="{D441AC77-C732-41ED-86B3-6B79AB1D7EB4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2490788"/>
            <a:ext cx="254000" cy="220663"/>
          </a:xfrm>
          <a:custGeom>
            <a:avLst/>
            <a:gdLst>
              <a:gd name="T0" fmla="*/ 26 w 160"/>
              <a:gd name="T1" fmla="*/ 14 h 139"/>
              <a:gd name="T2" fmla="*/ 7 w 160"/>
              <a:gd name="T3" fmla="*/ 2 h 139"/>
              <a:gd name="T4" fmla="*/ 0 w 160"/>
              <a:gd name="T5" fmla="*/ 6 h 139"/>
              <a:gd name="T6" fmla="*/ 0 w 160"/>
              <a:gd name="T7" fmla="*/ 32 h 139"/>
              <a:gd name="T8" fmla="*/ 7 w 160"/>
              <a:gd name="T9" fmla="*/ 36 h 139"/>
              <a:gd name="T10" fmla="*/ 26 w 160"/>
              <a:gd name="T11" fmla="*/ 23 h 139"/>
              <a:gd name="T12" fmla="*/ 26 w 160"/>
              <a:gd name="T13" fmla="*/ 14 h 139"/>
              <a:gd name="T14" fmla="*/ 151 w 160"/>
              <a:gd name="T15" fmla="*/ 6 h 139"/>
              <a:gd name="T16" fmla="*/ 50 w 160"/>
              <a:gd name="T17" fmla="*/ 6 h 139"/>
              <a:gd name="T18" fmla="*/ 42 w 160"/>
              <a:gd name="T19" fmla="*/ 15 h 139"/>
              <a:gd name="T20" fmla="*/ 42 w 160"/>
              <a:gd name="T21" fmla="*/ 23 h 139"/>
              <a:gd name="T22" fmla="*/ 50 w 160"/>
              <a:gd name="T23" fmla="*/ 32 h 139"/>
              <a:gd name="T24" fmla="*/ 151 w 160"/>
              <a:gd name="T25" fmla="*/ 32 h 139"/>
              <a:gd name="T26" fmla="*/ 160 w 160"/>
              <a:gd name="T27" fmla="*/ 23 h 139"/>
              <a:gd name="T28" fmla="*/ 160 w 160"/>
              <a:gd name="T29" fmla="*/ 15 h 139"/>
              <a:gd name="T30" fmla="*/ 151 w 160"/>
              <a:gd name="T31" fmla="*/ 6 h 139"/>
              <a:gd name="T32" fmla="*/ 7 w 160"/>
              <a:gd name="T33" fmla="*/ 86 h 139"/>
              <a:gd name="T34" fmla="*/ 26 w 160"/>
              <a:gd name="T35" fmla="*/ 74 h 139"/>
              <a:gd name="T36" fmla="*/ 26 w 160"/>
              <a:gd name="T37" fmla="*/ 66 h 139"/>
              <a:gd name="T38" fmla="*/ 7 w 160"/>
              <a:gd name="T39" fmla="*/ 56 h 139"/>
              <a:gd name="T40" fmla="*/ 0 w 160"/>
              <a:gd name="T41" fmla="*/ 61 h 139"/>
              <a:gd name="T42" fmla="*/ 0 w 160"/>
              <a:gd name="T43" fmla="*/ 82 h 139"/>
              <a:gd name="T44" fmla="*/ 7 w 160"/>
              <a:gd name="T45" fmla="*/ 86 h 139"/>
              <a:gd name="T46" fmla="*/ 151 w 160"/>
              <a:gd name="T47" fmla="*/ 57 h 139"/>
              <a:gd name="T48" fmla="*/ 50 w 160"/>
              <a:gd name="T49" fmla="*/ 57 h 139"/>
              <a:gd name="T50" fmla="*/ 42 w 160"/>
              <a:gd name="T51" fmla="*/ 65 h 139"/>
              <a:gd name="T52" fmla="*/ 42 w 160"/>
              <a:gd name="T53" fmla="*/ 74 h 139"/>
              <a:gd name="T54" fmla="*/ 50 w 160"/>
              <a:gd name="T55" fmla="*/ 82 h 139"/>
              <a:gd name="T56" fmla="*/ 151 w 160"/>
              <a:gd name="T57" fmla="*/ 82 h 139"/>
              <a:gd name="T58" fmla="*/ 160 w 160"/>
              <a:gd name="T59" fmla="*/ 74 h 139"/>
              <a:gd name="T60" fmla="*/ 160 w 160"/>
              <a:gd name="T61" fmla="*/ 65 h 139"/>
              <a:gd name="T62" fmla="*/ 151 w 160"/>
              <a:gd name="T63" fmla="*/ 57 h 139"/>
              <a:gd name="T64" fmla="*/ 26 w 160"/>
              <a:gd name="T65" fmla="*/ 116 h 139"/>
              <a:gd name="T66" fmla="*/ 7 w 160"/>
              <a:gd name="T67" fmla="*/ 103 h 139"/>
              <a:gd name="T68" fmla="*/ 0 w 160"/>
              <a:gd name="T69" fmla="*/ 107 h 139"/>
              <a:gd name="T70" fmla="*/ 0 w 160"/>
              <a:gd name="T71" fmla="*/ 133 h 139"/>
              <a:gd name="T72" fmla="*/ 7 w 160"/>
              <a:gd name="T73" fmla="*/ 137 h 139"/>
              <a:gd name="T74" fmla="*/ 26 w 160"/>
              <a:gd name="T75" fmla="*/ 124 h 139"/>
              <a:gd name="T76" fmla="*/ 26 w 160"/>
              <a:gd name="T77" fmla="*/ 116 h 139"/>
              <a:gd name="T78" fmla="*/ 151 w 160"/>
              <a:gd name="T79" fmla="*/ 107 h 139"/>
              <a:gd name="T80" fmla="*/ 50 w 160"/>
              <a:gd name="T81" fmla="*/ 107 h 139"/>
              <a:gd name="T82" fmla="*/ 42 w 160"/>
              <a:gd name="T83" fmla="*/ 116 h 139"/>
              <a:gd name="T84" fmla="*/ 42 w 160"/>
              <a:gd name="T85" fmla="*/ 124 h 139"/>
              <a:gd name="T86" fmla="*/ 50 w 160"/>
              <a:gd name="T87" fmla="*/ 133 h 139"/>
              <a:gd name="T88" fmla="*/ 151 w 160"/>
              <a:gd name="T89" fmla="*/ 133 h 139"/>
              <a:gd name="T90" fmla="*/ 160 w 160"/>
              <a:gd name="T91" fmla="*/ 124 h 139"/>
              <a:gd name="T92" fmla="*/ 160 w 160"/>
              <a:gd name="T93" fmla="*/ 116 h 139"/>
              <a:gd name="T94" fmla="*/ 151 w 160"/>
              <a:gd name="T95" fmla="*/ 107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39">
                <a:moveTo>
                  <a:pt x="26" y="14"/>
                </a:moveTo>
                <a:cubicBezTo>
                  <a:pt x="7" y="2"/>
                  <a:pt x="7" y="2"/>
                  <a:pt x="7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6"/>
                  <a:pt x="3" y="38"/>
                  <a:pt x="7" y="36"/>
                </a:cubicBezTo>
                <a:cubicBezTo>
                  <a:pt x="26" y="23"/>
                  <a:pt x="26" y="23"/>
                  <a:pt x="26" y="23"/>
                </a:cubicBezTo>
                <a:cubicBezTo>
                  <a:pt x="30" y="21"/>
                  <a:pt x="30" y="17"/>
                  <a:pt x="26" y="14"/>
                </a:cubicBezTo>
                <a:close/>
                <a:moveTo>
                  <a:pt x="151" y="6"/>
                </a:moveTo>
                <a:cubicBezTo>
                  <a:pt x="50" y="6"/>
                  <a:pt x="50" y="6"/>
                  <a:pt x="50" y="6"/>
                </a:cubicBezTo>
                <a:cubicBezTo>
                  <a:pt x="46" y="6"/>
                  <a:pt x="42" y="10"/>
                  <a:pt x="42" y="15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8"/>
                  <a:pt x="46" y="32"/>
                  <a:pt x="50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6" y="32"/>
                  <a:pt x="160" y="28"/>
                  <a:pt x="160" y="23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10"/>
                  <a:pt x="156" y="6"/>
                  <a:pt x="151" y="6"/>
                </a:cubicBezTo>
                <a:close/>
                <a:moveTo>
                  <a:pt x="7" y="86"/>
                </a:moveTo>
                <a:cubicBezTo>
                  <a:pt x="26" y="74"/>
                  <a:pt x="26" y="74"/>
                  <a:pt x="26" y="74"/>
                </a:cubicBezTo>
                <a:cubicBezTo>
                  <a:pt x="30" y="71"/>
                  <a:pt x="30" y="68"/>
                  <a:pt x="26" y="6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4"/>
                  <a:pt x="0" y="56"/>
                  <a:pt x="0" y="61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7"/>
                  <a:pt x="3" y="89"/>
                  <a:pt x="7" y="86"/>
                </a:cubicBezTo>
                <a:close/>
                <a:moveTo>
                  <a:pt x="151" y="57"/>
                </a:moveTo>
                <a:cubicBezTo>
                  <a:pt x="50" y="57"/>
                  <a:pt x="50" y="57"/>
                  <a:pt x="50" y="57"/>
                </a:cubicBezTo>
                <a:cubicBezTo>
                  <a:pt x="46" y="57"/>
                  <a:pt x="42" y="61"/>
                  <a:pt x="42" y="65"/>
                </a:cubicBezTo>
                <a:cubicBezTo>
                  <a:pt x="42" y="74"/>
                  <a:pt x="42" y="74"/>
                  <a:pt x="42" y="74"/>
                </a:cubicBezTo>
                <a:cubicBezTo>
                  <a:pt x="42" y="78"/>
                  <a:pt x="46" y="82"/>
                  <a:pt x="50" y="82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56" y="82"/>
                  <a:pt x="160" y="78"/>
                  <a:pt x="160" y="7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1"/>
                  <a:pt x="156" y="57"/>
                  <a:pt x="151" y="57"/>
                </a:cubicBezTo>
                <a:close/>
                <a:moveTo>
                  <a:pt x="26" y="116"/>
                </a:moveTo>
                <a:cubicBezTo>
                  <a:pt x="7" y="103"/>
                  <a:pt x="7" y="103"/>
                  <a:pt x="7" y="103"/>
                </a:cubicBezTo>
                <a:cubicBezTo>
                  <a:pt x="3" y="101"/>
                  <a:pt x="0" y="103"/>
                  <a:pt x="0" y="107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7"/>
                  <a:pt x="3" y="139"/>
                  <a:pt x="7" y="137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30" y="122"/>
                  <a:pt x="30" y="118"/>
                  <a:pt x="26" y="116"/>
                </a:cubicBezTo>
                <a:close/>
                <a:moveTo>
                  <a:pt x="151" y="107"/>
                </a:moveTo>
                <a:cubicBezTo>
                  <a:pt x="50" y="107"/>
                  <a:pt x="50" y="107"/>
                  <a:pt x="50" y="107"/>
                </a:cubicBezTo>
                <a:cubicBezTo>
                  <a:pt x="46" y="107"/>
                  <a:pt x="42" y="111"/>
                  <a:pt x="42" y="116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42" y="129"/>
                  <a:pt x="46" y="133"/>
                  <a:pt x="50" y="133"/>
                </a:cubicBezTo>
                <a:cubicBezTo>
                  <a:pt x="151" y="133"/>
                  <a:pt x="151" y="133"/>
                  <a:pt x="151" y="133"/>
                </a:cubicBezTo>
                <a:cubicBezTo>
                  <a:pt x="156" y="133"/>
                  <a:pt x="160" y="129"/>
                  <a:pt x="160" y="124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1"/>
                  <a:pt x="156" y="107"/>
                  <a:pt x="151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42">
            <a:extLst>
              <a:ext uri="{FF2B5EF4-FFF2-40B4-BE49-F238E27FC236}">
                <a16:creationId xmlns:a16="http://schemas.microsoft.com/office/drawing/2014/main" id="{41EF2A4F-9EDB-40BF-A28B-90ABC481E3DF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2476500"/>
            <a:ext cx="254000" cy="249238"/>
          </a:xfrm>
          <a:custGeom>
            <a:avLst/>
            <a:gdLst>
              <a:gd name="T0" fmla="*/ 138 w 160"/>
              <a:gd name="T1" fmla="*/ 60 h 157"/>
              <a:gd name="T2" fmla="*/ 134 w 160"/>
              <a:gd name="T3" fmla="*/ 51 h 157"/>
              <a:gd name="T4" fmla="*/ 142 w 160"/>
              <a:gd name="T5" fmla="*/ 29 h 157"/>
              <a:gd name="T6" fmla="*/ 130 w 160"/>
              <a:gd name="T7" fmla="*/ 17 h 157"/>
              <a:gd name="T8" fmla="*/ 108 w 160"/>
              <a:gd name="T9" fmla="*/ 26 h 157"/>
              <a:gd name="T10" fmla="*/ 98 w 160"/>
              <a:gd name="T11" fmla="*/ 22 h 157"/>
              <a:gd name="T12" fmla="*/ 88 w 160"/>
              <a:gd name="T13" fmla="*/ 0 h 157"/>
              <a:gd name="T14" fmla="*/ 71 w 160"/>
              <a:gd name="T15" fmla="*/ 0 h 157"/>
              <a:gd name="T16" fmla="*/ 61 w 160"/>
              <a:gd name="T17" fmla="*/ 22 h 157"/>
              <a:gd name="T18" fmla="*/ 52 w 160"/>
              <a:gd name="T19" fmla="*/ 26 h 157"/>
              <a:gd name="T20" fmla="*/ 29 w 160"/>
              <a:gd name="T21" fmla="*/ 17 h 157"/>
              <a:gd name="T22" fmla="*/ 17 w 160"/>
              <a:gd name="T23" fmla="*/ 29 h 157"/>
              <a:gd name="T24" fmla="*/ 26 w 160"/>
              <a:gd name="T25" fmla="*/ 51 h 157"/>
              <a:gd name="T26" fmla="*/ 22 w 160"/>
              <a:gd name="T27" fmla="*/ 61 h 157"/>
              <a:gd name="T28" fmla="*/ 0 w 160"/>
              <a:gd name="T29" fmla="*/ 70 h 157"/>
              <a:gd name="T30" fmla="*/ 0 w 160"/>
              <a:gd name="T31" fmla="*/ 87 h 157"/>
              <a:gd name="T32" fmla="*/ 22 w 160"/>
              <a:gd name="T33" fmla="*/ 96 h 157"/>
              <a:gd name="T34" fmla="*/ 26 w 160"/>
              <a:gd name="T35" fmla="*/ 106 h 157"/>
              <a:gd name="T36" fmla="*/ 17 w 160"/>
              <a:gd name="T37" fmla="*/ 128 h 157"/>
              <a:gd name="T38" fmla="*/ 30 w 160"/>
              <a:gd name="T39" fmla="*/ 140 h 157"/>
              <a:gd name="T40" fmla="*/ 52 w 160"/>
              <a:gd name="T41" fmla="*/ 131 h 157"/>
              <a:gd name="T42" fmla="*/ 61 w 160"/>
              <a:gd name="T43" fmla="*/ 135 h 157"/>
              <a:gd name="T44" fmla="*/ 71 w 160"/>
              <a:gd name="T45" fmla="*/ 157 h 157"/>
              <a:gd name="T46" fmla="*/ 89 w 160"/>
              <a:gd name="T47" fmla="*/ 157 h 157"/>
              <a:gd name="T48" fmla="*/ 98 w 160"/>
              <a:gd name="T49" fmla="*/ 135 h 157"/>
              <a:gd name="T50" fmla="*/ 108 w 160"/>
              <a:gd name="T51" fmla="*/ 131 h 157"/>
              <a:gd name="T52" fmla="*/ 130 w 160"/>
              <a:gd name="T53" fmla="*/ 140 h 157"/>
              <a:gd name="T54" fmla="*/ 143 w 160"/>
              <a:gd name="T55" fmla="*/ 128 h 157"/>
              <a:gd name="T56" fmla="*/ 134 w 160"/>
              <a:gd name="T57" fmla="*/ 106 h 157"/>
              <a:gd name="T58" fmla="*/ 138 w 160"/>
              <a:gd name="T59" fmla="*/ 96 h 157"/>
              <a:gd name="T60" fmla="*/ 160 w 160"/>
              <a:gd name="T61" fmla="*/ 87 h 157"/>
              <a:gd name="T62" fmla="*/ 160 w 160"/>
              <a:gd name="T63" fmla="*/ 69 h 157"/>
              <a:gd name="T64" fmla="*/ 138 w 160"/>
              <a:gd name="T65" fmla="*/ 60 h 157"/>
              <a:gd name="T66" fmla="*/ 105 w 160"/>
              <a:gd name="T67" fmla="*/ 78 h 157"/>
              <a:gd name="T68" fmla="*/ 80 w 160"/>
              <a:gd name="T69" fmla="*/ 104 h 157"/>
              <a:gd name="T70" fmla="*/ 54 w 160"/>
              <a:gd name="T71" fmla="*/ 78 h 157"/>
              <a:gd name="T72" fmla="*/ 80 w 160"/>
              <a:gd name="T73" fmla="*/ 53 h 157"/>
              <a:gd name="T74" fmla="*/ 105 w 160"/>
              <a:gd name="T75" fmla="*/ 78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7">
                <a:moveTo>
                  <a:pt x="138" y="60"/>
                </a:moveTo>
                <a:cubicBezTo>
                  <a:pt x="134" y="51"/>
                  <a:pt x="134" y="51"/>
                  <a:pt x="134" y="51"/>
                </a:cubicBezTo>
                <a:cubicBezTo>
                  <a:pt x="134" y="51"/>
                  <a:pt x="143" y="30"/>
                  <a:pt x="142" y="29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29" y="16"/>
                  <a:pt x="108" y="26"/>
                  <a:pt x="108" y="26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89" y="0"/>
                  <a:pt x="8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9" y="0"/>
                  <a:pt x="61" y="22"/>
                  <a:pt x="61" y="22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26"/>
                  <a:pt x="30" y="16"/>
                  <a:pt x="29" y="17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30"/>
                  <a:pt x="26" y="51"/>
                  <a:pt x="26" y="5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0" y="69"/>
                  <a:pt x="0" y="70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9"/>
                  <a:pt x="22" y="96"/>
                  <a:pt x="22" y="9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6" y="106"/>
                  <a:pt x="16" y="127"/>
                  <a:pt x="17" y="128"/>
                </a:cubicBezTo>
                <a:cubicBezTo>
                  <a:pt x="30" y="140"/>
                  <a:pt x="30" y="140"/>
                  <a:pt x="30" y="140"/>
                </a:cubicBezTo>
                <a:cubicBezTo>
                  <a:pt x="30" y="141"/>
                  <a:pt x="52" y="131"/>
                  <a:pt x="52" y="131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70" y="157"/>
                  <a:pt x="71" y="157"/>
                </a:cubicBezTo>
                <a:cubicBezTo>
                  <a:pt x="89" y="157"/>
                  <a:pt x="89" y="157"/>
                  <a:pt x="89" y="157"/>
                </a:cubicBezTo>
                <a:cubicBezTo>
                  <a:pt x="90" y="157"/>
                  <a:pt x="98" y="135"/>
                  <a:pt x="98" y="135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8" y="131"/>
                  <a:pt x="129" y="140"/>
                  <a:pt x="130" y="140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4" y="127"/>
                  <a:pt x="134" y="106"/>
                  <a:pt x="134" y="106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38" y="96"/>
                  <a:pt x="160" y="88"/>
                  <a:pt x="160" y="87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68"/>
                  <a:pt x="138" y="60"/>
                  <a:pt x="138" y="60"/>
                </a:cubicBezTo>
                <a:close/>
                <a:moveTo>
                  <a:pt x="105" y="78"/>
                </a:moveTo>
                <a:cubicBezTo>
                  <a:pt x="105" y="92"/>
                  <a:pt x="94" y="104"/>
                  <a:pt x="80" y="104"/>
                </a:cubicBezTo>
                <a:cubicBezTo>
                  <a:pt x="66" y="104"/>
                  <a:pt x="54" y="92"/>
                  <a:pt x="54" y="78"/>
                </a:cubicBezTo>
                <a:cubicBezTo>
                  <a:pt x="54" y="65"/>
                  <a:pt x="66" y="53"/>
                  <a:pt x="80" y="53"/>
                </a:cubicBezTo>
                <a:cubicBezTo>
                  <a:pt x="94" y="53"/>
                  <a:pt x="105" y="65"/>
                  <a:pt x="105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43">
            <a:extLst>
              <a:ext uri="{FF2B5EF4-FFF2-40B4-BE49-F238E27FC236}">
                <a16:creationId xmlns:a16="http://schemas.microsoft.com/office/drawing/2014/main" id="{F588358E-CF26-4ADB-851F-649E754A9D6B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2473325"/>
            <a:ext cx="255588" cy="257175"/>
          </a:xfrm>
          <a:custGeom>
            <a:avLst/>
            <a:gdLst>
              <a:gd name="T0" fmla="*/ 155 w 161"/>
              <a:gd name="T1" fmla="*/ 135 h 162"/>
              <a:gd name="T2" fmla="*/ 118 w 161"/>
              <a:gd name="T3" fmla="*/ 98 h 162"/>
              <a:gd name="T4" fmla="*/ 97 w 161"/>
              <a:gd name="T5" fmla="*/ 119 h 162"/>
              <a:gd name="T6" fmla="*/ 134 w 161"/>
              <a:gd name="T7" fmla="*/ 156 h 162"/>
              <a:gd name="T8" fmla="*/ 155 w 161"/>
              <a:gd name="T9" fmla="*/ 156 h 162"/>
              <a:gd name="T10" fmla="*/ 155 w 161"/>
              <a:gd name="T11" fmla="*/ 135 h 162"/>
              <a:gd name="T12" fmla="*/ 120 w 161"/>
              <a:gd name="T13" fmla="*/ 60 h 162"/>
              <a:gd name="T14" fmla="*/ 60 w 161"/>
              <a:gd name="T15" fmla="*/ 0 h 162"/>
              <a:gd name="T16" fmla="*/ 0 w 161"/>
              <a:gd name="T17" fmla="*/ 60 h 162"/>
              <a:gd name="T18" fmla="*/ 60 w 161"/>
              <a:gd name="T19" fmla="*/ 120 h 162"/>
              <a:gd name="T20" fmla="*/ 120 w 161"/>
              <a:gd name="T21" fmla="*/ 60 h 162"/>
              <a:gd name="T22" fmla="*/ 60 w 161"/>
              <a:gd name="T23" fmla="*/ 105 h 162"/>
              <a:gd name="T24" fmla="*/ 15 w 161"/>
              <a:gd name="T25" fmla="*/ 60 h 162"/>
              <a:gd name="T26" fmla="*/ 60 w 161"/>
              <a:gd name="T27" fmla="*/ 15 h 162"/>
              <a:gd name="T28" fmla="*/ 105 w 161"/>
              <a:gd name="T29" fmla="*/ 60 h 162"/>
              <a:gd name="T30" fmla="*/ 60 w 161"/>
              <a:gd name="T31" fmla="*/ 105 h 162"/>
              <a:gd name="T32" fmla="*/ 25 w 161"/>
              <a:gd name="T33" fmla="*/ 60 h 162"/>
              <a:gd name="T34" fmla="*/ 35 w 161"/>
              <a:gd name="T35" fmla="*/ 60 h 162"/>
              <a:gd name="T36" fmla="*/ 60 w 161"/>
              <a:gd name="T37" fmla="*/ 35 h 162"/>
              <a:gd name="T38" fmla="*/ 60 w 161"/>
              <a:gd name="T39" fmla="*/ 25 h 162"/>
              <a:gd name="T40" fmla="*/ 25 w 161"/>
              <a:gd name="T41" fmla="*/ 6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1" h="162">
                <a:moveTo>
                  <a:pt x="155" y="135"/>
                </a:moveTo>
                <a:cubicBezTo>
                  <a:pt x="118" y="98"/>
                  <a:pt x="118" y="98"/>
                  <a:pt x="118" y="98"/>
                </a:cubicBezTo>
                <a:cubicBezTo>
                  <a:pt x="113" y="107"/>
                  <a:pt x="106" y="114"/>
                  <a:pt x="97" y="119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40" y="162"/>
                  <a:pt x="149" y="162"/>
                  <a:pt x="155" y="156"/>
                </a:cubicBezTo>
                <a:cubicBezTo>
                  <a:pt x="161" y="150"/>
                  <a:pt x="161" y="141"/>
                  <a:pt x="155" y="135"/>
                </a:cubicBezTo>
                <a:close/>
                <a:moveTo>
                  <a:pt x="120" y="60"/>
                </a:moveTo>
                <a:cubicBezTo>
                  <a:pt x="120" y="27"/>
                  <a:pt x="93" y="0"/>
                  <a:pt x="60" y="0"/>
                </a:cubicBezTo>
                <a:cubicBezTo>
                  <a:pt x="26" y="0"/>
                  <a:pt x="0" y="27"/>
                  <a:pt x="0" y="60"/>
                </a:cubicBezTo>
                <a:cubicBezTo>
                  <a:pt x="0" y="94"/>
                  <a:pt x="26" y="120"/>
                  <a:pt x="60" y="120"/>
                </a:cubicBezTo>
                <a:cubicBezTo>
                  <a:pt x="93" y="120"/>
                  <a:pt x="120" y="94"/>
                  <a:pt x="120" y="60"/>
                </a:cubicBezTo>
                <a:close/>
                <a:moveTo>
                  <a:pt x="60" y="105"/>
                </a:moveTo>
                <a:cubicBezTo>
                  <a:pt x="35" y="105"/>
                  <a:pt x="15" y="85"/>
                  <a:pt x="15" y="60"/>
                </a:cubicBezTo>
                <a:cubicBezTo>
                  <a:pt x="15" y="36"/>
                  <a:pt x="35" y="15"/>
                  <a:pt x="60" y="15"/>
                </a:cubicBezTo>
                <a:cubicBezTo>
                  <a:pt x="84" y="15"/>
                  <a:pt x="105" y="36"/>
                  <a:pt x="105" y="60"/>
                </a:cubicBezTo>
                <a:cubicBezTo>
                  <a:pt x="105" y="85"/>
                  <a:pt x="84" y="105"/>
                  <a:pt x="60" y="105"/>
                </a:cubicBezTo>
                <a:close/>
                <a:moveTo>
                  <a:pt x="25" y="60"/>
                </a:moveTo>
                <a:cubicBezTo>
                  <a:pt x="35" y="60"/>
                  <a:pt x="35" y="60"/>
                  <a:pt x="35" y="60"/>
                </a:cubicBezTo>
                <a:cubicBezTo>
                  <a:pt x="35" y="47"/>
                  <a:pt x="46" y="35"/>
                  <a:pt x="60" y="35"/>
                </a:cubicBezTo>
                <a:cubicBezTo>
                  <a:pt x="60" y="25"/>
                  <a:pt x="60" y="25"/>
                  <a:pt x="60" y="25"/>
                </a:cubicBezTo>
                <a:cubicBezTo>
                  <a:pt x="40" y="25"/>
                  <a:pt x="25" y="41"/>
                  <a:pt x="25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Freeform 44">
            <a:extLst>
              <a:ext uri="{FF2B5EF4-FFF2-40B4-BE49-F238E27FC236}">
                <a16:creationId xmlns:a16="http://schemas.microsoft.com/office/drawing/2014/main" id="{D5CD0EF5-11C7-4F80-BE94-48F4C4FF404A}"/>
              </a:ext>
            </a:extLst>
          </p:cNvPr>
          <p:cNvSpPr>
            <a:spLocks/>
          </p:cNvSpPr>
          <p:nvPr/>
        </p:nvSpPr>
        <p:spPr bwMode="auto">
          <a:xfrm>
            <a:off x="9558338" y="1920875"/>
            <a:ext cx="230188" cy="260350"/>
          </a:xfrm>
          <a:custGeom>
            <a:avLst/>
            <a:gdLst>
              <a:gd name="T0" fmla="*/ 130 w 145"/>
              <a:gd name="T1" fmla="*/ 2 h 164"/>
              <a:gd name="T2" fmla="*/ 61 w 145"/>
              <a:gd name="T3" fmla="*/ 23 h 164"/>
              <a:gd name="T4" fmla="*/ 46 w 145"/>
              <a:gd name="T5" fmla="*/ 43 h 164"/>
              <a:gd name="T6" fmla="*/ 46 w 145"/>
              <a:gd name="T7" fmla="*/ 115 h 164"/>
              <a:gd name="T8" fmla="*/ 46 w 145"/>
              <a:gd name="T9" fmla="*/ 116 h 164"/>
              <a:gd name="T10" fmla="*/ 30 w 145"/>
              <a:gd name="T11" fmla="*/ 114 h 164"/>
              <a:gd name="T12" fmla="*/ 0 w 145"/>
              <a:gd name="T13" fmla="*/ 142 h 164"/>
              <a:gd name="T14" fmla="*/ 30 w 145"/>
              <a:gd name="T15" fmla="*/ 161 h 164"/>
              <a:gd name="T16" fmla="*/ 58 w 145"/>
              <a:gd name="T17" fmla="*/ 133 h 164"/>
              <a:gd name="T18" fmla="*/ 58 w 145"/>
              <a:gd name="T19" fmla="*/ 71 h 164"/>
              <a:gd name="T20" fmla="*/ 65 w 145"/>
              <a:gd name="T21" fmla="*/ 63 h 164"/>
              <a:gd name="T22" fmla="*/ 126 w 145"/>
              <a:gd name="T23" fmla="*/ 44 h 164"/>
              <a:gd name="T24" fmla="*/ 133 w 145"/>
              <a:gd name="T25" fmla="*/ 48 h 164"/>
              <a:gd name="T26" fmla="*/ 133 w 145"/>
              <a:gd name="T27" fmla="*/ 98 h 164"/>
              <a:gd name="T28" fmla="*/ 133 w 145"/>
              <a:gd name="T29" fmla="*/ 98 h 164"/>
              <a:gd name="T30" fmla="*/ 116 w 145"/>
              <a:gd name="T31" fmla="*/ 95 h 164"/>
              <a:gd name="T32" fmla="*/ 86 w 145"/>
              <a:gd name="T33" fmla="*/ 123 h 164"/>
              <a:gd name="T34" fmla="*/ 116 w 145"/>
              <a:gd name="T35" fmla="*/ 143 h 164"/>
              <a:gd name="T36" fmla="*/ 145 w 145"/>
              <a:gd name="T37" fmla="*/ 115 h 164"/>
              <a:gd name="T38" fmla="*/ 145 w 145"/>
              <a:gd name="T39" fmla="*/ 13 h 164"/>
              <a:gd name="T40" fmla="*/ 130 w 145"/>
              <a:gd name="T41" fmla="*/ 2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5" h="164">
                <a:moveTo>
                  <a:pt x="130" y="2"/>
                </a:moveTo>
                <a:cubicBezTo>
                  <a:pt x="61" y="23"/>
                  <a:pt x="61" y="23"/>
                  <a:pt x="61" y="23"/>
                </a:cubicBezTo>
                <a:cubicBezTo>
                  <a:pt x="53" y="26"/>
                  <a:pt x="46" y="35"/>
                  <a:pt x="46" y="43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6"/>
                  <a:pt x="46" y="116"/>
                </a:cubicBezTo>
                <a:cubicBezTo>
                  <a:pt x="46" y="116"/>
                  <a:pt x="41" y="113"/>
                  <a:pt x="30" y="114"/>
                </a:cubicBezTo>
                <a:cubicBezTo>
                  <a:pt x="13" y="116"/>
                  <a:pt x="0" y="129"/>
                  <a:pt x="0" y="142"/>
                </a:cubicBezTo>
                <a:cubicBezTo>
                  <a:pt x="0" y="155"/>
                  <a:pt x="13" y="164"/>
                  <a:pt x="30" y="161"/>
                </a:cubicBezTo>
                <a:cubicBezTo>
                  <a:pt x="46" y="159"/>
                  <a:pt x="58" y="147"/>
                  <a:pt x="58" y="133"/>
                </a:cubicBezTo>
                <a:cubicBezTo>
                  <a:pt x="58" y="133"/>
                  <a:pt x="58" y="77"/>
                  <a:pt x="58" y="71"/>
                </a:cubicBezTo>
                <a:cubicBezTo>
                  <a:pt x="58" y="65"/>
                  <a:pt x="65" y="63"/>
                  <a:pt x="65" y="63"/>
                </a:cubicBezTo>
                <a:cubicBezTo>
                  <a:pt x="126" y="44"/>
                  <a:pt x="126" y="44"/>
                  <a:pt x="126" y="44"/>
                </a:cubicBezTo>
                <a:cubicBezTo>
                  <a:pt x="126" y="44"/>
                  <a:pt x="133" y="41"/>
                  <a:pt x="133" y="48"/>
                </a:cubicBezTo>
                <a:cubicBezTo>
                  <a:pt x="133" y="54"/>
                  <a:pt x="133" y="98"/>
                  <a:pt x="133" y="98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3" y="98"/>
                  <a:pt x="127" y="94"/>
                  <a:pt x="116" y="95"/>
                </a:cubicBezTo>
                <a:cubicBezTo>
                  <a:pt x="99" y="97"/>
                  <a:pt x="86" y="110"/>
                  <a:pt x="86" y="123"/>
                </a:cubicBezTo>
                <a:cubicBezTo>
                  <a:pt x="86" y="136"/>
                  <a:pt x="99" y="144"/>
                  <a:pt x="116" y="143"/>
                </a:cubicBezTo>
                <a:cubicBezTo>
                  <a:pt x="132" y="141"/>
                  <a:pt x="145" y="128"/>
                  <a:pt x="145" y="115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5" y="5"/>
                  <a:pt x="139" y="0"/>
                  <a:pt x="13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Freeform 45">
            <a:extLst>
              <a:ext uri="{FF2B5EF4-FFF2-40B4-BE49-F238E27FC236}">
                <a16:creationId xmlns:a16="http://schemas.microsoft.com/office/drawing/2014/main" id="{169D2108-05C7-40B5-89FE-5212CEF49C61}"/>
              </a:ext>
            </a:extLst>
          </p:cNvPr>
          <p:cNvSpPr>
            <a:spLocks noEditPoints="1"/>
          </p:cNvSpPr>
          <p:nvPr/>
        </p:nvSpPr>
        <p:spPr bwMode="auto">
          <a:xfrm>
            <a:off x="10113963" y="1924050"/>
            <a:ext cx="222250" cy="254000"/>
          </a:xfrm>
          <a:custGeom>
            <a:avLst/>
            <a:gdLst>
              <a:gd name="T0" fmla="*/ 70 w 140"/>
              <a:gd name="T1" fmla="*/ 130 h 160"/>
              <a:gd name="T2" fmla="*/ 52 w 140"/>
              <a:gd name="T3" fmla="*/ 114 h 160"/>
              <a:gd name="T4" fmla="*/ 3 w 140"/>
              <a:gd name="T5" fmla="*/ 157 h 160"/>
              <a:gd name="T6" fmla="*/ 10 w 140"/>
              <a:gd name="T7" fmla="*/ 160 h 160"/>
              <a:gd name="T8" fmla="*/ 129 w 140"/>
              <a:gd name="T9" fmla="*/ 160 h 160"/>
              <a:gd name="T10" fmla="*/ 136 w 140"/>
              <a:gd name="T11" fmla="*/ 157 h 160"/>
              <a:gd name="T12" fmla="*/ 87 w 140"/>
              <a:gd name="T13" fmla="*/ 114 h 160"/>
              <a:gd name="T14" fmla="*/ 70 w 140"/>
              <a:gd name="T15" fmla="*/ 130 h 160"/>
              <a:gd name="T16" fmla="*/ 140 w 140"/>
              <a:gd name="T17" fmla="*/ 151 h 160"/>
              <a:gd name="T18" fmla="*/ 140 w 140"/>
              <a:gd name="T19" fmla="*/ 68 h 160"/>
              <a:gd name="T20" fmla="*/ 91 w 140"/>
              <a:gd name="T21" fmla="*/ 110 h 160"/>
              <a:gd name="T22" fmla="*/ 140 w 140"/>
              <a:gd name="T23" fmla="*/ 151 h 160"/>
              <a:gd name="T24" fmla="*/ 140 w 140"/>
              <a:gd name="T25" fmla="*/ 60 h 160"/>
              <a:gd name="T26" fmla="*/ 70 w 140"/>
              <a:gd name="T27" fmla="*/ 0 h 160"/>
              <a:gd name="T28" fmla="*/ 0 w 140"/>
              <a:gd name="T29" fmla="*/ 60 h 160"/>
              <a:gd name="T30" fmla="*/ 70 w 140"/>
              <a:gd name="T31" fmla="*/ 120 h 160"/>
              <a:gd name="T32" fmla="*/ 140 w 140"/>
              <a:gd name="T33" fmla="*/ 60 h 160"/>
              <a:gd name="T34" fmla="*/ 0 w 140"/>
              <a:gd name="T35" fmla="*/ 68 h 160"/>
              <a:gd name="T36" fmla="*/ 0 w 140"/>
              <a:gd name="T37" fmla="*/ 151 h 160"/>
              <a:gd name="T38" fmla="*/ 48 w 140"/>
              <a:gd name="T39" fmla="*/ 110 h 160"/>
              <a:gd name="T40" fmla="*/ 0 w 140"/>
              <a:gd name="T41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" h="160">
                <a:moveTo>
                  <a:pt x="70" y="130"/>
                </a:moveTo>
                <a:cubicBezTo>
                  <a:pt x="52" y="114"/>
                  <a:pt x="52" y="114"/>
                  <a:pt x="52" y="114"/>
                </a:cubicBezTo>
                <a:cubicBezTo>
                  <a:pt x="3" y="157"/>
                  <a:pt x="3" y="157"/>
                  <a:pt x="3" y="157"/>
                </a:cubicBezTo>
                <a:cubicBezTo>
                  <a:pt x="5" y="159"/>
                  <a:pt x="7" y="160"/>
                  <a:pt x="10" y="160"/>
                </a:cubicBezTo>
                <a:cubicBezTo>
                  <a:pt x="129" y="160"/>
                  <a:pt x="129" y="160"/>
                  <a:pt x="129" y="160"/>
                </a:cubicBezTo>
                <a:cubicBezTo>
                  <a:pt x="132" y="160"/>
                  <a:pt x="135" y="159"/>
                  <a:pt x="136" y="157"/>
                </a:cubicBezTo>
                <a:cubicBezTo>
                  <a:pt x="87" y="114"/>
                  <a:pt x="87" y="114"/>
                  <a:pt x="87" y="114"/>
                </a:cubicBezTo>
                <a:lnTo>
                  <a:pt x="70" y="130"/>
                </a:lnTo>
                <a:close/>
                <a:moveTo>
                  <a:pt x="140" y="151"/>
                </a:moveTo>
                <a:cubicBezTo>
                  <a:pt x="140" y="68"/>
                  <a:pt x="140" y="68"/>
                  <a:pt x="140" y="68"/>
                </a:cubicBezTo>
                <a:cubicBezTo>
                  <a:pt x="91" y="110"/>
                  <a:pt x="91" y="110"/>
                  <a:pt x="91" y="110"/>
                </a:cubicBezTo>
                <a:lnTo>
                  <a:pt x="140" y="151"/>
                </a:lnTo>
                <a:close/>
                <a:moveTo>
                  <a:pt x="140" y="60"/>
                </a:moveTo>
                <a:cubicBezTo>
                  <a:pt x="70" y="0"/>
                  <a:pt x="70" y="0"/>
                  <a:pt x="7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70" y="120"/>
                  <a:pt x="70" y="120"/>
                  <a:pt x="70" y="120"/>
                </a:cubicBezTo>
                <a:lnTo>
                  <a:pt x="140" y="60"/>
                </a:lnTo>
                <a:close/>
                <a:moveTo>
                  <a:pt x="0" y="68"/>
                </a:moveTo>
                <a:cubicBezTo>
                  <a:pt x="0" y="151"/>
                  <a:pt x="0" y="151"/>
                  <a:pt x="0" y="151"/>
                </a:cubicBezTo>
                <a:cubicBezTo>
                  <a:pt x="48" y="110"/>
                  <a:pt x="48" y="110"/>
                  <a:pt x="48" y="110"/>
                </a:cubicBezTo>
                <a:lnTo>
                  <a:pt x="0" y="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Freeform 46">
            <a:extLst>
              <a:ext uri="{FF2B5EF4-FFF2-40B4-BE49-F238E27FC236}">
                <a16:creationId xmlns:a16="http://schemas.microsoft.com/office/drawing/2014/main" id="{86561623-77F8-4DDA-A085-844E1513285F}"/>
              </a:ext>
            </a:extLst>
          </p:cNvPr>
          <p:cNvSpPr>
            <a:spLocks/>
          </p:cNvSpPr>
          <p:nvPr/>
        </p:nvSpPr>
        <p:spPr bwMode="auto">
          <a:xfrm>
            <a:off x="10647363" y="1924050"/>
            <a:ext cx="255588" cy="254000"/>
          </a:xfrm>
          <a:custGeom>
            <a:avLst/>
            <a:gdLst>
              <a:gd name="T0" fmla="*/ 160 w 161"/>
              <a:gd name="T1" fmla="*/ 126 h 160"/>
              <a:gd name="T2" fmla="*/ 158 w 161"/>
              <a:gd name="T3" fmla="*/ 133 h 160"/>
              <a:gd name="T4" fmla="*/ 135 w 161"/>
              <a:gd name="T5" fmla="*/ 155 h 160"/>
              <a:gd name="T6" fmla="*/ 131 w 161"/>
              <a:gd name="T7" fmla="*/ 158 h 160"/>
              <a:gd name="T8" fmla="*/ 127 w 161"/>
              <a:gd name="T9" fmla="*/ 159 h 160"/>
              <a:gd name="T10" fmla="*/ 126 w 161"/>
              <a:gd name="T11" fmla="*/ 159 h 160"/>
              <a:gd name="T12" fmla="*/ 123 w 161"/>
              <a:gd name="T13" fmla="*/ 160 h 160"/>
              <a:gd name="T14" fmla="*/ 113 w 161"/>
              <a:gd name="T15" fmla="*/ 158 h 160"/>
              <a:gd name="T16" fmla="*/ 95 w 161"/>
              <a:gd name="T17" fmla="*/ 153 h 160"/>
              <a:gd name="T18" fmla="*/ 72 w 161"/>
              <a:gd name="T19" fmla="*/ 140 h 160"/>
              <a:gd name="T20" fmla="*/ 44 w 161"/>
              <a:gd name="T21" fmla="*/ 116 h 160"/>
              <a:gd name="T22" fmla="*/ 24 w 161"/>
              <a:gd name="T23" fmla="*/ 94 h 160"/>
              <a:gd name="T24" fmla="*/ 11 w 161"/>
              <a:gd name="T25" fmla="*/ 74 h 160"/>
              <a:gd name="T26" fmla="*/ 4 w 161"/>
              <a:gd name="T27" fmla="*/ 58 h 160"/>
              <a:gd name="T28" fmla="*/ 1 w 161"/>
              <a:gd name="T29" fmla="*/ 45 h 160"/>
              <a:gd name="T30" fmla="*/ 0 w 161"/>
              <a:gd name="T31" fmla="*/ 37 h 160"/>
              <a:gd name="T32" fmla="*/ 1 w 161"/>
              <a:gd name="T33" fmla="*/ 33 h 160"/>
              <a:gd name="T34" fmla="*/ 2 w 161"/>
              <a:gd name="T35" fmla="*/ 29 h 160"/>
              <a:gd name="T36" fmla="*/ 5 w 161"/>
              <a:gd name="T37" fmla="*/ 25 h 160"/>
              <a:gd name="T38" fmla="*/ 28 w 161"/>
              <a:gd name="T39" fmla="*/ 2 h 160"/>
              <a:gd name="T40" fmla="*/ 33 w 161"/>
              <a:gd name="T41" fmla="*/ 0 h 160"/>
              <a:gd name="T42" fmla="*/ 37 w 161"/>
              <a:gd name="T43" fmla="*/ 1 h 160"/>
              <a:gd name="T44" fmla="*/ 40 w 161"/>
              <a:gd name="T45" fmla="*/ 4 h 160"/>
              <a:gd name="T46" fmla="*/ 58 w 161"/>
              <a:gd name="T47" fmla="*/ 38 h 160"/>
              <a:gd name="T48" fmla="*/ 59 w 161"/>
              <a:gd name="T49" fmla="*/ 44 h 160"/>
              <a:gd name="T50" fmla="*/ 56 w 161"/>
              <a:gd name="T51" fmla="*/ 50 h 160"/>
              <a:gd name="T52" fmla="*/ 48 w 161"/>
              <a:gd name="T53" fmla="*/ 58 h 160"/>
              <a:gd name="T54" fmla="*/ 47 w 161"/>
              <a:gd name="T55" fmla="*/ 59 h 160"/>
              <a:gd name="T56" fmla="*/ 47 w 161"/>
              <a:gd name="T57" fmla="*/ 60 h 160"/>
              <a:gd name="T58" fmla="*/ 50 w 161"/>
              <a:gd name="T59" fmla="*/ 69 h 160"/>
              <a:gd name="T60" fmla="*/ 56 w 161"/>
              <a:gd name="T61" fmla="*/ 78 h 160"/>
              <a:gd name="T62" fmla="*/ 68 w 161"/>
              <a:gd name="T63" fmla="*/ 92 h 160"/>
              <a:gd name="T64" fmla="*/ 82 w 161"/>
              <a:gd name="T65" fmla="*/ 104 h 160"/>
              <a:gd name="T66" fmla="*/ 91 w 161"/>
              <a:gd name="T67" fmla="*/ 110 h 160"/>
              <a:gd name="T68" fmla="*/ 98 w 161"/>
              <a:gd name="T69" fmla="*/ 113 h 160"/>
              <a:gd name="T70" fmla="*/ 100 w 161"/>
              <a:gd name="T71" fmla="*/ 113 h 160"/>
              <a:gd name="T72" fmla="*/ 101 w 161"/>
              <a:gd name="T73" fmla="*/ 113 h 160"/>
              <a:gd name="T74" fmla="*/ 102 w 161"/>
              <a:gd name="T75" fmla="*/ 112 h 160"/>
              <a:gd name="T76" fmla="*/ 112 w 161"/>
              <a:gd name="T77" fmla="*/ 103 h 160"/>
              <a:gd name="T78" fmla="*/ 119 w 161"/>
              <a:gd name="T79" fmla="*/ 100 h 160"/>
              <a:gd name="T80" fmla="*/ 123 w 161"/>
              <a:gd name="T81" fmla="*/ 101 h 160"/>
              <a:gd name="T82" fmla="*/ 123 w 161"/>
              <a:gd name="T83" fmla="*/ 101 h 160"/>
              <a:gd name="T84" fmla="*/ 156 w 161"/>
              <a:gd name="T85" fmla="*/ 120 h 160"/>
              <a:gd name="T86" fmla="*/ 160 w 161"/>
              <a:gd name="T87" fmla="*/ 1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1" h="160">
                <a:moveTo>
                  <a:pt x="160" y="126"/>
                </a:moveTo>
                <a:cubicBezTo>
                  <a:pt x="161" y="128"/>
                  <a:pt x="160" y="131"/>
                  <a:pt x="158" y="133"/>
                </a:cubicBezTo>
                <a:cubicBezTo>
                  <a:pt x="135" y="155"/>
                  <a:pt x="135" y="155"/>
                  <a:pt x="135" y="155"/>
                </a:cubicBezTo>
                <a:cubicBezTo>
                  <a:pt x="134" y="156"/>
                  <a:pt x="133" y="157"/>
                  <a:pt x="131" y="158"/>
                </a:cubicBezTo>
                <a:cubicBezTo>
                  <a:pt x="130" y="159"/>
                  <a:pt x="128" y="159"/>
                  <a:pt x="127" y="159"/>
                </a:cubicBezTo>
                <a:cubicBezTo>
                  <a:pt x="127" y="159"/>
                  <a:pt x="126" y="159"/>
                  <a:pt x="126" y="159"/>
                </a:cubicBezTo>
                <a:cubicBezTo>
                  <a:pt x="125" y="160"/>
                  <a:pt x="124" y="160"/>
                  <a:pt x="123" y="160"/>
                </a:cubicBezTo>
                <a:cubicBezTo>
                  <a:pt x="121" y="160"/>
                  <a:pt x="118" y="159"/>
                  <a:pt x="113" y="158"/>
                </a:cubicBezTo>
                <a:cubicBezTo>
                  <a:pt x="108" y="158"/>
                  <a:pt x="102" y="156"/>
                  <a:pt x="95" y="153"/>
                </a:cubicBezTo>
                <a:cubicBezTo>
                  <a:pt x="88" y="150"/>
                  <a:pt x="81" y="146"/>
                  <a:pt x="72" y="140"/>
                </a:cubicBezTo>
                <a:cubicBezTo>
                  <a:pt x="63" y="134"/>
                  <a:pt x="54" y="126"/>
                  <a:pt x="44" y="116"/>
                </a:cubicBezTo>
                <a:cubicBezTo>
                  <a:pt x="36" y="109"/>
                  <a:pt x="29" y="101"/>
                  <a:pt x="24" y="94"/>
                </a:cubicBezTo>
                <a:cubicBezTo>
                  <a:pt x="19" y="87"/>
                  <a:pt x="15" y="80"/>
                  <a:pt x="11" y="74"/>
                </a:cubicBezTo>
                <a:cubicBezTo>
                  <a:pt x="8" y="68"/>
                  <a:pt x="6" y="63"/>
                  <a:pt x="4" y="58"/>
                </a:cubicBezTo>
                <a:cubicBezTo>
                  <a:pt x="3" y="53"/>
                  <a:pt x="2" y="49"/>
                  <a:pt x="1" y="45"/>
                </a:cubicBezTo>
                <a:cubicBezTo>
                  <a:pt x="1" y="42"/>
                  <a:pt x="0" y="39"/>
                  <a:pt x="0" y="37"/>
                </a:cubicBezTo>
                <a:cubicBezTo>
                  <a:pt x="1" y="35"/>
                  <a:pt x="1" y="34"/>
                  <a:pt x="1" y="33"/>
                </a:cubicBezTo>
                <a:cubicBezTo>
                  <a:pt x="1" y="32"/>
                  <a:pt x="1" y="30"/>
                  <a:pt x="2" y="29"/>
                </a:cubicBezTo>
                <a:cubicBezTo>
                  <a:pt x="3" y="27"/>
                  <a:pt x="4" y="26"/>
                  <a:pt x="5" y="25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0"/>
                  <a:pt x="31" y="0"/>
                  <a:pt x="33" y="0"/>
                </a:cubicBezTo>
                <a:cubicBezTo>
                  <a:pt x="34" y="0"/>
                  <a:pt x="36" y="0"/>
                  <a:pt x="37" y="1"/>
                </a:cubicBezTo>
                <a:cubicBezTo>
                  <a:pt x="38" y="2"/>
                  <a:pt x="39" y="3"/>
                  <a:pt x="40" y="4"/>
                </a:cubicBezTo>
                <a:cubicBezTo>
                  <a:pt x="58" y="38"/>
                  <a:pt x="58" y="38"/>
                  <a:pt x="58" y="38"/>
                </a:cubicBezTo>
                <a:cubicBezTo>
                  <a:pt x="59" y="40"/>
                  <a:pt x="59" y="42"/>
                  <a:pt x="59" y="44"/>
                </a:cubicBezTo>
                <a:cubicBezTo>
                  <a:pt x="58" y="46"/>
                  <a:pt x="57" y="48"/>
                  <a:pt x="56" y="50"/>
                </a:cubicBezTo>
                <a:cubicBezTo>
                  <a:pt x="48" y="58"/>
                  <a:pt x="48" y="58"/>
                  <a:pt x="48" y="58"/>
                </a:cubicBezTo>
                <a:cubicBezTo>
                  <a:pt x="47" y="58"/>
                  <a:pt x="47" y="59"/>
                  <a:pt x="47" y="59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3"/>
                  <a:pt x="48" y="66"/>
                  <a:pt x="50" y="69"/>
                </a:cubicBezTo>
                <a:cubicBezTo>
                  <a:pt x="51" y="71"/>
                  <a:pt x="53" y="75"/>
                  <a:pt x="56" y="78"/>
                </a:cubicBezTo>
                <a:cubicBezTo>
                  <a:pt x="59" y="82"/>
                  <a:pt x="63" y="87"/>
                  <a:pt x="68" y="92"/>
                </a:cubicBezTo>
                <a:cubicBezTo>
                  <a:pt x="73" y="97"/>
                  <a:pt x="78" y="101"/>
                  <a:pt x="82" y="104"/>
                </a:cubicBezTo>
                <a:cubicBezTo>
                  <a:pt x="86" y="107"/>
                  <a:pt x="89" y="109"/>
                  <a:pt x="91" y="110"/>
                </a:cubicBezTo>
                <a:cubicBezTo>
                  <a:pt x="94" y="112"/>
                  <a:pt x="96" y="113"/>
                  <a:pt x="98" y="113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100" y="113"/>
                  <a:pt x="100" y="113"/>
                  <a:pt x="101" y="113"/>
                </a:cubicBezTo>
                <a:cubicBezTo>
                  <a:pt x="101" y="113"/>
                  <a:pt x="102" y="113"/>
                  <a:pt x="102" y="112"/>
                </a:cubicBezTo>
                <a:cubicBezTo>
                  <a:pt x="112" y="103"/>
                  <a:pt x="112" y="103"/>
                  <a:pt x="112" y="103"/>
                </a:cubicBezTo>
                <a:cubicBezTo>
                  <a:pt x="114" y="101"/>
                  <a:pt x="116" y="100"/>
                  <a:pt x="119" y="100"/>
                </a:cubicBezTo>
                <a:cubicBezTo>
                  <a:pt x="121" y="100"/>
                  <a:pt x="122" y="100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8" y="122"/>
                  <a:pt x="160" y="124"/>
                  <a:pt x="160" y="1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Freeform 47">
            <a:extLst>
              <a:ext uri="{FF2B5EF4-FFF2-40B4-BE49-F238E27FC236}">
                <a16:creationId xmlns:a16="http://schemas.microsoft.com/office/drawing/2014/main" id="{014341DB-9C0B-4C28-8533-A481A252B1AD}"/>
              </a:ext>
            </a:extLst>
          </p:cNvPr>
          <p:cNvSpPr>
            <a:spLocks noEditPoints="1"/>
          </p:cNvSpPr>
          <p:nvPr/>
        </p:nvSpPr>
        <p:spPr bwMode="auto">
          <a:xfrm>
            <a:off x="11196638" y="1946275"/>
            <a:ext cx="255588" cy="211138"/>
          </a:xfrm>
          <a:custGeom>
            <a:avLst/>
            <a:gdLst>
              <a:gd name="T0" fmla="*/ 147 w 161"/>
              <a:gd name="T1" fmla="*/ 0 h 133"/>
              <a:gd name="T2" fmla="*/ 114 w 161"/>
              <a:gd name="T3" fmla="*/ 0 h 133"/>
              <a:gd name="T4" fmla="*/ 90 w 161"/>
              <a:gd name="T5" fmla="*/ 10 h 133"/>
              <a:gd name="T6" fmla="*/ 34 w 161"/>
              <a:gd name="T7" fmla="*/ 66 h 133"/>
              <a:gd name="T8" fmla="*/ 34 w 161"/>
              <a:gd name="T9" fmla="*/ 86 h 133"/>
              <a:gd name="T10" fmla="*/ 75 w 161"/>
              <a:gd name="T11" fmla="*/ 127 h 133"/>
              <a:gd name="T12" fmla="*/ 95 w 161"/>
              <a:gd name="T13" fmla="*/ 127 h 133"/>
              <a:gd name="T14" fmla="*/ 151 w 161"/>
              <a:gd name="T15" fmla="*/ 71 h 133"/>
              <a:gd name="T16" fmla="*/ 161 w 161"/>
              <a:gd name="T17" fmla="*/ 47 h 133"/>
              <a:gd name="T18" fmla="*/ 161 w 161"/>
              <a:gd name="T19" fmla="*/ 14 h 133"/>
              <a:gd name="T20" fmla="*/ 147 w 161"/>
              <a:gd name="T21" fmla="*/ 0 h 133"/>
              <a:gd name="T22" fmla="*/ 128 w 161"/>
              <a:gd name="T23" fmla="*/ 47 h 133"/>
              <a:gd name="T24" fmla="*/ 114 w 161"/>
              <a:gd name="T25" fmla="*/ 33 h 133"/>
              <a:gd name="T26" fmla="*/ 128 w 161"/>
              <a:gd name="T27" fmla="*/ 19 h 133"/>
              <a:gd name="T28" fmla="*/ 142 w 161"/>
              <a:gd name="T29" fmla="*/ 33 h 133"/>
              <a:gd name="T30" fmla="*/ 128 w 161"/>
              <a:gd name="T31" fmla="*/ 47 h 133"/>
              <a:gd name="T32" fmla="*/ 13 w 161"/>
              <a:gd name="T33" fmla="*/ 79 h 133"/>
              <a:gd name="T34" fmla="*/ 64 w 161"/>
              <a:gd name="T35" fmla="*/ 130 h 133"/>
              <a:gd name="T36" fmla="*/ 47 w 161"/>
              <a:gd name="T37" fmla="*/ 127 h 133"/>
              <a:gd name="T38" fmla="*/ 5 w 161"/>
              <a:gd name="T39" fmla="*/ 86 h 133"/>
              <a:gd name="T40" fmla="*/ 5 w 161"/>
              <a:gd name="T41" fmla="*/ 66 h 133"/>
              <a:gd name="T42" fmla="*/ 61 w 161"/>
              <a:gd name="T43" fmla="*/ 10 h 133"/>
              <a:gd name="T44" fmla="*/ 85 w 161"/>
              <a:gd name="T45" fmla="*/ 0 h 133"/>
              <a:gd name="T46" fmla="*/ 13 w 161"/>
              <a:gd name="T47" fmla="*/ 72 h 133"/>
              <a:gd name="T48" fmla="*/ 13 w 161"/>
              <a:gd name="T49" fmla="*/ 7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1" h="133">
                <a:moveTo>
                  <a:pt x="147" y="0"/>
                </a:moveTo>
                <a:cubicBezTo>
                  <a:pt x="114" y="0"/>
                  <a:pt x="114" y="0"/>
                  <a:pt x="114" y="0"/>
                </a:cubicBezTo>
                <a:cubicBezTo>
                  <a:pt x="106" y="0"/>
                  <a:pt x="95" y="4"/>
                  <a:pt x="90" y="10"/>
                </a:cubicBezTo>
                <a:cubicBezTo>
                  <a:pt x="34" y="66"/>
                  <a:pt x="34" y="66"/>
                  <a:pt x="34" y="66"/>
                </a:cubicBezTo>
                <a:cubicBezTo>
                  <a:pt x="28" y="71"/>
                  <a:pt x="28" y="80"/>
                  <a:pt x="34" y="86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81" y="133"/>
                  <a:pt x="90" y="133"/>
                  <a:pt x="95" y="127"/>
                </a:cubicBezTo>
                <a:cubicBezTo>
                  <a:pt x="151" y="71"/>
                  <a:pt x="151" y="71"/>
                  <a:pt x="151" y="71"/>
                </a:cubicBezTo>
                <a:cubicBezTo>
                  <a:pt x="157" y="66"/>
                  <a:pt x="161" y="55"/>
                  <a:pt x="161" y="47"/>
                </a:cubicBezTo>
                <a:cubicBezTo>
                  <a:pt x="161" y="14"/>
                  <a:pt x="161" y="14"/>
                  <a:pt x="161" y="14"/>
                </a:cubicBezTo>
                <a:cubicBezTo>
                  <a:pt x="161" y="6"/>
                  <a:pt x="155" y="0"/>
                  <a:pt x="147" y="0"/>
                </a:cubicBezTo>
                <a:close/>
                <a:moveTo>
                  <a:pt x="128" y="47"/>
                </a:moveTo>
                <a:cubicBezTo>
                  <a:pt x="120" y="47"/>
                  <a:pt x="114" y="41"/>
                  <a:pt x="114" y="33"/>
                </a:cubicBezTo>
                <a:cubicBezTo>
                  <a:pt x="114" y="25"/>
                  <a:pt x="120" y="19"/>
                  <a:pt x="128" y="19"/>
                </a:cubicBezTo>
                <a:cubicBezTo>
                  <a:pt x="136" y="19"/>
                  <a:pt x="142" y="25"/>
                  <a:pt x="142" y="33"/>
                </a:cubicBezTo>
                <a:cubicBezTo>
                  <a:pt x="142" y="41"/>
                  <a:pt x="136" y="47"/>
                  <a:pt x="128" y="47"/>
                </a:cubicBezTo>
                <a:close/>
                <a:moveTo>
                  <a:pt x="13" y="79"/>
                </a:moveTo>
                <a:cubicBezTo>
                  <a:pt x="64" y="130"/>
                  <a:pt x="64" y="130"/>
                  <a:pt x="64" y="130"/>
                </a:cubicBezTo>
                <a:cubicBezTo>
                  <a:pt x="58" y="133"/>
                  <a:pt x="51" y="132"/>
                  <a:pt x="47" y="127"/>
                </a:cubicBezTo>
                <a:cubicBezTo>
                  <a:pt x="5" y="86"/>
                  <a:pt x="5" y="86"/>
                  <a:pt x="5" y="86"/>
                </a:cubicBezTo>
                <a:cubicBezTo>
                  <a:pt x="0" y="80"/>
                  <a:pt x="0" y="71"/>
                  <a:pt x="5" y="66"/>
                </a:cubicBezTo>
                <a:cubicBezTo>
                  <a:pt x="61" y="10"/>
                  <a:pt x="61" y="10"/>
                  <a:pt x="61" y="10"/>
                </a:cubicBezTo>
                <a:cubicBezTo>
                  <a:pt x="67" y="4"/>
                  <a:pt x="78" y="0"/>
                  <a:pt x="85" y="0"/>
                </a:cubicBezTo>
                <a:cubicBezTo>
                  <a:pt x="13" y="72"/>
                  <a:pt x="13" y="72"/>
                  <a:pt x="13" y="72"/>
                </a:cubicBezTo>
                <a:cubicBezTo>
                  <a:pt x="11" y="74"/>
                  <a:pt x="11" y="77"/>
                  <a:pt x="13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Freeform 48">
            <a:extLst>
              <a:ext uri="{FF2B5EF4-FFF2-40B4-BE49-F238E27FC236}">
                <a16:creationId xmlns:a16="http://schemas.microsoft.com/office/drawing/2014/main" id="{90FC0FE8-C1D1-417B-95BB-D2D534FFC12C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2481263"/>
            <a:ext cx="254000" cy="238125"/>
          </a:xfrm>
          <a:custGeom>
            <a:avLst/>
            <a:gdLst>
              <a:gd name="T0" fmla="*/ 40 w 160"/>
              <a:gd name="T1" fmla="*/ 150 h 150"/>
              <a:gd name="T2" fmla="*/ 120 w 160"/>
              <a:gd name="T3" fmla="*/ 150 h 150"/>
              <a:gd name="T4" fmla="*/ 120 w 160"/>
              <a:gd name="T5" fmla="*/ 100 h 150"/>
              <a:gd name="T6" fmla="*/ 40 w 160"/>
              <a:gd name="T7" fmla="*/ 100 h 150"/>
              <a:gd name="T8" fmla="*/ 40 w 160"/>
              <a:gd name="T9" fmla="*/ 150 h 150"/>
              <a:gd name="T10" fmla="*/ 50 w 160"/>
              <a:gd name="T11" fmla="*/ 110 h 150"/>
              <a:gd name="T12" fmla="*/ 110 w 160"/>
              <a:gd name="T13" fmla="*/ 110 h 150"/>
              <a:gd name="T14" fmla="*/ 110 w 160"/>
              <a:gd name="T15" fmla="*/ 120 h 150"/>
              <a:gd name="T16" fmla="*/ 50 w 160"/>
              <a:gd name="T17" fmla="*/ 120 h 150"/>
              <a:gd name="T18" fmla="*/ 50 w 160"/>
              <a:gd name="T19" fmla="*/ 110 h 150"/>
              <a:gd name="T20" fmla="*/ 50 w 160"/>
              <a:gd name="T21" fmla="*/ 130 h 150"/>
              <a:gd name="T22" fmla="*/ 110 w 160"/>
              <a:gd name="T23" fmla="*/ 130 h 150"/>
              <a:gd name="T24" fmla="*/ 110 w 160"/>
              <a:gd name="T25" fmla="*/ 140 h 150"/>
              <a:gd name="T26" fmla="*/ 50 w 160"/>
              <a:gd name="T27" fmla="*/ 140 h 150"/>
              <a:gd name="T28" fmla="*/ 50 w 160"/>
              <a:gd name="T29" fmla="*/ 130 h 150"/>
              <a:gd name="T30" fmla="*/ 120 w 160"/>
              <a:gd name="T31" fmla="*/ 0 h 150"/>
              <a:gd name="T32" fmla="*/ 40 w 160"/>
              <a:gd name="T33" fmla="*/ 0 h 150"/>
              <a:gd name="T34" fmla="*/ 40 w 160"/>
              <a:gd name="T35" fmla="*/ 50 h 150"/>
              <a:gd name="T36" fmla="*/ 120 w 160"/>
              <a:gd name="T37" fmla="*/ 50 h 150"/>
              <a:gd name="T38" fmla="*/ 120 w 160"/>
              <a:gd name="T39" fmla="*/ 0 h 150"/>
              <a:gd name="T40" fmla="*/ 140 w 160"/>
              <a:gd name="T41" fmla="*/ 30 h 150"/>
              <a:gd name="T42" fmla="*/ 130 w 160"/>
              <a:gd name="T43" fmla="*/ 30 h 150"/>
              <a:gd name="T44" fmla="*/ 130 w 160"/>
              <a:gd name="T45" fmla="*/ 60 h 150"/>
              <a:gd name="T46" fmla="*/ 30 w 160"/>
              <a:gd name="T47" fmla="*/ 60 h 150"/>
              <a:gd name="T48" fmla="*/ 30 w 160"/>
              <a:gd name="T49" fmla="*/ 30 h 150"/>
              <a:gd name="T50" fmla="*/ 20 w 160"/>
              <a:gd name="T51" fmla="*/ 30 h 150"/>
              <a:gd name="T52" fmla="*/ 0 w 160"/>
              <a:gd name="T53" fmla="*/ 50 h 150"/>
              <a:gd name="T54" fmla="*/ 0 w 160"/>
              <a:gd name="T55" fmla="*/ 100 h 150"/>
              <a:gd name="T56" fmla="*/ 20 w 160"/>
              <a:gd name="T57" fmla="*/ 120 h 150"/>
              <a:gd name="T58" fmla="*/ 30 w 160"/>
              <a:gd name="T59" fmla="*/ 120 h 150"/>
              <a:gd name="T60" fmla="*/ 30 w 160"/>
              <a:gd name="T61" fmla="*/ 90 h 150"/>
              <a:gd name="T62" fmla="*/ 130 w 160"/>
              <a:gd name="T63" fmla="*/ 90 h 150"/>
              <a:gd name="T64" fmla="*/ 130 w 160"/>
              <a:gd name="T65" fmla="*/ 120 h 150"/>
              <a:gd name="T66" fmla="*/ 140 w 160"/>
              <a:gd name="T67" fmla="*/ 120 h 150"/>
              <a:gd name="T68" fmla="*/ 160 w 160"/>
              <a:gd name="T69" fmla="*/ 100 h 150"/>
              <a:gd name="T70" fmla="*/ 160 w 160"/>
              <a:gd name="T71" fmla="*/ 50 h 150"/>
              <a:gd name="T72" fmla="*/ 140 w 160"/>
              <a:gd name="T73" fmla="*/ 3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50">
                <a:moveTo>
                  <a:pt x="40" y="150"/>
                </a:moveTo>
                <a:cubicBezTo>
                  <a:pt x="120" y="150"/>
                  <a:pt x="120" y="150"/>
                  <a:pt x="120" y="15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40" y="100"/>
                  <a:pt x="40" y="100"/>
                  <a:pt x="40" y="100"/>
                </a:cubicBezTo>
                <a:lnTo>
                  <a:pt x="40" y="150"/>
                </a:lnTo>
                <a:close/>
                <a:moveTo>
                  <a:pt x="50" y="110"/>
                </a:moveTo>
                <a:cubicBezTo>
                  <a:pt x="110" y="110"/>
                  <a:pt x="110" y="110"/>
                  <a:pt x="110" y="110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50" y="120"/>
                  <a:pt x="50" y="120"/>
                  <a:pt x="50" y="120"/>
                </a:cubicBezTo>
                <a:lnTo>
                  <a:pt x="50" y="110"/>
                </a:lnTo>
                <a:close/>
                <a:moveTo>
                  <a:pt x="50" y="130"/>
                </a:moveTo>
                <a:cubicBezTo>
                  <a:pt x="110" y="130"/>
                  <a:pt x="110" y="130"/>
                  <a:pt x="110" y="130"/>
                </a:cubicBezTo>
                <a:cubicBezTo>
                  <a:pt x="110" y="140"/>
                  <a:pt x="110" y="140"/>
                  <a:pt x="110" y="140"/>
                </a:cubicBezTo>
                <a:cubicBezTo>
                  <a:pt x="50" y="140"/>
                  <a:pt x="50" y="140"/>
                  <a:pt x="50" y="140"/>
                </a:cubicBezTo>
                <a:lnTo>
                  <a:pt x="50" y="130"/>
                </a:lnTo>
                <a:close/>
                <a:moveTo>
                  <a:pt x="120" y="0"/>
                </a:moveTo>
                <a:cubicBezTo>
                  <a:pt x="40" y="0"/>
                  <a:pt x="40" y="0"/>
                  <a:pt x="40" y="0"/>
                </a:cubicBezTo>
                <a:cubicBezTo>
                  <a:pt x="40" y="50"/>
                  <a:pt x="40" y="50"/>
                  <a:pt x="40" y="50"/>
                </a:cubicBezTo>
                <a:cubicBezTo>
                  <a:pt x="120" y="50"/>
                  <a:pt x="120" y="50"/>
                  <a:pt x="120" y="50"/>
                </a:cubicBezTo>
                <a:lnTo>
                  <a:pt x="120" y="0"/>
                </a:lnTo>
                <a:close/>
                <a:moveTo>
                  <a:pt x="140" y="30"/>
                </a:moveTo>
                <a:cubicBezTo>
                  <a:pt x="130" y="30"/>
                  <a:pt x="130" y="30"/>
                  <a:pt x="130" y="30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30"/>
                  <a:pt x="30" y="30"/>
                  <a:pt x="3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0" y="30"/>
                  <a:pt x="0" y="40"/>
                  <a:pt x="0" y="5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10"/>
                  <a:pt x="10" y="120"/>
                  <a:pt x="20" y="120"/>
                </a:cubicBezTo>
                <a:cubicBezTo>
                  <a:pt x="30" y="120"/>
                  <a:pt x="30" y="120"/>
                  <a:pt x="30" y="120"/>
                </a:cubicBezTo>
                <a:cubicBezTo>
                  <a:pt x="30" y="90"/>
                  <a:pt x="30" y="90"/>
                  <a:pt x="30" y="90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50" y="120"/>
                  <a:pt x="160" y="110"/>
                  <a:pt x="160" y="10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0"/>
                  <a:pt x="150" y="30"/>
                  <a:pt x="140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Freeform 49">
            <a:extLst>
              <a:ext uri="{FF2B5EF4-FFF2-40B4-BE49-F238E27FC236}">
                <a16:creationId xmlns:a16="http://schemas.microsoft.com/office/drawing/2014/main" id="{54E3D5F6-30DA-4DF1-832E-BA0F00802984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2509838"/>
            <a:ext cx="254000" cy="182563"/>
          </a:xfrm>
          <a:custGeom>
            <a:avLst/>
            <a:gdLst>
              <a:gd name="T0" fmla="*/ 22 w 160"/>
              <a:gd name="T1" fmla="*/ 92 h 115"/>
              <a:gd name="T2" fmla="*/ 11 w 160"/>
              <a:gd name="T3" fmla="*/ 92 h 115"/>
              <a:gd name="T4" fmla="*/ 0 w 160"/>
              <a:gd name="T5" fmla="*/ 103 h 115"/>
              <a:gd name="T6" fmla="*/ 11 w 160"/>
              <a:gd name="T7" fmla="*/ 115 h 115"/>
              <a:gd name="T8" fmla="*/ 22 w 160"/>
              <a:gd name="T9" fmla="*/ 115 h 115"/>
              <a:gd name="T10" fmla="*/ 34 w 160"/>
              <a:gd name="T11" fmla="*/ 103 h 115"/>
              <a:gd name="T12" fmla="*/ 22 w 160"/>
              <a:gd name="T13" fmla="*/ 92 h 115"/>
              <a:gd name="T14" fmla="*/ 22 w 160"/>
              <a:gd name="T15" fmla="*/ 46 h 115"/>
              <a:gd name="T16" fmla="*/ 11 w 160"/>
              <a:gd name="T17" fmla="*/ 46 h 115"/>
              <a:gd name="T18" fmla="*/ 0 w 160"/>
              <a:gd name="T19" fmla="*/ 57 h 115"/>
              <a:gd name="T20" fmla="*/ 11 w 160"/>
              <a:gd name="T21" fmla="*/ 69 h 115"/>
              <a:gd name="T22" fmla="*/ 22 w 160"/>
              <a:gd name="T23" fmla="*/ 69 h 115"/>
              <a:gd name="T24" fmla="*/ 34 w 160"/>
              <a:gd name="T25" fmla="*/ 57 h 115"/>
              <a:gd name="T26" fmla="*/ 22 w 160"/>
              <a:gd name="T27" fmla="*/ 46 h 115"/>
              <a:gd name="T28" fmla="*/ 22 w 160"/>
              <a:gd name="T29" fmla="*/ 0 h 115"/>
              <a:gd name="T30" fmla="*/ 11 w 160"/>
              <a:gd name="T31" fmla="*/ 0 h 115"/>
              <a:gd name="T32" fmla="*/ 0 w 160"/>
              <a:gd name="T33" fmla="*/ 12 h 115"/>
              <a:gd name="T34" fmla="*/ 11 w 160"/>
              <a:gd name="T35" fmla="*/ 23 h 115"/>
              <a:gd name="T36" fmla="*/ 22 w 160"/>
              <a:gd name="T37" fmla="*/ 23 h 115"/>
              <a:gd name="T38" fmla="*/ 34 w 160"/>
              <a:gd name="T39" fmla="*/ 12 h 115"/>
              <a:gd name="T40" fmla="*/ 22 w 160"/>
              <a:gd name="T41" fmla="*/ 0 h 115"/>
              <a:gd name="T42" fmla="*/ 68 w 160"/>
              <a:gd name="T43" fmla="*/ 23 h 115"/>
              <a:gd name="T44" fmla="*/ 148 w 160"/>
              <a:gd name="T45" fmla="*/ 23 h 115"/>
              <a:gd name="T46" fmla="*/ 160 w 160"/>
              <a:gd name="T47" fmla="*/ 12 h 115"/>
              <a:gd name="T48" fmla="*/ 148 w 160"/>
              <a:gd name="T49" fmla="*/ 0 h 115"/>
              <a:gd name="T50" fmla="*/ 68 w 160"/>
              <a:gd name="T51" fmla="*/ 0 h 115"/>
              <a:gd name="T52" fmla="*/ 57 w 160"/>
              <a:gd name="T53" fmla="*/ 12 h 115"/>
              <a:gd name="T54" fmla="*/ 68 w 160"/>
              <a:gd name="T55" fmla="*/ 23 h 115"/>
              <a:gd name="T56" fmla="*/ 148 w 160"/>
              <a:gd name="T57" fmla="*/ 46 h 115"/>
              <a:gd name="T58" fmla="*/ 68 w 160"/>
              <a:gd name="T59" fmla="*/ 46 h 115"/>
              <a:gd name="T60" fmla="*/ 57 w 160"/>
              <a:gd name="T61" fmla="*/ 57 h 115"/>
              <a:gd name="T62" fmla="*/ 68 w 160"/>
              <a:gd name="T63" fmla="*/ 69 h 115"/>
              <a:gd name="T64" fmla="*/ 148 w 160"/>
              <a:gd name="T65" fmla="*/ 69 h 115"/>
              <a:gd name="T66" fmla="*/ 160 w 160"/>
              <a:gd name="T67" fmla="*/ 57 h 115"/>
              <a:gd name="T68" fmla="*/ 148 w 160"/>
              <a:gd name="T69" fmla="*/ 46 h 115"/>
              <a:gd name="T70" fmla="*/ 148 w 160"/>
              <a:gd name="T71" fmla="*/ 92 h 115"/>
              <a:gd name="T72" fmla="*/ 68 w 160"/>
              <a:gd name="T73" fmla="*/ 92 h 115"/>
              <a:gd name="T74" fmla="*/ 57 w 160"/>
              <a:gd name="T75" fmla="*/ 103 h 115"/>
              <a:gd name="T76" fmla="*/ 68 w 160"/>
              <a:gd name="T77" fmla="*/ 115 h 115"/>
              <a:gd name="T78" fmla="*/ 148 w 160"/>
              <a:gd name="T79" fmla="*/ 115 h 115"/>
              <a:gd name="T80" fmla="*/ 160 w 160"/>
              <a:gd name="T81" fmla="*/ 103 h 115"/>
              <a:gd name="T82" fmla="*/ 148 w 160"/>
              <a:gd name="T83" fmla="*/ 9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15">
                <a:moveTo>
                  <a:pt x="22" y="92"/>
                </a:moveTo>
                <a:cubicBezTo>
                  <a:pt x="11" y="92"/>
                  <a:pt x="11" y="92"/>
                  <a:pt x="11" y="92"/>
                </a:cubicBezTo>
                <a:cubicBezTo>
                  <a:pt x="5" y="92"/>
                  <a:pt x="0" y="97"/>
                  <a:pt x="0" y="103"/>
                </a:cubicBezTo>
                <a:cubicBezTo>
                  <a:pt x="0" y="109"/>
                  <a:pt x="5" y="115"/>
                  <a:pt x="11" y="115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29" y="115"/>
                  <a:pt x="34" y="109"/>
                  <a:pt x="34" y="103"/>
                </a:cubicBezTo>
                <a:cubicBezTo>
                  <a:pt x="34" y="97"/>
                  <a:pt x="29" y="92"/>
                  <a:pt x="22" y="92"/>
                </a:cubicBezTo>
                <a:close/>
                <a:moveTo>
                  <a:pt x="22" y="46"/>
                </a:moveTo>
                <a:cubicBezTo>
                  <a:pt x="11" y="46"/>
                  <a:pt x="11" y="46"/>
                  <a:pt x="11" y="46"/>
                </a:cubicBezTo>
                <a:cubicBezTo>
                  <a:pt x="5" y="46"/>
                  <a:pt x="0" y="51"/>
                  <a:pt x="0" y="57"/>
                </a:cubicBezTo>
                <a:cubicBezTo>
                  <a:pt x="0" y="64"/>
                  <a:pt x="5" y="69"/>
                  <a:pt x="11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29" y="69"/>
                  <a:pt x="34" y="64"/>
                  <a:pt x="34" y="57"/>
                </a:cubicBezTo>
                <a:cubicBezTo>
                  <a:pt x="34" y="51"/>
                  <a:pt x="29" y="46"/>
                  <a:pt x="22" y="46"/>
                </a:cubicBezTo>
                <a:close/>
                <a:moveTo>
                  <a:pt x="2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8"/>
                  <a:pt x="5" y="23"/>
                  <a:pt x="11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9" y="23"/>
                  <a:pt x="34" y="18"/>
                  <a:pt x="34" y="12"/>
                </a:cubicBezTo>
                <a:cubicBezTo>
                  <a:pt x="34" y="5"/>
                  <a:pt x="29" y="0"/>
                  <a:pt x="22" y="0"/>
                </a:cubicBezTo>
                <a:close/>
                <a:moveTo>
                  <a:pt x="68" y="23"/>
                </a:moveTo>
                <a:cubicBezTo>
                  <a:pt x="148" y="23"/>
                  <a:pt x="148" y="23"/>
                  <a:pt x="148" y="23"/>
                </a:cubicBezTo>
                <a:cubicBezTo>
                  <a:pt x="154" y="23"/>
                  <a:pt x="160" y="18"/>
                  <a:pt x="160" y="12"/>
                </a:cubicBezTo>
                <a:cubicBezTo>
                  <a:pt x="160" y="5"/>
                  <a:pt x="154" y="0"/>
                  <a:pt x="14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2" y="0"/>
                  <a:pt x="57" y="5"/>
                  <a:pt x="57" y="12"/>
                </a:cubicBezTo>
                <a:cubicBezTo>
                  <a:pt x="57" y="18"/>
                  <a:pt x="62" y="23"/>
                  <a:pt x="68" y="23"/>
                </a:cubicBezTo>
                <a:close/>
                <a:moveTo>
                  <a:pt x="14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2" y="46"/>
                  <a:pt x="57" y="51"/>
                  <a:pt x="57" y="57"/>
                </a:cubicBezTo>
                <a:cubicBezTo>
                  <a:pt x="57" y="64"/>
                  <a:pt x="62" y="69"/>
                  <a:pt x="68" y="69"/>
                </a:cubicBezTo>
                <a:cubicBezTo>
                  <a:pt x="148" y="69"/>
                  <a:pt x="148" y="69"/>
                  <a:pt x="148" y="69"/>
                </a:cubicBezTo>
                <a:cubicBezTo>
                  <a:pt x="154" y="69"/>
                  <a:pt x="160" y="64"/>
                  <a:pt x="160" y="57"/>
                </a:cubicBezTo>
                <a:cubicBezTo>
                  <a:pt x="160" y="51"/>
                  <a:pt x="154" y="46"/>
                  <a:pt x="148" y="46"/>
                </a:cubicBezTo>
                <a:close/>
                <a:moveTo>
                  <a:pt x="148" y="92"/>
                </a:moveTo>
                <a:cubicBezTo>
                  <a:pt x="68" y="92"/>
                  <a:pt x="68" y="92"/>
                  <a:pt x="68" y="92"/>
                </a:cubicBezTo>
                <a:cubicBezTo>
                  <a:pt x="62" y="92"/>
                  <a:pt x="57" y="97"/>
                  <a:pt x="57" y="103"/>
                </a:cubicBezTo>
                <a:cubicBezTo>
                  <a:pt x="57" y="109"/>
                  <a:pt x="62" y="115"/>
                  <a:pt x="68" y="115"/>
                </a:cubicBezTo>
                <a:cubicBezTo>
                  <a:pt x="148" y="115"/>
                  <a:pt x="148" y="115"/>
                  <a:pt x="148" y="115"/>
                </a:cubicBezTo>
                <a:cubicBezTo>
                  <a:pt x="154" y="115"/>
                  <a:pt x="160" y="109"/>
                  <a:pt x="160" y="103"/>
                </a:cubicBezTo>
                <a:cubicBezTo>
                  <a:pt x="160" y="97"/>
                  <a:pt x="154" y="92"/>
                  <a:pt x="148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Freeform 50">
            <a:extLst>
              <a:ext uri="{FF2B5EF4-FFF2-40B4-BE49-F238E27FC236}">
                <a16:creationId xmlns:a16="http://schemas.microsoft.com/office/drawing/2014/main" id="{E7C57BE1-CC44-4506-8B36-D5C2DA40F7C4}"/>
              </a:ext>
            </a:extLst>
          </p:cNvPr>
          <p:cNvSpPr>
            <a:spLocks noEditPoints="1"/>
          </p:cNvSpPr>
          <p:nvPr/>
        </p:nvSpPr>
        <p:spPr bwMode="auto">
          <a:xfrm>
            <a:off x="1838326" y="2486025"/>
            <a:ext cx="257175" cy="227013"/>
          </a:xfrm>
          <a:custGeom>
            <a:avLst/>
            <a:gdLst>
              <a:gd name="T0" fmla="*/ 160 w 162"/>
              <a:gd name="T1" fmla="*/ 19 h 143"/>
              <a:gd name="T2" fmla="*/ 146 w 162"/>
              <a:gd name="T3" fmla="*/ 5 h 143"/>
              <a:gd name="T4" fmla="*/ 139 w 162"/>
              <a:gd name="T5" fmla="*/ 5 h 143"/>
              <a:gd name="T6" fmla="*/ 137 w 162"/>
              <a:gd name="T7" fmla="*/ 9 h 143"/>
              <a:gd name="T8" fmla="*/ 134 w 162"/>
              <a:gd name="T9" fmla="*/ 10 h 143"/>
              <a:gd name="T10" fmla="*/ 134 w 162"/>
              <a:gd name="T11" fmla="*/ 10 h 143"/>
              <a:gd name="T12" fmla="*/ 97 w 162"/>
              <a:gd name="T13" fmla="*/ 47 h 143"/>
              <a:gd name="T14" fmla="*/ 95 w 162"/>
              <a:gd name="T15" fmla="*/ 57 h 143"/>
              <a:gd name="T16" fmla="*/ 99 w 162"/>
              <a:gd name="T17" fmla="*/ 61 h 143"/>
              <a:gd name="T18" fmla="*/ 99 w 162"/>
              <a:gd name="T19" fmla="*/ 61 h 143"/>
              <a:gd name="T20" fmla="*/ 99 w 162"/>
              <a:gd name="T21" fmla="*/ 61 h 143"/>
              <a:gd name="T22" fmla="*/ 91 w 162"/>
              <a:gd name="T23" fmla="*/ 69 h 143"/>
              <a:gd name="T24" fmla="*/ 64 w 162"/>
              <a:gd name="T25" fmla="*/ 42 h 143"/>
              <a:gd name="T26" fmla="*/ 56 w 162"/>
              <a:gd name="T27" fmla="*/ 11 h 143"/>
              <a:gd name="T28" fmla="*/ 25 w 162"/>
              <a:gd name="T29" fmla="*/ 3 h 143"/>
              <a:gd name="T30" fmla="*/ 43 w 162"/>
              <a:gd name="T31" fmla="*/ 21 h 143"/>
              <a:gd name="T32" fmla="*/ 38 w 162"/>
              <a:gd name="T33" fmla="*/ 39 h 143"/>
              <a:gd name="T34" fmla="*/ 21 w 162"/>
              <a:gd name="T35" fmla="*/ 43 h 143"/>
              <a:gd name="T36" fmla="*/ 3 w 162"/>
              <a:gd name="T37" fmla="*/ 25 h 143"/>
              <a:gd name="T38" fmla="*/ 11 w 162"/>
              <a:gd name="T39" fmla="*/ 56 h 143"/>
              <a:gd name="T40" fmla="*/ 43 w 162"/>
              <a:gd name="T41" fmla="*/ 64 h 143"/>
              <a:gd name="T42" fmla="*/ 44 w 162"/>
              <a:gd name="T43" fmla="*/ 64 h 143"/>
              <a:gd name="T44" fmla="*/ 70 w 162"/>
              <a:gd name="T45" fmla="*/ 90 h 143"/>
              <a:gd name="T46" fmla="*/ 45 w 162"/>
              <a:gd name="T47" fmla="*/ 115 h 143"/>
              <a:gd name="T48" fmla="*/ 43 w 162"/>
              <a:gd name="T49" fmla="*/ 114 h 143"/>
              <a:gd name="T50" fmla="*/ 36 w 162"/>
              <a:gd name="T51" fmla="*/ 120 h 143"/>
              <a:gd name="T52" fmla="*/ 25 w 162"/>
              <a:gd name="T53" fmla="*/ 138 h 143"/>
              <a:gd name="T54" fmla="*/ 28 w 162"/>
              <a:gd name="T55" fmla="*/ 141 h 143"/>
              <a:gd name="T56" fmla="*/ 46 w 162"/>
              <a:gd name="T57" fmla="*/ 129 h 143"/>
              <a:gd name="T58" fmla="*/ 52 w 162"/>
              <a:gd name="T59" fmla="*/ 122 h 143"/>
              <a:gd name="T60" fmla="*/ 51 w 162"/>
              <a:gd name="T61" fmla="*/ 121 h 143"/>
              <a:gd name="T62" fmla="*/ 75 w 162"/>
              <a:gd name="T63" fmla="*/ 96 h 143"/>
              <a:gd name="T64" fmla="*/ 118 w 162"/>
              <a:gd name="T65" fmla="*/ 139 h 143"/>
              <a:gd name="T66" fmla="*/ 129 w 162"/>
              <a:gd name="T67" fmla="*/ 143 h 143"/>
              <a:gd name="T68" fmla="*/ 139 w 162"/>
              <a:gd name="T69" fmla="*/ 139 h 143"/>
              <a:gd name="T70" fmla="*/ 139 w 162"/>
              <a:gd name="T71" fmla="*/ 117 h 143"/>
              <a:gd name="T72" fmla="*/ 97 w 162"/>
              <a:gd name="T73" fmla="*/ 75 h 143"/>
              <a:gd name="T74" fmla="*/ 105 w 162"/>
              <a:gd name="T75" fmla="*/ 67 h 143"/>
              <a:gd name="T76" fmla="*/ 108 w 162"/>
              <a:gd name="T77" fmla="*/ 70 h 143"/>
              <a:gd name="T78" fmla="*/ 118 w 162"/>
              <a:gd name="T79" fmla="*/ 68 h 143"/>
              <a:gd name="T80" fmla="*/ 154 w 162"/>
              <a:gd name="T81" fmla="*/ 32 h 143"/>
              <a:gd name="T82" fmla="*/ 155 w 162"/>
              <a:gd name="T83" fmla="*/ 31 h 143"/>
              <a:gd name="T84" fmla="*/ 155 w 162"/>
              <a:gd name="T85" fmla="*/ 31 h 143"/>
              <a:gd name="T86" fmla="*/ 156 w 162"/>
              <a:gd name="T87" fmla="*/ 28 h 143"/>
              <a:gd name="T88" fmla="*/ 160 w 162"/>
              <a:gd name="T89" fmla="*/ 27 h 143"/>
              <a:gd name="T90" fmla="*/ 160 w 162"/>
              <a:gd name="T91" fmla="*/ 19 h 143"/>
              <a:gd name="T92" fmla="*/ 130 w 162"/>
              <a:gd name="T93" fmla="*/ 125 h 143"/>
              <a:gd name="T94" fmla="*/ 136 w 162"/>
              <a:gd name="T95" fmla="*/ 130 h 143"/>
              <a:gd name="T96" fmla="*/ 130 w 162"/>
              <a:gd name="T97" fmla="*/ 136 h 143"/>
              <a:gd name="T98" fmla="*/ 124 w 162"/>
              <a:gd name="T99" fmla="*/ 130 h 143"/>
              <a:gd name="T100" fmla="*/ 130 w 162"/>
              <a:gd name="T101" fmla="*/ 125 h 143"/>
              <a:gd name="T102" fmla="*/ 109 w 162"/>
              <a:gd name="T103" fmla="*/ 49 h 143"/>
              <a:gd name="T104" fmla="*/ 107 w 162"/>
              <a:gd name="T105" fmla="*/ 47 h 143"/>
              <a:gd name="T106" fmla="*/ 134 w 162"/>
              <a:gd name="T107" fmla="*/ 20 h 143"/>
              <a:gd name="T108" fmla="*/ 137 w 162"/>
              <a:gd name="T109" fmla="*/ 22 h 143"/>
              <a:gd name="T110" fmla="*/ 109 w 162"/>
              <a:gd name="T111" fmla="*/ 49 h 143"/>
              <a:gd name="T112" fmla="*/ 118 w 162"/>
              <a:gd name="T113" fmla="*/ 58 h 143"/>
              <a:gd name="T114" fmla="*/ 116 w 162"/>
              <a:gd name="T115" fmla="*/ 56 h 143"/>
              <a:gd name="T116" fmla="*/ 143 w 162"/>
              <a:gd name="T117" fmla="*/ 28 h 143"/>
              <a:gd name="T118" fmla="*/ 146 w 162"/>
              <a:gd name="T119" fmla="*/ 31 h 143"/>
              <a:gd name="T120" fmla="*/ 118 w 162"/>
              <a:gd name="T121" fmla="*/ 5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2" h="143">
                <a:moveTo>
                  <a:pt x="160" y="19"/>
                </a:moveTo>
                <a:cubicBezTo>
                  <a:pt x="146" y="5"/>
                  <a:pt x="146" y="5"/>
                  <a:pt x="146" y="5"/>
                </a:cubicBezTo>
                <a:cubicBezTo>
                  <a:pt x="144" y="3"/>
                  <a:pt x="141" y="3"/>
                  <a:pt x="139" y="5"/>
                </a:cubicBezTo>
                <a:cubicBezTo>
                  <a:pt x="137" y="6"/>
                  <a:pt x="137" y="8"/>
                  <a:pt x="137" y="9"/>
                </a:cubicBezTo>
                <a:cubicBezTo>
                  <a:pt x="136" y="9"/>
                  <a:pt x="135" y="10"/>
                  <a:pt x="134" y="1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97" y="47"/>
                  <a:pt x="97" y="47"/>
                  <a:pt x="97" y="47"/>
                </a:cubicBezTo>
                <a:cubicBezTo>
                  <a:pt x="97" y="51"/>
                  <a:pt x="97" y="54"/>
                  <a:pt x="95" y="57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1" y="69"/>
                  <a:pt x="91" y="69"/>
                  <a:pt x="91" y="69"/>
                </a:cubicBezTo>
                <a:cubicBezTo>
                  <a:pt x="64" y="42"/>
                  <a:pt x="64" y="42"/>
                  <a:pt x="64" y="42"/>
                </a:cubicBezTo>
                <a:cubicBezTo>
                  <a:pt x="67" y="32"/>
                  <a:pt x="65" y="20"/>
                  <a:pt x="56" y="11"/>
                </a:cubicBezTo>
                <a:cubicBezTo>
                  <a:pt x="48" y="3"/>
                  <a:pt x="36" y="0"/>
                  <a:pt x="25" y="3"/>
                </a:cubicBezTo>
                <a:cubicBezTo>
                  <a:pt x="43" y="21"/>
                  <a:pt x="43" y="21"/>
                  <a:pt x="43" y="21"/>
                </a:cubicBezTo>
                <a:cubicBezTo>
                  <a:pt x="38" y="39"/>
                  <a:pt x="38" y="39"/>
                  <a:pt x="38" y="39"/>
                </a:cubicBezTo>
                <a:cubicBezTo>
                  <a:pt x="21" y="43"/>
                  <a:pt x="21" y="43"/>
                  <a:pt x="21" y="43"/>
                </a:cubicBezTo>
                <a:cubicBezTo>
                  <a:pt x="3" y="25"/>
                  <a:pt x="3" y="25"/>
                  <a:pt x="3" y="25"/>
                </a:cubicBezTo>
                <a:cubicBezTo>
                  <a:pt x="0" y="36"/>
                  <a:pt x="2" y="48"/>
                  <a:pt x="11" y="56"/>
                </a:cubicBezTo>
                <a:cubicBezTo>
                  <a:pt x="20" y="65"/>
                  <a:pt x="32" y="68"/>
                  <a:pt x="43" y="64"/>
                </a:cubicBezTo>
                <a:cubicBezTo>
                  <a:pt x="44" y="64"/>
                  <a:pt x="44" y="64"/>
                  <a:pt x="44" y="64"/>
                </a:cubicBezTo>
                <a:cubicBezTo>
                  <a:pt x="70" y="90"/>
                  <a:pt x="70" y="90"/>
                  <a:pt x="70" y="90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3" y="114"/>
                  <a:pt x="43" y="114"/>
                  <a:pt x="43" y="114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75" y="96"/>
                  <a:pt x="75" y="96"/>
                  <a:pt x="75" y="96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21" y="142"/>
                  <a:pt x="125" y="143"/>
                  <a:pt x="129" y="143"/>
                </a:cubicBezTo>
                <a:cubicBezTo>
                  <a:pt x="133" y="143"/>
                  <a:pt x="137" y="142"/>
                  <a:pt x="139" y="139"/>
                </a:cubicBezTo>
                <a:cubicBezTo>
                  <a:pt x="145" y="133"/>
                  <a:pt x="145" y="123"/>
                  <a:pt x="139" y="117"/>
                </a:cubicBezTo>
                <a:cubicBezTo>
                  <a:pt x="97" y="75"/>
                  <a:pt x="97" y="75"/>
                  <a:pt x="97" y="75"/>
                </a:cubicBezTo>
                <a:cubicBezTo>
                  <a:pt x="105" y="67"/>
                  <a:pt x="105" y="67"/>
                  <a:pt x="105" y="67"/>
                </a:cubicBezTo>
                <a:cubicBezTo>
                  <a:pt x="108" y="70"/>
                  <a:pt x="108" y="70"/>
                  <a:pt x="108" y="70"/>
                </a:cubicBezTo>
                <a:cubicBezTo>
                  <a:pt x="111" y="68"/>
                  <a:pt x="115" y="68"/>
                  <a:pt x="118" y="68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5" y="30"/>
                  <a:pt x="156" y="29"/>
                  <a:pt x="156" y="28"/>
                </a:cubicBezTo>
                <a:cubicBezTo>
                  <a:pt x="157" y="28"/>
                  <a:pt x="159" y="28"/>
                  <a:pt x="160" y="27"/>
                </a:cubicBezTo>
                <a:cubicBezTo>
                  <a:pt x="162" y="25"/>
                  <a:pt x="162" y="21"/>
                  <a:pt x="160" y="19"/>
                </a:cubicBezTo>
                <a:close/>
                <a:moveTo>
                  <a:pt x="130" y="125"/>
                </a:moveTo>
                <a:cubicBezTo>
                  <a:pt x="133" y="125"/>
                  <a:pt x="136" y="127"/>
                  <a:pt x="136" y="130"/>
                </a:cubicBezTo>
                <a:cubicBezTo>
                  <a:pt x="136" y="134"/>
                  <a:pt x="133" y="136"/>
                  <a:pt x="130" y="136"/>
                </a:cubicBezTo>
                <a:cubicBezTo>
                  <a:pt x="127" y="136"/>
                  <a:pt x="124" y="134"/>
                  <a:pt x="124" y="130"/>
                </a:cubicBezTo>
                <a:cubicBezTo>
                  <a:pt x="124" y="127"/>
                  <a:pt x="127" y="125"/>
                  <a:pt x="130" y="125"/>
                </a:cubicBezTo>
                <a:close/>
                <a:moveTo>
                  <a:pt x="109" y="49"/>
                </a:moveTo>
                <a:cubicBezTo>
                  <a:pt x="107" y="47"/>
                  <a:pt x="107" y="47"/>
                  <a:pt x="107" y="47"/>
                </a:cubicBezTo>
                <a:cubicBezTo>
                  <a:pt x="134" y="20"/>
                  <a:pt x="134" y="20"/>
                  <a:pt x="134" y="20"/>
                </a:cubicBezTo>
                <a:cubicBezTo>
                  <a:pt x="137" y="22"/>
                  <a:pt x="137" y="22"/>
                  <a:pt x="137" y="22"/>
                </a:cubicBezTo>
                <a:lnTo>
                  <a:pt x="109" y="49"/>
                </a:lnTo>
                <a:close/>
                <a:moveTo>
                  <a:pt x="118" y="58"/>
                </a:moveTo>
                <a:cubicBezTo>
                  <a:pt x="116" y="56"/>
                  <a:pt x="116" y="56"/>
                  <a:pt x="116" y="56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146" y="31"/>
                  <a:pt x="146" y="31"/>
                  <a:pt x="146" y="31"/>
                </a:cubicBezTo>
                <a:lnTo>
                  <a:pt x="118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Freeform 51">
            <a:extLst>
              <a:ext uri="{FF2B5EF4-FFF2-40B4-BE49-F238E27FC236}">
                <a16:creationId xmlns:a16="http://schemas.microsoft.com/office/drawing/2014/main" id="{840D65F6-F711-4678-999F-EC683B2CB38E}"/>
              </a:ext>
            </a:extLst>
          </p:cNvPr>
          <p:cNvSpPr>
            <a:spLocks noEditPoints="1"/>
          </p:cNvSpPr>
          <p:nvPr/>
        </p:nvSpPr>
        <p:spPr bwMode="auto">
          <a:xfrm>
            <a:off x="5726113" y="1924050"/>
            <a:ext cx="190500" cy="254000"/>
          </a:xfrm>
          <a:custGeom>
            <a:avLst/>
            <a:gdLst>
              <a:gd name="T0" fmla="*/ 105 w 120"/>
              <a:gd name="T1" fmla="*/ 20 h 160"/>
              <a:gd name="T2" fmla="*/ 15 w 120"/>
              <a:gd name="T3" fmla="*/ 20 h 160"/>
              <a:gd name="T4" fmla="*/ 0 w 120"/>
              <a:gd name="T5" fmla="*/ 35 h 160"/>
              <a:gd name="T6" fmla="*/ 0 w 120"/>
              <a:gd name="T7" fmla="*/ 40 h 160"/>
              <a:gd name="T8" fmla="*/ 120 w 120"/>
              <a:gd name="T9" fmla="*/ 40 h 160"/>
              <a:gd name="T10" fmla="*/ 120 w 120"/>
              <a:gd name="T11" fmla="*/ 35 h 160"/>
              <a:gd name="T12" fmla="*/ 105 w 120"/>
              <a:gd name="T13" fmla="*/ 20 h 160"/>
              <a:gd name="T14" fmla="*/ 78 w 120"/>
              <a:gd name="T15" fmla="*/ 10 h 160"/>
              <a:gd name="T16" fmla="*/ 81 w 120"/>
              <a:gd name="T17" fmla="*/ 25 h 160"/>
              <a:gd name="T18" fmla="*/ 39 w 120"/>
              <a:gd name="T19" fmla="*/ 25 h 160"/>
              <a:gd name="T20" fmla="*/ 41 w 120"/>
              <a:gd name="T21" fmla="*/ 10 h 160"/>
              <a:gd name="T22" fmla="*/ 78 w 120"/>
              <a:gd name="T23" fmla="*/ 10 h 160"/>
              <a:gd name="T24" fmla="*/ 80 w 120"/>
              <a:gd name="T25" fmla="*/ 0 h 160"/>
              <a:gd name="T26" fmla="*/ 40 w 120"/>
              <a:gd name="T27" fmla="*/ 0 h 160"/>
              <a:gd name="T28" fmla="*/ 31 w 120"/>
              <a:gd name="T29" fmla="*/ 7 h 160"/>
              <a:gd name="T30" fmla="*/ 28 w 120"/>
              <a:gd name="T31" fmla="*/ 28 h 160"/>
              <a:gd name="T32" fmla="*/ 35 w 120"/>
              <a:gd name="T33" fmla="*/ 35 h 160"/>
              <a:gd name="T34" fmla="*/ 85 w 120"/>
              <a:gd name="T35" fmla="*/ 35 h 160"/>
              <a:gd name="T36" fmla="*/ 91 w 120"/>
              <a:gd name="T37" fmla="*/ 28 h 160"/>
              <a:gd name="T38" fmla="*/ 88 w 120"/>
              <a:gd name="T39" fmla="*/ 7 h 160"/>
              <a:gd name="T40" fmla="*/ 80 w 120"/>
              <a:gd name="T41" fmla="*/ 0 h 160"/>
              <a:gd name="T42" fmla="*/ 107 w 120"/>
              <a:gd name="T43" fmla="*/ 50 h 160"/>
              <a:gd name="T44" fmla="*/ 12 w 120"/>
              <a:gd name="T45" fmla="*/ 50 h 160"/>
              <a:gd name="T46" fmla="*/ 3 w 120"/>
              <a:gd name="T47" fmla="*/ 60 h 160"/>
              <a:gd name="T48" fmla="*/ 11 w 120"/>
              <a:gd name="T49" fmla="*/ 150 h 160"/>
              <a:gd name="T50" fmla="*/ 22 w 120"/>
              <a:gd name="T51" fmla="*/ 160 h 160"/>
              <a:gd name="T52" fmla="*/ 97 w 120"/>
              <a:gd name="T53" fmla="*/ 160 h 160"/>
              <a:gd name="T54" fmla="*/ 108 w 120"/>
              <a:gd name="T55" fmla="*/ 150 h 160"/>
              <a:gd name="T56" fmla="*/ 116 w 120"/>
              <a:gd name="T57" fmla="*/ 60 h 160"/>
              <a:gd name="T58" fmla="*/ 107 w 120"/>
              <a:gd name="T59" fmla="*/ 50 h 160"/>
              <a:gd name="T60" fmla="*/ 40 w 120"/>
              <a:gd name="T61" fmla="*/ 140 h 160"/>
              <a:gd name="T62" fmla="*/ 25 w 120"/>
              <a:gd name="T63" fmla="*/ 140 h 160"/>
              <a:gd name="T64" fmla="*/ 20 w 120"/>
              <a:gd name="T65" fmla="*/ 70 h 160"/>
              <a:gd name="T66" fmla="*/ 40 w 120"/>
              <a:gd name="T67" fmla="*/ 70 h 160"/>
              <a:gd name="T68" fmla="*/ 40 w 120"/>
              <a:gd name="T69" fmla="*/ 140 h 160"/>
              <a:gd name="T70" fmla="*/ 70 w 120"/>
              <a:gd name="T71" fmla="*/ 140 h 160"/>
              <a:gd name="T72" fmla="*/ 50 w 120"/>
              <a:gd name="T73" fmla="*/ 140 h 160"/>
              <a:gd name="T74" fmla="*/ 50 w 120"/>
              <a:gd name="T75" fmla="*/ 70 h 160"/>
              <a:gd name="T76" fmla="*/ 70 w 120"/>
              <a:gd name="T77" fmla="*/ 70 h 160"/>
              <a:gd name="T78" fmla="*/ 70 w 120"/>
              <a:gd name="T79" fmla="*/ 140 h 160"/>
              <a:gd name="T80" fmla="*/ 95 w 120"/>
              <a:gd name="T81" fmla="*/ 140 h 160"/>
              <a:gd name="T82" fmla="*/ 80 w 120"/>
              <a:gd name="T83" fmla="*/ 140 h 160"/>
              <a:gd name="T84" fmla="*/ 80 w 120"/>
              <a:gd name="T85" fmla="*/ 70 h 160"/>
              <a:gd name="T86" fmla="*/ 100 w 120"/>
              <a:gd name="T87" fmla="*/ 70 h 160"/>
              <a:gd name="T88" fmla="*/ 95 w 120"/>
              <a:gd name="T89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0" h="160">
                <a:moveTo>
                  <a:pt x="105" y="20"/>
                </a:moveTo>
                <a:cubicBezTo>
                  <a:pt x="15" y="20"/>
                  <a:pt x="15" y="20"/>
                  <a:pt x="15" y="20"/>
                </a:cubicBezTo>
                <a:cubicBezTo>
                  <a:pt x="6" y="20"/>
                  <a:pt x="0" y="26"/>
                  <a:pt x="0" y="35"/>
                </a:cubicBezTo>
                <a:cubicBezTo>
                  <a:pt x="0" y="40"/>
                  <a:pt x="0" y="40"/>
                  <a:pt x="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26"/>
                  <a:pt x="113" y="20"/>
                  <a:pt x="105" y="20"/>
                </a:cubicBezTo>
                <a:close/>
                <a:moveTo>
                  <a:pt x="78" y="10"/>
                </a:moveTo>
                <a:cubicBezTo>
                  <a:pt x="81" y="25"/>
                  <a:pt x="81" y="25"/>
                  <a:pt x="81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41" y="10"/>
                  <a:pt x="41" y="10"/>
                  <a:pt x="41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80" y="0"/>
                </a:moveTo>
                <a:cubicBezTo>
                  <a:pt x="40" y="0"/>
                  <a:pt x="40" y="0"/>
                  <a:pt x="40" y="0"/>
                </a:cubicBezTo>
                <a:cubicBezTo>
                  <a:pt x="35" y="0"/>
                  <a:pt x="32" y="3"/>
                  <a:pt x="31" y="7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32"/>
                  <a:pt x="30" y="35"/>
                  <a:pt x="35" y="35"/>
                </a:cubicBezTo>
                <a:cubicBezTo>
                  <a:pt x="85" y="35"/>
                  <a:pt x="85" y="35"/>
                  <a:pt x="85" y="35"/>
                </a:cubicBezTo>
                <a:cubicBezTo>
                  <a:pt x="89" y="35"/>
                  <a:pt x="92" y="32"/>
                  <a:pt x="91" y="28"/>
                </a:cubicBezTo>
                <a:cubicBezTo>
                  <a:pt x="88" y="7"/>
                  <a:pt x="88" y="7"/>
                  <a:pt x="88" y="7"/>
                </a:cubicBezTo>
                <a:cubicBezTo>
                  <a:pt x="88" y="3"/>
                  <a:pt x="84" y="0"/>
                  <a:pt x="80" y="0"/>
                </a:cubicBezTo>
                <a:close/>
                <a:moveTo>
                  <a:pt x="107" y="50"/>
                </a:moveTo>
                <a:cubicBezTo>
                  <a:pt x="12" y="50"/>
                  <a:pt x="12" y="50"/>
                  <a:pt x="12" y="50"/>
                </a:cubicBezTo>
                <a:cubicBezTo>
                  <a:pt x="7" y="50"/>
                  <a:pt x="2" y="54"/>
                  <a:pt x="3" y="60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12" y="155"/>
                  <a:pt x="17" y="160"/>
                  <a:pt x="22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3" y="160"/>
                  <a:pt x="107" y="155"/>
                  <a:pt x="108" y="15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7" y="54"/>
                  <a:pt x="113" y="50"/>
                  <a:pt x="107" y="50"/>
                </a:cubicBezTo>
                <a:close/>
                <a:moveTo>
                  <a:pt x="40" y="140"/>
                </a:moveTo>
                <a:cubicBezTo>
                  <a:pt x="25" y="140"/>
                  <a:pt x="25" y="140"/>
                  <a:pt x="25" y="140"/>
                </a:cubicBezTo>
                <a:cubicBezTo>
                  <a:pt x="20" y="70"/>
                  <a:pt x="20" y="70"/>
                  <a:pt x="20" y="70"/>
                </a:cubicBezTo>
                <a:cubicBezTo>
                  <a:pt x="40" y="70"/>
                  <a:pt x="40" y="70"/>
                  <a:pt x="40" y="70"/>
                </a:cubicBezTo>
                <a:lnTo>
                  <a:pt x="40" y="140"/>
                </a:lnTo>
                <a:close/>
                <a:moveTo>
                  <a:pt x="70" y="140"/>
                </a:moveTo>
                <a:cubicBezTo>
                  <a:pt x="50" y="140"/>
                  <a:pt x="50" y="140"/>
                  <a:pt x="50" y="140"/>
                </a:cubicBezTo>
                <a:cubicBezTo>
                  <a:pt x="50" y="70"/>
                  <a:pt x="50" y="70"/>
                  <a:pt x="50" y="70"/>
                </a:cubicBezTo>
                <a:cubicBezTo>
                  <a:pt x="70" y="70"/>
                  <a:pt x="70" y="70"/>
                  <a:pt x="70" y="70"/>
                </a:cubicBezTo>
                <a:lnTo>
                  <a:pt x="70" y="140"/>
                </a:lnTo>
                <a:close/>
                <a:moveTo>
                  <a:pt x="95" y="140"/>
                </a:moveTo>
                <a:cubicBezTo>
                  <a:pt x="80" y="140"/>
                  <a:pt x="80" y="140"/>
                  <a:pt x="80" y="140"/>
                </a:cubicBezTo>
                <a:cubicBezTo>
                  <a:pt x="80" y="70"/>
                  <a:pt x="80" y="70"/>
                  <a:pt x="80" y="70"/>
                </a:cubicBezTo>
                <a:cubicBezTo>
                  <a:pt x="100" y="70"/>
                  <a:pt x="100" y="70"/>
                  <a:pt x="100" y="70"/>
                </a:cubicBezTo>
                <a:lnTo>
                  <a:pt x="95" y="1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Freeform 52">
            <a:extLst>
              <a:ext uri="{FF2B5EF4-FFF2-40B4-BE49-F238E27FC236}">
                <a16:creationId xmlns:a16="http://schemas.microsoft.com/office/drawing/2014/main" id="{82F9DFF8-59D8-4A79-9D57-BE09D8628552}"/>
              </a:ext>
            </a:extLst>
          </p:cNvPr>
          <p:cNvSpPr>
            <a:spLocks noEditPoints="1"/>
          </p:cNvSpPr>
          <p:nvPr/>
        </p:nvSpPr>
        <p:spPr bwMode="auto">
          <a:xfrm>
            <a:off x="6254751" y="1924050"/>
            <a:ext cx="233363" cy="254000"/>
          </a:xfrm>
          <a:custGeom>
            <a:avLst/>
            <a:gdLst>
              <a:gd name="T0" fmla="*/ 0 w 147"/>
              <a:gd name="T1" fmla="*/ 40 h 160"/>
              <a:gd name="T2" fmla="*/ 0 w 147"/>
              <a:gd name="T3" fmla="*/ 120 h 160"/>
              <a:gd name="T4" fmla="*/ 67 w 147"/>
              <a:gd name="T5" fmla="*/ 120 h 160"/>
              <a:gd name="T6" fmla="*/ 107 w 147"/>
              <a:gd name="T7" fmla="*/ 160 h 160"/>
              <a:gd name="T8" fmla="*/ 107 w 147"/>
              <a:gd name="T9" fmla="*/ 0 h 160"/>
              <a:gd name="T10" fmla="*/ 67 w 147"/>
              <a:gd name="T11" fmla="*/ 40 h 160"/>
              <a:gd name="T12" fmla="*/ 0 w 147"/>
              <a:gd name="T13" fmla="*/ 40 h 160"/>
              <a:gd name="T14" fmla="*/ 131 w 147"/>
              <a:gd name="T15" fmla="*/ 42 h 160"/>
              <a:gd name="T16" fmla="*/ 122 w 147"/>
              <a:gd name="T17" fmla="*/ 52 h 160"/>
              <a:gd name="T18" fmla="*/ 133 w 147"/>
              <a:gd name="T19" fmla="*/ 80 h 160"/>
              <a:gd name="T20" fmla="*/ 122 w 147"/>
              <a:gd name="T21" fmla="*/ 108 h 160"/>
              <a:gd name="T22" fmla="*/ 131 w 147"/>
              <a:gd name="T23" fmla="*/ 117 h 160"/>
              <a:gd name="T24" fmla="*/ 147 w 147"/>
              <a:gd name="T25" fmla="*/ 80 h 160"/>
              <a:gd name="T26" fmla="*/ 131 w 147"/>
              <a:gd name="T27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7" h="160">
                <a:moveTo>
                  <a:pt x="0" y="40"/>
                </a:moveTo>
                <a:cubicBezTo>
                  <a:pt x="0" y="120"/>
                  <a:pt x="0" y="120"/>
                  <a:pt x="0" y="120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7" y="0"/>
                  <a:pt x="107" y="0"/>
                  <a:pt x="107" y="0"/>
                </a:cubicBezTo>
                <a:cubicBezTo>
                  <a:pt x="67" y="40"/>
                  <a:pt x="67" y="40"/>
                  <a:pt x="67" y="40"/>
                </a:cubicBezTo>
                <a:lnTo>
                  <a:pt x="0" y="40"/>
                </a:lnTo>
                <a:close/>
                <a:moveTo>
                  <a:pt x="131" y="42"/>
                </a:moveTo>
                <a:cubicBezTo>
                  <a:pt x="122" y="52"/>
                  <a:pt x="122" y="52"/>
                  <a:pt x="122" y="52"/>
                </a:cubicBezTo>
                <a:cubicBezTo>
                  <a:pt x="129" y="59"/>
                  <a:pt x="133" y="69"/>
                  <a:pt x="133" y="80"/>
                </a:cubicBezTo>
                <a:cubicBezTo>
                  <a:pt x="133" y="91"/>
                  <a:pt x="129" y="100"/>
                  <a:pt x="122" y="108"/>
                </a:cubicBezTo>
                <a:cubicBezTo>
                  <a:pt x="131" y="117"/>
                  <a:pt x="131" y="117"/>
                  <a:pt x="131" y="117"/>
                </a:cubicBezTo>
                <a:cubicBezTo>
                  <a:pt x="141" y="107"/>
                  <a:pt x="147" y="94"/>
                  <a:pt x="147" y="80"/>
                </a:cubicBezTo>
                <a:cubicBezTo>
                  <a:pt x="147" y="65"/>
                  <a:pt x="141" y="5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Freeform 53">
            <a:extLst>
              <a:ext uri="{FF2B5EF4-FFF2-40B4-BE49-F238E27FC236}">
                <a16:creationId xmlns:a16="http://schemas.microsoft.com/office/drawing/2014/main" id="{B69D7BFD-2C7B-410F-9013-F1B338D2841C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1958975"/>
            <a:ext cx="254000" cy="182563"/>
          </a:xfrm>
          <a:custGeom>
            <a:avLst/>
            <a:gdLst>
              <a:gd name="T0" fmla="*/ 83 w 160"/>
              <a:gd name="T1" fmla="*/ 0 h 115"/>
              <a:gd name="T2" fmla="*/ 78 w 160"/>
              <a:gd name="T3" fmla="*/ 2 h 115"/>
              <a:gd name="T4" fmla="*/ 39 w 160"/>
              <a:gd name="T5" fmla="*/ 28 h 115"/>
              <a:gd name="T6" fmla="*/ 8 w 160"/>
              <a:gd name="T7" fmla="*/ 28 h 115"/>
              <a:gd name="T8" fmla="*/ 3 w 160"/>
              <a:gd name="T9" fmla="*/ 30 h 115"/>
              <a:gd name="T10" fmla="*/ 0 w 160"/>
              <a:gd name="T11" fmla="*/ 35 h 115"/>
              <a:gd name="T12" fmla="*/ 0 w 160"/>
              <a:gd name="T13" fmla="*/ 80 h 115"/>
              <a:gd name="T14" fmla="*/ 3 w 160"/>
              <a:gd name="T15" fmla="*/ 85 h 115"/>
              <a:gd name="T16" fmla="*/ 8 w 160"/>
              <a:gd name="T17" fmla="*/ 88 h 115"/>
              <a:gd name="T18" fmla="*/ 39 w 160"/>
              <a:gd name="T19" fmla="*/ 88 h 115"/>
              <a:gd name="T20" fmla="*/ 78 w 160"/>
              <a:gd name="T21" fmla="*/ 113 h 115"/>
              <a:gd name="T22" fmla="*/ 83 w 160"/>
              <a:gd name="T23" fmla="*/ 115 h 115"/>
              <a:gd name="T24" fmla="*/ 88 w 160"/>
              <a:gd name="T25" fmla="*/ 113 h 115"/>
              <a:gd name="T26" fmla="*/ 91 w 160"/>
              <a:gd name="T27" fmla="*/ 107 h 115"/>
              <a:gd name="T28" fmla="*/ 91 w 160"/>
              <a:gd name="T29" fmla="*/ 8 h 115"/>
              <a:gd name="T30" fmla="*/ 88 w 160"/>
              <a:gd name="T31" fmla="*/ 2 h 115"/>
              <a:gd name="T32" fmla="*/ 83 w 160"/>
              <a:gd name="T33" fmla="*/ 0 h 115"/>
              <a:gd name="T34" fmla="*/ 125 w 160"/>
              <a:gd name="T35" fmla="*/ 74 h 115"/>
              <a:gd name="T36" fmla="*/ 130 w 160"/>
              <a:gd name="T37" fmla="*/ 58 h 115"/>
              <a:gd name="T38" fmla="*/ 125 w 160"/>
              <a:gd name="T39" fmla="*/ 41 h 115"/>
              <a:gd name="T40" fmla="*/ 112 w 160"/>
              <a:gd name="T41" fmla="*/ 30 h 115"/>
              <a:gd name="T42" fmla="*/ 109 w 160"/>
              <a:gd name="T43" fmla="*/ 29 h 115"/>
              <a:gd name="T44" fmla="*/ 104 w 160"/>
              <a:gd name="T45" fmla="*/ 32 h 115"/>
              <a:gd name="T46" fmla="*/ 102 w 160"/>
              <a:gd name="T47" fmla="*/ 37 h 115"/>
              <a:gd name="T48" fmla="*/ 103 w 160"/>
              <a:gd name="T49" fmla="*/ 41 h 115"/>
              <a:gd name="T50" fmla="*/ 106 w 160"/>
              <a:gd name="T51" fmla="*/ 44 h 115"/>
              <a:gd name="T52" fmla="*/ 110 w 160"/>
              <a:gd name="T53" fmla="*/ 47 h 115"/>
              <a:gd name="T54" fmla="*/ 114 w 160"/>
              <a:gd name="T55" fmla="*/ 51 h 115"/>
              <a:gd name="T56" fmla="*/ 115 w 160"/>
              <a:gd name="T57" fmla="*/ 58 h 115"/>
              <a:gd name="T58" fmla="*/ 114 w 160"/>
              <a:gd name="T59" fmla="*/ 64 h 115"/>
              <a:gd name="T60" fmla="*/ 110 w 160"/>
              <a:gd name="T61" fmla="*/ 68 h 115"/>
              <a:gd name="T62" fmla="*/ 106 w 160"/>
              <a:gd name="T63" fmla="*/ 71 h 115"/>
              <a:gd name="T64" fmla="*/ 103 w 160"/>
              <a:gd name="T65" fmla="*/ 74 h 115"/>
              <a:gd name="T66" fmla="*/ 102 w 160"/>
              <a:gd name="T67" fmla="*/ 78 h 115"/>
              <a:gd name="T68" fmla="*/ 104 w 160"/>
              <a:gd name="T69" fmla="*/ 84 h 115"/>
              <a:gd name="T70" fmla="*/ 109 w 160"/>
              <a:gd name="T71" fmla="*/ 86 h 115"/>
              <a:gd name="T72" fmla="*/ 112 w 160"/>
              <a:gd name="T73" fmla="*/ 85 h 115"/>
              <a:gd name="T74" fmla="*/ 125 w 160"/>
              <a:gd name="T75" fmla="*/ 74 h 115"/>
              <a:gd name="T76" fmla="*/ 150 w 160"/>
              <a:gd name="T77" fmla="*/ 24 h 115"/>
              <a:gd name="T78" fmla="*/ 124 w 160"/>
              <a:gd name="T79" fmla="*/ 2 h 115"/>
              <a:gd name="T80" fmla="*/ 121 w 160"/>
              <a:gd name="T81" fmla="*/ 2 h 115"/>
              <a:gd name="T82" fmla="*/ 116 w 160"/>
              <a:gd name="T83" fmla="*/ 4 h 115"/>
              <a:gd name="T84" fmla="*/ 113 w 160"/>
              <a:gd name="T85" fmla="*/ 9 h 115"/>
              <a:gd name="T86" fmla="*/ 118 w 160"/>
              <a:gd name="T87" fmla="*/ 16 h 115"/>
              <a:gd name="T88" fmla="*/ 127 w 160"/>
              <a:gd name="T89" fmla="*/ 21 h 115"/>
              <a:gd name="T90" fmla="*/ 140 w 160"/>
              <a:gd name="T91" fmla="*/ 37 h 115"/>
              <a:gd name="T92" fmla="*/ 145 w 160"/>
              <a:gd name="T93" fmla="*/ 58 h 115"/>
              <a:gd name="T94" fmla="*/ 140 w 160"/>
              <a:gd name="T95" fmla="*/ 78 h 115"/>
              <a:gd name="T96" fmla="*/ 127 w 160"/>
              <a:gd name="T97" fmla="*/ 94 h 115"/>
              <a:gd name="T98" fmla="*/ 118 w 160"/>
              <a:gd name="T99" fmla="*/ 99 h 115"/>
              <a:gd name="T100" fmla="*/ 113 w 160"/>
              <a:gd name="T101" fmla="*/ 106 h 115"/>
              <a:gd name="T102" fmla="*/ 116 w 160"/>
              <a:gd name="T103" fmla="*/ 111 h 115"/>
              <a:gd name="T104" fmla="*/ 121 w 160"/>
              <a:gd name="T105" fmla="*/ 114 h 115"/>
              <a:gd name="T106" fmla="*/ 124 w 160"/>
              <a:gd name="T107" fmla="*/ 113 h 115"/>
              <a:gd name="T108" fmla="*/ 150 w 160"/>
              <a:gd name="T109" fmla="*/ 91 h 115"/>
              <a:gd name="T110" fmla="*/ 160 w 160"/>
              <a:gd name="T111" fmla="*/ 58 h 115"/>
              <a:gd name="T112" fmla="*/ 150 w 160"/>
              <a:gd name="T113" fmla="*/ 2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15">
                <a:moveTo>
                  <a:pt x="83" y="0"/>
                </a:moveTo>
                <a:cubicBezTo>
                  <a:pt x="81" y="0"/>
                  <a:pt x="79" y="1"/>
                  <a:pt x="78" y="2"/>
                </a:cubicBezTo>
                <a:cubicBezTo>
                  <a:pt x="39" y="28"/>
                  <a:pt x="39" y="28"/>
                  <a:pt x="39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6" y="28"/>
                  <a:pt x="4" y="28"/>
                  <a:pt x="3" y="30"/>
                </a:cubicBezTo>
                <a:cubicBezTo>
                  <a:pt x="1" y="31"/>
                  <a:pt x="0" y="33"/>
                  <a:pt x="0" y="3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2"/>
                  <a:pt x="1" y="84"/>
                  <a:pt x="3" y="85"/>
                </a:cubicBezTo>
                <a:cubicBezTo>
                  <a:pt x="4" y="87"/>
                  <a:pt x="6" y="88"/>
                  <a:pt x="8" y="88"/>
                </a:cubicBezTo>
                <a:cubicBezTo>
                  <a:pt x="39" y="88"/>
                  <a:pt x="39" y="88"/>
                  <a:pt x="39" y="88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4"/>
                  <a:pt x="81" y="115"/>
                  <a:pt x="83" y="115"/>
                </a:cubicBezTo>
                <a:cubicBezTo>
                  <a:pt x="85" y="115"/>
                  <a:pt x="87" y="114"/>
                  <a:pt x="88" y="113"/>
                </a:cubicBezTo>
                <a:cubicBezTo>
                  <a:pt x="90" y="111"/>
                  <a:pt x="91" y="109"/>
                  <a:pt x="91" y="107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6"/>
                  <a:pt x="90" y="4"/>
                  <a:pt x="88" y="2"/>
                </a:cubicBezTo>
                <a:cubicBezTo>
                  <a:pt x="87" y="1"/>
                  <a:pt x="85" y="0"/>
                  <a:pt x="83" y="0"/>
                </a:cubicBezTo>
                <a:close/>
                <a:moveTo>
                  <a:pt x="125" y="74"/>
                </a:moveTo>
                <a:cubicBezTo>
                  <a:pt x="129" y="69"/>
                  <a:pt x="130" y="64"/>
                  <a:pt x="130" y="58"/>
                </a:cubicBezTo>
                <a:cubicBezTo>
                  <a:pt x="130" y="52"/>
                  <a:pt x="129" y="46"/>
                  <a:pt x="125" y="41"/>
                </a:cubicBezTo>
                <a:cubicBezTo>
                  <a:pt x="122" y="36"/>
                  <a:pt x="117" y="32"/>
                  <a:pt x="112" y="30"/>
                </a:cubicBezTo>
                <a:cubicBezTo>
                  <a:pt x="111" y="30"/>
                  <a:pt x="110" y="29"/>
                  <a:pt x="109" y="29"/>
                </a:cubicBezTo>
                <a:cubicBezTo>
                  <a:pt x="107" y="29"/>
                  <a:pt x="105" y="30"/>
                  <a:pt x="104" y="32"/>
                </a:cubicBezTo>
                <a:cubicBezTo>
                  <a:pt x="102" y="33"/>
                  <a:pt x="102" y="35"/>
                  <a:pt x="102" y="37"/>
                </a:cubicBezTo>
                <a:cubicBezTo>
                  <a:pt x="102" y="39"/>
                  <a:pt x="102" y="40"/>
                  <a:pt x="103" y="41"/>
                </a:cubicBezTo>
                <a:cubicBezTo>
                  <a:pt x="104" y="42"/>
                  <a:pt x="105" y="43"/>
                  <a:pt x="106" y="44"/>
                </a:cubicBezTo>
                <a:cubicBezTo>
                  <a:pt x="108" y="45"/>
                  <a:pt x="109" y="46"/>
                  <a:pt x="110" y="47"/>
                </a:cubicBezTo>
                <a:cubicBezTo>
                  <a:pt x="112" y="48"/>
                  <a:pt x="113" y="49"/>
                  <a:pt x="114" y="51"/>
                </a:cubicBezTo>
                <a:cubicBezTo>
                  <a:pt x="115" y="53"/>
                  <a:pt x="115" y="55"/>
                  <a:pt x="115" y="58"/>
                </a:cubicBezTo>
                <a:cubicBezTo>
                  <a:pt x="115" y="60"/>
                  <a:pt x="115" y="62"/>
                  <a:pt x="114" y="64"/>
                </a:cubicBezTo>
                <a:cubicBezTo>
                  <a:pt x="113" y="66"/>
                  <a:pt x="112" y="67"/>
                  <a:pt x="110" y="68"/>
                </a:cubicBezTo>
                <a:cubicBezTo>
                  <a:pt x="109" y="69"/>
                  <a:pt x="108" y="70"/>
                  <a:pt x="106" y="71"/>
                </a:cubicBezTo>
                <a:cubicBezTo>
                  <a:pt x="105" y="72"/>
                  <a:pt x="104" y="73"/>
                  <a:pt x="103" y="74"/>
                </a:cubicBezTo>
                <a:cubicBezTo>
                  <a:pt x="102" y="75"/>
                  <a:pt x="102" y="77"/>
                  <a:pt x="102" y="78"/>
                </a:cubicBezTo>
                <a:cubicBezTo>
                  <a:pt x="102" y="80"/>
                  <a:pt x="102" y="82"/>
                  <a:pt x="104" y="84"/>
                </a:cubicBezTo>
                <a:cubicBezTo>
                  <a:pt x="105" y="85"/>
                  <a:pt x="107" y="86"/>
                  <a:pt x="109" y="86"/>
                </a:cubicBezTo>
                <a:cubicBezTo>
                  <a:pt x="110" y="86"/>
                  <a:pt x="111" y="86"/>
                  <a:pt x="112" y="85"/>
                </a:cubicBezTo>
                <a:cubicBezTo>
                  <a:pt x="117" y="83"/>
                  <a:pt x="122" y="79"/>
                  <a:pt x="125" y="74"/>
                </a:cubicBezTo>
                <a:close/>
                <a:moveTo>
                  <a:pt x="150" y="24"/>
                </a:moveTo>
                <a:cubicBezTo>
                  <a:pt x="144" y="14"/>
                  <a:pt x="135" y="7"/>
                  <a:pt x="124" y="2"/>
                </a:cubicBezTo>
                <a:cubicBezTo>
                  <a:pt x="123" y="2"/>
                  <a:pt x="122" y="2"/>
                  <a:pt x="121" y="2"/>
                </a:cubicBezTo>
                <a:cubicBezTo>
                  <a:pt x="119" y="2"/>
                  <a:pt x="117" y="2"/>
                  <a:pt x="116" y="4"/>
                </a:cubicBezTo>
                <a:cubicBezTo>
                  <a:pt x="114" y="5"/>
                  <a:pt x="113" y="7"/>
                  <a:pt x="113" y="9"/>
                </a:cubicBezTo>
                <a:cubicBezTo>
                  <a:pt x="113" y="12"/>
                  <a:pt x="115" y="15"/>
                  <a:pt x="118" y="16"/>
                </a:cubicBezTo>
                <a:cubicBezTo>
                  <a:pt x="122" y="18"/>
                  <a:pt x="125" y="20"/>
                  <a:pt x="127" y="21"/>
                </a:cubicBezTo>
                <a:cubicBezTo>
                  <a:pt x="133" y="26"/>
                  <a:pt x="137" y="31"/>
                  <a:pt x="140" y="37"/>
                </a:cubicBezTo>
                <a:cubicBezTo>
                  <a:pt x="144" y="44"/>
                  <a:pt x="145" y="50"/>
                  <a:pt x="145" y="58"/>
                </a:cubicBezTo>
                <a:cubicBezTo>
                  <a:pt x="145" y="65"/>
                  <a:pt x="144" y="72"/>
                  <a:pt x="140" y="78"/>
                </a:cubicBezTo>
                <a:cubicBezTo>
                  <a:pt x="137" y="84"/>
                  <a:pt x="133" y="90"/>
                  <a:pt x="127" y="94"/>
                </a:cubicBezTo>
                <a:cubicBezTo>
                  <a:pt x="125" y="95"/>
                  <a:pt x="122" y="97"/>
                  <a:pt x="118" y="99"/>
                </a:cubicBezTo>
                <a:cubicBezTo>
                  <a:pt x="115" y="101"/>
                  <a:pt x="113" y="103"/>
                  <a:pt x="113" y="106"/>
                </a:cubicBezTo>
                <a:cubicBezTo>
                  <a:pt x="113" y="108"/>
                  <a:pt x="114" y="110"/>
                  <a:pt x="116" y="111"/>
                </a:cubicBezTo>
                <a:cubicBezTo>
                  <a:pt x="117" y="113"/>
                  <a:pt x="119" y="114"/>
                  <a:pt x="121" y="114"/>
                </a:cubicBezTo>
                <a:cubicBezTo>
                  <a:pt x="122" y="114"/>
                  <a:pt x="123" y="113"/>
                  <a:pt x="124" y="113"/>
                </a:cubicBezTo>
                <a:cubicBezTo>
                  <a:pt x="135" y="108"/>
                  <a:pt x="144" y="101"/>
                  <a:pt x="150" y="91"/>
                </a:cubicBezTo>
                <a:cubicBezTo>
                  <a:pt x="157" y="81"/>
                  <a:pt x="160" y="70"/>
                  <a:pt x="160" y="58"/>
                </a:cubicBezTo>
                <a:cubicBezTo>
                  <a:pt x="160" y="46"/>
                  <a:pt x="157" y="35"/>
                  <a:pt x="150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0" name="Freeform 54">
            <a:extLst>
              <a:ext uri="{FF2B5EF4-FFF2-40B4-BE49-F238E27FC236}">
                <a16:creationId xmlns:a16="http://schemas.microsoft.com/office/drawing/2014/main" id="{E2AF4974-FAB6-4F2D-8CCA-A897A3D672A0}"/>
              </a:ext>
            </a:extLst>
          </p:cNvPr>
          <p:cNvSpPr>
            <a:spLocks/>
          </p:cNvSpPr>
          <p:nvPr/>
        </p:nvSpPr>
        <p:spPr bwMode="auto">
          <a:xfrm>
            <a:off x="7345363" y="1924050"/>
            <a:ext cx="254000" cy="254000"/>
          </a:xfrm>
          <a:custGeom>
            <a:avLst/>
            <a:gdLst>
              <a:gd name="T0" fmla="*/ 134 w 160"/>
              <a:gd name="T1" fmla="*/ 0 h 160"/>
              <a:gd name="T2" fmla="*/ 27 w 160"/>
              <a:gd name="T3" fmla="*/ 0 h 160"/>
              <a:gd name="T4" fmla="*/ 0 w 160"/>
              <a:gd name="T5" fmla="*/ 26 h 160"/>
              <a:gd name="T6" fmla="*/ 0 w 160"/>
              <a:gd name="T7" fmla="*/ 133 h 160"/>
              <a:gd name="T8" fmla="*/ 27 w 160"/>
              <a:gd name="T9" fmla="*/ 160 h 160"/>
              <a:gd name="T10" fmla="*/ 134 w 160"/>
              <a:gd name="T11" fmla="*/ 160 h 160"/>
              <a:gd name="T12" fmla="*/ 160 w 160"/>
              <a:gd name="T13" fmla="*/ 133 h 160"/>
              <a:gd name="T14" fmla="*/ 160 w 160"/>
              <a:gd name="T15" fmla="*/ 26 h 160"/>
              <a:gd name="T16" fmla="*/ 134 w 160"/>
              <a:gd name="T1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0" h="160">
                <a:moveTo>
                  <a:pt x="134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1"/>
                  <a:pt x="0" y="26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8"/>
                  <a:pt x="12" y="160"/>
                  <a:pt x="27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48" y="160"/>
                  <a:pt x="160" y="148"/>
                  <a:pt x="160" y="133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11"/>
                  <a:pt x="148" y="0"/>
                  <a:pt x="13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1" name="Freeform 55">
            <a:extLst>
              <a:ext uri="{FF2B5EF4-FFF2-40B4-BE49-F238E27FC236}">
                <a16:creationId xmlns:a16="http://schemas.microsoft.com/office/drawing/2014/main" id="{624B1B89-F817-4210-8D33-313A490E8A52}"/>
              </a:ext>
            </a:extLst>
          </p:cNvPr>
          <p:cNvSpPr>
            <a:spLocks noEditPoints="1"/>
          </p:cNvSpPr>
          <p:nvPr/>
        </p:nvSpPr>
        <p:spPr bwMode="auto">
          <a:xfrm>
            <a:off x="7929563" y="1924050"/>
            <a:ext cx="187325" cy="254000"/>
          </a:xfrm>
          <a:custGeom>
            <a:avLst/>
            <a:gdLst>
              <a:gd name="T0" fmla="*/ 90 w 118"/>
              <a:gd name="T1" fmla="*/ 0 h 160"/>
              <a:gd name="T2" fmla="*/ 10 w 118"/>
              <a:gd name="T3" fmla="*/ 0 h 160"/>
              <a:gd name="T4" fmla="*/ 0 w 118"/>
              <a:gd name="T5" fmla="*/ 9 h 160"/>
              <a:gd name="T6" fmla="*/ 0 w 118"/>
              <a:gd name="T7" fmla="*/ 150 h 160"/>
              <a:gd name="T8" fmla="*/ 10 w 118"/>
              <a:gd name="T9" fmla="*/ 160 h 160"/>
              <a:gd name="T10" fmla="*/ 108 w 118"/>
              <a:gd name="T11" fmla="*/ 160 h 160"/>
              <a:gd name="T12" fmla="*/ 118 w 118"/>
              <a:gd name="T13" fmla="*/ 150 h 160"/>
              <a:gd name="T14" fmla="*/ 118 w 118"/>
              <a:gd name="T15" fmla="*/ 30 h 160"/>
              <a:gd name="T16" fmla="*/ 90 w 118"/>
              <a:gd name="T17" fmla="*/ 0 h 160"/>
              <a:gd name="T18" fmla="*/ 93 w 118"/>
              <a:gd name="T19" fmla="*/ 14 h 160"/>
              <a:gd name="T20" fmla="*/ 105 w 118"/>
              <a:gd name="T21" fmla="*/ 28 h 160"/>
              <a:gd name="T22" fmla="*/ 93 w 118"/>
              <a:gd name="T23" fmla="*/ 28 h 160"/>
              <a:gd name="T24" fmla="*/ 93 w 118"/>
              <a:gd name="T25" fmla="*/ 14 h 160"/>
              <a:gd name="T26" fmla="*/ 110 w 118"/>
              <a:gd name="T27" fmla="*/ 150 h 160"/>
              <a:gd name="T28" fmla="*/ 108 w 118"/>
              <a:gd name="T29" fmla="*/ 151 h 160"/>
              <a:gd name="T30" fmla="*/ 10 w 118"/>
              <a:gd name="T31" fmla="*/ 151 h 160"/>
              <a:gd name="T32" fmla="*/ 8 w 118"/>
              <a:gd name="T33" fmla="*/ 150 h 160"/>
              <a:gd name="T34" fmla="*/ 8 w 118"/>
              <a:gd name="T35" fmla="*/ 9 h 160"/>
              <a:gd name="T36" fmla="*/ 10 w 118"/>
              <a:gd name="T37" fmla="*/ 8 h 160"/>
              <a:gd name="T38" fmla="*/ 84 w 118"/>
              <a:gd name="T39" fmla="*/ 8 h 160"/>
              <a:gd name="T40" fmla="*/ 84 w 118"/>
              <a:gd name="T41" fmla="*/ 32 h 160"/>
              <a:gd name="T42" fmla="*/ 88 w 118"/>
              <a:gd name="T43" fmla="*/ 36 h 160"/>
              <a:gd name="T44" fmla="*/ 110 w 118"/>
              <a:gd name="T45" fmla="*/ 36 h 160"/>
              <a:gd name="T46" fmla="*/ 110 w 118"/>
              <a:gd name="T47" fmla="*/ 150 h 160"/>
              <a:gd name="T48" fmla="*/ 23 w 118"/>
              <a:gd name="T49" fmla="*/ 43 h 160"/>
              <a:gd name="T50" fmla="*/ 93 w 118"/>
              <a:gd name="T51" fmla="*/ 43 h 160"/>
              <a:gd name="T52" fmla="*/ 96 w 118"/>
              <a:gd name="T53" fmla="*/ 46 h 160"/>
              <a:gd name="T54" fmla="*/ 93 w 118"/>
              <a:gd name="T55" fmla="*/ 50 h 160"/>
              <a:gd name="T56" fmla="*/ 23 w 118"/>
              <a:gd name="T57" fmla="*/ 50 h 160"/>
              <a:gd name="T58" fmla="*/ 20 w 118"/>
              <a:gd name="T59" fmla="*/ 46 h 160"/>
              <a:gd name="T60" fmla="*/ 23 w 118"/>
              <a:gd name="T61" fmla="*/ 43 h 160"/>
              <a:gd name="T62" fmla="*/ 96 w 118"/>
              <a:gd name="T63" fmla="*/ 67 h 160"/>
              <a:gd name="T64" fmla="*/ 93 w 118"/>
              <a:gd name="T65" fmla="*/ 70 h 160"/>
              <a:gd name="T66" fmla="*/ 23 w 118"/>
              <a:gd name="T67" fmla="*/ 70 h 160"/>
              <a:gd name="T68" fmla="*/ 20 w 118"/>
              <a:gd name="T69" fmla="*/ 67 h 160"/>
              <a:gd name="T70" fmla="*/ 23 w 118"/>
              <a:gd name="T71" fmla="*/ 64 h 160"/>
              <a:gd name="T72" fmla="*/ 93 w 118"/>
              <a:gd name="T73" fmla="*/ 64 h 160"/>
              <a:gd name="T74" fmla="*/ 96 w 118"/>
              <a:gd name="T75" fmla="*/ 67 h 160"/>
              <a:gd name="T76" fmla="*/ 96 w 118"/>
              <a:gd name="T77" fmla="*/ 87 h 160"/>
              <a:gd name="T78" fmla="*/ 93 w 118"/>
              <a:gd name="T79" fmla="*/ 90 h 160"/>
              <a:gd name="T80" fmla="*/ 23 w 118"/>
              <a:gd name="T81" fmla="*/ 90 h 160"/>
              <a:gd name="T82" fmla="*/ 20 w 118"/>
              <a:gd name="T83" fmla="*/ 87 h 160"/>
              <a:gd name="T84" fmla="*/ 23 w 118"/>
              <a:gd name="T85" fmla="*/ 84 h 160"/>
              <a:gd name="T86" fmla="*/ 93 w 118"/>
              <a:gd name="T87" fmla="*/ 84 h 160"/>
              <a:gd name="T88" fmla="*/ 96 w 118"/>
              <a:gd name="T89" fmla="*/ 87 h 160"/>
              <a:gd name="T90" fmla="*/ 96 w 118"/>
              <a:gd name="T91" fmla="*/ 108 h 160"/>
              <a:gd name="T92" fmla="*/ 93 w 118"/>
              <a:gd name="T93" fmla="*/ 111 h 160"/>
              <a:gd name="T94" fmla="*/ 23 w 118"/>
              <a:gd name="T95" fmla="*/ 111 h 160"/>
              <a:gd name="T96" fmla="*/ 20 w 118"/>
              <a:gd name="T97" fmla="*/ 108 h 160"/>
              <a:gd name="T98" fmla="*/ 23 w 118"/>
              <a:gd name="T99" fmla="*/ 105 h 160"/>
              <a:gd name="T100" fmla="*/ 93 w 118"/>
              <a:gd name="T101" fmla="*/ 105 h 160"/>
              <a:gd name="T102" fmla="*/ 96 w 118"/>
              <a:gd name="T103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" h="160">
                <a:moveTo>
                  <a:pt x="90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4" y="160"/>
                  <a:pt x="10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4" y="160"/>
                  <a:pt x="118" y="155"/>
                  <a:pt x="118" y="150"/>
                </a:cubicBezTo>
                <a:cubicBezTo>
                  <a:pt x="118" y="30"/>
                  <a:pt x="118" y="30"/>
                  <a:pt x="118" y="30"/>
                </a:cubicBezTo>
                <a:lnTo>
                  <a:pt x="90" y="0"/>
                </a:lnTo>
                <a:close/>
                <a:moveTo>
                  <a:pt x="93" y="14"/>
                </a:moveTo>
                <a:cubicBezTo>
                  <a:pt x="105" y="28"/>
                  <a:pt x="105" y="28"/>
                  <a:pt x="105" y="28"/>
                </a:cubicBezTo>
                <a:cubicBezTo>
                  <a:pt x="93" y="28"/>
                  <a:pt x="93" y="28"/>
                  <a:pt x="93" y="28"/>
                </a:cubicBezTo>
                <a:lnTo>
                  <a:pt x="93" y="14"/>
                </a:lnTo>
                <a:close/>
                <a:moveTo>
                  <a:pt x="110" y="150"/>
                </a:moveTo>
                <a:cubicBezTo>
                  <a:pt x="110" y="151"/>
                  <a:pt x="109" y="151"/>
                  <a:pt x="108" y="151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9" y="151"/>
                  <a:pt x="8" y="151"/>
                  <a:pt x="8" y="150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9" y="8"/>
                  <a:pt x="10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34"/>
                  <a:pt x="86" y="36"/>
                  <a:pt x="88" y="36"/>
                </a:cubicBezTo>
                <a:cubicBezTo>
                  <a:pt x="110" y="36"/>
                  <a:pt x="110" y="36"/>
                  <a:pt x="110" y="36"/>
                </a:cubicBezTo>
                <a:lnTo>
                  <a:pt x="110" y="150"/>
                </a:lnTo>
                <a:close/>
                <a:moveTo>
                  <a:pt x="23" y="43"/>
                </a:move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6" y="45"/>
                  <a:pt x="96" y="46"/>
                </a:cubicBezTo>
                <a:cubicBezTo>
                  <a:pt x="96" y="48"/>
                  <a:pt x="94" y="50"/>
                  <a:pt x="93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1" y="50"/>
                  <a:pt x="20" y="48"/>
                  <a:pt x="20" y="46"/>
                </a:cubicBezTo>
                <a:cubicBezTo>
                  <a:pt x="20" y="45"/>
                  <a:pt x="21" y="43"/>
                  <a:pt x="23" y="43"/>
                </a:cubicBezTo>
                <a:close/>
                <a:moveTo>
                  <a:pt x="96" y="67"/>
                </a:moveTo>
                <a:cubicBezTo>
                  <a:pt x="96" y="69"/>
                  <a:pt x="94" y="70"/>
                  <a:pt x="93" y="70"/>
                </a:cubicBezTo>
                <a:cubicBezTo>
                  <a:pt x="23" y="70"/>
                  <a:pt x="23" y="70"/>
                  <a:pt x="23" y="70"/>
                </a:cubicBezTo>
                <a:cubicBezTo>
                  <a:pt x="21" y="70"/>
                  <a:pt x="20" y="69"/>
                  <a:pt x="20" y="67"/>
                </a:cubicBezTo>
                <a:cubicBezTo>
                  <a:pt x="20" y="66"/>
                  <a:pt x="21" y="64"/>
                  <a:pt x="23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4" y="64"/>
                  <a:pt x="96" y="66"/>
                  <a:pt x="96" y="67"/>
                </a:cubicBezTo>
                <a:close/>
                <a:moveTo>
                  <a:pt x="96" y="87"/>
                </a:moveTo>
                <a:cubicBezTo>
                  <a:pt x="96" y="89"/>
                  <a:pt x="94" y="90"/>
                  <a:pt x="93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1" y="90"/>
                  <a:pt x="20" y="89"/>
                  <a:pt x="20" y="87"/>
                </a:cubicBezTo>
                <a:cubicBezTo>
                  <a:pt x="20" y="86"/>
                  <a:pt x="21" y="84"/>
                  <a:pt x="23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4" y="84"/>
                  <a:pt x="96" y="86"/>
                  <a:pt x="96" y="87"/>
                </a:cubicBezTo>
                <a:close/>
                <a:moveTo>
                  <a:pt x="96" y="108"/>
                </a:moveTo>
                <a:cubicBezTo>
                  <a:pt x="96" y="109"/>
                  <a:pt x="94" y="111"/>
                  <a:pt x="93" y="111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1" y="111"/>
                  <a:pt x="20" y="109"/>
                  <a:pt x="20" y="108"/>
                </a:cubicBezTo>
                <a:cubicBezTo>
                  <a:pt x="20" y="106"/>
                  <a:pt x="21" y="105"/>
                  <a:pt x="23" y="105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94" y="105"/>
                  <a:pt x="96" y="106"/>
                  <a:pt x="96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2" name="Freeform 56">
            <a:extLst>
              <a:ext uri="{FF2B5EF4-FFF2-40B4-BE49-F238E27FC236}">
                <a16:creationId xmlns:a16="http://schemas.microsoft.com/office/drawing/2014/main" id="{4F29D6FD-1142-4DF1-B667-A61A840914EE}"/>
              </a:ext>
            </a:extLst>
          </p:cNvPr>
          <p:cNvSpPr>
            <a:spLocks noEditPoints="1"/>
          </p:cNvSpPr>
          <p:nvPr/>
        </p:nvSpPr>
        <p:spPr bwMode="auto">
          <a:xfrm>
            <a:off x="8459788" y="1924050"/>
            <a:ext cx="228600" cy="254000"/>
          </a:xfrm>
          <a:custGeom>
            <a:avLst/>
            <a:gdLst>
              <a:gd name="T0" fmla="*/ 72 w 144"/>
              <a:gd name="T1" fmla="*/ 128 h 160"/>
              <a:gd name="T2" fmla="*/ 80 w 144"/>
              <a:gd name="T3" fmla="*/ 120 h 160"/>
              <a:gd name="T4" fmla="*/ 80 w 144"/>
              <a:gd name="T5" fmla="*/ 56 h 160"/>
              <a:gd name="T6" fmla="*/ 72 w 144"/>
              <a:gd name="T7" fmla="*/ 48 h 160"/>
              <a:gd name="T8" fmla="*/ 64 w 144"/>
              <a:gd name="T9" fmla="*/ 56 h 160"/>
              <a:gd name="T10" fmla="*/ 64 w 144"/>
              <a:gd name="T11" fmla="*/ 120 h 160"/>
              <a:gd name="T12" fmla="*/ 72 w 144"/>
              <a:gd name="T13" fmla="*/ 128 h 160"/>
              <a:gd name="T14" fmla="*/ 136 w 144"/>
              <a:gd name="T15" fmla="*/ 16 h 160"/>
              <a:gd name="T16" fmla="*/ 112 w 144"/>
              <a:gd name="T17" fmla="*/ 16 h 160"/>
              <a:gd name="T18" fmla="*/ 112 w 144"/>
              <a:gd name="T19" fmla="*/ 8 h 160"/>
              <a:gd name="T20" fmla="*/ 104 w 144"/>
              <a:gd name="T21" fmla="*/ 0 h 160"/>
              <a:gd name="T22" fmla="*/ 40 w 144"/>
              <a:gd name="T23" fmla="*/ 0 h 160"/>
              <a:gd name="T24" fmla="*/ 32 w 144"/>
              <a:gd name="T25" fmla="*/ 8 h 160"/>
              <a:gd name="T26" fmla="*/ 32 w 144"/>
              <a:gd name="T27" fmla="*/ 16 h 160"/>
              <a:gd name="T28" fmla="*/ 8 w 144"/>
              <a:gd name="T29" fmla="*/ 16 h 160"/>
              <a:gd name="T30" fmla="*/ 0 w 144"/>
              <a:gd name="T31" fmla="*/ 24 h 160"/>
              <a:gd name="T32" fmla="*/ 8 w 144"/>
              <a:gd name="T33" fmla="*/ 32 h 160"/>
              <a:gd name="T34" fmla="*/ 8 w 144"/>
              <a:gd name="T35" fmla="*/ 144 h 160"/>
              <a:gd name="T36" fmla="*/ 24 w 144"/>
              <a:gd name="T37" fmla="*/ 160 h 160"/>
              <a:gd name="T38" fmla="*/ 120 w 144"/>
              <a:gd name="T39" fmla="*/ 160 h 160"/>
              <a:gd name="T40" fmla="*/ 136 w 144"/>
              <a:gd name="T41" fmla="*/ 144 h 160"/>
              <a:gd name="T42" fmla="*/ 136 w 144"/>
              <a:gd name="T43" fmla="*/ 32 h 160"/>
              <a:gd name="T44" fmla="*/ 144 w 144"/>
              <a:gd name="T45" fmla="*/ 24 h 160"/>
              <a:gd name="T46" fmla="*/ 136 w 144"/>
              <a:gd name="T47" fmla="*/ 16 h 160"/>
              <a:gd name="T48" fmla="*/ 120 w 144"/>
              <a:gd name="T49" fmla="*/ 144 h 160"/>
              <a:gd name="T50" fmla="*/ 24 w 144"/>
              <a:gd name="T51" fmla="*/ 144 h 160"/>
              <a:gd name="T52" fmla="*/ 24 w 144"/>
              <a:gd name="T53" fmla="*/ 32 h 160"/>
              <a:gd name="T54" fmla="*/ 120 w 144"/>
              <a:gd name="T55" fmla="*/ 32 h 160"/>
              <a:gd name="T56" fmla="*/ 120 w 144"/>
              <a:gd name="T57" fmla="*/ 144 h 160"/>
              <a:gd name="T58" fmla="*/ 48 w 144"/>
              <a:gd name="T59" fmla="*/ 128 h 160"/>
              <a:gd name="T60" fmla="*/ 56 w 144"/>
              <a:gd name="T61" fmla="*/ 120 h 160"/>
              <a:gd name="T62" fmla="*/ 56 w 144"/>
              <a:gd name="T63" fmla="*/ 56 h 160"/>
              <a:gd name="T64" fmla="*/ 48 w 144"/>
              <a:gd name="T65" fmla="*/ 48 h 160"/>
              <a:gd name="T66" fmla="*/ 40 w 144"/>
              <a:gd name="T67" fmla="*/ 56 h 160"/>
              <a:gd name="T68" fmla="*/ 40 w 144"/>
              <a:gd name="T69" fmla="*/ 120 h 160"/>
              <a:gd name="T70" fmla="*/ 48 w 144"/>
              <a:gd name="T71" fmla="*/ 128 h 160"/>
              <a:gd name="T72" fmla="*/ 96 w 144"/>
              <a:gd name="T73" fmla="*/ 128 h 160"/>
              <a:gd name="T74" fmla="*/ 104 w 144"/>
              <a:gd name="T75" fmla="*/ 120 h 160"/>
              <a:gd name="T76" fmla="*/ 104 w 144"/>
              <a:gd name="T77" fmla="*/ 56 h 160"/>
              <a:gd name="T78" fmla="*/ 96 w 144"/>
              <a:gd name="T79" fmla="*/ 48 h 160"/>
              <a:gd name="T80" fmla="*/ 88 w 144"/>
              <a:gd name="T81" fmla="*/ 56 h 160"/>
              <a:gd name="T82" fmla="*/ 88 w 144"/>
              <a:gd name="T83" fmla="*/ 120 h 160"/>
              <a:gd name="T84" fmla="*/ 96 w 144"/>
              <a:gd name="T85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4" h="160">
                <a:moveTo>
                  <a:pt x="72" y="128"/>
                </a:moveTo>
                <a:cubicBezTo>
                  <a:pt x="76" y="128"/>
                  <a:pt x="80" y="124"/>
                  <a:pt x="80" y="120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51"/>
                  <a:pt x="76" y="48"/>
                  <a:pt x="72" y="48"/>
                </a:cubicBezTo>
                <a:cubicBezTo>
                  <a:pt x="68" y="48"/>
                  <a:pt x="64" y="51"/>
                  <a:pt x="64" y="56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4" y="124"/>
                  <a:pt x="68" y="128"/>
                  <a:pt x="72" y="128"/>
                </a:cubicBezTo>
                <a:close/>
                <a:moveTo>
                  <a:pt x="136" y="16"/>
                </a:moveTo>
                <a:cubicBezTo>
                  <a:pt x="112" y="16"/>
                  <a:pt x="112" y="16"/>
                  <a:pt x="112" y="16"/>
                </a:cubicBezTo>
                <a:cubicBezTo>
                  <a:pt x="112" y="8"/>
                  <a:pt x="112" y="8"/>
                  <a:pt x="112" y="8"/>
                </a:cubicBezTo>
                <a:cubicBezTo>
                  <a:pt x="112" y="3"/>
                  <a:pt x="108" y="0"/>
                  <a:pt x="10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3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19"/>
                  <a:pt x="0" y="24"/>
                </a:cubicBezTo>
                <a:cubicBezTo>
                  <a:pt x="0" y="28"/>
                  <a:pt x="4" y="32"/>
                  <a:pt x="8" y="32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152"/>
                  <a:pt x="15" y="160"/>
                  <a:pt x="24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9" y="160"/>
                  <a:pt x="136" y="152"/>
                  <a:pt x="136" y="144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40" y="32"/>
                  <a:pt x="144" y="28"/>
                  <a:pt x="144" y="24"/>
                </a:cubicBezTo>
                <a:cubicBezTo>
                  <a:pt x="144" y="19"/>
                  <a:pt x="140" y="16"/>
                  <a:pt x="136" y="16"/>
                </a:cubicBezTo>
                <a:close/>
                <a:moveTo>
                  <a:pt x="120" y="144"/>
                </a:moveTo>
                <a:cubicBezTo>
                  <a:pt x="24" y="144"/>
                  <a:pt x="24" y="144"/>
                  <a:pt x="24" y="144"/>
                </a:cubicBezTo>
                <a:cubicBezTo>
                  <a:pt x="24" y="32"/>
                  <a:pt x="24" y="32"/>
                  <a:pt x="24" y="32"/>
                </a:cubicBezTo>
                <a:cubicBezTo>
                  <a:pt x="120" y="32"/>
                  <a:pt x="120" y="32"/>
                  <a:pt x="120" y="32"/>
                </a:cubicBezTo>
                <a:lnTo>
                  <a:pt x="120" y="144"/>
                </a:lnTo>
                <a:close/>
                <a:moveTo>
                  <a:pt x="48" y="128"/>
                </a:moveTo>
                <a:cubicBezTo>
                  <a:pt x="52" y="128"/>
                  <a:pt x="56" y="124"/>
                  <a:pt x="56" y="120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51"/>
                  <a:pt x="52" y="48"/>
                  <a:pt x="48" y="48"/>
                </a:cubicBezTo>
                <a:cubicBezTo>
                  <a:pt x="44" y="48"/>
                  <a:pt x="40" y="51"/>
                  <a:pt x="40" y="56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24"/>
                  <a:pt x="44" y="128"/>
                  <a:pt x="48" y="128"/>
                </a:cubicBezTo>
                <a:close/>
                <a:moveTo>
                  <a:pt x="96" y="128"/>
                </a:moveTo>
                <a:cubicBezTo>
                  <a:pt x="100" y="128"/>
                  <a:pt x="104" y="124"/>
                  <a:pt x="104" y="120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04" y="51"/>
                  <a:pt x="100" y="48"/>
                  <a:pt x="96" y="48"/>
                </a:cubicBezTo>
                <a:cubicBezTo>
                  <a:pt x="92" y="48"/>
                  <a:pt x="88" y="51"/>
                  <a:pt x="88" y="56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4"/>
                  <a:pt x="92" y="128"/>
                  <a:pt x="96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3" name="Freeform 57">
            <a:extLst>
              <a:ext uri="{FF2B5EF4-FFF2-40B4-BE49-F238E27FC236}">
                <a16:creationId xmlns:a16="http://schemas.microsoft.com/office/drawing/2014/main" id="{68EA1BE1-FB3A-4892-968A-C8CF0A9B266E}"/>
              </a:ext>
            </a:extLst>
          </p:cNvPr>
          <p:cNvSpPr>
            <a:spLocks noEditPoints="1"/>
          </p:cNvSpPr>
          <p:nvPr/>
        </p:nvSpPr>
        <p:spPr bwMode="auto">
          <a:xfrm>
            <a:off x="9010651" y="1920875"/>
            <a:ext cx="228600" cy="258763"/>
          </a:xfrm>
          <a:custGeom>
            <a:avLst/>
            <a:gdLst>
              <a:gd name="T0" fmla="*/ 36 w 144"/>
              <a:gd name="T1" fmla="*/ 126 h 163"/>
              <a:gd name="T2" fmla="*/ 14 w 144"/>
              <a:gd name="T3" fmla="*/ 82 h 163"/>
              <a:gd name="T4" fmla="*/ 57 w 144"/>
              <a:gd name="T5" fmla="*/ 26 h 163"/>
              <a:gd name="T6" fmla="*/ 57 w 144"/>
              <a:gd name="T7" fmla="*/ 11 h 163"/>
              <a:gd name="T8" fmla="*/ 0 w 144"/>
              <a:gd name="T9" fmla="*/ 82 h 163"/>
              <a:gd name="T10" fmla="*/ 24 w 144"/>
              <a:gd name="T11" fmla="*/ 136 h 163"/>
              <a:gd name="T12" fmla="*/ 36 w 144"/>
              <a:gd name="T13" fmla="*/ 126 h 163"/>
              <a:gd name="T14" fmla="*/ 119 w 144"/>
              <a:gd name="T15" fmla="*/ 27 h 163"/>
              <a:gd name="T16" fmla="*/ 108 w 144"/>
              <a:gd name="T17" fmla="*/ 37 h 163"/>
              <a:gd name="T18" fmla="*/ 129 w 144"/>
              <a:gd name="T19" fmla="*/ 82 h 163"/>
              <a:gd name="T20" fmla="*/ 86 w 144"/>
              <a:gd name="T21" fmla="*/ 137 h 163"/>
              <a:gd name="T22" fmla="*/ 86 w 144"/>
              <a:gd name="T23" fmla="*/ 152 h 163"/>
              <a:gd name="T24" fmla="*/ 144 w 144"/>
              <a:gd name="T25" fmla="*/ 82 h 163"/>
              <a:gd name="T26" fmla="*/ 119 w 144"/>
              <a:gd name="T27" fmla="*/ 27 h 163"/>
              <a:gd name="T28" fmla="*/ 64 w 144"/>
              <a:gd name="T29" fmla="*/ 38 h 163"/>
              <a:gd name="T30" fmla="*/ 87 w 144"/>
              <a:gd name="T31" fmla="*/ 24 h 163"/>
              <a:gd name="T32" fmla="*/ 87 w 144"/>
              <a:gd name="T33" fmla="*/ 17 h 163"/>
              <a:gd name="T34" fmla="*/ 64 w 144"/>
              <a:gd name="T35" fmla="*/ 2 h 163"/>
              <a:gd name="T36" fmla="*/ 57 w 144"/>
              <a:gd name="T37" fmla="*/ 6 h 163"/>
              <a:gd name="T38" fmla="*/ 58 w 144"/>
              <a:gd name="T39" fmla="*/ 35 h 163"/>
              <a:gd name="T40" fmla="*/ 64 w 144"/>
              <a:gd name="T41" fmla="*/ 38 h 163"/>
              <a:gd name="T42" fmla="*/ 80 w 144"/>
              <a:gd name="T43" fmla="*/ 125 h 163"/>
              <a:gd name="T44" fmla="*/ 56 w 144"/>
              <a:gd name="T45" fmla="*/ 139 h 163"/>
              <a:gd name="T46" fmla="*/ 56 w 144"/>
              <a:gd name="T47" fmla="*/ 147 h 163"/>
              <a:gd name="T48" fmla="*/ 80 w 144"/>
              <a:gd name="T49" fmla="*/ 161 h 163"/>
              <a:gd name="T50" fmla="*/ 86 w 144"/>
              <a:gd name="T51" fmla="*/ 157 h 163"/>
              <a:gd name="T52" fmla="*/ 86 w 144"/>
              <a:gd name="T53" fmla="*/ 128 h 163"/>
              <a:gd name="T54" fmla="*/ 80 w 144"/>
              <a:gd name="T55" fmla="*/ 12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4" h="163">
                <a:moveTo>
                  <a:pt x="36" y="126"/>
                </a:moveTo>
                <a:cubicBezTo>
                  <a:pt x="23" y="116"/>
                  <a:pt x="14" y="100"/>
                  <a:pt x="14" y="82"/>
                </a:cubicBezTo>
                <a:cubicBezTo>
                  <a:pt x="14" y="55"/>
                  <a:pt x="33" y="32"/>
                  <a:pt x="57" y="26"/>
                </a:cubicBezTo>
                <a:cubicBezTo>
                  <a:pt x="57" y="11"/>
                  <a:pt x="57" y="11"/>
                  <a:pt x="57" y="11"/>
                </a:cubicBezTo>
                <a:cubicBezTo>
                  <a:pt x="25" y="18"/>
                  <a:pt x="0" y="47"/>
                  <a:pt x="0" y="82"/>
                </a:cubicBezTo>
                <a:cubicBezTo>
                  <a:pt x="0" y="103"/>
                  <a:pt x="9" y="122"/>
                  <a:pt x="24" y="136"/>
                </a:cubicBezTo>
                <a:cubicBezTo>
                  <a:pt x="36" y="146"/>
                  <a:pt x="43" y="132"/>
                  <a:pt x="36" y="126"/>
                </a:cubicBezTo>
                <a:close/>
                <a:moveTo>
                  <a:pt x="119" y="27"/>
                </a:moveTo>
                <a:cubicBezTo>
                  <a:pt x="111" y="20"/>
                  <a:pt x="101" y="31"/>
                  <a:pt x="108" y="37"/>
                </a:cubicBezTo>
                <a:cubicBezTo>
                  <a:pt x="121" y="47"/>
                  <a:pt x="129" y="63"/>
                  <a:pt x="129" y="82"/>
                </a:cubicBezTo>
                <a:cubicBezTo>
                  <a:pt x="129" y="108"/>
                  <a:pt x="111" y="131"/>
                  <a:pt x="86" y="137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119" y="145"/>
                  <a:pt x="144" y="116"/>
                  <a:pt x="144" y="82"/>
                </a:cubicBezTo>
                <a:cubicBezTo>
                  <a:pt x="144" y="60"/>
                  <a:pt x="134" y="40"/>
                  <a:pt x="119" y="27"/>
                </a:cubicBezTo>
                <a:close/>
                <a:moveTo>
                  <a:pt x="64" y="38"/>
                </a:moveTo>
                <a:cubicBezTo>
                  <a:pt x="87" y="24"/>
                  <a:pt x="87" y="24"/>
                  <a:pt x="87" y="24"/>
                </a:cubicBezTo>
                <a:cubicBezTo>
                  <a:pt x="91" y="22"/>
                  <a:pt x="91" y="19"/>
                  <a:pt x="87" y="17"/>
                </a:cubicBezTo>
                <a:cubicBezTo>
                  <a:pt x="64" y="2"/>
                  <a:pt x="64" y="2"/>
                  <a:pt x="64" y="2"/>
                </a:cubicBezTo>
                <a:cubicBezTo>
                  <a:pt x="60" y="0"/>
                  <a:pt x="57" y="2"/>
                  <a:pt x="57" y="6"/>
                </a:cubicBezTo>
                <a:cubicBezTo>
                  <a:pt x="58" y="35"/>
                  <a:pt x="58" y="35"/>
                  <a:pt x="58" y="35"/>
                </a:cubicBezTo>
                <a:cubicBezTo>
                  <a:pt x="58" y="39"/>
                  <a:pt x="60" y="40"/>
                  <a:pt x="64" y="38"/>
                </a:cubicBezTo>
                <a:close/>
                <a:moveTo>
                  <a:pt x="80" y="125"/>
                </a:moveTo>
                <a:cubicBezTo>
                  <a:pt x="56" y="139"/>
                  <a:pt x="56" y="139"/>
                  <a:pt x="56" y="139"/>
                </a:cubicBezTo>
                <a:cubicBezTo>
                  <a:pt x="53" y="141"/>
                  <a:pt x="53" y="145"/>
                  <a:pt x="56" y="147"/>
                </a:cubicBezTo>
                <a:cubicBezTo>
                  <a:pt x="80" y="161"/>
                  <a:pt x="80" y="161"/>
                  <a:pt x="80" y="161"/>
                </a:cubicBezTo>
                <a:cubicBezTo>
                  <a:pt x="83" y="163"/>
                  <a:pt x="86" y="161"/>
                  <a:pt x="86" y="157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4"/>
                  <a:pt x="83" y="123"/>
                  <a:pt x="80" y="1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4" name="Freeform 58">
            <a:extLst>
              <a:ext uri="{FF2B5EF4-FFF2-40B4-BE49-F238E27FC236}">
                <a16:creationId xmlns:a16="http://schemas.microsoft.com/office/drawing/2014/main" id="{16833D2D-BA06-490A-A2AC-BF01D48276AC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1922463"/>
            <a:ext cx="254000" cy="254000"/>
          </a:xfrm>
          <a:custGeom>
            <a:avLst/>
            <a:gdLst>
              <a:gd name="T0" fmla="*/ 140 w 160"/>
              <a:gd name="T1" fmla="*/ 40 h 160"/>
              <a:gd name="T2" fmla="*/ 121 w 160"/>
              <a:gd name="T3" fmla="*/ 40 h 160"/>
              <a:gd name="T4" fmla="*/ 140 w 160"/>
              <a:gd name="T5" fmla="*/ 20 h 160"/>
              <a:gd name="T6" fmla="*/ 121 w 160"/>
              <a:gd name="T7" fmla="*/ 0 h 160"/>
              <a:gd name="T8" fmla="*/ 93 w 160"/>
              <a:gd name="T9" fmla="*/ 0 h 160"/>
              <a:gd name="T10" fmla="*/ 113 w 160"/>
              <a:gd name="T11" fmla="*/ 20 h 160"/>
              <a:gd name="T12" fmla="*/ 93 w 160"/>
              <a:gd name="T13" fmla="*/ 40 h 160"/>
              <a:gd name="T14" fmla="*/ 69 w 160"/>
              <a:gd name="T15" fmla="*/ 40 h 160"/>
              <a:gd name="T16" fmla="*/ 89 w 160"/>
              <a:gd name="T17" fmla="*/ 20 h 160"/>
              <a:gd name="T18" fmla="*/ 69 w 160"/>
              <a:gd name="T19" fmla="*/ 0 h 160"/>
              <a:gd name="T20" fmla="*/ 41 w 160"/>
              <a:gd name="T21" fmla="*/ 0 h 160"/>
              <a:gd name="T22" fmla="*/ 61 w 160"/>
              <a:gd name="T23" fmla="*/ 20 h 160"/>
              <a:gd name="T24" fmla="*/ 40 w 160"/>
              <a:gd name="T25" fmla="*/ 40 h 160"/>
              <a:gd name="T26" fmla="*/ 20 w 160"/>
              <a:gd name="T27" fmla="*/ 40 h 160"/>
              <a:gd name="T28" fmla="*/ 41 w 160"/>
              <a:gd name="T29" fmla="*/ 20 h 160"/>
              <a:gd name="T30" fmla="*/ 21 w 160"/>
              <a:gd name="T31" fmla="*/ 0 h 160"/>
              <a:gd name="T32" fmla="*/ 0 w 160"/>
              <a:gd name="T33" fmla="*/ 0 h 160"/>
              <a:gd name="T34" fmla="*/ 0 w 160"/>
              <a:gd name="T35" fmla="*/ 160 h 160"/>
              <a:gd name="T36" fmla="*/ 160 w 160"/>
              <a:gd name="T37" fmla="*/ 160 h 160"/>
              <a:gd name="T38" fmla="*/ 160 w 160"/>
              <a:gd name="T39" fmla="*/ 0 h 160"/>
              <a:gd name="T40" fmla="*/ 141 w 160"/>
              <a:gd name="T41" fmla="*/ 0 h 160"/>
              <a:gd name="T42" fmla="*/ 160 w 160"/>
              <a:gd name="T43" fmla="*/ 20 h 160"/>
              <a:gd name="T44" fmla="*/ 140 w 160"/>
              <a:gd name="T45" fmla="*/ 40 h 160"/>
              <a:gd name="T46" fmla="*/ 140 w 160"/>
              <a:gd name="T47" fmla="*/ 140 h 160"/>
              <a:gd name="T48" fmla="*/ 20 w 160"/>
              <a:gd name="T49" fmla="*/ 140 h 160"/>
              <a:gd name="T50" fmla="*/ 20 w 160"/>
              <a:gd name="T51" fmla="*/ 120 h 160"/>
              <a:gd name="T52" fmla="*/ 140 w 160"/>
              <a:gd name="T53" fmla="*/ 120 h 160"/>
              <a:gd name="T54" fmla="*/ 140 w 160"/>
              <a:gd name="T55" fmla="*/ 140 h 160"/>
              <a:gd name="T56" fmla="*/ 140 w 160"/>
              <a:gd name="T57" fmla="*/ 100 h 160"/>
              <a:gd name="T58" fmla="*/ 20 w 160"/>
              <a:gd name="T59" fmla="*/ 100 h 160"/>
              <a:gd name="T60" fmla="*/ 20 w 160"/>
              <a:gd name="T61" fmla="*/ 80 h 160"/>
              <a:gd name="T62" fmla="*/ 140 w 160"/>
              <a:gd name="T63" fmla="*/ 80 h 160"/>
              <a:gd name="T64" fmla="*/ 140 w 160"/>
              <a:gd name="T65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40" y="40"/>
                </a:moveTo>
                <a:lnTo>
                  <a:pt x="121" y="40"/>
                </a:lnTo>
                <a:lnTo>
                  <a:pt x="140" y="20"/>
                </a:lnTo>
                <a:lnTo>
                  <a:pt x="121" y="0"/>
                </a:lnTo>
                <a:lnTo>
                  <a:pt x="93" y="0"/>
                </a:lnTo>
                <a:lnTo>
                  <a:pt x="113" y="20"/>
                </a:lnTo>
                <a:lnTo>
                  <a:pt x="93" y="40"/>
                </a:lnTo>
                <a:lnTo>
                  <a:pt x="69" y="40"/>
                </a:lnTo>
                <a:lnTo>
                  <a:pt x="89" y="20"/>
                </a:lnTo>
                <a:lnTo>
                  <a:pt x="69" y="0"/>
                </a:lnTo>
                <a:lnTo>
                  <a:pt x="41" y="0"/>
                </a:lnTo>
                <a:lnTo>
                  <a:pt x="61" y="20"/>
                </a:lnTo>
                <a:lnTo>
                  <a:pt x="40" y="40"/>
                </a:lnTo>
                <a:lnTo>
                  <a:pt x="20" y="40"/>
                </a:lnTo>
                <a:lnTo>
                  <a:pt x="41" y="20"/>
                </a:lnTo>
                <a:lnTo>
                  <a:pt x="21" y="0"/>
                </a:lnTo>
                <a:lnTo>
                  <a:pt x="0" y="0"/>
                </a:lnTo>
                <a:lnTo>
                  <a:pt x="0" y="160"/>
                </a:lnTo>
                <a:lnTo>
                  <a:pt x="160" y="160"/>
                </a:lnTo>
                <a:lnTo>
                  <a:pt x="160" y="0"/>
                </a:lnTo>
                <a:lnTo>
                  <a:pt x="141" y="0"/>
                </a:lnTo>
                <a:lnTo>
                  <a:pt x="160" y="20"/>
                </a:lnTo>
                <a:lnTo>
                  <a:pt x="140" y="40"/>
                </a:lnTo>
                <a:close/>
                <a:moveTo>
                  <a:pt x="140" y="140"/>
                </a:moveTo>
                <a:lnTo>
                  <a:pt x="20" y="140"/>
                </a:lnTo>
                <a:lnTo>
                  <a:pt x="20" y="120"/>
                </a:lnTo>
                <a:lnTo>
                  <a:pt x="140" y="120"/>
                </a:lnTo>
                <a:lnTo>
                  <a:pt x="140" y="140"/>
                </a:lnTo>
                <a:close/>
                <a:moveTo>
                  <a:pt x="140" y="100"/>
                </a:moveTo>
                <a:lnTo>
                  <a:pt x="20" y="100"/>
                </a:lnTo>
                <a:lnTo>
                  <a:pt x="20" y="80"/>
                </a:lnTo>
                <a:lnTo>
                  <a:pt x="140" y="80"/>
                </a:lnTo>
                <a:lnTo>
                  <a:pt x="140" y="1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" name="Freeform 59">
            <a:extLst>
              <a:ext uri="{FF2B5EF4-FFF2-40B4-BE49-F238E27FC236}">
                <a16:creationId xmlns:a16="http://schemas.microsoft.com/office/drawing/2014/main" id="{64F7D6A2-44C2-41C8-8598-A60CBE1A3E3E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1924050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0 h 160"/>
              <a:gd name="T12" fmla="*/ 20 w 160"/>
              <a:gd name="T13" fmla="*/ 80 h 160"/>
              <a:gd name="T14" fmla="*/ 80 w 160"/>
              <a:gd name="T15" fmla="*/ 20 h 160"/>
              <a:gd name="T16" fmla="*/ 140 w 160"/>
              <a:gd name="T17" fmla="*/ 80 h 160"/>
              <a:gd name="T18" fmla="*/ 80 w 160"/>
              <a:gd name="T19" fmla="*/ 140 h 160"/>
              <a:gd name="T20" fmla="*/ 130 w 160"/>
              <a:gd name="T21" fmla="*/ 80 h 160"/>
              <a:gd name="T22" fmla="*/ 120 w 160"/>
              <a:gd name="T23" fmla="*/ 90 h 160"/>
              <a:gd name="T24" fmla="*/ 80 w 160"/>
              <a:gd name="T25" fmla="*/ 90 h 160"/>
              <a:gd name="T26" fmla="*/ 70 w 160"/>
              <a:gd name="T27" fmla="*/ 80 h 160"/>
              <a:gd name="T28" fmla="*/ 70 w 160"/>
              <a:gd name="T29" fmla="*/ 40 h 160"/>
              <a:gd name="T30" fmla="*/ 80 w 160"/>
              <a:gd name="T31" fmla="*/ 30 h 160"/>
              <a:gd name="T32" fmla="*/ 90 w 160"/>
              <a:gd name="T33" fmla="*/ 40 h 160"/>
              <a:gd name="T34" fmla="*/ 90 w 160"/>
              <a:gd name="T35" fmla="*/ 70 h 160"/>
              <a:gd name="T36" fmla="*/ 120 w 160"/>
              <a:gd name="T37" fmla="*/ 70 h 160"/>
              <a:gd name="T38" fmla="*/ 130 w 160"/>
              <a:gd name="T3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5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5" y="160"/>
                  <a:pt x="160" y="124"/>
                  <a:pt x="160" y="80"/>
                </a:cubicBezTo>
                <a:cubicBezTo>
                  <a:pt x="160" y="35"/>
                  <a:pt x="125" y="0"/>
                  <a:pt x="80" y="0"/>
                </a:cubicBezTo>
                <a:close/>
                <a:moveTo>
                  <a:pt x="80" y="140"/>
                </a:moveTo>
                <a:cubicBezTo>
                  <a:pt x="47" y="140"/>
                  <a:pt x="20" y="113"/>
                  <a:pt x="20" y="80"/>
                </a:cubicBezTo>
                <a:cubicBezTo>
                  <a:pt x="20" y="47"/>
                  <a:pt x="47" y="20"/>
                  <a:pt x="80" y="20"/>
                </a:cubicBezTo>
                <a:cubicBezTo>
                  <a:pt x="113" y="20"/>
                  <a:pt x="140" y="47"/>
                  <a:pt x="140" y="80"/>
                </a:cubicBezTo>
                <a:cubicBezTo>
                  <a:pt x="140" y="113"/>
                  <a:pt x="113" y="140"/>
                  <a:pt x="80" y="140"/>
                </a:cubicBezTo>
                <a:close/>
                <a:moveTo>
                  <a:pt x="130" y="80"/>
                </a:moveTo>
                <a:cubicBezTo>
                  <a:pt x="130" y="85"/>
                  <a:pt x="126" y="90"/>
                  <a:pt x="120" y="90"/>
                </a:cubicBezTo>
                <a:cubicBezTo>
                  <a:pt x="80" y="90"/>
                  <a:pt x="80" y="90"/>
                  <a:pt x="80" y="90"/>
                </a:cubicBezTo>
                <a:cubicBezTo>
                  <a:pt x="75" y="90"/>
                  <a:pt x="70" y="85"/>
                  <a:pt x="70" y="8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34"/>
                  <a:pt x="75" y="30"/>
                  <a:pt x="80" y="30"/>
                </a:cubicBezTo>
                <a:cubicBezTo>
                  <a:pt x="86" y="30"/>
                  <a:pt x="90" y="34"/>
                  <a:pt x="90" y="40"/>
                </a:cubicBezTo>
                <a:cubicBezTo>
                  <a:pt x="90" y="70"/>
                  <a:pt x="90" y="70"/>
                  <a:pt x="90" y="70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6" y="70"/>
                  <a:pt x="130" y="74"/>
                  <a:pt x="130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6" name="Freeform 60">
            <a:extLst>
              <a:ext uri="{FF2B5EF4-FFF2-40B4-BE49-F238E27FC236}">
                <a16:creationId xmlns:a16="http://schemas.microsoft.com/office/drawing/2014/main" id="{C913C23F-A263-47C1-92E0-BF3F1BBEC03F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1924050"/>
            <a:ext cx="254000" cy="254000"/>
          </a:xfrm>
          <a:custGeom>
            <a:avLst/>
            <a:gdLst>
              <a:gd name="T0" fmla="*/ 150 w 160"/>
              <a:gd name="T1" fmla="*/ 0 h 160"/>
              <a:gd name="T2" fmla="*/ 10 w 160"/>
              <a:gd name="T3" fmla="*/ 0 h 160"/>
              <a:gd name="T4" fmla="*/ 0 w 160"/>
              <a:gd name="T5" fmla="*/ 10 h 160"/>
              <a:gd name="T6" fmla="*/ 0 w 160"/>
              <a:gd name="T7" fmla="*/ 150 h 160"/>
              <a:gd name="T8" fmla="*/ 10 w 160"/>
              <a:gd name="T9" fmla="*/ 160 h 160"/>
              <a:gd name="T10" fmla="*/ 150 w 160"/>
              <a:gd name="T11" fmla="*/ 160 h 160"/>
              <a:gd name="T12" fmla="*/ 160 w 160"/>
              <a:gd name="T13" fmla="*/ 150 h 160"/>
              <a:gd name="T14" fmla="*/ 160 w 160"/>
              <a:gd name="T15" fmla="*/ 10 h 160"/>
              <a:gd name="T16" fmla="*/ 150 w 160"/>
              <a:gd name="T17" fmla="*/ 0 h 160"/>
              <a:gd name="T18" fmla="*/ 30 w 160"/>
              <a:gd name="T19" fmla="*/ 150 h 160"/>
              <a:gd name="T20" fmla="*/ 10 w 160"/>
              <a:gd name="T21" fmla="*/ 150 h 160"/>
              <a:gd name="T22" fmla="*/ 10 w 160"/>
              <a:gd name="T23" fmla="*/ 130 h 160"/>
              <a:gd name="T24" fmla="*/ 30 w 160"/>
              <a:gd name="T25" fmla="*/ 130 h 160"/>
              <a:gd name="T26" fmla="*/ 30 w 160"/>
              <a:gd name="T27" fmla="*/ 150 h 160"/>
              <a:gd name="T28" fmla="*/ 30 w 160"/>
              <a:gd name="T29" fmla="*/ 110 h 160"/>
              <a:gd name="T30" fmla="*/ 10 w 160"/>
              <a:gd name="T31" fmla="*/ 110 h 160"/>
              <a:gd name="T32" fmla="*/ 10 w 160"/>
              <a:gd name="T33" fmla="*/ 90 h 160"/>
              <a:gd name="T34" fmla="*/ 30 w 160"/>
              <a:gd name="T35" fmla="*/ 90 h 160"/>
              <a:gd name="T36" fmla="*/ 30 w 160"/>
              <a:gd name="T37" fmla="*/ 110 h 160"/>
              <a:gd name="T38" fmla="*/ 30 w 160"/>
              <a:gd name="T39" fmla="*/ 70 h 160"/>
              <a:gd name="T40" fmla="*/ 10 w 160"/>
              <a:gd name="T41" fmla="*/ 70 h 160"/>
              <a:gd name="T42" fmla="*/ 10 w 160"/>
              <a:gd name="T43" fmla="*/ 50 h 160"/>
              <a:gd name="T44" fmla="*/ 30 w 160"/>
              <a:gd name="T45" fmla="*/ 50 h 160"/>
              <a:gd name="T46" fmla="*/ 30 w 160"/>
              <a:gd name="T47" fmla="*/ 70 h 160"/>
              <a:gd name="T48" fmla="*/ 30 w 160"/>
              <a:gd name="T49" fmla="*/ 30 h 160"/>
              <a:gd name="T50" fmla="*/ 10 w 160"/>
              <a:gd name="T51" fmla="*/ 30 h 160"/>
              <a:gd name="T52" fmla="*/ 10 w 160"/>
              <a:gd name="T53" fmla="*/ 10 h 160"/>
              <a:gd name="T54" fmla="*/ 30 w 160"/>
              <a:gd name="T55" fmla="*/ 10 h 160"/>
              <a:gd name="T56" fmla="*/ 30 w 160"/>
              <a:gd name="T57" fmla="*/ 30 h 160"/>
              <a:gd name="T58" fmla="*/ 120 w 160"/>
              <a:gd name="T59" fmla="*/ 150 h 160"/>
              <a:gd name="T60" fmla="*/ 40 w 160"/>
              <a:gd name="T61" fmla="*/ 150 h 160"/>
              <a:gd name="T62" fmla="*/ 40 w 160"/>
              <a:gd name="T63" fmla="*/ 100 h 160"/>
              <a:gd name="T64" fmla="*/ 120 w 160"/>
              <a:gd name="T65" fmla="*/ 100 h 160"/>
              <a:gd name="T66" fmla="*/ 120 w 160"/>
              <a:gd name="T67" fmla="*/ 150 h 160"/>
              <a:gd name="T68" fmla="*/ 120 w 160"/>
              <a:gd name="T69" fmla="*/ 90 h 160"/>
              <a:gd name="T70" fmla="*/ 40 w 160"/>
              <a:gd name="T71" fmla="*/ 90 h 160"/>
              <a:gd name="T72" fmla="*/ 40 w 160"/>
              <a:gd name="T73" fmla="*/ 10 h 160"/>
              <a:gd name="T74" fmla="*/ 120 w 160"/>
              <a:gd name="T75" fmla="*/ 10 h 160"/>
              <a:gd name="T76" fmla="*/ 120 w 160"/>
              <a:gd name="T77" fmla="*/ 90 h 160"/>
              <a:gd name="T78" fmla="*/ 150 w 160"/>
              <a:gd name="T79" fmla="*/ 150 h 160"/>
              <a:gd name="T80" fmla="*/ 130 w 160"/>
              <a:gd name="T81" fmla="*/ 150 h 160"/>
              <a:gd name="T82" fmla="*/ 130 w 160"/>
              <a:gd name="T83" fmla="*/ 130 h 160"/>
              <a:gd name="T84" fmla="*/ 150 w 160"/>
              <a:gd name="T85" fmla="*/ 130 h 160"/>
              <a:gd name="T86" fmla="*/ 150 w 160"/>
              <a:gd name="T87" fmla="*/ 150 h 160"/>
              <a:gd name="T88" fmla="*/ 150 w 160"/>
              <a:gd name="T89" fmla="*/ 110 h 160"/>
              <a:gd name="T90" fmla="*/ 130 w 160"/>
              <a:gd name="T91" fmla="*/ 110 h 160"/>
              <a:gd name="T92" fmla="*/ 130 w 160"/>
              <a:gd name="T93" fmla="*/ 90 h 160"/>
              <a:gd name="T94" fmla="*/ 150 w 160"/>
              <a:gd name="T95" fmla="*/ 90 h 160"/>
              <a:gd name="T96" fmla="*/ 150 w 160"/>
              <a:gd name="T97" fmla="*/ 110 h 160"/>
              <a:gd name="T98" fmla="*/ 150 w 160"/>
              <a:gd name="T99" fmla="*/ 70 h 160"/>
              <a:gd name="T100" fmla="*/ 130 w 160"/>
              <a:gd name="T101" fmla="*/ 70 h 160"/>
              <a:gd name="T102" fmla="*/ 130 w 160"/>
              <a:gd name="T103" fmla="*/ 50 h 160"/>
              <a:gd name="T104" fmla="*/ 150 w 160"/>
              <a:gd name="T105" fmla="*/ 50 h 160"/>
              <a:gd name="T106" fmla="*/ 150 w 160"/>
              <a:gd name="T107" fmla="*/ 70 h 160"/>
              <a:gd name="T108" fmla="*/ 150 w 160"/>
              <a:gd name="T109" fmla="*/ 30 h 160"/>
              <a:gd name="T110" fmla="*/ 130 w 160"/>
              <a:gd name="T111" fmla="*/ 30 h 160"/>
              <a:gd name="T112" fmla="*/ 130 w 160"/>
              <a:gd name="T113" fmla="*/ 10 h 160"/>
              <a:gd name="T114" fmla="*/ 150 w 160"/>
              <a:gd name="T115" fmla="*/ 10 h 160"/>
              <a:gd name="T116" fmla="*/ 150 w 160"/>
              <a:gd name="T117" fmla="*/ 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0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5" y="160"/>
                  <a:pt x="10" y="160"/>
                </a:cubicBezTo>
                <a:cubicBezTo>
                  <a:pt x="150" y="160"/>
                  <a:pt x="150" y="160"/>
                  <a:pt x="150" y="160"/>
                </a:cubicBezTo>
                <a:cubicBezTo>
                  <a:pt x="156" y="160"/>
                  <a:pt x="160" y="155"/>
                  <a:pt x="160" y="150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4"/>
                  <a:pt x="156" y="0"/>
                  <a:pt x="150" y="0"/>
                </a:cubicBezTo>
                <a:close/>
                <a:moveTo>
                  <a:pt x="30" y="150"/>
                </a:moveTo>
                <a:cubicBezTo>
                  <a:pt x="10" y="150"/>
                  <a:pt x="10" y="150"/>
                  <a:pt x="10" y="150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30" y="130"/>
                  <a:pt x="30" y="130"/>
                  <a:pt x="30" y="130"/>
                </a:cubicBezTo>
                <a:lnTo>
                  <a:pt x="30" y="150"/>
                </a:lnTo>
                <a:close/>
                <a:moveTo>
                  <a:pt x="30" y="110"/>
                </a:moveTo>
                <a:cubicBezTo>
                  <a:pt x="10" y="110"/>
                  <a:pt x="10" y="110"/>
                  <a:pt x="10" y="110"/>
                </a:cubicBezTo>
                <a:cubicBezTo>
                  <a:pt x="10" y="90"/>
                  <a:pt x="10" y="90"/>
                  <a:pt x="10" y="90"/>
                </a:cubicBezTo>
                <a:cubicBezTo>
                  <a:pt x="30" y="90"/>
                  <a:pt x="30" y="90"/>
                  <a:pt x="30" y="90"/>
                </a:cubicBezTo>
                <a:lnTo>
                  <a:pt x="30" y="110"/>
                </a:lnTo>
                <a:close/>
                <a:moveTo>
                  <a:pt x="30" y="70"/>
                </a:moveTo>
                <a:cubicBezTo>
                  <a:pt x="10" y="70"/>
                  <a:pt x="10" y="70"/>
                  <a:pt x="10" y="70"/>
                </a:cubicBezTo>
                <a:cubicBezTo>
                  <a:pt x="10" y="50"/>
                  <a:pt x="10" y="50"/>
                  <a:pt x="10" y="50"/>
                </a:cubicBezTo>
                <a:cubicBezTo>
                  <a:pt x="30" y="50"/>
                  <a:pt x="30" y="50"/>
                  <a:pt x="30" y="50"/>
                </a:cubicBezTo>
                <a:lnTo>
                  <a:pt x="30" y="70"/>
                </a:lnTo>
                <a:close/>
                <a:moveTo>
                  <a:pt x="30" y="30"/>
                </a:moveTo>
                <a:cubicBezTo>
                  <a:pt x="10" y="30"/>
                  <a:pt x="10" y="30"/>
                  <a:pt x="10" y="30"/>
                </a:cubicBezTo>
                <a:cubicBezTo>
                  <a:pt x="10" y="10"/>
                  <a:pt x="10" y="10"/>
                  <a:pt x="10" y="10"/>
                </a:cubicBezTo>
                <a:cubicBezTo>
                  <a:pt x="30" y="10"/>
                  <a:pt x="30" y="10"/>
                  <a:pt x="30" y="10"/>
                </a:cubicBezTo>
                <a:lnTo>
                  <a:pt x="30" y="30"/>
                </a:lnTo>
                <a:close/>
                <a:moveTo>
                  <a:pt x="120" y="150"/>
                </a:moveTo>
                <a:cubicBezTo>
                  <a:pt x="40" y="150"/>
                  <a:pt x="40" y="150"/>
                  <a:pt x="40" y="150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120" y="100"/>
                  <a:pt x="120" y="100"/>
                  <a:pt x="120" y="100"/>
                </a:cubicBezTo>
                <a:lnTo>
                  <a:pt x="120" y="150"/>
                </a:lnTo>
                <a:close/>
                <a:moveTo>
                  <a:pt x="120" y="90"/>
                </a:moveTo>
                <a:cubicBezTo>
                  <a:pt x="40" y="90"/>
                  <a:pt x="40" y="90"/>
                  <a:pt x="40" y="90"/>
                </a:cubicBezTo>
                <a:cubicBezTo>
                  <a:pt x="40" y="10"/>
                  <a:pt x="40" y="10"/>
                  <a:pt x="40" y="10"/>
                </a:cubicBezTo>
                <a:cubicBezTo>
                  <a:pt x="120" y="10"/>
                  <a:pt x="120" y="10"/>
                  <a:pt x="120" y="10"/>
                </a:cubicBezTo>
                <a:lnTo>
                  <a:pt x="120" y="90"/>
                </a:lnTo>
                <a:close/>
                <a:moveTo>
                  <a:pt x="150" y="150"/>
                </a:moveTo>
                <a:cubicBezTo>
                  <a:pt x="130" y="150"/>
                  <a:pt x="130" y="150"/>
                  <a:pt x="130" y="150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50" y="130"/>
                  <a:pt x="150" y="130"/>
                  <a:pt x="150" y="130"/>
                </a:cubicBezTo>
                <a:lnTo>
                  <a:pt x="150" y="150"/>
                </a:lnTo>
                <a:close/>
                <a:moveTo>
                  <a:pt x="150" y="110"/>
                </a:moveTo>
                <a:cubicBezTo>
                  <a:pt x="130" y="110"/>
                  <a:pt x="130" y="110"/>
                  <a:pt x="130" y="110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50" y="90"/>
                  <a:pt x="150" y="90"/>
                  <a:pt x="150" y="90"/>
                </a:cubicBezTo>
                <a:lnTo>
                  <a:pt x="150" y="110"/>
                </a:lnTo>
                <a:close/>
                <a:moveTo>
                  <a:pt x="150" y="70"/>
                </a:moveTo>
                <a:cubicBezTo>
                  <a:pt x="130" y="70"/>
                  <a:pt x="130" y="70"/>
                  <a:pt x="130" y="70"/>
                </a:cubicBezTo>
                <a:cubicBezTo>
                  <a:pt x="130" y="50"/>
                  <a:pt x="130" y="50"/>
                  <a:pt x="130" y="50"/>
                </a:cubicBezTo>
                <a:cubicBezTo>
                  <a:pt x="150" y="50"/>
                  <a:pt x="150" y="50"/>
                  <a:pt x="150" y="50"/>
                </a:cubicBezTo>
                <a:lnTo>
                  <a:pt x="150" y="70"/>
                </a:lnTo>
                <a:close/>
                <a:moveTo>
                  <a:pt x="150" y="30"/>
                </a:moveTo>
                <a:cubicBezTo>
                  <a:pt x="130" y="30"/>
                  <a:pt x="130" y="30"/>
                  <a:pt x="130" y="3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50" y="10"/>
                  <a:pt x="150" y="10"/>
                  <a:pt x="150" y="10"/>
                </a:cubicBezTo>
                <a:lnTo>
                  <a:pt x="150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7" name="Freeform 61">
            <a:extLst>
              <a:ext uri="{FF2B5EF4-FFF2-40B4-BE49-F238E27FC236}">
                <a16:creationId xmlns:a16="http://schemas.microsoft.com/office/drawing/2014/main" id="{F195CC84-FE9C-4FCB-98A4-5C034C1E85EB}"/>
              </a:ext>
            </a:extLst>
          </p:cNvPr>
          <p:cNvSpPr>
            <a:spLocks noEditPoints="1"/>
          </p:cNvSpPr>
          <p:nvPr/>
        </p:nvSpPr>
        <p:spPr bwMode="auto">
          <a:xfrm>
            <a:off x="3562351" y="1922463"/>
            <a:ext cx="112713" cy="258763"/>
          </a:xfrm>
          <a:custGeom>
            <a:avLst/>
            <a:gdLst>
              <a:gd name="T0" fmla="*/ 35 w 71"/>
              <a:gd name="T1" fmla="*/ 27 h 163"/>
              <a:gd name="T2" fmla="*/ 48 w 71"/>
              <a:gd name="T3" fmla="*/ 14 h 163"/>
              <a:gd name="T4" fmla="*/ 35 w 71"/>
              <a:gd name="T5" fmla="*/ 0 h 163"/>
              <a:gd name="T6" fmla="*/ 21 w 71"/>
              <a:gd name="T7" fmla="*/ 14 h 163"/>
              <a:gd name="T8" fmla="*/ 35 w 71"/>
              <a:gd name="T9" fmla="*/ 27 h 163"/>
              <a:gd name="T10" fmla="*/ 40 w 71"/>
              <a:gd name="T11" fmla="*/ 33 h 163"/>
              <a:gd name="T12" fmla="*/ 29 w 71"/>
              <a:gd name="T13" fmla="*/ 34 h 163"/>
              <a:gd name="T14" fmla="*/ 2 w 71"/>
              <a:gd name="T15" fmla="*/ 82 h 163"/>
              <a:gd name="T16" fmla="*/ 15 w 71"/>
              <a:gd name="T17" fmla="*/ 82 h 163"/>
              <a:gd name="T18" fmla="*/ 18 w 71"/>
              <a:gd name="T19" fmla="*/ 56 h 163"/>
              <a:gd name="T20" fmla="*/ 18 w 71"/>
              <a:gd name="T21" fmla="*/ 84 h 163"/>
              <a:gd name="T22" fmla="*/ 19 w 71"/>
              <a:gd name="T23" fmla="*/ 85 h 163"/>
              <a:gd name="T24" fmla="*/ 18 w 71"/>
              <a:gd name="T25" fmla="*/ 86 h 163"/>
              <a:gd name="T26" fmla="*/ 17 w 71"/>
              <a:gd name="T27" fmla="*/ 153 h 163"/>
              <a:gd name="T28" fmla="*/ 33 w 71"/>
              <a:gd name="T29" fmla="*/ 153 h 163"/>
              <a:gd name="T30" fmla="*/ 34 w 71"/>
              <a:gd name="T31" fmla="*/ 100 h 163"/>
              <a:gd name="T32" fmla="*/ 36 w 71"/>
              <a:gd name="T33" fmla="*/ 100 h 163"/>
              <a:gd name="T34" fmla="*/ 37 w 71"/>
              <a:gd name="T35" fmla="*/ 153 h 163"/>
              <a:gd name="T36" fmla="*/ 52 w 71"/>
              <a:gd name="T37" fmla="*/ 153 h 163"/>
              <a:gd name="T38" fmla="*/ 51 w 71"/>
              <a:gd name="T39" fmla="*/ 86 h 163"/>
              <a:gd name="T40" fmla="*/ 51 w 71"/>
              <a:gd name="T41" fmla="*/ 84 h 163"/>
              <a:gd name="T42" fmla="*/ 51 w 71"/>
              <a:gd name="T43" fmla="*/ 55 h 163"/>
              <a:gd name="T44" fmla="*/ 55 w 71"/>
              <a:gd name="T45" fmla="*/ 82 h 163"/>
              <a:gd name="T46" fmla="*/ 69 w 71"/>
              <a:gd name="T47" fmla="*/ 82 h 163"/>
              <a:gd name="T48" fmla="*/ 40 w 71"/>
              <a:gd name="T49" fmla="*/ 3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1" h="163">
                <a:moveTo>
                  <a:pt x="35" y="27"/>
                </a:moveTo>
                <a:cubicBezTo>
                  <a:pt x="42" y="27"/>
                  <a:pt x="48" y="21"/>
                  <a:pt x="48" y="14"/>
                </a:cubicBezTo>
                <a:cubicBezTo>
                  <a:pt x="48" y="6"/>
                  <a:pt x="42" y="0"/>
                  <a:pt x="35" y="0"/>
                </a:cubicBezTo>
                <a:cubicBezTo>
                  <a:pt x="27" y="0"/>
                  <a:pt x="21" y="6"/>
                  <a:pt x="21" y="14"/>
                </a:cubicBezTo>
                <a:cubicBezTo>
                  <a:pt x="21" y="21"/>
                  <a:pt x="27" y="27"/>
                  <a:pt x="35" y="27"/>
                </a:cubicBezTo>
                <a:close/>
                <a:moveTo>
                  <a:pt x="40" y="33"/>
                </a:moveTo>
                <a:cubicBezTo>
                  <a:pt x="36" y="33"/>
                  <a:pt x="33" y="33"/>
                  <a:pt x="29" y="34"/>
                </a:cubicBezTo>
                <a:cubicBezTo>
                  <a:pt x="7" y="36"/>
                  <a:pt x="0" y="62"/>
                  <a:pt x="2" y="82"/>
                </a:cubicBezTo>
                <a:cubicBezTo>
                  <a:pt x="2" y="90"/>
                  <a:pt x="16" y="90"/>
                  <a:pt x="15" y="82"/>
                </a:cubicBezTo>
                <a:cubicBezTo>
                  <a:pt x="14" y="75"/>
                  <a:pt x="15" y="64"/>
                  <a:pt x="18" y="56"/>
                </a:cubicBezTo>
                <a:cubicBezTo>
                  <a:pt x="18" y="65"/>
                  <a:pt x="18" y="75"/>
                  <a:pt x="18" y="84"/>
                </a:cubicBezTo>
                <a:cubicBezTo>
                  <a:pt x="18" y="85"/>
                  <a:pt x="18" y="85"/>
                  <a:pt x="19" y="85"/>
                </a:cubicBezTo>
                <a:cubicBezTo>
                  <a:pt x="18" y="85"/>
                  <a:pt x="18" y="85"/>
                  <a:pt x="18" y="86"/>
                </a:cubicBezTo>
                <a:cubicBezTo>
                  <a:pt x="18" y="108"/>
                  <a:pt x="18" y="130"/>
                  <a:pt x="17" y="153"/>
                </a:cubicBezTo>
                <a:cubicBezTo>
                  <a:pt x="17" y="163"/>
                  <a:pt x="32" y="163"/>
                  <a:pt x="33" y="153"/>
                </a:cubicBezTo>
                <a:cubicBezTo>
                  <a:pt x="34" y="135"/>
                  <a:pt x="34" y="118"/>
                  <a:pt x="34" y="100"/>
                </a:cubicBezTo>
                <a:cubicBezTo>
                  <a:pt x="35" y="100"/>
                  <a:pt x="35" y="100"/>
                  <a:pt x="36" y="100"/>
                </a:cubicBezTo>
                <a:cubicBezTo>
                  <a:pt x="36" y="118"/>
                  <a:pt x="36" y="135"/>
                  <a:pt x="37" y="153"/>
                </a:cubicBezTo>
                <a:cubicBezTo>
                  <a:pt x="37" y="163"/>
                  <a:pt x="53" y="163"/>
                  <a:pt x="52" y="153"/>
                </a:cubicBezTo>
                <a:cubicBezTo>
                  <a:pt x="51" y="130"/>
                  <a:pt x="51" y="108"/>
                  <a:pt x="51" y="86"/>
                </a:cubicBezTo>
                <a:cubicBezTo>
                  <a:pt x="51" y="85"/>
                  <a:pt x="51" y="84"/>
                  <a:pt x="51" y="84"/>
                </a:cubicBezTo>
                <a:cubicBezTo>
                  <a:pt x="51" y="74"/>
                  <a:pt x="51" y="64"/>
                  <a:pt x="51" y="55"/>
                </a:cubicBezTo>
                <a:cubicBezTo>
                  <a:pt x="55" y="62"/>
                  <a:pt x="56" y="74"/>
                  <a:pt x="55" y="82"/>
                </a:cubicBezTo>
                <a:cubicBezTo>
                  <a:pt x="54" y="90"/>
                  <a:pt x="68" y="90"/>
                  <a:pt x="69" y="82"/>
                </a:cubicBezTo>
                <a:cubicBezTo>
                  <a:pt x="71" y="62"/>
                  <a:pt x="63" y="35"/>
                  <a:pt x="40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8" name="Freeform 62">
            <a:extLst>
              <a:ext uri="{FF2B5EF4-FFF2-40B4-BE49-F238E27FC236}">
                <a16:creationId xmlns:a16="http://schemas.microsoft.com/office/drawing/2014/main" id="{58F010C9-ED3B-43C6-836D-7551997B4B4D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1939925"/>
            <a:ext cx="254000" cy="220663"/>
          </a:xfrm>
          <a:custGeom>
            <a:avLst/>
            <a:gdLst>
              <a:gd name="T0" fmla="*/ 26 w 160"/>
              <a:gd name="T1" fmla="*/ 15 h 139"/>
              <a:gd name="T2" fmla="*/ 7 w 160"/>
              <a:gd name="T3" fmla="*/ 2 h 139"/>
              <a:gd name="T4" fmla="*/ 0 w 160"/>
              <a:gd name="T5" fmla="*/ 6 h 139"/>
              <a:gd name="T6" fmla="*/ 0 w 160"/>
              <a:gd name="T7" fmla="*/ 32 h 139"/>
              <a:gd name="T8" fmla="*/ 7 w 160"/>
              <a:gd name="T9" fmla="*/ 36 h 139"/>
              <a:gd name="T10" fmla="*/ 26 w 160"/>
              <a:gd name="T11" fmla="*/ 24 h 139"/>
              <a:gd name="T12" fmla="*/ 26 w 160"/>
              <a:gd name="T13" fmla="*/ 15 h 139"/>
              <a:gd name="T14" fmla="*/ 152 w 160"/>
              <a:gd name="T15" fmla="*/ 6 h 139"/>
              <a:gd name="T16" fmla="*/ 50 w 160"/>
              <a:gd name="T17" fmla="*/ 6 h 139"/>
              <a:gd name="T18" fmla="*/ 42 w 160"/>
              <a:gd name="T19" fmla="*/ 15 h 139"/>
              <a:gd name="T20" fmla="*/ 42 w 160"/>
              <a:gd name="T21" fmla="*/ 23 h 139"/>
              <a:gd name="T22" fmla="*/ 50 w 160"/>
              <a:gd name="T23" fmla="*/ 32 h 139"/>
              <a:gd name="T24" fmla="*/ 152 w 160"/>
              <a:gd name="T25" fmla="*/ 32 h 139"/>
              <a:gd name="T26" fmla="*/ 160 w 160"/>
              <a:gd name="T27" fmla="*/ 23 h 139"/>
              <a:gd name="T28" fmla="*/ 160 w 160"/>
              <a:gd name="T29" fmla="*/ 15 h 139"/>
              <a:gd name="T30" fmla="*/ 152 w 160"/>
              <a:gd name="T31" fmla="*/ 6 h 139"/>
              <a:gd name="T32" fmla="*/ 7 w 160"/>
              <a:gd name="T33" fmla="*/ 86 h 139"/>
              <a:gd name="T34" fmla="*/ 26 w 160"/>
              <a:gd name="T35" fmla="*/ 74 h 139"/>
              <a:gd name="T36" fmla="*/ 26 w 160"/>
              <a:gd name="T37" fmla="*/ 66 h 139"/>
              <a:gd name="T38" fmla="*/ 7 w 160"/>
              <a:gd name="T39" fmla="*/ 57 h 139"/>
              <a:gd name="T40" fmla="*/ 0 w 160"/>
              <a:gd name="T41" fmla="*/ 61 h 139"/>
              <a:gd name="T42" fmla="*/ 0 w 160"/>
              <a:gd name="T43" fmla="*/ 82 h 139"/>
              <a:gd name="T44" fmla="*/ 7 w 160"/>
              <a:gd name="T45" fmla="*/ 86 h 139"/>
              <a:gd name="T46" fmla="*/ 152 w 160"/>
              <a:gd name="T47" fmla="*/ 57 h 139"/>
              <a:gd name="T48" fmla="*/ 50 w 160"/>
              <a:gd name="T49" fmla="*/ 57 h 139"/>
              <a:gd name="T50" fmla="*/ 42 w 160"/>
              <a:gd name="T51" fmla="*/ 65 h 139"/>
              <a:gd name="T52" fmla="*/ 42 w 160"/>
              <a:gd name="T53" fmla="*/ 74 h 139"/>
              <a:gd name="T54" fmla="*/ 50 w 160"/>
              <a:gd name="T55" fmla="*/ 82 h 139"/>
              <a:gd name="T56" fmla="*/ 152 w 160"/>
              <a:gd name="T57" fmla="*/ 82 h 139"/>
              <a:gd name="T58" fmla="*/ 160 w 160"/>
              <a:gd name="T59" fmla="*/ 74 h 139"/>
              <a:gd name="T60" fmla="*/ 160 w 160"/>
              <a:gd name="T61" fmla="*/ 65 h 139"/>
              <a:gd name="T62" fmla="*/ 152 w 160"/>
              <a:gd name="T63" fmla="*/ 57 h 139"/>
              <a:gd name="T64" fmla="*/ 26 w 160"/>
              <a:gd name="T65" fmla="*/ 116 h 139"/>
              <a:gd name="T66" fmla="*/ 7 w 160"/>
              <a:gd name="T67" fmla="*/ 104 h 139"/>
              <a:gd name="T68" fmla="*/ 0 w 160"/>
              <a:gd name="T69" fmla="*/ 107 h 139"/>
              <a:gd name="T70" fmla="*/ 0 w 160"/>
              <a:gd name="T71" fmla="*/ 133 h 139"/>
              <a:gd name="T72" fmla="*/ 7 w 160"/>
              <a:gd name="T73" fmla="*/ 137 h 139"/>
              <a:gd name="T74" fmla="*/ 26 w 160"/>
              <a:gd name="T75" fmla="*/ 125 h 139"/>
              <a:gd name="T76" fmla="*/ 26 w 160"/>
              <a:gd name="T77" fmla="*/ 116 h 139"/>
              <a:gd name="T78" fmla="*/ 152 w 160"/>
              <a:gd name="T79" fmla="*/ 107 h 139"/>
              <a:gd name="T80" fmla="*/ 50 w 160"/>
              <a:gd name="T81" fmla="*/ 107 h 139"/>
              <a:gd name="T82" fmla="*/ 42 w 160"/>
              <a:gd name="T83" fmla="*/ 116 h 139"/>
              <a:gd name="T84" fmla="*/ 42 w 160"/>
              <a:gd name="T85" fmla="*/ 124 h 139"/>
              <a:gd name="T86" fmla="*/ 50 w 160"/>
              <a:gd name="T87" fmla="*/ 133 h 139"/>
              <a:gd name="T88" fmla="*/ 152 w 160"/>
              <a:gd name="T89" fmla="*/ 133 h 139"/>
              <a:gd name="T90" fmla="*/ 160 w 160"/>
              <a:gd name="T91" fmla="*/ 124 h 139"/>
              <a:gd name="T92" fmla="*/ 160 w 160"/>
              <a:gd name="T93" fmla="*/ 116 h 139"/>
              <a:gd name="T94" fmla="*/ 152 w 160"/>
              <a:gd name="T95" fmla="*/ 107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39">
                <a:moveTo>
                  <a:pt x="26" y="15"/>
                </a:moveTo>
                <a:cubicBezTo>
                  <a:pt x="7" y="2"/>
                  <a:pt x="7" y="2"/>
                  <a:pt x="7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6"/>
                  <a:pt x="3" y="38"/>
                  <a:pt x="7" y="36"/>
                </a:cubicBezTo>
                <a:cubicBezTo>
                  <a:pt x="26" y="24"/>
                  <a:pt x="26" y="24"/>
                  <a:pt x="26" y="24"/>
                </a:cubicBezTo>
                <a:cubicBezTo>
                  <a:pt x="30" y="21"/>
                  <a:pt x="30" y="17"/>
                  <a:pt x="26" y="15"/>
                </a:cubicBezTo>
                <a:close/>
                <a:moveTo>
                  <a:pt x="152" y="6"/>
                </a:moveTo>
                <a:cubicBezTo>
                  <a:pt x="50" y="6"/>
                  <a:pt x="50" y="6"/>
                  <a:pt x="50" y="6"/>
                </a:cubicBezTo>
                <a:cubicBezTo>
                  <a:pt x="46" y="6"/>
                  <a:pt x="42" y="10"/>
                  <a:pt x="42" y="15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8"/>
                  <a:pt x="46" y="32"/>
                  <a:pt x="50" y="32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6" y="32"/>
                  <a:pt x="160" y="28"/>
                  <a:pt x="160" y="23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10"/>
                  <a:pt x="156" y="6"/>
                  <a:pt x="152" y="6"/>
                </a:cubicBezTo>
                <a:close/>
                <a:moveTo>
                  <a:pt x="7" y="86"/>
                </a:moveTo>
                <a:cubicBezTo>
                  <a:pt x="26" y="74"/>
                  <a:pt x="26" y="74"/>
                  <a:pt x="26" y="74"/>
                </a:cubicBezTo>
                <a:cubicBezTo>
                  <a:pt x="30" y="72"/>
                  <a:pt x="30" y="68"/>
                  <a:pt x="26" y="66"/>
                </a:cubicBezTo>
                <a:cubicBezTo>
                  <a:pt x="7" y="57"/>
                  <a:pt x="7" y="57"/>
                  <a:pt x="7" y="57"/>
                </a:cubicBezTo>
                <a:cubicBezTo>
                  <a:pt x="3" y="54"/>
                  <a:pt x="0" y="57"/>
                  <a:pt x="0" y="61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7"/>
                  <a:pt x="3" y="89"/>
                  <a:pt x="7" y="86"/>
                </a:cubicBezTo>
                <a:close/>
                <a:moveTo>
                  <a:pt x="152" y="57"/>
                </a:moveTo>
                <a:cubicBezTo>
                  <a:pt x="50" y="57"/>
                  <a:pt x="50" y="57"/>
                  <a:pt x="50" y="57"/>
                </a:cubicBezTo>
                <a:cubicBezTo>
                  <a:pt x="46" y="57"/>
                  <a:pt x="42" y="61"/>
                  <a:pt x="42" y="65"/>
                </a:cubicBezTo>
                <a:cubicBezTo>
                  <a:pt x="42" y="74"/>
                  <a:pt x="42" y="74"/>
                  <a:pt x="42" y="74"/>
                </a:cubicBezTo>
                <a:cubicBezTo>
                  <a:pt x="42" y="78"/>
                  <a:pt x="46" y="82"/>
                  <a:pt x="50" y="82"/>
                </a:cubicBezTo>
                <a:cubicBezTo>
                  <a:pt x="152" y="82"/>
                  <a:pt x="152" y="82"/>
                  <a:pt x="152" y="82"/>
                </a:cubicBezTo>
                <a:cubicBezTo>
                  <a:pt x="156" y="82"/>
                  <a:pt x="160" y="78"/>
                  <a:pt x="160" y="7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1"/>
                  <a:pt x="156" y="57"/>
                  <a:pt x="152" y="57"/>
                </a:cubicBezTo>
                <a:close/>
                <a:moveTo>
                  <a:pt x="26" y="116"/>
                </a:moveTo>
                <a:cubicBezTo>
                  <a:pt x="7" y="104"/>
                  <a:pt x="7" y="104"/>
                  <a:pt x="7" y="104"/>
                </a:cubicBezTo>
                <a:cubicBezTo>
                  <a:pt x="3" y="101"/>
                  <a:pt x="0" y="103"/>
                  <a:pt x="0" y="107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7"/>
                  <a:pt x="3" y="139"/>
                  <a:pt x="7" y="137"/>
                </a:cubicBezTo>
                <a:cubicBezTo>
                  <a:pt x="26" y="125"/>
                  <a:pt x="26" y="125"/>
                  <a:pt x="26" y="125"/>
                </a:cubicBezTo>
                <a:cubicBezTo>
                  <a:pt x="30" y="122"/>
                  <a:pt x="30" y="118"/>
                  <a:pt x="26" y="116"/>
                </a:cubicBezTo>
                <a:close/>
                <a:moveTo>
                  <a:pt x="152" y="107"/>
                </a:moveTo>
                <a:cubicBezTo>
                  <a:pt x="50" y="107"/>
                  <a:pt x="50" y="107"/>
                  <a:pt x="50" y="107"/>
                </a:cubicBezTo>
                <a:cubicBezTo>
                  <a:pt x="46" y="107"/>
                  <a:pt x="42" y="111"/>
                  <a:pt x="42" y="116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42" y="129"/>
                  <a:pt x="46" y="133"/>
                  <a:pt x="50" y="133"/>
                </a:cubicBezTo>
                <a:cubicBezTo>
                  <a:pt x="152" y="133"/>
                  <a:pt x="152" y="133"/>
                  <a:pt x="152" y="133"/>
                </a:cubicBezTo>
                <a:cubicBezTo>
                  <a:pt x="156" y="133"/>
                  <a:pt x="160" y="129"/>
                  <a:pt x="160" y="124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1"/>
                  <a:pt x="156" y="107"/>
                  <a:pt x="152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9" name="Freeform 63">
            <a:extLst>
              <a:ext uri="{FF2B5EF4-FFF2-40B4-BE49-F238E27FC236}">
                <a16:creationId xmlns:a16="http://schemas.microsoft.com/office/drawing/2014/main" id="{B5352888-07B0-4A2E-9ADE-B9ED9333D4C9}"/>
              </a:ext>
            </a:extLst>
          </p:cNvPr>
          <p:cNvSpPr>
            <a:spLocks/>
          </p:cNvSpPr>
          <p:nvPr/>
        </p:nvSpPr>
        <p:spPr bwMode="auto">
          <a:xfrm>
            <a:off x="4648201" y="1924050"/>
            <a:ext cx="142875" cy="254000"/>
          </a:xfrm>
          <a:custGeom>
            <a:avLst/>
            <a:gdLst>
              <a:gd name="T0" fmla="*/ 0 w 90"/>
              <a:gd name="T1" fmla="*/ 0 h 160"/>
              <a:gd name="T2" fmla="*/ 0 w 90"/>
              <a:gd name="T3" fmla="*/ 120 h 160"/>
              <a:gd name="T4" fmla="*/ 36 w 90"/>
              <a:gd name="T5" fmla="*/ 104 h 160"/>
              <a:gd name="T6" fmla="*/ 60 w 90"/>
              <a:gd name="T7" fmla="*/ 160 h 160"/>
              <a:gd name="T8" fmla="*/ 80 w 90"/>
              <a:gd name="T9" fmla="*/ 150 h 160"/>
              <a:gd name="T10" fmla="*/ 56 w 90"/>
              <a:gd name="T11" fmla="*/ 95 h 160"/>
              <a:gd name="T12" fmla="*/ 90 w 90"/>
              <a:gd name="T13" fmla="*/ 80 h 160"/>
              <a:gd name="T14" fmla="*/ 0 w 90"/>
              <a:gd name="T1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60">
                <a:moveTo>
                  <a:pt x="0" y="0"/>
                </a:moveTo>
                <a:lnTo>
                  <a:pt x="0" y="120"/>
                </a:lnTo>
                <a:lnTo>
                  <a:pt x="36" y="104"/>
                </a:lnTo>
                <a:lnTo>
                  <a:pt x="60" y="160"/>
                </a:lnTo>
                <a:lnTo>
                  <a:pt x="80" y="150"/>
                </a:lnTo>
                <a:lnTo>
                  <a:pt x="56" y="95"/>
                </a:lnTo>
                <a:lnTo>
                  <a:pt x="90" y="8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0" name="Freeform 64">
            <a:extLst>
              <a:ext uri="{FF2B5EF4-FFF2-40B4-BE49-F238E27FC236}">
                <a16:creationId xmlns:a16="http://schemas.microsoft.com/office/drawing/2014/main" id="{11FE5105-D125-4D70-8FC7-5C6841836EBE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1928813"/>
            <a:ext cx="254000" cy="242888"/>
          </a:xfrm>
          <a:custGeom>
            <a:avLst/>
            <a:gdLst>
              <a:gd name="T0" fmla="*/ 146 w 160"/>
              <a:gd name="T1" fmla="*/ 60 h 153"/>
              <a:gd name="T2" fmla="*/ 80 w 160"/>
              <a:gd name="T3" fmla="*/ 60 h 153"/>
              <a:gd name="T4" fmla="*/ 80 w 160"/>
              <a:gd name="T5" fmla="*/ 40 h 153"/>
              <a:gd name="T6" fmla="*/ 40 w 160"/>
              <a:gd name="T7" fmla="*/ 0 h 153"/>
              <a:gd name="T8" fmla="*/ 0 w 160"/>
              <a:gd name="T9" fmla="*/ 40 h 153"/>
              <a:gd name="T10" fmla="*/ 0 w 160"/>
              <a:gd name="T11" fmla="*/ 67 h 153"/>
              <a:gd name="T12" fmla="*/ 6 w 160"/>
              <a:gd name="T13" fmla="*/ 73 h 153"/>
              <a:gd name="T14" fmla="*/ 13 w 160"/>
              <a:gd name="T15" fmla="*/ 67 h 153"/>
              <a:gd name="T16" fmla="*/ 13 w 160"/>
              <a:gd name="T17" fmla="*/ 40 h 153"/>
              <a:gd name="T18" fmla="*/ 40 w 160"/>
              <a:gd name="T19" fmla="*/ 13 h 153"/>
              <a:gd name="T20" fmla="*/ 66 w 160"/>
              <a:gd name="T21" fmla="*/ 40 h 153"/>
              <a:gd name="T22" fmla="*/ 66 w 160"/>
              <a:gd name="T23" fmla="*/ 60 h 153"/>
              <a:gd name="T24" fmla="*/ 53 w 160"/>
              <a:gd name="T25" fmla="*/ 73 h 153"/>
              <a:gd name="T26" fmla="*/ 53 w 160"/>
              <a:gd name="T27" fmla="*/ 140 h 153"/>
              <a:gd name="T28" fmla="*/ 66 w 160"/>
              <a:gd name="T29" fmla="*/ 153 h 153"/>
              <a:gd name="T30" fmla="*/ 146 w 160"/>
              <a:gd name="T31" fmla="*/ 153 h 153"/>
              <a:gd name="T32" fmla="*/ 160 w 160"/>
              <a:gd name="T33" fmla="*/ 140 h 153"/>
              <a:gd name="T34" fmla="*/ 160 w 160"/>
              <a:gd name="T35" fmla="*/ 73 h 153"/>
              <a:gd name="T36" fmla="*/ 146 w 160"/>
              <a:gd name="T37" fmla="*/ 60 h 153"/>
              <a:gd name="T38" fmla="*/ 146 w 160"/>
              <a:gd name="T39" fmla="*/ 140 h 153"/>
              <a:gd name="T40" fmla="*/ 66 w 160"/>
              <a:gd name="T41" fmla="*/ 140 h 153"/>
              <a:gd name="T42" fmla="*/ 66 w 160"/>
              <a:gd name="T43" fmla="*/ 73 h 153"/>
              <a:gd name="T44" fmla="*/ 146 w 160"/>
              <a:gd name="T45" fmla="*/ 73 h 153"/>
              <a:gd name="T46" fmla="*/ 146 w 160"/>
              <a:gd name="T47" fmla="*/ 140 h 153"/>
              <a:gd name="T48" fmla="*/ 100 w 160"/>
              <a:gd name="T49" fmla="*/ 111 h 153"/>
              <a:gd name="T50" fmla="*/ 100 w 160"/>
              <a:gd name="T51" fmla="*/ 120 h 153"/>
              <a:gd name="T52" fmla="*/ 106 w 160"/>
              <a:gd name="T53" fmla="*/ 127 h 153"/>
              <a:gd name="T54" fmla="*/ 113 w 160"/>
              <a:gd name="T55" fmla="*/ 120 h 153"/>
              <a:gd name="T56" fmla="*/ 113 w 160"/>
              <a:gd name="T57" fmla="*/ 111 h 153"/>
              <a:gd name="T58" fmla="*/ 120 w 160"/>
              <a:gd name="T59" fmla="*/ 100 h 153"/>
              <a:gd name="T60" fmla="*/ 106 w 160"/>
              <a:gd name="T61" fmla="*/ 87 h 153"/>
              <a:gd name="T62" fmla="*/ 93 w 160"/>
              <a:gd name="T63" fmla="*/ 100 h 153"/>
              <a:gd name="T64" fmla="*/ 100 w 160"/>
              <a:gd name="T65" fmla="*/ 11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53">
                <a:moveTo>
                  <a:pt x="146" y="60"/>
                </a:moveTo>
                <a:cubicBezTo>
                  <a:pt x="80" y="60"/>
                  <a:pt x="80" y="60"/>
                  <a:pt x="80" y="60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18"/>
                  <a:pt x="62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70"/>
                  <a:pt x="3" y="73"/>
                  <a:pt x="6" y="73"/>
                </a:cubicBezTo>
                <a:cubicBezTo>
                  <a:pt x="10" y="73"/>
                  <a:pt x="13" y="70"/>
                  <a:pt x="13" y="67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25"/>
                  <a:pt x="25" y="13"/>
                  <a:pt x="40" y="13"/>
                </a:cubicBezTo>
                <a:cubicBezTo>
                  <a:pt x="54" y="13"/>
                  <a:pt x="66" y="25"/>
                  <a:pt x="66" y="40"/>
                </a:cubicBezTo>
                <a:cubicBezTo>
                  <a:pt x="66" y="60"/>
                  <a:pt x="66" y="60"/>
                  <a:pt x="66" y="60"/>
                </a:cubicBezTo>
                <a:cubicBezTo>
                  <a:pt x="59" y="60"/>
                  <a:pt x="53" y="66"/>
                  <a:pt x="53" y="73"/>
                </a:cubicBezTo>
                <a:cubicBezTo>
                  <a:pt x="53" y="140"/>
                  <a:pt x="53" y="140"/>
                  <a:pt x="53" y="140"/>
                </a:cubicBezTo>
                <a:cubicBezTo>
                  <a:pt x="53" y="147"/>
                  <a:pt x="59" y="153"/>
                  <a:pt x="66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54" y="153"/>
                  <a:pt x="160" y="147"/>
                  <a:pt x="160" y="140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66"/>
                  <a:pt x="154" y="60"/>
                  <a:pt x="146" y="60"/>
                </a:cubicBezTo>
                <a:close/>
                <a:moveTo>
                  <a:pt x="146" y="140"/>
                </a:moveTo>
                <a:cubicBezTo>
                  <a:pt x="66" y="140"/>
                  <a:pt x="66" y="140"/>
                  <a:pt x="66" y="140"/>
                </a:cubicBezTo>
                <a:cubicBezTo>
                  <a:pt x="66" y="73"/>
                  <a:pt x="66" y="73"/>
                  <a:pt x="66" y="73"/>
                </a:cubicBezTo>
                <a:cubicBezTo>
                  <a:pt x="146" y="73"/>
                  <a:pt x="146" y="73"/>
                  <a:pt x="146" y="73"/>
                </a:cubicBezTo>
                <a:lnTo>
                  <a:pt x="146" y="140"/>
                </a:lnTo>
                <a:close/>
                <a:moveTo>
                  <a:pt x="100" y="111"/>
                </a:moveTo>
                <a:cubicBezTo>
                  <a:pt x="100" y="120"/>
                  <a:pt x="100" y="120"/>
                  <a:pt x="100" y="120"/>
                </a:cubicBezTo>
                <a:cubicBezTo>
                  <a:pt x="100" y="124"/>
                  <a:pt x="103" y="127"/>
                  <a:pt x="106" y="127"/>
                </a:cubicBezTo>
                <a:cubicBezTo>
                  <a:pt x="110" y="127"/>
                  <a:pt x="113" y="124"/>
                  <a:pt x="113" y="120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7" y="109"/>
                  <a:pt x="120" y="105"/>
                  <a:pt x="120" y="100"/>
                </a:cubicBezTo>
                <a:cubicBezTo>
                  <a:pt x="120" y="93"/>
                  <a:pt x="114" y="87"/>
                  <a:pt x="106" y="87"/>
                </a:cubicBezTo>
                <a:cubicBezTo>
                  <a:pt x="99" y="87"/>
                  <a:pt x="93" y="93"/>
                  <a:pt x="93" y="100"/>
                </a:cubicBezTo>
                <a:cubicBezTo>
                  <a:pt x="93" y="105"/>
                  <a:pt x="96" y="109"/>
                  <a:pt x="100" y="1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1" name="Freeform 65">
            <a:extLst>
              <a:ext uri="{FF2B5EF4-FFF2-40B4-BE49-F238E27FC236}">
                <a16:creationId xmlns:a16="http://schemas.microsoft.com/office/drawing/2014/main" id="{AAD2BE92-A3D0-45A9-834A-25AA771546CD}"/>
              </a:ext>
            </a:extLst>
          </p:cNvPr>
          <p:cNvSpPr>
            <a:spLocks noEditPoints="1"/>
          </p:cNvSpPr>
          <p:nvPr/>
        </p:nvSpPr>
        <p:spPr bwMode="auto">
          <a:xfrm>
            <a:off x="9037638" y="1373188"/>
            <a:ext cx="174625" cy="254000"/>
          </a:xfrm>
          <a:custGeom>
            <a:avLst/>
            <a:gdLst>
              <a:gd name="T0" fmla="*/ 95 w 110"/>
              <a:gd name="T1" fmla="*/ 70 h 160"/>
              <a:gd name="T2" fmla="*/ 95 w 110"/>
              <a:gd name="T3" fmla="*/ 40 h 160"/>
              <a:gd name="T4" fmla="*/ 55 w 110"/>
              <a:gd name="T5" fmla="*/ 0 h 160"/>
              <a:gd name="T6" fmla="*/ 15 w 110"/>
              <a:gd name="T7" fmla="*/ 40 h 160"/>
              <a:gd name="T8" fmla="*/ 15 w 110"/>
              <a:gd name="T9" fmla="*/ 70 h 160"/>
              <a:gd name="T10" fmla="*/ 0 w 110"/>
              <a:gd name="T11" fmla="*/ 85 h 160"/>
              <a:gd name="T12" fmla="*/ 0 w 110"/>
              <a:gd name="T13" fmla="*/ 145 h 160"/>
              <a:gd name="T14" fmla="*/ 15 w 110"/>
              <a:gd name="T15" fmla="*/ 160 h 160"/>
              <a:gd name="T16" fmla="*/ 95 w 110"/>
              <a:gd name="T17" fmla="*/ 160 h 160"/>
              <a:gd name="T18" fmla="*/ 110 w 110"/>
              <a:gd name="T19" fmla="*/ 145 h 160"/>
              <a:gd name="T20" fmla="*/ 110 w 110"/>
              <a:gd name="T21" fmla="*/ 85 h 160"/>
              <a:gd name="T22" fmla="*/ 95 w 110"/>
              <a:gd name="T23" fmla="*/ 70 h 160"/>
              <a:gd name="T24" fmla="*/ 25 w 110"/>
              <a:gd name="T25" fmla="*/ 40 h 160"/>
              <a:gd name="T26" fmla="*/ 55 w 110"/>
              <a:gd name="T27" fmla="*/ 10 h 160"/>
              <a:gd name="T28" fmla="*/ 85 w 110"/>
              <a:gd name="T29" fmla="*/ 40 h 160"/>
              <a:gd name="T30" fmla="*/ 85 w 110"/>
              <a:gd name="T31" fmla="*/ 70 h 160"/>
              <a:gd name="T32" fmla="*/ 25 w 110"/>
              <a:gd name="T33" fmla="*/ 70 h 160"/>
              <a:gd name="T34" fmla="*/ 25 w 110"/>
              <a:gd name="T35" fmla="*/ 40 h 160"/>
              <a:gd name="T36" fmla="*/ 100 w 110"/>
              <a:gd name="T37" fmla="*/ 145 h 160"/>
              <a:gd name="T38" fmla="*/ 95 w 110"/>
              <a:gd name="T39" fmla="*/ 150 h 160"/>
              <a:gd name="T40" fmla="*/ 15 w 110"/>
              <a:gd name="T41" fmla="*/ 150 h 160"/>
              <a:gd name="T42" fmla="*/ 10 w 110"/>
              <a:gd name="T43" fmla="*/ 145 h 160"/>
              <a:gd name="T44" fmla="*/ 10 w 110"/>
              <a:gd name="T45" fmla="*/ 85 h 160"/>
              <a:gd name="T46" fmla="*/ 15 w 110"/>
              <a:gd name="T47" fmla="*/ 80 h 160"/>
              <a:gd name="T48" fmla="*/ 95 w 110"/>
              <a:gd name="T49" fmla="*/ 80 h 160"/>
              <a:gd name="T50" fmla="*/ 100 w 110"/>
              <a:gd name="T51" fmla="*/ 85 h 160"/>
              <a:gd name="T52" fmla="*/ 100 w 110"/>
              <a:gd name="T53" fmla="*/ 145 h 160"/>
              <a:gd name="T54" fmla="*/ 60 w 110"/>
              <a:gd name="T55" fmla="*/ 111 h 160"/>
              <a:gd name="T56" fmla="*/ 60 w 110"/>
              <a:gd name="T57" fmla="*/ 100 h 160"/>
              <a:gd name="T58" fmla="*/ 55 w 110"/>
              <a:gd name="T59" fmla="*/ 95 h 160"/>
              <a:gd name="T60" fmla="*/ 50 w 110"/>
              <a:gd name="T61" fmla="*/ 100 h 160"/>
              <a:gd name="T62" fmla="*/ 50 w 110"/>
              <a:gd name="T63" fmla="*/ 111 h 160"/>
              <a:gd name="T64" fmla="*/ 45 w 110"/>
              <a:gd name="T65" fmla="*/ 120 h 160"/>
              <a:gd name="T66" fmla="*/ 55 w 110"/>
              <a:gd name="T67" fmla="*/ 130 h 160"/>
              <a:gd name="T68" fmla="*/ 65 w 110"/>
              <a:gd name="T69" fmla="*/ 120 h 160"/>
              <a:gd name="T70" fmla="*/ 60 w 110"/>
              <a:gd name="T71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0" h="160">
                <a:moveTo>
                  <a:pt x="95" y="70"/>
                </a:moveTo>
                <a:cubicBezTo>
                  <a:pt x="95" y="40"/>
                  <a:pt x="95" y="40"/>
                  <a:pt x="95" y="40"/>
                </a:cubicBezTo>
                <a:cubicBezTo>
                  <a:pt x="95" y="18"/>
                  <a:pt x="77" y="0"/>
                  <a:pt x="55" y="0"/>
                </a:cubicBezTo>
                <a:cubicBezTo>
                  <a:pt x="33" y="0"/>
                  <a:pt x="15" y="18"/>
                  <a:pt x="15" y="40"/>
                </a:cubicBezTo>
                <a:cubicBezTo>
                  <a:pt x="15" y="70"/>
                  <a:pt x="15" y="70"/>
                  <a:pt x="15" y="70"/>
                </a:cubicBezTo>
                <a:cubicBezTo>
                  <a:pt x="7" y="70"/>
                  <a:pt x="0" y="76"/>
                  <a:pt x="0" y="8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103" y="160"/>
                  <a:pt x="110" y="153"/>
                  <a:pt x="110" y="145"/>
                </a:cubicBezTo>
                <a:cubicBezTo>
                  <a:pt x="110" y="85"/>
                  <a:pt x="110" y="85"/>
                  <a:pt x="110" y="85"/>
                </a:cubicBezTo>
                <a:cubicBezTo>
                  <a:pt x="110" y="76"/>
                  <a:pt x="103" y="70"/>
                  <a:pt x="95" y="70"/>
                </a:cubicBezTo>
                <a:close/>
                <a:moveTo>
                  <a:pt x="25" y="40"/>
                </a:moveTo>
                <a:cubicBezTo>
                  <a:pt x="25" y="23"/>
                  <a:pt x="38" y="10"/>
                  <a:pt x="55" y="10"/>
                </a:cubicBezTo>
                <a:cubicBezTo>
                  <a:pt x="71" y="10"/>
                  <a:pt x="85" y="23"/>
                  <a:pt x="85" y="40"/>
                </a:cubicBezTo>
                <a:cubicBezTo>
                  <a:pt x="85" y="70"/>
                  <a:pt x="85" y="70"/>
                  <a:pt x="85" y="70"/>
                </a:cubicBezTo>
                <a:cubicBezTo>
                  <a:pt x="25" y="70"/>
                  <a:pt x="25" y="70"/>
                  <a:pt x="25" y="70"/>
                </a:cubicBezTo>
                <a:lnTo>
                  <a:pt x="25" y="40"/>
                </a:lnTo>
                <a:close/>
                <a:moveTo>
                  <a:pt x="100" y="145"/>
                </a:moveTo>
                <a:cubicBezTo>
                  <a:pt x="100" y="147"/>
                  <a:pt x="98" y="150"/>
                  <a:pt x="95" y="150"/>
                </a:cubicBezTo>
                <a:cubicBezTo>
                  <a:pt x="15" y="150"/>
                  <a:pt x="15" y="150"/>
                  <a:pt x="15" y="150"/>
                </a:cubicBezTo>
                <a:cubicBezTo>
                  <a:pt x="12" y="150"/>
                  <a:pt x="10" y="147"/>
                  <a:pt x="10" y="145"/>
                </a:cubicBezTo>
                <a:cubicBezTo>
                  <a:pt x="10" y="85"/>
                  <a:pt x="10" y="85"/>
                  <a:pt x="10" y="85"/>
                </a:cubicBezTo>
                <a:cubicBezTo>
                  <a:pt x="10" y="82"/>
                  <a:pt x="12" y="80"/>
                  <a:pt x="1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8" y="80"/>
                  <a:pt x="100" y="82"/>
                  <a:pt x="100" y="85"/>
                </a:cubicBezTo>
                <a:lnTo>
                  <a:pt x="100" y="145"/>
                </a:lnTo>
                <a:close/>
                <a:moveTo>
                  <a:pt x="60" y="111"/>
                </a:moveTo>
                <a:cubicBezTo>
                  <a:pt x="60" y="100"/>
                  <a:pt x="60" y="100"/>
                  <a:pt x="60" y="100"/>
                </a:cubicBezTo>
                <a:cubicBezTo>
                  <a:pt x="60" y="97"/>
                  <a:pt x="58" y="95"/>
                  <a:pt x="55" y="95"/>
                </a:cubicBezTo>
                <a:cubicBezTo>
                  <a:pt x="52" y="95"/>
                  <a:pt x="50" y="97"/>
                  <a:pt x="50" y="100"/>
                </a:cubicBezTo>
                <a:cubicBezTo>
                  <a:pt x="50" y="111"/>
                  <a:pt x="50" y="111"/>
                  <a:pt x="50" y="111"/>
                </a:cubicBezTo>
                <a:cubicBezTo>
                  <a:pt x="47" y="113"/>
                  <a:pt x="45" y="116"/>
                  <a:pt x="45" y="120"/>
                </a:cubicBezTo>
                <a:cubicBezTo>
                  <a:pt x="45" y="125"/>
                  <a:pt x="49" y="130"/>
                  <a:pt x="55" y="130"/>
                </a:cubicBezTo>
                <a:cubicBezTo>
                  <a:pt x="60" y="130"/>
                  <a:pt x="65" y="125"/>
                  <a:pt x="65" y="120"/>
                </a:cubicBezTo>
                <a:cubicBezTo>
                  <a:pt x="65" y="116"/>
                  <a:pt x="63" y="113"/>
                  <a:pt x="60" y="1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2" name="Freeform 66">
            <a:extLst>
              <a:ext uri="{FF2B5EF4-FFF2-40B4-BE49-F238E27FC236}">
                <a16:creationId xmlns:a16="http://schemas.microsoft.com/office/drawing/2014/main" id="{68472BA3-1798-440C-91A2-D2D41F71E913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1373188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70 w 160"/>
              <a:gd name="T11" fmla="*/ 120 h 160"/>
              <a:gd name="T12" fmla="*/ 50 w 160"/>
              <a:gd name="T13" fmla="*/ 120 h 160"/>
              <a:gd name="T14" fmla="*/ 50 w 160"/>
              <a:gd name="T15" fmla="*/ 80 h 160"/>
              <a:gd name="T16" fmla="*/ 50 w 160"/>
              <a:gd name="T17" fmla="*/ 40 h 160"/>
              <a:gd name="T18" fmla="*/ 70 w 160"/>
              <a:gd name="T19" fmla="*/ 40 h 160"/>
              <a:gd name="T20" fmla="*/ 70 w 160"/>
              <a:gd name="T21" fmla="*/ 120 h 160"/>
              <a:gd name="T22" fmla="*/ 110 w 160"/>
              <a:gd name="T23" fmla="*/ 120 h 160"/>
              <a:gd name="T24" fmla="*/ 90 w 160"/>
              <a:gd name="T25" fmla="*/ 120 h 160"/>
              <a:gd name="T26" fmla="*/ 90 w 160"/>
              <a:gd name="T27" fmla="*/ 80 h 160"/>
              <a:gd name="T28" fmla="*/ 90 w 160"/>
              <a:gd name="T29" fmla="*/ 40 h 160"/>
              <a:gd name="T30" fmla="*/ 110 w 160"/>
              <a:gd name="T31" fmla="*/ 40 h 160"/>
              <a:gd name="T32" fmla="*/ 110 w 160"/>
              <a:gd name="T33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5" y="0"/>
                  <a:pt x="0" y="36"/>
                  <a:pt x="0" y="80"/>
                </a:cubicBezTo>
                <a:cubicBezTo>
                  <a:pt x="0" y="124"/>
                  <a:pt x="35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7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40"/>
                  <a:pt x="50" y="40"/>
                  <a:pt x="50" y="40"/>
                </a:cubicBezTo>
                <a:cubicBezTo>
                  <a:pt x="70" y="40"/>
                  <a:pt x="70" y="40"/>
                  <a:pt x="70" y="40"/>
                </a:cubicBezTo>
                <a:lnTo>
                  <a:pt x="70" y="120"/>
                </a:lnTo>
                <a:close/>
                <a:moveTo>
                  <a:pt x="110" y="120"/>
                </a:moveTo>
                <a:cubicBezTo>
                  <a:pt x="90" y="120"/>
                  <a:pt x="90" y="120"/>
                  <a:pt x="90" y="120"/>
                </a:cubicBezTo>
                <a:cubicBezTo>
                  <a:pt x="90" y="80"/>
                  <a:pt x="90" y="80"/>
                  <a:pt x="90" y="80"/>
                </a:cubicBezTo>
                <a:cubicBezTo>
                  <a:pt x="90" y="40"/>
                  <a:pt x="90" y="40"/>
                  <a:pt x="90" y="40"/>
                </a:cubicBezTo>
                <a:cubicBezTo>
                  <a:pt x="110" y="40"/>
                  <a:pt x="110" y="40"/>
                  <a:pt x="110" y="40"/>
                </a:cubicBezTo>
                <a:lnTo>
                  <a:pt x="110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3" name="Freeform 67">
            <a:extLst>
              <a:ext uri="{FF2B5EF4-FFF2-40B4-BE49-F238E27FC236}">
                <a16:creationId xmlns:a16="http://schemas.microsoft.com/office/drawing/2014/main" id="{8955FE05-61BD-49BB-8EF4-F7C37C50F442}"/>
              </a:ext>
            </a:extLst>
          </p:cNvPr>
          <p:cNvSpPr>
            <a:spLocks noEditPoints="1"/>
          </p:cNvSpPr>
          <p:nvPr/>
        </p:nvSpPr>
        <p:spPr bwMode="auto">
          <a:xfrm>
            <a:off x="10702926" y="1373188"/>
            <a:ext cx="141288" cy="254000"/>
          </a:xfrm>
          <a:custGeom>
            <a:avLst/>
            <a:gdLst>
              <a:gd name="T0" fmla="*/ 51 w 89"/>
              <a:gd name="T1" fmla="*/ 27 h 160"/>
              <a:gd name="T2" fmla="*/ 64 w 89"/>
              <a:gd name="T3" fmla="*/ 14 h 160"/>
              <a:gd name="T4" fmla="*/ 51 w 89"/>
              <a:gd name="T5" fmla="*/ 0 h 160"/>
              <a:gd name="T6" fmla="*/ 38 w 89"/>
              <a:gd name="T7" fmla="*/ 14 h 160"/>
              <a:gd name="T8" fmla="*/ 51 w 89"/>
              <a:gd name="T9" fmla="*/ 27 h 160"/>
              <a:gd name="T10" fmla="*/ 84 w 89"/>
              <a:gd name="T11" fmla="*/ 50 h 160"/>
              <a:gd name="T12" fmla="*/ 72 w 89"/>
              <a:gd name="T13" fmla="*/ 33 h 160"/>
              <a:gd name="T14" fmla="*/ 70 w 89"/>
              <a:gd name="T15" fmla="*/ 32 h 160"/>
              <a:gd name="T16" fmla="*/ 70 w 89"/>
              <a:gd name="T17" fmla="*/ 32 h 160"/>
              <a:gd name="T18" fmla="*/ 37 w 89"/>
              <a:gd name="T19" fmla="*/ 30 h 160"/>
              <a:gd name="T20" fmla="*/ 35 w 89"/>
              <a:gd name="T21" fmla="*/ 31 h 160"/>
              <a:gd name="T22" fmla="*/ 34 w 89"/>
              <a:gd name="T23" fmla="*/ 31 h 160"/>
              <a:gd name="T24" fmla="*/ 33 w 89"/>
              <a:gd name="T25" fmla="*/ 31 h 160"/>
              <a:gd name="T26" fmla="*/ 33 w 89"/>
              <a:gd name="T27" fmla="*/ 31 h 160"/>
              <a:gd name="T28" fmla="*/ 19 w 89"/>
              <a:gd name="T29" fmla="*/ 30 h 160"/>
              <a:gd name="T30" fmla="*/ 14 w 89"/>
              <a:gd name="T31" fmla="*/ 13 h 160"/>
              <a:gd name="T32" fmla="*/ 13 w 89"/>
              <a:gd name="T33" fmla="*/ 12 h 160"/>
              <a:gd name="T34" fmla="*/ 11 w 89"/>
              <a:gd name="T35" fmla="*/ 1 h 160"/>
              <a:gd name="T36" fmla="*/ 9 w 89"/>
              <a:gd name="T37" fmla="*/ 0 h 160"/>
              <a:gd name="T38" fmla="*/ 7 w 89"/>
              <a:gd name="T39" fmla="*/ 2 h 160"/>
              <a:gd name="T40" fmla="*/ 9 w 89"/>
              <a:gd name="T41" fmla="*/ 8 h 160"/>
              <a:gd name="T42" fmla="*/ 1 w 89"/>
              <a:gd name="T43" fmla="*/ 15 h 160"/>
              <a:gd name="T44" fmla="*/ 6 w 89"/>
              <a:gd name="T45" fmla="*/ 32 h 160"/>
              <a:gd name="T46" fmla="*/ 12 w 89"/>
              <a:gd name="T47" fmla="*/ 41 h 160"/>
              <a:gd name="T48" fmla="*/ 33 w 89"/>
              <a:gd name="T49" fmla="*/ 44 h 160"/>
              <a:gd name="T50" fmla="*/ 32 w 89"/>
              <a:gd name="T51" fmla="*/ 49 h 160"/>
              <a:gd name="T52" fmla="*/ 32 w 89"/>
              <a:gd name="T53" fmla="*/ 96 h 160"/>
              <a:gd name="T54" fmla="*/ 33 w 89"/>
              <a:gd name="T55" fmla="*/ 152 h 160"/>
              <a:gd name="T56" fmla="*/ 40 w 89"/>
              <a:gd name="T57" fmla="*/ 160 h 160"/>
              <a:gd name="T58" fmla="*/ 48 w 89"/>
              <a:gd name="T59" fmla="*/ 152 h 160"/>
              <a:gd name="T60" fmla="*/ 48 w 89"/>
              <a:gd name="T61" fmla="*/ 98 h 160"/>
              <a:gd name="T62" fmla="*/ 51 w 89"/>
              <a:gd name="T63" fmla="*/ 95 h 160"/>
              <a:gd name="T64" fmla="*/ 54 w 89"/>
              <a:gd name="T65" fmla="*/ 98 h 160"/>
              <a:gd name="T66" fmla="*/ 54 w 89"/>
              <a:gd name="T67" fmla="*/ 152 h 160"/>
              <a:gd name="T68" fmla="*/ 62 w 89"/>
              <a:gd name="T69" fmla="*/ 160 h 160"/>
              <a:gd name="T70" fmla="*/ 69 w 89"/>
              <a:gd name="T71" fmla="*/ 152 h 160"/>
              <a:gd name="T72" fmla="*/ 69 w 89"/>
              <a:gd name="T73" fmla="*/ 100 h 160"/>
              <a:gd name="T74" fmla="*/ 69 w 89"/>
              <a:gd name="T75" fmla="*/ 92 h 160"/>
              <a:gd name="T76" fmla="*/ 83 w 89"/>
              <a:gd name="T77" fmla="*/ 76 h 160"/>
              <a:gd name="T78" fmla="*/ 89 w 89"/>
              <a:gd name="T79" fmla="*/ 63 h 160"/>
              <a:gd name="T80" fmla="*/ 84 w 89"/>
              <a:gd name="T81" fmla="*/ 50 h 160"/>
              <a:gd name="T82" fmla="*/ 75 w 89"/>
              <a:gd name="T83" fmla="*/ 64 h 160"/>
              <a:gd name="T84" fmla="*/ 73 w 89"/>
              <a:gd name="T85" fmla="*/ 69 h 160"/>
              <a:gd name="T86" fmla="*/ 69 w 89"/>
              <a:gd name="T87" fmla="*/ 75 h 160"/>
              <a:gd name="T88" fmla="*/ 69 w 89"/>
              <a:gd name="T89" fmla="*/ 49 h 160"/>
              <a:gd name="T90" fmla="*/ 76 w 89"/>
              <a:gd name="T91" fmla="*/ 63 h 160"/>
              <a:gd name="T92" fmla="*/ 75 w 89"/>
              <a:gd name="T93" fmla="*/ 64 h 160"/>
              <a:gd name="T94" fmla="*/ 76 w 89"/>
              <a:gd name="T95" fmla="*/ 62 h 160"/>
              <a:gd name="T96" fmla="*/ 76 w 89"/>
              <a:gd name="T97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9" h="160">
                <a:moveTo>
                  <a:pt x="51" y="27"/>
                </a:moveTo>
                <a:cubicBezTo>
                  <a:pt x="58" y="27"/>
                  <a:pt x="64" y="21"/>
                  <a:pt x="64" y="14"/>
                </a:cubicBezTo>
                <a:cubicBezTo>
                  <a:pt x="64" y="6"/>
                  <a:pt x="58" y="0"/>
                  <a:pt x="51" y="0"/>
                </a:cubicBezTo>
                <a:cubicBezTo>
                  <a:pt x="44" y="0"/>
                  <a:pt x="38" y="6"/>
                  <a:pt x="38" y="14"/>
                </a:cubicBezTo>
                <a:cubicBezTo>
                  <a:pt x="38" y="21"/>
                  <a:pt x="44" y="27"/>
                  <a:pt x="51" y="27"/>
                </a:cubicBezTo>
                <a:close/>
                <a:moveTo>
                  <a:pt x="84" y="50"/>
                </a:moveTo>
                <a:cubicBezTo>
                  <a:pt x="81" y="44"/>
                  <a:pt x="78" y="38"/>
                  <a:pt x="72" y="33"/>
                </a:cubicBezTo>
                <a:cubicBezTo>
                  <a:pt x="72" y="33"/>
                  <a:pt x="71" y="33"/>
                  <a:pt x="70" y="32"/>
                </a:cubicBezTo>
                <a:cubicBezTo>
                  <a:pt x="70" y="32"/>
                  <a:pt x="70" y="32"/>
                  <a:pt x="70" y="32"/>
                </a:cubicBezTo>
                <a:cubicBezTo>
                  <a:pt x="62" y="28"/>
                  <a:pt x="45" y="29"/>
                  <a:pt x="37" y="30"/>
                </a:cubicBezTo>
                <a:cubicBezTo>
                  <a:pt x="36" y="30"/>
                  <a:pt x="36" y="30"/>
                  <a:pt x="35" y="31"/>
                </a:cubicBezTo>
                <a:cubicBezTo>
                  <a:pt x="35" y="31"/>
                  <a:pt x="34" y="31"/>
                  <a:pt x="34" y="31"/>
                </a:cubicBezTo>
                <a:cubicBezTo>
                  <a:pt x="34" y="31"/>
                  <a:pt x="33" y="31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28" y="32"/>
                  <a:pt x="24" y="31"/>
                  <a:pt x="19" y="30"/>
                </a:cubicBezTo>
                <a:cubicBezTo>
                  <a:pt x="17" y="24"/>
                  <a:pt x="15" y="19"/>
                  <a:pt x="14" y="13"/>
                </a:cubicBezTo>
                <a:cubicBezTo>
                  <a:pt x="14" y="13"/>
                  <a:pt x="14" y="12"/>
                  <a:pt x="13" y="12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9" y="0"/>
                </a:cubicBezTo>
                <a:cubicBezTo>
                  <a:pt x="8" y="0"/>
                  <a:pt x="7" y="1"/>
                  <a:pt x="7" y="2"/>
                </a:cubicBezTo>
                <a:cubicBezTo>
                  <a:pt x="9" y="8"/>
                  <a:pt x="9" y="8"/>
                  <a:pt x="9" y="8"/>
                </a:cubicBezTo>
                <a:cubicBezTo>
                  <a:pt x="5" y="7"/>
                  <a:pt x="0" y="10"/>
                  <a:pt x="1" y="15"/>
                </a:cubicBezTo>
                <a:cubicBezTo>
                  <a:pt x="2" y="21"/>
                  <a:pt x="4" y="27"/>
                  <a:pt x="6" y="32"/>
                </a:cubicBezTo>
                <a:cubicBezTo>
                  <a:pt x="8" y="35"/>
                  <a:pt x="9" y="39"/>
                  <a:pt x="12" y="41"/>
                </a:cubicBezTo>
                <a:cubicBezTo>
                  <a:pt x="18" y="43"/>
                  <a:pt x="26" y="45"/>
                  <a:pt x="33" y="44"/>
                </a:cubicBezTo>
                <a:cubicBezTo>
                  <a:pt x="32" y="49"/>
                  <a:pt x="32" y="49"/>
                  <a:pt x="32" y="49"/>
                </a:cubicBezTo>
                <a:cubicBezTo>
                  <a:pt x="32" y="59"/>
                  <a:pt x="32" y="96"/>
                  <a:pt x="32" y="96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3" y="156"/>
                  <a:pt x="36" y="160"/>
                  <a:pt x="40" y="160"/>
                </a:cubicBezTo>
                <a:cubicBezTo>
                  <a:pt x="45" y="160"/>
                  <a:pt x="48" y="156"/>
                  <a:pt x="48" y="152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98"/>
                  <a:pt x="48" y="95"/>
                  <a:pt x="51" y="95"/>
                </a:cubicBezTo>
                <a:cubicBezTo>
                  <a:pt x="54" y="95"/>
                  <a:pt x="54" y="98"/>
                  <a:pt x="54" y="98"/>
                </a:cubicBezTo>
                <a:cubicBezTo>
                  <a:pt x="54" y="152"/>
                  <a:pt x="54" y="152"/>
                  <a:pt x="54" y="152"/>
                </a:cubicBezTo>
                <a:cubicBezTo>
                  <a:pt x="54" y="156"/>
                  <a:pt x="57" y="160"/>
                  <a:pt x="62" y="160"/>
                </a:cubicBezTo>
                <a:cubicBezTo>
                  <a:pt x="66" y="160"/>
                  <a:pt x="69" y="156"/>
                  <a:pt x="69" y="152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69" y="92"/>
                  <a:pt x="69" y="92"/>
                  <a:pt x="69" y="92"/>
                </a:cubicBezTo>
                <a:cubicBezTo>
                  <a:pt x="75" y="88"/>
                  <a:pt x="80" y="82"/>
                  <a:pt x="83" y="76"/>
                </a:cubicBezTo>
                <a:cubicBezTo>
                  <a:pt x="85" y="72"/>
                  <a:pt x="89" y="67"/>
                  <a:pt x="89" y="63"/>
                </a:cubicBezTo>
                <a:cubicBezTo>
                  <a:pt x="89" y="59"/>
                  <a:pt x="86" y="54"/>
                  <a:pt x="84" y="50"/>
                </a:cubicBezTo>
                <a:close/>
                <a:moveTo>
                  <a:pt x="75" y="64"/>
                </a:moveTo>
                <a:cubicBezTo>
                  <a:pt x="74" y="66"/>
                  <a:pt x="74" y="68"/>
                  <a:pt x="73" y="69"/>
                </a:cubicBezTo>
                <a:cubicBezTo>
                  <a:pt x="72" y="71"/>
                  <a:pt x="70" y="73"/>
                  <a:pt x="69" y="75"/>
                </a:cubicBezTo>
                <a:cubicBezTo>
                  <a:pt x="69" y="49"/>
                  <a:pt x="69" y="49"/>
                  <a:pt x="69" y="49"/>
                </a:cubicBezTo>
                <a:cubicBezTo>
                  <a:pt x="72" y="53"/>
                  <a:pt x="74" y="58"/>
                  <a:pt x="76" y="63"/>
                </a:cubicBezTo>
                <a:cubicBezTo>
                  <a:pt x="76" y="63"/>
                  <a:pt x="75" y="63"/>
                  <a:pt x="75" y="64"/>
                </a:cubicBezTo>
                <a:close/>
                <a:moveTo>
                  <a:pt x="76" y="62"/>
                </a:moveTo>
                <a:cubicBezTo>
                  <a:pt x="76" y="62"/>
                  <a:pt x="76" y="62"/>
                  <a:pt x="76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4" name="Freeform 68">
            <a:extLst>
              <a:ext uri="{FF2B5EF4-FFF2-40B4-BE49-F238E27FC236}">
                <a16:creationId xmlns:a16="http://schemas.microsoft.com/office/drawing/2014/main" id="{A66768FD-C977-4BFE-828F-DA20A94966F2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1376363"/>
            <a:ext cx="254000" cy="247650"/>
          </a:xfrm>
          <a:custGeom>
            <a:avLst/>
            <a:gdLst>
              <a:gd name="T0" fmla="*/ 72 w 160"/>
              <a:gd name="T1" fmla="*/ 12 h 156"/>
              <a:gd name="T2" fmla="*/ 0 w 160"/>
              <a:gd name="T3" fmla="*/ 84 h 156"/>
              <a:gd name="T4" fmla="*/ 72 w 160"/>
              <a:gd name="T5" fmla="*/ 156 h 156"/>
              <a:gd name="T6" fmla="*/ 144 w 160"/>
              <a:gd name="T7" fmla="*/ 84 h 156"/>
              <a:gd name="T8" fmla="*/ 72 w 160"/>
              <a:gd name="T9" fmla="*/ 84 h 156"/>
              <a:gd name="T10" fmla="*/ 72 w 160"/>
              <a:gd name="T11" fmla="*/ 12 h 156"/>
              <a:gd name="T12" fmla="*/ 88 w 160"/>
              <a:gd name="T13" fmla="*/ 0 h 156"/>
              <a:gd name="T14" fmla="*/ 88 w 160"/>
              <a:gd name="T15" fmla="*/ 72 h 156"/>
              <a:gd name="T16" fmla="*/ 160 w 160"/>
              <a:gd name="T17" fmla="*/ 72 h 156"/>
              <a:gd name="T18" fmla="*/ 88 w 160"/>
              <a:gd name="T19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0" h="156">
                <a:moveTo>
                  <a:pt x="72" y="12"/>
                </a:moveTo>
                <a:cubicBezTo>
                  <a:pt x="32" y="12"/>
                  <a:pt x="0" y="44"/>
                  <a:pt x="0" y="84"/>
                </a:cubicBezTo>
                <a:cubicBezTo>
                  <a:pt x="0" y="124"/>
                  <a:pt x="32" y="156"/>
                  <a:pt x="72" y="156"/>
                </a:cubicBezTo>
                <a:cubicBezTo>
                  <a:pt x="112" y="156"/>
                  <a:pt x="144" y="124"/>
                  <a:pt x="144" y="84"/>
                </a:cubicBezTo>
                <a:cubicBezTo>
                  <a:pt x="72" y="84"/>
                  <a:pt x="72" y="84"/>
                  <a:pt x="72" y="84"/>
                </a:cubicBezTo>
                <a:lnTo>
                  <a:pt x="72" y="12"/>
                </a:lnTo>
                <a:close/>
                <a:moveTo>
                  <a:pt x="88" y="0"/>
                </a:moveTo>
                <a:cubicBezTo>
                  <a:pt x="88" y="72"/>
                  <a:pt x="88" y="72"/>
                  <a:pt x="88" y="72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32"/>
                  <a:pt x="128" y="0"/>
                  <a:pt x="8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" name="Freeform 69">
            <a:extLst>
              <a:ext uri="{FF2B5EF4-FFF2-40B4-BE49-F238E27FC236}">
                <a16:creationId xmlns:a16="http://schemas.microsoft.com/office/drawing/2014/main" id="{BFC13128-C4E6-4B7B-BBBB-851B9589E790}"/>
              </a:ext>
            </a:extLst>
          </p:cNvPr>
          <p:cNvSpPr>
            <a:spLocks noEditPoints="1"/>
          </p:cNvSpPr>
          <p:nvPr/>
        </p:nvSpPr>
        <p:spPr bwMode="auto">
          <a:xfrm>
            <a:off x="10090151" y="1384300"/>
            <a:ext cx="266700" cy="228600"/>
          </a:xfrm>
          <a:custGeom>
            <a:avLst/>
            <a:gdLst>
              <a:gd name="T0" fmla="*/ 64 w 168"/>
              <a:gd name="T1" fmla="*/ 117 h 144"/>
              <a:gd name="T2" fmla="*/ 51 w 168"/>
              <a:gd name="T3" fmla="*/ 130 h 144"/>
              <a:gd name="T4" fmla="*/ 64 w 168"/>
              <a:gd name="T5" fmla="*/ 144 h 144"/>
              <a:gd name="T6" fmla="*/ 78 w 168"/>
              <a:gd name="T7" fmla="*/ 130 h 144"/>
              <a:gd name="T8" fmla="*/ 64 w 168"/>
              <a:gd name="T9" fmla="*/ 117 h 144"/>
              <a:gd name="T10" fmla="*/ 122 w 168"/>
              <a:gd name="T11" fmla="*/ 117 h 144"/>
              <a:gd name="T12" fmla="*/ 109 w 168"/>
              <a:gd name="T13" fmla="*/ 130 h 144"/>
              <a:gd name="T14" fmla="*/ 122 w 168"/>
              <a:gd name="T15" fmla="*/ 144 h 144"/>
              <a:gd name="T16" fmla="*/ 136 w 168"/>
              <a:gd name="T17" fmla="*/ 130 h 144"/>
              <a:gd name="T18" fmla="*/ 122 w 168"/>
              <a:gd name="T19" fmla="*/ 117 h 144"/>
              <a:gd name="T20" fmla="*/ 156 w 168"/>
              <a:gd name="T21" fmla="*/ 44 h 144"/>
              <a:gd name="T22" fmla="*/ 74 w 168"/>
              <a:gd name="T23" fmla="*/ 44 h 144"/>
              <a:gd name="T24" fmla="*/ 69 w 168"/>
              <a:gd name="T25" fmla="*/ 50 h 144"/>
              <a:gd name="T26" fmla="*/ 74 w 168"/>
              <a:gd name="T27" fmla="*/ 57 h 144"/>
              <a:gd name="T28" fmla="*/ 148 w 168"/>
              <a:gd name="T29" fmla="*/ 57 h 144"/>
              <a:gd name="T30" fmla="*/ 144 w 168"/>
              <a:gd name="T31" fmla="*/ 71 h 144"/>
              <a:gd name="T32" fmla="*/ 71 w 168"/>
              <a:gd name="T33" fmla="*/ 71 h 144"/>
              <a:gd name="T34" fmla="*/ 67 w 168"/>
              <a:gd name="T35" fmla="*/ 77 h 144"/>
              <a:gd name="T36" fmla="*/ 71 w 168"/>
              <a:gd name="T37" fmla="*/ 84 h 144"/>
              <a:gd name="T38" fmla="*/ 140 w 168"/>
              <a:gd name="T39" fmla="*/ 84 h 144"/>
              <a:gd name="T40" fmla="*/ 140 w 168"/>
              <a:gd name="T41" fmla="*/ 84 h 144"/>
              <a:gd name="T42" fmla="*/ 136 w 168"/>
              <a:gd name="T43" fmla="*/ 97 h 144"/>
              <a:gd name="T44" fmla="*/ 61 w 168"/>
              <a:gd name="T45" fmla="*/ 97 h 144"/>
              <a:gd name="T46" fmla="*/ 56 w 168"/>
              <a:gd name="T47" fmla="*/ 57 h 144"/>
              <a:gd name="T48" fmla="*/ 55 w 168"/>
              <a:gd name="T49" fmla="*/ 44 h 144"/>
              <a:gd name="T50" fmla="*/ 53 w 168"/>
              <a:gd name="T51" fmla="*/ 27 h 144"/>
              <a:gd name="T52" fmla="*/ 12 w 168"/>
              <a:gd name="T53" fmla="*/ 2 h 144"/>
              <a:gd name="T54" fmla="*/ 12 w 168"/>
              <a:gd name="T55" fmla="*/ 18 h 144"/>
              <a:gd name="T56" fmla="*/ 33 w 168"/>
              <a:gd name="T57" fmla="*/ 28 h 144"/>
              <a:gd name="T58" fmla="*/ 39 w 168"/>
              <a:gd name="T59" fmla="*/ 34 h 144"/>
              <a:gd name="T60" fmla="*/ 48 w 168"/>
              <a:gd name="T61" fmla="*/ 103 h 144"/>
              <a:gd name="T62" fmla="*/ 56 w 168"/>
              <a:gd name="T63" fmla="*/ 113 h 144"/>
              <a:gd name="T64" fmla="*/ 139 w 168"/>
              <a:gd name="T65" fmla="*/ 113 h 144"/>
              <a:gd name="T66" fmla="*/ 147 w 168"/>
              <a:gd name="T67" fmla="*/ 105 h 144"/>
              <a:gd name="T68" fmla="*/ 164 w 168"/>
              <a:gd name="T69" fmla="*/ 57 h 144"/>
              <a:gd name="T70" fmla="*/ 156 w 168"/>
              <a:gd name="T71" fmla="*/ 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8" h="144">
                <a:moveTo>
                  <a:pt x="64" y="117"/>
                </a:moveTo>
                <a:cubicBezTo>
                  <a:pt x="57" y="117"/>
                  <a:pt x="51" y="123"/>
                  <a:pt x="51" y="130"/>
                </a:cubicBezTo>
                <a:cubicBezTo>
                  <a:pt x="51" y="138"/>
                  <a:pt x="57" y="144"/>
                  <a:pt x="64" y="144"/>
                </a:cubicBezTo>
                <a:cubicBezTo>
                  <a:pt x="72" y="144"/>
                  <a:pt x="78" y="138"/>
                  <a:pt x="78" y="130"/>
                </a:cubicBezTo>
                <a:cubicBezTo>
                  <a:pt x="78" y="123"/>
                  <a:pt x="72" y="117"/>
                  <a:pt x="64" y="117"/>
                </a:cubicBezTo>
                <a:close/>
                <a:moveTo>
                  <a:pt x="122" y="117"/>
                </a:moveTo>
                <a:cubicBezTo>
                  <a:pt x="115" y="117"/>
                  <a:pt x="109" y="123"/>
                  <a:pt x="109" y="130"/>
                </a:cubicBezTo>
                <a:cubicBezTo>
                  <a:pt x="109" y="138"/>
                  <a:pt x="115" y="144"/>
                  <a:pt x="122" y="144"/>
                </a:cubicBezTo>
                <a:cubicBezTo>
                  <a:pt x="130" y="144"/>
                  <a:pt x="136" y="138"/>
                  <a:pt x="136" y="130"/>
                </a:cubicBezTo>
                <a:cubicBezTo>
                  <a:pt x="136" y="123"/>
                  <a:pt x="130" y="117"/>
                  <a:pt x="122" y="117"/>
                </a:cubicBezTo>
                <a:close/>
                <a:moveTo>
                  <a:pt x="156" y="44"/>
                </a:moveTo>
                <a:cubicBezTo>
                  <a:pt x="139" y="44"/>
                  <a:pt x="74" y="44"/>
                  <a:pt x="74" y="44"/>
                </a:cubicBezTo>
                <a:cubicBezTo>
                  <a:pt x="74" y="44"/>
                  <a:pt x="69" y="45"/>
                  <a:pt x="69" y="50"/>
                </a:cubicBezTo>
                <a:cubicBezTo>
                  <a:pt x="69" y="56"/>
                  <a:pt x="74" y="57"/>
                  <a:pt x="74" y="57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4" y="71"/>
                  <a:pt x="144" y="71"/>
                  <a:pt x="144" y="71"/>
                </a:cubicBezTo>
                <a:cubicBezTo>
                  <a:pt x="123" y="71"/>
                  <a:pt x="71" y="71"/>
                  <a:pt x="71" y="71"/>
                </a:cubicBezTo>
                <a:cubicBezTo>
                  <a:pt x="71" y="71"/>
                  <a:pt x="67" y="72"/>
                  <a:pt x="67" y="77"/>
                </a:cubicBezTo>
                <a:cubicBezTo>
                  <a:pt x="67" y="82"/>
                  <a:pt x="71" y="84"/>
                  <a:pt x="71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36" y="97"/>
                  <a:pt x="136" y="97"/>
                  <a:pt x="136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56" y="57"/>
                  <a:pt x="56" y="57"/>
                  <a:pt x="56" y="57"/>
                </a:cubicBezTo>
                <a:cubicBezTo>
                  <a:pt x="55" y="44"/>
                  <a:pt x="55" y="44"/>
                  <a:pt x="55" y="44"/>
                </a:cubicBezTo>
                <a:cubicBezTo>
                  <a:pt x="55" y="44"/>
                  <a:pt x="53" y="32"/>
                  <a:pt x="53" y="27"/>
                </a:cubicBezTo>
                <a:cubicBezTo>
                  <a:pt x="52" y="22"/>
                  <a:pt x="39" y="15"/>
                  <a:pt x="12" y="2"/>
                </a:cubicBezTo>
                <a:cubicBezTo>
                  <a:pt x="5" y="0"/>
                  <a:pt x="0" y="11"/>
                  <a:pt x="12" y="18"/>
                </a:cubicBezTo>
                <a:cubicBezTo>
                  <a:pt x="33" y="28"/>
                  <a:pt x="33" y="28"/>
                  <a:pt x="33" y="28"/>
                </a:cubicBezTo>
                <a:cubicBezTo>
                  <a:pt x="33" y="28"/>
                  <a:pt x="38" y="31"/>
                  <a:pt x="39" y="34"/>
                </a:cubicBezTo>
                <a:cubicBezTo>
                  <a:pt x="39" y="38"/>
                  <a:pt x="48" y="103"/>
                  <a:pt x="48" y="103"/>
                </a:cubicBezTo>
                <a:cubicBezTo>
                  <a:pt x="48" y="103"/>
                  <a:pt x="48" y="113"/>
                  <a:pt x="56" y="113"/>
                </a:cubicBezTo>
                <a:cubicBezTo>
                  <a:pt x="65" y="113"/>
                  <a:pt x="132" y="113"/>
                  <a:pt x="139" y="113"/>
                </a:cubicBezTo>
                <a:cubicBezTo>
                  <a:pt x="146" y="113"/>
                  <a:pt x="147" y="105"/>
                  <a:pt x="147" y="105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4" y="57"/>
                  <a:pt x="168" y="44"/>
                  <a:pt x="156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" name="Freeform 70">
            <a:extLst>
              <a:ext uri="{FF2B5EF4-FFF2-40B4-BE49-F238E27FC236}">
                <a16:creationId xmlns:a16="http://schemas.microsoft.com/office/drawing/2014/main" id="{19864260-5C75-4AB6-A208-C124A7D9FF29}"/>
              </a:ext>
            </a:extLst>
          </p:cNvPr>
          <p:cNvSpPr>
            <a:spLocks noEditPoints="1"/>
          </p:cNvSpPr>
          <p:nvPr/>
        </p:nvSpPr>
        <p:spPr bwMode="auto">
          <a:xfrm>
            <a:off x="1339851" y="1924050"/>
            <a:ext cx="153988" cy="254000"/>
          </a:xfrm>
          <a:custGeom>
            <a:avLst/>
            <a:gdLst>
              <a:gd name="T0" fmla="*/ 97 w 97"/>
              <a:gd name="T1" fmla="*/ 43 h 160"/>
              <a:gd name="T2" fmla="*/ 97 w 97"/>
              <a:gd name="T3" fmla="*/ 116 h 160"/>
              <a:gd name="T4" fmla="*/ 54 w 97"/>
              <a:gd name="T5" fmla="*/ 160 h 160"/>
              <a:gd name="T6" fmla="*/ 44 w 97"/>
              <a:gd name="T7" fmla="*/ 160 h 160"/>
              <a:gd name="T8" fmla="*/ 0 w 97"/>
              <a:gd name="T9" fmla="*/ 116 h 160"/>
              <a:gd name="T10" fmla="*/ 0 w 97"/>
              <a:gd name="T11" fmla="*/ 43 h 160"/>
              <a:gd name="T12" fmla="*/ 43 w 97"/>
              <a:gd name="T13" fmla="*/ 0 h 160"/>
              <a:gd name="T14" fmla="*/ 43 w 97"/>
              <a:gd name="T15" fmla="*/ 19 h 160"/>
              <a:gd name="T16" fmla="*/ 27 w 97"/>
              <a:gd name="T17" fmla="*/ 38 h 160"/>
              <a:gd name="T18" fmla="*/ 27 w 97"/>
              <a:gd name="T19" fmla="*/ 63 h 160"/>
              <a:gd name="T20" fmla="*/ 49 w 97"/>
              <a:gd name="T21" fmla="*/ 82 h 160"/>
              <a:gd name="T22" fmla="*/ 70 w 97"/>
              <a:gd name="T23" fmla="*/ 63 h 160"/>
              <a:gd name="T24" fmla="*/ 70 w 97"/>
              <a:gd name="T25" fmla="*/ 38 h 160"/>
              <a:gd name="T26" fmla="*/ 52 w 97"/>
              <a:gd name="T27" fmla="*/ 18 h 160"/>
              <a:gd name="T28" fmla="*/ 52 w 97"/>
              <a:gd name="T29" fmla="*/ 0 h 160"/>
              <a:gd name="T30" fmla="*/ 54 w 97"/>
              <a:gd name="T31" fmla="*/ 0 h 160"/>
              <a:gd name="T32" fmla="*/ 97 w 97"/>
              <a:gd name="T33" fmla="*/ 43 h 160"/>
              <a:gd name="T34" fmla="*/ 35 w 97"/>
              <a:gd name="T35" fmla="*/ 42 h 160"/>
              <a:gd name="T36" fmla="*/ 35 w 97"/>
              <a:gd name="T37" fmla="*/ 59 h 160"/>
              <a:gd name="T38" fmla="*/ 49 w 97"/>
              <a:gd name="T39" fmla="*/ 72 h 160"/>
              <a:gd name="T40" fmla="*/ 62 w 97"/>
              <a:gd name="T41" fmla="*/ 59 h 160"/>
              <a:gd name="T42" fmla="*/ 62 w 97"/>
              <a:gd name="T43" fmla="*/ 42 h 160"/>
              <a:gd name="T44" fmla="*/ 49 w 97"/>
              <a:gd name="T45" fmla="*/ 28 h 160"/>
              <a:gd name="T46" fmla="*/ 35 w 97"/>
              <a:gd name="T47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7" h="160">
                <a:moveTo>
                  <a:pt x="97" y="43"/>
                </a:moveTo>
                <a:cubicBezTo>
                  <a:pt x="97" y="116"/>
                  <a:pt x="97" y="116"/>
                  <a:pt x="97" y="116"/>
                </a:cubicBezTo>
                <a:cubicBezTo>
                  <a:pt x="97" y="140"/>
                  <a:pt x="78" y="160"/>
                  <a:pt x="54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20" y="160"/>
                  <a:pt x="0" y="140"/>
                  <a:pt x="0" y="116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9"/>
                  <a:pt x="19" y="0"/>
                  <a:pt x="43" y="0"/>
                </a:cubicBezTo>
                <a:cubicBezTo>
                  <a:pt x="43" y="19"/>
                  <a:pt x="43" y="19"/>
                  <a:pt x="43" y="19"/>
                </a:cubicBezTo>
                <a:cubicBezTo>
                  <a:pt x="34" y="21"/>
                  <a:pt x="27" y="28"/>
                  <a:pt x="27" y="38"/>
                </a:cubicBezTo>
                <a:cubicBezTo>
                  <a:pt x="27" y="63"/>
                  <a:pt x="27" y="63"/>
                  <a:pt x="27" y="63"/>
                </a:cubicBezTo>
                <a:cubicBezTo>
                  <a:pt x="27" y="74"/>
                  <a:pt x="37" y="82"/>
                  <a:pt x="49" y="82"/>
                </a:cubicBezTo>
                <a:cubicBezTo>
                  <a:pt x="61" y="82"/>
                  <a:pt x="70" y="74"/>
                  <a:pt x="70" y="63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28"/>
                  <a:pt x="63" y="20"/>
                  <a:pt x="52" y="18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78" y="0"/>
                  <a:pt x="97" y="19"/>
                  <a:pt x="97" y="43"/>
                </a:cubicBezTo>
                <a:close/>
                <a:moveTo>
                  <a:pt x="35" y="42"/>
                </a:moveTo>
                <a:cubicBezTo>
                  <a:pt x="35" y="59"/>
                  <a:pt x="35" y="59"/>
                  <a:pt x="35" y="59"/>
                </a:cubicBezTo>
                <a:cubicBezTo>
                  <a:pt x="35" y="66"/>
                  <a:pt x="41" y="72"/>
                  <a:pt x="49" y="72"/>
                </a:cubicBezTo>
                <a:cubicBezTo>
                  <a:pt x="56" y="72"/>
                  <a:pt x="62" y="66"/>
                  <a:pt x="62" y="59"/>
                </a:cubicBezTo>
                <a:cubicBezTo>
                  <a:pt x="62" y="42"/>
                  <a:pt x="62" y="42"/>
                  <a:pt x="62" y="42"/>
                </a:cubicBezTo>
                <a:cubicBezTo>
                  <a:pt x="62" y="34"/>
                  <a:pt x="56" y="28"/>
                  <a:pt x="49" y="28"/>
                </a:cubicBezTo>
                <a:cubicBezTo>
                  <a:pt x="41" y="28"/>
                  <a:pt x="35" y="34"/>
                  <a:pt x="35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7" name="Freeform 71">
            <a:extLst>
              <a:ext uri="{FF2B5EF4-FFF2-40B4-BE49-F238E27FC236}">
                <a16:creationId xmlns:a16="http://schemas.microsoft.com/office/drawing/2014/main" id="{A73CB5D3-A281-42A9-A16B-A047690D728A}"/>
              </a:ext>
            </a:extLst>
          </p:cNvPr>
          <p:cNvSpPr>
            <a:spLocks/>
          </p:cNvSpPr>
          <p:nvPr/>
        </p:nvSpPr>
        <p:spPr bwMode="auto">
          <a:xfrm>
            <a:off x="738188" y="1928813"/>
            <a:ext cx="255588" cy="242888"/>
          </a:xfrm>
          <a:custGeom>
            <a:avLst/>
            <a:gdLst>
              <a:gd name="T0" fmla="*/ 158 w 161"/>
              <a:gd name="T1" fmla="*/ 65 h 153"/>
              <a:gd name="T2" fmla="*/ 116 w 161"/>
              <a:gd name="T3" fmla="*/ 96 h 153"/>
              <a:gd name="T4" fmla="*/ 132 w 161"/>
              <a:gd name="T5" fmla="*/ 145 h 153"/>
              <a:gd name="T6" fmla="*/ 130 w 161"/>
              <a:gd name="T7" fmla="*/ 152 h 153"/>
              <a:gd name="T8" fmla="*/ 126 w 161"/>
              <a:gd name="T9" fmla="*/ 153 h 153"/>
              <a:gd name="T10" fmla="*/ 122 w 161"/>
              <a:gd name="T11" fmla="*/ 152 h 153"/>
              <a:gd name="T12" fmla="*/ 81 w 161"/>
              <a:gd name="T13" fmla="*/ 121 h 153"/>
              <a:gd name="T14" fmla="*/ 39 w 161"/>
              <a:gd name="T15" fmla="*/ 152 h 153"/>
              <a:gd name="T16" fmla="*/ 31 w 161"/>
              <a:gd name="T17" fmla="*/ 152 h 153"/>
              <a:gd name="T18" fmla="*/ 29 w 161"/>
              <a:gd name="T19" fmla="*/ 145 h 153"/>
              <a:gd name="T20" fmla="*/ 45 w 161"/>
              <a:gd name="T21" fmla="*/ 96 h 153"/>
              <a:gd name="T22" fmla="*/ 3 w 161"/>
              <a:gd name="T23" fmla="*/ 65 h 153"/>
              <a:gd name="T24" fmla="*/ 1 w 161"/>
              <a:gd name="T25" fmla="*/ 58 h 153"/>
              <a:gd name="T26" fmla="*/ 7 w 161"/>
              <a:gd name="T27" fmla="*/ 54 h 153"/>
              <a:gd name="T28" fmla="*/ 59 w 161"/>
              <a:gd name="T29" fmla="*/ 54 h 153"/>
              <a:gd name="T30" fmla="*/ 75 w 161"/>
              <a:gd name="T31" fmla="*/ 5 h 153"/>
              <a:gd name="T32" fmla="*/ 81 w 161"/>
              <a:gd name="T33" fmla="*/ 0 h 153"/>
              <a:gd name="T34" fmla="*/ 87 w 161"/>
              <a:gd name="T35" fmla="*/ 5 h 153"/>
              <a:gd name="T36" fmla="*/ 103 w 161"/>
              <a:gd name="T37" fmla="*/ 54 h 153"/>
              <a:gd name="T38" fmla="*/ 154 w 161"/>
              <a:gd name="T39" fmla="*/ 54 h 153"/>
              <a:gd name="T40" fmla="*/ 160 w 161"/>
              <a:gd name="T41" fmla="*/ 58 h 153"/>
              <a:gd name="T42" fmla="*/ 158 w 161"/>
              <a:gd name="T4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1" h="153">
                <a:moveTo>
                  <a:pt x="158" y="65"/>
                </a:moveTo>
                <a:cubicBezTo>
                  <a:pt x="116" y="96"/>
                  <a:pt x="116" y="96"/>
                  <a:pt x="116" y="96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3" y="147"/>
                  <a:pt x="132" y="150"/>
                  <a:pt x="130" y="152"/>
                </a:cubicBezTo>
                <a:cubicBezTo>
                  <a:pt x="129" y="153"/>
                  <a:pt x="128" y="153"/>
                  <a:pt x="126" y="153"/>
                </a:cubicBezTo>
                <a:cubicBezTo>
                  <a:pt x="125" y="153"/>
                  <a:pt x="124" y="153"/>
                  <a:pt x="122" y="152"/>
                </a:cubicBezTo>
                <a:cubicBezTo>
                  <a:pt x="81" y="121"/>
                  <a:pt x="81" y="121"/>
                  <a:pt x="81" y="121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7" y="153"/>
                  <a:pt x="34" y="153"/>
                  <a:pt x="31" y="152"/>
                </a:cubicBezTo>
                <a:cubicBezTo>
                  <a:pt x="29" y="150"/>
                  <a:pt x="28" y="147"/>
                  <a:pt x="29" y="145"/>
                </a:cubicBezTo>
                <a:cubicBezTo>
                  <a:pt x="45" y="96"/>
                  <a:pt x="45" y="96"/>
                  <a:pt x="45" y="96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4"/>
                  <a:pt x="0" y="61"/>
                  <a:pt x="1" y="58"/>
                </a:cubicBezTo>
                <a:cubicBezTo>
                  <a:pt x="2" y="55"/>
                  <a:pt x="4" y="54"/>
                  <a:pt x="7" y="54"/>
                </a:cubicBezTo>
                <a:cubicBezTo>
                  <a:pt x="59" y="54"/>
                  <a:pt x="59" y="54"/>
                  <a:pt x="59" y="54"/>
                </a:cubicBezTo>
                <a:cubicBezTo>
                  <a:pt x="75" y="5"/>
                  <a:pt x="75" y="5"/>
                  <a:pt x="75" y="5"/>
                </a:cubicBezTo>
                <a:cubicBezTo>
                  <a:pt x="75" y="2"/>
                  <a:pt x="78" y="0"/>
                  <a:pt x="81" y="0"/>
                </a:cubicBezTo>
                <a:cubicBezTo>
                  <a:pt x="84" y="0"/>
                  <a:pt x="86" y="2"/>
                  <a:pt x="87" y="5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54" y="54"/>
                  <a:pt x="154" y="54"/>
                  <a:pt x="154" y="54"/>
                </a:cubicBezTo>
                <a:cubicBezTo>
                  <a:pt x="157" y="54"/>
                  <a:pt x="160" y="55"/>
                  <a:pt x="160" y="58"/>
                </a:cubicBezTo>
                <a:cubicBezTo>
                  <a:pt x="161" y="61"/>
                  <a:pt x="160" y="64"/>
                  <a:pt x="158" y="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8" name="Freeform 72">
            <a:extLst>
              <a:ext uri="{FF2B5EF4-FFF2-40B4-BE49-F238E27FC236}">
                <a16:creationId xmlns:a16="http://schemas.microsoft.com/office/drawing/2014/main" id="{A8965DDF-52E9-4116-973F-A95F06F271FE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3054350"/>
            <a:ext cx="254000" cy="193675"/>
          </a:xfrm>
          <a:custGeom>
            <a:avLst/>
            <a:gdLst>
              <a:gd name="T0" fmla="*/ 96 w 160"/>
              <a:gd name="T1" fmla="*/ 85 h 122"/>
              <a:gd name="T2" fmla="*/ 64 w 160"/>
              <a:gd name="T3" fmla="*/ 85 h 122"/>
              <a:gd name="T4" fmla="*/ 64 w 160"/>
              <a:gd name="T5" fmla="*/ 71 h 122"/>
              <a:gd name="T6" fmla="*/ 0 w 160"/>
              <a:gd name="T7" fmla="*/ 71 h 122"/>
              <a:gd name="T8" fmla="*/ 0 w 160"/>
              <a:gd name="T9" fmla="*/ 114 h 122"/>
              <a:gd name="T10" fmla="*/ 8 w 160"/>
              <a:gd name="T11" fmla="*/ 122 h 122"/>
              <a:gd name="T12" fmla="*/ 153 w 160"/>
              <a:gd name="T13" fmla="*/ 122 h 122"/>
              <a:gd name="T14" fmla="*/ 160 w 160"/>
              <a:gd name="T15" fmla="*/ 114 h 122"/>
              <a:gd name="T16" fmla="*/ 160 w 160"/>
              <a:gd name="T17" fmla="*/ 71 h 122"/>
              <a:gd name="T18" fmla="*/ 96 w 160"/>
              <a:gd name="T19" fmla="*/ 71 h 122"/>
              <a:gd name="T20" fmla="*/ 96 w 160"/>
              <a:gd name="T21" fmla="*/ 85 h 122"/>
              <a:gd name="T22" fmla="*/ 153 w 160"/>
              <a:gd name="T23" fmla="*/ 19 h 122"/>
              <a:gd name="T24" fmla="*/ 103 w 160"/>
              <a:gd name="T25" fmla="*/ 19 h 122"/>
              <a:gd name="T26" fmla="*/ 103 w 160"/>
              <a:gd name="T27" fmla="*/ 3 h 122"/>
              <a:gd name="T28" fmla="*/ 101 w 160"/>
              <a:gd name="T29" fmla="*/ 1 h 122"/>
              <a:gd name="T30" fmla="*/ 55 w 160"/>
              <a:gd name="T31" fmla="*/ 1 h 122"/>
              <a:gd name="T32" fmla="*/ 53 w 160"/>
              <a:gd name="T33" fmla="*/ 3 h 122"/>
              <a:gd name="T34" fmla="*/ 53 w 160"/>
              <a:gd name="T35" fmla="*/ 19 h 122"/>
              <a:gd name="T36" fmla="*/ 8 w 160"/>
              <a:gd name="T37" fmla="*/ 19 h 122"/>
              <a:gd name="T38" fmla="*/ 0 w 160"/>
              <a:gd name="T39" fmla="*/ 27 h 122"/>
              <a:gd name="T40" fmla="*/ 0 w 160"/>
              <a:gd name="T41" fmla="*/ 60 h 122"/>
              <a:gd name="T42" fmla="*/ 160 w 160"/>
              <a:gd name="T43" fmla="*/ 60 h 122"/>
              <a:gd name="T44" fmla="*/ 160 w 160"/>
              <a:gd name="T45" fmla="*/ 27 h 122"/>
              <a:gd name="T46" fmla="*/ 153 w 160"/>
              <a:gd name="T47" fmla="*/ 19 h 122"/>
              <a:gd name="T48" fmla="*/ 95 w 160"/>
              <a:gd name="T49" fmla="*/ 19 h 122"/>
              <a:gd name="T50" fmla="*/ 60 w 160"/>
              <a:gd name="T51" fmla="*/ 19 h 122"/>
              <a:gd name="T52" fmla="*/ 60 w 160"/>
              <a:gd name="T53" fmla="*/ 6 h 122"/>
              <a:gd name="T54" fmla="*/ 95 w 160"/>
              <a:gd name="T55" fmla="*/ 6 h 122"/>
              <a:gd name="T56" fmla="*/ 95 w 160"/>
              <a:gd name="T57" fmla="*/ 19 h 122"/>
              <a:gd name="T58" fmla="*/ 70 w 160"/>
              <a:gd name="T59" fmla="*/ 71 h 122"/>
              <a:gd name="T60" fmla="*/ 70 w 160"/>
              <a:gd name="T61" fmla="*/ 80 h 122"/>
              <a:gd name="T62" fmla="*/ 91 w 160"/>
              <a:gd name="T63" fmla="*/ 80 h 122"/>
              <a:gd name="T64" fmla="*/ 91 w 160"/>
              <a:gd name="T65" fmla="*/ 71 h 122"/>
              <a:gd name="T66" fmla="*/ 70 w 160"/>
              <a:gd name="T67" fmla="*/ 71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22">
                <a:moveTo>
                  <a:pt x="96" y="85"/>
                </a:moveTo>
                <a:cubicBezTo>
                  <a:pt x="64" y="85"/>
                  <a:pt x="64" y="85"/>
                  <a:pt x="64" y="85"/>
                </a:cubicBezTo>
                <a:cubicBezTo>
                  <a:pt x="64" y="71"/>
                  <a:pt x="64" y="71"/>
                  <a:pt x="64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9"/>
                  <a:pt x="4" y="122"/>
                  <a:pt x="8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7" y="122"/>
                  <a:pt x="160" y="119"/>
                  <a:pt x="160" y="114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96" y="71"/>
                  <a:pt x="96" y="71"/>
                  <a:pt x="96" y="71"/>
                </a:cubicBezTo>
                <a:lnTo>
                  <a:pt x="96" y="85"/>
                </a:lnTo>
                <a:close/>
                <a:moveTo>
                  <a:pt x="153" y="19"/>
                </a:move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6"/>
                  <a:pt x="103" y="3"/>
                </a:cubicBezTo>
                <a:cubicBezTo>
                  <a:pt x="103" y="0"/>
                  <a:pt x="101" y="1"/>
                  <a:pt x="101" y="1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1"/>
                  <a:pt x="53" y="1"/>
                  <a:pt x="53" y="3"/>
                </a:cubicBezTo>
                <a:cubicBezTo>
                  <a:pt x="53" y="6"/>
                  <a:pt x="53" y="19"/>
                  <a:pt x="53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19"/>
                  <a:pt x="0" y="23"/>
                  <a:pt x="0" y="27"/>
                </a:cubicBezTo>
                <a:cubicBezTo>
                  <a:pt x="0" y="60"/>
                  <a:pt x="0" y="60"/>
                  <a:pt x="0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23"/>
                  <a:pt x="157" y="19"/>
                  <a:pt x="153" y="19"/>
                </a:cubicBezTo>
                <a:close/>
                <a:moveTo>
                  <a:pt x="95" y="19"/>
                </a:moveTo>
                <a:cubicBezTo>
                  <a:pt x="60" y="19"/>
                  <a:pt x="60" y="19"/>
                  <a:pt x="60" y="19"/>
                </a:cubicBezTo>
                <a:cubicBezTo>
                  <a:pt x="60" y="6"/>
                  <a:pt x="60" y="6"/>
                  <a:pt x="60" y="6"/>
                </a:cubicBezTo>
                <a:cubicBezTo>
                  <a:pt x="95" y="6"/>
                  <a:pt x="95" y="6"/>
                  <a:pt x="95" y="6"/>
                </a:cubicBezTo>
                <a:lnTo>
                  <a:pt x="95" y="19"/>
                </a:lnTo>
                <a:close/>
                <a:moveTo>
                  <a:pt x="70" y="71"/>
                </a:moveTo>
                <a:cubicBezTo>
                  <a:pt x="70" y="80"/>
                  <a:pt x="70" y="80"/>
                  <a:pt x="70" y="80"/>
                </a:cubicBezTo>
                <a:cubicBezTo>
                  <a:pt x="91" y="80"/>
                  <a:pt x="91" y="80"/>
                  <a:pt x="91" y="80"/>
                </a:cubicBezTo>
                <a:cubicBezTo>
                  <a:pt x="91" y="71"/>
                  <a:pt x="91" y="71"/>
                  <a:pt x="91" y="71"/>
                </a:cubicBezTo>
                <a:lnTo>
                  <a:pt x="70" y="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9" name="Freeform 73">
            <a:extLst>
              <a:ext uri="{FF2B5EF4-FFF2-40B4-BE49-F238E27FC236}">
                <a16:creationId xmlns:a16="http://schemas.microsoft.com/office/drawing/2014/main" id="{1A68EA8E-AF0B-4101-8C9B-8A3101C365F5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3087688"/>
            <a:ext cx="254000" cy="127000"/>
          </a:xfrm>
          <a:custGeom>
            <a:avLst/>
            <a:gdLst>
              <a:gd name="T0" fmla="*/ 120 w 160"/>
              <a:gd name="T1" fmla="*/ 23 h 80"/>
              <a:gd name="T2" fmla="*/ 120 w 160"/>
              <a:gd name="T3" fmla="*/ 57 h 80"/>
              <a:gd name="T4" fmla="*/ 160 w 160"/>
              <a:gd name="T5" fmla="*/ 80 h 80"/>
              <a:gd name="T6" fmla="*/ 160 w 160"/>
              <a:gd name="T7" fmla="*/ 0 h 80"/>
              <a:gd name="T8" fmla="*/ 120 w 160"/>
              <a:gd name="T9" fmla="*/ 23 h 80"/>
              <a:gd name="T10" fmla="*/ 100 w 160"/>
              <a:gd name="T11" fmla="*/ 0 h 80"/>
              <a:gd name="T12" fmla="*/ 10 w 160"/>
              <a:gd name="T13" fmla="*/ 0 h 80"/>
              <a:gd name="T14" fmla="*/ 0 w 160"/>
              <a:gd name="T15" fmla="*/ 10 h 80"/>
              <a:gd name="T16" fmla="*/ 0 w 160"/>
              <a:gd name="T17" fmla="*/ 70 h 80"/>
              <a:gd name="T18" fmla="*/ 10 w 160"/>
              <a:gd name="T19" fmla="*/ 80 h 80"/>
              <a:gd name="T20" fmla="*/ 100 w 160"/>
              <a:gd name="T21" fmla="*/ 80 h 80"/>
              <a:gd name="T22" fmla="*/ 110 w 160"/>
              <a:gd name="T23" fmla="*/ 70 h 80"/>
              <a:gd name="T24" fmla="*/ 110 w 160"/>
              <a:gd name="T25" fmla="*/ 60 h 80"/>
              <a:gd name="T26" fmla="*/ 110 w 160"/>
              <a:gd name="T27" fmla="*/ 52 h 80"/>
              <a:gd name="T28" fmla="*/ 110 w 160"/>
              <a:gd name="T29" fmla="*/ 29 h 80"/>
              <a:gd name="T30" fmla="*/ 110 w 160"/>
              <a:gd name="T31" fmla="*/ 20 h 80"/>
              <a:gd name="T32" fmla="*/ 110 w 160"/>
              <a:gd name="T33" fmla="*/ 10 h 80"/>
              <a:gd name="T34" fmla="*/ 100 w 160"/>
              <a:gd name="T3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80">
                <a:moveTo>
                  <a:pt x="120" y="23"/>
                </a:moveTo>
                <a:cubicBezTo>
                  <a:pt x="120" y="57"/>
                  <a:pt x="120" y="57"/>
                  <a:pt x="120" y="57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0"/>
                  <a:pt x="160" y="0"/>
                  <a:pt x="160" y="0"/>
                </a:cubicBezTo>
                <a:lnTo>
                  <a:pt x="120" y="23"/>
                </a:lnTo>
                <a:close/>
                <a:moveTo>
                  <a:pt x="100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6"/>
                  <a:pt x="5" y="80"/>
                  <a:pt x="10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6" y="80"/>
                  <a:pt x="110" y="76"/>
                  <a:pt x="110" y="70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0" y="5"/>
                  <a:pt x="106" y="0"/>
                  <a:pt x="1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0" name="Freeform 74">
            <a:extLst>
              <a:ext uri="{FF2B5EF4-FFF2-40B4-BE49-F238E27FC236}">
                <a16:creationId xmlns:a16="http://schemas.microsoft.com/office/drawing/2014/main" id="{E3CE4CE8-E415-4A23-B334-EE50C92BC8F4}"/>
              </a:ext>
            </a:extLst>
          </p:cNvPr>
          <p:cNvSpPr>
            <a:spLocks noEditPoints="1"/>
          </p:cNvSpPr>
          <p:nvPr/>
        </p:nvSpPr>
        <p:spPr bwMode="auto">
          <a:xfrm>
            <a:off x="4057651" y="3024188"/>
            <a:ext cx="222250" cy="254000"/>
          </a:xfrm>
          <a:custGeom>
            <a:avLst/>
            <a:gdLst>
              <a:gd name="T0" fmla="*/ 130 w 140"/>
              <a:gd name="T1" fmla="*/ 20 h 160"/>
              <a:gd name="T2" fmla="*/ 120 w 140"/>
              <a:gd name="T3" fmla="*/ 20 h 160"/>
              <a:gd name="T4" fmla="*/ 120 w 140"/>
              <a:gd name="T5" fmla="*/ 10 h 160"/>
              <a:gd name="T6" fmla="*/ 110 w 140"/>
              <a:gd name="T7" fmla="*/ 0 h 160"/>
              <a:gd name="T8" fmla="*/ 10 w 140"/>
              <a:gd name="T9" fmla="*/ 0 h 160"/>
              <a:gd name="T10" fmla="*/ 0 w 140"/>
              <a:gd name="T11" fmla="*/ 10 h 160"/>
              <a:gd name="T12" fmla="*/ 0 w 140"/>
              <a:gd name="T13" fmla="*/ 130 h 160"/>
              <a:gd name="T14" fmla="*/ 10 w 140"/>
              <a:gd name="T15" fmla="*/ 140 h 160"/>
              <a:gd name="T16" fmla="*/ 20 w 140"/>
              <a:gd name="T17" fmla="*/ 140 h 160"/>
              <a:gd name="T18" fmla="*/ 20 w 140"/>
              <a:gd name="T19" fmla="*/ 150 h 160"/>
              <a:gd name="T20" fmla="*/ 30 w 140"/>
              <a:gd name="T21" fmla="*/ 160 h 160"/>
              <a:gd name="T22" fmla="*/ 130 w 140"/>
              <a:gd name="T23" fmla="*/ 160 h 160"/>
              <a:gd name="T24" fmla="*/ 140 w 140"/>
              <a:gd name="T25" fmla="*/ 150 h 160"/>
              <a:gd name="T26" fmla="*/ 140 w 140"/>
              <a:gd name="T27" fmla="*/ 30 h 160"/>
              <a:gd name="T28" fmla="*/ 130 w 140"/>
              <a:gd name="T29" fmla="*/ 20 h 160"/>
              <a:gd name="T30" fmla="*/ 10 w 140"/>
              <a:gd name="T31" fmla="*/ 130 h 160"/>
              <a:gd name="T32" fmla="*/ 10 w 140"/>
              <a:gd name="T33" fmla="*/ 10 h 160"/>
              <a:gd name="T34" fmla="*/ 110 w 140"/>
              <a:gd name="T35" fmla="*/ 10 h 160"/>
              <a:gd name="T36" fmla="*/ 110 w 140"/>
              <a:gd name="T37" fmla="*/ 130 h 160"/>
              <a:gd name="T38" fmla="*/ 10 w 140"/>
              <a:gd name="T39" fmla="*/ 130 h 160"/>
              <a:gd name="T40" fmla="*/ 130 w 140"/>
              <a:gd name="T41" fmla="*/ 150 h 160"/>
              <a:gd name="T42" fmla="*/ 30 w 140"/>
              <a:gd name="T43" fmla="*/ 150 h 160"/>
              <a:gd name="T44" fmla="*/ 30 w 140"/>
              <a:gd name="T45" fmla="*/ 140 h 160"/>
              <a:gd name="T46" fmla="*/ 110 w 140"/>
              <a:gd name="T47" fmla="*/ 140 h 160"/>
              <a:gd name="T48" fmla="*/ 120 w 140"/>
              <a:gd name="T49" fmla="*/ 130 h 160"/>
              <a:gd name="T50" fmla="*/ 120 w 140"/>
              <a:gd name="T51" fmla="*/ 30 h 160"/>
              <a:gd name="T52" fmla="*/ 130 w 140"/>
              <a:gd name="T53" fmla="*/ 30 h 160"/>
              <a:gd name="T54" fmla="*/ 130 w 140"/>
              <a:gd name="T55" fmla="*/ 150 h 160"/>
              <a:gd name="T56" fmla="*/ 95 w 140"/>
              <a:gd name="T57" fmla="*/ 30 h 160"/>
              <a:gd name="T58" fmla="*/ 45 w 140"/>
              <a:gd name="T59" fmla="*/ 30 h 160"/>
              <a:gd name="T60" fmla="*/ 40 w 140"/>
              <a:gd name="T61" fmla="*/ 35 h 160"/>
              <a:gd name="T62" fmla="*/ 45 w 140"/>
              <a:gd name="T63" fmla="*/ 40 h 160"/>
              <a:gd name="T64" fmla="*/ 95 w 140"/>
              <a:gd name="T65" fmla="*/ 40 h 160"/>
              <a:gd name="T66" fmla="*/ 100 w 140"/>
              <a:gd name="T67" fmla="*/ 35 h 160"/>
              <a:gd name="T68" fmla="*/ 95 w 140"/>
              <a:gd name="T69" fmla="*/ 30 h 160"/>
              <a:gd name="T70" fmla="*/ 95 w 140"/>
              <a:gd name="T71" fmla="*/ 60 h 160"/>
              <a:gd name="T72" fmla="*/ 25 w 140"/>
              <a:gd name="T73" fmla="*/ 60 h 160"/>
              <a:gd name="T74" fmla="*/ 20 w 140"/>
              <a:gd name="T75" fmla="*/ 65 h 160"/>
              <a:gd name="T76" fmla="*/ 25 w 140"/>
              <a:gd name="T77" fmla="*/ 70 h 160"/>
              <a:gd name="T78" fmla="*/ 95 w 140"/>
              <a:gd name="T79" fmla="*/ 70 h 160"/>
              <a:gd name="T80" fmla="*/ 100 w 140"/>
              <a:gd name="T81" fmla="*/ 65 h 160"/>
              <a:gd name="T82" fmla="*/ 95 w 140"/>
              <a:gd name="T83" fmla="*/ 60 h 160"/>
              <a:gd name="T84" fmla="*/ 95 w 140"/>
              <a:gd name="T85" fmla="*/ 80 h 160"/>
              <a:gd name="T86" fmla="*/ 25 w 140"/>
              <a:gd name="T87" fmla="*/ 80 h 160"/>
              <a:gd name="T88" fmla="*/ 20 w 140"/>
              <a:gd name="T89" fmla="*/ 85 h 160"/>
              <a:gd name="T90" fmla="*/ 25 w 140"/>
              <a:gd name="T91" fmla="*/ 90 h 160"/>
              <a:gd name="T92" fmla="*/ 95 w 140"/>
              <a:gd name="T93" fmla="*/ 90 h 160"/>
              <a:gd name="T94" fmla="*/ 100 w 140"/>
              <a:gd name="T95" fmla="*/ 85 h 160"/>
              <a:gd name="T96" fmla="*/ 95 w 140"/>
              <a:gd name="T97" fmla="*/ 80 h 160"/>
              <a:gd name="T98" fmla="*/ 95 w 140"/>
              <a:gd name="T99" fmla="*/ 100 h 160"/>
              <a:gd name="T100" fmla="*/ 25 w 140"/>
              <a:gd name="T101" fmla="*/ 100 h 160"/>
              <a:gd name="T102" fmla="*/ 20 w 140"/>
              <a:gd name="T103" fmla="*/ 105 h 160"/>
              <a:gd name="T104" fmla="*/ 25 w 140"/>
              <a:gd name="T105" fmla="*/ 110 h 160"/>
              <a:gd name="T106" fmla="*/ 95 w 140"/>
              <a:gd name="T107" fmla="*/ 110 h 160"/>
              <a:gd name="T108" fmla="*/ 100 w 140"/>
              <a:gd name="T109" fmla="*/ 105 h 160"/>
              <a:gd name="T110" fmla="*/ 95 w 140"/>
              <a:gd name="T111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0" h="160">
                <a:moveTo>
                  <a:pt x="130" y="20"/>
                </a:moveTo>
                <a:cubicBezTo>
                  <a:pt x="120" y="20"/>
                  <a:pt x="120" y="20"/>
                  <a:pt x="120" y="20"/>
                </a:cubicBezTo>
                <a:cubicBezTo>
                  <a:pt x="120" y="10"/>
                  <a:pt x="120" y="10"/>
                  <a:pt x="120" y="10"/>
                </a:cubicBezTo>
                <a:cubicBezTo>
                  <a:pt x="120" y="5"/>
                  <a:pt x="115" y="0"/>
                  <a:pt x="1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5"/>
                  <a:pt x="0" y="1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6"/>
                  <a:pt x="4" y="140"/>
                  <a:pt x="10" y="140"/>
                </a:cubicBezTo>
                <a:cubicBezTo>
                  <a:pt x="20" y="140"/>
                  <a:pt x="20" y="140"/>
                  <a:pt x="20" y="140"/>
                </a:cubicBezTo>
                <a:cubicBezTo>
                  <a:pt x="20" y="150"/>
                  <a:pt x="20" y="150"/>
                  <a:pt x="20" y="150"/>
                </a:cubicBezTo>
                <a:cubicBezTo>
                  <a:pt x="20" y="156"/>
                  <a:pt x="24" y="160"/>
                  <a:pt x="30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5" y="160"/>
                  <a:pt x="140" y="156"/>
                  <a:pt x="140" y="150"/>
                </a:cubicBezTo>
                <a:cubicBezTo>
                  <a:pt x="140" y="30"/>
                  <a:pt x="140" y="30"/>
                  <a:pt x="140" y="30"/>
                </a:cubicBezTo>
                <a:cubicBezTo>
                  <a:pt x="140" y="25"/>
                  <a:pt x="135" y="20"/>
                  <a:pt x="130" y="20"/>
                </a:cubicBezTo>
                <a:close/>
                <a:moveTo>
                  <a:pt x="10" y="130"/>
                </a:moveTo>
                <a:cubicBezTo>
                  <a:pt x="10" y="10"/>
                  <a:pt x="10" y="10"/>
                  <a:pt x="10" y="10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0" y="130"/>
                  <a:pt x="110" y="130"/>
                  <a:pt x="110" y="130"/>
                </a:cubicBezTo>
                <a:lnTo>
                  <a:pt x="10" y="130"/>
                </a:lnTo>
                <a:close/>
                <a:moveTo>
                  <a:pt x="130" y="150"/>
                </a:moveTo>
                <a:cubicBezTo>
                  <a:pt x="30" y="150"/>
                  <a:pt x="30" y="150"/>
                  <a:pt x="30" y="150"/>
                </a:cubicBezTo>
                <a:cubicBezTo>
                  <a:pt x="30" y="140"/>
                  <a:pt x="30" y="140"/>
                  <a:pt x="30" y="140"/>
                </a:cubicBezTo>
                <a:cubicBezTo>
                  <a:pt x="110" y="140"/>
                  <a:pt x="110" y="140"/>
                  <a:pt x="110" y="140"/>
                </a:cubicBezTo>
                <a:cubicBezTo>
                  <a:pt x="115" y="140"/>
                  <a:pt x="120" y="136"/>
                  <a:pt x="120" y="130"/>
                </a:cubicBezTo>
                <a:cubicBezTo>
                  <a:pt x="120" y="30"/>
                  <a:pt x="120" y="30"/>
                  <a:pt x="120" y="30"/>
                </a:cubicBezTo>
                <a:cubicBezTo>
                  <a:pt x="130" y="30"/>
                  <a:pt x="130" y="30"/>
                  <a:pt x="130" y="30"/>
                </a:cubicBezTo>
                <a:lnTo>
                  <a:pt x="130" y="150"/>
                </a:lnTo>
                <a:close/>
                <a:moveTo>
                  <a:pt x="95" y="30"/>
                </a:moveTo>
                <a:cubicBezTo>
                  <a:pt x="45" y="30"/>
                  <a:pt x="45" y="30"/>
                  <a:pt x="45" y="30"/>
                </a:cubicBezTo>
                <a:cubicBezTo>
                  <a:pt x="42" y="30"/>
                  <a:pt x="40" y="33"/>
                  <a:pt x="40" y="35"/>
                </a:cubicBezTo>
                <a:cubicBezTo>
                  <a:pt x="40" y="38"/>
                  <a:pt x="42" y="40"/>
                  <a:pt x="45" y="40"/>
                </a:cubicBezTo>
                <a:cubicBezTo>
                  <a:pt x="95" y="40"/>
                  <a:pt x="95" y="40"/>
                  <a:pt x="95" y="40"/>
                </a:cubicBezTo>
                <a:cubicBezTo>
                  <a:pt x="98" y="40"/>
                  <a:pt x="100" y="38"/>
                  <a:pt x="100" y="35"/>
                </a:cubicBezTo>
                <a:cubicBezTo>
                  <a:pt x="100" y="33"/>
                  <a:pt x="98" y="30"/>
                  <a:pt x="95" y="30"/>
                </a:cubicBezTo>
                <a:close/>
                <a:moveTo>
                  <a:pt x="95" y="60"/>
                </a:moveTo>
                <a:cubicBezTo>
                  <a:pt x="25" y="60"/>
                  <a:pt x="25" y="60"/>
                  <a:pt x="25" y="60"/>
                </a:cubicBezTo>
                <a:cubicBezTo>
                  <a:pt x="22" y="60"/>
                  <a:pt x="20" y="63"/>
                  <a:pt x="20" y="65"/>
                </a:cubicBezTo>
                <a:cubicBezTo>
                  <a:pt x="20" y="68"/>
                  <a:pt x="22" y="70"/>
                  <a:pt x="25" y="70"/>
                </a:cubicBezTo>
                <a:cubicBezTo>
                  <a:pt x="95" y="70"/>
                  <a:pt x="95" y="70"/>
                  <a:pt x="95" y="70"/>
                </a:cubicBezTo>
                <a:cubicBezTo>
                  <a:pt x="98" y="70"/>
                  <a:pt x="100" y="68"/>
                  <a:pt x="100" y="65"/>
                </a:cubicBezTo>
                <a:cubicBezTo>
                  <a:pt x="100" y="63"/>
                  <a:pt x="98" y="60"/>
                  <a:pt x="95" y="60"/>
                </a:cubicBezTo>
                <a:close/>
                <a:moveTo>
                  <a:pt x="95" y="80"/>
                </a:moveTo>
                <a:cubicBezTo>
                  <a:pt x="25" y="80"/>
                  <a:pt x="25" y="80"/>
                  <a:pt x="25" y="80"/>
                </a:cubicBezTo>
                <a:cubicBezTo>
                  <a:pt x="22" y="80"/>
                  <a:pt x="20" y="83"/>
                  <a:pt x="20" y="85"/>
                </a:cubicBezTo>
                <a:cubicBezTo>
                  <a:pt x="20" y="88"/>
                  <a:pt x="22" y="90"/>
                  <a:pt x="25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98" y="90"/>
                  <a:pt x="100" y="88"/>
                  <a:pt x="100" y="85"/>
                </a:cubicBezTo>
                <a:cubicBezTo>
                  <a:pt x="100" y="83"/>
                  <a:pt x="98" y="80"/>
                  <a:pt x="95" y="80"/>
                </a:cubicBezTo>
                <a:close/>
                <a:moveTo>
                  <a:pt x="95" y="100"/>
                </a:move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3"/>
                  <a:pt x="20" y="105"/>
                </a:cubicBezTo>
                <a:cubicBezTo>
                  <a:pt x="20" y="108"/>
                  <a:pt x="22" y="110"/>
                  <a:pt x="25" y="110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98" y="110"/>
                  <a:pt x="100" y="108"/>
                  <a:pt x="100" y="105"/>
                </a:cubicBezTo>
                <a:cubicBezTo>
                  <a:pt x="100" y="103"/>
                  <a:pt x="98" y="100"/>
                  <a:pt x="95" y="1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1" name="Freeform 75">
            <a:extLst>
              <a:ext uri="{FF2B5EF4-FFF2-40B4-BE49-F238E27FC236}">
                <a16:creationId xmlns:a16="http://schemas.microsoft.com/office/drawing/2014/main" id="{2A5E63AE-E5E3-4D97-84AF-4634FD90B379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3071813"/>
            <a:ext cx="254000" cy="158750"/>
          </a:xfrm>
          <a:custGeom>
            <a:avLst/>
            <a:gdLst>
              <a:gd name="T0" fmla="*/ 130 w 160"/>
              <a:gd name="T1" fmla="*/ 40 h 100"/>
              <a:gd name="T2" fmla="*/ 90 w 160"/>
              <a:gd name="T3" fmla="*/ 0 h 100"/>
              <a:gd name="T4" fmla="*/ 55 w 160"/>
              <a:gd name="T5" fmla="*/ 21 h 100"/>
              <a:gd name="T6" fmla="*/ 50 w 160"/>
              <a:gd name="T7" fmla="*/ 20 h 100"/>
              <a:gd name="T8" fmla="*/ 21 w 160"/>
              <a:gd name="T9" fmla="*/ 42 h 100"/>
              <a:gd name="T10" fmla="*/ 0 w 160"/>
              <a:gd name="T11" fmla="*/ 70 h 100"/>
              <a:gd name="T12" fmla="*/ 30 w 160"/>
              <a:gd name="T13" fmla="*/ 100 h 100"/>
              <a:gd name="T14" fmla="*/ 130 w 160"/>
              <a:gd name="T15" fmla="*/ 100 h 100"/>
              <a:gd name="T16" fmla="*/ 160 w 160"/>
              <a:gd name="T17" fmla="*/ 70 h 100"/>
              <a:gd name="T18" fmla="*/ 130 w 160"/>
              <a:gd name="T19" fmla="*/ 40 h 100"/>
              <a:gd name="T20" fmla="*/ 80 w 160"/>
              <a:gd name="T21" fmla="*/ 90 h 100"/>
              <a:gd name="T22" fmla="*/ 50 w 160"/>
              <a:gd name="T23" fmla="*/ 50 h 100"/>
              <a:gd name="T24" fmla="*/ 70 w 160"/>
              <a:gd name="T25" fmla="*/ 50 h 100"/>
              <a:gd name="T26" fmla="*/ 70 w 160"/>
              <a:gd name="T27" fmla="*/ 20 h 100"/>
              <a:gd name="T28" fmla="*/ 90 w 160"/>
              <a:gd name="T29" fmla="*/ 20 h 100"/>
              <a:gd name="T30" fmla="*/ 90 w 160"/>
              <a:gd name="T31" fmla="*/ 50 h 100"/>
              <a:gd name="T32" fmla="*/ 110 w 160"/>
              <a:gd name="T33" fmla="*/ 50 h 100"/>
              <a:gd name="T34" fmla="*/ 80 w 160"/>
              <a:gd name="T35" fmla="*/ 9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00">
                <a:moveTo>
                  <a:pt x="130" y="40"/>
                </a:moveTo>
                <a:cubicBezTo>
                  <a:pt x="130" y="18"/>
                  <a:pt x="112" y="0"/>
                  <a:pt x="90" y="0"/>
                </a:cubicBezTo>
                <a:cubicBezTo>
                  <a:pt x="75" y="0"/>
                  <a:pt x="62" y="9"/>
                  <a:pt x="55" y="21"/>
                </a:cubicBezTo>
                <a:cubicBezTo>
                  <a:pt x="53" y="20"/>
                  <a:pt x="52" y="20"/>
                  <a:pt x="50" y="20"/>
                </a:cubicBezTo>
                <a:cubicBezTo>
                  <a:pt x="36" y="20"/>
                  <a:pt x="25" y="29"/>
                  <a:pt x="21" y="42"/>
                </a:cubicBezTo>
                <a:cubicBezTo>
                  <a:pt x="9" y="45"/>
                  <a:pt x="0" y="57"/>
                  <a:pt x="0" y="70"/>
                </a:cubicBezTo>
                <a:cubicBezTo>
                  <a:pt x="0" y="87"/>
                  <a:pt x="13" y="100"/>
                  <a:pt x="30" y="100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46" y="100"/>
                  <a:pt x="160" y="87"/>
                  <a:pt x="160" y="70"/>
                </a:cubicBezTo>
                <a:cubicBezTo>
                  <a:pt x="160" y="54"/>
                  <a:pt x="146" y="40"/>
                  <a:pt x="130" y="40"/>
                </a:cubicBezTo>
                <a:close/>
                <a:moveTo>
                  <a:pt x="80" y="90"/>
                </a:moveTo>
                <a:cubicBezTo>
                  <a:pt x="50" y="50"/>
                  <a:pt x="50" y="50"/>
                  <a:pt x="50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20"/>
                  <a:pt x="70" y="20"/>
                  <a:pt x="70" y="20"/>
                </a:cubicBezTo>
                <a:cubicBezTo>
                  <a:pt x="90" y="20"/>
                  <a:pt x="90" y="20"/>
                  <a:pt x="90" y="20"/>
                </a:cubicBezTo>
                <a:cubicBezTo>
                  <a:pt x="90" y="50"/>
                  <a:pt x="90" y="50"/>
                  <a:pt x="90" y="50"/>
                </a:cubicBezTo>
                <a:cubicBezTo>
                  <a:pt x="110" y="50"/>
                  <a:pt x="110" y="50"/>
                  <a:pt x="110" y="50"/>
                </a:cubicBezTo>
                <a:lnTo>
                  <a:pt x="80" y="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2" name="Freeform 76">
            <a:extLst>
              <a:ext uri="{FF2B5EF4-FFF2-40B4-BE49-F238E27FC236}">
                <a16:creationId xmlns:a16="http://schemas.microsoft.com/office/drawing/2014/main" id="{DAF88C44-6A8C-49BA-B01A-F1EA7A7BB099}"/>
              </a:ext>
            </a:extLst>
          </p:cNvPr>
          <p:cNvSpPr>
            <a:spLocks noEditPoints="1"/>
          </p:cNvSpPr>
          <p:nvPr/>
        </p:nvSpPr>
        <p:spPr bwMode="auto">
          <a:xfrm>
            <a:off x="5140326" y="3049588"/>
            <a:ext cx="257175" cy="203200"/>
          </a:xfrm>
          <a:custGeom>
            <a:avLst/>
            <a:gdLst>
              <a:gd name="T0" fmla="*/ 162 w 162"/>
              <a:gd name="T1" fmla="*/ 122 h 128"/>
              <a:gd name="T2" fmla="*/ 162 w 162"/>
              <a:gd name="T3" fmla="*/ 19 h 128"/>
              <a:gd name="T4" fmla="*/ 156 w 162"/>
              <a:gd name="T5" fmla="*/ 13 h 128"/>
              <a:gd name="T6" fmla="*/ 83 w 162"/>
              <a:gd name="T7" fmla="*/ 13 h 128"/>
              <a:gd name="T8" fmla="*/ 79 w 162"/>
              <a:gd name="T9" fmla="*/ 7 h 128"/>
              <a:gd name="T10" fmla="*/ 79 w 162"/>
              <a:gd name="T11" fmla="*/ 6 h 128"/>
              <a:gd name="T12" fmla="*/ 73 w 162"/>
              <a:gd name="T13" fmla="*/ 0 h 128"/>
              <a:gd name="T14" fmla="*/ 34 w 162"/>
              <a:gd name="T15" fmla="*/ 0 h 128"/>
              <a:gd name="T16" fmla="*/ 28 w 162"/>
              <a:gd name="T17" fmla="*/ 6 h 128"/>
              <a:gd name="T18" fmla="*/ 28 w 162"/>
              <a:gd name="T19" fmla="*/ 7 h 128"/>
              <a:gd name="T20" fmla="*/ 24 w 162"/>
              <a:gd name="T21" fmla="*/ 13 h 128"/>
              <a:gd name="T22" fmla="*/ 24 w 162"/>
              <a:gd name="T23" fmla="*/ 13 h 128"/>
              <a:gd name="T24" fmla="*/ 18 w 162"/>
              <a:gd name="T25" fmla="*/ 19 h 128"/>
              <a:gd name="T26" fmla="*/ 18 w 162"/>
              <a:gd name="T27" fmla="*/ 49 h 128"/>
              <a:gd name="T28" fmla="*/ 6 w 162"/>
              <a:gd name="T29" fmla="*/ 49 h 128"/>
              <a:gd name="T30" fmla="*/ 2 w 162"/>
              <a:gd name="T31" fmla="*/ 55 h 128"/>
              <a:gd name="T32" fmla="*/ 15 w 162"/>
              <a:gd name="T33" fmla="*/ 122 h 128"/>
              <a:gd name="T34" fmla="*/ 21 w 162"/>
              <a:gd name="T35" fmla="*/ 128 h 128"/>
              <a:gd name="T36" fmla="*/ 159 w 162"/>
              <a:gd name="T37" fmla="*/ 128 h 128"/>
              <a:gd name="T38" fmla="*/ 162 w 162"/>
              <a:gd name="T39" fmla="*/ 122 h 128"/>
              <a:gd name="T40" fmla="*/ 155 w 162"/>
              <a:gd name="T41" fmla="*/ 57 h 128"/>
              <a:gd name="T42" fmla="*/ 155 w 162"/>
              <a:gd name="T43" fmla="*/ 125 h 128"/>
              <a:gd name="T44" fmla="*/ 141 w 162"/>
              <a:gd name="T45" fmla="*/ 52 h 128"/>
              <a:gd name="T46" fmla="*/ 136 w 162"/>
              <a:gd name="T47" fmla="*/ 49 h 128"/>
              <a:gd name="T48" fmla="*/ 25 w 162"/>
              <a:gd name="T49" fmla="*/ 49 h 128"/>
              <a:gd name="T50" fmla="*/ 25 w 162"/>
              <a:gd name="T51" fmla="*/ 26 h 128"/>
              <a:gd name="T52" fmla="*/ 155 w 162"/>
              <a:gd name="T53" fmla="*/ 26 h 128"/>
              <a:gd name="T54" fmla="*/ 155 w 162"/>
              <a:gd name="T55" fmla="*/ 5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2" h="128">
                <a:moveTo>
                  <a:pt x="162" y="122"/>
                </a:moveTo>
                <a:cubicBezTo>
                  <a:pt x="162" y="19"/>
                  <a:pt x="162" y="19"/>
                  <a:pt x="162" y="19"/>
                </a:cubicBezTo>
                <a:cubicBezTo>
                  <a:pt x="162" y="16"/>
                  <a:pt x="159" y="13"/>
                  <a:pt x="156" y="13"/>
                </a:cubicBezTo>
                <a:cubicBezTo>
                  <a:pt x="83" y="13"/>
                  <a:pt x="83" y="13"/>
                  <a:pt x="83" y="13"/>
                </a:cubicBezTo>
                <a:cubicBezTo>
                  <a:pt x="81" y="13"/>
                  <a:pt x="79" y="9"/>
                  <a:pt x="79" y="7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3"/>
                  <a:pt x="76" y="0"/>
                  <a:pt x="7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1" y="0"/>
                  <a:pt x="28" y="3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9"/>
                  <a:pt x="26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1" y="13"/>
                  <a:pt x="18" y="16"/>
                  <a:pt x="18" y="19"/>
                </a:cubicBezTo>
                <a:cubicBezTo>
                  <a:pt x="18" y="49"/>
                  <a:pt x="18" y="49"/>
                  <a:pt x="18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0" y="48"/>
                  <a:pt x="2" y="55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5" y="126"/>
                  <a:pt x="18" y="128"/>
                  <a:pt x="21" y="128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62" y="128"/>
                  <a:pt x="162" y="122"/>
                  <a:pt x="162" y="122"/>
                </a:cubicBezTo>
                <a:close/>
                <a:moveTo>
                  <a:pt x="155" y="57"/>
                </a:moveTo>
                <a:cubicBezTo>
                  <a:pt x="155" y="125"/>
                  <a:pt x="155" y="125"/>
                  <a:pt x="155" y="125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140" y="49"/>
                  <a:pt x="136" y="49"/>
                  <a:pt x="136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26"/>
                  <a:pt x="25" y="26"/>
                  <a:pt x="25" y="26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5" y="57"/>
                  <a:pt x="155" y="57"/>
                  <a:pt x="155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3" name="Freeform 77">
            <a:extLst>
              <a:ext uri="{FF2B5EF4-FFF2-40B4-BE49-F238E27FC236}">
                <a16:creationId xmlns:a16="http://schemas.microsoft.com/office/drawing/2014/main" id="{CBCC9540-3B41-4C52-A8F5-F170A51BDD0F}"/>
              </a:ext>
            </a:extLst>
          </p:cNvPr>
          <p:cNvSpPr>
            <a:spLocks noEditPoints="1"/>
          </p:cNvSpPr>
          <p:nvPr/>
        </p:nvSpPr>
        <p:spPr bwMode="auto">
          <a:xfrm>
            <a:off x="5741988" y="3024188"/>
            <a:ext cx="158750" cy="254000"/>
          </a:xfrm>
          <a:custGeom>
            <a:avLst/>
            <a:gdLst>
              <a:gd name="T0" fmla="*/ 50 w 100"/>
              <a:gd name="T1" fmla="*/ 0 h 160"/>
              <a:gd name="T2" fmla="*/ 0 w 100"/>
              <a:gd name="T3" fmla="*/ 50 h 160"/>
              <a:gd name="T4" fmla="*/ 50 w 100"/>
              <a:gd name="T5" fmla="*/ 160 h 160"/>
              <a:gd name="T6" fmla="*/ 100 w 100"/>
              <a:gd name="T7" fmla="*/ 50 h 160"/>
              <a:gd name="T8" fmla="*/ 50 w 100"/>
              <a:gd name="T9" fmla="*/ 0 h 160"/>
              <a:gd name="T10" fmla="*/ 50 w 100"/>
              <a:gd name="T11" fmla="*/ 81 h 160"/>
              <a:gd name="T12" fmla="*/ 19 w 100"/>
              <a:gd name="T13" fmla="*/ 50 h 160"/>
              <a:gd name="T14" fmla="*/ 50 w 100"/>
              <a:gd name="T15" fmla="*/ 20 h 160"/>
              <a:gd name="T16" fmla="*/ 80 w 100"/>
              <a:gd name="T17" fmla="*/ 50 h 160"/>
              <a:gd name="T18" fmla="*/ 50 w 100"/>
              <a:gd name="T19" fmla="*/ 81 h 160"/>
              <a:gd name="T20" fmla="*/ 30 w 100"/>
              <a:gd name="T21" fmla="*/ 50 h 160"/>
              <a:gd name="T22" fmla="*/ 50 w 100"/>
              <a:gd name="T23" fmla="*/ 70 h 160"/>
              <a:gd name="T24" fmla="*/ 69 w 100"/>
              <a:gd name="T25" fmla="*/ 50 h 160"/>
              <a:gd name="T26" fmla="*/ 50 w 100"/>
              <a:gd name="T27" fmla="*/ 31 h 160"/>
              <a:gd name="T28" fmla="*/ 30 w 100"/>
              <a:gd name="T29" fmla="*/ 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0" h="160">
                <a:moveTo>
                  <a:pt x="50" y="0"/>
                </a:moveTo>
                <a:cubicBezTo>
                  <a:pt x="22" y="0"/>
                  <a:pt x="0" y="23"/>
                  <a:pt x="0" y="50"/>
                </a:cubicBezTo>
                <a:cubicBezTo>
                  <a:pt x="0" y="100"/>
                  <a:pt x="50" y="160"/>
                  <a:pt x="50" y="160"/>
                </a:cubicBezTo>
                <a:cubicBezTo>
                  <a:pt x="50" y="160"/>
                  <a:pt x="100" y="100"/>
                  <a:pt x="100" y="50"/>
                </a:cubicBezTo>
                <a:cubicBezTo>
                  <a:pt x="100" y="23"/>
                  <a:pt x="77" y="0"/>
                  <a:pt x="50" y="0"/>
                </a:cubicBezTo>
                <a:close/>
                <a:moveTo>
                  <a:pt x="50" y="81"/>
                </a:moveTo>
                <a:cubicBezTo>
                  <a:pt x="33" y="81"/>
                  <a:pt x="19" y="67"/>
                  <a:pt x="19" y="50"/>
                </a:cubicBezTo>
                <a:cubicBezTo>
                  <a:pt x="19" y="33"/>
                  <a:pt x="33" y="20"/>
                  <a:pt x="50" y="20"/>
                </a:cubicBezTo>
                <a:cubicBezTo>
                  <a:pt x="66" y="20"/>
                  <a:pt x="80" y="33"/>
                  <a:pt x="80" y="50"/>
                </a:cubicBezTo>
                <a:cubicBezTo>
                  <a:pt x="80" y="67"/>
                  <a:pt x="66" y="81"/>
                  <a:pt x="50" y="81"/>
                </a:cubicBezTo>
                <a:close/>
                <a:moveTo>
                  <a:pt x="30" y="50"/>
                </a:moveTo>
                <a:cubicBezTo>
                  <a:pt x="30" y="61"/>
                  <a:pt x="39" y="70"/>
                  <a:pt x="50" y="70"/>
                </a:cubicBezTo>
                <a:cubicBezTo>
                  <a:pt x="60" y="70"/>
                  <a:pt x="69" y="61"/>
                  <a:pt x="69" y="50"/>
                </a:cubicBezTo>
                <a:cubicBezTo>
                  <a:pt x="69" y="40"/>
                  <a:pt x="60" y="31"/>
                  <a:pt x="50" y="31"/>
                </a:cubicBezTo>
                <a:cubicBezTo>
                  <a:pt x="39" y="31"/>
                  <a:pt x="30" y="40"/>
                  <a:pt x="30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4" name="Freeform 78">
            <a:extLst>
              <a:ext uri="{FF2B5EF4-FFF2-40B4-BE49-F238E27FC236}">
                <a16:creationId xmlns:a16="http://schemas.microsoft.com/office/drawing/2014/main" id="{75B89B48-070B-4490-89F0-55E4308296CF}"/>
              </a:ext>
            </a:extLst>
          </p:cNvPr>
          <p:cNvSpPr>
            <a:spLocks/>
          </p:cNvSpPr>
          <p:nvPr/>
        </p:nvSpPr>
        <p:spPr bwMode="auto">
          <a:xfrm>
            <a:off x="6257926" y="3024188"/>
            <a:ext cx="227013" cy="254000"/>
          </a:xfrm>
          <a:custGeom>
            <a:avLst/>
            <a:gdLst>
              <a:gd name="T0" fmla="*/ 116 w 143"/>
              <a:gd name="T1" fmla="*/ 107 h 160"/>
              <a:gd name="T2" fmla="*/ 100 w 143"/>
              <a:gd name="T3" fmla="*/ 113 h 160"/>
              <a:gd name="T4" fmla="*/ 53 w 143"/>
              <a:gd name="T5" fmla="*/ 85 h 160"/>
              <a:gd name="T6" fmla="*/ 54 w 143"/>
              <a:gd name="T7" fmla="*/ 80 h 160"/>
              <a:gd name="T8" fmla="*/ 53 w 143"/>
              <a:gd name="T9" fmla="*/ 76 h 160"/>
              <a:gd name="T10" fmla="*/ 100 w 143"/>
              <a:gd name="T11" fmla="*/ 48 h 160"/>
              <a:gd name="T12" fmla="*/ 116 w 143"/>
              <a:gd name="T13" fmla="*/ 54 h 160"/>
              <a:gd name="T14" fmla="*/ 143 w 143"/>
              <a:gd name="T15" fmla="*/ 27 h 160"/>
              <a:gd name="T16" fmla="*/ 116 w 143"/>
              <a:gd name="T17" fmla="*/ 0 h 160"/>
              <a:gd name="T18" fmla="*/ 89 w 143"/>
              <a:gd name="T19" fmla="*/ 27 h 160"/>
              <a:gd name="T20" fmla="*/ 90 w 143"/>
              <a:gd name="T21" fmla="*/ 31 h 160"/>
              <a:gd name="T22" fmla="*/ 43 w 143"/>
              <a:gd name="T23" fmla="*/ 59 h 160"/>
              <a:gd name="T24" fmla="*/ 27 w 143"/>
              <a:gd name="T25" fmla="*/ 54 h 160"/>
              <a:gd name="T26" fmla="*/ 0 w 143"/>
              <a:gd name="T27" fmla="*/ 80 h 160"/>
              <a:gd name="T28" fmla="*/ 27 w 143"/>
              <a:gd name="T29" fmla="*/ 107 h 160"/>
              <a:gd name="T30" fmla="*/ 43 w 143"/>
              <a:gd name="T31" fmla="*/ 101 h 160"/>
              <a:gd name="T32" fmla="*/ 90 w 143"/>
              <a:gd name="T33" fmla="*/ 129 h 160"/>
              <a:gd name="T34" fmla="*/ 89 w 143"/>
              <a:gd name="T35" fmla="*/ 134 h 160"/>
              <a:gd name="T36" fmla="*/ 116 w 143"/>
              <a:gd name="T37" fmla="*/ 160 h 160"/>
              <a:gd name="T38" fmla="*/ 143 w 143"/>
              <a:gd name="T39" fmla="*/ 134 h 160"/>
              <a:gd name="T40" fmla="*/ 116 w 143"/>
              <a:gd name="T41" fmla="*/ 10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3" h="160">
                <a:moveTo>
                  <a:pt x="116" y="107"/>
                </a:moveTo>
                <a:cubicBezTo>
                  <a:pt x="110" y="107"/>
                  <a:pt x="104" y="109"/>
                  <a:pt x="100" y="113"/>
                </a:cubicBezTo>
                <a:cubicBezTo>
                  <a:pt x="53" y="85"/>
                  <a:pt x="53" y="85"/>
                  <a:pt x="53" y="85"/>
                </a:cubicBezTo>
                <a:cubicBezTo>
                  <a:pt x="54" y="83"/>
                  <a:pt x="54" y="82"/>
                  <a:pt x="54" y="80"/>
                </a:cubicBezTo>
                <a:cubicBezTo>
                  <a:pt x="54" y="79"/>
                  <a:pt x="54" y="77"/>
                  <a:pt x="53" y="76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104" y="52"/>
                  <a:pt x="110" y="54"/>
                  <a:pt x="116" y="54"/>
                </a:cubicBezTo>
                <a:cubicBezTo>
                  <a:pt x="131" y="54"/>
                  <a:pt x="143" y="42"/>
                  <a:pt x="143" y="27"/>
                </a:cubicBezTo>
                <a:cubicBezTo>
                  <a:pt x="143" y="12"/>
                  <a:pt x="131" y="0"/>
                  <a:pt x="116" y="0"/>
                </a:cubicBezTo>
                <a:cubicBezTo>
                  <a:pt x="101" y="0"/>
                  <a:pt x="89" y="12"/>
                  <a:pt x="89" y="27"/>
                </a:cubicBezTo>
                <a:cubicBezTo>
                  <a:pt x="89" y="28"/>
                  <a:pt x="89" y="30"/>
                  <a:pt x="90" y="31"/>
                </a:cubicBezTo>
                <a:cubicBezTo>
                  <a:pt x="43" y="59"/>
                  <a:pt x="43" y="59"/>
                  <a:pt x="43" y="59"/>
                </a:cubicBezTo>
                <a:cubicBezTo>
                  <a:pt x="39" y="56"/>
                  <a:pt x="33" y="54"/>
                  <a:pt x="27" y="54"/>
                </a:cubicBezTo>
                <a:cubicBezTo>
                  <a:pt x="12" y="54"/>
                  <a:pt x="0" y="66"/>
                  <a:pt x="0" y="80"/>
                </a:cubicBezTo>
                <a:cubicBezTo>
                  <a:pt x="0" y="95"/>
                  <a:pt x="12" y="107"/>
                  <a:pt x="27" y="107"/>
                </a:cubicBezTo>
                <a:cubicBezTo>
                  <a:pt x="33" y="107"/>
                  <a:pt x="39" y="105"/>
                  <a:pt x="43" y="101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89" y="131"/>
                  <a:pt x="89" y="132"/>
                  <a:pt x="89" y="134"/>
                </a:cubicBezTo>
                <a:cubicBezTo>
                  <a:pt x="89" y="148"/>
                  <a:pt x="101" y="160"/>
                  <a:pt x="116" y="160"/>
                </a:cubicBezTo>
                <a:cubicBezTo>
                  <a:pt x="131" y="160"/>
                  <a:pt x="143" y="148"/>
                  <a:pt x="143" y="134"/>
                </a:cubicBezTo>
                <a:cubicBezTo>
                  <a:pt x="143" y="119"/>
                  <a:pt x="131" y="107"/>
                  <a:pt x="116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" name="Freeform 79">
            <a:extLst>
              <a:ext uri="{FF2B5EF4-FFF2-40B4-BE49-F238E27FC236}">
                <a16:creationId xmlns:a16="http://schemas.microsoft.com/office/drawing/2014/main" id="{E83DEC54-8ABA-4AEC-9A7D-49FDA81C02EB}"/>
              </a:ext>
            </a:extLst>
          </p:cNvPr>
          <p:cNvSpPr>
            <a:spLocks/>
          </p:cNvSpPr>
          <p:nvPr/>
        </p:nvSpPr>
        <p:spPr bwMode="auto">
          <a:xfrm>
            <a:off x="6265863" y="2473325"/>
            <a:ext cx="211138" cy="254000"/>
          </a:xfrm>
          <a:custGeom>
            <a:avLst/>
            <a:gdLst>
              <a:gd name="T0" fmla="*/ 133 w 133"/>
              <a:gd name="T1" fmla="*/ 116 h 160"/>
              <a:gd name="T2" fmla="*/ 132 w 133"/>
              <a:gd name="T3" fmla="*/ 118 h 160"/>
              <a:gd name="T4" fmla="*/ 77 w 133"/>
              <a:gd name="T5" fmla="*/ 160 h 160"/>
              <a:gd name="T6" fmla="*/ 76 w 133"/>
              <a:gd name="T7" fmla="*/ 160 h 160"/>
              <a:gd name="T8" fmla="*/ 74 w 133"/>
              <a:gd name="T9" fmla="*/ 160 h 160"/>
              <a:gd name="T10" fmla="*/ 74 w 133"/>
              <a:gd name="T11" fmla="*/ 157 h 160"/>
              <a:gd name="T12" fmla="*/ 85 w 133"/>
              <a:gd name="T13" fmla="*/ 129 h 160"/>
              <a:gd name="T14" fmla="*/ 85 w 133"/>
              <a:gd name="T15" fmla="*/ 128 h 160"/>
              <a:gd name="T16" fmla="*/ 83 w 133"/>
              <a:gd name="T17" fmla="*/ 128 h 160"/>
              <a:gd name="T18" fmla="*/ 83 w 133"/>
              <a:gd name="T19" fmla="*/ 128 h 160"/>
              <a:gd name="T20" fmla="*/ 60 w 133"/>
              <a:gd name="T21" fmla="*/ 128 h 160"/>
              <a:gd name="T22" fmla="*/ 0 w 133"/>
              <a:gd name="T23" fmla="*/ 68 h 160"/>
              <a:gd name="T24" fmla="*/ 0 w 133"/>
              <a:gd name="T25" fmla="*/ 60 h 160"/>
              <a:gd name="T26" fmla="*/ 60 w 133"/>
              <a:gd name="T27" fmla="*/ 0 h 160"/>
              <a:gd name="T28" fmla="*/ 120 w 133"/>
              <a:gd name="T29" fmla="*/ 0 h 160"/>
              <a:gd name="T30" fmla="*/ 120 w 133"/>
              <a:gd name="T31" fmla="*/ 28 h 160"/>
              <a:gd name="T32" fmla="*/ 60 w 133"/>
              <a:gd name="T33" fmla="*/ 28 h 160"/>
              <a:gd name="T34" fmla="*/ 28 w 133"/>
              <a:gd name="T35" fmla="*/ 60 h 160"/>
              <a:gd name="T36" fmla="*/ 28 w 133"/>
              <a:gd name="T37" fmla="*/ 68 h 160"/>
              <a:gd name="T38" fmla="*/ 60 w 133"/>
              <a:gd name="T39" fmla="*/ 100 h 160"/>
              <a:gd name="T40" fmla="*/ 84 w 133"/>
              <a:gd name="T41" fmla="*/ 100 h 160"/>
              <a:gd name="T42" fmla="*/ 74 w 133"/>
              <a:gd name="T43" fmla="*/ 74 h 160"/>
              <a:gd name="T44" fmla="*/ 74 w 133"/>
              <a:gd name="T45" fmla="*/ 72 h 160"/>
              <a:gd name="T46" fmla="*/ 77 w 133"/>
              <a:gd name="T47" fmla="*/ 72 h 160"/>
              <a:gd name="T48" fmla="*/ 132 w 133"/>
              <a:gd name="T49" fmla="*/ 114 h 160"/>
              <a:gd name="T50" fmla="*/ 133 w 133"/>
              <a:gd name="T51" fmla="*/ 1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3" h="160">
                <a:moveTo>
                  <a:pt x="133" y="116"/>
                </a:moveTo>
                <a:cubicBezTo>
                  <a:pt x="133" y="117"/>
                  <a:pt x="133" y="117"/>
                  <a:pt x="132" y="118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7" y="160"/>
                  <a:pt x="76" y="160"/>
                  <a:pt x="76" y="160"/>
                </a:cubicBezTo>
                <a:cubicBezTo>
                  <a:pt x="75" y="160"/>
                  <a:pt x="75" y="160"/>
                  <a:pt x="74" y="160"/>
                </a:cubicBezTo>
                <a:cubicBezTo>
                  <a:pt x="73" y="159"/>
                  <a:pt x="73" y="158"/>
                  <a:pt x="74" y="157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4" y="128"/>
                  <a:pt x="84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27" y="128"/>
                  <a:pt x="0" y="101"/>
                  <a:pt x="0" y="6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27" y="0"/>
                  <a:pt x="60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42" y="28"/>
                  <a:pt x="28" y="43"/>
                  <a:pt x="28" y="60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86"/>
                  <a:pt x="42" y="100"/>
                  <a:pt x="60" y="100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74" y="74"/>
                  <a:pt x="74" y="74"/>
                  <a:pt x="74" y="74"/>
                </a:cubicBezTo>
                <a:cubicBezTo>
                  <a:pt x="73" y="73"/>
                  <a:pt x="73" y="72"/>
                  <a:pt x="74" y="72"/>
                </a:cubicBezTo>
                <a:cubicBezTo>
                  <a:pt x="75" y="71"/>
                  <a:pt x="76" y="71"/>
                  <a:pt x="77" y="72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3" y="115"/>
                  <a:pt x="133" y="115"/>
                  <a:pt x="133" y="1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" name="Freeform 80">
            <a:extLst>
              <a:ext uri="{FF2B5EF4-FFF2-40B4-BE49-F238E27FC236}">
                <a16:creationId xmlns:a16="http://schemas.microsoft.com/office/drawing/2014/main" id="{2A014486-2D25-431E-A49E-464EC217EFFB}"/>
              </a:ext>
            </a:extLst>
          </p:cNvPr>
          <p:cNvSpPr>
            <a:spLocks/>
          </p:cNvSpPr>
          <p:nvPr/>
        </p:nvSpPr>
        <p:spPr bwMode="auto">
          <a:xfrm>
            <a:off x="6826251" y="2473325"/>
            <a:ext cx="190500" cy="254000"/>
          </a:xfrm>
          <a:custGeom>
            <a:avLst/>
            <a:gdLst>
              <a:gd name="T0" fmla="*/ 0 w 120"/>
              <a:gd name="T1" fmla="*/ 0 h 160"/>
              <a:gd name="T2" fmla="*/ 120 w 120"/>
              <a:gd name="T3" fmla="*/ 80 h 160"/>
              <a:gd name="T4" fmla="*/ 0 w 120"/>
              <a:gd name="T5" fmla="*/ 160 h 160"/>
              <a:gd name="T6" fmla="*/ 0 w 120"/>
              <a:gd name="T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60">
                <a:moveTo>
                  <a:pt x="0" y="0"/>
                </a:moveTo>
                <a:lnTo>
                  <a:pt x="120" y="80"/>
                </a:lnTo>
                <a:lnTo>
                  <a:pt x="0" y="16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7" name="Freeform 81">
            <a:extLst>
              <a:ext uri="{FF2B5EF4-FFF2-40B4-BE49-F238E27FC236}">
                <a16:creationId xmlns:a16="http://schemas.microsoft.com/office/drawing/2014/main" id="{E6F53803-C264-4BE6-B337-17ACDDD44A25}"/>
              </a:ext>
            </a:extLst>
          </p:cNvPr>
          <p:cNvSpPr>
            <a:spLocks noEditPoints="1"/>
          </p:cNvSpPr>
          <p:nvPr/>
        </p:nvSpPr>
        <p:spPr bwMode="auto">
          <a:xfrm>
            <a:off x="7893051" y="2471738"/>
            <a:ext cx="260350" cy="255588"/>
          </a:xfrm>
          <a:custGeom>
            <a:avLst/>
            <a:gdLst>
              <a:gd name="T0" fmla="*/ 73 w 164"/>
              <a:gd name="T1" fmla="*/ 48 h 161"/>
              <a:gd name="T2" fmla="*/ 73 w 164"/>
              <a:gd name="T3" fmla="*/ 48 h 161"/>
              <a:gd name="T4" fmla="*/ 63 w 164"/>
              <a:gd name="T5" fmla="*/ 12 h 161"/>
              <a:gd name="T6" fmla="*/ 29 w 164"/>
              <a:gd name="T7" fmla="*/ 3 h 161"/>
              <a:gd name="T8" fmla="*/ 49 w 164"/>
              <a:gd name="T9" fmla="*/ 24 h 161"/>
              <a:gd name="T10" fmla="*/ 44 w 164"/>
              <a:gd name="T11" fmla="*/ 44 h 161"/>
              <a:gd name="T12" fmla="*/ 24 w 164"/>
              <a:gd name="T13" fmla="*/ 49 h 161"/>
              <a:gd name="T14" fmla="*/ 3 w 164"/>
              <a:gd name="T15" fmla="*/ 29 h 161"/>
              <a:gd name="T16" fmla="*/ 13 w 164"/>
              <a:gd name="T17" fmla="*/ 63 h 161"/>
              <a:gd name="T18" fmla="*/ 49 w 164"/>
              <a:gd name="T19" fmla="*/ 72 h 161"/>
              <a:gd name="T20" fmla="*/ 49 w 164"/>
              <a:gd name="T21" fmla="*/ 72 h 161"/>
              <a:gd name="T22" fmla="*/ 133 w 164"/>
              <a:gd name="T23" fmla="*/ 156 h 161"/>
              <a:gd name="T24" fmla="*/ 145 w 164"/>
              <a:gd name="T25" fmla="*/ 161 h 161"/>
              <a:gd name="T26" fmla="*/ 157 w 164"/>
              <a:gd name="T27" fmla="*/ 156 h 161"/>
              <a:gd name="T28" fmla="*/ 157 w 164"/>
              <a:gd name="T29" fmla="*/ 132 h 161"/>
              <a:gd name="T30" fmla="*/ 73 w 164"/>
              <a:gd name="T31" fmla="*/ 48 h 161"/>
              <a:gd name="T32" fmla="*/ 147 w 164"/>
              <a:gd name="T33" fmla="*/ 153 h 161"/>
              <a:gd name="T34" fmla="*/ 140 w 164"/>
              <a:gd name="T35" fmla="*/ 147 h 161"/>
              <a:gd name="T36" fmla="*/ 147 w 164"/>
              <a:gd name="T37" fmla="*/ 140 h 161"/>
              <a:gd name="T38" fmla="*/ 153 w 164"/>
              <a:gd name="T39" fmla="*/ 147 h 161"/>
              <a:gd name="T40" fmla="*/ 147 w 164"/>
              <a:gd name="T41" fmla="*/ 1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4" h="161">
                <a:moveTo>
                  <a:pt x="73" y="48"/>
                </a:moveTo>
                <a:cubicBezTo>
                  <a:pt x="73" y="48"/>
                  <a:pt x="73" y="48"/>
                  <a:pt x="73" y="48"/>
                </a:cubicBezTo>
                <a:cubicBezTo>
                  <a:pt x="76" y="36"/>
                  <a:pt x="73" y="22"/>
                  <a:pt x="63" y="12"/>
                </a:cubicBezTo>
                <a:cubicBezTo>
                  <a:pt x="54" y="3"/>
                  <a:pt x="41" y="0"/>
                  <a:pt x="29" y="3"/>
                </a:cubicBezTo>
                <a:cubicBezTo>
                  <a:pt x="49" y="24"/>
                  <a:pt x="49" y="24"/>
                  <a:pt x="49" y="24"/>
                </a:cubicBezTo>
                <a:cubicBezTo>
                  <a:pt x="44" y="44"/>
                  <a:pt x="44" y="44"/>
                  <a:pt x="44" y="44"/>
                </a:cubicBezTo>
                <a:cubicBezTo>
                  <a:pt x="24" y="49"/>
                  <a:pt x="24" y="49"/>
                  <a:pt x="24" y="49"/>
                </a:cubicBezTo>
                <a:cubicBezTo>
                  <a:pt x="3" y="29"/>
                  <a:pt x="3" y="29"/>
                  <a:pt x="3" y="29"/>
                </a:cubicBezTo>
                <a:cubicBezTo>
                  <a:pt x="0" y="41"/>
                  <a:pt x="3" y="54"/>
                  <a:pt x="13" y="63"/>
                </a:cubicBezTo>
                <a:cubicBezTo>
                  <a:pt x="22" y="73"/>
                  <a:pt x="37" y="76"/>
                  <a:pt x="49" y="72"/>
                </a:cubicBezTo>
                <a:cubicBezTo>
                  <a:pt x="49" y="72"/>
                  <a:pt x="49" y="72"/>
                  <a:pt x="49" y="72"/>
                </a:cubicBezTo>
                <a:cubicBezTo>
                  <a:pt x="133" y="156"/>
                  <a:pt x="133" y="156"/>
                  <a:pt x="133" y="156"/>
                </a:cubicBezTo>
                <a:cubicBezTo>
                  <a:pt x="136" y="159"/>
                  <a:pt x="141" y="161"/>
                  <a:pt x="145" y="161"/>
                </a:cubicBezTo>
                <a:cubicBezTo>
                  <a:pt x="149" y="161"/>
                  <a:pt x="154" y="159"/>
                  <a:pt x="157" y="156"/>
                </a:cubicBezTo>
                <a:cubicBezTo>
                  <a:pt x="164" y="149"/>
                  <a:pt x="164" y="139"/>
                  <a:pt x="157" y="132"/>
                </a:cubicBezTo>
                <a:lnTo>
                  <a:pt x="73" y="48"/>
                </a:lnTo>
                <a:close/>
                <a:moveTo>
                  <a:pt x="147" y="153"/>
                </a:moveTo>
                <a:cubicBezTo>
                  <a:pt x="143" y="153"/>
                  <a:pt x="140" y="150"/>
                  <a:pt x="140" y="147"/>
                </a:cubicBezTo>
                <a:cubicBezTo>
                  <a:pt x="140" y="143"/>
                  <a:pt x="143" y="140"/>
                  <a:pt x="147" y="140"/>
                </a:cubicBezTo>
                <a:cubicBezTo>
                  <a:pt x="150" y="140"/>
                  <a:pt x="153" y="143"/>
                  <a:pt x="153" y="147"/>
                </a:cubicBezTo>
                <a:cubicBezTo>
                  <a:pt x="153" y="150"/>
                  <a:pt x="150" y="153"/>
                  <a:pt x="147" y="1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8" name="Freeform 82">
            <a:extLst>
              <a:ext uri="{FF2B5EF4-FFF2-40B4-BE49-F238E27FC236}">
                <a16:creationId xmlns:a16="http://schemas.microsoft.com/office/drawing/2014/main" id="{37716694-1B66-44E9-8EB0-A0C6CC1947ED}"/>
              </a:ext>
            </a:extLst>
          </p:cNvPr>
          <p:cNvSpPr>
            <a:spLocks/>
          </p:cNvSpPr>
          <p:nvPr/>
        </p:nvSpPr>
        <p:spPr bwMode="auto">
          <a:xfrm>
            <a:off x="7345363" y="2536825"/>
            <a:ext cx="254000" cy="127000"/>
          </a:xfrm>
          <a:custGeom>
            <a:avLst/>
            <a:gdLst>
              <a:gd name="T0" fmla="*/ 0 w 160"/>
              <a:gd name="T1" fmla="*/ 0 h 80"/>
              <a:gd name="T2" fmla="*/ 160 w 160"/>
              <a:gd name="T3" fmla="*/ 0 h 80"/>
              <a:gd name="T4" fmla="*/ 80 w 160"/>
              <a:gd name="T5" fmla="*/ 80 h 80"/>
              <a:gd name="T6" fmla="*/ 0 w 160"/>
              <a:gd name="T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0" h="80">
                <a:moveTo>
                  <a:pt x="0" y="0"/>
                </a:moveTo>
                <a:lnTo>
                  <a:pt x="160" y="0"/>
                </a:lnTo>
                <a:lnTo>
                  <a:pt x="80" y="8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83">
            <a:extLst>
              <a:ext uri="{FF2B5EF4-FFF2-40B4-BE49-F238E27FC236}">
                <a16:creationId xmlns:a16="http://schemas.microsoft.com/office/drawing/2014/main" id="{8160872C-3B06-4B1F-8E43-17FBDA3A116B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2511425"/>
            <a:ext cx="254000" cy="179388"/>
          </a:xfrm>
          <a:custGeom>
            <a:avLst/>
            <a:gdLst>
              <a:gd name="T0" fmla="*/ 159 w 160"/>
              <a:gd name="T1" fmla="*/ 86 h 113"/>
              <a:gd name="T2" fmla="*/ 160 w 160"/>
              <a:gd name="T3" fmla="*/ 87 h 113"/>
              <a:gd name="T4" fmla="*/ 159 w 160"/>
              <a:gd name="T5" fmla="*/ 88 h 113"/>
              <a:gd name="T6" fmla="*/ 127 w 160"/>
              <a:gd name="T7" fmla="*/ 112 h 113"/>
              <a:gd name="T8" fmla="*/ 126 w 160"/>
              <a:gd name="T9" fmla="*/ 112 h 113"/>
              <a:gd name="T10" fmla="*/ 125 w 160"/>
              <a:gd name="T11" fmla="*/ 111 h 113"/>
              <a:gd name="T12" fmla="*/ 131 w 160"/>
              <a:gd name="T13" fmla="*/ 97 h 113"/>
              <a:gd name="T14" fmla="*/ 83 w 160"/>
              <a:gd name="T15" fmla="*/ 78 h 113"/>
              <a:gd name="T16" fmla="*/ 92 w 160"/>
              <a:gd name="T17" fmla="*/ 65 h 113"/>
              <a:gd name="T18" fmla="*/ 96 w 160"/>
              <a:gd name="T19" fmla="*/ 60 h 113"/>
              <a:gd name="T20" fmla="*/ 131 w 160"/>
              <a:gd name="T21" fmla="*/ 76 h 113"/>
              <a:gd name="T22" fmla="*/ 125 w 160"/>
              <a:gd name="T23" fmla="*/ 62 h 113"/>
              <a:gd name="T24" fmla="*/ 126 w 160"/>
              <a:gd name="T25" fmla="*/ 61 h 113"/>
              <a:gd name="T26" fmla="*/ 126 w 160"/>
              <a:gd name="T27" fmla="*/ 61 h 113"/>
              <a:gd name="T28" fmla="*/ 127 w 160"/>
              <a:gd name="T29" fmla="*/ 61 h 113"/>
              <a:gd name="T30" fmla="*/ 159 w 160"/>
              <a:gd name="T31" fmla="*/ 86 h 113"/>
              <a:gd name="T32" fmla="*/ 33 w 160"/>
              <a:gd name="T33" fmla="*/ 52 h 113"/>
              <a:gd name="T34" fmla="*/ 33 w 160"/>
              <a:gd name="T35" fmla="*/ 52 h 113"/>
              <a:gd name="T36" fmla="*/ 34 w 160"/>
              <a:gd name="T37" fmla="*/ 52 h 113"/>
              <a:gd name="T38" fmla="*/ 35 w 160"/>
              <a:gd name="T39" fmla="*/ 51 h 113"/>
              <a:gd name="T40" fmla="*/ 29 w 160"/>
              <a:gd name="T41" fmla="*/ 37 h 113"/>
              <a:gd name="T42" fmla="*/ 64 w 160"/>
              <a:gd name="T43" fmla="*/ 53 h 113"/>
              <a:gd name="T44" fmla="*/ 68 w 160"/>
              <a:gd name="T45" fmla="*/ 48 h 113"/>
              <a:gd name="T46" fmla="*/ 77 w 160"/>
              <a:gd name="T47" fmla="*/ 36 h 113"/>
              <a:gd name="T48" fmla="*/ 29 w 160"/>
              <a:gd name="T49" fmla="*/ 16 h 113"/>
              <a:gd name="T50" fmla="*/ 35 w 160"/>
              <a:gd name="T51" fmla="*/ 2 h 113"/>
              <a:gd name="T52" fmla="*/ 34 w 160"/>
              <a:gd name="T53" fmla="*/ 1 h 113"/>
              <a:gd name="T54" fmla="*/ 33 w 160"/>
              <a:gd name="T55" fmla="*/ 1 h 113"/>
              <a:gd name="T56" fmla="*/ 0 w 160"/>
              <a:gd name="T57" fmla="*/ 25 h 113"/>
              <a:gd name="T58" fmla="*/ 0 w 160"/>
              <a:gd name="T59" fmla="*/ 26 h 113"/>
              <a:gd name="T60" fmla="*/ 0 w 160"/>
              <a:gd name="T61" fmla="*/ 27 h 113"/>
              <a:gd name="T62" fmla="*/ 33 w 160"/>
              <a:gd name="T63" fmla="*/ 52 h 113"/>
              <a:gd name="T64" fmla="*/ 89 w 160"/>
              <a:gd name="T65" fmla="*/ 63 h 113"/>
              <a:gd name="T66" fmla="*/ 130 w 160"/>
              <a:gd name="T67" fmla="*/ 37 h 113"/>
              <a:gd name="T68" fmla="*/ 125 w 160"/>
              <a:gd name="T69" fmla="*/ 51 h 113"/>
              <a:gd name="T70" fmla="*/ 126 w 160"/>
              <a:gd name="T71" fmla="*/ 52 h 113"/>
              <a:gd name="T72" fmla="*/ 126 w 160"/>
              <a:gd name="T73" fmla="*/ 52 h 113"/>
              <a:gd name="T74" fmla="*/ 127 w 160"/>
              <a:gd name="T75" fmla="*/ 52 h 113"/>
              <a:gd name="T76" fmla="*/ 159 w 160"/>
              <a:gd name="T77" fmla="*/ 27 h 113"/>
              <a:gd name="T78" fmla="*/ 160 w 160"/>
              <a:gd name="T79" fmla="*/ 26 h 113"/>
              <a:gd name="T80" fmla="*/ 159 w 160"/>
              <a:gd name="T81" fmla="*/ 25 h 113"/>
              <a:gd name="T82" fmla="*/ 127 w 160"/>
              <a:gd name="T83" fmla="*/ 1 h 113"/>
              <a:gd name="T84" fmla="*/ 126 w 160"/>
              <a:gd name="T85" fmla="*/ 1 h 113"/>
              <a:gd name="T86" fmla="*/ 125 w 160"/>
              <a:gd name="T87" fmla="*/ 2 h 113"/>
              <a:gd name="T88" fmla="*/ 131 w 160"/>
              <a:gd name="T89" fmla="*/ 16 h 113"/>
              <a:gd name="T90" fmla="*/ 71 w 160"/>
              <a:gd name="T91" fmla="*/ 51 h 113"/>
              <a:gd name="T92" fmla="*/ 29 w 160"/>
              <a:gd name="T93" fmla="*/ 76 h 113"/>
              <a:gd name="T94" fmla="*/ 35 w 160"/>
              <a:gd name="T95" fmla="*/ 62 h 113"/>
              <a:gd name="T96" fmla="*/ 34 w 160"/>
              <a:gd name="T97" fmla="*/ 61 h 113"/>
              <a:gd name="T98" fmla="*/ 33 w 160"/>
              <a:gd name="T99" fmla="*/ 61 h 113"/>
              <a:gd name="T100" fmla="*/ 33 w 160"/>
              <a:gd name="T101" fmla="*/ 61 h 113"/>
              <a:gd name="T102" fmla="*/ 0 w 160"/>
              <a:gd name="T103" fmla="*/ 86 h 113"/>
              <a:gd name="T104" fmla="*/ 0 w 160"/>
              <a:gd name="T105" fmla="*/ 87 h 113"/>
              <a:gd name="T106" fmla="*/ 0 w 160"/>
              <a:gd name="T107" fmla="*/ 88 h 113"/>
              <a:gd name="T108" fmla="*/ 33 w 160"/>
              <a:gd name="T109" fmla="*/ 112 h 113"/>
              <a:gd name="T110" fmla="*/ 34 w 160"/>
              <a:gd name="T111" fmla="*/ 112 h 113"/>
              <a:gd name="T112" fmla="*/ 35 w 160"/>
              <a:gd name="T113" fmla="*/ 111 h 113"/>
              <a:gd name="T114" fmla="*/ 29 w 160"/>
              <a:gd name="T115" fmla="*/ 97 h 113"/>
              <a:gd name="T116" fmla="*/ 89 w 160"/>
              <a:gd name="T117" fmla="*/ 63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13">
                <a:moveTo>
                  <a:pt x="159" y="86"/>
                </a:moveTo>
                <a:cubicBezTo>
                  <a:pt x="160" y="86"/>
                  <a:pt x="160" y="86"/>
                  <a:pt x="160" y="87"/>
                </a:cubicBezTo>
                <a:cubicBezTo>
                  <a:pt x="160" y="87"/>
                  <a:pt x="160" y="87"/>
                  <a:pt x="159" y="88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27" y="113"/>
                  <a:pt x="126" y="113"/>
                  <a:pt x="126" y="112"/>
                </a:cubicBezTo>
                <a:cubicBezTo>
                  <a:pt x="125" y="112"/>
                  <a:pt x="125" y="111"/>
                  <a:pt x="125" y="111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06" y="96"/>
                  <a:pt x="92" y="88"/>
                  <a:pt x="83" y="78"/>
                </a:cubicBezTo>
                <a:cubicBezTo>
                  <a:pt x="86" y="73"/>
                  <a:pt x="89" y="69"/>
                  <a:pt x="92" y="65"/>
                </a:cubicBezTo>
                <a:cubicBezTo>
                  <a:pt x="93" y="64"/>
                  <a:pt x="95" y="62"/>
                  <a:pt x="96" y="60"/>
                </a:cubicBezTo>
                <a:cubicBezTo>
                  <a:pt x="103" y="69"/>
                  <a:pt x="112" y="75"/>
                  <a:pt x="131" y="76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62"/>
                  <a:pt x="125" y="61"/>
                  <a:pt x="126" y="61"/>
                </a:cubicBezTo>
                <a:cubicBezTo>
                  <a:pt x="126" y="61"/>
                  <a:pt x="126" y="61"/>
                  <a:pt x="126" y="61"/>
                </a:cubicBezTo>
                <a:cubicBezTo>
                  <a:pt x="127" y="61"/>
                  <a:pt x="127" y="61"/>
                  <a:pt x="127" y="61"/>
                </a:cubicBezTo>
                <a:lnTo>
                  <a:pt x="159" y="86"/>
                </a:lnTo>
                <a:close/>
                <a:moveTo>
                  <a:pt x="33" y="52"/>
                </a:moveTo>
                <a:cubicBezTo>
                  <a:pt x="33" y="52"/>
                  <a:pt x="33" y="52"/>
                  <a:pt x="33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5" y="51"/>
                  <a:pt x="35" y="51"/>
                </a:cubicBezTo>
                <a:cubicBezTo>
                  <a:pt x="29" y="37"/>
                  <a:pt x="29" y="37"/>
                  <a:pt x="29" y="37"/>
                </a:cubicBezTo>
                <a:cubicBezTo>
                  <a:pt x="48" y="38"/>
                  <a:pt x="57" y="45"/>
                  <a:pt x="64" y="53"/>
                </a:cubicBezTo>
                <a:cubicBezTo>
                  <a:pt x="65" y="52"/>
                  <a:pt x="66" y="50"/>
                  <a:pt x="68" y="48"/>
                </a:cubicBezTo>
                <a:cubicBezTo>
                  <a:pt x="71" y="44"/>
                  <a:pt x="74" y="40"/>
                  <a:pt x="77" y="36"/>
                </a:cubicBezTo>
                <a:cubicBezTo>
                  <a:pt x="67" y="26"/>
                  <a:pt x="54" y="17"/>
                  <a:pt x="29" y="16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2"/>
                  <a:pt x="35" y="1"/>
                  <a:pt x="34" y="1"/>
                </a:cubicBezTo>
                <a:cubicBezTo>
                  <a:pt x="34" y="0"/>
                  <a:pt x="33" y="0"/>
                  <a:pt x="33" y="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0" y="27"/>
                  <a:pt x="0" y="27"/>
                </a:cubicBezTo>
                <a:lnTo>
                  <a:pt x="33" y="52"/>
                </a:lnTo>
                <a:close/>
                <a:moveTo>
                  <a:pt x="89" y="63"/>
                </a:moveTo>
                <a:cubicBezTo>
                  <a:pt x="98" y="50"/>
                  <a:pt x="106" y="39"/>
                  <a:pt x="130" y="37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5" y="51"/>
                  <a:pt x="125" y="52"/>
                  <a:pt x="126" y="52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59" y="27"/>
                  <a:pt x="159" y="27"/>
                  <a:pt x="159" y="27"/>
                </a:cubicBezTo>
                <a:cubicBezTo>
                  <a:pt x="160" y="27"/>
                  <a:pt x="160" y="27"/>
                  <a:pt x="160" y="26"/>
                </a:cubicBezTo>
                <a:cubicBezTo>
                  <a:pt x="160" y="26"/>
                  <a:pt x="160" y="26"/>
                  <a:pt x="159" y="25"/>
                </a:cubicBezTo>
                <a:cubicBezTo>
                  <a:pt x="127" y="1"/>
                  <a:pt x="127" y="1"/>
                  <a:pt x="127" y="1"/>
                </a:cubicBezTo>
                <a:cubicBezTo>
                  <a:pt x="127" y="0"/>
                  <a:pt x="126" y="0"/>
                  <a:pt x="126" y="1"/>
                </a:cubicBezTo>
                <a:cubicBezTo>
                  <a:pt x="125" y="1"/>
                  <a:pt x="125" y="2"/>
                  <a:pt x="125" y="2"/>
                </a:cubicBezTo>
                <a:cubicBezTo>
                  <a:pt x="131" y="16"/>
                  <a:pt x="131" y="16"/>
                  <a:pt x="131" y="16"/>
                </a:cubicBezTo>
                <a:cubicBezTo>
                  <a:pt x="95" y="18"/>
                  <a:pt x="82" y="36"/>
                  <a:pt x="71" y="51"/>
                </a:cubicBezTo>
                <a:cubicBezTo>
                  <a:pt x="62" y="64"/>
                  <a:pt x="54" y="75"/>
                  <a:pt x="29" y="76"/>
                </a:cubicBezTo>
                <a:cubicBezTo>
                  <a:pt x="35" y="62"/>
                  <a:pt x="35" y="62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4" y="61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6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3"/>
                  <a:pt x="34" y="113"/>
                  <a:pt x="34" y="112"/>
                </a:cubicBezTo>
                <a:cubicBezTo>
                  <a:pt x="35" y="112"/>
                  <a:pt x="35" y="111"/>
                  <a:pt x="35" y="111"/>
                </a:cubicBezTo>
                <a:cubicBezTo>
                  <a:pt x="29" y="97"/>
                  <a:pt x="29" y="97"/>
                  <a:pt x="29" y="97"/>
                </a:cubicBezTo>
                <a:cubicBezTo>
                  <a:pt x="65" y="96"/>
                  <a:pt x="78" y="78"/>
                  <a:pt x="89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Freeform 84">
            <a:extLst>
              <a:ext uri="{FF2B5EF4-FFF2-40B4-BE49-F238E27FC236}">
                <a16:creationId xmlns:a16="http://schemas.microsoft.com/office/drawing/2014/main" id="{0653746A-B38A-45E9-A48F-F4181CC14B80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2489200"/>
            <a:ext cx="254000" cy="222250"/>
          </a:xfrm>
          <a:custGeom>
            <a:avLst/>
            <a:gdLst>
              <a:gd name="T0" fmla="*/ 150 w 160"/>
              <a:gd name="T1" fmla="*/ 140 h 140"/>
              <a:gd name="T2" fmla="*/ 10 w 160"/>
              <a:gd name="T3" fmla="*/ 140 h 140"/>
              <a:gd name="T4" fmla="*/ 0 w 160"/>
              <a:gd name="T5" fmla="*/ 130 h 140"/>
              <a:gd name="T6" fmla="*/ 0 w 160"/>
              <a:gd name="T7" fmla="*/ 30 h 140"/>
              <a:gd name="T8" fmla="*/ 10 w 160"/>
              <a:gd name="T9" fmla="*/ 20 h 140"/>
              <a:gd name="T10" fmla="*/ 40 w 160"/>
              <a:gd name="T11" fmla="*/ 20 h 140"/>
              <a:gd name="T12" fmla="*/ 40 w 160"/>
              <a:gd name="T13" fmla="*/ 10 h 140"/>
              <a:gd name="T14" fmla="*/ 50 w 160"/>
              <a:gd name="T15" fmla="*/ 0 h 140"/>
              <a:gd name="T16" fmla="*/ 110 w 160"/>
              <a:gd name="T17" fmla="*/ 0 h 140"/>
              <a:gd name="T18" fmla="*/ 120 w 160"/>
              <a:gd name="T19" fmla="*/ 10 h 140"/>
              <a:gd name="T20" fmla="*/ 120 w 160"/>
              <a:gd name="T21" fmla="*/ 20 h 140"/>
              <a:gd name="T22" fmla="*/ 150 w 160"/>
              <a:gd name="T23" fmla="*/ 20 h 140"/>
              <a:gd name="T24" fmla="*/ 160 w 160"/>
              <a:gd name="T25" fmla="*/ 30 h 140"/>
              <a:gd name="T26" fmla="*/ 160 w 160"/>
              <a:gd name="T27" fmla="*/ 130 h 140"/>
              <a:gd name="T28" fmla="*/ 150 w 160"/>
              <a:gd name="T29" fmla="*/ 140 h 140"/>
              <a:gd name="T30" fmla="*/ 140 w 160"/>
              <a:gd name="T31" fmla="*/ 40 h 140"/>
              <a:gd name="T32" fmla="*/ 110 w 160"/>
              <a:gd name="T33" fmla="*/ 40 h 140"/>
              <a:gd name="T34" fmla="*/ 100 w 160"/>
              <a:gd name="T35" fmla="*/ 40 h 140"/>
              <a:gd name="T36" fmla="*/ 100 w 160"/>
              <a:gd name="T37" fmla="*/ 20 h 140"/>
              <a:gd name="T38" fmla="*/ 60 w 160"/>
              <a:gd name="T39" fmla="*/ 20 h 140"/>
              <a:gd name="T40" fmla="*/ 60 w 160"/>
              <a:gd name="T41" fmla="*/ 40 h 140"/>
              <a:gd name="T42" fmla="*/ 50 w 160"/>
              <a:gd name="T43" fmla="*/ 40 h 140"/>
              <a:gd name="T44" fmla="*/ 20 w 160"/>
              <a:gd name="T45" fmla="*/ 40 h 140"/>
              <a:gd name="T46" fmla="*/ 20 w 160"/>
              <a:gd name="T47" fmla="*/ 120 h 140"/>
              <a:gd name="T48" fmla="*/ 140 w 160"/>
              <a:gd name="T49" fmla="*/ 120 h 140"/>
              <a:gd name="T50" fmla="*/ 140 w 160"/>
              <a:gd name="T51" fmla="*/ 40 h 140"/>
              <a:gd name="T52" fmla="*/ 35 w 160"/>
              <a:gd name="T53" fmla="*/ 50 h 140"/>
              <a:gd name="T54" fmla="*/ 40 w 160"/>
              <a:gd name="T55" fmla="*/ 55 h 140"/>
              <a:gd name="T56" fmla="*/ 35 w 160"/>
              <a:gd name="T57" fmla="*/ 60 h 140"/>
              <a:gd name="T58" fmla="*/ 30 w 160"/>
              <a:gd name="T59" fmla="*/ 55 h 140"/>
              <a:gd name="T60" fmla="*/ 35 w 160"/>
              <a:gd name="T61" fmla="*/ 50 h 140"/>
              <a:gd name="T62" fmla="*/ 80 w 160"/>
              <a:gd name="T63" fmla="*/ 50 h 140"/>
              <a:gd name="T64" fmla="*/ 110 w 160"/>
              <a:gd name="T65" fmla="*/ 80 h 140"/>
              <a:gd name="T66" fmla="*/ 80 w 160"/>
              <a:gd name="T67" fmla="*/ 110 h 140"/>
              <a:gd name="T68" fmla="*/ 50 w 160"/>
              <a:gd name="T69" fmla="*/ 80 h 140"/>
              <a:gd name="T70" fmla="*/ 80 w 160"/>
              <a:gd name="T71" fmla="*/ 50 h 140"/>
              <a:gd name="T72" fmla="*/ 80 w 160"/>
              <a:gd name="T73" fmla="*/ 100 h 140"/>
              <a:gd name="T74" fmla="*/ 100 w 160"/>
              <a:gd name="T75" fmla="*/ 80 h 140"/>
              <a:gd name="T76" fmla="*/ 80 w 160"/>
              <a:gd name="T77" fmla="*/ 60 h 140"/>
              <a:gd name="T78" fmla="*/ 60 w 160"/>
              <a:gd name="T79" fmla="*/ 80 h 140"/>
              <a:gd name="T80" fmla="*/ 80 w 160"/>
              <a:gd name="T81" fmla="*/ 10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40">
                <a:moveTo>
                  <a:pt x="150" y="140"/>
                </a:moveTo>
                <a:cubicBezTo>
                  <a:pt x="10" y="140"/>
                  <a:pt x="10" y="140"/>
                  <a:pt x="10" y="140"/>
                </a:cubicBezTo>
                <a:cubicBezTo>
                  <a:pt x="4" y="140"/>
                  <a:pt x="0" y="136"/>
                  <a:pt x="0" y="1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5"/>
                  <a:pt x="4" y="20"/>
                  <a:pt x="10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5"/>
                  <a:pt x="44" y="0"/>
                  <a:pt x="5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5" y="0"/>
                  <a:pt x="120" y="5"/>
                  <a:pt x="120" y="1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50" y="20"/>
                  <a:pt x="150" y="20"/>
                  <a:pt x="150" y="20"/>
                </a:cubicBezTo>
                <a:cubicBezTo>
                  <a:pt x="155" y="20"/>
                  <a:pt x="160" y="25"/>
                  <a:pt x="160" y="30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36"/>
                  <a:pt x="155" y="140"/>
                  <a:pt x="150" y="140"/>
                </a:cubicBezTo>
                <a:close/>
                <a:moveTo>
                  <a:pt x="140" y="40"/>
                </a:moveTo>
                <a:cubicBezTo>
                  <a:pt x="110" y="40"/>
                  <a:pt x="110" y="40"/>
                  <a:pt x="11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40"/>
                  <a:pt x="60" y="40"/>
                  <a:pt x="60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140" y="120"/>
                  <a:pt x="140" y="120"/>
                  <a:pt x="140" y="120"/>
                </a:cubicBezTo>
                <a:lnTo>
                  <a:pt x="140" y="40"/>
                </a:lnTo>
                <a:close/>
                <a:moveTo>
                  <a:pt x="35" y="50"/>
                </a:moveTo>
                <a:cubicBezTo>
                  <a:pt x="38" y="50"/>
                  <a:pt x="40" y="53"/>
                  <a:pt x="40" y="55"/>
                </a:cubicBezTo>
                <a:cubicBezTo>
                  <a:pt x="40" y="58"/>
                  <a:pt x="38" y="60"/>
                  <a:pt x="35" y="60"/>
                </a:cubicBezTo>
                <a:cubicBezTo>
                  <a:pt x="32" y="60"/>
                  <a:pt x="30" y="58"/>
                  <a:pt x="30" y="55"/>
                </a:cubicBezTo>
                <a:cubicBezTo>
                  <a:pt x="30" y="53"/>
                  <a:pt x="32" y="50"/>
                  <a:pt x="35" y="50"/>
                </a:cubicBezTo>
                <a:close/>
                <a:moveTo>
                  <a:pt x="80" y="50"/>
                </a:moveTo>
                <a:cubicBezTo>
                  <a:pt x="96" y="50"/>
                  <a:pt x="110" y="64"/>
                  <a:pt x="110" y="80"/>
                </a:cubicBezTo>
                <a:cubicBezTo>
                  <a:pt x="110" y="97"/>
                  <a:pt x="96" y="110"/>
                  <a:pt x="80" y="110"/>
                </a:cubicBezTo>
                <a:cubicBezTo>
                  <a:pt x="63" y="110"/>
                  <a:pt x="50" y="97"/>
                  <a:pt x="50" y="80"/>
                </a:cubicBezTo>
                <a:cubicBezTo>
                  <a:pt x="50" y="64"/>
                  <a:pt x="63" y="50"/>
                  <a:pt x="80" y="50"/>
                </a:cubicBezTo>
                <a:close/>
                <a:moveTo>
                  <a:pt x="80" y="100"/>
                </a:moveTo>
                <a:cubicBezTo>
                  <a:pt x="91" y="100"/>
                  <a:pt x="100" y="91"/>
                  <a:pt x="100" y="80"/>
                </a:cubicBezTo>
                <a:cubicBezTo>
                  <a:pt x="100" y="69"/>
                  <a:pt x="91" y="60"/>
                  <a:pt x="80" y="60"/>
                </a:cubicBezTo>
                <a:cubicBezTo>
                  <a:pt x="69" y="60"/>
                  <a:pt x="60" y="69"/>
                  <a:pt x="60" y="80"/>
                </a:cubicBezTo>
                <a:cubicBezTo>
                  <a:pt x="60" y="91"/>
                  <a:pt x="69" y="100"/>
                  <a:pt x="80" y="1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1" name="Freeform 85">
            <a:extLst>
              <a:ext uri="{FF2B5EF4-FFF2-40B4-BE49-F238E27FC236}">
                <a16:creationId xmlns:a16="http://schemas.microsoft.com/office/drawing/2014/main" id="{E4E08780-5EE4-4F17-B6E7-83D3DBA77E06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2513013"/>
            <a:ext cx="254000" cy="177800"/>
          </a:xfrm>
          <a:custGeom>
            <a:avLst/>
            <a:gdLst>
              <a:gd name="T0" fmla="*/ 48 w 160"/>
              <a:gd name="T1" fmla="*/ 57 h 112"/>
              <a:gd name="T2" fmla="*/ 53 w 160"/>
              <a:gd name="T3" fmla="*/ 67 h 112"/>
              <a:gd name="T4" fmla="*/ 94 w 160"/>
              <a:gd name="T5" fmla="*/ 111 h 112"/>
              <a:gd name="T6" fmla="*/ 105 w 160"/>
              <a:gd name="T7" fmla="*/ 67 h 112"/>
              <a:gd name="T8" fmla="*/ 17 w 160"/>
              <a:gd name="T9" fmla="*/ 20 h 112"/>
              <a:gd name="T10" fmla="*/ 17 w 160"/>
              <a:gd name="T11" fmla="*/ 0 h 112"/>
              <a:gd name="T12" fmla="*/ 17 w 160"/>
              <a:gd name="T13" fmla="*/ 20 h 112"/>
              <a:gd name="T14" fmla="*/ 157 w 160"/>
              <a:gd name="T15" fmla="*/ 47 h 112"/>
              <a:gd name="T16" fmla="*/ 139 w 160"/>
              <a:gd name="T17" fmla="*/ 79 h 112"/>
              <a:gd name="T18" fmla="*/ 122 w 160"/>
              <a:gd name="T19" fmla="*/ 86 h 112"/>
              <a:gd name="T20" fmla="*/ 125 w 160"/>
              <a:gd name="T21" fmla="*/ 89 h 112"/>
              <a:gd name="T22" fmla="*/ 134 w 160"/>
              <a:gd name="T23" fmla="*/ 103 h 112"/>
              <a:gd name="T24" fmla="*/ 130 w 160"/>
              <a:gd name="T25" fmla="*/ 110 h 112"/>
              <a:gd name="T26" fmla="*/ 141 w 160"/>
              <a:gd name="T27" fmla="*/ 111 h 112"/>
              <a:gd name="T28" fmla="*/ 138 w 160"/>
              <a:gd name="T29" fmla="*/ 103 h 112"/>
              <a:gd name="T30" fmla="*/ 139 w 160"/>
              <a:gd name="T31" fmla="*/ 83 h 112"/>
              <a:gd name="T32" fmla="*/ 145 w 160"/>
              <a:gd name="T33" fmla="*/ 84 h 112"/>
              <a:gd name="T34" fmla="*/ 159 w 160"/>
              <a:gd name="T35" fmla="*/ 50 h 112"/>
              <a:gd name="T36" fmla="*/ 157 w 160"/>
              <a:gd name="T37" fmla="*/ 47 h 112"/>
              <a:gd name="T38" fmla="*/ 19 w 160"/>
              <a:gd name="T39" fmla="*/ 41 h 112"/>
              <a:gd name="T40" fmla="*/ 13 w 160"/>
              <a:gd name="T41" fmla="*/ 22 h 112"/>
              <a:gd name="T42" fmla="*/ 3 w 160"/>
              <a:gd name="T43" fmla="*/ 25 h 112"/>
              <a:gd name="T44" fmla="*/ 4 w 160"/>
              <a:gd name="T45" fmla="*/ 73 h 112"/>
              <a:gd name="T46" fmla="*/ 14 w 160"/>
              <a:gd name="T47" fmla="*/ 104 h 112"/>
              <a:gd name="T48" fmla="*/ 15 w 160"/>
              <a:gd name="T49" fmla="*/ 72 h 112"/>
              <a:gd name="T50" fmla="*/ 17 w 160"/>
              <a:gd name="T51" fmla="*/ 52 h 112"/>
              <a:gd name="T52" fmla="*/ 33 w 160"/>
              <a:gd name="T53" fmla="*/ 41 h 112"/>
              <a:gd name="T54" fmla="*/ 150 w 160"/>
              <a:gd name="T55" fmla="*/ 49 h 112"/>
              <a:gd name="T56" fmla="*/ 133 w 160"/>
              <a:gd name="T57" fmla="*/ 38 h 112"/>
              <a:gd name="T58" fmla="*/ 106 w 160"/>
              <a:gd name="T59" fmla="*/ 35 h 112"/>
              <a:gd name="T60" fmla="*/ 84 w 160"/>
              <a:gd name="T61" fmla="*/ 17 h 112"/>
              <a:gd name="T62" fmla="*/ 108 w 160"/>
              <a:gd name="T63" fmla="*/ 44 h 112"/>
              <a:gd name="T64" fmla="*/ 123 w 160"/>
              <a:gd name="T65" fmla="*/ 68 h 112"/>
              <a:gd name="T66" fmla="*/ 111 w 160"/>
              <a:gd name="T67" fmla="*/ 103 h 112"/>
              <a:gd name="T68" fmla="*/ 143 w 160"/>
              <a:gd name="T69" fmla="*/ 68 h 112"/>
              <a:gd name="T70" fmla="*/ 154 w 160"/>
              <a:gd name="T71" fmla="*/ 20 h 112"/>
              <a:gd name="T72" fmla="*/ 133 w 160"/>
              <a:gd name="T73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12">
                <a:moveTo>
                  <a:pt x="105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48" y="67"/>
                  <a:pt x="48" y="67"/>
                  <a:pt x="48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94" y="111"/>
                  <a:pt x="94" y="111"/>
                  <a:pt x="94" y="111"/>
                </a:cubicBezTo>
                <a:cubicBezTo>
                  <a:pt x="94" y="67"/>
                  <a:pt x="94" y="67"/>
                  <a:pt x="94" y="67"/>
                </a:cubicBezTo>
                <a:cubicBezTo>
                  <a:pt x="105" y="67"/>
                  <a:pt x="105" y="67"/>
                  <a:pt x="105" y="67"/>
                </a:cubicBezTo>
                <a:lnTo>
                  <a:pt x="105" y="57"/>
                </a:lnTo>
                <a:close/>
                <a:moveTo>
                  <a:pt x="17" y="20"/>
                </a:moveTo>
                <a:cubicBezTo>
                  <a:pt x="22" y="20"/>
                  <a:pt x="27" y="16"/>
                  <a:pt x="27" y="10"/>
                </a:cubicBezTo>
                <a:cubicBezTo>
                  <a:pt x="27" y="4"/>
                  <a:pt x="22" y="0"/>
                  <a:pt x="17" y="0"/>
                </a:cubicBezTo>
                <a:cubicBezTo>
                  <a:pt x="11" y="0"/>
                  <a:pt x="7" y="4"/>
                  <a:pt x="7" y="10"/>
                </a:cubicBezTo>
                <a:cubicBezTo>
                  <a:pt x="7" y="16"/>
                  <a:pt x="11" y="20"/>
                  <a:pt x="17" y="20"/>
                </a:cubicBezTo>
                <a:close/>
                <a:moveTo>
                  <a:pt x="157" y="47"/>
                </a:moveTo>
                <a:cubicBezTo>
                  <a:pt x="157" y="47"/>
                  <a:pt x="157" y="47"/>
                  <a:pt x="157" y="47"/>
                </a:cubicBezTo>
                <a:cubicBezTo>
                  <a:pt x="151" y="52"/>
                  <a:pt x="144" y="73"/>
                  <a:pt x="142" y="80"/>
                </a:cubicBezTo>
                <a:cubicBezTo>
                  <a:pt x="141" y="80"/>
                  <a:pt x="140" y="79"/>
                  <a:pt x="139" y="79"/>
                </a:cubicBezTo>
                <a:cubicBezTo>
                  <a:pt x="131" y="79"/>
                  <a:pt x="123" y="86"/>
                  <a:pt x="122" y="86"/>
                </a:cubicBezTo>
                <a:cubicBezTo>
                  <a:pt x="122" y="86"/>
                  <a:pt x="122" y="86"/>
                  <a:pt x="122" y="8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5" y="89"/>
                  <a:pt x="125" y="89"/>
                  <a:pt x="125" y="89"/>
                </a:cubicBezTo>
                <a:cubicBezTo>
                  <a:pt x="125" y="89"/>
                  <a:pt x="129" y="86"/>
                  <a:pt x="134" y="84"/>
                </a:cubicBezTo>
                <a:cubicBezTo>
                  <a:pt x="134" y="103"/>
                  <a:pt x="134" y="103"/>
                  <a:pt x="134" y="103"/>
                </a:cubicBezTo>
                <a:cubicBezTo>
                  <a:pt x="128" y="106"/>
                  <a:pt x="128" y="106"/>
                  <a:pt x="128" y="106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5" y="107"/>
                  <a:pt x="135" y="107"/>
                  <a:pt x="135" y="107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43" y="108"/>
                  <a:pt x="143" y="108"/>
                  <a:pt x="143" y="108"/>
                </a:cubicBezTo>
                <a:cubicBezTo>
                  <a:pt x="138" y="103"/>
                  <a:pt x="138" y="103"/>
                  <a:pt x="138" y="103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38" y="83"/>
                  <a:pt x="139" y="83"/>
                  <a:pt x="139" y="83"/>
                </a:cubicBezTo>
                <a:cubicBezTo>
                  <a:pt x="141" y="83"/>
                  <a:pt x="142" y="84"/>
                  <a:pt x="143" y="84"/>
                </a:cubicBezTo>
                <a:cubicBezTo>
                  <a:pt x="145" y="84"/>
                  <a:pt x="145" y="84"/>
                  <a:pt x="145" y="84"/>
                </a:cubicBezTo>
                <a:cubicBezTo>
                  <a:pt x="145" y="83"/>
                  <a:pt x="145" y="83"/>
                  <a:pt x="145" y="83"/>
                </a:cubicBezTo>
                <a:cubicBezTo>
                  <a:pt x="148" y="72"/>
                  <a:pt x="155" y="54"/>
                  <a:pt x="159" y="50"/>
                </a:cubicBezTo>
                <a:cubicBezTo>
                  <a:pt x="160" y="50"/>
                  <a:pt x="160" y="50"/>
                  <a:pt x="160" y="50"/>
                </a:cubicBezTo>
                <a:lnTo>
                  <a:pt x="157" y="47"/>
                </a:lnTo>
                <a:close/>
                <a:moveTo>
                  <a:pt x="33" y="41"/>
                </a:moveTo>
                <a:cubicBezTo>
                  <a:pt x="28" y="43"/>
                  <a:pt x="23" y="43"/>
                  <a:pt x="19" y="41"/>
                </a:cubicBezTo>
                <a:cubicBezTo>
                  <a:pt x="20" y="39"/>
                  <a:pt x="20" y="36"/>
                  <a:pt x="21" y="34"/>
                </a:cubicBezTo>
                <a:cubicBezTo>
                  <a:pt x="23" y="28"/>
                  <a:pt x="18" y="23"/>
                  <a:pt x="13" y="22"/>
                </a:cubicBezTo>
                <a:cubicBezTo>
                  <a:pt x="10" y="21"/>
                  <a:pt x="7" y="22"/>
                  <a:pt x="4" y="24"/>
                </a:cubicBezTo>
                <a:cubicBezTo>
                  <a:pt x="4" y="24"/>
                  <a:pt x="3" y="25"/>
                  <a:pt x="3" y="25"/>
                </a:cubicBezTo>
                <a:cubicBezTo>
                  <a:pt x="1" y="32"/>
                  <a:pt x="0" y="46"/>
                  <a:pt x="0" y="46"/>
                </a:cubicBezTo>
                <a:cubicBezTo>
                  <a:pt x="0" y="67"/>
                  <a:pt x="2" y="73"/>
                  <a:pt x="4" y="73"/>
                </a:cubicBezTo>
                <a:cubicBezTo>
                  <a:pt x="4" y="84"/>
                  <a:pt x="4" y="94"/>
                  <a:pt x="4" y="104"/>
                </a:cubicBezTo>
                <a:cubicBezTo>
                  <a:pt x="4" y="110"/>
                  <a:pt x="14" y="110"/>
                  <a:pt x="14" y="104"/>
                </a:cubicBezTo>
                <a:cubicBezTo>
                  <a:pt x="14" y="93"/>
                  <a:pt x="14" y="83"/>
                  <a:pt x="14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6" y="71"/>
                  <a:pt x="17" y="69"/>
                  <a:pt x="17" y="67"/>
                </a:cubicBezTo>
                <a:cubicBezTo>
                  <a:pt x="17" y="62"/>
                  <a:pt x="17" y="57"/>
                  <a:pt x="17" y="52"/>
                </a:cubicBezTo>
                <a:cubicBezTo>
                  <a:pt x="24" y="54"/>
                  <a:pt x="31" y="54"/>
                  <a:pt x="39" y="50"/>
                </a:cubicBezTo>
                <a:cubicBezTo>
                  <a:pt x="45" y="47"/>
                  <a:pt x="40" y="37"/>
                  <a:pt x="33" y="41"/>
                </a:cubicBezTo>
                <a:close/>
                <a:moveTo>
                  <a:pt x="143" y="68"/>
                </a:moveTo>
                <a:cubicBezTo>
                  <a:pt x="143" y="61"/>
                  <a:pt x="145" y="54"/>
                  <a:pt x="150" y="49"/>
                </a:cubicBezTo>
                <a:cubicBezTo>
                  <a:pt x="159" y="40"/>
                  <a:pt x="145" y="25"/>
                  <a:pt x="136" y="35"/>
                </a:cubicBezTo>
                <a:cubicBezTo>
                  <a:pt x="135" y="36"/>
                  <a:pt x="134" y="37"/>
                  <a:pt x="133" y="38"/>
                </a:cubicBezTo>
                <a:cubicBezTo>
                  <a:pt x="125" y="38"/>
                  <a:pt x="118" y="36"/>
                  <a:pt x="110" y="34"/>
                </a:cubicBezTo>
                <a:cubicBezTo>
                  <a:pt x="109" y="34"/>
                  <a:pt x="107" y="34"/>
                  <a:pt x="106" y="35"/>
                </a:cubicBezTo>
                <a:cubicBezTo>
                  <a:pt x="86" y="15"/>
                  <a:pt x="86" y="15"/>
                  <a:pt x="86" y="15"/>
                </a:cubicBezTo>
                <a:cubicBezTo>
                  <a:pt x="84" y="17"/>
                  <a:pt x="84" y="17"/>
                  <a:pt x="84" y="1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3" y="39"/>
                  <a:pt x="104" y="43"/>
                  <a:pt x="108" y="44"/>
                </a:cubicBezTo>
                <a:cubicBezTo>
                  <a:pt x="114" y="46"/>
                  <a:pt x="121" y="48"/>
                  <a:pt x="127" y="48"/>
                </a:cubicBezTo>
                <a:cubicBezTo>
                  <a:pt x="125" y="54"/>
                  <a:pt x="124" y="61"/>
                  <a:pt x="123" y="68"/>
                </a:cubicBezTo>
                <a:cubicBezTo>
                  <a:pt x="108" y="74"/>
                  <a:pt x="100" y="87"/>
                  <a:pt x="98" y="103"/>
                </a:cubicBezTo>
                <a:cubicBezTo>
                  <a:pt x="97" y="112"/>
                  <a:pt x="110" y="112"/>
                  <a:pt x="111" y="103"/>
                </a:cubicBezTo>
                <a:cubicBezTo>
                  <a:pt x="113" y="90"/>
                  <a:pt x="120" y="81"/>
                  <a:pt x="133" y="78"/>
                </a:cubicBezTo>
                <a:cubicBezTo>
                  <a:pt x="139" y="78"/>
                  <a:pt x="142" y="74"/>
                  <a:pt x="143" y="68"/>
                </a:cubicBezTo>
                <a:close/>
                <a:moveTo>
                  <a:pt x="143" y="31"/>
                </a:moveTo>
                <a:cubicBezTo>
                  <a:pt x="149" y="31"/>
                  <a:pt x="154" y="26"/>
                  <a:pt x="154" y="20"/>
                </a:cubicBezTo>
                <a:cubicBezTo>
                  <a:pt x="154" y="15"/>
                  <a:pt x="149" y="10"/>
                  <a:pt x="143" y="10"/>
                </a:cubicBezTo>
                <a:cubicBezTo>
                  <a:pt x="138" y="10"/>
                  <a:pt x="133" y="15"/>
                  <a:pt x="133" y="20"/>
                </a:cubicBezTo>
                <a:cubicBezTo>
                  <a:pt x="133" y="26"/>
                  <a:pt x="138" y="31"/>
                  <a:pt x="143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2" name="Freeform 86">
            <a:extLst>
              <a:ext uri="{FF2B5EF4-FFF2-40B4-BE49-F238E27FC236}">
                <a16:creationId xmlns:a16="http://schemas.microsoft.com/office/drawing/2014/main" id="{2F6A0F4A-92B3-4122-96E5-F034FF81CBA2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4133850"/>
            <a:ext cx="254000" cy="236538"/>
          </a:xfrm>
          <a:custGeom>
            <a:avLst/>
            <a:gdLst>
              <a:gd name="T0" fmla="*/ 124 w 160"/>
              <a:gd name="T1" fmla="*/ 34 h 149"/>
              <a:gd name="T2" fmla="*/ 133 w 160"/>
              <a:gd name="T3" fmla="*/ 3 h 149"/>
              <a:gd name="T4" fmla="*/ 116 w 160"/>
              <a:gd name="T5" fmla="*/ 1 h 149"/>
              <a:gd name="T6" fmla="*/ 98 w 160"/>
              <a:gd name="T7" fmla="*/ 8 h 149"/>
              <a:gd name="T8" fmla="*/ 81 w 160"/>
              <a:gd name="T9" fmla="*/ 33 h 149"/>
              <a:gd name="T10" fmla="*/ 63 w 160"/>
              <a:gd name="T11" fmla="*/ 8 h 149"/>
              <a:gd name="T12" fmla="*/ 45 w 160"/>
              <a:gd name="T13" fmla="*/ 1 h 149"/>
              <a:gd name="T14" fmla="*/ 28 w 160"/>
              <a:gd name="T15" fmla="*/ 3 h 149"/>
              <a:gd name="T16" fmla="*/ 37 w 160"/>
              <a:gd name="T17" fmla="*/ 34 h 149"/>
              <a:gd name="T18" fmla="*/ 48 w 160"/>
              <a:gd name="T19" fmla="*/ 41 h 149"/>
              <a:gd name="T20" fmla="*/ 79 w 160"/>
              <a:gd name="T21" fmla="*/ 41 h 149"/>
              <a:gd name="T22" fmla="*/ 82 w 160"/>
              <a:gd name="T23" fmla="*/ 41 h 149"/>
              <a:gd name="T24" fmla="*/ 113 w 160"/>
              <a:gd name="T25" fmla="*/ 41 h 149"/>
              <a:gd name="T26" fmla="*/ 124 w 160"/>
              <a:gd name="T27" fmla="*/ 34 h 149"/>
              <a:gd name="T28" fmla="*/ 48 w 160"/>
              <a:gd name="T29" fmla="*/ 26 h 149"/>
              <a:gd name="T30" fmla="*/ 39 w 160"/>
              <a:gd name="T31" fmla="*/ 18 h 149"/>
              <a:gd name="T32" fmla="*/ 36 w 160"/>
              <a:gd name="T33" fmla="*/ 14 h 149"/>
              <a:gd name="T34" fmla="*/ 37 w 160"/>
              <a:gd name="T35" fmla="*/ 14 h 149"/>
              <a:gd name="T36" fmla="*/ 67 w 160"/>
              <a:gd name="T37" fmla="*/ 33 h 149"/>
              <a:gd name="T38" fmla="*/ 48 w 160"/>
              <a:gd name="T39" fmla="*/ 26 h 149"/>
              <a:gd name="T40" fmla="*/ 124 w 160"/>
              <a:gd name="T41" fmla="*/ 14 h 149"/>
              <a:gd name="T42" fmla="*/ 125 w 160"/>
              <a:gd name="T43" fmla="*/ 14 h 149"/>
              <a:gd name="T44" fmla="*/ 122 w 160"/>
              <a:gd name="T45" fmla="*/ 18 h 149"/>
              <a:gd name="T46" fmla="*/ 113 w 160"/>
              <a:gd name="T47" fmla="*/ 26 h 149"/>
              <a:gd name="T48" fmla="*/ 94 w 160"/>
              <a:gd name="T49" fmla="*/ 33 h 149"/>
              <a:gd name="T50" fmla="*/ 124 w 160"/>
              <a:gd name="T51" fmla="*/ 14 h 149"/>
              <a:gd name="T52" fmla="*/ 95 w 160"/>
              <a:gd name="T53" fmla="*/ 149 h 149"/>
              <a:gd name="T54" fmla="*/ 160 w 160"/>
              <a:gd name="T55" fmla="*/ 149 h 149"/>
              <a:gd name="T56" fmla="*/ 160 w 160"/>
              <a:gd name="T57" fmla="*/ 110 h 149"/>
              <a:gd name="T58" fmla="*/ 95 w 160"/>
              <a:gd name="T59" fmla="*/ 110 h 149"/>
              <a:gd name="T60" fmla="*/ 95 w 160"/>
              <a:gd name="T61" fmla="*/ 149 h 149"/>
              <a:gd name="T62" fmla="*/ 100 w 160"/>
              <a:gd name="T63" fmla="*/ 45 h 149"/>
              <a:gd name="T64" fmla="*/ 95 w 160"/>
              <a:gd name="T65" fmla="*/ 45 h 149"/>
              <a:gd name="T66" fmla="*/ 95 w 160"/>
              <a:gd name="T67" fmla="*/ 46 h 149"/>
              <a:gd name="T68" fmla="*/ 95 w 160"/>
              <a:gd name="T69" fmla="*/ 85 h 149"/>
              <a:gd name="T70" fmla="*/ 160 w 160"/>
              <a:gd name="T71" fmla="*/ 85 h 149"/>
              <a:gd name="T72" fmla="*/ 160 w 160"/>
              <a:gd name="T73" fmla="*/ 45 h 149"/>
              <a:gd name="T74" fmla="*/ 100 w 160"/>
              <a:gd name="T75" fmla="*/ 45 h 149"/>
              <a:gd name="T76" fmla="*/ 0 w 160"/>
              <a:gd name="T77" fmla="*/ 45 h 149"/>
              <a:gd name="T78" fmla="*/ 0 w 160"/>
              <a:gd name="T79" fmla="*/ 85 h 149"/>
              <a:gd name="T80" fmla="*/ 66 w 160"/>
              <a:gd name="T81" fmla="*/ 85 h 149"/>
              <a:gd name="T82" fmla="*/ 66 w 160"/>
              <a:gd name="T83" fmla="*/ 46 h 149"/>
              <a:gd name="T84" fmla="*/ 66 w 160"/>
              <a:gd name="T85" fmla="*/ 45 h 149"/>
              <a:gd name="T86" fmla="*/ 61 w 160"/>
              <a:gd name="T87" fmla="*/ 45 h 149"/>
              <a:gd name="T88" fmla="*/ 0 w 160"/>
              <a:gd name="T89" fmla="*/ 45 h 149"/>
              <a:gd name="T90" fmla="*/ 0 w 160"/>
              <a:gd name="T91" fmla="*/ 149 h 149"/>
              <a:gd name="T92" fmla="*/ 66 w 160"/>
              <a:gd name="T93" fmla="*/ 149 h 149"/>
              <a:gd name="T94" fmla="*/ 66 w 160"/>
              <a:gd name="T95" fmla="*/ 110 h 149"/>
              <a:gd name="T96" fmla="*/ 0 w 160"/>
              <a:gd name="T97" fmla="*/ 110 h 149"/>
              <a:gd name="T98" fmla="*/ 0 w 160"/>
              <a:gd name="T99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49">
                <a:moveTo>
                  <a:pt x="124" y="34"/>
                </a:moveTo>
                <a:cubicBezTo>
                  <a:pt x="133" y="27"/>
                  <a:pt x="146" y="12"/>
                  <a:pt x="133" y="3"/>
                </a:cubicBezTo>
                <a:cubicBezTo>
                  <a:pt x="128" y="0"/>
                  <a:pt x="121" y="1"/>
                  <a:pt x="116" y="1"/>
                </a:cubicBezTo>
                <a:cubicBezTo>
                  <a:pt x="109" y="2"/>
                  <a:pt x="103" y="4"/>
                  <a:pt x="98" y="8"/>
                </a:cubicBezTo>
                <a:cubicBezTo>
                  <a:pt x="89" y="14"/>
                  <a:pt x="83" y="23"/>
                  <a:pt x="81" y="33"/>
                </a:cubicBezTo>
                <a:cubicBezTo>
                  <a:pt x="78" y="23"/>
                  <a:pt x="72" y="14"/>
                  <a:pt x="63" y="8"/>
                </a:cubicBezTo>
                <a:cubicBezTo>
                  <a:pt x="58" y="4"/>
                  <a:pt x="52" y="2"/>
                  <a:pt x="45" y="1"/>
                </a:cubicBezTo>
                <a:cubicBezTo>
                  <a:pt x="40" y="1"/>
                  <a:pt x="33" y="0"/>
                  <a:pt x="28" y="3"/>
                </a:cubicBezTo>
                <a:cubicBezTo>
                  <a:pt x="15" y="12"/>
                  <a:pt x="28" y="27"/>
                  <a:pt x="37" y="34"/>
                </a:cubicBezTo>
                <a:cubicBezTo>
                  <a:pt x="40" y="37"/>
                  <a:pt x="44" y="39"/>
                  <a:pt x="48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7" y="39"/>
                  <a:pt x="121" y="37"/>
                  <a:pt x="124" y="34"/>
                </a:cubicBezTo>
                <a:close/>
                <a:moveTo>
                  <a:pt x="48" y="26"/>
                </a:moveTo>
                <a:cubicBezTo>
                  <a:pt x="45" y="24"/>
                  <a:pt x="42" y="21"/>
                  <a:pt x="39" y="18"/>
                </a:cubicBezTo>
                <a:cubicBezTo>
                  <a:pt x="38" y="18"/>
                  <a:pt x="36" y="15"/>
                  <a:pt x="36" y="14"/>
                </a:cubicBezTo>
                <a:cubicBezTo>
                  <a:pt x="36" y="14"/>
                  <a:pt x="37" y="14"/>
                  <a:pt x="37" y="14"/>
                </a:cubicBezTo>
                <a:cubicBezTo>
                  <a:pt x="51" y="13"/>
                  <a:pt x="63" y="21"/>
                  <a:pt x="67" y="33"/>
                </a:cubicBezTo>
                <a:cubicBezTo>
                  <a:pt x="60" y="32"/>
                  <a:pt x="54" y="30"/>
                  <a:pt x="48" y="26"/>
                </a:cubicBezTo>
                <a:close/>
                <a:moveTo>
                  <a:pt x="124" y="14"/>
                </a:moveTo>
                <a:cubicBezTo>
                  <a:pt x="124" y="14"/>
                  <a:pt x="125" y="14"/>
                  <a:pt x="125" y="14"/>
                </a:cubicBezTo>
                <a:cubicBezTo>
                  <a:pt x="125" y="15"/>
                  <a:pt x="123" y="18"/>
                  <a:pt x="122" y="18"/>
                </a:cubicBezTo>
                <a:cubicBezTo>
                  <a:pt x="119" y="21"/>
                  <a:pt x="116" y="24"/>
                  <a:pt x="113" y="26"/>
                </a:cubicBezTo>
                <a:cubicBezTo>
                  <a:pt x="107" y="30"/>
                  <a:pt x="101" y="32"/>
                  <a:pt x="94" y="33"/>
                </a:cubicBezTo>
                <a:cubicBezTo>
                  <a:pt x="98" y="21"/>
                  <a:pt x="110" y="13"/>
                  <a:pt x="124" y="14"/>
                </a:cubicBezTo>
                <a:close/>
                <a:moveTo>
                  <a:pt x="95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95" y="110"/>
                  <a:pt x="95" y="110"/>
                  <a:pt x="95" y="110"/>
                </a:cubicBezTo>
                <a:lnTo>
                  <a:pt x="95" y="149"/>
                </a:lnTo>
                <a:close/>
                <a:moveTo>
                  <a:pt x="100" y="45"/>
                </a:moveTo>
                <a:cubicBezTo>
                  <a:pt x="95" y="45"/>
                  <a:pt x="95" y="45"/>
                  <a:pt x="95" y="45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85"/>
                  <a:pt x="95" y="85"/>
                  <a:pt x="95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0" y="45"/>
                  <a:pt x="160" y="45"/>
                  <a:pt x="160" y="45"/>
                </a:cubicBezTo>
                <a:lnTo>
                  <a:pt x="100" y="45"/>
                </a:lnTo>
                <a:close/>
                <a:moveTo>
                  <a:pt x="0" y="45"/>
                </a:moveTo>
                <a:cubicBezTo>
                  <a:pt x="0" y="85"/>
                  <a:pt x="0" y="85"/>
                  <a:pt x="0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46"/>
                  <a:pt x="66" y="46"/>
                  <a:pt x="66" y="46"/>
                </a:cubicBezTo>
                <a:cubicBezTo>
                  <a:pt x="66" y="45"/>
                  <a:pt x="66" y="45"/>
                  <a:pt x="66" y="45"/>
                </a:cubicBezTo>
                <a:cubicBezTo>
                  <a:pt x="61" y="45"/>
                  <a:pt x="61" y="45"/>
                  <a:pt x="61" y="45"/>
                </a:cubicBezTo>
                <a:lnTo>
                  <a:pt x="0" y="45"/>
                </a:lnTo>
                <a:close/>
                <a:moveTo>
                  <a:pt x="0" y="149"/>
                </a:moveTo>
                <a:cubicBezTo>
                  <a:pt x="66" y="149"/>
                  <a:pt x="66" y="149"/>
                  <a:pt x="66" y="149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0" y="110"/>
                  <a:pt x="0" y="110"/>
                  <a:pt x="0" y="110"/>
                </a:cubicBezTo>
                <a:lnTo>
                  <a:pt x="0" y="1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3" name="Freeform 87">
            <a:extLst>
              <a:ext uri="{FF2B5EF4-FFF2-40B4-BE49-F238E27FC236}">
                <a16:creationId xmlns:a16="http://schemas.microsoft.com/office/drawing/2014/main" id="{22EFA9DA-B23F-4112-94EE-A38F234E0FB5}"/>
              </a:ext>
            </a:extLst>
          </p:cNvPr>
          <p:cNvSpPr>
            <a:spLocks noEditPoints="1"/>
          </p:cNvSpPr>
          <p:nvPr/>
        </p:nvSpPr>
        <p:spPr bwMode="auto">
          <a:xfrm>
            <a:off x="7899401" y="4125913"/>
            <a:ext cx="246063" cy="254000"/>
          </a:xfrm>
          <a:custGeom>
            <a:avLst/>
            <a:gdLst>
              <a:gd name="T0" fmla="*/ 84 w 155"/>
              <a:gd name="T1" fmla="*/ 24 h 160"/>
              <a:gd name="T2" fmla="*/ 72 w 155"/>
              <a:gd name="T3" fmla="*/ 24 h 160"/>
              <a:gd name="T4" fmla="*/ 72 w 155"/>
              <a:gd name="T5" fmla="*/ 39 h 160"/>
              <a:gd name="T6" fmla="*/ 84 w 155"/>
              <a:gd name="T7" fmla="*/ 39 h 160"/>
              <a:gd name="T8" fmla="*/ 84 w 155"/>
              <a:gd name="T9" fmla="*/ 24 h 160"/>
              <a:gd name="T10" fmla="*/ 133 w 155"/>
              <a:gd name="T11" fmla="*/ 33 h 160"/>
              <a:gd name="T12" fmla="*/ 141 w 155"/>
              <a:gd name="T13" fmla="*/ 3 h 160"/>
              <a:gd name="T14" fmla="*/ 125 w 155"/>
              <a:gd name="T15" fmla="*/ 0 h 160"/>
              <a:gd name="T16" fmla="*/ 106 w 155"/>
              <a:gd name="T17" fmla="*/ 7 h 160"/>
              <a:gd name="T18" fmla="*/ 88 w 155"/>
              <a:gd name="T19" fmla="*/ 39 h 160"/>
              <a:gd name="T20" fmla="*/ 124 w 155"/>
              <a:gd name="T21" fmla="*/ 39 h 160"/>
              <a:gd name="T22" fmla="*/ 133 w 155"/>
              <a:gd name="T23" fmla="*/ 33 h 160"/>
              <a:gd name="T24" fmla="*/ 102 w 155"/>
              <a:gd name="T25" fmla="*/ 33 h 160"/>
              <a:gd name="T26" fmla="*/ 133 w 155"/>
              <a:gd name="T27" fmla="*/ 13 h 160"/>
              <a:gd name="T28" fmla="*/ 134 w 155"/>
              <a:gd name="T29" fmla="*/ 14 h 160"/>
              <a:gd name="T30" fmla="*/ 131 w 155"/>
              <a:gd name="T31" fmla="*/ 18 h 160"/>
              <a:gd name="T32" fmla="*/ 122 w 155"/>
              <a:gd name="T33" fmla="*/ 25 h 160"/>
              <a:gd name="T34" fmla="*/ 102 w 155"/>
              <a:gd name="T35" fmla="*/ 33 h 160"/>
              <a:gd name="T36" fmla="*/ 22 w 155"/>
              <a:gd name="T37" fmla="*/ 33 h 160"/>
              <a:gd name="T38" fmla="*/ 31 w 155"/>
              <a:gd name="T39" fmla="*/ 39 h 160"/>
              <a:gd name="T40" fmla="*/ 67 w 155"/>
              <a:gd name="T41" fmla="*/ 39 h 160"/>
              <a:gd name="T42" fmla="*/ 49 w 155"/>
              <a:gd name="T43" fmla="*/ 7 h 160"/>
              <a:gd name="T44" fmla="*/ 31 w 155"/>
              <a:gd name="T45" fmla="*/ 0 h 160"/>
              <a:gd name="T46" fmla="*/ 14 w 155"/>
              <a:gd name="T47" fmla="*/ 3 h 160"/>
              <a:gd name="T48" fmla="*/ 22 w 155"/>
              <a:gd name="T49" fmla="*/ 33 h 160"/>
              <a:gd name="T50" fmla="*/ 22 w 155"/>
              <a:gd name="T51" fmla="*/ 13 h 160"/>
              <a:gd name="T52" fmla="*/ 53 w 155"/>
              <a:gd name="T53" fmla="*/ 33 h 160"/>
              <a:gd name="T54" fmla="*/ 34 w 155"/>
              <a:gd name="T55" fmla="*/ 25 h 160"/>
              <a:gd name="T56" fmla="*/ 24 w 155"/>
              <a:gd name="T57" fmla="*/ 18 h 160"/>
              <a:gd name="T58" fmla="*/ 21 w 155"/>
              <a:gd name="T59" fmla="*/ 14 h 160"/>
              <a:gd name="T60" fmla="*/ 22 w 155"/>
              <a:gd name="T61" fmla="*/ 13 h 160"/>
              <a:gd name="T62" fmla="*/ 112 w 155"/>
              <a:gd name="T63" fmla="*/ 44 h 160"/>
              <a:gd name="T64" fmla="*/ 95 w 155"/>
              <a:gd name="T65" fmla="*/ 44 h 160"/>
              <a:gd name="T66" fmla="*/ 95 w 155"/>
              <a:gd name="T67" fmla="*/ 47 h 160"/>
              <a:gd name="T68" fmla="*/ 95 w 155"/>
              <a:gd name="T69" fmla="*/ 105 h 160"/>
              <a:gd name="T70" fmla="*/ 79 w 155"/>
              <a:gd name="T71" fmla="*/ 91 h 160"/>
              <a:gd name="T72" fmla="*/ 62 w 155"/>
              <a:gd name="T73" fmla="*/ 105 h 160"/>
              <a:gd name="T74" fmla="*/ 62 w 155"/>
              <a:gd name="T75" fmla="*/ 47 h 160"/>
              <a:gd name="T76" fmla="*/ 62 w 155"/>
              <a:gd name="T77" fmla="*/ 44 h 160"/>
              <a:gd name="T78" fmla="*/ 43 w 155"/>
              <a:gd name="T79" fmla="*/ 44 h 160"/>
              <a:gd name="T80" fmla="*/ 5 w 155"/>
              <a:gd name="T81" fmla="*/ 44 h 160"/>
              <a:gd name="T82" fmla="*/ 5 w 155"/>
              <a:gd name="T83" fmla="*/ 160 h 160"/>
              <a:gd name="T84" fmla="*/ 151 w 155"/>
              <a:gd name="T85" fmla="*/ 160 h 160"/>
              <a:gd name="T86" fmla="*/ 151 w 155"/>
              <a:gd name="T87" fmla="*/ 44 h 160"/>
              <a:gd name="T88" fmla="*/ 112 w 155"/>
              <a:gd name="T89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5" h="160">
                <a:moveTo>
                  <a:pt x="84" y="24"/>
                </a:moveTo>
                <a:cubicBezTo>
                  <a:pt x="84" y="15"/>
                  <a:pt x="72" y="15"/>
                  <a:pt x="72" y="24"/>
                </a:cubicBezTo>
                <a:cubicBezTo>
                  <a:pt x="72" y="39"/>
                  <a:pt x="72" y="39"/>
                  <a:pt x="72" y="39"/>
                </a:cubicBezTo>
                <a:cubicBezTo>
                  <a:pt x="84" y="39"/>
                  <a:pt x="84" y="39"/>
                  <a:pt x="84" y="39"/>
                </a:cubicBezTo>
                <a:lnTo>
                  <a:pt x="84" y="24"/>
                </a:lnTo>
                <a:close/>
                <a:moveTo>
                  <a:pt x="133" y="33"/>
                </a:moveTo>
                <a:cubicBezTo>
                  <a:pt x="142" y="26"/>
                  <a:pt x="155" y="12"/>
                  <a:pt x="141" y="3"/>
                </a:cubicBezTo>
                <a:cubicBezTo>
                  <a:pt x="137" y="0"/>
                  <a:pt x="130" y="0"/>
                  <a:pt x="125" y="0"/>
                </a:cubicBezTo>
                <a:cubicBezTo>
                  <a:pt x="118" y="1"/>
                  <a:pt x="112" y="4"/>
                  <a:pt x="106" y="7"/>
                </a:cubicBezTo>
                <a:cubicBezTo>
                  <a:pt x="95" y="14"/>
                  <a:pt x="89" y="26"/>
                  <a:pt x="88" y="39"/>
                </a:cubicBezTo>
                <a:cubicBezTo>
                  <a:pt x="124" y="39"/>
                  <a:pt x="124" y="39"/>
                  <a:pt x="124" y="39"/>
                </a:cubicBezTo>
                <a:cubicBezTo>
                  <a:pt x="127" y="37"/>
                  <a:pt x="130" y="35"/>
                  <a:pt x="133" y="33"/>
                </a:cubicBezTo>
                <a:close/>
                <a:moveTo>
                  <a:pt x="102" y="33"/>
                </a:moveTo>
                <a:cubicBezTo>
                  <a:pt x="107" y="20"/>
                  <a:pt x="119" y="12"/>
                  <a:pt x="133" y="13"/>
                </a:cubicBezTo>
                <a:cubicBezTo>
                  <a:pt x="133" y="13"/>
                  <a:pt x="134" y="14"/>
                  <a:pt x="134" y="14"/>
                </a:cubicBezTo>
                <a:cubicBezTo>
                  <a:pt x="133" y="15"/>
                  <a:pt x="131" y="17"/>
                  <a:pt x="131" y="18"/>
                </a:cubicBezTo>
                <a:cubicBezTo>
                  <a:pt x="128" y="21"/>
                  <a:pt x="125" y="23"/>
                  <a:pt x="122" y="25"/>
                </a:cubicBezTo>
                <a:cubicBezTo>
                  <a:pt x="116" y="29"/>
                  <a:pt x="109" y="32"/>
                  <a:pt x="102" y="33"/>
                </a:cubicBezTo>
                <a:close/>
                <a:moveTo>
                  <a:pt x="22" y="33"/>
                </a:moveTo>
                <a:cubicBezTo>
                  <a:pt x="25" y="35"/>
                  <a:pt x="28" y="37"/>
                  <a:pt x="31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6" y="26"/>
                  <a:pt x="60" y="14"/>
                  <a:pt x="49" y="7"/>
                </a:cubicBezTo>
                <a:cubicBezTo>
                  <a:pt x="43" y="4"/>
                  <a:pt x="37" y="1"/>
                  <a:pt x="31" y="0"/>
                </a:cubicBezTo>
                <a:cubicBezTo>
                  <a:pt x="25" y="0"/>
                  <a:pt x="18" y="0"/>
                  <a:pt x="14" y="3"/>
                </a:cubicBezTo>
                <a:cubicBezTo>
                  <a:pt x="0" y="12"/>
                  <a:pt x="13" y="26"/>
                  <a:pt x="22" y="33"/>
                </a:cubicBezTo>
                <a:close/>
                <a:moveTo>
                  <a:pt x="22" y="13"/>
                </a:moveTo>
                <a:cubicBezTo>
                  <a:pt x="36" y="12"/>
                  <a:pt x="48" y="20"/>
                  <a:pt x="53" y="33"/>
                </a:cubicBezTo>
                <a:cubicBezTo>
                  <a:pt x="46" y="32"/>
                  <a:pt x="39" y="29"/>
                  <a:pt x="34" y="25"/>
                </a:cubicBezTo>
                <a:cubicBezTo>
                  <a:pt x="30" y="23"/>
                  <a:pt x="27" y="21"/>
                  <a:pt x="24" y="18"/>
                </a:cubicBezTo>
                <a:cubicBezTo>
                  <a:pt x="24" y="17"/>
                  <a:pt x="22" y="15"/>
                  <a:pt x="21" y="14"/>
                </a:cubicBezTo>
                <a:cubicBezTo>
                  <a:pt x="22" y="14"/>
                  <a:pt x="22" y="13"/>
                  <a:pt x="22" y="13"/>
                </a:cubicBezTo>
                <a:close/>
                <a:moveTo>
                  <a:pt x="112" y="44"/>
                </a:moveTo>
                <a:cubicBezTo>
                  <a:pt x="95" y="44"/>
                  <a:pt x="95" y="44"/>
                  <a:pt x="95" y="44"/>
                </a:cubicBezTo>
                <a:cubicBezTo>
                  <a:pt x="95" y="47"/>
                  <a:pt x="95" y="47"/>
                  <a:pt x="95" y="47"/>
                </a:cubicBezTo>
                <a:cubicBezTo>
                  <a:pt x="95" y="105"/>
                  <a:pt x="95" y="105"/>
                  <a:pt x="95" y="105"/>
                </a:cubicBezTo>
                <a:cubicBezTo>
                  <a:pt x="79" y="91"/>
                  <a:pt x="79" y="91"/>
                  <a:pt x="79" y="91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4"/>
                  <a:pt x="62" y="44"/>
                  <a:pt x="62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160"/>
                  <a:pt x="5" y="160"/>
                  <a:pt x="5" y="160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44"/>
                  <a:pt x="151" y="44"/>
                  <a:pt x="151" y="44"/>
                </a:cubicBezTo>
                <a:lnTo>
                  <a:pt x="112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4" name="Freeform 88">
            <a:extLst>
              <a:ext uri="{FF2B5EF4-FFF2-40B4-BE49-F238E27FC236}">
                <a16:creationId xmlns:a16="http://schemas.microsoft.com/office/drawing/2014/main" id="{06200620-08BE-4D0D-9B9C-96D370961A54}"/>
              </a:ext>
            </a:extLst>
          </p:cNvPr>
          <p:cNvSpPr>
            <a:spLocks noEditPoints="1"/>
          </p:cNvSpPr>
          <p:nvPr/>
        </p:nvSpPr>
        <p:spPr bwMode="auto">
          <a:xfrm>
            <a:off x="11241088" y="4125913"/>
            <a:ext cx="166688" cy="254000"/>
          </a:xfrm>
          <a:custGeom>
            <a:avLst/>
            <a:gdLst>
              <a:gd name="T0" fmla="*/ 0 w 105"/>
              <a:gd name="T1" fmla="*/ 160 h 160"/>
              <a:gd name="T2" fmla="*/ 105 w 105"/>
              <a:gd name="T3" fmla="*/ 160 h 160"/>
              <a:gd name="T4" fmla="*/ 105 w 105"/>
              <a:gd name="T5" fmla="*/ 64 h 160"/>
              <a:gd name="T6" fmla="*/ 0 w 105"/>
              <a:gd name="T7" fmla="*/ 64 h 160"/>
              <a:gd name="T8" fmla="*/ 0 w 105"/>
              <a:gd name="T9" fmla="*/ 160 h 160"/>
              <a:gd name="T10" fmla="*/ 87 w 105"/>
              <a:gd name="T11" fmla="*/ 27 h 160"/>
              <a:gd name="T12" fmla="*/ 87 w 105"/>
              <a:gd name="T13" fmla="*/ 25 h 160"/>
              <a:gd name="T14" fmla="*/ 87 w 105"/>
              <a:gd name="T15" fmla="*/ 23 h 160"/>
              <a:gd name="T16" fmla="*/ 87 w 105"/>
              <a:gd name="T17" fmla="*/ 0 h 160"/>
              <a:gd name="T18" fmla="*/ 19 w 105"/>
              <a:gd name="T19" fmla="*/ 0 h 160"/>
              <a:gd name="T20" fmla="*/ 19 w 105"/>
              <a:gd name="T21" fmla="*/ 23 h 160"/>
              <a:gd name="T22" fmla="*/ 19 w 105"/>
              <a:gd name="T23" fmla="*/ 25 h 160"/>
              <a:gd name="T24" fmla="*/ 19 w 105"/>
              <a:gd name="T25" fmla="*/ 27 h 160"/>
              <a:gd name="T26" fmla="*/ 0 w 105"/>
              <a:gd name="T27" fmla="*/ 27 h 160"/>
              <a:gd name="T28" fmla="*/ 0 w 105"/>
              <a:gd name="T29" fmla="*/ 60 h 160"/>
              <a:gd name="T30" fmla="*/ 105 w 105"/>
              <a:gd name="T31" fmla="*/ 60 h 160"/>
              <a:gd name="T32" fmla="*/ 105 w 105"/>
              <a:gd name="T33" fmla="*/ 27 h 160"/>
              <a:gd name="T34" fmla="*/ 87 w 105"/>
              <a:gd name="T35" fmla="*/ 27 h 160"/>
              <a:gd name="T36" fmla="*/ 73 w 105"/>
              <a:gd name="T37" fmla="*/ 23 h 160"/>
              <a:gd name="T38" fmla="*/ 73 w 105"/>
              <a:gd name="T39" fmla="*/ 25 h 160"/>
              <a:gd name="T40" fmla="*/ 73 w 105"/>
              <a:gd name="T41" fmla="*/ 27 h 160"/>
              <a:gd name="T42" fmla="*/ 32 w 105"/>
              <a:gd name="T43" fmla="*/ 27 h 160"/>
              <a:gd name="T44" fmla="*/ 32 w 105"/>
              <a:gd name="T45" fmla="*/ 25 h 160"/>
              <a:gd name="T46" fmla="*/ 32 w 105"/>
              <a:gd name="T47" fmla="*/ 23 h 160"/>
              <a:gd name="T48" fmla="*/ 32 w 105"/>
              <a:gd name="T49" fmla="*/ 14 h 160"/>
              <a:gd name="T50" fmla="*/ 73 w 105"/>
              <a:gd name="T51" fmla="*/ 14 h 160"/>
              <a:gd name="T52" fmla="*/ 73 w 105"/>
              <a:gd name="T53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" h="160">
                <a:moveTo>
                  <a:pt x="0" y="160"/>
                </a:moveTo>
                <a:lnTo>
                  <a:pt x="105" y="160"/>
                </a:lnTo>
                <a:lnTo>
                  <a:pt x="105" y="64"/>
                </a:lnTo>
                <a:lnTo>
                  <a:pt x="0" y="64"/>
                </a:lnTo>
                <a:lnTo>
                  <a:pt x="0" y="160"/>
                </a:lnTo>
                <a:close/>
                <a:moveTo>
                  <a:pt x="87" y="27"/>
                </a:moveTo>
                <a:lnTo>
                  <a:pt x="87" y="25"/>
                </a:lnTo>
                <a:lnTo>
                  <a:pt x="87" y="23"/>
                </a:lnTo>
                <a:lnTo>
                  <a:pt x="87" y="0"/>
                </a:lnTo>
                <a:lnTo>
                  <a:pt x="19" y="0"/>
                </a:lnTo>
                <a:lnTo>
                  <a:pt x="19" y="23"/>
                </a:lnTo>
                <a:lnTo>
                  <a:pt x="19" y="25"/>
                </a:lnTo>
                <a:lnTo>
                  <a:pt x="19" y="27"/>
                </a:lnTo>
                <a:lnTo>
                  <a:pt x="0" y="27"/>
                </a:lnTo>
                <a:lnTo>
                  <a:pt x="0" y="60"/>
                </a:lnTo>
                <a:lnTo>
                  <a:pt x="105" y="60"/>
                </a:lnTo>
                <a:lnTo>
                  <a:pt x="105" y="27"/>
                </a:lnTo>
                <a:lnTo>
                  <a:pt x="87" y="27"/>
                </a:lnTo>
                <a:close/>
                <a:moveTo>
                  <a:pt x="73" y="23"/>
                </a:moveTo>
                <a:lnTo>
                  <a:pt x="73" y="25"/>
                </a:lnTo>
                <a:lnTo>
                  <a:pt x="73" y="27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14"/>
                </a:lnTo>
                <a:lnTo>
                  <a:pt x="73" y="14"/>
                </a:lnTo>
                <a:lnTo>
                  <a:pt x="73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Freeform 89">
            <a:extLst>
              <a:ext uri="{FF2B5EF4-FFF2-40B4-BE49-F238E27FC236}">
                <a16:creationId xmlns:a16="http://schemas.microsoft.com/office/drawing/2014/main" id="{552950E6-B1E9-42A7-8C83-5A05A5B1CBF0}"/>
              </a:ext>
            </a:extLst>
          </p:cNvPr>
          <p:cNvSpPr>
            <a:spLocks noEditPoints="1"/>
          </p:cNvSpPr>
          <p:nvPr/>
        </p:nvSpPr>
        <p:spPr bwMode="auto">
          <a:xfrm>
            <a:off x="7354888" y="4125913"/>
            <a:ext cx="234950" cy="254000"/>
          </a:xfrm>
          <a:custGeom>
            <a:avLst/>
            <a:gdLst>
              <a:gd name="T0" fmla="*/ 109 w 148"/>
              <a:gd name="T1" fmla="*/ 21 h 160"/>
              <a:gd name="T2" fmla="*/ 106 w 148"/>
              <a:gd name="T3" fmla="*/ 36 h 160"/>
              <a:gd name="T4" fmla="*/ 134 w 148"/>
              <a:gd name="T5" fmla="*/ 86 h 160"/>
              <a:gd name="T6" fmla="*/ 74 w 148"/>
              <a:gd name="T7" fmla="*/ 145 h 160"/>
              <a:gd name="T8" fmla="*/ 15 w 148"/>
              <a:gd name="T9" fmla="*/ 86 h 160"/>
              <a:gd name="T10" fmla="*/ 42 w 148"/>
              <a:gd name="T11" fmla="*/ 36 h 160"/>
              <a:gd name="T12" fmla="*/ 39 w 148"/>
              <a:gd name="T13" fmla="*/ 21 h 160"/>
              <a:gd name="T14" fmla="*/ 0 w 148"/>
              <a:gd name="T15" fmla="*/ 86 h 160"/>
              <a:gd name="T16" fmla="*/ 74 w 148"/>
              <a:gd name="T17" fmla="*/ 160 h 160"/>
              <a:gd name="T18" fmla="*/ 148 w 148"/>
              <a:gd name="T19" fmla="*/ 86 h 160"/>
              <a:gd name="T20" fmla="*/ 109 w 148"/>
              <a:gd name="T21" fmla="*/ 21 h 160"/>
              <a:gd name="T22" fmla="*/ 47 w 148"/>
              <a:gd name="T23" fmla="*/ 33 h 160"/>
              <a:gd name="T24" fmla="*/ 48 w 148"/>
              <a:gd name="T25" fmla="*/ 39 h 160"/>
              <a:gd name="T26" fmla="*/ 100 w 148"/>
              <a:gd name="T27" fmla="*/ 39 h 160"/>
              <a:gd name="T28" fmla="*/ 102 w 148"/>
              <a:gd name="T29" fmla="*/ 33 h 160"/>
              <a:gd name="T30" fmla="*/ 105 w 148"/>
              <a:gd name="T31" fmla="*/ 18 h 160"/>
              <a:gd name="T32" fmla="*/ 109 w 148"/>
              <a:gd name="T33" fmla="*/ 0 h 160"/>
              <a:gd name="T34" fmla="*/ 109 w 148"/>
              <a:gd name="T35" fmla="*/ 0 h 160"/>
              <a:gd name="T36" fmla="*/ 38 w 148"/>
              <a:gd name="T37" fmla="*/ 0 h 160"/>
              <a:gd name="T38" fmla="*/ 43 w 148"/>
              <a:gd name="T39" fmla="*/ 19 h 160"/>
              <a:gd name="T40" fmla="*/ 47 w 148"/>
              <a:gd name="T41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8" h="160">
                <a:moveTo>
                  <a:pt x="109" y="21"/>
                </a:moveTo>
                <a:cubicBezTo>
                  <a:pt x="106" y="36"/>
                  <a:pt x="106" y="36"/>
                  <a:pt x="106" y="36"/>
                </a:cubicBezTo>
                <a:cubicBezTo>
                  <a:pt x="123" y="46"/>
                  <a:pt x="134" y="65"/>
                  <a:pt x="134" y="86"/>
                </a:cubicBezTo>
                <a:cubicBezTo>
                  <a:pt x="134" y="119"/>
                  <a:pt x="107" y="145"/>
                  <a:pt x="74" y="145"/>
                </a:cubicBezTo>
                <a:cubicBezTo>
                  <a:pt x="41" y="145"/>
                  <a:pt x="15" y="119"/>
                  <a:pt x="15" y="86"/>
                </a:cubicBezTo>
                <a:cubicBezTo>
                  <a:pt x="15" y="65"/>
                  <a:pt x="26" y="46"/>
                  <a:pt x="42" y="36"/>
                </a:cubicBezTo>
                <a:cubicBezTo>
                  <a:pt x="39" y="21"/>
                  <a:pt x="39" y="21"/>
                  <a:pt x="39" y="21"/>
                </a:cubicBezTo>
                <a:cubicBezTo>
                  <a:pt x="16" y="33"/>
                  <a:pt x="0" y="58"/>
                  <a:pt x="0" y="86"/>
                </a:cubicBezTo>
                <a:cubicBezTo>
                  <a:pt x="0" y="127"/>
                  <a:pt x="33" y="160"/>
                  <a:pt x="74" y="160"/>
                </a:cubicBezTo>
                <a:cubicBezTo>
                  <a:pt x="115" y="160"/>
                  <a:pt x="148" y="127"/>
                  <a:pt x="148" y="86"/>
                </a:cubicBezTo>
                <a:cubicBezTo>
                  <a:pt x="148" y="58"/>
                  <a:pt x="133" y="33"/>
                  <a:pt x="109" y="21"/>
                </a:cubicBezTo>
                <a:close/>
                <a:moveTo>
                  <a:pt x="47" y="33"/>
                </a:moveTo>
                <a:cubicBezTo>
                  <a:pt x="48" y="39"/>
                  <a:pt x="48" y="39"/>
                  <a:pt x="48" y="39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2" y="33"/>
                  <a:pt x="102" y="33"/>
                  <a:pt x="102" y="33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9" y="0"/>
                  <a:pt x="109" y="0"/>
                  <a:pt x="109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3" y="19"/>
                  <a:pt x="43" y="19"/>
                  <a:pt x="43" y="19"/>
                </a:cubicBezTo>
                <a:lnTo>
                  <a:pt x="47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" name="Freeform 90">
            <a:extLst>
              <a:ext uri="{FF2B5EF4-FFF2-40B4-BE49-F238E27FC236}">
                <a16:creationId xmlns:a16="http://schemas.microsoft.com/office/drawing/2014/main" id="{1A7DB48E-D200-4947-A38F-87E19182463A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4125913"/>
            <a:ext cx="254000" cy="254000"/>
          </a:xfrm>
          <a:custGeom>
            <a:avLst/>
            <a:gdLst>
              <a:gd name="T0" fmla="*/ 134 w 160"/>
              <a:gd name="T1" fmla="*/ 139 h 160"/>
              <a:gd name="T2" fmla="*/ 160 w 160"/>
              <a:gd name="T3" fmla="*/ 87 h 160"/>
              <a:gd name="T4" fmla="*/ 118 w 160"/>
              <a:gd name="T5" fmla="*/ 87 h 160"/>
              <a:gd name="T6" fmla="*/ 134 w 160"/>
              <a:gd name="T7" fmla="*/ 139 h 160"/>
              <a:gd name="T8" fmla="*/ 160 w 160"/>
              <a:gd name="T9" fmla="*/ 73 h 160"/>
              <a:gd name="T10" fmla="*/ 134 w 160"/>
              <a:gd name="T11" fmla="*/ 21 h 160"/>
              <a:gd name="T12" fmla="*/ 118 w 160"/>
              <a:gd name="T13" fmla="*/ 73 h 160"/>
              <a:gd name="T14" fmla="*/ 160 w 160"/>
              <a:gd name="T15" fmla="*/ 73 h 160"/>
              <a:gd name="T16" fmla="*/ 124 w 160"/>
              <a:gd name="T17" fmla="*/ 13 h 160"/>
              <a:gd name="T18" fmla="*/ 87 w 160"/>
              <a:gd name="T19" fmla="*/ 0 h 160"/>
              <a:gd name="T20" fmla="*/ 87 w 160"/>
              <a:gd name="T21" fmla="*/ 73 h 160"/>
              <a:gd name="T22" fmla="*/ 105 w 160"/>
              <a:gd name="T23" fmla="*/ 73 h 160"/>
              <a:gd name="T24" fmla="*/ 124 w 160"/>
              <a:gd name="T25" fmla="*/ 13 h 160"/>
              <a:gd name="T26" fmla="*/ 36 w 160"/>
              <a:gd name="T27" fmla="*/ 147 h 160"/>
              <a:gd name="T28" fmla="*/ 74 w 160"/>
              <a:gd name="T29" fmla="*/ 160 h 160"/>
              <a:gd name="T30" fmla="*/ 74 w 160"/>
              <a:gd name="T31" fmla="*/ 87 h 160"/>
              <a:gd name="T32" fmla="*/ 55 w 160"/>
              <a:gd name="T33" fmla="*/ 87 h 160"/>
              <a:gd name="T34" fmla="*/ 36 w 160"/>
              <a:gd name="T35" fmla="*/ 147 h 160"/>
              <a:gd name="T36" fmla="*/ 55 w 160"/>
              <a:gd name="T37" fmla="*/ 73 h 160"/>
              <a:gd name="T38" fmla="*/ 74 w 160"/>
              <a:gd name="T39" fmla="*/ 73 h 160"/>
              <a:gd name="T40" fmla="*/ 74 w 160"/>
              <a:gd name="T41" fmla="*/ 0 h 160"/>
              <a:gd name="T42" fmla="*/ 36 w 160"/>
              <a:gd name="T43" fmla="*/ 13 h 160"/>
              <a:gd name="T44" fmla="*/ 55 w 160"/>
              <a:gd name="T45" fmla="*/ 73 h 160"/>
              <a:gd name="T46" fmla="*/ 0 w 160"/>
              <a:gd name="T47" fmla="*/ 87 h 160"/>
              <a:gd name="T48" fmla="*/ 25 w 160"/>
              <a:gd name="T49" fmla="*/ 139 h 160"/>
              <a:gd name="T50" fmla="*/ 41 w 160"/>
              <a:gd name="T51" fmla="*/ 87 h 160"/>
              <a:gd name="T52" fmla="*/ 0 w 160"/>
              <a:gd name="T53" fmla="*/ 87 h 160"/>
              <a:gd name="T54" fmla="*/ 25 w 160"/>
              <a:gd name="T55" fmla="*/ 21 h 160"/>
              <a:gd name="T56" fmla="*/ 0 w 160"/>
              <a:gd name="T57" fmla="*/ 73 h 160"/>
              <a:gd name="T58" fmla="*/ 41 w 160"/>
              <a:gd name="T59" fmla="*/ 73 h 160"/>
              <a:gd name="T60" fmla="*/ 25 w 160"/>
              <a:gd name="T61" fmla="*/ 21 h 160"/>
              <a:gd name="T62" fmla="*/ 87 w 160"/>
              <a:gd name="T63" fmla="*/ 87 h 160"/>
              <a:gd name="T64" fmla="*/ 87 w 160"/>
              <a:gd name="T65" fmla="*/ 160 h 160"/>
              <a:gd name="T66" fmla="*/ 124 w 160"/>
              <a:gd name="T67" fmla="*/ 147 h 160"/>
              <a:gd name="T68" fmla="*/ 105 w 160"/>
              <a:gd name="T69" fmla="*/ 87 h 160"/>
              <a:gd name="T70" fmla="*/ 87 w 160"/>
              <a:gd name="T71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34" y="139"/>
                </a:moveTo>
                <a:cubicBezTo>
                  <a:pt x="149" y="126"/>
                  <a:pt x="158" y="108"/>
                  <a:pt x="160" y="87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19" y="108"/>
                  <a:pt x="126" y="126"/>
                  <a:pt x="134" y="139"/>
                </a:cubicBezTo>
                <a:close/>
                <a:moveTo>
                  <a:pt x="160" y="73"/>
                </a:moveTo>
                <a:cubicBezTo>
                  <a:pt x="158" y="53"/>
                  <a:pt x="149" y="34"/>
                  <a:pt x="134" y="21"/>
                </a:cubicBezTo>
                <a:cubicBezTo>
                  <a:pt x="126" y="34"/>
                  <a:pt x="119" y="52"/>
                  <a:pt x="118" y="73"/>
                </a:cubicBezTo>
                <a:lnTo>
                  <a:pt x="160" y="73"/>
                </a:lnTo>
                <a:close/>
                <a:moveTo>
                  <a:pt x="124" y="13"/>
                </a:moveTo>
                <a:cubicBezTo>
                  <a:pt x="113" y="6"/>
                  <a:pt x="100" y="1"/>
                  <a:pt x="87" y="0"/>
                </a:cubicBezTo>
                <a:cubicBezTo>
                  <a:pt x="87" y="73"/>
                  <a:pt x="87" y="73"/>
                  <a:pt x="87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6" y="49"/>
                  <a:pt x="114" y="28"/>
                  <a:pt x="124" y="13"/>
                </a:cubicBezTo>
                <a:close/>
                <a:moveTo>
                  <a:pt x="36" y="147"/>
                </a:moveTo>
                <a:cubicBezTo>
                  <a:pt x="47" y="154"/>
                  <a:pt x="60" y="159"/>
                  <a:pt x="74" y="160"/>
                </a:cubicBezTo>
                <a:cubicBezTo>
                  <a:pt x="74" y="87"/>
                  <a:pt x="74" y="87"/>
                  <a:pt x="74" y="87"/>
                </a:cubicBezTo>
                <a:cubicBezTo>
                  <a:pt x="55" y="87"/>
                  <a:pt x="55" y="87"/>
                  <a:pt x="55" y="87"/>
                </a:cubicBezTo>
                <a:cubicBezTo>
                  <a:pt x="53" y="111"/>
                  <a:pt x="46" y="132"/>
                  <a:pt x="36" y="147"/>
                </a:cubicBezTo>
                <a:close/>
                <a:moveTo>
                  <a:pt x="55" y="73"/>
                </a:moveTo>
                <a:cubicBezTo>
                  <a:pt x="74" y="73"/>
                  <a:pt x="74" y="73"/>
                  <a:pt x="74" y="73"/>
                </a:cubicBezTo>
                <a:cubicBezTo>
                  <a:pt x="74" y="0"/>
                  <a:pt x="74" y="0"/>
                  <a:pt x="74" y="0"/>
                </a:cubicBezTo>
                <a:cubicBezTo>
                  <a:pt x="60" y="1"/>
                  <a:pt x="47" y="6"/>
                  <a:pt x="36" y="13"/>
                </a:cubicBezTo>
                <a:cubicBezTo>
                  <a:pt x="46" y="28"/>
                  <a:pt x="53" y="49"/>
                  <a:pt x="55" y="73"/>
                </a:cubicBezTo>
                <a:close/>
                <a:moveTo>
                  <a:pt x="0" y="87"/>
                </a:moveTo>
                <a:cubicBezTo>
                  <a:pt x="2" y="107"/>
                  <a:pt x="11" y="126"/>
                  <a:pt x="25" y="139"/>
                </a:cubicBezTo>
                <a:cubicBezTo>
                  <a:pt x="34" y="126"/>
                  <a:pt x="40" y="108"/>
                  <a:pt x="41" y="87"/>
                </a:cubicBezTo>
                <a:lnTo>
                  <a:pt x="0" y="87"/>
                </a:lnTo>
                <a:close/>
                <a:moveTo>
                  <a:pt x="25" y="21"/>
                </a:moveTo>
                <a:cubicBezTo>
                  <a:pt x="11" y="35"/>
                  <a:pt x="2" y="53"/>
                  <a:pt x="0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0" y="53"/>
                  <a:pt x="34" y="34"/>
                  <a:pt x="25" y="21"/>
                </a:cubicBezTo>
                <a:close/>
                <a:moveTo>
                  <a:pt x="87" y="87"/>
                </a:moveTo>
                <a:cubicBezTo>
                  <a:pt x="87" y="160"/>
                  <a:pt x="87" y="160"/>
                  <a:pt x="87" y="160"/>
                </a:cubicBezTo>
                <a:cubicBezTo>
                  <a:pt x="100" y="159"/>
                  <a:pt x="113" y="154"/>
                  <a:pt x="124" y="147"/>
                </a:cubicBezTo>
                <a:cubicBezTo>
                  <a:pt x="114" y="132"/>
                  <a:pt x="106" y="111"/>
                  <a:pt x="105" y="87"/>
                </a:cubicBezTo>
                <a:lnTo>
                  <a:pt x="87" y="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7" name="Freeform 91">
            <a:extLst>
              <a:ext uri="{FF2B5EF4-FFF2-40B4-BE49-F238E27FC236}">
                <a16:creationId xmlns:a16="http://schemas.microsoft.com/office/drawing/2014/main" id="{2742050A-5D1D-4C88-A320-51208F696476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3587750"/>
            <a:ext cx="254000" cy="228600"/>
          </a:xfrm>
          <a:custGeom>
            <a:avLst/>
            <a:gdLst>
              <a:gd name="T0" fmla="*/ 63 w 160"/>
              <a:gd name="T1" fmla="*/ 28 h 144"/>
              <a:gd name="T2" fmla="*/ 51 w 160"/>
              <a:gd name="T3" fmla="*/ 19 h 144"/>
              <a:gd name="T4" fmla="*/ 20 w 160"/>
              <a:gd name="T5" fmla="*/ 59 h 144"/>
              <a:gd name="T6" fmla="*/ 40 w 160"/>
              <a:gd name="T7" fmla="*/ 59 h 144"/>
              <a:gd name="T8" fmla="*/ 63 w 160"/>
              <a:gd name="T9" fmla="*/ 28 h 144"/>
              <a:gd name="T10" fmla="*/ 55 w 160"/>
              <a:gd name="T11" fmla="*/ 14 h 144"/>
              <a:gd name="T12" fmla="*/ 66 w 160"/>
              <a:gd name="T13" fmla="*/ 23 h 144"/>
              <a:gd name="T14" fmla="*/ 67 w 160"/>
              <a:gd name="T15" fmla="*/ 23 h 144"/>
              <a:gd name="T16" fmla="*/ 68 w 160"/>
              <a:gd name="T17" fmla="*/ 23 h 144"/>
              <a:gd name="T18" fmla="*/ 77 w 160"/>
              <a:gd name="T19" fmla="*/ 12 h 144"/>
              <a:gd name="T20" fmla="*/ 77 w 160"/>
              <a:gd name="T21" fmla="*/ 11 h 144"/>
              <a:gd name="T22" fmla="*/ 77 w 160"/>
              <a:gd name="T23" fmla="*/ 9 h 144"/>
              <a:gd name="T24" fmla="*/ 66 w 160"/>
              <a:gd name="T25" fmla="*/ 0 h 144"/>
              <a:gd name="T26" fmla="*/ 63 w 160"/>
              <a:gd name="T27" fmla="*/ 1 h 144"/>
              <a:gd name="T28" fmla="*/ 54 w 160"/>
              <a:gd name="T29" fmla="*/ 14 h 144"/>
              <a:gd name="T30" fmla="*/ 55 w 160"/>
              <a:gd name="T31" fmla="*/ 14 h 144"/>
              <a:gd name="T32" fmla="*/ 120 w 160"/>
              <a:gd name="T33" fmla="*/ 59 h 144"/>
              <a:gd name="T34" fmla="*/ 140 w 160"/>
              <a:gd name="T35" fmla="*/ 59 h 144"/>
              <a:gd name="T36" fmla="*/ 109 w 160"/>
              <a:gd name="T37" fmla="*/ 19 h 144"/>
              <a:gd name="T38" fmla="*/ 96 w 160"/>
              <a:gd name="T39" fmla="*/ 28 h 144"/>
              <a:gd name="T40" fmla="*/ 120 w 160"/>
              <a:gd name="T41" fmla="*/ 59 h 144"/>
              <a:gd name="T42" fmla="*/ 91 w 160"/>
              <a:gd name="T43" fmla="*/ 23 h 144"/>
              <a:gd name="T44" fmla="*/ 92 w 160"/>
              <a:gd name="T45" fmla="*/ 23 h 144"/>
              <a:gd name="T46" fmla="*/ 94 w 160"/>
              <a:gd name="T47" fmla="*/ 23 h 144"/>
              <a:gd name="T48" fmla="*/ 105 w 160"/>
              <a:gd name="T49" fmla="*/ 14 h 144"/>
              <a:gd name="T50" fmla="*/ 105 w 160"/>
              <a:gd name="T51" fmla="*/ 14 h 144"/>
              <a:gd name="T52" fmla="*/ 96 w 160"/>
              <a:gd name="T53" fmla="*/ 1 h 144"/>
              <a:gd name="T54" fmla="*/ 94 w 160"/>
              <a:gd name="T55" fmla="*/ 0 h 144"/>
              <a:gd name="T56" fmla="*/ 83 w 160"/>
              <a:gd name="T57" fmla="*/ 9 h 144"/>
              <a:gd name="T58" fmla="*/ 82 w 160"/>
              <a:gd name="T59" fmla="*/ 11 h 144"/>
              <a:gd name="T60" fmla="*/ 82 w 160"/>
              <a:gd name="T61" fmla="*/ 12 h 144"/>
              <a:gd name="T62" fmla="*/ 91 w 160"/>
              <a:gd name="T63" fmla="*/ 23 h 144"/>
              <a:gd name="T64" fmla="*/ 0 w 160"/>
              <a:gd name="T65" fmla="*/ 64 h 144"/>
              <a:gd name="T66" fmla="*/ 21 w 160"/>
              <a:gd name="T67" fmla="*/ 144 h 144"/>
              <a:gd name="T68" fmla="*/ 139 w 160"/>
              <a:gd name="T69" fmla="*/ 144 h 144"/>
              <a:gd name="T70" fmla="*/ 160 w 160"/>
              <a:gd name="T71" fmla="*/ 64 h 144"/>
              <a:gd name="T72" fmla="*/ 0 w 160"/>
              <a:gd name="T73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44">
                <a:moveTo>
                  <a:pt x="63" y="28"/>
                </a:moveTo>
                <a:cubicBezTo>
                  <a:pt x="58" y="28"/>
                  <a:pt x="53" y="24"/>
                  <a:pt x="51" y="19"/>
                </a:cubicBezTo>
                <a:cubicBezTo>
                  <a:pt x="20" y="59"/>
                  <a:pt x="20" y="59"/>
                  <a:pt x="20" y="59"/>
                </a:cubicBezTo>
                <a:cubicBezTo>
                  <a:pt x="40" y="59"/>
                  <a:pt x="40" y="59"/>
                  <a:pt x="40" y="59"/>
                </a:cubicBezTo>
                <a:lnTo>
                  <a:pt x="63" y="28"/>
                </a:lnTo>
                <a:close/>
                <a:moveTo>
                  <a:pt x="55" y="14"/>
                </a:moveTo>
                <a:cubicBezTo>
                  <a:pt x="56" y="20"/>
                  <a:pt x="61" y="23"/>
                  <a:pt x="66" y="23"/>
                </a:cubicBezTo>
                <a:cubicBezTo>
                  <a:pt x="66" y="23"/>
                  <a:pt x="67" y="23"/>
                  <a:pt x="67" y="23"/>
                </a:cubicBezTo>
                <a:cubicBezTo>
                  <a:pt x="67" y="23"/>
                  <a:pt x="68" y="23"/>
                  <a:pt x="68" y="23"/>
                </a:cubicBezTo>
                <a:cubicBezTo>
                  <a:pt x="74" y="22"/>
                  <a:pt x="77" y="17"/>
                  <a:pt x="77" y="12"/>
                </a:cubicBezTo>
                <a:cubicBezTo>
                  <a:pt x="77" y="12"/>
                  <a:pt x="77" y="12"/>
                  <a:pt x="77" y="11"/>
                </a:cubicBezTo>
                <a:cubicBezTo>
                  <a:pt x="77" y="11"/>
                  <a:pt x="77" y="10"/>
                  <a:pt x="77" y="9"/>
                </a:cubicBezTo>
                <a:cubicBezTo>
                  <a:pt x="76" y="4"/>
                  <a:pt x="71" y="0"/>
                  <a:pt x="66" y="0"/>
                </a:cubicBezTo>
                <a:cubicBezTo>
                  <a:pt x="65" y="0"/>
                  <a:pt x="64" y="1"/>
                  <a:pt x="63" y="1"/>
                </a:cubicBezTo>
                <a:cubicBezTo>
                  <a:pt x="57" y="2"/>
                  <a:pt x="54" y="8"/>
                  <a:pt x="54" y="14"/>
                </a:cubicBezTo>
                <a:cubicBezTo>
                  <a:pt x="55" y="14"/>
                  <a:pt x="55" y="14"/>
                  <a:pt x="55" y="14"/>
                </a:cubicBezTo>
                <a:close/>
                <a:moveTo>
                  <a:pt x="120" y="59"/>
                </a:moveTo>
                <a:cubicBezTo>
                  <a:pt x="140" y="59"/>
                  <a:pt x="140" y="59"/>
                  <a:pt x="140" y="5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7" y="24"/>
                  <a:pt x="102" y="28"/>
                  <a:pt x="96" y="28"/>
                </a:cubicBezTo>
                <a:lnTo>
                  <a:pt x="120" y="59"/>
                </a:lnTo>
                <a:close/>
                <a:moveTo>
                  <a:pt x="91" y="23"/>
                </a:moveTo>
                <a:cubicBezTo>
                  <a:pt x="92" y="23"/>
                  <a:pt x="92" y="23"/>
                  <a:pt x="92" y="23"/>
                </a:cubicBezTo>
                <a:cubicBezTo>
                  <a:pt x="93" y="23"/>
                  <a:pt x="93" y="23"/>
                  <a:pt x="94" y="23"/>
                </a:cubicBezTo>
                <a:cubicBezTo>
                  <a:pt x="99" y="23"/>
                  <a:pt x="104" y="20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6" y="8"/>
                  <a:pt x="102" y="2"/>
                  <a:pt x="96" y="1"/>
                </a:cubicBezTo>
                <a:cubicBezTo>
                  <a:pt x="95" y="1"/>
                  <a:pt x="95" y="0"/>
                  <a:pt x="94" y="0"/>
                </a:cubicBezTo>
                <a:cubicBezTo>
                  <a:pt x="89" y="0"/>
                  <a:pt x="84" y="4"/>
                  <a:pt x="83" y="9"/>
                </a:cubicBezTo>
                <a:cubicBezTo>
                  <a:pt x="82" y="10"/>
                  <a:pt x="82" y="11"/>
                  <a:pt x="82" y="11"/>
                </a:cubicBezTo>
                <a:cubicBezTo>
                  <a:pt x="82" y="12"/>
                  <a:pt x="82" y="12"/>
                  <a:pt x="82" y="12"/>
                </a:cubicBezTo>
                <a:cubicBezTo>
                  <a:pt x="82" y="17"/>
                  <a:pt x="86" y="22"/>
                  <a:pt x="91" y="23"/>
                </a:cubicBezTo>
                <a:close/>
                <a:moveTo>
                  <a:pt x="0" y="64"/>
                </a:moveTo>
                <a:cubicBezTo>
                  <a:pt x="21" y="144"/>
                  <a:pt x="21" y="144"/>
                  <a:pt x="21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60" y="64"/>
                  <a:pt x="160" y="64"/>
                  <a:pt x="160" y="64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8" name="Freeform 92">
            <a:extLst>
              <a:ext uri="{FF2B5EF4-FFF2-40B4-BE49-F238E27FC236}">
                <a16:creationId xmlns:a16="http://schemas.microsoft.com/office/drawing/2014/main" id="{2C5D962B-AB6D-4B12-9EA2-2212667B4915}"/>
              </a:ext>
            </a:extLst>
          </p:cNvPr>
          <p:cNvSpPr>
            <a:spLocks noEditPoints="1"/>
          </p:cNvSpPr>
          <p:nvPr/>
        </p:nvSpPr>
        <p:spPr bwMode="auto">
          <a:xfrm>
            <a:off x="1349376" y="3575050"/>
            <a:ext cx="134938" cy="254000"/>
          </a:xfrm>
          <a:custGeom>
            <a:avLst/>
            <a:gdLst>
              <a:gd name="T0" fmla="*/ 64 w 85"/>
              <a:gd name="T1" fmla="*/ 16 h 160"/>
              <a:gd name="T2" fmla="*/ 64 w 85"/>
              <a:gd name="T3" fmla="*/ 1 h 160"/>
              <a:gd name="T4" fmla="*/ 64 w 85"/>
              <a:gd name="T5" fmla="*/ 0 h 160"/>
              <a:gd name="T6" fmla="*/ 63 w 85"/>
              <a:gd name="T7" fmla="*/ 0 h 160"/>
              <a:gd name="T8" fmla="*/ 22 w 85"/>
              <a:gd name="T9" fmla="*/ 0 h 160"/>
              <a:gd name="T10" fmla="*/ 21 w 85"/>
              <a:gd name="T11" fmla="*/ 0 h 160"/>
              <a:gd name="T12" fmla="*/ 21 w 85"/>
              <a:gd name="T13" fmla="*/ 1 h 160"/>
              <a:gd name="T14" fmla="*/ 21 w 85"/>
              <a:gd name="T15" fmla="*/ 16 h 160"/>
              <a:gd name="T16" fmla="*/ 1 w 85"/>
              <a:gd name="T17" fmla="*/ 16 h 160"/>
              <a:gd name="T18" fmla="*/ 0 w 85"/>
              <a:gd name="T19" fmla="*/ 16 h 160"/>
              <a:gd name="T20" fmla="*/ 0 w 85"/>
              <a:gd name="T21" fmla="*/ 17 h 160"/>
              <a:gd name="T22" fmla="*/ 0 w 85"/>
              <a:gd name="T23" fmla="*/ 159 h 160"/>
              <a:gd name="T24" fmla="*/ 0 w 85"/>
              <a:gd name="T25" fmla="*/ 160 h 160"/>
              <a:gd name="T26" fmla="*/ 1 w 85"/>
              <a:gd name="T27" fmla="*/ 160 h 160"/>
              <a:gd name="T28" fmla="*/ 84 w 85"/>
              <a:gd name="T29" fmla="*/ 160 h 160"/>
              <a:gd name="T30" fmla="*/ 85 w 85"/>
              <a:gd name="T31" fmla="*/ 160 h 160"/>
              <a:gd name="T32" fmla="*/ 85 w 85"/>
              <a:gd name="T33" fmla="*/ 159 h 160"/>
              <a:gd name="T34" fmla="*/ 85 w 85"/>
              <a:gd name="T35" fmla="*/ 17 h 160"/>
              <a:gd name="T36" fmla="*/ 85 w 85"/>
              <a:gd name="T37" fmla="*/ 16 h 160"/>
              <a:gd name="T38" fmla="*/ 84 w 85"/>
              <a:gd name="T39" fmla="*/ 16 h 160"/>
              <a:gd name="T40" fmla="*/ 64 w 85"/>
              <a:gd name="T41" fmla="*/ 16 h 160"/>
              <a:gd name="T42" fmla="*/ 77 w 85"/>
              <a:gd name="T43" fmla="*/ 93 h 160"/>
              <a:gd name="T44" fmla="*/ 77 w 85"/>
              <a:gd name="T45" fmla="*/ 118 h 160"/>
              <a:gd name="T46" fmla="*/ 8 w 85"/>
              <a:gd name="T47" fmla="*/ 118 h 160"/>
              <a:gd name="T48" fmla="*/ 8 w 85"/>
              <a:gd name="T49" fmla="*/ 93 h 160"/>
              <a:gd name="T50" fmla="*/ 77 w 85"/>
              <a:gd name="T51" fmla="*/ 93 h 160"/>
              <a:gd name="T52" fmla="*/ 8 w 85"/>
              <a:gd name="T53" fmla="*/ 84 h 160"/>
              <a:gd name="T54" fmla="*/ 8 w 85"/>
              <a:gd name="T55" fmla="*/ 59 h 160"/>
              <a:gd name="T56" fmla="*/ 77 w 85"/>
              <a:gd name="T57" fmla="*/ 59 h 160"/>
              <a:gd name="T58" fmla="*/ 77 w 85"/>
              <a:gd name="T59" fmla="*/ 84 h 160"/>
              <a:gd name="T60" fmla="*/ 8 w 85"/>
              <a:gd name="T61" fmla="*/ 84 h 160"/>
              <a:gd name="T62" fmla="*/ 77 w 85"/>
              <a:gd name="T63" fmla="*/ 126 h 160"/>
              <a:gd name="T64" fmla="*/ 77 w 85"/>
              <a:gd name="T65" fmla="*/ 152 h 160"/>
              <a:gd name="T66" fmla="*/ 8 w 85"/>
              <a:gd name="T67" fmla="*/ 152 h 160"/>
              <a:gd name="T68" fmla="*/ 8 w 85"/>
              <a:gd name="T69" fmla="*/ 126 h 160"/>
              <a:gd name="T70" fmla="*/ 77 w 85"/>
              <a:gd name="T71" fmla="*/ 126 h 160"/>
              <a:gd name="T72" fmla="*/ 77 w 85"/>
              <a:gd name="T73" fmla="*/ 1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5" h="160">
                <a:moveTo>
                  <a:pt x="64" y="16"/>
                </a:moveTo>
                <a:lnTo>
                  <a:pt x="64" y="1"/>
                </a:lnTo>
                <a:lnTo>
                  <a:pt x="64" y="0"/>
                </a:lnTo>
                <a:lnTo>
                  <a:pt x="63" y="0"/>
                </a:lnTo>
                <a:lnTo>
                  <a:pt x="22" y="0"/>
                </a:lnTo>
                <a:lnTo>
                  <a:pt x="21" y="0"/>
                </a:lnTo>
                <a:lnTo>
                  <a:pt x="21" y="1"/>
                </a:lnTo>
                <a:lnTo>
                  <a:pt x="21" y="16"/>
                </a:lnTo>
                <a:lnTo>
                  <a:pt x="1" y="16"/>
                </a:lnTo>
                <a:lnTo>
                  <a:pt x="0" y="16"/>
                </a:lnTo>
                <a:lnTo>
                  <a:pt x="0" y="17"/>
                </a:lnTo>
                <a:lnTo>
                  <a:pt x="0" y="159"/>
                </a:lnTo>
                <a:lnTo>
                  <a:pt x="0" y="160"/>
                </a:lnTo>
                <a:lnTo>
                  <a:pt x="1" y="160"/>
                </a:lnTo>
                <a:lnTo>
                  <a:pt x="84" y="160"/>
                </a:lnTo>
                <a:lnTo>
                  <a:pt x="85" y="160"/>
                </a:lnTo>
                <a:lnTo>
                  <a:pt x="85" y="159"/>
                </a:lnTo>
                <a:lnTo>
                  <a:pt x="85" y="17"/>
                </a:lnTo>
                <a:lnTo>
                  <a:pt x="85" y="16"/>
                </a:lnTo>
                <a:lnTo>
                  <a:pt x="84" y="16"/>
                </a:lnTo>
                <a:lnTo>
                  <a:pt x="64" y="16"/>
                </a:lnTo>
                <a:close/>
                <a:moveTo>
                  <a:pt x="77" y="93"/>
                </a:moveTo>
                <a:lnTo>
                  <a:pt x="77" y="118"/>
                </a:lnTo>
                <a:lnTo>
                  <a:pt x="8" y="118"/>
                </a:lnTo>
                <a:lnTo>
                  <a:pt x="8" y="93"/>
                </a:lnTo>
                <a:lnTo>
                  <a:pt x="77" y="93"/>
                </a:lnTo>
                <a:close/>
                <a:moveTo>
                  <a:pt x="8" y="84"/>
                </a:moveTo>
                <a:lnTo>
                  <a:pt x="8" y="59"/>
                </a:lnTo>
                <a:lnTo>
                  <a:pt x="77" y="59"/>
                </a:lnTo>
                <a:lnTo>
                  <a:pt x="77" y="84"/>
                </a:lnTo>
                <a:lnTo>
                  <a:pt x="8" y="84"/>
                </a:lnTo>
                <a:close/>
                <a:moveTo>
                  <a:pt x="77" y="126"/>
                </a:moveTo>
                <a:lnTo>
                  <a:pt x="77" y="152"/>
                </a:lnTo>
                <a:lnTo>
                  <a:pt x="8" y="152"/>
                </a:lnTo>
                <a:lnTo>
                  <a:pt x="8" y="126"/>
                </a:lnTo>
                <a:lnTo>
                  <a:pt x="77" y="126"/>
                </a:lnTo>
                <a:lnTo>
                  <a:pt x="77" y="1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9" name="Freeform 93">
            <a:extLst>
              <a:ext uri="{FF2B5EF4-FFF2-40B4-BE49-F238E27FC236}">
                <a16:creationId xmlns:a16="http://schemas.microsoft.com/office/drawing/2014/main" id="{5FEF7F98-873C-4A88-AD7F-EC749AF8E4A4}"/>
              </a:ext>
            </a:extLst>
          </p:cNvPr>
          <p:cNvSpPr>
            <a:spLocks noEditPoints="1"/>
          </p:cNvSpPr>
          <p:nvPr/>
        </p:nvSpPr>
        <p:spPr bwMode="auto">
          <a:xfrm>
            <a:off x="5189538" y="4125913"/>
            <a:ext cx="160338" cy="254000"/>
          </a:xfrm>
          <a:custGeom>
            <a:avLst/>
            <a:gdLst>
              <a:gd name="T0" fmla="*/ 96 w 101"/>
              <a:gd name="T1" fmla="*/ 20 h 160"/>
              <a:gd name="T2" fmla="*/ 96 w 101"/>
              <a:gd name="T3" fmla="*/ 14 h 160"/>
              <a:gd name="T4" fmla="*/ 16 w 101"/>
              <a:gd name="T5" fmla="*/ 14 h 160"/>
              <a:gd name="T6" fmla="*/ 16 w 101"/>
              <a:gd name="T7" fmla="*/ 20 h 160"/>
              <a:gd name="T8" fmla="*/ 96 w 101"/>
              <a:gd name="T9" fmla="*/ 20 h 160"/>
              <a:gd name="T10" fmla="*/ 101 w 101"/>
              <a:gd name="T11" fmla="*/ 0 h 160"/>
              <a:gd name="T12" fmla="*/ 0 w 101"/>
              <a:gd name="T13" fmla="*/ 0 h 160"/>
              <a:gd name="T14" fmla="*/ 0 w 101"/>
              <a:gd name="T15" fmla="*/ 160 h 160"/>
              <a:gd name="T16" fmla="*/ 101 w 101"/>
              <a:gd name="T17" fmla="*/ 160 h 160"/>
              <a:gd name="T18" fmla="*/ 101 w 101"/>
              <a:gd name="T19" fmla="*/ 23 h 160"/>
              <a:gd name="T20" fmla="*/ 96 w 101"/>
              <a:gd name="T21" fmla="*/ 23 h 160"/>
              <a:gd name="T22" fmla="*/ 16 w 101"/>
              <a:gd name="T23" fmla="*/ 23 h 160"/>
              <a:gd name="T24" fmla="*/ 11 w 101"/>
              <a:gd name="T25" fmla="*/ 23 h 160"/>
              <a:gd name="T26" fmla="*/ 11 w 101"/>
              <a:gd name="T27" fmla="*/ 10 h 160"/>
              <a:gd name="T28" fmla="*/ 101 w 101"/>
              <a:gd name="T29" fmla="*/ 10 h 160"/>
              <a:gd name="T30" fmla="*/ 101 w 101"/>
              <a:gd name="T31" fmla="*/ 0 h 160"/>
              <a:gd name="T32" fmla="*/ 19 w 101"/>
              <a:gd name="T33" fmla="*/ 42 h 160"/>
              <a:gd name="T34" fmla="*/ 86 w 101"/>
              <a:gd name="T35" fmla="*/ 42 h 160"/>
              <a:gd name="T36" fmla="*/ 86 w 101"/>
              <a:gd name="T37" fmla="*/ 75 h 160"/>
              <a:gd name="T38" fmla="*/ 19 w 101"/>
              <a:gd name="T39" fmla="*/ 75 h 160"/>
              <a:gd name="T40" fmla="*/ 19 w 101"/>
              <a:gd name="T41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1" h="160">
                <a:moveTo>
                  <a:pt x="96" y="20"/>
                </a:moveTo>
                <a:lnTo>
                  <a:pt x="96" y="14"/>
                </a:lnTo>
                <a:lnTo>
                  <a:pt x="16" y="14"/>
                </a:lnTo>
                <a:lnTo>
                  <a:pt x="16" y="20"/>
                </a:lnTo>
                <a:lnTo>
                  <a:pt x="96" y="20"/>
                </a:lnTo>
                <a:close/>
                <a:moveTo>
                  <a:pt x="101" y="0"/>
                </a:moveTo>
                <a:lnTo>
                  <a:pt x="0" y="0"/>
                </a:lnTo>
                <a:lnTo>
                  <a:pt x="0" y="160"/>
                </a:lnTo>
                <a:lnTo>
                  <a:pt x="101" y="160"/>
                </a:lnTo>
                <a:lnTo>
                  <a:pt x="101" y="23"/>
                </a:lnTo>
                <a:lnTo>
                  <a:pt x="96" y="23"/>
                </a:lnTo>
                <a:lnTo>
                  <a:pt x="16" y="23"/>
                </a:lnTo>
                <a:lnTo>
                  <a:pt x="11" y="23"/>
                </a:lnTo>
                <a:lnTo>
                  <a:pt x="11" y="10"/>
                </a:lnTo>
                <a:lnTo>
                  <a:pt x="101" y="10"/>
                </a:lnTo>
                <a:lnTo>
                  <a:pt x="101" y="0"/>
                </a:lnTo>
                <a:close/>
                <a:moveTo>
                  <a:pt x="19" y="42"/>
                </a:moveTo>
                <a:lnTo>
                  <a:pt x="86" y="42"/>
                </a:lnTo>
                <a:lnTo>
                  <a:pt x="86" y="75"/>
                </a:lnTo>
                <a:lnTo>
                  <a:pt x="19" y="75"/>
                </a:lnTo>
                <a:lnTo>
                  <a:pt x="19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Freeform 94">
            <a:extLst>
              <a:ext uri="{FF2B5EF4-FFF2-40B4-BE49-F238E27FC236}">
                <a16:creationId xmlns:a16="http://schemas.microsoft.com/office/drawing/2014/main" id="{C658D45D-4E8D-462D-B1DF-6080B1838D79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3602038"/>
            <a:ext cx="254000" cy="201613"/>
          </a:xfrm>
          <a:custGeom>
            <a:avLst/>
            <a:gdLst>
              <a:gd name="T0" fmla="*/ 0 w 160"/>
              <a:gd name="T1" fmla="*/ 127 h 127"/>
              <a:gd name="T2" fmla="*/ 17 w 160"/>
              <a:gd name="T3" fmla="*/ 127 h 127"/>
              <a:gd name="T4" fmla="*/ 17 w 160"/>
              <a:gd name="T5" fmla="*/ 30 h 127"/>
              <a:gd name="T6" fmla="*/ 0 w 160"/>
              <a:gd name="T7" fmla="*/ 30 h 127"/>
              <a:gd name="T8" fmla="*/ 0 w 160"/>
              <a:gd name="T9" fmla="*/ 127 h 127"/>
              <a:gd name="T10" fmla="*/ 144 w 160"/>
              <a:gd name="T11" fmla="*/ 30 h 127"/>
              <a:gd name="T12" fmla="*/ 144 w 160"/>
              <a:gd name="T13" fmla="*/ 127 h 127"/>
              <a:gd name="T14" fmla="*/ 160 w 160"/>
              <a:gd name="T15" fmla="*/ 127 h 127"/>
              <a:gd name="T16" fmla="*/ 160 w 160"/>
              <a:gd name="T17" fmla="*/ 30 h 127"/>
              <a:gd name="T18" fmla="*/ 144 w 160"/>
              <a:gd name="T19" fmla="*/ 30 h 127"/>
              <a:gd name="T20" fmla="*/ 119 w 160"/>
              <a:gd name="T21" fmla="*/ 0 h 127"/>
              <a:gd name="T22" fmla="*/ 41 w 160"/>
              <a:gd name="T23" fmla="*/ 0 h 127"/>
              <a:gd name="T24" fmla="*/ 41 w 160"/>
              <a:gd name="T25" fmla="*/ 30 h 127"/>
              <a:gd name="T26" fmla="*/ 30 w 160"/>
              <a:gd name="T27" fmla="*/ 30 h 127"/>
              <a:gd name="T28" fmla="*/ 30 w 160"/>
              <a:gd name="T29" fmla="*/ 127 h 127"/>
              <a:gd name="T30" fmla="*/ 130 w 160"/>
              <a:gd name="T31" fmla="*/ 127 h 127"/>
              <a:gd name="T32" fmla="*/ 130 w 160"/>
              <a:gd name="T33" fmla="*/ 30 h 127"/>
              <a:gd name="T34" fmla="*/ 119 w 160"/>
              <a:gd name="T35" fmla="*/ 30 h 127"/>
              <a:gd name="T36" fmla="*/ 119 w 160"/>
              <a:gd name="T37" fmla="*/ 0 h 127"/>
              <a:gd name="T38" fmla="*/ 106 w 160"/>
              <a:gd name="T39" fmla="*/ 30 h 127"/>
              <a:gd name="T40" fmla="*/ 55 w 160"/>
              <a:gd name="T41" fmla="*/ 30 h 127"/>
              <a:gd name="T42" fmla="*/ 55 w 160"/>
              <a:gd name="T43" fmla="*/ 13 h 127"/>
              <a:gd name="T44" fmla="*/ 106 w 160"/>
              <a:gd name="T45" fmla="*/ 13 h 127"/>
              <a:gd name="T46" fmla="*/ 106 w 160"/>
              <a:gd name="T47" fmla="*/ 3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27">
                <a:moveTo>
                  <a:pt x="0" y="127"/>
                </a:moveTo>
                <a:lnTo>
                  <a:pt x="17" y="127"/>
                </a:lnTo>
                <a:lnTo>
                  <a:pt x="17" y="30"/>
                </a:lnTo>
                <a:lnTo>
                  <a:pt x="0" y="30"/>
                </a:lnTo>
                <a:lnTo>
                  <a:pt x="0" y="127"/>
                </a:lnTo>
                <a:close/>
                <a:moveTo>
                  <a:pt x="144" y="30"/>
                </a:moveTo>
                <a:lnTo>
                  <a:pt x="144" y="127"/>
                </a:lnTo>
                <a:lnTo>
                  <a:pt x="160" y="127"/>
                </a:lnTo>
                <a:lnTo>
                  <a:pt x="160" y="30"/>
                </a:lnTo>
                <a:lnTo>
                  <a:pt x="144" y="30"/>
                </a:lnTo>
                <a:close/>
                <a:moveTo>
                  <a:pt x="119" y="0"/>
                </a:moveTo>
                <a:lnTo>
                  <a:pt x="41" y="0"/>
                </a:lnTo>
                <a:lnTo>
                  <a:pt x="41" y="30"/>
                </a:lnTo>
                <a:lnTo>
                  <a:pt x="30" y="30"/>
                </a:lnTo>
                <a:lnTo>
                  <a:pt x="30" y="127"/>
                </a:lnTo>
                <a:lnTo>
                  <a:pt x="130" y="127"/>
                </a:lnTo>
                <a:lnTo>
                  <a:pt x="130" y="30"/>
                </a:lnTo>
                <a:lnTo>
                  <a:pt x="119" y="30"/>
                </a:lnTo>
                <a:lnTo>
                  <a:pt x="119" y="0"/>
                </a:lnTo>
                <a:close/>
                <a:moveTo>
                  <a:pt x="106" y="30"/>
                </a:moveTo>
                <a:lnTo>
                  <a:pt x="55" y="30"/>
                </a:lnTo>
                <a:lnTo>
                  <a:pt x="55" y="13"/>
                </a:lnTo>
                <a:lnTo>
                  <a:pt x="106" y="13"/>
                </a:lnTo>
                <a:lnTo>
                  <a:pt x="106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1" name="Freeform 95">
            <a:extLst>
              <a:ext uri="{FF2B5EF4-FFF2-40B4-BE49-F238E27FC236}">
                <a16:creationId xmlns:a16="http://schemas.microsoft.com/office/drawing/2014/main" id="{7C82C47F-8EC0-41D9-A359-454F098BFE0D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3595688"/>
            <a:ext cx="254000" cy="212725"/>
          </a:xfrm>
          <a:custGeom>
            <a:avLst/>
            <a:gdLst>
              <a:gd name="T0" fmla="*/ 105 w 160"/>
              <a:gd name="T1" fmla="*/ 114 h 134"/>
              <a:gd name="T2" fmla="*/ 56 w 160"/>
              <a:gd name="T3" fmla="*/ 114 h 134"/>
              <a:gd name="T4" fmla="*/ 56 w 160"/>
              <a:gd name="T5" fmla="*/ 93 h 134"/>
              <a:gd name="T6" fmla="*/ 0 w 160"/>
              <a:gd name="T7" fmla="*/ 93 h 134"/>
              <a:gd name="T8" fmla="*/ 0 w 160"/>
              <a:gd name="T9" fmla="*/ 134 h 134"/>
              <a:gd name="T10" fmla="*/ 160 w 160"/>
              <a:gd name="T11" fmla="*/ 134 h 134"/>
              <a:gd name="T12" fmla="*/ 160 w 160"/>
              <a:gd name="T13" fmla="*/ 93 h 134"/>
              <a:gd name="T14" fmla="*/ 105 w 160"/>
              <a:gd name="T15" fmla="*/ 93 h 134"/>
              <a:gd name="T16" fmla="*/ 105 w 160"/>
              <a:gd name="T17" fmla="*/ 114 h 134"/>
              <a:gd name="T18" fmla="*/ 65 w 160"/>
              <a:gd name="T19" fmla="*/ 93 h 134"/>
              <a:gd name="T20" fmla="*/ 65 w 160"/>
              <a:gd name="T21" fmla="*/ 105 h 134"/>
              <a:gd name="T22" fmla="*/ 96 w 160"/>
              <a:gd name="T23" fmla="*/ 105 h 134"/>
              <a:gd name="T24" fmla="*/ 96 w 160"/>
              <a:gd name="T25" fmla="*/ 93 h 134"/>
              <a:gd name="T26" fmla="*/ 65 w 160"/>
              <a:gd name="T27" fmla="*/ 93 h 134"/>
              <a:gd name="T28" fmla="*/ 120 w 160"/>
              <a:gd name="T29" fmla="*/ 30 h 134"/>
              <a:gd name="T30" fmla="*/ 120 w 160"/>
              <a:gd name="T31" fmla="*/ 0 h 134"/>
              <a:gd name="T32" fmla="*/ 41 w 160"/>
              <a:gd name="T33" fmla="*/ 0 h 134"/>
              <a:gd name="T34" fmla="*/ 41 w 160"/>
              <a:gd name="T35" fmla="*/ 30 h 134"/>
              <a:gd name="T36" fmla="*/ 0 w 160"/>
              <a:gd name="T37" fmla="*/ 30 h 134"/>
              <a:gd name="T38" fmla="*/ 0 w 160"/>
              <a:gd name="T39" fmla="*/ 84 h 134"/>
              <a:gd name="T40" fmla="*/ 56 w 160"/>
              <a:gd name="T41" fmla="*/ 84 h 134"/>
              <a:gd name="T42" fmla="*/ 105 w 160"/>
              <a:gd name="T43" fmla="*/ 84 h 134"/>
              <a:gd name="T44" fmla="*/ 160 w 160"/>
              <a:gd name="T45" fmla="*/ 84 h 134"/>
              <a:gd name="T46" fmla="*/ 160 w 160"/>
              <a:gd name="T47" fmla="*/ 30 h 134"/>
              <a:gd name="T48" fmla="*/ 120 w 160"/>
              <a:gd name="T49" fmla="*/ 30 h 134"/>
              <a:gd name="T50" fmla="*/ 106 w 160"/>
              <a:gd name="T51" fmla="*/ 30 h 134"/>
              <a:gd name="T52" fmla="*/ 55 w 160"/>
              <a:gd name="T53" fmla="*/ 30 h 134"/>
              <a:gd name="T54" fmla="*/ 55 w 160"/>
              <a:gd name="T55" fmla="*/ 14 h 134"/>
              <a:gd name="T56" fmla="*/ 106 w 160"/>
              <a:gd name="T57" fmla="*/ 14 h 134"/>
              <a:gd name="T58" fmla="*/ 106 w 160"/>
              <a:gd name="T59" fmla="*/ 3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34">
                <a:moveTo>
                  <a:pt x="105" y="114"/>
                </a:moveTo>
                <a:lnTo>
                  <a:pt x="56" y="114"/>
                </a:lnTo>
                <a:lnTo>
                  <a:pt x="56" y="93"/>
                </a:lnTo>
                <a:lnTo>
                  <a:pt x="0" y="93"/>
                </a:lnTo>
                <a:lnTo>
                  <a:pt x="0" y="134"/>
                </a:lnTo>
                <a:lnTo>
                  <a:pt x="160" y="134"/>
                </a:lnTo>
                <a:lnTo>
                  <a:pt x="160" y="93"/>
                </a:lnTo>
                <a:lnTo>
                  <a:pt x="105" y="93"/>
                </a:lnTo>
                <a:lnTo>
                  <a:pt x="105" y="114"/>
                </a:lnTo>
                <a:close/>
                <a:moveTo>
                  <a:pt x="65" y="93"/>
                </a:moveTo>
                <a:lnTo>
                  <a:pt x="65" y="105"/>
                </a:lnTo>
                <a:lnTo>
                  <a:pt x="96" y="105"/>
                </a:lnTo>
                <a:lnTo>
                  <a:pt x="96" y="93"/>
                </a:lnTo>
                <a:lnTo>
                  <a:pt x="65" y="93"/>
                </a:lnTo>
                <a:close/>
                <a:moveTo>
                  <a:pt x="120" y="30"/>
                </a:moveTo>
                <a:lnTo>
                  <a:pt x="120" y="0"/>
                </a:lnTo>
                <a:lnTo>
                  <a:pt x="41" y="0"/>
                </a:lnTo>
                <a:lnTo>
                  <a:pt x="41" y="30"/>
                </a:lnTo>
                <a:lnTo>
                  <a:pt x="0" y="30"/>
                </a:lnTo>
                <a:lnTo>
                  <a:pt x="0" y="84"/>
                </a:lnTo>
                <a:lnTo>
                  <a:pt x="56" y="84"/>
                </a:lnTo>
                <a:lnTo>
                  <a:pt x="105" y="84"/>
                </a:lnTo>
                <a:lnTo>
                  <a:pt x="160" y="84"/>
                </a:lnTo>
                <a:lnTo>
                  <a:pt x="160" y="30"/>
                </a:lnTo>
                <a:lnTo>
                  <a:pt x="120" y="30"/>
                </a:lnTo>
                <a:close/>
                <a:moveTo>
                  <a:pt x="106" y="30"/>
                </a:moveTo>
                <a:lnTo>
                  <a:pt x="55" y="30"/>
                </a:lnTo>
                <a:lnTo>
                  <a:pt x="55" y="14"/>
                </a:lnTo>
                <a:lnTo>
                  <a:pt x="106" y="14"/>
                </a:lnTo>
                <a:lnTo>
                  <a:pt x="106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2" name="Freeform 96">
            <a:extLst>
              <a:ext uri="{FF2B5EF4-FFF2-40B4-BE49-F238E27FC236}">
                <a16:creationId xmlns:a16="http://schemas.microsoft.com/office/drawing/2014/main" id="{E5536BE5-67D6-467E-B724-6B87F34F09B0}"/>
              </a:ext>
            </a:extLst>
          </p:cNvPr>
          <p:cNvSpPr>
            <a:spLocks noEditPoints="1"/>
          </p:cNvSpPr>
          <p:nvPr/>
        </p:nvSpPr>
        <p:spPr bwMode="auto">
          <a:xfrm>
            <a:off x="7380288" y="3024188"/>
            <a:ext cx="184150" cy="254000"/>
          </a:xfrm>
          <a:custGeom>
            <a:avLst/>
            <a:gdLst>
              <a:gd name="T0" fmla="*/ 32 w 116"/>
              <a:gd name="T1" fmla="*/ 85 h 160"/>
              <a:gd name="T2" fmla="*/ 19 w 116"/>
              <a:gd name="T3" fmla="*/ 97 h 160"/>
              <a:gd name="T4" fmla="*/ 45 w 116"/>
              <a:gd name="T5" fmla="*/ 97 h 160"/>
              <a:gd name="T6" fmla="*/ 32 w 116"/>
              <a:gd name="T7" fmla="*/ 85 h 160"/>
              <a:gd name="T8" fmla="*/ 0 w 116"/>
              <a:gd name="T9" fmla="*/ 0 h 160"/>
              <a:gd name="T10" fmla="*/ 0 w 116"/>
              <a:gd name="T11" fmla="*/ 131 h 160"/>
              <a:gd name="T12" fmla="*/ 0 w 116"/>
              <a:gd name="T13" fmla="*/ 141 h 160"/>
              <a:gd name="T14" fmla="*/ 0 w 116"/>
              <a:gd name="T15" fmla="*/ 155 h 160"/>
              <a:gd name="T16" fmla="*/ 5 w 116"/>
              <a:gd name="T17" fmla="*/ 160 h 160"/>
              <a:gd name="T18" fmla="*/ 23 w 116"/>
              <a:gd name="T19" fmla="*/ 160 h 160"/>
              <a:gd name="T20" fmla="*/ 28 w 116"/>
              <a:gd name="T21" fmla="*/ 155 h 160"/>
              <a:gd name="T22" fmla="*/ 28 w 116"/>
              <a:gd name="T23" fmla="*/ 141 h 160"/>
              <a:gd name="T24" fmla="*/ 89 w 116"/>
              <a:gd name="T25" fmla="*/ 141 h 160"/>
              <a:gd name="T26" fmla="*/ 89 w 116"/>
              <a:gd name="T27" fmla="*/ 155 h 160"/>
              <a:gd name="T28" fmla="*/ 94 w 116"/>
              <a:gd name="T29" fmla="*/ 160 h 160"/>
              <a:gd name="T30" fmla="*/ 112 w 116"/>
              <a:gd name="T31" fmla="*/ 160 h 160"/>
              <a:gd name="T32" fmla="*/ 116 w 116"/>
              <a:gd name="T33" fmla="*/ 155 h 160"/>
              <a:gd name="T34" fmla="*/ 116 w 116"/>
              <a:gd name="T35" fmla="*/ 141 h 160"/>
              <a:gd name="T36" fmla="*/ 116 w 116"/>
              <a:gd name="T37" fmla="*/ 131 h 160"/>
              <a:gd name="T38" fmla="*/ 116 w 116"/>
              <a:gd name="T39" fmla="*/ 0 h 160"/>
              <a:gd name="T40" fmla="*/ 0 w 116"/>
              <a:gd name="T41" fmla="*/ 0 h 160"/>
              <a:gd name="T42" fmla="*/ 28 w 116"/>
              <a:gd name="T43" fmla="*/ 10 h 160"/>
              <a:gd name="T44" fmla="*/ 89 w 116"/>
              <a:gd name="T45" fmla="*/ 10 h 160"/>
              <a:gd name="T46" fmla="*/ 89 w 116"/>
              <a:gd name="T47" fmla="*/ 18 h 160"/>
              <a:gd name="T48" fmla="*/ 28 w 116"/>
              <a:gd name="T49" fmla="*/ 18 h 160"/>
              <a:gd name="T50" fmla="*/ 28 w 116"/>
              <a:gd name="T51" fmla="*/ 10 h 160"/>
              <a:gd name="T52" fmla="*/ 34 w 116"/>
              <a:gd name="T53" fmla="*/ 126 h 160"/>
              <a:gd name="T54" fmla="*/ 10 w 116"/>
              <a:gd name="T55" fmla="*/ 126 h 160"/>
              <a:gd name="T56" fmla="*/ 10 w 116"/>
              <a:gd name="T57" fmla="*/ 113 h 160"/>
              <a:gd name="T58" fmla="*/ 34 w 116"/>
              <a:gd name="T59" fmla="*/ 113 h 160"/>
              <a:gd name="T60" fmla="*/ 34 w 116"/>
              <a:gd name="T61" fmla="*/ 126 h 160"/>
              <a:gd name="T62" fmla="*/ 54 w 116"/>
              <a:gd name="T63" fmla="*/ 102 h 160"/>
              <a:gd name="T64" fmla="*/ 45 w 116"/>
              <a:gd name="T65" fmla="*/ 102 h 160"/>
              <a:gd name="T66" fmla="*/ 19 w 116"/>
              <a:gd name="T67" fmla="*/ 102 h 160"/>
              <a:gd name="T68" fmla="*/ 10 w 116"/>
              <a:gd name="T69" fmla="*/ 102 h 160"/>
              <a:gd name="T70" fmla="*/ 10 w 116"/>
              <a:gd name="T71" fmla="*/ 30 h 160"/>
              <a:gd name="T72" fmla="*/ 54 w 116"/>
              <a:gd name="T73" fmla="*/ 30 h 160"/>
              <a:gd name="T74" fmla="*/ 54 w 116"/>
              <a:gd name="T75" fmla="*/ 102 h 160"/>
              <a:gd name="T76" fmla="*/ 63 w 116"/>
              <a:gd name="T77" fmla="*/ 30 h 160"/>
              <a:gd name="T78" fmla="*/ 106 w 116"/>
              <a:gd name="T79" fmla="*/ 30 h 160"/>
              <a:gd name="T80" fmla="*/ 106 w 116"/>
              <a:gd name="T81" fmla="*/ 102 h 160"/>
              <a:gd name="T82" fmla="*/ 63 w 116"/>
              <a:gd name="T83" fmla="*/ 102 h 160"/>
              <a:gd name="T84" fmla="*/ 63 w 116"/>
              <a:gd name="T85" fmla="*/ 30 h 160"/>
              <a:gd name="T86" fmla="*/ 106 w 116"/>
              <a:gd name="T87" fmla="*/ 126 h 160"/>
              <a:gd name="T88" fmla="*/ 106 w 116"/>
              <a:gd name="T89" fmla="*/ 126 h 160"/>
              <a:gd name="T90" fmla="*/ 83 w 116"/>
              <a:gd name="T91" fmla="*/ 126 h 160"/>
              <a:gd name="T92" fmla="*/ 83 w 116"/>
              <a:gd name="T93" fmla="*/ 113 h 160"/>
              <a:gd name="T94" fmla="*/ 106 w 116"/>
              <a:gd name="T95" fmla="*/ 113 h 160"/>
              <a:gd name="T96" fmla="*/ 106 w 116"/>
              <a:gd name="T97" fmla="*/ 1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6" h="160">
                <a:moveTo>
                  <a:pt x="32" y="85"/>
                </a:moveTo>
                <a:cubicBezTo>
                  <a:pt x="25" y="85"/>
                  <a:pt x="19" y="90"/>
                  <a:pt x="19" y="97"/>
                </a:cubicBezTo>
                <a:cubicBezTo>
                  <a:pt x="45" y="97"/>
                  <a:pt x="45" y="97"/>
                  <a:pt x="45" y="97"/>
                </a:cubicBezTo>
                <a:cubicBezTo>
                  <a:pt x="44" y="90"/>
                  <a:pt x="39" y="85"/>
                  <a:pt x="32" y="85"/>
                </a:cubicBezTo>
                <a:close/>
                <a:moveTo>
                  <a:pt x="0" y="0"/>
                </a:moveTo>
                <a:cubicBezTo>
                  <a:pt x="0" y="131"/>
                  <a:pt x="0" y="131"/>
                  <a:pt x="0" y="13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25" y="160"/>
                  <a:pt x="28" y="158"/>
                  <a:pt x="28" y="155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89" y="158"/>
                  <a:pt x="91" y="160"/>
                  <a:pt x="94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4" y="160"/>
                  <a:pt x="116" y="158"/>
                  <a:pt x="116" y="155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6" y="131"/>
                  <a:pt x="116" y="131"/>
                  <a:pt x="116" y="131"/>
                </a:cubicBezTo>
                <a:cubicBezTo>
                  <a:pt x="116" y="0"/>
                  <a:pt x="116" y="0"/>
                  <a:pt x="116" y="0"/>
                </a:cubicBezTo>
                <a:lnTo>
                  <a:pt x="0" y="0"/>
                </a:lnTo>
                <a:close/>
                <a:moveTo>
                  <a:pt x="28" y="10"/>
                </a:moveTo>
                <a:cubicBezTo>
                  <a:pt x="89" y="10"/>
                  <a:pt x="89" y="10"/>
                  <a:pt x="89" y="10"/>
                </a:cubicBezTo>
                <a:cubicBezTo>
                  <a:pt x="89" y="18"/>
                  <a:pt x="89" y="18"/>
                  <a:pt x="89" y="18"/>
                </a:cubicBezTo>
                <a:cubicBezTo>
                  <a:pt x="28" y="18"/>
                  <a:pt x="28" y="18"/>
                  <a:pt x="28" y="18"/>
                </a:cubicBezTo>
                <a:lnTo>
                  <a:pt x="28" y="10"/>
                </a:lnTo>
                <a:close/>
                <a:moveTo>
                  <a:pt x="34" y="126"/>
                </a:moveTo>
                <a:cubicBezTo>
                  <a:pt x="10" y="126"/>
                  <a:pt x="10" y="126"/>
                  <a:pt x="10" y="126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34" y="113"/>
                  <a:pt x="34" y="113"/>
                  <a:pt x="34" y="113"/>
                </a:cubicBezTo>
                <a:lnTo>
                  <a:pt x="34" y="126"/>
                </a:lnTo>
                <a:close/>
                <a:moveTo>
                  <a:pt x="54" y="102"/>
                </a:moveTo>
                <a:cubicBezTo>
                  <a:pt x="45" y="102"/>
                  <a:pt x="45" y="102"/>
                  <a:pt x="45" y="102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10" y="102"/>
                  <a:pt x="10" y="102"/>
                  <a:pt x="10" y="102"/>
                </a:cubicBezTo>
                <a:cubicBezTo>
                  <a:pt x="10" y="30"/>
                  <a:pt x="10" y="30"/>
                  <a:pt x="10" y="30"/>
                </a:cubicBezTo>
                <a:cubicBezTo>
                  <a:pt x="54" y="30"/>
                  <a:pt x="54" y="30"/>
                  <a:pt x="54" y="30"/>
                </a:cubicBezTo>
                <a:lnTo>
                  <a:pt x="54" y="102"/>
                </a:lnTo>
                <a:close/>
                <a:moveTo>
                  <a:pt x="63" y="30"/>
                </a:moveTo>
                <a:cubicBezTo>
                  <a:pt x="106" y="30"/>
                  <a:pt x="106" y="30"/>
                  <a:pt x="106" y="30"/>
                </a:cubicBezTo>
                <a:cubicBezTo>
                  <a:pt x="106" y="102"/>
                  <a:pt x="106" y="102"/>
                  <a:pt x="106" y="102"/>
                </a:cubicBezTo>
                <a:cubicBezTo>
                  <a:pt x="63" y="102"/>
                  <a:pt x="63" y="102"/>
                  <a:pt x="63" y="102"/>
                </a:cubicBezTo>
                <a:lnTo>
                  <a:pt x="63" y="30"/>
                </a:lnTo>
                <a:close/>
                <a:moveTo>
                  <a:pt x="106" y="126"/>
                </a:moveTo>
                <a:cubicBezTo>
                  <a:pt x="106" y="126"/>
                  <a:pt x="106" y="126"/>
                  <a:pt x="106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106" y="113"/>
                  <a:pt x="106" y="113"/>
                  <a:pt x="106" y="113"/>
                </a:cubicBezTo>
                <a:lnTo>
                  <a:pt x="106" y="1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3" name="Freeform 97">
            <a:extLst>
              <a:ext uri="{FF2B5EF4-FFF2-40B4-BE49-F238E27FC236}">
                <a16:creationId xmlns:a16="http://schemas.microsoft.com/office/drawing/2014/main" id="{109EB971-BC23-4C5F-AF71-333D7DAC2196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3051175"/>
            <a:ext cx="254000" cy="201613"/>
          </a:xfrm>
          <a:custGeom>
            <a:avLst/>
            <a:gdLst>
              <a:gd name="T0" fmla="*/ 160 w 160"/>
              <a:gd name="T1" fmla="*/ 46 h 127"/>
              <a:gd name="T2" fmla="*/ 144 w 160"/>
              <a:gd name="T3" fmla="*/ 28 h 127"/>
              <a:gd name="T4" fmla="*/ 129 w 160"/>
              <a:gd name="T5" fmla="*/ 0 h 127"/>
              <a:gd name="T6" fmla="*/ 31 w 160"/>
              <a:gd name="T7" fmla="*/ 0 h 127"/>
              <a:gd name="T8" fmla="*/ 16 w 160"/>
              <a:gd name="T9" fmla="*/ 28 h 127"/>
              <a:gd name="T10" fmla="*/ 0 w 160"/>
              <a:gd name="T11" fmla="*/ 46 h 127"/>
              <a:gd name="T12" fmla="*/ 0 w 160"/>
              <a:gd name="T13" fmla="*/ 97 h 127"/>
              <a:gd name="T14" fmla="*/ 0 w 160"/>
              <a:gd name="T15" fmla="*/ 101 h 127"/>
              <a:gd name="T16" fmla="*/ 0 w 160"/>
              <a:gd name="T17" fmla="*/ 119 h 127"/>
              <a:gd name="T18" fmla="*/ 7 w 160"/>
              <a:gd name="T19" fmla="*/ 127 h 127"/>
              <a:gd name="T20" fmla="*/ 31 w 160"/>
              <a:gd name="T21" fmla="*/ 127 h 127"/>
              <a:gd name="T22" fmla="*/ 38 w 160"/>
              <a:gd name="T23" fmla="*/ 119 h 127"/>
              <a:gd name="T24" fmla="*/ 38 w 160"/>
              <a:gd name="T25" fmla="*/ 101 h 127"/>
              <a:gd name="T26" fmla="*/ 122 w 160"/>
              <a:gd name="T27" fmla="*/ 101 h 127"/>
              <a:gd name="T28" fmla="*/ 122 w 160"/>
              <a:gd name="T29" fmla="*/ 119 h 127"/>
              <a:gd name="T30" fmla="*/ 129 w 160"/>
              <a:gd name="T31" fmla="*/ 127 h 127"/>
              <a:gd name="T32" fmla="*/ 153 w 160"/>
              <a:gd name="T33" fmla="*/ 127 h 127"/>
              <a:gd name="T34" fmla="*/ 160 w 160"/>
              <a:gd name="T35" fmla="*/ 119 h 127"/>
              <a:gd name="T36" fmla="*/ 160 w 160"/>
              <a:gd name="T37" fmla="*/ 101 h 127"/>
              <a:gd name="T38" fmla="*/ 160 w 160"/>
              <a:gd name="T39" fmla="*/ 101 h 127"/>
              <a:gd name="T40" fmla="*/ 160 w 160"/>
              <a:gd name="T41" fmla="*/ 46 h 127"/>
              <a:gd name="T42" fmla="*/ 40 w 160"/>
              <a:gd name="T43" fmla="*/ 10 h 127"/>
              <a:gd name="T44" fmla="*/ 120 w 160"/>
              <a:gd name="T45" fmla="*/ 10 h 127"/>
              <a:gd name="T46" fmla="*/ 133 w 160"/>
              <a:gd name="T47" fmla="*/ 36 h 127"/>
              <a:gd name="T48" fmla="*/ 26 w 160"/>
              <a:gd name="T49" fmla="*/ 36 h 127"/>
              <a:gd name="T50" fmla="*/ 40 w 160"/>
              <a:gd name="T51" fmla="*/ 10 h 127"/>
              <a:gd name="T52" fmla="*/ 46 w 160"/>
              <a:gd name="T53" fmla="*/ 88 h 127"/>
              <a:gd name="T54" fmla="*/ 14 w 160"/>
              <a:gd name="T55" fmla="*/ 88 h 127"/>
              <a:gd name="T56" fmla="*/ 14 w 160"/>
              <a:gd name="T57" fmla="*/ 72 h 127"/>
              <a:gd name="T58" fmla="*/ 46 w 160"/>
              <a:gd name="T59" fmla="*/ 72 h 127"/>
              <a:gd name="T60" fmla="*/ 46 w 160"/>
              <a:gd name="T61" fmla="*/ 88 h 127"/>
              <a:gd name="T62" fmla="*/ 146 w 160"/>
              <a:gd name="T63" fmla="*/ 88 h 127"/>
              <a:gd name="T64" fmla="*/ 114 w 160"/>
              <a:gd name="T65" fmla="*/ 88 h 127"/>
              <a:gd name="T66" fmla="*/ 114 w 160"/>
              <a:gd name="T67" fmla="*/ 72 h 127"/>
              <a:gd name="T68" fmla="*/ 146 w 160"/>
              <a:gd name="T69" fmla="*/ 72 h 127"/>
              <a:gd name="T70" fmla="*/ 146 w 160"/>
              <a:gd name="T71" fmla="*/ 88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27">
                <a:moveTo>
                  <a:pt x="160" y="46"/>
                </a:moveTo>
                <a:cubicBezTo>
                  <a:pt x="144" y="28"/>
                  <a:pt x="144" y="28"/>
                  <a:pt x="144" y="28"/>
                </a:cubicBezTo>
                <a:cubicBezTo>
                  <a:pt x="129" y="0"/>
                  <a:pt x="129" y="0"/>
                  <a:pt x="12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6" y="28"/>
                  <a:pt x="16" y="28"/>
                  <a:pt x="16" y="28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3"/>
                  <a:pt x="3" y="127"/>
                  <a:pt x="7" y="127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35" y="127"/>
                  <a:pt x="38" y="123"/>
                  <a:pt x="38" y="119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2" y="119"/>
                  <a:pt x="122" y="119"/>
                  <a:pt x="122" y="119"/>
                </a:cubicBezTo>
                <a:cubicBezTo>
                  <a:pt x="122" y="123"/>
                  <a:pt x="125" y="127"/>
                  <a:pt x="129" y="127"/>
                </a:cubicBezTo>
                <a:cubicBezTo>
                  <a:pt x="153" y="127"/>
                  <a:pt x="153" y="127"/>
                  <a:pt x="153" y="127"/>
                </a:cubicBezTo>
                <a:cubicBezTo>
                  <a:pt x="157" y="127"/>
                  <a:pt x="160" y="123"/>
                  <a:pt x="160" y="119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46"/>
                  <a:pt x="160" y="46"/>
                  <a:pt x="160" y="46"/>
                </a:cubicBezTo>
                <a:close/>
                <a:moveTo>
                  <a:pt x="40" y="10"/>
                </a:moveTo>
                <a:cubicBezTo>
                  <a:pt x="120" y="10"/>
                  <a:pt x="120" y="10"/>
                  <a:pt x="120" y="1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26" y="36"/>
                  <a:pt x="26" y="36"/>
                  <a:pt x="26" y="36"/>
                </a:cubicBezTo>
                <a:lnTo>
                  <a:pt x="40" y="10"/>
                </a:lnTo>
                <a:close/>
                <a:moveTo>
                  <a:pt x="46" y="88"/>
                </a:moveTo>
                <a:cubicBezTo>
                  <a:pt x="14" y="88"/>
                  <a:pt x="14" y="88"/>
                  <a:pt x="14" y="88"/>
                </a:cubicBezTo>
                <a:cubicBezTo>
                  <a:pt x="14" y="72"/>
                  <a:pt x="14" y="72"/>
                  <a:pt x="14" y="72"/>
                </a:cubicBezTo>
                <a:cubicBezTo>
                  <a:pt x="46" y="72"/>
                  <a:pt x="46" y="72"/>
                  <a:pt x="46" y="72"/>
                </a:cubicBezTo>
                <a:lnTo>
                  <a:pt x="46" y="88"/>
                </a:lnTo>
                <a:close/>
                <a:moveTo>
                  <a:pt x="146" y="88"/>
                </a:moveTo>
                <a:cubicBezTo>
                  <a:pt x="114" y="88"/>
                  <a:pt x="114" y="88"/>
                  <a:pt x="114" y="8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46" y="72"/>
                  <a:pt x="146" y="72"/>
                  <a:pt x="146" y="72"/>
                </a:cubicBezTo>
                <a:lnTo>
                  <a:pt x="146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4" name="Freeform 98">
            <a:extLst>
              <a:ext uri="{FF2B5EF4-FFF2-40B4-BE49-F238E27FC236}">
                <a16:creationId xmlns:a16="http://schemas.microsoft.com/office/drawing/2014/main" id="{37AA7AC3-04ED-4818-8985-9AD9F5D95614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3621088"/>
            <a:ext cx="254000" cy="163513"/>
          </a:xfrm>
          <a:custGeom>
            <a:avLst/>
            <a:gdLst>
              <a:gd name="T0" fmla="*/ 0 w 160"/>
              <a:gd name="T1" fmla="*/ 0 h 103"/>
              <a:gd name="T2" fmla="*/ 0 w 160"/>
              <a:gd name="T3" fmla="*/ 18 h 103"/>
              <a:gd name="T4" fmla="*/ 160 w 160"/>
              <a:gd name="T5" fmla="*/ 18 h 103"/>
              <a:gd name="T6" fmla="*/ 160 w 160"/>
              <a:gd name="T7" fmla="*/ 0 h 103"/>
              <a:gd name="T8" fmla="*/ 0 w 160"/>
              <a:gd name="T9" fmla="*/ 0 h 103"/>
              <a:gd name="T10" fmla="*/ 0 w 160"/>
              <a:gd name="T11" fmla="*/ 103 h 103"/>
              <a:gd name="T12" fmla="*/ 160 w 160"/>
              <a:gd name="T13" fmla="*/ 103 h 103"/>
              <a:gd name="T14" fmla="*/ 160 w 160"/>
              <a:gd name="T15" fmla="*/ 38 h 103"/>
              <a:gd name="T16" fmla="*/ 0 w 160"/>
              <a:gd name="T17" fmla="*/ 38 h 103"/>
              <a:gd name="T18" fmla="*/ 0 w 160"/>
              <a:gd name="T19" fmla="*/ 103 h 103"/>
              <a:gd name="T20" fmla="*/ 135 w 160"/>
              <a:gd name="T21" fmla="*/ 69 h 103"/>
              <a:gd name="T22" fmla="*/ 147 w 160"/>
              <a:gd name="T23" fmla="*/ 81 h 103"/>
              <a:gd name="T24" fmla="*/ 135 w 160"/>
              <a:gd name="T25" fmla="*/ 93 h 103"/>
              <a:gd name="T26" fmla="*/ 124 w 160"/>
              <a:gd name="T27" fmla="*/ 81 h 103"/>
              <a:gd name="T28" fmla="*/ 135 w 160"/>
              <a:gd name="T29" fmla="*/ 69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0" h="103">
                <a:moveTo>
                  <a:pt x="0" y="0"/>
                </a:moveTo>
                <a:lnTo>
                  <a:pt x="0" y="18"/>
                </a:lnTo>
                <a:lnTo>
                  <a:pt x="160" y="18"/>
                </a:lnTo>
                <a:lnTo>
                  <a:pt x="160" y="0"/>
                </a:lnTo>
                <a:lnTo>
                  <a:pt x="0" y="0"/>
                </a:lnTo>
                <a:close/>
                <a:moveTo>
                  <a:pt x="0" y="103"/>
                </a:moveTo>
                <a:lnTo>
                  <a:pt x="160" y="103"/>
                </a:lnTo>
                <a:lnTo>
                  <a:pt x="160" y="38"/>
                </a:lnTo>
                <a:lnTo>
                  <a:pt x="0" y="38"/>
                </a:lnTo>
                <a:lnTo>
                  <a:pt x="0" y="103"/>
                </a:lnTo>
                <a:close/>
                <a:moveTo>
                  <a:pt x="135" y="69"/>
                </a:moveTo>
                <a:lnTo>
                  <a:pt x="147" y="81"/>
                </a:lnTo>
                <a:lnTo>
                  <a:pt x="135" y="93"/>
                </a:lnTo>
                <a:lnTo>
                  <a:pt x="124" y="81"/>
                </a:lnTo>
                <a:lnTo>
                  <a:pt x="135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Freeform 99">
            <a:extLst>
              <a:ext uri="{FF2B5EF4-FFF2-40B4-BE49-F238E27FC236}">
                <a16:creationId xmlns:a16="http://schemas.microsoft.com/office/drawing/2014/main" id="{D561C207-EE8F-4C49-9355-F38D2DA70725}"/>
              </a:ext>
            </a:extLst>
          </p:cNvPr>
          <p:cNvSpPr>
            <a:spLocks noEditPoints="1"/>
          </p:cNvSpPr>
          <p:nvPr/>
        </p:nvSpPr>
        <p:spPr bwMode="auto">
          <a:xfrm>
            <a:off x="9556751" y="3575050"/>
            <a:ext cx="233363" cy="254000"/>
          </a:xfrm>
          <a:custGeom>
            <a:avLst/>
            <a:gdLst>
              <a:gd name="T0" fmla="*/ 43 w 147"/>
              <a:gd name="T1" fmla="*/ 80 h 160"/>
              <a:gd name="T2" fmla="*/ 43 w 147"/>
              <a:gd name="T3" fmla="*/ 93 h 160"/>
              <a:gd name="T4" fmla="*/ 48 w 147"/>
              <a:gd name="T5" fmla="*/ 85 h 160"/>
              <a:gd name="T6" fmla="*/ 52 w 147"/>
              <a:gd name="T7" fmla="*/ 80 h 160"/>
              <a:gd name="T8" fmla="*/ 71 w 147"/>
              <a:gd name="T9" fmla="*/ 80 h 160"/>
              <a:gd name="T10" fmla="*/ 71 w 147"/>
              <a:gd name="T11" fmla="*/ 93 h 160"/>
              <a:gd name="T12" fmla="*/ 76 w 147"/>
              <a:gd name="T13" fmla="*/ 85 h 160"/>
              <a:gd name="T14" fmla="*/ 81 w 147"/>
              <a:gd name="T15" fmla="*/ 80 h 160"/>
              <a:gd name="T16" fmla="*/ 99 w 147"/>
              <a:gd name="T17" fmla="*/ 80 h 160"/>
              <a:gd name="T18" fmla="*/ 99 w 147"/>
              <a:gd name="T19" fmla="*/ 93 h 160"/>
              <a:gd name="T20" fmla="*/ 105 w 147"/>
              <a:gd name="T21" fmla="*/ 85 h 160"/>
              <a:gd name="T22" fmla="*/ 109 w 147"/>
              <a:gd name="T23" fmla="*/ 80 h 160"/>
              <a:gd name="T24" fmla="*/ 126 w 147"/>
              <a:gd name="T25" fmla="*/ 80 h 160"/>
              <a:gd name="T26" fmla="*/ 119 w 147"/>
              <a:gd name="T27" fmla="*/ 38 h 160"/>
              <a:gd name="T28" fmla="*/ 109 w 147"/>
              <a:gd name="T29" fmla="*/ 47 h 160"/>
              <a:gd name="T30" fmla="*/ 99 w 147"/>
              <a:gd name="T31" fmla="*/ 38 h 160"/>
              <a:gd name="T32" fmla="*/ 89 w 147"/>
              <a:gd name="T33" fmla="*/ 47 h 160"/>
              <a:gd name="T34" fmla="*/ 80 w 147"/>
              <a:gd name="T35" fmla="*/ 38 h 160"/>
              <a:gd name="T36" fmla="*/ 67 w 147"/>
              <a:gd name="T37" fmla="*/ 0 h 160"/>
              <a:gd name="T38" fmla="*/ 58 w 147"/>
              <a:gd name="T39" fmla="*/ 38 h 160"/>
              <a:gd name="T40" fmla="*/ 49 w 147"/>
              <a:gd name="T41" fmla="*/ 47 h 160"/>
              <a:gd name="T42" fmla="*/ 38 w 147"/>
              <a:gd name="T43" fmla="*/ 38 h 160"/>
              <a:gd name="T44" fmla="*/ 29 w 147"/>
              <a:gd name="T45" fmla="*/ 47 h 160"/>
              <a:gd name="T46" fmla="*/ 22 w 147"/>
              <a:gd name="T47" fmla="*/ 38 h 160"/>
              <a:gd name="T48" fmla="*/ 24 w 147"/>
              <a:gd name="T49" fmla="*/ 80 h 160"/>
              <a:gd name="T50" fmla="*/ 137 w 147"/>
              <a:gd name="T51" fmla="*/ 85 h 160"/>
              <a:gd name="T52" fmla="*/ 126 w 147"/>
              <a:gd name="T53" fmla="*/ 98 h 160"/>
              <a:gd name="T54" fmla="*/ 124 w 147"/>
              <a:gd name="T55" fmla="*/ 85 h 160"/>
              <a:gd name="T56" fmla="*/ 109 w 147"/>
              <a:gd name="T57" fmla="*/ 98 h 160"/>
              <a:gd name="T58" fmla="*/ 95 w 147"/>
              <a:gd name="T59" fmla="*/ 85 h 160"/>
              <a:gd name="T60" fmla="*/ 81 w 147"/>
              <a:gd name="T61" fmla="*/ 98 h 160"/>
              <a:gd name="T62" fmla="*/ 67 w 147"/>
              <a:gd name="T63" fmla="*/ 85 h 160"/>
              <a:gd name="T64" fmla="*/ 52 w 147"/>
              <a:gd name="T65" fmla="*/ 98 h 160"/>
              <a:gd name="T66" fmla="*/ 38 w 147"/>
              <a:gd name="T67" fmla="*/ 85 h 160"/>
              <a:gd name="T68" fmla="*/ 24 w 147"/>
              <a:gd name="T69" fmla="*/ 98 h 160"/>
              <a:gd name="T70" fmla="*/ 10 w 147"/>
              <a:gd name="T71" fmla="*/ 98 h 160"/>
              <a:gd name="T72" fmla="*/ 0 w 147"/>
              <a:gd name="T73" fmla="*/ 85 h 160"/>
              <a:gd name="T74" fmla="*/ 56 w 147"/>
              <a:gd name="T75" fmla="*/ 160 h 160"/>
              <a:gd name="T76" fmla="*/ 95 w 147"/>
              <a:gd name="T77" fmla="*/ 130 h 160"/>
              <a:gd name="T78" fmla="*/ 147 w 147"/>
              <a:gd name="T79" fmla="*/ 160 h 160"/>
              <a:gd name="T80" fmla="*/ 137 w 147"/>
              <a:gd name="T81" fmla="*/ 85 h 160"/>
              <a:gd name="T82" fmla="*/ 87 w 147"/>
              <a:gd name="T83" fmla="*/ 31 h 160"/>
              <a:gd name="T84" fmla="*/ 87 w 147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7" h="160">
                <a:moveTo>
                  <a:pt x="38" y="80"/>
                </a:moveTo>
                <a:lnTo>
                  <a:pt x="43" y="80"/>
                </a:lnTo>
                <a:lnTo>
                  <a:pt x="43" y="85"/>
                </a:lnTo>
                <a:lnTo>
                  <a:pt x="43" y="93"/>
                </a:lnTo>
                <a:lnTo>
                  <a:pt x="48" y="93"/>
                </a:lnTo>
                <a:lnTo>
                  <a:pt x="48" y="85"/>
                </a:lnTo>
                <a:lnTo>
                  <a:pt x="48" y="80"/>
                </a:lnTo>
                <a:lnTo>
                  <a:pt x="52" y="80"/>
                </a:lnTo>
                <a:lnTo>
                  <a:pt x="67" y="80"/>
                </a:lnTo>
                <a:lnTo>
                  <a:pt x="71" y="80"/>
                </a:lnTo>
                <a:lnTo>
                  <a:pt x="71" y="85"/>
                </a:lnTo>
                <a:lnTo>
                  <a:pt x="71" y="93"/>
                </a:lnTo>
                <a:lnTo>
                  <a:pt x="76" y="93"/>
                </a:lnTo>
                <a:lnTo>
                  <a:pt x="76" y="85"/>
                </a:lnTo>
                <a:lnTo>
                  <a:pt x="76" y="80"/>
                </a:lnTo>
                <a:lnTo>
                  <a:pt x="81" y="80"/>
                </a:lnTo>
                <a:lnTo>
                  <a:pt x="95" y="80"/>
                </a:lnTo>
                <a:lnTo>
                  <a:pt x="99" y="80"/>
                </a:lnTo>
                <a:lnTo>
                  <a:pt x="99" y="85"/>
                </a:lnTo>
                <a:lnTo>
                  <a:pt x="99" y="93"/>
                </a:lnTo>
                <a:lnTo>
                  <a:pt x="105" y="93"/>
                </a:lnTo>
                <a:lnTo>
                  <a:pt x="105" y="85"/>
                </a:lnTo>
                <a:lnTo>
                  <a:pt x="105" y="80"/>
                </a:lnTo>
                <a:lnTo>
                  <a:pt x="109" y="80"/>
                </a:lnTo>
                <a:lnTo>
                  <a:pt x="124" y="80"/>
                </a:lnTo>
                <a:lnTo>
                  <a:pt x="126" y="80"/>
                </a:lnTo>
                <a:lnTo>
                  <a:pt x="126" y="38"/>
                </a:lnTo>
                <a:lnTo>
                  <a:pt x="119" y="38"/>
                </a:lnTo>
                <a:lnTo>
                  <a:pt x="119" y="47"/>
                </a:lnTo>
                <a:lnTo>
                  <a:pt x="109" y="47"/>
                </a:lnTo>
                <a:lnTo>
                  <a:pt x="109" y="38"/>
                </a:lnTo>
                <a:lnTo>
                  <a:pt x="99" y="38"/>
                </a:lnTo>
                <a:lnTo>
                  <a:pt x="99" y="47"/>
                </a:lnTo>
                <a:lnTo>
                  <a:pt x="89" y="47"/>
                </a:lnTo>
                <a:lnTo>
                  <a:pt x="89" y="38"/>
                </a:lnTo>
                <a:lnTo>
                  <a:pt x="80" y="38"/>
                </a:lnTo>
                <a:lnTo>
                  <a:pt x="80" y="0"/>
                </a:lnTo>
                <a:lnTo>
                  <a:pt x="67" y="0"/>
                </a:lnTo>
                <a:lnTo>
                  <a:pt x="67" y="38"/>
                </a:lnTo>
                <a:lnTo>
                  <a:pt x="58" y="38"/>
                </a:lnTo>
                <a:lnTo>
                  <a:pt x="58" y="47"/>
                </a:lnTo>
                <a:lnTo>
                  <a:pt x="49" y="47"/>
                </a:lnTo>
                <a:lnTo>
                  <a:pt x="49" y="38"/>
                </a:lnTo>
                <a:lnTo>
                  <a:pt x="38" y="38"/>
                </a:lnTo>
                <a:lnTo>
                  <a:pt x="38" y="47"/>
                </a:lnTo>
                <a:lnTo>
                  <a:pt x="29" y="47"/>
                </a:lnTo>
                <a:lnTo>
                  <a:pt x="29" y="38"/>
                </a:lnTo>
                <a:lnTo>
                  <a:pt x="22" y="38"/>
                </a:lnTo>
                <a:lnTo>
                  <a:pt x="22" y="80"/>
                </a:lnTo>
                <a:lnTo>
                  <a:pt x="24" y="80"/>
                </a:lnTo>
                <a:lnTo>
                  <a:pt x="38" y="80"/>
                </a:lnTo>
                <a:close/>
                <a:moveTo>
                  <a:pt x="137" y="85"/>
                </a:moveTo>
                <a:lnTo>
                  <a:pt x="137" y="98"/>
                </a:lnTo>
                <a:lnTo>
                  <a:pt x="126" y="98"/>
                </a:lnTo>
                <a:lnTo>
                  <a:pt x="124" y="98"/>
                </a:lnTo>
                <a:lnTo>
                  <a:pt x="124" y="85"/>
                </a:lnTo>
                <a:lnTo>
                  <a:pt x="109" y="85"/>
                </a:lnTo>
                <a:lnTo>
                  <a:pt x="109" y="98"/>
                </a:lnTo>
                <a:lnTo>
                  <a:pt x="95" y="98"/>
                </a:lnTo>
                <a:lnTo>
                  <a:pt x="95" y="85"/>
                </a:lnTo>
                <a:lnTo>
                  <a:pt x="81" y="85"/>
                </a:lnTo>
                <a:lnTo>
                  <a:pt x="81" y="98"/>
                </a:lnTo>
                <a:lnTo>
                  <a:pt x="67" y="98"/>
                </a:lnTo>
                <a:lnTo>
                  <a:pt x="67" y="85"/>
                </a:lnTo>
                <a:lnTo>
                  <a:pt x="52" y="85"/>
                </a:lnTo>
                <a:lnTo>
                  <a:pt x="52" y="98"/>
                </a:lnTo>
                <a:lnTo>
                  <a:pt x="38" y="98"/>
                </a:lnTo>
                <a:lnTo>
                  <a:pt x="38" y="85"/>
                </a:lnTo>
                <a:lnTo>
                  <a:pt x="24" y="85"/>
                </a:lnTo>
                <a:lnTo>
                  <a:pt x="24" y="98"/>
                </a:lnTo>
                <a:lnTo>
                  <a:pt x="22" y="98"/>
                </a:lnTo>
                <a:lnTo>
                  <a:pt x="10" y="98"/>
                </a:lnTo>
                <a:lnTo>
                  <a:pt x="10" y="85"/>
                </a:lnTo>
                <a:lnTo>
                  <a:pt x="0" y="85"/>
                </a:lnTo>
                <a:lnTo>
                  <a:pt x="0" y="160"/>
                </a:lnTo>
                <a:lnTo>
                  <a:pt x="56" y="160"/>
                </a:lnTo>
                <a:lnTo>
                  <a:pt x="56" y="130"/>
                </a:lnTo>
                <a:lnTo>
                  <a:pt x="95" y="130"/>
                </a:lnTo>
                <a:lnTo>
                  <a:pt x="95" y="160"/>
                </a:lnTo>
                <a:lnTo>
                  <a:pt x="147" y="160"/>
                </a:lnTo>
                <a:lnTo>
                  <a:pt x="147" y="85"/>
                </a:lnTo>
                <a:lnTo>
                  <a:pt x="137" y="85"/>
                </a:lnTo>
                <a:close/>
                <a:moveTo>
                  <a:pt x="87" y="4"/>
                </a:moveTo>
                <a:lnTo>
                  <a:pt x="87" y="31"/>
                </a:lnTo>
                <a:lnTo>
                  <a:pt x="129" y="17"/>
                </a:lnTo>
                <a:lnTo>
                  <a:pt x="87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" name="Freeform 100">
            <a:extLst>
              <a:ext uri="{FF2B5EF4-FFF2-40B4-BE49-F238E27FC236}">
                <a16:creationId xmlns:a16="http://schemas.microsoft.com/office/drawing/2014/main" id="{A86C3ACF-CC7E-42EB-BFE5-6EEB4100A08F}"/>
              </a:ext>
            </a:extLst>
          </p:cNvPr>
          <p:cNvSpPr>
            <a:spLocks noEditPoints="1"/>
          </p:cNvSpPr>
          <p:nvPr/>
        </p:nvSpPr>
        <p:spPr bwMode="auto">
          <a:xfrm>
            <a:off x="3543301" y="3575050"/>
            <a:ext cx="149225" cy="254000"/>
          </a:xfrm>
          <a:custGeom>
            <a:avLst/>
            <a:gdLst>
              <a:gd name="T0" fmla="*/ 0 w 94"/>
              <a:gd name="T1" fmla="*/ 13 h 160"/>
              <a:gd name="T2" fmla="*/ 0 w 94"/>
              <a:gd name="T3" fmla="*/ 160 h 160"/>
              <a:gd name="T4" fmla="*/ 94 w 94"/>
              <a:gd name="T5" fmla="*/ 13 h 160"/>
              <a:gd name="T6" fmla="*/ 18 w 94"/>
              <a:gd name="T7" fmla="*/ 0 h 160"/>
              <a:gd name="T8" fmla="*/ 28 w 94"/>
              <a:gd name="T9" fmla="*/ 150 h 160"/>
              <a:gd name="T10" fmla="*/ 10 w 94"/>
              <a:gd name="T11" fmla="*/ 138 h 160"/>
              <a:gd name="T12" fmla="*/ 28 w 94"/>
              <a:gd name="T13" fmla="*/ 150 h 160"/>
              <a:gd name="T14" fmla="*/ 28 w 94"/>
              <a:gd name="T15" fmla="*/ 130 h 160"/>
              <a:gd name="T16" fmla="*/ 10 w 94"/>
              <a:gd name="T17" fmla="*/ 118 h 160"/>
              <a:gd name="T18" fmla="*/ 28 w 94"/>
              <a:gd name="T19" fmla="*/ 130 h 160"/>
              <a:gd name="T20" fmla="*/ 28 w 94"/>
              <a:gd name="T21" fmla="*/ 109 h 160"/>
              <a:gd name="T22" fmla="*/ 10 w 94"/>
              <a:gd name="T23" fmla="*/ 97 h 160"/>
              <a:gd name="T24" fmla="*/ 28 w 94"/>
              <a:gd name="T25" fmla="*/ 109 h 160"/>
              <a:gd name="T26" fmla="*/ 56 w 94"/>
              <a:gd name="T27" fmla="*/ 150 h 160"/>
              <a:gd name="T28" fmla="*/ 38 w 94"/>
              <a:gd name="T29" fmla="*/ 138 h 160"/>
              <a:gd name="T30" fmla="*/ 56 w 94"/>
              <a:gd name="T31" fmla="*/ 150 h 160"/>
              <a:gd name="T32" fmla="*/ 56 w 94"/>
              <a:gd name="T33" fmla="*/ 130 h 160"/>
              <a:gd name="T34" fmla="*/ 38 w 94"/>
              <a:gd name="T35" fmla="*/ 118 h 160"/>
              <a:gd name="T36" fmla="*/ 56 w 94"/>
              <a:gd name="T37" fmla="*/ 130 h 160"/>
              <a:gd name="T38" fmla="*/ 56 w 94"/>
              <a:gd name="T39" fmla="*/ 109 h 160"/>
              <a:gd name="T40" fmla="*/ 38 w 94"/>
              <a:gd name="T41" fmla="*/ 97 h 160"/>
              <a:gd name="T42" fmla="*/ 56 w 94"/>
              <a:gd name="T43" fmla="*/ 109 h 160"/>
              <a:gd name="T44" fmla="*/ 84 w 94"/>
              <a:gd name="T45" fmla="*/ 150 h 160"/>
              <a:gd name="T46" fmla="*/ 66 w 94"/>
              <a:gd name="T47" fmla="*/ 138 h 160"/>
              <a:gd name="T48" fmla="*/ 84 w 94"/>
              <a:gd name="T49" fmla="*/ 150 h 160"/>
              <a:gd name="T50" fmla="*/ 66 w 94"/>
              <a:gd name="T51" fmla="*/ 130 h 160"/>
              <a:gd name="T52" fmla="*/ 84 w 94"/>
              <a:gd name="T53" fmla="*/ 118 h 160"/>
              <a:gd name="T54" fmla="*/ 84 w 94"/>
              <a:gd name="T55" fmla="*/ 109 h 160"/>
              <a:gd name="T56" fmla="*/ 66 w 94"/>
              <a:gd name="T57" fmla="*/ 97 h 160"/>
              <a:gd name="T58" fmla="*/ 84 w 94"/>
              <a:gd name="T59" fmla="*/ 109 h 160"/>
              <a:gd name="T60" fmla="*/ 84 w 94"/>
              <a:gd name="T61" fmla="*/ 86 h 160"/>
              <a:gd name="T62" fmla="*/ 10 w 94"/>
              <a:gd name="T63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4" h="160">
                <a:moveTo>
                  <a:pt x="0" y="0"/>
                </a:moveTo>
                <a:lnTo>
                  <a:pt x="0" y="13"/>
                </a:lnTo>
                <a:lnTo>
                  <a:pt x="0" y="21"/>
                </a:lnTo>
                <a:lnTo>
                  <a:pt x="0" y="160"/>
                </a:lnTo>
                <a:lnTo>
                  <a:pt x="94" y="160"/>
                </a:lnTo>
                <a:lnTo>
                  <a:pt x="94" y="13"/>
                </a:lnTo>
                <a:lnTo>
                  <a:pt x="18" y="13"/>
                </a:lnTo>
                <a:lnTo>
                  <a:pt x="18" y="0"/>
                </a:lnTo>
                <a:lnTo>
                  <a:pt x="0" y="0"/>
                </a:lnTo>
                <a:close/>
                <a:moveTo>
                  <a:pt x="28" y="150"/>
                </a:moveTo>
                <a:lnTo>
                  <a:pt x="10" y="150"/>
                </a:lnTo>
                <a:lnTo>
                  <a:pt x="10" y="138"/>
                </a:lnTo>
                <a:lnTo>
                  <a:pt x="28" y="138"/>
                </a:lnTo>
                <a:lnTo>
                  <a:pt x="28" y="150"/>
                </a:lnTo>
                <a:lnTo>
                  <a:pt x="28" y="150"/>
                </a:lnTo>
                <a:close/>
                <a:moveTo>
                  <a:pt x="28" y="130"/>
                </a:moveTo>
                <a:lnTo>
                  <a:pt x="10" y="130"/>
                </a:lnTo>
                <a:lnTo>
                  <a:pt x="10" y="118"/>
                </a:lnTo>
                <a:lnTo>
                  <a:pt x="28" y="118"/>
                </a:lnTo>
                <a:lnTo>
                  <a:pt x="28" y="130"/>
                </a:lnTo>
                <a:lnTo>
                  <a:pt x="28" y="130"/>
                </a:lnTo>
                <a:close/>
                <a:moveTo>
                  <a:pt x="28" y="109"/>
                </a:moveTo>
                <a:lnTo>
                  <a:pt x="10" y="109"/>
                </a:lnTo>
                <a:lnTo>
                  <a:pt x="10" y="97"/>
                </a:lnTo>
                <a:lnTo>
                  <a:pt x="28" y="97"/>
                </a:lnTo>
                <a:lnTo>
                  <a:pt x="28" y="109"/>
                </a:lnTo>
                <a:lnTo>
                  <a:pt x="28" y="109"/>
                </a:lnTo>
                <a:close/>
                <a:moveTo>
                  <a:pt x="56" y="150"/>
                </a:moveTo>
                <a:lnTo>
                  <a:pt x="38" y="150"/>
                </a:lnTo>
                <a:lnTo>
                  <a:pt x="38" y="138"/>
                </a:lnTo>
                <a:lnTo>
                  <a:pt x="56" y="138"/>
                </a:lnTo>
                <a:lnTo>
                  <a:pt x="56" y="150"/>
                </a:lnTo>
                <a:lnTo>
                  <a:pt x="56" y="150"/>
                </a:lnTo>
                <a:close/>
                <a:moveTo>
                  <a:pt x="56" y="130"/>
                </a:moveTo>
                <a:lnTo>
                  <a:pt x="38" y="130"/>
                </a:lnTo>
                <a:lnTo>
                  <a:pt x="38" y="118"/>
                </a:lnTo>
                <a:lnTo>
                  <a:pt x="56" y="118"/>
                </a:lnTo>
                <a:lnTo>
                  <a:pt x="56" y="130"/>
                </a:lnTo>
                <a:lnTo>
                  <a:pt x="56" y="130"/>
                </a:lnTo>
                <a:close/>
                <a:moveTo>
                  <a:pt x="56" y="109"/>
                </a:moveTo>
                <a:lnTo>
                  <a:pt x="38" y="109"/>
                </a:lnTo>
                <a:lnTo>
                  <a:pt x="38" y="97"/>
                </a:lnTo>
                <a:lnTo>
                  <a:pt x="56" y="97"/>
                </a:lnTo>
                <a:lnTo>
                  <a:pt x="56" y="109"/>
                </a:lnTo>
                <a:lnTo>
                  <a:pt x="56" y="109"/>
                </a:lnTo>
                <a:close/>
                <a:moveTo>
                  <a:pt x="84" y="150"/>
                </a:moveTo>
                <a:lnTo>
                  <a:pt x="66" y="150"/>
                </a:lnTo>
                <a:lnTo>
                  <a:pt x="66" y="138"/>
                </a:lnTo>
                <a:lnTo>
                  <a:pt x="84" y="138"/>
                </a:lnTo>
                <a:lnTo>
                  <a:pt x="84" y="150"/>
                </a:lnTo>
                <a:close/>
                <a:moveTo>
                  <a:pt x="84" y="130"/>
                </a:moveTo>
                <a:lnTo>
                  <a:pt x="66" y="130"/>
                </a:lnTo>
                <a:lnTo>
                  <a:pt x="66" y="118"/>
                </a:lnTo>
                <a:lnTo>
                  <a:pt x="84" y="118"/>
                </a:lnTo>
                <a:lnTo>
                  <a:pt x="84" y="130"/>
                </a:lnTo>
                <a:close/>
                <a:moveTo>
                  <a:pt x="84" y="109"/>
                </a:moveTo>
                <a:lnTo>
                  <a:pt x="66" y="109"/>
                </a:lnTo>
                <a:lnTo>
                  <a:pt x="66" y="97"/>
                </a:lnTo>
                <a:lnTo>
                  <a:pt x="84" y="97"/>
                </a:lnTo>
                <a:lnTo>
                  <a:pt x="84" y="109"/>
                </a:lnTo>
                <a:close/>
                <a:moveTo>
                  <a:pt x="84" y="23"/>
                </a:moveTo>
                <a:lnTo>
                  <a:pt x="84" y="86"/>
                </a:lnTo>
                <a:lnTo>
                  <a:pt x="10" y="86"/>
                </a:lnTo>
                <a:lnTo>
                  <a:pt x="10" y="23"/>
                </a:lnTo>
                <a:lnTo>
                  <a:pt x="84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7" name="Freeform 101">
            <a:extLst>
              <a:ext uri="{FF2B5EF4-FFF2-40B4-BE49-F238E27FC236}">
                <a16:creationId xmlns:a16="http://schemas.microsoft.com/office/drawing/2014/main" id="{13711B2F-2F60-4228-BC44-38CFF3C2BDA3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4695825"/>
            <a:ext cx="254000" cy="217488"/>
          </a:xfrm>
          <a:custGeom>
            <a:avLst/>
            <a:gdLst>
              <a:gd name="T0" fmla="*/ 0 w 160"/>
              <a:gd name="T1" fmla="*/ 107 h 137"/>
              <a:gd name="T2" fmla="*/ 115 w 160"/>
              <a:gd name="T3" fmla="*/ 107 h 137"/>
              <a:gd name="T4" fmla="*/ 144 w 160"/>
              <a:gd name="T5" fmla="*/ 137 h 137"/>
              <a:gd name="T6" fmla="*/ 144 w 160"/>
              <a:gd name="T7" fmla="*/ 107 h 137"/>
              <a:gd name="T8" fmla="*/ 160 w 160"/>
              <a:gd name="T9" fmla="*/ 107 h 137"/>
              <a:gd name="T10" fmla="*/ 160 w 160"/>
              <a:gd name="T11" fmla="*/ 0 h 137"/>
              <a:gd name="T12" fmla="*/ 0 w 160"/>
              <a:gd name="T13" fmla="*/ 0 h 137"/>
              <a:gd name="T14" fmla="*/ 0 w 160"/>
              <a:gd name="T15" fmla="*/ 107 h 137"/>
              <a:gd name="T16" fmla="*/ 128 w 160"/>
              <a:gd name="T17" fmla="*/ 40 h 137"/>
              <a:gd name="T18" fmla="*/ 141 w 160"/>
              <a:gd name="T19" fmla="*/ 53 h 137"/>
              <a:gd name="T20" fmla="*/ 128 w 160"/>
              <a:gd name="T21" fmla="*/ 66 h 137"/>
              <a:gd name="T22" fmla="*/ 115 w 160"/>
              <a:gd name="T23" fmla="*/ 53 h 137"/>
              <a:gd name="T24" fmla="*/ 128 w 160"/>
              <a:gd name="T25" fmla="*/ 40 h 137"/>
              <a:gd name="T26" fmla="*/ 80 w 160"/>
              <a:gd name="T27" fmla="*/ 40 h 137"/>
              <a:gd name="T28" fmla="*/ 93 w 160"/>
              <a:gd name="T29" fmla="*/ 53 h 137"/>
              <a:gd name="T30" fmla="*/ 80 w 160"/>
              <a:gd name="T31" fmla="*/ 66 h 137"/>
              <a:gd name="T32" fmla="*/ 67 w 160"/>
              <a:gd name="T33" fmla="*/ 53 h 137"/>
              <a:gd name="T34" fmla="*/ 80 w 160"/>
              <a:gd name="T35" fmla="*/ 40 h 137"/>
              <a:gd name="T36" fmla="*/ 33 w 160"/>
              <a:gd name="T37" fmla="*/ 40 h 137"/>
              <a:gd name="T38" fmla="*/ 46 w 160"/>
              <a:gd name="T39" fmla="*/ 53 h 137"/>
              <a:gd name="T40" fmla="*/ 33 w 160"/>
              <a:gd name="T41" fmla="*/ 66 h 137"/>
              <a:gd name="T42" fmla="*/ 20 w 160"/>
              <a:gd name="T43" fmla="*/ 53 h 137"/>
              <a:gd name="T44" fmla="*/ 33 w 160"/>
              <a:gd name="T45" fmla="*/ 4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0" h="137">
                <a:moveTo>
                  <a:pt x="0" y="107"/>
                </a:moveTo>
                <a:cubicBezTo>
                  <a:pt x="115" y="107"/>
                  <a:pt x="115" y="107"/>
                  <a:pt x="115" y="107"/>
                </a:cubicBezTo>
                <a:cubicBezTo>
                  <a:pt x="144" y="137"/>
                  <a:pt x="144" y="137"/>
                  <a:pt x="144" y="137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lnTo>
                  <a:pt x="0" y="107"/>
                </a:lnTo>
                <a:close/>
                <a:moveTo>
                  <a:pt x="128" y="40"/>
                </a:moveTo>
                <a:cubicBezTo>
                  <a:pt x="135" y="40"/>
                  <a:pt x="141" y="46"/>
                  <a:pt x="141" y="53"/>
                </a:cubicBezTo>
                <a:cubicBezTo>
                  <a:pt x="141" y="60"/>
                  <a:pt x="135" y="66"/>
                  <a:pt x="128" y="66"/>
                </a:cubicBezTo>
                <a:cubicBezTo>
                  <a:pt x="121" y="66"/>
                  <a:pt x="115" y="60"/>
                  <a:pt x="115" y="53"/>
                </a:cubicBezTo>
                <a:cubicBezTo>
                  <a:pt x="115" y="46"/>
                  <a:pt x="121" y="40"/>
                  <a:pt x="128" y="40"/>
                </a:cubicBezTo>
                <a:close/>
                <a:moveTo>
                  <a:pt x="80" y="40"/>
                </a:moveTo>
                <a:cubicBezTo>
                  <a:pt x="87" y="40"/>
                  <a:pt x="93" y="46"/>
                  <a:pt x="93" y="53"/>
                </a:cubicBezTo>
                <a:cubicBezTo>
                  <a:pt x="93" y="60"/>
                  <a:pt x="87" y="66"/>
                  <a:pt x="80" y="66"/>
                </a:cubicBezTo>
                <a:cubicBezTo>
                  <a:pt x="73" y="66"/>
                  <a:pt x="67" y="60"/>
                  <a:pt x="67" y="53"/>
                </a:cubicBezTo>
                <a:cubicBezTo>
                  <a:pt x="67" y="46"/>
                  <a:pt x="73" y="40"/>
                  <a:pt x="80" y="40"/>
                </a:cubicBezTo>
                <a:close/>
                <a:moveTo>
                  <a:pt x="33" y="40"/>
                </a:moveTo>
                <a:cubicBezTo>
                  <a:pt x="40" y="40"/>
                  <a:pt x="46" y="46"/>
                  <a:pt x="46" y="53"/>
                </a:cubicBezTo>
                <a:cubicBezTo>
                  <a:pt x="46" y="60"/>
                  <a:pt x="40" y="66"/>
                  <a:pt x="33" y="66"/>
                </a:cubicBezTo>
                <a:cubicBezTo>
                  <a:pt x="26" y="66"/>
                  <a:pt x="20" y="60"/>
                  <a:pt x="20" y="53"/>
                </a:cubicBezTo>
                <a:cubicBezTo>
                  <a:pt x="20" y="46"/>
                  <a:pt x="26" y="40"/>
                  <a:pt x="33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8" name="Freeform 102">
            <a:extLst>
              <a:ext uri="{FF2B5EF4-FFF2-40B4-BE49-F238E27FC236}">
                <a16:creationId xmlns:a16="http://schemas.microsoft.com/office/drawing/2014/main" id="{DFC723D2-D024-4572-B2DD-99F8648D71C1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3575050"/>
            <a:ext cx="254000" cy="254000"/>
          </a:xfrm>
          <a:custGeom>
            <a:avLst/>
            <a:gdLst>
              <a:gd name="T0" fmla="*/ 80 w 160"/>
              <a:gd name="T1" fmla="*/ 0 h 160"/>
              <a:gd name="T2" fmla="*/ 80 w 160"/>
              <a:gd name="T3" fmla="*/ 160 h 160"/>
              <a:gd name="T4" fmla="*/ 132 w 160"/>
              <a:gd name="T5" fmla="*/ 76 h 160"/>
              <a:gd name="T6" fmla="*/ 153 w 160"/>
              <a:gd name="T7" fmla="*/ 85 h 160"/>
              <a:gd name="T8" fmla="*/ 132 w 160"/>
              <a:gd name="T9" fmla="*/ 76 h 160"/>
              <a:gd name="T10" fmla="*/ 84 w 160"/>
              <a:gd name="T11" fmla="*/ 7 h 160"/>
              <a:gd name="T12" fmla="*/ 75 w 160"/>
              <a:gd name="T13" fmla="*/ 28 h 160"/>
              <a:gd name="T14" fmla="*/ 28 w 160"/>
              <a:gd name="T15" fmla="*/ 85 h 160"/>
              <a:gd name="T16" fmla="*/ 7 w 160"/>
              <a:gd name="T17" fmla="*/ 76 h 160"/>
              <a:gd name="T18" fmla="*/ 28 w 160"/>
              <a:gd name="T19" fmla="*/ 85 h 160"/>
              <a:gd name="T20" fmla="*/ 69 w 160"/>
              <a:gd name="T21" fmla="*/ 72 h 160"/>
              <a:gd name="T22" fmla="*/ 67 w 160"/>
              <a:gd name="T23" fmla="*/ 66 h 160"/>
              <a:gd name="T24" fmla="*/ 66 w 160"/>
              <a:gd name="T25" fmla="*/ 62 h 160"/>
              <a:gd name="T26" fmla="*/ 65 w 160"/>
              <a:gd name="T27" fmla="*/ 55 h 160"/>
              <a:gd name="T28" fmla="*/ 67 w 160"/>
              <a:gd name="T29" fmla="*/ 54 h 160"/>
              <a:gd name="T30" fmla="*/ 72 w 160"/>
              <a:gd name="T31" fmla="*/ 59 h 160"/>
              <a:gd name="T32" fmla="*/ 75 w 160"/>
              <a:gd name="T33" fmla="*/ 62 h 160"/>
              <a:gd name="T34" fmla="*/ 78 w 160"/>
              <a:gd name="T35" fmla="*/ 67 h 160"/>
              <a:gd name="T36" fmla="*/ 82 w 160"/>
              <a:gd name="T37" fmla="*/ 71 h 160"/>
              <a:gd name="T38" fmla="*/ 102 w 160"/>
              <a:gd name="T39" fmla="*/ 61 h 160"/>
              <a:gd name="T40" fmla="*/ 112 w 160"/>
              <a:gd name="T41" fmla="*/ 58 h 160"/>
              <a:gd name="T42" fmla="*/ 119 w 160"/>
              <a:gd name="T43" fmla="*/ 56 h 160"/>
              <a:gd name="T44" fmla="*/ 126 w 160"/>
              <a:gd name="T45" fmla="*/ 54 h 160"/>
              <a:gd name="T46" fmla="*/ 127 w 160"/>
              <a:gd name="T47" fmla="*/ 56 h 160"/>
              <a:gd name="T48" fmla="*/ 122 w 160"/>
              <a:gd name="T49" fmla="*/ 61 h 160"/>
              <a:gd name="T50" fmla="*/ 117 w 160"/>
              <a:gd name="T51" fmla="*/ 66 h 160"/>
              <a:gd name="T52" fmla="*/ 108 w 160"/>
              <a:gd name="T53" fmla="*/ 72 h 160"/>
              <a:gd name="T54" fmla="*/ 83 w 160"/>
              <a:gd name="T55" fmla="*/ 86 h 160"/>
              <a:gd name="T56" fmla="*/ 74 w 160"/>
              <a:gd name="T57" fmla="*/ 83 h 160"/>
              <a:gd name="T58" fmla="*/ 75 w 160"/>
              <a:gd name="T59" fmla="*/ 132 h 160"/>
              <a:gd name="T60" fmla="*/ 84 w 160"/>
              <a:gd name="T61" fmla="*/ 153 h 160"/>
              <a:gd name="T62" fmla="*/ 75 w 160"/>
              <a:gd name="T63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lose/>
                <a:moveTo>
                  <a:pt x="132" y="76"/>
                </a:moveTo>
                <a:cubicBezTo>
                  <a:pt x="153" y="76"/>
                  <a:pt x="153" y="76"/>
                  <a:pt x="153" y="76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32" y="85"/>
                  <a:pt x="132" y="85"/>
                  <a:pt x="132" y="85"/>
                </a:cubicBezTo>
                <a:lnTo>
                  <a:pt x="132" y="76"/>
                </a:lnTo>
                <a:close/>
                <a:moveTo>
                  <a:pt x="75" y="7"/>
                </a:moveTo>
                <a:cubicBezTo>
                  <a:pt x="84" y="7"/>
                  <a:pt x="84" y="7"/>
                  <a:pt x="84" y="7"/>
                </a:cubicBezTo>
                <a:cubicBezTo>
                  <a:pt x="84" y="28"/>
                  <a:pt x="84" y="28"/>
                  <a:pt x="84" y="28"/>
                </a:cubicBezTo>
                <a:cubicBezTo>
                  <a:pt x="75" y="28"/>
                  <a:pt x="75" y="28"/>
                  <a:pt x="75" y="28"/>
                </a:cubicBezTo>
                <a:lnTo>
                  <a:pt x="75" y="7"/>
                </a:lnTo>
                <a:close/>
                <a:moveTo>
                  <a:pt x="28" y="85"/>
                </a:moveTo>
                <a:cubicBezTo>
                  <a:pt x="7" y="85"/>
                  <a:pt x="7" y="85"/>
                  <a:pt x="7" y="85"/>
                </a:cubicBezTo>
                <a:cubicBezTo>
                  <a:pt x="7" y="76"/>
                  <a:pt x="7" y="76"/>
                  <a:pt x="7" y="76"/>
                </a:cubicBezTo>
                <a:cubicBezTo>
                  <a:pt x="28" y="76"/>
                  <a:pt x="28" y="76"/>
                  <a:pt x="28" y="76"/>
                </a:cubicBezTo>
                <a:lnTo>
                  <a:pt x="28" y="85"/>
                </a:lnTo>
                <a:close/>
                <a:moveTo>
                  <a:pt x="71" y="76"/>
                </a:moveTo>
                <a:cubicBezTo>
                  <a:pt x="70" y="74"/>
                  <a:pt x="70" y="73"/>
                  <a:pt x="69" y="72"/>
                </a:cubicBezTo>
                <a:cubicBezTo>
                  <a:pt x="69" y="70"/>
                  <a:pt x="68" y="69"/>
                  <a:pt x="68" y="68"/>
                </a:cubicBezTo>
                <a:cubicBezTo>
                  <a:pt x="67" y="66"/>
                  <a:pt x="67" y="66"/>
                  <a:pt x="67" y="66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63"/>
                  <a:pt x="66" y="62"/>
                  <a:pt x="66" y="62"/>
                </a:cubicBezTo>
                <a:cubicBezTo>
                  <a:pt x="66" y="61"/>
                  <a:pt x="66" y="60"/>
                  <a:pt x="66" y="59"/>
                </a:cubicBezTo>
                <a:cubicBezTo>
                  <a:pt x="65" y="58"/>
                  <a:pt x="65" y="57"/>
                  <a:pt x="65" y="55"/>
                </a:cubicBezTo>
                <a:cubicBezTo>
                  <a:pt x="65" y="54"/>
                  <a:pt x="64" y="52"/>
                  <a:pt x="64" y="51"/>
                </a:cubicBezTo>
                <a:cubicBezTo>
                  <a:pt x="65" y="52"/>
                  <a:pt x="66" y="53"/>
                  <a:pt x="67" y="54"/>
                </a:cubicBezTo>
                <a:cubicBezTo>
                  <a:pt x="68" y="55"/>
                  <a:pt x="69" y="56"/>
                  <a:pt x="70" y="57"/>
                </a:cubicBezTo>
                <a:cubicBezTo>
                  <a:pt x="71" y="57"/>
                  <a:pt x="71" y="58"/>
                  <a:pt x="72" y="59"/>
                </a:cubicBezTo>
                <a:cubicBezTo>
                  <a:pt x="72" y="59"/>
                  <a:pt x="73" y="60"/>
                  <a:pt x="73" y="60"/>
                </a:cubicBezTo>
                <a:cubicBezTo>
                  <a:pt x="75" y="62"/>
                  <a:pt x="75" y="62"/>
                  <a:pt x="75" y="62"/>
                </a:cubicBezTo>
                <a:cubicBezTo>
                  <a:pt x="76" y="63"/>
                  <a:pt x="76" y="63"/>
                  <a:pt x="76" y="63"/>
                </a:cubicBezTo>
                <a:cubicBezTo>
                  <a:pt x="77" y="65"/>
                  <a:pt x="78" y="66"/>
                  <a:pt x="78" y="67"/>
                </a:cubicBezTo>
                <a:cubicBezTo>
                  <a:pt x="79" y="68"/>
                  <a:pt x="80" y="69"/>
                  <a:pt x="81" y="70"/>
                </a:cubicBezTo>
                <a:cubicBezTo>
                  <a:pt x="81" y="71"/>
                  <a:pt x="82" y="71"/>
                  <a:pt x="82" y="71"/>
                </a:cubicBezTo>
                <a:cubicBezTo>
                  <a:pt x="84" y="70"/>
                  <a:pt x="87" y="69"/>
                  <a:pt x="89" y="67"/>
                </a:cubicBezTo>
                <a:cubicBezTo>
                  <a:pt x="93" y="65"/>
                  <a:pt x="98" y="63"/>
                  <a:pt x="102" y="61"/>
                </a:cubicBezTo>
                <a:cubicBezTo>
                  <a:pt x="104" y="60"/>
                  <a:pt x="106" y="60"/>
                  <a:pt x="109" y="59"/>
                </a:cubicBezTo>
                <a:cubicBezTo>
                  <a:pt x="112" y="58"/>
                  <a:pt x="112" y="58"/>
                  <a:pt x="112" y="58"/>
                </a:cubicBezTo>
                <a:cubicBezTo>
                  <a:pt x="113" y="57"/>
                  <a:pt x="114" y="57"/>
                  <a:pt x="116" y="57"/>
                </a:cubicBezTo>
                <a:cubicBezTo>
                  <a:pt x="117" y="56"/>
                  <a:pt x="118" y="56"/>
                  <a:pt x="119" y="56"/>
                </a:cubicBezTo>
                <a:cubicBezTo>
                  <a:pt x="120" y="55"/>
                  <a:pt x="121" y="55"/>
                  <a:pt x="123" y="55"/>
                </a:cubicBezTo>
                <a:cubicBezTo>
                  <a:pt x="124" y="54"/>
                  <a:pt x="125" y="54"/>
                  <a:pt x="126" y="54"/>
                </a:cubicBezTo>
                <a:cubicBezTo>
                  <a:pt x="127" y="54"/>
                  <a:pt x="129" y="53"/>
                  <a:pt x="130" y="53"/>
                </a:cubicBezTo>
                <a:cubicBezTo>
                  <a:pt x="129" y="54"/>
                  <a:pt x="128" y="55"/>
                  <a:pt x="127" y="56"/>
                </a:cubicBezTo>
                <a:cubicBezTo>
                  <a:pt x="127" y="57"/>
                  <a:pt x="126" y="58"/>
                  <a:pt x="125" y="59"/>
                </a:cubicBezTo>
                <a:cubicBezTo>
                  <a:pt x="124" y="60"/>
                  <a:pt x="123" y="60"/>
                  <a:pt x="122" y="61"/>
                </a:cubicBezTo>
                <a:cubicBezTo>
                  <a:pt x="121" y="62"/>
                  <a:pt x="120" y="63"/>
                  <a:pt x="119" y="64"/>
                </a:cubicBezTo>
                <a:cubicBezTo>
                  <a:pt x="118" y="64"/>
                  <a:pt x="117" y="65"/>
                  <a:pt x="117" y="66"/>
                </a:cubicBezTo>
                <a:cubicBezTo>
                  <a:pt x="114" y="68"/>
                  <a:pt x="114" y="68"/>
                  <a:pt x="114" y="68"/>
                </a:cubicBezTo>
                <a:cubicBezTo>
                  <a:pt x="112" y="69"/>
                  <a:pt x="110" y="71"/>
                  <a:pt x="108" y="72"/>
                </a:cubicBezTo>
                <a:cubicBezTo>
                  <a:pt x="104" y="75"/>
                  <a:pt x="100" y="77"/>
                  <a:pt x="96" y="80"/>
                </a:cubicBezTo>
                <a:cubicBezTo>
                  <a:pt x="91" y="82"/>
                  <a:pt x="87" y="84"/>
                  <a:pt x="83" y="86"/>
                </a:cubicBezTo>
                <a:cubicBezTo>
                  <a:pt x="77" y="89"/>
                  <a:pt x="77" y="89"/>
                  <a:pt x="77" y="89"/>
                </a:cubicBezTo>
                <a:cubicBezTo>
                  <a:pt x="74" y="83"/>
                  <a:pt x="74" y="83"/>
                  <a:pt x="74" y="83"/>
                </a:cubicBezTo>
                <a:cubicBezTo>
                  <a:pt x="73" y="81"/>
                  <a:pt x="72" y="78"/>
                  <a:pt x="71" y="76"/>
                </a:cubicBezTo>
                <a:close/>
                <a:moveTo>
                  <a:pt x="75" y="132"/>
                </a:moveTo>
                <a:cubicBezTo>
                  <a:pt x="84" y="132"/>
                  <a:pt x="84" y="132"/>
                  <a:pt x="84" y="132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75" y="153"/>
                  <a:pt x="75" y="153"/>
                  <a:pt x="75" y="153"/>
                </a:cubicBezTo>
                <a:lnTo>
                  <a:pt x="75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9" name="Freeform 103">
            <a:extLst>
              <a:ext uri="{FF2B5EF4-FFF2-40B4-BE49-F238E27FC236}">
                <a16:creationId xmlns:a16="http://schemas.microsoft.com/office/drawing/2014/main" id="{4B059AE8-0C06-4FF8-BC68-81C0DCBCD92D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3575050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6 h 160"/>
              <a:gd name="T12" fmla="*/ 14 w 160"/>
              <a:gd name="T13" fmla="*/ 80 h 160"/>
              <a:gd name="T14" fmla="*/ 80 w 160"/>
              <a:gd name="T15" fmla="*/ 14 h 160"/>
              <a:gd name="T16" fmla="*/ 146 w 160"/>
              <a:gd name="T17" fmla="*/ 80 h 160"/>
              <a:gd name="T18" fmla="*/ 80 w 160"/>
              <a:gd name="T19" fmla="*/ 146 h 160"/>
              <a:gd name="T20" fmla="*/ 80 w 160"/>
              <a:gd name="T21" fmla="*/ 18 h 160"/>
              <a:gd name="T22" fmla="*/ 18 w 160"/>
              <a:gd name="T23" fmla="*/ 80 h 160"/>
              <a:gd name="T24" fmla="*/ 80 w 160"/>
              <a:gd name="T25" fmla="*/ 142 h 160"/>
              <a:gd name="T26" fmla="*/ 142 w 160"/>
              <a:gd name="T27" fmla="*/ 80 h 160"/>
              <a:gd name="T28" fmla="*/ 80 w 160"/>
              <a:gd name="T29" fmla="*/ 18 h 160"/>
              <a:gd name="T30" fmla="*/ 76 w 160"/>
              <a:gd name="T31" fmla="*/ 28 h 160"/>
              <a:gd name="T32" fmla="*/ 84 w 160"/>
              <a:gd name="T33" fmla="*/ 28 h 160"/>
              <a:gd name="T34" fmla="*/ 84 w 160"/>
              <a:gd name="T35" fmla="*/ 43 h 160"/>
              <a:gd name="T36" fmla="*/ 76 w 160"/>
              <a:gd name="T37" fmla="*/ 43 h 160"/>
              <a:gd name="T38" fmla="*/ 76 w 160"/>
              <a:gd name="T39" fmla="*/ 28 h 160"/>
              <a:gd name="T40" fmla="*/ 43 w 160"/>
              <a:gd name="T41" fmla="*/ 85 h 160"/>
              <a:gd name="T42" fmla="*/ 27 w 160"/>
              <a:gd name="T43" fmla="*/ 85 h 160"/>
              <a:gd name="T44" fmla="*/ 27 w 160"/>
              <a:gd name="T45" fmla="*/ 76 h 160"/>
              <a:gd name="T46" fmla="*/ 43 w 160"/>
              <a:gd name="T47" fmla="*/ 76 h 160"/>
              <a:gd name="T48" fmla="*/ 43 w 160"/>
              <a:gd name="T49" fmla="*/ 85 h 160"/>
              <a:gd name="T50" fmla="*/ 84 w 160"/>
              <a:gd name="T51" fmla="*/ 133 h 160"/>
              <a:gd name="T52" fmla="*/ 76 w 160"/>
              <a:gd name="T53" fmla="*/ 133 h 160"/>
              <a:gd name="T54" fmla="*/ 76 w 160"/>
              <a:gd name="T55" fmla="*/ 118 h 160"/>
              <a:gd name="T56" fmla="*/ 84 w 160"/>
              <a:gd name="T57" fmla="*/ 118 h 160"/>
              <a:gd name="T58" fmla="*/ 84 w 160"/>
              <a:gd name="T59" fmla="*/ 133 h 160"/>
              <a:gd name="T60" fmla="*/ 85 w 160"/>
              <a:gd name="T61" fmla="*/ 79 h 160"/>
              <a:gd name="T62" fmla="*/ 82 w 160"/>
              <a:gd name="T63" fmla="*/ 108 h 160"/>
              <a:gd name="T64" fmla="*/ 74 w 160"/>
              <a:gd name="T65" fmla="*/ 73 h 160"/>
              <a:gd name="T66" fmla="*/ 74 w 160"/>
              <a:gd name="T67" fmla="*/ 73 h 160"/>
              <a:gd name="T68" fmla="*/ 74 w 160"/>
              <a:gd name="T69" fmla="*/ 73 h 160"/>
              <a:gd name="T70" fmla="*/ 74 w 160"/>
              <a:gd name="T71" fmla="*/ 73 h 160"/>
              <a:gd name="T72" fmla="*/ 74 w 160"/>
              <a:gd name="T73" fmla="*/ 73 h 160"/>
              <a:gd name="T74" fmla="*/ 105 w 160"/>
              <a:gd name="T75" fmla="*/ 51 h 160"/>
              <a:gd name="T76" fmla="*/ 85 w 160"/>
              <a:gd name="T77" fmla="*/ 79 h 160"/>
              <a:gd name="T78" fmla="*/ 117 w 160"/>
              <a:gd name="T79" fmla="*/ 85 h 160"/>
              <a:gd name="T80" fmla="*/ 117 w 160"/>
              <a:gd name="T81" fmla="*/ 76 h 160"/>
              <a:gd name="T82" fmla="*/ 133 w 160"/>
              <a:gd name="T83" fmla="*/ 76 h 160"/>
              <a:gd name="T84" fmla="*/ 133 w 160"/>
              <a:gd name="T85" fmla="*/ 85 h 160"/>
              <a:gd name="T86" fmla="*/ 117 w 160"/>
              <a:gd name="T87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6"/>
                </a:moveTo>
                <a:cubicBezTo>
                  <a:pt x="44" y="146"/>
                  <a:pt x="14" y="117"/>
                  <a:pt x="14" y="80"/>
                </a:cubicBezTo>
                <a:cubicBezTo>
                  <a:pt x="14" y="44"/>
                  <a:pt x="44" y="14"/>
                  <a:pt x="80" y="14"/>
                </a:cubicBezTo>
                <a:cubicBezTo>
                  <a:pt x="117" y="14"/>
                  <a:pt x="146" y="44"/>
                  <a:pt x="146" y="80"/>
                </a:cubicBezTo>
                <a:cubicBezTo>
                  <a:pt x="146" y="117"/>
                  <a:pt x="117" y="146"/>
                  <a:pt x="80" y="146"/>
                </a:cubicBezTo>
                <a:close/>
                <a:moveTo>
                  <a:pt x="80" y="18"/>
                </a:moveTo>
                <a:cubicBezTo>
                  <a:pt x="46" y="18"/>
                  <a:pt x="18" y="46"/>
                  <a:pt x="18" y="80"/>
                </a:cubicBezTo>
                <a:cubicBezTo>
                  <a:pt x="18" y="114"/>
                  <a:pt x="46" y="142"/>
                  <a:pt x="80" y="142"/>
                </a:cubicBezTo>
                <a:cubicBezTo>
                  <a:pt x="114" y="142"/>
                  <a:pt x="142" y="114"/>
                  <a:pt x="142" y="80"/>
                </a:cubicBezTo>
                <a:cubicBezTo>
                  <a:pt x="142" y="46"/>
                  <a:pt x="114" y="18"/>
                  <a:pt x="80" y="18"/>
                </a:cubicBezTo>
                <a:close/>
                <a:moveTo>
                  <a:pt x="76" y="28"/>
                </a:moveTo>
                <a:cubicBezTo>
                  <a:pt x="84" y="28"/>
                  <a:pt x="84" y="28"/>
                  <a:pt x="84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76" y="43"/>
                  <a:pt x="76" y="43"/>
                  <a:pt x="76" y="43"/>
                </a:cubicBezTo>
                <a:lnTo>
                  <a:pt x="76" y="28"/>
                </a:lnTo>
                <a:close/>
                <a:moveTo>
                  <a:pt x="43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76"/>
                  <a:pt x="27" y="76"/>
                  <a:pt x="27" y="76"/>
                </a:cubicBezTo>
                <a:cubicBezTo>
                  <a:pt x="43" y="76"/>
                  <a:pt x="43" y="76"/>
                  <a:pt x="43" y="76"/>
                </a:cubicBezTo>
                <a:lnTo>
                  <a:pt x="43" y="85"/>
                </a:lnTo>
                <a:close/>
                <a:moveTo>
                  <a:pt x="84" y="133"/>
                </a:moveTo>
                <a:cubicBezTo>
                  <a:pt x="76" y="133"/>
                  <a:pt x="76" y="133"/>
                  <a:pt x="76" y="133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84" y="118"/>
                  <a:pt x="84" y="118"/>
                  <a:pt x="84" y="118"/>
                </a:cubicBezTo>
                <a:lnTo>
                  <a:pt x="84" y="133"/>
                </a:lnTo>
                <a:close/>
                <a:moveTo>
                  <a:pt x="85" y="79"/>
                </a:moveTo>
                <a:cubicBezTo>
                  <a:pt x="82" y="108"/>
                  <a:pt x="82" y="108"/>
                  <a:pt x="82" y="108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105" y="51"/>
                  <a:pt x="105" y="51"/>
                  <a:pt x="105" y="51"/>
                </a:cubicBezTo>
                <a:lnTo>
                  <a:pt x="85" y="79"/>
                </a:lnTo>
                <a:close/>
                <a:moveTo>
                  <a:pt x="117" y="85"/>
                </a:moveTo>
                <a:cubicBezTo>
                  <a:pt x="117" y="76"/>
                  <a:pt x="117" y="76"/>
                  <a:pt x="117" y="76"/>
                </a:cubicBezTo>
                <a:cubicBezTo>
                  <a:pt x="133" y="76"/>
                  <a:pt x="133" y="76"/>
                  <a:pt x="133" y="76"/>
                </a:cubicBezTo>
                <a:cubicBezTo>
                  <a:pt x="133" y="85"/>
                  <a:pt x="133" y="85"/>
                  <a:pt x="133" y="85"/>
                </a:cubicBezTo>
                <a:lnTo>
                  <a:pt x="117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Freeform 104">
            <a:extLst>
              <a:ext uri="{FF2B5EF4-FFF2-40B4-BE49-F238E27FC236}">
                <a16:creationId xmlns:a16="http://schemas.microsoft.com/office/drawing/2014/main" id="{5F994BD6-1280-4A22-9AA5-087E432A867A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3575050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6 h 160"/>
              <a:gd name="T12" fmla="*/ 14 w 160"/>
              <a:gd name="T13" fmla="*/ 80 h 160"/>
              <a:gd name="T14" fmla="*/ 80 w 160"/>
              <a:gd name="T15" fmla="*/ 14 h 160"/>
              <a:gd name="T16" fmla="*/ 146 w 160"/>
              <a:gd name="T17" fmla="*/ 80 h 160"/>
              <a:gd name="T18" fmla="*/ 80 w 160"/>
              <a:gd name="T19" fmla="*/ 146 h 160"/>
              <a:gd name="T20" fmla="*/ 80 w 160"/>
              <a:gd name="T21" fmla="*/ 18 h 160"/>
              <a:gd name="T22" fmla="*/ 18 w 160"/>
              <a:gd name="T23" fmla="*/ 80 h 160"/>
              <a:gd name="T24" fmla="*/ 80 w 160"/>
              <a:gd name="T25" fmla="*/ 142 h 160"/>
              <a:gd name="T26" fmla="*/ 142 w 160"/>
              <a:gd name="T27" fmla="*/ 80 h 160"/>
              <a:gd name="T28" fmla="*/ 80 w 160"/>
              <a:gd name="T29" fmla="*/ 18 h 160"/>
              <a:gd name="T30" fmla="*/ 81 w 160"/>
              <a:gd name="T31" fmla="*/ 28 h 160"/>
              <a:gd name="T32" fmla="*/ 87 w 160"/>
              <a:gd name="T33" fmla="*/ 33 h 160"/>
              <a:gd name="T34" fmla="*/ 81 w 160"/>
              <a:gd name="T35" fmla="*/ 39 h 160"/>
              <a:gd name="T36" fmla="*/ 75 w 160"/>
              <a:gd name="T37" fmla="*/ 33 h 160"/>
              <a:gd name="T38" fmla="*/ 81 w 160"/>
              <a:gd name="T39" fmla="*/ 28 h 160"/>
              <a:gd name="T40" fmla="*/ 34 w 160"/>
              <a:gd name="T41" fmla="*/ 86 h 160"/>
              <a:gd name="T42" fmla="*/ 28 w 160"/>
              <a:gd name="T43" fmla="*/ 80 h 160"/>
              <a:gd name="T44" fmla="*/ 34 w 160"/>
              <a:gd name="T45" fmla="*/ 74 h 160"/>
              <a:gd name="T46" fmla="*/ 40 w 160"/>
              <a:gd name="T47" fmla="*/ 80 h 160"/>
              <a:gd name="T48" fmla="*/ 34 w 160"/>
              <a:gd name="T49" fmla="*/ 86 h 160"/>
              <a:gd name="T50" fmla="*/ 80 w 160"/>
              <a:gd name="T51" fmla="*/ 132 h 160"/>
              <a:gd name="T52" fmla="*/ 74 w 160"/>
              <a:gd name="T53" fmla="*/ 126 h 160"/>
              <a:gd name="T54" fmla="*/ 80 w 160"/>
              <a:gd name="T55" fmla="*/ 120 h 160"/>
              <a:gd name="T56" fmla="*/ 86 w 160"/>
              <a:gd name="T57" fmla="*/ 126 h 160"/>
              <a:gd name="T58" fmla="*/ 80 w 160"/>
              <a:gd name="T59" fmla="*/ 132 h 160"/>
              <a:gd name="T60" fmla="*/ 88 w 160"/>
              <a:gd name="T61" fmla="*/ 74 h 160"/>
              <a:gd name="T62" fmla="*/ 87 w 160"/>
              <a:gd name="T63" fmla="*/ 74 h 160"/>
              <a:gd name="T64" fmla="*/ 75 w 160"/>
              <a:gd name="T65" fmla="*/ 108 h 160"/>
              <a:gd name="T66" fmla="*/ 75 w 160"/>
              <a:gd name="T67" fmla="*/ 79 h 160"/>
              <a:gd name="T68" fmla="*/ 59 w 160"/>
              <a:gd name="T69" fmla="*/ 48 h 160"/>
              <a:gd name="T70" fmla="*/ 87 w 160"/>
              <a:gd name="T71" fmla="*/ 74 h 160"/>
              <a:gd name="T72" fmla="*/ 88 w 160"/>
              <a:gd name="T73" fmla="*/ 74 h 160"/>
              <a:gd name="T74" fmla="*/ 88 w 160"/>
              <a:gd name="T75" fmla="*/ 74 h 160"/>
              <a:gd name="T76" fmla="*/ 127 w 160"/>
              <a:gd name="T77" fmla="*/ 85 h 160"/>
              <a:gd name="T78" fmla="*/ 121 w 160"/>
              <a:gd name="T79" fmla="*/ 80 h 160"/>
              <a:gd name="T80" fmla="*/ 127 w 160"/>
              <a:gd name="T81" fmla="*/ 74 h 160"/>
              <a:gd name="T82" fmla="*/ 133 w 160"/>
              <a:gd name="T83" fmla="*/ 80 h 160"/>
              <a:gd name="T84" fmla="*/ 127 w 160"/>
              <a:gd name="T85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6"/>
                </a:moveTo>
                <a:cubicBezTo>
                  <a:pt x="43" y="146"/>
                  <a:pt x="14" y="117"/>
                  <a:pt x="14" y="80"/>
                </a:cubicBezTo>
                <a:cubicBezTo>
                  <a:pt x="14" y="44"/>
                  <a:pt x="43" y="14"/>
                  <a:pt x="80" y="14"/>
                </a:cubicBezTo>
                <a:cubicBezTo>
                  <a:pt x="116" y="14"/>
                  <a:pt x="146" y="44"/>
                  <a:pt x="146" y="80"/>
                </a:cubicBezTo>
                <a:cubicBezTo>
                  <a:pt x="146" y="117"/>
                  <a:pt x="116" y="146"/>
                  <a:pt x="80" y="146"/>
                </a:cubicBezTo>
                <a:close/>
                <a:moveTo>
                  <a:pt x="80" y="18"/>
                </a:moveTo>
                <a:cubicBezTo>
                  <a:pt x="46" y="18"/>
                  <a:pt x="18" y="46"/>
                  <a:pt x="18" y="80"/>
                </a:cubicBezTo>
                <a:cubicBezTo>
                  <a:pt x="18" y="114"/>
                  <a:pt x="46" y="142"/>
                  <a:pt x="80" y="142"/>
                </a:cubicBezTo>
                <a:cubicBezTo>
                  <a:pt x="114" y="142"/>
                  <a:pt x="142" y="114"/>
                  <a:pt x="142" y="80"/>
                </a:cubicBezTo>
                <a:cubicBezTo>
                  <a:pt x="142" y="46"/>
                  <a:pt x="114" y="18"/>
                  <a:pt x="80" y="18"/>
                </a:cubicBezTo>
                <a:close/>
                <a:moveTo>
                  <a:pt x="81" y="28"/>
                </a:moveTo>
                <a:cubicBezTo>
                  <a:pt x="84" y="28"/>
                  <a:pt x="87" y="30"/>
                  <a:pt x="87" y="33"/>
                </a:cubicBezTo>
                <a:cubicBezTo>
                  <a:pt x="87" y="37"/>
                  <a:pt x="84" y="39"/>
                  <a:pt x="81" y="39"/>
                </a:cubicBezTo>
                <a:cubicBezTo>
                  <a:pt x="77" y="39"/>
                  <a:pt x="75" y="37"/>
                  <a:pt x="75" y="33"/>
                </a:cubicBezTo>
                <a:cubicBezTo>
                  <a:pt x="75" y="30"/>
                  <a:pt x="77" y="28"/>
                  <a:pt x="81" y="28"/>
                </a:cubicBezTo>
                <a:close/>
                <a:moveTo>
                  <a:pt x="34" y="86"/>
                </a:moveTo>
                <a:cubicBezTo>
                  <a:pt x="31" y="86"/>
                  <a:pt x="28" y="84"/>
                  <a:pt x="28" y="80"/>
                </a:cubicBezTo>
                <a:cubicBezTo>
                  <a:pt x="28" y="77"/>
                  <a:pt x="31" y="74"/>
                  <a:pt x="34" y="74"/>
                </a:cubicBezTo>
                <a:cubicBezTo>
                  <a:pt x="37" y="74"/>
                  <a:pt x="40" y="77"/>
                  <a:pt x="40" y="80"/>
                </a:cubicBezTo>
                <a:cubicBezTo>
                  <a:pt x="40" y="84"/>
                  <a:pt x="37" y="86"/>
                  <a:pt x="34" y="86"/>
                </a:cubicBezTo>
                <a:close/>
                <a:moveTo>
                  <a:pt x="80" y="132"/>
                </a:moveTo>
                <a:cubicBezTo>
                  <a:pt x="77" y="132"/>
                  <a:pt x="74" y="130"/>
                  <a:pt x="74" y="126"/>
                </a:cubicBezTo>
                <a:cubicBezTo>
                  <a:pt x="74" y="123"/>
                  <a:pt x="77" y="120"/>
                  <a:pt x="80" y="120"/>
                </a:cubicBezTo>
                <a:cubicBezTo>
                  <a:pt x="83" y="120"/>
                  <a:pt x="86" y="123"/>
                  <a:pt x="86" y="126"/>
                </a:cubicBezTo>
                <a:cubicBezTo>
                  <a:pt x="86" y="130"/>
                  <a:pt x="83" y="132"/>
                  <a:pt x="80" y="132"/>
                </a:cubicBezTo>
                <a:close/>
                <a:moveTo>
                  <a:pt x="88" y="74"/>
                </a:moveTo>
                <a:cubicBezTo>
                  <a:pt x="87" y="74"/>
                  <a:pt x="87" y="74"/>
                  <a:pt x="87" y="74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75" y="79"/>
                  <a:pt x="75" y="79"/>
                  <a:pt x="75" y="79"/>
                </a:cubicBezTo>
                <a:cubicBezTo>
                  <a:pt x="59" y="48"/>
                  <a:pt x="59" y="48"/>
                  <a:pt x="59" y="48"/>
                </a:cubicBezTo>
                <a:cubicBezTo>
                  <a:pt x="87" y="74"/>
                  <a:pt x="87" y="74"/>
                  <a:pt x="87" y="74"/>
                </a:cubicBezTo>
                <a:cubicBezTo>
                  <a:pt x="88" y="74"/>
                  <a:pt x="88" y="74"/>
                  <a:pt x="88" y="74"/>
                </a:cubicBezTo>
                <a:cubicBezTo>
                  <a:pt x="88" y="74"/>
                  <a:pt x="88" y="74"/>
                  <a:pt x="88" y="74"/>
                </a:cubicBezTo>
                <a:close/>
                <a:moveTo>
                  <a:pt x="127" y="85"/>
                </a:moveTo>
                <a:cubicBezTo>
                  <a:pt x="123" y="85"/>
                  <a:pt x="121" y="83"/>
                  <a:pt x="121" y="80"/>
                </a:cubicBezTo>
                <a:cubicBezTo>
                  <a:pt x="121" y="76"/>
                  <a:pt x="123" y="74"/>
                  <a:pt x="127" y="74"/>
                </a:cubicBezTo>
                <a:cubicBezTo>
                  <a:pt x="130" y="74"/>
                  <a:pt x="133" y="76"/>
                  <a:pt x="133" y="80"/>
                </a:cubicBezTo>
                <a:cubicBezTo>
                  <a:pt x="133" y="83"/>
                  <a:pt x="130" y="85"/>
                  <a:pt x="127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1" name="Freeform 105">
            <a:extLst>
              <a:ext uri="{FF2B5EF4-FFF2-40B4-BE49-F238E27FC236}">
                <a16:creationId xmlns:a16="http://schemas.microsoft.com/office/drawing/2014/main" id="{43050F3E-7459-4A86-B63A-32D9F9FC004D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3586163"/>
            <a:ext cx="254000" cy="233363"/>
          </a:xfrm>
          <a:custGeom>
            <a:avLst/>
            <a:gdLst>
              <a:gd name="T0" fmla="*/ 36 w 160"/>
              <a:gd name="T1" fmla="*/ 29 h 147"/>
              <a:gd name="T2" fmla="*/ 51 w 160"/>
              <a:gd name="T3" fmla="*/ 15 h 147"/>
              <a:gd name="T4" fmla="*/ 36 w 160"/>
              <a:gd name="T5" fmla="*/ 0 h 147"/>
              <a:gd name="T6" fmla="*/ 21 w 160"/>
              <a:gd name="T7" fmla="*/ 15 h 147"/>
              <a:gd name="T8" fmla="*/ 36 w 160"/>
              <a:gd name="T9" fmla="*/ 29 h 147"/>
              <a:gd name="T10" fmla="*/ 0 w 160"/>
              <a:gd name="T11" fmla="*/ 88 h 147"/>
              <a:gd name="T12" fmla="*/ 12 w 160"/>
              <a:gd name="T13" fmla="*/ 88 h 147"/>
              <a:gd name="T14" fmla="*/ 12 w 160"/>
              <a:gd name="T15" fmla="*/ 56 h 147"/>
              <a:gd name="T16" fmla="*/ 16 w 160"/>
              <a:gd name="T17" fmla="*/ 56 h 147"/>
              <a:gd name="T18" fmla="*/ 16 w 160"/>
              <a:gd name="T19" fmla="*/ 92 h 147"/>
              <a:gd name="T20" fmla="*/ 16 w 160"/>
              <a:gd name="T21" fmla="*/ 92 h 147"/>
              <a:gd name="T22" fmla="*/ 16 w 160"/>
              <a:gd name="T23" fmla="*/ 147 h 147"/>
              <a:gd name="T24" fmla="*/ 34 w 160"/>
              <a:gd name="T25" fmla="*/ 147 h 147"/>
              <a:gd name="T26" fmla="*/ 34 w 160"/>
              <a:gd name="T27" fmla="*/ 88 h 147"/>
              <a:gd name="T28" fmla="*/ 39 w 160"/>
              <a:gd name="T29" fmla="*/ 88 h 147"/>
              <a:gd name="T30" fmla="*/ 39 w 160"/>
              <a:gd name="T31" fmla="*/ 147 h 147"/>
              <a:gd name="T32" fmla="*/ 56 w 160"/>
              <a:gd name="T33" fmla="*/ 147 h 147"/>
              <a:gd name="T34" fmla="*/ 56 w 160"/>
              <a:gd name="T35" fmla="*/ 88 h 147"/>
              <a:gd name="T36" fmla="*/ 56 w 160"/>
              <a:gd name="T37" fmla="*/ 88 h 147"/>
              <a:gd name="T38" fmla="*/ 56 w 160"/>
              <a:gd name="T39" fmla="*/ 56 h 147"/>
              <a:gd name="T40" fmla="*/ 60 w 160"/>
              <a:gd name="T41" fmla="*/ 56 h 147"/>
              <a:gd name="T42" fmla="*/ 60 w 160"/>
              <a:gd name="T43" fmla="*/ 88 h 147"/>
              <a:gd name="T44" fmla="*/ 72 w 160"/>
              <a:gd name="T45" fmla="*/ 88 h 147"/>
              <a:gd name="T46" fmla="*/ 72 w 160"/>
              <a:gd name="T47" fmla="*/ 35 h 147"/>
              <a:gd name="T48" fmla="*/ 0 w 160"/>
              <a:gd name="T49" fmla="*/ 35 h 147"/>
              <a:gd name="T50" fmla="*/ 0 w 160"/>
              <a:gd name="T51" fmla="*/ 88 h 147"/>
              <a:gd name="T52" fmla="*/ 118 w 160"/>
              <a:gd name="T53" fmla="*/ 29 h 147"/>
              <a:gd name="T54" fmla="*/ 133 w 160"/>
              <a:gd name="T55" fmla="*/ 15 h 147"/>
              <a:gd name="T56" fmla="*/ 118 w 160"/>
              <a:gd name="T57" fmla="*/ 0 h 147"/>
              <a:gd name="T58" fmla="*/ 103 w 160"/>
              <a:gd name="T59" fmla="*/ 15 h 147"/>
              <a:gd name="T60" fmla="*/ 118 w 160"/>
              <a:gd name="T61" fmla="*/ 29 h 147"/>
              <a:gd name="T62" fmla="*/ 139 w 160"/>
              <a:gd name="T63" fmla="*/ 56 h 147"/>
              <a:gd name="T64" fmla="*/ 148 w 160"/>
              <a:gd name="T65" fmla="*/ 88 h 147"/>
              <a:gd name="T66" fmla="*/ 160 w 160"/>
              <a:gd name="T67" fmla="*/ 88 h 147"/>
              <a:gd name="T68" fmla="*/ 145 w 160"/>
              <a:gd name="T69" fmla="*/ 35 h 147"/>
              <a:gd name="T70" fmla="*/ 92 w 160"/>
              <a:gd name="T71" fmla="*/ 35 h 147"/>
              <a:gd name="T72" fmla="*/ 76 w 160"/>
              <a:gd name="T73" fmla="*/ 88 h 147"/>
              <a:gd name="T74" fmla="*/ 88 w 160"/>
              <a:gd name="T75" fmla="*/ 88 h 147"/>
              <a:gd name="T76" fmla="*/ 97 w 160"/>
              <a:gd name="T77" fmla="*/ 56 h 147"/>
              <a:gd name="T78" fmla="*/ 101 w 160"/>
              <a:gd name="T79" fmla="*/ 56 h 147"/>
              <a:gd name="T80" fmla="*/ 85 w 160"/>
              <a:gd name="T81" fmla="*/ 115 h 147"/>
              <a:gd name="T82" fmla="*/ 98 w 160"/>
              <a:gd name="T83" fmla="*/ 115 h 147"/>
              <a:gd name="T84" fmla="*/ 98 w 160"/>
              <a:gd name="T85" fmla="*/ 147 h 147"/>
              <a:gd name="T86" fmla="*/ 115 w 160"/>
              <a:gd name="T87" fmla="*/ 147 h 147"/>
              <a:gd name="T88" fmla="*/ 115 w 160"/>
              <a:gd name="T89" fmla="*/ 115 h 147"/>
              <a:gd name="T90" fmla="*/ 120 w 160"/>
              <a:gd name="T91" fmla="*/ 115 h 147"/>
              <a:gd name="T92" fmla="*/ 120 w 160"/>
              <a:gd name="T93" fmla="*/ 147 h 147"/>
              <a:gd name="T94" fmla="*/ 138 w 160"/>
              <a:gd name="T95" fmla="*/ 147 h 147"/>
              <a:gd name="T96" fmla="*/ 138 w 160"/>
              <a:gd name="T97" fmla="*/ 115 h 147"/>
              <a:gd name="T98" fmla="*/ 151 w 160"/>
              <a:gd name="T99" fmla="*/ 115 h 147"/>
              <a:gd name="T100" fmla="*/ 135 w 160"/>
              <a:gd name="T101" fmla="*/ 56 h 147"/>
              <a:gd name="T102" fmla="*/ 139 w 160"/>
              <a:gd name="T103" fmla="*/ 5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7">
                <a:moveTo>
                  <a:pt x="36" y="29"/>
                </a:moveTo>
                <a:cubicBezTo>
                  <a:pt x="44" y="29"/>
                  <a:pt x="51" y="23"/>
                  <a:pt x="51" y="15"/>
                </a:cubicBezTo>
                <a:cubicBezTo>
                  <a:pt x="51" y="6"/>
                  <a:pt x="44" y="0"/>
                  <a:pt x="36" y="0"/>
                </a:cubicBezTo>
                <a:cubicBezTo>
                  <a:pt x="28" y="0"/>
                  <a:pt x="21" y="6"/>
                  <a:pt x="21" y="15"/>
                </a:cubicBezTo>
                <a:cubicBezTo>
                  <a:pt x="21" y="23"/>
                  <a:pt x="28" y="29"/>
                  <a:pt x="36" y="29"/>
                </a:cubicBezTo>
                <a:close/>
                <a:moveTo>
                  <a:pt x="0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12" y="56"/>
                  <a:pt x="12" y="56"/>
                  <a:pt x="12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92"/>
                  <a:pt x="16" y="92"/>
                  <a:pt x="16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6" y="147"/>
                  <a:pt x="16" y="147"/>
                  <a:pt x="16" y="147"/>
                </a:cubicBezTo>
                <a:cubicBezTo>
                  <a:pt x="34" y="147"/>
                  <a:pt x="34" y="147"/>
                  <a:pt x="34" y="147"/>
                </a:cubicBezTo>
                <a:cubicBezTo>
                  <a:pt x="34" y="88"/>
                  <a:pt x="34" y="88"/>
                  <a:pt x="34" y="88"/>
                </a:cubicBezTo>
                <a:cubicBezTo>
                  <a:pt x="39" y="88"/>
                  <a:pt x="39" y="88"/>
                  <a:pt x="39" y="88"/>
                </a:cubicBezTo>
                <a:cubicBezTo>
                  <a:pt x="39" y="147"/>
                  <a:pt x="39" y="147"/>
                  <a:pt x="39" y="147"/>
                </a:cubicBezTo>
                <a:cubicBezTo>
                  <a:pt x="56" y="147"/>
                  <a:pt x="56" y="147"/>
                  <a:pt x="56" y="147"/>
                </a:cubicBezTo>
                <a:cubicBezTo>
                  <a:pt x="56" y="88"/>
                  <a:pt x="56" y="88"/>
                  <a:pt x="56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56" y="56"/>
                  <a:pt x="56" y="56"/>
                  <a:pt x="56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60" y="88"/>
                  <a:pt x="60" y="88"/>
                  <a:pt x="60" y="88"/>
                </a:cubicBezTo>
                <a:cubicBezTo>
                  <a:pt x="72" y="88"/>
                  <a:pt x="72" y="88"/>
                  <a:pt x="72" y="88"/>
                </a:cubicBezTo>
                <a:cubicBezTo>
                  <a:pt x="72" y="35"/>
                  <a:pt x="72" y="35"/>
                  <a:pt x="72" y="35"/>
                </a:cubicBezTo>
                <a:cubicBezTo>
                  <a:pt x="0" y="35"/>
                  <a:pt x="0" y="35"/>
                  <a:pt x="0" y="35"/>
                </a:cubicBezTo>
                <a:lnTo>
                  <a:pt x="0" y="88"/>
                </a:lnTo>
                <a:close/>
                <a:moveTo>
                  <a:pt x="118" y="29"/>
                </a:moveTo>
                <a:cubicBezTo>
                  <a:pt x="126" y="29"/>
                  <a:pt x="133" y="23"/>
                  <a:pt x="133" y="15"/>
                </a:cubicBezTo>
                <a:cubicBezTo>
                  <a:pt x="133" y="6"/>
                  <a:pt x="126" y="0"/>
                  <a:pt x="118" y="0"/>
                </a:cubicBezTo>
                <a:cubicBezTo>
                  <a:pt x="110" y="0"/>
                  <a:pt x="103" y="6"/>
                  <a:pt x="103" y="15"/>
                </a:cubicBezTo>
                <a:cubicBezTo>
                  <a:pt x="103" y="23"/>
                  <a:pt x="110" y="29"/>
                  <a:pt x="118" y="29"/>
                </a:cubicBezTo>
                <a:close/>
                <a:moveTo>
                  <a:pt x="139" y="56"/>
                </a:moveTo>
                <a:cubicBezTo>
                  <a:pt x="148" y="88"/>
                  <a:pt x="148" y="88"/>
                  <a:pt x="148" y="8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76" y="88"/>
                  <a:pt x="76" y="88"/>
                  <a:pt x="76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97" y="56"/>
                  <a:pt x="97" y="56"/>
                  <a:pt x="97" y="56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85" y="115"/>
                  <a:pt x="85" y="115"/>
                  <a:pt x="85" y="115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98" y="147"/>
                  <a:pt x="98" y="147"/>
                  <a:pt x="98" y="147"/>
                </a:cubicBezTo>
                <a:cubicBezTo>
                  <a:pt x="115" y="147"/>
                  <a:pt x="115" y="147"/>
                  <a:pt x="115" y="147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120" y="147"/>
                  <a:pt x="120" y="147"/>
                  <a:pt x="120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35" y="56"/>
                  <a:pt x="135" y="56"/>
                  <a:pt x="135" y="56"/>
                </a:cubicBezTo>
                <a:lnTo>
                  <a:pt x="139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9" name="Freeform 106">
            <a:extLst>
              <a:ext uri="{FF2B5EF4-FFF2-40B4-BE49-F238E27FC236}">
                <a16:creationId xmlns:a16="http://schemas.microsoft.com/office/drawing/2014/main" id="{8D82E8F2-197C-40F3-ADE5-99FBD4B2FCCE}"/>
              </a:ext>
            </a:extLst>
          </p:cNvPr>
          <p:cNvSpPr>
            <a:spLocks noEditPoints="1"/>
          </p:cNvSpPr>
          <p:nvPr/>
        </p:nvSpPr>
        <p:spPr bwMode="auto">
          <a:xfrm>
            <a:off x="5716588" y="4125913"/>
            <a:ext cx="207963" cy="273050"/>
          </a:xfrm>
          <a:custGeom>
            <a:avLst/>
            <a:gdLst>
              <a:gd name="T0" fmla="*/ 37 w 131"/>
              <a:gd name="T1" fmla="*/ 92 h 172"/>
              <a:gd name="T2" fmla="*/ 94 w 131"/>
              <a:gd name="T3" fmla="*/ 92 h 172"/>
              <a:gd name="T4" fmla="*/ 107 w 131"/>
              <a:gd name="T5" fmla="*/ 27 h 172"/>
              <a:gd name="T6" fmla="*/ 94 w 131"/>
              <a:gd name="T7" fmla="*/ 0 h 172"/>
              <a:gd name="T8" fmla="*/ 85 w 131"/>
              <a:gd name="T9" fmla="*/ 0 h 172"/>
              <a:gd name="T10" fmla="*/ 66 w 131"/>
              <a:gd name="T11" fmla="*/ 23 h 172"/>
              <a:gd name="T12" fmla="*/ 46 w 131"/>
              <a:gd name="T13" fmla="*/ 0 h 172"/>
              <a:gd name="T14" fmla="*/ 37 w 131"/>
              <a:gd name="T15" fmla="*/ 0 h 172"/>
              <a:gd name="T16" fmla="*/ 24 w 131"/>
              <a:gd name="T17" fmla="*/ 27 h 172"/>
              <a:gd name="T18" fmla="*/ 37 w 131"/>
              <a:gd name="T19" fmla="*/ 92 h 172"/>
              <a:gd name="T20" fmla="*/ 109 w 131"/>
              <a:gd name="T21" fmla="*/ 142 h 172"/>
              <a:gd name="T22" fmla="*/ 95 w 131"/>
              <a:gd name="T23" fmla="*/ 105 h 172"/>
              <a:gd name="T24" fmla="*/ 36 w 131"/>
              <a:gd name="T25" fmla="*/ 105 h 172"/>
              <a:gd name="T26" fmla="*/ 22 w 131"/>
              <a:gd name="T27" fmla="*/ 142 h 172"/>
              <a:gd name="T28" fmla="*/ 26 w 131"/>
              <a:gd name="T29" fmla="*/ 155 h 172"/>
              <a:gd name="T30" fmla="*/ 39 w 131"/>
              <a:gd name="T31" fmla="*/ 156 h 172"/>
              <a:gd name="T32" fmla="*/ 53 w 131"/>
              <a:gd name="T33" fmla="*/ 155 h 172"/>
              <a:gd name="T34" fmla="*/ 66 w 131"/>
              <a:gd name="T35" fmla="*/ 155 h 172"/>
              <a:gd name="T36" fmla="*/ 78 w 131"/>
              <a:gd name="T37" fmla="*/ 155 h 172"/>
              <a:gd name="T38" fmla="*/ 92 w 131"/>
              <a:gd name="T39" fmla="*/ 156 h 172"/>
              <a:gd name="T40" fmla="*/ 105 w 131"/>
              <a:gd name="T41" fmla="*/ 155 h 172"/>
              <a:gd name="T42" fmla="*/ 109 w 131"/>
              <a:gd name="T43" fmla="*/ 14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1" h="172">
                <a:moveTo>
                  <a:pt x="37" y="92"/>
                </a:moveTo>
                <a:cubicBezTo>
                  <a:pt x="94" y="92"/>
                  <a:pt x="94" y="92"/>
                  <a:pt x="94" y="92"/>
                </a:cubicBezTo>
                <a:cubicBezTo>
                  <a:pt x="93" y="58"/>
                  <a:pt x="107" y="27"/>
                  <a:pt x="107" y="27"/>
                </a:cubicBezTo>
                <a:cubicBezTo>
                  <a:pt x="92" y="21"/>
                  <a:pt x="94" y="0"/>
                  <a:pt x="9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3"/>
                  <a:pt x="66" y="23"/>
                  <a:pt x="66" y="23"/>
                </a:cubicBezTo>
                <a:cubicBezTo>
                  <a:pt x="66" y="23"/>
                  <a:pt x="46" y="23"/>
                  <a:pt x="4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9" y="21"/>
                  <a:pt x="24" y="27"/>
                </a:cubicBezTo>
                <a:cubicBezTo>
                  <a:pt x="24" y="27"/>
                  <a:pt x="38" y="58"/>
                  <a:pt x="37" y="92"/>
                </a:cubicBezTo>
                <a:close/>
                <a:moveTo>
                  <a:pt x="109" y="142"/>
                </a:moveTo>
                <a:cubicBezTo>
                  <a:pt x="104" y="135"/>
                  <a:pt x="98" y="119"/>
                  <a:pt x="95" y="105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4" y="119"/>
                  <a:pt x="27" y="135"/>
                  <a:pt x="22" y="142"/>
                </a:cubicBezTo>
                <a:cubicBezTo>
                  <a:pt x="0" y="172"/>
                  <a:pt x="26" y="155"/>
                  <a:pt x="26" y="155"/>
                </a:cubicBezTo>
                <a:cubicBezTo>
                  <a:pt x="26" y="155"/>
                  <a:pt x="32" y="166"/>
                  <a:pt x="39" y="156"/>
                </a:cubicBezTo>
                <a:cubicBezTo>
                  <a:pt x="39" y="156"/>
                  <a:pt x="47" y="166"/>
                  <a:pt x="53" y="155"/>
                </a:cubicBezTo>
                <a:cubicBezTo>
                  <a:pt x="53" y="155"/>
                  <a:pt x="59" y="165"/>
                  <a:pt x="66" y="155"/>
                </a:cubicBezTo>
                <a:cubicBezTo>
                  <a:pt x="72" y="165"/>
                  <a:pt x="78" y="155"/>
                  <a:pt x="78" y="155"/>
                </a:cubicBezTo>
                <a:cubicBezTo>
                  <a:pt x="84" y="166"/>
                  <a:pt x="92" y="156"/>
                  <a:pt x="92" y="156"/>
                </a:cubicBezTo>
                <a:cubicBezTo>
                  <a:pt x="99" y="166"/>
                  <a:pt x="105" y="155"/>
                  <a:pt x="105" y="155"/>
                </a:cubicBezTo>
                <a:cubicBezTo>
                  <a:pt x="105" y="155"/>
                  <a:pt x="131" y="172"/>
                  <a:pt x="109" y="1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0" name="Freeform 107">
            <a:extLst>
              <a:ext uri="{FF2B5EF4-FFF2-40B4-BE49-F238E27FC236}">
                <a16:creationId xmlns:a16="http://schemas.microsoft.com/office/drawing/2014/main" id="{14423144-A36A-4BDF-B489-8934FD2E6890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3024188"/>
            <a:ext cx="254000" cy="254000"/>
          </a:xfrm>
          <a:custGeom>
            <a:avLst/>
            <a:gdLst>
              <a:gd name="T0" fmla="*/ 1 w 160"/>
              <a:gd name="T1" fmla="*/ 93 h 160"/>
              <a:gd name="T2" fmla="*/ 9 w 160"/>
              <a:gd name="T3" fmla="*/ 117 h 160"/>
              <a:gd name="T4" fmla="*/ 41 w 160"/>
              <a:gd name="T5" fmla="*/ 150 h 160"/>
              <a:gd name="T6" fmla="*/ 106 w 160"/>
              <a:gd name="T7" fmla="*/ 156 h 160"/>
              <a:gd name="T8" fmla="*/ 140 w 160"/>
              <a:gd name="T9" fmla="*/ 134 h 160"/>
              <a:gd name="T10" fmla="*/ 154 w 160"/>
              <a:gd name="T11" fmla="*/ 111 h 160"/>
              <a:gd name="T12" fmla="*/ 160 w 160"/>
              <a:gd name="T13" fmla="*/ 80 h 160"/>
              <a:gd name="T14" fmla="*/ 155 w 160"/>
              <a:gd name="T15" fmla="*/ 51 h 160"/>
              <a:gd name="T16" fmla="*/ 137 w 160"/>
              <a:gd name="T17" fmla="*/ 24 h 160"/>
              <a:gd name="T18" fmla="*/ 113 w 160"/>
              <a:gd name="T19" fmla="*/ 7 h 160"/>
              <a:gd name="T20" fmla="*/ 99 w 160"/>
              <a:gd name="T21" fmla="*/ 2 h 160"/>
              <a:gd name="T22" fmla="*/ 55 w 160"/>
              <a:gd name="T23" fmla="*/ 5 h 160"/>
              <a:gd name="T24" fmla="*/ 28 w 160"/>
              <a:gd name="T25" fmla="*/ 20 h 160"/>
              <a:gd name="T26" fmla="*/ 9 w 160"/>
              <a:gd name="T27" fmla="*/ 44 h 160"/>
              <a:gd name="T28" fmla="*/ 67 w 160"/>
              <a:gd name="T29" fmla="*/ 6 h 160"/>
              <a:gd name="T30" fmla="*/ 79 w 160"/>
              <a:gd name="T31" fmla="*/ 5 h 160"/>
              <a:gd name="T32" fmla="*/ 90 w 160"/>
              <a:gd name="T33" fmla="*/ 8 h 160"/>
              <a:gd name="T34" fmla="*/ 99 w 160"/>
              <a:gd name="T35" fmla="*/ 8 h 160"/>
              <a:gd name="T36" fmla="*/ 108 w 160"/>
              <a:gd name="T37" fmla="*/ 11 h 160"/>
              <a:gd name="T38" fmla="*/ 106 w 160"/>
              <a:gd name="T39" fmla="*/ 13 h 160"/>
              <a:gd name="T40" fmla="*/ 93 w 160"/>
              <a:gd name="T41" fmla="*/ 18 h 160"/>
              <a:gd name="T42" fmla="*/ 95 w 160"/>
              <a:gd name="T43" fmla="*/ 26 h 160"/>
              <a:gd name="T44" fmla="*/ 103 w 160"/>
              <a:gd name="T45" fmla="*/ 31 h 160"/>
              <a:gd name="T46" fmla="*/ 114 w 160"/>
              <a:gd name="T47" fmla="*/ 16 h 160"/>
              <a:gd name="T48" fmla="*/ 122 w 160"/>
              <a:gd name="T49" fmla="*/ 19 h 160"/>
              <a:gd name="T50" fmla="*/ 129 w 160"/>
              <a:gd name="T51" fmla="*/ 22 h 160"/>
              <a:gd name="T52" fmla="*/ 132 w 160"/>
              <a:gd name="T53" fmla="*/ 33 h 160"/>
              <a:gd name="T54" fmla="*/ 130 w 160"/>
              <a:gd name="T55" fmla="*/ 39 h 160"/>
              <a:gd name="T56" fmla="*/ 126 w 160"/>
              <a:gd name="T57" fmla="*/ 35 h 160"/>
              <a:gd name="T58" fmla="*/ 116 w 160"/>
              <a:gd name="T59" fmla="*/ 36 h 160"/>
              <a:gd name="T60" fmla="*/ 123 w 160"/>
              <a:gd name="T61" fmla="*/ 40 h 160"/>
              <a:gd name="T62" fmla="*/ 106 w 160"/>
              <a:gd name="T63" fmla="*/ 47 h 160"/>
              <a:gd name="T64" fmla="*/ 98 w 160"/>
              <a:gd name="T65" fmla="*/ 52 h 160"/>
              <a:gd name="T66" fmla="*/ 87 w 160"/>
              <a:gd name="T67" fmla="*/ 62 h 160"/>
              <a:gd name="T68" fmla="*/ 81 w 160"/>
              <a:gd name="T69" fmla="*/ 68 h 160"/>
              <a:gd name="T70" fmla="*/ 67 w 160"/>
              <a:gd name="T71" fmla="*/ 67 h 160"/>
              <a:gd name="T72" fmla="*/ 56 w 160"/>
              <a:gd name="T73" fmla="*/ 81 h 160"/>
              <a:gd name="T74" fmla="*/ 71 w 160"/>
              <a:gd name="T75" fmla="*/ 80 h 160"/>
              <a:gd name="T76" fmla="*/ 68 w 160"/>
              <a:gd name="T77" fmla="*/ 89 h 160"/>
              <a:gd name="T78" fmla="*/ 83 w 160"/>
              <a:gd name="T79" fmla="*/ 99 h 160"/>
              <a:gd name="T80" fmla="*/ 94 w 160"/>
              <a:gd name="T81" fmla="*/ 95 h 160"/>
              <a:gd name="T82" fmla="*/ 104 w 160"/>
              <a:gd name="T83" fmla="*/ 98 h 160"/>
              <a:gd name="T84" fmla="*/ 112 w 160"/>
              <a:gd name="T85" fmla="*/ 101 h 160"/>
              <a:gd name="T86" fmla="*/ 126 w 160"/>
              <a:gd name="T87" fmla="*/ 110 h 160"/>
              <a:gd name="T88" fmla="*/ 135 w 160"/>
              <a:gd name="T89" fmla="*/ 117 h 160"/>
              <a:gd name="T90" fmla="*/ 98 w 160"/>
              <a:gd name="T91" fmla="*/ 154 h 160"/>
              <a:gd name="T92" fmla="*/ 87 w 160"/>
              <a:gd name="T93" fmla="*/ 137 h 160"/>
              <a:gd name="T94" fmla="*/ 78 w 160"/>
              <a:gd name="T95" fmla="*/ 121 h 160"/>
              <a:gd name="T96" fmla="*/ 82 w 160"/>
              <a:gd name="T97" fmla="*/ 111 h 160"/>
              <a:gd name="T98" fmla="*/ 79 w 160"/>
              <a:gd name="T99" fmla="*/ 103 h 160"/>
              <a:gd name="T100" fmla="*/ 69 w 160"/>
              <a:gd name="T101" fmla="*/ 93 h 160"/>
              <a:gd name="T102" fmla="*/ 53 w 160"/>
              <a:gd name="T103" fmla="*/ 88 h 160"/>
              <a:gd name="T104" fmla="*/ 44 w 160"/>
              <a:gd name="T105" fmla="*/ 80 h 160"/>
              <a:gd name="T106" fmla="*/ 36 w 160"/>
              <a:gd name="T107" fmla="*/ 65 h 160"/>
              <a:gd name="T108" fmla="*/ 38 w 160"/>
              <a:gd name="T109" fmla="*/ 77 h 160"/>
              <a:gd name="T110" fmla="*/ 32 w 160"/>
              <a:gd name="T111" fmla="*/ 67 h 160"/>
              <a:gd name="T112" fmla="*/ 27 w 160"/>
              <a:gd name="T113" fmla="*/ 53 h 160"/>
              <a:gd name="T114" fmla="*/ 36 w 160"/>
              <a:gd name="T115" fmla="*/ 37 h 160"/>
              <a:gd name="T116" fmla="*/ 34 w 160"/>
              <a:gd name="T117" fmla="*/ 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2" y="64"/>
                </a:moveTo>
                <a:cubicBezTo>
                  <a:pt x="2" y="66"/>
                  <a:pt x="2" y="67"/>
                  <a:pt x="1" y="68"/>
                </a:cubicBezTo>
                <a:cubicBezTo>
                  <a:pt x="1" y="69"/>
                  <a:pt x="1" y="71"/>
                  <a:pt x="1" y="72"/>
                </a:cubicBezTo>
                <a:cubicBezTo>
                  <a:pt x="1" y="75"/>
                  <a:pt x="0" y="78"/>
                  <a:pt x="0" y="80"/>
                </a:cubicBezTo>
                <a:cubicBezTo>
                  <a:pt x="0" y="83"/>
                  <a:pt x="1" y="86"/>
                  <a:pt x="1" y="89"/>
                </a:cubicBezTo>
                <a:cubicBezTo>
                  <a:pt x="1" y="90"/>
                  <a:pt x="1" y="91"/>
                  <a:pt x="1" y="93"/>
                </a:cubicBezTo>
                <a:cubicBezTo>
                  <a:pt x="2" y="94"/>
                  <a:pt x="2" y="95"/>
                  <a:pt x="2" y="96"/>
                </a:cubicBezTo>
                <a:cubicBezTo>
                  <a:pt x="2" y="98"/>
                  <a:pt x="3" y="99"/>
                  <a:pt x="3" y="100"/>
                </a:cubicBezTo>
                <a:cubicBezTo>
                  <a:pt x="4" y="103"/>
                  <a:pt x="4" y="105"/>
                  <a:pt x="5" y="108"/>
                </a:cubicBezTo>
                <a:cubicBezTo>
                  <a:pt x="6" y="109"/>
                  <a:pt x="6" y="110"/>
                  <a:pt x="7" y="111"/>
                </a:cubicBezTo>
                <a:cubicBezTo>
                  <a:pt x="7" y="113"/>
                  <a:pt x="8" y="114"/>
                  <a:pt x="8" y="115"/>
                </a:cubicBezTo>
                <a:cubicBezTo>
                  <a:pt x="9" y="116"/>
                  <a:pt x="9" y="116"/>
                  <a:pt x="9" y="117"/>
                </a:cubicBezTo>
                <a:cubicBezTo>
                  <a:pt x="10" y="118"/>
                  <a:pt x="10" y="119"/>
                  <a:pt x="11" y="120"/>
                </a:cubicBezTo>
                <a:cubicBezTo>
                  <a:pt x="13" y="124"/>
                  <a:pt x="15" y="127"/>
                  <a:pt x="17" y="130"/>
                </a:cubicBezTo>
                <a:cubicBezTo>
                  <a:pt x="19" y="131"/>
                  <a:pt x="20" y="133"/>
                  <a:pt x="21" y="134"/>
                </a:cubicBezTo>
                <a:cubicBezTo>
                  <a:pt x="22" y="135"/>
                  <a:pt x="23" y="136"/>
                  <a:pt x="24" y="137"/>
                </a:cubicBezTo>
                <a:cubicBezTo>
                  <a:pt x="25" y="138"/>
                  <a:pt x="26" y="139"/>
                  <a:pt x="27" y="140"/>
                </a:cubicBezTo>
                <a:cubicBezTo>
                  <a:pt x="31" y="143"/>
                  <a:pt x="36" y="147"/>
                  <a:pt x="41" y="150"/>
                </a:cubicBezTo>
                <a:cubicBezTo>
                  <a:pt x="42" y="150"/>
                  <a:pt x="43" y="151"/>
                  <a:pt x="44" y="152"/>
                </a:cubicBezTo>
                <a:cubicBezTo>
                  <a:pt x="46" y="153"/>
                  <a:pt x="49" y="154"/>
                  <a:pt x="51" y="155"/>
                </a:cubicBezTo>
                <a:cubicBezTo>
                  <a:pt x="52" y="155"/>
                  <a:pt x="54" y="156"/>
                  <a:pt x="55" y="156"/>
                </a:cubicBezTo>
                <a:cubicBezTo>
                  <a:pt x="63" y="159"/>
                  <a:pt x="71" y="160"/>
                  <a:pt x="80" y="160"/>
                </a:cubicBezTo>
                <a:cubicBezTo>
                  <a:pt x="87" y="160"/>
                  <a:pt x="92" y="160"/>
                  <a:pt x="98" y="158"/>
                </a:cubicBezTo>
                <a:cubicBezTo>
                  <a:pt x="101" y="158"/>
                  <a:pt x="104" y="157"/>
                  <a:pt x="106" y="156"/>
                </a:cubicBezTo>
                <a:cubicBezTo>
                  <a:pt x="107" y="156"/>
                  <a:pt x="109" y="155"/>
                  <a:pt x="110" y="155"/>
                </a:cubicBezTo>
                <a:cubicBezTo>
                  <a:pt x="112" y="154"/>
                  <a:pt x="115" y="153"/>
                  <a:pt x="117" y="152"/>
                </a:cubicBezTo>
                <a:cubicBezTo>
                  <a:pt x="118" y="151"/>
                  <a:pt x="119" y="150"/>
                  <a:pt x="120" y="150"/>
                </a:cubicBezTo>
                <a:cubicBezTo>
                  <a:pt x="125" y="147"/>
                  <a:pt x="130" y="143"/>
                  <a:pt x="134" y="140"/>
                </a:cubicBezTo>
                <a:cubicBezTo>
                  <a:pt x="135" y="139"/>
                  <a:pt x="136" y="138"/>
                  <a:pt x="137" y="137"/>
                </a:cubicBezTo>
                <a:cubicBezTo>
                  <a:pt x="138" y="136"/>
                  <a:pt x="139" y="135"/>
                  <a:pt x="140" y="134"/>
                </a:cubicBezTo>
                <a:cubicBezTo>
                  <a:pt x="141" y="133"/>
                  <a:pt x="142" y="131"/>
                  <a:pt x="143" y="130"/>
                </a:cubicBezTo>
                <a:cubicBezTo>
                  <a:pt x="145" y="127"/>
                  <a:pt x="147" y="125"/>
                  <a:pt x="149" y="122"/>
                </a:cubicBezTo>
                <a:cubicBezTo>
                  <a:pt x="149" y="122"/>
                  <a:pt x="149" y="121"/>
                  <a:pt x="150" y="120"/>
                </a:cubicBezTo>
                <a:cubicBezTo>
                  <a:pt x="150" y="119"/>
                  <a:pt x="151" y="118"/>
                  <a:pt x="152" y="117"/>
                </a:cubicBezTo>
                <a:cubicBezTo>
                  <a:pt x="152" y="116"/>
                  <a:pt x="152" y="116"/>
                  <a:pt x="153" y="115"/>
                </a:cubicBezTo>
                <a:cubicBezTo>
                  <a:pt x="153" y="114"/>
                  <a:pt x="154" y="113"/>
                  <a:pt x="154" y="111"/>
                </a:cubicBezTo>
                <a:cubicBezTo>
                  <a:pt x="155" y="110"/>
                  <a:pt x="155" y="109"/>
                  <a:pt x="156" y="108"/>
                </a:cubicBezTo>
                <a:cubicBezTo>
                  <a:pt x="156" y="105"/>
                  <a:pt x="157" y="103"/>
                  <a:pt x="158" y="100"/>
                </a:cubicBezTo>
                <a:cubicBezTo>
                  <a:pt x="158" y="99"/>
                  <a:pt x="159" y="98"/>
                  <a:pt x="159" y="96"/>
                </a:cubicBezTo>
                <a:cubicBezTo>
                  <a:pt x="159" y="95"/>
                  <a:pt x="159" y="94"/>
                  <a:pt x="159" y="93"/>
                </a:cubicBezTo>
                <a:cubicBezTo>
                  <a:pt x="160" y="91"/>
                  <a:pt x="160" y="90"/>
                  <a:pt x="160" y="89"/>
                </a:cubicBezTo>
                <a:cubicBezTo>
                  <a:pt x="160" y="86"/>
                  <a:pt x="160" y="83"/>
                  <a:pt x="160" y="80"/>
                </a:cubicBezTo>
                <a:cubicBezTo>
                  <a:pt x="160" y="78"/>
                  <a:pt x="160" y="75"/>
                  <a:pt x="160" y="72"/>
                </a:cubicBezTo>
                <a:cubicBezTo>
                  <a:pt x="160" y="71"/>
                  <a:pt x="160" y="69"/>
                  <a:pt x="159" y="68"/>
                </a:cubicBezTo>
                <a:cubicBezTo>
                  <a:pt x="159" y="67"/>
                  <a:pt x="159" y="66"/>
                  <a:pt x="159" y="64"/>
                </a:cubicBezTo>
                <a:cubicBezTo>
                  <a:pt x="159" y="63"/>
                  <a:pt x="158" y="62"/>
                  <a:pt x="158" y="60"/>
                </a:cubicBezTo>
                <a:cubicBezTo>
                  <a:pt x="157" y="58"/>
                  <a:pt x="156" y="55"/>
                  <a:pt x="156" y="53"/>
                </a:cubicBezTo>
                <a:cubicBezTo>
                  <a:pt x="155" y="52"/>
                  <a:pt x="155" y="52"/>
                  <a:pt x="155" y="51"/>
                </a:cubicBezTo>
                <a:cubicBezTo>
                  <a:pt x="154" y="49"/>
                  <a:pt x="153" y="47"/>
                  <a:pt x="153" y="46"/>
                </a:cubicBezTo>
                <a:cubicBezTo>
                  <a:pt x="152" y="45"/>
                  <a:pt x="152" y="44"/>
                  <a:pt x="152" y="44"/>
                </a:cubicBezTo>
                <a:cubicBezTo>
                  <a:pt x="151" y="43"/>
                  <a:pt x="150" y="42"/>
                  <a:pt x="150" y="41"/>
                </a:cubicBezTo>
                <a:cubicBezTo>
                  <a:pt x="148" y="37"/>
                  <a:pt x="146" y="34"/>
                  <a:pt x="143" y="31"/>
                </a:cubicBezTo>
                <a:cubicBezTo>
                  <a:pt x="142" y="29"/>
                  <a:pt x="141" y="28"/>
                  <a:pt x="140" y="27"/>
                </a:cubicBezTo>
                <a:cubicBezTo>
                  <a:pt x="139" y="26"/>
                  <a:pt x="138" y="25"/>
                  <a:pt x="137" y="24"/>
                </a:cubicBezTo>
                <a:cubicBezTo>
                  <a:pt x="136" y="23"/>
                  <a:pt x="135" y="22"/>
                  <a:pt x="134" y="21"/>
                </a:cubicBezTo>
                <a:cubicBezTo>
                  <a:pt x="132" y="19"/>
                  <a:pt x="130" y="18"/>
                  <a:pt x="128" y="16"/>
                </a:cubicBezTo>
                <a:cubicBezTo>
                  <a:pt x="126" y="14"/>
                  <a:pt x="123" y="13"/>
                  <a:pt x="120" y="11"/>
                </a:cubicBezTo>
                <a:cubicBezTo>
                  <a:pt x="119" y="10"/>
                  <a:pt x="118" y="10"/>
                  <a:pt x="117" y="9"/>
                </a:cubicBezTo>
                <a:cubicBezTo>
                  <a:pt x="116" y="9"/>
                  <a:pt x="116" y="9"/>
                  <a:pt x="115" y="8"/>
                </a:cubicBezTo>
                <a:cubicBezTo>
                  <a:pt x="115" y="8"/>
                  <a:pt x="114" y="8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2" y="7"/>
                  <a:pt x="111" y="6"/>
                  <a:pt x="110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09" y="5"/>
                  <a:pt x="108" y="5"/>
                  <a:pt x="107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4" y="4"/>
                  <a:pt x="101" y="3"/>
                  <a:pt x="99" y="2"/>
                </a:cubicBezTo>
                <a:cubicBezTo>
                  <a:pt x="98" y="2"/>
                  <a:pt x="97" y="2"/>
                  <a:pt x="97" y="2"/>
                </a:cubicBezTo>
                <a:cubicBezTo>
                  <a:pt x="96" y="2"/>
                  <a:pt x="95" y="2"/>
                  <a:pt x="95" y="2"/>
                </a:cubicBezTo>
                <a:cubicBezTo>
                  <a:pt x="91" y="1"/>
                  <a:pt x="86" y="0"/>
                  <a:pt x="82" y="0"/>
                </a:cubicBezTo>
                <a:cubicBezTo>
                  <a:pt x="81" y="0"/>
                  <a:pt x="81" y="0"/>
                  <a:pt x="80" y="0"/>
                </a:cubicBezTo>
                <a:cubicBezTo>
                  <a:pt x="80" y="0"/>
                  <a:pt x="79" y="0"/>
                  <a:pt x="78" y="0"/>
                </a:cubicBezTo>
                <a:cubicBezTo>
                  <a:pt x="70" y="1"/>
                  <a:pt x="62" y="2"/>
                  <a:pt x="55" y="5"/>
                </a:cubicBezTo>
                <a:cubicBezTo>
                  <a:pt x="54" y="5"/>
                  <a:pt x="52" y="5"/>
                  <a:pt x="51" y="6"/>
                </a:cubicBezTo>
                <a:cubicBezTo>
                  <a:pt x="51" y="6"/>
                  <a:pt x="50" y="6"/>
                  <a:pt x="50" y="6"/>
                </a:cubicBezTo>
                <a:cubicBezTo>
                  <a:pt x="49" y="7"/>
                  <a:pt x="48" y="7"/>
                  <a:pt x="47" y="7"/>
                </a:cubicBezTo>
                <a:cubicBezTo>
                  <a:pt x="46" y="8"/>
                  <a:pt x="45" y="8"/>
                  <a:pt x="44" y="9"/>
                </a:cubicBezTo>
                <a:cubicBezTo>
                  <a:pt x="43" y="10"/>
                  <a:pt x="42" y="10"/>
                  <a:pt x="41" y="11"/>
                </a:cubicBezTo>
                <a:cubicBezTo>
                  <a:pt x="36" y="14"/>
                  <a:pt x="32" y="17"/>
                  <a:pt x="28" y="20"/>
                </a:cubicBezTo>
                <a:cubicBezTo>
                  <a:pt x="28" y="20"/>
                  <a:pt x="27" y="21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2" y="26"/>
                  <a:pt x="21" y="27"/>
                </a:cubicBezTo>
                <a:cubicBezTo>
                  <a:pt x="20" y="28"/>
                  <a:pt x="19" y="29"/>
                  <a:pt x="17" y="31"/>
                </a:cubicBezTo>
                <a:cubicBezTo>
                  <a:pt x="15" y="34"/>
                  <a:pt x="13" y="37"/>
                  <a:pt x="11" y="41"/>
                </a:cubicBezTo>
                <a:cubicBezTo>
                  <a:pt x="10" y="42"/>
                  <a:pt x="10" y="43"/>
                  <a:pt x="9" y="44"/>
                </a:cubicBezTo>
                <a:cubicBezTo>
                  <a:pt x="9" y="44"/>
                  <a:pt x="9" y="45"/>
                  <a:pt x="8" y="46"/>
                </a:cubicBezTo>
                <a:cubicBezTo>
                  <a:pt x="7" y="47"/>
                  <a:pt x="7" y="49"/>
                  <a:pt x="6" y="51"/>
                </a:cubicBezTo>
                <a:cubicBezTo>
                  <a:pt x="6" y="52"/>
                  <a:pt x="5" y="52"/>
                  <a:pt x="5" y="53"/>
                </a:cubicBezTo>
                <a:cubicBezTo>
                  <a:pt x="4" y="55"/>
                  <a:pt x="4" y="58"/>
                  <a:pt x="3" y="60"/>
                </a:cubicBezTo>
                <a:cubicBezTo>
                  <a:pt x="3" y="62"/>
                  <a:pt x="2" y="63"/>
                  <a:pt x="2" y="64"/>
                </a:cubicBezTo>
                <a:close/>
                <a:moveTo>
                  <a:pt x="67" y="6"/>
                </a:moveTo>
                <a:cubicBezTo>
                  <a:pt x="67" y="6"/>
                  <a:pt x="67" y="6"/>
                  <a:pt x="68" y="7"/>
                </a:cubicBezTo>
                <a:cubicBezTo>
                  <a:pt x="68" y="6"/>
                  <a:pt x="69" y="7"/>
                  <a:pt x="70" y="7"/>
                </a:cubicBezTo>
                <a:cubicBezTo>
                  <a:pt x="71" y="6"/>
                  <a:pt x="71" y="6"/>
                  <a:pt x="72" y="6"/>
                </a:cubicBezTo>
                <a:cubicBezTo>
                  <a:pt x="74" y="6"/>
                  <a:pt x="76" y="8"/>
                  <a:pt x="77" y="7"/>
                </a:cubicBezTo>
                <a:cubicBezTo>
                  <a:pt x="78" y="7"/>
                  <a:pt x="77" y="7"/>
                  <a:pt x="78" y="6"/>
                </a:cubicBezTo>
                <a:cubicBezTo>
                  <a:pt x="78" y="6"/>
                  <a:pt x="78" y="5"/>
                  <a:pt x="79" y="5"/>
                </a:cubicBezTo>
                <a:cubicBezTo>
                  <a:pt x="79" y="5"/>
                  <a:pt x="80" y="5"/>
                  <a:pt x="80" y="5"/>
                </a:cubicBezTo>
                <a:cubicBezTo>
                  <a:pt x="86" y="5"/>
                  <a:pt x="91" y="5"/>
                  <a:pt x="96" y="6"/>
                </a:cubicBezTo>
                <a:cubicBezTo>
                  <a:pt x="95" y="7"/>
                  <a:pt x="95" y="6"/>
                  <a:pt x="94" y="7"/>
                </a:cubicBezTo>
                <a:cubicBezTo>
                  <a:pt x="94" y="7"/>
                  <a:pt x="93" y="7"/>
                  <a:pt x="93" y="8"/>
                </a:cubicBezTo>
                <a:cubicBezTo>
                  <a:pt x="91" y="8"/>
                  <a:pt x="90" y="7"/>
                  <a:pt x="89" y="7"/>
                </a:cubicBezTo>
                <a:cubicBezTo>
                  <a:pt x="89" y="8"/>
                  <a:pt x="89" y="8"/>
                  <a:pt x="90" y="8"/>
                </a:cubicBezTo>
                <a:cubicBezTo>
                  <a:pt x="91" y="9"/>
                  <a:pt x="92" y="9"/>
                  <a:pt x="94" y="9"/>
                </a:cubicBezTo>
                <a:cubicBezTo>
                  <a:pt x="94" y="9"/>
                  <a:pt x="95" y="9"/>
                  <a:pt x="96" y="9"/>
                </a:cubicBezTo>
                <a:cubicBezTo>
                  <a:pt x="97" y="8"/>
                  <a:pt x="97" y="8"/>
                  <a:pt x="97" y="7"/>
                </a:cubicBezTo>
                <a:cubicBezTo>
                  <a:pt x="97" y="7"/>
                  <a:pt x="98" y="7"/>
                  <a:pt x="98" y="7"/>
                </a:cubicBezTo>
                <a:cubicBezTo>
                  <a:pt x="99" y="7"/>
                  <a:pt x="99" y="7"/>
                  <a:pt x="100" y="7"/>
                </a:cubicBezTo>
                <a:cubicBezTo>
                  <a:pt x="100" y="8"/>
                  <a:pt x="99" y="8"/>
                  <a:pt x="99" y="8"/>
                </a:cubicBezTo>
                <a:cubicBezTo>
                  <a:pt x="100" y="9"/>
                  <a:pt x="101" y="8"/>
                  <a:pt x="102" y="8"/>
                </a:cubicBezTo>
                <a:cubicBezTo>
                  <a:pt x="102" y="8"/>
                  <a:pt x="102" y="8"/>
                  <a:pt x="102" y="8"/>
                </a:cubicBezTo>
                <a:cubicBezTo>
                  <a:pt x="104" y="8"/>
                  <a:pt x="105" y="9"/>
                  <a:pt x="106" y="9"/>
                </a:cubicBezTo>
                <a:cubicBezTo>
                  <a:pt x="108" y="10"/>
                  <a:pt x="109" y="10"/>
                  <a:pt x="111" y="11"/>
                </a:cubicBezTo>
                <a:cubicBezTo>
                  <a:pt x="111" y="11"/>
                  <a:pt x="110" y="11"/>
                  <a:pt x="110" y="11"/>
                </a:cubicBezTo>
                <a:cubicBezTo>
                  <a:pt x="109" y="11"/>
                  <a:pt x="109" y="11"/>
                  <a:pt x="108" y="11"/>
                </a:cubicBezTo>
                <a:cubicBezTo>
                  <a:pt x="108" y="12"/>
                  <a:pt x="109" y="12"/>
                  <a:pt x="110" y="13"/>
                </a:cubicBezTo>
                <a:cubicBezTo>
                  <a:pt x="111" y="13"/>
                  <a:pt x="111" y="14"/>
                  <a:pt x="112" y="14"/>
                </a:cubicBezTo>
                <a:cubicBezTo>
                  <a:pt x="111" y="16"/>
                  <a:pt x="110" y="14"/>
                  <a:pt x="109" y="14"/>
                </a:cubicBezTo>
                <a:cubicBezTo>
                  <a:pt x="107" y="14"/>
                  <a:pt x="106" y="17"/>
                  <a:pt x="105" y="15"/>
                </a:cubicBezTo>
                <a:cubicBezTo>
                  <a:pt x="105" y="14"/>
                  <a:pt x="106" y="14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4"/>
                  <a:pt x="103" y="14"/>
                  <a:pt x="103" y="14"/>
                </a:cubicBezTo>
                <a:cubicBezTo>
                  <a:pt x="102" y="14"/>
                  <a:pt x="101" y="14"/>
                  <a:pt x="101" y="14"/>
                </a:cubicBezTo>
                <a:cubicBezTo>
                  <a:pt x="100" y="15"/>
                  <a:pt x="99" y="15"/>
                  <a:pt x="98" y="16"/>
                </a:cubicBezTo>
                <a:cubicBezTo>
                  <a:pt x="98" y="16"/>
                  <a:pt x="97" y="16"/>
                  <a:pt x="97" y="16"/>
                </a:cubicBezTo>
                <a:cubicBezTo>
                  <a:pt x="96" y="16"/>
                  <a:pt x="94" y="17"/>
                  <a:pt x="93" y="18"/>
                </a:cubicBezTo>
                <a:cubicBezTo>
                  <a:pt x="92" y="18"/>
                  <a:pt x="91" y="19"/>
                  <a:pt x="90" y="19"/>
                </a:cubicBezTo>
                <a:cubicBezTo>
                  <a:pt x="90" y="20"/>
                  <a:pt x="89" y="21"/>
                  <a:pt x="89" y="21"/>
                </a:cubicBezTo>
                <a:cubicBezTo>
                  <a:pt x="89" y="22"/>
                  <a:pt x="90" y="22"/>
                  <a:pt x="90" y="22"/>
                </a:cubicBezTo>
                <a:cubicBezTo>
                  <a:pt x="90" y="23"/>
                  <a:pt x="89" y="23"/>
                  <a:pt x="90" y="24"/>
                </a:cubicBezTo>
                <a:cubicBezTo>
                  <a:pt x="90" y="24"/>
                  <a:pt x="91" y="24"/>
                  <a:pt x="92" y="24"/>
                </a:cubicBezTo>
                <a:cubicBezTo>
                  <a:pt x="93" y="24"/>
                  <a:pt x="94" y="25"/>
                  <a:pt x="95" y="26"/>
                </a:cubicBezTo>
                <a:cubicBezTo>
                  <a:pt x="96" y="26"/>
                  <a:pt x="97" y="27"/>
                  <a:pt x="98" y="27"/>
                </a:cubicBezTo>
                <a:cubicBezTo>
                  <a:pt x="99" y="27"/>
                  <a:pt x="100" y="27"/>
                  <a:pt x="100" y="27"/>
                </a:cubicBezTo>
                <a:cubicBezTo>
                  <a:pt x="100" y="28"/>
                  <a:pt x="99" y="29"/>
                  <a:pt x="99" y="29"/>
                </a:cubicBezTo>
                <a:cubicBezTo>
                  <a:pt x="100" y="30"/>
                  <a:pt x="99" y="30"/>
                  <a:pt x="99" y="31"/>
                </a:cubicBezTo>
                <a:cubicBezTo>
                  <a:pt x="99" y="32"/>
                  <a:pt x="99" y="33"/>
                  <a:pt x="100" y="33"/>
                </a:cubicBezTo>
                <a:cubicBezTo>
                  <a:pt x="101" y="33"/>
                  <a:pt x="102" y="32"/>
                  <a:pt x="103" y="31"/>
                </a:cubicBezTo>
                <a:cubicBezTo>
                  <a:pt x="103" y="30"/>
                  <a:pt x="103" y="29"/>
                  <a:pt x="104" y="28"/>
                </a:cubicBezTo>
                <a:cubicBezTo>
                  <a:pt x="108" y="28"/>
                  <a:pt x="111" y="26"/>
                  <a:pt x="111" y="22"/>
                </a:cubicBezTo>
                <a:cubicBezTo>
                  <a:pt x="111" y="22"/>
                  <a:pt x="110" y="21"/>
                  <a:pt x="111" y="21"/>
                </a:cubicBezTo>
                <a:cubicBezTo>
                  <a:pt x="111" y="20"/>
                  <a:pt x="112" y="19"/>
                  <a:pt x="112" y="19"/>
                </a:cubicBezTo>
                <a:cubicBezTo>
                  <a:pt x="112" y="18"/>
                  <a:pt x="112" y="18"/>
                  <a:pt x="113" y="18"/>
                </a:cubicBezTo>
                <a:cubicBezTo>
                  <a:pt x="113" y="17"/>
                  <a:pt x="113" y="16"/>
                  <a:pt x="114" y="16"/>
                </a:cubicBezTo>
                <a:cubicBezTo>
                  <a:pt x="114" y="16"/>
                  <a:pt x="114" y="16"/>
                  <a:pt x="114" y="16"/>
                </a:cubicBezTo>
                <a:cubicBezTo>
                  <a:pt x="114" y="16"/>
                  <a:pt x="115" y="16"/>
                  <a:pt x="115" y="16"/>
                </a:cubicBezTo>
                <a:cubicBezTo>
                  <a:pt x="116" y="16"/>
                  <a:pt x="116" y="17"/>
                  <a:pt x="117" y="17"/>
                </a:cubicBezTo>
                <a:cubicBezTo>
                  <a:pt x="118" y="17"/>
                  <a:pt x="118" y="16"/>
                  <a:pt x="119" y="16"/>
                </a:cubicBezTo>
                <a:cubicBezTo>
                  <a:pt x="119" y="16"/>
                  <a:pt x="120" y="18"/>
                  <a:pt x="121" y="18"/>
                </a:cubicBezTo>
                <a:cubicBezTo>
                  <a:pt x="121" y="18"/>
                  <a:pt x="122" y="18"/>
                  <a:pt x="122" y="19"/>
                </a:cubicBezTo>
                <a:cubicBezTo>
                  <a:pt x="122" y="20"/>
                  <a:pt x="121" y="20"/>
                  <a:pt x="121" y="21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121" y="22"/>
                  <a:pt x="122" y="22"/>
                  <a:pt x="122" y="22"/>
                </a:cubicBezTo>
                <a:cubicBezTo>
                  <a:pt x="123" y="22"/>
                  <a:pt x="124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7" y="21"/>
                  <a:pt x="128" y="22"/>
                  <a:pt x="129" y="22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4"/>
                  <a:pt x="129" y="25"/>
                  <a:pt x="129" y="26"/>
                </a:cubicBezTo>
                <a:cubicBezTo>
                  <a:pt x="129" y="27"/>
                  <a:pt x="131" y="27"/>
                  <a:pt x="132" y="28"/>
                </a:cubicBezTo>
                <a:cubicBezTo>
                  <a:pt x="132" y="28"/>
                  <a:pt x="132" y="29"/>
                  <a:pt x="132" y="29"/>
                </a:cubicBezTo>
                <a:cubicBezTo>
                  <a:pt x="133" y="29"/>
                  <a:pt x="133" y="29"/>
                  <a:pt x="133" y="30"/>
                </a:cubicBezTo>
                <a:cubicBezTo>
                  <a:pt x="134" y="32"/>
                  <a:pt x="132" y="32"/>
                  <a:pt x="132" y="33"/>
                </a:cubicBezTo>
                <a:cubicBezTo>
                  <a:pt x="132" y="34"/>
                  <a:pt x="131" y="34"/>
                  <a:pt x="131" y="35"/>
                </a:cubicBezTo>
                <a:cubicBezTo>
                  <a:pt x="131" y="36"/>
                  <a:pt x="133" y="35"/>
                  <a:pt x="134" y="36"/>
                </a:cubicBezTo>
                <a:cubicBezTo>
                  <a:pt x="134" y="37"/>
                  <a:pt x="134" y="37"/>
                  <a:pt x="134" y="38"/>
                </a:cubicBezTo>
                <a:cubicBezTo>
                  <a:pt x="134" y="39"/>
                  <a:pt x="134" y="40"/>
                  <a:pt x="133" y="40"/>
                </a:cubicBezTo>
                <a:cubicBezTo>
                  <a:pt x="132" y="40"/>
                  <a:pt x="132" y="39"/>
                  <a:pt x="131" y="39"/>
                </a:cubicBezTo>
                <a:cubicBezTo>
                  <a:pt x="131" y="39"/>
                  <a:pt x="130" y="39"/>
                  <a:pt x="130" y="39"/>
                </a:cubicBezTo>
                <a:cubicBezTo>
                  <a:pt x="129" y="39"/>
                  <a:pt x="129" y="39"/>
                  <a:pt x="129" y="39"/>
                </a:cubicBezTo>
                <a:cubicBezTo>
                  <a:pt x="127" y="38"/>
                  <a:pt x="126" y="39"/>
                  <a:pt x="126" y="38"/>
                </a:cubicBezTo>
                <a:cubicBezTo>
                  <a:pt x="127" y="37"/>
                  <a:pt x="128" y="35"/>
                  <a:pt x="129" y="34"/>
                </a:cubicBezTo>
                <a:cubicBezTo>
                  <a:pt x="130" y="34"/>
                  <a:pt x="131" y="34"/>
                  <a:pt x="130" y="33"/>
                </a:cubicBezTo>
                <a:cubicBezTo>
                  <a:pt x="130" y="32"/>
                  <a:pt x="129" y="33"/>
                  <a:pt x="128" y="33"/>
                </a:cubicBezTo>
                <a:cubicBezTo>
                  <a:pt x="127" y="34"/>
                  <a:pt x="127" y="34"/>
                  <a:pt x="126" y="35"/>
                </a:cubicBezTo>
                <a:cubicBezTo>
                  <a:pt x="124" y="35"/>
                  <a:pt x="122" y="34"/>
                  <a:pt x="121" y="35"/>
                </a:cubicBezTo>
                <a:cubicBezTo>
                  <a:pt x="121" y="36"/>
                  <a:pt x="123" y="35"/>
                  <a:pt x="122" y="36"/>
                </a:cubicBezTo>
                <a:cubicBezTo>
                  <a:pt x="122" y="36"/>
                  <a:pt x="121" y="36"/>
                  <a:pt x="121" y="36"/>
                </a:cubicBezTo>
                <a:cubicBezTo>
                  <a:pt x="120" y="36"/>
                  <a:pt x="121" y="35"/>
                  <a:pt x="120" y="35"/>
                </a:cubicBezTo>
                <a:cubicBezTo>
                  <a:pt x="120" y="35"/>
                  <a:pt x="118" y="34"/>
                  <a:pt x="118" y="35"/>
                </a:cubicBezTo>
                <a:cubicBezTo>
                  <a:pt x="117" y="35"/>
                  <a:pt x="116" y="35"/>
                  <a:pt x="116" y="36"/>
                </a:cubicBezTo>
                <a:cubicBezTo>
                  <a:pt x="117" y="37"/>
                  <a:pt x="119" y="36"/>
                  <a:pt x="119" y="37"/>
                </a:cubicBezTo>
                <a:cubicBezTo>
                  <a:pt x="118" y="38"/>
                  <a:pt x="117" y="38"/>
                  <a:pt x="117" y="40"/>
                </a:cubicBezTo>
                <a:cubicBezTo>
                  <a:pt x="117" y="40"/>
                  <a:pt x="118" y="41"/>
                  <a:pt x="118" y="41"/>
                </a:cubicBezTo>
                <a:cubicBezTo>
                  <a:pt x="119" y="41"/>
                  <a:pt x="119" y="41"/>
                  <a:pt x="120" y="41"/>
                </a:cubicBezTo>
                <a:cubicBezTo>
                  <a:pt x="120" y="41"/>
                  <a:pt x="120" y="42"/>
                  <a:pt x="121" y="41"/>
                </a:cubicBezTo>
                <a:cubicBezTo>
                  <a:pt x="121" y="41"/>
                  <a:pt x="122" y="40"/>
                  <a:pt x="123" y="40"/>
                </a:cubicBezTo>
                <a:cubicBezTo>
                  <a:pt x="124" y="41"/>
                  <a:pt x="122" y="42"/>
                  <a:pt x="121" y="42"/>
                </a:cubicBezTo>
                <a:cubicBezTo>
                  <a:pt x="119" y="43"/>
                  <a:pt x="117" y="43"/>
                  <a:pt x="116" y="44"/>
                </a:cubicBezTo>
                <a:cubicBezTo>
                  <a:pt x="116" y="44"/>
                  <a:pt x="114" y="46"/>
                  <a:pt x="113" y="44"/>
                </a:cubicBezTo>
                <a:cubicBezTo>
                  <a:pt x="113" y="43"/>
                  <a:pt x="114" y="44"/>
                  <a:pt x="115" y="43"/>
                </a:cubicBezTo>
                <a:cubicBezTo>
                  <a:pt x="113" y="42"/>
                  <a:pt x="112" y="43"/>
                  <a:pt x="111" y="44"/>
                </a:cubicBezTo>
                <a:cubicBezTo>
                  <a:pt x="109" y="44"/>
                  <a:pt x="106" y="45"/>
                  <a:pt x="106" y="47"/>
                </a:cubicBezTo>
                <a:cubicBezTo>
                  <a:pt x="106" y="47"/>
                  <a:pt x="106" y="48"/>
                  <a:pt x="106" y="48"/>
                </a:cubicBezTo>
                <a:cubicBezTo>
                  <a:pt x="106" y="48"/>
                  <a:pt x="104" y="48"/>
                  <a:pt x="104" y="48"/>
                </a:cubicBezTo>
                <a:cubicBezTo>
                  <a:pt x="103" y="49"/>
                  <a:pt x="102" y="49"/>
                  <a:pt x="102" y="4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0" y="50"/>
                  <a:pt x="100" y="51"/>
                  <a:pt x="99" y="51"/>
                </a:cubicBezTo>
                <a:cubicBezTo>
                  <a:pt x="98" y="52"/>
                  <a:pt x="98" y="52"/>
                  <a:pt x="98" y="52"/>
                </a:cubicBezTo>
                <a:cubicBezTo>
                  <a:pt x="97" y="53"/>
                  <a:pt x="97" y="54"/>
                  <a:pt x="96" y="54"/>
                </a:cubicBezTo>
                <a:cubicBezTo>
                  <a:pt x="96" y="54"/>
                  <a:pt x="95" y="53"/>
                  <a:pt x="95" y="54"/>
                </a:cubicBezTo>
                <a:cubicBezTo>
                  <a:pt x="95" y="55"/>
                  <a:pt x="95" y="56"/>
                  <a:pt x="95" y="57"/>
                </a:cubicBezTo>
                <a:cubicBezTo>
                  <a:pt x="94" y="58"/>
                  <a:pt x="93" y="59"/>
                  <a:pt x="91" y="60"/>
                </a:cubicBezTo>
                <a:cubicBezTo>
                  <a:pt x="91" y="60"/>
                  <a:pt x="90" y="60"/>
                  <a:pt x="89" y="61"/>
                </a:cubicBezTo>
                <a:cubicBezTo>
                  <a:pt x="88" y="61"/>
                  <a:pt x="88" y="62"/>
                  <a:pt x="87" y="62"/>
                </a:cubicBezTo>
                <a:cubicBezTo>
                  <a:pt x="86" y="63"/>
                  <a:pt x="84" y="64"/>
                  <a:pt x="84" y="67"/>
                </a:cubicBezTo>
                <a:cubicBezTo>
                  <a:pt x="84" y="67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70"/>
                  <a:pt x="85" y="71"/>
                  <a:pt x="84" y="72"/>
                </a:cubicBezTo>
                <a:cubicBezTo>
                  <a:pt x="83" y="72"/>
                  <a:pt x="81" y="71"/>
                  <a:pt x="81" y="71"/>
                </a:cubicBezTo>
                <a:cubicBezTo>
                  <a:pt x="80" y="70"/>
                  <a:pt x="81" y="69"/>
                  <a:pt x="81" y="68"/>
                </a:cubicBezTo>
                <a:cubicBezTo>
                  <a:pt x="81" y="68"/>
                  <a:pt x="80" y="67"/>
                  <a:pt x="79" y="66"/>
                </a:cubicBezTo>
                <a:cubicBezTo>
                  <a:pt x="79" y="66"/>
                  <a:pt x="78" y="67"/>
                  <a:pt x="78" y="67"/>
                </a:cubicBezTo>
                <a:cubicBezTo>
                  <a:pt x="77" y="67"/>
                  <a:pt x="77" y="66"/>
                  <a:pt x="76" y="66"/>
                </a:cubicBezTo>
                <a:cubicBezTo>
                  <a:pt x="75" y="66"/>
                  <a:pt x="74" y="66"/>
                  <a:pt x="72" y="66"/>
                </a:cubicBezTo>
                <a:cubicBezTo>
                  <a:pt x="71" y="67"/>
                  <a:pt x="71" y="68"/>
                  <a:pt x="69" y="68"/>
                </a:cubicBezTo>
                <a:cubicBezTo>
                  <a:pt x="69" y="68"/>
                  <a:pt x="68" y="67"/>
                  <a:pt x="67" y="67"/>
                </a:cubicBezTo>
                <a:cubicBezTo>
                  <a:pt x="67" y="67"/>
                  <a:pt x="66" y="67"/>
                  <a:pt x="65" y="67"/>
                </a:cubicBezTo>
                <a:cubicBezTo>
                  <a:pt x="63" y="67"/>
                  <a:pt x="62" y="68"/>
                  <a:pt x="61" y="69"/>
                </a:cubicBezTo>
                <a:cubicBezTo>
                  <a:pt x="60" y="69"/>
                  <a:pt x="58" y="70"/>
                  <a:pt x="58" y="71"/>
                </a:cubicBezTo>
                <a:cubicBezTo>
                  <a:pt x="58" y="72"/>
                  <a:pt x="58" y="73"/>
                  <a:pt x="58" y="73"/>
                </a:cubicBezTo>
                <a:cubicBezTo>
                  <a:pt x="58" y="74"/>
                  <a:pt x="57" y="74"/>
                  <a:pt x="57" y="74"/>
                </a:cubicBezTo>
                <a:cubicBezTo>
                  <a:pt x="56" y="76"/>
                  <a:pt x="55" y="78"/>
                  <a:pt x="56" y="81"/>
                </a:cubicBezTo>
                <a:cubicBezTo>
                  <a:pt x="56" y="81"/>
                  <a:pt x="57" y="83"/>
                  <a:pt x="58" y="84"/>
                </a:cubicBezTo>
                <a:cubicBezTo>
                  <a:pt x="58" y="84"/>
                  <a:pt x="59" y="85"/>
                  <a:pt x="60" y="85"/>
                </a:cubicBezTo>
                <a:cubicBezTo>
                  <a:pt x="61" y="85"/>
                  <a:pt x="61" y="85"/>
                  <a:pt x="62" y="85"/>
                </a:cubicBezTo>
                <a:cubicBezTo>
                  <a:pt x="63" y="85"/>
                  <a:pt x="64" y="85"/>
                  <a:pt x="64" y="84"/>
                </a:cubicBezTo>
                <a:cubicBezTo>
                  <a:pt x="66" y="84"/>
                  <a:pt x="66" y="81"/>
                  <a:pt x="68" y="80"/>
                </a:cubicBezTo>
                <a:cubicBezTo>
                  <a:pt x="68" y="80"/>
                  <a:pt x="69" y="80"/>
                  <a:pt x="71" y="80"/>
                </a:cubicBezTo>
                <a:cubicBezTo>
                  <a:pt x="71" y="80"/>
                  <a:pt x="71" y="81"/>
                  <a:pt x="71" y="81"/>
                </a:cubicBezTo>
                <a:cubicBezTo>
                  <a:pt x="71" y="82"/>
                  <a:pt x="71" y="82"/>
                  <a:pt x="71" y="83"/>
                </a:cubicBezTo>
                <a:cubicBezTo>
                  <a:pt x="71" y="84"/>
                  <a:pt x="70" y="84"/>
                  <a:pt x="70" y="85"/>
                </a:cubicBezTo>
                <a:cubicBezTo>
                  <a:pt x="70" y="85"/>
                  <a:pt x="69" y="86"/>
                  <a:pt x="69" y="86"/>
                </a:cubicBezTo>
                <a:cubicBezTo>
                  <a:pt x="69" y="86"/>
                  <a:pt x="69" y="87"/>
                  <a:pt x="69" y="87"/>
                </a:cubicBezTo>
                <a:cubicBezTo>
                  <a:pt x="69" y="88"/>
                  <a:pt x="68" y="88"/>
                  <a:pt x="68" y="89"/>
                </a:cubicBezTo>
                <a:cubicBezTo>
                  <a:pt x="70" y="90"/>
                  <a:pt x="73" y="89"/>
                  <a:pt x="74" y="89"/>
                </a:cubicBezTo>
                <a:cubicBezTo>
                  <a:pt x="75" y="89"/>
                  <a:pt x="76" y="90"/>
                  <a:pt x="76" y="91"/>
                </a:cubicBezTo>
                <a:cubicBezTo>
                  <a:pt x="76" y="92"/>
                  <a:pt x="76" y="92"/>
                  <a:pt x="76" y="93"/>
                </a:cubicBezTo>
                <a:cubicBezTo>
                  <a:pt x="75" y="94"/>
                  <a:pt x="75" y="95"/>
                  <a:pt x="75" y="96"/>
                </a:cubicBezTo>
                <a:cubicBezTo>
                  <a:pt x="75" y="98"/>
                  <a:pt x="77" y="100"/>
                  <a:pt x="79" y="100"/>
                </a:cubicBezTo>
                <a:cubicBezTo>
                  <a:pt x="80" y="100"/>
                  <a:pt x="81" y="98"/>
                  <a:pt x="83" y="99"/>
                </a:cubicBezTo>
                <a:cubicBezTo>
                  <a:pt x="84" y="100"/>
                  <a:pt x="84" y="101"/>
                  <a:pt x="85" y="101"/>
                </a:cubicBezTo>
                <a:cubicBezTo>
                  <a:pt x="86" y="101"/>
                  <a:pt x="87" y="100"/>
                  <a:pt x="87" y="99"/>
                </a:cubicBezTo>
                <a:cubicBezTo>
                  <a:pt x="88" y="98"/>
                  <a:pt x="88" y="97"/>
                  <a:pt x="88" y="97"/>
                </a:cubicBezTo>
                <a:cubicBezTo>
                  <a:pt x="89" y="96"/>
                  <a:pt x="90" y="97"/>
                  <a:pt x="91" y="96"/>
                </a:cubicBezTo>
                <a:cubicBezTo>
                  <a:pt x="92" y="96"/>
                  <a:pt x="92" y="96"/>
                  <a:pt x="93" y="95"/>
                </a:cubicBezTo>
                <a:cubicBezTo>
                  <a:pt x="93" y="95"/>
                  <a:pt x="94" y="94"/>
                  <a:pt x="94" y="95"/>
                </a:cubicBezTo>
                <a:cubicBezTo>
                  <a:pt x="95" y="95"/>
                  <a:pt x="93" y="96"/>
                  <a:pt x="94" y="97"/>
                </a:cubicBezTo>
                <a:cubicBezTo>
                  <a:pt x="95" y="97"/>
                  <a:pt x="96" y="95"/>
                  <a:pt x="97" y="95"/>
                </a:cubicBezTo>
                <a:cubicBezTo>
                  <a:pt x="97" y="95"/>
                  <a:pt x="98" y="96"/>
                  <a:pt x="98" y="96"/>
                </a:cubicBezTo>
                <a:cubicBezTo>
                  <a:pt x="99" y="97"/>
                  <a:pt x="99" y="97"/>
                  <a:pt x="100" y="97"/>
                </a:cubicBezTo>
                <a:cubicBezTo>
                  <a:pt x="100" y="97"/>
                  <a:pt x="101" y="97"/>
                  <a:pt x="102" y="97"/>
                </a:cubicBezTo>
                <a:cubicBezTo>
                  <a:pt x="103" y="97"/>
                  <a:pt x="103" y="98"/>
                  <a:pt x="104" y="98"/>
                </a:cubicBezTo>
                <a:cubicBezTo>
                  <a:pt x="105" y="98"/>
                  <a:pt x="105" y="97"/>
                  <a:pt x="106" y="97"/>
                </a:cubicBezTo>
                <a:cubicBezTo>
                  <a:pt x="107" y="97"/>
                  <a:pt x="108" y="97"/>
                  <a:pt x="108" y="98"/>
                </a:cubicBezTo>
                <a:cubicBezTo>
                  <a:pt x="109" y="98"/>
                  <a:pt x="109" y="97"/>
                  <a:pt x="110" y="98"/>
                </a:cubicBezTo>
                <a:cubicBezTo>
                  <a:pt x="110" y="98"/>
                  <a:pt x="110" y="99"/>
                  <a:pt x="110" y="99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1" y="101"/>
                  <a:pt x="112" y="101"/>
                  <a:pt x="112" y="101"/>
                </a:cubicBezTo>
                <a:cubicBezTo>
                  <a:pt x="113" y="101"/>
                  <a:pt x="113" y="102"/>
                  <a:pt x="114" y="103"/>
                </a:cubicBezTo>
                <a:cubicBezTo>
                  <a:pt x="115" y="104"/>
                  <a:pt x="116" y="105"/>
                  <a:pt x="117" y="105"/>
                </a:cubicBezTo>
                <a:cubicBezTo>
                  <a:pt x="118" y="105"/>
                  <a:pt x="119" y="105"/>
                  <a:pt x="120" y="105"/>
                </a:cubicBezTo>
                <a:cubicBezTo>
                  <a:pt x="121" y="105"/>
                  <a:pt x="123" y="106"/>
                  <a:pt x="124" y="107"/>
                </a:cubicBezTo>
                <a:cubicBezTo>
                  <a:pt x="125" y="107"/>
                  <a:pt x="125" y="108"/>
                  <a:pt x="125" y="108"/>
                </a:cubicBezTo>
                <a:cubicBezTo>
                  <a:pt x="126" y="109"/>
                  <a:pt x="125" y="109"/>
                  <a:pt x="126" y="110"/>
                </a:cubicBezTo>
                <a:cubicBezTo>
                  <a:pt x="126" y="111"/>
                  <a:pt x="128" y="111"/>
                  <a:pt x="127" y="113"/>
                </a:cubicBezTo>
                <a:cubicBezTo>
                  <a:pt x="127" y="114"/>
                  <a:pt x="128" y="114"/>
                  <a:pt x="128" y="114"/>
                </a:cubicBezTo>
                <a:cubicBezTo>
                  <a:pt x="129" y="115"/>
                  <a:pt x="129" y="115"/>
                  <a:pt x="130" y="115"/>
                </a:cubicBezTo>
                <a:cubicBezTo>
                  <a:pt x="130" y="115"/>
                  <a:pt x="131" y="115"/>
                  <a:pt x="131" y="115"/>
                </a:cubicBezTo>
                <a:cubicBezTo>
                  <a:pt x="132" y="115"/>
                  <a:pt x="133" y="116"/>
                  <a:pt x="133" y="116"/>
                </a:cubicBezTo>
                <a:cubicBezTo>
                  <a:pt x="134" y="116"/>
                  <a:pt x="135" y="116"/>
                  <a:pt x="135" y="117"/>
                </a:cubicBezTo>
                <a:cubicBezTo>
                  <a:pt x="135" y="117"/>
                  <a:pt x="135" y="118"/>
                  <a:pt x="136" y="118"/>
                </a:cubicBezTo>
                <a:cubicBezTo>
                  <a:pt x="136" y="118"/>
                  <a:pt x="137" y="118"/>
                  <a:pt x="138" y="118"/>
                </a:cubicBezTo>
                <a:cubicBezTo>
                  <a:pt x="139" y="118"/>
                  <a:pt x="140" y="119"/>
                  <a:pt x="141" y="119"/>
                </a:cubicBezTo>
                <a:cubicBezTo>
                  <a:pt x="141" y="119"/>
                  <a:pt x="142" y="119"/>
                  <a:pt x="142" y="119"/>
                </a:cubicBezTo>
                <a:cubicBezTo>
                  <a:pt x="143" y="119"/>
                  <a:pt x="144" y="119"/>
                  <a:pt x="145" y="120"/>
                </a:cubicBezTo>
                <a:cubicBezTo>
                  <a:pt x="134" y="137"/>
                  <a:pt x="118" y="149"/>
                  <a:pt x="98" y="154"/>
                </a:cubicBezTo>
                <a:cubicBezTo>
                  <a:pt x="98" y="153"/>
                  <a:pt x="98" y="152"/>
                  <a:pt x="98" y="152"/>
                </a:cubicBezTo>
                <a:cubicBezTo>
                  <a:pt x="98" y="150"/>
                  <a:pt x="98" y="149"/>
                  <a:pt x="98" y="147"/>
                </a:cubicBezTo>
                <a:cubicBezTo>
                  <a:pt x="98" y="146"/>
                  <a:pt x="97" y="145"/>
                  <a:pt x="97" y="144"/>
                </a:cubicBezTo>
                <a:cubicBezTo>
                  <a:pt x="96" y="143"/>
                  <a:pt x="95" y="142"/>
                  <a:pt x="94" y="141"/>
                </a:cubicBezTo>
                <a:cubicBezTo>
                  <a:pt x="93" y="141"/>
                  <a:pt x="92" y="141"/>
                  <a:pt x="92" y="140"/>
                </a:cubicBezTo>
                <a:cubicBezTo>
                  <a:pt x="90" y="140"/>
                  <a:pt x="88" y="138"/>
                  <a:pt x="87" y="137"/>
                </a:cubicBezTo>
                <a:cubicBezTo>
                  <a:pt x="87" y="136"/>
                  <a:pt x="87" y="136"/>
                  <a:pt x="87" y="135"/>
                </a:cubicBezTo>
                <a:cubicBezTo>
                  <a:pt x="86" y="135"/>
                  <a:pt x="86" y="134"/>
                  <a:pt x="85" y="133"/>
                </a:cubicBezTo>
                <a:cubicBezTo>
                  <a:pt x="84" y="131"/>
                  <a:pt x="83" y="129"/>
                  <a:pt x="82" y="128"/>
                </a:cubicBezTo>
                <a:cubicBezTo>
                  <a:pt x="81" y="127"/>
                  <a:pt x="81" y="126"/>
                  <a:pt x="80" y="125"/>
                </a:cubicBezTo>
                <a:cubicBezTo>
                  <a:pt x="80" y="125"/>
                  <a:pt x="79" y="124"/>
                  <a:pt x="79" y="124"/>
                </a:cubicBezTo>
                <a:cubicBezTo>
                  <a:pt x="79" y="123"/>
                  <a:pt x="78" y="122"/>
                  <a:pt x="78" y="121"/>
                </a:cubicBezTo>
                <a:cubicBezTo>
                  <a:pt x="78" y="120"/>
                  <a:pt x="80" y="120"/>
                  <a:pt x="80" y="119"/>
                </a:cubicBezTo>
                <a:cubicBezTo>
                  <a:pt x="80" y="118"/>
                  <a:pt x="79" y="118"/>
                  <a:pt x="79" y="118"/>
                </a:cubicBezTo>
                <a:cubicBezTo>
                  <a:pt x="78" y="116"/>
                  <a:pt x="79" y="115"/>
                  <a:pt x="79" y="114"/>
                </a:cubicBezTo>
                <a:cubicBezTo>
                  <a:pt x="80" y="114"/>
                  <a:pt x="80" y="113"/>
                  <a:pt x="80" y="113"/>
                </a:cubicBezTo>
                <a:cubicBezTo>
                  <a:pt x="80" y="113"/>
                  <a:pt x="81" y="113"/>
                  <a:pt x="81" y="112"/>
                </a:cubicBezTo>
                <a:cubicBezTo>
                  <a:pt x="82" y="112"/>
                  <a:pt x="82" y="111"/>
                  <a:pt x="82" y="111"/>
                </a:cubicBezTo>
                <a:cubicBezTo>
                  <a:pt x="83" y="110"/>
                  <a:pt x="84" y="110"/>
                  <a:pt x="84" y="109"/>
                </a:cubicBezTo>
                <a:cubicBezTo>
                  <a:pt x="84" y="108"/>
                  <a:pt x="84" y="105"/>
                  <a:pt x="84" y="104"/>
                </a:cubicBezTo>
                <a:cubicBezTo>
                  <a:pt x="84" y="103"/>
                  <a:pt x="83" y="103"/>
                  <a:pt x="83" y="102"/>
                </a:cubicBezTo>
                <a:cubicBezTo>
                  <a:pt x="83" y="101"/>
                  <a:pt x="83" y="100"/>
                  <a:pt x="82" y="100"/>
                </a:cubicBezTo>
                <a:cubicBezTo>
                  <a:pt x="81" y="100"/>
                  <a:pt x="81" y="101"/>
                  <a:pt x="80" y="101"/>
                </a:cubicBezTo>
                <a:cubicBezTo>
                  <a:pt x="80" y="102"/>
                  <a:pt x="80" y="103"/>
                  <a:pt x="79" y="103"/>
                </a:cubicBezTo>
                <a:cubicBezTo>
                  <a:pt x="78" y="103"/>
                  <a:pt x="78" y="102"/>
                  <a:pt x="77" y="101"/>
                </a:cubicBezTo>
                <a:cubicBezTo>
                  <a:pt x="76" y="101"/>
                  <a:pt x="76" y="101"/>
                  <a:pt x="75" y="101"/>
                </a:cubicBezTo>
                <a:cubicBezTo>
                  <a:pt x="75" y="101"/>
                  <a:pt x="74" y="99"/>
                  <a:pt x="73" y="99"/>
                </a:cubicBezTo>
                <a:cubicBezTo>
                  <a:pt x="73" y="99"/>
                  <a:pt x="72" y="99"/>
                  <a:pt x="72" y="98"/>
                </a:cubicBezTo>
                <a:cubicBezTo>
                  <a:pt x="71" y="98"/>
                  <a:pt x="72" y="97"/>
                  <a:pt x="72" y="96"/>
                </a:cubicBezTo>
                <a:cubicBezTo>
                  <a:pt x="71" y="96"/>
                  <a:pt x="70" y="94"/>
                  <a:pt x="69" y="93"/>
                </a:cubicBezTo>
                <a:cubicBezTo>
                  <a:pt x="68" y="93"/>
                  <a:pt x="67" y="93"/>
                  <a:pt x="66" y="93"/>
                </a:cubicBezTo>
                <a:cubicBezTo>
                  <a:pt x="66" y="93"/>
                  <a:pt x="65" y="92"/>
                  <a:pt x="65" y="92"/>
                </a:cubicBezTo>
                <a:cubicBezTo>
                  <a:pt x="64" y="92"/>
                  <a:pt x="64" y="92"/>
                  <a:pt x="63" y="92"/>
                </a:cubicBezTo>
                <a:cubicBezTo>
                  <a:pt x="62" y="91"/>
                  <a:pt x="61" y="88"/>
                  <a:pt x="59" y="88"/>
                </a:cubicBezTo>
                <a:cubicBezTo>
                  <a:pt x="58" y="88"/>
                  <a:pt x="57" y="89"/>
                  <a:pt x="56" y="89"/>
                </a:cubicBezTo>
                <a:cubicBezTo>
                  <a:pt x="55" y="89"/>
                  <a:pt x="54" y="89"/>
                  <a:pt x="53" y="88"/>
                </a:cubicBezTo>
                <a:cubicBezTo>
                  <a:pt x="52" y="88"/>
                  <a:pt x="51" y="87"/>
                  <a:pt x="50" y="87"/>
                </a:cubicBezTo>
                <a:cubicBezTo>
                  <a:pt x="49" y="87"/>
                  <a:pt x="48" y="86"/>
                  <a:pt x="48" y="86"/>
                </a:cubicBezTo>
                <a:cubicBezTo>
                  <a:pt x="47" y="85"/>
                  <a:pt x="47" y="85"/>
                  <a:pt x="46" y="85"/>
                </a:cubicBezTo>
                <a:cubicBezTo>
                  <a:pt x="46" y="85"/>
                  <a:pt x="45" y="84"/>
                  <a:pt x="44" y="84"/>
                </a:cubicBezTo>
                <a:cubicBezTo>
                  <a:pt x="44" y="84"/>
                  <a:pt x="43" y="83"/>
                  <a:pt x="43" y="82"/>
                </a:cubicBezTo>
                <a:cubicBezTo>
                  <a:pt x="43" y="82"/>
                  <a:pt x="44" y="81"/>
                  <a:pt x="44" y="80"/>
                </a:cubicBezTo>
                <a:cubicBezTo>
                  <a:pt x="44" y="78"/>
                  <a:pt x="43" y="77"/>
                  <a:pt x="42" y="76"/>
                </a:cubicBezTo>
                <a:cubicBezTo>
                  <a:pt x="41" y="75"/>
                  <a:pt x="40" y="74"/>
                  <a:pt x="39" y="73"/>
                </a:cubicBezTo>
                <a:cubicBezTo>
                  <a:pt x="39" y="73"/>
                  <a:pt x="39" y="73"/>
                  <a:pt x="39" y="72"/>
                </a:cubicBezTo>
                <a:cubicBezTo>
                  <a:pt x="39" y="71"/>
                  <a:pt x="38" y="71"/>
                  <a:pt x="38" y="70"/>
                </a:cubicBezTo>
                <a:cubicBezTo>
                  <a:pt x="37" y="69"/>
                  <a:pt x="36" y="68"/>
                  <a:pt x="36" y="68"/>
                </a:cubicBezTo>
                <a:cubicBezTo>
                  <a:pt x="36" y="67"/>
                  <a:pt x="37" y="66"/>
                  <a:pt x="36" y="65"/>
                </a:cubicBezTo>
                <a:cubicBezTo>
                  <a:pt x="36" y="63"/>
                  <a:pt x="33" y="64"/>
                  <a:pt x="34" y="66"/>
                </a:cubicBezTo>
                <a:cubicBezTo>
                  <a:pt x="34" y="67"/>
                  <a:pt x="35" y="67"/>
                  <a:pt x="35" y="68"/>
                </a:cubicBezTo>
                <a:cubicBezTo>
                  <a:pt x="35" y="69"/>
                  <a:pt x="35" y="69"/>
                  <a:pt x="35" y="70"/>
                </a:cubicBezTo>
                <a:cubicBezTo>
                  <a:pt x="35" y="71"/>
                  <a:pt x="36" y="71"/>
                  <a:pt x="36" y="72"/>
                </a:cubicBezTo>
                <a:cubicBezTo>
                  <a:pt x="37" y="73"/>
                  <a:pt x="37" y="74"/>
                  <a:pt x="37" y="75"/>
                </a:cubicBezTo>
                <a:cubicBezTo>
                  <a:pt x="37" y="76"/>
                  <a:pt x="38" y="76"/>
                  <a:pt x="38" y="77"/>
                </a:cubicBezTo>
                <a:cubicBezTo>
                  <a:pt x="37" y="77"/>
                  <a:pt x="37" y="77"/>
                  <a:pt x="36" y="76"/>
                </a:cubicBezTo>
                <a:cubicBezTo>
                  <a:pt x="36" y="76"/>
                  <a:pt x="35" y="75"/>
                  <a:pt x="35" y="75"/>
                </a:cubicBezTo>
                <a:cubicBezTo>
                  <a:pt x="35" y="74"/>
                  <a:pt x="35" y="74"/>
                  <a:pt x="35" y="73"/>
                </a:cubicBezTo>
                <a:cubicBezTo>
                  <a:pt x="35" y="72"/>
                  <a:pt x="32" y="72"/>
                  <a:pt x="32" y="70"/>
                </a:cubicBezTo>
                <a:cubicBezTo>
                  <a:pt x="32" y="70"/>
                  <a:pt x="33" y="70"/>
                  <a:pt x="33" y="69"/>
                </a:cubicBezTo>
                <a:cubicBezTo>
                  <a:pt x="33" y="68"/>
                  <a:pt x="32" y="67"/>
                  <a:pt x="32" y="67"/>
                </a:cubicBezTo>
                <a:cubicBezTo>
                  <a:pt x="32" y="66"/>
                  <a:pt x="32" y="65"/>
                  <a:pt x="31" y="64"/>
                </a:cubicBezTo>
                <a:cubicBezTo>
                  <a:pt x="31" y="63"/>
                  <a:pt x="31" y="62"/>
                  <a:pt x="31" y="62"/>
                </a:cubicBezTo>
                <a:cubicBezTo>
                  <a:pt x="31" y="61"/>
                  <a:pt x="30" y="60"/>
                  <a:pt x="30" y="60"/>
                </a:cubicBezTo>
                <a:cubicBezTo>
                  <a:pt x="29" y="59"/>
                  <a:pt x="28" y="60"/>
                  <a:pt x="28" y="59"/>
                </a:cubicBezTo>
                <a:cubicBezTo>
                  <a:pt x="28" y="58"/>
                  <a:pt x="27" y="57"/>
                  <a:pt x="27" y="57"/>
                </a:cubicBezTo>
                <a:cubicBezTo>
                  <a:pt x="27" y="56"/>
                  <a:pt x="27" y="55"/>
                  <a:pt x="27" y="53"/>
                </a:cubicBezTo>
                <a:cubicBezTo>
                  <a:pt x="27" y="52"/>
                  <a:pt x="27" y="51"/>
                  <a:pt x="27" y="50"/>
                </a:cubicBezTo>
                <a:cubicBezTo>
                  <a:pt x="28" y="49"/>
                  <a:pt x="28" y="49"/>
                  <a:pt x="29" y="48"/>
                </a:cubicBezTo>
                <a:cubicBezTo>
                  <a:pt x="29" y="47"/>
                  <a:pt x="29" y="47"/>
                  <a:pt x="30" y="46"/>
                </a:cubicBezTo>
                <a:cubicBezTo>
                  <a:pt x="30" y="45"/>
                  <a:pt x="32" y="44"/>
                  <a:pt x="32" y="43"/>
                </a:cubicBezTo>
                <a:cubicBezTo>
                  <a:pt x="33" y="42"/>
                  <a:pt x="34" y="41"/>
                  <a:pt x="35" y="39"/>
                </a:cubicBezTo>
                <a:cubicBezTo>
                  <a:pt x="35" y="39"/>
                  <a:pt x="36" y="38"/>
                  <a:pt x="36" y="37"/>
                </a:cubicBezTo>
                <a:cubicBezTo>
                  <a:pt x="36" y="36"/>
                  <a:pt x="34" y="36"/>
                  <a:pt x="34" y="35"/>
                </a:cubicBezTo>
                <a:cubicBezTo>
                  <a:pt x="34" y="34"/>
                  <a:pt x="35" y="34"/>
                  <a:pt x="35" y="33"/>
                </a:cubicBezTo>
                <a:cubicBezTo>
                  <a:pt x="35" y="33"/>
                  <a:pt x="36" y="32"/>
                  <a:pt x="36" y="32"/>
                </a:cubicBezTo>
                <a:cubicBezTo>
                  <a:pt x="36" y="31"/>
                  <a:pt x="35" y="30"/>
                  <a:pt x="35" y="29"/>
                </a:cubicBezTo>
                <a:cubicBezTo>
                  <a:pt x="35" y="28"/>
                  <a:pt x="37" y="28"/>
                  <a:pt x="36" y="27"/>
                </a:cubicBezTo>
                <a:cubicBezTo>
                  <a:pt x="35" y="27"/>
                  <a:pt x="34" y="28"/>
                  <a:pt x="34" y="27"/>
                </a:cubicBezTo>
                <a:cubicBezTo>
                  <a:pt x="33" y="27"/>
                  <a:pt x="34" y="26"/>
                  <a:pt x="34" y="25"/>
                </a:cubicBez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5" y="23"/>
                  <a:pt x="34" y="23"/>
                </a:cubicBezTo>
                <a:cubicBezTo>
                  <a:pt x="34" y="23"/>
                  <a:pt x="34" y="22"/>
                  <a:pt x="33" y="21"/>
                </a:cubicBezTo>
                <a:cubicBezTo>
                  <a:pt x="43" y="13"/>
                  <a:pt x="54" y="8"/>
                  <a:pt x="67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1" name="Freeform 108">
            <a:extLst>
              <a:ext uri="{FF2B5EF4-FFF2-40B4-BE49-F238E27FC236}">
                <a16:creationId xmlns:a16="http://schemas.microsoft.com/office/drawing/2014/main" id="{B342E1CB-043B-43A8-9EB2-AF9ED9FAC2B2}"/>
              </a:ext>
            </a:extLst>
          </p:cNvPr>
          <p:cNvSpPr>
            <a:spLocks noEditPoints="1"/>
          </p:cNvSpPr>
          <p:nvPr/>
        </p:nvSpPr>
        <p:spPr bwMode="auto">
          <a:xfrm>
            <a:off x="6818313" y="4125913"/>
            <a:ext cx="206375" cy="254000"/>
          </a:xfrm>
          <a:custGeom>
            <a:avLst/>
            <a:gdLst>
              <a:gd name="T0" fmla="*/ 0 w 130"/>
              <a:gd name="T1" fmla="*/ 160 h 160"/>
              <a:gd name="T2" fmla="*/ 26 w 130"/>
              <a:gd name="T3" fmla="*/ 160 h 160"/>
              <a:gd name="T4" fmla="*/ 39 w 130"/>
              <a:gd name="T5" fmla="*/ 147 h 160"/>
              <a:gd name="T6" fmla="*/ 65 w 130"/>
              <a:gd name="T7" fmla="*/ 147 h 160"/>
              <a:gd name="T8" fmla="*/ 91 w 130"/>
              <a:gd name="T9" fmla="*/ 147 h 160"/>
              <a:gd name="T10" fmla="*/ 104 w 130"/>
              <a:gd name="T11" fmla="*/ 160 h 160"/>
              <a:gd name="T12" fmla="*/ 130 w 130"/>
              <a:gd name="T13" fmla="*/ 160 h 160"/>
              <a:gd name="T14" fmla="*/ 87 w 130"/>
              <a:gd name="T15" fmla="*/ 91 h 160"/>
              <a:gd name="T16" fmla="*/ 91 w 130"/>
              <a:gd name="T17" fmla="*/ 91 h 160"/>
              <a:gd name="T18" fmla="*/ 91 w 130"/>
              <a:gd name="T19" fmla="*/ 78 h 160"/>
              <a:gd name="T20" fmla="*/ 83 w 130"/>
              <a:gd name="T21" fmla="*/ 78 h 160"/>
              <a:gd name="T22" fmla="*/ 72 w 130"/>
              <a:gd name="T23" fmla="*/ 24 h 160"/>
              <a:gd name="T24" fmla="*/ 69 w 130"/>
              <a:gd name="T25" fmla="*/ 24 h 160"/>
              <a:gd name="T26" fmla="*/ 65 w 130"/>
              <a:gd name="T27" fmla="*/ 0 h 160"/>
              <a:gd name="T28" fmla="*/ 61 w 130"/>
              <a:gd name="T29" fmla="*/ 24 h 160"/>
              <a:gd name="T30" fmla="*/ 59 w 130"/>
              <a:gd name="T31" fmla="*/ 24 h 160"/>
              <a:gd name="T32" fmla="*/ 48 w 130"/>
              <a:gd name="T33" fmla="*/ 78 h 160"/>
              <a:gd name="T34" fmla="*/ 39 w 130"/>
              <a:gd name="T35" fmla="*/ 78 h 160"/>
              <a:gd name="T36" fmla="*/ 39 w 130"/>
              <a:gd name="T37" fmla="*/ 91 h 160"/>
              <a:gd name="T38" fmla="*/ 44 w 130"/>
              <a:gd name="T39" fmla="*/ 91 h 160"/>
              <a:gd name="T40" fmla="*/ 0 w 130"/>
              <a:gd name="T41" fmla="*/ 160 h 160"/>
              <a:gd name="T42" fmla="*/ 55 w 130"/>
              <a:gd name="T43" fmla="*/ 110 h 160"/>
              <a:gd name="T44" fmla="*/ 59 w 130"/>
              <a:gd name="T45" fmla="*/ 114 h 160"/>
              <a:gd name="T46" fmla="*/ 52 w 130"/>
              <a:gd name="T47" fmla="*/ 121 h 160"/>
              <a:gd name="T48" fmla="*/ 55 w 130"/>
              <a:gd name="T49" fmla="*/ 110 h 160"/>
              <a:gd name="T50" fmla="*/ 65 w 130"/>
              <a:gd name="T51" fmla="*/ 136 h 160"/>
              <a:gd name="T52" fmla="*/ 50 w 130"/>
              <a:gd name="T53" fmla="*/ 136 h 160"/>
              <a:gd name="T54" fmla="*/ 65 w 130"/>
              <a:gd name="T55" fmla="*/ 120 h 160"/>
              <a:gd name="T56" fmla="*/ 81 w 130"/>
              <a:gd name="T57" fmla="*/ 136 h 160"/>
              <a:gd name="T58" fmla="*/ 65 w 130"/>
              <a:gd name="T59" fmla="*/ 136 h 160"/>
              <a:gd name="T60" fmla="*/ 78 w 130"/>
              <a:gd name="T61" fmla="*/ 121 h 160"/>
              <a:gd name="T62" fmla="*/ 71 w 130"/>
              <a:gd name="T63" fmla="*/ 114 h 160"/>
              <a:gd name="T64" fmla="*/ 75 w 130"/>
              <a:gd name="T65" fmla="*/ 110 h 160"/>
              <a:gd name="T66" fmla="*/ 78 w 130"/>
              <a:gd name="T67" fmla="*/ 121 h 160"/>
              <a:gd name="T68" fmla="*/ 65 w 130"/>
              <a:gd name="T69" fmla="*/ 48 h 160"/>
              <a:gd name="T70" fmla="*/ 68 w 130"/>
              <a:gd name="T71" fmla="*/ 78 h 160"/>
              <a:gd name="T72" fmla="*/ 65 w 130"/>
              <a:gd name="T73" fmla="*/ 78 h 160"/>
              <a:gd name="T74" fmla="*/ 63 w 130"/>
              <a:gd name="T75" fmla="*/ 78 h 160"/>
              <a:gd name="T76" fmla="*/ 65 w 130"/>
              <a:gd name="T77" fmla="*/ 48 h 160"/>
              <a:gd name="T78" fmla="*/ 65 w 130"/>
              <a:gd name="T79" fmla="*/ 91 h 160"/>
              <a:gd name="T80" fmla="*/ 71 w 130"/>
              <a:gd name="T81" fmla="*/ 91 h 160"/>
              <a:gd name="T82" fmla="*/ 73 w 130"/>
              <a:gd name="T83" fmla="*/ 101 h 160"/>
              <a:gd name="T84" fmla="*/ 65 w 130"/>
              <a:gd name="T85" fmla="*/ 108 h 160"/>
              <a:gd name="T86" fmla="*/ 57 w 130"/>
              <a:gd name="T87" fmla="*/ 101 h 160"/>
              <a:gd name="T88" fmla="*/ 59 w 130"/>
              <a:gd name="T89" fmla="*/ 91 h 160"/>
              <a:gd name="T90" fmla="*/ 65 w 130"/>
              <a:gd name="T91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0" h="160">
                <a:moveTo>
                  <a:pt x="0" y="160"/>
                </a:moveTo>
                <a:cubicBezTo>
                  <a:pt x="26" y="160"/>
                  <a:pt x="26" y="160"/>
                  <a:pt x="26" y="160"/>
                </a:cubicBezTo>
                <a:cubicBezTo>
                  <a:pt x="39" y="147"/>
                  <a:pt x="39" y="147"/>
                  <a:pt x="39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91" y="147"/>
                  <a:pt x="91" y="147"/>
                  <a:pt x="91" y="147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10" y="149"/>
                  <a:pt x="96" y="120"/>
                  <a:pt x="87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91" y="78"/>
                  <a:pt x="91" y="78"/>
                  <a:pt x="91" y="78"/>
                </a:cubicBezTo>
                <a:cubicBezTo>
                  <a:pt x="83" y="78"/>
                  <a:pt x="83" y="78"/>
                  <a:pt x="83" y="78"/>
                </a:cubicBezTo>
                <a:cubicBezTo>
                  <a:pt x="75" y="49"/>
                  <a:pt x="72" y="24"/>
                  <a:pt x="72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65" y="0"/>
                  <a:pt x="65" y="0"/>
                  <a:pt x="65" y="0"/>
                </a:cubicBezTo>
                <a:cubicBezTo>
                  <a:pt x="61" y="24"/>
                  <a:pt x="61" y="24"/>
                  <a:pt x="61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4"/>
                  <a:pt x="56" y="49"/>
                  <a:pt x="48" y="78"/>
                </a:cubicBezTo>
                <a:cubicBezTo>
                  <a:pt x="39" y="78"/>
                  <a:pt x="39" y="78"/>
                  <a:pt x="39" y="78"/>
                </a:cubicBezTo>
                <a:cubicBezTo>
                  <a:pt x="39" y="91"/>
                  <a:pt x="39" y="91"/>
                  <a:pt x="39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35" y="120"/>
                  <a:pt x="21" y="149"/>
                  <a:pt x="0" y="160"/>
                </a:cubicBezTo>
                <a:close/>
                <a:moveTo>
                  <a:pt x="55" y="110"/>
                </a:moveTo>
                <a:cubicBezTo>
                  <a:pt x="59" y="114"/>
                  <a:pt x="59" y="114"/>
                  <a:pt x="59" y="114"/>
                </a:cubicBezTo>
                <a:cubicBezTo>
                  <a:pt x="52" y="121"/>
                  <a:pt x="52" y="121"/>
                  <a:pt x="52" y="121"/>
                </a:cubicBezTo>
                <a:cubicBezTo>
                  <a:pt x="53" y="118"/>
                  <a:pt x="54" y="114"/>
                  <a:pt x="55" y="110"/>
                </a:cubicBezTo>
                <a:close/>
                <a:moveTo>
                  <a:pt x="65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65" y="136"/>
                  <a:pt x="65" y="136"/>
                  <a:pt x="65" y="136"/>
                </a:cubicBezTo>
                <a:close/>
                <a:moveTo>
                  <a:pt x="78" y="121"/>
                </a:moveTo>
                <a:cubicBezTo>
                  <a:pt x="71" y="114"/>
                  <a:pt x="71" y="114"/>
                  <a:pt x="71" y="114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6" y="114"/>
                  <a:pt x="77" y="118"/>
                  <a:pt x="78" y="121"/>
                </a:cubicBezTo>
                <a:close/>
                <a:moveTo>
                  <a:pt x="65" y="48"/>
                </a:moveTo>
                <a:cubicBezTo>
                  <a:pt x="65" y="48"/>
                  <a:pt x="67" y="71"/>
                  <a:pt x="68" y="78"/>
                </a:cubicBezTo>
                <a:cubicBezTo>
                  <a:pt x="65" y="78"/>
                  <a:pt x="65" y="78"/>
                  <a:pt x="65" y="78"/>
                </a:cubicBezTo>
                <a:cubicBezTo>
                  <a:pt x="63" y="78"/>
                  <a:pt x="63" y="78"/>
                  <a:pt x="63" y="78"/>
                </a:cubicBezTo>
                <a:cubicBezTo>
                  <a:pt x="64" y="71"/>
                  <a:pt x="65" y="48"/>
                  <a:pt x="65" y="48"/>
                </a:cubicBezTo>
                <a:close/>
                <a:moveTo>
                  <a:pt x="65" y="91"/>
                </a:moveTo>
                <a:cubicBezTo>
                  <a:pt x="71" y="91"/>
                  <a:pt x="71" y="91"/>
                  <a:pt x="71" y="91"/>
                </a:cubicBezTo>
                <a:cubicBezTo>
                  <a:pt x="71" y="91"/>
                  <a:pt x="72" y="95"/>
                  <a:pt x="73" y="101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9" y="95"/>
                  <a:pt x="59" y="91"/>
                  <a:pt x="59" y="91"/>
                </a:cubicBezTo>
                <a:cubicBezTo>
                  <a:pt x="65" y="91"/>
                  <a:pt x="65" y="91"/>
                  <a:pt x="65" y="9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2" name="Freeform 109">
            <a:extLst>
              <a:ext uri="{FF2B5EF4-FFF2-40B4-BE49-F238E27FC236}">
                <a16:creationId xmlns:a16="http://schemas.microsoft.com/office/drawing/2014/main" id="{ED105501-7FFE-4ACD-9C43-55AD8BD39675}"/>
              </a:ext>
            </a:extLst>
          </p:cNvPr>
          <p:cNvSpPr>
            <a:spLocks noEditPoints="1"/>
          </p:cNvSpPr>
          <p:nvPr/>
        </p:nvSpPr>
        <p:spPr bwMode="auto">
          <a:xfrm>
            <a:off x="1865313" y="4125913"/>
            <a:ext cx="203200" cy="254000"/>
          </a:xfrm>
          <a:custGeom>
            <a:avLst/>
            <a:gdLst>
              <a:gd name="T0" fmla="*/ 48 w 128"/>
              <a:gd name="T1" fmla="*/ 22 h 160"/>
              <a:gd name="T2" fmla="*/ 36 w 128"/>
              <a:gd name="T3" fmla="*/ 4 h 160"/>
              <a:gd name="T4" fmla="*/ 40 w 128"/>
              <a:gd name="T5" fmla="*/ 40 h 160"/>
              <a:gd name="T6" fmla="*/ 35 w 128"/>
              <a:gd name="T7" fmla="*/ 40 h 160"/>
              <a:gd name="T8" fmla="*/ 31 w 128"/>
              <a:gd name="T9" fmla="*/ 4 h 160"/>
              <a:gd name="T10" fmla="*/ 27 w 128"/>
              <a:gd name="T11" fmla="*/ 4 h 160"/>
              <a:gd name="T12" fmla="*/ 23 w 128"/>
              <a:gd name="T13" fmla="*/ 4 h 160"/>
              <a:gd name="T14" fmla="*/ 19 w 128"/>
              <a:gd name="T15" fmla="*/ 40 h 160"/>
              <a:gd name="T16" fmla="*/ 14 w 128"/>
              <a:gd name="T17" fmla="*/ 40 h 160"/>
              <a:gd name="T18" fmla="*/ 18 w 128"/>
              <a:gd name="T19" fmla="*/ 4 h 160"/>
              <a:gd name="T20" fmla="*/ 6 w 128"/>
              <a:gd name="T21" fmla="*/ 22 h 160"/>
              <a:gd name="T22" fmla="*/ 1 w 128"/>
              <a:gd name="T23" fmla="*/ 41 h 160"/>
              <a:gd name="T24" fmla="*/ 5 w 128"/>
              <a:gd name="T25" fmla="*/ 58 h 160"/>
              <a:gd name="T26" fmla="*/ 20 w 128"/>
              <a:gd name="T27" fmla="*/ 75 h 160"/>
              <a:gd name="T28" fmla="*/ 20 w 128"/>
              <a:gd name="T29" fmla="*/ 160 h 160"/>
              <a:gd name="T30" fmla="*/ 34 w 128"/>
              <a:gd name="T31" fmla="*/ 160 h 160"/>
              <a:gd name="T32" fmla="*/ 34 w 128"/>
              <a:gd name="T33" fmla="*/ 75 h 160"/>
              <a:gd name="T34" fmla="*/ 50 w 128"/>
              <a:gd name="T35" fmla="*/ 58 h 160"/>
              <a:gd name="T36" fmla="*/ 54 w 128"/>
              <a:gd name="T37" fmla="*/ 41 h 160"/>
              <a:gd name="T38" fmla="*/ 48 w 128"/>
              <a:gd name="T39" fmla="*/ 22 h 160"/>
              <a:gd name="T40" fmla="*/ 100 w 128"/>
              <a:gd name="T41" fmla="*/ 0 h 160"/>
              <a:gd name="T42" fmla="*/ 71 w 128"/>
              <a:gd name="T43" fmla="*/ 43 h 160"/>
              <a:gd name="T44" fmla="*/ 92 w 128"/>
              <a:gd name="T45" fmla="*/ 76 h 160"/>
              <a:gd name="T46" fmla="*/ 92 w 128"/>
              <a:gd name="T47" fmla="*/ 160 h 160"/>
              <a:gd name="T48" fmla="*/ 107 w 128"/>
              <a:gd name="T49" fmla="*/ 160 h 160"/>
              <a:gd name="T50" fmla="*/ 107 w 128"/>
              <a:gd name="T51" fmla="*/ 76 h 160"/>
              <a:gd name="T52" fmla="*/ 128 w 128"/>
              <a:gd name="T53" fmla="*/ 43 h 160"/>
              <a:gd name="T54" fmla="*/ 100 w 128"/>
              <a:gd name="T5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" h="160">
                <a:moveTo>
                  <a:pt x="48" y="22"/>
                </a:moveTo>
                <a:cubicBezTo>
                  <a:pt x="46" y="17"/>
                  <a:pt x="43" y="5"/>
                  <a:pt x="36" y="4"/>
                </a:cubicBezTo>
                <a:cubicBezTo>
                  <a:pt x="40" y="40"/>
                  <a:pt x="40" y="40"/>
                  <a:pt x="40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19" y="40"/>
                  <a:pt x="19" y="40"/>
                  <a:pt x="19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5"/>
                  <a:pt x="8" y="17"/>
                  <a:pt x="6" y="22"/>
                </a:cubicBezTo>
                <a:cubicBezTo>
                  <a:pt x="4" y="28"/>
                  <a:pt x="2" y="35"/>
                  <a:pt x="1" y="41"/>
                </a:cubicBezTo>
                <a:cubicBezTo>
                  <a:pt x="0" y="48"/>
                  <a:pt x="1" y="52"/>
                  <a:pt x="5" y="58"/>
                </a:cubicBezTo>
                <a:cubicBezTo>
                  <a:pt x="8" y="63"/>
                  <a:pt x="13" y="71"/>
                  <a:pt x="20" y="75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1"/>
                  <a:pt x="47" y="63"/>
                  <a:pt x="50" y="58"/>
                </a:cubicBezTo>
                <a:cubicBezTo>
                  <a:pt x="53" y="52"/>
                  <a:pt x="54" y="48"/>
                  <a:pt x="54" y="41"/>
                </a:cubicBezTo>
                <a:cubicBezTo>
                  <a:pt x="53" y="35"/>
                  <a:pt x="50" y="28"/>
                  <a:pt x="48" y="22"/>
                </a:cubicBezTo>
                <a:close/>
                <a:moveTo>
                  <a:pt x="100" y="0"/>
                </a:moveTo>
                <a:cubicBezTo>
                  <a:pt x="84" y="0"/>
                  <a:pt x="71" y="24"/>
                  <a:pt x="71" y="43"/>
                </a:cubicBezTo>
                <a:cubicBezTo>
                  <a:pt x="71" y="59"/>
                  <a:pt x="80" y="72"/>
                  <a:pt x="92" y="76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19" y="72"/>
                  <a:pt x="128" y="59"/>
                  <a:pt x="128" y="43"/>
                </a:cubicBezTo>
                <a:cubicBezTo>
                  <a:pt x="128" y="24"/>
                  <a:pt x="116" y="0"/>
                  <a:pt x="1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3" name="Freeform 110">
            <a:extLst>
              <a:ext uri="{FF2B5EF4-FFF2-40B4-BE49-F238E27FC236}">
                <a16:creationId xmlns:a16="http://schemas.microsoft.com/office/drawing/2014/main" id="{9BF1DC76-02CD-4B84-AA16-89DAE350B514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3635375"/>
            <a:ext cx="254000" cy="134938"/>
          </a:xfrm>
          <a:custGeom>
            <a:avLst/>
            <a:gdLst>
              <a:gd name="T0" fmla="*/ 159 w 160"/>
              <a:gd name="T1" fmla="*/ 0 h 85"/>
              <a:gd name="T2" fmla="*/ 16 w 160"/>
              <a:gd name="T3" fmla="*/ 0 h 85"/>
              <a:gd name="T4" fmla="*/ 15 w 160"/>
              <a:gd name="T5" fmla="*/ 0 h 85"/>
              <a:gd name="T6" fmla="*/ 15 w 160"/>
              <a:gd name="T7" fmla="*/ 1 h 85"/>
              <a:gd name="T8" fmla="*/ 15 w 160"/>
              <a:gd name="T9" fmla="*/ 21 h 85"/>
              <a:gd name="T10" fmla="*/ 1 w 160"/>
              <a:gd name="T11" fmla="*/ 21 h 85"/>
              <a:gd name="T12" fmla="*/ 0 w 160"/>
              <a:gd name="T13" fmla="*/ 21 h 85"/>
              <a:gd name="T14" fmla="*/ 0 w 160"/>
              <a:gd name="T15" fmla="*/ 21 h 85"/>
              <a:gd name="T16" fmla="*/ 0 w 160"/>
              <a:gd name="T17" fmla="*/ 63 h 85"/>
              <a:gd name="T18" fmla="*/ 0 w 160"/>
              <a:gd name="T19" fmla="*/ 64 h 85"/>
              <a:gd name="T20" fmla="*/ 1 w 160"/>
              <a:gd name="T21" fmla="*/ 64 h 85"/>
              <a:gd name="T22" fmla="*/ 15 w 160"/>
              <a:gd name="T23" fmla="*/ 64 h 85"/>
              <a:gd name="T24" fmla="*/ 15 w 160"/>
              <a:gd name="T25" fmla="*/ 84 h 85"/>
              <a:gd name="T26" fmla="*/ 15 w 160"/>
              <a:gd name="T27" fmla="*/ 85 h 85"/>
              <a:gd name="T28" fmla="*/ 16 w 160"/>
              <a:gd name="T29" fmla="*/ 85 h 85"/>
              <a:gd name="T30" fmla="*/ 159 w 160"/>
              <a:gd name="T31" fmla="*/ 85 h 85"/>
              <a:gd name="T32" fmla="*/ 160 w 160"/>
              <a:gd name="T33" fmla="*/ 85 h 85"/>
              <a:gd name="T34" fmla="*/ 160 w 160"/>
              <a:gd name="T35" fmla="*/ 84 h 85"/>
              <a:gd name="T36" fmla="*/ 160 w 160"/>
              <a:gd name="T37" fmla="*/ 1 h 85"/>
              <a:gd name="T38" fmla="*/ 160 w 160"/>
              <a:gd name="T39" fmla="*/ 0 h 85"/>
              <a:gd name="T40" fmla="*/ 159 w 160"/>
              <a:gd name="T41" fmla="*/ 0 h 85"/>
              <a:gd name="T42" fmla="*/ 50 w 160"/>
              <a:gd name="T43" fmla="*/ 77 h 85"/>
              <a:gd name="T44" fmla="*/ 24 w 160"/>
              <a:gd name="T45" fmla="*/ 77 h 85"/>
              <a:gd name="T46" fmla="*/ 24 w 160"/>
              <a:gd name="T47" fmla="*/ 8 h 85"/>
              <a:gd name="T48" fmla="*/ 50 w 160"/>
              <a:gd name="T49" fmla="*/ 8 h 85"/>
              <a:gd name="T50" fmla="*/ 50 w 160"/>
              <a:gd name="T51" fmla="*/ 77 h 85"/>
              <a:gd name="T52" fmla="*/ 84 w 160"/>
              <a:gd name="T53" fmla="*/ 77 h 85"/>
              <a:gd name="T54" fmla="*/ 58 w 160"/>
              <a:gd name="T55" fmla="*/ 77 h 85"/>
              <a:gd name="T56" fmla="*/ 58 w 160"/>
              <a:gd name="T57" fmla="*/ 8 h 85"/>
              <a:gd name="T58" fmla="*/ 84 w 160"/>
              <a:gd name="T59" fmla="*/ 8 h 85"/>
              <a:gd name="T60" fmla="*/ 84 w 160"/>
              <a:gd name="T61" fmla="*/ 77 h 85"/>
              <a:gd name="T62" fmla="*/ 118 w 160"/>
              <a:gd name="T63" fmla="*/ 77 h 85"/>
              <a:gd name="T64" fmla="*/ 92 w 160"/>
              <a:gd name="T65" fmla="*/ 77 h 85"/>
              <a:gd name="T66" fmla="*/ 92 w 160"/>
              <a:gd name="T67" fmla="*/ 8 h 85"/>
              <a:gd name="T68" fmla="*/ 118 w 160"/>
              <a:gd name="T69" fmla="*/ 8 h 85"/>
              <a:gd name="T70" fmla="*/ 118 w 160"/>
              <a:gd name="T71" fmla="*/ 77 h 85"/>
              <a:gd name="T72" fmla="*/ 151 w 160"/>
              <a:gd name="T73" fmla="*/ 77 h 85"/>
              <a:gd name="T74" fmla="*/ 126 w 160"/>
              <a:gd name="T75" fmla="*/ 77 h 85"/>
              <a:gd name="T76" fmla="*/ 126 w 160"/>
              <a:gd name="T77" fmla="*/ 8 h 85"/>
              <a:gd name="T78" fmla="*/ 151 w 160"/>
              <a:gd name="T79" fmla="*/ 8 h 85"/>
              <a:gd name="T80" fmla="*/ 151 w 160"/>
              <a:gd name="T81" fmla="*/ 7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85">
                <a:moveTo>
                  <a:pt x="159" y="0"/>
                </a:moveTo>
                <a:lnTo>
                  <a:pt x="16" y="0"/>
                </a:lnTo>
                <a:lnTo>
                  <a:pt x="15" y="0"/>
                </a:lnTo>
                <a:lnTo>
                  <a:pt x="15" y="1"/>
                </a:lnTo>
                <a:lnTo>
                  <a:pt x="15" y="21"/>
                </a:lnTo>
                <a:lnTo>
                  <a:pt x="1" y="21"/>
                </a:lnTo>
                <a:lnTo>
                  <a:pt x="0" y="21"/>
                </a:lnTo>
                <a:lnTo>
                  <a:pt x="0" y="21"/>
                </a:lnTo>
                <a:lnTo>
                  <a:pt x="0" y="63"/>
                </a:lnTo>
                <a:lnTo>
                  <a:pt x="0" y="64"/>
                </a:lnTo>
                <a:lnTo>
                  <a:pt x="1" y="64"/>
                </a:lnTo>
                <a:lnTo>
                  <a:pt x="15" y="64"/>
                </a:lnTo>
                <a:lnTo>
                  <a:pt x="15" y="84"/>
                </a:lnTo>
                <a:lnTo>
                  <a:pt x="15" y="85"/>
                </a:lnTo>
                <a:lnTo>
                  <a:pt x="16" y="85"/>
                </a:lnTo>
                <a:lnTo>
                  <a:pt x="159" y="85"/>
                </a:lnTo>
                <a:lnTo>
                  <a:pt x="160" y="85"/>
                </a:lnTo>
                <a:lnTo>
                  <a:pt x="160" y="84"/>
                </a:lnTo>
                <a:lnTo>
                  <a:pt x="160" y="1"/>
                </a:lnTo>
                <a:lnTo>
                  <a:pt x="160" y="0"/>
                </a:lnTo>
                <a:lnTo>
                  <a:pt x="159" y="0"/>
                </a:lnTo>
                <a:close/>
                <a:moveTo>
                  <a:pt x="50" y="77"/>
                </a:moveTo>
                <a:lnTo>
                  <a:pt x="24" y="77"/>
                </a:lnTo>
                <a:lnTo>
                  <a:pt x="24" y="8"/>
                </a:lnTo>
                <a:lnTo>
                  <a:pt x="50" y="8"/>
                </a:lnTo>
                <a:lnTo>
                  <a:pt x="50" y="77"/>
                </a:lnTo>
                <a:close/>
                <a:moveTo>
                  <a:pt x="84" y="77"/>
                </a:moveTo>
                <a:lnTo>
                  <a:pt x="58" y="77"/>
                </a:lnTo>
                <a:lnTo>
                  <a:pt x="58" y="8"/>
                </a:lnTo>
                <a:lnTo>
                  <a:pt x="84" y="8"/>
                </a:lnTo>
                <a:lnTo>
                  <a:pt x="84" y="77"/>
                </a:lnTo>
                <a:close/>
                <a:moveTo>
                  <a:pt x="118" y="77"/>
                </a:moveTo>
                <a:lnTo>
                  <a:pt x="92" y="77"/>
                </a:lnTo>
                <a:lnTo>
                  <a:pt x="92" y="8"/>
                </a:lnTo>
                <a:lnTo>
                  <a:pt x="118" y="8"/>
                </a:lnTo>
                <a:lnTo>
                  <a:pt x="118" y="77"/>
                </a:lnTo>
                <a:close/>
                <a:moveTo>
                  <a:pt x="151" y="77"/>
                </a:moveTo>
                <a:lnTo>
                  <a:pt x="126" y="77"/>
                </a:lnTo>
                <a:lnTo>
                  <a:pt x="126" y="8"/>
                </a:lnTo>
                <a:lnTo>
                  <a:pt x="151" y="8"/>
                </a:lnTo>
                <a:lnTo>
                  <a:pt x="151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4" name="Freeform 111">
            <a:extLst>
              <a:ext uri="{FF2B5EF4-FFF2-40B4-BE49-F238E27FC236}">
                <a16:creationId xmlns:a16="http://schemas.microsoft.com/office/drawing/2014/main" id="{3D154176-00E6-43B6-919B-84667B5B5018}"/>
              </a:ext>
            </a:extLst>
          </p:cNvPr>
          <p:cNvSpPr>
            <a:spLocks noEditPoints="1"/>
          </p:cNvSpPr>
          <p:nvPr/>
        </p:nvSpPr>
        <p:spPr bwMode="auto">
          <a:xfrm>
            <a:off x="10675938" y="3575050"/>
            <a:ext cx="198438" cy="254000"/>
          </a:xfrm>
          <a:custGeom>
            <a:avLst/>
            <a:gdLst>
              <a:gd name="T0" fmla="*/ 61 w 125"/>
              <a:gd name="T1" fmla="*/ 16 h 160"/>
              <a:gd name="T2" fmla="*/ 29 w 125"/>
              <a:gd name="T3" fmla="*/ 16 h 160"/>
              <a:gd name="T4" fmla="*/ 90 w 125"/>
              <a:gd name="T5" fmla="*/ 75 h 160"/>
              <a:gd name="T6" fmla="*/ 90 w 125"/>
              <a:gd name="T7" fmla="*/ 69 h 160"/>
              <a:gd name="T8" fmla="*/ 75 w 125"/>
              <a:gd name="T9" fmla="*/ 38 h 160"/>
              <a:gd name="T10" fmla="*/ 0 w 125"/>
              <a:gd name="T11" fmla="*/ 95 h 160"/>
              <a:gd name="T12" fmla="*/ 22 w 125"/>
              <a:gd name="T13" fmla="*/ 60 h 160"/>
              <a:gd name="T14" fmla="*/ 10 w 125"/>
              <a:gd name="T15" fmla="*/ 124 h 160"/>
              <a:gd name="T16" fmla="*/ 24 w 125"/>
              <a:gd name="T17" fmla="*/ 160 h 160"/>
              <a:gd name="T18" fmla="*/ 42 w 125"/>
              <a:gd name="T19" fmla="*/ 124 h 160"/>
              <a:gd name="T20" fmla="*/ 48 w 125"/>
              <a:gd name="T21" fmla="*/ 160 h 160"/>
              <a:gd name="T22" fmla="*/ 67 w 125"/>
              <a:gd name="T23" fmla="*/ 124 h 160"/>
              <a:gd name="T24" fmla="*/ 63 w 125"/>
              <a:gd name="T25" fmla="*/ 61 h 160"/>
              <a:gd name="T26" fmla="*/ 75 w 125"/>
              <a:gd name="T27" fmla="*/ 81 h 160"/>
              <a:gd name="T28" fmla="*/ 103 w 125"/>
              <a:gd name="T29" fmla="*/ 75 h 160"/>
              <a:gd name="T30" fmla="*/ 90 w 125"/>
              <a:gd name="T31" fmla="*/ 75 h 160"/>
              <a:gd name="T32" fmla="*/ 108 w 125"/>
              <a:gd name="T33" fmla="*/ 62 h 160"/>
              <a:gd name="T34" fmla="*/ 104 w 125"/>
              <a:gd name="T35" fmla="*/ 57 h 160"/>
              <a:gd name="T36" fmla="*/ 93 w 125"/>
              <a:gd name="T37" fmla="*/ 69 h 160"/>
              <a:gd name="T38" fmla="*/ 103 w 125"/>
              <a:gd name="T39" fmla="*/ 72 h 160"/>
              <a:gd name="T40" fmla="*/ 124 w 125"/>
              <a:gd name="T41" fmla="*/ 57 h 160"/>
              <a:gd name="T42" fmla="*/ 112 w 125"/>
              <a:gd name="T43" fmla="*/ 65 h 160"/>
              <a:gd name="T44" fmla="*/ 118 w 125"/>
              <a:gd name="T45" fmla="*/ 42 h 160"/>
              <a:gd name="T46" fmla="*/ 122 w 125"/>
              <a:gd name="T47" fmla="*/ 40 h 160"/>
              <a:gd name="T48" fmla="*/ 118 w 125"/>
              <a:gd name="T49" fmla="*/ 36 h 160"/>
              <a:gd name="T50" fmla="*/ 111 w 125"/>
              <a:gd name="T51" fmla="*/ 40 h 160"/>
              <a:gd name="T52" fmla="*/ 108 w 125"/>
              <a:gd name="T53" fmla="*/ 42 h 160"/>
              <a:gd name="T54" fmla="*/ 108 w 125"/>
              <a:gd name="T55" fmla="*/ 42 h 160"/>
              <a:gd name="T56" fmla="*/ 106 w 125"/>
              <a:gd name="T57" fmla="*/ 40 h 160"/>
              <a:gd name="T58" fmla="*/ 99 w 125"/>
              <a:gd name="T59" fmla="*/ 36 h 160"/>
              <a:gd name="T60" fmla="*/ 95 w 125"/>
              <a:gd name="T61" fmla="*/ 40 h 160"/>
              <a:gd name="T62" fmla="*/ 98 w 125"/>
              <a:gd name="T63" fmla="*/ 42 h 160"/>
              <a:gd name="T64" fmla="*/ 91 w 125"/>
              <a:gd name="T65" fmla="*/ 43 h 160"/>
              <a:gd name="T66" fmla="*/ 91 w 125"/>
              <a:gd name="T67" fmla="*/ 46 h 160"/>
              <a:gd name="T68" fmla="*/ 91 w 125"/>
              <a:gd name="T69" fmla="*/ 54 h 160"/>
              <a:gd name="T70" fmla="*/ 124 w 125"/>
              <a:gd name="T71" fmla="*/ 54 h 160"/>
              <a:gd name="T72" fmla="*/ 125 w 125"/>
              <a:gd name="T73" fmla="*/ 54 h 160"/>
              <a:gd name="T74" fmla="*/ 125 w 125"/>
              <a:gd name="T75" fmla="*/ 43 h 160"/>
              <a:gd name="T76" fmla="*/ 102 w 125"/>
              <a:gd name="T77" fmla="*/ 41 h 160"/>
              <a:gd name="T78" fmla="*/ 99 w 125"/>
              <a:gd name="T79" fmla="*/ 40 h 160"/>
              <a:gd name="T80" fmla="*/ 97 w 125"/>
              <a:gd name="T81" fmla="*/ 39 h 160"/>
              <a:gd name="T82" fmla="*/ 102 w 125"/>
              <a:gd name="T83" fmla="*/ 40 h 160"/>
              <a:gd name="T84" fmla="*/ 104 w 125"/>
              <a:gd name="T85" fmla="*/ 41 h 160"/>
              <a:gd name="T86" fmla="*/ 102 w 125"/>
              <a:gd name="T87" fmla="*/ 41 h 160"/>
              <a:gd name="T88" fmla="*/ 112 w 125"/>
              <a:gd name="T89" fmla="*/ 42 h 160"/>
              <a:gd name="T90" fmla="*/ 114 w 125"/>
              <a:gd name="T91" fmla="*/ 40 h 160"/>
              <a:gd name="T92" fmla="*/ 120 w 125"/>
              <a:gd name="T93" fmla="*/ 38 h 160"/>
              <a:gd name="T94" fmla="*/ 118 w 125"/>
              <a:gd name="T95" fmla="*/ 40 h 160"/>
              <a:gd name="T96" fmla="*/ 116 w 125"/>
              <a:gd name="T97" fmla="*/ 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5" h="160">
                <a:moveTo>
                  <a:pt x="45" y="32"/>
                </a:moveTo>
                <a:cubicBezTo>
                  <a:pt x="54" y="32"/>
                  <a:pt x="61" y="25"/>
                  <a:pt x="61" y="16"/>
                </a:cubicBezTo>
                <a:cubicBezTo>
                  <a:pt x="61" y="7"/>
                  <a:pt x="54" y="0"/>
                  <a:pt x="45" y="0"/>
                </a:cubicBezTo>
                <a:cubicBezTo>
                  <a:pt x="36" y="0"/>
                  <a:pt x="29" y="7"/>
                  <a:pt x="29" y="16"/>
                </a:cubicBezTo>
                <a:cubicBezTo>
                  <a:pt x="29" y="25"/>
                  <a:pt x="36" y="32"/>
                  <a:pt x="45" y="32"/>
                </a:cubicBezTo>
                <a:close/>
                <a:moveTo>
                  <a:pt x="90" y="75"/>
                </a:moveTo>
                <a:cubicBezTo>
                  <a:pt x="90" y="72"/>
                  <a:pt x="90" y="72"/>
                  <a:pt x="90" y="72"/>
                </a:cubicBezTo>
                <a:cubicBezTo>
                  <a:pt x="90" y="69"/>
                  <a:pt x="90" y="69"/>
                  <a:pt x="90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75" y="38"/>
                  <a:pt x="75" y="38"/>
                  <a:pt x="75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0" y="95"/>
                  <a:pt x="0" y="95"/>
                  <a:pt x="0" y="95"/>
                </a:cubicBezTo>
                <a:cubicBezTo>
                  <a:pt x="12" y="95"/>
                  <a:pt x="12" y="95"/>
                  <a:pt x="12" y="95"/>
                </a:cubicBezTo>
                <a:cubicBezTo>
                  <a:pt x="22" y="60"/>
                  <a:pt x="22" y="60"/>
                  <a:pt x="22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63" y="61"/>
                  <a:pt x="63" y="61"/>
                  <a:pt x="63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75" y="81"/>
                  <a:pt x="75" y="81"/>
                  <a:pt x="75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93" y="75"/>
                  <a:pt x="93" y="75"/>
                  <a:pt x="93" y="75"/>
                </a:cubicBezTo>
                <a:lnTo>
                  <a:pt x="90" y="75"/>
                </a:lnTo>
                <a:close/>
                <a:moveTo>
                  <a:pt x="112" y="65"/>
                </a:moveTo>
                <a:cubicBezTo>
                  <a:pt x="108" y="62"/>
                  <a:pt x="108" y="62"/>
                  <a:pt x="108" y="62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57"/>
                  <a:pt x="104" y="57"/>
                  <a:pt x="104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2"/>
                  <a:pt x="93" y="72"/>
                  <a:pt x="93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57"/>
                  <a:pt x="124" y="57"/>
                  <a:pt x="124" y="57"/>
                </a:cubicBezTo>
                <a:cubicBezTo>
                  <a:pt x="112" y="57"/>
                  <a:pt x="112" y="57"/>
                  <a:pt x="112" y="57"/>
                </a:cubicBezTo>
                <a:lnTo>
                  <a:pt x="112" y="65"/>
                </a:lnTo>
                <a:close/>
                <a:moveTo>
                  <a:pt x="117" y="43"/>
                </a:moveTo>
                <a:cubicBezTo>
                  <a:pt x="118" y="42"/>
                  <a:pt x="118" y="42"/>
                  <a:pt x="118" y="42"/>
                </a:cubicBezTo>
                <a:cubicBezTo>
                  <a:pt x="119" y="42"/>
                  <a:pt x="119" y="42"/>
                  <a:pt x="120" y="41"/>
                </a:cubicBezTo>
                <a:cubicBezTo>
                  <a:pt x="121" y="41"/>
                  <a:pt x="121" y="40"/>
                  <a:pt x="122" y="40"/>
                </a:cubicBezTo>
                <a:cubicBezTo>
                  <a:pt x="123" y="39"/>
                  <a:pt x="123" y="38"/>
                  <a:pt x="122" y="37"/>
                </a:cubicBezTo>
                <a:cubicBezTo>
                  <a:pt x="121" y="36"/>
                  <a:pt x="119" y="36"/>
                  <a:pt x="118" y="36"/>
                </a:cubicBezTo>
                <a:cubicBezTo>
                  <a:pt x="117" y="36"/>
                  <a:pt x="116" y="37"/>
                  <a:pt x="114" y="37"/>
                </a:cubicBezTo>
                <a:cubicBezTo>
                  <a:pt x="113" y="38"/>
                  <a:pt x="112" y="39"/>
                  <a:pt x="111" y="40"/>
                </a:cubicBezTo>
                <a:cubicBezTo>
                  <a:pt x="110" y="40"/>
                  <a:pt x="110" y="41"/>
                  <a:pt x="109" y="41"/>
                </a:cubicBezTo>
                <a:cubicBezTo>
                  <a:pt x="109" y="42"/>
                  <a:pt x="109" y="42"/>
                  <a:pt x="108" y="42"/>
                </a:cubicBezTo>
                <a:cubicBezTo>
                  <a:pt x="108" y="42"/>
                  <a:pt x="108" y="42"/>
                  <a:pt x="108" y="43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42"/>
                  <a:pt x="108" y="42"/>
                  <a:pt x="107" y="41"/>
                </a:cubicBezTo>
                <a:cubicBezTo>
                  <a:pt x="107" y="41"/>
                  <a:pt x="107" y="40"/>
                  <a:pt x="106" y="40"/>
                </a:cubicBezTo>
                <a:cubicBezTo>
                  <a:pt x="105" y="39"/>
                  <a:pt x="104" y="38"/>
                  <a:pt x="102" y="37"/>
                </a:cubicBezTo>
                <a:cubicBezTo>
                  <a:pt x="101" y="37"/>
                  <a:pt x="100" y="36"/>
                  <a:pt x="99" y="36"/>
                </a:cubicBezTo>
                <a:cubicBezTo>
                  <a:pt x="97" y="36"/>
                  <a:pt x="96" y="36"/>
                  <a:pt x="95" y="37"/>
                </a:cubicBezTo>
                <a:cubicBezTo>
                  <a:pt x="93" y="38"/>
                  <a:pt x="94" y="39"/>
                  <a:pt x="95" y="40"/>
                </a:cubicBezTo>
                <a:cubicBezTo>
                  <a:pt x="95" y="40"/>
                  <a:pt x="96" y="41"/>
                  <a:pt x="97" y="41"/>
                </a:cubicBezTo>
                <a:cubicBezTo>
                  <a:pt x="97" y="42"/>
                  <a:pt x="98" y="42"/>
                  <a:pt x="98" y="42"/>
                </a:cubicBezTo>
                <a:cubicBezTo>
                  <a:pt x="99" y="42"/>
                  <a:pt x="99" y="42"/>
                  <a:pt x="100" y="43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6"/>
                  <a:pt x="91" y="46"/>
                  <a:pt x="91" y="46"/>
                </a:cubicBezTo>
                <a:cubicBezTo>
                  <a:pt x="91" y="46"/>
                  <a:pt x="91" y="46"/>
                  <a:pt x="91" y="46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3" y="54"/>
                  <a:pt x="93" y="54"/>
                  <a:pt x="93" y="54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5" y="43"/>
                  <a:pt x="125" y="43"/>
                  <a:pt x="125" y="43"/>
                </a:cubicBezTo>
                <a:lnTo>
                  <a:pt x="117" y="43"/>
                </a:lnTo>
                <a:close/>
                <a:moveTo>
                  <a:pt x="102" y="41"/>
                </a:moveTo>
                <a:cubicBezTo>
                  <a:pt x="102" y="41"/>
                  <a:pt x="102" y="41"/>
                  <a:pt x="101" y="41"/>
                </a:cubicBezTo>
                <a:cubicBezTo>
                  <a:pt x="100" y="41"/>
                  <a:pt x="100" y="40"/>
                  <a:pt x="99" y="40"/>
                </a:cubicBezTo>
                <a:cubicBezTo>
                  <a:pt x="99" y="40"/>
                  <a:pt x="99" y="40"/>
                  <a:pt x="98" y="40"/>
                </a:cubicBezTo>
                <a:cubicBezTo>
                  <a:pt x="98" y="40"/>
                  <a:pt x="98" y="39"/>
                  <a:pt x="97" y="39"/>
                </a:cubicBezTo>
                <a:cubicBezTo>
                  <a:pt x="97" y="39"/>
                  <a:pt x="96" y="38"/>
                  <a:pt x="97" y="38"/>
                </a:cubicBezTo>
                <a:cubicBezTo>
                  <a:pt x="98" y="38"/>
                  <a:pt x="100" y="39"/>
                  <a:pt x="102" y="40"/>
                </a:cubicBezTo>
                <a:cubicBezTo>
                  <a:pt x="102" y="40"/>
                  <a:pt x="102" y="40"/>
                  <a:pt x="103" y="40"/>
                </a:cubicBezTo>
                <a:cubicBezTo>
                  <a:pt x="103" y="40"/>
                  <a:pt x="104" y="41"/>
                  <a:pt x="104" y="41"/>
                </a:cubicBezTo>
                <a:cubicBezTo>
                  <a:pt x="105" y="41"/>
                  <a:pt x="105" y="42"/>
                  <a:pt x="105" y="42"/>
                </a:cubicBezTo>
                <a:cubicBezTo>
                  <a:pt x="104" y="42"/>
                  <a:pt x="103" y="42"/>
                  <a:pt x="102" y="41"/>
                </a:cubicBezTo>
                <a:close/>
                <a:moveTo>
                  <a:pt x="114" y="41"/>
                </a:moveTo>
                <a:cubicBezTo>
                  <a:pt x="113" y="42"/>
                  <a:pt x="113" y="42"/>
                  <a:pt x="112" y="42"/>
                </a:cubicBezTo>
                <a:cubicBezTo>
                  <a:pt x="112" y="42"/>
                  <a:pt x="112" y="41"/>
                  <a:pt x="112" y="41"/>
                </a:cubicBezTo>
                <a:cubicBezTo>
                  <a:pt x="113" y="41"/>
                  <a:pt x="113" y="40"/>
                  <a:pt x="114" y="40"/>
                </a:cubicBezTo>
                <a:cubicBezTo>
                  <a:pt x="114" y="40"/>
                  <a:pt x="114" y="40"/>
                  <a:pt x="115" y="40"/>
                </a:cubicBezTo>
                <a:cubicBezTo>
                  <a:pt x="116" y="39"/>
                  <a:pt x="118" y="38"/>
                  <a:pt x="120" y="38"/>
                </a:cubicBezTo>
                <a:cubicBezTo>
                  <a:pt x="121" y="38"/>
                  <a:pt x="120" y="39"/>
                  <a:pt x="120" y="39"/>
                </a:cubicBezTo>
                <a:cubicBezTo>
                  <a:pt x="119" y="39"/>
                  <a:pt x="119" y="40"/>
                  <a:pt x="118" y="40"/>
                </a:cubicBezTo>
                <a:cubicBezTo>
                  <a:pt x="118" y="40"/>
                  <a:pt x="118" y="40"/>
                  <a:pt x="118" y="40"/>
                </a:cubicBezTo>
                <a:cubicBezTo>
                  <a:pt x="117" y="40"/>
                  <a:pt x="116" y="41"/>
                  <a:pt x="116" y="41"/>
                </a:cubicBezTo>
                <a:cubicBezTo>
                  <a:pt x="115" y="41"/>
                  <a:pt x="115" y="41"/>
                  <a:pt x="114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5" name="Freeform 112">
            <a:extLst>
              <a:ext uri="{FF2B5EF4-FFF2-40B4-BE49-F238E27FC236}">
                <a16:creationId xmlns:a16="http://schemas.microsoft.com/office/drawing/2014/main" id="{41A0BF68-8986-4935-810D-30FB2CAE1B42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3024188"/>
            <a:ext cx="254000" cy="254000"/>
          </a:xfrm>
          <a:custGeom>
            <a:avLst/>
            <a:gdLst>
              <a:gd name="T0" fmla="*/ 0 w 160"/>
              <a:gd name="T1" fmla="*/ 0 h 160"/>
              <a:gd name="T2" fmla="*/ 0 w 160"/>
              <a:gd name="T3" fmla="*/ 160 h 160"/>
              <a:gd name="T4" fmla="*/ 160 w 160"/>
              <a:gd name="T5" fmla="*/ 160 h 160"/>
              <a:gd name="T6" fmla="*/ 160 w 160"/>
              <a:gd name="T7" fmla="*/ 0 h 160"/>
              <a:gd name="T8" fmla="*/ 0 w 160"/>
              <a:gd name="T9" fmla="*/ 0 h 160"/>
              <a:gd name="T10" fmla="*/ 147 w 160"/>
              <a:gd name="T11" fmla="*/ 148 h 160"/>
              <a:gd name="T12" fmla="*/ 12 w 160"/>
              <a:gd name="T13" fmla="*/ 148 h 160"/>
              <a:gd name="T14" fmla="*/ 12 w 160"/>
              <a:gd name="T15" fmla="*/ 13 h 160"/>
              <a:gd name="T16" fmla="*/ 147 w 160"/>
              <a:gd name="T17" fmla="*/ 13 h 160"/>
              <a:gd name="T18" fmla="*/ 147 w 160"/>
              <a:gd name="T19" fmla="*/ 148 h 160"/>
              <a:gd name="T20" fmla="*/ 143 w 160"/>
              <a:gd name="T21" fmla="*/ 17 h 160"/>
              <a:gd name="T22" fmla="*/ 16 w 160"/>
              <a:gd name="T23" fmla="*/ 17 h 160"/>
              <a:gd name="T24" fmla="*/ 16 w 160"/>
              <a:gd name="T25" fmla="*/ 144 h 160"/>
              <a:gd name="T26" fmla="*/ 143 w 160"/>
              <a:gd name="T27" fmla="*/ 144 h 160"/>
              <a:gd name="T28" fmla="*/ 143 w 160"/>
              <a:gd name="T29" fmla="*/ 17 h 160"/>
              <a:gd name="T30" fmla="*/ 93 w 160"/>
              <a:gd name="T31" fmla="*/ 129 h 160"/>
              <a:gd name="T32" fmla="*/ 66 w 160"/>
              <a:gd name="T33" fmla="*/ 129 h 160"/>
              <a:gd name="T34" fmla="*/ 66 w 160"/>
              <a:gd name="T35" fmla="*/ 59 h 160"/>
              <a:gd name="T36" fmla="*/ 93 w 160"/>
              <a:gd name="T37" fmla="*/ 59 h 160"/>
              <a:gd name="T38" fmla="*/ 93 w 160"/>
              <a:gd name="T39" fmla="*/ 129 h 160"/>
              <a:gd name="T40" fmla="*/ 93 w 160"/>
              <a:gd name="T41" fmla="*/ 50 h 160"/>
              <a:gd name="T42" fmla="*/ 66 w 160"/>
              <a:gd name="T43" fmla="*/ 50 h 160"/>
              <a:gd name="T44" fmla="*/ 66 w 160"/>
              <a:gd name="T45" fmla="*/ 32 h 160"/>
              <a:gd name="T46" fmla="*/ 93 w 160"/>
              <a:gd name="T47" fmla="*/ 32 h 160"/>
              <a:gd name="T48" fmla="*/ 93 w 160"/>
              <a:gd name="T49" fmla="*/ 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60">
                <a:moveTo>
                  <a:pt x="0" y="0"/>
                </a:moveTo>
                <a:lnTo>
                  <a:pt x="0" y="160"/>
                </a:lnTo>
                <a:lnTo>
                  <a:pt x="160" y="160"/>
                </a:lnTo>
                <a:lnTo>
                  <a:pt x="160" y="0"/>
                </a:lnTo>
                <a:lnTo>
                  <a:pt x="0" y="0"/>
                </a:lnTo>
                <a:close/>
                <a:moveTo>
                  <a:pt x="147" y="148"/>
                </a:moveTo>
                <a:lnTo>
                  <a:pt x="12" y="148"/>
                </a:lnTo>
                <a:lnTo>
                  <a:pt x="12" y="13"/>
                </a:lnTo>
                <a:lnTo>
                  <a:pt x="147" y="13"/>
                </a:lnTo>
                <a:lnTo>
                  <a:pt x="147" y="148"/>
                </a:lnTo>
                <a:close/>
                <a:moveTo>
                  <a:pt x="143" y="17"/>
                </a:moveTo>
                <a:lnTo>
                  <a:pt x="16" y="17"/>
                </a:lnTo>
                <a:lnTo>
                  <a:pt x="16" y="144"/>
                </a:lnTo>
                <a:lnTo>
                  <a:pt x="143" y="144"/>
                </a:lnTo>
                <a:lnTo>
                  <a:pt x="143" y="17"/>
                </a:lnTo>
                <a:close/>
                <a:moveTo>
                  <a:pt x="93" y="129"/>
                </a:moveTo>
                <a:lnTo>
                  <a:pt x="66" y="129"/>
                </a:lnTo>
                <a:lnTo>
                  <a:pt x="66" y="59"/>
                </a:lnTo>
                <a:lnTo>
                  <a:pt x="93" y="59"/>
                </a:lnTo>
                <a:lnTo>
                  <a:pt x="93" y="129"/>
                </a:lnTo>
                <a:close/>
                <a:moveTo>
                  <a:pt x="93" y="50"/>
                </a:moveTo>
                <a:lnTo>
                  <a:pt x="66" y="50"/>
                </a:lnTo>
                <a:lnTo>
                  <a:pt x="66" y="32"/>
                </a:lnTo>
                <a:lnTo>
                  <a:pt x="93" y="32"/>
                </a:lnTo>
                <a:lnTo>
                  <a:pt x="93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6" name="Freeform 113">
            <a:extLst>
              <a:ext uri="{FF2B5EF4-FFF2-40B4-BE49-F238E27FC236}">
                <a16:creationId xmlns:a16="http://schemas.microsoft.com/office/drawing/2014/main" id="{0E31A83D-1C58-406D-8D68-BE6081FE611B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3598863"/>
            <a:ext cx="254000" cy="206375"/>
          </a:xfrm>
          <a:custGeom>
            <a:avLst/>
            <a:gdLst>
              <a:gd name="T0" fmla="*/ 160 w 160"/>
              <a:gd name="T1" fmla="*/ 116 h 130"/>
              <a:gd name="T2" fmla="*/ 0 w 160"/>
              <a:gd name="T3" fmla="*/ 116 h 130"/>
              <a:gd name="T4" fmla="*/ 0 w 160"/>
              <a:gd name="T5" fmla="*/ 130 h 130"/>
              <a:gd name="T6" fmla="*/ 160 w 160"/>
              <a:gd name="T7" fmla="*/ 130 h 130"/>
              <a:gd name="T8" fmla="*/ 160 w 160"/>
              <a:gd name="T9" fmla="*/ 116 h 130"/>
              <a:gd name="T10" fmla="*/ 160 w 160"/>
              <a:gd name="T11" fmla="*/ 116 h 130"/>
              <a:gd name="T12" fmla="*/ 153 w 160"/>
              <a:gd name="T13" fmla="*/ 125 h 130"/>
              <a:gd name="T14" fmla="*/ 141 w 160"/>
              <a:gd name="T15" fmla="*/ 125 h 130"/>
              <a:gd name="T16" fmla="*/ 141 w 160"/>
              <a:gd name="T17" fmla="*/ 121 h 130"/>
              <a:gd name="T18" fmla="*/ 153 w 160"/>
              <a:gd name="T19" fmla="*/ 121 h 130"/>
              <a:gd name="T20" fmla="*/ 153 w 160"/>
              <a:gd name="T21" fmla="*/ 125 h 130"/>
              <a:gd name="T22" fmla="*/ 154 w 160"/>
              <a:gd name="T23" fmla="*/ 95 h 130"/>
              <a:gd name="T24" fmla="*/ 7 w 160"/>
              <a:gd name="T25" fmla="*/ 95 h 130"/>
              <a:gd name="T26" fmla="*/ 0 w 160"/>
              <a:gd name="T27" fmla="*/ 110 h 130"/>
              <a:gd name="T28" fmla="*/ 160 w 160"/>
              <a:gd name="T29" fmla="*/ 110 h 130"/>
              <a:gd name="T30" fmla="*/ 154 w 160"/>
              <a:gd name="T31" fmla="*/ 95 h 130"/>
              <a:gd name="T32" fmla="*/ 153 w 160"/>
              <a:gd name="T33" fmla="*/ 0 h 130"/>
              <a:gd name="T34" fmla="*/ 8 w 160"/>
              <a:gd name="T35" fmla="*/ 0 h 130"/>
              <a:gd name="T36" fmla="*/ 8 w 160"/>
              <a:gd name="T37" fmla="*/ 89 h 130"/>
              <a:gd name="T38" fmla="*/ 153 w 160"/>
              <a:gd name="T39" fmla="*/ 89 h 130"/>
              <a:gd name="T40" fmla="*/ 153 w 160"/>
              <a:gd name="T41" fmla="*/ 0 h 130"/>
              <a:gd name="T42" fmla="*/ 137 w 160"/>
              <a:gd name="T43" fmla="*/ 77 h 130"/>
              <a:gd name="T44" fmla="*/ 24 w 160"/>
              <a:gd name="T45" fmla="*/ 77 h 130"/>
              <a:gd name="T46" fmla="*/ 24 w 160"/>
              <a:gd name="T47" fmla="*/ 13 h 130"/>
              <a:gd name="T48" fmla="*/ 137 w 160"/>
              <a:gd name="T49" fmla="*/ 13 h 130"/>
              <a:gd name="T50" fmla="*/ 137 w 160"/>
              <a:gd name="T51" fmla="*/ 77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30">
                <a:moveTo>
                  <a:pt x="160" y="116"/>
                </a:moveTo>
                <a:lnTo>
                  <a:pt x="0" y="116"/>
                </a:lnTo>
                <a:lnTo>
                  <a:pt x="0" y="130"/>
                </a:lnTo>
                <a:lnTo>
                  <a:pt x="160" y="130"/>
                </a:lnTo>
                <a:lnTo>
                  <a:pt x="160" y="116"/>
                </a:lnTo>
                <a:lnTo>
                  <a:pt x="160" y="116"/>
                </a:lnTo>
                <a:close/>
                <a:moveTo>
                  <a:pt x="153" y="125"/>
                </a:moveTo>
                <a:lnTo>
                  <a:pt x="141" y="125"/>
                </a:lnTo>
                <a:lnTo>
                  <a:pt x="141" y="121"/>
                </a:lnTo>
                <a:lnTo>
                  <a:pt x="153" y="121"/>
                </a:lnTo>
                <a:lnTo>
                  <a:pt x="153" y="125"/>
                </a:lnTo>
                <a:close/>
                <a:moveTo>
                  <a:pt x="154" y="95"/>
                </a:moveTo>
                <a:lnTo>
                  <a:pt x="7" y="95"/>
                </a:lnTo>
                <a:lnTo>
                  <a:pt x="0" y="110"/>
                </a:lnTo>
                <a:lnTo>
                  <a:pt x="160" y="110"/>
                </a:lnTo>
                <a:lnTo>
                  <a:pt x="154" y="95"/>
                </a:lnTo>
                <a:close/>
                <a:moveTo>
                  <a:pt x="153" y="0"/>
                </a:moveTo>
                <a:lnTo>
                  <a:pt x="8" y="0"/>
                </a:lnTo>
                <a:lnTo>
                  <a:pt x="8" y="89"/>
                </a:lnTo>
                <a:lnTo>
                  <a:pt x="153" y="89"/>
                </a:lnTo>
                <a:lnTo>
                  <a:pt x="153" y="0"/>
                </a:lnTo>
                <a:close/>
                <a:moveTo>
                  <a:pt x="137" y="77"/>
                </a:moveTo>
                <a:lnTo>
                  <a:pt x="24" y="77"/>
                </a:lnTo>
                <a:lnTo>
                  <a:pt x="24" y="13"/>
                </a:lnTo>
                <a:lnTo>
                  <a:pt x="137" y="13"/>
                </a:lnTo>
                <a:lnTo>
                  <a:pt x="137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7" name="Freeform 114">
            <a:extLst>
              <a:ext uri="{FF2B5EF4-FFF2-40B4-BE49-F238E27FC236}">
                <a16:creationId xmlns:a16="http://schemas.microsoft.com/office/drawing/2014/main" id="{9FA55507-4D28-4945-AE9E-0A8DA8CB0E4F}"/>
              </a:ext>
            </a:extLst>
          </p:cNvPr>
          <p:cNvSpPr>
            <a:spLocks noEditPoints="1"/>
          </p:cNvSpPr>
          <p:nvPr/>
        </p:nvSpPr>
        <p:spPr bwMode="auto">
          <a:xfrm>
            <a:off x="9540876" y="4144963"/>
            <a:ext cx="263525" cy="209550"/>
          </a:xfrm>
          <a:custGeom>
            <a:avLst/>
            <a:gdLst>
              <a:gd name="T0" fmla="*/ 84 w 166"/>
              <a:gd name="T1" fmla="*/ 66 h 132"/>
              <a:gd name="T2" fmla="*/ 108 w 166"/>
              <a:gd name="T3" fmla="*/ 47 h 132"/>
              <a:gd name="T4" fmla="*/ 114 w 166"/>
              <a:gd name="T5" fmla="*/ 47 h 132"/>
              <a:gd name="T6" fmla="*/ 130 w 166"/>
              <a:gd name="T7" fmla="*/ 58 h 132"/>
              <a:gd name="T8" fmla="*/ 140 w 166"/>
              <a:gd name="T9" fmla="*/ 55 h 132"/>
              <a:gd name="T10" fmla="*/ 139 w 166"/>
              <a:gd name="T11" fmla="*/ 33 h 132"/>
              <a:gd name="T12" fmla="*/ 95 w 166"/>
              <a:gd name="T13" fmla="*/ 5 h 132"/>
              <a:gd name="T14" fmla="*/ 68 w 166"/>
              <a:gd name="T15" fmla="*/ 30 h 132"/>
              <a:gd name="T16" fmla="*/ 33 w 166"/>
              <a:gd name="T17" fmla="*/ 19 h 132"/>
              <a:gd name="T18" fmla="*/ 5 w 166"/>
              <a:gd name="T19" fmla="*/ 63 h 132"/>
              <a:gd name="T20" fmla="*/ 91 w 166"/>
              <a:gd name="T21" fmla="*/ 132 h 132"/>
              <a:gd name="T22" fmla="*/ 105 w 166"/>
              <a:gd name="T23" fmla="*/ 119 h 132"/>
              <a:gd name="T24" fmla="*/ 84 w 166"/>
              <a:gd name="T25" fmla="*/ 66 h 132"/>
              <a:gd name="T26" fmla="*/ 148 w 166"/>
              <a:gd name="T27" fmla="*/ 59 h 132"/>
              <a:gd name="T28" fmla="*/ 143 w 166"/>
              <a:gd name="T29" fmla="*/ 59 h 132"/>
              <a:gd name="T30" fmla="*/ 139 w 166"/>
              <a:gd name="T31" fmla="*/ 59 h 132"/>
              <a:gd name="T32" fmla="*/ 128 w 166"/>
              <a:gd name="T33" fmla="*/ 65 h 132"/>
              <a:gd name="T34" fmla="*/ 113 w 166"/>
              <a:gd name="T35" fmla="*/ 51 h 132"/>
              <a:gd name="T36" fmla="*/ 108 w 166"/>
              <a:gd name="T37" fmla="*/ 51 h 132"/>
              <a:gd name="T38" fmla="*/ 88 w 166"/>
              <a:gd name="T39" fmla="*/ 67 h 132"/>
              <a:gd name="T40" fmla="*/ 108 w 166"/>
              <a:gd name="T41" fmla="*/ 116 h 132"/>
              <a:gd name="T42" fmla="*/ 115 w 166"/>
              <a:gd name="T43" fmla="*/ 122 h 132"/>
              <a:gd name="T44" fmla="*/ 163 w 166"/>
              <a:gd name="T45" fmla="*/ 84 h 132"/>
              <a:gd name="T46" fmla="*/ 148 w 166"/>
              <a:gd name="T47" fmla="*/ 5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6" h="132">
                <a:moveTo>
                  <a:pt x="84" y="66"/>
                </a:moveTo>
                <a:cubicBezTo>
                  <a:pt x="87" y="54"/>
                  <a:pt x="97" y="47"/>
                  <a:pt x="108" y="47"/>
                </a:cubicBezTo>
                <a:cubicBezTo>
                  <a:pt x="110" y="47"/>
                  <a:pt x="112" y="47"/>
                  <a:pt x="114" y="47"/>
                </a:cubicBezTo>
                <a:cubicBezTo>
                  <a:pt x="120" y="49"/>
                  <a:pt x="126" y="53"/>
                  <a:pt x="130" y="58"/>
                </a:cubicBezTo>
                <a:cubicBezTo>
                  <a:pt x="133" y="56"/>
                  <a:pt x="136" y="55"/>
                  <a:pt x="140" y="55"/>
                </a:cubicBezTo>
                <a:cubicBezTo>
                  <a:pt x="142" y="41"/>
                  <a:pt x="139" y="33"/>
                  <a:pt x="139" y="33"/>
                </a:cubicBezTo>
                <a:cubicBezTo>
                  <a:pt x="135" y="13"/>
                  <a:pt x="115" y="0"/>
                  <a:pt x="95" y="5"/>
                </a:cubicBezTo>
                <a:cubicBezTo>
                  <a:pt x="82" y="8"/>
                  <a:pt x="72" y="18"/>
                  <a:pt x="68" y="30"/>
                </a:cubicBezTo>
                <a:cubicBezTo>
                  <a:pt x="59" y="20"/>
                  <a:pt x="46" y="16"/>
                  <a:pt x="33" y="19"/>
                </a:cubicBezTo>
                <a:cubicBezTo>
                  <a:pt x="13" y="23"/>
                  <a:pt x="0" y="43"/>
                  <a:pt x="5" y="63"/>
                </a:cubicBezTo>
                <a:cubicBezTo>
                  <a:pt x="5" y="63"/>
                  <a:pt x="13" y="112"/>
                  <a:pt x="91" y="132"/>
                </a:cubicBezTo>
                <a:cubicBezTo>
                  <a:pt x="96" y="128"/>
                  <a:pt x="101" y="123"/>
                  <a:pt x="105" y="119"/>
                </a:cubicBezTo>
                <a:cubicBezTo>
                  <a:pt x="78" y="92"/>
                  <a:pt x="84" y="68"/>
                  <a:pt x="84" y="66"/>
                </a:cubicBezTo>
                <a:close/>
                <a:moveTo>
                  <a:pt x="148" y="59"/>
                </a:moveTo>
                <a:cubicBezTo>
                  <a:pt x="146" y="59"/>
                  <a:pt x="145" y="59"/>
                  <a:pt x="143" y="59"/>
                </a:cubicBezTo>
                <a:cubicBezTo>
                  <a:pt x="142" y="59"/>
                  <a:pt x="140" y="59"/>
                  <a:pt x="139" y="59"/>
                </a:cubicBezTo>
                <a:cubicBezTo>
                  <a:pt x="135" y="60"/>
                  <a:pt x="131" y="62"/>
                  <a:pt x="128" y="65"/>
                </a:cubicBezTo>
                <a:cubicBezTo>
                  <a:pt x="126" y="58"/>
                  <a:pt x="120" y="53"/>
                  <a:pt x="113" y="51"/>
                </a:cubicBezTo>
                <a:cubicBezTo>
                  <a:pt x="111" y="51"/>
                  <a:pt x="110" y="51"/>
                  <a:pt x="108" y="51"/>
                </a:cubicBezTo>
                <a:cubicBezTo>
                  <a:pt x="99" y="51"/>
                  <a:pt x="91" y="57"/>
                  <a:pt x="88" y="67"/>
                </a:cubicBezTo>
                <a:cubicBezTo>
                  <a:pt x="88" y="67"/>
                  <a:pt x="82" y="90"/>
                  <a:pt x="108" y="116"/>
                </a:cubicBezTo>
                <a:cubicBezTo>
                  <a:pt x="110" y="118"/>
                  <a:pt x="113" y="120"/>
                  <a:pt x="115" y="122"/>
                </a:cubicBezTo>
                <a:cubicBezTo>
                  <a:pt x="159" y="111"/>
                  <a:pt x="163" y="84"/>
                  <a:pt x="163" y="84"/>
                </a:cubicBezTo>
                <a:cubicBezTo>
                  <a:pt x="166" y="73"/>
                  <a:pt x="159" y="62"/>
                  <a:pt x="148" y="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115">
            <a:extLst>
              <a:ext uri="{FF2B5EF4-FFF2-40B4-BE49-F238E27FC236}">
                <a16:creationId xmlns:a16="http://schemas.microsoft.com/office/drawing/2014/main" id="{3877D14F-E73D-40DD-84E3-ECCE1505929F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4132263"/>
            <a:ext cx="254000" cy="241300"/>
          </a:xfrm>
          <a:custGeom>
            <a:avLst/>
            <a:gdLst>
              <a:gd name="T0" fmla="*/ 129 w 160"/>
              <a:gd name="T1" fmla="*/ 0 h 152"/>
              <a:gd name="T2" fmla="*/ 98 w 160"/>
              <a:gd name="T3" fmla="*/ 27 h 152"/>
              <a:gd name="T4" fmla="*/ 129 w 160"/>
              <a:gd name="T5" fmla="*/ 27 h 152"/>
              <a:gd name="T6" fmla="*/ 139 w 160"/>
              <a:gd name="T7" fmla="*/ 27 h 152"/>
              <a:gd name="T8" fmla="*/ 132 w 160"/>
              <a:gd name="T9" fmla="*/ 34 h 152"/>
              <a:gd name="T10" fmla="*/ 111 w 160"/>
              <a:gd name="T11" fmla="*/ 57 h 152"/>
              <a:gd name="T12" fmla="*/ 129 w 160"/>
              <a:gd name="T13" fmla="*/ 63 h 152"/>
              <a:gd name="T14" fmla="*/ 160 w 160"/>
              <a:gd name="T15" fmla="*/ 31 h 152"/>
              <a:gd name="T16" fmla="*/ 129 w 160"/>
              <a:gd name="T17" fmla="*/ 0 h 152"/>
              <a:gd name="T18" fmla="*/ 71 w 160"/>
              <a:gd name="T19" fmla="*/ 100 h 152"/>
              <a:gd name="T20" fmla="*/ 71 w 160"/>
              <a:gd name="T21" fmla="*/ 96 h 152"/>
              <a:gd name="T22" fmla="*/ 108 w 160"/>
              <a:gd name="T23" fmla="*/ 55 h 152"/>
              <a:gd name="T24" fmla="*/ 129 w 160"/>
              <a:gd name="T25" fmla="*/ 31 h 152"/>
              <a:gd name="T26" fmla="*/ 97 w 160"/>
              <a:gd name="T27" fmla="*/ 31 h 152"/>
              <a:gd name="T28" fmla="*/ 0 w 160"/>
              <a:gd name="T29" fmla="*/ 31 h 152"/>
              <a:gd name="T30" fmla="*/ 57 w 160"/>
              <a:gd name="T31" fmla="*/ 96 h 152"/>
              <a:gd name="T32" fmla="*/ 57 w 160"/>
              <a:gd name="T33" fmla="*/ 100 h 152"/>
              <a:gd name="T34" fmla="*/ 57 w 160"/>
              <a:gd name="T35" fmla="*/ 103 h 152"/>
              <a:gd name="T36" fmla="*/ 57 w 160"/>
              <a:gd name="T37" fmla="*/ 142 h 152"/>
              <a:gd name="T38" fmla="*/ 42 w 160"/>
              <a:gd name="T39" fmla="*/ 152 h 152"/>
              <a:gd name="T40" fmla="*/ 84 w 160"/>
              <a:gd name="T41" fmla="*/ 152 h 152"/>
              <a:gd name="T42" fmla="*/ 71 w 160"/>
              <a:gd name="T43" fmla="*/ 142 h 152"/>
              <a:gd name="T44" fmla="*/ 71 w 160"/>
              <a:gd name="T45" fmla="*/ 103 h 152"/>
              <a:gd name="T46" fmla="*/ 71 w 160"/>
              <a:gd name="T47" fmla="*/ 10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52">
                <a:moveTo>
                  <a:pt x="129" y="0"/>
                </a:moveTo>
                <a:cubicBezTo>
                  <a:pt x="113" y="0"/>
                  <a:pt x="100" y="11"/>
                  <a:pt x="98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6" y="61"/>
                  <a:pt x="122" y="63"/>
                  <a:pt x="129" y="63"/>
                </a:cubicBezTo>
                <a:cubicBezTo>
                  <a:pt x="146" y="63"/>
                  <a:pt x="160" y="48"/>
                  <a:pt x="160" y="31"/>
                </a:cubicBezTo>
                <a:cubicBezTo>
                  <a:pt x="160" y="14"/>
                  <a:pt x="146" y="0"/>
                  <a:pt x="129" y="0"/>
                </a:cubicBezTo>
                <a:close/>
                <a:moveTo>
                  <a:pt x="71" y="100"/>
                </a:moveTo>
                <a:cubicBezTo>
                  <a:pt x="71" y="96"/>
                  <a:pt x="71" y="96"/>
                  <a:pt x="71" y="96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97" y="31"/>
                  <a:pt x="97" y="31"/>
                  <a:pt x="97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100"/>
                  <a:pt x="57" y="100"/>
                  <a:pt x="57" y="100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49" y="143"/>
                  <a:pt x="42" y="147"/>
                  <a:pt x="42" y="152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4" y="148"/>
                  <a:pt x="79" y="144"/>
                  <a:pt x="71" y="142"/>
                </a:cubicBezTo>
                <a:cubicBezTo>
                  <a:pt x="71" y="103"/>
                  <a:pt x="71" y="103"/>
                  <a:pt x="71" y="103"/>
                </a:cubicBezTo>
                <a:lnTo>
                  <a:pt x="71" y="1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116">
            <a:extLst>
              <a:ext uri="{FF2B5EF4-FFF2-40B4-BE49-F238E27FC236}">
                <a16:creationId xmlns:a16="http://schemas.microsoft.com/office/drawing/2014/main" id="{C1D0A57F-3D53-4B1E-8989-E7BE40117E93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4141788"/>
            <a:ext cx="254000" cy="222250"/>
          </a:xfrm>
          <a:custGeom>
            <a:avLst/>
            <a:gdLst>
              <a:gd name="T0" fmla="*/ 116 w 160"/>
              <a:gd name="T1" fmla="*/ 0 h 140"/>
              <a:gd name="T2" fmla="*/ 18 w 160"/>
              <a:gd name="T3" fmla="*/ 0 h 140"/>
              <a:gd name="T4" fmla="*/ 18 w 160"/>
              <a:gd name="T5" fmla="*/ 111 h 140"/>
              <a:gd name="T6" fmla="*/ 130 w 160"/>
              <a:gd name="T7" fmla="*/ 111 h 140"/>
              <a:gd name="T8" fmla="*/ 130 w 160"/>
              <a:gd name="T9" fmla="*/ 82 h 140"/>
              <a:gd name="T10" fmla="*/ 160 w 160"/>
              <a:gd name="T11" fmla="*/ 64 h 140"/>
              <a:gd name="T12" fmla="*/ 160 w 160"/>
              <a:gd name="T13" fmla="*/ 18 h 140"/>
              <a:gd name="T14" fmla="*/ 116 w 160"/>
              <a:gd name="T15" fmla="*/ 0 h 140"/>
              <a:gd name="T16" fmla="*/ 147 w 160"/>
              <a:gd name="T17" fmla="*/ 62 h 140"/>
              <a:gd name="T18" fmla="*/ 130 w 160"/>
              <a:gd name="T19" fmla="*/ 68 h 140"/>
              <a:gd name="T20" fmla="*/ 130 w 160"/>
              <a:gd name="T21" fmla="*/ 15 h 140"/>
              <a:gd name="T22" fmla="*/ 147 w 160"/>
              <a:gd name="T23" fmla="*/ 21 h 140"/>
              <a:gd name="T24" fmla="*/ 147 w 160"/>
              <a:gd name="T25" fmla="*/ 62 h 140"/>
              <a:gd name="T26" fmla="*/ 0 w 160"/>
              <a:gd name="T27" fmla="*/ 129 h 140"/>
              <a:gd name="T28" fmla="*/ 18 w 160"/>
              <a:gd name="T29" fmla="*/ 129 h 140"/>
              <a:gd name="T30" fmla="*/ 18 w 160"/>
              <a:gd name="T31" fmla="*/ 140 h 140"/>
              <a:gd name="T32" fmla="*/ 130 w 160"/>
              <a:gd name="T33" fmla="*/ 140 h 140"/>
              <a:gd name="T34" fmla="*/ 130 w 160"/>
              <a:gd name="T35" fmla="*/ 129 h 140"/>
              <a:gd name="T36" fmla="*/ 147 w 160"/>
              <a:gd name="T37" fmla="*/ 129 h 140"/>
              <a:gd name="T38" fmla="*/ 147 w 160"/>
              <a:gd name="T39" fmla="*/ 118 h 140"/>
              <a:gd name="T40" fmla="*/ 0 w 160"/>
              <a:gd name="T41" fmla="*/ 118 h 140"/>
              <a:gd name="T42" fmla="*/ 0 w 160"/>
              <a:gd name="T43" fmla="*/ 129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40">
                <a:moveTo>
                  <a:pt x="116" y="0"/>
                </a:moveTo>
                <a:cubicBezTo>
                  <a:pt x="18" y="0"/>
                  <a:pt x="18" y="0"/>
                  <a:pt x="18" y="0"/>
                </a:cubicBezTo>
                <a:cubicBezTo>
                  <a:pt x="18" y="111"/>
                  <a:pt x="18" y="111"/>
                  <a:pt x="18" y="111"/>
                </a:cubicBezTo>
                <a:cubicBezTo>
                  <a:pt x="130" y="111"/>
                  <a:pt x="130" y="111"/>
                  <a:pt x="130" y="111"/>
                </a:cubicBezTo>
                <a:cubicBezTo>
                  <a:pt x="130" y="82"/>
                  <a:pt x="130" y="82"/>
                  <a:pt x="130" y="82"/>
                </a:cubicBezTo>
                <a:cubicBezTo>
                  <a:pt x="148" y="80"/>
                  <a:pt x="160" y="73"/>
                  <a:pt x="160" y="64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8"/>
                  <a:pt x="140" y="0"/>
                  <a:pt x="116" y="0"/>
                </a:cubicBezTo>
                <a:close/>
                <a:moveTo>
                  <a:pt x="147" y="62"/>
                </a:moveTo>
                <a:cubicBezTo>
                  <a:pt x="145" y="64"/>
                  <a:pt x="139" y="67"/>
                  <a:pt x="130" y="68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9" y="16"/>
                  <a:pt x="145" y="19"/>
                  <a:pt x="147" y="21"/>
                </a:cubicBezTo>
                <a:lnTo>
                  <a:pt x="147" y="62"/>
                </a:lnTo>
                <a:close/>
                <a:moveTo>
                  <a:pt x="0" y="129"/>
                </a:moveTo>
                <a:cubicBezTo>
                  <a:pt x="18" y="129"/>
                  <a:pt x="18" y="129"/>
                  <a:pt x="18" y="129"/>
                </a:cubicBezTo>
                <a:cubicBezTo>
                  <a:pt x="18" y="140"/>
                  <a:pt x="18" y="140"/>
                  <a:pt x="18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0" y="118"/>
                  <a:pt x="0" y="118"/>
                  <a:pt x="0" y="118"/>
                </a:cubicBezTo>
                <a:lnTo>
                  <a:pt x="0" y="1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117">
            <a:extLst>
              <a:ext uri="{FF2B5EF4-FFF2-40B4-BE49-F238E27FC236}">
                <a16:creationId xmlns:a16="http://schemas.microsoft.com/office/drawing/2014/main" id="{F0185A74-8C43-4999-BE67-C67275468DB2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4125913"/>
            <a:ext cx="254000" cy="254000"/>
          </a:xfrm>
          <a:custGeom>
            <a:avLst/>
            <a:gdLst>
              <a:gd name="T0" fmla="*/ 30 w 160"/>
              <a:gd name="T1" fmla="*/ 95 h 160"/>
              <a:gd name="T2" fmla="*/ 41 w 160"/>
              <a:gd name="T3" fmla="*/ 95 h 160"/>
              <a:gd name="T4" fmla="*/ 41 w 160"/>
              <a:gd name="T5" fmla="*/ 65 h 160"/>
              <a:gd name="T6" fmla="*/ 30 w 160"/>
              <a:gd name="T7" fmla="*/ 65 h 160"/>
              <a:gd name="T8" fmla="*/ 30 w 160"/>
              <a:gd name="T9" fmla="*/ 95 h 160"/>
              <a:gd name="T10" fmla="*/ 80 w 160"/>
              <a:gd name="T11" fmla="*/ 95 h 160"/>
              <a:gd name="T12" fmla="*/ 130 w 160"/>
              <a:gd name="T13" fmla="*/ 95 h 160"/>
              <a:gd name="T14" fmla="*/ 130 w 160"/>
              <a:gd name="T15" fmla="*/ 65 h 160"/>
              <a:gd name="T16" fmla="*/ 111 w 160"/>
              <a:gd name="T17" fmla="*/ 65 h 160"/>
              <a:gd name="T18" fmla="*/ 80 w 160"/>
              <a:gd name="T19" fmla="*/ 95 h 160"/>
              <a:gd name="T20" fmla="*/ 47 w 160"/>
              <a:gd name="T21" fmla="*/ 65 h 160"/>
              <a:gd name="T22" fmla="*/ 47 w 160"/>
              <a:gd name="T23" fmla="*/ 95 h 160"/>
              <a:gd name="T24" fmla="*/ 49 w 160"/>
              <a:gd name="T25" fmla="*/ 95 h 160"/>
              <a:gd name="T26" fmla="*/ 79 w 160"/>
              <a:gd name="T27" fmla="*/ 65 h 160"/>
              <a:gd name="T28" fmla="*/ 47 w 160"/>
              <a:gd name="T29" fmla="*/ 65 h 160"/>
              <a:gd name="T30" fmla="*/ 80 w 160"/>
              <a:gd name="T31" fmla="*/ 0 h 160"/>
              <a:gd name="T32" fmla="*/ 0 w 160"/>
              <a:gd name="T33" fmla="*/ 80 h 160"/>
              <a:gd name="T34" fmla="*/ 80 w 160"/>
              <a:gd name="T35" fmla="*/ 160 h 160"/>
              <a:gd name="T36" fmla="*/ 160 w 160"/>
              <a:gd name="T37" fmla="*/ 80 h 160"/>
              <a:gd name="T38" fmla="*/ 80 w 160"/>
              <a:gd name="T39" fmla="*/ 0 h 160"/>
              <a:gd name="T40" fmla="*/ 13 w 160"/>
              <a:gd name="T41" fmla="*/ 80 h 160"/>
              <a:gd name="T42" fmla="*/ 80 w 160"/>
              <a:gd name="T43" fmla="*/ 13 h 160"/>
              <a:gd name="T44" fmla="*/ 122 w 160"/>
              <a:gd name="T45" fmla="*/ 28 h 160"/>
              <a:gd name="T46" fmla="*/ 90 w 160"/>
              <a:gd name="T47" fmla="*/ 60 h 160"/>
              <a:gd name="T48" fmla="*/ 88 w 160"/>
              <a:gd name="T49" fmla="*/ 63 h 160"/>
              <a:gd name="T50" fmla="*/ 86 w 160"/>
              <a:gd name="T51" fmla="*/ 65 h 160"/>
              <a:gd name="T52" fmla="*/ 55 w 160"/>
              <a:gd name="T53" fmla="*/ 95 h 160"/>
              <a:gd name="T54" fmla="*/ 53 w 160"/>
              <a:gd name="T55" fmla="*/ 98 h 160"/>
              <a:gd name="T56" fmla="*/ 51 w 160"/>
              <a:gd name="T57" fmla="*/ 100 h 160"/>
              <a:gd name="T58" fmla="*/ 28 w 160"/>
              <a:gd name="T59" fmla="*/ 122 h 160"/>
              <a:gd name="T60" fmla="*/ 13 w 160"/>
              <a:gd name="T61" fmla="*/ 80 h 160"/>
              <a:gd name="T62" fmla="*/ 80 w 160"/>
              <a:gd name="T63" fmla="*/ 147 h 160"/>
              <a:gd name="T64" fmla="*/ 38 w 160"/>
              <a:gd name="T65" fmla="*/ 132 h 160"/>
              <a:gd name="T66" fmla="*/ 70 w 160"/>
              <a:gd name="T67" fmla="*/ 100 h 160"/>
              <a:gd name="T68" fmla="*/ 72 w 160"/>
              <a:gd name="T69" fmla="*/ 98 h 160"/>
              <a:gd name="T70" fmla="*/ 74 w 160"/>
              <a:gd name="T71" fmla="*/ 95 h 160"/>
              <a:gd name="T72" fmla="*/ 105 w 160"/>
              <a:gd name="T73" fmla="*/ 65 h 160"/>
              <a:gd name="T74" fmla="*/ 107 w 160"/>
              <a:gd name="T75" fmla="*/ 63 h 160"/>
              <a:gd name="T76" fmla="*/ 109 w 160"/>
              <a:gd name="T77" fmla="*/ 60 h 160"/>
              <a:gd name="T78" fmla="*/ 132 w 160"/>
              <a:gd name="T79" fmla="*/ 38 h 160"/>
              <a:gd name="T80" fmla="*/ 147 w 160"/>
              <a:gd name="T81" fmla="*/ 80 h 160"/>
              <a:gd name="T82" fmla="*/ 80 w 160"/>
              <a:gd name="T83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30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65"/>
                  <a:pt x="41" y="65"/>
                  <a:pt x="41" y="65"/>
                </a:cubicBezTo>
                <a:cubicBezTo>
                  <a:pt x="30" y="65"/>
                  <a:pt x="30" y="65"/>
                  <a:pt x="30" y="65"/>
                </a:cubicBezTo>
                <a:lnTo>
                  <a:pt x="30" y="95"/>
                </a:lnTo>
                <a:close/>
                <a:moveTo>
                  <a:pt x="80" y="95"/>
                </a:moveTo>
                <a:cubicBezTo>
                  <a:pt x="130" y="95"/>
                  <a:pt x="130" y="95"/>
                  <a:pt x="130" y="95"/>
                </a:cubicBezTo>
                <a:cubicBezTo>
                  <a:pt x="130" y="65"/>
                  <a:pt x="130" y="65"/>
                  <a:pt x="130" y="65"/>
                </a:cubicBezTo>
                <a:cubicBezTo>
                  <a:pt x="111" y="65"/>
                  <a:pt x="111" y="65"/>
                  <a:pt x="111" y="65"/>
                </a:cubicBezTo>
                <a:lnTo>
                  <a:pt x="80" y="95"/>
                </a:lnTo>
                <a:close/>
                <a:moveTo>
                  <a:pt x="47" y="65"/>
                </a:moveTo>
                <a:cubicBezTo>
                  <a:pt x="47" y="95"/>
                  <a:pt x="47" y="95"/>
                  <a:pt x="47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79" y="65"/>
                  <a:pt x="79" y="65"/>
                  <a:pt x="79" y="65"/>
                </a:cubicBezTo>
                <a:lnTo>
                  <a:pt x="47" y="65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3" y="80"/>
                </a:moveTo>
                <a:cubicBezTo>
                  <a:pt x="13" y="43"/>
                  <a:pt x="43" y="13"/>
                  <a:pt x="80" y="13"/>
                </a:cubicBezTo>
                <a:cubicBezTo>
                  <a:pt x="96" y="13"/>
                  <a:pt x="111" y="19"/>
                  <a:pt x="122" y="28"/>
                </a:cubicBezTo>
                <a:cubicBezTo>
                  <a:pt x="90" y="60"/>
                  <a:pt x="90" y="60"/>
                  <a:pt x="90" y="60"/>
                </a:cubicBezTo>
                <a:cubicBezTo>
                  <a:pt x="88" y="63"/>
                  <a:pt x="88" y="63"/>
                  <a:pt x="88" y="63"/>
                </a:cubicBezTo>
                <a:cubicBezTo>
                  <a:pt x="86" y="65"/>
                  <a:pt x="86" y="65"/>
                  <a:pt x="86" y="65"/>
                </a:cubicBezTo>
                <a:cubicBezTo>
                  <a:pt x="55" y="95"/>
                  <a:pt x="55" y="95"/>
                  <a:pt x="55" y="95"/>
                </a:cubicBezTo>
                <a:cubicBezTo>
                  <a:pt x="53" y="98"/>
                  <a:pt x="53" y="98"/>
                  <a:pt x="53" y="98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19" y="111"/>
                  <a:pt x="13" y="96"/>
                  <a:pt x="13" y="80"/>
                </a:cubicBezTo>
                <a:close/>
                <a:moveTo>
                  <a:pt x="80" y="147"/>
                </a:moveTo>
                <a:cubicBezTo>
                  <a:pt x="64" y="147"/>
                  <a:pt x="49" y="141"/>
                  <a:pt x="38" y="132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72" y="98"/>
                  <a:pt x="72" y="98"/>
                  <a:pt x="72" y="98"/>
                </a:cubicBezTo>
                <a:cubicBezTo>
                  <a:pt x="74" y="95"/>
                  <a:pt x="74" y="95"/>
                  <a:pt x="74" y="95"/>
                </a:cubicBezTo>
                <a:cubicBezTo>
                  <a:pt x="105" y="65"/>
                  <a:pt x="105" y="65"/>
                  <a:pt x="105" y="65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9" y="60"/>
                  <a:pt x="109" y="60"/>
                  <a:pt x="109" y="60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41" y="49"/>
                  <a:pt x="147" y="64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118">
            <a:extLst>
              <a:ext uri="{FF2B5EF4-FFF2-40B4-BE49-F238E27FC236}">
                <a16:creationId xmlns:a16="http://schemas.microsoft.com/office/drawing/2014/main" id="{89101BF8-0A06-4DBA-811C-F5A99FAA874E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3575050"/>
            <a:ext cx="254000" cy="254000"/>
          </a:xfrm>
          <a:custGeom>
            <a:avLst/>
            <a:gdLst>
              <a:gd name="T0" fmla="*/ 0 w 160"/>
              <a:gd name="T1" fmla="*/ 80 h 160"/>
              <a:gd name="T2" fmla="*/ 160 w 160"/>
              <a:gd name="T3" fmla="*/ 80 h 160"/>
              <a:gd name="T4" fmla="*/ 108 w 160"/>
              <a:gd name="T5" fmla="*/ 141 h 160"/>
              <a:gd name="T6" fmla="*/ 118 w 160"/>
              <a:gd name="T7" fmla="*/ 118 h 160"/>
              <a:gd name="T8" fmla="*/ 141 w 160"/>
              <a:gd name="T9" fmla="*/ 108 h 160"/>
              <a:gd name="T10" fmla="*/ 19 w 160"/>
              <a:gd name="T11" fmla="*/ 108 h 160"/>
              <a:gd name="T12" fmla="*/ 42 w 160"/>
              <a:gd name="T13" fmla="*/ 118 h 160"/>
              <a:gd name="T14" fmla="*/ 52 w 160"/>
              <a:gd name="T15" fmla="*/ 141 h 160"/>
              <a:gd name="T16" fmla="*/ 52 w 160"/>
              <a:gd name="T17" fmla="*/ 19 h 160"/>
              <a:gd name="T18" fmla="*/ 42 w 160"/>
              <a:gd name="T19" fmla="*/ 42 h 160"/>
              <a:gd name="T20" fmla="*/ 19 w 160"/>
              <a:gd name="T21" fmla="*/ 52 h 160"/>
              <a:gd name="T22" fmla="*/ 146 w 160"/>
              <a:gd name="T23" fmla="*/ 74 h 160"/>
              <a:gd name="T24" fmla="*/ 121 w 160"/>
              <a:gd name="T25" fmla="*/ 57 h 160"/>
              <a:gd name="T26" fmla="*/ 121 w 160"/>
              <a:gd name="T27" fmla="*/ 104 h 160"/>
              <a:gd name="T28" fmla="*/ 146 w 160"/>
              <a:gd name="T29" fmla="*/ 87 h 160"/>
              <a:gd name="T30" fmla="*/ 15 w 160"/>
              <a:gd name="T31" fmla="*/ 87 h 160"/>
              <a:gd name="T32" fmla="*/ 39 w 160"/>
              <a:gd name="T33" fmla="*/ 104 h 160"/>
              <a:gd name="T34" fmla="*/ 39 w 160"/>
              <a:gd name="T35" fmla="*/ 57 h 160"/>
              <a:gd name="T36" fmla="*/ 15 w 160"/>
              <a:gd name="T37" fmla="*/ 74 h 160"/>
              <a:gd name="T38" fmla="*/ 110 w 160"/>
              <a:gd name="T39" fmla="*/ 74 h 160"/>
              <a:gd name="T40" fmla="*/ 87 w 160"/>
              <a:gd name="T41" fmla="*/ 50 h 160"/>
              <a:gd name="T42" fmla="*/ 110 w 160"/>
              <a:gd name="T43" fmla="*/ 74 h 160"/>
              <a:gd name="T44" fmla="*/ 87 w 160"/>
              <a:gd name="T45" fmla="*/ 110 h 160"/>
              <a:gd name="T46" fmla="*/ 110 w 160"/>
              <a:gd name="T47" fmla="*/ 87 h 160"/>
              <a:gd name="T48" fmla="*/ 50 w 160"/>
              <a:gd name="T49" fmla="*/ 87 h 160"/>
              <a:gd name="T50" fmla="*/ 74 w 160"/>
              <a:gd name="T51" fmla="*/ 110 h 160"/>
              <a:gd name="T52" fmla="*/ 50 w 160"/>
              <a:gd name="T53" fmla="*/ 87 h 160"/>
              <a:gd name="T54" fmla="*/ 74 w 160"/>
              <a:gd name="T55" fmla="*/ 50 h 160"/>
              <a:gd name="T56" fmla="*/ 50 w 160"/>
              <a:gd name="T57" fmla="*/ 74 h 160"/>
              <a:gd name="T58" fmla="*/ 87 w 160"/>
              <a:gd name="T59" fmla="*/ 38 h 160"/>
              <a:gd name="T60" fmla="*/ 104 w 160"/>
              <a:gd name="T61" fmla="*/ 39 h 160"/>
              <a:gd name="T62" fmla="*/ 74 w 160"/>
              <a:gd name="T63" fmla="*/ 15 h 160"/>
              <a:gd name="T64" fmla="*/ 57 w 160"/>
              <a:gd name="T65" fmla="*/ 39 h 160"/>
              <a:gd name="T66" fmla="*/ 74 w 160"/>
              <a:gd name="T67" fmla="*/ 123 h 160"/>
              <a:gd name="T68" fmla="*/ 57 w 160"/>
              <a:gd name="T69" fmla="*/ 121 h 160"/>
              <a:gd name="T70" fmla="*/ 87 w 160"/>
              <a:gd name="T71" fmla="*/ 146 h 160"/>
              <a:gd name="T72" fmla="*/ 104 w 160"/>
              <a:gd name="T73" fmla="*/ 121 h 160"/>
              <a:gd name="T74" fmla="*/ 135 w 160"/>
              <a:gd name="T75" fmla="*/ 49 h 160"/>
              <a:gd name="T76" fmla="*/ 112 w 160"/>
              <a:gd name="T77" fmla="*/ 25 h 160"/>
              <a:gd name="T78" fmla="*/ 141 w 160"/>
              <a:gd name="T79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08" y="141"/>
                </a:moveTo>
                <a:cubicBezTo>
                  <a:pt x="109" y="140"/>
                  <a:pt x="110" y="137"/>
                  <a:pt x="112" y="135"/>
                </a:cubicBezTo>
                <a:cubicBezTo>
                  <a:pt x="114" y="130"/>
                  <a:pt x="116" y="124"/>
                  <a:pt x="118" y="118"/>
                </a:cubicBezTo>
                <a:cubicBezTo>
                  <a:pt x="124" y="116"/>
                  <a:pt x="130" y="114"/>
                  <a:pt x="135" y="112"/>
                </a:cubicBezTo>
                <a:cubicBezTo>
                  <a:pt x="137" y="110"/>
                  <a:pt x="140" y="109"/>
                  <a:pt x="141" y="108"/>
                </a:cubicBezTo>
                <a:cubicBezTo>
                  <a:pt x="135" y="123"/>
                  <a:pt x="123" y="135"/>
                  <a:pt x="108" y="141"/>
                </a:cubicBezTo>
                <a:close/>
                <a:moveTo>
                  <a:pt x="19" y="108"/>
                </a:moveTo>
                <a:cubicBezTo>
                  <a:pt x="21" y="109"/>
                  <a:pt x="23" y="110"/>
                  <a:pt x="25" y="112"/>
                </a:cubicBezTo>
                <a:cubicBezTo>
                  <a:pt x="30" y="114"/>
                  <a:pt x="36" y="116"/>
                  <a:pt x="42" y="118"/>
                </a:cubicBezTo>
                <a:cubicBezTo>
                  <a:pt x="44" y="124"/>
                  <a:pt x="46" y="130"/>
                  <a:pt x="49" y="135"/>
                </a:cubicBezTo>
                <a:cubicBezTo>
                  <a:pt x="50" y="137"/>
                  <a:pt x="51" y="140"/>
                  <a:pt x="52" y="141"/>
                </a:cubicBezTo>
                <a:cubicBezTo>
                  <a:pt x="38" y="135"/>
                  <a:pt x="26" y="123"/>
                  <a:pt x="19" y="108"/>
                </a:cubicBezTo>
                <a:close/>
                <a:moveTo>
                  <a:pt x="52" y="19"/>
                </a:moveTo>
                <a:cubicBezTo>
                  <a:pt x="51" y="21"/>
                  <a:pt x="50" y="23"/>
                  <a:pt x="49" y="25"/>
                </a:cubicBezTo>
                <a:cubicBezTo>
                  <a:pt x="46" y="30"/>
                  <a:pt x="44" y="36"/>
                  <a:pt x="42" y="42"/>
                </a:cubicBezTo>
                <a:cubicBezTo>
                  <a:pt x="36" y="44"/>
                  <a:pt x="30" y="46"/>
                  <a:pt x="25" y="49"/>
                </a:cubicBezTo>
                <a:cubicBezTo>
                  <a:pt x="23" y="50"/>
                  <a:pt x="21" y="51"/>
                  <a:pt x="19" y="52"/>
                </a:cubicBezTo>
                <a:cubicBezTo>
                  <a:pt x="26" y="38"/>
                  <a:pt x="38" y="26"/>
                  <a:pt x="52" y="19"/>
                </a:cubicBezTo>
                <a:close/>
                <a:moveTo>
                  <a:pt x="146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68"/>
                  <a:pt x="122" y="62"/>
                  <a:pt x="121" y="57"/>
                </a:cubicBezTo>
                <a:cubicBezTo>
                  <a:pt x="133" y="61"/>
                  <a:pt x="142" y="67"/>
                  <a:pt x="146" y="74"/>
                </a:cubicBezTo>
                <a:close/>
                <a:moveTo>
                  <a:pt x="121" y="104"/>
                </a:moveTo>
                <a:cubicBezTo>
                  <a:pt x="122" y="98"/>
                  <a:pt x="123" y="92"/>
                  <a:pt x="123" y="87"/>
                </a:cubicBezTo>
                <a:cubicBezTo>
                  <a:pt x="146" y="87"/>
                  <a:pt x="146" y="87"/>
                  <a:pt x="146" y="87"/>
                </a:cubicBezTo>
                <a:cubicBezTo>
                  <a:pt x="142" y="93"/>
                  <a:pt x="133" y="99"/>
                  <a:pt x="121" y="104"/>
                </a:cubicBezTo>
                <a:close/>
                <a:moveTo>
                  <a:pt x="15" y="87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92"/>
                  <a:pt x="38" y="98"/>
                  <a:pt x="39" y="104"/>
                </a:cubicBezTo>
                <a:cubicBezTo>
                  <a:pt x="27" y="99"/>
                  <a:pt x="18" y="93"/>
                  <a:pt x="15" y="87"/>
                </a:cubicBezTo>
                <a:close/>
                <a:moveTo>
                  <a:pt x="39" y="57"/>
                </a:moveTo>
                <a:cubicBezTo>
                  <a:pt x="38" y="62"/>
                  <a:pt x="38" y="68"/>
                  <a:pt x="38" y="74"/>
                </a:cubicBezTo>
                <a:cubicBezTo>
                  <a:pt x="15" y="74"/>
                  <a:pt x="15" y="74"/>
                  <a:pt x="15" y="74"/>
                </a:cubicBezTo>
                <a:cubicBezTo>
                  <a:pt x="18" y="67"/>
                  <a:pt x="27" y="61"/>
                  <a:pt x="39" y="57"/>
                </a:cubicBezTo>
                <a:close/>
                <a:moveTo>
                  <a:pt x="110" y="74"/>
                </a:moveTo>
                <a:cubicBezTo>
                  <a:pt x="87" y="74"/>
                  <a:pt x="87" y="74"/>
                  <a:pt x="87" y="74"/>
                </a:cubicBezTo>
                <a:cubicBezTo>
                  <a:pt x="87" y="50"/>
                  <a:pt x="87" y="50"/>
                  <a:pt x="87" y="50"/>
                </a:cubicBezTo>
                <a:cubicBezTo>
                  <a:pt x="94" y="51"/>
                  <a:pt x="101" y="52"/>
                  <a:pt x="107" y="53"/>
                </a:cubicBezTo>
                <a:cubicBezTo>
                  <a:pt x="109" y="59"/>
                  <a:pt x="110" y="67"/>
                  <a:pt x="110" y="74"/>
                </a:cubicBezTo>
                <a:close/>
                <a:moveTo>
                  <a:pt x="107" y="107"/>
                </a:moveTo>
                <a:cubicBezTo>
                  <a:pt x="101" y="109"/>
                  <a:pt x="94" y="110"/>
                  <a:pt x="87" y="110"/>
                </a:cubicBezTo>
                <a:cubicBezTo>
                  <a:pt x="87" y="87"/>
                  <a:pt x="87" y="87"/>
                  <a:pt x="87" y="87"/>
                </a:cubicBezTo>
                <a:cubicBezTo>
                  <a:pt x="110" y="87"/>
                  <a:pt x="110" y="87"/>
                  <a:pt x="110" y="87"/>
                </a:cubicBezTo>
                <a:cubicBezTo>
                  <a:pt x="110" y="94"/>
                  <a:pt x="109" y="101"/>
                  <a:pt x="107" y="107"/>
                </a:cubicBezTo>
                <a:close/>
                <a:moveTo>
                  <a:pt x="50" y="87"/>
                </a:moveTo>
                <a:cubicBezTo>
                  <a:pt x="74" y="87"/>
                  <a:pt x="74" y="87"/>
                  <a:pt x="74" y="87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67" y="110"/>
                  <a:pt x="59" y="109"/>
                  <a:pt x="53" y="107"/>
                </a:cubicBezTo>
                <a:cubicBezTo>
                  <a:pt x="52" y="101"/>
                  <a:pt x="51" y="94"/>
                  <a:pt x="50" y="87"/>
                </a:cubicBezTo>
                <a:close/>
                <a:moveTo>
                  <a:pt x="53" y="53"/>
                </a:moveTo>
                <a:cubicBezTo>
                  <a:pt x="59" y="52"/>
                  <a:pt x="67" y="51"/>
                  <a:pt x="74" y="50"/>
                </a:cubicBezTo>
                <a:cubicBezTo>
                  <a:pt x="74" y="74"/>
                  <a:pt x="74" y="74"/>
                  <a:pt x="74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51" y="67"/>
                  <a:pt x="52" y="59"/>
                  <a:pt x="53" y="53"/>
                </a:cubicBezTo>
                <a:close/>
                <a:moveTo>
                  <a:pt x="87" y="38"/>
                </a:moveTo>
                <a:cubicBezTo>
                  <a:pt x="87" y="15"/>
                  <a:pt x="87" y="15"/>
                  <a:pt x="87" y="15"/>
                </a:cubicBezTo>
                <a:cubicBezTo>
                  <a:pt x="93" y="18"/>
                  <a:pt x="99" y="27"/>
                  <a:pt x="104" y="39"/>
                </a:cubicBezTo>
                <a:cubicBezTo>
                  <a:pt x="98" y="38"/>
                  <a:pt x="92" y="38"/>
                  <a:pt x="87" y="38"/>
                </a:cubicBezTo>
                <a:close/>
                <a:moveTo>
                  <a:pt x="74" y="15"/>
                </a:moveTo>
                <a:cubicBezTo>
                  <a:pt x="74" y="38"/>
                  <a:pt x="74" y="38"/>
                  <a:pt x="74" y="38"/>
                </a:cubicBezTo>
                <a:cubicBezTo>
                  <a:pt x="68" y="38"/>
                  <a:pt x="62" y="38"/>
                  <a:pt x="57" y="39"/>
                </a:cubicBezTo>
                <a:cubicBezTo>
                  <a:pt x="61" y="27"/>
                  <a:pt x="67" y="18"/>
                  <a:pt x="74" y="15"/>
                </a:cubicBezTo>
                <a:close/>
                <a:moveTo>
                  <a:pt x="74" y="123"/>
                </a:moveTo>
                <a:cubicBezTo>
                  <a:pt x="74" y="146"/>
                  <a:pt x="74" y="146"/>
                  <a:pt x="74" y="146"/>
                </a:cubicBezTo>
                <a:cubicBezTo>
                  <a:pt x="67" y="142"/>
                  <a:pt x="61" y="133"/>
                  <a:pt x="57" y="121"/>
                </a:cubicBezTo>
                <a:cubicBezTo>
                  <a:pt x="62" y="122"/>
                  <a:pt x="68" y="123"/>
                  <a:pt x="74" y="123"/>
                </a:cubicBezTo>
                <a:close/>
                <a:moveTo>
                  <a:pt x="87" y="146"/>
                </a:moveTo>
                <a:cubicBezTo>
                  <a:pt x="87" y="123"/>
                  <a:pt x="87" y="123"/>
                  <a:pt x="87" y="123"/>
                </a:cubicBezTo>
                <a:cubicBezTo>
                  <a:pt x="92" y="123"/>
                  <a:pt x="98" y="122"/>
                  <a:pt x="104" y="121"/>
                </a:cubicBezTo>
                <a:cubicBezTo>
                  <a:pt x="99" y="133"/>
                  <a:pt x="93" y="142"/>
                  <a:pt x="87" y="146"/>
                </a:cubicBezTo>
                <a:close/>
                <a:moveTo>
                  <a:pt x="135" y="49"/>
                </a:moveTo>
                <a:cubicBezTo>
                  <a:pt x="130" y="46"/>
                  <a:pt x="124" y="44"/>
                  <a:pt x="118" y="42"/>
                </a:cubicBezTo>
                <a:cubicBezTo>
                  <a:pt x="116" y="36"/>
                  <a:pt x="114" y="30"/>
                  <a:pt x="112" y="25"/>
                </a:cubicBezTo>
                <a:cubicBezTo>
                  <a:pt x="110" y="23"/>
                  <a:pt x="109" y="21"/>
                  <a:pt x="108" y="19"/>
                </a:cubicBezTo>
                <a:cubicBezTo>
                  <a:pt x="123" y="26"/>
                  <a:pt x="135" y="38"/>
                  <a:pt x="141" y="52"/>
                </a:cubicBezTo>
                <a:cubicBezTo>
                  <a:pt x="140" y="51"/>
                  <a:pt x="137" y="50"/>
                  <a:pt x="135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119">
            <a:extLst>
              <a:ext uri="{FF2B5EF4-FFF2-40B4-BE49-F238E27FC236}">
                <a16:creationId xmlns:a16="http://schemas.microsoft.com/office/drawing/2014/main" id="{DCF32179-9A6E-4731-839C-8E45A8481809}"/>
              </a:ext>
            </a:extLst>
          </p:cNvPr>
          <p:cNvSpPr>
            <a:spLocks/>
          </p:cNvSpPr>
          <p:nvPr/>
        </p:nvSpPr>
        <p:spPr bwMode="auto">
          <a:xfrm>
            <a:off x="9551988" y="3024188"/>
            <a:ext cx="246063" cy="254000"/>
          </a:xfrm>
          <a:custGeom>
            <a:avLst/>
            <a:gdLst>
              <a:gd name="T0" fmla="*/ 78 w 155"/>
              <a:gd name="T1" fmla="*/ 0 h 160"/>
              <a:gd name="T2" fmla="*/ 60 w 155"/>
              <a:gd name="T3" fmla="*/ 35 h 160"/>
              <a:gd name="T4" fmla="*/ 60 w 155"/>
              <a:gd name="T5" fmla="*/ 59 h 160"/>
              <a:gd name="T6" fmla="*/ 0 w 155"/>
              <a:gd name="T7" fmla="*/ 85 h 160"/>
              <a:gd name="T8" fmla="*/ 0 w 155"/>
              <a:gd name="T9" fmla="*/ 102 h 160"/>
              <a:gd name="T10" fmla="*/ 60 w 155"/>
              <a:gd name="T11" fmla="*/ 90 h 160"/>
              <a:gd name="T12" fmla="*/ 60 w 155"/>
              <a:gd name="T13" fmla="*/ 124 h 160"/>
              <a:gd name="T14" fmla="*/ 34 w 155"/>
              <a:gd name="T15" fmla="*/ 143 h 160"/>
              <a:gd name="T16" fmla="*/ 34 w 155"/>
              <a:gd name="T17" fmla="*/ 160 h 160"/>
              <a:gd name="T18" fmla="*/ 78 w 155"/>
              <a:gd name="T19" fmla="*/ 145 h 160"/>
              <a:gd name="T20" fmla="*/ 120 w 155"/>
              <a:gd name="T21" fmla="*/ 160 h 160"/>
              <a:gd name="T22" fmla="*/ 120 w 155"/>
              <a:gd name="T23" fmla="*/ 143 h 160"/>
              <a:gd name="T24" fmla="*/ 95 w 155"/>
              <a:gd name="T25" fmla="*/ 125 h 160"/>
              <a:gd name="T26" fmla="*/ 95 w 155"/>
              <a:gd name="T27" fmla="*/ 90 h 160"/>
              <a:gd name="T28" fmla="*/ 155 w 155"/>
              <a:gd name="T29" fmla="*/ 102 h 160"/>
              <a:gd name="T30" fmla="*/ 155 w 155"/>
              <a:gd name="T31" fmla="*/ 85 h 160"/>
              <a:gd name="T32" fmla="*/ 95 w 155"/>
              <a:gd name="T33" fmla="*/ 59 h 160"/>
              <a:gd name="T34" fmla="*/ 95 w 155"/>
              <a:gd name="T35" fmla="*/ 35 h 160"/>
              <a:gd name="T36" fmla="*/ 78 w 155"/>
              <a:gd name="T3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5" h="160">
                <a:moveTo>
                  <a:pt x="78" y="0"/>
                </a:moveTo>
                <a:cubicBezTo>
                  <a:pt x="68" y="0"/>
                  <a:pt x="60" y="25"/>
                  <a:pt x="60" y="35"/>
                </a:cubicBezTo>
                <a:cubicBezTo>
                  <a:pt x="60" y="59"/>
                  <a:pt x="60" y="59"/>
                  <a:pt x="60" y="59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102"/>
                  <a:pt x="0" y="102"/>
                  <a:pt x="0" y="102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78" y="145"/>
                  <a:pt x="78" y="145"/>
                  <a:pt x="78" y="145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95" y="125"/>
                  <a:pt x="95" y="125"/>
                  <a:pt x="95" y="125"/>
                </a:cubicBezTo>
                <a:cubicBezTo>
                  <a:pt x="95" y="90"/>
                  <a:pt x="95" y="90"/>
                  <a:pt x="95" y="90"/>
                </a:cubicBezTo>
                <a:cubicBezTo>
                  <a:pt x="155" y="102"/>
                  <a:pt x="155" y="102"/>
                  <a:pt x="155" y="102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95" y="59"/>
                  <a:pt x="95" y="59"/>
                  <a:pt x="95" y="59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25"/>
                  <a:pt x="87" y="0"/>
                  <a:pt x="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120">
            <a:extLst>
              <a:ext uri="{FF2B5EF4-FFF2-40B4-BE49-F238E27FC236}">
                <a16:creationId xmlns:a16="http://schemas.microsoft.com/office/drawing/2014/main" id="{0FD078B4-EFD7-488B-9152-95010C87E443}"/>
              </a:ext>
            </a:extLst>
          </p:cNvPr>
          <p:cNvSpPr>
            <a:spLocks/>
          </p:cNvSpPr>
          <p:nvPr/>
        </p:nvSpPr>
        <p:spPr bwMode="auto">
          <a:xfrm>
            <a:off x="11252201" y="3024188"/>
            <a:ext cx="146050" cy="254000"/>
          </a:xfrm>
          <a:custGeom>
            <a:avLst/>
            <a:gdLst>
              <a:gd name="T0" fmla="*/ 83 w 92"/>
              <a:gd name="T1" fmla="*/ 60 h 160"/>
              <a:gd name="T2" fmla="*/ 63 w 92"/>
              <a:gd name="T3" fmla="*/ 60 h 160"/>
              <a:gd name="T4" fmla="*/ 92 w 92"/>
              <a:gd name="T5" fmla="*/ 0 h 160"/>
              <a:gd name="T6" fmla="*/ 50 w 92"/>
              <a:gd name="T7" fmla="*/ 0 h 160"/>
              <a:gd name="T8" fmla="*/ 6 w 92"/>
              <a:gd name="T9" fmla="*/ 89 h 160"/>
              <a:gd name="T10" fmla="*/ 29 w 92"/>
              <a:gd name="T11" fmla="*/ 89 h 160"/>
              <a:gd name="T12" fmla="*/ 0 w 92"/>
              <a:gd name="T13" fmla="*/ 160 h 160"/>
              <a:gd name="T14" fmla="*/ 83 w 92"/>
              <a:gd name="T15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2" h="160">
                <a:moveTo>
                  <a:pt x="83" y="60"/>
                </a:moveTo>
                <a:lnTo>
                  <a:pt x="63" y="60"/>
                </a:lnTo>
                <a:lnTo>
                  <a:pt x="92" y="0"/>
                </a:lnTo>
                <a:lnTo>
                  <a:pt x="50" y="0"/>
                </a:lnTo>
                <a:lnTo>
                  <a:pt x="6" y="89"/>
                </a:lnTo>
                <a:lnTo>
                  <a:pt x="29" y="89"/>
                </a:lnTo>
                <a:lnTo>
                  <a:pt x="0" y="160"/>
                </a:lnTo>
                <a:lnTo>
                  <a:pt x="83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Freeform 121">
            <a:extLst>
              <a:ext uri="{FF2B5EF4-FFF2-40B4-BE49-F238E27FC236}">
                <a16:creationId xmlns:a16="http://schemas.microsoft.com/office/drawing/2014/main" id="{F5E3C44F-20F0-452F-9754-DB0A1545D9A7}"/>
              </a:ext>
            </a:extLst>
          </p:cNvPr>
          <p:cNvSpPr>
            <a:spLocks noEditPoints="1"/>
          </p:cNvSpPr>
          <p:nvPr/>
        </p:nvSpPr>
        <p:spPr bwMode="auto">
          <a:xfrm>
            <a:off x="2386013" y="4125913"/>
            <a:ext cx="266700" cy="250825"/>
          </a:xfrm>
          <a:custGeom>
            <a:avLst/>
            <a:gdLst>
              <a:gd name="T0" fmla="*/ 140 w 168"/>
              <a:gd name="T1" fmla="*/ 114 h 158"/>
              <a:gd name="T2" fmla="*/ 103 w 168"/>
              <a:gd name="T3" fmla="*/ 114 h 158"/>
              <a:gd name="T4" fmla="*/ 103 w 168"/>
              <a:gd name="T5" fmla="*/ 103 h 158"/>
              <a:gd name="T6" fmla="*/ 93 w 168"/>
              <a:gd name="T7" fmla="*/ 117 h 158"/>
              <a:gd name="T8" fmla="*/ 82 w 168"/>
              <a:gd name="T9" fmla="*/ 131 h 158"/>
              <a:gd name="T10" fmla="*/ 93 w 168"/>
              <a:gd name="T11" fmla="*/ 145 h 158"/>
              <a:gd name="T12" fmla="*/ 103 w 168"/>
              <a:gd name="T13" fmla="*/ 158 h 158"/>
              <a:gd name="T14" fmla="*/ 103 w 168"/>
              <a:gd name="T15" fmla="*/ 151 h 158"/>
              <a:gd name="T16" fmla="*/ 123 w 168"/>
              <a:gd name="T17" fmla="*/ 150 h 158"/>
              <a:gd name="T18" fmla="*/ 144 w 168"/>
              <a:gd name="T19" fmla="*/ 142 h 158"/>
              <a:gd name="T20" fmla="*/ 163 w 168"/>
              <a:gd name="T21" fmla="*/ 106 h 158"/>
              <a:gd name="T22" fmla="*/ 140 w 168"/>
              <a:gd name="T23" fmla="*/ 114 h 158"/>
              <a:gd name="T24" fmla="*/ 134 w 168"/>
              <a:gd name="T25" fmla="*/ 108 h 158"/>
              <a:gd name="T26" fmla="*/ 155 w 168"/>
              <a:gd name="T27" fmla="*/ 104 h 158"/>
              <a:gd name="T28" fmla="*/ 161 w 168"/>
              <a:gd name="T29" fmla="*/ 81 h 158"/>
              <a:gd name="T30" fmla="*/ 150 w 168"/>
              <a:gd name="T31" fmla="*/ 62 h 158"/>
              <a:gd name="T32" fmla="*/ 118 w 168"/>
              <a:gd name="T33" fmla="*/ 81 h 158"/>
              <a:gd name="T34" fmla="*/ 134 w 168"/>
              <a:gd name="T35" fmla="*/ 108 h 158"/>
              <a:gd name="T36" fmla="*/ 49 w 168"/>
              <a:gd name="T37" fmla="*/ 82 h 158"/>
              <a:gd name="T38" fmla="*/ 59 w 168"/>
              <a:gd name="T39" fmla="*/ 88 h 158"/>
              <a:gd name="T40" fmla="*/ 52 w 168"/>
              <a:gd name="T41" fmla="*/ 72 h 158"/>
              <a:gd name="T42" fmla="*/ 46 w 168"/>
              <a:gd name="T43" fmla="*/ 56 h 158"/>
              <a:gd name="T44" fmla="*/ 28 w 168"/>
              <a:gd name="T45" fmla="*/ 57 h 158"/>
              <a:gd name="T46" fmla="*/ 11 w 168"/>
              <a:gd name="T47" fmla="*/ 59 h 158"/>
              <a:gd name="T48" fmla="*/ 18 w 168"/>
              <a:gd name="T49" fmla="*/ 63 h 158"/>
              <a:gd name="T50" fmla="*/ 8 w 168"/>
              <a:gd name="T51" fmla="*/ 80 h 158"/>
              <a:gd name="T52" fmla="*/ 4 w 168"/>
              <a:gd name="T53" fmla="*/ 103 h 158"/>
              <a:gd name="T54" fmla="*/ 25 w 168"/>
              <a:gd name="T55" fmla="*/ 138 h 158"/>
              <a:gd name="T56" fmla="*/ 30 w 168"/>
              <a:gd name="T57" fmla="*/ 113 h 158"/>
              <a:gd name="T58" fmla="*/ 49 w 168"/>
              <a:gd name="T59" fmla="*/ 82 h 158"/>
              <a:gd name="T60" fmla="*/ 30 w 168"/>
              <a:gd name="T61" fmla="*/ 133 h 158"/>
              <a:gd name="T62" fmla="*/ 47 w 168"/>
              <a:gd name="T63" fmla="*/ 149 h 158"/>
              <a:gd name="T64" fmla="*/ 69 w 168"/>
              <a:gd name="T65" fmla="*/ 150 h 158"/>
              <a:gd name="T66" fmla="*/ 70 w 168"/>
              <a:gd name="T67" fmla="*/ 114 h 158"/>
              <a:gd name="T68" fmla="*/ 38 w 168"/>
              <a:gd name="T69" fmla="*/ 113 h 158"/>
              <a:gd name="T70" fmla="*/ 30 w 168"/>
              <a:gd name="T71" fmla="*/ 133 h 158"/>
              <a:gd name="T72" fmla="*/ 84 w 168"/>
              <a:gd name="T73" fmla="*/ 18 h 158"/>
              <a:gd name="T74" fmla="*/ 101 w 168"/>
              <a:gd name="T75" fmla="*/ 51 h 158"/>
              <a:gd name="T76" fmla="*/ 91 w 168"/>
              <a:gd name="T77" fmla="*/ 56 h 158"/>
              <a:gd name="T78" fmla="*/ 109 w 168"/>
              <a:gd name="T79" fmla="*/ 59 h 158"/>
              <a:gd name="T80" fmla="*/ 126 w 168"/>
              <a:gd name="T81" fmla="*/ 61 h 158"/>
              <a:gd name="T82" fmla="*/ 133 w 168"/>
              <a:gd name="T83" fmla="*/ 46 h 158"/>
              <a:gd name="T84" fmla="*/ 140 w 168"/>
              <a:gd name="T85" fmla="*/ 30 h 158"/>
              <a:gd name="T86" fmla="*/ 133 w 168"/>
              <a:gd name="T87" fmla="*/ 33 h 158"/>
              <a:gd name="T88" fmla="*/ 123 w 168"/>
              <a:gd name="T89" fmla="*/ 17 h 158"/>
              <a:gd name="T90" fmla="*/ 106 w 168"/>
              <a:gd name="T91" fmla="*/ 2 h 158"/>
              <a:gd name="T92" fmla="*/ 65 w 168"/>
              <a:gd name="T93" fmla="*/ 2 h 158"/>
              <a:gd name="T94" fmla="*/ 84 w 168"/>
              <a:gd name="T95" fmla="*/ 18 h 158"/>
              <a:gd name="T96" fmla="*/ 67 w 168"/>
              <a:gd name="T97" fmla="*/ 8 h 158"/>
              <a:gd name="T98" fmla="*/ 44 w 168"/>
              <a:gd name="T99" fmla="*/ 14 h 158"/>
              <a:gd name="T100" fmla="*/ 33 w 168"/>
              <a:gd name="T101" fmla="*/ 32 h 158"/>
              <a:gd name="T102" fmla="*/ 64 w 168"/>
              <a:gd name="T103" fmla="*/ 51 h 158"/>
              <a:gd name="T104" fmla="*/ 80 w 168"/>
              <a:gd name="T105" fmla="*/ 25 h 158"/>
              <a:gd name="T106" fmla="*/ 67 w 168"/>
              <a:gd name="T107" fmla="*/ 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8" h="158">
                <a:moveTo>
                  <a:pt x="140" y="114"/>
                </a:moveTo>
                <a:cubicBezTo>
                  <a:pt x="103" y="114"/>
                  <a:pt x="103" y="114"/>
                  <a:pt x="103" y="114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103" y="158"/>
                  <a:pt x="103" y="158"/>
                  <a:pt x="103" y="158"/>
                </a:cubicBezTo>
                <a:cubicBezTo>
                  <a:pt x="103" y="151"/>
                  <a:pt x="103" y="151"/>
                  <a:pt x="103" y="151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40" y="149"/>
                  <a:pt x="144" y="142"/>
                  <a:pt x="144" y="142"/>
                </a:cubicBezTo>
                <a:cubicBezTo>
                  <a:pt x="163" y="106"/>
                  <a:pt x="163" y="106"/>
                  <a:pt x="163" y="106"/>
                </a:cubicBezTo>
                <a:cubicBezTo>
                  <a:pt x="156" y="116"/>
                  <a:pt x="140" y="114"/>
                  <a:pt x="140" y="114"/>
                </a:cubicBezTo>
                <a:close/>
                <a:moveTo>
                  <a:pt x="134" y="108"/>
                </a:moveTo>
                <a:cubicBezTo>
                  <a:pt x="150" y="109"/>
                  <a:pt x="155" y="104"/>
                  <a:pt x="155" y="104"/>
                </a:cubicBezTo>
                <a:cubicBezTo>
                  <a:pt x="168" y="97"/>
                  <a:pt x="161" y="81"/>
                  <a:pt x="161" y="81"/>
                </a:cubicBezTo>
                <a:cubicBezTo>
                  <a:pt x="150" y="62"/>
                  <a:pt x="150" y="62"/>
                  <a:pt x="150" y="62"/>
                </a:cubicBezTo>
                <a:cubicBezTo>
                  <a:pt x="118" y="81"/>
                  <a:pt x="118" y="81"/>
                  <a:pt x="118" y="81"/>
                </a:cubicBezTo>
                <a:lnTo>
                  <a:pt x="134" y="108"/>
                </a:lnTo>
                <a:close/>
                <a:moveTo>
                  <a:pt x="49" y="82"/>
                </a:moveTo>
                <a:cubicBezTo>
                  <a:pt x="59" y="88"/>
                  <a:pt x="59" y="88"/>
                  <a:pt x="59" y="88"/>
                </a:cubicBezTo>
                <a:cubicBezTo>
                  <a:pt x="52" y="72"/>
                  <a:pt x="52" y="72"/>
                  <a:pt x="52" y="72"/>
                </a:cubicBezTo>
                <a:cubicBezTo>
                  <a:pt x="46" y="56"/>
                  <a:pt x="46" y="56"/>
                  <a:pt x="46" y="56"/>
                </a:cubicBezTo>
                <a:cubicBezTo>
                  <a:pt x="28" y="57"/>
                  <a:pt x="28" y="57"/>
                  <a:pt x="28" y="57"/>
                </a:cubicBezTo>
                <a:cubicBezTo>
                  <a:pt x="11" y="59"/>
                  <a:pt x="11" y="59"/>
                  <a:pt x="11" y="59"/>
                </a:cubicBezTo>
                <a:cubicBezTo>
                  <a:pt x="18" y="63"/>
                  <a:pt x="18" y="63"/>
                  <a:pt x="18" y="63"/>
                </a:cubicBezTo>
                <a:cubicBezTo>
                  <a:pt x="8" y="80"/>
                  <a:pt x="8" y="80"/>
                  <a:pt x="8" y="80"/>
                </a:cubicBezTo>
                <a:cubicBezTo>
                  <a:pt x="0" y="96"/>
                  <a:pt x="4" y="103"/>
                  <a:pt x="4" y="103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0" y="127"/>
                  <a:pt x="30" y="113"/>
                  <a:pt x="30" y="113"/>
                </a:cubicBezTo>
                <a:lnTo>
                  <a:pt x="49" y="82"/>
                </a:lnTo>
                <a:close/>
                <a:moveTo>
                  <a:pt x="30" y="133"/>
                </a:moveTo>
                <a:cubicBezTo>
                  <a:pt x="30" y="147"/>
                  <a:pt x="47" y="149"/>
                  <a:pt x="47" y="149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29" y="126"/>
                  <a:pt x="30" y="133"/>
                  <a:pt x="30" y="133"/>
                </a:cubicBezTo>
                <a:close/>
                <a:moveTo>
                  <a:pt x="84" y="18"/>
                </a:moveTo>
                <a:cubicBezTo>
                  <a:pt x="101" y="51"/>
                  <a:pt x="101" y="51"/>
                  <a:pt x="101" y="51"/>
                </a:cubicBezTo>
                <a:cubicBezTo>
                  <a:pt x="91" y="56"/>
                  <a:pt x="91" y="56"/>
                  <a:pt x="91" y="56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26" y="61"/>
                  <a:pt x="126" y="61"/>
                  <a:pt x="126" y="61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40" y="30"/>
                  <a:pt x="140" y="30"/>
                  <a:pt x="140" y="30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14" y="2"/>
                  <a:pt x="106" y="2"/>
                  <a:pt x="106" y="2"/>
                </a:cubicBezTo>
                <a:cubicBezTo>
                  <a:pt x="65" y="2"/>
                  <a:pt x="65" y="2"/>
                  <a:pt x="65" y="2"/>
                </a:cubicBezTo>
                <a:cubicBezTo>
                  <a:pt x="77" y="3"/>
                  <a:pt x="84" y="18"/>
                  <a:pt x="84" y="18"/>
                </a:cubicBezTo>
                <a:close/>
                <a:moveTo>
                  <a:pt x="67" y="8"/>
                </a:moveTo>
                <a:cubicBezTo>
                  <a:pt x="55" y="0"/>
                  <a:pt x="44" y="14"/>
                  <a:pt x="44" y="14"/>
                </a:cubicBezTo>
                <a:cubicBezTo>
                  <a:pt x="33" y="32"/>
                  <a:pt x="33" y="32"/>
                  <a:pt x="33" y="32"/>
                </a:cubicBezTo>
                <a:cubicBezTo>
                  <a:pt x="64" y="51"/>
                  <a:pt x="64" y="51"/>
                  <a:pt x="64" y="51"/>
                </a:cubicBezTo>
                <a:cubicBezTo>
                  <a:pt x="80" y="25"/>
                  <a:pt x="80" y="25"/>
                  <a:pt x="80" y="25"/>
                </a:cubicBezTo>
                <a:cubicBezTo>
                  <a:pt x="74" y="10"/>
                  <a:pt x="67" y="8"/>
                  <a:pt x="67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122">
            <a:extLst>
              <a:ext uri="{FF2B5EF4-FFF2-40B4-BE49-F238E27FC236}">
                <a16:creationId xmlns:a16="http://schemas.microsoft.com/office/drawing/2014/main" id="{FCADB235-06AE-43EC-A56F-4881FDB8F3AA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4154488"/>
            <a:ext cx="254000" cy="176213"/>
          </a:xfrm>
          <a:custGeom>
            <a:avLst/>
            <a:gdLst>
              <a:gd name="T0" fmla="*/ 97 w 160"/>
              <a:gd name="T1" fmla="*/ 66 h 111"/>
              <a:gd name="T2" fmla="*/ 86 w 160"/>
              <a:gd name="T3" fmla="*/ 66 h 111"/>
              <a:gd name="T4" fmla="*/ 75 w 160"/>
              <a:gd name="T5" fmla="*/ 66 h 111"/>
              <a:gd name="T6" fmla="*/ 64 w 160"/>
              <a:gd name="T7" fmla="*/ 66 h 111"/>
              <a:gd name="T8" fmla="*/ 58 w 160"/>
              <a:gd name="T9" fmla="*/ 62 h 111"/>
              <a:gd name="T10" fmla="*/ 35 w 160"/>
              <a:gd name="T11" fmla="*/ 94 h 111"/>
              <a:gd name="T12" fmla="*/ 53 w 160"/>
              <a:gd name="T13" fmla="*/ 94 h 111"/>
              <a:gd name="T14" fmla="*/ 58 w 160"/>
              <a:gd name="T15" fmla="*/ 111 h 111"/>
              <a:gd name="T16" fmla="*/ 81 w 160"/>
              <a:gd name="T17" fmla="*/ 79 h 111"/>
              <a:gd name="T18" fmla="*/ 103 w 160"/>
              <a:gd name="T19" fmla="*/ 111 h 111"/>
              <a:gd name="T20" fmla="*/ 109 w 160"/>
              <a:gd name="T21" fmla="*/ 94 h 111"/>
              <a:gd name="T22" fmla="*/ 127 w 160"/>
              <a:gd name="T23" fmla="*/ 94 h 111"/>
              <a:gd name="T24" fmla="*/ 102 w 160"/>
              <a:gd name="T25" fmla="*/ 61 h 111"/>
              <a:gd name="T26" fmla="*/ 97 w 160"/>
              <a:gd name="T27" fmla="*/ 66 h 111"/>
              <a:gd name="T28" fmla="*/ 58 w 160"/>
              <a:gd name="T29" fmla="*/ 33 h 111"/>
              <a:gd name="T30" fmla="*/ 0 w 160"/>
              <a:gd name="T31" fmla="*/ 21 h 111"/>
              <a:gd name="T32" fmla="*/ 0 w 160"/>
              <a:gd name="T33" fmla="*/ 58 h 111"/>
              <a:gd name="T34" fmla="*/ 3 w 160"/>
              <a:gd name="T35" fmla="*/ 64 h 111"/>
              <a:gd name="T36" fmla="*/ 17 w 160"/>
              <a:gd name="T37" fmla="*/ 67 h 111"/>
              <a:gd name="T38" fmla="*/ 58 w 160"/>
              <a:gd name="T39" fmla="*/ 58 h 111"/>
              <a:gd name="T40" fmla="*/ 58 w 160"/>
              <a:gd name="T41" fmla="*/ 33 h 111"/>
              <a:gd name="T42" fmla="*/ 160 w 160"/>
              <a:gd name="T43" fmla="*/ 58 h 111"/>
              <a:gd name="T44" fmla="*/ 160 w 160"/>
              <a:gd name="T45" fmla="*/ 21 h 111"/>
              <a:gd name="T46" fmla="*/ 102 w 160"/>
              <a:gd name="T47" fmla="*/ 32 h 111"/>
              <a:gd name="T48" fmla="*/ 102 w 160"/>
              <a:gd name="T49" fmla="*/ 58 h 111"/>
              <a:gd name="T50" fmla="*/ 143 w 160"/>
              <a:gd name="T51" fmla="*/ 67 h 111"/>
              <a:gd name="T52" fmla="*/ 157 w 160"/>
              <a:gd name="T53" fmla="*/ 64 h 111"/>
              <a:gd name="T54" fmla="*/ 160 w 160"/>
              <a:gd name="T55" fmla="*/ 58 h 111"/>
              <a:gd name="T56" fmla="*/ 64 w 160"/>
              <a:gd name="T57" fmla="*/ 62 h 111"/>
              <a:gd name="T58" fmla="*/ 80 w 160"/>
              <a:gd name="T59" fmla="*/ 62 h 111"/>
              <a:gd name="T60" fmla="*/ 81 w 160"/>
              <a:gd name="T61" fmla="*/ 62 h 111"/>
              <a:gd name="T62" fmla="*/ 97 w 160"/>
              <a:gd name="T63" fmla="*/ 62 h 111"/>
              <a:gd name="T64" fmla="*/ 98 w 160"/>
              <a:gd name="T65" fmla="*/ 60 h 111"/>
              <a:gd name="T66" fmla="*/ 98 w 160"/>
              <a:gd name="T67" fmla="*/ 55 h 111"/>
              <a:gd name="T68" fmla="*/ 98 w 160"/>
              <a:gd name="T69" fmla="*/ 28 h 111"/>
              <a:gd name="T70" fmla="*/ 97 w 160"/>
              <a:gd name="T71" fmla="*/ 26 h 111"/>
              <a:gd name="T72" fmla="*/ 64 w 160"/>
              <a:gd name="T73" fmla="*/ 26 h 111"/>
              <a:gd name="T74" fmla="*/ 62 w 160"/>
              <a:gd name="T75" fmla="*/ 28 h 111"/>
              <a:gd name="T76" fmla="*/ 62 w 160"/>
              <a:gd name="T77" fmla="*/ 56 h 111"/>
              <a:gd name="T78" fmla="*/ 62 w 160"/>
              <a:gd name="T79" fmla="*/ 60 h 111"/>
              <a:gd name="T80" fmla="*/ 64 w 160"/>
              <a:gd name="T81" fmla="*/ 6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11">
                <a:moveTo>
                  <a:pt x="97" y="66"/>
                </a:moveTo>
                <a:cubicBezTo>
                  <a:pt x="86" y="66"/>
                  <a:pt x="86" y="66"/>
                  <a:pt x="86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64" y="66"/>
                  <a:pt x="64" y="66"/>
                  <a:pt x="64" y="66"/>
                </a:cubicBezTo>
                <a:cubicBezTo>
                  <a:pt x="61" y="66"/>
                  <a:pt x="59" y="64"/>
                  <a:pt x="58" y="62"/>
                </a:cubicBezTo>
                <a:cubicBezTo>
                  <a:pt x="35" y="94"/>
                  <a:pt x="35" y="94"/>
                  <a:pt x="35" y="94"/>
                </a:cubicBezTo>
                <a:cubicBezTo>
                  <a:pt x="53" y="94"/>
                  <a:pt x="53" y="94"/>
                  <a:pt x="53" y="94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81" y="79"/>
                  <a:pt x="81" y="79"/>
                  <a:pt x="81" y="79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27" y="94"/>
                  <a:pt x="127" y="94"/>
                  <a:pt x="127" y="94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2" y="64"/>
                  <a:pt x="100" y="66"/>
                  <a:pt x="97" y="66"/>
                </a:cubicBezTo>
                <a:close/>
                <a:moveTo>
                  <a:pt x="58" y="33"/>
                </a:moveTo>
                <a:cubicBezTo>
                  <a:pt x="54" y="28"/>
                  <a:pt x="27" y="0"/>
                  <a:pt x="0" y="21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61"/>
                  <a:pt x="3" y="64"/>
                </a:cubicBezTo>
                <a:cubicBezTo>
                  <a:pt x="5" y="66"/>
                  <a:pt x="10" y="67"/>
                  <a:pt x="17" y="67"/>
                </a:cubicBezTo>
                <a:cubicBezTo>
                  <a:pt x="26" y="67"/>
                  <a:pt x="40" y="63"/>
                  <a:pt x="58" y="58"/>
                </a:cubicBezTo>
                <a:lnTo>
                  <a:pt x="58" y="33"/>
                </a:lnTo>
                <a:close/>
                <a:moveTo>
                  <a:pt x="160" y="58"/>
                </a:moveTo>
                <a:cubicBezTo>
                  <a:pt x="160" y="21"/>
                  <a:pt x="160" y="21"/>
                  <a:pt x="160" y="21"/>
                </a:cubicBezTo>
                <a:cubicBezTo>
                  <a:pt x="134" y="1"/>
                  <a:pt x="108" y="26"/>
                  <a:pt x="102" y="32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20" y="63"/>
                  <a:pt x="134" y="67"/>
                  <a:pt x="143" y="67"/>
                </a:cubicBezTo>
                <a:cubicBezTo>
                  <a:pt x="150" y="67"/>
                  <a:pt x="154" y="66"/>
                  <a:pt x="157" y="64"/>
                </a:cubicBezTo>
                <a:cubicBezTo>
                  <a:pt x="160" y="61"/>
                  <a:pt x="160" y="58"/>
                  <a:pt x="160" y="58"/>
                </a:cubicBezTo>
                <a:close/>
                <a:moveTo>
                  <a:pt x="64" y="62"/>
                </a:moveTo>
                <a:cubicBezTo>
                  <a:pt x="80" y="62"/>
                  <a:pt x="80" y="62"/>
                  <a:pt x="80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97" y="62"/>
                  <a:pt x="97" y="62"/>
                  <a:pt x="97" y="62"/>
                </a:cubicBezTo>
                <a:cubicBezTo>
                  <a:pt x="97" y="62"/>
                  <a:pt x="98" y="61"/>
                  <a:pt x="98" y="60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27"/>
                  <a:pt x="97" y="26"/>
                  <a:pt x="97" y="26"/>
                </a:cubicBezTo>
                <a:cubicBezTo>
                  <a:pt x="64" y="26"/>
                  <a:pt x="64" y="26"/>
                  <a:pt x="64" y="26"/>
                </a:cubicBezTo>
                <a:cubicBezTo>
                  <a:pt x="63" y="26"/>
                  <a:pt x="62" y="27"/>
                  <a:pt x="62" y="28"/>
                </a:cubicBezTo>
                <a:cubicBezTo>
                  <a:pt x="62" y="56"/>
                  <a:pt x="62" y="56"/>
                  <a:pt x="62" y="56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3" y="62"/>
                  <a:pt x="64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123">
            <a:extLst>
              <a:ext uri="{FF2B5EF4-FFF2-40B4-BE49-F238E27FC236}">
                <a16:creationId xmlns:a16="http://schemas.microsoft.com/office/drawing/2014/main" id="{8615B812-DEEC-4F15-BD33-8D9CCEE5424E}"/>
              </a:ext>
            </a:extLst>
          </p:cNvPr>
          <p:cNvSpPr>
            <a:spLocks noEditPoints="1"/>
          </p:cNvSpPr>
          <p:nvPr/>
        </p:nvSpPr>
        <p:spPr bwMode="auto">
          <a:xfrm>
            <a:off x="7375526" y="3575050"/>
            <a:ext cx="195263" cy="254000"/>
          </a:xfrm>
          <a:custGeom>
            <a:avLst/>
            <a:gdLst>
              <a:gd name="T0" fmla="*/ 59 w 123"/>
              <a:gd name="T1" fmla="*/ 70 h 160"/>
              <a:gd name="T2" fmla="*/ 37 w 123"/>
              <a:gd name="T3" fmla="*/ 70 h 160"/>
              <a:gd name="T4" fmla="*/ 37 w 123"/>
              <a:gd name="T5" fmla="*/ 146 h 160"/>
              <a:gd name="T6" fmla="*/ 24 w 123"/>
              <a:gd name="T7" fmla="*/ 146 h 160"/>
              <a:gd name="T8" fmla="*/ 24 w 123"/>
              <a:gd name="T9" fmla="*/ 160 h 160"/>
              <a:gd name="T10" fmla="*/ 71 w 123"/>
              <a:gd name="T11" fmla="*/ 160 h 160"/>
              <a:gd name="T12" fmla="*/ 71 w 123"/>
              <a:gd name="T13" fmla="*/ 146 h 160"/>
              <a:gd name="T14" fmla="*/ 59 w 123"/>
              <a:gd name="T15" fmla="*/ 146 h 160"/>
              <a:gd name="T16" fmla="*/ 59 w 123"/>
              <a:gd name="T17" fmla="*/ 70 h 160"/>
              <a:gd name="T18" fmla="*/ 33 w 123"/>
              <a:gd name="T19" fmla="*/ 19 h 160"/>
              <a:gd name="T20" fmla="*/ 37 w 123"/>
              <a:gd name="T21" fmla="*/ 19 h 160"/>
              <a:gd name="T22" fmla="*/ 37 w 123"/>
              <a:gd name="T23" fmla="*/ 29 h 160"/>
              <a:gd name="T24" fmla="*/ 59 w 123"/>
              <a:gd name="T25" fmla="*/ 29 h 160"/>
              <a:gd name="T26" fmla="*/ 59 w 123"/>
              <a:gd name="T27" fmla="*/ 19 h 160"/>
              <a:gd name="T28" fmla="*/ 63 w 123"/>
              <a:gd name="T29" fmla="*/ 19 h 160"/>
              <a:gd name="T30" fmla="*/ 71 w 123"/>
              <a:gd name="T31" fmla="*/ 9 h 160"/>
              <a:gd name="T32" fmla="*/ 63 w 123"/>
              <a:gd name="T33" fmla="*/ 0 h 160"/>
              <a:gd name="T34" fmla="*/ 33 w 123"/>
              <a:gd name="T35" fmla="*/ 0 h 160"/>
              <a:gd name="T36" fmla="*/ 24 w 123"/>
              <a:gd name="T37" fmla="*/ 9 h 160"/>
              <a:gd name="T38" fmla="*/ 33 w 123"/>
              <a:gd name="T39" fmla="*/ 19 h 160"/>
              <a:gd name="T40" fmla="*/ 123 w 123"/>
              <a:gd name="T41" fmla="*/ 49 h 160"/>
              <a:gd name="T42" fmla="*/ 75 w 123"/>
              <a:gd name="T43" fmla="*/ 22 h 160"/>
              <a:gd name="T44" fmla="*/ 75 w 123"/>
              <a:gd name="T45" fmla="*/ 34 h 160"/>
              <a:gd name="T46" fmla="*/ 59 w 123"/>
              <a:gd name="T47" fmla="*/ 34 h 160"/>
              <a:gd name="T48" fmla="*/ 37 w 123"/>
              <a:gd name="T49" fmla="*/ 34 h 160"/>
              <a:gd name="T50" fmla="*/ 0 w 123"/>
              <a:gd name="T51" fmla="*/ 34 h 160"/>
              <a:gd name="T52" fmla="*/ 0 w 123"/>
              <a:gd name="T53" fmla="*/ 65 h 160"/>
              <a:gd name="T54" fmla="*/ 37 w 123"/>
              <a:gd name="T55" fmla="*/ 65 h 160"/>
              <a:gd name="T56" fmla="*/ 59 w 123"/>
              <a:gd name="T57" fmla="*/ 65 h 160"/>
              <a:gd name="T58" fmla="*/ 75 w 123"/>
              <a:gd name="T59" fmla="*/ 65 h 160"/>
              <a:gd name="T60" fmla="*/ 75 w 123"/>
              <a:gd name="T61" fmla="*/ 75 h 160"/>
              <a:gd name="T62" fmla="*/ 123 w 123"/>
              <a:gd name="T63" fmla="*/ 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3" h="160">
                <a:moveTo>
                  <a:pt x="59" y="70"/>
                </a:moveTo>
                <a:cubicBezTo>
                  <a:pt x="37" y="70"/>
                  <a:pt x="37" y="70"/>
                  <a:pt x="37" y="70"/>
                </a:cubicBezTo>
                <a:cubicBezTo>
                  <a:pt x="37" y="146"/>
                  <a:pt x="37" y="146"/>
                  <a:pt x="37" y="146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59" y="146"/>
                  <a:pt x="59" y="146"/>
                  <a:pt x="59" y="146"/>
                </a:cubicBezTo>
                <a:lnTo>
                  <a:pt x="59" y="70"/>
                </a:lnTo>
                <a:close/>
                <a:moveTo>
                  <a:pt x="33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7" y="29"/>
                  <a:pt x="37" y="29"/>
                  <a:pt x="37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59" y="19"/>
                  <a:pt x="59" y="19"/>
                  <a:pt x="59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8" y="19"/>
                  <a:pt x="71" y="14"/>
                  <a:pt x="71" y="9"/>
                </a:cubicBezTo>
                <a:cubicBezTo>
                  <a:pt x="71" y="4"/>
                  <a:pt x="68" y="0"/>
                  <a:pt x="6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8" y="0"/>
                  <a:pt x="24" y="4"/>
                  <a:pt x="24" y="9"/>
                </a:cubicBezTo>
                <a:cubicBezTo>
                  <a:pt x="24" y="14"/>
                  <a:pt x="28" y="19"/>
                  <a:pt x="33" y="19"/>
                </a:cubicBezTo>
                <a:close/>
                <a:moveTo>
                  <a:pt x="123" y="49"/>
                </a:moveTo>
                <a:cubicBezTo>
                  <a:pt x="75" y="22"/>
                  <a:pt x="75" y="22"/>
                  <a:pt x="75" y="22"/>
                </a:cubicBezTo>
                <a:cubicBezTo>
                  <a:pt x="75" y="34"/>
                  <a:pt x="75" y="34"/>
                  <a:pt x="75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65"/>
                  <a:pt x="0" y="65"/>
                  <a:pt x="0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59" y="65"/>
                  <a:pt x="59" y="65"/>
                  <a:pt x="59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75"/>
                  <a:pt x="75" y="75"/>
                  <a:pt x="75" y="75"/>
                </a:cubicBezTo>
                <a:lnTo>
                  <a:pt x="123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124">
            <a:extLst>
              <a:ext uri="{FF2B5EF4-FFF2-40B4-BE49-F238E27FC236}">
                <a16:creationId xmlns:a16="http://schemas.microsoft.com/office/drawing/2014/main" id="{A1F5753E-CFB9-4CFF-BAC4-2F8452C4BBB6}"/>
              </a:ext>
            </a:extLst>
          </p:cNvPr>
          <p:cNvSpPr>
            <a:spLocks noEditPoints="1"/>
          </p:cNvSpPr>
          <p:nvPr/>
        </p:nvSpPr>
        <p:spPr bwMode="auto">
          <a:xfrm>
            <a:off x="750888" y="4125913"/>
            <a:ext cx="230188" cy="254000"/>
          </a:xfrm>
          <a:custGeom>
            <a:avLst/>
            <a:gdLst>
              <a:gd name="T0" fmla="*/ 57 w 145"/>
              <a:gd name="T1" fmla="*/ 35 h 160"/>
              <a:gd name="T2" fmla="*/ 74 w 145"/>
              <a:gd name="T3" fmla="*/ 17 h 160"/>
              <a:gd name="T4" fmla="*/ 57 w 145"/>
              <a:gd name="T5" fmla="*/ 0 h 160"/>
              <a:gd name="T6" fmla="*/ 40 w 145"/>
              <a:gd name="T7" fmla="*/ 17 h 160"/>
              <a:gd name="T8" fmla="*/ 57 w 145"/>
              <a:gd name="T9" fmla="*/ 35 h 160"/>
              <a:gd name="T10" fmla="*/ 108 w 145"/>
              <a:gd name="T11" fmla="*/ 119 h 160"/>
              <a:gd name="T12" fmla="*/ 103 w 145"/>
              <a:gd name="T13" fmla="*/ 93 h 160"/>
              <a:gd name="T14" fmla="*/ 86 w 145"/>
              <a:gd name="T15" fmla="*/ 45 h 160"/>
              <a:gd name="T16" fmla="*/ 111 w 145"/>
              <a:gd name="T17" fmla="*/ 45 h 160"/>
              <a:gd name="T18" fmla="*/ 126 w 145"/>
              <a:gd name="T19" fmla="*/ 79 h 160"/>
              <a:gd name="T20" fmla="*/ 138 w 145"/>
              <a:gd name="T21" fmla="*/ 74 h 160"/>
              <a:gd name="T22" fmla="*/ 119 w 145"/>
              <a:gd name="T23" fmla="*/ 32 h 160"/>
              <a:gd name="T24" fmla="*/ 81 w 145"/>
              <a:gd name="T25" fmla="*/ 32 h 160"/>
              <a:gd name="T26" fmla="*/ 51 w 145"/>
              <a:gd name="T27" fmla="*/ 44 h 160"/>
              <a:gd name="T28" fmla="*/ 33 w 145"/>
              <a:gd name="T29" fmla="*/ 58 h 160"/>
              <a:gd name="T30" fmla="*/ 8 w 145"/>
              <a:gd name="T31" fmla="*/ 37 h 160"/>
              <a:gd name="T32" fmla="*/ 0 w 145"/>
              <a:gd name="T33" fmla="*/ 47 h 160"/>
              <a:gd name="T34" fmla="*/ 32 w 145"/>
              <a:gd name="T35" fmla="*/ 75 h 160"/>
              <a:gd name="T36" fmla="*/ 56 w 145"/>
              <a:gd name="T37" fmla="*/ 56 h 160"/>
              <a:gd name="T38" fmla="*/ 74 w 145"/>
              <a:gd name="T39" fmla="*/ 93 h 160"/>
              <a:gd name="T40" fmla="*/ 49 w 145"/>
              <a:gd name="T41" fmla="*/ 111 h 160"/>
              <a:gd name="T42" fmla="*/ 47 w 145"/>
              <a:gd name="T43" fmla="*/ 159 h 160"/>
              <a:gd name="T44" fmla="*/ 64 w 145"/>
              <a:gd name="T45" fmla="*/ 160 h 160"/>
              <a:gd name="T46" fmla="*/ 66 w 145"/>
              <a:gd name="T47" fmla="*/ 120 h 160"/>
              <a:gd name="T48" fmla="*/ 86 w 145"/>
              <a:gd name="T49" fmla="*/ 105 h 160"/>
              <a:gd name="T50" fmla="*/ 88 w 145"/>
              <a:gd name="T51" fmla="*/ 104 h 160"/>
              <a:gd name="T52" fmla="*/ 93 w 145"/>
              <a:gd name="T53" fmla="*/ 135 h 160"/>
              <a:gd name="T54" fmla="*/ 144 w 145"/>
              <a:gd name="T55" fmla="*/ 139 h 160"/>
              <a:gd name="T56" fmla="*/ 145 w 145"/>
              <a:gd name="T57" fmla="*/ 122 h 160"/>
              <a:gd name="T58" fmla="*/ 108 w 145"/>
              <a:gd name="T59" fmla="*/ 1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5" h="160">
                <a:moveTo>
                  <a:pt x="57" y="35"/>
                </a:moveTo>
                <a:cubicBezTo>
                  <a:pt x="66" y="35"/>
                  <a:pt x="74" y="27"/>
                  <a:pt x="74" y="17"/>
                </a:cubicBezTo>
                <a:cubicBezTo>
                  <a:pt x="74" y="8"/>
                  <a:pt x="66" y="0"/>
                  <a:pt x="57" y="0"/>
                </a:cubicBezTo>
                <a:cubicBezTo>
                  <a:pt x="47" y="0"/>
                  <a:pt x="40" y="8"/>
                  <a:pt x="40" y="17"/>
                </a:cubicBezTo>
                <a:cubicBezTo>
                  <a:pt x="40" y="27"/>
                  <a:pt x="47" y="35"/>
                  <a:pt x="57" y="35"/>
                </a:cubicBezTo>
                <a:close/>
                <a:moveTo>
                  <a:pt x="108" y="119"/>
                </a:moveTo>
                <a:cubicBezTo>
                  <a:pt x="103" y="93"/>
                  <a:pt x="103" y="93"/>
                  <a:pt x="103" y="93"/>
                </a:cubicBezTo>
                <a:cubicBezTo>
                  <a:pt x="86" y="45"/>
                  <a:pt x="86" y="45"/>
                  <a:pt x="86" y="45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81" y="32"/>
                  <a:pt x="81" y="32"/>
                  <a:pt x="81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33" y="58"/>
                  <a:pt x="33" y="58"/>
                  <a:pt x="33" y="58"/>
                </a:cubicBezTo>
                <a:cubicBezTo>
                  <a:pt x="8" y="37"/>
                  <a:pt x="8" y="37"/>
                  <a:pt x="8" y="37"/>
                </a:cubicBezTo>
                <a:cubicBezTo>
                  <a:pt x="0" y="47"/>
                  <a:pt x="0" y="47"/>
                  <a:pt x="0" y="47"/>
                </a:cubicBezTo>
                <a:cubicBezTo>
                  <a:pt x="32" y="75"/>
                  <a:pt x="32" y="75"/>
                  <a:pt x="32" y="75"/>
                </a:cubicBezTo>
                <a:cubicBezTo>
                  <a:pt x="56" y="56"/>
                  <a:pt x="56" y="56"/>
                  <a:pt x="56" y="56"/>
                </a:cubicBezTo>
                <a:cubicBezTo>
                  <a:pt x="74" y="93"/>
                  <a:pt x="74" y="93"/>
                  <a:pt x="74" y="93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86" y="105"/>
                  <a:pt x="86" y="105"/>
                  <a:pt x="86" y="10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45" y="122"/>
                  <a:pt x="145" y="122"/>
                  <a:pt x="145" y="122"/>
                </a:cubicBezTo>
                <a:lnTo>
                  <a:pt x="108" y="1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125">
            <a:extLst>
              <a:ext uri="{FF2B5EF4-FFF2-40B4-BE49-F238E27FC236}">
                <a16:creationId xmlns:a16="http://schemas.microsoft.com/office/drawing/2014/main" id="{C6CA40ED-296D-4337-90A8-94358F61A7BA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3049588"/>
            <a:ext cx="254000" cy="204788"/>
          </a:xfrm>
          <a:custGeom>
            <a:avLst/>
            <a:gdLst>
              <a:gd name="T0" fmla="*/ 147 w 160"/>
              <a:gd name="T1" fmla="*/ 40 h 129"/>
              <a:gd name="T2" fmla="*/ 132 w 160"/>
              <a:gd name="T3" fmla="*/ 40 h 129"/>
              <a:gd name="T4" fmla="*/ 132 w 160"/>
              <a:gd name="T5" fmla="*/ 0 h 129"/>
              <a:gd name="T6" fmla="*/ 105 w 160"/>
              <a:gd name="T7" fmla="*/ 0 h 129"/>
              <a:gd name="T8" fmla="*/ 105 w 160"/>
              <a:gd name="T9" fmla="*/ 40 h 129"/>
              <a:gd name="T10" fmla="*/ 28 w 160"/>
              <a:gd name="T11" fmla="*/ 40 h 129"/>
              <a:gd name="T12" fmla="*/ 28 w 160"/>
              <a:gd name="T13" fmla="*/ 73 h 129"/>
              <a:gd name="T14" fmla="*/ 147 w 160"/>
              <a:gd name="T15" fmla="*/ 73 h 129"/>
              <a:gd name="T16" fmla="*/ 147 w 160"/>
              <a:gd name="T17" fmla="*/ 40 h 129"/>
              <a:gd name="T18" fmla="*/ 64 w 160"/>
              <a:gd name="T19" fmla="*/ 65 h 129"/>
              <a:gd name="T20" fmla="*/ 43 w 160"/>
              <a:gd name="T21" fmla="*/ 65 h 129"/>
              <a:gd name="T22" fmla="*/ 43 w 160"/>
              <a:gd name="T23" fmla="*/ 51 h 129"/>
              <a:gd name="T24" fmla="*/ 64 w 160"/>
              <a:gd name="T25" fmla="*/ 51 h 129"/>
              <a:gd name="T26" fmla="*/ 64 w 160"/>
              <a:gd name="T27" fmla="*/ 65 h 129"/>
              <a:gd name="T28" fmla="*/ 97 w 160"/>
              <a:gd name="T29" fmla="*/ 65 h 129"/>
              <a:gd name="T30" fmla="*/ 77 w 160"/>
              <a:gd name="T31" fmla="*/ 65 h 129"/>
              <a:gd name="T32" fmla="*/ 77 w 160"/>
              <a:gd name="T33" fmla="*/ 51 h 129"/>
              <a:gd name="T34" fmla="*/ 97 w 160"/>
              <a:gd name="T35" fmla="*/ 51 h 129"/>
              <a:gd name="T36" fmla="*/ 97 w 160"/>
              <a:gd name="T37" fmla="*/ 65 h 129"/>
              <a:gd name="T38" fmla="*/ 131 w 160"/>
              <a:gd name="T39" fmla="*/ 65 h 129"/>
              <a:gd name="T40" fmla="*/ 111 w 160"/>
              <a:gd name="T41" fmla="*/ 65 h 129"/>
              <a:gd name="T42" fmla="*/ 111 w 160"/>
              <a:gd name="T43" fmla="*/ 51 h 129"/>
              <a:gd name="T44" fmla="*/ 131 w 160"/>
              <a:gd name="T45" fmla="*/ 51 h 129"/>
              <a:gd name="T46" fmla="*/ 131 w 160"/>
              <a:gd name="T47" fmla="*/ 65 h 129"/>
              <a:gd name="T48" fmla="*/ 0 w 160"/>
              <a:gd name="T49" fmla="*/ 78 h 129"/>
              <a:gd name="T50" fmla="*/ 18 w 160"/>
              <a:gd name="T51" fmla="*/ 129 h 129"/>
              <a:gd name="T52" fmla="*/ 154 w 160"/>
              <a:gd name="T53" fmla="*/ 129 h 129"/>
              <a:gd name="T54" fmla="*/ 160 w 160"/>
              <a:gd name="T55" fmla="*/ 78 h 129"/>
              <a:gd name="T56" fmla="*/ 0 w 160"/>
              <a:gd name="T57" fmla="*/ 78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0" h="129">
                <a:moveTo>
                  <a:pt x="147" y="40"/>
                </a:moveTo>
                <a:lnTo>
                  <a:pt x="132" y="40"/>
                </a:lnTo>
                <a:lnTo>
                  <a:pt x="132" y="0"/>
                </a:lnTo>
                <a:lnTo>
                  <a:pt x="105" y="0"/>
                </a:lnTo>
                <a:lnTo>
                  <a:pt x="105" y="40"/>
                </a:lnTo>
                <a:lnTo>
                  <a:pt x="28" y="40"/>
                </a:lnTo>
                <a:lnTo>
                  <a:pt x="28" y="73"/>
                </a:lnTo>
                <a:lnTo>
                  <a:pt x="147" y="73"/>
                </a:lnTo>
                <a:lnTo>
                  <a:pt x="147" y="40"/>
                </a:lnTo>
                <a:close/>
                <a:moveTo>
                  <a:pt x="64" y="65"/>
                </a:moveTo>
                <a:lnTo>
                  <a:pt x="43" y="65"/>
                </a:lnTo>
                <a:lnTo>
                  <a:pt x="43" y="51"/>
                </a:lnTo>
                <a:lnTo>
                  <a:pt x="64" y="51"/>
                </a:lnTo>
                <a:lnTo>
                  <a:pt x="64" y="65"/>
                </a:lnTo>
                <a:close/>
                <a:moveTo>
                  <a:pt x="97" y="65"/>
                </a:moveTo>
                <a:lnTo>
                  <a:pt x="77" y="65"/>
                </a:lnTo>
                <a:lnTo>
                  <a:pt x="77" y="51"/>
                </a:lnTo>
                <a:lnTo>
                  <a:pt x="97" y="51"/>
                </a:lnTo>
                <a:lnTo>
                  <a:pt x="97" y="65"/>
                </a:lnTo>
                <a:close/>
                <a:moveTo>
                  <a:pt x="131" y="65"/>
                </a:moveTo>
                <a:lnTo>
                  <a:pt x="111" y="65"/>
                </a:lnTo>
                <a:lnTo>
                  <a:pt x="111" y="51"/>
                </a:lnTo>
                <a:lnTo>
                  <a:pt x="131" y="51"/>
                </a:lnTo>
                <a:lnTo>
                  <a:pt x="131" y="65"/>
                </a:lnTo>
                <a:close/>
                <a:moveTo>
                  <a:pt x="0" y="78"/>
                </a:moveTo>
                <a:lnTo>
                  <a:pt x="18" y="129"/>
                </a:lnTo>
                <a:lnTo>
                  <a:pt x="154" y="129"/>
                </a:lnTo>
                <a:lnTo>
                  <a:pt x="160" y="78"/>
                </a:lnTo>
                <a:lnTo>
                  <a:pt x="0" y="7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126">
            <a:extLst>
              <a:ext uri="{FF2B5EF4-FFF2-40B4-BE49-F238E27FC236}">
                <a16:creationId xmlns:a16="http://schemas.microsoft.com/office/drawing/2014/main" id="{0F2B90A7-6EC5-4937-AA99-F937AE3E8012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3582988"/>
            <a:ext cx="254000" cy="239713"/>
          </a:xfrm>
          <a:custGeom>
            <a:avLst/>
            <a:gdLst>
              <a:gd name="T0" fmla="*/ 41 w 160"/>
              <a:gd name="T1" fmla="*/ 7 h 151"/>
              <a:gd name="T2" fmla="*/ 41 w 160"/>
              <a:gd name="T3" fmla="*/ 90 h 151"/>
              <a:gd name="T4" fmla="*/ 160 w 160"/>
              <a:gd name="T5" fmla="*/ 90 h 151"/>
              <a:gd name="T6" fmla="*/ 160 w 160"/>
              <a:gd name="T7" fmla="*/ 7 h 151"/>
              <a:gd name="T8" fmla="*/ 41 w 160"/>
              <a:gd name="T9" fmla="*/ 7 h 151"/>
              <a:gd name="T10" fmla="*/ 33 w 160"/>
              <a:gd name="T11" fmla="*/ 0 h 151"/>
              <a:gd name="T12" fmla="*/ 0 w 160"/>
              <a:gd name="T13" fmla="*/ 0 h 151"/>
              <a:gd name="T14" fmla="*/ 0 w 160"/>
              <a:gd name="T15" fmla="*/ 15 h 151"/>
              <a:gd name="T16" fmla="*/ 18 w 160"/>
              <a:gd name="T17" fmla="*/ 15 h 151"/>
              <a:gd name="T18" fmla="*/ 18 w 160"/>
              <a:gd name="T19" fmla="*/ 113 h 151"/>
              <a:gd name="T20" fmla="*/ 160 w 160"/>
              <a:gd name="T21" fmla="*/ 113 h 151"/>
              <a:gd name="T22" fmla="*/ 160 w 160"/>
              <a:gd name="T23" fmla="*/ 98 h 151"/>
              <a:gd name="T24" fmla="*/ 33 w 160"/>
              <a:gd name="T25" fmla="*/ 98 h 151"/>
              <a:gd name="T26" fmla="*/ 33 w 160"/>
              <a:gd name="T27" fmla="*/ 0 h 151"/>
              <a:gd name="T28" fmla="*/ 45 w 160"/>
              <a:gd name="T29" fmla="*/ 120 h 151"/>
              <a:gd name="T30" fmla="*/ 30 w 160"/>
              <a:gd name="T31" fmla="*/ 135 h 151"/>
              <a:gd name="T32" fmla="*/ 45 w 160"/>
              <a:gd name="T33" fmla="*/ 151 h 151"/>
              <a:gd name="T34" fmla="*/ 60 w 160"/>
              <a:gd name="T35" fmla="*/ 135 h 151"/>
              <a:gd name="T36" fmla="*/ 45 w 160"/>
              <a:gd name="T37" fmla="*/ 120 h 151"/>
              <a:gd name="T38" fmla="*/ 133 w 160"/>
              <a:gd name="T39" fmla="*/ 120 h 151"/>
              <a:gd name="T40" fmla="*/ 118 w 160"/>
              <a:gd name="T41" fmla="*/ 135 h 151"/>
              <a:gd name="T42" fmla="*/ 133 w 160"/>
              <a:gd name="T43" fmla="*/ 151 h 151"/>
              <a:gd name="T44" fmla="*/ 149 w 160"/>
              <a:gd name="T45" fmla="*/ 135 h 151"/>
              <a:gd name="T46" fmla="*/ 133 w 160"/>
              <a:gd name="T47" fmla="*/ 12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51">
                <a:moveTo>
                  <a:pt x="41" y="7"/>
                </a:moveTo>
                <a:cubicBezTo>
                  <a:pt x="41" y="90"/>
                  <a:pt x="41" y="90"/>
                  <a:pt x="41" y="90"/>
                </a:cubicBezTo>
                <a:cubicBezTo>
                  <a:pt x="160" y="90"/>
                  <a:pt x="160" y="90"/>
                  <a:pt x="160" y="90"/>
                </a:cubicBezTo>
                <a:cubicBezTo>
                  <a:pt x="160" y="7"/>
                  <a:pt x="160" y="7"/>
                  <a:pt x="160" y="7"/>
                </a:cubicBezTo>
                <a:lnTo>
                  <a:pt x="41" y="7"/>
                </a:lnTo>
                <a:close/>
                <a:moveTo>
                  <a:pt x="3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33" y="98"/>
                  <a:pt x="33" y="98"/>
                  <a:pt x="33" y="98"/>
                </a:cubicBezTo>
                <a:lnTo>
                  <a:pt x="33" y="0"/>
                </a:lnTo>
                <a:close/>
                <a:moveTo>
                  <a:pt x="45" y="120"/>
                </a:moveTo>
                <a:cubicBezTo>
                  <a:pt x="36" y="120"/>
                  <a:pt x="30" y="127"/>
                  <a:pt x="30" y="135"/>
                </a:cubicBezTo>
                <a:cubicBezTo>
                  <a:pt x="30" y="144"/>
                  <a:pt x="36" y="151"/>
                  <a:pt x="45" y="151"/>
                </a:cubicBezTo>
                <a:cubicBezTo>
                  <a:pt x="53" y="151"/>
                  <a:pt x="60" y="144"/>
                  <a:pt x="60" y="135"/>
                </a:cubicBezTo>
                <a:cubicBezTo>
                  <a:pt x="60" y="127"/>
                  <a:pt x="53" y="120"/>
                  <a:pt x="45" y="120"/>
                </a:cubicBezTo>
                <a:close/>
                <a:moveTo>
                  <a:pt x="133" y="120"/>
                </a:moveTo>
                <a:cubicBezTo>
                  <a:pt x="125" y="120"/>
                  <a:pt x="118" y="127"/>
                  <a:pt x="118" y="135"/>
                </a:cubicBezTo>
                <a:cubicBezTo>
                  <a:pt x="118" y="144"/>
                  <a:pt x="125" y="151"/>
                  <a:pt x="133" y="151"/>
                </a:cubicBezTo>
                <a:cubicBezTo>
                  <a:pt x="142" y="151"/>
                  <a:pt x="149" y="144"/>
                  <a:pt x="149" y="135"/>
                </a:cubicBezTo>
                <a:cubicBezTo>
                  <a:pt x="149" y="127"/>
                  <a:pt x="142" y="120"/>
                  <a:pt x="133" y="1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127">
            <a:extLst>
              <a:ext uri="{FF2B5EF4-FFF2-40B4-BE49-F238E27FC236}">
                <a16:creationId xmlns:a16="http://schemas.microsoft.com/office/drawing/2014/main" id="{CB2414ED-D419-45A2-80E1-CFA2EABEC603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4157663"/>
            <a:ext cx="254000" cy="190500"/>
          </a:xfrm>
          <a:custGeom>
            <a:avLst/>
            <a:gdLst>
              <a:gd name="T0" fmla="*/ 31 w 160"/>
              <a:gd name="T1" fmla="*/ 0 h 120"/>
              <a:gd name="T2" fmla="*/ 31 w 160"/>
              <a:gd name="T3" fmla="*/ 75 h 120"/>
              <a:gd name="T4" fmla="*/ 140 w 160"/>
              <a:gd name="T5" fmla="*/ 75 h 120"/>
              <a:gd name="T6" fmla="*/ 160 w 160"/>
              <a:gd name="T7" fmla="*/ 0 h 120"/>
              <a:gd name="T8" fmla="*/ 31 w 160"/>
              <a:gd name="T9" fmla="*/ 0 h 120"/>
              <a:gd name="T10" fmla="*/ 44 w 160"/>
              <a:gd name="T11" fmla="*/ 94 h 120"/>
              <a:gd name="T12" fmla="*/ 31 w 160"/>
              <a:gd name="T13" fmla="*/ 107 h 120"/>
              <a:gd name="T14" fmla="*/ 44 w 160"/>
              <a:gd name="T15" fmla="*/ 120 h 120"/>
              <a:gd name="T16" fmla="*/ 57 w 160"/>
              <a:gd name="T17" fmla="*/ 107 h 120"/>
              <a:gd name="T18" fmla="*/ 44 w 160"/>
              <a:gd name="T19" fmla="*/ 94 h 120"/>
              <a:gd name="T20" fmla="*/ 118 w 160"/>
              <a:gd name="T21" fmla="*/ 94 h 120"/>
              <a:gd name="T22" fmla="*/ 105 w 160"/>
              <a:gd name="T23" fmla="*/ 107 h 120"/>
              <a:gd name="T24" fmla="*/ 118 w 160"/>
              <a:gd name="T25" fmla="*/ 120 h 120"/>
              <a:gd name="T26" fmla="*/ 131 w 160"/>
              <a:gd name="T27" fmla="*/ 107 h 120"/>
              <a:gd name="T28" fmla="*/ 118 w 160"/>
              <a:gd name="T29" fmla="*/ 94 h 120"/>
              <a:gd name="T30" fmla="*/ 25 w 160"/>
              <a:gd name="T31" fmla="*/ 12 h 120"/>
              <a:gd name="T32" fmla="*/ 25 w 160"/>
              <a:gd name="T33" fmla="*/ 0 h 120"/>
              <a:gd name="T34" fmla="*/ 14 w 160"/>
              <a:gd name="T35" fmla="*/ 0 h 120"/>
              <a:gd name="T36" fmla="*/ 11 w 160"/>
              <a:gd name="T37" fmla="*/ 0 h 120"/>
              <a:gd name="T38" fmla="*/ 6 w 160"/>
              <a:gd name="T39" fmla="*/ 0 h 120"/>
              <a:gd name="T40" fmla="*/ 5 w 160"/>
              <a:gd name="T41" fmla="*/ 0 h 120"/>
              <a:gd name="T42" fmla="*/ 5 w 160"/>
              <a:gd name="T43" fmla="*/ 0 h 120"/>
              <a:gd name="T44" fmla="*/ 0 w 160"/>
              <a:gd name="T45" fmla="*/ 6 h 120"/>
              <a:gd name="T46" fmla="*/ 5 w 160"/>
              <a:gd name="T47" fmla="*/ 12 h 120"/>
              <a:gd name="T48" fmla="*/ 5 w 160"/>
              <a:gd name="T49" fmla="*/ 12 h 120"/>
              <a:gd name="T50" fmla="*/ 6 w 160"/>
              <a:gd name="T51" fmla="*/ 12 h 120"/>
              <a:gd name="T52" fmla="*/ 11 w 160"/>
              <a:gd name="T53" fmla="*/ 12 h 120"/>
              <a:gd name="T54" fmla="*/ 14 w 160"/>
              <a:gd name="T55" fmla="*/ 12 h 120"/>
              <a:gd name="T56" fmla="*/ 17 w 160"/>
              <a:gd name="T57" fmla="*/ 12 h 120"/>
              <a:gd name="T58" fmla="*/ 17 w 160"/>
              <a:gd name="T59" fmla="*/ 89 h 120"/>
              <a:gd name="T60" fmla="*/ 136 w 160"/>
              <a:gd name="T61" fmla="*/ 89 h 120"/>
              <a:gd name="T62" fmla="*/ 138 w 160"/>
              <a:gd name="T63" fmla="*/ 80 h 120"/>
              <a:gd name="T64" fmla="*/ 25 w 160"/>
              <a:gd name="T65" fmla="*/ 80 h 120"/>
              <a:gd name="T66" fmla="*/ 25 w 160"/>
              <a:gd name="T67" fmla="*/ 1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20">
                <a:moveTo>
                  <a:pt x="31" y="0"/>
                </a:moveTo>
                <a:cubicBezTo>
                  <a:pt x="31" y="75"/>
                  <a:pt x="31" y="75"/>
                  <a:pt x="31" y="75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60" y="0"/>
                  <a:pt x="160" y="0"/>
                  <a:pt x="160" y="0"/>
                </a:cubicBezTo>
                <a:lnTo>
                  <a:pt x="31" y="0"/>
                </a:lnTo>
                <a:close/>
                <a:moveTo>
                  <a:pt x="44" y="94"/>
                </a:moveTo>
                <a:cubicBezTo>
                  <a:pt x="37" y="94"/>
                  <a:pt x="31" y="100"/>
                  <a:pt x="31" y="107"/>
                </a:cubicBezTo>
                <a:cubicBezTo>
                  <a:pt x="31" y="114"/>
                  <a:pt x="37" y="120"/>
                  <a:pt x="44" y="120"/>
                </a:cubicBezTo>
                <a:cubicBezTo>
                  <a:pt x="51" y="120"/>
                  <a:pt x="57" y="114"/>
                  <a:pt x="57" y="107"/>
                </a:cubicBezTo>
                <a:cubicBezTo>
                  <a:pt x="57" y="100"/>
                  <a:pt x="51" y="94"/>
                  <a:pt x="44" y="94"/>
                </a:cubicBezTo>
                <a:close/>
                <a:moveTo>
                  <a:pt x="118" y="94"/>
                </a:moveTo>
                <a:cubicBezTo>
                  <a:pt x="111" y="94"/>
                  <a:pt x="105" y="100"/>
                  <a:pt x="105" y="107"/>
                </a:cubicBezTo>
                <a:cubicBezTo>
                  <a:pt x="105" y="114"/>
                  <a:pt x="111" y="120"/>
                  <a:pt x="118" y="120"/>
                </a:cubicBezTo>
                <a:cubicBezTo>
                  <a:pt x="125" y="120"/>
                  <a:pt x="131" y="114"/>
                  <a:pt x="131" y="107"/>
                </a:cubicBezTo>
                <a:cubicBezTo>
                  <a:pt x="131" y="100"/>
                  <a:pt x="125" y="94"/>
                  <a:pt x="118" y="94"/>
                </a:cubicBezTo>
                <a:close/>
                <a:moveTo>
                  <a:pt x="25" y="12"/>
                </a:moveTo>
                <a:cubicBezTo>
                  <a:pt x="25" y="0"/>
                  <a:pt x="25" y="0"/>
                  <a:pt x="2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9"/>
                  <a:pt x="2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89"/>
                  <a:pt x="17" y="89"/>
                  <a:pt x="17" y="89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8" y="80"/>
                  <a:pt x="138" y="80"/>
                  <a:pt x="138" y="80"/>
                </a:cubicBezTo>
                <a:cubicBezTo>
                  <a:pt x="25" y="80"/>
                  <a:pt x="25" y="80"/>
                  <a:pt x="25" y="80"/>
                </a:cubicBezTo>
                <a:lnTo>
                  <a:pt x="25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128">
            <a:extLst>
              <a:ext uri="{FF2B5EF4-FFF2-40B4-BE49-F238E27FC236}">
                <a16:creationId xmlns:a16="http://schemas.microsoft.com/office/drawing/2014/main" id="{574564FD-38BF-4960-967D-308C0C6CF17F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3590925"/>
            <a:ext cx="254000" cy="223838"/>
          </a:xfrm>
          <a:custGeom>
            <a:avLst/>
            <a:gdLst>
              <a:gd name="T0" fmla="*/ 80 w 160"/>
              <a:gd name="T1" fmla="*/ 64 h 141"/>
              <a:gd name="T2" fmla="*/ 116 w 160"/>
              <a:gd name="T3" fmla="*/ 83 h 141"/>
              <a:gd name="T4" fmla="*/ 71 w 160"/>
              <a:gd name="T5" fmla="*/ 33 h 141"/>
              <a:gd name="T6" fmla="*/ 44 w 160"/>
              <a:gd name="T7" fmla="*/ 55 h 141"/>
              <a:gd name="T8" fmla="*/ 71 w 160"/>
              <a:gd name="T9" fmla="*/ 33 h 141"/>
              <a:gd name="T10" fmla="*/ 71 w 160"/>
              <a:gd name="T11" fmla="*/ 64 h 141"/>
              <a:gd name="T12" fmla="*/ 47 w 160"/>
              <a:gd name="T13" fmla="*/ 83 h 141"/>
              <a:gd name="T14" fmla="*/ 71 w 160"/>
              <a:gd name="T15" fmla="*/ 23 h 141"/>
              <a:gd name="T16" fmla="*/ 39 w 160"/>
              <a:gd name="T17" fmla="*/ 4 h 141"/>
              <a:gd name="T18" fmla="*/ 71 w 160"/>
              <a:gd name="T19" fmla="*/ 23 h 141"/>
              <a:gd name="T20" fmla="*/ 145 w 160"/>
              <a:gd name="T21" fmla="*/ 83 h 141"/>
              <a:gd name="T22" fmla="*/ 125 w 160"/>
              <a:gd name="T23" fmla="*/ 64 h 141"/>
              <a:gd name="T24" fmla="*/ 116 w 160"/>
              <a:gd name="T25" fmla="*/ 4 h 141"/>
              <a:gd name="T26" fmla="*/ 80 w 160"/>
              <a:gd name="T27" fmla="*/ 23 h 141"/>
              <a:gd name="T28" fmla="*/ 116 w 160"/>
              <a:gd name="T29" fmla="*/ 4 h 141"/>
              <a:gd name="T30" fmla="*/ 80 w 160"/>
              <a:gd name="T31" fmla="*/ 33 h 141"/>
              <a:gd name="T32" fmla="*/ 116 w 160"/>
              <a:gd name="T33" fmla="*/ 55 h 141"/>
              <a:gd name="T34" fmla="*/ 125 w 160"/>
              <a:gd name="T35" fmla="*/ 4 h 141"/>
              <a:gd name="T36" fmla="*/ 156 w 160"/>
              <a:gd name="T37" fmla="*/ 23 h 141"/>
              <a:gd name="T38" fmla="*/ 125 w 160"/>
              <a:gd name="T39" fmla="*/ 4 h 141"/>
              <a:gd name="T40" fmla="*/ 150 w 160"/>
              <a:gd name="T41" fmla="*/ 55 h 141"/>
              <a:gd name="T42" fmla="*/ 125 w 160"/>
              <a:gd name="T43" fmla="*/ 33 h 141"/>
              <a:gd name="T44" fmla="*/ 29 w 160"/>
              <a:gd name="T45" fmla="*/ 0 h 141"/>
              <a:gd name="T46" fmla="*/ 0 w 160"/>
              <a:gd name="T47" fmla="*/ 9 h 141"/>
              <a:gd name="T48" fmla="*/ 28 w 160"/>
              <a:gd name="T49" fmla="*/ 102 h 141"/>
              <a:gd name="T50" fmla="*/ 145 w 160"/>
              <a:gd name="T51" fmla="*/ 93 h 141"/>
              <a:gd name="T52" fmla="*/ 29 w 160"/>
              <a:gd name="T53" fmla="*/ 0 h 141"/>
              <a:gd name="T54" fmla="*/ 28 w 160"/>
              <a:gd name="T55" fmla="*/ 126 h 141"/>
              <a:gd name="T56" fmla="*/ 58 w 160"/>
              <a:gd name="T57" fmla="*/ 126 h 141"/>
              <a:gd name="T58" fmla="*/ 127 w 160"/>
              <a:gd name="T59" fmla="*/ 112 h 141"/>
              <a:gd name="T60" fmla="*/ 127 w 160"/>
              <a:gd name="T61" fmla="*/ 141 h 141"/>
              <a:gd name="T62" fmla="*/ 127 w 160"/>
              <a:gd name="T63" fmla="*/ 11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41">
                <a:moveTo>
                  <a:pt x="116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80" y="83"/>
                  <a:pt x="80" y="83"/>
                  <a:pt x="80" y="83"/>
                </a:cubicBezTo>
                <a:cubicBezTo>
                  <a:pt x="116" y="83"/>
                  <a:pt x="116" y="83"/>
                  <a:pt x="116" y="83"/>
                </a:cubicBezTo>
                <a:lnTo>
                  <a:pt x="116" y="64"/>
                </a:lnTo>
                <a:close/>
                <a:moveTo>
                  <a:pt x="71" y="33"/>
                </a:moveTo>
                <a:cubicBezTo>
                  <a:pt x="42" y="33"/>
                  <a:pt x="42" y="33"/>
                  <a:pt x="42" y="33"/>
                </a:cubicBezTo>
                <a:cubicBezTo>
                  <a:pt x="44" y="55"/>
                  <a:pt x="44" y="55"/>
                  <a:pt x="44" y="55"/>
                </a:cubicBezTo>
                <a:cubicBezTo>
                  <a:pt x="71" y="55"/>
                  <a:pt x="71" y="55"/>
                  <a:pt x="71" y="55"/>
                </a:cubicBezTo>
                <a:lnTo>
                  <a:pt x="71" y="33"/>
                </a:lnTo>
                <a:close/>
                <a:moveTo>
                  <a:pt x="71" y="83"/>
                </a:moveTo>
                <a:cubicBezTo>
                  <a:pt x="71" y="64"/>
                  <a:pt x="71" y="64"/>
                  <a:pt x="71" y="64"/>
                </a:cubicBezTo>
                <a:cubicBezTo>
                  <a:pt x="45" y="64"/>
                  <a:pt x="45" y="64"/>
                  <a:pt x="45" y="64"/>
                </a:cubicBezTo>
                <a:cubicBezTo>
                  <a:pt x="47" y="83"/>
                  <a:pt x="47" y="83"/>
                  <a:pt x="47" y="83"/>
                </a:cubicBezTo>
                <a:lnTo>
                  <a:pt x="71" y="83"/>
                </a:lnTo>
                <a:close/>
                <a:moveTo>
                  <a:pt x="71" y="23"/>
                </a:moveTo>
                <a:cubicBezTo>
                  <a:pt x="71" y="4"/>
                  <a:pt x="71" y="4"/>
                  <a:pt x="71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3"/>
                  <a:pt x="41" y="23"/>
                  <a:pt x="41" y="23"/>
                </a:cubicBezTo>
                <a:lnTo>
                  <a:pt x="71" y="23"/>
                </a:lnTo>
                <a:close/>
                <a:moveTo>
                  <a:pt x="125" y="83"/>
                </a:moveTo>
                <a:cubicBezTo>
                  <a:pt x="145" y="83"/>
                  <a:pt x="145" y="83"/>
                  <a:pt x="145" y="83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25" y="64"/>
                  <a:pt x="125" y="64"/>
                  <a:pt x="125" y="64"/>
                </a:cubicBezTo>
                <a:lnTo>
                  <a:pt x="125" y="83"/>
                </a:lnTo>
                <a:close/>
                <a:moveTo>
                  <a:pt x="116" y="4"/>
                </a:moveTo>
                <a:cubicBezTo>
                  <a:pt x="80" y="4"/>
                  <a:pt x="80" y="4"/>
                  <a:pt x="80" y="4"/>
                </a:cubicBezTo>
                <a:cubicBezTo>
                  <a:pt x="80" y="23"/>
                  <a:pt x="80" y="23"/>
                  <a:pt x="80" y="23"/>
                </a:cubicBezTo>
                <a:cubicBezTo>
                  <a:pt x="116" y="23"/>
                  <a:pt x="116" y="23"/>
                  <a:pt x="116" y="23"/>
                </a:cubicBezTo>
                <a:lnTo>
                  <a:pt x="116" y="4"/>
                </a:lnTo>
                <a:close/>
                <a:moveTo>
                  <a:pt x="116" y="33"/>
                </a:moveTo>
                <a:cubicBezTo>
                  <a:pt x="80" y="33"/>
                  <a:pt x="80" y="33"/>
                  <a:pt x="80" y="33"/>
                </a:cubicBezTo>
                <a:cubicBezTo>
                  <a:pt x="80" y="55"/>
                  <a:pt x="80" y="55"/>
                  <a:pt x="80" y="55"/>
                </a:cubicBezTo>
                <a:cubicBezTo>
                  <a:pt x="116" y="55"/>
                  <a:pt x="116" y="55"/>
                  <a:pt x="116" y="55"/>
                </a:cubicBezTo>
                <a:lnTo>
                  <a:pt x="116" y="33"/>
                </a:lnTo>
                <a:close/>
                <a:moveTo>
                  <a:pt x="125" y="4"/>
                </a:moveTo>
                <a:cubicBezTo>
                  <a:pt x="125" y="23"/>
                  <a:pt x="125" y="23"/>
                  <a:pt x="125" y="23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60" y="4"/>
                  <a:pt x="160" y="4"/>
                  <a:pt x="160" y="4"/>
                </a:cubicBezTo>
                <a:lnTo>
                  <a:pt x="125" y="4"/>
                </a:lnTo>
                <a:close/>
                <a:moveTo>
                  <a:pt x="125" y="55"/>
                </a:moveTo>
                <a:cubicBezTo>
                  <a:pt x="150" y="55"/>
                  <a:pt x="150" y="55"/>
                  <a:pt x="150" y="55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25" y="33"/>
                  <a:pt x="125" y="33"/>
                  <a:pt x="125" y="33"/>
                </a:cubicBezTo>
                <a:lnTo>
                  <a:pt x="125" y="55"/>
                </a:lnTo>
                <a:close/>
                <a:moveTo>
                  <a:pt x="2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9"/>
                  <a:pt x="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37" y="93"/>
                  <a:pt x="37" y="93"/>
                  <a:pt x="37" y="93"/>
                </a:cubicBezTo>
                <a:lnTo>
                  <a:pt x="29" y="0"/>
                </a:lnTo>
                <a:close/>
                <a:moveTo>
                  <a:pt x="43" y="112"/>
                </a:moveTo>
                <a:cubicBezTo>
                  <a:pt x="35" y="112"/>
                  <a:pt x="28" y="118"/>
                  <a:pt x="28" y="126"/>
                </a:cubicBezTo>
                <a:cubicBezTo>
                  <a:pt x="28" y="134"/>
                  <a:pt x="35" y="141"/>
                  <a:pt x="43" y="141"/>
                </a:cubicBezTo>
                <a:cubicBezTo>
                  <a:pt x="51" y="141"/>
                  <a:pt x="58" y="134"/>
                  <a:pt x="58" y="126"/>
                </a:cubicBezTo>
                <a:cubicBezTo>
                  <a:pt x="58" y="118"/>
                  <a:pt x="51" y="112"/>
                  <a:pt x="43" y="112"/>
                </a:cubicBezTo>
                <a:close/>
                <a:moveTo>
                  <a:pt x="127" y="112"/>
                </a:moveTo>
                <a:cubicBezTo>
                  <a:pt x="119" y="112"/>
                  <a:pt x="112" y="118"/>
                  <a:pt x="112" y="126"/>
                </a:cubicBezTo>
                <a:cubicBezTo>
                  <a:pt x="112" y="134"/>
                  <a:pt x="119" y="141"/>
                  <a:pt x="127" y="141"/>
                </a:cubicBezTo>
                <a:cubicBezTo>
                  <a:pt x="135" y="141"/>
                  <a:pt x="142" y="134"/>
                  <a:pt x="142" y="126"/>
                </a:cubicBezTo>
                <a:cubicBezTo>
                  <a:pt x="142" y="118"/>
                  <a:pt x="135" y="112"/>
                  <a:pt x="127" y="1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129">
            <a:extLst>
              <a:ext uri="{FF2B5EF4-FFF2-40B4-BE49-F238E27FC236}">
                <a16:creationId xmlns:a16="http://schemas.microsoft.com/office/drawing/2014/main" id="{58EEF868-5375-4C5B-B8FC-BE931CE0CD9B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4141788"/>
            <a:ext cx="254000" cy="222250"/>
          </a:xfrm>
          <a:custGeom>
            <a:avLst/>
            <a:gdLst>
              <a:gd name="T0" fmla="*/ 0 w 160"/>
              <a:gd name="T1" fmla="*/ 115 h 140"/>
              <a:gd name="T2" fmla="*/ 57 w 160"/>
              <a:gd name="T3" fmla="*/ 140 h 140"/>
              <a:gd name="T4" fmla="*/ 78 w 160"/>
              <a:gd name="T5" fmla="*/ 88 h 140"/>
              <a:gd name="T6" fmla="*/ 78 w 160"/>
              <a:gd name="T7" fmla="*/ 15 h 140"/>
              <a:gd name="T8" fmla="*/ 40 w 160"/>
              <a:gd name="T9" fmla="*/ 15 h 140"/>
              <a:gd name="T10" fmla="*/ 0 w 160"/>
              <a:gd name="T11" fmla="*/ 115 h 140"/>
              <a:gd name="T12" fmla="*/ 83 w 160"/>
              <a:gd name="T13" fmla="*/ 54 h 140"/>
              <a:gd name="T14" fmla="*/ 97 w 160"/>
              <a:gd name="T15" fmla="*/ 16 h 140"/>
              <a:gd name="T16" fmla="*/ 97 w 160"/>
              <a:gd name="T17" fmla="*/ 15 h 140"/>
              <a:gd name="T18" fmla="*/ 83 w 160"/>
              <a:gd name="T19" fmla="*/ 15 h 140"/>
              <a:gd name="T20" fmla="*/ 83 w 160"/>
              <a:gd name="T21" fmla="*/ 54 h 140"/>
              <a:gd name="T22" fmla="*/ 121 w 160"/>
              <a:gd name="T23" fmla="*/ 15 h 140"/>
              <a:gd name="T24" fmla="*/ 101 w 160"/>
              <a:gd name="T25" fmla="*/ 15 h 140"/>
              <a:gd name="T26" fmla="*/ 102 w 160"/>
              <a:gd name="T27" fmla="*/ 16 h 140"/>
              <a:gd name="T28" fmla="*/ 83 w 160"/>
              <a:gd name="T29" fmla="*/ 59 h 140"/>
              <a:gd name="T30" fmla="*/ 83 w 160"/>
              <a:gd name="T31" fmla="*/ 88 h 140"/>
              <a:gd name="T32" fmla="*/ 104 w 160"/>
              <a:gd name="T33" fmla="*/ 140 h 140"/>
              <a:gd name="T34" fmla="*/ 160 w 160"/>
              <a:gd name="T35" fmla="*/ 115 h 140"/>
              <a:gd name="T36" fmla="*/ 121 w 160"/>
              <a:gd name="T37" fmla="*/ 15 h 140"/>
              <a:gd name="T38" fmla="*/ 121 w 160"/>
              <a:gd name="T39" fmla="*/ 11 h 140"/>
              <a:gd name="T40" fmla="*/ 121 w 160"/>
              <a:gd name="T41" fmla="*/ 0 h 140"/>
              <a:gd name="T42" fmla="*/ 40 w 160"/>
              <a:gd name="T43" fmla="*/ 0 h 140"/>
              <a:gd name="T44" fmla="*/ 40 w 160"/>
              <a:gd name="T45" fmla="*/ 11 h 140"/>
              <a:gd name="T46" fmla="*/ 78 w 160"/>
              <a:gd name="T47" fmla="*/ 11 h 140"/>
              <a:gd name="T48" fmla="*/ 83 w 160"/>
              <a:gd name="T49" fmla="*/ 11 h 140"/>
              <a:gd name="T50" fmla="*/ 121 w 160"/>
              <a:gd name="T51" fmla="*/ 1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40">
                <a:moveTo>
                  <a:pt x="0" y="115"/>
                </a:moveTo>
                <a:cubicBezTo>
                  <a:pt x="57" y="140"/>
                  <a:pt x="57" y="140"/>
                  <a:pt x="57" y="140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15"/>
                  <a:pt x="78" y="15"/>
                  <a:pt x="78" y="15"/>
                </a:cubicBezTo>
                <a:cubicBezTo>
                  <a:pt x="40" y="15"/>
                  <a:pt x="40" y="15"/>
                  <a:pt x="40" y="15"/>
                </a:cubicBezTo>
                <a:lnTo>
                  <a:pt x="0" y="115"/>
                </a:lnTo>
                <a:close/>
                <a:moveTo>
                  <a:pt x="83" y="54"/>
                </a:moveTo>
                <a:cubicBezTo>
                  <a:pt x="96" y="47"/>
                  <a:pt x="97" y="29"/>
                  <a:pt x="97" y="16"/>
                </a:cubicBezTo>
                <a:cubicBezTo>
                  <a:pt x="97" y="15"/>
                  <a:pt x="97" y="15"/>
                  <a:pt x="97" y="15"/>
                </a:cubicBezTo>
                <a:cubicBezTo>
                  <a:pt x="83" y="15"/>
                  <a:pt x="83" y="15"/>
                  <a:pt x="83" y="15"/>
                </a:cubicBezTo>
                <a:lnTo>
                  <a:pt x="83" y="54"/>
                </a:lnTo>
                <a:close/>
                <a:moveTo>
                  <a:pt x="121" y="15"/>
                </a:moveTo>
                <a:cubicBezTo>
                  <a:pt x="101" y="15"/>
                  <a:pt x="101" y="15"/>
                  <a:pt x="101" y="15"/>
                </a:cubicBezTo>
                <a:cubicBezTo>
                  <a:pt x="101" y="15"/>
                  <a:pt x="102" y="15"/>
                  <a:pt x="102" y="16"/>
                </a:cubicBezTo>
                <a:cubicBezTo>
                  <a:pt x="101" y="32"/>
                  <a:pt x="99" y="52"/>
                  <a:pt x="83" y="59"/>
                </a:cubicBezTo>
                <a:cubicBezTo>
                  <a:pt x="83" y="88"/>
                  <a:pt x="83" y="88"/>
                  <a:pt x="83" y="88"/>
                </a:cubicBezTo>
                <a:cubicBezTo>
                  <a:pt x="104" y="140"/>
                  <a:pt x="104" y="140"/>
                  <a:pt x="104" y="140"/>
                </a:cubicBezTo>
                <a:cubicBezTo>
                  <a:pt x="160" y="115"/>
                  <a:pt x="160" y="115"/>
                  <a:pt x="160" y="115"/>
                </a:cubicBezTo>
                <a:lnTo>
                  <a:pt x="121" y="15"/>
                </a:lnTo>
                <a:close/>
                <a:moveTo>
                  <a:pt x="121" y="11"/>
                </a:moveTo>
                <a:cubicBezTo>
                  <a:pt x="121" y="0"/>
                  <a:pt x="121" y="0"/>
                  <a:pt x="12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11"/>
                  <a:pt x="40" y="11"/>
                  <a:pt x="40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83" y="11"/>
                  <a:pt x="83" y="11"/>
                  <a:pt x="83" y="11"/>
                </a:cubicBezTo>
                <a:lnTo>
                  <a:pt x="121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130">
            <a:extLst>
              <a:ext uri="{FF2B5EF4-FFF2-40B4-BE49-F238E27FC236}">
                <a16:creationId xmlns:a16="http://schemas.microsoft.com/office/drawing/2014/main" id="{F6ACC4FB-713F-404C-A9AC-ACF7FE70EC68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4125913"/>
            <a:ext cx="252413" cy="254000"/>
          </a:xfrm>
          <a:custGeom>
            <a:avLst/>
            <a:gdLst>
              <a:gd name="T0" fmla="*/ 137 w 159"/>
              <a:gd name="T1" fmla="*/ 15 h 160"/>
              <a:gd name="T2" fmla="*/ 137 w 159"/>
              <a:gd name="T3" fmla="*/ 0 h 160"/>
              <a:gd name="T4" fmla="*/ 101 w 159"/>
              <a:gd name="T5" fmla="*/ 0 h 160"/>
              <a:gd name="T6" fmla="*/ 101 w 159"/>
              <a:gd name="T7" fmla="*/ 15 h 160"/>
              <a:gd name="T8" fmla="*/ 0 w 159"/>
              <a:gd name="T9" fmla="*/ 15 h 160"/>
              <a:gd name="T10" fmla="*/ 0 w 159"/>
              <a:gd name="T11" fmla="*/ 160 h 160"/>
              <a:gd name="T12" fmla="*/ 159 w 159"/>
              <a:gd name="T13" fmla="*/ 160 h 160"/>
              <a:gd name="T14" fmla="*/ 159 w 159"/>
              <a:gd name="T15" fmla="*/ 15 h 160"/>
              <a:gd name="T16" fmla="*/ 137 w 159"/>
              <a:gd name="T17" fmla="*/ 15 h 160"/>
              <a:gd name="T18" fmla="*/ 16 w 159"/>
              <a:gd name="T19" fmla="*/ 24 h 160"/>
              <a:gd name="T20" fmla="*/ 44 w 159"/>
              <a:gd name="T21" fmla="*/ 24 h 160"/>
              <a:gd name="T22" fmla="*/ 44 w 159"/>
              <a:gd name="T23" fmla="*/ 37 h 160"/>
              <a:gd name="T24" fmla="*/ 16 w 159"/>
              <a:gd name="T25" fmla="*/ 37 h 160"/>
              <a:gd name="T26" fmla="*/ 16 w 159"/>
              <a:gd name="T27" fmla="*/ 24 h 160"/>
              <a:gd name="T28" fmla="*/ 80 w 159"/>
              <a:gd name="T29" fmla="*/ 141 h 160"/>
              <a:gd name="T30" fmla="*/ 26 w 159"/>
              <a:gd name="T31" fmla="*/ 88 h 160"/>
              <a:gd name="T32" fmla="*/ 80 w 159"/>
              <a:gd name="T33" fmla="*/ 34 h 160"/>
              <a:gd name="T34" fmla="*/ 134 w 159"/>
              <a:gd name="T35" fmla="*/ 88 h 160"/>
              <a:gd name="T36" fmla="*/ 80 w 159"/>
              <a:gd name="T37" fmla="*/ 141 h 160"/>
              <a:gd name="T38" fmla="*/ 80 w 159"/>
              <a:gd name="T39" fmla="*/ 48 h 160"/>
              <a:gd name="T40" fmla="*/ 41 w 159"/>
              <a:gd name="T41" fmla="*/ 88 h 160"/>
              <a:gd name="T42" fmla="*/ 80 w 159"/>
              <a:gd name="T43" fmla="*/ 127 h 160"/>
              <a:gd name="T44" fmla="*/ 119 w 159"/>
              <a:gd name="T45" fmla="*/ 88 h 160"/>
              <a:gd name="T46" fmla="*/ 80 w 159"/>
              <a:gd name="T47" fmla="*/ 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9" h="160">
                <a:moveTo>
                  <a:pt x="137" y="15"/>
                </a:moveTo>
                <a:cubicBezTo>
                  <a:pt x="137" y="0"/>
                  <a:pt x="137" y="0"/>
                  <a:pt x="137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0"/>
                  <a:pt x="0" y="160"/>
                  <a:pt x="0" y="160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9" y="15"/>
                  <a:pt x="159" y="15"/>
                  <a:pt x="159" y="15"/>
                </a:cubicBezTo>
                <a:lnTo>
                  <a:pt x="137" y="15"/>
                </a:lnTo>
                <a:close/>
                <a:moveTo>
                  <a:pt x="16" y="24"/>
                </a:moveTo>
                <a:cubicBezTo>
                  <a:pt x="44" y="24"/>
                  <a:pt x="44" y="24"/>
                  <a:pt x="44" y="24"/>
                </a:cubicBezTo>
                <a:cubicBezTo>
                  <a:pt x="44" y="37"/>
                  <a:pt x="44" y="37"/>
                  <a:pt x="44" y="37"/>
                </a:cubicBezTo>
                <a:cubicBezTo>
                  <a:pt x="16" y="37"/>
                  <a:pt x="16" y="37"/>
                  <a:pt x="16" y="37"/>
                </a:cubicBezTo>
                <a:lnTo>
                  <a:pt x="16" y="24"/>
                </a:lnTo>
                <a:close/>
                <a:moveTo>
                  <a:pt x="80" y="141"/>
                </a:moveTo>
                <a:cubicBezTo>
                  <a:pt x="50" y="141"/>
                  <a:pt x="26" y="117"/>
                  <a:pt x="26" y="88"/>
                </a:cubicBezTo>
                <a:cubicBezTo>
                  <a:pt x="26" y="58"/>
                  <a:pt x="50" y="34"/>
                  <a:pt x="80" y="34"/>
                </a:cubicBezTo>
                <a:cubicBezTo>
                  <a:pt x="110" y="34"/>
                  <a:pt x="134" y="58"/>
                  <a:pt x="134" y="88"/>
                </a:cubicBezTo>
                <a:cubicBezTo>
                  <a:pt x="134" y="117"/>
                  <a:pt x="110" y="141"/>
                  <a:pt x="80" y="141"/>
                </a:cubicBezTo>
                <a:close/>
                <a:moveTo>
                  <a:pt x="80" y="48"/>
                </a:moveTo>
                <a:cubicBezTo>
                  <a:pt x="58" y="48"/>
                  <a:pt x="41" y="66"/>
                  <a:pt x="41" y="88"/>
                </a:cubicBezTo>
                <a:cubicBezTo>
                  <a:pt x="41" y="109"/>
                  <a:pt x="58" y="127"/>
                  <a:pt x="80" y="127"/>
                </a:cubicBezTo>
                <a:cubicBezTo>
                  <a:pt x="102" y="127"/>
                  <a:pt x="119" y="109"/>
                  <a:pt x="119" y="88"/>
                </a:cubicBezTo>
                <a:cubicBezTo>
                  <a:pt x="119" y="66"/>
                  <a:pt x="102" y="48"/>
                  <a:pt x="80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131">
            <a:extLst>
              <a:ext uri="{FF2B5EF4-FFF2-40B4-BE49-F238E27FC236}">
                <a16:creationId xmlns:a16="http://schemas.microsoft.com/office/drawing/2014/main" id="{34FDAE3C-B093-4F2B-9928-625B8A01C968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3043238"/>
            <a:ext cx="254000" cy="217488"/>
          </a:xfrm>
          <a:custGeom>
            <a:avLst/>
            <a:gdLst>
              <a:gd name="T0" fmla="*/ 7 w 160"/>
              <a:gd name="T1" fmla="*/ 137 h 137"/>
              <a:gd name="T2" fmla="*/ 31 w 160"/>
              <a:gd name="T3" fmla="*/ 137 h 137"/>
              <a:gd name="T4" fmla="*/ 38 w 160"/>
              <a:gd name="T5" fmla="*/ 129 h 137"/>
              <a:gd name="T6" fmla="*/ 38 w 160"/>
              <a:gd name="T7" fmla="*/ 111 h 137"/>
              <a:gd name="T8" fmla="*/ 122 w 160"/>
              <a:gd name="T9" fmla="*/ 111 h 137"/>
              <a:gd name="T10" fmla="*/ 122 w 160"/>
              <a:gd name="T11" fmla="*/ 129 h 137"/>
              <a:gd name="T12" fmla="*/ 129 w 160"/>
              <a:gd name="T13" fmla="*/ 137 h 137"/>
              <a:gd name="T14" fmla="*/ 153 w 160"/>
              <a:gd name="T15" fmla="*/ 137 h 137"/>
              <a:gd name="T16" fmla="*/ 160 w 160"/>
              <a:gd name="T17" fmla="*/ 129 h 137"/>
              <a:gd name="T18" fmla="*/ 160 w 160"/>
              <a:gd name="T19" fmla="*/ 111 h 137"/>
              <a:gd name="T20" fmla="*/ 160 w 160"/>
              <a:gd name="T21" fmla="*/ 111 h 137"/>
              <a:gd name="T22" fmla="*/ 160 w 160"/>
              <a:gd name="T23" fmla="*/ 56 h 137"/>
              <a:gd name="T24" fmla="*/ 144 w 160"/>
              <a:gd name="T25" fmla="*/ 38 h 137"/>
              <a:gd name="T26" fmla="*/ 139 w 160"/>
              <a:gd name="T27" fmla="*/ 10 h 137"/>
              <a:gd name="T28" fmla="*/ 98 w 160"/>
              <a:gd name="T29" fmla="*/ 10 h 137"/>
              <a:gd name="T30" fmla="*/ 98 w 160"/>
              <a:gd name="T31" fmla="*/ 0 h 137"/>
              <a:gd name="T32" fmla="*/ 62 w 160"/>
              <a:gd name="T33" fmla="*/ 0 h 137"/>
              <a:gd name="T34" fmla="*/ 62 w 160"/>
              <a:gd name="T35" fmla="*/ 10 h 137"/>
              <a:gd name="T36" fmla="*/ 22 w 160"/>
              <a:gd name="T37" fmla="*/ 10 h 137"/>
              <a:gd name="T38" fmla="*/ 16 w 160"/>
              <a:gd name="T39" fmla="*/ 38 h 137"/>
              <a:gd name="T40" fmla="*/ 0 w 160"/>
              <a:gd name="T41" fmla="*/ 56 h 137"/>
              <a:gd name="T42" fmla="*/ 0 w 160"/>
              <a:gd name="T43" fmla="*/ 107 h 137"/>
              <a:gd name="T44" fmla="*/ 0 w 160"/>
              <a:gd name="T45" fmla="*/ 111 h 137"/>
              <a:gd name="T46" fmla="*/ 0 w 160"/>
              <a:gd name="T47" fmla="*/ 129 h 137"/>
              <a:gd name="T48" fmla="*/ 7 w 160"/>
              <a:gd name="T49" fmla="*/ 137 h 137"/>
              <a:gd name="T50" fmla="*/ 146 w 160"/>
              <a:gd name="T51" fmla="*/ 82 h 137"/>
              <a:gd name="T52" fmla="*/ 146 w 160"/>
              <a:gd name="T53" fmla="*/ 98 h 137"/>
              <a:gd name="T54" fmla="*/ 114 w 160"/>
              <a:gd name="T55" fmla="*/ 98 h 137"/>
              <a:gd name="T56" fmla="*/ 114 w 160"/>
              <a:gd name="T57" fmla="*/ 82 h 137"/>
              <a:gd name="T58" fmla="*/ 146 w 160"/>
              <a:gd name="T59" fmla="*/ 82 h 137"/>
              <a:gd name="T60" fmla="*/ 30 w 160"/>
              <a:gd name="T61" fmla="*/ 20 h 137"/>
              <a:gd name="T62" fmla="*/ 130 w 160"/>
              <a:gd name="T63" fmla="*/ 20 h 137"/>
              <a:gd name="T64" fmla="*/ 134 w 160"/>
              <a:gd name="T65" fmla="*/ 46 h 137"/>
              <a:gd name="T66" fmla="*/ 27 w 160"/>
              <a:gd name="T67" fmla="*/ 46 h 137"/>
              <a:gd name="T68" fmla="*/ 30 w 160"/>
              <a:gd name="T69" fmla="*/ 20 h 137"/>
              <a:gd name="T70" fmla="*/ 14 w 160"/>
              <a:gd name="T71" fmla="*/ 82 h 137"/>
              <a:gd name="T72" fmla="*/ 46 w 160"/>
              <a:gd name="T73" fmla="*/ 82 h 137"/>
              <a:gd name="T74" fmla="*/ 46 w 160"/>
              <a:gd name="T75" fmla="*/ 98 h 137"/>
              <a:gd name="T76" fmla="*/ 14 w 160"/>
              <a:gd name="T77" fmla="*/ 98 h 137"/>
              <a:gd name="T78" fmla="*/ 14 w 160"/>
              <a:gd name="T79" fmla="*/ 82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7">
                <a:moveTo>
                  <a:pt x="7" y="137"/>
                </a:moveTo>
                <a:cubicBezTo>
                  <a:pt x="31" y="137"/>
                  <a:pt x="31" y="137"/>
                  <a:pt x="31" y="137"/>
                </a:cubicBezTo>
                <a:cubicBezTo>
                  <a:pt x="35" y="137"/>
                  <a:pt x="38" y="134"/>
                  <a:pt x="38" y="129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122" y="111"/>
                  <a:pt x="122" y="111"/>
                  <a:pt x="122" y="111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34"/>
                  <a:pt x="125" y="137"/>
                  <a:pt x="129" y="137"/>
                </a:cubicBezTo>
                <a:cubicBezTo>
                  <a:pt x="153" y="137"/>
                  <a:pt x="153" y="137"/>
                  <a:pt x="153" y="137"/>
                </a:cubicBezTo>
                <a:cubicBezTo>
                  <a:pt x="157" y="137"/>
                  <a:pt x="160" y="134"/>
                  <a:pt x="160" y="129"/>
                </a:cubicBezTo>
                <a:cubicBezTo>
                  <a:pt x="160" y="111"/>
                  <a:pt x="160" y="111"/>
                  <a:pt x="160" y="111"/>
                </a:cubicBezTo>
                <a:cubicBezTo>
                  <a:pt x="160" y="111"/>
                  <a:pt x="160" y="111"/>
                  <a:pt x="160" y="111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0"/>
                  <a:pt x="98" y="0"/>
                  <a:pt x="9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0"/>
                  <a:pt x="62" y="10"/>
                  <a:pt x="6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16" y="38"/>
                  <a:pt x="16" y="38"/>
                  <a:pt x="16" y="3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4"/>
                  <a:pt x="3" y="137"/>
                  <a:pt x="7" y="137"/>
                </a:cubicBezTo>
                <a:close/>
                <a:moveTo>
                  <a:pt x="146" y="82"/>
                </a:moveTo>
                <a:cubicBezTo>
                  <a:pt x="146" y="98"/>
                  <a:pt x="146" y="98"/>
                  <a:pt x="146" y="98"/>
                </a:cubicBezTo>
                <a:cubicBezTo>
                  <a:pt x="114" y="98"/>
                  <a:pt x="114" y="98"/>
                  <a:pt x="114" y="98"/>
                </a:cubicBezTo>
                <a:cubicBezTo>
                  <a:pt x="114" y="82"/>
                  <a:pt x="114" y="82"/>
                  <a:pt x="114" y="82"/>
                </a:cubicBezTo>
                <a:cubicBezTo>
                  <a:pt x="146" y="82"/>
                  <a:pt x="146" y="82"/>
                  <a:pt x="146" y="82"/>
                </a:cubicBezTo>
                <a:close/>
                <a:moveTo>
                  <a:pt x="30" y="20"/>
                </a:moveTo>
                <a:cubicBezTo>
                  <a:pt x="130" y="20"/>
                  <a:pt x="130" y="20"/>
                  <a:pt x="130" y="20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27" y="46"/>
                  <a:pt x="27" y="46"/>
                  <a:pt x="27" y="46"/>
                </a:cubicBezTo>
                <a:lnTo>
                  <a:pt x="30" y="20"/>
                </a:lnTo>
                <a:close/>
                <a:moveTo>
                  <a:pt x="14" y="82"/>
                </a:moveTo>
                <a:cubicBezTo>
                  <a:pt x="46" y="82"/>
                  <a:pt x="46" y="82"/>
                  <a:pt x="46" y="82"/>
                </a:cubicBezTo>
                <a:cubicBezTo>
                  <a:pt x="46" y="98"/>
                  <a:pt x="46" y="98"/>
                  <a:pt x="46" y="98"/>
                </a:cubicBezTo>
                <a:cubicBezTo>
                  <a:pt x="14" y="98"/>
                  <a:pt x="14" y="98"/>
                  <a:pt x="14" y="98"/>
                </a:cubicBezTo>
                <a:lnTo>
                  <a:pt x="14" y="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132">
            <a:extLst>
              <a:ext uri="{FF2B5EF4-FFF2-40B4-BE49-F238E27FC236}">
                <a16:creationId xmlns:a16="http://schemas.microsoft.com/office/drawing/2014/main" id="{3B79A951-1887-4831-9804-C76A2F6A5DD9}"/>
              </a:ext>
            </a:extLst>
          </p:cNvPr>
          <p:cNvSpPr>
            <a:spLocks noEditPoints="1"/>
          </p:cNvSpPr>
          <p:nvPr/>
        </p:nvSpPr>
        <p:spPr bwMode="auto">
          <a:xfrm>
            <a:off x="6818313" y="3024188"/>
            <a:ext cx="207963" cy="254000"/>
          </a:xfrm>
          <a:custGeom>
            <a:avLst/>
            <a:gdLst>
              <a:gd name="T0" fmla="*/ 106 w 131"/>
              <a:gd name="T1" fmla="*/ 128 h 160"/>
              <a:gd name="T2" fmla="*/ 91 w 131"/>
              <a:gd name="T3" fmla="*/ 128 h 160"/>
              <a:gd name="T4" fmla="*/ 94 w 131"/>
              <a:gd name="T5" fmla="*/ 132 h 160"/>
              <a:gd name="T6" fmla="*/ 36 w 131"/>
              <a:gd name="T7" fmla="*/ 132 h 160"/>
              <a:gd name="T8" fmla="*/ 39 w 131"/>
              <a:gd name="T9" fmla="*/ 128 h 160"/>
              <a:gd name="T10" fmla="*/ 24 w 131"/>
              <a:gd name="T11" fmla="*/ 128 h 160"/>
              <a:gd name="T12" fmla="*/ 0 w 131"/>
              <a:gd name="T13" fmla="*/ 160 h 160"/>
              <a:gd name="T14" fmla="*/ 15 w 131"/>
              <a:gd name="T15" fmla="*/ 160 h 160"/>
              <a:gd name="T16" fmla="*/ 19 w 131"/>
              <a:gd name="T17" fmla="*/ 155 h 160"/>
              <a:gd name="T18" fmla="*/ 112 w 131"/>
              <a:gd name="T19" fmla="*/ 155 h 160"/>
              <a:gd name="T20" fmla="*/ 116 w 131"/>
              <a:gd name="T21" fmla="*/ 160 h 160"/>
              <a:gd name="T22" fmla="*/ 131 w 131"/>
              <a:gd name="T23" fmla="*/ 160 h 160"/>
              <a:gd name="T24" fmla="*/ 106 w 131"/>
              <a:gd name="T25" fmla="*/ 128 h 160"/>
              <a:gd name="T26" fmla="*/ 25 w 131"/>
              <a:gd name="T27" fmla="*/ 146 h 160"/>
              <a:gd name="T28" fmla="*/ 30 w 131"/>
              <a:gd name="T29" fmla="*/ 140 h 160"/>
              <a:gd name="T30" fmla="*/ 101 w 131"/>
              <a:gd name="T31" fmla="*/ 140 h 160"/>
              <a:gd name="T32" fmla="*/ 105 w 131"/>
              <a:gd name="T33" fmla="*/ 146 h 160"/>
              <a:gd name="T34" fmla="*/ 25 w 131"/>
              <a:gd name="T35" fmla="*/ 146 h 160"/>
              <a:gd name="T36" fmla="*/ 127 w 131"/>
              <a:gd name="T37" fmla="*/ 0 h 160"/>
              <a:gd name="T38" fmla="*/ 7 w 131"/>
              <a:gd name="T39" fmla="*/ 0 h 160"/>
              <a:gd name="T40" fmla="*/ 7 w 131"/>
              <a:gd name="T41" fmla="*/ 123 h 160"/>
              <a:gd name="T42" fmla="*/ 127 w 131"/>
              <a:gd name="T43" fmla="*/ 123 h 160"/>
              <a:gd name="T44" fmla="*/ 127 w 131"/>
              <a:gd name="T45" fmla="*/ 0 h 160"/>
              <a:gd name="T46" fmla="*/ 32 w 131"/>
              <a:gd name="T47" fmla="*/ 9 h 160"/>
              <a:gd name="T48" fmla="*/ 102 w 131"/>
              <a:gd name="T49" fmla="*/ 9 h 160"/>
              <a:gd name="T50" fmla="*/ 102 w 131"/>
              <a:gd name="T51" fmla="*/ 16 h 160"/>
              <a:gd name="T52" fmla="*/ 32 w 131"/>
              <a:gd name="T53" fmla="*/ 16 h 160"/>
              <a:gd name="T54" fmla="*/ 32 w 131"/>
              <a:gd name="T55" fmla="*/ 9 h 160"/>
              <a:gd name="T56" fmla="*/ 37 w 131"/>
              <a:gd name="T57" fmla="*/ 109 h 160"/>
              <a:gd name="T58" fmla="*/ 16 w 131"/>
              <a:gd name="T59" fmla="*/ 109 h 160"/>
              <a:gd name="T60" fmla="*/ 16 w 131"/>
              <a:gd name="T61" fmla="*/ 98 h 160"/>
              <a:gd name="T62" fmla="*/ 37 w 131"/>
              <a:gd name="T63" fmla="*/ 98 h 160"/>
              <a:gd name="T64" fmla="*/ 37 w 131"/>
              <a:gd name="T65" fmla="*/ 109 h 160"/>
              <a:gd name="T66" fmla="*/ 117 w 131"/>
              <a:gd name="T67" fmla="*/ 109 h 160"/>
              <a:gd name="T68" fmla="*/ 96 w 131"/>
              <a:gd name="T69" fmla="*/ 109 h 160"/>
              <a:gd name="T70" fmla="*/ 96 w 131"/>
              <a:gd name="T71" fmla="*/ 98 h 160"/>
              <a:gd name="T72" fmla="*/ 117 w 131"/>
              <a:gd name="T73" fmla="*/ 98 h 160"/>
              <a:gd name="T74" fmla="*/ 117 w 131"/>
              <a:gd name="T75" fmla="*/ 109 h 160"/>
              <a:gd name="T76" fmla="*/ 117 w 131"/>
              <a:gd name="T77" fmla="*/ 86 h 160"/>
              <a:gd name="T78" fmla="*/ 16 w 131"/>
              <a:gd name="T79" fmla="*/ 86 h 160"/>
              <a:gd name="T80" fmla="*/ 16 w 131"/>
              <a:gd name="T81" fmla="*/ 26 h 160"/>
              <a:gd name="T82" fmla="*/ 117 w 131"/>
              <a:gd name="T83" fmla="*/ 26 h 160"/>
              <a:gd name="T84" fmla="*/ 117 w 131"/>
              <a:gd name="T85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1" h="160">
                <a:moveTo>
                  <a:pt x="106" y="128"/>
                </a:moveTo>
                <a:lnTo>
                  <a:pt x="91" y="128"/>
                </a:lnTo>
                <a:lnTo>
                  <a:pt x="94" y="132"/>
                </a:lnTo>
                <a:lnTo>
                  <a:pt x="36" y="132"/>
                </a:lnTo>
                <a:lnTo>
                  <a:pt x="39" y="128"/>
                </a:lnTo>
                <a:lnTo>
                  <a:pt x="24" y="128"/>
                </a:lnTo>
                <a:lnTo>
                  <a:pt x="0" y="160"/>
                </a:lnTo>
                <a:lnTo>
                  <a:pt x="15" y="160"/>
                </a:lnTo>
                <a:lnTo>
                  <a:pt x="19" y="155"/>
                </a:lnTo>
                <a:lnTo>
                  <a:pt x="112" y="155"/>
                </a:lnTo>
                <a:lnTo>
                  <a:pt x="116" y="160"/>
                </a:lnTo>
                <a:lnTo>
                  <a:pt x="131" y="160"/>
                </a:lnTo>
                <a:lnTo>
                  <a:pt x="106" y="128"/>
                </a:lnTo>
                <a:close/>
                <a:moveTo>
                  <a:pt x="25" y="146"/>
                </a:moveTo>
                <a:lnTo>
                  <a:pt x="30" y="140"/>
                </a:lnTo>
                <a:lnTo>
                  <a:pt x="101" y="140"/>
                </a:lnTo>
                <a:lnTo>
                  <a:pt x="105" y="146"/>
                </a:lnTo>
                <a:lnTo>
                  <a:pt x="25" y="146"/>
                </a:lnTo>
                <a:close/>
                <a:moveTo>
                  <a:pt x="127" y="0"/>
                </a:moveTo>
                <a:lnTo>
                  <a:pt x="7" y="0"/>
                </a:lnTo>
                <a:lnTo>
                  <a:pt x="7" y="123"/>
                </a:lnTo>
                <a:lnTo>
                  <a:pt x="127" y="123"/>
                </a:lnTo>
                <a:lnTo>
                  <a:pt x="127" y="0"/>
                </a:lnTo>
                <a:close/>
                <a:moveTo>
                  <a:pt x="32" y="9"/>
                </a:moveTo>
                <a:lnTo>
                  <a:pt x="102" y="9"/>
                </a:lnTo>
                <a:lnTo>
                  <a:pt x="102" y="16"/>
                </a:lnTo>
                <a:lnTo>
                  <a:pt x="32" y="16"/>
                </a:lnTo>
                <a:lnTo>
                  <a:pt x="32" y="9"/>
                </a:lnTo>
                <a:close/>
                <a:moveTo>
                  <a:pt x="37" y="109"/>
                </a:moveTo>
                <a:lnTo>
                  <a:pt x="16" y="109"/>
                </a:lnTo>
                <a:lnTo>
                  <a:pt x="16" y="98"/>
                </a:lnTo>
                <a:lnTo>
                  <a:pt x="37" y="98"/>
                </a:lnTo>
                <a:lnTo>
                  <a:pt x="37" y="109"/>
                </a:lnTo>
                <a:close/>
                <a:moveTo>
                  <a:pt x="117" y="109"/>
                </a:moveTo>
                <a:lnTo>
                  <a:pt x="96" y="109"/>
                </a:lnTo>
                <a:lnTo>
                  <a:pt x="96" y="98"/>
                </a:lnTo>
                <a:lnTo>
                  <a:pt x="117" y="98"/>
                </a:lnTo>
                <a:lnTo>
                  <a:pt x="117" y="109"/>
                </a:lnTo>
                <a:close/>
                <a:moveTo>
                  <a:pt x="117" y="86"/>
                </a:moveTo>
                <a:lnTo>
                  <a:pt x="16" y="86"/>
                </a:lnTo>
                <a:lnTo>
                  <a:pt x="16" y="26"/>
                </a:lnTo>
                <a:lnTo>
                  <a:pt x="117" y="26"/>
                </a:lnTo>
                <a:lnTo>
                  <a:pt x="117" y="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133">
            <a:extLst>
              <a:ext uri="{FF2B5EF4-FFF2-40B4-BE49-F238E27FC236}">
                <a16:creationId xmlns:a16="http://schemas.microsoft.com/office/drawing/2014/main" id="{B38BE9EC-01B5-444C-A9D3-C4BC4D220D8D}"/>
              </a:ext>
            </a:extLst>
          </p:cNvPr>
          <p:cNvSpPr>
            <a:spLocks noEditPoints="1"/>
          </p:cNvSpPr>
          <p:nvPr/>
        </p:nvSpPr>
        <p:spPr bwMode="auto">
          <a:xfrm>
            <a:off x="1289051" y="4132263"/>
            <a:ext cx="255588" cy="242888"/>
          </a:xfrm>
          <a:custGeom>
            <a:avLst/>
            <a:gdLst>
              <a:gd name="T0" fmla="*/ 87 w 161"/>
              <a:gd name="T1" fmla="*/ 7 h 153"/>
              <a:gd name="T2" fmla="*/ 87 w 161"/>
              <a:gd name="T3" fmla="*/ 0 h 153"/>
              <a:gd name="T4" fmla="*/ 74 w 161"/>
              <a:gd name="T5" fmla="*/ 0 h 153"/>
              <a:gd name="T6" fmla="*/ 74 w 161"/>
              <a:gd name="T7" fmla="*/ 7 h 153"/>
              <a:gd name="T8" fmla="*/ 1 w 161"/>
              <a:gd name="T9" fmla="*/ 75 h 153"/>
              <a:gd name="T10" fmla="*/ 3 w 161"/>
              <a:gd name="T11" fmla="*/ 75 h 153"/>
              <a:gd name="T12" fmla="*/ 27 w 161"/>
              <a:gd name="T13" fmla="*/ 60 h 153"/>
              <a:gd name="T14" fmla="*/ 52 w 161"/>
              <a:gd name="T15" fmla="*/ 76 h 153"/>
              <a:gd name="T16" fmla="*/ 56 w 161"/>
              <a:gd name="T17" fmla="*/ 76 h 153"/>
              <a:gd name="T18" fmla="*/ 74 w 161"/>
              <a:gd name="T19" fmla="*/ 61 h 153"/>
              <a:gd name="T20" fmla="*/ 74 w 161"/>
              <a:gd name="T21" fmla="*/ 125 h 153"/>
              <a:gd name="T22" fmla="*/ 60 w 161"/>
              <a:gd name="T23" fmla="*/ 139 h 153"/>
              <a:gd name="T24" fmla="*/ 55 w 161"/>
              <a:gd name="T25" fmla="*/ 139 h 153"/>
              <a:gd name="T26" fmla="*/ 41 w 161"/>
              <a:gd name="T27" fmla="*/ 125 h 153"/>
              <a:gd name="T28" fmla="*/ 28 w 161"/>
              <a:gd name="T29" fmla="*/ 125 h 153"/>
              <a:gd name="T30" fmla="*/ 55 w 161"/>
              <a:gd name="T31" fmla="*/ 153 h 153"/>
              <a:gd name="T32" fmla="*/ 60 w 161"/>
              <a:gd name="T33" fmla="*/ 153 h 153"/>
              <a:gd name="T34" fmla="*/ 87 w 161"/>
              <a:gd name="T35" fmla="*/ 125 h 153"/>
              <a:gd name="T36" fmla="*/ 87 w 161"/>
              <a:gd name="T37" fmla="*/ 61 h 153"/>
              <a:gd name="T38" fmla="*/ 105 w 161"/>
              <a:gd name="T39" fmla="*/ 76 h 153"/>
              <a:gd name="T40" fmla="*/ 109 w 161"/>
              <a:gd name="T41" fmla="*/ 76 h 153"/>
              <a:gd name="T42" fmla="*/ 134 w 161"/>
              <a:gd name="T43" fmla="*/ 60 h 153"/>
              <a:gd name="T44" fmla="*/ 158 w 161"/>
              <a:gd name="T45" fmla="*/ 75 h 153"/>
              <a:gd name="T46" fmla="*/ 160 w 161"/>
              <a:gd name="T47" fmla="*/ 75 h 153"/>
              <a:gd name="T48" fmla="*/ 87 w 161"/>
              <a:gd name="T49" fmla="*/ 7 h 153"/>
              <a:gd name="T50" fmla="*/ 161 w 161"/>
              <a:gd name="T51" fmla="*/ 67 h 153"/>
              <a:gd name="T52" fmla="*/ 161 w 161"/>
              <a:gd name="T53" fmla="*/ 67 h 153"/>
              <a:gd name="T54" fmla="*/ 161 w 161"/>
              <a:gd name="T55" fmla="*/ 6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1" h="153">
                <a:moveTo>
                  <a:pt x="87" y="7"/>
                </a:moveTo>
                <a:cubicBezTo>
                  <a:pt x="87" y="0"/>
                  <a:pt x="87" y="0"/>
                  <a:pt x="87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7"/>
                  <a:pt x="74" y="7"/>
                  <a:pt x="74" y="7"/>
                </a:cubicBezTo>
                <a:cubicBezTo>
                  <a:pt x="37" y="10"/>
                  <a:pt x="6" y="38"/>
                  <a:pt x="1" y="75"/>
                </a:cubicBezTo>
                <a:cubicBezTo>
                  <a:pt x="0" y="80"/>
                  <a:pt x="0" y="80"/>
                  <a:pt x="3" y="75"/>
                </a:cubicBezTo>
                <a:cubicBezTo>
                  <a:pt x="7" y="66"/>
                  <a:pt x="16" y="60"/>
                  <a:pt x="27" y="60"/>
                </a:cubicBezTo>
                <a:cubicBezTo>
                  <a:pt x="38" y="60"/>
                  <a:pt x="48" y="67"/>
                  <a:pt x="52" y="76"/>
                </a:cubicBezTo>
                <a:cubicBezTo>
                  <a:pt x="54" y="82"/>
                  <a:pt x="53" y="82"/>
                  <a:pt x="56" y="76"/>
                </a:cubicBezTo>
                <a:cubicBezTo>
                  <a:pt x="59" y="69"/>
                  <a:pt x="66" y="63"/>
                  <a:pt x="74" y="61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4" y="133"/>
                  <a:pt x="67" y="139"/>
                  <a:pt x="60" y="139"/>
                </a:cubicBezTo>
                <a:cubicBezTo>
                  <a:pt x="55" y="139"/>
                  <a:pt x="55" y="139"/>
                  <a:pt x="55" y="139"/>
                </a:cubicBezTo>
                <a:cubicBezTo>
                  <a:pt x="48" y="139"/>
                  <a:pt x="41" y="133"/>
                  <a:pt x="41" y="125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40"/>
                  <a:pt x="40" y="153"/>
                  <a:pt x="55" y="153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75" y="153"/>
                  <a:pt x="87" y="140"/>
                  <a:pt x="87" y="125"/>
                </a:cubicBezTo>
                <a:cubicBezTo>
                  <a:pt x="87" y="61"/>
                  <a:pt x="87" y="61"/>
                  <a:pt x="87" y="61"/>
                </a:cubicBezTo>
                <a:cubicBezTo>
                  <a:pt x="95" y="63"/>
                  <a:pt x="102" y="69"/>
                  <a:pt x="105" y="76"/>
                </a:cubicBezTo>
                <a:cubicBezTo>
                  <a:pt x="107" y="82"/>
                  <a:pt x="107" y="82"/>
                  <a:pt x="109" y="76"/>
                </a:cubicBezTo>
                <a:cubicBezTo>
                  <a:pt x="113" y="67"/>
                  <a:pt x="123" y="60"/>
                  <a:pt x="134" y="60"/>
                </a:cubicBezTo>
                <a:cubicBezTo>
                  <a:pt x="145" y="60"/>
                  <a:pt x="154" y="66"/>
                  <a:pt x="158" y="75"/>
                </a:cubicBezTo>
                <a:cubicBezTo>
                  <a:pt x="161" y="80"/>
                  <a:pt x="161" y="80"/>
                  <a:pt x="160" y="75"/>
                </a:cubicBezTo>
                <a:cubicBezTo>
                  <a:pt x="154" y="38"/>
                  <a:pt x="124" y="10"/>
                  <a:pt x="87" y="7"/>
                </a:cubicBezTo>
                <a:close/>
                <a:moveTo>
                  <a:pt x="161" y="67"/>
                </a:moveTo>
                <a:cubicBezTo>
                  <a:pt x="161" y="67"/>
                  <a:pt x="161" y="67"/>
                  <a:pt x="161" y="67"/>
                </a:cubicBezTo>
                <a:cubicBezTo>
                  <a:pt x="161" y="68"/>
                  <a:pt x="161" y="68"/>
                  <a:pt x="161" y="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134">
            <a:extLst>
              <a:ext uri="{FF2B5EF4-FFF2-40B4-BE49-F238E27FC236}">
                <a16:creationId xmlns:a16="http://schemas.microsoft.com/office/drawing/2014/main" id="{8C0F7B69-CA8A-4204-8650-3E46A4D9F877}"/>
              </a:ext>
            </a:extLst>
          </p:cNvPr>
          <p:cNvSpPr>
            <a:spLocks noEditPoints="1"/>
          </p:cNvSpPr>
          <p:nvPr/>
        </p:nvSpPr>
        <p:spPr bwMode="auto">
          <a:xfrm>
            <a:off x="2428876" y="3575050"/>
            <a:ext cx="179388" cy="254000"/>
          </a:xfrm>
          <a:custGeom>
            <a:avLst/>
            <a:gdLst>
              <a:gd name="T0" fmla="*/ 41 w 113"/>
              <a:gd name="T1" fmla="*/ 0 h 160"/>
              <a:gd name="T2" fmla="*/ 41 w 113"/>
              <a:gd name="T3" fmla="*/ 38 h 160"/>
              <a:gd name="T4" fmla="*/ 0 w 113"/>
              <a:gd name="T5" fmla="*/ 38 h 160"/>
              <a:gd name="T6" fmla="*/ 0 w 113"/>
              <a:gd name="T7" fmla="*/ 160 h 160"/>
              <a:gd name="T8" fmla="*/ 113 w 113"/>
              <a:gd name="T9" fmla="*/ 160 h 160"/>
              <a:gd name="T10" fmla="*/ 113 w 113"/>
              <a:gd name="T11" fmla="*/ 0 h 160"/>
              <a:gd name="T12" fmla="*/ 41 w 113"/>
              <a:gd name="T13" fmla="*/ 0 h 160"/>
              <a:gd name="T14" fmla="*/ 79 w 113"/>
              <a:gd name="T15" fmla="*/ 85 h 160"/>
              <a:gd name="T16" fmla="*/ 79 w 113"/>
              <a:gd name="T17" fmla="*/ 127 h 160"/>
              <a:gd name="T18" fmla="*/ 34 w 113"/>
              <a:gd name="T19" fmla="*/ 127 h 160"/>
              <a:gd name="T20" fmla="*/ 34 w 113"/>
              <a:gd name="T21" fmla="*/ 85 h 160"/>
              <a:gd name="T22" fmla="*/ 18 w 113"/>
              <a:gd name="T23" fmla="*/ 85 h 160"/>
              <a:gd name="T24" fmla="*/ 56 w 113"/>
              <a:gd name="T25" fmla="*/ 47 h 160"/>
              <a:gd name="T26" fmla="*/ 95 w 113"/>
              <a:gd name="T27" fmla="*/ 85 h 160"/>
              <a:gd name="T28" fmla="*/ 79 w 113"/>
              <a:gd name="T29" fmla="*/ 85 h 160"/>
              <a:gd name="T30" fmla="*/ 36 w 113"/>
              <a:gd name="T31" fmla="*/ 2 h 160"/>
              <a:gd name="T32" fmla="*/ 2 w 113"/>
              <a:gd name="T33" fmla="*/ 33 h 160"/>
              <a:gd name="T34" fmla="*/ 36 w 113"/>
              <a:gd name="T35" fmla="*/ 33 h 160"/>
              <a:gd name="T36" fmla="*/ 36 w 113"/>
              <a:gd name="T37" fmla="*/ 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" h="160">
                <a:moveTo>
                  <a:pt x="41" y="0"/>
                </a:moveTo>
                <a:lnTo>
                  <a:pt x="41" y="38"/>
                </a:lnTo>
                <a:lnTo>
                  <a:pt x="0" y="38"/>
                </a:lnTo>
                <a:lnTo>
                  <a:pt x="0" y="160"/>
                </a:lnTo>
                <a:lnTo>
                  <a:pt x="113" y="160"/>
                </a:lnTo>
                <a:lnTo>
                  <a:pt x="113" y="0"/>
                </a:lnTo>
                <a:lnTo>
                  <a:pt x="41" y="0"/>
                </a:lnTo>
                <a:close/>
                <a:moveTo>
                  <a:pt x="79" y="85"/>
                </a:moveTo>
                <a:lnTo>
                  <a:pt x="79" y="127"/>
                </a:lnTo>
                <a:lnTo>
                  <a:pt x="34" y="127"/>
                </a:lnTo>
                <a:lnTo>
                  <a:pt x="34" y="85"/>
                </a:lnTo>
                <a:lnTo>
                  <a:pt x="18" y="85"/>
                </a:lnTo>
                <a:lnTo>
                  <a:pt x="56" y="47"/>
                </a:lnTo>
                <a:lnTo>
                  <a:pt x="95" y="85"/>
                </a:lnTo>
                <a:lnTo>
                  <a:pt x="79" y="85"/>
                </a:lnTo>
                <a:close/>
                <a:moveTo>
                  <a:pt x="36" y="2"/>
                </a:moveTo>
                <a:lnTo>
                  <a:pt x="2" y="33"/>
                </a:lnTo>
                <a:lnTo>
                  <a:pt x="36" y="33"/>
                </a:lnTo>
                <a:lnTo>
                  <a:pt x="36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Oval 135">
            <a:extLst>
              <a:ext uri="{FF2B5EF4-FFF2-40B4-BE49-F238E27FC236}">
                <a16:creationId xmlns:a16="http://schemas.microsoft.com/office/drawing/2014/main" id="{DDCA2B69-968F-498F-B6DA-33F43A229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44276" y="3586163"/>
            <a:ext cx="50800" cy="508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136">
            <a:extLst>
              <a:ext uri="{FF2B5EF4-FFF2-40B4-BE49-F238E27FC236}">
                <a16:creationId xmlns:a16="http://schemas.microsoft.com/office/drawing/2014/main" id="{22B7E5CD-ED66-4CD2-AA49-C34C74313CD9}"/>
              </a:ext>
            </a:extLst>
          </p:cNvPr>
          <p:cNvSpPr>
            <a:spLocks/>
          </p:cNvSpPr>
          <p:nvPr/>
        </p:nvSpPr>
        <p:spPr bwMode="auto">
          <a:xfrm>
            <a:off x="11212513" y="3632200"/>
            <a:ext cx="239713" cy="187325"/>
          </a:xfrm>
          <a:custGeom>
            <a:avLst/>
            <a:gdLst>
              <a:gd name="T0" fmla="*/ 122 w 151"/>
              <a:gd name="T1" fmla="*/ 39 h 118"/>
              <a:gd name="T2" fmla="*/ 151 w 151"/>
              <a:gd name="T3" fmla="*/ 14 h 118"/>
              <a:gd name="T4" fmla="*/ 144 w 151"/>
              <a:gd name="T5" fmla="*/ 5 h 118"/>
              <a:gd name="T6" fmla="*/ 121 w 151"/>
              <a:gd name="T7" fmla="*/ 24 h 118"/>
              <a:gd name="T8" fmla="*/ 105 w 151"/>
              <a:gd name="T9" fmla="*/ 11 h 118"/>
              <a:gd name="T10" fmla="*/ 76 w 151"/>
              <a:gd name="T11" fmla="*/ 0 h 118"/>
              <a:gd name="T12" fmla="*/ 41 w 151"/>
              <a:gd name="T13" fmla="*/ 0 h 118"/>
              <a:gd name="T14" fmla="*/ 25 w 151"/>
              <a:gd name="T15" fmla="*/ 38 h 118"/>
              <a:gd name="T16" fmla="*/ 20 w 151"/>
              <a:gd name="T17" fmla="*/ 36 h 118"/>
              <a:gd name="T18" fmla="*/ 19 w 151"/>
              <a:gd name="T19" fmla="*/ 40 h 118"/>
              <a:gd name="T20" fmla="*/ 18 w 151"/>
              <a:gd name="T21" fmla="*/ 42 h 118"/>
              <a:gd name="T22" fmla="*/ 17 w 151"/>
              <a:gd name="T23" fmla="*/ 44 h 118"/>
              <a:gd name="T24" fmla="*/ 12 w 151"/>
              <a:gd name="T25" fmla="*/ 41 h 118"/>
              <a:gd name="T26" fmla="*/ 0 w 151"/>
              <a:gd name="T27" fmla="*/ 70 h 118"/>
              <a:gd name="T28" fmla="*/ 28 w 151"/>
              <a:gd name="T29" fmla="*/ 82 h 118"/>
              <a:gd name="T30" fmla="*/ 30 w 151"/>
              <a:gd name="T31" fmla="*/ 83 h 118"/>
              <a:gd name="T32" fmla="*/ 31 w 151"/>
              <a:gd name="T33" fmla="*/ 82 h 118"/>
              <a:gd name="T34" fmla="*/ 42 w 151"/>
              <a:gd name="T35" fmla="*/ 54 h 118"/>
              <a:gd name="T36" fmla="*/ 37 w 151"/>
              <a:gd name="T37" fmla="*/ 52 h 118"/>
              <a:gd name="T38" fmla="*/ 38 w 151"/>
              <a:gd name="T39" fmla="*/ 50 h 118"/>
              <a:gd name="T40" fmla="*/ 38 w 151"/>
              <a:gd name="T41" fmla="*/ 49 h 118"/>
              <a:gd name="T42" fmla="*/ 40 w 151"/>
              <a:gd name="T43" fmla="*/ 44 h 118"/>
              <a:gd name="T44" fmla="*/ 36 w 151"/>
              <a:gd name="T45" fmla="*/ 43 h 118"/>
              <a:gd name="T46" fmla="*/ 49 w 151"/>
              <a:gd name="T47" fmla="*/ 12 h 118"/>
              <a:gd name="T48" fmla="*/ 72 w 151"/>
              <a:gd name="T49" fmla="*/ 12 h 118"/>
              <a:gd name="T50" fmla="*/ 56 w 151"/>
              <a:gd name="T51" fmla="*/ 56 h 118"/>
              <a:gd name="T52" fmla="*/ 52 w 151"/>
              <a:gd name="T53" fmla="*/ 80 h 118"/>
              <a:gd name="T54" fmla="*/ 45 w 151"/>
              <a:gd name="T55" fmla="*/ 81 h 118"/>
              <a:gd name="T56" fmla="*/ 42 w 151"/>
              <a:gd name="T57" fmla="*/ 88 h 118"/>
              <a:gd name="T58" fmla="*/ 41 w 151"/>
              <a:gd name="T59" fmla="*/ 91 h 118"/>
              <a:gd name="T60" fmla="*/ 38 w 151"/>
              <a:gd name="T61" fmla="*/ 90 h 118"/>
              <a:gd name="T62" fmla="*/ 20 w 151"/>
              <a:gd name="T63" fmla="*/ 82 h 118"/>
              <a:gd name="T64" fmla="*/ 18 w 151"/>
              <a:gd name="T65" fmla="*/ 83 h 118"/>
              <a:gd name="T66" fmla="*/ 19 w 151"/>
              <a:gd name="T67" fmla="*/ 98 h 118"/>
              <a:gd name="T68" fmla="*/ 66 w 151"/>
              <a:gd name="T69" fmla="*/ 95 h 118"/>
              <a:gd name="T70" fmla="*/ 71 w 151"/>
              <a:gd name="T71" fmla="*/ 66 h 118"/>
              <a:gd name="T72" fmla="*/ 72 w 151"/>
              <a:gd name="T73" fmla="*/ 67 h 118"/>
              <a:gd name="T74" fmla="*/ 90 w 151"/>
              <a:gd name="T75" fmla="*/ 81 h 118"/>
              <a:gd name="T76" fmla="*/ 92 w 151"/>
              <a:gd name="T77" fmla="*/ 118 h 118"/>
              <a:gd name="T78" fmla="*/ 108 w 151"/>
              <a:gd name="T79" fmla="*/ 117 h 118"/>
              <a:gd name="T80" fmla="*/ 106 w 151"/>
              <a:gd name="T81" fmla="*/ 73 h 118"/>
              <a:gd name="T82" fmla="*/ 83 w 151"/>
              <a:gd name="T83" fmla="*/ 56 h 118"/>
              <a:gd name="T84" fmla="*/ 99 w 151"/>
              <a:gd name="T85" fmla="*/ 22 h 118"/>
              <a:gd name="T86" fmla="*/ 122 w 151"/>
              <a:gd name="T87" fmla="*/ 3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1" h="118">
                <a:moveTo>
                  <a:pt x="122" y="39"/>
                </a:moveTo>
                <a:lnTo>
                  <a:pt x="151" y="14"/>
                </a:lnTo>
                <a:lnTo>
                  <a:pt x="144" y="5"/>
                </a:lnTo>
                <a:lnTo>
                  <a:pt x="121" y="24"/>
                </a:lnTo>
                <a:lnTo>
                  <a:pt x="105" y="11"/>
                </a:lnTo>
                <a:lnTo>
                  <a:pt x="76" y="0"/>
                </a:lnTo>
                <a:lnTo>
                  <a:pt x="41" y="0"/>
                </a:lnTo>
                <a:lnTo>
                  <a:pt x="25" y="38"/>
                </a:lnTo>
                <a:lnTo>
                  <a:pt x="20" y="36"/>
                </a:lnTo>
                <a:lnTo>
                  <a:pt x="19" y="40"/>
                </a:lnTo>
                <a:lnTo>
                  <a:pt x="18" y="42"/>
                </a:lnTo>
                <a:lnTo>
                  <a:pt x="17" y="44"/>
                </a:lnTo>
                <a:lnTo>
                  <a:pt x="12" y="41"/>
                </a:lnTo>
                <a:lnTo>
                  <a:pt x="0" y="70"/>
                </a:lnTo>
                <a:lnTo>
                  <a:pt x="28" y="82"/>
                </a:lnTo>
                <a:lnTo>
                  <a:pt x="30" y="83"/>
                </a:lnTo>
                <a:lnTo>
                  <a:pt x="31" y="82"/>
                </a:lnTo>
                <a:lnTo>
                  <a:pt x="42" y="54"/>
                </a:lnTo>
                <a:lnTo>
                  <a:pt x="37" y="52"/>
                </a:lnTo>
                <a:lnTo>
                  <a:pt x="38" y="50"/>
                </a:lnTo>
                <a:lnTo>
                  <a:pt x="38" y="49"/>
                </a:lnTo>
                <a:lnTo>
                  <a:pt x="40" y="44"/>
                </a:lnTo>
                <a:lnTo>
                  <a:pt x="36" y="43"/>
                </a:lnTo>
                <a:lnTo>
                  <a:pt x="49" y="12"/>
                </a:lnTo>
                <a:lnTo>
                  <a:pt x="72" y="12"/>
                </a:lnTo>
                <a:lnTo>
                  <a:pt x="56" y="56"/>
                </a:lnTo>
                <a:lnTo>
                  <a:pt x="52" y="80"/>
                </a:lnTo>
                <a:lnTo>
                  <a:pt x="45" y="81"/>
                </a:lnTo>
                <a:lnTo>
                  <a:pt x="42" y="88"/>
                </a:lnTo>
                <a:lnTo>
                  <a:pt x="41" y="91"/>
                </a:lnTo>
                <a:lnTo>
                  <a:pt x="38" y="90"/>
                </a:lnTo>
                <a:lnTo>
                  <a:pt x="20" y="82"/>
                </a:lnTo>
                <a:lnTo>
                  <a:pt x="18" y="83"/>
                </a:lnTo>
                <a:lnTo>
                  <a:pt x="19" y="98"/>
                </a:lnTo>
                <a:lnTo>
                  <a:pt x="66" y="95"/>
                </a:lnTo>
                <a:lnTo>
                  <a:pt x="71" y="66"/>
                </a:lnTo>
                <a:lnTo>
                  <a:pt x="72" y="67"/>
                </a:lnTo>
                <a:lnTo>
                  <a:pt x="90" y="81"/>
                </a:lnTo>
                <a:lnTo>
                  <a:pt x="92" y="118"/>
                </a:lnTo>
                <a:lnTo>
                  <a:pt x="108" y="117"/>
                </a:lnTo>
                <a:lnTo>
                  <a:pt x="106" y="73"/>
                </a:lnTo>
                <a:lnTo>
                  <a:pt x="83" y="56"/>
                </a:lnTo>
                <a:lnTo>
                  <a:pt x="99" y="22"/>
                </a:lnTo>
                <a:lnTo>
                  <a:pt x="122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137">
            <a:extLst>
              <a:ext uri="{FF2B5EF4-FFF2-40B4-BE49-F238E27FC236}">
                <a16:creationId xmlns:a16="http://schemas.microsoft.com/office/drawing/2014/main" id="{2111469A-DC7C-4E4F-A75D-493235408754}"/>
              </a:ext>
            </a:extLst>
          </p:cNvPr>
          <p:cNvSpPr>
            <a:spLocks/>
          </p:cNvSpPr>
          <p:nvPr/>
        </p:nvSpPr>
        <p:spPr bwMode="auto">
          <a:xfrm>
            <a:off x="11198226" y="3692525"/>
            <a:ext cx="26988" cy="49213"/>
          </a:xfrm>
          <a:custGeom>
            <a:avLst/>
            <a:gdLst>
              <a:gd name="T0" fmla="*/ 12 w 17"/>
              <a:gd name="T1" fmla="*/ 0 h 31"/>
              <a:gd name="T2" fmla="*/ 0 w 17"/>
              <a:gd name="T3" fmla="*/ 29 h 31"/>
              <a:gd name="T4" fmla="*/ 5 w 17"/>
              <a:gd name="T5" fmla="*/ 31 h 31"/>
              <a:gd name="T6" fmla="*/ 17 w 17"/>
              <a:gd name="T7" fmla="*/ 2 h 31"/>
              <a:gd name="T8" fmla="*/ 12 w 17"/>
              <a:gd name="T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31">
                <a:moveTo>
                  <a:pt x="12" y="0"/>
                </a:moveTo>
                <a:lnTo>
                  <a:pt x="0" y="29"/>
                </a:lnTo>
                <a:lnTo>
                  <a:pt x="5" y="31"/>
                </a:lnTo>
                <a:lnTo>
                  <a:pt x="17" y="2"/>
                </a:lnTo>
                <a:lnTo>
                  <a:pt x="1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138">
            <a:extLst>
              <a:ext uri="{FF2B5EF4-FFF2-40B4-BE49-F238E27FC236}">
                <a16:creationId xmlns:a16="http://schemas.microsoft.com/office/drawing/2014/main" id="{E7F2C537-23D4-4A61-9D50-D616D79E82C7}"/>
              </a:ext>
            </a:extLst>
          </p:cNvPr>
          <p:cNvSpPr>
            <a:spLocks/>
          </p:cNvSpPr>
          <p:nvPr/>
        </p:nvSpPr>
        <p:spPr bwMode="auto">
          <a:xfrm>
            <a:off x="11266488" y="3721100"/>
            <a:ext cx="26988" cy="47625"/>
          </a:xfrm>
          <a:custGeom>
            <a:avLst/>
            <a:gdLst>
              <a:gd name="T0" fmla="*/ 8 w 17"/>
              <a:gd name="T1" fmla="*/ 25 h 30"/>
              <a:gd name="T2" fmla="*/ 17 w 17"/>
              <a:gd name="T3" fmla="*/ 2 h 30"/>
              <a:gd name="T4" fmla="*/ 12 w 17"/>
              <a:gd name="T5" fmla="*/ 0 h 30"/>
              <a:gd name="T6" fmla="*/ 2 w 17"/>
              <a:gd name="T7" fmla="*/ 25 h 30"/>
              <a:gd name="T8" fmla="*/ 0 w 17"/>
              <a:gd name="T9" fmla="*/ 28 h 30"/>
              <a:gd name="T10" fmla="*/ 5 w 17"/>
              <a:gd name="T11" fmla="*/ 30 h 30"/>
              <a:gd name="T12" fmla="*/ 8 w 17"/>
              <a:gd name="T13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30">
                <a:moveTo>
                  <a:pt x="8" y="25"/>
                </a:moveTo>
                <a:lnTo>
                  <a:pt x="17" y="2"/>
                </a:lnTo>
                <a:lnTo>
                  <a:pt x="12" y="0"/>
                </a:lnTo>
                <a:lnTo>
                  <a:pt x="2" y="25"/>
                </a:lnTo>
                <a:lnTo>
                  <a:pt x="0" y="28"/>
                </a:lnTo>
                <a:lnTo>
                  <a:pt x="5" y="30"/>
                </a:lnTo>
                <a:lnTo>
                  <a:pt x="8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139">
            <a:extLst>
              <a:ext uri="{FF2B5EF4-FFF2-40B4-BE49-F238E27FC236}">
                <a16:creationId xmlns:a16="http://schemas.microsoft.com/office/drawing/2014/main" id="{49CFD91D-EC6D-4AF4-82FD-5D9DF2D359E6}"/>
              </a:ext>
            </a:extLst>
          </p:cNvPr>
          <p:cNvSpPr>
            <a:spLocks noEditPoints="1"/>
          </p:cNvSpPr>
          <p:nvPr/>
        </p:nvSpPr>
        <p:spPr bwMode="auto">
          <a:xfrm>
            <a:off x="10641013" y="4719638"/>
            <a:ext cx="268288" cy="174625"/>
          </a:xfrm>
          <a:custGeom>
            <a:avLst/>
            <a:gdLst>
              <a:gd name="T0" fmla="*/ 68 w 169"/>
              <a:gd name="T1" fmla="*/ 68 h 110"/>
              <a:gd name="T2" fmla="*/ 49 w 169"/>
              <a:gd name="T3" fmla="*/ 74 h 110"/>
              <a:gd name="T4" fmla="*/ 42 w 169"/>
              <a:gd name="T5" fmla="*/ 74 h 110"/>
              <a:gd name="T6" fmla="*/ 42 w 169"/>
              <a:gd name="T7" fmla="*/ 74 h 110"/>
              <a:gd name="T8" fmla="*/ 38 w 169"/>
              <a:gd name="T9" fmla="*/ 103 h 110"/>
              <a:gd name="T10" fmla="*/ 67 w 169"/>
              <a:gd name="T11" fmla="*/ 99 h 110"/>
              <a:gd name="T12" fmla="*/ 71 w 169"/>
              <a:gd name="T13" fmla="*/ 71 h 110"/>
              <a:gd name="T14" fmla="*/ 68 w 169"/>
              <a:gd name="T15" fmla="*/ 68 h 110"/>
              <a:gd name="T16" fmla="*/ 49 w 169"/>
              <a:gd name="T17" fmla="*/ 70 h 110"/>
              <a:gd name="T18" fmla="*/ 63 w 169"/>
              <a:gd name="T19" fmla="*/ 67 h 110"/>
              <a:gd name="T20" fmla="*/ 68 w 169"/>
              <a:gd name="T21" fmla="*/ 63 h 110"/>
              <a:gd name="T22" fmla="*/ 61 w 169"/>
              <a:gd name="T23" fmla="*/ 13 h 110"/>
              <a:gd name="T24" fmla="*/ 31 w 169"/>
              <a:gd name="T25" fmla="*/ 0 h 110"/>
              <a:gd name="T26" fmla="*/ 12 w 169"/>
              <a:gd name="T27" fmla="*/ 7 h 110"/>
              <a:gd name="T28" fmla="*/ 18 w 169"/>
              <a:gd name="T29" fmla="*/ 56 h 110"/>
              <a:gd name="T30" fmla="*/ 47 w 169"/>
              <a:gd name="T31" fmla="*/ 70 h 110"/>
              <a:gd name="T32" fmla="*/ 49 w 169"/>
              <a:gd name="T33" fmla="*/ 70 h 110"/>
              <a:gd name="T34" fmla="*/ 126 w 169"/>
              <a:gd name="T35" fmla="*/ 74 h 110"/>
              <a:gd name="T36" fmla="*/ 120 w 169"/>
              <a:gd name="T37" fmla="*/ 74 h 110"/>
              <a:gd name="T38" fmla="*/ 101 w 169"/>
              <a:gd name="T39" fmla="*/ 68 h 110"/>
              <a:gd name="T40" fmla="*/ 98 w 169"/>
              <a:gd name="T41" fmla="*/ 71 h 110"/>
              <a:gd name="T42" fmla="*/ 102 w 169"/>
              <a:gd name="T43" fmla="*/ 99 h 110"/>
              <a:gd name="T44" fmla="*/ 130 w 169"/>
              <a:gd name="T45" fmla="*/ 103 h 110"/>
              <a:gd name="T46" fmla="*/ 127 w 169"/>
              <a:gd name="T47" fmla="*/ 74 h 110"/>
              <a:gd name="T48" fmla="*/ 126 w 169"/>
              <a:gd name="T49" fmla="*/ 74 h 110"/>
              <a:gd name="T50" fmla="*/ 157 w 169"/>
              <a:gd name="T51" fmla="*/ 7 h 110"/>
              <a:gd name="T52" fmla="*/ 138 w 169"/>
              <a:gd name="T53" fmla="*/ 0 h 110"/>
              <a:gd name="T54" fmla="*/ 108 w 169"/>
              <a:gd name="T55" fmla="*/ 13 h 110"/>
              <a:gd name="T56" fmla="*/ 101 w 169"/>
              <a:gd name="T57" fmla="*/ 63 h 110"/>
              <a:gd name="T58" fmla="*/ 106 w 169"/>
              <a:gd name="T59" fmla="*/ 67 h 110"/>
              <a:gd name="T60" fmla="*/ 120 w 169"/>
              <a:gd name="T61" fmla="*/ 70 h 110"/>
              <a:gd name="T62" fmla="*/ 122 w 169"/>
              <a:gd name="T63" fmla="*/ 70 h 110"/>
              <a:gd name="T64" fmla="*/ 151 w 169"/>
              <a:gd name="T65" fmla="*/ 56 h 110"/>
              <a:gd name="T66" fmla="*/ 157 w 169"/>
              <a:gd name="T67" fmla="*/ 7 h 110"/>
              <a:gd name="T68" fmla="*/ 96 w 169"/>
              <a:gd name="T69" fmla="*/ 10 h 110"/>
              <a:gd name="T70" fmla="*/ 93 w 169"/>
              <a:gd name="T71" fmla="*/ 7 h 110"/>
              <a:gd name="T72" fmla="*/ 86 w 169"/>
              <a:gd name="T73" fmla="*/ 16 h 110"/>
              <a:gd name="T74" fmla="*/ 84 w 169"/>
              <a:gd name="T75" fmla="*/ 16 h 110"/>
              <a:gd name="T76" fmla="*/ 82 w 169"/>
              <a:gd name="T77" fmla="*/ 16 h 110"/>
              <a:gd name="T78" fmla="*/ 76 w 169"/>
              <a:gd name="T79" fmla="*/ 7 h 110"/>
              <a:gd name="T80" fmla="*/ 73 w 169"/>
              <a:gd name="T81" fmla="*/ 10 h 110"/>
              <a:gd name="T82" fmla="*/ 79 w 169"/>
              <a:gd name="T83" fmla="*/ 19 h 110"/>
              <a:gd name="T84" fmla="*/ 78 w 169"/>
              <a:gd name="T85" fmla="*/ 22 h 110"/>
              <a:gd name="T86" fmla="*/ 78 w 169"/>
              <a:gd name="T87" fmla="*/ 35 h 110"/>
              <a:gd name="T88" fmla="*/ 78 w 169"/>
              <a:gd name="T89" fmla="*/ 52 h 110"/>
              <a:gd name="T90" fmla="*/ 78 w 169"/>
              <a:gd name="T91" fmla="*/ 99 h 110"/>
              <a:gd name="T92" fmla="*/ 84 w 169"/>
              <a:gd name="T93" fmla="*/ 105 h 110"/>
              <a:gd name="T94" fmla="*/ 90 w 169"/>
              <a:gd name="T95" fmla="*/ 99 h 110"/>
              <a:gd name="T96" fmla="*/ 90 w 169"/>
              <a:gd name="T97" fmla="*/ 52 h 110"/>
              <a:gd name="T98" fmla="*/ 90 w 169"/>
              <a:gd name="T99" fmla="*/ 35 h 110"/>
              <a:gd name="T100" fmla="*/ 90 w 169"/>
              <a:gd name="T101" fmla="*/ 22 h 110"/>
              <a:gd name="T102" fmla="*/ 90 w 169"/>
              <a:gd name="T103" fmla="*/ 19 h 110"/>
              <a:gd name="T104" fmla="*/ 96 w 169"/>
              <a:gd name="T105" fmla="*/ 1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9" h="110">
                <a:moveTo>
                  <a:pt x="68" y="68"/>
                </a:moveTo>
                <a:cubicBezTo>
                  <a:pt x="63" y="72"/>
                  <a:pt x="56" y="74"/>
                  <a:pt x="49" y="74"/>
                </a:cubicBezTo>
                <a:cubicBezTo>
                  <a:pt x="47" y="74"/>
                  <a:pt x="44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33" y="83"/>
                  <a:pt x="31" y="96"/>
                  <a:pt x="38" y="103"/>
                </a:cubicBezTo>
                <a:cubicBezTo>
                  <a:pt x="45" y="110"/>
                  <a:pt x="58" y="108"/>
                  <a:pt x="67" y="99"/>
                </a:cubicBezTo>
                <a:cubicBezTo>
                  <a:pt x="76" y="90"/>
                  <a:pt x="78" y="77"/>
                  <a:pt x="71" y="71"/>
                </a:cubicBezTo>
                <a:cubicBezTo>
                  <a:pt x="70" y="70"/>
                  <a:pt x="69" y="69"/>
                  <a:pt x="68" y="68"/>
                </a:cubicBezTo>
                <a:close/>
                <a:moveTo>
                  <a:pt x="49" y="70"/>
                </a:moveTo>
                <a:cubicBezTo>
                  <a:pt x="54" y="70"/>
                  <a:pt x="59" y="69"/>
                  <a:pt x="63" y="67"/>
                </a:cubicBezTo>
                <a:cubicBezTo>
                  <a:pt x="65" y="66"/>
                  <a:pt x="66" y="64"/>
                  <a:pt x="68" y="63"/>
                </a:cubicBezTo>
                <a:cubicBezTo>
                  <a:pt x="80" y="51"/>
                  <a:pt x="77" y="29"/>
                  <a:pt x="61" y="13"/>
                </a:cubicBezTo>
                <a:cubicBezTo>
                  <a:pt x="52" y="4"/>
                  <a:pt x="41" y="0"/>
                  <a:pt x="31" y="0"/>
                </a:cubicBezTo>
                <a:cubicBezTo>
                  <a:pt x="24" y="0"/>
                  <a:pt x="17" y="2"/>
                  <a:pt x="12" y="7"/>
                </a:cubicBezTo>
                <a:cubicBezTo>
                  <a:pt x="0" y="19"/>
                  <a:pt x="3" y="41"/>
                  <a:pt x="18" y="56"/>
                </a:cubicBezTo>
                <a:cubicBezTo>
                  <a:pt x="27" y="65"/>
                  <a:pt x="37" y="70"/>
                  <a:pt x="47" y="70"/>
                </a:cubicBezTo>
                <a:cubicBezTo>
                  <a:pt x="48" y="70"/>
                  <a:pt x="48" y="70"/>
                  <a:pt x="49" y="70"/>
                </a:cubicBezTo>
                <a:close/>
                <a:moveTo>
                  <a:pt x="126" y="74"/>
                </a:moveTo>
                <a:cubicBezTo>
                  <a:pt x="124" y="74"/>
                  <a:pt x="122" y="74"/>
                  <a:pt x="120" y="74"/>
                </a:cubicBezTo>
                <a:cubicBezTo>
                  <a:pt x="113" y="74"/>
                  <a:pt x="106" y="72"/>
                  <a:pt x="101" y="68"/>
                </a:cubicBezTo>
                <a:cubicBezTo>
                  <a:pt x="100" y="69"/>
                  <a:pt x="99" y="70"/>
                  <a:pt x="98" y="71"/>
                </a:cubicBezTo>
                <a:cubicBezTo>
                  <a:pt x="91" y="77"/>
                  <a:pt x="93" y="90"/>
                  <a:pt x="102" y="99"/>
                </a:cubicBezTo>
                <a:cubicBezTo>
                  <a:pt x="111" y="108"/>
                  <a:pt x="124" y="110"/>
                  <a:pt x="130" y="103"/>
                </a:cubicBezTo>
                <a:cubicBezTo>
                  <a:pt x="137" y="96"/>
                  <a:pt x="136" y="83"/>
                  <a:pt x="127" y="74"/>
                </a:cubicBezTo>
                <a:cubicBezTo>
                  <a:pt x="127" y="74"/>
                  <a:pt x="127" y="74"/>
                  <a:pt x="126" y="74"/>
                </a:cubicBezTo>
                <a:close/>
                <a:moveTo>
                  <a:pt x="157" y="7"/>
                </a:moveTo>
                <a:cubicBezTo>
                  <a:pt x="152" y="2"/>
                  <a:pt x="145" y="0"/>
                  <a:pt x="138" y="0"/>
                </a:cubicBezTo>
                <a:cubicBezTo>
                  <a:pt x="128" y="0"/>
                  <a:pt x="117" y="4"/>
                  <a:pt x="108" y="13"/>
                </a:cubicBezTo>
                <a:cubicBezTo>
                  <a:pt x="92" y="29"/>
                  <a:pt x="89" y="51"/>
                  <a:pt x="101" y="63"/>
                </a:cubicBezTo>
                <a:cubicBezTo>
                  <a:pt x="103" y="64"/>
                  <a:pt x="104" y="66"/>
                  <a:pt x="106" y="67"/>
                </a:cubicBezTo>
                <a:cubicBezTo>
                  <a:pt x="110" y="69"/>
                  <a:pt x="115" y="70"/>
                  <a:pt x="120" y="70"/>
                </a:cubicBezTo>
                <a:cubicBezTo>
                  <a:pt x="121" y="70"/>
                  <a:pt x="121" y="70"/>
                  <a:pt x="122" y="70"/>
                </a:cubicBezTo>
                <a:cubicBezTo>
                  <a:pt x="131" y="70"/>
                  <a:pt x="142" y="65"/>
                  <a:pt x="151" y="56"/>
                </a:cubicBezTo>
                <a:cubicBezTo>
                  <a:pt x="166" y="41"/>
                  <a:pt x="169" y="19"/>
                  <a:pt x="157" y="7"/>
                </a:cubicBezTo>
                <a:close/>
                <a:moveTo>
                  <a:pt x="96" y="10"/>
                </a:moveTo>
                <a:cubicBezTo>
                  <a:pt x="98" y="8"/>
                  <a:pt x="95" y="5"/>
                  <a:pt x="93" y="7"/>
                </a:cubicBezTo>
                <a:cubicBezTo>
                  <a:pt x="90" y="10"/>
                  <a:pt x="88" y="13"/>
                  <a:pt x="86" y="16"/>
                </a:cubicBezTo>
                <a:cubicBezTo>
                  <a:pt x="86" y="16"/>
                  <a:pt x="85" y="16"/>
                  <a:pt x="84" y="16"/>
                </a:cubicBezTo>
                <a:cubicBezTo>
                  <a:pt x="84" y="16"/>
                  <a:pt x="83" y="16"/>
                  <a:pt x="82" y="16"/>
                </a:cubicBezTo>
                <a:cubicBezTo>
                  <a:pt x="81" y="13"/>
                  <a:pt x="78" y="10"/>
                  <a:pt x="76" y="7"/>
                </a:cubicBezTo>
                <a:cubicBezTo>
                  <a:pt x="74" y="5"/>
                  <a:pt x="71" y="8"/>
                  <a:pt x="73" y="10"/>
                </a:cubicBezTo>
                <a:cubicBezTo>
                  <a:pt x="75" y="12"/>
                  <a:pt x="78" y="16"/>
                  <a:pt x="79" y="19"/>
                </a:cubicBezTo>
                <a:cubicBezTo>
                  <a:pt x="79" y="20"/>
                  <a:pt x="78" y="21"/>
                  <a:pt x="78" y="22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102"/>
                  <a:pt x="81" y="105"/>
                  <a:pt x="84" y="105"/>
                </a:cubicBezTo>
                <a:cubicBezTo>
                  <a:pt x="88" y="105"/>
                  <a:pt x="90" y="102"/>
                  <a:pt x="90" y="99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22"/>
                  <a:pt x="90" y="22"/>
                  <a:pt x="90" y="22"/>
                </a:cubicBezTo>
                <a:cubicBezTo>
                  <a:pt x="90" y="21"/>
                  <a:pt x="90" y="20"/>
                  <a:pt x="90" y="19"/>
                </a:cubicBezTo>
                <a:cubicBezTo>
                  <a:pt x="91" y="16"/>
                  <a:pt x="93" y="12"/>
                  <a:pt x="96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140">
            <a:extLst>
              <a:ext uri="{FF2B5EF4-FFF2-40B4-BE49-F238E27FC236}">
                <a16:creationId xmlns:a16="http://schemas.microsoft.com/office/drawing/2014/main" id="{9350407E-5DF6-4FF9-A136-C3B49A662E9A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4676775"/>
            <a:ext cx="254000" cy="254000"/>
          </a:xfrm>
          <a:custGeom>
            <a:avLst/>
            <a:gdLst>
              <a:gd name="T0" fmla="*/ 29 w 160"/>
              <a:gd name="T1" fmla="*/ 80 h 160"/>
              <a:gd name="T2" fmla="*/ 80 w 160"/>
              <a:gd name="T3" fmla="*/ 131 h 160"/>
              <a:gd name="T4" fmla="*/ 131 w 160"/>
              <a:gd name="T5" fmla="*/ 80 h 160"/>
              <a:gd name="T6" fmla="*/ 80 w 160"/>
              <a:gd name="T7" fmla="*/ 29 h 160"/>
              <a:gd name="T8" fmla="*/ 29 w 160"/>
              <a:gd name="T9" fmla="*/ 80 h 160"/>
              <a:gd name="T10" fmla="*/ 80 w 160"/>
              <a:gd name="T11" fmla="*/ 0 h 160"/>
              <a:gd name="T12" fmla="*/ 66 w 160"/>
              <a:gd name="T13" fmla="*/ 23 h 160"/>
              <a:gd name="T14" fmla="*/ 95 w 160"/>
              <a:gd name="T15" fmla="*/ 23 h 160"/>
              <a:gd name="T16" fmla="*/ 80 w 160"/>
              <a:gd name="T17" fmla="*/ 0 h 160"/>
              <a:gd name="T18" fmla="*/ 138 w 160"/>
              <a:gd name="T19" fmla="*/ 66 h 160"/>
              <a:gd name="T20" fmla="*/ 138 w 160"/>
              <a:gd name="T21" fmla="*/ 95 h 160"/>
              <a:gd name="T22" fmla="*/ 160 w 160"/>
              <a:gd name="T23" fmla="*/ 80 h 160"/>
              <a:gd name="T24" fmla="*/ 138 w 160"/>
              <a:gd name="T25" fmla="*/ 66 h 160"/>
              <a:gd name="T26" fmla="*/ 80 w 160"/>
              <a:gd name="T27" fmla="*/ 160 h 160"/>
              <a:gd name="T28" fmla="*/ 95 w 160"/>
              <a:gd name="T29" fmla="*/ 138 h 160"/>
              <a:gd name="T30" fmla="*/ 66 w 160"/>
              <a:gd name="T31" fmla="*/ 138 h 160"/>
              <a:gd name="T32" fmla="*/ 80 w 160"/>
              <a:gd name="T33" fmla="*/ 160 h 160"/>
              <a:gd name="T34" fmla="*/ 23 w 160"/>
              <a:gd name="T35" fmla="*/ 95 h 160"/>
              <a:gd name="T36" fmla="*/ 23 w 160"/>
              <a:gd name="T37" fmla="*/ 66 h 160"/>
              <a:gd name="T38" fmla="*/ 0 w 160"/>
              <a:gd name="T39" fmla="*/ 80 h 160"/>
              <a:gd name="T40" fmla="*/ 23 w 160"/>
              <a:gd name="T41" fmla="*/ 95 h 160"/>
              <a:gd name="T42" fmla="*/ 131 w 160"/>
              <a:gd name="T43" fmla="*/ 50 h 160"/>
              <a:gd name="T44" fmla="*/ 137 w 160"/>
              <a:gd name="T45" fmla="*/ 24 h 160"/>
              <a:gd name="T46" fmla="*/ 111 w 160"/>
              <a:gd name="T47" fmla="*/ 30 h 160"/>
              <a:gd name="T48" fmla="*/ 131 w 160"/>
              <a:gd name="T49" fmla="*/ 50 h 160"/>
              <a:gd name="T50" fmla="*/ 111 w 160"/>
              <a:gd name="T51" fmla="*/ 131 h 160"/>
              <a:gd name="T52" fmla="*/ 137 w 160"/>
              <a:gd name="T53" fmla="*/ 137 h 160"/>
              <a:gd name="T54" fmla="*/ 131 w 160"/>
              <a:gd name="T55" fmla="*/ 111 h 160"/>
              <a:gd name="T56" fmla="*/ 111 w 160"/>
              <a:gd name="T57" fmla="*/ 131 h 160"/>
              <a:gd name="T58" fmla="*/ 24 w 160"/>
              <a:gd name="T59" fmla="*/ 137 h 160"/>
              <a:gd name="T60" fmla="*/ 50 w 160"/>
              <a:gd name="T61" fmla="*/ 131 h 160"/>
              <a:gd name="T62" fmla="*/ 29 w 160"/>
              <a:gd name="T63" fmla="*/ 111 h 160"/>
              <a:gd name="T64" fmla="*/ 24 w 160"/>
              <a:gd name="T65" fmla="*/ 137 h 160"/>
              <a:gd name="T66" fmla="*/ 50 w 160"/>
              <a:gd name="T67" fmla="*/ 30 h 160"/>
              <a:gd name="T68" fmla="*/ 24 w 160"/>
              <a:gd name="T69" fmla="*/ 24 h 160"/>
              <a:gd name="T70" fmla="*/ 29 w 160"/>
              <a:gd name="T71" fmla="*/ 50 h 160"/>
              <a:gd name="T72" fmla="*/ 50 w 160"/>
              <a:gd name="T73" fmla="*/ 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29" y="80"/>
                </a:moveTo>
                <a:cubicBezTo>
                  <a:pt x="29" y="109"/>
                  <a:pt x="52" y="131"/>
                  <a:pt x="80" y="131"/>
                </a:cubicBezTo>
                <a:cubicBezTo>
                  <a:pt x="108" y="131"/>
                  <a:pt x="131" y="109"/>
                  <a:pt x="131" y="80"/>
                </a:cubicBezTo>
                <a:cubicBezTo>
                  <a:pt x="131" y="52"/>
                  <a:pt x="108" y="29"/>
                  <a:pt x="80" y="29"/>
                </a:cubicBezTo>
                <a:cubicBezTo>
                  <a:pt x="52" y="29"/>
                  <a:pt x="29" y="52"/>
                  <a:pt x="29" y="80"/>
                </a:cubicBezTo>
                <a:close/>
                <a:moveTo>
                  <a:pt x="80" y="0"/>
                </a:moveTo>
                <a:cubicBezTo>
                  <a:pt x="66" y="23"/>
                  <a:pt x="66" y="23"/>
                  <a:pt x="66" y="23"/>
                </a:cubicBezTo>
                <a:cubicBezTo>
                  <a:pt x="95" y="23"/>
                  <a:pt x="95" y="23"/>
                  <a:pt x="95" y="23"/>
                </a:cubicBezTo>
                <a:lnTo>
                  <a:pt x="80" y="0"/>
                </a:lnTo>
                <a:close/>
                <a:moveTo>
                  <a:pt x="138" y="66"/>
                </a:moveTo>
                <a:cubicBezTo>
                  <a:pt x="138" y="95"/>
                  <a:pt x="138" y="95"/>
                  <a:pt x="138" y="95"/>
                </a:cubicBezTo>
                <a:cubicBezTo>
                  <a:pt x="160" y="80"/>
                  <a:pt x="160" y="80"/>
                  <a:pt x="160" y="80"/>
                </a:cubicBezTo>
                <a:lnTo>
                  <a:pt x="138" y="66"/>
                </a:lnTo>
                <a:close/>
                <a:moveTo>
                  <a:pt x="80" y="160"/>
                </a:moveTo>
                <a:cubicBezTo>
                  <a:pt x="95" y="138"/>
                  <a:pt x="95" y="138"/>
                  <a:pt x="95" y="138"/>
                </a:cubicBezTo>
                <a:cubicBezTo>
                  <a:pt x="66" y="138"/>
                  <a:pt x="66" y="138"/>
                  <a:pt x="66" y="138"/>
                </a:cubicBezTo>
                <a:lnTo>
                  <a:pt x="80" y="160"/>
                </a:lnTo>
                <a:close/>
                <a:moveTo>
                  <a:pt x="23" y="95"/>
                </a:moveTo>
                <a:cubicBezTo>
                  <a:pt x="23" y="66"/>
                  <a:pt x="23" y="66"/>
                  <a:pt x="23" y="66"/>
                </a:cubicBezTo>
                <a:cubicBezTo>
                  <a:pt x="0" y="80"/>
                  <a:pt x="0" y="80"/>
                  <a:pt x="0" y="80"/>
                </a:cubicBezTo>
                <a:lnTo>
                  <a:pt x="23" y="95"/>
                </a:lnTo>
                <a:close/>
                <a:moveTo>
                  <a:pt x="131" y="50"/>
                </a:moveTo>
                <a:cubicBezTo>
                  <a:pt x="137" y="24"/>
                  <a:pt x="137" y="24"/>
                  <a:pt x="137" y="24"/>
                </a:cubicBezTo>
                <a:cubicBezTo>
                  <a:pt x="111" y="30"/>
                  <a:pt x="111" y="30"/>
                  <a:pt x="111" y="30"/>
                </a:cubicBezTo>
                <a:lnTo>
                  <a:pt x="131" y="50"/>
                </a:lnTo>
                <a:close/>
                <a:moveTo>
                  <a:pt x="111" y="131"/>
                </a:moveTo>
                <a:cubicBezTo>
                  <a:pt x="137" y="137"/>
                  <a:pt x="137" y="137"/>
                  <a:pt x="137" y="137"/>
                </a:cubicBezTo>
                <a:cubicBezTo>
                  <a:pt x="131" y="111"/>
                  <a:pt x="131" y="111"/>
                  <a:pt x="131" y="111"/>
                </a:cubicBezTo>
                <a:lnTo>
                  <a:pt x="111" y="131"/>
                </a:lnTo>
                <a:close/>
                <a:moveTo>
                  <a:pt x="24" y="137"/>
                </a:moveTo>
                <a:cubicBezTo>
                  <a:pt x="50" y="131"/>
                  <a:pt x="50" y="131"/>
                  <a:pt x="50" y="131"/>
                </a:cubicBezTo>
                <a:cubicBezTo>
                  <a:pt x="29" y="111"/>
                  <a:pt x="29" y="111"/>
                  <a:pt x="29" y="111"/>
                </a:cubicBezTo>
                <a:lnTo>
                  <a:pt x="24" y="137"/>
                </a:lnTo>
                <a:close/>
                <a:moveTo>
                  <a:pt x="50" y="30"/>
                </a:moveTo>
                <a:cubicBezTo>
                  <a:pt x="24" y="24"/>
                  <a:pt x="24" y="24"/>
                  <a:pt x="24" y="24"/>
                </a:cubicBezTo>
                <a:cubicBezTo>
                  <a:pt x="29" y="50"/>
                  <a:pt x="29" y="50"/>
                  <a:pt x="29" y="50"/>
                </a:cubicBezTo>
                <a:lnTo>
                  <a:pt x="50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141">
            <a:extLst>
              <a:ext uri="{FF2B5EF4-FFF2-40B4-BE49-F238E27FC236}">
                <a16:creationId xmlns:a16="http://schemas.microsoft.com/office/drawing/2014/main" id="{13CDD493-390F-47F5-ADE0-6ED2B4B3685B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4702175"/>
            <a:ext cx="254000" cy="204788"/>
          </a:xfrm>
          <a:custGeom>
            <a:avLst/>
            <a:gdLst>
              <a:gd name="T0" fmla="*/ 148 w 160"/>
              <a:gd name="T1" fmla="*/ 46 h 129"/>
              <a:gd name="T2" fmla="*/ 149 w 160"/>
              <a:gd name="T3" fmla="*/ 36 h 129"/>
              <a:gd name="T4" fmla="*/ 114 w 160"/>
              <a:gd name="T5" fmla="*/ 0 h 129"/>
              <a:gd name="T6" fmla="*/ 78 w 160"/>
              <a:gd name="T7" fmla="*/ 35 h 129"/>
              <a:gd name="T8" fmla="*/ 65 w 160"/>
              <a:gd name="T9" fmla="*/ 30 h 129"/>
              <a:gd name="T10" fmla="*/ 45 w 160"/>
              <a:gd name="T11" fmla="*/ 44 h 129"/>
              <a:gd name="T12" fmla="*/ 53 w 160"/>
              <a:gd name="T13" fmla="*/ 43 h 129"/>
              <a:gd name="T14" fmla="*/ 84 w 160"/>
              <a:gd name="T15" fmla="*/ 56 h 129"/>
              <a:gd name="T16" fmla="*/ 94 w 160"/>
              <a:gd name="T17" fmla="*/ 71 h 129"/>
              <a:gd name="T18" fmla="*/ 112 w 160"/>
              <a:gd name="T19" fmla="*/ 71 h 129"/>
              <a:gd name="T20" fmla="*/ 114 w 160"/>
              <a:gd name="T21" fmla="*/ 71 h 129"/>
              <a:gd name="T22" fmla="*/ 148 w 160"/>
              <a:gd name="T23" fmla="*/ 71 h 129"/>
              <a:gd name="T24" fmla="*/ 160 w 160"/>
              <a:gd name="T25" fmla="*/ 59 h 129"/>
              <a:gd name="T26" fmla="*/ 148 w 160"/>
              <a:gd name="T27" fmla="*/ 46 h 129"/>
              <a:gd name="T28" fmla="*/ 108 w 160"/>
              <a:gd name="T29" fmla="*/ 82 h 129"/>
              <a:gd name="T30" fmla="*/ 93 w 160"/>
              <a:gd name="T31" fmla="*/ 87 h 129"/>
              <a:gd name="T32" fmla="*/ 90 w 160"/>
              <a:gd name="T33" fmla="*/ 71 h 129"/>
              <a:gd name="T34" fmla="*/ 53 w 160"/>
              <a:gd name="T35" fmla="*/ 48 h 129"/>
              <a:gd name="T36" fmla="*/ 44 w 160"/>
              <a:gd name="T37" fmla="*/ 49 h 129"/>
              <a:gd name="T38" fmla="*/ 12 w 160"/>
              <a:gd name="T39" fmla="*/ 88 h 129"/>
              <a:gd name="T40" fmla="*/ 14 w 160"/>
              <a:gd name="T41" fmla="*/ 100 h 129"/>
              <a:gd name="T42" fmla="*/ 0 w 160"/>
              <a:gd name="T43" fmla="*/ 114 h 129"/>
              <a:gd name="T44" fmla="*/ 15 w 160"/>
              <a:gd name="T45" fmla="*/ 129 h 129"/>
              <a:gd name="T46" fmla="*/ 53 w 160"/>
              <a:gd name="T47" fmla="*/ 129 h 129"/>
              <a:gd name="T48" fmla="*/ 55 w 160"/>
              <a:gd name="T49" fmla="*/ 129 h 129"/>
              <a:gd name="T50" fmla="*/ 108 w 160"/>
              <a:gd name="T51" fmla="*/ 129 h 129"/>
              <a:gd name="T52" fmla="*/ 132 w 160"/>
              <a:gd name="T53" fmla="*/ 105 h 129"/>
              <a:gd name="T54" fmla="*/ 108 w 160"/>
              <a:gd name="T55" fmla="*/ 8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0" h="129">
                <a:moveTo>
                  <a:pt x="148" y="46"/>
                </a:moveTo>
                <a:cubicBezTo>
                  <a:pt x="149" y="43"/>
                  <a:pt x="149" y="39"/>
                  <a:pt x="149" y="36"/>
                </a:cubicBezTo>
                <a:cubicBezTo>
                  <a:pt x="149" y="16"/>
                  <a:pt x="133" y="0"/>
                  <a:pt x="114" y="0"/>
                </a:cubicBezTo>
                <a:cubicBezTo>
                  <a:pt x="94" y="0"/>
                  <a:pt x="78" y="16"/>
                  <a:pt x="78" y="35"/>
                </a:cubicBezTo>
                <a:cubicBezTo>
                  <a:pt x="74" y="32"/>
                  <a:pt x="70" y="30"/>
                  <a:pt x="65" y="30"/>
                </a:cubicBezTo>
                <a:cubicBezTo>
                  <a:pt x="56" y="30"/>
                  <a:pt x="48" y="36"/>
                  <a:pt x="45" y="44"/>
                </a:cubicBezTo>
                <a:cubicBezTo>
                  <a:pt x="48" y="44"/>
                  <a:pt x="50" y="43"/>
                  <a:pt x="53" y="43"/>
                </a:cubicBezTo>
                <a:cubicBezTo>
                  <a:pt x="65" y="43"/>
                  <a:pt x="76" y="48"/>
                  <a:pt x="84" y="56"/>
                </a:cubicBezTo>
                <a:cubicBezTo>
                  <a:pt x="89" y="61"/>
                  <a:pt x="92" y="66"/>
                  <a:pt x="94" y="71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4" y="71"/>
                  <a:pt x="114" y="71"/>
                  <a:pt x="114" y="71"/>
                </a:cubicBezTo>
                <a:cubicBezTo>
                  <a:pt x="148" y="71"/>
                  <a:pt x="148" y="71"/>
                  <a:pt x="148" y="71"/>
                </a:cubicBezTo>
                <a:cubicBezTo>
                  <a:pt x="155" y="71"/>
                  <a:pt x="160" y="66"/>
                  <a:pt x="160" y="59"/>
                </a:cubicBezTo>
                <a:cubicBezTo>
                  <a:pt x="160" y="52"/>
                  <a:pt x="155" y="46"/>
                  <a:pt x="148" y="46"/>
                </a:cubicBezTo>
                <a:close/>
                <a:moveTo>
                  <a:pt x="108" y="82"/>
                </a:moveTo>
                <a:cubicBezTo>
                  <a:pt x="103" y="82"/>
                  <a:pt x="98" y="84"/>
                  <a:pt x="93" y="87"/>
                </a:cubicBezTo>
                <a:cubicBezTo>
                  <a:pt x="93" y="82"/>
                  <a:pt x="92" y="76"/>
                  <a:pt x="90" y="71"/>
                </a:cubicBezTo>
                <a:cubicBezTo>
                  <a:pt x="84" y="57"/>
                  <a:pt x="69" y="48"/>
                  <a:pt x="53" y="48"/>
                </a:cubicBezTo>
                <a:cubicBezTo>
                  <a:pt x="50" y="48"/>
                  <a:pt x="47" y="48"/>
                  <a:pt x="44" y="49"/>
                </a:cubicBezTo>
                <a:cubicBezTo>
                  <a:pt x="26" y="52"/>
                  <a:pt x="12" y="69"/>
                  <a:pt x="12" y="88"/>
                </a:cubicBezTo>
                <a:cubicBezTo>
                  <a:pt x="12" y="92"/>
                  <a:pt x="13" y="96"/>
                  <a:pt x="14" y="100"/>
                </a:cubicBezTo>
                <a:cubicBezTo>
                  <a:pt x="6" y="100"/>
                  <a:pt x="0" y="107"/>
                  <a:pt x="0" y="114"/>
                </a:cubicBezTo>
                <a:cubicBezTo>
                  <a:pt x="0" y="122"/>
                  <a:pt x="7" y="129"/>
                  <a:pt x="15" y="129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55" y="129"/>
                  <a:pt x="55" y="129"/>
                  <a:pt x="55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21" y="129"/>
                  <a:pt x="132" y="118"/>
                  <a:pt x="132" y="105"/>
                </a:cubicBezTo>
                <a:cubicBezTo>
                  <a:pt x="132" y="92"/>
                  <a:pt x="121" y="82"/>
                  <a:pt x="108" y="8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Freeform 142">
            <a:extLst>
              <a:ext uri="{FF2B5EF4-FFF2-40B4-BE49-F238E27FC236}">
                <a16:creationId xmlns:a16="http://schemas.microsoft.com/office/drawing/2014/main" id="{0E54F03F-DACB-4F8D-9479-2BCA7EC8C085}"/>
              </a:ext>
            </a:extLst>
          </p:cNvPr>
          <p:cNvSpPr>
            <a:spLocks noEditPoints="1"/>
          </p:cNvSpPr>
          <p:nvPr/>
        </p:nvSpPr>
        <p:spPr bwMode="auto">
          <a:xfrm>
            <a:off x="7912101" y="4676775"/>
            <a:ext cx="222250" cy="254000"/>
          </a:xfrm>
          <a:custGeom>
            <a:avLst/>
            <a:gdLst>
              <a:gd name="T0" fmla="*/ 129 w 140"/>
              <a:gd name="T1" fmla="*/ 40 h 160"/>
              <a:gd name="T2" fmla="*/ 130 w 140"/>
              <a:gd name="T3" fmla="*/ 31 h 160"/>
              <a:gd name="T4" fmla="*/ 99 w 140"/>
              <a:gd name="T5" fmla="*/ 0 h 160"/>
              <a:gd name="T6" fmla="*/ 68 w 140"/>
              <a:gd name="T7" fmla="*/ 31 h 160"/>
              <a:gd name="T8" fmla="*/ 57 w 140"/>
              <a:gd name="T9" fmla="*/ 27 h 160"/>
              <a:gd name="T10" fmla="*/ 39 w 140"/>
              <a:gd name="T11" fmla="*/ 41 h 160"/>
              <a:gd name="T12" fmla="*/ 46 w 140"/>
              <a:gd name="T13" fmla="*/ 41 h 160"/>
              <a:gd name="T14" fmla="*/ 74 w 140"/>
              <a:gd name="T15" fmla="*/ 52 h 160"/>
              <a:gd name="T16" fmla="*/ 82 w 140"/>
              <a:gd name="T17" fmla="*/ 62 h 160"/>
              <a:gd name="T18" fmla="*/ 98 w 140"/>
              <a:gd name="T19" fmla="*/ 62 h 160"/>
              <a:gd name="T20" fmla="*/ 99 w 140"/>
              <a:gd name="T21" fmla="*/ 62 h 160"/>
              <a:gd name="T22" fmla="*/ 129 w 140"/>
              <a:gd name="T23" fmla="*/ 62 h 160"/>
              <a:gd name="T24" fmla="*/ 140 w 140"/>
              <a:gd name="T25" fmla="*/ 51 h 160"/>
              <a:gd name="T26" fmla="*/ 129 w 140"/>
              <a:gd name="T27" fmla="*/ 40 h 160"/>
              <a:gd name="T28" fmla="*/ 115 w 140"/>
              <a:gd name="T29" fmla="*/ 95 h 160"/>
              <a:gd name="T30" fmla="*/ 94 w 140"/>
              <a:gd name="T31" fmla="*/ 75 h 160"/>
              <a:gd name="T32" fmla="*/ 81 w 140"/>
              <a:gd name="T33" fmla="*/ 80 h 160"/>
              <a:gd name="T34" fmla="*/ 76 w 140"/>
              <a:gd name="T35" fmla="*/ 62 h 160"/>
              <a:gd name="T36" fmla="*/ 46 w 140"/>
              <a:gd name="T37" fmla="*/ 45 h 160"/>
              <a:gd name="T38" fmla="*/ 39 w 140"/>
              <a:gd name="T39" fmla="*/ 46 h 160"/>
              <a:gd name="T40" fmla="*/ 11 w 140"/>
              <a:gd name="T41" fmla="*/ 80 h 160"/>
              <a:gd name="T42" fmla="*/ 13 w 140"/>
              <a:gd name="T43" fmla="*/ 91 h 160"/>
              <a:gd name="T44" fmla="*/ 0 w 140"/>
              <a:gd name="T45" fmla="*/ 103 h 160"/>
              <a:gd name="T46" fmla="*/ 13 w 140"/>
              <a:gd name="T47" fmla="*/ 115 h 160"/>
              <a:gd name="T48" fmla="*/ 46 w 140"/>
              <a:gd name="T49" fmla="*/ 115 h 160"/>
              <a:gd name="T50" fmla="*/ 48 w 140"/>
              <a:gd name="T51" fmla="*/ 115 h 160"/>
              <a:gd name="T52" fmla="*/ 94 w 140"/>
              <a:gd name="T53" fmla="*/ 115 h 160"/>
              <a:gd name="T54" fmla="*/ 115 w 140"/>
              <a:gd name="T55" fmla="*/ 95 h 160"/>
              <a:gd name="T56" fmla="*/ 21 w 140"/>
              <a:gd name="T57" fmla="*/ 125 h 160"/>
              <a:gd name="T58" fmla="*/ 33 w 140"/>
              <a:gd name="T59" fmla="*/ 148 h 160"/>
              <a:gd name="T60" fmla="*/ 41 w 140"/>
              <a:gd name="T61" fmla="*/ 144 h 160"/>
              <a:gd name="T62" fmla="*/ 29 w 140"/>
              <a:gd name="T63" fmla="*/ 121 h 160"/>
              <a:gd name="T64" fmla="*/ 21 w 140"/>
              <a:gd name="T65" fmla="*/ 125 h 160"/>
              <a:gd name="T66" fmla="*/ 47 w 140"/>
              <a:gd name="T67" fmla="*/ 137 h 160"/>
              <a:gd name="T68" fmla="*/ 58 w 140"/>
              <a:gd name="T69" fmla="*/ 160 h 160"/>
              <a:gd name="T70" fmla="*/ 66 w 140"/>
              <a:gd name="T71" fmla="*/ 156 h 160"/>
              <a:gd name="T72" fmla="*/ 54 w 140"/>
              <a:gd name="T73" fmla="*/ 133 h 160"/>
              <a:gd name="T74" fmla="*/ 47 w 140"/>
              <a:gd name="T75" fmla="*/ 137 h 160"/>
              <a:gd name="T76" fmla="*/ 72 w 140"/>
              <a:gd name="T77" fmla="*/ 125 h 160"/>
              <a:gd name="T78" fmla="*/ 83 w 140"/>
              <a:gd name="T79" fmla="*/ 148 h 160"/>
              <a:gd name="T80" fmla="*/ 91 w 140"/>
              <a:gd name="T81" fmla="*/ 144 h 160"/>
              <a:gd name="T82" fmla="*/ 80 w 140"/>
              <a:gd name="T83" fmla="*/ 121 h 160"/>
              <a:gd name="T84" fmla="*/ 72 w 140"/>
              <a:gd name="T85" fmla="*/ 125 h 160"/>
              <a:gd name="T86" fmla="*/ 97 w 140"/>
              <a:gd name="T87" fmla="*/ 137 h 160"/>
              <a:gd name="T88" fmla="*/ 109 w 140"/>
              <a:gd name="T89" fmla="*/ 160 h 160"/>
              <a:gd name="T90" fmla="*/ 117 w 140"/>
              <a:gd name="T91" fmla="*/ 156 h 160"/>
              <a:gd name="T92" fmla="*/ 105 w 140"/>
              <a:gd name="T93" fmla="*/ 133 h 160"/>
              <a:gd name="T94" fmla="*/ 97 w 140"/>
              <a:gd name="T95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160">
                <a:moveTo>
                  <a:pt x="129" y="40"/>
                </a:moveTo>
                <a:cubicBezTo>
                  <a:pt x="130" y="38"/>
                  <a:pt x="130" y="35"/>
                  <a:pt x="130" y="31"/>
                </a:cubicBezTo>
                <a:cubicBezTo>
                  <a:pt x="130" y="14"/>
                  <a:pt x="116" y="0"/>
                  <a:pt x="99" y="0"/>
                </a:cubicBezTo>
                <a:cubicBezTo>
                  <a:pt x="82" y="0"/>
                  <a:pt x="69" y="14"/>
                  <a:pt x="68" y="31"/>
                </a:cubicBezTo>
                <a:cubicBezTo>
                  <a:pt x="65" y="28"/>
                  <a:pt x="61" y="27"/>
                  <a:pt x="57" y="27"/>
                </a:cubicBezTo>
                <a:cubicBezTo>
                  <a:pt x="48" y="27"/>
                  <a:pt x="41" y="33"/>
                  <a:pt x="39" y="41"/>
                </a:cubicBezTo>
                <a:cubicBezTo>
                  <a:pt x="42" y="41"/>
                  <a:pt x="44" y="41"/>
                  <a:pt x="46" y="41"/>
                </a:cubicBezTo>
                <a:cubicBezTo>
                  <a:pt x="57" y="41"/>
                  <a:pt x="66" y="45"/>
                  <a:pt x="74" y="52"/>
                </a:cubicBezTo>
                <a:cubicBezTo>
                  <a:pt x="77" y="55"/>
                  <a:pt x="80" y="59"/>
                  <a:pt x="82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35" y="62"/>
                  <a:pt x="140" y="57"/>
                  <a:pt x="140" y="51"/>
                </a:cubicBezTo>
                <a:cubicBezTo>
                  <a:pt x="140" y="45"/>
                  <a:pt x="135" y="41"/>
                  <a:pt x="129" y="40"/>
                </a:cubicBezTo>
                <a:close/>
                <a:moveTo>
                  <a:pt x="115" y="95"/>
                </a:moveTo>
                <a:cubicBezTo>
                  <a:pt x="115" y="84"/>
                  <a:pt x="106" y="75"/>
                  <a:pt x="94" y="75"/>
                </a:cubicBezTo>
                <a:cubicBezTo>
                  <a:pt x="89" y="75"/>
                  <a:pt x="85" y="77"/>
                  <a:pt x="81" y="80"/>
                </a:cubicBezTo>
                <a:cubicBezTo>
                  <a:pt x="81" y="73"/>
                  <a:pt x="79" y="67"/>
                  <a:pt x="76" y="62"/>
                </a:cubicBezTo>
                <a:cubicBezTo>
                  <a:pt x="70" y="52"/>
                  <a:pt x="59" y="45"/>
                  <a:pt x="46" y="45"/>
                </a:cubicBezTo>
                <a:cubicBezTo>
                  <a:pt x="44" y="45"/>
                  <a:pt x="41" y="45"/>
                  <a:pt x="39" y="46"/>
                </a:cubicBezTo>
                <a:cubicBezTo>
                  <a:pt x="23" y="49"/>
                  <a:pt x="11" y="63"/>
                  <a:pt x="11" y="80"/>
                </a:cubicBezTo>
                <a:cubicBezTo>
                  <a:pt x="11" y="84"/>
                  <a:pt x="12" y="87"/>
                  <a:pt x="13" y="91"/>
                </a:cubicBezTo>
                <a:cubicBezTo>
                  <a:pt x="6" y="91"/>
                  <a:pt x="0" y="96"/>
                  <a:pt x="0" y="103"/>
                </a:cubicBezTo>
                <a:cubicBezTo>
                  <a:pt x="0" y="110"/>
                  <a:pt x="6" y="115"/>
                  <a:pt x="13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8" y="115"/>
                  <a:pt x="48" y="115"/>
                  <a:pt x="48" y="115"/>
                </a:cubicBezTo>
                <a:cubicBezTo>
                  <a:pt x="94" y="115"/>
                  <a:pt x="94" y="115"/>
                  <a:pt x="94" y="115"/>
                </a:cubicBezTo>
                <a:cubicBezTo>
                  <a:pt x="106" y="115"/>
                  <a:pt x="115" y="106"/>
                  <a:pt x="115" y="95"/>
                </a:cubicBezTo>
                <a:close/>
                <a:moveTo>
                  <a:pt x="21" y="125"/>
                </a:moveTo>
                <a:cubicBezTo>
                  <a:pt x="33" y="148"/>
                  <a:pt x="33" y="148"/>
                  <a:pt x="33" y="148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29" y="121"/>
                  <a:pt x="29" y="121"/>
                  <a:pt x="29" y="121"/>
                </a:cubicBezTo>
                <a:lnTo>
                  <a:pt x="21" y="125"/>
                </a:lnTo>
                <a:close/>
                <a:moveTo>
                  <a:pt x="47" y="137"/>
                </a:moveTo>
                <a:cubicBezTo>
                  <a:pt x="58" y="160"/>
                  <a:pt x="58" y="160"/>
                  <a:pt x="58" y="160"/>
                </a:cubicBezTo>
                <a:cubicBezTo>
                  <a:pt x="66" y="156"/>
                  <a:pt x="66" y="156"/>
                  <a:pt x="66" y="156"/>
                </a:cubicBezTo>
                <a:cubicBezTo>
                  <a:pt x="54" y="133"/>
                  <a:pt x="54" y="133"/>
                  <a:pt x="54" y="133"/>
                </a:cubicBezTo>
                <a:lnTo>
                  <a:pt x="47" y="137"/>
                </a:lnTo>
                <a:close/>
                <a:moveTo>
                  <a:pt x="72" y="125"/>
                </a:moveTo>
                <a:cubicBezTo>
                  <a:pt x="83" y="148"/>
                  <a:pt x="83" y="148"/>
                  <a:pt x="83" y="148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80" y="121"/>
                  <a:pt x="80" y="121"/>
                  <a:pt x="80" y="121"/>
                </a:cubicBezTo>
                <a:lnTo>
                  <a:pt x="72" y="125"/>
                </a:lnTo>
                <a:close/>
                <a:moveTo>
                  <a:pt x="97" y="137"/>
                </a:moveTo>
                <a:cubicBezTo>
                  <a:pt x="109" y="160"/>
                  <a:pt x="109" y="160"/>
                  <a:pt x="109" y="160"/>
                </a:cubicBezTo>
                <a:cubicBezTo>
                  <a:pt x="117" y="156"/>
                  <a:pt x="117" y="156"/>
                  <a:pt x="117" y="156"/>
                </a:cubicBezTo>
                <a:cubicBezTo>
                  <a:pt x="105" y="133"/>
                  <a:pt x="105" y="133"/>
                  <a:pt x="105" y="133"/>
                </a:cubicBezTo>
                <a:lnTo>
                  <a:pt x="97" y="1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143">
            <a:extLst>
              <a:ext uri="{FF2B5EF4-FFF2-40B4-BE49-F238E27FC236}">
                <a16:creationId xmlns:a16="http://schemas.microsoft.com/office/drawing/2014/main" id="{5B6FE30E-EE37-41BE-A745-9E67CB45F403}"/>
              </a:ext>
            </a:extLst>
          </p:cNvPr>
          <p:cNvSpPr>
            <a:spLocks noEditPoints="1"/>
          </p:cNvSpPr>
          <p:nvPr/>
        </p:nvSpPr>
        <p:spPr bwMode="auto">
          <a:xfrm>
            <a:off x="8467726" y="4676775"/>
            <a:ext cx="212725" cy="254000"/>
          </a:xfrm>
          <a:custGeom>
            <a:avLst/>
            <a:gdLst>
              <a:gd name="T0" fmla="*/ 71 w 134"/>
              <a:gd name="T1" fmla="*/ 87 h 160"/>
              <a:gd name="T2" fmla="*/ 55 w 134"/>
              <a:gd name="T3" fmla="*/ 87 h 160"/>
              <a:gd name="T4" fmla="*/ 54 w 134"/>
              <a:gd name="T5" fmla="*/ 87 h 160"/>
              <a:gd name="T6" fmla="*/ 46 w 134"/>
              <a:gd name="T7" fmla="*/ 87 h 160"/>
              <a:gd name="T8" fmla="*/ 31 w 134"/>
              <a:gd name="T9" fmla="*/ 118 h 160"/>
              <a:gd name="T10" fmla="*/ 45 w 134"/>
              <a:gd name="T11" fmla="*/ 118 h 160"/>
              <a:gd name="T12" fmla="*/ 28 w 134"/>
              <a:gd name="T13" fmla="*/ 160 h 160"/>
              <a:gd name="T14" fmla="*/ 77 w 134"/>
              <a:gd name="T15" fmla="*/ 101 h 160"/>
              <a:gd name="T16" fmla="*/ 65 w 134"/>
              <a:gd name="T17" fmla="*/ 101 h 160"/>
              <a:gd name="T18" fmla="*/ 71 w 134"/>
              <a:gd name="T19" fmla="*/ 87 h 160"/>
              <a:gd name="T20" fmla="*/ 110 w 134"/>
              <a:gd name="T21" fmla="*/ 35 h 160"/>
              <a:gd name="T22" fmla="*/ 95 w 134"/>
              <a:gd name="T23" fmla="*/ 41 h 160"/>
              <a:gd name="T24" fmla="*/ 54 w 134"/>
              <a:gd name="T25" fmla="*/ 0 h 160"/>
              <a:gd name="T26" fmla="*/ 12 w 134"/>
              <a:gd name="T27" fmla="*/ 42 h 160"/>
              <a:gd name="T28" fmla="*/ 14 w 134"/>
              <a:gd name="T29" fmla="*/ 54 h 160"/>
              <a:gd name="T30" fmla="*/ 0 w 134"/>
              <a:gd name="T31" fmla="*/ 68 h 160"/>
              <a:gd name="T32" fmla="*/ 14 w 134"/>
              <a:gd name="T33" fmla="*/ 83 h 160"/>
              <a:gd name="T34" fmla="*/ 48 w 134"/>
              <a:gd name="T35" fmla="*/ 83 h 160"/>
              <a:gd name="T36" fmla="*/ 54 w 134"/>
              <a:gd name="T37" fmla="*/ 83 h 160"/>
              <a:gd name="T38" fmla="*/ 55 w 134"/>
              <a:gd name="T39" fmla="*/ 83 h 160"/>
              <a:gd name="T40" fmla="*/ 74 w 134"/>
              <a:gd name="T41" fmla="*/ 83 h 160"/>
              <a:gd name="T42" fmla="*/ 110 w 134"/>
              <a:gd name="T43" fmla="*/ 83 h 160"/>
              <a:gd name="T44" fmla="*/ 134 w 134"/>
              <a:gd name="T45" fmla="*/ 59 h 160"/>
              <a:gd name="T46" fmla="*/ 110 w 134"/>
              <a:gd name="T47" fmla="*/ 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4" h="160">
                <a:moveTo>
                  <a:pt x="71" y="87"/>
                </a:moveTo>
                <a:cubicBezTo>
                  <a:pt x="55" y="87"/>
                  <a:pt x="55" y="87"/>
                  <a:pt x="55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46" y="87"/>
                  <a:pt x="46" y="87"/>
                  <a:pt x="46" y="87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65" y="101"/>
                  <a:pt x="65" y="101"/>
                  <a:pt x="65" y="101"/>
                </a:cubicBezTo>
                <a:lnTo>
                  <a:pt x="71" y="87"/>
                </a:lnTo>
                <a:close/>
                <a:moveTo>
                  <a:pt x="110" y="35"/>
                </a:moveTo>
                <a:cubicBezTo>
                  <a:pt x="104" y="35"/>
                  <a:pt x="99" y="37"/>
                  <a:pt x="95" y="41"/>
                </a:cubicBezTo>
                <a:cubicBezTo>
                  <a:pt x="94" y="18"/>
                  <a:pt x="76" y="0"/>
                  <a:pt x="54" y="0"/>
                </a:cubicBezTo>
                <a:cubicBezTo>
                  <a:pt x="31" y="0"/>
                  <a:pt x="12" y="19"/>
                  <a:pt x="12" y="42"/>
                </a:cubicBezTo>
                <a:cubicBezTo>
                  <a:pt x="12" y="46"/>
                  <a:pt x="13" y="50"/>
                  <a:pt x="14" y="54"/>
                </a:cubicBezTo>
                <a:cubicBezTo>
                  <a:pt x="6" y="54"/>
                  <a:pt x="0" y="61"/>
                  <a:pt x="0" y="68"/>
                </a:cubicBezTo>
                <a:cubicBezTo>
                  <a:pt x="0" y="77"/>
                  <a:pt x="6" y="83"/>
                  <a:pt x="14" y="83"/>
                </a:cubicBezTo>
                <a:cubicBezTo>
                  <a:pt x="48" y="83"/>
                  <a:pt x="48" y="83"/>
                  <a:pt x="48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74" y="83"/>
                  <a:pt x="74" y="83"/>
                  <a:pt x="74" y="83"/>
                </a:cubicBezTo>
                <a:cubicBezTo>
                  <a:pt x="110" y="83"/>
                  <a:pt x="110" y="83"/>
                  <a:pt x="110" y="83"/>
                </a:cubicBezTo>
                <a:cubicBezTo>
                  <a:pt x="123" y="83"/>
                  <a:pt x="134" y="72"/>
                  <a:pt x="134" y="59"/>
                </a:cubicBezTo>
                <a:cubicBezTo>
                  <a:pt x="134" y="46"/>
                  <a:pt x="123" y="35"/>
                  <a:pt x="110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144">
            <a:extLst>
              <a:ext uri="{FF2B5EF4-FFF2-40B4-BE49-F238E27FC236}">
                <a16:creationId xmlns:a16="http://schemas.microsoft.com/office/drawing/2014/main" id="{9611801E-C953-4757-BE70-7AD4499E1EB0}"/>
              </a:ext>
            </a:extLst>
          </p:cNvPr>
          <p:cNvSpPr>
            <a:spLocks noEditPoints="1"/>
          </p:cNvSpPr>
          <p:nvPr/>
        </p:nvSpPr>
        <p:spPr bwMode="auto">
          <a:xfrm>
            <a:off x="9004301" y="4676775"/>
            <a:ext cx="241300" cy="254000"/>
          </a:xfrm>
          <a:custGeom>
            <a:avLst/>
            <a:gdLst>
              <a:gd name="T0" fmla="*/ 122 w 152"/>
              <a:gd name="T1" fmla="*/ 39 h 160"/>
              <a:gd name="T2" fmla="*/ 117 w 152"/>
              <a:gd name="T3" fmla="*/ 25 h 160"/>
              <a:gd name="T4" fmla="*/ 93 w 152"/>
              <a:gd name="T5" fmla="*/ 35 h 160"/>
              <a:gd name="T6" fmla="*/ 80 w 152"/>
              <a:gd name="T7" fmla="*/ 15 h 160"/>
              <a:gd name="T8" fmla="*/ 78 w 152"/>
              <a:gd name="T9" fmla="*/ 11 h 160"/>
              <a:gd name="T10" fmla="*/ 73 w 152"/>
              <a:gd name="T11" fmla="*/ 11 h 160"/>
              <a:gd name="T12" fmla="*/ 71 w 152"/>
              <a:gd name="T13" fmla="*/ 15 h 160"/>
              <a:gd name="T14" fmla="*/ 59 w 152"/>
              <a:gd name="T15" fmla="*/ 35 h 160"/>
              <a:gd name="T16" fmla="*/ 34 w 152"/>
              <a:gd name="T17" fmla="*/ 25 h 160"/>
              <a:gd name="T18" fmla="*/ 29 w 152"/>
              <a:gd name="T19" fmla="*/ 39 h 160"/>
              <a:gd name="T20" fmla="*/ 17 w 152"/>
              <a:gd name="T21" fmla="*/ 26 h 160"/>
              <a:gd name="T22" fmla="*/ 5 w 152"/>
              <a:gd name="T23" fmla="*/ 42 h 160"/>
              <a:gd name="T24" fmla="*/ 4 w 152"/>
              <a:gd name="T25" fmla="*/ 59 h 160"/>
              <a:gd name="T26" fmla="*/ 14 w 152"/>
              <a:gd name="T27" fmla="*/ 65 h 160"/>
              <a:gd name="T28" fmla="*/ 21 w 152"/>
              <a:gd name="T29" fmla="*/ 80 h 160"/>
              <a:gd name="T30" fmla="*/ 14 w 152"/>
              <a:gd name="T31" fmla="*/ 96 h 160"/>
              <a:gd name="T32" fmla="*/ 4 w 152"/>
              <a:gd name="T33" fmla="*/ 102 h 160"/>
              <a:gd name="T34" fmla="*/ 5 w 152"/>
              <a:gd name="T35" fmla="*/ 118 h 160"/>
              <a:gd name="T36" fmla="*/ 17 w 152"/>
              <a:gd name="T37" fmla="*/ 134 h 160"/>
              <a:gd name="T38" fmla="*/ 29 w 152"/>
              <a:gd name="T39" fmla="*/ 122 h 160"/>
              <a:gd name="T40" fmla="*/ 35 w 152"/>
              <a:gd name="T41" fmla="*/ 136 h 160"/>
              <a:gd name="T42" fmla="*/ 59 w 152"/>
              <a:gd name="T43" fmla="*/ 126 h 160"/>
              <a:gd name="T44" fmla="*/ 71 w 152"/>
              <a:gd name="T45" fmla="*/ 146 h 160"/>
              <a:gd name="T46" fmla="*/ 74 w 152"/>
              <a:gd name="T47" fmla="*/ 150 h 160"/>
              <a:gd name="T48" fmla="*/ 78 w 152"/>
              <a:gd name="T49" fmla="*/ 150 h 160"/>
              <a:gd name="T50" fmla="*/ 80 w 152"/>
              <a:gd name="T51" fmla="*/ 146 h 160"/>
              <a:gd name="T52" fmla="*/ 93 w 152"/>
              <a:gd name="T53" fmla="*/ 126 h 160"/>
              <a:gd name="T54" fmla="*/ 117 w 152"/>
              <a:gd name="T55" fmla="*/ 136 h 160"/>
              <a:gd name="T56" fmla="*/ 122 w 152"/>
              <a:gd name="T57" fmla="*/ 122 h 160"/>
              <a:gd name="T58" fmla="*/ 135 w 152"/>
              <a:gd name="T59" fmla="*/ 134 h 160"/>
              <a:gd name="T60" fmla="*/ 146 w 152"/>
              <a:gd name="T61" fmla="*/ 118 h 160"/>
              <a:gd name="T62" fmla="*/ 148 w 152"/>
              <a:gd name="T63" fmla="*/ 102 h 160"/>
              <a:gd name="T64" fmla="*/ 137 w 152"/>
              <a:gd name="T65" fmla="*/ 96 h 160"/>
              <a:gd name="T66" fmla="*/ 131 w 152"/>
              <a:gd name="T67" fmla="*/ 80 h 160"/>
              <a:gd name="T68" fmla="*/ 137 w 152"/>
              <a:gd name="T69" fmla="*/ 65 h 160"/>
              <a:gd name="T70" fmla="*/ 147 w 152"/>
              <a:gd name="T71" fmla="*/ 59 h 160"/>
              <a:gd name="T72" fmla="*/ 146 w 152"/>
              <a:gd name="T73" fmla="*/ 42 h 160"/>
              <a:gd name="T74" fmla="*/ 135 w 152"/>
              <a:gd name="T75" fmla="*/ 26 h 160"/>
              <a:gd name="T76" fmla="*/ 76 w 152"/>
              <a:gd name="T77" fmla="*/ 26 h 160"/>
              <a:gd name="T78" fmla="*/ 76 w 152"/>
              <a:gd name="T79" fmla="*/ 45 h 160"/>
              <a:gd name="T80" fmla="*/ 37 w 152"/>
              <a:gd name="T81" fmla="*/ 49 h 160"/>
              <a:gd name="T82" fmla="*/ 45 w 152"/>
              <a:gd name="T83" fmla="*/ 72 h 160"/>
              <a:gd name="T84" fmla="*/ 37 w 152"/>
              <a:gd name="T85" fmla="*/ 49 h 160"/>
              <a:gd name="T86" fmla="*/ 29 w 152"/>
              <a:gd name="T87" fmla="*/ 98 h 160"/>
              <a:gd name="T88" fmla="*/ 53 w 152"/>
              <a:gd name="T89" fmla="*/ 103 h 160"/>
              <a:gd name="T90" fmla="*/ 76 w 152"/>
              <a:gd name="T91" fmla="*/ 134 h 160"/>
              <a:gd name="T92" fmla="*/ 76 w 152"/>
              <a:gd name="T93" fmla="*/ 116 h 160"/>
              <a:gd name="T94" fmla="*/ 94 w 152"/>
              <a:gd name="T95" fmla="*/ 86 h 160"/>
              <a:gd name="T96" fmla="*/ 80 w 152"/>
              <a:gd name="T97" fmla="*/ 88 h 160"/>
              <a:gd name="T98" fmla="*/ 71 w 152"/>
              <a:gd name="T99" fmla="*/ 98 h 160"/>
              <a:gd name="T100" fmla="*/ 57 w 152"/>
              <a:gd name="T101" fmla="*/ 91 h 160"/>
              <a:gd name="T102" fmla="*/ 58 w 152"/>
              <a:gd name="T103" fmla="*/ 75 h 160"/>
              <a:gd name="T104" fmla="*/ 71 w 152"/>
              <a:gd name="T105" fmla="*/ 73 h 160"/>
              <a:gd name="T106" fmla="*/ 80 w 152"/>
              <a:gd name="T107" fmla="*/ 62 h 160"/>
              <a:gd name="T108" fmla="*/ 95 w 152"/>
              <a:gd name="T109" fmla="*/ 70 h 160"/>
              <a:gd name="T110" fmla="*/ 94 w 152"/>
              <a:gd name="T111" fmla="*/ 86 h 160"/>
              <a:gd name="T112" fmla="*/ 122 w 152"/>
              <a:gd name="T113" fmla="*/ 63 h 160"/>
              <a:gd name="T114" fmla="*/ 98 w 152"/>
              <a:gd name="T115" fmla="*/ 58 h 160"/>
              <a:gd name="T116" fmla="*/ 98 w 152"/>
              <a:gd name="T117" fmla="*/ 102 h 160"/>
              <a:gd name="T118" fmla="*/ 122 w 152"/>
              <a:gd name="T119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2" h="160">
                <a:moveTo>
                  <a:pt x="130" y="29"/>
                </a:moveTo>
                <a:lnTo>
                  <a:pt x="130" y="44"/>
                </a:lnTo>
                <a:lnTo>
                  <a:pt x="122" y="39"/>
                </a:lnTo>
                <a:lnTo>
                  <a:pt x="120" y="35"/>
                </a:lnTo>
                <a:lnTo>
                  <a:pt x="107" y="43"/>
                </a:lnTo>
                <a:lnTo>
                  <a:pt x="117" y="25"/>
                </a:lnTo>
                <a:lnTo>
                  <a:pt x="103" y="33"/>
                </a:lnTo>
                <a:lnTo>
                  <a:pt x="103" y="17"/>
                </a:lnTo>
                <a:lnTo>
                  <a:pt x="93" y="35"/>
                </a:lnTo>
                <a:lnTo>
                  <a:pt x="93" y="19"/>
                </a:lnTo>
                <a:lnTo>
                  <a:pt x="88" y="19"/>
                </a:lnTo>
                <a:lnTo>
                  <a:pt x="80" y="15"/>
                </a:lnTo>
                <a:lnTo>
                  <a:pt x="93" y="7"/>
                </a:lnTo>
                <a:lnTo>
                  <a:pt x="93" y="2"/>
                </a:lnTo>
                <a:lnTo>
                  <a:pt x="78" y="11"/>
                </a:lnTo>
                <a:lnTo>
                  <a:pt x="78" y="0"/>
                </a:lnTo>
                <a:lnTo>
                  <a:pt x="73" y="0"/>
                </a:lnTo>
                <a:lnTo>
                  <a:pt x="73" y="11"/>
                </a:lnTo>
                <a:lnTo>
                  <a:pt x="59" y="2"/>
                </a:lnTo>
                <a:lnTo>
                  <a:pt x="59" y="7"/>
                </a:lnTo>
                <a:lnTo>
                  <a:pt x="71" y="15"/>
                </a:lnTo>
                <a:lnTo>
                  <a:pt x="63" y="19"/>
                </a:lnTo>
                <a:lnTo>
                  <a:pt x="59" y="19"/>
                </a:lnTo>
                <a:lnTo>
                  <a:pt x="59" y="35"/>
                </a:lnTo>
                <a:lnTo>
                  <a:pt x="48" y="17"/>
                </a:lnTo>
                <a:lnTo>
                  <a:pt x="48" y="33"/>
                </a:lnTo>
                <a:lnTo>
                  <a:pt x="34" y="25"/>
                </a:lnTo>
                <a:lnTo>
                  <a:pt x="45" y="43"/>
                </a:lnTo>
                <a:lnTo>
                  <a:pt x="32" y="35"/>
                </a:lnTo>
                <a:lnTo>
                  <a:pt x="29" y="39"/>
                </a:lnTo>
                <a:lnTo>
                  <a:pt x="21" y="44"/>
                </a:lnTo>
                <a:lnTo>
                  <a:pt x="21" y="29"/>
                </a:lnTo>
                <a:lnTo>
                  <a:pt x="17" y="26"/>
                </a:lnTo>
                <a:lnTo>
                  <a:pt x="17" y="44"/>
                </a:lnTo>
                <a:lnTo>
                  <a:pt x="8" y="38"/>
                </a:lnTo>
                <a:lnTo>
                  <a:pt x="5" y="42"/>
                </a:lnTo>
                <a:lnTo>
                  <a:pt x="14" y="48"/>
                </a:lnTo>
                <a:lnTo>
                  <a:pt x="0" y="56"/>
                </a:lnTo>
                <a:lnTo>
                  <a:pt x="4" y="59"/>
                </a:lnTo>
                <a:lnTo>
                  <a:pt x="17" y="52"/>
                </a:lnTo>
                <a:lnTo>
                  <a:pt x="17" y="61"/>
                </a:lnTo>
                <a:lnTo>
                  <a:pt x="14" y="65"/>
                </a:lnTo>
                <a:lnTo>
                  <a:pt x="28" y="73"/>
                </a:lnTo>
                <a:lnTo>
                  <a:pt x="7" y="73"/>
                </a:lnTo>
                <a:lnTo>
                  <a:pt x="21" y="80"/>
                </a:lnTo>
                <a:lnTo>
                  <a:pt x="7" y="88"/>
                </a:lnTo>
                <a:lnTo>
                  <a:pt x="28" y="88"/>
                </a:lnTo>
                <a:lnTo>
                  <a:pt x="14" y="96"/>
                </a:lnTo>
                <a:lnTo>
                  <a:pt x="17" y="100"/>
                </a:lnTo>
                <a:lnTo>
                  <a:pt x="17" y="109"/>
                </a:lnTo>
                <a:lnTo>
                  <a:pt x="4" y="102"/>
                </a:lnTo>
                <a:lnTo>
                  <a:pt x="0" y="105"/>
                </a:lnTo>
                <a:lnTo>
                  <a:pt x="14" y="113"/>
                </a:lnTo>
                <a:lnTo>
                  <a:pt x="5" y="118"/>
                </a:lnTo>
                <a:lnTo>
                  <a:pt x="8" y="122"/>
                </a:lnTo>
                <a:lnTo>
                  <a:pt x="17" y="117"/>
                </a:lnTo>
                <a:lnTo>
                  <a:pt x="17" y="134"/>
                </a:lnTo>
                <a:lnTo>
                  <a:pt x="21" y="132"/>
                </a:lnTo>
                <a:lnTo>
                  <a:pt x="21" y="117"/>
                </a:lnTo>
                <a:lnTo>
                  <a:pt x="29" y="122"/>
                </a:lnTo>
                <a:lnTo>
                  <a:pt x="32" y="126"/>
                </a:lnTo>
                <a:lnTo>
                  <a:pt x="45" y="118"/>
                </a:lnTo>
                <a:lnTo>
                  <a:pt x="35" y="136"/>
                </a:lnTo>
                <a:lnTo>
                  <a:pt x="48" y="128"/>
                </a:lnTo>
                <a:lnTo>
                  <a:pt x="48" y="144"/>
                </a:lnTo>
                <a:lnTo>
                  <a:pt x="59" y="126"/>
                </a:lnTo>
                <a:lnTo>
                  <a:pt x="59" y="141"/>
                </a:lnTo>
                <a:lnTo>
                  <a:pt x="63" y="141"/>
                </a:lnTo>
                <a:lnTo>
                  <a:pt x="71" y="146"/>
                </a:lnTo>
                <a:lnTo>
                  <a:pt x="59" y="153"/>
                </a:lnTo>
                <a:lnTo>
                  <a:pt x="59" y="159"/>
                </a:lnTo>
                <a:lnTo>
                  <a:pt x="74" y="150"/>
                </a:lnTo>
                <a:lnTo>
                  <a:pt x="74" y="160"/>
                </a:lnTo>
                <a:lnTo>
                  <a:pt x="78" y="160"/>
                </a:lnTo>
                <a:lnTo>
                  <a:pt x="78" y="150"/>
                </a:lnTo>
                <a:lnTo>
                  <a:pt x="93" y="159"/>
                </a:lnTo>
                <a:lnTo>
                  <a:pt x="93" y="153"/>
                </a:lnTo>
                <a:lnTo>
                  <a:pt x="80" y="146"/>
                </a:lnTo>
                <a:lnTo>
                  <a:pt x="88" y="141"/>
                </a:lnTo>
                <a:lnTo>
                  <a:pt x="93" y="141"/>
                </a:lnTo>
                <a:lnTo>
                  <a:pt x="93" y="126"/>
                </a:lnTo>
                <a:lnTo>
                  <a:pt x="104" y="144"/>
                </a:lnTo>
                <a:lnTo>
                  <a:pt x="103" y="128"/>
                </a:lnTo>
                <a:lnTo>
                  <a:pt x="117" y="136"/>
                </a:lnTo>
                <a:lnTo>
                  <a:pt x="107" y="118"/>
                </a:lnTo>
                <a:lnTo>
                  <a:pt x="120" y="126"/>
                </a:lnTo>
                <a:lnTo>
                  <a:pt x="122" y="122"/>
                </a:lnTo>
                <a:lnTo>
                  <a:pt x="130" y="117"/>
                </a:lnTo>
                <a:lnTo>
                  <a:pt x="130" y="132"/>
                </a:lnTo>
                <a:lnTo>
                  <a:pt x="135" y="134"/>
                </a:lnTo>
                <a:lnTo>
                  <a:pt x="135" y="117"/>
                </a:lnTo>
                <a:lnTo>
                  <a:pt x="144" y="122"/>
                </a:lnTo>
                <a:lnTo>
                  <a:pt x="146" y="118"/>
                </a:lnTo>
                <a:lnTo>
                  <a:pt x="137" y="113"/>
                </a:lnTo>
                <a:lnTo>
                  <a:pt x="152" y="105"/>
                </a:lnTo>
                <a:lnTo>
                  <a:pt x="148" y="102"/>
                </a:lnTo>
                <a:lnTo>
                  <a:pt x="135" y="109"/>
                </a:lnTo>
                <a:lnTo>
                  <a:pt x="135" y="100"/>
                </a:lnTo>
                <a:lnTo>
                  <a:pt x="137" y="96"/>
                </a:lnTo>
                <a:lnTo>
                  <a:pt x="124" y="88"/>
                </a:lnTo>
                <a:lnTo>
                  <a:pt x="145" y="88"/>
                </a:lnTo>
                <a:lnTo>
                  <a:pt x="131" y="80"/>
                </a:lnTo>
                <a:lnTo>
                  <a:pt x="145" y="72"/>
                </a:lnTo>
                <a:lnTo>
                  <a:pt x="124" y="72"/>
                </a:lnTo>
                <a:lnTo>
                  <a:pt x="137" y="65"/>
                </a:lnTo>
                <a:lnTo>
                  <a:pt x="135" y="61"/>
                </a:lnTo>
                <a:lnTo>
                  <a:pt x="135" y="51"/>
                </a:lnTo>
                <a:lnTo>
                  <a:pt x="147" y="59"/>
                </a:lnTo>
                <a:lnTo>
                  <a:pt x="152" y="56"/>
                </a:lnTo>
                <a:lnTo>
                  <a:pt x="137" y="47"/>
                </a:lnTo>
                <a:lnTo>
                  <a:pt x="146" y="42"/>
                </a:lnTo>
                <a:lnTo>
                  <a:pt x="144" y="38"/>
                </a:lnTo>
                <a:lnTo>
                  <a:pt x="135" y="44"/>
                </a:lnTo>
                <a:lnTo>
                  <a:pt x="135" y="26"/>
                </a:lnTo>
                <a:lnTo>
                  <a:pt x="130" y="29"/>
                </a:lnTo>
                <a:close/>
                <a:moveTo>
                  <a:pt x="68" y="31"/>
                </a:moveTo>
                <a:lnTo>
                  <a:pt x="76" y="26"/>
                </a:lnTo>
                <a:lnTo>
                  <a:pt x="84" y="31"/>
                </a:lnTo>
                <a:lnTo>
                  <a:pt x="84" y="50"/>
                </a:lnTo>
                <a:lnTo>
                  <a:pt x="76" y="45"/>
                </a:lnTo>
                <a:lnTo>
                  <a:pt x="68" y="50"/>
                </a:lnTo>
                <a:lnTo>
                  <a:pt x="68" y="31"/>
                </a:lnTo>
                <a:close/>
                <a:moveTo>
                  <a:pt x="37" y="49"/>
                </a:moveTo>
                <a:lnTo>
                  <a:pt x="53" y="58"/>
                </a:lnTo>
                <a:lnTo>
                  <a:pt x="45" y="63"/>
                </a:lnTo>
                <a:lnTo>
                  <a:pt x="45" y="72"/>
                </a:lnTo>
                <a:lnTo>
                  <a:pt x="29" y="63"/>
                </a:lnTo>
                <a:lnTo>
                  <a:pt x="29" y="53"/>
                </a:lnTo>
                <a:lnTo>
                  <a:pt x="37" y="49"/>
                </a:lnTo>
                <a:close/>
                <a:moveTo>
                  <a:pt x="37" y="112"/>
                </a:moveTo>
                <a:lnTo>
                  <a:pt x="29" y="107"/>
                </a:lnTo>
                <a:lnTo>
                  <a:pt x="29" y="98"/>
                </a:lnTo>
                <a:lnTo>
                  <a:pt x="45" y="89"/>
                </a:lnTo>
                <a:lnTo>
                  <a:pt x="45" y="98"/>
                </a:lnTo>
                <a:lnTo>
                  <a:pt x="53" y="103"/>
                </a:lnTo>
                <a:lnTo>
                  <a:pt x="37" y="112"/>
                </a:lnTo>
                <a:close/>
                <a:moveTo>
                  <a:pt x="84" y="130"/>
                </a:moveTo>
                <a:lnTo>
                  <a:pt x="76" y="134"/>
                </a:lnTo>
                <a:lnTo>
                  <a:pt x="68" y="130"/>
                </a:lnTo>
                <a:lnTo>
                  <a:pt x="68" y="111"/>
                </a:lnTo>
                <a:lnTo>
                  <a:pt x="76" y="116"/>
                </a:lnTo>
                <a:lnTo>
                  <a:pt x="84" y="111"/>
                </a:lnTo>
                <a:lnTo>
                  <a:pt x="84" y="130"/>
                </a:lnTo>
                <a:close/>
                <a:moveTo>
                  <a:pt x="94" y="86"/>
                </a:moveTo>
                <a:lnTo>
                  <a:pt x="95" y="91"/>
                </a:lnTo>
                <a:lnTo>
                  <a:pt x="89" y="93"/>
                </a:lnTo>
                <a:lnTo>
                  <a:pt x="80" y="88"/>
                </a:lnTo>
                <a:lnTo>
                  <a:pt x="80" y="98"/>
                </a:lnTo>
                <a:lnTo>
                  <a:pt x="76" y="102"/>
                </a:lnTo>
                <a:lnTo>
                  <a:pt x="71" y="98"/>
                </a:lnTo>
                <a:lnTo>
                  <a:pt x="71" y="88"/>
                </a:lnTo>
                <a:lnTo>
                  <a:pt x="62" y="93"/>
                </a:lnTo>
                <a:lnTo>
                  <a:pt x="57" y="91"/>
                </a:lnTo>
                <a:lnTo>
                  <a:pt x="58" y="86"/>
                </a:lnTo>
                <a:lnTo>
                  <a:pt x="67" y="80"/>
                </a:lnTo>
                <a:lnTo>
                  <a:pt x="58" y="75"/>
                </a:lnTo>
                <a:lnTo>
                  <a:pt x="57" y="69"/>
                </a:lnTo>
                <a:lnTo>
                  <a:pt x="62" y="67"/>
                </a:lnTo>
                <a:lnTo>
                  <a:pt x="71" y="73"/>
                </a:lnTo>
                <a:lnTo>
                  <a:pt x="71" y="62"/>
                </a:lnTo>
                <a:lnTo>
                  <a:pt x="76" y="59"/>
                </a:lnTo>
                <a:lnTo>
                  <a:pt x="80" y="62"/>
                </a:lnTo>
                <a:lnTo>
                  <a:pt x="80" y="73"/>
                </a:lnTo>
                <a:lnTo>
                  <a:pt x="89" y="67"/>
                </a:lnTo>
                <a:lnTo>
                  <a:pt x="95" y="70"/>
                </a:lnTo>
                <a:lnTo>
                  <a:pt x="94" y="75"/>
                </a:lnTo>
                <a:lnTo>
                  <a:pt x="85" y="80"/>
                </a:lnTo>
                <a:lnTo>
                  <a:pt x="94" y="86"/>
                </a:lnTo>
                <a:close/>
                <a:moveTo>
                  <a:pt x="114" y="49"/>
                </a:moveTo>
                <a:lnTo>
                  <a:pt x="123" y="53"/>
                </a:lnTo>
                <a:lnTo>
                  <a:pt x="122" y="63"/>
                </a:lnTo>
                <a:lnTo>
                  <a:pt x="106" y="72"/>
                </a:lnTo>
                <a:lnTo>
                  <a:pt x="106" y="63"/>
                </a:lnTo>
                <a:lnTo>
                  <a:pt x="98" y="58"/>
                </a:lnTo>
                <a:lnTo>
                  <a:pt x="114" y="49"/>
                </a:lnTo>
                <a:close/>
                <a:moveTo>
                  <a:pt x="115" y="112"/>
                </a:moveTo>
                <a:lnTo>
                  <a:pt x="98" y="102"/>
                </a:lnTo>
                <a:lnTo>
                  <a:pt x="106" y="98"/>
                </a:lnTo>
                <a:lnTo>
                  <a:pt x="106" y="89"/>
                </a:lnTo>
                <a:lnTo>
                  <a:pt x="122" y="98"/>
                </a:lnTo>
                <a:lnTo>
                  <a:pt x="123" y="107"/>
                </a:lnTo>
                <a:lnTo>
                  <a:pt x="115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145">
            <a:extLst>
              <a:ext uri="{FF2B5EF4-FFF2-40B4-BE49-F238E27FC236}">
                <a16:creationId xmlns:a16="http://schemas.microsoft.com/office/drawing/2014/main" id="{E694EEB3-C370-42F3-8E37-416A4937C7B9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4676775"/>
            <a:ext cx="252413" cy="254000"/>
          </a:xfrm>
          <a:custGeom>
            <a:avLst/>
            <a:gdLst>
              <a:gd name="T0" fmla="*/ 151 w 159"/>
              <a:gd name="T1" fmla="*/ 62 h 160"/>
              <a:gd name="T2" fmla="*/ 138 w 159"/>
              <a:gd name="T3" fmla="*/ 63 h 160"/>
              <a:gd name="T4" fmla="*/ 125 w 159"/>
              <a:gd name="T5" fmla="*/ 65 h 160"/>
              <a:gd name="T6" fmla="*/ 138 w 159"/>
              <a:gd name="T7" fmla="*/ 53 h 160"/>
              <a:gd name="T8" fmla="*/ 132 w 159"/>
              <a:gd name="T9" fmla="*/ 44 h 160"/>
              <a:gd name="T10" fmla="*/ 116 w 159"/>
              <a:gd name="T11" fmla="*/ 49 h 160"/>
              <a:gd name="T12" fmla="*/ 124 w 159"/>
              <a:gd name="T13" fmla="*/ 39 h 160"/>
              <a:gd name="T14" fmla="*/ 132 w 159"/>
              <a:gd name="T15" fmla="*/ 28 h 160"/>
              <a:gd name="T16" fmla="*/ 114 w 159"/>
              <a:gd name="T17" fmla="*/ 8 h 160"/>
              <a:gd name="T18" fmla="*/ 107 w 159"/>
              <a:gd name="T19" fmla="*/ 19 h 160"/>
              <a:gd name="T20" fmla="*/ 101 w 159"/>
              <a:gd name="T21" fmla="*/ 30 h 160"/>
              <a:gd name="T22" fmla="*/ 95 w 159"/>
              <a:gd name="T23" fmla="*/ 41 h 160"/>
              <a:gd name="T24" fmla="*/ 90 w 159"/>
              <a:gd name="T25" fmla="*/ 11 h 160"/>
              <a:gd name="T26" fmla="*/ 74 w 159"/>
              <a:gd name="T27" fmla="*/ 37 h 160"/>
              <a:gd name="T28" fmla="*/ 68 w 159"/>
              <a:gd name="T29" fmla="*/ 26 h 160"/>
              <a:gd name="T30" fmla="*/ 62 w 159"/>
              <a:gd name="T31" fmla="*/ 14 h 160"/>
              <a:gd name="T32" fmla="*/ 57 w 159"/>
              <a:gd name="T33" fmla="*/ 2 h 160"/>
              <a:gd name="T34" fmla="*/ 37 w 159"/>
              <a:gd name="T35" fmla="*/ 19 h 160"/>
              <a:gd name="T36" fmla="*/ 43 w 159"/>
              <a:gd name="T37" fmla="*/ 30 h 160"/>
              <a:gd name="T38" fmla="*/ 49 w 159"/>
              <a:gd name="T39" fmla="*/ 41 h 160"/>
              <a:gd name="T40" fmla="*/ 57 w 159"/>
              <a:gd name="T41" fmla="*/ 54 h 160"/>
              <a:gd name="T42" fmla="*/ 10 w 159"/>
              <a:gd name="T43" fmla="*/ 40 h 160"/>
              <a:gd name="T44" fmla="*/ 46 w 159"/>
              <a:gd name="T45" fmla="*/ 74 h 160"/>
              <a:gd name="T46" fmla="*/ 30 w 159"/>
              <a:gd name="T47" fmla="*/ 74 h 160"/>
              <a:gd name="T48" fmla="*/ 18 w 159"/>
              <a:gd name="T49" fmla="*/ 74 h 160"/>
              <a:gd name="T50" fmla="*/ 5 w 159"/>
              <a:gd name="T51" fmla="*/ 74 h 160"/>
              <a:gd name="T52" fmla="*/ 1 w 159"/>
              <a:gd name="T53" fmla="*/ 100 h 160"/>
              <a:gd name="T54" fmla="*/ 13 w 159"/>
              <a:gd name="T55" fmla="*/ 99 h 160"/>
              <a:gd name="T56" fmla="*/ 26 w 159"/>
              <a:gd name="T57" fmla="*/ 97 h 160"/>
              <a:gd name="T58" fmla="*/ 40 w 159"/>
              <a:gd name="T59" fmla="*/ 97 h 160"/>
              <a:gd name="T60" fmla="*/ 25 w 159"/>
              <a:gd name="T61" fmla="*/ 124 h 160"/>
              <a:gd name="T62" fmla="*/ 53 w 159"/>
              <a:gd name="T63" fmla="*/ 113 h 160"/>
              <a:gd name="T64" fmla="*/ 47 w 159"/>
              <a:gd name="T65" fmla="*/ 124 h 160"/>
              <a:gd name="T66" fmla="*/ 41 w 159"/>
              <a:gd name="T67" fmla="*/ 135 h 160"/>
              <a:gd name="T68" fmla="*/ 34 w 159"/>
              <a:gd name="T69" fmla="*/ 146 h 160"/>
              <a:gd name="T70" fmla="*/ 60 w 159"/>
              <a:gd name="T71" fmla="*/ 151 h 160"/>
              <a:gd name="T72" fmla="*/ 66 w 159"/>
              <a:gd name="T73" fmla="*/ 139 h 160"/>
              <a:gd name="T74" fmla="*/ 71 w 159"/>
              <a:gd name="T75" fmla="*/ 128 h 160"/>
              <a:gd name="T76" fmla="*/ 74 w 159"/>
              <a:gd name="T77" fmla="*/ 144 h 160"/>
              <a:gd name="T78" fmla="*/ 85 w 159"/>
              <a:gd name="T79" fmla="*/ 144 h 160"/>
              <a:gd name="T80" fmla="*/ 89 w 159"/>
              <a:gd name="T81" fmla="*/ 128 h 160"/>
              <a:gd name="T82" fmla="*/ 94 w 159"/>
              <a:gd name="T83" fmla="*/ 139 h 160"/>
              <a:gd name="T84" fmla="*/ 99 w 159"/>
              <a:gd name="T85" fmla="*/ 151 h 160"/>
              <a:gd name="T86" fmla="*/ 125 w 159"/>
              <a:gd name="T87" fmla="*/ 146 h 160"/>
              <a:gd name="T88" fmla="*/ 119 w 159"/>
              <a:gd name="T89" fmla="*/ 135 h 160"/>
              <a:gd name="T90" fmla="*/ 113 w 159"/>
              <a:gd name="T91" fmla="*/ 124 h 160"/>
              <a:gd name="T92" fmla="*/ 106 w 159"/>
              <a:gd name="T93" fmla="*/ 113 h 160"/>
              <a:gd name="T94" fmla="*/ 134 w 159"/>
              <a:gd name="T95" fmla="*/ 124 h 160"/>
              <a:gd name="T96" fmla="*/ 120 w 159"/>
              <a:gd name="T97" fmla="*/ 97 h 160"/>
              <a:gd name="T98" fmla="*/ 133 w 159"/>
              <a:gd name="T99" fmla="*/ 97 h 160"/>
              <a:gd name="T100" fmla="*/ 146 w 159"/>
              <a:gd name="T101" fmla="*/ 99 h 160"/>
              <a:gd name="T102" fmla="*/ 159 w 159"/>
              <a:gd name="T103" fmla="*/ 100 h 160"/>
              <a:gd name="T104" fmla="*/ 159 w 159"/>
              <a:gd name="T105" fmla="*/ 74 h 160"/>
              <a:gd name="T106" fmla="*/ 87 w 159"/>
              <a:gd name="T107" fmla="*/ 106 h 160"/>
              <a:gd name="T108" fmla="*/ 67 w 159"/>
              <a:gd name="T109" fmla="*/ 88 h 160"/>
              <a:gd name="T110" fmla="*/ 67 w 159"/>
              <a:gd name="T111" fmla="*/ 87 h 160"/>
              <a:gd name="T112" fmla="*/ 61 w 159"/>
              <a:gd name="T113" fmla="*/ 61 h 160"/>
              <a:gd name="T114" fmla="*/ 80 w 159"/>
              <a:gd name="T115" fmla="*/ 42 h 160"/>
              <a:gd name="T116" fmla="*/ 98 w 159"/>
              <a:gd name="T117" fmla="*/ 61 h 160"/>
              <a:gd name="T118" fmla="*/ 93 w 159"/>
              <a:gd name="T119" fmla="*/ 87 h 160"/>
              <a:gd name="T120" fmla="*/ 98 w 159"/>
              <a:gd name="T121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9" h="160">
                <a:moveTo>
                  <a:pt x="159" y="74"/>
                </a:moveTo>
                <a:lnTo>
                  <a:pt x="154" y="74"/>
                </a:lnTo>
                <a:lnTo>
                  <a:pt x="159" y="61"/>
                </a:lnTo>
                <a:lnTo>
                  <a:pt x="151" y="62"/>
                </a:lnTo>
                <a:lnTo>
                  <a:pt x="146" y="74"/>
                </a:lnTo>
                <a:lnTo>
                  <a:pt x="142" y="74"/>
                </a:lnTo>
                <a:lnTo>
                  <a:pt x="146" y="62"/>
                </a:lnTo>
                <a:lnTo>
                  <a:pt x="138" y="63"/>
                </a:lnTo>
                <a:lnTo>
                  <a:pt x="134" y="74"/>
                </a:lnTo>
                <a:lnTo>
                  <a:pt x="129" y="74"/>
                </a:lnTo>
                <a:lnTo>
                  <a:pt x="133" y="64"/>
                </a:lnTo>
                <a:lnTo>
                  <a:pt x="125" y="65"/>
                </a:lnTo>
                <a:lnTo>
                  <a:pt x="122" y="74"/>
                </a:lnTo>
                <a:lnTo>
                  <a:pt x="114" y="74"/>
                </a:lnTo>
                <a:lnTo>
                  <a:pt x="120" y="64"/>
                </a:lnTo>
                <a:lnTo>
                  <a:pt x="138" y="53"/>
                </a:lnTo>
                <a:lnTo>
                  <a:pt x="145" y="55"/>
                </a:lnTo>
                <a:lnTo>
                  <a:pt x="149" y="40"/>
                </a:lnTo>
                <a:lnTo>
                  <a:pt x="134" y="37"/>
                </a:lnTo>
                <a:lnTo>
                  <a:pt x="132" y="44"/>
                </a:lnTo>
                <a:lnTo>
                  <a:pt x="114" y="54"/>
                </a:lnTo>
                <a:lnTo>
                  <a:pt x="102" y="54"/>
                </a:lnTo>
                <a:lnTo>
                  <a:pt x="106" y="47"/>
                </a:lnTo>
                <a:lnTo>
                  <a:pt x="116" y="49"/>
                </a:lnTo>
                <a:lnTo>
                  <a:pt x="121" y="43"/>
                </a:lnTo>
                <a:lnTo>
                  <a:pt x="110" y="41"/>
                </a:lnTo>
                <a:lnTo>
                  <a:pt x="113" y="37"/>
                </a:lnTo>
                <a:lnTo>
                  <a:pt x="124" y="39"/>
                </a:lnTo>
                <a:lnTo>
                  <a:pt x="129" y="32"/>
                </a:lnTo>
                <a:lnTo>
                  <a:pt x="116" y="30"/>
                </a:lnTo>
                <a:lnTo>
                  <a:pt x="119" y="26"/>
                </a:lnTo>
                <a:lnTo>
                  <a:pt x="132" y="28"/>
                </a:lnTo>
                <a:lnTo>
                  <a:pt x="136" y="22"/>
                </a:lnTo>
                <a:lnTo>
                  <a:pt x="123" y="19"/>
                </a:lnTo>
                <a:lnTo>
                  <a:pt x="125" y="15"/>
                </a:lnTo>
                <a:lnTo>
                  <a:pt x="114" y="8"/>
                </a:lnTo>
                <a:lnTo>
                  <a:pt x="111" y="13"/>
                </a:lnTo>
                <a:lnTo>
                  <a:pt x="102" y="2"/>
                </a:lnTo>
                <a:lnTo>
                  <a:pt x="99" y="9"/>
                </a:lnTo>
                <a:lnTo>
                  <a:pt x="107" y="19"/>
                </a:lnTo>
                <a:lnTo>
                  <a:pt x="105" y="23"/>
                </a:lnTo>
                <a:lnTo>
                  <a:pt x="97" y="14"/>
                </a:lnTo>
                <a:lnTo>
                  <a:pt x="94" y="21"/>
                </a:lnTo>
                <a:lnTo>
                  <a:pt x="101" y="30"/>
                </a:lnTo>
                <a:lnTo>
                  <a:pt x="99" y="34"/>
                </a:lnTo>
                <a:lnTo>
                  <a:pt x="92" y="26"/>
                </a:lnTo>
                <a:lnTo>
                  <a:pt x="89" y="33"/>
                </a:lnTo>
                <a:lnTo>
                  <a:pt x="95" y="41"/>
                </a:lnTo>
                <a:lnTo>
                  <a:pt x="91" y="48"/>
                </a:lnTo>
                <a:lnTo>
                  <a:pt x="85" y="38"/>
                </a:lnTo>
                <a:lnTo>
                  <a:pt x="85" y="17"/>
                </a:lnTo>
                <a:lnTo>
                  <a:pt x="90" y="11"/>
                </a:lnTo>
                <a:lnTo>
                  <a:pt x="80" y="0"/>
                </a:lnTo>
                <a:lnTo>
                  <a:pt x="69" y="11"/>
                </a:lnTo>
                <a:lnTo>
                  <a:pt x="74" y="17"/>
                </a:lnTo>
                <a:lnTo>
                  <a:pt x="74" y="37"/>
                </a:lnTo>
                <a:lnTo>
                  <a:pt x="68" y="48"/>
                </a:lnTo>
                <a:lnTo>
                  <a:pt x="64" y="41"/>
                </a:lnTo>
                <a:lnTo>
                  <a:pt x="71" y="33"/>
                </a:lnTo>
                <a:lnTo>
                  <a:pt x="68" y="26"/>
                </a:lnTo>
                <a:lnTo>
                  <a:pt x="61" y="34"/>
                </a:lnTo>
                <a:lnTo>
                  <a:pt x="58" y="30"/>
                </a:lnTo>
                <a:lnTo>
                  <a:pt x="66" y="21"/>
                </a:lnTo>
                <a:lnTo>
                  <a:pt x="62" y="14"/>
                </a:lnTo>
                <a:lnTo>
                  <a:pt x="54" y="23"/>
                </a:lnTo>
                <a:lnTo>
                  <a:pt x="52" y="19"/>
                </a:lnTo>
                <a:lnTo>
                  <a:pt x="60" y="9"/>
                </a:lnTo>
                <a:lnTo>
                  <a:pt x="57" y="2"/>
                </a:lnTo>
                <a:lnTo>
                  <a:pt x="48" y="13"/>
                </a:lnTo>
                <a:lnTo>
                  <a:pt x="46" y="8"/>
                </a:lnTo>
                <a:lnTo>
                  <a:pt x="34" y="15"/>
                </a:lnTo>
                <a:lnTo>
                  <a:pt x="37" y="19"/>
                </a:lnTo>
                <a:lnTo>
                  <a:pt x="23" y="22"/>
                </a:lnTo>
                <a:lnTo>
                  <a:pt x="28" y="28"/>
                </a:lnTo>
                <a:lnTo>
                  <a:pt x="41" y="26"/>
                </a:lnTo>
                <a:lnTo>
                  <a:pt x="43" y="30"/>
                </a:lnTo>
                <a:lnTo>
                  <a:pt x="31" y="32"/>
                </a:lnTo>
                <a:lnTo>
                  <a:pt x="36" y="39"/>
                </a:lnTo>
                <a:lnTo>
                  <a:pt x="47" y="37"/>
                </a:lnTo>
                <a:lnTo>
                  <a:pt x="49" y="41"/>
                </a:lnTo>
                <a:lnTo>
                  <a:pt x="39" y="43"/>
                </a:lnTo>
                <a:lnTo>
                  <a:pt x="43" y="49"/>
                </a:lnTo>
                <a:lnTo>
                  <a:pt x="53" y="47"/>
                </a:lnTo>
                <a:lnTo>
                  <a:pt x="57" y="54"/>
                </a:lnTo>
                <a:lnTo>
                  <a:pt x="45" y="54"/>
                </a:lnTo>
                <a:lnTo>
                  <a:pt x="27" y="44"/>
                </a:lnTo>
                <a:lnTo>
                  <a:pt x="25" y="37"/>
                </a:lnTo>
                <a:lnTo>
                  <a:pt x="10" y="40"/>
                </a:lnTo>
                <a:lnTo>
                  <a:pt x="14" y="55"/>
                </a:lnTo>
                <a:lnTo>
                  <a:pt x="22" y="53"/>
                </a:lnTo>
                <a:lnTo>
                  <a:pt x="40" y="64"/>
                </a:lnTo>
                <a:lnTo>
                  <a:pt x="46" y="74"/>
                </a:lnTo>
                <a:lnTo>
                  <a:pt x="38" y="74"/>
                </a:lnTo>
                <a:lnTo>
                  <a:pt x="34" y="65"/>
                </a:lnTo>
                <a:lnTo>
                  <a:pt x="26" y="64"/>
                </a:lnTo>
                <a:lnTo>
                  <a:pt x="30" y="74"/>
                </a:lnTo>
                <a:lnTo>
                  <a:pt x="25" y="74"/>
                </a:lnTo>
                <a:lnTo>
                  <a:pt x="21" y="63"/>
                </a:lnTo>
                <a:lnTo>
                  <a:pt x="13" y="62"/>
                </a:lnTo>
                <a:lnTo>
                  <a:pt x="18" y="74"/>
                </a:lnTo>
                <a:lnTo>
                  <a:pt x="13" y="74"/>
                </a:lnTo>
                <a:lnTo>
                  <a:pt x="8" y="62"/>
                </a:lnTo>
                <a:lnTo>
                  <a:pt x="1" y="61"/>
                </a:lnTo>
                <a:lnTo>
                  <a:pt x="5" y="74"/>
                </a:lnTo>
                <a:lnTo>
                  <a:pt x="0" y="74"/>
                </a:lnTo>
                <a:lnTo>
                  <a:pt x="0" y="87"/>
                </a:lnTo>
                <a:lnTo>
                  <a:pt x="5" y="87"/>
                </a:lnTo>
                <a:lnTo>
                  <a:pt x="1" y="100"/>
                </a:lnTo>
                <a:lnTo>
                  <a:pt x="8" y="99"/>
                </a:lnTo>
                <a:lnTo>
                  <a:pt x="13" y="87"/>
                </a:lnTo>
                <a:lnTo>
                  <a:pt x="18" y="87"/>
                </a:lnTo>
                <a:lnTo>
                  <a:pt x="13" y="99"/>
                </a:lnTo>
                <a:lnTo>
                  <a:pt x="21" y="98"/>
                </a:lnTo>
                <a:lnTo>
                  <a:pt x="25" y="87"/>
                </a:lnTo>
                <a:lnTo>
                  <a:pt x="30" y="87"/>
                </a:lnTo>
                <a:lnTo>
                  <a:pt x="26" y="97"/>
                </a:lnTo>
                <a:lnTo>
                  <a:pt x="34" y="96"/>
                </a:lnTo>
                <a:lnTo>
                  <a:pt x="38" y="87"/>
                </a:lnTo>
                <a:lnTo>
                  <a:pt x="46" y="87"/>
                </a:lnTo>
                <a:lnTo>
                  <a:pt x="40" y="97"/>
                </a:lnTo>
                <a:lnTo>
                  <a:pt x="22" y="107"/>
                </a:lnTo>
                <a:lnTo>
                  <a:pt x="14" y="106"/>
                </a:lnTo>
                <a:lnTo>
                  <a:pt x="10" y="120"/>
                </a:lnTo>
                <a:lnTo>
                  <a:pt x="25" y="124"/>
                </a:lnTo>
                <a:lnTo>
                  <a:pt x="27" y="117"/>
                </a:lnTo>
                <a:lnTo>
                  <a:pt x="45" y="107"/>
                </a:lnTo>
                <a:lnTo>
                  <a:pt x="57" y="107"/>
                </a:lnTo>
                <a:lnTo>
                  <a:pt x="53" y="113"/>
                </a:lnTo>
                <a:lnTo>
                  <a:pt x="43" y="112"/>
                </a:lnTo>
                <a:lnTo>
                  <a:pt x="39" y="118"/>
                </a:lnTo>
                <a:lnTo>
                  <a:pt x="49" y="120"/>
                </a:lnTo>
                <a:lnTo>
                  <a:pt x="47" y="124"/>
                </a:lnTo>
                <a:lnTo>
                  <a:pt x="36" y="122"/>
                </a:lnTo>
                <a:lnTo>
                  <a:pt x="31" y="129"/>
                </a:lnTo>
                <a:lnTo>
                  <a:pt x="43" y="131"/>
                </a:lnTo>
                <a:lnTo>
                  <a:pt x="41" y="135"/>
                </a:lnTo>
                <a:lnTo>
                  <a:pt x="28" y="133"/>
                </a:lnTo>
                <a:lnTo>
                  <a:pt x="23" y="139"/>
                </a:lnTo>
                <a:lnTo>
                  <a:pt x="37" y="141"/>
                </a:lnTo>
                <a:lnTo>
                  <a:pt x="34" y="146"/>
                </a:lnTo>
                <a:lnTo>
                  <a:pt x="46" y="152"/>
                </a:lnTo>
                <a:lnTo>
                  <a:pt x="48" y="148"/>
                </a:lnTo>
                <a:lnTo>
                  <a:pt x="57" y="159"/>
                </a:lnTo>
                <a:lnTo>
                  <a:pt x="60" y="151"/>
                </a:lnTo>
                <a:lnTo>
                  <a:pt x="52" y="141"/>
                </a:lnTo>
                <a:lnTo>
                  <a:pt x="54" y="137"/>
                </a:lnTo>
                <a:lnTo>
                  <a:pt x="62" y="147"/>
                </a:lnTo>
                <a:lnTo>
                  <a:pt x="66" y="139"/>
                </a:lnTo>
                <a:lnTo>
                  <a:pt x="58" y="131"/>
                </a:lnTo>
                <a:lnTo>
                  <a:pt x="61" y="127"/>
                </a:lnTo>
                <a:lnTo>
                  <a:pt x="68" y="135"/>
                </a:lnTo>
                <a:lnTo>
                  <a:pt x="71" y="128"/>
                </a:lnTo>
                <a:lnTo>
                  <a:pt x="64" y="120"/>
                </a:lnTo>
                <a:lnTo>
                  <a:pt x="68" y="113"/>
                </a:lnTo>
                <a:lnTo>
                  <a:pt x="74" y="123"/>
                </a:lnTo>
                <a:lnTo>
                  <a:pt x="74" y="144"/>
                </a:lnTo>
                <a:lnTo>
                  <a:pt x="69" y="150"/>
                </a:lnTo>
                <a:lnTo>
                  <a:pt x="80" y="160"/>
                </a:lnTo>
                <a:lnTo>
                  <a:pt x="90" y="150"/>
                </a:lnTo>
                <a:lnTo>
                  <a:pt x="85" y="144"/>
                </a:lnTo>
                <a:lnTo>
                  <a:pt x="85" y="123"/>
                </a:lnTo>
                <a:lnTo>
                  <a:pt x="91" y="113"/>
                </a:lnTo>
                <a:lnTo>
                  <a:pt x="95" y="120"/>
                </a:lnTo>
                <a:lnTo>
                  <a:pt x="89" y="128"/>
                </a:lnTo>
                <a:lnTo>
                  <a:pt x="92" y="135"/>
                </a:lnTo>
                <a:lnTo>
                  <a:pt x="99" y="127"/>
                </a:lnTo>
                <a:lnTo>
                  <a:pt x="101" y="131"/>
                </a:lnTo>
                <a:lnTo>
                  <a:pt x="94" y="139"/>
                </a:lnTo>
                <a:lnTo>
                  <a:pt x="97" y="147"/>
                </a:lnTo>
                <a:lnTo>
                  <a:pt x="105" y="137"/>
                </a:lnTo>
                <a:lnTo>
                  <a:pt x="107" y="141"/>
                </a:lnTo>
                <a:lnTo>
                  <a:pt x="99" y="151"/>
                </a:lnTo>
                <a:lnTo>
                  <a:pt x="102" y="159"/>
                </a:lnTo>
                <a:lnTo>
                  <a:pt x="111" y="148"/>
                </a:lnTo>
                <a:lnTo>
                  <a:pt x="114" y="152"/>
                </a:lnTo>
                <a:lnTo>
                  <a:pt x="125" y="146"/>
                </a:lnTo>
                <a:lnTo>
                  <a:pt x="123" y="141"/>
                </a:lnTo>
                <a:lnTo>
                  <a:pt x="136" y="139"/>
                </a:lnTo>
                <a:lnTo>
                  <a:pt x="132" y="133"/>
                </a:lnTo>
                <a:lnTo>
                  <a:pt x="119" y="135"/>
                </a:lnTo>
                <a:lnTo>
                  <a:pt x="116" y="131"/>
                </a:lnTo>
                <a:lnTo>
                  <a:pt x="129" y="129"/>
                </a:lnTo>
                <a:lnTo>
                  <a:pt x="124" y="122"/>
                </a:lnTo>
                <a:lnTo>
                  <a:pt x="113" y="124"/>
                </a:lnTo>
                <a:lnTo>
                  <a:pt x="110" y="120"/>
                </a:lnTo>
                <a:lnTo>
                  <a:pt x="121" y="118"/>
                </a:lnTo>
                <a:lnTo>
                  <a:pt x="116" y="112"/>
                </a:lnTo>
                <a:lnTo>
                  <a:pt x="106" y="113"/>
                </a:lnTo>
                <a:lnTo>
                  <a:pt x="102" y="107"/>
                </a:lnTo>
                <a:lnTo>
                  <a:pt x="114" y="107"/>
                </a:lnTo>
                <a:lnTo>
                  <a:pt x="132" y="117"/>
                </a:lnTo>
                <a:lnTo>
                  <a:pt x="134" y="124"/>
                </a:lnTo>
                <a:lnTo>
                  <a:pt x="149" y="120"/>
                </a:lnTo>
                <a:lnTo>
                  <a:pt x="145" y="106"/>
                </a:lnTo>
                <a:lnTo>
                  <a:pt x="138" y="107"/>
                </a:lnTo>
                <a:lnTo>
                  <a:pt x="120" y="97"/>
                </a:lnTo>
                <a:lnTo>
                  <a:pt x="114" y="87"/>
                </a:lnTo>
                <a:lnTo>
                  <a:pt x="122" y="87"/>
                </a:lnTo>
                <a:lnTo>
                  <a:pt x="125" y="96"/>
                </a:lnTo>
                <a:lnTo>
                  <a:pt x="133" y="97"/>
                </a:lnTo>
                <a:lnTo>
                  <a:pt x="129" y="87"/>
                </a:lnTo>
                <a:lnTo>
                  <a:pt x="134" y="87"/>
                </a:lnTo>
                <a:lnTo>
                  <a:pt x="138" y="98"/>
                </a:lnTo>
                <a:lnTo>
                  <a:pt x="146" y="99"/>
                </a:lnTo>
                <a:lnTo>
                  <a:pt x="142" y="87"/>
                </a:lnTo>
                <a:lnTo>
                  <a:pt x="146" y="87"/>
                </a:lnTo>
                <a:lnTo>
                  <a:pt x="151" y="99"/>
                </a:lnTo>
                <a:lnTo>
                  <a:pt x="159" y="100"/>
                </a:lnTo>
                <a:lnTo>
                  <a:pt x="154" y="87"/>
                </a:lnTo>
                <a:lnTo>
                  <a:pt x="159" y="87"/>
                </a:lnTo>
                <a:lnTo>
                  <a:pt x="159" y="74"/>
                </a:lnTo>
                <a:lnTo>
                  <a:pt x="159" y="74"/>
                </a:lnTo>
                <a:close/>
                <a:moveTo>
                  <a:pt x="98" y="99"/>
                </a:moveTo>
                <a:lnTo>
                  <a:pt x="92" y="88"/>
                </a:lnTo>
                <a:lnTo>
                  <a:pt x="81" y="95"/>
                </a:lnTo>
                <a:lnTo>
                  <a:pt x="87" y="106"/>
                </a:lnTo>
                <a:lnTo>
                  <a:pt x="80" y="119"/>
                </a:lnTo>
                <a:lnTo>
                  <a:pt x="72" y="106"/>
                </a:lnTo>
                <a:lnTo>
                  <a:pt x="79" y="95"/>
                </a:lnTo>
                <a:lnTo>
                  <a:pt x="67" y="88"/>
                </a:lnTo>
                <a:lnTo>
                  <a:pt x="61" y="99"/>
                </a:lnTo>
                <a:lnTo>
                  <a:pt x="47" y="99"/>
                </a:lnTo>
                <a:lnTo>
                  <a:pt x="54" y="87"/>
                </a:lnTo>
                <a:lnTo>
                  <a:pt x="67" y="87"/>
                </a:lnTo>
                <a:lnTo>
                  <a:pt x="67" y="74"/>
                </a:lnTo>
                <a:lnTo>
                  <a:pt x="54" y="74"/>
                </a:lnTo>
                <a:lnTo>
                  <a:pt x="47" y="61"/>
                </a:lnTo>
                <a:lnTo>
                  <a:pt x="61" y="61"/>
                </a:lnTo>
                <a:lnTo>
                  <a:pt x="67" y="72"/>
                </a:lnTo>
                <a:lnTo>
                  <a:pt x="79" y="66"/>
                </a:lnTo>
                <a:lnTo>
                  <a:pt x="72" y="55"/>
                </a:lnTo>
                <a:lnTo>
                  <a:pt x="80" y="42"/>
                </a:lnTo>
                <a:lnTo>
                  <a:pt x="87" y="55"/>
                </a:lnTo>
                <a:lnTo>
                  <a:pt x="81" y="66"/>
                </a:lnTo>
                <a:lnTo>
                  <a:pt x="92" y="72"/>
                </a:lnTo>
                <a:lnTo>
                  <a:pt x="98" y="61"/>
                </a:lnTo>
                <a:lnTo>
                  <a:pt x="113" y="61"/>
                </a:lnTo>
                <a:lnTo>
                  <a:pt x="106" y="74"/>
                </a:lnTo>
                <a:lnTo>
                  <a:pt x="93" y="74"/>
                </a:lnTo>
                <a:lnTo>
                  <a:pt x="93" y="87"/>
                </a:lnTo>
                <a:lnTo>
                  <a:pt x="106" y="87"/>
                </a:lnTo>
                <a:lnTo>
                  <a:pt x="113" y="99"/>
                </a:lnTo>
                <a:lnTo>
                  <a:pt x="98" y="99"/>
                </a:lnTo>
                <a:lnTo>
                  <a:pt x="98" y="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146">
            <a:extLst>
              <a:ext uri="{FF2B5EF4-FFF2-40B4-BE49-F238E27FC236}">
                <a16:creationId xmlns:a16="http://schemas.microsoft.com/office/drawing/2014/main" id="{265938C9-1F95-4259-8B80-7BD3F6F8B7F7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4676775"/>
            <a:ext cx="254000" cy="254000"/>
          </a:xfrm>
          <a:custGeom>
            <a:avLst/>
            <a:gdLst>
              <a:gd name="T0" fmla="*/ 160 w 160"/>
              <a:gd name="T1" fmla="*/ 0 h 160"/>
              <a:gd name="T2" fmla="*/ 0 w 160"/>
              <a:gd name="T3" fmla="*/ 0 h 160"/>
              <a:gd name="T4" fmla="*/ 0 w 160"/>
              <a:gd name="T5" fmla="*/ 160 h 160"/>
              <a:gd name="T6" fmla="*/ 160 w 160"/>
              <a:gd name="T7" fmla="*/ 160 h 160"/>
              <a:gd name="T8" fmla="*/ 160 w 160"/>
              <a:gd name="T9" fmla="*/ 0 h 160"/>
              <a:gd name="T10" fmla="*/ 150 w 160"/>
              <a:gd name="T11" fmla="*/ 81 h 160"/>
              <a:gd name="T12" fmla="*/ 145 w 160"/>
              <a:gd name="T13" fmla="*/ 102 h 160"/>
              <a:gd name="T14" fmla="*/ 126 w 160"/>
              <a:gd name="T15" fmla="*/ 105 h 160"/>
              <a:gd name="T16" fmla="*/ 112 w 160"/>
              <a:gd name="T17" fmla="*/ 81 h 160"/>
              <a:gd name="T18" fmla="*/ 141 w 160"/>
              <a:gd name="T19" fmla="*/ 64 h 160"/>
              <a:gd name="T20" fmla="*/ 150 w 160"/>
              <a:gd name="T21" fmla="*/ 81 h 160"/>
              <a:gd name="T22" fmla="*/ 101 w 160"/>
              <a:gd name="T23" fmla="*/ 9 h 160"/>
              <a:gd name="T24" fmla="*/ 117 w 160"/>
              <a:gd name="T25" fmla="*/ 23 h 160"/>
              <a:gd name="T26" fmla="*/ 126 w 160"/>
              <a:gd name="T27" fmla="*/ 38 h 160"/>
              <a:gd name="T28" fmla="*/ 132 w 160"/>
              <a:gd name="T29" fmla="*/ 35 h 160"/>
              <a:gd name="T30" fmla="*/ 126 w 160"/>
              <a:gd name="T31" fmla="*/ 49 h 160"/>
              <a:gd name="T32" fmla="*/ 119 w 160"/>
              <a:gd name="T33" fmla="*/ 63 h 160"/>
              <a:gd name="T34" fmla="*/ 103 w 160"/>
              <a:gd name="T35" fmla="*/ 61 h 160"/>
              <a:gd name="T36" fmla="*/ 88 w 160"/>
              <a:gd name="T37" fmla="*/ 59 h 160"/>
              <a:gd name="T38" fmla="*/ 97 w 160"/>
              <a:gd name="T39" fmla="*/ 54 h 160"/>
              <a:gd name="T40" fmla="*/ 81 w 160"/>
              <a:gd name="T41" fmla="*/ 24 h 160"/>
              <a:gd name="T42" fmla="*/ 64 w 160"/>
              <a:gd name="T43" fmla="*/ 9 h 160"/>
              <a:gd name="T44" fmla="*/ 101 w 160"/>
              <a:gd name="T45" fmla="*/ 9 h 160"/>
              <a:gd name="T46" fmla="*/ 28 w 160"/>
              <a:gd name="T47" fmla="*/ 133 h 160"/>
              <a:gd name="T48" fmla="*/ 9 w 160"/>
              <a:gd name="T49" fmla="*/ 101 h 160"/>
              <a:gd name="T50" fmla="*/ 13 w 160"/>
              <a:gd name="T51" fmla="*/ 81 h 160"/>
              <a:gd name="T52" fmla="*/ 21 w 160"/>
              <a:gd name="T53" fmla="*/ 65 h 160"/>
              <a:gd name="T54" fmla="*/ 15 w 160"/>
              <a:gd name="T55" fmla="*/ 61 h 160"/>
              <a:gd name="T56" fmla="*/ 31 w 160"/>
              <a:gd name="T57" fmla="*/ 60 h 160"/>
              <a:gd name="T58" fmla="*/ 46 w 160"/>
              <a:gd name="T59" fmla="*/ 58 h 160"/>
              <a:gd name="T60" fmla="*/ 52 w 160"/>
              <a:gd name="T61" fmla="*/ 73 h 160"/>
              <a:gd name="T62" fmla="*/ 58 w 160"/>
              <a:gd name="T63" fmla="*/ 88 h 160"/>
              <a:gd name="T64" fmla="*/ 49 w 160"/>
              <a:gd name="T65" fmla="*/ 82 h 160"/>
              <a:gd name="T66" fmla="*/ 32 w 160"/>
              <a:gd name="T67" fmla="*/ 111 h 160"/>
              <a:gd name="T68" fmla="*/ 28 w 160"/>
              <a:gd name="T69" fmla="*/ 133 h 160"/>
              <a:gd name="T70" fmla="*/ 67 w 160"/>
              <a:gd name="T71" fmla="*/ 144 h 160"/>
              <a:gd name="T72" fmla="*/ 48 w 160"/>
              <a:gd name="T73" fmla="*/ 143 h 160"/>
              <a:gd name="T74" fmla="*/ 33 w 160"/>
              <a:gd name="T75" fmla="*/ 128 h 160"/>
              <a:gd name="T76" fmla="*/ 40 w 160"/>
              <a:gd name="T77" fmla="*/ 110 h 160"/>
              <a:gd name="T78" fmla="*/ 68 w 160"/>
              <a:gd name="T79" fmla="*/ 111 h 160"/>
              <a:gd name="T80" fmla="*/ 67 w 160"/>
              <a:gd name="T81" fmla="*/ 144 h 160"/>
              <a:gd name="T82" fmla="*/ 63 w 160"/>
              <a:gd name="T83" fmla="*/ 54 h 160"/>
              <a:gd name="T84" fmla="*/ 35 w 160"/>
              <a:gd name="T85" fmla="*/ 37 h 160"/>
              <a:gd name="T86" fmla="*/ 45 w 160"/>
              <a:gd name="T87" fmla="*/ 20 h 160"/>
              <a:gd name="T88" fmla="*/ 66 w 160"/>
              <a:gd name="T89" fmla="*/ 15 h 160"/>
              <a:gd name="T90" fmla="*/ 77 w 160"/>
              <a:gd name="T91" fmla="*/ 30 h 160"/>
              <a:gd name="T92" fmla="*/ 63 w 160"/>
              <a:gd name="T93" fmla="*/ 54 h 160"/>
              <a:gd name="T94" fmla="*/ 135 w 160"/>
              <a:gd name="T95" fmla="*/ 136 h 160"/>
              <a:gd name="T96" fmla="*/ 116 w 160"/>
              <a:gd name="T97" fmla="*/ 144 h 160"/>
              <a:gd name="T98" fmla="*/ 98 w 160"/>
              <a:gd name="T99" fmla="*/ 144 h 160"/>
              <a:gd name="T100" fmla="*/ 98 w 160"/>
              <a:gd name="T101" fmla="*/ 151 h 160"/>
              <a:gd name="T102" fmla="*/ 89 w 160"/>
              <a:gd name="T103" fmla="*/ 139 h 160"/>
              <a:gd name="T104" fmla="*/ 79 w 160"/>
              <a:gd name="T105" fmla="*/ 126 h 160"/>
              <a:gd name="T106" fmla="*/ 89 w 160"/>
              <a:gd name="T107" fmla="*/ 114 h 160"/>
              <a:gd name="T108" fmla="*/ 98 w 160"/>
              <a:gd name="T109" fmla="*/ 101 h 160"/>
              <a:gd name="T110" fmla="*/ 98 w 160"/>
              <a:gd name="T111" fmla="*/ 111 h 160"/>
              <a:gd name="T112" fmla="*/ 132 w 160"/>
              <a:gd name="T113" fmla="*/ 111 h 160"/>
              <a:gd name="T114" fmla="*/ 153 w 160"/>
              <a:gd name="T115" fmla="*/ 103 h 160"/>
              <a:gd name="T116" fmla="*/ 135 w 160"/>
              <a:gd name="T117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6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0"/>
                  <a:pt x="160" y="0"/>
                  <a:pt x="160" y="0"/>
                </a:cubicBezTo>
                <a:close/>
                <a:moveTo>
                  <a:pt x="150" y="81"/>
                </a:moveTo>
                <a:cubicBezTo>
                  <a:pt x="150" y="81"/>
                  <a:pt x="157" y="96"/>
                  <a:pt x="145" y="102"/>
                </a:cubicBezTo>
                <a:cubicBezTo>
                  <a:pt x="145" y="102"/>
                  <a:pt x="141" y="107"/>
                  <a:pt x="126" y="105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41" y="64"/>
                  <a:pt x="141" y="64"/>
                  <a:pt x="141" y="64"/>
                </a:cubicBezTo>
                <a:lnTo>
                  <a:pt x="150" y="81"/>
                </a:lnTo>
                <a:close/>
                <a:moveTo>
                  <a:pt x="101" y="9"/>
                </a:moveTo>
                <a:cubicBezTo>
                  <a:pt x="101" y="9"/>
                  <a:pt x="108" y="9"/>
                  <a:pt x="117" y="23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26" y="49"/>
                  <a:pt x="126" y="49"/>
                  <a:pt x="126" y="49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88" y="59"/>
                  <a:pt x="88" y="59"/>
                  <a:pt x="88" y="59"/>
                </a:cubicBezTo>
                <a:cubicBezTo>
                  <a:pt x="97" y="54"/>
                  <a:pt x="97" y="54"/>
                  <a:pt x="97" y="54"/>
                </a:cubicBezTo>
                <a:cubicBezTo>
                  <a:pt x="81" y="24"/>
                  <a:pt x="81" y="24"/>
                  <a:pt x="81" y="24"/>
                </a:cubicBezTo>
                <a:cubicBezTo>
                  <a:pt x="81" y="24"/>
                  <a:pt x="75" y="11"/>
                  <a:pt x="64" y="9"/>
                </a:cubicBezTo>
                <a:lnTo>
                  <a:pt x="101" y="9"/>
                </a:lnTo>
                <a:close/>
                <a:moveTo>
                  <a:pt x="28" y="133"/>
                </a:moveTo>
                <a:cubicBezTo>
                  <a:pt x="9" y="101"/>
                  <a:pt x="9" y="101"/>
                  <a:pt x="9" y="101"/>
                </a:cubicBezTo>
                <a:cubicBezTo>
                  <a:pt x="9" y="101"/>
                  <a:pt x="5" y="94"/>
                  <a:pt x="13" y="81"/>
                </a:cubicBezTo>
                <a:cubicBezTo>
                  <a:pt x="21" y="65"/>
                  <a:pt x="21" y="65"/>
                  <a:pt x="21" y="65"/>
                </a:cubicBezTo>
                <a:cubicBezTo>
                  <a:pt x="15" y="61"/>
                  <a:pt x="15" y="61"/>
                  <a:pt x="15" y="61"/>
                </a:cubicBezTo>
                <a:cubicBezTo>
                  <a:pt x="31" y="60"/>
                  <a:pt x="31" y="60"/>
                  <a:pt x="31" y="60"/>
                </a:cubicBezTo>
                <a:cubicBezTo>
                  <a:pt x="46" y="58"/>
                  <a:pt x="46" y="58"/>
                  <a:pt x="46" y="58"/>
                </a:cubicBezTo>
                <a:cubicBezTo>
                  <a:pt x="52" y="73"/>
                  <a:pt x="52" y="73"/>
                  <a:pt x="52" y="73"/>
                </a:cubicBezTo>
                <a:cubicBezTo>
                  <a:pt x="58" y="88"/>
                  <a:pt x="58" y="88"/>
                  <a:pt x="58" y="88"/>
                </a:cubicBezTo>
                <a:cubicBezTo>
                  <a:pt x="49" y="82"/>
                  <a:pt x="49" y="82"/>
                  <a:pt x="49" y="82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32" y="111"/>
                  <a:pt x="23" y="123"/>
                  <a:pt x="28" y="133"/>
                </a:cubicBezTo>
                <a:close/>
                <a:moveTo>
                  <a:pt x="67" y="144"/>
                </a:moveTo>
                <a:cubicBezTo>
                  <a:pt x="48" y="143"/>
                  <a:pt x="48" y="143"/>
                  <a:pt x="48" y="143"/>
                </a:cubicBezTo>
                <a:cubicBezTo>
                  <a:pt x="48" y="143"/>
                  <a:pt x="32" y="141"/>
                  <a:pt x="33" y="128"/>
                </a:cubicBezTo>
                <a:cubicBezTo>
                  <a:pt x="33" y="128"/>
                  <a:pt x="31" y="122"/>
                  <a:pt x="40" y="110"/>
                </a:cubicBezTo>
                <a:cubicBezTo>
                  <a:pt x="68" y="111"/>
                  <a:pt x="68" y="111"/>
                  <a:pt x="68" y="111"/>
                </a:cubicBezTo>
                <a:lnTo>
                  <a:pt x="67" y="144"/>
                </a:lnTo>
                <a:close/>
                <a:moveTo>
                  <a:pt x="63" y="54"/>
                </a:moveTo>
                <a:cubicBezTo>
                  <a:pt x="35" y="37"/>
                  <a:pt x="35" y="37"/>
                  <a:pt x="35" y="37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0"/>
                  <a:pt x="55" y="8"/>
                  <a:pt x="66" y="15"/>
                </a:cubicBezTo>
                <a:cubicBezTo>
                  <a:pt x="66" y="15"/>
                  <a:pt x="72" y="17"/>
                  <a:pt x="77" y="30"/>
                </a:cubicBezTo>
                <a:lnTo>
                  <a:pt x="63" y="54"/>
                </a:lnTo>
                <a:close/>
                <a:moveTo>
                  <a:pt x="135" y="136"/>
                </a:moveTo>
                <a:cubicBezTo>
                  <a:pt x="135" y="136"/>
                  <a:pt x="132" y="143"/>
                  <a:pt x="116" y="144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79" y="126"/>
                  <a:pt x="79" y="126"/>
                  <a:pt x="79" y="126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111"/>
                  <a:pt x="98" y="111"/>
                  <a:pt x="98" y="111"/>
                </a:cubicBezTo>
                <a:cubicBezTo>
                  <a:pt x="132" y="111"/>
                  <a:pt x="132" y="111"/>
                  <a:pt x="132" y="111"/>
                </a:cubicBezTo>
                <a:cubicBezTo>
                  <a:pt x="132" y="111"/>
                  <a:pt x="146" y="113"/>
                  <a:pt x="153" y="103"/>
                </a:cubicBezTo>
                <a:lnTo>
                  <a:pt x="135" y="1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147">
            <a:extLst>
              <a:ext uri="{FF2B5EF4-FFF2-40B4-BE49-F238E27FC236}">
                <a16:creationId xmlns:a16="http://schemas.microsoft.com/office/drawing/2014/main" id="{D28B096C-C824-4C3B-9711-B461FA5EFF06}"/>
              </a:ext>
            </a:extLst>
          </p:cNvPr>
          <p:cNvSpPr>
            <a:spLocks noEditPoints="1"/>
          </p:cNvSpPr>
          <p:nvPr/>
        </p:nvSpPr>
        <p:spPr bwMode="auto">
          <a:xfrm>
            <a:off x="5680076" y="4676775"/>
            <a:ext cx="268288" cy="268288"/>
          </a:xfrm>
          <a:custGeom>
            <a:avLst/>
            <a:gdLst>
              <a:gd name="T0" fmla="*/ 21 w 169"/>
              <a:gd name="T1" fmla="*/ 148 h 169"/>
              <a:gd name="T2" fmla="*/ 26 w 169"/>
              <a:gd name="T3" fmla="*/ 153 h 169"/>
              <a:gd name="T4" fmla="*/ 55 w 169"/>
              <a:gd name="T5" fmla="*/ 125 h 169"/>
              <a:gd name="T6" fmla="*/ 116 w 169"/>
              <a:gd name="T7" fmla="*/ 156 h 169"/>
              <a:gd name="T8" fmla="*/ 144 w 169"/>
              <a:gd name="T9" fmla="*/ 112 h 169"/>
              <a:gd name="T10" fmla="*/ 169 w 169"/>
              <a:gd name="T11" fmla="*/ 0 h 169"/>
              <a:gd name="T12" fmla="*/ 57 w 169"/>
              <a:gd name="T13" fmla="*/ 25 h 169"/>
              <a:gd name="T14" fmla="*/ 13 w 169"/>
              <a:gd name="T15" fmla="*/ 53 h 169"/>
              <a:gd name="T16" fmla="*/ 44 w 169"/>
              <a:gd name="T17" fmla="*/ 114 h 169"/>
              <a:gd name="T18" fmla="*/ 15 w 169"/>
              <a:gd name="T19" fmla="*/ 143 h 169"/>
              <a:gd name="T20" fmla="*/ 21 w 169"/>
              <a:gd name="T21" fmla="*/ 148 h 169"/>
              <a:gd name="T22" fmla="*/ 32 w 169"/>
              <a:gd name="T23" fmla="*/ 55 h 169"/>
              <a:gd name="T24" fmla="*/ 64 w 169"/>
              <a:gd name="T25" fmla="*/ 40 h 169"/>
              <a:gd name="T26" fmla="*/ 148 w 169"/>
              <a:gd name="T27" fmla="*/ 21 h 169"/>
              <a:gd name="T28" fmla="*/ 128 w 169"/>
              <a:gd name="T29" fmla="*/ 105 h 169"/>
              <a:gd name="T30" fmla="*/ 114 w 169"/>
              <a:gd name="T31" fmla="*/ 137 h 169"/>
              <a:gd name="T32" fmla="*/ 73 w 169"/>
              <a:gd name="T33" fmla="*/ 119 h 169"/>
              <a:gd name="T34" fmla="*/ 104 w 169"/>
              <a:gd name="T35" fmla="*/ 119 h 169"/>
              <a:gd name="T36" fmla="*/ 112 w 169"/>
              <a:gd name="T37" fmla="*/ 118 h 169"/>
              <a:gd name="T38" fmla="*/ 116 w 169"/>
              <a:gd name="T39" fmla="*/ 103 h 169"/>
              <a:gd name="T40" fmla="*/ 76 w 169"/>
              <a:gd name="T41" fmla="*/ 103 h 169"/>
              <a:gd name="T42" fmla="*/ 89 w 169"/>
              <a:gd name="T43" fmla="*/ 91 h 169"/>
              <a:gd name="T44" fmla="*/ 104 w 169"/>
              <a:gd name="T45" fmla="*/ 90 h 169"/>
              <a:gd name="T46" fmla="*/ 118 w 169"/>
              <a:gd name="T47" fmla="*/ 90 h 169"/>
              <a:gd name="T48" fmla="*/ 123 w 169"/>
              <a:gd name="T49" fmla="*/ 73 h 169"/>
              <a:gd name="T50" fmla="*/ 106 w 169"/>
              <a:gd name="T51" fmla="*/ 74 h 169"/>
              <a:gd name="T52" fmla="*/ 125 w 169"/>
              <a:gd name="T53" fmla="*/ 55 h 169"/>
              <a:gd name="T54" fmla="*/ 131 w 169"/>
              <a:gd name="T55" fmla="*/ 38 h 169"/>
              <a:gd name="T56" fmla="*/ 114 w 169"/>
              <a:gd name="T57" fmla="*/ 44 h 169"/>
              <a:gd name="T58" fmla="*/ 95 w 169"/>
              <a:gd name="T59" fmla="*/ 63 h 169"/>
              <a:gd name="T60" fmla="*/ 96 w 169"/>
              <a:gd name="T61" fmla="*/ 46 h 169"/>
              <a:gd name="T62" fmla="*/ 79 w 169"/>
              <a:gd name="T63" fmla="*/ 51 h 169"/>
              <a:gd name="T64" fmla="*/ 78 w 169"/>
              <a:gd name="T65" fmla="*/ 65 h 169"/>
              <a:gd name="T66" fmla="*/ 78 w 169"/>
              <a:gd name="T67" fmla="*/ 80 h 169"/>
              <a:gd name="T68" fmla="*/ 65 w 169"/>
              <a:gd name="T69" fmla="*/ 93 h 169"/>
              <a:gd name="T70" fmla="*/ 66 w 169"/>
              <a:gd name="T71" fmla="*/ 53 h 169"/>
              <a:gd name="T72" fmla="*/ 51 w 169"/>
              <a:gd name="T73" fmla="*/ 57 h 169"/>
              <a:gd name="T74" fmla="*/ 50 w 169"/>
              <a:gd name="T75" fmla="*/ 65 h 169"/>
              <a:gd name="T76" fmla="*/ 50 w 169"/>
              <a:gd name="T77" fmla="*/ 96 h 169"/>
              <a:gd name="T78" fmla="*/ 32 w 169"/>
              <a:gd name="T79" fmla="*/ 55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9" h="169">
                <a:moveTo>
                  <a:pt x="21" y="148"/>
                </a:moveTo>
                <a:cubicBezTo>
                  <a:pt x="26" y="153"/>
                  <a:pt x="26" y="153"/>
                  <a:pt x="26" y="153"/>
                </a:cubicBezTo>
                <a:cubicBezTo>
                  <a:pt x="55" y="125"/>
                  <a:pt x="55" y="125"/>
                  <a:pt x="55" y="125"/>
                </a:cubicBezTo>
                <a:cubicBezTo>
                  <a:pt x="61" y="151"/>
                  <a:pt x="90" y="169"/>
                  <a:pt x="116" y="156"/>
                </a:cubicBezTo>
                <a:cubicBezTo>
                  <a:pt x="134" y="148"/>
                  <a:pt x="139" y="130"/>
                  <a:pt x="144" y="112"/>
                </a:cubicBezTo>
                <a:cubicBezTo>
                  <a:pt x="153" y="75"/>
                  <a:pt x="162" y="38"/>
                  <a:pt x="169" y="0"/>
                </a:cubicBezTo>
                <a:cubicBezTo>
                  <a:pt x="131" y="7"/>
                  <a:pt x="94" y="16"/>
                  <a:pt x="57" y="25"/>
                </a:cubicBezTo>
                <a:cubicBezTo>
                  <a:pt x="39" y="30"/>
                  <a:pt x="21" y="35"/>
                  <a:pt x="13" y="53"/>
                </a:cubicBezTo>
                <a:cubicBezTo>
                  <a:pt x="0" y="79"/>
                  <a:pt x="17" y="108"/>
                  <a:pt x="44" y="114"/>
                </a:cubicBezTo>
                <a:cubicBezTo>
                  <a:pt x="15" y="143"/>
                  <a:pt x="15" y="143"/>
                  <a:pt x="15" y="143"/>
                </a:cubicBezTo>
                <a:lnTo>
                  <a:pt x="21" y="148"/>
                </a:lnTo>
                <a:close/>
                <a:moveTo>
                  <a:pt x="32" y="55"/>
                </a:moveTo>
                <a:cubicBezTo>
                  <a:pt x="40" y="45"/>
                  <a:pt x="53" y="43"/>
                  <a:pt x="64" y="40"/>
                </a:cubicBezTo>
                <a:cubicBezTo>
                  <a:pt x="92" y="33"/>
                  <a:pt x="120" y="26"/>
                  <a:pt x="148" y="21"/>
                </a:cubicBezTo>
                <a:cubicBezTo>
                  <a:pt x="143" y="49"/>
                  <a:pt x="136" y="77"/>
                  <a:pt x="128" y="105"/>
                </a:cubicBezTo>
                <a:cubicBezTo>
                  <a:pt x="125" y="116"/>
                  <a:pt x="124" y="129"/>
                  <a:pt x="114" y="137"/>
                </a:cubicBezTo>
                <a:cubicBezTo>
                  <a:pt x="98" y="150"/>
                  <a:pt x="74" y="140"/>
                  <a:pt x="73" y="119"/>
                </a:cubicBezTo>
                <a:cubicBezTo>
                  <a:pt x="83" y="119"/>
                  <a:pt x="93" y="119"/>
                  <a:pt x="104" y="119"/>
                </a:cubicBezTo>
                <a:cubicBezTo>
                  <a:pt x="107" y="119"/>
                  <a:pt x="111" y="121"/>
                  <a:pt x="112" y="118"/>
                </a:cubicBezTo>
                <a:cubicBezTo>
                  <a:pt x="113" y="113"/>
                  <a:pt x="115" y="108"/>
                  <a:pt x="116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81" y="99"/>
                  <a:pt x="85" y="95"/>
                  <a:pt x="89" y="91"/>
                </a:cubicBezTo>
                <a:cubicBezTo>
                  <a:pt x="91" y="89"/>
                  <a:pt x="101" y="90"/>
                  <a:pt x="104" y="90"/>
                </a:cubicBezTo>
                <a:cubicBezTo>
                  <a:pt x="106" y="90"/>
                  <a:pt x="118" y="92"/>
                  <a:pt x="118" y="90"/>
                </a:cubicBezTo>
                <a:cubicBezTo>
                  <a:pt x="120" y="84"/>
                  <a:pt x="121" y="79"/>
                  <a:pt x="123" y="73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13" y="67"/>
                  <a:pt x="119" y="61"/>
                  <a:pt x="125" y="55"/>
                </a:cubicBezTo>
                <a:cubicBezTo>
                  <a:pt x="130" y="50"/>
                  <a:pt x="130" y="44"/>
                  <a:pt x="131" y="38"/>
                </a:cubicBezTo>
                <a:cubicBezTo>
                  <a:pt x="125" y="39"/>
                  <a:pt x="119" y="39"/>
                  <a:pt x="114" y="44"/>
                </a:cubicBezTo>
                <a:cubicBezTo>
                  <a:pt x="108" y="50"/>
                  <a:pt x="102" y="56"/>
                  <a:pt x="95" y="63"/>
                </a:cubicBezTo>
                <a:cubicBezTo>
                  <a:pt x="96" y="46"/>
                  <a:pt x="96" y="46"/>
                  <a:pt x="96" y="46"/>
                </a:cubicBezTo>
                <a:cubicBezTo>
                  <a:pt x="90" y="47"/>
                  <a:pt x="85" y="49"/>
                  <a:pt x="79" y="51"/>
                </a:cubicBezTo>
                <a:cubicBezTo>
                  <a:pt x="77" y="51"/>
                  <a:pt x="79" y="63"/>
                  <a:pt x="78" y="65"/>
                </a:cubicBezTo>
                <a:cubicBezTo>
                  <a:pt x="78" y="68"/>
                  <a:pt x="80" y="78"/>
                  <a:pt x="78" y="80"/>
                </a:cubicBezTo>
                <a:cubicBezTo>
                  <a:pt x="74" y="84"/>
                  <a:pt x="70" y="88"/>
                  <a:pt x="65" y="93"/>
                </a:cubicBezTo>
                <a:cubicBezTo>
                  <a:pt x="66" y="53"/>
                  <a:pt x="66" y="53"/>
                  <a:pt x="66" y="53"/>
                </a:cubicBezTo>
                <a:cubicBezTo>
                  <a:pt x="61" y="54"/>
                  <a:pt x="56" y="56"/>
                  <a:pt x="51" y="57"/>
                </a:cubicBezTo>
                <a:cubicBezTo>
                  <a:pt x="48" y="58"/>
                  <a:pt x="50" y="62"/>
                  <a:pt x="50" y="65"/>
                </a:cubicBezTo>
                <a:cubicBezTo>
                  <a:pt x="50" y="76"/>
                  <a:pt x="50" y="86"/>
                  <a:pt x="50" y="96"/>
                </a:cubicBezTo>
                <a:cubicBezTo>
                  <a:pt x="29" y="95"/>
                  <a:pt x="19" y="71"/>
                  <a:pt x="32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148">
            <a:extLst>
              <a:ext uri="{FF2B5EF4-FFF2-40B4-BE49-F238E27FC236}">
                <a16:creationId xmlns:a16="http://schemas.microsoft.com/office/drawing/2014/main" id="{A81F97E4-DF6B-43EA-8B42-01091A5F2259}"/>
              </a:ext>
            </a:extLst>
          </p:cNvPr>
          <p:cNvSpPr>
            <a:spLocks noEditPoints="1"/>
          </p:cNvSpPr>
          <p:nvPr/>
        </p:nvSpPr>
        <p:spPr bwMode="auto">
          <a:xfrm>
            <a:off x="5129213" y="4678363"/>
            <a:ext cx="268288" cy="265113"/>
          </a:xfrm>
          <a:custGeom>
            <a:avLst/>
            <a:gdLst>
              <a:gd name="T0" fmla="*/ 163 w 169"/>
              <a:gd name="T1" fmla="*/ 0 h 167"/>
              <a:gd name="T2" fmla="*/ 140 w 169"/>
              <a:gd name="T3" fmla="*/ 2 h 167"/>
              <a:gd name="T4" fmla="*/ 122 w 169"/>
              <a:gd name="T5" fmla="*/ 5 h 167"/>
              <a:gd name="T6" fmla="*/ 122 w 169"/>
              <a:gd name="T7" fmla="*/ 10 h 167"/>
              <a:gd name="T8" fmla="*/ 120 w 169"/>
              <a:gd name="T9" fmla="*/ 42 h 167"/>
              <a:gd name="T10" fmla="*/ 163 w 169"/>
              <a:gd name="T11" fmla="*/ 0 h 167"/>
              <a:gd name="T12" fmla="*/ 113 w 169"/>
              <a:gd name="T13" fmla="*/ 7 h 167"/>
              <a:gd name="T14" fmla="*/ 85 w 169"/>
              <a:gd name="T15" fmla="*/ 17 h 167"/>
              <a:gd name="T16" fmla="*/ 84 w 169"/>
              <a:gd name="T17" fmla="*/ 38 h 167"/>
              <a:gd name="T18" fmla="*/ 83 w 169"/>
              <a:gd name="T19" fmla="*/ 69 h 167"/>
              <a:gd name="T20" fmla="*/ 82 w 169"/>
              <a:gd name="T21" fmla="*/ 80 h 167"/>
              <a:gd name="T22" fmla="*/ 111 w 169"/>
              <a:gd name="T23" fmla="*/ 51 h 167"/>
              <a:gd name="T24" fmla="*/ 113 w 169"/>
              <a:gd name="T25" fmla="*/ 7 h 167"/>
              <a:gd name="T26" fmla="*/ 73 w 169"/>
              <a:gd name="T27" fmla="*/ 81 h 167"/>
              <a:gd name="T28" fmla="*/ 74 w 169"/>
              <a:gd name="T29" fmla="*/ 20 h 167"/>
              <a:gd name="T30" fmla="*/ 49 w 169"/>
              <a:gd name="T31" fmla="*/ 39 h 167"/>
              <a:gd name="T32" fmla="*/ 48 w 169"/>
              <a:gd name="T33" fmla="*/ 67 h 167"/>
              <a:gd name="T34" fmla="*/ 47 w 169"/>
              <a:gd name="T35" fmla="*/ 116 h 167"/>
              <a:gd name="T36" fmla="*/ 73 w 169"/>
              <a:gd name="T37" fmla="*/ 90 h 167"/>
              <a:gd name="T38" fmla="*/ 73 w 169"/>
              <a:gd name="T39" fmla="*/ 81 h 167"/>
              <a:gd name="T40" fmla="*/ 38 w 169"/>
              <a:gd name="T41" fmla="*/ 107 h 167"/>
              <a:gd name="T42" fmla="*/ 40 w 169"/>
              <a:gd name="T43" fmla="*/ 44 h 167"/>
              <a:gd name="T44" fmla="*/ 16 w 169"/>
              <a:gd name="T45" fmla="*/ 147 h 167"/>
              <a:gd name="T46" fmla="*/ 38 w 169"/>
              <a:gd name="T47" fmla="*/ 124 h 167"/>
              <a:gd name="T48" fmla="*/ 38 w 169"/>
              <a:gd name="T49" fmla="*/ 107 h 167"/>
              <a:gd name="T50" fmla="*/ 126 w 169"/>
              <a:gd name="T51" fmla="*/ 48 h 167"/>
              <a:gd name="T52" fmla="*/ 159 w 169"/>
              <a:gd name="T53" fmla="*/ 47 h 167"/>
              <a:gd name="T54" fmla="*/ 163 w 169"/>
              <a:gd name="T55" fmla="*/ 46 h 167"/>
              <a:gd name="T56" fmla="*/ 167 w 169"/>
              <a:gd name="T57" fmla="*/ 28 h 167"/>
              <a:gd name="T58" fmla="*/ 169 w 169"/>
              <a:gd name="T59" fmla="*/ 6 h 167"/>
              <a:gd name="T60" fmla="*/ 126 w 169"/>
              <a:gd name="T61" fmla="*/ 48 h 167"/>
              <a:gd name="T62" fmla="*/ 88 w 169"/>
              <a:gd name="T63" fmla="*/ 86 h 167"/>
              <a:gd name="T64" fmla="*/ 100 w 169"/>
              <a:gd name="T65" fmla="*/ 85 h 167"/>
              <a:gd name="T66" fmla="*/ 130 w 169"/>
              <a:gd name="T67" fmla="*/ 85 h 167"/>
              <a:gd name="T68" fmla="*/ 152 w 169"/>
              <a:gd name="T69" fmla="*/ 84 h 167"/>
              <a:gd name="T70" fmla="*/ 161 w 169"/>
              <a:gd name="T71" fmla="*/ 56 h 167"/>
              <a:gd name="T72" fmla="*/ 117 w 169"/>
              <a:gd name="T73" fmla="*/ 58 h 167"/>
              <a:gd name="T74" fmla="*/ 88 w 169"/>
              <a:gd name="T75" fmla="*/ 86 h 167"/>
              <a:gd name="T76" fmla="*/ 79 w 169"/>
              <a:gd name="T77" fmla="*/ 96 h 167"/>
              <a:gd name="T78" fmla="*/ 53 w 169"/>
              <a:gd name="T79" fmla="*/ 122 h 167"/>
              <a:gd name="T80" fmla="*/ 102 w 169"/>
              <a:gd name="T81" fmla="*/ 120 h 167"/>
              <a:gd name="T82" fmla="*/ 130 w 169"/>
              <a:gd name="T83" fmla="*/ 119 h 167"/>
              <a:gd name="T84" fmla="*/ 148 w 169"/>
              <a:gd name="T85" fmla="*/ 95 h 167"/>
              <a:gd name="T86" fmla="*/ 87 w 169"/>
              <a:gd name="T87" fmla="*/ 96 h 167"/>
              <a:gd name="T88" fmla="*/ 79 w 169"/>
              <a:gd name="T89" fmla="*/ 96 h 167"/>
              <a:gd name="T90" fmla="*/ 42 w 169"/>
              <a:gd name="T91" fmla="*/ 132 h 167"/>
              <a:gd name="T92" fmla="*/ 22 w 169"/>
              <a:gd name="T93" fmla="*/ 153 h 167"/>
              <a:gd name="T94" fmla="*/ 116 w 169"/>
              <a:gd name="T95" fmla="*/ 131 h 167"/>
              <a:gd name="T96" fmla="*/ 58 w 169"/>
              <a:gd name="T97" fmla="*/ 132 h 167"/>
              <a:gd name="T98" fmla="*/ 42 w 169"/>
              <a:gd name="T99" fmla="*/ 132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9" h="167">
                <a:moveTo>
                  <a:pt x="163" y="0"/>
                </a:moveTo>
                <a:cubicBezTo>
                  <a:pt x="155" y="1"/>
                  <a:pt x="147" y="1"/>
                  <a:pt x="140" y="2"/>
                </a:cubicBezTo>
                <a:cubicBezTo>
                  <a:pt x="134" y="3"/>
                  <a:pt x="128" y="4"/>
                  <a:pt x="122" y="5"/>
                </a:cubicBezTo>
                <a:cubicBezTo>
                  <a:pt x="121" y="6"/>
                  <a:pt x="122" y="9"/>
                  <a:pt x="122" y="10"/>
                </a:cubicBezTo>
                <a:cubicBezTo>
                  <a:pt x="121" y="21"/>
                  <a:pt x="121" y="31"/>
                  <a:pt x="120" y="42"/>
                </a:cubicBezTo>
                <a:lnTo>
                  <a:pt x="163" y="0"/>
                </a:lnTo>
                <a:close/>
                <a:moveTo>
                  <a:pt x="113" y="7"/>
                </a:moveTo>
                <a:cubicBezTo>
                  <a:pt x="109" y="8"/>
                  <a:pt x="85" y="12"/>
                  <a:pt x="85" y="17"/>
                </a:cubicBezTo>
                <a:cubicBezTo>
                  <a:pt x="84" y="24"/>
                  <a:pt x="84" y="31"/>
                  <a:pt x="84" y="38"/>
                </a:cubicBezTo>
                <a:cubicBezTo>
                  <a:pt x="84" y="48"/>
                  <a:pt x="83" y="59"/>
                  <a:pt x="83" y="69"/>
                </a:cubicBezTo>
                <a:cubicBezTo>
                  <a:pt x="83" y="70"/>
                  <a:pt x="82" y="76"/>
                  <a:pt x="82" y="80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11" y="37"/>
                  <a:pt x="112" y="22"/>
                  <a:pt x="113" y="7"/>
                </a:cubicBezTo>
                <a:close/>
                <a:moveTo>
                  <a:pt x="73" y="81"/>
                </a:moveTo>
                <a:cubicBezTo>
                  <a:pt x="73" y="61"/>
                  <a:pt x="73" y="41"/>
                  <a:pt x="74" y="20"/>
                </a:cubicBezTo>
                <a:cubicBezTo>
                  <a:pt x="67" y="24"/>
                  <a:pt x="50" y="30"/>
                  <a:pt x="49" y="39"/>
                </a:cubicBezTo>
                <a:cubicBezTo>
                  <a:pt x="49" y="48"/>
                  <a:pt x="48" y="57"/>
                  <a:pt x="48" y="67"/>
                </a:cubicBezTo>
                <a:cubicBezTo>
                  <a:pt x="48" y="83"/>
                  <a:pt x="47" y="99"/>
                  <a:pt x="47" y="116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87"/>
                  <a:pt x="73" y="85"/>
                  <a:pt x="73" y="81"/>
                </a:cubicBezTo>
                <a:close/>
                <a:moveTo>
                  <a:pt x="38" y="107"/>
                </a:moveTo>
                <a:cubicBezTo>
                  <a:pt x="39" y="86"/>
                  <a:pt x="39" y="65"/>
                  <a:pt x="40" y="44"/>
                </a:cubicBezTo>
                <a:cubicBezTo>
                  <a:pt x="12" y="70"/>
                  <a:pt x="0" y="111"/>
                  <a:pt x="16" y="147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9" y="119"/>
                  <a:pt x="38" y="110"/>
                  <a:pt x="38" y="107"/>
                </a:cubicBezTo>
                <a:close/>
                <a:moveTo>
                  <a:pt x="126" y="48"/>
                </a:moveTo>
                <a:cubicBezTo>
                  <a:pt x="137" y="48"/>
                  <a:pt x="148" y="47"/>
                  <a:pt x="159" y="47"/>
                </a:cubicBezTo>
                <a:cubicBezTo>
                  <a:pt x="159" y="47"/>
                  <a:pt x="163" y="47"/>
                  <a:pt x="163" y="46"/>
                </a:cubicBezTo>
                <a:cubicBezTo>
                  <a:pt x="165" y="41"/>
                  <a:pt x="166" y="34"/>
                  <a:pt x="167" y="28"/>
                </a:cubicBezTo>
                <a:cubicBezTo>
                  <a:pt x="167" y="21"/>
                  <a:pt x="168" y="13"/>
                  <a:pt x="169" y="6"/>
                </a:cubicBezTo>
                <a:lnTo>
                  <a:pt x="126" y="48"/>
                </a:lnTo>
                <a:close/>
                <a:moveTo>
                  <a:pt x="88" y="86"/>
                </a:moveTo>
                <a:cubicBezTo>
                  <a:pt x="92" y="86"/>
                  <a:pt x="98" y="85"/>
                  <a:pt x="100" y="85"/>
                </a:cubicBezTo>
                <a:cubicBezTo>
                  <a:pt x="110" y="85"/>
                  <a:pt x="120" y="85"/>
                  <a:pt x="130" y="85"/>
                </a:cubicBezTo>
                <a:cubicBezTo>
                  <a:pt x="138" y="84"/>
                  <a:pt x="145" y="84"/>
                  <a:pt x="152" y="84"/>
                </a:cubicBezTo>
                <a:cubicBezTo>
                  <a:pt x="157" y="84"/>
                  <a:pt x="161" y="60"/>
                  <a:pt x="161" y="56"/>
                </a:cubicBezTo>
                <a:cubicBezTo>
                  <a:pt x="147" y="56"/>
                  <a:pt x="132" y="57"/>
                  <a:pt x="117" y="58"/>
                </a:cubicBezTo>
                <a:lnTo>
                  <a:pt x="88" y="86"/>
                </a:lnTo>
                <a:close/>
                <a:moveTo>
                  <a:pt x="79" y="96"/>
                </a:moveTo>
                <a:cubicBezTo>
                  <a:pt x="53" y="122"/>
                  <a:pt x="53" y="122"/>
                  <a:pt x="53" y="122"/>
                </a:cubicBezTo>
                <a:cubicBezTo>
                  <a:pt x="69" y="121"/>
                  <a:pt x="86" y="121"/>
                  <a:pt x="102" y="120"/>
                </a:cubicBezTo>
                <a:cubicBezTo>
                  <a:pt x="111" y="120"/>
                  <a:pt x="120" y="120"/>
                  <a:pt x="130" y="119"/>
                </a:cubicBezTo>
                <a:cubicBezTo>
                  <a:pt x="139" y="119"/>
                  <a:pt x="145" y="102"/>
                  <a:pt x="148" y="95"/>
                </a:cubicBezTo>
                <a:cubicBezTo>
                  <a:pt x="128" y="95"/>
                  <a:pt x="107" y="96"/>
                  <a:pt x="87" y="96"/>
                </a:cubicBezTo>
                <a:cubicBezTo>
                  <a:pt x="84" y="96"/>
                  <a:pt x="81" y="96"/>
                  <a:pt x="79" y="96"/>
                </a:cubicBezTo>
                <a:close/>
                <a:moveTo>
                  <a:pt x="42" y="132"/>
                </a:moveTo>
                <a:cubicBezTo>
                  <a:pt x="22" y="153"/>
                  <a:pt x="22" y="153"/>
                  <a:pt x="22" y="153"/>
                </a:cubicBezTo>
                <a:cubicBezTo>
                  <a:pt x="54" y="167"/>
                  <a:pt x="92" y="156"/>
                  <a:pt x="116" y="131"/>
                </a:cubicBezTo>
                <a:cubicBezTo>
                  <a:pt x="96" y="131"/>
                  <a:pt x="77" y="132"/>
                  <a:pt x="58" y="132"/>
                </a:cubicBezTo>
                <a:cubicBezTo>
                  <a:pt x="55" y="132"/>
                  <a:pt x="47" y="131"/>
                  <a:pt x="42" y="1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149">
            <a:extLst>
              <a:ext uri="{FF2B5EF4-FFF2-40B4-BE49-F238E27FC236}">
                <a16:creationId xmlns:a16="http://schemas.microsoft.com/office/drawing/2014/main" id="{21591B09-39A1-41B8-B983-C8434BA9A0E1}"/>
              </a:ext>
            </a:extLst>
          </p:cNvPr>
          <p:cNvSpPr>
            <a:spLocks/>
          </p:cNvSpPr>
          <p:nvPr/>
        </p:nvSpPr>
        <p:spPr bwMode="auto">
          <a:xfrm>
            <a:off x="4587876" y="4681538"/>
            <a:ext cx="261938" cy="246063"/>
          </a:xfrm>
          <a:custGeom>
            <a:avLst/>
            <a:gdLst>
              <a:gd name="T0" fmla="*/ 24 w 165"/>
              <a:gd name="T1" fmla="*/ 124 h 155"/>
              <a:gd name="T2" fmla="*/ 69 w 165"/>
              <a:gd name="T3" fmla="*/ 101 h 155"/>
              <a:gd name="T4" fmla="*/ 77 w 165"/>
              <a:gd name="T5" fmla="*/ 100 h 155"/>
              <a:gd name="T6" fmla="*/ 78 w 165"/>
              <a:gd name="T7" fmla="*/ 109 h 155"/>
              <a:gd name="T8" fmla="*/ 77 w 165"/>
              <a:gd name="T9" fmla="*/ 128 h 155"/>
              <a:gd name="T10" fmla="*/ 76 w 165"/>
              <a:gd name="T11" fmla="*/ 155 h 155"/>
              <a:gd name="T12" fmla="*/ 90 w 165"/>
              <a:gd name="T13" fmla="*/ 155 h 155"/>
              <a:gd name="T14" fmla="*/ 89 w 165"/>
              <a:gd name="T15" fmla="*/ 128 h 155"/>
              <a:gd name="T16" fmla="*/ 88 w 165"/>
              <a:gd name="T17" fmla="*/ 109 h 155"/>
              <a:gd name="T18" fmla="*/ 88 w 165"/>
              <a:gd name="T19" fmla="*/ 100 h 155"/>
              <a:gd name="T20" fmla="*/ 97 w 165"/>
              <a:gd name="T21" fmla="*/ 101 h 155"/>
              <a:gd name="T22" fmla="*/ 142 w 165"/>
              <a:gd name="T23" fmla="*/ 124 h 155"/>
              <a:gd name="T24" fmla="*/ 159 w 165"/>
              <a:gd name="T25" fmla="*/ 107 h 155"/>
              <a:gd name="T26" fmla="*/ 148 w 165"/>
              <a:gd name="T27" fmla="*/ 50 h 155"/>
              <a:gd name="T28" fmla="*/ 92 w 165"/>
              <a:gd name="T29" fmla="*/ 86 h 155"/>
              <a:gd name="T30" fmla="*/ 90 w 165"/>
              <a:gd name="T31" fmla="*/ 81 h 155"/>
              <a:gd name="T32" fmla="*/ 100 w 165"/>
              <a:gd name="T33" fmla="*/ 62 h 155"/>
              <a:gd name="T34" fmla="*/ 118 w 165"/>
              <a:gd name="T35" fmla="*/ 19 h 155"/>
              <a:gd name="T36" fmla="*/ 83 w 165"/>
              <a:gd name="T37" fmla="*/ 0 h 155"/>
              <a:gd name="T38" fmla="*/ 47 w 165"/>
              <a:gd name="T39" fmla="*/ 19 h 155"/>
              <a:gd name="T40" fmla="*/ 66 w 165"/>
              <a:gd name="T41" fmla="*/ 62 h 155"/>
              <a:gd name="T42" fmla="*/ 76 w 165"/>
              <a:gd name="T43" fmla="*/ 81 h 155"/>
              <a:gd name="T44" fmla="*/ 73 w 165"/>
              <a:gd name="T45" fmla="*/ 86 h 155"/>
              <a:gd name="T46" fmla="*/ 17 w 165"/>
              <a:gd name="T47" fmla="*/ 50 h 155"/>
              <a:gd name="T48" fmla="*/ 6 w 165"/>
              <a:gd name="T49" fmla="*/ 107 h 155"/>
              <a:gd name="T50" fmla="*/ 24 w 165"/>
              <a:gd name="T51" fmla="*/ 12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5" h="155">
                <a:moveTo>
                  <a:pt x="24" y="124"/>
                </a:moveTo>
                <a:cubicBezTo>
                  <a:pt x="41" y="126"/>
                  <a:pt x="55" y="109"/>
                  <a:pt x="69" y="101"/>
                </a:cubicBezTo>
                <a:cubicBezTo>
                  <a:pt x="71" y="101"/>
                  <a:pt x="76" y="98"/>
                  <a:pt x="77" y="100"/>
                </a:cubicBezTo>
                <a:cubicBezTo>
                  <a:pt x="79" y="102"/>
                  <a:pt x="78" y="106"/>
                  <a:pt x="78" y="109"/>
                </a:cubicBezTo>
                <a:cubicBezTo>
                  <a:pt x="78" y="115"/>
                  <a:pt x="77" y="121"/>
                  <a:pt x="77" y="128"/>
                </a:cubicBezTo>
                <a:cubicBezTo>
                  <a:pt x="77" y="135"/>
                  <a:pt x="76" y="147"/>
                  <a:pt x="76" y="155"/>
                </a:cubicBezTo>
                <a:cubicBezTo>
                  <a:pt x="90" y="155"/>
                  <a:pt x="90" y="155"/>
                  <a:pt x="90" y="155"/>
                </a:cubicBezTo>
                <a:cubicBezTo>
                  <a:pt x="89" y="147"/>
                  <a:pt x="89" y="135"/>
                  <a:pt x="89" y="128"/>
                </a:cubicBezTo>
                <a:cubicBezTo>
                  <a:pt x="88" y="121"/>
                  <a:pt x="88" y="115"/>
                  <a:pt x="88" y="109"/>
                </a:cubicBezTo>
                <a:cubicBezTo>
                  <a:pt x="88" y="106"/>
                  <a:pt x="87" y="102"/>
                  <a:pt x="88" y="100"/>
                </a:cubicBezTo>
                <a:cubicBezTo>
                  <a:pt x="90" y="98"/>
                  <a:pt x="95" y="101"/>
                  <a:pt x="97" y="101"/>
                </a:cubicBezTo>
                <a:cubicBezTo>
                  <a:pt x="110" y="109"/>
                  <a:pt x="124" y="126"/>
                  <a:pt x="142" y="124"/>
                </a:cubicBezTo>
                <a:cubicBezTo>
                  <a:pt x="151" y="123"/>
                  <a:pt x="157" y="115"/>
                  <a:pt x="159" y="107"/>
                </a:cubicBezTo>
                <a:cubicBezTo>
                  <a:pt x="165" y="91"/>
                  <a:pt x="165" y="61"/>
                  <a:pt x="148" y="50"/>
                </a:cubicBezTo>
                <a:cubicBezTo>
                  <a:pt x="123" y="35"/>
                  <a:pt x="114" y="84"/>
                  <a:pt x="92" y="86"/>
                </a:cubicBezTo>
                <a:cubicBezTo>
                  <a:pt x="88" y="86"/>
                  <a:pt x="89" y="85"/>
                  <a:pt x="90" y="81"/>
                </a:cubicBezTo>
                <a:cubicBezTo>
                  <a:pt x="92" y="74"/>
                  <a:pt x="96" y="68"/>
                  <a:pt x="100" y="62"/>
                </a:cubicBezTo>
                <a:cubicBezTo>
                  <a:pt x="109" y="50"/>
                  <a:pt x="121" y="35"/>
                  <a:pt x="118" y="19"/>
                </a:cubicBezTo>
                <a:cubicBezTo>
                  <a:pt x="116" y="4"/>
                  <a:pt x="98" y="0"/>
                  <a:pt x="83" y="0"/>
                </a:cubicBezTo>
                <a:cubicBezTo>
                  <a:pt x="67" y="0"/>
                  <a:pt x="50" y="4"/>
                  <a:pt x="47" y="19"/>
                </a:cubicBezTo>
                <a:cubicBezTo>
                  <a:pt x="45" y="35"/>
                  <a:pt x="57" y="50"/>
                  <a:pt x="66" y="62"/>
                </a:cubicBezTo>
                <a:cubicBezTo>
                  <a:pt x="70" y="68"/>
                  <a:pt x="74" y="74"/>
                  <a:pt x="76" y="81"/>
                </a:cubicBezTo>
                <a:cubicBezTo>
                  <a:pt x="77" y="85"/>
                  <a:pt x="78" y="86"/>
                  <a:pt x="73" y="86"/>
                </a:cubicBezTo>
                <a:cubicBezTo>
                  <a:pt x="52" y="84"/>
                  <a:pt x="43" y="35"/>
                  <a:pt x="17" y="50"/>
                </a:cubicBezTo>
                <a:cubicBezTo>
                  <a:pt x="0" y="61"/>
                  <a:pt x="1" y="91"/>
                  <a:pt x="6" y="107"/>
                </a:cubicBezTo>
                <a:cubicBezTo>
                  <a:pt x="9" y="115"/>
                  <a:pt x="15" y="123"/>
                  <a:pt x="24" y="1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Freeform 150">
            <a:extLst>
              <a:ext uri="{FF2B5EF4-FFF2-40B4-BE49-F238E27FC236}">
                <a16:creationId xmlns:a16="http://schemas.microsoft.com/office/drawing/2014/main" id="{D3447047-029F-4D6A-B989-B08918CA2761}"/>
              </a:ext>
            </a:extLst>
          </p:cNvPr>
          <p:cNvSpPr>
            <a:spLocks/>
          </p:cNvSpPr>
          <p:nvPr/>
        </p:nvSpPr>
        <p:spPr bwMode="auto">
          <a:xfrm>
            <a:off x="4038601" y="4679950"/>
            <a:ext cx="258763" cy="252413"/>
          </a:xfrm>
          <a:custGeom>
            <a:avLst/>
            <a:gdLst>
              <a:gd name="T0" fmla="*/ 15 w 163"/>
              <a:gd name="T1" fmla="*/ 98 h 159"/>
              <a:gd name="T2" fmla="*/ 34 w 163"/>
              <a:gd name="T3" fmla="*/ 99 h 159"/>
              <a:gd name="T4" fmla="*/ 52 w 163"/>
              <a:gd name="T5" fmla="*/ 95 h 159"/>
              <a:gd name="T6" fmla="*/ 42 w 163"/>
              <a:gd name="T7" fmla="*/ 102 h 159"/>
              <a:gd name="T8" fmla="*/ 30 w 163"/>
              <a:gd name="T9" fmla="*/ 117 h 159"/>
              <a:gd name="T10" fmla="*/ 61 w 163"/>
              <a:gd name="T11" fmla="*/ 156 h 159"/>
              <a:gd name="T12" fmla="*/ 91 w 163"/>
              <a:gd name="T13" fmla="*/ 139 h 159"/>
              <a:gd name="T14" fmla="*/ 93 w 163"/>
              <a:gd name="T15" fmla="*/ 111 h 159"/>
              <a:gd name="T16" fmla="*/ 89 w 163"/>
              <a:gd name="T17" fmla="*/ 97 h 159"/>
              <a:gd name="T18" fmla="*/ 101 w 163"/>
              <a:gd name="T19" fmla="*/ 105 h 159"/>
              <a:gd name="T20" fmla="*/ 114 w 163"/>
              <a:gd name="T21" fmla="*/ 124 h 159"/>
              <a:gd name="T22" fmla="*/ 120 w 163"/>
              <a:gd name="T23" fmla="*/ 139 h 159"/>
              <a:gd name="T24" fmla="*/ 127 w 163"/>
              <a:gd name="T25" fmla="*/ 127 h 159"/>
              <a:gd name="T26" fmla="*/ 114 w 163"/>
              <a:gd name="T27" fmla="*/ 104 h 159"/>
              <a:gd name="T28" fmla="*/ 98 w 163"/>
              <a:gd name="T29" fmla="*/ 89 h 159"/>
              <a:gd name="T30" fmla="*/ 109 w 163"/>
              <a:gd name="T31" fmla="*/ 91 h 159"/>
              <a:gd name="T32" fmla="*/ 129 w 163"/>
              <a:gd name="T33" fmla="*/ 93 h 159"/>
              <a:gd name="T34" fmla="*/ 162 w 163"/>
              <a:gd name="T35" fmla="*/ 75 h 159"/>
              <a:gd name="T36" fmla="*/ 146 w 163"/>
              <a:gd name="T37" fmla="*/ 31 h 159"/>
              <a:gd name="T38" fmla="*/ 124 w 163"/>
              <a:gd name="T39" fmla="*/ 33 h 159"/>
              <a:gd name="T40" fmla="*/ 114 w 163"/>
              <a:gd name="T41" fmla="*/ 43 h 159"/>
              <a:gd name="T42" fmla="*/ 106 w 163"/>
              <a:gd name="T43" fmla="*/ 52 h 159"/>
              <a:gd name="T44" fmla="*/ 112 w 163"/>
              <a:gd name="T45" fmla="*/ 40 h 159"/>
              <a:gd name="T46" fmla="*/ 118 w 163"/>
              <a:gd name="T47" fmla="*/ 21 h 159"/>
              <a:gd name="T48" fmla="*/ 91 w 163"/>
              <a:gd name="T49" fmla="*/ 1 h 159"/>
              <a:gd name="T50" fmla="*/ 49 w 163"/>
              <a:gd name="T51" fmla="*/ 19 h 159"/>
              <a:gd name="T52" fmla="*/ 54 w 163"/>
              <a:gd name="T53" fmla="*/ 42 h 159"/>
              <a:gd name="T54" fmla="*/ 61 w 163"/>
              <a:gd name="T55" fmla="*/ 59 h 159"/>
              <a:gd name="T56" fmla="*/ 52 w 163"/>
              <a:gd name="T57" fmla="*/ 47 h 159"/>
              <a:gd name="T58" fmla="*/ 36 w 163"/>
              <a:gd name="T59" fmla="*/ 32 h 159"/>
              <a:gd name="T60" fmla="*/ 4 w 163"/>
              <a:gd name="T61" fmla="*/ 54 h 159"/>
              <a:gd name="T62" fmla="*/ 15 w 163"/>
              <a:gd name="T63" fmla="*/ 9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3" h="159">
                <a:moveTo>
                  <a:pt x="15" y="98"/>
                </a:moveTo>
                <a:cubicBezTo>
                  <a:pt x="20" y="101"/>
                  <a:pt x="28" y="100"/>
                  <a:pt x="34" y="99"/>
                </a:cubicBezTo>
                <a:cubicBezTo>
                  <a:pt x="35" y="99"/>
                  <a:pt x="52" y="95"/>
                  <a:pt x="52" y="95"/>
                </a:cubicBezTo>
                <a:cubicBezTo>
                  <a:pt x="52" y="97"/>
                  <a:pt x="43" y="101"/>
                  <a:pt x="42" y="102"/>
                </a:cubicBezTo>
                <a:cubicBezTo>
                  <a:pt x="37" y="106"/>
                  <a:pt x="31" y="111"/>
                  <a:pt x="30" y="117"/>
                </a:cubicBezTo>
                <a:cubicBezTo>
                  <a:pt x="27" y="133"/>
                  <a:pt x="48" y="152"/>
                  <a:pt x="61" y="156"/>
                </a:cubicBezTo>
                <a:cubicBezTo>
                  <a:pt x="74" y="159"/>
                  <a:pt x="86" y="151"/>
                  <a:pt x="91" y="139"/>
                </a:cubicBezTo>
                <a:cubicBezTo>
                  <a:pt x="94" y="130"/>
                  <a:pt x="95" y="120"/>
                  <a:pt x="93" y="111"/>
                </a:cubicBezTo>
                <a:cubicBezTo>
                  <a:pt x="93" y="109"/>
                  <a:pt x="88" y="98"/>
                  <a:pt x="89" y="97"/>
                </a:cubicBezTo>
                <a:cubicBezTo>
                  <a:pt x="89" y="95"/>
                  <a:pt x="100" y="104"/>
                  <a:pt x="101" y="105"/>
                </a:cubicBezTo>
                <a:cubicBezTo>
                  <a:pt x="107" y="110"/>
                  <a:pt x="111" y="117"/>
                  <a:pt x="114" y="124"/>
                </a:cubicBezTo>
                <a:cubicBezTo>
                  <a:pt x="115" y="128"/>
                  <a:pt x="114" y="138"/>
                  <a:pt x="120" y="139"/>
                </a:cubicBezTo>
                <a:cubicBezTo>
                  <a:pt x="129" y="139"/>
                  <a:pt x="130" y="134"/>
                  <a:pt x="127" y="127"/>
                </a:cubicBezTo>
                <a:cubicBezTo>
                  <a:pt x="124" y="119"/>
                  <a:pt x="120" y="111"/>
                  <a:pt x="114" y="104"/>
                </a:cubicBezTo>
                <a:cubicBezTo>
                  <a:pt x="113" y="102"/>
                  <a:pt x="98" y="89"/>
                  <a:pt x="98" y="89"/>
                </a:cubicBezTo>
                <a:cubicBezTo>
                  <a:pt x="99" y="88"/>
                  <a:pt x="108" y="91"/>
                  <a:pt x="109" y="91"/>
                </a:cubicBezTo>
                <a:cubicBezTo>
                  <a:pt x="116" y="92"/>
                  <a:pt x="123" y="93"/>
                  <a:pt x="129" y="93"/>
                </a:cubicBezTo>
                <a:cubicBezTo>
                  <a:pt x="142" y="93"/>
                  <a:pt x="160" y="90"/>
                  <a:pt x="162" y="75"/>
                </a:cubicBezTo>
                <a:cubicBezTo>
                  <a:pt x="163" y="60"/>
                  <a:pt x="157" y="40"/>
                  <a:pt x="146" y="31"/>
                </a:cubicBezTo>
                <a:cubicBezTo>
                  <a:pt x="138" y="25"/>
                  <a:pt x="131" y="26"/>
                  <a:pt x="124" y="33"/>
                </a:cubicBezTo>
                <a:cubicBezTo>
                  <a:pt x="120" y="36"/>
                  <a:pt x="117" y="39"/>
                  <a:pt x="114" y="43"/>
                </a:cubicBezTo>
                <a:cubicBezTo>
                  <a:pt x="113" y="44"/>
                  <a:pt x="107" y="52"/>
                  <a:pt x="106" y="52"/>
                </a:cubicBezTo>
                <a:cubicBezTo>
                  <a:pt x="106" y="52"/>
                  <a:pt x="112" y="41"/>
                  <a:pt x="112" y="40"/>
                </a:cubicBezTo>
                <a:cubicBezTo>
                  <a:pt x="115" y="35"/>
                  <a:pt x="118" y="28"/>
                  <a:pt x="118" y="21"/>
                </a:cubicBezTo>
                <a:cubicBezTo>
                  <a:pt x="117" y="7"/>
                  <a:pt x="103" y="1"/>
                  <a:pt x="91" y="1"/>
                </a:cubicBezTo>
                <a:cubicBezTo>
                  <a:pt x="77" y="0"/>
                  <a:pt x="55" y="3"/>
                  <a:pt x="49" y="19"/>
                </a:cubicBezTo>
                <a:cubicBezTo>
                  <a:pt x="47" y="26"/>
                  <a:pt x="51" y="35"/>
                  <a:pt x="54" y="42"/>
                </a:cubicBezTo>
                <a:cubicBezTo>
                  <a:pt x="55" y="43"/>
                  <a:pt x="61" y="59"/>
                  <a:pt x="61" y="59"/>
                </a:cubicBezTo>
                <a:cubicBezTo>
                  <a:pt x="58" y="59"/>
                  <a:pt x="53" y="49"/>
                  <a:pt x="52" y="47"/>
                </a:cubicBezTo>
                <a:cubicBezTo>
                  <a:pt x="48" y="42"/>
                  <a:pt x="42" y="36"/>
                  <a:pt x="36" y="32"/>
                </a:cubicBezTo>
                <a:cubicBezTo>
                  <a:pt x="21" y="26"/>
                  <a:pt x="8" y="42"/>
                  <a:pt x="4" y="54"/>
                </a:cubicBezTo>
                <a:cubicBezTo>
                  <a:pt x="0" y="68"/>
                  <a:pt x="0" y="90"/>
                  <a:pt x="15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151">
            <a:extLst>
              <a:ext uri="{FF2B5EF4-FFF2-40B4-BE49-F238E27FC236}">
                <a16:creationId xmlns:a16="http://schemas.microsoft.com/office/drawing/2014/main" id="{45CD97AC-4753-420E-B547-8D6BCDF48A23}"/>
              </a:ext>
            </a:extLst>
          </p:cNvPr>
          <p:cNvSpPr>
            <a:spLocks noEditPoints="1"/>
          </p:cNvSpPr>
          <p:nvPr/>
        </p:nvSpPr>
        <p:spPr bwMode="auto">
          <a:xfrm>
            <a:off x="3522663" y="4676775"/>
            <a:ext cx="190500" cy="254000"/>
          </a:xfrm>
          <a:custGeom>
            <a:avLst/>
            <a:gdLst>
              <a:gd name="T0" fmla="*/ 66 w 120"/>
              <a:gd name="T1" fmla="*/ 136 h 160"/>
              <a:gd name="T2" fmla="*/ 66 w 120"/>
              <a:gd name="T3" fmla="*/ 94 h 160"/>
              <a:gd name="T4" fmla="*/ 60 w 120"/>
              <a:gd name="T5" fmla="*/ 95 h 160"/>
              <a:gd name="T6" fmla="*/ 54 w 120"/>
              <a:gd name="T7" fmla="*/ 94 h 160"/>
              <a:gd name="T8" fmla="*/ 54 w 120"/>
              <a:gd name="T9" fmla="*/ 136 h 160"/>
              <a:gd name="T10" fmla="*/ 60 w 120"/>
              <a:gd name="T11" fmla="*/ 136 h 160"/>
              <a:gd name="T12" fmla="*/ 66 w 120"/>
              <a:gd name="T13" fmla="*/ 136 h 160"/>
              <a:gd name="T14" fmla="*/ 112 w 120"/>
              <a:gd name="T15" fmla="*/ 0 h 160"/>
              <a:gd name="T16" fmla="*/ 86 w 120"/>
              <a:gd name="T17" fmla="*/ 15 h 160"/>
              <a:gd name="T18" fmla="*/ 60 w 120"/>
              <a:gd name="T19" fmla="*/ 0 h 160"/>
              <a:gd name="T20" fmla="*/ 34 w 120"/>
              <a:gd name="T21" fmla="*/ 15 h 160"/>
              <a:gd name="T22" fmla="*/ 8 w 120"/>
              <a:gd name="T23" fmla="*/ 0 h 160"/>
              <a:gd name="T24" fmla="*/ 0 w 120"/>
              <a:gd name="T25" fmla="*/ 30 h 160"/>
              <a:gd name="T26" fmla="*/ 54 w 120"/>
              <a:gd name="T27" fmla="*/ 90 h 160"/>
              <a:gd name="T28" fmla="*/ 60 w 120"/>
              <a:gd name="T29" fmla="*/ 91 h 160"/>
              <a:gd name="T30" fmla="*/ 66 w 120"/>
              <a:gd name="T31" fmla="*/ 90 h 160"/>
              <a:gd name="T32" fmla="*/ 120 w 120"/>
              <a:gd name="T33" fmla="*/ 30 h 160"/>
              <a:gd name="T34" fmla="*/ 112 w 120"/>
              <a:gd name="T35" fmla="*/ 0 h 160"/>
              <a:gd name="T36" fmla="*/ 49 w 120"/>
              <a:gd name="T37" fmla="*/ 120 h 160"/>
              <a:gd name="T38" fmla="*/ 44 w 120"/>
              <a:gd name="T39" fmla="*/ 102 h 160"/>
              <a:gd name="T40" fmla="*/ 26 w 120"/>
              <a:gd name="T41" fmla="*/ 97 h 160"/>
              <a:gd name="T42" fmla="*/ 32 w 120"/>
              <a:gd name="T43" fmla="*/ 114 h 160"/>
              <a:gd name="T44" fmla="*/ 49 w 120"/>
              <a:gd name="T45" fmla="*/ 120 h 160"/>
              <a:gd name="T46" fmla="*/ 88 w 120"/>
              <a:gd name="T47" fmla="*/ 114 h 160"/>
              <a:gd name="T48" fmla="*/ 94 w 120"/>
              <a:gd name="T49" fmla="*/ 97 h 160"/>
              <a:gd name="T50" fmla="*/ 76 w 120"/>
              <a:gd name="T51" fmla="*/ 102 h 160"/>
              <a:gd name="T52" fmla="*/ 71 w 120"/>
              <a:gd name="T53" fmla="*/ 120 h 160"/>
              <a:gd name="T54" fmla="*/ 88 w 120"/>
              <a:gd name="T55" fmla="*/ 114 h 160"/>
              <a:gd name="T56" fmla="*/ 66 w 120"/>
              <a:gd name="T57" fmla="*/ 140 h 160"/>
              <a:gd name="T58" fmla="*/ 60 w 120"/>
              <a:gd name="T59" fmla="*/ 140 h 160"/>
              <a:gd name="T60" fmla="*/ 54 w 120"/>
              <a:gd name="T61" fmla="*/ 140 h 160"/>
              <a:gd name="T62" fmla="*/ 25 w 120"/>
              <a:gd name="T63" fmla="*/ 160 h 160"/>
              <a:gd name="T64" fmla="*/ 95 w 120"/>
              <a:gd name="T65" fmla="*/ 160 h 160"/>
              <a:gd name="T66" fmla="*/ 66 w 120"/>
              <a:gd name="T67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0" h="160">
                <a:moveTo>
                  <a:pt x="66" y="136"/>
                </a:moveTo>
                <a:cubicBezTo>
                  <a:pt x="66" y="94"/>
                  <a:pt x="66" y="94"/>
                  <a:pt x="66" y="94"/>
                </a:cubicBezTo>
                <a:cubicBezTo>
                  <a:pt x="64" y="95"/>
                  <a:pt x="62" y="95"/>
                  <a:pt x="60" y="95"/>
                </a:cubicBezTo>
                <a:cubicBezTo>
                  <a:pt x="58" y="95"/>
                  <a:pt x="56" y="95"/>
                  <a:pt x="54" y="94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6" y="136"/>
                  <a:pt x="58" y="136"/>
                  <a:pt x="60" y="136"/>
                </a:cubicBezTo>
                <a:cubicBezTo>
                  <a:pt x="62" y="136"/>
                  <a:pt x="64" y="136"/>
                  <a:pt x="66" y="136"/>
                </a:cubicBezTo>
                <a:close/>
                <a:moveTo>
                  <a:pt x="112" y="0"/>
                </a:moveTo>
                <a:cubicBezTo>
                  <a:pt x="86" y="15"/>
                  <a:pt x="86" y="15"/>
                  <a:pt x="86" y="15"/>
                </a:cubicBezTo>
                <a:cubicBezTo>
                  <a:pt x="60" y="0"/>
                  <a:pt x="60" y="0"/>
                  <a:pt x="60" y="0"/>
                </a:cubicBezTo>
                <a:cubicBezTo>
                  <a:pt x="34" y="15"/>
                  <a:pt x="34" y="15"/>
                  <a:pt x="34" y="15"/>
                </a:cubicBezTo>
                <a:cubicBezTo>
                  <a:pt x="8" y="0"/>
                  <a:pt x="8" y="0"/>
                  <a:pt x="8" y="0"/>
                </a:cubicBezTo>
                <a:cubicBezTo>
                  <a:pt x="3" y="9"/>
                  <a:pt x="0" y="19"/>
                  <a:pt x="0" y="30"/>
                </a:cubicBezTo>
                <a:cubicBezTo>
                  <a:pt x="0" y="61"/>
                  <a:pt x="23" y="87"/>
                  <a:pt x="54" y="90"/>
                </a:cubicBezTo>
                <a:cubicBezTo>
                  <a:pt x="56" y="90"/>
                  <a:pt x="58" y="91"/>
                  <a:pt x="60" y="91"/>
                </a:cubicBezTo>
                <a:cubicBezTo>
                  <a:pt x="62" y="91"/>
                  <a:pt x="64" y="90"/>
                  <a:pt x="66" y="90"/>
                </a:cubicBezTo>
                <a:cubicBezTo>
                  <a:pt x="97" y="87"/>
                  <a:pt x="120" y="61"/>
                  <a:pt x="120" y="30"/>
                </a:cubicBezTo>
                <a:cubicBezTo>
                  <a:pt x="120" y="19"/>
                  <a:pt x="117" y="9"/>
                  <a:pt x="112" y="0"/>
                </a:cubicBezTo>
                <a:close/>
                <a:moveTo>
                  <a:pt x="49" y="120"/>
                </a:moveTo>
                <a:cubicBezTo>
                  <a:pt x="50" y="114"/>
                  <a:pt x="48" y="107"/>
                  <a:pt x="44" y="102"/>
                </a:cubicBezTo>
                <a:cubicBezTo>
                  <a:pt x="39" y="98"/>
                  <a:pt x="32" y="96"/>
                  <a:pt x="26" y="97"/>
                </a:cubicBezTo>
                <a:cubicBezTo>
                  <a:pt x="25" y="103"/>
                  <a:pt x="27" y="110"/>
                  <a:pt x="32" y="114"/>
                </a:cubicBezTo>
                <a:cubicBezTo>
                  <a:pt x="36" y="119"/>
                  <a:pt x="43" y="121"/>
                  <a:pt x="49" y="120"/>
                </a:cubicBezTo>
                <a:close/>
                <a:moveTo>
                  <a:pt x="88" y="114"/>
                </a:moveTo>
                <a:cubicBezTo>
                  <a:pt x="93" y="110"/>
                  <a:pt x="95" y="103"/>
                  <a:pt x="94" y="97"/>
                </a:cubicBezTo>
                <a:cubicBezTo>
                  <a:pt x="88" y="96"/>
                  <a:pt x="81" y="98"/>
                  <a:pt x="76" y="102"/>
                </a:cubicBezTo>
                <a:cubicBezTo>
                  <a:pt x="72" y="107"/>
                  <a:pt x="70" y="114"/>
                  <a:pt x="71" y="120"/>
                </a:cubicBezTo>
                <a:cubicBezTo>
                  <a:pt x="77" y="121"/>
                  <a:pt x="84" y="119"/>
                  <a:pt x="88" y="114"/>
                </a:cubicBezTo>
                <a:close/>
                <a:moveTo>
                  <a:pt x="66" y="140"/>
                </a:moveTo>
                <a:cubicBezTo>
                  <a:pt x="64" y="140"/>
                  <a:pt x="62" y="140"/>
                  <a:pt x="60" y="140"/>
                </a:cubicBezTo>
                <a:cubicBezTo>
                  <a:pt x="58" y="140"/>
                  <a:pt x="56" y="140"/>
                  <a:pt x="54" y="140"/>
                </a:cubicBezTo>
                <a:cubicBezTo>
                  <a:pt x="37" y="142"/>
                  <a:pt x="25" y="150"/>
                  <a:pt x="2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50"/>
                  <a:pt x="83" y="142"/>
                  <a:pt x="66" y="1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152">
            <a:extLst>
              <a:ext uri="{FF2B5EF4-FFF2-40B4-BE49-F238E27FC236}">
                <a16:creationId xmlns:a16="http://schemas.microsoft.com/office/drawing/2014/main" id="{229630BD-1F85-4082-A012-FE3CF8EE10E5}"/>
              </a:ext>
            </a:extLst>
          </p:cNvPr>
          <p:cNvSpPr>
            <a:spLocks noEditPoints="1"/>
          </p:cNvSpPr>
          <p:nvPr/>
        </p:nvSpPr>
        <p:spPr bwMode="auto">
          <a:xfrm>
            <a:off x="2952751" y="4676775"/>
            <a:ext cx="231775" cy="254000"/>
          </a:xfrm>
          <a:custGeom>
            <a:avLst/>
            <a:gdLst>
              <a:gd name="T0" fmla="*/ 73 w 146"/>
              <a:gd name="T1" fmla="*/ 0 h 160"/>
              <a:gd name="T2" fmla="*/ 53 w 146"/>
              <a:gd name="T3" fmla="*/ 36 h 160"/>
              <a:gd name="T4" fmla="*/ 73 w 146"/>
              <a:gd name="T5" fmla="*/ 71 h 160"/>
              <a:gd name="T6" fmla="*/ 93 w 146"/>
              <a:gd name="T7" fmla="*/ 36 h 160"/>
              <a:gd name="T8" fmla="*/ 73 w 146"/>
              <a:gd name="T9" fmla="*/ 0 h 160"/>
              <a:gd name="T10" fmla="*/ 83 w 146"/>
              <a:gd name="T11" fmla="*/ 88 h 160"/>
              <a:gd name="T12" fmla="*/ 124 w 146"/>
              <a:gd name="T13" fmla="*/ 88 h 160"/>
              <a:gd name="T14" fmla="*/ 144 w 146"/>
              <a:gd name="T15" fmla="*/ 54 h 160"/>
              <a:gd name="T16" fmla="*/ 104 w 146"/>
              <a:gd name="T17" fmla="*/ 53 h 160"/>
              <a:gd name="T18" fmla="*/ 83 w 146"/>
              <a:gd name="T19" fmla="*/ 88 h 160"/>
              <a:gd name="T20" fmla="*/ 104 w 146"/>
              <a:gd name="T21" fmla="*/ 105 h 160"/>
              <a:gd name="T22" fmla="*/ 83 w 146"/>
              <a:gd name="T23" fmla="*/ 139 h 160"/>
              <a:gd name="T24" fmla="*/ 124 w 146"/>
              <a:gd name="T25" fmla="*/ 140 h 160"/>
              <a:gd name="T26" fmla="*/ 144 w 146"/>
              <a:gd name="T27" fmla="*/ 105 h 160"/>
              <a:gd name="T28" fmla="*/ 104 w 146"/>
              <a:gd name="T29" fmla="*/ 105 h 160"/>
              <a:gd name="T30" fmla="*/ 43 w 146"/>
              <a:gd name="T31" fmla="*/ 53 h 160"/>
              <a:gd name="T32" fmla="*/ 2 w 146"/>
              <a:gd name="T33" fmla="*/ 54 h 160"/>
              <a:gd name="T34" fmla="*/ 23 w 146"/>
              <a:gd name="T35" fmla="*/ 88 h 160"/>
              <a:gd name="T36" fmla="*/ 63 w 146"/>
              <a:gd name="T37" fmla="*/ 88 h 160"/>
              <a:gd name="T38" fmla="*/ 43 w 146"/>
              <a:gd name="T39" fmla="*/ 53 h 160"/>
              <a:gd name="T40" fmla="*/ 43 w 146"/>
              <a:gd name="T41" fmla="*/ 105 h 160"/>
              <a:gd name="T42" fmla="*/ 2 w 146"/>
              <a:gd name="T43" fmla="*/ 105 h 160"/>
              <a:gd name="T44" fmla="*/ 23 w 146"/>
              <a:gd name="T45" fmla="*/ 140 h 160"/>
              <a:gd name="T46" fmla="*/ 63 w 146"/>
              <a:gd name="T47" fmla="*/ 139 h 160"/>
              <a:gd name="T48" fmla="*/ 43 w 146"/>
              <a:gd name="T49" fmla="*/ 105 h 160"/>
              <a:gd name="T50" fmla="*/ 73 w 146"/>
              <a:gd name="T51" fmla="*/ 78 h 160"/>
              <a:gd name="T52" fmla="*/ 69 w 146"/>
              <a:gd name="T53" fmla="*/ 81 h 160"/>
              <a:gd name="T54" fmla="*/ 69 w 146"/>
              <a:gd name="T55" fmla="*/ 158 h 160"/>
              <a:gd name="T56" fmla="*/ 73 w 146"/>
              <a:gd name="T57" fmla="*/ 160 h 160"/>
              <a:gd name="T58" fmla="*/ 77 w 146"/>
              <a:gd name="T59" fmla="*/ 158 h 160"/>
              <a:gd name="T60" fmla="*/ 77 w 146"/>
              <a:gd name="T61" fmla="*/ 81 h 160"/>
              <a:gd name="T62" fmla="*/ 73 w 146"/>
              <a:gd name="T63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6" h="160">
                <a:moveTo>
                  <a:pt x="73" y="0"/>
                </a:moveTo>
                <a:cubicBezTo>
                  <a:pt x="61" y="5"/>
                  <a:pt x="53" y="23"/>
                  <a:pt x="53" y="36"/>
                </a:cubicBezTo>
                <a:cubicBezTo>
                  <a:pt x="53" y="48"/>
                  <a:pt x="61" y="66"/>
                  <a:pt x="73" y="71"/>
                </a:cubicBezTo>
                <a:cubicBezTo>
                  <a:pt x="86" y="66"/>
                  <a:pt x="93" y="48"/>
                  <a:pt x="93" y="36"/>
                </a:cubicBezTo>
                <a:cubicBezTo>
                  <a:pt x="93" y="23"/>
                  <a:pt x="86" y="5"/>
                  <a:pt x="73" y="0"/>
                </a:cubicBezTo>
                <a:close/>
                <a:moveTo>
                  <a:pt x="83" y="88"/>
                </a:moveTo>
                <a:cubicBezTo>
                  <a:pt x="93" y="97"/>
                  <a:pt x="113" y="95"/>
                  <a:pt x="124" y="88"/>
                </a:cubicBezTo>
                <a:cubicBezTo>
                  <a:pt x="134" y="82"/>
                  <a:pt x="146" y="67"/>
                  <a:pt x="144" y="54"/>
                </a:cubicBezTo>
                <a:cubicBezTo>
                  <a:pt x="134" y="45"/>
                  <a:pt x="115" y="47"/>
                  <a:pt x="104" y="53"/>
                </a:cubicBezTo>
                <a:cubicBezTo>
                  <a:pt x="93" y="59"/>
                  <a:pt x="81" y="75"/>
                  <a:pt x="83" y="88"/>
                </a:cubicBezTo>
                <a:close/>
                <a:moveTo>
                  <a:pt x="104" y="105"/>
                </a:moveTo>
                <a:cubicBezTo>
                  <a:pt x="93" y="111"/>
                  <a:pt x="81" y="126"/>
                  <a:pt x="83" y="139"/>
                </a:cubicBezTo>
                <a:cubicBezTo>
                  <a:pt x="93" y="148"/>
                  <a:pt x="113" y="146"/>
                  <a:pt x="124" y="140"/>
                </a:cubicBezTo>
                <a:cubicBezTo>
                  <a:pt x="134" y="134"/>
                  <a:pt x="146" y="118"/>
                  <a:pt x="144" y="105"/>
                </a:cubicBezTo>
                <a:cubicBezTo>
                  <a:pt x="134" y="96"/>
                  <a:pt x="115" y="98"/>
                  <a:pt x="104" y="105"/>
                </a:cubicBezTo>
                <a:close/>
                <a:moveTo>
                  <a:pt x="43" y="53"/>
                </a:moveTo>
                <a:cubicBezTo>
                  <a:pt x="32" y="47"/>
                  <a:pt x="12" y="45"/>
                  <a:pt x="2" y="54"/>
                </a:cubicBezTo>
                <a:cubicBezTo>
                  <a:pt x="0" y="67"/>
                  <a:pt x="12" y="82"/>
                  <a:pt x="23" y="88"/>
                </a:cubicBezTo>
                <a:cubicBezTo>
                  <a:pt x="34" y="95"/>
                  <a:pt x="53" y="97"/>
                  <a:pt x="63" y="88"/>
                </a:cubicBezTo>
                <a:cubicBezTo>
                  <a:pt x="65" y="75"/>
                  <a:pt x="53" y="59"/>
                  <a:pt x="43" y="53"/>
                </a:cubicBezTo>
                <a:close/>
                <a:moveTo>
                  <a:pt x="43" y="105"/>
                </a:moveTo>
                <a:cubicBezTo>
                  <a:pt x="32" y="98"/>
                  <a:pt x="12" y="96"/>
                  <a:pt x="2" y="105"/>
                </a:cubicBezTo>
                <a:cubicBezTo>
                  <a:pt x="0" y="118"/>
                  <a:pt x="12" y="134"/>
                  <a:pt x="23" y="140"/>
                </a:cubicBezTo>
                <a:cubicBezTo>
                  <a:pt x="34" y="146"/>
                  <a:pt x="53" y="148"/>
                  <a:pt x="63" y="139"/>
                </a:cubicBezTo>
                <a:cubicBezTo>
                  <a:pt x="65" y="126"/>
                  <a:pt x="53" y="111"/>
                  <a:pt x="43" y="105"/>
                </a:cubicBezTo>
                <a:close/>
                <a:moveTo>
                  <a:pt x="73" y="78"/>
                </a:moveTo>
                <a:cubicBezTo>
                  <a:pt x="71" y="78"/>
                  <a:pt x="69" y="79"/>
                  <a:pt x="69" y="81"/>
                </a:cubicBezTo>
                <a:cubicBezTo>
                  <a:pt x="69" y="158"/>
                  <a:pt x="69" y="158"/>
                  <a:pt x="69" y="158"/>
                </a:cubicBezTo>
                <a:cubicBezTo>
                  <a:pt x="69" y="159"/>
                  <a:pt x="71" y="160"/>
                  <a:pt x="73" y="160"/>
                </a:cubicBezTo>
                <a:cubicBezTo>
                  <a:pt x="75" y="160"/>
                  <a:pt x="77" y="159"/>
                  <a:pt x="77" y="158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79"/>
                  <a:pt x="75" y="78"/>
                  <a:pt x="73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153">
            <a:extLst>
              <a:ext uri="{FF2B5EF4-FFF2-40B4-BE49-F238E27FC236}">
                <a16:creationId xmlns:a16="http://schemas.microsoft.com/office/drawing/2014/main" id="{3892E469-62C9-4C72-8404-84F4D7A01A44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4700588"/>
            <a:ext cx="257175" cy="206375"/>
          </a:xfrm>
          <a:custGeom>
            <a:avLst/>
            <a:gdLst>
              <a:gd name="T0" fmla="*/ 159 w 162"/>
              <a:gd name="T1" fmla="*/ 79 h 130"/>
              <a:gd name="T2" fmla="*/ 145 w 162"/>
              <a:gd name="T3" fmla="*/ 37 h 130"/>
              <a:gd name="T4" fmla="*/ 129 w 162"/>
              <a:gd name="T5" fmla="*/ 18 h 130"/>
              <a:gd name="T6" fmla="*/ 114 w 162"/>
              <a:gd name="T7" fmla="*/ 18 h 130"/>
              <a:gd name="T8" fmla="*/ 101 w 162"/>
              <a:gd name="T9" fmla="*/ 8 h 130"/>
              <a:gd name="T10" fmla="*/ 85 w 162"/>
              <a:gd name="T11" fmla="*/ 14 h 130"/>
              <a:gd name="T12" fmla="*/ 43 w 162"/>
              <a:gd name="T13" fmla="*/ 17 h 130"/>
              <a:gd name="T14" fmla="*/ 68 w 162"/>
              <a:gd name="T15" fmla="*/ 23 h 130"/>
              <a:gd name="T16" fmla="*/ 107 w 162"/>
              <a:gd name="T17" fmla="*/ 37 h 130"/>
              <a:gd name="T18" fmla="*/ 149 w 162"/>
              <a:gd name="T19" fmla="*/ 84 h 130"/>
              <a:gd name="T20" fmla="*/ 158 w 162"/>
              <a:gd name="T21" fmla="*/ 98 h 130"/>
              <a:gd name="T22" fmla="*/ 159 w 162"/>
              <a:gd name="T23" fmla="*/ 79 h 130"/>
              <a:gd name="T24" fmla="*/ 91 w 162"/>
              <a:gd name="T25" fmla="*/ 36 h 130"/>
              <a:gd name="T26" fmla="*/ 0 w 162"/>
              <a:gd name="T27" fmla="*/ 1 h 130"/>
              <a:gd name="T28" fmla="*/ 15 w 162"/>
              <a:gd name="T29" fmla="*/ 29 h 130"/>
              <a:gd name="T30" fmla="*/ 30 w 162"/>
              <a:gd name="T31" fmla="*/ 40 h 130"/>
              <a:gd name="T32" fmla="*/ 36 w 162"/>
              <a:gd name="T33" fmla="*/ 46 h 130"/>
              <a:gd name="T34" fmla="*/ 41 w 162"/>
              <a:gd name="T35" fmla="*/ 60 h 130"/>
              <a:gd name="T36" fmla="*/ 107 w 162"/>
              <a:gd name="T37" fmla="*/ 85 h 130"/>
              <a:gd name="T38" fmla="*/ 135 w 162"/>
              <a:gd name="T39" fmla="*/ 100 h 130"/>
              <a:gd name="T40" fmla="*/ 147 w 162"/>
              <a:gd name="T41" fmla="*/ 114 h 130"/>
              <a:gd name="T42" fmla="*/ 153 w 162"/>
              <a:gd name="T43" fmla="*/ 130 h 130"/>
              <a:gd name="T44" fmla="*/ 143 w 162"/>
              <a:gd name="T45" fmla="*/ 86 h 130"/>
              <a:gd name="T46" fmla="*/ 91 w 162"/>
              <a:gd name="T47" fmla="*/ 3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2" h="130">
                <a:moveTo>
                  <a:pt x="159" y="79"/>
                </a:moveTo>
                <a:cubicBezTo>
                  <a:pt x="158" y="64"/>
                  <a:pt x="153" y="50"/>
                  <a:pt x="145" y="37"/>
                </a:cubicBezTo>
                <a:cubicBezTo>
                  <a:pt x="141" y="30"/>
                  <a:pt x="136" y="24"/>
                  <a:pt x="129" y="18"/>
                </a:cubicBezTo>
                <a:cubicBezTo>
                  <a:pt x="125" y="14"/>
                  <a:pt x="113" y="6"/>
                  <a:pt x="114" y="18"/>
                </a:cubicBezTo>
                <a:cubicBezTo>
                  <a:pt x="110" y="15"/>
                  <a:pt x="106" y="11"/>
                  <a:pt x="101" y="8"/>
                </a:cubicBezTo>
                <a:cubicBezTo>
                  <a:pt x="94" y="4"/>
                  <a:pt x="81" y="0"/>
                  <a:pt x="85" y="14"/>
                </a:cubicBezTo>
                <a:cubicBezTo>
                  <a:pt x="71" y="13"/>
                  <a:pt x="56" y="14"/>
                  <a:pt x="43" y="17"/>
                </a:cubicBezTo>
                <a:cubicBezTo>
                  <a:pt x="51" y="20"/>
                  <a:pt x="59" y="21"/>
                  <a:pt x="68" y="23"/>
                </a:cubicBezTo>
                <a:cubicBezTo>
                  <a:pt x="81" y="26"/>
                  <a:pt x="95" y="30"/>
                  <a:pt x="107" y="37"/>
                </a:cubicBezTo>
                <a:cubicBezTo>
                  <a:pt x="125" y="48"/>
                  <a:pt x="139" y="66"/>
                  <a:pt x="149" y="84"/>
                </a:cubicBezTo>
                <a:cubicBezTo>
                  <a:pt x="150" y="86"/>
                  <a:pt x="155" y="100"/>
                  <a:pt x="158" y="98"/>
                </a:cubicBezTo>
                <a:cubicBezTo>
                  <a:pt x="162" y="94"/>
                  <a:pt x="160" y="84"/>
                  <a:pt x="159" y="79"/>
                </a:cubicBezTo>
                <a:close/>
                <a:moveTo>
                  <a:pt x="91" y="36"/>
                </a:moveTo>
                <a:cubicBezTo>
                  <a:pt x="62" y="23"/>
                  <a:pt x="22" y="27"/>
                  <a:pt x="0" y="1"/>
                </a:cubicBezTo>
                <a:cubicBezTo>
                  <a:pt x="0" y="11"/>
                  <a:pt x="8" y="22"/>
                  <a:pt x="15" y="29"/>
                </a:cubicBezTo>
                <a:cubicBezTo>
                  <a:pt x="20" y="33"/>
                  <a:pt x="25" y="37"/>
                  <a:pt x="30" y="40"/>
                </a:cubicBezTo>
                <a:cubicBezTo>
                  <a:pt x="32" y="42"/>
                  <a:pt x="37" y="43"/>
                  <a:pt x="36" y="46"/>
                </a:cubicBezTo>
                <a:cubicBezTo>
                  <a:pt x="36" y="51"/>
                  <a:pt x="38" y="56"/>
                  <a:pt x="41" y="60"/>
                </a:cubicBezTo>
                <a:cubicBezTo>
                  <a:pt x="56" y="79"/>
                  <a:pt x="85" y="80"/>
                  <a:pt x="107" y="85"/>
                </a:cubicBezTo>
                <a:cubicBezTo>
                  <a:pt x="117" y="88"/>
                  <a:pt x="127" y="93"/>
                  <a:pt x="135" y="100"/>
                </a:cubicBezTo>
                <a:cubicBezTo>
                  <a:pt x="140" y="104"/>
                  <a:pt x="144" y="109"/>
                  <a:pt x="147" y="114"/>
                </a:cubicBezTo>
                <a:cubicBezTo>
                  <a:pt x="148" y="116"/>
                  <a:pt x="152" y="130"/>
                  <a:pt x="153" y="130"/>
                </a:cubicBezTo>
                <a:cubicBezTo>
                  <a:pt x="162" y="130"/>
                  <a:pt x="145" y="89"/>
                  <a:pt x="143" y="86"/>
                </a:cubicBezTo>
                <a:cubicBezTo>
                  <a:pt x="131" y="65"/>
                  <a:pt x="113" y="46"/>
                  <a:pt x="91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154">
            <a:extLst>
              <a:ext uri="{FF2B5EF4-FFF2-40B4-BE49-F238E27FC236}">
                <a16:creationId xmlns:a16="http://schemas.microsoft.com/office/drawing/2014/main" id="{1B2191D0-F6FF-4A63-865C-BAA385F6004B}"/>
              </a:ext>
            </a:extLst>
          </p:cNvPr>
          <p:cNvSpPr>
            <a:spLocks noEditPoints="1"/>
          </p:cNvSpPr>
          <p:nvPr/>
        </p:nvSpPr>
        <p:spPr bwMode="auto">
          <a:xfrm>
            <a:off x="1857376" y="5227638"/>
            <a:ext cx="220663" cy="257175"/>
          </a:xfrm>
          <a:custGeom>
            <a:avLst/>
            <a:gdLst>
              <a:gd name="T0" fmla="*/ 76 w 139"/>
              <a:gd name="T1" fmla="*/ 122 h 162"/>
              <a:gd name="T2" fmla="*/ 68 w 139"/>
              <a:gd name="T3" fmla="*/ 123 h 162"/>
              <a:gd name="T4" fmla="*/ 95 w 139"/>
              <a:gd name="T5" fmla="*/ 152 h 162"/>
              <a:gd name="T6" fmla="*/ 113 w 139"/>
              <a:gd name="T7" fmla="*/ 30 h 162"/>
              <a:gd name="T8" fmla="*/ 89 w 139"/>
              <a:gd name="T9" fmla="*/ 42 h 162"/>
              <a:gd name="T10" fmla="*/ 104 w 139"/>
              <a:gd name="T11" fmla="*/ 43 h 162"/>
              <a:gd name="T12" fmla="*/ 120 w 139"/>
              <a:gd name="T13" fmla="*/ 51 h 162"/>
              <a:gd name="T14" fmla="*/ 103 w 139"/>
              <a:gd name="T15" fmla="*/ 71 h 162"/>
              <a:gd name="T16" fmla="*/ 109 w 139"/>
              <a:gd name="T17" fmla="*/ 78 h 162"/>
              <a:gd name="T18" fmla="*/ 135 w 139"/>
              <a:gd name="T19" fmla="*/ 45 h 162"/>
              <a:gd name="T20" fmla="*/ 55 w 139"/>
              <a:gd name="T21" fmla="*/ 29 h 162"/>
              <a:gd name="T22" fmla="*/ 68 w 139"/>
              <a:gd name="T23" fmla="*/ 16 h 162"/>
              <a:gd name="T24" fmla="*/ 81 w 139"/>
              <a:gd name="T25" fmla="*/ 38 h 162"/>
              <a:gd name="T26" fmla="*/ 91 w 139"/>
              <a:gd name="T27" fmla="*/ 19 h 162"/>
              <a:gd name="T28" fmla="*/ 67 w 139"/>
              <a:gd name="T29" fmla="*/ 0 h 162"/>
              <a:gd name="T30" fmla="*/ 50 w 139"/>
              <a:gd name="T31" fmla="*/ 43 h 162"/>
              <a:gd name="T32" fmla="*/ 70 w 139"/>
              <a:gd name="T33" fmla="*/ 60 h 162"/>
              <a:gd name="T34" fmla="*/ 70 w 139"/>
              <a:gd name="T35" fmla="*/ 78 h 162"/>
              <a:gd name="T36" fmla="*/ 80 w 139"/>
              <a:gd name="T37" fmla="*/ 69 h 162"/>
              <a:gd name="T38" fmla="*/ 70 w 139"/>
              <a:gd name="T39" fmla="*/ 60 h 162"/>
              <a:gd name="T40" fmla="*/ 41 w 139"/>
              <a:gd name="T41" fmla="*/ 68 h 162"/>
              <a:gd name="T42" fmla="*/ 70 w 139"/>
              <a:gd name="T43" fmla="*/ 98 h 162"/>
              <a:gd name="T44" fmla="*/ 71 w 139"/>
              <a:gd name="T45" fmla="*/ 40 h 162"/>
              <a:gd name="T46" fmla="*/ 90 w 139"/>
              <a:gd name="T47" fmla="*/ 70 h 162"/>
              <a:gd name="T48" fmla="*/ 70 w 139"/>
              <a:gd name="T49" fmla="*/ 88 h 162"/>
              <a:gd name="T50" fmla="*/ 70 w 139"/>
              <a:gd name="T51" fmla="*/ 50 h 162"/>
              <a:gd name="T52" fmla="*/ 90 w 139"/>
              <a:gd name="T53" fmla="*/ 70 h 162"/>
              <a:gd name="T54" fmla="*/ 69 w 139"/>
              <a:gd name="T55" fmla="*/ 102 h 162"/>
              <a:gd name="T56" fmla="*/ 58 w 139"/>
              <a:gd name="T57" fmla="*/ 111 h 162"/>
              <a:gd name="T58" fmla="*/ 41 w 139"/>
              <a:gd name="T59" fmla="*/ 114 h 162"/>
              <a:gd name="T60" fmla="*/ 43 w 139"/>
              <a:gd name="T61" fmla="*/ 88 h 162"/>
              <a:gd name="T62" fmla="*/ 24 w 139"/>
              <a:gd name="T63" fmla="*/ 97 h 162"/>
              <a:gd name="T64" fmla="*/ 45 w 139"/>
              <a:gd name="T65" fmla="*/ 131 h 162"/>
              <a:gd name="T66" fmla="*/ 71 w 139"/>
              <a:gd name="T67" fmla="*/ 102 h 162"/>
              <a:gd name="T68" fmla="*/ 102 w 139"/>
              <a:gd name="T69" fmla="*/ 79 h 162"/>
              <a:gd name="T70" fmla="*/ 106 w 139"/>
              <a:gd name="T71" fmla="*/ 93 h 162"/>
              <a:gd name="T72" fmla="*/ 96 w 139"/>
              <a:gd name="T73" fmla="*/ 114 h 162"/>
              <a:gd name="T74" fmla="*/ 79 w 139"/>
              <a:gd name="T75" fmla="*/ 101 h 162"/>
              <a:gd name="T76" fmla="*/ 75 w 139"/>
              <a:gd name="T77" fmla="*/ 112 h 162"/>
              <a:gd name="T78" fmla="*/ 82 w 139"/>
              <a:gd name="T79" fmla="*/ 122 h 162"/>
              <a:gd name="T80" fmla="*/ 113 w 139"/>
              <a:gd name="T81" fmla="*/ 124 h 162"/>
              <a:gd name="T82" fmla="*/ 102 w 139"/>
              <a:gd name="T83" fmla="*/ 79 h 162"/>
              <a:gd name="T84" fmla="*/ 38 w 139"/>
              <a:gd name="T85" fmla="*/ 73 h 162"/>
              <a:gd name="T86" fmla="*/ 18 w 139"/>
              <a:gd name="T87" fmla="*/ 55 h 162"/>
              <a:gd name="T88" fmla="*/ 34 w 139"/>
              <a:gd name="T89" fmla="*/ 46 h 162"/>
              <a:gd name="T90" fmla="*/ 49 w 139"/>
              <a:gd name="T91" fmla="*/ 44 h 162"/>
              <a:gd name="T92" fmla="*/ 26 w 139"/>
              <a:gd name="T93" fmla="*/ 34 h 162"/>
              <a:gd name="T94" fmla="*/ 17 w 139"/>
              <a:gd name="T95" fmla="*/ 79 h 162"/>
              <a:gd name="T96" fmla="*/ 39 w 139"/>
              <a:gd name="T97" fmla="*/ 8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9" h="162">
                <a:moveTo>
                  <a:pt x="95" y="152"/>
                </a:moveTo>
                <a:cubicBezTo>
                  <a:pt x="84" y="146"/>
                  <a:pt x="77" y="134"/>
                  <a:pt x="76" y="122"/>
                </a:cubicBezTo>
                <a:cubicBezTo>
                  <a:pt x="75" y="120"/>
                  <a:pt x="73" y="118"/>
                  <a:pt x="72" y="115"/>
                </a:cubicBezTo>
                <a:cubicBezTo>
                  <a:pt x="71" y="118"/>
                  <a:pt x="70" y="121"/>
                  <a:pt x="68" y="123"/>
                </a:cubicBezTo>
                <a:cubicBezTo>
                  <a:pt x="69" y="138"/>
                  <a:pt x="78" y="152"/>
                  <a:pt x="91" y="160"/>
                </a:cubicBezTo>
                <a:cubicBezTo>
                  <a:pt x="95" y="162"/>
                  <a:pt x="100" y="155"/>
                  <a:pt x="95" y="152"/>
                </a:cubicBezTo>
                <a:close/>
                <a:moveTo>
                  <a:pt x="135" y="45"/>
                </a:moveTo>
                <a:cubicBezTo>
                  <a:pt x="131" y="35"/>
                  <a:pt x="122" y="30"/>
                  <a:pt x="113" y="30"/>
                </a:cubicBezTo>
                <a:cubicBezTo>
                  <a:pt x="111" y="30"/>
                  <a:pt x="110" y="30"/>
                  <a:pt x="108" y="30"/>
                </a:cubicBezTo>
                <a:cubicBezTo>
                  <a:pt x="101" y="32"/>
                  <a:pt x="95" y="36"/>
                  <a:pt x="89" y="42"/>
                </a:cubicBezTo>
                <a:cubicBezTo>
                  <a:pt x="91" y="43"/>
                  <a:pt x="93" y="45"/>
                  <a:pt x="95" y="47"/>
                </a:cubicBezTo>
                <a:cubicBezTo>
                  <a:pt x="98" y="45"/>
                  <a:pt x="101" y="43"/>
                  <a:pt x="104" y="43"/>
                </a:cubicBezTo>
                <a:cubicBezTo>
                  <a:pt x="105" y="43"/>
                  <a:pt x="106" y="42"/>
                  <a:pt x="107" y="42"/>
                </a:cubicBezTo>
                <a:cubicBezTo>
                  <a:pt x="113" y="42"/>
                  <a:pt x="118" y="45"/>
                  <a:pt x="120" y="51"/>
                </a:cubicBezTo>
                <a:cubicBezTo>
                  <a:pt x="122" y="57"/>
                  <a:pt x="119" y="64"/>
                  <a:pt x="113" y="67"/>
                </a:cubicBezTo>
                <a:cubicBezTo>
                  <a:pt x="110" y="69"/>
                  <a:pt x="107" y="70"/>
                  <a:pt x="103" y="71"/>
                </a:cubicBezTo>
                <a:cubicBezTo>
                  <a:pt x="103" y="73"/>
                  <a:pt x="103" y="75"/>
                  <a:pt x="102" y="77"/>
                </a:cubicBezTo>
                <a:cubicBezTo>
                  <a:pt x="104" y="78"/>
                  <a:pt x="107" y="78"/>
                  <a:pt x="109" y="78"/>
                </a:cubicBezTo>
                <a:cubicBezTo>
                  <a:pt x="114" y="78"/>
                  <a:pt x="120" y="77"/>
                  <a:pt x="124" y="74"/>
                </a:cubicBezTo>
                <a:cubicBezTo>
                  <a:pt x="134" y="69"/>
                  <a:pt x="139" y="57"/>
                  <a:pt x="135" y="45"/>
                </a:cubicBezTo>
                <a:close/>
                <a:moveTo>
                  <a:pt x="56" y="39"/>
                </a:moveTo>
                <a:cubicBezTo>
                  <a:pt x="55" y="36"/>
                  <a:pt x="55" y="32"/>
                  <a:pt x="55" y="29"/>
                </a:cubicBezTo>
                <a:cubicBezTo>
                  <a:pt x="56" y="22"/>
                  <a:pt x="61" y="16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75" y="16"/>
                  <a:pt x="80" y="21"/>
                  <a:pt x="81" y="28"/>
                </a:cubicBezTo>
                <a:cubicBezTo>
                  <a:pt x="82" y="31"/>
                  <a:pt x="82" y="34"/>
                  <a:pt x="81" y="38"/>
                </a:cubicBezTo>
                <a:cubicBezTo>
                  <a:pt x="84" y="39"/>
                  <a:pt x="86" y="40"/>
                  <a:pt x="88" y="41"/>
                </a:cubicBezTo>
                <a:cubicBezTo>
                  <a:pt x="91" y="34"/>
                  <a:pt x="93" y="26"/>
                  <a:pt x="91" y="19"/>
                </a:cubicBezTo>
                <a:cubicBezTo>
                  <a:pt x="89" y="9"/>
                  <a:pt x="80" y="0"/>
                  <a:pt x="68" y="0"/>
                </a:cubicBezTo>
                <a:cubicBezTo>
                  <a:pt x="68" y="0"/>
                  <a:pt x="67" y="0"/>
                  <a:pt x="67" y="0"/>
                </a:cubicBezTo>
                <a:cubicBezTo>
                  <a:pt x="55" y="1"/>
                  <a:pt x="45" y="10"/>
                  <a:pt x="45" y="21"/>
                </a:cubicBezTo>
                <a:cubicBezTo>
                  <a:pt x="44" y="28"/>
                  <a:pt x="46" y="36"/>
                  <a:pt x="50" y="43"/>
                </a:cubicBezTo>
                <a:cubicBezTo>
                  <a:pt x="52" y="41"/>
                  <a:pt x="54" y="40"/>
                  <a:pt x="56" y="39"/>
                </a:cubicBezTo>
                <a:close/>
                <a:moveTo>
                  <a:pt x="70" y="60"/>
                </a:moveTo>
                <a:cubicBezTo>
                  <a:pt x="65" y="60"/>
                  <a:pt x="61" y="64"/>
                  <a:pt x="61" y="69"/>
                </a:cubicBezTo>
                <a:cubicBezTo>
                  <a:pt x="61" y="74"/>
                  <a:pt x="65" y="78"/>
                  <a:pt x="70" y="78"/>
                </a:cubicBezTo>
                <a:cubicBezTo>
                  <a:pt x="70" y="78"/>
                  <a:pt x="70" y="78"/>
                  <a:pt x="70" y="78"/>
                </a:cubicBezTo>
                <a:cubicBezTo>
                  <a:pt x="75" y="78"/>
                  <a:pt x="80" y="74"/>
                  <a:pt x="80" y="69"/>
                </a:cubicBezTo>
                <a:cubicBezTo>
                  <a:pt x="80" y="64"/>
                  <a:pt x="76" y="60"/>
                  <a:pt x="71" y="60"/>
                </a:cubicBezTo>
                <a:cubicBezTo>
                  <a:pt x="71" y="60"/>
                  <a:pt x="70" y="60"/>
                  <a:pt x="70" y="60"/>
                </a:cubicBezTo>
                <a:close/>
                <a:moveTo>
                  <a:pt x="70" y="40"/>
                </a:moveTo>
                <a:cubicBezTo>
                  <a:pt x="55" y="40"/>
                  <a:pt x="42" y="53"/>
                  <a:pt x="41" y="68"/>
                </a:cubicBezTo>
                <a:cubicBezTo>
                  <a:pt x="41" y="84"/>
                  <a:pt x="54" y="98"/>
                  <a:pt x="70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86" y="98"/>
                  <a:pt x="99" y="86"/>
                  <a:pt x="99" y="70"/>
                </a:cubicBezTo>
                <a:cubicBezTo>
                  <a:pt x="100" y="54"/>
                  <a:pt x="87" y="41"/>
                  <a:pt x="71" y="40"/>
                </a:cubicBezTo>
                <a:cubicBezTo>
                  <a:pt x="71" y="40"/>
                  <a:pt x="71" y="40"/>
                  <a:pt x="70" y="40"/>
                </a:cubicBezTo>
                <a:close/>
                <a:moveTo>
                  <a:pt x="90" y="70"/>
                </a:moveTo>
                <a:cubicBezTo>
                  <a:pt x="89" y="80"/>
                  <a:pt x="81" y="88"/>
                  <a:pt x="70" y="88"/>
                </a:cubicBezTo>
                <a:cubicBezTo>
                  <a:pt x="70" y="88"/>
                  <a:pt x="70" y="88"/>
                  <a:pt x="70" y="88"/>
                </a:cubicBezTo>
                <a:cubicBezTo>
                  <a:pt x="59" y="88"/>
                  <a:pt x="51" y="79"/>
                  <a:pt x="51" y="69"/>
                </a:cubicBezTo>
                <a:cubicBezTo>
                  <a:pt x="51" y="58"/>
                  <a:pt x="60" y="50"/>
                  <a:pt x="70" y="50"/>
                </a:cubicBezTo>
                <a:cubicBezTo>
                  <a:pt x="70" y="50"/>
                  <a:pt x="71" y="50"/>
                  <a:pt x="71" y="50"/>
                </a:cubicBezTo>
                <a:cubicBezTo>
                  <a:pt x="82" y="50"/>
                  <a:pt x="90" y="59"/>
                  <a:pt x="90" y="70"/>
                </a:cubicBezTo>
                <a:close/>
                <a:moveTo>
                  <a:pt x="70" y="102"/>
                </a:moveTo>
                <a:cubicBezTo>
                  <a:pt x="70" y="102"/>
                  <a:pt x="70" y="102"/>
                  <a:pt x="69" y="102"/>
                </a:cubicBezTo>
                <a:cubicBezTo>
                  <a:pt x="68" y="102"/>
                  <a:pt x="66" y="102"/>
                  <a:pt x="64" y="102"/>
                </a:cubicBezTo>
                <a:cubicBezTo>
                  <a:pt x="62" y="105"/>
                  <a:pt x="61" y="108"/>
                  <a:pt x="58" y="111"/>
                </a:cubicBezTo>
                <a:cubicBezTo>
                  <a:pt x="55" y="114"/>
                  <a:pt x="51" y="116"/>
                  <a:pt x="47" y="116"/>
                </a:cubicBezTo>
                <a:cubicBezTo>
                  <a:pt x="45" y="116"/>
                  <a:pt x="43" y="115"/>
                  <a:pt x="41" y="114"/>
                </a:cubicBezTo>
                <a:cubicBezTo>
                  <a:pt x="35" y="110"/>
                  <a:pt x="33" y="103"/>
                  <a:pt x="36" y="96"/>
                </a:cubicBezTo>
                <a:cubicBezTo>
                  <a:pt x="38" y="93"/>
                  <a:pt x="40" y="90"/>
                  <a:pt x="43" y="88"/>
                </a:cubicBezTo>
                <a:cubicBezTo>
                  <a:pt x="42" y="86"/>
                  <a:pt x="41" y="84"/>
                  <a:pt x="40" y="82"/>
                </a:cubicBezTo>
                <a:cubicBezTo>
                  <a:pt x="32" y="86"/>
                  <a:pt x="27" y="91"/>
                  <a:pt x="24" y="97"/>
                </a:cubicBezTo>
                <a:cubicBezTo>
                  <a:pt x="19" y="107"/>
                  <a:pt x="22" y="120"/>
                  <a:pt x="32" y="127"/>
                </a:cubicBezTo>
                <a:cubicBezTo>
                  <a:pt x="36" y="130"/>
                  <a:pt x="40" y="131"/>
                  <a:pt x="45" y="131"/>
                </a:cubicBezTo>
                <a:cubicBezTo>
                  <a:pt x="52" y="131"/>
                  <a:pt x="58" y="128"/>
                  <a:pt x="62" y="123"/>
                </a:cubicBezTo>
                <a:cubicBezTo>
                  <a:pt x="67" y="118"/>
                  <a:pt x="70" y="110"/>
                  <a:pt x="71" y="102"/>
                </a:cubicBezTo>
                <a:cubicBezTo>
                  <a:pt x="70" y="102"/>
                  <a:pt x="70" y="102"/>
                  <a:pt x="70" y="102"/>
                </a:cubicBezTo>
                <a:close/>
                <a:moveTo>
                  <a:pt x="102" y="79"/>
                </a:moveTo>
                <a:cubicBezTo>
                  <a:pt x="101" y="81"/>
                  <a:pt x="100" y="83"/>
                  <a:pt x="99" y="85"/>
                </a:cubicBezTo>
                <a:cubicBezTo>
                  <a:pt x="102" y="88"/>
                  <a:pt x="104" y="91"/>
                  <a:pt x="106" y="93"/>
                </a:cubicBezTo>
                <a:cubicBezTo>
                  <a:pt x="109" y="100"/>
                  <a:pt x="108" y="107"/>
                  <a:pt x="103" y="111"/>
                </a:cubicBezTo>
                <a:cubicBezTo>
                  <a:pt x="101" y="113"/>
                  <a:pt x="98" y="114"/>
                  <a:pt x="96" y="114"/>
                </a:cubicBezTo>
                <a:cubicBezTo>
                  <a:pt x="92" y="114"/>
                  <a:pt x="89" y="112"/>
                  <a:pt x="85" y="110"/>
                </a:cubicBezTo>
                <a:cubicBezTo>
                  <a:pt x="83" y="108"/>
                  <a:pt x="81" y="105"/>
                  <a:pt x="79" y="101"/>
                </a:cubicBezTo>
                <a:cubicBezTo>
                  <a:pt x="77" y="102"/>
                  <a:pt x="75" y="102"/>
                  <a:pt x="72" y="102"/>
                </a:cubicBezTo>
                <a:cubicBezTo>
                  <a:pt x="73" y="106"/>
                  <a:pt x="74" y="109"/>
                  <a:pt x="75" y="112"/>
                </a:cubicBezTo>
                <a:cubicBezTo>
                  <a:pt x="76" y="113"/>
                  <a:pt x="76" y="114"/>
                  <a:pt x="77" y="115"/>
                </a:cubicBezTo>
                <a:cubicBezTo>
                  <a:pt x="78" y="118"/>
                  <a:pt x="80" y="120"/>
                  <a:pt x="82" y="122"/>
                </a:cubicBezTo>
                <a:cubicBezTo>
                  <a:pt x="87" y="126"/>
                  <a:pt x="92" y="129"/>
                  <a:pt x="98" y="129"/>
                </a:cubicBezTo>
                <a:cubicBezTo>
                  <a:pt x="104" y="129"/>
                  <a:pt x="109" y="127"/>
                  <a:pt x="113" y="124"/>
                </a:cubicBezTo>
                <a:cubicBezTo>
                  <a:pt x="123" y="116"/>
                  <a:pt x="125" y="103"/>
                  <a:pt x="119" y="93"/>
                </a:cubicBezTo>
                <a:cubicBezTo>
                  <a:pt x="115" y="87"/>
                  <a:pt x="109" y="83"/>
                  <a:pt x="102" y="79"/>
                </a:cubicBezTo>
                <a:close/>
                <a:moveTo>
                  <a:pt x="39" y="80"/>
                </a:moveTo>
                <a:cubicBezTo>
                  <a:pt x="38" y="78"/>
                  <a:pt x="38" y="76"/>
                  <a:pt x="38" y="73"/>
                </a:cubicBezTo>
                <a:cubicBezTo>
                  <a:pt x="34" y="73"/>
                  <a:pt x="30" y="72"/>
                  <a:pt x="27" y="71"/>
                </a:cubicBezTo>
                <a:cubicBezTo>
                  <a:pt x="20" y="68"/>
                  <a:pt x="17" y="61"/>
                  <a:pt x="18" y="55"/>
                </a:cubicBezTo>
                <a:cubicBezTo>
                  <a:pt x="20" y="49"/>
                  <a:pt x="26" y="46"/>
                  <a:pt x="32" y="46"/>
                </a:cubicBezTo>
                <a:cubicBezTo>
                  <a:pt x="33" y="46"/>
                  <a:pt x="33" y="46"/>
                  <a:pt x="34" y="46"/>
                </a:cubicBezTo>
                <a:cubicBezTo>
                  <a:pt x="37" y="46"/>
                  <a:pt x="41" y="47"/>
                  <a:pt x="44" y="49"/>
                </a:cubicBezTo>
                <a:cubicBezTo>
                  <a:pt x="45" y="47"/>
                  <a:pt x="47" y="45"/>
                  <a:pt x="49" y="44"/>
                </a:cubicBezTo>
                <a:cubicBezTo>
                  <a:pt x="43" y="38"/>
                  <a:pt x="36" y="35"/>
                  <a:pt x="29" y="34"/>
                </a:cubicBezTo>
                <a:cubicBezTo>
                  <a:pt x="28" y="34"/>
                  <a:pt x="27" y="34"/>
                  <a:pt x="26" y="34"/>
                </a:cubicBezTo>
                <a:cubicBezTo>
                  <a:pt x="16" y="34"/>
                  <a:pt x="6" y="40"/>
                  <a:pt x="3" y="51"/>
                </a:cubicBezTo>
                <a:cubicBezTo>
                  <a:pt x="0" y="63"/>
                  <a:pt x="6" y="75"/>
                  <a:pt x="17" y="79"/>
                </a:cubicBezTo>
                <a:cubicBezTo>
                  <a:pt x="20" y="80"/>
                  <a:pt x="24" y="81"/>
                  <a:pt x="29" y="81"/>
                </a:cubicBezTo>
                <a:cubicBezTo>
                  <a:pt x="32" y="81"/>
                  <a:pt x="36" y="81"/>
                  <a:pt x="39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155">
            <a:extLst>
              <a:ext uri="{FF2B5EF4-FFF2-40B4-BE49-F238E27FC236}">
                <a16:creationId xmlns:a16="http://schemas.microsoft.com/office/drawing/2014/main" id="{605119DE-2A64-47DE-BB81-E34C45FC800E}"/>
              </a:ext>
            </a:extLst>
          </p:cNvPr>
          <p:cNvSpPr>
            <a:spLocks noEditPoints="1"/>
          </p:cNvSpPr>
          <p:nvPr/>
        </p:nvSpPr>
        <p:spPr bwMode="auto">
          <a:xfrm>
            <a:off x="2414588" y="5227638"/>
            <a:ext cx="207963" cy="254000"/>
          </a:xfrm>
          <a:custGeom>
            <a:avLst/>
            <a:gdLst>
              <a:gd name="T0" fmla="*/ 81 w 131"/>
              <a:gd name="T1" fmla="*/ 107 h 160"/>
              <a:gd name="T2" fmla="*/ 65 w 131"/>
              <a:gd name="T3" fmla="*/ 112 h 160"/>
              <a:gd name="T4" fmla="*/ 65 w 131"/>
              <a:gd name="T5" fmla="*/ 122 h 160"/>
              <a:gd name="T6" fmla="*/ 59 w 131"/>
              <a:gd name="T7" fmla="*/ 116 h 160"/>
              <a:gd name="T8" fmla="*/ 50 w 131"/>
              <a:gd name="T9" fmla="*/ 125 h 160"/>
              <a:gd name="T10" fmla="*/ 65 w 131"/>
              <a:gd name="T11" fmla="*/ 140 h 160"/>
              <a:gd name="T12" fmla="*/ 65 w 131"/>
              <a:gd name="T13" fmla="*/ 160 h 160"/>
              <a:gd name="T14" fmla="*/ 94 w 131"/>
              <a:gd name="T15" fmla="*/ 160 h 160"/>
              <a:gd name="T16" fmla="*/ 94 w 131"/>
              <a:gd name="T17" fmla="*/ 108 h 160"/>
              <a:gd name="T18" fmla="*/ 93 w 131"/>
              <a:gd name="T19" fmla="*/ 108 h 160"/>
              <a:gd name="T20" fmla="*/ 81 w 131"/>
              <a:gd name="T21" fmla="*/ 107 h 160"/>
              <a:gd name="T22" fmla="*/ 103 w 131"/>
              <a:gd name="T23" fmla="*/ 30 h 160"/>
              <a:gd name="T24" fmla="*/ 54 w 131"/>
              <a:gd name="T25" fmla="*/ 0 h 160"/>
              <a:gd name="T26" fmla="*/ 0 w 131"/>
              <a:gd name="T27" fmla="*/ 54 h 160"/>
              <a:gd name="T28" fmla="*/ 54 w 131"/>
              <a:gd name="T29" fmla="*/ 109 h 160"/>
              <a:gd name="T30" fmla="*/ 65 w 131"/>
              <a:gd name="T31" fmla="*/ 108 h 160"/>
              <a:gd name="T32" fmla="*/ 80 w 131"/>
              <a:gd name="T33" fmla="*/ 102 h 160"/>
              <a:gd name="T34" fmla="*/ 93 w 131"/>
              <a:gd name="T35" fmla="*/ 104 h 160"/>
              <a:gd name="T36" fmla="*/ 94 w 131"/>
              <a:gd name="T37" fmla="*/ 104 h 160"/>
              <a:gd name="T38" fmla="*/ 131 w 131"/>
              <a:gd name="T39" fmla="*/ 66 h 160"/>
              <a:gd name="T40" fmla="*/ 103 w 131"/>
              <a:gd name="T41" fmla="*/ 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" h="160">
                <a:moveTo>
                  <a:pt x="81" y="107"/>
                </a:moveTo>
                <a:cubicBezTo>
                  <a:pt x="76" y="109"/>
                  <a:pt x="70" y="111"/>
                  <a:pt x="65" y="112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5" y="160"/>
                  <a:pt x="65" y="160"/>
                  <a:pt x="65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3" y="108"/>
                  <a:pt x="93" y="108"/>
                </a:cubicBezTo>
                <a:cubicBezTo>
                  <a:pt x="89" y="108"/>
                  <a:pt x="85" y="108"/>
                  <a:pt x="81" y="107"/>
                </a:cubicBezTo>
                <a:close/>
                <a:moveTo>
                  <a:pt x="103" y="30"/>
                </a:moveTo>
                <a:cubicBezTo>
                  <a:pt x="94" y="12"/>
                  <a:pt x="75" y="0"/>
                  <a:pt x="54" y="0"/>
                </a:cubicBezTo>
                <a:cubicBezTo>
                  <a:pt x="24" y="0"/>
                  <a:pt x="0" y="25"/>
                  <a:pt x="0" y="54"/>
                </a:cubicBezTo>
                <a:cubicBezTo>
                  <a:pt x="0" y="84"/>
                  <a:pt x="24" y="109"/>
                  <a:pt x="54" y="109"/>
                </a:cubicBezTo>
                <a:cubicBezTo>
                  <a:pt x="58" y="109"/>
                  <a:pt x="62" y="108"/>
                  <a:pt x="65" y="108"/>
                </a:cubicBezTo>
                <a:cubicBezTo>
                  <a:pt x="70" y="107"/>
                  <a:pt x="76" y="105"/>
                  <a:pt x="80" y="102"/>
                </a:cubicBezTo>
                <a:cubicBezTo>
                  <a:pt x="84" y="103"/>
                  <a:pt x="88" y="104"/>
                  <a:pt x="93" y="104"/>
                </a:cubicBezTo>
                <a:cubicBezTo>
                  <a:pt x="93" y="104"/>
                  <a:pt x="94" y="104"/>
                  <a:pt x="94" y="104"/>
                </a:cubicBezTo>
                <a:cubicBezTo>
                  <a:pt x="114" y="103"/>
                  <a:pt x="131" y="87"/>
                  <a:pt x="131" y="66"/>
                </a:cubicBezTo>
                <a:cubicBezTo>
                  <a:pt x="131" y="49"/>
                  <a:pt x="119" y="34"/>
                  <a:pt x="103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156">
            <a:extLst>
              <a:ext uri="{FF2B5EF4-FFF2-40B4-BE49-F238E27FC236}">
                <a16:creationId xmlns:a16="http://schemas.microsoft.com/office/drawing/2014/main" id="{22681C0A-C98A-4400-8783-E3F2F17DF8E2}"/>
              </a:ext>
            </a:extLst>
          </p:cNvPr>
          <p:cNvSpPr>
            <a:spLocks noEditPoints="1"/>
          </p:cNvSpPr>
          <p:nvPr/>
        </p:nvSpPr>
        <p:spPr bwMode="auto">
          <a:xfrm>
            <a:off x="3516313" y="5227638"/>
            <a:ext cx="203200" cy="254000"/>
          </a:xfrm>
          <a:custGeom>
            <a:avLst/>
            <a:gdLst>
              <a:gd name="T0" fmla="*/ 35 w 128"/>
              <a:gd name="T1" fmla="*/ 64 h 160"/>
              <a:gd name="T2" fmla="*/ 64 w 128"/>
              <a:gd name="T3" fmla="*/ 35 h 160"/>
              <a:gd name="T4" fmla="*/ 93 w 128"/>
              <a:gd name="T5" fmla="*/ 64 h 160"/>
              <a:gd name="T6" fmla="*/ 75 w 128"/>
              <a:gd name="T7" fmla="*/ 91 h 160"/>
              <a:gd name="T8" fmla="*/ 75 w 128"/>
              <a:gd name="T9" fmla="*/ 105 h 160"/>
              <a:gd name="T10" fmla="*/ 106 w 128"/>
              <a:gd name="T11" fmla="*/ 64 h 160"/>
              <a:gd name="T12" fmla="*/ 64 w 128"/>
              <a:gd name="T13" fmla="*/ 22 h 160"/>
              <a:gd name="T14" fmla="*/ 22 w 128"/>
              <a:gd name="T15" fmla="*/ 64 h 160"/>
              <a:gd name="T16" fmla="*/ 53 w 128"/>
              <a:gd name="T17" fmla="*/ 105 h 160"/>
              <a:gd name="T18" fmla="*/ 53 w 128"/>
              <a:gd name="T19" fmla="*/ 91 h 160"/>
              <a:gd name="T20" fmla="*/ 35 w 128"/>
              <a:gd name="T21" fmla="*/ 64 h 160"/>
              <a:gd name="T22" fmla="*/ 64 w 128"/>
              <a:gd name="T23" fmla="*/ 0 h 160"/>
              <a:gd name="T24" fmla="*/ 0 w 128"/>
              <a:gd name="T25" fmla="*/ 64 h 160"/>
              <a:gd name="T26" fmla="*/ 53 w 128"/>
              <a:gd name="T27" fmla="*/ 127 h 160"/>
              <a:gd name="T28" fmla="*/ 53 w 128"/>
              <a:gd name="T29" fmla="*/ 114 h 160"/>
              <a:gd name="T30" fmla="*/ 13 w 128"/>
              <a:gd name="T31" fmla="*/ 64 h 160"/>
              <a:gd name="T32" fmla="*/ 64 w 128"/>
              <a:gd name="T33" fmla="*/ 13 h 160"/>
              <a:gd name="T34" fmla="*/ 115 w 128"/>
              <a:gd name="T35" fmla="*/ 64 h 160"/>
              <a:gd name="T36" fmla="*/ 75 w 128"/>
              <a:gd name="T37" fmla="*/ 114 h 160"/>
              <a:gd name="T38" fmla="*/ 75 w 128"/>
              <a:gd name="T39" fmla="*/ 127 h 160"/>
              <a:gd name="T40" fmla="*/ 128 w 128"/>
              <a:gd name="T41" fmla="*/ 64 h 160"/>
              <a:gd name="T42" fmla="*/ 64 w 128"/>
              <a:gd name="T43" fmla="*/ 0 h 160"/>
              <a:gd name="T44" fmla="*/ 85 w 128"/>
              <a:gd name="T45" fmla="*/ 64 h 160"/>
              <a:gd name="T46" fmla="*/ 64 w 128"/>
              <a:gd name="T47" fmla="*/ 43 h 160"/>
              <a:gd name="T48" fmla="*/ 43 w 128"/>
              <a:gd name="T49" fmla="*/ 64 h 160"/>
              <a:gd name="T50" fmla="*/ 53 w 128"/>
              <a:gd name="T51" fmla="*/ 82 h 160"/>
              <a:gd name="T52" fmla="*/ 55 w 128"/>
              <a:gd name="T53" fmla="*/ 83 h 160"/>
              <a:gd name="T54" fmla="*/ 58 w 128"/>
              <a:gd name="T55" fmla="*/ 84 h 160"/>
              <a:gd name="T56" fmla="*/ 58 w 128"/>
              <a:gd name="T57" fmla="*/ 93 h 160"/>
              <a:gd name="T58" fmla="*/ 58 w 128"/>
              <a:gd name="T59" fmla="*/ 106 h 160"/>
              <a:gd name="T60" fmla="*/ 58 w 128"/>
              <a:gd name="T61" fmla="*/ 115 h 160"/>
              <a:gd name="T62" fmla="*/ 58 w 128"/>
              <a:gd name="T63" fmla="*/ 127 h 160"/>
              <a:gd name="T64" fmla="*/ 58 w 128"/>
              <a:gd name="T65" fmla="*/ 160 h 160"/>
              <a:gd name="T66" fmla="*/ 71 w 128"/>
              <a:gd name="T67" fmla="*/ 160 h 160"/>
              <a:gd name="T68" fmla="*/ 71 w 128"/>
              <a:gd name="T69" fmla="*/ 127 h 160"/>
              <a:gd name="T70" fmla="*/ 71 w 128"/>
              <a:gd name="T71" fmla="*/ 115 h 160"/>
              <a:gd name="T72" fmla="*/ 71 w 128"/>
              <a:gd name="T73" fmla="*/ 106 h 160"/>
              <a:gd name="T74" fmla="*/ 71 w 128"/>
              <a:gd name="T75" fmla="*/ 93 h 160"/>
              <a:gd name="T76" fmla="*/ 71 w 128"/>
              <a:gd name="T77" fmla="*/ 84 h 160"/>
              <a:gd name="T78" fmla="*/ 73 w 128"/>
              <a:gd name="T79" fmla="*/ 83 h 160"/>
              <a:gd name="T80" fmla="*/ 75 w 128"/>
              <a:gd name="T81" fmla="*/ 82 h 160"/>
              <a:gd name="T82" fmla="*/ 85 w 128"/>
              <a:gd name="T83" fmla="*/ 64 h 160"/>
              <a:gd name="T84" fmla="*/ 71 w 128"/>
              <a:gd name="T85" fmla="*/ 69 h 160"/>
              <a:gd name="T86" fmla="*/ 64 w 128"/>
              <a:gd name="T87" fmla="*/ 72 h 160"/>
              <a:gd name="T88" fmla="*/ 58 w 128"/>
              <a:gd name="T89" fmla="*/ 69 h 160"/>
              <a:gd name="T90" fmla="*/ 56 w 128"/>
              <a:gd name="T91" fmla="*/ 64 h 160"/>
              <a:gd name="T92" fmla="*/ 56 w 128"/>
              <a:gd name="T93" fmla="*/ 62 h 160"/>
              <a:gd name="T94" fmla="*/ 57 w 128"/>
              <a:gd name="T95" fmla="*/ 60 h 160"/>
              <a:gd name="T96" fmla="*/ 64 w 128"/>
              <a:gd name="T97" fmla="*/ 56 h 160"/>
              <a:gd name="T98" fmla="*/ 71 w 128"/>
              <a:gd name="T99" fmla="*/ 60 h 160"/>
              <a:gd name="T100" fmla="*/ 72 w 128"/>
              <a:gd name="T101" fmla="*/ 62 h 160"/>
              <a:gd name="T102" fmla="*/ 72 w 128"/>
              <a:gd name="T103" fmla="*/ 64 h 160"/>
              <a:gd name="T104" fmla="*/ 71 w 128"/>
              <a:gd name="T105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8" h="160">
                <a:moveTo>
                  <a:pt x="35" y="64"/>
                </a:moveTo>
                <a:cubicBezTo>
                  <a:pt x="35" y="48"/>
                  <a:pt x="48" y="35"/>
                  <a:pt x="64" y="35"/>
                </a:cubicBezTo>
                <a:cubicBezTo>
                  <a:pt x="80" y="35"/>
                  <a:pt x="93" y="48"/>
                  <a:pt x="93" y="64"/>
                </a:cubicBezTo>
                <a:cubicBezTo>
                  <a:pt x="93" y="76"/>
                  <a:pt x="86" y="87"/>
                  <a:pt x="75" y="91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93" y="100"/>
                  <a:pt x="106" y="84"/>
                  <a:pt x="106" y="64"/>
                </a:cubicBezTo>
                <a:cubicBezTo>
                  <a:pt x="106" y="41"/>
                  <a:pt x="87" y="22"/>
                  <a:pt x="64" y="22"/>
                </a:cubicBezTo>
                <a:cubicBezTo>
                  <a:pt x="41" y="22"/>
                  <a:pt x="22" y="41"/>
                  <a:pt x="22" y="64"/>
                </a:cubicBezTo>
                <a:cubicBezTo>
                  <a:pt x="22" y="84"/>
                  <a:pt x="35" y="100"/>
                  <a:pt x="53" y="105"/>
                </a:cubicBezTo>
                <a:cubicBezTo>
                  <a:pt x="53" y="91"/>
                  <a:pt x="53" y="91"/>
                  <a:pt x="53" y="91"/>
                </a:cubicBezTo>
                <a:cubicBezTo>
                  <a:pt x="42" y="87"/>
                  <a:pt x="35" y="76"/>
                  <a:pt x="35" y="64"/>
                </a:cubicBezTo>
                <a:close/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5"/>
                  <a:pt x="23" y="122"/>
                  <a:pt x="53" y="127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30" y="109"/>
                  <a:pt x="13" y="88"/>
                  <a:pt x="13" y="64"/>
                </a:cubicBezTo>
                <a:cubicBezTo>
                  <a:pt x="13" y="36"/>
                  <a:pt x="36" y="13"/>
                  <a:pt x="64" y="13"/>
                </a:cubicBezTo>
                <a:cubicBezTo>
                  <a:pt x="92" y="13"/>
                  <a:pt x="115" y="36"/>
                  <a:pt x="115" y="64"/>
                </a:cubicBezTo>
                <a:cubicBezTo>
                  <a:pt x="115" y="88"/>
                  <a:pt x="98" y="109"/>
                  <a:pt x="75" y="114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105" y="122"/>
                  <a:pt x="128" y="95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85" y="64"/>
                </a:moveTo>
                <a:cubicBezTo>
                  <a:pt x="85" y="53"/>
                  <a:pt x="76" y="43"/>
                  <a:pt x="64" y="43"/>
                </a:cubicBezTo>
                <a:cubicBezTo>
                  <a:pt x="53" y="43"/>
                  <a:pt x="43" y="53"/>
                  <a:pt x="43" y="64"/>
                </a:cubicBezTo>
                <a:cubicBezTo>
                  <a:pt x="43" y="72"/>
                  <a:pt x="47" y="78"/>
                  <a:pt x="53" y="82"/>
                </a:cubicBezTo>
                <a:cubicBezTo>
                  <a:pt x="54" y="82"/>
                  <a:pt x="55" y="83"/>
                  <a:pt x="55" y="83"/>
                </a:cubicBezTo>
                <a:cubicBezTo>
                  <a:pt x="56" y="83"/>
                  <a:pt x="57" y="84"/>
                  <a:pt x="58" y="84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106"/>
                  <a:pt x="58" y="106"/>
                  <a:pt x="58" y="106"/>
                </a:cubicBezTo>
                <a:cubicBezTo>
                  <a:pt x="58" y="115"/>
                  <a:pt x="58" y="115"/>
                  <a:pt x="58" y="115"/>
                </a:cubicBezTo>
                <a:cubicBezTo>
                  <a:pt x="58" y="127"/>
                  <a:pt x="58" y="127"/>
                  <a:pt x="58" y="127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84"/>
                  <a:pt x="71" y="84"/>
                  <a:pt x="71" y="84"/>
                </a:cubicBezTo>
                <a:cubicBezTo>
                  <a:pt x="71" y="84"/>
                  <a:pt x="72" y="83"/>
                  <a:pt x="73" y="83"/>
                </a:cubicBezTo>
                <a:cubicBezTo>
                  <a:pt x="73" y="83"/>
                  <a:pt x="74" y="82"/>
                  <a:pt x="75" y="82"/>
                </a:cubicBezTo>
                <a:cubicBezTo>
                  <a:pt x="81" y="78"/>
                  <a:pt x="85" y="72"/>
                  <a:pt x="85" y="64"/>
                </a:cubicBezTo>
                <a:close/>
                <a:moveTo>
                  <a:pt x="71" y="69"/>
                </a:moveTo>
                <a:cubicBezTo>
                  <a:pt x="69" y="71"/>
                  <a:pt x="67" y="72"/>
                  <a:pt x="64" y="72"/>
                </a:cubicBezTo>
                <a:cubicBezTo>
                  <a:pt x="61" y="72"/>
                  <a:pt x="59" y="71"/>
                  <a:pt x="58" y="69"/>
                </a:cubicBezTo>
                <a:cubicBezTo>
                  <a:pt x="57" y="67"/>
                  <a:pt x="56" y="66"/>
                  <a:pt x="56" y="64"/>
                </a:cubicBezTo>
                <a:cubicBezTo>
                  <a:pt x="56" y="63"/>
                  <a:pt x="56" y="63"/>
                  <a:pt x="56" y="62"/>
                </a:cubicBezTo>
                <a:cubicBezTo>
                  <a:pt x="57" y="61"/>
                  <a:pt x="57" y="60"/>
                  <a:pt x="57" y="60"/>
                </a:cubicBezTo>
                <a:cubicBezTo>
                  <a:pt x="59" y="57"/>
                  <a:pt x="61" y="56"/>
                  <a:pt x="64" y="56"/>
                </a:cubicBezTo>
                <a:cubicBezTo>
                  <a:pt x="67" y="56"/>
                  <a:pt x="69" y="57"/>
                  <a:pt x="71" y="60"/>
                </a:cubicBezTo>
                <a:cubicBezTo>
                  <a:pt x="71" y="60"/>
                  <a:pt x="72" y="61"/>
                  <a:pt x="72" y="62"/>
                </a:cubicBezTo>
                <a:cubicBezTo>
                  <a:pt x="72" y="63"/>
                  <a:pt x="72" y="63"/>
                  <a:pt x="72" y="64"/>
                </a:cubicBezTo>
                <a:cubicBezTo>
                  <a:pt x="72" y="66"/>
                  <a:pt x="72" y="67"/>
                  <a:pt x="71" y="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157">
            <a:extLst>
              <a:ext uri="{FF2B5EF4-FFF2-40B4-BE49-F238E27FC236}">
                <a16:creationId xmlns:a16="http://schemas.microsoft.com/office/drawing/2014/main" id="{310E8827-02E6-4316-9D66-2B4C25B50BC2}"/>
              </a:ext>
            </a:extLst>
          </p:cNvPr>
          <p:cNvSpPr>
            <a:spLocks noEditPoints="1"/>
          </p:cNvSpPr>
          <p:nvPr/>
        </p:nvSpPr>
        <p:spPr bwMode="auto">
          <a:xfrm>
            <a:off x="4032251" y="5227638"/>
            <a:ext cx="263525" cy="254000"/>
          </a:xfrm>
          <a:custGeom>
            <a:avLst/>
            <a:gdLst>
              <a:gd name="T0" fmla="*/ 126 w 166"/>
              <a:gd name="T1" fmla="*/ 98 h 160"/>
              <a:gd name="T2" fmla="*/ 116 w 166"/>
              <a:gd name="T3" fmla="*/ 110 h 160"/>
              <a:gd name="T4" fmla="*/ 104 w 166"/>
              <a:gd name="T5" fmla="*/ 120 h 160"/>
              <a:gd name="T6" fmla="*/ 144 w 166"/>
              <a:gd name="T7" fmla="*/ 160 h 160"/>
              <a:gd name="T8" fmla="*/ 166 w 166"/>
              <a:gd name="T9" fmla="*/ 138 h 160"/>
              <a:gd name="T10" fmla="*/ 126 w 166"/>
              <a:gd name="T11" fmla="*/ 98 h 160"/>
              <a:gd name="T12" fmla="*/ 122 w 166"/>
              <a:gd name="T13" fmla="*/ 95 h 160"/>
              <a:gd name="T14" fmla="*/ 113 w 166"/>
              <a:gd name="T15" fmla="*/ 19 h 160"/>
              <a:gd name="T16" fmla="*/ 69 w 166"/>
              <a:gd name="T17" fmla="*/ 0 h 160"/>
              <a:gd name="T18" fmla="*/ 24 w 166"/>
              <a:gd name="T19" fmla="*/ 19 h 160"/>
              <a:gd name="T20" fmla="*/ 24 w 166"/>
              <a:gd name="T21" fmla="*/ 107 h 160"/>
              <a:gd name="T22" fmla="*/ 69 w 166"/>
              <a:gd name="T23" fmla="*/ 125 h 160"/>
              <a:gd name="T24" fmla="*/ 100 w 166"/>
              <a:gd name="T25" fmla="*/ 117 h 160"/>
              <a:gd name="T26" fmla="*/ 113 w 166"/>
              <a:gd name="T27" fmla="*/ 107 h 160"/>
              <a:gd name="T28" fmla="*/ 122 w 166"/>
              <a:gd name="T29" fmla="*/ 95 h 160"/>
              <a:gd name="T30" fmla="*/ 107 w 166"/>
              <a:gd name="T31" fmla="*/ 88 h 160"/>
              <a:gd name="T32" fmla="*/ 111 w 166"/>
              <a:gd name="T33" fmla="*/ 83 h 160"/>
              <a:gd name="T34" fmla="*/ 94 w 166"/>
              <a:gd name="T35" fmla="*/ 25 h 160"/>
              <a:gd name="T36" fmla="*/ 60 w 166"/>
              <a:gd name="T37" fmla="*/ 19 h 160"/>
              <a:gd name="T38" fmla="*/ 31 w 166"/>
              <a:gd name="T39" fmla="*/ 38 h 160"/>
              <a:gd name="T40" fmla="*/ 30 w 166"/>
              <a:gd name="T41" fmla="*/ 38 h 160"/>
              <a:gd name="T42" fmla="*/ 29 w 166"/>
              <a:gd name="T43" fmla="*/ 37 h 160"/>
              <a:gd name="T44" fmla="*/ 27 w 166"/>
              <a:gd name="T45" fmla="*/ 36 h 160"/>
              <a:gd name="T46" fmla="*/ 59 w 166"/>
              <a:gd name="T47" fmla="*/ 14 h 160"/>
              <a:gd name="T48" fmla="*/ 97 w 166"/>
              <a:gd name="T49" fmla="*/ 22 h 160"/>
              <a:gd name="T50" fmla="*/ 114 w 166"/>
              <a:gd name="T51" fmla="*/ 86 h 160"/>
              <a:gd name="T52" fmla="*/ 111 w 166"/>
              <a:gd name="T53" fmla="*/ 91 h 160"/>
              <a:gd name="T54" fmla="*/ 107 w 166"/>
              <a:gd name="T55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6" h="160">
                <a:moveTo>
                  <a:pt x="126" y="98"/>
                </a:moveTo>
                <a:cubicBezTo>
                  <a:pt x="123" y="102"/>
                  <a:pt x="120" y="107"/>
                  <a:pt x="116" y="110"/>
                </a:cubicBezTo>
                <a:cubicBezTo>
                  <a:pt x="112" y="114"/>
                  <a:pt x="108" y="117"/>
                  <a:pt x="104" y="12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66" y="138"/>
                  <a:pt x="166" y="138"/>
                  <a:pt x="166" y="138"/>
                </a:cubicBezTo>
                <a:lnTo>
                  <a:pt x="126" y="98"/>
                </a:lnTo>
                <a:close/>
                <a:moveTo>
                  <a:pt x="122" y="95"/>
                </a:moveTo>
                <a:cubicBezTo>
                  <a:pt x="137" y="71"/>
                  <a:pt x="133" y="39"/>
                  <a:pt x="113" y="19"/>
                </a:cubicBezTo>
                <a:cubicBezTo>
                  <a:pt x="101" y="6"/>
                  <a:pt x="85" y="0"/>
                  <a:pt x="69" y="0"/>
                </a:cubicBezTo>
                <a:cubicBezTo>
                  <a:pt x="53" y="0"/>
                  <a:pt x="36" y="6"/>
                  <a:pt x="24" y="19"/>
                </a:cubicBezTo>
                <a:cubicBezTo>
                  <a:pt x="0" y="43"/>
                  <a:pt x="0" y="83"/>
                  <a:pt x="24" y="107"/>
                </a:cubicBezTo>
                <a:cubicBezTo>
                  <a:pt x="36" y="119"/>
                  <a:pt x="53" y="125"/>
                  <a:pt x="69" y="125"/>
                </a:cubicBezTo>
                <a:cubicBezTo>
                  <a:pt x="80" y="125"/>
                  <a:pt x="90" y="123"/>
                  <a:pt x="100" y="117"/>
                </a:cubicBezTo>
                <a:cubicBezTo>
                  <a:pt x="105" y="114"/>
                  <a:pt x="109" y="111"/>
                  <a:pt x="113" y="107"/>
                </a:cubicBezTo>
                <a:cubicBezTo>
                  <a:pt x="117" y="103"/>
                  <a:pt x="120" y="99"/>
                  <a:pt x="122" y="95"/>
                </a:cubicBezTo>
                <a:close/>
                <a:moveTo>
                  <a:pt x="107" y="88"/>
                </a:moveTo>
                <a:cubicBezTo>
                  <a:pt x="109" y="87"/>
                  <a:pt x="110" y="85"/>
                  <a:pt x="111" y="83"/>
                </a:cubicBezTo>
                <a:cubicBezTo>
                  <a:pt x="120" y="63"/>
                  <a:pt x="114" y="38"/>
                  <a:pt x="94" y="25"/>
                </a:cubicBezTo>
                <a:cubicBezTo>
                  <a:pt x="84" y="19"/>
                  <a:pt x="72" y="16"/>
                  <a:pt x="60" y="19"/>
                </a:cubicBezTo>
                <a:cubicBezTo>
                  <a:pt x="48" y="21"/>
                  <a:pt x="38" y="28"/>
                  <a:pt x="31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7"/>
                  <a:pt x="29" y="37"/>
                  <a:pt x="29" y="37"/>
                </a:cubicBezTo>
                <a:cubicBezTo>
                  <a:pt x="27" y="36"/>
                  <a:pt x="27" y="36"/>
                  <a:pt x="27" y="36"/>
                </a:cubicBezTo>
                <a:cubicBezTo>
                  <a:pt x="35" y="25"/>
                  <a:pt x="46" y="17"/>
                  <a:pt x="59" y="14"/>
                </a:cubicBezTo>
                <a:cubicBezTo>
                  <a:pt x="72" y="12"/>
                  <a:pt x="86" y="14"/>
                  <a:pt x="97" y="22"/>
                </a:cubicBezTo>
                <a:cubicBezTo>
                  <a:pt x="118" y="36"/>
                  <a:pt x="126" y="64"/>
                  <a:pt x="114" y="86"/>
                </a:cubicBezTo>
                <a:cubicBezTo>
                  <a:pt x="113" y="88"/>
                  <a:pt x="112" y="89"/>
                  <a:pt x="111" y="91"/>
                </a:cubicBezTo>
                <a:lnTo>
                  <a:pt x="107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158">
            <a:extLst>
              <a:ext uri="{FF2B5EF4-FFF2-40B4-BE49-F238E27FC236}">
                <a16:creationId xmlns:a16="http://schemas.microsoft.com/office/drawing/2014/main" id="{8A63A73E-79AF-478A-8758-10DA2CBF3DE7}"/>
              </a:ext>
            </a:extLst>
          </p:cNvPr>
          <p:cNvSpPr>
            <a:spLocks noEditPoints="1"/>
          </p:cNvSpPr>
          <p:nvPr/>
        </p:nvSpPr>
        <p:spPr bwMode="auto">
          <a:xfrm>
            <a:off x="5157788" y="5227638"/>
            <a:ext cx="223838" cy="254000"/>
          </a:xfrm>
          <a:custGeom>
            <a:avLst/>
            <a:gdLst>
              <a:gd name="T0" fmla="*/ 41 w 141"/>
              <a:gd name="T1" fmla="*/ 33 h 160"/>
              <a:gd name="T2" fmla="*/ 57 w 141"/>
              <a:gd name="T3" fmla="*/ 16 h 160"/>
              <a:gd name="T4" fmla="*/ 41 w 141"/>
              <a:gd name="T5" fmla="*/ 0 h 160"/>
              <a:gd name="T6" fmla="*/ 25 w 141"/>
              <a:gd name="T7" fmla="*/ 16 h 160"/>
              <a:gd name="T8" fmla="*/ 41 w 141"/>
              <a:gd name="T9" fmla="*/ 33 h 160"/>
              <a:gd name="T10" fmla="*/ 81 w 141"/>
              <a:gd name="T11" fmla="*/ 78 h 160"/>
              <a:gd name="T12" fmla="*/ 81 w 141"/>
              <a:gd name="T13" fmla="*/ 39 h 160"/>
              <a:gd name="T14" fmla="*/ 0 w 141"/>
              <a:gd name="T15" fmla="*/ 39 h 160"/>
              <a:gd name="T16" fmla="*/ 0 w 141"/>
              <a:gd name="T17" fmla="*/ 97 h 160"/>
              <a:gd name="T18" fmla="*/ 14 w 141"/>
              <a:gd name="T19" fmla="*/ 97 h 160"/>
              <a:gd name="T20" fmla="*/ 14 w 141"/>
              <a:gd name="T21" fmla="*/ 61 h 160"/>
              <a:gd name="T22" fmla="*/ 19 w 141"/>
              <a:gd name="T23" fmla="*/ 61 h 160"/>
              <a:gd name="T24" fmla="*/ 19 w 141"/>
              <a:gd name="T25" fmla="*/ 101 h 160"/>
              <a:gd name="T26" fmla="*/ 19 w 141"/>
              <a:gd name="T27" fmla="*/ 101 h 160"/>
              <a:gd name="T28" fmla="*/ 19 w 141"/>
              <a:gd name="T29" fmla="*/ 160 h 160"/>
              <a:gd name="T30" fmla="*/ 38 w 141"/>
              <a:gd name="T31" fmla="*/ 160 h 160"/>
              <a:gd name="T32" fmla="*/ 38 w 141"/>
              <a:gd name="T33" fmla="*/ 97 h 160"/>
              <a:gd name="T34" fmla="*/ 44 w 141"/>
              <a:gd name="T35" fmla="*/ 97 h 160"/>
              <a:gd name="T36" fmla="*/ 44 w 141"/>
              <a:gd name="T37" fmla="*/ 160 h 160"/>
              <a:gd name="T38" fmla="*/ 63 w 141"/>
              <a:gd name="T39" fmla="*/ 160 h 160"/>
              <a:gd name="T40" fmla="*/ 63 w 141"/>
              <a:gd name="T41" fmla="*/ 97 h 160"/>
              <a:gd name="T42" fmla="*/ 63 w 141"/>
              <a:gd name="T43" fmla="*/ 97 h 160"/>
              <a:gd name="T44" fmla="*/ 63 w 141"/>
              <a:gd name="T45" fmla="*/ 61 h 160"/>
              <a:gd name="T46" fmla="*/ 68 w 141"/>
              <a:gd name="T47" fmla="*/ 61 h 160"/>
              <a:gd name="T48" fmla="*/ 68 w 141"/>
              <a:gd name="T49" fmla="*/ 86 h 160"/>
              <a:gd name="T50" fmla="*/ 84 w 141"/>
              <a:gd name="T51" fmla="*/ 99 h 160"/>
              <a:gd name="T52" fmla="*/ 93 w 141"/>
              <a:gd name="T53" fmla="*/ 90 h 160"/>
              <a:gd name="T54" fmla="*/ 81 w 141"/>
              <a:gd name="T55" fmla="*/ 78 h 160"/>
              <a:gd name="T56" fmla="*/ 93 w 141"/>
              <a:gd name="T57" fmla="*/ 160 h 160"/>
              <a:gd name="T58" fmla="*/ 137 w 141"/>
              <a:gd name="T59" fmla="*/ 160 h 160"/>
              <a:gd name="T60" fmla="*/ 137 w 141"/>
              <a:gd name="T61" fmla="*/ 111 h 160"/>
              <a:gd name="T62" fmla="*/ 93 w 141"/>
              <a:gd name="T63" fmla="*/ 111 h 160"/>
              <a:gd name="T64" fmla="*/ 93 w 141"/>
              <a:gd name="T65" fmla="*/ 160 h 160"/>
              <a:gd name="T66" fmla="*/ 124 w 141"/>
              <a:gd name="T67" fmla="*/ 118 h 160"/>
              <a:gd name="T68" fmla="*/ 128 w 141"/>
              <a:gd name="T69" fmla="*/ 118 h 160"/>
              <a:gd name="T70" fmla="*/ 128 w 141"/>
              <a:gd name="T71" fmla="*/ 154 h 160"/>
              <a:gd name="T72" fmla="*/ 124 w 141"/>
              <a:gd name="T73" fmla="*/ 154 h 160"/>
              <a:gd name="T74" fmla="*/ 124 w 141"/>
              <a:gd name="T75" fmla="*/ 118 h 160"/>
              <a:gd name="T76" fmla="*/ 113 w 141"/>
              <a:gd name="T77" fmla="*/ 118 h 160"/>
              <a:gd name="T78" fmla="*/ 117 w 141"/>
              <a:gd name="T79" fmla="*/ 118 h 160"/>
              <a:gd name="T80" fmla="*/ 117 w 141"/>
              <a:gd name="T81" fmla="*/ 154 h 160"/>
              <a:gd name="T82" fmla="*/ 113 w 141"/>
              <a:gd name="T83" fmla="*/ 154 h 160"/>
              <a:gd name="T84" fmla="*/ 113 w 141"/>
              <a:gd name="T85" fmla="*/ 118 h 160"/>
              <a:gd name="T86" fmla="*/ 101 w 141"/>
              <a:gd name="T87" fmla="*/ 118 h 160"/>
              <a:gd name="T88" fmla="*/ 105 w 141"/>
              <a:gd name="T89" fmla="*/ 118 h 160"/>
              <a:gd name="T90" fmla="*/ 105 w 141"/>
              <a:gd name="T91" fmla="*/ 154 h 160"/>
              <a:gd name="T92" fmla="*/ 101 w 141"/>
              <a:gd name="T93" fmla="*/ 154 h 160"/>
              <a:gd name="T94" fmla="*/ 101 w 141"/>
              <a:gd name="T95" fmla="*/ 118 h 160"/>
              <a:gd name="T96" fmla="*/ 132 w 141"/>
              <a:gd name="T97" fmla="*/ 95 h 160"/>
              <a:gd name="T98" fmla="*/ 137 w 141"/>
              <a:gd name="T99" fmla="*/ 87 h 160"/>
              <a:gd name="T100" fmla="*/ 118 w 141"/>
              <a:gd name="T101" fmla="*/ 76 h 160"/>
              <a:gd name="T102" fmla="*/ 113 w 141"/>
              <a:gd name="T103" fmla="*/ 84 h 160"/>
              <a:gd name="T104" fmla="*/ 103 w 141"/>
              <a:gd name="T105" fmla="*/ 78 h 160"/>
              <a:gd name="T106" fmla="*/ 99 w 141"/>
              <a:gd name="T107" fmla="*/ 86 h 160"/>
              <a:gd name="T108" fmla="*/ 137 w 141"/>
              <a:gd name="T109" fmla="*/ 108 h 160"/>
              <a:gd name="T110" fmla="*/ 141 w 141"/>
              <a:gd name="T111" fmla="*/ 100 h 160"/>
              <a:gd name="T112" fmla="*/ 132 w 141"/>
              <a:gd name="T113" fmla="*/ 95 h 160"/>
              <a:gd name="T114" fmla="*/ 128 w 141"/>
              <a:gd name="T115" fmla="*/ 93 h 160"/>
              <a:gd name="T116" fmla="*/ 117 w 141"/>
              <a:gd name="T117" fmla="*/ 86 h 160"/>
              <a:gd name="T118" fmla="*/ 119 w 141"/>
              <a:gd name="T119" fmla="*/ 82 h 160"/>
              <a:gd name="T120" fmla="*/ 131 w 141"/>
              <a:gd name="T121" fmla="*/ 88 h 160"/>
              <a:gd name="T122" fmla="*/ 128 w 141"/>
              <a:gd name="T123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1" h="160">
                <a:moveTo>
                  <a:pt x="41" y="33"/>
                </a:moveTo>
                <a:cubicBezTo>
                  <a:pt x="50" y="33"/>
                  <a:pt x="57" y="25"/>
                  <a:pt x="57" y="16"/>
                </a:cubicBezTo>
                <a:cubicBezTo>
                  <a:pt x="57" y="7"/>
                  <a:pt x="50" y="0"/>
                  <a:pt x="41" y="0"/>
                </a:cubicBezTo>
                <a:cubicBezTo>
                  <a:pt x="32" y="0"/>
                  <a:pt x="25" y="7"/>
                  <a:pt x="25" y="16"/>
                </a:cubicBezTo>
                <a:cubicBezTo>
                  <a:pt x="25" y="25"/>
                  <a:pt x="32" y="33"/>
                  <a:pt x="41" y="33"/>
                </a:cubicBezTo>
                <a:close/>
                <a:moveTo>
                  <a:pt x="81" y="78"/>
                </a:moveTo>
                <a:cubicBezTo>
                  <a:pt x="81" y="39"/>
                  <a:pt x="81" y="39"/>
                  <a:pt x="81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97"/>
                  <a:pt x="0" y="97"/>
                  <a:pt x="0" y="97"/>
                </a:cubicBezTo>
                <a:cubicBezTo>
                  <a:pt x="14" y="97"/>
                  <a:pt x="14" y="97"/>
                  <a:pt x="14" y="97"/>
                </a:cubicBezTo>
                <a:cubicBezTo>
                  <a:pt x="14" y="61"/>
                  <a:pt x="14" y="61"/>
                  <a:pt x="14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97"/>
                  <a:pt x="38" y="97"/>
                  <a:pt x="38" y="97"/>
                </a:cubicBezTo>
                <a:cubicBezTo>
                  <a:pt x="44" y="97"/>
                  <a:pt x="44" y="97"/>
                  <a:pt x="44" y="97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63" y="160"/>
                  <a:pt x="63" y="160"/>
                  <a:pt x="63" y="160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61"/>
                  <a:pt x="63" y="61"/>
                  <a:pt x="63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86"/>
                  <a:pt x="68" y="86"/>
                  <a:pt x="68" y="86"/>
                </a:cubicBezTo>
                <a:cubicBezTo>
                  <a:pt x="84" y="99"/>
                  <a:pt x="84" y="99"/>
                  <a:pt x="84" y="99"/>
                </a:cubicBezTo>
                <a:cubicBezTo>
                  <a:pt x="93" y="90"/>
                  <a:pt x="93" y="90"/>
                  <a:pt x="93" y="90"/>
                </a:cubicBezTo>
                <a:lnTo>
                  <a:pt x="81" y="78"/>
                </a:lnTo>
                <a:close/>
                <a:moveTo>
                  <a:pt x="93" y="160"/>
                </a:moveTo>
                <a:cubicBezTo>
                  <a:pt x="137" y="160"/>
                  <a:pt x="137" y="160"/>
                  <a:pt x="137" y="160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93" y="111"/>
                  <a:pt x="93" y="111"/>
                  <a:pt x="93" y="111"/>
                </a:cubicBezTo>
                <a:lnTo>
                  <a:pt x="93" y="160"/>
                </a:lnTo>
                <a:close/>
                <a:moveTo>
                  <a:pt x="124" y="118"/>
                </a:moveTo>
                <a:cubicBezTo>
                  <a:pt x="128" y="118"/>
                  <a:pt x="128" y="118"/>
                  <a:pt x="128" y="118"/>
                </a:cubicBezTo>
                <a:cubicBezTo>
                  <a:pt x="128" y="154"/>
                  <a:pt x="128" y="154"/>
                  <a:pt x="128" y="154"/>
                </a:cubicBezTo>
                <a:cubicBezTo>
                  <a:pt x="124" y="154"/>
                  <a:pt x="124" y="154"/>
                  <a:pt x="124" y="154"/>
                </a:cubicBezTo>
                <a:lnTo>
                  <a:pt x="124" y="118"/>
                </a:lnTo>
                <a:close/>
                <a:moveTo>
                  <a:pt x="113" y="118"/>
                </a:moveTo>
                <a:cubicBezTo>
                  <a:pt x="117" y="118"/>
                  <a:pt x="117" y="118"/>
                  <a:pt x="117" y="118"/>
                </a:cubicBezTo>
                <a:cubicBezTo>
                  <a:pt x="117" y="154"/>
                  <a:pt x="117" y="154"/>
                  <a:pt x="117" y="154"/>
                </a:cubicBezTo>
                <a:cubicBezTo>
                  <a:pt x="113" y="154"/>
                  <a:pt x="113" y="154"/>
                  <a:pt x="113" y="154"/>
                </a:cubicBezTo>
                <a:lnTo>
                  <a:pt x="113" y="118"/>
                </a:lnTo>
                <a:close/>
                <a:moveTo>
                  <a:pt x="101" y="118"/>
                </a:moveTo>
                <a:cubicBezTo>
                  <a:pt x="105" y="118"/>
                  <a:pt x="105" y="118"/>
                  <a:pt x="105" y="118"/>
                </a:cubicBezTo>
                <a:cubicBezTo>
                  <a:pt x="105" y="154"/>
                  <a:pt x="105" y="154"/>
                  <a:pt x="105" y="154"/>
                </a:cubicBezTo>
                <a:cubicBezTo>
                  <a:pt x="101" y="154"/>
                  <a:pt x="101" y="154"/>
                  <a:pt x="101" y="154"/>
                </a:cubicBezTo>
                <a:lnTo>
                  <a:pt x="101" y="118"/>
                </a:lnTo>
                <a:close/>
                <a:moveTo>
                  <a:pt x="132" y="95"/>
                </a:moveTo>
                <a:cubicBezTo>
                  <a:pt x="137" y="87"/>
                  <a:pt x="137" y="87"/>
                  <a:pt x="137" y="87"/>
                </a:cubicBezTo>
                <a:cubicBezTo>
                  <a:pt x="118" y="76"/>
                  <a:pt x="118" y="76"/>
                  <a:pt x="118" y="7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03" y="78"/>
                  <a:pt x="103" y="78"/>
                  <a:pt x="103" y="78"/>
                </a:cubicBezTo>
                <a:cubicBezTo>
                  <a:pt x="99" y="86"/>
                  <a:pt x="99" y="86"/>
                  <a:pt x="99" y="86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41" y="100"/>
                  <a:pt x="141" y="100"/>
                  <a:pt x="141" y="100"/>
                </a:cubicBezTo>
                <a:lnTo>
                  <a:pt x="132" y="95"/>
                </a:lnTo>
                <a:close/>
                <a:moveTo>
                  <a:pt x="128" y="93"/>
                </a:moveTo>
                <a:cubicBezTo>
                  <a:pt x="117" y="86"/>
                  <a:pt x="117" y="86"/>
                  <a:pt x="117" y="86"/>
                </a:cubicBezTo>
                <a:cubicBezTo>
                  <a:pt x="119" y="82"/>
                  <a:pt x="119" y="82"/>
                  <a:pt x="119" y="82"/>
                </a:cubicBezTo>
                <a:cubicBezTo>
                  <a:pt x="131" y="88"/>
                  <a:pt x="131" y="88"/>
                  <a:pt x="131" y="88"/>
                </a:cubicBezTo>
                <a:lnTo>
                  <a:pt x="128" y="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159">
            <a:extLst>
              <a:ext uri="{FF2B5EF4-FFF2-40B4-BE49-F238E27FC236}">
                <a16:creationId xmlns:a16="http://schemas.microsoft.com/office/drawing/2014/main" id="{CCC00813-7061-4060-BDD9-3469D0468099}"/>
              </a:ext>
            </a:extLst>
          </p:cNvPr>
          <p:cNvSpPr>
            <a:spLocks noEditPoints="1"/>
          </p:cNvSpPr>
          <p:nvPr/>
        </p:nvSpPr>
        <p:spPr bwMode="auto">
          <a:xfrm>
            <a:off x="5729288" y="5227638"/>
            <a:ext cx="182563" cy="254000"/>
          </a:xfrm>
          <a:custGeom>
            <a:avLst/>
            <a:gdLst>
              <a:gd name="T0" fmla="*/ 115 w 115"/>
              <a:gd name="T1" fmla="*/ 0 h 160"/>
              <a:gd name="T2" fmla="*/ 0 w 115"/>
              <a:gd name="T3" fmla="*/ 0 h 160"/>
              <a:gd name="T4" fmla="*/ 0 w 115"/>
              <a:gd name="T5" fmla="*/ 24 h 160"/>
              <a:gd name="T6" fmla="*/ 115 w 115"/>
              <a:gd name="T7" fmla="*/ 24 h 160"/>
              <a:gd name="T8" fmla="*/ 115 w 115"/>
              <a:gd name="T9" fmla="*/ 0 h 160"/>
              <a:gd name="T10" fmla="*/ 0 w 115"/>
              <a:gd name="T11" fmla="*/ 31 h 160"/>
              <a:gd name="T12" fmla="*/ 0 w 115"/>
              <a:gd name="T13" fmla="*/ 160 h 160"/>
              <a:gd name="T14" fmla="*/ 115 w 115"/>
              <a:gd name="T15" fmla="*/ 160 h 160"/>
              <a:gd name="T16" fmla="*/ 115 w 115"/>
              <a:gd name="T17" fmla="*/ 31 h 160"/>
              <a:gd name="T18" fmla="*/ 0 w 115"/>
              <a:gd name="T19" fmla="*/ 31 h 160"/>
              <a:gd name="T20" fmla="*/ 32 w 115"/>
              <a:gd name="T21" fmla="*/ 143 h 160"/>
              <a:gd name="T22" fmla="*/ 23 w 115"/>
              <a:gd name="T23" fmla="*/ 143 h 160"/>
              <a:gd name="T24" fmla="*/ 23 w 115"/>
              <a:gd name="T25" fmla="*/ 49 h 160"/>
              <a:gd name="T26" fmla="*/ 32 w 115"/>
              <a:gd name="T27" fmla="*/ 49 h 160"/>
              <a:gd name="T28" fmla="*/ 32 w 115"/>
              <a:gd name="T29" fmla="*/ 143 h 160"/>
              <a:gd name="T30" fmla="*/ 62 w 115"/>
              <a:gd name="T31" fmla="*/ 143 h 160"/>
              <a:gd name="T32" fmla="*/ 53 w 115"/>
              <a:gd name="T33" fmla="*/ 143 h 160"/>
              <a:gd name="T34" fmla="*/ 53 w 115"/>
              <a:gd name="T35" fmla="*/ 49 h 160"/>
              <a:gd name="T36" fmla="*/ 62 w 115"/>
              <a:gd name="T37" fmla="*/ 49 h 160"/>
              <a:gd name="T38" fmla="*/ 62 w 115"/>
              <a:gd name="T39" fmla="*/ 143 h 160"/>
              <a:gd name="T40" fmla="*/ 92 w 115"/>
              <a:gd name="T41" fmla="*/ 143 h 160"/>
              <a:gd name="T42" fmla="*/ 83 w 115"/>
              <a:gd name="T43" fmla="*/ 143 h 160"/>
              <a:gd name="T44" fmla="*/ 83 w 115"/>
              <a:gd name="T45" fmla="*/ 49 h 160"/>
              <a:gd name="T46" fmla="*/ 92 w 115"/>
              <a:gd name="T47" fmla="*/ 49 h 160"/>
              <a:gd name="T48" fmla="*/ 92 w 115"/>
              <a:gd name="T49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5" h="160">
                <a:moveTo>
                  <a:pt x="115" y="0"/>
                </a:moveTo>
                <a:lnTo>
                  <a:pt x="0" y="0"/>
                </a:lnTo>
                <a:lnTo>
                  <a:pt x="0" y="24"/>
                </a:lnTo>
                <a:lnTo>
                  <a:pt x="115" y="24"/>
                </a:lnTo>
                <a:lnTo>
                  <a:pt x="115" y="0"/>
                </a:lnTo>
                <a:close/>
                <a:moveTo>
                  <a:pt x="0" y="31"/>
                </a:moveTo>
                <a:lnTo>
                  <a:pt x="0" y="160"/>
                </a:lnTo>
                <a:lnTo>
                  <a:pt x="115" y="160"/>
                </a:lnTo>
                <a:lnTo>
                  <a:pt x="115" y="31"/>
                </a:lnTo>
                <a:lnTo>
                  <a:pt x="0" y="31"/>
                </a:lnTo>
                <a:close/>
                <a:moveTo>
                  <a:pt x="32" y="143"/>
                </a:moveTo>
                <a:lnTo>
                  <a:pt x="23" y="143"/>
                </a:lnTo>
                <a:lnTo>
                  <a:pt x="23" y="49"/>
                </a:lnTo>
                <a:lnTo>
                  <a:pt x="32" y="49"/>
                </a:lnTo>
                <a:lnTo>
                  <a:pt x="32" y="143"/>
                </a:lnTo>
                <a:close/>
                <a:moveTo>
                  <a:pt x="62" y="143"/>
                </a:moveTo>
                <a:lnTo>
                  <a:pt x="53" y="143"/>
                </a:lnTo>
                <a:lnTo>
                  <a:pt x="53" y="49"/>
                </a:lnTo>
                <a:lnTo>
                  <a:pt x="62" y="49"/>
                </a:lnTo>
                <a:lnTo>
                  <a:pt x="62" y="143"/>
                </a:lnTo>
                <a:close/>
                <a:moveTo>
                  <a:pt x="92" y="143"/>
                </a:moveTo>
                <a:lnTo>
                  <a:pt x="83" y="143"/>
                </a:lnTo>
                <a:lnTo>
                  <a:pt x="83" y="49"/>
                </a:lnTo>
                <a:lnTo>
                  <a:pt x="92" y="49"/>
                </a:lnTo>
                <a:lnTo>
                  <a:pt x="92" y="1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160">
            <a:extLst>
              <a:ext uri="{FF2B5EF4-FFF2-40B4-BE49-F238E27FC236}">
                <a16:creationId xmlns:a16="http://schemas.microsoft.com/office/drawing/2014/main" id="{8AEDE83B-C432-4150-9504-C3C6E925A6D6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5262563"/>
            <a:ext cx="254000" cy="185738"/>
          </a:xfrm>
          <a:custGeom>
            <a:avLst/>
            <a:gdLst>
              <a:gd name="T0" fmla="*/ 93 w 160"/>
              <a:gd name="T1" fmla="*/ 12 h 117"/>
              <a:gd name="T2" fmla="*/ 98 w 160"/>
              <a:gd name="T3" fmla="*/ 11 h 117"/>
              <a:gd name="T4" fmla="*/ 105 w 160"/>
              <a:gd name="T5" fmla="*/ 9 h 117"/>
              <a:gd name="T6" fmla="*/ 105 w 160"/>
              <a:gd name="T7" fmla="*/ 0 h 117"/>
              <a:gd name="T8" fmla="*/ 0 w 160"/>
              <a:gd name="T9" fmla="*/ 0 h 117"/>
              <a:gd name="T10" fmla="*/ 0 w 160"/>
              <a:gd name="T11" fmla="*/ 117 h 117"/>
              <a:gd name="T12" fmla="*/ 105 w 160"/>
              <a:gd name="T13" fmla="*/ 117 h 117"/>
              <a:gd name="T14" fmla="*/ 105 w 160"/>
              <a:gd name="T15" fmla="*/ 57 h 117"/>
              <a:gd name="T16" fmla="*/ 95 w 160"/>
              <a:gd name="T17" fmla="*/ 17 h 117"/>
              <a:gd name="T18" fmla="*/ 93 w 160"/>
              <a:gd name="T19" fmla="*/ 12 h 117"/>
              <a:gd name="T20" fmla="*/ 30 w 160"/>
              <a:gd name="T21" fmla="*/ 101 h 117"/>
              <a:gd name="T22" fmla="*/ 21 w 160"/>
              <a:gd name="T23" fmla="*/ 101 h 117"/>
              <a:gd name="T24" fmla="*/ 21 w 160"/>
              <a:gd name="T25" fmla="*/ 16 h 117"/>
              <a:gd name="T26" fmla="*/ 30 w 160"/>
              <a:gd name="T27" fmla="*/ 16 h 117"/>
              <a:gd name="T28" fmla="*/ 30 w 160"/>
              <a:gd name="T29" fmla="*/ 101 h 117"/>
              <a:gd name="T30" fmla="*/ 57 w 160"/>
              <a:gd name="T31" fmla="*/ 101 h 117"/>
              <a:gd name="T32" fmla="*/ 49 w 160"/>
              <a:gd name="T33" fmla="*/ 101 h 117"/>
              <a:gd name="T34" fmla="*/ 49 w 160"/>
              <a:gd name="T35" fmla="*/ 16 h 117"/>
              <a:gd name="T36" fmla="*/ 57 w 160"/>
              <a:gd name="T37" fmla="*/ 16 h 117"/>
              <a:gd name="T38" fmla="*/ 57 w 160"/>
              <a:gd name="T39" fmla="*/ 101 h 117"/>
              <a:gd name="T40" fmla="*/ 84 w 160"/>
              <a:gd name="T41" fmla="*/ 101 h 117"/>
              <a:gd name="T42" fmla="*/ 76 w 160"/>
              <a:gd name="T43" fmla="*/ 101 h 117"/>
              <a:gd name="T44" fmla="*/ 76 w 160"/>
              <a:gd name="T45" fmla="*/ 16 h 117"/>
              <a:gd name="T46" fmla="*/ 84 w 160"/>
              <a:gd name="T47" fmla="*/ 16 h 117"/>
              <a:gd name="T48" fmla="*/ 84 w 160"/>
              <a:gd name="T49" fmla="*/ 101 h 117"/>
              <a:gd name="T50" fmla="*/ 142 w 160"/>
              <a:gd name="T51" fmla="*/ 86 h 117"/>
              <a:gd name="T52" fmla="*/ 144 w 160"/>
              <a:gd name="T53" fmla="*/ 85 h 117"/>
              <a:gd name="T54" fmla="*/ 160 w 160"/>
              <a:gd name="T55" fmla="*/ 81 h 117"/>
              <a:gd name="T56" fmla="*/ 147 w 160"/>
              <a:gd name="T57" fmla="*/ 31 h 117"/>
              <a:gd name="T58" fmla="*/ 131 w 160"/>
              <a:gd name="T59" fmla="*/ 35 h 117"/>
              <a:gd name="T60" fmla="*/ 129 w 160"/>
              <a:gd name="T61" fmla="*/ 36 h 117"/>
              <a:gd name="T62" fmla="*/ 127 w 160"/>
              <a:gd name="T63" fmla="*/ 37 h 117"/>
              <a:gd name="T64" fmla="*/ 119 w 160"/>
              <a:gd name="T65" fmla="*/ 10 h 117"/>
              <a:gd name="T66" fmla="*/ 105 w 160"/>
              <a:gd name="T67" fmla="*/ 14 h 117"/>
              <a:gd name="T68" fmla="*/ 99 w 160"/>
              <a:gd name="T69" fmla="*/ 15 h 117"/>
              <a:gd name="T70" fmla="*/ 105 w 160"/>
              <a:gd name="T71" fmla="*/ 41 h 117"/>
              <a:gd name="T72" fmla="*/ 126 w 160"/>
              <a:gd name="T73" fmla="*/ 117 h 117"/>
              <a:gd name="T74" fmla="*/ 146 w 160"/>
              <a:gd name="T75" fmla="*/ 111 h 117"/>
              <a:gd name="T76" fmla="*/ 140 w 160"/>
              <a:gd name="T77" fmla="*/ 86 h 117"/>
              <a:gd name="T78" fmla="*/ 142 w 160"/>
              <a:gd name="T79" fmla="*/ 86 h 117"/>
              <a:gd name="T80" fmla="*/ 138 w 160"/>
              <a:gd name="T81" fmla="*/ 78 h 117"/>
              <a:gd name="T82" fmla="*/ 129 w 160"/>
              <a:gd name="T83" fmla="*/ 45 h 117"/>
              <a:gd name="T84" fmla="*/ 131 w 160"/>
              <a:gd name="T85" fmla="*/ 44 h 117"/>
              <a:gd name="T86" fmla="*/ 133 w 160"/>
              <a:gd name="T87" fmla="*/ 44 h 117"/>
              <a:gd name="T88" fmla="*/ 141 w 160"/>
              <a:gd name="T89" fmla="*/ 42 h 117"/>
              <a:gd name="T90" fmla="*/ 150 w 160"/>
              <a:gd name="T91" fmla="*/ 75 h 117"/>
              <a:gd name="T92" fmla="*/ 142 w 160"/>
              <a:gd name="T93" fmla="*/ 77 h 117"/>
              <a:gd name="T94" fmla="*/ 140 w 160"/>
              <a:gd name="T95" fmla="*/ 78 h 117"/>
              <a:gd name="T96" fmla="*/ 138 w 160"/>
              <a:gd name="T97" fmla="*/ 78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17">
                <a:moveTo>
                  <a:pt x="93" y="12"/>
                </a:moveTo>
                <a:lnTo>
                  <a:pt x="98" y="11"/>
                </a:lnTo>
                <a:lnTo>
                  <a:pt x="105" y="9"/>
                </a:lnTo>
                <a:lnTo>
                  <a:pt x="105" y="0"/>
                </a:lnTo>
                <a:lnTo>
                  <a:pt x="0" y="0"/>
                </a:lnTo>
                <a:lnTo>
                  <a:pt x="0" y="117"/>
                </a:lnTo>
                <a:lnTo>
                  <a:pt x="105" y="117"/>
                </a:lnTo>
                <a:lnTo>
                  <a:pt x="105" y="57"/>
                </a:lnTo>
                <a:lnTo>
                  <a:pt x="95" y="17"/>
                </a:lnTo>
                <a:lnTo>
                  <a:pt x="93" y="12"/>
                </a:lnTo>
                <a:close/>
                <a:moveTo>
                  <a:pt x="30" y="101"/>
                </a:moveTo>
                <a:lnTo>
                  <a:pt x="21" y="101"/>
                </a:lnTo>
                <a:lnTo>
                  <a:pt x="21" y="16"/>
                </a:lnTo>
                <a:lnTo>
                  <a:pt x="30" y="16"/>
                </a:lnTo>
                <a:lnTo>
                  <a:pt x="30" y="101"/>
                </a:lnTo>
                <a:close/>
                <a:moveTo>
                  <a:pt x="57" y="101"/>
                </a:moveTo>
                <a:lnTo>
                  <a:pt x="49" y="101"/>
                </a:lnTo>
                <a:lnTo>
                  <a:pt x="49" y="16"/>
                </a:lnTo>
                <a:lnTo>
                  <a:pt x="57" y="16"/>
                </a:lnTo>
                <a:lnTo>
                  <a:pt x="57" y="101"/>
                </a:lnTo>
                <a:close/>
                <a:moveTo>
                  <a:pt x="84" y="101"/>
                </a:moveTo>
                <a:lnTo>
                  <a:pt x="76" y="101"/>
                </a:lnTo>
                <a:lnTo>
                  <a:pt x="76" y="16"/>
                </a:lnTo>
                <a:lnTo>
                  <a:pt x="84" y="16"/>
                </a:lnTo>
                <a:lnTo>
                  <a:pt x="84" y="101"/>
                </a:lnTo>
                <a:close/>
                <a:moveTo>
                  <a:pt x="142" y="86"/>
                </a:moveTo>
                <a:lnTo>
                  <a:pt x="144" y="85"/>
                </a:lnTo>
                <a:lnTo>
                  <a:pt x="160" y="81"/>
                </a:lnTo>
                <a:lnTo>
                  <a:pt x="147" y="31"/>
                </a:lnTo>
                <a:lnTo>
                  <a:pt x="131" y="35"/>
                </a:lnTo>
                <a:lnTo>
                  <a:pt x="129" y="36"/>
                </a:lnTo>
                <a:lnTo>
                  <a:pt x="127" y="37"/>
                </a:lnTo>
                <a:lnTo>
                  <a:pt x="119" y="10"/>
                </a:lnTo>
                <a:lnTo>
                  <a:pt x="105" y="14"/>
                </a:lnTo>
                <a:lnTo>
                  <a:pt x="99" y="15"/>
                </a:lnTo>
                <a:lnTo>
                  <a:pt x="105" y="41"/>
                </a:lnTo>
                <a:lnTo>
                  <a:pt x="126" y="117"/>
                </a:lnTo>
                <a:lnTo>
                  <a:pt x="146" y="111"/>
                </a:lnTo>
                <a:lnTo>
                  <a:pt x="140" y="86"/>
                </a:lnTo>
                <a:lnTo>
                  <a:pt x="142" y="86"/>
                </a:lnTo>
                <a:close/>
                <a:moveTo>
                  <a:pt x="138" y="78"/>
                </a:moveTo>
                <a:lnTo>
                  <a:pt x="129" y="45"/>
                </a:lnTo>
                <a:lnTo>
                  <a:pt x="131" y="44"/>
                </a:lnTo>
                <a:lnTo>
                  <a:pt x="133" y="44"/>
                </a:lnTo>
                <a:lnTo>
                  <a:pt x="141" y="42"/>
                </a:lnTo>
                <a:lnTo>
                  <a:pt x="150" y="75"/>
                </a:lnTo>
                <a:lnTo>
                  <a:pt x="142" y="77"/>
                </a:lnTo>
                <a:lnTo>
                  <a:pt x="140" y="78"/>
                </a:lnTo>
                <a:lnTo>
                  <a:pt x="138" y="7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161">
            <a:extLst>
              <a:ext uri="{FF2B5EF4-FFF2-40B4-BE49-F238E27FC236}">
                <a16:creationId xmlns:a16="http://schemas.microsoft.com/office/drawing/2014/main" id="{8B2348BC-23A9-4B2F-A17D-AE8AE5AF4E78}"/>
              </a:ext>
            </a:extLst>
          </p:cNvPr>
          <p:cNvSpPr>
            <a:spLocks/>
          </p:cNvSpPr>
          <p:nvPr/>
        </p:nvSpPr>
        <p:spPr bwMode="auto">
          <a:xfrm>
            <a:off x="1879601" y="4672013"/>
            <a:ext cx="174625" cy="258763"/>
          </a:xfrm>
          <a:custGeom>
            <a:avLst/>
            <a:gdLst>
              <a:gd name="T0" fmla="*/ 60 w 110"/>
              <a:gd name="T1" fmla="*/ 87 h 163"/>
              <a:gd name="T2" fmla="*/ 90 w 110"/>
              <a:gd name="T3" fmla="*/ 95 h 163"/>
              <a:gd name="T4" fmla="*/ 97 w 110"/>
              <a:gd name="T5" fmla="*/ 85 h 163"/>
              <a:gd name="T6" fmla="*/ 105 w 110"/>
              <a:gd name="T7" fmla="*/ 78 h 163"/>
              <a:gd name="T8" fmla="*/ 99 w 110"/>
              <a:gd name="T9" fmla="*/ 59 h 163"/>
              <a:gd name="T10" fmla="*/ 78 w 110"/>
              <a:gd name="T11" fmla="*/ 56 h 163"/>
              <a:gd name="T12" fmla="*/ 67 w 110"/>
              <a:gd name="T13" fmla="*/ 58 h 163"/>
              <a:gd name="T14" fmla="*/ 68 w 110"/>
              <a:gd name="T15" fmla="*/ 50 h 163"/>
              <a:gd name="T16" fmla="*/ 79 w 110"/>
              <a:gd name="T17" fmla="*/ 51 h 163"/>
              <a:gd name="T18" fmla="*/ 89 w 110"/>
              <a:gd name="T19" fmla="*/ 50 h 163"/>
              <a:gd name="T20" fmla="*/ 104 w 110"/>
              <a:gd name="T21" fmla="*/ 35 h 163"/>
              <a:gd name="T22" fmla="*/ 93 w 110"/>
              <a:gd name="T23" fmla="*/ 20 h 163"/>
              <a:gd name="T24" fmla="*/ 76 w 110"/>
              <a:gd name="T25" fmla="*/ 4 h 163"/>
              <a:gd name="T26" fmla="*/ 58 w 110"/>
              <a:gd name="T27" fmla="*/ 13 h 163"/>
              <a:gd name="T28" fmla="*/ 58 w 110"/>
              <a:gd name="T29" fmla="*/ 37 h 163"/>
              <a:gd name="T30" fmla="*/ 51 w 110"/>
              <a:gd name="T31" fmla="*/ 44 h 163"/>
              <a:gd name="T32" fmla="*/ 51 w 110"/>
              <a:gd name="T33" fmla="*/ 25 h 163"/>
              <a:gd name="T34" fmla="*/ 25 w 110"/>
              <a:gd name="T35" fmla="*/ 9 h 163"/>
              <a:gd name="T36" fmla="*/ 13 w 110"/>
              <a:gd name="T37" fmla="*/ 26 h 163"/>
              <a:gd name="T38" fmla="*/ 4 w 110"/>
              <a:gd name="T39" fmla="*/ 41 h 163"/>
              <a:gd name="T40" fmla="*/ 19 w 110"/>
              <a:gd name="T41" fmla="*/ 54 h 163"/>
              <a:gd name="T42" fmla="*/ 39 w 110"/>
              <a:gd name="T43" fmla="*/ 52 h 163"/>
              <a:gd name="T44" fmla="*/ 43 w 110"/>
              <a:gd name="T45" fmla="*/ 60 h 163"/>
              <a:gd name="T46" fmla="*/ 34 w 110"/>
              <a:gd name="T47" fmla="*/ 59 h 163"/>
              <a:gd name="T48" fmla="*/ 24 w 110"/>
              <a:gd name="T49" fmla="*/ 60 h 163"/>
              <a:gd name="T50" fmla="*/ 11 w 110"/>
              <a:gd name="T51" fmla="*/ 87 h 163"/>
              <a:gd name="T52" fmla="*/ 24 w 110"/>
              <a:gd name="T53" fmla="*/ 94 h 163"/>
              <a:gd name="T54" fmla="*/ 18 w 110"/>
              <a:gd name="T55" fmla="*/ 110 h 163"/>
              <a:gd name="T56" fmla="*/ 32 w 110"/>
              <a:gd name="T57" fmla="*/ 163 h 163"/>
              <a:gd name="T58" fmla="*/ 39 w 110"/>
              <a:gd name="T59" fmla="*/ 158 h 163"/>
              <a:gd name="T60" fmla="*/ 29 w 110"/>
              <a:gd name="T61" fmla="*/ 102 h 163"/>
              <a:gd name="T62" fmla="*/ 29 w 110"/>
              <a:gd name="T63" fmla="*/ 102 h 163"/>
              <a:gd name="T64" fmla="*/ 49 w 110"/>
              <a:gd name="T65" fmla="*/ 101 h 163"/>
              <a:gd name="T66" fmla="*/ 55 w 110"/>
              <a:gd name="T67" fmla="*/ 79 h 163"/>
              <a:gd name="T68" fmla="*/ 52 w 110"/>
              <a:gd name="T69" fmla="*/ 68 h 163"/>
              <a:gd name="T70" fmla="*/ 59 w 110"/>
              <a:gd name="T71" fmla="*/ 65 h 163"/>
              <a:gd name="T72" fmla="*/ 60 w 110"/>
              <a:gd name="T73" fmla="*/ 74 h 163"/>
              <a:gd name="T74" fmla="*/ 60 w 110"/>
              <a:gd name="T75" fmla="*/ 8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0" h="163">
                <a:moveTo>
                  <a:pt x="60" y="87"/>
                </a:moveTo>
                <a:cubicBezTo>
                  <a:pt x="63" y="99"/>
                  <a:pt x="84" y="113"/>
                  <a:pt x="90" y="95"/>
                </a:cubicBezTo>
                <a:cubicBezTo>
                  <a:pt x="91" y="91"/>
                  <a:pt x="93" y="88"/>
                  <a:pt x="97" y="85"/>
                </a:cubicBezTo>
                <a:cubicBezTo>
                  <a:pt x="100" y="83"/>
                  <a:pt x="103" y="82"/>
                  <a:pt x="105" y="78"/>
                </a:cubicBezTo>
                <a:cubicBezTo>
                  <a:pt x="110" y="71"/>
                  <a:pt x="105" y="63"/>
                  <a:pt x="99" y="59"/>
                </a:cubicBezTo>
                <a:cubicBezTo>
                  <a:pt x="93" y="54"/>
                  <a:pt x="85" y="54"/>
                  <a:pt x="78" y="56"/>
                </a:cubicBezTo>
                <a:cubicBezTo>
                  <a:pt x="74" y="57"/>
                  <a:pt x="70" y="60"/>
                  <a:pt x="67" y="58"/>
                </a:cubicBezTo>
                <a:cubicBezTo>
                  <a:pt x="64" y="56"/>
                  <a:pt x="64" y="51"/>
                  <a:pt x="68" y="50"/>
                </a:cubicBezTo>
                <a:cubicBezTo>
                  <a:pt x="71" y="48"/>
                  <a:pt x="75" y="50"/>
                  <a:pt x="79" y="51"/>
                </a:cubicBezTo>
                <a:cubicBezTo>
                  <a:pt x="82" y="51"/>
                  <a:pt x="85" y="51"/>
                  <a:pt x="89" y="50"/>
                </a:cubicBezTo>
                <a:cubicBezTo>
                  <a:pt x="95" y="48"/>
                  <a:pt x="102" y="42"/>
                  <a:pt x="104" y="35"/>
                </a:cubicBezTo>
                <a:cubicBezTo>
                  <a:pt x="106" y="27"/>
                  <a:pt x="100" y="22"/>
                  <a:pt x="93" y="20"/>
                </a:cubicBezTo>
                <a:cubicBezTo>
                  <a:pt x="85" y="17"/>
                  <a:pt x="84" y="6"/>
                  <a:pt x="76" y="4"/>
                </a:cubicBezTo>
                <a:cubicBezTo>
                  <a:pt x="68" y="2"/>
                  <a:pt x="62" y="7"/>
                  <a:pt x="58" y="13"/>
                </a:cubicBezTo>
                <a:cubicBezTo>
                  <a:pt x="54" y="21"/>
                  <a:pt x="55" y="29"/>
                  <a:pt x="58" y="37"/>
                </a:cubicBezTo>
                <a:cubicBezTo>
                  <a:pt x="60" y="41"/>
                  <a:pt x="56" y="50"/>
                  <a:pt x="51" y="44"/>
                </a:cubicBezTo>
                <a:cubicBezTo>
                  <a:pt x="48" y="40"/>
                  <a:pt x="52" y="30"/>
                  <a:pt x="51" y="25"/>
                </a:cubicBezTo>
                <a:cubicBezTo>
                  <a:pt x="50" y="14"/>
                  <a:pt x="36" y="0"/>
                  <a:pt x="25" y="9"/>
                </a:cubicBezTo>
                <a:cubicBezTo>
                  <a:pt x="19" y="14"/>
                  <a:pt x="20" y="22"/>
                  <a:pt x="13" y="26"/>
                </a:cubicBezTo>
                <a:cubicBezTo>
                  <a:pt x="7" y="29"/>
                  <a:pt x="2" y="34"/>
                  <a:pt x="4" y="41"/>
                </a:cubicBezTo>
                <a:cubicBezTo>
                  <a:pt x="6" y="47"/>
                  <a:pt x="13" y="53"/>
                  <a:pt x="19" y="54"/>
                </a:cubicBezTo>
                <a:cubicBezTo>
                  <a:pt x="26" y="57"/>
                  <a:pt x="32" y="53"/>
                  <a:pt x="39" y="52"/>
                </a:cubicBezTo>
                <a:cubicBezTo>
                  <a:pt x="45" y="51"/>
                  <a:pt x="50" y="57"/>
                  <a:pt x="43" y="60"/>
                </a:cubicBezTo>
                <a:cubicBezTo>
                  <a:pt x="40" y="61"/>
                  <a:pt x="37" y="60"/>
                  <a:pt x="34" y="59"/>
                </a:cubicBezTo>
                <a:cubicBezTo>
                  <a:pt x="31" y="59"/>
                  <a:pt x="27" y="59"/>
                  <a:pt x="24" y="60"/>
                </a:cubicBezTo>
                <a:cubicBezTo>
                  <a:pt x="13" y="62"/>
                  <a:pt x="0" y="77"/>
                  <a:pt x="11" y="87"/>
                </a:cubicBezTo>
                <a:cubicBezTo>
                  <a:pt x="14" y="89"/>
                  <a:pt x="21" y="91"/>
                  <a:pt x="24" y="94"/>
                </a:cubicBezTo>
                <a:cubicBezTo>
                  <a:pt x="21" y="98"/>
                  <a:pt x="19" y="103"/>
                  <a:pt x="18" y="110"/>
                </a:cubicBezTo>
                <a:cubicBezTo>
                  <a:pt x="15" y="122"/>
                  <a:pt x="15" y="142"/>
                  <a:pt x="32" y="163"/>
                </a:cubicBezTo>
                <a:cubicBezTo>
                  <a:pt x="39" y="158"/>
                  <a:pt x="39" y="158"/>
                  <a:pt x="39" y="158"/>
                </a:cubicBezTo>
                <a:cubicBezTo>
                  <a:pt x="20" y="134"/>
                  <a:pt x="24" y="113"/>
                  <a:pt x="29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35" y="109"/>
                  <a:pt x="43" y="107"/>
                  <a:pt x="49" y="101"/>
                </a:cubicBezTo>
                <a:cubicBezTo>
                  <a:pt x="55" y="95"/>
                  <a:pt x="57" y="87"/>
                  <a:pt x="55" y="79"/>
                </a:cubicBezTo>
                <a:cubicBezTo>
                  <a:pt x="54" y="75"/>
                  <a:pt x="51" y="72"/>
                  <a:pt x="52" y="68"/>
                </a:cubicBezTo>
                <a:cubicBezTo>
                  <a:pt x="53" y="65"/>
                  <a:pt x="56" y="63"/>
                  <a:pt x="59" y="65"/>
                </a:cubicBezTo>
                <a:cubicBezTo>
                  <a:pt x="62" y="67"/>
                  <a:pt x="61" y="71"/>
                  <a:pt x="60" y="74"/>
                </a:cubicBezTo>
                <a:cubicBezTo>
                  <a:pt x="59" y="78"/>
                  <a:pt x="59" y="83"/>
                  <a:pt x="60" y="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162">
            <a:extLst>
              <a:ext uri="{FF2B5EF4-FFF2-40B4-BE49-F238E27FC236}">
                <a16:creationId xmlns:a16="http://schemas.microsoft.com/office/drawing/2014/main" id="{7EAED46F-DD7C-445B-9C35-4FAECF883DA2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5254625"/>
            <a:ext cx="254000" cy="200025"/>
          </a:xfrm>
          <a:custGeom>
            <a:avLst/>
            <a:gdLst>
              <a:gd name="T0" fmla="*/ 141 w 160"/>
              <a:gd name="T1" fmla="*/ 19 h 126"/>
              <a:gd name="T2" fmla="*/ 18 w 160"/>
              <a:gd name="T3" fmla="*/ 19 h 126"/>
              <a:gd name="T4" fmla="*/ 18 w 160"/>
              <a:gd name="T5" fmla="*/ 108 h 126"/>
              <a:gd name="T6" fmla="*/ 141 w 160"/>
              <a:gd name="T7" fmla="*/ 108 h 126"/>
              <a:gd name="T8" fmla="*/ 141 w 160"/>
              <a:gd name="T9" fmla="*/ 19 h 126"/>
              <a:gd name="T10" fmla="*/ 114 w 160"/>
              <a:gd name="T11" fmla="*/ 30 h 126"/>
              <a:gd name="T12" fmla="*/ 123 w 160"/>
              <a:gd name="T13" fmla="*/ 40 h 126"/>
              <a:gd name="T14" fmla="*/ 114 w 160"/>
              <a:gd name="T15" fmla="*/ 50 h 126"/>
              <a:gd name="T16" fmla="*/ 104 w 160"/>
              <a:gd name="T17" fmla="*/ 40 h 126"/>
              <a:gd name="T18" fmla="*/ 114 w 160"/>
              <a:gd name="T19" fmla="*/ 30 h 126"/>
              <a:gd name="T20" fmla="*/ 76 w 160"/>
              <a:gd name="T21" fmla="*/ 97 h 126"/>
              <a:gd name="T22" fmla="*/ 30 w 160"/>
              <a:gd name="T23" fmla="*/ 97 h 126"/>
              <a:gd name="T24" fmla="*/ 65 w 160"/>
              <a:gd name="T25" fmla="*/ 48 h 126"/>
              <a:gd name="T26" fmla="*/ 88 w 160"/>
              <a:gd name="T27" fmla="*/ 81 h 126"/>
              <a:gd name="T28" fmla="*/ 78 w 160"/>
              <a:gd name="T29" fmla="*/ 95 h 126"/>
              <a:gd name="T30" fmla="*/ 76 w 160"/>
              <a:gd name="T31" fmla="*/ 97 h 126"/>
              <a:gd name="T32" fmla="*/ 82 w 160"/>
              <a:gd name="T33" fmla="*/ 97 h 126"/>
              <a:gd name="T34" fmla="*/ 91 w 160"/>
              <a:gd name="T35" fmla="*/ 84 h 126"/>
              <a:gd name="T36" fmla="*/ 106 w 160"/>
              <a:gd name="T37" fmla="*/ 63 h 126"/>
              <a:gd name="T38" fmla="*/ 131 w 160"/>
              <a:gd name="T39" fmla="*/ 97 h 126"/>
              <a:gd name="T40" fmla="*/ 82 w 160"/>
              <a:gd name="T41" fmla="*/ 97 h 126"/>
              <a:gd name="T42" fmla="*/ 0 w 160"/>
              <a:gd name="T43" fmla="*/ 0 h 126"/>
              <a:gd name="T44" fmla="*/ 0 w 160"/>
              <a:gd name="T45" fmla="*/ 126 h 126"/>
              <a:gd name="T46" fmla="*/ 160 w 160"/>
              <a:gd name="T47" fmla="*/ 126 h 126"/>
              <a:gd name="T48" fmla="*/ 160 w 160"/>
              <a:gd name="T49" fmla="*/ 0 h 126"/>
              <a:gd name="T50" fmla="*/ 0 w 160"/>
              <a:gd name="T51" fmla="*/ 0 h 126"/>
              <a:gd name="T52" fmla="*/ 147 w 160"/>
              <a:gd name="T53" fmla="*/ 114 h 126"/>
              <a:gd name="T54" fmla="*/ 12 w 160"/>
              <a:gd name="T55" fmla="*/ 114 h 126"/>
              <a:gd name="T56" fmla="*/ 12 w 160"/>
              <a:gd name="T57" fmla="*/ 13 h 126"/>
              <a:gd name="T58" fmla="*/ 147 w 160"/>
              <a:gd name="T59" fmla="*/ 13 h 126"/>
              <a:gd name="T60" fmla="*/ 147 w 160"/>
              <a:gd name="T61" fmla="*/ 11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26">
                <a:moveTo>
                  <a:pt x="141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108"/>
                  <a:pt x="18" y="108"/>
                  <a:pt x="18" y="108"/>
                </a:cubicBezTo>
                <a:cubicBezTo>
                  <a:pt x="141" y="108"/>
                  <a:pt x="141" y="108"/>
                  <a:pt x="141" y="108"/>
                </a:cubicBezTo>
                <a:lnTo>
                  <a:pt x="141" y="19"/>
                </a:lnTo>
                <a:close/>
                <a:moveTo>
                  <a:pt x="114" y="30"/>
                </a:moveTo>
                <a:cubicBezTo>
                  <a:pt x="119" y="30"/>
                  <a:pt x="123" y="35"/>
                  <a:pt x="123" y="40"/>
                </a:cubicBezTo>
                <a:cubicBezTo>
                  <a:pt x="123" y="45"/>
                  <a:pt x="119" y="50"/>
                  <a:pt x="114" y="50"/>
                </a:cubicBezTo>
                <a:cubicBezTo>
                  <a:pt x="108" y="50"/>
                  <a:pt x="104" y="45"/>
                  <a:pt x="104" y="40"/>
                </a:cubicBezTo>
                <a:cubicBezTo>
                  <a:pt x="104" y="35"/>
                  <a:pt x="108" y="30"/>
                  <a:pt x="114" y="30"/>
                </a:cubicBezTo>
                <a:close/>
                <a:moveTo>
                  <a:pt x="76" y="97"/>
                </a:moveTo>
                <a:cubicBezTo>
                  <a:pt x="30" y="97"/>
                  <a:pt x="30" y="97"/>
                  <a:pt x="30" y="97"/>
                </a:cubicBezTo>
                <a:cubicBezTo>
                  <a:pt x="65" y="48"/>
                  <a:pt x="65" y="48"/>
                  <a:pt x="65" y="48"/>
                </a:cubicBezTo>
                <a:cubicBezTo>
                  <a:pt x="88" y="81"/>
                  <a:pt x="88" y="81"/>
                  <a:pt x="88" y="81"/>
                </a:cubicBezTo>
                <a:cubicBezTo>
                  <a:pt x="78" y="95"/>
                  <a:pt x="78" y="95"/>
                  <a:pt x="78" y="95"/>
                </a:cubicBezTo>
                <a:lnTo>
                  <a:pt x="76" y="97"/>
                </a:lnTo>
                <a:close/>
                <a:moveTo>
                  <a:pt x="82" y="97"/>
                </a:moveTo>
                <a:cubicBezTo>
                  <a:pt x="91" y="84"/>
                  <a:pt x="91" y="84"/>
                  <a:pt x="91" y="84"/>
                </a:cubicBezTo>
                <a:cubicBezTo>
                  <a:pt x="106" y="63"/>
                  <a:pt x="106" y="63"/>
                  <a:pt x="106" y="63"/>
                </a:cubicBezTo>
                <a:cubicBezTo>
                  <a:pt x="131" y="97"/>
                  <a:pt x="131" y="97"/>
                  <a:pt x="131" y="97"/>
                </a:cubicBezTo>
                <a:lnTo>
                  <a:pt x="82" y="97"/>
                </a:lnTo>
                <a:close/>
                <a:moveTo>
                  <a:pt x="0" y="0"/>
                </a:moveTo>
                <a:cubicBezTo>
                  <a:pt x="0" y="126"/>
                  <a:pt x="0" y="126"/>
                  <a:pt x="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47" y="114"/>
                </a:moveTo>
                <a:cubicBezTo>
                  <a:pt x="12" y="114"/>
                  <a:pt x="12" y="114"/>
                  <a:pt x="12" y="114"/>
                </a:cubicBezTo>
                <a:cubicBezTo>
                  <a:pt x="12" y="13"/>
                  <a:pt x="12" y="13"/>
                  <a:pt x="12" y="13"/>
                </a:cubicBezTo>
                <a:cubicBezTo>
                  <a:pt x="147" y="13"/>
                  <a:pt x="147" y="13"/>
                  <a:pt x="147" y="13"/>
                </a:cubicBezTo>
                <a:lnTo>
                  <a:pt x="147" y="1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163">
            <a:extLst>
              <a:ext uri="{FF2B5EF4-FFF2-40B4-BE49-F238E27FC236}">
                <a16:creationId xmlns:a16="http://schemas.microsoft.com/office/drawing/2014/main" id="{75D6E29A-6CDF-4689-BD8E-BBAD9DFE12EC}"/>
              </a:ext>
            </a:extLst>
          </p:cNvPr>
          <p:cNvSpPr>
            <a:spLocks noEditPoints="1"/>
          </p:cNvSpPr>
          <p:nvPr/>
        </p:nvSpPr>
        <p:spPr bwMode="auto">
          <a:xfrm>
            <a:off x="766763" y="5778500"/>
            <a:ext cx="200025" cy="254000"/>
          </a:xfrm>
          <a:custGeom>
            <a:avLst/>
            <a:gdLst>
              <a:gd name="T0" fmla="*/ 62 w 126"/>
              <a:gd name="T1" fmla="*/ 93 h 160"/>
              <a:gd name="T2" fmla="*/ 62 w 126"/>
              <a:gd name="T3" fmla="*/ 93 h 160"/>
              <a:gd name="T4" fmla="*/ 55 w 126"/>
              <a:gd name="T5" fmla="*/ 94 h 160"/>
              <a:gd name="T6" fmla="*/ 55 w 126"/>
              <a:gd name="T7" fmla="*/ 160 h 160"/>
              <a:gd name="T8" fmla="*/ 68 w 126"/>
              <a:gd name="T9" fmla="*/ 160 h 160"/>
              <a:gd name="T10" fmla="*/ 68 w 126"/>
              <a:gd name="T11" fmla="*/ 94 h 160"/>
              <a:gd name="T12" fmla="*/ 62 w 126"/>
              <a:gd name="T13" fmla="*/ 93 h 160"/>
              <a:gd name="T14" fmla="*/ 63 w 126"/>
              <a:gd name="T15" fmla="*/ 9 h 160"/>
              <a:gd name="T16" fmla="*/ 63 w 126"/>
              <a:gd name="T17" fmla="*/ 9 h 160"/>
              <a:gd name="T18" fmla="*/ 64 w 126"/>
              <a:gd name="T19" fmla="*/ 9 h 160"/>
              <a:gd name="T20" fmla="*/ 68 w 126"/>
              <a:gd name="T21" fmla="*/ 9 h 160"/>
              <a:gd name="T22" fmla="*/ 68 w 126"/>
              <a:gd name="T23" fmla="*/ 0 h 160"/>
              <a:gd name="T24" fmla="*/ 55 w 126"/>
              <a:gd name="T25" fmla="*/ 0 h 160"/>
              <a:gd name="T26" fmla="*/ 55 w 126"/>
              <a:gd name="T27" fmla="*/ 9 h 160"/>
              <a:gd name="T28" fmla="*/ 63 w 126"/>
              <a:gd name="T29" fmla="*/ 9 h 160"/>
              <a:gd name="T30" fmla="*/ 68 w 126"/>
              <a:gd name="T31" fmla="*/ 13 h 160"/>
              <a:gd name="T32" fmla="*/ 64 w 126"/>
              <a:gd name="T33" fmla="*/ 13 h 160"/>
              <a:gd name="T34" fmla="*/ 63 w 126"/>
              <a:gd name="T35" fmla="*/ 13 h 160"/>
              <a:gd name="T36" fmla="*/ 55 w 126"/>
              <a:gd name="T37" fmla="*/ 13 h 160"/>
              <a:gd name="T38" fmla="*/ 0 w 126"/>
              <a:gd name="T39" fmla="*/ 74 h 160"/>
              <a:gd name="T40" fmla="*/ 4 w 126"/>
              <a:gd name="T41" fmla="*/ 98 h 160"/>
              <a:gd name="T42" fmla="*/ 7 w 126"/>
              <a:gd name="T43" fmla="*/ 101 h 160"/>
              <a:gd name="T44" fmla="*/ 10 w 126"/>
              <a:gd name="T45" fmla="*/ 97 h 160"/>
              <a:gd name="T46" fmla="*/ 26 w 126"/>
              <a:gd name="T47" fmla="*/ 87 h 160"/>
              <a:gd name="T48" fmla="*/ 26 w 126"/>
              <a:gd name="T49" fmla="*/ 87 h 160"/>
              <a:gd name="T50" fmla="*/ 42 w 126"/>
              <a:gd name="T51" fmla="*/ 98 h 160"/>
              <a:gd name="T52" fmla="*/ 44 w 126"/>
              <a:gd name="T53" fmla="*/ 101 h 160"/>
              <a:gd name="T54" fmla="*/ 46 w 126"/>
              <a:gd name="T55" fmla="*/ 98 h 160"/>
              <a:gd name="T56" fmla="*/ 55 w 126"/>
              <a:gd name="T57" fmla="*/ 90 h 160"/>
              <a:gd name="T58" fmla="*/ 62 w 126"/>
              <a:gd name="T59" fmla="*/ 88 h 160"/>
              <a:gd name="T60" fmla="*/ 62 w 126"/>
              <a:gd name="T61" fmla="*/ 88 h 160"/>
              <a:gd name="T62" fmla="*/ 68 w 126"/>
              <a:gd name="T63" fmla="*/ 90 h 160"/>
              <a:gd name="T64" fmla="*/ 79 w 126"/>
              <a:gd name="T65" fmla="*/ 99 h 160"/>
              <a:gd name="T66" fmla="*/ 80 w 126"/>
              <a:gd name="T67" fmla="*/ 102 h 160"/>
              <a:gd name="T68" fmla="*/ 82 w 126"/>
              <a:gd name="T69" fmla="*/ 99 h 160"/>
              <a:gd name="T70" fmla="*/ 98 w 126"/>
              <a:gd name="T71" fmla="*/ 89 h 160"/>
              <a:gd name="T72" fmla="*/ 98 w 126"/>
              <a:gd name="T73" fmla="*/ 89 h 160"/>
              <a:gd name="T74" fmla="*/ 114 w 126"/>
              <a:gd name="T75" fmla="*/ 100 h 160"/>
              <a:gd name="T76" fmla="*/ 116 w 126"/>
              <a:gd name="T77" fmla="*/ 104 h 160"/>
              <a:gd name="T78" fmla="*/ 117 w 126"/>
              <a:gd name="T79" fmla="*/ 106 h 160"/>
              <a:gd name="T80" fmla="*/ 118 w 126"/>
              <a:gd name="T81" fmla="*/ 104 h 160"/>
              <a:gd name="T82" fmla="*/ 120 w 126"/>
              <a:gd name="T83" fmla="*/ 100 h 160"/>
              <a:gd name="T84" fmla="*/ 125 w 126"/>
              <a:gd name="T85" fmla="*/ 77 h 160"/>
              <a:gd name="T86" fmla="*/ 68 w 126"/>
              <a:gd name="T87" fmla="*/ 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6" h="160">
                <a:moveTo>
                  <a:pt x="62" y="93"/>
                </a:moveTo>
                <a:cubicBezTo>
                  <a:pt x="62" y="93"/>
                  <a:pt x="62" y="93"/>
                  <a:pt x="62" y="93"/>
                </a:cubicBezTo>
                <a:cubicBezTo>
                  <a:pt x="59" y="93"/>
                  <a:pt x="57" y="93"/>
                  <a:pt x="55" y="94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94"/>
                  <a:pt x="68" y="94"/>
                  <a:pt x="68" y="94"/>
                </a:cubicBezTo>
                <a:cubicBezTo>
                  <a:pt x="66" y="93"/>
                  <a:pt x="64" y="93"/>
                  <a:pt x="62" y="93"/>
                </a:cubicBezTo>
                <a:close/>
                <a:moveTo>
                  <a:pt x="63" y="9"/>
                </a:move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4" y="9"/>
                  <a:pt x="64" y="9"/>
                </a:cubicBezTo>
                <a:cubicBezTo>
                  <a:pt x="66" y="9"/>
                  <a:pt x="67" y="9"/>
                  <a:pt x="68" y="9"/>
                </a:cubicBezTo>
                <a:cubicBezTo>
                  <a:pt x="68" y="0"/>
                  <a:pt x="68" y="0"/>
                  <a:pt x="68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9"/>
                  <a:pt x="55" y="9"/>
                  <a:pt x="55" y="9"/>
                </a:cubicBezTo>
                <a:cubicBezTo>
                  <a:pt x="58" y="9"/>
                  <a:pt x="60" y="9"/>
                  <a:pt x="63" y="9"/>
                </a:cubicBezTo>
                <a:close/>
                <a:moveTo>
                  <a:pt x="68" y="13"/>
                </a:moveTo>
                <a:cubicBezTo>
                  <a:pt x="67" y="13"/>
                  <a:pt x="66" y="13"/>
                  <a:pt x="64" y="13"/>
                </a:cubicBezTo>
                <a:cubicBezTo>
                  <a:pt x="64" y="13"/>
                  <a:pt x="63" y="13"/>
                  <a:pt x="63" y="13"/>
                </a:cubicBezTo>
                <a:cubicBezTo>
                  <a:pt x="60" y="13"/>
                  <a:pt x="58" y="13"/>
                  <a:pt x="55" y="13"/>
                </a:cubicBezTo>
                <a:cubicBezTo>
                  <a:pt x="25" y="17"/>
                  <a:pt x="1" y="43"/>
                  <a:pt x="0" y="74"/>
                </a:cubicBezTo>
                <a:cubicBezTo>
                  <a:pt x="0" y="82"/>
                  <a:pt x="2" y="90"/>
                  <a:pt x="4" y="98"/>
                </a:cubicBezTo>
                <a:cubicBezTo>
                  <a:pt x="5" y="100"/>
                  <a:pt x="6" y="101"/>
                  <a:pt x="7" y="101"/>
                </a:cubicBezTo>
                <a:cubicBezTo>
                  <a:pt x="8" y="101"/>
                  <a:pt x="9" y="99"/>
                  <a:pt x="10" y="97"/>
                </a:cubicBezTo>
                <a:cubicBezTo>
                  <a:pt x="13" y="91"/>
                  <a:pt x="19" y="87"/>
                  <a:pt x="26" y="87"/>
                </a:cubicBezTo>
                <a:cubicBezTo>
                  <a:pt x="26" y="87"/>
                  <a:pt x="26" y="87"/>
                  <a:pt x="26" y="87"/>
                </a:cubicBezTo>
                <a:cubicBezTo>
                  <a:pt x="33" y="88"/>
                  <a:pt x="39" y="92"/>
                  <a:pt x="42" y="98"/>
                </a:cubicBezTo>
                <a:cubicBezTo>
                  <a:pt x="43" y="100"/>
                  <a:pt x="44" y="101"/>
                  <a:pt x="44" y="101"/>
                </a:cubicBezTo>
                <a:cubicBezTo>
                  <a:pt x="44" y="101"/>
                  <a:pt x="45" y="100"/>
                  <a:pt x="46" y="98"/>
                </a:cubicBezTo>
                <a:cubicBezTo>
                  <a:pt x="48" y="94"/>
                  <a:pt x="51" y="91"/>
                  <a:pt x="55" y="90"/>
                </a:cubicBezTo>
                <a:cubicBezTo>
                  <a:pt x="57" y="89"/>
                  <a:pt x="60" y="88"/>
                  <a:pt x="62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4" y="88"/>
                  <a:pt x="66" y="89"/>
                  <a:pt x="68" y="90"/>
                </a:cubicBezTo>
                <a:cubicBezTo>
                  <a:pt x="73" y="91"/>
                  <a:pt x="77" y="95"/>
                  <a:pt x="79" y="99"/>
                </a:cubicBezTo>
                <a:cubicBezTo>
                  <a:pt x="80" y="101"/>
                  <a:pt x="80" y="102"/>
                  <a:pt x="80" y="102"/>
                </a:cubicBezTo>
                <a:cubicBezTo>
                  <a:pt x="81" y="102"/>
                  <a:pt x="81" y="101"/>
                  <a:pt x="82" y="99"/>
                </a:cubicBezTo>
                <a:cubicBezTo>
                  <a:pt x="85" y="93"/>
                  <a:pt x="91" y="89"/>
                  <a:pt x="98" y="89"/>
                </a:cubicBezTo>
                <a:cubicBezTo>
                  <a:pt x="98" y="89"/>
                  <a:pt x="98" y="89"/>
                  <a:pt x="98" y="89"/>
                </a:cubicBezTo>
                <a:cubicBezTo>
                  <a:pt x="106" y="89"/>
                  <a:pt x="112" y="94"/>
                  <a:pt x="114" y="100"/>
                </a:cubicBezTo>
                <a:cubicBezTo>
                  <a:pt x="115" y="101"/>
                  <a:pt x="115" y="103"/>
                  <a:pt x="116" y="104"/>
                </a:cubicBezTo>
                <a:cubicBezTo>
                  <a:pt x="116" y="105"/>
                  <a:pt x="116" y="106"/>
                  <a:pt x="117" y="106"/>
                </a:cubicBezTo>
                <a:cubicBezTo>
                  <a:pt x="117" y="106"/>
                  <a:pt x="118" y="105"/>
                  <a:pt x="118" y="104"/>
                </a:cubicBezTo>
                <a:cubicBezTo>
                  <a:pt x="119" y="103"/>
                  <a:pt x="119" y="102"/>
                  <a:pt x="120" y="100"/>
                </a:cubicBezTo>
                <a:cubicBezTo>
                  <a:pt x="123" y="93"/>
                  <a:pt x="125" y="85"/>
                  <a:pt x="125" y="77"/>
                </a:cubicBezTo>
                <a:cubicBezTo>
                  <a:pt x="126" y="44"/>
                  <a:pt x="101" y="16"/>
                  <a:pt x="68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164">
            <a:extLst>
              <a:ext uri="{FF2B5EF4-FFF2-40B4-BE49-F238E27FC236}">
                <a16:creationId xmlns:a16="http://schemas.microsoft.com/office/drawing/2014/main" id="{E1E1F4E3-4B97-482C-BDB6-1BE7BB27332E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5227638"/>
            <a:ext cx="260350" cy="257175"/>
          </a:xfrm>
          <a:custGeom>
            <a:avLst/>
            <a:gdLst>
              <a:gd name="T0" fmla="*/ 99 w 164"/>
              <a:gd name="T1" fmla="*/ 115 h 162"/>
              <a:gd name="T2" fmla="*/ 91 w 164"/>
              <a:gd name="T3" fmla="*/ 112 h 162"/>
              <a:gd name="T4" fmla="*/ 85 w 164"/>
              <a:gd name="T5" fmla="*/ 124 h 162"/>
              <a:gd name="T6" fmla="*/ 95 w 164"/>
              <a:gd name="T7" fmla="*/ 122 h 162"/>
              <a:gd name="T8" fmla="*/ 51 w 164"/>
              <a:gd name="T9" fmla="*/ 138 h 162"/>
              <a:gd name="T10" fmla="*/ 4 w 164"/>
              <a:gd name="T11" fmla="*/ 154 h 162"/>
              <a:gd name="T12" fmla="*/ 9 w 164"/>
              <a:gd name="T13" fmla="*/ 159 h 162"/>
              <a:gd name="T14" fmla="*/ 34 w 164"/>
              <a:gd name="T15" fmla="*/ 147 h 162"/>
              <a:gd name="T16" fmla="*/ 64 w 164"/>
              <a:gd name="T17" fmla="*/ 145 h 162"/>
              <a:gd name="T18" fmla="*/ 102 w 164"/>
              <a:gd name="T19" fmla="*/ 124 h 162"/>
              <a:gd name="T20" fmla="*/ 109 w 164"/>
              <a:gd name="T21" fmla="*/ 129 h 162"/>
              <a:gd name="T22" fmla="*/ 108 w 164"/>
              <a:gd name="T23" fmla="*/ 116 h 162"/>
              <a:gd name="T24" fmla="*/ 99 w 164"/>
              <a:gd name="T25" fmla="*/ 115 h 162"/>
              <a:gd name="T26" fmla="*/ 124 w 164"/>
              <a:gd name="T27" fmla="*/ 1 h 162"/>
              <a:gd name="T28" fmla="*/ 116 w 164"/>
              <a:gd name="T29" fmla="*/ 0 h 162"/>
              <a:gd name="T30" fmla="*/ 68 w 164"/>
              <a:gd name="T31" fmla="*/ 46 h 162"/>
              <a:gd name="T32" fmla="*/ 95 w 164"/>
              <a:gd name="T33" fmla="*/ 109 h 162"/>
              <a:gd name="T34" fmla="*/ 100 w 164"/>
              <a:gd name="T35" fmla="*/ 111 h 162"/>
              <a:gd name="T36" fmla="*/ 106 w 164"/>
              <a:gd name="T37" fmla="*/ 112 h 162"/>
              <a:gd name="T38" fmla="*/ 108 w 164"/>
              <a:gd name="T39" fmla="*/ 112 h 162"/>
              <a:gd name="T40" fmla="*/ 157 w 164"/>
              <a:gd name="T41" fmla="*/ 66 h 162"/>
              <a:gd name="T42" fmla="*/ 124 w 164"/>
              <a:gd name="T43" fmla="*/ 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4" h="162">
                <a:moveTo>
                  <a:pt x="99" y="115"/>
                </a:moveTo>
                <a:cubicBezTo>
                  <a:pt x="97" y="115"/>
                  <a:pt x="94" y="114"/>
                  <a:pt x="91" y="112"/>
                </a:cubicBezTo>
                <a:cubicBezTo>
                  <a:pt x="88" y="116"/>
                  <a:pt x="86" y="120"/>
                  <a:pt x="85" y="124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1" y="141"/>
                  <a:pt x="65" y="138"/>
                  <a:pt x="51" y="138"/>
                </a:cubicBezTo>
                <a:cubicBezTo>
                  <a:pt x="34" y="138"/>
                  <a:pt x="17" y="144"/>
                  <a:pt x="4" y="154"/>
                </a:cubicBezTo>
                <a:cubicBezTo>
                  <a:pt x="0" y="157"/>
                  <a:pt x="5" y="162"/>
                  <a:pt x="9" y="159"/>
                </a:cubicBezTo>
                <a:cubicBezTo>
                  <a:pt x="16" y="154"/>
                  <a:pt x="25" y="150"/>
                  <a:pt x="34" y="147"/>
                </a:cubicBezTo>
                <a:cubicBezTo>
                  <a:pt x="44" y="144"/>
                  <a:pt x="54" y="145"/>
                  <a:pt x="64" y="145"/>
                </a:cubicBezTo>
                <a:cubicBezTo>
                  <a:pt x="79" y="145"/>
                  <a:pt x="98" y="141"/>
                  <a:pt x="102" y="124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10" y="125"/>
                  <a:pt x="110" y="120"/>
                  <a:pt x="108" y="116"/>
                </a:cubicBezTo>
                <a:cubicBezTo>
                  <a:pt x="105" y="116"/>
                  <a:pt x="102" y="116"/>
                  <a:pt x="99" y="115"/>
                </a:cubicBezTo>
                <a:close/>
                <a:moveTo>
                  <a:pt x="124" y="1"/>
                </a:moveTo>
                <a:cubicBezTo>
                  <a:pt x="122" y="1"/>
                  <a:pt x="119" y="0"/>
                  <a:pt x="116" y="0"/>
                </a:cubicBezTo>
                <a:cubicBezTo>
                  <a:pt x="95" y="0"/>
                  <a:pt x="74" y="19"/>
                  <a:pt x="68" y="46"/>
                </a:cubicBezTo>
                <a:cubicBezTo>
                  <a:pt x="62" y="74"/>
                  <a:pt x="74" y="101"/>
                  <a:pt x="95" y="109"/>
                </a:cubicBezTo>
                <a:cubicBezTo>
                  <a:pt x="97" y="110"/>
                  <a:pt x="99" y="111"/>
                  <a:pt x="100" y="111"/>
                </a:cubicBezTo>
                <a:cubicBezTo>
                  <a:pt x="102" y="111"/>
                  <a:pt x="104" y="112"/>
                  <a:pt x="106" y="112"/>
                </a:cubicBezTo>
                <a:cubicBezTo>
                  <a:pt x="107" y="112"/>
                  <a:pt x="108" y="112"/>
                  <a:pt x="108" y="112"/>
                </a:cubicBezTo>
                <a:cubicBezTo>
                  <a:pt x="130" y="112"/>
                  <a:pt x="151" y="93"/>
                  <a:pt x="157" y="66"/>
                </a:cubicBezTo>
                <a:cubicBezTo>
                  <a:pt x="164" y="35"/>
                  <a:pt x="149" y="7"/>
                  <a:pt x="12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165">
            <a:extLst>
              <a:ext uri="{FF2B5EF4-FFF2-40B4-BE49-F238E27FC236}">
                <a16:creationId xmlns:a16="http://schemas.microsoft.com/office/drawing/2014/main" id="{8B7A19B1-1AC7-4A7C-ACDF-BCAB9D42ED36}"/>
              </a:ext>
            </a:extLst>
          </p:cNvPr>
          <p:cNvSpPr>
            <a:spLocks noEditPoints="1"/>
          </p:cNvSpPr>
          <p:nvPr/>
        </p:nvSpPr>
        <p:spPr bwMode="auto">
          <a:xfrm>
            <a:off x="4038601" y="5808663"/>
            <a:ext cx="257175" cy="193675"/>
          </a:xfrm>
          <a:custGeom>
            <a:avLst/>
            <a:gdLst>
              <a:gd name="T0" fmla="*/ 150 w 162"/>
              <a:gd name="T1" fmla="*/ 64 h 122"/>
              <a:gd name="T2" fmla="*/ 154 w 162"/>
              <a:gd name="T3" fmla="*/ 42 h 122"/>
              <a:gd name="T4" fmla="*/ 147 w 162"/>
              <a:gd name="T5" fmla="*/ 41 h 122"/>
              <a:gd name="T6" fmla="*/ 108 w 162"/>
              <a:gd name="T7" fmla="*/ 56 h 122"/>
              <a:gd name="T8" fmla="*/ 96 w 162"/>
              <a:gd name="T9" fmla="*/ 57 h 122"/>
              <a:gd name="T10" fmla="*/ 78 w 162"/>
              <a:gd name="T11" fmla="*/ 62 h 122"/>
              <a:gd name="T12" fmla="*/ 52 w 162"/>
              <a:gd name="T13" fmla="*/ 69 h 122"/>
              <a:gd name="T14" fmla="*/ 30 w 162"/>
              <a:gd name="T15" fmla="*/ 60 h 122"/>
              <a:gd name="T16" fmla="*/ 41 w 162"/>
              <a:gd name="T17" fmla="*/ 62 h 122"/>
              <a:gd name="T18" fmla="*/ 59 w 162"/>
              <a:gd name="T19" fmla="*/ 29 h 122"/>
              <a:gd name="T20" fmla="*/ 39 w 162"/>
              <a:gd name="T21" fmla="*/ 25 h 122"/>
              <a:gd name="T22" fmla="*/ 41 w 162"/>
              <a:gd name="T23" fmla="*/ 48 h 122"/>
              <a:gd name="T24" fmla="*/ 49 w 162"/>
              <a:gd name="T25" fmla="*/ 40 h 122"/>
              <a:gd name="T26" fmla="*/ 42 w 162"/>
              <a:gd name="T27" fmla="*/ 39 h 122"/>
              <a:gd name="T28" fmla="*/ 41 w 162"/>
              <a:gd name="T29" fmla="*/ 38 h 122"/>
              <a:gd name="T30" fmla="*/ 44 w 162"/>
              <a:gd name="T31" fmla="*/ 32 h 122"/>
              <a:gd name="T32" fmla="*/ 52 w 162"/>
              <a:gd name="T33" fmla="*/ 34 h 122"/>
              <a:gd name="T34" fmla="*/ 49 w 162"/>
              <a:gd name="T35" fmla="*/ 51 h 122"/>
              <a:gd name="T36" fmla="*/ 28 w 162"/>
              <a:gd name="T37" fmla="*/ 50 h 122"/>
              <a:gd name="T38" fmla="*/ 30 w 162"/>
              <a:gd name="T39" fmla="*/ 23 h 122"/>
              <a:gd name="T40" fmla="*/ 56 w 162"/>
              <a:gd name="T41" fmla="*/ 18 h 122"/>
              <a:gd name="T42" fmla="*/ 71 w 162"/>
              <a:gd name="T43" fmla="*/ 43 h 122"/>
              <a:gd name="T44" fmla="*/ 78 w 162"/>
              <a:gd name="T45" fmla="*/ 40 h 122"/>
              <a:gd name="T46" fmla="*/ 66 w 162"/>
              <a:gd name="T47" fmla="*/ 14 h 122"/>
              <a:gd name="T48" fmla="*/ 28 w 162"/>
              <a:gd name="T49" fmla="*/ 13 h 122"/>
              <a:gd name="T50" fmla="*/ 27 w 162"/>
              <a:gd name="T51" fmla="*/ 69 h 122"/>
              <a:gd name="T52" fmla="*/ 29 w 162"/>
              <a:gd name="T53" fmla="*/ 73 h 122"/>
              <a:gd name="T54" fmla="*/ 19 w 162"/>
              <a:gd name="T55" fmla="*/ 15 h 122"/>
              <a:gd name="T56" fmla="*/ 15 w 162"/>
              <a:gd name="T57" fmla="*/ 9 h 122"/>
              <a:gd name="T58" fmla="*/ 3 w 162"/>
              <a:gd name="T59" fmla="*/ 54 h 122"/>
              <a:gd name="T60" fmla="*/ 44 w 162"/>
              <a:gd name="T61" fmla="*/ 85 h 122"/>
              <a:gd name="T62" fmla="*/ 82 w 162"/>
              <a:gd name="T63" fmla="*/ 75 h 122"/>
              <a:gd name="T64" fmla="*/ 108 w 162"/>
              <a:gd name="T65" fmla="*/ 122 h 122"/>
              <a:gd name="T66" fmla="*/ 120 w 162"/>
              <a:gd name="T67" fmla="*/ 116 h 122"/>
              <a:gd name="T68" fmla="*/ 115 w 162"/>
              <a:gd name="T69" fmla="*/ 113 h 122"/>
              <a:gd name="T70" fmla="*/ 86 w 162"/>
              <a:gd name="T71" fmla="*/ 97 h 122"/>
              <a:gd name="T72" fmla="*/ 97 w 162"/>
              <a:gd name="T73" fmla="*/ 107 h 122"/>
              <a:gd name="T74" fmla="*/ 120 w 162"/>
              <a:gd name="T75" fmla="*/ 102 h 122"/>
              <a:gd name="T76" fmla="*/ 110 w 162"/>
              <a:gd name="T77" fmla="*/ 75 h 122"/>
              <a:gd name="T78" fmla="*/ 100 w 162"/>
              <a:gd name="T79" fmla="*/ 89 h 122"/>
              <a:gd name="T80" fmla="*/ 107 w 162"/>
              <a:gd name="T81" fmla="*/ 87 h 122"/>
              <a:gd name="T82" fmla="*/ 116 w 162"/>
              <a:gd name="T83" fmla="*/ 87 h 122"/>
              <a:gd name="T84" fmla="*/ 105 w 162"/>
              <a:gd name="T85" fmla="*/ 100 h 122"/>
              <a:gd name="T86" fmla="*/ 100 w 162"/>
              <a:gd name="T87" fmla="*/ 71 h 122"/>
              <a:gd name="T88" fmla="*/ 122 w 162"/>
              <a:gd name="T89" fmla="*/ 68 h 122"/>
              <a:gd name="T90" fmla="*/ 157 w 162"/>
              <a:gd name="T91" fmla="*/ 87 h 122"/>
              <a:gd name="T92" fmla="*/ 162 w 162"/>
              <a:gd name="T93" fmla="*/ 82 h 122"/>
              <a:gd name="T94" fmla="*/ 25 w 162"/>
              <a:gd name="T95" fmla="*/ 9 h 122"/>
              <a:gd name="T96" fmla="*/ 28 w 162"/>
              <a:gd name="T97" fmla="*/ 1 h 122"/>
              <a:gd name="T98" fmla="*/ 21 w 162"/>
              <a:gd name="T99" fmla="*/ 4 h 122"/>
              <a:gd name="T100" fmla="*/ 25 w 162"/>
              <a:gd name="T101" fmla="*/ 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2" h="122">
                <a:moveTo>
                  <a:pt x="160" y="78"/>
                </a:moveTo>
                <a:cubicBezTo>
                  <a:pt x="154" y="75"/>
                  <a:pt x="151" y="70"/>
                  <a:pt x="150" y="64"/>
                </a:cubicBezTo>
                <a:cubicBezTo>
                  <a:pt x="148" y="58"/>
                  <a:pt x="150" y="52"/>
                  <a:pt x="154" y="47"/>
                </a:cubicBezTo>
                <a:cubicBezTo>
                  <a:pt x="155" y="46"/>
                  <a:pt x="155" y="44"/>
                  <a:pt x="154" y="42"/>
                </a:cubicBezTo>
                <a:cubicBezTo>
                  <a:pt x="153" y="41"/>
                  <a:pt x="152" y="40"/>
                  <a:pt x="150" y="40"/>
                </a:cubicBezTo>
                <a:cubicBezTo>
                  <a:pt x="149" y="40"/>
                  <a:pt x="148" y="40"/>
                  <a:pt x="147" y="41"/>
                </a:cubicBezTo>
                <a:cubicBezTo>
                  <a:pt x="142" y="48"/>
                  <a:pt x="140" y="57"/>
                  <a:pt x="141" y="65"/>
                </a:cubicBezTo>
                <a:cubicBezTo>
                  <a:pt x="131" y="59"/>
                  <a:pt x="119" y="56"/>
                  <a:pt x="108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7" y="56"/>
                  <a:pt x="98" y="57"/>
                  <a:pt x="96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0" y="58"/>
                  <a:pt x="84" y="60"/>
                  <a:pt x="78" y="62"/>
                </a:cubicBezTo>
                <a:cubicBezTo>
                  <a:pt x="77" y="62"/>
                  <a:pt x="76" y="63"/>
                  <a:pt x="75" y="63"/>
                </a:cubicBezTo>
                <a:cubicBezTo>
                  <a:pt x="67" y="66"/>
                  <a:pt x="60" y="69"/>
                  <a:pt x="52" y="69"/>
                </a:cubicBezTo>
                <a:cubicBezTo>
                  <a:pt x="50" y="69"/>
                  <a:pt x="48" y="69"/>
                  <a:pt x="46" y="69"/>
                </a:cubicBezTo>
                <a:cubicBezTo>
                  <a:pt x="40" y="67"/>
                  <a:pt x="34" y="64"/>
                  <a:pt x="30" y="60"/>
                </a:cubicBezTo>
                <a:cubicBezTo>
                  <a:pt x="30" y="60"/>
                  <a:pt x="31" y="60"/>
                  <a:pt x="31" y="60"/>
                </a:cubicBezTo>
                <a:cubicBezTo>
                  <a:pt x="34" y="62"/>
                  <a:pt x="37" y="62"/>
                  <a:pt x="41" y="62"/>
                </a:cubicBezTo>
                <a:cubicBezTo>
                  <a:pt x="51" y="62"/>
                  <a:pt x="62" y="56"/>
                  <a:pt x="64" y="44"/>
                </a:cubicBezTo>
                <a:cubicBezTo>
                  <a:pt x="64" y="39"/>
                  <a:pt x="63" y="33"/>
                  <a:pt x="59" y="29"/>
                </a:cubicBezTo>
                <a:cubicBezTo>
                  <a:pt x="56" y="25"/>
                  <a:pt x="51" y="23"/>
                  <a:pt x="47" y="23"/>
                </a:cubicBezTo>
                <a:cubicBezTo>
                  <a:pt x="44" y="23"/>
                  <a:pt x="41" y="24"/>
                  <a:pt x="39" y="25"/>
                </a:cubicBezTo>
                <a:cubicBezTo>
                  <a:pt x="34" y="28"/>
                  <a:pt x="29" y="36"/>
                  <a:pt x="33" y="42"/>
                </a:cubicBezTo>
                <a:cubicBezTo>
                  <a:pt x="34" y="46"/>
                  <a:pt x="38" y="48"/>
                  <a:pt x="41" y="48"/>
                </a:cubicBezTo>
                <a:cubicBezTo>
                  <a:pt x="44" y="48"/>
                  <a:pt x="46" y="47"/>
                  <a:pt x="48" y="45"/>
                </a:cubicBezTo>
                <a:cubicBezTo>
                  <a:pt x="49" y="43"/>
                  <a:pt x="49" y="42"/>
                  <a:pt x="49" y="40"/>
                </a:cubicBezTo>
                <a:cubicBezTo>
                  <a:pt x="48" y="38"/>
                  <a:pt x="46" y="37"/>
                  <a:pt x="45" y="37"/>
                </a:cubicBezTo>
                <a:cubicBezTo>
                  <a:pt x="44" y="37"/>
                  <a:pt x="43" y="38"/>
                  <a:pt x="42" y="39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9"/>
                  <a:pt x="41" y="39"/>
                  <a:pt x="41" y="38"/>
                </a:cubicBezTo>
                <a:cubicBezTo>
                  <a:pt x="40" y="37"/>
                  <a:pt x="40" y="36"/>
                  <a:pt x="41" y="35"/>
                </a:cubicBezTo>
                <a:cubicBezTo>
                  <a:pt x="42" y="34"/>
                  <a:pt x="43" y="33"/>
                  <a:pt x="44" y="32"/>
                </a:cubicBezTo>
                <a:cubicBezTo>
                  <a:pt x="45" y="32"/>
                  <a:pt x="46" y="32"/>
                  <a:pt x="47" y="32"/>
                </a:cubicBezTo>
                <a:cubicBezTo>
                  <a:pt x="48" y="32"/>
                  <a:pt x="51" y="32"/>
                  <a:pt x="52" y="34"/>
                </a:cubicBezTo>
                <a:cubicBezTo>
                  <a:pt x="54" y="37"/>
                  <a:pt x="55" y="40"/>
                  <a:pt x="55" y="43"/>
                </a:cubicBezTo>
                <a:cubicBezTo>
                  <a:pt x="54" y="46"/>
                  <a:pt x="52" y="49"/>
                  <a:pt x="49" y="51"/>
                </a:cubicBezTo>
                <a:cubicBezTo>
                  <a:pt x="47" y="53"/>
                  <a:pt x="44" y="53"/>
                  <a:pt x="41" y="53"/>
                </a:cubicBezTo>
                <a:cubicBezTo>
                  <a:pt x="37" y="53"/>
                  <a:pt x="33" y="52"/>
                  <a:pt x="28" y="50"/>
                </a:cubicBezTo>
                <a:cubicBezTo>
                  <a:pt x="26" y="48"/>
                  <a:pt x="24" y="46"/>
                  <a:pt x="24" y="42"/>
                </a:cubicBezTo>
                <a:cubicBezTo>
                  <a:pt x="23" y="37"/>
                  <a:pt x="24" y="30"/>
                  <a:pt x="30" y="23"/>
                </a:cubicBezTo>
                <a:cubicBezTo>
                  <a:pt x="34" y="19"/>
                  <a:pt x="40" y="16"/>
                  <a:pt x="47" y="16"/>
                </a:cubicBezTo>
                <a:cubicBezTo>
                  <a:pt x="50" y="16"/>
                  <a:pt x="53" y="16"/>
                  <a:pt x="56" y="18"/>
                </a:cubicBezTo>
                <a:cubicBezTo>
                  <a:pt x="65" y="21"/>
                  <a:pt x="70" y="30"/>
                  <a:pt x="70" y="40"/>
                </a:cubicBezTo>
                <a:cubicBezTo>
                  <a:pt x="70" y="41"/>
                  <a:pt x="70" y="42"/>
                  <a:pt x="71" y="43"/>
                </a:cubicBezTo>
                <a:cubicBezTo>
                  <a:pt x="71" y="44"/>
                  <a:pt x="73" y="44"/>
                  <a:pt x="74" y="44"/>
                </a:cubicBezTo>
                <a:cubicBezTo>
                  <a:pt x="76" y="44"/>
                  <a:pt x="78" y="43"/>
                  <a:pt x="78" y="40"/>
                </a:cubicBezTo>
                <a:cubicBezTo>
                  <a:pt x="79" y="37"/>
                  <a:pt x="78" y="34"/>
                  <a:pt x="78" y="32"/>
                </a:cubicBezTo>
                <a:cubicBezTo>
                  <a:pt x="76" y="24"/>
                  <a:pt x="72" y="18"/>
                  <a:pt x="66" y="14"/>
                </a:cubicBezTo>
                <a:cubicBezTo>
                  <a:pt x="60" y="10"/>
                  <a:pt x="53" y="7"/>
                  <a:pt x="47" y="7"/>
                </a:cubicBezTo>
                <a:cubicBezTo>
                  <a:pt x="40" y="7"/>
                  <a:pt x="34" y="9"/>
                  <a:pt x="28" y="13"/>
                </a:cubicBezTo>
                <a:cubicBezTo>
                  <a:pt x="20" y="20"/>
                  <a:pt x="14" y="30"/>
                  <a:pt x="14" y="41"/>
                </a:cubicBezTo>
                <a:cubicBezTo>
                  <a:pt x="14" y="52"/>
                  <a:pt x="18" y="62"/>
                  <a:pt x="27" y="69"/>
                </a:cubicBezTo>
                <a:cubicBezTo>
                  <a:pt x="32" y="73"/>
                  <a:pt x="38" y="76"/>
                  <a:pt x="44" y="77"/>
                </a:cubicBezTo>
                <a:cubicBezTo>
                  <a:pt x="38" y="77"/>
                  <a:pt x="33" y="76"/>
                  <a:pt x="29" y="73"/>
                </a:cubicBezTo>
                <a:cubicBezTo>
                  <a:pt x="20" y="68"/>
                  <a:pt x="14" y="61"/>
                  <a:pt x="11" y="51"/>
                </a:cubicBezTo>
                <a:cubicBezTo>
                  <a:pt x="9" y="40"/>
                  <a:pt x="11" y="27"/>
                  <a:pt x="19" y="15"/>
                </a:cubicBezTo>
                <a:cubicBezTo>
                  <a:pt x="19" y="14"/>
                  <a:pt x="20" y="12"/>
                  <a:pt x="19" y="11"/>
                </a:cubicBezTo>
                <a:cubicBezTo>
                  <a:pt x="18" y="10"/>
                  <a:pt x="16" y="9"/>
                  <a:pt x="15" y="9"/>
                </a:cubicBezTo>
                <a:cubicBezTo>
                  <a:pt x="13" y="9"/>
                  <a:pt x="12" y="9"/>
                  <a:pt x="11" y="11"/>
                </a:cubicBezTo>
                <a:cubicBezTo>
                  <a:pt x="3" y="24"/>
                  <a:pt x="0" y="40"/>
                  <a:pt x="3" y="54"/>
                </a:cubicBezTo>
                <a:cubicBezTo>
                  <a:pt x="6" y="65"/>
                  <a:pt x="13" y="74"/>
                  <a:pt x="24" y="80"/>
                </a:cubicBezTo>
                <a:cubicBezTo>
                  <a:pt x="30" y="84"/>
                  <a:pt x="37" y="85"/>
                  <a:pt x="44" y="85"/>
                </a:cubicBezTo>
                <a:cubicBezTo>
                  <a:pt x="50" y="85"/>
                  <a:pt x="56" y="84"/>
                  <a:pt x="63" y="83"/>
                </a:cubicBezTo>
                <a:cubicBezTo>
                  <a:pt x="69" y="81"/>
                  <a:pt x="75" y="78"/>
                  <a:pt x="82" y="75"/>
                </a:cubicBezTo>
                <a:cubicBezTo>
                  <a:pt x="77" y="83"/>
                  <a:pt x="76" y="92"/>
                  <a:pt x="78" y="101"/>
                </a:cubicBezTo>
                <a:cubicBezTo>
                  <a:pt x="83" y="114"/>
                  <a:pt x="95" y="122"/>
                  <a:pt x="108" y="122"/>
                </a:cubicBezTo>
                <a:cubicBezTo>
                  <a:pt x="111" y="122"/>
                  <a:pt x="114" y="122"/>
                  <a:pt x="117" y="121"/>
                </a:cubicBezTo>
                <a:cubicBezTo>
                  <a:pt x="120" y="120"/>
                  <a:pt x="121" y="118"/>
                  <a:pt x="120" y="116"/>
                </a:cubicBezTo>
                <a:cubicBezTo>
                  <a:pt x="120" y="114"/>
                  <a:pt x="119" y="112"/>
                  <a:pt x="116" y="112"/>
                </a:cubicBezTo>
                <a:cubicBezTo>
                  <a:pt x="116" y="112"/>
                  <a:pt x="115" y="113"/>
                  <a:pt x="115" y="113"/>
                </a:cubicBezTo>
                <a:cubicBezTo>
                  <a:pt x="113" y="113"/>
                  <a:pt x="111" y="114"/>
                  <a:pt x="108" y="114"/>
                </a:cubicBezTo>
                <a:cubicBezTo>
                  <a:pt x="98" y="114"/>
                  <a:pt x="89" y="107"/>
                  <a:pt x="86" y="97"/>
                </a:cubicBezTo>
                <a:cubicBezTo>
                  <a:pt x="86" y="96"/>
                  <a:pt x="86" y="96"/>
                  <a:pt x="86" y="95"/>
                </a:cubicBezTo>
                <a:cubicBezTo>
                  <a:pt x="88" y="100"/>
                  <a:pt x="92" y="104"/>
                  <a:pt x="97" y="107"/>
                </a:cubicBezTo>
                <a:cubicBezTo>
                  <a:pt x="100" y="108"/>
                  <a:pt x="103" y="108"/>
                  <a:pt x="105" y="108"/>
                </a:cubicBezTo>
                <a:cubicBezTo>
                  <a:pt x="111" y="108"/>
                  <a:pt x="116" y="106"/>
                  <a:pt x="120" y="102"/>
                </a:cubicBezTo>
                <a:cubicBezTo>
                  <a:pt x="124" y="98"/>
                  <a:pt x="125" y="93"/>
                  <a:pt x="125" y="88"/>
                </a:cubicBezTo>
                <a:cubicBezTo>
                  <a:pt x="124" y="80"/>
                  <a:pt x="117" y="75"/>
                  <a:pt x="110" y="75"/>
                </a:cubicBezTo>
                <a:cubicBezTo>
                  <a:pt x="106" y="75"/>
                  <a:pt x="100" y="78"/>
                  <a:pt x="99" y="85"/>
                </a:cubicBezTo>
                <a:cubicBezTo>
                  <a:pt x="98" y="86"/>
                  <a:pt x="99" y="88"/>
                  <a:pt x="100" y="89"/>
                </a:cubicBezTo>
                <a:cubicBezTo>
                  <a:pt x="100" y="90"/>
                  <a:pt x="102" y="91"/>
                  <a:pt x="103" y="91"/>
                </a:cubicBezTo>
                <a:cubicBezTo>
                  <a:pt x="105" y="91"/>
                  <a:pt x="107" y="89"/>
                  <a:pt x="107" y="87"/>
                </a:cubicBezTo>
                <a:cubicBezTo>
                  <a:pt x="108" y="85"/>
                  <a:pt x="110" y="84"/>
                  <a:pt x="111" y="84"/>
                </a:cubicBezTo>
                <a:cubicBezTo>
                  <a:pt x="113" y="84"/>
                  <a:pt x="115" y="85"/>
                  <a:pt x="116" y="87"/>
                </a:cubicBezTo>
                <a:cubicBezTo>
                  <a:pt x="117" y="90"/>
                  <a:pt x="116" y="95"/>
                  <a:pt x="112" y="98"/>
                </a:cubicBezTo>
                <a:cubicBezTo>
                  <a:pt x="110" y="99"/>
                  <a:pt x="108" y="100"/>
                  <a:pt x="105" y="100"/>
                </a:cubicBezTo>
                <a:cubicBezTo>
                  <a:pt x="101" y="100"/>
                  <a:pt x="97" y="97"/>
                  <a:pt x="95" y="93"/>
                </a:cubicBezTo>
                <a:cubicBezTo>
                  <a:pt x="91" y="86"/>
                  <a:pt x="93" y="75"/>
                  <a:pt x="100" y="71"/>
                </a:cubicBezTo>
                <a:cubicBezTo>
                  <a:pt x="104" y="69"/>
                  <a:pt x="108" y="68"/>
                  <a:pt x="113" y="68"/>
                </a:cubicBezTo>
                <a:cubicBezTo>
                  <a:pt x="116" y="68"/>
                  <a:pt x="119" y="68"/>
                  <a:pt x="122" y="68"/>
                </a:cubicBezTo>
                <a:cubicBezTo>
                  <a:pt x="134" y="70"/>
                  <a:pt x="145" y="76"/>
                  <a:pt x="154" y="85"/>
                </a:cubicBezTo>
                <a:cubicBezTo>
                  <a:pt x="155" y="86"/>
                  <a:pt x="156" y="87"/>
                  <a:pt x="157" y="87"/>
                </a:cubicBezTo>
                <a:cubicBezTo>
                  <a:pt x="158" y="87"/>
                  <a:pt x="159" y="86"/>
                  <a:pt x="160" y="86"/>
                </a:cubicBezTo>
                <a:cubicBezTo>
                  <a:pt x="161" y="85"/>
                  <a:pt x="162" y="83"/>
                  <a:pt x="162" y="82"/>
                </a:cubicBezTo>
                <a:cubicBezTo>
                  <a:pt x="162" y="80"/>
                  <a:pt x="161" y="79"/>
                  <a:pt x="160" y="78"/>
                </a:cubicBezTo>
                <a:close/>
                <a:moveTo>
                  <a:pt x="25" y="9"/>
                </a:moveTo>
                <a:cubicBezTo>
                  <a:pt x="28" y="9"/>
                  <a:pt x="30" y="6"/>
                  <a:pt x="30" y="4"/>
                </a:cubicBezTo>
                <a:cubicBezTo>
                  <a:pt x="30" y="3"/>
                  <a:pt x="29" y="2"/>
                  <a:pt x="28" y="1"/>
                </a:cubicBezTo>
                <a:cubicBezTo>
                  <a:pt x="28" y="0"/>
                  <a:pt x="27" y="0"/>
                  <a:pt x="25" y="0"/>
                </a:cubicBezTo>
                <a:cubicBezTo>
                  <a:pt x="22" y="0"/>
                  <a:pt x="21" y="2"/>
                  <a:pt x="21" y="4"/>
                </a:cubicBezTo>
                <a:cubicBezTo>
                  <a:pt x="21" y="5"/>
                  <a:pt x="21" y="6"/>
                  <a:pt x="22" y="7"/>
                </a:cubicBezTo>
                <a:cubicBezTo>
                  <a:pt x="23" y="8"/>
                  <a:pt x="24" y="9"/>
                  <a:pt x="25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166">
            <a:extLst>
              <a:ext uri="{FF2B5EF4-FFF2-40B4-BE49-F238E27FC236}">
                <a16:creationId xmlns:a16="http://schemas.microsoft.com/office/drawing/2014/main" id="{263E2F67-1E91-4C52-9655-89FD6377DDF3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4695825"/>
            <a:ext cx="254000" cy="220663"/>
          </a:xfrm>
          <a:custGeom>
            <a:avLst/>
            <a:gdLst>
              <a:gd name="T0" fmla="*/ 131 w 160"/>
              <a:gd name="T1" fmla="*/ 92 h 139"/>
              <a:gd name="T2" fmla="*/ 115 w 160"/>
              <a:gd name="T3" fmla="*/ 91 h 139"/>
              <a:gd name="T4" fmla="*/ 94 w 160"/>
              <a:gd name="T5" fmla="*/ 115 h 139"/>
              <a:gd name="T6" fmla="*/ 101 w 160"/>
              <a:gd name="T7" fmla="*/ 120 h 139"/>
              <a:gd name="T8" fmla="*/ 134 w 160"/>
              <a:gd name="T9" fmla="*/ 95 h 139"/>
              <a:gd name="T10" fmla="*/ 102 w 160"/>
              <a:gd name="T11" fmla="*/ 125 h 139"/>
              <a:gd name="T12" fmla="*/ 126 w 160"/>
              <a:gd name="T13" fmla="*/ 131 h 139"/>
              <a:gd name="T14" fmla="*/ 156 w 160"/>
              <a:gd name="T15" fmla="*/ 93 h 139"/>
              <a:gd name="T16" fmla="*/ 134 w 160"/>
              <a:gd name="T17" fmla="*/ 95 h 139"/>
              <a:gd name="T18" fmla="*/ 92 w 160"/>
              <a:gd name="T19" fmla="*/ 69 h 139"/>
              <a:gd name="T20" fmla="*/ 99 w 160"/>
              <a:gd name="T21" fmla="*/ 74 h 139"/>
              <a:gd name="T22" fmla="*/ 125 w 160"/>
              <a:gd name="T23" fmla="*/ 50 h 139"/>
              <a:gd name="T24" fmla="*/ 111 w 160"/>
              <a:gd name="T25" fmla="*/ 49 h 139"/>
              <a:gd name="T26" fmla="*/ 111 w 160"/>
              <a:gd name="T27" fmla="*/ 66 h 139"/>
              <a:gd name="T28" fmla="*/ 86 w 160"/>
              <a:gd name="T29" fmla="*/ 84 h 139"/>
              <a:gd name="T30" fmla="*/ 139 w 160"/>
              <a:gd name="T31" fmla="*/ 59 h 139"/>
              <a:gd name="T32" fmla="*/ 149 w 160"/>
              <a:gd name="T33" fmla="*/ 48 h 139"/>
              <a:gd name="T34" fmla="*/ 111 w 160"/>
              <a:gd name="T35" fmla="*/ 66 h 139"/>
              <a:gd name="T36" fmla="*/ 59 w 160"/>
              <a:gd name="T37" fmla="*/ 103 h 139"/>
              <a:gd name="T38" fmla="*/ 21 w 160"/>
              <a:gd name="T39" fmla="*/ 89 h 139"/>
              <a:gd name="T40" fmla="*/ 41 w 160"/>
              <a:gd name="T41" fmla="*/ 100 h 139"/>
              <a:gd name="T42" fmla="*/ 77 w 160"/>
              <a:gd name="T43" fmla="*/ 128 h 139"/>
              <a:gd name="T44" fmla="*/ 43 w 160"/>
              <a:gd name="T45" fmla="*/ 111 h 139"/>
              <a:gd name="T46" fmla="*/ 0 w 160"/>
              <a:gd name="T47" fmla="*/ 90 h 139"/>
              <a:gd name="T48" fmla="*/ 11 w 160"/>
              <a:gd name="T49" fmla="*/ 102 h 139"/>
              <a:gd name="T50" fmla="*/ 73 w 160"/>
              <a:gd name="T51" fmla="*/ 131 h 139"/>
              <a:gd name="T52" fmla="*/ 43 w 160"/>
              <a:gd name="T53" fmla="*/ 111 h 139"/>
              <a:gd name="T54" fmla="*/ 60 w 160"/>
              <a:gd name="T55" fmla="*/ 74 h 139"/>
              <a:gd name="T56" fmla="*/ 67 w 160"/>
              <a:gd name="T57" fmla="*/ 69 h 139"/>
              <a:gd name="T58" fmla="*/ 48 w 160"/>
              <a:gd name="T59" fmla="*/ 49 h 139"/>
              <a:gd name="T60" fmla="*/ 35 w 160"/>
              <a:gd name="T61" fmla="*/ 50 h 139"/>
              <a:gd name="T62" fmla="*/ 20 w 160"/>
              <a:gd name="T63" fmla="*/ 59 h 139"/>
              <a:gd name="T64" fmla="*/ 73 w 160"/>
              <a:gd name="T65" fmla="*/ 84 h 139"/>
              <a:gd name="T66" fmla="*/ 48 w 160"/>
              <a:gd name="T67" fmla="*/ 66 h 139"/>
              <a:gd name="T68" fmla="*/ 10 w 160"/>
              <a:gd name="T69" fmla="*/ 48 h 139"/>
              <a:gd name="T70" fmla="*/ 20 w 160"/>
              <a:gd name="T71" fmla="*/ 59 h 139"/>
              <a:gd name="T72" fmla="*/ 96 w 160"/>
              <a:gd name="T73" fmla="*/ 52 h 139"/>
              <a:gd name="T74" fmla="*/ 101 w 160"/>
              <a:gd name="T75" fmla="*/ 17 h 139"/>
              <a:gd name="T76" fmla="*/ 96 w 160"/>
              <a:gd name="T77" fmla="*/ 36 h 139"/>
              <a:gd name="T78" fmla="*/ 79 w 160"/>
              <a:gd name="T79" fmla="*/ 71 h 139"/>
              <a:gd name="T80" fmla="*/ 97 w 160"/>
              <a:gd name="T81" fmla="*/ 22 h 139"/>
              <a:gd name="T82" fmla="*/ 94 w 160"/>
              <a:gd name="T83" fmla="*/ 4 h 139"/>
              <a:gd name="T84" fmla="*/ 68 w 160"/>
              <a:gd name="T85" fmla="*/ 35 h 139"/>
              <a:gd name="T86" fmla="*/ 77 w 160"/>
              <a:gd name="T87" fmla="*/ 55 h 139"/>
              <a:gd name="T88" fmla="*/ 97 w 160"/>
              <a:gd name="T89" fmla="*/ 2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39">
                <a:moveTo>
                  <a:pt x="119" y="100"/>
                </a:moveTo>
                <a:cubicBezTo>
                  <a:pt x="122" y="96"/>
                  <a:pt x="127" y="94"/>
                  <a:pt x="131" y="92"/>
                </a:cubicBezTo>
                <a:cubicBezTo>
                  <a:pt x="133" y="91"/>
                  <a:pt x="136" y="89"/>
                  <a:pt x="138" y="89"/>
                </a:cubicBezTo>
                <a:cubicBezTo>
                  <a:pt x="130" y="89"/>
                  <a:pt x="123" y="88"/>
                  <a:pt x="115" y="91"/>
                </a:cubicBezTo>
                <a:cubicBezTo>
                  <a:pt x="109" y="93"/>
                  <a:pt x="104" y="98"/>
                  <a:pt x="100" y="103"/>
                </a:cubicBezTo>
                <a:cubicBezTo>
                  <a:pt x="98" y="107"/>
                  <a:pt x="96" y="111"/>
                  <a:pt x="94" y="115"/>
                </a:cubicBezTo>
                <a:cubicBezTo>
                  <a:pt x="91" y="119"/>
                  <a:pt x="88" y="126"/>
                  <a:pt x="82" y="128"/>
                </a:cubicBezTo>
                <a:cubicBezTo>
                  <a:pt x="89" y="127"/>
                  <a:pt x="96" y="124"/>
                  <a:pt x="101" y="120"/>
                </a:cubicBezTo>
                <a:cubicBezTo>
                  <a:pt x="108" y="114"/>
                  <a:pt x="113" y="106"/>
                  <a:pt x="119" y="100"/>
                </a:cubicBezTo>
                <a:close/>
                <a:moveTo>
                  <a:pt x="134" y="95"/>
                </a:moveTo>
                <a:cubicBezTo>
                  <a:pt x="126" y="99"/>
                  <a:pt x="121" y="104"/>
                  <a:pt x="116" y="111"/>
                </a:cubicBezTo>
                <a:cubicBezTo>
                  <a:pt x="112" y="116"/>
                  <a:pt x="108" y="121"/>
                  <a:pt x="102" y="125"/>
                </a:cubicBezTo>
                <a:cubicBezTo>
                  <a:pt x="98" y="128"/>
                  <a:pt x="92" y="131"/>
                  <a:pt x="86" y="131"/>
                </a:cubicBezTo>
                <a:cubicBezTo>
                  <a:pt x="99" y="139"/>
                  <a:pt x="114" y="138"/>
                  <a:pt x="126" y="131"/>
                </a:cubicBezTo>
                <a:cubicBezTo>
                  <a:pt x="138" y="124"/>
                  <a:pt x="142" y="113"/>
                  <a:pt x="148" y="102"/>
                </a:cubicBezTo>
                <a:cubicBezTo>
                  <a:pt x="150" y="99"/>
                  <a:pt x="153" y="95"/>
                  <a:pt x="156" y="93"/>
                </a:cubicBezTo>
                <a:cubicBezTo>
                  <a:pt x="156" y="92"/>
                  <a:pt x="159" y="90"/>
                  <a:pt x="160" y="90"/>
                </a:cubicBezTo>
                <a:cubicBezTo>
                  <a:pt x="151" y="89"/>
                  <a:pt x="142" y="90"/>
                  <a:pt x="134" y="95"/>
                </a:cubicBezTo>
                <a:close/>
                <a:moveTo>
                  <a:pt x="98" y="60"/>
                </a:moveTo>
                <a:cubicBezTo>
                  <a:pt x="96" y="63"/>
                  <a:pt x="94" y="66"/>
                  <a:pt x="92" y="69"/>
                </a:cubicBezTo>
                <a:cubicBezTo>
                  <a:pt x="90" y="73"/>
                  <a:pt x="87" y="79"/>
                  <a:pt x="83" y="81"/>
                </a:cubicBezTo>
                <a:cubicBezTo>
                  <a:pt x="89" y="80"/>
                  <a:pt x="94" y="78"/>
                  <a:pt x="99" y="74"/>
                </a:cubicBezTo>
                <a:cubicBezTo>
                  <a:pt x="105" y="69"/>
                  <a:pt x="109" y="62"/>
                  <a:pt x="114" y="57"/>
                </a:cubicBezTo>
                <a:cubicBezTo>
                  <a:pt x="117" y="54"/>
                  <a:pt x="121" y="51"/>
                  <a:pt x="125" y="50"/>
                </a:cubicBezTo>
                <a:cubicBezTo>
                  <a:pt x="126" y="49"/>
                  <a:pt x="129" y="48"/>
                  <a:pt x="130" y="48"/>
                </a:cubicBezTo>
                <a:cubicBezTo>
                  <a:pt x="124" y="47"/>
                  <a:pt x="117" y="47"/>
                  <a:pt x="111" y="49"/>
                </a:cubicBezTo>
                <a:cubicBezTo>
                  <a:pt x="106" y="51"/>
                  <a:pt x="101" y="55"/>
                  <a:pt x="98" y="60"/>
                </a:cubicBezTo>
                <a:close/>
                <a:moveTo>
                  <a:pt x="111" y="66"/>
                </a:moveTo>
                <a:cubicBezTo>
                  <a:pt x="108" y="70"/>
                  <a:pt x="104" y="75"/>
                  <a:pt x="100" y="78"/>
                </a:cubicBezTo>
                <a:cubicBezTo>
                  <a:pt x="96" y="81"/>
                  <a:pt x="91" y="83"/>
                  <a:pt x="86" y="84"/>
                </a:cubicBezTo>
                <a:cubicBezTo>
                  <a:pt x="97" y="90"/>
                  <a:pt x="110" y="90"/>
                  <a:pt x="120" y="84"/>
                </a:cubicBezTo>
                <a:cubicBezTo>
                  <a:pt x="130" y="78"/>
                  <a:pt x="134" y="68"/>
                  <a:pt x="139" y="59"/>
                </a:cubicBezTo>
                <a:cubicBezTo>
                  <a:pt x="141" y="56"/>
                  <a:pt x="143" y="53"/>
                  <a:pt x="146" y="51"/>
                </a:cubicBezTo>
                <a:cubicBezTo>
                  <a:pt x="146" y="50"/>
                  <a:pt x="148" y="48"/>
                  <a:pt x="149" y="48"/>
                </a:cubicBezTo>
                <a:cubicBezTo>
                  <a:pt x="141" y="48"/>
                  <a:pt x="134" y="49"/>
                  <a:pt x="127" y="52"/>
                </a:cubicBezTo>
                <a:cubicBezTo>
                  <a:pt x="120" y="56"/>
                  <a:pt x="116" y="60"/>
                  <a:pt x="111" y="66"/>
                </a:cubicBezTo>
                <a:close/>
                <a:moveTo>
                  <a:pt x="66" y="115"/>
                </a:moveTo>
                <a:cubicBezTo>
                  <a:pt x="63" y="111"/>
                  <a:pt x="62" y="107"/>
                  <a:pt x="59" y="103"/>
                </a:cubicBezTo>
                <a:cubicBezTo>
                  <a:pt x="55" y="98"/>
                  <a:pt x="50" y="93"/>
                  <a:pt x="44" y="91"/>
                </a:cubicBezTo>
                <a:cubicBezTo>
                  <a:pt x="37" y="88"/>
                  <a:pt x="29" y="89"/>
                  <a:pt x="21" y="89"/>
                </a:cubicBezTo>
                <a:cubicBezTo>
                  <a:pt x="23" y="89"/>
                  <a:pt x="26" y="91"/>
                  <a:pt x="28" y="92"/>
                </a:cubicBezTo>
                <a:cubicBezTo>
                  <a:pt x="32" y="94"/>
                  <a:pt x="37" y="96"/>
                  <a:pt x="41" y="100"/>
                </a:cubicBezTo>
                <a:cubicBezTo>
                  <a:pt x="47" y="106"/>
                  <a:pt x="51" y="114"/>
                  <a:pt x="58" y="120"/>
                </a:cubicBezTo>
                <a:cubicBezTo>
                  <a:pt x="63" y="124"/>
                  <a:pt x="70" y="127"/>
                  <a:pt x="77" y="128"/>
                </a:cubicBezTo>
                <a:cubicBezTo>
                  <a:pt x="71" y="126"/>
                  <a:pt x="68" y="119"/>
                  <a:pt x="66" y="115"/>
                </a:cubicBezTo>
                <a:close/>
                <a:moveTo>
                  <a:pt x="43" y="111"/>
                </a:moveTo>
                <a:cubicBezTo>
                  <a:pt x="38" y="104"/>
                  <a:pt x="33" y="99"/>
                  <a:pt x="25" y="95"/>
                </a:cubicBezTo>
                <a:cubicBezTo>
                  <a:pt x="17" y="90"/>
                  <a:pt x="8" y="89"/>
                  <a:pt x="0" y="90"/>
                </a:cubicBezTo>
                <a:cubicBezTo>
                  <a:pt x="1" y="90"/>
                  <a:pt x="3" y="92"/>
                  <a:pt x="4" y="93"/>
                </a:cubicBezTo>
                <a:cubicBezTo>
                  <a:pt x="7" y="95"/>
                  <a:pt x="9" y="99"/>
                  <a:pt x="11" y="102"/>
                </a:cubicBezTo>
                <a:cubicBezTo>
                  <a:pt x="17" y="113"/>
                  <a:pt x="22" y="124"/>
                  <a:pt x="33" y="131"/>
                </a:cubicBezTo>
                <a:cubicBezTo>
                  <a:pt x="45" y="138"/>
                  <a:pt x="60" y="139"/>
                  <a:pt x="73" y="131"/>
                </a:cubicBezTo>
                <a:cubicBezTo>
                  <a:pt x="68" y="131"/>
                  <a:pt x="61" y="128"/>
                  <a:pt x="57" y="125"/>
                </a:cubicBezTo>
                <a:cubicBezTo>
                  <a:pt x="52" y="121"/>
                  <a:pt x="47" y="116"/>
                  <a:pt x="43" y="111"/>
                </a:cubicBezTo>
                <a:close/>
                <a:moveTo>
                  <a:pt x="45" y="57"/>
                </a:moveTo>
                <a:cubicBezTo>
                  <a:pt x="51" y="62"/>
                  <a:pt x="54" y="69"/>
                  <a:pt x="60" y="74"/>
                </a:cubicBezTo>
                <a:cubicBezTo>
                  <a:pt x="65" y="78"/>
                  <a:pt x="71" y="80"/>
                  <a:pt x="77" y="81"/>
                </a:cubicBezTo>
                <a:cubicBezTo>
                  <a:pt x="72" y="79"/>
                  <a:pt x="69" y="73"/>
                  <a:pt x="67" y="69"/>
                </a:cubicBezTo>
                <a:cubicBezTo>
                  <a:pt x="65" y="66"/>
                  <a:pt x="63" y="63"/>
                  <a:pt x="61" y="60"/>
                </a:cubicBezTo>
                <a:cubicBezTo>
                  <a:pt x="58" y="55"/>
                  <a:pt x="54" y="51"/>
                  <a:pt x="48" y="49"/>
                </a:cubicBezTo>
                <a:cubicBezTo>
                  <a:pt x="42" y="47"/>
                  <a:pt x="35" y="47"/>
                  <a:pt x="29" y="48"/>
                </a:cubicBezTo>
                <a:cubicBezTo>
                  <a:pt x="30" y="48"/>
                  <a:pt x="33" y="49"/>
                  <a:pt x="35" y="50"/>
                </a:cubicBezTo>
                <a:cubicBezTo>
                  <a:pt x="39" y="51"/>
                  <a:pt x="42" y="54"/>
                  <a:pt x="45" y="57"/>
                </a:cubicBezTo>
                <a:close/>
                <a:moveTo>
                  <a:pt x="20" y="59"/>
                </a:moveTo>
                <a:cubicBezTo>
                  <a:pt x="26" y="68"/>
                  <a:pt x="29" y="78"/>
                  <a:pt x="39" y="84"/>
                </a:cubicBezTo>
                <a:cubicBezTo>
                  <a:pt x="49" y="90"/>
                  <a:pt x="62" y="90"/>
                  <a:pt x="73" y="84"/>
                </a:cubicBezTo>
                <a:cubicBezTo>
                  <a:pt x="68" y="83"/>
                  <a:pt x="63" y="81"/>
                  <a:pt x="59" y="78"/>
                </a:cubicBezTo>
                <a:cubicBezTo>
                  <a:pt x="55" y="75"/>
                  <a:pt x="51" y="70"/>
                  <a:pt x="48" y="66"/>
                </a:cubicBezTo>
                <a:cubicBezTo>
                  <a:pt x="43" y="60"/>
                  <a:pt x="39" y="56"/>
                  <a:pt x="32" y="52"/>
                </a:cubicBezTo>
                <a:cubicBezTo>
                  <a:pt x="26" y="49"/>
                  <a:pt x="18" y="48"/>
                  <a:pt x="10" y="48"/>
                </a:cubicBezTo>
                <a:cubicBezTo>
                  <a:pt x="11" y="48"/>
                  <a:pt x="13" y="50"/>
                  <a:pt x="14" y="51"/>
                </a:cubicBezTo>
                <a:cubicBezTo>
                  <a:pt x="16" y="53"/>
                  <a:pt x="18" y="56"/>
                  <a:pt x="20" y="59"/>
                </a:cubicBezTo>
                <a:close/>
                <a:moveTo>
                  <a:pt x="88" y="59"/>
                </a:moveTo>
                <a:cubicBezTo>
                  <a:pt x="91" y="57"/>
                  <a:pt x="94" y="54"/>
                  <a:pt x="96" y="52"/>
                </a:cubicBezTo>
                <a:cubicBezTo>
                  <a:pt x="100" y="47"/>
                  <a:pt x="103" y="42"/>
                  <a:pt x="104" y="37"/>
                </a:cubicBezTo>
                <a:cubicBezTo>
                  <a:pt x="105" y="30"/>
                  <a:pt x="103" y="24"/>
                  <a:pt x="101" y="17"/>
                </a:cubicBezTo>
                <a:cubicBezTo>
                  <a:pt x="102" y="19"/>
                  <a:pt x="101" y="22"/>
                  <a:pt x="101" y="23"/>
                </a:cubicBezTo>
                <a:cubicBezTo>
                  <a:pt x="100" y="28"/>
                  <a:pt x="98" y="32"/>
                  <a:pt x="96" y="36"/>
                </a:cubicBezTo>
                <a:cubicBezTo>
                  <a:pt x="92" y="42"/>
                  <a:pt x="86" y="47"/>
                  <a:pt x="82" y="54"/>
                </a:cubicBezTo>
                <a:cubicBezTo>
                  <a:pt x="80" y="59"/>
                  <a:pt x="79" y="65"/>
                  <a:pt x="79" y="71"/>
                </a:cubicBezTo>
                <a:cubicBezTo>
                  <a:pt x="80" y="66"/>
                  <a:pt x="85" y="62"/>
                  <a:pt x="88" y="59"/>
                </a:cubicBezTo>
                <a:close/>
                <a:moveTo>
                  <a:pt x="97" y="22"/>
                </a:moveTo>
                <a:cubicBezTo>
                  <a:pt x="99" y="15"/>
                  <a:pt x="98" y="7"/>
                  <a:pt x="96" y="0"/>
                </a:cubicBezTo>
                <a:cubicBezTo>
                  <a:pt x="96" y="1"/>
                  <a:pt x="94" y="3"/>
                  <a:pt x="94" y="4"/>
                </a:cubicBezTo>
                <a:cubicBezTo>
                  <a:pt x="92" y="7"/>
                  <a:pt x="90" y="10"/>
                  <a:pt x="88" y="12"/>
                </a:cubicBezTo>
                <a:cubicBezTo>
                  <a:pt x="80" y="19"/>
                  <a:pt x="71" y="25"/>
                  <a:pt x="68" y="35"/>
                </a:cubicBezTo>
                <a:cubicBezTo>
                  <a:pt x="64" y="47"/>
                  <a:pt x="67" y="60"/>
                  <a:pt x="75" y="69"/>
                </a:cubicBezTo>
                <a:cubicBezTo>
                  <a:pt x="74" y="64"/>
                  <a:pt x="76" y="59"/>
                  <a:pt x="77" y="55"/>
                </a:cubicBezTo>
                <a:cubicBezTo>
                  <a:pt x="79" y="49"/>
                  <a:pt x="83" y="45"/>
                  <a:pt x="87" y="41"/>
                </a:cubicBezTo>
                <a:cubicBezTo>
                  <a:pt x="91" y="35"/>
                  <a:pt x="95" y="30"/>
                  <a:pt x="97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Freeform 167">
            <a:extLst>
              <a:ext uri="{FF2B5EF4-FFF2-40B4-BE49-F238E27FC236}">
                <a16:creationId xmlns:a16="http://schemas.microsoft.com/office/drawing/2014/main" id="{7A2CADE4-1504-45A5-95CF-44894420D6C0}"/>
              </a:ext>
            </a:extLst>
          </p:cNvPr>
          <p:cNvSpPr>
            <a:spLocks noEditPoints="1"/>
          </p:cNvSpPr>
          <p:nvPr/>
        </p:nvSpPr>
        <p:spPr bwMode="auto">
          <a:xfrm>
            <a:off x="769938" y="4676775"/>
            <a:ext cx="193675" cy="254000"/>
          </a:xfrm>
          <a:custGeom>
            <a:avLst/>
            <a:gdLst>
              <a:gd name="T0" fmla="*/ 102 w 122"/>
              <a:gd name="T1" fmla="*/ 96 h 160"/>
              <a:gd name="T2" fmla="*/ 100 w 122"/>
              <a:gd name="T3" fmla="*/ 89 h 160"/>
              <a:gd name="T4" fmla="*/ 109 w 122"/>
              <a:gd name="T5" fmla="*/ 85 h 160"/>
              <a:gd name="T6" fmla="*/ 119 w 122"/>
              <a:gd name="T7" fmla="*/ 81 h 160"/>
              <a:gd name="T8" fmla="*/ 121 w 122"/>
              <a:gd name="T9" fmla="*/ 65 h 160"/>
              <a:gd name="T10" fmla="*/ 118 w 122"/>
              <a:gd name="T11" fmla="*/ 38 h 160"/>
              <a:gd name="T12" fmla="*/ 91 w 122"/>
              <a:gd name="T13" fmla="*/ 62 h 160"/>
              <a:gd name="T14" fmla="*/ 81 w 122"/>
              <a:gd name="T15" fmla="*/ 71 h 160"/>
              <a:gd name="T16" fmla="*/ 82 w 122"/>
              <a:gd name="T17" fmla="*/ 61 h 160"/>
              <a:gd name="T18" fmla="*/ 91 w 122"/>
              <a:gd name="T19" fmla="*/ 43 h 160"/>
              <a:gd name="T20" fmla="*/ 83 w 122"/>
              <a:gd name="T21" fmla="*/ 26 h 160"/>
              <a:gd name="T22" fmla="*/ 61 w 122"/>
              <a:gd name="T23" fmla="*/ 1 h 160"/>
              <a:gd name="T24" fmla="*/ 61 w 122"/>
              <a:gd name="T25" fmla="*/ 0 h 160"/>
              <a:gd name="T26" fmla="*/ 61 w 122"/>
              <a:gd name="T27" fmla="*/ 1 h 160"/>
              <a:gd name="T28" fmla="*/ 61 w 122"/>
              <a:gd name="T29" fmla="*/ 0 h 160"/>
              <a:gd name="T30" fmla="*/ 61 w 122"/>
              <a:gd name="T31" fmla="*/ 1 h 160"/>
              <a:gd name="T32" fmla="*/ 39 w 122"/>
              <a:gd name="T33" fmla="*/ 26 h 160"/>
              <a:gd name="T34" fmla="*/ 31 w 122"/>
              <a:gd name="T35" fmla="*/ 43 h 160"/>
              <a:gd name="T36" fmla="*/ 40 w 122"/>
              <a:gd name="T37" fmla="*/ 61 h 160"/>
              <a:gd name="T38" fmla="*/ 40 w 122"/>
              <a:gd name="T39" fmla="*/ 71 h 160"/>
              <a:gd name="T40" fmla="*/ 31 w 122"/>
              <a:gd name="T41" fmla="*/ 62 h 160"/>
              <a:gd name="T42" fmla="*/ 4 w 122"/>
              <a:gd name="T43" fmla="*/ 38 h 160"/>
              <a:gd name="T44" fmla="*/ 0 w 122"/>
              <a:gd name="T45" fmla="*/ 65 h 160"/>
              <a:gd name="T46" fmla="*/ 2 w 122"/>
              <a:gd name="T47" fmla="*/ 81 h 160"/>
              <a:gd name="T48" fmla="*/ 12 w 122"/>
              <a:gd name="T49" fmla="*/ 85 h 160"/>
              <a:gd name="T50" fmla="*/ 21 w 122"/>
              <a:gd name="T51" fmla="*/ 89 h 160"/>
              <a:gd name="T52" fmla="*/ 19 w 122"/>
              <a:gd name="T53" fmla="*/ 96 h 160"/>
              <a:gd name="T54" fmla="*/ 0 w 122"/>
              <a:gd name="T55" fmla="*/ 89 h 160"/>
              <a:gd name="T56" fmla="*/ 28 w 122"/>
              <a:gd name="T57" fmla="*/ 128 h 160"/>
              <a:gd name="T58" fmla="*/ 41 w 122"/>
              <a:gd name="T59" fmla="*/ 125 h 160"/>
              <a:gd name="T60" fmla="*/ 53 w 122"/>
              <a:gd name="T61" fmla="*/ 117 h 160"/>
              <a:gd name="T62" fmla="*/ 58 w 122"/>
              <a:gd name="T63" fmla="*/ 116 h 160"/>
              <a:gd name="T64" fmla="*/ 58 w 122"/>
              <a:gd name="T65" fmla="*/ 110 h 160"/>
              <a:gd name="T66" fmla="*/ 61 w 122"/>
              <a:gd name="T67" fmla="*/ 58 h 160"/>
              <a:gd name="T68" fmla="*/ 64 w 122"/>
              <a:gd name="T69" fmla="*/ 110 h 160"/>
              <a:gd name="T70" fmla="*/ 64 w 122"/>
              <a:gd name="T71" fmla="*/ 116 h 160"/>
              <a:gd name="T72" fmla="*/ 68 w 122"/>
              <a:gd name="T73" fmla="*/ 117 h 160"/>
              <a:gd name="T74" fmla="*/ 80 w 122"/>
              <a:gd name="T75" fmla="*/ 125 h 160"/>
              <a:gd name="T76" fmla="*/ 94 w 122"/>
              <a:gd name="T77" fmla="*/ 128 h 160"/>
              <a:gd name="T78" fmla="*/ 121 w 122"/>
              <a:gd name="T79" fmla="*/ 89 h 160"/>
              <a:gd name="T80" fmla="*/ 102 w 122"/>
              <a:gd name="T81" fmla="*/ 96 h 160"/>
              <a:gd name="T82" fmla="*/ 56 w 122"/>
              <a:gd name="T83" fmla="*/ 160 h 160"/>
              <a:gd name="T84" fmla="*/ 65 w 122"/>
              <a:gd name="T85" fmla="*/ 160 h 160"/>
              <a:gd name="T86" fmla="*/ 65 w 122"/>
              <a:gd name="T87" fmla="*/ 120 h 160"/>
              <a:gd name="T88" fmla="*/ 56 w 122"/>
              <a:gd name="T89" fmla="*/ 120 h 160"/>
              <a:gd name="T90" fmla="*/ 56 w 122"/>
              <a:gd name="T91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2" h="160">
                <a:moveTo>
                  <a:pt x="102" y="96"/>
                </a:moveTo>
                <a:cubicBezTo>
                  <a:pt x="98" y="96"/>
                  <a:pt x="97" y="91"/>
                  <a:pt x="100" y="89"/>
                </a:cubicBezTo>
                <a:cubicBezTo>
                  <a:pt x="103" y="87"/>
                  <a:pt x="106" y="86"/>
                  <a:pt x="109" y="85"/>
                </a:cubicBezTo>
                <a:cubicBezTo>
                  <a:pt x="113" y="84"/>
                  <a:pt x="116" y="83"/>
                  <a:pt x="119" y="81"/>
                </a:cubicBezTo>
                <a:cubicBezTo>
                  <a:pt x="121" y="76"/>
                  <a:pt x="122" y="71"/>
                  <a:pt x="121" y="65"/>
                </a:cubicBezTo>
                <a:cubicBezTo>
                  <a:pt x="120" y="56"/>
                  <a:pt x="118" y="47"/>
                  <a:pt x="118" y="38"/>
                </a:cubicBezTo>
                <a:cubicBezTo>
                  <a:pt x="107" y="45"/>
                  <a:pt x="94" y="48"/>
                  <a:pt x="91" y="62"/>
                </a:cubicBezTo>
                <a:cubicBezTo>
                  <a:pt x="90" y="65"/>
                  <a:pt x="86" y="73"/>
                  <a:pt x="81" y="71"/>
                </a:cubicBezTo>
                <a:cubicBezTo>
                  <a:pt x="78" y="68"/>
                  <a:pt x="80" y="63"/>
                  <a:pt x="82" y="61"/>
                </a:cubicBezTo>
                <a:cubicBezTo>
                  <a:pt x="86" y="55"/>
                  <a:pt x="91" y="51"/>
                  <a:pt x="91" y="43"/>
                </a:cubicBezTo>
                <a:cubicBezTo>
                  <a:pt x="91" y="37"/>
                  <a:pt x="87" y="31"/>
                  <a:pt x="83" y="26"/>
                </a:cubicBezTo>
                <a:cubicBezTo>
                  <a:pt x="76" y="17"/>
                  <a:pt x="67" y="10"/>
                  <a:pt x="61" y="1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1" y="0"/>
                  <a:pt x="61" y="1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1"/>
                  <a:pt x="61" y="1"/>
                  <a:pt x="61" y="1"/>
                </a:cubicBezTo>
                <a:cubicBezTo>
                  <a:pt x="54" y="10"/>
                  <a:pt x="45" y="17"/>
                  <a:pt x="39" y="26"/>
                </a:cubicBezTo>
                <a:cubicBezTo>
                  <a:pt x="35" y="31"/>
                  <a:pt x="30" y="37"/>
                  <a:pt x="31" y="43"/>
                </a:cubicBezTo>
                <a:cubicBezTo>
                  <a:pt x="31" y="51"/>
                  <a:pt x="36" y="55"/>
                  <a:pt x="40" y="61"/>
                </a:cubicBezTo>
                <a:cubicBezTo>
                  <a:pt x="41" y="63"/>
                  <a:pt x="43" y="68"/>
                  <a:pt x="40" y="71"/>
                </a:cubicBezTo>
                <a:cubicBezTo>
                  <a:pt x="36" y="73"/>
                  <a:pt x="32" y="65"/>
                  <a:pt x="31" y="62"/>
                </a:cubicBezTo>
                <a:cubicBezTo>
                  <a:pt x="27" y="48"/>
                  <a:pt x="15" y="45"/>
                  <a:pt x="4" y="38"/>
                </a:cubicBezTo>
                <a:cubicBezTo>
                  <a:pt x="3" y="47"/>
                  <a:pt x="1" y="56"/>
                  <a:pt x="0" y="65"/>
                </a:cubicBezTo>
                <a:cubicBezTo>
                  <a:pt x="0" y="71"/>
                  <a:pt x="1" y="76"/>
                  <a:pt x="2" y="81"/>
                </a:cubicBezTo>
                <a:cubicBezTo>
                  <a:pt x="5" y="83"/>
                  <a:pt x="9" y="84"/>
                  <a:pt x="12" y="85"/>
                </a:cubicBezTo>
                <a:cubicBezTo>
                  <a:pt x="15" y="86"/>
                  <a:pt x="19" y="87"/>
                  <a:pt x="21" y="89"/>
                </a:cubicBezTo>
                <a:cubicBezTo>
                  <a:pt x="24" y="91"/>
                  <a:pt x="24" y="96"/>
                  <a:pt x="19" y="96"/>
                </a:cubicBezTo>
                <a:cubicBezTo>
                  <a:pt x="13" y="95"/>
                  <a:pt x="7" y="89"/>
                  <a:pt x="0" y="89"/>
                </a:cubicBezTo>
                <a:cubicBezTo>
                  <a:pt x="4" y="106"/>
                  <a:pt x="12" y="121"/>
                  <a:pt x="28" y="128"/>
                </a:cubicBezTo>
                <a:cubicBezTo>
                  <a:pt x="34" y="130"/>
                  <a:pt x="36" y="129"/>
                  <a:pt x="41" y="125"/>
                </a:cubicBezTo>
                <a:cubicBezTo>
                  <a:pt x="45" y="122"/>
                  <a:pt x="48" y="119"/>
                  <a:pt x="53" y="117"/>
                </a:cubicBezTo>
                <a:cubicBezTo>
                  <a:pt x="55" y="117"/>
                  <a:pt x="58" y="118"/>
                  <a:pt x="58" y="116"/>
                </a:cubicBezTo>
                <a:cubicBezTo>
                  <a:pt x="58" y="114"/>
                  <a:pt x="58" y="112"/>
                  <a:pt x="58" y="110"/>
                </a:cubicBezTo>
                <a:cubicBezTo>
                  <a:pt x="59" y="90"/>
                  <a:pt x="60" y="78"/>
                  <a:pt x="61" y="58"/>
                </a:cubicBezTo>
                <a:cubicBezTo>
                  <a:pt x="61" y="78"/>
                  <a:pt x="63" y="90"/>
                  <a:pt x="64" y="110"/>
                </a:cubicBezTo>
                <a:cubicBezTo>
                  <a:pt x="64" y="112"/>
                  <a:pt x="64" y="114"/>
                  <a:pt x="64" y="116"/>
                </a:cubicBezTo>
                <a:cubicBezTo>
                  <a:pt x="64" y="118"/>
                  <a:pt x="66" y="117"/>
                  <a:pt x="68" y="117"/>
                </a:cubicBezTo>
                <a:cubicBezTo>
                  <a:pt x="73" y="119"/>
                  <a:pt x="76" y="122"/>
                  <a:pt x="80" y="125"/>
                </a:cubicBezTo>
                <a:cubicBezTo>
                  <a:pt x="85" y="129"/>
                  <a:pt x="88" y="130"/>
                  <a:pt x="94" y="128"/>
                </a:cubicBezTo>
                <a:cubicBezTo>
                  <a:pt x="110" y="121"/>
                  <a:pt x="118" y="106"/>
                  <a:pt x="121" y="89"/>
                </a:cubicBezTo>
                <a:cubicBezTo>
                  <a:pt x="114" y="89"/>
                  <a:pt x="109" y="95"/>
                  <a:pt x="102" y="96"/>
                </a:cubicBezTo>
                <a:close/>
                <a:moveTo>
                  <a:pt x="56" y="160"/>
                </a:moveTo>
                <a:cubicBezTo>
                  <a:pt x="65" y="160"/>
                  <a:pt x="65" y="160"/>
                  <a:pt x="65" y="16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56" y="120"/>
                  <a:pt x="56" y="120"/>
                  <a:pt x="56" y="120"/>
                </a:cubicBezTo>
                <a:lnTo>
                  <a:pt x="56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168">
            <a:extLst>
              <a:ext uri="{FF2B5EF4-FFF2-40B4-BE49-F238E27FC236}">
                <a16:creationId xmlns:a16="http://schemas.microsoft.com/office/drawing/2014/main" id="{F9AAAFAE-914B-4B64-A318-0ACBCF0C1FB7}"/>
              </a:ext>
            </a:extLst>
          </p:cNvPr>
          <p:cNvSpPr>
            <a:spLocks/>
          </p:cNvSpPr>
          <p:nvPr/>
        </p:nvSpPr>
        <p:spPr bwMode="auto">
          <a:xfrm>
            <a:off x="739776" y="5237163"/>
            <a:ext cx="254000" cy="236538"/>
          </a:xfrm>
          <a:custGeom>
            <a:avLst/>
            <a:gdLst>
              <a:gd name="T0" fmla="*/ 32 w 160"/>
              <a:gd name="T1" fmla="*/ 116 h 149"/>
              <a:gd name="T2" fmla="*/ 60 w 160"/>
              <a:gd name="T3" fmla="*/ 144 h 149"/>
              <a:gd name="T4" fmla="*/ 37 w 160"/>
              <a:gd name="T5" fmla="*/ 113 h 149"/>
              <a:gd name="T6" fmla="*/ 50 w 160"/>
              <a:gd name="T7" fmla="*/ 98 h 149"/>
              <a:gd name="T8" fmla="*/ 52 w 160"/>
              <a:gd name="T9" fmla="*/ 108 h 149"/>
              <a:gd name="T10" fmla="*/ 80 w 160"/>
              <a:gd name="T11" fmla="*/ 113 h 149"/>
              <a:gd name="T12" fmla="*/ 56 w 160"/>
              <a:gd name="T13" fmla="*/ 96 h 149"/>
              <a:gd name="T14" fmla="*/ 66 w 160"/>
              <a:gd name="T15" fmla="*/ 85 h 149"/>
              <a:gd name="T16" fmla="*/ 69 w 160"/>
              <a:gd name="T17" fmla="*/ 88 h 149"/>
              <a:gd name="T18" fmla="*/ 103 w 160"/>
              <a:gd name="T19" fmla="*/ 115 h 149"/>
              <a:gd name="T20" fmla="*/ 78 w 160"/>
              <a:gd name="T21" fmla="*/ 83 h 149"/>
              <a:gd name="T22" fmla="*/ 69 w 160"/>
              <a:gd name="T23" fmla="*/ 82 h 149"/>
              <a:gd name="T24" fmla="*/ 84 w 160"/>
              <a:gd name="T25" fmla="*/ 71 h 149"/>
              <a:gd name="T26" fmla="*/ 88 w 160"/>
              <a:gd name="T27" fmla="*/ 75 h 149"/>
              <a:gd name="T28" fmla="*/ 125 w 160"/>
              <a:gd name="T29" fmla="*/ 96 h 149"/>
              <a:gd name="T30" fmla="*/ 95 w 160"/>
              <a:gd name="T31" fmla="*/ 68 h 149"/>
              <a:gd name="T32" fmla="*/ 88 w 160"/>
              <a:gd name="T33" fmla="*/ 68 h 149"/>
              <a:gd name="T34" fmla="*/ 105 w 160"/>
              <a:gd name="T35" fmla="*/ 61 h 149"/>
              <a:gd name="T36" fmla="*/ 143 w 160"/>
              <a:gd name="T37" fmla="*/ 79 h 149"/>
              <a:gd name="T38" fmla="*/ 119 w 160"/>
              <a:gd name="T39" fmla="*/ 56 h 149"/>
              <a:gd name="T40" fmla="*/ 107 w 160"/>
              <a:gd name="T41" fmla="*/ 56 h 149"/>
              <a:gd name="T42" fmla="*/ 118 w 160"/>
              <a:gd name="T43" fmla="*/ 43 h 149"/>
              <a:gd name="T44" fmla="*/ 148 w 160"/>
              <a:gd name="T45" fmla="*/ 59 h 149"/>
              <a:gd name="T46" fmla="*/ 123 w 160"/>
              <a:gd name="T47" fmla="*/ 40 h 149"/>
              <a:gd name="T48" fmla="*/ 127 w 160"/>
              <a:gd name="T49" fmla="*/ 34 h 149"/>
              <a:gd name="T50" fmla="*/ 153 w 160"/>
              <a:gd name="T51" fmla="*/ 30 h 149"/>
              <a:gd name="T52" fmla="*/ 152 w 160"/>
              <a:gd name="T53" fmla="*/ 16 h 149"/>
              <a:gd name="T54" fmla="*/ 117 w 160"/>
              <a:gd name="T55" fmla="*/ 39 h 149"/>
              <a:gd name="T56" fmla="*/ 117 w 160"/>
              <a:gd name="T57" fmla="*/ 36 h 149"/>
              <a:gd name="T58" fmla="*/ 115 w 160"/>
              <a:gd name="T59" fmla="*/ 0 h 149"/>
              <a:gd name="T60" fmla="*/ 112 w 160"/>
              <a:gd name="T61" fmla="*/ 36 h 149"/>
              <a:gd name="T62" fmla="*/ 103 w 160"/>
              <a:gd name="T63" fmla="*/ 52 h 149"/>
              <a:gd name="T64" fmla="*/ 103 w 160"/>
              <a:gd name="T65" fmla="*/ 49 h 149"/>
              <a:gd name="T66" fmla="*/ 104 w 160"/>
              <a:gd name="T67" fmla="*/ 18 h 149"/>
              <a:gd name="T68" fmla="*/ 93 w 160"/>
              <a:gd name="T69" fmla="*/ 43 h 149"/>
              <a:gd name="T70" fmla="*/ 99 w 160"/>
              <a:gd name="T71" fmla="*/ 55 h 149"/>
              <a:gd name="T72" fmla="*/ 84 w 160"/>
              <a:gd name="T73" fmla="*/ 64 h 149"/>
              <a:gd name="T74" fmla="*/ 89 w 160"/>
              <a:gd name="T75" fmla="*/ 50 h 149"/>
              <a:gd name="T76" fmla="*/ 73 w 160"/>
              <a:gd name="T77" fmla="*/ 40 h 149"/>
              <a:gd name="T78" fmla="*/ 80 w 160"/>
              <a:gd name="T79" fmla="*/ 65 h 149"/>
              <a:gd name="T80" fmla="*/ 65 w 160"/>
              <a:gd name="T81" fmla="*/ 81 h 149"/>
              <a:gd name="T82" fmla="*/ 67 w 160"/>
              <a:gd name="T83" fmla="*/ 78 h 149"/>
              <a:gd name="T84" fmla="*/ 59 w 160"/>
              <a:gd name="T85" fmla="*/ 43 h 149"/>
              <a:gd name="T86" fmla="*/ 61 w 160"/>
              <a:gd name="T87" fmla="*/ 78 h 149"/>
              <a:gd name="T88" fmla="*/ 48 w 160"/>
              <a:gd name="T89" fmla="*/ 95 h 149"/>
              <a:gd name="T90" fmla="*/ 47 w 160"/>
              <a:gd name="T91" fmla="*/ 92 h 149"/>
              <a:gd name="T92" fmla="*/ 53 w 160"/>
              <a:gd name="T93" fmla="*/ 63 h 149"/>
              <a:gd name="T94" fmla="*/ 39 w 160"/>
              <a:gd name="T95" fmla="*/ 60 h 149"/>
              <a:gd name="T96" fmla="*/ 43 w 160"/>
              <a:gd name="T97" fmla="*/ 92 h 149"/>
              <a:gd name="T98" fmla="*/ 43 w 160"/>
              <a:gd name="T99" fmla="*/ 99 h 149"/>
              <a:gd name="T100" fmla="*/ 33 w 160"/>
              <a:gd name="T101" fmla="*/ 108 h 149"/>
              <a:gd name="T102" fmla="*/ 20 w 160"/>
              <a:gd name="T103" fmla="*/ 75 h 149"/>
              <a:gd name="T104" fmla="*/ 25 w 160"/>
              <a:gd name="T105" fmla="*/ 118 h 149"/>
              <a:gd name="T106" fmla="*/ 13 w 160"/>
              <a:gd name="T107" fmla="*/ 136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49">
                <a:moveTo>
                  <a:pt x="13" y="136"/>
                </a:moveTo>
                <a:cubicBezTo>
                  <a:pt x="21" y="127"/>
                  <a:pt x="30" y="117"/>
                  <a:pt x="32" y="116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32" y="117"/>
                  <a:pt x="32" y="117"/>
                  <a:pt x="32" y="118"/>
                </a:cubicBezTo>
                <a:cubicBezTo>
                  <a:pt x="32" y="119"/>
                  <a:pt x="32" y="121"/>
                  <a:pt x="32" y="121"/>
                </a:cubicBezTo>
                <a:cubicBezTo>
                  <a:pt x="34" y="131"/>
                  <a:pt x="43" y="141"/>
                  <a:pt x="52" y="145"/>
                </a:cubicBezTo>
                <a:cubicBezTo>
                  <a:pt x="56" y="146"/>
                  <a:pt x="59" y="146"/>
                  <a:pt x="60" y="144"/>
                </a:cubicBezTo>
                <a:cubicBezTo>
                  <a:pt x="62" y="140"/>
                  <a:pt x="58" y="129"/>
                  <a:pt x="56" y="125"/>
                </a:cubicBezTo>
                <a:cubicBezTo>
                  <a:pt x="54" y="122"/>
                  <a:pt x="49" y="116"/>
                  <a:pt x="43" y="113"/>
                </a:cubicBezTo>
                <a:cubicBezTo>
                  <a:pt x="43" y="113"/>
                  <a:pt x="42" y="113"/>
                  <a:pt x="40" y="113"/>
                </a:cubicBezTo>
                <a:cubicBezTo>
                  <a:pt x="39" y="113"/>
                  <a:pt x="38" y="113"/>
                  <a:pt x="37" y="113"/>
                </a:cubicBezTo>
                <a:cubicBezTo>
                  <a:pt x="37" y="113"/>
                  <a:pt x="36" y="113"/>
                  <a:pt x="35" y="113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40" y="108"/>
                  <a:pt x="45" y="103"/>
                  <a:pt x="50" y="98"/>
                </a:cubicBezTo>
                <a:cubicBezTo>
                  <a:pt x="51" y="98"/>
                  <a:pt x="51" y="98"/>
                  <a:pt x="51" y="98"/>
                </a:cubicBezTo>
                <a:cubicBezTo>
                  <a:pt x="51" y="99"/>
                  <a:pt x="51" y="99"/>
                  <a:pt x="51" y="99"/>
                </a:cubicBezTo>
                <a:cubicBezTo>
                  <a:pt x="51" y="100"/>
                  <a:pt x="51" y="101"/>
                  <a:pt x="51" y="102"/>
                </a:cubicBezTo>
                <a:cubicBezTo>
                  <a:pt x="51" y="104"/>
                  <a:pt x="52" y="106"/>
                  <a:pt x="52" y="108"/>
                </a:cubicBezTo>
                <a:cubicBezTo>
                  <a:pt x="57" y="117"/>
                  <a:pt x="64" y="124"/>
                  <a:pt x="74" y="129"/>
                </a:cubicBezTo>
                <a:cubicBezTo>
                  <a:pt x="76" y="130"/>
                  <a:pt x="79" y="132"/>
                  <a:pt x="81" y="132"/>
                </a:cubicBezTo>
                <a:cubicBezTo>
                  <a:pt x="84" y="132"/>
                  <a:pt x="85" y="130"/>
                  <a:pt x="85" y="127"/>
                </a:cubicBezTo>
                <a:cubicBezTo>
                  <a:pt x="86" y="121"/>
                  <a:pt x="83" y="117"/>
                  <a:pt x="80" y="113"/>
                </a:cubicBezTo>
                <a:cubicBezTo>
                  <a:pt x="79" y="112"/>
                  <a:pt x="79" y="112"/>
                  <a:pt x="79" y="111"/>
                </a:cubicBezTo>
                <a:cubicBezTo>
                  <a:pt x="75" y="105"/>
                  <a:pt x="70" y="100"/>
                  <a:pt x="63" y="97"/>
                </a:cubicBezTo>
                <a:cubicBezTo>
                  <a:pt x="62" y="97"/>
                  <a:pt x="61" y="96"/>
                  <a:pt x="59" y="96"/>
                </a:cubicBezTo>
                <a:cubicBezTo>
                  <a:pt x="58" y="96"/>
                  <a:pt x="57" y="96"/>
                  <a:pt x="56" y="96"/>
                </a:cubicBezTo>
                <a:cubicBezTo>
                  <a:pt x="55" y="97"/>
                  <a:pt x="54" y="97"/>
                  <a:pt x="53" y="97"/>
                </a:cubicBezTo>
                <a:cubicBezTo>
                  <a:pt x="52" y="97"/>
                  <a:pt x="52" y="97"/>
                  <a:pt x="52" y="97"/>
                </a:cubicBezTo>
                <a:cubicBezTo>
                  <a:pt x="53" y="96"/>
                  <a:pt x="53" y="96"/>
                  <a:pt x="53" y="96"/>
                </a:cubicBezTo>
                <a:cubicBezTo>
                  <a:pt x="57" y="92"/>
                  <a:pt x="62" y="88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7"/>
                  <a:pt x="69" y="87"/>
                  <a:pt x="69" y="87"/>
                </a:cubicBezTo>
                <a:cubicBezTo>
                  <a:pt x="69" y="87"/>
                  <a:pt x="69" y="87"/>
                  <a:pt x="69" y="88"/>
                </a:cubicBezTo>
                <a:cubicBezTo>
                  <a:pt x="69" y="88"/>
                  <a:pt x="69" y="89"/>
                  <a:pt x="69" y="89"/>
                </a:cubicBezTo>
                <a:cubicBezTo>
                  <a:pt x="71" y="92"/>
                  <a:pt x="72" y="94"/>
                  <a:pt x="75" y="97"/>
                </a:cubicBezTo>
                <a:cubicBezTo>
                  <a:pt x="79" y="102"/>
                  <a:pt x="84" y="107"/>
                  <a:pt x="90" y="111"/>
                </a:cubicBezTo>
                <a:cubicBezTo>
                  <a:pt x="92" y="112"/>
                  <a:pt x="98" y="115"/>
                  <a:pt x="103" y="115"/>
                </a:cubicBezTo>
                <a:cubicBezTo>
                  <a:pt x="105" y="115"/>
                  <a:pt x="107" y="114"/>
                  <a:pt x="107" y="113"/>
                </a:cubicBezTo>
                <a:cubicBezTo>
                  <a:pt x="109" y="109"/>
                  <a:pt x="105" y="102"/>
                  <a:pt x="95" y="94"/>
                </a:cubicBezTo>
                <a:cubicBezTo>
                  <a:pt x="91" y="90"/>
                  <a:pt x="86" y="85"/>
                  <a:pt x="81" y="83"/>
                </a:cubicBezTo>
                <a:cubicBezTo>
                  <a:pt x="80" y="83"/>
                  <a:pt x="79" y="83"/>
                  <a:pt x="78" y="83"/>
                </a:cubicBezTo>
                <a:cubicBezTo>
                  <a:pt x="77" y="83"/>
                  <a:pt x="75" y="83"/>
                  <a:pt x="73" y="83"/>
                </a:cubicBezTo>
                <a:cubicBezTo>
                  <a:pt x="72" y="83"/>
                  <a:pt x="72" y="83"/>
                  <a:pt x="71" y="84"/>
                </a:cubicBezTo>
                <a:cubicBezTo>
                  <a:pt x="71" y="84"/>
                  <a:pt x="71" y="84"/>
                  <a:pt x="71" y="84"/>
                </a:cubicBezTo>
                <a:cubicBezTo>
                  <a:pt x="69" y="82"/>
                  <a:pt x="69" y="82"/>
                  <a:pt x="69" y="82"/>
                </a:cubicBezTo>
                <a:cubicBezTo>
                  <a:pt x="69" y="82"/>
                  <a:pt x="69" y="82"/>
                  <a:pt x="69" y="82"/>
                </a:cubicBezTo>
                <a:cubicBezTo>
                  <a:pt x="71" y="81"/>
                  <a:pt x="72" y="80"/>
                  <a:pt x="73" y="79"/>
                </a:cubicBezTo>
                <a:cubicBezTo>
                  <a:pt x="74" y="78"/>
                  <a:pt x="76" y="77"/>
                  <a:pt x="79" y="74"/>
                </a:cubicBezTo>
                <a:cubicBezTo>
                  <a:pt x="81" y="73"/>
                  <a:pt x="83" y="72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8" y="74"/>
                  <a:pt x="88" y="75"/>
                </a:cubicBezTo>
                <a:cubicBezTo>
                  <a:pt x="88" y="76"/>
                  <a:pt x="89" y="77"/>
                  <a:pt x="89" y="78"/>
                </a:cubicBezTo>
                <a:cubicBezTo>
                  <a:pt x="91" y="80"/>
                  <a:pt x="92" y="81"/>
                  <a:pt x="94" y="83"/>
                </a:cubicBezTo>
                <a:cubicBezTo>
                  <a:pt x="105" y="93"/>
                  <a:pt x="113" y="97"/>
                  <a:pt x="120" y="97"/>
                </a:cubicBezTo>
                <a:cubicBezTo>
                  <a:pt x="122" y="97"/>
                  <a:pt x="124" y="97"/>
                  <a:pt x="125" y="96"/>
                </a:cubicBezTo>
                <a:cubicBezTo>
                  <a:pt x="127" y="96"/>
                  <a:pt x="127" y="95"/>
                  <a:pt x="127" y="94"/>
                </a:cubicBezTo>
                <a:cubicBezTo>
                  <a:pt x="128" y="88"/>
                  <a:pt x="113" y="77"/>
                  <a:pt x="109" y="75"/>
                </a:cubicBezTo>
                <a:cubicBezTo>
                  <a:pt x="108" y="74"/>
                  <a:pt x="108" y="74"/>
                  <a:pt x="108" y="74"/>
                </a:cubicBezTo>
                <a:cubicBezTo>
                  <a:pt x="104" y="72"/>
                  <a:pt x="100" y="69"/>
                  <a:pt x="95" y="68"/>
                </a:cubicBezTo>
                <a:cubicBezTo>
                  <a:pt x="94" y="68"/>
                  <a:pt x="92" y="69"/>
                  <a:pt x="90" y="69"/>
                </a:cubicBezTo>
                <a:cubicBezTo>
                  <a:pt x="89" y="70"/>
                  <a:pt x="89" y="70"/>
                  <a:pt x="89" y="70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8"/>
                  <a:pt x="88" y="68"/>
                  <a:pt x="88" y="68"/>
                </a:cubicBezTo>
                <a:cubicBezTo>
                  <a:pt x="94" y="64"/>
                  <a:pt x="99" y="60"/>
                  <a:pt x="103" y="57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04" y="58"/>
                  <a:pt x="105" y="59"/>
                  <a:pt x="105" y="61"/>
                </a:cubicBezTo>
                <a:cubicBezTo>
                  <a:pt x="106" y="62"/>
                  <a:pt x="107" y="63"/>
                  <a:pt x="107" y="64"/>
                </a:cubicBezTo>
                <a:cubicBezTo>
                  <a:pt x="111" y="68"/>
                  <a:pt x="115" y="72"/>
                  <a:pt x="122" y="75"/>
                </a:cubicBezTo>
                <a:cubicBezTo>
                  <a:pt x="127" y="77"/>
                  <a:pt x="133" y="80"/>
                  <a:pt x="139" y="80"/>
                </a:cubicBezTo>
                <a:cubicBezTo>
                  <a:pt x="140" y="80"/>
                  <a:pt x="142" y="80"/>
                  <a:pt x="143" y="79"/>
                </a:cubicBezTo>
                <a:cubicBezTo>
                  <a:pt x="144" y="79"/>
                  <a:pt x="145" y="78"/>
                  <a:pt x="145" y="78"/>
                </a:cubicBezTo>
                <a:cubicBezTo>
                  <a:pt x="145" y="75"/>
                  <a:pt x="143" y="72"/>
                  <a:pt x="137" y="67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1" y="61"/>
                  <a:pt x="125" y="58"/>
                  <a:pt x="119" y="56"/>
                </a:cubicBezTo>
                <a:cubicBezTo>
                  <a:pt x="116" y="55"/>
                  <a:pt x="113" y="55"/>
                  <a:pt x="110" y="55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09" y="55"/>
                  <a:pt x="108" y="55"/>
                  <a:pt x="107" y="56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10" y="51"/>
                  <a:pt x="114" y="47"/>
                  <a:pt x="118" y="44"/>
                </a:cubicBezTo>
                <a:cubicBezTo>
                  <a:pt x="118" y="43"/>
                  <a:pt x="118" y="43"/>
                  <a:pt x="118" y="43"/>
                </a:cubicBezTo>
                <a:cubicBezTo>
                  <a:pt x="119" y="44"/>
                  <a:pt x="119" y="44"/>
                  <a:pt x="119" y="44"/>
                </a:cubicBezTo>
                <a:cubicBezTo>
                  <a:pt x="120" y="44"/>
                  <a:pt x="121" y="46"/>
                  <a:pt x="123" y="47"/>
                </a:cubicBezTo>
                <a:cubicBezTo>
                  <a:pt x="124" y="49"/>
                  <a:pt x="126" y="51"/>
                  <a:pt x="127" y="52"/>
                </a:cubicBezTo>
                <a:cubicBezTo>
                  <a:pt x="138" y="58"/>
                  <a:pt x="144" y="59"/>
                  <a:pt x="148" y="59"/>
                </a:cubicBezTo>
                <a:cubicBezTo>
                  <a:pt x="150" y="59"/>
                  <a:pt x="152" y="58"/>
                  <a:pt x="154" y="57"/>
                </a:cubicBezTo>
                <a:cubicBezTo>
                  <a:pt x="154" y="50"/>
                  <a:pt x="139" y="44"/>
                  <a:pt x="134" y="42"/>
                </a:cubicBezTo>
                <a:cubicBezTo>
                  <a:pt x="133" y="41"/>
                  <a:pt x="133" y="41"/>
                  <a:pt x="133" y="41"/>
                </a:cubicBezTo>
                <a:cubicBezTo>
                  <a:pt x="129" y="40"/>
                  <a:pt x="126" y="39"/>
                  <a:pt x="123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2" y="39"/>
                  <a:pt x="122" y="39"/>
                  <a:pt x="122" y="39"/>
                </a:cubicBezTo>
                <a:cubicBezTo>
                  <a:pt x="124" y="38"/>
                  <a:pt x="125" y="36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8" y="34"/>
                  <a:pt x="129" y="35"/>
                  <a:pt x="129" y="35"/>
                </a:cubicBezTo>
                <a:cubicBezTo>
                  <a:pt x="131" y="35"/>
                  <a:pt x="134" y="36"/>
                  <a:pt x="136" y="36"/>
                </a:cubicBezTo>
                <a:cubicBezTo>
                  <a:pt x="142" y="37"/>
                  <a:pt x="148" y="34"/>
                  <a:pt x="153" y="30"/>
                </a:cubicBezTo>
                <a:cubicBezTo>
                  <a:pt x="153" y="30"/>
                  <a:pt x="153" y="29"/>
                  <a:pt x="153" y="29"/>
                </a:cubicBezTo>
                <a:cubicBezTo>
                  <a:pt x="155" y="27"/>
                  <a:pt x="160" y="23"/>
                  <a:pt x="160" y="20"/>
                </a:cubicBezTo>
                <a:cubicBezTo>
                  <a:pt x="160" y="19"/>
                  <a:pt x="159" y="19"/>
                  <a:pt x="159" y="18"/>
                </a:cubicBezTo>
                <a:cubicBezTo>
                  <a:pt x="157" y="17"/>
                  <a:pt x="154" y="16"/>
                  <a:pt x="152" y="16"/>
                </a:cubicBezTo>
                <a:cubicBezTo>
                  <a:pt x="151" y="16"/>
                  <a:pt x="150" y="16"/>
                  <a:pt x="148" y="17"/>
                </a:cubicBezTo>
                <a:cubicBezTo>
                  <a:pt x="144" y="17"/>
                  <a:pt x="140" y="19"/>
                  <a:pt x="136" y="21"/>
                </a:cubicBezTo>
                <a:cubicBezTo>
                  <a:pt x="130" y="24"/>
                  <a:pt x="126" y="29"/>
                  <a:pt x="121" y="34"/>
                </a:cubicBezTo>
                <a:cubicBezTo>
                  <a:pt x="120" y="36"/>
                  <a:pt x="118" y="38"/>
                  <a:pt x="117" y="39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37"/>
                  <a:pt x="117" y="36"/>
                  <a:pt x="117" y="36"/>
                </a:cubicBezTo>
                <a:cubicBezTo>
                  <a:pt x="119" y="33"/>
                  <a:pt x="120" y="30"/>
                  <a:pt x="121" y="29"/>
                </a:cubicBezTo>
                <a:cubicBezTo>
                  <a:pt x="121" y="28"/>
                  <a:pt x="121" y="28"/>
                  <a:pt x="121" y="27"/>
                </a:cubicBezTo>
                <a:cubicBezTo>
                  <a:pt x="121" y="23"/>
                  <a:pt x="122" y="19"/>
                  <a:pt x="122" y="15"/>
                </a:cubicBezTo>
                <a:cubicBezTo>
                  <a:pt x="122" y="10"/>
                  <a:pt x="118" y="0"/>
                  <a:pt x="115" y="0"/>
                </a:cubicBezTo>
                <a:cubicBezTo>
                  <a:pt x="113" y="0"/>
                  <a:pt x="112" y="1"/>
                  <a:pt x="111" y="4"/>
                </a:cubicBezTo>
                <a:cubicBezTo>
                  <a:pt x="107" y="13"/>
                  <a:pt x="107" y="25"/>
                  <a:pt x="110" y="33"/>
                </a:cubicBezTo>
                <a:cubicBezTo>
                  <a:pt x="111" y="34"/>
                  <a:pt x="112" y="35"/>
                  <a:pt x="112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3" y="43"/>
                  <a:pt x="113" y="43"/>
                  <a:pt x="113" y="43"/>
                </a:cubicBezTo>
                <a:cubicBezTo>
                  <a:pt x="113" y="44"/>
                  <a:pt x="112" y="44"/>
                  <a:pt x="110" y="46"/>
                </a:cubicBezTo>
                <a:cubicBezTo>
                  <a:pt x="110" y="46"/>
                  <a:pt x="110" y="46"/>
                  <a:pt x="110" y="46"/>
                </a:cubicBezTo>
                <a:cubicBezTo>
                  <a:pt x="107" y="49"/>
                  <a:pt x="105" y="51"/>
                  <a:pt x="103" y="52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02" y="50"/>
                  <a:pt x="102" y="49"/>
                  <a:pt x="103" y="49"/>
                </a:cubicBezTo>
                <a:cubicBezTo>
                  <a:pt x="104" y="48"/>
                  <a:pt x="104" y="47"/>
                  <a:pt x="104" y="47"/>
                </a:cubicBezTo>
                <a:cubicBezTo>
                  <a:pt x="106" y="44"/>
                  <a:pt x="106" y="41"/>
                  <a:pt x="106" y="37"/>
                </a:cubicBezTo>
                <a:cubicBezTo>
                  <a:pt x="107" y="31"/>
                  <a:pt x="106" y="24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3" y="15"/>
                  <a:pt x="100" y="6"/>
                  <a:pt x="96" y="6"/>
                </a:cubicBezTo>
                <a:cubicBezTo>
                  <a:pt x="96" y="6"/>
                  <a:pt x="95" y="7"/>
                  <a:pt x="95" y="7"/>
                </a:cubicBezTo>
                <a:cubicBezTo>
                  <a:pt x="91" y="10"/>
                  <a:pt x="91" y="15"/>
                  <a:pt x="91" y="20"/>
                </a:cubicBezTo>
                <a:cubicBezTo>
                  <a:pt x="90" y="27"/>
                  <a:pt x="90" y="36"/>
                  <a:pt x="93" y="43"/>
                </a:cubicBezTo>
                <a:cubicBezTo>
                  <a:pt x="94" y="44"/>
                  <a:pt x="95" y="46"/>
                  <a:pt x="96" y="47"/>
                </a:cubicBezTo>
                <a:cubicBezTo>
                  <a:pt x="97" y="48"/>
                  <a:pt x="97" y="49"/>
                  <a:pt x="98" y="50"/>
                </a:cubicBezTo>
                <a:cubicBezTo>
                  <a:pt x="98" y="50"/>
                  <a:pt x="98" y="50"/>
                  <a:pt x="98" y="50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6"/>
                  <a:pt x="99" y="56"/>
                  <a:pt x="99" y="56"/>
                </a:cubicBezTo>
                <a:cubicBezTo>
                  <a:pt x="95" y="59"/>
                  <a:pt x="90" y="62"/>
                  <a:pt x="84" y="66"/>
                </a:cubicBezTo>
                <a:cubicBezTo>
                  <a:pt x="84" y="67"/>
                  <a:pt x="84" y="67"/>
                  <a:pt x="84" y="67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64"/>
                  <a:pt x="84" y="63"/>
                  <a:pt x="85" y="63"/>
                </a:cubicBezTo>
                <a:cubicBezTo>
                  <a:pt x="86" y="62"/>
                  <a:pt x="87" y="61"/>
                  <a:pt x="88" y="59"/>
                </a:cubicBezTo>
                <a:cubicBezTo>
                  <a:pt x="89" y="57"/>
                  <a:pt x="89" y="54"/>
                  <a:pt x="89" y="50"/>
                </a:cubicBezTo>
                <a:cubicBezTo>
                  <a:pt x="90" y="44"/>
                  <a:pt x="89" y="37"/>
                  <a:pt x="87" y="32"/>
                </a:cubicBezTo>
                <a:cubicBezTo>
                  <a:pt x="86" y="29"/>
                  <a:pt x="82" y="22"/>
                  <a:pt x="79" y="22"/>
                </a:cubicBezTo>
                <a:cubicBezTo>
                  <a:pt x="78" y="22"/>
                  <a:pt x="77" y="23"/>
                  <a:pt x="76" y="25"/>
                </a:cubicBezTo>
                <a:cubicBezTo>
                  <a:pt x="74" y="30"/>
                  <a:pt x="74" y="35"/>
                  <a:pt x="73" y="40"/>
                </a:cubicBezTo>
                <a:cubicBezTo>
                  <a:pt x="73" y="41"/>
                  <a:pt x="73" y="42"/>
                  <a:pt x="73" y="43"/>
                </a:cubicBezTo>
                <a:cubicBezTo>
                  <a:pt x="73" y="49"/>
                  <a:pt x="75" y="60"/>
                  <a:pt x="80" y="64"/>
                </a:cubicBezTo>
                <a:cubicBezTo>
                  <a:pt x="80" y="64"/>
                  <a:pt x="80" y="64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9"/>
                  <a:pt x="80" y="69"/>
                  <a:pt x="80" y="69"/>
                </a:cubicBezTo>
                <a:cubicBezTo>
                  <a:pt x="77" y="71"/>
                  <a:pt x="77" y="71"/>
                  <a:pt x="77" y="71"/>
                </a:cubicBezTo>
                <a:cubicBezTo>
                  <a:pt x="74" y="74"/>
                  <a:pt x="72" y="75"/>
                  <a:pt x="71" y="76"/>
                </a:cubicBezTo>
                <a:cubicBezTo>
                  <a:pt x="70" y="76"/>
                  <a:pt x="68" y="78"/>
                  <a:pt x="65" y="81"/>
                </a:cubicBezTo>
                <a:cubicBezTo>
                  <a:pt x="64" y="81"/>
                  <a:pt x="64" y="81"/>
                  <a:pt x="64" y="81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80"/>
                  <a:pt x="64" y="80"/>
                  <a:pt x="64" y="80"/>
                </a:cubicBezTo>
                <a:cubicBezTo>
                  <a:pt x="65" y="79"/>
                  <a:pt x="66" y="78"/>
                  <a:pt x="67" y="78"/>
                </a:cubicBezTo>
                <a:cubicBezTo>
                  <a:pt x="68" y="76"/>
                  <a:pt x="70" y="75"/>
                  <a:pt x="71" y="74"/>
                </a:cubicBezTo>
                <a:cubicBezTo>
                  <a:pt x="72" y="69"/>
                  <a:pt x="72" y="63"/>
                  <a:pt x="72" y="57"/>
                </a:cubicBezTo>
                <a:cubicBezTo>
                  <a:pt x="72" y="52"/>
                  <a:pt x="69" y="39"/>
                  <a:pt x="64" y="39"/>
                </a:cubicBezTo>
                <a:cubicBezTo>
                  <a:pt x="63" y="39"/>
                  <a:pt x="61" y="40"/>
                  <a:pt x="59" y="43"/>
                </a:cubicBezTo>
                <a:cubicBezTo>
                  <a:pt x="59" y="43"/>
                  <a:pt x="51" y="58"/>
                  <a:pt x="58" y="74"/>
                </a:cubicBezTo>
                <a:cubicBezTo>
                  <a:pt x="59" y="75"/>
                  <a:pt x="59" y="75"/>
                  <a:pt x="59" y="75"/>
                </a:cubicBezTo>
                <a:cubicBezTo>
                  <a:pt x="60" y="77"/>
                  <a:pt x="60" y="78"/>
                  <a:pt x="61" y="78"/>
                </a:cubicBezTo>
                <a:cubicBezTo>
                  <a:pt x="61" y="78"/>
                  <a:pt x="61" y="78"/>
                  <a:pt x="61" y="78"/>
                </a:cubicBezTo>
                <a:cubicBezTo>
                  <a:pt x="61" y="84"/>
                  <a:pt x="61" y="84"/>
                  <a:pt x="61" y="84"/>
                </a:cubicBezTo>
                <a:cubicBezTo>
                  <a:pt x="61" y="84"/>
                  <a:pt x="61" y="84"/>
                  <a:pt x="61" y="84"/>
                </a:cubicBezTo>
                <a:cubicBezTo>
                  <a:pt x="58" y="87"/>
                  <a:pt x="54" y="90"/>
                  <a:pt x="51" y="92"/>
                </a:cubicBezTo>
                <a:cubicBezTo>
                  <a:pt x="50" y="93"/>
                  <a:pt x="49" y="94"/>
                  <a:pt x="4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7" y="94"/>
                  <a:pt x="47" y="94"/>
                  <a:pt x="47" y="94"/>
                </a:cubicBezTo>
                <a:cubicBezTo>
                  <a:pt x="47" y="94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8" y="91"/>
                  <a:pt x="49" y="91"/>
                  <a:pt x="49" y="90"/>
                </a:cubicBezTo>
                <a:cubicBezTo>
                  <a:pt x="52" y="88"/>
                  <a:pt x="55" y="85"/>
                  <a:pt x="55" y="82"/>
                </a:cubicBezTo>
                <a:cubicBezTo>
                  <a:pt x="55" y="76"/>
                  <a:pt x="54" y="69"/>
                  <a:pt x="53" y="63"/>
                </a:cubicBezTo>
                <a:cubicBezTo>
                  <a:pt x="52" y="60"/>
                  <a:pt x="51" y="57"/>
                  <a:pt x="49" y="55"/>
                </a:cubicBezTo>
                <a:cubicBezTo>
                  <a:pt x="48" y="53"/>
                  <a:pt x="47" y="52"/>
                  <a:pt x="46" y="52"/>
                </a:cubicBezTo>
                <a:cubicBezTo>
                  <a:pt x="45" y="52"/>
                  <a:pt x="44" y="53"/>
                  <a:pt x="42" y="55"/>
                </a:cubicBezTo>
                <a:cubicBezTo>
                  <a:pt x="41" y="57"/>
                  <a:pt x="39" y="59"/>
                  <a:pt x="39" y="60"/>
                </a:cubicBezTo>
                <a:cubicBezTo>
                  <a:pt x="37" y="66"/>
                  <a:pt x="37" y="76"/>
                  <a:pt x="37" y="80"/>
                </a:cubicBezTo>
                <a:cubicBezTo>
                  <a:pt x="38" y="84"/>
                  <a:pt x="39" y="87"/>
                  <a:pt x="41" y="90"/>
                </a:cubicBezTo>
                <a:cubicBezTo>
                  <a:pt x="41" y="91"/>
                  <a:pt x="42" y="91"/>
                  <a:pt x="43" y="92"/>
                </a:cubicBezTo>
                <a:cubicBezTo>
                  <a:pt x="43" y="92"/>
                  <a:pt x="43" y="92"/>
                  <a:pt x="43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4" y="93"/>
                  <a:pt x="44" y="93"/>
                  <a:pt x="44" y="93"/>
                </a:cubicBezTo>
                <a:cubicBezTo>
                  <a:pt x="43" y="95"/>
                  <a:pt x="43" y="97"/>
                  <a:pt x="43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1" y="101"/>
                  <a:pt x="39" y="103"/>
                  <a:pt x="37" y="105"/>
                </a:cubicBezTo>
                <a:cubicBezTo>
                  <a:pt x="36" y="105"/>
                  <a:pt x="35" y="106"/>
                  <a:pt x="34" y="107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6" y="100"/>
                  <a:pt x="37" y="87"/>
                  <a:pt x="33" y="79"/>
                </a:cubicBezTo>
                <a:cubicBezTo>
                  <a:pt x="31" y="75"/>
                  <a:pt x="28" y="73"/>
                  <a:pt x="25" y="73"/>
                </a:cubicBezTo>
                <a:cubicBezTo>
                  <a:pt x="23" y="72"/>
                  <a:pt x="22" y="73"/>
                  <a:pt x="20" y="75"/>
                </a:cubicBezTo>
                <a:cubicBezTo>
                  <a:pt x="16" y="80"/>
                  <a:pt x="17" y="97"/>
                  <a:pt x="19" y="101"/>
                </a:cubicBezTo>
                <a:cubicBezTo>
                  <a:pt x="19" y="103"/>
                  <a:pt x="21" y="105"/>
                  <a:pt x="23" y="107"/>
                </a:cubicBezTo>
                <a:cubicBezTo>
                  <a:pt x="25" y="109"/>
                  <a:pt x="27" y="110"/>
                  <a:pt x="27" y="113"/>
                </a:cubicBezTo>
                <a:cubicBezTo>
                  <a:pt x="27" y="114"/>
                  <a:pt x="26" y="115"/>
                  <a:pt x="25" y="118"/>
                </a:cubicBezTo>
                <a:cubicBezTo>
                  <a:pt x="24" y="118"/>
                  <a:pt x="17" y="127"/>
                  <a:pt x="10" y="134"/>
                </a:cubicBezTo>
                <a:cubicBezTo>
                  <a:pt x="6" y="139"/>
                  <a:pt x="1" y="145"/>
                  <a:pt x="0" y="146"/>
                </a:cubicBezTo>
                <a:cubicBezTo>
                  <a:pt x="2" y="149"/>
                  <a:pt x="2" y="149"/>
                  <a:pt x="2" y="149"/>
                </a:cubicBezTo>
                <a:cubicBezTo>
                  <a:pt x="4" y="147"/>
                  <a:pt x="8" y="142"/>
                  <a:pt x="13" y="1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169">
            <a:extLst>
              <a:ext uri="{FF2B5EF4-FFF2-40B4-BE49-F238E27FC236}">
                <a16:creationId xmlns:a16="http://schemas.microsoft.com/office/drawing/2014/main" id="{83E60654-1CB8-4F7D-8BE6-47D75B5CDB7B}"/>
              </a:ext>
            </a:extLst>
          </p:cNvPr>
          <p:cNvSpPr>
            <a:spLocks noEditPoints="1"/>
          </p:cNvSpPr>
          <p:nvPr/>
        </p:nvSpPr>
        <p:spPr bwMode="auto">
          <a:xfrm>
            <a:off x="7362826" y="5226050"/>
            <a:ext cx="238125" cy="255588"/>
          </a:xfrm>
          <a:custGeom>
            <a:avLst/>
            <a:gdLst>
              <a:gd name="T0" fmla="*/ 47 w 150"/>
              <a:gd name="T1" fmla="*/ 16 h 161"/>
              <a:gd name="T2" fmla="*/ 61 w 150"/>
              <a:gd name="T3" fmla="*/ 30 h 161"/>
              <a:gd name="T4" fmla="*/ 75 w 150"/>
              <a:gd name="T5" fmla="*/ 34 h 161"/>
              <a:gd name="T6" fmla="*/ 47 w 150"/>
              <a:gd name="T7" fmla="*/ 1 h 161"/>
              <a:gd name="T8" fmla="*/ 47 w 150"/>
              <a:gd name="T9" fmla="*/ 16 h 161"/>
              <a:gd name="T10" fmla="*/ 130 w 150"/>
              <a:gd name="T11" fmla="*/ 53 h 161"/>
              <a:gd name="T12" fmla="*/ 127 w 150"/>
              <a:gd name="T13" fmla="*/ 50 h 161"/>
              <a:gd name="T14" fmla="*/ 97 w 150"/>
              <a:gd name="T15" fmla="*/ 39 h 161"/>
              <a:gd name="T16" fmla="*/ 69 w 150"/>
              <a:gd name="T17" fmla="*/ 46 h 161"/>
              <a:gd name="T18" fmla="*/ 69 w 150"/>
              <a:gd name="T19" fmla="*/ 46 h 161"/>
              <a:gd name="T20" fmla="*/ 62 w 150"/>
              <a:gd name="T21" fmla="*/ 43 h 161"/>
              <a:gd name="T22" fmla="*/ 43 w 150"/>
              <a:gd name="T23" fmla="*/ 40 h 161"/>
              <a:gd name="T24" fmla="*/ 41 w 150"/>
              <a:gd name="T25" fmla="*/ 40 h 161"/>
              <a:gd name="T26" fmla="*/ 4 w 150"/>
              <a:gd name="T27" fmla="*/ 60 h 161"/>
              <a:gd name="T28" fmla="*/ 3 w 150"/>
              <a:gd name="T29" fmla="*/ 97 h 161"/>
              <a:gd name="T30" fmla="*/ 42 w 150"/>
              <a:gd name="T31" fmla="*/ 160 h 161"/>
              <a:gd name="T32" fmla="*/ 49 w 150"/>
              <a:gd name="T33" fmla="*/ 161 h 161"/>
              <a:gd name="T34" fmla="*/ 69 w 150"/>
              <a:gd name="T35" fmla="*/ 153 h 161"/>
              <a:gd name="T36" fmla="*/ 88 w 150"/>
              <a:gd name="T37" fmla="*/ 161 h 161"/>
              <a:gd name="T38" fmla="*/ 130 w 150"/>
              <a:gd name="T39" fmla="*/ 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0" h="161">
                <a:moveTo>
                  <a:pt x="47" y="16"/>
                </a:moveTo>
                <a:cubicBezTo>
                  <a:pt x="55" y="15"/>
                  <a:pt x="63" y="21"/>
                  <a:pt x="61" y="30"/>
                </a:cubicBezTo>
                <a:cubicBezTo>
                  <a:pt x="60" y="39"/>
                  <a:pt x="73" y="43"/>
                  <a:pt x="75" y="34"/>
                </a:cubicBezTo>
                <a:cubicBezTo>
                  <a:pt x="78" y="17"/>
                  <a:pt x="65" y="0"/>
                  <a:pt x="47" y="1"/>
                </a:cubicBezTo>
                <a:cubicBezTo>
                  <a:pt x="37" y="2"/>
                  <a:pt x="37" y="16"/>
                  <a:pt x="47" y="16"/>
                </a:cubicBezTo>
                <a:close/>
                <a:moveTo>
                  <a:pt x="130" y="53"/>
                </a:moveTo>
                <a:cubicBezTo>
                  <a:pt x="129" y="52"/>
                  <a:pt x="128" y="51"/>
                  <a:pt x="127" y="50"/>
                </a:cubicBezTo>
                <a:cubicBezTo>
                  <a:pt x="119" y="43"/>
                  <a:pt x="108" y="39"/>
                  <a:pt x="97" y="39"/>
                </a:cubicBezTo>
                <a:cubicBezTo>
                  <a:pt x="87" y="39"/>
                  <a:pt x="77" y="42"/>
                  <a:pt x="69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8" y="46"/>
                  <a:pt x="63" y="43"/>
                  <a:pt x="62" y="43"/>
                </a:cubicBezTo>
                <a:cubicBezTo>
                  <a:pt x="56" y="41"/>
                  <a:pt x="50" y="40"/>
                  <a:pt x="43" y="40"/>
                </a:cubicBezTo>
                <a:cubicBezTo>
                  <a:pt x="43" y="40"/>
                  <a:pt x="42" y="40"/>
                  <a:pt x="41" y="40"/>
                </a:cubicBezTo>
                <a:cubicBezTo>
                  <a:pt x="27" y="40"/>
                  <a:pt x="9" y="45"/>
                  <a:pt x="4" y="60"/>
                </a:cubicBezTo>
                <a:cubicBezTo>
                  <a:pt x="0" y="72"/>
                  <a:pt x="1" y="85"/>
                  <a:pt x="3" y="97"/>
                </a:cubicBezTo>
                <a:cubicBezTo>
                  <a:pt x="7" y="119"/>
                  <a:pt x="18" y="153"/>
                  <a:pt x="42" y="160"/>
                </a:cubicBezTo>
                <a:cubicBezTo>
                  <a:pt x="45" y="161"/>
                  <a:pt x="47" y="161"/>
                  <a:pt x="49" y="161"/>
                </a:cubicBezTo>
                <a:cubicBezTo>
                  <a:pt x="56" y="161"/>
                  <a:pt x="63" y="158"/>
                  <a:pt x="69" y="153"/>
                </a:cubicBezTo>
                <a:cubicBezTo>
                  <a:pt x="75" y="159"/>
                  <a:pt x="82" y="161"/>
                  <a:pt x="88" y="161"/>
                </a:cubicBezTo>
                <a:cubicBezTo>
                  <a:pt x="124" y="161"/>
                  <a:pt x="150" y="80"/>
                  <a:pt x="130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170">
            <a:extLst>
              <a:ext uri="{FF2B5EF4-FFF2-40B4-BE49-F238E27FC236}">
                <a16:creationId xmlns:a16="http://schemas.microsoft.com/office/drawing/2014/main" id="{9EF39BBE-19A4-4153-B4E2-8FC8F72F1F88}"/>
              </a:ext>
            </a:extLst>
          </p:cNvPr>
          <p:cNvSpPr>
            <a:spLocks noEditPoints="1"/>
          </p:cNvSpPr>
          <p:nvPr/>
        </p:nvSpPr>
        <p:spPr bwMode="auto">
          <a:xfrm>
            <a:off x="7951788" y="5227638"/>
            <a:ext cx="142875" cy="254000"/>
          </a:xfrm>
          <a:custGeom>
            <a:avLst/>
            <a:gdLst>
              <a:gd name="T0" fmla="*/ 0 w 90"/>
              <a:gd name="T1" fmla="*/ 16 h 160"/>
              <a:gd name="T2" fmla="*/ 0 w 90"/>
              <a:gd name="T3" fmla="*/ 16 h 160"/>
              <a:gd name="T4" fmla="*/ 0 w 90"/>
              <a:gd name="T5" fmla="*/ 159 h 160"/>
              <a:gd name="T6" fmla="*/ 0 w 90"/>
              <a:gd name="T7" fmla="*/ 160 h 160"/>
              <a:gd name="T8" fmla="*/ 1 w 90"/>
              <a:gd name="T9" fmla="*/ 160 h 160"/>
              <a:gd name="T10" fmla="*/ 89 w 90"/>
              <a:gd name="T11" fmla="*/ 160 h 160"/>
              <a:gd name="T12" fmla="*/ 90 w 90"/>
              <a:gd name="T13" fmla="*/ 160 h 160"/>
              <a:gd name="T14" fmla="*/ 90 w 90"/>
              <a:gd name="T15" fmla="*/ 159 h 160"/>
              <a:gd name="T16" fmla="*/ 90 w 90"/>
              <a:gd name="T17" fmla="*/ 16 h 160"/>
              <a:gd name="T18" fmla="*/ 90 w 90"/>
              <a:gd name="T19" fmla="*/ 16 h 160"/>
              <a:gd name="T20" fmla="*/ 89 w 90"/>
              <a:gd name="T21" fmla="*/ 16 h 160"/>
              <a:gd name="T22" fmla="*/ 68 w 90"/>
              <a:gd name="T23" fmla="*/ 16 h 160"/>
              <a:gd name="T24" fmla="*/ 68 w 90"/>
              <a:gd name="T25" fmla="*/ 1 h 160"/>
              <a:gd name="T26" fmla="*/ 68 w 90"/>
              <a:gd name="T27" fmla="*/ 0 h 160"/>
              <a:gd name="T28" fmla="*/ 67 w 90"/>
              <a:gd name="T29" fmla="*/ 0 h 160"/>
              <a:gd name="T30" fmla="*/ 23 w 90"/>
              <a:gd name="T31" fmla="*/ 0 h 160"/>
              <a:gd name="T32" fmla="*/ 22 w 90"/>
              <a:gd name="T33" fmla="*/ 0 h 160"/>
              <a:gd name="T34" fmla="*/ 22 w 90"/>
              <a:gd name="T35" fmla="*/ 1 h 160"/>
              <a:gd name="T36" fmla="*/ 22 w 90"/>
              <a:gd name="T37" fmla="*/ 16 h 160"/>
              <a:gd name="T38" fmla="*/ 1 w 90"/>
              <a:gd name="T39" fmla="*/ 16 h 160"/>
              <a:gd name="T40" fmla="*/ 0 w 90"/>
              <a:gd name="T41" fmla="*/ 16 h 160"/>
              <a:gd name="T42" fmla="*/ 77 w 90"/>
              <a:gd name="T43" fmla="*/ 71 h 160"/>
              <a:gd name="T44" fmla="*/ 77 w 90"/>
              <a:gd name="T45" fmla="*/ 104 h 160"/>
              <a:gd name="T46" fmla="*/ 13 w 90"/>
              <a:gd name="T47" fmla="*/ 104 h 160"/>
              <a:gd name="T48" fmla="*/ 13 w 90"/>
              <a:gd name="T49" fmla="*/ 71 h 160"/>
              <a:gd name="T50" fmla="*/ 77 w 90"/>
              <a:gd name="T51" fmla="*/ 71 h 160"/>
              <a:gd name="T52" fmla="*/ 77 w 90"/>
              <a:gd name="T53" fmla="*/ 113 h 160"/>
              <a:gd name="T54" fmla="*/ 77 w 90"/>
              <a:gd name="T55" fmla="*/ 146 h 160"/>
              <a:gd name="T56" fmla="*/ 13 w 90"/>
              <a:gd name="T57" fmla="*/ 146 h 160"/>
              <a:gd name="T58" fmla="*/ 13 w 90"/>
              <a:gd name="T59" fmla="*/ 113 h 160"/>
              <a:gd name="T60" fmla="*/ 77 w 90"/>
              <a:gd name="T6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0" h="160">
                <a:moveTo>
                  <a:pt x="0" y="16"/>
                </a:moveTo>
                <a:lnTo>
                  <a:pt x="0" y="16"/>
                </a:lnTo>
                <a:lnTo>
                  <a:pt x="0" y="159"/>
                </a:lnTo>
                <a:lnTo>
                  <a:pt x="0" y="160"/>
                </a:lnTo>
                <a:lnTo>
                  <a:pt x="1" y="160"/>
                </a:lnTo>
                <a:lnTo>
                  <a:pt x="89" y="160"/>
                </a:lnTo>
                <a:lnTo>
                  <a:pt x="90" y="160"/>
                </a:lnTo>
                <a:lnTo>
                  <a:pt x="90" y="159"/>
                </a:lnTo>
                <a:lnTo>
                  <a:pt x="90" y="16"/>
                </a:lnTo>
                <a:lnTo>
                  <a:pt x="90" y="16"/>
                </a:lnTo>
                <a:lnTo>
                  <a:pt x="89" y="16"/>
                </a:lnTo>
                <a:lnTo>
                  <a:pt x="68" y="16"/>
                </a:lnTo>
                <a:lnTo>
                  <a:pt x="68" y="1"/>
                </a:lnTo>
                <a:lnTo>
                  <a:pt x="68" y="0"/>
                </a:lnTo>
                <a:lnTo>
                  <a:pt x="67" y="0"/>
                </a:lnTo>
                <a:lnTo>
                  <a:pt x="23" y="0"/>
                </a:lnTo>
                <a:lnTo>
                  <a:pt x="22" y="0"/>
                </a:lnTo>
                <a:lnTo>
                  <a:pt x="22" y="1"/>
                </a:lnTo>
                <a:lnTo>
                  <a:pt x="22" y="16"/>
                </a:lnTo>
                <a:lnTo>
                  <a:pt x="1" y="16"/>
                </a:lnTo>
                <a:lnTo>
                  <a:pt x="0" y="16"/>
                </a:lnTo>
                <a:close/>
                <a:moveTo>
                  <a:pt x="77" y="71"/>
                </a:moveTo>
                <a:lnTo>
                  <a:pt x="77" y="104"/>
                </a:lnTo>
                <a:lnTo>
                  <a:pt x="13" y="104"/>
                </a:lnTo>
                <a:lnTo>
                  <a:pt x="13" y="71"/>
                </a:lnTo>
                <a:lnTo>
                  <a:pt x="77" y="71"/>
                </a:lnTo>
                <a:close/>
                <a:moveTo>
                  <a:pt x="77" y="113"/>
                </a:moveTo>
                <a:lnTo>
                  <a:pt x="77" y="146"/>
                </a:lnTo>
                <a:lnTo>
                  <a:pt x="13" y="146"/>
                </a:lnTo>
                <a:lnTo>
                  <a:pt x="13" y="113"/>
                </a:lnTo>
                <a:lnTo>
                  <a:pt x="77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2" name="Freeform 171">
            <a:extLst>
              <a:ext uri="{FF2B5EF4-FFF2-40B4-BE49-F238E27FC236}">
                <a16:creationId xmlns:a16="http://schemas.microsoft.com/office/drawing/2014/main" id="{F0D77218-9861-4769-989D-080F6AD044F1}"/>
              </a:ext>
            </a:extLst>
          </p:cNvPr>
          <p:cNvSpPr>
            <a:spLocks/>
          </p:cNvSpPr>
          <p:nvPr/>
        </p:nvSpPr>
        <p:spPr bwMode="auto">
          <a:xfrm>
            <a:off x="8447088" y="5284788"/>
            <a:ext cx="254000" cy="141288"/>
          </a:xfrm>
          <a:custGeom>
            <a:avLst/>
            <a:gdLst>
              <a:gd name="T0" fmla="*/ 16 w 160"/>
              <a:gd name="T1" fmla="*/ 0 h 89"/>
              <a:gd name="T2" fmla="*/ 15 w 160"/>
              <a:gd name="T3" fmla="*/ 0 h 89"/>
              <a:gd name="T4" fmla="*/ 15 w 160"/>
              <a:gd name="T5" fmla="*/ 0 h 89"/>
              <a:gd name="T6" fmla="*/ 15 w 160"/>
              <a:gd name="T7" fmla="*/ 22 h 89"/>
              <a:gd name="T8" fmla="*/ 1 w 160"/>
              <a:gd name="T9" fmla="*/ 22 h 89"/>
              <a:gd name="T10" fmla="*/ 0 w 160"/>
              <a:gd name="T11" fmla="*/ 22 h 89"/>
              <a:gd name="T12" fmla="*/ 0 w 160"/>
              <a:gd name="T13" fmla="*/ 22 h 89"/>
              <a:gd name="T14" fmla="*/ 0 w 160"/>
              <a:gd name="T15" fmla="*/ 66 h 89"/>
              <a:gd name="T16" fmla="*/ 0 w 160"/>
              <a:gd name="T17" fmla="*/ 67 h 89"/>
              <a:gd name="T18" fmla="*/ 1 w 160"/>
              <a:gd name="T19" fmla="*/ 67 h 89"/>
              <a:gd name="T20" fmla="*/ 15 w 160"/>
              <a:gd name="T21" fmla="*/ 67 h 89"/>
              <a:gd name="T22" fmla="*/ 15 w 160"/>
              <a:gd name="T23" fmla="*/ 88 h 89"/>
              <a:gd name="T24" fmla="*/ 15 w 160"/>
              <a:gd name="T25" fmla="*/ 89 h 89"/>
              <a:gd name="T26" fmla="*/ 16 w 160"/>
              <a:gd name="T27" fmla="*/ 89 h 89"/>
              <a:gd name="T28" fmla="*/ 159 w 160"/>
              <a:gd name="T29" fmla="*/ 89 h 89"/>
              <a:gd name="T30" fmla="*/ 160 w 160"/>
              <a:gd name="T31" fmla="*/ 89 h 89"/>
              <a:gd name="T32" fmla="*/ 160 w 160"/>
              <a:gd name="T33" fmla="*/ 88 h 89"/>
              <a:gd name="T34" fmla="*/ 160 w 160"/>
              <a:gd name="T35" fmla="*/ 0 h 89"/>
              <a:gd name="T36" fmla="*/ 160 w 160"/>
              <a:gd name="T37" fmla="*/ 0 h 89"/>
              <a:gd name="T38" fmla="*/ 159 w 160"/>
              <a:gd name="T39" fmla="*/ 0 h 89"/>
              <a:gd name="T40" fmla="*/ 16 w 160"/>
              <a:gd name="T41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89">
                <a:moveTo>
                  <a:pt x="16" y="0"/>
                </a:moveTo>
                <a:lnTo>
                  <a:pt x="15" y="0"/>
                </a:lnTo>
                <a:lnTo>
                  <a:pt x="15" y="0"/>
                </a:lnTo>
                <a:lnTo>
                  <a:pt x="15" y="22"/>
                </a:lnTo>
                <a:lnTo>
                  <a:pt x="1" y="22"/>
                </a:lnTo>
                <a:lnTo>
                  <a:pt x="0" y="22"/>
                </a:lnTo>
                <a:lnTo>
                  <a:pt x="0" y="22"/>
                </a:lnTo>
                <a:lnTo>
                  <a:pt x="0" y="66"/>
                </a:lnTo>
                <a:lnTo>
                  <a:pt x="0" y="67"/>
                </a:lnTo>
                <a:lnTo>
                  <a:pt x="1" y="67"/>
                </a:lnTo>
                <a:lnTo>
                  <a:pt x="15" y="67"/>
                </a:lnTo>
                <a:lnTo>
                  <a:pt x="15" y="88"/>
                </a:lnTo>
                <a:lnTo>
                  <a:pt x="15" y="89"/>
                </a:lnTo>
                <a:lnTo>
                  <a:pt x="16" y="89"/>
                </a:lnTo>
                <a:lnTo>
                  <a:pt x="159" y="89"/>
                </a:lnTo>
                <a:lnTo>
                  <a:pt x="160" y="89"/>
                </a:lnTo>
                <a:lnTo>
                  <a:pt x="160" y="88"/>
                </a:lnTo>
                <a:lnTo>
                  <a:pt x="160" y="0"/>
                </a:lnTo>
                <a:lnTo>
                  <a:pt x="160" y="0"/>
                </a:lnTo>
                <a:lnTo>
                  <a:pt x="159" y="0"/>
                </a:lnTo>
                <a:lnTo>
                  <a:pt x="1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3" name="Freeform 172">
            <a:extLst>
              <a:ext uri="{FF2B5EF4-FFF2-40B4-BE49-F238E27FC236}">
                <a16:creationId xmlns:a16="http://schemas.microsoft.com/office/drawing/2014/main" id="{F0EEABAB-B5B0-485C-988F-3DED5CA769B7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5284788"/>
            <a:ext cx="254000" cy="141288"/>
          </a:xfrm>
          <a:custGeom>
            <a:avLst/>
            <a:gdLst>
              <a:gd name="T0" fmla="*/ 15 w 160"/>
              <a:gd name="T1" fmla="*/ 0 h 89"/>
              <a:gd name="T2" fmla="*/ 15 w 160"/>
              <a:gd name="T3" fmla="*/ 0 h 89"/>
              <a:gd name="T4" fmla="*/ 15 w 160"/>
              <a:gd name="T5" fmla="*/ 22 h 89"/>
              <a:gd name="T6" fmla="*/ 1 w 160"/>
              <a:gd name="T7" fmla="*/ 22 h 89"/>
              <a:gd name="T8" fmla="*/ 0 w 160"/>
              <a:gd name="T9" fmla="*/ 22 h 89"/>
              <a:gd name="T10" fmla="*/ 0 w 160"/>
              <a:gd name="T11" fmla="*/ 22 h 89"/>
              <a:gd name="T12" fmla="*/ 0 w 160"/>
              <a:gd name="T13" fmla="*/ 66 h 89"/>
              <a:gd name="T14" fmla="*/ 0 w 160"/>
              <a:gd name="T15" fmla="*/ 67 h 89"/>
              <a:gd name="T16" fmla="*/ 1 w 160"/>
              <a:gd name="T17" fmla="*/ 67 h 89"/>
              <a:gd name="T18" fmla="*/ 15 w 160"/>
              <a:gd name="T19" fmla="*/ 67 h 89"/>
              <a:gd name="T20" fmla="*/ 15 w 160"/>
              <a:gd name="T21" fmla="*/ 88 h 89"/>
              <a:gd name="T22" fmla="*/ 15 w 160"/>
              <a:gd name="T23" fmla="*/ 89 h 89"/>
              <a:gd name="T24" fmla="*/ 16 w 160"/>
              <a:gd name="T25" fmla="*/ 89 h 89"/>
              <a:gd name="T26" fmla="*/ 159 w 160"/>
              <a:gd name="T27" fmla="*/ 89 h 89"/>
              <a:gd name="T28" fmla="*/ 160 w 160"/>
              <a:gd name="T29" fmla="*/ 89 h 89"/>
              <a:gd name="T30" fmla="*/ 160 w 160"/>
              <a:gd name="T31" fmla="*/ 88 h 89"/>
              <a:gd name="T32" fmla="*/ 160 w 160"/>
              <a:gd name="T33" fmla="*/ 0 h 89"/>
              <a:gd name="T34" fmla="*/ 160 w 160"/>
              <a:gd name="T35" fmla="*/ 0 h 89"/>
              <a:gd name="T36" fmla="*/ 159 w 160"/>
              <a:gd name="T37" fmla="*/ 0 h 89"/>
              <a:gd name="T38" fmla="*/ 16 w 160"/>
              <a:gd name="T39" fmla="*/ 0 h 89"/>
              <a:gd name="T40" fmla="*/ 15 w 160"/>
              <a:gd name="T41" fmla="*/ 0 h 89"/>
              <a:gd name="T42" fmla="*/ 29 w 160"/>
              <a:gd name="T43" fmla="*/ 76 h 89"/>
              <a:gd name="T44" fmla="*/ 29 w 160"/>
              <a:gd name="T45" fmla="*/ 13 h 89"/>
              <a:gd name="T46" fmla="*/ 62 w 160"/>
              <a:gd name="T47" fmla="*/ 13 h 89"/>
              <a:gd name="T48" fmla="*/ 62 w 160"/>
              <a:gd name="T49" fmla="*/ 76 h 89"/>
              <a:gd name="T50" fmla="*/ 29 w 160"/>
              <a:gd name="T51" fmla="*/ 76 h 89"/>
              <a:gd name="T52" fmla="*/ 71 w 160"/>
              <a:gd name="T53" fmla="*/ 76 h 89"/>
              <a:gd name="T54" fmla="*/ 71 w 160"/>
              <a:gd name="T55" fmla="*/ 13 h 89"/>
              <a:gd name="T56" fmla="*/ 104 w 160"/>
              <a:gd name="T57" fmla="*/ 13 h 89"/>
              <a:gd name="T58" fmla="*/ 104 w 160"/>
              <a:gd name="T59" fmla="*/ 76 h 89"/>
              <a:gd name="T60" fmla="*/ 71 w 160"/>
              <a:gd name="T61" fmla="*/ 76 h 89"/>
              <a:gd name="T62" fmla="*/ 113 w 160"/>
              <a:gd name="T63" fmla="*/ 76 h 89"/>
              <a:gd name="T64" fmla="*/ 113 w 160"/>
              <a:gd name="T65" fmla="*/ 13 h 89"/>
              <a:gd name="T66" fmla="*/ 146 w 160"/>
              <a:gd name="T67" fmla="*/ 13 h 89"/>
              <a:gd name="T68" fmla="*/ 146 w 160"/>
              <a:gd name="T69" fmla="*/ 76 h 89"/>
              <a:gd name="T70" fmla="*/ 113 w 160"/>
              <a:gd name="T71" fmla="*/ 76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89">
                <a:moveTo>
                  <a:pt x="15" y="0"/>
                </a:moveTo>
                <a:lnTo>
                  <a:pt x="15" y="0"/>
                </a:lnTo>
                <a:lnTo>
                  <a:pt x="15" y="22"/>
                </a:lnTo>
                <a:lnTo>
                  <a:pt x="1" y="22"/>
                </a:lnTo>
                <a:lnTo>
                  <a:pt x="0" y="22"/>
                </a:lnTo>
                <a:lnTo>
                  <a:pt x="0" y="22"/>
                </a:lnTo>
                <a:lnTo>
                  <a:pt x="0" y="66"/>
                </a:lnTo>
                <a:lnTo>
                  <a:pt x="0" y="67"/>
                </a:lnTo>
                <a:lnTo>
                  <a:pt x="1" y="67"/>
                </a:lnTo>
                <a:lnTo>
                  <a:pt x="15" y="67"/>
                </a:lnTo>
                <a:lnTo>
                  <a:pt x="15" y="88"/>
                </a:lnTo>
                <a:lnTo>
                  <a:pt x="15" y="89"/>
                </a:lnTo>
                <a:lnTo>
                  <a:pt x="16" y="89"/>
                </a:lnTo>
                <a:lnTo>
                  <a:pt x="159" y="89"/>
                </a:lnTo>
                <a:lnTo>
                  <a:pt x="160" y="89"/>
                </a:lnTo>
                <a:lnTo>
                  <a:pt x="160" y="88"/>
                </a:lnTo>
                <a:lnTo>
                  <a:pt x="160" y="0"/>
                </a:lnTo>
                <a:lnTo>
                  <a:pt x="160" y="0"/>
                </a:lnTo>
                <a:lnTo>
                  <a:pt x="159" y="0"/>
                </a:lnTo>
                <a:lnTo>
                  <a:pt x="16" y="0"/>
                </a:lnTo>
                <a:lnTo>
                  <a:pt x="15" y="0"/>
                </a:lnTo>
                <a:close/>
                <a:moveTo>
                  <a:pt x="29" y="76"/>
                </a:moveTo>
                <a:lnTo>
                  <a:pt x="29" y="13"/>
                </a:lnTo>
                <a:lnTo>
                  <a:pt x="62" y="13"/>
                </a:lnTo>
                <a:lnTo>
                  <a:pt x="62" y="76"/>
                </a:lnTo>
                <a:lnTo>
                  <a:pt x="29" y="76"/>
                </a:lnTo>
                <a:close/>
                <a:moveTo>
                  <a:pt x="71" y="76"/>
                </a:moveTo>
                <a:lnTo>
                  <a:pt x="71" y="13"/>
                </a:lnTo>
                <a:lnTo>
                  <a:pt x="104" y="13"/>
                </a:lnTo>
                <a:lnTo>
                  <a:pt x="104" y="76"/>
                </a:lnTo>
                <a:lnTo>
                  <a:pt x="71" y="76"/>
                </a:lnTo>
                <a:close/>
                <a:moveTo>
                  <a:pt x="113" y="76"/>
                </a:moveTo>
                <a:lnTo>
                  <a:pt x="113" y="13"/>
                </a:lnTo>
                <a:lnTo>
                  <a:pt x="146" y="13"/>
                </a:lnTo>
                <a:lnTo>
                  <a:pt x="146" y="76"/>
                </a:lnTo>
                <a:lnTo>
                  <a:pt x="113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4" name="Freeform 173">
            <a:extLst>
              <a:ext uri="{FF2B5EF4-FFF2-40B4-BE49-F238E27FC236}">
                <a16:creationId xmlns:a16="http://schemas.microsoft.com/office/drawing/2014/main" id="{924B48D0-48CA-4819-9A03-DDA624422F24}"/>
              </a:ext>
            </a:extLst>
          </p:cNvPr>
          <p:cNvSpPr>
            <a:spLocks noEditPoints="1"/>
          </p:cNvSpPr>
          <p:nvPr/>
        </p:nvSpPr>
        <p:spPr bwMode="auto">
          <a:xfrm>
            <a:off x="2951163" y="5227638"/>
            <a:ext cx="236538" cy="254000"/>
          </a:xfrm>
          <a:custGeom>
            <a:avLst/>
            <a:gdLst>
              <a:gd name="T0" fmla="*/ 20 w 149"/>
              <a:gd name="T1" fmla="*/ 129 h 160"/>
              <a:gd name="T2" fmla="*/ 19 w 149"/>
              <a:gd name="T3" fmla="*/ 127 h 160"/>
              <a:gd name="T4" fmla="*/ 18 w 149"/>
              <a:gd name="T5" fmla="*/ 122 h 160"/>
              <a:gd name="T6" fmla="*/ 0 w 149"/>
              <a:gd name="T7" fmla="*/ 160 h 160"/>
              <a:gd name="T8" fmla="*/ 14 w 149"/>
              <a:gd name="T9" fmla="*/ 160 h 160"/>
              <a:gd name="T10" fmla="*/ 29 w 149"/>
              <a:gd name="T11" fmla="*/ 131 h 160"/>
              <a:gd name="T12" fmla="*/ 22 w 149"/>
              <a:gd name="T13" fmla="*/ 130 h 160"/>
              <a:gd name="T14" fmla="*/ 20 w 149"/>
              <a:gd name="T15" fmla="*/ 129 h 160"/>
              <a:gd name="T16" fmla="*/ 147 w 149"/>
              <a:gd name="T17" fmla="*/ 39 h 160"/>
              <a:gd name="T18" fmla="*/ 147 w 149"/>
              <a:gd name="T19" fmla="*/ 39 h 160"/>
              <a:gd name="T20" fmla="*/ 136 w 149"/>
              <a:gd name="T21" fmla="*/ 43 h 160"/>
              <a:gd name="T22" fmla="*/ 141 w 149"/>
              <a:gd name="T23" fmla="*/ 33 h 160"/>
              <a:gd name="T24" fmla="*/ 149 w 149"/>
              <a:gd name="T25" fmla="*/ 0 h 160"/>
              <a:gd name="T26" fmla="*/ 116 w 149"/>
              <a:gd name="T27" fmla="*/ 8 h 160"/>
              <a:gd name="T28" fmla="*/ 106 w 149"/>
              <a:gd name="T29" fmla="*/ 13 h 160"/>
              <a:gd name="T30" fmla="*/ 110 w 149"/>
              <a:gd name="T31" fmla="*/ 2 h 160"/>
              <a:gd name="T32" fmla="*/ 110 w 149"/>
              <a:gd name="T33" fmla="*/ 2 h 160"/>
              <a:gd name="T34" fmla="*/ 84 w 149"/>
              <a:gd name="T35" fmla="*/ 15 h 160"/>
              <a:gd name="T36" fmla="*/ 73 w 149"/>
              <a:gd name="T37" fmla="*/ 23 h 160"/>
              <a:gd name="T38" fmla="*/ 77 w 149"/>
              <a:gd name="T39" fmla="*/ 10 h 160"/>
              <a:gd name="T40" fmla="*/ 77 w 149"/>
              <a:gd name="T41" fmla="*/ 10 h 160"/>
              <a:gd name="T42" fmla="*/ 53 w 149"/>
              <a:gd name="T43" fmla="*/ 32 h 160"/>
              <a:gd name="T44" fmla="*/ 52 w 149"/>
              <a:gd name="T45" fmla="*/ 33 h 160"/>
              <a:gd name="T46" fmla="*/ 44 w 149"/>
              <a:gd name="T47" fmla="*/ 43 h 160"/>
              <a:gd name="T48" fmla="*/ 44 w 149"/>
              <a:gd name="T49" fmla="*/ 30 h 160"/>
              <a:gd name="T50" fmla="*/ 25 w 149"/>
              <a:gd name="T51" fmla="*/ 112 h 160"/>
              <a:gd name="T52" fmla="*/ 27 w 149"/>
              <a:gd name="T53" fmla="*/ 122 h 160"/>
              <a:gd name="T54" fmla="*/ 35 w 149"/>
              <a:gd name="T55" fmla="*/ 124 h 160"/>
              <a:gd name="T56" fmla="*/ 58 w 149"/>
              <a:gd name="T57" fmla="*/ 126 h 160"/>
              <a:gd name="T58" fmla="*/ 119 w 149"/>
              <a:gd name="T59" fmla="*/ 105 h 160"/>
              <a:gd name="T60" fmla="*/ 107 w 149"/>
              <a:gd name="T61" fmla="*/ 105 h 160"/>
              <a:gd name="T62" fmla="*/ 116 w 149"/>
              <a:gd name="T63" fmla="*/ 97 h 160"/>
              <a:gd name="T64" fmla="*/ 117 w 149"/>
              <a:gd name="T65" fmla="*/ 96 h 160"/>
              <a:gd name="T66" fmla="*/ 139 w 149"/>
              <a:gd name="T67" fmla="*/ 72 h 160"/>
              <a:gd name="T68" fmla="*/ 139 w 149"/>
              <a:gd name="T69" fmla="*/ 72 h 160"/>
              <a:gd name="T70" fmla="*/ 126 w 149"/>
              <a:gd name="T71" fmla="*/ 76 h 160"/>
              <a:gd name="T72" fmla="*/ 134 w 149"/>
              <a:gd name="T73" fmla="*/ 65 h 160"/>
              <a:gd name="T74" fmla="*/ 147 w 149"/>
              <a:gd name="T75" fmla="*/ 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9" h="160">
                <a:moveTo>
                  <a:pt x="20" y="129"/>
                </a:moveTo>
                <a:cubicBezTo>
                  <a:pt x="19" y="127"/>
                  <a:pt x="19" y="127"/>
                  <a:pt x="19" y="127"/>
                </a:cubicBezTo>
                <a:cubicBezTo>
                  <a:pt x="19" y="125"/>
                  <a:pt x="18" y="123"/>
                  <a:pt x="18" y="122"/>
                </a:cubicBezTo>
                <a:cubicBezTo>
                  <a:pt x="6" y="138"/>
                  <a:pt x="0" y="151"/>
                  <a:pt x="0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4" y="153"/>
                  <a:pt x="20" y="143"/>
                  <a:pt x="29" y="131"/>
                </a:cubicBezTo>
                <a:cubicBezTo>
                  <a:pt x="27" y="131"/>
                  <a:pt x="24" y="130"/>
                  <a:pt x="22" y="130"/>
                </a:cubicBezTo>
                <a:lnTo>
                  <a:pt x="20" y="129"/>
                </a:lnTo>
                <a:close/>
                <a:moveTo>
                  <a:pt x="147" y="39"/>
                </a:moveTo>
                <a:cubicBezTo>
                  <a:pt x="147" y="39"/>
                  <a:pt x="147" y="39"/>
                  <a:pt x="147" y="39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41" y="33"/>
                  <a:pt x="141" y="33"/>
                  <a:pt x="141" y="33"/>
                </a:cubicBezTo>
                <a:cubicBezTo>
                  <a:pt x="144" y="27"/>
                  <a:pt x="148" y="8"/>
                  <a:pt x="149" y="0"/>
                </a:cubicBezTo>
                <a:cubicBezTo>
                  <a:pt x="140" y="1"/>
                  <a:pt x="121" y="5"/>
                  <a:pt x="116" y="8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10" y="2"/>
                  <a:pt x="110" y="2"/>
                  <a:pt x="110" y="2"/>
                </a:cubicBezTo>
                <a:cubicBezTo>
                  <a:pt x="110" y="2"/>
                  <a:pt x="110" y="2"/>
                  <a:pt x="110" y="2"/>
                </a:cubicBezTo>
                <a:cubicBezTo>
                  <a:pt x="102" y="4"/>
                  <a:pt x="91" y="9"/>
                  <a:pt x="84" y="15"/>
                </a:cubicBezTo>
                <a:cubicBezTo>
                  <a:pt x="73" y="23"/>
                  <a:pt x="73" y="23"/>
                  <a:pt x="73" y="23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0"/>
                  <a:pt x="77" y="10"/>
                  <a:pt x="77" y="10"/>
                </a:cubicBezTo>
                <a:cubicBezTo>
                  <a:pt x="67" y="16"/>
                  <a:pt x="57" y="27"/>
                  <a:pt x="53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30"/>
                  <a:pt x="44" y="30"/>
                  <a:pt x="44" y="30"/>
                </a:cubicBezTo>
                <a:cubicBezTo>
                  <a:pt x="29" y="49"/>
                  <a:pt x="18" y="78"/>
                  <a:pt x="25" y="112"/>
                </a:cubicBezTo>
                <a:cubicBezTo>
                  <a:pt x="26" y="116"/>
                  <a:pt x="26" y="119"/>
                  <a:pt x="27" y="122"/>
                </a:cubicBezTo>
                <a:cubicBezTo>
                  <a:pt x="30" y="122"/>
                  <a:pt x="32" y="123"/>
                  <a:pt x="35" y="124"/>
                </a:cubicBezTo>
                <a:cubicBezTo>
                  <a:pt x="42" y="125"/>
                  <a:pt x="50" y="126"/>
                  <a:pt x="58" y="126"/>
                </a:cubicBezTo>
                <a:cubicBezTo>
                  <a:pt x="84" y="126"/>
                  <a:pt x="105" y="116"/>
                  <a:pt x="119" y="105"/>
                </a:cubicBezTo>
                <a:cubicBezTo>
                  <a:pt x="107" y="105"/>
                  <a:pt x="107" y="105"/>
                  <a:pt x="107" y="105"/>
                </a:cubicBezTo>
                <a:cubicBezTo>
                  <a:pt x="116" y="97"/>
                  <a:pt x="116" y="97"/>
                  <a:pt x="116" y="97"/>
                </a:cubicBezTo>
                <a:cubicBezTo>
                  <a:pt x="116" y="97"/>
                  <a:pt x="117" y="96"/>
                  <a:pt x="117" y="96"/>
                </a:cubicBezTo>
                <a:cubicBezTo>
                  <a:pt x="122" y="92"/>
                  <a:pt x="133" y="82"/>
                  <a:pt x="139" y="72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40" y="58"/>
                  <a:pt x="145" y="47"/>
                  <a:pt x="147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5" name="Freeform 174">
            <a:extLst>
              <a:ext uri="{FF2B5EF4-FFF2-40B4-BE49-F238E27FC236}">
                <a16:creationId xmlns:a16="http://schemas.microsoft.com/office/drawing/2014/main" id="{5CAAF56B-1396-431C-9ABC-F823FD6DD7F3}"/>
              </a:ext>
            </a:extLst>
          </p:cNvPr>
          <p:cNvSpPr>
            <a:spLocks noEditPoints="1"/>
          </p:cNvSpPr>
          <p:nvPr/>
        </p:nvSpPr>
        <p:spPr bwMode="auto">
          <a:xfrm>
            <a:off x="10645776" y="5232400"/>
            <a:ext cx="258763" cy="244475"/>
          </a:xfrm>
          <a:custGeom>
            <a:avLst/>
            <a:gdLst>
              <a:gd name="T0" fmla="*/ 147 w 163"/>
              <a:gd name="T1" fmla="*/ 47 h 154"/>
              <a:gd name="T2" fmla="*/ 113 w 163"/>
              <a:gd name="T3" fmla="*/ 41 h 154"/>
              <a:gd name="T4" fmla="*/ 96 w 163"/>
              <a:gd name="T5" fmla="*/ 10 h 154"/>
              <a:gd name="T6" fmla="*/ 82 w 163"/>
              <a:gd name="T7" fmla="*/ 0 h 154"/>
              <a:gd name="T8" fmla="*/ 67 w 163"/>
              <a:gd name="T9" fmla="*/ 10 h 154"/>
              <a:gd name="T10" fmla="*/ 50 w 163"/>
              <a:gd name="T11" fmla="*/ 41 h 154"/>
              <a:gd name="T12" fmla="*/ 16 w 163"/>
              <a:gd name="T13" fmla="*/ 47 h 154"/>
              <a:gd name="T14" fmla="*/ 2 w 163"/>
              <a:gd name="T15" fmla="*/ 58 h 154"/>
              <a:gd name="T16" fmla="*/ 7 w 163"/>
              <a:gd name="T17" fmla="*/ 75 h 154"/>
              <a:gd name="T18" fmla="*/ 32 w 163"/>
              <a:gd name="T19" fmla="*/ 99 h 154"/>
              <a:gd name="T20" fmla="*/ 26 w 163"/>
              <a:gd name="T21" fmla="*/ 134 h 154"/>
              <a:gd name="T22" fmla="*/ 30 w 163"/>
              <a:gd name="T23" fmla="*/ 149 h 154"/>
              <a:gd name="T24" fmla="*/ 42 w 163"/>
              <a:gd name="T25" fmla="*/ 154 h 154"/>
              <a:gd name="T26" fmla="*/ 42 w 163"/>
              <a:gd name="T27" fmla="*/ 154 h 154"/>
              <a:gd name="T28" fmla="*/ 50 w 163"/>
              <a:gd name="T29" fmla="*/ 153 h 154"/>
              <a:gd name="T30" fmla="*/ 81 w 163"/>
              <a:gd name="T31" fmla="*/ 139 h 154"/>
              <a:gd name="T32" fmla="*/ 113 w 163"/>
              <a:gd name="T33" fmla="*/ 153 h 154"/>
              <a:gd name="T34" fmla="*/ 121 w 163"/>
              <a:gd name="T35" fmla="*/ 154 h 154"/>
              <a:gd name="T36" fmla="*/ 133 w 163"/>
              <a:gd name="T37" fmla="*/ 149 h 154"/>
              <a:gd name="T38" fmla="*/ 136 w 163"/>
              <a:gd name="T39" fmla="*/ 134 h 154"/>
              <a:gd name="T40" fmla="*/ 129 w 163"/>
              <a:gd name="T41" fmla="*/ 99 h 154"/>
              <a:gd name="T42" fmla="*/ 155 w 163"/>
              <a:gd name="T43" fmla="*/ 75 h 154"/>
              <a:gd name="T44" fmla="*/ 161 w 163"/>
              <a:gd name="T45" fmla="*/ 58 h 154"/>
              <a:gd name="T46" fmla="*/ 147 w 163"/>
              <a:gd name="T47" fmla="*/ 47 h 154"/>
              <a:gd name="T48" fmla="*/ 105 w 163"/>
              <a:gd name="T49" fmla="*/ 91 h 154"/>
              <a:gd name="T50" fmla="*/ 113 w 163"/>
              <a:gd name="T51" fmla="*/ 130 h 154"/>
              <a:gd name="T52" fmla="*/ 81 w 163"/>
              <a:gd name="T53" fmla="*/ 116 h 154"/>
              <a:gd name="T54" fmla="*/ 49 w 163"/>
              <a:gd name="T55" fmla="*/ 130 h 154"/>
              <a:gd name="T56" fmla="*/ 55 w 163"/>
              <a:gd name="T57" fmla="*/ 91 h 154"/>
              <a:gd name="T58" fmla="*/ 29 w 163"/>
              <a:gd name="T59" fmla="*/ 66 h 154"/>
              <a:gd name="T60" fmla="*/ 64 w 163"/>
              <a:gd name="T61" fmla="*/ 60 h 154"/>
              <a:gd name="T62" fmla="*/ 81 w 163"/>
              <a:gd name="T63" fmla="*/ 27 h 154"/>
              <a:gd name="T64" fmla="*/ 99 w 163"/>
              <a:gd name="T65" fmla="*/ 60 h 154"/>
              <a:gd name="T66" fmla="*/ 134 w 163"/>
              <a:gd name="T67" fmla="*/ 66 h 154"/>
              <a:gd name="T68" fmla="*/ 105 w 163"/>
              <a:gd name="T69" fmla="*/ 91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3" h="154">
                <a:moveTo>
                  <a:pt x="147" y="47"/>
                </a:moveTo>
                <a:cubicBezTo>
                  <a:pt x="113" y="41"/>
                  <a:pt x="113" y="41"/>
                  <a:pt x="113" y="41"/>
                </a:cubicBezTo>
                <a:cubicBezTo>
                  <a:pt x="96" y="10"/>
                  <a:pt x="96" y="10"/>
                  <a:pt x="96" y="10"/>
                </a:cubicBezTo>
                <a:cubicBezTo>
                  <a:pt x="93" y="4"/>
                  <a:pt x="88" y="0"/>
                  <a:pt x="82" y="0"/>
                </a:cubicBezTo>
                <a:cubicBezTo>
                  <a:pt x="75" y="0"/>
                  <a:pt x="70" y="4"/>
                  <a:pt x="67" y="10"/>
                </a:cubicBezTo>
                <a:cubicBezTo>
                  <a:pt x="50" y="41"/>
                  <a:pt x="50" y="41"/>
                  <a:pt x="50" y="41"/>
                </a:cubicBezTo>
                <a:cubicBezTo>
                  <a:pt x="16" y="47"/>
                  <a:pt x="16" y="47"/>
                  <a:pt x="16" y="47"/>
                </a:cubicBezTo>
                <a:cubicBezTo>
                  <a:pt x="9" y="48"/>
                  <a:pt x="4" y="52"/>
                  <a:pt x="2" y="58"/>
                </a:cubicBezTo>
                <a:cubicBezTo>
                  <a:pt x="0" y="64"/>
                  <a:pt x="2" y="70"/>
                  <a:pt x="7" y="75"/>
                </a:cubicBezTo>
                <a:cubicBezTo>
                  <a:pt x="32" y="99"/>
                  <a:pt x="32" y="99"/>
                  <a:pt x="32" y="99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26" y="140"/>
                  <a:pt x="27" y="145"/>
                  <a:pt x="30" y="149"/>
                </a:cubicBezTo>
                <a:cubicBezTo>
                  <a:pt x="33" y="152"/>
                  <a:pt x="37" y="154"/>
                  <a:pt x="42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4" y="154"/>
                  <a:pt x="47" y="154"/>
                  <a:pt x="50" y="153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113" y="153"/>
                  <a:pt x="113" y="153"/>
                  <a:pt x="113" y="153"/>
                </a:cubicBezTo>
                <a:cubicBezTo>
                  <a:pt x="116" y="154"/>
                  <a:pt x="118" y="154"/>
                  <a:pt x="121" y="154"/>
                </a:cubicBezTo>
                <a:cubicBezTo>
                  <a:pt x="126" y="154"/>
                  <a:pt x="130" y="152"/>
                  <a:pt x="133" y="149"/>
                </a:cubicBezTo>
                <a:cubicBezTo>
                  <a:pt x="136" y="145"/>
                  <a:pt x="137" y="140"/>
                  <a:pt x="136" y="134"/>
                </a:cubicBezTo>
                <a:cubicBezTo>
                  <a:pt x="129" y="99"/>
                  <a:pt x="129" y="99"/>
                  <a:pt x="129" y="99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60" y="70"/>
                  <a:pt x="163" y="64"/>
                  <a:pt x="161" y="58"/>
                </a:cubicBezTo>
                <a:cubicBezTo>
                  <a:pt x="159" y="52"/>
                  <a:pt x="154" y="48"/>
                  <a:pt x="147" y="47"/>
                </a:cubicBezTo>
                <a:close/>
                <a:moveTo>
                  <a:pt x="105" y="91"/>
                </a:moveTo>
                <a:cubicBezTo>
                  <a:pt x="113" y="130"/>
                  <a:pt x="113" y="130"/>
                  <a:pt x="113" y="13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49" y="130"/>
                  <a:pt x="49" y="130"/>
                  <a:pt x="49" y="130"/>
                </a:cubicBezTo>
                <a:cubicBezTo>
                  <a:pt x="55" y="91"/>
                  <a:pt x="55" y="91"/>
                  <a:pt x="55" y="91"/>
                </a:cubicBezTo>
                <a:cubicBezTo>
                  <a:pt x="29" y="66"/>
                  <a:pt x="29" y="66"/>
                  <a:pt x="29" y="66"/>
                </a:cubicBezTo>
                <a:cubicBezTo>
                  <a:pt x="64" y="60"/>
                  <a:pt x="64" y="60"/>
                  <a:pt x="64" y="60"/>
                </a:cubicBezTo>
                <a:cubicBezTo>
                  <a:pt x="81" y="27"/>
                  <a:pt x="81" y="27"/>
                  <a:pt x="81" y="27"/>
                </a:cubicBezTo>
                <a:cubicBezTo>
                  <a:pt x="99" y="60"/>
                  <a:pt x="99" y="60"/>
                  <a:pt x="99" y="60"/>
                </a:cubicBezTo>
                <a:cubicBezTo>
                  <a:pt x="134" y="66"/>
                  <a:pt x="134" y="66"/>
                  <a:pt x="134" y="66"/>
                </a:cubicBezTo>
                <a:lnTo>
                  <a:pt x="105" y="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6" name="Freeform 175">
            <a:extLst>
              <a:ext uri="{FF2B5EF4-FFF2-40B4-BE49-F238E27FC236}">
                <a16:creationId xmlns:a16="http://schemas.microsoft.com/office/drawing/2014/main" id="{0D293E11-B1AF-43CC-AAAE-B247634E507C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5281613"/>
            <a:ext cx="254000" cy="141288"/>
          </a:xfrm>
          <a:custGeom>
            <a:avLst/>
            <a:gdLst>
              <a:gd name="T0" fmla="*/ 144 w 160"/>
              <a:gd name="T1" fmla="*/ 22 h 89"/>
              <a:gd name="T2" fmla="*/ 144 w 160"/>
              <a:gd name="T3" fmla="*/ 1 h 89"/>
              <a:gd name="T4" fmla="*/ 144 w 160"/>
              <a:gd name="T5" fmla="*/ 0 h 89"/>
              <a:gd name="T6" fmla="*/ 143 w 160"/>
              <a:gd name="T7" fmla="*/ 0 h 89"/>
              <a:gd name="T8" fmla="*/ 1 w 160"/>
              <a:gd name="T9" fmla="*/ 0 h 89"/>
              <a:gd name="T10" fmla="*/ 0 w 160"/>
              <a:gd name="T11" fmla="*/ 0 h 89"/>
              <a:gd name="T12" fmla="*/ 0 w 160"/>
              <a:gd name="T13" fmla="*/ 1 h 89"/>
              <a:gd name="T14" fmla="*/ 0 w 160"/>
              <a:gd name="T15" fmla="*/ 89 h 89"/>
              <a:gd name="T16" fmla="*/ 0 w 160"/>
              <a:gd name="T17" fmla="*/ 89 h 89"/>
              <a:gd name="T18" fmla="*/ 1 w 160"/>
              <a:gd name="T19" fmla="*/ 89 h 89"/>
              <a:gd name="T20" fmla="*/ 143 w 160"/>
              <a:gd name="T21" fmla="*/ 89 h 89"/>
              <a:gd name="T22" fmla="*/ 144 w 160"/>
              <a:gd name="T23" fmla="*/ 89 h 89"/>
              <a:gd name="T24" fmla="*/ 144 w 160"/>
              <a:gd name="T25" fmla="*/ 89 h 89"/>
              <a:gd name="T26" fmla="*/ 144 w 160"/>
              <a:gd name="T27" fmla="*/ 67 h 89"/>
              <a:gd name="T28" fmla="*/ 159 w 160"/>
              <a:gd name="T29" fmla="*/ 67 h 89"/>
              <a:gd name="T30" fmla="*/ 160 w 160"/>
              <a:gd name="T31" fmla="*/ 67 h 89"/>
              <a:gd name="T32" fmla="*/ 160 w 160"/>
              <a:gd name="T33" fmla="*/ 67 h 89"/>
              <a:gd name="T34" fmla="*/ 160 w 160"/>
              <a:gd name="T35" fmla="*/ 23 h 89"/>
              <a:gd name="T36" fmla="*/ 160 w 160"/>
              <a:gd name="T37" fmla="*/ 22 h 89"/>
              <a:gd name="T38" fmla="*/ 159 w 160"/>
              <a:gd name="T39" fmla="*/ 22 h 89"/>
              <a:gd name="T40" fmla="*/ 144 w 160"/>
              <a:gd name="T41" fmla="*/ 22 h 89"/>
              <a:gd name="T42" fmla="*/ 13 w 160"/>
              <a:gd name="T43" fmla="*/ 76 h 89"/>
              <a:gd name="T44" fmla="*/ 13 w 160"/>
              <a:gd name="T45" fmla="*/ 13 h 89"/>
              <a:gd name="T46" fmla="*/ 47 w 160"/>
              <a:gd name="T47" fmla="*/ 13 h 89"/>
              <a:gd name="T48" fmla="*/ 47 w 160"/>
              <a:gd name="T49" fmla="*/ 76 h 89"/>
              <a:gd name="T50" fmla="*/ 13 w 160"/>
              <a:gd name="T51" fmla="*/ 76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89">
                <a:moveTo>
                  <a:pt x="144" y="22"/>
                </a:moveTo>
                <a:lnTo>
                  <a:pt x="144" y="1"/>
                </a:lnTo>
                <a:lnTo>
                  <a:pt x="144" y="0"/>
                </a:lnTo>
                <a:lnTo>
                  <a:pt x="143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89"/>
                </a:lnTo>
                <a:lnTo>
                  <a:pt x="0" y="89"/>
                </a:lnTo>
                <a:lnTo>
                  <a:pt x="1" y="89"/>
                </a:lnTo>
                <a:lnTo>
                  <a:pt x="143" y="89"/>
                </a:lnTo>
                <a:lnTo>
                  <a:pt x="144" y="89"/>
                </a:lnTo>
                <a:lnTo>
                  <a:pt x="144" y="89"/>
                </a:lnTo>
                <a:lnTo>
                  <a:pt x="144" y="67"/>
                </a:lnTo>
                <a:lnTo>
                  <a:pt x="159" y="67"/>
                </a:lnTo>
                <a:lnTo>
                  <a:pt x="160" y="67"/>
                </a:lnTo>
                <a:lnTo>
                  <a:pt x="160" y="67"/>
                </a:lnTo>
                <a:lnTo>
                  <a:pt x="160" y="23"/>
                </a:lnTo>
                <a:lnTo>
                  <a:pt x="160" y="22"/>
                </a:lnTo>
                <a:lnTo>
                  <a:pt x="159" y="22"/>
                </a:lnTo>
                <a:lnTo>
                  <a:pt x="144" y="22"/>
                </a:lnTo>
                <a:close/>
                <a:moveTo>
                  <a:pt x="13" y="76"/>
                </a:moveTo>
                <a:lnTo>
                  <a:pt x="13" y="13"/>
                </a:lnTo>
                <a:lnTo>
                  <a:pt x="47" y="13"/>
                </a:lnTo>
                <a:lnTo>
                  <a:pt x="47" y="76"/>
                </a:lnTo>
                <a:lnTo>
                  <a:pt x="13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6" name="Freeform 176">
            <a:extLst>
              <a:ext uri="{FF2B5EF4-FFF2-40B4-BE49-F238E27FC236}">
                <a16:creationId xmlns:a16="http://schemas.microsoft.com/office/drawing/2014/main" id="{A8425E5D-3B0B-4660-AEE3-6311A6D92DDD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5797550"/>
            <a:ext cx="254000" cy="215900"/>
          </a:xfrm>
          <a:custGeom>
            <a:avLst/>
            <a:gdLst>
              <a:gd name="T0" fmla="*/ 97 w 160"/>
              <a:gd name="T1" fmla="*/ 111 h 136"/>
              <a:gd name="T2" fmla="*/ 55 w 160"/>
              <a:gd name="T3" fmla="*/ 68 h 136"/>
              <a:gd name="T4" fmla="*/ 97 w 160"/>
              <a:gd name="T5" fmla="*/ 26 h 136"/>
              <a:gd name="T6" fmla="*/ 133 w 160"/>
              <a:gd name="T7" fmla="*/ 46 h 136"/>
              <a:gd name="T8" fmla="*/ 69 w 160"/>
              <a:gd name="T9" fmla="*/ 0 h 136"/>
              <a:gd name="T10" fmla="*/ 0 w 160"/>
              <a:gd name="T11" fmla="*/ 68 h 136"/>
              <a:gd name="T12" fmla="*/ 69 w 160"/>
              <a:gd name="T13" fmla="*/ 136 h 136"/>
              <a:gd name="T14" fmla="*/ 133 w 160"/>
              <a:gd name="T15" fmla="*/ 90 h 136"/>
              <a:gd name="T16" fmla="*/ 97 w 160"/>
              <a:gd name="T17" fmla="*/ 111 h 136"/>
              <a:gd name="T18" fmla="*/ 135 w 160"/>
              <a:gd name="T19" fmla="*/ 65 h 136"/>
              <a:gd name="T20" fmla="*/ 123 w 160"/>
              <a:gd name="T21" fmla="*/ 59 h 136"/>
              <a:gd name="T22" fmla="*/ 120 w 160"/>
              <a:gd name="T23" fmla="*/ 46 h 136"/>
              <a:gd name="T24" fmla="*/ 118 w 160"/>
              <a:gd name="T25" fmla="*/ 44 h 136"/>
              <a:gd name="T26" fmla="*/ 116 w 160"/>
              <a:gd name="T27" fmla="*/ 45 h 136"/>
              <a:gd name="T28" fmla="*/ 107 w 160"/>
              <a:gd name="T29" fmla="*/ 55 h 136"/>
              <a:gd name="T30" fmla="*/ 94 w 160"/>
              <a:gd name="T31" fmla="*/ 54 h 136"/>
              <a:gd name="T32" fmla="*/ 94 w 160"/>
              <a:gd name="T33" fmla="*/ 54 h 136"/>
              <a:gd name="T34" fmla="*/ 92 w 160"/>
              <a:gd name="T35" fmla="*/ 57 h 136"/>
              <a:gd name="T36" fmla="*/ 99 w 160"/>
              <a:gd name="T37" fmla="*/ 68 h 136"/>
              <a:gd name="T38" fmla="*/ 93 w 160"/>
              <a:gd name="T39" fmla="*/ 81 h 136"/>
              <a:gd name="T40" fmla="*/ 95 w 160"/>
              <a:gd name="T41" fmla="*/ 84 h 136"/>
              <a:gd name="T42" fmla="*/ 96 w 160"/>
              <a:gd name="T43" fmla="*/ 84 h 136"/>
              <a:gd name="T44" fmla="*/ 108 w 160"/>
              <a:gd name="T45" fmla="*/ 82 h 136"/>
              <a:gd name="T46" fmla="*/ 118 w 160"/>
              <a:gd name="T47" fmla="*/ 90 h 136"/>
              <a:gd name="T48" fmla="*/ 120 w 160"/>
              <a:gd name="T49" fmla="*/ 91 h 136"/>
              <a:gd name="T50" fmla="*/ 122 w 160"/>
              <a:gd name="T51" fmla="*/ 89 h 136"/>
              <a:gd name="T52" fmla="*/ 123 w 160"/>
              <a:gd name="T53" fmla="*/ 75 h 136"/>
              <a:gd name="T54" fmla="*/ 135 w 160"/>
              <a:gd name="T55" fmla="*/ 68 h 136"/>
              <a:gd name="T56" fmla="*/ 135 w 160"/>
              <a:gd name="T57" fmla="*/ 65 h 136"/>
              <a:gd name="T58" fmla="*/ 159 w 160"/>
              <a:gd name="T59" fmla="*/ 88 h 136"/>
              <a:gd name="T60" fmla="*/ 154 w 160"/>
              <a:gd name="T61" fmla="*/ 87 h 136"/>
              <a:gd name="T62" fmla="*/ 151 w 160"/>
              <a:gd name="T63" fmla="*/ 81 h 136"/>
              <a:gd name="T64" fmla="*/ 150 w 160"/>
              <a:gd name="T65" fmla="*/ 80 h 136"/>
              <a:gd name="T66" fmla="*/ 150 w 160"/>
              <a:gd name="T67" fmla="*/ 81 h 136"/>
              <a:gd name="T68" fmla="*/ 146 w 160"/>
              <a:gd name="T69" fmla="*/ 86 h 136"/>
              <a:gd name="T70" fmla="*/ 140 w 160"/>
              <a:gd name="T71" fmla="*/ 86 h 136"/>
              <a:gd name="T72" fmla="*/ 140 w 160"/>
              <a:gd name="T73" fmla="*/ 88 h 136"/>
              <a:gd name="T74" fmla="*/ 144 w 160"/>
              <a:gd name="T75" fmla="*/ 92 h 136"/>
              <a:gd name="T76" fmla="*/ 142 w 160"/>
              <a:gd name="T77" fmla="*/ 99 h 136"/>
              <a:gd name="T78" fmla="*/ 143 w 160"/>
              <a:gd name="T79" fmla="*/ 100 h 136"/>
              <a:gd name="T80" fmla="*/ 143 w 160"/>
              <a:gd name="T81" fmla="*/ 100 h 136"/>
              <a:gd name="T82" fmla="*/ 149 w 160"/>
              <a:gd name="T83" fmla="*/ 98 h 136"/>
              <a:gd name="T84" fmla="*/ 154 w 160"/>
              <a:gd name="T85" fmla="*/ 101 h 136"/>
              <a:gd name="T86" fmla="*/ 155 w 160"/>
              <a:gd name="T87" fmla="*/ 101 h 136"/>
              <a:gd name="T88" fmla="*/ 155 w 160"/>
              <a:gd name="T89" fmla="*/ 100 h 136"/>
              <a:gd name="T90" fmla="*/ 155 w 160"/>
              <a:gd name="T91" fmla="*/ 94 h 136"/>
              <a:gd name="T92" fmla="*/ 160 w 160"/>
              <a:gd name="T93" fmla="*/ 90 h 136"/>
              <a:gd name="T94" fmla="*/ 159 w 160"/>
              <a:gd name="T95" fmla="*/ 8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36">
                <a:moveTo>
                  <a:pt x="97" y="111"/>
                </a:moveTo>
                <a:cubicBezTo>
                  <a:pt x="74" y="111"/>
                  <a:pt x="55" y="92"/>
                  <a:pt x="55" y="68"/>
                </a:cubicBezTo>
                <a:cubicBezTo>
                  <a:pt x="55" y="45"/>
                  <a:pt x="74" y="26"/>
                  <a:pt x="97" y="26"/>
                </a:cubicBezTo>
                <a:cubicBezTo>
                  <a:pt x="112" y="26"/>
                  <a:pt x="126" y="34"/>
                  <a:pt x="133" y="46"/>
                </a:cubicBezTo>
                <a:cubicBezTo>
                  <a:pt x="124" y="19"/>
                  <a:pt x="99" y="0"/>
                  <a:pt x="69" y="0"/>
                </a:cubicBezTo>
                <a:cubicBezTo>
                  <a:pt x="31" y="0"/>
                  <a:pt x="0" y="30"/>
                  <a:pt x="0" y="68"/>
                </a:cubicBezTo>
                <a:cubicBezTo>
                  <a:pt x="0" y="106"/>
                  <a:pt x="31" y="136"/>
                  <a:pt x="69" y="136"/>
                </a:cubicBezTo>
                <a:cubicBezTo>
                  <a:pt x="99" y="136"/>
                  <a:pt x="124" y="117"/>
                  <a:pt x="133" y="90"/>
                </a:cubicBezTo>
                <a:cubicBezTo>
                  <a:pt x="126" y="102"/>
                  <a:pt x="112" y="111"/>
                  <a:pt x="97" y="111"/>
                </a:cubicBezTo>
                <a:close/>
                <a:moveTo>
                  <a:pt x="135" y="65"/>
                </a:moveTo>
                <a:cubicBezTo>
                  <a:pt x="123" y="59"/>
                  <a:pt x="123" y="59"/>
                  <a:pt x="123" y="59"/>
                </a:cubicBezTo>
                <a:cubicBezTo>
                  <a:pt x="120" y="46"/>
                  <a:pt x="120" y="46"/>
                  <a:pt x="120" y="46"/>
                </a:cubicBezTo>
                <a:cubicBezTo>
                  <a:pt x="120" y="45"/>
                  <a:pt x="119" y="44"/>
                  <a:pt x="118" y="44"/>
                </a:cubicBezTo>
                <a:cubicBezTo>
                  <a:pt x="117" y="44"/>
                  <a:pt x="117" y="45"/>
                  <a:pt x="116" y="45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2" y="54"/>
                  <a:pt x="91" y="55"/>
                  <a:pt x="92" y="57"/>
                </a:cubicBezTo>
                <a:cubicBezTo>
                  <a:pt x="99" y="68"/>
                  <a:pt x="99" y="68"/>
                  <a:pt x="99" y="68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3"/>
                  <a:pt x="93" y="84"/>
                  <a:pt x="95" y="84"/>
                </a:cubicBezTo>
                <a:cubicBezTo>
                  <a:pt x="95" y="84"/>
                  <a:pt x="95" y="84"/>
                  <a:pt x="96" y="84"/>
                </a:cubicBezTo>
                <a:cubicBezTo>
                  <a:pt x="108" y="82"/>
                  <a:pt x="108" y="82"/>
                  <a:pt x="108" y="82"/>
                </a:cubicBezTo>
                <a:cubicBezTo>
                  <a:pt x="118" y="90"/>
                  <a:pt x="118" y="90"/>
                  <a:pt x="118" y="90"/>
                </a:cubicBezTo>
                <a:cubicBezTo>
                  <a:pt x="119" y="90"/>
                  <a:pt x="120" y="91"/>
                  <a:pt x="120" y="91"/>
                </a:cubicBezTo>
                <a:cubicBezTo>
                  <a:pt x="121" y="91"/>
                  <a:pt x="122" y="90"/>
                  <a:pt x="122" y="89"/>
                </a:cubicBezTo>
                <a:cubicBezTo>
                  <a:pt x="123" y="75"/>
                  <a:pt x="123" y="75"/>
                  <a:pt x="123" y="75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37" y="67"/>
                  <a:pt x="137" y="66"/>
                  <a:pt x="135" y="65"/>
                </a:cubicBezTo>
                <a:close/>
                <a:moveTo>
                  <a:pt x="159" y="88"/>
                </a:moveTo>
                <a:cubicBezTo>
                  <a:pt x="154" y="87"/>
                  <a:pt x="154" y="87"/>
                  <a:pt x="154" y="87"/>
                </a:cubicBezTo>
                <a:cubicBezTo>
                  <a:pt x="151" y="81"/>
                  <a:pt x="151" y="81"/>
                  <a:pt x="151" y="81"/>
                </a:cubicBezTo>
                <a:cubicBezTo>
                  <a:pt x="151" y="81"/>
                  <a:pt x="151" y="80"/>
                  <a:pt x="150" y="80"/>
                </a:cubicBezTo>
                <a:cubicBezTo>
                  <a:pt x="150" y="80"/>
                  <a:pt x="150" y="81"/>
                  <a:pt x="150" y="81"/>
                </a:cubicBezTo>
                <a:cubicBezTo>
                  <a:pt x="146" y="86"/>
                  <a:pt x="146" y="86"/>
                  <a:pt x="146" y="86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39" y="86"/>
                  <a:pt x="139" y="87"/>
                  <a:pt x="140" y="88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42" y="99"/>
                  <a:pt x="142" y="99"/>
                  <a:pt x="142" y="99"/>
                </a:cubicBezTo>
                <a:cubicBezTo>
                  <a:pt x="142" y="99"/>
                  <a:pt x="142" y="100"/>
                  <a:pt x="143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4" y="101"/>
                  <a:pt x="154" y="101"/>
                  <a:pt x="155" y="101"/>
                </a:cubicBezTo>
                <a:cubicBezTo>
                  <a:pt x="155" y="101"/>
                  <a:pt x="155" y="100"/>
                  <a:pt x="155" y="100"/>
                </a:cubicBezTo>
                <a:cubicBezTo>
                  <a:pt x="155" y="94"/>
                  <a:pt x="155" y="94"/>
                  <a:pt x="155" y="94"/>
                </a:cubicBezTo>
                <a:cubicBezTo>
                  <a:pt x="160" y="90"/>
                  <a:pt x="160" y="90"/>
                  <a:pt x="160" y="90"/>
                </a:cubicBezTo>
                <a:cubicBezTo>
                  <a:pt x="160" y="89"/>
                  <a:pt x="160" y="88"/>
                  <a:pt x="159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7" name="Freeform 177">
            <a:extLst>
              <a:ext uri="{FF2B5EF4-FFF2-40B4-BE49-F238E27FC236}">
                <a16:creationId xmlns:a16="http://schemas.microsoft.com/office/drawing/2014/main" id="{BB476696-006F-4333-8603-AD68628F7475}"/>
              </a:ext>
            </a:extLst>
          </p:cNvPr>
          <p:cNvSpPr>
            <a:spLocks/>
          </p:cNvSpPr>
          <p:nvPr/>
        </p:nvSpPr>
        <p:spPr bwMode="auto">
          <a:xfrm>
            <a:off x="1844676" y="5778500"/>
            <a:ext cx="246063" cy="254000"/>
          </a:xfrm>
          <a:custGeom>
            <a:avLst/>
            <a:gdLst>
              <a:gd name="T0" fmla="*/ 113 w 155"/>
              <a:gd name="T1" fmla="*/ 30 h 160"/>
              <a:gd name="T2" fmla="*/ 155 w 155"/>
              <a:gd name="T3" fmla="*/ 54 h 160"/>
              <a:gd name="T4" fmla="*/ 80 w 155"/>
              <a:gd name="T5" fmla="*/ 0 h 160"/>
              <a:gd name="T6" fmla="*/ 0 w 155"/>
              <a:gd name="T7" fmla="*/ 80 h 160"/>
              <a:gd name="T8" fmla="*/ 80 w 155"/>
              <a:gd name="T9" fmla="*/ 160 h 160"/>
              <a:gd name="T10" fmla="*/ 155 w 155"/>
              <a:gd name="T11" fmla="*/ 106 h 160"/>
              <a:gd name="T12" fmla="*/ 113 w 155"/>
              <a:gd name="T13" fmla="*/ 130 h 160"/>
              <a:gd name="T14" fmla="*/ 63 w 155"/>
              <a:gd name="T15" fmla="*/ 80 h 160"/>
              <a:gd name="T16" fmla="*/ 113 w 155"/>
              <a:gd name="T17" fmla="*/ 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5" h="160">
                <a:moveTo>
                  <a:pt x="113" y="30"/>
                </a:moveTo>
                <a:cubicBezTo>
                  <a:pt x="131" y="30"/>
                  <a:pt x="147" y="40"/>
                  <a:pt x="155" y="54"/>
                </a:cubicBezTo>
                <a:cubicBezTo>
                  <a:pt x="145" y="23"/>
                  <a:pt x="115" y="0"/>
                  <a:pt x="80" y="0"/>
                </a:cubicBezTo>
                <a:cubicBezTo>
                  <a:pt x="35" y="0"/>
                  <a:pt x="0" y="36"/>
                  <a:pt x="0" y="80"/>
                </a:cubicBezTo>
                <a:cubicBezTo>
                  <a:pt x="0" y="124"/>
                  <a:pt x="35" y="160"/>
                  <a:pt x="80" y="160"/>
                </a:cubicBezTo>
                <a:cubicBezTo>
                  <a:pt x="115" y="160"/>
                  <a:pt x="145" y="137"/>
                  <a:pt x="155" y="106"/>
                </a:cubicBezTo>
                <a:cubicBezTo>
                  <a:pt x="147" y="120"/>
                  <a:pt x="131" y="130"/>
                  <a:pt x="113" y="130"/>
                </a:cubicBezTo>
                <a:cubicBezTo>
                  <a:pt x="85" y="130"/>
                  <a:pt x="63" y="108"/>
                  <a:pt x="63" y="80"/>
                </a:cubicBezTo>
                <a:cubicBezTo>
                  <a:pt x="63" y="53"/>
                  <a:pt x="85" y="30"/>
                  <a:pt x="113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8" name="Freeform 178">
            <a:extLst>
              <a:ext uri="{FF2B5EF4-FFF2-40B4-BE49-F238E27FC236}">
                <a16:creationId xmlns:a16="http://schemas.microsoft.com/office/drawing/2014/main" id="{43551929-7328-4467-969E-F6E0D51B3BFC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5783263"/>
            <a:ext cx="254000" cy="244475"/>
          </a:xfrm>
          <a:custGeom>
            <a:avLst/>
            <a:gdLst>
              <a:gd name="T0" fmla="*/ 17 w 160"/>
              <a:gd name="T1" fmla="*/ 54 h 154"/>
              <a:gd name="T2" fmla="*/ 0 w 160"/>
              <a:gd name="T3" fmla="*/ 54 h 154"/>
              <a:gd name="T4" fmla="*/ 0 w 160"/>
              <a:gd name="T5" fmla="*/ 100 h 154"/>
              <a:gd name="T6" fmla="*/ 17 w 160"/>
              <a:gd name="T7" fmla="*/ 100 h 154"/>
              <a:gd name="T8" fmla="*/ 17 w 160"/>
              <a:gd name="T9" fmla="*/ 54 h 154"/>
              <a:gd name="T10" fmla="*/ 25 w 160"/>
              <a:gd name="T11" fmla="*/ 100 h 154"/>
              <a:gd name="T12" fmla="*/ 41 w 160"/>
              <a:gd name="T13" fmla="*/ 100 h 154"/>
              <a:gd name="T14" fmla="*/ 87 w 160"/>
              <a:gd name="T15" fmla="*/ 54 h 154"/>
              <a:gd name="T16" fmla="*/ 25 w 160"/>
              <a:gd name="T17" fmla="*/ 54 h 154"/>
              <a:gd name="T18" fmla="*/ 25 w 160"/>
              <a:gd name="T19" fmla="*/ 100 h 154"/>
              <a:gd name="T20" fmla="*/ 79 w 160"/>
              <a:gd name="T21" fmla="*/ 100 h 154"/>
              <a:gd name="T22" fmla="*/ 151 w 160"/>
              <a:gd name="T23" fmla="*/ 100 h 154"/>
              <a:gd name="T24" fmla="*/ 151 w 160"/>
              <a:gd name="T25" fmla="*/ 54 h 154"/>
              <a:gd name="T26" fmla="*/ 125 w 160"/>
              <a:gd name="T27" fmla="*/ 54 h 154"/>
              <a:gd name="T28" fmla="*/ 79 w 160"/>
              <a:gd name="T29" fmla="*/ 100 h 154"/>
              <a:gd name="T30" fmla="*/ 10 w 160"/>
              <a:gd name="T31" fmla="*/ 43 h 154"/>
              <a:gd name="T32" fmla="*/ 11 w 160"/>
              <a:gd name="T33" fmla="*/ 44 h 154"/>
              <a:gd name="T34" fmla="*/ 13 w 160"/>
              <a:gd name="T35" fmla="*/ 41 h 154"/>
              <a:gd name="T36" fmla="*/ 17 w 160"/>
              <a:gd name="T37" fmla="*/ 36 h 154"/>
              <a:gd name="T38" fmla="*/ 21 w 160"/>
              <a:gd name="T39" fmla="*/ 34 h 154"/>
              <a:gd name="T40" fmla="*/ 25 w 160"/>
              <a:gd name="T41" fmla="*/ 33 h 154"/>
              <a:gd name="T42" fmla="*/ 29 w 160"/>
              <a:gd name="T43" fmla="*/ 34 h 154"/>
              <a:gd name="T44" fmla="*/ 30 w 160"/>
              <a:gd name="T45" fmla="*/ 34 h 154"/>
              <a:gd name="T46" fmla="*/ 31 w 160"/>
              <a:gd name="T47" fmla="*/ 34 h 154"/>
              <a:gd name="T48" fmla="*/ 32 w 160"/>
              <a:gd name="T49" fmla="*/ 34 h 154"/>
              <a:gd name="T50" fmla="*/ 32 w 160"/>
              <a:gd name="T51" fmla="*/ 34 h 154"/>
              <a:gd name="T52" fmla="*/ 33 w 160"/>
              <a:gd name="T53" fmla="*/ 34 h 154"/>
              <a:gd name="T54" fmla="*/ 35 w 160"/>
              <a:gd name="T55" fmla="*/ 34 h 154"/>
              <a:gd name="T56" fmla="*/ 44 w 160"/>
              <a:gd name="T57" fmla="*/ 34 h 154"/>
              <a:gd name="T58" fmla="*/ 52 w 160"/>
              <a:gd name="T59" fmla="*/ 31 h 154"/>
              <a:gd name="T60" fmla="*/ 57 w 160"/>
              <a:gd name="T61" fmla="*/ 25 h 154"/>
              <a:gd name="T62" fmla="*/ 60 w 160"/>
              <a:gd name="T63" fmla="*/ 19 h 154"/>
              <a:gd name="T64" fmla="*/ 61 w 160"/>
              <a:gd name="T65" fmla="*/ 10 h 154"/>
              <a:gd name="T66" fmla="*/ 60 w 160"/>
              <a:gd name="T67" fmla="*/ 7 h 154"/>
              <a:gd name="T68" fmla="*/ 58 w 160"/>
              <a:gd name="T69" fmla="*/ 9 h 154"/>
              <a:gd name="T70" fmla="*/ 53 w 160"/>
              <a:gd name="T71" fmla="*/ 15 h 154"/>
              <a:gd name="T72" fmla="*/ 49 w 160"/>
              <a:gd name="T73" fmla="*/ 17 h 154"/>
              <a:gd name="T74" fmla="*/ 45 w 160"/>
              <a:gd name="T75" fmla="*/ 19 h 154"/>
              <a:gd name="T76" fmla="*/ 36 w 160"/>
              <a:gd name="T77" fmla="*/ 20 h 154"/>
              <a:gd name="T78" fmla="*/ 35 w 160"/>
              <a:gd name="T79" fmla="*/ 20 h 154"/>
              <a:gd name="T80" fmla="*/ 33 w 160"/>
              <a:gd name="T81" fmla="*/ 19 h 154"/>
              <a:gd name="T82" fmla="*/ 33 w 160"/>
              <a:gd name="T83" fmla="*/ 19 h 154"/>
              <a:gd name="T84" fmla="*/ 32 w 160"/>
              <a:gd name="T85" fmla="*/ 19 h 154"/>
              <a:gd name="T86" fmla="*/ 29 w 160"/>
              <a:gd name="T87" fmla="*/ 19 h 154"/>
              <a:gd name="T88" fmla="*/ 21 w 160"/>
              <a:gd name="T89" fmla="*/ 21 h 154"/>
              <a:gd name="T90" fmla="*/ 14 w 160"/>
              <a:gd name="T91" fmla="*/ 25 h 154"/>
              <a:gd name="T92" fmla="*/ 10 w 160"/>
              <a:gd name="T93" fmla="*/ 31 h 154"/>
              <a:gd name="T94" fmla="*/ 9 w 160"/>
              <a:gd name="T95" fmla="*/ 37 h 154"/>
              <a:gd name="T96" fmla="*/ 10 w 160"/>
              <a:gd name="T97" fmla="*/ 41 h 154"/>
              <a:gd name="T98" fmla="*/ 10 w 160"/>
              <a:gd name="T99" fmla="*/ 43 h 154"/>
              <a:gd name="T100" fmla="*/ 160 w 160"/>
              <a:gd name="T101" fmla="*/ 11 h 154"/>
              <a:gd name="T102" fmla="*/ 154 w 160"/>
              <a:gd name="T103" fmla="*/ 6 h 154"/>
              <a:gd name="T104" fmla="*/ 149 w 160"/>
              <a:gd name="T105" fmla="*/ 0 h 154"/>
              <a:gd name="T106" fmla="*/ 96 w 160"/>
              <a:gd name="T107" fmla="*/ 54 h 154"/>
              <a:gd name="T108" fmla="*/ 50 w 160"/>
              <a:gd name="T109" fmla="*/ 100 h 154"/>
              <a:gd name="T110" fmla="*/ 6 w 160"/>
              <a:gd name="T111" fmla="*/ 143 h 154"/>
              <a:gd name="T112" fmla="*/ 12 w 160"/>
              <a:gd name="T113" fmla="*/ 149 h 154"/>
              <a:gd name="T114" fmla="*/ 17 w 160"/>
              <a:gd name="T115" fmla="*/ 154 h 154"/>
              <a:gd name="T116" fmla="*/ 70 w 160"/>
              <a:gd name="T117" fmla="*/ 100 h 154"/>
              <a:gd name="T118" fmla="*/ 116 w 160"/>
              <a:gd name="T119" fmla="*/ 54 h 154"/>
              <a:gd name="T120" fmla="*/ 160 w 160"/>
              <a:gd name="T121" fmla="*/ 11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54">
                <a:moveTo>
                  <a:pt x="17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100"/>
                  <a:pt x="0" y="100"/>
                  <a:pt x="0" y="100"/>
                </a:cubicBezTo>
                <a:cubicBezTo>
                  <a:pt x="17" y="100"/>
                  <a:pt x="17" y="100"/>
                  <a:pt x="17" y="100"/>
                </a:cubicBezTo>
                <a:lnTo>
                  <a:pt x="17" y="54"/>
                </a:lnTo>
                <a:close/>
                <a:moveTo>
                  <a:pt x="25" y="100"/>
                </a:moveTo>
                <a:cubicBezTo>
                  <a:pt x="41" y="100"/>
                  <a:pt x="41" y="100"/>
                  <a:pt x="41" y="100"/>
                </a:cubicBezTo>
                <a:cubicBezTo>
                  <a:pt x="87" y="54"/>
                  <a:pt x="87" y="54"/>
                  <a:pt x="87" y="54"/>
                </a:cubicBezTo>
                <a:cubicBezTo>
                  <a:pt x="25" y="54"/>
                  <a:pt x="25" y="54"/>
                  <a:pt x="25" y="54"/>
                </a:cubicBezTo>
                <a:lnTo>
                  <a:pt x="25" y="100"/>
                </a:lnTo>
                <a:close/>
                <a:moveTo>
                  <a:pt x="79" y="100"/>
                </a:moveTo>
                <a:cubicBezTo>
                  <a:pt x="151" y="100"/>
                  <a:pt x="151" y="100"/>
                  <a:pt x="151" y="100"/>
                </a:cubicBezTo>
                <a:cubicBezTo>
                  <a:pt x="151" y="54"/>
                  <a:pt x="151" y="54"/>
                  <a:pt x="151" y="54"/>
                </a:cubicBezTo>
                <a:cubicBezTo>
                  <a:pt x="125" y="54"/>
                  <a:pt x="125" y="54"/>
                  <a:pt x="125" y="54"/>
                </a:cubicBezTo>
                <a:lnTo>
                  <a:pt x="79" y="100"/>
                </a:lnTo>
                <a:close/>
                <a:moveTo>
                  <a:pt x="10" y="43"/>
                </a:moveTo>
                <a:cubicBezTo>
                  <a:pt x="11" y="44"/>
                  <a:pt x="11" y="44"/>
                  <a:pt x="11" y="44"/>
                </a:cubicBezTo>
                <a:cubicBezTo>
                  <a:pt x="11" y="44"/>
                  <a:pt x="11" y="43"/>
                  <a:pt x="13" y="41"/>
                </a:cubicBezTo>
                <a:cubicBezTo>
                  <a:pt x="14" y="40"/>
                  <a:pt x="15" y="37"/>
                  <a:pt x="17" y="36"/>
                </a:cubicBezTo>
                <a:cubicBezTo>
                  <a:pt x="18" y="35"/>
                  <a:pt x="20" y="34"/>
                  <a:pt x="21" y="34"/>
                </a:cubicBezTo>
                <a:cubicBezTo>
                  <a:pt x="22" y="34"/>
                  <a:pt x="23" y="33"/>
                  <a:pt x="25" y="33"/>
                </a:cubicBezTo>
                <a:cubicBezTo>
                  <a:pt x="26" y="33"/>
                  <a:pt x="27" y="33"/>
                  <a:pt x="29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4"/>
                  <a:pt x="30" y="34"/>
                  <a:pt x="31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8" y="35"/>
                  <a:pt x="41" y="35"/>
                  <a:pt x="44" y="34"/>
                </a:cubicBezTo>
                <a:cubicBezTo>
                  <a:pt x="46" y="33"/>
                  <a:pt x="49" y="32"/>
                  <a:pt x="52" y="31"/>
                </a:cubicBezTo>
                <a:cubicBezTo>
                  <a:pt x="54" y="29"/>
                  <a:pt x="56" y="27"/>
                  <a:pt x="57" y="25"/>
                </a:cubicBezTo>
                <a:cubicBezTo>
                  <a:pt x="59" y="23"/>
                  <a:pt x="59" y="21"/>
                  <a:pt x="60" y="19"/>
                </a:cubicBezTo>
                <a:cubicBezTo>
                  <a:pt x="61" y="15"/>
                  <a:pt x="61" y="12"/>
                  <a:pt x="61" y="10"/>
                </a:cubicBezTo>
                <a:cubicBezTo>
                  <a:pt x="61" y="8"/>
                  <a:pt x="60" y="7"/>
                  <a:pt x="60" y="7"/>
                </a:cubicBezTo>
                <a:cubicBezTo>
                  <a:pt x="60" y="7"/>
                  <a:pt x="60" y="8"/>
                  <a:pt x="58" y="9"/>
                </a:cubicBezTo>
                <a:cubicBezTo>
                  <a:pt x="57" y="11"/>
                  <a:pt x="55" y="13"/>
                  <a:pt x="53" y="15"/>
                </a:cubicBezTo>
                <a:cubicBezTo>
                  <a:pt x="52" y="16"/>
                  <a:pt x="51" y="17"/>
                  <a:pt x="49" y="17"/>
                </a:cubicBezTo>
                <a:cubicBezTo>
                  <a:pt x="48" y="18"/>
                  <a:pt x="47" y="19"/>
                  <a:pt x="45" y="19"/>
                </a:cubicBezTo>
                <a:cubicBezTo>
                  <a:pt x="43" y="20"/>
                  <a:pt x="40" y="20"/>
                  <a:pt x="36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19"/>
                  <a:pt x="30" y="19"/>
                  <a:pt x="29" y="19"/>
                </a:cubicBezTo>
                <a:cubicBezTo>
                  <a:pt x="27" y="19"/>
                  <a:pt x="24" y="20"/>
                  <a:pt x="21" y="21"/>
                </a:cubicBezTo>
                <a:cubicBezTo>
                  <a:pt x="19" y="22"/>
                  <a:pt x="16" y="23"/>
                  <a:pt x="14" y="25"/>
                </a:cubicBezTo>
                <a:cubicBezTo>
                  <a:pt x="12" y="27"/>
                  <a:pt x="11" y="29"/>
                  <a:pt x="10" y="31"/>
                </a:cubicBezTo>
                <a:cubicBezTo>
                  <a:pt x="10" y="33"/>
                  <a:pt x="9" y="35"/>
                  <a:pt x="9" y="37"/>
                </a:cubicBezTo>
                <a:cubicBezTo>
                  <a:pt x="9" y="38"/>
                  <a:pt x="9" y="40"/>
                  <a:pt x="10" y="41"/>
                </a:cubicBezTo>
                <a:cubicBezTo>
                  <a:pt x="10" y="42"/>
                  <a:pt x="10" y="43"/>
                  <a:pt x="10" y="43"/>
                </a:cubicBezTo>
                <a:close/>
                <a:moveTo>
                  <a:pt x="160" y="11"/>
                </a:moveTo>
                <a:cubicBezTo>
                  <a:pt x="154" y="6"/>
                  <a:pt x="154" y="6"/>
                  <a:pt x="154" y="6"/>
                </a:cubicBezTo>
                <a:cubicBezTo>
                  <a:pt x="149" y="0"/>
                  <a:pt x="149" y="0"/>
                  <a:pt x="149" y="0"/>
                </a:cubicBezTo>
                <a:cubicBezTo>
                  <a:pt x="96" y="54"/>
                  <a:pt x="96" y="54"/>
                  <a:pt x="96" y="54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6" y="143"/>
                  <a:pt x="6" y="143"/>
                  <a:pt x="6" y="143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116" y="54"/>
                  <a:pt x="116" y="54"/>
                  <a:pt x="116" y="54"/>
                </a:cubicBezTo>
                <a:lnTo>
                  <a:pt x="160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9" name="Freeform 179">
            <a:extLst>
              <a:ext uri="{FF2B5EF4-FFF2-40B4-BE49-F238E27FC236}">
                <a16:creationId xmlns:a16="http://schemas.microsoft.com/office/drawing/2014/main" id="{66E17FD3-4E98-4385-B564-F14B67EA2DA9}"/>
              </a:ext>
            </a:extLst>
          </p:cNvPr>
          <p:cNvSpPr>
            <a:spLocks noEditPoints="1"/>
          </p:cNvSpPr>
          <p:nvPr/>
        </p:nvSpPr>
        <p:spPr bwMode="auto">
          <a:xfrm>
            <a:off x="6846888" y="5227638"/>
            <a:ext cx="150813" cy="254000"/>
          </a:xfrm>
          <a:custGeom>
            <a:avLst/>
            <a:gdLst>
              <a:gd name="T0" fmla="*/ 9 w 95"/>
              <a:gd name="T1" fmla="*/ 63 h 160"/>
              <a:gd name="T2" fmla="*/ 9 w 95"/>
              <a:gd name="T3" fmla="*/ 160 h 160"/>
              <a:gd name="T4" fmla="*/ 95 w 95"/>
              <a:gd name="T5" fmla="*/ 160 h 160"/>
              <a:gd name="T6" fmla="*/ 95 w 95"/>
              <a:gd name="T7" fmla="*/ 63 h 160"/>
              <a:gd name="T8" fmla="*/ 9 w 95"/>
              <a:gd name="T9" fmla="*/ 63 h 160"/>
              <a:gd name="T10" fmla="*/ 33 w 95"/>
              <a:gd name="T11" fmla="*/ 147 h 160"/>
              <a:gd name="T12" fmla="*/ 25 w 95"/>
              <a:gd name="T13" fmla="*/ 147 h 160"/>
              <a:gd name="T14" fmla="*/ 25 w 95"/>
              <a:gd name="T15" fmla="*/ 77 h 160"/>
              <a:gd name="T16" fmla="*/ 33 w 95"/>
              <a:gd name="T17" fmla="*/ 77 h 160"/>
              <a:gd name="T18" fmla="*/ 33 w 95"/>
              <a:gd name="T19" fmla="*/ 147 h 160"/>
              <a:gd name="T20" fmla="*/ 56 w 95"/>
              <a:gd name="T21" fmla="*/ 147 h 160"/>
              <a:gd name="T22" fmla="*/ 48 w 95"/>
              <a:gd name="T23" fmla="*/ 147 h 160"/>
              <a:gd name="T24" fmla="*/ 48 w 95"/>
              <a:gd name="T25" fmla="*/ 77 h 160"/>
              <a:gd name="T26" fmla="*/ 56 w 95"/>
              <a:gd name="T27" fmla="*/ 77 h 160"/>
              <a:gd name="T28" fmla="*/ 56 w 95"/>
              <a:gd name="T29" fmla="*/ 147 h 160"/>
              <a:gd name="T30" fmla="*/ 78 w 95"/>
              <a:gd name="T31" fmla="*/ 147 h 160"/>
              <a:gd name="T32" fmla="*/ 70 w 95"/>
              <a:gd name="T33" fmla="*/ 147 h 160"/>
              <a:gd name="T34" fmla="*/ 70 w 95"/>
              <a:gd name="T35" fmla="*/ 77 h 160"/>
              <a:gd name="T36" fmla="*/ 78 w 95"/>
              <a:gd name="T37" fmla="*/ 77 h 160"/>
              <a:gd name="T38" fmla="*/ 78 w 95"/>
              <a:gd name="T39" fmla="*/ 147 h 160"/>
              <a:gd name="T40" fmla="*/ 83 w 95"/>
              <a:gd name="T41" fmla="*/ 16 h 160"/>
              <a:gd name="T42" fmla="*/ 74 w 95"/>
              <a:gd name="T43" fmla="*/ 0 h 160"/>
              <a:gd name="T44" fmla="*/ 0 w 95"/>
              <a:gd name="T45" fmla="*/ 44 h 160"/>
              <a:gd name="T46" fmla="*/ 9 w 95"/>
              <a:gd name="T47" fmla="*/ 59 h 160"/>
              <a:gd name="T48" fmla="*/ 83 w 95"/>
              <a:gd name="T49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5" h="160">
                <a:moveTo>
                  <a:pt x="9" y="63"/>
                </a:moveTo>
                <a:lnTo>
                  <a:pt x="9" y="160"/>
                </a:lnTo>
                <a:lnTo>
                  <a:pt x="95" y="160"/>
                </a:lnTo>
                <a:lnTo>
                  <a:pt x="95" y="63"/>
                </a:lnTo>
                <a:lnTo>
                  <a:pt x="9" y="63"/>
                </a:lnTo>
                <a:close/>
                <a:moveTo>
                  <a:pt x="33" y="147"/>
                </a:moveTo>
                <a:lnTo>
                  <a:pt x="25" y="147"/>
                </a:lnTo>
                <a:lnTo>
                  <a:pt x="25" y="77"/>
                </a:lnTo>
                <a:lnTo>
                  <a:pt x="33" y="77"/>
                </a:lnTo>
                <a:lnTo>
                  <a:pt x="33" y="147"/>
                </a:lnTo>
                <a:close/>
                <a:moveTo>
                  <a:pt x="56" y="147"/>
                </a:moveTo>
                <a:lnTo>
                  <a:pt x="48" y="147"/>
                </a:lnTo>
                <a:lnTo>
                  <a:pt x="48" y="77"/>
                </a:lnTo>
                <a:lnTo>
                  <a:pt x="56" y="77"/>
                </a:lnTo>
                <a:lnTo>
                  <a:pt x="56" y="147"/>
                </a:lnTo>
                <a:close/>
                <a:moveTo>
                  <a:pt x="78" y="147"/>
                </a:moveTo>
                <a:lnTo>
                  <a:pt x="70" y="147"/>
                </a:lnTo>
                <a:lnTo>
                  <a:pt x="70" y="77"/>
                </a:lnTo>
                <a:lnTo>
                  <a:pt x="78" y="77"/>
                </a:lnTo>
                <a:lnTo>
                  <a:pt x="78" y="147"/>
                </a:lnTo>
                <a:close/>
                <a:moveTo>
                  <a:pt x="83" y="16"/>
                </a:moveTo>
                <a:lnTo>
                  <a:pt x="74" y="0"/>
                </a:lnTo>
                <a:lnTo>
                  <a:pt x="0" y="44"/>
                </a:lnTo>
                <a:lnTo>
                  <a:pt x="9" y="59"/>
                </a:lnTo>
                <a:lnTo>
                  <a:pt x="83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0" name="Freeform 180">
            <a:extLst>
              <a:ext uri="{FF2B5EF4-FFF2-40B4-BE49-F238E27FC236}">
                <a16:creationId xmlns:a16="http://schemas.microsoft.com/office/drawing/2014/main" id="{7CA71752-0A75-40E8-8FC6-EE6501CDCF18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5813425"/>
            <a:ext cx="254000" cy="184150"/>
          </a:xfrm>
          <a:custGeom>
            <a:avLst/>
            <a:gdLst>
              <a:gd name="T0" fmla="*/ 0 w 160"/>
              <a:gd name="T1" fmla="*/ 116 h 116"/>
              <a:gd name="T2" fmla="*/ 160 w 160"/>
              <a:gd name="T3" fmla="*/ 116 h 116"/>
              <a:gd name="T4" fmla="*/ 160 w 160"/>
              <a:gd name="T5" fmla="*/ 0 h 116"/>
              <a:gd name="T6" fmla="*/ 0 w 160"/>
              <a:gd name="T7" fmla="*/ 0 h 116"/>
              <a:gd name="T8" fmla="*/ 0 w 160"/>
              <a:gd name="T9" fmla="*/ 116 h 116"/>
              <a:gd name="T10" fmla="*/ 14 w 160"/>
              <a:gd name="T11" fmla="*/ 102 h 116"/>
              <a:gd name="T12" fmla="*/ 46 w 160"/>
              <a:gd name="T13" fmla="*/ 58 h 116"/>
              <a:gd name="T14" fmla="*/ 66 w 160"/>
              <a:gd name="T15" fmla="*/ 86 h 116"/>
              <a:gd name="T16" fmla="*/ 78 w 160"/>
              <a:gd name="T17" fmla="*/ 102 h 116"/>
              <a:gd name="T18" fmla="*/ 53 w 160"/>
              <a:gd name="T19" fmla="*/ 102 h 116"/>
              <a:gd name="T20" fmla="*/ 14 w 160"/>
              <a:gd name="T21" fmla="*/ 102 h 116"/>
              <a:gd name="T22" fmla="*/ 100 w 160"/>
              <a:gd name="T23" fmla="*/ 38 h 116"/>
              <a:gd name="T24" fmla="*/ 146 w 160"/>
              <a:gd name="T25" fmla="*/ 102 h 116"/>
              <a:gd name="T26" fmla="*/ 83 w 160"/>
              <a:gd name="T27" fmla="*/ 102 h 116"/>
              <a:gd name="T28" fmla="*/ 81 w 160"/>
              <a:gd name="T29" fmla="*/ 100 h 116"/>
              <a:gd name="T30" fmla="*/ 68 w 160"/>
              <a:gd name="T31" fmla="*/ 82 h 116"/>
              <a:gd name="T32" fmla="*/ 100 w 160"/>
              <a:gd name="T33" fmla="*/ 38 h 116"/>
              <a:gd name="T34" fmla="*/ 36 w 160"/>
              <a:gd name="T35" fmla="*/ 15 h 116"/>
              <a:gd name="T36" fmla="*/ 49 w 160"/>
              <a:gd name="T37" fmla="*/ 28 h 116"/>
              <a:gd name="T38" fmla="*/ 36 w 160"/>
              <a:gd name="T39" fmla="*/ 40 h 116"/>
              <a:gd name="T40" fmla="*/ 23 w 160"/>
              <a:gd name="T41" fmla="*/ 28 h 116"/>
              <a:gd name="T42" fmla="*/ 36 w 160"/>
              <a:gd name="T43" fmla="*/ 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16">
                <a:moveTo>
                  <a:pt x="0" y="116"/>
                </a:moveTo>
                <a:cubicBezTo>
                  <a:pt x="160" y="116"/>
                  <a:pt x="160" y="116"/>
                  <a:pt x="160" y="116"/>
                </a:cubicBez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lnTo>
                  <a:pt x="0" y="116"/>
                </a:lnTo>
                <a:close/>
                <a:moveTo>
                  <a:pt x="14" y="102"/>
                </a:moveTo>
                <a:cubicBezTo>
                  <a:pt x="46" y="58"/>
                  <a:pt x="46" y="58"/>
                  <a:pt x="46" y="58"/>
                </a:cubicBezTo>
                <a:cubicBezTo>
                  <a:pt x="66" y="86"/>
                  <a:pt x="66" y="86"/>
                  <a:pt x="66" y="8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100" y="38"/>
                </a:moveTo>
                <a:cubicBezTo>
                  <a:pt x="146" y="102"/>
                  <a:pt x="146" y="102"/>
                  <a:pt x="146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68" y="82"/>
                  <a:pt x="68" y="82"/>
                  <a:pt x="68" y="82"/>
                </a:cubicBezTo>
                <a:lnTo>
                  <a:pt x="100" y="38"/>
                </a:lnTo>
                <a:close/>
                <a:moveTo>
                  <a:pt x="36" y="15"/>
                </a:moveTo>
                <a:cubicBezTo>
                  <a:pt x="43" y="15"/>
                  <a:pt x="49" y="21"/>
                  <a:pt x="49" y="28"/>
                </a:cubicBezTo>
                <a:cubicBezTo>
                  <a:pt x="49" y="35"/>
                  <a:pt x="43" y="40"/>
                  <a:pt x="36" y="40"/>
                </a:cubicBezTo>
                <a:cubicBezTo>
                  <a:pt x="29" y="40"/>
                  <a:pt x="23" y="35"/>
                  <a:pt x="23" y="28"/>
                </a:cubicBezTo>
                <a:cubicBezTo>
                  <a:pt x="23" y="21"/>
                  <a:pt x="29" y="15"/>
                  <a:pt x="36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1" name="Freeform 181">
            <a:extLst>
              <a:ext uri="{FF2B5EF4-FFF2-40B4-BE49-F238E27FC236}">
                <a16:creationId xmlns:a16="http://schemas.microsoft.com/office/drawing/2014/main" id="{75D38CBA-4D18-4CF6-86A0-76AD4008742D}"/>
              </a:ext>
            </a:extLst>
          </p:cNvPr>
          <p:cNvSpPr>
            <a:spLocks noEditPoints="1"/>
          </p:cNvSpPr>
          <p:nvPr/>
        </p:nvSpPr>
        <p:spPr bwMode="auto">
          <a:xfrm>
            <a:off x="5148263" y="5778500"/>
            <a:ext cx="244475" cy="254000"/>
          </a:xfrm>
          <a:custGeom>
            <a:avLst/>
            <a:gdLst>
              <a:gd name="T0" fmla="*/ 121 w 154"/>
              <a:gd name="T1" fmla="*/ 58 h 160"/>
              <a:gd name="T2" fmla="*/ 145 w 154"/>
              <a:gd name="T3" fmla="*/ 50 h 160"/>
              <a:gd name="T4" fmla="*/ 127 w 154"/>
              <a:gd name="T5" fmla="*/ 75 h 160"/>
              <a:gd name="T6" fmla="*/ 153 w 154"/>
              <a:gd name="T7" fmla="*/ 58 h 160"/>
              <a:gd name="T8" fmla="*/ 99 w 154"/>
              <a:gd name="T9" fmla="*/ 118 h 160"/>
              <a:gd name="T10" fmla="*/ 89 w 154"/>
              <a:gd name="T11" fmla="*/ 127 h 160"/>
              <a:gd name="T12" fmla="*/ 112 w 154"/>
              <a:gd name="T13" fmla="*/ 102 h 160"/>
              <a:gd name="T14" fmla="*/ 84 w 154"/>
              <a:gd name="T15" fmla="*/ 101 h 160"/>
              <a:gd name="T16" fmla="*/ 109 w 154"/>
              <a:gd name="T17" fmla="*/ 140 h 160"/>
              <a:gd name="T18" fmla="*/ 118 w 154"/>
              <a:gd name="T19" fmla="*/ 110 h 160"/>
              <a:gd name="T20" fmla="*/ 39 w 154"/>
              <a:gd name="T21" fmla="*/ 65 h 160"/>
              <a:gd name="T22" fmla="*/ 90 w 154"/>
              <a:gd name="T23" fmla="*/ 78 h 160"/>
              <a:gd name="T24" fmla="*/ 71 w 154"/>
              <a:gd name="T25" fmla="*/ 48 h 160"/>
              <a:gd name="T26" fmla="*/ 54 w 154"/>
              <a:gd name="T27" fmla="*/ 32 h 160"/>
              <a:gd name="T28" fmla="*/ 100 w 154"/>
              <a:gd name="T29" fmla="*/ 69 h 160"/>
              <a:gd name="T30" fmla="*/ 93 w 154"/>
              <a:gd name="T31" fmla="*/ 21 h 160"/>
              <a:gd name="T32" fmla="*/ 39 w 154"/>
              <a:gd name="T33" fmla="*/ 65 h 160"/>
              <a:gd name="T34" fmla="*/ 47 w 154"/>
              <a:gd name="T35" fmla="*/ 94 h 160"/>
              <a:gd name="T36" fmla="*/ 56 w 154"/>
              <a:gd name="T37" fmla="*/ 95 h 160"/>
              <a:gd name="T38" fmla="*/ 56 w 154"/>
              <a:gd name="T39" fmla="*/ 84 h 160"/>
              <a:gd name="T40" fmla="*/ 69 w 154"/>
              <a:gd name="T41" fmla="*/ 95 h 160"/>
              <a:gd name="T42" fmla="*/ 66 w 154"/>
              <a:gd name="T43" fmla="*/ 94 h 160"/>
              <a:gd name="T44" fmla="*/ 64 w 154"/>
              <a:gd name="T45" fmla="*/ 101 h 160"/>
              <a:gd name="T46" fmla="*/ 66 w 154"/>
              <a:gd name="T47" fmla="*/ 114 h 160"/>
              <a:gd name="T48" fmla="*/ 61 w 154"/>
              <a:gd name="T49" fmla="*/ 105 h 160"/>
              <a:gd name="T50" fmla="*/ 56 w 154"/>
              <a:gd name="T51" fmla="*/ 99 h 160"/>
              <a:gd name="T52" fmla="*/ 50 w 154"/>
              <a:gd name="T53" fmla="*/ 98 h 160"/>
              <a:gd name="T54" fmla="*/ 44 w 154"/>
              <a:gd name="T55" fmla="*/ 100 h 160"/>
              <a:gd name="T56" fmla="*/ 50 w 154"/>
              <a:gd name="T57" fmla="*/ 122 h 160"/>
              <a:gd name="T58" fmla="*/ 62 w 154"/>
              <a:gd name="T59" fmla="*/ 113 h 160"/>
              <a:gd name="T60" fmla="*/ 61 w 154"/>
              <a:gd name="T61" fmla="*/ 105 h 160"/>
              <a:gd name="T62" fmla="*/ 135 w 154"/>
              <a:gd name="T63" fmla="*/ 112 h 160"/>
              <a:gd name="T64" fmla="*/ 130 w 154"/>
              <a:gd name="T65" fmla="*/ 100 h 160"/>
              <a:gd name="T66" fmla="*/ 123 w 154"/>
              <a:gd name="T67" fmla="*/ 90 h 160"/>
              <a:gd name="T68" fmla="*/ 116 w 154"/>
              <a:gd name="T69" fmla="*/ 82 h 160"/>
              <a:gd name="T70" fmla="*/ 109 w 154"/>
              <a:gd name="T71" fmla="*/ 77 h 160"/>
              <a:gd name="T72" fmla="*/ 105 w 154"/>
              <a:gd name="T73" fmla="*/ 75 h 160"/>
              <a:gd name="T74" fmla="*/ 112 w 154"/>
              <a:gd name="T75" fmla="*/ 82 h 160"/>
              <a:gd name="T76" fmla="*/ 118 w 154"/>
              <a:gd name="T77" fmla="*/ 89 h 160"/>
              <a:gd name="T78" fmla="*/ 123 w 154"/>
              <a:gd name="T79" fmla="*/ 99 h 160"/>
              <a:gd name="T80" fmla="*/ 125 w 154"/>
              <a:gd name="T81" fmla="*/ 106 h 160"/>
              <a:gd name="T82" fmla="*/ 128 w 154"/>
              <a:gd name="T83" fmla="*/ 128 h 160"/>
              <a:gd name="T84" fmla="*/ 126 w 154"/>
              <a:gd name="T85" fmla="*/ 145 h 160"/>
              <a:gd name="T86" fmla="*/ 139 w 154"/>
              <a:gd name="T87" fmla="*/ 148 h 160"/>
              <a:gd name="T88" fmla="*/ 139 w 154"/>
              <a:gd name="T89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4" h="160">
                <a:moveTo>
                  <a:pt x="154" y="42"/>
                </a:moveTo>
                <a:cubicBezTo>
                  <a:pt x="147" y="46"/>
                  <a:pt x="141" y="48"/>
                  <a:pt x="134" y="45"/>
                </a:cubicBezTo>
                <a:cubicBezTo>
                  <a:pt x="134" y="52"/>
                  <a:pt x="128" y="58"/>
                  <a:pt x="121" y="58"/>
                </a:cubicBezTo>
                <a:cubicBezTo>
                  <a:pt x="122" y="62"/>
                  <a:pt x="123" y="65"/>
                  <a:pt x="123" y="68"/>
                </a:cubicBezTo>
                <a:cubicBezTo>
                  <a:pt x="123" y="69"/>
                  <a:pt x="121" y="77"/>
                  <a:pt x="121" y="76"/>
                </a:cubicBezTo>
                <a:cubicBezTo>
                  <a:pt x="122" y="77"/>
                  <a:pt x="142" y="47"/>
                  <a:pt x="145" y="50"/>
                </a:cubicBezTo>
                <a:cubicBezTo>
                  <a:pt x="146" y="50"/>
                  <a:pt x="137" y="61"/>
                  <a:pt x="137" y="61"/>
                </a:cubicBezTo>
                <a:cubicBezTo>
                  <a:pt x="134" y="64"/>
                  <a:pt x="132" y="67"/>
                  <a:pt x="130" y="70"/>
                </a:cubicBezTo>
                <a:cubicBezTo>
                  <a:pt x="129" y="72"/>
                  <a:pt x="128" y="73"/>
                  <a:pt x="127" y="75"/>
                </a:cubicBezTo>
                <a:cubicBezTo>
                  <a:pt x="127" y="75"/>
                  <a:pt x="126" y="78"/>
                  <a:pt x="126" y="77"/>
                </a:cubicBezTo>
                <a:cubicBezTo>
                  <a:pt x="131" y="71"/>
                  <a:pt x="139" y="72"/>
                  <a:pt x="146" y="75"/>
                </a:cubicBezTo>
                <a:cubicBezTo>
                  <a:pt x="143" y="68"/>
                  <a:pt x="146" y="60"/>
                  <a:pt x="153" y="58"/>
                </a:cubicBezTo>
                <a:cubicBezTo>
                  <a:pt x="148" y="54"/>
                  <a:pt x="150" y="46"/>
                  <a:pt x="154" y="42"/>
                </a:cubicBezTo>
                <a:close/>
                <a:moveTo>
                  <a:pt x="111" y="109"/>
                </a:moveTo>
                <a:cubicBezTo>
                  <a:pt x="107" y="111"/>
                  <a:pt x="103" y="114"/>
                  <a:pt x="99" y="118"/>
                </a:cubicBezTo>
                <a:cubicBezTo>
                  <a:pt x="96" y="122"/>
                  <a:pt x="93" y="126"/>
                  <a:pt x="91" y="130"/>
                </a:cubicBezTo>
                <a:cubicBezTo>
                  <a:pt x="90" y="131"/>
                  <a:pt x="85" y="139"/>
                  <a:pt x="85" y="140"/>
                </a:cubicBezTo>
                <a:cubicBezTo>
                  <a:pt x="85" y="137"/>
                  <a:pt x="88" y="130"/>
                  <a:pt x="89" y="127"/>
                </a:cubicBezTo>
                <a:cubicBezTo>
                  <a:pt x="91" y="123"/>
                  <a:pt x="93" y="119"/>
                  <a:pt x="95" y="116"/>
                </a:cubicBezTo>
                <a:cubicBezTo>
                  <a:pt x="97" y="113"/>
                  <a:pt x="100" y="110"/>
                  <a:pt x="103" y="108"/>
                </a:cubicBezTo>
                <a:cubicBezTo>
                  <a:pt x="104" y="107"/>
                  <a:pt x="112" y="102"/>
                  <a:pt x="112" y="102"/>
                </a:cubicBezTo>
                <a:cubicBezTo>
                  <a:pt x="112" y="102"/>
                  <a:pt x="112" y="102"/>
                  <a:pt x="112" y="101"/>
                </a:cubicBezTo>
                <a:cubicBezTo>
                  <a:pt x="107" y="102"/>
                  <a:pt x="103" y="98"/>
                  <a:pt x="101" y="95"/>
                </a:cubicBezTo>
                <a:cubicBezTo>
                  <a:pt x="99" y="101"/>
                  <a:pt x="89" y="106"/>
                  <a:pt x="84" y="101"/>
                </a:cubicBezTo>
                <a:cubicBezTo>
                  <a:pt x="86" y="111"/>
                  <a:pt x="81" y="121"/>
                  <a:pt x="70" y="123"/>
                </a:cubicBezTo>
                <a:cubicBezTo>
                  <a:pt x="84" y="127"/>
                  <a:pt x="75" y="150"/>
                  <a:pt x="81" y="160"/>
                </a:cubicBezTo>
                <a:cubicBezTo>
                  <a:pt x="84" y="148"/>
                  <a:pt x="96" y="137"/>
                  <a:pt x="109" y="140"/>
                </a:cubicBezTo>
                <a:cubicBezTo>
                  <a:pt x="105" y="131"/>
                  <a:pt x="111" y="126"/>
                  <a:pt x="120" y="124"/>
                </a:cubicBezTo>
                <a:cubicBezTo>
                  <a:pt x="117" y="122"/>
                  <a:pt x="115" y="118"/>
                  <a:pt x="116" y="114"/>
                </a:cubicBezTo>
                <a:cubicBezTo>
                  <a:pt x="116" y="113"/>
                  <a:pt x="117" y="111"/>
                  <a:pt x="118" y="110"/>
                </a:cubicBezTo>
                <a:cubicBezTo>
                  <a:pt x="119" y="109"/>
                  <a:pt x="122" y="107"/>
                  <a:pt x="123" y="106"/>
                </a:cubicBezTo>
                <a:cubicBezTo>
                  <a:pt x="123" y="105"/>
                  <a:pt x="112" y="108"/>
                  <a:pt x="111" y="109"/>
                </a:cubicBezTo>
                <a:close/>
                <a:moveTo>
                  <a:pt x="39" y="65"/>
                </a:moveTo>
                <a:cubicBezTo>
                  <a:pt x="52" y="59"/>
                  <a:pt x="62" y="67"/>
                  <a:pt x="67" y="82"/>
                </a:cubicBezTo>
                <a:cubicBezTo>
                  <a:pt x="70" y="78"/>
                  <a:pt x="76" y="75"/>
                  <a:pt x="82" y="75"/>
                </a:cubicBezTo>
                <a:cubicBezTo>
                  <a:pt x="85" y="76"/>
                  <a:pt x="87" y="77"/>
                  <a:pt x="90" y="78"/>
                </a:cubicBezTo>
                <a:cubicBezTo>
                  <a:pt x="92" y="80"/>
                  <a:pt x="95" y="85"/>
                  <a:pt x="97" y="86"/>
                </a:cubicBezTo>
                <a:cubicBezTo>
                  <a:pt x="99" y="86"/>
                  <a:pt x="90" y="69"/>
                  <a:pt x="89" y="67"/>
                </a:cubicBezTo>
                <a:cubicBezTo>
                  <a:pt x="84" y="60"/>
                  <a:pt x="78" y="53"/>
                  <a:pt x="71" y="48"/>
                </a:cubicBezTo>
                <a:cubicBezTo>
                  <a:pt x="64" y="43"/>
                  <a:pt x="57" y="38"/>
                  <a:pt x="50" y="35"/>
                </a:cubicBezTo>
                <a:cubicBezTo>
                  <a:pt x="47" y="33"/>
                  <a:pt x="34" y="26"/>
                  <a:pt x="33" y="26"/>
                </a:cubicBezTo>
                <a:cubicBezTo>
                  <a:pt x="37" y="25"/>
                  <a:pt x="49" y="30"/>
                  <a:pt x="54" y="32"/>
                </a:cubicBezTo>
                <a:cubicBezTo>
                  <a:pt x="60" y="34"/>
                  <a:pt x="67" y="37"/>
                  <a:pt x="73" y="41"/>
                </a:cubicBezTo>
                <a:cubicBezTo>
                  <a:pt x="78" y="44"/>
                  <a:pt x="84" y="48"/>
                  <a:pt x="88" y="53"/>
                </a:cubicBezTo>
                <a:cubicBezTo>
                  <a:pt x="90" y="54"/>
                  <a:pt x="101" y="68"/>
                  <a:pt x="100" y="69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99" y="61"/>
                  <a:pt x="104" y="53"/>
                  <a:pt x="108" y="49"/>
                </a:cubicBezTo>
                <a:cubicBezTo>
                  <a:pt x="98" y="47"/>
                  <a:pt x="86" y="30"/>
                  <a:pt x="93" y="21"/>
                </a:cubicBezTo>
                <a:cubicBezTo>
                  <a:pt x="78" y="25"/>
                  <a:pt x="61" y="17"/>
                  <a:pt x="55" y="0"/>
                </a:cubicBezTo>
                <a:cubicBezTo>
                  <a:pt x="53" y="24"/>
                  <a:pt x="13" y="10"/>
                  <a:pt x="0" y="21"/>
                </a:cubicBezTo>
                <a:cubicBezTo>
                  <a:pt x="20" y="24"/>
                  <a:pt x="40" y="43"/>
                  <a:pt x="39" y="65"/>
                </a:cubicBezTo>
                <a:close/>
                <a:moveTo>
                  <a:pt x="56" y="84"/>
                </a:moveTo>
                <a:cubicBezTo>
                  <a:pt x="52" y="84"/>
                  <a:pt x="48" y="87"/>
                  <a:pt x="47" y="91"/>
                </a:cubicBezTo>
                <a:cubicBezTo>
                  <a:pt x="47" y="92"/>
                  <a:pt x="47" y="93"/>
                  <a:pt x="47" y="94"/>
                </a:cubicBezTo>
                <a:cubicBezTo>
                  <a:pt x="48" y="94"/>
                  <a:pt x="49" y="93"/>
                  <a:pt x="50" y="93"/>
                </a:cubicBezTo>
                <a:cubicBezTo>
                  <a:pt x="51" y="93"/>
                  <a:pt x="53" y="94"/>
                  <a:pt x="54" y="94"/>
                </a:cubicBezTo>
                <a:cubicBezTo>
                  <a:pt x="55" y="94"/>
                  <a:pt x="55" y="94"/>
                  <a:pt x="56" y="95"/>
                </a:cubicBezTo>
                <a:cubicBezTo>
                  <a:pt x="59" y="92"/>
                  <a:pt x="62" y="90"/>
                  <a:pt x="65" y="90"/>
                </a:cubicBezTo>
                <a:cubicBezTo>
                  <a:pt x="64" y="87"/>
                  <a:pt x="62" y="85"/>
                  <a:pt x="58" y="84"/>
                </a:cubicBezTo>
                <a:cubicBezTo>
                  <a:pt x="58" y="84"/>
                  <a:pt x="57" y="84"/>
                  <a:pt x="56" y="84"/>
                </a:cubicBezTo>
                <a:close/>
                <a:moveTo>
                  <a:pt x="76" y="106"/>
                </a:moveTo>
                <a:cubicBezTo>
                  <a:pt x="78" y="102"/>
                  <a:pt x="75" y="97"/>
                  <a:pt x="71" y="95"/>
                </a:cubicBezTo>
                <a:cubicBezTo>
                  <a:pt x="70" y="95"/>
                  <a:pt x="70" y="95"/>
                  <a:pt x="69" y="95"/>
                </a:cubicBezTo>
                <a:cubicBezTo>
                  <a:pt x="69" y="95"/>
                  <a:pt x="69" y="95"/>
                  <a:pt x="68" y="94"/>
                </a:cubicBezTo>
                <a:cubicBezTo>
                  <a:pt x="68" y="94"/>
                  <a:pt x="67" y="94"/>
                  <a:pt x="67" y="94"/>
                </a:cubicBezTo>
                <a:cubicBezTo>
                  <a:pt x="67" y="94"/>
                  <a:pt x="66" y="94"/>
                  <a:pt x="66" y="94"/>
                </a:cubicBezTo>
                <a:cubicBezTo>
                  <a:pt x="64" y="95"/>
                  <a:pt x="62" y="96"/>
                  <a:pt x="60" y="97"/>
                </a:cubicBezTo>
                <a:cubicBezTo>
                  <a:pt x="62" y="98"/>
                  <a:pt x="63" y="99"/>
                  <a:pt x="63" y="100"/>
                </a:cubicBezTo>
                <a:cubicBezTo>
                  <a:pt x="64" y="100"/>
                  <a:pt x="64" y="101"/>
                  <a:pt x="64" y="101"/>
                </a:cubicBezTo>
                <a:cubicBezTo>
                  <a:pt x="64" y="101"/>
                  <a:pt x="65" y="102"/>
                  <a:pt x="65" y="102"/>
                </a:cubicBezTo>
                <a:cubicBezTo>
                  <a:pt x="65" y="103"/>
                  <a:pt x="66" y="103"/>
                  <a:pt x="66" y="104"/>
                </a:cubicBezTo>
                <a:cubicBezTo>
                  <a:pt x="67" y="107"/>
                  <a:pt x="67" y="111"/>
                  <a:pt x="66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1" y="114"/>
                  <a:pt x="75" y="111"/>
                  <a:pt x="76" y="106"/>
                </a:cubicBezTo>
                <a:close/>
                <a:moveTo>
                  <a:pt x="61" y="105"/>
                </a:moveTo>
                <a:cubicBezTo>
                  <a:pt x="61" y="104"/>
                  <a:pt x="60" y="103"/>
                  <a:pt x="60" y="103"/>
                </a:cubicBezTo>
                <a:cubicBezTo>
                  <a:pt x="59" y="102"/>
                  <a:pt x="59" y="101"/>
                  <a:pt x="58" y="101"/>
                </a:cubicBezTo>
                <a:cubicBezTo>
                  <a:pt x="57" y="100"/>
                  <a:pt x="57" y="100"/>
                  <a:pt x="56" y="99"/>
                </a:cubicBezTo>
                <a:cubicBezTo>
                  <a:pt x="55" y="99"/>
                  <a:pt x="55" y="99"/>
                  <a:pt x="54" y="99"/>
                </a:cubicBezTo>
                <a:cubicBezTo>
                  <a:pt x="53" y="98"/>
                  <a:pt x="53" y="98"/>
                  <a:pt x="53" y="98"/>
                </a:cubicBezTo>
                <a:cubicBezTo>
                  <a:pt x="52" y="98"/>
                  <a:pt x="51" y="98"/>
                  <a:pt x="50" y="98"/>
                </a:cubicBezTo>
                <a:cubicBezTo>
                  <a:pt x="49" y="98"/>
                  <a:pt x="49" y="98"/>
                  <a:pt x="48" y="98"/>
                </a:cubicBezTo>
                <a:cubicBezTo>
                  <a:pt x="47" y="98"/>
                  <a:pt x="46" y="99"/>
                  <a:pt x="46" y="99"/>
                </a:cubicBezTo>
                <a:cubicBezTo>
                  <a:pt x="45" y="99"/>
                  <a:pt x="44" y="99"/>
                  <a:pt x="44" y="100"/>
                </a:cubicBezTo>
                <a:cubicBezTo>
                  <a:pt x="41" y="102"/>
                  <a:pt x="39" y="104"/>
                  <a:pt x="38" y="107"/>
                </a:cubicBezTo>
                <a:cubicBezTo>
                  <a:pt x="37" y="114"/>
                  <a:pt x="41" y="121"/>
                  <a:pt x="47" y="122"/>
                </a:cubicBezTo>
                <a:cubicBezTo>
                  <a:pt x="48" y="122"/>
                  <a:pt x="49" y="122"/>
                  <a:pt x="50" y="122"/>
                </a:cubicBezTo>
                <a:cubicBezTo>
                  <a:pt x="54" y="122"/>
                  <a:pt x="58" y="120"/>
                  <a:pt x="60" y="117"/>
                </a:cubicBezTo>
                <a:cubicBezTo>
                  <a:pt x="61" y="116"/>
                  <a:pt x="61" y="116"/>
                  <a:pt x="61" y="115"/>
                </a:cubicBezTo>
                <a:cubicBezTo>
                  <a:pt x="62" y="114"/>
                  <a:pt x="62" y="114"/>
                  <a:pt x="62" y="113"/>
                </a:cubicBezTo>
                <a:cubicBezTo>
                  <a:pt x="62" y="113"/>
                  <a:pt x="62" y="113"/>
                  <a:pt x="62" y="113"/>
                </a:cubicBezTo>
                <a:cubicBezTo>
                  <a:pt x="63" y="111"/>
                  <a:pt x="62" y="109"/>
                  <a:pt x="62" y="107"/>
                </a:cubicBezTo>
                <a:cubicBezTo>
                  <a:pt x="62" y="106"/>
                  <a:pt x="61" y="105"/>
                  <a:pt x="61" y="105"/>
                </a:cubicBezTo>
                <a:close/>
                <a:moveTo>
                  <a:pt x="138" y="127"/>
                </a:moveTo>
                <a:cubicBezTo>
                  <a:pt x="138" y="125"/>
                  <a:pt x="138" y="122"/>
                  <a:pt x="137" y="119"/>
                </a:cubicBezTo>
                <a:cubicBezTo>
                  <a:pt x="136" y="117"/>
                  <a:pt x="136" y="114"/>
                  <a:pt x="135" y="112"/>
                </a:cubicBezTo>
                <a:cubicBezTo>
                  <a:pt x="134" y="109"/>
                  <a:pt x="133" y="106"/>
                  <a:pt x="132" y="104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29" y="99"/>
                  <a:pt x="129" y="98"/>
                  <a:pt x="128" y="96"/>
                </a:cubicBezTo>
                <a:cubicBezTo>
                  <a:pt x="127" y="95"/>
                  <a:pt x="127" y="94"/>
                  <a:pt x="126" y="93"/>
                </a:cubicBezTo>
                <a:cubicBezTo>
                  <a:pt x="125" y="92"/>
                  <a:pt x="124" y="91"/>
                  <a:pt x="123" y="90"/>
                </a:cubicBezTo>
                <a:cubicBezTo>
                  <a:pt x="123" y="89"/>
                  <a:pt x="122" y="88"/>
                  <a:pt x="121" y="87"/>
                </a:cubicBezTo>
                <a:cubicBezTo>
                  <a:pt x="120" y="86"/>
                  <a:pt x="119" y="85"/>
                  <a:pt x="118" y="84"/>
                </a:cubicBezTo>
                <a:cubicBezTo>
                  <a:pt x="118" y="83"/>
                  <a:pt x="117" y="83"/>
                  <a:pt x="116" y="82"/>
                </a:cubicBezTo>
                <a:cubicBezTo>
                  <a:pt x="115" y="81"/>
                  <a:pt x="114" y="81"/>
                  <a:pt x="113" y="80"/>
                </a:cubicBezTo>
                <a:cubicBezTo>
                  <a:pt x="113" y="79"/>
                  <a:pt x="112" y="79"/>
                  <a:pt x="111" y="78"/>
                </a:cubicBezTo>
                <a:cubicBezTo>
                  <a:pt x="110" y="78"/>
                  <a:pt x="110" y="77"/>
                  <a:pt x="109" y="77"/>
                </a:cubicBezTo>
                <a:cubicBezTo>
                  <a:pt x="107" y="76"/>
                  <a:pt x="106" y="75"/>
                  <a:pt x="105" y="75"/>
                </a:cubicBezTo>
                <a:cubicBezTo>
                  <a:pt x="103" y="74"/>
                  <a:pt x="102" y="73"/>
                  <a:pt x="102" y="73"/>
                </a:cubicBezTo>
                <a:cubicBezTo>
                  <a:pt x="102" y="73"/>
                  <a:pt x="103" y="74"/>
                  <a:pt x="105" y="75"/>
                </a:cubicBezTo>
                <a:cubicBezTo>
                  <a:pt x="106" y="76"/>
                  <a:pt x="107" y="77"/>
                  <a:pt x="108" y="78"/>
                </a:cubicBezTo>
                <a:cubicBezTo>
                  <a:pt x="109" y="78"/>
                  <a:pt x="109" y="79"/>
                  <a:pt x="110" y="80"/>
                </a:cubicBezTo>
                <a:cubicBezTo>
                  <a:pt x="111" y="80"/>
                  <a:pt x="111" y="81"/>
                  <a:pt x="112" y="82"/>
                </a:cubicBezTo>
                <a:cubicBezTo>
                  <a:pt x="113" y="82"/>
                  <a:pt x="113" y="83"/>
                  <a:pt x="114" y="84"/>
                </a:cubicBezTo>
                <a:cubicBezTo>
                  <a:pt x="115" y="85"/>
                  <a:pt x="115" y="85"/>
                  <a:pt x="116" y="86"/>
                </a:cubicBezTo>
                <a:cubicBezTo>
                  <a:pt x="117" y="87"/>
                  <a:pt x="117" y="88"/>
                  <a:pt x="118" y="89"/>
                </a:cubicBezTo>
                <a:cubicBezTo>
                  <a:pt x="119" y="90"/>
                  <a:pt x="119" y="91"/>
                  <a:pt x="120" y="92"/>
                </a:cubicBezTo>
                <a:cubicBezTo>
                  <a:pt x="120" y="93"/>
                  <a:pt x="121" y="94"/>
                  <a:pt x="122" y="95"/>
                </a:cubicBezTo>
                <a:cubicBezTo>
                  <a:pt x="122" y="97"/>
                  <a:pt x="123" y="98"/>
                  <a:pt x="123" y="99"/>
                </a:cubicBezTo>
                <a:cubicBezTo>
                  <a:pt x="124" y="100"/>
                  <a:pt x="124" y="101"/>
                  <a:pt x="124" y="102"/>
                </a:cubicBezTo>
                <a:cubicBezTo>
                  <a:pt x="125" y="104"/>
                  <a:pt x="125" y="104"/>
                  <a:pt x="125" y="104"/>
                </a:cubicBezTo>
                <a:cubicBezTo>
                  <a:pt x="125" y="106"/>
                  <a:pt x="125" y="106"/>
                  <a:pt x="125" y="106"/>
                </a:cubicBezTo>
                <a:cubicBezTo>
                  <a:pt x="126" y="109"/>
                  <a:pt x="127" y="111"/>
                  <a:pt x="127" y="113"/>
                </a:cubicBezTo>
                <a:cubicBezTo>
                  <a:pt x="127" y="116"/>
                  <a:pt x="128" y="118"/>
                  <a:pt x="128" y="121"/>
                </a:cubicBezTo>
                <a:cubicBezTo>
                  <a:pt x="128" y="123"/>
                  <a:pt x="128" y="125"/>
                  <a:pt x="128" y="128"/>
                </a:cubicBezTo>
                <a:cubicBezTo>
                  <a:pt x="128" y="130"/>
                  <a:pt x="128" y="132"/>
                  <a:pt x="127" y="134"/>
                </a:cubicBezTo>
                <a:cubicBezTo>
                  <a:pt x="127" y="137"/>
                  <a:pt x="126" y="141"/>
                  <a:pt x="126" y="143"/>
                </a:cubicBezTo>
                <a:cubicBezTo>
                  <a:pt x="126" y="144"/>
                  <a:pt x="126" y="144"/>
                  <a:pt x="126" y="145"/>
                </a:cubicBezTo>
                <a:cubicBezTo>
                  <a:pt x="125" y="145"/>
                  <a:pt x="125" y="145"/>
                  <a:pt x="125" y="146"/>
                </a:cubicBezTo>
                <a:cubicBezTo>
                  <a:pt x="125" y="146"/>
                  <a:pt x="125" y="146"/>
                  <a:pt x="125" y="146"/>
                </a:cubicBezTo>
                <a:cubicBezTo>
                  <a:pt x="139" y="148"/>
                  <a:pt x="139" y="148"/>
                  <a:pt x="139" y="148"/>
                </a:cubicBezTo>
                <a:cubicBezTo>
                  <a:pt x="139" y="148"/>
                  <a:pt x="139" y="148"/>
                  <a:pt x="139" y="148"/>
                </a:cubicBezTo>
                <a:cubicBezTo>
                  <a:pt x="139" y="148"/>
                  <a:pt x="139" y="147"/>
                  <a:pt x="139" y="147"/>
                </a:cubicBezTo>
                <a:cubicBezTo>
                  <a:pt x="139" y="146"/>
                  <a:pt x="139" y="145"/>
                  <a:pt x="139" y="144"/>
                </a:cubicBezTo>
                <a:cubicBezTo>
                  <a:pt x="139" y="142"/>
                  <a:pt x="139" y="138"/>
                  <a:pt x="139" y="134"/>
                </a:cubicBezTo>
                <a:cubicBezTo>
                  <a:pt x="139" y="132"/>
                  <a:pt x="139" y="129"/>
                  <a:pt x="138" y="1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2" name="Freeform 182">
            <a:extLst>
              <a:ext uri="{FF2B5EF4-FFF2-40B4-BE49-F238E27FC236}">
                <a16:creationId xmlns:a16="http://schemas.microsoft.com/office/drawing/2014/main" id="{8A06E197-A3EA-4B91-A842-E48252074F00}"/>
              </a:ext>
            </a:extLst>
          </p:cNvPr>
          <p:cNvSpPr>
            <a:spLocks/>
          </p:cNvSpPr>
          <p:nvPr/>
        </p:nvSpPr>
        <p:spPr bwMode="auto">
          <a:xfrm>
            <a:off x="5759451" y="5778500"/>
            <a:ext cx="122238" cy="254000"/>
          </a:xfrm>
          <a:custGeom>
            <a:avLst/>
            <a:gdLst>
              <a:gd name="T0" fmla="*/ 50 w 77"/>
              <a:gd name="T1" fmla="*/ 64 h 160"/>
              <a:gd name="T2" fmla="*/ 72 w 77"/>
              <a:gd name="T3" fmla="*/ 54 h 160"/>
              <a:gd name="T4" fmla="*/ 68 w 77"/>
              <a:gd name="T5" fmla="*/ 49 h 160"/>
              <a:gd name="T6" fmla="*/ 46 w 77"/>
              <a:gd name="T7" fmla="*/ 51 h 160"/>
              <a:gd name="T8" fmla="*/ 42 w 77"/>
              <a:gd name="T9" fmla="*/ 43 h 160"/>
              <a:gd name="T10" fmla="*/ 49 w 77"/>
              <a:gd name="T11" fmla="*/ 46 h 160"/>
              <a:gd name="T12" fmla="*/ 64 w 77"/>
              <a:gd name="T13" fmla="*/ 34 h 160"/>
              <a:gd name="T14" fmla="*/ 62 w 77"/>
              <a:gd name="T15" fmla="*/ 30 h 160"/>
              <a:gd name="T16" fmla="*/ 45 w 77"/>
              <a:gd name="T17" fmla="*/ 35 h 160"/>
              <a:gd name="T18" fmla="*/ 43 w 77"/>
              <a:gd name="T19" fmla="*/ 32 h 160"/>
              <a:gd name="T20" fmla="*/ 48 w 77"/>
              <a:gd name="T21" fmla="*/ 23 h 160"/>
              <a:gd name="T22" fmla="*/ 43 w 77"/>
              <a:gd name="T23" fmla="*/ 0 h 160"/>
              <a:gd name="T24" fmla="*/ 39 w 77"/>
              <a:gd name="T25" fmla="*/ 9 h 160"/>
              <a:gd name="T26" fmla="*/ 36 w 77"/>
              <a:gd name="T27" fmla="*/ 28 h 160"/>
              <a:gd name="T28" fmla="*/ 38 w 77"/>
              <a:gd name="T29" fmla="*/ 39 h 160"/>
              <a:gd name="T30" fmla="*/ 28 w 77"/>
              <a:gd name="T31" fmla="*/ 29 h 160"/>
              <a:gd name="T32" fmla="*/ 17 w 77"/>
              <a:gd name="T33" fmla="*/ 33 h 160"/>
              <a:gd name="T34" fmla="*/ 34 w 77"/>
              <a:gd name="T35" fmla="*/ 45 h 160"/>
              <a:gd name="T36" fmla="*/ 37 w 77"/>
              <a:gd name="T37" fmla="*/ 56 h 160"/>
              <a:gd name="T38" fmla="*/ 31 w 77"/>
              <a:gd name="T39" fmla="*/ 49 h 160"/>
              <a:gd name="T40" fmla="*/ 4 w 77"/>
              <a:gd name="T41" fmla="*/ 51 h 160"/>
              <a:gd name="T42" fmla="*/ 18 w 77"/>
              <a:gd name="T43" fmla="*/ 59 h 160"/>
              <a:gd name="T44" fmla="*/ 37 w 77"/>
              <a:gd name="T45" fmla="*/ 59 h 160"/>
              <a:gd name="T46" fmla="*/ 30 w 77"/>
              <a:gd name="T47" fmla="*/ 69 h 160"/>
              <a:gd name="T48" fmla="*/ 7 w 77"/>
              <a:gd name="T49" fmla="*/ 69 h 160"/>
              <a:gd name="T50" fmla="*/ 10 w 77"/>
              <a:gd name="T51" fmla="*/ 76 h 160"/>
              <a:gd name="T52" fmla="*/ 31 w 77"/>
              <a:gd name="T53" fmla="*/ 81 h 160"/>
              <a:gd name="T54" fmla="*/ 37 w 77"/>
              <a:gd name="T55" fmla="*/ 94 h 160"/>
              <a:gd name="T56" fmla="*/ 21 w 77"/>
              <a:gd name="T57" fmla="*/ 88 h 160"/>
              <a:gd name="T58" fmla="*/ 10 w 77"/>
              <a:gd name="T59" fmla="*/ 99 h 160"/>
              <a:gd name="T60" fmla="*/ 30 w 77"/>
              <a:gd name="T61" fmla="*/ 101 h 160"/>
              <a:gd name="T62" fmla="*/ 37 w 77"/>
              <a:gd name="T63" fmla="*/ 96 h 160"/>
              <a:gd name="T64" fmla="*/ 32 w 77"/>
              <a:gd name="T65" fmla="*/ 109 h 160"/>
              <a:gd name="T66" fmla="*/ 13 w 77"/>
              <a:gd name="T67" fmla="*/ 117 h 160"/>
              <a:gd name="T68" fmla="*/ 17 w 77"/>
              <a:gd name="T69" fmla="*/ 124 h 160"/>
              <a:gd name="T70" fmla="*/ 37 w 77"/>
              <a:gd name="T71" fmla="*/ 116 h 160"/>
              <a:gd name="T72" fmla="*/ 39 w 77"/>
              <a:gd name="T73" fmla="*/ 160 h 160"/>
              <a:gd name="T74" fmla="*/ 41 w 77"/>
              <a:gd name="T75" fmla="*/ 115 h 160"/>
              <a:gd name="T76" fmla="*/ 57 w 77"/>
              <a:gd name="T77" fmla="*/ 123 h 160"/>
              <a:gd name="T78" fmla="*/ 73 w 77"/>
              <a:gd name="T79" fmla="*/ 127 h 160"/>
              <a:gd name="T80" fmla="*/ 59 w 77"/>
              <a:gd name="T81" fmla="*/ 111 h 160"/>
              <a:gd name="T82" fmla="*/ 41 w 77"/>
              <a:gd name="T83" fmla="*/ 112 h 160"/>
              <a:gd name="T84" fmla="*/ 46 w 77"/>
              <a:gd name="T85" fmla="*/ 102 h 160"/>
              <a:gd name="T86" fmla="*/ 73 w 77"/>
              <a:gd name="T87" fmla="*/ 101 h 160"/>
              <a:gd name="T88" fmla="*/ 58 w 77"/>
              <a:gd name="T89" fmla="*/ 91 h 160"/>
              <a:gd name="T90" fmla="*/ 41 w 77"/>
              <a:gd name="T91" fmla="*/ 93 h 160"/>
              <a:gd name="T92" fmla="*/ 46 w 77"/>
              <a:gd name="T93" fmla="*/ 83 h 160"/>
              <a:gd name="T94" fmla="*/ 74 w 77"/>
              <a:gd name="T95" fmla="*/ 78 h 160"/>
              <a:gd name="T96" fmla="*/ 56 w 77"/>
              <a:gd name="T97" fmla="*/ 70 h 160"/>
              <a:gd name="T98" fmla="*/ 41 w 77"/>
              <a:gd name="T99" fmla="*/ 74 h 160"/>
              <a:gd name="T100" fmla="*/ 44 w 77"/>
              <a:gd name="T101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7" h="160">
                <a:moveTo>
                  <a:pt x="44" y="62"/>
                </a:moveTo>
                <a:cubicBezTo>
                  <a:pt x="45" y="63"/>
                  <a:pt x="48" y="63"/>
                  <a:pt x="50" y="64"/>
                </a:cubicBezTo>
                <a:cubicBezTo>
                  <a:pt x="54" y="64"/>
                  <a:pt x="58" y="63"/>
                  <a:pt x="62" y="61"/>
                </a:cubicBezTo>
                <a:cubicBezTo>
                  <a:pt x="66" y="59"/>
                  <a:pt x="69" y="57"/>
                  <a:pt x="72" y="54"/>
                </a:cubicBezTo>
                <a:cubicBezTo>
                  <a:pt x="72" y="54"/>
                  <a:pt x="77" y="50"/>
                  <a:pt x="76" y="50"/>
                </a:cubicBezTo>
                <a:cubicBezTo>
                  <a:pt x="73" y="49"/>
                  <a:pt x="70" y="50"/>
                  <a:pt x="68" y="49"/>
                </a:cubicBezTo>
                <a:cubicBezTo>
                  <a:pt x="64" y="49"/>
                  <a:pt x="61" y="48"/>
                  <a:pt x="58" y="48"/>
                </a:cubicBezTo>
                <a:cubicBezTo>
                  <a:pt x="53" y="48"/>
                  <a:pt x="50" y="48"/>
                  <a:pt x="46" y="51"/>
                </a:cubicBezTo>
                <a:cubicBezTo>
                  <a:pt x="46" y="51"/>
                  <a:pt x="43" y="54"/>
                  <a:pt x="42" y="55"/>
                </a:cubicBezTo>
                <a:cubicBezTo>
                  <a:pt x="42" y="51"/>
                  <a:pt x="42" y="47"/>
                  <a:pt x="42" y="43"/>
                </a:cubicBezTo>
                <a:cubicBezTo>
                  <a:pt x="43" y="44"/>
                  <a:pt x="44" y="45"/>
                  <a:pt x="45" y="45"/>
                </a:cubicBezTo>
                <a:cubicBezTo>
                  <a:pt x="46" y="46"/>
                  <a:pt x="48" y="46"/>
                  <a:pt x="49" y="46"/>
                </a:cubicBezTo>
                <a:cubicBezTo>
                  <a:pt x="52" y="45"/>
                  <a:pt x="55" y="44"/>
                  <a:pt x="58" y="42"/>
                </a:cubicBezTo>
                <a:cubicBezTo>
                  <a:pt x="61" y="40"/>
                  <a:pt x="62" y="37"/>
                  <a:pt x="64" y="34"/>
                </a:cubicBezTo>
                <a:cubicBezTo>
                  <a:pt x="65" y="32"/>
                  <a:pt x="68" y="30"/>
                  <a:pt x="68" y="28"/>
                </a:cubicBezTo>
                <a:cubicBezTo>
                  <a:pt x="68" y="28"/>
                  <a:pt x="63" y="30"/>
                  <a:pt x="62" y="30"/>
                </a:cubicBezTo>
                <a:cubicBezTo>
                  <a:pt x="59" y="31"/>
                  <a:pt x="55" y="32"/>
                  <a:pt x="52" y="32"/>
                </a:cubicBezTo>
                <a:cubicBezTo>
                  <a:pt x="49" y="32"/>
                  <a:pt x="47" y="33"/>
                  <a:pt x="45" y="35"/>
                </a:cubicBezTo>
                <a:cubicBezTo>
                  <a:pt x="44" y="36"/>
                  <a:pt x="43" y="37"/>
                  <a:pt x="42" y="38"/>
                </a:cubicBezTo>
                <a:cubicBezTo>
                  <a:pt x="42" y="36"/>
                  <a:pt x="43" y="34"/>
                  <a:pt x="43" y="32"/>
                </a:cubicBezTo>
                <a:cubicBezTo>
                  <a:pt x="43" y="32"/>
                  <a:pt x="43" y="31"/>
                  <a:pt x="44" y="31"/>
                </a:cubicBezTo>
                <a:cubicBezTo>
                  <a:pt x="46" y="29"/>
                  <a:pt x="48" y="26"/>
                  <a:pt x="48" y="23"/>
                </a:cubicBezTo>
                <a:cubicBezTo>
                  <a:pt x="49" y="18"/>
                  <a:pt x="49" y="13"/>
                  <a:pt x="47" y="8"/>
                </a:cubicBezTo>
                <a:cubicBezTo>
                  <a:pt x="47" y="8"/>
                  <a:pt x="43" y="0"/>
                  <a:pt x="43" y="0"/>
                </a:cubicBezTo>
                <a:cubicBezTo>
                  <a:pt x="43" y="1"/>
                  <a:pt x="42" y="3"/>
                  <a:pt x="42" y="4"/>
                </a:cubicBezTo>
                <a:cubicBezTo>
                  <a:pt x="41" y="6"/>
                  <a:pt x="40" y="8"/>
                  <a:pt x="39" y="9"/>
                </a:cubicBezTo>
                <a:cubicBezTo>
                  <a:pt x="36" y="13"/>
                  <a:pt x="34" y="17"/>
                  <a:pt x="34" y="21"/>
                </a:cubicBezTo>
                <a:cubicBezTo>
                  <a:pt x="34" y="24"/>
                  <a:pt x="35" y="26"/>
                  <a:pt x="36" y="28"/>
                </a:cubicBezTo>
                <a:cubicBezTo>
                  <a:pt x="37" y="29"/>
                  <a:pt x="38" y="30"/>
                  <a:pt x="39" y="31"/>
                </a:cubicBezTo>
                <a:cubicBezTo>
                  <a:pt x="39" y="33"/>
                  <a:pt x="38" y="36"/>
                  <a:pt x="38" y="39"/>
                </a:cubicBezTo>
                <a:cubicBezTo>
                  <a:pt x="37" y="37"/>
                  <a:pt x="37" y="35"/>
                  <a:pt x="36" y="34"/>
                </a:cubicBezTo>
                <a:cubicBezTo>
                  <a:pt x="34" y="32"/>
                  <a:pt x="31" y="31"/>
                  <a:pt x="28" y="29"/>
                </a:cubicBezTo>
                <a:cubicBezTo>
                  <a:pt x="27" y="29"/>
                  <a:pt x="10" y="24"/>
                  <a:pt x="10" y="24"/>
                </a:cubicBezTo>
                <a:cubicBezTo>
                  <a:pt x="10" y="26"/>
                  <a:pt x="16" y="32"/>
                  <a:pt x="17" y="33"/>
                </a:cubicBezTo>
                <a:cubicBezTo>
                  <a:pt x="19" y="36"/>
                  <a:pt x="21" y="38"/>
                  <a:pt x="24" y="41"/>
                </a:cubicBezTo>
                <a:cubicBezTo>
                  <a:pt x="27" y="43"/>
                  <a:pt x="31" y="45"/>
                  <a:pt x="34" y="45"/>
                </a:cubicBezTo>
                <a:cubicBezTo>
                  <a:pt x="35" y="44"/>
                  <a:pt x="37" y="43"/>
                  <a:pt x="38" y="42"/>
                </a:cubicBezTo>
                <a:cubicBezTo>
                  <a:pt x="38" y="46"/>
                  <a:pt x="38" y="51"/>
                  <a:pt x="37" y="56"/>
                </a:cubicBezTo>
                <a:cubicBezTo>
                  <a:pt x="37" y="55"/>
                  <a:pt x="36" y="53"/>
                  <a:pt x="35" y="52"/>
                </a:cubicBezTo>
                <a:cubicBezTo>
                  <a:pt x="34" y="51"/>
                  <a:pt x="33" y="50"/>
                  <a:pt x="31" y="49"/>
                </a:cubicBezTo>
                <a:cubicBezTo>
                  <a:pt x="28" y="47"/>
                  <a:pt x="23" y="47"/>
                  <a:pt x="20" y="48"/>
                </a:cubicBezTo>
                <a:cubicBezTo>
                  <a:pt x="19" y="48"/>
                  <a:pt x="3" y="51"/>
                  <a:pt x="4" y="51"/>
                </a:cubicBezTo>
                <a:cubicBezTo>
                  <a:pt x="4" y="52"/>
                  <a:pt x="9" y="54"/>
                  <a:pt x="11" y="55"/>
                </a:cubicBezTo>
                <a:cubicBezTo>
                  <a:pt x="13" y="57"/>
                  <a:pt x="16" y="58"/>
                  <a:pt x="18" y="59"/>
                </a:cubicBezTo>
                <a:cubicBezTo>
                  <a:pt x="23" y="61"/>
                  <a:pt x="29" y="63"/>
                  <a:pt x="34" y="61"/>
                </a:cubicBezTo>
                <a:cubicBezTo>
                  <a:pt x="34" y="61"/>
                  <a:pt x="36" y="59"/>
                  <a:pt x="37" y="59"/>
                </a:cubicBezTo>
                <a:cubicBezTo>
                  <a:pt x="37" y="64"/>
                  <a:pt x="37" y="69"/>
                  <a:pt x="37" y="75"/>
                </a:cubicBezTo>
                <a:cubicBezTo>
                  <a:pt x="35" y="74"/>
                  <a:pt x="32" y="70"/>
                  <a:pt x="30" y="69"/>
                </a:cubicBezTo>
                <a:cubicBezTo>
                  <a:pt x="26" y="67"/>
                  <a:pt x="22" y="67"/>
                  <a:pt x="18" y="67"/>
                </a:cubicBezTo>
                <a:cubicBezTo>
                  <a:pt x="15" y="67"/>
                  <a:pt x="11" y="68"/>
                  <a:pt x="7" y="69"/>
                </a:cubicBezTo>
                <a:cubicBezTo>
                  <a:pt x="7" y="69"/>
                  <a:pt x="0" y="71"/>
                  <a:pt x="1" y="72"/>
                </a:cubicBezTo>
                <a:cubicBezTo>
                  <a:pt x="4" y="73"/>
                  <a:pt x="7" y="74"/>
                  <a:pt x="10" y="76"/>
                </a:cubicBezTo>
                <a:cubicBezTo>
                  <a:pt x="14" y="78"/>
                  <a:pt x="17" y="80"/>
                  <a:pt x="21" y="82"/>
                </a:cubicBezTo>
                <a:cubicBezTo>
                  <a:pt x="24" y="83"/>
                  <a:pt x="28" y="83"/>
                  <a:pt x="31" y="81"/>
                </a:cubicBezTo>
                <a:cubicBezTo>
                  <a:pt x="32" y="81"/>
                  <a:pt x="35" y="78"/>
                  <a:pt x="37" y="77"/>
                </a:cubicBezTo>
                <a:cubicBezTo>
                  <a:pt x="37" y="82"/>
                  <a:pt x="37" y="88"/>
                  <a:pt x="37" y="94"/>
                </a:cubicBezTo>
                <a:cubicBezTo>
                  <a:pt x="35" y="93"/>
                  <a:pt x="34" y="90"/>
                  <a:pt x="32" y="89"/>
                </a:cubicBezTo>
                <a:cubicBezTo>
                  <a:pt x="29" y="87"/>
                  <a:pt x="24" y="87"/>
                  <a:pt x="21" y="88"/>
                </a:cubicBezTo>
                <a:cubicBezTo>
                  <a:pt x="14" y="89"/>
                  <a:pt x="9" y="95"/>
                  <a:pt x="3" y="98"/>
                </a:cubicBezTo>
                <a:cubicBezTo>
                  <a:pt x="0" y="99"/>
                  <a:pt x="9" y="99"/>
                  <a:pt x="10" y="99"/>
                </a:cubicBezTo>
                <a:cubicBezTo>
                  <a:pt x="13" y="100"/>
                  <a:pt x="17" y="101"/>
                  <a:pt x="20" y="102"/>
                </a:cubicBezTo>
                <a:cubicBezTo>
                  <a:pt x="24" y="102"/>
                  <a:pt x="27" y="102"/>
                  <a:pt x="30" y="101"/>
                </a:cubicBezTo>
                <a:cubicBezTo>
                  <a:pt x="32" y="101"/>
                  <a:pt x="34" y="100"/>
                  <a:pt x="35" y="99"/>
                </a:cubicBezTo>
                <a:cubicBezTo>
                  <a:pt x="36" y="98"/>
                  <a:pt x="36" y="97"/>
                  <a:pt x="37" y="96"/>
                </a:cubicBezTo>
                <a:cubicBezTo>
                  <a:pt x="37" y="101"/>
                  <a:pt x="37" y="107"/>
                  <a:pt x="37" y="112"/>
                </a:cubicBezTo>
                <a:cubicBezTo>
                  <a:pt x="35" y="111"/>
                  <a:pt x="32" y="109"/>
                  <a:pt x="32" y="109"/>
                </a:cubicBezTo>
                <a:cubicBezTo>
                  <a:pt x="29" y="108"/>
                  <a:pt x="25" y="108"/>
                  <a:pt x="22" y="110"/>
                </a:cubicBezTo>
                <a:cubicBezTo>
                  <a:pt x="19" y="111"/>
                  <a:pt x="15" y="114"/>
                  <a:pt x="13" y="117"/>
                </a:cubicBezTo>
                <a:cubicBezTo>
                  <a:pt x="12" y="117"/>
                  <a:pt x="7" y="123"/>
                  <a:pt x="7" y="123"/>
                </a:cubicBezTo>
                <a:cubicBezTo>
                  <a:pt x="7" y="123"/>
                  <a:pt x="16" y="124"/>
                  <a:pt x="17" y="124"/>
                </a:cubicBezTo>
                <a:cubicBezTo>
                  <a:pt x="21" y="124"/>
                  <a:pt x="25" y="124"/>
                  <a:pt x="29" y="123"/>
                </a:cubicBezTo>
                <a:cubicBezTo>
                  <a:pt x="32" y="122"/>
                  <a:pt x="35" y="119"/>
                  <a:pt x="37" y="116"/>
                </a:cubicBezTo>
                <a:cubicBezTo>
                  <a:pt x="37" y="116"/>
                  <a:pt x="37" y="116"/>
                  <a:pt x="37" y="116"/>
                </a:cubicBezTo>
                <a:cubicBezTo>
                  <a:pt x="38" y="130"/>
                  <a:pt x="38" y="145"/>
                  <a:pt x="39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42" y="144"/>
                  <a:pt x="42" y="129"/>
                  <a:pt x="41" y="115"/>
                </a:cubicBezTo>
                <a:cubicBezTo>
                  <a:pt x="43" y="116"/>
                  <a:pt x="45" y="120"/>
                  <a:pt x="48" y="121"/>
                </a:cubicBezTo>
                <a:cubicBezTo>
                  <a:pt x="50" y="123"/>
                  <a:pt x="54" y="123"/>
                  <a:pt x="57" y="123"/>
                </a:cubicBezTo>
                <a:cubicBezTo>
                  <a:pt x="60" y="124"/>
                  <a:pt x="63" y="123"/>
                  <a:pt x="66" y="124"/>
                </a:cubicBezTo>
                <a:cubicBezTo>
                  <a:pt x="68" y="125"/>
                  <a:pt x="71" y="127"/>
                  <a:pt x="73" y="127"/>
                </a:cubicBezTo>
                <a:cubicBezTo>
                  <a:pt x="74" y="127"/>
                  <a:pt x="69" y="120"/>
                  <a:pt x="68" y="120"/>
                </a:cubicBezTo>
                <a:cubicBezTo>
                  <a:pt x="65" y="117"/>
                  <a:pt x="62" y="114"/>
                  <a:pt x="59" y="111"/>
                </a:cubicBezTo>
                <a:cubicBezTo>
                  <a:pt x="56" y="109"/>
                  <a:pt x="51" y="108"/>
                  <a:pt x="47" y="108"/>
                </a:cubicBezTo>
                <a:cubicBezTo>
                  <a:pt x="47" y="108"/>
                  <a:pt x="43" y="110"/>
                  <a:pt x="41" y="112"/>
                </a:cubicBezTo>
                <a:cubicBezTo>
                  <a:pt x="41" y="106"/>
                  <a:pt x="41" y="101"/>
                  <a:pt x="41" y="96"/>
                </a:cubicBezTo>
                <a:cubicBezTo>
                  <a:pt x="42" y="97"/>
                  <a:pt x="45" y="101"/>
                  <a:pt x="46" y="102"/>
                </a:cubicBezTo>
                <a:cubicBezTo>
                  <a:pt x="49" y="104"/>
                  <a:pt x="53" y="104"/>
                  <a:pt x="56" y="104"/>
                </a:cubicBezTo>
                <a:cubicBezTo>
                  <a:pt x="58" y="104"/>
                  <a:pt x="73" y="102"/>
                  <a:pt x="73" y="101"/>
                </a:cubicBezTo>
                <a:cubicBezTo>
                  <a:pt x="73" y="100"/>
                  <a:pt x="65" y="96"/>
                  <a:pt x="65" y="95"/>
                </a:cubicBezTo>
                <a:cubicBezTo>
                  <a:pt x="63" y="93"/>
                  <a:pt x="60" y="92"/>
                  <a:pt x="58" y="91"/>
                </a:cubicBezTo>
                <a:cubicBezTo>
                  <a:pt x="54" y="90"/>
                  <a:pt x="47" y="89"/>
                  <a:pt x="43" y="91"/>
                </a:cubicBezTo>
                <a:cubicBezTo>
                  <a:pt x="42" y="92"/>
                  <a:pt x="42" y="92"/>
                  <a:pt x="41" y="93"/>
                </a:cubicBezTo>
                <a:cubicBezTo>
                  <a:pt x="41" y="88"/>
                  <a:pt x="41" y="83"/>
                  <a:pt x="41" y="78"/>
                </a:cubicBezTo>
                <a:cubicBezTo>
                  <a:pt x="43" y="80"/>
                  <a:pt x="45" y="82"/>
                  <a:pt x="46" y="83"/>
                </a:cubicBezTo>
                <a:cubicBezTo>
                  <a:pt x="49" y="84"/>
                  <a:pt x="52" y="85"/>
                  <a:pt x="56" y="85"/>
                </a:cubicBezTo>
                <a:cubicBezTo>
                  <a:pt x="63" y="85"/>
                  <a:pt x="67" y="79"/>
                  <a:pt x="74" y="78"/>
                </a:cubicBezTo>
                <a:cubicBezTo>
                  <a:pt x="74" y="78"/>
                  <a:pt x="75" y="78"/>
                  <a:pt x="75" y="78"/>
                </a:cubicBezTo>
                <a:cubicBezTo>
                  <a:pt x="75" y="78"/>
                  <a:pt x="58" y="71"/>
                  <a:pt x="56" y="70"/>
                </a:cubicBezTo>
                <a:cubicBezTo>
                  <a:pt x="52" y="70"/>
                  <a:pt x="49" y="70"/>
                  <a:pt x="45" y="71"/>
                </a:cubicBezTo>
                <a:cubicBezTo>
                  <a:pt x="45" y="71"/>
                  <a:pt x="43" y="73"/>
                  <a:pt x="41" y="74"/>
                </a:cubicBezTo>
                <a:cubicBezTo>
                  <a:pt x="41" y="69"/>
                  <a:pt x="41" y="64"/>
                  <a:pt x="41" y="60"/>
                </a:cubicBezTo>
                <a:cubicBezTo>
                  <a:pt x="42" y="60"/>
                  <a:pt x="43" y="62"/>
                  <a:pt x="44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3" name="Freeform 183">
            <a:extLst>
              <a:ext uri="{FF2B5EF4-FFF2-40B4-BE49-F238E27FC236}">
                <a16:creationId xmlns:a16="http://schemas.microsoft.com/office/drawing/2014/main" id="{943DC1AC-B35C-4F44-8E09-16A61BEA099F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5778500"/>
            <a:ext cx="254000" cy="254000"/>
          </a:xfrm>
          <a:custGeom>
            <a:avLst/>
            <a:gdLst>
              <a:gd name="T0" fmla="*/ 80 w 160"/>
              <a:gd name="T1" fmla="*/ 0 h 160"/>
              <a:gd name="T2" fmla="*/ 89 w 160"/>
              <a:gd name="T3" fmla="*/ 93 h 160"/>
              <a:gd name="T4" fmla="*/ 87 w 160"/>
              <a:gd name="T5" fmla="*/ 94 h 160"/>
              <a:gd name="T6" fmla="*/ 85 w 160"/>
              <a:gd name="T7" fmla="*/ 95 h 160"/>
              <a:gd name="T8" fmla="*/ 83 w 160"/>
              <a:gd name="T9" fmla="*/ 96 h 160"/>
              <a:gd name="T10" fmla="*/ 80 w 160"/>
              <a:gd name="T11" fmla="*/ 96 h 160"/>
              <a:gd name="T12" fmla="*/ 78 w 160"/>
              <a:gd name="T13" fmla="*/ 96 h 160"/>
              <a:gd name="T14" fmla="*/ 76 w 160"/>
              <a:gd name="T15" fmla="*/ 96 h 160"/>
              <a:gd name="T16" fmla="*/ 74 w 160"/>
              <a:gd name="T17" fmla="*/ 95 h 160"/>
              <a:gd name="T18" fmla="*/ 72 w 160"/>
              <a:gd name="T19" fmla="*/ 94 h 160"/>
              <a:gd name="T20" fmla="*/ 70 w 160"/>
              <a:gd name="T21" fmla="*/ 93 h 160"/>
              <a:gd name="T22" fmla="*/ 68 w 160"/>
              <a:gd name="T23" fmla="*/ 92 h 160"/>
              <a:gd name="T24" fmla="*/ 66 w 160"/>
              <a:gd name="T25" fmla="*/ 89 h 160"/>
              <a:gd name="T26" fmla="*/ 65 w 160"/>
              <a:gd name="T27" fmla="*/ 87 h 160"/>
              <a:gd name="T28" fmla="*/ 64 w 160"/>
              <a:gd name="T29" fmla="*/ 85 h 160"/>
              <a:gd name="T30" fmla="*/ 64 w 160"/>
              <a:gd name="T31" fmla="*/ 82 h 160"/>
              <a:gd name="T32" fmla="*/ 64 w 160"/>
              <a:gd name="T33" fmla="*/ 79 h 160"/>
              <a:gd name="T34" fmla="*/ 64 w 160"/>
              <a:gd name="T35" fmla="*/ 76 h 160"/>
              <a:gd name="T36" fmla="*/ 65 w 160"/>
              <a:gd name="T37" fmla="*/ 74 h 160"/>
              <a:gd name="T38" fmla="*/ 66 w 160"/>
              <a:gd name="T39" fmla="*/ 72 h 160"/>
              <a:gd name="T40" fmla="*/ 67 w 160"/>
              <a:gd name="T41" fmla="*/ 70 h 160"/>
              <a:gd name="T42" fmla="*/ 68 w 160"/>
              <a:gd name="T43" fmla="*/ 69 h 160"/>
              <a:gd name="T44" fmla="*/ 71 w 160"/>
              <a:gd name="T45" fmla="*/ 67 h 160"/>
              <a:gd name="T46" fmla="*/ 73 w 160"/>
              <a:gd name="T47" fmla="*/ 65 h 160"/>
              <a:gd name="T48" fmla="*/ 75 w 160"/>
              <a:gd name="T49" fmla="*/ 65 h 160"/>
              <a:gd name="T50" fmla="*/ 78 w 160"/>
              <a:gd name="T51" fmla="*/ 64 h 160"/>
              <a:gd name="T52" fmla="*/ 82 w 160"/>
              <a:gd name="T53" fmla="*/ 64 h 160"/>
              <a:gd name="T54" fmla="*/ 85 w 160"/>
              <a:gd name="T55" fmla="*/ 65 h 160"/>
              <a:gd name="T56" fmla="*/ 87 w 160"/>
              <a:gd name="T57" fmla="*/ 65 h 160"/>
              <a:gd name="T58" fmla="*/ 89 w 160"/>
              <a:gd name="T59" fmla="*/ 67 h 160"/>
              <a:gd name="T60" fmla="*/ 91 w 160"/>
              <a:gd name="T61" fmla="*/ 69 h 160"/>
              <a:gd name="T62" fmla="*/ 93 w 160"/>
              <a:gd name="T63" fmla="*/ 71 h 160"/>
              <a:gd name="T64" fmla="*/ 94 w 160"/>
              <a:gd name="T65" fmla="*/ 73 h 160"/>
              <a:gd name="T66" fmla="*/ 95 w 160"/>
              <a:gd name="T67" fmla="*/ 75 h 160"/>
              <a:gd name="T68" fmla="*/ 96 w 160"/>
              <a:gd name="T69" fmla="*/ 78 h 160"/>
              <a:gd name="T70" fmla="*/ 96 w 160"/>
              <a:gd name="T71" fmla="*/ 82 h 160"/>
              <a:gd name="T72" fmla="*/ 95 w 160"/>
              <a:gd name="T73" fmla="*/ 84 h 160"/>
              <a:gd name="T74" fmla="*/ 95 w 160"/>
              <a:gd name="T75" fmla="*/ 86 h 160"/>
              <a:gd name="T76" fmla="*/ 94 w 160"/>
              <a:gd name="T77" fmla="*/ 88 h 160"/>
              <a:gd name="T78" fmla="*/ 92 w 160"/>
              <a:gd name="T79" fmla="*/ 90 h 160"/>
              <a:gd name="T80" fmla="*/ 89 w 160"/>
              <a:gd name="T81" fmla="*/ 93 h 160"/>
              <a:gd name="T82" fmla="*/ 121 w 160"/>
              <a:gd name="T83" fmla="*/ 137 h 160"/>
              <a:gd name="T84" fmla="*/ 103 w 160"/>
              <a:gd name="T85" fmla="*/ 82 h 160"/>
              <a:gd name="T86" fmla="*/ 106 w 160"/>
              <a:gd name="T87" fmla="*/ 15 h 160"/>
              <a:gd name="T88" fmla="*/ 68 w 160"/>
              <a:gd name="T89" fmla="*/ 60 h 160"/>
              <a:gd name="T90" fmla="*/ 10 w 160"/>
              <a:gd name="T91" fmla="*/ 91 h 160"/>
              <a:gd name="T92" fmla="*/ 68 w 160"/>
              <a:gd name="T93" fmla="*/ 100 h 160"/>
              <a:gd name="T94" fmla="*/ 10 w 160"/>
              <a:gd name="T95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9" y="93"/>
                </a:moveTo>
                <a:cubicBezTo>
                  <a:pt x="89" y="93"/>
                  <a:pt x="89" y="93"/>
                  <a:pt x="89" y="94"/>
                </a:cubicBezTo>
                <a:cubicBezTo>
                  <a:pt x="89" y="94"/>
                  <a:pt x="88" y="94"/>
                  <a:pt x="88" y="94"/>
                </a:cubicBezTo>
                <a:cubicBezTo>
                  <a:pt x="88" y="94"/>
                  <a:pt x="88" y="94"/>
                  <a:pt x="87" y="94"/>
                </a:cubicBezTo>
                <a:cubicBezTo>
                  <a:pt x="87" y="94"/>
                  <a:pt x="87" y="95"/>
                  <a:pt x="87" y="95"/>
                </a:cubicBezTo>
                <a:cubicBezTo>
                  <a:pt x="86" y="95"/>
                  <a:pt x="86" y="95"/>
                  <a:pt x="86" y="95"/>
                </a:cubicBezTo>
                <a:cubicBezTo>
                  <a:pt x="86" y="95"/>
                  <a:pt x="86" y="95"/>
                  <a:pt x="85" y="95"/>
                </a:cubicBezTo>
                <a:cubicBezTo>
                  <a:pt x="85" y="95"/>
                  <a:pt x="85" y="95"/>
                  <a:pt x="85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3" y="96"/>
                  <a:pt x="83" y="96"/>
                </a:cubicBezTo>
                <a:cubicBezTo>
                  <a:pt x="83" y="96"/>
                  <a:pt x="82" y="96"/>
                  <a:pt x="82" y="96"/>
                </a:cubicBezTo>
                <a:cubicBezTo>
                  <a:pt x="82" y="96"/>
                  <a:pt x="82" y="96"/>
                  <a:pt x="81" y="96"/>
                </a:cubicBezTo>
                <a:cubicBezTo>
                  <a:pt x="81" y="96"/>
                  <a:pt x="80" y="96"/>
                  <a:pt x="80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79" y="96"/>
                  <a:pt x="79" y="96"/>
                  <a:pt x="78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5" y="96"/>
                  <a:pt x="75" y="96"/>
                </a:cubicBezTo>
                <a:cubicBezTo>
                  <a:pt x="75" y="95"/>
                  <a:pt x="75" y="95"/>
                  <a:pt x="74" y="95"/>
                </a:cubicBezTo>
                <a:cubicBezTo>
                  <a:pt x="74" y="95"/>
                  <a:pt x="74" y="95"/>
                  <a:pt x="74" y="95"/>
                </a:cubicBezTo>
                <a:cubicBezTo>
                  <a:pt x="73" y="95"/>
                  <a:pt x="73" y="95"/>
                  <a:pt x="73" y="95"/>
                </a:cubicBezTo>
                <a:cubicBezTo>
                  <a:pt x="73" y="95"/>
                  <a:pt x="72" y="94"/>
                  <a:pt x="72" y="94"/>
                </a:cubicBezTo>
                <a:cubicBezTo>
                  <a:pt x="72" y="94"/>
                  <a:pt x="72" y="94"/>
                  <a:pt x="72" y="94"/>
                </a:cubicBezTo>
                <a:cubicBezTo>
                  <a:pt x="71" y="94"/>
                  <a:pt x="71" y="94"/>
                  <a:pt x="71" y="94"/>
                </a:cubicBezTo>
                <a:cubicBezTo>
                  <a:pt x="71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1"/>
                  <a:pt x="68" y="91"/>
                  <a:pt x="67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0"/>
                  <a:pt x="67" y="89"/>
                  <a:pt x="66" y="89"/>
                </a:cubicBezTo>
                <a:cubicBezTo>
                  <a:pt x="66" y="89"/>
                  <a:pt x="66" y="89"/>
                  <a:pt x="66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5" y="87"/>
                  <a:pt x="65" y="87"/>
                  <a:pt x="65" y="87"/>
                </a:cubicBezTo>
                <a:cubicBezTo>
                  <a:pt x="65" y="87"/>
                  <a:pt x="65" y="87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5"/>
                  <a:pt x="64" y="85"/>
                  <a:pt x="64" y="85"/>
                </a:cubicBezTo>
                <a:cubicBezTo>
                  <a:pt x="64" y="85"/>
                  <a:pt x="64" y="84"/>
                  <a:pt x="64" y="84"/>
                </a:cubicBezTo>
                <a:cubicBezTo>
                  <a:pt x="64" y="84"/>
                  <a:pt x="64" y="84"/>
                  <a:pt x="64" y="83"/>
                </a:cubicBezTo>
                <a:cubicBezTo>
                  <a:pt x="64" y="83"/>
                  <a:pt x="64" y="83"/>
                  <a:pt x="64" y="82"/>
                </a:cubicBezTo>
                <a:cubicBezTo>
                  <a:pt x="64" y="82"/>
                  <a:pt x="64" y="82"/>
                  <a:pt x="64" y="82"/>
                </a:cubicBezTo>
                <a:cubicBezTo>
                  <a:pt x="64" y="81"/>
                  <a:pt x="64" y="81"/>
                  <a:pt x="64" y="80"/>
                </a:cubicBezTo>
                <a:cubicBezTo>
                  <a:pt x="64" y="80"/>
                  <a:pt x="64" y="79"/>
                  <a:pt x="64" y="79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78"/>
                  <a:pt x="64" y="77"/>
                  <a:pt x="64" y="77"/>
                </a:cubicBezTo>
                <a:cubicBezTo>
                  <a:pt x="64" y="77"/>
                  <a:pt x="64" y="76"/>
                  <a:pt x="64" y="76"/>
                </a:cubicBezTo>
                <a:cubicBezTo>
                  <a:pt x="64" y="76"/>
                  <a:pt x="64" y="76"/>
                  <a:pt x="64" y="75"/>
                </a:cubicBezTo>
                <a:cubicBezTo>
                  <a:pt x="64" y="75"/>
                  <a:pt x="65" y="75"/>
                  <a:pt x="65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65" y="74"/>
                  <a:pt x="65" y="73"/>
                  <a:pt x="65" y="73"/>
                </a:cubicBezTo>
                <a:cubicBezTo>
                  <a:pt x="65" y="73"/>
                  <a:pt x="65" y="73"/>
                  <a:pt x="66" y="72"/>
                </a:cubicBezTo>
                <a:cubicBezTo>
                  <a:pt x="66" y="72"/>
                  <a:pt x="66" y="72"/>
                  <a:pt x="66" y="72"/>
                </a:cubicBezTo>
                <a:cubicBezTo>
                  <a:pt x="66" y="72"/>
                  <a:pt x="66" y="71"/>
                  <a:pt x="66" y="71"/>
                </a:cubicBezTo>
                <a:cubicBezTo>
                  <a:pt x="67" y="71"/>
                  <a:pt x="67" y="71"/>
                  <a:pt x="67" y="70"/>
                </a:cubicBezTo>
                <a:cubicBezTo>
                  <a:pt x="67" y="70"/>
                  <a:pt x="67" y="70"/>
                  <a:pt x="67" y="70"/>
                </a:cubicBez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ubicBezTo>
                  <a:pt x="69" y="68"/>
                  <a:pt x="69" y="68"/>
                  <a:pt x="70" y="68"/>
                </a:cubicBezTo>
                <a:cubicBezTo>
                  <a:pt x="70" y="67"/>
                  <a:pt x="70" y="67"/>
                  <a:pt x="70" y="67"/>
                </a:cubicBezTo>
                <a:cubicBezTo>
                  <a:pt x="70" y="67"/>
                  <a:pt x="71" y="67"/>
                  <a:pt x="71" y="67"/>
                </a:cubicBezTo>
                <a:cubicBezTo>
                  <a:pt x="71" y="67"/>
                  <a:pt x="71" y="66"/>
                  <a:pt x="72" y="66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6"/>
                  <a:pt x="73" y="66"/>
                  <a:pt x="73" y="65"/>
                </a:cubicBezTo>
                <a:cubicBezTo>
                  <a:pt x="73" y="65"/>
                  <a:pt x="73" y="65"/>
                  <a:pt x="74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6" y="65"/>
                  <a:pt x="76" y="64"/>
                </a:cubicBezTo>
                <a:cubicBezTo>
                  <a:pt x="76" y="64"/>
                  <a:pt x="76" y="64"/>
                  <a:pt x="77" y="64"/>
                </a:cubicBezTo>
                <a:cubicBezTo>
                  <a:pt x="77" y="64"/>
                  <a:pt x="77" y="64"/>
                  <a:pt x="78" y="64"/>
                </a:cubicBezTo>
                <a:cubicBezTo>
                  <a:pt x="78" y="64"/>
                  <a:pt x="78" y="64"/>
                  <a:pt x="78" y="64"/>
                </a:cubicBezTo>
                <a:cubicBezTo>
                  <a:pt x="79" y="64"/>
                  <a:pt x="80" y="64"/>
                  <a:pt x="81" y="64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4"/>
                  <a:pt x="83" y="64"/>
                  <a:pt x="83" y="64"/>
                </a:cubicBezTo>
                <a:cubicBezTo>
                  <a:pt x="83" y="64"/>
                  <a:pt x="84" y="64"/>
                  <a:pt x="84" y="64"/>
                </a:cubicBezTo>
                <a:cubicBezTo>
                  <a:pt x="84" y="65"/>
                  <a:pt x="84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7" y="65"/>
                </a:cubicBezTo>
                <a:cubicBezTo>
                  <a:pt x="87" y="66"/>
                  <a:pt x="87" y="66"/>
                  <a:pt x="87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8" y="66"/>
                  <a:pt x="89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90" y="67"/>
                  <a:pt x="90" y="67"/>
                  <a:pt x="90" y="68"/>
                </a:cubicBezTo>
                <a:cubicBezTo>
                  <a:pt x="90" y="68"/>
                  <a:pt x="91" y="68"/>
                  <a:pt x="91" y="69"/>
                </a:cubicBezTo>
                <a:cubicBezTo>
                  <a:pt x="92" y="69"/>
                  <a:pt x="92" y="69"/>
                  <a:pt x="92" y="70"/>
                </a:cubicBezTo>
                <a:cubicBezTo>
                  <a:pt x="92" y="70"/>
                  <a:pt x="93" y="70"/>
                  <a:pt x="93" y="70"/>
                </a:cubicBezTo>
                <a:cubicBezTo>
                  <a:pt x="93" y="71"/>
                  <a:pt x="93" y="71"/>
                  <a:pt x="93" y="71"/>
                </a:cubicBezTo>
                <a:cubicBezTo>
                  <a:pt x="93" y="71"/>
                  <a:pt x="94" y="72"/>
                  <a:pt x="94" y="72"/>
                </a:cubicBezTo>
                <a:cubicBezTo>
                  <a:pt x="94" y="72"/>
                  <a:pt x="94" y="72"/>
                  <a:pt x="94" y="72"/>
                </a:cubicBezTo>
                <a:cubicBezTo>
                  <a:pt x="94" y="73"/>
                  <a:pt x="94" y="73"/>
                  <a:pt x="94" y="73"/>
                </a:cubicBezTo>
                <a:cubicBezTo>
                  <a:pt x="95" y="73"/>
                  <a:pt x="95" y="74"/>
                  <a:pt x="95" y="74"/>
                </a:cubicBezTo>
                <a:cubicBezTo>
                  <a:pt x="95" y="74"/>
                  <a:pt x="95" y="74"/>
                  <a:pt x="95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6"/>
                  <a:pt x="95" y="76"/>
                  <a:pt x="95" y="76"/>
                </a:cubicBezTo>
                <a:cubicBezTo>
                  <a:pt x="96" y="76"/>
                  <a:pt x="96" y="77"/>
                  <a:pt x="96" y="77"/>
                </a:cubicBezTo>
                <a:cubicBezTo>
                  <a:pt x="96" y="77"/>
                  <a:pt x="96" y="78"/>
                  <a:pt x="96" y="78"/>
                </a:cubicBezTo>
                <a:cubicBezTo>
                  <a:pt x="96" y="78"/>
                  <a:pt x="96" y="78"/>
                  <a:pt x="96" y="79"/>
                </a:cubicBezTo>
                <a:cubicBezTo>
                  <a:pt x="96" y="79"/>
                  <a:pt x="96" y="80"/>
                  <a:pt x="96" y="80"/>
                </a:cubicBezTo>
                <a:cubicBezTo>
                  <a:pt x="96" y="81"/>
                  <a:pt x="96" y="81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4"/>
                  <a:pt x="96" y="84"/>
                  <a:pt x="95" y="84"/>
                </a:cubicBezTo>
                <a:cubicBezTo>
                  <a:pt x="95" y="84"/>
                  <a:pt x="95" y="85"/>
                  <a:pt x="95" y="85"/>
                </a:cubicBezTo>
                <a:cubicBezTo>
                  <a:pt x="95" y="85"/>
                  <a:pt x="95" y="85"/>
                  <a:pt x="95" y="86"/>
                </a:cubicBezTo>
                <a:cubicBezTo>
                  <a:pt x="95" y="86"/>
                  <a:pt x="95" y="86"/>
                  <a:pt x="95" y="86"/>
                </a:cubicBezTo>
                <a:cubicBezTo>
                  <a:pt x="95" y="87"/>
                  <a:pt x="95" y="87"/>
                  <a:pt x="94" y="87"/>
                </a:cubicBezTo>
                <a:cubicBezTo>
                  <a:pt x="94" y="87"/>
                  <a:pt x="94" y="87"/>
                  <a:pt x="94" y="88"/>
                </a:cubicBezTo>
                <a:cubicBezTo>
                  <a:pt x="94" y="88"/>
                  <a:pt x="94" y="88"/>
                  <a:pt x="94" y="88"/>
                </a:cubicBezTo>
                <a:cubicBezTo>
                  <a:pt x="94" y="89"/>
                  <a:pt x="93" y="89"/>
                  <a:pt x="93" y="89"/>
                </a:cubicBezTo>
                <a:cubicBezTo>
                  <a:pt x="93" y="89"/>
                  <a:pt x="93" y="90"/>
                  <a:pt x="93" y="90"/>
                </a:cubicBezTo>
                <a:cubicBezTo>
                  <a:pt x="93" y="90"/>
                  <a:pt x="92" y="90"/>
                  <a:pt x="92" y="90"/>
                </a:cubicBezTo>
                <a:cubicBezTo>
                  <a:pt x="92" y="91"/>
                  <a:pt x="92" y="91"/>
                  <a:pt x="91" y="92"/>
                </a:cubicBezTo>
                <a:cubicBezTo>
                  <a:pt x="91" y="92"/>
                  <a:pt x="90" y="92"/>
                  <a:pt x="90" y="93"/>
                </a:cubicBezTo>
                <a:cubicBezTo>
                  <a:pt x="90" y="93"/>
                  <a:pt x="90" y="93"/>
                  <a:pt x="89" y="93"/>
                </a:cubicBezTo>
                <a:close/>
                <a:moveTo>
                  <a:pt x="149" y="93"/>
                </a:moveTo>
                <a:cubicBezTo>
                  <a:pt x="147" y="102"/>
                  <a:pt x="143" y="110"/>
                  <a:pt x="138" y="118"/>
                </a:cubicBezTo>
                <a:cubicBezTo>
                  <a:pt x="133" y="125"/>
                  <a:pt x="127" y="132"/>
                  <a:pt x="121" y="137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4" y="98"/>
                  <a:pt x="97" y="97"/>
                  <a:pt x="99" y="93"/>
                </a:cubicBezTo>
                <a:cubicBezTo>
                  <a:pt x="102" y="88"/>
                  <a:pt x="102" y="85"/>
                  <a:pt x="103" y="82"/>
                </a:cubicBezTo>
                <a:lnTo>
                  <a:pt x="149" y="93"/>
                </a:lnTo>
                <a:close/>
                <a:moveTo>
                  <a:pt x="80" y="11"/>
                </a:moveTo>
                <a:cubicBezTo>
                  <a:pt x="89" y="11"/>
                  <a:pt x="98" y="12"/>
                  <a:pt x="106" y="15"/>
                </a:cubicBezTo>
                <a:cubicBezTo>
                  <a:pt x="91" y="60"/>
                  <a:pt x="91" y="60"/>
                  <a:pt x="91" y="60"/>
                </a:cubicBezTo>
                <a:cubicBezTo>
                  <a:pt x="88" y="58"/>
                  <a:pt x="85" y="57"/>
                  <a:pt x="80" y="57"/>
                </a:cubicBezTo>
                <a:cubicBezTo>
                  <a:pt x="74" y="57"/>
                  <a:pt x="72" y="58"/>
                  <a:pt x="68" y="60"/>
                </a:cubicBezTo>
                <a:cubicBezTo>
                  <a:pt x="54" y="15"/>
                  <a:pt x="54" y="15"/>
                  <a:pt x="54" y="15"/>
                </a:cubicBezTo>
                <a:cubicBezTo>
                  <a:pt x="62" y="12"/>
                  <a:pt x="71" y="11"/>
                  <a:pt x="80" y="11"/>
                </a:cubicBezTo>
                <a:close/>
                <a:moveTo>
                  <a:pt x="10" y="91"/>
                </a:moveTo>
                <a:cubicBezTo>
                  <a:pt x="56" y="81"/>
                  <a:pt x="56" y="81"/>
                  <a:pt x="56" y="81"/>
                </a:cubicBezTo>
                <a:cubicBezTo>
                  <a:pt x="57" y="84"/>
                  <a:pt x="57" y="87"/>
                  <a:pt x="60" y="92"/>
                </a:cubicBezTo>
                <a:cubicBezTo>
                  <a:pt x="62" y="96"/>
                  <a:pt x="65" y="98"/>
                  <a:pt x="68" y="100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30" y="130"/>
                  <a:pt x="25" y="123"/>
                  <a:pt x="20" y="115"/>
                </a:cubicBezTo>
                <a:cubicBezTo>
                  <a:pt x="16" y="108"/>
                  <a:pt x="12" y="99"/>
                  <a:pt x="10" y="9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4" name="Freeform 184">
            <a:extLst>
              <a:ext uri="{FF2B5EF4-FFF2-40B4-BE49-F238E27FC236}">
                <a16:creationId xmlns:a16="http://schemas.microsoft.com/office/drawing/2014/main" id="{F9F6F4F4-BF48-4661-9487-AD43B0443B8B}"/>
              </a:ext>
            </a:extLst>
          </p:cNvPr>
          <p:cNvSpPr>
            <a:spLocks/>
          </p:cNvSpPr>
          <p:nvPr/>
        </p:nvSpPr>
        <p:spPr bwMode="auto">
          <a:xfrm>
            <a:off x="10160001" y="4676775"/>
            <a:ext cx="128588" cy="254000"/>
          </a:xfrm>
          <a:custGeom>
            <a:avLst/>
            <a:gdLst>
              <a:gd name="T0" fmla="*/ 0 w 81"/>
              <a:gd name="T1" fmla="*/ 94 h 160"/>
              <a:gd name="T2" fmla="*/ 24 w 81"/>
              <a:gd name="T3" fmla="*/ 94 h 160"/>
              <a:gd name="T4" fmla="*/ 15 w 81"/>
              <a:gd name="T5" fmla="*/ 160 h 160"/>
              <a:gd name="T6" fmla="*/ 81 w 81"/>
              <a:gd name="T7" fmla="*/ 63 h 160"/>
              <a:gd name="T8" fmla="*/ 59 w 81"/>
              <a:gd name="T9" fmla="*/ 63 h 160"/>
              <a:gd name="T10" fmla="*/ 68 w 81"/>
              <a:gd name="T11" fmla="*/ 0 h 160"/>
              <a:gd name="T12" fmla="*/ 0 w 81"/>
              <a:gd name="T13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60">
                <a:moveTo>
                  <a:pt x="0" y="94"/>
                </a:moveTo>
                <a:lnTo>
                  <a:pt x="24" y="94"/>
                </a:lnTo>
                <a:lnTo>
                  <a:pt x="15" y="160"/>
                </a:lnTo>
                <a:lnTo>
                  <a:pt x="81" y="63"/>
                </a:lnTo>
                <a:lnTo>
                  <a:pt x="59" y="63"/>
                </a:lnTo>
                <a:lnTo>
                  <a:pt x="68" y="0"/>
                </a:lnTo>
                <a:lnTo>
                  <a:pt x="0" y="9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5" name="Freeform 185">
            <a:extLst>
              <a:ext uri="{FF2B5EF4-FFF2-40B4-BE49-F238E27FC236}">
                <a16:creationId xmlns:a16="http://schemas.microsoft.com/office/drawing/2014/main" id="{FD918CDF-8895-4745-8B45-53CD47AF81B1}"/>
              </a:ext>
            </a:extLst>
          </p:cNvPr>
          <p:cNvSpPr>
            <a:spLocks/>
          </p:cNvSpPr>
          <p:nvPr/>
        </p:nvSpPr>
        <p:spPr bwMode="auto">
          <a:xfrm>
            <a:off x="2392363" y="5778500"/>
            <a:ext cx="252413" cy="254000"/>
          </a:xfrm>
          <a:custGeom>
            <a:avLst/>
            <a:gdLst>
              <a:gd name="T0" fmla="*/ 158 w 159"/>
              <a:gd name="T1" fmla="*/ 46 h 160"/>
              <a:gd name="T2" fmla="*/ 126 w 159"/>
              <a:gd name="T3" fmla="*/ 31 h 160"/>
              <a:gd name="T4" fmla="*/ 111 w 159"/>
              <a:gd name="T5" fmla="*/ 0 h 160"/>
              <a:gd name="T6" fmla="*/ 79 w 159"/>
              <a:gd name="T7" fmla="*/ 12 h 160"/>
              <a:gd name="T8" fmla="*/ 46 w 159"/>
              <a:gd name="T9" fmla="*/ 1 h 160"/>
              <a:gd name="T10" fmla="*/ 32 w 159"/>
              <a:gd name="T11" fmla="*/ 32 h 160"/>
              <a:gd name="T12" fmla="*/ 0 w 159"/>
              <a:gd name="T13" fmla="*/ 47 h 160"/>
              <a:gd name="T14" fmla="*/ 12 w 159"/>
              <a:gd name="T15" fmla="*/ 81 h 160"/>
              <a:gd name="T16" fmla="*/ 0 w 159"/>
              <a:gd name="T17" fmla="*/ 114 h 160"/>
              <a:gd name="T18" fmla="*/ 32 w 159"/>
              <a:gd name="T19" fmla="*/ 129 h 160"/>
              <a:gd name="T20" fmla="*/ 47 w 159"/>
              <a:gd name="T21" fmla="*/ 160 h 160"/>
              <a:gd name="T22" fmla="*/ 80 w 159"/>
              <a:gd name="T23" fmla="*/ 148 h 160"/>
              <a:gd name="T24" fmla="*/ 112 w 159"/>
              <a:gd name="T25" fmla="*/ 160 h 160"/>
              <a:gd name="T26" fmla="*/ 127 w 159"/>
              <a:gd name="T27" fmla="*/ 128 h 160"/>
              <a:gd name="T28" fmla="*/ 159 w 159"/>
              <a:gd name="T29" fmla="*/ 113 h 160"/>
              <a:gd name="T30" fmla="*/ 147 w 159"/>
              <a:gd name="T31" fmla="*/ 80 h 160"/>
              <a:gd name="T32" fmla="*/ 158 w 159"/>
              <a:gd name="T33" fmla="*/ 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9" h="160">
                <a:moveTo>
                  <a:pt x="158" y="46"/>
                </a:moveTo>
                <a:lnTo>
                  <a:pt x="126" y="31"/>
                </a:lnTo>
                <a:lnTo>
                  <a:pt x="111" y="0"/>
                </a:lnTo>
                <a:lnTo>
                  <a:pt x="79" y="12"/>
                </a:lnTo>
                <a:lnTo>
                  <a:pt x="46" y="1"/>
                </a:lnTo>
                <a:lnTo>
                  <a:pt x="32" y="32"/>
                </a:lnTo>
                <a:lnTo>
                  <a:pt x="0" y="47"/>
                </a:lnTo>
                <a:lnTo>
                  <a:pt x="12" y="81"/>
                </a:lnTo>
                <a:lnTo>
                  <a:pt x="0" y="114"/>
                </a:lnTo>
                <a:lnTo>
                  <a:pt x="32" y="129"/>
                </a:lnTo>
                <a:lnTo>
                  <a:pt x="47" y="160"/>
                </a:lnTo>
                <a:lnTo>
                  <a:pt x="80" y="148"/>
                </a:lnTo>
                <a:lnTo>
                  <a:pt x="112" y="160"/>
                </a:lnTo>
                <a:lnTo>
                  <a:pt x="127" y="128"/>
                </a:lnTo>
                <a:lnTo>
                  <a:pt x="159" y="113"/>
                </a:lnTo>
                <a:lnTo>
                  <a:pt x="147" y="80"/>
                </a:lnTo>
                <a:lnTo>
                  <a:pt x="158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6" name="Freeform 186">
            <a:extLst>
              <a:ext uri="{FF2B5EF4-FFF2-40B4-BE49-F238E27FC236}">
                <a16:creationId xmlns:a16="http://schemas.microsoft.com/office/drawing/2014/main" id="{4FBECB20-2310-4760-B1D6-075855377D3A}"/>
              </a:ext>
            </a:extLst>
          </p:cNvPr>
          <p:cNvSpPr>
            <a:spLocks noEditPoints="1"/>
          </p:cNvSpPr>
          <p:nvPr/>
        </p:nvSpPr>
        <p:spPr bwMode="auto">
          <a:xfrm>
            <a:off x="4589463" y="5248275"/>
            <a:ext cx="258763" cy="214313"/>
          </a:xfrm>
          <a:custGeom>
            <a:avLst/>
            <a:gdLst>
              <a:gd name="T0" fmla="*/ 84 w 163"/>
              <a:gd name="T1" fmla="*/ 65 h 135"/>
              <a:gd name="T2" fmla="*/ 90 w 163"/>
              <a:gd name="T3" fmla="*/ 60 h 135"/>
              <a:gd name="T4" fmla="*/ 109 w 163"/>
              <a:gd name="T5" fmla="*/ 56 h 135"/>
              <a:gd name="T6" fmla="*/ 118 w 163"/>
              <a:gd name="T7" fmla="*/ 39 h 135"/>
              <a:gd name="T8" fmla="*/ 118 w 163"/>
              <a:gd name="T9" fmla="*/ 38 h 135"/>
              <a:gd name="T10" fmla="*/ 123 w 163"/>
              <a:gd name="T11" fmla="*/ 28 h 135"/>
              <a:gd name="T12" fmla="*/ 117 w 163"/>
              <a:gd name="T13" fmla="*/ 20 h 135"/>
              <a:gd name="T14" fmla="*/ 80 w 163"/>
              <a:gd name="T15" fmla="*/ 28 h 135"/>
              <a:gd name="T16" fmla="*/ 51 w 163"/>
              <a:gd name="T17" fmla="*/ 4 h 135"/>
              <a:gd name="T18" fmla="*/ 41 w 163"/>
              <a:gd name="T19" fmla="*/ 7 h 135"/>
              <a:gd name="T20" fmla="*/ 37 w 163"/>
              <a:gd name="T21" fmla="*/ 45 h 135"/>
              <a:gd name="T22" fmla="*/ 5 w 163"/>
              <a:gd name="T23" fmla="*/ 65 h 135"/>
              <a:gd name="T24" fmla="*/ 6 w 163"/>
              <a:gd name="T25" fmla="*/ 75 h 135"/>
              <a:gd name="T26" fmla="*/ 42 w 163"/>
              <a:gd name="T27" fmla="*/ 89 h 135"/>
              <a:gd name="T28" fmla="*/ 50 w 163"/>
              <a:gd name="T29" fmla="*/ 128 h 135"/>
              <a:gd name="T30" fmla="*/ 60 w 163"/>
              <a:gd name="T31" fmla="*/ 130 h 135"/>
              <a:gd name="T32" fmla="*/ 86 w 163"/>
              <a:gd name="T33" fmla="*/ 104 h 135"/>
              <a:gd name="T34" fmla="*/ 99 w 163"/>
              <a:gd name="T35" fmla="*/ 105 h 135"/>
              <a:gd name="T36" fmla="*/ 101 w 163"/>
              <a:gd name="T37" fmla="*/ 86 h 135"/>
              <a:gd name="T38" fmla="*/ 87 w 163"/>
              <a:gd name="T39" fmla="*/ 73 h 135"/>
              <a:gd name="T40" fmla="*/ 84 w 163"/>
              <a:gd name="T41" fmla="*/ 65 h 135"/>
              <a:gd name="T42" fmla="*/ 159 w 163"/>
              <a:gd name="T43" fmla="*/ 62 h 135"/>
              <a:gd name="T44" fmla="*/ 138 w 163"/>
              <a:gd name="T45" fmla="*/ 59 h 135"/>
              <a:gd name="T46" fmla="*/ 127 w 163"/>
              <a:gd name="T47" fmla="*/ 41 h 135"/>
              <a:gd name="T48" fmla="*/ 124 w 163"/>
              <a:gd name="T49" fmla="*/ 39 h 135"/>
              <a:gd name="T50" fmla="*/ 121 w 163"/>
              <a:gd name="T51" fmla="*/ 41 h 135"/>
              <a:gd name="T52" fmla="*/ 112 w 163"/>
              <a:gd name="T53" fmla="*/ 60 h 135"/>
              <a:gd name="T54" fmla="*/ 107 w 163"/>
              <a:gd name="T55" fmla="*/ 61 h 135"/>
              <a:gd name="T56" fmla="*/ 91 w 163"/>
              <a:gd name="T57" fmla="*/ 64 h 135"/>
              <a:gd name="T58" fmla="*/ 90 w 163"/>
              <a:gd name="T59" fmla="*/ 70 h 135"/>
              <a:gd name="T60" fmla="*/ 106 w 163"/>
              <a:gd name="T61" fmla="*/ 84 h 135"/>
              <a:gd name="T62" fmla="*/ 103 w 163"/>
              <a:gd name="T63" fmla="*/ 105 h 135"/>
              <a:gd name="T64" fmla="*/ 103 w 163"/>
              <a:gd name="T65" fmla="*/ 106 h 135"/>
              <a:gd name="T66" fmla="*/ 105 w 163"/>
              <a:gd name="T67" fmla="*/ 110 h 135"/>
              <a:gd name="T68" fmla="*/ 108 w 163"/>
              <a:gd name="T69" fmla="*/ 109 h 135"/>
              <a:gd name="T70" fmla="*/ 116 w 163"/>
              <a:gd name="T71" fmla="*/ 105 h 135"/>
              <a:gd name="T72" fmla="*/ 126 w 163"/>
              <a:gd name="T73" fmla="*/ 100 h 135"/>
              <a:gd name="T74" fmla="*/ 129 w 163"/>
              <a:gd name="T75" fmla="*/ 102 h 135"/>
              <a:gd name="T76" fmla="*/ 145 w 163"/>
              <a:gd name="T77" fmla="*/ 108 h 135"/>
              <a:gd name="T78" fmla="*/ 147 w 163"/>
              <a:gd name="T79" fmla="*/ 108 h 135"/>
              <a:gd name="T80" fmla="*/ 150 w 163"/>
              <a:gd name="T81" fmla="*/ 104 h 135"/>
              <a:gd name="T82" fmla="*/ 145 w 163"/>
              <a:gd name="T83" fmla="*/ 83 h 135"/>
              <a:gd name="T84" fmla="*/ 160 w 163"/>
              <a:gd name="T85" fmla="*/ 67 h 135"/>
              <a:gd name="T86" fmla="*/ 159 w 163"/>
              <a:gd name="T87" fmla="*/ 62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3" h="135">
                <a:moveTo>
                  <a:pt x="84" y="65"/>
                </a:moveTo>
                <a:cubicBezTo>
                  <a:pt x="85" y="63"/>
                  <a:pt x="87" y="61"/>
                  <a:pt x="90" y="60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9"/>
                  <a:pt x="118" y="38"/>
                  <a:pt x="118" y="3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6" y="22"/>
                  <a:pt x="123" y="19"/>
                  <a:pt x="117" y="20"/>
                </a:cubicBezTo>
                <a:cubicBezTo>
                  <a:pt x="80" y="28"/>
                  <a:pt x="80" y="28"/>
                  <a:pt x="80" y="28"/>
                </a:cubicBezTo>
                <a:cubicBezTo>
                  <a:pt x="51" y="4"/>
                  <a:pt x="51" y="4"/>
                  <a:pt x="51" y="4"/>
                </a:cubicBezTo>
                <a:cubicBezTo>
                  <a:pt x="46" y="0"/>
                  <a:pt x="42" y="1"/>
                  <a:pt x="41" y="7"/>
                </a:cubicBezTo>
                <a:cubicBezTo>
                  <a:pt x="37" y="45"/>
                  <a:pt x="37" y="45"/>
                  <a:pt x="37" y="45"/>
                </a:cubicBezTo>
                <a:cubicBezTo>
                  <a:pt x="5" y="65"/>
                  <a:pt x="5" y="65"/>
                  <a:pt x="5" y="65"/>
                </a:cubicBezTo>
                <a:cubicBezTo>
                  <a:pt x="0" y="68"/>
                  <a:pt x="1" y="73"/>
                  <a:pt x="6" y="75"/>
                </a:cubicBezTo>
                <a:cubicBezTo>
                  <a:pt x="42" y="89"/>
                  <a:pt x="42" y="89"/>
                  <a:pt x="42" y="89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1" y="133"/>
                  <a:pt x="56" y="135"/>
                  <a:pt x="60" y="130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101" y="86"/>
                  <a:pt x="101" y="86"/>
                  <a:pt x="101" y="86"/>
                </a:cubicBezTo>
                <a:cubicBezTo>
                  <a:pt x="87" y="73"/>
                  <a:pt x="87" y="73"/>
                  <a:pt x="87" y="73"/>
                </a:cubicBezTo>
                <a:cubicBezTo>
                  <a:pt x="85" y="71"/>
                  <a:pt x="84" y="68"/>
                  <a:pt x="84" y="65"/>
                </a:cubicBezTo>
                <a:close/>
                <a:moveTo>
                  <a:pt x="159" y="62"/>
                </a:moveTo>
                <a:cubicBezTo>
                  <a:pt x="138" y="59"/>
                  <a:pt x="138" y="59"/>
                  <a:pt x="138" y="59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6" y="39"/>
                  <a:pt x="125" y="39"/>
                  <a:pt x="124" y="39"/>
                </a:cubicBezTo>
                <a:cubicBezTo>
                  <a:pt x="123" y="39"/>
                  <a:pt x="122" y="39"/>
                  <a:pt x="121" y="41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91" y="64"/>
                  <a:pt x="91" y="64"/>
                  <a:pt x="91" y="64"/>
                </a:cubicBezTo>
                <a:cubicBezTo>
                  <a:pt x="88" y="65"/>
                  <a:pt x="87" y="67"/>
                  <a:pt x="90" y="70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8"/>
                  <a:pt x="104" y="110"/>
                  <a:pt x="105" y="110"/>
                </a:cubicBezTo>
                <a:cubicBezTo>
                  <a:pt x="106" y="110"/>
                  <a:pt x="107" y="109"/>
                  <a:pt x="108" y="109"/>
                </a:cubicBezTo>
                <a:cubicBezTo>
                  <a:pt x="116" y="105"/>
                  <a:pt x="116" y="105"/>
                  <a:pt x="116" y="105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29" y="102"/>
                  <a:pt x="129" y="102"/>
                  <a:pt x="129" y="102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6" y="108"/>
                  <a:pt x="147" y="108"/>
                  <a:pt x="147" y="108"/>
                </a:cubicBezTo>
                <a:cubicBezTo>
                  <a:pt x="149" y="108"/>
                  <a:pt x="150" y="107"/>
                  <a:pt x="150" y="104"/>
                </a:cubicBezTo>
                <a:cubicBezTo>
                  <a:pt x="145" y="83"/>
                  <a:pt x="145" y="83"/>
                  <a:pt x="145" y="83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63" y="65"/>
                  <a:pt x="162" y="63"/>
                  <a:pt x="159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7" name="Freeform 187">
            <a:extLst>
              <a:ext uri="{FF2B5EF4-FFF2-40B4-BE49-F238E27FC236}">
                <a16:creationId xmlns:a16="http://schemas.microsoft.com/office/drawing/2014/main" id="{C5953119-DABC-46F0-ADC1-578A80B6B7D8}"/>
              </a:ext>
            </a:extLst>
          </p:cNvPr>
          <p:cNvSpPr>
            <a:spLocks noEditPoints="1"/>
          </p:cNvSpPr>
          <p:nvPr/>
        </p:nvSpPr>
        <p:spPr bwMode="auto">
          <a:xfrm>
            <a:off x="11212513" y="5227638"/>
            <a:ext cx="225425" cy="254000"/>
          </a:xfrm>
          <a:custGeom>
            <a:avLst/>
            <a:gdLst>
              <a:gd name="T0" fmla="*/ 85 w 142"/>
              <a:gd name="T1" fmla="*/ 120 h 160"/>
              <a:gd name="T2" fmla="*/ 85 w 142"/>
              <a:gd name="T3" fmla="*/ 107 h 160"/>
              <a:gd name="T4" fmla="*/ 69 w 142"/>
              <a:gd name="T5" fmla="*/ 109 h 160"/>
              <a:gd name="T6" fmla="*/ 59 w 142"/>
              <a:gd name="T7" fmla="*/ 108 h 160"/>
              <a:gd name="T8" fmla="*/ 53 w 142"/>
              <a:gd name="T9" fmla="*/ 111 h 160"/>
              <a:gd name="T10" fmla="*/ 53 w 142"/>
              <a:gd name="T11" fmla="*/ 160 h 160"/>
              <a:gd name="T12" fmla="*/ 85 w 142"/>
              <a:gd name="T13" fmla="*/ 160 h 160"/>
              <a:gd name="T14" fmla="*/ 85 w 142"/>
              <a:gd name="T15" fmla="*/ 139 h 160"/>
              <a:gd name="T16" fmla="*/ 101 w 142"/>
              <a:gd name="T17" fmla="*/ 123 h 160"/>
              <a:gd name="T18" fmla="*/ 91 w 142"/>
              <a:gd name="T19" fmla="*/ 113 h 160"/>
              <a:gd name="T20" fmla="*/ 85 w 142"/>
              <a:gd name="T21" fmla="*/ 120 h 160"/>
              <a:gd name="T22" fmla="*/ 12 w 142"/>
              <a:gd name="T23" fmla="*/ 52 h 160"/>
              <a:gd name="T24" fmla="*/ 13 w 142"/>
              <a:gd name="T25" fmla="*/ 46 h 160"/>
              <a:gd name="T26" fmla="*/ 0 w 142"/>
              <a:gd name="T27" fmla="*/ 74 h 160"/>
              <a:gd name="T28" fmla="*/ 37 w 142"/>
              <a:gd name="T29" fmla="*/ 110 h 160"/>
              <a:gd name="T30" fmla="*/ 53 w 142"/>
              <a:gd name="T31" fmla="*/ 107 h 160"/>
              <a:gd name="T32" fmla="*/ 12 w 142"/>
              <a:gd name="T33" fmla="*/ 52 h 160"/>
              <a:gd name="T34" fmla="*/ 115 w 142"/>
              <a:gd name="T35" fmla="*/ 29 h 160"/>
              <a:gd name="T36" fmla="*/ 69 w 142"/>
              <a:gd name="T37" fmla="*/ 0 h 160"/>
              <a:gd name="T38" fmla="*/ 19 w 142"/>
              <a:gd name="T39" fmla="*/ 37 h 160"/>
              <a:gd name="T40" fmla="*/ 18 w 142"/>
              <a:gd name="T41" fmla="*/ 40 h 160"/>
              <a:gd name="T42" fmla="*/ 18 w 142"/>
              <a:gd name="T43" fmla="*/ 43 h 160"/>
              <a:gd name="T44" fmla="*/ 17 w 142"/>
              <a:gd name="T45" fmla="*/ 52 h 160"/>
              <a:gd name="T46" fmla="*/ 53 w 142"/>
              <a:gd name="T47" fmla="*/ 102 h 160"/>
              <a:gd name="T48" fmla="*/ 58 w 142"/>
              <a:gd name="T49" fmla="*/ 103 h 160"/>
              <a:gd name="T50" fmla="*/ 61 w 142"/>
              <a:gd name="T51" fmla="*/ 104 h 160"/>
              <a:gd name="T52" fmla="*/ 64 w 142"/>
              <a:gd name="T53" fmla="*/ 104 h 160"/>
              <a:gd name="T54" fmla="*/ 69 w 142"/>
              <a:gd name="T55" fmla="*/ 105 h 160"/>
              <a:gd name="T56" fmla="*/ 85 w 142"/>
              <a:gd name="T57" fmla="*/ 102 h 160"/>
              <a:gd name="T58" fmla="*/ 94 w 142"/>
              <a:gd name="T59" fmla="*/ 98 h 160"/>
              <a:gd name="T60" fmla="*/ 106 w 142"/>
              <a:gd name="T61" fmla="*/ 100 h 160"/>
              <a:gd name="T62" fmla="*/ 142 w 142"/>
              <a:gd name="T63" fmla="*/ 64 h 160"/>
              <a:gd name="T64" fmla="*/ 115 w 142"/>
              <a:gd name="T65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2" h="160">
                <a:moveTo>
                  <a:pt x="85" y="120"/>
                </a:moveTo>
                <a:cubicBezTo>
                  <a:pt x="85" y="107"/>
                  <a:pt x="85" y="107"/>
                  <a:pt x="85" y="107"/>
                </a:cubicBezTo>
                <a:cubicBezTo>
                  <a:pt x="80" y="108"/>
                  <a:pt x="74" y="109"/>
                  <a:pt x="69" y="109"/>
                </a:cubicBezTo>
                <a:cubicBezTo>
                  <a:pt x="66" y="109"/>
                  <a:pt x="62" y="109"/>
                  <a:pt x="59" y="108"/>
                </a:cubicBezTo>
                <a:cubicBezTo>
                  <a:pt x="57" y="109"/>
                  <a:pt x="55" y="110"/>
                  <a:pt x="53" y="111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91" y="113"/>
                  <a:pt x="91" y="113"/>
                  <a:pt x="91" y="113"/>
                </a:cubicBezTo>
                <a:lnTo>
                  <a:pt x="85" y="120"/>
                </a:lnTo>
                <a:close/>
                <a:moveTo>
                  <a:pt x="12" y="52"/>
                </a:moveTo>
                <a:cubicBezTo>
                  <a:pt x="12" y="50"/>
                  <a:pt x="12" y="48"/>
                  <a:pt x="13" y="46"/>
                </a:cubicBezTo>
                <a:cubicBezTo>
                  <a:pt x="5" y="53"/>
                  <a:pt x="0" y="63"/>
                  <a:pt x="0" y="74"/>
                </a:cubicBezTo>
                <a:cubicBezTo>
                  <a:pt x="0" y="94"/>
                  <a:pt x="17" y="110"/>
                  <a:pt x="37" y="110"/>
                </a:cubicBezTo>
                <a:cubicBezTo>
                  <a:pt x="42" y="110"/>
                  <a:pt x="48" y="109"/>
                  <a:pt x="53" y="107"/>
                </a:cubicBezTo>
                <a:cubicBezTo>
                  <a:pt x="29" y="100"/>
                  <a:pt x="12" y="78"/>
                  <a:pt x="12" y="52"/>
                </a:cubicBezTo>
                <a:close/>
                <a:moveTo>
                  <a:pt x="115" y="29"/>
                </a:moveTo>
                <a:cubicBezTo>
                  <a:pt x="107" y="12"/>
                  <a:pt x="89" y="0"/>
                  <a:pt x="69" y="0"/>
                </a:cubicBezTo>
                <a:cubicBezTo>
                  <a:pt x="46" y="0"/>
                  <a:pt x="26" y="16"/>
                  <a:pt x="19" y="37"/>
                </a:cubicBezTo>
                <a:cubicBezTo>
                  <a:pt x="19" y="38"/>
                  <a:pt x="19" y="39"/>
                  <a:pt x="18" y="40"/>
                </a:cubicBezTo>
                <a:cubicBezTo>
                  <a:pt x="18" y="41"/>
                  <a:pt x="18" y="42"/>
                  <a:pt x="18" y="43"/>
                </a:cubicBezTo>
                <a:cubicBezTo>
                  <a:pt x="17" y="46"/>
                  <a:pt x="17" y="49"/>
                  <a:pt x="17" y="52"/>
                </a:cubicBezTo>
                <a:cubicBezTo>
                  <a:pt x="17" y="76"/>
                  <a:pt x="32" y="96"/>
                  <a:pt x="53" y="102"/>
                </a:cubicBezTo>
                <a:cubicBezTo>
                  <a:pt x="55" y="103"/>
                  <a:pt x="56" y="103"/>
                  <a:pt x="58" y="103"/>
                </a:cubicBezTo>
                <a:cubicBezTo>
                  <a:pt x="59" y="104"/>
                  <a:pt x="60" y="104"/>
                  <a:pt x="61" y="104"/>
                </a:cubicBezTo>
                <a:cubicBezTo>
                  <a:pt x="62" y="104"/>
                  <a:pt x="63" y="104"/>
                  <a:pt x="64" y="104"/>
                </a:cubicBezTo>
                <a:cubicBezTo>
                  <a:pt x="66" y="104"/>
                  <a:pt x="67" y="105"/>
                  <a:pt x="69" y="105"/>
                </a:cubicBezTo>
                <a:cubicBezTo>
                  <a:pt x="74" y="105"/>
                  <a:pt x="80" y="104"/>
                  <a:pt x="85" y="102"/>
                </a:cubicBezTo>
                <a:cubicBezTo>
                  <a:pt x="88" y="101"/>
                  <a:pt x="91" y="100"/>
                  <a:pt x="94" y="98"/>
                </a:cubicBezTo>
                <a:cubicBezTo>
                  <a:pt x="98" y="100"/>
                  <a:pt x="102" y="100"/>
                  <a:pt x="106" y="100"/>
                </a:cubicBezTo>
                <a:cubicBezTo>
                  <a:pt x="126" y="100"/>
                  <a:pt x="142" y="84"/>
                  <a:pt x="142" y="64"/>
                </a:cubicBezTo>
                <a:cubicBezTo>
                  <a:pt x="142" y="47"/>
                  <a:pt x="131" y="33"/>
                  <a:pt x="115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8" name="Freeform 188">
            <a:extLst>
              <a:ext uri="{FF2B5EF4-FFF2-40B4-BE49-F238E27FC236}">
                <a16:creationId xmlns:a16="http://schemas.microsoft.com/office/drawing/2014/main" id="{9951A1AC-C474-49DE-A4C3-5602CB40A5AC}"/>
              </a:ext>
            </a:extLst>
          </p:cNvPr>
          <p:cNvSpPr>
            <a:spLocks noEditPoints="1"/>
          </p:cNvSpPr>
          <p:nvPr/>
        </p:nvSpPr>
        <p:spPr bwMode="auto">
          <a:xfrm>
            <a:off x="3498851" y="5778500"/>
            <a:ext cx="238125" cy="254000"/>
          </a:xfrm>
          <a:custGeom>
            <a:avLst/>
            <a:gdLst>
              <a:gd name="T0" fmla="*/ 0 w 150"/>
              <a:gd name="T1" fmla="*/ 81 h 160"/>
              <a:gd name="T2" fmla="*/ 0 w 150"/>
              <a:gd name="T3" fmla="*/ 160 h 160"/>
              <a:gd name="T4" fmla="*/ 35 w 150"/>
              <a:gd name="T5" fmla="*/ 160 h 160"/>
              <a:gd name="T6" fmla="*/ 35 w 150"/>
              <a:gd name="T7" fmla="*/ 125 h 160"/>
              <a:gd name="T8" fmla="*/ 44 w 150"/>
              <a:gd name="T9" fmla="*/ 125 h 160"/>
              <a:gd name="T10" fmla="*/ 44 w 150"/>
              <a:gd name="T11" fmla="*/ 160 h 160"/>
              <a:gd name="T12" fmla="*/ 106 w 150"/>
              <a:gd name="T13" fmla="*/ 160 h 160"/>
              <a:gd name="T14" fmla="*/ 106 w 150"/>
              <a:gd name="T15" fmla="*/ 123 h 160"/>
              <a:gd name="T16" fmla="*/ 115 w 150"/>
              <a:gd name="T17" fmla="*/ 123 h 160"/>
              <a:gd name="T18" fmla="*/ 115 w 150"/>
              <a:gd name="T19" fmla="*/ 160 h 160"/>
              <a:gd name="T20" fmla="*/ 150 w 150"/>
              <a:gd name="T21" fmla="*/ 160 h 160"/>
              <a:gd name="T22" fmla="*/ 150 w 150"/>
              <a:gd name="T23" fmla="*/ 81 h 160"/>
              <a:gd name="T24" fmla="*/ 0 w 150"/>
              <a:gd name="T25" fmla="*/ 81 h 160"/>
              <a:gd name="T26" fmla="*/ 75 w 150"/>
              <a:gd name="T27" fmla="*/ 67 h 160"/>
              <a:gd name="T28" fmla="*/ 109 w 150"/>
              <a:gd name="T29" fmla="*/ 34 h 160"/>
              <a:gd name="T30" fmla="*/ 75 w 150"/>
              <a:gd name="T31" fmla="*/ 0 h 160"/>
              <a:gd name="T32" fmla="*/ 41 w 150"/>
              <a:gd name="T33" fmla="*/ 34 h 160"/>
              <a:gd name="T34" fmla="*/ 75 w 150"/>
              <a:gd name="T35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0" h="160">
                <a:moveTo>
                  <a:pt x="0" y="81"/>
                </a:moveTo>
                <a:cubicBezTo>
                  <a:pt x="0" y="160"/>
                  <a:pt x="0" y="160"/>
                  <a:pt x="0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44" y="125"/>
                  <a:pt x="44" y="125"/>
                  <a:pt x="44" y="125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50" y="160"/>
                  <a:pt x="150" y="160"/>
                  <a:pt x="150" y="160"/>
                </a:cubicBezTo>
                <a:cubicBezTo>
                  <a:pt x="150" y="81"/>
                  <a:pt x="150" y="81"/>
                  <a:pt x="150" y="81"/>
                </a:cubicBezTo>
                <a:lnTo>
                  <a:pt x="0" y="81"/>
                </a:lnTo>
                <a:close/>
                <a:moveTo>
                  <a:pt x="75" y="67"/>
                </a:moveTo>
                <a:cubicBezTo>
                  <a:pt x="94" y="67"/>
                  <a:pt x="109" y="52"/>
                  <a:pt x="109" y="34"/>
                </a:cubicBezTo>
                <a:cubicBezTo>
                  <a:pt x="109" y="15"/>
                  <a:pt x="94" y="0"/>
                  <a:pt x="75" y="0"/>
                </a:cubicBezTo>
                <a:cubicBezTo>
                  <a:pt x="57" y="0"/>
                  <a:pt x="41" y="15"/>
                  <a:pt x="41" y="34"/>
                </a:cubicBezTo>
                <a:cubicBezTo>
                  <a:pt x="41" y="52"/>
                  <a:pt x="57" y="67"/>
                  <a:pt x="75" y="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071159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6">
            <a:extLst>
              <a:ext uri="{FF2B5EF4-FFF2-40B4-BE49-F238E27FC236}">
                <a16:creationId xmlns:a16="http://schemas.microsoft.com/office/drawing/2014/main" id="{EA8DDB41-DC2C-417A-9D13-49E76737EEC4}"/>
              </a:ext>
            </a:extLst>
          </p:cNvPr>
          <p:cNvSpPr>
            <a:spLocks noEditPoints="1"/>
          </p:cNvSpPr>
          <p:nvPr/>
        </p:nvSpPr>
        <p:spPr bwMode="auto">
          <a:xfrm>
            <a:off x="747713" y="1371600"/>
            <a:ext cx="236538" cy="254000"/>
          </a:xfrm>
          <a:custGeom>
            <a:avLst/>
            <a:gdLst>
              <a:gd name="T0" fmla="*/ 43 w 149"/>
              <a:gd name="T1" fmla="*/ 47 h 160"/>
              <a:gd name="T2" fmla="*/ 24 w 149"/>
              <a:gd name="T3" fmla="*/ 89 h 160"/>
              <a:gd name="T4" fmla="*/ 30 w 149"/>
              <a:gd name="T5" fmla="*/ 91 h 160"/>
              <a:gd name="T6" fmla="*/ 30 w 149"/>
              <a:gd name="T7" fmla="*/ 71 h 160"/>
              <a:gd name="T8" fmla="*/ 48 w 149"/>
              <a:gd name="T9" fmla="*/ 50 h 160"/>
              <a:gd name="T10" fmla="*/ 101 w 149"/>
              <a:gd name="T11" fmla="*/ 66 h 160"/>
              <a:gd name="T12" fmla="*/ 73 w 149"/>
              <a:gd name="T13" fmla="*/ 66 h 160"/>
              <a:gd name="T14" fmla="*/ 77 w 149"/>
              <a:gd name="T15" fmla="*/ 116 h 160"/>
              <a:gd name="T16" fmla="*/ 88 w 149"/>
              <a:gd name="T17" fmla="*/ 122 h 160"/>
              <a:gd name="T18" fmla="*/ 99 w 149"/>
              <a:gd name="T19" fmla="*/ 116 h 160"/>
              <a:gd name="T20" fmla="*/ 101 w 149"/>
              <a:gd name="T21" fmla="*/ 66 h 160"/>
              <a:gd name="T22" fmla="*/ 87 w 149"/>
              <a:gd name="T23" fmla="*/ 112 h 160"/>
              <a:gd name="T24" fmla="*/ 63 w 149"/>
              <a:gd name="T25" fmla="*/ 86 h 160"/>
              <a:gd name="T26" fmla="*/ 83 w 149"/>
              <a:gd name="T27" fmla="*/ 84 h 160"/>
              <a:gd name="T28" fmla="*/ 91 w 149"/>
              <a:gd name="T29" fmla="*/ 84 h 160"/>
              <a:gd name="T30" fmla="*/ 111 w 149"/>
              <a:gd name="T31" fmla="*/ 86 h 160"/>
              <a:gd name="T32" fmla="*/ 107 w 149"/>
              <a:gd name="T33" fmla="*/ 27 h 160"/>
              <a:gd name="T34" fmla="*/ 79 w 149"/>
              <a:gd name="T35" fmla="*/ 23 h 160"/>
              <a:gd name="T36" fmla="*/ 98 w 149"/>
              <a:gd name="T37" fmla="*/ 4 h 160"/>
              <a:gd name="T38" fmla="*/ 70 w 149"/>
              <a:gd name="T39" fmla="*/ 23 h 160"/>
              <a:gd name="T40" fmla="*/ 43 w 149"/>
              <a:gd name="T41" fmla="*/ 27 h 160"/>
              <a:gd name="T42" fmla="*/ 5 w 149"/>
              <a:gd name="T43" fmla="*/ 89 h 160"/>
              <a:gd name="T44" fmla="*/ 56 w 149"/>
              <a:gd name="T45" fmla="*/ 160 h 160"/>
              <a:gd name="T46" fmla="*/ 93 w 149"/>
              <a:gd name="T47" fmla="*/ 160 h 160"/>
              <a:gd name="T48" fmla="*/ 144 w 149"/>
              <a:gd name="T49" fmla="*/ 89 h 160"/>
              <a:gd name="T50" fmla="*/ 107 w 149"/>
              <a:gd name="T51" fmla="*/ 27 h 160"/>
              <a:gd name="T52" fmla="*/ 110 w 149"/>
              <a:gd name="T53" fmla="*/ 140 h 160"/>
              <a:gd name="T54" fmla="*/ 79 w 149"/>
              <a:gd name="T55" fmla="*/ 143 h 160"/>
              <a:gd name="T56" fmla="*/ 72 w 149"/>
              <a:gd name="T57" fmla="*/ 143 h 160"/>
              <a:gd name="T58" fmla="*/ 40 w 149"/>
              <a:gd name="T59" fmla="*/ 140 h 160"/>
              <a:gd name="T60" fmla="*/ 11 w 149"/>
              <a:gd name="T61" fmla="*/ 70 h 160"/>
              <a:gd name="T62" fmla="*/ 71 w 149"/>
              <a:gd name="T63" fmla="*/ 52 h 160"/>
              <a:gd name="T64" fmla="*/ 79 w 149"/>
              <a:gd name="T65" fmla="*/ 52 h 160"/>
              <a:gd name="T66" fmla="*/ 140 w 149"/>
              <a:gd name="T67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9" h="160">
                <a:moveTo>
                  <a:pt x="44" y="47"/>
                </a:moveTo>
                <a:cubicBezTo>
                  <a:pt x="43" y="47"/>
                  <a:pt x="43" y="47"/>
                  <a:pt x="43" y="47"/>
                </a:cubicBezTo>
                <a:cubicBezTo>
                  <a:pt x="32" y="49"/>
                  <a:pt x="23" y="58"/>
                  <a:pt x="21" y="69"/>
                </a:cubicBezTo>
                <a:cubicBezTo>
                  <a:pt x="19" y="78"/>
                  <a:pt x="21" y="85"/>
                  <a:pt x="24" y="89"/>
                </a:cubicBezTo>
                <a:cubicBezTo>
                  <a:pt x="25" y="91"/>
                  <a:pt x="26" y="91"/>
                  <a:pt x="28" y="91"/>
                </a:cubicBezTo>
                <a:cubicBezTo>
                  <a:pt x="28" y="91"/>
                  <a:pt x="30" y="91"/>
                  <a:pt x="30" y="91"/>
                </a:cubicBezTo>
                <a:cubicBezTo>
                  <a:pt x="32" y="90"/>
                  <a:pt x="34" y="86"/>
                  <a:pt x="32" y="84"/>
                </a:cubicBezTo>
                <a:cubicBezTo>
                  <a:pt x="30" y="81"/>
                  <a:pt x="29" y="77"/>
                  <a:pt x="30" y="71"/>
                </a:cubicBezTo>
                <a:cubicBezTo>
                  <a:pt x="31" y="63"/>
                  <a:pt x="37" y="57"/>
                  <a:pt x="44" y="56"/>
                </a:cubicBezTo>
                <a:cubicBezTo>
                  <a:pt x="47" y="55"/>
                  <a:pt x="49" y="53"/>
                  <a:pt x="48" y="50"/>
                </a:cubicBezTo>
                <a:cubicBezTo>
                  <a:pt x="47" y="48"/>
                  <a:pt x="46" y="47"/>
                  <a:pt x="44" y="47"/>
                </a:cubicBezTo>
                <a:close/>
                <a:moveTo>
                  <a:pt x="101" y="66"/>
                </a:moveTo>
                <a:cubicBezTo>
                  <a:pt x="96" y="66"/>
                  <a:pt x="90" y="68"/>
                  <a:pt x="87" y="73"/>
                </a:cubicBezTo>
                <a:cubicBezTo>
                  <a:pt x="83" y="69"/>
                  <a:pt x="78" y="66"/>
                  <a:pt x="73" y="66"/>
                </a:cubicBezTo>
                <a:cubicBezTo>
                  <a:pt x="62" y="66"/>
                  <a:pt x="54" y="75"/>
                  <a:pt x="54" y="86"/>
                </a:cubicBezTo>
                <a:cubicBezTo>
                  <a:pt x="54" y="97"/>
                  <a:pt x="64" y="105"/>
                  <a:pt x="77" y="116"/>
                </a:cubicBezTo>
                <a:cubicBezTo>
                  <a:pt x="79" y="117"/>
                  <a:pt x="82" y="119"/>
                  <a:pt x="85" y="121"/>
                </a:cubicBezTo>
                <a:cubicBezTo>
                  <a:pt x="86" y="122"/>
                  <a:pt x="87" y="122"/>
                  <a:pt x="88" y="122"/>
                </a:cubicBezTo>
                <a:cubicBezTo>
                  <a:pt x="89" y="122"/>
                  <a:pt x="90" y="122"/>
                  <a:pt x="91" y="121"/>
                </a:cubicBezTo>
                <a:cubicBezTo>
                  <a:pt x="94" y="119"/>
                  <a:pt x="96" y="117"/>
                  <a:pt x="99" y="116"/>
                </a:cubicBezTo>
                <a:cubicBezTo>
                  <a:pt x="112" y="105"/>
                  <a:pt x="122" y="97"/>
                  <a:pt x="122" y="86"/>
                </a:cubicBezTo>
                <a:cubicBezTo>
                  <a:pt x="120" y="75"/>
                  <a:pt x="111" y="66"/>
                  <a:pt x="101" y="66"/>
                </a:cubicBezTo>
                <a:close/>
                <a:moveTo>
                  <a:pt x="91" y="108"/>
                </a:moveTo>
                <a:cubicBezTo>
                  <a:pt x="90" y="109"/>
                  <a:pt x="88" y="110"/>
                  <a:pt x="87" y="112"/>
                </a:cubicBezTo>
                <a:cubicBezTo>
                  <a:pt x="85" y="110"/>
                  <a:pt x="84" y="110"/>
                  <a:pt x="83" y="108"/>
                </a:cubicBezTo>
                <a:cubicBezTo>
                  <a:pt x="71" y="99"/>
                  <a:pt x="63" y="92"/>
                  <a:pt x="63" y="86"/>
                </a:cubicBezTo>
                <a:cubicBezTo>
                  <a:pt x="63" y="80"/>
                  <a:pt x="68" y="76"/>
                  <a:pt x="73" y="76"/>
                </a:cubicBezTo>
                <a:cubicBezTo>
                  <a:pt x="80" y="76"/>
                  <a:pt x="83" y="83"/>
                  <a:pt x="83" y="84"/>
                </a:cubicBezTo>
                <a:cubicBezTo>
                  <a:pt x="83" y="86"/>
                  <a:pt x="85" y="87"/>
                  <a:pt x="87" y="87"/>
                </a:cubicBezTo>
                <a:cubicBezTo>
                  <a:pt x="89" y="87"/>
                  <a:pt x="90" y="86"/>
                  <a:pt x="91" y="84"/>
                </a:cubicBezTo>
                <a:cubicBezTo>
                  <a:pt x="91" y="83"/>
                  <a:pt x="94" y="76"/>
                  <a:pt x="101" y="76"/>
                </a:cubicBezTo>
                <a:cubicBezTo>
                  <a:pt x="106" y="76"/>
                  <a:pt x="111" y="80"/>
                  <a:pt x="111" y="86"/>
                </a:cubicBezTo>
                <a:cubicBezTo>
                  <a:pt x="111" y="92"/>
                  <a:pt x="103" y="99"/>
                  <a:pt x="91" y="108"/>
                </a:cubicBezTo>
                <a:close/>
                <a:moveTo>
                  <a:pt x="107" y="27"/>
                </a:moveTo>
                <a:cubicBezTo>
                  <a:pt x="97" y="27"/>
                  <a:pt x="87" y="31"/>
                  <a:pt x="79" y="37"/>
                </a:cubicBezTo>
                <a:cubicBezTo>
                  <a:pt x="79" y="23"/>
                  <a:pt x="79" y="23"/>
                  <a:pt x="79" y="23"/>
                </a:cubicBezTo>
                <a:cubicBezTo>
                  <a:pt x="79" y="15"/>
                  <a:pt x="85" y="9"/>
                  <a:pt x="93" y="9"/>
                </a:cubicBezTo>
                <a:cubicBezTo>
                  <a:pt x="96" y="9"/>
                  <a:pt x="98" y="7"/>
                  <a:pt x="98" y="4"/>
                </a:cubicBezTo>
                <a:cubicBezTo>
                  <a:pt x="98" y="2"/>
                  <a:pt x="96" y="0"/>
                  <a:pt x="93" y="0"/>
                </a:cubicBezTo>
                <a:cubicBezTo>
                  <a:pt x="80" y="0"/>
                  <a:pt x="70" y="10"/>
                  <a:pt x="70" y="23"/>
                </a:cubicBezTo>
                <a:cubicBezTo>
                  <a:pt x="70" y="37"/>
                  <a:pt x="70" y="37"/>
                  <a:pt x="70" y="37"/>
                </a:cubicBezTo>
                <a:cubicBezTo>
                  <a:pt x="62" y="31"/>
                  <a:pt x="53" y="27"/>
                  <a:pt x="43" y="27"/>
                </a:cubicBezTo>
                <a:cubicBezTo>
                  <a:pt x="19" y="27"/>
                  <a:pt x="0" y="46"/>
                  <a:pt x="0" y="70"/>
                </a:cubicBezTo>
                <a:cubicBezTo>
                  <a:pt x="0" y="76"/>
                  <a:pt x="2" y="82"/>
                  <a:pt x="5" y="89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6" y="154"/>
                  <a:pt x="46" y="160"/>
                  <a:pt x="56" y="160"/>
                </a:cubicBezTo>
                <a:cubicBezTo>
                  <a:pt x="64" y="160"/>
                  <a:pt x="70" y="157"/>
                  <a:pt x="75" y="153"/>
                </a:cubicBezTo>
                <a:cubicBezTo>
                  <a:pt x="79" y="157"/>
                  <a:pt x="86" y="160"/>
                  <a:pt x="93" y="160"/>
                </a:cubicBezTo>
                <a:cubicBezTo>
                  <a:pt x="103" y="160"/>
                  <a:pt x="113" y="153"/>
                  <a:pt x="118" y="144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7" y="82"/>
                  <a:pt x="149" y="76"/>
                  <a:pt x="149" y="70"/>
                </a:cubicBezTo>
                <a:cubicBezTo>
                  <a:pt x="149" y="47"/>
                  <a:pt x="130" y="27"/>
                  <a:pt x="107" y="27"/>
                </a:cubicBezTo>
                <a:close/>
                <a:moveTo>
                  <a:pt x="137" y="85"/>
                </a:moveTo>
                <a:cubicBezTo>
                  <a:pt x="110" y="140"/>
                  <a:pt x="110" y="140"/>
                  <a:pt x="110" y="140"/>
                </a:cubicBezTo>
                <a:cubicBezTo>
                  <a:pt x="107" y="147"/>
                  <a:pt x="100" y="151"/>
                  <a:pt x="94" y="151"/>
                </a:cubicBezTo>
                <a:cubicBezTo>
                  <a:pt x="88" y="151"/>
                  <a:pt x="83" y="148"/>
                  <a:pt x="79" y="143"/>
                </a:cubicBezTo>
                <a:cubicBezTo>
                  <a:pt x="78" y="142"/>
                  <a:pt x="77" y="142"/>
                  <a:pt x="75" y="142"/>
                </a:cubicBezTo>
                <a:cubicBezTo>
                  <a:pt x="74" y="142"/>
                  <a:pt x="73" y="142"/>
                  <a:pt x="72" y="143"/>
                </a:cubicBezTo>
                <a:cubicBezTo>
                  <a:pt x="68" y="148"/>
                  <a:pt x="62" y="151"/>
                  <a:pt x="57" y="151"/>
                </a:cubicBezTo>
                <a:cubicBezTo>
                  <a:pt x="50" y="151"/>
                  <a:pt x="44" y="146"/>
                  <a:pt x="40" y="140"/>
                </a:cubicBezTo>
                <a:cubicBezTo>
                  <a:pt x="14" y="85"/>
                  <a:pt x="14" y="85"/>
                  <a:pt x="14" y="85"/>
                </a:cubicBezTo>
                <a:cubicBezTo>
                  <a:pt x="12" y="80"/>
                  <a:pt x="11" y="75"/>
                  <a:pt x="11" y="70"/>
                </a:cubicBezTo>
                <a:cubicBezTo>
                  <a:pt x="11" y="51"/>
                  <a:pt x="25" y="36"/>
                  <a:pt x="43" y="36"/>
                </a:cubicBezTo>
                <a:cubicBezTo>
                  <a:pt x="55" y="36"/>
                  <a:pt x="65" y="42"/>
                  <a:pt x="71" y="52"/>
                </a:cubicBezTo>
                <a:cubicBezTo>
                  <a:pt x="72" y="54"/>
                  <a:pt x="73" y="55"/>
                  <a:pt x="75" y="55"/>
                </a:cubicBezTo>
                <a:cubicBezTo>
                  <a:pt x="77" y="55"/>
                  <a:pt x="79" y="54"/>
                  <a:pt x="79" y="52"/>
                </a:cubicBezTo>
                <a:cubicBezTo>
                  <a:pt x="85" y="42"/>
                  <a:pt x="96" y="36"/>
                  <a:pt x="107" y="36"/>
                </a:cubicBezTo>
                <a:cubicBezTo>
                  <a:pt x="125" y="36"/>
                  <a:pt x="140" y="51"/>
                  <a:pt x="140" y="70"/>
                </a:cubicBezTo>
                <a:cubicBezTo>
                  <a:pt x="140" y="76"/>
                  <a:pt x="139" y="80"/>
                  <a:pt x="137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7">
            <a:extLst>
              <a:ext uri="{FF2B5EF4-FFF2-40B4-BE49-F238E27FC236}">
                <a16:creationId xmlns:a16="http://schemas.microsoft.com/office/drawing/2014/main" id="{30CE8EE6-3AEF-4AF6-A762-882D11867345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1371600"/>
            <a:ext cx="260350" cy="254000"/>
          </a:xfrm>
          <a:custGeom>
            <a:avLst/>
            <a:gdLst>
              <a:gd name="T0" fmla="*/ 148 w 164"/>
              <a:gd name="T1" fmla="*/ 12 h 160"/>
              <a:gd name="T2" fmla="*/ 80 w 164"/>
              <a:gd name="T3" fmla="*/ 20 h 160"/>
              <a:gd name="T4" fmla="*/ 13 w 164"/>
              <a:gd name="T5" fmla="*/ 12 h 160"/>
              <a:gd name="T6" fmla="*/ 21 w 164"/>
              <a:gd name="T7" fmla="*/ 80 h 160"/>
              <a:gd name="T8" fmla="*/ 12 w 164"/>
              <a:gd name="T9" fmla="*/ 147 h 160"/>
              <a:gd name="T10" fmla="*/ 80 w 164"/>
              <a:gd name="T11" fmla="*/ 139 h 160"/>
              <a:gd name="T12" fmla="*/ 147 w 164"/>
              <a:gd name="T13" fmla="*/ 147 h 160"/>
              <a:gd name="T14" fmla="*/ 140 w 164"/>
              <a:gd name="T15" fmla="*/ 80 h 160"/>
              <a:gd name="T16" fmla="*/ 141 w 164"/>
              <a:gd name="T17" fmla="*/ 19 h 160"/>
              <a:gd name="T18" fmla="*/ 100 w 164"/>
              <a:gd name="T19" fmla="*/ 40 h 160"/>
              <a:gd name="T20" fmla="*/ 128 w 164"/>
              <a:gd name="T21" fmla="*/ 32 h 160"/>
              <a:gd name="T22" fmla="*/ 134 w 164"/>
              <a:gd name="T23" fmla="*/ 26 h 160"/>
              <a:gd name="T24" fmla="*/ 94 w 164"/>
              <a:gd name="T25" fmla="*/ 34 h 160"/>
              <a:gd name="T26" fmla="*/ 65 w 164"/>
              <a:gd name="T27" fmla="*/ 141 h 160"/>
              <a:gd name="T28" fmla="*/ 20 w 164"/>
              <a:gd name="T29" fmla="*/ 94 h 160"/>
              <a:gd name="T30" fmla="*/ 52 w 164"/>
              <a:gd name="T31" fmla="*/ 127 h 160"/>
              <a:gd name="T32" fmla="*/ 30 w 164"/>
              <a:gd name="T33" fmla="*/ 126 h 160"/>
              <a:gd name="T34" fmla="*/ 43 w 164"/>
              <a:gd name="T35" fmla="*/ 141 h 160"/>
              <a:gd name="T36" fmla="*/ 74 w 164"/>
              <a:gd name="T37" fmla="*/ 132 h 160"/>
              <a:gd name="T38" fmla="*/ 118 w 164"/>
              <a:gd name="T39" fmla="*/ 151 h 160"/>
              <a:gd name="T40" fmla="*/ 70 w 164"/>
              <a:gd name="T41" fmla="*/ 117 h 160"/>
              <a:gd name="T42" fmla="*/ 19 w 164"/>
              <a:gd name="T43" fmla="*/ 19 h 160"/>
              <a:gd name="T44" fmla="*/ 141 w 164"/>
              <a:gd name="T45" fmla="*/ 94 h 160"/>
              <a:gd name="T46" fmla="*/ 77 w 164"/>
              <a:gd name="T47" fmla="*/ 49 h 160"/>
              <a:gd name="T48" fmla="*/ 54 w 164"/>
              <a:gd name="T49" fmla="*/ 86 h 160"/>
              <a:gd name="T50" fmla="*/ 94 w 164"/>
              <a:gd name="T51" fmla="*/ 105 h 160"/>
              <a:gd name="T52" fmla="*/ 87 w 164"/>
              <a:gd name="T53" fmla="*/ 53 h 160"/>
              <a:gd name="T54" fmla="*/ 84 w 164"/>
              <a:gd name="T55" fmla="*/ 101 h 160"/>
              <a:gd name="T56" fmla="*/ 61 w 164"/>
              <a:gd name="T57" fmla="*/ 74 h 160"/>
              <a:gd name="T58" fmla="*/ 81 w 164"/>
              <a:gd name="T59" fmla="*/ 60 h 160"/>
              <a:gd name="T60" fmla="*/ 118 w 164"/>
              <a:gd name="T61" fmla="*/ 133 h 160"/>
              <a:gd name="T62" fmla="*/ 123 w 164"/>
              <a:gd name="T63" fmla="*/ 138 h 160"/>
              <a:gd name="T64" fmla="*/ 138 w 164"/>
              <a:gd name="T65" fmla="*/ 123 h 160"/>
              <a:gd name="T66" fmla="*/ 133 w 164"/>
              <a:gd name="T67" fmla="*/ 118 h 160"/>
              <a:gd name="T68" fmla="*/ 125 w 164"/>
              <a:gd name="T69" fmla="*/ 109 h 160"/>
              <a:gd name="T70" fmla="*/ 121 w 164"/>
              <a:gd name="T71" fmla="*/ 116 h 160"/>
              <a:gd name="T72" fmla="*/ 126 w 164"/>
              <a:gd name="T73" fmla="*/ 121 h 160"/>
              <a:gd name="T74" fmla="*/ 101 w 164"/>
              <a:gd name="T75" fmla="*/ 121 h 160"/>
              <a:gd name="T76" fmla="*/ 108 w 164"/>
              <a:gd name="T77" fmla="*/ 128 h 160"/>
              <a:gd name="T78" fmla="*/ 36 w 164"/>
              <a:gd name="T79" fmla="*/ 50 h 160"/>
              <a:gd name="T80" fmla="*/ 41 w 164"/>
              <a:gd name="T81" fmla="*/ 55 h 160"/>
              <a:gd name="T82" fmla="*/ 59 w 164"/>
              <a:gd name="T83" fmla="*/ 39 h 160"/>
              <a:gd name="T84" fmla="*/ 52 w 164"/>
              <a:gd name="T85" fmla="*/ 32 h 160"/>
              <a:gd name="T86" fmla="*/ 43 w 164"/>
              <a:gd name="T87" fmla="*/ 17 h 160"/>
              <a:gd name="T88" fmla="*/ 47 w 164"/>
              <a:gd name="T89" fmla="*/ 22 h 160"/>
              <a:gd name="T90" fmla="*/ 35 w 164"/>
              <a:gd name="T91" fmla="*/ 35 h 160"/>
              <a:gd name="T92" fmla="*/ 42 w 164"/>
              <a:gd name="T93" fmla="*/ 42 h 160"/>
              <a:gd name="T94" fmla="*/ 22 w 164"/>
              <a:gd name="T95" fmla="*/ 37 h 160"/>
              <a:gd name="T96" fmla="*/ 27 w 164"/>
              <a:gd name="T97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4" h="160">
                <a:moveTo>
                  <a:pt x="140" y="80"/>
                </a:moveTo>
                <a:cubicBezTo>
                  <a:pt x="148" y="72"/>
                  <a:pt x="148" y="72"/>
                  <a:pt x="148" y="72"/>
                </a:cubicBezTo>
                <a:cubicBezTo>
                  <a:pt x="164" y="55"/>
                  <a:pt x="164" y="28"/>
                  <a:pt x="148" y="12"/>
                </a:cubicBezTo>
                <a:cubicBezTo>
                  <a:pt x="139" y="4"/>
                  <a:pt x="129" y="0"/>
                  <a:pt x="118" y="0"/>
                </a:cubicBezTo>
                <a:cubicBezTo>
                  <a:pt x="107" y="0"/>
                  <a:pt x="96" y="4"/>
                  <a:pt x="88" y="12"/>
                </a:cubicBezTo>
                <a:cubicBezTo>
                  <a:pt x="80" y="20"/>
                  <a:pt x="80" y="20"/>
                  <a:pt x="80" y="20"/>
                </a:cubicBezTo>
                <a:cubicBezTo>
                  <a:pt x="72" y="12"/>
                  <a:pt x="72" y="12"/>
                  <a:pt x="72" y="12"/>
                </a:cubicBezTo>
                <a:cubicBezTo>
                  <a:pt x="64" y="4"/>
                  <a:pt x="54" y="0"/>
                  <a:pt x="43" y="0"/>
                </a:cubicBezTo>
                <a:cubicBezTo>
                  <a:pt x="32" y="0"/>
                  <a:pt x="21" y="4"/>
                  <a:pt x="13" y="12"/>
                </a:cubicBezTo>
                <a:cubicBezTo>
                  <a:pt x="5" y="20"/>
                  <a:pt x="1" y="31"/>
                  <a:pt x="1" y="42"/>
                </a:cubicBezTo>
                <a:cubicBezTo>
                  <a:pt x="1" y="53"/>
                  <a:pt x="5" y="64"/>
                  <a:pt x="13" y="72"/>
                </a:cubicBezTo>
                <a:cubicBezTo>
                  <a:pt x="21" y="80"/>
                  <a:pt x="21" y="80"/>
                  <a:pt x="21" y="80"/>
                </a:cubicBezTo>
                <a:cubicBezTo>
                  <a:pt x="13" y="88"/>
                  <a:pt x="13" y="88"/>
                  <a:pt x="13" y="88"/>
                </a:cubicBezTo>
                <a:cubicBezTo>
                  <a:pt x="5" y="96"/>
                  <a:pt x="1" y="106"/>
                  <a:pt x="0" y="117"/>
                </a:cubicBezTo>
                <a:cubicBezTo>
                  <a:pt x="0" y="129"/>
                  <a:pt x="4" y="139"/>
                  <a:pt x="12" y="147"/>
                </a:cubicBezTo>
                <a:cubicBezTo>
                  <a:pt x="20" y="155"/>
                  <a:pt x="32" y="160"/>
                  <a:pt x="42" y="160"/>
                </a:cubicBezTo>
                <a:cubicBezTo>
                  <a:pt x="53" y="160"/>
                  <a:pt x="64" y="155"/>
                  <a:pt x="72" y="147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96" y="155"/>
                  <a:pt x="106" y="160"/>
                  <a:pt x="117" y="160"/>
                </a:cubicBezTo>
                <a:cubicBezTo>
                  <a:pt x="129" y="160"/>
                  <a:pt x="139" y="155"/>
                  <a:pt x="147" y="147"/>
                </a:cubicBezTo>
                <a:cubicBezTo>
                  <a:pt x="155" y="139"/>
                  <a:pt x="160" y="129"/>
                  <a:pt x="160" y="117"/>
                </a:cubicBezTo>
                <a:cubicBezTo>
                  <a:pt x="160" y="106"/>
                  <a:pt x="156" y="96"/>
                  <a:pt x="148" y="88"/>
                </a:cubicBezTo>
                <a:lnTo>
                  <a:pt x="140" y="80"/>
                </a:lnTo>
                <a:close/>
                <a:moveTo>
                  <a:pt x="94" y="19"/>
                </a:moveTo>
                <a:cubicBezTo>
                  <a:pt x="101" y="13"/>
                  <a:pt x="109" y="9"/>
                  <a:pt x="118" y="9"/>
                </a:cubicBezTo>
                <a:cubicBezTo>
                  <a:pt x="126" y="9"/>
                  <a:pt x="134" y="13"/>
                  <a:pt x="141" y="19"/>
                </a:cubicBezTo>
                <a:cubicBezTo>
                  <a:pt x="154" y="32"/>
                  <a:pt x="154" y="53"/>
                  <a:pt x="141" y="65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1" y="30"/>
                  <a:pt x="114" y="28"/>
                  <a:pt x="118" y="28"/>
                </a:cubicBezTo>
                <a:cubicBezTo>
                  <a:pt x="122" y="28"/>
                  <a:pt x="126" y="30"/>
                  <a:pt x="128" y="32"/>
                </a:cubicBezTo>
                <a:cubicBezTo>
                  <a:pt x="129" y="33"/>
                  <a:pt x="130" y="34"/>
                  <a:pt x="131" y="34"/>
                </a:cubicBezTo>
                <a:cubicBezTo>
                  <a:pt x="132" y="34"/>
                  <a:pt x="134" y="33"/>
                  <a:pt x="134" y="32"/>
                </a:cubicBezTo>
                <a:cubicBezTo>
                  <a:pt x="136" y="31"/>
                  <a:pt x="136" y="28"/>
                  <a:pt x="134" y="26"/>
                </a:cubicBezTo>
                <a:cubicBezTo>
                  <a:pt x="130" y="22"/>
                  <a:pt x="124" y="19"/>
                  <a:pt x="118" y="19"/>
                </a:cubicBezTo>
                <a:cubicBezTo>
                  <a:pt x="111" y="19"/>
                  <a:pt x="106" y="22"/>
                  <a:pt x="102" y="26"/>
                </a:cubicBezTo>
                <a:cubicBezTo>
                  <a:pt x="94" y="34"/>
                  <a:pt x="94" y="34"/>
                  <a:pt x="94" y="34"/>
                </a:cubicBezTo>
                <a:cubicBezTo>
                  <a:pt x="87" y="28"/>
                  <a:pt x="87" y="28"/>
                  <a:pt x="87" y="28"/>
                </a:cubicBezTo>
                <a:lnTo>
                  <a:pt x="94" y="19"/>
                </a:lnTo>
                <a:close/>
                <a:moveTo>
                  <a:pt x="65" y="141"/>
                </a:moveTo>
                <a:cubicBezTo>
                  <a:pt x="59" y="147"/>
                  <a:pt x="50" y="151"/>
                  <a:pt x="42" y="151"/>
                </a:cubicBezTo>
                <a:cubicBezTo>
                  <a:pt x="34" y="151"/>
                  <a:pt x="26" y="147"/>
                  <a:pt x="19" y="141"/>
                </a:cubicBezTo>
                <a:cubicBezTo>
                  <a:pt x="6" y="128"/>
                  <a:pt x="6" y="107"/>
                  <a:pt x="20" y="94"/>
                </a:cubicBezTo>
                <a:cubicBezTo>
                  <a:pt x="28" y="86"/>
                  <a:pt x="28" y="86"/>
                  <a:pt x="28" y="86"/>
                </a:cubicBezTo>
                <a:cubicBezTo>
                  <a:pt x="60" y="119"/>
                  <a:pt x="60" y="119"/>
                  <a:pt x="60" y="119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0" y="130"/>
                  <a:pt x="46" y="131"/>
                  <a:pt x="43" y="131"/>
                </a:cubicBezTo>
                <a:cubicBezTo>
                  <a:pt x="39" y="131"/>
                  <a:pt x="36" y="130"/>
                  <a:pt x="33" y="127"/>
                </a:cubicBezTo>
                <a:cubicBezTo>
                  <a:pt x="32" y="126"/>
                  <a:pt x="31" y="126"/>
                  <a:pt x="30" y="126"/>
                </a:cubicBezTo>
                <a:cubicBezTo>
                  <a:pt x="28" y="126"/>
                  <a:pt x="27" y="126"/>
                  <a:pt x="26" y="127"/>
                </a:cubicBezTo>
                <a:cubicBezTo>
                  <a:pt x="25" y="129"/>
                  <a:pt x="25" y="132"/>
                  <a:pt x="26" y="133"/>
                </a:cubicBezTo>
                <a:cubicBezTo>
                  <a:pt x="32" y="138"/>
                  <a:pt x="37" y="141"/>
                  <a:pt x="43" y="141"/>
                </a:cubicBezTo>
                <a:cubicBezTo>
                  <a:pt x="49" y="141"/>
                  <a:pt x="55" y="138"/>
                  <a:pt x="60" y="133"/>
                </a:cubicBezTo>
                <a:cubicBezTo>
                  <a:pt x="67" y="126"/>
                  <a:pt x="67" y="126"/>
                  <a:pt x="67" y="126"/>
                </a:cubicBezTo>
                <a:cubicBezTo>
                  <a:pt x="74" y="132"/>
                  <a:pt x="74" y="132"/>
                  <a:pt x="74" y="132"/>
                </a:cubicBezTo>
                <a:lnTo>
                  <a:pt x="65" y="141"/>
                </a:lnTo>
                <a:close/>
                <a:moveTo>
                  <a:pt x="141" y="141"/>
                </a:moveTo>
                <a:cubicBezTo>
                  <a:pt x="134" y="147"/>
                  <a:pt x="126" y="151"/>
                  <a:pt x="118" y="151"/>
                </a:cubicBezTo>
                <a:cubicBezTo>
                  <a:pt x="109" y="151"/>
                  <a:pt x="101" y="147"/>
                  <a:pt x="94" y="141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30" y="77"/>
                  <a:pt x="30" y="77"/>
                  <a:pt x="30" y="77"/>
                </a:cubicBezTo>
                <a:cubicBezTo>
                  <a:pt x="19" y="65"/>
                  <a:pt x="19" y="65"/>
                  <a:pt x="19" y="65"/>
                </a:cubicBezTo>
                <a:cubicBezTo>
                  <a:pt x="6" y="53"/>
                  <a:pt x="6" y="32"/>
                  <a:pt x="19" y="19"/>
                </a:cubicBezTo>
                <a:cubicBezTo>
                  <a:pt x="26" y="13"/>
                  <a:pt x="34" y="9"/>
                  <a:pt x="43" y="9"/>
                </a:cubicBezTo>
                <a:cubicBezTo>
                  <a:pt x="51" y="9"/>
                  <a:pt x="60" y="13"/>
                  <a:pt x="66" y="19"/>
                </a:cubicBezTo>
                <a:cubicBezTo>
                  <a:pt x="141" y="94"/>
                  <a:pt x="141" y="94"/>
                  <a:pt x="141" y="94"/>
                </a:cubicBezTo>
                <a:cubicBezTo>
                  <a:pt x="154" y="107"/>
                  <a:pt x="154" y="128"/>
                  <a:pt x="141" y="141"/>
                </a:cubicBezTo>
                <a:close/>
                <a:moveTo>
                  <a:pt x="87" y="53"/>
                </a:moveTo>
                <a:cubicBezTo>
                  <a:pt x="84" y="50"/>
                  <a:pt x="80" y="49"/>
                  <a:pt x="77" y="49"/>
                </a:cubicBezTo>
                <a:cubicBezTo>
                  <a:pt x="73" y="49"/>
                  <a:pt x="70" y="50"/>
                  <a:pt x="67" y="53"/>
                </a:cubicBezTo>
                <a:cubicBezTo>
                  <a:pt x="54" y="66"/>
                  <a:pt x="54" y="66"/>
                  <a:pt x="54" y="66"/>
                </a:cubicBezTo>
                <a:cubicBezTo>
                  <a:pt x="49" y="72"/>
                  <a:pt x="49" y="81"/>
                  <a:pt x="54" y="86"/>
                </a:cubicBezTo>
                <a:cubicBezTo>
                  <a:pt x="73" y="105"/>
                  <a:pt x="73" y="105"/>
                  <a:pt x="73" y="105"/>
                </a:cubicBezTo>
                <a:cubicBezTo>
                  <a:pt x="76" y="108"/>
                  <a:pt x="80" y="110"/>
                  <a:pt x="84" y="110"/>
                </a:cubicBezTo>
                <a:cubicBezTo>
                  <a:pt x="87" y="110"/>
                  <a:pt x="91" y="108"/>
                  <a:pt x="94" y="105"/>
                </a:cubicBezTo>
                <a:cubicBezTo>
                  <a:pt x="107" y="92"/>
                  <a:pt x="107" y="92"/>
                  <a:pt x="107" y="92"/>
                </a:cubicBezTo>
                <a:cubicBezTo>
                  <a:pt x="113" y="87"/>
                  <a:pt x="113" y="78"/>
                  <a:pt x="107" y="73"/>
                </a:cubicBezTo>
                <a:lnTo>
                  <a:pt x="87" y="53"/>
                </a:lnTo>
                <a:close/>
                <a:moveTo>
                  <a:pt x="100" y="87"/>
                </a:moveTo>
                <a:cubicBezTo>
                  <a:pt x="87" y="100"/>
                  <a:pt x="87" y="100"/>
                  <a:pt x="87" y="100"/>
                </a:cubicBezTo>
                <a:cubicBezTo>
                  <a:pt x="86" y="101"/>
                  <a:pt x="85" y="101"/>
                  <a:pt x="84" y="101"/>
                </a:cubicBezTo>
                <a:cubicBezTo>
                  <a:pt x="82" y="101"/>
                  <a:pt x="81" y="101"/>
                  <a:pt x="81" y="100"/>
                </a:cubicBezTo>
                <a:cubicBezTo>
                  <a:pt x="61" y="80"/>
                  <a:pt x="61" y="80"/>
                  <a:pt x="61" y="80"/>
                </a:cubicBezTo>
                <a:cubicBezTo>
                  <a:pt x="59" y="79"/>
                  <a:pt x="59" y="75"/>
                  <a:pt x="61" y="74"/>
                </a:cubicBezTo>
                <a:cubicBezTo>
                  <a:pt x="74" y="60"/>
                  <a:pt x="74" y="60"/>
                  <a:pt x="74" y="60"/>
                </a:cubicBezTo>
                <a:cubicBezTo>
                  <a:pt x="75" y="59"/>
                  <a:pt x="76" y="59"/>
                  <a:pt x="77" y="59"/>
                </a:cubicBezTo>
                <a:cubicBezTo>
                  <a:pt x="78" y="59"/>
                  <a:pt x="80" y="59"/>
                  <a:pt x="81" y="6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2" y="82"/>
                  <a:pt x="102" y="85"/>
                  <a:pt x="100" y="87"/>
                </a:cubicBezTo>
                <a:close/>
                <a:moveTo>
                  <a:pt x="118" y="133"/>
                </a:moveTo>
                <a:cubicBezTo>
                  <a:pt x="115" y="133"/>
                  <a:pt x="113" y="135"/>
                  <a:pt x="113" y="138"/>
                </a:cubicBezTo>
                <a:cubicBezTo>
                  <a:pt x="113" y="140"/>
                  <a:pt x="115" y="142"/>
                  <a:pt x="118" y="142"/>
                </a:cubicBezTo>
                <a:cubicBezTo>
                  <a:pt x="120" y="142"/>
                  <a:pt x="123" y="140"/>
                  <a:pt x="123" y="138"/>
                </a:cubicBezTo>
                <a:cubicBezTo>
                  <a:pt x="123" y="135"/>
                  <a:pt x="120" y="133"/>
                  <a:pt x="118" y="133"/>
                </a:cubicBezTo>
                <a:close/>
                <a:moveTo>
                  <a:pt x="133" y="118"/>
                </a:moveTo>
                <a:cubicBezTo>
                  <a:pt x="133" y="120"/>
                  <a:pt x="135" y="123"/>
                  <a:pt x="138" y="123"/>
                </a:cubicBezTo>
                <a:cubicBezTo>
                  <a:pt x="141" y="123"/>
                  <a:pt x="143" y="120"/>
                  <a:pt x="143" y="118"/>
                </a:cubicBezTo>
                <a:cubicBezTo>
                  <a:pt x="143" y="115"/>
                  <a:pt x="141" y="113"/>
                  <a:pt x="138" y="113"/>
                </a:cubicBezTo>
                <a:cubicBezTo>
                  <a:pt x="135" y="113"/>
                  <a:pt x="133" y="115"/>
                  <a:pt x="133" y="118"/>
                </a:cubicBezTo>
                <a:close/>
                <a:moveTo>
                  <a:pt x="125" y="100"/>
                </a:moveTo>
                <a:cubicBezTo>
                  <a:pt x="122" y="100"/>
                  <a:pt x="120" y="102"/>
                  <a:pt x="120" y="104"/>
                </a:cubicBezTo>
                <a:cubicBezTo>
                  <a:pt x="120" y="107"/>
                  <a:pt x="122" y="109"/>
                  <a:pt x="125" y="109"/>
                </a:cubicBezTo>
                <a:cubicBezTo>
                  <a:pt x="127" y="109"/>
                  <a:pt x="129" y="107"/>
                  <a:pt x="129" y="104"/>
                </a:cubicBezTo>
                <a:cubicBezTo>
                  <a:pt x="129" y="102"/>
                  <a:pt x="127" y="100"/>
                  <a:pt x="125" y="100"/>
                </a:cubicBezTo>
                <a:close/>
                <a:moveTo>
                  <a:pt x="121" y="116"/>
                </a:moveTo>
                <a:cubicBezTo>
                  <a:pt x="119" y="116"/>
                  <a:pt x="117" y="119"/>
                  <a:pt x="117" y="121"/>
                </a:cubicBezTo>
                <a:cubicBezTo>
                  <a:pt x="117" y="124"/>
                  <a:pt x="119" y="126"/>
                  <a:pt x="121" y="126"/>
                </a:cubicBezTo>
                <a:cubicBezTo>
                  <a:pt x="124" y="126"/>
                  <a:pt x="126" y="124"/>
                  <a:pt x="126" y="121"/>
                </a:cubicBezTo>
                <a:cubicBezTo>
                  <a:pt x="126" y="119"/>
                  <a:pt x="124" y="116"/>
                  <a:pt x="121" y="116"/>
                </a:cubicBezTo>
                <a:close/>
                <a:moveTo>
                  <a:pt x="105" y="120"/>
                </a:moveTo>
                <a:cubicBezTo>
                  <a:pt x="104" y="120"/>
                  <a:pt x="102" y="120"/>
                  <a:pt x="101" y="121"/>
                </a:cubicBezTo>
                <a:cubicBezTo>
                  <a:pt x="100" y="123"/>
                  <a:pt x="100" y="126"/>
                  <a:pt x="101" y="128"/>
                </a:cubicBezTo>
                <a:cubicBezTo>
                  <a:pt x="102" y="129"/>
                  <a:pt x="104" y="129"/>
                  <a:pt x="105" y="129"/>
                </a:cubicBezTo>
                <a:cubicBezTo>
                  <a:pt x="106" y="129"/>
                  <a:pt x="107" y="129"/>
                  <a:pt x="108" y="128"/>
                </a:cubicBezTo>
                <a:cubicBezTo>
                  <a:pt x="110" y="126"/>
                  <a:pt x="110" y="123"/>
                  <a:pt x="108" y="121"/>
                </a:cubicBezTo>
                <a:cubicBezTo>
                  <a:pt x="107" y="120"/>
                  <a:pt x="106" y="120"/>
                  <a:pt x="105" y="120"/>
                </a:cubicBezTo>
                <a:close/>
                <a:moveTo>
                  <a:pt x="36" y="50"/>
                </a:moveTo>
                <a:cubicBezTo>
                  <a:pt x="33" y="50"/>
                  <a:pt x="31" y="52"/>
                  <a:pt x="31" y="55"/>
                </a:cubicBezTo>
                <a:cubicBezTo>
                  <a:pt x="31" y="58"/>
                  <a:pt x="33" y="60"/>
                  <a:pt x="36" y="60"/>
                </a:cubicBezTo>
                <a:cubicBezTo>
                  <a:pt x="39" y="60"/>
                  <a:pt x="41" y="58"/>
                  <a:pt x="41" y="55"/>
                </a:cubicBezTo>
                <a:cubicBezTo>
                  <a:pt x="41" y="52"/>
                  <a:pt x="39" y="50"/>
                  <a:pt x="36" y="50"/>
                </a:cubicBezTo>
                <a:close/>
                <a:moveTo>
                  <a:pt x="55" y="40"/>
                </a:moveTo>
                <a:cubicBezTo>
                  <a:pt x="57" y="40"/>
                  <a:pt x="58" y="40"/>
                  <a:pt x="59" y="39"/>
                </a:cubicBezTo>
                <a:cubicBezTo>
                  <a:pt x="61" y="37"/>
                  <a:pt x="61" y="34"/>
                  <a:pt x="59" y="32"/>
                </a:cubicBezTo>
                <a:cubicBezTo>
                  <a:pt x="58" y="31"/>
                  <a:pt x="57" y="31"/>
                  <a:pt x="56" y="31"/>
                </a:cubicBezTo>
                <a:cubicBezTo>
                  <a:pt x="55" y="31"/>
                  <a:pt x="53" y="31"/>
                  <a:pt x="52" y="32"/>
                </a:cubicBezTo>
                <a:cubicBezTo>
                  <a:pt x="51" y="34"/>
                  <a:pt x="51" y="37"/>
                  <a:pt x="52" y="39"/>
                </a:cubicBezTo>
                <a:cubicBezTo>
                  <a:pt x="53" y="40"/>
                  <a:pt x="54" y="40"/>
                  <a:pt x="55" y="40"/>
                </a:cubicBezTo>
                <a:close/>
                <a:moveTo>
                  <a:pt x="43" y="17"/>
                </a:moveTo>
                <a:cubicBezTo>
                  <a:pt x="40" y="17"/>
                  <a:pt x="38" y="20"/>
                  <a:pt x="38" y="22"/>
                </a:cubicBezTo>
                <a:cubicBezTo>
                  <a:pt x="38" y="25"/>
                  <a:pt x="40" y="27"/>
                  <a:pt x="43" y="27"/>
                </a:cubicBezTo>
                <a:cubicBezTo>
                  <a:pt x="45" y="27"/>
                  <a:pt x="47" y="25"/>
                  <a:pt x="47" y="22"/>
                </a:cubicBezTo>
                <a:cubicBezTo>
                  <a:pt x="47" y="20"/>
                  <a:pt x="45" y="17"/>
                  <a:pt x="43" y="17"/>
                </a:cubicBezTo>
                <a:close/>
                <a:moveTo>
                  <a:pt x="39" y="34"/>
                </a:moveTo>
                <a:cubicBezTo>
                  <a:pt x="38" y="34"/>
                  <a:pt x="36" y="35"/>
                  <a:pt x="35" y="35"/>
                </a:cubicBezTo>
                <a:cubicBezTo>
                  <a:pt x="34" y="37"/>
                  <a:pt x="34" y="40"/>
                  <a:pt x="35" y="42"/>
                </a:cubicBezTo>
                <a:cubicBezTo>
                  <a:pt x="36" y="43"/>
                  <a:pt x="37" y="43"/>
                  <a:pt x="39" y="43"/>
                </a:cubicBezTo>
                <a:cubicBezTo>
                  <a:pt x="40" y="43"/>
                  <a:pt x="41" y="43"/>
                  <a:pt x="42" y="42"/>
                </a:cubicBezTo>
                <a:cubicBezTo>
                  <a:pt x="43" y="40"/>
                  <a:pt x="43" y="37"/>
                  <a:pt x="42" y="35"/>
                </a:cubicBezTo>
                <a:cubicBezTo>
                  <a:pt x="41" y="35"/>
                  <a:pt x="40" y="34"/>
                  <a:pt x="39" y="34"/>
                </a:cubicBezTo>
                <a:close/>
                <a:moveTo>
                  <a:pt x="22" y="37"/>
                </a:moveTo>
                <a:cubicBezTo>
                  <a:pt x="20" y="37"/>
                  <a:pt x="18" y="39"/>
                  <a:pt x="18" y="42"/>
                </a:cubicBezTo>
                <a:cubicBezTo>
                  <a:pt x="18" y="44"/>
                  <a:pt x="20" y="47"/>
                  <a:pt x="22" y="47"/>
                </a:cubicBezTo>
                <a:cubicBezTo>
                  <a:pt x="25" y="47"/>
                  <a:pt x="27" y="44"/>
                  <a:pt x="27" y="42"/>
                </a:cubicBezTo>
                <a:cubicBezTo>
                  <a:pt x="27" y="39"/>
                  <a:pt x="25" y="37"/>
                  <a:pt x="22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386C8646-04D4-40EA-9BEB-431876EFE699}"/>
              </a:ext>
            </a:extLst>
          </p:cNvPr>
          <p:cNvSpPr>
            <a:spLocks noEditPoints="1"/>
          </p:cNvSpPr>
          <p:nvPr/>
        </p:nvSpPr>
        <p:spPr bwMode="auto">
          <a:xfrm>
            <a:off x="6267451" y="1371600"/>
            <a:ext cx="207963" cy="254000"/>
          </a:xfrm>
          <a:custGeom>
            <a:avLst/>
            <a:gdLst>
              <a:gd name="T0" fmla="*/ 103 w 131"/>
              <a:gd name="T1" fmla="*/ 19 h 160"/>
              <a:gd name="T2" fmla="*/ 93 w 131"/>
              <a:gd name="T3" fmla="*/ 9 h 160"/>
              <a:gd name="T4" fmla="*/ 107 w 131"/>
              <a:gd name="T5" fmla="*/ 28 h 160"/>
              <a:gd name="T6" fmla="*/ 112 w 131"/>
              <a:gd name="T7" fmla="*/ 75 h 160"/>
              <a:gd name="T8" fmla="*/ 94 w 131"/>
              <a:gd name="T9" fmla="*/ 70 h 160"/>
              <a:gd name="T10" fmla="*/ 84 w 131"/>
              <a:gd name="T11" fmla="*/ 32 h 160"/>
              <a:gd name="T12" fmla="*/ 107 w 131"/>
              <a:gd name="T13" fmla="*/ 28 h 160"/>
              <a:gd name="T14" fmla="*/ 84 w 131"/>
              <a:gd name="T15" fmla="*/ 71 h 160"/>
              <a:gd name="T16" fmla="*/ 74 w 131"/>
              <a:gd name="T17" fmla="*/ 71 h 160"/>
              <a:gd name="T18" fmla="*/ 112 w 131"/>
              <a:gd name="T19" fmla="*/ 84 h 160"/>
              <a:gd name="T20" fmla="*/ 107 w 131"/>
              <a:gd name="T21" fmla="*/ 94 h 160"/>
              <a:gd name="T22" fmla="*/ 84 w 131"/>
              <a:gd name="T23" fmla="*/ 89 h 160"/>
              <a:gd name="T24" fmla="*/ 112 w 131"/>
              <a:gd name="T25" fmla="*/ 84 h 160"/>
              <a:gd name="T26" fmla="*/ 103 w 131"/>
              <a:gd name="T27" fmla="*/ 113 h 160"/>
              <a:gd name="T28" fmla="*/ 93 w 131"/>
              <a:gd name="T29" fmla="*/ 104 h 160"/>
              <a:gd name="T30" fmla="*/ 74 w 131"/>
              <a:gd name="T31" fmla="*/ 47 h 160"/>
              <a:gd name="T32" fmla="*/ 66 w 131"/>
              <a:gd name="T33" fmla="*/ 67 h 160"/>
              <a:gd name="T34" fmla="*/ 46 w 131"/>
              <a:gd name="T35" fmla="*/ 136 h 160"/>
              <a:gd name="T36" fmla="*/ 76 w 131"/>
              <a:gd name="T37" fmla="*/ 141 h 160"/>
              <a:gd name="T38" fmla="*/ 27 w 131"/>
              <a:gd name="T39" fmla="*/ 151 h 160"/>
              <a:gd name="T40" fmla="*/ 27 w 131"/>
              <a:gd name="T41" fmla="*/ 98 h 160"/>
              <a:gd name="T42" fmla="*/ 80 w 131"/>
              <a:gd name="T43" fmla="*/ 0 h 160"/>
              <a:gd name="T44" fmla="*/ 80 w 131"/>
              <a:gd name="T45" fmla="*/ 9 h 160"/>
              <a:gd name="T46" fmla="*/ 85 w 131"/>
              <a:gd name="T47" fmla="*/ 19 h 160"/>
              <a:gd name="T48" fmla="*/ 75 w 131"/>
              <a:gd name="T49" fmla="*/ 38 h 160"/>
              <a:gd name="T50" fmla="*/ 19 w 131"/>
              <a:gd name="T51" fmla="*/ 150 h 160"/>
              <a:gd name="T52" fmla="*/ 0 w 131"/>
              <a:gd name="T53" fmla="*/ 155 h 160"/>
              <a:gd name="T54" fmla="*/ 108 w 131"/>
              <a:gd name="T55" fmla="*/ 160 h 160"/>
              <a:gd name="T56" fmla="*/ 108 w 131"/>
              <a:gd name="T57" fmla="*/ 150 h 160"/>
              <a:gd name="T58" fmla="*/ 87 w 131"/>
              <a:gd name="T59" fmla="*/ 141 h 160"/>
              <a:gd name="T60" fmla="*/ 131 w 131"/>
              <a:gd name="T61" fmla="*/ 136 h 160"/>
              <a:gd name="T62" fmla="*/ 56 w 131"/>
              <a:gd name="T63" fmla="*/ 132 h 160"/>
              <a:gd name="T64" fmla="*/ 66 w 131"/>
              <a:gd name="T65" fmla="*/ 76 h 160"/>
              <a:gd name="T66" fmla="*/ 74 w 131"/>
              <a:gd name="T67" fmla="*/ 90 h 160"/>
              <a:gd name="T68" fmla="*/ 84 w 131"/>
              <a:gd name="T69" fmla="*/ 118 h 160"/>
              <a:gd name="T70" fmla="*/ 108 w 131"/>
              <a:gd name="T71" fmla="*/ 123 h 160"/>
              <a:gd name="T72" fmla="*/ 112 w 131"/>
              <a:gd name="T73" fmla="*/ 103 h 160"/>
              <a:gd name="T74" fmla="*/ 122 w 131"/>
              <a:gd name="T75" fmla="*/ 32 h 160"/>
              <a:gd name="T76" fmla="*/ 112 w 131"/>
              <a:gd name="T77" fmla="*/ 9 h 160"/>
              <a:gd name="T78" fmla="*/ 122 w 131"/>
              <a:gd name="T79" fmla="*/ 4 h 160"/>
              <a:gd name="T80" fmla="*/ 80 w 131"/>
              <a:gd name="T8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1" h="160">
                <a:moveTo>
                  <a:pt x="103" y="9"/>
                </a:moveTo>
                <a:cubicBezTo>
                  <a:pt x="103" y="19"/>
                  <a:pt x="103" y="19"/>
                  <a:pt x="10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9"/>
                  <a:pt x="93" y="9"/>
                  <a:pt x="93" y="9"/>
                </a:cubicBezTo>
                <a:cubicBezTo>
                  <a:pt x="103" y="9"/>
                  <a:pt x="103" y="9"/>
                  <a:pt x="103" y="9"/>
                </a:cubicBezTo>
                <a:close/>
                <a:moveTo>
                  <a:pt x="107" y="28"/>
                </a:moveTo>
                <a:cubicBezTo>
                  <a:pt x="110" y="28"/>
                  <a:pt x="112" y="30"/>
                  <a:pt x="112" y="32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93" y="75"/>
                  <a:pt x="93" y="75"/>
                  <a:pt x="93" y="75"/>
                </a:cubicBezTo>
                <a:cubicBezTo>
                  <a:pt x="93" y="74"/>
                  <a:pt x="94" y="72"/>
                  <a:pt x="94" y="70"/>
                </a:cubicBezTo>
                <a:cubicBezTo>
                  <a:pt x="94" y="64"/>
                  <a:pt x="90" y="59"/>
                  <a:pt x="84" y="57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30"/>
                  <a:pt x="86" y="28"/>
                  <a:pt x="89" y="28"/>
                </a:cubicBezTo>
                <a:lnTo>
                  <a:pt x="107" y="28"/>
                </a:lnTo>
                <a:close/>
                <a:moveTo>
                  <a:pt x="79" y="66"/>
                </a:moveTo>
                <a:cubicBezTo>
                  <a:pt x="82" y="66"/>
                  <a:pt x="84" y="68"/>
                  <a:pt x="84" y="71"/>
                </a:cubicBezTo>
                <a:cubicBezTo>
                  <a:pt x="84" y="74"/>
                  <a:pt x="82" y="76"/>
                  <a:pt x="79" y="76"/>
                </a:cubicBezTo>
                <a:cubicBezTo>
                  <a:pt x="77" y="76"/>
                  <a:pt x="74" y="74"/>
                  <a:pt x="74" y="71"/>
                </a:cubicBezTo>
                <a:cubicBezTo>
                  <a:pt x="75" y="68"/>
                  <a:pt x="77" y="66"/>
                  <a:pt x="79" y="66"/>
                </a:cubicBezTo>
                <a:close/>
                <a:moveTo>
                  <a:pt x="112" y="84"/>
                </a:moveTo>
                <a:cubicBezTo>
                  <a:pt x="112" y="89"/>
                  <a:pt x="112" y="89"/>
                  <a:pt x="112" y="89"/>
                </a:cubicBezTo>
                <a:cubicBezTo>
                  <a:pt x="112" y="92"/>
                  <a:pt x="110" y="94"/>
                  <a:pt x="107" y="94"/>
                </a:cubicBezTo>
                <a:cubicBezTo>
                  <a:pt x="89" y="94"/>
                  <a:pt x="89" y="94"/>
                  <a:pt x="89" y="94"/>
                </a:cubicBezTo>
                <a:cubicBezTo>
                  <a:pt x="86" y="94"/>
                  <a:pt x="84" y="92"/>
                  <a:pt x="84" y="89"/>
                </a:cubicBezTo>
                <a:cubicBezTo>
                  <a:pt x="84" y="84"/>
                  <a:pt x="84" y="84"/>
                  <a:pt x="84" y="84"/>
                </a:cubicBezTo>
                <a:cubicBezTo>
                  <a:pt x="112" y="84"/>
                  <a:pt x="112" y="84"/>
                  <a:pt x="112" y="84"/>
                </a:cubicBezTo>
                <a:close/>
                <a:moveTo>
                  <a:pt x="103" y="104"/>
                </a:moveTo>
                <a:cubicBezTo>
                  <a:pt x="103" y="113"/>
                  <a:pt x="103" y="113"/>
                  <a:pt x="103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103" y="104"/>
                  <a:pt x="103" y="104"/>
                  <a:pt x="103" y="104"/>
                </a:cubicBezTo>
                <a:close/>
                <a:moveTo>
                  <a:pt x="74" y="47"/>
                </a:moveTo>
                <a:cubicBezTo>
                  <a:pt x="74" y="58"/>
                  <a:pt x="74" y="58"/>
                  <a:pt x="74" y="58"/>
                </a:cubicBezTo>
                <a:cubicBezTo>
                  <a:pt x="70" y="59"/>
                  <a:pt x="67" y="62"/>
                  <a:pt x="66" y="67"/>
                </a:cubicBezTo>
                <a:cubicBezTo>
                  <a:pt x="55" y="69"/>
                  <a:pt x="46" y="78"/>
                  <a:pt x="46" y="90"/>
                </a:cubicBezTo>
                <a:cubicBezTo>
                  <a:pt x="46" y="136"/>
                  <a:pt x="46" y="136"/>
                  <a:pt x="46" y="136"/>
                </a:cubicBezTo>
                <a:cubicBezTo>
                  <a:pt x="46" y="139"/>
                  <a:pt x="48" y="141"/>
                  <a:pt x="51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81" y="151"/>
                  <a:pt x="81" y="151"/>
                  <a:pt x="81" y="151"/>
                </a:cubicBezTo>
                <a:cubicBezTo>
                  <a:pt x="27" y="151"/>
                  <a:pt x="27" y="151"/>
                  <a:pt x="27" y="151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27" y="98"/>
                  <a:pt x="27" y="98"/>
                  <a:pt x="27" y="98"/>
                </a:cubicBezTo>
                <a:cubicBezTo>
                  <a:pt x="27" y="72"/>
                  <a:pt x="48" y="49"/>
                  <a:pt x="74" y="47"/>
                </a:cubicBezTo>
                <a:close/>
                <a:moveTo>
                  <a:pt x="80" y="0"/>
                </a:moveTo>
                <a:cubicBezTo>
                  <a:pt x="77" y="0"/>
                  <a:pt x="75" y="2"/>
                  <a:pt x="75" y="4"/>
                </a:cubicBezTo>
                <a:cubicBezTo>
                  <a:pt x="75" y="7"/>
                  <a:pt x="77" y="9"/>
                  <a:pt x="80" y="9"/>
                </a:cubicBezTo>
                <a:cubicBezTo>
                  <a:pt x="85" y="9"/>
                  <a:pt x="85" y="9"/>
                  <a:pt x="85" y="9"/>
                </a:cubicBezTo>
                <a:cubicBezTo>
                  <a:pt x="85" y="19"/>
                  <a:pt x="85" y="19"/>
                  <a:pt x="85" y="19"/>
                </a:cubicBezTo>
                <a:cubicBezTo>
                  <a:pt x="79" y="21"/>
                  <a:pt x="75" y="26"/>
                  <a:pt x="75" y="32"/>
                </a:cubicBezTo>
                <a:cubicBezTo>
                  <a:pt x="75" y="38"/>
                  <a:pt x="75" y="38"/>
                  <a:pt x="75" y="38"/>
                </a:cubicBezTo>
                <a:cubicBezTo>
                  <a:pt x="44" y="41"/>
                  <a:pt x="19" y="67"/>
                  <a:pt x="19" y="98"/>
                </a:cubicBezTo>
                <a:cubicBezTo>
                  <a:pt x="19" y="150"/>
                  <a:pt x="19" y="150"/>
                  <a:pt x="19" y="150"/>
                </a:cubicBezTo>
                <a:cubicBezTo>
                  <a:pt x="4" y="150"/>
                  <a:pt x="4" y="150"/>
                  <a:pt x="4" y="150"/>
                </a:cubicBezTo>
                <a:cubicBezTo>
                  <a:pt x="2" y="150"/>
                  <a:pt x="0" y="152"/>
                  <a:pt x="0" y="155"/>
                </a:cubicBezTo>
                <a:cubicBezTo>
                  <a:pt x="0" y="158"/>
                  <a:pt x="2" y="160"/>
                  <a:pt x="4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0" y="160"/>
                  <a:pt x="112" y="158"/>
                  <a:pt x="112" y="155"/>
                </a:cubicBezTo>
                <a:cubicBezTo>
                  <a:pt x="112" y="152"/>
                  <a:pt x="110" y="150"/>
                  <a:pt x="108" y="150"/>
                </a:cubicBezTo>
                <a:cubicBezTo>
                  <a:pt x="91" y="150"/>
                  <a:pt x="91" y="150"/>
                  <a:pt x="91" y="150"/>
                </a:cubicBezTo>
                <a:cubicBezTo>
                  <a:pt x="87" y="141"/>
                  <a:pt x="87" y="141"/>
                  <a:pt x="87" y="141"/>
                </a:cubicBezTo>
                <a:cubicBezTo>
                  <a:pt x="126" y="141"/>
                  <a:pt x="126" y="141"/>
                  <a:pt x="126" y="141"/>
                </a:cubicBezTo>
                <a:cubicBezTo>
                  <a:pt x="129" y="141"/>
                  <a:pt x="131" y="138"/>
                  <a:pt x="131" y="136"/>
                </a:cubicBezTo>
                <a:cubicBezTo>
                  <a:pt x="131" y="134"/>
                  <a:pt x="129" y="132"/>
                  <a:pt x="126" y="132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83"/>
                  <a:pt x="60" y="78"/>
                  <a:pt x="66" y="76"/>
                </a:cubicBezTo>
                <a:cubicBezTo>
                  <a:pt x="68" y="80"/>
                  <a:pt x="71" y="83"/>
                  <a:pt x="74" y="84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5"/>
                  <a:pt x="78" y="101"/>
                  <a:pt x="84" y="103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21"/>
                  <a:pt x="86" y="123"/>
                  <a:pt x="89" y="123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10" y="123"/>
                  <a:pt x="112" y="121"/>
                  <a:pt x="112" y="118"/>
                </a:cubicBezTo>
                <a:cubicBezTo>
                  <a:pt x="112" y="103"/>
                  <a:pt x="112" y="103"/>
                  <a:pt x="112" y="103"/>
                </a:cubicBezTo>
                <a:cubicBezTo>
                  <a:pt x="117" y="101"/>
                  <a:pt x="122" y="96"/>
                  <a:pt x="122" y="90"/>
                </a:cubicBezTo>
                <a:cubicBezTo>
                  <a:pt x="122" y="32"/>
                  <a:pt x="122" y="32"/>
                  <a:pt x="122" y="32"/>
                </a:cubicBezTo>
                <a:cubicBezTo>
                  <a:pt x="122" y="27"/>
                  <a:pt x="118" y="21"/>
                  <a:pt x="112" y="19"/>
                </a:cubicBezTo>
                <a:cubicBezTo>
                  <a:pt x="112" y="9"/>
                  <a:pt x="112" y="9"/>
                  <a:pt x="112" y="9"/>
                </a:cubicBezTo>
                <a:cubicBezTo>
                  <a:pt x="117" y="9"/>
                  <a:pt x="117" y="9"/>
                  <a:pt x="117" y="9"/>
                </a:cubicBezTo>
                <a:cubicBezTo>
                  <a:pt x="120" y="9"/>
                  <a:pt x="122" y="7"/>
                  <a:pt x="122" y="4"/>
                </a:cubicBezTo>
                <a:cubicBezTo>
                  <a:pt x="122" y="2"/>
                  <a:pt x="120" y="0"/>
                  <a:pt x="117" y="0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BD0573C5-9C7C-4091-AEB9-38DCDF95F246}"/>
              </a:ext>
            </a:extLst>
          </p:cNvPr>
          <p:cNvSpPr>
            <a:spLocks noEditPoints="1"/>
          </p:cNvSpPr>
          <p:nvPr/>
        </p:nvSpPr>
        <p:spPr bwMode="auto">
          <a:xfrm>
            <a:off x="1335088" y="1371600"/>
            <a:ext cx="163513" cy="254000"/>
          </a:xfrm>
          <a:custGeom>
            <a:avLst/>
            <a:gdLst>
              <a:gd name="T0" fmla="*/ 97 w 103"/>
              <a:gd name="T1" fmla="*/ 85 h 160"/>
              <a:gd name="T2" fmla="*/ 74 w 103"/>
              <a:gd name="T3" fmla="*/ 59 h 160"/>
              <a:gd name="T4" fmla="*/ 84 w 103"/>
              <a:gd name="T5" fmla="*/ 13 h 160"/>
              <a:gd name="T6" fmla="*/ 33 w 103"/>
              <a:gd name="T7" fmla="*/ 0 h 160"/>
              <a:gd name="T8" fmla="*/ 29 w 103"/>
              <a:gd name="T9" fmla="*/ 27 h 160"/>
              <a:gd name="T10" fmla="*/ 26 w 103"/>
              <a:gd name="T11" fmla="*/ 64 h 160"/>
              <a:gd name="T12" fmla="*/ 3 w 103"/>
              <a:gd name="T13" fmla="*/ 90 h 160"/>
              <a:gd name="T14" fmla="*/ 0 w 103"/>
              <a:gd name="T15" fmla="*/ 108 h 160"/>
              <a:gd name="T16" fmla="*/ 52 w 103"/>
              <a:gd name="T17" fmla="*/ 160 h 160"/>
              <a:gd name="T18" fmla="*/ 89 w 103"/>
              <a:gd name="T19" fmla="*/ 144 h 160"/>
              <a:gd name="T20" fmla="*/ 102 w 103"/>
              <a:gd name="T21" fmla="*/ 103 h 160"/>
              <a:gd name="T22" fmla="*/ 32 w 103"/>
              <a:gd name="T23" fmla="*/ 9 h 160"/>
              <a:gd name="T24" fmla="*/ 74 w 103"/>
              <a:gd name="T25" fmla="*/ 13 h 160"/>
              <a:gd name="T26" fmla="*/ 32 w 103"/>
              <a:gd name="T27" fmla="*/ 18 h 160"/>
              <a:gd name="T28" fmla="*/ 30 w 103"/>
              <a:gd name="T29" fmla="*/ 71 h 160"/>
              <a:gd name="T30" fmla="*/ 36 w 103"/>
              <a:gd name="T31" fmla="*/ 28 h 160"/>
              <a:gd name="T32" fmla="*/ 65 w 103"/>
              <a:gd name="T33" fmla="*/ 59 h 160"/>
              <a:gd name="T34" fmla="*/ 92 w 103"/>
              <a:gd name="T35" fmla="*/ 101 h 160"/>
              <a:gd name="T36" fmla="*/ 54 w 103"/>
              <a:gd name="T37" fmla="*/ 95 h 160"/>
              <a:gd name="T38" fmla="*/ 22 w 103"/>
              <a:gd name="T39" fmla="*/ 85 h 160"/>
              <a:gd name="T40" fmla="*/ 30 w 103"/>
              <a:gd name="T41" fmla="*/ 71 h 160"/>
              <a:gd name="T42" fmla="*/ 60 w 103"/>
              <a:gd name="T43" fmla="*/ 149 h 160"/>
              <a:gd name="T44" fmla="*/ 24 w 103"/>
              <a:gd name="T45" fmla="*/ 141 h 160"/>
              <a:gd name="T46" fmla="*/ 10 w 103"/>
              <a:gd name="T47" fmla="*/ 95 h 160"/>
              <a:gd name="T48" fmla="*/ 48 w 103"/>
              <a:gd name="T49" fmla="*/ 102 h 160"/>
              <a:gd name="T50" fmla="*/ 79 w 103"/>
              <a:gd name="T51" fmla="*/ 112 h 160"/>
              <a:gd name="T52" fmla="*/ 92 w 103"/>
              <a:gd name="T53" fmla="*/ 115 h 160"/>
              <a:gd name="T54" fmla="*/ 36 w 103"/>
              <a:gd name="T55" fmla="*/ 117 h 160"/>
              <a:gd name="T56" fmla="*/ 46 w 103"/>
              <a:gd name="T57" fmla="*/ 117 h 160"/>
              <a:gd name="T58" fmla="*/ 70 w 103"/>
              <a:gd name="T59" fmla="*/ 122 h 160"/>
              <a:gd name="T60" fmla="*/ 70 w 103"/>
              <a:gd name="T61" fmla="*/ 132 h 160"/>
              <a:gd name="T62" fmla="*/ 70 w 103"/>
              <a:gd name="T63" fmla="*/ 122 h 160"/>
              <a:gd name="T64" fmla="*/ 36 w 103"/>
              <a:gd name="T65" fmla="*/ 136 h 160"/>
              <a:gd name="T66" fmla="*/ 46 w 103"/>
              <a:gd name="T67" fmla="*/ 136 h 160"/>
              <a:gd name="T68" fmla="*/ 23 w 103"/>
              <a:gd name="T69" fmla="*/ 103 h 160"/>
              <a:gd name="T70" fmla="*/ 23 w 103"/>
              <a:gd name="T71" fmla="*/ 113 h 160"/>
              <a:gd name="T72" fmla="*/ 23 w 103"/>
              <a:gd name="T73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3" h="160">
                <a:moveTo>
                  <a:pt x="102" y="103"/>
                </a:moveTo>
                <a:cubicBezTo>
                  <a:pt x="101" y="97"/>
                  <a:pt x="100" y="91"/>
                  <a:pt x="97" y="85"/>
                </a:cubicBezTo>
                <a:cubicBezTo>
                  <a:pt x="92" y="75"/>
                  <a:pt x="85" y="68"/>
                  <a:pt x="76" y="63"/>
                </a:cubicBezTo>
                <a:cubicBezTo>
                  <a:pt x="75" y="62"/>
                  <a:pt x="74" y="61"/>
                  <a:pt x="74" y="59"/>
                </a:cubicBezTo>
                <a:cubicBezTo>
                  <a:pt x="74" y="27"/>
                  <a:pt x="74" y="27"/>
                  <a:pt x="74" y="27"/>
                </a:cubicBezTo>
                <a:cubicBezTo>
                  <a:pt x="80" y="24"/>
                  <a:pt x="84" y="20"/>
                  <a:pt x="84" y="13"/>
                </a:cubicBezTo>
                <a:cubicBezTo>
                  <a:pt x="84" y="5"/>
                  <a:pt x="77" y="0"/>
                  <a:pt x="70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5" y="0"/>
                  <a:pt x="19" y="6"/>
                  <a:pt x="19" y="13"/>
                </a:cubicBezTo>
                <a:cubicBezTo>
                  <a:pt x="19" y="19"/>
                  <a:pt x="23" y="24"/>
                  <a:pt x="29" y="27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1"/>
                  <a:pt x="27" y="62"/>
                  <a:pt x="26" y="64"/>
                </a:cubicBezTo>
                <a:cubicBezTo>
                  <a:pt x="18" y="68"/>
                  <a:pt x="12" y="74"/>
                  <a:pt x="7" y="82"/>
                </a:cubicBezTo>
                <a:cubicBezTo>
                  <a:pt x="6" y="85"/>
                  <a:pt x="4" y="88"/>
                  <a:pt x="3" y="90"/>
                </a:cubicBezTo>
                <a:cubicBezTo>
                  <a:pt x="3" y="91"/>
                  <a:pt x="3" y="91"/>
                  <a:pt x="3" y="91"/>
                </a:cubicBezTo>
                <a:cubicBezTo>
                  <a:pt x="1" y="96"/>
                  <a:pt x="0" y="102"/>
                  <a:pt x="0" y="108"/>
                </a:cubicBezTo>
                <a:cubicBezTo>
                  <a:pt x="0" y="124"/>
                  <a:pt x="7" y="138"/>
                  <a:pt x="19" y="148"/>
                </a:cubicBezTo>
                <a:cubicBezTo>
                  <a:pt x="29" y="155"/>
                  <a:pt x="40" y="160"/>
                  <a:pt x="52" y="160"/>
                </a:cubicBezTo>
                <a:cubicBezTo>
                  <a:pt x="55" y="160"/>
                  <a:pt x="59" y="159"/>
                  <a:pt x="63" y="158"/>
                </a:cubicBezTo>
                <a:cubicBezTo>
                  <a:pt x="73" y="156"/>
                  <a:pt x="82" y="152"/>
                  <a:pt x="89" y="144"/>
                </a:cubicBezTo>
                <a:cubicBezTo>
                  <a:pt x="96" y="137"/>
                  <a:pt x="101" y="128"/>
                  <a:pt x="103" y="118"/>
                </a:cubicBezTo>
                <a:cubicBezTo>
                  <a:pt x="102" y="112"/>
                  <a:pt x="102" y="107"/>
                  <a:pt x="102" y="103"/>
                </a:cubicBezTo>
                <a:close/>
                <a:moveTo>
                  <a:pt x="27" y="13"/>
                </a:moveTo>
                <a:cubicBezTo>
                  <a:pt x="27" y="11"/>
                  <a:pt x="30" y="9"/>
                  <a:pt x="32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72" y="9"/>
                  <a:pt x="74" y="11"/>
                  <a:pt x="74" y="13"/>
                </a:cubicBezTo>
                <a:cubicBezTo>
                  <a:pt x="74" y="16"/>
                  <a:pt x="72" y="18"/>
                  <a:pt x="69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0" y="18"/>
                  <a:pt x="27" y="16"/>
                  <a:pt x="27" y="13"/>
                </a:cubicBezTo>
                <a:close/>
                <a:moveTo>
                  <a:pt x="30" y="71"/>
                </a:moveTo>
                <a:cubicBezTo>
                  <a:pt x="34" y="69"/>
                  <a:pt x="36" y="64"/>
                  <a:pt x="36" y="60"/>
                </a:cubicBezTo>
                <a:cubicBezTo>
                  <a:pt x="36" y="28"/>
                  <a:pt x="36" y="28"/>
                  <a:pt x="3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59"/>
                  <a:pt x="65" y="59"/>
                  <a:pt x="65" y="59"/>
                </a:cubicBezTo>
                <a:cubicBezTo>
                  <a:pt x="65" y="64"/>
                  <a:pt x="67" y="69"/>
                  <a:pt x="72" y="71"/>
                </a:cubicBezTo>
                <a:cubicBezTo>
                  <a:pt x="83" y="78"/>
                  <a:pt x="90" y="88"/>
                  <a:pt x="92" y="101"/>
                </a:cubicBezTo>
                <a:cubicBezTo>
                  <a:pt x="88" y="103"/>
                  <a:pt x="83" y="104"/>
                  <a:pt x="79" y="104"/>
                </a:cubicBezTo>
                <a:cubicBezTo>
                  <a:pt x="70" y="104"/>
                  <a:pt x="62" y="101"/>
                  <a:pt x="54" y="95"/>
                </a:cubicBezTo>
                <a:cubicBezTo>
                  <a:pt x="46" y="89"/>
                  <a:pt x="38" y="86"/>
                  <a:pt x="29" y="85"/>
                </a:cubicBezTo>
                <a:cubicBezTo>
                  <a:pt x="27" y="85"/>
                  <a:pt x="25" y="85"/>
                  <a:pt x="22" y="85"/>
                </a:cubicBezTo>
                <a:cubicBezTo>
                  <a:pt x="20" y="85"/>
                  <a:pt x="18" y="85"/>
                  <a:pt x="16" y="85"/>
                </a:cubicBezTo>
                <a:cubicBezTo>
                  <a:pt x="19" y="79"/>
                  <a:pt x="24" y="75"/>
                  <a:pt x="30" y="71"/>
                </a:cubicBezTo>
                <a:close/>
                <a:moveTo>
                  <a:pt x="92" y="115"/>
                </a:moveTo>
                <a:cubicBezTo>
                  <a:pt x="89" y="132"/>
                  <a:pt x="76" y="146"/>
                  <a:pt x="60" y="149"/>
                </a:cubicBezTo>
                <a:cubicBezTo>
                  <a:pt x="57" y="150"/>
                  <a:pt x="54" y="150"/>
                  <a:pt x="51" y="150"/>
                </a:cubicBezTo>
                <a:cubicBezTo>
                  <a:pt x="41" y="150"/>
                  <a:pt x="32" y="147"/>
                  <a:pt x="24" y="141"/>
                </a:cubicBezTo>
                <a:cubicBezTo>
                  <a:pt x="14" y="132"/>
                  <a:pt x="9" y="120"/>
                  <a:pt x="9" y="107"/>
                </a:cubicBezTo>
                <a:cubicBezTo>
                  <a:pt x="9" y="103"/>
                  <a:pt x="10" y="100"/>
                  <a:pt x="10" y="95"/>
                </a:cubicBezTo>
                <a:cubicBezTo>
                  <a:pt x="15" y="94"/>
                  <a:pt x="19" y="93"/>
                  <a:pt x="23" y="93"/>
                </a:cubicBezTo>
                <a:cubicBezTo>
                  <a:pt x="31" y="93"/>
                  <a:pt x="40" y="96"/>
                  <a:pt x="48" y="102"/>
                </a:cubicBezTo>
                <a:cubicBezTo>
                  <a:pt x="56" y="107"/>
                  <a:pt x="65" y="110"/>
                  <a:pt x="73" y="111"/>
                </a:cubicBezTo>
                <a:cubicBezTo>
                  <a:pt x="75" y="111"/>
                  <a:pt x="77" y="112"/>
                  <a:pt x="79" y="112"/>
                </a:cubicBezTo>
                <a:cubicBezTo>
                  <a:pt x="84" y="112"/>
                  <a:pt x="88" y="111"/>
                  <a:pt x="93" y="109"/>
                </a:cubicBezTo>
                <a:cubicBezTo>
                  <a:pt x="93" y="111"/>
                  <a:pt x="92" y="113"/>
                  <a:pt x="92" y="115"/>
                </a:cubicBezTo>
                <a:close/>
                <a:moveTo>
                  <a:pt x="41" y="112"/>
                </a:moveTo>
                <a:cubicBezTo>
                  <a:pt x="38" y="112"/>
                  <a:pt x="36" y="114"/>
                  <a:pt x="36" y="117"/>
                </a:cubicBezTo>
                <a:cubicBezTo>
                  <a:pt x="36" y="120"/>
                  <a:pt x="38" y="122"/>
                  <a:pt x="41" y="122"/>
                </a:cubicBezTo>
                <a:cubicBezTo>
                  <a:pt x="44" y="122"/>
                  <a:pt x="46" y="120"/>
                  <a:pt x="46" y="117"/>
                </a:cubicBezTo>
                <a:cubicBezTo>
                  <a:pt x="46" y="114"/>
                  <a:pt x="44" y="112"/>
                  <a:pt x="41" y="112"/>
                </a:cubicBezTo>
                <a:close/>
                <a:moveTo>
                  <a:pt x="70" y="122"/>
                </a:moveTo>
                <a:cubicBezTo>
                  <a:pt x="67" y="122"/>
                  <a:pt x="65" y="124"/>
                  <a:pt x="65" y="126"/>
                </a:cubicBezTo>
                <a:cubicBezTo>
                  <a:pt x="65" y="129"/>
                  <a:pt x="67" y="132"/>
                  <a:pt x="70" y="132"/>
                </a:cubicBezTo>
                <a:cubicBezTo>
                  <a:pt x="72" y="132"/>
                  <a:pt x="74" y="129"/>
                  <a:pt x="74" y="126"/>
                </a:cubicBezTo>
                <a:cubicBezTo>
                  <a:pt x="74" y="124"/>
                  <a:pt x="72" y="122"/>
                  <a:pt x="70" y="122"/>
                </a:cubicBezTo>
                <a:close/>
                <a:moveTo>
                  <a:pt x="41" y="132"/>
                </a:moveTo>
                <a:cubicBezTo>
                  <a:pt x="38" y="132"/>
                  <a:pt x="36" y="134"/>
                  <a:pt x="36" y="136"/>
                </a:cubicBezTo>
                <a:cubicBezTo>
                  <a:pt x="36" y="139"/>
                  <a:pt x="38" y="141"/>
                  <a:pt x="41" y="141"/>
                </a:cubicBezTo>
                <a:cubicBezTo>
                  <a:pt x="44" y="141"/>
                  <a:pt x="46" y="139"/>
                  <a:pt x="46" y="136"/>
                </a:cubicBezTo>
                <a:cubicBezTo>
                  <a:pt x="46" y="134"/>
                  <a:pt x="44" y="132"/>
                  <a:pt x="41" y="132"/>
                </a:cubicBezTo>
                <a:close/>
                <a:moveTo>
                  <a:pt x="23" y="103"/>
                </a:moveTo>
                <a:cubicBezTo>
                  <a:pt x="20" y="103"/>
                  <a:pt x="18" y="105"/>
                  <a:pt x="18" y="108"/>
                </a:cubicBezTo>
                <a:cubicBezTo>
                  <a:pt x="18" y="111"/>
                  <a:pt x="20" y="113"/>
                  <a:pt x="23" y="113"/>
                </a:cubicBezTo>
                <a:cubicBezTo>
                  <a:pt x="25" y="113"/>
                  <a:pt x="27" y="111"/>
                  <a:pt x="27" y="108"/>
                </a:cubicBezTo>
                <a:cubicBezTo>
                  <a:pt x="27" y="105"/>
                  <a:pt x="25" y="103"/>
                  <a:pt x="23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BD7C1C54-AFD8-4D23-9886-8EC03A4FEA99}"/>
              </a:ext>
            </a:extLst>
          </p:cNvPr>
          <p:cNvSpPr>
            <a:spLocks noEditPoints="1"/>
          </p:cNvSpPr>
          <p:nvPr/>
        </p:nvSpPr>
        <p:spPr bwMode="auto">
          <a:xfrm>
            <a:off x="4064001" y="1371600"/>
            <a:ext cx="209550" cy="254000"/>
          </a:xfrm>
          <a:custGeom>
            <a:avLst/>
            <a:gdLst>
              <a:gd name="T0" fmla="*/ 128 w 132"/>
              <a:gd name="T1" fmla="*/ 19 h 160"/>
              <a:gd name="T2" fmla="*/ 108 w 132"/>
              <a:gd name="T3" fmla="*/ 0 h 160"/>
              <a:gd name="T4" fmla="*/ 0 w 132"/>
              <a:gd name="T5" fmla="*/ 13 h 160"/>
              <a:gd name="T6" fmla="*/ 18 w 132"/>
              <a:gd name="T7" fmla="*/ 160 h 160"/>
              <a:gd name="T8" fmla="*/ 132 w 132"/>
              <a:gd name="T9" fmla="*/ 155 h 160"/>
              <a:gd name="T10" fmla="*/ 14 w 132"/>
              <a:gd name="T11" fmla="*/ 9 h 160"/>
              <a:gd name="T12" fmla="*/ 111 w 132"/>
              <a:gd name="T13" fmla="*/ 19 h 160"/>
              <a:gd name="T14" fmla="*/ 9 w 132"/>
              <a:gd name="T15" fmla="*/ 14 h 160"/>
              <a:gd name="T16" fmla="*/ 18 w 132"/>
              <a:gd name="T17" fmla="*/ 151 h 160"/>
              <a:gd name="T18" fmla="*/ 9 w 132"/>
              <a:gd name="T19" fmla="*/ 27 h 160"/>
              <a:gd name="T20" fmla="*/ 18 w 132"/>
              <a:gd name="T21" fmla="*/ 28 h 160"/>
              <a:gd name="T22" fmla="*/ 122 w 132"/>
              <a:gd name="T23" fmla="*/ 151 h 160"/>
              <a:gd name="T24" fmla="*/ 28 w 132"/>
              <a:gd name="T25" fmla="*/ 28 h 160"/>
              <a:gd name="T26" fmla="*/ 122 w 132"/>
              <a:gd name="T27" fmla="*/ 151 h 160"/>
              <a:gd name="T28" fmla="*/ 65 w 132"/>
              <a:gd name="T29" fmla="*/ 94 h 160"/>
              <a:gd name="T30" fmla="*/ 70 w 132"/>
              <a:gd name="T31" fmla="*/ 112 h 160"/>
              <a:gd name="T32" fmla="*/ 94 w 132"/>
              <a:gd name="T33" fmla="*/ 107 h 160"/>
              <a:gd name="T34" fmla="*/ 107 w 132"/>
              <a:gd name="T35" fmla="*/ 94 h 160"/>
              <a:gd name="T36" fmla="*/ 112 w 132"/>
              <a:gd name="T37" fmla="*/ 70 h 160"/>
              <a:gd name="T38" fmla="*/ 94 w 132"/>
              <a:gd name="T39" fmla="*/ 65 h 160"/>
              <a:gd name="T40" fmla="*/ 89 w 132"/>
              <a:gd name="T41" fmla="*/ 47 h 160"/>
              <a:gd name="T42" fmla="*/ 65 w 132"/>
              <a:gd name="T43" fmla="*/ 51 h 160"/>
              <a:gd name="T44" fmla="*/ 52 w 132"/>
              <a:gd name="T45" fmla="*/ 65 h 160"/>
              <a:gd name="T46" fmla="*/ 47 w 132"/>
              <a:gd name="T47" fmla="*/ 89 h 160"/>
              <a:gd name="T48" fmla="*/ 56 w 132"/>
              <a:gd name="T49" fmla="*/ 75 h 160"/>
              <a:gd name="T50" fmla="*/ 75 w 132"/>
              <a:gd name="T51" fmla="*/ 70 h 160"/>
              <a:gd name="T52" fmla="*/ 84 w 132"/>
              <a:gd name="T53" fmla="*/ 56 h 160"/>
              <a:gd name="T54" fmla="*/ 89 w 132"/>
              <a:gd name="T55" fmla="*/ 75 h 160"/>
              <a:gd name="T56" fmla="*/ 103 w 132"/>
              <a:gd name="T57" fmla="*/ 85 h 160"/>
              <a:gd name="T58" fmla="*/ 84 w 132"/>
              <a:gd name="T59" fmla="*/ 89 h 160"/>
              <a:gd name="T60" fmla="*/ 75 w 132"/>
              <a:gd name="T61" fmla="*/ 103 h 160"/>
              <a:gd name="T62" fmla="*/ 69 w 132"/>
              <a:gd name="T63" fmla="*/ 85 h 160"/>
              <a:gd name="T64" fmla="*/ 56 w 132"/>
              <a:gd name="T65" fmla="*/ 75 h 160"/>
              <a:gd name="T66" fmla="*/ 107 w 132"/>
              <a:gd name="T67" fmla="*/ 141 h 160"/>
              <a:gd name="T68" fmla="*/ 107 w 132"/>
              <a:gd name="T69" fmla="*/ 132 h 160"/>
              <a:gd name="T70" fmla="*/ 46 w 132"/>
              <a:gd name="T71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2" h="160">
                <a:moveTo>
                  <a:pt x="131" y="23"/>
                </a:moveTo>
                <a:cubicBezTo>
                  <a:pt x="131" y="21"/>
                  <a:pt x="130" y="19"/>
                  <a:pt x="128" y="19"/>
                </a:cubicBezTo>
                <a:cubicBezTo>
                  <a:pt x="120" y="16"/>
                  <a:pt x="114" y="10"/>
                  <a:pt x="112" y="3"/>
                </a:cubicBezTo>
                <a:cubicBezTo>
                  <a:pt x="111" y="1"/>
                  <a:pt x="109" y="0"/>
                  <a:pt x="10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9" y="160"/>
                  <a:pt x="18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30" y="160"/>
                  <a:pt x="132" y="158"/>
                  <a:pt x="132" y="155"/>
                </a:cubicBezTo>
                <a:lnTo>
                  <a:pt x="131" y="23"/>
                </a:lnTo>
                <a:close/>
                <a:moveTo>
                  <a:pt x="14" y="9"/>
                </a:moveTo>
                <a:cubicBezTo>
                  <a:pt x="105" y="9"/>
                  <a:pt x="105" y="9"/>
                  <a:pt x="105" y="9"/>
                </a:cubicBezTo>
                <a:cubicBezTo>
                  <a:pt x="106" y="13"/>
                  <a:pt x="108" y="16"/>
                  <a:pt x="111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1" y="19"/>
                  <a:pt x="9" y="17"/>
                  <a:pt x="9" y="14"/>
                </a:cubicBezTo>
                <a:cubicBezTo>
                  <a:pt x="9" y="11"/>
                  <a:pt x="11" y="9"/>
                  <a:pt x="14" y="9"/>
                </a:cubicBezTo>
                <a:close/>
                <a:moveTo>
                  <a:pt x="18" y="151"/>
                </a:moveTo>
                <a:cubicBezTo>
                  <a:pt x="13" y="151"/>
                  <a:pt x="9" y="146"/>
                  <a:pt x="9" y="141"/>
                </a:cubicBezTo>
                <a:cubicBezTo>
                  <a:pt x="9" y="27"/>
                  <a:pt x="9" y="27"/>
                  <a:pt x="9" y="27"/>
                </a:cubicBezTo>
                <a:cubicBezTo>
                  <a:pt x="11" y="28"/>
                  <a:pt x="12" y="28"/>
                  <a:pt x="14" y="28"/>
                </a:cubicBezTo>
                <a:cubicBezTo>
                  <a:pt x="18" y="28"/>
                  <a:pt x="18" y="28"/>
                  <a:pt x="18" y="28"/>
                </a:cubicBezTo>
                <a:lnTo>
                  <a:pt x="18" y="151"/>
                </a:lnTo>
                <a:close/>
                <a:moveTo>
                  <a:pt x="122" y="151"/>
                </a:moveTo>
                <a:cubicBezTo>
                  <a:pt x="28" y="151"/>
                  <a:pt x="28" y="151"/>
                  <a:pt x="28" y="151"/>
                </a:cubicBezTo>
                <a:cubicBezTo>
                  <a:pt x="28" y="28"/>
                  <a:pt x="28" y="28"/>
                  <a:pt x="28" y="28"/>
                </a:cubicBezTo>
                <a:cubicBezTo>
                  <a:pt x="122" y="28"/>
                  <a:pt x="122" y="28"/>
                  <a:pt x="122" y="28"/>
                </a:cubicBezTo>
                <a:lnTo>
                  <a:pt x="122" y="151"/>
                </a:lnTo>
                <a:close/>
                <a:moveTo>
                  <a:pt x="52" y="94"/>
                </a:moveTo>
                <a:cubicBezTo>
                  <a:pt x="65" y="94"/>
                  <a:pt x="65" y="94"/>
                  <a:pt x="65" y="94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65" y="110"/>
                  <a:pt x="67" y="112"/>
                  <a:pt x="70" y="112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92" y="112"/>
                  <a:pt x="94" y="110"/>
                  <a:pt x="94" y="107"/>
                </a:cubicBezTo>
                <a:cubicBezTo>
                  <a:pt x="94" y="94"/>
                  <a:pt x="94" y="94"/>
                  <a:pt x="94" y="94"/>
                </a:cubicBezTo>
                <a:cubicBezTo>
                  <a:pt x="107" y="94"/>
                  <a:pt x="107" y="94"/>
                  <a:pt x="107" y="94"/>
                </a:cubicBezTo>
                <a:cubicBezTo>
                  <a:pt x="110" y="94"/>
                  <a:pt x="112" y="91"/>
                  <a:pt x="112" y="89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112" y="68"/>
                  <a:pt x="110" y="65"/>
                  <a:pt x="107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51"/>
                  <a:pt x="94" y="51"/>
                  <a:pt x="94" y="51"/>
                </a:cubicBezTo>
                <a:cubicBezTo>
                  <a:pt x="94" y="49"/>
                  <a:pt x="92" y="47"/>
                  <a:pt x="89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67" y="47"/>
                  <a:pt x="65" y="49"/>
                  <a:pt x="65" y="51"/>
                </a:cubicBezTo>
                <a:cubicBezTo>
                  <a:pt x="65" y="65"/>
                  <a:pt x="65" y="65"/>
                  <a:pt x="65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49" y="65"/>
                  <a:pt x="47" y="68"/>
                  <a:pt x="47" y="70"/>
                </a:cubicBezTo>
                <a:cubicBezTo>
                  <a:pt x="47" y="89"/>
                  <a:pt x="47" y="89"/>
                  <a:pt x="47" y="89"/>
                </a:cubicBezTo>
                <a:cubicBezTo>
                  <a:pt x="47" y="91"/>
                  <a:pt x="49" y="94"/>
                  <a:pt x="52" y="94"/>
                </a:cubicBezTo>
                <a:close/>
                <a:moveTo>
                  <a:pt x="56" y="75"/>
                </a:moveTo>
                <a:cubicBezTo>
                  <a:pt x="69" y="75"/>
                  <a:pt x="69" y="75"/>
                  <a:pt x="69" y="75"/>
                </a:cubicBezTo>
                <a:cubicBezTo>
                  <a:pt x="72" y="75"/>
                  <a:pt x="75" y="73"/>
                  <a:pt x="75" y="70"/>
                </a:cubicBezTo>
                <a:cubicBezTo>
                  <a:pt x="75" y="56"/>
                  <a:pt x="75" y="56"/>
                  <a:pt x="75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3"/>
                  <a:pt x="86" y="75"/>
                  <a:pt x="89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6" y="85"/>
                  <a:pt x="84" y="87"/>
                  <a:pt x="84" y="89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5" y="89"/>
                  <a:pt x="75" y="89"/>
                  <a:pt x="75" y="89"/>
                </a:cubicBezTo>
                <a:cubicBezTo>
                  <a:pt x="75" y="87"/>
                  <a:pt x="72" y="85"/>
                  <a:pt x="69" y="85"/>
                </a:cubicBezTo>
                <a:cubicBezTo>
                  <a:pt x="56" y="85"/>
                  <a:pt x="56" y="85"/>
                  <a:pt x="56" y="85"/>
                </a:cubicBezTo>
                <a:lnTo>
                  <a:pt x="56" y="75"/>
                </a:lnTo>
                <a:close/>
                <a:moveTo>
                  <a:pt x="52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10" y="141"/>
                  <a:pt x="112" y="139"/>
                  <a:pt x="112" y="136"/>
                </a:cubicBezTo>
                <a:cubicBezTo>
                  <a:pt x="112" y="134"/>
                  <a:pt x="110" y="132"/>
                  <a:pt x="107" y="13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49" y="132"/>
                  <a:pt x="46" y="134"/>
                  <a:pt x="46" y="136"/>
                </a:cubicBezTo>
                <a:cubicBezTo>
                  <a:pt x="46" y="139"/>
                  <a:pt x="49" y="141"/>
                  <a:pt x="52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1">
            <a:extLst>
              <a:ext uri="{FF2B5EF4-FFF2-40B4-BE49-F238E27FC236}">
                <a16:creationId xmlns:a16="http://schemas.microsoft.com/office/drawing/2014/main" id="{94161171-211E-4021-A213-F2CBAD32689D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1371600"/>
            <a:ext cx="252413" cy="254000"/>
          </a:xfrm>
          <a:custGeom>
            <a:avLst/>
            <a:gdLst>
              <a:gd name="T0" fmla="*/ 79 w 159"/>
              <a:gd name="T1" fmla="*/ 64 h 160"/>
              <a:gd name="T2" fmla="*/ 47 w 159"/>
              <a:gd name="T3" fmla="*/ 76 h 160"/>
              <a:gd name="T4" fmla="*/ 77 w 159"/>
              <a:gd name="T5" fmla="*/ 112 h 160"/>
              <a:gd name="T6" fmla="*/ 84 w 159"/>
              <a:gd name="T7" fmla="*/ 112 h 160"/>
              <a:gd name="T8" fmla="*/ 114 w 159"/>
              <a:gd name="T9" fmla="*/ 76 h 160"/>
              <a:gd name="T10" fmla="*/ 84 w 159"/>
              <a:gd name="T11" fmla="*/ 98 h 160"/>
              <a:gd name="T12" fmla="*/ 75 w 159"/>
              <a:gd name="T13" fmla="*/ 98 h 160"/>
              <a:gd name="T14" fmla="*/ 65 w 159"/>
              <a:gd name="T15" fmla="*/ 66 h 160"/>
              <a:gd name="T16" fmla="*/ 79 w 159"/>
              <a:gd name="T17" fmla="*/ 77 h 160"/>
              <a:gd name="T18" fmla="*/ 93 w 159"/>
              <a:gd name="T19" fmla="*/ 66 h 160"/>
              <a:gd name="T20" fmla="*/ 84 w 159"/>
              <a:gd name="T21" fmla="*/ 98 h 160"/>
              <a:gd name="T22" fmla="*/ 112 w 159"/>
              <a:gd name="T23" fmla="*/ 47 h 160"/>
              <a:gd name="T24" fmla="*/ 98 w 159"/>
              <a:gd name="T25" fmla="*/ 0 h 160"/>
              <a:gd name="T26" fmla="*/ 46 w 159"/>
              <a:gd name="T27" fmla="*/ 14 h 160"/>
              <a:gd name="T28" fmla="*/ 14 w 159"/>
              <a:gd name="T29" fmla="*/ 47 h 160"/>
              <a:gd name="T30" fmla="*/ 0 w 159"/>
              <a:gd name="T31" fmla="*/ 98 h 160"/>
              <a:gd name="T32" fmla="*/ 46 w 159"/>
              <a:gd name="T33" fmla="*/ 113 h 160"/>
              <a:gd name="T34" fmla="*/ 61 w 159"/>
              <a:gd name="T35" fmla="*/ 160 h 160"/>
              <a:gd name="T36" fmla="*/ 112 w 159"/>
              <a:gd name="T37" fmla="*/ 145 h 160"/>
              <a:gd name="T38" fmla="*/ 145 w 159"/>
              <a:gd name="T39" fmla="*/ 113 h 160"/>
              <a:gd name="T40" fmla="*/ 159 w 159"/>
              <a:gd name="T41" fmla="*/ 61 h 160"/>
              <a:gd name="T42" fmla="*/ 150 w 159"/>
              <a:gd name="T43" fmla="*/ 99 h 160"/>
              <a:gd name="T44" fmla="*/ 108 w 159"/>
              <a:gd name="T45" fmla="*/ 104 h 160"/>
              <a:gd name="T46" fmla="*/ 103 w 159"/>
              <a:gd name="T47" fmla="*/ 146 h 160"/>
              <a:gd name="T48" fmla="*/ 61 w 159"/>
              <a:gd name="T49" fmla="*/ 151 h 160"/>
              <a:gd name="T50" fmla="*/ 57 w 159"/>
              <a:gd name="T51" fmla="*/ 109 h 160"/>
              <a:gd name="T52" fmla="*/ 14 w 159"/>
              <a:gd name="T53" fmla="*/ 104 h 160"/>
              <a:gd name="T54" fmla="*/ 10 w 159"/>
              <a:gd name="T55" fmla="*/ 62 h 160"/>
              <a:gd name="T56" fmla="*/ 52 w 159"/>
              <a:gd name="T57" fmla="*/ 57 h 160"/>
              <a:gd name="T58" fmla="*/ 57 w 159"/>
              <a:gd name="T59" fmla="*/ 15 h 160"/>
              <a:gd name="T60" fmla="*/ 99 w 159"/>
              <a:gd name="T61" fmla="*/ 10 h 160"/>
              <a:gd name="T62" fmla="*/ 103 w 159"/>
              <a:gd name="T63" fmla="*/ 52 h 160"/>
              <a:gd name="T64" fmla="*/ 145 w 159"/>
              <a:gd name="T65" fmla="*/ 57 h 160"/>
              <a:gd name="T66" fmla="*/ 150 w 159"/>
              <a:gd name="T67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9" h="160">
                <a:moveTo>
                  <a:pt x="93" y="57"/>
                </a:moveTo>
                <a:cubicBezTo>
                  <a:pt x="88" y="57"/>
                  <a:pt x="82" y="59"/>
                  <a:pt x="79" y="64"/>
                </a:cubicBezTo>
                <a:cubicBezTo>
                  <a:pt x="75" y="60"/>
                  <a:pt x="71" y="57"/>
                  <a:pt x="65" y="57"/>
                </a:cubicBezTo>
                <a:cubicBezTo>
                  <a:pt x="55" y="57"/>
                  <a:pt x="47" y="66"/>
                  <a:pt x="47" y="76"/>
                </a:cubicBezTo>
                <a:cubicBezTo>
                  <a:pt x="47" y="88"/>
                  <a:pt x="56" y="95"/>
                  <a:pt x="70" y="106"/>
                </a:cubicBezTo>
                <a:cubicBezTo>
                  <a:pt x="72" y="108"/>
                  <a:pt x="75" y="110"/>
                  <a:pt x="77" y="112"/>
                </a:cubicBezTo>
                <a:cubicBezTo>
                  <a:pt x="78" y="112"/>
                  <a:pt x="79" y="113"/>
                  <a:pt x="80" y="113"/>
                </a:cubicBezTo>
                <a:cubicBezTo>
                  <a:pt x="81" y="113"/>
                  <a:pt x="82" y="112"/>
                  <a:pt x="84" y="112"/>
                </a:cubicBezTo>
                <a:cubicBezTo>
                  <a:pt x="86" y="110"/>
                  <a:pt x="88" y="107"/>
                  <a:pt x="91" y="106"/>
                </a:cubicBezTo>
                <a:cubicBezTo>
                  <a:pt x="104" y="95"/>
                  <a:pt x="114" y="88"/>
                  <a:pt x="114" y="76"/>
                </a:cubicBezTo>
                <a:cubicBezTo>
                  <a:pt x="112" y="65"/>
                  <a:pt x="104" y="57"/>
                  <a:pt x="93" y="57"/>
                </a:cubicBezTo>
                <a:close/>
                <a:moveTo>
                  <a:pt x="84" y="98"/>
                </a:moveTo>
                <a:cubicBezTo>
                  <a:pt x="82" y="99"/>
                  <a:pt x="81" y="100"/>
                  <a:pt x="79" y="102"/>
                </a:cubicBezTo>
                <a:cubicBezTo>
                  <a:pt x="78" y="100"/>
                  <a:pt x="76" y="100"/>
                  <a:pt x="75" y="98"/>
                </a:cubicBezTo>
                <a:cubicBezTo>
                  <a:pt x="63" y="89"/>
                  <a:pt x="56" y="83"/>
                  <a:pt x="56" y="76"/>
                </a:cubicBezTo>
                <a:cubicBezTo>
                  <a:pt x="56" y="70"/>
                  <a:pt x="60" y="66"/>
                  <a:pt x="65" y="66"/>
                </a:cubicBezTo>
                <a:cubicBezTo>
                  <a:pt x="72" y="66"/>
                  <a:pt x="75" y="74"/>
                  <a:pt x="75" y="74"/>
                </a:cubicBezTo>
                <a:cubicBezTo>
                  <a:pt x="75" y="76"/>
                  <a:pt x="77" y="77"/>
                  <a:pt x="79" y="77"/>
                </a:cubicBezTo>
                <a:cubicBezTo>
                  <a:pt x="81" y="77"/>
                  <a:pt x="83" y="75"/>
                  <a:pt x="84" y="74"/>
                </a:cubicBezTo>
                <a:cubicBezTo>
                  <a:pt x="84" y="74"/>
                  <a:pt x="86" y="66"/>
                  <a:pt x="93" y="66"/>
                </a:cubicBezTo>
                <a:cubicBezTo>
                  <a:pt x="98" y="66"/>
                  <a:pt x="103" y="70"/>
                  <a:pt x="103" y="76"/>
                </a:cubicBezTo>
                <a:cubicBezTo>
                  <a:pt x="103" y="83"/>
                  <a:pt x="95" y="89"/>
                  <a:pt x="84" y="98"/>
                </a:cubicBezTo>
                <a:close/>
                <a:moveTo>
                  <a:pt x="145" y="47"/>
                </a:moveTo>
                <a:cubicBezTo>
                  <a:pt x="112" y="47"/>
                  <a:pt x="112" y="47"/>
                  <a:pt x="112" y="47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12" y="6"/>
                  <a:pt x="106" y="0"/>
                  <a:pt x="98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3" y="0"/>
                  <a:pt x="46" y="6"/>
                  <a:pt x="46" y="14"/>
                </a:cubicBezTo>
                <a:cubicBezTo>
                  <a:pt x="46" y="47"/>
                  <a:pt x="46" y="47"/>
                  <a:pt x="46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6" y="47"/>
                  <a:pt x="0" y="53"/>
                  <a:pt x="0" y="61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6"/>
                  <a:pt x="6" y="113"/>
                  <a:pt x="14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53"/>
                  <a:pt x="53" y="160"/>
                  <a:pt x="61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6" y="160"/>
                  <a:pt x="112" y="153"/>
                  <a:pt x="112" y="145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53" y="113"/>
                  <a:pt x="159" y="106"/>
                  <a:pt x="159" y="98"/>
                </a:cubicBezTo>
                <a:cubicBezTo>
                  <a:pt x="159" y="61"/>
                  <a:pt x="159" y="61"/>
                  <a:pt x="159" y="61"/>
                </a:cubicBezTo>
                <a:cubicBezTo>
                  <a:pt x="159" y="53"/>
                  <a:pt x="153" y="47"/>
                  <a:pt x="145" y="47"/>
                </a:cubicBezTo>
                <a:close/>
                <a:moveTo>
                  <a:pt x="150" y="99"/>
                </a:moveTo>
                <a:cubicBezTo>
                  <a:pt x="150" y="102"/>
                  <a:pt x="148" y="104"/>
                  <a:pt x="145" y="10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5" y="104"/>
                  <a:pt x="103" y="106"/>
                  <a:pt x="103" y="109"/>
                </a:cubicBezTo>
                <a:cubicBezTo>
                  <a:pt x="103" y="146"/>
                  <a:pt x="103" y="146"/>
                  <a:pt x="103" y="146"/>
                </a:cubicBezTo>
                <a:cubicBezTo>
                  <a:pt x="103" y="149"/>
                  <a:pt x="101" y="151"/>
                  <a:pt x="99" y="151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59" y="151"/>
                  <a:pt x="57" y="149"/>
                  <a:pt x="57" y="146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7" y="106"/>
                  <a:pt x="54" y="104"/>
                  <a:pt x="52" y="104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2" y="104"/>
                  <a:pt x="10" y="102"/>
                  <a:pt x="10" y="99"/>
                </a:cubicBezTo>
                <a:cubicBezTo>
                  <a:pt x="10" y="62"/>
                  <a:pt x="10" y="62"/>
                  <a:pt x="10" y="62"/>
                </a:cubicBezTo>
                <a:cubicBezTo>
                  <a:pt x="10" y="59"/>
                  <a:pt x="12" y="57"/>
                  <a:pt x="14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4" y="57"/>
                  <a:pt x="57" y="54"/>
                  <a:pt x="57" y="52"/>
                </a:cubicBezTo>
                <a:cubicBezTo>
                  <a:pt x="57" y="15"/>
                  <a:pt x="57" y="15"/>
                  <a:pt x="57" y="15"/>
                </a:cubicBezTo>
                <a:cubicBezTo>
                  <a:pt x="57" y="12"/>
                  <a:pt x="59" y="10"/>
                  <a:pt x="61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101" y="10"/>
                  <a:pt x="103" y="12"/>
                  <a:pt x="103" y="15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4"/>
                  <a:pt x="105" y="57"/>
                  <a:pt x="108" y="57"/>
                </a:cubicBezTo>
                <a:cubicBezTo>
                  <a:pt x="145" y="57"/>
                  <a:pt x="145" y="57"/>
                  <a:pt x="145" y="57"/>
                </a:cubicBezTo>
                <a:cubicBezTo>
                  <a:pt x="148" y="57"/>
                  <a:pt x="150" y="59"/>
                  <a:pt x="150" y="62"/>
                </a:cubicBezTo>
                <a:lnTo>
                  <a:pt x="150" y="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2">
            <a:extLst>
              <a:ext uri="{FF2B5EF4-FFF2-40B4-BE49-F238E27FC236}">
                <a16:creationId xmlns:a16="http://schemas.microsoft.com/office/drawing/2014/main" id="{9FC1D6C5-CF3B-4E1C-B3F7-42873A542CB1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1376363"/>
            <a:ext cx="254000" cy="242888"/>
          </a:xfrm>
          <a:custGeom>
            <a:avLst/>
            <a:gdLst>
              <a:gd name="T0" fmla="*/ 148 w 160"/>
              <a:gd name="T1" fmla="*/ 13 h 153"/>
              <a:gd name="T2" fmla="*/ 100 w 160"/>
              <a:gd name="T3" fmla="*/ 59 h 153"/>
              <a:gd name="T4" fmla="*/ 95 w 160"/>
              <a:gd name="T5" fmla="*/ 53 h 153"/>
              <a:gd name="T6" fmla="*/ 102 w 160"/>
              <a:gd name="T7" fmla="*/ 40 h 153"/>
              <a:gd name="T8" fmla="*/ 119 w 160"/>
              <a:gd name="T9" fmla="*/ 16 h 153"/>
              <a:gd name="T10" fmla="*/ 86 w 160"/>
              <a:gd name="T11" fmla="*/ 60 h 153"/>
              <a:gd name="T12" fmla="*/ 93 w 160"/>
              <a:gd name="T13" fmla="*/ 66 h 153"/>
              <a:gd name="T14" fmla="*/ 86 w 160"/>
              <a:gd name="T15" fmla="*/ 80 h 153"/>
              <a:gd name="T16" fmla="*/ 83 w 160"/>
              <a:gd name="T17" fmla="*/ 61 h 153"/>
              <a:gd name="T18" fmla="*/ 67 w 160"/>
              <a:gd name="T19" fmla="*/ 76 h 153"/>
              <a:gd name="T20" fmla="*/ 73 w 160"/>
              <a:gd name="T21" fmla="*/ 95 h 153"/>
              <a:gd name="T22" fmla="*/ 66 w 160"/>
              <a:gd name="T23" fmla="*/ 90 h 153"/>
              <a:gd name="T24" fmla="*/ 63 w 160"/>
              <a:gd name="T25" fmla="*/ 98 h 153"/>
              <a:gd name="T26" fmla="*/ 61 w 160"/>
              <a:gd name="T27" fmla="*/ 108 h 153"/>
              <a:gd name="T28" fmla="*/ 53 w 160"/>
              <a:gd name="T29" fmla="*/ 102 h 153"/>
              <a:gd name="T30" fmla="*/ 50 w 160"/>
              <a:gd name="T31" fmla="*/ 110 h 153"/>
              <a:gd name="T32" fmla="*/ 48 w 160"/>
              <a:gd name="T33" fmla="*/ 122 h 153"/>
              <a:gd name="T34" fmla="*/ 39 w 160"/>
              <a:gd name="T35" fmla="*/ 115 h 153"/>
              <a:gd name="T36" fmla="*/ 36 w 160"/>
              <a:gd name="T37" fmla="*/ 122 h 153"/>
              <a:gd name="T38" fmla="*/ 36 w 160"/>
              <a:gd name="T39" fmla="*/ 136 h 153"/>
              <a:gd name="T40" fmla="*/ 25 w 160"/>
              <a:gd name="T41" fmla="*/ 127 h 153"/>
              <a:gd name="T42" fmla="*/ 22 w 160"/>
              <a:gd name="T43" fmla="*/ 135 h 153"/>
              <a:gd name="T44" fmla="*/ 23 w 160"/>
              <a:gd name="T45" fmla="*/ 144 h 153"/>
              <a:gd name="T46" fmla="*/ 10 w 160"/>
              <a:gd name="T47" fmla="*/ 131 h 153"/>
              <a:gd name="T48" fmla="*/ 67 w 160"/>
              <a:gd name="T49" fmla="*/ 76 h 153"/>
              <a:gd name="T50" fmla="*/ 136 w 160"/>
              <a:gd name="T51" fmla="*/ 0 h 153"/>
              <a:gd name="T52" fmla="*/ 91 w 160"/>
              <a:gd name="T53" fmla="*/ 31 h 153"/>
              <a:gd name="T54" fmla="*/ 91 w 160"/>
              <a:gd name="T55" fmla="*/ 37 h 153"/>
              <a:gd name="T56" fmla="*/ 91 w 160"/>
              <a:gd name="T57" fmla="*/ 43 h 153"/>
              <a:gd name="T58" fmla="*/ 76 w 160"/>
              <a:gd name="T59" fmla="*/ 54 h 153"/>
              <a:gd name="T60" fmla="*/ 0 w 160"/>
              <a:gd name="T61" fmla="*/ 131 h 153"/>
              <a:gd name="T62" fmla="*/ 23 w 160"/>
              <a:gd name="T63" fmla="*/ 153 h 153"/>
              <a:gd name="T64" fmla="*/ 39 w 160"/>
              <a:gd name="T65" fmla="*/ 146 h 153"/>
              <a:gd name="T66" fmla="*/ 104 w 160"/>
              <a:gd name="T67" fmla="*/ 70 h 153"/>
              <a:gd name="T68" fmla="*/ 160 w 160"/>
              <a:gd name="T69" fmla="*/ 13 h 153"/>
              <a:gd name="T70" fmla="*/ 136 w 160"/>
              <a:gd name="T71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3">
                <a:moveTo>
                  <a:pt x="136" y="9"/>
                </a:moveTo>
                <a:cubicBezTo>
                  <a:pt x="140" y="9"/>
                  <a:pt x="144" y="10"/>
                  <a:pt x="148" y="13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101" y="60"/>
                  <a:pt x="101" y="59"/>
                  <a:pt x="100" y="59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4"/>
                  <a:pt x="95" y="53"/>
                  <a:pt x="95" y="53"/>
                </a:cubicBezTo>
                <a:cubicBezTo>
                  <a:pt x="98" y="50"/>
                  <a:pt x="98" y="50"/>
                  <a:pt x="98" y="50"/>
                </a:cubicBezTo>
                <a:cubicBezTo>
                  <a:pt x="100" y="48"/>
                  <a:pt x="102" y="44"/>
                  <a:pt x="102" y="40"/>
                </a:cubicBezTo>
                <a:cubicBezTo>
                  <a:pt x="102" y="38"/>
                  <a:pt x="101" y="36"/>
                  <a:pt x="100" y="34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24" y="11"/>
                  <a:pt x="130" y="9"/>
                  <a:pt x="136" y="9"/>
                </a:cubicBezTo>
                <a:close/>
                <a:moveTo>
                  <a:pt x="86" y="60"/>
                </a:moveTo>
                <a:cubicBezTo>
                  <a:pt x="87" y="60"/>
                  <a:pt x="89" y="60"/>
                  <a:pt x="89" y="61"/>
                </a:cubicBezTo>
                <a:cubicBezTo>
                  <a:pt x="93" y="66"/>
                  <a:pt x="93" y="66"/>
                  <a:pt x="93" y="66"/>
                </a:cubicBezTo>
                <a:cubicBezTo>
                  <a:pt x="96" y="67"/>
                  <a:pt x="96" y="70"/>
                  <a:pt x="94" y="72"/>
                </a:cubicBezTo>
                <a:cubicBezTo>
                  <a:pt x="86" y="80"/>
                  <a:pt x="86" y="80"/>
                  <a:pt x="86" y="80"/>
                </a:cubicBezTo>
                <a:cubicBezTo>
                  <a:pt x="74" y="69"/>
                  <a:pt x="74" y="69"/>
                  <a:pt x="74" y="69"/>
                </a:cubicBezTo>
                <a:cubicBezTo>
                  <a:pt x="83" y="61"/>
                  <a:pt x="83" y="61"/>
                  <a:pt x="83" y="61"/>
                </a:cubicBezTo>
                <a:cubicBezTo>
                  <a:pt x="84" y="60"/>
                  <a:pt x="85" y="60"/>
                  <a:pt x="86" y="60"/>
                </a:cubicBezTo>
                <a:close/>
                <a:moveTo>
                  <a:pt x="67" y="76"/>
                </a:moveTo>
                <a:cubicBezTo>
                  <a:pt x="79" y="88"/>
                  <a:pt x="79" y="88"/>
                  <a:pt x="79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0" y="91"/>
                  <a:pt x="70" y="91"/>
                  <a:pt x="70" y="91"/>
                </a:cubicBezTo>
                <a:cubicBezTo>
                  <a:pt x="69" y="91"/>
                  <a:pt x="68" y="90"/>
                  <a:pt x="66" y="90"/>
                </a:cubicBezTo>
                <a:cubicBezTo>
                  <a:pt x="65" y="90"/>
                  <a:pt x="64" y="91"/>
                  <a:pt x="63" y="91"/>
                </a:cubicBezTo>
                <a:cubicBezTo>
                  <a:pt x="62" y="93"/>
                  <a:pt x="62" y="97"/>
                  <a:pt x="63" y="98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5" y="103"/>
                  <a:pt x="54" y="102"/>
                  <a:pt x="53" y="102"/>
                </a:cubicBezTo>
                <a:cubicBezTo>
                  <a:pt x="51" y="102"/>
                  <a:pt x="50" y="103"/>
                  <a:pt x="50" y="104"/>
                </a:cubicBezTo>
                <a:cubicBezTo>
                  <a:pt x="48" y="105"/>
                  <a:pt x="48" y="108"/>
                  <a:pt x="50" y="110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48" y="122"/>
                  <a:pt x="48" y="122"/>
                  <a:pt x="48" y="122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41" y="115"/>
                  <a:pt x="40" y="115"/>
                  <a:pt x="39" y="115"/>
                </a:cubicBezTo>
                <a:cubicBezTo>
                  <a:pt x="38" y="115"/>
                  <a:pt x="37" y="115"/>
                  <a:pt x="36" y="116"/>
                </a:cubicBezTo>
                <a:cubicBezTo>
                  <a:pt x="34" y="118"/>
                  <a:pt x="34" y="121"/>
                  <a:pt x="36" y="122"/>
                </a:cubicBezTo>
                <a:cubicBezTo>
                  <a:pt x="42" y="129"/>
                  <a:pt x="42" y="129"/>
                  <a:pt x="42" y="129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8" y="127"/>
                  <a:pt x="26" y="127"/>
                  <a:pt x="25" y="127"/>
                </a:cubicBezTo>
                <a:cubicBezTo>
                  <a:pt x="24" y="127"/>
                  <a:pt x="23" y="127"/>
                  <a:pt x="22" y="128"/>
                </a:cubicBezTo>
                <a:cubicBezTo>
                  <a:pt x="20" y="130"/>
                  <a:pt x="20" y="133"/>
                  <a:pt x="22" y="135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28" y="144"/>
                  <a:pt x="26" y="144"/>
                  <a:pt x="23" y="144"/>
                </a:cubicBezTo>
                <a:cubicBezTo>
                  <a:pt x="20" y="144"/>
                  <a:pt x="17" y="144"/>
                  <a:pt x="14" y="141"/>
                </a:cubicBezTo>
                <a:cubicBezTo>
                  <a:pt x="11" y="138"/>
                  <a:pt x="10" y="135"/>
                  <a:pt x="10" y="131"/>
                </a:cubicBezTo>
                <a:cubicBezTo>
                  <a:pt x="10" y="127"/>
                  <a:pt x="12" y="125"/>
                  <a:pt x="14" y="122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6"/>
                  <a:pt x="67" y="76"/>
                </a:cubicBezTo>
                <a:close/>
                <a:moveTo>
                  <a:pt x="136" y="0"/>
                </a:moveTo>
                <a:cubicBezTo>
                  <a:pt x="127" y="0"/>
                  <a:pt x="119" y="3"/>
                  <a:pt x="112" y="10"/>
                </a:cubicBezTo>
                <a:cubicBezTo>
                  <a:pt x="91" y="31"/>
                  <a:pt x="91" y="31"/>
                  <a:pt x="91" y="31"/>
                </a:cubicBezTo>
                <a:cubicBezTo>
                  <a:pt x="90" y="32"/>
                  <a:pt x="90" y="33"/>
                  <a:pt x="90" y="34"/>
                </a:cubicBezTo>
                <a:cubicBezTo>
                  <a:pt x="90" y="35"/>
                  <a:pt x="90" y="36"/>
                  <a:pt x="91" y="37"/>
                </a:cubicBezTo>
                <a:cubicBezTo>
                  <a:pt x="93" y="38"/>
                  <a:pt x="93" y="39"/>
                  <a:pt x="93" y="40"/>
                </a:cubicBezTo>
                <a:cubicBezTo>
                  <a:pt x="93" y="41"/>
                  <a:pt x="93" y="43"/>
                  <a:pt x="91" y="43"/>
                </a:cubicBezTo>
                <a:cubicBezTo>
                  <a:pt x="84" y="51"/>
                  <a:pt x="84" y="51"/>
                  <a:pt x="84" y="51"/>
                </a:cubicBezTo>
                <a:cubicBezTo>
                  <a:pt x="81" y="51"/>
                  <a:pt x="79" y="52"/>
                  <a:pt x="76" y="54"/>
                </a:cubicBezTo>
                <a:cubicBezTo>
                  <a:pt x="8" y="115"/>
                  <a:pt x="8" y="115"/>
                  <a:pt x="8" y="115"/>
                </a:cubicBezTo>
                <a:cubicBezTo>
                  <a:pt x="3" y="119"/>
                  <a:pt x="0" y="125"/>
                  <a:pt x="0" y="131"/>
                </a:cubicBezTo>
                <a:cubicBezTo>
                  <a:pt x="0" y="137"/>
                  <a:pt x="3" y="143"/>
                  <a:pt x="7" y="147"/>
                </a:cubicBezTo>
                <a:cubicBezTo>
                  <a:pt x="11" y="152"/>
                  <a:pt x="17" y="153"/>
                  <a:pt x="23" y="153"/>
                </a:cubicBezTo>
                <a:cubicBezTo>
                  <a:pt x="23" y="153"/>
                  <a:pt x="23" y="153"/>
                  <a:pt x="23" y="153"/>
                </a:cubicBezTo>
                <a:cubicBezTo>
                  <a:pt x="29" y="153"/>
                  <a:pt x="35" y="150"/>
                  <a:pt x="39" y="146"/>
                </a:cubicBezTo>
                <a:cubicBezTo>
                  <a:pt x="100" y="78"/>
                  <a:pt x="100" y="78"/>
                  <a:pt x="100" y="78"/>
                </a:cubicBezTo>
                <a:cubicBezTo>
                  <a:pt x="102" y="76"/>
                  <a:pt x="104" y="73"/>
                  <a:pt x="104" y="70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60" y="15"/>
                  <a:pt x="160" y="14"/>
                  <a:pt x="160" y="13"/>
                </a:cubicBezTo>
                <a:cubicBezTo>
                  <a:pt x="160" y="12"/>
                  <a:pt x="160" y="10"/>
                  <a:pt x="159" y="10"/>
                </a:cubicBezTo>
                <a:cubicBezTo>
                  <a:pt x="152" y="3"/>
                  <a:pt x="144" y="0"/>
                  <a:pt x="13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0" name="Freeform 13">
            <a:extLst>
              <a:ext uri="{FF2B5EF4-FFF2-40B4-BE49-F238E27FC236}">
                <a16:creationId xmlns:a16="http://schemas.microsoft.com/office/drawing/2014/main" id="{61CC1560-3C62-40C5-85D9-BB220AC40FFD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1371600"/>
            <a:ext cx="257175" cy="254000"/>
          </a:xfrm>
          <a:custGeom>
            <a:avLst/>
            <a:gdLst>
              <a:gd name="T0" fmla="*/ 103 w 162"/>
              <a:gd name="T1" fmla="*/ 11 h 160"/>
              <a:gd name="T2" fmla="*/ 150 w 162"/>
              <a:gd name="T3" fmla="*/ 63 h 160"/>
              <a:gd name="T4" fmla="*/ 143 w 162"/>
              <a:gd name="T5" fmla="*/ 63 h 160"/>
              <a:gd name="T6" fmla="*/ 97 w 162"/>
              <a:gd name="T7" fmla="*/ 11 h 160"/>
              <a:gd name="T8" fmla="*/ 107 w 162"/>
              <a:gd name="T9" fmla="*/ 40 h 160"/>
              <a:gd name="T10" fmla="*/ 100 w 162"/>
              <a:gd name="T11" fmla="*/ 74 h 160"/>
              <a:gd name="T12" fmla="*/ 107 w 162"/>
              <a:gd name="T13" fmla="*/ 40 h 160"/>
              <a:gd name="T14" fmla="*/ 80 w 162"/>
              <a:gd name="T15" fmla="*/ 68 h 160"/>
              <a:gd name="T16" fmla="*/ 87 w 162"/>
              <a:gd name="T17" fmla="*/ 87 h 160"/>
              <a:gd name="T18" fmla="*/ 67 w 162"/>
              <a:gd name="T19" fmla="*/ 93 h 160"/>
              <a:gd name="T20" fmla="*/ 80 w 162"/>
              <a:gd name="T21" fmla="*/ 68 h 160"/>
              <a:gd name="T22" fmla="*/ 93 w 162"/>
              <a:gd name="T23" fmla="*/ 26 h 160"/>
              <a:gd name="T24" fmla="*/ 67 w 162"/>
              <a:gd name="T25" fmla="*/ 66 h 160"/>
              <a:gd name="T26" fmla="*/ 58 w 162"/>
              <a:gd name="T27" fmla="*/ 97 h 160"/>
              <a:gd name="T28" fmla="*/ 64 w 162"/>
              <a:gd name="T29" fmla="*/ 101 h 160"/>
              <a:gd name="T30" fmla="*/ 93 w 162"/>
              <a:gd name="T31" fmla="*/ 92 h 160"/>
              <a:gd name="T32" fmla="*/ 133 w 162"/>
              <a:gd name="T33" fmla="*/ 66 h 160"/>
              <a:gd name="T34" fmla="*/ 68 w 162"/>
              <a:gd name="T35" fmla="*/ 112 h 160"/>
              <a:gd name="T36" fmla="*/ 58 w 162"/>
              <a:gd name="T37" fmla="*/ 111 h 160"/>
              <a:gd name="T38" fmla="*/ 28 w 162"/>
              <a:gd name="T39" fmla="*/ 138 h 160"/>
              <a:gd name="T40" fmla="*/ 48 w 162"/>
              <a:gd name="T41" fmla="*/ 106 h 160"/>
              <a:gd name="T42" fmla="*/ 49 w 162"/>
              <a:gd name="T43" fmla="*/ 101 h 160"/>
              <a:gd name="T44" fmla="*/ 93 w 162"/>
              <a:gd name="T45" fmla="*/ 26 h 160"/>
              <a:gd name="T46" fmla="*/ 15 w 162"/>
              <a:gd name="T47" fmla="*/ 140 h 160"/>
              <a:gd name="T48" fmla="*/ 18 w 162"/>
              <a:gd name="T49" fmla="*/ 149 h 160"/>
              <a:gd name="T50" fmla="*/ 12 w 162"/>
              <a:gd name="T51" fmla="*/ 149 h 160"/>
              <a:gd name="T52" fmla="*/ 15 w 162"/>
              <a:gd name="T53" fmla="*/ 140 h 160"/>
              <a:gd name="T54" fmla="*/ 101 w 162"/>
              <a:gd name="T55" fmla="*/ 0 h 160"/>
              <a:gd name="T56" fmla="*/ 88 w 162"/>
              <a:gd name="T57" fmla="*/ 20 h 160"/>
              <a:gd name="T58" fmla="*/ 40 w 162"/>
              <a:gd name="T59" fmla="*/ 101 h 160"/>
              <a:gd name="T60" fmla="*/ 5 w 162"/>
              <a:gd name="T61" fmla="*/ 155 h 160"/>
              <a:gd name="T62" fmla="*/ 25 w 162"/>
              <a:gd name="T63" fmla="*/ 155 h 160"/>
              <a:gd name="T64" fmla="*/ 67 w 162"/>
              <a:gd name="T65" fmla="*/ 121 h 160"/>
              <a:gd name="T66" fmla="*/ 141 w 162"/>
              <a:gd name="T67" fmla="*/ 72 h 160"/>
              <a:gd name="T68" fmla="*/ 157 w 162"/>
              <a:gd name="T69" fmla="*/ 70 h 160"/>
              <a:gd name="T70" fmla="*/ 110 w 162"/>
              <a:gd name="T71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2" h="160">
                <a:moveTo>
                  <a:pt x="100" y="9"/>
                </a:moveTo>
                <a:cubicBezTo>
                  <a:pt x="101" y="9"/>
                  <a:pt x="103" y="10"/>
                  <a:pt x="103" y="11"/>
                </a:cubicBezTo>
                <a:cubicBezTo>
                  <a:pt x="150" y="57"/>
                  <a:pt x="150" y="57"/>
                  <a:pt x="150" y="57"/>
                </a:cubicBezTo>
                <a:cubicBezTo>
                  <a:pt x="152" y="59"/>
                  <a:pt x="152" y="62"/>
                  <a:pt x="150" y="63"/>
                </a:cubicBezTo>
                <a:cubicBezTo>
                  <a:pt x="149" y="64"/>
                  <a:pt x="148" y="65"/>
                  <a:pt x="147" y="65"/>
                </a:cubicBezTo>
                <a:cubicBezTo>
                  <a:pt x="145" y="65"/>
                  <a:pt x="144" y="64"/>
                  <a:pt x="143" y="63"/>
                </a:cubicBezTo>
                <a:cubicBezTo>
                  <a:pt x="97" y="17"/>
                  <a:pt x="97" y="17"/>
                  <a:pt x="97" y="17"/>
                </a:cubicBezTo>
                <a:cubicBezTo>
                  <a:pt x="95" y="15"/>
                  <a:pt x="95" y="12"/>
                  <a:pt x="97" y="11"/>
                </a:cubicBezTo>
                <a:cubicBezTo>
                  <a:pt x="98" y="10"/>
                  <a:pt x="99" y="9"/>
                  <a:pt x="100" y="9"/>
                </a:cubicBezTo>
                <a:close/>
                <a:moveTo>
                  <a:pt x="107" y="40"/>
                </a:moveTo>
                <a:cubicBezTo>
                  <a:pt x="121" y="53"/>
                  <a:pt x="121" y="53"/>
                  <a:pt x="121" y="5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86" y="61"/>
                  <a:pt x="86" y="61"/>
                  <a:pt x="86" y="61"/>
                </a:cubicBezTo>
                <a:cubicBezTo>
                  <a:pt x="107" y="40"/>
                  <a:pt x="107" y="40"/>
                  <a:pt x="107" y="40"/>
                </a:cubicBezTo>
                <a:cubicBezTo>
                  <a:pt x="107" y="40"/>
                  <a:pt x="107" y="40"/>
                  <a:pt x="107" y="40"/>
                </a:cubicBezTo>
                <a:close/>
                <a:moveTo>
                  <a:pt x="80" y="68"/>
                </a:moveTo>
                <a:cubicBezTo>
                  <a:pt x="93" y="81"/>
                  <a:pt x="93" y="81"/>
                  <a:pt x="93" y="81"/>
                </a:cubicBezTo>
                <a:cubicBezTo>
                  <a:pt x="87" y="87"/>
                  <a:pt x="87" y="87"/>
                  <a:pt x="87" y="87"/>
                </a:cubicBezTo>
                <a:cubicBezTo>
                  <a:pt x="83" y="91"/>
                  <a:pt x="76" y="93"/>
                  <a:pt x="70" y="93"/>
                </a:cubicBezTo>
                <a:cubicBezTo>
                  <a:pt x="69" y="93"/>
                  <a:pt x="68" y="93"/>
                  <a:pt x="67" y="93"/>
                </a:cubicBezTo>
                <a:cubicBezTo>
                  <a:pt x="66" y="86"/>
                  <a:pt x="69" y="78"/>
                  <a:pt x="74" y="74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93" y="26"/>
                </a:moveTo>
                <a:cubicBezTo>
                  <a:pt x="100" y="32"/>
                  <a:pt x="100" y="32"/>
                  <a:pt x="100" y="32"/>
                </a:cubicBezTo>
                <a:cubicBezTo>
                  <a:pt x="67" y="66"/>
                  <a:pt x="67" y="66"/>
                  <a:pt x="67" y="66"/>
                </a:cubicBezTo>
                <a:cubicBezTo>
                  <a:pt x="59" y="73"/>
                  <a:pt x="55" y="84"/>
                  <a:pt x="58" y="95"/>
                </a:cubicBezTo>
                <a:cubicBezTo>
                  <a:pt x="58" y="97"/>
                  <a:pt x="58" y="97"/>
                  <a:pt x="58" y="97"/>
                </a:cubicBezTo>
                <a:cubicBezTo>
                  <a:pt x="59" y="98"/>
                  <a:pt x="60" y="100"/>
                  <a:pt x="62" y="101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6" y="102"/>
                  <a:pt x="68" y="102"/>
                  <a:pt x="70" y="102"/>
                </a:cubicBezTo>
                <a:cubicBezTo>
                  <a:pt x="78" y="102"/>
                  <a:pt x="87" y="98"/>
                  <a:pt x="93" y="92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33" y="66"/>
                  <a:pt x="133" y="66"/>
                  <a:pt x="133" y="66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94" y="107"/>
                  <a:pt x="81" y="112"/>
                  <a:pt x="68" y="112"/>
                </a:cubicBezTo>
                <a:cubicBezTo>
                  <a:pt x="65" y="112"/>
                  <a:pt x="62" y="112"/>
                  <a:pt x="59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7" y="111"/>
                  <a:pt x="55" y="112"/>
                  <a:pt x="54" y="112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48" y="106"/>
                  <a:pt x="48" y="106"/>
                  <a:pt x="48" y="106"/>
                </a:cubicBezTo>
                <a:cubicBezTo>
                  <a:pt x="49" y="105"/>
                  <a:pt x="49" y="104"/>
                  <a:pt x="49" y="102"/>
                </a:cubicBezTo>
                <a:cubicBezTo>
                  <a:pt x="49" y="101"/>
                  <a:pt x="49" y="101"/>
                  <a:pt x="49" y="101"/>
                </a:cubicBezTo>
                <a:cubicBezTo>
                  <a:pt x="46" y="85"/>
                  <a:pt x="52" y="68"/>
                  <a:pt x="63" y="57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3" y="26"/>
                </a:cubicBezTo>
                <a:close/>
                <a:moveTo>
                  <a:pt x="15" y="140"/>
                </a:moveTo>
                <a:cubicBezTo>
                  <a:pt x="21" y="146"/>
                  <a:pt x="21" y="146"/>
                  <a:pt x="21" y="146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7" y="150"/>
                  <a:pt x="16" y="150"/>
                  <a:pt x="15" y="150"/>
                </a:cubicBezTo>
                <a:cubicBezTo>
                  <a:pt x="14" y="150"/>
                  <a:pt x="13" y="150"/>
                  <a:pt x="12" y="149"/>
                </a:cubicBezTo>
                <a:cubicBezTo>
                  <a:pt x="10" y="147"/>
                  <a:pt x="10" y="144"/>
                  <a:pt x="12" y="143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0"/>
                  <a:pt x="15" y="140"/>
                  <a:pt x="15" y="140"/>
                </a:cubicBezTo>
                <a:close/>
                <a:moveTo>
                  <a:pt x="101" y="0"/>
                </a:moveTo>
                <a:cubicBezTo>
                  <a:pt x="97" y="0"/>
                  <a:pt x="93" y="1"/>
                  <a:pt x="91" y="4"/>
                </a:cubicBezTo>
                <a:cubicBezTo>
                  <a:pt x="86" y="8"/>
                  <a:pt x="86" y="15"/>
                  <a:pt x="88" y="20"/>
                </a:cubicBezTo>
                <a:cubicBezTo>
                  <a:pt x="57" y="51"/>
                  <a:pt x="57" y="51"/>
                  <a:pt x="57" y="51"/>
                </a:cubicBezTo>
                <a:cubicBezTo>
                  <a:pt x="44" y="64"/>
                  <a:pt x="38" y="83"/>
                  <a:pt x="40" y="101"/>
                </a:cubicBezTo>
                <a:cubicBezTo>
                  <a:pt x="5" y="136"/>
                  <a:pt x="5" y="136"/>
                  <a:pt x="5" y="136"/>
                </a:cubicBezTo>
                <a:cubicBezTo>
                  <a:pt x="0" y="141"/>
                  <a:pt x="0" y="150"/>
                  <a:pt x="5" y="155"/>
                </a:cubicBezTo>
                <a:cubicBezTo>
                  <a:pt x="8" y="158"/>
                  <a:pt x="12" y="160"/>
                  <a:pt x="15" y="160"/>
                </a:cubicBezTo>
                <a:cubicBezTo>
                  <a:pt x="19" y="160"/>
                  <a:pt x="23" y="158"/>
                  <a:pt x="25" y="155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2" y="121"/>
                  <a:pt x="64" y="121"/>
                  <a:pt x="67" y="121"/>
                </a:cubicBezTo>
                <a:cubicBezTo>
                  <a:pt x="83" y="121"/>
                  <a:pt x="99" y="115"/>
                  <a:pt x="110" y="104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143" y="73"/>
                  <a:pt x="145" y="74"/>
                  <a:pt x="147" y="74"/>
                </a:cubicBezTo>
                <a:cubicBezTo>
                  <a:pt x="151" y="74"/>
                  <a:pt x="155" y="72"/>
                  <a:pt x="157" y="70"/>
                </a:cubicBezTo>
                <a:cubicBezTo>
                  <a:pt x="162" y="64"/>
                  <a:pt x="162" y="55"/>
                  <a:pt x="157" y="50"/>
                </a:cubicBezTo>
                <a:cubicBezTo>
                  <a:pt x="110" y="4"/>
                  <a:pt x="110" y="4"/>
                  <a:pt x="110" y="4"/>
                </a:cubicBezTo>
                <a:cubicBezTo>
                  <a:pt x="108" y="1"/>
                  <a:pt x="104" y="0"/>
                  <a:pt x="10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1" name="Freeform 14">
            <a:extLst>
              <a:ext uri="{FF2B5EF4-FFF2-40B4-BE49-F238E27FC236}">
                <a16:creationId xmlns:a16="http://schemas.microsoft.com/office/drawing/2014/main" id="{68438710-5EF7-437C-9902-863F3BCDE738}"/>
              </a:ext>
            </a:extLst>
          </p:cNvPr>
          <p:cNvSpPr>
            <a:spLocks noEditPoints="1"/>
          </p:cNvSpPr>
          <p:nvPr/>
        </p:nvSpPr>
        <p:spPr bwMode="auto">
          <a:xfrm>
            <a:off x="7339013" y="1371600"/>
            <a:ext cx="268288" cy="254000"/>
          </a:xfrm>
          <a:custGeom>
            <a:avLst/>
            <a:gdLst>
              <a:gd name="T0" fmla="*/ 154 w 169"/>
              <a:gd name="T1" fmla="*/ 10 h 160"/>
              <a:gd name="T2" fmla="*/ 134 w 169"/>
              <a:gd name="T3" fmla="*/ 10 h 160"/>
              <a:gd name="T4" fmla="*/ 123 w 169"/>
              <a:gd name="T5" fmla="*/ 12 h 160"/>
              <a:gd name="T6" fmla="*/ 149 w 169"/>
              <a:gd name="T7" fmla="*/ 51 h 160"/>
              <a:gd name="T8" fmla="*/ 123 w 169"/>
              <a:gd name="T9" fmla="*/ 12 h 160"/>
              <a:gd name="T10" fmla="*/ 144 w 169"/>
              <a:gd name="T11" fmla="*/ 59 h 160"/>
              <a:gd name="T12" fmla="*/ 137 w 169"/>
              <a:gd name="T13" fmla="*/ 66 h 160"/>
              <a:gd name="T14" fmla="*/ 100 w 169"/>
              <a:gd name="T15" fmla="*/ 23 h 160"/>
              <a:gd name="T16" fmla="*/ 93 w 169"/>
              <a:gd name="T17" fmla="*/ 36 h 160"/>
              <a:gd name="T18" fmla="*/ 119 w 169"/>
              <a:gd name="T19" fmla="*/ 75 h 160"/>
              <a:gd name="T20" fmla="*/ 93 w 169"/>
              <a:gd name="T21" fmla="*/ 36 h 160"/>
              <a:gd name="T22" fmla="*/ 106 w 169"/>
              <a:gd name="T23" fmla="*/ 76 h 160"/>
              <a:gd name="T24" fmla="*/ 88 w 169"/>
              <a:gd name="T25" fmla="*/ 76 h 160"/>
              <a:gd name="T26" fmla="*/ 67 w 169"/>
              <a:gd name="T27" fmla="*/ 83 h 160"/>
              <a:gd name="T28" fmla="*/ 80 w 169"/>
              <a:gd name="T29" fmla="*/ 103 h 160"/>
              <a:gd name="T30" fmla="*/ 67 w 169"/>
              <a:gd name="T31" fmla="*/ 83 h 160"/>
              <a:gd name="T32" fmla="*/ 79 w 169"/>
              <a:gd name="T33" fmla="*/ 114 h 160"/>
              <a:gd name="T34" fmla="*/ 40 w 169"/>
              <a:gd name="T35" fmla="*/ 89 h 160"/>
              <a:gd name="T36" fmla="*/ 31 w 169"/>
              <a:gd name="T37" fmla="*/ 93 h 160"/>
              <a:gd name="T38" fmla="*/ 68 w 169"/>
              <a:gd name="T39" fmla="*/ 137 h 160"/>
              <a:gd name="T40" fmla="*/ 24 w 169"/>
              <a:gd name="T41" fmla="*/ 100 h 160"/>
              <a:gd name="T42" fmla="*/ 31 w 169"/>
              <a:gd name="T43" fmla="*/ 93 h 160"/>
              <a:gd name="T44" fmla="*/ 55 w 169"/>
              <a:gd name="T45" fmla="*/ 144 h 160"/>
              <a:gd name="T46" fmla="*/ 16 w 169"/>
              <a:gd name="T47" fmla="*/ 119 h 160"/>
              <a:gd name="T48" fmla="*/ 14 w 169"/>
              <a:gd name="T49" fmla="*/ 130 h 160"/>
              <a:gd name="T50" fmla="*/ 21 w 169"/>
              <a:gd name="T51" fmla="*/ 151 h 160"/>
              <a:gd name="T52" fmla="*/ 14 w 169"/>
              <a:gd name="T53" fmla="*/ 130 h 160"/>
              <a:gd name="T54" fmla="*/ 94 w 169"/>
              <a:gd name="T55" fmla="*/ 16 h 160"/>
              <a:gd name="T56" fmla="*/ 79 w 169"/>
              <a:gd name="T57" fmla="*/ 74 h 160"/>
              <a:gd name="T58" fmla="*/ 21 w 169"/>
              <a:gd name="T59" fmla="*/ 90 h 160"/>
              <a:gd name="T60" fmla="*/ 10 w 169"/>
              <a:gd name="T61" fmla="*/ 159 h 160"/>
              <a:gd name="T62" fmla="*/ 74 w 169"/>
              <a:gd name="T63" fmla="*/ 143 h 160"/>
              <a:gd name="T64" fmla="*/ 100 w 169"/>
              <a:gd name="T65" fmla="*/ 85 h 160"/>
              <a:gd name="T66" fmla="*/ 164 w 169"/>
              <a:gd name="T67" fmla="*/ 5 h 160"/>
              <a:gd name="T68" fmla="*/ 147 w 169"/>
              <a:gd name="T6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9" h="160">
                <a:moveTo>
                  <a:pt x="147" y="9"/>
                </a:moveTo>
                <a:cubicBezTo>
                  <a:pt x="150" y="9"/>
                  <a:pt x="152" y="9"/>
                  <a:pt x="154" y="10"/>
                </a:cubicBezTo>
                <a:cubicBezTo>
                  <a:pt x="155" y="14"/>
                  <a:pt x="155" y="22"/>
                  <a:pt x="154" y="3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38" y="9"/>
                  <a:pt x="143" y="9"/>
                  <a:pt x="147" y="9"/>
                </a:cubicBezTo>
                <a:close/>
                <a:moveTo>
                  <a:pt x="123" y="12"/>
                </a:moveTo>
                <a:cubicBezTo>
                  <a:pt x="153" y="42"/>
                  <a:pt x="153" y="42"/>
                  <a:pt x="153" y="42"/>
                </a:cubicBezTo>
                <a:cubicBezTo>
                  <a:pt x="151" y="45"/>
                  <a:pt x="150" y="48"/>
                  <a:pt x="149" y="51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6" y="14"/>
                  <a:pt x="119" y="13"/>
                  <a:pt x="123" y="12"/>
                </a:cubicBezTo>
                <a:close/>
                <a:moveTo>
                  <a:pt x="104" y="19"/>
                </a:moveTo>
                <a:cubicBezTo>
                  <a:pt x="144" y="59"/>
                  <a:pt x="144" y="59"/>
                  <a:pt x="144" y="59"/>
                </a:cubicBezTo>
                <a:cubicBezTo>
                  <a:pt x="143" y="60"/>
                  <a:pt x="141" y="62"/>
                  <a:pt x="141" y="63"/>
                </a:cubicBezTo>
                <a:cubicBezTo>
                  <a:pt x="139" y="64"/>
                  <a:pt x="138" y="66"/>
                  <a:pt x="137" y="66"/>
                </a:cubicBezTo>
                <a:cubicBezTo>
                  <a:pt x="98" y="27"/>
                  <a:pt x="98" y="27"/>
                  <a:pt x="98" y="27"/>
                </a:cubicBezTo>
                <a:cubicBezTo>
                  <a:pt x="98" y="25"/>
                  <a:pt x="100" y="24"/>
                  <a:pt x="100" y="23"/>
                </a:cubicBezTo>
                <a:cubicBezTo>
                  <a:pt x="102" y="22"/>
                  <a:pt x="103" y="21"/>
                  <a:pt x="104" y="19"/>
                </a:cubicBezTo>
                <a:close/>
                <a:moveTo>
                  <a:pt x="93" y="36"/>
                </a:moveTo>
                <a:cubicBezTo>
                  <a:pt x="129" y="71"/>
                  <a:pt x="129" y="71"/>
                  <a:pt x="129" y="71"/>
                </a:cubicBezTo>
                <a:cubicBezTo>
                  <a:pt x="125" y="73"/>
                  <a:pt x="122" y="74"/>
                  <a:pt x="119" y="75"/>
                </a:cubicBezTo>
                <a:cubicBezTo>
                  <a:pt x="90" y="46"/>
                  <a:pt x="90" y="46"/>
                  <a:pt x="90" y="46"/>
                </a:cubicBezTo>
                <a:cubicBezTo>
                  <a:pt x="90" y="43"/>
                  <a:pt x="92" y="39"/>
                  <a:pt x="93" y="36"/>
                </a:cubicBezTo>
                <a:close/>
                <a:moveTo>
                  <a:pt x="88" y="57"/>
                </a:moveTo>
                <a:cubicBezTo>
                  <a:pt x="106" y="76"/>
                  <a:pt x="106" y="76"/>
                  <a:pt x="106" y="76"/>
                </a:cubicBezTo>
                <a:cubicBezTo>
                  <a:pt x="103" y="76"/>
                  <a:pt x="100" y="76"/>
                  <a:pt x="97" y="76"/>
                </a:cubicBezTo>
                <a:cubicBezTo>
                  <a:pt x="94" y="76"/>
                  <a:pt x="90" y="76"/>
                  <a:pt x="88" y="76"/>
                </a:cubicBezTo>
                <a:cubicBezTo>
                  <a:pt x="88" y="72"/>
                  <a:pt x="87" y="65"/>
                  <a:pt x="88" y="57"/>
                </a:cubicBezTo>
                <a:close/>
                <a:moveTo>
                  <a:pt x="67" y="83"/>
                </a:moveTo>
                <a:cubicBezTo>
                  <a:pt x="73" y="83"/>
                  <a:pt x="77" y="84"/>
                  <a:pt x="80" y="84"/>
                </a:cubicBezTo>
                <a:cubicBezTo>
                  <a:pt x="80" y="88"/>
                  <a:pt x="81" y="95"/>
                  <a:pt x="80" y="103"/>
                </a:cubicBezTo>
                <a:cubicBezTo>
                  <a:pt x="61" y="84"/>
                  <a:pt x="61" y="84"/>
                  <a:pt x="61" y="84"/>
                </a:cubicBezTo>
                <a:cubicBezTo>
                  <a:pt x="63" y="83"/>
                  <a:pt x="65" y="83"/>
                  <a:pt x="67" y="83"/>
                </a:cubicBezTo>
                <a:close/>
                <a:moveTo>
                  <a:pt x="50" y="85"/>
                </a:moveTo>
                <a:cubicBezTo>
                  <a:pt x="79" y="114"/>
                  <a:pt x="79" y="114"/>
                  <a:pt x="79" y="114"/>
                </a:cubicBezTo>
                <a:cubicBezTo>
                  <a:pt x="78" y="117"/>
                  <a:pt x="77" y="121"/>
                  <a:pt x="76" y="124"/>
                </a:cubicBezTo>
                <a:cubicBezTo>
                  <a:pt x="40" y="89"/>
                  <a:pt x="40" y="89"/>
                  <a:pt x="40" y="89"/>
                </a:cubicBezTo>
                <a:cubicBezTo>
                  <a:pt x="43" y="87"/>
                  <a:pt x="46" y="86"/>
                  <a:pt x="50" y="85"/>
                </a:cubicBezTo>
                <a:close/>
                <a:moveTo>
                  <a:pt x="31" y="93"/>
                </a:moveTo>
                <a:cubicBezTo>
                  <a:pt x="71" y="133"/>
                  <a:pt x="71" y="133"/>
                  <a:pt x="71" y="133"/>
                </a:cubicBezTo>
                <a:cubicBezTo>
                  <a:pt x="70" y="134"/>
                  <a:pt x="68" y="136"/>
                  <a:pt x="68" y="137"/>
                </a:cubicBezTo>
                <a:cubicBezTo>
                  <a:pt x="66" y="138"/>
                  <a:pt x="66" y="139"/>
                  <a:pt x="64" y="140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5" y="99"/>
                  <a:pt x="26" y="98"/>
                  <a:pt x="28" y="96"/>
                </a:cubicBezTo>
                <a:cubicBezTo>
                  <a:pt x="28" y="96"/>
                  <a:pt x="30" y="94"/>
                  <a:pt x="31" y="93"/>
                </a:cubicBezTo>
                <a:close/>
                <a:moveTo>
                  <a:pt x="19" y="108"/>
                </a:moveTo>
                <a:cubicBezTo>
                  <a:pt x="55" y="144"/>
                  <a:pt x="55" y="144"/>
                  <a:pt x="55" y="144"/>
                </a:cubicBezTo>
                <a:cubicBezTo>
                  <a:pt x="53" y="146"/>
                  <a:pt x="49" y="147"/>
                  <a:pt x="45" y="148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7" y="115"/>
                  <a:pt x="19" y="111"/>
                  <a:pt x="19" y="108"/>
                </a:cubicBezTo>
                <a:close/>
                <a:moveTo>
                  <a:pt x="14" y="130"/>
                </a:moveTo>
                <a:cubicBezTo>
                  <a:pt x="34" y="150"/>
                  <a:pt x="34" y="150"/>
                  <a:pt x="34" y="150"/>
                </a:cubicBezTo>
                <a:cubicBezTo>
                  <a:pt x="29" y="151"/>
                  <a:pt x="25" y="151"/>
                  <a:pt x="21" y="151"/>
                </a:cubicBezTo>
                <a:cubicBezTo>
                  <a:pt x="18" y="151"/>
                  <a:pt x="16" y="151"/>
                  <a:pt x="13" y="151"/>
                </a:cubicBezTo>
                <a:cubicBezTo>
                  <a:pt x="13" y="146"/>
                  <a:pt x="13" y="138"/>
                  <a:pt x="14" y="130"/>
                </a:cubicBezTo>
                <a:close/>
                <a:moveTo>
                  <a:pt x="147" y="0"/>
                </a:moveTo>
                <a:cubicBezTo>
                  <a:pt x="132" y="0"/>
                  <a:pt x="108" y="2"/>
                  <a:pt x="94" y="16"/>
                </a:cubicBezTo>
                <a:cubicBezTo>
                  <a:pt x="92" y="19"/>
                  <a:pt x="89" y="22"/>
                  <a:pt x="88" y="25"/>
                </a:cubicBezTo>
                <a:cubicBezTo>
                  <a:pt x="77" y="41"/>
                  <a:pt x="77" y="64"/>
                  <a:pt x="79" y="74"/>
                </a:cubicBezTo>
                <a:cubicBezTo>
                  <a:pt x="76" y="74"/>
                  <a:pt x="72" y="74"/>
                  <a:pt x="68" y="74"/>
                </a:cubicBezTo>
                <a:cubicBezTo>
                  <a:pt x="54" y="74"/>
                  <a:pt x="34" y="76"/>
                  <a:pt x="21" y="90"/>
                </a:cubicBezTo>
                <a:cubicBezTo>
                  <a:pt x="0" y="111"/>
                  <a:pt x="5" y="153"/>
                  <a:pt x="5" y="155"/>
                </a:cubicBezTo>
                <a:cubicBezTo>
                  <a:pt x="6" y="157"/>
                  <a:pt x="8" y="158"/>
                  <a:pt x="10" y="159"/>
                </a:cubicBezTo>
                <a:cubicBezTo>
                  <a:pt x="10" y="159"/>
                  <a:pt x="15" y="160"/>
                  <a:pt x="22" y="160"/>
                </a:cubicBezTo>
                <a:cubicBezTo>
                  <a:pt x="37" y="160"/>
                  <a:pt x="60" y="157"/>
                  <a:pt x="74" y="143"/>
                </a:cubicBezTo>
                <a:cubicBezTo>
                  <a:pt x="92" y="126"/>
                  <a:pt x="91" y="97"/>
                  <a:pt x="90" y="85"/>
                </a:cubicBezTo>
                <a:cubicBezTo>
                  <a:pt x="93" y="85"/>
                  <a:pt x="96" y="85"/>
                  <a:pt x="100" y="85"/>
                </a:cubicBezTo>
                <a:cubicBezTo>
                  <a:pt x="115" y="85"/>
                  <a:pt x="134" y="83"/>
                  <a:pt x="147" y="70"/>
                </a:cubicBezTo>
                <a:cubicBezTo>
                  <a:pt x="169" y="49"/>
                  <a:pt x="164" y="6"/>
                  <a:pt x="164" y="5"/>
                </a:cubicBezTo>
                <a:cubicBezTo>
                  <a:pt x="163" y="2"/>
                  <a:pt x="161" y="1"/>
                  <a:pt x="159" y="0"/>
                </a:cubicBezTo>
                <a:cubicBezTo>
                  <a:pt x="159" y="0"/>
                  <a:pt x="154" y="0"/>
                  <a:pt x="14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2" name="Freeform 15">
            <a:extLst>
              <a:ext uri="{FF2B5EF4-FFF2-40B4-BE49-F238E27FC236}">
                <a16:creationId xmlns:a16="http://schemas.microsoft.com/office/drawing/2014/main" id="{E66D6DD3-5246-438A-865A-F1ED5566EC30}"/>
              </a:ext>
            </a:extLst>
          </p:cNvPr>
          <p:cNvSpPr>
            <a:spLocks noEditPoints="1"/>
          </p:cNvSpPr>
          <p:nvPr/>
        </p:nvSpPr>
        <p:spPr bwMode="auto">
          <a:xfrm>
            <a:off x="9039226" y="1371600"/>
            <a:ext cx="171450" cy="254000"/>
          </a:xfrm>
          <a:custGeom>
            <a:avLst/>
            <a:gdLst>
              <a:gd name="T0" fmla="*/ 23 w 108"/>
              <a:gd name="T1" fmla="*/ 0 h 160"/>
              <a:gd name="T2" fmla="*/ 19 w 108"/>
              <a:gd name="T3" fmla="*/ 46 h 160"/>
              <a:gd name="T4" fmla="*/ 9 w 108"/>
              <a:gd name="T5" fmla="*/ 79 h 160"/>
              <a:gd name="T6" fmla="*/ 12 w 108"/>
              <a:gd name="T7" fmla="*/ 154 h 160"/>
              <a:gd name="T8" fmla="*/ 37 w 108"/>
              <a:gd name="T9" fmla="*/ 154 h 160"/>
              <a:gd name="T10" fmla="*/ 38 w 108"/>
              <a:gd name="T11" fmla="*/ 79 h 160"/>
              <a:gd name="T12" fmla="*/ 28 w 108"/>
              <a:gd name="T13" fmla="*/ 46 h 160"/>
              <a:gd name="T14" fmla="*/ 32 w 108"/>
              <a:gd name="T15" fmla="*/ 142 h 160"/>
              <a:gd name="T16" fmla="*/ 24 w 108"/>
              <a:gd name="T17" fmla="*/ 150 h 160"/>
              <a:gd name="T18" fmla="*/ 17 w 108"/>
              <a:gd name="T19" fmla="*/ 143 h 160"/>
              <a:gd name="T20" fmla="*/ 32 w 108"/>
              <a:gd name="T21" fmla="*/ 141 h 160"/>
              <a:gd name="T22" fmla="*/ 32 w 108"/>
              <a:gd name="T23" fmla="*/ 131 h 160"/>
              <a:gd name="T24" fmla="*/ 18 w 108"/>
              <a:gd name="T25" fmla="*/ 94 h 160"/>
              <a:gd name="T26" fmla="*/ 32 w 108"/>
              <a:gd name="T27" fmla="*/ 131 h 160"/>
              <a:gd name="T28" fmla="*/ 29 w 108"/>
              <a:gd name="T29" fmla="*/ 84 h 160"/>
              <a:gd name="T30" fmla="*/ 18 w 108"/>
              <a:gd name="T31" fmla="*/ 80 h 160"/>
              <a:gd name="T32" fmla="*/ 24 w 108"/>
              <a:gd name="T33" fmla="*/ 75 h 160"/>
              <a:gd name="T34" fmla="*/ 23 w 108"/>
              <a:gd name="T35" fmla="*/ 37 h 160"/>
              <a:gd name="T36" fmla="*/ 9 w 108"/>
              <a:gd name="T37" fmla="*/ 23 h 160"/>
              <a:gd name="T38" fmla="*/ 37 w 108"/>
              <a:gd name="T39" fmla="*/ 23 h 160"/>
              <a:gd name="T40" fmla="*/ 106 w 108"/>
              <a:gd name="T41" fmla="*/ 8 h 160"/>
              <a:gd name="T42" fmla="*/ 103 w 108"/>
              <a:gd name="T43" fmla="*/ 0 h 160"/>
              <a:gd name="T44" fmla="*/ 76 w 108"/>
              <a:gd name="T45" fmla="*/ 30 h 160"/>
              <a:gd name="T46" fmla="*/ 75 w 108"/>
              <a:gd name="T47" fmla="*/ 67 h 160"/>
              <a:gd name="T48" fmla="*/ 64 w 108"/>
              <a:gd name="T49" fmla="*/ 142 h 160"/>
              <a:gd name="T50" fmla="*/ 81 w 108"/>
              <a:gd name="T51" fmla="*/ 160 h 160"/>
              <a:gd name="T52" fmla="*/ 98 w 108"/>
              <a:gd name="T53" fmla="*/ 142 h 160"/>
              <a:gd name="T54" fmla="*/ 85 w 108"/>
              <a:gd name="T55" fmla="*/ 67 h 160"/>
              <a:gd name="T56" fmla="*/ 106 w 108"/>
              <a:gd name="T57" fmla="*/ 8 h 160"/>
              <a:gd name="T58" fmla="*/ 80 w 108"/>
              <a:gd name="T59" fmla="*/ 150 h 160"/>
              <a:gd name="T60" fmla="*/ 73 w 108"/>
              <a:gd name="T61" fmla="*/ 143 h 160"/>
              <a:gd name="T62" fmla="*/ 88 w 108"/>
              <a:gd name="T63" fmla="*/ 141 h 160"/>
              <a:gd name="T64" fmla="*/ 85 w 108"/>
              <a:gd name="T65" fmla="*/ 147 h 160"/>
              <a:gd name="T66" fmla="*/ 74 w 108"/>
              <a:gd name="T67" fmla="*/ 94 h 160"/>
              <a:gd name="T68" fmla="*/ 87 w 108"/>
              <a:gd name="T69" fmla="*/ 131 h 160"/>
              <a:gd name="T70" fmla="*/ 85 w 108"/>
              <a:gd name="T71" fmla="*/ 79 h 160"/>
              <a:gd name="T72" fmla="*/ 74 w 108"/>
              <a:gd name="T73" fmla="*/ 84 h 160"/>
              <a:gd name="T74" fmla="*/ 79 w 108"/>
              <a:gd name="T75" fmla="*/ 75 h 160"/>
              <a:gd name="T76" fmla="*/ 85 w 108"/>
              <a:gd name="T77" fmla="*/ 79 h 160"/>
              <a:gd name="T78" fmla="*/ 18 w 108"/>
              <a:gd name="T79" fmla="*/ 23 h 160"/>
              <a:gd name="T80" fmla="*/ 28 w 108"/>
              <a:gd name="T81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8" h="160">
                <a:moveTo>
                  <a:pt x="47" y="23"/>
                </a:moveTo>
                <a:cubicBezTo>
                  <a:pt x="47" y="10"/>
                  <a:pt x="36" y="0"/>
                  <a:pt x="23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34"/>
                  <a:pt x="8" y="44"/>
                  <a:pt x="19" y="46"/>
                </a:cubicBezTo>
                <a:cubicBezTo>
                  <a:pt x="19" y="67"/>
                  <a:pt x="19" y="67"/>
                  <a:pt x="19" y="67"/>
                </a:cubicBezTo>
                <a:cubicBezTo>
                  <a:pt x="13" y="68"/>
                  <a:pt x="9" y="73"/>
                  <a:pt x="9" y="79"/>
                </a:cubicBezTo>
                <a:cubicBezTo>
                  <a:pt x="7" y="141"/>
                  <a:pt x="7" y="141"/>
                  <a:pt x="7" y="141"/>
                </a:cubicBezTo>
                <a:cubicBezTo>
                  <a:pt x="7" y="146"/>
                  <a:pt x="9" y="151"/>
                  <a:pt x="12" y="154"/>
                </a:cubicBezTo>
                <a:cubicBezTo>
                  <a:pt x="15" y="157"/>
                  <a:pt x="20" y="159"/>
                  <a:pt x="24" y="159"/>
                </a:cubicBezTo>
                <a:cubicBezTo>
                  <a:pt x="29" y="159"/>
                  <a:pt x="34" y="157"/>
                  <a:pt x="37" y="154"/>
                </a:cubicBezTo>
                <a:cubicBezTo>
                  <a:pt x="40" y="151"/>
                  <a:pt x="41" y="146"/>
                  <a:pt x="41" y="141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3"/>
                  <a:pt x="34" y="69"/>
                  <a:pt x="28" y="67"/>
                </a:cubicBezTo>
                <a:cubicBezTo>
                  <a:pt x="28" y="46"/>
                  <a:pt x="28" y="46"/>
                  <a:pt x="28" y="46"/>
                </a:cubicBezTo>
                <a:cubicBezTo>
                  <a:pt x="38" y="44"/>
                  <a:pt x="47" y="35"/>
                  <a:pt x="47" y="23"/>
                </a:cubicBezTo>
                <a:close/>
                <a:moveTo>
                  <a:pt x="32" y="142"/>
                </a:moveTo>
                <a:cubicBezTo>
                  <a:pt x="32" y="144"/>
                  <a:pt x="32" y="146"/>
                  <a:pt x="30" y="147"/>
                </a:cubicBezTo>
                <a:cubicBezTo>
                  <a:pt x="28" y="149"/>
                  <a:pt x="27" y="150"/>
                  <a:pt x="24" y="150"/>
                </a:cubicBezTo>
                <a:cubicBezTo>
                  <a:pt x="22" y="150"/>
                  <a:pt x="20" y="149"/>
                  <a:pt x="19" y="148"/>
                </a:cubicBezTo>
                <a:cubicBezTo>
                  <a:pt x="18" y="146"/>
                  <a:pt x="17" y="145"/>
                  <a:pt x="17" y="143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32" y="141"/>
                  <a:pt x="32" y="141"/>
                  <a:pt x="32" y="141"/>
                </a:cubicBezTo>
                <a:lnTo>
                  <a:pt x="32" y="142"/>
                </a:lnTo>
                <a:close/>
                <a:moveTo>
                  <a:pt x="32" y="131"/>
                </a:moveTo>
                <a:cubicBezTo>
                  <a:pt x="17" y="131"/>
                  <a:pt x="17" y="131"/>
                  <a:pt x="17" y="131"/>
                </a:cubicBezTo>
                <a:cubicBezTo>
                  <a:pt x="18" y="94"/>
                  <a:pt x="18" y="94"/>
                  <a:pt x="18" y="94"/>
                </a:cubicBezTo>
                <a:cubicBezTo>
                  <a:pt x="29" y="94"/>
                  <a:pt x="29" y="94"/>
                  <a:pt x="29" y="94"/>
                </a:cubicBezTo>
                <a:lnTo>
                  <a:pt x="32" y="131"/>
                </a:lnTo>
                <a:close/>
                <a:moveTo>
                  <a:pt x="29" y="79"/>
                </a:moveTo>
                <a:cubicBezTo>
                  <a:pt x="29" y="84"/>
                  <a:pt x="29" y="84"/>
                  <a:pt x="29" y="84"/>
                </a:cubicBezTo>
                <a:cubicBezTo>
                  <a:pt x="18" y="84"/>
                  <a:pt x="18" y="84"/>
                  <a:pt x="18" y="84"/>
                </a:cubicBezTo>
                <a:cubicBezTo>
                  <a:pt x="18" y="80"/>
                  <a:pt x="18" y="80"/>
                  <a:pt x="18" y="80"/>
                </a:cubicBezTo>
                <a:cubicBezTo>
                  <a:pt x="18" y="77"/>
                  <a:pt x="20" y="75"/>
                  <a:pt x="23" y="75"/>
                </a:cubicBezTo>
                <a:cubicBezTo>
                  <a:pt x="24" y="75"/>
                  <a:pt x="24" y="75"/>
                  <a:pt x="24" y="75"/>
                </a:cubicBezTo>
                <a:cubicBezTo>
                  <a:pt x="26" y="75"/>
                  <a:pt x="28" y="77"/>
                  <a:pt x="29" y="79"/>
                </a:cubicBezTo>
                <a:close/>
                <a:moveTo>
                  <a:pt x="23" y="37"/>
                </a:moveTo>
                <a:cubicBezTo>
                  <a:pt x="23" y="37"/>
                  <a:pt x="23" y="37"/>
                  <a:pt x="22" y="37"/>
                </a:cubicBezTo>
                <a:cubicBezTo>
                  <a:pt x="15" y="37"/>
                  <a:pt x="9" y="31"/>
                  <a:pt x="9" y="23"/>
                </a:cubicBezTo>
                <a:cubicBezTo>
                  <a:pt x="9" y="15"/>
                  <a:pt x="15" y="9"/>
                  <a:pt x="23" y="9"/>
                </a:cubicBezTo>
                <a:cubicBezTo>
                  <a:pt x="31" y="9"/>
                  <a:pt x="37" y="16"/>
                  <a:pt x="37" y="23"/>
                </a:cubicBezTo>
                <a:cubicBezTo>
                  <a:pt x="37" y="31"/>
                  <a:pt x="30" y="37"/>
                  <a:pt x="23" y="37"/>
                </a:cubicBezTo>
                <a:close/>
                <a:moveTo>
                  <a:pt x="106" y="8"/>
                </a:moveTo>
                <a:cubicBezTo>
                  <a:pt x="108" y="6"/>
                  <a:pt x="108" y="3"/>
                  <a:pt x="106" y="1"/>
                </a:cubicBezTo>
                <a:cubicBezTo>
                  <a:pt x="105" y="1"/>
                  <a:pt x="104" y="0"/>
                  <a:pt x="103" y="0"/>
                </a:cubicBezTo>
                <a:cubicBezTo>
                  <a:pt x="101" y="0"/>
                  <a:pt x="100" y="1"/>
                  <a:pt x="99" y="2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1"/>
                  <a:pt x="75" y="32"/>
                  <a:pt x="75" y="33"/>
                </a:cubicBezTo>
                <a:cubicBezTo>
                  <a:pt x="75" y="67"/>
                  <a:pt x="75" y="67"/>
                  <a:pt x="75" y="67"/>
                </a:cubicBezTo>
                <a:cubicBezTo>
                  <a:pt x="70" y="69"/>
                  <a:pt x="66" y="74"/>
                  <a:pt x="66" y="80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64" y="147"/>
                  <a:pt x="66" y="151"/>
                  <a:pt x="69" y="154"/>
                </a:cubicBezTo>
                <a:cubicBezTo>
                  <a:pt x="72" y="158"/>
                  <a:pt x="76" y="160"/>
                  <a:pt x="81" y="160"/>
                </a:cubicBezTo>
                <a:cubicBezTo>
                  <a:pt x="85" y="160"/>
                  <a:pt x="90" y="158"/>
                  <a:pt x="93" y="154"/>
                </a:cubicBezTo>
                <a:cubicBezTo>
                  <a:pt x="96" y="151"/>
                  <a:pt x="98" y="147"/>
                  <a:pt x="98" y="142"/>
                </a:cubicBezTo>
                <a:cubicBezTo>
                  <a:pt x="95" y="80"/>
                  <a:pt x="95" y="80"/>
                  <a:pt x="95" y="80"/>
                </a:cubicBezTo>
                <a:cubicBezTo>
                  <a:pt x="94" y="74"/>
                  <a:pt x="91" y="69"/>
                  <a:pt x="85" y="67"/>
                </a:cubicBezTo>
                <a:cubicBezTo>
                  <a:pt x="85" y="35"/>
                  <a:pt x="85" y="35"/>
                  <a:pt x="85" y="35"/>
                </a:cubicBezTo>
                <a:lnTo>
                  <a:pt x="106" y="8"/>
                </a:lnTo>
                <a:close/>
                <a:moveTo>
                  <a:pt x="85" y="147"/>
                </a:moveTo>
                <a:cubicBezTo>
                  <a:pt x="84" y="149"/>
                  <a:pt x="82" y="150"/>
                  <a:pt x="80" y="150"/>
                </a:cubicBezTo>
                <a:cubicBezTo>
                  <a:pt x="78" y="150"/>
                  <a:pt x="76" y="149"/>
                  <a:pt x="75" y="148"/>
                </a:cubicBezTo>
                <a:cubicBezTo>
                  <a:pt x="73" y="147"/>
                  <a:pt x="73" y="145"/>
                  <a:pt x="73" y="143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88" y="141"/>
                  <a:pt x="88" y="141"/>
                  <a:pt x="88" y="141"/>
                </a:cubicBezTo>
                <a:cubicBezTo>
                  <a:pt x="88" y="142"/>
                  <a:pt x="88" y="142"/>
                  <a:pt x="88" y="142"/>
                </a:cubicBezTo>
                <a:cubicBezTo>
                  <a:pt x="88" y="144"/>
                  <a:pt x="87" y="146"/>
                  <a:pt x="85" y="147"/>
                </a:cubicBezTo>
                <a:close/>
                <a:moveTo>
                  <a:pt x="73" y="131"/>
                </a:moveTo>
                <a:cubicBezTo>
                  <a:pt x="74" y="94"/>
                  <a:pt x="74" y="94"/>
                  <a:pt x="74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7" y="131"/>
                  <a:pt x="87" y="131"/>
                  <a:pt x="87" y="131"/>
                </a:cubicBezTo>
                <a:lnTo>
                  <a:pt x="73" y="131"/>
                </a:lnTo>
                <a:close/>
                <a:moveTo>
                  <a:pt x="85" y="79"/>
                </a:moveTo>
                <a:cubicBezTo>
                  <a:pt x="85" y="84"/>
                  <a:pt x="85" y="84"/>
                  <a:pt x="85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77"/>
                  <a:pt x="77" y="75"/>
                  <a:pt x="79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3" y="75"/>
                  <a:pt x="85" y="77"/>
                  <a:pt x="85" y="79"/>
                </a:cubicBezTo>
                <a:close/>
                <a:moveTo>
                  <a:pt x="23" y="18"/>
                </a:moveTo>
                <a:cubicBezTo>
                  <a:pt x="20" y="18"/>
                  <a:pt x="18" y="20"/>
                  <a:pt x="18" y="23"/>
                </a:cubicBezTo>
                <a:cubicBezTo>
                  <a:pt x="18" y="26"/>
                  <a:pt x="20" y="28"/>
                  <a:pt x="23" y="28"/>
                </a:cubicBezTo>
                <a:cubicBezTo>
                  <a:pt x="25" y="28"/>
                  <a:pt x="28" y="26"/>
                  <a:pt x="28" y="23"/>
                </a:cubicBezTo>
                <a:cubicBezTo>
                  <a:pt x="28" y="20"/>
                  <a:pt x="25" y="18"/>
                  <a:pt x="23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3" name="Freeform 16">
            <a:extLst>
              <a:ext uri="{FF2B5EF4-FFF2-40B4-BE49-F238E27FC236}">
                <a16:creationId xmlns:a16="http://schemas.microsoft.com/office/drawing/2014/main" id="{D3D44F0F-DB2F-430B-9E47-207B3232D201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1376363"/>
            <a:ext cx="254000" cy="254000"/>
          </a:xfrm>
          <a:custGeom>
            <a:avLst/>
            <a:gdLst>
              <a:gd name="T0" fmla="*/ 148 w 160"/>
              <a:gd name="T1" fmla="*/ 12 h 160"/>
              <a:gd name="T2" fmla="*/ 148 w 160"/>
              <a:gd name="T3" fmla="*/ 25 h 160"/>
              <a:gd name="T4" fmla="*/ 120 w 160"/>
              <a:gd name="T5" fmla="*/ 60 h 160"/>
              <a:gd name="T6" fmla="*/ 114 w 160"/>
              <a:gd name="T7" fmla="*/ 34 h 160"/>
              <a:gd name="T8" fmla="*/ 142 w 160"/>
              <a:gd name="T9" fmla="*/ 9 h 160"/>
              <a:gd name="T10" fmla="*/ 81 w 160"/>
              <a:gd name="T11" fmla="*/ 34 h 160"/>
              <a:gd name="T12" fmla="*/ 129 w 160"/>
              <a:gd name="T13" fmla="*/ 84 h 160"/>
              <a:gd name="T14" fmla="*/ 124 w 160"/>
              <a:gd name="T15" fmla="*/ 87 h 160"/>
              <a:gd name="T16" fmla="*/ 114 w 160"/>
              <a:gd name="T17" fmla="*/ 80 h 160"/>
              <a:gd name="T18" fmla="*/ 75 w 160"/>
              <a:gd name="T19" fmla="*/ 41 h 160"/>
              <a:gd name="T20" fmla="*/ 78 w 160"/>
              <a:gd name="T21" fmla="*/ 33 h 160"/>
              <a:gd name="T22" fmla="*/ 104 w 160"/>
              <a:gd name="T23" fmla="*/ 83 h 160"/>
              <a:gd name="T24" fmla="*/ 87 w 160"/>
              <a:gd name="T25" fmla="*/ 79 h 160"/>
              <a:gd name="T26" fmla="*/ 81 w 160"/>
              <a:gd name="T27" fmla="*/ 79 h 160"/>
              <a:gd name="T28" fmla="*/ 91 w 160"/>
              <a:gd name="T29" fmla="*/ 96 h 160"/>
              <a:gd name="T30" fmla="*/ 58 w 160"/>
              <a:gd name="T31" fmla="*/ 76 h 160"/>
              <a:gd name="T32" fmla="*/ 78 w 160"/>
              <a:gd name="T33" fmla="*/ 56 h 160"/>
              <a:gd name="T34" fmla="*/ 77 w 160"/>
              <a:gd name="T35" fmla="*/ 109 h 160"/>
              <a:gd name="T36" fmla="*/ 61 w 160"/>
              <a:gd name="T37" fmla="*/ 106 h 160"/>
              <a:gd name="T38" fmla="*/ 54 w 160"/>
              <a:gd name="T39" fmla="*/ 106 h 160"/>
              <a:gd name="T40" fmla="*/ 64 w 160"/>
              <a:gd name="T41" fmla="*/ 122 h 160"/>
              <a:gd name="T42" fmla="*/ 24 w 160"/>
              <a:gd name="T43" fmla="*/ 143 h 160"/>
              <a:gd name="T44" fmla="*/ 15 w 160"/>
              <a:gd name="T45" fmla="*/ 149 h 160"/>
              <a:gd name="T46" fmla="*/ 11 w 160"/>
              <a:gd name="T47" fmla="*/ 145 h 160"/>
              <a:gd name="T48" fmla="*/ 17 w 160"/>
              <a:gd name="T49" fmla="*/ 136 h 160"/>
              <a:gd name="T50" fmla="*/ 41 w 160"/>
              <a:gd name="T51" fmla="*/ 93 h 160"/>
              <a:gd name="T52" fmla="*/ 50 w 160"/>
              <a:gd name="T53" fmla="*/ 83 h 160"/>
              <a:gd name="T54" fmla="*/ 128 w 160"/>
              <a:gd name="T55" fmla="*/ 5 h 160"/>
              <a:gd name="T56" fmla="*/ 97 w 160"/>
              <a:gd name="T57" fmla="*/ 31 h 160"/>
              <a:gd name="T58" fmla="*/ 77 w 160"/>
              <a:gd name="T59" fmla="*/ 23 h 160"/>
              <a:gd name="T60" fmla="*/ 67 w 160"/>
              <a:gd name="T61" fmla="*/ 46 h 160"/>
              <a:gd name="T62" fmla="*/ 47 w 160"/>
              <a:gd name="T63" fmla="*/ 73 h 160"/>
              <a:gd name="T64" fmla="*/ 25 w 160"/>
              <a:gd name="T65" fmla="*/ 101 h 160"/>
              <a:gd name="T66" fmla="*/ 5 w 160"/>
              <a:gd name="T67" fmla="*/ 135 h 160"/>
              <a:gd name="T68" fmla="*/ 5 w 160"/>
              <a:gd name="T69" fmla="*/ 155 h 160"/>
              <a:gd name="T70" fmla="*/ 25 w 160"/>
              <a:gd name="T71" fmla="*/ 155 h 160"/>
              <a:gd name="T72" fmla="*/ 59 w 160"/>
              <a:gd name="T73" fmla="*/ 135 h 160"/>
              <a:gd name="T74" fmla="*/ 86 w 160"/>
              <a:gd name="T75" fmla="*/ 113 h 160"/>
              <a:gd name="T76" fmla="*/ 110 w 160"/>
              <a:gd name="T77" fmla="*/ 90 h 160"/>
              <a:gd name="T78" fmla="*/ 123 w 160"/>
              <a:gd name="T79" fmla="*/ 98 h 160"/>
              <a:gd name="T80" fmla="*/ 137 w 160"/>
              <a:gd name="T81" fmla="*/ 83 h 160"/>
              <a:gd name="T82" fmla="*/ 129 w 160"/>
              <a:gd name="T83" fmla="*/ 63 h 160"/>
              <a:gd name="T84" fmla="*/ 155 w 160"/>
              <a:gd name="T85" fmla="*/ 32 h 160"/>
              <a:gd name="T86" fmla="*/ 155 w 160"/>
              <a:gd name="T87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42" y="9"/>
                </a:moveTo>
                <a:cubicBezTo>
                  <a:pt x="144" y="9"/>
                  <a:pt x="147" y="11"/>
                  <a:pt x="148" y="12"/>
                </a:cubicBezTo>
                <a:cubicBezTo>
                  <a:pt x="150" y="14"/>
                  <a:pt x="151" y="16"/>
                  <a:pt x="151" y="18"/>
                </a:cubicBezTo>
                <a:cubicBezTo>
                  <a:pt x="151" y="21"/>
                  <a:pt x="150" y="23"/>
                  <a:pt x="148" y="25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3" y="50"/>
                  <a:pt x="121" y="55"/>
                  <a:pt x="120" y="6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6" y="40"/>
                  <a:pt x="110" y="37"/>
                  <a:pt x="114" y="34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7" y="11"/>
                  <a:pt x="140" y="9"/>
                  <a:pt x="142" y="9"/>
                </a:cubicBezTo>
                <a:close/>
                <a:moveTo>
                  <a:pt x="78" y="33"/>
                </a:moveTo>
                <a:cubicBezTo>
                  <a:pt x="79" y="33"/>
                  <a:pt x="81" y="33"/>
                  <a:pt x="81" y="34"/>
                </a:cubicBezTo>
                <a:cubicBezTo>
                  <a:pt x="127" y="81"/>
                  <a:pt x="127" y="81"/>
                  <a:pt x="127" y="81"/>
                </a:cubicBezTo>
                <a:cubicBezTo>
                  <a:pt x="128" y="82"/>
                  <a:pt x="129" y="83"/>
                  <a:pt x="129" y="84"/>
                </a:cubicBezTo>
                <a:cubicBezTo>
                  <a:pt x="128" y="84"/>
                  <a:pt x="128" y="85"/>
                  <a:pt x="127" y="86"/>
                </a:cubicBezTo>
                <a:cubicBezTo>
                  <a:pt x="126" y="87"/>
                  <a:pt x="125" y="87"/>
                  <a:pt x="124" y="87"/>
                </a:cubicBezTo>
                <a:cubicBezTo>
                  <a:pt x="122" y="87"/>
                  <a:pt x="121" y="87"/>
                  <a:pt x="120" y="86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81" y="47"/>
                  <a:pt x="81" y="47"/>
                  <a:pt x="81" y="47"/>
                </a:cubicBezTo>
                <a:cubicBezTo>
                  <a:pt x="75" y="41"/>
                  <a:pt x="75" y="41"/>
                  <a:pt x="75" y="41"/>
                </a:cubicBezTo>
                <a:cubicBezTo>
                  <a:pt x="73" y="39"/>
                  <a:pt x="73" y="36"/>
                  <a:pt x="75" y="34"/>
                </a:cubicBezTo>
                <a:cubicBezTo>
                  <a:pt x="76" y="33"/>
                  <a:pt x="77" y="33"/>
                  <a:pt x="78" y="33"/>
                </a:cubicBezTo>
                <a:close/>
                <a:moveTo>
                  <a:pt x="78" y="56"/>
                </a:moveTo>
                <a:cubicBezTo>
                  <a:pt x="104" y="83"/>
                  <a:pt x="104" y="83"/>
                  <a:pt x="104" y="83"/>
                </a:cubicBezTo>
                <a:cubicBezTo>
                  <a:pt x="97" y="90"/>
                  <a:pt x="97" y="90"/>
                  <a:pt x="97" y="90"/>
                </a:cubicBezTo>
                <a:cubicBezTo>
                  <a:pt x="87" y="79"/>
                  <a:pt x="87" y="79"/>
                  <a:pt x="87" y="79"/>
                </a:cubicBezTo>
                <a:cubicBezTo>
                  <a:pt x="86" y="79"/>
                  <a:pt x="85" y="78"/>
                  <a:pt x="84" y="78"/>
                </a:cubicBezTo>
                <a:cubicBezTo>
                  <a:pt x="83" y="78"/>
                  <a:pt x="81" y="79"/>
                  <a:pt x="81" y="79"/>
                </a:cubicBezTo>
                <a:cubicBezTo>
                  <a:pt x="79" y="81"/>
                  <a:pt x="79" y="84"/>
                  <a:pt x="81" y="86"/>
                </a:cubicBezTo>
                <a:cubicBezTo>
                  <a:pt x="91" y="96"/>
                  <a:pt x="91" y="96"/>
                  <a:pt x="91" y="96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58" y="76"/>
                  <a:pt x="58" y="76"/>
                  <a:pt x="58" y="7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56"/>
                  <a:pt x="78" y="56"/>
                  <a:pt x="78" y="56"/>
                </a:cubicBezTo>
                <a:close/>
                <a:moveTo>
                  <a:pt x="50" y="83"/>
                </a:moveTo>
                <a:cubicBezTo>
                  <a:pt x="77" y="109"/>
                  <a:pt x="77" y="109"/>
                  <a:pt x="77" y="109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0" y="105"/>
                  <a:pt x="59" y="105"/>
                  <a:pt x="57" y="105"/>
                </a:cubicBezTo>
                <a:cubicBezTo>
                  <a:pt x="56" y="105"/>
                  <a:pt x="55" y="105"/>
                  <a:pt x="54" y="106"/>
                </a:cubicBezTo>
                <a:cubicBezTo>
                  <a:pt x="53" y="107"/>
                  <a:pt x="53" y="111"/>
                  <a:pt x="54" y="112"/>
                </a:cubicBezTo>
                <a:cubicBezTo>
                  <a:pt x="64" y="122"/>
                  <a:pt x="64" y="122"/>
                  <a:pt x="64" y="122"/>
                </a:cubicBezTo>
                <a:cubicBezTo>
                  <a:pt x="61" y="123"/>
                  <a:pt x="59" y="124"/>
                  <a:pt x="57" y="125"/>
                </a:cubicBezTo>
                <a:cubicBezTo>
                  <a:pt x="42" y="129"/>
                  <a:pt x="32" y="135"/>
                  <a:pt x="24" y="143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18" y="149"/>
                  <a:pt x="17" y="149"/>
                  <a:pt x="15" y="149"/>
                </a:cubicBezTo>
                <a:cubicBezTo>
                  <a:pt x="14" y="149"/>
                  <a:pt x="13" y="149"/>
                  <a:pt x="12" y="148"/>
                </a:cubicBezTo>
                <a:cubicBezTo>
                  <a:pt x="11" y="147"/>
                  <a:pt x="11" y="146"/>
                  <a:pt x="11" y="145"/>
                </a:cubicBezTo>
                <a:cubicBezTo>
                  <a:pt x="11" y="143"/>
                  <a:pt x="11" y="142"/>
                  <a:pt x="12" y="141"/>
                </a:cubicBezTo>
                <a:cubicBezTo>
                  <a:pt x="17" y="136"/>
                  <a:pt x="17" y="136"/>
                  <a:pt x="17" y="136"/>
                </a:cubicBezTo>
                <a:cubicBezTo>
                  <a:pt x="25" y="128"/>
                  <a:pt x="31" y="117"/>
                  <a:pt x="35" y="103"/>
                </a:cubicBezTo>
                <a:cubicBezTo>
                  <a:pt x="36" y="100"/>
                  <a:pt x="38" y="96"/>
                  <a:pt x="41" y="93"/>
                </a:cubicBezTo>
                <a:cubicBezTo>
                  <a:pt x="50" y="83"/>
                  <a:pt x="50" y="83"/>
                  <a:pt x="50" y="83"/>
                </a:cubicBezTo>
                <a:cubicBezTo>
                  <a:pt x="50" y="83"/>
                  <a:pt x="50" y="83"/>
                  <a:pt x="50" y="83"/>
                </a:cubicBezTo>
                <a:close/>
                <a:moveTo>
                  <a:pt x="142" y="0"/>
                </a:moveTo>
                <a:cubicBezTo>
                  <a:pt x="137" y="0"/>
                  <a:pt x="132" y="2"/>
                  <a:pt x="128" y="5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4" y="30"/>
                  <a:pt x="100" y="31"/>
                  <a:pt x="97" y="31"/>
                </a:cubicBezTo>
                <a:cubicBezTo>
                  <a:pt x="93" y="31"/>
                  <a:pt x="90" y="30"/>
                  <a:pt x="87" y="27"/>
                </a:cubicBezTo>
                <a:cubicBezTo>
                  <a:pt x="84" y="24"/>
                  <a:pt x="81" y="23"/>
                  <a:pt x="77" y="23"/>
                </a:cubicBezTo>
                <a:cubicBezTo>
                  <a:pt x="74" y="23"/>
                  <a:pt x="70" y="24"/>
                  <a:pt x="67" y="27"/>
                </a:cubicBezTo>
                <a:cubicBezTo>
                  <a:pt x="62" y="32"/>
                  <a:pt x="62" y="41"/>
                  <a:pt x="67" y="46"/>
                </a:cubicBezTo>
                <a:cubicBezTo>
                  <a:pt x="70" y="50"/>
                  <a:pt x="70" y="50"/>
                  <a:pt x="70" y="50"/>
                </a:cubicBezTo>
                <a:cubicBezTo>
                  <a:pt x="47" y="73"/>
                  <a:pt x="47" y="73"/>
                  <a:pt x="47" y="73"/>
                </a:cubicBezTo>
                <a:cubicBezTo>
                  <a:pt x="34" y="86"/>
                  <a:pt x="34" y="86"/>
                  <a:pt x="34" y="86"/>
                </a:cubicBezTo>
                <a:cubicBezTo>
                  <a:pt x="30" y="90"/>
                  <a:pt x="27" y="95"/>
                  <a:pt x="25" y="101"/>
                </a:cubicBezTo>
                <a:cubicBezTo>
                  <a:pt x="22" y="113"/>
                  <a:pt x="17" y="123"/>
                  <a:pt x="10" y="130"/>
                </a:cubicBezTo>
                <a:cubicBezTo>
                  <a:pt x="5" y="135"/>
                  <a:pt x="5" y="135"/>
                  <a:pt x="5" y="135"/>
                </a:cubicBezTo>
                <a:cubicBezTo>
                  <a:pt x="2" y="138"/>
                  <a:pt x="0" y="141"/>
                  <a:pt x="0" y="145"/>
                </a:cubicBezTo>
                <a:cubicBezTo>
                  <a:pt x="0" y="149"/>
                  <a:pt x="2" y="153"/>
                  <a:pt x="5" y="155"/>
                </a:cubicBezTo>
                <a:cubicBezTo>
                  <a:pt x="8" y="158"/>
                  <a:pt x="11" y="160"/>
                  <a:pt x="15" y="160"/>
                </a:cubicBezTo>
                <a:cubicBezTo>
                  <a:pt x="19" y="160"/>
                  <a:pt x="22" y="158"/>
                  <a:pt x="25" y="155"/>
                </a:cubicBezTo>
                <a:cubicBezTo>
                  <a:pt x="30" y="150"/>
                  <a:pt x="30" y="150"/>
                  <a:pt x="30" y="150"/>
                </a:cubicBezTo>
                <a:cubicBezTo>
                  <a:pt x="37" y="143"/>
                  <a:pt x="47" y="138"/>
                  <a:pt x="59" y="135"/>
                </a:cubicBezTo>
                <a:cubicBezTo>
                  <a:pt x="64" y="133"/>
                  <a:pt x="70" y="130"/>
                  <a:pt x="73" y="126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100" y="100"/>
                  <a:pt x="100" y="100"/>
                  <a:pt x="100" y="100"/>
                </a:cubicBezTo>
                <a:cubicBezTo>
                  <a:pt x="110" y="90"/>
                  <a:pt x="110" y="90"/>
                  <a:pt x="110" y="90"/>
                </a:cubicBezTo>
                <a:cubicBezTo>
                  <a:pt x="113" y="93"/>
                  <a:pt x="113" y="93"/>
                  <a:pt x="113" y="93"/>
                </a:cubicBezTo>
                <a:cubicBezTo>
                  <a:pt x="116" y="96"/>
                  <a:pt x="119" y="98"/>
                  <a:pt x="123" y="98"/>
                </a:cubicBezTo>
                <a:cubicBezTo>
                  <a:pt x="127" y="98"/>
                  <a:pt x="131" y="96"/>
                  <a:pt x="133" y="93"/>
                </a:cubicBezTo>
                <a:cubicBezTo>
                  <a:pt x="136" y="90"/>
                  <a:pt x="137" y="87"/>
                  <a:pt x="137" y="83"/>
                </a:cubicBezTo>
                <a:cubicBezTo>
                  <a:pt x="137" y="79"/>
                  <a:pt x="136" y="76"/>
                  <a:pt x="133" y="73"/>
                </a:cubicBezTo>
                <a:cubicBezTo>
                  <a:pt x="131" y="70"/>
                  <a:pt x="129" y="67"/>
                  <a:pt x="129" y="63"/>
                </a:cubicBezTo>
                <a:cubicBezTo>
                  <a:pt x="129" y="59"/>
                  <a:pt x="131" y="56"/>
                  <a:pt x="133" y="53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9" y="28"/>
                  <a:pt x="160" y="23"/>
                  <a:pt x="160" y="18"/>
                </a:cubicBezTo>
                <a:cubicBezTo>
                  <a:pt x="160" y="14"/>
                  <a:pt x="158" y="9"/>
                  <a:pt x="155" y="5"/>
                </a:cubicBezTo>
                <a:cubicBezTo>
                  <a:pt x="151" y="1"/>
                  <a:pt x="146" y="0"/>
                  <a:pt x="1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4" name="Freeform 17">
            <a:extLst>
              <a:ext uri="{FF2B5EF4-FFF2-40B4-BE49-F238E27FC236}">
                <a16:creationId xmlns:a16="http://schemas.microsoft.com/office/drawing/2014/main" id="{140867D0-25C9-40F8-9E58-640FEF1EEC9C}"/>
              </a:ext>
            </a:extLst>
          </p:cNvPr>
          <p:cNvSpPr>
            <a:spLocks noEditPoints="1"/>
          </p:cNvSpPr>
          <p:nvPr/>
        </p:nvSpPr>
        <p:spPr bwMode="auto">
          <a:xfrm>
            <a:off x="5141913" y="1371600"/>
            <a:ext cx="255588" cy="254000"/>
          </a:xfrm>
          <a:custGeom>
            <a:avLst/>
            <a:gdLst>
              <a:gd name="T0" fmla="*/ 131 w 161"/>
              <a:gd name="T1" fmla="*/ 10 h 160"/>
              <a:gd name="T2" fmla="*/ 142 w 161"/>
              <a:gd name="T3" fmla="*/ 14 h 160"/>
              <a:gd name="T4" fmla="*/ 149 w 161"/>
              <a:gd name="T5" fmla="*/ 28 h 160"/>
              <a:gd name="T6" fmla="*/ 145 w 161"/>
              <a:gd name="T7" fmla="*/ 41 h 160"/>
              <a:gd name="T8" fmla="*/ 112 w 161"/>
              <a:gd name="T9" fmla="*/ 75 h 160"/>
              <a:gd name="T10" fmla="*/ 85 w 161"/>
              <a:gd name="T11" fmla="*/ 48 h 160"/>
              <a:gd name="T12" fmla="*/ 91 w 161"/>
              <a:gd name="T13" fmla="*/ 41 h 160"/>
              <a:gd name="T14" fmla="*/ 101 w 161"/>
              <a:gd name="T15" fmla="*/ 52 h 160"/>
              <a:gd name="T16" fmla="*/ 105 w 161"/>
              <a:gd name="T17" fmla="*/ 53 h 160"/>
              <a:gd name="T18" fmla="*/ 108 w 161"/>
              <a:gd name="T19" fmla="*/ 52 h 160"/>
              <a:gd name="T20" fmla="*/ 108 w 161"/>
              <a:gd name="T21" fmla="*/ 45 h 160"/>
              <a:gd name="T22" fmla="*/ 97 w 161"/>
              <a:gd name="T23" fmla="*/ 35 h 160"/>
              <a:gd name="T24" fmla="*/ 104 w 161"/>
              <a:gd name="T25" fmla="*/ 29 h 160"/>
              <a:gd name="T26" fmla="*/ 114 w 161"/>
              <a:gd name="T27" fmla="*/ 39 h 160"/>
              <a:gd name="T28" fmla="*/ 118 w 161"/>
              <a:gd name="T29" fmla="*/ 41 h 160"/>
              <a:gd name="T30" fmla="*/ 120 w 161"/>
              <a:gd name="T31" fmla="*/ 39 h 160"/>
              <a:gd name="T32" fmla="*/ 120 w 161"/>
              <a:gd name="T33" fmla="*/ 33 h 160"/>
              <a:gd name="T34" fmla="*/ 110 w 161"/>
              <a:gd name="T35" fmla="*/ 22 h 160"/>
              <a:gd name="T36" fmla="*/ 116 w 161"/>
              <a:gd name="T37" fmla="*/ 17 h 160"/>
              <a:gd name="T38" fmla="*/ 131 w 161"/>
              <a:gd name="T39" fmla="*/ 10 h 160"/>
              <a:gd name="T40" fmla="*/ 78 w 161"/>
              <a:gd name="T41" fmla="*/ 56 h 160"/>
              <a:gd name="T42" fmla="*/ 105 w 161"/>
              <a:gd name="T43" fmla="*/ 83 h 160"/>
              <a:gd name="T44" fmla="*/ 75 w 161"/>
              <a:gd name="T45" fmla="*/ 111 h 160"/>
              <a:gd name="T46" fmla="*/ 58 w 161"/>
              <a:gd name="T47" fmla="*/ 120 h 160"/>
              <a:gd name="T48" fmla="*/ 36 w 161"/>
              <a:gd name="T49" fmla="*/ 131 h 160"/>
              <a:gd name="T50" fmla="*/ 18 w 161"/>
              <a:gd name="T51" fmla="*/ 149 h 160"/>
              <a:gd name="T52" fmla="*/ 15 w 161"/>
              <a:gd name="T53" fmla="*/ 151 h 160"/>
              <a:gd name="T54" fmla="*/ 11 w 161"/>
              <a:gd name="T55" fmla="*/ 149 h 160"/>
              <a:gd name="T56" fmla="*/ 11 w 161"/>
              <a:gd name="T57" fmla="*/ 143 h 160"/>
              <a:gd name="T58" fmla="*/ 30 w 161"/>
              <a:gd name="T59" fmla="*/ 125 h 160"/>
              <a:gd name="T60" fmla="*/ 41 w 161"/>
              <a:gd name="T61" fmla="*/ 102 h 160"/>
              <a:gd name="T62" fmla="*/ 49 w 161"/>
              <a:gd name="T63" fmla="*/ 85 h 160"/>
              <a:gd name="T64" fmla="*/ 52 w 161"/>
              <a:gd name="T65" fmla="*/ 82 h 160"/>
              <a:gd name="T66" fmla="*/ 63 w 161"/>
              <a:gd name="T67" fmla="*/ 92 h 160"/>
              <a:gd name="T68" fmla="*/ 66 w 161"/>
              <a:gd name="T69" fmla="*/ 94 h 160"/>
              <a:gd name="T70" fmla="*/ 69 w 161"/>
              <a:gd name="T71" fmla="*/ 92 h 160"/>
              <a:gd name="T72" fmla="*/ 69 w 161"/>
              <a:gd name="T73" fmla="*/ 86 h 160"/>
              <a:gd name="T74" fmla="*/ 59 w 161"/>
              <a:gd name="T75" fmla="*/ 76 h 160"/>
              <a:gd name="T76" fmla="*/ 65 w 161"/>
              <a:gd name="T77" fmla="*/ 69 h 160"/>
              <a:gd name="T78" fmla="*/ 75 w 161"/>
              <a:gd name="T79" fmla="*/ 79 h 160"/>
              <a:gd name="T80" fmla="*/ 78 w 161"/>
              <a:gd name="T81" fmla="*/ 81 h 160"/>
              <a:gd name="T82" fmla="*/ 82 w 161"/>
              <a:gd name="T83" fmla="*/ 79 h 160"/>
              <a:gd name="T84" fmla="*/ 82 w 161"/>
              <a:gd name="T85" fmla="*/ 73 h 160"/>
              <a:gd name="T86" fmla="*/ 72 w 161"/>
              <a:gd name="T87" fmla="*/ 63 h 160"/>
              <a:gd name="T88" fmla="*/ 78 w 161"/>
              <a:gd name="T89" fmla="*/ 56 h 160"/>
              <a:gd name="T90" fmla="*/ 78 w 161"/>
              <a:gd name="T91" fmla="*/ 56 h 160"/>
              <a:gd name="T92" fmla="*/ 132 w 161"/>
              <a:gd name="T93" fmla="*/ 0 h 160"/>
              <a:gd name="T94" fmla="*/ 130 w 161"/>
              <a:gd name="T95" fmla="*/ 1 h 160"/>
              <a:gd name="T96" fmla="*/ 112 w 161"/>
              <a:gd name="T97" fmla="*/ 9 h 160"/>
              <a:gd name="T98" fmla="*/ 43 w 161"/>
              <a:gd name="T99" fmla="*/ 79 h 160"/>
              <a:gd name="T100" fmla="*/ 32 w 161"/>
              <a:gd name="T101" fmla="*/ 101 h 160"/>
              <a:gd name="T102" fmla="*/ 23 w 161"/>
              <a:gd name="T103" fmla="*/ 118 h 160"/>
              <a:gd name="T104" fmla="*/ 5 w 161"/>
              <a:gd name="T105" fmla="*/ 137 h 160"/>
              <a:gd name="T106" fmla="*/ 5 w 161"/>
              <a:gd name="T107" fmla="*/ 156 h 160"/>
              <a:gd name="T108" fmla="*/ 15 w 161"/>
              <a:gd name="T109" fmla="*/ 160 h 160"/>
              <a:gd name="T110" fmla="*/ 26 w 161"/>
              <a:gd name="T111" fmla="*/ 156 h 160"/>
              <a:gd name="T112" fmla="*/ 43 w 161"/>
              <a:gd name="T113" fmla="*/ 138 h 160"/>
              <a:gd name="T114" fmla="*/ 60 w 161"/>
              <a:gd name="T115" fmla="*/ 129 h 160"/>
              <a:gd name="T116" fmla="*/ 83 w 161"/>
              <a:gd name="T117" fmla="*/ 118 h 160"/>
              <a:gd name="T118" fmla="*/ 152 w 161"/>
              <a:gd name="T119" fmla="*/ 48 h 160"/>
              <a:gd name="T120" fmla="*/ 160 w 161"/>
              <a:gd name="T121" fmla="*/ 27 h 160"/>
              <a:gd name="T122" fmla="*/ 150 w 161"/>
              <a:gd name="T123" fmla="*/ 6 h 160"/>
              <a:gd name="T124" fmla="*/ 132 w 161"/>
              <a:gd name="T12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60">
                <a:moveTo>
                  <a:pt x="131" y="10"/>
                </a:moveTo>
                <a:cubicBezTo>
                  <a:pt x="135" y="10"/>
                  <a:pt x="139" y="11"/>
                  <a:pt x="142" y="14"/>
                </a:cubicBezTo>
                <a:cubicBezTo>
                  <a:pt x="146" y="17"/>
                  <a:pt x="149" y="22"/>
                  <a:pt x="149" y="28"/>
                </a:cubicBezTo>
                <a:cubicBezTo>
                  <a:pt x="151" y="33"/>
                  <a:pt x="149" y="37"/>
                  <a:pt x="145" y="41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85" y="48"/>
                  <a:pt x="85" y="48"/>
                  <a:pt x="85" y="48"/>
                </a:cubicBezTo>
                <a:cubicBezTo>
                  <a:pt x="91" y="41"/>
                  <a:pt x="91" y="41"/>
                  <a:pt x="91" y="41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3" y="53"/>
                  <a:pt x="103" y="53"/>
                  <a:pt x="105" y="53"/>
                </a:cubicBezTo>
                <a:cubicBezTo>
                  <a:pt x="106" y="53"/>
                  <a:pt x="107" y="53"/>
                  <a:pt x="108" y="52"/>
                </a:cubicBezTo>
                <a:cubicBezTo>
                  <a:pt x="109" y="50"/>
                  <a:pt x="109" y="47"/>
                  <a:pt x="108" y="45"/>
                </a:cubicBezTo>
                <a:cubicBezTo>
                  <a:pt x="97" y="35"/>
                  <a:pt x="97" y="35"/>
                  <a:pt x="97" y="35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5" y="40"/>
                  <a:pt x="116" y="41"/>
                  <a:pt x="118" y="41"/>
                </a:cubicBezTo>
                <a:cubicBezTo>
                  <a:pt x="118" y="41"/>
                  <a:pt x="120" y="40"/>
                  <a:pt x="120" y="39"/>
                </a:cubicBezTo>
                <a:cubicBezTo>
                  <a:pt x="122" y="37"/>
                  <a:pt x="122" y="34"/>
                  <a:pt x="120" y="3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120" y="12"/>
                  <a:pt x="126" y="10"/>
                  <a:pt x="131" y="10"/>
                </a:cubicBezTo>
                <a:close/>
                <a:moveTo>
                  <a:pt x="78" y="56"/>
                </a:moveTo>
                <a:cubicBezTo>
                  <a:pt x="105" y="83"/>
                  <a:pt x="105" y="83"/>
                  <a:pt x="105" y="83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1" y="116"/>
                  <a:pt x="65" y="119"/>
                  <a:pt x="58" y="120"/>
                </a:cubicBezTo>
                <a:cubicBezTo>
                  <a:pt x="50" y="121"/>
                  <a:pt x="42" y="126"/>
                  <a:pt x="36" y="131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7" y="150"/>
                  <a:pt x="16" y="151"/>
                  <a:pt x="15" y="151"/>
                </a:cubicBezTo>
                <a:cubicBezTo>
                  <a:pt x="13" y="151"/>
                  <a:pt x="12" y="150"/>
                  <a:pt x="11" y="149"/>
                </a:cubicBezTo>
                <a:cubicBezTo>
                  <a:pt x="10" y="148"/>
                  <a:pt x="10" y="145"/>
                  <a:pt x="11" y="143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5" y="119"/>
                  <a:pt x="40" y="111"/>
                  <a:pt x="41" y="102"/>
                </a:cubicBezTo>
                <a:cubicBezTo>
                  <a:pt x="42" y="96"/>
                  <a:pt x="45" y="90"/>
                  <a:pt x="49" y="85"/>
                </a:cubicBezTo>
                <a:cubicBezTo>
                  <a:pt x="52" y="82"/>
                  <a:pt x="52" y="82"/>
                  <a:pt x="52" y="82"/>
                </a:cubicBezTo>
                <a:cubicBezTo>
                  <a:pt x="63" y="92"/>
                  <a:pt x="63" y="92"/>
                  <a:pt x="63" y="92"/>
                </a:cubicBezTo>
                <a:cubicBezTo>
                  <a:pt x="64" y="94"/>
                  <a:pt x="65" y="94"/>
                  <a:pt x="66" y="94"/>
                </a:cubicBezTo>
                <a:cubicBezTo>
                  <a:pt x="67" y="94"/>
                  <a:pt x="69" y="94"/>
                  <a:pt x="69" y="92"/>
                </a:cubicBezTo>
                <a:cubicBezTo>
                  <a:pt x="71" y="91"/>
                  <a:pt x="71" y="88"/>
                  <a:pt x="69" y="86"/>
                </a:cubicBezTo>
                <a:cubicBezTo>
                  <a:pt x="59" y="76"/>
                  <a:pt x="59" y="76"/>
                  <a:pt x="59" y="76"/>
                </a:cubicBezTo>
                <a:cubicBezTo>
                  <a:pt x="65" y="69"/>
                  <a:pt x="65" y="69"/>
                  <a:pt x="65" y="69"/>
                </a:cubicBezTo>
                <a:cubicBezTo>
                  <a:pt x="75" y="79"/>
                  <a:pt x="75" y="79"/>
                  <a:pt x="75" y="79"/>
                </a:cubicBezTo>
                <a:cubicBezTo>
                  <a:pt x="76" y="81"/>
                  <a:pt x="77" y="81"/>
                  <a:pt x="78" y="81"/>
                </a:cubicBezTo>
                <a:cubicBezTo>
                  <a:pt x="80" y="81"/>
                  <a:pt x="81" y="81"/>
                  <a:pt x="82" y="79"/>
                </a:cubicBezTo>
                <a:cubicBezTo>
                  <a:pt x="83" y="78"/>
                  <a:pt x="83" y="75"/>
                  <a:pt x="82" y="73"/>
                </a:cubicBezTo>
                <a:cubicBezTo>
                  <a:pt x="72" y="63"/>
                  <a:pt x="72" y="63"/>
                  <a:pt x="72" y="63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56"/>
                  <a:pt x="78" y="56"/>
                  <a:pt x="78" y="56"/>
                </a:cubicBezTo>
                <a:close/>
                <a:moveTo>
                  <a:pt x="132" y="0"/>
                </a:moveTo>
                <a:cubicBezTo>
                  <a:pt x="131" y="0"/>
                  <a:pt x="131" y="0"/>
                  <a:pt x="130" y="1"/>
                </a:cubicBezTo>
                <a:cubicBezTo>
                  <a:pt x="123" y="1"/>
                  <a:pt x="116" y="4"/>
                  <a:pt x="112" y="9"/>
                </a:cubicBezTo>
                <a:cubicBezTo>
                  <a:pt x="43" y="79"/>
                  <a:pt x="43" y="79"/>
                  <a:pt x="43" y="79"/>
                </a:cubicBezTo>
                <a:cubicBezTo>
                  <a:pt x="37" y="85"/>
                  <a:pt x="33" y="93"/>
                  <a:pt x="32" y="101"/>
                </a:cubicBezTo>
                <a:cubicBezTo>
                  <a:pt x="31" y="108"/>
                  <a:pt x="28" y="114"/>
                  <a:pt x="23" y="118"/>
                </a:cubicBezTo>
                <a:cubicBezTo>
                  <a:pt x="5" y="137"/>
                  <a:pt x="5" y="137"/>
                  <a:pt x="5" y="137"/>
                </a:cubicBezTo>
                <a:cubicBezTo>
                  <a:pt x="0" y="142"/>
                  <a:pt x="0" y="151"/>
                  <a:pt x="5" y="156"/>
                </a:cubicBezTo>
                <a:cubicBezTo>
                  <a:pt x="8" y="159"/>
                  <a:pt x="11" y="160"/>
                  <a:pt x="15" y="160"/>
                </a:cubicBezTo>
                <a:cubicBezTo>
                  <a:pt x="19" y="160"/>
                  <a:pt x="23" y="159"/>
                  <a:pt x="26" y="156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8" y="133"/>
                  <a:pt x="54" y="131"/>
                  <a:pt x="60" y="129"/>
                </a:cubicBezTo>
                <a:cubicBezTo>
                  <a:pt x="69" y="128"/>
                  <a:pt x="77" y="124"/>
                  <a:pt x="83" y="11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8" y="42"/>
                  <a:pt x="161" y="35"/>
                  <a:pt x="160" y="27"/>
                </a:cubicBezTo>
                <a:cubicBezTo>
                  <a:pt x="160" y="19"/>
                  <a:pt x="156" y="11"/>
                  <a:pt x="150" y="6"/>
                </a:cubicBezTo>
                <a:cubicBezTo>
                  <a:pt x="145" y="3"/>
                  <a:pt x="138" y="0"/>
                  <a:pt x="1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5" name="Freeform 18">
            <a:extLst>
              <a:ext uri="{FF2B5EF4-FFF2-40B4-BE49-F238E27FC236}">
                <a16:creationId xmlns:a16="http://schemas.microsoft.com/office/drawing/2014/main" id="{D5312B7C-4951-4B7E-8B7A-E8791D92230B}"/>
              </a:ext>
            </a:extLst>
          </p:cNvPr>
          <p:cNvSpPr>
            <a:spLocks noEditPoints="1"/>
          </p:cNvSpPr>
          <p:nvPr/>
        </p:nvSpPr>
        <p:spPr bwMode="auto">
          <a:xfrm>
            <a:off x="7894638" y="1379538"/>
            <a:ext cx="255588" cy="238125"/>
          </a:xfrm>
          <a:custGeom>
            <a:avLst/>
            <a:gdLst>
              <a:gd name="T0" fmla="*/ 32 w 161"/>
              <a:gd name="T1" fmla="*/ 11 h 150"/>
              <a:gd name="T2" fmla="*/ 18 w 161"/>
              <a:gd name="T3" fmla="*/ 30 h 150"/>
              <a:gd name="T4" fmla="*/ 12 w 161"/>
              <a:gd name="T5" fmla="*/ 30 h 150"/>
              <a:gd name="T6" fmla="*/ 25 w 161"/>
              <a:gd name="T7" fmla="*/ 11 h 150"/>
              <a:gd name="T8" fmla="*/ 35 w 161"/>
              <a:gd name="T9" fmla="*/ 27 h 150"/>
              <a:gd name="T10" fmla="*/ 42 w 161"/>
              <a:gd name="T11" fmla="*/ 56 h 150"/>
              <a:gd name="T12" fmla="*/ 35 w 161"/>
              <a:gd name="T13" fmla="*/ 27 h 150"/>
              <a:gd name="T14" fmla="*/ 142 w 161"/>
              <a:gd name="T15" fmla="*/ 38 h 150"/>
              <a:gd name="T16" fmla="*/ 135 w 161"/>
              <a:gd name="T17" fmla="*/ 56 h 150"/>
              <a:gd name="T18" fmla="*/ 142 w 161"/>
              <a:gd name="T19" fmla="*/ 38 h 150"/>
              <a:gd name="T20" fmla="*/ 153 w 161"/>
              <a:gd name="T21" fmla="*/ 70 h 150"/>
              <a:gd name="T22" fmla="*/ 147 w 161"/>
              <a:gd name="T23" fmla="*/ 75 h 150"/>
              <a:gd name="T24" fmla="*/ 12 w 161"/>
              <a:gd name="T25" fmla="*/ 73 h 150"/>
              <a:gd name="T26" fmla="*/ 16 w 161"/>
              <a:gd name="T27" fmla="*/ 65 h 150"/>
              <a:gd name="T28" fmla="*/ 142 w 161"/>
              <a:gd name="T29" fmla="*/ 84 h 150"/>
              <a:gd name="T30" fmla="*/ 45 w 161"/>
              <a:gd name="T31" fmla="*/ 122 h 150"/>
              <a:gd name="T32" fmla="*/ 123 w 161"/>
              <a:gd name="T33" fmla="*/ 85 h 150"/>
              <a:gd name="T34" fmla="*/ 110 w 161"/>
              <a:gd name="T35" fmla="*/ 111 h 150"/>
              <a:gd name="T36" fmla="*/ 116 w 161"/>
              <a:gd name="T37" fmla="*/ 111 h 150"/>
              <a:gd name="T38" fmla="*/ 142 w 161"/>
              <a:gd name="T39" fmla="*/ 84 h 150"/>
              <a:gd name="T40" fmla="*/ 114 w 161"/>
              <a:gd name="T41" fmla="*/ 136 h 150"/>
              <a:gd name="T42" fmla="*/ 53 w 161"/>
              <a:gd name="T43" fmla="*/ 141 h 150"/>
              <a:gd name="T44" fmla="*/ 48 w 161"/>
              <a:gd name="T45" fmla="*/ 131 h 150"/>
              <a:gd name="T46" fmla="*/ 29 w 161"/>
              <a:gd name="T47" fmla="*/ 0 h 150"/>
              <a:gd name="T48" fmla="*/ 5 w 161"/>
              <a:gd name="T49" fmla="*/ 17 h 150"/>
              <a:gd name="T50" fmla="*/ 15 w 161"/>
              <a:gd name="T51" fmla="*/ 41 h 150"/>
              <a:gd name="T52" fmla="*/ 31 w 161"/>
              <a:gd name="T53" fmla="*/ 56 h 150"/>
              <a:gd name="T54" fmla="*/ 2 w 161"/>
              <a:gd name="T55" fmla="*/ 70 h 150"/>
              <a:gd name="T56" fmla="*/ 12 w 161"/>
              <a:gd name="T57" fmla="*/ 84 h 150"/>
              <a:gd name="T58" fmla="*/ 39 w 161"/>
              <a:gd name="T59" fmla="*/ 129 h 150"/>
              <a:gd name="T60" fmla="*/ 53 w 161"/>
              <a:gd name="T61" fmla="*/ 150 h 150"/>
              <a:gd name="T62" fmla="*/ 124 w 161"/>
              <a:gd name="T63" fmla="*/ 136 h 150"/>
              <a:gd name="T64" fmla="*/ 151 w 161"/>
              <a:gd name="T65" fmla="*/ 84 h 150"/>
              <a:gd name="T66" fmla="*/ 161 w 161"/>
              <a:gd name="T67" fmla="*/ 70 h 150"/>
              <a:gd name="T68" fmla="*/ 146 w 161"/>
              <a:gd name="T69" fmla="*/ 56 h 150"/>
              <a:gd name="T70" fmla="*/ 147 w 161"/>
              <a:gd name="T71" fmla="*/ 28 h 150"/>
              <a:gd name="T72" fmla="*/ 87 w 161"/>
              <a:gd name="T73" fmla="*/ 56 h 150"/>
              <a:gd name="T74" fmla="*/ 38 w 161"/>
              <a:gd name="T75" fmla="*/ 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50">
                <a:moveTo>
                  <a:pt x="29" y="9"/>
                </a:moveTo>
                <a:cubicBezTo>
                  <a:pt x="29" y="9"/>
                  <a:pt x="31" y="9"/>
                  <a:pt x="32" y="11"/>
                </a:cubicBezTo>
                <a:cubicBezTo>
                  <a:pt x="33" y="12"/>
                  <a:pt x="33" y="15"/>
                  <a:pt x="32" y="17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1"/>
                  <a:pt x="16" y="32"/>
                  <a:pt x="15" y="32"/>
                </a:cubicBezTo>
                <a:cubicBezTo>
                  <a:pt x="14" y="32"/>
                  <a:pt x="13" y="31"/>
                  <a:pt x="12" y="30"/>
                </a:cubicBezTo>
                <a:cubicBezTo>
                  <a:pt x="10" y="29"/>
                  <a:pt x="10" y="26"/>
                  <a:pt x="12" y="24"/>
                </a:cubicBezTo>
                <a:cubicBezTo>
                  <a:pt x="25" y="11"/>
                  <a:pt x="25" y="11"/>
                  <a:pt x="25" y="11"/>
                </a:cubicBezTo>
                <a:cubicBezTo>
                  <a:pt x="26" y="9"/>
                  <a:pt x="27" y="9"/>
                  <a:pt x="29" y="9"/>
                </a:cubicBezTo>
                <a:close/>
                <a:moveTo>
                  <a:pt x="35" y="27"/>
                </a:moveTo>
                <a:cubicBezTo>
                  <a:pt x="72" y="56"/>
                  <a:pt x="72" y="56"/>
                  <a:pt x="72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28" y="35"/>
                  <a:pt x="28" y="35"/>
                  <a:pt x="28" y="35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142" y="38"/>
                </a:moveTo>
                <a:cubicBezTo>
                  <a:pt x="142" y="38"/>
                  <a:pt x="142" y="38"/>
                  <a:pt x="142" y="38"/>
                </a:cubicBezTo>
                <a:cubicBezTo>
                  <a:pt x="142" y="44"/>
                  <a:pt x="139" y="50"/>
                  <a:pt x="135" y="56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9" y="46"/>
                  <a:pt x="130" y="39"/>
                  <a:pt x="142" y="38"/>
                </a:cubicBezTo>
                <a:close/>
                <a:moveTo>
                  <a:pt x="148" y="65"/>
                </a:moveTo>
                <a:cubicBezTo>
                  <a:pt x="150" y="65"/>
                  <a:pt x="153" y="67"/>
                  <a:pt x="153" y="70"/>
                </a:cubicBezTo>
                <a:cubicBezTo>
                  <a:pt x="152" y="71"/>
                  <a:pt x="152" y="73"/>
                  <a:pt x="151" y="73"/>
                </a:cubicBezTo>
                <a:cubicBezTo>
                  <a:pt x="150" y="74"/>
                  <a:pt x="149" y="75"/>
                  <a:pt x="147" y="75"/>
                </a:cubicBezTo>
                <a:cubicBezTo>
                  <a:pt x="16" y="75"/>
                  <a:pt x="16" y="75"/>
                  <a:pt x="16" y="75"/>
                </a:cubicBezTo>
                <a:cubicBezTo>
                  <a:pt x="14" y="75"/>
                  <a:pt x="13" y="75"/>
                  <a:pt x="12" y="73"/>
                </a:cubicBezTo>
                <a:cubicBezTo>
                  <a:pt x="12" y="72"/>
                  <a:pt x="11" y="71"/>
                  <a:pt x="11" y="70"/>
                </a:cubicBezTo>
                <a:cubicBezTo>
                  <a:pt x="11" y="67"/>
                  <a:pt x="13" y="65"/>
                  <a:pt x="16" y="65"/>
                </a:cubicBezTo>
                <a:lnTo>
                  <a:pt x="148" y="65"/>
                </a:lnTo>
                <a:close/>
                <a:moveTo>
                  <a:pt x="142" y="84"/>
                </a:moveTo>
                <a:cubicBezTo>
                  <a:pt x="141" y="95"/>
                  <a:pt x="136" y="109"/>
                  <a:pt x="118" y="122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32" y="113"/>
                  <a:pt x="24" y="103"/>
                  <a:pt x="21" y="85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22" y="91"/>
                  <a:pt x="119" y="97"/>
                  <a:pt x="110" y="105"/>
                </a:cubicBezTo>
                <a:cubicBezTo>
                  <a:pt x="108" y="106"/>
                  <a:pt x="108" y="109"/>
                  <a:pt x="110" y="111"/>
                </a:cubicBezTo>
                <a:cubicBezTo>
                  <a:pt x="111" y="112"/>
                  <a:pt x="112" y="112"/>
                  <a:pt x="114" y="112"/>
                </a:cubicBezTo>
                <a:cubicBezTo>
                  <a:pt x="115" y="112"/>
                  <a:pt x="116" y="112"/>
                  <a:pt x="116" y="111"/>
                </a:cubicBezTo>
                <a:cubicBezTo>
                  <a:pt x="128" y="102"/>
                  <a:pt x="132" y="92"/>
                  <a:pt x="133" y="84"/>
                </a:cubicBezTo>
                <a:lnTo>
                  <a:pt x="142" y="84"/>
                </a:lnTo>
                <a:close/>
                <a:moveTo>
                  <a:pt x="114" y="131"/>
                </a:moveTo>
                <a:cubicBezTo>
                  <a:pt x="114" y="136"/>
                  <a:pt x="114" y="136"/>
                  <a:pt x="114" y="136"/>
                </a:cubicBezTo>
                <a:cubicBezTo>
                  <a:pt x="115" y="139"/>
                  <a:pt x="112" y="141"/>
                  <a:pt x="110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50" y="141"/>
                  <a:pt x="48" y="139"/>
                  <a:pt x="48" y="136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114" y="131"/>
                  <a:pt x="114" y="131"/>
                  <a:pt x="114" y="131"/>
                </a:cubicBezTo>
                <a:close/>
                <a:moveTo>
                  <a:pt x="29" y="0"/>
                </a:moveTo>
                <a:cubicBezTo>
                  <a:pt x="25" y="0"/>
                  <a:pt x="21" y="1"/>
                  <a:pt x="18" y="4"/>
                </a:cubicBezTo>
                <a:cubicBezTo>
                  <a:pt x="5" y="17"/>
                  <a:pt x="5" y="17"/>
                  <a:pt x="5" y="17"/>
                </a:cubicBezTo>
                <a:cubicBezTo>
                  <a:pt x="0" y="23"/>
                  <a:pt x="0" y="32"/>
                  <a:pt x="5" y="37"/>
                </a:cubicBezTo>
                <a:cubicBezTo>
                  <a:pt x="8" y="40"/>
                  <a:pt x="12" y="41"/>
                  <a:pt x="15" y="41"/>
                </a:cubicBezTo>
                <a:cubicBezTo>
                  <a:pt x="17" y="41"/>
                  <a:pt x="19" y="41"/>
                  <a:pt x="21" y="41"/>
                </a:cubicBezTo>
                <a:cubicBezTo>
                  <a:pt x="31" y="56"/>
                  <a:pt x="31" y="56"/>
                  <a:pt x="31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8" y="56"/>
                  <a:pt x="2" y="63"/>
                  <a:pt x="2" y="70"/>
                </a:cubicBezTo>
                <a:cubicBezTo>
                  <a:pt x="2" y="73"/>
                  <a:pt x="3" y="76"/>
                  <a:pt x="4" y="79"/>
                </a:cubicBezTo>
                <a:cubicBezTo>
                  <a:pt x="6" y="82"/>
                  <a:pt x="9" y="83"/>
                  <a:pt x="12" y="84"/>
                </a:cubicBezTo>
                <a:cubicBezTo>
                  <a:pt x="13" y="94"/>
                  <a:pt x="16" y="103"/>
                  <a:pt x="21" y="110"/>
                </a:cubicBezTo>
                <a:cubicBezTo>
                  <a:pt x="25" y="117"/>
                  <a:pt x="31" y="123"/>
                  <a:pt x="39" y="129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39" y="144"/>
                  <a:pt x="46" y="150"/>
                  <a:pt x="53" y="150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8" y="150"/>
                  <a:pt x="124" y="143"/>
                  <a:pt x="124" y="136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41" y="117"/>
                  <a:pt x="150" y="102"/>
                  <a:pt x="151" y="84"/>
                </a:cubicBezTo>
                <a:cubicBezTo>
                  <a:pt x="154" y="82"/>
                  <a:pt x="157" y="81"/>
                  <a:pt x="158" y="79"/>
                </a:cubicBezTo>
                <a:cubicBezTo>
                  <a:pt x="160" y="76"/>
                  <a:pt x="161" y="73"/>
                  <a:pt x="161" y="70"/>
                </a:cubicBezTo>
                <a:cubicBezTo>
                  <a:pt x="161" y="62"/>
                  <a:pt x="155" y="56"/>
                  <a:pt x="147" y="56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50" y="49"/>
                  <a:pt x="152" y="41"/>
                  <a:pt x="152" y="33"/>
                </a:cubicBezTo>
                <a:cubicBezTo>
                  <a:pt x="152" y="30"/>
                  <a:pt x="150" y="28"/>
                  <a:pt x="147" y="28"/>
                </a:cubicBezTo>
                <a:cubicBezTo>
                  <a:pt x="127" y="28"/>
                  <a:pt x="110" y="39"/>
                  <a:pt x="101" y="56"/>
                </a:cubicBezTo>
                <a:cubicBezTo>
                  <a:pt x="87" y="56"/>
                  <a:pt x="87" y="56"/>
                  <a:pt x="87" y="56"/>
                </a:cubicBezTo>
                <a:cubicBezTo>
                  <a:pt x="41" y="20"/>
                  <a:pt x="41" y="20"/>
                  <a:pt x="41" y="20"/>
                </a:cubicBezTo>
                <a:cubicBezTo>
                  <a:pt x="44" y="14"/>
                  <a:pt x="42" y="9"/>
                  <a:pt x="38" y="4"/>
                </a:cubicBezTo>
                <a:cubicBezTo>
                  <a:pt x="36" y="1"/>
                  <a:pt x="32" y="0"/>
                  <a:pt x="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6" name="Freeform 19">
            <a:extLst>
              <a:ext uri="{FF2B5EF4-FFF2-40B4-BE49-F238E27FC236}">
                <a16:creationId xmlns:a16="http://schemas.microsoft.com/office/drawing/2014/main" id="{15DDE3EE-48FB-4C88-876F-14451AE6F054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1393825"/>
            <a:ext cx="254000" cy="209550"/>
          </a:xfrm>
          <a:custGeom>
            <a:avLst/>
            <a:gdLst>
              <a:gd name="T0" fmla="*/ 158 w 160"/>
              <a:gd name="T1" fmla="*/ 76 h 132"/>
              <a:gd name="T2" fmla="*/ 124 w 160"/>
              <a:gd name="T3" fmla="*/ 28 h 132"/>
              <a:gd name="T4" fmla="*/ 89 w 160"/>
              <a:gd name="T5" fmla="*/ 19 h 132"/>
              <a:gd name="T6" fmla="*/ 65 w 160"/>
              <a:gd name="T7" fmla="*/ 14 h 132"/>
              <a:gd name="T8" fmla="*/ 37 w 160"/>
              <a:gd name="T9" fmla="*/ 14 h 132"/>
              <a:gd name="T10" fmla="*/ 14 w 160"/>
              <a:gd name="T11" fmla="*/ 19 h 132"/>
              <a:gd name="T12" fmla="*/ 0 w 160"/>
              <a:gd name="T13" fmla="*/ 108 h 132"/>
              <a:gd name="T14" fmla="*/ 19 w 160"/>
              <a:gd name="T15" fmla="*/ 122 h 132"/>
              <a:gd name="T16" fmla="*/ 46 w 160"/>
              <a:gd name="T17" fmla="*/ 122 h 132"/>
              <a:gd name="T18" fmla="*/ 128 w 160"/>
              <a:gd name="T19" fmla="*/ 132 h 132"/>
              <a:gd name="T20" fmla="*/ 146 w 160"/>
              <a:gd name="T21" fmla="*/ 122 h 132"/>
              <a:gd name="T22" fmla="*/ 160 w 160"/>
              <a:gd name="T23" fmla="*/ 83 h 132"/>
              <a:gd name="T24" fmla="*/ 47 w 160"/>
              <a:gd name="T25" fmla="*/ 15 h 132"/>
              <a:gd name="T26" fmla="*/ 56 w 160"/>
              <a:gd name="T27" fmla="*/ 15 h 132"/>
              <a:gd name="T28" fmla="*/ 47 w 160"/>
              <a:gd name="T29" fmla="*/ 20 h 132"/>
              <a:gd name="T30" fmla="*/ 32 w 160"/>
              <a:gd name="T31" fmla="*/ 123 h 132"/>
              <a:gd name="T32" fmla="*/ 32 w 160"/>
              <a:gd name="T33" fmla="*/ 113 h 132"/>
              <a:gd name="T34" fmla="*/ 32 w 160"/>
              <a:gd name="T35" fmla="*/ 123 h 132"/>
              <a:gd name="T36" fmla="*/ 46 w 160"/>
              <a:gd name="T37" fmla="*/ 114 h 132"/>
              <a:gd name="T38" fmla="*/ 19 w 160"/>
              <a:gd name="T39" fmla="*/ 114 h 132"/>
              <a:gd name="T40" fmla="*/ 9 w 160"/>
              <a:gd name="T41" fmla="*/ 109 h 132"/>
              <a:gd name="T42" fmla="*/ 94 w 160"/>
              <a:gd name="T43" fmla="*/ 95 h 132"/>
              <a:gd name="T44" fmla="*/ 94 w 160"/>
              <a:gd name="T45" fmla="*/ 85 h 132"/>
              <a:gd name="T46" fmla="*/ 9 w 160"/>
              <a:gd name="T47" fmla="*/ 34 h 132"/>
              <a:gd name="T48" fmla="*/ 89 w 160"/>
              <a:gd name="T49" fmla="*/ 29 h 132"/>
              <a:gd name="T50" fmla="*/ 94 w 160"/>
              <a:gd name="T51" fmla="*/ 85 h 132"/>
              <a:gd name="T52" fmla="*/ 124 w 160"/>
              <a:gd name="T53" fmla="*/ 38 h 132"/>
              <a:gd name="T54" fmla="*/ 149 w 160"/>
              <a:gd name="T55" fmla="*/ 76 h 132"/>
              <a:gd name="T56" fmla="*/ 123 w 160"/>
              <a:gd name="T57" fmla="*/ 71 h 132"/>
              <a:gd name="T58" fmla="*/ 127 w 160"/>
              <a:gd name="T59" fmla="*/ 123 h 132"/>
              <a:gd name="T60" fmla="*/ 127 w 160"/>
              <a:gd name="T61" fmla="*/ 113 h 132"/>
              <a:gd name="T62" fmla="*/ 127 w 160"/>
              <a:gd name="T63" fmla="*/ 123 h 132"/>
              <a:gd name="T64" fmla="*/ 146 w 160"/>
              <a:gd name="T65" fmla="*/ 95 h 132"/>
              <a:gd name="T66" fmla="*/ 146 w 160"/>
              <a:gd name="T67" fmla="*/ 105 h 132"/>
              <a:gd name="T68" fmla="*/ 151 w 160"/>
              <a:gd name="T69" fmla="*/ 110 h 132"/>
              <a:gd name="T70" fmla="*/ 141 w 160"/>
              <a:gd name="T71" fmla="*/ 114 h 132"/>
              <a:gd name="T72" fmla="*/ 114 w 160"/>
              <a:gd name="T73" fmla="*/ 114 h 132"/>
              <a:gd name="T74" fmla="*/ 103 w 160"/>
              <a:gd name="T75" fmla="*/ 38 h 132"/>
              <a:gd name="T76" fmla="*/ 114 w 160"/>
              <a:gd name="T77" fmla="*/ 72 h 132"/>
              <a:gd name="T78" fmla="*/ 151 w 160"/>
              <a:gd name="T79" fmla="*/ 85 h 132"/>
              <a:gd name="T80" fmla="*/ 66 w 160"/>
              <a:gd name="T81" fmla="*/ 53 h 132"/>
              <a:gd name="T82" fmla="*/ 56 w 160"/>
              <a:gd name="T83" fmla="*/ 43 h 132"/>
              <a:gd name="T84" fmla="*/ 47 w 160"/>
              <a:gd name="T85" fmla="*/ 43 h 132"/>
              <a:gd name="T86" fmla="*/ 37 w 160"/>
              <a:gd name="T87" fmla="*/ 53 h 132"/>
              <a:gd name="T88" fmla="*/ 37 w 160"/>
              <a:gd name="T89" fmla="*/ 62 h 132"/>
              <a:gd name="T90" fmla="*/ 47 w 160"/>
              <a:gd name="T91" fmla="*/ 72 h 132"/>
              <a:gd name="T92" fmla="*/ 56 w 160"/>
              <a:gd name="T93" fmla="*/ 72 h 132"/>
              <a:gd name="T94" fmla="*/ 66 w 160"/>
              <a:gd name="T95" fmla="*/ 62 h 132"/>
              <a:gd name="T96" fmla="*/ 66 w 160"/>
              <a:gd name="T97" fmla="*/ 5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32">
                <a:moveTo>
                  <a:pt x="159" y="80"/>
                </a:moveTo>
                <a:cubicBezTo>
                  <a:pt x="159" y="78"/>
                  <a:pt x="159" y="77"/>
                  <a:pt x="158" y="76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2" y="34"/>
                  <a:pt x="133" y="28"/>
                  <a:pt x="124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0" y="23"/>
                  <a:pt x="95" y="19"/>
                  <a:pt x="89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6"/>
                  <a:pt x="59" y="0"/>
                  <a:pt x="52" y="0"/>
                </a:cubicBezTo>
                <a:cubicBezTo>
                  <a:pt x="43" y="0"/>
                  <a:pt x="37" y="6"/>
                  <a:pt x="37" y="14"/>
                </a:cubicBezTo>
                <a:cubicBezTo>
                  <a:pt x="37" y="19"/>
                  <a:pt x="37" y="19"/>
                  <a:pt x="37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6" y="19"/>
                  <a:pt x="0" y="25"/>
                  <a:pt x="0" y="32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7" y="122"/>
                  <a:pt x="14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22" y="127"/>
                  <a:pt x="26" y="132"/>
                  <a:pt x="33" y="132"/>
                </a:cubicBezTo>
                <a:cubicBezTo>
                  <a:pt x="39" y="132"/>
                  <a:pt x="44" y="128"/>
                  <a:pt x="46" y="122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16" y="127"/>
                  <a:pt x="121" y="132"/>
                  <a:pt x="128" y="132"/>
                </a:cubicBezTo>
                <a:cubicBezTo>
                  <a:pt x="133" y="132"/>
                  <a:pt x="139" y="128"/>
                  <a:pt x="141" y="122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54" y="122"/>
                  <a:pt x="160" y="115"/>
                  <a:pt x="160" y="108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0" y="83"/>
                  <a:pt x="160" y="81"/>
                  <a:pt x="159" y="80"/>
                </a:cubicBezTo>
                <a:close/>
                <a:moveTo>
                  <a:pt x="47" y="15"/>
                </a:moveTo>
                <a:cubicBezTo>
                  <a:pt x="47" y="12"/>
                  <a:pt x="49" y="10"/>
                  <a:pt x="52" y="10"/>
                </a:cubicBezTo>
                <a:cubicBezTo>
                  <a:pt x="54" y="10"/>
                  <a:pt x="56" y="12"/>
                  <a:pt x="56" y="15"/>
                </a:cubicBezTo>
                <a:cubicBezTo>
                  <a:pt x="56" y="20"/>
                  <a:pt x="56" y="20"/>
                  <a:pt x="56" y="20"/>
                </a:cubicBezTo>
                <a:cubicBezTo>
                  <a:pt x="47" y="20"/>
                  <a:pt x="47" y="20"/>
                  <a:pt x="47" y="20"/>
                </a:cubicBezTo>
                <a:lnTo>
                  <a:pt x="47" y="15"/>
                </a:lnTo>
                <a:close/>
                <a:moveTo>
                  <a:pt x="32" y="123"/>
                </a:moveTo>
                <a:cubicBezTo>
                  <a:pt x="30" y="123"/>
                  <a:pt x="28" y="121"/>
                  <a:pt x="28" y="118"/>
                </a:cubicBezTo>
                <a:cubicBezTo>
                  <a:pt x="28" y="115"/>
                  <a:pt x="30" y="113"/>
                  <a:pt x="32" y="113"/>
                </a:cubicBezTo>
                <a:cubicBezTo>
                  <a:pt x="35" y="113"/>
                  <a:pt x="37" y="115"/>
                  <a:pt x="37" y="118"/>
                </a:cubicBezTo>
                <a:cubicBezTo>
                  <a:pt x="37" y="121"/>
                  <a:pt x="35" y="123"/>
                  <a:pt x="32" y="123"/>
                </a:cubicBezTo>
                <a:close/>
                <a:moveTo>
                  <a:pt x="94" y="114"/>
                </a:moveTo>
                <a:cubicBezTo>
                  <a:pt x="46" y="114"/>
                  <a:pt x="46" y="114"/>
                  <a:pt x="46" y="114"/>
                </a:cubicBezTo>
                <a:cubicBezTo>
                  <a:pt x="43" y="108"/>
                  <a:pt x="39" y="104"/>
                  <a:pt x="32" y="104"/>
                </a:cubicBezTo>
                <a:cubicBezTo>
                  <a:pt x="26" y="104"/>
                  <a:pt x="21" y="108"/>
                  <a:pt x="19" y="114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1" y="114"/>
                  <a:pt x="9" y="112"/>
                  <a:pt x="9" y="109"/>
                </a:cubicBezTo>
                <a:cubicBezTo>
                  <a:pt x="9" y="95"/>
                  <a:pt x="9" y="95"/>
                  <a:pt x="9" y="95"/>
                </a:cubicBezTo>
                <a:cubicBezTo>
                  <a:pt x="94" y="95"/>
                  <a:pt x="94" y="95"/>
                  <a:pt x="94" y="95"/>
                </a:cubicBezTo>
                <a:lnTo>
                  <a:pt x="94" y="114"/>
                </a:lnTo>
                <a:close/>
                <a:moveTo>
                  <a:pt x="94" y="85"/>
                </a:moveTo>
                <a:cubicBezTo>
                  <a:pt x="9" y="85"/>
                  <a:pt x="9" y="85"/>
                  <a:pt x="9" y="85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1" y="29"/>
                  <a:pt x="13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92" y="29"/>
                  <a:pt x="94" y="31"/>
                  <a:pt x="94" y="34"/>
                </a:cubicBezTo>
                <a:lnTo>
                  <a:pt x="94" y="85"/>
                </a:lnTo>
                <a:close/>
                <a:moveTo>
                  <a:pt x="123" y="38"/>
                </a:moveTo>
                <a:cubicBezTo>
                  <a:pt x="124" y="38"/>
                  <a:pt x="124" y="38"/>
                  <a:pt x="124" y="38"/>
                </a:cubicBezTo>
                <a:cubicBezTo>
                  <a:pt x="129" y="38"/>
                  <a:pt x="135" y="42"/>
                  <a:pt x="137" y="47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5" y="76"/>
                  <a:pt x="123" y="74"/>
                  <a:pt x="123" y="71"/>
                </a:cubicBezTo>
                <a:lnTo>
                  <a:pt x="123" y="38"/>
                </a:lnTo>
                <a:close/>
                <a:moveTo>
                  <a:pt x="127" y="123"/>
                </a:moveTo>
                <a:cubicBezTo>
                  <a:pt x="124" y="123"/>
                  <a:pt x="122" y="121"/>
                  <a:pt x="122" y="118"/>
                </a:cubicBezTo>
                <a:cubicBezTo>
                  <a:pt x="122" y="115"/>
                  <a:pt x="124" y="113"/>
                  <a:pt x="127" y="113"/>
                </a:cubicBezTo>
                <a:cubicBezTo>
                  <a:pt x="129" y="113"/>
                  <a:pt x="132" y="115"/>
                  <a:pt x="132" y="118"/>
                </a:cubicBezTo>
                <a:cubicBezTo>
                  <a:pt x="132" y="121"/>
                  <a:pt x="129" y="123"/>
                  <a:pt x="127" y="123"/>
                </a:cubicBezTo>
                <a:close/>
                <a:moveTo>
                  <a:pt x="151" y="95"/>
                </a:moveTo>
                <a:cubicBezTo>
                  <a:pt x="146" y="95"/>
                  <a:pt x="146" y="95"/>
                  <a:pt x="146" y="95"/>
                </a:cubicBezTo>
                <a:cubicBezTo>
                  <a:pt x="144" y="95"/>
                  <a:pt x="141" y="97"/>
                  <a:pt x="141" y="100"/>
                </a:cubicBezTo>
                <a:cubicBezTo>
                  <a:pt x="141" y="103"/>
                  <a:pt x="144" y="105"/>
                  <a:pt x="146" y="105"/>
                </a:cubicBezTo>
                <a:cubicBezTo>
                  <a:pt x="151" y="105"/>
                  <a:pt x="151" y="105"/>
                  <a:pt x="151" y="105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2"/>
                  <a:pt x="149" y="114"/>
                  <a:pt x="146" y="11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39" y="108"/>
                  <a:pt x="134" y="104"/>
                  <a:pt x="127" y="104"/>
                </a:cubicBezTo>
                <a:cubicBezTo>
                  <a:pt x="122" y="104"/>
                  <a:pt x="116" y="108"/>
                  <a:pt x="114" y="114"/>
                </a:cubicBezTo>
                <a:cubicBezTo>
                  <a:pt x="103" y="114"/>
                  <a:pt x="103" y="114"/>
                  <a:pt x="103" y="114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4" y="80"/>
                  <a:pt x="120" y="85"/>
                  <a:pt x="127" y="85"/>
                </a:cubicBezTo>
                <a:cubicBezTo>
                  <a:pt x="151" y="85"/>
                  <a:pt x="151" y="85"/>
                  <a:pt x="151" y="85"/>
                </a:cubicBezTo>
                <a:lnTo>
                  <a:pt x="151" y="95"/>
                </a:lnTo>
                <a:close/>
                <a:moveTo>
                  <a:pt x="66" y="53"/>
                </a:moveTo>
                <a:cubicBezTo>
                  <a:pt x="56" y="53"/>
                  <a:pt x="56" y="53"/>
                  <a:pt x="56" y="5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0"/>
                  <a:pt x="54" y="38"/>
                  <a:pt x="52" y="38"/>
                </a:cubicBezTo>
                <a:cubicBezTo>
                  <a:pt x="49" y="38"/>
                  <a:pt x="47" y="40"/>
                  <a:pt x="47" y="43"/>
                </a:cubicBezTo>
                <a:cubicBezTo>
                  <a:pt x="47" y="53"/>
                  <a:pt x="47" y="53"/>
                  <a:pt x="47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35" y="53"/>
                  <a:pt x="33" y="55"/>
                  <a:pt x="33" y="57"/>
                </a:cubicBezTo>
                <a:cubicBezTo>
                  <a:pt x="33" y="60"/>
                  <a:pt x="35" y="62"/>
                  <a:pt x="37" y="62"/>
                </a:cubicBezTo>
                <a:cubicBezTo>
                  <a:pt x="47" y="62"/>
                  <a:pt x="47" y="62"/>
                  <a:pt x="47" y="62"/>
                </a:cubicBezTo>
                <a:cubicBezTo>
                  <a:pt x="47" y="72"/>
                  <a:pt x="47" y="72"/>
                  <a:pt x="47" y="72"/>
                </a:cubicBezTo>
                <a:cubicBezTo>
                  <a:pt x="47" y="75"/>
                  <a:pt x="49" y="77"/>
                  <a:pt x="52" y="77"/>
                </a:cubicBezTo>
                <a:cubicBezTo>
                  <a:pt x="54" y="77"/>
                  <a:pt x="56" y="75"/>
                  <a:pt x="56" y="72"/>
                </a:cubicBezTo>
                <a:cubicBezTo>
                  <a:pt x="56" y="62"/>
                  <a:pt x="56" y="62"/>
                  <a:pt x="56" y="62"/>
                </a:cubicBezTo>
                <a:cubicBezTo>
                  <a:pt x="66" y="62"/>
                  <a:pt x="66" y="62"/>
                  <a:pt x="66" y="62"/>
                </a:cubicBezTo>
                <a:cubicBezTo>
                  <a:pt x="69" y="62"/>
                  <a:pt x="71" y="60"/>
                  <a:pt x="71" y="57"/>
                </a:cubicBezTo>
                <a:cubicBezTo>
                  <a:pt x="71" y="55"/>
                  <a:pt x="69" y="53"/>
                  <a:pt x="66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7" name="Freeform 20">
            <a:extLst>
              <a:ext uri="{FF2B5EF4-FFF2-40B4-BE49-F238E27FC236}">
                <a16:creationId xmlns:a16="http://schemas.microsoft.com/office/drawing/2014/main" id="{CAF8AF08-299E-431E-BA92-3B976911A987}"/>
              </a:ext>
            </a:extLst>
          </p:cNvPr>
          <p:cNvSpPr>
            <a:spLocks noEditPoints="1"/>
          </p:cNvSpPr>
          <p:nvPr/>
        </p:nvSpPr>
        <p:spPr bwMode="auto">
          <a:xfrm>
            <a:off x="5691188" y="1403350"/>
            <a:ext cx="257175" cy="190500"/>
          </a:xfrm>
          <a:custGeom>
            <a:avLst/>
            <a:gdLst>
              <a:gd name="T0" fmla="*/ 97 w 162"/>
              <a:gd name="T1" fmla="*/ 26 h 120"/>
              <a:gd name="T2" fmla="*/ 87 w 162"/>
              <a:gd name="T3" fmla="*/ 16 h 120"/>
              <a:gd name="T4" fmla="*/ 78 w 162"/>
              <a:gd name="T5" fmla="*/ 17 h 120"/>
              <a:gd name="T6" fmla="*/ 68 w 162"/>
              <a:gd name="T7" fmla="*/ 26 h 120"/>
              <a:gd name="T8" fmla="*/ 73 w 162"/>
              <a:gd name="T9" fmla="*/ 17 h 120"/>
              <a:gd name="T10" fmla="*/ 111 w 162"/>
              <a:gd name="T11" fmla="*/ 17 h 120"/>
              <a:gd name="T12" fmla="*/ 115 w 162"/>
              <a:gd name="T13" fmla="*/ 26 h 120"/>
              <a:gd name="T14" fmla="*/ 106 w 162"/>
              <a:gd name="T15" fmla="*/ 17 h 120"/>
              <a:gd name="T16" fmla="*/ 19 w 162"/>
              <a:gd name="T17" fmla="*/ 9 h 120"/>
              <a:gd name="T18" fmla="*/ 43 w 162"/>
              <a:gd name="T19" fmla="*/ 29 h 120"/>
              <a:gd name="T20" fmla="*/ 142 w 162"/>
              <a:gd name="T21" fmla="*/ 36 h 120"/>
              <a:gd name="T22" fmla="*/ 142 w 162"/>
              <a:gd name="T23" fmla="*/ 55 h 120"/>
              <a:gd name="T24" fmla="*/ 35 w 162"/>
              <a:gd name="T25" fmla="*/ 49 h 120"/>
              <a:gd name="T26" fmla="*/ 13 w 162"/>
              <a:gd name="T27" fmla="*/ 12 h 120"/>
              <a:gd name="T28" fmla="*/ 112 w 162"/>
              <a:gd name="T29" fmla="*/ 64 h 120"/>
              <a:gd name="T30" fmla="*/ 72 w 162"/>
              <a:gd name="T31" fmla="*/ 64 h 120"/>
              <a:gd name="T32" fmla="*/ 92 w 162"/>
              <a:gd name="T33" fmla="*/ 86 h 120"/>
              <a:gd name="T34" fmla="*/ 65 w 162"/>
              <a:gd name="T35" fmla="*/ 101 h 120"/>
              <a:gd name="T36" fmla="*/ 92 w 162"/>
              <a:gd name="T37" fmla="*/ 86 h 120"/>
              <a:gd name="T38" fmla="*/ 50 w 162"/>
              <a:gd name="T39" fmla="*/ 106 h 120"/>
              <a:gd name="T40" fmla="*/ 40 w 162"/>
              <a:gd name="T41" fmla="*/ 106 h 120"/>
              <a:gd name="T42" fmla="*/ 139 w 162"/>
              <a:gd name="T43" fmla="*/ 101 h 120"/>
              <a:gd name="T44" fmla="*/ 139 w 162"/>
              <a:gd name="T45" fmla="*/ 111 h 120"/>
              <a:gd name="T46" fmla="*/ 139 w 162"/>
              <a:gd name="T47" fmla="*/ 101 h 120"/>
              <a:gd name="T48" fmla="*/ 7 w 162"/>
              <a:gd name="T49" fmla="*/ 5 h 120"/>
              <a:gd name="T50" fmla="*/ 30 w 162"/>
              <a:gd name="T51" fmla="*/ 54 h 120"/>
              <a:gd name="T52" fmla="*/ 54 w 162"/>
              <a:gd name="T53" fmla="*/ 64 h 120"/>
              <a:gd name="T54" fmla="*/ 56 w 162"/>
              <a:gd name="T55" fmla="*/ 96 h 120"/>
              <a:gd name="T56" fmla="*/ 32 w 162"/>
              <a:gd name="T57" fmla="*/ 106 h 120"/>
              <a:gd name="T58" fmla="*/ 59 w 162"/>
              <a:gd name="T59" fmla="*/ 110 h 120"/>
              <a:gd name="T60" fmla="*/ 139 w 162"/>
              <a:gd name="T61" fmla="*/ 120 h 120"/>
              <a:gd name="T62" fmla="*/ 139 w 162"/>
              <a:gd name="T63" fmla="*/ 92 h 120"/>
              <a:gd name="T64" fmla="*/ 102 w 162"/>
              <a:gd name="T65" fmla="*/ 81 h 120"/>
              <a:gd name="T66" fmla="*/ 143 w 162"/>
              <a:gd name="T67" fmla="*/ 64 h 120"/>
              <a:gd name="T68" fmla="*/ 143 w 162"/>
              <a:gd name="T69" fmla="*/ 26 h 120"/>
              <a:gd name="T70" fmla="*/ 125 w 162"/>
              <a:gd name="T71" fmla="*/ 22 h 120"/>
              <a:gd name="T72" fmla="*/ 74 w 162"/>
              <a:gd name="T73" fmla="*/ 8 h 120"/>
              <a:gd name="T74" fmla="*/ 60 w 162"/>
              <a:gd name="T75" fmla="*/ 26 h 120"/>
              <a:gd name="T76" fmla="*/ 34 w 162"/>
              <a:gd name="T77" fmla="*/ 5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2" h="120">
                <a:moveTo>
                  <a:pt x="97" y="16"/>
                </a:moveTo>
                <a:cubicBezTo>
                  <a:pt x="97" y="26"/>
                  <a:pt x="97" y="26"/>
                  <a:pt x="97" y="26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16"/>
                  <a:pt x="87" y="16"/>
                  <a:pt x="87" y="16"/>
                </a:cubicBezTo>
                <a:cubicBezTo>
                  <a:pt x="97" y="16"/>
                  <a:pt x="97" y="16"/>
                  <a:pt x="97" y="16"/>
                </a:cubicBezTo>
                <a:close/>
                <a:moveTo>
                  <a:pt x="78" y="17"/>
                </a:moveTo>
                <a:cubicBezTo>
                  <a:pt x="78" y="26"/>
                  <a:pt x="78" y="26"/>
                  <a:pt x="78" y="26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19"/>
                  <a:pt x="71" y="17"/>
                  <a:pt x="73" y="17"/>
                </a:cubicBezTo>
                <a:lnTo>
                  <a:pt x="78" y="17"/>
                </a:lnTo>
                <a:close/>
                <a:moveTo>
                  <a:pt x="111" y="17"/>
                </a:moveTo>
                <a:cubicBezTo>
                  <a:pt x="113" y="17"/>
                  <a:pt x="115" y="19"/>
                  <a:pt x="115" y="22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6" y="17"/>
                  <a:pt x="106" y="17"/>
                  <a:pt x="106" y="17"/>
                </a:cubicBezTo>
                <a:cubicBezTo>
                  <a:pt x="111" y="17"/>
                  <a:pt x="111" y="17"/>
                  <a:pt x="111" y="17"/>
                </a:cubicBezTo>
                <a:close/>
                <a:moveTo>
                  <a:pt x="19" y="9"/>
                </a:moveTo>
                <a:cubicBezTo>
                  <a:pt x="22" y="9"/>
                  <a:pt x="24" y="10"/>
                  <a:pt x="26" y="12"/>
                </a:cubicBezTo>
                <a:cubicBezTo>
                  <a:pt x="43" y="29"/>
                  <a:pt x="43" y="29"/>
                  <a:pt x="43" y="29"/>
                </a:cubicBezTo>
                <a:cubicBezTo>
                  <a:pt x="47" y="34"/>
                  <a:pt x="53" y="36"/>
                  <a:pt x="60" y="36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7" y="36"/>
                  <a:pt x="152" y="40"/>
                  <a:pt x="152" y="46"/>
                </a:cubicBezTo>
                <a:cubicBezTo>
                  <a:pt x="152" y="51"/>
                  <a:pt x="147" y="55"/>
                  <a:pt x="142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45" y="55"/>
                  <a:pt x="39" y="53"/>
                  <a:pt x="35" y="49"/>
                </a:cubicBezTo>
                <a:cubicBezTo>
                  <a:pt x="13" y="25"/>
                  <a:pt x="13" y="25"/>
                  <a:pt x="13" y="25"/>
                </a:cubicBezTo>
                <a:cubicBezTo>
                  <a:pt x="9" y="22"/>
                  <a:pt x="9" y="16"/>
                  <a:pt x="13" y="12"/>
                </a:cubicBezTo>
                <a:cubicBezTo>
                  <a:pt x="15" y="10"/>
                  <a:pt x="17" y="9"/>
                  <a:pt x="19" y="9"/>
                </a:cubicBezTo>
                <a:close/>
                <a:moveTo>
                  <a:pt x="112" y="64"/>
                </a:moveTo>
                <a:cubicBezTo>
                  <a:pt x="92" y="75"/>
                  <a:pt x="92" y="75"/>
                  <a:pt x="92" y="75"/>
                </a:cubicBezTo>
                <a:cubicBezTo>
                  <a:pt x="72" y="64"/>
                  <a:pt x="72" y="64"/>
                  <a:pt x="72" y="64"/>
                </a:cubicBezTo>
                <a:cubicBezTo>
                  <a:pt x="112" y="64"/>
                  <a:pt x="112" y="64"/>
                  <a:pt x="112" y="64"/>
                </a:cubicBezTo>
                <a:close/>
                <a:moveTo>
                  <a:pt x="92" y="86"/>
                </a:moveTo>
                <a:cubicBezTo>
                  <a:pt x="119" y="101"/>
                  <a:pt x="119" y="101"/>
                  <a:pt x="119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lose/>
                <a:moveTo>
                  <a:pt x="45" y="101"/>
                </a:moveTo>
                <a:cubicBezTo>
                  <a:pt x="48" y="101"/>
                  <a:pt x="50" y="103"/>
                  <a:pt x="50" y="106"/>
                </a:cubicBezTo>
                <a:cubicBezTo>
                  <a:pt x="50" y="109"/>
                  <a:pt x="48" y="111"/>
                  <a:pt x="45" y="111"/>
                </a:cubicBezTo>
                <a:cubicBezTo>
                  <a:pt x="42" y="111"/>
                  <a:pt x="40" y="109"/>
                  <a:pt x="40" y="106"/>
                </a:cubicBezTo>
                <a:cubicBezTo>
                  <a:pt x="40" y="103"/>
                  <a:pt x="42" y="101"/>
                  <a:pt x="45" y="101"/>
                </a:cubicBezTo>
                <a:close/>
                <a:moveTo>
                  <a:pt x="139" y="101"/>
                </a:moveTo>
                <a:cubicBezTo>
                  <a:pt x="141" y="101"/>
                  <a:pt x="144" y="103"/>
                  <a:pt x="144" y="106"/>
                </a:cubicBezTo>
                <a:cubicBezTo>
                  <a:pt x="144" y="109"/>
                  <a:pt x="141" y="111"/>
                  <a:pt x="139" y="111"/>
                </a:cubicBezTo>
                <a:cubicBezTo>
                  <a:pt x="136" y="111"/>
                  <a:pt x="134" y="109"/>
                  <a:pt x="134" y="106"/>
                </a:cubicBezTo>
                <a:cubicBezTo>
                  <a:pt x="134" y="103"/>
                  <a:pt x="136" y="101"/>
                  <a:pt x="139" y="101"/>
                </a:cubicBezTo>
                <a:close/>
                <a:moveTo>
                  <a:pt x="21" y="0"/>
                </a:moveTo>
                <a:cubicBezTo>
                  <a:pt x="16" y="0"/>
                  <a:pt x="11" y="2"/>
                  <a:pt x="7" y="5"/>
                </a:cubicBezTo>
                <a:cubicBezTo>
                  <a:pt x="0" y="13"/>
                  <a:pt x="0" y="24"/>
                  <a:pt x="7" y="32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61"/>
                  <a:pt x="44" y="64"/>
                  <a:pt x="53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83" y="81"/>
                  <a:pt x="83" y="81"/>
                  <a:pt x="83" y="81"/>
                </a:cubicBezTo>
                <a:cubicBezTo>
                  <a:pt x="56" y="96"/>
                  <a:pt x="56" y="96"/>
                  <a:pt x="56" y="96"/>
                </a:cubicBezTo>
                <a:cubicBezTo>
                  <a:pt x="53" y="94"/>
                  <a:pt x="50" y="92"/>
                  <a:pt x="45" y="92"/>
                </a:cubicBezTo>
                <a:cubicBezTo>
                  <a:pt x="38" y="92"/>
                  <a:pt x="32" y="98"/>
                  <a:pt x="32" y="106"/>
                </a:cubicBezTo>
                <a:cubicBezTo>
                  <a:pt x="32" y="114"/>
                  <a:pt x="38" y="120"/>
                  <a:pt x="45" y="120"/>
                </a:cubicBezTo>
                <a:cubicBezTo>
                  <a:pt x="51" y="120"/>
                  <a:pt x="57" y="116"/>
                  <a:pt x="59" y="110"/>
                </a:cubicBezTo>
                <a:cubicBezTo>
                  <a:pt x="126" y="110"/>
                  <a:pt x="126" y="110"/>
                  <a:pt x="126" y="110"/>
                </a:cubicBezTo>
                <a:cubicBezTo>
                  <a:pt x="128" y="115"/>
                  <a:pt x="133" y="120"/>
                  <a:pt x="139" y="120"/>
                </a:cubicBezTo>
                <a:cubicBezTo>
                  <a:pt x="147" y="120"/>
                  <a:pt x="153" y="113"/>
                  <a:pt x="153" y="106"/>
                </a:cubicBezTo>
                <a:cubicBezTo>
                  <a:pt x="153" y="97"/>
                  <a:pt x="147" y="92"/>
                  <a:pt x="139" y="92"/>
                </a:cubicBezTo>
                <a:cubicBezTo>
                  <a:pt x="136" y="92"/>
                  <a:pt x="132" y="94"/>
                  <a:pt x="130" y="96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53" y="64"/>
                  <a:pt x="162" y="55"/>
                  <a:pt x="162" y="45"/>
                </a:cubicBezTo>
                <a:cubicBezTo>
                  <a:pt x="162" y="35"/>
                  <a:pt x="153" y="26"/>
                  <a:pt x="143" y="2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13"/>
                  <a:pt x="119" y="8"/>
                  <a:pt x="11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66" y="8"/>
                  <a:pt x="60" y="14"/>
                  <a:pt x="60" y="22"/>
                </a:cubicBezTo>
                <a:cubicBezTo>
                  <a:pt x="60" y="26"/>
                  <a:pt x="60" y="26"/>
                  <a:pt x="60" y="26"/>
                </a:cubicBezTo>
                <a:cubicBezTo>
                  <a:pt x="57" y="26"/>
                  <a:pt x="54" y="25"/>
                  <a:pt x="51" y="22"/>
                </a:cubicBezTo>
                <a:cubicBezTo>
                  <a:pt x="34" y="5"/>
                  <a:pt x="34" y="5"/>
                  <a:pt x="34" y="5"/>
                </a:cubicBezTo>
                <a:cubicBezTo>
                  <a:pt x="30" y="1"/>
                  <a:pt x="25" y="0"/>
                  <a:pt x="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8" name="Freeform 21">
            <a:extLst>
              <a:ext uri="{FF2B5EF4-FFF2-40B4-BE49-F238E27FC236}">
                <a16:creationId xmlns:a16="http://schemas.microsoft.com/office/drawing/2014/main" id="{31D0D9A8-1ECF-4848-B87C-A31DC811FD60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1371600"/>
            <a:ext cx="254000" cy="254000"/>
          </a:xfrm>
          <a:custGeom>
            <a:avLst/>
            <a:gdLst>
              <a:gd name="T0" fmla="*/ 80 w 160"/>
              <a:gd name="T1" fmla="*/ 9 h 160"/>
              <a:gd name="T2" fmla="*/ 28 w 160"/>
              <a:gd name="T3" fmla="*/ 38 h 160"/>
              <a:gd name="T4" fmla="*/ 38 w 160"/>
              <a:gd name="T5" fmla="*/ 70 h 160"/>
              <a:gd name="T6" fmla="*/ 60 w 160"/>
              <a:gd name="T7" fmla="*/ 89 h 160"/>
              <a:gd name="T8" fmla="*/ 55 w 160"/>
              <a:gd name="T9" fmla="*/ 64 h 160"/>
              <a:gd name="T10" fmla="*/ 51 w 160"/>
              <a:gd name="T11" fmla="*/ 102 h 160"/>
              <a:gd name="T12" fmla="*/ 68 w 160"/>
              <a:gd name="T13" fmla="*/ 143 h 160"/>
              <a:gd name="T14" fmla="*/ 102 w 160"/>
              <a:gd name="T15" fmla="*/ 133 h 160"/>
              <a:gd name="T16" fmla="*/ 108 w 160"/>
              <a:gd name="T17" fmla="*/ 103 h 160"/>
              <a:gd name="T18" fmla="*/ 104 w 160"/>
              <a:gd name="T19" fmla="*/ 66 h 160"/>
              <a:gd name="T20" fmla="*/ 98 w 160"/>
              <a:gd name="T21" fmla="*/ 90 h 160"/>
              <a:gd name="T22" fmla="*/ 121 w 160"/>
              <a:gd name="T23" fmla="*/ 70 h 160"/>
              <a:gd name="T24" fmla="*/ 132 w 160"/>
              <a:gd name="T25" fmla="*/ 38 h 160"/>
              <a:gd name="T26" fmla="*/ 80 w 160"/>
              <a:gd name="T27" fmla="*/ 19 h 160"/>
              <a:gd name="T28" fmla="*/ 75 w 160"/>
              <a:gd name="T29" fmla="*/ 28 h 160"/>
              <a:gd name="T30" fmla="*/ 85 w 160"/>
              <a:gd name="T31" fmla="*/ 38 h 160"/>
              <a:gd name="T32" fmla="*/ 75 w 160"/>
              <a:gd name="T33" fmla="*/ 38 h 160"/>
              <a:gd name="T34" fmla="*/ 85 w 160"/>
              <a:gd name="T35" fmla="*/ 66 h 160"/>
              <a:gd name="T36" fmla="*/ 75 w 160"/>
              <a:gd name="T37" fmla="*/ 75 h 160"/>
              <a:gd name="T38" fmla="*/ 75 w 160"/>
              <a:gd name="T39" fmla="*/ 85 h 160"/>
              <a:gd name="T40" fmla="*/ 75 w 160"/>
              <a:gd name="T41" fmla="*/ 94 h 160"/>
              <a:gd name="T42" fmla="*/ 85 w 160"/>
              <a:gd name="T43" fmla="*/ 108 h 160"/>
              <a:gd name="T44" fmla="*/ 75 w 160"/>
              <a:gd name="T45" fmla="*/ 106 h 160"/>
              <a:gd name="T46" fmla="*/ 47 w 160"/>
              <a:gd name="T47" fmla="*/ 28 h 160"/>
              <a:gd name="T48" fmla="*/ 52 w 160"/>
              <a:gd name="T49" fmla="*/ 38 h 160"/>
              <a:gd name="T50" fmla="*/ 43 w 160"/>
              <a:gd name="T51" fmla="*/ 61 h 160"/>
              <a:gd name="T52" fmla="*/ 66 w 160"/>
              <a:gd name="T53" fmla="*/ 47 h 160"/>
              <a:gd name="T54" fmla="*/ 108 w 160"/>
              <a:gd name="T55" fmla="*/ 113 h 160"/>
              <a:gd name="T56" fmla="*/ 98 w 160"/>
              <a:gd name="T57" fmla="*/ 126 h 160"/>
              <a:gd name="T58" fmla="*/ 76 w 160"/>
              <a:gd name="T59" fmla="*/ 139 h 160"/>
              <a:gd name="T60" fmla="*/ 52 w 160"/>
              <a:gd name="T61" fmla="*/ 113 h 160"/>
              <a:gd name="T62" fmla="*/ 93 w 160"/>
              <a:gd name="T63" fmla="*/ 113 h 160"/>
              <a:gd name="T64" fmla="*/ 104 w 160"/>
              <a:gd name="T65" fmla="*/ 56 h 160"/>
              <a:gd name="T66" fmla="*/ 107 w 160"/>
              <a:gd name="T67" fmla="*/ 47 h 160"/>
              <a:gd name="T68" fmla="*/ 120 w 160"/>
              <a:gd name="T69" fmla="*/ 42 h 160"/>
              <a:gd name="T70" fmla="*/ 94 w 160"/>
              <a:gd name="T71" fmla="*/ 28 h 160"/>
              <a:gd name="T72" fmla="*/ 120 w 160"/>
              <a:gd name="T73" fmla="*/ 42 h 160"/>
              <a:gd name="T74" fmla="*/ 0 w 160"/>
              <a:gd name="T75" fmla="*/ 14 h 160"/>
              <a:gd name="T76" fmla="*/ 146 w 160"/>
              <a:gd name="T77" fmla="*/ 160 h 160"/>
              <a:gd name="T78" fmla="*/ 146 w 160"/>
              <a:gd name="T79" fmla="*/ 0 h 160"/>
              <a:gd name="T80" fmla="*/ 14 w 160"/>
              <a:gd name="T81" fmla="*/ 150 h 160"/>
              <a:gd name="T82" fmla="*/ 14 w 160"/>
              <a:gd name="T83" fmla="*/ 9 h 160"/>
              <a:gd name="T84" fmla="*/ 151 w 160"/>
              <a:gd name="T85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13" y="19"/>
                </a:moveTo>
                <a:cubicBezTo>
                  <a:pt x="93" y="19"/>
                  <a:pt x="93" y="19"/>
                  <a:pt x="93" y="19"/>
                </a:cubicBezTo>
                <a:cubicBezTo>
                  <a:pt x="91" y="13"/>
                  <a:pt x="86" y="9"/>
                  <a:pt x="80" y="9"/>
                </a:cubicBezTo>
                <a:cubicBezTo>
                  <a:pt x="74" y="9"/>
                  <a:pt x="69" y="13"/>
                  <a:pt x="66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37" y="19"/>
                  <a:pt x="28" y="27"/>
                  <a:pt x="28" y="38"/>
                </a:cubicBezTo>
                <a:cubicBezTo>
                  <a:pt x="28" y="43"/>
                  <a:pt x="30" y="47"/>
                  <a:pt x="34" y="51"/>
                </a:cubicBezTo>
                <a:cubicBezTo>
                  <a:pt x="33" y="53"/>
                  <a:pt x="32" y="54"/>
                  <a:pt x="32" y="56"/>
                </a:cubicBezTo>
                <a:cubicBezTo>
                  <a:pt x="32" y="61"/>
                  <a:pt x="34" y="66"/>
                  <a:pt x="38" y="70"/>
                </a:cubicBezTo>
                <a:cubicBezTo>
                  <a:pt x="37" y="71"/>
                  <a:pt x="37" y="73"/>
                  <a:pt x="37" y="75"/>
                </a:cubicBezTo>
                <a:cubicBezTo>
                  <a:pt x="37" y="85"/>
                  <a:pt x="45" y="93"/>
                  <a:pt x="55" y="93"/>
                </a:cubicBezTo>
                <a:cubicBezTo>
                  <a:pt x="58" y="93"/>
                  <a:pt x="60" y="91"/>
                  <a:pt x="60" y="89"/>
                </a:cubicBezTo>
                <a:cubicBezTo>
                  <a:pt x="60" y="86"/>
                  <a:pt x="58" y="84"/>
                  <a:pt x="55" y="84"/>
                </a:cubicBezTo>
                <a:cubicBezTo>
                  <a:pt x="50" y="84"/>
                  <a:pt x="46" y="79"/>
                  <a:pt x="46" y="74"/>
                </a:cubicBezTo>
                <a:cubicBezTo>
                  <a:pt x="46" y="69"/>
                  <a:pt x="50" y="64"/>
                  <a:pt x="5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43" y="102"/>
                  <a:pt x="37" y="108"/>
                  <a:pt x="37" y="116"/>
                </a:cubicBezTo>
                <a:cubicBezTo>
                  <a:pt x="37" y="122"/>
                  <a:pt x="42" y="127"/>
                  <a:pt x="48" y="130"/>
                </a:cubicBezTo>
                <a:cubicBezTo>
                  <a:pt x="56" y="132"/>
                  <a:pt x="63" y="136"/>
                  <a:pt x="68" y="143"/>
                </a:cubicBezTo>
                <a:cubicBezTo>
                  <a:pt x="71" y="147"/>
                  <a:pt x="75" y="149"/>
                  <a:pt x="79" y="149"/>
                </a:cubicBezTo>
                <a:cubicBezTo>
                  <a:pt x="84" y="149"/>
                  <a:pt x="88" y="147"/>
                  <a:pt x="91" y="143"/>
                </a:cubicBezTo>
                <a:cubicBezTo>
                  <a:pt x="94" y="139"/>
                  <a:pt x="98" y="136"/>
                  <a:pt x="102" y="133"/>
                </a:cubicBezTo>
                <a:cubicBezTo>
                  <a:pt x="105" y="132"/>
                  <a:pt x="108" y="130"/>
                  <a:pt x="111" y="130"/>
                </a:cubicBezTo>
                <a:cubicBezTo>
                  <a:pt x="117" y="128"/>
                  <a:pt x="122" y="123"/>
                  <a:pt x="122" y="117"/>
                </a:cubicBezTo>
                <a:cubicBezTo>
                  <a:pt x="122" y="109"/>
                  <a:pt x="115" y="103"/>
                  <a:pt x="108" y="103"/>
                </a:cubicBezTo>
                <a:cubicBezTo>
                  <a:pt x="94" y="103"/>
                  <a:pt x="94" y="103"/>
                  <a:pt x="94" y="103"/>
                </a:cubicBezTo>
                <a:cubicBezTo>
                  <a:pt x="94" y="66"/>
                  <a:pt x="94" y="66"/>
                  <a:pt x="94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9" y="66"/>
                  <a:pt x="113" y="70"/>
                  <a:pt x="113" y="75"/>
                </a:cubicBezTo>
                <a:cubicBezTo>
                  <a:pt x="113" y="81"/>
                  <a:pt x="109" y="85"/>
                  <a:pt x="104" y="85"/>
                </a:cubicBezTo>
                <a:cubicBezTo>
                  <a:pt x="101" y="85"/>
                  <a:pt x="98" y="87"/>
                  <a:pt x="98" y="90"/>
                </a:cubicBezTo>
                <a:cubicBezTo>
                  <a:pt x="98" y="92"/>
                  <a:pt x="101" y="94"/>
                  <a:pt x="104" y="94"/>
                </a:cubicBezTo>
                <a:cubicBezTo>
                  <a:pt x="113" y="94"/>
                  <a:pt x="122" y="86"/>
                  <a:pt x="122" y="76"/>
                </a:cubicBezTo>
                <a:cubicBezTo>
                  <a:pt x="122" y="73"/>
                  <a:pt x="122" y="72"/>
                  <a:pt x="121" y="70"/>
                </a:cubicBezTo>
                <a:cubicBezTo>
                  <a:pt x="125" y="67"/>
                  <a:pt x="126" y="62"/>
                  <a:pt x="126" y="57"/>
                </a:cubicBezTo>
                <a:cubicBezTo>
                  <a:pt x="126" y="55"/>
                  <a:pt x="126" y="53"/>
                  <a:pt x="125" y="52"/>
                </a:cubicBezTo>
                <a:cubicBezTo>
                  <a:pt x="130" y="47"/>
                  <a:pt x="132" y="43"/>
                  <a:pt x="132" y="38"/>
                </a:cubicBezTo>
                <a:cubicBezTo>
                  <a:pt x="132" y="27"/>
                  <a:pt x="123" y="19"/>
                  <a:pt x="113" y="19"/>
                </a:cubicBezTo>
                <a:close/>
                <a:moveTo>
                  <a:pt x="75" y="24"/>
                </a:moveTo>
                <a:cubicBezTo>
                  <a:pt x="75" y="21"/>
                  <a:pt x="77" y="19"/>
                  <a:pt x="80" y="19"/>
                </a:cubicBezTo>
                <a:cubicBezTo>
                  <a:pt x="83" y="19"/>
                  <a:pt x="85" y="21"/>
                  <a:pt x="85" y="24"/>
                </a:cubicBezTo>
                <a:cubicBezTo>
                  <a:pt x="85" y="28"/>
                  <a:pt x="85" y="28"/>
                  <a:pt x="85" y="28"/>
                </a:cubicBezTo>
                <a:cubicBezTo>
                  <a:pt x="75" y="28"/>
                  <a:pt x="75" y="28"/>
                  <a:pt x="75" y="28"/>
                </a:cubicBezTo>
                <a:lnTo>
                  <a:pt x="75" y="24"/>
                </a:lnTo>
                <a:close/>
                <a:moveTo>
                  <a:pt x="75" y="38"/>
                </a:moveTo>
                <a:cubicBezTo>
                  <a:pt x="85" y="38"/>
                  <a:pt x="85" y="38"/>
                  <a:pt x="85" y="38"/>
                </a:cubicBezTo>
                <a:cubicBezTo>
                  <a:pt x="85" y="47"/>
                  <a:pt x="85" y="47"/>
                  <a:pt x="85" y="47"/>
                </a:cubicBezTo>
                <a:cubicBezTo>
                  <a:pt x="75" y="47"/>
                  <a:pt x="75" y="47"/>
                  <a:pt x="75" y="47"/>
                </a:cubicBezTo>
                <a:lnTo>
                  <a:pt x="75" y="38"/>
                </a:lnTo>
                <a:close/>
                <a:moveTo>
                  <a:pt x="75" y="56"/>
                </a:moveTo>
                <a:cubicBezTo>
                  <a:pt x="85" y="56"/>
                  <a:pt x="85" y="56"/>
                  <a:pt x="85" y="56"/>
                </a:cubicBezTo>
                <a:cubicBezTo>
                  <a:pt x="85" y="66"/>
                  <a:pt x="85" y="66"/>
                  <a:pt x="85" y="66"/>
                </a:cubicBezTo>
                <a:cubicBezTo>
                  <a:pt x="75" y="66"/>
                  <a:pt x="75" y="66"/>
                  <a:pt x="75" y="66"/>
                </a:cubicBezTo>
                <a:lnTo>
                  <a:pt x="75" y="56"/>
                </a:lnTo>
                <a:close/>
                <a:moveTo>
                  <a:pt x="75" y="75"/>
                </a:moveTo>
                <a:cubicBezTo>
                  <a:pt x="85" y="75"/>
                  <a:pt x="85" y="75"/>
                  <a:pt x="85" y="75"/>
                </a:cubicBezTo>
                <a:cubicBezTo>
                  <a:pt x="85" y="85"/>
                  <a:pt x="85" y="85"/>
                  <a:pt x="85" y="85"/>
                </a:cubicBezTo>
                <a:cubicBezTo>
                  <a:pt x="75" y="85"/>
                  <a:pt x="75" y="85"/>
                  <a:pt x="75" y="85"/>
                </a:cubicBezTo>
                <a:lnTo>
                  <a:pt x="75" y="75"/>
                </a:lnTo>
                <a:close/>
                <a:moveTo>
                  <a:pt x="75" y="106"/>
                </a:moveTo>
                <a:cubicBezTo>
                  <a:pt x="75" y="94"/>
                  <a:pt x="75" y="94"/>
                  <a:pt x="7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10"/>
                  <a:pt x="83" y="113"/>
                  <a:pt x="80" y="113"/>
                </a:cubicBezTo>
                <a:cubicBezTo>
                  <a:pt x="77" y="113"/>
                  <a:pt x="75" y="110"/>
                  <a:pt x="75" y="108"/>
                </a:cubicBezTo>
                <a:lnTo>
                  <a:pt x="75" y="106"/>
                </a:lnTo>
                <a:close/>
                <a:moveTo>
                  <a:pt x="40" y="43"/>
                </a:moveTo>
                <a:cubicBezTo>
                  <a:pt x="38" y="41"/>
                  <a:pt x="38" y="40"/>
                  <a:pt x="38" y="38"/>
                </a:cubicBezTo>
                <a:cubicBezTo>
                  <a:pt x="38" y="32"/>
                  <a:pt x="42" y="28"/>
                  <a:pt x="47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8"/>
                  <a:pt x="66" y="38"/>
                  <a:pt x="66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8"/>
                  <a:pt x="43" y="40"/>
                  <a:pt x="40" y="43"/>
                </a:cubicBezTo>
                <a:close/>
                <a:moveTo>
                  <a:pt x="56" y="56"/>
                </a:moveTo>
                <a:cubicBezTo>
                  <a:pt x="52" y="56"/>
                  <a:pt x="47" y="58"/>
                  <a:pt x="43" y="61"/>
                </a:cubicBezTo>
                <a:cubicBezTo>
                  <a:pt x="43" y="59"/>
                  <a:pt x="42" y="58"/>
                  <a:pt x="42" y="56"/>
                </a:cubicBezTo>
                <a:cubicBezTo>
                  <a:pt x="42" y="51"/>
                  <a:pt x="46" y="47"/>
                  <a:pt x="52" y="47"/>
                </a:cubicBezTo>
                <a:cubicBezTo>
                  <a:pt x="66" y="47"/>
                  <a:pt x="66" y="47"/>
                  <a:pt x="66" y="47"/>
                </a:cubicBezTo>
                <a:cubicBezTo>
                  <a:pt x="66" y="56"/>
                  <a:pt x="66" y="56"/>
                  <a:pt x="66" y="56"/>
                </a:cubicBezTo>
                <a:lnTo>
                  <a:pt x="56" y="56"/>
                </a:lnTo>
                <a:close/>
                <a:moveTo>
                  <a:pt x="108" y="113"/>
                </a:moveTo>
                <a:cubicBezTo>
                  <a:pt x="111" y="113"/>
                  <a:pt x="113" y="115"/>
                  <a:pt x="113" y="117"/>
                </a:cubicBezTo>
                <a:cubicBezTo>
                  <a:pt x="113" y="120"/>
                  <a:pt x="111" y="121"/>
                  <a:pt x="109" y="122"/>
                </a:cubicBezTo>
                <a:cubicBezTo>
                  <a:pt x="106" y="123"/>
                  <a:pt x="102" y="124"/>
                  <a:pt x="98" y="126"/>
                </a:cubicBezTo>
                <a:cubicBezTo>
                  <a:pt x="93" y="129"/>
                  <a:pt x="88" y="133"/>
                  <a:pt x="84" y="139"/>
                </a:cubicBezTo>
                <a:cubicBezTo>
                  <a:pt x="83" y="139"/>
                  <a:pt x="81" y="141"/>
                  <a:pt x="80" y="141"/>
                </a:cubicBezTo>
                <a:cubicBezTo>
                  <a:pt x="78" y="141"/>
                  <a:pt x="77" y="140"/>
                  <a:pt x="76" y="139"/>
                </a:cubicBezTo>
                <a:cubicBezTo>
                  <a:pt x="70" y="130"/>
                  <a:pt x="61" y="124"/>
                  <a:pt x="51" y="122"/>
                </a:cubicBezTo>
                <a:cubicBezTo>
                  <a:pt x="49" y="122"/>
                  <a:pt x="47" y="120"/>
                  <a:pt x="47" y="117"/>
                </a:cubicBezTo>
                <a:cubicBezTo>
                  <a:pt x="47" y="115"/>
                  <a:pt x="49" y="113"/>
                  <a:pt x="52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9" y="118"/>
                  <a:pt x="74" y="122"/>
                  <a:pt x="80" y="122"/>
                </a:cubicBezTo>
                <a:cubicBezTo>
                  <a:pt x="87" y="122"/>
                  <a:pt x="91" y="119"/>
                  <a:pt x="93" y="113"/>
                </a:cubicBezTo>
                <a:lnTo>
                  <a:pt x="108" y="113"/>
                </a:lnTo>
                <a:close/>
                <a:moveTo>
                  <a:pt x="116" y="61"/>
                </a:moveTo>
                <a:cubicBezTo>
                  <a:pt x="113" y="58"/>
                  <a:pt x="108" y="56"/>
                  <a:pt x="10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47"/>
                  <a:pt x="94" y="47"/>
                  <a:pt x="94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13" y="47"/>
                  <a:pt x="117" y="51"/>
                  <a:pt x="117" y="57"/>
                </a:cubicBezTo>
                <a:cubicBezTo>
                  <a:pt x="117" y="58"/>
                  <a:pt x="117" y="60"/>
                  <a:pt x="116" y="61"/>
                </a:cubicBezTo>
                <a:close/>
                <a:moveTo>
                  <a:pt x="120" y="42"/>
                </a:moveTo>
                <a:cubicBezTo>
                  <a:pt x="117" y="39"/>
                  <a:pt x="113" y="38"/>
                  <a:pt x="107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4" y="28"/>
                  <a:pt x="94" y="28"/>
                  <a:pt x="94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8" y="28"/>
                  <a:pt x="122" y="32"/>
                  <a:pt x="122" y="38"/>
                </a:cubicBezTo>
                <a:cubicBezTo>
                  <a:pt x="122" y="39"/>
                  <a:pt x="122" y="41"/>
                  <a:pt x="120" y="42"/>
                </a:cubicBezTo>
                <a:close/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6" y="160"/>
                  <a:pt x="14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4" y="160"/>
                  <a:pt x="160" y="153"/>
                  <a:pt x="160" y="145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3" y="0"/>
                  <a:pt x="146" y="0"/>
                </a:cubicBezTo>
                <a:close/>
                <a:moveTo>
                  <a:pt x="151" y="145"/>
                </a:moveTo>
                <a:cubicBezTo>
                  <a:pt x="151" y="148"/>
                  <a:pt x="148" y="150"/>
                  <a:pt x="145" y="150"/>
                </a:cubicBezTo>
                <a:cubicBezTo>
                  <a:pt x="14" y="150"/>
                  <a:pt x="14" y="150"/>
                  <a:pt x="14" y="150"/>
                </a:cubicBezTo>
                <a:cubicBezTo>
                  <a:pt x="11" y="150"/>
                  <a:pt x="9" y="148"/>
                  <a:pt x="9" y="145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1"/>
                  <a:pt x="11" y="9"/>
                  <a:pt x="14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1" y="11"/>
                  <a:pt x="151" y="14"/>
                </a:cubicBezTo>
                <a:lnTo>
                  <a:pt x="151" y="1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9" name="Freeform 22">
            <a:extLst>
              <a:ext uri="{FF2B5EF4-FFF2-40B4-BE49-F238E27FC236}">
                <a16:creationId xmlns:a16="http://schemas.microsoft.com/office/drawing/2014/main" id="{B43DDD19-5D4B-4B22-A6CC-79FBF5CD38F8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5776913"/>
            <a:ext cx="254000" cy="254000"/>
          </a:xfrm>
          <a:custGeom>
            <a:avLst/>
            <a:gdLst>
              <a:gd name="T0" fmla="*/ 84 w 160"/>
              <a:gd name="T1" fmla="*/ 76 h 160"/>
              <a:gd name="T2" fmla="*/ 64 w 160"/>
              <a:gd name="T3" fmla="*/ 54 h 160"/>
              <a:gd name="T4" fmla="*/ 80 w 160"/>
              <a:gd name="T5" fmla="*/ 38 h 160"/>
              <a:gd name="T6" fmla="*/ 96 w 160"/>
              <a:gd name="T7" fmla="*/ 54 h 160"/>
              <a:gd name="T8" fmla="*/ 101 w 160"/>
              <a:gd name="T9" fmla="*/ 59 h 160"/>
              <a:gd name="T10" fmla="*/ 106 w 160"/>
              <a:gd name="T11" fmla="*/ 54 h 160"/>
              <a:gd name="T12" fmla="*/ 85 w 160"/>
              <a:gd name="T13" fmla="*/ 29 h 160"/>
              <a:gd name="T14" fmla="*/ 85 w 160"/>
              <a:gd name="T15" fmla="*/ 23 h 160"/>
              <a:gd name="T16" fmla="*/ 80 w 160"/>
              <a:gd name="T17" fmla="*/ 18 h 160"/>
              <a:gd name="T18" fmla="*/ 75 w 160"/>
              <a:gd name="T19" fmla="*/ 23 h 160"/>
              <a:gd name="T20" fmla="*/ 75 w 160"/>
              <a:gd name="T21" fmla="*/ 29 h 160"/>
              <a:gd name="T22" fmla="*/ 54 w 160"/>
              <a:gd name="T23" fmla="*/ 54 h 160"/>
              <a:gd name="T24" fmla="*/ 77 w 160"/>
              <a:gd name="T25" fmla="*/ 84 h 160"/>
              <a:gd name="T26" fmla="*/ 96 w 160"/>
              <a:gd name="T27" fmla="*/ 106 h 160"/>
              <a:gd name="T28" fmla="*/ 80 w 160"/>
              <a:gd name="T29" fmla="*/ 122 h 160"/>
              <a:gd name="T30" fmla="*/ 65 w 160"/>
              <a:gd name="T31" fmla="*/ 106 h 160"/>
              <a:gd name="T32" fmla="*/ 60 w 160"/>
              <a:gd name="T33" fmla="*/ 101 h 160"/>
              <a:gd name="T34" fmla="*/ 54 w 160"/>
              <a:gd name="T35" fmla="*/ 106 h 160"/>
              <a:gd name="T36" fmla="*/ 76 w 160"/>
              <a:gd name="T37" fmla="*/ 132 h 160"/>
              <a:gd name="T38" fmla="*/ 76 w 160"/>
              <a:gd name="T39" fmla="*/ 138 h 160"/>
              <a:gd name="T40" fmla="*/ 80 w 160"/>
              <a:gd name="T41" fmla="*/ 143 h 160"/>
              <a:gd name="T42" fmla="*/ 86 w 160"/>
              <a:gd name="T43" fmla="*/ 138 h 160"/>
              <a:gd name="T44" fmla="*/ 86 w 160"/>
              <a:gd name="T45" fmla="*/ 132 h 160"/>
              <a:gd name="T46" fmla="*/ 106 w 160"/>
              <a:gd name="T47" fmla="*/ 106 h 160"/>
              <a:gd name="T48" fmla="*/ 84 w 160"/>
              <a:gd name="T49" fmla="*/ 76 h 160"/>
              <a:gd name="T50" fmla="*/ 80 w 160"/>
              <a:gd name="T51" fmla="*/ 0 h 160"/>
              <a:gd name="T52" fmla="*/ 0 w 160"/>
              <a:gd name="T53" fmla="*/ 80 h 160"/>
              <a:gd name="T54" fmla="*/ 80 w 160"/>
              <a:gd name="T55" fmla="*/ 160 h 160"/>
              <a:gd name="T56" fmla="*/ 160 w 160"/>
              <a:gd name="T57" fmla="*/ 80 h 160"/>
              <a:gd name="T58" fmla="*/ 80 w 160"/>
              <a:gd name="T59" fmla="*/ 0 h 160"/>
              <a:gd name="T60" fmla="*/ 80 w 160"/>
              <a:gd name="T61" fmla="*/ 150 h 160"/>
              <a:gd name="T62" fmla="*/ 10 w 160"/>
              <a:gd name="T63" fmla="*/ 80 h 160"/>
              <a:gd name="T64" fmla="*/ 80 w 160"/>
              <a:gd name="T65" fmla="*/ 10 h 160"/>
              <a:gd name="T66" fmla="*/ 150 w 160"/>
              <a:gd name="T67" fmla="*/ 80 h 160"/>
              <a:gd name="T68" fmla="*/ 80 w 160"/>
              <a:gd name="T69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84" y="76"/>
                </a:moveTo>
                <a:cubicBezTo>
                  <a:pt x="74" y="69"/>
                  <a:pt x="64" y="62"/>
                  <a:pt x="64" y="54"/>
                </a:cubicBezTo>
                <a:cubicBezTo>
                  <a:pt x="64" y="45"/>
                  <a:pt x="72" y="38"/>
                  <a:pt x="80" y="38"/>
                </a:cubicBezTo>
                <a:cubicBezTo>
                  <a:pt x="88" y="38"/>
                  <a:pt x="96" y="45"/>
                  <a:pt x="96" y="54"/>
                </a:cubicBezTo>
                <a:cubicBezTo>
                  <a:pt x="96" y="57"/>
                  <a:pt x="98" y="59"/>
                  <a:pt x="101" y="59"/>
                </a:cubicBezTo>
                <a:cubicBezTo>
                  <a:pt x="104" y="59"/>
                  <a:pt x="106" y="57"/>
                  <a:pt x="106" y="54"/>
                </a:cubicBezTo>
                <a:cubicBezTo>
                  <a:pt x="106" y="42"/>
                  <a:pt x="97" y="31"/>
                  <a:pt x="85" y="29"/>
                </a:cubicBezTo>
                <a:cubicBezTo>
                  <a:pt x="85" y="23"/>
                  <a:pt x="85" y="23"/>
                  <a:pt x="85" y="23"/>
                </a:cubicBezTo>
                <a:cubicBezTo>
                  <a:pt x="85" y="20"/>
                  <a:pt x="82" y="18"/>
                  <a:pt x="80" y="18"/>
                </a:cubicBezTo>
                <a:cubicBezTo>
                  <a:pt x="78" y="18"/>
                  <a:pt x="75" y="20"/>
                  <a:pt x="75" y="23"/>
                </a:cubicBezTo>
                <a:cubicBezTo>
                  <a:pt x="75" y="29"/>
                  <a:pt x="75" y="29"/>
                  <a:pt x="75" y="29"/>
                </a:cubicBezTo>
                <a:cubicBezTo>
                  <a:pt x="63" y="31"/>
                  <a:pt x="54" y="42"/>
                  <a:pt x="54" y="54"/>
                </a:cubicBezTo>
                <a:cubicBezTo>
                  <a:pt x="54" y="68"/>
                  <a:pt x="66" y="76"/>
                  <a:pt x="77" y="84"/>
                </a:cubicBezTo>
                <a:cubicBezTo>
                  <a:pt x="86" y="91"/>
                  <a:pt x="96" y="98"/>
                  <a:pt x="96" y="106"/>
                </a:cubicBezTo>
                <a:cubicBezTo>
                  <a:pt x="96" y="115"/>
                  <a:pt x="89" y="122"/>
                  <a:pt x="80" y="122"/>
                </a:cubicBezTo>
                <a:cubicBezTo>
                  <a:pt x="72" y="122"/>
                  <a:pt x="65" y="115"/>
                  <a:pt x="65" y="106"/>
                </a:cubicBezTo>
                <a:cubicBezTo>
                  <a:pt x="65" y="103"/>
                  <a:pt x="62" y="101"/>
                  <a:pt x="60" y="101"/>
                </a:cubicBezTo>
                <a:cubicBezTo>
                  <a:pt x="56" y="101"/>
                  <a:pt x="54" y="104"/>
                  <a:pt x="54" y="106"/>
                </a:cubicBezTo>
                <a:cubicBezTo>
                  <a:pt x="54" y="119"/>
                  <a:pt x="64" y="130"/>
                  <a:pt x="76" y="132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40"/>
                  <a:pt x="78" y="143"/>
                  <a:pt x="80" y="143"/>
                </a:cubicBezTo>
                <a:cubicBezTo>
                  <a:pt x="83" y="143"/>
                  <a:pt x="86" y="140"/>
                  <a:pt x="86" y="138"/>
                </a:cubicBezTo>
                <a:cubicBezTo>
                  <a:pt x="86" y="132"/>
                  <a:pt x="86" y="132"/>
                  <a:pt x="86" y="132"/>
                </a:cubicBezTo>
                <a:cubicBezTo>
                  <a:pt x="98" y="129"/>
                  <a:pt x="106" y="119"/>
                  <a:pt x="106" y="106"/>
                </a:cubicBezTo>
                <a:cubicBezTo>
                  <a:pt x="106" y="92"/>
                  <a:pt x="94" y="84"/>
                  <a:pt x="84" y="76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0"/>
                </a:moveTo>
                <a:cubicBezTo>
                  <a:pt x="42" y="150"/>
                  <a:pt x="10" y="118"/>
                  <a:pt x="10" y="80"/>
                </a:cubicBezTo>
                <a:cubicBezTo>
                  <a:pt x="10" y="42"/>
                  <a:pt x="42" y="10"/>
                  <a:pt x="80" y="10"/>
                </a:cubicBezTo>
                <a:cubicBezTo>
                  <a:pt x="118" y="10"/>
                  <a:pt x="150" y="42"/>
                  <a:pt x="150" y="80"/>
                </a:cubicBezTo>
                <a:cubicBezTo>
                  <a:pt x="150" y="118"/>
                  <a:pt x="118" y="150"/>
                  <a:pt x="80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0" name="Freeform 23">
            <a:extLst>
              <a:ext uri="{FF2B5EF4-FFF2-40B4-BE49-F238E27FC236}">
                <a16:creationId xmlns:a16="http://schemas.microsoft.com/office/drawing/2014/main" id="{AE33DF71-3076-48DF-99CC-FCDFF5604584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5776913"/>
            <a:ext cx="252413" cy="254000"/>
          </a:xfrm>
          <a:custGeom>
            <a:avLst/>
            <a:gdLst>
              <a:gd name="T0" fmla="*/ 139 w 159"/>
              <a:gd name="T1" fmla="*/ 63 h 160"/>
              <a:gd name="T2" fmla="*/ 140 w 159"/>
              <a:gd name="T3" fmla="*/ 44 h 160"/>
              <a:gd name="T4" fmla="*/ 130 w 159"/>
              <a:gd name="T5" fmla="*/ 19 h 160"/>
              <a:gd name="T6" fmla="*/ 116 w 159"/>
              <a:gd name="T7" fmla="*/ 19 h 160"/>
              <a:gd name="T8" fmla="*/ 96 w 159"/>
              <a:gd name="T9" fmla="*/ 20 h 160"/>
              <a:gd name="T10" fmla="*/ 86 w 159"/>
              <a:gd name="T11" fmla="*/ 0 h 160"/>
              <a:gd name="T12" fmla="*/ 62 w 159"/>
              <a:gd name="T13" fmla="*/ 10 h 160"/>
              <a:gd name="T14" fmla="*/ 49 w 159"/>
              <a:gd name="T15" fmla="*/ 25 h 160"/>
              <a:gd name="T16" fmla="*/ 36 w 159"/>
              <a:gd name="T17" fmla="*/ 16 h 160"/>
              <a:gd name="T18" fmla="*/ 18 w 159"/>
              <a:gd name="T19" fmla="*/ 29 h 160"/>
              <a:gd name="T20" fmla="*/ 25 w 159"/>
              <a:gd name="T21" fmla="*/ 50 h 160"/>
              <a:gd name="T22" fmla="*/ 10 w 159"/>
              <a:gd name="T23" fmla="*/ 63 h 160"/>
              <a:gd name="T24" fmla="*/ 0 w 159"/>
              <a:gd name="T25" fmla="*/ 87 h 160"/>
              <a:gd name="T26" fmla="*/ 19 w 159"/>
              <a:gd name="T27" fmla="*/ 97 h 160"/>
              <a:gd name="T28" fmla="*/ 18 w 159"/>
              <a:gd name="T29" fmla="*/ 117 h 160"/>
              <a:gd name="T30" fmla="*/ 28 w 159"/>
              <a:gd name="T31" fmla="*/ 141 h 160"/>
              <a:gd name="T32" fmla="*/ 43 w 159"/>
              <a:gd name="T33" fmla="*/ 141 h 160"/>
              <a:gd name="T34" fmla="*/ 62 w 159"/>
              <a:gd name="T35" fmla="*/ 140 h 160"/>
              <a:gd name="T36" fmla="*/ 72 w 159"/>
              <a:gd name="T37" fmla="*/ 160 h 160"/>
              <a:gd name="T38" fmla="*/ 96 w 159"/>
              <a:gd name="T39" fmla="*/ 149 h 160"/>
              <a:gd name="T40" fmla="*/ 109 w 159"/>
              <a:gd name="T41" fmla="*/ 135 h 160"/>
              <a:gd name="T42" fmla="*/ 123 w 159"/>
              <a:gd name="T43" fmla="*/ 144 h 160"/>
              <a:gd name="T44" fmla="*/ 140 w 159"/>
              <a:gd name="T45" fmla="*/ 131 h 160"/>
              <a:gd name="T46" fmla="*/ 134 w 159"/>
              <a:gd name="T47" fmla="*/ 110 h 160"/>
              <a:gd name="T48" fmla="*/ 149 w 159"/>
              <a:gd name="T49" fmla="*/ 97 h 160"/>
              <a:gd name="T50" fmla="*/ 159 w 159"/>
              <a:gd name="T51" fmla="*/ 73 h 160"/>
              <a:gd name="T52" fmla="*/ 149 w 159"/>
              <a:gd name="T53" fmla="*/ 87 h 160"/>
              <a:gd name="T54" fmla="*/ 130 w 159"/>
              <a:gd name="T55" fmla="*/ 91 h 160"/>
              <a:gd name="T56" fmla="*/ 124 w 159"/>
              <a:gd name="T57" fmla="*/ 114 h 160"/>
              <a:gd name="T58" fmla="*/ 124 w 159"/>
              <a:gd name="T59" fmla="*/ 133 h 160"/>
              <a:gd name="T60" fmla="*/ 111 w 159"/>
              <a:gd name="T61" fmla="*/ 123 h 160"/>
              <a:gd name="T62" fmla="*/ 91 w 159"/>
              <a:gd name="T63" fmla="*/ 130 h 160"/>
              <a:gd name="T64" fmla="*/ 87 w 159"/>
              <a:gd name="T65" fmla="*/ 149 h 160"/>
              <a:gd name="T66" fmla="*/ 74 w 159"/>
              <a:gd name="T67" fmla="*/ 135 h 160"/>
              <a:gd name="T68" fmla="*/ 53 w 159"/>
              <a:gd name="T69" fmla="*/ 123 h 160"/>
              <a:gd name="T70" fmla="*/ 46 w 159"/>
              <a:gd name="T71" fmla="*/ 124 h 160"/>
              <a:gd name="T72" fmla="*/ 27 w 159"/>
              <a:gd name="T73" fmla="*/ 123 h 160"/>
              <a:gd name="T74" fmla="*/ 37 w 159"/>
              <a:gd name="T75" fmla="*/ 108 h 160"/>
              <a:gd name="T76" fmla="*/ 25 w 159"/>
              <a:gd name="T77" fmla="*/ 87 h 160"/>
              <a:gd name="T78" fmla="*/ 12 w 159"/>
              <a:gd name="T79" fmla="*/ 73 h 160"/>
              <a:gd name="T80" fmla="*/ 30 w 159"/>
              <a:gd name="T81" fmla="*/ 69 h 160"/>
              <a:gd name="T82" fmla="*/ 37 w 159"/>
              <a:gd name="T83" fmla="*/ 46 h 160"/>
              <a:gd name="T84" fmla="*/ 37 w 159"/>
              <a:gd name="T85" fmla="*/ 27 h 160"/>
              <a:gd name="T86" fmla="*/ 50 w 159"/>
              <a:gd name="T87" fmla="*/ 37 h 160"/>
              <a:gd name="T88" fmla="*/ 69 w 159"/>
              <a:gd name="T89" fmla="*/ 30 h 160"/>
              <a:gd name="T90" fmla="*/ 74 w 159"/>
              <a:gd name="T91" fmla="*/ 12 h 160"/>
              <a:gd name="T92" fmla="*/ 87 w 159"/>
              <a:gd name="T93" fmla="*/ 25 h 160"/>
              <a:gd name="T94" fmla="*/ 108 w 159"/>
              <a:gd name="T95" fmla="*/ 36 h 160"/>
              <a:gd name="T96" fmla="*/ 114 w 159"/>
              <a:gd name="T97" fmla="*/ 36 h 160"/>
              <a:gd name="T98" fmla="*/ 133 w 159"/>
              <a:gd name="T99" fmla="*/ 36 h 160"/>
              <a:gd name="T100" fmla="*/ 124 w 159"/>
              <a:gd name="T101" fmla="*/ 52 h 160"/>
              <a:gd name="T102" fmla="*/ 135 w 159"/>
              <a:gd name="T103" fmla="*/ 73 h 160"/>
              <a:gd name="T104" fmla="*/ 149 w 159"/>
              <a:gd name="T105" fmla="*/ 87 h 160"/>
              <a:gd name="T106" fmla="*/ 45 w 159"/>
              <a:gd name="T107" fmla="*/ 80 h 160"/>
              <a:gd name="T108" fmla="*/ 114 w 159"/>
              <a:gd name="T109" fmla="*/ 80 h 160"/>
              <a:gd name="T110" fmla="*/ 80 w 159"/>
              <a:gd name="T111" fmla="*/ 104 h 160"/>
              <a:gd name="T112" fmla="*/ 80 w 159"/>
              <a:gd name="T113" fmla="*/ 56 h 160"/>
              <a:gd name="T114" fmla="*/ 80 w 159"/>
              <a:gd name="T115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9" h="160">
                <a:moveTo>
                  <a:pt x="149" y="63"/>
                </a:moveTo>
                <a:cubicBezTo>
                  <a:pt x="139" y="63"/>
                  <a:pt x="139" y="63"/>
                  <a:pt x="139" y="63"/>
                </a:cubicBezTo>
                <a:cubicBezTo>
                  <a:pt x="138" y="58"/>
                  <a:pt x="136" y="54"/>
                  <a:pt x="134" y="50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4" y="40"/>
                  <a:pt x="144" y="33"/>
                  <a:pt x="140" y="29"/>
                </a:cubicBezTo>
                <a:cubicBezTo>
                  <a:pt x="130" y="19"/>
                  <a:pt x="130" y="19"/>
                  <a:pt x="130" y="19"/>
                </a:cubicBezTo>
                <a:cubicBezTo>
                  <a:pt x="128" y="17"/>
                  <a:pt x="126" y="16"/>
                  <a:pt x="123" y="16"/>
                </a:cubicBezTo>
                <a:cubicBezTo>
                  <a:pt x="121" y="16"/>
                  <a:pt x="118" y="17"/>
                  <a:pt x="116" y="19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5" y="23"/>
                  <a:pt x="101" y="21"/>
                  <a:pt x="96" y="20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4"/>
                  <a:pt x="92" y="0"/>
                  <a:pt x="86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7" y="0"/>
                  <a:pt x="62" y="4"/>
                  <a:pt x="62" y="10"/>
                </a:cubicBezTo>
                <a:cubicBezTo>
                  <a:pt x="62" y="20"/>
                  <a:pt x="62" y="20"/>
                  <a:pt x="62" y="20"/>
                </a:cubicBezTo>
                <a:cubicBezTo>
                  <a:pt x="57" y="21"/>
                  <a:pt x="53" y="23"/>
                  <a:pt x="49" y="25"/>
                </a:cubicBezTo>
                <a:cubicBezTo>
                  <a:pt x="43" y="19"/>
                  <a:pt x="43" y="19"/>
                  <a:pt x="43" y="19"/>
                </a:cubicBezTo>
                <a:cubicBezTo>
                  <a:pt x="41" y="17"/>
                  <a:pt x="38" y="16"/>
                  <a:pt x="36" y="16"/>
                </a:cubicBezTo>
                <a:cubicBezTo>
                  <a:pt x="33" y="16"/>
                  <a:pt x="30" y="17"/>
                  <a:pt x="2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4" y="32"/>
                  <a:pt x="14" y="39"/>
                  <a:pt x="18" y="44"/>
                </a:cubicBezTo>
                <a:cubicBezTo>
                  <a:pt x="25" y="50"/>
                  <a:pt x="25" y="50"/>
                  <a:pt x="25" y="50"/>
                </a:cubicBezTo>
                <a:cubicBezTo>
                  <a:pt x="22" y="54"/>
                  <a:pt x="21" y="58"/>
                  <a:pt x="19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4" y="63"/>
                  <a:pt x="0" y="67"/>
                  <a:pt x="0" y="7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3"/>
                  <a:pt x="4" y="97"/>
                  <a:pt x="10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1" y="102"/>
                  <a:pt x="22" y="106"/>
                  <a:pt x="25" y="110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14" y="121"/>
                  <a:pt x="14" y="127"/>
                  <a:pt x="18" y="13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30" y="143"/>
                  <a:pt x="33" y="144"/>
                  <a:pt x="35" y="144"/>
                </a:cubicBezTo>
                <a:cubicBezTo>
                  <a:pt x="38" y="144"/>
                  <a:pt x="41" y="143"/>
                  <a:pt x="43" y="141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53" y="137"/>
                  <a:pt x="57" y="139"/>
                  <a:pt x="62" y="140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2" y="155"/>
                  <a:pt x="67" y="160"/>
                  <a:pt x="72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92" y="160"/>
                  <a:pt x="96" y="155"/>
                  <a:pt x="96" y="149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101" y="139"/>
                  <a:pt x="105" y="137"/>
                  <a:pt x="109" y="135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8" y="143"/>
                  <a:pt x="120" y="144"/>
                  <a:pt x="123" y="144"/>
                </a:cubicBezTo>
                <a:cubicBezTo>
                  <a:pt x="125" y="144"/>
                  <a:pt x="128" y="143"/>
                  <a:pt x="130" y="141"/>
                </a:cubicBezTo>
                <a:cubicBezTo>
                  <a:pt x="140" y="131"/>
                  <a:pt x="140" y="131"/>
                  <a:pt x="140" y="131"/>
                </a:cubicBezTo>
                <a:cubicBezTo>
                  <a:pt x="144" y="127"/>
                  <a:pt x="144" y="121"/>
                  <a:pt x="140" y="117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136" y="106"/>
                  <a:pt x="138" y="102"/>
                  <a:pt x="139" y="97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55" y="97"/>
                  <a:pt x="159" y="93"/>
                  <a:pt x="159" y="87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67"/>
                  <a:pt x="154" y="63"/>
                  <a:pt x="149" y="63"/>
                </a:cubicBezTo>
                <a:close/>
                <a:moveTo>
                  <a:pt x="149" y="87"/>
                </a:moveTo>
                <a:cubicBezTo>
                  <a:pt x="135" y="87"/>
                  <a:pt x="135" y="87"/>
                  <a:pt x="135" y="87"/>
                </a:cubicBezTo>
                <a:cubicBezTo>
                  <a:pt x="133" y="87"/>
                  <a:pt x="131" y="89"/>
                  <a:pt x="130" y="91"/>
                </a:cubicBezTo>
                <a:cubicBezTo>
                  <a:pt x="129" y="97"/>
                  <a:pt x="127" y="103"/>
                  <a:pt x="124" y="108"/>
                </a:cubicBezTo>
                <a:cubicBezTo>
                  <a:pt x="122" y="110"/>
                  <a:pt x="123" y="113"/>
                  <a:pt x="124" y="114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24" y="133"/>
                  <a:pt x="124" y="133"/>
                  <a:pt x="124" y="133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3" y="123"/>
                  <a:pt x="112" y="123"/>
                  <a:pt x="111" y="123"/>
                </a:cubicBezTo>
                <a:cubicBezTo>
                  <a:pt x="110" y="123"/>
                  <a:pt x="109" y="123"/>
                  <a:pt x="108" y="123"/>
                </a:cubicBezTo>
                <a:cubicBezTo>
                  <a:pt x="102" y="127"/>
                  <a:pt x="97" y="129"/>
                  <a:pt x="91" y="130"/>
                </a:cubicBezTo>
                <a:cubicBezTo>
                  <a:pt x="89" y="131"/>
                  <a:pt x="87" y="133"/>
                  <a:pt x="87" y="135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4" y="133"/>
                  <a:pt x="72" y="131"/>
                  <a:pt x="69" y="130"/>
                </a:cubicBezTo>
                <a:cubicBezTo>
                  <a:pt x="64" y="129"/>
                  <a:pt x="58" y="127"/>
                  <a:pt x="53" y="123"/>
                </a:cubicBezTo>
                <a:cubicBezTo>
                  <a:pt x="52" y="123"/>
                  <a:pt x="51" y="123"/>
                  <a:pt x="50" y="123"/>
                </a:cubicBezTo>
                <a:cubicBezTo>
                  <a:pt x="49" y="123"/>
                  <a:pt x="47" y="123"/>
                  <a:pt x="46" y="124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27" y="123"/>
                  <a:pt x="27" y="123"/>
                  <a:pt x="27" y="123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8" y="113"/>
                  <a:pt x="39" y="110"/>
                  <a:pt x="37" y="108"/>
                </a:cubicBezTo>
                <a:cubicBezTo>
                  <a:pt x="33" y="102"/>
                  <a:pt x="31" y="97"/>
                  <a:pt x="30" y="91"/>
                </a:cubicBezTo>
                <a:cubicBezTo>
                  <a:pt x="29" y="89"/>
                  <a:pt x="28" y="87"/>
                  <a:pt x="25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12" y="73"/>
                  <a:pt x="12" y="73"/>
                  <a:pt x="12" y="73"/>
                </a:cubicBezTo>
                <a:cubicBezTo>
                  <a:pt x="25" y="73"/>
                  <a:pt x="25" y="73"/>
                  <a:pt x="25" y="73"/>
                </a:cubicBezTo>
                <a:cubicBezTo>
                  <a:pt x="28" y="73"/>
                  <a:pt x="29" y="72"/>
                  <a:pt x="30" y="69"/>
                </a:cubicBezTo>
                <a:cubicBezTo>
                  <a:pt x="31" y="63"/>
                  <a:pt x="33" y="57"/>
                  <a:pt x="37" y="52"/>
                </a:cubicBezTo>
                <a:cubicBezTo>
                  <a:pt x="39" y="50"/>
                  <a:pt x="38" y="48"/>
                  <a:pt x="37" y="46"/>
                </a:cubicBezTo>
                <a:cubicBezTo>
                  <a:pt x="27" y="36"/>
                  <a:pt x="27" y="36"/>
                  <a:pt x="27" y="36"/>
                </a:cubicBezTo>
                <a:cubicBezTo>
                  <a:pt x="37" y="27"/>
                  <a:pt x="37" y="27"/>
                  <a:pt x="37" y="27"/>
                </a:cubicBezTo>
                <a:cubicBezTo>
                  <a:pt x="46" y="36"/>
                  <a:pt x="46" y="36"/>
                  <a:pt x="46" y="36"/>
                </a:cubicBezTo>
                <a:cubicBezTo>
                  <a:pt x="47" y="37"/>
                  <a:pt x="49" y="37"/>
                  <a:pt x="50" y="37"/>
                </a:cubicBezTo>
                <a:cubicBezTo>
                  <a:pt x="51" y="37"/>
                  <a:pt x="52" y="37"/>
                  <a:pt x="53" y="36"/>
                </a:cubicBezTo>
                <a:cubicBezTo>
                  <a:pt x="58" y="33"/>
                  <a:pt x="64" y="31"/>
                  <a:pt x="69" y="30"/>
                </a:cubicBezTo>
                <a:cubicBezTo>
                  <a:pt x="72" y="29"/>
                  <a:pt x="74" y="27"/>
                  <a:pt x="74" y="25"/>
                </a:cubicBezTo>
                <a:cubicBezTo>
                  <a:pt x="74" y="12"/>
                  <a:pt x="74" y="12"/>
                  <a:pt x="74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25"/>
                  <a:pt x="87" y="25"/>
                  <a:pt x="87" y="25"/>
                </a:cubicBezTo>
                <a:cubicBezTo>
                  <a:pt x="87" y="27"/>
                  <a:pt x="89" y="29"/>
                  <a:pt x="91" y="30"/>
                </a:cubicBezTo>
                <a:cubicBezTo>
                  <a:pt x="97" y="31"/>
                  <a:pt x="103" y="33"/>
                  <a:pt x="108" y="36"/>
                </a:cubicBezTo>
                <a:cubicBezTo>
                  <a:pt x="109" y="37"/>
                  <a:pt x="110" y="37"/>
                  <a:pt x="111" y="37"/>
                </a:cubicBezTo>
                <a:cubicBezTo>
                  <a:pt x="112" y="37"/>
                  <a:pt x="114" y="37"/>
                  <a:pt x="114" y="36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3" y="48"/>
                  <a:pt x="122" y="50"/>
                  <a:pt x="124" y="52"/>
                </a:cubicBezTo>
                <a:cubicBezTo>
                  <a:pt x="127" y="58"/>
                  <a:pt x="130" y="63"/>
                  <a:pt x="130" y="69"/>
                </a:cubicBezTo>
                <a:cubicBezTo>
                  <a:pt x="131" y="72"/>
                  <a:pt x="133" y="73"/>
                  <a:pt x="135" y="73"/>
                </a:cubicBezTo>
                <a:cubicBezTo>
                  <a:pt x="149" y="73"/>
                  <a:pt x="149" y="73"/>
                  <a:pt x="149" y="73"/>
                </a:cubicBezTo>
                <a:lnTo>
                  <a:pt x="149" y="87"/>
                </a:lnTo>
                <a:close/>
                <a:moveTo>
                  <a:pt x="80" y="46"/>
                </a:moveTo>
                <a:cubicBezTo>
                  <a:pt x="60" y="46"/>
                  <a:pt x="45" y="61"/>
                  <a:pt x="45" y="80"/>
                </a:cubicBezTo>
                <a:cubicBezTo>
                  <a:pt x="45" y="99"/>
                  <a:pt x="60" y="115"/>
                  <a:pt x="80" y="115"/>
                </a:cubicBezTo>
                <a:cubicBezTo>
                  <a:pt x="99" y="115"/>
                  <a:pt x="114" y="99"/>
                  <a:pt x="114" y="80"/>
                </a:cubicBezTo>
                <a:cubicBezTo>
                  <a:pt x="114" y="61"/>
                  <a:pt x="98" y="46"/>
                  <a:pt x="80" y="46"/>
                </a:cubicBezTo>
                <a:close/>
                <a:moveTo>
                  <a:pt x="80" y="104"/>
                </a:moveTo>
                <a:cubicBezTo>
                  <a:pt x="66" y="104"/>
                  <a:pt x="55" y="93"/>
                  <a:pt x="55" y="80"/>
                </a:cubicBezTo>
                <a:cubicBezTo>
                  <a:pt x="55" y="67"/>
                  <a:pt x="66" y="56"/>
                  <a:pt x="80" y="56"/>
                </a:cubicBezTo>
                <a:cubicBezTo>
                  <a:pt x="93" y="56"/>
                  <a:pt x="104" y="67"/>
                  <a:pt x="104" y="80"/>
                </a:cubicBezTo>
                <a:cubicBezTo>
                  <a:pt x="104" y="93"/>
                  <a:pt x="93" y="104"/>
                  <a:pt x="80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" name="Freeform 24">
            <a:extLst>
              <a:ext uri="{FF2B5EF4-FFF2-40B4-BE49-F238E27FC236}">
                <a16:creationId xmlns:a16="http://schemas.microsoft.com/office/drawing/2014/main" id="{FB7CE972-1567-48B7-8E6F-95AB58D88CEE}"/>
              </a:ext>
            </a:extLst>
          </p:cNvPr>
          <p:cNvSpPr>
            <a:spLocks noEditPoints="1"/>
          </p:cNvSpPr>
          <p:nvPr/>
        </p:nvSpPr>
        <p:spPr bwMode="auto">
          <a:xfrm>
            <a:off x="9545638" y="5776913"/>
            <a:ext cx="255588" cy="254000"/>
          </a:xfrm>
          <a:custGeom>
            <a:avLst/>
            <a:gdLst>
              <a:gd name="T0" fmla="*/ 138 w 161"/>
              <a:gd name="T1" fmla="*/ 56 h 160"/>
              <a:gd name="T2" fmla="*/ 133 w 161"/>
              <a:gd name="T3" fmla="*/ 22 h 160"/>
              <a:gd name="T4" fmla="*/ 85 w 161"/>
              <a:gd name="T5" fmla="*/ 2 h 160"/>
              <a:gd name="T6" fmla="*/ 77 w 161"/>
              <a:gd name="T7" fmla="*/ 2 h 160"/>
              <a:gd name="T8" fmla="*/ 28 w 161"/>
              <a:gd name="T9" fmla="*/ 22 h 160"/>
              <a:gd name="T10" fmla="*/ 22 w 161"/>
              <a:gd name="T11" fmla="*/ 56 h 160"/>
              <a:gd name="T12" fmla="*/ 2 w 161"/>
              <a:gd name="T13" fmla="*/ 84 h 160"/>
              <a:gd name="T14" fmla="*/ 22 w 161"/>
              <a:gd name="T15" fmla="*/ 133 h 160"/>
              <a:gd name="T16" fmla="*/ 57 w 161"/>
              <a:gd name="T17" fmla="*/ 138 h 160"/>
              <a:gd name="T18" fmla="*/ 81 w 161"/>
              <a:gd name="T19" fmla="*/ 160 h 160"/>
              <a:gd name="T20" fmla="*/ 105 w 161"/>
              <a:gd name="T21" fmla="*/ 138 h 160"/>
              <a:gd name="T22" fmla="*/ 138 w 161"/>
              <a:gd name="T23" fmla="*/ 133 h 160"/>
              <a:gd name="T24" fmla="*/ 159 w 161"/>
              <a:gd name="T25" fmla="*/ 84 h 160"/>
              <a:gd name="T26" fmla="*/ 129 w 161"/>
              <a:gd name="T27" fmla="*/ 98 h 160"/>
              <a:gd name="T28" fmla="*/ 128 w 161"/>
              <a:gd name="T29" fmla="*/ 127 h 160"/>
              <a:gd name="T30" fmla="*/ 99 w 161"/>
              <a:gd name="T31" fmla="*/ 129 h 160"/>
              <a:gd name="T32" fmla="*/ 62 w 161"/>
              <a:gd name="T33" fmla="*/ 129 h 160"/>
              <a:gd name="T34" fmla="*/ 33 w 161"/>
              <a:gd name="T35" fmla="*/ 127 h 160"/>
              <a:gd name="T36" fmla="*/ 31 w 161"/>
              <a:gd name="T37" fmla="*/ 98 h 160"/>
              <a:gd name="T38" fmla="*/ 31 w 161"/>
              <a:gd name="T39" fmla="*/ 62 h 160"/>
              <a:gd name="T40" fmla="*/ 33 w 161"/>
              <a:gd name="T41" fmla="*/ 32 h 160"/>
              <a:gd name="T42" fmla="*/ 62 w 161"/>
              <a:gd name="T43" fmla="*/ 31 h 160"/>
              <a:gd name="T44" fmla="*/ 99 w 161"/>
              <a:gd name="T45" fmla="*/ 31 h 160"/>
              <a:gd name="T46" fmla="*/ 128 w 161"/>
              <a:gd name="T47" fmla="*/ 32 h 160"/>
              <a:gd name="T48" fmla="*/ 129 w 161"/>
              <a:gd name="T49" fmla="*/ 62 h 160"/>
              <a:gd name="T50" fmla="*/ 129 w 161"/>
              <a:gd name="T51" fmla="*/ 98 h 160"/>
              <a:gd name="T52" fmla="*/ 59 w 161"/>
              <a:gd name="T53" fmla="*/ 43 h 160"/>
              <a:gd name="T54" fmla="*/ 59 w 161"/>
              <a:gd name="T55" fmla="*/ 74 h 160"/>
              <a:gd name="T56" fmla="*/ 54 w 161"/>
              <a:gd name="T57" fmla="*/ 59 h 160"/>
              <a:gd name="T58" fmla="*/ 65 w 161"/>
              <a:gd name="T59" fmla="*/ 59 h 160"/>
              <a:gd name="T60" fmla="*/ 54 w 161"/>
              <a:gd name="T61" fmla="*/ 59 h 160"/>
              <a:gd name="T62" fmla="*/ 85 w 161"/>
              <a:gd name="T63" fmla="*/ 101 h 160"/>
              <a:gd name="T64" fmla="*/ 117 w 161"/>
              <a:gd name="T65" fmla="*/ 101 h 160"/>
              <a:gd name="T66" fmla="*/ 101 w 161"/>
              <a:gd name="T67" fmla="*/ 106 h 160"/>
              <a:gd name="T68" fmla="*/ 101 w 161"/>
              <a:gd name="T69" fmla="*/ 95 h 160"/>
              <a:gd name="T70" fmla="*/ 101 w 161"/>
              <a:gd name="T71" fmla="*/ 106 h 160"/>
              <a:gd name="T72" fmla="*/ 102 w 161"/>
              <a:gd name="T73" fmla="*/ 53 h 160"/>
              <a:gd name="T74" fmla="*/ 55 w 161"/>
              <a:gd name="T75" fmla="*/ 97 h 160"/>
              <a:gd name="T76" fmla="*/ 59 w 161"/>
              <a:gd name="T77" fmla="*/ 106 h 160"/>
              <a:gd name="T78" fmla="*/ 105 w 161"/>
              <a:gd name="T79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1" h="160">
                <a:moveTo>
                  <a:pt x="159" y="76"/>
                </a:moveTo>
                <a:cubicBezTo>
                  <a:pt x="138" y="56"/>
                  <a:pt x="138" y="56"/>
                  <a:pt x="138" y="56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8" y="24"/>
                  <a:pt x="136" y="22"/>
                  <a:pt x="133" y="22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85" y="2"/>
                  <a:pt x="85" y="2"/>
                  <a:pt x="85" y="2"/>
                </a:cubicBezTo>
                <a:cubicBezTo>
                  <a:pt x="83" y="1"/>
                  <a:pt x="82" y="0"/>
                  <a:pt x="81" y="0"/>
                </a:cubicBezTo>
                <a:cubicBezTo>
                  <a:pt x="79" y="0"/>
                  <a:pt x="78" y="1"/>
                  <a:pt x="77" y="2"/>
                </a:cubicBezTo>
                <a:cubicBezTo>
                  <a:pt x="57" y="22"/>
                  <a:pt x="57" y="22"/>
                  <a:pt x="57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5" y="22"/>
                  <a:pt x="22" y="24"/>
                  <a:pt x="22" y="27"/>
                </a:cubicBezTo>
                <a:cubicBezTo>
                  <a:pt x="22" y="56"/>
                  <a:pt x="22" y="56"/>
                  <a:pt x="22" y="56"/>
                </a:cubicBezTo>
                <a:cubicBezTo>
                  <a:pt x="2" y="76"/>
                  <a:pt x="2" y="76"/>
                  <a:pt x="2" y="76"/>
                </a:cubicBezTo>
                <a:cubicBezTo>
                  <a:pt x="0" y="78"/>
                  <a:pt x="0" y="82"/>
                  <a:pt x="2" y="8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6"/>
                  <a:pt x="25" y="138"/>
                  <a:pt x="28" y="138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77" y="159"/>
                  <a:pt x="77" y="159"/>
                  <a:pt x="77" y="159"/>
                </a:cubicBezTo>
                <a:cubicBezTo>
                  <a:pt x="78" y="160"/>
                  <a:pt x="79" y="160"/>
                  <a:pt x="81" y="160"/>
                </a:cubicBezTo>
                <a:cubicBezTo>
                  <a:pt x="82" y="160"/>
                  <a:pt x="83" y="160"/>
                  <a:pt x="85" y="159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6" y="138"/>
                  <a:pt x="138" y="135"/>
                  <a:pt x="138" y="133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61" y="82"/>
                  <a:pt x="161" y="78"/>
                  <a:pt x="159" y="76"/>
                </a:cubicBezTo>
                <a:close/>
                <a:moveTo>
                  <a:pt x="129" y="98"/>
                </a:moveTo>
                <a:cubicBezTo>
                  <a:pt x="128" y="99"/>
                  <a:pt x="128" y="100"/>
                  <a:pt x="128" y="101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1" y="127"/>
                  <a:pt x="99" y="128"/>
                  <a:pt x="99" y="129"/>
                </a:cubicBezTo>
                <a:cubicBezTo>
                  <a:pt x="80" y="147"/>
                  <a:pt x="80" y="147"/>
                  <a:pt x="80" y="147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1" y="128"/>
                  <a:pt x="59" y="127"/>
                  <a:pt x="59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3" y="100"/>
                  <a:pt x="32" y="99"/>
                  <a:pt x="31" y="98"/>
                </a:cubicBezTo>
                <a:cubicBezTo>
                  <a:pt x="13" y="80"/>
                  <a:pt x="13" y="80"/>
                  <a:pt x="13" y="80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1"/>
                  <a:pt x="33" y="59"/>
                  <a:pt x="33" y="58"/>
                </a:cubicBezTo>
                <a:cubicBezTo>
                  <a:pt x="33" y="32"/>
                  <a:pt x="33" y="32"/>
                  <a:pt x="33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0" y="32"/>
                  <a:pt x="61" y="32"/>
                  <a:pt x="62" y="31"/>
                </a:cubicBezTo>
                <a:cubicBezTo>
                  <a:pt x="80" y="13"/>
                  <a:pt x="80" y="13"/>
                  <a:pt x="80" y="13"/>
                </a:cubicBezTo>
                <a:cubicBezTo>
                  <a:pt x="99" y="31"/>
                  <a:pt x="99" y="31"/>
                  <a:pt x="99" y="31"/>
                </a:cubicBezTo>
                <a:cubicBezTo>
                  <a:pt x="99" y="32"/>
                  <a:pt x="101" y="32"/>
                  <a:pt x="102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28" y="60"/>
                  <a:pt x="128" y="61"/>
                  <a:pt x="129" y="62"/>
                </a:cubicBezTo>
                <a:cubicBezTo>
                  <a:pt x="147" y="80"/>
                  <a:pt x="147" y="80"/>
                  <a:pt x="147" y="80"/>
                </a:cubicBezTo>
                <a:lnTo>
                  <a:pt x="129" y="98"/>
                </a:lnTo>
                <a:close/>
                <a:moveTo>
                  <a:pt x="75" y="59"/>
                </a:moveTo>
                <a:cubicBezTo>
                  <a:pt x="75" y="50"/>
                  <a:pt x="68" y="43"/>
                  <a:pt x="59" y="43"/>
                </a:cubicBezTo>
                <a:cubicBezTo>
                  <a:pt x="51" y="43"/>
                  <a:pt x="44" y="50"/>
                  <a:pt x="44" y="59"/>
                </a:cubicBezTo>
                <a:cubicBezTo>
                  <a:pt x="44" y="68"/>
                  <a:pt x="50" y="74"/>
                  <a:pt x="59" y="74"/>
                </a:cubicBezTo>
                <a:cubicBezTo>
                  <a:pt x="68" y="74"/>
                  <a:pt x="75" y="68"/>
                  <a:pt x="75" y="59"/>
                </a:cubicBezTo>
                <a:close/>
                <a:moveTo>
                  <a:pt x="54" y="59"/>
                </a:moveTo>
                <a:cubicBezTo>
                  <a:pt x="54" y="55"/>
                  <a:pt x="57" y="53"/>
                  <a:pt x="59" y="53"/>
                </a:cubicBezTo>
                <a:cubicBezTo>
                  <a:pt x="63" y="53"/>
                  <a:pt x="65" y="56"/>
                  <a:pt x="65" y="59"/>
                </a:cubicBezTo>
                <a:cubicBezTo>
                  <a:pt x="65" y="62"/>
                  <a:pt x="62" y="64"/>
                  <a:pt x="59" y="64"/>
                </a:cubicBezTo>
                <a:cubicBezTo>
                  <a:pt x="57" y="64"/>
                  <a:pt x="54" y="62"/>
                  <a:pt x="54" y="59"/>
                </a:cubicBezTo>
                <a:close/>
                <a:moveTo>
                  <a:pt x="101" y="85"/>
                </a:moveTo>
                <a:cubicBezTo>
                  <a:pt x="93" y="85"/>
                  <a:pt x="85" y="92"/>
                  <a:pt x="85" y="101"/>
                </a:cubicBezTo>
                <a:cubicBezTo>
                  <a:pt x="85" y="109"/>
                  <a:pt x="93" y="117"/>
                  <a:pt x="101" y="117"/>
                </a:cubicBezTo>
                <a:cubicBezTo>
                  <a:pt x="110" y="117"/>
                  <a:pt x="117" y="110"/>
                  <a:pt x="117" y="101"/>
                </a:cubicBezTo>
                <a:cubicBezTo>
                  <a:pt x="117" y="92"/>
                  <a:pt x="110" y="85"/>
                  <a:pt x="101" y="85"/>
                </a:cubicBezTo>
                <a:close/>
                <a:moveTo>
                  <a:pt x="101" y="106"/>
                </a:moveTo>
                <a:cubicBezTo>
                  <a:pt x="98" y="106"/>
                  <a:pt x="96" y="104"/>
                  <a:pt x="96" y="101"/>
                </a:cubicBezTo>
                <a:cubicBezTo>
                  <a:pt x="96" y="98"/>
                  <a:pt x="99" y="95"/>
                  <a:pt x="101" y="95"/>
                </a:cubicBezTo>
                <a:cubicBezTo>
                  <a:pt x="105" y="96"/>
                  <a:pt x="107" y="98"/>
                  <a:pt x="107" y="101"/>
                </a:cubicBezTo>
                <a:cubicBezTo>
                  <a:pt x="107" y="104"/>
                  <a:pt x="104" y="106"/>
                  <a:pt x="101" y="106"/>
                </a:cubicBezTo>
                <a:close/>
                <a:moveTo>
                  <a:pt x="105" y="55"/>
                </a:moveTo>
                <a:cubicBezTo>
                  <a:pt x="104" y="54"/>
                  <a:pt x="103" y="53"/>
                  <a:pt x="102" y="53"/>
                </a:cubicBezTo>
                <a:cubicBezTo>
                  <a:pt x="100" y="53"/>
                  <a:pt x="99" y="54"/>
                  <a:pt x="98" y="55"/>
                </a:cubicBezTo>
                <a:cubicBezTo>
                  <a:pt x="55" y="97"/>
                  <a:pt x="55" y="97"/>
                  <a:pt x="55" y="97"/>
                </a:cubicBezTo>
                <a:cubicBezTo>
                  <a:pt x="53" y="100"/>
                  <a:pt x="53" y="102"/>
                  <a:pt x="55" y="105"/>
                </a:cubicBezTo>
                <a:cubicBezTo>
                  <a:pt x="56" y="106"/>
                  <a:pt x="58" y="106"/>
                  <a:pt x="59" y="106"/>
                </a:cubicBezTo>
                <a:cubicBezTo>
                  <a:pt x="61" y="106"/>
                  <a:pt x="62" y="106"/>
                  <a:pt x="63" y="105"/>
                </a:cubicBezTo>
                <a:cubicBezTo>
                  <a:pt x="105" y="62"/>
                  <a:pt x="105" y="62"/>
                  <a:pt x="105" y="62"/>
                </a:cubicBezTo>
                <a:cubicBezTo>
                  <a:pt x="107" y="60"/>
                  <a:pt x="107" y="57"/>
                  <a:pt x="105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" name="Freeform 25">
            <a:extLst>
              <a:ext uri="{FF2B5EF4-FFF2-40B4-BE49-F238E27FC236}">
                <a16:creationId xmlns:a16="http://schemas.microsoft.com/office/drawing/2014/main" id="{C3FB25A4-EC2F-4D63-92A5-92716627D6D2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5778500"/>
            <a:ext cx="257175" cy="252413"/>
          </a:xfrm>
          <a:custGeom>
            <a:avLst/>
            <a:gdLst>
              <a:gd name="T0" fmla="*/ 146 w 162"/>
              <a:gd name="T1" fmla="*/ 0 h 159"/>
              <a:gd name="T2" fmla="*/ 107 w 162"/>
              <a:gd name="T3" fmla="*/ 9 h 159"/>
              <a:gd name="T4" fmla="*/ 57 w 162"/>
              <a:gd name="T5" fmla="*/ 45 h 159"/>
              <a:gd name="T6" fmla="*/ 1 w 162"/>
              <a:gd name="T7" fmla="*/ 83 h 159"/>
              <a:gd name="T8" fmla="*/ 6 w 162"/>
              <a:gd name="T9" fmla="*/ 90 h 159"/>
              <a:gd name="T10" fmla="*/ 31 w 162"/>
              <a:gd name="T11" fmla="*/ 85 h 159"/>
              <a:gd name="T12" fmla="*/ 33 w 162"/>
              <a:gd name="T13" fmla="*/ 90 h 159"/>
              <a:gd name="T14" fmla="*/ 15 w 162"/>
              <a:gd name="T15" fmla="*/ 108 h 159"/>
              <a:gd name="T16" fmla="*/ 14 w 162"/>
              <a:gd name="T17" fmla="*/ 127 h 159"/>
              <a:gd name="T18" fmla="*/ 11 w 162"/>
              <a:gd name="T19" fmla="*/ 149 h 159"/>
              <a:gd name="T20" fmla="*/ 22 w 162"/>
              <a:gd name="T21" fmla="*/ 150 h 159"/>
              <a:gd name="T22" fmla="*/ 44 w 162"/>
              <a:gd name="T23" fmla="*/ 137 h 159"/>
              <a:gd name="T24" fmla="*/ 55 w 162"/>
              <a:gd name="T25" fmla="*/ 146 h 159"/>
              <a:gd name="T26" fmla="*/ 69 w 162"/>
              <a:gd name="T27" fmla="*/ 127 h 159"/>
              <a:gd name="T28" fmla="*/ 70 w 162"/>
              <a:gd name="T29" fmla="*/ 151 h 159"/>
              <a:gd name="T30" fmla="*/ 75 w 162"/>
              <a:gd name="T31" fmla="*/ 159 h 159"/>
              <a:gd name="T32" fmla="*/ 95 w 162"/>
              <a:gd name="T33" fmla="*/ 145 h 159"/>
              <a:gd name="T34" fmla="*/ 131 w 162"/>
              <a:gd name="T35" fmla="*/ 86 h 159"/>
              <a:gd name="T36" fmla="*/ 160 w 162"/>
              <a:gd name="T37" fmla="*/ 15 h 159"/>
              <a:gd name="T38" fmla="*/ 32 w 162"/>
              <a:gd name="T39" fmla="*/ 75 h 159"/>
              <a:gd name="T40" fmla="*/ 22 w 162"/>
              <a:gd name="T41" fmla="*/ 72 h 159"/>
              <a:gd name="T42" fmla="*/ 39 w 162"/>
              <a:gd name="T43" fmla="*/ 75 h 159"/>
              <a:gd name="T44" fmla="*/ 29 w 162"/>
              <a:gd name="T45" fmla="*/ 136 h 159"/>
              <a:gd name="T46" fmla="*/ 25 w 162"/>
              <a:gd name="T47" fmla="*/ 132 h 159"/>
              <a:gd name="T48" fmla="*/ 37 w 162"/>
              <a:gd name="T49" fmla="*/ 131 h 159"/>
              <a:gd name="T50" fmla="*/ 55 w 162"/>
              <a:gd name="T51" fmla="*/ 134 h 159"/>
              <a:gd name="T52" fmla="*/ 37 w 162"/>
              <a:gd name="T53" fmla="*/ 101 h 159"/>
              <a:gd name="T54" fmla="*/ 55 w 162"/>
              <a:gd name="T55" fmla="*/ 134 h 159"/>
              <a:gd name="T56" fmla="*/ 86 w 162"/>
              <a:gd name="T57" fmla="*/ 123 h 159"/>
              <a:gd name="T58" fmla="*/ 85 w 162"/>
              <a:gd name="T59" fmla="*/ 142 h 159"/>
              <a:gd name="T60" fmla="*/ 43 w 162"/>
              <a:gd name="T61" fmla="*/ 92 h 159"/>
              <a:gd name="T62" fmla="*/ 135 w 162"/>
              <a:gd name="T63" fmla="*/ 65 h 159"/>
              <a:gd name="T64" fmla="*/ 151 w 162"/>
              <a:gd name="T65" fmla="*/ 16 h 159"/>
              <a:gd name="T66" fmla="*/ 105 w 162"/>
              <a:gd name="T67" fmla="*/ 21 h 159"/>
              <a:gd name="T68" fmla="*/ 149 w 162"/>
              <a:gd name="T69" fmla="*/ 12 h 159"/>
              <a:gd name="T70" fmla="*/ 78 w 162"/>
              <a:gd name="T71" fmla="*/ 53 h 159"/>
              <a:gd name="T72" fmla="*/ 93 w 162"/>
              <a:gd name="T73" fmla="*/ 89 h 159"/>
              <a:gd name="T74" fmla="*/ 107 w 162"/>
              <a:gd name="T75" fmla="*/ 53 h 159"/>
              <a:gd name="T76" fmla="*/ 78 w 162"/>
              <a:gd name="T77" fmla="*/ 53 h 159"/>
              <a:gd name="T78" fmla="*/ 101 w 162"/>
              <a:gd name="T79" fmla="*/ 75 h 159"/>
              <a:gd name="T80" fmla="*/ 85 w 162"/>
              <a:gd name="T81" fmla="*/ 75 h 159"/>
              <a:gd name="T82" fmla="*/ 93 w 162"/>
              <a:gd name="T83" fmla="*/ 5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2" h="159">
                <a:moveTo>
                  <a:pt x="157" y="5"/>
                </a:moveTo>
                <a:cubicBezTo>
                  <a:pt x="154" y="1"/>
                  <a:pt x="150" y="0"/>
                  <a:pt x="146" y="0"/>
                </a:cubicBezTo>
                <a:cubicBezTo>
                  <a:pt x="145" y="0"/>
                  <a:pt x="145" y="0"/>
                  <a:pt x="144" y="0"/>
                </a:cubicBezTo>
                <a:cubicBezTo>
                  <a:pt x="131" y="1"/>
                  <a:pt x="119" y="4"/>
                  <a:pt x="107" y="9"/>
                </a:cubicBezTo>
                <a:cubicBezTo>
                  <a:pt x="95" y="13"/>
                  <a:pt x="84" y="20"/>
                  <a:pt x="74" y="28"/>
                </a:cubicBezTo>
                <a:cubicBezTo>
                  <a:pt x="68" y="33"/>
                  <a:pt x="62" y="39"/>
                  <a:pt x="57" y="45"/>
                </a:cubicBezTo>
                <a:cubicBezTo>
                  <a:pt x="41" y="46"/>
                  <a:pt x="26" y="53"/>
                  <a:pt x="15" y="64"/>
                </a:cubicBezTo>
                <a:cubicBezTo>
                  <a:pt x="9" y="69"/>
                  <a:pt x="5" y="76"/>
                  <a:pt x="1" y="83"/>
                </a:cubicBezTo>
                <a:cubicBezTo>
                  <a:pt x="0" y="85"/>
                  <a:pt x="1" y="87"/>
                  <a:pt x="2" y="89"/>
                </a:cubicBezTo>
                <a:cubicBezTo>
                  <a:pt x="3" y="90"/>
                  <a:pt x="5" y="90"/>
                  <a:pt x="6" y="90"/>
                </a:cubicBezTo>
                <a:cubicBezTo>
                  <a:pt x="7" y="90"/>
                  <a:pt x="7" y="90"/>
                  <a:pt x="8" y="90"/>
                </a:cubicBezTo>
                <a:cubicBezTo>
                  <a:pt x="15" y="86"/>
                  <a:pt x="24" y="85"/>
                  <a:pt x="31" y="85"/>
                </a:cubicBezTo>
                <a:cubicBezTo>
                  <a:pt x="32" y="85"/>
                  <a:pt x="33" y="85"/>
                  <a:pt x="34" y="85"/>
                </a:cubicBezTo>
                <a:cubicBezTo>
                  <a:pt x="34" y="87"/>
                  <a:pt x="33" y="88"/>
                  <a:pt x="33" y="90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3" y="102"/>
                  <a:pt x="12" y="106"/>
                  <a:pt x="15" y="108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0" y="119"/>
                  <a:pt x="17" y="123"/>
                  <a:pt x="14" y="127"/>
                </a:cubicBezTo>
                <a:cubicBezTo>
                  <a:pt x="12" y="132"/>
                  <a:pt x="10" y="135"/>
                  <a:pt x="9" y="137"/>
                </a:cubicBezTo>
                <a:cubicBezTo>
                  <a:pt x="8" y="143"/>
                  <a:pt x="8" y="146"/>
                  <a:pt x="11" y="149"/>
                </a:cubicBezTo>
                <a:cubicBezTo>
                  <a:pt x="13" y="150"/>
                  <a:pt x="15" y="151"/>
                  <a:pt x="17" y="151"/>
                </a:cubicBezTo>
                <a:cubicBezTo>
                  <a:pt x="18" y="151"/>
                  <a:pt x="20" y="150"/>
                  <a:pt x="22" y="150"/>
                </a:cubicBezTo>
                <a:cubicBezTo>
                  <a:pt x="25" y="149"/>
                  <a:pt x="28" y="147"/>
                  <a:pt x="32" y="145"/>
                </a:cubicBezTo>
                <a:cubicBezTo>
                  <a:pt x="36" y="143"/>
                  <a:pt x="40" y="140"/>
                  <a:pt x="44" y="137"/>
                </a:cubicBezTo>
                <a:cubicBezTo>
                  <a:pt x="51" y="145"/>
                  <a:pt x="51" y="145"/>
                  <a:pt x="51" y="145"/>
                </a:cubicBezTo>
                <a:cubicBezTo>
                  <a:pt x="52" y="146"/>
                  <a:pt x="54" y="146"/>
                  <a:pt x="55" y="146"/>
                </a:cubicBezTo>
                <a:cubicBezTo>
                  <a:pt x="57" y="146"/>
                  <a:pt x="58" y="145"/>
                  <a:pt x="59" y="144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71" y="126"/>
                  <a:pt x="73" y="126"/>
                  <a:pt x="75" y="125"/>
                </a:cubicBezTo>
                <a:cubicBezTo>
                  <a:pt x="75" y="133"/>
                  <a:pt x="74" y="143"/>
                  <a:pt x="70" y="151"/>
                </a:cubicBezTo>
                <a:cubicBezTo>
                  <a:pt x="69" y="153"/>
                  <a:pt x="69" y="155"/>
                  <a:pt x="71" y="157"/>
                </a:cubicBezTo>
                <a:cubicBezTo>
                  <a:pt x="72" y="158"/>
                  <a:pt x="73" y="159"/>
                  <a:pt x="75" y="159"/>
                </a:cubicBezTo>
                <a:cubicBezTo>
                  <a:pt x="75" y="159"/>
                  <a:pt x="76" y="158"/>
                  <a:pt x="77" y="158"/>
                </a:cubicBezTo>
                <a:cubicBezTo>
                  <a:pt x="83" y="155"/>
                  <a:pt x="90" y="150"/>
                  <a:pt x="95" y="145"/>
                </a:cubicBezTo>
                <a:cubicBezTo>
                  <a:pt x="107" y="133"/>
                  <a:pt x="114" y="118"/>
                  <a:pt x="115" y="103"/>
                </a:cubicBezTo>
                <a:cubicBezTo>
                  <a:pt x="121" y="98"/>
                  <a:pt x="127" y="92"/>
                  <a:pt x="131" y="86"/>
                </a:cubicBezTo>
                <a:cubicBezTo>
                  <a:pt x="140" y="75"/>
                  <a:pt x="146" y="65"/>
                  <a:pt x="151" y="53"/>
                </a:cubicBezTo>
                <a:cubicBezTo>
                  <a:pt x="156" y="41"/>
                  <a:pt x="159" y="28"/>
                  <a:pt x="160" y="15"/>
                </a:cubicBezTo>
                <a:cubicBezTo>
                  <a:pt x="162" y="13"/>
                  <a:pt x="160" y="8"/>
                  <a:pt x="157" y="5"/>
                </a:cubicBezTo>
                <a:close/>
                <a:moveTo>
                  <a:pt x="32" y="75"/>
                </a:moveTo>
                <a:cubicBezTo>
                  <a:pt x="28" y="75"/>
                  <a:pt x="23" y="75"/>
                  <a:pt x="19" y="76"/>
                </a:cubicBezTo>
                <a:cubicBezTo>
                  <a:pt x="20" y="75"/>
                  <a:pt x="21" y="73"/>
                  <a:pt x="22" y="72"/>
                </a:cubicBezTo>
                <a:cubicBezTo>
                  <a:pt x="30" y="65"/>
                  <a:pt x="38" y="59"/>
                  <a:pt x="48" y="57"/>
                </a:cubicBezTo>
                <a:cubicBezTo>
                  <a:pt x="45" y="63"/>
                  <a:pt x="41" y="69"/>
                  <a:pt x="39" y="75"/>
                </a:cubicBezTo>
                <a:cubicBezTo>
                  <a:pt x="37" y="75"/>
                  <a:pt x="34" y="75"/>
                  <a:pt x="32" y="75"/>
                </a:cubicBezTo>
                <a:close/>
                <a:moveTo>
                  <a:pt x="29" y="136"/>
                </a:moveTo>
                <a:cubicBezTo>
                  <a:pt x="25" y="138"/>
                  <a:pt x="22" y="140"/>
                  <a:pt x="21" y="140"/>
                </a:cubicBezTo>
                <a:cubicBezTo>
                  <a:pt x="22" y="138"/>
                  <a:pt x="23" y="136"/>
                  <a:pt x="25" y="132"/>
                </a:cubicBezTo>
                <a:cubicBezTo>
                  <a:pt x="27" y="129"/>
                  <a:pt x="29" y="126"/>
                  <a:pt x="30" y="124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35" y="132"/>
                  <a:pt x="32" y="134"/>
                  <a:pt x="29" y="136"/>
                </a:cubicBezTo>
                <a:close/>
                <a:moveTo>
                  <a:pt x="55" y="134"/>
                </a:moveTo>
                <a:cubicBezTo>
                  <a:pt x="27" y="106"/>
                  <a:pt x="27" y="106"/>
                  <a:pt x="27" y="106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61" y="125"/>
                  <a:pt x="61" y="125"/>
                  <a:pt x="61" y="125"/>
                </a:cubicBezTo>
                <a:lnTo>
                  <a:pt x="55" y="134"/>
                </a:lnTo>
                <a:close/>
                <a:moveTo>
                  <a:pt x="85" y="142"/>
                </a:moveTo>
                <a:cubicBezTo>
                  <a:pt x="87" y="135"/>
                  <a:pt x="87" y="129"/>
                  <a:pt x="86" y="123"/>
                </a:cubicBezTo>
                <a:cubicBezTo>
                  <a:pt x="93" y="120"/>
                  <a:pt x="99" y="117"/>
                  <a:pt x="104" y="113"/>
                </a:cubicBezTo>
                <a:cubicBezTo>
                  <a:pt x="101" y="124"/>
                  <a:pt x="95" y="135"/>
                  <a:pt x="85" y="142"/>
                </a:cubicBezTo>
                <a:close/>
                <a:moveTo>
                  <a:pt x="69" y="118"/>
                </a:moveTo>
                <a:cubicBezTo>
                  <a:pt x="43" y="92"/>
                  <a:pt x="43" y="92"/>
                  <a:pt x="43" y="92"/>
                </a:cubicBezTo>
                <a:cubicBezTo>
                  <a:pt x="52" y="64"/>
                  <a:pt x="71" y="40"/>
                  <a:pt x="96" y="2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21" y="90"/>
                  <a:pt x="97" y="109"/>
                  <a:pt x="69" y="118"/>
                </a:cubicBezTo>
                <a:close/>
                <a:moveTo>
                  <a:pt x="151" y="16"/>
                </a:moveTo>
                <a:cubicBezTo>
                  <a:pt x="150" y="30"/>
                  <a:pt x="146" y="43"/>
                  <a:pt x="140" y="55"/>
                </a:cubicBezTo>
                <a:cubicBezTo>
                  <a:pt x="105" y="21"/>
                  <a:pt x="105" y="21"/>
                  <a:pt x="105" y="21"/>
                </a:cubicBezTo>
                <a:cubicBezTo>
                  <a:pt x="117" y="15"/>
                  <a:pt x="131" y="12"/>
                  <a:pt x="145" y="11"/>
                </a:cubicBezTo>
                <a:cubicBezTo>
                  <a:pt x="146" y="11"/>
                  <a:pt x="148" y="11"/>
                  <a:pt x="149" y="12"/>
                </a:cubicBezTo>
                <a:cubicBezTo>
                  <a:pt x="150" y="13"/>
                  <a:pt x="151" y="15"/>
                  <a:pt x="151" y="16"/>
                </a:cubicBezTo>
                <a:close/>
                <a:moveTo>
                  <a:pt x="78" y="53"/>
                </a:moveTo>
                <a:cubicBezTo>
                  <a:pt x="70" y="61"/>
                  <a:pt x="70" y="75"/>
                  <a:pt x="78" y="83"/>
                </a:cubicBezTo>
                <a:cubicBezTo>
                  <a:pt x="82" y="87"/>
                  <a:pt x="87" y="89"/>
                  <a:pt x="93" y="89"/>
                </a:cubicBezTo>
                <a:cubicBezTo>
                  <a:pt x="98" y="89"/>
                  <a:pt x="103" y="87"/>
                  <a:pt x="107" y="83"/>
                </a:cubicBezTo>
                <a:cubicBezTo>
                  <a:pt x="115" y="75"/>
                  <a:pt x="115" y="61"/>
                  <a:pt x="107" y="53"/>
                </a:cubicBezTo>
                <a:cubicBezTo>
                  <a:pt x="103" y="49"/>
                  <a:pt x="98" y="47"/>
                  <a:pt x="93" y="47"/>
                </a:cubicBezTo>
                <a:cubicBezTo>
                  <a:pt x="88" y="47"/>
                  <a:pt x="82" y="49"/>
                  <a:pt x="78" y="53"/>
                </a:cubicBezTo>
                <a:close/>
                <a:moveTo>
                  <a:pt x="101" y="60"/>
                </a:moveTo>
                <a:cubicBezTo>
                  <a:pt x="105" y="65"/>
                  <a:pt x="105" y="71"/>
                  <a:pt x="101" y="75"/>
                </a:cubicBezTo>
                <a:cubicBezTo>
                  <a:pt x="99" y="77"/>
                  <a:pt x="96" y="78"/>
                  <a:pt x="93" y="78"/>
                </a:cubicBezTo>
                <a:cubicBezTo>
                  <a:pt x="90" y="78"/>
                  <a:pt x="87" y="77"/>
                  <a:pt x="85" y="75"/>
                </a:cubicBezTo>
                <a:cubicBezTo>
                  <a:pt x="81" y="71"/>
                  <a:pt x="81" y="64"/>
                  <a:pt x="85" y="60"/>
                </a:cubicBezTo>
                <a:cubicBezTo>
                  <a:pt x="87" y="58"/>
                  <a:pt x="90" y="57"/>
                  <a:pt x="93" y="57"/>
                </a:cubicBezTo>
                <a:cubicBezTo>
                  <a:pt x="96" y="57"/>
                  <a:pt x="99" y="58"/>
                  <a:pt x="101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" name="Freeform 26">
            <a:extLst>
              <a:ext uri="{FF2B5EF4-FFF2-40B4-BE49-F238E27FC236}">
                <a16:creationId xmlns:a16="http://schemas.microsoft.com/office/drawing/2014/main" id="{F7016F23-3CE1-4C55-8479-044DF5616B8A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5802313"/>
            <a:ext cx="254000" cy="203200"/>
          </a:xfrm>
          <a:custGeom>
            <a:avLst/>
            <a:gdLst>
              <a:gd name="T0" fmla="*/ 155 w 160"/>
              <a:gd name="T1" fmla="*/ 96 h 128"/>
              <a:gd name="T2" fmla="*/ 150 w 160"/>
              <a:gd name="T3" fmla="*/ 96 h 128"/>
              <a:gd name="T4" fmla="*/ 150 w 160"/>
              <a:gd name="T5" fmla="*/ 16 h 128"/>
              <a:gd name="T6" fmla="*/ 134 w 160"/>
              <a:gd name="T7" fmla="*/ 0 h 128"/>
              <a:gd name="T8" fmla="*/ 26 w 160"/>
              <a:gd name="T9" fmla="*/ 0 h 128"/>
              <a:gd name="T10" fmla="*/ 10 w 160"/>
              <a:gd name="T11" fmla="*/ 16 h 128"/>
              <a:gd name="T12" fmla="*/ 10 w 160"/>
              <a:gd name="T13" fmla="*/ 96 h 128"/>
              <a:gd name="T14" fmla="*/ 5 w 160"/>
              <a:gd name="T15" fmla="*/ 96 h 128"/>
              <a:gd name="T16" fmla="*/ 0 w 160"/>
              <a:gd name="T17" fmla="*/ 101 h 128"/>
              <a:gd name="T18" fmla="*/ 0 w 160"/>
              <a:gd name="T19" fmla="*/ 112 h 128"/>
              <a:gd name="T20" fmla="*/ 15 w 160"/>
              <a:gd name="T21" fmla="*/ 128 h 128"/>
              <a:gd name="T22" fmla="*/ 145 w 160"/>
              <a:gd name="T23" fmla="*/ 128 h 128"/>
              <a:gd name="T24" fmla="*/ 160 w 160"/>
              <a:gd name="T25" fmla="*/ 112 h 128"/>
              <a:gd name="T26" fmla="*/ 160 w 160"/>
              <a:gd name="T27" fmla="*/ 101 h 128"/>
              <a:gd name="T28" fmla="*/ 155 w 160"/>
              <a:gd name="T29" fmla="*/ 96 h 128"/>
              <a:gd name="T30" fmla="*/ 26 w 160"/>
              <a:gd name="T31" fmla="*/ 11 h 128"/>
              <a:gd name="T32" fmla="*/ 134 w 160"/>
              <a:gd name="T33" fmla="*/ 11 h 128"/>
              <a:gd name="T34" fmla="*/ 140 w 160"/>
              <a:gd name="T35" fmla="*/ 16 h 128"/>
              <a:gd name="T36" fmla="*/ 140 w 160"/>
              <a:gd name="T37" fmla="*/ 96 h 128"/>
              <a:gd name="T38" fmla="*/ 21 w 160"/>
              <a:gd name="T39" fmla="*/ 96 h 128"/>
              <a:gd name="T40" fmla="*/ 21 w 160"/>
              <a:gd name="T41" fmla="*/ 16 h 128"/>
              <a:gd name="T42" fmla="*/ 21 w 160"/>
              <a:gd name="T43" fmla="*/ 16 h 128"/>
              <a:gd name="T44" fmla="*/ 26 w 160"/>
              <a:gd name="T45" fmla="*/ 11 h 128"/>
              <a:gd name="T46" fmla="*/ 150 w 160"/>
              <a:gd name="T47" fmla="*/ 111 h 128"/>
              <a:gd name="T48" fmla="*/ 145 w 160"/>
              <a:gd name="T49" fmla="*/ 117 h 128"/>
              <a:gd name="T50" fmla="*/ 15 w 160"/>
              <a:gd name="T51" fmla="*/ 117 h 128"/>
              <a:gd name="T52" fmla="*/ 10 w 160"/>
              <a:gd name="T53" fmla="*/ 111 h 128"/>
              <a:gd name="T54" fmla="*/ 10 w 160"/>
              <a:gd name="T55" fmla="*/ 106 h 128"/>
              <a:gd name="T56" fmla="*/ 150 w 160"/>
              <a:gd name="T57" fmla="*/ 106 h 128"/>
              <a:gd name="T58" fmla="*/ 150 w 160"/>
              <a:gd name="T59" fmla="*/ 111 h 128"/>
              <a:gd name="T60" fmla="*/ 45 w 160"/>
              <a:gd name="T61" fmla="*/ 85 h 128"/>
              <a:gd name="T62" fmla="*/ 49 w 160"/>
              <a:gd name="T63" fmla="*/ 84 h 128"/>
              <a:gd name="T64" fmla="*/ 66 w 160"/>
              <a:gd name="T65" fmla="*/ 66 h 128"/>
              <a:gd name="T66" fmla="*/ 73 w 160"/>
              <a:gd name="T67" fmla="*/ 73 h 128"/>
              <a:gd name="T68" fmla="*/ 77 w 160"/>
              <a:gd name="T69" fmla="*/ 75 h 128"/>
              <a:gd name="T70" fmla="*/ 80 w 160"/>
              <a:gd name="T71" fmla="*/ 73 h 128"/>
              <a:gd name="T72" fmla="*/ 103 w 160"/>
              <a:gd name="T73" fmla="*/ 51 h 128"/>
              <a:gd name="T74" fmla="*/ 103 w 160"/>
              <a:gd name="T75" fmla="*/ 59 h 128"/>
              <a:gd name="T76" fmla="*/ 108 w 160"/>
              <a:gd name="T77" fmla="*/ 65 h 128"/>
              <a:gd name="T78" fmla="*/ 113 w 160"/>
              <a:gd name="T79" fmla="*/ 59 h 128"/>
              <a:gd name="T80" fmla="*/ 113 w 160"/>
              <a:gd name="T81" fmla="*/ 38 h 128"/>
              <a:gd name="T82" fmla="*/ 108 w 160"/>
              <a:gd name="T83" fmla="*/ 33 h 128"/>
              <a:gd name="T84" fmla="*/ 87 w 160"/>
              <a:gd name="T85" fmla="*/ 33 h 128"/>
              <a:gd name="T86" fmla="*/ 81 w 160"/>
              <a:gd name="T87" fmla="*/ 38 h 128"/>
              <a:gd name="T88" fmla="*/ 87 w 160"/>
              <a:gd name="T89" fmla="*/ 43 h 128"/>
              <a:gd name="T90" fmla="*/ 95 w 160"/>
              <a:gd name="T91" fmla="*/ 43 h 128"/>
              <a:gd name="T92" fmla="*/ 76 w 160"/>
              <a:gd name="T93" fmla="*/ 62 h 128"/>
              <a:gd name="T94" fmla="*/ 69 w 160"/>
              <a:gd name="T95" fmla="*/ 55 h 128"/>
              <a:gd name="T96" fmla="*/ 66 w 160"/>
              <a:gd name="T97" fmla="*/ 54 h 128"/>
              <a:gd name="T98" fmla="*/ 62 w 160"/>
              <a:gd name="T99" fmla="*/ 55 h 128"/>
              <a:gd name="T100" fmla="*/ 41 w 160"/>
              <a:gd name="T101" fmla="*/ 76 h 128"/>
              <a:gd name="T102" fmla="*/ 41 w 160"/>
              <a:gd name="T103" fmla="*/ 84 h 128"/>
              <a:gd name="T104" fmla="*/ 45 w 160"/>
              <a:gd name="T105" fmla="*/ 8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28">
                <a:moveTo>
                  <a:pt x="155" y="96"/>
                </a:moveTo>
                <a:cubicBezTo>
                  <a:pt x="150" y="96"/>
                  <a:pt x="150" y="96"/>
                  <a:pt x="150" y="96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50" y="8"/>
                  <a:pt x="143" y="0"/>
                  <a:pt x="13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0"/>
                  <a:pt x="10" y="8"/>
                  <a:pt x="10" y="16"/>
                </a:cubicBezTo>
                <a:cubicBezTo>
                  <a:pt x="10" y="96"/>
                  <a:pt x="10" y="96"/>
                  <a:pt x="1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2" y="96"/>
                  <a:pt x="0" y="98"/>
                  <a:pt x="0" y="101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0"/>
                  <a:pt x="7" y="128"/>
                  <a:pt x="15" y="128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53" y="128"/>
                  <a:pt x="160" y="121"/>
                  <a:pt x="160" y="112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98"/>
                  <a:pt x="158" y="96"/>
                  <a:pt x="155" y="96"/>
                </a:cubicBezTo>
                <a:close/>
                <a:moveTo>
                  <a:pt x="26" y="11"/>
                </a:moveTo>
                <a:cubicBezTo>
                  <a:pt x="134" y="11"/>
                  <a:pt x="134" y="11"/>
                  <a:pt x="134" y="11"/>
                </a:cubicBezTo>
                <a:cubicBezTo>
                  <a:pt x="137" y="11"/>
                  <a:pt x="140" y="14"/>
                  <a:pt x="140" y="1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21" y="96"/>
                  <a:pt x="21" y="96"/>
                  <a:pt x="21" y="9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4"/>
                  <a:pt x="23" y="11"/>
                  <a:pt x="26" y="11"/>
                </a:cubicBezTo>
                <a:close/>
                <a:moveTo>
                  <a:pt x="150" y="111"/>
                </a:moveTo>
                <a:cubicBezTo>
                  <a:pt x="150" y="114"/>
                  <a:pt x="147" y="117"/>
                  <a:pt x="145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3" y="117"/>
                  <a:pt x="10" y="114"/>
                  <a:pt x="10" y="111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50" y="106"/>
                  <a:pt x="150" y="106"/>
                  <a:pt x="150" y="106"/>
                </a:cubicBezTo>
                <a:lnTo>
                  <a:pt x="150" y="111"/>
                </a:lnTo>
                <a:close/>
                <a:moveTo>
                  <a:pt x="45" y="85"/>
                </a:moveTo>
                <a:cubicBezTo>
                  <a:pt x="46" y="85"/>
                  <a:pt x="48" y="85"/>
                  <a:pt x="49" y="84"/>
                </a:cubicBezTo>
                <a:cubicBezTo>
                  <a:pt x="66" y="66"/>
                  <a:pt x="66" y="66"/>
                  <a:pt x="66" y="66"/>
                </a:cubicBezTo>
                <a:cubicBezTo>
                  <a:pt x="73" y="73"/>
                  <a:pt x="73" y="73"/>
                  <a:pt x="73" y="73"/>
                </a:cubicBezTo>
                <a:cubicBezTo>
                  <a:pt x="74" y="74"/>
                  <a:pt x="75" y="75"/>
                  <a:pt x="77" y="75"/>
                </a:cubicBezTo>
                <a:cubicBezTo>
                  <a:pt x="78" y="75"/>
                  <a:pt x="79" y="74"/>
                  <a:pt x="80" y="73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9"/>
                  <a:pt x="103" y="59"/>
                  <a:pt x="103" y="59"/>
                </a:cubicBezTo>
                <a:cubicBezTo>
                  <a:pt x="103" y="62"/>
                  <a:pt x="105" y="65"/>
                  <a:pt x="108" y="65"/>
                </a:cubicBezTo>
                <a:cubicBezTo>
                  <a:pt x="110" y="65"/>
                  <a:pt x="113" y="62"/>
                  <a:pt x="113" y="59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13" y="35"/>
                  <a:pt x="111" y="33"/>
                  <a:pt x="108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4" y="33"/>
                  <a:pt x="81" y="35"/>
                  <a:pt x="81" y="38"/>
                </a:cubicBezTo>
                <a:cubicBezTo>
                  <a:pt x="81" y="41"/>
                  <a:pt x="84" y="43"/>
                  <a:pt x="87" y="43"/>
                </a:cubicBezTo>
                <a:cubicBezTo>
                  <a:pt x="95" y="43"/>
                  <a:pt x="95" y="43"/>
                  <a:pt x="95" y="43"/>
                </a:cubicBezTo>
                <a:cubicBezTo>
                  <a:pt x="76" y="62"/>
                  <a:pt x="76" y="62"/>
                  <a:pt x="76" y="62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4"/>
                  <a:pt x="67" y="54"/>
                  <a:pt x="66" y="54"/>
                </a:cubicBezTo>
                <a:cubicBezTo>
                  <a:pt x="65" y="54"/>
                  <a:pt x="63" y="54"/>
                  <a:pt x="62" y="55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82"/>
                  <a:pt x="41" y="84"/>
                </a:cubicBezTo>
                <a:cubicBezTo>
                  <a:pt x="42" y="85"/>
                  <a:pt x="43" y="85"/>
                  <a:pt x="45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" name="Freeform 27">
            <a:extLst>
              <a:ext uri="{FF2B5EF4-FFF2-40B4-BE49-F238E27FC236}">
                <a16:creationId xmlns:a16="http://schemas.microsoft.com/office/drawing/2014/main" id="{CB689154-85CD-4531-99AF-2EFFA86D57FD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5776913"/>
            <a:ext cx="257175" cy="254000"/>
          </a:xfrm>
          <a:custGeom>
            <a:avLst/>
            <a:gdLst>
              <a:gd name="T0" fmla="*/ 94 w 162"/>
              <a:gd name="T1" fmla="*/ 38 h 160"/>
              <a:gd name="T2" fmla="*/ 16 w 162"/>
              <a:gd name="T3" fmla="*/ 34 h 160"/>
              <a:gd name="T4" fmla="*/ 24 w 162"/>
              <a:gd name="T5" fmla="*/ 27 h 160"/>
              <a:gd name="T6" fmla="*/ 148 w 162"/>
              <a:gd name="T7" fmla="*/ 13 h 160"/>
              <a:gd name="T8" fmla="*/ 146 w 162"/>
              <a:gd name="T9" fmla="*/ 30 h 160"/>
              <a:gd name="T10" fmla="*/ 66 w 162"/>
              <a:gd name="T11" fmla="*/ 110 h 160"/>
              <a:gd name="T12" fmla="*/ 67 w 162"/>
              <a:gd name="T13" fmla="*/ 131 h 160"/>
              <a:gd name="T14" fmla="*/ 48 w 162"/>
              <a:gd name="T15" fmla="*/ 117 h 160"/>
              <a:gd name="T16" fmla="*/ 17 w 162"/>
              <a:gd name="T17" fmla="*/ 108 h 160"/>
              <a:gd name="T18" fmla="*/ 46 w 162"/>
              <a:gd name="T19" fmla="*/ 97 h 160"/>
              <a:gd name="T20" fmla="*/ 51 w 162"/>
              <a:gd name="T21" fmla="*/ 96 h 160"/>
              <a:gd name="T22" fmla="*/ 130 w 162"/>
              <a:gd name="T23" fmla="*/ 16 h 160"/>
              <a:gd name="T24" fmla="*/ 122 w 162"/>
              <a:gd name="T25" fmla="*/ 68 h 160"/>
              <a:gd name="T26" fmla="*/ 127 w 162"/>
              <a:gd name="T27" fmla="*/ 146 h 160"/>
              <a:gd name="T28" fmla="*/ 122 w 162"/>
              <a:gd name="T29" fmla="*/ 68 h 160"/>
              <a:gd name="T30" fmla="*/ 143 w 162"/>
              <a:gd name="T31" fmla="*/ 0 h 160"/>
              <a:gd name="T32" fmla="*/ 102 w 162"/>
              <a:gd name="T33" fmla="*/ 29 h 160"/>
              <a:gd name="T34" fmla="*/ 22 w 162"/>
              <a:gd name="T35" fmla="*/ 16 h 160"/>
              <a:gd name="T36" fmla="*/ 3 w 162"/>
              <a:gd name="T37" fmla="*/ 32 h 160"/>
              <a:gd name="T38" fmla="*/ 5 w 162"/>
              <a:gd name="T39" fmla="*/ 41 h 160"/>
              <a:gd name="T40" fmla="*/ 45 w 162"/>
              <a:gd name="T41" fmla="*/ 87 h 160"/>
              <a:gd name="T42" fmla="*/ 28 w 162"/>
              <a:gd name="T43" fmla="*/ 83 h 160"/>
              <a:gd name="T44" fmla="*/ 2 w 162"/>
              <a:gd name="T45" fmla="*/ 108 h 160"/>
              <a:gd name="T46" fmla="*/ 5 w 162"/>
              <a:gd name="T47" fmla="*/ 116 h 160"/>
              <a:gd name="T48" fmla="*/ 45 w 162"/>
              <a:gd name="T49" fmla="*/ 156 h 160"/>
              <a:gd name="T50" fmla="*/ 50 w 162"/>
              <a:gd name="T51" fmla="*/ 160 h 160"/>
              <a:gd name="T52" fmla="*/ 76 w 162"/>
              <a:gd name="T53" fmla="*/ 136 h 160"/>
              <a:gd name="T54" fmla="*/ 74 w 162"/>
              <a:gd name="T55" fmla="*/ 116 h 160"/>
              <a:gd name="T56" fmla="*/ 120 w 162"/>
              <a:gd name="T57" fmla="*/ 156 h 160"/>
              <a:gd name="T58" fmla="*/ 124 w 162"/>
              <a:gd name="T59" fmla="*/ 159 h 160"/>
              <a:gd name="T60" fmla="*/ 143 w 162"/>
              <a:gd name="T61" fmla="*/ 142 h 160"/>
              <a:gd name="T62" fmla="*/ 131 w 162"/>
              <a:gd name="T63" fmla="*/ 58 h 160"/>
              <a:gd name="T64" fmla="*/ 160 w 162"/>
              <a:gd name="T65" fmla="*/ 22 h 160"/>
              <a:gd name="T66" fmla="*/ 143 w 162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2" h="160">
                <a:moveTo>
                  <a:pt x="24" y="27"/>
                </a:moveTo>
                <a:cubicBezTo>
                  <a:pt x="94" y="38"/>
                  <a:pt x="94" y="38"/>
                  <a:pt x="94" y="38"/>
                </a:cubicBezTo>
                <a:cubicBezTo>
                  <a:pt x="75" y="57"/>
                  <a:pt x="75" y="57"/>
                  <a:pt x="75" y="57"/>
                </a:cubicBezTo>
                <a:cubicBezTo>
                  <a:pt x="16" y="34"/>
                  <a:pt x="16" y="34"/>
                  <a:pt x="16" y="34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lose/>
                <a:moveTo>
                  <a:pt x="143" y="11"/>
                </a:moveTo>
                <a:cubicBezTo>
                  <a:pt x="145" y="11"/>
                  <a:pt x="147" y="11"/>
                  <a:pt x="148" y="13"/>
                </a:cubicBezTo>
                <a:cubicBezTo>
                  <a:pt x="150" y="14"/>
                  <a:pt x="151" y="18"/>
                  <a:pt x="150" y="21"/>
                </a:cubicBezTo>
                <a:cubicBezTo>
                  <a:pt x="150" y="24"/>
                  <a:pt x="148" y="28"/>
                  <a:pt x="146" y="30"/>
                </a:cubicBezTo>
                <a:cubicBezTo>
                  <a:pt x="94" y="82"/>
                  <a:pt x="94" y="82"/>
                  <a:pt x="94" y="82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5" y="112"/>
                  <a:pt x="64" y="114"/>
                  <a:pt x="64" y="115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48" y="117"/>
                  <a:pt x="48" y="117"/>
                  <a:pt x="48" y="117"/>
                </a:cubicBezTo>
                <a:cubicBezTo>
                  <a:pt x="48" y="115"/>
                  <a:pt x="46" y="114"/>
                  <a:pt x="44" y="113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30" y="94"/>
                  <a:pt x="30" y="94"/>
                  <a:pt x="30" y="94"/>
                </a:cubicBezTo>
                <a:cubicBezTo>
                  <a:pt x="46" y="97"/>
                  <a:pt x="46" y="97"/>
                  <a:pt x="46" y="97"/>
                </a:cubicBezTo>
                <a:cubicBezTo>
                  <a:pt x="47" y="97"/>
                  <a:pt x="47" y="97"/>
                  <a:pt x="48" y="97"/>
                </a:cubicBezTo>
                <a:cubicBezTo>
                  <a:pt x="49" y="97"/>
                  <a:pt x="50" y="97"/>
                  <a:pt x="51" y="96"/>
                </a:cubicBezTo>
                <a:cubicBezTo>
                  <a:pt x="79" y="67"/>
                  <a:pt x="79" y="67"/>
                  <a:pt x="79" y="67"/>
                </a:cubicBezTo>
                <a:cubicBezTo>
                  <a:pt x="130" y="16"/>
                  <a:pt x="130" y="16"/>
                  <a:pt x="130" y="16"/>
                </a:cubicBezTo>
                <a:cubicBezTo>
                  <a:pt x="133" y="13"/>
                  <a:pt x="138" y="11"/>
                  <a:pt x="143" y="11"/>
                </a:cubicBezTo>
                <a:close/>
                <a:moveTo>
                  <a:pt x="122" y="68"/>
                </a:moveTo>
                <a:cubicBezTo>
                  <a:pt x="134" y="138"/>
                  <a:pt x="134" y="138"/>
                  <a:pt x="134" y="138"/>
                </a:cubicBezTo>
                <a:cubicBezTo>
                  <a:pt x="127" y="146"/>
                  <a:pt x="127" y="146"/>
                  <a:pt x="127" y="146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2" y="68"/>
                  <a:pt x="122" y="68"/>
                  <a:pt x="122" y="68"/>
                </a:cubicBezTo>
                <a:close/>
                <a:moveTo>
                  <a:pt x="143" y="0"/>
                </a:moveTo>
                <a:cubicBezTo>
                  <a:pt x="136" y="0"/>
                  <a:pt x="128" y="3"/>
                  <a:pt x="124" y="8"/>
                </a:cubicBezTo>
                <a:cubicBezTo>
                  <a:pt x="102" y="29"/>
                  <a:pt x="102" y="29"/>
                  <a:pt x="102" y="29"/>
                </a:cubicBezTo>
                <a:cubicBezTo>
                  <a:pt x="23" y="16"/>
                  <a:pt x="23" y="16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0" y="16"/>
                  <a:pt x="19" y="16"/>
                  <a:pt x="18" y="17"/>
                </a:cubicBezTo>
                <a:cubicBezTo>
                  <a:pt x="3" y="32"/>
                  <a:pt x="3" y="32"/>
                  <a:pt x="3" y="32"/>
                </a:cubicBezTo>
                <a:cubicBezTo>
                  <a:pt x="2" y="33"/>
                  <a:pt x="1" y="35"/>
                  <a:pt x="2" y="37"/>
                </a:cubicBezTo>
                <a:cubicBezTo>
                  <a:pt x="2" y="39"/>
                  <a:pt x="3" y="40"/>
                  <a:pt x="5" y="41"/>
                </a:cubicBezTo>
                <a:cubicBezTo>
                  <a:pt x="66" y="66"/>
                  <a:pt x="66" y="66"/>
                  <a:pt x="66" y="66"/>
                </a:cubicBezTo>
                <a:cubicBezTo>
                  <a:pt x="45" y="87"/>
                  <a:pt x="45" y="87"/>
                  <a:pt x="45" y="87"/>
                </a:cubicBezTo>
                <a:cubicBezTo>
                  <a:pt x="29" y="84"/>
                  <a:pt x="29" y="84"/>
                  <a:pt x="29" y="84"/>
                </a:cubicBezTo>
                <a:cubicBezTo>
                  <a:pt x="29" y="84"/>
                  <a:pt x="29" y="83"/>
                  <a:pt x="28" y="83"/>
                </a:cubicBezTo>
                <a:cubicBezTo>
                  <a:pt x="27" y="83"/>
                  <a:pt x="26" y="84"/>
                  <a:pt x="25" y="85"/>
                </a:cubicBezTo>
                <a:cubicBezTo>
                  <a:pt x="2" y="108"/>
                  <a:pt x="2" y="108"/>
                  <a:pt x="2" y="108"/>
                </a:cubicBezTo>
                <a:cubicBezTo>
                  <a:pt x="1" y="109"/>
                  <a:pt x="0" y="111"/>
                  <a:pt x="1" y="112"/>
                </a:cubicBezTo>
                <a:cubicBezTo>
                  <a:pt x="1" y="114"/>
                  <a:pt x="3" y="116"/>
                  <a:pt x="5" y="116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8"/>
                  <a:pt x="47" y="160"/>
                  <a:pt x="48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1" y="160"/>
                  <a:pt x="52" y="160"/>
                  <a:pt x="53" y="158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7" y="135"/>
                  <a:pt x="78" y="133"/>
                  <a:pt x="77" y="132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95" y="94"/>
                  <a:pt x="95" y="94"/>
                  <a:pt x="95" y="94"/>
                </a:cubicBezTo>
                <a:cubicBezTo>
                  <a:pt x="120" y="156"/>
                  <a:pt x="120" y="156"/>
                  <a:pt x="120" y="156"/>
                </a:cubicBezTo>
                <a:cubicBezTo>
                  <a:pt x="120" y="158"/>
                  <a:pt x="122" y="159"/>
                  <a:pt x="124" y="159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6" y="159"/>
                  <a:pt x="127" y="158"/>
                  <a:pt x="128" y="158"/>
                </a:cubicBezTo>
                <a:cubicBezTo>
                  <a:pt x="143" y="142"/>
                  <a:pt x="143" y="142"/>
                  <a:pt x="143" y="142"/>
                </a:cubicBezTo>
                <a:cubicBezTo>
                  <a:pt x="144" y="142"/>
                  <a:pt x="144" y="140"/>
                  <a:pt x="144" y="13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6" y="33"/>
                  <a:pt x="158" y="28"/>
                  <a:pt x="160" y="22"/>
                </a:cubicBezTo>
                <a:cubicBezTo>
                  <a:pt x="162" y="16"/>
                  <a:pt x="160" y="10"/>
                  <a:pt x="156" y="6"/>
                </a:cubicBezTo>
                <a:cubicBezTo>
                  <a:pt x="152" y="2"/>
                  <a:pt x="148" y="0"/>
                  <a:pt x="1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" name="Freeform 28">
            <a:extLst>
              <a:ext uri="{FF2B5EF4-FFF2-40B4-BE49-F238E27FC236}">
                <a16:creationId xmlns:a16="http://schemas.microsoft.com/office/drawing/2014/main" id="{C0A84E36-8DF1-46F4-AAF8-B1206ECB8DFE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5776913"/>
            <a:ext cx="254000" cy="254000"/>
          </a:xfrm>
          <a:custGeom>
            <a:avLst/>
            <a:gdLst>
              <a:gd name="T0" fmla="*/ 113 w 160"/>
              <a:gd name="T1" fmla="*/ 104 h 160"/>
              <a:gd name="T2" fmla="*/ 106 w 160"/>
              <a:gd name="T3" fmla="*/ 88 h 160"/>
              <a:gd name="T4" fmla="*/ 123 w 160"/>
              <a:gd name="T5" fmla="*/ 31 h 160"/>
              <a:gd name="T6" fmla="*/ 88 w 160"/>
              <a:gd name="T7" fmla="*/ 0 h 160"/>
              <a:gd name="T8" fmla="*/ 59 w 160"/>
              <a:gd name="T9" fmla="*/ 6 h 160"/>
              <a:gd name="T10" fmla="*/ 37 w 160"/>
              <a:gd name="T11" fmla="*/ 30 h 160"/>
              <a:gd name="T12" fmla="*/ 54 w 160"/>
              <a:gd name="T13" fmla="*/ 88 h 160"/>
              <a:gd name="T14" fmla="*/ 47 w 160"/>
              <a:gd name="T15" fmla="*/ 104 h 160"/>
              <a:gd name="T16" fmla="*/ 0 w 160"/>
              <a:gd name="T17" fmla="*/ 134 h 160"/>
              <a:gd name="T18" fmla="*/ 5 w 160"/>
              <a:gd name="T19" fmla="*/ 160 h 160"/>
              <a:gd name="T20" fmla="*/ 160 w 160"/>
              <a:gd name="T21" fmla="*/ 155 h 160"/>
              <a:gd name="T22" fmla="*/ 131 w 160"/>
              <a:gd name="T23" fmla="*/ 104 h 160"/>
              <a:gd name="T24" fmla="*/ 88 w 160"/>
              <a:gd name="T25" fmla="*/ 10 h 160"/>
              <a:gd name="T26" fmla="*/ 112 w 160"/>
              <a:gd name="T27" fmla="*/ 31 h 160"/>
              <a:gd name="T28" fmla="*/ 104 w 160"/>
              <a:gd name="T29" fmla="*/ 36 h 160"/>
              <a:gd name="T30" fmla="*/ 69 w 160"/>
              <a:gd name="T31" fmla="*/ 31 h 160"/>
              <a:gd name="T32" fmla="*/ 49 w 160"/>
              <a:gd name="T33" fmla="*/ 30 h 160"/>
              <a:gd name="T34" fmla="*/ 59 w 160"/>
              <a:gd name="T35" fmla="*/ 17 h 160"/>
              <a:gd name="T36" fmla="*/ 57 w 160"/>
              <a:gd name="T37" fmla="*/ 36 h 160"/>
              <a:gd name="T38" fmla="*/ 49 w 160"/>
              <a:gd name="T39" fmla="*/ 30 h 160"/>
              <a:gd name="T40" fmla="*/ 65 w 160"/>
              <a:gd name="T41" fmla="*/ 43 h 160"/>
              <a:gd name="T42" fmla="*/ 95 w 160"/>
              <a:gd name="T43" fmla="*/ 42 h 160"/>
              <a:gd name="T44" fmla="*/ 108 w 160"/>
              <a:gd name="T45" fmla="*/ 59 h 160"/>
              <a:gd name="T46" fmla="*/ 53 w 160"/>
              <a:gd name="T47" fmla="*/ 59 h 160"/>
              <a:gd name="T48" fmla="*/ 81 w 160"/>
              <a:gd name="T49" fmla="*/ 122 h 160"/>
              <a:gd name="T50" fmla="*/ 65 w 160"/>
              <a:gd name="T51" fmla="*/ 98 h 160"/>
              <a:gd name="T52" fmla="*/ 81 w 160"/>
              <a:gd name="T53" fmla="*/ 101 h 160"/>
              <a:gd name="T54" fmla="*/ 97 w 160"/>
              <a:gd name="T55" fmla="*/ 99 h 160"/>
              <a:gd name="T56" fmla="*/ 57 w 160"/>
              <a:gd name="T57" fmla="*/ 112 h 160"/>
              <a:gd name="T58" fmla="*/ 66 w 160"/>
              <a:gd name="T59" fmla="*/ 136 h 160"/>
              <a:gd name="T60" fmla="*/ 57 w 160"/>
              <a:gd name="T61" fmla="*/ 112 h 160"/>
              <a:gd name="T62" fmla="*/ 11 w 160"/>
              <a:gd name="T63" fmla="*/ 149 h 160"/>
              <a:gd name="T64" fmla="*/ 30 w 160"/>
              <a:gd name="T65" fmla="*/ 114 h 160"/>
              <a:gd name="T66" fmla="*/ 61 w 160"/>
              <a:gd name="T67" fmla="*/ 147 h 160"/>
              <a:gd name="T68" fmla="*/ 65 w 160"/>
              <a:gd name="T69" fmla="*/ 149 h 160"/>
              <a:gd name="T70" fmla="*/ 81 w 160"/>
              <a:gd name="T71" fmla="*/ 136 h 160"/>
              <a:gd name="T72" fmla="*/ 95 w 160"/>
              <a:gd name="T73" fmla="*/ 150 h 160"/>
              <a:gd name="T74" fmla="*/ 88 w 160"/>
              <a:gd name="T75" fmla="*/ 128 h 160"/>
              <a:gd name="T76" fmla="*/ 110 w 160"/>
              <a:gd name="T77" fmla="*/ 114 h 160"/>
              <a:gd name="T78" fmla="*/ 88 w 160"/>
              <a:gd name="T79" fmla="*/ 128 h 160"/>
              <a:gd name="T80" fmla="*/ 98 w 160"/>
              <a:gd name="T81" fmla="*/ 149 h 160"/>
              <a:gd name="T82" fmla="*/ 123 w 160"/>
              <a:gd name="T83" fmla="*/ 114 h 160"/>
              <a:gd name="T84" fmla="*/ 150 w 160"/>
              <a:gd name="T85" fmla="*/ 134 h 160"/>
              <a:gd name="T86" fmla="*/ 134 w 160"/>
              <a:gd name="T87" fmla="*/ 132 h 160"/>
              <a:gd name="T88" fmla="*/ 115 w 160"/>
              <a:gd name="T89" fmla="*/ 138 h 160"/>
              <a:gd name="T90" fmla="*/ 134 w 160"/>
              <a:gd name="T91" fmla="*/ 143 h 160"/>
              <a:gd name="T92" fmla="*/ 134 w 160"/>
              <a:gd name="T93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31" y="104"/>
                </a:moveTo>
                <a:cubicBezTo>
                  <a:pt x="113" y="104"/>
                  <a:pt x="113" y="104"/>
                  <a:pt x="113" y="104"/>
                </a:cubicBezTo>
                <a:cubicBezTo>
                  <a:pt x="109" y="104"/>
                  <a:pt x="106" y="101"/>
                  <a:pt x="106" y="9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13" y="80"/>
                  <a:pt x="117" y="70"/>
                  <a:pt x="118" y="58"/>
                </a:cubicBezTo>
                <a:cubicBezTo>
                  <a:pt x="120" y="52"/>
                  <a:pt x="122" y="39"/>
                  <a:pt x="123" y="31"/>
                </a:cubicBezTo>
                <a:cubicBezTo>
                  <a:pt x="123" y="19"/>
                  <a:pt x="118" y="11"/>
                  <a:pt x="109" y="5"/>
                </a:cubicBezTo>
                <a:cubicBezTo>
                  <a:pt x="103" y="2"/>
                  <a:pt x="96" y="0"/>
                  <a:pt x="88" y="0"/>
                </a:cubicBezTo>
                <a:cubicBezTo>
                  <a:pt x="80" y="0"/>
                  <a:pt x="71" y="2"/>
                  <a:pt x="63" y="6"/>
                </a:cubicBezTo>
                <a:cubicBezTo>
                  <a:pt x="61" y="6"/>
                  <a:pt x="60" y="6"/>
                  <a:pt x="59" y="6"/>
                </a:cubicBezTo>
                <a:cubicBezTo>
                  <a:pt x="54" y="6"/>
                  <a:pt x="49" y="8"/>
                  <a:pt x="45" y="10"/>
                </a:cubicBezTo>
                <a:cubicBezTo>
                  <a:pt x="41" y="13"/>
                  <a:pt x="37" y="19"/>
                  <a:pt x="37" y="30"/>
                </a:cubicBezTo>
                <a:cubicBezTo>
                  <a:pt x="37" y="40"/>
                  <a:pt x="41" y="56"/>
                  <a:pt x="42" y="58"/>
                </a:cubicBezTo>
                <a:cubicBezTo>
                  <a:pt x="43" y="70"/>
                  <a:pt x="47" y="81"/>
                  <a:pt x="54" y="88"/>
                </a:cubicBezTo>
                <a:cubicBezTo>
                  <a:pt x="54" y="98"/>
                  <a:pt x="54" y="98"/>
                  <a:pt x="54" y="98"/>
                </a:cubicBezTo>
                <a:cubicBezTo>
                  <a:pt x="54" y="101"/>
                  <a:pt x="51" y="104"/>
                  <a:pt x="47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13" y="104"/>
                  <a:pt x="0" y="117"/>
                  <a:pt x="0" y="134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7" y="160"/>
                  <a:pt x="160" y="158"/>
                  <a:pt x="160" y="155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18"/>
                  <a:pt x="147" y="104"/>
                  <a:pt x="131" y="104"/>
                </a:cubicBezTo>
                <a:close/>
                <a:moveTo>
                  <a:pt x="69" y="15"/>
                </a:moveTo>
                <a:cubicBezTo>
                  <a:pt x="76" y="12"/>
                  <a:pt x="82" y="10"/>
                  <a:pt x="88" y="10"/>
                </a:cubicBezTo>
                <a:cubicBezTo>
                  <a:pt x="94" y="10"/>
                  <a:pt x="100" y="12"/>
                  <a:pt x="104" y="14"/>
                </a:cubicBezTo>
                <a:cubicBezTo>
                  <a:pt x="110" y="18"/>
                  <a:pt x="113" y="23"/>
                  <a:pt x="112" y="31"/>
                </a:cubicBezTo>
                <a:cubicBezTo>
                  <a:pt x="112" y="34"/>
                  <a:pt x="111" y="39"/>
                  <a:pt x="110" y="45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1" y="33"/>
                  <a:pt x="98" y="31"/>
                  <a:pt x="94" y="31"/>
                </a:cubicBezTo>
                <a:cubicBezTo>
                  <a:pt x="69" y="31"/>
                  <a:pt x="69" y="31"/>
                  <a:pt x="69" y="31"/>
                </a:cubicBezTo>
                <a:lnTo>
                  <a:pt x="69" y="15"/>
                </a:lnTo>
                <a:close/>
                <a:moveTo>
                  <a:pt x="49" y="30"/>
                </a:moveTo>
                <a:cubicBezTo>
                  <a:pt x="49" y="25"/>
                  <a:pt x="50" y="21"/>
                  <a:pt x="53" y="19"/>
                </a:cubicBezTo>
                <a:cubicBezTo>
                  <a:pt x="55" y="17"/>
                  <a:pt x="57" y="17"/>
                  <a:pt x="59" y="17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5"/>
                  <a:pt x="58" y="36"/>
                  <a:pt x="57" y="36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0"/>
                  <a:pt x="49" y="34"/>
                  <a:pt x="49" y="30"/>
                </a:cubicBezTo>
                <a:close/>
                <a:moveTo>
                  <a:pt x="53" y="59"/>
                </a:moveTo>
                <a:cubicBezTo>
                  <a:pt x="65" y="43"/>
                  <a:pt x="65" y="43"/>
                  <a:pt x="65" y="43"/>
                </a:cubicBezTo>
                <a:cubicBezTo>
                  <a:pt x="66" y="42"/>
                  <a:pt x="66" y="42"/>
                  <a:pt x="67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3"/>
                  <a:pt x="96" y="43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6" y="75"/>
                  <a:pt x="97" y="91"/>
                  <a:pt x="81" y="91"/>
                </a:cubicBezTo>
                <a:cubicBezTo>
                  <a:pt x="65" y="91"/>
                  <a:pt x="55" y="75"/>
                  <a:pt x="53" y="59"/>
                </a:cubicBezTo>
                <a:close/>
                <a:moveTo>
                  <a:pt x="98" y="105"/>
                </a:moveTo>
                <a:cubicBezTo>
                  <a:pt x="81" y="122"/>
                  <a:pt x="81" y="122"/>
                  <a:pt x="81" y="122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5" y="103"/>
                  <a:pt x="65" y="101"/>
                  <a:pt x="65" y="98"/>
                </a:cubicBezTo>
                <a:cubicBezTo>
                  <a:pt x="65" y="97"/>
                  <a:pt x="65" y="97"/>
                  <a:pt x="65" y="97"/>
                </a:cubicBezTo>
                <a:cubicBezTo>
                  <a:pt x="70" y="100"/>
                  <a:pt x="75" y="101"/>
                  <a:pt x="81" y="101"/>
                </a:cubicBezTo>
                <a:cubicBezTo>
                  <a:pt x="86" y="101"/>
                  <a:pt x="92" y="100"/>
                  <a:pt x="97" y="97"/>
                </a:cubicBezTo>
                <a:cubicBezTo>
                  <a:pt x="97" y="99"/>
                  <a:pt x="97" y="99"/>
                  <a:pt x="97" y="99"/>
                </a:cubicBezTo>
                <a:cubicBezTo>
                  <a:pt x="97" y="101"/>
                  <a:pt x="97" y="103"/>
                  <a:pt x="98" y="105"/>
                </a:cubicBezTo>
                <a:close/>
                <a:moveTo>
                  <a:pt x="57" y="112"/>
                </a:moveTo>
                <a:cubicBezTo>
                  <a:pt x="73" y="128"/>
                  <a:pt x="73" y="128"/>
                  <a:pt x="73" y="128"/>
                </a:cubicBezTo>
                <a:cubicBezTo>
                  <a:pt x="66" y="136"/>
                  <a:pt x="66" y="136"/>
                  <a:pt x="66" y="136"/>
                </a:cubicBezTo>
                <a:cubicBezTo>
                  <a:pt x="51" y="114"/>
                  <a:pt x="51" y="114"/>
                  <a:pt x="51" y="114"/>
                </a:cubicBezTo>
                <a:cubicBezTo>
                  <a:pt x="53" y="114"/>
                  <a:pt x="55" y="114"/>
                  <a:pt x="57" y="112"/>
                </a:cubicBezTo>
                <a:close/>
                <a:moveTo>
                  <a:pt x="11" y="150"/>
                </a:moveTo>
                <a:cubicBezTo>
                  <a:pt x="11" y="149"/>
                  <a:pt x="11" y="149"/>
                  <a:pt x="11" y="149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1" y="123"/>
                  <a:pt x="20" y="114"/>
                  <a:pt x="30" y="114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61" y="147"/>
                  <a:pt x="61" y="147"/>
                  <a:pt x="61" y="147"/>
                </a:cubicBezTo>
                <a:cubicBezTo>
                  <a:pt x="62" y="148"/>
                  <a:pt x="63" y="149"/>
                  <a:pt x="65" y="149"/>
                </a:cubicBezTo>
                <a:cubicBezTo>
                  <a:pt x="65" y="149"/>
                  <a:pt x="65" y="149"/>
                  <a:pt x="65" y="149"/>
                </a:cubicBezTo>
                <a:cubicBezTo>
                  <a:pt x="67" y="149"/>
                  <a:pt x="68" y="149"/>
                  <a:pt x="69" y="148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49"/>
                  <a:pt x="95" y="149"/>
                  <a:pt x="95" y="150"/>
                </a:cubicBezTo>
                <a:lnTo>
                  <a:pt x="11" y="150"/>
                </a:lnTo>
                <a:close/>
                <a:moveTo>
                  <a:pt x="88" y="128"/>
                </a:moveTo>
                <a:cubicBezTo>
                  <a:pt x="104" y="112"/>
                  <a:pt x="104" y="112"/>
                  <a:pt x="104" y="112"/>
                </a:cubicBezTo>
                <a:cubicBezTo>
                  <a:pt x="106" y="113"/>
                  <a:pt x="108" y="114"/>
                  <a:pt x="110" y="114"/>
                </a:cubicBezTo>
                <a:cubicBezTo>
                  <a:pt x="95" y="136"/>
                  <a:pt x="95" y="136"/>
                  <a:pt x="95" y="136"/>
                </a:cubicBezTo>
                <a:lnTo>
                  <a:pt x="88" y="128"/>
                </a:lnTo>
                <a:close/>
                <a:moveTo>
                  <a:pt x="150" y="149"/>
                </a:moveTo>
                <a:cubicBezTo>
                  <a:pt x="98" y="149"/>
                  <a:pt x="98" y="149"/>
                  <a:pt x="98" y="149"/>
                </a:cubicBezTo>
                <a:cubicBezTo>
                  <a:pt x="99" y="149"/>
                  <a:pt x="100" y="148"/>
                  <a:pt x="101" y="147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31" y="114"/>
                  <a:pt x="131" y="114"/>
                  <a:pt x="131" y="114"/>
                </a:cubicBezTo>
                <a:cubicBezTo>
                  <a:pt x="142" y="114"/>
                  <a:pt x="150" y="123"/>
                  <a:pt x="150" y="134"/>
                </a:cubicBezTo>
                <a:lnTo>
                  <a:pt x="150" y="149"/>
                </a:lnTo>
                <a:close/>
                <a:moveTo>
                  <a:pt x="134" y="132"/>
                </a:moveTo>
                <a:cubicBezTo>
                  <a:pt x="120" y="132"/>
                  <a:pt x="120" y="132"/>
                  <a:pt x="120" y="132"/>
                </a:cubicBezTo>
                <a:cubicBezTo>
                  <a:pt x="117" y="132"/>
                  <a:pt x="115" y="135"/>
                  <a:pt x="115" y="138"/>
                </a:cubicBezTo>
                <a:cubicBezTo>
                  <a:pt x="115" y="141"/>
                  <a:pt x="118" y="143"/>
                  <a:pt x="120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8" y="143"/>
                  <a:pt x="139" y="141"/>
                  <a:pt x="139" y="138"/>
                </a:cubicBezTo>
                <a:cubicBezTo>
                  <a:pt x="140" y="135"/>
                  <a:pt x="137" y="132"/>
                  <a:pt x="134" y="1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" name="Freeform 29">
            <a:extLst>
              <a:ext uri="{FF2B5EF4-FFF2-40B4-BE49-F238E27FC236}">
                <a16:creationId xmlns:a16="http://schemas.microsoft.com/office/drawing/2014/main" id="{69350137-3D53-4048-B6CC-A150DA24AB8A}"/>
              </a:ext>
            </a:extLst>
          </p:cNvPr>
          <p:cNvSpPr>
            <a:spLocks noEditPoints="1"/>
          </p:cNvSpPr>
          <p:nvPr/>
        </p:nvSpPr>
        <p:spPr bwMode="auto">
          <a:xfrm>
            <a:off x="7912101" y="5776913"/>
            <a:ext cx="222250" cy="254000"/>
          </a:xfrm>
          <a:custGeom>
            <a:avLst/>
            <a:gdLst>
              <a:gd name="T0" fmla="*/ 135 w 140"/>
              <a:gd name="T1" fmla="*/ 0 h 160"/>
              <a:gd name="T2" fmla="*/ 132 w 140"/>
              <a:gd name="T3" fmla="*/ 1 h 160"/>
              <a:gd name="T4" fmla="*/ 102 w 140"/>
              <a:gd name="T5" fmla="*/ 12 h 160"/>
              <a:gd name="T6" fmla="*/ 73 w 140"/>
              <a:gd name="T7" fmla="*/ 2 h 160"/>
              <a:gd name="T8" fmla="*/ 70 w 140"/>
              <a:gd name="T9" fmla="*/ 1 h 160"/>
              <a:gd name="T10" fmla="*/ 67 w 140"/>
              <a:gd name="T11" fmla="*/ 2 h 160"/>
              <a:gd name="T12" fmla="*/ 39 w 140"/>
              <a:gd name="T13" fmla="*/ 12 h 160"/>
              <a:gd name="T14" fmla="*/ 9 w 140"/>
              <a:gd name="T15" fmla="*/ 1 h 160"/>
              <a:gd name="T16" fmla="*/ 6 w 140"/>
              <a:gd name="T17" fmla="*/ 0 h 160"/>
              <a:gd name="T18" fmla="*/ 0 w 140"/>
              <a:gd name="T19" fmla="*/ 5 h 160"/>
              <a:gd name="T20" fmla="*/ 0 w 140"/>
              <a:gd name="T21" fmla="*/ 66 h 160"/>
              <a:gd name="T22" fmla="*/ 68 w 140"/>
              <a:gd name="T23" fmla="*/ 160 h 160"/>
              <a:gd name="T24" fmla="*/ 70 w 140"/>
              <a:gd name="T25" fmla="*/ 160 h 160"/>
              <a:gd name="T26" fmla="*/ 72 w 140"/>
              <a:gd name="T27" fmla="*/ 160 h 160"/>
              <a:gd name="T28" fmla="*/ 140 w 140"/>
              <a:gd name="T29" fmla="*/ 66 h 160"/>
              <a:gd name="T30" fmla="*/ 140 w 140"/>
              <a:gd name="T31" fmla="*/ 5 h 160"/>
              <a:gd name="T32" fmla="*/ 135 w 140"/>
              <a:gd name="T33" fmla="*/ 0 h 160"/>
              <a:gd name="T34" fmla="*/ 129 w 140"/>
              <a:gd name="T35" fmla="*/ 66 h 160"/>
              <a:gd name="T36" fmla="*/ 70 w 140"/>
              <a:gd name="T37" fmla="*/ 149 h 160"/>
              <a:gd name="T38" fmla="*/ 11 w 140"/>
              <a:gd name="T39" fmla="*/ 66 h 160"/>
              <a:gd name="T40" fmla="*/ 11 w 140"/>
              <a:gd name="T41" fmla="*/ 15 h 160"/>
              <a:gd name="T42" fmla="*/ 39 w 140"/>
              <a:gd name="T43" fmla="*/ 23 h 160"/>
              <a:gd name="T44" fmla="*/ 70 w 140"/>
              <a:gd name="T45" fmla="*/ 13 h 160"/>
              <a:gd name="T46" fmla="*/ 101 w 140"/>
              <a:gd name="T47" fmla="*/ 23 h 160"/>
              <a:gd name="T48" fmla="*/ 129 w 140"/>
              <a:gd name="T49" fmla="*/ 15 h 160"/>
              <a:gd name="T50" fmla="*/ 129 w 140"/>
              <a:gd name="T51" fmla="*/ 66 h 160"/>
              <a:gd name="T52" fmla="*/ 73 w 140"/>
              <a:gd name="T53" fmla="*/ 76 h 160"/>
              <a:gd name="T54" fmla="*/ 65 w 140"/>
              <a:gd name="T55" fmla="*/ 67 h 160"/>
              <a:gd name="T56" fmla="*/ 70 w 140"/>
              <a:gd name="T57" fmla="*/ 62 h 160"/>
              <a:gd name="T58" fmla="*/ 75 w 140"/>
              <a:gd name="T59" fmla="*/ 67 h 160"/>
              <a:gd name="T60" fmla="*/ 80 w 140"/>
              <a:gd name="T61" fmla="*/ 72 h 160"/>
              <a:gd name="T62" fmla="*/ 85 w 140"/>
              <a:gd name="T63" fmla="*/ 67 h 160"/>
              <a:gd name="T64" fmla="*/ 75 w 140"/>
              <a:gd name="T65" fmla="*/ 52 h 160"/>
              <a:gd name="T66" fmla="*/ 75 w 140"/>
              <a:gd name="T67" fmla="*/ 48 h 160"/>
              <a:gd name="T68" fmla="*/ 70 w 140"/>
              <a:gd name="T69" fmla="*/ 43 h 160"/>
              <a:gd name="T70" fmla="*/ 65 w 140"/>
              <a:gd name="T71" fmla="*/ 48 h 160"/>
              <a:gd name="T72" fmla="*/ 65 w 140"/>
              <a:gd name="T73" fmla="*/ 52 h 160"/>
              <a:gd name="T74" fmla="*/ 54 w 140"/>
              <a:gd name="T75" fmla="*/ 67 h 160"/>
              <a:gd name="T76" fmla="*/ 67 w 140"/>
              <a:gd name="T77" fmla="*/ 84 h 160"/>
              <a:gd name="T78" fmla="*/ 75 w 140"/>
              <a:gd name="T79" fmla="*/ 94 h 160"/>
              <a:gd name="T80" fmla="*/ 70 w 140"/>
              <a:gd name="T81" fmla="*/ 99 h 160"/>
              <a:gd name="T82" fmla="*/ 65 w 140"/>
              <a:gd name="T83" fmla="*/ 94 h 160"/>
              <a:gd name="T84" fmla="*/ 59 w 140"/>
              <a:gd name="T85" fmla="*/ 88 h 160"/>
              <a:gd name="T86" fmla="*/ 55 w 140"/>
              <a:gd name="T87" fmla="*/ 94 h 160"/>
              <a:gd name="T88" fmla="*/ 65 w 140"/>
              <a:gd name="T89" fmla="*/ 108 h 160"/>
              <a:gd name="T90" fmla="*/ 65 w 140"/>
              <a:gd name="T91" fmla="*/ 112 h 160"/>
              <a:gd name="T92" fmla="*/ 70 w 140"/>
              <a:gd name="T93" fmla="*/ 117 h 160"/>
              <a:gd name="T94" fmla="*/ 75 w 140"/>
              <a:gd name="T95" fmla="*/ 112 h 160"/>
              <a:gd name="T96" fmla="*/ 75 w 140"/>
              <a:gd name="T97" fmla="*/ 108 h 160"/>
              <a:gd name="T98" fmla="*/ 86 w 140"/>
              <a:gd name="T99" fmla="*/ 94 h 160"/>
              <a:gd name="T100" fmla="*/ 73 w 140"/>
              <a:gd name="T101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60">
                <a:moveTo>
                  <a:pt x="135" y="0"/>
                </a:moveTo>
                <a:cubicBezTo>
                  <a:pt x="134" y="0"/>
                  <a:pt x="133" y="1"/>
                  <a:pt x="132" y="1"/>
                </a:cubicBezTo>
                <a:cubicBezTo>
                  <a:pt x="119" y="11"/>
                  <a:pt x="108" y="12"/>
                  <a:pt x="102" y="12"/>
                </a:cubicBezTo>
                <a:cubicBezTo>
                  <a:pt x="93" y="12"/>
                  <a:pt x="81" y="8"/>
                  <a:pt x="73" y="2"/>
                </a:cubicBezTo>
                <a:cubicBezTo>
                  <a:pt x="72" y="1"/>
                  <a:pt x="71" y="1"/>
                  <a:pt x="70" y="1"/>
                </a:cubicBezTo>
                <a:cubicBezTo>
                  <a:pt x="69" y="1"/>
                  <a:pt x="68" y="1"/>
                  <a:pt x="67" y="2"/>
                </a:cubicBezTo>
                <a:cubicBezTo>
                  <a:pt x="59" y="8"/>
                  <a:pt x="48" y="12"/>
                  <a:pt x="39" y="12"/>
                </a:cubicBezTo>
                <a:cubicBezTo>
                  <a:pt x="29" y="12"/>
                  <a:pt x="19" y="8"/>
                  <a:pt x="9" y="1"/>
                </a:cubicBezTo>
                <a:cubicBezTo>
                  <a:pt x="8" y="1"/>
                  <a:pt x="7" y="0"/>
                  <a:pt x="6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09"/>
                  <a:pt x="27" y="147"/>
                  <a:pt x="68" y="160"/>
                </a:cubicBezTo>
                <a:cubicBezTo>
                  <a:pt x="69" y="160"/>
                  <a:pt x="69" y="160"/>
                  <a:pt x="70" y="160"/>
                </a:cubicBezTo>
                <a:cubicBezTo>
                  <a:pt x="70" y="160"/>
                  <a:pt x="71" y="160"/>
                  <a:pt x="72" y="160"/>
                </a:cubicBezTo>
                <a:cubicBezTo>
                  <a:pt x="114" y="146"/>
                  <a:pt x="140" y="108"/>
                  <a:pt x="140" y="66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2"/>
                  <a:pt x="137" y="0"/>
                  <a:pt x="135" y="0"/>
                </a:cubicBezTo>
                <a:close/>
                <a:moveTo>
                  <a:pt x="129" y="66"/>
                </a:moveTo>
                <a:cubicBezTo>
                  <a:pt x="129" y="104"/>
                  <a:pt x="106" y="137"/>
                  <a:pt x="70" y="149"/>
                </a:cubicBezTo>
                <a:cubicBezTo>
                  <a:pt x="35" y="137"/>
                  <a:pt x="11" y="104"/>
                  <a:pt x="11" y="66"/>
                </a:cubicBezTo>
                <a:cubicBezTo>
                  <a:pt x="11" y="15"/>
                  <a:pt x="11" y="15"/>
                  <a:pt x="11" y="15"/>
                </a:cubicBezTo>
                <a:cubicBezTo>
                  <a:pt x="20" y="20"/>
                  <a:pt x="29" y="23"/>
                  <a:pt x="39" y="23"/>
                </a:cubicBezTo>
                <a:cubicBezTo>
                  <a:pt x="49" y="23"/>
                  <a:pt x="61" y="20"/>
                  <a:pt x="70" y="13"/>
                </a:cubicBezTo>
                <a:cubicBezTo>
                  <a:pt x="79" y="19"/>
                  <a:pt x="92" y="23"/>
                  <a:pt x="101" y="23"/>
                </a:cubicBezTo>
                <a:cubicBezTo>
                  <a:pt x="108" y="23"/>
                  <a:pt x="118" y="22"/>
                  <a:pt x="129" y="15"/>
                </a:cubicBezTo>
                <a:lnTo>
                  <a:pt x="129" y="66"/>
                </a:lnTo>
                <a:close/>
                <a:moveTo>
                  <a:pt x="73" y="76"/>
                </a:moveTo>
                <a:cubicBezTo>
                  <a:pt x="69" y="73"/>
                  <a:pt x="65" y="70"/>
                  <a:pt x="65" y="67"/>
                </a:cubicBezTo>
                <a:cubicBezTo>
                  <a:pt x="65" y="64"/>
                  <a:pt x="67" y="62"/>
                  <a:pt x="70" y="62"/>
                </a:cubicBezTo>
                <a:cubicBezTo>
                  <a:pt x="73" y="62"/>
                  <a:pt x="75" y="64"/>
                  <a:pt x="75" y="67"/>
                </a:cubicBezTo>
                <a:cubicBezTo>
                  <a:pt x="75" y="70"/>
                  <a:pt x="77" y="72"/>
                  <a:pt x="80" y="72"/>
                </a:cubicBezTo>
                <a:cubicBezTo>
                  <a:pt x="83" y="72"/>
                  <a:pt x="85" y="70"/>
                  <a:pt x="85" y="67"/>
                </a:cubicBezTo>
                <a:cubicBezTo>
                  <a:pt x="85" y="60"/>
                  <a:pt x="81" y="54"/>
                  <a:pt x="75" y="52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6"/>
                  <a:pt x="72" y="43"/>
                  <a:pt x="70" y="43"/>
                </a:cubicBezTo>
                <a:cubicBezTo>
                  <a:pt x="67" y="43"/>
                  <a:pt x="65" y="46"/>
                  <a:pt x="65" y="48"/>
                </a:cubicBezTo>
                <a:cubicBezTo>
                  <a:pt x="65" y="52"/>
                  <a:pt x="65" y="52"/>
                  <a:pt x="65" y="52"/>
                </a:cubicBezTo>
                <a:cubicBezTo>
                  <a:pt x="59" y="54"/>
                  <a:pt x="54" y="60"/>
                  <a:pt x="54" y="67"/>
                </a:cubicBezTo>
                <a:cubicBezTo>
                  <a:pt x="54" y="76"/>
                  <a:pt x="61" y="80"/>
                  <a:pt x="67" y="84"/>
                </a:cubicBezTo>
                <a:cubicBezTo>
                  <a:pt x="70" y="88"/>
                  <a:pt x="75" y="90"/>
                  <a:pt x="75" y="94"/>
                </a:cubicBezTo>
                <a:cubicBezTo>
                  <a:pt x="75" y="96"/>
                  <a:pt x="72" y="99"/>
                  <a:pt x="70" y="99"/>
                </a:cubicBezTo>
                <a:cubicBezTo>
                  <a:pt x="67" y="99"/>
                  <a:pt x="65" y="96"/>
                  <a:pt x="65" y="94"/>
                </a:cubicBezTo>
                <a:cubicBezTo>
                  <a:pt x="65" y="90"/>
                  <a:pt x="62" y="88"/>
                  <a:pt x="59" y="88"/>
                </a:cubicBezTo>
                <a:cubicBezTo>
                  <a:pt x="57" y="88"/>
                  <a:pt x="55" y="91"/>
                  <a:pt x="55" y="94"/>
                </a:cubicBezTo>
                <a:cubicBezTo>
                  <a:pt x="55" y="100"/>
                  <a:pt x="59" y="106"/>
                  <a:pt x="65" y="108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65" y="115"/>
                  <a:pt x="67" y="117"/>
                  <a:pt x="70" y="117"/>
                </a:cubicBezTo>
                <a:cubicBezTo>
                  <a:pt x="73" y="117"/>
                  <a:pt x="75" y="115"/>
                  <a:pt x="75" y="112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81" y="106"/>
                  <a:pt x="86" y="100"/>
                  <a:pt x="86" y="94"/>
                </a:cubicBezTo>
                <a:cubicBezTo>
                  <a:pt x="86" y="85"/>
                  <a:pt x="79" y="80"/>
                  <a:pt x="73" y="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" name="Freeform 30">
            <a:extLst>
              <a:ext uri="{FF2B5EF4-FFF2-40B4-BE49-F238E27FC236}">
                <a16:creationId xmlns:a16="http://schemas.microsoft.com/office/drawing/2014/main" id="{2E18D9FA-7FA1-4A4B-AC4D-8E00AD32FA4D}"/>
              </a:ext>
            </a:extLst>
          </p:cNvPr>
          <p:cNvSpPr>
            <a:spLocks noEditPoints="1"/>
          </p:cNvSpPr>
          <p:nvPr/>
        </p:nvSpPr>
        <p:spPr bwMode="auto">
          <a:xfrm>
            <a:off x="10666413" y="5776913"/>
            <a:ext cx="215900" cy="254000"/>
          </a:xfrm>
          <a:custGeom>
            <a:avLst/>
            <a:gdLst>
              <a:gd name="T0" fmla="*/ 121 w 136"/>
              <a:gd name="T1" fmla="*/ 0 h 160"/>
              <a:gd name="T2" fmla="*/ 5 w 136"/>
              <a:gd name="T3" fmla="*/ 0 h 160"/>
              <a:gd name="T4" fmla="*/ 0 w 136"/>
              <a:gd name="T5" fmla="*/ 5 h 160"/>
              <a:gd name="T6" fmla="*/ 0 w 136"/>
              <a:gd name="T7" fmla="*/ 155 h 160"/>
              <a:gd name="T8" fmla="*/ 5 w 136"/>
              <a:gd name="T9" fmla="*/ 160 h 160"/>
              <a:gd name="T10" fmla="*/ 121 w 136"/>
              <a:gd name="T11" fmla="*/ 160 h 160"/>
              <a:gd name="T12" fmla="*/ 136 w 136"/>
              <a:gd name="T13" fmla="*/ 145 h 160"/>
              <a:gd name="T14" fmla="*/ 136 w 136"/>
              <a:gd name="T15" fmla="*/ 16 h 160"/>
              <a:gd name="T16" fmla="*/ 121 w 136"/>
              <a:gd name="T17" fmla="*/ 0 h 160"/>
              <a:gd name="T18" fmla="*/ 84 w 136"/>
              <a:gd name="T19" fmla="*/ 10 h 160"/>
              <a:gd name="T20" fmla="*/ 95 w 136"/>
              <a:gd name="T21" fmla="*/ 10 h 160"/>
              <a:gd name="T22" fmla="*/ 95 w 136"/>
              <a:gd name="T23" fmla="*/ 24 h 160"/>
              <a:gd name="T24" fmla="*/ 89 w 136"/>
              <a:gd name="T25" fmla="*/ 20 h 160"/>
              <a:gd name="T26" fmla="*/ 84 w 136"/>
              <a:gd name="T27" fmla="*/ 24 h 160"/>
              <a:gd name="T28" fmla="*/ 84 w 136"/>
              <a:gd name="T29" fmla="*/ 10 h 160"/>
              <a:gd name="T30" fmla="*/ 21 w 136"/>
              <a:gd name="T31" fmla="*/ 150 h 160"/>
              <a:gd name="T32" fmla="*/ 11 w 136"/>
              <a:gd name="T33" fmla="*/ 150 h 160"/>
              <a:gd name="T34" fmla="*/ 11 w 136"/>
              <a:gd name="T35" fmla="*/ 10 h 160"/>
              <a:gd name="T36" fmla="*/ 21 w 136"/>
              <a:gd name="T37" fmla="*/ 10 h 160"/>
              <a:gd name="T38" fmla="*/ 21 w 136"/>
              <a:gd name="T39" fmla="*/ 150 h 160"/>
              <a:gd name="T40" fmla="*/ 126 w 136"/>
              <a:gd name="T41" fmla="*/ 144 h 160"/>
              <a:gd name="T42" fmla="*/ 121 w 136"/>
              <a:gd name="T43" fmla="*/ 149 h 160"/>
              <a:gd name="T44" fmla="*/ 32 w 136"/>
              <a:gd name="T45" fmla="*/ 149 h 160"/>
              <a:gd name="T46" fmla="*/ 32 w 136"/>
              <a:gd name="T47" fmla="*/ 116 h 160"/>
              <a:gd name="T48" fmla="*/ 126 w 136"/>
              <a:gd name="T49" fmla="*/ 116 h 160"/>
              <a:gd name="T50" fmla="*/ 126 w 136"/>
              <a:gd name="T51" fmla="*/ 144 h 160"/>
              <a:gd name="T52" fmla="*/ 126 w 136"/>
              <a:gd name="T53" fmla="*/ 106 h 160"/>
              <a:gd name="T54" fmla="*/ 32 w 136"/>
              <a:gd name="T55" fmla="*/ 106 h 160"/>
              <a:gd name="T56" fmla="*/ 32 w 136"/>
              <a:gd name="T57" fmla="*/ 64 h 160"/>
              <a:gd name="T58" fmla="*/ 126 w 136"/>
              <a:gd name="T59" fmla="*/ 64 h 160"/>
              <a:gd name="T60" fmla="*/ 126 w 136"/>
              <a:gd name="T61" fmla="*/ 106 h 160"/>
              <a:gd name="T62" fmla="*/ 126 w 136"/>
              <a:gd name="T63" fmla="*/ 54 h 160"/>
              <a:gd name="T64" fmla="*/ 32 w 136"/>
              <a:gd name="T65" fmla="*/ 54 h 160"/>
              <a:gd name="T66" fmla="*/ 32 w 136"/>
              <a:gd name="T67" fmla="*/ 10 h 160"/>
              <a:gd name="T68" fmla="*/ 74 w 136"/>
              <a:gd name="T69" fmla="*/ 10 h 160"/>
              <a:gd name="T70" fmla="*/ 74 w 136"/>
              <a:gd name="T71" fmla="*/ 36 h 160"/>
              <a:gd name="T72" fmla="*/ 79 w 136"/>
              <a:gd name="T73" fmla="*/ 42 h 160"/>
              <a:gd name="T74" fmla="*/ 83 w 136"/>
              <a:gd name="T75" fmla="*/ 40 h 160"/>
              <a:gd name="T76" fmla="*/ 90 w 136"/>
              <a:gd name="T77" fmla="*/ 33 h 160"/>
              <a:gd name="T78" fmla="*/ 97 w 136"/>
              <a:gd name="T79" fmla="*/ 40 h 160"/>
              <a:gd name="T80" fmla="*/ 101 w 136"/>
              <a:gd name="T81" fmla="*/ 42 h 160"/>
              <a:gd name="T82" fmla="*/ 106 w 136"/>
              <a:gd name="T83" fmla="*/ 36 h 160"/>
              <a:gd name="T84" fmla="*/ 106 w 136"/>
              <a:gd name="T85" fmla="*/ 10 h 160"/>
              <a:gd name="T86" fmla="*/ 121 w 136"/>
              <a:gd name="T87" fmla="*/ 10 h 160"/>
              <a:gd name="T88" fmla="*/ 126 w 136"/>
              <a:gd name="T89" fmla="*/ 15 h 160"/>
              <a:gd name="T90" fmla="*/ 126 w 136"/>
              <a:gd name="T91" fmla="*/ 54 h 160"/>
              <a:gd name="T92" fmla="*/ 58 w 136"/>
              <a:gd name="T93" fmla="*/ 91 h 160"/>
              <a:gd name="T94" fmla="*/ 100 w 136"/>
              <a:gd name="T95" fmla="*/ 91 h 160"/>
              <a:gd name="T96" fmla="*/ 105 w 136"/>
              <a:gd name="T97" fmla="*/ 85 h 160"/>
              <a:gd name="T98" fmla="*/ 100 w 136"/>
              <a:gd name="T99" fmla="*/ 80 h 160"/>
              <a:gd name="T100" fmla="*/ 58 w 136"/>
              <a:gd name="T101" fmla="*/ 80 h 160"/>
              <a:gd name="T102" fmla="*/ 53 w 136"/>
              <a:gd name="T103" fmla="*/ 85 h 160"/>
              <a:gd name="T104" fmla="*/ 58 w 136"/>
              <a:gd name="T105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6" h="160">
                <a:moveTo>
                  <a:pt x="12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5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9" y="160"/>
                  <a:pt x="136" y="153"/>
                  <a:pt x="136" y="145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36" y="7"/>
                  <a:pt x="130" y="0"/>
                  <a:pt x="121" y="0"/>
                </a:cubicBezTo>
                <a:close/>
                <a:moveTo>
                  <a:pt x="84" y="10"/>
                </a:moveTo>
                <a:cubicBezTo>
                  <a:pt x="95" y="10"/>
                  <a:pt x="95" y="10"/>
                  <a:pt x="95" y="10"/>
                </a:cubicBezTo>
                <a:cubicBezTo>
                  <a:pt x="95" y="24"/>
                  <a:pt x="95" y="24"/>
                  <a:pt x="95" y="24"/>
                </a:cubicBezTo>
                <a:cubicBezTo>
                  <a:pt x="93" y="22"/>
                  <a:pt x="92" y="20"/>
                  <a:pt x="89" y="20"/>
                </a:cubicBezTo>
                <a:cubicBezTo>
                  <a:pt x="87" y="20"/>
                  <a:pt x="86" y="22"/>
                  <a:pt x="84" y="24"/>
                </a:cubicBezTo>
                <a:lnTo>
                  <a:pt x="84" y="10"/>
                </a:lnTo>
                <a:close/>
                <a:moveTo>
                  <a:pt x="21" y="150"/>
                </a:moveTo>
                <a:cubicBezTo>
                  <a:pt x="11" y="150"/>
                  <a:pt x="11" y="150"/>
                  <a:pt x="11" y="150"/>
                </a:cubicBezTo>
                <a:cubicBezTo>
                  <a:pt x="11" y="10"/>
                  <a:pt x="11" y="10"/>
                  <a:pt x="11" y="10"/>
                </a:cubicBezTo>
                <a:cubicBezTo>
                  <a:pt x="21" y="10"/>
                  <a:pt x="21" y="10"/>
                  <a:pt x="21" y="10"/>
                </a:cubicBezTo>
                <a:lnTo>
                  <a:pt x="21" y="150"/>
                </a:lnTo>
                <a:close/>
                <a:moveTo>
                  <a:pt x="126" y="144"/>
                </a:moveTo>
                <a:cubicBezTo>
                  <a:pt x="126" y="147"/>
                  <a:pt x="124" y="149"/>
                  <a:pt x="121" y="149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126" y="116"/>
                  <a:pt x="126" y="116"/>
                  <a:pt x="126" y="116"/>
                </a:cubicBezTo>
                <a:lnTo>
                  <a:pt x="126" y="144"/>
                </a:lnTo>
                <a:close/>
                <a:moveTo>
                  <a:pt x="126" y="106"/>
                </a:moveTo>
                <a:cubicBezTo>
                  <a:pt x="32" y="106"/>
                  <a:pt x="32" y="106"/>
                  <a:pt x="32" y="106"/>
                </a:cubicBezTo>
                <a:cubicBezTo>
                  <a:pt x="32" y="64"/>
                  <a:pt x="32" y="64"/>
                  <a:pt x="32" y="64"/>
                </a:cubicBezTo>
                <a:cubicBezTo>
                  <a:pt x="126" y="64"/>
                  <a:pt x="126" y="64"/>
                  <a:pt x="126" y="64"/>
                </a:cubicBezTo>
                <a:lnTo>
                  <a:pt x="126" y="106"/>
                </a:lnTo>
                <a:close/>
                <a:moveTo>
                  <a:pt x="126" y="54"/>
                </a:moveTo>
                <a:cubicBezTo>
                  <a:pt x="32" y="54"/>
                  <a:pt x="32" y="54"/>
                  <a:pt x="32" y="54"/>
                </a:cubicBezTo>
                <a:cubicBezTo>
                  <a:pt x="32" y="10"/>
                  <a:pt x="32" y="10"/>
                  <a:pt x="32" y="10"/>
                </a:cubicBezTo>
                <a:cubicBezTo>
                  <a:pt x="74" y="10"/>
                  <a:pt x="74" y="10"/>
                  <a:pt x="74" y="10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40"/>
                  <a:pt x="76" y="42"/>
                  <a:pt x="79" y="42"/>
                </a:cubicBezTo>
                <a:cubicBezTo>
                  <a:pt x="80" y="42"/>
                  <a:pt x="82" y="41"/>
                  <a:pt x="83" y="40"/>
                </a:cubicBezTo>
                <a:cubicBezTo>
                  <a:pt x="90" y="33"/>
                  <a:pt x="90" y="33"/>
                  <a:pt x="90" y="33"/>
                </a:cubicBezTo>
                <a:cubicBezTo>
                  <a:pt x="97" y="40"/>
                  <a:pt x="97" y="40"/>
                  <a:pt x="97" y="40"/>
                </a:cubicBezTo>
                <a:cubicBezTo>
                  <a:pt x="98" y="41"/>
                  <a:pt x="99" y="42"/>
                  <a:pt x="101" y="42"/>
                </a:cubicBezTo>
                <a:cubicBezTo>
                  <a:pt x="104" y="42"/>
                  <a:pt x="106" y="40"/>
                  <a:pt x="106" y="36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4" y="10"/>
                  <a:pt x="126" y="12"/>
                  <a:pt x="126" y="15"/>
                </a:cubicBezTo>
                <a:lnTo>
                  <a:pt x="126" y="54"/>
                </a:lnTo>
                <a:close/>
                <a:moveTo>
                  <a:pt x="58" y="91"/>
                </a:moveTo>
                <a:cubicBezTo>
                  <a:pt x="100" y="91"/>
                  <a:pt x="100" y="91"/>
                  <a:pt x="100" y="91"/>
                </a:cubicBezTo>
                <a:cubicBezTo>
                  <a:pt x="103" y="91"/>
                  <a:pt x="105" y="88"/>
                  <a:pt x="105" y="85"/>
                </a:cubicBezTo>
                <a:cubicBezTo>
                  <a:pt x="105" y="82"/>
                  <a:pt x="103" y="80"/>
                  <a:pt x="100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5" y="80"/>
                  <a:pt x="53" y="82"/>
                  <a:pt x="53" y="85"/>
                </a:cubicBezTo>
                <a:cubicBezTo>
                  <a:pt x="53" y="88"/>
                  <a:pt x="55" y="91"/>
                  <a:pt x="58" y="9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" name="Freeform 31">
            <a:extLst>
              <a:ext uri="{FF2B5EF4-FFF2-40B4-BE49-F238E27FC236}">
                <a16:creationId xmlns:a16="http://schemas.microsoft.com/office/drawing/2014/main" id="{B418611E-BBEC-498C-8EAD-EA9B5F495182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5776913"/>
            <a:ext cx="252413" cy="254000"/>
          </a:xfrm>
          <a:custGeom>
            <a:avLst/>
            <a:gdLst>
              <a:gd name="T0" fmla="*/ 80 w 159"/>
              <a:gd name="T1" fmla="*/ 35 h 160"/>
              <a:gd name="T2" fmla="*/ 90 w 159"/>
              <a:gd name="T3" fmla="*/ 45 h 160"/>
              <a:gd name="T4" fmla="*/ 80 w 159"/>
              <a:gd name="T5" fmla="*/ 56 h 160"/>
              <a:gd name="T6" fmla="*/ 69 w 159"/>
              <a:gd name="T7" fmla="*/ 45 h 160"/>
              <a:gd name="T8" fmla="*/ 80 w 159"/>
              <a:gd name="T9" fmla="*/ 35 h 160"/>
              <a:gd name="T10" fmla="*/ 150 w 159"/>
              <a:gd name="T11" fmla="*/ 10 h 160"/>
              <a:gd name="T12" fmla="*/ 150 w 159"/>
              <a:gd name="T13" fmla="*/ 66 h 160"/>
              <a:gd name="T14" fmla="*/ 103 w 159"/>
              <a:gd name="T15" fmla="*/ 66 h 160"/>
              <a:gd name="T16" fmla="*/ 95 w 159"/>
              <a:gd name="T17" fmla="*/ 60 h 160"/>
              <a:gd name="T18" fmla="*/ 101 w 159"/>
              <a:gd name="T19" fmla="*/ 45 h 160"/>
              <a:gd name="T20" fmla="*/ 80 w 159"/>
              <a:gd name="T21" fmla="*/ 24 h 160"/>
              <a:gd name="T22" fmla="*/ 59 w 159"/>
              <a:gd name="T23" fmla="*/ 45 h 160"/>
              <a:gd name="T24" fmla="*/ 65 w 159"/>
              <a:gd name="T25" fmla="*/ 60 h 160"/>
              <a:gd name="T26" fmla="*/ 57 w 159"/>
              <a:gd name="T27" fmla="*/ 66 h 160"/>
              <a:gd name="T28" fmla="*/ 11 w 159"/>
              <a:gd name="T29" fmla="*/ 66 h 160"/>
              <a:gd name="T30" fmla="*/ 11 w 159"/>
              <a:gd name="T31" fmla="*/ 10 h 160"/>
              <a:gd name="T32" fmla="*/ 150 w 159"/>
              <a:gd name="T33" fmla="*/ 10 h 160"/>
              <a:gd name="T34" fmla="*/ 80 w 159"/>
              <a:gd name="T35" fmla="*/ 66 h 160"/>
              <a:gd name="T36" fmla="*/ 101 w 159"/>
              <a:gd name="T37" fmla="*/ 87 h 160"/>
              <a:gd name="T38" fmla="*/ 59 w 159"/>
              <a:gd name="T39" fmla="*/ 87 h 160"/>
              <a:gd name="T40" fmla="*/ 80 w 159"/>
              <a:gd name="T41" fmla="*/ 66 h 160"/>
              <a:gd name="T42" fmla="*/ 105 w 159"/>
              <a:gd name="T43" fmla="*/ 98 h 160"/>
              <a:gd name="T44" fmla="*/ 96 w 159"/>
              <a:gd name="T45" fmla="*/ 150 h 160"/>
              <a:gd name="T46" fmla="*/ 63 w 159"/>
              <a:gd name="T47" fmla="*/ 150 h 160"/>
              <a:gd name="T48" fmla="*/ 54 w 159"/>
              <a:gd name="T49" fmla="*/ 98 h 160"/>
              <a:gd name="T50" fmla="*/ 105 w 159"/>
              <a:gd name="T51" fmla="*/ 98 h 160"/>
              <a:gd name="T52" fmla="*/ 5 w 159"/>
              <a:gd name="T53" fmla="*/ 0 h 160"/>
              <a:gd name="T54" fmla="*/ 0 w 159"/>
              <a:gd name="T55" fmla="*/ 5 h 160"/>
              <a:gd name="T56" fmla="*/ 0 w 159"/>
              <a:gd name="T57" fmla="*/ 71 h 160"/>
              <a:gd name="T58" fmla="*/ 5 w 159"/>
              <a:gd name="T59" fmla="*/ 76 h 160"/>
              <a:gd name="T60" fmla="*/ 50 w 159"/>
              <a:gd name="T61" fmla="*/ 76 h 160"/>
              <a:gd name="T62" fmla="*/ 48 w 159"/>
              <a:gd name="T63" fmla="*/ 87 h 160"/>
              <a:gd name="T64" fmla="*/ 38 w 159"/>
              <a:gd name="T65" fmla="*/ 87 h 160"/>
              <a:gd name="T66" fmla="*/ 33 w 159"/>
              <a:gd name="T67" fmla="*/ 92 h 160"/>
              <a:gd name="T68" fmla="*/ 38 w 159"/>
              <a:gd name="T69" fmla="*/ 97 h 160"/>
              <a:gd name="T70" fmla="*/ 44 w 159"/>
              <a:gd name="T71" fmla="*/ 97 h 160"/>
              <a:gd name="T72" fmla="*/ 54 w 159"/>
              <a:gd name="T73" fmla="*/ 155 h 160"/>
              <a:gd name="T74" fmla="*/ 59 w 159"/>
              <a:gd name="T75" fmla="*/ 160 h 160"/>
              <a:gd name="T76" fmla="*/ 101 w 159"/>
              <a:gd name="T77" fmla="*/ 160 h 160"/>
              <a:gd name="T78" fmla="*/ 105 w 159"/>
              <a:gd name="T79" fmla="*/ 155 h 160"/>
              <a:gd name="T80" fmla="*/ 115 w 159"/>
              <a:gd name="T81" fmla="*/ 97 h 160"/>
              <a:gd name="T82" fmla="*/ 121 w 159"/>
              <a:gd name="T83" fmla="*/ 97 h 160"/>
              <a:gd name="T84" fmla="*/ 126 w 159"/>
              <a:gd name="T85" fmla="*/ 91 h 160"/>
              <a:gd name="T86" fmla="*/ 121 w 159"/>
              <a:gd name="T87" fmla="*/ 87 h 160"/>
              <a:gd name="T88" fmla="*/ 111 w 159"/>
              <a:gd name="T89" fmla="*/ 87 h 160"/>
              <a:gd name="T90" fmla="*/ 109 w 159"/>
              <a:gd name="T91" fmla="*/ 76 h 160"/>
              <a:gd name="T92" fmla="*/ 154 w 159"/>
              <a:gd name="T93" fmla="*/ 76 h 160"/>
              <a:gd name="T94" fmla="*/ 159 w 159"/>
              <a:gd name="T95" fmla="*/ 71 h 160"/>
              <a:gd name="T96" fmla="*/ 159 w 159"/>
              <a:gd name="T97" fmla="*/ 5 h 160"/>
              <a:gd name="T98" fmla="*/ 155 w 159"/>
              <a:gd name="T99" fmla="*/ 0 h 160"/>
              <a:gd name="T100" fmla="*/ 5 w 159"/>
              <a:gd name="T10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9" h="160">
                <a:moveTo>
                  <a:pt x="80" y="35"/>
                </a:moveTo>
                <a:cubicBezTo>
                  <a:pt x="86" y="35"/>
                  <a:pt x="90" y="39"/>
                  <a:pt x="90" y="45"/>
                </a:cubicBezTo>
                <a:cubicBezTo>
                  <a:pt x="90" y="51"/>
                  <a:pt x="86" y="56"/>
                  <a:pt x="80" y="56"/>
                </a:cubicBezTo>
                <a:cubicBezTo>
                  <a:pt x="74" y="56"/>
                  <a:pt x="69" y="51"/>
                  <a:pt x="69" y="45"/>
                </a:cubicBezTo>
                <a:cubicBezTo>
                  <a:pt x="69" y="39"/>
                  <a:pt x="74" y="35"/>
                  <a:pt x="80" y="35"/>
                </a:cubicBezTo>
                <a:close/>
                <a:moveTo>
                  <a:pt x="150" y="10"/>
                </a:moveTo>
                <a:cubicBezTo>
                  <a:pt x="150" y="66"/>
                  <a:pt x="150" y="66"/>
                  <a:pt x="150" y="66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4"/>
                  <a:pt x="98" y="61"/>
                  <a:pt x="95" y="60"/>
                </a:cubicBezTo>
                <a:cubicBezTo>
                  <a:pt x="99" y="56"/>
                  <a:pt x="101" y="51"/>
                  <a:pt x="101" y="45"/>
                </a:cubicBezTo>
                <a:cubicBezTo>
                  <a:pt x="101" y="34"/>
                  <a:pt x="91" y="24"/>
                  <a:pt x="80" y="24"/>
                </a:cubicBezTo>
                <a:cubicBezTo>
                  <a:pt x="69" y="24"/>
                  <a:pt x="59" y="34"/>
                  <a:pt x="59" y="45"/>
                </a:cubicBezTo>
                <a:cubicBezTo>
                  <a:pt x="59" y="51"/>
                  <a:pt x="61" y="56"/>
                  <a:pt x="65" y="60"/>
                </a:cubicBezTo>
                <a:cubicBezTo>
                  <a:pt x="62" y="61"/>
                  <a:pt x="59" y="64"/>
                  <a:pt x="57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10"/>
                  <a:pt x="11" y="10"/>
                  <a:pt x="11" y="10"/>
                </a:cubicBezTo>
                <a:cubicBezTo>
                  <a:pt x="150" y="10"/>
                  <a:pt x="150" y="10"/>
                  <a:pt x="150" y="10"/>
                </a:cubicBezTo>
                <a:close/>
                <a:moveTo>
                  <a:pt x="80" y="66"/>
                </a:moveTo>
                <a:cubicBezTo>
                  <a:pt x="91" y="66"/>
                  <a:pt x="101" y="76"/>
                  <a:pt x="101" y="87"/>
                </a:cubicBezTo>
                <a:cubicBezTo>
                  <a:pt x="59" y="87"/>
                  <a:pt x="59" y="87"/>
                  <a:pt x="59" y="87"/>
                </a:cubicBezTo>
                <a:cubicBezTo>
                  <a:pt x="59" y="76"/>
                  <a:pt x="68" y="66"/>
                  <a:pt x="80" y="66"/>
                </a:cubicBezTo>
                <a:close/>
                <a:moveTo>
                  <a:pt x="105" y="98"/>
                </a:moveTo>
                <a:cubicBezTo>
                  <a:pt x="96" y="150"/>
                  <a:pt x="96" y="150"/>
                  <a:pt x="96" y="150"/>
                </a:cubicBezTo>
                <a:cubicBezTo>
                  <a:pt x="63" y="150"/>
                  <a:pt x="63" y="150"/>
                  <a:pt x="63" y="150"/>
                </a:cubicBezTo>
                <a:cubicBezTo>
                  <a:pt x="54" y="98"/>
                  <a:pt x="54" y="98"/>
                  <a:pt x="54" y="98"/>
                </a:cubicBezTo>
                <a:cubicBezTo>
                  <a:pt x="105" y="98"/>
                  <a:pt x="105" y="98"/>
                  <a:pt x="105" y="98"/>
                </a:cubicBezTo>
                <a:close/>
                <a:moveTo>
                  <a:pt x="5" y="0"/>
                </a:moveTo>
                <a:cubicBezTo>
                  <a:pt x="2" y="0"/>
                  <a:pt x="0" y="3"/>
                  <a:pt x="0" y="5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4"/>
                  <a:pt x="2" y="76"/>
                  <a:pt x="5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9" y="80"/>
                  <a:pt x="48" y="83"/>
                  <a:pt x="48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35" y="87"/>
                  <a:pt x="33" y="89"/>
                  <a:pt x="33" y="92"/>
                </a:cubicBezTo>
                <a:cubicBezTo>
                  <a:pt x="33" y="95"/>
                  <a:pt x="35" y="97"/>
                  <a:pt x="38" y="97"/>
                </a:cubicBezTo>
                <a:cubicBezTo>
                  <a:pt x="44" y="97"/>
                  <a:pt x="44" y="97"/>
                  <a:pt x="44" y="97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54" y="158"/>
                  <a:pt x="56" y="160"/>
                  <a:pt x="59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3" y="160"/>
                  <a:pt x="105" y="158"/>
                  <a:pt x="105" y="155"/>
                </a:cubicBezTo>
                <a:cubicBezTo>
                  <a:pt x="115" y="97"/>
                  <a:pt x="115" y="97"/>
                  <a:pt x="115" y="9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4" y="97"/>
                  <a:pt x="126" y="95"/>
                  <a:pt x="126" y="91"/>
                </a:cubicBezTo>
                <a:cubicBezTo>
                  <a:pt x="126" y="89"/>
                  <a:pt x="124" y="87"/>
                  <a:pt x="121" y="87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83"/>
                  <a:pt x="111" y="80"/>
                  <a:pt x="109" y="76"/>
                </a:cubicBezTo>
                <a:cubicBezTo>
                  <a:pt x="154" y="76"/>
                  <a:pt x="154" y="76"/>
                  <a:pt x="154" y="76"/>
                </a:cubicBezTo>
                <a:cubicBezTo>
                  <a:pt x="157" y="76"/>
                  <a:pt x="159" y="74"/>
                  <a:pt x="159" y="71"/>
                </a:cubicBezTo>
                <a:cubicBezTo>
                  <a:pt x="159" y="5"/>
                  <a:pt x="159" y="5"/>
                  <a:pt x="159" y="5"/>
                </a:cubicBezTo>
                <a:cubicBezTo>
                  <a:pt x="159" y="3"/>
                  <a:pt x="157" y="0"/>
                  <a:pt x="155" y="0"/>
                </a:cubicBez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" name="Freeform 32">
            <a:extLst>
              <a:ext uri="{FF2B5EF4-FFF2-40B4-BE49-F238E27FC236}">
                <a16:creationId xmlns:a16="http://schemas.microsoft.com/office/drawing/2014/main" id="{B7EEC5A8-BF65-4D9C-BDFC-20A8C6D4860C}"/>
              </a:ext>
            </a:extLst>
          </p:cNvPr>
          <p:cNvSpPr>
            <a:spLocks noEditPoints="1"/>
          </p:cNvSpPr>
          <p:nvPr/>
        </p:nvSpPr>
        <p:spPr bwMode="auto">
          <a:xfrm>
            <a:off x="8450263" y="5776913"/>
            <a:ext cx="246063" cy="254000"/>
          </a:xfrm>
          <a:custGeom>
            <a:avLst/>
            <a:gdLst>
              <a:gd name="T0" fmla="*/ 124 w 155"/>
              <a:gd name="T1" fmla="*/ 10 h 160"/>
              <a:gd name="T2" fmla="*/ 120 w 155"/>
              <a:gd name="T3" fmla="*/ 0 h 160"/>
              <a:gd name="T4" fmla="*/ 32 w 155"/>
              <a:gd name="T5" fmla="*/ 5 h 160"/>
              <a:gd name="T6" fmla="*/ 6 w 155"/>
              <a:gd name="T7" fmla="*/ 10 h 160"/>
              <a:gd name="T8" fmla="*/ 0 w 155"/>
              <a:gd name="T9" fmla="*/ 37 h 160"/>
              <a:gd name="T10" fmla="*/ 39 w 155"/>
              <a:gd name="T11" fmla="*/ 73 h 160"/>
              <a:gd name="T12" fmla="*/ 63 w 155"/>
              <a:gd name="T13" fmla="*/ 109 h 160"/>
              <a:gd name="T14" fmla="*/ 52 w 155"/>
              <a:gd name="T15" fmla="*/ 129 h 160"/>
              <a:gd name="T16" fmla="*/ 32 w 155"/>
              <a:gd name="T17" fmla="*/ 144 h 160"/>
              <a:gd name="T18" fmla="*/ 37 w 155"/>
              <a:gd name="T19" fmla="*/ 160 h 160"/>
              <a:gd name="T20" fmla="*/ 125 w 155"/>
              <a:gd name="T21" fmla="*/ 155 h 160"/>
              <a:gd name="T22" fmla="*/ 110 w 155"/>
              <a:gd name="T23" fmla="*/ 129 h 160"/>
              <a:gd name="T24" fmla="*/ 104 w 155"/>
              <a:gd name="T25" fmla="*/ 123 h 160"/>
              <a:gd name="T26" fmla="*/ 94 w 155"/>
              <a:gd name="T27" fmla="*/ 91 h 160"/>
              <a:gd name="T28" fmla="*/ 120 w 155"/>
              <a:gd name="T29" fmla="*/ 73 h 160"/>
              <a:gd name="T30" fmla="*/ 155 w 155"/>
              <a:gd name="T31" fmla="*/ 16 h 160"/>
              <a:gd name="T32" fmla="*/ 11 w 155"/>
              <a:gd name="T33" fmla="*/ 38 h 160"/>
              <a:gd name="T34" fmla="*/ 32 w 155"/>
              <a:gd name="T35" fmla="*/ 22 h 160"/>
              <a:gd name="T36" fmla="*/ 34 w 155"/>
              <a:gd name="T37" fmla="*/ 63 h 160"/>
              <a:gd name="T38" fmla="*/ 110 w 155"/>
              <a:gd name="T39" fmla="*/ 139 h 160"/>
              <a:gd name="T40" fmla="*/ 114 w 155"/>
              <a:gd name="T41" fmla="*/ 149 h 160"/>
              <a:gd name="T42" fmla="*/ 42 w 155"/>
              <a:gd name="T43" fmla="*/ 144 h 160"/>
              <a:gd name="T44" fmla="*/ 110 w 155"/>
              <a:gd name="T45" fmla="*/ 139 h 160"/>
              <a:gd name="T46" fmla="*/ 94 w 155"/>
              <a:gd name="T47" fmla="*/ 129 h 160"/>
              <a:gd name="T48" fmla="*/ 63 w 155"/>
              <a:gd name="T49" fmla="*/ 123 h 160"/>
              <a:gd name="T50" fmla="*/ 68 w 155"/>
              <a:gd name="T51" fmla="*/ 118 h 160"/>
              <a:gd name="T52" fmla="*/ 94 w 155"/>
              <a:gd name="T53" fmla="*/ 123 h 160"/>
              <a:gd name="T54" fmla="*/ 73 w 155"/>
              <a:gd name="T55" fmla="*/ 94 h 160"/>
              <a:gd name="T56" fmla="*/ 84 w 155"/>
              <a:gd name="T57" fmla="*/ 94 h 160"/>
              <a:gd name="T58" fmla="*/ 73 w 155"/>
              <a:gd name="T59" fmla="*/ 108 h 160"/>
              <a:gd name="T60" fmla="*/ 78 w 155"/>
              <a:gd name="T61" fmla="*/ 84 h 160"/>
              <a:gd name="T62" fmla="*/ 42 w 155"/>
              <a:gd name="T63" fmla="*/ 11 h 160"/>
              <a:gd name="T64" fmla="*/ 114 w 155"/>
              <a:gd name="T65" fmla="*/ 48 h 160"/>
              <a:gd name="T66" fmla="*/ 122 w 155"/>
              <a:gd name="T67" fmla="*/ 62 h 160"/>
              <a:gd name="T68" fmla="*/ 125 w 155"/>
              <a:gd name="T69" fmla="*/ 21 h 160"/>
              <a:gd name="T70" fmla="*/ 146 w 155"/>
              <a:gd name="T71" fmla="*/ 36 h 160"/>
              <a:gd name="T72" fmla="*/ 61 w 155"/>
              <a:gd name="T73" fmla="*/ 64 h 160"/>
              <a:gd name="T74" fmla="*/ 69 w 155"/>
              <a:gd name="T75" fmla="*/ 70 h 160"/>
              <a:gd name="T76" fmla="*/ 89 w 155"/>
              <a:gd name="T77" fmla="*/ 70 h 160"/>
              <a:gd name="T78" fmla="*/ 97 w 155"/>
              <a:gd name="T79" fmla="*/ 64 h 160"/>
              <a:gd name="T80" fmla="*/ 103 w 155"/>
              <a:gd name="T81" fmla="*/ 45 h 160"/>
              <a:gd name="T82" fmla="*/ 89 w 155"/>
              <a:gd name="T83" fmla="*/ 35 h 160"/>
              <a:gd name="T84" fmla="*/ 79 w 155"/>
              <a:gd name="T85" fmla="*/ 21 h 160"/>
              <a:gd name="T86" fmla="*/ 69 w 155"/>
              <a:gd name="T87" fmla="*/ 35 h 160"/>
              <a:gd name="T88" fmla="*/ 55 w 155"/>
              <a:gd name="T89" fmla="*/ 45 h 160"/>
              <a:gd name="T90" fmla="*/ 73 w 155"/>
              <a:gd name="T91" fmla="*/ 44 h 160"/>
              <a:gd name="T92" fmla="*/ 79 w 155"/>
              <a:gd name="T93" fmla="*/ 38 h 160"/>
              <a:gd name="T94" fmla="*/ 84 w 155"/>
              <a:gd name="T95" fmla="*/ 44 h 160"/>
              <a:gd name="T96" fmla="*/ 85 w 155"/>
              <a:gd name="T97" fmla="*/ 47 h 160"/>
              <a:gd name="T98" fmla="*/ 84 w 155"/>
              <a:gd name="T99" fmla="*/ 55 h 160"/>
              <a:gd name="T100" fmla="*/ 78 w 155"/>
              <a:gd name="T101" fmla="*/ 53 h 160"/>
              <a:gd name="T102" fmla="*/ 73 w 155"/>
              <a:gd name="T103" fmla="*/ 55 h 160"/>
              <a:gd name="T104" fmla="*/ 71 w 155"/>
              <a:gd name="T105" fmla="*/ 47 h 160"/>
              <a:gd name="T106" fmla="*/ 73 w 155"/>
              <a:gd name="T107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5" h="160">
                <a:moveTo>
                  <a:pt x="150" y="10"/>
                </a:moveTo>
                <a:cubicBezTo>
                  <a:pt x="124" y="10"/>
                  <a:pt x="124" y="10"/>
                  <a:pt x="124" y="10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20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4" y="0"/>
                  <a:pt x="32" y="2"/>
                  <a:pt x="32" y="5"/>
                </a:cubicBezTo>
                <a:cubicBezTo>
                  <a:pt x="32" y="10"/>
                  <a:pt x="32" y="10"/>
                  <a:pt x="32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1"/>
                  <a:pt x="0" y="13"/>
                  <a:pt x="0" y="16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57"/>
                  <a:pt x="17" y="73"/>
                  <a:pt x="37" y="73"/>
                </a:cubicBezTo>
                <a:cubicBezTo>
                  <a:pt x="39" y="73"/>
                  <a:pt x="39" y="73"/>
                  <a:pt x="39" y="73"/>
                </a:cubicBezTo>
                <a:cubicBezTo>
                  <a:pt x="45" y="82"/>
                  <a:pt x="53" y="88"/>
                  <a:pt x="63" y="92"/>
                </a:cubicBezTo>
                <a:cubicBezTo>
                  <a:pt x="63" y="109"/>
                  <a:pt x="63" y="109"/>
                  <a:pt x="63" y="109"/>
                </a:cubicBezTo>
                <a:cubicBezTo>
                  <a:pt x="57" y="111"/>
                  <a:pt x="52" y="117"/>
                  <a:pt x="52" y="123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39" y="129"/>
                  <a:pt x="32" y="136"/>
                  <a:pt x="32" y="144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7"/>
                  <a:pt x="35" y="160"/>
                  <a:pt x="37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3" y="160"/>
                  <a:pt x="125" y="157"/>
                  <a:pt x="125" y="155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5" y="135"/>
                  <a:pt x="118" y="129"/>
                  <a:pt x="110" y="129"/>
                </a:cubicBezTo>
                <a:cubicBezTo>
                  <a:pt x="104" y="129"/>
                  <a:pt x="104" y="129"/>
                  <a:pt x="104" y="129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16"/>
                  <a:pt x="100" y="111"/>
                  <a:pt x="94" y="108"/>
                </a:cubicBezTo>
                <a:cubicBezTo>
                  <a:pt x="94" y="91"/>
                  <a:pt x="94" y="91"/>
                  <a:pt x="94" y="91"/>
                </a:cubicBezTo>
                <a:cubicBezTo>
                  <a:pt x="103" y="88"/>
                  <a:pt x="112" y="81"/>
                  <a:pt x="117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40" y="73"/>
                  <a:pt x="155" y="56"/>
                  <a:pt x="155" y="36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155" y="13"/>
                  <a:pt x="153" y="10"/>
                  <a:pt x="150" y="10"/>
                </a:cubicBezTo>
                <a:close/>
                <a:moveTo>
                  <a:pt x="11" y="38"/>
                </a:moveTo>
                <a:cubicBezTo>
                  <a:pt x="11" y="22"/>
                  <a:pt x="11" y="22"/>
                  <a:pt x="11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53"/>
                  <a:pt x="33" y="58"/>
                  <a:pt x="34" y="63"/>
                </a:cubicBezTo>
                <a:cubicBezTo>
                  <a:pt x="21" y="62"/>
                  <a:pt x="11" y="51"/>
                  <a:pt x="11" y="38"/>
                </a:cubicBezTo>
                <a:close/>
                <a:moveTo>
                  <a:pt x="110" y="139"/>
                </a:moveTo>
                <a:cubicBezTo>
                  <a:pt x="112" y="139"/>
                  <a:pt x="114" y="141"/>
                  <a:pt x="114" y="144"/>
                </a:cubicBezTo>
                <a:cubicBezTo>
                  <a:pt x="114" y="149"/>
                  <a:pt x="114" y="149"/>
                  <a:pt x="114" y="149"/>
                </a:cubicBezTo>
                <a:cubicBezTo>
                  <a:pt x="42" y="149"/>
                  <a:pt x="42" y="149"/>
                  <a:pt x="42" y="149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2" y="141"/>
                  <a:pt x="45" y="139"/>
                  <a:pt x="47" y="139"/>
                </a:cubicBezTo>
                <a:lnTo>
                  <a:pt x="110" y="139"/>
                </a:lnTo>
                <a:close/>
                <a:moveTo>
                  <a:pt x="94" y="123"/>
                </a:moveTo>
                <a:cubicBezTo>
                  <a:pt x="94" y="129"/>
                  <a:pt x="94" y="129"/>
                  <a:pt x="94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0"/>
                  <a:pt x="65" y="118"/>
                  <a:pt x="68" y="118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92" y="118"/>
                  <a:pt x="94" y="120"/>
                  <a:pt x="94" y="123"/>
                </a:cubicBezTo>
                <a:close/>
                <a:moveTo>
                  <a:pt x="73" y="108"/>
                </a:moveTo>
                <a:cubicBezTo>
                  <a:pt x="73" y="94"/>
                  <a:pt x="73" y="94"/>
                  <a:pt x="73" y="94"/>
                </a:cubicBezTo>
                <a:cubicBezTo>
                  <a:pt x="75" y="94"/>
                  <a:pt x="77" y="94"/>
                  <a:pt x="78" y="94"/>
                </a:cubicBezTo>
                <a:cubicBezTo>
                  <a:pt x="79" y="94"/>
                  <a:pt x="81" y="94"/>
                  <a:pt x="84" y="94"/>
                </a:cubicBezTo>
                <a:cubicBezTo>
                  <a:pt x="84" y="108"/>
                  <a:pt x="84" y="108"/>
                  <a:pt x="84" y="108"/>
                </a:cubicBezTo>
                <a:lnTo>
                  <a:pt x="73" y="108"/>
                </a:lnTo>
                <a:close/>
                <a:moveTo>
                  <a:pt x="114" y="48"/>
                </a:moveTo>
                <a:cubicBezTo>
                  <a:pt x="114" y="68"/>
                  <a:pt x="98" y="84"/>
                  <a:pt x="78" y="84"/>
                </a:cubicBezTo>
                <a:cubicBezTo>
                  <a:pt x="58" y="84"/>
                  <a:pt x="42" y="67"/>
                  <a:pt x="42" y="48"/>
                </a:cubicBezTo>
                <a:cubicBezTo>
                  <a:pt x="42" y="11"/>
                  <a:pt x="42" y="11"/>
                  <a:pt x="42" y="11"/>
                </a:cubicBezTo>
                <a:cubicBezTo>
                  <a:pt x="114" y="11"/>
                  <a:pt x="114" y="11"/>
                  <a:pt x="114" y="11"/>
                </a:cubicBezTo>
                <a:lnTo>
                  <a:pt x="114" y="48"/>
                </a:lnTo>
                <a:close/>
                <a:moveTo>
                  <a:pt x="146" y="36"/>
                </a:moveTo>
                <a:cubicBezTo>
                  <a:pt x="146" y="50"/>
                  <a:pt x="135" y="61"/>
                  <a:pt x="122" y="62"/>
                </a:cubicBezTo>
                <a:cubicBezTo>
                  <a:pt x="124" y="58"/>
                  <a:pt x="125" y="53"/>
                  <a:pt x="125" y="47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46" y="21"/>
                  <a:pt x="146" y="21"/>
                  <a:pt x="146" y="21"/>
                </a:cubicBezTo>
                <a:lnTo>
                  <a:pt x="146" y="36"/>
                </a:lnTo>
                <a:close/>
                <a:moveTo>
                  <a:pt x="63" y="53"/>
                </a:moveTo>
                <a:cubicBezTo>
                  <a:pt x="61" y="64"/>
                  <a:pt x="61" y="64"/>
                  <a:pt x="61" y="64"/>
                </a:cubicBezTo>
                <a:cubicBezTo>
                  <a:pt x="61" y="68"/>
                  <a:pt x="63" y="70"/>
                  <a:pt x="66" y="70"/>
                </a:cubicBezTo>
                <a:cubicBezTo>
                  <a:pt x="67" y="70"/>
                  <a:pt x="68" y="70"/>
                  <a:pt x="69" y="70"/>
                </a:cubicBezTo>
                <a:cubicBezTo>
                  <a:pt x="79" y="64"/>
                  <a:pt x="79" y="64"/>
                  <a:pt x="79" y="64"/>
                </a:cubicBezTo>
                <a:cubicBezTo>
                  <a:pt x="89" y="70"/>
                  <a:pt x="89" y="70"/>
                  <a:pt x="89" y="70"/>
                </a:cubicBezTo>
                <a:cubicBezTo>
                  <a:pt x="90" y="70"/>
                  <a:pt x="91" y="70"/>
                  <a:pt x="91" y="70"/>
                </a:cubicBezTo>
                <a:cubicBezTo>
                  <a:pt x="95" y="70"/>
                  <a:pt x="97" y="67"/>
                  <a:pt x="97" y="64"/>
                </a:cubicBezTo>
                <a:cubicBezTo>
                  <a:pt x="95" y="53"/>
                  <a:pt x="95" y="53"/>
                  <a:pt x="95" y="53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6" y="42"/>
                  <a:pt x="104" y="37"/>
                  <a:pt x="100" y="36"/>
                </a:cubicBezTo>
                <a:cubicBezTo>
                  <a:pt x="89" y="35"/>
                  <a:pt x="89" y="35"/>
                  <a:pt x="89" y="35"/>
                </a:cubicBezTo>
                <a:cubicBezTo>
                  <a:pt x="84" y="24"/>
                  <a:pt x="84" y="24"/>
                  <a:pt x="84" y="24"/>
                </a:cubicBezTo>
                <a:cubicBezTo>
                  <a:pt x="83" y="22"/>
                  <a:pt x="81" y="21"/>
                  <a:pt x="79" y="21"/>
                </a:cubicBezTo>
                <a:cubicBezTo>
                  <a:pt x="77" y="21"/>
                  <a:pt x="75" y="22"/>
                  <a:pt x="74" y="24"/>
                </a:cubicBezTo>
                <a:cubicBezTo>
                  <a:pt x="69" y="35"/>
                  <a:pt x="69" y="35"/>
                  <a:pt x="69" y="35"/>
                </a:cubicBezTo>
                <a:cubicBezTo>
                  <a:pt x="58" y="36"/>
                  <a:pt x="58" y="36"/>
                  <a:pt x="58" y="36"/>
                </a:cubicBezTo>
                <a:cubicBezTo>
                  <a:pt x="54" y="37"/>
                  <a:pt x="52" y="42"/>
                  <a:pt x="55" y="45"/>
                </a:cubicBezTo>
                <a:lnTo>
                  <a:pt x="63" y="53"/>
                </a:lnTo>
                <a:close/>
                <a:moveTo>
                  <a:pt x="73" y="44"/>
                </a:moveTo>
                <a:cubicBezTo>
                  <a:pt x="75" y="44"/>
                  <a:pt x="76" y="42"/>
                  <a:pt x="77" y="41"/>
                </a:cubicBezTo>
                <a:cubicBezTo>
                  <a:pt x="79" y="38"/>
                  <a:pt x="79" y="38"/>
                  <a:pt x="79" y="38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2"/>
                  <a:pt x="82" y="44"/>
                  <a:pt x="84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5" y="47"/>
                  <a:pt x="85" y="47"/>
                  <a:pt x="85" y="47"/>
                </a:cubicBezTo>
                <a:cubicBezTo>
                  <a:pt x="84" y="48"/>
                  <a:pt x="83" y="50"/>
                  <a:pt x="84" y="52"/>
                </a:cubicBezTo>
                <a:cubicBezTo>
                  <a:pt x="84" y="55"/>
                  <a:pt x="84" y="55"/>
                  <a:pt x="84" y="55"/>
                </a:cubicBezTo>
                <a:cubicBezTo>
                  <a:pt x="81" y="53"/>
                  <a:pt x="81" y="53"/>
                  <a:pt x="81" y="53"/>
                </a:cubicBezTo>
                <a:cubicBezTo>
                  <a:pt x="80" y="53"/>
                  <a:pt x="79" y="53"/>
                  <a:pt x="78" y="53"/>
                </a:cubicBezTo>
                <a:cubicBezTo>
                  <a:pt x="77" y="53"/>
                  <a:pt x="77" y="53"/>
                  <a:pt x="76" y="53"/>
                </a:cubicBezTo>
                <a:cubicBezTo>
                  <a:pt x="73" y="55"/>
                  <a:pt x="73" y="55"/>
                  <a:pt x="73" y="55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0"/>
                  <a:pt x="73" y="48"/>
                  <a:pt x="71" y="47"/>
                </a:cubicBezTo>
                <a:cubicBezTo>
                  <a:pt x="69" y="44"/>
                  <a:pt x="69" y="44"/>
                  <a:pt x="69" y="44"/>
                </a:cubicBezTo>
                <a:lnTo>
                  <a:pt x="73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" name="Freeform 33">
            <a:extLst>
              <a:ext uri="{FF2B5EF4-FFF2-40B4-BE49-F238E27FC236}">
                <a16:creationId xmlns:a16="http://schemas.microsoft.com/office/drawing/2014/main" id="{917D3F16-8665-442E-8BE3-C0DC59AF69F5}"/>
              </a:ext>
            </a:extLst>
          </p:cNvPr>
          <p:cNvSpPr>
            <a:spLocks noEditPoints="1"/>
          </p:cNvSpPr>
          <p:nvPr/>
        </p:nvSpPr>
        <p:spPr bwMode="auto">
          <a:xfrm>
            <a:off x="11199813" y="5776913"/>
            <a:ext cx="252413" cy="254000"/>
          </a:xfrm>
          <a:custGeom>
            <a:avLst/>
            <a:gdLst>
              <a:gd name="T0" fmla="*/ 124 w 159"/>
              <a:gd name="T1" fmla="*/ 66 h 160"/>
              <a:gd name="T2" fmla="*/ 119 w 159"/>
              <a:gd name="T3" fmla="*/ 56 h 160"/>
              <a:gd name="T4" fmla="*/ 0 w 159"/>
              <a:gd name="T5" fmla="*/ 62 h 160"/>
              <a:gd name="T6" fmla="*/ 27 w 159"/>
              <a:gd name="T7" fmla="*/ 149 h 160"/>
              <a:gd name="T8" fmla="*/ 0 w 159"/>
              <a:gd name="T9" fmla="*/ 155 h 160"/>
              <a:gd name="T10" fmla="*/ 119 w 159"/>
              <a:gd name="T11" fmla="*/ 160 h 160"/>
              <a:gd name="T12" fmla="*/ 119 w 159"/>
              <a:gd name="T13" fmla="*/ 149 h 160"/>
              <a:gd name="T14" fmla="*/ 119 w 159"/>
              <a:gd name="T15" fmla="*/ 122 h 160"/>
              <a:gd name="T16" fmla="*/ 159 w 159"/>
              <a:gd name="T17" fmla="*/ 94 h 160"/>
              <a:gd name="T18" fmla="*/ 113 w 159"/>
              <a:gd name="T19" fmla="*/ 97 h 160"/>
              <a:gd name="T20" fmla="*/ 10 w 159"/>
              <a:gd name="T21" fmla="*/ 97 h 160"/>
              <a:gd name="T22" fmla="*/ 113 w 159"/>
              <a:gd name="T23" fmla="*/ 66 h 160"/>
              <a:gd name="T24" fmla="*/ 130 w 159"/>
              <a:gd name="T25" fmla="*/ 111 h 160"/>
              <a:gd name="T26" fmla="*/ 124 w 159"/>
              <a:gd name="T27" fmla="*/ 97 h 160"/>
              <a:gd name="T28" fmla="*/ 130 w 159"/>
              <a:gd name="T29" fmla="*/ 77 h 160"/>
              <a:gd name="T30" fmla="*/ 130 w 159"/>
              <a:gd name="T31" fmla="*/ 111 h 160"/>
              <a:gd name="T32" fmla="*/ 31 w 159"/>
              <a:gd name="T33" fmla="*/ 52 h 160"/>
              <a:gd name="T34" fmla="*/ 34 w 159"/>
              <a:gd name="T35" fmla="*/ 43 h 160"/>
              <a:gd name="T36" fmla="*/ 34 w 159"/>
              <a:gd name="T37" fmla="*/ 1 h 160"/>
              <a:gd name="T38" fmla="*/ 27 w 159"/>
              <a:gd name="T39" fmla="*/ 2 h 160"/>
              <a:gd name="T40" fmla="*/ 27 w 159"/>
              <a:gd name="T41" fmla="*/ 22 h 160"/>
              <a:gd name="T42" fmla="*/ 58 w 159"/>
              <a:gd name="T43" fmla="*/ 51 h 160"/>
              <a:gd name="T44" fmla="*/ 65 w 159"/>
              <a:gd name="T45" fmla="*/ 50 h 160"/>
              <a:gd name="T46" fmla="*/ 65 w 159"/>
              <a:gd name="T47" fmla="*/ 1 h 160"/>
              <a:gd name="T48" fmla="*/ 57 w 159"/>
              <a:gd name="T49" fmla="*/ 2 h 160"/>
              <a:gd name="T50" fmla="*/ 58 w 159"/>
              <a:gd name="T51" fmla="*/ 22 h 160"/>
              <a:gd name="T52" fmla="*/ 89 w 159"/>
              <a:gd name="T53" fmla="*/ 22 h 160"/>
              <a:gd name="T54" fmla="*/ 92 w 159"/>
              <a:gd name="T55" fmla="*/ 52 h 160"/>
              <a:gd name="T56" fmla="*/ 96 w 159"/>
              <a:gd name="T57" fmla="*/ 43 h 160"/>
              <a:gd name="T58" fmla="*/ 96 w 159"/>
              <a:gd name="T59" fmla="*/ 1 h 160"/>
              <a:gd name="T60" fmla="*/ 88 w 159"/>
              <a:gd name="T61" fmla="*/ 2 h 160"/>
              <a:gd name="T62" fmla="*/ 89 w 159"/>
              <a:gd name="T63" fmla="*/ 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9" h="160">
                <a:moveTo>
                  <a:pt x="130" y="66"/>
                </a:moveTo>
                <a:cubicBezTo>
                  <a:pt x="124" y="66"/>
                  <a:pt x="124" y="66"/>
                  <a:pt x="124" y="66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4" y="58"/>
                  <a:pt x="121" y="56"/>
                  <a:pt x="119" y="56"/>
                </a:cubicBezTo>
                <a:cubicBezTo>
                  <a:pt x="5" y="56"/>
                  <a:pt x="5" y="56"/>
                  <a:pt x="5" y="56"/>
                </a:cubicBezTo>
                <a:cubicBezTo>
                  <a:pt x="2" y="56"/>
                  <a:pt x="0" y="58"/>
                  <a:pt x="0" y="6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19"/>
                  <a:pt x="11" y="138"/>
                  <a:pt x="27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2" y="149"/>
                  <a:pt x="0" y="151"/>
                  <a:pt x="0" y="155"/>
                </a:cubicBezTo>
                <a:cubicBezTo>
                  <a:pt x="0" y="157"/>
                  <a:pt x="2" y="160"/>
                  <a:pt x="5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2" y="160"/>
                  <a:pt x="124" y="157"/>
                  <a:pt x="124" y="155"/>
                </a:cubicBezTo>
                <a:cubicBezTo>
                  <a:pt x="124" y="151"/>
                  <a:pt x="121" y="149"/>
                  <a:pt x="119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106" y="142"/>
                  <a:pt x="114" y="133"/>
                  <a:pt x="119" y="122"/>
                </a:cubicBezTo>
                <a:cubicBezTo>
                  <a:pt x="131" y="122"/>
                  <a:pt x="131" y="122"/>
                  <a:pt x="131" y="122"/>
                </a:cubicBezTo>
                <a:cubicBezTo>
                  <a:pt x="146" y="122"/>
                  <a:pt x="159" y="109"/>
                  <a:pt x="159" y="94"/>
                </a:cubicBezTo>
                <a:cubicBezTo>
                  <a:pt x="159" y="79"/>
                  <a:pt x="146" y="66"/>
                  <a:pt x="130" y="66"/>
                </a:cubicBezTo>
                <a:close/>
                <a:moveTo>
                  <a:pt x="113" y="97"/>
                </a:moveTo>
                <a:cubicBezTo>
                  <a:pt x="113" y="126"/>
                  <a:pt x="90" y="149"/>
                  <a:pt x="61" y="149"/>
                </a:cubicBezTo>
                <a:cubicBezTo>
                  <a:pt x="33" y="149"/>
                  <a:pt x="10" y="126"/>
                  <a:pt x="10" y="97"/>
                </a:cubicBezTo>
                <a:cubicBezTo>
                  <a:pt x="10" y="66"/>
                  <a:pt x="10" y="66"/>
                  <a:pt x="10" y="66"/>
                </a:cubicBezTo>
                <a:cubicBezTo>
                  <a:pt x="113" y="66"/>
                  <a:pt x="113" y="66"/>
                  <a:pt x="113" y="66"/>
                </a:cubicBezTo>
                <a:lnTo>
                  <a:pt x="113" y="97"/>
                </a:lnTo>
                <a:close/>
                <a:moveTo>
                  <a:pt x="130" y="111"/>
                </a:moveTo>
                <a:cubicBezTo>
                  <a:pt x="122" y="111"/>
                  <a:pt x="122" y="111"/>
                  <a:pt x="122" y="111"/>
                </a:cubicBezTo>
                <a:cubicBezTo>
                  <a:pt x="123" y="107"/>
                  <a:pt x="124" y="102"/>
                  <a:pt x="124" y="97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40" y="77"/>
                  <a:pt x="148" y="84"/>
                  <a:pt x="148" y="94"/>
                </a:cubicBezTo>
                <a:cubicBezTo>
                  <a:pt x="148" y="103"/>
                  <a:pt x="140" y="111"/>
                  <a:pt x="130" y="111"/>
                </a:cubicBezTo>
                <a:close/>
                <a:moveTo>
                  <a:pt x="27" y="51"/>
                </a:moveTo>
                <a:cubicBezTo>
                  <a:pt x="28" y="52"/>
                  <a:pt x="29" y="52"/>
                  <a:pt x="31" y="52"/>
                </a:cubicBezTo>
                <a:cubicBezTo>
                  <a:pt x="32" y="52"/>
                  <a:pt x="33" y="51"/>
                  <a:pt x="34" y="50"/>
                </a:cubicBezTo>
                <a:cubicBezTo>
                  <a:pt x="36" y="48"/>
                  <a:pt x="36" y="45"/>
                  <a:pt x="34" y="43"/>
                </a:cubicBezTo>
                <a:cubicBezTo>
                  <a:pt x="29" y="39"/>
                  <a:pt x="29" y="34"/>
                  <a:pt x="34" y="30"/>
                </a:cubicBezTo>
                <a:cubicBezTo>
                  <a:pt x="43" y="22"/>
                  <a:pt x="43" y="10"/>
                  <a:pt x="34" y="1"/>
                </a:cubicBezTo>
                <a:cubicBezTo>
                  <a:pt x="33" y="0"/>
                  <a:pt x="32" y="0"/>
                  <a:pt x="31" y="0"/>
                </a:cubicBezTo>
                <a:cubicBezTo>
                  <a:pt x="29" y="0"/>
                  <a:pt x="28" y="1"/>
                  <a:pt x="27" y="2"/>
                </a:cubicBezTo>
                <a:cubicBezTo>
                  <a:pt x="25" y="4"/>
                  <a:pt x="25" y="7"/>
                  <a:pt x="27" y="9"/>
                </a:cubicBezTo>
                <a:cubicBezTo>
                  <a:pt x="31" y="14"/>
                  <a:pt x="31" y="18"/>
                  <a:pt x="27" y="22"/>
                </a:cubicBezTo>
                <a:cubicBezTo>
                  <a:pt x="18" y="30"/>
                  <a:pt x="17" y="42"/>
                  <a:pt x="27" y="51"/>
                </a:cubicBezTo>
                <a:close/>
                <a:moveTo>
                  <a:pt x="58" y="51"/>
                </a:moveTo>
                <a:cubicBezTo>
                  <a:pt x="59" y="52"/>
                  <a:pt x="60" y="52"/>
                  <a:pt x="61" y="52"/>
                </a:cubicBezTo>
                <a:cubicBezTo>
                  <a:pt x="63" y="52"/>
                  <a:pt x="64" y="51"/>
                  <a:pt x="65" y="50"/>
                </a:cubicBezTo>
                <a:cubicBezTo>
                  <a:pt x="72" y="44"/>
                  <a:pt x="55" y="40"/>
                  <a:pt x="65" y="30"/>
                </a:cubicBezTo>
                <a:cubicBezTo>
                  <a:pt x="74" y="22"/>
                  <a:pt x="74" y="10"/>
                  <a:pt x="65" y="1"/>
                </a:cubicBezTo>
                <a:cubicBezTo>
                  <a:pt x="64" y="0"/>
                  <a:pt x="63" y="0"/>
                  <a:pt x="62" y="0"/>
                </a:cubicBezTo>
                <a:cubicBezTo>
                  <a:pt x="60" y="0"/>
                  <a:pt x="58" y="1"/>
                  <a:pt x="57" y="2"/>
                </a:cubicBezTo>
                <a:cubicBezTo>
                  <a:pt x="55" y="4"/>
                  <a:pt x="55" y="7"/>
                  <a:pt x="58" y="9"/>
                </a:cubicBezTo>
                <a:cubicBezTo>
                  <a:pt x="62" y="14"/>
                  <a:pt x="62" y="18"/>
                  <a:pt x="58" y="22"/>
                </a:cubicBezTo>
                <a:cubicBezTo>
                  <a:pt x="49" y="30"/>
                  <a:pt x="49" y="42"/>
                  <a:pt x="58" y="51"/>
                </a:cubicBezTo>
                <a:close/>
                <a:moveTo>
                  <a:pt x="89" y="22"/>
                </a:moveTo>
                <a:cubicBezTo>
                  <a:pt x="80" y="30"/>
                  <a:pt x="80" y="42"/>
                  <a:pt x="89" y="51"/>
                </a:cubicBezTo>
                <a:cubicBezTo>
                  <a:pt x="90" y="52"/>
                  <a:pt x="91" y="52"/>
                  <a:pt x="92" y="52"/>
                </a:cubicBezTo>
                <a:cubicBezTo>
                  <a:pt x="94" y="52"/>
                  <a:pt x="95" y="51"/>
                  <a:pt x="96" y="50"/>
                </a:cubicBezTo>
                <a:cubicBezTo>
                  <a:pt x="98" y="48"/>
                  <a:pt x="98" y="45"/>
                  <a:pt x="96" y="43"/>
                </a:cubicBezTo>
                <a:cubicBezTo>
                  <a:pt x="91" y="39"/>
                  <a:pt x="91" y="34"/>
                  <a:pt x="96" y="30"/>
                </a:cubicBezTo>
                <a:cubicBezTo>
                  <a:pt x="104" y="22"/>
                  <a:pt x="105" y="10"/>
                  <a:pt x="96" y="1"/>
                </a:cubicBezTo>
                <a:cubicBezTo>
                  <a:pt x="95" y="0"/>
                  <a:pt x="94" y="0"/>
                  <a:pt x="93" y="0"/>
                </a:cubicBezTo>
                <a:cubicBezTo>
                  <a:pt x="91" y="0"/>
                  <a:pt x="89" y="1"/>
                  <a:pt x="88" y="2"/>
                </a:cubicBezTo>
                <a:cubicBezTo>
                  <a:pt x="86" y="4"/>
                  <a:pt x="86" y="7"/>
                  <a:pt x="89" y="9"/>
                </a:cubicBezTo>
                <a:cubicBezTo>
                  <a:pt x="93" y="14"/>
                  <a:pt x="93" y="18"/>
                  <a:pt x="89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" name="Freeform 34">
            <a:extLst>
              <a:ext uri="{FF2B5EF4-FFF2-40B4-BE49-F238E27FC236}">
                <a16:creationId xmlns:a16="http://schemas.microsoft.com/office/drawing/2014/main" id="{CC192A05-BEE9-4FDA-BBEE-086C569CB6B9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5776913"/>
            <a:ext cx="263525" cy="254000"/>
          </a:xfrm>
          <a:custGeom>
            <a:avLst/>
            <a:gdLst>
              <a:gd name="T0" fmla="*/ 144 w 166"/>
              <a:gd name="T1" fmla="*/ 17 h 160"/>
              <a:gd name="T2" fmla="*/ 103 w 166"/>
              <a:gd name="T3" fmla="*/ 0 h 160"/>
              <a:gd name="T4" fmla="*/ 62 w 166"/>
              <a:gd name="T5" fmla="*/ 17 h 160"/>
              <a:gd name="T6" fmla="*/ 59 w 166"/>
              <a:gd name="T7" fmla="*/ 94 h 160"/>
              <a:gd name="T8" fmla="*/ 52 w 166"/>
              <a:gd name="T9" fmla="*/ 102 h 160"/>
              <a:gd name="T10" fmla="*/ 41 w 166"/>
              <a:gd name="T11" fmla="*/ 91 h 160"/>
              <a:gd name="T12" fmla="*/ 37 w 166"/>
              <a:gd name="T13" fmla="*/ 89 h 160"/>
              <a:gd name="T14" fmla="*/ 33 w 166"/>
              <a:gd name="T15" fmla="*/ 91 h 160"/>
              <a:gd name="T16" fmla="*/ 33 w 166"/>
              <a:gd name="T17" fmla="*/ 98 h 160"/>
              <a:gd name="T18" fmla="*/ 37 w 166"/>
              <a:gd name="T19" fmla="*/ 102 h 160"/>
              <a:gd name="T20" fmla="*/ 2 w 166"/>
              <a:gd name="T21" fmla="*/ 137 h 160"/>
              <a:gd name="T22" fmla="*/ 2 w 166"/>
              <a:gd name="T23" fmla="*/ 144 h 160"/>
              <a:gd name="T24" fmla="*/ 16 w 166"/>
              <a:gd name="T25" fmla="*/ 159 h 160"/>
              <a:gd name="T26" fmla="*/ 20 w 166"/>
              <a:gd name="T27" fmla="*/ 160 h 160"/>
              <a:gd name="T28" fmla="*/ 24 w 166"/>
              <a:gd name="T29" fmla="*/ 159 h 160"/>
              <a:gd name="T30" fmla="*/ 58 w 166"/>
              <a:gd name="T31" fmla="*/ 124 h 160"/>
              <a:gd name="T32" fmla="*/ 62 w 166"/>
              <a:gd name="T33" fmla="*/ 127 h 160"/>
              <a:gd name="T34" fmla="*/ 66 w 166"/>
              <a:gd name="T35" fmla="*/ 129 h 160"/>
              <a:gd name="T36" fmla="*/ 70 w 166"/>
              <a:gd name="T37" fmla="*/ 127 h 160"/>
              <a:gd name="T38" fmla="*/ 70 w 166"/>
              <a:gd name="T39" fmla="*/ 120 h 160"/>
              <a:gd name="T40" fmla="*/ 58 w 166"/>
              <a:gd name="T41" fmla="*/ 109 h 160"/>
              <a:gd name="T42" fmla="*/ 66 w 166"/>
              <a:gd name="T43" fmla="*/ 102 h 160"/>
              <a:gd name="T44" fmla="*/ 103 w 166"/>
              <a:gd name="T45" fmla="*/ 115 h 160"/>
              <a:gd name="T46" fmla="*/ 144 w 166"/>
              <a:gd name="T47" fmla="*/ 98 h 160"/>
              <a:gd name="T48" fmla="*/ 144 w 166"/>
              <a:gd name="T49" fmla="*/ 17 h 160"/>
              <a:gd name="T50" fmla="*/ 20 w 166"/>
              <a:gd name="T51" fmla="*/ 148 h 160"/>
              <a:gd name="T52" fmla="*/ 13 w 166"/>
              <a:gd name="T53" fmla="*/ 140 h 160"/>
              <a:gd name="T54" fmla="*/ 44 w 166"/>
              <a:gd name="T55" fmla="*/ 109 h 160"/>
              <a:gd name="T56" fmla="*/ 51 w 166"/>
              <a:gd name="T57" fmla="*/ 117 h 160"/>
              <a:gd name="T58" fmla="*/ 20 w 166"/>
              <a:gd name="T59" fmla="*/ 148 h 160"/>
              <a:gd name="T60" fmla="*/ 136 w 166"/>
              <a:gd name="T61" fmla="*/ 91 h 160"/>
              <a:gd name="T62" fmla="*/ 103 w 166"/>
              <a:gd name="T63" fmla="*/ 105 h 160"/>
              <a:gd name="T64" fmla="*/ 70 w 166"/>
              <a:gd name="T65" fmla="*/ 91 h 160"/>
              <a:gd name="T66" fmla="*/ 70 w 166"/>
              <a:gd name="T67" fmla="*/ 24 h 160"/>
              <a:gd name="T68" fmla="*/ 103 w 166"/>
              <a:gd name="T69" fmla="*/ 11 h 160"/>
              <a:gd name="T70" fmla="*/ 136 w 166"/>
              <a:gd name="T71" fmla="*/ 24 h 160"/>
              <a:gd name="T72" fmla="*/ 136 w 166"/>
              <a:gd name="T73" fmla="*/ 91 h 160"/>
              <a:gd name="T74" fmla="*/ 117 w 166"/>
              <a:gd name="T75" fmla="*/ 56 h 160"/>
              <a:gd name="T76" fmla="*/ 123 w 166"/>
              <a:gd name="T77" fmla="*/ 42 h 160"/>
              <a:gd name="T78" fmla="*/ 102 w 166"/>
              <a:gd name="T79" fmla="*/ 21 h 160"/>
              <a:gd name="T80" fmla="*/ 82 w 166"/>
              <a:gd name="T81" fmla="*/ 42 h 160"/>
              <a:gd name="T82" fmla="*/ 87 w 166"/>
              <a:gd name="T83" fmla="*/ 56 h 160"/>
              <a:gd name="T84" fmla="*/ 71 w 166"/>
              <a:gd name="T85" fmla="*/ 84 h 160"/>
              <a:gd name="T86" fmla="*/ 76 w 166"/>
              <a:gd name="T87" fmla="*/ 89 h 160"/>
              <a:gd name="T88" fmla="*/ 129 w 166"/>
              <a:gd name="T89" fmla="*/ 89 h 160"/>
              <a:gd name="T90" fmla="*/ 133 w 166"/>
              <a:gd name="T91" fmla="*/ 84 h 160"/>
              <a:gd name="T92" fmla="*/ 117 w 166"/>
              <a:gd name="T93" fmla="*/ 56 h 160"/>
              <a:gd name="T94" fmla="*/ 102 w 166"/>
              <a:gd name="T95" fmla="*/ 32 h 160"/>
              <a:gd name="T96" fmla="*/ 113 w 166"/>
              <a:gd name="T97" fmla="*/ 42 h 160"/>
              <a:gd name="T98" fmla="*/ 102 w 166"/>
              <a:gd name="T99" fmla="*/ 52 h 160"/>
              <a:gd name="T100" fmla="*/ 92 w 166"/>
              <a:gd name="T101" fmla="*/ 42 h 160"/>
              <a:gd name="T102" fmla="*/ 102 w 166"/>
              <a:gd name="T103" fmla="*/ 32 h 160"/>
              <a:gd name="T104" fmla="*/ 82 w 166"/>
              <a:gd name="T105" fmla="*/ 79 h 160"/>
              <a:gd name="T106" fmla="*/ 102 w 166"/>
              <a:gd name="T107" fmla="*/ 63 h 160"/>
              <a:gd name="T108" fmla="*/ 123 w 166"/>
              <a:gd name="T109" fmla="*/ 79 h 160"/>
              <a:gd name="T110" fmla="*/ 82 w 166"/>
              <a:gd name="T111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6" h="160">
                <a:moveTo>
                  <a:pt x="144" y="17"/>
                </a:moveTo>
                <a:cubicBezTo>
                  <a:pt x="133" y="6"/>
                  <a:pt x="118" y="0"/>
                  <a:pt x="103" y="0"/>
                </a:cubicBezTo>
                <a:cubicBezTo>
                  <a:pt x="89" y="0"/>
                  <a:pt x="74" y="6"/>
                  <a:pt x="62" y="17"/>
                </a:cubicBezTo>
                <a:cubicBezTo>
                  <a:pt x="41" y="38"/>
                  <a:pt x="40" y="72"/>
                  <a:pt x="59" y="94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41" y="91"/>
                  <a:pt x="41" y="91"/>
                  <a:pt x="41" y="91"/>
                </a:cubicBezTo>
                <a:cubicBezTo>
                  <a:pt x="40" y="90"/>
                  <a:pt x="38" y="89"/>
                  <a:pt x="37" y="89"/>
                </a:cubicBezTo>
                <a:cubicBezTo>
                  <a:pt x="36" y="89"/>
                  <a:pt x="34" y="90"/>
                  <a:pt x="33" y="91"/>
                </a:cubicBezTo>
                <a:cubicBezTo>
                  <a:pt x="31" y="93"/>
                  <a:pt x="31" y="96"/>
                  <a:pt x="33" y="98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2" y="137"/>
                  <a:pt x="2" y="137"/>
                  <a:pt x="2" y="137"/>
                </a:cubicBezTo>
                <a:cubicBezTo>
                  <a:pt x="0" y="139"/>
                  <a:pt x="0" y="142"/>
                  <a:pt x="2" y="144"/>
                </a:cubicBezTo>
                <a:cubicBezTo>
                  <a:pt x="16" y="159"/>
                  <a:pt x="16" y="159"/>
                  <a:pt x="16" y="159"/>
                </a:cubicBezTo>
                <a:cubicBezTo>
                  <a:pt x="17" y="160"/>
                  <a:pt x="19" y="160"/>
                  <a:pt x="20" y="160"/>
                </a:cubicBezTo>
                <a:cubicBezTo>
                  <a:pt x="21" y="160"/>
                  <a:pt x="23" y="160"/>
                  <a:pt x="24" y="159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62" y="127"/>
                  <a:pt x="62" y="127"/>
                  <a:pt x="62" y="127"/>
                </a:cubicBezTo>
                <a:cubicBezTo>
                  <a:pt x="63" y="128"/>
                  <a:pt x="64" y="129"/>
                  <a:pt x="66" y="129"/>
                </a:cubicBezTo>
                <a:cubicBezTo>
                  <a:pt x="67" y="129"/>
                  <a:pt x="69" y="128"/>
                  <a:pt x="70" y="127"/>
                </a:cubicBezTo>
                <a:cubicBezTo>
                  <a:pt x="72" y="125"/>
                  <a:pt x="72" y="122"/>
                  <a:pt x="70" y="120"/>
                </a:cubicBezTo>
                <a:cubicBezTo>
                  <a:pt x="58" y="109"/>
                  <a:pt x="58" y="109"/>
                  <a:pt x="58" y="109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77" y="110"/>
                  <a:pt x="90" y="115"/>
                  <a:pt x="103" y="115"/>
                </a:cubicBezTo>
                <a:cubicBezTo>
                  <a:pt x="117" y="115"/>
                  <a:pt x="132" y="109"/>
                  <a:pt x="144" y="98"/>
                </a:cubicBezTo>
                <a:cubicBezTo>
                  <a:pt x="166" y="76"/>
                  <a:pt x="166" y="39"/>
                  <a:pt x="144" y="17"/>
                </a:cubicBezTo>
                <a:close/>
                <a:moveTo>
                  <a:pt x="20" y="148"/>
                </a:moveTo>
                <a:cubicBezTo>
                  <a:pt x="13" y="140"/>
                  <a:pt x="13" y="140"/>
                  <a:pt x="13" y="140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51" y="117"/>
                  <a:pt x="51" y="117"/>
                  <a:pt x="51" y="117"/>
                </a:cubicBezTo>
                <a:lnTo>
                  <a:pt x="20" y="148"/>
                </a:lnTo>
                <a:close/>
                <a:moveTo>
                  <a:pt x="136" y="91"/>
                </a:moveTo>
                <a:cubicBezTo>
                  <a:pt x="127" y="100"/>
                  <a:pt x="115" y="105"/>
                  <a:pt x="103" y="105"/>
                </a:cubicBezTo>
                <a:cubicBezTo>
                  <a:pt x="91" y="105"/>
                  <a:pt x="79" y="100"/>
                  <a:pt x="70" y="91"/>
                </a:cubicBezTo>
                <a:cubicBezTo>
                  <a:pt x="51" y="73"/>
                  <a:pt x="51" y="43"/>
                  <a:pt x="70" y="24"/>
                </a:cubicBezTo>
                <a:cubicBezTo>
                  <a:pt x="79" y="15"/>
                  <a:pt x="91" y="11"/>
                  <a:pt x="103" y="11"/>
                </a:cubicBezTo>
                <a:cubicBezTo>
                  <a:pt x="115" y="11"/>
                  <a:pt x="127" y="15"/>
                  <a:pt x="136" y="24"/>
                </a:cubicBezTo>
                <a:cubicBezTo>
                  <a:pt x="155" y="43"/>
                  <a:pt x="155" y="73"/>
                  <a:pt x="136" y="91"/>
                </a:cubicBezTo>
                <a:close/>
                <a:moveTo>
                  <a:pt x="117" y="56"/>
                </a:moveTo>
                <a:cubicBezTo>
                  <a:pt x="121" y="52"/>
                  <a:pt x="123" y="47"/>
                  <a:pt x="123" y="42"/>
                </a:cubicBezTo>
                <a:cubicBezTo>
                  <a:pt x="123" y="30"/>
                  <a:pt x="114" y="21"/>
                  <a:pt x="102" y="21"/>
                </a:cubicBezTo>
                <a:cubicBezTo>
                  <a:pt x="91" y="21"/>
                  <a:pt x="82" y="30"/>
                  <a:pt x="82" y="42"/>
                </a:cubicBezTo>
                <a:cubicBezTo>
                  <a:pt x="82" y="47"/>
                  <a:pt x="84" y="52"/>
                  <a:pt x="87" y="56"/>
                </a:cubicBezTo>
                <a:cubicBezTo>
                  <a:pt x="78" y="62"/>
                  <a:pt x="71" y="72"/>
                  <a:pt x="71" y="84"/>
                </a:cubicBezTo>
                <a:cubicBezTo>
                  <a:pt x="71" y="87"/>
                  <a:pt x="74" y="89"/>
                  <a:pt x="76" y="89"/>
                </a:cubicBezTo>
                <a:cubicBezTo>
                  <a:pt x="129" y="89"/>
                  <a:pt x="129" y="89"/>
                  <a:pt x="129" y="89"/>
                </a:cubicBezTo>
                <a:cubicBezTo>
                  <a:pt x="131" y="89"/>
                  <a:pt x="133" y="86"/>
                  <a:pt x="133" y="84"/>
                </a:cubicBezTo>
                <a:cubicBezTo>
                  <a:pt x="133" y="72"/>
                  <a:pt x="127" y="62"/>
                  <a:pt x="117" y="56"/>
                </a:cubicBezTo>
                <a:close/>
                <a:moveTo>
                  <a:pt x="102" y="32"/>
                </a:moveTo>
                <a:cubicBezTo>
                  <a:pt x="108" y="32"/>
                  <a:pt x="113" y="36"/>
                  <a:pt x="113" y="42"/>
                </a:cubicBezTo>
                <a:cubicBezTo>
                  <a:pt x="113" y="48"/>
                  <a:pt x="108" y="52"/>
                  <a:pt x="102" y="52"/>
                </a:cubicBezTo>
                <a:cubicBezTo>
                  <a:pt x="96" y="52"/>
                  <a:pt x="92" y="48"/>
                  <a:pt x="92" y="42"/>
                </a:cubicBezTo>
                <a:cubicBezTo>
                  <a:pt x="92" y="36"/>
                  <a:pt x="97" y="32"/>
                  <a:pt x="102" y="32"/>
                </a:cubicBezTo>
                <a:close/>
                <a:moveTo>
                  <a:pt x="82" y="79"/>
                </a:moveTo>
                <a:cubicBezTo>
                  <a:pt x="84" y="70"/>
                  <a:pt x="93" y="63"/>
                  <a:pt x="102" y="63"/>
                </a:cubicBezTo>
                <a:cubicBezTo>
                  <a:pt x="112" y="63"/>
                  <a:pt x="120" y="70"/>
                  <a:pt x="123" y="79"/>
                </a:cubicBezTo>
                <a:lnTo>
                  <a:pt x="82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" name="Freeform 35">
            <a:extLst>
              <a:ext uri="{FF2B5EF4-FFF2-40B4-BE49-F238E27FC236}">
                <a16:creationId xmlns:a16="http://schemas.microsoft.com/office/drawing/2014/main" id="{A848028C-2650-4D8B-857D-D0A42AB2F46B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5776913"/>
            <a:ext cx="252413" cy="254000"/>
          </a:xfrm>
          <a:custGeom>
            <a:avLst/>
            <a:gdLst>
              <a:gd name="T0" fmla="*/ 106 w 159"/>
              <a:gd name="T1" fmla="*/ 68 h 160"/>
              <a:gd name="T2" fmla="*/ 95 w 159"/>
              <a:gd name="T3" fmla="*/ 35 h 160"/>
              <a:gd name="T4" fmla="*/ 94 w 159"/>
              <a:gd name="T5" fmla="*/ 6 h 160"/>
              <a:gd name="T6" fmla="*/ 60 w 159"/>
              <a:gd name="T7" fmla="*/ 15 h 160"/>
              <a:gd name="T8" fmla="*/ 48 w 159"/>
              <a:gd name="T9" fmla="*/ 63 h 160"/>
              <a:gd name="T10" fmla="*/ 70 w 159"/>
              <a:gd name="T11" fmla="*/ 18 h 160"/>
              <a:gd name="T12" fmla="*/ 87 w 159"/>
              <a:gd name="T13" fmla="*/ 14 h 160"/>
              <a:gd name="T14" fmla="*/ 82 w 159"/>
              <a:gd name="T15" fmla="*/ 31 h 160"/>
              <a:gd name="T16" fmla="*/ 72 w 159"/>
              <a:gd name="T17" fmla="*/ 29 h 160"/>
              <a:gd name="T18" fmla="*/ 80 w 159"/>
              <a:gd name="T19" fmla="*/ 42 h 160"/>
              <a:gd name="T20" fmla="*/ 60 w 159"/>
              <a:gd name="T21" fmla="*/ 58 h 160"/>
              <a:gd name="T22" fmla="*/ 47 w 159"/>
              <a:gd name="T23" fmla="*/ 128 h 160"/>
              <a:gd name="T24" fmla="*/ 46 w 159"/>
              <a:gd name="T25" fmla="*/ 98 h 160"/>
              <a:gd name="T26" fmla="*/ 12 w 159"/>
              <a:gd name="T27" fmla="*/ 107 h 160"/>
              <a:gd name="T28" fmla="*/ 0 w 159"/>
              <a:gd name="T29" fmla="*/ 155 h 160"/>
              <a:gd name="T30" fmla="*/ 57 w 159"/>
              <a:gd name="T31" fmla="*/ 160 h 160"/>
              <a:gd name="T32" fmla="*/ 47 w 159"/>
              <a:gd name="T33" fmla="*/ 128 h 160"/>
              <a:gd name="T34" fmla="*/ 31 w 159"/>
              <a:gd name="T35" fmla="*/ 103 h 160"/>
              <a:gd name="T36" fmla="*/ 41 w 159"/>
              <a:gd name="T37" fmla="*/ 116 h 160"/>
              <a:gd name="T38" fmla="*/ 31 w 159"/>
              <a:gd name="T39" fmla="*/ 123 h 160"/>
              <a:gd name="T40" fmla="*/ 21 w 159"/>
              <a:gd name="T41" fmla="*/ 110 h 160"/>
              <a:gd name="T42" fmla="*/ 31 w 159"/>
              <a:gd name="T43" fmla="*/ 134 h 160"/>
              <a:gd name="T44" fmla="*/ 11 w 159"/>
              <a:gd name="T45" fmla="*/ 149 h 160"/>
              <a:gd name="T46" fmla="*/ 149 w 159"/>
              <a:gd name="T47" fmla="*/ 118 h 160"/>
              <a:gd name="T48" fmla="*/ 128 w 159"/>
              <a:gd name="T49" fmla="*/ 92 h 160"/>
              <a:gd name="T50" fmla="*/ 113 w 159"/>
              <a:gd name="T51" fmla="*/ 127 h 160"/>
              <a:gd name="T52" fmla="*/ 102 w 159"/>
              <a:gd name="T53" fmla="*/ 160 h 160"/>
              <a:gd name="T54" fmla="*/ 159 w 159"/>
              <a:gd name="T55" fmla="*/ 154 h 160"/>
              <a:gd name="T56" fmla="*/ 118 w 159"/>
              <a:gd name="T57" fmla="*/ 110 h 160"/>
              <a:gd name="T58" fmla="*/ 135 w 159"/>
              <a:gd name="T59" fmla="*/ 106 h 160"/>
              <a:gd name="T60" fmla="*/ 131 w 159"/>
              <a:gd name="T61" fmla="*/ 123 h 160"/>
              <a:gd name="T62" fmla="*/ 121 w 159"/>
              <a:gd name="T63" fmla="*/ 120 h 160"/>
              <a:gd name="T64" fmla="*/ 108 w 159"/>
              <a:gd name="T65" fmla="*/ 150 h 160"/>
              <a:gd name="T66" fmla="*/ 149 w 159"/>
              <a:gd name="T67" fmla="*/ 150 h 160"/>
              <a:gd name="T68" fmla="*/ 101 w 159"/>
              <a:gd name="T69" fmla="*/ 103 h 160"/>
              <a:gd name="T70" fmla="*/ 105 w 159"/>
              <a:gd name="T71" fmla="*/ 94 h 160"/>
              <a:gd name="T72" fmla="*/ 80 w 159"/>
              <a:gd name="T73" fmla="*/ 71 h 160"/>
              <a:gd name="T74" fmla="*/ 55 w 159"/>
              <a:gd name="T75" fmla="*/ 94 h 160"/>
              <a:gd name="T76" fmla="*/ 59 w 159"/>
              <a:gd name="T77" fmla="*/ 103 h 160"/>
              <a:gd name="T78" fmla="*/ 80 w 159"/>
              <a:gd name="T79" fmla="*/ 84 h 160"/>
              <a:gd name="T80" fmla="*/ 101 w 159"/>
              <a:gd name="T81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9" h="160">
                <a:moveTo>
                  <a:pt x="54" y="68"/>
                </a:moveTo>
                <a:cubicBezTo>
                  <a:pt x="106" y="68"/>
                  <a:pt x="106" y="68"/>
                  <a:pt x="106" y="68"/>
                </a:cubicBezTo>
                <a:cubicBezTo>
                  <a:pt x="109" y="68"/>
                  <a:pt x="111" y="66"/>
                  <a:pt x="111" y="63"/>
                </a:cubicBezTo>
                <a:cubicBezTo>
                  <a:pt x="111" y="51"/>
                  <a:pt x="104" y="41"/>
                  <a:pt x="95" y="35"/>
                </a:cubicBezTo>
                <a:cubicBezTo>
                  <a:pt x="98" y="33"/>
                  <a:pt x="99" y="30"/>
                  <a:pt x="100" y="26"/>
                </a:cubicBezTo>
                <a:cubicBezTo>
                  <a:pt x="102" y="19"/>
                  <a:pt x="100" y="12"/>
                  <a:pt x="94" y="6"/>
                </a:cubicBezTo>
                <a:cubicBezTo>
                  <a:pt x="90" y="2"/>
                  <a:pt x="85" y="0"/>
                  <a:pt x="80" y="0"/>
                </a:cubicBezTo>
                <a:cubicBezTo>
                  <a:pt x="71" y="0"/>
                  <a:pt x="62" y="6"/>
                  <a:pt x="60" y="15"/>
                </a:cubicBezTo>
                <a:cubicBezTo>
                  <a:pt x="58" y="23"/>
                  <a:pt x="60" y="30"/>
                  <a:pt x="64" y="35"/>
                </a:cubicBezTo>
                <a:cubicBezTo>
                  <a:pt x="55" y="41"/>
                  <a:pt x="48" y="51"/>
                  <a:pt x="48" y="63"/>
                </a:cubicBezTo>
                <a:cubicBezTo>
                  <a:pt x="48" y="66"/>
                  <a:pt x="51" y="68"/>
                  <a:pt x="54" y="68"/>
                </a:cubicBezTo>
                <a:close/>
                <a:moveTo>
                  <a:pt x="70" y="18"/>
                </a:moveTo>
                <a:cubicBezTo>
                  <a:pt x="71" y="14"/>
                  <a:pt x="75" y="11"/>
                  <a:pt x="80" y="11"/>
                </a:cubicBezTo>
                <a:cubicBezTo>
                  <a:pt x="82" y="11"/>
                  <a:pt x="85" y="12"/>
                  <a:pt x="87" y="14"/>
                </a:cubicBezTo>
                <a:cubicBezTo>
                  <a:pt x="90" y="16"/>
                  <a:pt x="90" y="20"/>
                  <a:pt x="90" y="24"/>
                </a:cubicBezTo>
                <a:cubicBezTo>
                  <a:pt x="88" y="28"/>
                  <a:pt x="86" y="31"/>
                  <a:pt x="82" y="31"/>
                </a:cubicBezTo>
                <a:cubicBezTo>
                  <a:pt x="81" y="31"/>
                  <a:pt x="80" y="32"/>
                  <a:pt x="79" y="32"/>
                </a:cubicBezTo>
                <a:cubicBezTo>
                  <a:pt x="77" y="32"/>
                  <a:pt x="74" y="30"/>
                  <a:pt x="72" y="29"/>
                </a:cubicBezTo>
                <a:cubicBezTo>
                  <a:pt x="70" y="26"/>
                  <a:pt x="68" y="22"/>
                  <a:pt x="70" y="18"/>
                </a:cubicBezTo>
                <a:close/>
                <a:moveTo>
                  <a:pt x="80" y="42"/>
                </a:moveTo>
                <a:cubicBezTo>
                  <a:pt x="90" y="42"/>
                  <a:pt x="98" y="49"/>
                  <a:pt x="100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62" y="49"/>
                  <a:pt x="70" y="42"/>
                  <a:pt x="80" y="42"/>
                </a:cubicBezTo>
                <a:close/>
                <a:moveTo>
                  <a:pt x="47" y="128"/>
                </a:moveTo>
                <a:cubicBezTo>
                  <a:pt x="49" y="125"/>
                  <a:pt x="50" y="122"/>
                  <a:pt x="52" y="118"/>
                </a:cubicBezTo>
                <a:cubicBezTo>
                  <a:pt x="54" y="111"/>
                  <a:pt x="52" y="104"/>
                  <a:pt x="46" y="98"/>
                </a:cubicBezTo>
                <a:cubicBezTo>
                  <a:pt x="42" y="94"/>
                  <a:pt x="37" y="92"/>
                  <a:pt x="31" y="92"/>
                </a:cubicBezTo>
                <a:cubicBezTo>
                  <a:pt x="23" y="92"/>
                  <a:pt x="14" y="98"/>
                  <a:pt x="12" y="107"/>
                </a:cubicBezTo>
                <a:cubicBezTo>
                  <a:pt x="10" y="115"/>
                  <a:pt x="12" y="122"/>
                  <a:pt x="16" y="127"/>
                </a:cubicBezTo>
                <a:cubicBezTo>
                  <a:pt x="7" y="133"/>
                  <a:pt x="0" y="143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60" y="160"/>
                  <a:pt x="62" y="158"/>
                  <a:pt x="62" y="155"/>
                </a:cubicBezTo>
                <a:cubicBezTo>
                  <a:pt x="62" y="143"/>
                  <a:pt x="56" y="133"/>
                  <a:pt x="47" y="128"/>
                </a:cubicBezTo>
                <a:close/>
                <a:moveTo>
                  <a:pt x="21" y="110"/>
                </a:moveTo>
                <a:cubicBezTo>
                  <a:pt x="22" y="106"/>
                  <a:pt x="27" y="103"/>
                  <a:pt x="31" y="103"/>
                </a:cubicBezTo>
                <a:cubicBezTo>
                  <a:pt x="34" y="103"/>
                  <a:pt x="36" y="104"/>
                  <a:pt x="38" y="106"/>
                </a:cubicBezTo>
                <a:cubicBezTo>
                  <a:pt x="41" y="108"/>
                  <a:pt x="42" y="112"/>
                  <a:pt x="41" y="116"/>
                </a:cubicBezTo>
                <a:cubicBezTo>
                  <a:pt x="40" y="120"/>
                  <a:pt x="37" y="123"/>
                  <a:pt x="34" y="123"/>
                </a:cubicBezTo>
                <a:cubicBezTo>
                  <a:pt x="33" y="123"/>
                  <a:pt x="32" y="123"/>
                  <a:pt x="31" y="123"/>
                </a:cubicBezTo>
                <a:cubicBezTo>
                  <a:pt x="28" y="123"/>
                  <a:pt x="26" y="122"/>
                  <a:pt x="24" y="120"/>
                </a:cubicBezTo>
                <a:cubicBezTo>
                  <a:pt x="21" y="118"/>
                  <a:pt x="20" y="114"/>
                  <a:pt x="21" y="110"/>
                </a:cubicBezTo>
                <a:close/>
                <a:moveTo>
                  <a:pt x="11" y="149"/>
                </a:moveTo>
                <a:cubicBezTo>
                  <a:pt x="13" y="141"/>
                  <a:pt x="22" y="134"/>
                  <a:pt x="31" y="134"/>
                </a:cubicBezTo>
                <a:cubicBezTo>
                  <a:pt x="41" y="134"/>
                  <a:pt x="49" y="141"/>
                  <a:pt x="51" y="149"/>
                </a:cubicBezTo>
                <a:lnTo>
                  <a:pt x="11" y="149"/>
                </a:lnTo>
                <a:close/>
                <a:moveTo>
                  <a:pt x="143" y="127"/>
                </a:moveTo>
                <a:cubicBezTo>
                  <a:pt x="146" y="125"/>
                  <a:pt x="147" y="122"/>
                  <a:pt x="149" y="118"/>
                </a:cubicBezTo>
                <a:cubicBezTo>
                  <a:pt x="151" y="111"/>
                  <a:pt x="149" y="104"/>
                  <a:pt x="143" y="98"/>
                </a:cubicBezTo>
                <a:cubicBezTo>
                  <a:pt x="139" y="94"/>
                  <a:pt x="133" y="92"/>
                  <a:pt x="128" y="92"/>
                </a:cubicBezTo>
                <a:cubicBezTo>
                  <a:pt x="119" y="92"/>
                  <a:pt x="111" y="98"/>
                  <a:pt x="108" y="107"/>
                </a:cubicBezTo>
                <a:cubicBezTo>
                  <a:pt x="106" y="115"/>
                  <a:pt x="108" y="122"/>
                  <a:pt x="113" y="127"/>
                </a:cubicBezTo>
                <a:cubicBezTo>
                  <a:pt x="104" y="133"/>
                  <a:pt x="97" y="143"/>
                  <a:pt x="97" y="154"/>
                </a:cubicBezTo>
                <a:cubicBezTo>
                  <a:pt x="97" y="157"/>
                  <a:pt x="99" y="160"/>
                  <a:pt x="102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7" y="160"/>
                  <a:pt x="159" y="157"/>
                  <a:pt x="159" y="154"/>
                </a:cubicBezTo>
                <a:cubicBezTo>
                  <a:pt x="159" y="143"/>
                  <a:pt x="153" y="133"/>
                  <a:pt x="143" y="127"/>
                </a:cubicBezTo>
                <a:close/>
                <a:moveTo>
                  <a:pt x="118" y="110"/>
                </a:moveTo>
                <a:cubicBezTo>
                  <a:pt x="119" y="105"/>
                  <a:pt x="124" y="103"/>
                  <a:pt x="128" y="103"/>
                </a:cubicBezTo>
                <a:cubicBezTo>
                  <a:pt x="131" y="103"/>
                  <a:pt x="133" y="104"/>
                  <a:pt x="135" y="106"/>
                </a:cubicBezTo>
                <a:cubicBezTo>
                  <a:pt x="138" y="108"/>
                  <a:pt x="139" y="112"/>
                  <a:pt x="138" y="116"/>
                </a:cubicBezTo>
                <a:cubicBezTo>
                  <a:pt x="137" y="120"/>
                  <a:pt x="135" y="123"/>
                  <a:pt x="131" y="123"/>
                </a:cubicBezTo>
                <a:cubicBezTo>
                  <a:pt x="130" y="123"/>
                  <a:pt x="129" y="123"/>
                  <a:pt x="128" y="123"/>
                </a:cubicBezTo>
                <a:cubicBezTo>
                  <a:pt x="125" y="123"/>
                  <a:pt x="123" y="122"/>
                  <a:pt x="121" y="120"/>
                </a:cubicBezTo>
                <a:cubicBezTo>
                  <a:pt x="118" y="118"/>
                  <a:pt x="117" y="114"/>
                  <a:pt x="118" y="110"/>
                </a:cubicBezTo>
                <a:close/>
                <a:moveTo>
                  <a:pt x="108" y="150"/>
                </a:moveTo>
                <a:cubicBezTo>
                  <a:pt x="111" y="141"/>
                  <a:pt x="119" y="135"/>
                  <a:pt x="129" y="135"/>
                </a:cubicBezTo>
                <a:cubicBezTo>
                  <a:pt x="139" y="135"/>
                  <a:pt x="147" y="141"/>
                  <a:pt x="149" y="150"/>
                </a:cubicBezTo>
                <a:lnTo>
                  <a:pt x="108" y="150"/>
                </a:lnTo>
                <a:close/>
                <a:moveTo>
                  <a:pt x="101" y="103"/>
                </a:moveTo>
                <a:cubicBezTo>
                  <a:pt x="103" y="103"/>
                  <a:pt x="104" y="102"/>
                  <a:pt x="105" y="101"/>
                </a:cubicBezTo>
                <a:cubicBezTo>
                  <a:pt x="107" y="99"/>
                  <a:pt x="107" y="96"/>
                  <a:pt x="105" y="94"/>
                </a:cubicBezTo>
                <a:cubicBezTo>
                  <a:pt x="84" y="73"/>
                  <a:pt x="84" y="73"/>
                  <a:pt x="84" y="73"/>
                </a:cubicBezTo>
                <a:cubicBezTo>
                  <a:pt x="83" y="72"/>
                  <a:pt x="81" y="71"/>
                  <a:pt x="80" y="71"/>
                </a:cubicBezTo>
                <a:cubicBezTo>
                  <a:pt x="78" y="71"/>
                  <a:pt x="77" y="72"/>
                  <a:pt x="76" y="73"/>
                </a:cubicBezTo>
                <a:cubicBezTo>
                  <a:pt x="55" y="94"/>
                  <a:pt x="55" y="94"/>
                  <a:pt x="55" y="94"/>
                </a:cubicBezTo>
                <a:cubicBezTo>
                  <a:pt x="53" y="96"/>
                  <a:pt x="53" y="99"/>
                  <a:pt x="55" y="101"/>
                </a:cubicBezTo>
                <a:cubicBezTo>
                  <a:pt x="56" y="102"/>
                  <a:pt x="58" y="103"/>
                  <a:pt x="59" y="103"/>
                </a:cubicBezTo>
                <a:cubicBezTo>
                  <a:pt x="60" y="103"/>
                  <a:pt x="61" y="102"/>
                  <a:pt x="62" y="101"/>
                </a:cubicBezTo>
                <a:cubicBezTo>
                  <a:pt x="80" y="84"/>
                  <a:pt x="80" y="84"/>
                  <a:pt x="80" y="84"/>
                </a:cubicBezTo>
                <a:cubicBezTo>
                  <a:pt x="97" y="101"/>
                  <a:pt x="97" y="101"/>
                  <a:pt x="97" y="101"/>
                </a:cubicBezTo>
                <a:cubicBezTo>
                  <a:pt x="98" y="102"/>
                  <a:pt x="100" y="103"/>
                  <a:pt x="101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" name="Freeform 36">
            <a:extLst>
              <a:ext uri="{FF2B5EF4-FFF2-40B4-BE49-F238E27FC236}">
                <a16:creationId xmlns:a16="http://schemas.microsoft.com/office/drawing/2014/main" id="{3FA75085-6955-4FDC-A912-64341CE9B10E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4124325"/>
            <a:ext cx="254000" cy="254000"/>
          </a:xfrm>
          <a:custGeom>
            <a:avLst/>
            <a:gdLst>
              <a:gd name="T0" fmla="*/ 79 w 160"/>
              <a:gd name="T1" fmla="*/ 17 h 160"/>
              <a:gd name="T2" fmla="*/ 84 w 160"/>
              <a:gd name="T3" fmla="*/ 23 h 160"/>
              <a:gd name="T4" fmla="*/ 84 w 160"/>
              <a:gd name="T5" fmla="*/ 29 h 160"/>
              <a:gd name="T6" fmla="*/ 105 w 160"/>
              <a:gd name="T7" fmla="*/ 54 h 160"/>
              <a:gd name="T8" fmla="*/ 100 w 160"/>
              <a:gd name="T9" fmla="*/ 60 h 160"/>
              <a:gd name="T10" fmla="*/ 95 w 160"/>
              <a:gd name="T11" fmla="*/ 54 h 160"/>
              <a:gd name="T12" fmla="*/ 79 w 160"/>
              <a:gd name="T13" fmla="*/ 39 h 160"/>
              <a:gd name="T14" fmla="*/ 64 w 160"/>
              <a:gd name="T15" fmla="*/ 54 h 160"/>
              <a:gd name="T16" fmla="*/ 83 w 160"/>
              <a:gd name="T17" fmla="*/ 76 h 160"/>
              <a:gd name="T18" fmla="*/ 106 w 160"/>
              <a:gd name="T19" fmla="*/ 106 h 160"/>
              <a:gd name="T20" fmla="*/ 85 w 160"/>
              <a:gd name="T21" fmla="*/ 132 h 160"/>
              <a:gd name="T22" fmla="*/ 85 w 160"/>
              <a:gd name="T23" fmla="*/ 138 h 160"/>
              <a:gd name="T24" fmla="*/ 80 w 160"/>
              <a:gd name="T25" fmla="*/ 143 h 160"/>
              <a:gd name="T26" fmla="*/ 75 w 160"/>
              <a:gd name="T27" fmla="*/ 138 h 160"/>
              <a:gd name="T28" fmla="*/ 75 w 160"/>
              <a:gd name="T29" fmla="*/ 132 h 160"/>
              <a:gd name="T30" fmla="*/ 54 w 160"/>
              <a:gd name="T31" fmla="*/ 106 h 160"/>
              <a:gd name="T32" fmla="*/ 59 w 160"/>
              <a:gd name="T33" fmla="*/ 102 h 160"/>
              <a:gd name="T34" fmla="*/ 64 w 160"/>
              <a:gd name="T35" fmla="*/ 106 h 160"/>
              <a:gd name="T36" fmla="*/ 80 w 160"/>
              <a:gd name="T37" fmla="*/ 122 h 160"/>
              <a:gd name="T38" fmla="*/ 95 w 160"/>
              <a:gd name="T39" fmla="*/ 106 h 160"/>
              <a:gd name="T40" fmla="*/ 76 w 160"/>
              <a:gd name="T41" fmla="*/ 84 h 160"/>
              <a:gd name="T42" fmla="*/ 53 w 160"/>
              <a:gd name="T43" fmla="*/ 54 h 160"/>
              <a:gd name="T44" fmla="*/ 74 w 160"/>
              <a:gd name="T45" fmla="*/ 29 h 160"/>
              <a:gd name="T46" fmla="*/ 74 w 160"/>
              <a:gd name="T47" fmla="*/ 23 h 160"/>
              <a:gd name="T48" fmla="*/ 79 w 160"/>
              <a:gd name="T49" fmla="*/ 17 h 160"/>
              <a:gd name="T50" fmla="*/ 79 w 160"/>
              <a:gd name="T51" fmla="*/ 0 h 160"/>
              <a:gd name="T52" fmla="*/ 0 w 160"/>
              <a:gd name="T53" fmla="*/ 80 h 160"/>
              <a:gd name="T54" fmla="*/ 79 w 160"/>
              <a:gd name="T55" fmla="*/ 160 h 160"/>
              <a:gd name="T56" fmla="*/ 160 w 160"/>
              <a:gd name="T57" fmla="*/ 80 h 160"/>
              <a:gd name="T58" fmla="*/ 79 w 160"/>
              <a:gd name="T5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79" y="17"/>
                </a:moveTo>
                <a:cubicBezTo>
                  <a:pt x="82" y="17"/>
                  <a:pt x="84" y="20"/>
                  <a:pt x="84" y="23"/>
                </a:cubicBezTo>
                <a:cubicBezTo>
                  <a:pt x="84" y="29"/>
                  <a:pt x="84" y="29"/>
                  <a:pt x="84" y="29"/>
                </a:cubicBezTo>
                <a:cubicBezTo>
                  <a:pt x="96" y="31"/>
                  <a:pt x="105" y="42"/>
                  <a:pt x="105" y="54"/>
                </a:cubicBezTo>
                <a:cubicBezTo>
                  <a:pt x="105" y="57"/>
                  <a:pt x="102" y="60"/>
                  <a:pt x="100" y="60"/>
                </a:cubicBezTo>
                <a:cubicBezTo>
                  <a:pt x="97" y="60"/>
                  <a:pt x="95" y="57"/>
                  <a:pt x="95" y="54"/>
                </a:cubicBezTo>
                <a:cubicBezTo>
                  <a:pt x="95" y="46"/>
                  <a:pt x="88" y="39"/>
                  <a:pt x="79" y="39"/>
                </a:cubicBezTo>
                <a:cubicBezTo>
                  <a:pt x="71" y="39"/>
                  <a:pt x="64" y="46"/>
                  <a:pt x="64" y="54"/>
                </a:cubicBezTo>
                <a:cubicBezTo>
                  <a:pt x="64" y="63"/>
                  <a:pt x="73" y="69"/>
                  <a:pt x="83" y="76"/>
                </a:cubicBezTo>
                <a:cubicBezTo>
                  <a:pt x="93" y="84"/>
                  <a:pt x="106" y="92"/>
                  <a:pt x="106" y="106"/>
                </a:cubicBezTo>
                <a:cubicBezTo>
                  <a:pt x="106" y="119"/>
                  <a:pt x="97" y="130"/>
                  <a:pt x="85" y="132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85" y="141"/>
                  <a:pt x="82" y="143"/>
                  <a:pt x="80" y="143"/>
                </a:cubicBezTo>
                <a:cubicBezTo>
                  <a:pt x="77" y="143"/>
                  <a:pt x="75" y="140"/>
                  <a:pt x="75" y="138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63" y="129"/>
                  <a:pt x="54" y="119"/>
                  <a:pt x="54" y="106"/>
                </a:cubicBezTo>
                <a:cubicBezTo>
                  <a:pt x="54" y="104"/>
                  <a:pt x="56" y="102"/>
                  <a:pt x="59" y="102"/>
                </a:cubicBezTo>
                <a:cubicBezTo>
                  <a:pt x="61" y="102"/>
                  <a:pt x="64" y="104"/>
                  <a:pt x="64" y="106"/>
                </a:cubicBezTo>
                <a:cubicBezTo>
                  <a:pt x="64" y="115"/>
                  <a:pt x="71" y="122"/>
                  <a:pt x="80" y="122"/>
                </a:cubicBezTo>
                <a:cubicBezTo>
                  <a:pt x="88" y="122"/>
                  <a:pt x="95" y="115"/>
                  <a:pt x="95" y="106"/>
                </a:cubicBezTo>
                <a:cubicBezTo>
                  <a:pt x="95" y="98"/>
                  <a:pt x="86" y="92"/>
                  <a:pt x="76" y="84"/>
                </a:cubicBezTo>
                <a:cubicBezTo>
                  <a:pt x="65" y="76"/>
                  <a:pt x="53" y="68"/>
                  <a:pt x="53" y="54"/>
                </a:cubicBezTo>
                <a:cubicBezTo>
                  <a:pt x="53" y="42"/>
                  <a:pt x="62" y="31"/>
                  <a:pt x="74" y="29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0"/>
                  <a:pt x="77" y="17"/>
                  <a:pt x="79" y="17"/>
                </a:cubicBezTo>
                <a:close/>
                <a:moveTo>
                  <a:pt x="79" y="0"/>
                </a:moveTo>
                <a:cubicBezTo>
                  <a:pt x="35" y="0"/>
                  <a:pt x="0" y="36"/>
                  <a:pt x="0" y="80"/>
                </a:cubicBezTo>
                <a:cubicBezTo>
                  <a:pt x="0" y="124"/>
                  <a:pt x="35" y="160"/>
                  <a:pt x="79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7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4" name="Freeform 37">
            <a:extLst>
              <a:ext uri="{FF2B5EF4-FFF2-40B4-BE49-F238E27FC236}">
                <a16:creationId xmlns:a16="http://schemas.microsoft.com/office/drawing/2014/main" id="{274E5234-1CD3-4681-96B8-FB475114E44E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4675188"/>
            <a:ext cx="254000" cy="254000"/>
          </a:xfrm>
          <a:custGeom>
            <a:avLst/>
            <a:gdLst>
              <a:gd name="T0" fmla="*/ 134 w 160"/>
              <a:gd name="T1" fmla="*/ 86 h 160"/>
              <a:gd name="T2" fmla="*/ 75 w 160"/>
              <a:gd name="T3" fmla="*/ 86 h 160"/>
              <a:gd name="T4" fmla="*/ 75 w 160"/>
              <a:gd name="T5" fmla="*/ 26 h 160"/>
              <a:gd name="T6" fmla="*/ 69 w 160"/>
              <a:gd name="T7" fmla="*/ 21 h 160"/>
              <a:gd name="T8" fmla="*/ 0 w 160"/>
              <a:gd name="T9" fmla="*/ 91 h 160"/>
              <a:gd name="T10" fmla="*/ 69 w 160"/>
              <a:gd name="T11" fmla="*/ 160 h 160"/>
              <a:gd name="T12" fmla="*/ 139 w 160"/>
              <a:gd name="T13" fmla="*/ 91 h 160"/>
              <a:gd name="T14" fmla="*/ 134 w 160"/>
              <a:gd name="T15" fmla="*/ 86 h 160"/>
              <a:gd name="T16" fmla="*/ 90 w 160"/>
              <a:gd name="T17" fmla="*/ 0 h 160"/>
              <a:gd name="T18" fmla="*/ 85 w 160"/>
              <a:gd name="T19" fmla="*/ 5 h 160"/>
              <a:gd name="T20" fmla="*/ 85 w 160"/>
              <a:gd name="T21" fmla="*/ 70 h 160"/>
              <a:gd name="T22" fmla="*/ 90 w 160"/>
              <a:gd name="T23" fmla="*/ 75 h 160"/>
              <a:gd name="T24" fmla="*/ 154 w 160"/>
              <a:gd name="T25" fmla="*/ 75 h 160"/>
              <a:gd name="T26" fmla="*/ 160 w 160"/>
              <a:gd name="T27" fmla="*/ 70 h 160"/>
              <a:gd name="T28" fmla="*/ 90 w 160"/>
              <a:gd name="T2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0" h="160">
                <a:moveTo>
                  <a:pt x="134" y="86"/>
                </a:moveTo>
                <a:cubicBezTo>
                  <a:pt x="75" y="86"/>
                  <a:pt x="75" y="86"/>
                  <a:pt x="75" y="86"/>
                </a:cubicBezTo>
                <a:cubicBezTo>
                  <a:pt x="75" y="26"/>
                  <a:pt x="75" y="26"/>
                  <a:pt x="75" y="26"/>
                </a:cubicBezTo>
                <a:cubicBezTo>
                  <a:pt x="75" y="24"/>
                  <a:pt x="73" y="21"/>
                  <a:pt x="69" y="21"/>
                </a:cubicBezTo>
                <a:cubicBezTo>
                  <a:pt x="31" y="21"/>
                  <a:pt x="0" y="52"/>
                  <a:pt x="0" y="91"/>
                </a:cubicBezTo>
                <a:cubicBezTo>
                  <a:pt x="0" y="129"/>
                  <a:pt x="31" y="160"/>
                  <a:pt x="69" y="160"/>
                </a:cubicBezTo>
                <a:cubicBezTo>
                  <a:pt x="107" y="160"/>
                  <a:pt x="139" y="129"/>
                  <a:pt x="139" y="91"/>
                </a:cubicBezTo>
                <a:cubicBezTo>
                  <a:pt x="139" y="88"/>
                  <a:pt x="137" y="86"/>
                  <a:pt x="134" y="86"/>
                </a:cubicBezTo>
                <a:close/>
                <a:moveTo>
                  <a:pt x="90" y="0"/>
                </a:moveTo>
                <a:cubicBezTo>
                  <a:pt x="87" y="0"/>
                  <a:pt x="85" y="2"/>
                  <a:pt x="85" y="5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2"/>
                  <a:pt x="87" y="75"/>
                  <a:pt x="90" y="75"/>
                </a:cubicBezTo>
                <a:cubicBezTo>
                  <a:pt x="154" y="75"/>
                  <a:pt x="154" y="75"/>
                  <a:pt x="154" y="75"/>
                </a:cubicBezTo>
                <a:cubicBezTo>
                  <a:pt x="157" y="75"/>
                  <a:pt x="160" y="72"/>
                  <a:pt x="160" y="70"/>
                </a:cubicBezTo>
                <a:cubicBezTo>
                  <a:pt x="160" y="32"/>
                  <a:pt x="129" y="0"/>
                  <a:pt x="9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5" name="Freeform 38">
            <a:extLst>
              <a:ext uri="{FF2B5EF4-FFF2-40B4-BE49-F238E27FC236}">
                <a16:creationId xmlns:a16="http://schemas.microsoft.com/office/drawing/2014/main" id="{F8610B2B-876C-467B-83D9-B282196E937F}"/>
              </a:ext>
            </a:extLst>
          </p:cNvPr>
          <p:cNvSpPr>
            <a:spLocks noEditPoints="1"/>
          </p:cNvSpPr>
          <p:nvPr/>
        </p:nvSpPr>
        <p:spPr bwMode="auto">
          <a:xfrm>
            <a:off x="6245226" y="5226050"/>
            <a:ext cx="249238" cy="254000"/>
          </a:xfrm>
          <a:custGeom>
            <a:avLst/>
            <a:gdLst>
              <a:gd name="T0" fmla="*/ 84 w 157"/>
              <a:gd name="T1" fmla="*/ 49 h 160"/>
              <a:gd name="T2" fmla="*/ 79 w 157"/>
              <a:gd name="T3" fmla="*/ 44 h 160"/>
              <a:gd name="T4" fmla="*/ 33 w 157"/>
              <a:gd name="T5" fmla="*/ 91 h 160"/>
              <a:gd name="T6" fmla="*/ 79 w 157"/>
              <a:gd name="T7" fmla="*/ 138 h 160"/>
              <a:gd name="T8" fmla="*/ 126 w 157"/>
              <a:gd name="T9" fmla="*/ 91 h 160"/>
              <a:gd name="T10" fmla="*/ 122 w 157"/>
              <a:gd name="T11" fmla="*/ 86 h 160"/>
              <a:gd name="T12" fmla="*/ 84 w 157"/>
              <a:gd name="T13" fmla="*/ 86 h 160"/>
              <a:gd name="T14" fmla="*/ 84 w 157"/>
              <a:gd name="T15" fmla="*/ 49 h 160"/>
              <a:gd name="T16" fmla="*/ 57 w 157"/>
              <a:gd name="T17" fmla="*/ 9 h 160"/>
              <a:gd name="T18" fmla="*/ 101 w 157"/>
              <a:gd name="T19" fmla="*/ 9 h 160"/>
              <a:gd name="T20" fmla="*/ 106 w 157"/>
              <a:gd name="T21" fmla="*/ 5 h 160"/>
              <a:gd name="T22" fmla="*/ 100 w 157"/>
              <a:gd name="T23" fmla="*/ 0 h 160"/>
              <a:gd name="T24" fmla="*/ 59 w 157"/>
              <a:gd name="T25" fmla="*/ 0 h 160"/>
              <a:gd name="T26" fmla="*/ 53 w 157"/>
              <a:gd name="T27" fmla="*/ 5 h 160"/>
              <a:gd name="T28" fmla="*/ 57 w 157"/>
              <a:gd name="T29" fmla="*/ 9 h 160"/>
              <a:gd name="T30" fmla="*/ 142 w 157"/>
              <a:gd name="T31" fmla="*/ 44 h 160"/>
              <a:gd name="T32" fmla="*/ 157 w 157"/>
              <a:gd name="T33" fmla="*/ 29 h 160"/>
              <a:gd name="T34" fmla="*/ 142 w 157"/>
              <a:gd name="T35" fmla="*/ 13 h 160"/>
              <a:gd name="T36" fmla="*/ 126 w 157"/>
              <a:gd name="T37" fmla="*/ 29 h 160"/>
              <a:gd name="T38" fmla="*/ 128 w 157"/>
              <a:gd name="T39" fmla="*/ 35 h 160"/>
              <a:gd name="T40" fmla="*/ 124 w 157"/>
              <a:gd name="T41" fmla="*/ 40 h 160"/>
              <a:gd name="T42" fmla="*/ 95 w 157"/>
              <a:gd name="T43" fmla="*/ 25 h 160"/>
              <a:gd name="T44" fmla="*/ 95 w 157"/>
              <a:gd name="T45" fmla="*/ 20 h 160"/>
              <a:gd name="T46" fmla="*/ 64 w 157"/>
              <a:gd name="T47" fmla="*/ 20 h 160"/>
              <a:gd name="T48" fmla="*/ 64 w 157"/>
              <a:gd name="T49" fmla="*/ 25 h 160"/>
              <a:gd name="T50" fmla="*/ 36 w 157"/>
              <a:gd name="T51" fmla="*/ 40 h 160"/>
              <a:gd name="T52" fmla="*/ 31 w 157"/>
              <a:gd name="T53" fmla="*/ 35 h 160"/>
              <a:gd name="T54" fmla="*/ 28 w 157"/>
              <a:gd name="T55" fmla="*/ 17 h 160"/>
              <a:gd name="T56" fmla="*/ 17 w 157"/>
              <a:gd name="T57" fmla="*/ 13 h 160"/>
              <a:gd name="T58" fmla="*/ 6 w 157"/>
              <a:gd name="T59" fmla="*/ 17 h 160"/>
              <a:gd name="T60" fmla="*/ 6 w 157"/>
              <a:gd name="T61" fmla="*/ 40 h 160"/>
              <a:gd name="T62" fmla="*/ 17 w 157"/>
              <a:gd name="T63" fmla="*/ 44 h 160"/>
              <a:gd name="T64" fmla="*/ 24 w 157"/>
              <a:gd name="T65" fmla="*/ 43 h 160"/>
              <a:gd name="T66" fmla="*/ 28 w 157"/>
              <a:gd name="T67" fmla="*/ 47 h 160"/>
              <a:gd name="T68" fmla="*/ 11 w 157"/>
              <a:gd name="T69" fmla="*/ 91 h 160"/>
              <a:gd name="T70" fmla="*/ 79 w 157"/>
              <a:gd name="T71" fmla="*/ 160 h 160"/>
              <a:gd name="T72" fmla="*/ 147 w 157"/>
              <a:gd name="T73" fmla="*/ 91 h 160"/>
              <a:gd name="T74" fmla="*/ 131 w 157"/>
              <a:gd name="T75" fmla="*/ 47 h 160"/>
              <a:gd name="T76" fmla="*/ 136 w 157"/>
              <a:gd name="T77" fmla="*/ 43 h 160"/>
              <a:gd name="T78" fmla="*/ 142 w 157"/>
              <a:gd name="T79" fmla="*/ 44 h 160"/>
              <a:gd name="T80" fmla="*/ 136 w 157"/>
              <a:gd name="T81" fmla="*/ 92 h 160"/>
              <a:gd name="T82" fmla="*/ 79 w 157"/>
              <a:gd name="T83" fmla="*/ 149 h 160"/>
              <a:gd name="T84" fmla="*/ 21 w 157"/>
              <a:gd name="T85" fmla="*/ 92 h 160"/>
              <a:gd name="T86" fmla="*/ 80 w 157"/>
              <a:gd name="T87" fmla="*/ 34 h 160"/>
              <a:gd name="T88" fmla="*/ 120 w 157"/>
              <a:gd name="T89" fmla="*/ 51 h 160"/>
              <a:gd name="T90" fmla="*/ 136 w 157"/>
              <a:gd name="T91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7" h="160">
                <a:moveTo>
                  <a:pt x="84" y="49"/>
                </a:moveTo>
                <a:cubicBezTo>
                  <a:pt x="84" y="46"/>
                  <a:pt x="82" y="44"/>
                  <a:pt x="79" y="44"/>
                </a:cubicBezTo>
                <a:cubicBezTo>
                  <a:pt x="54" y="44"/>
                  <a:pt x="33" y="65"/>
                  <a:pt x="33" y="91"/>
                </a:cubicBezTo>
                <a:cubicBezTo>
                  <a:pt x="33" y="117"/>
                  <a:pt x="54" y="138"/>
                  <a:pt x="79" y="138"/>
                </a:cubicBezTo>
                <a:cubicBezTo>
                  <a:pt x="105" y="138"/>
                  <a:pt x="126" y="118"/>
                  <a:pt x="126" y="91"/>
                </a:cubicBezTo>
                <a:cubicBezTo>
                  <a:pt x="126" y="88"/>
                  <a:pt x="124" y="86"/>
                  <a:pt x="122" y="86"/>
                </a:cubicBezTo>
                <a:cubicBezTo>
                  <a:pt x="84" y="86"/>
                  <a:pt x="84" y="86"/>
                  <a:pt x="84" y="86"/>
                </a:cubicBezTo>
                <a:lnTo>
                  <a:pt x="84" y="49"/>
                </a:lnTo>
                <a:close/>
                <a:moveTo>
                  <a:pt x="57" y="9"/>
                </a:moveTo>
                <a:cubicBezTo>
                  <a:pt x="101" y="9"/>
                  <a:pt x="101" y="9"/>
                  <a:pt x="101" y="9"/>
                </a:cubicBezTo>
                <a:cubicBezTo>
                  <a:pt x="104" y="9"/>
                  <a:pt x="106" y="7"/>
                  <a:pt x="106" y="5"/>
                </a:cubicBezTo>
                <a:cubicBezTo>
                  <a:pt x="106" y="2"/>
                  <a:pt x="103" y="0"/>
                  <a:pt x="10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6" y="0"/>
                  <a:pt x="53" y="2"/>
                  <a:pt x="53" y="5"/>
                </a:cubicBezTo>
                <a:cubicBezTo>
                  <a:pt x="53" y="7"/>
                  <a:pt x="55" y="9"/>
                  <a:pt x="57" y="9"/>
                </a:cubicBezTo>
                <a:close/>
                <a:moveTo>
                  <a:pt x="142" y="44"/>
                </a:moveTo>
                <a:cubicBezTo>
                  <a:pt x="150" y="44"/>
                  <a:pt x="157" y="37"/>
                  <a:pt x="157" y="29"/>
                </a:cubicBezTo>
                <a:cubicBezTo>
                  <a:pt x="157" y="21"/>
                  <a:pt x="150" y="13"/>
                  <a:pt x="142" y="13"/>
                </a:cubicBezTo>
                <a:cubicBezTo>
                  <a:pt x="134" y="13"/>
                  <a:pt x="126" y="20"/>
                  <a:pt x="126" y="29"/>
                </a:cubicBezTo>
                <a:cubicBezTo>
                  <a:pt x="126" y="31"/>
                  <a:pt x="127" y="33"/>
                  <a:pt x="128" y="35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15" y="33"/>
                  <a:pt x="106" y="28"/>
                  <a:pt x="95" y="25"/>
                </a:cubicBezTo>
                <a:cubicBezTo>
                  <a:pt x="95" y="20"/>
                  <a:pt x="95" y="20"/>
                  <a:pt x="95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5"/>
                  <a:pt x="64" y="25"/>
                  <a:pt x="64" y="25"/>
                </a:cubicBezTo>
                <a:cubicBezTo>
                  <a:pt x="53" y="28"/>
                  <a:pt x="43" y="33"/>
                  <a:pt x="36" y="40"/>
                </a:cubicBezTo>
                <a:cubicBezTo>
                  <a:pt x="31" y="35"/>
                  <a:pt x="31" y="35"/>
                  <a:pt x="31" y="35"/>
                </a:cubicBezTo>
                <a:cubicBezTo>
                  <a:pt x="34" y="29"/>
                  <a:pt x="33" y="22"/>
                  <a:pt x="28" y="17"/>
                </a:cubicBezTo>
                <a:cubicBezTo>
                  <a:pt x="25" y="14"/>
                  <a:pt x="21" y="13"/>
                  <a:pt x="17" y="13"/>
                </a:cubicBezTo>
                <a:cubicBezTo>
                  <a:pt x="13" y="13"/>
                  <a:pt x="9" y="14"/>
                  <a:pt x="6" y="17"/>
                </a:cubicBezTo>
                <a:cubicBezTo>
                  <a:pt x="0" y="23"/>
                  <a:pt x="0" y="33"/>
                  <a:pt x="6" y="40"/>
                </a:cubicBezTo>
                <a:cubicBezTo>
                  <a:pt x="9" y="43"/>
                  <a:pt x="13" y="44"/>
                  <a:pt x="17" y="44"/>
                </a:cubicBezTo>
                <a:cubicBezTo>
                  <a:pt x="19" y="44"/>
                  <a:pt x="21" y="44"/>
                  <a:pt x="24" y="43"/>
                </a:cubicBezTo>
                <a:cubicBezTo>
                  <a:pt x="28" y="47"/>
                  <a:pt x="28" y="47"/>
                  <a:pt x="28" y="47"/>
                </a:cubicBezTo>
                <a:cubicBezTo>
                  <a:pt x="17" y="60"/>
                  <a:pt x="11" y="75"/>
                  <a:pt x="11" y="91"/>
                </a:cubicBezTo>
                <a:cubicBezTo>
                  <a:pt x="11" y="129"/>
                  <a:pt x="42" y="160"/>
                  <a:pt x="79" y="160"/>
                </a:cubicBezTo>
                <a:cubicBezTo>
                  <a:pt x="116" y="160"/>
                  <a:pt x="147" y="129"/>
                  <a:pt x="147" y="91"/>
                </a:cubicBezTo>
                <a:cubicBezTo>
                  <a:pt x="147" y="75"/>
                  <a:pt x="142" y="60"/>
                  <a:pt x="131" y="47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8" y="44"/>
                  <a:pt x="140" y="44"/>
                  <a:pt x="142" y="44"/>
                </a:cubicBezTo>
                <a:close/>
                <a:moveTo>
                  <a:pt x="136" y="92"/>
                </a:moveTo>
                <a:cubicBezTo>
                  <a:pt x="136" y="124"/>
                  <a:pt x="111" y="149"/>
                  <a:pt x="79" y="149"/>
                </a:cubicBezTo>
                <a:cubicBezTo>
                  <a:pt x="47" y="149"/>
                  <a:pt x="21" y="124"/>
                  <a:pt x="21" y="92"/>
                </a:cubicBezTo>
                <a:cubicBezTo>
                  <a:pt x="21" y="57"/>
                  <a:pt x="50" y="34"/>
                  <a:pt x="80" y="34"/>
                </a:cubicBezTo>
                <a:cubicBezTo>
                  <a:pt x="94" y="34"/>
                  <a:pt x="108" y="39"/>
                  <a:pt x="120" y="51"/>
                </a:cubicBezTo>
                <a:cubicBezTo>
                  <a:pt x="130" y="62"/>
                  <a:pt x="136" y="76"/>
                  <a:pt x="136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6" name="Freeform 39">
            <a:extLst>
              <a:ext uri="{FF2B5EF4-FFF2-40B4-BE49-F238E27FC236}">
                <a16:creationId xmlns:a16="http://schemas.microsoft.com/office/drawing/2014/main" id="{BB05F577-3EE1-4386-B180-D8DDAFAF7BB4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4675188"/>
            <a:ext cx="252413" cy="254000"/>
          </a:xfrm>
          <a:custGeom>
            <a:avLst/>
            <a:gdLst>
              <a:gd name="T0" fmla="*/ 80 w 159"/>
              <a:gd name="T1" fmla="*/ 45 h 160"/>
              <a:gd name="T2" fmla="*/ 114 w 159"/>
              <a:gd name="T3" fmla="*/ 80 h 160"/>
              <a:gd name="T4" fmla="*/ 80 w 159"/>
              <a:gd name="T5" fmla="*/ 115 h 160"/>
              <a:gd name="T6" fmla="*/ 46 w 159"/>
              <a:gd name="T7" fmla="*/ 80 h 160"/>
              <a:gd name="T8" fmla="*/ 80 w 159"/>
              <a:gd name="T9" fmla="*/ 45 h 160"/>
              <a:gd name="T10" fmla="*/ 73 w 159"/>
              <a:gd name="T11" fmla="*/ 0 h 160"/>
              <a:gd name="T12" fmla="*/ 62 w 159"/>
              <a:gd name="T13" fmla="*/ 11 h 160"/>
              <a:gd name="T14" fmla="*/ 62 w 159"/>
              <a:gd name="T15" fmla="*/ 20 h 160"/>
              <a:gd name="T16" fmla="*/ 49 w 159"/>
              <a:gd name="T17" fmla="*/ 26 h 160"/>
              <a:gd name="T18" fmla="*/ 43 w 159"/>
              <a:gd name="T19" fmla="*/ 19 h 160"/>
              <a:gd name="T20" fmla="*/ 36 w 159"/>
              <a:gd name="T21" fmla="*/ 16 h 160"/>
              <a:gd name="T22" fmla="*/ 28 w 159"/>
              <a:gd name="T23" fmla="*/ 19 h 160"/>
              <a:gd name="T24" fmla="*/ 18 w 159"/>
              <a:gd name="T25" fmla="*/ 29 h 160"/>
              <a:gd name="T26" fmla="*/ 18 w 159"/>
              <a:gd name="T27" fmla="*/ 44 h 160"/>
              <a:gd name="T28" fmla="*/ 25 w 159"/>
              <a:gd name="T29" fmla="*/ 51 h 160"/>
              <a:gd name="T30" fmla="*/ 20 w 159"/>
              <a:gd name="T31" fmla="*/ 63 h 160"/>
              <a:gd name="T32" fmla="*/ 10 w 159"/>
              <a:gd name="T33" fmla="*/ 63 h 160"/>
              <a:gd name="T34" fmla="*/ 0 w 159"/>
              <a:gd name="T35" fmla="*/ 73 h 160"/>
              <a:gd name="T36" fmla="*/ 0 w 159"/>
              <a:gd name="T37" fmla="*/ 87 h 160"/>
              <a:gd name="T38" fmla="*/ 10 w 159"/>
              <a:gd name="T39" fmla="*/ 98 h 160"/>
              <a:gd name="T40" fmla="*/ 20 w 159"/>
              <a:gd name="T41" fmla="*/ 98 h 160"/>
              <a:gd name="T42" fmla="*/ 25 w 159"/>
              <a:gd name="T43" fmla="*/ 111 h 160"/>
              <a:gd name="T44" fmla="*/ 18 w 159"/>
              <a:gd name="T45" fmla="*/ 117 h 160"/>
              <a:gd name="T46" fmla="*/ 18 w 159"/>
              <a:gd name="T47" fmla="*/ 132 h 160"/>
              <a:gd name="T48" fmla="*/ 28 w 159"/>
              <a:gd name="T49" fmla="*/ 142 h 160"/>
              <a:gd name="T50" fmla="*/ 36 w 159"/>
              <a:gd name="T51" fmla="*/ 145 h 160"/>
              <a:gd name="T52" fmla="*/ 43 w 159"/>
              <a:gd name="T53" fmla="*/ 142 h 160"/>
              <a:gd name="T54" fmla="*/ 49 w 159"/>
              <a:gd name="T55" fmla="*/ 135 h 160"/>
              <a:gd name="T56" fmla="*/ 62 w 159"/>
              <a:gd name="T57" fmla="*/ 141 h 160"/>
              <a:gd name="T58" fmla="*/ 62 w 159"/>
              <a:gd name="T59" fmla="*/ 150 h 160"/>
              <a:gd name="T60" fmla="*/ 73 w 159"/>
              <a:gd name="T61" fmla="*/ 160 h 160"/>
              <a:gd name="T62" fmla="*/ 87 w 159"/>
              <a:gd name="T63" fmla="*/ 160 h 160"/>
              <a:gd name="T64" fmla="*/ 97 w 159"/>
              <a:gd name="T65" fmla="*/ 150 h 160"/>
              <a:gd name="T66" fmla="*/ 97 w 159"/>
              <a:gd name="T67" fmla="*/ 141 h 160"/>
              <a:gd name="T68" fmla="*/ 110 w 159"/>
              <a:gd name="T69" fmla="*/ 135 h 160"/>
              <a:gd name="T70" fmla="*/ 116 w 159"/>
              <a:gd name="T71" fmla="*/ 142 h 160"/>
              <a:gd name="T72" fmla="*/ 123 w 159"/>
              <a:gd name="T73" fmla="*/ 145 h 160"/>
              <a:gd name="T74" fmla="*/ 131 w 159"/>
              <a:gd name="T75" fmla="*/ 142 h 160"/>
              <a:gd name="T76" fmla="*/ 140 w 159"/>
              <a:gd name="T77" fmla="*/ 132 h 160"/>
              <a:gd name="T78" fmla="*/ 140 w 159"/>
              <a:gd name="T79" fmla="*/ 117 h 160"/>
              <a:gd name="T80" fmla="*/ 134 w 159"/>
              <a:gd name="T81" fmla="*/ 111 h 160"/>
              <a:gd name="T82" fmla="*/ 140 w 159"/>
              <a:gd name="T83" fmla="*/ 98 h 160"/>
              <a:gd name="T84" fmla="*/ 149 w 159"/>
              <a:gd name="T85" fmla="*/ 98 h 160"/>
              <a:gd name="T86" fmla="*/ 159 w 159"/>
              <a:gd name="T87" fmla="*/ 87 h 160"/>
              <a:gd name="T88" fmla="*/ 159 w 159"/>
              <a:gd name="T89" fmla="*/ 73 h 160"/>
              <a:gd name="T90" fmla="*/ 149 w 159"/>
              <a:gd name="T91" fmla="*/ 63 h 160"/>
              <a:gd name="T92" fmla="*/ 140 w 159"/>
              <a:gd name="T93" fmla="*/ 63 h 160"/>
              <a:gd name="T94" fmla="*/ 134 w 159"/>
              <a:gd name="T95" fmla="*/ 50 h 160"/>
              <a:gd name="T96" fmla="*/ 140 w 159"/>
              <a:gd name="T97" fmla="*/ 43 h 160"/>
              <a:gd name="T98" fmla="*/ 140 w 159"/>
              <a:gd name="T99" fmla="*/ 28 h 160"/>
              <a:gd name="T100" fmla="*/ 131 w 159"/>
              <a:gd name="T101" fmla="*/ 19 h 160"/>
              <a:gd name="T102" fmla="*/ 123 w 159"/>
              <a:gd name="T103" fmla="*/ 16 h 160"/>
              <a:gd name="T104" fmla="*/ 116 w 159"/>
              <a:gd name="T105" fmla="*/ 19 h 160"/>
              <a:gd name="T106" fmla="*/ 110 w 159"/>
              <a:gd name="T107" fmla="*/ 25 h 160"/>
              <a:gd name="T108" fmla="*/ 97 w 159"/>
              <a:gd name="T109" fmla="*/ 20 h 160"/>
              <a:gd name="T110" fmla="*/ 97 w 159"/>
              <a:gd name="T111" fmla="*/ 11 h 160"/>
              <a:gd name="T112" fmla="*/ 87 w 159"/>
              <a:gd name="T113" fmla="*/ 0 h 160"/>
              <a:gd name="T114" fmla="*/ 73 w 159"/>
              <a:gd name="T11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9" h="160">
                <a:moveTo>
                  <a:pt x="80" y="45"/>
                </a:moveTo>
                <a:cubicBezTo>
                  <a:pt x="99" y="45"/>
                  <a:pt x="114" y="61"/>
                  <a:pt x="114" y="80"/>
                </a:cubicBezTo>
                <a:cubicBezTo>
                  <a:pt x="114" y="99"/>
                  <a:pt x="99" y="115"/>
                  <a:pt x="80" y="115"/>
                </a:cubicBezTo>
                <a:cubicBezTo>
                  <a:pt x="61" y="115"/>
                  <a:pt x="46" y="99"/>
                  <a:pt x="46" y="80"/>
                </a:cubicBezTo>
                <a:cubicBezTo>
                  <a:pt x="46" y="61"/>
                  <a:pt x="61" y="45"/>
                  <a:pt x="80" y="45"/>
                </a:cubicBezTo>
                <a:close/>
                <a:moveTo>
                  <a:pt x="73" y="0"/>
                </a:moveTo>
                <a:cubicBezTo>
                  <a:pt x="67" y="0"/>
                  <a:pt x="62" y="5"/>
                  <a:pt x="62" y="11"/>
                </a:cubicBezTo>
                <a:cubicBezTo>
                  <a:pt x="62" y="20"/>
                  <a:pt x="62" y="20"/>
                  <a:pt x="62" y="20"/>
                </a:cubicBezTo>
                <a:cubicBezTo>
                  <a:pt x="58" y="22"/>
                  <a:pt x="53" y="23"/>
                  <a:pt x="49" y="26"/>
                </a:cubicBezTo>
                <a:cubicBezTo>
                  <a:pt x="43" y="19"/>
                  <a:pt x="43" y="19"/>
                  <a:pt x="43" y="19"/>
                </a:cubicBezTo>
                <a:cubicBezTo>
                  <a:pt x="41" y="17"/>
                  <a:pt x="38" y="16"/>
                  <a:pt x="36" y="16"/>
                </a:cubicBezTo>
                <a:cubicBezTo>
                  <a:pt x="33" y="16"/>
                  <a:pt x="30" y="17"/>
                  <a:pt x="2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4" y="33"/>
                  <a:pt x="14" y="40"/>
                  <a:pt x="18" y="44"/>
                </a:cubicBezTo>
                <a:cubicBezTo>
                  <a:pt x="25" y="51"/>
                  <a:pt x="25" y="51"/>
                  <a:pt x="25" y="51"/>
                </a:cubicBezTo>
                <a:cubicBezTo>
                  <a:pt x="22" y="54"/>
                  <a:pt x="21" y="59"/>
                  <a:pt x="20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4" y="63"/>
                  <a:pt x="0" y="68"/>
                  <a:pt x="0" y="7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3"/>
                  <a:pt x="4" y="98"/>
                  <a:pt x="10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21" y="102"/>
                  <a:pt x="22" y="107"/>
                  <a:pt x="25" y="111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14" y="121"/>
                  <a:pt x="14" y="128"/>
                  <a:pt x="18" y="13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30" y="144"/>
                  <a:pt x="33" y="145"/>
                  <a:pt x="36" y="145"/>
                </a:cubicBezTo>
                <a:cubicBezTo>
                  <a:pt x="38" y="145"/>
                  <a:pt x="41" y="144"/>
                  <a:pt x="43" y="142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53" y="138"/>
                  <a:pt x="58" y="139"/>
                  <a:pt x="62" y="141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2" y="156"/>
                  <a:pt x="67" y="160"/>
                  <a:pt x="73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92" y="160"/>
                  <a:pt x="97" y="156"/>
                  <a:pt x="97" y="150"/>
                </a:cubicBezTo>
                <a:cubicBezTo>
                  <a:pt x="97" y="141"/>
                  <a:pt x="97" y="141"/>
                  <a:pt x="97" y="141"/>
                </a:cubicBezTo>
                <a:cubicBezTo>
                  <a:pt x="101" y="139"/>
                  <a:pt x="106" y="138"/>
                  <a:pt x="110" y="135"/>
                </a:cubicBezTo>
                <a:cubicBezTo>
                  <a:pt x="116" y="142"/>
                  <a:pt x="116" y="142"/>
                  <a:pt x="116" y="142"/>
                </a:cubicBezTo>
                <a:cubicBezTo>
                  <a:pt x="118" y="144"/>
                  <a:pt x="121" y="145"/>
                  <a:pt x="123" y="145"/>
                </a:cubicBezTo>
                <a:cubicBezTo>
                  <a:pt x="126" y="145"/>
                  <a:pt x="129" y="144"/>
                  <a:pt x="131" y="142"/>
                </a:cubicBezTo>
                <a:cubicBezTo>
                  <a:pt x="140" y="132"/>
                  <a:pt x="140" y="132"/>
                  <a:pt x="140" y="132"/>
                </a:cubicBezTo>
                <a:cubicBezTo>
                  <a:pt x="144" y="128"/>
                  <a:pt x="144" y="121"/>
                  <a:pt x="140" y="117"/>
                </a:cubicBezTo>
                <a:cubicBezTo>
                  <a:pt x="134" y="111"/>
                  <a:pt x="134" y="111"/>
                  <a:pt x="134" y="111"/>
                </a:cubicBezTo>
                <a:cubicBezTo>
                  <a:pt x="137" y="107"/>
                  <a:pt x="138" y="102"/>
                  <a:pt x="140" y="98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5" y="98"/>
                  <a:pt x="159" y="93"/>
                  <a:pt x="159" y="87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67"/>
                  <a:pt x="154" y="63"/>
                  <a:pt x="149" y="63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38" y="58"/>
                  <a:pt x="137" y="54"/>
                  <a:pt x="134" y="50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4" y="39"/>
                  <a:pt x="144" y="32"/>
                  <a:pt x="140" y="28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29" y="17"/>
                  <a:pt x="126" y="16"/>
                  <a:pt x="123" y="16"/>
                </a:cubicBezTo>
                <a:cubicBezTo>
                  <a:pt x="121" y="16"/>
                  <a:pt x="118" y="17"/>
                  <a:pt x="116" y="19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06" y="22"/>
                  <a:pt x="101" y="21"/>
                  <a:pt x="97" y="20"/>
                </a:cubicBezTo>
                <a:cubicBezTo>
                  <a:pt x="97" y="11"/>
                  <a:pt x="97" y="11"/>
                  <a:pt x="97" y="11"/>
                </a:cubicBezTo>
                <a:cubicBezTo>
                  <a:pt x="97" y="5"/>
                  <a:pt x="92" y="0"/>
                  <a:pt x="87" y="0"/>
                </a:cubicBezTo>
                <a:lnTo>
                  <a:pt x="7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7" name="Freeform 40">
            <a:extLst>
              <a:ext uri="{FF2B5EF4-FFF2-40B4-BE49-F238E27FC236}">
                <a16:creationId xmlns:a16="http://schemas.microsoft.com/office/drawing/2014/main" id="{F0D987E9-1C25-4773-A135-E181DBF97263}"/>
              </a:ext>
            </a:extLst>
          </p:cNvPr>
          <p:cNvSpPr>
            <a:spLocks noEditPoints="1"/>
          </p:cNvSpPr>
          <p:nvPr/>
        </p:nvSpPr>
        <p:spPr bwMode="auto">
          <a:xfrm>
            <a:off x="10648951" y="4675188"/>
            <a:ext cx="255588" cy="254000"/>
          </a:xfrm>
          <a:custGeom>
            <a:avLst/>
            <a:gdLst>
              <a:gd name="T0" fmla="*/ 154 w 161"/>
              <a:gd name="T1" fmla="*/ 16 h 160"/>
              <a:gd name="T2" fmla="*/ 153 w 161"/>
              <a:gd name="T3" fmla="*/ 16 h 160"/>
              <a:gd name="T4" fmla="*/ 142 w 161"/>
              <a:gd name="T5" fmla="*/ 18 h 160"/>
              <a:gd name="T6" fmla="*/ 143 w 161"/>
              <a:gd name="T7" fmla="*/ 6 h 160"/>
              <a:gd name="T8" fmla="*/ 138 w 161"/>
              <a:gd name="T9" fmla="*/ 0 h 160"/>
              <a:gd name="T10" fmla="*/ 134 w 161"/>
              <a:gd name="T11" fmla="*/ 2 h 160"/>
              <a:gd name="T12" fmla="*/ 114 w 161"/>
              <a:gd name="T13" fmla="*/ 23 h 160"/>
              <a:gd name="T14" fmla="*/ 112 w 161"/>
              <a:gd name="T15" fmla="*/ 26 h 160"/>
              <a:gd name="T16" fmla="*/ 110 w 161"/>
              <a:gd name="T17" fmla="*/ 42 h 160"/>
              <a:gd name="T18" fmla="*/ 84 w 161"/>
              <a:gd name="T19" fmla="*/ 68 h 160"/>
              <a:gd name="T20" fmla="*/ 78 w 161"/>
              <a:gd name="T21" fmla="*/ 66 h 160"/>
              <a:gd name="T22" fmla="*/ 62 w 161"/>
              <a:gd name="T23" fmla="*/ 82 h 160"/>
              <a:gd name="T24" fmla="*/ 78 w 161"/>
              <a:gd name="T25" fmla="*/ 98 h 160"/>
              <a:gd name="T26" fmla="*/ 93 w 161"/>
              <a:gd name="T27" fmla="*/ 82 h 160"/>
              <a:gd name="T28" fmla="*/ 92 w 161"/>
              <a:gd name="T29" fmla="*/ 76 h 160"/>
              <a:gd name="T30" fmla="*/ 117 w 161"/>
              <a:gd name="T31" fmla="*/ 50 h 160"/>
              <a:gd name="T32" fmla="*/ 134 w 161"/>
              <a:gd name="T33" fmla="*/ 48 h 160"/>
              <a:gd name="T34" fmla="*/ 137 w 161"/>
              <a:gd name="T35" fmla="*/ 46 h 160"/>
              <a:gd name="T36" fmla="*/ 157 w 161"/>
              <a:gd name="T37" fmla="*/ 25 h 160"/>
              <a:gd name="T38" fmla="*/ 154 w 161"/>
              <a:gd name="T39" fmla="*/ 16 h 160"/>
              <a:gd name="T40" fmla="*/ 78 w 161"/>
              <a:gd name="T41" fmla="*/ 56 h 160"/>
              <a:gd name="T42" fmla="*/ 81 w 161"/>
              <a:gd name="T43" fmla="*/ 57 h 160"/>
              <a:gd name="T44" fmla="*/ 97 w 161"/>
              <a:gd name="T45" fmla="*/ 40 h 160"/>
              <a:gd name="T46" fmla="*/ 77 w 161"/>
              <a:gd name="T47" fmla="*/ 36 h 160"/>
              <a:gd name="T48" fmla="*/ 30 w 161"/>
              <a:gd name="T49" fmla="*/ 83 h 160"/>
              <a:gd name="T50" fmla="*/ 77 w 161"/>
              <a:gd name="T51" fmla="*/ 129 h 160"/>
              <a:gd name="T52" fmla="*/ 124 w 161"/>
              <a:gd name="T53" fmla="*/ 83 h 160"/>
              <a:gd name="T54" fmla="*/ 120 w 161"/>
              <a:gd name="T55" fmla="*/ 63 h 160"/>
              <a:gd name="T56" fmla="*/ 103 w 161"/>
              <a:gd name="T57" fmla="*/ 79 h 160"/>
              <a:gd name="T58" fmla="*/ 104 w 161"/>
              <a:gd name="T59" fmla="*/ 82 h 160"/>
              <a:gd name="T60" fmla="*/ 78 w 161"/>
              <a:gd name="T61" fmla="*/ 108 h 160"/>
              <a:gd name="T62" fmla="*/ 51 w 161"/>
              <a:gd name="T63" fmla="*/ 82 h 160"/>
              <a:gd name="T64" fmla="*/ 78 w 161"/>
              <a:gd name="T65" fmla="*/ 56 h 160"/>
              <a:gd name="T66" fmla="*/ 145 w 161"/>
              <a:gd name="T67" fmla="*/ 53 h 160"/>
              <a:gd name="T68" fmla="*/ 136 w 161"/>
              <a:gd name="T69" fmla="*/ 57 h 160"/>
              <a:gd name="T70" fmla="*/ 131 w 161"/>
              <a:gd name="T71" fmla="*/ 59 h 160"/>
              <a:gd name="T72" fmla="*/ 136 w 161"/>
              <a:gd name="T73" fmla="*/ 82 h 160"/>
              <a:gd name="T74" fmla="*/ 79 w 161"/>
              <a:gd name="T75" fmla="*/ 139 h 160"/>
              <a:gd name="T76" fmla="*/ 22 w 161"/>
              <a:gd name="T77" fmla="*/ 82 h 160"/>
              <a:gd name="T78" fmla="*/ 79 w 161"/>
              <a:gd name="T79" fmla="*/ 25 h 160"/>
              <a:gd name="T80" fmla="*/ 102 w 161"/>
              <a:gd name="T81" fmla="*/ 30 h 160"/>
              <a:gd name="T82" fmla="*/ 104 w 161"/>
              <a:gd name="T83" fmla="*/ 24 h 160"/>
              <a:gd name="T84" fmla="*/ 108 w 161"/>
              <a:gd name="T85" fmla="*/ 15 h 160"/>
              <a:gd name="T86" fmla="*/ 112 w 161"/>
              <a:gd name="T87" fmla="*/ 11 h 160"/>
              <a:gd name="T88" fmla="*/ 79 w 161"/>
              <a:gd name="T89" fmla="*/ 4 h 160"/>
              <a:gd name="T90" fmla="*/ 0 w 161"/>
              <a:gd name="T91" fmla="*/ 82 h 160"/>
              <a:gd name="T92" fmla="*/ 78 w 161"/>
              <a:gd name="T93" fmla="*/ 160 h 160"/>
              <a:gd name="T94" fmla="*/ 156 w 161"/>
              <a:gd name="T95" fmla="*/ 82 h 160"/>
              <a:gd name="T96" fmla="*/ 149 w 161"/>
              <a:gd name="T97" fmla="*/ 49 h 160"/>
              <a:gd name="T98" fmla="*/ 145 w 161"/>
              <a:gd name="T99" fmla="*/ 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1" h="160">
                <a:moveTo>
                  <a:pt x="154" y="16"/>
                </a:moveTo>
                <a:cubicBezTo>
                  <a:pt x="153" y="16"/>
                  <a:pt x="153" y="16"/>
                  <a:pt x="153" y="16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3" y="6"/>
                  <a:pt x="143" y="6"/>
                  <a:pt x="143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137" y="0"/>
                  <a:pt x="135" y="1"/>
                  <a:pt x="134" y="2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3" y="24"/>
                  <a:pt x="112" y="25"/>
                  <a:pt x="112" y="26"/>
                </a:cubicBezTo>
                <a:cubicBezTo>
                  <a:pt x="110" y="42"/>
                  <a:pt x="110" y="42"/>
                  <a:pt x="110" y="42"/>
                </a:cubicBezTo>
                <a:cubicBezTo>
                  <a:pt x="84" y="68"/>
                  <a:pt x="84" y="68"/>
                  <a:pt x="84" y="68"/>
                </a:cubicBezTo>
                <a:cubicBezTo>
                  <a:pt x="82" y="67"/>
                  <a:pt x="80" y="66"/>
                  <a:pt x="78" y="66"/>
                </a:cubicBezTo>
                <a:cubicBezTo>
                  <a:pt x="69" y="66"/>
                  <a:pt x="62" y="73"/>
                  <a:pt x="62" y="82"/>
                </a:cubicBezTo>
                <a:cubicBezTo>
                  <a:pt x="62" y="91"/>
                  <a:pt x="69" y="98"/>
                  <a:pt x="78" y="98"/>
                </a:cubicBezTo>
                <a:cubicBezTo>
                  <a:pt x="86" y="98"/>
                  <a:pt x="93" y="91"/>
                  <a:pt x="93" y="82"/>
                </a:cubicBezTo>
                <a:cubicBezTo>
                  <a:pt x="93" y="80"/>
                  <a:pt x="92" y="78"/>
                  <a:pt x="92" y="76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4" y="48"/>
                  <a:pt x="136" y="47"/>
                  <a:pt x="137" y="46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61" y="22"/>
                  <a:pt x="158" y="16"/>
                  <a:pt x="154" y="16"/>
                </a:cubicBezTo>
                <a:close/>
                <a:moveTo>
                  <a:pt x="78" y="56"/>
                </a:moveTo>
                <a:cubicBezTo>
                  <a:pt x="79" y="56"/>
                  <a:pt x="80" y="56"/>
                  <a:pt x="81" y="57"/>
                </a:cubicBezTo>
                <a:cubicBezTo>
                  <a:pt x="97" y="40"/>
                  <a:pt x="97" y="40"/>
                  <a:pt x="97" y="40"/>
                </a:cubicBezTo>
                <a:cubicBezTo>
                  <a:pt x="92" y="37"/>
                  <a:pt x="84" y="36"/>
                  <a:pt x="77" y="36"/>
                </a:cubicBezTo>
                <a:cubicBezTo>
                  <a:pt x="51" y="36"/>
                  <a:pt x="30" y="57"/>
                  <a:pt x="30" y="83"/>
                </a:cubicBezTo>
                <a:cubicBezTo>
                  <a:pt x="30" y="108"/>
                  <a:pt x="51" y="129"/>
                  <a:pt x="77" y="129"/>
                </a:cubicBezTo>
                <a:cubicBezTo>
                  <a:pt x="103" y="129"/>
                  <a:pt x="124" y="108"/>
                  <a:pt x="124" y="83"/>
                </a:cubicBezTo>
                <a:cubicBezTo>
                  <a:pt x="124" y="75"/>
                  <a:pt x="122" y="69"/>
                  <a:pt x="120" y="63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103" y="80"/>
                  <a:pt x="104" y="81"/>
                  <a:pt x="104" y="82"/>
                </a:cubicBezTo>
                <a:cubicBezTo>
                  <a:pt x="104" y="97"/>
                  <a:pt x="92" y="108"/>
                  <a:pt x="78" y="108"/>
                </a:cubicBezTo>
                <a:cubicBezTo>
                  <a:pt x="63" y="108"/>
                  <a:pt x="51" y="97"/>
                  <a:pt x="51" y="82"/>
                </a:cubicBezTo>
                <a:cubicBezTo>
                  <a:pt x="52" y="68"/>
                  <a:pt x="63" y="56"/>
                  <a:pt x="78" y="56"/>
                </a:cubicBezTo>
                <a:close/>
                <a:moveTo>
                  <a:pt x="145" y="53"/>
                </a:moveTo>
                <a:cubicBezTo>
                  <a:pt x="142" y="55"/>
                  <a:pt x="140" y="57"/>
                  <a:pt x="136" y="57"/>
                </a:cubicBezTo>
                <a:cubicBezTo>
                  <a:pt x="131" y="59"/>
                  <a:pt x="131" y="59"/>
                  <a:pt x="131" y="59"/>
                </a:cubicBezTo>
                <a:cubicBezTo>
                  <a:pt x="134" y="66"/>
                  <a:pt x="136" y="74"/>
                  <a:pt x="136" y="82"/>
                </a:cubicBezTo>
                <a:cubicBezTo>
                  <a:pt x="136" y="114"/>
                  <a:pt x="110" y="139"/>
                  <a:pt x="79" y="139"/>
                </a:cubicBezTo>
                <a:cubicBezTo>
                  <a:pt x="47" y="139"/>
                  <a:pt x="22" y="113"/>
                  <a:pt x="22" y="82"/>
                </a:cubicBezTo>
                <a:cubicBezTo>
                  <a:pt x="22" y="51"/>
                  <a:pt x="47" y="25"/>
                  <a:pt x="79" y="25"/>
                </a:cubicBezTo>
                <a:cubicBezTo>
                  <a:pt x="87" y="25"/>
                  <a:pt x="95" y="26"/>
                  <a:pt x="102" y="30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21"/>
                  <a:pt x="106" y="18"/>
                  <a:pt x="108" y="15"/>
                </a:cubicBezTo>
                <a:cubicBezTo>
                  <a:pt x="112" y="11"/>
                  <a:pt x="112" y="11"/>
                  <a:pt x="112" y="11"/>
                </a:cubicBezTo>
                <a:cubicBezTo>
                  <a:pt x="102" y="6"/>
                  <a:pt x="91" y="4"/>
                  <a:pt x="79" y="4"/>
                </a:cubicBezTo>
                <a:cubicBezTo>
                  <a:pt x="35" y="4"/>
                  <a:pt x="0" y="39"/>
                  <a:pt x="0" y="82"/>
                </a:cubicBezTo>
                <a:cubicBezTo>
                  <a:pt x="0" y="125"/>
                  <a:pt x="35" y="160"/>
                  <a:pt x="78" y="160"/>
                </a:cubicBezTo>
                <a:cubicBezTo>
                  <a:pt x="121" y="160"/>
                  <a:pt x="156" y="125"/>
                  <a:pt x="156" y="82"/>
                </a:cubicBezTo>
                <a:cubicBezTo>
                  <a:pt x="156" y="71"/>
                  <a:pt x="154" y="59"/>
                  <a:pt x="149" y="49"/>
                </a:cubicBezTo>
                <a:lnTo>
                  <a:pt x="145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8" name="Freeform 41">
            <a:extLst>
              <a:ext uri="{FF2B5EF4-FFF2-40B4-BE49-F238E27FC236}">
                <a16:creationId xmlns:a16="http://schemas.microsoft.com/office/drawing/2014/main" id="{0F0EBF9B-50BB-4BFD-AB5C-F5F17EDE0DC5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5226050"/>
            <a:ext cx="254000" cy="254000"/>
          </a:xfrm>
          <a:custGeom>
            <a:avLst/>
            <a:gdLst>
              <a:gd name="T0" fmla="*/ 136 w 160"/>
              <a:gd name="T1" fmla="*/ 31 h 160"/>
              <a:gd name="T2" fmla="*/ 132 w 160"/>
              <a:gd name="T3" fmla="*/ 22 h 160"/>
              <a:gd name="T4" fmla="*/ 123 w 160"/>
              <a:gd name="T5" fmla="*/ 30 h 160"/>
              <a:gd name="T6" fmla="*/ 80 w 160"/>
              <a:gd name="T7" fmla="*/ 25 h 160"/>
              <a:gd name="T8" fmla="*/ 80 w 160"/>
              <a:gd name="T9" fmla="*/ 137 h 160"/>
              <a:gd name="T10" fmla="*/ 80 w 160"/>
              <a:gd name="T11" fmla="*/ 25 h 160"/>
              <a:gd name="T12" fmla="*/ 64 w 160"/>
              <a:gd name="T13" fmla="*/ 72 h 160"/>
              <a:gd name="T14" fmla="*/ 42 w 160"/>
              <a:gd name="T15" fmla="*/ 75 h 160"/>
              <a:gd name="T16" fmla="*/ 42 w 160"/>
              <a:gd name="T17" fmla="*/ 85 h 160"/>
              <a:gd name="T18" fmla="*/ 64 w 160"/>
              <a:gd name="T19" fmla="*/ 88 h 160"/>
              <a:gd name="T20" fmla="*/ 42 w 160"/>
              <a:gd name="T21" fmla="*/ 85 h 160"/>
              <a:gd name="T22" fmla="*/ 57 w 160"/>
              <a:gd name="T23" fmla="*/ 111 h 160"/>
              <a:gd name="T24" fmla="*/ 75 w 160"/>
              <a:gd name="T25" fmla="*/ 97 h 160"/>
              <a:gd name="T26" fmla="*/ 75 w 160"/>
              <a:gd name="T27" fmla="*/ 64 h 160"/>
              <a:gd name="T28" fmla="*/ 57 w 160"/>
              <a:gd name="T29" fmla="*/ 50 h 160"/>
              <a:gd name="T30" fmla="*/ 75 w 160"/>
              <a:gd name="T31" fmla="*/ 64 h 160"/>
              <a:gd name="T32" fmla="*/ 103 w 160"/>
              <a:gd name="T33" fmla="*/ 50 h 160"/>
              <a:gd name="T34" fmla="*/ 85 w 160"/>
              <a:gd name="T35" fmla="*/ 64 h 160"/>
              <a:gd name="T36" fmla="*/ 85 w 160"/>
              <a:gd name="T37" fmla="*/ 118 h 160"/>
              <a:gd name="T38" fmla="*/ 88 w 160"/>
              <a:gd name="T39" fmla="*/ 95 h 160"/>
              <a:gd name="T40" fmla="*/ 85 w 160"/>
              <a:gd name="T41" fmla="*/ 118 h 160"/>
              <a:gd name="T42" fmla="*/ 96 w 160"/>
              <a:gd name="T43" fmla="*/ 88 h 160"/>
              <a:gd name="T44" fmla="*/ 118 w 160"/>
              <a:gd name="T45" fmla="*/ 85 h 160"/>
              <a:gd name="T46" fmla="*/ 97 w 160"/>
              <a:gd name="T47" fmla="*/ 75 h 160"/>
              <a:gd name="T48" fmla="*/ 111 w 160"/>
              <a:gd name="T49" fmla="*/ 57 h 160"/>
              <a:gd name="T50" fmla="*/ 97 w 160"/>
              <a:gd name="T51" fmla="*/ 75 h 160"/>
              <a:gd name="T52" fmla="*/ 80 w 160"/>
              <a:gd name="T53" fmla="*/ 160 h 160"/>
              <a:gd name="T54" fmla="*/ 85 w 160"/>
              <a:gd name="T55" fmla="*/ 147 h 160"/>
              <a:gd name="T56" fmla="*/ 75 w 160"/>
              <a:gd name="T57" fmla="*/ 155 h 160"/>
              <a:gd name="T58" fmla="*/ 123 w 160"/>
              <a:gd name="T59" fmla="*/ 131 h 160"/>
              <a:gd name="T60" fmla="*/ 133 w 160"/>
              <a:gd name="T61" fmla="*/ 138 h 160"/>
              <a:gd name="T62" fmla="*/ 136 w 160"/>
              <a:gd name="T63" fmla="*/ 129 h 160"/>
              <a:gd name="T64" fmla="*/ 154 w 160"/>
              <a:gd name="T65" fmla="*/ 75 h 160"/>
              <a:gd name="T66" fmla="*/ 146 w 160"/>
              <a:gd name="T67" fmla="*/ 80 h 160"/>
              <a:gd name="T68" fmla="*/ 154 w 160"/>
              <a:gd name="T69" fmla="*/ 85 h 160"/>
              <a:gd name="T70" fmla="*/ 154 w 160"/>
              <a:gd name="T71" fmla="*/ 75 h 160"/>
              <a:gd name="T72" fmla="*/ 5 w 160"/>
              <a:gd name="T73" fmla="*/ 86 h 160"/>
              <a:gd name="T74" fmla="*/ 14 w 160"/>
              <a:gd name="T75" fmla="*/ 81 h 160"/>
              <a:gd name="T76" fmla="*/ 5 w 160"/>
              <a:gd name="T77" fmla="*/ 75 h 160"/>
              <a:gd name="T78" fmla="*/ 23 w 160"/>
              <a:gd name="T79" fmla="*/ 129 h 160"/>
              <a:gd name="T80" fmla="*/ 27 w 160"/>
              <a:gd name="T81" fmla="*/ 138 h 160"/>
              <a:gd name="T82" fmla="*/ 36 w 160"/>
              <a:gd name="T83" fmla="*/ 131 h 160"/>
              <a:gd name="T84" fmla="*/ 23 w 160"/>
              <a:gd name="T85" fmla="*/ 129 h 160"/>
              <a:gd name="T86" fmla="*/ 37 w 160"/>
              <a:gd name="T87" fmla="*/ 30 h 160"/>
              <a:gd name="T88" fmla="*/ 27 w 160"/>
              <a:gd name="T89" fmla="*/ 22 h 160"/>
              <a:gd name="T90" fmla="*/ 24 w 160"/>
              <a:gd name="T91" fmla="*/ 31 h 160"/>
              <a:gd name="T92" fmla="*/ 85 w 160"/>
              <a:gd name="T93" fmla="*/ 5 h 160"/>
              <a:gd name="T94" fmla="*/ 75 w 160"/>
              <a:gd name="T95" fmla="*/ 5 h 160"/>
              <a:gd name="T96" fmla="*/ 85 w 160"/>
              <a:gd name="T97" fmla="*/ 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30" y="37"/>
                </a:moveTo>
                <a:cubicBezTo>
                  <a:pt x="136" y="31"/>
                  <a:pt x="136" y="31"/>
                  <a:pt x="136" y="31"/>
                </a:cubicBezTo>
                <a:cubicBezTo>
                  <a:pt x="138" y="29"/>
                  <a:pt x="138" y="26"/>
                  <a:pt x="136" y="24"/>
                </a:cubicBezTo>
                <a:cubicBezTo>
                  <a:pt x="135" y="23"/>
                  <a:pt x="134" y="22"/>
                  <a:pt x="132" y="22"/>
                </a:cubicBezTo>
                <a:cubicBezTo>
                  <a:pt x="131" y="22"/>
                  <a:pt x="130" y="23"/>
                  <a:pt x="129" y="24"/>
                </a:cubicBezTo>
                <a:cubicBezTo>
                  <a:pt x="123" y="30"/>
                  <a:pt x="123" y="30"/>
                  <a:pt x="123" y="30"/>
                </a:cubicBezTo>
                <a:cubicBezTo>
                  <a:pt x="126" y="32"/>
                  <a:pt x="128" y="35"/>
                  <a:pt x="130" y="37"/>
                </a:cubicBezTo>
                <a:close/>
                <a:moveTo>
                  <a:pt x="80" y="25"/>
                </a:moveTo>
                <a:cubicBezTo>
                  <a:pt x="49" y="25"/>
                  <a:pt x="24" y="50"/>
                  <a:pt x="24" y="81"/>
                </a:cubicBezTo>
                <a:cubicBezTo>
                  <a:pt x="24" y="111"/>
                  <a:pt x="49" y="137"/>
                  <a:pt x="80" y="137"/>
                </a:cubicBezTo>
                <a:cubicBezTo>
                  <a:pt x="111" y="137"/>
                  <a:pt x="137" y="111"/>
                  <a:pt x="137" y="81"/>
                </a:cubicBezTo>
                <a:cubicBezTo>
                  <a:pt x="137" y="49"/>
                  <a:pt x="111" y="25"/>
                  <a:pt x="80" y="25"/>
                </a:cubicBezTo>
                <a:close/>
                <a:moveTo>
                  <a:pt x="49" y="57"/>
                </a:moveTo>
                <a:cubicBezTo>
                  <a:pt x="64" y="72"/>
                  <a:pt x="64" y="72"/>
                  <a:pt x="64" y="72"/>
                </a:cubicBezTo>
                <a:cubicBezTo>
                  <a:pt x="64" y="73"/>
                  <a:pt x="63" y="74"/>
                  <a:pt x="63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3" y="68"/>
                  <a:pt x="46" y="62"/>
                  <a:pt x="49" y="57"/>
                </a:cubicBezTo>
                <a:close/>
                <a:moveTo>
                  <a:pt x="42" y="85"/>
                </a:moveTo>
                <a:cubicBezTo>
                  <a:pt x="63" y="85"/>
                  <a:pt x="63" y="85"/>
                  <a:pt x="63" y="85"/>
                </a:cubicBezTo>
                <a:cubicBezTo>
                  <a:pt x="64" y="86"/>
                  <a:pt x="64" y="87"/>
                  <a:pt x="64" y="88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6" y="98"/>
                  <a:pt x="43" y="92"/>
                  <a:pt x="42" y="85"/>
                </a:cubicBezTo>
                <a:close/>
                <a:moveTo>
                  <a:pt x="75" y="118"/>
                </a:moveTo>
                <a:cubicBezTo>
                  <a:pt x="68" y="117"/>
                  <a:pt x="62" y="115"/>
                  <a:pt x="57" y="111"/>
                </a:cubicBezTo>
                <a:cubicBezTo>
                  <a:pt x="72" y="95"/>
                  <a:pt x="72" y="95"/>
                  <a:pt x="72" y="95"/>
                </a:cubicBezTo>
                <a:cubicBezTo>
                  <a:pt x="73" y="96"/>
                  <a:pt x="74" y="97"/>
                  <a:pt x="75" y="97"/>
                </a:cubicBezTo>
                <a:lnTo>
                  <a:pt x="75" y="118"/>
                </a:lnTo>
                <a:close/>
                <a:moveTo>
                  <a:pt x="75" y="64"/>
                </a:moveTo>
                <a:cubicBezTo>
                  <a:pt x="74" y="64"/>
                  <a:pt x="73" y="64"/>
                  <a:pt x="72" y="65"/>
                </a:cubicBezTo>
                <a:cubicBezTo>
                  <a:pt x="57" y="50"/>
                  <a:pt x="57" y="50"/>
                  <a:pt x="57" y="50"/>
                </a:cubicBezTo>
                <a:cubicBezTo>
                  <a:pt x="62" y="46"/>
                  <a:pt x="68" y="43"/>
                  <a:pt x="75" y="43"/>
                </a:cubicBezTo>
                <a:lnTo>
                  <a:pt x="75" y="64"/>
                </a:lnTo>
                <a:close/>
                <a:moveTo>
                  <a:pt x="85" y="43"/>
                </a:moveTo>
                <a:cubicBezTo>
                  <a:pt x="92" y="43"/>
                  <a:pt x="98" y="46"/>
                  <a:pt x="103" y="50"/>
                </a:cubicBezTo>
                <a:cubicBezTo>
                  <a:pt x="88" y="65"/>
                  <a:pt x="88" y="65"/>
                  <a:pt x="88" y="65"/>
                </a:cubicBezTo>
                <a:cubicBezTo>
                  <a:pt x="87" y="64"/>
                  <a:pt x="86" y="64"/>
                  <a:pt x="85" y="64"/>
                </a:cubicBezTo>
                <a:lnTo>
                  <a:pt x="85" y="43"/>
                </a:lnTo>
                <a:close/>
                <a:moveTo>
                  <a:pt x="85" y="118"/>
                </a:moveTo>
                <a:cubicBezTo>
                  <a:pt x="85" y="97"/>
                  <a:pt x="85" y="97"/>
                  <a:pt x="85" y="97"/>
                </a:cubicBezTo>
                <a:cubicBezTo>
                  <a:pt x="86" y="96"/>
                  <a:pt x="87" y="96"/>
                  <a:pt x="88" y="95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98" y="115"/>
                  <a:pt x="92" y="117"/>
                  <a:pt x="85" y="118"/>
                </a:cubicBezTo>
                <a:close/>
                <a:moveTo>
                  <a:pt x="111" y="103"/>
                </a:moveTo>
                <a:cubicBezTo>
                  <a:pt x="96" y="88"/>
                  <a:pt x="96" y="88"/>
                  <a:pt x="96" y="88"/>
                </a:cubicBezTo>
                <a:cubicBezTo>
                  <a:pt x="96" y="87"/>
                  <a:pt x="97" y="86"/>
                  <a:pt x="97" y="85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17" y="92"/>
                  <a:pt x="115" y="98"/>
                  <a:pt x="111" y="103"/>
                </a:cubicBezTo>
                <a:close/>
                <a:moveTo>
                  <a:pt x="97" y="75"/>
                </a:moveTo>
                <a:cubicBezTo>
                  <a:pt x="96" y="74"/>
                  <a:pt x="96" y="73"/>
                  <a:pt x="96" y="72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5" y="62"/>
                  <a:pt x="117" y="68"/>
                  <a:pt x="118" y="75"/>
                </a:cubicBezTo>
                <a:lnTo>
                  <a:pt x="97" y="75"/>
                </a:lnTo>
                <a:close/>
                <a:moveTo>
                  <a:pt x="75" y="155"/>
                </a:moveTo>
                <a:cubicBezTo>
                  <a:pt x="75" y="158"/>
                  <a:pt x="77" y="160"/>
                  <a:pt x="80" y="160"/>
                </a:cubicBezTo>
                <a:cubicBezTo>
                  <a:pt x="83" y="160"/>
                  <a:pt x="85" y="158"/>
                  <a:pt x="85" y="155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75" y="147"/>
                  <a:pt x="75" y="147"/>
                  <a:pt x="75" y="147"/>
                </a:cubicBezTo>
                <a:lnTo>
                  <a:pt x="75" y="155"/>
                </a:lnTo>
                <a:close/>
                <a:moveTo>
                  <a:pt x="131" y="123"/>
                </a:moveTo>
                <a:cubicBezTo>
                  <a:pt x="128" y="126"/>
                  <a:pt x="127" y="128"/>
                  <a:pt x="123" y="131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30" y="138"/>
                  <a:pt x="132" y="138"/>
                  <a:pt x="133" y="138"/>
                </a:cubicBezTo>
                <a:cubicBezTo>
                  <a:pt x="134" y="138"/>
                  <a:pt x="135" y="138"/>
                  <a:pt x="136" y="137"/>
                </a:cubicBezTo>
                <a:cubicBezTo>
                  <a:pt x="138" y="135"/>
                  <a:pt x="138" y="131"/>
                  <a:pt x="136" y="129"/>
                </a:cubicBezTo>
                <a:lnTo>
                  <a:pt x="131" y="123"/>
                </a:lnTo>
                <a:close/>
                <a:moveTo>
                  <a:pt x="154" y="75"/>
                </a:moveTo>
                <a:cubicBezTo>
                  <a:pt x="146" y="75"/>
                  <a:pt x="146" y="75"/>
                  <a:pt x="146" y="75"/>
                </a:cubicBezTo>
                <a:cubicBezTo>
                  <a:pt x="146" y="80"/>
                  <a:pt x="146" y="80"/>
                  <a:pt x="146" y="80"/>
                </a:cubicBezTo>
                <a:cubicBezTo>
                  <a:pt x="146" y="85"/>
                  <a:pt x="146" y="85"/>
                  <a:pt x="146" y="85"/>
                </a:cubicBezTo>
                <a:cubicBezTo>
                  <a:pt x="154" y="85"/>
                  <a:pt x="154" y="85"/>
                  <a:pt x="154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77"/>
                  <a:pt x="158" y="75"/>
                  <a:pt x="154" y="75"/>
                </a:cubicBezTo>
                <a:close/>
                <a:moveTo>
                  <a:pt x="0" y="80"/>
                </a:moveTo>
                <a:cubicBezTo>
                  <a:pt x="0" y="83"/>
                  <a:pt x="3" y="86"/>
                  <a:pt x="5" y="86"/>
                </a:cubicBezTo>
                <a:cubicBezTo>
                  <a:pt x="14" y="86"/>
                  <a:pt x="14" y="86"/>
                  <a:pt x="14" y="86"/>
                </a:cubicBezTo>
                <a:cubicBezTo>
                  <a:pt x="14" y="81"/>
                  <a:pt x="14" y="81"/>
                  <a:pt x="14" y="81"/>
                </a:cubicBezTo>
                <a:cubicBezTo>
                  <a:pt x="14" y="75"/>
                  <a:pt x="14" y="75"/>
                  <a:pt x="14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2" y="75"/>
                  <a:pt x="0" y="78"/>
                  <a:pt x="0" y="80"/>
                </a:cubicBezTo>
                <a:close/>
                <a:moveTo>
                  <a:pt x="23" y="129"/>
                </a:moveTo>
                <a:cubicBezTo>
                  <a:pt x="21" y="131"/>
                  <a:pt x="21" y="135"/>
                  <a:pt x="23" y="137"/>
                </a:cubicBezTo>
                <a:cubicBezTo>
                  <a:pt x="24" y="138"/>
                  <a:pt x="26" y="138"/>
                  <a:pt x="27" y="138"/>
                </a:cubicBezTo>
                <a:cubicBezTo>
                  <a:pt x="28" y="138"/>
                  <a:pt x="29" y="138"/>
                  <a:pt x="30" y="137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4" y="129"/>
                  <a:pt x="32" y="126"/>
                  <a:pt x="29" y="123"/>
                </a:cubicBezTo>
                <a:lnTo>
                  <a:pt x="23" y="129"/>
                </a:lnTo>
                <a:close/>
                <a:moveTo>
                  <a:pt x="30" y="37"/>
                </a:moveTo>
                <a:cubicBezTo>
                  <a:pt x="37" y="30"/>
                  <a:pt x="37" y="30"/>
                  <a:pt x="37" y="30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3"/>
                  <a:pt x="29" y="22"/>
                  <a:pt x="27" y="22"/>
                </a:cubicBezTo>
                <a:cubicBezTo>
                  <a:pt x="26" y="22"/>
                  <a:pt x="25" y="23"/>
                  <a:pt x="24" y="24"/>
                </a:cubicBezTo>
                <a:cubicBezTo>
                  <a:pt x="22" y="26"/>
                  <a:pt x="22" y="29"/>
                  <a:pt x="24" y="31"/>
                </a:cubicBezTo>
                <a:lnTo>
                  <a:pt x="30" y="37"/>
                </a:lnTo>
                <a:close/>
                <a:moveTo>
                  <a:pt x="85" y="5"/>
                </a:moveTo>
                <a:cubicBezTo>
                  <a:pt x="85" y="2"/>
                  <a:pt x="83" y="0"/>
                  <a:pt x="80" y="0"/>
                </a:cubicBezTo>
                <a:cubicBezTo>
                  <a:pt x="78" y="0"/>
                  <a:pt x="75" y="3"/>
                  <a:pt x="75" y="5"/>
                </a:cubicBezTo>
                <a:cubicBezTo>
                  <a:pt x="75" y="14"/>
                  <a:pt x="75" y="14"/>
                  <a:pt x="75" y="14"/>
                </a:cubicBezTo>
                <a:cubicBezTo>
                  <a:pt x="85" y="14"/>
                  <a:pt x="85" y="14"/>
                  <a:pt x="85" y="14"/>
                </a:cubicBezTo>
                <a:lnTo>
                  <a:pt x="85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9" name="Freeform 42">
            <a:extLst>
              <a:ext uri="{FF2B5EF4-FFF2-40B4-BE49-F238E27FC236}">
                <a16:creationId xmlns:a16="http://schemas.microsoft.com/office/drawing/2014/main" id="{96C32485-89CF-4980-B877-D330FFE9B816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4675188"/>
            <a:ext cx="254000" cy="254000"/>
          </a:xfrm>
          <a:custGeom>
            <a:avLst/>
            <a:gdLst>
              <a:gd name="T0" fmla="*/ 101 w 160"/>
              <a:gd name="T1" fmla="*/ 96 h 160"/>
              <a:gd name="T2" fmla="*/ 96 w 160"/>
              <a:gd name="T3" fmla="*/ 102 h 160"/>
              <a:gd name="T4" fmla="*/ 101 w 160"/>
              <a:gd name="T5" fmla="*/ 107 h 160"/>
              <a:gd name="T6" fmla="*/ 106 w 160"/>
              <a:gd name="T7" fmla="*/ 102 h 160"/>
              <a:gd name="T8" fmla="*/ 101 w 160"/>
              <a:gd name="T9" fmla="*/ 96 h 160"/>
              <a:gd name="T10" fmla="*/ 63 w 160"/>
              <a:gd name="T11" fmla="*/ 59 h 160"/>
              <a:gd name="T12" fmla="*/ 58 w 160"/>
              <a:gd name="T13" fmla="*/ 54 h 160"/>
              <a:gd name="T14" fmla="*/ 53 w 160"/>
              <a:gd name="T15" fmla="*/ 59 h 160"/>
              <a:gd name="T16" fmla="*/ 58 w 160"/>
              <a:gd name="T17" fmla="*/ 64 h 160"/>
              <a:gd name="T18" fmla="*/ 63 w 160"/>
              <a:gd name="T19" fmla="*/ 59 h 160"/>
              <a:gd name="T20" fmla="*/ 159 w 160"/>
              <a:gd name="T21" fmla="*/ 77 h 160"/>
              <a:gd name="T22" fmla="*/ 138 w 160"/>
              <a:gd name="T23" fmla="*/ 57 h 160"/>
              <a:gd name="T24" fmla="*/ 138 w 160"/>
              <a:gd name="T25" fmla="*/ 27 h 160"/>
              <a:gd name="T26" fmla="*/ 133 w 160"/>
              <a:gd name="T27" fmla="*/ 22 h 160"/>
              <a:gd name="T28" fmla="*/ 104 w 160"/>
              <a:gd name="T29" fmla="*/ 22 h 160"/>
              <a:gd name="T30" fmla="*/ 84 w 160"/>
              <a:gd name="T31" fmla="*/ 2 h 160"/>
              <a:gd name="T32" fmla="*/ 80 w 160"/>
              <a:gd name="T33" fmla="*/ 0 h 160"/>
              <a:gd name="T34" fmla="*/ 76 w 160"/>
              <a:gd name="T35" fmla="*/ 2 h 160"/>
              <a:gd name="T36" fmla="*/ 56 w 160"/>
              <a:gd name="T37" fmla="*/ 22 h 160"/>
              <a:gd name="T38" fmla="*/ 27 w 160"/>
              <a:gd name="T39" fmla="*/ 22 h 160"/>
              <a:gd name="T40" fmla="*/ 22 w 160"/>
              <a:gd name="T41" fmla="*/ 27 h 160"/>
              <a:gd name="T42" fmla="*/ 22 w 160"/>
              <a:gd name="T43" fmla="*/ 56 h 160"/>
              <a:gd name="T44" fmla="*/ 1 w 160"/>
              <a:gd name="T45" fmla="*/ 76 h 160"/>
              <a:gd name="T46" fmla="*/ 1 w 160"/>
              <a:gd name="T47" fmla="*/ 84 h 160"/>
              <a:gd name="T48" fmla="*/ 22 w 160"/>
              <a:gd name="T49" fmla="*/ 104 h 160"/>
              <a:gd name="T50" fmla="*/ 22 w 160"/>
              <a:gd name="T51" fmla="*/ 133 h 160"/>
              <a:gd name="T52" fmla="*/ 27 w 160"/>
              <a:gd name="T53" fmla="*/ 138 h 160"/>
              <a:gd name="T54" fmla="*/ 56 w 160"/>
              <a:gd name="T55" fmla="*/ 138 h 160"/>
              <a:gd name="T56" fmla="*/ 76 w 160"/>
              <a:gd name="T57" fmla="*/ 159 h 160"/>
              <a:gd name="T58" fmla="*/ 80 w 160"/>
              <a:gd name="T59" fmla="*/ 160 h 160"/>
              <a:gd name="T60" fmla="*/ 83 w 160"/>
              <a:gd name="T61" fmla="*/ 159 h 160"/>
              <a:gd name="T62" fmla="*/ 104 w 160"/>
              <a:gd name="T63" fmla="*/ 138 h 160"/>
              <a:gd name="T64" fmla="*/ 133 w 160"/>
              <a:gd name="T65" fmla="*/ 138 h 160"/>
              <a:gd name="T66" fmla="*/ 138 w 160"/>
              <a:gd name="T67" fmla="*/ 133 h 160"/>
              <a:gd name="T68" fmla="*/ 138 w 160"/>
              <a:gd name="T69" fmla="*/ 104 h 160"/>
              <a:gd name="T70" fmla="*/ 159 w 160"/>
              <a:gd name="T71" fmla="*/ 84 h 160"/>
              <a:gd name="T72" fmla="*/ 160 w 160"/>
              <a:gd name="T73" fmla="*/ 80 h 160"/>
              <a:gd name="T74" fmla="*/ 159 w 160"/>
              <a:gd name="T75" fmla="*/ 77 h 160"/>
              <a:gd name="T76" fmla="*/ 42 w 160"/>
              <a:gd name="T77" fmla="*/ 59 h 160"/>
              <a:gd name="T78" fmla="*/ 58 w 160"/>
              <a:gd name="T79" fmla="*/ 43 h 160"/>
              <a:gd name="T80" fmla="*/ 74 w 160"/>
              <a:gd name="T81" fmla="*/ 59 h 160"/>
              <a:gd name="T82" fmla="*/ 58 w 160"/>
              <a:gd name="T83" fmla="*/ 75 h 160"/>
              <a:gd name="T84" fmla="*/ 42 w 160"/>
              <a:gd name="T85" fmla="*/ 59 h 160"/>
              <a:gd name="T86" fmla="*/ 62 w 160"/>
              <a:gd name="T87" fmla="*/ 106 h 160"/>
              <a:gd name="T88" fmla="*/ 58 w 160"/>
              <a:gd name="T89" fmla="*/ 107 h 160"/>
              <a:gd name="T90" fmla="*/ 54 w 160"/>
              <a:gd name="T91" fmla="*/ 106 h 160"/>
              <a:gd name="T92" fmla="*/ 54 w 160"/>
              <a:gd name="T93" fmla="*/ 98 h 160"/>
              <a:gd name="T94" fmla="*/ 97 w 160"/>
              <a:gd name="T95" fmla="*/ 56 h 160"/>
              <a:gd name="T96" fmla="*/ 101 w 160"/>
              <a:gd name="T97" fmla="*/ 54 h 160"/>
              <a:gd name="T98" fmla="*/ 105 w 160"/>
              <a:gd name="T99" fmla="*/ 56 h 160"/>
              <a:gd name="T100" fmla="*/ 105 w 160"/>
              <a:gd name="T101" fmla="*/ 63 h 160"/>
              <a:gd name="T102" fmla="*/ 62 w 160"/>
              <a:gd name="T103" fmla="*/ 106 h 160"/>
              <a:gd name="T104" fmla="*/ 101 w 160"/>
              <a:gd name="T105" fmla="*/ 118 h 160"/>
              <a:gd name="T106" fmla="*/ 85 w 160"/>
              <a:gd name="T107" fmla="*/ 102 h 160"/>
              <a:gd name="T108" fmla="*/ 101 w 160"/>
              <a:gd name="T109" fmla="*/ 86 h 160"/>
              <a:gd name="T110" fmla="*/ 117 w 160"/>
              <a:gd name="T111" fmla="*/ 102 h 160"/>
              <a:gd name="T112" fmla="*/ 101 w 160"/>
              <a:gd name="T113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01" y="96"/>
                </a:moveTo>
                <a:cubicBezTo>
                  <a:pt x="98" y="96"/>
                  <a:pt x="96" y="99"/>
                  <a:pt x="96" y="102"/>
                </a:cubicBezTo>
                <a:cubicBezTo>
                  <a:pt x="96" y="105"/>
                  <a:pt x="98" y="107"/>
                  <a:pt x="101" y="107"/>
                </a:cubicBezTo>
                <a:cubicBezTo>
                  <a:pt x="103" y="107"/>
                  <a:pt x="106" y="105"/>
                  <a:pt x="106" y="102"/>
                </a:cubicBezTo>
                <a:cubicBezTo>
                  <a:pt x="106" y="99"/>
                  <a:pt x="103" y="96"/>
                  <a:pt x="101" y="96"/>
                </a:cubicBezTo>
                <a:close/>
                <a:moveTo>
                  <a:pt x="63" y="59"/>
                </a:moveTo>
                <a:cubicBezTo>
                  <a:pt x="63" y="56"/>
                  <a:pt x="61" y="54"/>
                  <a:pt x="58" y="54"/>
                </a:cubicBezTo>
                <a:cubicBezTo>
                  <a:pt x="56" y="54"/>
                  <a:pt x="53" y="56"/>
                  <a:pt x="53" y="59"/>
                </a:cubicBezTo>
                <a:cubicBezTo>
                  <a:pt x="53" y="62"/>
                  <a:pt x="56" y="64"/>
                  <a:pt x="58" y="64"/>
                </a:cubicBezTo>
                <a:cubicBezTo>
                  <a:pt x="61" y="64"/>
                  <a:pt x="63" y="62"/>
                  <a:pt x="63" y="59"/>
                </a:cubicBezTo>
                <a:close/>
                <a:moveTo>
                  <a:pt x="159" y="77"/>
                </a:moveTo>
                <a:cubicBezTo>
                  <a:pt x="138" y="57"/>
                  <a:pt x="138" y="57"/>
                  <a:pt x="138" y="5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8" y="24"/>
                  <a:pt x="135" y="22"/>
                  <a:pt x="133" y="22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84" y="2"/>
                  <a:pt x="84" y="2"/>
                  <a:pt x="84" y="2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6" y="2"/>
                </a:cubicBezTo>
                <a:cubicBezTo>
                  <a:pt x="56" y="22"/>
                  <a:pt x="56" y="22"/>
                  <a:pt x="56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4" y="22"/>
                  <a:pt x="22" y="25"/>
                  <a:pt x="22" y="27"/>
                </a:cubicBezTo>
                <a:cubicBezTo>
                  <a:pt x="22" y="56"/>
                  <a:pt x="22" y="56"/>
                  <a:pt x="22" y="56"/>
                </a:cubicBezTo>
                <a:cubicBezTo>
                  <a:pt x="1" y="76"/>
                  <a:pt x="1" y="76"/>
                  <a:pt x="1" y="76"/>
                </a:cubicBezTo>
                <a:cubicBezTo>
                  <a:pt x="0" y="78"/>
                  <a:pt x="0" y="82"/>
                  <a:pt x="1" y="8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6"/>
                  <a:pt x="25" y="138"/>
                  <a:pt x="27" y="138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76" y="159"/>
                  <a:pt x="76" y="159"/>
                  <a:pt x="76" y="159"/>
                </a:cubicBezTo>
                <a:cubicBezTo>
                  <a:pt x="77" y="160"/>
                  <a:pt x="79" y="160"/>
                  <a:pt x="80" y="160"/>
                </a:cubicBezTo>
                <a:cubicBezTo>
                  <a:pt x="81" y="160"/>
                  <a:pt x="82" y="160"/>
                  <a:pt x="83" y="159"/>
                </a:cubicBezTo>
                <a:cubicBezTo>
                  <a:pt x="104" y="138"/>
                  <a:pt x="104" y="138"/>
                  <a:pt x="104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5" y="138"/>
                  <a:pt x="138" y="136"/>
                  <a:pt x="138" y="133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59" y="83"/>
                  <a:pt x="160" y="82"/>
                  <a:pt x="160" y="80"/>
                </a:cubicBezTo>
                <a:cubicBezTo>
                  <a:pt x="160" y="79"/>
                  <a:pt x="159" y="78"/>
                  <a:pt x="159" y="77"/>
                </a:cubicBezTo>
                <a:close/>
                <a:moveTo>
                  <a:pt x="42" y="59"/>
                </a:moveTo>
                <a:cubicBezTo>
                  <a:pt x="42" y="51"/>
                  <a:pt x="49" y="43"/>
                  <a:pt x="58" y="43"/>
                </a:cubicBezTo>
                <a:cubicBezTo>
                  <a:pt x="66" y="43"/>
                  <a:pt x="74" y="50"/>
                  <a:pt x="74" y="59"/>
                </a:cubicBezTo>
                <a:cubicBezTo>
                  <a:pt x="74" y="68"/>
                  <a:pt x="67" y="75"/>
                  <a:pt x="58" y="75"/>
                </a:cubicBezTo>
                <a:cubicBezTo>
                  <a:pt x="49" y="75"/>
                  <a:pt x="42" y="68"/>
                  <a:pt x="42" y="59"/>
                </a:cubicBezTo>
                <a:close/>
                <a:moveTo>
                  <a:pt x="62" y="106"/>
                </a:moveTo>
                <a:cubicBezTo>
                  <a:pt x="61" y="107"/>
                  <a:pt x="59" y="107"/>
                  <a:pt x="58" y="107"/>
                </a:cubicBezTo>
                <a:cubicBezTo>
                  <a:pt x="57" y="107"/>
                  <a:pt x="55" y="107"/>
                  <a:pt x="54" y="106"/>
                </a:cubicBezTo>
                <a:cubicBezTo>
                  <a:pt x="52" y="104"/>
                  <a:pt x="52" y="100"/>
                  <a:pt x="54" y="98"/>
                </a:cubicBezTo>
                <a:cubicBezTo>
                  <a:pt x="97" y="56"/>
                  <a:pt x="97" y="56"/>
                  <a:pt x="97" y="56"/>
                </a:cubicBezTo>
                <a:cubicBezTo>
                  <a:pt x="98" y="55"/>
                  <a:pt x="99" y="54"/>
                  <a:pt x="101" y="54"/>
                </a:cubicBezTo>
                <a:cubicBezTo>
                  <a:pt x="102" y="54"/>
                  <a:pt x="103" y="55"/>
                  <a:pt x="105" y="56"/>
                </a:cubicBezTo>
                <a:cubicBezTo>
                  <a:pt x="107" y="58"/>
                  <a:pt x="107" y="61"/>
                  <a:pt x="105" y="63"/>
                </a:cubicBezTo>
                <a:lnTo>
                  <a:pt x="62" y="106"/>
                </a:lnTo>
                <a:close/>
                <a:moveTo>
                  <a:pt x="101" y="118"/>
                </a:moveTo>
                <a:cubicBezTo>
                  <a:pt x="92" y="118"/>
                  <a:pt x="85" y="111"/>
                  <a:pt x="85" y="102"/>
                </a:cubicBezTo>
                <a:cubicBezTo>
                  <a:pt x="85" y="94"/>
                  <a:pt x="92" y="86"/>
                  <a:pt x="101" y="86"/>
                </a:cubicBezTo>
                <a:cubicBezTo>
                  <a:pt x="110" y="86"/>
                  <a:pt x="117" y="93"/>
                  <a:pt x="117" y="102"/>
                </a:cubicBezTo>
                <a:cubicBezTo>
                  <a:pt x="117" y="111"/>
                  <a:pt x="110" y="118"/>
                  <a:pt x="101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0" name="Freeform 43">
            <a:extLst>
              <a:ext uri="{FF2B5EF4-FFF2-40B4-BE49-F238E27FC236}">
                <a16:creationId xmlns:a16="http://schemas.microsoft.com/office/drawing/2014/main" id="{E3440299-B75E-4C1A-997A-E06F48254231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5238750"/>
            <a:ext cx="254000" cy="230188"/>
          </a:xfrm>
          <a:custGeom>
            <a:avLst/>
            <a:gdLst>
              <a:gd name="T0" fmla="*/ 99 w 160"/>
              <a:gd name="T1" fmla="*/ 73 h 145"/>
              <a:gd name="T2" fmla="*/ 79 w 160"/>
              <a:gd name="T3" fmla="*/ 73 h 145"/>
              <a:gd name="T4" fmla="*/ 31 w 160"/>
              <a:gd name="T5" fmla="*/ 47 h 145"/>
              <a:gd name="T6" fmla="*/ 47 w 160"/>
              <a:gd name="T7" fmla="*/ 52 h 145"/>
              <a:gd name="T8" fmla="*/ 31 w 160"/>
              <a:gd name="T9" fmla="*/ 57 h 145"/>
              <a:gd name="T10" fmla="*/ 42 w 160"/>
              <a:gd name="T11" fmla="*/ 89 h 145"/>
              <a:gd name="T12" fmla="*/ 42 w 160"/>
              <a:gd name="T13" fmla="*/ 99 h 145"/>
              <a:gd name="T14" fmla="*/ 31 w 160"/>
              <a:gd name="T15" fmla="*/ 114 h 145"/>
              <a:gd name="T16" fmla="*/ 129 w 160"/>
              <a:gd name="T17" fmla="*/ 31 h 145"/>
              <a:gd name="T18" fmla="*/ 31 w 160"/>
              <a:gd name="T19" fmla="*/ 47 h 145"/>
              <a:gd name="T20" fmla="*/ 68 w 160"/>
              <a:gd name="T21" fmla="*/ 47 h 145"/>
              <a:gd name="T22" fmla="*/ 78 w 160"/>
              <a:gd name="T23" fmla="*/ 55 h 145"/>
              <a:gd name="T24" fmla="*/ 99 w 160"/>
              <a:gd name="T25" fmla="*/ 55 h 145"/>
              <a:gd name="T26" fmla="*/ 110 w 160"/>
              <a:gd name="T27" fmla="*/ 47 h 145"/>
              <a:gd name="T28" fmla="*/ 113 w 160"/>
              <a:gd name="T29" fmla="*/ 56 h 145"/>
              <a:gd name="T30" fmla="*/ 110 w 160"/>
              <a:gd name="T31" fmla="*/ 73 h 145"/>
              <a:gd name="T32" fmla="*/ 113 w 160"/>
              <a:gd name="T33" fmla="*/ 89 h 145"/>
              <a:gd name="T34" fmla="*/ 110 w 160"/>
              <a:gd name="T35" fmla="*/ 99 h 145"/>
              <a:gd name="T36" fmla="*/ 100 w 160"/>
              <a:gd name="T37" fmla="*/ 91 h 145"/>
              <a:gd name="T38" fmla="*/ 79 w 160"/>
              <a:gd name="T39" fmla="*/ 91 h 145"/>
              <a:gd name="T40" fmla="*/ 69 w 160"/>
              <a:gd name="T41" fmla="*/ 99 h 145"/>
              <a:gd name="T42" fmla="*/ 66 w 160"/>
              <a:gd name="T43" fmla="*/ 89 h 145"/>
              <a:gd name="T44" fmla="*/ 68 w 160"/>
              <a:gd name="T45" fmla="*/ 73 h 145"/>
              <a:gd name="T46" fmla="*/ 64 w 160"/>
              <a:gd name="T47" fmla="*/ 56 h 145"/>
              <a:gd name="T48" fmla="*/ 144 w 160"/>
              <a:gd name="T49" fmla="*/ 0 h 145"/>
              <a:gd name="T50" fmla="*/ 0 w 160"/>
              <a:gd name="T51" fmla="*/ 15 h 145"/>
              <a:gd name="T52" fmla="*/ 15 w 160"/>
              <a:gd name="T53" fmla="*/ 145 h 145"/>
              <a:gd name="T54" fmla="*/ 160 w 160"/>
              <a:gd name="T55" fmla="*/ 130 h 145"/>
              <a:gd name="T56" fmla="*/ 144 w 160"/>
              <a:gd name="T57" fmla="*/ 0 h 145"/>
              <a:gd name="T58" fmla="*/ 134 w 160"/>
              <a:gd name="T59" fmla="*/ 125 h 145"/>
              <a:gd name="T60" fmla="*/ 21 w 160"/>
              <a:gd name="T61" fmla="*/ 120 h 145"/>
              <a:gd name="T62" fmla="*/ 27 w 160"/>
              <a:gd name="T63" fmla="*/ 21 h 145"/>
              <a:gd name="T64" fmla="*/ 140 w 160"/>
              <a:gd name="T65" fmla="*/ 26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45">
                <a:moveTo>
                  <a:pt x="89" y="83"/>
                </a:moveTo>
                <a:cubicBezTo>
                  <a:pt x="95" y="83"/>
                  <a:pt x="99" y="78"/>
                  <a:pt x="99" y="73"/>
                </a:cubicBezTo>
                <a:cubicBezTo>
                  <a:pt x="99" y="67"/>
                  <a:pt x="95" y="63"/>
                  <a:pt x="89" y="63"/>
                </a:cubicBezTo>
                <a:cubicBezTo>
                  <a:pt x="83" y="63"/>
                  <a:pt x="79" y="67"/>
                  <a:pt x="79" y="73"/>
                </a:cubicBezTo>
                <a:cubicBezTo>
                  <a:pt x="79" y="78"/>
                  <a:pt x="83" y="83"/>
                  <a:pt x="89" y="83"/>
                </a:cubicBezTo>
                <a:close/>
                <a:moveTo>
                  <a:pt x="31" y="47"/>
                </a:moveTo>
                <a:cubicBezTo>
                  <a:pt x="42" y="47"/>
                  <a:pt x="42" y="47"/>
                  <a:pt x="42" y="47"/>
                </a:cubicBezTo>
                <a:cubicBezTo>
                  <a:pt x="45" y="47"/>
                  <a:pt x="47" y="49"/>
                  <a:pt x="47" y="52"/>
                </a:cubicBezTo>
                <a:cubicBezTo>
                  <a:pt x="47" y="54"/>
                  <a:pt x="45" y="57"/>
                  <a:pt x="42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89"/>
                  <a:pt x="31" y="89"/>
                  <a:pt x="3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5" y="89"/>
                  <a:pt x="47" y="91"/>
                  <a:pt x="47" y="93"/>
                </a:cubicBezTo>
                <a:cubicBezTo>
                  <a:pt x="47" y="97"/>
                  <a:pt x="45" y="99"/>
                  <a:pt x="42" y="99"/>
                </a:cubicBezTo>
                <a:cubicBezTo>
                  <a:pt x="31" y="99"/>
                  <a:pt x="31" y="99"/>
                  <a:pt x="31" y="99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31" y="31"/>
                  <a:pt x="31" y="31"/>
                  <a:pt x="31" y="31"/>
                </a:cubicBezTo>
                <a:lnTo>
                  <a:pt x="31" y="47"/>
                </a:lnTo>
                <a:close/>
                <a:moveTo>
                  <a:pt x="64" y="48"/>
                </a:moveTo>
                <a:cubicBezTo>
                  <a:pt x="65" y="47"/>
                  <a:pt x="67" y="47"/>
                  <a:pt x="68" y="47"/>
                </a:cubicBezTo>
                <a:cubicBezTo>
                  <a:pt x="70" y="47"/>
                  <a:pt x="71" y="47"/>
                  <a:pt x="72" y="48"/>
                </a:cubicBezTo>
                <a:cubicBezTo>
                  <a:pt x="78" y="55"/>
                  <a:pt x="78" y="55"/>
                  <a:pt x="78" y="55"/>
                </a:cubicBezTo>
                <a:cubicBezTo>
                  <a:pt x="81" y="53"/>
                  <a:pt x="85" y="52"/>
                  <a:pt x="89" y="52"/>
                </a:cubicBezTo>
                <a:cubicBezTo>
                  <a:pt x="92" y="52"/>
                  <a:pt x="96" y="53"/>
                  <a:pt x="99" y="55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7" y="47"/>
                  <a:pt x="108" y="47"/>
                  <a:pt x="110" y="47"/>
                </a:cubicBezTo>
                <a:cubicBezTo>
                  <a:pt x="111" y="47"/>
                  <a:pt x="112" y="47"/>
                  <a:pt x="113" y="48"/>
                </a:cubicBezTo>
                <a:cubicBezTo>
                  <a:pt x="115" y="50"/>
                  <a:pt x="115" y="54"/>
                  <a:pt x="113" y="56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109" y="65"/>
                  <a:pt x="110" y="69"/>
                  <a:pt x="110" y="73"/>
                </a:cubicBezTo>
                <a:cubicBezTo>
                  <a:pt x="110" y="76"/>
                  <a:pt x="109" y="80"/>
                  <a:pt x="107" y="83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5" y="91"/>
                  <a:pt x="115" y="95"/>
                  <a:pt x="113" y="97"/>
                </a:cubicBezTo>
                <a:cubicBezTo>
                  <a:pt x="112" y="98"/>
                  <a:pt x="111" y="99"/>
                  <a:pt x="110" y="99"/>
                </a:cubicBezTo>
                <a:cubicBezTo>
                  <a:pt x="108" y="99"/>
                  <a:pt x="107" y="98"/>
                  <a:pt x="106" y="97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97" y="93"/>
                  <a:pt x="93" y="93"/>
                  <a:pt x="89" y="93"/>
                </a:cubicBezTo>
                <a:cubicBezTo>
                  <a:pt x="86" y="93"/>
                  <a:pt x="82" y="93"/>
                  <a:pt x="79" y="91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98"/>
                  <a:pt x="70" y="99"/>
                  <a:pt x="69" y="99"/>
                </a:cubicBezTo>
                <a:cubicBezTo>
                  <a:pt x="67" y="99"/>
                  <a:pt x="66" y="98"/>
                  <a:pt x="66" y="97"/>
                </a:cubicBezTo>
                <a:cubicBezTo>
                  <a:pt x="64" y="95"/>
                  <a:pt x="64" y="91"/>
                  <a:pt x="66" y="89"/>
                </a:cubicBezTo>
                <a:cubicBezTo>
                  <a:pt x="72" y="83"/>
                  <a:pt x="72" y="83"/>
                  <a:pt x="72" y="83"/>
                </a:cubicBezTo>
                <a:cubicBezTo>
                  <a:pt x="69" y="80"/>
                  <a:pt x="68" y="77"/>
                  <a:pt x="68" y="73"/>
                </a:cubicBezTo>
                <a:cubicBezTo>
                  <a:pt x="68" y="69"/>
                  <a:pt x="69" y="65"/>
                  <a:pt x="71" y="62"/>
                </a:cubicBezTo>
                <a:cubicBezTo>
                  <a:pt x="64" y="56"/>
                  <a:pt x="64" y="56"/>
                  <a:pt x="64" y="56"/>
                </a:cubicBezTo>
                <a:cubicBezTo>
                  <a:pt x="62" y="54"/>
                  <a:pt x="62" y="50"/>
                  <a:pt x="64" y="48"/>
                </a:cubicBezTo>
                <a:close/>
                <a:moveTo>
                  <a:pt x="144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8"/>
                  <a:pt x="7" y="145"/>
                  <a:pt x="15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53" y="145"/>
                  <a:pt x="160" y="138"/>
                  <a:pt x="160" y="130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4" y="0"/>
                  <a:pt x="144" y="0"/>
                </a:cubicBezTo>
                <a:close/>
                <a:moveTo>
                  <a:pt x="140" y="120"/>
                </a:moveTo>
                <a:cubicBezTo>
                  <a:pt x="140" y="123"/>
                  <a:pt x="137" y="125"/>
                  <a:pt x="134" y="125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3" y="125"/>
                  <a:pt x="21" y="123"/>
                  <a:pt x="21" y="120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3"/>
                  <a:pt x="24" y="21"/>
                  <a:pt x="27" y="21"/>
                </a:cubicBezTo>
                <a:cubicBezTo>
                  <a:pt x="134" y="21"/>
                  <a:pt x="134" y="21"/>
                  <a:pt x="134" y="21"/>
                </a:cubicBezTo>
                <a:cubicBezTo>
                  <a:pt x="138" y="21"/>
                  <a:pt x="140" y="23"/>
                  <a:pt x="140" y="26"/>
                </a:cubicBezTo>
                <a:lnTo>
                  <a:pt x="140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1" name="Freeform 44">
            <a:extLst>
              <a:ext uri="{FF2B5EF4-FFF2-40B4-BE49-F238E27FC236}">
                <a16:creationId xmlns:a16="http://schemas.microsoft.com/office/drawing/2014/main" id="{48E8A821-A710-4406-B684-F227D3F43748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5776913"/>
            <a:ext cx="254000" cy="254000"/>
          </a:xfrm>
          <a:custGeom>
            <a:avLst/>
            <a:gdLst>
              <a:gd name="T0" fmla="*/ 112 w 160"/>
              <a:gd name="T1" fmla="*/ 94 h 160"/>
              <a:gd name="T2" fmla="*/ 123 w 160"/>
              <a:gd name="T3" fmla="*/ 94 h 160"/>
              <a:gd name="T4" fmla="*/ 112 w 160"/>
              <a:gd name="T5" fmla="*/ 75 h 160"/>
              <a:gd name="T6" fmla="*/ 102 w 160"/>
              <a:gd name="T7" fmla="*/ 75 h 160"/>
              <a:gd name="T8" fmla="*/ 92 w 160"/>
              <a:gd name="T9" fmla="*/ 94 h 160"/>
              <a:gd name="T10" fmla="*/ 112 w 160"/>
              <a:gd name="T11" fmla="*/ 120 h 160"/>
              <a:gd name="T12" fmla="*/ 102 w 160"/>
              <a:gd name="T13" fmla="*/ 120 h 160"/>
              <a:gd name="T14" fmla="*/ 92 w 160"/>
              <a:gd name="T15" fmla="*/ 120 h 160"/>
              <a:gd name="T16" fmla="*/ 102 w 160"/>
              <a:gd name="T17" fmla="*/ 139 h 160"/>
              <a:gd name="T18" fmla="*/ 112 w 160"/>
              <a:gd name="T19" fmla="*/ 139 h 160"/>
              <a:gd name="T20" fmla="*/ 123 w 160"/>
              <a:gd name="T21" fmla="*/ 120 h 160"/>
              <a:gd name="T22" fmla="*/ 102 w 160"/>
              <a:gd name="T23" fmla="*/ 94 h 160"/>
              <a:gd name="T24" fmla="*/ 144 w 160"/>
              <a:gd name="T25" fmla="*/ 10 h 160"/>
              <a:gd name="T26" fmla="*/ 139 w 160"/>
              <a:gd name="T27" fmla="*/ 5 h 160"/>
              <a:gd name="T28" fmla="*/ 128 w 160"/>
              <a:gd name="T29" fmla="*/ 5 h 160"/>
              <a:gd name="T30" fmla="*/ 84 w 160"/>
              <a:gd name="T31" fmla="*/ 10 h 160"/>
              <a:gd name="T32" fmla="*/ 80 w 160"/>
              <a:gd name="T33" fmla="*/ 0 h 160"/>
              <a:gd name="T34" fmla="*/ 74 w 160"/>
              <a:gd name="T35" fmla="*/ 10 h 160"/>
              <a:gd name="T36" fmla="*/ 30 w 160"/>
              <a:gd name="T37" fmla="*/ 5 h 160"/>
              <a:gd name="T38" fmla="*/ 20 w 160"/>
              <a:gd name="T39" fmla="*/ 5 h 160"/>
              <a:gd name="T40" fmla="*/ 15 w 160"/>
              <a:gd name="T41" fmla="*/ 10 h 160"/>
              <a:gd name="T42" fmla="*/ 0 w 160"/>
              <a:gd name="T43" fmla="*/ 123 h 160"/>
              <a:gd name="T44" fmla="*/ 66 w 160"/>
              <a:gd name="T45" fmla="*/ 139 h 160"/>
              <a:gd name="T46" fmla="*/ 160 w 160"/>
              <a:gd name="T47" fmla="*/ 108 h 160"/>
              <a:gd name="T48" fmla="*/ 144 w 160"/>
              <a:gd name="T49" fmla="*/ 10 h 160"/>
              <a:gd name="T50" fmla="*/ 26 w 160"/>
              <a:gd name="T51" fmla="*/ 114 h 160"/>
              <a:gd name="T52" fmla="*/ 26 w 160"/>
              <a:gd name="T53" fmla="*/ 105 h 160"/>
              <a:gd name="T54" fmla="*/ 41 w 160"/>
              <a:gd name="T55" fmla="*/ 109 h 160"/>
              <a:gd name="T56" fmla="*/ 36 w 160"/>
              <a:gd name="T57" fmla="*/ 93 h 160"/>
              <a:gd name="T58" fmla="*/ 20 w 160"/>
              <a:gd name="T59" fmla="*/ 88 h 160"/>
              <a:gd name="T60" fmla="*/ 36 w 160"/>
              <a:gd name="T61" fmla="*/ 83 h 160"/>
              <a:gd name="T62" fmla="*/ 36 w 160"/>
              <a:gd name="T63" fmla="*/ 93 h 160"/>
              <a:gd name="T64" fmla="*/ 26 w 160"/>
              <a:gd name="T65" fmla="*/ 73 h 160"/>
              <a:gd name="T66" fmla="*/ 26 w 160"/>
              <a:gd name="T67" fmla="*/ 62 h 160"/>
              <a:gd name="T68" fmla="*/ 41 w 160"/>
              <a:gd name="T69" fmla="*/ 68 h 160"/>
              <a:gd name="T70" fmla="*/ 108 w 160"/>
              <a:gd name="T71" fmla="*/ 149 h 160"/>
              <a:gd name="T72" fmla="*/ 108 w 160"/>
              <a:gd name="T73" fmla="*/ 66 h 160"/>
              <a:gd name="T74" fmla="*/ 108 w 160"/>
              <a:gd name="T75" fmla="*/ 149 h 160"/>
              <a:gd name="T76" fmla="*/ 10 w 160"/>
              <a:gd name="T77" fmla="*/ 41 h 160"/>
              <a:gd name="T78" fmla="*/ 15 w 160"/>
              <a:gd name="T79" fmla="*/ 20 h 160"/>
              <a:gd name="T80" fmla="*/ 20 w 160"/>
              <a:gd name="T81" fmla="*/ 26 h 160"/>
              <a:gd name="T82" fmla="*/ 30 w 160"/>
              <a:gd name="T83" fmla="*/ 26 h 160"/>
              <a:gd name="T84" fmla="*/ 74 w 160"/>
              <a:gd name="T85" fmla="*/ 20 h 160"/>
              <a:gd name="T86" fmla="*/ 80 w 160"/>
              <a:gd name="T87" fmla="*/ 31 h 160"/>
              <a:gd name="T88" fmla="*/ 85 w 160"/>
              <a:gd name="T89" fmla="*/ 20 h 160"/>
              <a:gd name="T90" fmla="*/ 129 w 160"/>
              <a:gd name="T91" fmla="*/ 26 h 160"/>
              <a:gd name="T92" fmla="*/ 139 w 160"/>
              <a:gd name="T93" fmla="*/ 26 h 160"/>
              <a:gd name="T94" fmla="*/ 144 w 160"/>
              <a:gd name="T95" fmla="*/ 20 h 160"/>
              <a:gd name="T96" fmla="*/ 149 w 160"/>
              <a:gd name="T97" fmla="*/ 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08" y="89"/>
                </a:moveTo>
                <a:cubicBezTo>
                  <a:pt x="111" y="89"/>
                  <a:pt x="112" y="91"/>
                  <a:pt x="112" y="94"/>
                </a:cubicBezTo>
                <a:cubicBezTo>
                  <a:pt x="112" y="97"/>
                  <a:pt x="115" y="99"/>
                  <a:pt x="118" y="99"/>
                </a:cubicBezTo>
                <a:cubicBezTo>
                  <a:pt x="121" y="99"/>
                  <a:pt x="123" y="97"/>
                  <a:pt x="123" y="94"/>
                </a:cubicBezTo>
                <a:cubicBezTo>
                  <a:pt x="123" y="87"/>
                  <a:pt x="119" y="81"/>
                  <a:pt x="112" y="79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2"/>
                  <a:pt x="110" y="70"/>
                  <a:pt x="108" y="70"/>
                </a:cubicBezTo>
                <a:cubicBezTo>
                  <a:pt x="105" y="70"/>
                  <a:pt x="102" y="72"/>
                  <a:pt x="102" y="75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96" y="81"/>
                  <a:pt x="92" y="87"/>
                  <a:pt x="92" y="94"/>
                </a:cubicBezTo>
                <a:cubicBezTo>
                  <a:pt x="92" y="102"/>
                  <a:pt x="98" y="107"/>
                  <a:pt x="104" y="111"/>
                </a:cubicBezTo>
                <a:cubicBezTo>
                  <a:pt x="108" y="114"/>
                  <a:pt x="112" y="117"/>
                  <a:pt x="112" y="120"/>
                </a:cubicBezTo>
                <a:cubicBezTo>
                  <a:pt x="112" y="123"/>
                  <a:pt x="110" y="125"/>
                  <a:pt x="108" y="125"/>
                </a:cubicBezTo>
                <a:cubicBezTo>
                  <a:pt x="104" y="125"/>
                  <a:pt x="102" y="123"/>
                  <a:pt x="102" y="120"/>
                </a:cubicBezTo>
                <a:cubicBezTo>
                  <a:pt x="102" y="117"/>
                  <a:pt x="100" y="115"/>
                  <a:pt x="97" y="115"/>
                </a:cubicBezTo>
                <a:cubicBezTo>
                  <a:pt x="94" y="115"/>
                  <a:pt x="92" y="117"/>
                  <a:pt x="92" y="120"/>
                </a:cubicBezTo>
                <a:cubicBezTo>
                  <a:pt x="92" y="127"/>
                  <a:pt x="96" y="133"/>
                  <a:pt x="102" y="135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2" y="141"/>
                  <a:pt x="104" y="143"/>
                  <a:pt x="108" y="143"/>
                </a:cubicBezTo>
                <a:cubicBezTo>
                  <a:pt x="110" y="143"/>
                  <a:pt x="112" y="141"/>
                  <a:pt x="112" y="139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8" y="133"/>
                  <a:pt x="123" y="127"/>
                  <a:pt x="123" y="120"/>
                </a:cubicBezTo>
                <a:cubicBezTo>
                  <a:pt x="123" y="112"/>
                  <a:pt x="116" y="107"/>
                  <a:pt x="110" y="103"/>
                </a:cubicBezTo>
                <a:cubicBezTo>
                  <a:pt x="106" y="100"/>
                  <a:pt x="102" y="97"/>
                  <a:pt x="102" y="94"/>
                </a:cubicBezTo>
                <a:cubicBezTo>
                  <a:pt x="102" y="91"/>
                  <a:pt x="104" y="89"/>
                  <a:pt x="108" y="89"/>
                </a:cubicBezTo>
                <a:close/>
                <a:moveTo>
                  <a:pt x="144" y="10"/>
                </a:moveTo>
                <a:cubicBezTo>
                  <a:pt x="139" y="10"/>
                  <a:pt x="139" y="10"/>
                  <a:pt x="139" y="10"/>
                </a:cubicBezTo>
                <a:cubicBezTo>
                  <a:pt x="139" y="5"/>
                  <a:pt x="139" y="5"/>
                  <a:pt x="139" y="5"/>
                </a:cubicBezTo>
                <a:cubicBezTo>
                  <a:pt x="139" y="2"/>
                  <a:pt x="136" y="0"/>
                  <a:pt x="134" y="0"/>
                </a:cubicBezTo>
                <a:cubicBezTo>
                  <a:pt x="131" y="0"/>
                  <a:pt x="128" y="2"/>
                  <a:pt x="128" y="5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5"/>
                  <a:pt x="84" y="5"/>
                  <a:pt x="84" y="5"/>
                </a:cubicBezTo>
                <a:cubicBezTo>
                  <a:pt x="84" y="2"/>
                  <a:pt x="82" y="0"/>
                  <a:pt x="80" y="0"/>
                </a:cubicBezTo>
                <a:cubicBezTo>
                  <a:pt x="77" y="0"/>
                  <a:pt x="74" y="2"/>
                  <a:pt x="74" y="5"/>
                </a:cubicBezTo>
                <a:cubicBezTo>
                  <a:pt x="74" y="10"/>
                  <a:pt x="74" y="10"/>
                  <a:pt x="74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2"/>
                  <a:pt x="28" y="0"/>
                  <a:pt x="26" y="0"/>
                </a:cubicBezTo>
                <a:cubicBezTo>
                  <a:pt x="23" y="0"/>
                  <a:pt x="20" y="2"/>
                  <a:pt x="20" y="5"/>
                </a:cubicBezTo>
                <a:cubicBezTo>
                  <a:pt x="20" y="10"/>
                  <a:pt x="20" y="10"/>
                  <a:pt x="20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6" y="10"/>
                  <a:pt x="0" y="17"/>
                  <a:pt x="0" y="26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32"/>
                  <a:pt x="6" y="139"/>
                  <a:pt x="15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75" y="151"/>
                  <a:pt x="90" y="160"/>
                  <a:pt x="108" y="160"/>
                </a:cubicBezTo>
                <a:cubicBezTo>
                  <a:pt x="136" y="160"/>
                  <a:pt x="160" y="137"/>
                  <a:pt x="160" y="108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17"/>
                  <a:pt x="153" y="10"/>
                  <a:pt x="144" y="10"/>
                </a:cubicBezTo>
                <a:close/>
                <a:moveTo>
                  <a:pt x="36" y="114"/>
                </a:moveTo>
                <a:cubicBezTo>
                  <a:pt x="26" y="114"/>
                  <a:pt x="26" y="114"/>
                  <a:pt x="26" y="114"/>
                </a:cubicBezTo>
                <a:cubicBezTo>
                  <a:pt x="22" y="114"/>
                  <a:pt x="20" y="112"/>
                  <a:pt x="20" y="109"/>
                </a:cubicBezTo>
                <a:cubicBezTo>
                  <a:pt x="20" y="106"/>
                  <a:pt x="23" y="105"/>
                  <a:pt x="26" y="105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9" y="105"/>
                  <a:pt x="41" y="107"/>
                  <a:pt x="41" y="109"/>
                </a:cubicBezTo>
                <a:cubicBezTo>
                  <a:pt x="42" y="112"/>
                  <a:pt x="39" y="114"/>
                  <a:pt x="36" y="114"/>
                </a:cubicBezTo>
                <a:close/>
                <a:moveTo>
                  <a:pt x="36" y="93"/>
                </a:moveTo>
                <a:cubicBezTo>
                  <a:pt x="26" y="93"/>
                  <a:pt x="26" y="93"/>
                  <a:pt x="26" y="93"/>
                </a:cubicBezTo>
                <a:cubicBezTo>
                  <a:pt x="22" y="93"/>
                  <a:pt x="20" y="91"/>
                  <a:pt x="20" y="88"/>
                </a:cubicBezTo>
                <a:cubicBezTo>
                  <a:pt x="20" y="85"/>
                  <a:pt x="23" y="83"/>
                  <a:pt x="26" y="83"/>
                </a:cubicBezTo>
                <a:cubicBezTo>
                  <a:pt x="36" y="83"/>
                  <a:pt x="36" y="83"/>
                  <a:pt x="36" y="83"/>
                </a:cubicBezTo>
                <a:cubicBezTo>
                  <a:pt x="39" y="83"/>
                  <a:pt x="41" y="85"/>
                  <a:pt x="41" y="88"/>
                </a:cubicBezTo>
                <a:cubicBezTo>
                  <a:pt x="42" y="91"/>
                  <a:pt x="39" y="93"/>
                  <a:pt x="36" y="93"/>
                </a:cubicBezTo>
                <a:close/>
                <a:moveTo>
                  <a:pt x="36" y="73"/>
                </a:moveTo>
                <a:cubicBezTo>
                  <a:pt x="26" y="73"/>
                  <a:pt x="26" y="73"/>
                  <a:pt x="26" y="73"/>
                </a:cubicBezTo>
                <a:cubicBezTo>
                  <a:pt x="22" y="73"/>
                  <a:pt x="20" y="70"/>
                  <a:pt x="20" y="68"/>
                </a:cubicBezTo>
                <a:cubicBezTo>
                  <a:pt x="20" y="65"/>
                  <a:pt x="23" y="62"/>
                  <a:pt x="26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9" y="62"/>
                  <a:pt x="41" y="65"/>
                  <a:pt x="41" y="68"/>
                </a:cubicBezTo>
                <a:cubicBezTo>
                  <a:pt x="42" y="70"/>
                  <a:pt x="39" y="73"/>
                  <a:pt x="36" y="73"/>
                </a:cubicBezTo>
                <a:close/>
                <a:moveTo>
                  <a:pt x="108" y="149"/>
                </a:moveTo>
                <a:cubicBezTo>
                  <a:pt x="84" y="149"/>
                  <a:pt x="66" y="130"/>
                  <a:pt x="66" y="107"/>
                </a:cubicBezTo>
                <a:cubicBezTo>
                  <a:pt x="66" y="85"/>
                  <a:pt x="85" y="66"/>
                  <a:pt x="108" y="66"/>
                </a:cubicBezTo>
                <a:cubicBezTo>
                  <a:pt x="131" y="66"/>
                  <a:pt x="149" y="85"/>
                  <a:pt x="149" y="107"/>
                </a:cubicBezTo>
                <a:cubicBezTo>
                  <a:pt x="149" y="130"/>
                  <a:pt x="130" y="149"/>
                  <a:pt x="108" y="149"/>
                </a:cubicBezTo>
                <a:close/>
                <a:moveTo>
                  <a:pt x="149" y="41"/>
                </a:moveTo>
                <a:cubicBezTo>
                  <a:pt x="10" y="41"/>
                  <a:pt x="10" y="41"/>
                  <a:pt x="10" y="41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3"/>
                  <a:pt x="12" y="20"/>
                  <a:pt x="15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9"/>
                  <a:pt x="23" y="31"/>
                  <a:pt x="26" y="31"/>
                </a:cubicBezTo>
                <a:cubicBezTo>
                  <a:pt x="28" y="31"/>
                  <a:pt x="30" y="28"/>
                  <a:pt x="30" y="26"/>
                </a:cubicBezTo>
                <a:cubicBezTo>
                  <a:pt x="30" y="20"/>
                  <a:pt x="30" y="20"/>
                  <a:pt x="30" y="20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26"/>
                  <a:pt x="74" y="26"/>
                  <a:pt x="74" y="26"/>
                </a:cubicBezTo>
                <a:cubicBezTo>
                  <a:pt x="74" y="29"/>
                  <a:pt x="77" y="31"/>
                  <a:pt x="80" y="31"/>
                </a:cubicBezTo>
                <a:cubicBezTo>
                  <a:pt x="83" y="31"/>
                  <a:pt x="85" y="28"/>
                  <a:pt x="85" y="26"/>
                </a:cubicBezTo>
                <a:cubicBezTo>
                  <a:pt x="85" y="20"/>
                  <a:pt x="85" y="20"/>
                  <a:pt x="85" y="20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9" y="29"/>
                  <a:pt x="131" y="31"/>
                  <a:pt x="134" y="31"/>
                </a:cubicBezTo>
                <a:cubicBezTo>
                  <a:pt x="137" y="31"/>
                  <a:pt x="139" y="28"/>
                  <a:pt x="139" y="26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7" y="20"/>
                  <a:pt x="149" y="23"/>
                  <a:pt x="149" y="26"/>
                </a:cubicBezTo>
                <a:lnTo>
                  <a:pt x="149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2" name="Freeform 45">
            <a:extLst>
              <a:ext uri="{FF2B5EF4-FFF2-40B4-BE49-F238E27FC236}">
                <a16:creationId xmlns:a16="http://schemas.microsoft.com/office/drawing/2014/main" id="{5E622DCA-6AFF-4B4A-AF63-BEBE2D852949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4676775"/>
            <a:ext cx="254000" cy="252413"/>
          </a:xfrm>
          <a:custGeom>
            <a:avLst/>
            <a:gdLst>
              <a:gd name="T0" fmla="*/ 44 w 160"/>
              <a:gd name="T1" fmla="*/ 118 h 159"/>
              <a:gd name="T2" fmla="*/ 34 w 160"/>
              <a:gd name="T3" fmla="*/ 107 h 159"/>
              <a:gd name="T4" fmla="*/ 54 w 160"/>
              <a:gd name="T5" fmla="*/ 118 h 159"/>
              <a:gd name="T6" fmla="*/ 65 w 160"/>
              <a:gd name="T7" fmla="*/ 107 h 159"/>
              <a:gd name="T8" fmla="*/ 54 w 160"/>
              <a:gd name="T9" fmla="*/ 118 h 159"/>
              <a:gd name="T10" fmla="*/ 85 w 160"/>
              <a:gd name="T11" fmla="*/ 118 h 159"/>
              <a:gd name="T12" fmla="*/ 75 w 160"/>
              <a:gd name="T13" fmla="*/ 107 h 159"/>
              <a:gd name="T14" fmla="*/ 96 w 160"/>
              <a:gd name="T15" fmla="*/ 118 h 159"/>
              <a:gd name="T16" fmla="*/ 106 w 160"/>
              <a:gd name="T17" fmla="*/ 107 h 159"/>
              <a:gd name="T18" fmla="*/ 96 w 160"/>
              <a:gd name="T19" fmla="*/ 118 h 159"/>
              <a:gd name="T20" fmla="*/ 73 w 160"/>
              <a:gd name="T21" fmla="*/ 76 h 159"/>
              <a:gd name="T22" fmla="*/ 68 w 160"/>
              <a:gd name="T23" fmla="*/ 55 h 159"/>
              <a:gd name="T24" fmla="*/ 42 w 160"/>
              <a:gd name="T25" fmla="*/ 71 h 159"/>
              <a:gd name="T26" fmla="*/ 37 w 160"/>
              <a:gd name="T27" fmla="*/ 55 h 159"/>
              <a:gd name="T28" fmla="*/ 3 w 160"/>
              <a:gd name="T29" fmla="*/ 77 h 159"/>
              <a:gd name="T30" fmla="*/ 0 w 160"/>
              <a:gd name="T31" fmla="*/ 154 h 159"/>
              <a:gd name="T32" fmla="*/ 154 w 160"/>
              <a:gd name="T33" fmla="*/ 159 h 159"/>
              <a:gd name="T34" fmla="*/ 159 w 160"/>
              <a:gd name="T35" fmla="*/ 81 h 159"/>
              <a:gd name="T36" fmla="*/ 138 w 160"/>
              <a:gd name="T37" fmla="*/ 123 h 159"/>
              <a:gd name="T38" fmla="*/ 29 w 160"/>
              <a:gd name="T39" fmla="*/ 129 h 159"/>
              <a:gd name="T40" fmla="*/ 23 w 160"/>
              <a:gd name="T41" fmla="*/ 103 h 159"/>
              <a:gd name="T42" fmla="*/ 132 w 160"/>
              <a:gd name="T43" fmla="*/ 97 h 159"/>
              <a:gd name="T44" fmla="*/ 138 w 160"/>
              <a:gd name="T45" fmla="*/ 123 h 159"/>
              <a:gd name="T46" fmla="*/ 127 w 160"/>
              <a:gd name="T47" fmla="*/ 118 h 159"/>
              <a:gd name="T48" fmla="*/ 117 w 160"/>
              <a:gd name="T49" fmla="*/ 107 h 159"/>
              <a:gd name="T50" fmla="*/ 96 w 160"/>
              <a:gd name="T51" fmla="*/ 16 h 159"/>
              <a:gd name="T52" fmla="*/ 106 w 160"/>
              <a:gd name="T53" fmla="*/ 11 h 159"/>
              <a:gd name="T54" fmla="*/ 127 w 160"/>
              <a:gd name="T55" fmla="*/ 21 h 159"/>
              <a:gd name="T56" fmla="*/ 140 w 160"/>
              <a:gd name="T57" fmla="*/ 6 h 159"/>
              <a:gd name="T58" fmla="*/ 133 w 160"/>
              <a:gd name="T59" fmla="*/ 7 h 159"/>
              <a:gd name="T60" fmla="*/ 120 w 160"/>
              <a:gd name="T61" fmla="*/ 7 h 159"/>
              <a:gd name="T62" fmla="*/ 91 w 160"/>
              <a:gd name="T63" fmla="*/ 7 h 159"/>
              <a:gd name="T64" fmla="*/ 96 w 160"/>
              <a:gd name="T65" fmla="*/ 16 h 159"/>
              <a:gd name="T66" fmla="*/ 134 w 160"/>
              <a:gd name="T67" fmla="*/ 31 h 159"/>
              <a:gd name="T68" fmla="*/ 129 w 160"/>
              <a:gd name="T69" fmla="*/ 66 h 159"/>
              <a:gd name="T70" fmla="*/ 160 w 160"/>
              <a:gd name="T71" fmla="*/ 36 h 159"/>
              <a:gd name="T72" fmla="*/ 118 w 160"/>
              <a:gd name="T73" fmla="*/ 47 h 159"/>
              <a:gd name="T74" fmla="*/ 92 w 160"/>
              <a:gd name="T75" fmla="*/ 42 h 159"/>
              <a:gd name="T76" fmla="*/ 87 w 160"/>
              <a:gd name="T77" fmla="*/ 47 h 159"/>
              <a:gd name="T78" fmla="*/ 118 w 160"/>
              <a:gd name="T79" fmla="*/ 6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9">
                <a:moveTo>
                  <a:pt x="34" y="118"/>
                </a:moveTo>
                <a:cubicBezTo>
                  <a:pt x="44" y="118"/>
                  <a:pt x="44" y="118"/>
                  <a:pt x="44" y="118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34" y="107"/>
                  <a:pt x="34" y="107"/>
                  <a:pt x="34" y="107"/>
                </a:cubicBezTo>
                <a:lnTo>
                  <a:pt x="34" y="118"/>
                </a:lnTo>
                <a:close/>
                <a:moveTo>
                  <a:pt x="54" y="118"/>
                </a:moveTo>
                <a:cubicBezTo>
                  <a:pt x="65" y="118"/>
                  <a:pt x="65" y="118"/>
                  <a:pt x="65" y="118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54" y="107"/>
                  <a:pt x="54" y="107"/>
                  <a:pt x="54" y="107"/>
                </a:cubicBezTo>
                <a:lnTo>
                  <a:pt x="54" y="118"/>
                </a:lnTo>
                <a:close/>
                <a:moveTo>
                  <a:pt x="75" y="118"/>
                </a:moveTo>
                <a:cubicBezTo>
                  <a:pt x="85" y="118"/>
                  <a:pt x="85" y="118"/>
                  <a:pt x="85" y="11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75" y="107"/>
                  <a:pt x="75" y="107"/>
                  <a:pt x="75" y="107"/>
                </a:cubicBezTo>
                <a:lnTo>
                  <a:pt x="75" y="118"/>
                </a:lnTo>
                <a:close/>
                <a:moveTo>
                  <a:pt x="96" y="118"/>
                </a:moveTo>
                <a:cubicBezTo>
                  <a:pt x="106" y="118"/>
                  <a:pt x="106" y="118"/>
                  <a:pt x="106" y="118"/>
                </a:cubicBezTo>
                <a:cubicBezTo>
                  <a:pt x="106" y="107"/>
                  <a:pt x="106" y="107"/>
                  <a:pt x="106" y="107"/>
                </a:cubicBezTo>
                <a:cubicBezTo>
                  <a:pt x="96" y="107"/>
                  <a:pt x="96" y="107"/>
                  <a:pt x="96" y="107"/>
                </a:cubicBezTo>
                <a:lnTo>
                  <a:pt x="96" y="118"/>
                </a:lnTo>
                <a:close/>
                <a:moveTo>
                  <a:pt x="155" y="76"/>
                </a:moveTo>
                <a:cubicBezTo>
                  <a:pt x="73" y="76"/>
                  <a:pt x="73" y="76"/>
                  <a:pt x="73" y="76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57"/>
                  <a:pt x="71" y="55"/>
                  <a:pt x="68" y="55"/>
                </a:cubicBezTo>
                <a:cubicBezTo>
                  <a:pt x="67" y="55"/>
                  <a:pt x="66" y="55"/>
                  <a:pt x="65" y="56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57"/>
                  <a:pt x="39" y="55"/>
                  <a:pt x="37" y="55"/>
                </a:cubicBezTo>
                <a:cubicBezTo>
                  <a:pt x="36" y="55"/>
                  <a:pt x="35" y="55"/>
                  <a:pt x="34" y="56"/>
                </a:cubicBezTo>
                <a:cubicBezTo>
                  <a:pt x="3" y="77"/>
                  <a:pt x="3" y="77"/>
                  <a:pt x="3" y="77"/>
                </a:cubicBezTo>
                <a:cubicBezTo>
                  <a:pt x="2" y="78"/>
                  <a:pt x="0" y="79"/>
                  <a:pt x="0" y="81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3" y="159"/>
                  <a:pt x="5" y="159"/>
                </a:cubicBezTo>
                <a:cubicBezTo>
                  <a:pt x="154" y="159"/>
                  <a:pt x="154" y="159"/>
                  <a:pt x="154" y="159"/>
                </a:cubicBezTo>
                <a:cubicBezTo>
                  <a:pt x="157" y="159"/>
                  <a:pt x="159" y="156"/>
                  <a:pt x="159" y="154"/>
                </a:cubicBezTo>
                <a:cubicBezTo>
                  <a:pt x="159" y="81"/>
                  <a:pt x="159" y="81"/>
                  <a:pt x="159" y="81"/>
                </a:cubicBezTo>
                <a:cubicBezTo>
                  <a:pt x="160" y="79"/>
                  <a:pt x="157" y="76"/>
                  <a:pt x="155" y="76"/>
                </a:cubicBezTo>
                <a:close/>
                <a:moveTo>
                  <a:pt x="138" y="123"/>
                </a:moveTo>
                <a:cubicBezTo>
                  <a:pt x="138" y="126"/>
                  <a:pt x="135" y="129"/>
                  <a:pt x="132" y="129"/>
                </a:cubicBezTo>
                <a:cubicBezTo>
                  <a:pt x="29" y="129"/>
                  <a:pt x="29" y="129"/>
                  <a:pt x="29" y="129"/>
                </a:cubicBezTo>
                <a:cubicBezTo>
                  <a:pt x="26" y="129"/>
                  <a:pt x="23" y="126"/>
                  <a:pt x="23" y="123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23" y="99"/>
                  <a:pt x="26" y="97"/>
                  <a:pt x="29" y="97"/>
                </a:cubicBezTo>
                <a:cubicBezTo>
                  <a:pt x="132" y="97"/>
                  <a:pt x="132" y="97"/>
                  <a:pt x="132" y="97"/>
                </a:cubicBezTo>
                <a:cubicBezTo>
                  <a:pt x="136" y="97"/>
                  <a:pt x="138" y="99"/>
                  <a:pt x="138" y="103"/>
                </a:cubicBezTo>
                <a:lnTo>
                  <a:pt x="138" y="123"/>
                </a:lnTo>
                <a:close/>
                <a:moveTo>
                  <a:pt x="117" y="118"/>
                </a:moveTo>
                <a:cubicBezTo>
                  <a:pt x="127" y="118"/>
                  <a:pt x="127" y="118"/>
                  <a:pt x="127" y="118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17" y="107"/>
                  <a:pt x="117" y="107"/>
                  <a:pt x="117" y="107"/>
                </a:cubicBezTo>
                <a:lnTo>
                  <a:pt x="117" y="118"/>
                </a:lnTo>
                <a:close/>
                <a:moveTo>
                  <a:pt x="96" y="16"/>
                </a:moveTo>
                <a:cubicBezTo>
                  <a:pt x="97" y="16"/>
                  <a:pt x="98" y="15"/>
                  <a:pt x="99" y="14"/>
                </a:cubicBezTo>
                <a:cubicBezTo>
                  <a:pt x="101" y="12"/>
                  <a:pt x="104" y="11"/>
                  <a:pt x="106" y="11"/>
                </a:cubicBezTo>
                <a:cubicBezTo>
                  <a:pt x="108" y="11"/>
                  <a:pt x="110" y="12"/>
                  <a:pt x="112" y="14"/>
                </a:cubicBezTo>
                <a:cubicBezTo>
                  <a:pt x="116" y="19"/>
                  <a:pt x="121" y="21"/>
                  <a:pt x="127" y="21"/>
                </a:cubicBezTo>
                <a:cubicBezTo>
                  <a:pt x="132" y="21"/>
                  <a:pt x="137" y="19"/>
                  <a:pt x="141" y="14"/>
                </a:cubicBezTo>
                <a:cubicBezTo>
                  <a:pt x="143" y="12"/>
                  <a:pt x="142" y="8"/>
                  <a:pt x="140" y="6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4" y="6"/>
                  <a:pt x="133" y="7"/>
                </a:cubicBezTo>
                <a:cubicBezTo>
                  <a:pt x="131" y="9"/>
                  <a:pt x="129" y="11"/>
                  <a:pt x="126" y="11"/>
                </a:cubicBezTo>
                <a:cubicBezTo>
                  <a:pt x="124" y="11"/>
                  <a:pt x="122" y="9"/>
                  <a:pt x="120" y="7"/>
                </a:cubicBezTo>
                <a:cubicBezTo>
                  <a:pt x="116" y="2"/>
                  <a:pt x="111" y="0"/>
                  <a:pt x="106" y="0"/>
                </a:cubicBezTo>
                <a:cubicBezTo>
                  <a:pt x="101" y="0"/>
                  <a:pt x="96" y="2"/>
                  <a:pt x="91" y="7"/>
                </a:cubicBezTo>
                <a:cubicBezTo>
                  <a:pt x="89" y="9"/>
                  <a:pt x="90" y="13"/>
                  <a:pt x="92" y="15"/>
                </a:cubicBezTo>
                <a:cubicBezTo>
                  <a:pt x="93" y="16"/>
                  <a:pt x="95" y="16"/>
                  <a:pt x="96" y="16"/>
                </a:cubicBezTo>
                <a:close/>
                <a:moveTo>
                  <a:pt x="155" y="31"/>
                </a:moveTo>
                <a:cubicBezTo>
                  <a:pt x="134" y="31"/>
                  <a:pt x="134" y="31"/>
                  <a:pt x="134" y="31"/>
                </a:cubicBezTo>
                <a:cubicBezTo>
                  <a:pt x="131" y="31"/>
                  <a:pt x="129" y="34"/>
                  <a:pt x="129" y="3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4"/>
                  <a:pt x="158" y="31"/>
                  <a:pt x="155" y="31"/>
                </a:cubicBezTo>
                <a:close/>
                <a:moveTo>
                  <a:pt x="118" y="47"/>
                </a:moveTo>
                <a:cubicBezTo>
                  <a:pt x="118" y="44"/>
                  <a:pt x="116" y="42"/>
                  <a:pt x="113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89" y="42"/>
                  <a:pt x="87" y="44"/>
                  <a:pt x="87" y="47"/>
                </a:cubicBezTo>
                <a:cubicBezTo>
                  <a:pt x="87" y="66"/>
                  <a:pt x="87" y="66"/>
                  <a:pt x="87" y="66"/>
                </a:cubicBezTo>
                <a:cubicBezTo>
                  <a:pt x="118" y="66"/>
                  <a:pt x="118" y="66"/>
                  <a:pt x="118" y="66"/>
                </a:cubicBezTo>
                <a:lnTo>
                  <a:pt x="118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3" name="Freeform 46">
            <a:extLst>
              <a:ext uri="{FF2B5EF4-FFF2-40B4-BE49-F238E27FC236}">
                <a16:creationId xmlns:a16="http://schemas.microsoft.com/office/drawing/2014/main" id="{BD6E3C2F-9D45-4126-A0F8-799C8FD10CD4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4124325"/>
            <a:ext cx="255588" cy="254000"/>
          </a:xfrm>
          <a:custGeom>
            <a:avLst/>
            <a:gdLst>
              <a:gd name="T0" fmla="*/ 100 w 161"/>
              <a:gd name="T1" fmla="*/ 16 h 160"/>
              <a:gd name="T2" fmla="*/ 96 w 161"/>
              <a:gd name="T3" fmla="*/ 14 h 160"/>
              <a:gd name="T4" fmla="*/ 94 w 161"/>
              <a:gd name="T5" fmla="*/ 15 h 160"/>
              <a:gd name="T6" fmla="*/ 55 w 161"/>
              <a:gd name="T7" fmla="*/ 47 h 160"/>
              <a:gd name="T8" fmla="*/ 36 w 161"/>
              <a:gd name="T9" fmla="*/ 79 h 160"/>
              <a:gd name="T10" fmla="*/ 32 w 161"/>
              <a:gd name="T11" fmla="*/ 91 h 160"/>
              <a:gd name="T12" fmla="*/ 15 w 161"/>
              <a:gd name="T13" fmla="*/ 101 h 160"/>
              <a:gd name="T14" fmla="*/ 13 w 161"/>
              <a:gd name="T15" fmla="*/ 105 h 160"/>
              <a:gd name="T16" fmla="*/ 14 w 161"/>
              <a:gd name="T17" fmla="*/ 109 h 160"/>
              <a:gd name="T18" fmla="*/ 22 w 161"/>
              <a:gd name="T19" fmla="*/ 117 h 160"/>
              <a:gd name="T20" fmla="*/ 9 w 161"/>
              <a:gd name="T21" fmla="*/ 144 h 160"/>
              <a:gd name="T22" fmla="*/ 11 w 161"/>
              <a:gd name="T23" fmla="*/ 150 h 160"/>
              <a:gd name="T24" fmla="*/ 17 w 161"/>
              <a:gd name="T25" fmla="*/ 152 h 160"/>
              <a:gd name="T26" fmla="*/ 43 w 161"/>
              <a:gd name="T27" fmla="*/ 139 h 160"/>
              <a:gd name="T28" fmla="*/ 51 w 161"/>
              <a:gd name="T29" fmla="*/ 147 h 160"/>
              <a:gd name="T30" fmla="*/ 55 w 161"/>
              <a:gd name="T31" fmla="*/ 148 h 160"/>
              <a:gd name="T32" fmla="*/ 55 w 161"/>
              <a:gd name="T33" fmla="*/ 148 h 160"/>
              <a:gd name="T34" fmla="*/ 59 w 161"/>
              <a:gd name="T35" fmla="*/ 146 h 160"/>
              <a:gd name="T36" fmla="*/ 69 w 161"/>
              <a:gd name="T37" fmla="*/ 129 h 160"/>
              <a:gd name="T38" fmla="*/ 81 w 161"/>
              <a:gd name="T39" fmla="*/ 125 h 160"/>
              <a:gd name="T40" fmla="*/ 113 w 161"/>
              <a:gd name="T41" fmla="*/ 106 h 160"/>
              <a:gd name="T42" fmla="*/ 145 w 161"/>
              <a:gd name="T43" fmla="*/ 68 h 160"/>
              <a:gd name="T44" fmla="*/ 144 w 161"/>
              <a:gd name="T45" fmla="*/ 62 h 160"/>
              <a:gd name="T46" fmla="*/ 100 w 161"/>
              <a:gd name="T47" fmla="*/ 16 h 160"/>
              <a:gd name="T48" fmla="*/ 54 w 161"/>
              <a:gd name="T49" fmla="*/ 134 h 160"/>
              <a:gd name="T50" fmla="*/ 27 w 161"/>
              <a:gd name="T51" fmla="*/ 107 h 160"/>
              <a:gd name="T52" fmla="*/ 36 w 161"/>
              <a:gd name="T53" fmla="*/ 101 h 160"/>
              <a:gd name="T54" fmla="*/ 60 w 161"/>
              <a:gd name="T55" fmla="*/ 125 h 160"/>
              <a:gd name="T56" fmla="*/ 54 w 161"/>
              <a:gd name="T57" fmla="*/ 134 h 160"/>
              <a:gd name="T58" fmla="*/ 107 w 161"/>
              <a:gd name="T59" fmla="*/ 84 h 160"/>
              <a:gd name="T60" fmla="*/ 92 w 161"/>
              <a:gd name="T61" fmla="*/ 90 h 160"/>
              <a:gd name="T62" fmla="*/ 77 w 161"/>
              <a:gd name="T63" fmla="*/ 84 h 160"/>
              <a:gd name="T64" fmla="*/ 71 w 161"/>
              <a:gd name="T65" fmla="*/ 68 h 160"/>
              <a:gd name="T66" fmla="*/ 77 w 161"/>
              <a:gd name="T67" fmla="*/ 54 h 160"/>
              <a:gd name="T68" fmla="*/ 91 w 161"/>
              <a:gd name="T69" fmla="*/ 48 h 160"/>
              <a:gd name="T70" fmla="*/ 106 w 161"/>
              <a:gd name="T71" fmla="*/ 54 h 160"/>
              <a:gd name="T72" fmla="*/ 107 w 161"/>
              <a:gd name="T73" fmla="*/ 84 h 160"/>
              <a:gd name="T74" fmla="*/ 156 w 161"/>
              <a:gd name="T75" fmla="*/ 5 h 160"/>
              <a:gd name="T76" fmla="*/ 145 w 161"/>
              <a:gd name="T77" fmla="*/ 0 h 160"/>
              <a:gd name="T78" fmla="*/ 143 w 161"/>
              <a:gd name="T79" fmla="*/ 0 h 160"/>
              <a:gd name="T80" fmla="*/ 108 w 161"/>
              <a:gd name="T81" fmla="*/ 9 h 160"/>
              <a:gd name="T82" fmla="*/ 152 w 161"/>
              <a:gd name="T83" fmla="*/ 54 h 160"/>
              <a:gd name="T84" fmla="*/ 161 w 161"/>
              <a:gd name="T85" fmla="*/ 18 h 160"/>
              <a:gd name="T86" fmla="*/ 156 w 161"/>
              <a:gd name="T87" fmla="*/ 5 h 160"/>
              <a:gd name="T88" fmla="*/ 74 w 161"/>
              <a:gd name="T89" fmla="*/ 138 h 160"/>
              <a:gd name="T90" fmla="*/ 70 w 161"/>
              <a:gd name="T91" fmla="*/ 152 h 160"/>
              <a:gd name="T92" fmla="*/ 71 w 161"/>
              <a:gd name="T93" fmla="*/ 158 h 160"/>
              <a:gd name="T94" fmla="*/ 74 w 161"/>
              <a:gd name="T95" fmla="*/ 160 h 160"/>
              <a:gd name="T96" fmla="*/ 76 w 161"/>
              <a:gd name="T97" fmla="*/ 159 h 160"/>
              <a:gd name="T98" fmla="*/ 95 w 161"/>
              <a:gd name="T99" fmla="*/ 146 h 160"/>
              <a:gd name="T100" fmla="*/ 112 w 161"/>
              <a:gd name="T101" fmla="*/ 120 h 160"/>
              <a:gd name="T102" fmla="*/ 85 w 161"/>
              <a:gd name="T103" fmla="*/ 134 h 160"/>
              <a:gd name="T104" fmla="*/ 74 w 161"/>
              <a:gd name="T105" fmla="*/ 138 h 160"/>
              <a:gd name="T106" fmla="*/ 26 w 161"/>
              <a:gd name="T107" fmla="*/ 76 h 160"/>
              <a:gd name="T108" fmla="*/ 41 w 161"/>
              <a:gd name="T109" fmla="*/ 49 h 160"/>
              <a:gd name="T110" fmla="*/ 15 w 161"/>
              <a:gd name="T111" fmla="*/ 65 h 160"/>
              <a:gd name="T112" fmla="*/ 1 w 161"/>
              <a:gd name="T113" fmla="*/ 84 h 160"/>
              <a:gd name="T114" fmla="*/ 2 w 161"/>
              <a:gd name="T115" fmla="*/ 90 h 160"/>
              <a:gd name="T116" fmla="*/ 5 w 161"/>
              <a:gd name="T117" fmla="*/ 92 h 160"/>
              <a:gd name="T118" fmla="*/ 8 w 161"/>
              <a:gd name="T119" fmla="*/ 91 h 160"/>
              <a:gd name="T120" fmla="*/ 23 w 161"/>
              <a:gd name="T121" fmla="*/ 86 h 160"/>
              <a:gd name="T122" fmla="*/ 26 w 161"/>
              <a:gd name="T123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1" h="160">
                <a:moveTo>
                  <a:pt x="100" y="16"/>
                </a:moveTo>
                <a:cubicBezTo>
                  <a:pt x="99" y="15"/>
                  <a:pt x="97" y="14"/>
                  <a:pt x="96" y="14"/>
                </a:cubicBezTo>
                <a:cubicBezTo>
                  <a:pt x="95" y="14"/>
                  <a:pt x="94" y="14"/>
                  <a:pt x="94" y="15"/>
                </a:cubicBezTo>
                <a:cubicBezTo>
                  <a:pt x="79" y="23"/>
                  <a:pt x="65" y="34"/>
                  <a:pt x="55" y="47"/>
                </a:cubicBezTo>
                <a:cubicBezTo>
                  <a:pt x="47" y="56"/>
                  <a:pt x="41" y="68"/>
                  <a:pt x="36" y="79"/>
                </a:cubicBezTo>
                <a:cubicBezTo>
                  <a:pt x="35" y="83"/>
                  <a:pt x="33" y="87"/>
                  <a:pt x="32" y="9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4" y="102"/>
                  <a:pt x="13" y="103"/>
                  <a:pt x="13" y="105"/>
                </a:cubicBezTo>
                <a:cubicBezTo>
                  <a:pt x="13" y="106"/>
                  <a:pt x="13" y="108"/>
                  <a:pt x="14" y="109"/>
                </a:cubicBezTo>
                <a:cubicBezTo>
                  <a:pt x="22" y="117"/>
                  <a:pt x="22" y="117"/>
                  <a:pt x="22" y="117"/>
                </a:cubicBezTo>
                <a:cubicBezTo>
                  <a:pt x="17" y="124"/>
                  <a:pt x="9" y="137"/>
                  <a:pt x="9" y="144"/>
                </a:cubicBezTo>
                <a:cubicBezTo>
                  <a:pt x="9" y="147"/>
                  <a:pt x="10" y="149"/>
                  <a:pt x="11" y="150"/>
                </a:cubicBezTo>
                <a:cubicBezTo>
                  <a:pt x="12" y="151"/>
                  <a:pt x="14" y="152"/>
                  <a:pt x="17" y="152"/>
                </a:cubicBezTo>
                <a:cubicBezTo>
                  <a:pt x="24" y="152"/>
                  <a:pt x="37" y="144"/>
                  <a:pt x="43" y="139"/>
                </a:cubicBezTo>
                <a:cubicBezTo>
                  <a:pt x="51" y="147"/>
                  <a:pt x="51" y="147"/>
                  <a:pt x="51" y="147"/>
                </a:cubicBezTo>
                <a:cubicBezTo>
                  <a:pt x="53" y="148"/>
                  <a:pt x="54" y="148"/>
                  <a:pt x="55" y="148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7" y="148"/>
                  <a:pt x="58" y="147"/>
                  <a:pt x="59" y="146"/>
                </a:cubicBezTo>
                <a:cubicBezTo>
                  <a:pt x="69" y="129"/>
                  <a:pt x="69" y="129"/>
                  <a:pt x="69" y="129"/>
                </a:cubicBezTo>
                <a:cubicBezTo>
                  <a:pt x="73" y="128"/>
                  <a:pt x="77" y="126"/>
                  <a:pt x="81" y="125"/>
                </a:cubicBezTo>
                <a:cubicBezTo>
                  <a:pt x="93" y="120"/>
                  <a:pt x="104" y="114"/>
                  <a:pt x="113" y="106"/>
                </a:cubicBezTo>
                <a:cubicBezTo>
                  <a:pt x="126" y="96"/>
                  <a:pt x="138" y="82"/>
                  <a:pt x="145" y="68"/>
                </a:cubicBezTo>
                <a:cubicBezTo>
                  <a:pt x="146" y="66"/>
                  <a:pt x="146" y="63"/>
                  <a:pt x="144" y="62"/>
                </a:cubicBezTo>
                <a:lnTo>
                  <a:pt x="100" y="16"/>
                </a:lnTo>
                <a:close/>
                <a:moveTo>
                  <a:pt x="54" y="134"/>
                </a:moveTo>
                <a:cubicBezTo>
                  <a:pt x="27" y="107"/>
                  <a:pt x="27" y="107"/>
                  <a:pt x="27" y="107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60" y="125"/>
                  <a:pt x="60" y="125"/>
                  <a:pt x="60" y="125"/>
                </a:cubicBezTo>
                <a:lnTo>
                  <a:pt x="54" y="134"/>
                </a:lnTo>
                <a:close/>
                <a:moveTo>
                  <a:pt x="107" y="84"/>
                </a:moveTo>
                <a:cubicBezTo>
                  <a:pt x="103" y="88"/>
                  <a:pt x="98" y="90"/>
                  <a:pt x="92" y="90"/>
                </a:cubicBezTo>
                <a:cubicBezTo>
                  <a:pt x="86" y="90"/>
                  <a:pt x="81" y="88"/>
                  <a:pt x="77" y="84"/>
                </a:cubicBezTo>
                <a:cubicBezTo>
                  <a:pt x="73" y="80"/>
                  <a:pt x="71" y="74"/>
                  <a:pt x="71" y="68"/>
                </a:cubicBezTo>
                <a:cubicBezTo>
                  <a:pt x="71" y="62"/>
                  <a:pt x="73" y="58"/>
                  <a:pt x="77" y="54"/>
                </a:cubicBezTo>
                <a:cubicBezTo>
                  <a:pt x="81" y="50"/>
                  <a:pt x="86" y="48"/>
                  <a:pt x="91" y="48"/>
                </a:cubicBezTo>
                <a:cubicBezTo>
                  <a:pt x="97" y="48"/>
                  <a:pt x="102" y="50"/>
                  <a:pt x="106" y="54"/>
                </a:cubicBezTo>
                <a:cubicBezTo>
                  <a:pt x="114" y="62"/>
                  <a:pt x="114" y="75"/>
                  <a:pt x="107" y="84"/>
                </a:cubicBezTo>
                <a:close/>
                <a:moveTo>
                  <a:pt x="156" y="5"/>
                </a:moveTo>
                <a:cubicBezTo>
                  <a:pt x="153" y="2"/>
                  <a:pt x="149" y="0"/>
                  <a:pt x="145" y="0"/>
                </a:cubicBezTo>
                <a:cubicBezTo>
                  <a:pt x="144" y="0"/>
                  <a:pt x="144" y="0"/>
                  <a:pt x="143" y="0"/>
                </a:cubicBezTo>
                <a:cubicBezTo>
                  <a:pt x="131" y="2"/>
                  <a:pt x="119" y="4"/>
                  <a:pt x="108" y="9"/>
                </a:cubicBezTo>
                <a:cubicBezTo>
                  <a:pt x="152" y="54"/>
                  <a:pt x="152" y="54"/>
                  <a:pt x="152" y="54"/>
                </a:cubicBezTo>
                <a:cubicBezTo>
                  <a:pt x="157" y="42"/>
                  <a:pt x="160" y="30"/>
                  <a:pt x="161" y="18"/>
                </a:cubicBezTo>
                <a:cubicBezTo>
                  <a:pt x="161" y="13"/>
                  <a:pt x="159" y="8"/>
                  <a:pt x="156" y="5"/>
                </a:cubicBezTo>
                <a:close/>
                <a:moveTo>
                  <a:pt x="74" y="138"/>
                </a:moveTo>
                <a:cubicBezTo>
                  <a:pt x="73" y="143"/>
                  <a:pt x="72" y="148"/>
                  <a:pt x="70" y="152"/>
                </a:cubicBezTo>
                <a:cubicBezTo>
                  <a:pt x="69" y="154"/>
                  <a:pt x="69" y="157"/>
                  <a:pt x="71" y="158"/>
                </a:cubicBezTo>
                <a:cubicBezTo>
                  <a:pt x="72" y="159"/>
                  <a:pt x="73" y="160"/>
                  <a:pt x="74" y="160"/>
                </a:cubicBezTo>
                <a:cubicBezTo>
                  <a:pt x="75" y="160"/>
                  <a:pt x="76" y="160"/>
                  <a:pt x="76" y="159"/>
                </a:cubicBezTo>
                <a:cubicBezTo>
                  <a:pt x="83" y="156"/>
                  <a:pt x="90" y="151"/>
                  <a:pt x="95" y="146"/>
                </a:cubicBezTo>
                <a:cubicBezTo>
                  <a:pt x="103" y="138"/>
                  <a:pt x="108" y="129"/>
                  <a:pt x="112" y="120"/>
                </a:cubicBezTo>
                <a:cubicBezTo>
                  <a:pt x="103" y="126"/>
                  <a:pt x="94" y="130"/>
                  <a:pt x="85" y="134"/>
                </a:cubicBezTo>
                <a:cubicBezTo>
                  <a:pt x="82" y="136"/>
                  <a:pt x="78" y="137"/>
                  <a:pt x="74" y="138"/>
                </a:cubicBezTo>
                <a:close/>
                <a:moveTo>
                  <a:pt x="26" y="76"/>
                </a:moveTo>
                <a:cubicBezTo>
                  <a:pt x="30" y="66"/>
                  <a:pt x="35" y="57"/>
                  <a:pt x="41" y="49"/>
                </a:cubicBezTo>
                <a:cubicBezTo>
                  <a:pt x="31" y="52"/>
                  <a:pt x="22" y="58"/>
                  <a:pt x="15" y="65"/>
                </a:cubicBezTo>
                <a:cubicBezTo>
                  <a:pt x="9" y="71"/>
                  <a:pt x="5" y="77"/>
                  <a:pt x="1" y="84"/>
                </a:cubicBezTo>
                <a:cubicBezTo>
                  <a:pt x="0" y="86"/>
                  <a:pt x="1" y="88"/>
                  <a:pt x="2" y="90"/>
                </a:cubicBezTo>
                <a:cubicBezTo>
                  <a:pt x="3" y="91"/>
                  <a:pt x="5" y="92"/>
                  <a:pt x="5" y="92"/>
                </a:cubicBezTo>
                <a:cubicBezTo>
                  <a:pt x="7" y="92"/>
                  <a:pt x="7" y="92"/>
                  <a:pt x="8" y="91"/>
                </a:cubicBezTo>
                <a:cubicBezTo>
                  <a:pt x="13" y="89"/>
                  <a:pt x="17" y="88"/>
                  <a:pt x="23" y="86"/>
                </a:cubicBezTo>
                <a:cubicBezTo>
                  <a:pt x="23" y="82"/>
                  <a:pt x="25" y="79"/>
                  <a:pt x="26" y="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4" name="Freeform 47">
            <a:extLst>
              <a:ext uri="{FF2B5EF4-FFF2-40B4-BE49-F238E27FC236}">
                <a16:creationId xmlns:a16="http://schemas.microsoft.com/office/drawing/2014/main" id="{49F90A73-9AEC-45BC-A868-62CEB736AC14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4676775"/>
            <a:ext cx="254000" cy="252413"/>
          </a:xfrm>
          <a:custGeom>
            <a:avLst/>
            <a:gdLst>
              <a:gd name="T0" fmla="*/ 144 w 160"/>
              <a:gd name="T1" fmla="*/ 10 h 159"/>
              <a:gd name="T2" fmla="*/ 149 w 160"/>
              <a:gd name="T3" fmla="*/ 16 h 159"/>
              <a:gd name="T4" fmla="*/ 144 w 160"/>
              <a:gd name="T5" fmla="*/ 21 h 159"/>
              <a:gd name="T6" fmla="*/ 15 w 160"/>
              <a:gd name="T7" fmla="*/ 21 h 159"/>
              <a:gd name="T8" fmla="*/ 10 w 160"/>
              <a:gd name="T9" fmla="*/ 16 h 159"/>
              <a:gd name="T10" fmla="*/ 15 w 160"/>
              <a:gd name="T11" fmla="*/ 10 h 159"/>
              <a:gd name="T12" fmla="*/ 144 w 160"/>
              <a:gd name="T13" fmla="*/ 10 h 159"/>
              <a:gd name="T14" fmla="*/ 111 w 160"/>
              <a:gd name="T15" fmla="*/ 41 h 159"/>
              <a:gd name="T16" fmla="*/ 116 w 160"/>
              <a:gd name="T17" fmla="*/ 46 h 159"/>
              <a:gd name="T18" fmla="*/ 116 w 160"/>
              <a:gd name="T19" fmla="*/ 67 h 159"/>
              <a:gd name="T20" fmla="*/ 116 w 160"/>
              <a:gd name="T21" fmla="*/ 67 h 159"/>
              <a:gd name="T22" fmla="*/ 111 w 160"/>
              <a:gd name="T23" fmla="*/ 72 h 159"/>
              <a:gd name="T24" fmla="*/ 106 w 160"/>
              <a:gd name="T25" fmla="*/ 67 h 159"/>
              <a:gd name="T26" fmla="*/ 106 w 160"/>
              <a:gd name="T27" fmla="*/ 59 h 159"/>
              <a:gd name="T28" fmla="*/ 83 w 160"/>
              <a:gd name="T29" fmla="*/ 81 h 159"/>
              <a:gd name="T30" fmla="*/ 80 w 160"/>
              <a:gd name="T31" fmla="*/ 83 h 159"/>
              <a:gd name="T32" fmla="*/ 76 w 160"/>
              <a:gd name="T33" fmla="*/ 81 h 159"/>
              <a:gd name="T34" fmla="*/ 69 w 160"/>
              <a:gd name="T35" fmla="*/ 74 h 159"/>
              <a:gd name="T36" fmla="*/ 52 w 160"/>
              <a:gd name="T37" fmla="*/ 91 h 159"/>
              <a:gd name="T38" fmla="*/ 48 w 160"/>
              <a:gd name="T39" fmla="*/ 93 h 159"/>
              <a:gd name="T40" fmla="*/ 44 w 160"/>
              <a:gd name="T41" fmla="*/ 91 h 159"/>
              <a:gd name="T42" fmla="*/ 44 w 160"/>
              <a:gd name="T43" fmla="*/ 84 h 159"/>
              <a:gd name="T44" fmla="*/ 65 w 160"/>
              <a:gd name="T45" fmla="*/ 63 h 159"/>
              <a:gd name="T46" fmla="*/ 69 w 160"/>
              <a:gd name="T47" fmla="*/ 62 h 159"/>
              <a:gd name="T48" fmla="*/ 73 w 160"/>
              <a:gd name="T49" fmla="*/ 63 h 159"/>
              <a:gd name="T50" fmla="*/ 79 w 160"/>
              <a:gd name="T51" fmla="*/ 70 h 159"/>
              <a:gd name="T52" fmla="*/ 98 w 160"/>
              <a:gd name="T53" fmla="*/ 51 h 159"/>
              <a:gd name="T54" fmla="*/ 90 w 160"/>
              <a:gd name="T55" fmla="*/ 51 h 159"/>
              <a:gd name="T56" fmla="*/ 85 w 160"/>
              <a:gd name="T57" fmla="*/ 46 h 159"/>
              <a:gd name="T58" fmla="*/ 90 w 160"/>
              <a:gd name="T59" fmla="*/ 41 h 159"/>
              <a:gd name="T60" fmla="*/ 111 w 160"/>
              <a:gd name="T61" fmla="*/ 41 h 159"/>
              <a:gd name="T62" fmla="*/ 79 w 160"/>
              <a:gd name="T63" fmla="*/ 139 h 159"/>
              <a:gd name="T64" fmla="*/ 85 w 160"/>
              <a:gd name="T65" fmla="*/ 144 h 159"/>
              <a:gd name="T66" fmla="*/ 79 w 160"/>
              <a:gd name="T67" fmla="*/ 149 h 159"/>
              <a:gd name="T68" fmla="*/ 75 w 160"/>
              <a:gd name="T69" fmla="*/ 144 h 159"/>
              <a:gd name="T70" fmla="*/ 79 w 160"/>
              <a:gd name="T71" fmla="*/ 139 h 159"/>
              <a:gd name="T72" fmla="*/ 15 w 160"/>
              <a:gd name="T73" fmla="*/ 0 h 159"/>
              <a:gd name="T74" fmla="*/ 0 w 160"/>
              <a:gd name="T75" fmla="*/ 15 h 159"/>
              <a:gd name="T76" fmla="*/ 11 w 160"/>
              <a:gd name="T77" fmla="*/ 30 h 159"/>
              <a:gd name="T78" fmla="*/ 11 w 160"/>
              <a:gd name="T79" fmla="*/ 104 h 159"/>
              <a:gd name="T80" fmla="*/ 5 w 160"/>
              <a:gd name="T81" fmla="*/ 104 h 159"/>
              <a:gd name="T82" fmla="*/ 1 w 160"/>
              <a:gd name="T83" fmla="*/ 109 h 159"/>
              <a:gd name="T84" fmla="*/ 5 w 160"/>
              <a:gd name="T85" fmla="*/ 114 h 159"/>
              <a:gd name="T86" fmla="*/ 75 w 160"/>
              <a:gd name="T87" fmla="*/ 114 h 159"/>
              <a:gd name="T88" fmla="*/ 75 w 160"/>
              <a:gd name="T89" fmla="*/ 129 h 159"/>
              <a:gd name="T90" fmla="*/ 65 w 160"/>
              <a:gd name="T91" fmla="*/ 143 h 159"/>
              <a:gd name="T92" fmla="*/ 80 w 160"/>
              <a:gd name="T93" fmla="*/ 159 h 159"/>
              <a:gd name="T94" fmla="*/ 96 w 160"/>
              <a:gd name="T95" fmla="*/ 143 h 159"/>
              <a:gd name="T96" fmla="*/ 85 w 160"/>
              <a:gd name="T97" fmla="*/ 129 h 159"/>
              <a:gd name="T98" fmla="*/ 85 w 160"/>
              <a:gd name="T99" fmla="*/ 114 h 159"/>
              <a:gd name="T100" fmla="*/ 155 w 160"/>
              <a:gd name="T101" fmla="*/ 114 h 159"/>
              <a:gd name="T102" fmla="*/ 160 w 160"/>
              <a:gd name="T103" fmla="*/ 109 h 159"/>
              <a:gd name="T104" fmla="*/ 154 w 160"/>
              <a:gd name="T105" fmla="*/ 104 h 159"/>
              <a:gd name="T106" fmla="*/ 149 w 160"/>
              <a:gd name="T107" fmla="*/ 104 h 159"/>
              <a:gd name="T108" fmla="*/ 149 w 160"/>
              <a:gd name="T109" fmla="*/ 30 h 159"/>
              <a:gd name="T110" fmla="*/ 160 w 160"/>
              <a:gd name="T111" fmla="*/ 15 h 159"/>
              <a:gd name="T112" fmla="*/ 144 w 160"/>
              <a:gd name="T113" fmla="*/ 0 h 159"/>
              <a:gd name="T114" fmla="*/ 15 w 160"/>
              <a:gd name="T115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59">
                <a:moveTo>
                  <a:pt x="144" y="10"/>
                </a:moveTo>
                <a:cubicBezTo>
                  <a:pt x="147" y="10"/>
                  <a:pt x="149" y="13"/>
                  <a:pt x="149" y="16"/>
                </a:cubicBezTo>
                <a:cubicBezTo>
                  <a:pt x="149" y="19"/>
                  <a:pt x="147" y="21"/>
                  <a:pt x="144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3" y="21"/>
                  <a:pt x="10" y="18"/>
                  <a:pt x="10" y="16"/>
                </a:cubicBezTo>
                <a:cubicBezTo>
                  <a:pt x="10" y="13"/>
                  <a:pt x="13" y="10"/>
                  <a:pt x="15" y="10"/>
                </a:cubicBezTo>
                <a:lnTo>
                  <a:pt x="144" y="10"/>
                </a:lnTo>
                <a:close/>
                <a:moveTo>
                  <a:pt x="111" y="41"/>
                </a:moveTo>
                <a:cubicBezTo>
                  <a:pt x="114" y="41"/>
                  <a:pt x="116" y="43"/>
                  <a:pt x="116" y="46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70"/>
                  <a:pt x="114" y="72"/>
                  <a:pt x="111" y="72"/>
                </a:cubicBezTo>
                <a:cubicBezTo>
                  <a:pt x="109" y="72"/>
                  <a:pt x="106" y="70"/>
                  <a:pt x="106" y="67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83" y="81"/>
                  <a:pt x="83" y="81"/>
                  <a:pt x="83" y="81"/>
                </a:cubicBezTo>
                <a:cubicBezTo>
                  <a:pt x="82" y="82"/>
                  <a:pt x="81" y="83"/>
                  <a:pt x="80" y="83"/>
                </a:cubicBezTo>
                <a:cubicBezTo>
                  <a:pt x="78" y="83"/>
                  <a:pt x="77" y="82"/>
                  <a:pt x="76" y="81"/>
                </a:cubicBezTo>
                <a:cubicBezTo>
                  <a:pt x="69" y="74"/>
                  <a:pt x="69" y="74"/>
                  <a:pt x="69" y="74"/>
                </a:cubicBezTo>
                <a:cubicBezTo>
                  <a:pt x="52" y="91"/>
                  <a:pt x="52" y="91"/>
                  <a:pt x="52" y="91"/>
                </a:cubicBezTo>
                <a:cubicBezTo>
                  <a:pt x="51" y="92"/>
                  <a:pt x="49" y="93"/>
                  <a:pt x="48" y="93"/>
                </a:cubicBezTo>
                <a:cubicBezTo>
                  <a:pt x="47" y="93"/>
                  <a:pt x="45" y="92"/>
                  <a:pt x="44" y="91"/>
                </a:cubicBezTo>
                <a:cubicBezTo>
                  <a:pt x="42" y="89"/>
                  <a:pt x="42" y="86"/>
                  <a:pt x="44" y="84"/>
                </a:cubicBezTo>
                <a:cubicBezTo>
                  <a:pt x="65" y="63"/>
                  <a:pt x="65" y="63"/>
                  <a:pt x="65" y="63"/>
                </a:cubicBezTo>
                <a:cubicBezTo>
                  <a:pt x="66" y="62"/>
                  <a:pt x="67" y="62"/>
                  <a:pt x="69" y="62"/>
                </a:cubicBezTo>
                <a:cubicBezTo>
                  <a:pt x="70" y="62"/>
                  <a:pt x="72" y="62"/>
                  <a:pt x="73" y="63"/>
                </a:cubicBezTo>
                <a:cubicBezTo>
                  <a:pt x="79" y="70"/>
                  <a:pt x="79" y="70"/>
                  <a:pt x="79" y="70"/>
                </a:cubicBezTo>
                <a:cubicBezTo>
                  <a:pt x="98" y="51"/>
                  <a:pt x="98" y="51"/>
                  <a:pt x="98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87" y="51"/>
                  <a:pt x="85" y="49"/>
                  <a:pt x="85" y="46"/>
                </a:cubicBezTo>
                <a:cubicBezTo>
                  <a:pt x="85" y="43"/>
                  <a:pt x="87" y="41"/>
                  <a:pt x="90" y="41"/>
                </a:cubicBezTo>
                <a:lnTo>
                  <a:pt x="111" y="41"/>
                </a:lnTo>
                <a:close/>
                <a:moveTo>
                  <a:pt x="79" y="139"/>
                </a:moveTo>
                <a:cubicBezTo>
                  <a:pt x="83" y="139"/>
                  <a:pt x="85" y="142"/>
                  <a:pt x="85" y="144"/>
                </a:cubicBezTo>
                <a:cubicBezTo>
                  <a:pt x="85" y="147"/>
                  <a:pt x="83" y="149"/>
                  <a:pt x="79" y="149"/>
                </a:cubicBezTo>
                <a:cubicBezTo>
                  <a:pt x="77" y="149"/>
                  <a:pt x="75" y="147"/>
                  <a:pt x="75" y="144"/>
                </a:cubicBezTo>
                <a:cubicBezTo>
                  <a:pt x="75" y="142"/>
                  <a:pt x="77" y="139"/>
                  <a:pt x="79" y="139"/>
                </a:cubicBezTo>
                <a:close/>
                <a:moveTo>
                  <a:pt x="15" y="0"/>
                </a:moveTo>
                <a:cubicBezTo>
                  <a:pt x="7" y="0"/>
                  <a:pt x="0" y="7"/>
                  <a:pt x="0" y="15"/>
                </a:cubicBezTo>
                <a:cubicBezTo>
                  <a:pt x="0" y="22"/>
                  <a:pt x="5" y="28"/>
                  <a:pt x="11" y="30"/>
                </a:cubicBezTo>
                <a:cubicBezTo>
                  <a:pt x="11" y="104"/>
                  <a:pt x="11" y="104"/>
                  <a:pt x="11" y="104"/>
                </a:cubicBezTo>
                <a:cubicBezTo>
                  <a:pt x="5" y="104"/>
                  <a:pt x="5" y="104"/>
                  <a:pt x="5" y="104"/>
                </a:cubicBezTo>
                <a:cubicBezTo>
                  <a:pt x="3" y="104"/>
                  <a:pt x="1" y="107"/>
                  <a:pt x="1" y="109"/>
                </a:cubicBezTo>
                <a:cubicBezTo>
                  <a:pt x="1" y="112"/>
                  <a:pt x="3" y="114"/>
                  <a:pt x="5" y="114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69" y="131"/>
                  <a:pt x="65" y="137"/>
                  <a:pt x="65" y="143"/>
                </a:cubicBezTo>
                <a:cubicBezTo>
                  <a:pt x="65" y="152"/>
                  <a:pt x="71" y="159"/>
                  <a:pt x="80" y="159"/>
                </a:cubicBezTo>
                <a:cubicBezTo>
                  <a:pt x="88" y="159"/>
                  <a:pt x="96" y="152"/>
                  <a:pt x="96" y="143"/>
                </a:cubicBezTo>
                <a:cubicBezTo>
                  <a:pt x="96" y="137"/>
                  <a:pt x="91" y="131"/>
                  <a:pt x="85" y="129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8" y="114"/>
                  <a:pt x="160" y="111"/>
                  <a:pt x="160" y="109"/>
                </a:cubicBezTo>
                <a:cubicBezTo>
                  <a:pt x="160" y="106"/>
                  <a:pt x="158" y="104"/>
                  <a:pt x="154" y="104"/>
                </a:cubicBezTo>
                <a:cubicBezTo>
                  <a:pt x="149" y="104"/>
                  <a:pt x="149" y="104"/>
                  <a:pt x="149" y="104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55" y="28"/>
                  <a:pt x="160" y="22"/>
                  <a:pt x="160" y="15"/>
                </a:cubicBezTo>
                <a:cubicBezTo>
                  <a:pt x="160" y="7"/>
                  <a:pt x="152" y="0"/>
                  <a:pt x="144" y="0"/>
                </a:cubicBezTo>
                <a:lnTo>
                  <a:pt x="1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5" name="Freeform 48">
            <a:extLst>
              <a:ext uri="{FF2B5EF4-FFF2-40B4-BE49-F238E27FC236}">
                <a16:creationId xmlns:a16="http://schemas.microsoft.com/office/drawing/2014/main" id="{04FA2108-BB5B-4721-B889-D82A18A93612}"/>
              </a:ext>
            </a:extLst>
          </p:cNvPr>
          <p:cNvSpPr>
            <a:spLocks noEditPoints="1"/>
          </p:cNvSpPr>
          <p:nvPr/>
        </p:nvSpPr>
        <p:spPr bwMode="auto">
          <a:xfrm>
            <a:off x="6813551" y="5226050"/>
            <a:ext cx="215900" cy="254000"/>
          </a:xfrm>
          <a:custGeom>
            <a:avLst/>
            <a:gdLst>
              <a:gd name="T0" fmla="*/ 84 w 136"/>
              <a:gd name="T1" fmla="*/ 135 h 160"/>
              <a:gd name="T2" fmla="*/ 53 w 136"/>
              <a:gd name="T3" fmla="*/ 125 h 160"/>
              <a:gd name="T4" fmla="*/ 53 w 136"/>
              <a:gd name="T5" fmla="*/ 0 h 160"/>
              <a:gd name="T6" fmla="*/ 32 w 136"/>
              <a:gd name="T7" fmla="*/ 10 h 160"/>
              <a:gd name="T8" fmla="*/ 25 w 136"/>
              <a:gd name="T9" fmla="*/ 30 h 160"/>
              <a:gd name="T10" fmla="*/ 21 w 136"/>
              <a:gd name="T11" fmla="*/ 39 h 160"/>
              <a:gd name="T12" fmla="*/ 9 w 136"/>
              <a:gd name="T13" fmla="*/ 35 h 160"/>
              <a:gd name="T14" fmla="*/ 3 w 136"/>
              <a:gd name="T15" fmla="*/ 62 h 160"/>
              <a:gd name="T16" fmla="*/ 4 w 136"/>
              <a:gd name="T17" fmla="*/ 85 h 160"/>
              <a:gd name="T18" fmla="*/ 23 w 136"/>
              <a:gd name="T19" fmla="*/ 85 h 160"/>
              <a:gd name="T20" fmla="*/ 11 w 136"/>
              <a:gd name="T21" fmla="*/ 92 h 160"/>
              <a:gd name="T22" fmla="*/ 32 w 136"/>
              <a:gd name="T23" fmla="*/ 114 h 160"/>
              <a:gd name="T24" fmla="*/ 42 w 136"/>
              <a:gd name="T25" fmla="*/ 122 h 160"/>
              <a:gd name="T26" fmla="*/ 69 w 136"/>
              <a:gd name="T27" fmla="*/ 160 h 160"/>
              <a:gd name="T28" fmla="*/ 95 w 136"/>
              <a:gd name="T29" fmla="*/ 122 h 160"/>
              <a:gd name="T30" fmla="*/ 105 w 136"/>
              <a:gd name="T31" fmla="*/ 114 h 160"/>
              <a:gd name="T32" fmla="*/ 126 w 136"/>
              <a:gd name="T33" fmla="*/ 92 h 160"/>
              <a:gd name="T34" fmla="*/ 114 w 136"/>
              <a:gd name="T35" fmla="*/ 85 h 160"/>
              <a:gd name="T36" fmla="*/ 132 w 136"/>
              <a:gd name="T37" fmla="*/ 85 h 160"/>
              <a:gd name="T38" fmla="*/ 133 w 136"/>
              <a:gd name="T39" fmla="*/ 62 h 160"/>
              <a:gd name="T40" fmla="*/ 127 w 136"/>
              <a:gd name="T41" fmla="*/ 35 h 160"/>
              <a:gd name="T42" fmla="*/ 119 w 136"/>
              <a:gd name="T43" fmla="*/ 37 h 160"/>
              <a:gd name="T44" fmla="*/ 111 w 136"/>
              <a:gd name="T45" fmla="*/ 37 h 160"/>
              <a:gd name="T46" fmla="*/ 124 w 136"/>
              <a:gd name="T47" fmla="*/ 24 h 160"/>
              <a:gd name="T48" fmla="*/ 101 w 136"/>
              <a:gd name="T49" fmla="*/ 10 h 160"/>
              <a:gd name="T50" fmla="*/ 73 w 136"/>
              <a:gd name="T51" fmla="*/ 3 h 160"/>
              <a:gd name="T52" fmla="*/ 94 w 136"/>
              <a:gd name="T53" fmla="*/ 78 h 160"/>
              <a:gd name="T54" fmla="*/ 84 w 136"/>
              <a:gd name="T55" fmla="*/ 78 h 160"/>
              <a:gd name="T56" fmla="*/ 73 w 136"/>
              <a:gd name="T57" fmla="*/ 114 h 160"/>
              <a:gd name="T58" fmla="*/ 63 w 136"/>
              <a:gd name="T59" fmla="*/ 63 h 160"/>
              <a:gd name="T60" fmla="*/ 47 w 136"/>
              <a:gd name="T61" fmla="*/ 83 h 160"/>
              <a:gd name="T62" fmla="*/ 63 w 136"/>
              <a:gd name="T63" fmla="*/ 52 h 160"/>
              <a:gd name="T64" fmla="*/ 53 w 136"/>
              <a:gd name="T6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6" h="160">
                <a:moveTo>
                  <a:pt x="84" y="125"/>
                </a:moveTo>
                <a:cubicBezTo>
                  <a:pt x="84" y="135"/>
                  <a:pt x="84" y="135"/>
                  <a:pt x="84" y="135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84" y="125"/>
                  <a:pt x="84" y="125"/>
                  <a:pt x="84" y="125"/>
                </a:cubicBezTo>
                <a:close/>
                <a:moveTo>
                  <a:pt x="53" y="0"/>
                </a:moveTo>
                <a:cubicBezTo>
                  <a:pt x="45" y="0"/>
                  <a:pt x="38" y="4"/>
                  <a:pt x="35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23" y="10"/>
                  <a:pt x="15" y="16"/>
                  <a:pt x="12" y="24"/>
                </a:cubicBezTo>
                <a:cubicBezTo>
                  <a:pt x="17" y="25"/>
                  <a:pt x="22" y="27"/>
                  <a:pt x="25" y="30"/>
                </a:cubicBezTo>
                <a:cubicBezTo>
                  <a:pt x="27" y="32"/>
                  <a:pt x="27" y="35"/>
                  <a:pt x="25" y="37"/>
                </a:cubicBezTo>
                <a:cubicBezTo>
                  <a:pt x="24" y="38"/>
                  <a:pt x="23" y="39"/>
                  <a:pt x="21" y="39"/>
                </a:cubicBezTo>
                <a:cubicBezTo>
                  <a:pt x="20" y="39"/>
                  <a:pt x="19" y="38"/>
                  <a:pt x="18" y="37"/>
                </a:cubicBezTo>
                <a:cubicBezTo>
                  <a:pt x="15" y="35"/>
                  <a:pt x="12" y="35"/>
                  <a:pt x="9" y="35"/>
                </a:cubicBezTo>
                <a:cubicBezTo>
                  <a:pt x="4" y="39"/>
                  <a:pt x="0" y="45"/>
                  <a:pt x="0" y="52"/>
                </a:cubicBezTo>
                <a:cubicBezTo>
                  <a:pt x="0" y="55"/>
                  <a:pt x="1" y="59"/>
                  <a:pt x="3" y="62"/>
                </a:cubicBezTo>
                <a:cubicBezTo>
                  <a:pt x="1" y="65"/>
                  <a:pt x="0" y="69"/>
                  <a:pt x="0" y="73"/>
                </a:cubicBezTo>
                <a:cubicBezTo>
                  <a:pt x="0" y="77"/>
                  <a:pt x="2" y="81"/>
                  <a:pt x="4" y="85"/>
                </a:cubicBezTo>
                <a:cubicBezTo>
                  <a:pt x="8" y="82"/>
                  <a:pt x="13" y="80"/>
                  <a:pt x="18" y="80"/>
                </a:cubicBezTo>
                <a:cubicBezTo>
                  <a:pt x="21" y="80"/>
                  <a:pt x="23" y="82"/>
                  <a:pt x="23" y="85"/>
                </a:cubicBezTo>
                <a:cubicBezTo>
                  <a:pt x="23" y="88"/>
                  <a:pt x="20" y="90"/>
                  <a:pt x="18" y="90"/>
                </a:cubicBezTo>
                <a:cubicBezTo>
                  <a:pt x="15" y="90"/>
                  <a:pt x="13" y="91"/>
                  <a:pt x="11" y="92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105"/>
                  <a:pt x="20" y="114"/>
                  <a:pt x="32" y="114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37" y="118"/>
                  <a:pt x="39" y="120"/>
                  <a:pt x="42" y="122"/>
                </a:cubicBezTo>
                <a:cubicBezTo>
                  <a:pt x="42" y="133"/>
                  <a:pt x="42" y="133"/>
                  <a:pt x="42" y="133"/>
                </a:cubicBezTo>
                <a:cubicBezTo>
                  <a:pt x="42" y="148"/>
                  <a:pt x="54" y="160"/>
                  <a:pt x="69" y="160"/>
                </a:cubicBezTo>
                <a:cubicBezTo>
                  <a:pt x="83" y="160"/>
                  <a:pt x="95" y="148"/>
                  <a:pt x="95" y="133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7" y="120"/>
                  <a:pt x="101" y="118"/>
                  <a:pt x="102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17" y="114"/>
                  <a:pt x="126" y="105"/>
                  <a:pt x="126" y="93"/>
                </a:cubicBezTo>
                <a:cubicBezTo>
                  <a:pt x="126" y="92"/>
                  <a:pt x="126" y="92"/>
                  <a:pt x="126" y="92"/>
                </a:cubicBezTo>
                <a:cubicBezTo>
                  <a:pt x="124" y="91"/>
                  <a:pt x="121" y="90"/>
                  <a:pt x="119" y="90"/>
                </a:cubicBezTo>
                <a:cubicBezTo>
                  <a:pt x="116" y="90"/>
                  <a:pt x="114" y="87"/>
                  <a:pt x="114" y="85"/>
                </a:cubicBezTo>
                <a:cubicBezTo>
                  <a:pt x="114" y="82"/>
                  <a:pt x="117" y="80"/>
                  <a:pt x="119" y="80"/>
                </a:cubicBezTo>
                <a:cubicBezTo>
                  <a:pt x="124" y="80"/>
                  <a:pt x="129" y="82"/>
                  <a:pt x="132" y="85"/>
                </a:cubicBezTo>
                <a:cubicBezTo>
                  <a:pt x="135" y="81"/>
                  <a:pt x="136" y="77"/>
                  <a:pt x="136" y="73"/>
                </a:cubicBezTo>
                <a:cubicBezTo>
                  <a:pt x="136" y="69"/>
                  <a:pt x="135" y="65"/>
                  <a:pt x="133" y="62"/>
                </a:cubicBezTo>
                <a:cubicBezTo>
                  <a:pt x="135" y="59"/>
                  <a:pt x="136" y="55"/>
                  <a:pt x="136" y="52"/>
                </a:cubicBezTo>
                <a:cubicBezTo>
                  <a:pt x="136" y="45"/>
                  <a:pt x="132" y="39"/>
                  <a:pt x="127" y="35"/>
                </a:cubicBezTo>
                <a:cubicBezTo>
                  <a:pt x="126" y="35"/>
                  <a:pt x="126" y="35"/>
                  <a:pt x="125" y="35"/>
                </a:cubicBezTo>
                <a:cubicBezTo>
                  <a:pt x="123" y="35"/>
                  <a:pt x="120" y="35"/>
                  <a:pt x="119" y="37"/>
                </a:cubicBezTo>
                <a:cubicBezTo>
                  <a:pt x="118" y="38"/>
                  <a:pt x="116" y="39"/>
                  <a:pt x="115" y="39"/>
                </a:cubicBezTo>
                <a:cubicBezTo>
                  <a:pt x="113" y="39"/>
                  <a:pt x="112" y="38"/>
                  <a:pt x="111" y="37"/>
                </a:cubicBezTo>
                <a:cubicBezTo>
                  <a:pt x="109" y="35"/>
                  <a:pt x="109" y="32"/>
                  <a:pt x="111" y="30"/>
                </a:cubicBezTo>
                <a:cubicBezTo>
                  <a:pt x="115" y="27"/>
                  <a:pt x="119" y="24"/>
                  <a:pt x="124" y="24"/>
                </a:cubicBezTo>
                <a:cubicBezTo>
                  <a:pt x="121" y="16"/>
                  <a:pt x="114" y="10"/>
                  <a:pt x="105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98" y="4"/>
                  <a:pt x="91" y="0"/>
                  <a:pt x="84" y="0"/>
                </a:cubicBezTo>
                <a:cubicBezTo>
                  <a:pt x="80" y="0"/>
                  <a:pt x="76" y="1"/>
                  <a:pt x="73" y="3"/>
                </a:cubicBezTo>
                <a:cubicBezTo>
                  <a:pt x="73" y="52"/>
                  <a:pt x="73" y="52"/>
                  <a:pt x="73" y="52"/>
                </a:cubicBezTo>
                <a:cubicBezTo>
                  <a:pt x="85" y="55"/>
                  <a:pt x="94" y="65"/>
                  <a:pt x="94" y="78"/>
                </a:cubicBezTo>
                <a:cubicBezTo>
                  <a:pt x="94" y="81"/>
                  <a:pt x="92" y="83"/>
                  <a:pt x="89" y="83"/>
                </a:cubicBezTo>
                <a:cubicBezTo>
                  <a:pt x="87" y="83"/>
                  <a:pt x="84" y="80"/>
                  <a:pt x="84" y="78"/>
                </a:cubicBezTo>
                <a:cubicBezTo>
                  <a:pt x="84" y="71"/>
                  <a:pt x="79" y="65"/>
                  <a:pt x="73" y="63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63"/>
                  <a:pt x="63" y="63"/>
                  <a:pt x="63" y="63"/>
                </a:cubicBezTo>
                <a:cubicBezTo>
                  <a:pt x="57" y="65"/>
                  <a:pt x="53" y="71"/>
                  <a:pt x="53" y="78"/>
                </a:cubicBezTo>
                <a:cubicBezTo>
                  <a:pt x="53" y="81"/>
                  <a:pt x="50" y="83"/>
                  <a:pt x="47" y="83"/>
                </a:cubicBezTo>
                <a:cubicBezTo>
                  <a:pt x="44" y="83"/>
                  <a:pt x="42" y="80"/>
                  <a:pt x="42" y="78"/>
                </a:cubicBezTo>
                <a:cubicBezTo>
                  <a:pt x="42" y="65"/>
                  <a:pt x="51" y="54"/>
                  <a:pt x="63" y="52"/>
                </a:cubicBezTo>
                <a:cubicBezTo>
                  <a:pt x="63" y="3"/>
                  <a:pt x="63" y="3"/>
                  <a:pt x="63" y="3"/>
                </a:cubicBezTo>
                <a:cubicBezTo>
                  <a:pt x="60" y="1"/>
                  <a:pt x="57" y="0"/>
                  <a:pt x="5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6" name="Freeform 49">
            <a:extLst>
              <a:ext uri="{FF2B5EF4-FFF2-40B4-BE49-F238E27FC236}">
                <a16:creationId xmlns:a16="http://schemas.microsoft.com/office/drawing/2014/main" id="{27AE0574-A191-48DE-AAC3-73634F806731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4703763"/>
            <a:ext cx="254000" cy="198438"/>
          </a:xfrm>
          <a:custGeom>
            <a:avLst/>
            <a:gdLst>
              <a:gd name="T0" fmla="*/ 108 w 160"/>
              <a:gd name="T1" fmla="*/ 31 h 125"/>
              <a:gd name="T2" fmla="*/ 113 w 160"/>
              <a:gd name="T3" fmla="*/ 37 h 125"/>
              <a:gd name="T4" fmla="*/ 113 w 160"/>
              <a:gd name="T5" fmla="*/ 58 h 125"/>
              <a:gd name="T6" fmla="*/ 108 w 160"/>
              <a:gd name="T7" fmla="*/ 63 h 125"/>
              <a:gd name="T8" fmla="*/ 103 w 160"/>
              <a:gd name="T9" fmla="*/ 58 h 125"/>
              <a:gd name="T10" fmla="*/ 103 w 160"/>
              <a:gd name="T11" fmla="*/ 49 h 125"/>
              <a:gd name="T12" fmla="*/ 81 w 160"/>
              <a:gd name="T13" fmla="*/ 72 h 125"/>
              <a:gd name="T14" fmla="*/ 77 w 160"/>
              <a:gd name="T15" fmla="*/ 73 h 125"/>
              <a:gd name="T16" fmla="*/ 73 w 160"/>
              <a:gd name="T17" fmla="*/ 72 h 125"/>
              <a:gd name="T18" fmla="*/ 67 w 160"/>
              <a:gd name="T19" fmla="*/ 64 h 125"/>
              <a:gd name="T20" fmla="*/ 49 w 160"/>
              <a:gd name="T21" fmla="*/ 82 h 125"/>
              <a:gd name="T22" fmla="*/ 45 w 160"/>
              <a:gd name="T23" fmla="*/ 83 h 125"/>
              <a:gd name="T24" fmla="*/ 41 w 160"/>
              <a:gd name="T25" fmla="*/ 82 h 125"/>
              <a:gd name="T26" fmla="*/ 41 w 160"/>
              <a:gd name="T27" fmla="*/ 74 h 125"/>
              <a:gd name="T28" fmla="*/ 63 w 160"/>
              <a:gd name="T29" fmla="*/ 54 h 125"/>
              <a:gd name="T30" fmla="*/ 66 w 160"/>
              <a:gd name="T31" fmla="*/ 52 h 125"/>
              <a:gd name="T32" fmla="*/ 70 w 160"/>
              <a:gd name="T33" fmla="*/ 54 h 125"/>
              <a:gd name="T34" fmla="*/ 77 w 160"/>
              <a:gd name="T35" fmla="*/ 60 h 125"/>
              <a:gd name="T36" fmla="*/ 96 w 160"/>
              <a:gd name="T37" fmla="*/ 42 h 125"/>
              <a:gd name="T38" fmla="*/ 87 w 160"/>
              <a:gd name="T39" fmla="*/ 42 h 125"/>
              <a:gd name="T40" fmla="*/ 82 w 160"/>
              <a:gd name="T41" fmla="*/ 37 h 125"/>
              <a:gd name="T42" fmla="*/ 87 w 160"/>
              <a:gd name="T43" fmla="*/ 31 h 125"/>
              <a:gd name="T44" fmla="*/ 108 w 160"/>
              <a:gd name="T45" fmla="*/ 31 h 125"/>
              <a:gd name="T46" fmla="*/ 150 w 160"/>
              <a:gd name="T47" fmla="*/ 104 h 125"/>
              <a:gd name="T48" fmla="*/ 145 w 160"/>
              <a:gd name="T49" fmla="*/ 115 h 125"/>
              <a:gd name="T50" fmla="*/ 16 w 160"/>
              <a:gd name="T51" fmla="*/ 115 h 125"/>
              <a:gd name="T52" fmla="*/ 10 w 160"/>
              <a:gd name="T53" fmla="*/ 109 h 125"/>
              <a:gd name="T54" fmla="*/ 10 w 160"/>
              <a:gd name="T55" fmla="*/ 104 h 125"/>
              <a:gd name="T56" fmla="*/ 150 w 160"/>
              <a:gd name="T57" fmla="*/ 104 h 125"/>
              <a:gd name="T58" fmla="*/ 26 w 160"/>
              <a:gd name="T59" fmla="*/ 0 h 125"/>
              <a:gd name="T60" fmla="*/ 11 w 160"/>
              <a:gd name="T61" fmla="*/ 15 h 125"/>
              <a:gd name="T62" fmla="*/ 11 w 160"/>
              <a:gd name="T63" fmla="*/ 94 h 125"/>
              <a:gd name="T64" fmla="*/ 6 w 160"/>
              <a:gd name="T65" fmla="*/ 94 h 125"/>
              <a:gd name="T66" fmla="*/ 0 w 160"/>
              <a:gd name="T67" fmla="*/ 99 h 125"/>
              <a:gd name="T68" fmla="*/ 0 w 160"/>
              <a:gd name="T69" fmla="*/ 109 h 125"/>
              <a:gd name="T70" fmla="*/ 16 w 160"/>
              <a:gd name="T71" fmla="*/ 125 h 125"/>
              <a:gd name="T72" fmla="*/ 145 w 160"/>
              <a:gd name="T73" fmla="*/ 125 h 125"/>
              <a:gd name="T74" fmla="*/ 160 w 160"/>
              <a:gd name="T75" fmla="*/ 109 h 125"/>
              <a:gd name="T76" fmla="*/ 160 w 160"/>
              <a:gd name="T77" fmla="*/ 99 h 125"/>
              <a:gd name="T78" fmla="*/ 155 w 160"/>
              <a:gd name="T79" fmla="*/ 94 h 125"/>
              <a:gd name="T80" fmla="*/ 150 w 160"/>
              <a:gd name="T81" fmla="*/ 94 h 125"/>
              <a:gd name="T82" fmla="*/ 150 w 160"/>
              <a:gd name="T83" fmla="*/ 15 h 125"/>
              <a:gd name="T84" fmla="*/ 134 w 160"/>
              <a:gd name="T85" fmla="*/ 0 h 125"/>
              <a:gd name="T86" fmla="*/ 26 w 160"/>
              <a:gd name="T87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25">
                <a:moveTo>
                  <a:pt x="108" y="31"/>
                </a:moveTo>
                <a:cubicBezTo>
                  <a:pt x="111" y="31"/>
                  <a:pt x="113" y="34"/>
                  <a:pt x="113" y="37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60"/>
                  <a:pt x="111" y="63"/>
                  <a:pt x="108" y="63"/>
                </a:cubicBezTo>
                <a:cubicBezTo>
                  <a:pt x="106" y="63"/>
                  <a:pt x="103" y="60"/>
                  <a:pt x="103" y="58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3"/>
                  <a:pt x="78" y="73"/>
                  <a:pt x="77" y="73"/>
                </a:cubicBezTo>
                <a:cubicBezTo>
                  <a:pt x="76" y="73"/>
                  <a:pt x="74" y="73"/>
                  <a:pt x="73" y="72"/>
                </a:cubicBezTo>
                <a:cubicBezTo>
                  <a:pt x="67" y="64"/>
                  <a:pt x="67" y="64"/>
                  <a:pt x="67" y="64"/>
                </a:cubicBezTo>
                <a:cubicBezTo>
                  <a:pt x="49" y="82"/>
                  <a:pt x="49" y="82"/>
                  <a:pt x="49" y="82"/>
                </a:cubicBezTo>
                <a:cubicBezTo>
                  <a:pt x="48" y="83"/>
                  <a:pt x="47" y="83"/>
                  <a:pt x="45" y="83"/>
                </a:cubicBezTo>
                <a:cubicBezTo>
                  <a:pt x="44" y="83"/>
                  <a:pt x="42" y="83"/>
                  <a:pt x="41" y="82"/>
                </a:cubicBezTo>
                <a:cubicBezTo>
                  <a:pt x="39" y="80"/>
                  <a:pt x="39" y="76"/>
                  <a:pt x="41" y="74"/>
                </a:cubicBezTo>
                <a:cubicBezTo>
                  <a:pt x="63" y="54"/>
                  <a:pt x="63" y="54"/>
                  <a:pt x="63" y="54"/>
                </a:cubicBezTo>
                <a:cubicBezTo>
                  <a:pt x="64" y="53"/>
                  <a:pt x="65" y="52"/>
                  <a:pt x="66" y="52"/>
                </a:cubicBezTo>
                <a:cubicBezTo>
                  <a:pt x="68" y="52"/>
                  <a:pt x="69" y="53"/>
                  <a:pt x="70" y="54"/>
                </a:cubicBezTo>
                <a:cubicBezTo>
                  <a:pt x="77" y="60"/>
                  <a:pt x="77" y="60"/>
                  <a:pt x="77" y="60"/>
                </a:cubicBezTo>
                <a:cubicBezTo>
                  <a:pt x="96" y="42"/>
                  <a:pt x="96" y="42"/>
                  <a:pt x="96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4" y="42"/>
                  <a:pt x="82" y="39"/>
                  <a:pt x="82" y="37"/>
                </a:cubicBezTo>
                <a:cubicBezTo>
                  <a:pt x="82" y="34"/>
                  <a:pt x="85" y="31"/>
                  <a:pt x="87" y="31"/>
                </a:cubicBezTo>
                <a:lnTo>
                  <a:pt x="108" y="31"/>
                </a:lnTo>
                <a:close/>
                <a:moveTo>
                  <a:pt x="150" y="104"/>
                </a:moveTo>
                <a:cubicBezTo>
                  <a:pt x="150" y="108"/>
                  <a:pt x="151" y="115"/>
                  <a:pt x="145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13" y="115"/>
                  <a:pt x="10" y="112"/>
                  <a:pt x="10" y="109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150" y="104"/>
                  <a:pt x="150" y="104"/>
                  <a:pt x="150" y="104"/>
                </a:cubicBezTo>
                <a:close/>
                <a:moveTo>
                  <a:pt x="26" y="0"/>
                </a:moveTo>
                <a:cubicBezTo>
                  <a:pt x="18" y="0"/>
                  <a:pt x="11" y="7"/>
                  <a:pt x="11" y="15"/>
                </a:cubicBezTo>
                <a:cubicBezTo>
                  <a:pt x="11" y="94"/>
                  <a:pt x="11" y="94"/>
                  <a:pt x="11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3" y="94"/>
                  <a:pt x="0" y="96"/>
                  <a:pt x="0" y="99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8"/>
                  <a:pt x="7" y="125"/>
                  <a:pt x="16" y="125"/>
                </a:cubicBezTo>
                <a:cubicBezTo>
                  <a:pt x="145" y="125"/>
                  <a:pt x="145" y="125"/>
                  <a:pt x="145" y="125"/>
                </a:cubicBezTo>
                <a:cubicBezTo>
                  <a:pt x="154" y="125"/>
                  <a:pt x="160" y="118"/>
                  <a:pt x="160" y="109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60" y="96"/>
                  <a:pt x="158" y="94"/>
                  <a:pt x="155" y="94"/>
                </a:cubicBezTo>
                <a:cubicBezTo>
                  <a:pt x="150" y="94"/>
                  <a:pt x="150" y="94"/>
                  <a:pt x="150" y="94"/>
                </a:cubicBezTo>
                <a:cubicBezTo>
                  <a:pt x="150" y="15"/>
                  <a:pt x="150" y="15"/>
                  <a:pt x="150" y="15"/>
                </a:cubicBezTo>
                <a:cubicBezTo>
                  <a:pt x="150" y="7"/>
                  <a:pt x="143" y="0"/>
                  <a:pt x="134" y="0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7" name="Freeform 50">
            <a:extLst>
              <a:ext uri="{FF2B5EF4-FFF2-40B4-BE49-F238E27FC236}">
                <a16:creationId xmlns:a16="http://schemas.microsoft.com/office/drawing/2014/main" id="{1E855B85-C33D-4A24-A137-0041249F66D7}"/>
              </a:ext>
            </a:extLst>
          </p:cNvPr>
          <p:cNvSpPr>
            <a:spLocks noEditPoints="1"/>
          </p:cNvSpPr>
          <p:nvPr/>
        </p:nvSpPr>
        <p:spPr bwMode="auto">
          <a:xfrm>
            <a:off x="11193463" y="4675188"/>
            <a:ext cx="265113" cy="254000"/>
          </a:xfrm>
          <a:custGeom>
            <a:avLst/>
            <a:gdLst>
              <a:gd name="T0" fmla="*/ 15 w 167"/>
              <a:gd name="T1" fmla="*/ 93 h 160"/>
              <a:gd name="T2" fmla="*/ 83 w 167"/>
              <a:gd name="T3" fmla="*/ 11 h 160"/>
              <a:gd name="T4" fmla="*/ 121 w 167"/>
              <a:gd name="T5" fmla="*/ 35 h 160"/>
              <a:gd name="T6" fmla="*/ 123 w 167"/>
              <a:gd name="T7" fmla="*/ 44 h 160"/>
              <a:gd name="T8" fmla="*/ 153 w 167"/>
              <a:gd name="T9" fmla="*/ 50 h 160"/>
              <a:gd name="T10" fmla="*/ 157 w 167"/>
              <a:gd name="T11" fmla="*/ 43 h 160"/>
              <a:gd name="T12" fmla="*/ 148 w 167"/>
              <a:gd name="T13" fmla="*/ 11 h 160"/>
              <a:gd name="T14" fmla="*/ 143 w 167"/>
              <a:gd name="T15" fmla="*/ 12 h 160"/>
              <a:gd name="T16" fmla="*/ 83 w 167"/>
              <a:gd name="T17" fmla="*/ 0 h 160"/>
              <a:gd name="T18" fmla="*/ 5 w 167"/>
              <a:gd name="T19" fmla="*/ 94 h 160"/>
              <a:gd name="T20" fmla="*/ 11 w 167"/>
              <a:gd name="T21" fmla="*/ 99 h 160"/>
              <a:gd name="T22" fmla="*/ 157 w 167"/>
              <a:gd name="T23" fmla="*/ 61 h 160"/>
              <a:gd name="T24" fmla="*/ 152 w 167"/>
              <a:gd name="T25" fmla="*/ 67 h 160"/>
              <a:gd name="T26" fmla="*/ 84 w 167"/>
              <a:gd name="T27" fmla="*/ 149 h 160"/>
              <a:gd name="T28" fmla="*/ 46 w 167"/>
              <a:gd name="T29" fmla="*/ 125 h 160"/>
              <a:gd name="T30" fmla="*/ 43 w 167"/>
              <a:gd name="T31" fmla="*/ 117 h 160"/>
              <a:gd name="T32" fmla="*/ 13 w 167"/>
              <a:gd name="T33" fmla="*/ 111 h 160"/>
              <a:gd name="T34" fmla="*/ 8 w 167"/>
              <a:gd name="T35" fmla="*/ 117 h 160"/>
              <a:gd name="T36" fmla="*/ 18 w 167"/>
              <a:gd name="T37" fmla="*/ 149 h 160"/>
              <a:gd name="T38" fmla="*/ 23 w 167"/>
              <a:gd name="T39" fmla="*/ 148 h 160"/>
              <a:gd name="T40" fmla="*/ 83 w 167"/>
              <a:gd name="T41" fmla="*/ 160 h 160"/>
              <a:gd name="T42" fmla="*/ 162 w 167"/>
              <a:gd name="T43" fmla="*/ 65 h 160"/>
              <a:gd name="T44" fmla="*/ 70 w 167"/>
              <a:gd name="T45" fmla="*/ 58 h 160"/>
              <a:gd name="T46" fmla="*/ 78 w 167"/>
              <a:gd name="T47" fmla="*/ 44 h 160"/>
              <a:gd name="T48" fmla="*/ 96 w 167"/>
              <a:gd name="T49" fmla="*/ 102 h 160"/>
              <a:gd name="T50" fmla="*/ 89 w 167"/>
              <a:gd name="T51" fmla="*/ 116 h 160"/>
              <a:gd name="T52" fmla="*/ 70 w 167"/>
              <a:gd name="T53" fmla="*/ 102 h 160"/>
              <a:gd name="T54" fmla="*/ 78 w 167"/>
              <a:gd name="T55" fmla="*/ 102 h 160"/>
              <a:gd name="T56" fmla="*/ 34 w 167"/>
              <a:gd name="T57" fmla="*/ 80 h 160"/>
              <a:gd name="T58" fmla="*/ 57 w 167"/>
              <a:gd name="T59" fmla="*/ 92 h 160"/>
              <a:gd name="T60" fmla="*/ 57 w 167"/>
              <a:gd name="T61" fmla="*/ 67 h 160"/>
              <a:gd name="T62" fmla="*/ 89 w 167"/>
              <a:gd name="T63" fmla="*/ 57 h 160"/>
              <a:gd name="T64" fmla="*/ 89 w 167"/>
              <a:gd name="T65" fmla="*/ 44 h 160"/>
              <a:gd name="T66" fmla="*/ 78 w 167"/>
              <a:gd name="T67" fmla="*/ 67 h 160"/>
              <a:gd name="T68" fmla="*/ 67 w 167"/>
              <a:gd name="T69" fmla="*/ 80 h 160"/>
              <a:gd name="T70" fmla="*/ 78 w 167"/>
              <a:gd name="T71" fmla="*/ 92 h 160"/>
              <a:gd name="T72" fmla="*/ 126 w 167"/>
              <a:gd name="T73" fmla="*/ 57 h 160"/>
              <a:gd name="T74" fmla="*/ 89 w 167"/>
              <a:gd name="T75" fmla="*/ 32 h 160"/>
              <a:gd name="T76" fmla="*/ 126 w 167"/>
              <a:gd name="T77" fmla="*/ 57 h 160"/>
              <a:gd name="T78" fmla="*/ 89 w 167"/>
              <a:gd name="T79" fmla="*/ 128 h 160"/>
              <a:gd name="T80" fmla="*/ 107 w 167"/>
              <a:gd name="T81" fmla="*/ 102 h 160"/>
              <a:gd name="T82" fmla="*/ 78 w 167"/>
              <a:gd name="T83" fmla="*/ 128 h 160"/>
              <a:gd name="T84" fmla="*/ 59 w 167"/>
              <a:gd name="T85" fmla="*/ 102 h 160"/>
              <a:gd name="T86" fmla="*/ 78 w 167"/>
              <a:gd name="T87" fmla="*/ 128 h 160"/>
              <a:gd name="T88" fmla="*/ 130 w 167"/>
              <a:gd name="T89" fmla="*/ 67 h 160"/>
              <a:gd name="T90" fmla="*/ 110 w 167"/>
              <a:gd name="T91" fmla="*/ 80 h 160"/>
              <a:gd name="T92" fmla="*/ 130 w 167"/>
              <a:gd name="T93" fmla="*/ 92 h 160"/>
              <a:gd name="T94" fmla="*/ 79 w 167"/>
              <a:gd name="T95" fmla="*/ 32 h 160"/>
              <a:gd name="T96" fmla="*/ 40 w 167"/>
              <a:gd name="T97" fmla="*/ 58 h 160"/>
              <a:gd name="T98" fmla="*/ 79 w 167"/>
              <a:gd name="T99" fmla="*/ 32 h 160"/>
              <a:gd name="T100" fmla="*/ 99 w 167"/>
              <a:gd name="T101" fmla="*/ 92 h 160"/>
              <a:gd name="T102" fmla="*/ 99 w 167"/>
              <a:gd name="T103" fmla="*/ 67 h 160"/>
              <a:gd name="T104" fmla="*/ 89 w 167"/>
              <a:gd name="T105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7" h="160">
                <a:moveTo>
                  <a:pt x="11" y="99"/>
                </a:moveTo>
                <a:cubicBezTo>
                  <a:pt x="14" y="98"/>
                  <a:pt x="15" y="95"/>
                  <a:pt x="15" y="93"/>
                </a:cubicBezTo>
                <a:cubicBezTo>
                  <a:pt x="11" y="71"/>
                  <a:pt x="18" y="47"/>
                  <a:pt x="34" y="32"/>
                </a:cubicBezTo>
                <a:cubicBezTo>
                  <a:pt x="47" y="18"/>
                  <a:pt x="65" y="11"/>
                  <a:pt x="83" y="11"/>
                </a:cubicBezTo>
                <a:cubicBezTo>
                  <a:pt x="100" y="11"/>
                  <a:pt x="116" y="17"/>
                  <a:pt x="128" y="28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19" y="37"/>
                  <a:pt x="119" y="39"/>
                  <a:pt x="119" y="40"/>
                </a:cubicBezTo>
                <a:cubicBezTo>
                  <a:pt x="120" y="42"/>
                  <a:pt x="121" y="43"/>
                  <a:pt x="123" y="44"/>
                </a:cubicBezTo>
                <a:cubicBezTo>
                  <a:pt x="151" y="50"/>
                  <a:pt x="151" y="50"/>
                  <a:pt x="151" y="50"/>
                </a:cubicBezTo>
                <a:cubicBezTo>
                  <a:pt x="153" y="50"/>
                  <a:pt x="153" y="50"/>
                  <a:pt x="153" y="50"/>
                </a:cubicBezTo>
                <a:cubicBezTo>
                  <a:pt x="154" y="50"/>
                  <a:pt x="155" y="49"/>
                  <a:pt x="156" y="48"/>
                </a:cubicBezTo>
                <a:cubicBezTo>
                  <a:pt x="157" y="47"/>
                  <a:pt x="158" y="45"/>
                  <a:pt x="157" y="43"/>
                </a:cubicBezTo>
                <a:cubicBezTo>
                  <a:pt x="151" y="15"/>
                  <a:pt x="151" y="15"/>
                  <a:pt x="151" y="15"/>
                </a:cubicBezTo>
                <a:cubicBezTo>
                  <a:pt x="151" y="13"/>
                  <a:pt x="149" y="12"/>
                  <a:pt x="148" y="11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145" y="11"/>
                  <a:pt x="144" y="11"/>
                  <a:pt x="143" y="12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21" y="7"/>
                  <a:pt x="102" y="0"/>
                  <a:pt x="83" y="0"/>
                </a:cubicBezTo>
                <a:cubicBezTo>
                  <a:pt x="62" y="0"/>
                  <a:pt x="42" y="8"/>
                  <a:pt x="26" y="24"/>
                </a:cubicBezTo>
                <a:cubicBezTo>
                  <a:pt x="8" y="42"/>
                  <a:pt x="0" y="69"/>
                  <a:pt x="5" y="94"/>
                </a:cubicBezTo>
                <a:cubicBezTo>
                  <a:pt x="5" y="97"/>
                  <a:pt x="7" y="99"/>
                  <a:pt x="10" y="99"/>
                </a:cubicBezTo>
                <a:lnTo>
                  <a:pt x="11" y="99"/>
                </a:lnTo>
                <a:close/>
                <a:moveTo>
                  <a:pt x="162" y="65"/>
                </a:moveTo>
                <a:cubicBezTo>
                  <a:pt x="161" y="63"/>
                  <a:pt x="159" y="61"/>
                  <a:pt x="157" y="61"/>
                </a:cubicBezTo>
                <a:cubicBezTo>
                  <a:pt x="156" y="61"/>
                  <a:pt x="156" y="61"/>
                  <a:pt x="156" y="61"/>
                </a:cubicBezTo>
                <a:cubicBezTo>
                  <a:pt x="153" y="62"/>
                  <a:pt x="151" y="65"/>
                  <a:pt x="152" y="67"/>
                </a:cubicBezTo>
                <a:cubicBezTo>
                  <a:pt x="156" y="90"/>
                  <a:pt x="149" y="113"/>
                  <a:pt x="132" y="129"/>
                </a:cubicBezTo>
                <a:cubicBezTo>
                  <a:pt x="120" y="142"/>
                  <a:pt x="102" y="149"/>
                  <a:pt x="84" y="149"/>
                </a:cubicBezTo>
                <a:cubicBezTo>
                  <a:pt x="66" y="149"/>
                  <a:pt x="51" y="143"/>
                  <a:pt x="38" y="133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7" y="123"/>
                  <a:pt x="48" y="121"/>
                  <a:pt x="47" y="120"/>
                </a:cubicBezTo>
                <a:cubicBezTo>
                  <a:pt x="47" y="118"/>
                  <a:pt x="45" y="117"/>
                  <a:pt x="43" y="117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4" y="111"/>
                  <a:pt x="14" y="111"/>
                  <a:pt x="13" y="111"/>
                </a:cubicBezTo>
                <a:cubicBezTo>
                  <a:pt x="12" y="111"/>
                  <a:pt x="11" y="111"/>
                  <a:pt x="10" y="112"/>
                </a:cubicBezTo>
                <a:cubicBezTo>
                  <a:pt x="8" y="113"/>
                  <a:pt x="8" y="115"/>
                  <a:pt x="8" y="117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5" y="147"/>
                  <a:pt x="16" y="149"/>
                  <a:pt x="18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21" y="149"/>
                  <a:pt x="22" y="149"/>
                  <a:pt x="23" y="148"/>
                </a:cubicBezTo>
                <a:cubicBezTo>
                  <a:pt x="30" y="140"/>
                  <a:pt x="30" y="140"/>
                  <a:pt x="30" y="140"/>
                </a:cubicBezTo>
                <a:cubicBezTo>
                  <a:pt x="45" y="154"/>
                  <a:pt x="64" y="160"/>
                  <a:pt x="83" y="160"/>
                </a:cubicBezTo>
                <a:cubicBezTo>
                  <a:pt x="103" y="160"/>
                  <a:pt x="124" y="152"/>
                  <a:pt x="140" y="137"/>
                </a:cubicBezTo>
                <a:cubicBezTo>
                  <a:pt x="158" y="118"/>
                  <a:pt x="167" y="91"/>
                  <a:pt x="162" y="65"/>
                </a:cubicBezTo>
                <a:close/>
                <a:moveTo>
                  <a:pt x="78" y="44"/>
                </a:moveTo>
                <a:cubicBezTo>
                  <a:pt x="75" y="47"/>
                  <a:pt x="72" y="52"/>
                  <a:pt x="70" y="58"/>
                </a:cubicBezTo>
                <a:cubicBezTo>
                  <a:pt x="78" y="58"/>
                  <a:pt x="78" y="58"/>
                  <a:pt x="78" y="58"/>
                </a:cubicBezTo>
                <a:lnTo>
                  <a:pt x="78" y="44"/>
                </a:lnTo>
                <a:close/>
                <a:moveTo>
                  <a:pt x="89" y="116"/>
                </a:moveTo>
                <a:cubicBezTo>
                  <a:pt x="92" y="113"/>
                  <a:pt x="94" y="108"/>
                  <a:pt x="96" y="102"/>
                </a:cubicBezTo>
                <a:cubicBezTo>
                  <a:pt x="89" y="102"/>
                  <a:pt x="89" y="102"/>
                  <a:pt x="89" y="102"/>
                </a:cubicBezTo>
                <a:lnTo>
                  <a:pt x="89" y="116"/>
                </a:lnTo>
                <a:close/>
                <a:moveTo>
                  <a:pt x="78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2" y="108"/>
                  <a:pt x="75" y="113"/>
                  <a:pt x="78" y="116"/>
                </a:cubicBezTo>
                <a:lnTo>
                  <a:pt x="78" y="102"/>
                </a:lnTo>
                <a:close/>
                <a:moveTo>
                  <a:pt x="36" y="67"/>
                </a:moveTo>
                <a:cubicBezTo>
                  <a:pt x="35" y="71"/>
                  <a:pt x="34" y="75"/>
                  <a:pt x="34" y="80"/>
                </a:cubicBezTo>
                <a:cubicBezTo>
                  <a:pt x="34" y="84"/>
                  <a:pt x="35" y="89"/>
                  <a:pt x="36" y="92"/>
                </a:cubicBezTo>
                <a:cubicBezTo>
                  <a:pt x="57" y="92"/>
                  <a:pt x="57" y="92"/>
                  <a:pt x="57" y="92"/>
                </a:cubicBezTo>
                <a:cubicBezTo>
                  <a:pt x="56" y="88"/>
                  <a:pt x="56" y="84"/>
                  <a:pt x="56" y="80"/>
                </a:cubicBezTo>
                <a:cubicBezTo>
                  <a:pt x="56" y="76"/>
                  <a:pt x="56" y="71"/>
                  <a:pt x="57" y="67"/>
                </a:cubicBezTo>
                <a:lnTo>
                  <a:pt x="36" y="67"/>
                </a:lnTo>
                <a:close/>
                <a:moveTo>
                  <a:pt x="89" y="57"/>
                </a:moveTo>
                <a:cubicBezTo>
                  <a:pt x="96" y="57"/>
                  <a:pt x="96" y="57"/>
                  <a:pt x="96" y="57"/>
                </a:cubicBezTo>
                <a:cubicBezTo>
                  <a:pt x="95" y="51"/>
                  <a:pt x="92" y="46"/>
                  <a:pt x="89" y="44"/>
                </a:cubicBezTo>
                <a:lnTo>
                  <a:pt x="89" y="57"/>
                </a:lnTo>
                <a:close/>
                <a:moveTo>
                  <a:pt x="78" y="67"/>
                </a:moveTo>
                <a:cubicBezTo>
                  <a:pt x="68" y="67"/>
                  <a:pt x="68" y="67"/>
                  <a:pt x="68" y="67"/>
                </a:cubicBezTo>
                <a:cubicBezTo>
                  <a:pt x="68" y="71"/>
                  <a:pt x="67" y="75"/>
                  <a:pt x="67" y="80"/>
                </a:cubicBezTo>
                <a:cubicBezTo>
                  <a:pt x="67" y="84"/>
                  <a:pt x="68" y="89"/>
                  <a:pt x="68" y="92"/>
                </a:cubicBezTo>
                <a:cubicBezTo>
                  <a:pt x="78" y="92"/>
                  <a:pt x="78" y="92"/>
                  <a:pt x="78" y="92"/>
                </a:cubicBezTo>
                <a:lnTo>
                  <a:pt x="78" y="67"/>
                </a:lnTo>
                <a:close/>
                <a:moveTo>
                  <a:pt x="126" y="57"/>
                </a:moveTo>
                <a:cubicBezTo>
                  <a:pt x="119" y="43"/>
                  <a:pt x="105" y="33"/>
                  <a:pt x="89" y="31"/>
                </a:cubicBezTo>
                <a:cubicBezTo>
                  <a:pt x="89" y="32"/>
                  <a:pt x="89" y="32"/>
                  <a:pt x="89" y="32"/>
                </a:cubicBezTo>
                <a:cubicBezTo>
                  <a:pt x="97" y="35"/>
                  <a:pt x="104" y="44"/>
                  <a:pt x="107" y="57"/>
                </a:cubicBezTo>
                <a:lnTo>
                  <a:pt x="126" y="57"/>
                </a:lnTo>
                <a:close/>
                <a:moveTo>
                  <a:pt x="88" y="128"/>
                </a:moveTo>
                <a:cubicBezTo>
                  <a:pt x="89" y="128"/>
                  <a:pt x="89" y="128"/>
                  <a:pt x="89" y="128"/>
                </a:cubicBezTo>
                <a:cubicBezTo>
                  <a:pt x="105" y="126"/>
                  <a:pt x="119" y="116"/>
                  <a:pt x="126" y="102"/>
                </a:cubicBezTo>
                <a:cubicBezTo>
                  <a:pt x="107" y="102"/>
                  <a:pt x="107" y="102"/>
                  <a:pt x="107" y="102"/>
                </a:cubicBezTo>
                <a:cubicBezTo>
                  <a:pt x="104" y="115"/>
                  <a:pt x="97" y="125"/>
                  <a:pt x="88" y="128"/>
                </a:cubicBezTo>
                <a:close/>
                <a:moveTo>
                  <a:pt x="78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70" y="125"/>
                  <a:pt x="63" y="115"/>
                  <a:pt x="59" y="102"/>
                </a:cubicBezTo>
                <a:cubicBezTo>
                  <a:pt x="40" y="102"/>
                  <a:pt x="40" y="102"/>
                  <a:pt x="40" y="102"/>
                </a:cubicBezTo>
                <a:cubicBezTo>
                  <a:pt x="48" y="117"/>
                  <a:pt x="61" y="127"/>
                  <a:pt x="78" y="128"/>
                </a:cubicBezTo>
                <a:close/>
                <a:moveTo>
                  <a:pt x="132" y="80"/>
                </a:moveTo>
                <a:cubicBezTo>
                  <a:pt x="132" y="76"/>
                  <a:pt x="132" y="71"/>
                  <a:pt x="130" y="67"/>
                </a:cubicBezTo>
                <a:cubicBezTo>
                  <a:pt x="110" y="67"/>
                  <a:pt x="110" y="67"/>
                  <a:pt x="110" y="67"/>
                </a:cubicBezTo>
                <a:cubicBezTo>
                  <a:pt x="110" y="71"/>
                  <a:pt x="110" y="75"/>
                  <a:pt x="110" y="80"/>
                </a:cubicBezTo>
                <a:cubicBezTo>
                  <a:pt x="110" y="84"/>
                  <a:pt x="110" y="89"/>
                  <a:pt x="110" y="92"/>
                </a:cubicBezTo>
                <a:cubicBezTo>
                  <a:pt x="130" y="92"/>
                  <a:pt x="130" y="92"/>
                  <a:pt x="130" y="92"/>
                </a:cubicBezTo>
                <a:cubicBezTo>
                  <a:pt x="132" y="89"/>
                  <a:pt x="132" y="84"/>
                  <a:pt x="132" y="80"/>
                </a:cubicBezTo>
                <a:close/>
                <a:moveTo>
                  <a:pt x="79" y="32"/>
                </a:moveTo>
                <a:cubicBezTo>
                  <a:pt x="78" y="32"/>
                  <a:pt x="78" y="32"/>
                  <a:pt x="78" y="32"/>
                </a:cubicBezTo>
                <a:cubicBezTo>
                  <a:pt x="62" y="34"/>
                  <a:pt x="48" y="44"/>
                  <a:pt x="40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64" y="45"/>
                  <a:pt x="70" y="35"/>
                  <a:pt x="79" y="32"/>
                </a:cubicBezTo>
                <a:close/>
                <a:moveTo>
                  <a:pt x="89" y="92"/>
                </a:moveTo>
                <a:cubicBezTo>
                  <a:pt x="99" y="92"/>
                  <a:pt x="99" y="92"/>
                  <a:pt x="99" y="92"/>
                </a:cubicBezTo>
                <a:cubicBezTo>
                  <a:pt x="100" y="88"/>
                  <a:pt x="100" y="84"/>
                  <a:pt x="100" y="80"/>
                </a:cubicBezTo>
                <a:cubicBezTo>
                  <a:pt x="100" y="76"/>
                  <a:pt x="100" y="71"/>
                  <a:pt x="99" y="67"/>
                </a:cubicBezTo>
                <a:cubicBezTo>
                  <a:pt x="89" y="67"/>
                  <a:pt x="89" y="67"/>
                  <a:pt x="89" y="67"/>
                </a:cubicBezTo>
                <a:lnTo>
                  <a:pt x="89" y="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8" name="Freeform 51">
            <a:extLst>
              <a:ext uri="{FF2B5EF4-FFF2-40B4-BE49-F238E27FC236}">
                <a16:creationId xmlns:a16="http://schemas.microsoft.com/office/drawing/2014/main" id="{C42EC9D4-DCDE-4A51-BD06-6D98F165EE81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5226050"/>
            <a:ext cx="254000" cy="254000"/>
          </a:xfrm>
          <a:custGeom>
            <a:avLst/>
            <a:gdLst>
              <a:gd name="T0" fmla="*/ 0 w 160"/>
              <a:gd name="T1" fmla="*/ 113 h 160"/>
              <a:gd name="T2" fmla="*/ 16 w 160"/>
              <a:gd name="T3" fmla="*/ 129 h 160"/>
              <a:gd name="T4" fmla="*/ 50 w 160"/>
              <a:gd name="T5" fmla="*/ 129 h 160"/>
              <a:gd name="T6" fmla="*/ 43 w 160"/>
              <a:gd name="T7" fmla="*/ 150 h 160"/>
              <a:gd name="T8" fmla="*/ 37 w 160"/>
              <a:gd name="T9" fmla="*/ 150 h 160"/>
              <a:gd name="T10" fmla="*/ 31 w 160"/>
              <a:gd name="T11" fmla="*/ 155 h 160"/>
              <a:gd name="T12" fmla="*/ 37 w 160"/>
              <a:gd name="T13" fmla="*/ 160 h 160"/>
              <a:gd name="T14" fmla="*/ 124 w 160"/>
              <a:gd name="T15" fmla="*/ 160 h 160"/>
              <a:gd name="T16" fmla="*/ 129 w 160"/>
              <a:gd name="T17" fmla="*/ 155 h 160"/>
              <a:gd name="T18" fmla="*/ 124 w 160"/>
              <a:gd name="T19" fmla="*/ 150 h 160"/>
              <a:gd name="T20" fmla="*/ 117 w 160"/>
              <a:gd name="T21" fmla="*/ 150 h 160"/>
              <a:gd name="T22" fmla="*/ 110 w 160"/>
              <a:gd name="T23" fmla="*/ 129 h 160"/>
              <a:gd name="T24" fmla="*/ 144 w 160"/>
              <a:gd name="T25" fmla="*/ 129 h 160"/>
              <a:gd name="T26" fmla="*/ 160 w 160"/>
              <a:gd name="T27" fmla="*/ 113 h 160"/>
              <a:gd name="T28" fmla="*/ 160 w 160"/>
              <a:gd name="T29" fmla="*/ 108 h 160"/>
              <a:gd name="T30" fmla="*/ 0 w 160"/>
              <a:gd name="T31" fmla="*/ 108 h 160"/>
              <a:gd name="T32" fmla="*/ 0 w 160"/>
              <a:gd name="T33" fmla="*/ 113 h 160"/>
              <a:gd name="T34" fmla="*/ 144 w 160"/>
              <a:gd name="T35" fmla="*/ 0 h 160"/>
              <a:gd name="T36" fmla="*/ 16 w 160"/>
              <a:gd name="T37" fmla="*/ 0 h 160"/>
              <a:gd name="T38" fmla="*/ 0 w 160"/>
              <a:gd name="T39" fmla="*/ 16 h 160"/>
              <a:gd name="T40" fmla="*/ 0 w 160"/>
              <a:gd name="T41" fmla="*/ 98 h 160"/>
              <a:gd name="T42" fmla="*/ 160 w 160"/>
              <a:gd name="T43" fmla="*/ 98 h 160"/>
              <a:gd name="T44" fmla="*/ 160 w 160"/>
              <a:gd name="T45" fmla="*/ 16 h 160"/>
              <a:gd name="T46" fmla="*/ 144 w 160"/>
              <a:gd name="T47" fmla="*/ 0 h 160"/>
              <a:gd name="T48" fmla="*/ 83 w 160"/>
              <a:gd name="T49" fmla="*/ 45 h 160"/>
              <a:gd name="T50" fmla="*/ 95 w 160"/>
              <a:gd name="T51" fmla="*/ 62 h 160"/>
              <a:gd name="T52" fmla="*/ 85 w 160"/>
              <a:gd name="T53" fmla="*/ 77 h 160"/>
              <a:gd name="T54" fmla="*/ 85 w 160"/>
              <a:gd name="T55" fmla="*/ 80 h 160"/>
              <a:gd name="T56" fmla="*/ 79 w 160"/>
              <a:gd name="T57" fmla="*/ 86 h 160"/>
              <a:gd name="T58" fmla="*/ 74 w 160"/>
              <a:gd name="T59" fmla="*/ 80 h 160"/>
              <a:gd name="T60" fmla="*/ 74 w 160"/>
              <a:gd name="T61" fmla="*/ 77 h 160"/>
              <a:gd name="T62" fmla="*/ 64 w 160"/>
              <a:gd name="T63" fmla="*/ 62 h 160"/>
              <a:gd name="T64" fmla="*/ 69 w 160"/>
              <a:gd name="T65" fmla="*/ 57 h 160"/>
              <a:gd name="T66" fmla="*/ 74 w 160"/>
              <a:gd name="T67" fmla="*/ 62 h 160"/>
              <a:gd name="T68" fmla="*/ 79 w 160"/>
              <a:gd name="T69" fmla="*/ 67 h 160"/>
              <a:gd name="T70" fmla="*/ 85 w 160"/>
              <a:gd name="T71" fmla="*/ 62 h 160"/>
              <a:gd name="T72" fmla="*/ 76 w 160"/>
              <a:gd name="T73" fmla="*/ 53 h 160"/>
              <a:gd name="T74" fmla="*/ 64 w 160"/>
              <a:gd name="T75" fmla="*/ 36 h 160"/>
              <a:gd name="T76" fmla="*/ 74 w 160"/>
              <a:gd name="T77" fmla="*/ 21 h 160"/>
              <a:gd name="T78" fmla="*/ 74 w 160"/>
              <a:gd name="T79" fmla="*/ 17 h 160"/>
              <a:gd name="T80" fmla="*/ 79 w 160"/>
              <a:gd name="T81" fmla="*/ 12 h 160"/>
              <a:gd name="T82" fmla="*/ 85 w 160"/>
              <a:gd name="T83" fmla="*/ 17 h 160"/>
              <a:gd name="T84" fmla="*/ 85 w 160"/>
              <a:gd name="T85" fmla="*/ 21 h 160"/>
              <a:gd name="T86" fmla="*/ 95 w 160"/>
              <a:gd name="T87" fmla="*/ 36 h 160"/>
              <a:gd name="T88" fmla="*/ 90 w 160"/>
              <a:gd name="T89" fmla="*/ 41 h 160"/>
              <a:gd name="T90" fmla="*/ 85 w 160"/>
              <a:gd name="T91" fmla="*/ 36 h 160"/>
              <a:gd name="T92" fmla="*/ 80 w 160"/>
              <a:gd name="T93" fmla="*/ 30 h 160"/>
              <a:gd name="T94" fmla="*/ 75 w 160"/>
              <a:gd name="T95" fmla="*/ 36 h 160"/>
              <a:gd name="T96" fmla="*/ 83 w 160"/>
              <a:gd name="T97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0" y="113"/>
                </a:moveTo>
                <a:cubicBezTo>
                  <a:pt x="0" y="122"/>
                  <a:pt x="7" y="129"/>
                  <a:pt x="16" y="129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43" y="150"/>
                  <a:pt x="43" y="150"/>
                  <a:pt x="43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33" y="150"/>
                  <a:pt x="31" y="152"/>
                  <a:pt x="31" y="155"/>
                </a:cubicBezTo>
                <a:cubicBezTo>
                  <a:pt x="31" y="158"/>
                  <a:pt x="34" y="160"/>
                  <a:pt x="37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6" y="160"/>
                  <a:pt x="129" y="158"/>
                  <a:pt x="129" y="155"/>
                </a:cubicBezTo>
                <a:cubicBezTo>
                  <a:pt x="129" y="152"/>
                  <a:pt x="126" y="150"/>
                  <a:pt x="124" y="150"/>
                </a:cubicBezTo>
                <a:cubicBezTo>
                  <a:pt x="117" y="150"/>
                  <a:pt x="117" y="150"/>
                  <a:pt x="117" y="150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44" y="129"/>
                  <a:pt x="144" y="129"/>
                  <a:pt x="144" y="129"/>
                </a:cubicBezTo>
                <a:cubicBezTo>
                  <a:pt x="153" y="129"/>
                  <a:pt x="160" y="122"/>
                  <a:pt x="160" y="113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0" y="108"/>
                  <a:pt x="0" y="108"/>
                  <a:pt x="0" y="108"/>
                </a:cubicBezTo>
                <a:lnTo>
                  <a:pt x="0" y="113"/>
                </a:lnTo>
                <a:close/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98"/>
                  <a:pt x="0" y="98"/>
                  <a:pt x="0" y="98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lose/>
                <a:moveTo>
                  <a:pt x="83" y="45"/>
                </a:moveTo>
                <a:cubicBezTo>
                  <a:pt x="88" y="49"/>
                  <a:pt x="95" y="53"/>
                  <a:pt x="95" y="62"/>
                </a:cubicBezTo>
                <a:cubicBezTo>
                  <a:pt x="95" y="69"/>
                  <a:pt x="91" y="75"/>
                  <a:pt x="85" y="77"/>
                </a:cubicBezTo>
                <a:cubicBezTo>
                  <a:pt x="85" y="80"/>
                  <a:pt x="85" y="80"/>
                  <a:pt x="85" y="80"/>
                </a:cubicBezTo>
                <a:cubicBezTo>
                  <a:pt x="85" y="83"/>
                  <a:pt x="82" y="86"/>
                  <a:pt x="79" y="86"/>
                </a:cubicBezTo>
                <a:cubicBezTo>
                  <a:pt x="76" y="86"/>
                  <a:pt x="74" y="83"/>
                  <a:pt x="74" y="80"/>
                </a:cubicBezTo>
                <a:cubicBezTo>
                  <a:pt x="74" y="77"/>
                  <a:pt x="74" y="77"/>
                  <a:pt x="74" y="77"/>
                </a:cubicBezTo>
                <a:cubicBezTo>
                  <a:pt x="68" y="75"/>
                  <a:pt x="64" y="69"/>
                  <a:pt x="64" y="62"/>
                </a:cubicBezTo>
                <a:cubicBezTo>
                  <a:pt x="64" y="59"/>
                  <a:pt x="66" y="57"/>
                  <a:pt x="69" y="57"/>
                </a:cubicBezTo>
                <a:cubicBezTo>
                  <a:pt x="72" y="57"/>
                  <a:pt x="74" y="59"/>
                  <a:pt x="74" y="62"/>
                </a:cubicBezTo>
                <a:cubicBezTo>
                  <a:pt x="74" y="65"/>
                  <a:pt x="77" y="67"/>
                  <a:pt x="79" y="67"/>
                </a:cubicBezTo>
                <a:cubicBezTo>
                  <a:pt x="82" y="67"/>
                  <a:pt x="85" y="65"/>
                  <a:pt x="85" y="62"/>
                </a:cubicBezTo>
                <a:cubicBezTo>
                  <a:pt x="85" y="59"/>
                  <a:pt x="81" y="56"/>
                  <a:pt x="76" y="53"/>
                </a:cubicBezTo>
                <a:cubicBezTo>
                  <a:pt x="71" y="49"/>
                  <a:pt x="64" y="44"/>
                  <a:pt x="64" y="36"/>
                </a:cubicBezTo>
                <a:cubicBezTo>
                  <a:pt x="64" y="29"/>
                  <a:pt x="68" y="23"/>
                  <a:pt x="74" y="21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4"/>
                  <a:pt x="77" y="12"/>
                  <a:pt x="79" y="12"/>
                </a:cubicBezTo>
                <a:cubicBezTo>
                  <a:pt x="82" y="12"/>
                  <a:pt x="85" y="15"/>
                  <a:pt x="85" y="17"/>
                </a:cubicBezTo>
                <a:cubicBezTo>
                  <a:pt x="85" y="21"/>
                  <a:pt x="85" y="21"/>
                  <a:pt x="85" y="21"/>
                </a:cubicBezTo>
                <a:cubicBezTo>
                  <a:pt x="91" y="23"/>
                  <a:pt x="95" y="29"/>
                  <a:pt x="95" y="36"/>
                </a:cubicBezTo>
                <a:cubicBezTo>
                  <a:pt x="95" y="39"/>
                  <a:pt x="93" y="41"/>
                  <a:pt x="90" y="41"/>
                </a:cubicBezTo>
                <a:cubicBezTo>
                  <a:pt x="88" y="41"/>
                  <a:pt x="85" y="38"/>
                  <a:pt x="85" y="36"/>
                </a:cubicBezTo>
                <a:cubicBezTo>
                  <a:pt x="85" y="33"/>
                  <a:pt x="83" y="30"/>
                  <a:pt x="80" y="30"/>
                </a:cubicBezTo>
                <a:cubicBezTo>
                  <a:pt x="77" y="30"/>
                  <a:pt x="75" y="33"/>
                  <a:pt x="75" y="36"/>
                </a:cubicBezTo>
                <a:cubicBezTo>
                  <a:pt x="75" y="39"/>
                  <a:pt x="79" y="41"/>
                  <a:pt x="83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9" name="Freeform 52">
            <a:extLst>
              <a:ext uri="{FF2B5EF4-FFF2-40B4-BE49-F238E27FC236}">
                <a16:creationId xmlns:a16="http://schemas.microsoft.com/office/drawing/2014/main" id="{2937F9D7-0F57-43F0-B7E5-597AF616832D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4676775"/>
            <a:ext cx="254000" cy="252413"/>
          </a:xfrm>
          <a:custGeom>
            <a:avLst/>
            <a:gdLst>
              <a:gd name="T0" fmla="*/ 156 w 160"/>
              <a:gd name="T1" fmla="*/ 4 h 159"/>
              <a:gd name="T2" fmla="*/ 142 w 160"/>
              <a:gd name="T3" fmla="*/ 0 h 159"/>
              <a:gd name="T4" fmla="*/ 139 w 160"/>
              <a:gd name="T5" fmla="*/ 0 h 159"/>
              <a:gd name="T6" fmla="*/ 124 w 160"/>
              <a:gd name="T7" fmla="*/ 6 h 159"/>
              <a:gd name="T8" fmla="*/ 45 w 160"/>
              <a:gd name="T9" fmla="*/ 85 h 159"/>
              <a:gd name="T10" fmla="*/ 29 w 160"/>
              <a:gd name="T11" fmla="*/ 82 h 159"/>
              <a:gd name="T12" fmla="*/ 28 w 160"/>
              <a:gd name="T13" fmla="*/ 82 h 159"/>
              <a:gd name="T14" fmla="*/ 24 w 160"/>
              <a:gd name="T15" fmla="*/ 83 h 159"/>
              <a:gd name="T16" fmla="*/ 2 w 160"/>
              <a:gd name="T17" fmla="*/ 106 h 159"/>
              <a:gd name="T18" fmla="*/ 0 w 160"/>
              <a:gd name="T19" fmla="*/ 111 h 159"/>
              <a:gd name="T20" fmla="*/ 4 w 160"/>
              <a:gd name="T21" fmla="*/ 114 h 159"/>
              <a:gd name="T22" fmla="*/ 38 w 160"/>
              <a:gd name="T23" fmla="*/ 121 h 159"/>
              <a:gd name="T24" fmla="*/ 44 w 160"/>
              <a:gd name="T25" fmla="*/ 155 h 159"/>
              <a:gd name="T26" fmla="*/ 48 w 160"/>
              <a:gd name="T27" fmla="*/ 159 h 159"/>
              <a:gd name="T28" fmla="*/ 49 w 160"/>
              <a:gd name="T29" fmla="*/ 159 h 159"/>
              <a:gd name="T30" fmla="*/ 54 w 160"/>
              <a:gd name="T31" fmla="*/ 158 h 159"/>
              <a:gd name="T32" fmla="*/ 76 w 160"/>
              <a:gd name="T33" fmla="*/ 135 h 159"/>
              <a:gd name="T34" fmla="*/ 78 w 160"/>
              <a:gd name="T35" fmla="*/ 131 h 159"/>
              <a:gd name="T36" fmla="*/ 75 w 160"/>
              <a:gd name="T37" fmla="*/ 115 h 159"/>
              <a:gd name="T38" fmla="*/ 154 w 160"/>
              <a:gd name="T39" fmla="*/ 36 h 159"/>
              <a:gd name="T40" fmla="*/ 160 w 160"/>
              <a:gd name="T41" fmla="*/ 21 h 159"/>
              <a:gd name="T42" fmla="*/ 156 w 160"/>
              <a:gd name="T43" fmla="*/ 4 h 159"/>
              <a:gd name="T44" fmla="*/ 4 w 160"/>
              <a:gd name="T45" fmla="*/ 39 h 159"/>
              <a:gd name="T46" fmla="*/ 54 w 160"/>
              <a:gd name="T47" fmla="*/ 60 h 159"/>
              <a:gd name="T48" fmla="*/ 88 w 160"/>
              <a:gd name="T49" fmla="*/ 25 h 159"/>
              <a:gd name="T50" fmla="*/ 21 w 160"/>
              <a:gd name="T51" fmla="*/ 14 h 159"/>
              <a:gd name="T52" fmla="*/ 20 w 160"/>
              <a:gd name="T53" fmla="*/ 14 h 159"/>
              <a:gd name="T54" fmla="*/ 17 w 160"/>
              <a:gd name="T55" fmla="*/ 16 h 159"/>
              <a:gd name="T56" fmla="*/ 2 w 160"/>
              <a:gd name="T57" fmla="*/ 31 h 159"/>
              <a:gd name="T58" fmla="*/ 0 w 160"/>
              <a:gd name="T59" fmla="*/ 36 h 159"/>
              <a:gd name="T60" fmla="*/ 4 w 160"/>
              <a:gd name="T61" fmla="*/ 39 h 159"/>
              <a:gd name="T62" fmla="*/ 99 w 160"/>
              <a:gd name="T63" fmla="*/ 104 h 159"/>
              <a:gd name="T64" fmla="*/ 120 w 160"/>
              <a:gd name="T65" fmla="*/ 155 h 159"/>
              <a:gd name="T66" fmla="*/ 124 w 160"/>
              <a:gd name="T67" fmla="*/ 158 h 159"/>
              <a:gd name="T68" fmla="*/ 125 w 160"/>
              <a:gd name="T69" fmla="*/ 158 h 159"/>
              <a:gd name="T70" fmla="*/ 128 w 160"/>
              <a:gd name="T71" fmla="*/ 157 h 159"/>
              <a:gd name="T72" fmla="*/ 144 w 160"/>
              <a:gd name="T73" fmla="*/ 142 h 159"/>
              <a:gd name="T74" fmla="*/ 145 w 160"/>
              <a:gd name="T75" fmla="*/ 137 h 159"/>
              <a:gd name="T76" fmla="*/ 133 w 160"/>
              <a:gd name="T77" fmla="*/ 70 h 159"/>
              <a:gd name="T78" fmla="*/ 99 w 160"/>
              <a:gd name="T79" fmla="*/ 10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9">
                <a:moveTo>
                  <a:pt x="156" y="4"/>
                </a:moveTo>
                <a:cubicBezTo>
                  <a:pt x="153" y="0"/>
                  <a:pt x="147" y="0"/>
                  <a:pt x="142" y="0"/>
                </a:cubicBezTo>
                <a:cubicBezTo>
                  <a:pt x="140" y="0"/>
                  <a:pt x="139" y="0"/>
                  <a:pt x="139" y="0"/>
                </a:cubicBezTo>
                <a:cubicBezTo>
                  <a:pt x="133" y="0"/>
                  <a:pt x="128" y="2"/>
                  <a:pt x="124" y="6"/>
                </a:cubicBezTo>
                <a:cubicBezTo>
                  <a:pt x="45" y="85"/>
                  <a:pt x="45" y="85"/>
                  <a:pt x="45" y="85"/>
                </a:cubicBezTo>
                <a:cubicBezTo>
                  <a:pt x="29" y="82"/>
                  <a:pt x="29" y="82"/>
                  <a:pt x="29" y="82"/>
                </a:cubicBezTo>
                <a:cubicBezTo>
                  <a:pt x="29" y="82"/>
                  <a:pt x="28" y="82"/>
                  <a:pt x="28" y="82"/>
                </a:cubicBezTo>
                <a:cubicBezTo>
                  <a:pt x="27" y="82"/>
                  <a:pt x="25" y="83"/>
                  <a:pt x="24" y="83"/>
                </a:cubicBezTo>
                <a:cubicBezTo>
                  <a:pt x="2" y="106"/>
                  <a:pt x="2" y="106"/>
                  <a:pt x="2" y="106"/>
                </a:cubicBezTo>
                <a:cubicBezTo>
                  <a:pt x="0" y="107"/>
                  <a:pt x="0" y="109"/>
                  <a:pt x="0" y="111"/>
                </a:cubicBezTo>
                <a:cubicBezTo>
                  <a:pt x="1" y="112"/>
                  <a:pt x="2" y="114"/>
                  <a:pt x="4" y="114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44" y="155"/>
                  <a:pt x="44" y="155"/>
                  <a:pt x="44" y="155"/>
                </a:cubicBezTo>
                <a:cubicBezTo>
                  <a:pt x="45" y="157"/>
                  <a:pt x="46" y="158"/>
                  <a:pt x="48" y="159"/>
                </a:cubicBezTo>
                <a:cubicBezTo>
                  <a:pt x="49" y="159"/>
                  <a:pt x="49" y="159"/>
                  <a:pt x="49" y="159"/>
                </a:cubicBezTo>
                <a:cubicBezTo>
                  <a:pt x="51" y="159"/>
                  <a:pt x="52" y="158"/>
                  <a:pt x="54" y="158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8" y="135"/>
                  <a:pt x="78" y="133"/>
                  <a:pt x="78" y="131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8" y="32"/>
                  <a:pt x="160" y="27"/>
                  <a:pt x="160" y="21"/>
                </a:cubicBezTo>
                <a:cubicBezTo>
                  <a:pt x="160" y="15"/>
                  <a:pt x="160" y="8"/>
                  <a:pt x="156" y="4"/>
                </a:cubicBezTo>
                <a:close/>
                <a:moveTo>
                  <a:pt x="4" y="39"/>
                </a:moveTo>
                <a:cubicBezTo>
                  <a:pt x="54" y="60"/>
                  <a:pt x="54" y="60"/>
                  <a:pt x="54" y="60"/>
                </a:cubicBezTo>
                <a:cubicBezTo>
                  <a:pt x="88" y="25"/>
                  <a:pt x="88" y="25"/>
                  <a:pt x="88" y="25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0" y="14"/>
                </a:cubicBezTo>
                <a:cubicBezTo>
                  <a:pt x="19" y="14"/>
                  <a:pt x="17" y="15"/>
                  <a:pt x="17" y="16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2"/>
                  <a:pt x="0" y="34"/>
                  <a:pt x="0" y="36"/>
                </a:cubicBezTo>
                <a:cubicBezTo>
                  <a:pt x="1" y="37"/>
                  <a:pt x="2" y="38"/>
                  <a:pt x="4" y="39"/>
                </a:cubicBezTo>
                <a:close/>
                <a:moveTo>
                  <a:pt x="99" y="104"/>
                </a:moveTo>
                <a:cubicBezTo>
                  <a:pt x="120" y="155"/>
                  <a:pt x="120" y="155"/>
                  <a:pt x="120" y="155"/>
                </a:cubicBezTo>
                <a:cubicBezTo>
                  <a:pt x="120" y="157"/>
                  <a:pt x="122" y="158"/>
                  <a:pt x="124" y="158"/>
                </a:cubicBezTo>
                <a:cubicBezTo>
                  <a:pt x="125" y="158"/>
                  <a:pt x="125" y="158"/>
                  <a:pt x="125" y="158"/>
                </a:cubicBezTo>
                <a:cubicBezTo>
                  <a:pt x="126" y="158"/>
                  <a:pt x="127" y="158"/>
                  <a:pt x="128" y="157"/>
                </a:cubicBezTo>
                <a:cubicBezTo>
                  <a:pt x="144" y="142"/>
                  <a:pt x="144" y="142"/>
                  <a:pt x="144" y="142"/>
                </a:cubicBezTo>
                <a:cubicBezTo>
                  <a:pt x="144" y="140"/>
                  <a:pt x="145" y="138"/>
                  <a:pt x="145" y="137"/>
                </a:cubicBezTo>
                <a:cubicBezTo>
                  <a:pt x="133" y="70"/>
                  <a:pt x="133" y="70"/>
                  <a:pt x="133" y="70"/>
                </a:cubicBezTo>
                <a:lnTo>
                  <a:pt x="99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0" name="Freeform 53">
            <a:extLst>
              <a:ext uri="{FF2B5EF4-FFF2-40B4-BE49-F238E27FC236}">
                <a16:creationId xmlns:a16="http://schemas.microsoft.com/office/drawing/2014/main" id="{6F90D3B3-D821-4448-9A94-1AE7943CD292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5229225"/>
            <a:ext cx="254000" cy="249238"/>
          </a:xfrm>
          <a:custGeom>
            <a:avLst/>
            <a:gdLst>
              <a:gd name="T0" fmla="*/ 115 w 160"/>
              <a:gd name="T1" fmla="*/ 125 h 157"/>
              <a:gd name="T2" fmla="*/ 100 w 160"/>
              <a:gd name="T3" fmla="*/ 0 h 157"/>
              <a:gd name="T4" fmla="*/ 0 w 160"/>
              <a:gd name="T5" fmla="*/ 15 h 157"/>
              <a:gd name="T6" fmla="*/ 26 w 160"/>
              <a:gd name="T7" fmla="*/ 157 h 157"/>
              <a:gd name="T8" fmla="*/ 158 w 160"/>
              <a:gd name="T9" fmla="*/ 131 h 157"/>
              <a:gd name="T10" fmla="*/ 89 w 160"/>
              <a:gd name="T11" fmla="*/ 125 h 157"/>
              <a:gd name="T12" fmla="*/ 21 w 160"/>
              <a:gd name="T13" fmla="*/ 120 h 157"/>
              <a:gd name="T14" fmla="*/ 89 w 160"/>
              <a:gd name="T15" fmla="*/ 115 h 157"/>
              <a:gd name="T16" fmla="*/ 89 w 160"/>
              <a:gd name="T17" fmla="*/ 125 h 157"/>
              <a:gd name="T18" fmla="*/ 26 w 160"/>
              <a:gd name="T19" fmla="*/ 94 h 157"/>
              <a:gd name="T20" fmla="*/ 26 w 160"/>
              <a:gd name="T21" fmla="*/ 84 h 157"/>
              <a:gd name="T22" fmla="*/ 95 w 160"/>
              <a:gd name="T23" fmla="*/ 89 h 157"/>
              <a:gd name="T24" fmla="*/ 89 w 160"/>
              <a:gd name="T25" fmla="*/ 63 h 157"/>
              <a:gd name="T26" fmla="*/ 21 w 160"/>
              <a:gd name="T27" fmla="*/ 57 h 157"/>
              <a:gd name="T28" fmla="*/ 89 w 160"/>
              <a:gd name="T29" fmla="*/ 52 h 157"/>
              <a:gd name="T30" fmla="*/ 89 w 160"/>
              <a:gd name="T31" fmla="*/ 63 h 157"/>
              <a:gd name="T32" fmla="*/ 26 w 160"/>
              <a:gd name="T33" fmla="*/ 31 h 157"/>
              <a:gd name="T34" fmla="*/ 26 w 160"/>
              <a:gd name="T35" fmla="*/ 21 h 157"/>
              <a:gd name="T36" fmla="*/ 95 w 160"/>
              <a:gd name="T37" fmla="*/ 26 h 157"/>
              <a:gd name="T38" fmla="*/ 130 w 160"/>
              <a:gd name="T39" fmla="*/ 147 h 157"/>
              <a:gd name="T40" fmla="*/ 146 w 160"/>
              <a:gd name="T41" fmla="*/ 136 h 157"/>
              <a:gd name="T42" fmla="*/ 125 w 160"/>
              <a:gd name="T43" fmla="*/ 91 h 157"/>
              <a:gd name="T44" fmla="*/ 143 w 160"/>
              <a:gd name="T45" fmla="*/ 119 h 157"/>
              <a:gd name="T46" fmla="*/ 160 w 160"/>
              <a:gd name="T47" fmla="*/ 91 h 157"/>
              <a:gd name="T48" fmla="*/ 125 w 160"/>
              <a:gd name="T49" fmla="*/ 91 h 157"/>
              <a:gd name="T50" fmla="*/ 138 w 160"/>
              <a:gd name="T51" fmla="*/ 0 h 157"/>
              <a:gd name="T52" fmla="*/ 125 w 160"/>
              <a:gd name="T53" fmla="*/ 80 h 157"/>
              <a:gd name="T54" fmla="*/ 160 w 160"/>
              <a:gd name="T55" fmla="*/ 12 h 157"/>
              <a:gd name="T56" fmla="*/ 150 w 160"/>
              <a:gd name="T57" fmla="*/ 21 h 157"/>
              <a:gd name="T58" fmla="*/ 136 w 160"/>
              <a:gd name="T59" fmla="*/ 12 h 157"/>
              <a:gd name="T60" fmla="*/ 148 w 160"/>
              <a:gd name="T61" fmla="*/ 10 h 157"/>
              <a:gd name="T62" fmla="*/ 150 w 160"/>
              <a:gd name="T63" fmla="*/ 21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57">
                <a:moveTo>
                  <a:pt x="152" y="125"/>
                </a:moveTo>
                <a:cubicBezTo>
                  <a:pt x="115" y="125"/>
                  <a:pt x="115" y="125"/>
                  <a:pt x="115" y="12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7"/>
                  <a:pt x="108" y="0"/>
                  <a:pt x="10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45"/>
                  <a:pt x="12" y="157"/>
                  <a:pt x="26" y="157"/>
                </a:cubicBezTo>
                <a:cubicBezTo>
                  <a:pt x="131" y="157"/>
                  <a:pt x="131" y="157"/>
                  <a:pt x="131" y="157"/>
                </a:cubicBezTo>
                <a:cubicBezTo>
                  <a:pt x="146" y="157"/>
                  <a:pt x="158" y="145"/>
                  <a:pt x="158" y="131"/>
                </a:cubicBezTo>
                <a:cubicBezTo>
                  <a:pt x="158" y="127"/>
                  <a:pt x="155" y="125"/>
                  <a:pt x="152" y="125"/>
                </a:cubicBezTo>
                <a:close/>
                <a:moveTo>
                  <a:pt x="89" y="125"/>
                </a:moveTo>
                <a:cubicBezTo>
                  <a:pt x="26" y="125"/>
                  <a:pt x="26" y="125"/>
                  <a:pt x="26" y="125"/>
                </a:cubicBezTo>
                <a:cubicBezTo>
                  <a:pt x="23" y="125"/>
                  <a:pt x="21" y="123"/>
                  <a:pt x="21" y="120"/>
                </a:cubicBezTo>
                <a:cubicBezTo>
                  <a:pt x="21" y="117"/>
                  <a:pt x="23" y="115"/>
                  <a:pt x="26" y="115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92" y="115"/>
                  <a:pt x="95" y="117"/>
                  <a:pt x="95" y="120"/>
                </a:cubicBezTo>
                <a:cubicBezTo>
                  <a:pt x="95" y="123"/>
                  <a:pt x="92" y="125"/>
                  <a:pt x="89" y="125"/>
                </a:cubicBezTo>
                <a:close/>
                <a:moveTo>
                  <a:pt x="89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3" y="94"/>
                  <a:pt x="21" y="92"/>
                  <a:pt x="21" y="89"/>
                </a:cubicBezTo>
                <a:cubicBezTo>
                  <a:pt x="21" y="86"/>
                  <a:pt x="23" y="84"/>
                  <a:pt x="26" y="84"/>
                </a:cubicBezTo>
                <a:cubicBezTo>
                  <a:pt x="89" y="84"/>
                  <a:pt x="89" y="84"/>
                  <a:pt x="89" y="84"/>
                </a:cubicBezTo>
                <a:cubicBezTo>
                  <a:pt x="92" y="84"/>
                  <a:pt x="95" y="86"/>
                  <a:pt x="95" y="89"/>
                </a:cubicBezTo>
                <a:cubicBezTo>
                  <a:pt x="95" y="92"/>
                  <a:pt x="92" y="94"/>
                  <a:pt x="89" y="94"/>
                </a:cubicBezTo>
                <a:close/>
                <a:moveTo>
                  <a:pt x="89" y="63"/>
                </a:moveTo>
                <a:cubicBezTo>
                  <a:pt x="26" y="63"/>
                  <a:pt x="26" y="63"/>
                  <a:pt x="26" y="63"/>
                </a:cubicBezTo>
                <a:cubicBezTo>
                  <a:pt x="23" y="63"/>
                  <a:pt x="21" y="60"/>
                  <a:pt x="21" y="57"/>
                </a:cubicBezTo>
                <a:cubicBezTo>
                  <a:pt x="21" y="54"/>
                  <a:pt x="23" y="52"/>
                  <a:pt x="26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92" y="52"/>
                  <a:pt x="95" y="55"/>
                  <a:pt x="95" y="57"/>
                </a:cubicBezTo>
                <a:cubicBezTo>
                  <a:pt x="95" y="60"/>
                  <a:pt x="92" y="63"/>
                  <a:pt x="89" y="63"/>
                </a:cubicBezTo>
                <a:close/>
                <a:moveTo>
                  <a:pt x="89" y="31"/>
                </a:moveTo>
                <a:cubicBezTo>
                  <a:pt x="26" y="31"/>
                  <a:pt x="26" y="31"/>
                  <a:pt x="26" y="31"/>
                </a:cubicBezTo>
                <a:cubicBezTo>
                  <a:pt x="23" y="31"/>
                  <a:pt x="21" y="29"/>
                  <a:pt x="21" y="26"/>
                </a:cubicBezTo>
                <a:cubicBezTo>
                  <a:pt x="21" y="23"/>
                  <a:pt x="23" y="21"/>
                  <a:pt x="26" y="21"/>
                </a:cubicBezTo>
                <a:cubicBezTo>
                  <a:pt x="89" y="21"/>
                  <a:pt x="89" y="21"/>
                  <a:pt x="89" y="21"/>
                </a:cubicBezTo>
                <a:cubicBezTo>
                  <a:pt x="92" y="21"/>
                  <a:pt x="95" y="23"/>
                  <a:pt x="95" y="26"/>
                </a:cubicBezTo>
                <a:cubicBezTo>
                  <a:pt x="95" y="29"/>
                  <a:pt x="92" y="31"/>
                  <a:pt x="89" y="31"/>
                </a:cubicBezTo>
                <a:close/>
                <a:moveTo>
                  <a:pt x="130" y="147"/>
                </a:moveTo>
                <a:cubicBezTo>
                  <a:pt x="124" y="147"/>
                  <a:pt x="118" y="142"/>
                  <a:pt x="116" y="136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44" y="142"/>
                  <a:pt x="138" y="147"/>
                  <a:pt x="130" y="147"/>
                </a:cubicBezTo>
                <a:close/>
                <a:moveTo>
                  <a:pt x="125" y="91"/>
                </a:moveTo>
                <a:cubicBezTo>
                  <a:pt x="138" y="116"/>
                  <a:pt x="138" y="116"/>
                  <a:pt x="138" y="116"/>
                </a:cubicBezTo>
                <a:cubicBezTo>
                  <a:pt x="139" y="117"/>
                  <a:pt x="141" y="119"/>
                  <a:pt x="143" y="119"/>
                </a:cubicBezTo>
                <a:cubicBezTo>
                  <a:pt x="145" y="119"/>
                  <a:pt x="147" y="118"/>
                  <a:pt x="148" y="116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25" y="91"/>
                  <a:pt x="125" y="91"/>
                  <a:pt x="125" y="91"/>
                </a:cubicBezTo>
                <a:close/>
                <a:moveTo>
                  <a:pt x="148" y="0"/>
                </a:moveTo>
                <a:cubicBezTo>
                  <a:pt x="138" y="0"/>
                  <a:pt x="138" y="0"/>
                  <a:pt x="138" y="0"/>
                </a:cubicBezTo>
                <a:cubicBezTo>
                  <a:pt x="131" y="0"/>
                  <a:pt x="125" y="5"/>
                  <a:pt x="125" y="12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0" y="21"/>
                </a:moveTo>
                <a:cubicBezTo>
                  <a:pt x="136" y="21"/>
                  <a:pt x="136" y="21"/>
                  <a:pt x="136" y="21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1"/>
                  <a:pt x="137" y="10"/>
                  <a:pt x="138" y="10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49" y="10"/>
                  <a:pt x="150" y="11"/>
                  <a:pt x="150" y="12"/>
                </a:cubicBezTo>
                <a:lnTo>
                  <a:pt x="150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1" name="Freeform 54">
            <a:extLst>
              <a:ext uri="{FF2B5EF4-FFF2-40B4-BE49-F238E27FC236}">
                <a16:creationId xmlns:a16="http://schemas.microsoft.com/office/drawing/2014/main" id="{9F626682-F46B-4D15-8186-8A4FFA00B502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5776913"/>
            <a:ext cx="254000" cy="254000"/>
          </a:xfrm>
          <a:custGeom>
            <a:avLst/>
            <a:gdLst>
              <a:gd name="T0" fmla="*/ 144 w 160"/>
              <a:gd name="T1" fmla="*/ 129 h 160"/>
              <a:gd name="T2" fmla="*/ 15 w 160"/>
              <a:gd name="T3" fmla="*/ 129 h 160"/>
              <a:gd name="T4" fmla="*/ 0 w 160"/>
              <a:gd name="T5" fmla="*/ 144 h 160"/>
              <a:gd name="T6" fmla="*/ 0 w 160"/>
              <a:gd name="T7" fmla="*/ 155 h 160"/>
              <a:gd name="T8" fmla="*/ 4 w 160"/>
              <a:gd name="T9" fmla="*/ 160 h 160"/>
              <a:gd name="T10" fmla="*/ 155 w 160"/>
              <a:gd name="T11" fmla="*/ 160 h 160"/>
              <a:gd name="T12" fmla="*/ 160 w 160"/>
              <a:gd name="T13" fmla="*/ 155 h 160"/>
              <a:gd name="T14" fmla="*/ 160 w 160"/>
              <a:gd name="T15" fmla="*/ 144 h 160"/>
              <a:gd name="T16" fmla="*/ 144 w 160"/>
              <a:gd name="T17" fmla="*/ 129 h 160"/>
              <a:gd name="T18" fmla="*/ 156 w 160"/>
              <a:gd name="T19" fmla="*/ 32 h 160"/>
              <a:gd name="T20" fmla="*/ 82 w 160"/>
              <a:gd name="T21" fmla="*/ 1 h 160"/>
              <a:gd name="T22" fmla="*/ 79 w 160"/>
              <a:gd name="T23" fmla="*/ 0 h 160"/>
              <a:gd name="T24" fmla="*/ 78 w 160"/>
              <a:gd name="T25" fmla="*/ 1 h 160"/>
              <a:gd name="T26" fmla="*/ 3 w 160"/>
              <a:gd name="T27" fmla="*/ 32 h 160"/>
              <a:gd name="T28" fmla="*/ 0 w 160"/>
              <a:gd name="T29" fmla="*/ 37 h 160"/>
              <a:gd name="T30" fmla="*/ 0 w 160"/>
              <a:gd name="T31" fmla="*/ 58 h 160"/>
              <a:gd name="T32" fmla="*/ 5 w 160"/>
              <a:gd name="T33" fmla="*/ 63 h 160"/>
              <a:gd name="T34" fmla="*/ 155 w 160"/>
              <a:gd name="T35" fmla="*/ 63 h 160"/>
              <a:gd name="T36" fmla="*/ 160 w 160"/>
              <a:gd name="T37" fmla="*/ 58 h 160"/>
              <a:gd name="T38" fmla="*/ 160 w 160"/>
              <a:gd name="T39" fmla="*/ 37 h 160"/>
              <a:gd name="T40" fmla="*/ 156 w 160"/>
              <a:gd name="T41" fmla="*/ 32 h 160"/>
              <a:gd name="T42" fmla="*/ 79 w 160"/>
              <a:gd name="T43" fmla="*/ 40 h 160"/>
              <a:gd name="T44" fmla="*/ 74 w 160"/>
              <a:gd name="T45" fmla="*/ 36 h 160"/>
              <a:gd name="T46" fmla="*/ 79 w 160"/>
              <a:gd name="T47" fmla="*/ 30 h 160"/>
              <a:gd name="T48" fmla="*/ 85 w 160"/>
              <a:gd name="T49" fmla="*/ 36 h 160"/>
              <a:gd name="T50" fmla="*/ 79 w 160"/>
              <a:gd name="T51" fmla="*/ 40 h 160"/>
              <a:gd name="T52" fmla="*/ 147 w 160"/>
              <a:gd name="T53" fmla="*/ 73 h 160"/>
              <a:gd name="T54" fmla="*/ 116 w 160"/>
              <a:gd name="T55" fmla="*/ 73 h 160"/>
              <a:gd name="T56" fmla="*/ 116 w 160"/>
              <a:gd name="T57" fmla="*/ 119 h 160"/>
              <a:gd name="T58" fmla="*/ 147 w 160"/>
              <a:gd name="T59" fmla="*/ 119 h 160"/>
              <a:gd name="T60" fmla="*/ 147 w 160"/>
              <a:gd name="T61" fmla="*/ 73 h 160"/>
              <a:gd name="T62" fmla="*/ 64 w 160"/>
              <a:gd name="T63" fmla="*/ 73 h 160"/>
              <a:gd name="T64" fmla="*/ 64 w 160"/>
              <a:gd name="T65" fmla="*/ 119 h 160"/>
              <a:gd name="T66" fmla="*/ 95 w 160"/>
              <a:gd name="T67" fmla="*/ 119 h 160"/>
              <a:gd name="T68" fmla="*/ 95 w 160"/>
              <a:gd name="T69" fmla="*/ 73 h 160"/>
              <a:gd name="T70" fmla="*/ 64 w 160"/>
              <a:gd name="T71" fmla="*/ 73 h 160"/>
              <a:gd name="T72" fmla="*/ 43 w 160"/>
              <a:gd name="T73" fmla="*/ 73 h 160"/>
              <a:gd name="T74" fmla="*/ 12 w 160"/>
              <a:gd name="T75" fmla="*/ 73 h 160"/>
              <a:gd name="T76" fmla="*/ 12 w 160"/>
              <a:gd name="T77" fmla="*/ 119 h 160"/>
              <a:gd name="T78" fmla="*/ 43 w 160"/>
              <a:gd name="T79" fmla="*/ 119 h 160"/>
              <a:gd name="T80" fmla="*/ 43 w 160"/>
              <a:gd name="T81" fmla="*/ 7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44" y="129"/>
                </a:moveTo>
                <a:cubicBezTo>
                  <a:pt x="15" y="129"/>
                  <a:pt x="15" y="129"/>
                  <a:pt x="15" y="129"/>
                </a:cubicBezTo>
                <a:cubicBezTo>
                  <a:pt x="6" y="129"/>
                  <a:pt x="0" y="136"/>
                  <a:pt x="0" y="144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4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7"/>
                  <a:pt x="160" y="155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36"/>
                  <a:pt x="153" y="129"/>
                  <a:pt x="144" y="129"/>
                </a:cubicBezTo>
                <a:close/>
                <a:moveTo>
                  <a:pt x="156" y="32"/>
                </a:move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80" y="0"/>
                  <a:pt x="79" y="0"/>
                </a:cubicBezTo>
                <a:cubicBezTo>
                  <a:pt x="79" y="0"/>
                  <a:pt x="78" y="0"/>
                  <a:pt x="78" y="1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3"/>
                  <a:pt x="0" y="34"/>
                  <a:pt x="0" y="3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2" y="63"/>
                  <a:pt x="5" y="63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8" y="63"/>
                  <a:pt x="160" y="60"/>
                  <a:pt x="160" y="58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59" y="34"/>
                  <a:pt x="158" y="32"/>
                  <a:pt x="156" y="32"/>
                </a:cubicBezTo>
                <a:close/>
                <a:moveTo>
                  <a:pt x="79" y="40"/>
                </a:moveTo>
                <a:cubicBezTo>
                  <a:pt x="76" y="40"/>
                  <a:pt x="74" y="38"/>
                  <a:pt x="74" y="36"/>
                </a:cubicBezTo>
                <a:cubicBezTo>
                  <a:pt x="74" y="32"/>
                  <a:pt x="77" y="30"/>
                  <a:pt x="79" y="30"/>
                </a:cubicBezTo>
                <a:cubicBezTo>
                  <a:pt x="82" y="30"/>
                  <a:pt x="85" y="32"/>
                  <a:pt x="85" y="36"/>
                </a:cubicBezTo>
                <a:cubicBezTo>
                  <a:pt x="85" y="38"/>
                  <a:pt x="82" y="40"/>
                  <a:pt x="79" y="40"/>
                </a:cubicBezTo>
                <a:close/>
                <a:moveTo>
                  <a:pt x="147" y="73"/>
                </a:moveTo>
                <a:cubicBezTo>
                  <a:pt x="116" y="73"/>
                  <a:pt x="116" y="73"/>
                  <a:pt x="116" y="73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47" y="119"/>
                  <a:pt x="147" y="119"/>
                  <a:pt x="147" y="119"/>
                </a:cubicBezTo>
                <a:lnTo>
                  <a:pt x="147" y="73"/>
                </a:lnTo>
                <a:close/>
                <a:moveTo>
                  <a:pt x="64" y="73"/>
                </a:moveTo>
                <a:cubicBezTo>
                  <a:pt x="64" y="119"/>
                  <a:pt x="64" y="119"/>
                  <a:pt x="64" y="119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95" y="73"/>
                  <a:pt x="95" y="73"/>
                  <a:pt x="95" y="73"/>
                </a:cubicBezTo>
                <a:lnTo>
                  <a:pt x="64" y="73"/>
                </a:lnTo>
                <a:close/>
                <a:moveTo>
                  <a:pt x="43" y="73"/>
                </a:moveTo>
                <a:cubicBezTo>
                  <a:pt x="12" y="73"/>
                  <a:pt x="12" y="73"/>
                  <a:pt x="12" y="73"/>
                </a:cubicBezTo>
                <a:cubicBezTo>
                  <a:pt x="12" y="119"/>
                  <a:pt x="12" y="119"/>
                  <a:pt x="12" y="119"/>
                </a:cubicBezTo>
                <a:cubicBezTo>
                  <a:pt x="43" y="119"/>
                  <a:pt x="43" y="119"/>
                  <a:pt x="43" y="119"/>
                </a:cubicBezTo>
                <a:lnTo>
                  <a:pt x="43" y="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2" name="Freeform 55">
            <a:extLst>
              <a:ext uri="{FF2B5EF4-FFF2-40B4-BE49-F238E27FC236}">
                <a16:creationId xmlns:a16="http://schemas.microsoft.com/office/drawing/2014/main" id="{43F4D5EA-ECE5-425A-853E-6A1EDFFEB3B0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5229225"/>
            <a:ext cx="254000" cy="247650"/>
          </a:xfrm>
          <a:custGeom>
            <a:avLst/>
            <a:gdLst>
              <a:gd name="T0" fmla="*/ 33 w 160"/>
              <a:gd name="T1" fmla="*/ 125 h 156"/>
              <a:gd name="T2" fmla="*/ 53 w 160"/>
              <a:gd name="T3" fmla="*/ 109 h 156"/>
              <a:gd name="T4" fmla="*/ 56 w 160"/>
              <a:gd name="T5" fmla="*/ 99 h 156"/>
              <a:gd name="T6" fmla="*/ 60 w 160"/>
              <a:gd name="T7" fmla="*/ 82 h 156"/>
              <a:gd name="T8" fmla="*/ 50 w 160"/>
              <a:gd name="T9" fmla="*/ 79 h 156"/>
              <a:gd name="T10" fmla="*/ 45 w 160"/>
              <a:gd name="T11" fmla="*/ 96 h 156"/>
              <a:gd name="T12" fmla="*/ 145 w 160"/>
              <a:gd name="T13" fmla="*/ 31 h 156"/>
              <a:gd name="T14" fmla="*/ 101 w 160"/>
              <a:gd name="T15" fmla="*/ 21 h 156"/>
              <a:gd name="T16" fmla="*/ 59 w 160"/>
              <a:gd name="T17" fmla="*/ 21 h 156"/>
              <a:gd name="T18" fmla="*/ 16 w 160"/>
              <a:gd name="T19" fmla="*/ 31 h 156"/>
              <a:gd name="T20" fmla="*/ 0 w 160"/>
              <a:gd name="T21" fmla="*/ 141 h 156"/>
              <a:gd name="T22" fmla="*/ 144 w 160"/>
              <a:gd name="T23" fmla="*/ 156 h 156"/>
              <a:gd name="T24" fmla="*/ 160 w 160"/>
              <a:gd name="T25" fmla="*/ 47 h 156"/>
              <a:gd name="T26" fmla="*/ 79 w 160"/>
              <a:gd name="T27" fmla="*/ 136 h 156"/>
              <a:gd name="T28" fmla="*/ 22 w 160"/>
              <a:gd name="T29" fmla="*/ 130 h 156"/>
              <a:gd name="T30" fmla="*/ 33 w 160"/>
              <a:gd name="T31" fmla="*/ 83 h 156"/>
              <a:gd name="T32" fmla="*/ 53 w 160"/>
              <a:gd name="T33" fmla="*/ 68 h 156"/>
              <a:gd name="T34" fmla="*/ 73 w 160"/>
              <a:gd name="T35" fmla="*/ 95 h 156"/>
              <a:gd name="T36" fmla="*/ 84 w 160"/>
              <a:gd name="T37" fmla="*/ 131 h 156"/>
              <a:gd name="T38" fmla="*/ 91 w 160"/>
              <a:gd name="T39" fmla="*/ 52 h 156"/>
              <a:gd name="T40" fmla="*/ 70 w 160"/>
              <a:gd name="T41" fmla="*/ 21 h 156"/>
              <a:gd name="T42" fmla="*/ 91 w 160"/>
              <a:gd name="T43" fmla="*/ 21 h 156"/>
              <a:gd name="T44" fmla="*/ 134 w 160"/>
              <a:gd name="T45" fmla="*/ 136 h 156"/>
              <a:gd name="T46" fmla="*/ 97 w 160"/>
              <a:gd name="T47" fmla="*/ 130 h 156"/>
              <a:gd name="T48" fmla="*/ 134 w 160"/>
              <a:gd name="T49" fmla="*/ 125 h 156"/>
              <a:gd name="T50" fmla="*/ 134 w 160"/>
              <a:gd name="T51" fmla="*/ 136 h 156"/>
              <a:gd name="T52" fmla="*/ 103 w 160"/>
              <a:gd name="T53" fmla="*/ 115 h 156"/>
              <a:gd name="T54" fmla="*/ 103 w 160"/>
              <a:gd name="T55" fmla="*/ 104 h 156"/>
              <a:gd name="T56" fmla="*/ 139 w 160"/>
              <a:gd name="T57" fmla="*/ 110 h 156"/>
              <a:gd name="T58" fmla="*/ 134 w 160"/>
              <a:gd name="T59" fmla="*/ 94 h 156"/>
              <a:gd name="T60" fmla="*/ 97 w 160"/>
              <a:gd name="T61" fmla="*/ 89 h 156"/>
              <a:gd name="T62" fmla="*/ 134 w 160"/>
              <a:gd name="T63" fmla="*/ 84 h 156"/>
              <a:gd name="T64" fmla="*/ 134 w 160"/>
              <a:gd name="T65" fmla="*/ 94 h 156"/>
              <a:gd name="T66" fmla="*/ 77 w 160"/>
              <a:gd name="T67" fmla="*/ 21 h 156"/>
              <a:gd name="T68" fmla="*/ 84 w 160"/>
              <a:gd name="T69" fmla="*/ 2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56">
                <a:moveTo>
                  <a:pt x="53" y="109"/>
                </a:moveTo>
                <a:cubicBezTo>
                  <a:pt x="43" y="109"/>
                  <a:pt x="35" y="116"/>
                  <a:pt x="33" y="125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1" y="116"/>
                  <a:pt x="62" y="109"/>
                  <a:pt x="53" y="109"/>
                </a:cubicBezTo>
                <a:close/>
                <a:moveTo>
                  <a:pt x="53" y="99"/>
                </a:moveTo>
                <a:cubicBezTo>
                  <a:pt x="54" y="99"/>
                  <a:pt x="55" y="99"/>
                  <a:pt x="56" y="99"/>
                </a:cubicBezTo>
                <a:cubicBezTo>
                  <a:pt x="59" y="98"/>
                  <a:pt x="62" y="96"/>
                  <a:pt x="63" y="92"/>
                </a:cubicBezTo>
                <a:cubicBezTo>
                  <a:pt x="64" y="88"/>
                  <a:pt x="63" y="84"/>
                  <a:pt x="60" y="82"/>
                </a:cubicBezTo>
                <a:cubicBezTo>
                  <a:pt x="58" y="79"/>
                  <a:pt x="55" y="78"/>
                  <a:pt x="53" y="78"/>
                </a:cubicBezTo>
                <a:cubicBezTo>
                  <a:pt x="52" y="78"/>
                  <a:pt x="51" y="79"/>
                  <a:pt x="50" y="79"/>
                </a:cubicBezTo>
                <a:cubicBezTo>
                  <a:pt x="46" y="80"/>
                  <a:pt x="43" y="82"/>
                  <a:pt x="43" y="86"/>
                </a:cubicBezTo>
                <a:cubicBezTo>
                  <a:pt x="42" y="90"/>
                  <a:pt x="43" y="94"/>
                  <a:pt x="45" y="96"/>
                </a:cubicBezTo>
                <a:cubicBezTo>
                  <a:pt x="47" y="98"/>
                  <a:pt x="50" y="99"/>
                  <a:pt x="53" y="99"/>
                </a:cubicBezTo>
                <a:close/>
                <a:moveTo>
                  <a:pt x="145" y="31"/>
                </a:moveTo>
                <a:cubicBezTo>
                  <a:pt x="101" y="31"/>
                  <a:pt x="101" y="31"/>
                  <a:pt x="101" y="3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0"/>
                  <a:pt x="91" y="0"/>
                  <a:pt x="80" y="0"/>
                </a:cubicBezTo>
                <a:cubicBezTo>
                  <a:pt x="69" y="0"/>
                  <a:pt x="59" y="10"/>
                  <a:pt x="59" y="21"/>
                </a:cubicBezTo>
                <a:cubicBezTo>
                  <a:pt x="59" y="31"/>
                  <a:pt x="59" y="31"/>
                  <a:pt x="59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7" y="31"/>
                  <a:pt x="0" y="39"/>
                  <a:pt x="0" y="47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9"/>
                  <a:pt x="7" y="156"/>
                  <a:pt x="16" y="156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152" y="156"/>
                  <a:pt x="160" y="149"/>
                  <a:pt x="160" y="141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39"/>
                  <a:pt x="153" y="31"/>
                  <a:pt x="145" y="31"/>
                </a:cubicBezTo>
                <a:close/>
                <a:moveTo>
                  <a:pt x="79" y="136"/>
                </a:moveTo>
                <a:cubicBezTo>
                  <a:pt x="27" y="136"/>
                  <a:pt x="27" y="136"/>
                  <a:pt x="27" y="136"/>
                </a:cubicBezTo>
                <a:cubicBezTo>
                  <a:pt x="24" y="136"/>
                  <a:pt x="22" y="133"/>
                  <a:pt x="22" y="130"/>
                </a:cubicBezTo>
                <a:cubicBezTo>
                  <a:pt x="22" y="118"/>
                  <a:pt x="28" y="108"/>
                  <a:pt x="38" y="103"/>
                </a:cubicBezTo>
                <a:cubicBezTo>
                  <a:pt x="33" y="97"/>
                  <a:pt x="31" y="90"/>
                  <a:pt x="33" y="83"/>
                </a:cubicBezTo>
                <a:cubicBezTo>
                  <a:pt x="35" y="76"/>
                  <a:pt x="41" y="71"/>
                  <a:pt x="47" y="69"/>
                </a:cubicBezTo>
                <a:cubicBezTo>
                  <a:pt x="49" y="68"/>
                  <a:pt x="51" y="68"/>
                  <a:pt x="53" y="68"/>
                </a:cubicBezTo>
                <a:cubicBezTo>
                  <a:pt x="59" y="68"/>
                  <a:pt x="64" y="70"/>
                  <a:pt x="68" y="74"/>
                </a:cubicBezTo>
                <a:cubicBezTo>
                  <a:pt x="73" y="80"/>
                  <a:pt x="75" y="87"/>
                  <a:pt x="73" y="95"/>
                </a:cubicBezTo>
                <a:cubicBezTo>
                  <a:pt x="72" y="98"/>
                  <a:pt x="71" y="101"/>
                  <a:pt x="68" y="104"/>
                </a:cubicBezTo>
                <a:cubicBezTo>
                  <a:pt x="77" y="109"/>
                  <a:pt x="84" y="119"/>
                  <a:pt x="84" y="131"/>
                </a:cubicBezTo>
                <a:cubicBezTo>
                  <a:pt x="84" y="133"/>
                  <a:pt x="81" y="136"/>
                  <a:pt x="79" y="136"/>
                </a:cubicBezTo>
                <a:close/>
                <a:moveTo>
                  <a:pt x="91" y="52"/>
                </a:moveTo>
                <a:cubicBezTo>
                  <a:pt x="70" y="52"/>
                  <a:pt x="70" y="52"/>
                  <a:pt x="70" y="52"/>
                </a:cubicBezTo>
                <a:cubicBezTo>
                  <a:pt x="70" y="21"/>
                  <a:pt x="70" y="21"/>
                  <a:pt x="70" y="21"/>
                </a:cubicBezTo>
                <a:cubicBezTo>
                  <a:pt x="70" y="15"/>
                  <a:pt x="75" y="11"/>
                  <a:pt x="81" y="11"/>
                </a:cubicBezTo>
                <a:cubicBezTo>
                  <a:pt x="87" y="11"/>
                  <a:pt x="91" y="15"/>
                  <a:pt x="91" y="21"/>
                </a:cubicBezTo>
                <a:lnTo>
                  <a:pt x="91" y="52"/>
                </a:lnTo>
                <a:close/>
                <a:moveTo>
                  <a:pt x="134" y="136"/>
                </a:moveTo>
                <a:cubicBezTo>
                  <a:pt x="103" y="136"/>
                  <a:pt x="103" y="136"/>
                  <a:pt x="103" y="136"/>
                </a:cubicBezTo>
                <a:cubicBezTo>
                  <a:pt x="100" y="136"/>
                  <a:pt x="97" y="133"/>
                  <a:pt x="97" y="130"/>
                </a:cubicBezTo>
                <a:cubicBezTo>
                  <a:pt x="97" y="127"/>
                  <a:pt x="100" y="125"/>
                  <a:pt x="103" y="125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37" y="125"/>
                  <a:pt x="139" y="128"/>
                  <a:pt x="139" y="130"/>
                </a:cubicBezTo>
                <a:cubicBezTo>
                  <a:pt x="140" y="133"/>
                  <a:pt x="137" y="136"/>
                  <a:pt x="134" y="136"/>
                </a:cubicBezTo>
                <a:close/>
                <a:moveTo>
                  <a:pt x="134" y="115"/>
                </a:moveTo>
                <a:cubicBezTo>
                  <a:pt x="103" y="115"/>
                  <a:pt x="103" y="115"/>
                  <a:pt x="103" y="115"/>
                </a:cubicBezTo>
                <a:cubicBezTo>
                  <a:pt x="100" y="115"/>
                  <a:pt x="97" y="112"/>
                  <a:pt x="97" y="110"/>
                </a:cubicBezTo>
                <a:cubicBezTo>
                  <a:pt x="97" y="107"/>
                  <a:pt x="100" y="104"/>
                  <a:pt x="103" y="104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7" y="104"/>
                  <a:pt x="139" y="107"/>
                  <a:pt x="139" y="110"/>
                </a:cubicBezTo>
                <a:cubicBezTo>
                  <a:pt x="140" y="112"/>
                  <a:pt x="137" y="115"/>
                  <a:pt x="134" y="115"/>
                </a:cubicBezTo>
                <a:close/>
                <a:moveTo>
                  <a:pt x="134" y="94"/>
                </a:moveTo>
                <a:cubicBezTo>
                  <a:pt x="103" y="94"/>
                  <a:pt x="103" y="94"/>
                  <a:pt x="103" y="94"/>
                </a:cubicBezTo>
                <a:cubicBezTo>
                  <a:pt x="100" y="94"/>
                  <a:pt x="97" y="92"/>
                  <a:pt x="97" y="89"/>
                </a:cubicBezTo>
                <a:cubicBezTo>
                  <a:pt x="97" y="85"/>
                  <a:pt x="100" y="84"/>
                  <a:pt x="103" y="84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137" y="84"/>
                  <a:pt x="139" y="86"/>
                  <a:pt x="139" y="89"/>
                </a:cubicBezTo>
                <a:cubicBezTo>
                  <a:pt x="140" y="92"/>
                  <a:pt x="137" y="94"/>
                  <a:pt x="134" y="94"/>
                </a:cubicBezTo>
                <a:close/>
                <a:moveTo>
                  <a:pt x="81" y="18"/>
                </a:moveTo>
                <a:cubicBezTo>
                  <a:pt x="79" y="18"/>
                  <a:pt x="77" y="19"/>
                  <a:pt x="77" y="21"/>
                </a:cubicBezTo>
                <a:cubicBezTo>
                  <a:pt x="77" y="23"/>
                  <a:pt x="79" y="25"/>
                  <a:pt x="81" y="25"/>
                </a:cubicBezTo>
                <a:cubicBezTo>
                  <a:pt x="83" y="25"/>
                  <a:pt x="84" y="23"/>
                  <a:pt x="84" y="21"/>
                </a:cubicBezTo>
                <a:cubicBezTo>
                  <a:pt x="84" y="19"/>
                  <a:pt x="83" y="18"/>
                  <a:pt x="81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3" name="Freeform 56">
            <a:extLst>
              <a:ext uri="{FF2B5EF4-FFF2-40B4-BE49-F238E27FC236}">
                <a16:creationId xmlns:a16="http://schemas.microsoft.com/office/drawing/2014/main" id="{979D2C28-AF8E-450E-8134-F27C69C7D8ED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4124325"/>
            <a:ext cx="255588" cy="254000"/>
          </a:xfrm>
          <a:custGeom>
            <a:avLst/>
            <a:gdLst>
              <a:gd name="T0" fmla="*/ 56 w 161"/>
              <a:gd name="T1" fmla="*/ 90 h 160"/>
              <a:gd name="T2" fmla="*/ 81 w 161"/>
              <a:gd name="T3" fmla="*/ 101 h 160"/>
              <a:gd name="T4" fmla="*/ 118 w 161"/>
              <a:gd name="T5" fmla="*/ 59 h 160"/>
              <a:gd name="T6" fmla="*/ 124 w 161"/>
              <a:gd name="T7" fmla="*/ 31 h 160"/>
              <a:gd name="T8" fmla="*/ 110 w 161"/>
              <a:gd name="T9" fmla="*/ 6 h 160"/>
              <a:gd name="T10" fmla="*/ 89 w 161"/>
              <a:gd name="T11" fmla="*/ 0 h 160"/>
              <a:gd name="T12" fmla="*/ 63 w 161"/>
              <a:gd name="T13" fmla="*/ 7 h 160"/>
              <a:gd name="T14" fmla="*/ 60 w 161"/>
              <a:gd name="T15" fmla="*/ 6 h 160"/>
              <a:gd name="T16" fmla="*/ 46 w 161"/>
              <a:gd name="T17" fmla="*/ 11 h 160"/>
              <a:gd name="T18" fmla="*/ 38 w 161"/>
              <a:gd name="T19" fmla="*/ 31 h 160"/>
              <a:gd name="T20" fmla="*/ 42 w 161"/>
              <a:gd name="T21" fmla="*/ 59 h 160"/>
              <a:gd name="T22" fmla="*/ 56 w 161"/>
              <a:gd name="T23" fmla="*/ 90 h 160"/>
              <a:gd name="T24" fmla="*/ 65 w 161"/>
              <a:gd name="T25" fmla="*/ 42 h 160"/>
              <a:gd name="T26" fmla="*/ 67 w 161"/>
              <a:gd name="T27" fmla="*/ 42 h 160"/>
              <a:gd name="T28" fmla="*/ 94 w 161"/>
              <a:gd name="T29" fmla="*/ 42 h 160"/>
              <a:gd name="T30" fmla="*/ 96 w 161"/>
              <a:gd name="T31" fmla="*/ 42 h 160"/>
              <a:gd name="T32" fmla="*/ 108 w 161"/>
              <a:gd name="T33" fmla="*/ 59 h 160"/>
              <a:gd name="T34" fmla="*/ 81 w 161"/>
              <a:gd name="T35" fmla="*/ 90 h 160"/>
              <a:gd name="T36" fmla="*/ 53 w 161"/>
              <a:gd name="T37" fmla="*/ 59 h 160"/>
              <a:gd name="T38" fmla="*/ 65 w 161"/>
              <a:gd name="T39" fmla="*/ 42 h 160"/>
              <a:gd name="T40" fmla="*/ 131 w 161"/>
              <a:gd name="T41" fmla="*/ 104 h 160"/>
              <a:gd name="T42" fmla="*/ 113 w 161"/>
              <a:gd name="T43" fmla="*/ 104 h 160"/>
              <a:gd name="T44" fmla="*/ 108 w 161"/>
              <a:gd name="T45" fmla="*/ 102 h 160"/>
              <a:gd name="T46" fmla="*/ 104 w 161"/>
              <a:gd name="T47" fmla="*/ 100 h 160"/>
              <a:gd name="T48" fmla="*/ 100 w 161"/>
              <a:gd name="T49" fmla="*/ 101 h 160"/>
              <a:gd name="T50" fmla="*/ 80 w 161"/>
              <a:gd name="T51" fmla="*/ 121 h 160"/>
              <a:gd name="T52" fmla="*/ 61 w 161"/>
              <a:gd name="T53" fmla="*/ 101 h 160"/>
              <a:gd name="T54" fmla="*/ 57 w 161"/>
              <a:gd name="T55" fmla="*/ 100 h 160"/>
              <a:gd name="T56" fmla="*/ 53 w 161"/>
              <a:gd name="T57" fmla="*/ 101 h 160"/>
              <a:gd name="T58" fmla="*/ 48 w 161"/>
              <a:gd name="T59" fmla="*/ 104 h 160"/>
              <a:gd name="T60" fmla="*/ 31 w 161"/>
              <a:gd name="T61" fmla="*/ 104 h 160"/>
              <a:gd name="T62" fmla="*/ 0 w 161"/>
              <a:gd name="T63" fmla="*/ 133 h 160"/>
              <a:gd name="T64" fmla="*/ 0 w 161"/>
              <a:gd name="T65" fmla="*/ 155 h 160"/>
              <a:gd name="T66" fmla="*/ 6 w 161"/>
              <a:gd name="T67" fmla="*/ 160 h 160"/>
              <a:gd name="T68" fmla="*/ 156 w 161"/>
              <a:gd name="T69" fmla="*/ 160 h 160"/>
              <a:gd name="T70" fmla="*/ 160 w 161"/>
              <a:gd name="T71" fmla="*/ 155 h 160"/>
              <a:gd name="T72" fmla="*/ 160 w 161"/>
              <a:gd name="T73" fmla="*/ 133 h 160"/>
              <a:gd name="T74" fmla="*/ 131 w 161"/>
              <a:gd name="T75" fmla="*/ 104 h 160"/>
              <a:gd name="T76" fmla="*/ 66 w 161"/>
              <a:gd name="T77" fmla="*/ 136 h 160"/>
              <a:gd name="T78" fmla="*/ 51 w 161"/>
              <a:gd name="T79" fmla="*/ 114 h 160"/>
              <a:gd name="T80" fmla="*/ 57 w 161"/>
              <a:gd name="T81" fmla="*/ 112 h 160"/>
              <a:gd name="T82" fmla="*/ 74 w 161"/>
              <a:gd name="T83" fmla="*/ 129 h 160"/>
              <a:gd name="T84" fmla="*/ 66 w 161"/>
              <a:gd name="T85" fmla="*/ 136 h 160"/>
              <a:gd name="T86" fmla="*/ 96 w 161"/>
              <a:gd name="T87" fmla="*/ 136 h 160"/>
              <a:gd name="T88" fmla="*/ 89 w 161"/>
              <a:gd name="T89" fmla="*/ 129 h 160"/>
              <a:gd name="T90" fmla="*/ 105 w 161"/>
              <a:gd name="T91" fmla="*/ 112 h 160"/>
              <a:gd name="T92" fmla="*/ 111 w 161"/>
              <a:gd name="T93" fmla="*/ 115 h 160"/>
              <a:gd name="T94" fmla="*/ 96 w 161"/>
              <a:gd name="T95" fmla="*/ 136 h 160"/>
              <a:gd name="T96" fmla="*/ 135 w 161"/>
              <a:gd name="T97" fmla="*/ 150 h 160"/>
              <a:gd name="T98" fmla="*/ 121 w 161"/>
              <a:gd name="T99" fmla="*/ 150 h 160"/>
              <a:gd name="T100" fmla="*/ 116 w 161"/>
              <a:gd name="T101" fmla="*/ 145 h 160"/>
              <a:gd name="T102" fmla="*/ 121 w 161"/>
              <a:gd name="T103" fmla="*/ 139 h 160"/>
              <a:gd name="T104" fmla="*/ 135 w 161"/>
              <a:gd name="T105" fmla="*/ 139 h 160"/>
              <a:gd name="T106" fmla="*/ 140 w 161"/>
              <a:gd name="T107" fmla="*/ 145 h 160"/>
              <a:gd name="T108" fmla="*/ 135 w 161"/>
              <a:gd name="T109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1" h="160">
                <a:moveTo>
                  <a:pt x="56" y="90"/>
                </a:moveTo>
                <a:cubicBezTo>
                  <a:pt x="63" y="97"/>
                  <a:pt x="72" y="101"/>
                  <a:pt x="81" y="101"/>
                </a:cubicBezTo>
                <a:cubicBezTo>
                  <a:pt x="102" y="101"/>
                  <a:pt x="116" y="82"/>
                  <a:pt x="118" y="59"/>
                </a:cubicBezTo>
                <a:cubicBezTo>
                  <a:pt x="120" y="52"/>
                  <a:pt x="123" y="39"/>
                  <a:pt x="124" y="31"/>
                </a:cubicBezTo>
                <a:cubicBezTo>
                  <a:pt x="124" y="20"/>
                  <a:pt x="119" y="11"/>
                  <a:pt x="110" y="6"/>
                </a:cubicBezTo>
                <a:cubicBezTo>
                  <a:pt x="104" y="2"/>
                  <a:pt x="96" y="0"/>
                  <a:pt x="89" y="0"/>
                </a:cubicBezTo>
                <a:cubicBezTo>
                  <a:pt x="81" y="0"/>
                  <a:pt x="72" y="3"/>
                  <a:pt x="63" y="7"/>
                </a:cubicBezTo>
                <a:cubicBezTo>
                  <a:pt x="62" y="7"/>
                  <a:pt x="61" y="6"/>
                  <a:pt x="60" y="6"/>
                </a:cubicBezTo>
                <a:cubicBezTo>
                  <a:pt x="55" y="6"/>
                  <a:pt x="50" y="8"/>
                  <a:pt x="46" y="11"/>
                </a:cubicBezTo>
                <a:cubicBezTo>
                  <a:pt x="42" y="14"/>
                  <a:pt x="38" y="20"/>
                  <a:pt x="38" y="31"/>
                </a:cubicBezTo>
                <a:cubicBezTo>
                  <a:pt x="38" y="37"/>
                  <a:pt x="39" y="46"/>
                  <a:pt x="42" y="59"/>
                </a:cubicBezTo>
                <a:cubicBezTo>
                  <a:pt x="44" y="61"/>
                  <a:pt x="44" y="77"/>
                  <a:pt x="56" y="90"/>
                </a:cubicBezTo>
                <a:close/>
                <a:moveTo>
                  <a:pt x="65" y="42"/>
                </a:moveTo>
                <a:cubicBezTo>
                  <a:pt x="66" y="42"/>
                  <a:pt x="66" y="42"/>
                  <a:pt x="67" y="42"/>
                </a:cubicBezTo>
                <a:cubicBezTo>
                  <a:pt x="94" y="42"/>
                  <a:pt x="94" y="42"/>
                  <a:pt x="94" y="42"/>
                </a:cubicBezTo>
                <a:cubicBezTo>
                  <a:pt x="95" y="42"/>
                  <a:pt x="96" y="42"/>
                  <a:pt x="96" y="42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6" y="75"/>
                  <a:pt x="96" y="90"/>
                  <a:pt x="81" y="90"/>
                </a:cubicBezTo>
                <a:cubicBezTo>
                  <a:pt x="65" y="90"/>
                  <a:pt x="55" y="76"/>
                  <a:pt x="53" y="59"/>
                </a:cubicBezTo>
                <a:lnTo>
                  <a:pt x="65" y="42"/>
                </a:lnTo>
                <a:close/>
                <a:moveTo>
                  <a:pt x="131" y="104"/>
                </a:moveTo>
                <a:cubicBezTo>
                  <a:pt x="113" y="104"/>
                  <a:pt x="113" y="104"/>
                  <a:pt x="113" y="104"/>
                </a:cubicBezTo>
                <a:cubicBezTo>
                  <a:pt x="111" y="104"/>
                  <a:pt x="110" y="103"/>
                  <a:pt x="108" y="102"/>
                </a:cubicBezTo>
                <a:cubicBezTo>
                  <a:pt x="107" y="100"/>
                  <a:pt x="106" y="100"/>
                  <a:pt x="104" y="100"/>
                </a:cubicBezTo>
                <a:cubicBezTo>
                  <a:pt x="103" y="100"/>
                  <a:pt x="101" y="100"/>
                  <a:pt x="100" y="10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0" y="100"/>
                  <a:pt x="58" y="100"/>
                  <a:pt x="57" y="100"/>
                </a:cubicBezTo>
                <a:cubicBezTo>
                  <a:pt x="55" y="100"/>
                  <a:pt x="54" y="100"/>
                  <a:pt x="53" y="101"/>
                </a:cubicBezTo>
                <a:cubicBezTo>
                  <a:pt x="52" y="103"/>
                  <a:pt x="50" y="104"/>
                  <a:pt x="48" y="104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12" y="104"/>
                  <a:pt x="0" y="118"/>
                  <a:pt x="0" y="133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6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7"/>
                  <a:pt x="160" y="155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61" y="118"/>
                  <a:pt x="149" y="104"/>
                  <a:pt x="131" y="104"/>
                </a:cubicBezTo>
                <a:close/>
                <a:moveTo>
                  <a:pt x="66" y="136"/>
                </a:moveTo>
                <a:cubicBezTo>
                  <a:pt x="51" y="114"/>
                  <a:pt x="51" y="114"/>
                  <a:pt x="51" y="114"/>
                </a:cubicBezTo>
                <a:cubicBezTo>
                  <a:pt x="53" y="114"/>
                  <a:pt x="56" y="113"/>
                  <a:pt x="57" y="112"/>
                </a:cubicBezTo>
                <a:cubicBezTo>
                  <a:pt x="74" y="129"/>
                  <a:pt x="74" y="129"/>
                  <a:pt x="74" y="129"/>
                </a:cubicBezTo>
                <a:lnTo>
                  <a:pt x="66" y="136"/>
                </a:lnTo>
                <a:close/>
                <a:moveTo>
                  <a:pt x="96" y="136"/>
                </a:moveTo>
                <a:cubicBezTo>
                  <a:pt x="89" y="129"/>
                  <a:pt x="89" y="129"/>
                  <a:pt x="89" y="129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7" y="113"/>
                  <a:pt x="109" y="114"/>
                  <a:pt x="111" y="115"/>
                </a:cubicBezTo>
                <a:lnTo>
                  <a:pt x="96" y="136"/>
                </a:lnTo>
                <a:close/>
                <a:moveTo>
                  <a:pt x="135" y="150"/>
                </a:moveTo>
                <a:cubicBezTo>
                  <a:pt x="121" y="150"/>
                  <a:pt x="121" y="150"/>
                  <a:pt x="121" y="150"/>
                </a:cubicBezTo>
                <a:cubicBezTo>
                  <a:pt x="118" y="150"/>
                  <a:pt x="116" y="147"/>
                  <a:pt x="116" y="145"/>
                </a:cubicBezTo>
                <a:cubicBezTo>
                  <a:pt x="116" y="142"/>
                  <a:pt x="118" y="139"/>
                  <a:pt x="121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8" y="139"/>
                  <a:pt x="140" y="142"/>
                  <a:pt x="140" y="145"/>
                </a:cubicBezTo>
                <a:cubicBezTo>
                  <a:pt x="140" y="147"/>
                  <a:pt x="138" y="150"/>
                  <a:pt x="135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4" name="Freeform 57">
            <a:extLst>
              <a:ext uri="{FF2B5EF4-FFF2-40B4-BE49-F238E27FC236}">
                <a16:creationId xmlns:a16="http://schemas.microsoft.com/office/drawing/2014/main" id="{BE670688-5E69-4A16-897B-341AFA5E7433}"/>
              </a:ext>
            </a:extLst>
          </p:cNvPr>
          <p:cNvSpPr>
            <a:spLocks noEditPoints="1"/>
          </p:cNvSpPr>
          <p:nvPr/>
        </p:nvSpPr>
        <p:spPr bwMode="auto">
          <a:xfrm>
            <a:off x="9040813" y="4675188"/>
            <a:ext cx="166688" cy="254000"/>
          </a:xfrm>
          <a:custGeom>
            <a:avLst/>
            <a:gdLst>
              <a:gd name="T0" fmla="*/ 53 w 105"/>
              <a:gd name="T1" fmla="*/ 15 h 160"/>
              <a:gd name="T2" fmla="*/ 58 w 105"/>
              <a:gd name="T3" fmla="*/ 21 h 160"/>
              <a:gd name="T4" fmla="*/ 58 w 105"/>
              <a:gd name="T5" fmla="*/ 24 h 160"/>
              <a:gd name="T6" fmla="*/ 69 w 105"/>
              <a:gd name="T7" fmla="*/ 39 h 160"/>
              <a:gd name="T8" fmla="*/ 63 w 105"/>
              <a:gd name="T9" fmla="*/ 44 h 160"/>
              <a:gd name="T10" fmla="*/ 58 w 105"/>
              <a:gd name="T11" fmla="*/ 39 h 160"/>
              <a:gd name="T12" fmla="*/ 53 w 105"/>
              <a:gd name="T13" fmla="*/ 34 h 160"/>
              <a:gd name="T14" fmla="*/ 48 w 105"/>
              <a:gd name="T15" fmla="*/ 39 h 160"/>
              <a:gd name="T16" fmla="*/ 56 w 105"/>
              <a:gd name="T17" fmla="*/ 48 h 160"/>
              <a:gd name="T18" fmla="*/ 69 w 105"/>
              <a:gd name="T19" fmla="*/ 65 h 160"/>
              <a:gd name="T20" fmla="*/ 58 w 105"/>
              <a:gd name="T21" fmla="*/ 80 h 160"/>
              <a:gd name="T22" fmla="*/ 58 w 105"/>
              <a:gd name="T23" fmla="*/ 84 h 160"/>
              <a:gd name="T24" fmla="*/ 53 w 105"/>
              <a:gd name="T25" fmla="*/ 89 h 160"/>
              <a:gd name="T26" fmla="*/ 48 w 105"/>
              <a:gd name="T27" fmla="*/ 84 h 160"/>
              <a:gd name="T28" fmla="*/ 48 w 105"/>
              <a:gd name="T29" fmla="*/ 80 h 160"/>
              <a:gd name="T30" fmla="*/ 37 w 105"/>
              <a:gd name="T31" fmla="*/ 65 h 160"/>
              <a:gd name="T32" fmla="*/ 42 w 105"/>
              <a:gd name="T33" fmla="*/ 60 h 160"/>
              <a:gd name="T34" fmla="*/ 48 w 105"/>
              <a:gd name="T35" fmla="*/ 65 h 160"/>
              <a:gd name="T36" fmla="*/ 53 w 105"/>
              <a:gd name="T37" fmla="*/ 71 h 160"/>
              <a:gd name="T38" fmla="*/ 58 w 105"/>
              <a:gd name="T39" fmla="*/ 65 h 160"/>
              <a:gd name="T40" fmla="*/ 50 w 105"/>
              <a:gd name="T41" fmla="*/ 56 h 160"/>
              <a:gd name="T42" fmla="*/ 37 w 105"/>
              <a:gd name="T43" fmla="*/ 39 h 160"/>
              <a:gd name="T44" fmla="*/ 48 w 105"/>
              <a:gd name="T45" fmla="*/ 24 h 160"/>
              <a:gd name="T46" fmla="*/ 48 w 105"/>
              <a:gd name="T47" fmla="*/ 21 h 160"/>
              <a:gd name="T48" fmla="*/ 53 w 105"/>
              <a:gd name="T49" fmla="*/ 15 h 160"/>
              <a:gd name="T50" fmla="*/ 53 w 105"/>
              <a:gd name="T51" fmla="*/ 0 h 160"/>
              <a:gd name="T52" fmla="*/ 1 w 105"/>
              <a:gd name="T53" fmla="*/ 52 h 160"/>
              <a:gd name="T54" fmla="*/ 48 w 105"/>
              <a:gd name="T55" fmla="*/ 104 h 160"/>
              <a:gd name="T56" fmla="*/ 48 w 105"/>
              <a:gd name="T57" fmla="*/ 123 h 160"/>
              <a:gd name="T58" fmla="*/ 42 w 105"/>
              <a:gd name="T59" fmla="*/ 118 h 160"/>
              <a:gd name="T60" fmla="*/ 6 w 105"/>
              <a:gd name="T61" fmla="*/ 103 h 160"/>
              <a:gd name="T62" fmla="*/ 0 w 105"/>
              <a:gd name="T63" fmla="*/ 108 h 160"/>
              <a:gd name="T64" fmla="*/ 16 w 105"/>
              <a:gd name="T65" fmla="*/ 145 h 160"/>
              <a:gd name="T66" fmla="*/ 52 w 105"/>
              <a:gd name="T67" fmla="*/ 160 h 160"/>
              <a:gd name="T68" fmla="*/ 52 w 105"/>
              <a:gd name="T69" fmla="*/ 160 h 160"/>
              <a:gd name="T70" fmla="*/ 89 w 105"/>
              <a:gd name="T71" fmla="*/ 145 h 160"/>
              <a:gd name="T72" fmla="*/ 105 w 105"/>
              <a:gd name="T73" fmla="*/ 108 h 160"/>
              <a:gd name="T74" fmla="*/ 100 w 105"/>
              <a:gd name="T75" fmla="*/ 103 h 160"/>
              <a:gd name="T76" fmla="*/ 97 w 105"/>
              <a:gd name="T77" fmla="*/ 103 h 160"/>
              <a:gd name="T78" fmla="*/ 63 w 105"/>
              <a:gd name="T79" fmla="*/ 118 h 160"/>
              <a:gd name="T80" fmla="*/ 58 w 105"/>
              <a:gd name="T81" fmla="*/ 123 h 160"/>
              <a:gd name="T82" fmla="*/ 58 w 105"/>
              <a:gd name="T83" fmla="*/ 104 h 160"/>
              <a:gd name="T84" fmla="*/ 105 w 105"/>
              <a:gd name="T85" fmla="*/ 52 h 160"/>
              <a:gd name="T86" fmla="*/ 53 w 105"/>
              <a:gd name="T8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5" h="160">
                <a:moveTo>
                  <a:pt x="53" y="15"/>
                </a:moveTo>
                <a:cubicBezTo>
                  <a:pt x="56" y="15"/>
                  <a:pt x="58" y="18"/>
                  <a:pt x="58" y="21"/>
                </a:cubicBezTo>
                <a:cubicBezTo>
                  <a:pt x="58" y="24"/>
                  <a:pt x="58" y="24"/>
                  <a:pt x="58" y="24"/>
                </a:cubicBezTo>
                <a:cubicBezTo>
                  <a:pt x="64" y="26"/>
                  <a:pt x="69" y="32"/>
                  <a:pt x="69" y="39"/>
                </a:cubicBezTo>
                <a:cubicBezTo>
                  <a:pt x="69" y="42"/>
                  <a:pt x="66" y="44"/>
                  <a:pt x="63" y="44"/>
                </a:cubicBezTo>
                <a:cubicBezTo>
                  <a:pt x="60" y="44"/>
                  <a:pt x="58" y="42"/>
                  <a:pt x="58" y="39"/>
                </a:cubicBezTo>
                <a:cubicBezTo>
                  <a:pt x="58" y="36"/>
                  <a:pt x="56" y="34"/>
                  <a:pt x="53" y="34"/>
                </a:cubicBezTo>
                <a:cubicBezTo>
                  <a:pt x="50" y="34"/>
                  <a:pt x="48" y="36"/>
                  <a:pt x="48" y="39"/>
                </a:cubicBezTo>
                <a:cubicBezTo>
                  <a:pt x="48" y="42"/>
                  <a:pt x="52" y="45"/>
                  <a:pt x="56" y="48"/>
                </a:cubicBezTo>
                <a:cubicBezTo>
                  <a:pt x="62" y="52"/>
                  <a:pt x="69" y="57"/>
                  <a:pt x="69" y="65"/>
                </a:cubicBezTo>
                <a:cubicBezTo>
                  <a:pt x="69" y="72"/>
                  <a:pt x="64" y="78"/>
                  <a:pt x="58" y="80"/>
                </a:cubicBezTo>
                <a:cubicBezTo>
                  <a:pt x="58" y="84"/>
                  <a:pt x="58" y="84"/>
                  <a:pt x="58" y="84"/>
                </a:cubicBezTo>
                <a:cubicBezTo>
                  <a:pt x="58" y="87"/>
                  <a:pt x="56" y="89"/>
                  <a:pt x="53" y="89"/>
                </a:cubicBezTo>
                <a:cubicBezTo>
                  <a:pt x="50" y="89"/>
                  <a:pt x="48" y="86"/>
                  <a:pt x="48" y="84"/>
                </a:cubicBezTo>
                <a:cubicBezTo>
                  <a:pt x="48" y="80"/>
                  <a:pt x="48" y="80"/>
                  <a:pt x="48" y="80"/>
                </a:cubicBezTo>
                <a:cubicBezTo>
                  <a:pt x="42" y="78"/>
                  <a:pt x="37" y="72"/>
                  <a:pt x="37" y="65"/>
                </a:cubicBezTo>
                <a:cubicBezTo>
                  <a:pt x="37" y="62"/>
                  <a:pt x="40" y="60"/>
                  <a:pt x="42" y="60"/>
                </a:cubicBezTo>
                <a:cubicBezTo>
                  <a:pt x="46" y="60"/>
                  <a:pt x="48" y="63"/>
                  <a:pt x="48" y="65"/>
                </a:cubicBezTo>
                <a:cubicBezTo>
                  <a:pt x="48" y="68"/>
                  <a:pt x="50" y="71"/>
                  <a:pt x="53" y="71"/>
                </a:cubicBezTo>
                <a:cubicBezTo>
                  <a:pt x="56" y="71"/>
                  <a:pt x="58" y="68"/>
                  <a:pt x="58" y="65"/>
                </a:cubicBezTo>
                <a:cubicBezTo>
                  <a:pt x="58" y="62"/>
                  <a:pt x="54" y="60"/>
                  <a:pt x="50" y="56"/>
                </a:cubicBezTo>
                <a:cubicBezTo>
                  <a:pt x="44" y="52"/>
                  <a:pt x="37" y="48"/>
                  <a:pt x="37" y="39"/>
                </a:cubicBezTo>
                <a:cubicBezTo>
                  <a:pt x="37" y="32"/>
                  <a:pt x="42" y="27"/>
                  <a:pt x="48" y="24"/>
                </a:cubicBezTo>
                <a:cubicBezTo>
                  <a:pt x="48" y="21"/>
                  <a:pt x="48" y="21"/>
                  <a:pt x="48" y="21"/>
                </a:cubicBezTo>
                <a:cubicBezTo>
                  <a:pt x="48" y="18"/>
                  <a:pt x="50" y="15"/>
                  <a:pt x="53" y="15"/>
                </a:cubicBezTo>
                <a:close/>
                <a:moveTo>
                  <a:pt x="53" y="0"/>
                </a:moveTo>
                <a:cubicBezTo>
                  <a:pt x="24" y="0"/>
                  <a:pt x="1" y="24"/>
                  <a:pt x="1" y="52"/>
                </a:cubicBezTo>
                <a:cubicBezTo>
                  <a:pt x="1" y="79"/>
                  <a:pt x="22" y="102"/>
                  <a:pt x="48" y="104"/>
                </a:cubicBezTo>
                <a:cubicBezTo>
                  <a:pt x="48" y="123"/>
                  <a:pt x="48" y="123"/>
                  <a:pt x="48" y="123"/>
                </a:cubicBezTo>
                <a:cubicBezTo>
                  <a:pt x="46" y="121"/>
                  <a:pt x="44" y="120"/>
                  <a:pt x="42" y="118"/>
                </a:cubicBezTo>
                <a:cubicBezTo>
                  <a:pt x="33" y="109"/>
                  <a:pt x="20" y="103"/>
                  <a:pt x="6" y="103"/>
                </a:cubicBezTo>
                <a:cubicBezTo>
                  <a:pt x="2" y="103"/>
                  <a:pt x="0" y="105"/>
                  <a:pt x="0" y="108"/>
                </a:cubicBezTo>
                <a:cubicBezTo>
                  <a:pt x="0" y="121"/>
                  <a:pt x="6" y="134"/>
                  <a:pt x="16" y="145"/>
                </a:cubicBezTo>
                <a:cubicBezTo>
                  <a:pt x="26" y="155"/>
                  <a:pt x="39" y="160"/>
                  <a:pt x="52" y="160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66" y="160"/>
                  <a:pt x="79" y="155"/>
                  <a:pt x="89" y="145"/>
                </a:cubicBezTo>
                <a:cubicBezTo>
                  <a:pt x="99" y="135"/>
                  <a:pt x="105" y="122"/>
                  <a:pt x="105" y="108"/>
                </a:cubicBezTo>
                <a:cubicBezTo>
                  <a:pt x="105" y="105"/>
                  <a:pt x="103" y="103"/>
                  <a:pt x="100" y="103"/>
                </a:cubicBezTo>
                <a:cubicBezTo>
                  <a:pt x="99" y="103"/>
                  <a:pt x="98" y="103"/>
                  <a:pt x="97" y="103"/>
                </a:cubicBezTo>
                <a:cubicBezTo>
                  <a:pt x="85" y="103"/>
                  <a:pt x="73" y="108"/>
                  <a:pt x="63" y="118"/>
                </a:cubicBezTo>
                <a:cubicBezTo>
                  <a:pt x="61" y="120"/>
                  <a:pt x="60" y="121"/>
                  <a:pt x="58" y="12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84" y="102"/>
                  <a:pt x="105" y="79"/>
                  <a:pt x="105" y="52"/>
                </a:cubicBezTo>
                <a:cubicBezTo>
                  <a:pt x="105" y="24"/>
                  <a:pt x="82" y="0"/>
                  <a:pt x="5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5" name="Freeform 58">
            <a:extLst>
              <a:ext uri="{FF2B5EF4-FFF2-40B4-BE49-F238E27FC236}">
                <a16:creationId xmlns:a16="http://schemas.microsoft.com/office/drawing/2014/main" id="{AFB7B41C-1EDE-4398-BE71-BB3CCA0E21E2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5226050"/>
            <a:ext cx="254000" cy="252413"/>
          </a:xfrm>
          <a:custGeom>
            <a:avLst/>
            <a:gdLst>
              <a:gd name="T0" fmla="*/ 154 w 160"/>
              <a:gd name="T1" fmla="*/ 149 h 159"/>
              <a:gd name="T2" fmla="*/ 132 w 160"/>
              <a:gd name="T3" fmla="*/ 149 h 159"/>
              <a:gd name="T4" fmla="*/ 132 w 160"/>
              <a:gd name="T5" fmla="*/ 144 h 159"/>
              <a:gd name="T6" fmla="*/ 116 w 160"/>
              <a:gd name="T7" fmla="*/ 128 h 159"/>
              <a:gd name="T8" fmla="*/ 43 w 160"/>
              <a:gd name="T9" fmla="*/ 128 h 159"/>
              <a:gd name="T10" fmla="*/ 28 w 160"/>
              <a:gd name="T11" fmla="*/ 144 h 159"/>
              <a:gd name="T12" fmla="*/ 28 w 160"/>
              <a:gd name="T13" fmla="*/ 149 h 159"/>
              <a:gd name="T14" fmla="*/ 5 w 160"/>
              <a:gd name="T15" fmla="*/ 149 h 159"/>
              <a:gd name="T16" fmla="*/ 0 w 160"/>
              <a:gd name="T17" fmla="*/ 154 h 159"/>
              <a:gd name="T18" fmla="*/ 5 w 160"/>
              <a:gd name="T19" fmla="*/ 159 h 159"/>
              <a:gd name="T20" fmla="*/ 155 w 160"/>
              <a:gd name="T21" fmla="*/ 159 h 159"/>
              <a:gd name="T22" fmla="*/ 160 w 160"/>
              <a:gd name="T23" fmla="*/ 154 h 159"/>
              <a:gd name="T24" fmla="*/ 154 w 160"/>
              <a:gd name="T25" fmla="*/ 149 h 159"/>
              <a:gd name="T26" fmla="*/ 53 w 160"/>
              <a:gd name="T27" fmla="*/ 66 h 159"/>
              <a:gd name="T28" fmla="*/ 59 w 160"/>
              <a:gd name="T29" fmla="*/ 66 h 159"/>
              <a:gd name="T30" fmla="*/ 52 w 160"/>
              <a:gd name="T31" fmla="*/ 97 h 159"/>
              <a:gd name="T32" fmla="*/ 106 w 160"/>
              <a:gd name="T33" fmla="*/ 97 h 159"/>
              <a:gd name="T34" fmla="*/ 100 w 160"/>
              <a:gd name="T35" fmla="*/ 66 h 159"/>
              <a:gd name="T36" fmla="*/ 105 w 160"/>
              <a:gd name="T37" fmla="*/ 66 h 159"/>
              <a:gd name="T38" fmla="*/ 110 w 160"/>
              <a:gd name="T39" fmla="*/ 61 h 159"/>
              <a:gd name="T40" fmla="*/ 105 w 160"/>
              <a:gd name="T41" fmla="*/ 56 h 159"/>
              <a:gd name="T42" fmla="*/ 101 w 160"/>
              <a:gd name="T43" fmla="*/ 56 h 159"/>
              <a:gd name="T44" fmla="*/ 104 w 160"/>
              <a:gd name="T45" fmla="*/ 48 h 159"/>
              <a:gd name="T46" fmla="*/ 92 w 160"/>
              <a:gd name="T47" fmla="*/ 31 h 159"/>
              <a:gd name="T48" fmla="*/ 85 w 160"/>
              <a:gd name="T49" fmla="*/ 31 h 159"/>
              <a:gd name="T50" fmla="*/ 85 w 160"/>
              <a:gd name="T51" fmla="*/ 21 h 159"/>
              <a:gd name="T52" fmla="*/ 90 w 160"/>
              <a:gd name="T53" fmla="*/ 21 h 159"/>
              <a:gd name="T54" fmla="*/ 95 w 160"/>
              <a:gd name="T55" fmla="*/ 15 h 159"/>
              <a:gd name="T56" fmla="*/ 90 w 160"/>
              <a:gd name="T57" fmla="*/ 10 h 159"/>
              <a:gd name="T58" fmla="*/ 85 w 160"/>
              <a:gd name="T59" fmla="*/ 10 h 159"/>
              <a:gd name="T60" fmla="*/ 85 w 160"/>
              <a:gd name="T61" fmla="*/ 5 h 159"/>
              <a:gd name="T62" fmla="*/ 80 w 160"/>
              <a:gd name="T63" fmla="*/ 0 h 159"/>
              <a:gd name="T64" fmla="*/ 75 w 160"/>
              <a:gd name="T65" fmla="*/ 5 h 159"/>
              <a:gd name="T66" fmla="*/ 75 w 160"/>
              <a:gd name="T67" fmla="*/ 10 h 159"/>
              <a:gd name="T68" fmla="*/ 69 w 160"/>
              <a:gd name="T69" fmla="*/ 10 h 159"/>
              <a:gd name="T70" fmla="*/ 64 w 160"/>
              <a:gd name="T71" fmla="*/ 15 h 159"/>
              <a:gd name="T72" fmla="*/ 69 w 160"/>
              <a:gd name="T73" fmla="*/ 21 h 159"/>
              <a:gd name="T74" fmla="*/ 75 w 160"/>
              <a:gd name="T75" fmla="*/ 21 h 159"/>
              <a:gd name="T76" fmla="*/ 75 w 160"/>
              <a:gd name="T77" fmla="*/ 31 h 159"/>
              <a:gd name="T78" fmla="*/ 67 w 160"/>
              <a:gd name="T79" fmla="*/ 31 h 159"/>
              <a:gd name="T80" fmla="*/ 56 w 160"/>
              <a:gd name="T81" fmla="*/ 48 h 159"/>
              <a:gd name="T82" fmla="*/ 58 w 160"/>
              <a:gd name="T83" fmla="*/ 56 h 159"/>
              <a:gd name="T84" fmla="*/ 54 w 160"/>
              <a:gd name="T85" fmla="*/ 56 h 159"/>
              <a:gd name="T86" fmla="*/ 49 w 160"/>
              <a:gd name="T87" fmla="*/ 61 h 159"/>
              <a:gd name="T88" fmla="*/ 53 w 160"/>
              <a:gd name="T89" fmla="*/ 66 h 159"/>
              <a:gd name="T90" fmla="*/ 106 w 160"/>
              <a:gd name="T91" fmla="*/ 107 h 159"/>
              <a:gd name="T92" fmla="*/ 53 w 160"/>
              <a:gd name="T93" fmla="*/ 107 h 159"/>
              <a:gd name="T94" fmla="*/ 38 w 160"/>
              <a:gd name="T95" fmla="*/ 118 h 159"/>
              <a:gd name="T96" fmla="*/ 120 w 160"/>
              <a:gd name="T97" fmla="*/ 118 h 159"/>
              <a:gd name="T98" fmla="*/ 106 w 160"/>
              <a:gd name="T99" fmla="*/ 10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59">
                <a:moveTo>
                  <a:pt x="154" y="149"/>
                </a:moveTo>
                <a:cubicBezTo>
                  <a:pt x="132" y="149"/>
                  <a:pt x="132" y="149"/>
                  <a:pt x="132" y="149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35"/>
                  <a:pt x="124" y="128"/>
                  <a:pt x="116" y="128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35" y="128"/>
                  <a:pt x="28" y="135"/>
                  <a:pt x="28" y="144"/>
                </a:cubicBezTo>
                <a:cubicBezTo>
                  <a:pt x="28" y="149"/>
                  <a:pt x="28" y="149"/>
                  <a:pt x="28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3" y="149"/>
                  <a:pt x="0" y="152"/>
                  <a:pt x="0" y="154"/>
                </a:cubicBezTo>
                <a:cubicBezTo>
                  <a:pt x="0" y="157"/>
                  <a:pt x="3" y="159"/>
                  <a:pt x="5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8" y="159"/>
                  <a:pt x="160" y="157"/>
                  <a:pt x="160" y="154"/>
                </a:cubicBezTo>
                <a:cubicBezTo>
                  <a:pt x="159" y="152"/>
                  <a:pt x="157" y="149"/>
                  <a:pt x="154" y="149"/>
                </a:cubicBezTo>
                <a:close/>
                <a:moveTo>
                  <a:pt x="53" y="66"/>
                </a:moveTo>
                <a:cubicBezTo>
                  <a:pt x="59" y="66"/>
                  <a:pt x="59" y="66"/>
                  <a:pt x="59" y="66"/>
                </a:cubicBezTo>
                <a:cubicBezTo>
                  <a:pt x="59" y="77"/>
                  <a:pt x="57" y="87"/>
                  <a:pt x="52" y="97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1" y="87"/>
                  <a:pt x="99" y="77"/>
                  <a:pt x="100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8" y="66"/>
                  <a:pt x="110" y="63"/>
                  <a:pt x="110" y="61"/>
                </a:cubicBezTo>
                <a:cubicBezTo>
                  <a:pt x="110" y="58"/>
                  <a:pt x="108" y="56"/>
                  <a:pt x="105" y="56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102" y="53"/>
                  <a:pt x="102" y="50"/>
                  <a:pt x="104" y="48"/>
                </a:cubicBezTo>
                <a:cubicBezTo>
                  <a:pt x="106" y="40"/>
                  <a:pt x="100" y="31"/>
                  <a:pt x="92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5" y="21"/>
                  <a:pt x="85" y="21"/>
                  <a:pt x="85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3" y="21"/>
                  <a:pt x="95" y="18"/>
                  <a:pt x="95" y="15"/>
                </a:cubicBezTo>
                <a:cubicBezTo>
                  <a:pt x="95" y="12"/>
                  <a:pt x="92" y="10"/>
                  <a:pt x="90" y="10"/>
                </a:cubicBezTo>
                <a:cubicBezTo>
                  <a:pt x="85" y="10"/>
                  <a:pt x="85" y="10"/>
                  <a:pt x="85" y="10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2" y="0"/>
                  <a:pt x="80" y="0"/>
                </a:cubicBezTo>
                <a:cubicBezTo>
                  <a:pt x="77" y="0"/>
                  <a:pt x="75" y="2"/>
                  <a:pt x="75" y="5"/>
                </a:cubicBezTo>
                <a:cubicBezTo>
                  <a:pt x="75" y="10"/>
                  <a:pt x="75" y="10"/>
                  <a:pt x="75" y="10"/>
                </a:cubicBezTo>
                <a:cubicBezTo>
                  <a:pt x="69" y="10"/>
                  <a:pt x="69" y="10"/>
                  <a:pt x="69" y="10"/>
                </a:cubicBezTo>
                <a:cubicBezTo>
                  <a:pt x="66" y="10"/>
                  <a:pt x="64" y="13"/>
                  <a:pt x="64" y="15"/>
                </a:cubicBezTo>
                <a:cubicBezTo>
                  <a:pt x="64" y="18"/>
                  <a:pt x="67" y="21"/>
                  <a:pt x="69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31"/>
                  <a:pt x="75" y="31"/>
                  <a:pt x="75" y="31"/>
                </a:cubicBezTo>
                <a:cubicBezTo>
                  <a:pt x="67" y="31"/>
                  <a:pt x="67" y="31"/>
                  <a:pt x="67" y="31"/>
                </a:cubicBezTo>
                <a:cubicBezTo>
                  <a:pt x="59" y="31"/>
                  <a:pt x="53" y="40"/>
                  <a:pt x="56" y="48"/>
                </a:cubicBezTo>
                <a:cubicBezTo>
                  <a:pt x="57" y="50"/>
                  <a:pt x="57" y="53"/>
                  <a:pt x="58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1" y="56"/>
                  <a:pt x="49" y="58"/>
                  <a:pt x="49" y="61"/>
                </a:cubicBezTo>
                <a:cubicBezTo>
                  <a:pt x="48" y="63"/>
                  <a:pt x="50" y="66"/>
                  <a:pt x="53" y="66"/>
                </a:cubicBezTo>
                <a:close/>
                <a:moveTo>
                  <a:pt x="106" y="107"/>
                </a:moveTo>
                <a:cubicBezTo>
                  <a:pt x="53" y="107"/>
                  <a:pt x="53" y="107"/>
                  <a:pt x="53" y="107"/>
                </a:cubicBezTo>
                <a:cubicBezTo>
                  <a:pt x="46" y="107"/>
                  <a:pt x="41" y="112"/>
                  <a:pt x="38" y="118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8" y="112"/>
                  <a:pt x="112" y="107"/>
                  <a:pt x="106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6" name="Freeform 59">
            <a:extLst>
              <a:ext uri="{FF2B5EF4-FFF2-40B4-BE49-F238E27FC236}">
                <a16:creationId xmlns:a16="http://schemas.microsoft.com/office/drawing/2014/main" id="{B63E3184-0715-4EFE-92C7-A64F775DBA02}"/>
              </a:ext>
            </a:extLst>
          </p:cNvPr>
          <p:cNvSpPr>
            <a:spLocks noEditPoints="1"/>
          </p:cNvSpPr>
          <p:nvPr/>
        </p:nvSpPr>
        <p:spPr bwMode="auto">
          <a:xfrm>
            <a:off x="2406651" y="4675188"/>
            <a:ext cx="222250" cy="254000"/>
          </a:xfrm>
          <a:custGeom>
            <a:avLst/>
            <a:gdLst>
              <a:gd name="T0" fmla="*/ 71 w 140"/>
              <a:gd name="T1" fmla="*/ 44 h 160"/>
              <a:gd name="T2" fmla="*/ 76 w 140"/>
              <a:gd name="T3" fmla="*/ 49 h 160"/>
              <a:gd name="T4" fmla="*/ 76 w 140"/>
              <a:gd name="T5" fmla="*/ 52 h 160"/>
              <a:gd name="T6" fmla="*/ 86 w 140"/>
              <a:gd name="T7" fmla="*/ 67 h 160"/>
              <a:gd name="T8" fmla="*/ 80 w 140"/>
              <a:gd name="T9" fmla="*/ 73 h 160"/>
              <a:gd name="T10" fmla="*/ 76 w 140"/>
              <a:gd name="T11" fmla="*/ 67 h 160"/>
              <a:gd name="T12" fmla="*/ 71 w 140"/>
              <a:gd name="T13" fmla="*/ 62 h 160"/>
              <a:gd name="T14" fmla="*/ 65 w 140"/>
              <a:gd name="T15" fmla="*/ 67 h 160"/>
              <a:gd name="T16" fmla="*/ 73 w 140"/>
              <a:gd name="T17" fmla="*/ 76 h 160"/>
              <a:gd name="T18" fmla="*/ 86 w 140"/>
              <a:gd name="T19" fmla="*/ 93 h 160"/>
              <a:gd name="T20" fmla="*/ 75 w 140"/>
              <a:gd name="T21" fmla="*/ 108 h 160"/>
              <a:gd name="T22" fmla="*/ 75 w 140"/>
              <a:gd name="T23" fmla="*/ 112 h 160"/>
              <a:gd name="T24" fmla="*/ 71 w 140"/>
              <a:gd name="T25" fmla="*/ 117 h 160"/>
              <a:gd name="T26" fmla="*/ 65 w 140"/>
              <a:gd name="T27" fmla="*/ 112 h 160"/>
              <a:gd name="T28" fmla="*/ 65 w 140"/>
              <a:gd name="T29" fmla="*/ 108 h 160"/>
              <a:gd name="T30" fmla="*/ 55 w 140"/>
              <a:gd name="T31" fmla="*/ 93 h 160"/>
              <a:gd name="T32" fmla="*/ 60 w 140"/>
              <a:gd name="T33" fmla="*/ 89 h 160"/>
              <a:gd name="T34" fmla="*/ 65 w 140"/>
              <a:gd name="T35" fmla="*/ 93 h 160"/>
              <a:gd name="T36" fmla="*/ 71 w 140"/>
              <a:gd name="T37" fmla="*/ 99 h 160"/>
              <a:gd name="T38" fmla="*/ 75 w 140"/>
              <a:gd name="T39" fmla="*/ 93 h 160"/>
              <a:gd name="T40" fmla="*/ 67 w 140"/>
              <a:gd name="T41" fmla="*/ 85 h 160"/>
              <a:gd name="T42" fmla="*/ 55 w 140"/>
              <a:gd name="T43" fmla="*/ 67 h 160"/>
              <a:gd name="T44" fmla="*/ 65 w 140"/>
              <a:gd name="T45" fmla="*/ 52 h 160"/>
              <a:gd name="T46" fmla="*/ 65 w 140"/>
              <a:gd name="T47" fmla="*/ 49 h 160"/>
              <a:gd name="T48" fmla="*/ 71 w 140"/>
              <a:gd name="T49" fmla="*/ 44 h 160"/>
              <a:gd name="T50" fmla="*/ 135 w 140"/>
              <a:gd name="T51" fmla="*/ 0 h 160"/>
              <a:gd name="T52" fmla="*/ 132 w 140"/>
              <a:gd name="T53" fmla="*/ 2 h 160"/>
              <a:gd name="T54" fmla="*/ 102 w 140"/>
              <a:gd name="T55" fmla="*/ 12 h 160"/>
              <a:gd name="T56" fmla="*/ 73 w 140"/>
              <a:gd name="T57" fmla="*/ 3 h 160"/>
              <a:gd name="T58" fmla="*/ 70 w 140"/>
              <a:gd name="T59" fmla="*/ 1 h 160"/>
              <a:gd name="T60" fmla="*/ 67 w 140"/>
              <a:gd name="T61" fmla="*/ 3 h 160"/>
              <a:gd name="T62" fmla="*/ 39 w 140"/>
              <a:gd name="T63" fmla="*/ 12 h 160"/>
              <a:gd name="T64" fmla="*/ 9 w 140"/>
              <a:gd name="T65" fmla="*/ 2 h 160"/>
              <a:gd name="T66" fmla="*/ 6 w 140"/>
              <a:gd name="T67" fmla="*/ 1 h 160"/>
              <a:gd name="T68" fmla="*/ 0 w 140"/>
              <a:gd name="T69" fmla="*/ 6 h 160"/>
              <a:gd name="T70" fmla="*/ 0 w 140"/>
              <a:gd name="T71" fmla="*/ 67 h 160"/>
              <a:gd name="T72" fmla="*/ 69 w 140"/>
              <a:gd name="T73" fmla="*/ 160 h 160"/>
              <a:gd name="T74" fmla="*/ 70 w 140"/>
              <a:gd name="T75" fmla="*/ 160 h 160"/>
              <a:gd name="T76" fmla="*/ 72 w 140"/>
              <a:gd name="T77" fmla="*/ 160 h 160"/>
              <a:gd name="T78" fmla="*/ 140 w 140"/>
              <a:gd name="T79" fmla="*/ 67 h 160"/>
              <a:gd name="T80" fmla="*/ 140 w 140"/>
              <a:gd name="T81" fmla="*/ 6 h 160"/>
              <a:gd name="T82" fmla="*/ 135 w 140"/>
              <a:gd name="T8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" h="160">
                <a:moveTo>
                  <a:pt x="71" y="44"/>
                </a:moveTo>
                <a:cubicBezTo>
                  <a:pt x="74" y="44"/>
                  <a:pt x="76" y="46"/>
                  <a:pt x="76" y="49"/>
                </a:cubicBezTo>
                <a:cubicBezTo>
                  <a:pt x="76" y="52"/>
                  <a:pt x="76" y="52"/>
                  <a:pt x="76" y="52"/>
                </a:cubicBezTo>
                <a:cubicBezTo>
                  <a:pt x="82" y="54"/>
                  <a:pt x="86" y="60"/>
                  <a:pt x="86" y="67"/>
                </a:cubicBezTo>
                <a:cubicBezTo>
                  <a:pt x="86" y="70"/>
                  <a:pt x="84" y="73"/>
                  <a:pt x="80" y="73"/>
                </a:cubicBezTo>
                <a:cubicBezTo>
                  <a:pt x="77" y="73"/>
                  <a:pt x="76" y="70"/>
                  <a:pt x="76" y="67"/>
                </a:cubicBezTo>
                <a:cubicBezTo>
                  <a:pt x="76" y="64"/>
                  <a:pt x="73" y="62"/>
                  <a:pt x="71" y="62"/>
                </a:cubicBezTo>
                <a:cubicBezTo>
                  <a:pt x="67" y="62"/>
                  <a:pt x="65" y="65"/>
                  <a:pt x="65" y="67"/>
                </a:cubicBezTo>
                <a:cubicBezTo>
                  <a:pt x="65" y="70"/>
                  <a:pt x="69" y="73"/>
                  <a:pt x="73" y="76"/>
                </a:cubicBezTo>
                <a:cubicBezTo>
                  <a:pt x="79" y="80"/>
                  <a:pt x="86" y="85"/>
                  <a:pt x="86" y="93"/>
                </a:cubicBezTo>
                <a:cubicBezTo>
                  <a:pt x="86" y="101"/>
                  <a:pt x="82" y="106"/>
                  <a:pt x="75" y="108"/>
                </a:cubicBezTo>
                <a:cubicBezTo>
                  <a:pt x="75" y="112"/>
                  <a:pt x="75" y="112"/>
                  <a:pt x="75" y="112"/>
                </a:cubicBezTo>
                <a:cubicBezTo>
                  <a:pt x="75" y="115"/>
                  <a:pt x="73" y="117"/>
                  <a:pt x="71" y="117"/>
                </a:cubicBezTo>
                <a:cubicBezTo>
                  <a:pt x="67" y="117"/>
                  <a:pt x="65" y="114"/>
                  <a:pt x="65" y="112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59" y="107"/>
                  <a:pt x="55" y="101"/>
                  <a:pt x="55" y="93"/>
                </a:cubicBezTo>
                <a:cubicBezTo>
                  <a:pt x="55" y="91"/>
                  <a:pt x="57" y="89"/>
                  <a:pt x="60" y="89"/>
                </a:cubicBezTo>
                <a:cubicBezTo>
                  <a:pt x="63" y="89"/>
                  <a:pt x="65" y="91"/>
                  <a:pt x="65" y="93"/>
                </a:cubicBezTo>
                <a:cubicBezTo>
                  <a:pt x="65" y="97"/>
                  <a:pt x="67" y="99"/>
                  <a:pt x="71" y="99"/>
                </a:cubicBezTo>
                <a:cubicBezTo>
                  <a:pt x="73" y="99"/>
                  <a:pt x="75" y="97"/>
                  <a:pt x="75" y="93"/>
                </a:cubicBezTo>
                <a:cubicBezTo>
                  <a:pt x="75" y="91"/>
                  <a:pt x="71" y="87"/>
                  <a:pt x="67" y="85"/>
                </a:cubicBezTo>
                <a:cubicBezTo>
                  <a:pt x="61" y="81"/>
                  <a:pt x="55" y="76"/>
                  <a:pt x="55" y="67"/>
                </a:cubicBezTo>
                <a:cubicBezTo>
                  <a:pt x="55" y="60"/>
                  <a:pt x="59" y="55"/>
                  <a:pt x="65" y="52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46"/>
                  <a:pt x="67" y="44"/>
                  <a:pt x="71" y="44"/>
                </a:cubicBezTo>
                <a:close/>
                <a:moveTo>
                  <a:pt x="135" y="0"/>
                </a:moveTo>
                <a:cubicBezTo>
                  <a:pt x="134" y="0"/>
                  <a:pt x="133" y="1"/>
                  <a:pt x="132" y="2"/>
                </a:cubicBezTo>
                <a:cubicBezTo>
                  <a:pt x="119" y="11"/>
                  <a:pt x="108" y="12"/>
                  <a:pt x="102" y="12"/>
                </a:cubicBezTo>
                <a:cubicBezTo>
                  <a:pt x="93" y="12"/>
                  <a:pt x="81" y="8"/>
                  <a:pt x="73" y="3"/>
                </a:cubicBezTo>
                <a:cubicBezTo>
                  <a:pt x="73" y="2"/>
                  <a:pt x="71" y="1"/>
                  <a:pt x="70" y="1"/>
                </a:cubicBezTo>
                <a:cubicBezTo>
                  <a:pt x="69" y="1"/>
                  <a:pt x="68" y="2"/>
                  <a:pt x="67" y="3"/>
                </a:cubicBezTo>
                <a:cubicBezTo>
                  <a:pt x="59" y="8"/>
                  <a:pt x="48" y="12"/>
                  <a:pt x="39" y="12"/>
                </a:cubicBezTo>
                <a:cubicBezTo>
                  <a:pt x="29" y="12"/>
                  <a:pt x="18" y="8"/>
                  <a:pt x="9" y="2"/>
                </a:cubicBezTo>
                <a:cubicBezTo>
                  <a:pt x="8" y="1"/>
                  <a:pt x="7" y="1"/>
                  <a:pt x="6" y="1"/>
                </a:cubicBezTo>
                <a:cubicBezTo>
                  <a:pt x="3" y="1"/>
                  <a:pt x="0" y="3"/>
                  <a:pt x="0" y="6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09"/>
                  <a:pt x="28" y="147"/>
                  <a:pt x="69" y="160"/>
                </a:cubicBezTo>
                <a:cubicBezTo>
                  <a:pt x="69" y="160"/>
                  <a:pt x="69" y="160"/>
                  <a:pt x="70" y="160"/>
                </a:cubicBezTo>
                <a:cubicBezTo>
                  <a:pt x="71" y="160"/>
                  <a:pt x="71" y="160"/>
                  <a:pt x="72" y="160"/>
                </a:cubicBezTo>
                <a:cubicBezTo>
                  <a:pt x="113" y="147"/>
                  <a:pt x="140" y="109"/>
                  <a:pt x="140" y="67"/>
                </a:cubicBezTo>
                <a:cubicBezTo>
                  <a:pt x="140" y="6"/>
                  <a:pt x="140" y="6"/>
                  <a:pt x="140" y="6"/>
                </a:cubicBezTo>
                <a:cubicBezTo>
                  <a:pt x="140" y="3"/>
                  <a:pt x="138" y="0"/>
                  <a:pt x="13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7" name="Freeform 60">
            <a:extLst>
              <a:ext uri="{FF2B5EF4-FFF2-40B4-BE49-F238E27FC236}">
                <a16:creationId xmlns:a16="http://schemas.microsoft.com/office/drawing/2014/main" id="{44794378-B6BB-47C3-BEA2-F4A1CBF8C578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5226050"/>
            <a:ext cx="252413" cy="254000"/>
          </a:xfrm>
          <a:custGeom>
            <a:avLst/>
            <a:gdLst>
              <a:gd name="T0" fmla="*/ 107 w 159"/>
              <a:gd name="T1" fmla="*/ 89 h 160"/>
              <a:gd name="T2" fmla="*/ 113 w 159"/>
              <a:gd name="T3" fmla="*/ 95 h 160"/>
              <a:gd name="T4" fmla="*/ 118 w 159"/>
              <a:gd name="T5" fmla="*/ 100 h 160"/>
              <a:gd name="T6" fmla="*/ 123 w 159"/>
              <a:gd name="T7" fmla="*/ 95 h 160"/>
              <a:gd name="T8" fmla="*/ 113 w 159"/>
              <a:gd name="T9" fmla="*/ 80 h 160"/>
              <a:gd name="T10" fmla="*/ 113 w 159"/>
              <a:gd name="T11" fmla="*/ 77 h 160"/>
              <a:gd name="T12" fmla="*/ 107 w 159"/>
              <a:gd name="T13" fmla="*/ 72 h 160"/>
              <a:gd name="T14" fmla="*/ 102 w 159"/>
              <a:gd name="T15" fmla="*/ 77 h 160"/>
              <a:gd name="T16" fmla="*/ 102 w 159"/>
              <a:gd name="T17" fmla="*/ 80 h 160"/>
              <a:gd name="T18" fmla="*/ 92 w 159"/>
              <a:gd name="T19" fmla="*/ 95 h 160"/>
              <a:gd name="T20" fmla="*/ 104 w 159"/>
              <a:gd name="T21" fmla="*/ 112 h 160"/>
              <a:gd name="T22" fmla="*/ 113 w 159"/>
              <a:gd name="T23" fmla="*/ 121 h 160"/>
              <a:gd name="T24" fmla="*/ 107 w 159"/>
              <a:gd name="T25" fmla="*/ 126 h 160"/>
              <a:gd name="T26" fmla="*/ 102 w 159"/>
              <a:gd name="T27" fmla="*/ 121 h 160"/>
              <a:gd name="T28" fmla="*/ 97 w 159"/>
              <a:gd name="T29" fmla="*/ 116 h 160"/>
              <a:gd name="T30" fmla="*/ 92 w 159"/>
              <a:gd name="T31" fmla="*/ 121 h 160"/>
              <a:gd name="T32" fmla="*/ 102 w 159"/>
              <a:gd name="T33" fmla="*/ 136 h 160"/>
              <a:gd name="T34" fmla="*/ 102 w 159"/>
              <a:gd name="T35" fmla="*/ 139 h 160"/>
              <a:gd name="T36" fmla="*/ 107 w 159"/>
              <a:gd name="T37" fmla="*/ 145 h 160"/>
              <a:gd name="T38" fmla="*/ 113 w 159"/>
              <a:gd name="T39" fmla="*/ 139 h 160"/>
              <a:gd name="T40" fmla="*/ 113 w 159"/>
              <a:gd name="T41" fmla="*/ 136 h 160"/>
              <a:gd name="T42" fmla="*/ 123 w 159"/>
              <a:gd name="T43" fmla="*/ 121 h 160"/>
              <a:gd name="T44" fmla="*/ 111 w 159"/>
              <a:gd name="T45" fmla="*/ 104 h 160"/>
              <a:gd name="T46" fmla="*/ 102 w 159"/>
              <a:gd name="T47" fmla="*/ 95 h 160"/>
              <a:gd name="T48" fmla="*/ 107 w 159"/>
              <a:gd name="T49" fmla="*/ 89 h 160"/>
              <a:gd name="T50" fmla="*/ 118 w 159"/>
              <a:gd name="T51" fmla="*/ 56 h 160"/>
              <a:gd name="T52" fmla="*/ 118 w 159"/>
              <a:gd name="T53" fmla="*/ 53 h 160"/>
              <a:gd name="T54" fmla="*/ 59 w 159"/>
              <a:gd name="T55" fmla="*/ 0 h 160"/>
              <a:gd name="T56" fmla="*/ 0 w 159"/>
              <a:gd name="T57" fmla="*/ 59 h 160"/>
              <a:gd name="T58" fmla="*/ 12 w 159"/>
              <a:gd name="T59" fmla="*/ 94 h 160"/>
              <a:gd name="T60" fmla="*/ 55 w 159"/>
              <a:gd name="T61" fmla="*/ 158 h 160"/>
              <a:gd name="T62" fmla="*/ 59 w 159"/>
              <a:gd name="T63" fmla="*/ 160 h 160"/>
              <a:gd name="T64" fmla="*/ 63 w 159"/>
              <a:gd name="T65" fmla="*/ 158 h 160"/>
              <a:gd name="T66" fmla="*/ 72 w 159"/>
              <a:gd name="T67" fmla="*/ 145 h 160"/>
              <a:gd name="T68" fmla="*/ 107 w 159"/>
              <a:gd name="T69" fmla="*/ 159 h 160"/>
              <a:gd name="T70" fmla="*/ 159 w 159"/>
              <a:gd name="T71" fmla="*/ 107 h 160"/>
              <a:gd name="T72" fmla="*/ 118 w 159"/>
              <a:gd name="T73" fmla="*/ 56 h 160"/>
              <a:gd name="T74" fmla="*/ 59 w 159"/>
              <a:gd name="T75" fmla="*/ 76 h 160"/>
              <a:gd name="T76" fmla="*/ 41 w 159"/>
              <a:gd name="T77" fmla="*/ 59 h 160"/>
              <a:gd name="T78" fmla="*/ 59 w 159"/>
              <a:gd name="T79" fmla="*/ 42 h 160"/>
              <a:gd name="T80" fmla="*/ 76 w 159"/>
              <a:gd name="T81" fmla="*/ 59 h 160"/>
              <a:gd name="T82" fmla="*/ 59 w 159"/>
              <a:gd name="T83" fmla="*/ 76 h 160"/>
              <a:gd name="T84" fmla="*/ 107 w 159"/>
              <a:gd name="T85" fmla="*/ 149 h 160"/>
              <a:gd name="T86" fmla="*/ 66 w 159"/>
              <a:gd name="T87" fmla="*/ 107 h 160"/>
              <a:gd name="T88" fmla="*/ 107 w 159"/>
              <a:gd name="T89" fmla="*/ 66 h 160"/>
              <a:gd name="T90" fmla="*/ 149 w 159"/>
              <a:gd name="T91" fmla="*/ 107 h 160"/>
              <a:gd name="T92" fmla="*/ 107 w 159"/>
              <a:gd name="T93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9" h="160">
                <a:moveTo>
                  <a:pt x="107" y="89"/>
                </a:moveTo>
                <a:cubicBezTo>
                  <a:pt x="110" y="89"/>
                  <a:pt x="113" y="92"/>
                  <a:pt x="113" y="95"/>
                </a:cubicBezTo>
                <a:cubicBezTo>
                  <a:pt x="113" y="98"/>
                  <a:pt x="115" y="100"/>
                  <a:pt x="118" y="100"/>
                </a:cubicBezTo>
                <a:cubicBezTo>
                  <a:pt x="120" y="100"/>
                  <a:pt x="123" y="97"/>
                  <a:pt x="123" y="95"/>
                </a:cubicBezTo>
                <a:cubicBezTo>
                  <a:pt x="123" y="88"/>
                  <a:pt x="119" y="83"/>
                  <a:pt x="113" y="80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113" y="74"/>
                  <a:pt x="110" y="72"/>
                  <a:pt x="107" y="72"/>
                </a:cubicBezTo>
                <a:cubicBezTo>
                  <a:pt x="104" y="72"/>
                  <a:pt x="102" y="74"/>
                  <a:pt x="102" y="77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96" y="82"/>
                  <a:pt x="92" y="88"/>
                  <a:pt x="92" y="95"/>
                </a:cubicBezTo>
                <a:cubicBezTo>
                  <a:pt x="92" y="103"/>
                  <a:pt x="99" y="109"/>
                  <a:pt x="104" y="112"/>
                </a:cubicBezTo>
                <a:cubicBezTo>
                  <a:pt x="108" y="115"/>
                  <a:pt x="113" y="118"/>
                  <a:pt x="113" y="121"/>
                </a:cubicBezTo>
                <a:cubicBezTo>
                  <a:pt x="113" y="124"/>
                  <a:pt x="110" y="126"/>
                  <a:pt x="107" y="126"/>
                </a:cubicBezTo>
                <a:cubicBezTo>
                  <a:pt x="104" y="126"/>
                  <a:pt x="102" y="124"/>
                  <a:pt x="102" y="121"/>
                </a:cubicBezTo>
                <a:cubicBezTo>
                  <a:pt x="102" y="118"/>
                  <a:pt x="100" y="116"/>
                  <a:pt x="97" y="116"/>
                </a:cubicBezTo>
                <a:cubicBezTo>
                  <a:pt x="95" y="116"/>
                  <a:pt x="92" y="118"/>
                  <a:pt x="92" y="121"/>
                </a:cubicBezTo>
                <a:cubicBezTo>
                  <a:pt x="92" y="128"/>
                  <a:pt x="96" y="134"/>
                  <a:pt x="102" y="136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2" y="143"/>
                  <a:pt x="105" y="145"/>
                  <a:pt x="107" y="145"/>
                </a:cubicBezTo>
                <a:cubicBezTo>
                  <a:pt x="110" y="145"/>
                  <a:pt x="113" y="143"/>
                  <a:pt x="113" y="139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8" y="134"/>
                  <a:pt x="123" y="128"/>
                  <a:pt x="123" y="121"/>
                </a:cubicBezTo>
                <a:cubicBezTo>
                  <a:pt x="123" y="113"/>
                  <a:pt x="116" y="108"/>
                  <a:pt x="111" y="104"/>
                </a:cubicBezTo>
                <a:cubicBezTo>
                  <a:pt x="107" y="101"/>
                  <a:pt x="102" y="98"/>
                  <a:pt x="102" y="95"/>
                </a:cubicBezTo>
                <a:cubicBezTo>
                  <a:pt x="102" y="92"/>
                  <a:pt x="105" y="89"/>
                  <a:pt x="107" y="89"/>
                </a:cubicBezTo>
                <a:close/>
                <a:moveTo>
                  <a:pt x="118" y="56"/>
                </a:moveTo>
                <a:cubicBezTo>
                  <a:pt x="118" y="53"/>
                  <a:pt x="118" y="53"/>
                  <a:pt x="118" y="53"/>
                </a:cubicBezTo>
                <a:cubicBezTo>
                  <a:pt x="114" y="23"/>
                  <a:pt x="89" y="0"/>
                  <a:pt x="59" y="0"/>
                </a:cubicBezTo>
                <a:cubicBezTo>
                  <a:pt x="26" y="0"/>
                  <a:pt x="0" y="26"/>
                  <a:pt x="0" y="59"/>
                </a:cubicBezTo>
                <a:cubicBezTo>
                  <a:pt x="0" y="72"/>
                  <a:pt x="4" y="85"/>
                  <a:pt x="12" y="94"/>
                </a:cubicBezTo>
                <a:cubicBezTo>
                  <a:pt x="55" y="158"/>
                  <a:pt x="55" y="158"/>
                  <a:pt x="55" y="158"/>
                </a:cubicBezTo>
                <a:cubicBezTo>
                  <a:pt x="56" y="160"/>
                  <a:pt x="57" y="160"/>
                  <a:pt x="59" y="160"/>
                </a:cubicBezTo>
                <a:cubicBezTo>
                  <a:pt x="60" y="160"/>
                  <a:pt x="62" y="160"/>
                  <a:pt x="63" y="158"/>
                </a:cubicBezTo>
                <a:cubicBezTo>
                  <a:pt x="72" y="145"/>
                  <a:pt x="72" y="145"/>
                  <a:pt x="72" y="145"/>
                </a:cubicBezTo>
                <a:cubicBezTo>
                  <a:pt x="81" y="154"/>
                  <a:pt x="93" y="159"/>
                  <a:pt x="107" y="159"/>
                </a:cubicBezTo>
                <a:cubicBezTo>
                  <a:pt x="136" y="159"/>
                  <a:pt x="159" y="136"/>
                  <a:pt x="159" y="107"/>
                </a:cubicBezTo>
                <a:cubicBezTo>
                  <a:pt x="159" y="83"/>
                  <a:pt x="141" y="61"/>
                  <a:pt x="118" y="56"/>
                </a:cubicBezTo>
                <a:close/>
                <a:moveTo>
                  <a:pt x="59" y="76"/>
                </a:moveTo>
                <a:cubicBezTo>
                  <a:pt x="49" y="76"/>
                  <a:pt x="41" y="68"/>
                  <a:pt x="41" y="59"/>
                </a:cubicBezTo>
                <a:cubicBezTo>
                  <a:pt x="41" y="50"/>
                  <a:pt x="49" y="42"/>
                  <a:pt x="59" y="42"/>
                </a:cubicBezTo>
                <a:cubicBezTo>
                  <a:pt x="68" y="42"/>
                  <a:pt x="76" y="50"/>
                  <a:pt x="76" y="59"/>
                </a:cubicBezTo>
                <a:cubicBezTo>
                  <a:pt x="76" y="69"/>
                  <a:pt x="68" y="76"/>
                  <a:pt x="59" y="76"/>
                </a:cubicBezTo>
                <a:close/>
                <a:moveTo>
                  <a:pt x="107" y="149"/>
                </a:moveTo>
                <a:cubicBezTo>
                  <a:pt x="84" y="149"/>
                  <a:pt x="66" y="130"/>
                  <a:pt x="66" y="107"/>
                </a:cubicBezTo>
                <a:cubicBezTo>
                  <a:pt x="66" y="85"/>
                  <a:pt x="84" y="66"/>
                  <a:pt x="107" y="66"/>
                </a:cubicBezTo>
                <a:cubicBezTo>
                  <a:pt x="130" y="66"/>
                  <a:pt x="149" y="85"/>
                  <a:pt x="149" y="107"/>
                </a:cubicBezTo>
                <a:cubicBezTo>
                  <a:pt x="149" y="130"/>
                  <a:pt x="130" y="149"/>
                  <a:pt x="107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8" name="Freeform 61">
            <a:extLst>
              <a:ext uri="{FF2B5EF4-FFF2-40B4-BE49-F238E27FC236}">
                <a16:creationId xmlns:a16="http://schemas.microsoft.com/office/drawing/2014/main" id="{8B4C111E-761E-4A30-9EF8-05827A863B3C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5235575"/>
            <a:ext cx="254000" cy="234950"/>
          </a:xfrm>
          <a:custGeom>
            <a:avLst/>
            <a:gdLst>
              <a:gd name="T0" fmla="*/ 105 w 160"/>
              <a:gd name="T1" fmla="*/ 40 h 148"/>
              <a:gd name="T2" fmla="*/ 51 w 160"/>
              <a:gd name="T3" fmla="*/ 94 h 148"/>
              <a:gd name="T4" fmla="*/ 105 w 160"/>
              <a:gd name="T5" fmla="*/ 148 h 148"/>
              <a:gd name="T6" fmla="*/ 160 w 160"/>
              <a:gd name="T7" fmla="*/ 94 h 148"/>
              <a:gd name="T8" fmla="*/ 105 w 160"/>
              <a:gd name="T9" fmla="*/ 40 h 148"/>
              <a:gd name="T10" fmla="*/ 111 w 160"/>
              <a:gd name="T11" fmla="*/ 124 h 148"/>
              <a:gd name="T12" fmla="*/ 111 w 160"/>
              <a:gd name="T13" fmla="*/ 127 h 148"/>
              <a:gd name="T14" fmla="*/ 106 w 160"/>
              <a:gd name="T15" fmla="*/ 133 h 148"/>
              <a:gd name="T16" fmla="*/ 100 w 160"/>
              <a:gd name="T17" fmla="*/ 127 h 148"/>
              <a:gd name="T18" fmla="*/ 100 w 160"/>
              <a:gd name="T19" fmla="*/ 124 h 148"/>
              <a:gd name="T20" fmla="*/ 89 w 160"/>
              <a:gd name="T21" fmla="*/ 108 h 148"/>
              <a:gd name="T22" fmla="*/ 94 w 160"/>
              <a:gd name="T23" fmla="*/ 103 h 148"/>
              <a:gd name="T24" fmla="*/ 99 w 160"/>
              <a:gd name="T25" fmla="*/ 108 h 148"/>
              <a:gd name="T26" fmla="*/ 105 w 160"/>
              <a:gd name="T27" fmla="*/ 113 h 148"/>
              <a:gd name="T28" fmla="*/ 110 w 160"/>
              <a:gd name="T29" fmla="*/ 108 h 148"/>
              <a:gd name="T30" fmla="*/ 102 w 160"/>
              <a:gd name="T31" fmla="*/ 99 h 148"/>
              <a:gd name="T32" fmla="*/ 89 w 160"/>
              <a:gd name="T33" fmla="*/ 81 h 148"/>
              <a:gd name="T34" fmla="*/ 99 w 160"/>
              <a:gd name="T35" fmla="*/ 65 h 148"/>
              <a:gd name="T36" fmla="*/ 99 w 160"/>
              <a:gd name="T37" fmla="*/ 62 h 148"/>
              <a:gd name="T38" fmla="*/ 105 w 160"/>
              <a:gd name="T39" fmla="*/ 56 h 148"/>
              <a:gd name="T40" fmla="*/ 110 w 160"/>
              <a:gd name="T41" fmla="*/ 62 h 148"/>
              <a:gd name="T42" fmla="*/ 110 w 160"/>
              <a:gd name="T43" fmla="*/ 65 h 148"/>
              <a:gd name="T44" fmla="*/ 121 w 160"/>
              <a:gd name="T45" fmla="*/ 81 h 148"/>
              <a:gd name="T46" fmla="*/ 116 w 160"/>
              <a:gd name="T47" fmla="*/ 86 h 148"/>
              <a:gd name="T48" fmla="*/ 110 w 160"/>
              <a:gd name="T49" fmla="*/ 81 h 148"/>
              <a:gd name="T50" fmla="*/ 105 w 160"/>
              <a:gd name="T51" fmla="*/ 75 h 148"/>
              <a:gd name="T52" fmla="*/ 99 w 160"/>
              <a:gd name="T53" fmla="*/ 81 h 148"/>
              <a:gd name="T54" fmla="*/ 109 w 160"/>
              <a:gd name="T55" fmla="*/ 90 h 148"/>
              <a:gd name="T56" fmla="*/ 122 w 160"/>
              <a:gd name="T57" fmla="*/ 108 h 148"/>
              <a:gd name="T58" fmla="*/ 111 w 160"/>
              <a:gd name="T59" fmla="*/ 124 h 148"/>
              <a:gd name="T60" fmla="*/ 42 w 160"/>
              <a:gd name="T61" fmla="*/ 40 h 148"/>
              <a:gd name="T62" fmla="*/ 84 w 160"/>
              <a:gd name="T63" fmla="*/ 20 h 148"/>
              <a:gd name="T64" fmla="*/ 42 w 160"/>
              <a:gd name="T65" fmla="*/ 0 h 148"/>
              <a:gd name="T66" fmla="*/ 0 w 160"/>
              <a:gd name="T67" fmla="*/ 20 h 148"/>
              <a:gd name="T68" fmla="*/ 42 w 160"/>
              <a:gd name="T69" fmla="*/ 40 h 148"/>
              <a:gd name="T70" fmla="*/ 12 w 160"/>
              <a:gd name="T71" fmla="*/ 68 h 148"/>
              <a:gd name="T72" fmla="*/ 41 w 160"/>
              <a:gd name="T73" fmla="*/ 73 h 148"/>
              <a:gd name="T74" fmla="*/ 43 w 160"/>
              <a:gd name="T75" fmla="*/ 73 h 148"/>
              <a:gd name="T76" fmla="*/ 58 w 160"/>
              <a:gd name="T77" fmla="*/ 50 h 148"/>
              <a:gd name="T78" fmla="*/ 42 w 160"/>
              <a:gd name="T79" fmla="*/ 51 h 148"/>
              <a:gd name="T80" fmla="*/ 7 w 160"/>
              <a:gd name="T81" fmla="*/ 46 h 148"/>
              <a:gd name="T82" fmla="*/ 0 w 160"/>
              <a:gd name="T83" fmla="*/ 41 h 148"/>
              <a:gd name="T84" fmla="*/ 0 w 160"/>
              <a:gd name="T85" fmla="*/ 56 h 148"/>
              <a:gd name="T86" fmla="*/ 12 w 160"/>
              <a:gd name="T87" fmla="*/ 68 h 148"/>
              <a:gd name="T88" fmla="*/ 42 w 160"/>
              <a:gd name="T89" fmla="*/ 116 h 148"/>
              <a:gd name="T90" fmla="*/ 8 w 160"/>
              <a:gd name="T91" fmla="*/ 110 h 148"/>
              <a:gd name="T92" fmla="*/ 0 w 160"/>
              <a:gd name="T93" fmla="*/ 106 h 148"/>
              <a:gd name="T94" fmla="*/ 0 w 160"/>
              <a:gd name="T95" fmla="*/ 122 h 148"/>
              <a:gd name="T96" fmla="*/ 42 w 160"/>
              <a:gd name="T97" fmla="*/ 137 h 148"/>
              <a:gd name="T98" fmla="*/ 56 w 160"/>
              <a:gd name="T99" fmla="*/ 136 h 148"/>
              <a:gd name="T100" fmla="*/ 44 w 160"/>
              <a:gd name="T101" fmla="*/ 116 h 148"/>
              <a:gd name="T102" fmla="*/ 42 w 160"/>
              <a:gd name="T103" fmla="*/ 116 h 148"/>
              <a:gd name="T104" fmla="*/ 12 w 160"/>
              <a:gd name="T105" fmla="*/ 100 h 148"/>
              <a:gd name="T106" fmla="*/ 41 w 160"/>
              <a:gd name="T107" fmla="*/ 105 h 148"/>
              <a:gd name="T108" fmla="*/ 40 w 160"/>
              <a:gd name="T109" fmla="*/ 95 h 148"/>
              <a:gd name="T110" fmla="*/ 41 w 160"/>
              <a:gd name="T111" fmla="*/ 84 h 148"/>
              <a:gd name="T112" fmla="*/ 7 w 160"/>
              <a:gd name="T113" fmla="*/ 78 h 148"/>
              <a:gd name="T114" fmla="*/ 0 w 160"/>
              <a:gd name="T115" fmla="*/ 74 h 148"/>
              <a:gd name="T116" fmla="*/ 0 w 160"/>
              <a:gd name="T117" fmla="*/ 89 h 148"/>
              <a:gd name="T118" fmla="*/ 0 w 160"/>
              <a:gd name="T119" fmla="*/ 89 h 148"/>
              <a:gd name="T120" fmla="*/ 12 w 160"/>
              <a:gd name="T121" fmla="*/ 10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48">
                <a:moveTo>
                  <a:pt x="105" y="40"/>
                </a:moveTo>
                <a:cubicBezTo>
                  <a:pt x="75" y="40"/>
                  <a:pt x="51" y="64"/>
                  <a:pt x="51" y="94"/>
                </a:cubicBezTo>
                <a:cubicBezTo>
                  <a:pt x="51" y="124"/>
                  <a:pt x="75" y="148"/>
                  <a:pt x="105" y="148"/>
                </a:cubicBezTo>
                <a:cubicBezTo>
                  <a:pt x="135" y="148"/>
                  <a:pt x="160" y="124"/>
                  <a:pt x="160" y="94"/>
                </a:cubicBezTo>
                <a:cubicBezTo>
                  <a:pt x="160" y="64"/>
                  <a:pt x="135" y="40"/>
                  <a:pt x="105" y="40"/>
                </a:cubicBezTo>
                <a:close/>
                <a:moveTo>
                  <a:pt x="111" y="124"/>
                </a:moveTo>
                <a:cubicBezTo>
                  <a:pt x="111" y="127"/>
                  <a:pt x="111" y="127"/>
                  <a:pt x="111" y="127"/>
                </a:cubicBezTo>
                <a:cubicBezTo>
                  <a:pt x="111" y="130"/>
                  <a:pt x="108" y="133"/>
                  <a:pt x="106" y="133"/>
                </a:cubicBezTo>
                <a:cubicBezTo>
                  <a:pt x="103" y="133"/>
                  <a:pt x="100" y="130"/>
                  <a:pt x="100" y="127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94" y="122"/>
                  <a:pt x="89" y="115"/>
                  <a:pt x="89" y="108"/>
                </a:cubicBezTo>
                <a:cubicBezTo>
                  <a:pt x="89" y="105"/>
                  <a:pt x="92" y="103"/>
                  <a:pt x="94" y="103"/>
                </a:cubicBezTo>
                <a:cubicBezTo>
                  <a:pt x="97" y="103"/>
                  <a:pt x="99" y="105"/>
                  <a:pt x="99" y="108"/>
                </a:cubicBezTo>
                <a:cubicBezTo>
                  <a:pt x="99" y="111"/>
                  <a:pt x="102" y="113"/>
                  <a:pt x="105" y="113"/>
                </a:cubicBezTo>
                <a:cubicBezTo>
                  <a:pt x="108" y="113"/>
                  <a:pt x="110" y="110"/>
                  <a:pt x="110" y="108"/>
                </a:cubicBezTo>
                <a:cubicBezTo>
                  <a:pt x="110" y="105"/>
                  <a:pt x="106" y="102"/>
                  <a:pt x="102" y="99"/>
                </a:cubicBezTo>
                <a:cubicBezTo>
                  <a:pt x="96" y="95"/>
                  <a:pt x="89" y="89"/>
                  <a:pt x="89" y="81"/>
                </a:cubicBezTo>
                <a:cubicBezTo>
                  <a:pt x="89" y="73"/>
                  <a:pt x="93" y="68"/>
                  <a:pt x="99" y="65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58"/>
                  <a:pt x="102" y="56"/>
                  <a:pt x="105" y="56"/>
                </a:cubicBezTo>
                <a:cubicBezTo>
                  <a:pt x="108" y="56"/>
                  <a:pt x="110" y="58"/>
                  <a:pt x="110" y="62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16" y="67"/>
                  <a:pt x="121" y="73"/>
                  <a:pt x="121" y="81"/>
                </a:cubicBezTo>
                <a:cubicBezTo>
                  <a:pt x="121" y="84"/>
                  <a:pt x="119" y="86"/>
                  <a:pt x="116" y="86"/>
                </a:cubicBezTo>
                <a:cubicBezTo>
                  <a:pt x="113" y="86"/>
                  <a:pt x="110" y="83"/>
                  <a:pt x="110" y="81"/>
                </a:cubicBezTo>
                <a:cubicBezTo>
                  <a:pt x="110" y="77"/>
                  <a:pt x="108" y="75"/>
                  <a:pt x="105" y="75"/>
                </a:cubicBezTo>
                <a:cubicBezTo>
                  <a:pt x="103" y="75"/>
                  <a:pt x="99" y="78"/>
                  <a:pt x="99" y="81"/>
                </a:cubicBezTo>
                <a:cubicBezTo>
                  <a:pt x="100" y="84"/>
                  <a:pt x="104" y="87"/>
                  <a:pt x="109" y="90"/>
                </a:cubicBezTo>
                <a:cubicBezTo>
                  <a:pt x="114" y="94"/>
                  <a:pt x="122" y="99"/>
                  <a:pt x="122" y="108"/>
                </a:cubicBezTo>
                <a:cubicBezTo>
                  <a:pt x="122" y="115"/>
                  <a:pt x="117" y="121"/>
                  <a:pt x="111" y="124"/>
                </a:cubicBezTo>
                <a:close/>
                <a:moveTo>
                  <a:pt x="42" y="40"/>
                </a:moveTo>
                <a:cubicBezTo>
                  <a:pt x="65" y="40"/>
                  <a:pt x="84" y="31"/>
                  <a:pt x="84" y="20"/>
                </a:cubicBezTo>
                <a:cubicBezTo>
                  <a:pt x="84" y="9"/>
                  <a:pt x="65" y="0"/>
                  <a:pt x="42" y="0"/>
                </a:cubicBezTo>
                <a:cubicBezTo>
                  <a:pt x="19" y="0"/>
                  <a:pt x="0" y="9"/>
                  <a:pt x="0" y="20"/>
                </a:cubicBezTo>
                <a:cubicBezTo>
                  <a:pt x="0" y="31"/>
                  <a:pt x="19" y="40"/>
                  <a:pt x="42" y="40"/>
                </a:cubicBezTo>
                <a:close/>
                <a:moveTo>
                  <a:pt x="12" y="68"/>
                </a:moveTo>
                <a:cubicBezTo>
                  <a:pt x="18" y="71"/>
                  <a:pt x="31" y="73"/>
                  <a:pt x="4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7" y="64"/>
                  <a:pt x="51" y="56"/>
                  <a:pt x="58" y="50"/>
                </a:cubicBezTo>
                <a:cubicBezTo>
                  <a:pt x="53" y="50"/>
                  <a:pt x="47" y="51"/>
                  <a:pt x="42" y="51"/>
                </a:cubicBezTo>
                <a:cubicBezTo>
                  <a:pt x="31" y="51"/>
                  <a:pt x="17" y="49"/>
                  <a:pt x="7" y="46"/>
                </a:cubicBezTo>
                <a:cubicBezTo>
                  <a:pt x="5" y="44"/>
                  <a:pt x="2" y="43"/>
                  <a:pt x="0" y="41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5" y="64"/>
                  <a:pt x="12" y="68"/>
                </a:cubicBezTo>
                <a:close/>
                <a:moveTo>
                  <a:pt x="42" y="116"/>
                </a:moveTo>
                <a:cubicBezTo>
                  <a:pt x="31" y="116"/>
                  <a:pt x="17" y="114"/>
                  <a:pt x="8" y="110"/>
                </a:cubicBezTo>
                <a:cubicBezTo>
                  <a:pt x="5" y="109"/>
                  <a:pt x="2" y="108"/>
                  <a:pt x="0" y="10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8"/>
                  <a:pt x="18" y="137"/>
                  <a:pt x="42" y="137"/>
                </a:cubicBezTo>
                <a:cubicBezTo>
                  <a:pt x="47" y="137"/>
                  <a:pt x="52" y="137"/>
                  <a:pt x="56" y="136"/>
                </a:cubicBezTo>
                <a:cubicBezTo>
                  <a:pt x="51" y="130"/>
                  <a:pt x="47" y="124"/>
                  <a:pt x="44" y="116"/>
                </a:cubicBezTo>
                <a:lnTo>
                  <a:pt x="42" y="116"/>
                </a:lnTo>
                <a:close/>
                <a:moveTo>
                  <a:pt x="12" y="100"/>
                </a:moveTo>
                <a:cubicBezTo>
                  <a:pt x="18" y="103"/>
                  <a:pt x="30" y="105"/>
                  <a:pt x="41" y="105"/>
                </a:cubicBezTo>
                <a:cubicBezTo>
                  <a:pt x="40" y="102"/>
                  <a:pt x="40" y="98"/>
                  <a:pt x="40" y="95"/>
                </a:cubicBezTo>
                <a:cubicBezTo>
                  <a:pt x="40" y="91"/>
                  <a:pt x="40" y="87"/>
                  <a:pt x="41" y="84"/>
                </a:cubicBezTo>
                <a:cubicBezTo>
                  <a:pt x="30" y="84"/>
                  <a:pt x="16" y="82"/>
                  <a:pt x="7" y="78"/>
                </a:cubicBezTo>
                <a:cubicBezTo>
                  <a:pt x="4" y="77"/>
                  <a:pt x="2" y="75"/>
                  <a:pt x="0" y="74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3"/>
                  <a:pt x="5" y="97"/>
                  <a:pt x="12" y="1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9" name="Freeform 62">
            <a:extLst>
              <a:ext uri="{FF2B5EF4-FFF2-40B4-BE49-F238E27FC236}">
                <a16:creationId xmlns:a16="http://schemas.microsoft.com/office/drawing/2014/main" id="{3F0E0EAB-C6DB-4178-9A96-9E6C3D22634D}"/>
              </a:ext>
            </a:extLst>
          </p:cNvPr>
          <p:cNvSpPr>
            <a:spLocks noEditPoints="1"/>
          </p:cNvSpPr>
          <p:nvPr/>
        </p:nvSpPr>
        <p:spPr bwMode="auto">
          <a:xfrm>
            <a:off x="5162551" y="4675188"/>
            <a:ext cx="214313" cy="254000"/>
          </a:xfrm>
          <a:custGeom>
            <a:avLst/>
            <a:gdLst>
              <a:gd name="T0" fmla="*/ 31 w 135"/>
              <a:gd name="T1" fmla="*/ 107 h 160"/>
              <a:gd name="T2" fmla="*/ 135 w 135"/>
              <a:gd name="T3" fmla="*/ 107 h 160"/>
              <a:gd name="T4" fmla="*/ 135 w 135"/>
              <a:gd name="T5" fmla="*/ 64 h 160"/>
              <a:gd name="T6" fmla="*/ 31 w 135"/>
              <a:gd name="T7" fmla="*/ 64 h 160"/>
              <a:gd name="T8" fmla="*/ 31 w 135"/>
              <a:gd name="T9" fmla="*/ 107 h 160"/>
              <a:gd name="T10" fmla="*/ 57 w 135"/>
              <a:gd name="T11" fmla="*/ 80 h 160"/>
              <a:gd name="T12" fmla="*/ 99 w 135"/>
              <a:gd name="T13" fmla="*/ 80 h 160"/>
              <a:gd name="T14" fmla="*/ 104 w 135"/>
              <a:gd name="T15" fmla="*/ 85 h 160"/>
              <a:gd name="T16" fmla="*/ 99 w 135"/>
              <a:gd name="T17" fmla="*/ 90 h 160"/>
              <a:gd name="T18" fmla="*/ 57 w 135"/>
              <a:gd name="T19" fmla="*/ 90 h 160"/>
              <a:gd name="T20" fmla="*/ 52 w 135"/>
              <a:gd name="T21" fmla="*/ 85 h 160"/>
              <a:gd name="T22" fmla="*/ 57 w 135"/>
              <a:gd name="T23" fmla="*/ 80 h 160"/>
              <a:gd name="T24" fmla="*/ 88 w 135"/>
              <a:gd name="T25" fmla="*/ 21 h 160"/>
              <a:gd name="T26" fmla="*/ 94 w 135"/>
              <a:gd name="T27" fmla="*/ 24 h 160"/>
              <a:gd name="T28" fmla="*/ 94 w 135"/>
              <a:gd name="T29" fmla="*/ 0 h 160"/>
              <a:gd name="T30" fmla="*/ 83 w 135"/>
              <a:gd name="T31" fmla="*/ 0 h 160"/>
              <a:gd name="T32" fmla="*/ 83 w 135"/>
              <a:gd name="T33" fmla="*/ 24 h 160"/>
              <a:gd name="T34" fmla="*/ 88 w 135"/>
              <a:gd name="T35" fmla="*/ 21 h 160"/>
              <a:gd name="T36" fmla="*/ 120 w 135"/>
              <a:gd name="T37" fmla="*/ 1 h 160"/>
              <a:gd name="T38" fmla="*/ 105 w 135"/>
              <a:gd name="T39" fmla="*/ 1 h 160"/>
              <a:gd name="T40" fmla="*/ 105 w 135"/>
              <a:gd name="T41" fmla="*/ 37 h 160"/>
              <a:gd name="T42" fmla="*/ 99 w 135"/>
              <a:gd name="T43" fmla="*/ 42 h 160"/>
              <a:gd name="T44" fmla="*/ 96 w 135"/>
              <a:gd name="T45" fmla="*/ 41 h 160"/>
              <a:gd name="T46" fmla="*/ 89 w 135"/>
              <a:gd name="T47" fmla="*/ 34 h 160"/>
              <a:gd name="T48" fmla="*/ 82 w 135"/>
              <a:gd name="T49" fmla="*/ 41 h 160"/>
              <a:gd name="T50" fmla="*/ 78 w 135"/>
              <a:gd name="T51" fmla="*/ 42 h 160"/>
              <a:gd name="T52" fmla="*/ 73 w 135"/>
              <a:gd name="T53" fmla="*/ 37 h 160"/>
              <a:gd name="T54" fmla="*/ 73 w 135"/>
              <a:gd name="T55" fmla="*/ 0 h 160"/>
              <a:gd name="T56" fmla="*/ 31 w 135"/>
              <a:gd name="T57" fmla="*/ 0 h 160"/>
              <a:gd name="T58" fmla="*/ 31 w 135"/>
              <a:gd name="T59" fmla="*/ 54 h 160"/>
              <a:gd name="T60" fmla="*/ 135 w 135"/>
              <a:gd name="T61" fmla="*/ 54 h 160"/>
              <a:gd name="T62" fmla="*/ 135 w 135"/>
              <a:gd name="T63" fmla="*/ 16 h 160"/>
              <a:gd name="T64" fmla="*/ 120 w 135"/>
              <a:gd name="T65" fmla="*/ 1 h 160"/>
              <a:gd name="T66" fmla="*/ 4 w 135"/>
              <a:gd name="T67" fmla="*/ 0 h 160"/>
              <a:gd name="T68" fmla="*/ 0 w 135"/>
              <a:gd name="T69" fmla="*/ 5 h 160"/>
              <a:gd name="T70" fmla="*/ 0 w 135"/>
              <a:gd name="T71" fmla="*/ 155 h 160"/>
              <a:gd name="T72" fmla="*/ 5 w 135"/>
              <a:gd name="T73" fmla="*/ 160 h 160"/>
              <a:gd name="T74" fmla="*/ 20 w 135"/>
              <a:gd name="T75" fmla="*/ 160 h 160"/>
              <a:gd name="T76" fmla="*/ 20 w 135"/>
              <a:gd name="T77" fmla="*/ 0 h 160"/>
              <a:gd name="T78" fmla="*/ 5 w 135"/>
              <a:gd name="T79" fmla="*/ 0 h 160"/>
              <a:gd name="T80" fmla="*/ 4 w 135"/>
              <a:gd name="T81" fmla="*/ 0 h 160"/>
              <a:gd name="T82" fmla="*/ 31 w 135"/>
              <a:gd name="T83" fmla="*/ 160 h 160"/>
              <a:gd name="T84" fmla="*/ 120 w 135"/>
              <a:gd name="T85" fmla="*/ 160 h 160"/>
              <a:gd name="T86" fmla="*/ 135 w 135"/>
              <a:gd name="T87" fmla="*/ 144 h 160"/>
              <a:gd name="T88" fmla="*/ 135 w 135"/>
              <a:gd name="T89" fmla="*/ 116 h 160"/>
              <a:gd name="T90" fmla="*/ 31 w 135"/>
              <a:gd name="T91" fmla="*/ 116 h 160"/>
              <a:gd name="T92" fmla="*/ 31 w 135"/>
              <a:gd name="T93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5" h="160">
                <a:moveTo>
                  <a:pt x="31" y="107"/>
                </a:moveTo>
                <a:cubicBezTo>
                  <a:pt x="135" y="107"/>
                  <a:pt x="135" y="107"/>
                  <a:pt x="135" y="107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31" y="64"/>
                  <a:pt x="31" y="64"/>
                  <a:pt x="31" y="64"/>
                </a:cubicBezTo>
                <a:lnTo>
                  <a:pt x="31" y="107"/>
                </a:lnTo>
                <a:close/>
                <a:moveTo>
                  <a:pt x="57" y="80"/>
                </a:moveTo>
                <a:cubicBezTo>
                  <a:pt x="99" y="80"/>
                  <a:pt x="99" y="80"/>
                  <a:pt x="99" y="80"/>
                </a:cubicBezTo>
                <a:cubicBezTo>
                  <a:pt x="101" y="80"/>
                  <a:pt x="104" y="82"/>
                  <a:pt x="104" y="85"/>
                </a:cubicBezTo>
                <a:cubicBezTo>
                  <a:pt x="104" y="88"/>
                  <a:pt x="101" y="90"/>
                  <a:pt x="99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4" y="90"/>
                  <a:pt x="52" y="88"/>
                  <a:pt x="52" y="85"/>
                </a:cubicBezTo>
                <a:cubicBezTo>
                  <a:pt x="52" y="82"/>
                  <a:pt x="54" y="80"/>
                  <a:pt x="57" y="80"/>
                </a:cubicBezTo>
                <a:close/>
                <a:moveTo>
                  <a:pt x="88" y="21"/>
                </a:moveTo>
                <a:cubicBezTo>
                  <a:pt x="91" y="21"/>
                  <a:pt x="92" y="23"/>
                  <a:pt x="94" y="24"/>
                </a:cubicBezTo>
                <a:cubicBezTo>
                  <a:pt x="94" y="0"/>
                  <a:pt x="94" y="0"/>
                  <a:pt x="94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24"/>
                  <a:pt x="83" y="24"/>
                  <a:pt x="83" y="24"/>
                </a:cubicBezTo>
                <a:cubicBezTo>
                  <a:pt x="85" y="23"/>
                  <a:pt x="86" y="21"/>
                  <a:pt x="88" y="21"/>
                </a:cubicBezTo>
                <a:close/>
                <a:moveTo>
                  <a:pt x="120" y="1"/>
                </a:moveTo>
                <a:cubicBezTo>
                  <a:pt x="105" y="1"/>
                  <a:pt x="105" y="1"/>
                  <a:pt x="105" y="1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5" y="40"/>
                  <a:pt x="102" y="42"/>
                  <a:pt x="99" y="42"/>
                </a:cubicBezTo>
                <a:cubicBezTo>
                  <a:pt x="98" y="42"/>
                  <a:pt x="97" y="42"/>
                  <a:pt x="96" y="41"/>
                </a:cubicBezTo>
                <a:cubicBezTo>
                  <a:pt x="89" y="34"/>
                  <a:pt x="89" y="34"/>
                  <a:pt x="89" y="34"/>
                </a:cubicBezTo>
                <a:cubicBezTo>
                  <a:pt x="82" y="41"/>
                  <a:pt x="82" y="41"/>
                  <a:pt x="82" y="41"/>
                </a:cubicBezTo>
                <a:cubicBezTo>
                  <a:pt x="81" y="42"/>
                  <a:pt x="79" y="42"/>
                  <a:pt x="78" y="42"/>
                </a:cubicBezTo>
                <a:cubicBezTo>
                  <a:pt x="75" y="42"/>
                  <a:pt x="73" y="40"/>
                  <a:pt x="73" y="37"/>
                </a:cubicBezTo>
                <a:cubicBezTo>
                  <a:pt x="73" y="0"/>
                  <a:pt x="73" y="0"/>
                  <a:pt x="7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54"/>
                  <a:pt x="31" y="54"/>
                  <a:pt x="31" y="54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135" y="7"/>
                  <a:pt x="128" y="1"/>
                  <a:pt x="120" y="1"/>
                </a:cubicBezTo>
                <a:close/>
                <a:moveTo>
                  <a:pt x="4" y="0"/>
                </a:moveTo>
                <a:cubicBezTo>
                  <a:pt x="2" y="0"/>
                  <a:pt x="0" y="3"/>
                  <a:pt x="0" y="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0" y="0"/>
                  <a:pt x="20" y="0"/>
                  <a:pt x="2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  <a:close/>
                <a:moveTo>
                  <a:pt x="31" y="160"/>
                </a:moveTo>
                <a:cubicBezTo>
                  <a:pt x="120" y="160"/>
                  <a:pt x="120" y="160"/>
                  <a:pt x="120" y="160"/>
                </a:cubicBezTo>
                <a:cubicBezTo>
                  <a:pt x="128" y="160"/>
                  <a:pt x="135" y="153"/>
                  <a:pt x="135" y="144"/>
                </a:cubicBezTo>
                <a:cubicBezTo>
                  <a:pt x="135" y="116"/>
                  <a:pt x="135" y="116"/>
                  <a:pt x="135" y="116"/>
                </a:cubicBezTo>
                <a:cubicBezTo>
                  <a:pt x="31" y="116"/>
                  <a:pt x="31" y="116"/>
                  <a:pt x="31" y="116"/>
                </a:cubicBezTo>
                <a:lnTo>
                  <a:pt x="31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Freeform 63">
            <a:extLst>
              <a:ext uri="{FF2B5EF4-FFF2-40B4-BE49-F238E27FC236}">
                <a16:creationId xmlns:a16="http://schemas.microsoft.com/office/drawing/2014/main" id="{9E47AE5B-8A8F-4DC4-B75F-58876C448CC0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5227638"/>
            <a:ext cx="255588" cy="252413"/>
          </a:xfrm>
          <a:custGeom>
            <a:avLst/>
            <a:gdLst>
              <a:gd name="T0" fmla="*/ 139 w 161"/>
              <a:gd name="T1" fmla="*/ 34 h 159"/>
              <a:gd name="T2" fmla="*/ 101 w 161"/>
              <a:gd name="T3" fmla="*/ 73 h 159"/>
              <a:gd name="T4" fmla="*/ 99 w 161"/>
              <a:gd name="T5" fmla="*/ 83 h 159"/>
              <a:gd name="T6" fmla="*/ 98 w 161"/>
              <a:gd name="T7" fmla="*/ 91 h 159"/>
              <a:gd name="T8" fmla="*/ 99 w 161"/>
              <a:gd name="T9" fmla="*/ 83 h 159"/>
              <a:gd name="T10" fmla="*/ 138 w 161"/>
              <a:gd name="T11" fmla="*/ 112 h 159"/>
              <a:gd name="T12" fmla="*/ 71 w 161"/>
              <a:gd name="T13" fmla="*/ 118 h 159"/>
              <a:gd name="T14" fmla="*/ 71 w 161"/>
              <a:gd name="T15" fmla="*/ 107 h 159"/>
              <a:gd name="T16" fmla="*/ 39 w 161"/>
              <a:gd name="T17" fmla="*/ 70 h 159"/>
              <a:gd name="T18" fmla="*/ 44 w 161"/>
              <a:gd name="T19" fmla="*/ 79 h 159"/>
              <a:gd name="T20" fmla="*/ 49 w 161"/>
              <a:gd name="T21" fmla="*/ 99 h 159"/>
              <a:gd name="T22" fmla="*/ 39 w 161"/>
              <a:gd name="T23" fmla="*/ 88 h 159"/>
              <a:gd name="T24" fmla="*/ 42 w 161"/>
              <a:gd name="T25" fmla="*/ 103 h 159"/>
              <a:gd name="T26" fmla="*/ 44 w 161"/>
              <a:gd name="T27" fmla="*/ 135 h 159"/>
              <a:gd name="T28" fmla="*/ 39 w 161"/>
              <a:gd name="T29" fmla="*/ 144 h 159"/>
              <a:gd name="T30" fmla="*/ 34 w 161"/>
              <a:gd name="T31" fmla="*/ 135 h 159"/>
              <a:gd name="T32" fmla="*/ 29 w 161"/>
              <a:gd name="T33" fmla="*/ 115 h 159"/>
              <a:gd name="T34" fmla="*/ 39 w 161"/>
              <a:gd name="T35" fmla="*/ 125 h 159"/>
              <a:gd name="T36" fmla="*/ 36 w 161"/>
              <a:gd name="T37" fmla="*/ 111 h 159"/>
              <a:gd name="T38" fmla="*/ 34 w 161"/>
              <a:gd name="T39" fmla="*/ 79 h 159"/>
              <a:gd name="T40" fmla="*/ 39 w 161"/>
              <a:gd name="T41" fmla="*/ 70 h 159"/>
              <a:gd name="T42" fmla="*/ 138 w 161"/>
              <a:gd name="T43" fmla="*/ 144 h 159"/>
              <a:gd name="T44" fmla="*/ 71 w 161"/>
              <a:gd name="T45" fmla="*/ 149 h 159"/>
              <a:gd name="T46" fmla="*/ 71 w 161"/>
              <a:gd name="T47" fmla="*/ 139 h 159"/>
              <a:gd name="T48" fmla="*/ 138 w 161"/>
              <a:gd name="T49" fmla="*/ 0 h 159"/>
              <a:gd name="T50" fmla="*/ 99 w 161"/>
              <a:gd name="T51" fmla="*/ 55 h 159"/>
              <a:gd name="T52" fmla="*/ 0 w 161"/>
              <a:gd name="T53" fmla="*/ 70 h 159"/>
              <a:gd name="T54" fmla="*/ 16 w 161"/>
              <a:gd name="T55" fmla="*/ 159 h 159"/>
              <a:gd name="T56" fmla="*/ 160 w 161"/>
              <a:gd name="T57" fmla="*/ 143 h 159"/>
              <a:gd name="T58" fmla="*/ 143 w 161"/>
              <a:gd name="T59" fmla="*/ 55 h 159"/>
              <a:gd name="T60" fmla="*/ 157 w 161"/>
              <a:gd name="T61" fmla="*/ 23 h 159"/>
              <a:gd name="T62" fmla="*/ 144 w 161"/>
              <a:gd name="T63" fmla="*/ 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" h="159">
                <a:moveTo>
                  <a:pt x="127" y="27"/>
                </a:moveTo>
                <a:cubicBezTo>
                  <a:pt x="139" y="34"/>
                  <a:pt x="139" y="34"/>
                  <a:pt x="139" y="34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5" y="65"/>
                  <a:pt x="122" y="35"/>
                  <a:pt x="127" y="27"/>
                </a:cubicBezTo>
                <a:close/>
                <a:moveTo>
                  <a:pt x="99" y="83"/>
                </a:moveTo>
                <a:cubicBezTo>
                  <a:pt x="105" y="87"/>
                  <a:pt x="105" y="87"/>
                  <a:pt x="105" y="87"/>
                </a:cubicBezTo>
                <a:cubicBezTo>
                  <a:pt x="98" y="91"/>
                  <a:pt x="98" y="91"/>
                  <a:pt x="98" y="91"/>
                </a:cubicBezTo>
                <a:cubicBezTo>
                  <a:pt x="99" y="83"/>
                  <a:pt x="99" y="83"/>
                  <a:pt x="99" y="83"/>
                </a:cubicBezTo>
                <a:cubicBezTo>
                  <a:pt x="99" y="83"/>
                  <a:pt x="99" y="83"/>
                  <a:pt x="99" y="83"/>
                </a:cubicBezTo>
                <a:close/>
                <a:moveTo>
                  <a:pt x="133" y="107"/>
                </a:moveTo>
                <a:cubicBezTo>
                  <a:pt x="136" y="107"/>
                  <a:pt x="138" y="110"/>
                  <a:pt x="138" y="112"/>
                </a:cubicBezTo>
                <a:cubicBezTo>
                  <a:pt x="138" y="115"/>
                  <a:pt x="136" y="118"/>
                  <a:pt x="133" y="118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68" y="118"/>
                  <a:pt x="65" y="115"/>
                  <a:pt x="65" y="112"/>
                </a:cubicBezTo>
                <a:cubicBezTo>
                  <a:pt x="65" y="109"/>
                  <a:pt x="68" y="107"/>
                  <a:pt x="71" y="107"/>
                </a:cubicBezTo>
                <a:lnTo>
                  <a:pt x="133" y="107"/>
                </a:lnTo>
                <a:close/>
                <a:moveTo>
                  <a:pt x="39" y="70"/>
                </a:moveTo>
                <a:cubicBezTo>
                  <a:pt x="42" y="70"/>
                  <a:pt x="44" y="73"/>
                  <a:pt x="44" y="75"/>
                </a:cubicBezTo>
                <a:cubicBezTo>
                  <a:pt x="44" y="79"/>
                  <a:pt x="44" y="79"/>
                  <a:pt x="44" y="79"/>
                </a:cubicBezTo>
                <a:cubicBezTo>
                  <a:pt x="50" y="81"/>
                  <a:pt x="55" y="87"/>
                  <a:pt x="55" y="94"/>
                </a:cubicBezTo>
                <a:cubicBezTo>
                  <a:pt x="55" y="97"/>
                  <a:pt x="52" y="99"/>
                  <a:pt x="49" y="99"/>
                </a:cubicBezTo>
                <a:cubicBezTo>
                  <a:pt x="46" y="99"/>
                  <a:pt x="44" y="96"/>
                  <a:pt x="44" y="94"/>
                </a:cubicBezTo>
                <a:cubicBezTo>
                  <a:pt x="44" y="91"/>
                  <a:pt x="42" y="88"/>
                  <a:pt x="39" y="88"/>
                </a:cubicBezTo>
                <a:cubicBezTo>
                  <a:pt x="36" y="88"/>
                  <a:pt x="34" y="91"/>
                  <a:pt x="34" y="94"/>
                </a:cubicBezTo>
                <a:cubicBezTo>
                  <a:pt x="34" y="97"/>
                  <a:pt x="38" y="100"/>
                  <a:pt x="42" y="103"/>
                </a:cubicBezTo>
                <a:cubicBezTo>
                  <a:pt x="48" y="107"/>
                  <a:pt x="55" y="112"/>
                  <a:pt x="55" y="120"/>
                </a:cubicBezTo>
                <a:cubicBezTo>
                  <a:pt x="55" y="127"/>
                  <a:pt x="50" y="133"/>
                  <a:pt x="44" y="135"/>
                </a:cubicBezTo>
                <a:cubicBezTo>
                  <a:pt x="44" y="139"/>
                  <a:pt x="44" y="139"/>
                  <a:pt x="44" y="139"/>
                </a:cubicBezTo>
                <a:cubicBezTo>
                  <a:pt x="44" y="141"/>
                  <a:pt x="42" y="144"/>
                  <a:pt x="39" y="144"/>
                </a:cubicBezTo>
                <a:cubicBezTo>
                  <a:pt x="36" y="144"/>
                  <a:pt x="34" y="141"/>
                  <a:pt x="34" y="139"/>
                </a:cubicBezTo>
                <a:cubicBezTo>
                  <a:pt x="34" y="135"/>
                  <a:pt x="34" y="135"/>
                  <a:pt x="34" y="135"/>
                </a:cubicBezTo>
                <a:cubicBezTo>
                  <a:pt x="28" y="133"/>
                  <a:pt x="24" y="127"/>
                  <a:pt x="24" y="120"/>
                </a:cubicBezTo>
                <a:cubicBezTo>
                  <a:pt x="24" y="117"/>
                  <a:pt x="26" y="115"/>
                  <a:pt x="29" y="115"/>
                </a:cubicBezTo>
                <a:cubicBezTo>
                  <a:pt x="32" y="115"/>
                  <a:pt x="34" y="117"/>
                  <a:pt x="34" y="120"/>
                </a:cubicBezTo>
                <a:cubicBezTo>
                  <a:pt x="34" y="123"/>
                  <a:pt x="36" y="125"/>
                  <a:pt x="39" y="125"/>
                </a:cubicBezTo>
                <a:cubicBezTo>
                  <a:pt x="42" y="125"/>
                  <a:pt x="44" y="123"/>
                  <a:pt x="44" y="120"/>
                </a:cubicBezTo>
                <a:cubicBezTo>
                  <a:pt x="44" y="117"/>
                  <a:pt x="40" y="114"/>
                  <a:pt x="36" y="111"/>
                </a:cubicBezTo>
                <a:cubicBezTo>
                  <a:pt x="30" y="107"/>
                  <a:pt x="24" y="102"/>
                  <a:pt x="24" y="94"/>
                </a:cubicBezTo>
                <a:cubicBezTo>
                  <a:pt x="24" y="87"/>
                  <a:pt x="28" y="81"/>
                  <a:pt x="34" y="79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2"/>
                  <a:pt x="36" y="70"/>
                  <a:pt x="39" y="70"/>
                </a:cubicBezTo>
                <a:close/>
                <a:moveTo>
                  <a:pt x="133" y="139"/>
                </a:moveTo>
                <a:cubicBezTo>
                  <a:pt x="136" y="139"/>
                  <a:pt x="138" y="141"/>
                  <a:pt x="138" y="144"/>
                </a:cubicBezTo>
                <a:cubicBezTo>
                  <a:pt x="138" y="147"/>
                  <a:pt x="136" y="149"/>
                  <a:pt x="133" y="149"/>
                </a:cubicBezTo>
                <a:cubicBezTo>
                  <a:pt x="71" y="149"/>
                  <a:pt x="71" y="149"/>
                  <a:pt x="71" y="149"/>
                </a:cubicBezTo>
                <a:cubicBezTo>
                  <a:pt x="68" y="149"/>
                  <a:pt x="65" y="147"/>
                  <a:pt x="65" y="144"/>
                </a:cubicBezTo>
                <a:cubicBezTo>
                  <a:pt x="65" y="141"/>
                  <a:pt x="68" y="139"/>
                  <a:pt x="71" y="139"/>
                </a:cubicBezTo>
                <a:lnTo>
                  <a:pt x="133" y="139"/>
                </a:lnTo>
                <a:close/>
                <a:moveTo>
                  <a:pt x="138" y="0"/>
                </a:moveTo>
                <a:cubicBezTo>
                  <a:pt x="134" y="0"/>
                  <a:pt x="130" y="2"/>
                  <a:pt x="128" y="6"/>
                </a:cubicBezTo>
                <a:cubicBezTo>
                  <a:pt x="99" y="55"/>
                  <a:pt x="99" y="55"/>
                  <a:pt x="99" y="55"/>
                </a:cubicBezTo>
                <a:cubicBezTo>
                  <a:pt x="16" y="55"/>
                  <a:pt x="16" y="55"/>
                  <a:pt x="16" y="55"/>
                </a:cubicBezTo>
                <a:cubicBezTo>
                  <a:pt x="7" y="55"/>
                  <a:pt x="0" y="62"/>
                  <a:pt x="0" y="70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7" y="159"/>
                  <a:pt x="16" y="159"/>
                </a:cubicBezTo>
                <a:cubicBezTo>
                  <a:pt x="144" y="159"/>
                  <a:pt x="144" y="159"/>
                  <a:pt x="144" y="159"/>
                </a:cubicBezTo>
                <a:cubicBezTo>
                  <a:pt x="153" y="159"/>
                  <a:pt x="160" y="152"/>
                  <a:pt x="160" y="143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59" y="62"/>
                  <a:pt x="152" y="55"/>
                  <a:pt x="143" y="55"/>
                </a:cubicBezTo>
                <a:cubicBezTo>
                  <a:pt x="139" y="55"/>
                  <a:pt x="139" y="55"/>
                  <a:pt x="139" y="55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61" y="17"/>
                  <a:pt x="159" y="10"/>
                  <a:pt x="153" y="7"/>
                </a:cubicBezTo>
                <a:cubicBezTo>
                  <a:pt x="144" y="1"/>
                  <a:pt x="144" y="1"/>
                  <a:pt x="144" y="1"/>
                </a:cubicBezTo>
                <a:cubicBezTo>
                  <a:pt x="142" y="0"/>
                  <a:pt x="140" y="0"/>
                  <a:pt x="1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Freeform 64">
            <a:extLst>
              <a:ext uri="{FF2B5EF4-FFF2-40B4-BE49-F238E27FC236}">
                <a16:creationId xmlns:a16="http://schemas.microsoft.com/office/drawing/2014/main" id="{88940BCF-06CE-4AF8-A822-247C096AB6DB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5813425"/>
            <a:ext cx="254000" cy="180975"/>
          </a:xfrm>
          <a:custGeom>
            <a:avLst/>
            <a:gdLst>
              <a:gd name="T0" fmla="*/ 96 w 160"/>
              <a:gd name="T1" fmla="*/ 52 h 114"/>
              <a:gd name="T2" fmla="*/ 80 w 160"/>
              <a:gd name="T3" fmla="*/ 67 h 114"/>
              <a:gd name="T4" fmla="*/ 96 w 160"/>
              <a:gd name="T5" fmla="*/ 83 h 114"/>
              <a:gd name="T6" fmla="*/ 112 w 160"/>
              <a:gd name="T7" fmla="*/ 67 h 114"/>
              <a:gd name="T8" fmla="*/ 96 w 160"/>
              <a:gd name="T9" fmla="*/ 52 h 114"/>
              <a:gd name="T10" fmla="*/ 64 w 160"/>
              <a:gd name="T11" fmla="*/ 52 h 114"/>
              <a:gd name="T12" fmla="*/ 48 w 160"/>
              <a:gd name="T13" fmla="*/ 67 h 114"/>
              <a:gd name="T14" fmla="*/ 64 w 160"/>
              <a:gd name="T15" fmla="*/ 83 h 114"/>
              <a:gd name="T16" fmla="*/ 73 w 160"/>
              <a:gd name="T17" fmla="*/ 80 h 114"/>
              <a:gd name="T18" fmla="*/ 70 w 160"/>
              <a:gd name="T19" fmla="*/ 67 h 114"/>
              <a:gd name="T20" fmla="*/ 73 w 160"/>
              <a:gd name="T21" fmla="*/ 55 h 114"/>
              <a:gd name="T22" fmla="*/ 64 w 160"/>
              <a:gd name="T23" fmla="*/ 52 h 114"/>
              <a:gd name="T24" fmla="*/ 145 w 160"/>
              <a:gd name="T25" fmla="*/ 0 h 114"/>
              <a:gd name="T26" fmla="*/ 16 w 160"/>
              <a:gd name="T27" fmla="*/ 0 h 114"/>
              <a:gd name="T28" fmla="*/ 0 w 160"/>
              <a:gd name="T29" fmla="*/ 15 h 114"/>
              <a:gd name="T30" fmla="*/ 0 w 160"/>
              <a:gd name="T31" fmla="*/ 99 h 114"/>
              <a:gd name="T32" fmla="*/ 16 w 160"/>
              <a:gd name="T33" fmla="*/ 114 h 114"/>
              <a:gd name="T34" fmla="*/ 145 w 160"/>
              <a:gd name="T35" fmla="*/ 114 h 114"/>
              <a:gd name="T36" fmla="*/ 160 w 160"/>
              <a:gd name="T37" fmla="*/ 99 h 114"/>
              <a:gd name="T38" fmla="*/ 160 w 160"/>
              <a:gd name="T39" fmla="*/ 15 h 114"/>
              <a:gd name="T40" fmla="*/ 145 w 160"/>
              <a:gd name="T41" fmla="*/ 0 h 114"/>
              <a:gd name="T42" fmla="*/ 96 w 160"/>
              <a:gd name="T43" fmla="*/ 94 h 114"/>
              <a:gd name="T44" fmla="*/ 80 w 160"/>
              <a:gd name="T45" fmla="*/ 89 h 114"/>
              <a:gd name="T46" fmla="*/ 65 w 160"/>
              <a:gd name="T47" fmla="*/ 94 h 114"/>
              <a:gd name="T48" fmla="*/ 38 w 160"/>
              <a:gd name="T49" fmla="*/ 67 h 114"/>
              <a:gd name="T50" fmla="*/ 65 w 160"/>
              <a:gd name="T51" fmla="*/ 41 h 114"/>
              <a:gd name="T52" fmla="*/ 80 w 160"/>
              <a:gd name="T53" fmla="*/ 47 h 114"/>
              <a:gd name="T54" fmla="*/ 96 w 160"/>
              <a:gd name="T55" fmla="*/ 41 h 114"/>
              <a:gd name="T56" fmla="*/ 122 w 160"/>
              <a:gd name="T57" fmla="*/ 67 h 114"/>
              <a:gd name="T58" fmla="*/ 96 w 160"/>
              <a:gd name="T59" fmla="*/ 94 h 114"/>
              <a:gd name="T60" fmla="*/ 150 w 160"/>
              <a:gd name="T61" fmla="*/ 21 h 114"/>
              <a:gd name="T62" fmla="*/ 10 w 160"/>
              <a:gd name="T63" fmla="*/ 21 h 114"/>
              <a:gd name="T64" fmla="*/ 10 w 160"/>
              <a:gd name="T65" fmla="*/ 15 h 114"/>
              <a:gd name="T66" fmla="*/ 15 w 160"/>
              <a:gd name="T67" fmla="*/ 11 h 114"/>
              <a:gd name="T68" fmla="*/ 144 w 160"/>
              <a:gd name="T69" fmla="*/ 11 h 114"/>
              <a:gd name="T70" fmla="*/ 150 w 160"/>
              <a:gd name="T71" fmla="*/ 15 h 114"/>
              <a:gd name="T72" fmla="*/ 150 w 160"/>
              <a:gd name="T73" fmla="*/ 2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14">
                <a:moveTo>
                  <a:pt x="96" y="52"/>
                </a:moveTo>
                <a:cubicBezTo>
                  <a:pt x="88" y="52"/>
                  <a:pt x="80" y="59"/>
                  <a:pt x="80" y="67"/>
                </a:cubicBezTo>
                <a:cubicBezTo>
                  <a:pt x="80" y="76"/>
                  <a:pt x="88" y="83"/>
                  <a:pt x="96" y="83"/>
                </a:cubicBezTo>
                <a:cubicBezTo>
                  <a:pt x="104" y="83"/>
                  <a:pt x="112" y="76"/>
                  <a:pt x="112" y="67"/>
                </a:cubicBezTo>
                <a:cubicBezTo>
                  <a:pt x="112" y="59"/>
                  <a:pt x="104" y="52"/>
                  <a:pt x="96" y="52"/>
                </a:cubicBezTo>
                <a:close/>
                <a:moveTo>
                  <a:pt x="64" y="52"/>
                </a:moveTo>
                <a:cubicBezTo>
                  <a:pt x="56" y="52"/>
                  <a:pt x="48" y="59"/>
                  <a:pt x="48" y="67"/>
                </a:cubicBezTo>
                <a:cubicBezTo>
                  <a:pt x="48" y="76"/>
                  <a:pt x="56" y="83"/>
                  <a:pt x="64" y="83"/>
                </a:cubicBezTo>
                <a:cubicBezTo>
                  <a:pt x="68" y="83"/>
                  <a:pt x="70" y="82"/>
                  <a:pt x="73" y="80"/>
                </a:cubicBezTo>
                <a:cubicBezTo>
                  <a:pt x="71" y="76"/>
                  <a:pt x="70" y="72"/>
                  <a:pt x="70" y="67"/>
                </a:cubicBezTo>
                <a:cubicBezTo>
                  <a:pt x="70" y="63"/>
                  <a:pt x="71" y="59"/>
                  <a:pt x="73" y="55"/>
                </a:cubicBezTo>
                <a:cubicBezTo>
                  <a:pt x="70" y="53"/>
                  <a:pt x="68" y="52"/>
                  <a:pt x="64" y="52"/>
                </a:cubicBezTo>
                <a:close/>
                <a:moveTo>
                  <a:pt x="145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7"/>
                  <a:pt x="7" y="114"/>
                  <a:pt x="16" y="114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53" y="114"/>
                  <a:pt x="160" y="107"/>
                  <a:pt x="160" y="99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96" y="94"/>
                </a:moveTo>
                <a:cubicBezTo>
                  <a:pt x="90" y="94"/>
                  <a:pt x="84" y="92"/>
                  <a:pt x="80" y="89"/>
                </a:cubicBezTo>
                <a:cubicBezTo>
                  <a:pt x="76" y="92"/>
                  <a:pt x="71" y="94"/>
                  <a:pt x="65" y="94"/>
                </a:cubicBezTo>
                <a:cubicBezTo>
                  <a:pt x="50" y="94"/>
                  <a:pt x="38" y="82"/>
                  <a:pt x="38" y="67"/>
                </a:cubicBezTo>
                <a:cubicBezTo>
                  <a:pt x="38" y="53"/>
                  <a:pt x="50" y="41"/>
                  <a:pt x="65" y="41"/>
                </a:cubicBezTo>
                <a:cubicBezTo>
                  <a:pt x="70" y="41"/>
                  <a:pt x="76" y="43"/>
                  <a:pt x="80" y="47"/>
                </a:cubicBezTo>
                <a:cubicBezTo>
                  <a:pt x="85" y="43"/>
                  <a:pt x="90" y="41"/>
                  <a:pt x="96" y="41"/>
                </a:cubicBezTo>
                <a:cubicBezTo>
                  <a:pt x="110" y="41"/>
                  <a:pt x="122" y="53"/>
                  <a:pt x="122" y="67"/>
                </a:cubicBezTo>
                <a:cubicBezTo>
                  <a:pt x="122" y="82"/>
                  <a:pt x="110" y="94"/>
                  <a:pt x="96" y="94"/>
                </a:cubicBezTo>
                <a:close/>
                <a:moveTo>
                  <a:pt x="150" y="21"/>
                </a:moveTo>
                <a:cubicBezTo>
                  <a:pt x="10" y="21"/>
                  <a:pt x="10" y="21"/>
                  <a:pt x="10" y="21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3"/>
                  <a:pt x="13" y="11"/>
                  <a:pt x="15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7" y="11"/>
                  <a:pt x="150" y="13"/>
                  <a:pt x="150" y="15"/>
                </a:cubicBezTo>
                <a:lnTo>
                  <a:pt x="150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Freeform 65">
            <a:extLst>
              <a:ext uri="{FF2B5EF4-FFF2-40B4-BE49-F238E27FC236}">
                <a16:creationId xmlns:a16="http://schemas.microsoft.com/office/drawing/2014/main" id="{ADA4A714-2E9F-4864-AF06-1340F1C49D19}"/>
              </a:ext>
            </a:extLst>
          </p:cNvPr>
          <p:cNvSpPr>
            <a:spLocks noEditPoints="1"/>
          </p:cNvSpPr>
          <p:nvPr/>
        </p:nvSpPr>
        <p:spPr bwMode="auto">
          <a:xfrm>
            <a:off x="3492501" y="5776913"/>
            <a:ext cx="250825" cy="254000"/>
          </a:xfrm>
          <a:custGeom>
            <a:avLst/>
            <a:gdLst>
              <a:gd name="T0" fmla="*/ 16 w 158"/>
              <a:gd name="T1" fmla="*/ 160 h 160"/>
              <a:gd name="T2" fmla="*/ 46 w 158"/>
              <a:gd name="T3" fmla="*/ 145 h 160"/>
              <a:gd name="T4" fmla="*/ 0 w 158"/>
              <a:gd name="T5" fmla="*/ 118 h 160"/>
              <a:gd name="T6" fmla="*/ 23 w 158"/>
              <a:gd name="T7" fmla="*/ 129 h 160"/>
              <a:gd name="T8" fmla="*/ 23 w 158"/>
              <a:gd name="T9" fmla="*/ 140 h 160"/>
              <a:gd name="T10" fmla="*/ 23 w 158"/>
              <a:gd name="T11" fmla="*/ 129 h 160"/>
              <a:gd name="T12" fmla="*/ 16 w 158"/>
              <a:gd name="T13" fmla="*/ 0 h 160"/>
              <a:gd name="T14" fmla="*/ 1 w 158"/>
              <a:gd name="T15" fmla="*/ 108 h 160"/>
              <a:gd name="T16" fmla="*/ 46 w 158"/>
              <a:gd name="T17" fmla="*/ 15 h 160"/>
              <a:gd name="T18" fmla="*/ 28 w 158"/>
              <a:gd name="T19" fmla="*/ 92 h 160"/>
              <a:gd name="T20" fmla="*/ 18 w 158"/>
              <a:gd name="T21" fmla="*/ 92 h 160"/>
              <a:gd name="T22" fmla="*/ 23 w 158"/>
              <a:gd name="T23" fmla="*/ 20 h 160"/>
              <a:gd name="T24" fmla="*/ 28 w 158"/>
              <a:gd name="T25" fmla="*/ 92 h 160"/>
              <a:gd name="T26" fmla="*/ 72 w 158"/>
              <a:gd name="T27" fmla="*/ 160 h 160"/>
              <a:gd name="T28" fmla="*/ 102 w 158"/>
              <a:gd name="T29" fmla="*/ 145 h 160"/>
              <a:gd name="T30" fmla="*/ 56 w 158"/>
              <a:gd name="T31" fmla="*/ 118 h 160"/>
              <a:gd name="T32" fmla="*/ 79 w 158"/>
              <a:gd name="T33" fmla="*/ 129 h 160"/>
              <a:gd name="T34" fmla="*/ 79 w 158"/>
              <a:gd name="T35" fmla="*/ 140 h 160"/>
              <a:gd name="T36" fmla="*/ 79 w 158"/>
              <a:gd name="T37" fmla="*/ 129 h 160"/>
              <a:gd name="T38" fmla="*/ 72 w 158"/>
              <a:gd name="T39" fmla="*/ 0 h 160"/>
              <a:gd name="T40" fmla="*/ 56 w 158"/>
              <a:gd name="T41" fmla="*/ 108 h 160"/>
              <a:gd name="T42" fmla="*/ 102 w 158"/>
              <a:gd name="T43" fmla="*/ 15 h 160"/>
              <a:gd name="T44" fmla="*/ 84 w 158"/>
              <a:gd name="T45" fmla="*/ 92 h 160"/>
              <a:gd name="T46" fmla="*/ 74 w 158"/>
              <a:gd name="T47" fmla="*/ 92 h 160"/>
              <a:gd name="T48" fmla="*/ 79 w 158"/>
              <a:gd name="T49" fmla="*/ 20 h 160"/>
              <a:gd name="T50" fmla="*/ 84 w 158"/>
              <a:gd name="T51" fmla="*/ 92 h 160"/>
              <a:gd name="T52" fmla="*/ 112 w 158"/>
              <a:gd name="T53" fmla="*/ 145 h 160"/>
              <a:gd name="T54" fmla="*/ 142 w 158"/>
              <a:gd name="T55" fmla="*/ 160 h 160"/>
              <a:gd name="T56" fmla="*/ 158 w 158"/>
              <a:gd name="T57" fmla="*/ 118 h 160"/>
              <a:gd name="T58" fmla="*/ 112 w 158"/>
              <a:gd name="T59" fmla="*/ 145 h 160"/>
              <a:gd name="T60" fmla="*/ 141 w 158"/>
              <a:gd name="T61" fmla="*/ 134 h 160"/>
              <a:gd name="T62" fmla="*/ 130 w 158"/>
              <a:gd name="T63" fmla="*/ 134 h 160"/>
              <a:gd name="T64" fmla="*/ 142 w 158"/>
              <a:gd name="T65" fmla="*/ 0 h 160"/>
              <a:gd name="T66" fmla="*/ 113 w 158"/>
              <a:gd name="T67" fmla="*/ 15 h 160"/>
              <a:gd name="T68" fmla="*/ 158 w 158"/>
              <a:gd name="T69" fmla="*/ 108 h 160"/>
              <a:gd name="T70" fmla="*/ 142 w 158"/>
              <a:gd name="T71" fmla="*/ 0 h 160"/>
              <a:gd name="T72" fmla="*/ 135 w 158"/>
              <a:gd name="T73" fmla="*/ 97 h 160"/>
              <a:gd name="T74" fmla="*/ 130 w 158"/>
              <a:gd name="T75" fmla="*/ 26 h 160"/>
              <a:gd name="T76" fmla="*/ 140 w 158"/>
              <a:gd name="T77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8" h="160">
                <a:moveTo>
                  <a:pt x="0" y="145"/>
                </a:moveTo>
                <a:cubicBezTo>
                  <a:pt x="0" y="153"/>
                  <a:pt x="7" y="160"/>
                  <a:pt x="16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8" y="160"/>
                  <a:pt x="46" y="153"/>
                  <a:pt x="46" y="145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0" y="118"/>
                  <a:pt x="0" y="118"/>
                  <a:pt x="0" y="118"/>
                </a:cubicBezTo>
                <a:lnTo>
                  <a:pt x="0" y="145"/>
                </a:lnTo>
                <a:close/>
                <a:moveTo>
                  <a:pt x="23" y="129"/>
                </a:moveTo>
                <a:cubicBezTo>
                  <a:pt x="26" y="129"/>
                  <a:pt x="29" y="132"/>
                  <a:pt x="29" y="134"/>
                </a:cubicBezTo>
                <a:cubicBezTo>
                  <a:pt x="29" y="137"/>
                  <a:pt x="26" y="140"/>
                  <a:pt x="23" y="140"/>
                </a:cubicBezTo>
                <a:cubicBezTo>
                  <a:pt x="20" y="140"/>
                  <a:pt x="18" y="137"/>
                  <a:pt x="18" y="134"/>
                </a:cubicBezTo>
                <a:cubicBezTo>
                  <a:pt x="18" y="131"/>
                  <a:pt x="20" y="129"/>
                  <a:pt x="23" y="129"/>
                </a:cubicBezTo>
                <a:close/>
                <a:moveTo>
                  <a:pt x="30" y="0"/>
                </a:moveTo>
                <a:cubicBezTo>
                  <a:pt x="16" y="0"/>
                  <a:pt x="16" y="0"/>
                  <a:pt x="16" y="0"/>
                </a:cubicBezTo>
                <a:cubicBezTo>
                  <a:pt x="8" y="0"/>
                  <a:pt x="1" y="7"/>
                  <a:pt x="1" y="15"/>
                </a:cubicBezTo>
                <a:cubicBezTo>
                  <a:pt x="1" y="108"/>
                  <a:pt x="1" y="108"/>
                  <a:pt x="1" y="108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7"/>
                  <a:pt x="39" y="0"/>
                  <a:pt x="30" y="0"/>
                </a:cubicBezTo>
                <a:close/>
                <a:moveTo>
                  <a:pt x="28" y="92"/>
                </a:moveTo>
                <a:cubicBezTo>
                  <a:pt x="28" y="95"/>
                  <a:pt x="26" y="97"/>
                  <a:pt x="23" y="97"/>
                </a:cubicBezTo>
                <a:cubicBezTo>
                  <a:pt x="20" y="97"/>
                  <a:pt x="18" y="95"/>
                  <a:pt x="18" y="9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3"/>
                  <a:pt x="20" y="20"/>
                  <a:pt x="23" y="20"/>
                </a:cubicBezTo>
                <a:cubicBezTo>
                  <a:pt x="25" y="20"/>
                  <a:pt x="28" y="23"/>
                  <a:pt x="28" y="26"/>
                </a:cubicBezTo>
                <a:lnTo>
                  <a:pt x="28" y="92"/>
                </a:lnTo>
                <a:close/>
                <a:moveTo>
                  <a:pt x="56" y="145"/>
                </a:moveTo>
                <a:cubicBezTo>
                  <a:pt x="56" y="153"/>
                  <a:pt x="63" y="160"/>
                  <a:pt x="72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95" y="160"/>
                  <a:pt x="102" y="153"/>
                  <a:pt x="102" y="145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56" y="118"/>
                  <a:pt x="56" y="118"/>
                  <a:pt x="56" y="118"/>
                </a:cubicBezTo>
                <a:lnTo>
                  <a:pt x="56" y="145"/>
                </a:lnTo>
                <a:close/>
                <a:moveTo>
                  <a:pt x="79" y="129"/>
                </a:moveTo>
                <a:cubicBezTo>
                  <a:pt x="82" y="129"/>
                  <a:pt x="84" y="132"/>
                  <a:pt x="84" y="134"/>
                </a:cubicBezTo>
                <a:cubicBezTo>
                  <a:pt x="84" y="137"/>
                  <a:pt x="82" y="140"/>
                  <a:pt x="79" y="140"/>
                </a:cubicBezTo>
                <a:cubicBezTo>
                  <a:pt x="76" y="140"/>
                  <a:pt x="74" y="137"/>
                  <a:pt x="74" y="134"/>
                </a:cubicBezTo>
                <a:cubicBezTo>
                  <a:pt x="74" y="131"/>
                  <a:pt x="76" y="129"/>
                  <a:pt x="79" y="129"/>
                </a:cubicBezTo>
                <a:close/>
                <a:moveTo>
                  <a:pt x="86" y="0"/>
                </a:moveTo>
                <a:cubicBezTo>
                  <a:pt x="72" y="0"/>
                  <a:pt x="72" y="0"/>
                  <a:pt x="72" y="0"/>
                </a:cubicBezTo>
                <a:cubicBezTo>
                  <a:pt x="64" y="0"/>
                  <a:pt x="56" y="7"/>
                  <a:pt x="56" y="15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7"/>
                  <a:pt x="95" y="0"/>
                  <a:pt x="86" y="0"/>
                </a:cubicBezTo>
                <a:close/>
                <a:moveTo>
                  <a:pt x="84" y="92"/>
                </a:moveTo>
                <a:cubicBezTo>
                  <a:pt x="84" y="95"/>
                  <a:pt x="82" y="97"/>
                  <a:pt x="79" y="97"/>
                </a:cubicBezTo>
                <a:cubicBezTo>
                  <a:pt x="77" y="97"/>
                  <a:pt x="74" y="95"/>
                  <a:pt x="74" y="92"/>
                </a:cubicBezTo>
                <a:cubicBezTo>
                  <a:pt x="74" y="26"/>
                  <a:pt x="74" y="26"/>
                  <a:pt x="74" y="26"/>
                </a:cubicBezTo>
                <a:cubicBezTo>
                  <a:pt x="74" y="23"/>
                  <a:pt x="76" y="20"/>
                  <a:pt x="79" y="20"/>
                </a:cubicBezTo>
                <a:cubicBezTo>
                  <a:pt x="82" y="20"/>
                  <a:pt x="84" y="23"/>
                  <a:pt x="84" y="26"/>
                </a:cubicBezTo>
                <a:lnTo>
                  <a:pt x="84" y="92"/>
                </a:lnTo>
                <a:close/>
                <a:moveTo>
                  <a:pt x="112" y="145"/>
                </a:moveTo>
                <a:cubicBezTo>
                  <a:pt x="112" y="145"/>
                  <a:pt x="112" y="145"/>
                  <a:pt x="112" y="145"/>
                </a:cubicBezTo>
                <a:cubicBezTo>
                  <a:pt x="112" y="153"/>
                  <a:pt x="119" y="160"/>
                  <a:pt x="128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50" y="160"/>
                  <a:pt x="158" y="153"/>
                  <a:pt x="158" y="145"/>
                </a:cubicBezTo>
                <a:cubicBezTo>
                  <a:pt x="158" y="118"/>
                  <a:pt x="158" y="118"/>
                  <a:pt x="158" y="118"/>
                </a:cubicBezTo>
                <a:cubicBezTo>
                  <a:pt x="112" y="118"/>
                  <a:pt x="112" y="118"/>
                  <a:pt x="112" y="118"/>
                </a:cubicBezTo>
                <a:lnTo>
                  <a:pt x="112" y="145"/>
                </a:lnTo>
                <a:close/>
                <a:moveTo>
                  <a:pt x="135" y="129"/>
                </a:moveTo>
                <a:cubicBezTo>
                  <a:pt x="138" y="129"/>
                  <a:pt x="141" y="132"/>
                  <a:pt x="141" y="134"/>
                </a:cubicBezTo>
                <a:cubicBezTo>
                  <a:pt x="141" y="137"/>
                  <a:pt x="138" y="140"/>
                  <a:pt x="135" y="140"/>
                </a:cubicBezTo>
                <a:cubicBezTo>
                  <a:pt x="132" y="140"/>
                  <a:pt x="130" y="137"/>
                  <a:pt x="130" y="134"/>
                </a:cubicBezTo>
                <a:cubicBezTo>
                  <a:pt x="130" y="131"/>
                  <a:pt x="132" y="129"/>
                  <a:pt x="135" y="129"/>
                </a:cubicBezTo>
                <a:close/>
                <a:moveTo>
                  <a:pt x="142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0" y="0"/>
                  <a:pt x="113" y="7"/>
                  <a:pt x="113" y="15"/>
                </a:cubicBezTo>
                <a:cubicBezTo>
                  <a:pt x="113" y="108"/>
                  <a:pt x="113" y="108"/>
                  <a:pt x="113" y="108"/>
                </a:cubicBezTo>
                <a:cubicBezTo>
                  <a:pt x="158" y="108"/>
                  <a:pt x="158" y="108"/>
                  <a:pt x="158" y="108"/>
                </a:cubicBezTo>
                <a:cubicBezTo>
                  <a:pt x="158" y="15"/>
                  <a:pt x="158" y="15"/>
                  <a:pt x="158" y="15"/>
                </a:cubicBezTo>
                <a:cubicBezTo>
                  <a:pt x="158" y="7"/>
                  <a:pt x="150" y="0"/>
                  <a:pt x="142" y="0"/>
                </a:cubicBezTo>
                <a:close/>
                <a:moveTo>
                  <a:pt x="140" y="92"/>
                </a:moveTo>
                <a:cubicBezTo>
                  <a:pt x="140" y="95"/>
                  <a:pt x="138" y="97"/>
                  <a:pt x="135" y="97"/>
                </a:cubicBezTo>
                <a:cubicBezTo>
                  <a:pt x="132" y="97"/>
                  <a:pt x="130" y="95"/>
                  <a:pt x="130" y="92"/>
                </a:cubicBezTo>
                <a:cubicBezTo>
                  <a:pt x="130" y="26"/>
                  <a:pt x="130" y="26"/>
                  <a:pt x="130" y="26"/>
                </a:cubicBezTo>
                <a:cubicBezTo>
                  <a:pt x="130" y="23"/>
                  <a:pt x="132" y="20"/>
                  <a:pt x="135" y="20"/>
                </a:cubicBezTo>
                <a:cubicBezTo>
                  <a:pt x="137" y="20"/>
                  <a:pt x="140" y="23"/>
                  <a:pt x="140" y="26"/>
                </a:cubicBezTo>
                <a:lnTo>
                  <a:pt x="140" y="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Freeform 66">
            <a:extLst>
              <a:ext uri="{FF2B5EF4-FFF2-40B4-BE49-F238E27FC236}">
                <a16:creationId xmlns:a16="http://schemas.microsoft.com/office/drawing/2014/main" id="{6E2BFAE5-9B34-454C-9389-3AF57881CD52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4124325"/>
            <a:ext cx="254000" cy="254000"/>
          </a:xfrm>
          <a:custGeom>
            <a:avLst/>
            <a:gdLst>
              <a:gd name="T0" fmla="*/ 122 w 160"/>
              <a:gd name="T1" fmla="*/ 87 h 160"/>
              <a:gd name="T2" fmla="*/ 39 w 160"/>
              <a:gd name="T3" fmla="*/ 87 h 160"/>
              <a:gd name="T4" fmla="*/ 34 w 160"/>
              <a:gd name="T5" fmla="*/ 92 h 160"/>
              <a:gd name="T6" fmla="*/ 39 w 160"/>
              <a:gd name="T7" fmla="*/ 98 h 160"/>
              <a:gd name="T8" fmla="*/ 45 w 160"/>
              <a:gd name="T9" fmla="*/ 98 h 160"/>
              <a:gd name="T10" fmla="*/ 55 w 160"/>
              <a:gd name="T11" fmla="*/ 156 h 160"/>
              <a:gd name="T12" fmla="*/ 59 w 160"/>
              <a:gd name="T13" fmla="*/ 160 h 160"/>
              <a:gd name="T14" fmla="*/ 101 w 160"/>
              <a:gd name="T15" fmla="*/ 160 h 160"/>
              <a:gd name="T16" fmla="*/ 106 w 160"/>
              <a:gd name="T17" fmla="*/ 156 h 160"/>
              <a:gd name="T18" fmla="*/ 116 w 160"/>
              <a:gd name="T19" fmla="*/ 98 h 160"/>
              <a:gd name="T20" fmla="*/ 122 w 160"/>
              <a:gd name="T21" fmla="*/ 98 h 160"/>
              <a:gd name="T22" fmla="*/ 127 w 160"/>
              <a:gd name="T23" fmla="*/ 92 h 160"/>
              <a:gd name="T24" fmla="*/ 122 w 160"/>
              <a:gd name="T25" fmla="*/ 87 h 160"/>
              <a:gd name="T26" fmla="*/ 155 w 160"/>
              <a:gd name="T27" fmla="*/ 0 h 160"/>
              <a:gd name="T28" fmla="*/ 5 w 160"/>
              <a:gd name="T29" fmla="*/ 0 h 160"/>
              <a:gd name="T30" fmla="*/ 0 w 160"/>
              <a:gd name="T31" fmla="*/ 6 h 160"/>
              <a:gd name="T32" fmla="*/ 0 w 160"/>
              <a:gd name="T33" fmla="*/ 72 h 160"/>
              <a:gd name="T34" fmla="*/ 5 w 160"/>
              <a:gd name="T35" fmla="*/ 78 h 160"/>
              <a:gd name="T36" fmla="*/ 40 w 160"/>
              <a:gd name="T37" fmla="*/ 78 h 160"/>
              <a:gd name="T38" fmla="*/ 51 w 160"/>
              <a:gd name="T39" fmla="*/ 58 h 160"/>
              <a:gd name="T40" fmla="*/ 49 w 160"/>
              <a:gd name="T41" fmla="*/ 46 h 160"/>
              <a:gd name="T42" fmla="*/ 80 w 160"/>
              <a:gd name="T43" fmla="*/ 14 h 160"/>
              <a:gd name="T44" fmla="*/ 111 w 160"/>
              <a:gd name="T45" fmla="*/ 46 h 160"/>
              <a:gd name="T46" fmla="*/ 109 w 160"/>
              <a:gd name="T47" fmla="*/ 58 h 160"/>
              <a:gd name="T48" fmla="*/ 121 w 160"/>
              <a:gd name="T49" fmla="*/ 78 h 160"/>
              <a:gd name="T50" fmla="*/ 155 w 160"/>
              <a:gd name="T51" fmla="*/ 78 h 160"/>
              <a:gd name="T52" fmla="*/ 160 w 160"/>
              <a:gd name="T53" fmla="*/ 72 h 160"/>
              <a:gd name="T54" fmla="*/ 160 w 160"/>
              <a:gd name="T55" fmla="*/ 6 h 160"/>
              <a:gd name="T56" fmla="*/ 155 w 160"/>
              <a:gd name="T57" fmla="*/ 0 h 160"/>
              <a:gd name="T58" fmla="*/ 51 w 160"/>
              <a:gd name="T59" fmla="*/ 77 h 160"/>
              <a:gd name="T60" fmla="*/ 110 w 160"/>
              <a:gd name="T61" fmla="*/ 77 h 160"/>
              <a:gd name="T62" fmla="*/ 95 w 160"/>
              <a:gd name="T63" fmla="*/ 60 h 160"/>
              <a:gd name="T64" fmla="*/ 101 w 160"/>
              <a:gd name="T65" fmla="*/ 46 h 160"/>
              <a:gd name="T66" fmla="*/ 81 w 160"/>
              <a:gd name="T67" fmla="*/ 25 h 160"/>
              <a:gd name="T68" fmla="*/ 60 w 160"/>
              <a:gd name="T69" fmla="*/ 46 h 160"/>
              <a:gd name="T70" fmla="*/ 66 w 160"/>
              <a:gd name="T71" fmla="*/ 60 h 160"/>
              <a:gd name="T72" fmla="*/ 51 w 160"/>
              <a:gd name="T73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122" y="87"/>
                </a:moveTo>
                <a:cubicBezTo>
                  <a:pt x="39" y="87"/>
                  <a:pt x="39" y="87"/>
                  <a:pt x="39" y="87"/>
                </a:cubicBezTo>
                <a:cubicBezTo>
                  <a:pt x="36" y="87"/>
                  <a:pt x="34" y="90"/>
                  <a:pt x="34" y="92"/>
                </a:cubicBezTo>
                <a:cubicBezTo>
                  <a:pt x="34" y="96"/>
                  <a:pt x="36" y="98"/>
                  <a:pt x="39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5" y="158"/>
                  <a:pt x="57" y="160"/>
                  <a:pt x="59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4" y="160"/>
                  <a:pt x="106" y="158"/>
                  <a:pt x="106" y="156"/>
                </a:cubicBezTo>
                <a:cubicBezTo>
                  <a:pt x="116" y="98"/>
                  <a:pt x="116" y="98"/>
                  <a:pt x="116" y="98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5" y="98"/>
                  <a:pt x="127" y="95"/>
                  <a:pt x="127" y="92"/>
                </a:cubicBezTo>
                <a:cubicBezTo>
                  <a:pt x="127" y="90"/>
                  <a:pt x="125" y="87"/>
                  <a:pt x="122" y="87"/>
                </a:cubicBezTo>
                <a:close/>
                <a:moveTo>
                  <a:pt x="15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3" y="78"/>
                  <a:pt x="5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2" y="70"/>
                  <a:pt x="46" y="63"/>
                  <a:pt x="51" y="58"/>
                </a:cubicBezTo>
                <a:cubicBezTo>
                  <a:pt x="50" y="54"/>
                  <a:pt x="49" y="50"/>
                  <a:pt x="49" y="46"/>
                </a:cubicBezTo>
                <a:cubicBezTo>
                  <a:pt x="49" y="28"/>
                  <a:pt x="63" y="14"/>
                  <a:pt x="80" y="14"/>
                </a:cubicBezTo>
                <a:cubicBezTo>
                  <a:pt x="97" y="14"/>
                  <a:pt x="111" y="28"/>
                  <a:pt x="111" y="46"/>
                </a:cubicBezTo>
                <a:cubicBezTo>
                  <a:pt x="111" y="50"/>
                  <a:pt x="111" y="54"/>
                  <a:pt x="109" y="58"/>
                </a:cubicBezTo>
                <a:cubicBezTo>
                  <a:pt x="115" y="64"/>
                  <a:pt x="119" y="70"/>
                  <a:pt x="121" y="78"/>
                </a:cubicBezTo>
                <a:cubicBezTo>
                  <a:pt x="155" y="78"/>
                  <a:pt x="155" y="78"/>
                  <a:pt x="155" y="78"/>
                </a:cubicBezTo>
                <a:cubicBezTo>
                  <a:pt x="158" y="78"/>
                  <a:pt x="160" y="75"/>
                  <a:pt x="160" y="72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2"/>
                  <a:pt x="158" y="0"/>
                  <a:pt x="155" y="0"/>
                </a:cubicBezTo>
                <a:close/>
                <a:moveTo>
                  <a:pt x="51" y="77"/>
                </a:moveTo>
                <a:cubicBezTo>
                  <a:pt x="110" y="77"/>
                  <a:pt x="110" y="77"/>
                  <a:pt x="110" y="77"/>
                </a:cubicBezTo>
                <a:cubicBezTo>
                  <a:pt x="107" y="69"/>
                  <a:pt x="102" y="63"/>
                  <a:pt x="95" y="60"/>
                </a:cubicBezTo>
                <a:cubicBezTo>
                  <a:pt x="99" y="56"/>
                  <a:pt x="101" y="51"/>
                  <a:pt x="101" y="46"/>
                </a:cubicBezTo>
                <a:cubicBezTo>
                  <a:pt x="101" y="34"/>
                  <a:pt x="92" y="25"/>
                  <a:pt x="81" y="25"/>
                </a:cubicBezTo>
                <a:cubicBezTo>
                  <a:pt x="69" y="25"/>
                  <a:pt x="60" y="34"/>
                  <a:pt x="60" y="46"/>
                </a:cubicBezTo>
                <a:cubicBezTo>
                  <a:pt x="60" y="51"/>
                  <a:pt x="62" y="56"/>
                  <a:pt x="66" y="60"/>
                </a:cubicBezTo>
                <a:cubicBezTo>
                  <a:pt x="58" y="64"/>
                  <a:pt x="53" y="70"/>
                  <a:pt x="51" y="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Freeform 67">
            <a:extLst>
              <a:ext uri="{FF2B5EF4-FFF2-40B4-BE49-F238E27FC236}">
                <a16:creationId xmlns:a16="http://schemas.microsoft.com/office/drawing/2014/main" id="{6FC41E5D-98AE-4671-AA06-3FB201F819FE}"/>
              </a:ext>
            </a:extLst>
          </p:cNvPr>
          <p:cNvSpPr>
            <a:spLocks noEditPoints="1"/>
          </p:cNvSpPr>
          <p:nvPr/>
        </p:nvSpPr>
        <p:spPr bwMode="auto">
          <a:xfrm>
            <a:off x="9566276" y="4675188"/>
            <a:ext cx="215900" cy="254000"/>
          </a:xfrm>
          <a:custGeom>
            <a:avLst/>
            <a:gdLst>
              <a:gd name="T0" fmla="*/ 110 w 136"/>
              <a:gd name="T1" fmla="*/ 94 h 160"/>
              <a:gd name="T2" fmla="*/ 26 w 136"/>
              <a:gd name="T3" fmla="*/ 94 h 160"/>
              <a:gd name="T4" fmla="*/ 0 w 136"/>
              <a:gd name="T5" fmla="*/ 120 h 160"/>
              <a:gd name="T6" fmla="*/ 0 w 136"/>
              <a:gd name="T7" fmla="*/ 134 h 160"/>
              <a:gd name="T8" fmla="*/ 5 w 136"/>
              <a:gd name="T9" fmla="*/ 139 h 160"/>
              <a:gd name="T10" fmla="*/ 130 w 136"/>
              <a:gd name="T11" fmla="*/ 139 h 160"/>
              <a:gd name="T12" fmla="*/ 136 w 136"/>
              <a:gd name="T13" fmla="*/ 134 h 160"/>
              <a:gd name="T14" fmla="*/ 136 w 136"/>
              <a:gd name="T15" fmla="*/ 120 h 160"/>
              <a:gd name="T16" fmla="*/ 110 w 136"/>
              <a:gd name="T17" fmla="*/ 94 h 160"/>
              <a:gd name="T18" fmla="*/ 11 w 136"/>
              <a:gd name="T19" fmla="*/ 155 h 160"/>
              <a:gd name="T20" fmla="*/ 16 w 136"/>
              <a:gd name="T21" fmla="*/ 160 h 160"/>
              <a:gd name="T22" fmla="*/ 120 w 136"/>
              <a:gd name="T23" fmla="*/ 160 h 160"/>
              <a:gd name="T24" fmla="*/ 126 w 136"/>
              <a:gd name="T25" fmla="*/ 155 h 160"/>
              <a:gd name="T26" fmla="*/ 126 w 136"/>
              <a:gd name="T27" fmla="*/ 150 h 160"/>
              <a:gd name="T28" fmla="*/ 11 w 136"/>
              <a:gd name="T29" fmla="*/ 150 h 160"/>
              <a:gd name="T30" fmla="*/ 11 w 136"/>
              <a:gd name="T31" fmla="*/ 155 h 160"/>
              <a:gd name="T32" fmla="*/ 47 w 136"/>
              <a:gd name="T33" fmla="*/ 66 h 160"/>
              <a:gd name="T34" fmla="*/ 47 w 136"/>
              <a:gd name="T35" fmla="*/ 84 h 160"/>
              <a:gd name="T36" fmla="*/ 89 w 136"/>
              <a:gd name="T37" fmla="*/ 84 h 160"/>
              <a:gd name="T38" fmla="*/ 89 w 136"/>
              <a:gd name="T39" fmla="*/ 66 h 160"/>
              <a:gd name="T40" fmla="*/ 104 w 136"/>
              <a:gd name="T41" fmla="*/ 36 h 160"/>
              <a:gd name="T42" fmla="*/ 68 w 136"/>
              <a:gd name="T43" fmla="*/ 0 h 160"/>
              <a:gd name="T44" fmla="*/ 31 w 136"/>
              <a:gd name="T45" fmla="*/ 36 h 160"/>
              <a:gd name="T46" fmla="*/ 47 w 136"/>
              <a:gd name="T47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6" h="160">
                <a:moveTo>
                  <a:pt x="110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12" y="94"/>
                  <a:pt x="0" y="106"/>
                  <a:pt x="0" y="120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7"/>
                  <a:pt x="2" y="139"/>
                  <a:pt x="5" y="139"/>
                </a:cubicBezTo>
                <a:cubicBezTo>
                  <a:pt x="130" y="139"/>
                  <a:pt x="130" y="139"/>
                  <a:pt x="130" y="139"/>
                </a:cubicBezTo>
                <a:cubicBezTo>
                  <a:pt x="133" y="139"/>
                  <a:pt x="136" y="137"/>
                  <a:pt x="136" y="134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36" y="106"/>
                  <a:pt x="124" y="94"/>
                  <a:pt x="110" y="94"/>
                </a:cubicBezTo>
                <a:close/>
                <a:moveTo>
                  <a:pt x="11" y="155"/>
                </a:moveTo>
                <a:cubicBezTo>
                  <a:pt x="11" y="158"/>
                  <a:pt x="13" y="160"/>
                  <a:pt x="16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4" y="160"/>
                  <a:pt x="126" y="158"/>
                  <a:pt x="126" y="155"/>
                </a:cubicBezTo>
                <a:cubicBezTo>
                  <a:pt x="126" y="150"/>
                  <a:pt x="126" y="150"/>
                  <a:pt x="126" y="150"/>
                </a:cubicBezTo>
                <a:cubicBezTo>
                  <a:pt x="11" y="150"/>
                  <a:pt x="11" y="150"/>
                  <a:pt x="11" y="150"/>
                </a:cubicBezTo>
                <a:lnTo>
                  <a:pt x="11" y="155"/>
                </a:lnTo>
                <a:close/>
                <a:moveTo>
                  <a:pt x="47" y="66"/>
                </a:moveTo>
                <a:cubicBezTo>
                  <a:pt x="47" y="84"/>
                  <a:pt x="47" y="84"/>
                  <a:pt x="47" y="84"/>
                </a:cubicBezTo>
                <a:cubicBezTo>
                  <a:pt x="89" y="84"/>
                  <a:pt x="89" y="84"/>
                  <a:pt x="89" y="84"/>
                </a:cubicBezTo>
                <a:cubicBezTo>
                  <a:pt x="89" y="66"/>
                  <a:pt x="89" y="66"/>
                  <a:pt x="89" y="66"/>
                </a:cubicBezTo>
                <a:cubicBezTo>
                  <a:pt x="99" y="59"/>
                  <a:pt x="104" y="48"/>
                  <a:pt x="104" y="36"/>
                </a:cubicBezTo>
                <a:cubicBezTo>
                  <a:pt x="104" y="16"/>
                  <a:pt x="88" y="0"/>
                  <a:pt x="68" y="0"/>
                </a:cubicBezTo>
                <a:cubicBezTo>
                  <a:pt x="47" y="0"/>
                  <a:pt x="31" y="17"/>
                  <a:pt x="31" y="36"/>
                </a:cubicBezTo>
                <a:cubicBezTo>
                  <a:pt x="32" y="48"/>
                  <a:pt x="37" y="59"/>
                  <a:pt x="47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Freeform 68">
            <a:extLst>
              <a:ext uri="{FF2B5EF4-FFF2-40B4-BE49-F238E27FC236}">
                <a16:creationId xmlns:a16="http://schemas.microsoft.com/office/drawing/2014/main" id="{A51C9BE4-5DBE-4FF1-AE14-B97417CA4CDF}"/>
              </a:ext>
            </a:extLst>
          </p:cNvPr>
          <p:cNvSpPr>
            <a:spLocks noEditPoints="1"/>
          </p:cNvSpPr>
          <p:nvPr/>
        </p:nvSpPr>
        <p:spPr bwMode="auto">
          <a:xfrm>
            <a:off x="7932738" y="5226050"/>
            <a:ext cx="182563" cy="254000"/>
          </a:xfrm>
          <a:custGeom>
            <a:avLst/>
            <a:gdLst>
              <a:gd name="T0" fmla="*/ 34 w 115"/>
              <a:gd name="T1" fmla="*/ 139 h 160"/>
              <a:gd name="T2" fmla="*/ 81 w 115"/>
              <a:gd name="T3" fmla="*/ 139 h 160"/>
              <a:gd name="T4" fmla="*/ 57 w 115"/>
              <a:gd name="T5" fmla="*/ 119 h 160"/>
              <a:gd name="T6" fmla="*/ 34 w 115"/>
              <a:gd name="T7" fmla="*/ 139 h 160"/>
              <a:gd name="T8" fmla="*/ 104 w 115"/>
              <a:gd name="T9" fmla="*/ 38 h 160"/>
              <a:gd name="T10" fmla="*/ 104 w 115"/>
              <a:gd name="T11" fmla="*/ 21 h 160"/>
              <a:gd name="T12" fmla="*/ 94 w 115"/>
              <a:gd name="T13" fmla="*/ 21 h 160"/>
              <a:gd name="T14" fmla="*/ 94 w 115"/>
              <a:gd name="T15" fmla="*/ 30 h 160"/>
              <a:gd name="T16" fmla="*/ 78 w 115"/>
              <a:gd name="T17" fmla="*/ 28 h 160"/>
              <a:gd name="T18" fmla="*/ 54 w 115"/>
              <a:gd name="T19" fmla="*/ 34 h 160"/>
              <a:gd name="T20" fmla="*/ 37 w 115"/>
              <a:gd name="T21" fmla="*/ 38 h 160"/>
              <a:gd name="T22" fmla="*/ 21 w 115"/>
              <a:gd name="T23" fmla="*/ 35 h 160"/>
              <a:gd name="T24" fmla="*/ 21 w 115"/>
              <a:gd name="T25" fmla="*/ 21 h 160"/>
              <a:gd name="T26" fmla="*/ 10 w 115"/>
              <a:gd name="T27" fmla="*/ 21 h 160"/>
              <a:gd name="T28" fmla="*/ 10 w 115"/>
              <a:gd name="T29" fmla="*/ 39 h 160"/>
              <a:gd name="T30" fmla="*/ 36 w 115"/>
              <a:gd name="T31" fmla="*/ 81 h 160"/>
              <a:gd name="T32" fmla="*/ 10 w 115"/>
              <a:gd name="T33" fmla="*/ 122 h 160"/>
              <a:gd name="T34" fmla="*/ 10 w 115"/>
              <a:gd name="T35" fmla="*/ 139 h 160"/>
              <a:gd name="T36" fmla="*/ 21 w 115"/>
              <a:gd name="T37" fmla="*/ 139 h 160"/>
              <a:gd name="T38" fmla="*/ 21 w 115"/>
              <a:gd name="T39" fmla="*/ 122 h 160"/>
              <a:gd name="T40" fmla="*/ 58 w 115"/>
              <a:gd name="T41" fmla="*/ 85 h 160"/>
              <a:gd name="T42" fmla="*/ 94 w 115"/>
              <a:gd name="T43" fmla="*/ 122 h 160"/>
              <a:gd name="T44" fmla="*/ 94 w 115"/>
              <a:gd name="T45" fmla="*/ 139 h 160"/>
              <a:gd name="T46" fmla="*/ 104 w 115"/>
              <a:gd name="T47" fmla="*/ 139 h 160"/>
              <a:gd name="T48" fmla="*/ 104 w 115"/>
              <a:gd name="T49" fmla="*/ 139 h 160"/>
              <a:gd name="T50" fmla="*/ 104 w 115"/>
              <a:gd name="T51" fmla="*/ 122 h 160"/>
              <a:gd name="T52" fmla="*/ 79 w 115"/>
              <a:gd name="T53" fmla="*/ 80 h 160"/>
              <a:gd name="T54" fmla="*/ 104 w 115"/>
              <a:gd name="T55" fmla="*/ 38 h 160"/>
              <a:gd name="T56" fmla="*/ 109 w 115"/>
              <a:gd name="T57" fmla="*/ 150 h 160"/>
              <a:gd name="T58" fmla="*/ 5 w 115"/>
              <a:gd name="T59" fmla="*/ 150 h 160"/>
              <a:gd name="T60" fmla="*/ 0 w 115"/>
              <a:gd name="T61" fmla="*/ 155 h 160"/>
              <a:gd name="T62" fmla="*/ 5 w 115"/>
              <a:gd name="T63" fmla="*/ 160 h 160"/>
              <a:gd name="T64" fmla="*/ 109 w 115"/>
              <a:gd name="T65" fmla="*/ 160 h 160"/>
              <a:gd name="T66" fmla="*/ 114 w 115"/>
              <a:gd name="T67" fmla="*/ 155 h 160"/>
              <a:gd name="T68" fmla="*/ 109 w 115"/>
              <a:gd name="T69" fmla="*/ 150 h 160"/>
              <a:gd name="T70" fmla="*/ 5 w 115"/>
              <a:gd name="T71" fmla="*/ 10 h 160"/>
              <a:gd name="T72" fmla="*/ 109 w 115"/>
              <a:gd name="T73" fmla="*/ 10 h 160"/>
              <a:gd name="T74" fmla="*/ 114 w 115"/>
              <a:gd name="T75" fmla="*/ 5 h 160"/>
              <a:gd name="T76" fmla="*/ 109 w 115"/>
              <a:gd name="T77" fmla="*/ 0 h 160"/>
              <a:gd name="T78" fmla="*/ 5 w 115"/>
              <a:gd name="T79" fmla="*/ 0 h 160"/>
              <a:gd name="T80" fmla="*/ 0 w 115"/>
              <a:gd name="T81" fmla="*/ 5 h 160"/>
              <a:gd name="T82" fmla="*/ 5 w 115"/>
              <a:gd name="T83" fmla="*/ 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5" h="160">
                <a:moveTo>
                  <a:pt x="34" y="139"/>
                </a:moveTo>
                <a:cubicBezTo>
                  <a:pt x="81" y="139"/>
                  <a:pt x="81" y="139"/>
                  <a:pt x="81" y="139"/>
                </a:cubicBezTo>
                <a:cubicBezTo>
                  <a:pt x="77" y="127"/>
                  <a:pt x="68" y="119"/>
                  <a:pt x="57" y="119"/>
                </a:cubicBezTo>
                <a:cubicBezTo>
                  <a:pt x="46" y="119"/>
                  <a:pt x="38" y="127"/>
                  <a:pt x="34" y="139"/>
                </a:cubicBezTo>
                <a:close/>
                <a:moveTo>
                  <a:pt x="104" y="38"/>
                </a:moveTo>
                <a:cubicBezTo>
                  <a:pt x="104" y="21"/>
                  <a:pt x="104" y="21"/>
                  <a:pt x="104" y="21"/>
                </a:cubicBezTo>
                <a:cubicBezTo>
                  <a:pt x="94" y="21"/>
                  <a:pt x="94" y="21"/>
                  <a:pt x="94" y="21"/>
                </a:cubicBezTo>
                <a:cubicBezTo>
                  <a:pt x="94" y="30"/>
                  <a:pt x="94" y="30"/>
                  <a:pt x="94" y="30"/>
                </a:cubicBezTo>
                <a:cubicBezTo>
                  <a:pt x="88" y="29"/>
                  <a:pt x="83" y="28"/>
                  <a:pt x="78" y="28"/>
                </a:cubicBezTo>
                <a:cubicBezTo>
                  <a:pt x="69" y="28"/>
                  <a:pt x="61" y="30"/>
                  <a:pt x="54" y="34"/>
                </a:cubicBezTo>
                <a:cubicBezTo>
                  <a:pt x="49" y="37"/>
                  <a:pt x="43" y="38"/>
                  <a:pt x="37" y="38"/>
                </a:cubicBezTo>
                <a:cubicBezTo>
                  <a:pt x="32" y="38"/>
                  <a:pt x="26" y="37"/>
                  <a:pt x="21" y="35"/>
                </a:cubicBezTo>
                <a:cubicBezTo>
                  <a:pt x="21" y="21"/>
                  <a:pt x="21" y="21"/>
                  <a:pt x="21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57"/>
                  <a:pt x="21" y="73"/>
                  <a:pt x="36" y="81"/>
                </a:cubicBezTo>
                <a:cubicBezTo>
                  <a:pt x="21" y="89"/>
                  <a:pt x="10" y="104"/>
                  <a:pt x="10" y="122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02"/>
                  <a:pt x="37" y="85"/>
                  <a:pt x="58" y="85"/>
                </a:cubicBezTo>
                <a:cubicBezTo>
                  <a:pt x="78" y="85"/>
                  <a:pt x="94" y="102"/>
                  <a:pt x="94" y="122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4" y="103"/>
                  <a:pt x="94" y="88"/>
                  <a:pt x="79" y="80"/>
                </a:cubicBezTo>
                <a:cubicBezTo>
                  <a:pt x="94" y="72"/>
                  <a:pt x="104" y="57"/>
                  <a:pt x="104" y="38"/>
                </a:cubicBezTo>
                <a:close/>
                <a:moveTo>
                  <a:pt x="109" y="150"/>
                </a:moveTo>
                <a:cubicBezTo>
                  <a:pt x="5" y="150"/>
                  <a:pt x="5" y="150"/>
                  <a:pt x="5" y="150"/>
                </a:cubicBezTo>
                <a:cubicBezTo>
                  <a:pt x="2" y="150"/>
                  <a:pt x="0" y="152"/>
                  <a:pt x="0" y="155"/>
                </a:cubicBezTo>
                <a:cubicBezTo>
                  <a:pt x="0" y="157"/>
                  <a:pt x="2" y="160"/>
                  <a:pt x="5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2" y="160"/>
                  <a:pt x="114" y="157"/>
                  <a:pt x="114" y="155"/>
                </a:cubicBezTo>
                <a:cubicBezTo>
                  <a:pt x="115" y="152"/>
                  <a:pt x="112" y="150"/>
                  <a:pt x="109" y="150"/>
                </a:cubicBezTo>
                <a:close/>
                <a:moveTo>
                  <a:pt x="5" y="10"/>
                </a:moveTo>
                <a:cubicBezTo>
                  <a:pt x="109" y="10"/>
                  <a:pt x="109" y="10"/>
                  <a:pt x="109" y="10"/>
                </a:cubicBezTo>
                <a:cubicBezTo>
                  <a:pt x="112" y="10"/>
                  <a:pt x="114" y="8"/>
                  <a:pt x="114" y="5"/>
                </a:cubicBezTo>
                <a:cubicBezTo>
                  <a:pt x="114" y="2"/>
                  <a:pt x="112" y="0"/>
                  <a:pt x="10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10"/>
                  <a:pt x="5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Freeform 69">
            <a:extLst>
              <a:ext uri="{FF2B5EF4-FFF2-40B4-BE49-F238E27FC236}">
                <a16:creationId xmlns:a16="http://schemas.microsoft.com/office/drawing/2014/main" id="{F27EFA52-C00A-40E7-BEA8-BAACACEEE845}"/>
              </a:ext>
            </a:extLst>
          </p:cNvPr>
          <p:cNvSpPr>
            <a:spLocks noEditPoints="1"/>
          </p:cNvSpPr>
          <p:nvPr/>
        </p:nvSpPr>
        <p:spPr bwMode="auto">
          <a:xfrm>
            <a:off x="2944813" y="4675188"/>
            <a:ext cx="249238" cy="254000"/>
          </a:xfrm>
          <a:custGeom>
            <a:avLst/>
            <a:gdLst>
              <a:gd name="T0" fmla="*/ 42 w 157"/>
              <a:gd name="T1" fmla="*/ 140 h 160"/>
              <a:gd name="T2" fmla="*/ 32 w 157"/>
              <a:gd name="T3" fmla="*/ 155 h 160"/>
              <a:gd name="T4" fmla="*/ 121 w 157"/>
              <a:gd name="T5" fmla="*/ 160 h 160"/>
              <a:gd name="T6" fmla="*/ 126 w 157"/>
              <a:gd name="T7" fmla="*/ 155 h 160"/>
              <a:gd name="T8" fmla="*/ 116 w 157"/>
              <a:gd name="T9" fmla="*/ 140 h 160"/>
              <a:gd name="T10" fmla="*/ 126 w 157"/>
              <a:gd name="T11" fmla="*/ 11 h 160"/>
              <a:gd name="T12" fmla="*/ 120 w 157"/>
              <a:gd name="T13" fmla="*/ 0 h 160"/>
              <a:gd name="T14" fmla="*/ 32 w 157"/>
              <a:gd name="T15" fmla="*/ 6 h 160"/>
              <a:gd name="T16" fmla="*/ 5 w 157"/>
              <a:gd name="T17" fmla="*/ 11 h 160"/>
              <a:gd name="T18" fmla="*/ 0 w 157"/>
              <a:gd name="T19" fmla="*/ 37 h 160"/>
              <a:gd name="T20" fmla="*/ 39 w 157"/>
              <a:gd name="T21" fmla="*/ 73 h 160"/>
              <a:gd name="T22" fmla="*/ 63 w 157"/>
              <a:gd name="T23" fmla="*/ 108 h 160"/>
              <a:gd name="T24" fmla="*/ 52 w 157"/>
              <a:gd name="T25" fmla="*/ 129 h 160"/>
              <a:gd name="T26" fmla="*/ 104 w 157"/>
              <a:gd name="T27" fmla="*/ 119 h 160"/>
              <a:gd name="T28" fmla="*/ 94 w 157"/>
              <a:gd name="T29" fmla="*/ 92 h 160"/>
              <a:gd name="T30" fmla="*/ 120 w 157"/>
              <a:gd name="T31" fmla="*/ 73 h 160"/>
              <a:gd name="T32" fmla="*/ 157 w 157"/>
              <a:gd name="T33" fmla="*/ 16 h 160"/>
              <a:gd name="T34" fmla="*/ 11 w 157"/>
              <a:gd name="T35" fmla="*/ 37 h 160"/>
              <a:gd name="T36" fmla="*/ 32 w 157"/>
              <a:gd name="T37" fmla="*/ 21 h 160"/>
              <a:gd name="T38" fmla="*/ 34 w 157"/>
              <a:gd name="T39" fmla="*/ 63 h 160"/>
              <a:gd name="T40" fmla="*/ 103 w 157"/>
              <a:gd name="T41" fmla="*/ 44 h 160"/>
              <a:gd name="T42" fmla="*/ 97 w 157"/>
              <a:gd name="T43" fmla="*/ 64 h 160"/>
              <a:gd name="T44" fmla="*/ 92 w 157"/>
              <a:gd name="T45" fmla="*/ 70 h 160"/>
              <a:gd name="T46" fmla="*/ 79 w 157"/>
              <a:gd name="T47" fmla="*/ 64 h 160"/>
              <a:gd name="T48" fmla="*/ 66 w 157"/>
              <a:gd name="T49" fmla="*/ 70 h 160"/>
              <a:gd name="T50" fmla="*/ 61 w 157"/>
              <a:gd name="T51" fmla="*/ 64 h 160"/>
              <a:gd name="T52" fmla="*/ 55 w 157"/>
              <a:gd name="T53" fmla="*/ 44 h 160"/>
              <a:gd name="T54" fmla="*/ 57 w 157"/>
              <a:gd name="T55" fmla="*/ 35 h 160"/>
              <a:gd name="T56" fmla="*/ 73 w 157"/>
              <a:gd name="T57" fmla="*/ 24 h 160"/>
              <a:gd name="T58" fmla="*/ 83 w 157"/>
              <a:gd name="T59" fmla="*/ 24 h 160"/>
              <a:gd name="T60" fmla="*/ 99 w 157"/>
              <a:gd name="T61" fmla="*/ 35 h 160"/>
              <a:gd name="T62" fmla="*/ 103 w 157"/>
              <a:gd name="T63" fmla="*/ 44 h 160"/>
              <a:gd name="T64" fmla="*/ 123 w 157"/>
              <a:gd name="T65" fmla="*/ 63 h 160"/>
              <a:gd name="T66" fmla="*/ 126 w 157"/>
              <a:gd name="T67" fmla="*/ 21 h 160"/>
              <a:gd name="T68" fmla="*/ 147 w 157"/>
              <a:gd name="T69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7" h="160">
                <a:moveTo>
                  <a:pt x="116" y="140"/>
                </a:moveTo>
                <a:cubicBezTo>
                  <a:pt x="42" y="140"/>
                  <a:pt x="42" y="140"/>
                  <a:pt x="42" y="140"/>
                </a:cubicBezTo>
                <a:cubicBezTo>
                  <a:pt x="36" y="140"/>
                  <a:pt x="32" y="144"/>
                  <a:pt x="32" y="151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8"/>
                  <a:pt x="34" y="160"/>
                  <a:pt x="37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1" y="160"/>
                  <a:pt x="122" y="160"/>
                </a:cubicBezTo>
                <a:cubicBezTo>
                  <a:pt x="124" y="160"/>
                  <a:pt x="126" y="158"/>
                  <a:pt x="126" y="155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126" y="145"/>
                  <a:pt x="122" y="140"/>
                  <a:pt x="116" y="140"/>
                </a:cubicBezTo>
                <a:close/>
                <a:moveTo>
                  <a:pt x="152" y="11"/>
                </a:moveTo>
                <a:cubicBezTo>
                  <a:pt x="126" y="11"/>
                  <a:pt x="126" y="11"/>
                  <a:pt x="126" y="11"/>
                </a:cubicBezTo>
                <a:cubicBezTo>
                  <a:pt x="126" y="6"/>
                  <a:pt x="126" y="6"/>
                  <a:pt x="126" y="6"/>
                </a:cubicBezTo>
                <a:cubicBezTo>
                  <a:pt x="126" y="2"/>
                  <a:pt x="123" y="0"/>
                  <a:pt x="120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4" y="0"/>
                  <a:pt x="32" y="3"/>
                  <a:pt x="32" y="6"/>
                </a:cubicBezTo>
                <a:cubicBezTo>
                  <a:pt x="32" y="11"/>
                  <a:pt x="32" y="11"/>
                  <a:pt x="3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2" y="11"/>
                  <a:pt x="0" y="14"/>
                  <a:pt x="0" y="16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57"/>
                  <a:pt x="16" y="73"/>
                  <a:pt x="37" y="73"/>
                </a:cubicBezTo>
                <a:cubicBezTo>
                  <a:pt x="39" y="73"/>
                  <a:pt x="39" y="73"/>
                  <a:pt x="39" y="73"/>
                </a:cubicBezTo>
                <a:cubicBezTo>
                  <a:pt x="45" y="82"/>
                  <a:pt x="53" y="88"/>
                  <a:pt x="63" y="92"/>
                </a:cubicBezTo>
                <a:cubicBezTo>
                  <a:pt x="63" y="108"/>
                  <a:pt x="63" y="108"/>
                  <a:pt x="63" y="108"/>
                </a:cubicBezTo>
                <a:cubicBezTo>
                  <a:pt x="57" y="108"/>
                  <a:pt x="52" y="113"/>
                  <a:pt x="52" y="119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104" y="129"/>
                  <a:pt x="104" y="129"/>
                  <a:pt x="104" y="129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3"/>
                  <a:pt x="100" y="108"/>
                  <a:pt x="94" y="108"/>
                </a:cubicBezTo>
                <a:cubicBezTo>
                  <a:pt x="94" y="92"/>
                  <a:pt x="94" y="92"/>
                  <a:pt x="94" y="92"/>
                </a:cubicBezTo>
                <a:cubicBezTo>
                  <a:pt x="103" y="88"/>
                  <a:pt x="112" y="82"/>
                  <a:pt x="117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40" y="73"/>
                  <a:pt x="157" y="57"/>
                  <a:pt x="157" y="37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3"/>
                  <a:pt x="155" y="11"/>
                  <a:pt x="152" y="11"/>
                </a:cubicBezTo>
                <a:close/>
                <a:moveTo>
                  <a:pt x="11" y="37"/>
                </a:moveTo>
                <a:cubicBezTo>
                  <a:pt x="11" y="21"/>
                  <a:pt x="11" y="21"/>
                  <a:pt x="11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53"/>
                  <a:pt x="33" y="58"/>
                  <a:pt x="34" y="63"/>
                </a:cubicBezTo>
                <a:cubicBezTo>
                  <a:pt x="21" y="62"/>
                  <a:pt x="11" y="51"/>
                  <a:pt x="11" y="37"/>
                </a:cubicBezTo>
                <a:close/>
                <a:moveTo>
                  <a:pt x="103" y="44"/>
                </a:moveTo>
                <a:cubicBezTo>
                  <a:pt x="95" y="52"/>
                  <a:pt x="95" y="52"/>
                  <a:pt x="95" y="52"/>
                </a:cubicBezTo>
                <a:cubicBezTo>
                  <a:pt x="97" y="64"/>
                  <a:pt x="97" y="64"/>
                  <a:pt x="97" y="64"/>
                </a:cubicBezTo>
                <a:cubicBezTo>
                  <a:pt x="97" y="66"/>
                  <a:pt x="97" y="68"/>
                  <a:pt x="95" y="69"/>
                </a:cubicBezTo>
                <a:cubicBezTo>
                  <a:pt x="94" y="70"/>
                  <a:pt x="93" y="70"/>
                  <a:pt x="92" y="70"/>
                </a:cubicBezTo>
                <a:cubicBezTo>
                  <a:pt x="91" y="70"/>
                  <a:pt x="90" y="70"/>
                  <a:pt x="89" y="69"/>
                </a:cubicBezTo>
                <a:cubicBezTo>
                  <a:pt x="79" y="64"/>
                  <a:pt x="79" y="64"/>
                  <a:pt x="79" y="64"/>
                </a:cubicBezTo>
                <a:cubicBezTo>
                  <a:pt x="69" y="69"/>
                  <a:pt x="69" y="69"/>
                  <a:pt x="69" y="69"/>
                </a:cubicBezTo>
                <a:cubicBezTo>
                  <a:pt x="68" y="70"/>
                  <a:pt x="67" y="70"/>
                  <a:pt x="66" y="70"/>
                </a:cubicBezTo>
                <a:cubicBezTo>
                  <a:pt x="65" y="70"/>
                  <a:pt x="64" y="70"/>
                  <a:pt x="63" y="69"/>
                </a:cubicBezTo>
                <a:cubicBezTo>
                  <a:pt x="61" y="68"/>
                  <a:pt x="61" y="66"/>
                  <a:pt x="61" y="64"/>
                </a:cubicBezTo>
                <a:cubicBezTo>
                  <a:pt x="63" y="52"/>
                  <a:pt x="63" y="52"/>
                  <a:pt x="63" y="52"/>
                </a:cubicBezTo>
                <a:cubicBezTo>
                  <a:pt x="55" y="44"/>
                  <a:pt x="55" y="44"/>
                  <a:pt x="55" y="44"/>
                </a:cubicBezTo>
                <a:cubicBezTo>
                  <a:pt x="53" y="43"/>
                  <a:pt x="53" y="41"/>
                  <a:pt x="53" y="39"/>
                </a:cubicBezTo>
                <a:cubicBezTo>
                  <a:pt x="53" y="37"/>
                  <a:pt x="55" y="35"/>
                  <a:pt x="57" y="35"/>
                </a:cubicBezTo>
                <a:cubicBezTo>
                  <a:pt x="69" y="34"/>
                  <a:pt x="69" y="34"/>
                  <a:pt x="69" y="34"/>
                </a:cubicBezTo>
                <a:cubicBezTo>
                  <a:pt x="73" y="24"/>
                  <a:pt x="73" y="24"/>
                  <a:pt x="73" y="24"/>
                </a:cubicBezTo>
                <a:cubicBezTo>
                  <a:pt x="75" y="22"/>
                  <a:pt x="76" y="20"/>
                  <a:pt x="78" y="20"/>
                </a:cubicBezTo>
                <a:cubicBezTo>
                  <a:pt x="80" y="20"/>
                  <a:pt x="82" y="22"/>
                  <a:pt x="83" y="24"/>
                </a:cubicBezTo>
                <a:cubicBezTo>
                  <a:pt x="87" y="34"/>
                  <a:pt x="87" y="34"/>
                  <a:pt x="87" y="34"/>
                </a:cubicBezTo>
                <a:cubicBezTo>
                  <a:pt x="99" y="35"/>
                  <a:pt x="99" y="35"/>
                  <a:pt x="99" y="35"/>
                </a:cubicBezTo>
                <a:cubicBezTo>
                  <a:pt x="101" y="36"/>
                  <a:pt x="102" y="37"/>
                  <a:pt x="103" y="39"/>
                </a:cubicBezTo>
                <a:cubicBezTo>
                  <a:pt x="105" y="41"/>
                  <a:pt x="105" y="43"/>
                  <a:pt x="103" y="44"/>
                </a:cubicBezTo>
                <a:close/>
                <a:moveTo>
                  <a:pt x="147" y="37"/>
                </a:moveTo>
                <a:cubicBezTo>
                  <a:pt x="147" y="50"/>
                  <a:pt x="136" y="62"/>
                  <a:pt x="123" y="63"/>
                </a:cubicBezTo>
                <a:cubicBezTo>
                  <a:pt x="125" y="58"/>
                  <a:pt x="126" y="53"/>
                  <a:pt x="126" y="47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47" y="21"/>
                  <a:pt x="147" y="21"/>
                  <a:pt x="147" y="21"/>
                </a:cubicBezTo>
                <a:lnTo>
                  <a:pt x="147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Freeform 70">
            <a:extLst>
              <a:ext uri="{FF2B5EF4-FFF2-40B4-BE49-F238E27FC236}">
                <a16:creationId xmlns:a16="http://schemas.microsoft.com/office/drawing/2014/main" id="{977A5C23-92BE-4D96-A1A5-CBB4C8C18F4E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5226050"/>
            <a:ext cx="254000" cy="254000"/>
          </a:xfrm>
          <a:custGeom>
            <a:avLst/>
            <a:gdLst>
              <a:gd name="T0" fmla="*/ 97 w 160"/>
              <a:gd name="T1" fmla="*/ 35 h 160"/>
              <a:gd name="T2" fmla="*/ 111 w 160"/>
              <a:gd name="T3" fmla="*/ 23 h 160"/>
              <a:gd name="T4" fmla="*/ 108 w 160"/>
              <a:gd name="T5" fmla="*/ 14 h 160"/>
              <a:gd name="T6" fmla="*/ 102 w 160"/>
              <a:gd name="T7" fmla="*/ 17 h 160"/>
              <a:gd name="T8" fmla="*/ 97 w 160"/>
              <a:gd name="T9" fmla="*/ 0 h 160"/>
              <a:gd name="T10" fmla="*/ 92 w 160"/>
              <a:gd name="T11" fmla="*/ 17 h 160"/>
              <a:gd name="T12" fmla="*/ 87 w 160"/>
              <a:gd name="T13" fmla="*/ 14 h 160"/>
              <a:gd name="T14" fmla="*/ 83 w 160"/>
              <a:gd name="T15" fmla="*/ 23 h 160"/>
              <a:gd name="T16" fmla="*/ 47 w 160"/>
              <a:gd name="T17" fmla="*/ 118 h 160"/>
              <a:gd name="T18" fmla="*/ 149 w 160"/>
              <a:gd name="T19" fmla="*/ 114 h 160"/>
              <a:gd name="T20" fmla="*/ 155 w 160"/>
              <a:gd name="T21" fmla="*/ 45 h 160"/>
              <a:gd name="T22" fmla="*/ 34 w 160"/>
              <a:gd name="T23" fmla="*/ 25 h 160"/>
              <a:gd name="T24" fmla="*/ 5 w 160"/>
              <a:gd name="T25" fmla="*/ 21 h 160"/>
              <a:gd name="T26" fmla="*/ 6 w 160"/>
              <a:gd name="T27" fmla="*/ 31 h 160"/>
              <a:gd name="T28" fmla="*/ 41 w 160"/>
              <a:gd name="T29" fmla="*/ 109 h 160"/>
              <a:gd name="T30" fmla="*/ 48 w 160"/>
              <a:gd name="T31" fmla="*/ 139 h 160"/>
              <a:gd name="T32" fmla="*/ 49 w 160"/>
              <a:gd name="T33" fmla="*/ 144 h 160"/>
              <a:gd name="T34" fmla="*/ 80 w 160"/>
              <a:gd name="T35" fmla="*/ 144 h 160"/>
              <a:gd name="T36" fmla="*/ 109 w 160"/>
              <a:gd name="T37" fmla="*/ 139 h 160"/>
              <a:gd name="T38" fmla="*/ 123 w 160"/>
              <a:gd name="T39" fmla="*/ 160 h 160"/>
              <a:gd name="T40" fmla="*/ 138 w 160"/>
              <a:gd name="T41" fmla="*/ 139 h 160"/>
              <a:gd name="T42" fmla="*/ 151 w 160"/>
              <a:gd name="T43" fmla="*/ 134 h 160"/>
              <a:gd name="T44" fmla="*/ 47 w 160"/>
              <a:gd name="T45" fmla="*/ 129 h 160"/>
              <a:gd name="T46" fmla="*/ 47 w 160"/>
              <a:gd name="T47" fmla="*/ 118 h 160"/>
              <a:gd name="T48" fmla="*/ 129 w 160"/>
              <a:gd name="T49" fmla="*/ 66 h 160"/>
              <a:gd name="T50" fmla="*/ 134 w 160"/>
              <a:gd name="T51" fmla="*/ 93 h 160"/>
              <a:gd name="T52" fmla="*/ 123 w 160"/>
              <a:gd name="T53" fmla="*/ 93 h 160"/>
              <a:gd name="T54" fmla="*/ 92 w 160"/>
              <a:gd name="T55" fmla="*/ 72 h 160"/>
              <a:gd name="T56" fmla="*/ 102 w 160"/>
              <a:gd name="T57" fmla="*/ 72 h 160"/>
              <a:gd name="T58" fmla="*/ 97 w 160"/>
              <a:gd name="T59" fmla="*/ 98 h 160"/>
              <a:gd name="T60" fmla="*/ 92 w 160"/>
              <a:gd name="T61" fmla="*/ 72 h 160"/>
              <a:gd name="T62" fmla="*/ 66 w 160"/>
              <a:gd name="T63" fmla="*/ 66 h 160"/>
              <a:gd name="T64" fmla="*/ 71 w 160"/>
              <a:gd name="T65" fmla="*/ 93 h 160"/>
              <a:gd name="T66" fmla="*/ 60 w 160"/>
              <a:gd name="T67" fmla="*/ 93 h 160"/>
              <a:gd name="T68" fmla="*/ 125 w 160"/>
              <a:gd name="T69" fmla="*/ 139 h 160"/>
              <a:gd name="T70" fmla="*/ 125 w 160"/>
              <a:gd name="T71" fmla="*/ 150 h 160"/>
              <a:gd name="T72" fmla="*/ 125 w 160"/>
              <a:gd name="T73" fmla="*/ 139 h 160"/>
              <a:gd name="T74" fmla="*/ 70 w 160"/>
              <a:gd name="T75" fmla="*/ 144 h 160"/>
              <a:gd name="T76" fmla="*/ 60 w 160"/>
              <a:gd name="T77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93" y="33"/>
                </a:moveTo>
                <a:cubicBezTo>
                  <a:pt x="94" y="34"/>
                  <a:pt x="96" y="35"/>
                  <a:pt x="97" y="35"/>
                </a:cubicBezTo>
                <a:cubicBezTo>
                  <a:pt x="99" y="35"/>
                  <a:pt x="100" y="34"/>
                  <a:pt x="101" y="33"/>
                </a:cubicBezTo>
                <a:cubicBezTo>
                  <a:pt x="111" y="23"/>
                  <a:pt x="111" y="23"/>
                  <a:pt x="111" y="23"/>
                </a:cubicBezTo>
                <a:cubicBezTo>
                  <a:pt x="113" y="21"/>
                  <a:pt x="113" y="18"/>
                  <a:pt x="111" y="16"/>
                </a:cubicBezTo>
                <a:cubicBezTo>
                  <a:pt x="110" y="15"/>
                  <a:pt x="109" y="14"/>
                  <a:pt x="108" y="14"/>
                </a:cubicBezTo>
                <a:cubicBezTo>
                  <a:pt x="106" y="14"/>
                  <a:pt x="105" y="15"/>
                  <a:pt x="104" y="16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2" y="5"/>
                  <a:pt x="102" y="5"/>
                  <a:pt x="102" y="5"/>
                </a:cubicBezTo>
                <a:cubicBezTo>
                  <a:pt x="102" y="3"/>
                  <a:pt x="100" y="0"/>
                  <a:pt x="97" y="0"/>
                </a:cubicBezTo>
                <a:cubicBezTo>
                  <a:pt x="94" y="0"/>
                  <a:pt x="92" y="3"/>
                  <a:pt x="92" y="5"/>
                </a:cubicBezTo>
                <a:cubicBezTo>
                  <a:pt x="92" y="17"/>
                  <a:pt x="92" y="17"/>
                  <a:pt x="92" y="17"/>
                </a:cubicBezTo>
                <a:cubicBezTo>
                  <a:pt x="90" y="16"/>
                  <a:pt x="90" y="16"/>
                  <a:pt x="90" y="16"/>
                </a:cubicBezTo>
                <a:cubicBezTo>
                  <a:pt x="89" y="15"/>
                  <a:pt x="88" y="14"/>
                  <a:pt x="87" y="14"/>
                </a:cubicBezTo>
                <a:cubicBezTo>
                  <a:pt x="85" y="14"/>
                  <a:pt x="84" y="15"/>
                  <a:pt x="83" y="16"/>
                </a:cubicBezTo>
                <a:cubicBezTo>
                  <a:pt x="81" y="18"/>
                  <a:pt x="81" y="21"/>
                  <a:pt x="83" y="23"/>
                </a:cubicBezTo>
                <a:lnTo>
                  <a:pt x="93" y="33"/>
                </a:lnTo>
                <a:close/>
                <a:moveTo>
                  <a:pt x="47" y="118"/>
                </a:moveTo>
                <a:cubicBezTo>
                  <a:pt x="144" y="118"/>
                  <a:pt x="144" y="118"/>
                  <a:pt x="144" y="118"/>
                </a:cubicBezTo>
                <a:cubicBezTo>
                  <a:pt x="147" y="118"/>
                  <a:pt x="149" y="117"/>
                  <a:pt x="149" y="114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48"/>
                  <a:pt x="157" y="45"/>
                  <a:pt x="155" y="45"/>
                </a:cubicBezTo>
                <a:cubicBezTo>
                  <a:pt x="38" y="45"/>
                  <a:pt x="38" y="45"/>
                  <a:pt x="38" y="4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3"/>
                  <a:pt x="32" y="21"/>
                  <a:pt x="29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2" y="21"/>
                  <a:pt x="0" y="23"/>
                  <a:pt x="0" y="26"/>
                </a:cubicBezTo>
                <a:cubicBezTo>
                  <a:pt x="0" y="29"/>
                  <a:pt x="4" y="31"/>
                  <a:pt x="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7" y="35"/>
                  <a:pt x="41" y="106"/>
                  <a:pt x="41" y="109"/>
                </a:cubicBezTo>
                <a:cubicBezTo>
                  <a:pt x="36" y="112"/>
                  <a:pt x="32" y="117"/>
                  <a:pt x="32" y="123"/>
                </a:cubicBezTo>
                <a:cubicBezTo>
                  <a:pt x="32" y="132"/>
                  <a:pt x="39" y="139"/>
                  <a:pt x="48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0" y="140"/>
                  <a:pt x="49" y="142"/>
                  <a:pt x="49" y="144"/>
                </a:cubicBezTo>
                <a:cubicBezTo>
                  <a:pt x="49" y="153"/>
                  <a:pt x="56" y="160"/>
                  <a:pt x="65" y="160"/>
                </a:cubicBezTo>
                <a:cubicBezTo>
                  <a:pt x="73" y="160"/>
                  <a:pt x="80" y="153"/>
                  <a:pt x="80" y="144"/>
                </a:cubicBezTo>
                <a:cubicBezTo>
                  <a:pt x="80" y="142"/>
                  <a:pt x="80" y="141"/>
                  <a:pt x="79" y="139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40"/>
                  <a:pt x="108" y="142"/>
                  <a:pt x="108" y="144"/>
                </a:cubicBezTo>
                <a:cubicBezTo>
                  <a:pt x="108" y="153"/>
                  <a:pt x="115" y="160"/>
                  <a:pt x="123" y="160"/>
                </a:cubicBezTo>
                <a:cubicBezTo>
                  <a:pt x="132" y="160"/>
                  <a:pt x="139" y="153"/>
                  <a:pt x="139" y="144"/>
                </a:cubicBezTo>
                <a:cubicBezTo>
                  <a:pt x="139" y="142"/>
                  <a:pt x="138" y="141"/>
                  <a:pt x="138" y="139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49" y="139"/>
                  <a:pt x="151" y="137"/>
                  <a:pt x="151" y="134"/>
                </a:cubicBezTo>
                <a:cubicBezTo>
                  <a:pt x="151" y="131"/>
                  <a:pt x="149" y="129"/>
                  <a:pt x="145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4" y="129"/>
                  <a:pt x="41" y="126"/>
                  <a:pt x="41" y="124"/>
                </a:cubicBezTo>
                <a:cubicBezTo>
                  <a:pt x="41" y="121"/>
                  <a:pt x="44" y="118"/>
                  <a:pt x="47" y="118"/>
                </a:cubicBezTo>
                <a:close/>
                <a:moveTo>
                  <a:pt x="123" y="72"/>
                </a:moveTo>
                <a:cubicBezTo>
                  <a:pt x="123" y="69"/>
                  <a:pt x="126" y="66"/>
                  <a:pt x="129" y="66"/>
                </a:cubicBezTo>
                <a:cubicBezTo>
                  <a:pt x="132" y="66"/>
                  <a:pt x="134" y="69"/>
                  <a:pt x="134" y="72"/>
                </a:cubicBezTo>
                <a:cubicBezTo>
                  <a:pt x="134" y="93"/>
                  <a:pt x="134" y="93"/>
                  <a:pt x="134" y="93"/>
                </a:cubicBezTo>
                <a:cubicBezTo>
                  <a:pt x="134" y="95"/>
                  <a:pt x="131" y="98"/>
                  <a:pt x="129" y="98"/>
                </a:cubicBezTo>
                <a:cubicBezTo>
                  <a:pt x="126" y="98"/>
                  <a:pt x="123" y="95"/>
                  <a:pt x="123" y="93"/>
                </a:cubicBezTo>
                <a:lnTo>
                  <a:pt x="123" y="72"/>
                </a:lnTo>
                <a:close/>
                <a:moveTo>
                  <a:pt x="92" y="72"/>
                </a:moveTo>
                <a:cubicBezTo>
                  <a:pt x="92" y="69"/>
                  <a:pt x="94" y="66"/>
                  <a:pt x="97" y="66"/>
                </a:cubicBezTo>
                <a:cubicBezTo>
                  <a:pt x="99" y="66"/>
                  <a:pt x="102" y="69"/>
                  <a:pt x="102" y="72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2" y="95"/>
                  <a:pt x="100" y="98"/>
                  <a:pt x="97" y="98"/>
                </a:cubicBezTo>
                <a:cubicBezTo>
                  <a:pt x="94" y="98"/>
                  <a:pt x="92" y="95"/>
                  <a:pt x="92" y="93"/>
                </a:cubicBezTo>
                <a:lnTo>
                  <a:pt x="92" y="72"/>
                </a:lnTo>
                <a:close/>
                <a:moveTo>
                  <a:pt x="60" y="72"/>
                </a:moveTo>
                <a:cubicBezTo>
                  <a:pt x="60" y="69"/>
                  <a:pt x="63" y="66"/>
                  <a:pt x="66" y="66"/>
                </a:cubicBezTo>
                <a:cubicBezTo>
                  <a:pt x="69" y="66"/>
                  <a:pt x="71" y="69"/>
                  <a:pt x="71" y="72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5"/>
                  <a:pt x="68" y="98"/>
                  <a:pt x="66" y="98"/>
                </a:cubicBezTo>
                <a:cubicBezTo>
                  <a:pt x="64" y="98"/>
                  <a:pt x="60" y="95"/>
                  <a:pt x="60" y="93"/>
                </a:cubicBezTo>
                <a:lnTo>
                  <a:pt x="60" y="72"/>
                </a:lnTo>
                <a:close/>
                <a:moveTo>
                  <a:pt x="125" y="139"/>
                </a:moveTo>
                <a:cubicBezTo>
                  <a:pt x="128" y="139"/>
                  <a:pt x="130" y="142"/>
                  <a:pt x="130" y="144"/>
                </a:cubicBezTo>
                <a:cubicBezTo>
                  <a:pt x="130" y="147"/>
                  <a:pt x="127" y="150"/>
                  <a:pt x="125" y="150"/>
                </a:cubicBezTo>
                <a:cubicBezTo>
                  <a:pt x="122" y="150"/>
                  <a:pt x="120" y="147"/>
                  <a:pt x="120" y="144"/>
                </a:cubicBezTo>
                <a:cubicBezTo>
                  <a:pt x="120" y="142"/>
                  <a:pt x="122" y="139"/>
                  <a:pt x="125" y="139"/>
                </a:cubicBezTo>
                <a:close/>
                <a:moveTo>
                  <a:pt x="66" y="139"/>
                </a:moveTo>
                <a:cubicBezTo>
                  <a:pt x="68" y="139"/>
                  <a:pt x="70" y="142"/>
                  <a:pt x="70" y="144"/>
                </a:cubicBezTo>
                <a:cubicBezTo>
                  <a:pt x="70" y="147"/>
                  <a:pt x="68" y="150"/>
                  <a:pt x="66" y="150"/>
                </a:cubicBezTo>
                <a:cubicBezTo>
                  <a:pt x="63" y="150"/>
                  <a:pt x="60" y="147"/>
                  <a:pt x="60" y="144"/>
                </a:cubicBezTo>
                <a:cubicBezTo>
                  <a:pt x="60" y="142"/>
                  <a:pt x="63" y="139"/>
                  <a:pt x="66" y="1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Freeform 71">
            <a:extLst>
              <a:ext uri="{FF2B5EF4-FFF2-40B4-BE49-F238E27FC236}">
                <a16:creationId xmlns:a16="http://schemas.microsoft.com/office/drawing/2014/main" id="{48C9A03A-6ACE-497C-BB13-693DA01460DB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5227638"/>
            <a:ext cx="254000" cy="252413"/>
          </a:xfrm>
          <a:custGeom>
            <a:avLst/>
            <a:gdLst>
              <a:gd name="T0" fmla="*/ 155 w 160"/>
              <a:gd name="T1" fmla="*/ 149 h 159"/>
              <a:gd name="T2" fmla="*/ 6 w 160"/>
              <a:gd name="T3" fmla="*/ 149 h 159"/>
              <a:gd name="T4" fmla="*/ 0 w 160"/>
              <a:gd name="T5" fmla="*/ 154 h 159"/>
              <a:gd name="T6" fmla="*/ 6 w 160"/>
              <a:gd name="T7" fmla="*/ 159 h 159"/>
              <a:gd name="T8" fmla="*/ 155 w 160"/>
              <a:gd name="T9" fmla="*/ 159 h 159"/>
              <a:gd name="T10" fmla="*/ 160 w 160"/>
              <a:gd name="T11" fmla="*/ 154 h 159"/>
              <a:gd name="T12" fmla="*/ 155 w 160"/>
              <a:gd name="T13" fmla="*/ 149 h 159"/>
              <a:gd name="T14" fmla="*/ 13 w 160"/>
              <a:gd name="T15" fmla="*/ 138 h 159"/>
              <a:gd name="T16" fmla="*/ 30 w 160"/>
              <a:gd name="T17" fmla="*/ 138 h 159"/>
              <a:gd name="T18" fmla="*/ 43 w 160"/>
              <a:gd name="T19" fmla="*/ 127 h 159"/>
              <a:gd name="T20" fmla="*/ 43 w 160"/>
              <a:gd name="T21" fmla="*/ 99 h 159"/>
              <a:gd name="T22" fmla="*/ 30 w 160"/>
              <a:gd name="T23" fmla="*/ 86 h 159"/>
              <a:gd name="T24" fmla="*/ 13 w 160"/>
              <a:gd name="T25" fmla="*/ 86 h 159"/>
              <a:gd name="T26" fmla="*/ 0 w 160"/>
              <a:gd name="T27" fmla="*/ 99 h 159"/>
              <a:gd name="T28" fmla="*/ 0 w 160"/>
              <a:gd name="T29" fmla="*/ 127 h 159"/>
              <a:gd name="T30" fmla="*/ 13 w 160"/>
              <a:gd name="T31" fmla="*/ 138 h 159"/>
              <a:gd name="T32" fmla="*/ 72 w 160"/>
              <a:gd name="T33" fmla="*/ 138 h 159"/>
              <a:gd name="T34" fmla="*/ 89 w 160"/>
              <a:gd name="T35" fmla="*/ 138 h 159"/>
              <a:gd name="T36" fmla="*/ 101 w 160"/>
              <a:gd name="T37" fmla="*/ 127 h 159"/>
              <a:gd name="T38" fmla="*/ 101 w 160"/>
              <a:gd name="T39" fmla="*/ 12 h 159"/>
              <a:gd name="T40" fmla="*/ 89 w 160"/>
              <a:gd name="T41" fmla="*/ 0 h 159"/>
              <a:gd name="T42" fmla="*/ 72 w 160"/>
              <a:gd name="T43" fmla="*/ 0 h 159"/>
              <a:gd name="T44" fmla="*/ 60 w 160"/>
              <a:gd name="T45" fmla="*/ 12 h 159"/>
              <a:gd name="T46" fmla="*/ 60 w 160"/>
              <a:gd name="T47" fmla="*/ 127 h 159"/>
              <a:gd name="T48" fmla="*/ 72 w 160"/>
              <a:gd name="T49" fmla="*/ 138 h 159"/>
              <a:gd name="T50" fmla="*/ 148 w 160"/>
              <a:gd name="T51" fmla="*/ 44 h 159"/>
              <a:gd name="T52" fmla="*/ 131 w 160"/>
              <a:gd name="T53" fmla="*/ 44 h 159"/>
              <a:gd name="T54" fmla="*/ 119 w 160"/>
              <a:gd name="T55" fmla="*/ 57 h 159"/>
              <a:gd name="T56" fmla="*/ 119 w 160"/>
              <a:gd name="T57" fmla="*/ 127 h 159"/>
              <a:gd name="T58" fmla="*/ 131 w 160"/>
              <a:gd name="T59" fmla="*/ 138 h 159"/>
              <a:gd name="T60" fmla="*/ 148 w 160"/>
              <a:gd name="T61" fmla="*/ 138 h 159"/>
              <a:gd name="T62" fmla="*/ 160 w 160"/>
              <a:gd name="T63" fmla="*/ 127 h 159"/>
              <a:gd name="T64" fmla="*/ 160 w 160"/>
              <a:gd name="T65" fmla="*/ 57 h 159"/>
              <a:gd name="T66" fmla="*/ 148 w 160"/>
              <a:gd name="T67" fmla="*/ 4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59">
                <a:moveTo>
                  <a:pt x="155" y="149"/>
                </a:moveTo>
                <a:cubicBezTo>
                  <a:pt x="6" y="149"/>
                  <a:pt x="6" y="149"/>
                  <a:pt x="6" y="149"/>
                </a:cubicBezTo>
                <a:cubicBezTo>
                  <a:pt x="3" y="149"/>
                  <a:pt x="0" y="151"/>
                  <a:pt x="0" y="154"/>
                </a:cubicBezTo>
                <a:cubicBezTo>
                  <a:pt x="0" y="157"/>
                  <a:pt x="3" y="159"/>
                  <a:pt x="6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8" y="159"/>
                  <a:pt x="160" y="156"/>
                  <a:pt x="160" y="154"/>
                </a:cubicBezTo>
                <a:cubicBezTo>
                  <a:pt x="160" y="151"/>
                  <a:pt x="158" y="149"/>
                  <a:pt x="155" y="149"/>
                </a:cubicBezTo>
                <a:close/>
                <a:moveTo>
                  <a:pt x="13" y="138"/>
                </a:moveTo>
                <a:cubicBezTo>
                  <a:pt x="30" y="138"/>
                  <a:pt x="30" y="138"/>
                  <a:pt x="30" y="138"/>
                </a:cubicBezTo>
                <a:cubicBezTo>
                  <a:pt x="37" y="138"/>
                  <a:pt x="43" y="133"/>
                  <a:pt x="43" y="127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2"/>
                  <a:pt x="37" y="86"/>
                  <a:pt x="30" y="86"/>
                </a:cubicBezTo>
                <a:cubicBezTo>
                  <a:pt x="13" y="86"/>
                  <a:pt x="13" y="86"/>
                  <a:pt x="13" y="86"/>
                </a:cubicBezTo>
                <a:cubicBezTo>
                  <a:pt x="6" y="86"/>
                  <a:pt x="0" y="92"/>
                  <a:pt x="0" y="99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3"/>
                  <a:pt x="6" y="138"/>
                  <a:pt x="13" y="138"/>
                </a:cubicBezTo>
                <a:close/>
                <a:moveTo>
                  <a:pt x="72" y="138"/>
                </a:moveTo>
                <a:cubicBezTo>
                  <a:pt x="89" y="138"/>
                  <a:pt x="89" y="138"/>
                  <a:pt x="89" y="138"/>
                </a:cubicBezTo>
                <a:cubicBezTo>
                  <a:pt x="96" y="138"/>
                  <a:pt x="101" y="133"/>
                  <a:pt x="101" y="127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5"/>
                  <a:pt x="96" y="0"/>
                  <a:pt x="89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0" y="5"/>
                  <a:pt x="60" y="12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60" y="133"/>
                  <a:pt x="65" y="138"/>
                  <a:pt x="72" y="138"/>
                </a:cubicBezTo>
                <a:close/>
                <a:moveTo>
                  <a:pt x="148" y="44"/>
                </a:moveTo>
                <a:cubicBezTo>
                  <a:pt x="131" y="44"/>
                  <a:pt x="131" y="44"/>
                  <a:pt x="131" y="44"/>
                </a:cubicBezTo>
                <a:cubicBezTo>
                  <a:pt x="124" y="44"/>
                  <a:pt x="119" y="50"/>
                  <a:pt x="119" y="5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33"/>
                  <a:pt x="124" y="138"/>
                  <a:pt x="131" y="138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55" y="138"/>
                  <a:pt x="160" y="133"/>
                  <a:pt x="160" y="127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60" y="50"/>
                  <a:pt x="155" y="44"/>
                  <a:pt x="148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Freeform 72">
            <a:extLst>
              <a:ext uri="{FF2B5EF4-FFF2-40B4-BE49-F238E27FC236}">
                <a16:creationId xmlns:a16="http://schemas.microsoft.com/office/drawing/2014/main" id="{D7B6977C-3EC3-4923-A488-AFB0760AEB8D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4676775"/>
            <a:ext cx="254000" cy="254000"/>
          </a:xfrm>
          <a:custGeom>
            <a:avLst/>
            <a:gdLst>
              <a:gd name="T0" fmla="*/ 27 w 160"/>
              <a:gd name="T1" fmla="*/ 50 h 160"/>
              <a:gd name="T2" fmla="*/ 30 w 160"/>
              <a:gd name="T3" fmla="*/ 52 h 160"/>
              <a:gd name="T4" fmla="*/ 34 w 160"/>
              <a:gd name="T5" fmla="*/ 50 h 160"/>
              <a:gd name="T6" fmla="*/ 34 w 160"/>
              <a:gd name="T7" fmla="*/ 43 h 160"/>
              <a:gd name="T8" fmla="*/ 34 w 160"/>
              <a:gd name="T9" fmla="*/ 30 h 160"/>
              <a:gd name="T10" fmla="*/ 34 w 160"/>
              <a:gd name="T11" fmla="*/ 1 h 160"/>
              <a:gd name="T12" fmla="*/ 31 w 160"/>
              <a:gd name="T13" fmla="*/ 0 h 160"/>
              <a:gd name="T14" fmla="*/ 26 w 160"/>
              <a:gd name="T15" fmla="*/ 2 h 160"/>
              <a:gd name="T16" fmla="*/ 27 w 160"/>
              <a:gd name="T17" fmla="*/ 9 h 160"/>
              <a:gd name="T18" fmla="*/ 27 w 160"/>
              <a:gd name="T19" fmla="*/ 22 h 160"/>
              <a:gd name="T20" fmla="*/ 27 w 160"/>
              <a:gd name="T21" fmla="*/ 50 h 160"/>
              <a:gd name="T22" fmla="*/ 58 w 160"/>
              <a:gd name="T23" fmla="*/ 50 h 160"/>
              <a:gd name="T24" fmla="*/ 61 w 160"/>
              <a:gd name="T25" fmla="*/ 52 h 160"/>
              <a:gd name="T26" fmla="*/ 65 w 160"/>
              <a:gd name="T27" fmla="*/ 50 h 160"/>
              <a:gd name="T28" fmla="*/ 65 w 160"/>
              <a:gd name="T29" fmla="*/ 43 h 160"/>
              <a:gd name="T30" fmla="*/ 65 w 160"/>
              <a:gd name="T31" fmla="*/ 30 h 160"/>
              <a:gd name="T32" fmla="*/ 65 w 160"/>
              <a:gd name="T33" fmla="*/ 1 h 160"/>
              <a:gd name="T34" fmla="*/ 62 w 160"/>
              <a:gd name="T35" fmla="*/ 0 h 160"/>
              <a:gd name="T36" fmla="*/ 57 w 160"/>
              <a:gd name="T37" fmla="*/ 2 h 160"/>
              <a:gd name="T38" fmla="*/ 58 w 160"/>
              <a:gd name="T39" fmla="*/ 9 h 160"/>
              <a:gd name="T40" fmla="*/ 58 w 160"/>
              <a:gd name="T41" fmla="*/ 22 h 160"/>
              <a:gd name="T42" fmla="*/ 58 w 160"/>
              <a:gd name="T43" fmla="*/ 50 h 160"/>
              <a:gd name="T44" fmla="*/ 89 w 160"/>
              <a:gd name="T45" fmla="*/ 22 h 160"/>
              <a:gd name="T46" fmla="*/ 89 w 160"/>
              <a:gd name="T47" fmla="*/ 50 h 160"/>
              <a:gd name="T48" fmla="*/ 93 w 160"/>
              <a:gd name="T49" fmla="*/ 52 h 160"/>
              <a:gd name="T50" fmla="*/ 97 w 160"/>
              <a:gd name="T51" fmla="*/ 50 h 160"/>
              <a:gd name="T52" fmla="*/ 96 w 160"/>
              <a:gd name="T53" fmla="*/ 43 h 160"/>
              <a:gd name="T54" fmla="*/ 96 w 160"/>
              <a:gd name="T55" fmla="*/ 30 h 160"/>
              <a:gd name="T56" fmla="*/ 96 w 160"/>
              <a:gd name="T57" fmla="*/ 1 h 160"/>
              <a:gd name="T58" fmla="*/ 93 w 160"/>
              <a:gd name="T59" fmla="*/ 0 h 160"/>
              <a:gd name="T60" fmla="*/ 89 w 160"/>
              <a:gd name="T61" fmla="*/ 2 h 160"/>
              <a:gd name="T62" fmla="*/ 89 w 160"/>
              <a:gd name="T63" fmla="*/ 9 h 160"/>
              <a:gd name="T64" fmla="*/ 89 w 160"/>
              <a:gd name="T65" fmla="*/ 22 h 160"/>
              <a:gd name="T66" fmla="*/ 131 w 160"/>
              <a:gd name="T67" fmla="*/ 66 h 160"/>
              <a:gd name="T68" fmla="*/ 124 w 160"/>
              <a:gd name="T69" fmla="*/ 66 h 160"/>
              <a:gd name="T70" fmla="*/ 124 w 160"/>
              <a:gd name="T71" fmla="*/ 60 h 160"/>
              <a:gd name="T72" fmla="*/ 119 w 160"/>
              <a:gd name="T73" fmla="*/ 56 h 160"/>
              <a:gd name="T74" fmla="*/ 5 w 160"/>
              <a:gd name="T75" fmla="*/ 56 h 160"/>
              <a:gd name="T76" fmla="*/ 0 w 160"/>
              <a:gd name="T77" fmla="*/ 60 h 160"/>
              <a:gd name="T78" fmla="*/ 0 w 160"/>
              <a:gd name="T79" fmla="*/ 97 h 160"/>
              <a:gd name="T80" fmla="*/ 28 w 160"/>
              <a:gd name="T81" fmla="*/ 149 h 160"/>
              <a:gd name="T82" fmla="*/ 5 w 160"/>
              <a:gd name="T83" fmla="*/ 149 h 160"/>
              <a:gd name="T84" fmla="*/ 0 w 160"/>
              <a:gd name="T85" fmla="*/ 154 h 160"/>
              <a:gd name="T86" fmla="*/ 5 w 160"/>
              <a:gd name="T87" fmla="*/ 160 h 160"/>
              <a:gd name="T88" fmla="*/ 120 w 160"/>
              <a:gd name="T89" fmla="*/ 160 h 160"/>
              <a:gd name="T90" fmla="*/ 124 w 160"/>
              <a:gd name="T91" fmla="*/ 154 h 160"/>
              <a:gd name="T92" fmla="*/ 120 w 160"/>
              <a:gd name="T93" fmla="*/ 149 h 160"/>
              <a:gd name="T94" fmla="*/ 97 w 160"/>
              <a:gd name="T95" fmla="*/ 149 h 160"/>
              <a:gd name="T96" fmla="*/ 120 w 160"/>
              <a:gd name="T97" fmla="*/ 121 h 160"/>
              <a:gd name="T98" fmla="*/ 132 w 160"/>
              <a:gd name="T99" fmla="*/ 121 h 160"/>
              <a:gd name="T100" fmla="*/ 160 w 160"/>
              <a:gd name="T101" fmla="*/ 94 h 160"/>
              <a:gd name="T102" fmla="*/ 131 w 160"/>
              <a:gd name="T103" fmla="*/ 66 h 160"/>
              <a:gd name="T104" fmla="*/ 131 w 160"/>
              <a:gd name="T105" fmla="*/ 111 h 160"/>
              <a:gd name="T106" fmla="*/ 122 w 160"/>
              <a:gd name="T107" fmla="*/ 111 h 160"/>
              <a:gd name="T108" fmla="*/ 124 w 160"/>
              <a:gd name="T109" fmla="*/ 97 h 160"/>
              <a:gd name="T110" fmla="*/ 124 w 160"/>
              <a:gd name="T111" fmla="*/ 76 h 160"/>
              <a:gd name="T112" fmla="*/ 131 w 160"/>
              <a:gd name="T113" fmla="*/ 76 h 160"/>
              <a:gd name="T114" fmla="*/ 148 w 160"/>
              <a:gd name="T115" fmla="*/ 93 h 160"/>
              <a:gd name="T116" fmla="*/ 131 w 160"/>
              <a:gd name="T117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27" y="50"/>
                </a:moveTo>
                <a:cubicBezTo>
                  <a:pt x="28" y="51"/>
                  <a:pt x="29" y="52"/>
                  <a:pt x="30" y="52"/>
                </a:cubicBezTo>
                <a:cubicBezTo>
                  <a:pt x="32" y="52"/>
                  <a:pt x="33" y="51"/>
                  <a:pt x="34" y="50"/>
                </a:cubicBezTo>
                <a:cubicBezTo>
                  <a:pt x="36" y="48"/>
                  <a:pt x="36" y="44"/>
                  <a:pt x="34" y="43"/>
                </a:cubicBezTo>
                <a:cubicBezTo>
                  <a:pt x="29" y="39"/>
                  <a:pt x="29" y="34"/>
                  <a:pt x="34" y="30"/>
                </a:cubicBezTo>
                <a:cubicBezTo>
                  <a:pt x="43" y="22"/>
                  <a:pt x="43" y="10"/>
                  <a:pt x="34" y="1"/>
                </a:cubicBezTo>
                <a:cubicBezTo>
                  <a:pt x="33" y="0"/>
                  <a:pt x="32" y="0"/>
                  <a:pt x="31" y="0"/>
                </a:cubicBezTo>
                <a:cubicBezTo>
                  <a:pt x="29" y="0"/>
                  <a:pt x="28" y="1"/>
                  <a:pt x="26" y="2"/>
                </a:cubicBezTo>
                <a:cubicBezTo>
                  <a:pt x="24" y="4"/>
                  <a:pt x="24" y="7"/>
                  <a:pt x="27" y="9"/>
                </a:cubicBezTo>
                <a:cubicBezTo>
                  <a:pt x="31" y="13"/>
                  <a:pt x="31" y="18"/>
                  <a:pt x="27" y="22"/>
                </a:cubicBezTo>
                <a:cubicBezTo>
                  <a:pt x="18" y="30"/>
                  <a:pt x="17" y="42"/>
                  <a:pt x="27" y="50"/>
                </a:cubicBezTo>
                <a:close/>
                <a:moveTo>
                  <a:pt x="58" y="50"/>
                </a:moveTo>
                <a:cubicBezTo>
                  <a:pt x="59" y="51"/>
                  <a:pt x="60" y="52"/>
                  <a:pt x="61" y="52"/>
                </a:cubicBezTo>
                <a:cubicBezTo>
                  <a:pt x="63" y="52"/>
                  <a:pt x="64" y="51"/>
                  <a:pt x="65" y="50"/>
                </a:cubicBezTo>
                <a:cubicBezTo>
                  <a:pt x="67" y="48"/>
                  <a:pt x="67" y="44"/>
                  <a:pt x="65" y="43"/>
                </a:cubicBezTo>
                <a:cubicBezTo>
                  <a:pt x="61" y="39"/>
                  <a:pt x="61" y="34"/>
                  <a:pt x="65" y="30"/>
                </a:cubicBezTo>
                <a:cubicBezTo>
                  <a:pt x="74" y="22"/>
                  <a:pt x="75" y="10"/>
                  <a:pt x="65" y="1"/>
                </a:cubicBezTo>
                <a:cubicBezTo>
                  <a:pt x="64" y="0"/>
                  <a:pt x="63" y="0"/>
                  <a:pt x="62" y="0"/>
                </a:cubicBezTo>
                <a:cubicBezTo>
                  <a:pt x="60" y="0"/>
                  <a:pt x="59" y="1"/>
                  <a:pt x="57" y="2"/>
                </a:cubicBezTo>
                <a:cubicBezTo>
                  <a:pt x="55" y="4"/>
                  <a:pt x="55" y="7"/>
                  <a:pt x="58" y="9"/>
                </a:cubicBezTo>
                <a:cubicBezTo>
                  <a:pt x="63" y="13"/>
                  <a:pt x="63" y="18"/>
                  <a:pt x="58" y="22"/>
                </a:cubicBezTo>
                <a:cubicBezTo>
                  <a:pt x="49" y="30"/>
                  <a:pt x="49" y="42"/>
                  <a:pt x="58" y="50"/>
                </a:cubicBezTo>
                <a:close/>
                <a:moveTo>
                  <a:pt x="89" y="22"/>
                </a:moveTo>
                <a:cubicBezTo>
                  <a:pt x="80" y="30"/>
                  <a:pt x="80" y="42"/>
                  <a:pt x="89" y="50"/>
                </a:cubicBezTo>
                <a:cubicBezTo>
                  <a:pt x="90" y="51"/>
                  <a:pt x="91" y="52"/>
                  <a:pt x="93" y="52"/>
                </a:cubicBezTo>
                <a:cubicBezTo>
                  <a:pt x="94" y="52"/>
                  <a:pt x="96" y="51"/>
                  <a:pt x="97" y="50"/>
                </a:cubicBezTo>
                <a:cubicBezTo>
                  <a:pt x="99" y="48"/>
                  <a:pt x="99" y="44"/>
                  <a:pt x="96" y="43"/>
                </a:cubicBezTo>
                <a:cubicBezTo>
                  <a:pt x="92" y="39"/>
                  <a:pt x="92" y="34"/>
                  <a:pt x="96" y="30"/>
                </a:cubicBezTo>
                <a:cubicBezTo>
                  <a:pt x="105" y="22"/>
                  <a:pt x="106" y="10"/>
                  <a:pt x="96" y="1"/>
                </a:cubicBezTo>
                <a:cubicBezTo>
                  <a:pt x="95" y="0"/>
                  <a:pt x="94" y="0"/>
                  <a:pt x="93" y="0"/>
                </a:cubicBezTo>
                <a:cubicBezTo>
                  <a:pt x="92" y="0"/>
                  <a:pt x="90" y="1"/>
                  <a:pt x="89" y="2"/>
                </a:cubicBezTo>
                <a:cubicBezTo>
                  <a:pt x="87" y="4"/>
                  <a:pt x="87" y="7"/>
                  <a:pt x="89" y="9"/>
                </a:cubicBezTo>
                <a:cubicBezTo>
                  <a:pt x="94" y="13"/>
                  <a:pt x="94" y="18"/>
                  <a:pt x="89" y="22"/>
                </a:cubicBezTo>
                <a:close/>
                <a:moveTo>
                  <a:pt x="131" y="66"/>
                </a:moveTo>
                <a:cubicBezTo>
                  <a:pt x="124" y="66"/>
                  <a:pt x="124" y="66"/>
                  <a:pt x="124" y="66"/>
                </a:cubicBezTo>
                <a:cubicBezTo>
                  <a:pt x="124" y="60"/>
                  <a:pt x="124" y="60"/>
                  <a:pt x="124" y="60"/>
                </a:cubicBezTo>
                <a:cubicBezTo>
                  <a:pt x="124" y="58"/>
                  <a:pt x="122" y="56"/>
                  <a:pt x="119" y="56"/>
                </a:cubicBezTo>
                <a:cubicBezTo>
                  <a:pt x="5" y="56"/>
                  <a:pt x="5" y="56"/>
                  <a:pt x="5" y="56"/>
                </a:cubicBezTo>
                <a:cubicBezTo>
                  <a:pt x="2" y="56"/>
                  <a:pt x="0" y="58"/>
                  <a:pt x="0" y="6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19"/>
                  <a:pt x="11" y="138"/>
                  <a:pt x="28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2" y="149"/>
                  <a:pt x="0" y="152"/>
                  <a:pt x="0" y="154"/>
                </a:cubicBezTo>
                <a:cubicBezTo>
                  <a:pt x="0" y="157"/>
                  <a:pt x="3" y="160"/>
                  <a:pt x="5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2" y="160"/>
                  <a:pt x="124" y="157"/>
                  <a:pt x="124" y="154"/>
                </a:cubicBezTo>
                <a:cubicBezTo>
                  <a:pt x="124" y="151"/>
                  <a:pt x="122" y="149"/>
                  <a:pt x="12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7" y="142"/>
                  <a:pt x="115" y="133"/>
                  <a:pt x="120" y="121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7" y="121"/>
                  <a:pt x="160" y="109"/>
                  <a:pt x="160" y="94"/>
                </a:cubicBezTo>
                <a:cubicBezTo>
                  <a:pt x="160" y="78"/>
                  <a:pt x="146" y="66"/>
                  <a:pt x="131" y="66"/>
                </a:cubicBezTo>
                <a:close/>
                <a:moveTo>
                  <a:pt x="131" y="111"/>
                </a:moveTo>
                <a:cubicBezTo>
                  <a:pt x="122" y="111"/>
                  <a:pt x="122" y="111"/>
                  <a:pt x="122" y="111"/>
                </a:cubicBezTo>
                <a:cubicBezTo>
                  <a:pt x="124" y="106"/>
                  <a:pt x="124" y="102"/>
                  <a:pt x="124" y="97"/>
                </a:cubicBezTo>
                <a:cubicBezTo>
                  <a:pt x="124" y="76"/>
                  <a:pt x="124" y="76"/>
                  <a:pt x="124" y="76"/>
                </a:cubicBezTo>
                <a:cubicBezTo>
                  <a:pt x="131" y="76"/>
                  <a:pt x="131" y="76"/>
                  <a:pt x="131" y="76"/>
                </a:cubicBezTo>
                <a:cubicBezTo>
                  <a:pt x="140" y="76"/>
                  <a:pt x="148" y="84"/>
                  <a:pt x="148" y="93"/>
                </a:cubicBezTo>
                <a:cubicBezTo>
                  <a:pt x="148" y="102"/>
                  <a:pt x="140" y="111"/>
                  <a:pt x="131" y="1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Freeform 73">
            <a:extLst>
              <a:ext uri="{FF2B5EF4-FFF2-40B4-BE49-F238E27FC236}">
                <a16:creationId xmlns:a16="http://schemas.microsoft.com/office/drawing/2014/main" id="{C0D07840-9B8F-4FF7-BC78-FEF1F752192A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5226050"/>
            <a:ext cx="254000" cy="254000"/>
          </a:xfrm>
          <a:custGeom>
            <a:avLst/>
            <a:gdLst>
              <a:gd name="T0" fmla="*/ 68 w 160"/>
              <a:gd name="T1" fmla="*/ 1 h 160"/>
              <a:gd name="T2" fmla="*/ 54 w 160"/>
              <a:gd name="T3" fmla="*/ 108 h 160"/>
              <a:gd name="T4" fmla="*/ 80 w 160"/>
              <a:gd name="T5" fmla="*/ 160 h 160"/>
              <a:gd name="T6" fmla="*/ 107 w 160"/>
              <a:gd name="T7" fmla="*/ 108 h 160"/>
              <a:gd name="T8" fmla="*/ 80 w 160"/>
              <a:gd name="T9" fmla="*/ 0 h 160"/>
              <a:gd name="T10" fmla="*/ 64 w 160"/>
              <a:gd name="T11" fmla="*/ 130 h 160"/>
              <a:gd name="T12" fmla="*/ 96 w 160"/>
              <a:gd name="T13" fmla="*/ 119 h 160"/>
              <a:gd name="T14" fmla="*/ 84 w 160"/>
              <a:gd name="T15" fmla="*/ 54 h 160"/>
              <a:gd name="T16" fmla="*/ 86 w 160"/>
              <a:gd name="T17" fmla="*/ 86 h 160"/>
              <a:gd name="T18" fmla="*/ 80 w 160"/>
              <a:gd name="T19" fmla="*/ 95 h 160"/>
              <a:gd name="T20" fmla="*/ 75 w 160"/>
              <a:gd name="T21" fmla="*/ 86 h 160"/>
              <a:gd name="T22" fmla="*/ 70 w 160"/>
              <a:gd name="T23" fmla="*/ 66 h 160"/>
              <a:gd name="T24" fmla="*/ 80 w 160"/>
              <a:gd name="T25" fmla="*/ 76 h 160"/>
              <a:gd name="T26" fmla="*/ 77 w 160"/>
              <a:gd name="T27" fmla="*/ 62 h 160"/>
              <a:gd name="T28" fmla="*/ 75 w 160"/>
              <a:gd name="T29" fmla="*/ 30 h 160"/>
              <a:gd name="T30" fmla="*/ 80 w 160"/>
              <a:gd name="T31" fmla="*/ 21 h 160"/>
              <a:gd name="T32" fmla="*/ 86 w 160"/>
              <a:gd name="T33" fmla="*/ 30 h 160"/>
              <a:gd name="T34" fmla="*/ 90 w 160"/>
              <a:gd name="T35" fmla="*/ 50 h 160"/>
              <a:gd name="T36" fmla="*/ 80 w 160"/>
              <a:gd name="T37" fmla="*/ 39 h 160"/>
              <a:gd name="T38" fmla="*/ 84 w 160"/>
              <a:gd name="T39" fmla="*/ 54 h 160"/>
              <a:gd name="T40" fmla="*/ 5 w 160"/>
              <a:gd name="T41" fmla="*/ 56 h 160"/>
              <a:gd name="T42" fmla="*/ 5 w 160"/>
              <a:gd name="T43" fmla="*/ 67 h 160"/>
              <a:gd name="T44" fmla="*/ 17 w 160"/>
              <a:gd name="T45" fmla="*/ 61 h 160"/>
              <a:gd name="T46" fmla="*/ 155 w 160"/>
              <a:gd name="T47" fmla="*/ 56 h 160"/>
              <a:gd name="T48" fmla="*/ 142 w 160"/>
              <a:gd name="T49" fmla="*/ 61 h 160"/>
              <a:gd name="T50" fmla="*/ 155 w 160"/>
              <a:gd name="T51" fmla="*/ 67 h 160"/>
              <a:gd name="T52" fmla="*/ 155 w 160"/>
              <a:gd name="T53" fmla="*/ 56 h 160"/>
              <a:gd name="T54" fmla="*/ 28 w 160"/>
              <a:gd name="T55" fmla="*/ 106 h 160"/>
              <a:gd name="T56" fmla="*/ 24 w 160"/>
              <a:gd name="T57" fmla="*/ 118 h 160"/>
              <a:gd name="T58" fmla="*/ 31 w 160"/>
              <a:gd name="T59" fmla="*/ 118 h 160"/>
              <a:gd name="T60" fmla="*/ 36 w 160"/>
              <a:gd name="T61" fmla="*/ 106 h 160"/>
              <a:gd name="T62" fmla="*/ 133 w 160"/>
              <a:gd name="T63" fmla="*/ 3 h 160"/>
              <a:gd name="T64" fmla="*/ 125 w 160"/>
              <a:gd name="T65" fmla="*/ 10 h 160"/>
              <a:gd name="T66" fmla="*/ 128 w 160"/>
              <a:gd name="T67" fmla="*/ 19 h 160"/>
              <a:gd name="T68" fmla="*/ 137 w 160"/>
              <a:gd name="T69" fmla="*/ 12 h 160"/>
              <a:gd name="T70" fmla="*/ 133 w 160"/>
              <a:gd name="T71" fmla="*/ 3 h 160"/>
              <a:gd name="T72" fmla="*/ 128 w 160"/>
              <a:gd name="T73" fmla="*/ 104 h 160"/>
              <a:gd name="T74" fmla="*/ 125 w 160"/>
              <a:gd name="T75" fmla="*/ 113 h 160"/>
              <a:gd name="T76" fmla="*/ 133 w 160"/>
              <a:gd name="T77" fmla="*/ 119 h 160"/>
              <a:gd name="T78" fmla="*/ 137 w 160"/>
              <a:gd name="T79" fmla="*/ 110 h 160"/>
              <a:gd name="T80" fmla="*/ 28 w 160"/>
              <a:gd name="T81" fmla="*/ 17 h 160"/>
              <a:gd name="T82" fmla="*/ 36 w 160"/>
              <a:gd name="T83" fmla="*/ 17 h 160"/>
              <a:gd name="T84" fmla="*/ 31 w 160"/>
              <a:gd name="T85" fmla="*/ 5 h 160"/>
              <a:gd name="T86" fmla="*/ 24 w 160"/>
              <a:gd name="T87" fmla="*/ 5 h 160"/>
              <a:gd name="T88" fmla="*/ 28 w 160"/>
              <a:gd name="T89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76" y="0"/>
                  <a:pt x="72" y="1"/>
                  <a:pt x="68" y="1"/>
                </a:cubicBezTo>
                <a:cubicBezTo>
                  <a:pt x="46" y="7"/>
                  <a:pt x="28" y="25"/>
                  <a:pt x="24" y="47"/>
                </a:cubicBezTo>
                <a:cubicBezTo>
                  <a:pt x="19" y="72"/>
                  <a:pt x="32" y="97"/>
                  <a:pt x="54" y="108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48"/>
                  <a:pt x="66" y="160"/>
                  <a:pt x="80" y="160"/>
                </a:cubicBezTo>
                <a:cubicBezTo>
                  <a:pt x="95" y="160"/>
                  <a:pt x="107" y="148"/>
                  <a:pt x="107" y="134"/>
                </a:cubicBezTo>
                <a:cubicBezTo>
                  <a:pt x="107" y="108"/>
                  <a:pt x="107" y="108"/>
                  <a:pt x="107" y="108"/>
                </a:cubicBezTo>
                <a:cubicBezTo>
                  <a:pt x="126" y="99"/>
                  <a:pt x="138" y="79"/>
                  <a:pt x="138" y="57"/>
                </a:cubicBezTo>
                <a:cubicBezTo>
                  <a:pt x="138" y="26"/>
                  <a:pt x="111" y="0"/>
                  <a:pt x="80" y="0"/>
                </a:cubicBezTo>
                <a:close/>
                <a:moveTo>
                  <a:pt x="96" y="130"/>
                </a:moveTo>
                <a:cubicBezTo>
                  <a:pt x="64" y="130"/>
                  <a:pt x="64" y="130"/>
                  <a:pt x="64" y="130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96" y="119"/>
                  <a:pt x="96" y="119"/>
                  <a:pt x="96" y="119"/>
                </a:cubicBezTo>
                <a:lnTo>
                  <a:pt x="96" y="130"/>
                </a:lnTo>
                <a:close/>
                <a:moveTo>
                  <a:pt x="84" y="54"/>
                </a:moveTo>
                <a:cubicBezTo>
                  <a:pt x="89" y="58"/>
                  <a:pt x="96" y="63"/>
                  <a:pt x="96" y="71"/>
                </a:cubicBezTo>
                <a:cubicBezTo>
                  <a:pt x="96" y="78"/>
                  <a:pt x="92" y="84"/>
                  <a:pt x="86" y="86"/>
                </a:cubicBezTo>
                <a:cubicBezTo>
                  <a:pt x="86" y="90"/>
                  <a:pt x="86" y="90"/>
                  <a:pt x="86" y="90"/>
                </a:cubicBezTo>
                <a:cubicBezTo>
                  <a:pt x="86" y="93"/>
                  <a:pt x="83" y="95"/>
                  <a:pt x="80" y="95"/>
                </a:cubicBezTo>
                <a:cubicBezTo>
                  <a:pt x="77" y="95"/>
                  <a:pt x="75" y="92"/>
                  <a:pt x="75" y="90"/>
                </a:cubicBezTo>
                <a:cubicBezTo>
                  <a:pt x="75" y="86"/>
                  <a:pt x="75" y="86"/>
                  <a:pt x="75" y="86"/>
                </a:cubicBezTo>
                <a:cubicBezTo>
                  <a:pt x="69" y="84"/>
                  <a:pt x="64" y="78"/>
                  <a:pt x="64" y="71"/>
                </a:cubicBezTo>
                <a:cubicBezTo>
                  <a:pt x="64" y="68"/>
                  <a:pt x="67" y="66"/>
                  <a:pt x="70" y="66"/>
                </a:cubicBezTo>
                <a:cubicBezTo>
                  <a:pt x="73" y="66"/>
                  <a:pt x="75" y="68"/>
                  <a:pt x="75" y="71"/>
                </a:cubicBezTo>
                <a:cubicBezTo>
                  <a:pt x="75" y="74"/>
                  <a:pt x="78" y="76"/>
                  <a:pt x="80" y="76"/>
                </a:cubicBezTo>
                <a:cubicBezTo>
                  <a:pt x="83" y="76"/>
                  <a:pt x="86" y="74"/>
                  <a:pt x="86" y="71"/>
                </a:cubicBezTo>
                <a:cubicBezTo>
                  <a:pt x="86" y="68"/>
                  <a:pt x="82" y="65"/>
                  <a:pt x="77" y="62"/>
                </a:cubicBezTo>
                <a:cubicBezTo>
                  <a:pt x="72" y="58"/>
                  <a:pt x="64" y="53"/>
                  <a:pt x="64" y="45"/>
                </a:cubicBezTo>
                <a:cubicBezTo>
                  <a:pt x="64" y="38"/>
                  <a:pt x="69" y="32"/>
                  <a:pt x="75" y="30"/>
                </a:cubicBezTo>
                <a:cubicBezTo>
                  <a:pt x="75" y="26"/>
                  <a:pt x="75" y="26"/>
                  <a:pt x="75" y="26"/>
                </a:cubicBezTo>
                <a:cubicBezTo>
                  <a:pt x="75" y="23"/>
                  <a:pt x="78" y="21"/>
                  <a:pt x="80" y="21"/>
                </a:cubicBezTo>
                <a:cubicBezTo>
                  <a:pt x="83" y="21"/>
                  <a:pt x="86" y="24"/>
                  <a:pt x="86" y="26"/>
                </a:cubicBezTo>
                <a:cubicBezTo>
                  <a:pt x="86" y="30"/>
                  <a:pt x="86" y="30"/>
                  <a:pt x="86" y="30"/>
                </a:cubicBezTo>
                <a:cubicBezTo>
                  <a:pt x="92" y="32"/>
                  <a:pt x="96" y="38"/>
                  <a:pt x="96" y="45"/>
                </a:cubicBezTo>
                <a:cubicBezTo>
                  <a:pt x="96" y="48"/>
                  <a:pt x="94" y="50"/>
                  <a:pt x="90" y="50"/>
                </a:cubicBezTo>
                <a:cubicBezTo>
                  <a:pt x="88" y="50"/>
                  <a:pt x="86" y="47"/>
                  <a:pt x="86" y="45"/>
                </a:cubicBezTo>
                <a:cubicBezTo>
                  <a:pt x="86" y="42"/>
                  <a:pt x="83" y="39"/>
                  <a:pt x="80" y="39"/>
                </a:cubicBezTo>
                <a:cubicBezTo>
                  <a:pt x="77" y="39"/>
                  <a:pt x="75" y="42"/>
                  <a:pt x="75" y="45"/>
                </a:cubicBezTo>
                <a:cubicBezTo>
                  <a:pt x="75" y="48"/>
                  <a:pt x="80" y="51"/>
                  <a:pt x="84" y="54"/>
                </a:cubicBezTo>
                <a:close/>
                <a:moveTo>
                  <a:pt x="12" y="56"/>
                </a:moveTo>
                <a:cubicBezTo>
                  <a:pt x="5" y="56"/>
                  <a:pt x="5" y="56"/>
                  <a:pt x="5" y="56"/>
                </a:cubicBezTo>
                <a:cubicBezTo>
                  <a:pt x="2" y="56"/>
                  <a:pt x="0" y="59"/>
                  <a:pt x="0" y="61"/>
                </a:cubicBezTo>
                <a:cubicBezTo>
                  <a:pt x="0" y="65"/>
                  <a:pt x="2" y="67"/>
                  <a:pt x="5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5" y="67"/>
                  <a:pt x="17" y="65"/>
                  <a:pt x="17" y="61"/>
                </a:cubicBezTo>
                <a:cubicBezTo>
                  <a:pt x="17" y="58"/>
                  <a:pt x="15" y="56"/>
                  <a:pt x="12" y="56"/>
                </a:cubicBezTo>
                <a:close/>
                <a:moveTo>
                  <a:pt x="155" y="56"/>
                </a:moveTo>
                <a:cubicBezTo>
                  <a:pt x="148" y="56"/>
                  <a:pt x="148" y="56"/>
                  <a:pt x="148" y="56"/>
                </a:cubicBezTo>
                <a:cubicBezTo>
                  <a:pt x="145" y="56"/>
                  <a:pt x="142" y="59"/>
                  <a:pt x="142" y="61"/>
                </a:cubicBezTo>
                <a:cubicBezTo>
                  <a:pt x="142" y="65"/>
                  <a:pt x="145" y="67"/>
                  <a:pt x="148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8" y="67"/>
                  <a:pt x="160" y="65"/>
                  <a:pt x="160" y="61"/>
                </a:cubicBezTo>
                <a:cubicBezTo>
                  <a:pt x="160" y="58"/>
                  <a:pt x="158" y="56"/>
                  <a:pt x="155" y="56"/>
                </a:cubicBezTo>
                <a:close/>
                <a:moveTo>
                  <a:pt x="32" y="104"/>
                </a:moveTo>
                <a:cubicBezTo>
                  <a:pt x="31" y="104"/>
                  <a:pt x="29" y="105"/>
                  <a:pt x="28" y="106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22" y="112"/>
                  <a:pt x="22" y="116"/>
                  <a:pt x="24" y="118"/>
                </a:cubicBezTo>
                <a:cubicBezTo>
                  <a:pt x="25" y="119"/>
                  <a:pt x="26" y="119"/>
                  <a:pt x="27" y="119"/>
                </a:cubicBezTo>
                <a:cubicBezTo>
                  <a:pt x="28" y="119"/>
                  <a:pt x="30" y="119"/>
                  <a:pt x="31" y="118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8" y="111"/>
                  <a:pt x="38" y="107"/>
                  <a:pt x="36" y="106"/>
                </a:cubicBezTo>
                <a:cubicBezTo>
                  <a:pt x="35" y="105"/>
                  <a:pt x="33" y="104"/>
                  <a:pt x="32" y="104"/>
                </a:cubicBezTo>
                <a:close/>
                <a:moveTo>
                  <a:pt x="133" y="3"/>
                </a:moveTo>
                <a:cubicBezTo>
                  <a:pt x="132" y="3"/>
                  <a:pt x="131" y="4"/>
                  <a:pt x="130" y="5"/>
                </a:cubicBezTo>
                <a:cubicBezTo>
                  <a:pt x="125" y="10"/>
                  <a:pt x="125" y="10"/>
                  <a:pt x="125" y="10"/>
                </a:cubicBezTo>
                <a:cubicBezTo>
                  <a:pt x="123" y="12"/>
                  <a:pt x="123" y="15"/>
                  <a:pt x="125" y="17"/>
                </a:cubicBezTo>
                <a:cubicBezTo>
                  <a:pt x="126" y="18"/>
                  <a:pt x="127" y="19"/>
                  <a:pt x="128" y="19"/>
                </a:cubicBezTo>
                <a:cubicBezTo>
                  <a:pt x="130" y="19"/>
                  <a:pt x="131" y="18"/>
                  <a:pt x="132" y="17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9" y="10"/>
                  <a:pt x="139" y="7"/>
                  <a:pt x="137" y="5"/>
                </a:cubicBezTo>
                <a:cubicBezTo>
                  <a:pt x="136" y="4"/>
                  <a:pt x="135" y="3"/>
                  <a:pt x="133" y="3"/>
                </a:cubicBezTo>
                <a:close/>
                <a:moveTo>
                  <a:pt x="132" y="106"/>
                </a:moveTo>
                <a:cubicBezTo>
                  <a:pt x="131" y="105"/>
                  <a:pt x="130" y="104"/>
                  <a:pt x="128" y="104"/>
                </a:cubicBezTo>
                <a:cubicBezTo>
                  <a:pt x="127" y="104"/>
                  <a:pt x="126" y="105"/>
                  <a:pt x="125" y="106"/>
                </a:cubicBezTo>
                <a:cubicBezTo>
                  <a:pt x="123" y="107"/>
                  <a:pt x="123" y="111"/>
                  <a:pt x="125" y="113"/>
                </a:cubicBezTo>
                <a:cubicBezTo>
                  <a:pt x="130" y="118"/>
                  <a:pt x="130" y="118"/>
                  <a:pt x="130" y="118"/>
                </a:cubicBezTo>
                <a:cubicBezTo>
                  <a:pt x="131" y="119"/>
                  <a:pt x="132" y="119"/>
                  <a:pt x="133" y="119"/>
                </a:cubicBezTo>
                <a:cubicBezTo>
                  <a:pt x="135" y="119"/>
                  <a:pt x="136" y="119"/>
                  <a:pt x="137" y="118"/>
                </a:cubicBezTo>
                <a:cubicBezTo>
                  <a:pt x="139" y="116"/>
                  <a:pt x="139" y="112"/>
                  <a:pt x="137" y="110"/>
                </a:cubicBezTo>
                <a:lnTo>
                  <a:pt x="132" y="106"/>
                </a:lnTo>
                <a:close/>
                <a:moveTo>
                  <a:pt x="28" y="17"/>
                </a:moveTo>
                <a:cubicBezTo>
                  <a:pt x="29" y="18"/>
                  <a:pt x="31" y="19"/>
                  <a:pt x="32" y="19"/>
                </a:cubicBezTo>
                <a:cubicBezTo>
                  <a:pt x="33" y="19"/>
                  <a:pt x="35" y="18"/>
                  <a:pt x="36" y="17"/>
                </a:cubicBezTo>
                <a:cubicBezTo>
                  <a:pt x="38" y="15"/>
                  <a:pt x="38" y="12"/>
                  <a:pt x="36" y="10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4"/>
                  <a:pt x="28" y="3"/>
                  <a:pt x="27" y="3"/>
                </a:cubicBezTo>
                <a:cubicBezTo>
                  <a:pt x="26" y="3"/>
                  <a:pt x="25" y="4"/>
                  <a:pt x="24" y="5"/>
                </a:cubicBezTo>
                <a:cubicBezTo>
                  <a:pt x="22" y="7"/>
                  <a:pt x="22" y="10"/>
                  <a:pt x="24" y="12"/>
                </a:cubicBezTo>
                <a:lnTo>
                  <a:pt x="28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Freeform 74">
            <a:extLst>
              <a:ext uri="{FF2B5EF4-FFF2-40B4-BE49-F238E27FC236}">
                <a16:creationId xmlns:a16="http://schemas.microsoft.com/office/drawing/2014/main" id="{3DE7D148-8DFF-4AA4-BBC0-840AE94E4BD8}"/>
              </a:ext>
            </a:extLst>
          </p:cNvPr>
          <p:cNvSpPr>
            <a:spLocks noEditPoints="1"/>
          </p:cNvSpPr>
          <p:nvPr/>
        </p:nvSpPr>
        <p:spPr bwMode="auto">
          <a:xfrm>
            <a:off x="2409826" y="5776913"/>
            <a:ext cx="217488" cy="254000"/>
          </a:xfrm>
          <a:custGeom>
            <a:avLst/>
            <a:gdLst>
              <a:gd name="T0" fmla="*/ 25 w 137"/>
              <a:gd name="T1" fmla="*/ 119 h 160"/>
              <a:gd name="T2" fmla="*/ 16 w 137"/>
              <a:gd name="T3" fmla="*/ 110 h 160"/>
              <a:gd name="T4" fmla="*/ 21 w 137"/>
              <a:gd name="T5" fmla="*/ 105 h 160"/>
              <a:gd name="T6" fmla="*/ 27 w 137"/>
              <a:gd name="T7" fmla="*/ 110 h 160"/>
              <a:gd name="T8" fmla="*/ 32 w 137"/>
              <a:gd name="T9" fmla="*/ 116 h 160"/>
              <a:gd name="T10" fmla="*/ 37 w 137"/>
              <a:gd name="T11" fmla="*/ 110 h 160"/>
              <a:gd name="T12" fmla="*/ 27 w 137"/>
              <a:gd name="T13" fmla="*/ 95 h 160"/>
              <a:gd name="T14" fmla="*/ 27 w 137"/>
              <a:gd name="T15" fmla="*/ 92 h 160"/>
              <a:gd name="T16" fmla="*/ 21 w 137"/>
              <a:gd name="T17" fmla="*/ 87 h 160"/>
              <a:gd name="T18" fmla="*/ 16 w 137"/>
              <a:gd name="T19" fmla="*/ 92 h 160"/>
              <a:gd name="T20" fmla="*/ 16 w 137"/>
              <a:gd name="T21" fmla="*/ 95 h 160"/>
              <a:gd name="T22" fmla="*/ 5 w 137"/>
              <a:gd name="T23" fmla="*/ 110 h 160"/>
              <a:gd name="T24" fmla="*/ 18 w 137"/>
              <a:gd name="T25" fmla="*/ 128 h 160"/>
              <a:gd name="T26" fmla="*/ 27 w 137"/>
              <a:gd name="T27" fmla="*/ 137 h 160"/>
              <a:gd name="T28" fmla="*/ 21 w 137"/>
              <a:gd name="T29" fmla="*/ 142 h 160"/>
              <a:gd name="T30" fmla="*/ 16 w 137"/>
              <a:gd name="T31" fmla="*/ 137 h 160"/>
              <a:gd name="T32" fmla="*/ 11 w 137"/>
              <a:gd name="T33" fmla="*/ 132 h 160"/>
              <a:gd name="T34" fmla="*/ 6 w 137"/>
              <a:gd name="T35" fmla="*/ 137 h 160"/>
              <a:gd name="T36" fmla="*/ 16 w 137"/>
              <a:gd name="T37" fmla="*/ 152 h 160"/>
              <a:gd name="T38" fmla="*/ 16 w 137"/>
              <a:gd name="T39" fmla="*/ 155 h 160"/>
              <a:gd name="T40" fmla="*/ 22 w 137"/>
              <a:gd name="T41" fmla="*/ 160 h 160"/>
              <a:gd name="T42" fmla="*/ 27 w 137"/>
              <a:gd name="T43" fmla="*/ 155 h 160"/>
              <a:gd name="T44" fmla="*/ 27 w 137"/>
              <a:gd name="T45" fmla="*/ 152 h 160"/>
              <a:gd name="T46" fmla="*/ 37 w 137"/>
              <a:gd name="T47" fmla="*/ 137 h 160"/>
              <a:gd name="T48" fmla="*/ 25 w 137"/>
              <a:gd name="T49" fmla="*/ 119 h 160"/>
              <a:gd name="T50" fmla="*/ 74 w 137"/>
              <a:gd name="T51" fmla="*/ 10 h 160"/>
              <a:gd name="T52" fmla="*/ 74 w 137"/>
              <a:gd name="T53" fmla="*/ 5 h 160"/>
              <a:gd name="T54" fmla="*/ 68 w 137"/>
              <a:gd name="T55" fmla="*/ 0 h 160"/>
              <a:gd name="T56" fmla="*/ 63 w 137"/>
              <a:gd name="T57" fmla="*/ 5 h 160"/>
              <a:gd name="T58" fmla="*/ 63 w 137"/>
              <a:gd name="T59" fmla="*/ 10 h 160"/>
              <a:gd name="T60" fmla="*/ 0 w 137"/>
              <a:gd name="T61" fmla="*/ 78 h 160"/>
              <a:gd name="T62" fmla="*/ 0 w 137"/>
              <a:gd name="T63" fmla="*/ 83 h 160"/>
              <a:gd name="T64" fmla="*/ 0 w 137"/>
              <a:gd name="T65" fmla="*/ 83 h 160"/>
              <a:gd name="T66" fmla="*/ 6 w 137"/>
              <a:gd name="T67" fmla="*/ 88 h 160"/>
              <a:gd name="T68" fmla="*/ 11 w 137"/>
              <a:gd name="T69" fmla="*/ 83 h 160"/>
              <a:gd name="T70" fmla="*/ 22 w 137"/>
              <a:gd name="T71" fmla="*/ 73 h 160"/>
              <a:gd name="T72" fmla="*/ 32 w 137"/>
              <a:gd name="T73" fmla="*/ 83 h 160"/>
              <a:gd name="T74" fmla="*/ 37 w 137"/>
              <a:gd name="T75" fmla="*/ 88 h 160"/>
              <a:gd name="T76" fmla="*/ 42 w 137"/>
              <a:gd name="T77" fmla="*/ 83 h 160"/>
              <a:gd name="T78" fmla="*/ 53 w 137"/>
              <a:gd name="T79" fmla="*/ 73 h 160"/>
              <a:gd name="T80" fmla="*/ 63 w 137"/>
              <a:gd name="T81" fmla="*/ 83 h 160"/>
              <a:gd name="T82" fmla="*/ 63 w 137"/>
              <a:gd name="T83" fmla="*/ 145 h 160"/>
              <a:gd name="T84" fmla="*/ 79 w 137"/>
              <a:gd name="T85" fmla="*/ 160 h 160"/>
              <a:gd name="T86" fmla="*/ 94 w 137"/>
              <a:gd name="T87" fmla="*/ 145 h 160"/>
              <a:gd name="T88" fmla="*/ 94 w 137"/>
              <a:gd name="T89" fmla="*/ 134 h 160"/>
              <a:gd name="T90" fmla="*/ 89 w 137"/>
              <a:gd name="T91" fmla="*/ 129 h 160"/>
              <a:gd name="T92" fmla="*/ 84 w 137"/>
              <a:gd name="T93" fmla="*/ 134 h 160"/>
              <a:gd name="T94" fmla="*/ 84 w 137"/>
              <a:gd name="T95" fmla="*/ 145 h 160"/>
              <a:gd name="T96" fmla="*/ 79 w 137"/>
              <a:gd name="T97" fmla="*/ 150 h 160"/>
              <a:gd name="T98" fmla="*/ 74 w 137"/>
              <a:gd name="T99" fmla="*/ 145 h 160"/>
              <a:gd name="T100" fmla="*/ 74 w 137"/>
              <a:gd name="T101" fmla="*/ 83 h 160"/>
              <a:gd name="T102" fmla="*/ 84 w 137"/>
              <a:gd name="T103" fmla="*/ 73 h 160"/>
              <a:gd name="T104" fmla="*/ 95 w 137"/>
              <a:gd name="T105" fmla="*/ 83 h 160"/>
              <a:gd name="T106" fmla="*/ 100 w 137"/>
              <a:gd name="T107" fmla="*/ 88 h 160"/>
              <a:gd name="T108" fmla="*/ 105 w 137"/>
              <a:gd name="T109" fmla="*/ 83 h 160"/>
              <a:gd name="T110" fmla="*/ 116 w 137"/>
              <a:gd name="T111" fmla="*/ 73 h 160"/>
              <a:gd name="T112" fmla="*/ 126 w 137"/>
              <a:gd name="T113" fmla="*/ 83 h 160"/>
              <a:gd name="T114" fmla="*/ 131 w 137"/>
              <a:gd name="T115" fmla="*/ 88 h 160"/>
              <a:gd name="T116" fmla="*/ 137 w 137"/>
              <a:gd name="T117" fmla="*/ 83 h 160"/>
              <a:gd name="T118" fmla="*/ 137 w 137"/>
              <a:gd name="T119" fmla="*/ 78 h 160"/>
              <a:gd name="T120" fmla="*/ 74 w 137"/>
              <a:gd name="T121" fmla="*/ 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7" h="160">
                <a:moveTo>
                  <a:pt x="25" y="119"/>
                </a:moveTo>
                <a:cubicBezTo>
                  <a:pt x="21" y="116"/>
                  <a:pt x="16" y="113"/>
                  <a:pt x="16" y="110"/>
                </a:cubicBezTo>
                <a:cubicBezTo>
                  <a:pt x="16" y="107"/>
                  <a:pt x="19" y="105"/>
                  <a:pt x="21" y="105"/>
                </a:cubicBezTo>
                <a:cubicBezTo>
                  <a:pt x="25" y="105"/>
                  <a:pt x="27" y="108"/>
                  <a:pt x="27" y="110"/>
                </a:cubicBezTo>
                <a:cubicBezTo>
                  <a:pt x="27" y="113"/>
                  <a:pt x="29" y="116"/>
                  <a:pt x="32" y="116"/>
                </a:cubicBezTo>
                <a:cubicBezTo>
                  <a:pt x="35" y="116"/>
                  <a:pt x="37" y="113"/>
                  <a:pt x="37" y="110"/>
                </a:cubicBezTo>
                <a:cubicBezTo>
                  <a:pt x="37" y="103"/>
                  <a:pt x="33" y="98"/>
                  <a:pt x="27" y="95"/>
                </a:cubicBezTo>
                <a:cubicBezTo>
                  <a:pt x="27" y="92"/>
                  <a:pt x="27" y="92"/>
                  <a:pt x="27" y="92"/>
                </a:cubicBezTo>
                <a:cubicBezTo>
                  <a:pt x="27" y="89"/>
                  <a:pt x="24" y="87"/>
                  <a:pt x="21" y="87"/>
                </a:cubicBezTo>
                <a:cubicBezTo>
                  <a:pt x="19" y="87"/>
                  <a:pt x="16" y="89"/>
                  <a:pt x="16" y="92"/>
                </a:cubicBezTo>
                <a:cubicBezTo>
                  <a:pt x="16" y="95"/>
                  <a:pt x="16" y="95"/>
                  <a:pt x="16" y="95"/>
                </a:cubicBezTo>
                <a:cubicBezTo>
                  <a:pt x="10" y="97"/>
                  <a:pt x="5" y="103"/>
                  <a:pt x="5" y="110"/>
                </a:cubicBezTo>
                <a:cubicBezTo>
                  <a:pt x="5" y="119"/>
                  <a:pt x="12" y="124"/>
                  <a:pt x="18" y="128"/>
                </a:cubicBezTo>
                <a:cubicBezTo>
                  <a:pt x="22" y="131"/>
                  <a:pt x="27" y="134"/>
                  <a:pt x="27" y="137"/>
                </a:cubicBezTo>
                <a:cubicBezTo>
                  <a:pt x="27" y="140"/>
                  <a:pt x="24" y="142"/>
                  <a:pt x="21" y="142"/>
                </a:cubicBezTo>
                <a:cubicBezTo>
                  <a:pt x="19" y="142"/>
                  <a:pt x="16" y="140"/>
                  <a:pt x="16" y="137"/>
                </a:cubicBezTo>
                <a:cubicBezTo>
                  <a:pt x="16" y="134"/>
                  <a:pt x="13" y="132"/>
                  <a:pt x="11" y="132"/>
                </a:cubicBezTo>
                <a:cubicBezTo>
                  <a:pt x="8" y="132"/>
                  <a:pt x="6" y="134"/>
                  <a:pt x="6" y="137"/>
                </a:cubicBezTo>
                <a:cubicBezTo>
                  <a:pt x="6" y="144"/>
                  <a:pt x="10" y="149"/>
                  <a:pt x="16" y="152"/>
                </a:cubicBezTo>
                <a:cubicBezTo>
                  <a:pt x="16" y="155"/>
                  <a:pt x="16" y="155"/>
                  <a:pt x="16" y="155"/>
                </a:cubicBezTo>
                <a:cubicBezTo>
                  <a:pt x="16" y="158"/>
                  <a:pt x="19" y="160"/>
                  <a:pt x="22" y="160"/>
                </a:cubicBezTo>
                <a:cubicBezTo>
                  <a:pt x="25" y="160"/>
                  <a:pt x="27" y="158"/>
                  <a:pt x="27" y="155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33" y="150"/>
                  <a:pt x="37" y="144"/>
                  <a:pt x="37" y="137"/>
                </a:cubicBezTo>
                <a:cubicBezTo>
                  <a:pt x="37" y="128"/>
                  <a:pt x="31" y="123"/>
                  <a:pt x="25" y="119"/>
                </a:cubicBezTo>
                <a:close/>
                <a:moveTo>
                  <a:pt x="74" y="10"/>
                </a:moveTo>
                <a:cubicBezTo>
                  <a:pt x="74" y="5"/>
                  <a:pt x="74" y="5"/>
                  <a:pt x="74" y="5"/>
                </a:cubicBezTo>
                <a:cubicBezTo>
                  <a:pt x="74" y="2"/>
                  <a:pt x="71" y="0"/>
                  <a:pt x="68" y="0"/>
                </a:cubicBezTo>
                <a:cubicBezTo>
                  <a:pt x="65" y="0"/>
                  <a:pt x="63" y="3"/>
                  <a:pt x="63" y="5"/>
                </a:cubicBezTo>
                <a:cubicBezTo>
                  <a:pt x="63" y="10"/>
                  <a:pt x="63" y="10"/>
                  <a:pt x="63" y="10"/>
                </a:cubicBezTo>
                <a:cubicBezTo>
                  <a:pt x="28" y="13"/>
                  <a:pt x="0" y="42"/>
                  <a:pt x="0" y="7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6"/>
                  <a:pt x="3" y="88"/>
                  <a:pt x="6" y="88"/>
                </a:cubicBezTo>
                <a:cubicBezTo>
                  <a:pt x="9" y="88"/>
                  <a:pt x="11" y="86"/>
                  <a:pt x="11" y="83"/>
                </a:cubicBezTo>
                <a:cubicBezTo>
                  <a:pt x="11" y="78"/>
                  <a:pt x="15" y="73"/>
                  <a:pt x="22" y="73"/>
                </a:cubicBezTo>
                <a:cubicBezTo>
                  <a:pt x="28" y="73"/>
                  <a:pt x="32" y="78"/>
                  <a:pt x="32" y="83"/>
                </a:cubicBezTo>
                <a:cubicBezTo>
                  <a:pt x="32" y="86"/>
                  <a:pt x="35" y="88"/>
                  <a:pt x="37" y="88"/>
                </a:cubicBezTo>
                <a:cubicBezTo>
                  <a:pt x="40" y="88"/>
                  <a:pt x="42" y="86"/>
                  <a:pt x="42" y="83"/>
                </a:cubicBezTo>
                <a:cubicBezTo>
                  <a:pt x="42" y="78"/>
                  <a:pt x="47" y="73"/>
                  <a:pt x="53" y="73"/>
                </a:cubicBezTo>
                <a:cubicBezTo>
                  <a:pt x="59" y="73"/>
                  <a:pt x="63" y="78"/>
                  <a:pt x="63" y="83"/>
                </a:cubicBezTo>
                <a:cubicBezTo>
                  <a:pt x="63" y="145"/>
                  <a:pt x="63" y="145"/>
                  <a:pt x="63" y="145"/>
                </a:cubicBezTo>
                <a:cubicBezTo>
                  <a:pt x="63" y="153"/>
                  <a:pt x="70" y="160"/>
                  <a:pt x="79" y="160"/>
                </a:cubicBezTo>
                <a:cubicBezTo>
                  <a:pt x="87" y="160"/>
                  <a:pt x="94" y="153"/>
                  <a:pt x="94" y="145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94" y="131"/>
                  <a:pt x="92" y="129"/>
                  <a:pt x="89" y="129"/>
                </a:cubicBezTo>
                <a:cubicBezTo>
                  <a:pt x="87" y="129"/>
                  <a:pt x="84" y="132"/>
                  <a:pt x="84" y="134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84" y="148"/>
                  <a:pt x="82" y="150"/>
                  <a:pt x="79" y="150"/>
                </a:cubicBezTo>
                <a:cubicBezTo>
                  <a:pt x="76" y="150"/>
                  <a:pt x="74" y="147"/>
                  <a:pt x="74" y="145"/>
                </a:cubicBezTo>
                <a:cubicBezTo>
                  <a:pt x="74" y="83"/>
                  <a:pt x="74" y="83"/>
                  <a:pt x="74" y="83"/>
                </a:cubicBezTo>
                <a:cubicBezTo>
                  <a:pt x="74" y="78"/>
                  <a:pt x="78" y="73"/>
                  <a:pt x="84" y="73"/>
                </a:cubicBezTo>
                <a:cubicBezTo>
                  <a:pt x="90" y="73"/>
                  <a:pt x="95" y="78"/>
                  <a:pt x="95" y="83"/>
                </a:cubicBezTo>
                <a:cubicBezTo>
                  <a:pt x="95" y="86"/>
                  <a:pt x="97" y="88"/>
                  <a:pt x="100" y="88"/>
                </a:cubicBezTo>
                <a:cubicBezTo>
                  <a:pt x="103" y="88"/>
                  <a:pt x="105" y="86"/>
                  <a:pt x="105" y="83"/>
                </a:cubicBezTo>
                <a:cubicBezTo>
                  <a:pt x="105" y="78"/>
                  <a:pt x="110" y="73"/>
                  <a:pt x="116" y="73"/>
                </a:cubicBezTo>
                <a:cubicBezTo>
                  <a:pt x="122" y="73"/>
                  <a:pt x="126" y="78"/>
                  <a:pt x="126" y="83"/>
                </a:cubicBezTo>
                <a:cubicBezTo>
                  <a:pt x="126" y="86"/>
                  <a:pt x="129" y="88"/>
                  <a:pt x="131" y="88"/>
                </a:cubicBezTo>
                <a:cubicBezTo>
                  <a:pt x="134" y="88"/>
                  <a:pt x="137" y="86"/>
                  <a:pt x="137" y="83"/>
                </a:cubicBezTo>
                <a:cubicBezTo>
                  <a:pt x="137" y="78"/>
                  <a:pt x="137" y="78"/>
                  <a:pt x="137" y="78"/>
                </a:cubicBezTo>
                <a:cubicBezTo>
                  <a:pt x="137" y="42"/>
                  <a:pt x="109" y="13"/>
                  <a:pt x="74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Freeform 75">
            <a:extLst>
              <a:ext uri="{FF2B5EF4-FFF2-40B4-BE49-F238E27FC236}">
                <a16:creationId xmlns:a16="http://schemas.microsoft.com/office/drawing/2014/main" id="{2A0B6066-895B-47A3-BE56-6A54701AB121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4675188"/>
            <a:ext cx="254000" cy="254000"/>
          </a:xfrm>
          <a:custGeom>
            <a:avLst/>
            <a:gdLst>
              <a:gd name="T0" fmla="*/ 116 w 160"/>
              <a:gd name="T1" fmla="*/ 22 h 160"/>
              <a:gd name="T2" fmla="*/ 43 w 160"/>
              <a:gd name="T3" fmla="*/ 11 h 160"/>
              <a:gd name="T4" fmla="*/ 54 w 160"/>
              <a:gd name="T5" fmla="*/ 42 h 160"/>
              <a:gd name="T6" fmla="*/ 43 w 160"/>
              <a:gd name="T7" fmla="*/ 53 h 160"/>
              <a:gd name="T8" fmla="*/ 54 w 160"/>
              <a:gd name="T9" fmla="*/ 42 h 160"/>
              <a:gd name="T10" fmla="*/ 85 w 160"/>
              <a:gd name="T11" fmla="*/ 53 h 160"/>
              <a:gd name="T12" fmla="*/ 75 w 160"/>
              <a:gd name="T13" fmla="*/ 42 h 160"/>
              <a:gd name="T14" fmla="*/ 116 w 160"/>
              <a:gd name="T15" fmla="*/ 42 h 160"/>
              <a:gd name="T16" fmla="*/ 106 w 160"/>
              <a:gd name="T17" fmla="*/ 53 h 160"/>
              <a:gd name="T18" fmla="*/ 116 w 160"/>
              <a:gd name="T19" fmla="*/ 42 h 160"/>
              <a:gd name="T20" fmla="*/ 54 w 160"/>
              <a:gd name="T21" fmla="*/ 74 h 160"/>
              <a:gd name="T22" fmla="*/ 43 w 160"/>
              <a:gd name="T23" fmla="*/ 63 h 160"/>
              <a:gd name="T24" fmla="*/ 85 w 160"/>
              <a:gd name="T25" fmla="*/ 63 h 160"/>
              <a:gd name="T26" fmla="*/ 75 w 160"/>
              <a:gd name="T27" fmla="*/ 74 h 160"/>
              <a:gd name="T28" fmla="*/ 85 w 160"/>
              <a:gd name="T29" fmla="*/ 63 h 160"/>
              <a:gd name="T30" fmla="*/ 116 w 160"/>
              <a:gd name="T31" fmla="*/ 74 h 160"/>
              <a:gd name="T32" fmla="*/ 106 w 160"/>
              <a:gd name="T33" fmla="*/ 63 h 160"/>
              <a:gd name="T34" fmla="*/ 54 w 160"/>
              <a:gd name="T35" fmla="*/ 84 h 160"/>
              <a:gd name="T36" fmla="*/ 43 w 160"/>
              <a:gd name="T37" fmla="*/ 95 h 160"/>
              <a:gd name="T38" fmla="*/ 54 w 160"/>
              <a:gd name="T39" fmla="*/ 84 h 160"/>
              <a:gd name="T40" fmla="*/ 85 w 160"/>
              <a:gd name="T41" fmla="*/ 95 h 160"/>
              <a:gd name="T42" fmla="*/ 75 w 160"/>
              <a:gd name="T43" fmla="*/ 84 h 160"/>
              <a:gd name="T44" fmla="*/ 116 w 160"/>
              <a:gd name="T45" fmla="*/ 84 h 160"/>
              <a:gd name="T46" fmla="*/ 106 w 160"/>
              <a:gd name="T47" fmla="*/ 95 h 160"/>
              <a:gd name="T48" fmla="*/ 116 w 160"/>
              <a:gd name="T49" fmla="*/ 84 h 160"/>
              <a:gd name="T50" fmla="*/ 22 w 160"/>
              <a:gd name="T51" fmla="*/ 150 h 160"/>
              <a:gd name="T52" fmla="*/ 11 w 160"/>
              <a:gd name="T53" fmla="*/ 115 h 160"/>
              <a:gd name="T54" fmla="*/ 75 w 160"/>
              <a:gd name="T55" fmla="*/ 115 h 160"/>
              <a:gd name="T56" fmla="*/ 54 w 160"/>
              <a:gd name="T57" fmla="*/ 150 h 160"/>
              <a:gd name="T58" fmla="*/ 75 w 160"/>
              <a:gd name="T59" fmla="*/ 115 h 160"/>
              <a:gd name="T60" fmla="*/ 106 w 160"/>
              <a:gd name="T61" fmla="*/ 150 h 160"/>
              <a:gd name="T62" fmla="*/ 85 w 160"/>
              <a:gd name="T63" fmla="*/ 115 h 160"/>
              <a:gd name="T64" fmla="*/ 149 w 160"/>
              <a:gd name="T65" fmla="*/ 115 h 160"/>
              <a:gd name="T66" fmla="*/ 137 w 160"/>
              <a:gd name="T67" fmla="*/ 150 h 160"/>
              <a:gd name="T68" fmla="*/ 149 w 160"/>
              <a:gd name="T69" fmla="*/ 115 h 160"/>
              <a:gd name="T70" fmla="*/ 33 w 160"/>
              <a:gd name="T71" fmla="*/ 6 h 160"/>
              <a:gd name="T72" fmla="*/ 28 w 160"/>
              <a:gd name="T73" fmla="*/ 21 h 160"/>
              <a:gd name="T74" fmla="*/ 23 w 160"/>
              <a:gd name="T75" fmla="*/ 105 h 160"/>
              <a:gd name="T76" fmla="*/ 0 w 160"/>
              <a:gd name="T77" fmla="*/ 110 h 160"/>
              <a:gd name="T78" fmla="*/ 6 w 160"/>
              <a:gd name="T79" fmla="*/ 160 h 160"/>
              <a:gd name="T80" fmla="*/ 160 w 160"/>
              <a:gd name="T81" fmla="*/ 155 h 160"/>
              <a:gd name="T82" fmla="*/ 154 w 160"/>
              <a:gd name="T83" fmla="*/ 105 h 160"/>
              <a:gd name="T84" fmla="*/ 137 w 160"/>
              <a:gd name="T85" fmla="*/ 27 h 160"/>
              <a:gd name="T86" fmla="*/ 127 w 160"/>
              <a:gd name="T87" fmla="*/ 21 h 160"/>
              <a:gd name="T88" fmla="*/ 121 w 160"/>
              <a:gd name="T8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6" y="11"/>
                </a:moveTo>
                <a:cubicBezTo>
                  <a:pt x="116" y="22"/>
                  <a:pt x="116" y="22"/>
                  <a:pt x="116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11"/>
                  <a:pt x="43" y="11"/>
                  <a:pt x="43" y="11"/>
                </a:cubicBezTo>
                <a:cubicBezTo>
                  <a:pt x="116" y="11"/>
                  <a:pt x="116" y="11"/>
                  <a:pt x="116" y="11"/>
                </a:cubicBezTo>
                <a:close/>
                <a:moveTo>
                  <a:pt x="54" y="42"/>
                </a:moveTo>
                <a:cubicBezTo>
                  <a:pt x="54" y="53"/>
                  <a:pt x="54" y="53"/>
                  <a:pt x="54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42"/>
                  <a:pt x="43" y="42"/>
                  <a:pt x="43" y="42"/>
                </a:cubicBezTo>
                <a:cubicBezTo>
                  <a:pt x="54" y="42"/>
                  <a:pt x="54" y="42"/>
                  <a:pt x="54" y="42"/>
                </a:cubicBezTo>
                <a:close/>
                <a:moveTo>
                  <a:pt x="85" y="42"/>
                </a:moveTo>
                <a:cubicBezTo>
                  <a:pt x="85" y="53"/>
                  <a:pt x="85" y="53"/>
                  <a:pt x="8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42"/>
                  <a:pt x="75" y="42"/>
                  <a:pt x="75" y="42"/>
                </a:cubicBezTo>
                <a:cubicBezTo>
                  <a:pt x="85" y="42"/>
                  <a:pt x="85" y="42"/>
                  <a:pt x="85" y="42"/>
                </a:cubicBezTo>
                <a:close/>
                <a:moveTo>
                  <a:pt x="116" y="42"/>
                </a:moveTo>
                <a:cubicBezTo>
                  <a:pt x="116" y="53"/>
                  <a:pt x="116" y="53"/>
                  <a:pt x="116" y="53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06" y="42"/>
                  <a:pt x="106" y="42"/>
                  <a:pt x="106" y="42"/>
                </a:cubicBezTo>
                <a:cubicBezTo>
                  <a:pt x="116" y="42"/>
                  <a:pt x="116" y="42"/>
                  <a:pt x="116" y="42"/>
                </a:cubicBezTo>
                <a:close/>
                <a:moveTo>
                  <a:pt x="54" y="63"/>
                </a:moveTo>
                <a:cubicBezTo>
                  <a:pt x="54" y="74"/>
                  <a:pt x="54" y="74"/>
                  <a:pt x="54" y="74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63"/>
                  <a:pt x="43" y="63"/>
                  <a:pt x="43" y="63"/>
                </a:cubicBezTo>
                <a:cubicBezTo>
                  <a:pt x="54" y="63"/>
                  <a:pt x="54" y="63"/>
                  <a:pt x="54" y="63"/>
                </a:cubicBezTo>
                <a:close/>
                <a:moveTo>
                  <a:pt x="85" y="63"/>
                </a:moveTo>
                <a:cubicBezTo>
                  <a:pt x="85" y="74"/>
                  <a:pt x="85" y="74"/>
                  <a:pt x="85" y="74"/>
                </a:cubicBezTo>
                <a:cubicBezTo>
                  <a:pt x="75" y="74"/>
                  <a:pt x="75" y="74"/>
                  <a:pt x="75" y="74"/>
                </a:cubicBezTo>
                <a:cubicBezTo>
                  <a:pt x="75" y="63"/>
                  <a:pt x="75" y="63"/>
                  <a:pt x="75" y="63"/>
                </a:cubicBezTo>
                <a:cubicBezTo>
                  <a:pt x="85" y="63"/>
                  <a:pt x="85" y="63"/>
                  <a:pt x="85" y="63"/>
                </a:cubicBezTo>
                <a:close/>
                <a:moveTo>
                  <a:pt x="116" y="63"/>
                </a:moveTo>
                <a:cubicBezTo>
                  <a:pt x="116" y="74"/>
                  <a:pt x="116" y="74"/>
                  <a:pt x="11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63"/>
                  <a:pt x="106" y="63"/>
                  <a:pt x="106" y="63"/>
                </a:cubicBezTo>
                <a:cubicBezTo>
                  <a:pt x="116" y="63"/>
                  <a:pt x="116" y="63"/>
                  <a:pt x="116" y="63"/>
                </a:cubicBezTo>
                <a:close/>
                <a:moveTo>
                  <a:pt x="54" y="84"/>
                </a:moveTo>
                <a:cubicBezTo>
                  <a:pt x="54" y="95"/>
                  <a:pt x="54" y="95"/>
                  <a:pt x="54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3" y="84"/>
                  <a:pt x="43" y="84"/>
                  <a:pt x="43" y="84"/>
                </a:cubicBezTo>
                <a:cubicBezTo>
                  <a:pt x="54" y="84"/>
                  <a:pt x="54" y="84"/>
                  <a:pt x="54" y="84"/>
                </a:cubicBezTo>
                <a:close/>
                <a:moveTo>
                  <a:pt x="85" y="84"/>
                </a:moveTo>
                <a:cubicBezTo>
                  <a:pt x="85" y="95"/>
                  <a:pt x="85" y="95"/>
                  <a:pt x="85" y="9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84"/>
                  <a:pt x="75" y="84"/>
                  <a:pt x="75" y="84"/>
                </a:cubicBezTo>
                <a:cubicBezTo>
                  <a:pt x="85" y="84"/>
                  <a:pt x="85" y="84"/>
                  <a:pt x="85" y="84"/>
                </a:cubicBezTo>
                <a:close/>
                <a:moveTo>
                  <a:pt x="116" y="84"/>
                </a:moveTo>
                <a:cubicBezTo>
                  <a:pt x="116" y="95"/>
                  <a:pt x="116" y="95"/>
                  <a:pt x="116" y="95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16" y="84"/>
                  <a:pt x="116" y="84"/>
                  <a:pt x="116" y="84"/>
                </a:cubicBezTo>
                <a:close/>
                <a:moveTo>
                  <a:pt x="22" y="115"/>
                </a:moveTo>
                <a:cubicBezTo>
                  <a:pt x="22" y="150"/>
                  <a:pt x="22" y="150"/>
                  <a:pt x="22" y="150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2" y="115"/>
                  <a:pt x="22" y="115"/>
                  <a:pt x="22" y="115"/>
                </a:cubicBezTo>
                <a:close/>
                <a:moveTo>
                  <a:pt x="75" y="115"/>
                </a:moveTo>
                <a:cubicBezTo>
                  <a:pt x="75" y="150"/>
                  <a:pt x="75" y="150"/>
                  <a:pt x="75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15"/>
                  <a:pt x="54" y="115"/>
                  <a:pt x="54" y="115"/>
                </a:cubicBezTo>
                <a:cubicBezTo>
                  <a:pt x="75" y="115"/>
                  <a:pt x="75" y="115"/>
                  <a:pt x="75" y="115"/>
                </a:cubicBezTo>
                <a:close/>
                <a:moveTo>
                  <a:pt x="106" y="115"/>
                </a:moveTo>
                <a:cubicBezTo>
                  <a:pt x="106" y="150"/>
                  <a:pt x="106" y="150"/>
                  <a:pt x="106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15"/>
                  <a:pt x="85" y="115"/>
                  <a:pt x="85" y="115"/>
                </a:cubicBezTo>
                <a:cubicBezTo>
                  <a:pt x="106" y="115"/>
                  <a:pt x="106" y="115"/>
                  <a:pt x="106" y="115"/>
                </a:cubicBezTo>
                <a:close/>
                <a:moveTo>
                  <a:pt x="149" y="115"/>
                </a:moveTo>
                <a:cubicBezTo>
                  <a:pt x="149" y="150"/>
                  <a:pt x="149" y="150"/>
                  <a:pt x="149" y="150"/>
                </a:cubicBezTo>
                <a:cubicBezTo>
                  <a:pt x="137" y="150"/>
                  <a:pt x="137" y="150"/>
                  <a:pt x="137" y="150"/>
                </a:cubicBezTo>
                <a:cubicBezTo>
                  <a:pt x="137" y="115"/>
                  <a:pt x="137" y="115"/>
                  <a:pt x="137" y="115"/>
                </a:cubicBezTo>
                <a:cubicBezTo>
                  <a:pt x="149" y="115"/>
                  <a:pt x="149" y="115"/>
                  <a:pt x="149" y="115"/>
                </a:cubicBezTo>
                <a:close/>
                <a:moveTo>
                  <a:pt x="38" y="0"/>
                </a:moveTo>
                <a:cubicBezTo>
                  <a:pt x="35" y="0"/>
                  <a:pt x="33" y="3"/>
                  <a:pt x="33" y="6"/>
                </a:cubicBezTo>
                <a:cubicBezTo>
                  <a:pt x="33" y="21"/>
                  <a:pt x="33" y="21"/>
                  <a:pt x="33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5" y="21"/>
                  <a:pt x="23" y="24"/>
                  <a:pt x="23" y="27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6" y="105"/>
                  <a:pt x="6" y="105"/>
                  <a:pt x="6" y="105"/>
                </a:cubicBezTo>
                <a:cubicBezTo>
                  <a:pt x="2" y="105"/>
                  <a:pt x="0" y="108"/>
                  <a:pt x="0" y="11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6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59" y="107"/>
                  <a:pt x="157" y="105"/>
                  <a:pt x="154" y="105"/>
                </a:cubicBezTo>
                <a:cubicBezTo>
                  <a:pt x="137" y="105"/>
                  <a:pt x="137" y="105"/>
                  <a:pt x="137" y="105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37" y="24"/>
                  <a:pt x="135" y="21"/>
                  <a:pt x="132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2"/>
                  <a:pt x="124" y="0"/>
                  <a:pt x="121" y="0"/>
                </a:cubicBezTo>
                <a:lnTo>
                  <a:pt x="3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Freeform 76">
            <a:extLst>
              <a:ext uri="{FF2B5EF4-FFF2-40B4-BE49-F238E27FC236}">
                <a16:creationId xmlns:a16="http://schemas.microsoft.com/office/drawing/2014/main" id="{A3AD5C9C-57A1-4EAC-8798-A18C0BDA1AB0}"/>
              </a:ext>
            </a:extLst>
          </p:cNvPr>
          <p:cNvSpPr>
            <a:spLocks noEditPoints="1"/>
          </p:cNvSpPr>
          <p:nvPr/>
        </p:nvSpPr>
        <p:spPr bwMode="auto">
          <a:xfrm>
            <a:off x="738188" y="4676775"/>
            <a:ext cx="255588" cy="252413"/>
          </a:xfrm>
          <a:custGeom>
            <a:avLst/>
            <a:gdLst>
              <a:gd name="T0" fmla="*/ 103 w 161"/>
              <a:gd name="T1" fmla="*/ 52 h 159"/>
              <a:gd name="T2" fmla="*/ 113 w 161"/>
              <a:gd name="T3" fmla="*/ 42 h 159"/>
              <a:gd name="T4" fmla="*/ 103 w 161"/>
              <a:gd name="T5" fmla="*/ 32 h 159"/>
              <a:gd name="T6" fmla="*/ 92 w 161"/>
              <a:gd name="T7" fmla="*/ 42 h 159"/>
              <a:gd name="T8" fmla="*/ 103 w 161"/>
              <a:gd name="T9" fmla="*/ 52 h 159"/>
              <a:gd name="T10" fmla="*/ 103 w 161"/>
              <a:gd name="T11" fmla="*/ 63 h 159"/>
              <a:gd name="T12" fmla="*/ 83 w 161"/>
              <a:gd name="T13" fmla="*/ 78 h 159"/>
              <a:gd name="T14" fmla="*/ 123 w 161"/>
              <a:gd name="T15" fmla="*/ 78 h 159"/>
              <a:gd name="T16" fmla="*/ 103 w 161"/>
              <a:gd name="T17" fmla="*/ 63 h 159"/>
              <a:gd name="T18" fmla="*/ 103 w 161"/>
              <a:gd name="T19" fmla="*/ 0 h 159"/>
              <a:gd name="T20" fmla="*/ 45 w 161"/>
              <a:gd name="T21" fmla="*/ 57 h 159"/>
              <a:gd name="T22" fmla="*/ 59 w 161"/>
              <a:gd name="T23" fmla="*/ 94 h 159"/>
              <a:gd name="T24" fmla="*/ 51 w 161"/>
              <a:gd name="T25" fmla="*/ 101 h 159"/>
              <a:gd name="T26" fmla="*/ 41 w 161"/>
              <a:gd name="T27" fmla="*/ 90 h 159"/>
              <a:gd name="T28" fmla="*/ 37 w 161"/>
              <a:gd name="T29" fmla="*/ 89 h 159"/>
              <a:gd name="T30" fmla="*/ 33 w 161"/>
              <a:gd name="T31" fmla="*/ 90 h 159"/>
              <a:gd name="T32" fmla="*/ 33 w 161"/>
              <a:gd name="T33" fmla="*/ 98 h 159"/>
              <a:gd name="T34" fmla="*/ 48 w 161"/>
              <a:gd name="T35" fmla="*/ 113 h 159"/>
              <a:gd name="T36" fmla="*/ 63 w 161"/>
              <a:gd name="T37" fmla="*/ 128 h 159"/>
              <a:gd name="T38" fmla="*/ 67 w 161"/>
              <a:gd name="T39" fmla="*/ 129 h 159"/>
              <a:gd name="T40" fmla="*/ 71 w 161"/>
              <a:gd name="T41" fmla="*/ 128 h 159"/>
              <a:gd name="T42" fmla="*/ 71 w 161"/>
              <a:gd name="T43" fmla="*/ 120 h 159"/>
              <a:gd name="T44" fmla="*/ 59 w 161"/>
              <a:gd name="T45" fmla="*/ 109 h 159"/>
              <a:gd name="T46" fmla="*/ 67 w 161"/>
              <a:gd name="T47" fmla="*/ 102 h 159"/>
              <a:gd name="T48" fmla="*/ 103 w 161"/>
              <a:gd name="T49" fmla="*/ 115 h 159"/>
              <a:gd name="T50" fmla="*/ 161 w 161"/>
              <a:gd name="T51" fmla="*/ 58 h 159"/>
              <a:gd name="T52" fmla="*/ 103 w 161"/>
              <a:gd name="T53" fmla="*/ 0 h 159"/>
              <a:gd name="T54" fmla="*/ 129 w 161"/>
              <a:gd name="T55" fmla="*/ 89 h 159"/>
              <a:gd name="T56" fmla="*/ 77 w 161"/>
              <a:gd name="T57" fmla="*/ 89 h 159"/>
              <a:gd name="T58" fmla="*/ 72 w 161"/>
              <a:gd name="T59" fmla="*/ 83 h 159"/>
              <a:gd name="T60" fmla="*/ 88 w 161"/>
              <a:gd name="T61" fmla="*/ 56 h 159"/>
              <a:gd name="T62" fmla="*/ 82 w 161"/>
              <a:gd name="T63" fmla="*/ 41 h 159"/>
              <a:gd name="T64" fmla="*/ 103 w 161"/>
              <a:gd name="T65" fmla="*/ 20 h 159"/>
              <a:gd name="T66" fmla="*/ 124 w 161"/>
              <a:gd name="T67" fmla="*/ 41 h 159"/>
              <a:gd name="T68" fmla="*/ 118 w 161"/>
              <a:gd name="T69" fmla="*/ 56 h 159"/>
              <a:gd name="T70" fmla="*/ 134 w 161"/>
              <a:gd name="T71" fmla="*/ 83 h 159"/>
              <a:gd name="T72" fmla="*/ 129 w 161"/>
              <a:gd name="T73" fmla="*/ 89 h 159"/>
              <a:gd name="T74" fmla="*/ 2 w 161"/>
              <a:gd name="T75" fmla="*/ 135 h 159"/>
              <a:gd name="T76" fmla="*/ 2 w 161"/>
              <a:gd name="T77" fmla="*/ 143 h 159"/>
              <a:gd name="T78" fmla="*/ 17 w 161"/>
              <a:gd name="T79" fmla="*/ 158 h 159"/>
              <a:gd name="T80" fmla="*/ 21 w 161"/>
              <a:gd name="T81" fmla="*/ 159 h 159"/>
              <a:gd name="T82" fmla="*/ 25 w 161"/>
              <a:gd name="T83" fmla="*/ 158 h 159"/>
              <a:gd name="T84" fmla="*/ 52 w 161"/>
              <a:gd name="T85" fmla="*/ 131 h 159"/>
              <a:gd name="T86" fmla="*/ 30 w 161"/>
              <a:gd name="T87" fmla="*/ 108 h 159"/>
              <a:gd name="T88" fmla="*/ 2 w 161"/>
              <a:gd name="T89" fmla="*/ 13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1" h="159">
                <a:moveTo>
                  <a:pt x="103" y="52"/>
                </a:moveTo>
                <a:cubicBezTo>
                  <a:pt x="108" y="52"/>
                  <a:pt x="113" y="47"/>
                  <a:pt x="113" y="42"/>
                </a:cubicBezTo>
                <a:cubicBezTo>
                  <a:pt x="113" y="36"/>
                  <a:pt x="108" y="32"/>
                  <a:pt x="103" y="32"/>
                </a:cubicBezTo>
                <a:cubicBezTo>
                  <a:pt x="97" y="32"/>
                  <a:pt x="92" y="36"/>
                  <a:pt x="92" y="42"/>
                </a:cubicBezTo>
                <a:cubicBezTo>
                  <a:pt x="92" y="47"/>
                  <a:pt x="97" y="52"/>
                  <a:pt x="103" y="52"/>
                </a:cubicBezTo>
                <a:close/>
                <a:moveTo>
                  <a:pt x="103" y="63"/>
                </a:moveTo>
                <a:cubicBezTo>
                  <a:pt x="93" y="63"/>
                  <a:pt x="85" y="69"/>
                  <a:pt x="83" y="78"/>
                </a:cubicBezTo>
                <a:cubicBezTo>
                  <a:pt x="123" y="78"/>
                  <a:pt x="123" y="78"/>
                  <a:pt x="123" y="78"/>
                </a:cubicBezTo>
                <a:cubicBezTo>
                  <a:pt x="121" y="69"/>
                  <a:pt x="113" y="63"/>
                  <a:pt x="103" y="63"/>
                </a:cubicBezTo>
                <a:close/>
                <a:moveTo>
                  <a:pt x="103" y="0"/>
                </a:moveTo>
                <a:cubicBezTo>
                  <a:pt x="71" y="0"/>
                  <a:pt x="45" y="25"/>
                  <a:pt x="45" y="57"/>
                </a:cubicBezTo>
                <a:cubicBezTo>
                  <a:pt x="45" y="70"/>
                  <a:pt x="50" y="84"/>
                  <a:pt x="59" y="94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41" y="90"/>
                  <a:pt x="41" y="90"/>
                  <a:pt x="41" y="90"/>
                </a:cubicBezTo>
                <a:cubicBezTo>
                  <a:pt x="40" y="89"/>
                  <a:pt x="38" y="89"/>
                  <a:pt x="37" y="89"/>
                </a:cubicBezTo>
                <a:cubicBezTo>
                  <a:pt x="36" y="89"/>
                  <a:pt x="34" y="89"/>
                  <a:pt x="33" y="90"/>
                </a:cubicBezTo>
                <a:cubicBezTo>
                  <a:pt x="31" y="92"/>
                  <a:pt x="31" y="96"/>
                  <a:pt x="33" y="98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63" y="128"/>
                  <a:pt x="63" y="128"/>
                  <a:pt x="63" y="128"/>
                </a:cubicBezTo>
                <a:cubicBezTo>
                  <a:pt x="64" y="129"/>
                  <a:pt x="65" y="129"/>
                  <a:pt x="67" y="129"/>
                </a:cubicBezTo>
                <a:cubicBezTo>
                  <a:pt x="68" y="129"/>
                  <a:pt x="70" y="129"/>
                  <a:pt x="71" y="128"/>
                </a:cubicBezTo>
                <a:cubicBezTo>
                  <a:pt x="73" y="126"/>
                  <a:pt x="73" y="122"/>
                  <a:pt x="71" y="120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77" y="110"/>
                  <a:pt x="90" y="115"/>
                  <a:pt x="103" y="115"/>
                </a:cubicBezTo>
                <a:cubicBezTo>
                  <a:pt x="135" y="115"/>
                  <a:pt x="161" y="89"/>
                  <a:pt x="161" y="58"/>
                </a:cubicBezTo>
                <a:cubicBezTo>
                  <a:pt x="160" y="25"/>
                  <a:pt x="135" y="0"/>
                  <a:pt x="103" y="0"/>
                </a:cubicBezTo>
                <a:close/>
                <a:moveTo>
                  <a:pt x="129" y="89"/>
                </a:moveTo>
                <a:cubicBezTo>
                  <a:pt x="77" y="89"/>
                  <a:pt x="77" y="89"/>
                  <a:pt x="77" y="89"/>
                </a:cubicBezTo>
                <a:cubicBezTo>
                  <a:pt x="74" y="89"/>
                  <a:pt x="72" y="86"/>
                  <a:pt x="72" y="83"/>
                </a:cubicBezTo>
                <a:cubicBezTo>
                  <a:pt x="72" y="71"/>
                  <a:pt x="78" y="61"/>
                  <a:pt x="88" y="56"/>
                </a:cubicBezTo>
                <a:cubicBezTo>
                  <a:pt x="85" y="52"/>
                  <a:pt x="82" y="47"/>
                  <a:pt x="82" y="41"/>
                </a:cubicBezTo>
                <a:cubicBezTo>
                  <a:pt x="82" y="30"/>
                  <a:pt x="92" y="20"/>
                  <a:pt x="103" y="20"/>
                </a:cubicBezTo>
                <a:cubicBezTo>
                  <a:pt x="115" y="20"/>
                  <a:pt x="124" y="30"/>
                  <a:pt x="124" y="41"/>
                </a:cubicBezTo>
                <a:cubicBezTo>
                  <a:pt x="124" y="47"/>
                  <a:pt x="122" y="52"/>
                  <a:pt x="118" y="56"/>
                </a:cubicBezTo>
                <a:cubicBezTo>
                  <a:pt x="127" y="61"/>
                  <a:pt x="134" y="71"/>
                  <a:pt x="134" y="83"/>
                </a:cubicBezTo>
                <a:cubicBezTo>
                  <a:pt x="134" y="87"/>
                  <a:pt x="132" y="89"/>
                  <a:pt x="129" y="89"/>
                </a:cubicBezTo>
                <a:close/>
                <a:moveTo>
                  <a:pt x="2" y="135"/>
                </a:moveTo>
                <a:cubicBezTo>
                  <a:pt x="0" y="137"/>
                  <a:pt x="0" y="141"/>
                  <a:pt x="2" y="143"/>
                </a:cubicBezTo>
                <a:cubicBezTo>
                  <a:pt x="17" y="158"/>
                  <a:pt x="17" y="158"/>
                  <a:pt x="17" y="158"/>
                </a:cubicBezTo>
                <a:cubicBezTo>
                  <a:pt x="18" y="159"/>
                  <a:pt x="20" y="159"/>
                  <a:pt x="21" y="159"/>
                </a:cubicBezTo>
                <a:cubicBezTo>
                  <a:pt x="23" y="159"/>
                  <a:pt x="24" y="159"/>
                  <a:pt x="25" y="158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30" y="108"/>
                  <a:pt x="30" y="108"/>
                  <a:pt x="30" y="108"/>
                </a:cubicBezTo>
                <a:lnTo>
                  <a:pt x="2" y="1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Freeform 77">
            <a:extLst>
              <a:ext uri="{FF2B5EF4-FFF2-40B4-BE49-F238E27FC236}">
                <a16:creationId xmlns:a16="http://schemas.microsoft.com/office/drawing/2014/main" id="{D89A4B3F-E925-495E-A609-A3C63490FBBD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4676775"/>
            <a:ext cx="255588" cy="252413"/>
          </a:xfrm>
          <a:custGeom>
            <a:avLst/>
            <a:gdLst>
              <a:gd name="T0" fmla="*/ 108 w 161"/>
              <a:gd name="T1" fmla="*/ 15 h 159"/>
              <a:gd name="T2" fmla="*/ 113 w 161"/>
              <a:gd name="T3" fmla="*/ 20 h 159"/>
              <a:gd name="T4" fmla="*/ 113 w 161"/>
              <a:gd name="T5" fmla="*/ 23 h 159"/>
              <a:gd name="T6" fmla="*/ 123 w 161"/>
              <a:gd name="T7" fmla="*/ 38 h 159"/>
              <a:gd name="T8" fmla="*/ 119 w 161"/>
              <a:gd name="T9" fmla="*/ 43 h 159"/>
              <a:gd name="T10" fmla="*/ 113 w 161"/>
              <a:gd name="T11" fmla="*/ 38 h 159"/>
              <a:gd name="T12" fmla="*/ 108 w 161"/>
              <a:gd name="T13" fmla="*/ 33 h 159"/>
              <a:gd name="T14" fmla="*/ 103 w 161"/>
              <a:gd name="T15" fmla="*/ 38 h 159"/>
              <a:gd name="T16" fmla="*/ 111 w 161"/>
              <a:gd name="T17" fmla="*/ 47 h 159"/>
              <a:gd name="T18" fmla="*/ 124 w 161"/>
              <a:gd name="T19" fmla="*/ 64 h 159"/>
              <a:gd name="T20" fmla="*/ 113 w 161"/>
              <a:gd name="T21" fmla="*/ 79 h 159"/>
              <a:gd name="T22" fmla="*/ 113 w 161"/>
              <a:gd name="T23" fmla="*/ 83 h 159"/>
              <a:gd name="T24" fmla="*/ 109 w 161"/>
              <a:gd name="T25" fmla="*/ 88 h 159"/>
              <a:gd name="T26" fmla="*/ 103 w 161"/>
              <a:gd name="T27" fmla="*/ 83 h 159"/>
              <a:gd name="T28" fmla="*/ 103 w 161"/>
              <a:gd name="T29" fmla="*/ 79 h 159"/>
              <a:gd name="T30" fmla="*/ 93 w 161"/>
              <a:gd name="T31" fmla="*/ 64 h 159"/>
              <a:gd name="T32" fmla="*/ 97 w 161"/>
              <a:gd name="T33" fmla="*/ 59 h 159"/>
              <a:gd name="T34" fmla="*/ 103 w 161"/>
              <a:gd name="T35" fmla="*/ 64 h 159"/>
              <a:gd name="T36" fmla="*/ 108 w 161"/>
              <a:gd name="T37" fmla="*/ 70 h 159"/>
              <a:gd name="T38" fmla="*/ 113 w 161"/>
              <a:gd name="T39" fmla="*/ 64 h 159"/>
              <a:gd name="T40" fmla="*/ 105 w 161"/>
              <a:gd name="T41" fmla="*/ 55 h 159"/>
              <a:gd name="T42" fmla="*/ 92 w 161"/>
              <a:gd name="T43" fmla="*/ 38 h 159"/>
              <a:gd name="T44" fmla="*/ 103 w 161"/>
              <a:gd name="T45" fmla="*/ 23 h 159"/>
              <a:gd name="T46" fmla="*/ 103 w 161"/>
              <a:gd name="T47" fmla="*/ 20 h 159"/>
              <a:gd name="T48" fmla="*/ 108 w 161"/>
              <a:gd name="T49" fmla="*/ 15 h 159"/>
              <a:gd name="T50" fmla="*/ 76 w 161"/>
              <a:gd name="T51" fmla="*/ 83 h 159"/>
              <a:gd name="T52" fmla="*/ 63 w 161"/>
              <a:gd name="T53" fmla="*/ 128 h 159"/>
              <a:gd name="T54" fmla="*/ 61 w 161"/>
              <a:gd name="T55" fmla="*/ 117 h 159"/>
              <a:gd name="T56" fmla="*/ 55 w 161"/>
              <a:gd name="T57" fmla="*/ 113 h 159"/>
              <a:gd name="T58" fmla="*/ 51 w 161"/>
              <a:gd name="T59" fmla="*/ 115 h 159"/>
              <a:gd name="T60" fmla="*/ 18 w 161"/>
              <a:gd name="T61" fmla="*/ 148 h 159"/>
              <a:gd name="T62" fmla="*/ 10 w 161"/>
              <a:gd name="T63" fmla="*/ 141 h 159"/>
              <a:gd name="T64" fmla="*/ 44 w 161"/>
              <a:gd name="T65" fmla="*/ 108 h 159"/>
              <a:gd name="T66" fmla="*/ 42 w 161"/>
              <a:gd name="T67" fmla="*/ 98 h 159"/>
              <a:gd name="T68" fmla="*/ 31 w 161"/>
              <a:gd name="T69" fmla="*/ 95 h 159"/>
              <a:gd name="T70" fmla="*/ 76 w 161"/>
              <a:gd name="T71" fmla="*/ 83 h 159"/>
              <a:gd name="T72" fmla="*/ 76 w 161"/>
              <a:gd name="T73" fmla="*/ 83 h 159"/>
              <a:gd name="T74" fmla="*/ 109 w 161"/>
              <a:gd name="T75" fmla="*/ 0 h 159"/>
              <a:gd name="T76" fmla="*/ 57 w 161"/>
              <a:gd name="T77" fmla="*/ 51 h 159"/>
              <a:gd name="T78" fmla="*/ 63 w 161"/>
              <a:gd name="T79" fmla="*/ 76 h 159"/>
              <a:gd name="T80" fmla="*/ 10 w 161"/>
              <a:gd name="T81" fmla="*/ 92 h 159"/>
              <a:gd name="T82" fmla="*/ 10 w 161"/>
              <a:gd name="T83" fmla="*/ 102 h 159"/>
              <a:gd name="T84" fmla="*/ 31 w 161"/>
              <a:gd name="T85" fmla="*/ 107 h 159"/>
              <a:gd name="T86" fmla="*/ 4 w 161"/>
              <a:gd name="T87" fmla="*/ 134 h 159"/>
              <a:gd name="T88" fmla="*/ 4 w 161"/>
              <a:gd name="T89" fmla="*/ 149 h 159"/>
              <a:gd name="T90" fmla="*/ 11 w 161"/>
              <a:gd name="T91" fmla="*/ 156 h 159"/>
              <a:gd name="T92" fmla="*/ 18 w 161"/>
              <a:gd name="T93" fmla="*/ 159 h 159"/>
              <a:gd name="T94" fmla="*/ 26 w 161"/>
              <a:gd name="T95" fmla="*/ 156 h 159"/>
              <a:gd name="T96" fmla="*/ 53 w 161"/>
              <a:gd name="T97" fmla="*/ 129 h 159"/>
              <a:gd name="T98" fmla="*/ 59 w 161"/>
              <a:gd name="T99" fmla="*/ 150 h 159"/>
              <a:gd name="T100" fmla="*/ 64 w 161"/>
              <a:gd name="T101" fmla="*/ 154 h 159"/>
              <a:gd name="T102" fmla="*/ 69 w 161"/>
              <a:gd name="T103" fmla="*/ 150 h 159"/>
              <a:gd name="T104" fmla="*/ 84 w 161"/>
              <a:gd name="T105" fmla="*/ 97 h 159"/>
              <a:gd name="T106" fmla="*/ 109 w 161"/>
              <a:gd name="T107" fmla="*/ 104 h 159"/>
              <a:gd name="T108" fmla="*/ 161 w 161"/>
              <a:gd name="T109" fmla="*/ 51 h 159"/>
              <a:gd name="T110" fmla="*/ 109 w 161"/>
              <a:gd name="T111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" h="159">
                <a:moveTo>
                  <a:pt x="108" y="15"/>
                </a:moveTo>
                <a:cubicBezTo>
                  <a:pt x="111" y="15"/>
                  <a:pt x="113" y="17"/>
                  <a:pt x="113" y="20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9" y="25"/>
                  <a:pt x="123" y="31"/>
                  <a:pt x="123" y="38"/>
                </a:cubicBezTo>
                <a:cubicBezTo>
                  <a:pt x="123" y="41"/>
                  <a:pt x="121" y="43"/>
                  <a:pt x="119" y="43"/>
                </a:cubicBezTo>
                <a:cubicBezTo>
                  <a:pt x="115" y="43"/>
                  <a:pt x="113" y="41"/>
                  <a:pt x="113" y="38"/>
                </a:cubicBezTo>
                <a:cubicBezTo>
                  <a:pt x="113" y="35"/>
                  <a:pt x="111" y="33"/>
                  <a:pt x="108" y="33"/>
                </a:cubicBezTo>
                <a:cubicBezTo>
                  <a:pt x="105" y="33"/>
                  <a:pt x="103" y="36"/>
                  <a:pt x="103" y="38"/>
                </a:cubicBezTo>
                <a:cubicBezTo>
                  <a:pt x="103" y="41"/>
                  <a:pt x="107" y="44"/>
                  <a:pt x="111" y="47"/>
                </a:cubicBezTo>
                <a:cubicBezTo>
                  <a:pt x="117" y="51"/>
                  <a:pt x="124" y="56"/>
                  <a:pt x="124" y="64"/>
                </a:cubicBezTo>
                <a:cubicBezTo>
                  <a:pt x="124" y="71"/>
                  <a:pt x="119" y="77"/>
                  <a:pt x="113" y="79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3" y="86"/>
                  <a:pt x="111" y="88"/>
                  <a:pt x="109" y="88"/>
                </a:cubicBezTo>
                <a:cubicBezTo>
                  <a:pt x="106" y="88"/>
                  <a:pt x="103" y="85"/>
                  <a:pt x="103" y="83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97" y="77"/>
                  <a:pt x="93" y="71"/>
                  <a:pt x="93" y="64"/>
                </a:cubicBezTo>
                <a:cubicBezTo>
                  <a:pt x="93" y="61"/>
                  <a:pt x="95" y="59"/>
                  <a:pt x="97" y="59"/>
                </a:cubicBezTo>
                <a:cubicBezTo>
                  <a:pt x="100" y="59"/>
                  <a:pt x="103" y="62"/>
                  <a:pt x="103" y="64"/>
                </a:cubicBezTo>
                <a:cubicBezTo>
                  <a:pt x="103" y="67"/>
                  <a:pt x="105" y="70"/>
                  <a:pt x="108" y="70"/>
                </a:cubicBezTo>
                <a:cubicBezTo>
                  <a:pt x="111" y="70"/>
                  <a:pt x="113" y="67"/>
                  <a:pt x="113" y="64"/>
                </a:cubicBezTo>
                <a:cubicBezTo>
                  <a:pt x="113" y="61"/>
                  <a:pt x="109" y="59"/>
                  <a:pt x="105" y="55"/>
                </a:cubicBezTo>
                <a:cubicBezTo>
                  <a:pt x="99" y="51"/>
                  <a:pt x="92" y="47"/>
                  <a:pt x="92" y="38"/>
                </a:cubicBezTo>
                <a:cubicBezTo>
                  <a:pt x="92" y="31"/>
                  <a:pt x="97" y="26"/>
                  <a:pt x="103" y="23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17"/>
                  <a:pt x="105" y="15"/>
                  <a:pt x="108" y="15"/>
                </a:cubicBezTo>
                <a:close/>
                <a:moveTo>
                  <a:pt x="76" y="83"/>
                </a:moveTo>
                <a:cubicBezTo>
                  <a:pt x="63" y="128"/>
                  <a:pt x="63" y="128"/>
                  <a:pt x="63" y="128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0" y="115"/>
                  <a:pt x="58" y="113"/>
                  <a:pt x="55" y="113"/>
                </a:cubicBezTo>
                <a:cubicBezTo>
                  <a:pt x="54" y="113"/>
                  <a:pt x="53" y="114"/>
                  <a:pt x="51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7" y="104"/>
                  <a:pt x="46" y="99"/>
                  <a:pt x="42" y="98"/>
                </a:cubicBezTo>
                <a:cubicBezTo>
                  <a:pt x="31" y="95"/>
                  <a:pt x="31" y="95"/>
                  <a:pt x="31" y="95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109" y="0"/>
                </a:moveTo>
                <a:cubicBezTo>
                  <a:pt x="80" y="0"/>
                  <a:pt x="57" y="23"/>
                  <a:pt x="57" y="51"/>
                </a:cubicBezTo>
                <a:cubicBezTo>
                  <a:pt x="57" y="60"/>
                  <a:pt x="59" y="69"/>
                  <a:pt x="63" y="76"/>
                </a:cubicBezTo>
                <a:cubicBezTo>
                  <a:pt x="10" y="92"/>
                  <a:pt x="10" y="92"/>
                  <a:pt x="10" y="92"/>
                </a:cubicBezTo>
                <a:cubicBezTo>
                  <a:pt x="5" y="93"/>
                  <a:pt x="5" y="100"/>
                  <a:pt x="10" y="102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4" y="134"/>
                  <a:pt x="4" y="134"/>
                  <a:pt x="4" y="134"/>
                </a:cubicBezTo>
                <a:cubicBezTo>
                  <a:pt x="0" y="138"/>
                  <a:pt x="0" y="145"/>
                  <a:pt x="4" y="149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13" y="158"/>
                  <a:pt x="16" y="159"/>
                  <a:pt x="18" y="159"/>
                </a:cubicBezTo>
                <a:cubicBezTo>
                  <a:pt x="21" y="159"/>
                  <a:pt x="24" y="158"/>
                  <a:pt x="26" y="156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59" y="152"/>
                  <a:pt x="62" y="154"/>
                  <a:pt x="64" y="154"/>
                </a:cubicBezTo>
                <a:cubicBezTo>
                  <a:pt x="66" y="154"/>
                  <a:pt x="68" y="153"/>
                  <a:pt x="69" y="150"/>
                </a:cubicBezTo>
                <a:cubicBezTo>
                  <a:pt x="84" y="97"/>
                  <a:pt x="84" y="97"/>
                  <a:pt x="84" y="97"/>
                </a:cubicBezTo>
                <a:cubicBezTo>
                  <a:pt x="91" y="101"/>
                  <a:pt x="100" y="104"/>
                  <a:pt x="109" y="104"/>
                </a:cubicBezTo>
                <a:cubicBezTo>
                  <a:pt x="138" y="104"/>
                  <a:pt x="161" y="80"/>
                  <a:pt x="161" y="51"/>
                </a:cubicBezTo>
                <a:cubicBezTo>
                  <a:pt x="160" y="23"/>
                  <a:pt x="137" y="0"/>
                  <a:pt x="1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Freeform 78">
            <a:extLst>
              <a:ext uri="{FF2B5EF4-FFF2-40B4-BE49-F238E27FC236}">
                <a16:creationId xmlns:a16="http://schemas.microsoft.com/office/drawing/2014/main" id="{771FF4C6-8651-489A-9CB6-C3C0B4D6DF21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5226050"/>
            <a:ext cx="255588" cy="254000"/>
          </a:xfrm>
          <a:custGeom>
            <a:avLst/>
            <a:gdLst>
              <a:gd name="T0" fmla="*/ 59 w 161"/>
              <a:gd name="T1" fmla="*/ 57 h 160"/>
              <a:gd name="T2" fmla="*/ 66 w 161"/>
              <a:gd name="T3" fmla="*/ 56 h 160"/>
              <a:gd name="T4" fmla="*/ 104 w 161"/>
              <a:gd name="T5" fmla="*/ 94 h 160"/>
              <a:gd name="T6" fmla="*/ 107 w 161"/>
              <a:gd name="T7" fmla="*/ 112 h 160"/>
              <a:gd name="T8" fmla="*/ 118 w 161"/>
              <a:gd name="T9" fmla="*/ 116 h 160"/>
              <a:gd name="T10" fmla="*/ 130 w 161"/>
              <a:gd name="T11" fmla="*/ 112 h 160"/>
              <a:gd name="T12" fmla="*/ 155 w 161"/>
              <a:gd name="T13" fmla="*/ 86 h 160"/>
              <a:gd name="T14" fmla="*/ 155 w 161"/>
              <a:gd name="T15" fmla="*/ 64 h 160"/>
              <a:gd name="T16" fmla="*/ 145 w 161"/>
              <a:gd name="T17" fmla="*/ 59 h 160"/>
              <a:gd name="T18" fmla="*/ 138 w 161"/>
              <a:gd name="T19" fmla="*/ 61 h 160"/>
              <a:gd name="T20" fmla="*/ 99 w 161"/>
              <a:gd name="T21" fmla="*/ 23 h 160"/>
              <a:gd name="T22" fmla="*/ 96 w 161"/>
              <a:gd name="T23" fmla="*/ 5 h 160"/>
              <a:gd name="T24" fmla="*/ 85 w 161"/>
              <a:gd name="T25" fmla="*/ 0 h 160"/>
              <a:gd name="T26" fmla="*/ 74 w 161"/>
              <a:gd name="T27" fmla="*/ 5 h 160"/>
              <a:gd name="T28" fmla="*/ 48 w 161"/>
              <a:gd name="T29" fmla="*/ 30 h 160"/>
              <a:gd name="T30" fmla="*/ 48 w 161"/>
              <a:gd name="T31" fmla="*/ 53 h 160"/>
              <a:gd name="T32" fmla="*/ 59 w 161"/>
              <a:gd name="T33" fmla="*/ 57 h 160"/>
              <a:gd name="T34" fmla="*/ 114 w 161"/>
              <a:gd name="T35" fmla="*/ 97 h 160"/>
              <a:gd name="T36" fmla="*/ 140 w 161"/>
              <a:gd name="T37" fmla="*/ 71 h 160"/>
              <a:gd name="T38" fmla="*/ 144 w 161"/>
              <a:gd name="T39" fmla="*/ 70 h 160"/>
              <a:gd name="T40" fmla="*/ 148 w 161"/>
              <a:gd name="T41" fmla="*/ 71 h 160"/>
              <a:gd name="T42" fmla="*/ 148 w 161"/>
              <a:gd name="T43" fmla="*/ 79 h 160"/>
              <a:gd name="T44" fmla="*/ 122 w 161"/>
              <a:gd name="T45" fmla="*/ 104 h 160"/>
              <a:gd name="T46" fmla="*/ 118 w 161"/>
              <a:gd name="T47" fmla="*/ 106 h 160"/>
              <a:gd name="T48" fmla="*/ 114 w 161"/>
              <a:gd name="T49" fmla="*/ 104 h 160"/>
              <a:gd name="T50" fmla="*/ 114 w 161"/>
              <a:gd name="T51" fmla="*/ 97 h 160"/>
              <a:gd name="T52" fmla="*/ 55 w 161"/>
              <a:gd name="T53" fmla="*/ 38 h 160"/>
              <a:gd name="T54" fmla="*/ 81 w 161"/>
              <a:gd name="T55" fmla="*/ 12 h 160"/>
              <a:gd name="T56" fmla="*/ 85 w 161"/>
              <a:gd name="T57" fmla="*/ 11 h 160"/>
              <a:gd name="T58" fmla="*/ 89 w 161"/>
              <a:gd name="T59" fmla="*/ 12 h 160"/>
              <a:gd name="T60" fmla="*/ 89 w 161"/>
              <a:gd name="T61" fmla="*/ 20 h 160"/>
              <a:gd name="T62" fmla="*/ 63 w 161"/>
              <a:gd name="T63" fmla="*/ 45 h 160"/>
              <a:gd name="T64" fmla="*/ 59 w 161"/>
              <a:gd name="T65" fmla="*/ 47 h 160"/>
              <a:gd name="T66" fmla="*/ 55 w 161"/>
              <a:gd name="T67" fmla="*/ 45 h 160"/>
              <a:gd name="T68" fmla="*/ 55 w 161"/>
              <a:gd name="T69" fmla="*/ 38 h 160"/>
              <a:gd name="T70" fmla="*/ 75 w 161"/>
              <a:gd name="T71" fmla="*/ 108 h 160"/>
              <a:gd name="T72" fmla="*/ 89 w 161"/>
              <a:gd name="T73" fmla="*/ 93 h 160"/>
              <a:gd name="T74" fmla="*/ 67 w 161"/>
              <a:gd name="T75" fmla="*/ 71 h 160"/>
              <a:gd name="T76" fmla="*/ 52 w 161"/>
              <a:gd name="T77" fmla="*/ 86 h 160"/>
              <a:gd name="T78" fmla="*/ 49 w 161"/>
              <a:gd name="T79" fmla="*/ 84 h 160"/>
              <a:gd name="T80" fmla="*/ 45 w 161"/>
              <a:gd name="T81" fmla="*/ 86 h 160"/>
              <a:gd name="T82" fmla="*/ 6 w 161"/>
              <a:gd name="T83" fmla="*/ 124 h 160"/>
              <a:gd name="T84" fmla="*/ 0 w 161"/>
              <a:gd name="T85" fmla="*/ 139 h 160"/>
              <a:gd name="T86" fmla="*/ 6 w 161"/>
              <a:gd name="T87" fmla="*/ 154 h 160"/>
              <a:gd name="T88" fmla="*/ 21 w 161"/>
              <a:gd name="T89" fmla="*/ 160 h 160"/>
              <a:gd name="T90" fmla="*/ 35 w 161"/>
              <a:gd name="T91" fmla="*/ 154 h 160"/>
              <a:gd name="T92" fmla="*/ 74 w 161"/>
              <a:gd name="T93" fmla="*/ 115 h 160"/>
              <a:gd name="T94" fmla="*/ 75 w 161"/>
              <a:gd name="T95" fmla="*/ 108 h 160"/>
              <a:gd name="T96" fmla="*/ 154 w 161"/>
              <a:gd name="T97" fmla="*/ 149 h 160"/>
              <a:gd name="T98" fmla="*/ 150 w 161"/>
              <a:gd name="T99" fmla="*/ 149 h 160"/>
              <a:gd name="T100" fmla="*/ 150 w 161"/>
              <a:gd name="T101" fmla="*/ 144 h 160"/>
              <a:gd name="T102" fmla="*/ 134 w 161"/>
              <a:gd name="T103" fmla="*/ 129 h 160"/>
              <a:gd name="T104" fmla="*/ 92 w 161"/>
              <a:gd name="T105" fmla="*/ 129 h 160"/>
              <a:gd name="T106" fmla="*/ 76 w 161"/>
              <a:gd name="T107" fmla="*/ 144 h 160"/>
              <a:gd name="T108" fmla="*/ 76 w 161"/>
              <a:gd name="T109" fmla="*/ 149 h 160"/>
              <a:gd name="T110" fmla="*/ 71 w 161"/>
              <a:gd name="T111" fmla="*/ 149 h 160"/>
              <a:gd name="T112" fmla="*/ 66 w 161"/>
              <a:gd name="T113" fmla="*/ 155 h 160"/>
              <a:gd name="T114" fmla="*/ 71 w 161"/>
              <a:gd name="T115" fmla="*/ 160 h 160"/>
              <a:gd name="T116" fmla="*/ 155 w 161"/>
              <a:gd name="T117" fmla="*/ 160 h 160"/>
              <a:gd name="T118" fmla="*/ 160 w 161"/>
              <a:gd name="T119" fmla="*/ 155 h 160"/>
              <a:gd name="T120" fmla="*/ 154 w 161"/>
              <a:gd name="T121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1" h="160">
                <a:moveTo>
                  <a:pt x="59" y="57"/>
                </a:moveTo>
                <a:cubicBezTo>
                  <a:pt x="61" y="57"/>
                  <a:pt x="64" y="57"/>
                  <a:pt x="66" y="56"/>
                </a:cubicBezTo>
                <a:cubicBezTo>
                  <a:pt x="104" y="94"/>
                  <a:pt x="104" y="94"/>
                  <a:pt x="104" y="94"/>
                </a:cubicBezTo>
                <a:cubicBezTo>
                  <a:pt x="101" y="101"/>
                  <a:pt x="103" y="107"/>
                  <a:pt x="107" y="112"/>
                </a:cubicBezTo>
                <a:cubicBezTo>
                  <a:pt x="110" y="115"/>
                  <a:pt x="114" y="116"/>
                  <a:pt x="118" y="116"/>
                </a:cubicBezTo>
                <a:cubicBezTo>
                  <a:pt x="122" y="116"/>
                  <a:pt x="126" y="115"/>
                  <a:pt x="130" y="112"/>
                </a:cubicBezTo>
                <a:cubicBezTo>
                  <a:pt x="155" y="86"/>
                  <a:pt x="155" y="86"/>
                  <a:pt x="155" y="86"/>
                </a:cubicBezTo>
                <a:cubicBezTo>
                  <a:pt x="161" y="80"/>
                  <a:pt x="161" y="70"/>
                  <a:pt x="155" y="64"/>
                </a:cubicBezTo>
                <a:cubicBezTo>
                  <a:pt x="153" y="61"/>
                  <a:pt x="149" y="59"/>
                  <a:pt x="145" y="59"/>
                </a:cubicBezTo>
                <a:cubicBezTo>
                  <a:pt x="142" y="59"/>
                  <a:pt x="140" y="60"/>
                  <a:pt x="138" y="61"/>
                </a:cubicBezTo>
                <a:cubicBezTo>
                  <a:pt x="99" y="23"/>
                  <a:pt x="99" y="23"/>
                  <a:pt x="99" y="23"/>
                </a:cubicBezTo>
                <a:cubicBezTo>
                  <a:pt x="102" y="16"/>
                  <a:pt x="101" y="9"/>
                  <a:pt x="96" y="5"/>
                </a:cubicBezTo>
                <a:cubicBezTo>
                  <a:pt x="93" y="2"/>
                  <a:pt x="89" y="0"/>
                  <a:pt x="85" y="0"/>
                </a:cubicBezTo>
                <a:cubicBezTo>
                  <a:pt x="81" y="0"/>
                  <a:pt x="77" y="2"/>
                  <a:pt x="74" y="5"/>
                </a:cubicBezTo>
                <a:cubicBezTo>
                  <a:pt x="48" y="30"/>
                  <a:pt x="48" y="30"/>
                  <a:pt x="48" y="30"/>
                </a:cubicBezTo>
                <a:cubicBezTo>
                  <a:pt x="42" y="36"/>
                  <a:pt x="42" y="46"/>
                  <a:pt x="48" y="53"/>
                </a:cubicBezTo>
                <a:cubicBezTo>
                  <a:pt x="51" y="56"/>
                  <a:pt x="55" y="57"/>
                  <a:pt x="59" y="57"/>
                </a:cubicBezTo>
                <a:close/>
                <a:moveTo>
                  <a:pt x="114" y="97"/>
                </a:moveTo>
                <a:cubicBezTo>
                  <a:pt x="140" y="71"/>
                  <a:pt x="140" y="71"/>
                  <a:pt x="140" y="71"/>
                </a:cubicBezTo>
                <a:cubicBezTo>
                  <a:pt x="141" y="70"/>
                  <a:pt x="143" y="70"/>
                  <a:pt x="144" y="70"/>
                </a:cubicBezTo>
                <a:cubicBezTo>
                  <a:pt x="145" y="70"/>
                  <a:pt x="147" y="70"/>
                  <a:pt x="148" y="71"/>
                </a:cubicBezTo>
                <a:cubicBezTo>
                  <a:pt x="150" y="73"/>
                  <a:pt x="150" y="77"/>
                  <a:pt x="148" y="79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1" y="105"/>
                  <a:pt x="120" y="106"/>
                  <a:pt x="118" y="106"/>
                </a:cubicBezTo>
                <a:cubicBezTo>
                  <a:pt x="117" y="106"/>
                  <a:pt x="115" y="105"/>
                  <a:pt x="114" y="104"/>
                </a:cubicBezTo>
                <a:cubicBezTo>
                  <a:pt x="112" y="102"/>
                  <a:pt x="112" y="99"/>
                  <a:pt x="114" y="97"/>
                </a:cubicBezTo>
                <a:close/>
                <a:moveTo>
                  <a:pt x="55" y="38"/>
                </a:moveTo>
                <a:cubicBezTo>
                  <a:pt x="81" y="12"/>
                  <a:pt x="81" y="12"/>
                  <a:pt x="81" y="12"/>
                </a:cubicBezTo>
                <a:cubicBezTo>
                  <a:pt x="82" y="11"/>
                  <a:pt x="83" y="11"/>
                  <a:pt x="85" y="11"/>
                </a:cubicBezTo>
                <a:cubicBezTo>
                  <a:pt x="86" y="11"/>
                  <a:pt x="88" y="11"/>
                  <a:pt x="89" y="12"/>
                </a:cubicBezTo>
                <a:cubicBezTo>
                  <a:pt x="91" y="14"/>
                  <a:pt x="91" y="18"/>
                  <a:pt x="89" y="20"/>
                </a:cubicBezTo>
                <a:cubicBezTo>
                  <a:pt x="63" y="45"/>
                  <a:pt x="63" y="45"/>
                  <a:pt x="63" y="45"/>
                </a:cubicBezTo>
                <a:cubicBezTo>
                  <a:pt x="62" y="46"/>
                  <a:pt x="60" y="47"/>
                  <a:pt x="59" y="47"/>
                </a:cubicBezTo>
                <a:cubicBezTo>
                  <a:pt x="58" y="47"/>
                  <a:pt x="56" y="46"/>
                  <a:pt x="55" y="45"/>
                </a:cubicBezTo>
                <a:cubicBezTo>
                  <a:pt x="53" y="43"/>
                  <a:pt x="53" y="40"/>
                  <a:pt x="55" y="38"/>
                </a:cubicBezTo>
                <a:close/>
                <a:moveTo>
                  <a:pt x="75" y="108"/>
                </a:moveTo>
                <a:cubicBezTo>
                  <a:pt x="89" y="93"/>
                  <a:pt x="89" y="93"/>
                  <a:pt x="89" y="93"/>
                </a:cubicBezTo>
                <a:cubicBezTo>
                  <a:pt x="67" y="71"/>
                  <a:pt x="67" y="71"/>
                  <a:pt x="67" y="71"/>
                </a:cubicBezTo>
                <a:cubicBezTo>
                  <a:pt x="52" y="86"/>
                  <a:pt x="52" y="86"/>
                  <a:pt x="52" y="86"/>
                </a:cubicBezTo>
                <a:cubicBezTo>
                  <a:pt x="51" y="85"/>
                  <a:pt x="50" y="84"/>
                  <a:pt x="49" y="84"/>
                </a:cubicBezTo>
                <a:cubicBezTo>
                  <a:pt x="47" y="84"/>
                  <a:pt x="46" y="85"/>
                  <a:pt x="45" y="86"/>
                </a:cubicBezTo>
                <a:cubicBezTo>
                  <a:pt x="6" y="124"/>
                  <a:pt x="6" y="124"/>
                  <a:pt x="6" y="124"/>
                </a:cubicBezTo>
                <a:cubicBezTo>
                  <a:pt x="2" y="128"/>
                  <a:pt x="0" y="133"/>
                  <a:pt x="0" y="139"/>
                </a:cubicBezTo>
                <a:cubicBezTo>
                  <a:pt x="0" y="145"/>
                  <a:pt x="2" y="150"/>
                  <a:pt x="6" y="154"/>
                </a:cubicBezTo>
                <a:cubicBezTo>
                  <a:pt x="10" y="158"/>
                  <a:pt x="15" y="160"/>
                  <a:pt x="21" y="160"/>
                </a:cubicBezTo>
                <a:cubicBezTo>
                  <a:pt x="26" y="160"/>
                  <a:pt x="31" y="158"/>
                  <a:pt x="35" y="154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7" y="113"/>
                  <a:pt x="77" y="110"/>
                  <a:pt x="75" y="108"/>
                </a:cubicBezTo>
                <a:close/>
                <a:moveTo>
                  <a:pt x="154" y="149"/>
                </a:moveTo>
                <a:cubicBezTo>
                  <a:pt x="150" y="149"/>
                  <a:pt x="150" y="149"/>
                  <a:pt x="150" y="149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50" y="136"/>
                  <a:pt x="142" y="129"/>
                  <a:pt x="134" y="129"/>
                </a:cubicBezTo>
                <a:cubicBezTo>
                  <a:pt x="92" y="129"/>
                  <a:pt x="92" y="129"/>
                  <a:pt x="92" y="129"/>
                </a:cubicBezTo>
                <a:cubicBezTo>
                  <a:pt x="83" y="129"/>
                  <a:pt x="76" y="136"/>
                  <a:pt x="76" y="144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1" y="149"/>
                  <a:pt x="71" y="149"/>
                  <a:pt x="71" y="149"/>
                </a:cubicBezTo>
                <a:cubicBezTo>
                  <a:pt x="68" y="149"/>
                  <a:pt x="66" y="152"/>
                  <a:pt x="66" y="155"/>
                </a:cubicBezTo>
                <a:cubicBezTo>
                  <a:pt x="66" y="157"/>
                  <a:pt x="68" y="160"/>
                  <a:pt x="71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7"/>
                  <a:pt x="160" y="155"/>
                </a:cubicBezTo>
                <a:cubicBezTo>
                  <a:pt x="160" y="152"/>
                  <a:pt x="157" y="149"/>
                  <a:pt x="154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Freeform 79">
            <a:extLst>
              <a:ext uri="{FF2B5EF4-FFF2-40B4-BE49-F238E27FC236}">
                <a16:creationId xmlns:a16="http://schemas.microsoft.com/office/drawing/2014/main" id="{CA6172B8-2F49-48B0-A16C-682E08B326B5}"/>
              </a:ext>
            </a:extLst>
          </p:cNvPr>
          <p:cNvSpPr>
            <a:spLocks/>
          </p:cNvSpPr>
          <p:nvPr/>
        </p:nvSpPr>
        <p:spPr bwMode="auto">
          <a:xfrm>
            <a:off x="3567113" y="4741863"/>
            <a:ext cx="100013" cy="41275"/>
          </a:xfrm>
          <a:custGeom>
            <a:avLst/>
            <a:gdLst>
              <a:gd name="T0" fmla="*/ 6 w 63"/>
              <a:gd name="T1" fmla="*/ 26 h 26"/>
              <a:gd name="T2" fmla="*/ 58 w 63"/>
              <a:gd name="T3" fmla="*/ 26 h 26"/>
              <a:gd name="T4" fmla="*/ 63 w 63"/>
              <a:gd name="T5" fmla="*/ 21 h 26"/>
              <a:gd name="T6" fmla="*/ 55 w 63"/>
              <a:gd name="T7" fmla="*/ 0 h 26"/>
              <a:gd name="T8" fmla="*/ 32 w 63"/>
              <a:gd name="T9" fmla="*/ 11 h 26"/>
              <a:gd name="T10" fmla="*/ 8 w 63"/>
              <a:gd name="T11" fmla="*/ 0 h 26"/>
              <a:gd name="T12" fmla="*/ 0 w 63"/>
              <a:gd name="T13" fmla="*/ 21 h 26"/>
              <a:gd name="T14" fmla="*/ 6 w 63"/>
              <a:gd name="T15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26">
                <a:moveTo>
                  <a:pt x="6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61" y="26"/>
                  <a:pt x="63" y="24"/>
                  <a:pt x="63" y="21"/>
                </a:cubicBezTo>
                <a:cubicBezTo>
                  <a:pt x="63" y="13"/>
                  <a:pt x="60" y="6"/>
                  <a:pt x="55" y="0"/>
                </a:cubicBezTo>
                <a:cubicBezTo>
                  <a:pt x="49" y="7"/>
                  <a:pt x="41" y="11"/>
                  <a:pt x="32" y="11"/>
                </a:cubicBezTo>
                <a:cubicBezTo>
                  <a:pt x="24" y="11"/>
                  <a:pt x="15" y="7"/>
                  <a:pt x="8" y="0"/>
                </a:cubicBezTo>
                <a:cubicBezTo>
                  <a:pt x="4" y="6"/>
                  <a:pt x="0" y="13"/>
                  <a:pt x="0" y="21"/>
                </a:cubicBezTo>
                <a:cubicBezTo>
                  <a:pt x="0" y="24"/>
                  <a:pt x="3" y="26"/>
                  <a:pt x="6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Freeform 80">
            <a:extLst>
              <a:ext uri="{FF2B5EF4-FFF2-40B4-BE49-F238E27FC236}">
                <a16:creationId xmlns:a16="http://schemas.microsoft.com/office/drawing/2014/main" id="{113A390C-04DC-480C-9D40-6388B3F7DCE6}"/>
              </a:ext>
            </a:extLst>
          </p:cNvPr>
          <p:cNvSpPr>
            <a:spLocks/>
          </p:cNvSpPr>
          <p:nvPr/>
        </p:nvSpPr>
        <p:spPr bwMode="auto">
          <a:xfrm>
            <a:off x="3575051" y="4787900"/>
            <a:ext cx="84138" cy="49213"/>
          </a:xfrm>
          <a:custGeom>
            <a:avLst/>
            <a:gdLst>
              <a:gd name="T0" fmla="*/ 48 w 53"/>
              <a:gd name="T1" fmla="*/ 31 h 31"/>
              <a:gd name="T2" fmla="*/ 52 w 53"/>
              <a:gd name="T3" fmla="*/ 30 h 31"/>
              <a:gd name="T4" fmla="*/ 51 w 53"/>
              <a:gd name="T5" fmla="*/ 22 h 31"/>
              <a:gd name="T6" fmla="*/ 31 w 53"/>
              <a:gd name="T7" fmla="*/ 2 h 31"/>
              <a:gd name="T8" fmla="*/ 27 w 53"/>
              <a:gd name="T9" fmla="*/ 0 h 31"/>
              <a:gd name="T10" fmla="*/ 23 w 53"/>
              <a:gd name="T11" fmla="*/ 2 h 31"/>
              <a:gd name="T12" fmla="*/ 2 w 53"/>
              <a:gd name="T13" fmla="*/ 22 h 31"/>
              <a:gd name="T14" fmla="*/ 2 w 53"/>
              <a:gd name="T15" fmla="*/ 30 h 31"/>
              <a:gd name="T16" fmla="*/ 6 w 53"/>
              <a:gd name="T17" fmla="*/ 31 h 31"/>
              <a:gd name="T18" fmla="*/ 10 w 53"/>
              <a:gd name="T19" fmla="*/ 30 h 31"/>
              <a:gd name="T20" fmla="*/ 27 w 53"/>
              <a:gd name="T21" fmla="*/ 13 h 31"/>
              <a:gd name="T22" fmla="*/ 45 w 53"/>
              <a:gd name="T23" fmla="*/ 30 h 31"/>
              <a:gd name="T24" fmla="*/ 48 w 53"/>
              <a:gd name="T2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" h="31">
                <a:moveTo>
                  <a:pt x="48" y="31"/>
                </a:moveTo>
                <a:cubicBezTo>
                  <a:pt x="50" y="31"/>
                  <a:pt x="51" y="31"/>
                  <a:pt x="52" y="30"/>
                </a:cubicBezTo>
                <a:cubicBezTo>
                  <a:pt x="53" y="28"/>
                  <a:pt x="53" y="24"/>
                  <a:pt x="51" y="22"/>
                </a:cubicBezTo>
                <a:cubicBezTo>
                  <a:pt x="31" y="2"/>
                  <a:pt x="31" y="2"/>
                  <a:pt x="31" y="2"/>
                </a:cubicBezTo>
                <a:cubicBezTo>
                  <a:pt x="30" y="1"/>
                  <a:pt x="28" y="0"/>
                  <a:pt x="27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0" y="24"/>
                  <a:pt x="0" y="28"/>
                  <a:pt x="2" y="30"/>
                </a:cubicBezTo>
                <a:cubicBezTo>
                  <a:pt x="3" y="31"/>
                  <a:pt x="5" y="31"/>
                  <a:pt x="6" y="31"/>
                </a:cubicBezTo>
                <a:cubicBezTo>
                  <a:pt x="7" y="31"/>
                  <a:pt x="9" y="31"/>
                  <a:pt x="10" y="30"/>
                </a:cubicBezTo>
                <a:cubicBezTo>
                  <a:pt x="27" y="13"/>
                  <a:pt x="27" y="13"/>
                  <a:pt x="27" y="13"/>
                </a:cubicBezTo>
                <a:cubicBezTo>
                  <a:pt x="45" y="30"/>
                  <a:pt x="45" y="30"/>
                  <a:pt x="45" y="30"/>
                </a:cubicBezTo>
                <a:cubicBezTo>
                  <a:pt x="46" y="31"/>
                  <a:pt x="47" y="31"/>
                  <a:pt x="48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Oval 81">
            <a:extLst>
              <a:ext uri="{FF2B5EF4-FFF2-40B4-BE49-F238E27FC236}">
                <a16:creationId xmlns:a16="http://schemas.microsoft.com/office/drawing/2014/main" id="{F21158E2-DE3D-46FE-9CF9-1A3C255C4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576" y="4675188"/>
            <a:ext cx="65088" cy="6667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Freeform 82">
            <a:extLst>
              <a:ext uri="{FF2B5EF4-FFF2-40B4-BE49-F238E27FC236}">
                <a16:creationId xmlns:a16="http://schemas.microsoft.com/office/drawing/2014/main" id="{905A6351-CE66-4F0E-ABB5-FBDD3C0E2FF6}"/>
              </a:ext>
            </a:extLst>
          </p:cNvPr>
          <p:cNvSpPr>
            <a:spLocks/>
          </p:cNvSpPr>
          <p:nvPr/>
        </p:nvSpPr>
        <p:spPr bwMode="auto">
          <a:xfrm>
            <a:off x="3644901" y="4887913"/>
            <a:ext cx="100013" cy="41275"/>
          </a:xfrm>
          <a:custGeom>
            <a:avLst/>
            <a:gdLst>
              <a:gd name="T0" fmla="*/ 55 w 63"/>
              <a:gd name="T1" fmla="*/ 0 h 26"/>
              <a:gd name="T2" fmla="*/ 31 w 63"/>
              <a:gd name="T3" fmla="*/ 10 h 26"/>
              <a:gd name="T4" fmla="*/ 8 w 63"/>
              <a:gd name="T5" fmla="*/ 0 h 26"/>
              <a:gd name="T6" fmla="*/ 0 w 63"/>
              <a:gd name="T7" fmla="*/ 21 h 26"/>
              <a:gd name="T8" fmla="*/ 5 w 63"/>
              <a:gd name="T9" fmla="*/ 26 h 26"/>
              <a:gd name="T10" fmla="*/ 57 w 63"/>
              <a:gd name="T11" fmla="*/ 26 h 26"/>
              <a:gd name="T12" fmla="*/ 63 w 63"/>
              <a:gd name="T13" fmla="*/ 21 h 26"/>
              <a:gd name="T14" fmla="*/ 55 w 63"/>
              <a:gd name="T1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26">
                <a:moveTo>
                  <a:pt x="55" y="0"/>
                </a:moveTo>
                <a:cubicBezTo>
                  <a:pt x="49" y="7"/>
                  <a:pt x="40" y="10"/>
                  <a:pt x="31" y="10"/>
                </a:cubicBezTo>
                <a:cubicBezTo>
                  <a:pt x="23" y="10"/>
                  <a:pt x="14" y="7"/>
                  <a:pt x="8" y="0"/>
                </a:cubicBezTo>
                <a:cubicBezTo>
                  <a:pt x="3" y="5"/>
                  <a:pt x="0" y="13"/>
                  <a:pt x="0" y="21"/>
                </a:cubicBezTo>
                <a:cubicBezTo>
                  <a:pt x="0" y="24"/>
                  <a:pt x="3" y="26"/>
                  <a:pt x="5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60" y="26"/>
                  <a:pt x="63" y="23"/>
                  <a:pt x="63" y="21"/>
                </a:cubicBezTo>
                <a:cubicBezTo>
                  <a:pt x="63" y="13"/>
                  <a:pt x="60" y="5"/>
                  <a:pt x="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Oval 83">
            <a:extLst>
              <a:ext uri="{FF2B5EF4-FFF2-40B4-BE49-F238E27FC236}">
                <a16:creationId xmlns:a16="http://schemas.microsoft.com/office/drawing/2014/main" id="{05B26991-2F37-43B8-8EAA-B1412390F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0776" y="4821238"/>
            <a:ext cx="66675" cy="6667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Freeform 84">
            <a:extLst>
              <a:ext uri="{FF2B5EF4-FFF2-40B4-BE49-F238E27FC236}">
                <a16:creationId xmlns:a16="http://schemas.microsoft.com/office/drawing/2014/main" id="{0F201EB7-3C6F-408E-A5CA-DCA67B0B2A2C}"/>
              </a:ext>
            </a:extLst>
          </p:cNvPr>
          <p:cNvSpPr>
            <a:spLocks/>
          </p:cNvSpPr>
          <p:nvPr/>
        </p:nvSpPr>
        <p:spPr bwMode="auto">
          <a:xfrm>
            <a:off x="3490913" y="4887913"/>
            <a:ext cx="100013" cy="41275"/>
          </a:xfrm>
          <a:custGeom>
            <a:avLst/>
            <a:gdLst>
              <a:gd name="T0" fmla="*/ 32 w 63"/>
              <a:gd name="T1" fmla="*/ 11 h 26"/>
              <a:gd name="T2" fmla="*/ 8 w 63"/>
              <a:gd name="T3" fmla="*/ 0 h 26"/>
              <a:gd name="T4" fmla="*/ 1 w 63"/>
              <a:gd name="T5" fmla="*/ 21 h 26"/>
              <a:gd name="T6" fmla="*/ 5 w 63"/>
              <a:gd name="T7" fmla="*/ 26 h 26"/>
              <a:gd name="T8" fmla="*/ 57 w 63"/>
              <a:gd name="T9" fmla="*/ 26 h 26"/>
              <a:gd name="T10" fmla="*/ 63 w 63"/>
              <a:gd name="T11" fmla="*/ 21 h 26"/>
              <a:gd name="T12" fmla="*/ 55 w 63"/>
              <a:gd name="T13" fmla="*/ 0 h 26"/>
              <a:gd name="T14" fmla="*/ 32 w 63"/>
              <a:gd name="T15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26">
                <a:moveTo>
                  <a:pt x="32" y="11"/>
                </a:moveTo>
                <a:cubicBezTo>
                  <a:pt x="23" y="11"/>
                  <a:pt x="15" y="7"/>
                  <a:pt x="8" y="0"/>
                </a:cubicBezTo>
                <a:cubicBezTo>
                  <a:pt x="3" y="6"/>
                  <a:pt x="1" y="13"/>
                  <a:pt x="1" y="21"/>
                </a:cubicBezTo>
                <a:cubicBezTo>
                  <a:pt x="0" y="24"/>
                  <a:pt x="3" y="26"/>
                  <a:pt x="5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60" y="26"/>
                  <a:pt x="63" y="24"/>
                  <a:pt x="63" y="21"/>
                </a:cubicBezTo>
                <a:cubicBezTo>
                  <a:pt x="63" y="13"/>
                  <a:pt x="60" y="6"/>
                  <a:pt x="55" y="0"/>
                </a:cubicBezTo>
                <a:cubicBezTo>
                  <a:pt x="49" y="7"/>
                  <a:pt x="40" y="11"/>
                  <a:pt x="32" y="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Oval 85">
            <a:extLst>
              <a:ext uri="{FF2B5EF4-FFF2-40B4-BE49-F238E27FC236}">
                <a16:creationId xmlns:a16="http://schemas.microsoft.com/office/drawing/2014/main" id="{0B437401-5F7F-47FE-AFEC-518E1FBDF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4821238"/>
            <a:ext cx="66675" cy="6667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Freeform 86">
            <a:extLst>
              <a:ext uri="{FF2B5EF4-FFF2-40B4-BE49-F238E27FC236}">
                <a16:creationId xmlns:a16="http://schemas.microsoft.com/office/drawing/2014/main" id="{16810DA4-E320-41E2-AC6B-F78B23E0EA77}"/>
              </a:ext>
            </a:extLst>
          </p:cNvPr>
          <p:cNvSpPr>
            <a:spLocks noEditPoints="1"/>
          </p:cNvSpPr>
          <p:nvPr/>
        </p:nvSpPr>
        <p:spPr bwMode="auto">
          <a:xfrm>
            <a:off x="1841501" y="5226050"/>
            <a:ext cx="252413" cy="254000"/>
          </a:xfrm>
          <a:custGeom>
            <a:avLst/>
            <a:gdLst>
              <a:gd name="T0" fmla="*/ 154 w 159"/>
              <a:gd name="T1" fmla="*/ 150 h 160"/>
              <a:gd name="T2" fmla="*/ 10 w 159"/>
              <a:gd name="T3" fmla="*/ 150 h 160"/>
              <a:gd name="T4" fmla="*/ 10 w 159"/>
              <a:gd name="T5" fmla="*/ 5 h 160"/>
              <a:gd name="T6" fmla="*/ 4 w 159"/>
              <a:gd name="T7" fmla="*/ 0 h 160"/>
              <a:gd name="T8" fmla="*/ 0 w 159"/>
              <a:gd name="T9" fmla="*/ 5 h 160"/>
              <a:gd name="T10" fmla="*/ 0 w 159"/>
              <a:gd name="T11" fmla="*/ 155 h 160"/>
              <a:gd name="T12" fmla="*/ 4 w 159"/>
              <a:gd name="T13" fmla="*/ 160 h 160"/>
              <a:gd name="T14" fmla="*/ 154 w 159"/>
              <a:gd name="T15" fmla="*/ 160 h 160"/>
              <a:gd name="T16" fmla="*/ 159 w 159"/>
              <a:gd name="T17" fmla="*/ 155 h 160"/>
              <a:gd name="T18" fmla="*/ 154 w 159"/>
              <a:gd name="T19" fmla="*/ 150 h 160"/>
              <a:gd name="T20" fmla="*/ 37 w 159"/>
              <a:gd name="T21" fmla="*/ 121 h 160"/>
              <a:gd name="T22" fmla="*/ 53 w 159"/>
              <a:gd name="T23" fmla="*/ 105 h 160"/>
              <a:gd name="T24" fmla="*/ 51 w 159"/>
              <a:gd name="T25" fmla="*/ 99 h 160"/>
              <a:gd name="T26" fmla="*/ 65 w 159"/>
              <a:gd name="T27" fmla="*/ 85 h 160"/>
              <a:gd name="T28" fmla="*/ 71 w 159"/>
              <a:gd name="T29" fmla="*/ 87 h 160"/>
              <a:gd name="T30" fmla="*/ 78 w 159"/>
              <a:gd name="T31" fmla="*/ 85 h 160"/>
              <a:gd name="T32" fmla="*/ 88 w 159"/>
              <a:gd name="T33" fmla="*/ 95 h 160"/>
              <a:gd name="T34" fmla="*/ 87 w 159"/>
              <a:gd name="T35" fmla="*/ 102 h 160"/>
              <a:gd name="T36" fmla="*/ 102 w 159"/>
              <a:gd name="T37" fmla="*/ 117 h 160"/>
              <a:gd name="T38" fmla="*/ 117 w 159"/>
              <a:gd name="T39" fmla="*/ 102 h 160"/>
              <a:gd name="T40" fmla="*/ 116 w 159"/>
              <a:gd name="T41" fmla="*/ 95 h 160"/>
              <a:gd name="T42" fmla="*/ 137 w 159"/>
              <a:gd name="T43" fmla="*/ 75 h 160"/>
              <a:gd name="T44" fmla="*/ 143 w 159"/>
              <a:gd name="T45" fmla="*/ 76 h 160"/>
              <a:gd name="T46" fmla="*/ 159 w 159"/>
              <a:gd name="T47" fmla="*/ 61 h 160"/>
              <a:gd name="T48" fmla="*/ 143 w 159"/>
              <a:gd name="T49" fmla="*/ 45 h 160"/>
              <a:gd name="T50" fmla="*/ 128 w 159"/>
              <a:gd name="T51" fmla="*/ 61 h 160"/>
              <a:gd name="T52" fmla="*/ 129 w 159"/>
              <a:gd name="T53" fmla="*/ 67 h 160"/>
              <a:gd name="T54" fmla="*/ 109 w 159"/>
              <a:gd name="T55" fmla="*/ 88 h 160"/>
              <a:gd name="T56" fmla="*/ 102 w 159"/>
              <a:gd name="T57" fmla="*/ 87 h 160"/>
              <a:gd name="T58" fmla="*/ 96 w 159"/>
              <a:gd name="T59" fmla="*/ 88 h 160"/>
              <a:gd name="T60" fmla="*/ 85 w 159"/>
              <a:gd name="T61" fmla="*/ 77 h 160"/>
              <a:gd name="T62" fmla="*/ 87 w 159"/>
              <a:gd name="T63" fmla="*/ 71 h 160"/>
              <a:gd name="T64" fmla="*/ 71 w 159"/>
              <a:gd name="T65" fmla="*/ 56 h 160"/>
              <a:gd name="T66" fmla="*/ 56 w 159"/>
              <a:gd name="T67" fmla="*/ 71 h 160"/>
              <a:gd name="T68" fmla="*/ 57 w 159"/>
              <a:gd name="T69" fmla="*/ 77 h 160"/>
              <a:gd name="T70" fmla="*/ 43 w 159"/>
              <a:gd name="T71" fmla="*/ 91 h 160"/>
              <a:gd name="T72" fmla="*/ 37 w 159"/>
              <a:gd name="T73" fmla="*/ 90 h 160"/>
              <a:gd name="T74" fmla="*/ 22 w 159"/>
              <a:gd name="T75" fmla="*/ 105 h 160"/>
              <a:gd name="T76" fmla="*/ 37 w 159"/>
              <a:gd name="T77" fmla="*/ 1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9" h="160">
                <a:moveTo>
                  <a:pt x="154" y="150"/>
                </a:moveTo>
                <a:cubicBezTo>
                  <a:pt x="10" y="150"/>
                  <a:pt x="10" y="150"/>
                  <a:pt x="10" y="150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4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4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7" y="160"/>
                  <a:pt x="159" y="158"/>
                  <a:pt x="159" y="155"/>
                </a:cubicBezTo>
                <a:cubicBezTo>
                  <a:pt x="159" y="152"/>
                  <a:pt x="157" y="150"/>
                  <a:pt x="154" y="150"/>
                </a:cubicBezTo>
                <a:close/>
                <a:moveTo>
                  <a:pt x="37" y="121"/>
                </a:moveTo>
                <a:cubicBezTo>
                  <a:pt x="45" y="121"/>
                  <a:pt x="53" y="114"/>
                  <a:pt x="53" y="105"/>
                </a:cubicBezTo>
                <a:cubicBezTo>
                  <a:pt x="53" y="103"/>
                  <a:pt x="52" y="101"/>
                  <a:pt x="51" y="99"/>
                </a:cubicBezTo>
                <a:cubicBezTo>
                  <a:pt x="65" y="85"/>
                  <a:pt x="65" y="85"/>
                  <a:pt x="65" y="85"/>
                </a:cubicBezTo>
                <a:cubicBezTo>
                  <a:pt x="67" y="86"/>
                  <a:pt x="69" y="87"/>
                  <a:pt x="71" y="87"/>
                </a:cubicBezTo>
                <a:cubicBezTo>
                  <a:pt x="73" y="87"/>
                  <a:pt x="76" y="86"/>
                  <a:pt x="78" y="85"/>
                </a:cubicBezTo>
                <a:cubicBezTo>
                  <a:pt x="88" y="95"/>
                  <a:pt x="88" y="95"/>
                  <a:pt x="88" y="95"/>
                </a:cubicBezTo>
                <a:cubicBezTo>
                  <a:pt x="87" y="97"/>
                  <a:pt x="87" y="100"/>
                  <a:pt x="87" y="102"/>
                </a:cubicBezTo>
                <a:cubicBezTo>
                  <a:pt x="87" y="110"/>
                  <a:pt x="94" y="117"/>
                  <a:pt x="102" y="117"/>
                </a:cubicBezTo>
                <a:cubicBezTo>
                  <a:pt x="111" y="117"/>
                  <a:pt x="117" y="110"/>
                  <a:pt x="117" y="102"/>
                </a:cubicBezTo>
                <a:cubicBezTo>
                  <a:pt x="117" y="99"/>
                  <a:pt x="117" y="97"/>
                  <a:pt x="116" y="9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9" y="76"/>
                  <a:pt x="141" y="76"/>
                  <a:pt x="143" y="76"/>
                </a:cubicBezTo>
                <a:cubicBezTo>
                  <a:pt x="152" y="76"/>
                  <a:pt x="159" y="69"/>
                  <a:pt x="159" y="61"/>
                </a:cubicBezTo>
                <a:cubicBezTo>
                  <a:pt x="159" y="52"/>
                  <a:pt x="152" y="45"/>
                  <a:pt x="143" y="45"/>
                </a:cubicBezTo>
                <a:cubicBezTo>
                  <a:pt x="135" y="45"/>
                  <a:pt x="128" y="52"/>
                  <a:pt x="128" y="61"/>
                </a:cubicBezTo>
                <a:cubicBezTo>
                  <a:pt x="128" y="63"/>
                  <a:pt x="129" y="65"/>
                  <a:pt x="129" y="67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7" y="87"/>
                  <a:pt x="104" y="87"/>
                  <a:pt x="102" y="87"/>
                </a:cubicBezTo>
                <a:cubicBezTo>
                  <a:pt x="100" y="87"/>
                  <a:pt x="98" y="87"/>
                  <a:pt x="96" y="88"/>
                </a:cubicBezTo>
                <a:cubicBezTo>
                  <a:pt x="85" y="77"/>
                  <a:pt x="85" y="77"/>
                  <a:pt x="85" y="77"/>
                </a:cubicBezTo>
                <a:cubicBezTo>
                  <a:pt x="86" y="76"/>
                  <a:pt x="87" y="73"/>
                  <a:pt x="87" y="71"/>
                </a:cubicBezTo>
                <a:cubicBezTo>
                  <a:pt x="87" y="63"/>
                  <a:pt x="80" y="56"/>
                  <a:pt x="71" y="56"/>
                </a:cubicBezTo>
                <a:cubicBezTo>
                  <a:pt x="63" y="56"/>
                  <a:pt x="56" y="63"/>
                  <a:pt x="56" y="71"/>
                </a:cubicBezTo>
                <a:cubicBezTo>
                  <a:pt x="56" y="74"/>
                  <a:pt x="57" y="76"/>
                  <a:pt x="57" y="77"/>
                </a:cubicBezTo>
                <a:cubicBezTo>
                  <a:pt x="43" y="91"/>
                  <a:pt x="43" y="91"/>
                  <a:pt x="43" y="91"/>
                </a:cubicBezTo>
                <a:cubicBezTo>
                  <a:pt x="41" y="91"/>
                  <a:pt x="39" y="90"/>
                  <a:pt x="37" y="90"/>
                </a:cubicBezTo>
                <a:cubicBezTo>
                  <a:pt x="29" y="90"/>
                  <a:pt x="22" y="97"/>
                  <a:pt x="22" y="105"/>
                </a:cubicBezTo>
                <a:cubicBezTo>
                  <a:pt x="22" y="114"/>
                  <a:pt x="29" y="121"/>
                  <a:pt x="37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Freeform 87">
            <a:extLst>
              <a:ext uri="{FF2B5EF4-FFF2-40B4-BE49-F238E27FC236}">
                <a16:creationId xmlns:a16="http://schemas.microsoft.com/office/drawing/2014/main" id="{18D2BCC1-AAAC-47FA-8F47-7CBAC72BF872}"/>
              </a:ext>
            </a:extLst>
          </p:cNvPr>
          <p:cNvSpPr>
            <a:spLocks noEditPoints="1"/>
          </p:cNvSpPr>
          <p:nvPr/>
        </p:nvSpPr>
        <p:spPr bwMode="auto">
          <a:xfrm>
            <a:off x="11199813" y="5226050"/>
            <a:ext cx="252413" cy="254000"/>
          </a:xfrm>
          <a:custGeom>
            <a:avLst/>
            <a:gdLst>
              <a:gd name="T0" fmla="*/ 112 w 159"/>
              <a:gd name="T1" fmla="*/ 21 h 160"/>
              <a:gd name="T2" fmla="*/ 117 w 159"/>
              <a:gd name="T3" fmla="*/ 26 h 160"/>
              <a:gd name="T4" fmla="*/ 112 w 159"/>
              <a:gd name="T5" fmla="*/ 31 h 160"/>
              <a:gd name="T6" fmla="*/ 46 w 159"/>
              <a:gd name="T7" fmla="*/ 31 h 160"/>
              <a:gd name="T8" fmla="*/ 40 w 159"/>
              <a:gd name="T9" fmla="*/ 26 h 160"/>
              <a:gd name="T10" fmla="*/ 46 w 159"/>
              <a:gd name="T11" fmla="*/ 21 h 160"/>
              <a:gd name="T12" fmla="*/ 112 w 159"/>
              <a:gd name="T13" fmla="*/ 21 h 160"/>
              <a:gd name="T14" fmla="*/ 132 w 159"/>
              <a:gd name="T15" fmla="*/ 41 h 160"/>
              <a:gd name="T16" fmla="*/ 138 w 159"/>
              <a:gd name="T17" fmla="*/ 47 h 160"/>
              <a:gd name="T18" fmla="*/ 132 w 159"/>
              <a:gd name="T19" fmla="*/ 52 h 160"/>
              <a:gd name="T20" fmla="*/ 25 w 159"/>
              <a:gd name="T21" fmla="*/ 52 h 160"/>
              <a:gd name="T22" fmla="*/ 20 w 159"/>
              <a:gd name="T23" fmla="*/ 47 h 160"/>
              <a:gd name="T24" fmla="*/ 25 w 159"/>
              <a:gd name="T25" fmla="*/ 41 h 160"/>
              <a:gd name="T26" fmla="*/ 132 w 159"/>
              <a:gd name="T27" fmla="*/ 41 h 160"/>
              <a:gd name="T28" fmla="*/ 84 w 159"/>
              <a:gd name="T29" fmla="*/ 73 h 160"/>
              <a:gd name="T30" fmla="*/ 105 w 159"/>
              <a:gd name="T31" fmla="*/ 94 h 160"/>
              <a:gd name="T32" fmla="*/ 84 w 159"/>
              <a:gd name="T33" fmla="*/ 115 h 160"/>
              <a:gd name="T34" fmla="*/ 63 w 159"/>
              <a:gd name="T35" fmla="*/ 94 h 160"/>
              <a:gd name="T36" fmla="*/ 84 w 159"/>
              <a:gd name="T37" fmla="*/ 73 h 160"/>
              <a:gd name="T38" fmla="*/ 25 w 159"/>
              <a:gd name="T39" fmla="*/ 0 h 160"/>
              <a:gd name="T40" fmla="*/ 21 w 159"/>
              <a:gd name="T41" fmla="*/ 5 h 160"/>
              <a:gd name="T42" fmla="*/ 5 w 159"/>
              <a:gd name="T43" fmla="*/ 21 h 160"/>
              <a:gd name="T44" fmla="*/ 0 w 159"/>
              <a:gd name="T45" fmla="*/ 26 h 160"/>
              <a:gd name="T46" fmla="*/ 0 w 159"/>
              <a:gd name="T47" fmla="*/ 89 h 160"/>
              <a:gd name="T48" fmla="*/ 5 w 159"/>
              <a:gd name="T49" fmla="*/ 94 h 160"/>
              <a:gd name="T50" fmla="*/ 21 w 159"/>
              <a:gd name="T51" fmla="*/ 109 h 160"/>
              <a:gd name="T52" fmla="*/ 25 w 159"/>
              <a:gd name="T53" fmla="*/ 114 h 160"/>
              <a:gd name="T54" fmla="*/ 61 w 159"/>
              <a:gd name="T55" fmla="*/ 114 h 160"/>
              <a:gd name="T56" fmla="*/ 63 w 159"/>
              <a:gd name="T57" fmla="*/ 117 h 160"/>
              <a:gd name="T58" fmla="*/ 63 w 159"/>
              <a:gd name="T59" fmla="*/ 155 h 160"/>
              <a:gd name="T60" fmla="*/ 69 w 159"/>
              <a:gd name="T61" fmla="*/ 160 h 160"/>
              <a:gd name="T62" fmla="*/ 71 w 159"/>
              <a:gd name="T63" fmla="*/ 159 h 160"/>
              <a:gd name="T64" fmla="*/ 84 w 159"/>
              <a:gd name="T65" fmla="*/ 151 h 160"/>
              <a:gd name="T66" fmla="*/ 98 w 159"/>
              <a:gd name="T67" fmla="*/ 159 h 160"/>
              <a:gd name="T68" fmla="*/ 100 w 159"/>
              <a:gd name="T69" fmla="*/ 160 h 160"/>
              <a:gd name="T70" fmla="*/ 105 w 159"/>
              <a:gd name="T71" fmla="*/ 155 h 160"/>
              <a:gd name="T72" fmla="*/ 105 w 159"/>
              <a:gd name="T73" fmla="*/ 117 h 160"/>
              <a:gd name="T74" fmla="*/ 108 w 159"/>
              <a:gd name="T75" fmla="*/ 114 h 160"/>
              <a:gd name="T76" fmla="*/ 133 w 159"/>
              <a:gd name="T77" fmla="*/ 114 h 160"/>
              <a:gd name="T78" fmla="*/ 138 w 159"/>
              <a:gd name="T79" fmla="*/ 109 h 160"/>
              <a:gd name="T80" fmla="*/ 153 w 159"/>
              <a:gd name="T81" fmla="*/ 94 h 160"/>
              <a:gd name="T82" fmla="*/ 159 w 159"/>
              <a:gd name="T83" fmla="*/ 89 h 160"/>
              <a:gd name="T84" fmla="*/ 159 w 159"/>
              <a:gd name="T85" fmla="*/ 26 h 160"/>
              <a:gd name="T86" fmla="*/ 153 w 159"/>
              <a:gd name="T87" fmla="*/ 21 h 160"/>
              <a:gd name="T88" fmla="*/ 138 w 159"/>
              <a:gd name="T89" fmla="*/ 5 h 160"/>
              <a:gd name="T90" fmla="*/ 133 w 159"/>
              <a:gd name="T91" fmla="*/ 0 h 160"/>
              <a:gd name="T92" fmla="*/ 25 w 159"/>
              <a:gd name="T9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9" h="160">
                <a:moveTo>
                  <a:pt x="112" y="21"/>
                </a:moveTo>
                <a:cubicBezTo>
                  <a:pt x="115" y="21"/>
                  <a:pt x="117" y="23"/>
                  <a:pt x="117" y="26"/>
                </a:cubicBezTo>
                <a:cubicBezTo>
                  <a:pt x="117" y="29"/>
                  <a:pt x="114" y="31"/>
                  <a:pt x="112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3" y="31"/>
                  <a:pt x="40" y="29"/>
                  <a:pt x="40" y="26"/>
                </a:cubicBezTo>
                <a:cubicBezTo>
                  <a:pt x="40" y="23"/>
                  <a:pt x="43" y="21"/>
                  <a:pt x="46" y="21"/>
                </a:cubicBezTo>
                <a:lnTo>
                  <a:pt x="112" y="21"/>
                </a:lnTo>
                <a:close/>
                <a:moveTo>
                  <a:pt x="132" y="41"/>
                </a:moveTo>
                <a:cubicBezTo>
                  <a:pt x="136" y="41"/>
                  <a:pt x="138" y="44"/>
                  <a:pt x="138" y="47"/>
                </a:cubicBezTo>
                <a:cubicBezTo>
                  <a:pt x="138" y="50"/>
                  <a:pt x="136" y="52"/>
                  <a:pt x="132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22" y="52"/>
                  <a:pt x="20" y="50"/>
                  <a:pt x="20" y="47"/>
                </a:cubicBezTo>
                <a:cubicBezTo>
                  <a:pt x="20" y="44"/>
                  <a:pt x="23" y="41"/>
                  <a:pt x="25" y="41"/>
                </a:cubicBezTo>
                <a:lnTo>
                  <a:pt x="132" y="41"/>
                </a:lnTo>
                <a:close/>
                <a:moveTo>
                  <a:pt x="84" y="73"/>
                </a:moveTo>
                <a:cubicBezTo>
                  <a:pt x="95" y="73"/>
                  <a:pt x="105" y="83"/>
                  <a:pt x="105" y="94"/>
                </a:cubicBezTo>
                <a:cubicBezTo>
                  <a:pt x="105" y="106"/>
                  <a:pt x="95" y="115"/>
                  <a:pt x="84" y="115"/>
                </a:cubicBezTo>
                <a:cubicBezTo>
                  <a:pt x="73" y="115"/>
                  <a:pt x="63" y="106"/>
                  <a:pt x="63" y="94"/>
                </a:cubicBezTo>
                <a:cubicBezTo>
                  <a:pt x="63" y="83"/>
                  <a:pt x="73" y="73"/>
                  <a:pt x="84" y="73"/>
                </a:cubicBezTo>
                <a:close/>
                <a:moveTo>
                  <a:pt x="25" y="0"/>
                </a:moveTo>
                <a:cubicBezTo>
                  <a:pt x="23" y="0"/>
                  <a:pt x="21" y="3"/>
                  <a:pt x="21" y="5"/>
                </a:cubicBezTo>
                <a:cubicBezTo>
                  <a:pt x="21" y="13"/>
                  <a:pt x="13" y="21"/>
                  <a:pt x="5" y="21"/>
                </a:cubicBezTo>
                <a:cubicBezTo>
                  <a:pt x="2" y="21"/>
                  <a:pt x="0" y="23"/>
                  <a:pt x="0" y="26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2"/>
                  <a:pt x="2" y="94"/>
                  <a:pt x="5" y="94"/>
                </a:cubicBezTo>
                <a:cubicBezTo>
                  <a:pt x="13" y="94"/>
                  <a:pt x="21" y="100"/>
                  <a:pt x="21" y="109"/>
                </a:cubicBezTo>
                <a:cubicBezTo>
                  <a:pt x="21" y="112"/>
                  <a:pt x="23" y="114"/>
                  <a:pt x="25" y="114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63" y="158"/>
                  <a:pt x="66" y="160"/>
                  <a:pt x="69" y="160"/>
                </a:cubicBezTo>
                <a:cubicBezTo>
                  <a:pt x="70" y="160"/>
                  <a:pt x="71" y="160"/>
                  <a:pt x="71" y="159"/>
                </a:cubicBezTo>
                <a:cubicBezTo>
                  <a:pt x="84" y="151"/>
                  <a:pt x="84" y="151"/>
                  <a:pt x="84" y="151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8" y="160"/>
                  <a:pt x="99" y="160"/>
                  <a:pt x="100" y="160"/>
                </a:cubicBezTo>
                <a:cubicBezTo>
                  <a:pt x="103" y="160"/>
                  <a:pt x="105" y="158"/>
                  <a:pt x="105" y="155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8" y="114"/>
                  <a:pt x="108" y="114"/>
                  <a:pt x="108" y="114"/>
                </a:cubicBezTo>
                <a:cubicBezTo>
                  <a:pt x="133" y="114"/>
                  <a:pt x="133" y="114"/>
                  <a:pt x="133" y="114"/>
                </a:cubicBezTo>
                <a:cubicBezTo>
                  <a:pt x="136" y="114"/>
                  <a:pt x="138" y="112"/>
                  <a:pt x="138" y="109"/>
                </a:cubicBezTo>
                <a:cubicBezTo>
                  <a:pt x="138" y="100"/>
                  <a:pt x="145" y="94"/>
                  <a:pt x="153" y="94"/>
                </a:cubicBezTo>
                <a:cubicBezTo>
                  <a:pt x="156" y="94"/>
                  <a:pt x="159" y="91"/>
                  <a:pt x="159" y="89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3"/>
                  <a:pt x="156" y="21"/>
                  <a:pt x="153" y="21"/>
                </a:cubicBezTo>
                <a:cubicBezTo>
                  <a:pt x="145" y="21"/>
                  <a:pt x="138" y="14"/>
                  <a:pt x="138" y="5"/>
                </a:cubicBezTo>
                <a:cubicBezTo>
                  <a:pt x="138" y="2"/>
                  <a:pt x="136" y="0"/>
                  <a:pt x="133" y="0"/>
                </a:cubicBezTo>
                <a:lnTo>
                  <a:pt x="2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Freeform 88">
            <a:extLst>
              <a:ext uri="{FF2B5EF4-FFF2-40B4-BE49-F238E27FC236}">
                <a16:creationId xmlns:a16="http://schemas.microsoft.com/office/drawing/2014/main" id="{C0C5D795-242E-4CDA-8EDF-5618CBFBA357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4681538"/>
            <a:ext cx="254000" cy="241300"/>
          </a:xfrm>
          <a:custGeom>
            <a:avLst/>
            <a:gdLst>
              <a:gd name="T0" fmla="*/ 49 w 160"/>
              <a:gd name="T1" fmla="*/ 65 h 152"/>
              <a:gd name="T2" fmla="*/ 55 w 160"/>
              <a:gd name="T3" fmla="*/ 70 h 152"/>
              <a:gd name="T4" fmla="*/ 55 w 160"/>
              <a:gd name="T5" fmla="*/ 91 h 152"/>
              <a:gd name="T6" fmla="*/ 49 w 160"/>
              <a:gd name="T7" fmla="*/ 96 h 152"/>
              <a:gd name="T8" fmla="*/ 28 w 160"/>
              <a:gd name="T9" fmla="*/ 96 h 152"/>
              <a:gd name="T10" fmla="*/ 23 w 160"/>
              <a:gd name="T11" fmla="*/ 91 h 152"/>
              <a:gd name="T12" fmla="*/ 23 w 160"/>
              <a:gd name="T13" fmla="*/ 70 h 152"/>
              <a:gd name="T14" fmla="*/ 28 w 160"/>
              <a:gd name="T15" fmla="*/ 65 h 152"/>
              <a:gd name="T16" fmla="*/ 49 w 160"/>
              <a:gd name="T17" fmla="*/ 65 h 152"/>
              <a:gd name="T18" fmla="*/ 92 w 160"/>
              <a:gd name="T19" fmla="*/ 23 h 152"/>
              <a:gd name="T20" fmla="*/ 96 w 160"/>
              <a:gd name="T21" fmla="*/ 28 h 152"/>
              <a:gd name="T22" fmla="*/ 96 w 160"/>
              <a:gd name="T23" fmla="*/ 91 h 152"/>
              <a:gd name="T24" fmla="*/ 92 w 160"/>
              <a:gd name="T25" fmla="*/ 96 h 152"/>
              <a:gd name="T26" fmla="*/ 70 w 160"/>
              <a:gd name="T27" fmla="*/ 96 h 152"/>
              <a:gd name="T28" fmla="*/ 66 w 160"/>
              <a:gd name="T29" fmla="*/ 91 h 152"/>
              <a:gd name="T30" fmla="*/ 66 w 160"/>
              <a:gd name="T31" fmla="*/ 28 h 152"/>
              <a:gd name="T32" fmla="*/ 70 w 160"/>
              <a:gd name="T33" fmla="*/ 23 h 152"/>
              <a:gd name="T34" fmla="*/ 92 w 160"/>
              <a:gd name="T35" fmla="*/ 23 h 152"/>
              <a:gd name="T36" fmla="*/ 133 w 160"/>
              <a:gd name="T37" fmla="*/ 55 h 152"/>
              <a:gd name="T38" fmla="*/ 138 w 160"/>
              <a:gd name="T39" fmla="*/ 59 h 152"/>
              <a:gd name="T40" fmla="*/ 138 w 160"/>
              <a:gd name="T41" fmla="*/ 91 h 152"/>
              <a:gd name="T42" fmla="*/ 133 w 160"/>
              <a:gd name="T43" fmla="*/ 96 h 152"/>
              <a:gd name="T44" fmla="*/ 112 w 160"/>
              <a:gd name="T45" fmla="*/ 96 h 152"/>
              <a:gd name="T46" fmla="*/ 108 w 160"/>
              <a:gd name="T47" fmla="*/ 91 h 152"/>
              <a:gd name="T48" fmla="*/ 108 w 160"/>
              <a:gd name="T49" fmla="*/ 59 h 152"/>
              <a:gd name="T50" fmla="*/ 112 w 160"/>
              <a:gd name="T51" fmla="*/ 55 h 152"/>
              <a:gd name="T52" fmla="*/ 133 w 160"/>
              <a:gd name="T53" fmla="*/ 55 h 152"/>
              <a:gd name="T54" fmla="*/ 80 w 160"/>
              <a:gd name="T55" fmla="*/ 0 h 152"/>
              <a:gd name="T56" fmla="*/ 0 w 160"/>
              <a:gd name="T57" fmla="*/ 70 h 152"/>
              <a:gd name="T58" fmla="*/ 21 w 160"/>
              <a:gd name="T59" fmla="*/ 117 h 152"/>
              <a:gd name="T60" fmla="*/ 21 w 160"/>
              <a:gd name="T61" fmla="*/ 147 h 152"/>
              <a:gd name="T62" fmla="*/ 26 w 160"/>
              <a:gd name="T63" fmla="*/ 152 h 152"/>
              <a:gd name="T64" fmla="*/ 30 w 160"/>
              <a:gd name="T65" fmla="*/ 151 h 152"/>
              <a:gd name="T66" fmla="*/ 48 w 160"/>
              <a:gd name="T67" fmla="*/ 133 h 152"/>
              <a:gd name="T68" fmla="*/ 80 w 160"/>
              <a:gd name="T69" fmla="*/ 139 h 152"/>
              <a:gd name="T70" fmla="*/ 160 w 160"/>
              <a:gd name="T71" fmla="*/ 69 h 152"/>
              <a:gd name="T72" fmla="*/ 80 w 160"/>
              <a:gd name="T7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52">
                <a:moveTo>
                  <a:pt x="49" y="65"/>
                </a:moveTo>
                <a:cubicBezTo>
                  <a:pt x="52" y="65"/>
                  <a:pt x="55" y="68"/>
                  <a:pt x="55" y="70"/>
                </a:cubicBezTo>
                <a:cubicBezTo>
                  <a:pt x="55" y="91"/>
                  <a:pt x="55" y="91"/>
                  <a:pt x="55" y="91"/>
                </a:cubicBezTo>
                <a:cubicBezTo>
                  <a:pt x="55" y="94"/>
                  <a:pt x="52" y="96"/>
                  <a:pt x="49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5" y="96"/>
                  <a:pt x="23" y="93"/>
                  <a:pt x="23" y="91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67"/>
                  <a:pt x="25" y="65"/>
                  <a:pt x="28" y="65"/>
                </a:cubicBezTo>
                <a:lnTo>
                  <a:pt x="49" y="65"/>
                </a:lnTo>
                <a:close/>
                <a:moveTo>
                  <a:pt x="92" y="23"/>
                </a:moveTo>
                <a:cubicBezTo>
                  <a:pt x="94" y="23"/>
                  <a:pt x="96" y="25"/>
                  <a:pt x="96" y="28"/>
                </a:cubicBezTo>
                <a:cubicBezTo>
                  <a:pt x="96" y="91"/>
                  <a:pt x="96" y="91"/>
                  <a:pt x="96" y="91"/>
                </a:cubicBezTo>
                <a:cubicBezTo>
                  <a:pt x="96" y="94"/>
                  <a:pt x="94" y="96"/>
                  <a:pt x="92" y="96"/>
                </a:cubicBezTo>
                <a:cubicBezTo>
                  <a:pt x="70" y="96"/>
                  <a:pt x="70" y="96"/>
                  <a:pt x="70" y="96"/>
                </a:cubicBezTo>
                <a:cubicBezTo>
                  <a:pt x="68" y="96"/>
                  <a:pt x="66" y="93"/>
                  <a:pt x="66" y="91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25"/>
                  <a:pt x="68" y="23"/>
                  <a:pt x="70" y="23"/>
                </a:cubicBezTo>
                <a:lnTo>
                  <a:pt x="92" y="23"/>
                </a:lnTo>
                <a:close/>
                <a:moveTo>
                  <a:pt x="133" y="55"/>
                </a:moveTo>
                <a:cubicBezTo>
                  <a:pt x="136" y="55"/>
                  <a:pt x="138" y="57"/>
                  <a:pt x="138" y="59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8" y="94"/>
                  <a:pt x="136" y="96"/>
                  <a:pt x="133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09" y="96"/>
                  <a:pt x="108" y="93"/>
                  <a:pt x="108" y="91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7"/>
                  <a:pt x="110" y="55"/>
                  <a:pt x="112" y="55"/>
                </a:cubicBezTo>
                <a:lnTo>
                  <a:pt x="133" y="55"/>
                </a:lnTo>
                <a:close/>
                <a:moveTo>
                  <a:pt x="80" y="0"/>
                </a:moveTo>
                <a:cubicBezTo>
                  <a:pt x="36" y="0"/>
                  <a:pt x="0" y="32"/>
                  <a:pt x="0" y="70"/>
                </a:cubicBezTo>
                <a:cubicBezTo>
                  <a:pt x="0" y="88"/>
                  <a:pt x="8" y="104"/>
                  <a:pt x="21" y="11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1" y="150"/>
                  <a:pt x="24" y="152"/>
                  <a:pt x="26" y="152"/>
                </a:cubicBezTo>
                <a:cubicBezTo>
                  <a:pt x="28" y="152"/>
                  <a:pt x="29" y="152"/>
                  <a:pt x="30" y="151"/>
                </a:cubicBezTo>
                <a:cubicBezTo>
                  <a:pt x="48" y="133"/>
                  <a:pt x="48" y="133"/>
                  <a:pt x="48" y="133"/>
                </a:cubicBezTo>
                <a:cubicBezTo>
                  <a:pt x="58" y="137"/>
                  <a:pt x="69" y="139"/>
                  <a:pt x="80" y="139"/>
                </a:cubicBezTo>
                <a:cubicBezTo>
                  <a:pt x="125" y="139"/>
                  <a:pt x="160" y="108"/>
                  <a:pt x="160" y="69"/>
                </a:cubicBezTo>
                <a:cubicBezTo>
                  <a:pt x="160" y="31"/>
                  <a:pt x="125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Freeform 89">
            <a:extLst>
              <a:ext uri="{FF2B5EF4-FFF2-40B4-BE49-F238E27FC236}">
                <a16:creationId xmlns:a16="http://schemas.microsoft.com/office/drawing/2014/main" id="{0060E092-A808-4CA5-AFC1-08B73520E94B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5254625"/>
            <a:ext cx="254000" cy="198438"/>
          </a:xfrm>
          <a:custGeom>
            <a:avLst/>
            <a:gdLst>
              <a:gd name="T0" fmla="*/ 11 w 160"/>
              <a:gd name="T1" fmla="*/ 46 h 125"/>
              <a:gd name="T2" fmla="*/ 12 w 160"/>
              <a:gd name="T3" fmla="*/ 46 h 125"/>
              <a:gd name="T4" fmla="*/ 20 w 160"/>
              <a:gd name="T5" fmla="*/ 50 h 125"/>
              <a:gd name="T6" fmla="*/ 20 w 160"/>
              <a:gd name="T7" fmla="*/ 74 h 125"/>
              <a:gd name="T8" fmla="*/ 12 w 160"/>
              <a:gd name="T9" fmla="*/ 78 h 125"/>
              <a:gd name="T10" fmla="*/ 11 w 160"/>
              <a:gd name="T11" fmla="*/ 79 h 125"/>
              <a:gd name="T12" fmla="*/ 10 w 160"/>
              <a:gd name="T13" fmla="*/ 77 h 125"/>
              <a:gd name="T14" fmla="*/ 10 w 160"/>
              <a:gd name="T15" fmla="*/ 47 h 125"/>
              <a:gd name="T16" fmla="*/ 11 w 160"/>
              <a:gd name="T17" fmla="*/ 46 h 125"/>
              <a:gd name="T18" fmla="*/ 52 w 160"/>
              <a:gd name="T19" fmla="*/ 90 h 125"/>
              <a:gd name="T20" fmla="*/ 87 w 160"/>
              <a:gd name="T21" fmla="*/ 101 h 125"/>
              <a:gd name="T22" fmla="*/ 71 w 160"/>
              <a:gd name="T23" fmla="*/ 110 h 125"/>
              <a:gd name="T24" fmla="*/ 52 w 160"/>
              <a:gd name="T25" fmla="*/ 90 h 125"/>
              <a:gd name="T26" fmla="*/ 143 w 160"/>
              <a:gd name="T27" fmla="*/ 10 h 125"/>
              <a:gd name="T28" fmla="*/ 148 w 160"/>
              <a:gd name="T29" fmla="*/ 15 h 125"/>
              <a:gd name="T30" fmla="*/ 148 w 160"/>
              <a:gd name="T31" fmla="*/ 109 h 125"/>
              <a:gd name="T32" fmla="*/ 143 w 160"/>
              <a:gd name="T33" fmla="*/ 114 h 125"/>
              <a:gd name="T34" fmla="*/ 138 w 160"/>
              <a:gd name="T35" fmla="*/ 109 h 125"/>
              <a:gd name="T36" fmla="*/ 138 w 160"/>
              <a:gd name="T37" fmla="*/ 15 h 125"/>
              <a:gd name="T38" fmla="*/ 143 w 160"/>
              <a:gd name="T39" fmla="*/ 10 h 125"/>
              <a:gd name="T40" fmla="*/ 144 w 160"/>
              <a:gd name="T41" fmla="*/ 0 h 125"/>
              <a:gd name="T42" fmla="*/ 129 w 160"/>
              <a:gd name="T43" fmla="*/ 11 h 125"/>
              <a:gd name="T44" fmla="*/ 26 w 160"/>
              <a:gd name="T45" fmla="*/ 41 h 125"/>
              <a:gd name="T46" fmla="*/ 17 w 160"/>
              <a:gd name="T47" fmla="*/ 36 h 125"/>
              <a:gd name="T48" fmla="*/ 12 w 160"/>
              <a:gd name="T49" fmla="*/ 35 h 125"/>
              <a:gd name="T50" fmla="*/ 0 w 160"/>
              <a:gd name="T51" fmla="*/ 47 h 125"/>
              <a:gd name="T52" fmla="*/ 0 w 160"/>
              <a:gd name="T53" fmla="*/ 77 h 125"/>
              <a:gd name="T54" fmla="*/ 12 w 160"/>
              <a:gd name="T55" fmla="*/ 89 h 125"/>
              <a:gd name="T56" fmla="*/ 18 w 160"/>
              <a:gd name="T57" fmla="*/ 88 h 125"/>
              <a:gd name="T58" fmla="*/ 27 w 160"/>
              <a:gd name="T59" fmla="*/ 83 h 125"/>
              <a:gd name="T60" fmla="*/ 42 w 160"/>
              <a:gd name="T61" fmla="*/ 88 h 125"/>
              <a:gd name="T62" fmla="*/ 71 w 160"/>
              <a:gd name="T63" fmla="*/ 121 h 125"/>
              <a:gd name="T64" fmla="*/ 98 w 160"/>
              <a:gd name="T65" fmla="*/ 104 h 125"/>
              <a:gd name="T66" fmla="*/ 129 w 160"/>
              <a:gd name="T67" fmla="*/ 113 h 125"/>
              <a:gd name="T68" fmla="*/ 144 w 160"/>
              <a:gd name="T69" fmla="*/ 125 h 125"/>
              <a:gd name="T70" fmla="*/ 160 w 160"/>
              <a:gd name="T71" fmla="*/ 109 h 125"/>
              <a:gd name="T72" fmla="*/ 160 w 160"/>
              <a:gd name="T73" fmla="*/ 16 h 125"/>
              <a:gd name="T74" fmla="*/ 144 w 160"/>
              <a:gd name="T75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5">
                <a:moveTo>
                  <a:pt x="11" y="46"/>
                </a:moveTo>
                <a:cubicBezTo>
                  <a:pt x="12" y="46"/>
                  <a:pt x="12" y="46"/>
                  <a:pt x="12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74"/>
                  <a:pt x="20" y="74"/>
                  <a:pt x="20" y="74"/>
                </a:cubicBezTo>
                <a:cubicBezTo>
                  <a:pt x="12" y="78"/>
                  <a:pt x="12" y="78"/>
                  <a:pt x="12" y="78"/>
                </a:cubicBezTo>
                <a:cubicBezTo>
                  <a:pt x="12" y="79"/>
                  <a:pt x="12" y="79"/>
                  <a:pt x="11" y="79"/>
                </a:cubicBezTo>
                <a:cubicBezTo>
                  <a:pt x="11" y="79"/>
                  <a:pt x="10" y="78"/>
                  <a:pt x="10" y="77"/>
                </a:cubicBezTo>
                <a:cubicBezTo>
                  <a:pt x="10" y="47"/>
                  <a:pt x="10" y="47"/>
                  <a:pt x="10" y="47"/>
                </a:cubicBezTo>
                <a:cubicBezTo>
                  <a:pt x="10" y="46"/>
                  <a:pt x="11" y="46"/>
                  <a:pt x="11" y="46"/>
                </a:cubicBezTo>
                <a:close/>
                <a:moveTo>
                  <a:pt x="52" y="90"/>
                </a:moveTo>
                <a:cubicBezTo>
                  <a:pt x="87" y="101"/>
                  <a:pt x="87" y="101"/>
                  <a:pt x="87" y="101"/>
                </a:cubicBezTo>
                <a:cubicBezTo>
                  <a:pt x="83" y="107"/>
                  <a:pt x="77" y="110"/>
                  <a:pt x="71" y="110"/>
                </a:cubicBezTo>
                <a:cubicBezTo>
                  <a:pt x="60" y="110"/>
                  <a:pt x="51" y="101"/>
                  <a:pt x="52" y="90"/>
                </a:cubicBezTo>
                <a:close/>
                <a:moveTo>
                  <a:pt x="143" y="10"/>
                </a:moveTo>
                <a:cubicBezTo>
                  <a:pt x="146" y="10"/>
                  <a:pt x="148" y="12"/>
                  <a:pt x="148" y="15"/>
                </a:cubicBezTo>
                <a:cubicBezTo>
                  <a:pt x="148" y="109"/>
                  <a:pt x="148" y="109"/>
                  <a:pt x="148" y="109"/>
                </a:cubicBezTo>
                <a:cubicBezTo>
                  <a:pt x="148" y="112"/>
                  <a:pt x="146" y="114"/>
                  <a:pt x="143" y="114"/>
                </a:cubicBezTo>
                <a:cubicBezTo>
                  <a:pt x="140" y="114"/>
                  <a:pt x="138" y="111"/>
                  <a:pt x="138" y="109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38" y="12"/>
                  <a:pt x="140" y="10"/>
                  <a:pt x="143" y="10"/>
                </a:cubicBezTo>
                <a:close/>
                <a:moveTo>
                  <a:pt x="144" y="0"/>
                </a:moveTo>
                <a:cubicBezTo>
                  <a:pt x="136" y="0"/>
                  <a:pt x="130" y="4"/>
                  <a:pt x="129" y="11"/>
                </a:cubicBezTo>
                <a:cubicBezTo>
                  <a:pt x="26" y="41"/>
                  <a:pt x="26" y="41"/>
                  <a:pt x="26" y="41"/>
                </a:cubicBezTo>
                <a:cubicBezTo>
                  <a:pt x="17" y="36"/>
                  <a:pt x="17" y="36"/>
                  <a:pt x="17" y="36"/>
                </a:cubicBezTo>
                <a:cubicBezTo>
                  <a:pt x="16" y="35"/>
                  <a:pt x="14" y="35"/>
                  <a:pt x="12" y="35"/>
                </a:cubicBezTo>
                <a:cubicBezTo>
                  <a:pt x="6" y="35"/>
                  <a:pt x="0" y="40"/>
                  <a:pt x="0" y="4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84"/>
                  <a:pt x="6" y="89"/>
                  <a:pt x="12" y="89"/>
                </a:cubicBezTo>
                <a:cubicBezTo>
                  <a:pt x="14" y="89"/>
                  <a:pt x="16" y="89"/>
                  <a:pt x="18" y="88"/>
                </a:cubicBezTo>
                <a:cubicBezTo>
                  <a:pt x="27" y="83"/>
                  <a:pt x="27" y="83"/>
                  <a:pt x="27" y="83"/>
                </a:cubicBezTo>
                <a:cubicBezTo>
                  <a:pt x="42" y="88"/>
                  <a:pt x="42" y="88"/>
                  <a:pt x="42" y="88"/>
                </a:cubicBezTo>
                <a:cubicBezTo>
                  <a:pt x="39" y="106"/>
                  <a:pt x="54" y="121"/>
                  <a:pt x="71" y="121"/>
                </a:cubicBezTo>
                <a:cubicBezTo>
                  <a:pt x="83" y="121"/>
                  <a:pt x="93" y="114"/>
                  <a:pt x="98" y="10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1" y="120"/>
                  <a:pt x="137" y="125"/>
                  <a:pt x="144" y="125"/>
                </a:cubicBezTo>
                <a:cubicBezTo>
                  <a:pt x="152" y="125"/>
                  <a:pt x="160" y="118"/>
                  <a:pt x="160" y="109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59" y="6"/>
                  <a:pt x="152" y="0"/>
                  <a:pt x="1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Freeform 90">
            <a:extLst>
              <a:ext uri="{FF2B5EF4-FFF2-40B4-BE49-F238E27FC236}">
                <a16:creationId xmlns:a16="http://schemas.microsoft.com/office/drawing/2014/main" id="{F95C6778-8BEA-4511-99C4-97C4EACA1EA5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5778500"/>
            <a:ext cx="254000" cy="250825"/>
          </a:xfrm>
          <a:custGeom>
            <a:avLst/>
            <a:gdLst>
              <a:gd name="T0" fmla="*/ 42 w 160"/>
              <a:gd name="T1" fmla="*/ 79 h 158"/>
              <a:gd name="T2" fmla="*/ 75 w 160"/>
              <a:gd name="T3" fmla="*/ 37 h 158"/>
              <a:gd name="T4" fmla="*/ 70 w 160"/>
              <a:gd name="T5" fmla="*/ 0 h 158"/>
              <a:gd name="T6" fmla="*/ 0 w 160"/>
              <a:gd name="T7" fmla="*/ 79 h 158"/>
              <a:gd name="T8" fmla="*/ 21 w 160"/>
              <a:gd name="T9" fmla="*/ 129 h 158"/>
              <a:gd name="T10" fmla="*/ 47 w 160"/>
              <a:gd name="T11" fmla="*/ 105 h 158"/>
              <a:gd name="T12" fmla="*/ 106 w 160"/>
              <a:gd name="T13" fmla="*/ 112 h 158"/>
              <a:gd name="T14" fmla="*/ 99 w 160"/>
              <a:gd name="T15" fmla="*/ 111 h 158"/>
              <a:gd name="T16" fmla="*/ 60 w 160"/>
              <a:gd name="T17" fmla="*/ 111 h 158"/>
              <a:gd name="T18" fmla="*/ 54 w 160"/>
              <a:gd name="T19" fmla="*/ 112 h 158"/>
              <a:gd name="T20" fmla="*/ 32 w 160"/>
              <a:gd name="T21" fmla="*/ 142 h 158"/>
              <a:gd name="T22" fmla="*/ 127 w 160"/>
              <a:gd name="T23" fmla="*/ 142 h 158"/>
              <a:gd name="T24" fmla="*/ 106 w 160"/>
              <a:gd name="T25" fmla="*/ 112 h 158"/>
              <a:gd name="T26" fmla="*/ 90 w 160"/>
              <a:gd name="T27" fmla="*/ 0 h 158"/>
              <a:gd name="T28" fmla="*/ 85 w 160"/>
              <a:gd name="T29" fmla="*/ 37 h 158"/>
              <a:gd name="T30" fmla="*/ 118 w 160"/>
              <a:gd name="T31" fmla="*/ 79 h 158"/>
              <a:gd name="T32" fmla="*/ 113 w 160"/>
              <a:gd name="T33" fmla="*/ 105 h 158"/>
              <a:gd name="T34" fmla="*/ 140 w 160"/>
              <a:gd name="T35" fmla="*/ 129 h 158"/>
              <a:gd name="T36" fmla="*/ 160 w 160"/>
              <a:gd name="T37" fmla="*/ 79 h 158"/>
              <a:gd name="T38" fmla="*/ 74 w 160"/>
              <a:gd name="T39" fmla="*/ 51 h 158"/>
              <a:gd name="T40" fmla="*/ 76 w 160"/>
              <a:gd name="T41" fmla="*/ 83 h 158"/>
              <a:gd name="T42" fmla="*/ 80 w 160"/>
              <a:gd name="T43" fmla="*/ 97 h 158"/>
              <a:gd name="T44" fmla="*/ 69 w 160"/>
              <a:gd name="T45" fmla="*/ 87 h 158"/>
              <a:gd name="T46" fmla="*/ 75 w 160"/>
              <a:gd name="T47" fmla="*/ 107 h 158"/>
              <a:gd name="T48" fmla="*/ 80 w 160"/>
              <a:gd name="T49" fmla="*/ 115 h 158"/>
              <a:gd name="T50" fmla="*/ 85 w 160"/>
              <a:gd name="T51" fmla="*/ 106 h 158"/>
              <a:gd name="T52" fmla="*/ 83 w 160"/>
              <a:gd name="T53" fmla="*/ 74 h 158"/>
              <a:gd name="T54" fmla="*/ 80 w 160"/>
              <a:gd name="T55" fmla="*/ 60 h 158"/>
              <a:gd name="T56" fmla="*/ 91 w 160"/>
              <a:gd name="T57" fmla="*/ 71 h 158"/>
              <a:gd name="T58" fmla="*/ 85 w 160"/>
              <a:gd name="T59" fmla="*/ 50 h 158"/>
              <a:gd name="T60" fmla="*/ 80 w 160"/>
              <a:gd name="T61" fmla="*/ 43 h 158"/>
              <a:gd name="T62" fmla="*/ 74 w 160"/>
              <a:gd name="T63" fmla="*/ 51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58">
                <a:moveTo>
                  <a:pt x="48" y="98"/>
                </a:moveTo>
                <a:cubicBezTo>
                  <a:pt x="44" y="93"/>
                  <a:pt x="42" y="85"/>
                  <a:pt x="42" y="79"/>
                </a:cubicBezTo>
                <a:cubicBezTo>
                  <a:pt x="42" y="61"/>
                  <a:pt x="54" y="46"/>
                  <a:pt x="71" y="42"/>
                </a:cubicBezTo>
                <a:cubicBezTo>
                  <a:pt x="74" y="41"/>
                  <a:pt x="75" y="39"/>
                  <a:pt x="75" y="37"/>
                </a:cubicBezTo>
                <a:cubicBezTo>
                  <a:pt x="75" y="5"/>
                  <a:pt x="75" y="5"/>
                  <a:pt x="75" y="5"/>
                </a:cubicBezTo>
                <a:cubicBezTo>
                  <a:pt x="75" y="2"/>
                  <a:pt x="72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30" y="6"/>
                  <a:pt x="0" y="39"/>
                  <a:pt x="0" y="79"/>
                </a:cubicBezTo>
                <a:cubicBezTo>
                  <a:pt x="0" y="96"/>
                  <a:pt x="6" y="113"/>
                  <a:pt x="16" y="126"/>
                </a:cubicBezTo>
                <a:cubicBezTo>
                  <a:pt x="18" y="128"/>
                  <a:pt x="19" y="129"/>
                  <a:pt x="21" y="129"/>
                </a:cubicBezTo>
                <a:cubicBezTo>
                  <a:pt x="22" y="129"/>
                  <a:pt x="23" y="128"/>
                  <a:pt x="24" y="127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8" y="104"/>
                  <a:pt x="48" y="100"/>
                  <a:pt x="48" y="98"/>
                </a:cubicBezTo>
                <a:close/>
                <a:moveTo>
                  <a:pt x="106" y="112"/>
                </a:moveTo>
                <a:cubicBezTo>
                  <a:pt x="105" y="111"/>
                  <a:pt x="103" y="110"/>
                  <a:pt x="102" y="110"/>
                </a:cubicBezTo>
                <a:cubicBezTo>
                  <a:pt x="101" y="110"/>
                  <a:pt x="100" y="110"/>
                  <a:pt x="99" y="111"/>
                </a:cubicBezTo>
                <a:cubicBezTo>
                  <a:pt x="93" y="114"/>
                  <a:pt x="86" y="116"/>
                  <a:pt x="79" y="116"/>
                </a:cubicBezTo>
                <a:cubicBezTo>
                  <a:pt x="73" y="116"/>
                  <a:pt x="66" y="115"/>
                  <a:pt x="60" y="111"/>
                </a:cubicBezTo>
                <a:cubicBezTo>
                  <a:pt x="59" y="111"/>
                  <a:pt x="58" y="111"/>
                  <a:pt x="57" y="111"/>
                </a:cubicBezTo>
                <a:cubicBezTo>
                  <a:pt x="56" y="111"/>
                  <a:pt x="55" y="111"/>
                  <a:pt x="54" y="112"/>
                </a:cubicBezTo>
                <a:cubicBezTo>
                  <a:pt x="32" y="134"/>
                  <a:pt x="32" y="134"/>
                  <a:pt x="32" y="134"/>
                </a:cubicBezTo>
                <a:cubicBezTo>
                  <a:pt x="29" y="137"/>
                  <a:pt x="30" y="140"/>
                  <a:pt x="32" y="142"/>
                </a:cubicBezTo>
                <a:cubicBezTo>
                  <a:pt x="46" y="153"/>
                  <a:pt x="62" y="158"/>
                  <a:pt x="80" y="158"/>
                </a:cubicBezTo>
                <a:cubicBezTo>
                  <a:pt x="97" y="158"/>
                  <a:pt x="113" y="153"/>
                  <a:pt x="127" y="142"/>
                </a:cubicBezTo>
                <a:cubicBezTo>
                  <a:pt x="130" y="140"/>
                  <a:pt x="130" y="136"/>
                  <a:pt x="128" y="134"/>
                </a:cubicBezTo>
                <a:lnTo>
                  <a:pt x="106" y="112"/>
                </a:lnTo>
                <a:close/>
                <a:moveTo>
                  <a:pt x="91" y="0"/>
                </a:moveTo>
                <a:cubicBezTo>
                  <a:pt x="91" y="0"/>
                  <a:pt x="90" y="0"/>
                  <a:pt x="90" y="0"/>
                </a:cubicBezTo>
                <a:cubicBezTo>
                  <a:pt x="87" y="0"/>
                  <a:pt x="85" y="2"/>
                  <a:pt x="85" y="5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39"/>
                  <a:pt x="87" y="41"/>
                  <a:pt x="89" y="42"/>
                </a:cubicBezTo>
                <a:cubicBezTo>
                  <a:pt x="106" y="46"/>
                  <a:pt x="118" y="61"/>
                  <a:pt x="118" y="79"/>
                </a:cubicBezTo>
                <a:cubicBezTo>
                  <a:pt x="118" y="86"/>
                  <a:pt x="116" y="93"/>
                  <a:pt x="113" y="99"/>
                </a:cubicBezTo>
                <a:cubicBezTo>
                  <a:pt x="111" y="101"/>
                  <a:pt x="112" y="103"/>
                  <a:pt x="113" y="105"/>
                </a:cubicBezTo>
                <a:cubicBezTo>
                  <a:pt x="136" y="127"/>
                  <a:pt x="136" y="127"/>
                  <a:pt x="136" y="127"/>
                </a:cubicBezTo>
                <a:cubicBezTo>
                  <a:pt x="137" y="128"/>
                  <a:pt x="138" y="129"/>
                  <a:pt x="140" y="129"/>
                </a:cubicBezTo>
                <a:cubicBezTo>
                  <a:pt x="141" y="129"/>
                  <a:pt x="143" y="128"/>
                  <a:pt x="144" y="127"/>
                </a:cubicBezTo>
                <a:cubicBezTo>
                  <a:pt x="154" y="113"/>
                  <a:pt x="160" y="96"/>
                  <a:pt x="160" y="79"/>
                </a:cubicBezTo>
                <a:cubicBezTo>
                  <a:pt x="159" y="39"/>
                  <a:pt x="130" y="6"/>
                  <a:pt x="91" y="0"/>
                </a:cubicBezTo>
                <a:close/>
                <a:moveTo>
                  <a:pt x="74" y="51"/>
                </a:moveTo>
                <a:cubicBezTo>
                  <a:pt x="68" y="53"/>
                  <a:pt x="64" y="59"/>
                  <a:pt x="64" y="66"/>
                </a:cubicBezTo>
                <a:cubicBezTo>
                  <a:pt x="64" y="74"/>
                  <a:pt x="71" y="79"/>
                  <a:pt x="76" y="83"/>
                </a:cubicBezTo>
                <a:cubicBezTo>
                  <a:pt x="80" y="86"/>
                  <a:pt x="85" y="89"/>
                  <a:pt x="85" y="92"/>
                </a:cubicBezTo>
                <a:cubicBezTo>
                  <a:pt x="85" y="95"/>
                  <a:pt x="82" y="97"/>
                  <a:pt x="80" y="97"/>
                </a:cubicBezTo>
                <a:cubicBezTo>
                  <a:pt x="77" y="97"/>
                  <a:pt x="74" y="95"/>
                  <a:pt x="74" y="92"/>
                </a:cubicBezTo>
                <a:cubicBezTo>
                  <a:pt x="74" y="89"/>
                  <a:pt x="72" y="87"/>
                  <a:pt x="69" y="87"/>
                </a:cubicBezTo>
                <a:cubicBezTo>
                  <a:pt x="67" y="87"/>
                  <a:pt x="64" y="90"/>
                  <a:pt x="64" y="92"/>
                </a:cubicBezTo>
                <a:cubicBezTo>
                  <a:pt x="64" y="99"/>
                  <a:pt x="69" y="104"/>
                  <a:pt x="75" y="107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3"/>
                  <a:pt x="77" y="115"/>
                  <a:pt x="80" y="115"/>
                </a:cubicBezTo>
                <a:cubicBezTo>
                  <a:pt x="83" y="115"/>
                  <a:pt x="85" y="112"/>
                  <a:pt x="85" y="110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4"/>
                  <a:pt x="96" y="98"/>
                  <a:pt x="96" y="91"/>
                </a:cubicBezTo>
                <a:cubicBezTo>
                  <a:pt x="96" y="83"/>
                  <a:pt x="89" y="78"/>
                  <a:pt x="83" y="74"/>
                </a:cubicBezTo>
                <a:cubicBezTo>
                  <a:pt x="79" y="71"/>
                  <a:pt x="75" y="68"/>
                  <a:pt x="75" y="65"/>
                </a:cubicBezTo>
                <a:cubicBezTo>
                  <a:pt x="75" y="62"/>
                  <a:pt x="77" y="60"/>
                  <a:pt x="80" y="60"/>
                </a:cubicBezTo>
                <a:cubicBezTo>
                  <a:pt x="83" y="60"/>
                  <a:pt x="85" y="63"/>
                  <a:pt x="85" y="65"/>
                </a:cubicBezTo>
                <a:cubicBezTo>
                  <a:pt x="85" y="68"/>
                  <a:pt x="88" y="71"/>
                  <a:pt x="91" y="71"/>
                </a:cubicBezTo>
                <a:cubicBezTo>
                  <a:pt x="94" y="71"/>
                  <a:pt x="96" y="68"/>
                  <a:pt x="96" y="65"/>
                </a:cubicBezTo>
                <a:cubicBezTo>
                  <a:pt x="96" y="58"/>
                  <a:pt x="91" y="53"/>
                  <a:pt x="85" y="50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4"/>
                  <a:pt x="83" y="43"/>
                  <a:pt x="80" y="43"/>
                </a:cubicBezTo>
                <a:cubicBezTo>
                  <a:pt x="77" y="43"/>
                  <a:pt x="74" y="45"/>
                  <a:pt x="74" y="47"/>
                </a:cubicBezTo>
                <a:lnTo>
                  <a:pt x="74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Freeform 91">
            <a:extLst>
              <a:ext uri="{FF2B5EF4-FFF2-40B4-BE49-F238E27FC236}">
                <a16:creationId xmlns:a16="http://schemas.microsoft.com/office/drawing/2014/main" id="{A309B00B-CDD7-4F5C-BDD4-59E1F962D905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5227638"/>
            <a:ext cx="254000" cy="252413"/>
          </a:xfrm>
          <a:custGeom>
            <a:avLst/>
            <a:gdLst>
              <a:gd name="T0" fmla="*/ 15 w 160"/>
              <a:gd name="T1" fmla="*/ 31 h 159"/>
              <a:gd name="T2" fmla="*/ 22 w 160"/>
              <a:gd name="T3" fmla="*/ 29 h 159"/>
              <a:gd name="T4" fmla="*/ 28 w 160"/>
              <a:gd name="T5" fmla="*/ 35 h 159"/>
              <a:gd name="T6" fmla="*/ 35 w 160"/>
              <a:gd name="T7" fmla="*/ 28 h 159"/>
              <a:gd name="T8" fmla="*/ 29 w 160"/>
              <a:gd name="T9" fmla="*/ 22 h 159"/>
              <a:gd name="T10" fmla="*/ 31 w 160"/>
              <a:gd name="T11" fmla="*/ 15 h 159"/>
              <a:gd name="T12" fmla="*/ 15 w 160"/>
              <a:gd name="T13" fmla="*/ 0 h 159"/>
              <a:gd name="T14" fmla="*/ 0 w 160"/>
              <a:gd name="T15" fmla="*/ 15 h 159"/>
              <a:gd name="T16" fmla="*/ 15 w 160"/>
              <a:gd name="T17" fmla="*/ 31 h 159"/>
              <a:gd name="T18" fmla="*/ 144 w 160"/>
              <a:gd name="T19" fmla="*/ 128 h 159"/>
              <a:gd name="T20" fmla="*/ 138 w 160"/>
              <a:gd name="T21" fmla="*/ 130 h 159"/>
              <a:gd name="T22" fmla="*/ 132 w 160"/>
              <a:gd name="T23" fmla="*/ 124 h 159"/>
              <a:gd name="T24" fmla="*/ 124 w 160"/>
              <a:gd name="T25" fmla="*/ 131 h 159"/>
              <a:gd name="T26" fmla="*/ 130 w 160"/>
              <a:gd name="T27" fmla="*/ 137 h 159"/>
              <a:gd name="T28" fmla="*/ 128 w 160"/>
              <a:gd name="T29" fmla="*/ 144 h 159"/>
              <a:gd name="T30" fmla="*/ 144 w 160"/>
              <a:gd name="T31" fmla="*/ 159 h 159"/>
              <a:gd name="T32" fmla="*/ 160 w 160"/>
              <a:gd name="T33" fmla="*/ 144 h 159"/>
              <a:gd name="T34" fmla="*/ 144 w 160"/>
              <a:gd name="T35" fmla="*/ 128 h 159"/>
              <a:gd name="T36" fmla="*/ 132 w 160"/>
              <a:gd name="T37" fmla="*/ 35 h 159"/>
              <a:gd name="T38" fmla="*/ 138 w 160"/>
              <a:gd name="T39" fmla="*/ 29 h 159"/>
              <a:gd name="T40" fmla="*/ 144 w 160"/>
              <a:gd name="T41" fmla="*/ 30 h 159"/>
              <a:gd name="T42" fmla="*/ 160 w 160"/>
              <a:gd name="T43" fmla="*/ 15 h 159"/>
              <a:gd name="T44" fmla="*/ 144 w 160"/>
              <a:gd name="T45" fmla="*/ 0 h 159"/>
              <a:gd name="T46" fmla="*/ 128 w 160"/>
              <a:gd name="T47" fmla="*/ 15 h 159"/>
              <a:gd name="T48" fmla="*/ 130 w 160"/>
              <a:gd name="T49" fmla="*/ 21 h 159"/>
              <a:gd name="T50" fmla="*/ 124 w 160"/>
              <a:gd name="T51" fmla="*/ 27 h 159"/>
              <a:gd name="T52" fmla="*/ 132 w 160"/>
              <a:gd name="T53" fmla="*/ 35 h 159"/>
              <a:gd name="T54" fmla="*/ 79 w 160"/>
              <a:gd name="T55" fmla="*/ 85 h 159"/>
              <a:gd name="T56" fmla="*/ 59 w 160"/>
              <a:gd name="T57" fmla="*/ 100 h 159"/>
              <a:gd name="T58" fmla="*/ 99 w 160"/>
              <a:gd name="T59" fmla="*/ 100 h 159"/>
              <a:gd name="T60" fmla="*/ 79 w 160"/>
              <a:gd name="T61" fmla="*/ 85 h 159"/>
              <a:gd name="T62" fmla="*/ 80 w 160"/>
              <a:gd name="T63" fmla="*/ 74 h 159"/>
              <a:gd name="T64" fmla="*/ 90 w 160"/>
              <a:gd name="T65" fmla="*/ 64 h 159"/>
              <a:gd name="T66" fmla="*/ 80 w 160"/>
              <a:gd name="T67" fmla="*/ 53 h 159"/>
              <a:gd name="T68" fmla="*/ 69 w 160"/>
              <a:gd name="T69" fmla="*/ 64 h 159"/>
              <a:gd name="T70" fmla="*/ 80 w 160"/>
              <a:gd name="T71" fmla="*/ 74 h 159"/>
              <a:gd name="T72" fmla="*/ 80 w 160"/>
              <a:gd name="T73" fmla="*/ 22 h 159"/>
              <a:gd name="T74" fmla="*/ 23 w 160"/>
              <a:gd name="T75" fmla="*/ 79 h 159"/>
              <a:gd name="T76" fmla="*/ 80 w 160"/>
              <a:gd name="T77" fmla="*/ 136 h 159"/>
              <a:gd name="T78" fmla="*/ 137 w 160"/>
              <a:gd name="T79" fmla="*/ 79 h 159"/>
              <a:gd name="T80" fmla="*/ 80 w 160"/>
              <a:gd name="T81" fmla="*/ 22 h 159"/>
              <a:gd name="T82" fmla="*/ 106 w 160"/>
              <a:gd name="T83" fmla="*/ 111 h 159"/>
              <a:gd name="T84" fmla="*/ 54 w 160"/>
              <a:gd name="T85" fmla="*/ 111 h 159"/>
              <a:gd name="T86" fmla="*/ 49 w 160"/>
              <a:gd name="T87" fmla="*/ 106 h 159"/>
              <a:gd name="T88" fmla="*/ 65 w 160"/>
              <a:gd name="T89" fmla="*/ 79 h 159"/>
              <a:gd name="T90" fmla="*/ 59 w 160"/>
              <a:gd name="T91" fmla="*/ 64 h 159"/>
              <a:gd name="T92" fmla="*/ 80 w 160"/>
              <a:gd name="T93" fmla="*/ 43 h 159"/>
              <a:gd name="T94" fmla="*/ 101 w 160"/>
              <a:gd name="T95" fmla="*/ 64 h 159"/>
              <a:gd name="T96" fmla="*/ 95 w 160"/>
              <a:gd name="T97" fmla="*/ 79 h 159"/>
              <a:gd name="T98" fmla="*/ 111 w 160"/>
              <a:gd name="T99" fmla="*/ 106 h 159"/>
              <a:gd name="T100" fmla="*/ 106 w 160"/>
              <a:gd name="T101" fmla="*/ 111 h 159"/>
              <a:gd name="T102" fmla="*/ 28 w 160"/>
              <a:gd name="T103" fmla="*/ 123 h 159"/>
              <a:gd name="T104" fmla="*/ 22 w 160"/>
              <a:gd name="T105" fmla="*/ 130 h 159"/>
              <a:gd name="T106" fmla="*/ 15 w 160"/>
              <a:gd name="T107" fmla="*/ 128 h 159"/>
              <a:gd name="T108" fmla="*/ 0 w 160"/>
              <a:gd name="T109" fmla="*/ 144 h 159"/>
              <a:gd name="T110" fmla="*/ 15 w 160"/>
              <a:gd name="T111" fmla="*/ 159 h 159"/>
              <a:gd name="T112" fmla="*/ 31 w 160"/>
              <a:gd name="T113" fmla="*/ 144 h 159"/>
              <a:gd name="T114" fmla="*/ 29 w 160"/>
              <a:gd name="T115" fmla="*/ 137 h 159"/>
              <a:gd name="T116" fmla="*/ 36 w 160"/>
              <a:gd name="T117" fmla="*/ 131 h 159"/>
              <a:gd name="T118" fmla="*/ 28 w 160"/>
              <a:gd name="T119" fmla="*/ 12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59">
                <a:moveTo>
                  <a:pt x="15" y="31"/>
                </a:moveTo>
                <a:cubicBezTo>
                  <a:pt x="18" y="31"/>
                  <a:pt x="20" y="30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31" y="31"/>
                  <a:pt x="32" y="30"/>
                  <a:pt x="35" y="28"/>
                </a:cubicBezTo>
                <a:cubicBezTo>
                  <a:pt x="29" y="22"/>
                  <a:pt x="29" y="22"/>
                  <a:pt x="29" y="22"/>
                </a:cubicBezTo>
                <a:cubicBezTo>
                  <a:pt x="30" y="20"/>
                  <a:pt x="31" y="17"/>
                  <a:pt x="31" y="15"/>
                </a:cubicBezTo>
                <a:cubicBezTo>
                  <a:pt x="31" y="7"/>
                  <a:pt x="24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24"/>
                  <a:pt x="7" y="31"/>
                  <a:pt x="15" y="31"/>
                </a:cubicBezTo>
                <a:close/>
                <a:moveTo>
                  <a:pt x="144" y="128"/>
                </a:moveTo>
                <a:cubicBezTo>
                  <a:pt x="142" y="128"/>
                  <a:pt x="140" y="128"/>
                  <a:pt x="138" y="130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29" y="126"/>
                  <a:pt x="128" y="128"/>
                  <a:pt x="124" y="131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29" y="139"/>
                  <a:pt x="128" y="141"/>
                  <a:pt x="128" y="144"/>
                </a:cubicBezTo>
                <a:cubicBezTo>
                  <a:pt x="128" y="152"/>
                  <a:pt x="136" y="159"/>
                  <a:pt x="144" y="159"/>
                </a:cubicBezTo>
                <a:cubicBezTo>
                  <a:pt x="152" y="159"/>
                  <a:pt x="160" y="152"/>
                  <a:pt x="160" y="144"/>
                </a:cubicBezTo>
                <a:cubicBezTo>
                  <a:pt x="160" y="135"/>
                  <a:pt x="152" y="128"/>
                  <a:pt x="144" y="128"/>
                </a:cubicBezTo>
                <a:close/>
                <a:moveTo>
                  <a:pt x="132" y="35"/>
                </a:moveTo>
                <a:cubicBezTo>
                  <a:pt x="138" y="29"/>
                  <a:pt x="138" y="29"/>
                  <a:pt x="138" y="29"/>
                </a:cubicBezTo>
                <a:cubicBezTo>
                  <a:pt x="140" y="30"/>
                  <a:pt x="142" y="30"/>
                  <a:pt x="144" y="30"/>
                </a:cubicBezTo>
                <a:cubicBezTo>
                  <a:pt x="152" y="30"/>
                  <a:pt x="160" y="23"/>
                  <a:pt x="160" y="15"/>
                </a:cubicBezTo>
                <a:cubicBezTo>
                  <a:pt x="160" y="7"/>
                  <a:pt x="152" y="0"/>
                  <a:pt x="144" y="0"/>
                </a:cubicBezTo>
                <a:cubicBezTo>
                  <a:pt x="136" y="0"/>
                  <a:pt x="128" y="7"/>
                  <a:pt x="128" y="15"/>
                </a:cubicBezTo>
                <a:cubicBezTo>
                  <a:pt x="128" y="17"/>
                  <a:pt x="129" y="19"/>
                  <a:pt x="130" y="21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8" y="30"/>
                  <a:pt x="128" y="31"/>
                  <a:pt x="132" y="35"/>
                </a:cubicBezTo>
                <a:close/>
                <a:moveTo>
                  <a:pt x="79" y="85"/>
                </a:moveTo>
                <a:cubicBezTo>
                  <a:pt x="69" y="85"/>
                  <a:pt x="61" y="91"/>
                  <a:pt x="59" y="100"/>
                </a:cubicBezTo>
                <a:cubicBezTo>
                  <a:pt x="99" y="100"/>
                  <a:pt x="99" y="100"/>
                  <a:pt x="99" y="100"/>
                </a:cubicBezTo>
                <a:cubicBezTo>
                  <a:pt x="97" y="91"/>
                  <a:pt x="89" y="85"/>
                  <a:pt x="79" y="85"/>
                </a:cubicBezTo>
                <a:close/>
                <a:moveTo>
                  <a:pt x="80" y="74"/>
                </a:moveTo>
                <a:cubicBezTo>
                  <a:pt x="85" y="74"/>
                  <a:pt x="90" y="70"/>
                  <a:pt x="90" y="64"/>
                </a:cubicBezTo>
                <a:cubicBezTo>
                  <a:pt x="90" y="58"/>
                  <a:pt x="85" y="53"/>
                  <a:pt x="80" y="53"/>
                </a:cubicBezTo>
                <a:cubicBezTo>
                  <a:pt x="73" y="53"/>
                  <a:pt x="69" y="58"/>
                  <a:pt x="69" y="64"/>
                </a:cubicBezTo>
                <a:cubicBezTo>
                  <a:pt x="69" y="70"/>
                  <a:pt x="73" y="74"/>
                  <a:pt x="80" y="74"/>
                </a:cubicBezTo>
                <a:close/>
                <a:moveTo>
                  <a:pt x="80" y="22"/>
                </a:moveTo>
                <a:cubicBezTo>
                  <a:pt x="48" y="22"/>
                  <a:pt x="23" y="47"/>
                  <a:pt x="23" y="79"/>
                </a:cubicBezTo>
                <a:cubicBezTo>
                  <a:pt x="23" y="111"/>
                  <a:pt x="49" y="136"/>
                  <a:pt x="80" y="136"/>
                </a:cubicBezTo>
                <a:cubicBezTo>
                  <a:pt x="112" y="136"/>
                  <a:pt x="137" y="110"/>
                  <a:pt x="137" y="79"/>
                </a:cubicBezTo>
                <a:cubicBezTo>
                  <a:pt x="138" y="47"/>
                  <a:pt x="112" y="22"/>
                  <a:pt x="80" y="22"/>
                </a:cubicBezTo>
                <a:close/>
                <a:moveTo>
                  <a:pt x="106" y="111"/>
                </a:moveTo>
                <a:cubicBezTo>
                  <a:pt x="54" y="111"/>
                  <a:pt x="54" y="111"/>
                  <a:pt x="54" y="111"/>
                </a:cubicBezTo>
                <a:cubicBezTo>
                  <a:pt x="51" y="111"/>
                  <a:pt x="49" y="108"/>
                  <a:pt x="49" y="106"/>
                </a:cubicBezTo>
                <a:cubicBezTo>
                  <a:pt x="49" y="94"/>
                  <a:pt x="55" y="84"/>
                  <a:pt x="65" y="79"/>
                </a:cubicBezTo>
                <a:cubicBezTo>
                  <a:pt x="61" y="75"/>
                  <a:pt x="59" y="69"/>
                  <a:pt x="59" y="64"/>
                </a:cubicBezTo>
                <a:cubicBezTo>
                  <a:pt x="59" y="53"/>
                  <a:pt x="69" y="43"/>
                  <a:pt x="80" y="43"/>
                </a:cubicBezTo>
                <a:cubicBezTo>
                  <a:pt x="91" y="43"/>
                  <a:pt x="101" y="53"/>
                  <a:pt x="101" y="64"/>
                </a:cubicBezTo>
                <a:cubicBezTo>
                  <a:pt x="101" y="69"/>
                  <a:pt x="99" y="75"/>
                  <a:pt x="95" y="79"/>
                </a:cubicBezTo>
                <a:cubicBezTo>
                  <a:pt x="104" y="84"/>
                  <a:pt x="111" y="94"/>
                  <a:pt x="111" y="106"/>
                </a:cubicBezTo>
                <a:cubicBezTo>
                  <a:pt x="111" y="108"/>
                  <a:pt x="109" y="111"/>
                  <a:pt x="106" y="111"/>
                </a:cubicBezTo>
                <a:close/>
                <a:moveTo>
                  <a:pt x="28" y="123"/>
                </a:moveTo>
                <a:cubicBezTo>
                  <a:pt x="22" y="130"/>
                  <a:pt x="22" y="130"/>
                  <a:pt x="22" y="130"/>
                </a:cubicBezTo>
                <a:cubicBezTo>
                  <a:pt x="20" y="129"/>
                  <a:pt x="17" y="128"/>
                  <a:pt x="15" y="128"/>
                </a:cubicBezTo>
                <a:cubicBezTo>
                  <a:pt x="7" y="128"/>
                  <a:pt x="0" y="135"/>
                  <a:pt x="0" y="144"/>
                </a:cubicBezTo>
                <a:cubicBezTo>
                  <a:pt x="0" y="152"/>
                  <a:pt x="7" y="159"/>
                  <a:pt x="15" y="159"/>
                </a:cubicBezTo>
                <a:cubicBezTo>
                  <a:pt x="24" y="159"/>
                  <a:pt x="31" y="152"/>
                  <a:pt x="31" y="144"/>
                </a:cubicBezTo>
                <a:cubicBezTo>
                  <a:pt x="31" y="141"/>
                  <a:pt x="30" y="139"/>
                  <a:pt x="29" y="137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2" y="128"/>
                  <a:pt x="31" y="127"/>
                  <a:pt x="28" y="1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Freeform 92">
            <a:extLst>
              <a:ext uri="{FF2B5EF4-FFF2-40B4-BE49-F238E27FC236}">
                <a16:creationId xmlns:a16="http://schemas.microsoft.com/office/drawing/2014/main" id="{447E5F24-49A6-4AAA-A3F9-72AA99C945A3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3022600"/>
            <a:ext cx="260350" cy="254000"/>
          </a:xfrm>
          <a:custGeom>
            <a:avLst/>
            <a:gdLst>
              <a:gd name="T0" fmla="*/ 128 w 164"/>
              <a:gd name="T1" fmla="*/ 33 h 160"/>
              <a:gd name="T2" fmla="*/ 111 w 164"/>
              <a:gd name="T3" fmla="*/ 69 h 160"/>
              <a:gd name="T4" fmla="*/ 91 w 164"/>
              <a:gd name="T5" fmla="*/ 49 h 160"/>
              <a:gd name="T6" fmla="*/ 118 w 164"/>
              <a:gd name="T7" fmla="*/ 29 h 160"/>
              <a:gd name="T8" fmla="*/ 82 w 164"/>
              <a:gd name="T9" fmla="*/ 77 h 160"/>
              <a:gd name="T10" fmla="*/ 76 w 164"/>
              <a:gd name="T11" fmla="*/ 84 h 160"/>
              <a:gd name="T12" fmla="*/ 118 w 164"/>
              <a:gd name="T13" fmla="*/ 10 h 160"/>
              <a:gd name="T14" fmla="*/ 141 w 164"/>
              <a:gd name="T15" fmla="*/ 66 h 160"/>
              <a:gd name="T16" fmla="*/ 114 w 164"/>
              <a:gd name="T17" fmla="*/ 79 h 160"/>
              <a:gd name="T18" fmla="*/ 134 w 164"/>
              <a:gd name="T19" fmla="*/ 27 h 160"/>
              <a:gd name="T20" fmla="*/ 101 w 164"/>
              <a:gd name="T21" fmla="*/ 27 h 160"/>
              <a:gd name="T22" fmla="*/ 69 w 164"/>
              <a:gd name="T23" fmla="*/ 91 h 160"/>
              <a:gd name="T24" fmla="*/ 75 w 164"/>
              <a:gd name="T25" fmla="*/ 105 h 160"/>
              <a:gd name="T26" fmla="*/ 63 w 164"/>
              <a:gd name="T27" fmla="*/ 51 h 160"/>
              <a:gd name="T28" fmla="*/ 118 w 164"/>
              <a:gd name="T29" fmla="*/ 10 h 160"/>
              <a:gd name="T30" fmla="*/ 56 w 164"/>
              <a:gd name="T31" fmla="*/ 104 h 160"/>
              <a:gd name="T32" fmla="*/ 52 w 164"/>
              <a:gd name="T33" fmla="*/ 128 h 160"/>
              <a:gd name="T34" fmla="*/ 32 w 164"/>
              <a:gd name="T35" fmla="*/ 128 h 160"/>
              <a:gd name="T36" fmla="*/ 48 w 164"/>
              <a:gd name="T37" fmla="*/ 92 h 160"/>
              <a:gd name="T38" fmla="*/ 83 w 164"/>
              <a:gd name="T39" fmla="*/ 57 h 160"/>
              <a:gd name="T40" fmla="*/ 95 w 164"/>
              <a:gd name="T41" fmla="*/ 111 h 160"/>
              <a:gd name="T42" fmla="*/ 42 w 164"/>
              <a:gd name="T43" fmla="*/ 151 h 160"/>
              <a:gd name="T44" fmla="*/ 9 w 164"/>
              <a:gd name="T45" fmla="*/ 118 h 160"/>
              <a:gd name="T46" fmla="*/ 44 w 164"/>
              <a:gd name="T47" fmla="*/ 70 h 160"/>
              <a:gd name="T48" fmla="*/ 44 w 164"/>
              <a:gd name="T49" fmla="*/ 82 h 160"/>
              <a:gd name="T50" fmla="*/ 25 w 164"/>
              <a:gd name="T51" fmla="*/ 135 h 160"/>
              <a:gd name="T52" fmla="*/ 58 w 164"/>
              <a:gd name="T53" fmla="*/ 135 h 160"/>
              <a:gd name="T54" fmla="*/ 89 w 164"/>
              <a:gd name="T55" fmla="*/ 71 h 160"/>
              <a:gd name="T56" fmla="*/ 83 w 164"/>
              <a:gd name="T57" fmla="*/ 57 h 160"/>
              <a:gd name="T58" fmla="*/ 117 w 164"/>
              <a:gd name="T59" fmla="*/ 0 h 160"/>
              <a:gd name="T60" fmla="*/ 56 w 164"/>
              <a:gd name="T61" fmla="*/ 44 h 160"/>
              <a:gd name="T62" fmla="*/ 0 w 164"/>
              <a:gd name="T63" fmla="*/ 118 h 160"/>
              <a:gd name="T64" fmla="*/ 42 w 164"/>
              <a:gd name="T65" fmla="*/ 160 h 160"/>
              <a:gd name="T66" fmla="*/ 147 w 164"/>
              <a:gd name="T67" fmla="*/ 73 h 160"/>
              <a:gd name="T68" fmla="*/ 117 w 164"/>
              <a:gd name="T6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" h="160">
                <a:moveTo>
                  <a:pt x="118" y="29"/>
                </a:moveTo>
                <a:cubicBezTo>
                  <a:pt x="121" y="29"/>
                  <a:pt x="125" y="30"/>
                  <a:pt x="128" y="33"/>
                </a:cubicBezTo>
                <a:cubicBezTo>
                  <a:pt x="133" y="38"/>
                  <a:pt x="133" y="47"/>
                  <a:pt x="128" y="53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08" y="65"/>
                  <a:pt x="106" y="61"/>
                  <a:pt x="102" y="57"/>
                </a:cubicBezTo>
                <a:cubicBezTo>
                  <a:pt x="99" y="54"/>
                  <a:pt x="95" y="51"/>
                  <a:pt x="91" y="49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0" y="30"/>
                  <a:pt x="114" y="29"/>
                  <a:pt x="118" y="29"/>
                </a:cubicBezTo>
                <a:close/>
                <a:moveTo>
                  <a:pt x="71" y="73"/>
                </a:moveTo>
                <a:cubicBezTo>
                  <a:pt x="75" y="73"/>
                  <a:pt x="80" y="74"/>
                  <a:pt x="82" y="77"/>
                </a:cubicBezTo>
                <a:cubicBezTo>
                  <a:pt x="85" y="80"/>
                  <a:pt x="86" y="84"/>
                  <a:pt x="86" y="88"/>
                </a:cubicBezTo>
                <a:cubicBezTo>
                  <a:pt x="83" y="88"/>
                  <a:pt x="79" y="87"/>
                  <a:pt x="76" y="84"/>
                </a:cubicBezTo>
                <a:cubicBezTo>
                  <a:pt x="73" y="81"/>
                  <a:pt x="71" y="77"/>
                  <a:pt x="71" y="73"/>
                </a:cubicBezTo>
                <a:close/>
                <a:moveTo>
                  <a:pt x="118" y="10"/>
                </a:moveTo>
                <a:cubicBezTo>
                  <a:pt x="126" y="10"/>
                  <a:pt x="134" y="13"/>
                  <a:pt x="141" y="20"/>
                </a:cubicBezTo>
                <a:cubicBezTo>
                  <a:pt x="153" y="32"/>
                  <a:pt x="153" y="53"/>
                  <a:pt x="141" y="66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5" y="88"/>
                  <a:pt x="115" y="84"/>
                  <a:pt x="114" y="79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43" y="50"/>
                  <a:pt x="143" y="35"/>
                  <a:pt x="134" y="27"/>
                </a:cubicBezTo>
                <a:cubicBezTo>
                  <a:pt x="129" y="22"/>
                  <a:pt x="123" y="20"/>
                  <a:pt x="117" y="20"/>
                </a:cubicBezTo>
                <a:cubicBezTo>
                  <a:pt x="111" y="20"/>
                  <a:pt x="106" y="22"/>
                  <a:pt x="101" y="27"/>
                </a:cubicBezTo>
                <a:cubicBezTo>
                  <a:pt x="100" y="28"/>
                  <a:pt x="73" y="54"/>
                  <a:pt x="69" y="58"/>
                </a:cubicBezTo>
                <a:cubicBezTo>
                  <a:pt x="60" y="67"/>
                  <a:pt x="60" y="82"/>
                  <a:pt x="69" y="91"/>
                </a:cubicBezTo>
                <a:cubicBezTo>
                  <a:pt x="73" y="95"/>
                  <a:pt x="77" y="97"/>
                  <a:pt x="83" y="97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1" y="103"/>
                  <a:pt x="67" y="101"/>
                  <a:pt x="63" y="97"/>
                </a:cubicBezTo>
                <a:cubicBezTo>
                  <a:pt x="50" y="84"/>
                  <a:pt x="50" y="64"/>
                  <a:pt x="63" y="51"/>
                </a:cubicBezTo>
                <a:cubicBezTo>
                  <a:pt x="95" y="20"/>
                  <a:pt x="95" y="20"/>
                  <a:pt x="95" y="20"/>
                </a:cubicBezTo>
                <a:cubicBezTo>
                  <a:pt x="101" y="13"/>
                  <a:pt x="109" y="10"/>
                  <a:pt x="118" y="10"/>
                </a:cubicBezTo>
                <a:close/>
                <a:moveTo>
                  <a:pt x="48" y="92"/>
                </a:moveTo>
                <a:cubicBezTo>
                  <a:pt x="50" y="96"/>
                  <a:pt x="52" y="100"/>
                  <a:pt x="56" y="104"/>
                </a:cubicBezTo>
                <a:cubicBezTo>
                  <a:pt x="59" y="107"/>
                  <a:pt x="64" y="110"/>
                  <a:pt x="68" y="112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49" y="131"/>
                  <a:pt x="46" y="132"/>
                  <a:pt x="42" y="132"/>
                </a:cubicBezTo>
                <a:cubicBezTo>
                  <a:pt x="38" y="132"/>
                  <a:pt x="35" y="131"/>
                  <a:pt x="32" y="128"/>
                </a:cubicBezTo>
                <a:cubicBezTo>
                  <a:pt x="27" y="123"/>
                  <a:pt x="27" y="114"/>
                  <a:pt x="32" y="108"/>
                </a:cubicBezTo>
                <a:cubicBezTo>
                  <a:pt x="48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lose/>
                <a:moveTo>
                  <a:pt x="83" y="57"/>
                </a:moveTo>
                <a:cubicBezTo>
                  <a:pt x="87" y="59"/>
                  <a:pt x="92" y="61"/>
                  <a:pt x="95" y="65"/>
                </a:cubicBezTo>
                <a:cubicBezTo>
                  <a:pt x="108" y="77"/>
                  <a:pt x="108" y="98"/>
                  <a:pt x="95" y="111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58" y="148"/>
                  <a:pt x="50" y="151"/>
                  <a:pt x="42" y="151"/>
                </a:cubicBezTo>
                <a:cubicBezTo>
                  <a:pt x="33" y="151"/>
                  <a:pt x="25" y="148"/>
                  <a:pt x="19" y="142"/>
                </a:cubicBezTo>
                <a:cubicBezTo>
                  <a:pt x="13" y="136"/>
                  <a:pt x="9" y="127"/>
                  <a:pt x="9" y="118"/>
                </a:cubicBezTo>
                <a:cubicBezTo>
                  <a:pt x="9" y="110"/>
                  <a:pt x="12" y="101"/>
                  <a:pt x="19" y="9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3" y="74"/>
                  <a:pt x="44" y="78"/>
                  <a:pt x="44" y="8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16" y="111"/>
                  <a:pt x="16" y="126"/>
                  <a:pt x="25" y="135"/>
                </a:cubicBezTo>
                <a:cubicBezTo>
                  <a:pt x="30" y="139"/>
                  <a:pt x="36" y="142"/>
                  <a:pt x="42" y="142"/>
                </a:cubicBezTo>
                <a:cubicBezTo>
                  <a:pt x="48" y="142"/>
                  <a:pt x="54" y="139"/>
                  <a:pt x="58" y="135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8" y="95"/>
                  <a:pt x="98" y="80"/>
                  <a:pt x="89" y="71"/>
                </a:cubicBezTo>
                <a:cubicBezTo>
                  <a:pt x="85" y="67"/>
                  <a:pt x="80" y="65"/>
                  <a:pt x="75" y="65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lose/>
                <a:moveTo>
                  <a:pt x="117" y="0"/>
                </a:moveTo>
                <a:cubicBezTo>
                  <a:pt x="106" y="0"/>
                  <a:pt x="96" y="5"/>
                  <a:pt x="87" y="13"/>
                </a:cubicBezTo>
                <a:cubicBezTo>
                  <a:pt x="56" y="44"/>
                  <a:pt x="56" y="44"/>
                  <a:pt x="56" y="44"/>
                </a:cubicBezTo>
                <a:cubicBezTo>
                  <a:pt x="12" y="89"/>
                  <a:pt x="12" y="89"/>
                  <a:pt x="12" y="89"/>
                </a:cubicBezTo>
                <a:cubicBezTo>
                  <a:pt x="4" y="97"/>
                  <a:pt x="0" y="107"/>
                  <a:pt x="0" y="118"/>
                </a:cubicBezTo>
                <a:cubicBezTo>
                  <a:pt x="0" y="130"/>
                  <a:pt x="4" y="140"/>
                  <a:pt x="12" y="148"/>
                </a:cubicBezTo>
                <a:cubicBezTo>
                  <a:pt x="20" y="156"/>
                  <a:pt x="31" y="160"/>
                  <a:pt x="42" y="160"/>
                </a:cubicBezTo>
                <a:cubicBezTo>
                  <a:pt x="53" y="160"/>
                  <a:pt x="63" y="156"/>
                  <a:pt x="72" y="148"/>
                </a:cubicBezTo>
                <a:cubicBezTo>
                  <a:pt x="110" y="110"/>
                  <a:pt x="93" y="125"/>
                  <a:pt x="147" y="73"/>
                </a:cubicBezTo>
                <a:cubicBezTo>
                  <a:pt x="164" y="56"/>
                  <a:pt x="164" y="30"/>
                  <a:pt x="147" y="13"/>
                </a:cubicBezTo>
                <a:cubicBezTo>
                  <a:pt x="139" y="5"/>
                  <a:pt x="128" y="0"/>
                  <a:pt x="11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Freeform 93">
            <a:extLst>
              <a:ext uri="{FF2B5EF4-FFF2-40B4-BE49-F238E27FC236}">
                <a16:creationId xmlns:a16="http://schemas.microsoft.com/office/drawing/2014/main" id="{55E81BB4-35C9-48A9-B690-3CEAF44E9606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3573463"/>
            <a:ext cx="257175" cy="254000"/>
          </a:xfrm>
          <a:custGeom>
            <a:avLst/>
            <a:gdLst>
              <a:gd name="T0" fmla="*/ 80 w 162"/>
              <a:gd name="T1" fmla="*/ 47 h 160"/>
              <a:gd name="T2" fmla="*/ 80 w 162"/>
              <a:gd name="T3" fmla="*/ 38 h 160"/>
              <a:gd name="T4" fmla="*/ 47 w 162"/>
              <a:gd name="T5" fmla="*/ 43 h 160"/>
              <a:gd name="T6" fmla="*/ 155 w 162"/>
              <a:gd name="T7" fmla="*/ 34 h 160"/>
              <a:gd name="T8" fmla="*/ 128 w 162"/>
              <a:gd name="T9" fmla="*/ 34 h 160"/>
              <a:gd name="T10" fmla="*/ 122 w 162"/>
              <a:gd name="T11" fmla="*/ 15 h 160"/>
              <a:gd name="T12" fmla="*/ 33 w 162"/>
              <a:gd name="T13" fmla="*/ 0 h 160"/>
              <a:gd name="T14" fmla="*/ 2 w 162"/>
              <a:gd name="T15" fmla="*/ 29 h 160"/>
              <a:gd name="T16" fmla="*/ 0 w 162"/>
              <a:gd name="T17" fmla="*/ 146 h 160"/>
              <a:gd name="T18" fmla="*/ 109 w 162"/>
              <a:gd name="T19" fmla="*/ 160 h 160"/>
              <a:gd name="T20" fmla="*/ 122 w 162"/>
              <a:gd name="T21" fmla="*/ 93 h 160"/>
              <a:gd name="T22" fmla="*/ 155 w 162"/>
              <a:gd name="T23" fmla="*/ 34 h 160"/>
              <a:gd name="T24" fmla="*/ 28 w 162"/>
              <a:gd name="T25" fmla="*/ 28 h 160"/>
              <a:gd name="T26" fmla="*/ 28 w 162"/>
              <a:gd name="T27" fmla="*/ 16 h 160"/>
              <a:gd name="T28" fmla="*/ 109 w 162"/>
              <a:gd name="T29" fmla="*/ 151 h 160"/>
              <a:gd name="T30" fmla="*/ 10 w 162"/>
              <a:gd name="T31" fmla="*/ 146 h 160"/>
              <a:gd name="T32" fmla="*/ 33 w 162"/>
              <a:gd name="T33" fmla="*/ 38 h 160"/>
              <a:gd name="T34" fmla="*/ 38 w 162"/>
              <a:gd name="T35" fmla="*/ 10 h 160"/>
              <a:gd name="T36" fmla="*/ 113 w 162"/>
              <a:gd name="T37" fmla="*/ 15 h 160"/>
              <a:gd name="T38" fmla="*/ 103 w 162"/>
              <a:gd name="T39" fmla="*/ 60 h 160"/>
              <a:gd name="T40" fmla="*/ 24 w 162"/>
              <a:gd name="T41" fmla="*/ 57 h 160"/>
              <a:gd name="T42" fmla="*/ 24 w 162"/>
              <a:gd name="T43" fmla="*/ 67 h 160"/>
              <a:gd name="T44" fmla="*/ 87 w 162"/>
              <a:gd name="T45" fmla="*/ 76 h 160"/>
              <a:gd name="T46" fmla="*/ 19 w 162"/>
              <a:gd name="T47" fmla="*/ 81 h 160"/>
              <a:gd name="T48" fmla="*/ 77 w 162"/>
              <a:gd name="T49" fmla="*/ 86 h 160"/>
              <a:gd name="T50" fmla="*/ 24 w 162"/>
              <a:gd name="T51" fmla="*/ 95 h 160"/>
              <a:gd name="T52" fmla="*/ 24 w 162"/>
              <a:gd name="T53" fmla="*/ 105 h 160"/>
              <a:gd name="T54" fmla="*/ 57 w 162"/>
              <a:gd name="T55" fmla="*/ 107 h 160"/>
              <a:gd name="T56" fmla="*/ 24 w 162"/>
              <a:gd name="T57" fmla="*/ 114 h 160"/>
              <a:gd name="T58" fmla="*/ 24 w 162"/>
              <a:gd name="T59" fmla="*/ 124 h 160"/>
              <a:gd name="T60" fmla="*/ 48 w 162"/>
              <a:gd name="T61" fmla="*/ 136 h 160"/>
              <a:gd name="T62" fmla="*/ 53 w 162"/>
              <a:gd name="T63" fmla="*/ 142 h 160"/>
              <a:gd name="T64" fmla="*/ 85 w 162"/>
              <a:gd name="T65" fmla="*/ 132 h 160"/>
              <a:gd name="T66" fmla="*/ 114 w 162"/>
              <a:gd name="T67" fmla="*/ 147 h 160"/>
              <a:gd name="T68" fmla="*/ 72 w 162"/>
              <a:gd name="T69" fmla="*/ 126 h 160"/>
              <a:gd name="T70" fmla="*/ 63 w 162"/>
              <a:gd name="T71" fmla="*/ 117 h 160"/>
              <a:gd name="T72" fmla="*/ 68 w 162"/>
              <a:gd name="T73" fmla="*/ 108 h 160"/>
              <a:gd name="T74" fmla="*/ 133 w 162"/>
              <a:gd name="T75" fmla="*/ 69 h 160"/>
              <a:gd name="T76" fmla="*/ 148 w 162"/>
              <a:gd name="T77" fmla="*/ 54 h 160"/>
              <a:gd name="T78" fmla="*/ 127 w 162"/>
              <a:gd name="T79" fmla="*/ 49 h 160"/>
              <a:gd name="T80" fmla="*/ 142 w 162"/>
              <a:gd name="T81" fmla="*/ 38 h 160"/>
              <a:gd name="T82" fmla="*/ 148 w 162"/>
              <a:gd name="T83" fmla="*/ 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2" h="160">
                <a:moveTo>
                  <a:pt x="52" y="47"/>
                </a:moveTo>
                <a:cubicBezTo>
                  <a:pt x="80" y="47"/>
                  <a:pt x="80" y="47"/>
                  <a:pt x="80" y="47"/>
                </a:cubicBezTo>
                <a:cubicBezTo>
                  <a:pt x="83" y="47"/>
                  <a:pt x="85" y="45"/>
                  <a:pt x="85" y="43"/>
                </a:cubicBezTo>
                <a:cubicBezTo>
                  <a:pt x="85" y="40"/>
                  <a:pt x="83" y="38"/>
                  <a:pt x="80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9" y="38"/>
                  <a:pt x="47" y="40"/>
                  <a:pt x="47" y="43"/>
                </a:cubicBezTo>
                <a:cubicBezTo>
                  <a:pt x="47" y="45"/>
                  <a:pt x="49" y="47"/>
                  <a:pt x="52" y="47"/>
                </a:cubicBezTo>
                <a:close/>
                <a:moveTo>
                  <a:pt x="155" y="34"/>
                </a:moveTo>
                <a:cubicBezTo>
                  <a:pt x="151" y="31"/>
                  <a:pt x="146" y="29"/>
                  <a:pt x="141" y="29"/>
                </a:cubicBezTo>
                <a:cubicBezTo>
                  <a:pt x="137" y="29"/>
                  <a:pt x="132" y="31"/>
                  <a:pt x="128" y="34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7"/>
                  <a:pt x="116" y="0"/>
                  <a:pt x="109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1" y="0"/>
                  <a:pt x="30" y="1"/>
                  <a:pt x="29" y="2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30"/>
                  <a:pt x="0" y="31"/>
                  <a:pt x="0" y="33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7" y="160"/>
                  <a:pt x="14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6" y="160"/>
                  <a:pt x="122" y="154"/>
                  <a:pt x="122" y="146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55" y="61"/>
                  <a:pt x="155" y="61"/>
                  <a:pt x="155" y="61"/>
                </a:cubicBezTo>
                <a:cubicBezTo>
                  <a:pt x="162" y="53"/>
                  <a:pt x="162" y="42"/>
                  <a:pt x="155" y="34"/>
                </a:cubicBezTo>
                <a:close/>
                <a:moveTo>
                  <a:pt x="28" y="16"/>
                </a:moveTo>
                <a:cubicBezTo>
                  <a:pt x="28" y="28"/>
                  <a:pt x="28" y="28"/>
                  <a:pt x="28" y="28"/>
                </a:cubicBezTo>
                <a:cubicBezTo>
                  <a:pt x="16" y="28"/>
                  <a:pt x="16" y="28"/>
                  <a:pt x="16" y="28"/>
                </a:cubicBezTo>
                <a:lnTo>
                  <a:pt x="28" y="16"/>
                </a:lnTo>
                <a:close/>
                <a:moveTo>
                  <a:pt x="114" y="147"/>
                </a:moveTo>
                <a:cubicBezTo>
                  <a:pt x="113" y="149"/>
                  <a:pt x="111" y="151"/>
                  <a:pt x="109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2" y="151"/>
                  <a:pt x="10" y="149"/>
                  <a:pt x="10" y="146"/>
                </a:cubicBezTo>
                <a:cubicBezTo>
                  <a:pt x="10" y="38"/>
                  <a:pt x="10" y="38"/>
                  <a:pt x="10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6" y="38"/>
                  <a:pt x="38" y="36"/>
                  <a:pt x="38" y="33"/>
                </a:cubicBezTo>
                <a:cubicBezTo>
                  <a:pt x="38" y="10"/>
                  <a:pt x="38" y="10"/>
                  <a:pt x="38" y="10"/>
                </a:cubicBezTo>
                <a:cubicBezTo>
                  <a:pt x="109" y="10"/>
                  <a:pt x="109" y="10"/>
                  <a:pt x="109" y="10"/>
                </a:cubicBezTo>
                <a:cubicBezTo>
                  <a:pt x="111" y="10"/>
                  <a:pt x="113" y="12"/>
                  <a:pt x="113" y="15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03" y="60"/>
                  <a:pt x="103" y="60"/>
                  <a:pt x="103" y="60"/>
                </a:cubicBezTo>
                <a:cubicBezTo>
                  <a:pt x="102" y="59"/>
                  <a:pt x="100" y="57"/>
                  <a:pt x="98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21" y="57"/>
                  <a:pt x="19" y="59"/>
                  <a:pt x="19" y="62"/>
                </a:cubicBezTo>
                <a:cubicBezTo>
                  <a:pt x="19" y="65"/>
                  <a:pt x="21" y="67"/>
                  <a:pt x="24" y="67"/>
                </a:cubicBezTo>
                <a:cubicBezTo>
                  <a:pt x="96" y="67"/>
                  <a:pt x="96" y="67"/>
                  <a:pt x="96" y="67"/>
                </a:cubicBezTo>
                <a:cubicBezTo>
                  <a:pt x="87" y="76"/>
                  <a:pt x="87" y="76"/>
                  <a:pt x="87" y="76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6"/>
                  <a:pt x="19" y="78"/>
                  <a:pt x="19" y="81"/>
                </a:cubicBezTo>
                <a:cubicBezTo>
                  <a:pt x="19" y="84"/>
                  <a:pt x="21" y="86"/>
                  <a:pt x="24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68" y="95"/>
                  <a:pt x="68" y="95"/>
                  <a:pt x="68" y="95"/>
                </a:cubicBezTo>
                <a:cubicBezTo>
                  <a:pt x="24" y="95"/>
                  <a:pt x="24" y="95"/>
                  <a:pt x="24" y="95"/>
                </a:cubicBezTo>
                <a:cubicBezTo>
                  <a:pt x="21" y="95"/>
                  <a:pt x="19" y="97"/>
                  <a:pt x="19" y="100"/>
                </a:cubicBezTo>
                <a:cubicBezTo>
                  <a:pt x="19" y="103"/>
                  <a:pt x="21" y="105"/>
                  <a:pt x="24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6"/>
                  <a:pt x="57" y="107"/>
                  <a:pt x="57" y="107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1" y="114"/>
                  <a:pt x="19" y="116"/>
                  <a:pt x="19" y="119"/>
                </a:cubicBezTo>
                <a:cubicBezTo>
                  <a:pt x="19" y="122"/>
                  <a:pt x="21" y="124"/>
                  <a:pt x="24" y="124"/>
                </a:cubicBezTo>
                <a:cubicBezTo>
                  <a:pt x="51" y="124"/>
                  <a:pt x="51" y="124"/>
                  <a:pt x="51" y="124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7" y="139"/>
                  <a:pt x="49" y="142"/>
                  <a:pt x="52" y="142"/>
                </a:cubicBezTo>
                <a:cubicBezTo>
                  <a:pt x="52" y="142"/>
                  <a:pt x="53" y="142"/>
                  <a:pt x="53" y="142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3" y="133"/>
                  <a:pt x="84" y="133"/>
                  <a:pt x="85" y="132"/>
                </a:cubicBezTo>
                <a:cubicBezTo>
                  <a:pt x="114" y="103"/>
                  <a:pt x="114" y="103"/>
                  <a:pt x="114" y="103"/>
                </a:cubicBezTo>
                <a:lnTo>
                  <a:pt x="114" y="147"/>
                </a:lnTo>
                <a:close/>
                <a:moveTo>
                  <a:pt x="63" y="117"/>
                </a:moveTo>
                <a:cubicBezTo>
                  <a:pt x="72" y="126"/>
                  <a:pt x="72" y="126"/>
                  <a:pt x="72" y="126"/>
                </a:cubicBezTo>
                <a:cubicBezTo>
                  <a:pt x="59" y="129"/>
                  <a:pt x="59" y="129"/>
                  <a:pt x="59" y="129"/>
                </a:cubicBezTo>
                <a:cubicBezTo>
                  <a:pt x="60" y="127"/>
                  <a:pt x="62" y="120"/>
                  <a:pt x="63" y="117"/>
                </a:cubicBezTo>
                <a:close/>
                <a:moveTo>
                  <a:pt x="81" y="122"/>
                </a:moveTo>
                <a:cubicBezTo>
                  <a:pt x="68" y="108"/>
                  <a:pt x="68" y="108"/>
                  <a:pt x="68" y="108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17" y="85"/>
                  <a:pt x="97" y="106"/>
                  <a:pt x="81" y="122"/>
                </a:cubicBezTo>
                <a:close/>
                <a:moveTo>
                  <a:pt x="148" y="54"/>
                </a:moveTo>
                <a:cubicBezTo>
                  <a:pt x="140" y="62"/>
                  <a:pt x="140" y="62"/>
                  <a:pt x="140" y="62"/>
                </a:cubicBezTo>
                <a:cubicBezTo>
                  <a:pt x="127" y="49"/>
                  <a:pt x="127" y="49"/>
                  <a:pt x="127" y="49"/>
                </a:cubicBezTo>
                <a:cubicBezTo>
                  <a:pt x="135" y="41"/>
                  <a:pt x="135" y="41"/>
                  <a:pt x="135" y="41"/>
                </a:cubicBezTo>
                <a:cubicBezTo>
                  <a:pt x="137" y="39"/>
                  <a:pt x="139" y="38"/>
                  <a:pt x="142" y="38"/>
                </a:cubicBezTo>
                <a:cubicBezTo>
                  <a:pt x="144" y="38"/>
                  <a:pt x="147" y="39"/>
                  <a:pt x="148" y="41"/>
                </a:cubicBezTo>
                <a:cubicBezTo>
                  <a:pt x="152" y="45"/>
                  <a:pt x="152" y="51"/>
                  <a:pt x="148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Freeform 94">
            <a:extLst>
              <a:ext uri="{FF2B5EF4-FFF2-40B4-BE49-F238E27FC236}">
                <a16:creationId xmlns:a16="http://schemas.microsoft.com/office/drawing/2014/main" id="{B9C6501A-2250-4C7E-9351-67D5B8443738}"/>
              </a:ext>
            </a:extLst>
          </p:cNvPr>
          <p:cNvSpPr>
            <a:spLocks noEditPoints="1"/>
          </p:cNvSpPr>
          <p:nvPr/>
        </p:nvSpPr>
        <p:spPr bwMode="auto">
          <a:xfrm>
            <a:off x="736601" y="4124325"/>
            <a:ext cx="257175" cy="254000"/>
          </a:xfrm>
          <a:custGeom>
            <a:avLst/>
            <a:gdLst>
              <a:gd name="T0" fmla="*/ 96 w 162"/>
              <a:gd name="T1" fmla="*/ 37 h 160"/>
              <a:gd name="T2" fmla="*/ 85 w 162"/>
              <a:gd name="T3" fmla="*/ 23 h 160"/>
              <a:gd name="T4" fmla="*/ 105 w 162"/>
              <a:gd name="T5" fmla="*/ 10 h 160"/>
              <a:gd name="T6" fmla="*/ 121 w 162"/>
              <a:gd name="T7" fmla="*/ 37 h 160"/>
              <a:gd name="T8" fmla="*/ 105 w 162"/>
              <a:gd name="T9" fmla="*/ 10 h 160"/>
              <a:gd name="T10" fmla="*/ 122 w 162"/>
              <a:gd name="T11" fmla="*/ 14 h 160"/>
              <a:gd name="T12" fmla="*/ 131 w 162"/>
              <a:gd name="T13" fmla="*/ 37 h 160"/>
              <a:gd name="T14" fmla="*/ 122 w 162"/>
              <a:gd name="T15" fmla="*/ 14 h 160"/>
              <a:gd name="T16" fmla="*/ 80 w 162"/>
              <a:gd name="T17" fmla="*/ 14 h 160"/>
              <a:gd name="T18" fmla="*/ 70 w 162"/>
              <a:gd name="T19" fmla="*/ 38 h 160"/>
              <a:gd name="T20" fmla="*/ 80 w 162"/>
              <a:gd name="T21" fmla="*/ 14 h 160"/>
              <a:gd name="T22" fmla="*/ 67 w 162"/>
              <a:gd name="T23" fmla="*/ 61 h 160"/>
              <a:gd name="T24" fmla="*/ 51 w 162"/>
              <a:gd name="T25" fmla="*/ 75 h 160"/>
              <a:gd name="T26" fmla="*/ 51 w 162"/>
              <a:gd name="T27" fmla="*/ 47 h 160"/>
              <a:gd name="T28" fmla="*/ 96 w 162"/>
              <a:gd name="T29" fmla="*/ 47 h 160"/>
              <a:gd name="T30" fmla="*/ 78 w 162"/>
              <a:gd name="T31" fmla="*/ 75 h 160"/>
              <a:gd name="T32" fmla="*/ 78 w 162"/>
              <a:gd name="T33" fmla="*/ 47 h 160"/>
              <a:gd name="T34" fmla="*/ 123 w 162"/>
              <a:gd name="T35" fmla="*/ 47 h 160"/>
              <a:gd name="T36" fmla="*/ 123 w 162"/>
              <a:gd name="T37" fmla="*/ 75 h 160"/>
              <a:gd name="T38" fmla="*/ 105 w 162"/>
              <a:gd name="T39" fmla="*/ 47 h 160"/>
              <a:gd name="T40" fmla="*/ 151 w 162"/>
              <a:gd name="T41" fmla="*/ 47 h 160"/>
              <a:gd name="T42" fmla="*/ 151 w 162"/>
              <a:gd name="T43" fmla="*/ 75 h 160"/>
              <a:gd name="T44" fmla="*/ 134 w 162"/>
              <a:gd name="T45" fmla="*/ 61 h 160"/>
              <a:gd name="T46" fmla="*/ 151 w 162"/>
              <a:gd name="T47" fmla="*/ 47 h 160"/>
              <a:gd name="T48" fmla="*/ 77 w 162"/>
              <a:gd name="T49" fmla="*/ 102 h 160"/>
              <a:gd name="T50" fmla="*/ 55 w 162"/>
              <a:gd name="T51" fmla="*/ 84 h 160"/>
              <a:gd name="T52" fmla="*/ 147 w 162"/>
              <a:gd name="T53" fmla="*/ 84 h 160"/>
              <a:gd name="T54" fmla="*/ 125 w 162"/>
              <a:gd name="T55" fmla="*/ 102 h 160"/>
              <a:gd name="T56" fmla="*/ 147 w 162"/>
              <a:gd name="T57" fmla="*/ 84 h 160"/>
              <a:gd name="T58" fmla="*/ 96 w 162"/>
              <a:gd name="T59" fmla="*/ 111 h 160"/>
              <a:gd name="T60" fmla="*/ 80 w 162"/>
              <a:gd name="T61" fmla="*/ 84 h 160"/>
              <a:gd name="T62" fmla="*/ 121 w 162"/>
              <a:gd name="T63" fmla="*/ 84 h 160"/>
              <a:gd name="T64" fmla="*/ 105 w 162"/>
              <a:gd name="T65" fmla="*/ 111 h 160"/>
              <a:gd name="T66" fmla="*/ 121 w 162"/>
              <a:gd name="T67" fmla="*/ 84 h 160"/>
              <a:gd name="T68" fmla="*/ 41 w 162"/>
              <a:gd name="T69" fmla="*/ 121 h 160"/>
              <a:gd name="T70" fmla="*/ 19 w 162"/>
              <a:gd name="T71" fmla="*/ 149 h 160"/>
              <a:gd name="T72" fmla="*/ 13 w 162"/>
              <a:gd name="T73" fmla="*/ 149 h 160"/>
              <a:gd name="T74" fmla="*/ 34 w 162"/>
              <a:gd name="T75" fmla="*/ 121 h 160"/>
              <a:gd name="T76" fmla="*/ 101 w 162"/>
              <a:gd name="T77" fmla="*/ 0 h 160"/>
              <a:gd name="T78" fmla="*/ 55 w 162"/>
              <a:gd name="T79" fmla="*/ 100 h 160"/>
              <a:gd name="T80" fmla="*/ 37 w 162"/>
              <a:gd name="T81" fmla="*/ 110 h 160"/>
              <a:gd name="T82" fmla="*/ 6 w 162"/>
              <a:gd name="T83" fmla="*/ 136 h 160"/>
              <a:gd name="T84" fmla="*/ 15 w 162"/>
              <a:gd name="T85" fmla="*/ 160 h 160"/>
              <a:gd name="T86" fmla="*/ 47 w 162"/>
              <a:gd name="T87" fmla="*/ 134 h 160"/>
              <a:gd name="T88" fmla="*/ 61 w 162"/>
              <a:gd name="T89" fmla="*/ 107 h 160"/>
              <a:gd name="T90" fmla="*/ 101 w 162"/>
              <a:gd name="T91" fmla="*/ 121 h 160"/>
              <a:gd name="T92" fmla="*/ 101 w 162"/>
              <a:gd name="T9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2" h="160">
                <a:moveTo>
                  <a:pt x="96" y="10"/>
                </a:moveTo>
                <a:cubicBezTo>
                  <a:pt x="96" y="37"/>
                  <a:pt x="96" y="37"/>
                  <a:pt x="96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81" y="32"/>
                  <a:pt x="83" y="27"/>
                  <a:pt x="85" y="23"/>
                </a:cubicBezTo>
                <a:cubicBezTo>
                  <a:pt x="88" y="17"/>
                  <a:pt x="92" y="13"/>
                  <a:pt x="96" y="10"/>
                </a:cubicBezTo>
                <a:close/>
                <a:moveTo>
                  <a:pt x="105" y="10"/>
                </a:moveTo>
                <a:cubicBezTo>
                  <a:pt x="110" y="13"/>
                  <a:pt x="114" y="17"/>
                  <a:pt x="117" y="23"/>
                </a:cubicBezTo>
                <a:cubicBezTo>
                  <a:pt x="119" y="28"/>
                  <a:pt x="120" y="32"/>
                  <a:pt x="121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5" y="10"/>
                  <a:pt x="105" y="10"/>
                  <a:pt x="105" y="10"/>
                </a:cubicBezTo>
                <a:close/>
                <a:moveTo>
                  <a:pt x="122" y="14"/>
                </a:moveTo>
                <a:cubicBezTo>
                  <a:pt x="133" y="19"/>
                  <a:pt x="141" y="27"/>
                  <a:pt x="147" y="37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29" y="30"/>
                  <a:pt x="127" y="24"/>
                  <a:pt x="125" y="19"/>
                </a:cubicBezTo>
                <a:cubicBezTo>
                  <a:pt x="123" y="17"/>
                  <a:pt x="123" y="15"/>
                  <a:pt x="122" y="14"/>
                </a:cubicBezTo>
                <a:close/>
                <a:moveTo>
                  <a:pt x="80" y="14"/>
                </a:moveTo>
                <a:cubicBezTo>
                  <a:pt x="80" y="14"/>
                  <a:pt x="80" y="14"/>
                  <a:pt x="80" y="14"/>
                </a:cubicBezTo>
                <a:cubicBezTo>
                  <a:pt x="78" y="16"/>
                  <a:pt x="77" y="17"/>
                  <a:pt x="77" y="20"/>
                </a:cubicBezTo>
                <a:cubicBezTo>
                  <a:pt x="74" y="25"/>
                  <a:pt x="72" y="31"/>
                  <a:pt x="70" y="38"/>
                </a:cubicBezTo>
                <a:cubicBezTo>
                  <a:pt x="55" y="38"/>
                  <a:pt x="55" y="38"/>
                  <a:pt x="55" y="38"/>
                </a:cubicBezTo>
                <a:cubicBezTo>
                  <a:pt x="60" y="27"/>
                  <a:pt x="69" y="19"/>
                  <a:pt x="80" y="14"/>
                </a:cubicBezTo>
                <a:close/>
                <a:moveTo>
                  <a:pt x="69" y="47"/>
                </a:moveTo>
                <a:cubicBezTo>
                  <a:pt x="68" y="51"/>
                  <a:pt x="67" y="56"/>
                  <a:pt x="67" y="61"/>
                </a:cubicBezTo>
                <a:cubicBezTo>
                  <a:pt x="68" y="66"/>
                  <a:pt x="68" y="71"/>
                  <a:pt x="69" y="75"/>
                </a:cubicBezTo>
                <a:cubicBezTo>
                  <a:pt x="51" y="75"/>
                  <a:pt x="51" y="75"/>
                  <a:pt x="51" y="75"/>
                </a:cubicBezTo>
                <a:cubicBezTo>
                  <a:pt x="50" y="71"/>
                  <a:pt x="49" y="66"/>
                  <a:pt x="49" y="61"/>
                </a:cubicBezTo>
                <a:cubicBezTo>
                  <a:pt x="49" y="56"/>
                  <a:pt x="49" y="51"/>
                  <a:pt x="51" y="47"/>
                </a:cubicBezTo>
                <a:lnTo>
                  <a:pt x="69" y="47"/>
                </a:lnTo>
                <a:close/>
                <a:moveTo>
                  <a:pt x="96" y="47"/>
                </a:moveTo>
                <a:cubicBezTo>
                  <a:pt x="96" y="75"/>
                  <a:pt x="96" y="75"/>
                  <a:pt x="96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0"/>
                  <a:pt x="77" y="66"/>
                  <a:pt x="77" y="61"/>
                </a:cubicBezTo>
                <a:cubicBezTo>
                  <a:pt x="77" y="56"/>
                  <a:pt x="78" y="51"/>
                  <a:pt x="78" y="47"/>
                </a:cubicBezTo>
                <a:lnTo>
                  <a:pt x="96" y="47"/>
                </a:lnTo>
                <a:close/>
                <a:moveTo>
                  <a:pt x="123" y="47"/>
                </a:moveTo>
                <a:cubicBezTo>
                  <a:pt x="123" y="51"/>
                  <a:pt x="124" y="56"/>
                  <a:pt x="124" y="61"/>
                </a:cubicBezTo>
                <a:cubicBezTo>
                  <a:pt x="124" y="66"/>
                  <a:pt x="123" y="71"/>
                  <a:pt x="123" y="75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23" y="47"/>
                  <a:pt x="123" y="47"/>
                  <a:pt x="123" y="47"/>
                </a:cubicBezTo>
                <a:close/>
                <a:moveTo>
                  <a:pt x="151" y="47"/>
                </a:moveTo>
                <a:cubicBezTo>
                  <a:pt x="151" y="51"/>
                  <a:pt x="153" y="56"/>
                  <a:pt x="153" y="61"/>
                </a:cubicBezTo>
                <a:cubicBezTo>
                  <a:pt x="153" y="66"/>
                  <a:pt x="152" y="71"/>
                  <a:pt x="15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3" y="70"/>
                  <a:pt x="134" y="66"/>
                  <a:pt x="134" y="61"/>
                </a:cubicBezTo>
                <a:cubicBezTo>
                  <a:pt x="133" y="56"/>
                  <a:pt x="133" y="51"/>
                  <a:pt x="133" y="47"/>
                </a:cubicBezTo>
                <a:lnTo>
                  <a:pt x="151" y="47"/>
                </a:lnTo>
                <a:close/>
                <a:moveTo>
                  <a:pt x="70" y="84"/>
                </a:moveTo>
                <a:cubicBezTo>
                  <a:pt x="72" y="91"/>
                  <a:pt x="74" y="97"/>
                  <a:pt x="77" y="102"/>
                </a:cubicBezTo>
                <a:cubicBezTo>
                  <a:pt x="78" y="104"/>
                  <a:pt x="79" y="106"/>
                  <a:pt x="80" y="108"/>
                </a:cubicBezTo>
                <a:cubicBezTo>
                  <a:pt x="69" y="103"/>
                  <a:pt x="60" y="95"/>
                  <a:pt x="55" y="84"/>
                </a:cubicBezTo>
                <a:lnTo>
                  <a:pt x="70" y="84"/>
                </a:lnTo>
                <a:close/>
                <a:moveTo>
                  <a:pt x="147" y="84"/>
                </a:moveTo>
                <a:cubicBezTo>
                  <a:pt x="141" y="95"/>
                  <a:pt x="133" y="103"/>
                  <a:pt x="122" y="108"/>
                </a:cubicBezTo>
                <a:cubicBezTo>
                  <a:pt x="123" y="106"/>
                  <a:pt x="124" y="104"/>
                  <a:pt x="125" y="102"/>
                </a:cubicBezTo>
                <a:cubicBezTo>
                  <a:pt x="127" y="97"/>
                  <a:pt x="129" y="91"/>
                  <a:pt x="131" y="84"/>
                </a:cubicBezTo>
                <a:lnTo>
                  <a:pt x="147" y="84"/>
                </a:lnTo>
                <a:close/>
                <a:moveTo>
                  <a:pt x="96" y="84"/>
                </a:moveTo>
                <a:cubicBezTo>
                  <a:pt x="96" y="111"/>
                  <a:pt x="96" y="111"/>
                  <a:pt x="96" y="111"/>
                </a:cubicBezTo>
                <a:cubicBezTo>
                  <a:pt x="92" y="109"/>
                  <a:pt x="88" y="104"/>
                  <a:pt x="86" y="98"/>
                </a:cubicBezTo>
                <a:cubicBezTo>
                  <a:pt x="83" y="94"/>
                  <a:pt x="82" y="89"/>
                  <a:pt x="80" y="84"/>
                </a:cubicBezTo>
                <a:lnTo>
                  <a:pt x="96" y="84"/>
                </a:lnTo>
                <a:close/>
                <a:moveTo>
                  <a:pt x="121" y="84"/>
                </a:moveTo>
                <a:cubicBezTo>
                  <a:pt x="120" y="89"/>
                  <a:pt x="118" y="95"/>
                  <a:pt x="117" y="98"/>
                </a:cubicBezTo>
                <a:cubicBezTo>
                  <a:pt x="114" y="105"/>
                  <a:pt x="110" y="110"/>
                  <a:pt x="105" y="111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21" y="84"/>
                  <a:pt x="121" y="84"/>
                  <a:pt x="121" y="84"/>
                </a:cubicBezTo>
                <a:close/>
                <a:moveTo>
                  <a:pt x="38" y="120"/>
                </a:moveTo>
                <a:cubicBezTo>
                  <a:pt x="39" y="120"/>
                  <a:pt x="40" y="120"/>
                  <a:pt x="41" y="121"/>
                </a:cubicBezTo>
                <a:cubicBezTo>
                  <a:pt x="42" y="123"/>
                  <a:pt x="42" y="126"/>
                  <a:pt x="41" y="128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8" y="150"/>
                  <a:pt x="17" y="151"/>
                  <a:pt x="16" y="151"/>
                </a:cubicBezTo>
                <a:cubicBezTo>
                  <a:pt x="15" y="151"/>
                  <a:pt x="14" y="150"/>
                  <a:pt x="13" y="149"/>
                </a:cubicBezTo>
                <a:cubicBezTo>
                  <a:pt x="11" y="147"/>
                  <a:pt x="11" y="144"/>
                  <a:pt x="13" y="143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5" y="120"/>
                  <a:pt x="36" y="120"/>
                  <a:pt x="38" y="120"/>
                </a:cubicBezTo>
                <a:close/>
                <a:moveTo>
                  <a:pt x="101" y="0"/>
                </a:moveTo>
                <a:cubicBezTo>
                  <a:pt x="67" y="0"/>
                  <a:pt x="40" y="27"/>
                  <a:pt x="40" y="61"/>
                </a:cubicBezTo>
                <a:cubicBezTo>
                  <a:pt x="40" y="76"/>
                  <a:pt x="46" y="89"/>
                  <a:pt x="55" y="100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1" y="111"/>
                  <a:pt x="39" y="110"/>
                  <a:pt x="37" y="110"/>
                </a:cubicBezTo>
                <a:cubicBezTo>
                  <a:pt x="34" y="110"/>
                  <a:pt x="30" y="112"/>
                  <a:pt x="27" y="114"/>
                </a:cubicBezTo>
                <a:cubicBezTo>
                  <a:pt x="6" y="136"/>
                  <a:pt x="6" y="136"/>
                  <a:pt x="6" y="136"/>
                </a:cubicBezTo>
                <a:cubicBezTo>
                  <a:pt x="0" y="141"/>
                  <a:pt x="0" y="151"/>
                  <a:pt x="6" y="156"/>
                </a:cubicBezTo>
                <a:cubicBezTo>
                  <a:pt x="8" y="158"/>
                  <a:pt x="12" y="160"/>
                  <a:pt x="15" y="160"/>
                </a:cubicBezTo>
                <a:cubicBezTo>
                  <a:pt x="19" y="160"/>
                  <a:pt x="22" y="158"/>
                  <a:pt x="25" y="156"/>
                </a:cubicBezTo>
                <a:cubicBezTo>
                  <a:pt x="47" y="134"/>
                  <a:pt x="47" y="134"/>
                  <a:pt x="47" y="134"/>
                </a:cubicBezTo>
                <a:cubicBezTo>
                  <a:pt x="51" y="130"/>
                  <a:pt x="52" y="123"/>
                  <a:pt x="49" y="118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71" y="116"/>
                  <a:pt x="85" y="121"/>
                  <a:pt x="100" y="121"/>
                </a:cubicBezTo>
                <a:cubicBezTo>
                  <a:pt x="100" y="121"/>
                  <a:pt x="100" y="121"/>
                  <a:pt x="101" y="121"/>
                </a:cubicBezTo>
                <a:cubicBezTo>
                  <a:pt x="135" y="121"/>
                  <a:pt x="162" y="94"/>
                  <a:pt x="162" y="61"/>
                </a:cubicBezTo>
                <a:cubicBezTo>
                  <a:pt x="162" y="28"/>
                  <a:pt x="134" y="0"/>
                  <a:pt x="10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Freeform 95">
            <a:extLst>
              <a:ext uri="{FF2B5EF4-FFF2-40B4-BE49-F238E27FC236}">
                <a16:creationId xmlns:a16="http://schemas.microsoft.com/office/drawing/2014/main" id="{5CF02938-99C1-45FB-9D36-DF1173502B5A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3022600"/>
            <a:ext cx="255588" cy="254000"/>
          </a:xfrm>
          <a:custGeom>
            <a:avLst/>
            <a:gdLst>
              <a:gd name="T0" fmla="*/ 105 w 161"/>
              <a:gd name="T1" fmla="*/ 0 h 160"/>
              <a:gd name="T2" fmla="*/ 49 w 161"/>
              <a:gd name="T3" fmla="*/ 56 h 160"/>
              <a:gd name="T4" fmla="*/ 63 w 161"/>
              <a:gd name="T5" fmla="*/ 93 h 160"/>
              <a:gd name="T6" fmla="*/ 53 w 161"/>
              <a:gd name="T7" fmla="*/ 103 h 160"/>
              <a:gd name="T8" fmla="*/ 47 w 161"/>
              <a:gd name="T9" fmla="*/ 101 h 160"/>
              <a:gd name="T10" fmla="*/ 37 w 161"/>
              <a:gd name="T11" fmla="*/ 105 h 160"/>
              <a:gd name="T12" fmla="*/ 6 w 161"/>
              <a:gd name="T13" fmla="*/ 136 h 160"/>
              <a:gd name="T14" fmla="*/ 6 w 161"/>
              <a:gd name="T15" fmla="*/ 156 h 160"/>
              <a:gd name="T16" fmla="*/ 16 w 161"/>
              <a:gd name="T17" fmla="*/ 160 h 160"/>
              <a:gd name="T18" fmla="*/ 26 w 161"/>
              <a:gd name="T19" fmla="*/ 156 h 160"/>
              <a:gd name="T20" fmla="*/ 56 w 161"/>
              <a:gd name="T21" fmla="*/ 125 h 160"/>
              <a:gd name="T22" fmla="*/ 59 w 161"/>
              <a:gd name="T23" fmla="*/ 109 h 160"/>
              <a:gd name="T24" fmla="*/ 69 w 161"/>
              <a:gd name="T25" fmla="*/ 99 h 160"/>
              <a:gd name="T26" fmla="*/ 105 w 161"/>
              <a:gd name="T27" fmla="*/ 113 h 160"/>
              <a:gd name="T28" fmla="*/ 161 w 161"/>
              <a:gd name="T29" fmla="*/ 56 h 160"/>
              <a:gd name="T30" fmla="*/ 105 w 161"/>
              <a:gd name="T31" fmla="*/ 0 h 160"/>
              <a:gd name="T32" fmla="*/ 50 w 161"/>
              <a:gd name="T33" fmla="*/ 119 h 160"/>
              <a:gd name="T34" fmla="*/ 19 w 161"/>
              <a:gd name="T35" fmla="*/ 149 h 160"/>
              <a:gd name="T36" fmla="*/ 15 w 161"/>
              <a:gd name="T37" fmla="*/ 151 h 160"/>
              <a:gd name="T38" fmla="*/ 12 w 161"/>
              <a:gd name="T39" fmla="*/ 149 h 160"/>
              <a:gd name="T40" fmla="*/ 12 w 161"/>
              <a:gd name="T41" fmla="*/ 143 h 160"/>
              <a:gd name="T42" fmla="*/ 43 w 161"/>
              <a:gd name="T43" fmla="*/ 112 h 160"/>
              <a:gd name="T44" fmla="*/ 46 w 161"/>
              <a:gd name="T45" fmla="*/ 111 h 160"/>
              <a:gd name="T46" fmla="*/ 50 w 161"/>
              <a:gd name="T47" fmla="*/ 112 h 160"/>
              <a:gd name="T48" fmla="*/ 50 w 161"/>
              <a:gd name="T49" fmla="*/ 119 h 160"/>
              <a:gd name="T50" fmla="*/ 105 w 161"/>
              <a:gd name="T51" fmla="*/ 103 h 160"/>
              <a:gd name="T52" fmla="*/ 58 w 161"/>
              <a:gd name="T53" fmla="*/ 56 h 160"/>
              <a:gd name="T54" fmla="*/ 105 w 161"/>
              <a:gd name="T55" fmla="*/ 10 h 160"/>
              <a:gd name="T56" fmla="*/ 152 w 161"/>
              <a:gd name="T57" fmla="*/ 56 h 160"/>
              <a:gd name="T58" fmla="*/ 105 w 161"/>
              <a:gd name="T59" fmla="*/ 103 h 160"/>
              <a:gd name="T60" fmla="*/ 135 w 161"/>
              <a:gd name="T61" fmla="*/ 38 h 160"/>
              <a:gd name="T62" fmla="*/ 133 w 161"/>
              <a:gd name="T63" fmla="*/ 38 h 160"/>
              <a:gd name="T64" fmla="*/ 129 w 161"/>
              <a:gd name="T65" fmla="*/ 41 h 160"/>
              <a:gd name="T66" fmla="*/ 119 w 161"/>
              <a:gd name="T67" fmla="*/ 67 h 160"/>
              <a:gd name="T68" fmla="*/ 109 w 161"/>
              <a:gd name="T69" fmla="*/ 41 h 160"/>
              <a:gd name="T70" fmla="*/ 105 w 161"/>
              <a:gd name="T71" fmla="*/ 38 h 160"/>
              <a:gd name="T72" fmla="*/ 101 w 161"/>
              <a:gd name="T73" fmla="*/ 41 h 160"/>
              <a:gd name="T74" fmla="*/ 91 w 161"/>
              <a:gd name="T75" fmla="*/ 67 h 160"/>
              <a:gd name="T76" fmla="*/ 81 w 161"/>
              <a:gd name="T77" fmla="*/ 41 h 160"/>
              <a:gd name="T78" fmla="*/ 77 w 161"/>
              <a:gd name="T79" fmla="*/ 38 h 160"/>
              <a:gd name="T80" fmla="*/ 76 w 161"/>
              <a:gd name="T81" fmla="*/ 38 h 160"/>
              <a:gd name="T82" fmla="*/ 73 w 161"/>
              <a:gd name="T83" fmla="*/ 44 h 160"/>
              <a:gd name="T84" fmla="*/ 87 w 161"/>
              <a:gd name="T85" fmla="*/ 82 h 160"/>
              <a:gd name="T86" fmla="*/ 91 w 161"/>
              <a:gd name="T87" fmla="*/ 85 h 160"/>
              <a:gd name="T88" fmla="*/ 96 w 161"/>
              <a:gd name="T89" fmla="*/ 82 h 160"/>
              <a:gd name="T90" fmla="*/ 105 w 161"/>
              <a:gd name="T91" fmla="*/ 56 h 160"/>
              <a:gd name="T92" fmla="*/ 115 w 161"/>
              <a:gd name="T93" fmla="*/ 82 h 160"/>
              <a:gd name="T94" fmla="*/ 119 w 161"/>
              <a:gd name="T95" fmla="*/ 85 h 160"/>
              <a:gd name="T96" fmla="*/ 124 w 161"/>
              <a:gd name="T97" fmla="*/ 82 h 160"/>
              <a:gd name="T98" fmla="*/ 137 w 161"/>
              <a:gd name="T99" fmla="*/ 44 h 160"/>
              <a:gd name="T100" fmla="*/ 135 w 161"/>
              <a:gd name="T101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1" h="160">
                <a:moveTo>
                  <a:pt x="105" y="0"/>
                </a:moveTo>
                <a:cubicBezTo>
                  <a:pt x="74" y="0"/>
                  <a:pt x="49" y="26"/>
                  <a:pt x="49" y="56"/>
                </a:cubicBezTo>
                <a:cubicBezTo>
                  <a:pt x="49" y="71"/>
                  <a:pt x="54" y="83"/>
                  <a:pt x="63" y="93"/>
                </a:cubicBezTo>
                <a:cubicBezTo>
                  <a:pt x="53" y="103"/>
                  <a:pt x="53" y="103"/>
                  <a:pt x="53" y="103"/>
                </a:cubicBezTo>
                <a:cubicBezTo>
                  <a:pt x="51" y="101"/>
                  <a:pt x="49" y="101"/>
                  <a:pt x="47" y="101"/>
                </a:cubicBezTo>
                <a:cubicBezTo>
                  <a:pt x="43" y="101"/>
                  <a:pt x="39" y="102"/>
                  <a:pt x="37" y="105"/>
                </a:cubicBezTo>
                <a:cubicBezTo>
                  <a:pt x="6" y="136"/>
                  <a:pt x="6" y="136"/>
                  <a:pt x="6" y="136"/>
                </a:cubicBezTo>
                <a:cubicBezTo>
                  <a:pt x="0" y="141"/>
                  <a:pt x="0" y="151"/>
                  <a:pt x="6" y="156"/>
                </a:cubicBezTo>
                <a:cubicBezTo>
                  <a:pt x="8" y="159"/>
                  <a:pt x="12" y="160"/>
                  <a:pt x="16" y="160"/>
                </a:cubicBezTo>
                <a:cubicBezTo>
                  <a:pt x="19" y="160"/>
                  <a:pt x="23" y="159"/>
                  <a:pt x="26" y="156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61" y="121"/>
                  <a:pt x="62" y="114"/>
                  <a:pt x="59" y="109"/>
                </a:cubicBezTo>
                <a:cubicBezTo>
                  <a:pt x="69" y="99"/>
                  <a:pt x="69" y="99"/>
                  <a:pt x="69" y="99"/>
                </a:cubicBezTo>
                <a:cubicBezTo>
                  <a:pt x="78" y="107"/>
                  <a:pt x="91" y="113"/>
                  <a:pt x="105" y="113"/>
                </a:cubicBezTo>
                <a:cubicBezTo>
                  <a:pt x="136" y="113"/>
                  <a:pt x="161" y="87"/>
                  <a:pt x="161" y="56"/>
                </a:cubicBezTo>
                <a:cubicBezTo>
                  <a:pt x="161" y="25"/>
                  <a:pt x="136" y="0"/>
                  <a:pt x="105" y="0"/>
                </a:cubicBezTo>
                <a:close/>
                <a:moveTo>
                  <a:pt x="50" y="119"/>
                </a:moveTo>
                <a:cubicBezTo>
                  <a:pt x="19" y="149"/>
                  <a:pt x="19" y="149"/>
                  <a:pt x="19" y="149"/>
                </a:cubicBezTo>
                <a:cubicBezTo>
                  <a:pt x="18" y="150"/>
                  <a:pt x="17" y="151"/>
                  <a:pt x="15" y="151"/>
                </a:cubicBezTo>
                <a:cubicBezTo>
                  <a:pt x="14" y="151"/>
                  <a:pt x="13" y="150"/>
                  <a:pt x="12" y="149"/>
                </a:cubicBezTo>
                <a:cubicBezTo>
                  <a:pt x="11" y="148"/>
                  <a:pt x="11" y="145"/>
                  <a:pt x="12" y="143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111"/>
                  <a:pt x="45" y="111"/>
                  <a:pt x="46" y="111"/>
                </a:cubicBezTo>
                <a:cubicBezTo>
                  <a:pt x="47" y="111"/>
                  <a:pt x="49" y="111"/>
                  <a:pt x="50" y="112"/>
                </a:cubicBezTo>
                <a:cubicBezTo>
                  <a:pt x="51" y="114"/>
                  <a:pt x="51" y="117"/>
                  <a:pt x="50" y="119"/>
                </a:cubicBezTo>
                <a:close/>
                <a:moveTo>
                  <a:pt x="105" y="103"/>
                </a:moveTo>
                <a:cubicBezTo>
                  <a:pt x="79" y="103"/>
                  <a:pt x="58" y="82"/>
                  <a:pt x="58" y="56"/>
                </a:cubicBezTo>
                <a:cubicBezTo>
                  <a:pt x="58" y="30"/>
                  <a:pt x="79" y="10"/>
                  <a:pt x="105" y="10"/>
                </a:cubicBezTo>
                <a:cubicBezTo>
                  <a:pt x="131" y="10"/>
                  <a:pt x="152" y="30"/>
                  <a:pt x="152" y="56"/>
                </a:cubicBezTo>
                <a:cubicBezTo>
                  <a:pt x="152" y="82"/>
                  <a:pt x="131" y="103"/>
                  <a:pt x="105" y="103"/>
                </a:cubicBezTo>
                <a:close/>
                <a:moveTo>
                  <a:pt x="135" y="38"/>
                </a:moveTo>
                <a:cubicBezTo>
                  <a:pt x="134" y="38"/>
                  <a:pt x="134" y="38"/>
                  <a:pt x="133" y="38"/>
                </a:cubicBezTo>
                <a:cubicBezTo>
                  <a:pt x="131" y="38"/>
                  <a:pt x="129" y="39"/>
                  <a:pt x="129" y="41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09" y="39"/>
                  <a:pt x="107" y="38"/>
                  <a:pt x="105" y="38"/>
                </a:cubicBezTo>
                <a:cubicBezTo>
                  <a:pt x="103" y="38"/>
                  <a:pt x="102" y="39"/>
                  <a:pt x="101" y="41"/>
                </a:cubicBezTo>
                <a:cubicBezTo>
                  <a:pt x="91" y="67"/>
                  <a:pt x="91" y="67"/>
                  <a:pt x="91" y="67"/>
                </a:cubicBezTo>
                <a:cubicBezTo>
                  <a:pt x="81" y="41"/>
                  <a:pt x="81" y="41"/>
                  <a:pt x="81" y="41"/>
                </a:cubicBezTo>
                <a:cubicBezTo>
                  <a:pt x="81" y="39"/>
                  <a:pt x="79" y="38"/>
                  <a:pt x="77" y="38"/>
                </a:cubicBezTo>
                <a:cubicBezTo>
                  <a:pt x="77" y="38"/>
                  <a:pt x="76" y="38"/>
                  <a:pt x="76" y="38"/>
                </a:cubicBezTo>
                <a:cubicBezTo>
                  <a:pt x="74" y="39"/>
                  <a:pt x="72" y="42"/>
                  <a:pt x="73" y="44"/>
                </a:cubicBezTo>
                <a:cubicBezTo>
                  <a:pt x="87" y="82"/>
                  <a:pt x="87" y="82"/>
                  <a:pt x="87" y="82"/>
                </a:cubicBezTo>
                <a:cubicBezTo>
                  <a:pt x="88" y="84"/>
                  <a:pt x="90" y="85"/>
                  <a:pt x="91" y="85"/>
                </a:cubicBezTo>
                <a:cubicBezTo>
                  <a:pt x="93" y="85"/>
                  <a:pt x="95" y="84"/>
                  <a:pt x="96" y="82"/>
                </a:cubicBezTo>
                <a:cubicBezTo>
                  <a:pt x="105" y="56"/>
                  <a:pt x="105" y="56"/>
                  <a:pt x="105" y="56"/>
                </a:cubicBezTo>
                <a:cubicBezTo>
                  <a:pt x="115" y="82"/>
                  <a:pt x="115" y="82"/>
                  <a:pt x="115" y="82"/>
                </a:cubicBezTo>
                <a:cubicBezTo>
                  <a:pt x="116" y="84"/>
                  <a:pt x="118" y="85"/>
                  <a:pt x="119" y="85"/>
                </a:cubicBezTo>
                <a:cubicBezTo>
                  <a:pt x="121" y="85"/>
                  <a:pt x="123" y="84"/>
                  <a:pt x="124" y="82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9" y="41"/>
                  <a:pt x="137" y="39"/>
                  <a:pt x="135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Freeform 96">
            <a:extLst>
              <a:ext uri="{FF2B5EF4-FFF2-40B4-BE49-F238E27FC236}">
                <a16:creationId xmlns:a16="http://schemas.microsoft.com/office/drawing/2014/main" id="{B6B93A13-0DCA-4289-9269-D7BF7EB53FA1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3573463"/>
            <a:ext cx="254000" cy="254000"/>
          </a:xfrm>
          <a:custGeom>
            <a:avLst/>
            <a:gdLst>
              <a:gd name="T0" fmla="*/ 93 w 160"/>
              <a:gd name="T1" fmla="*/ 38 h 160"/>
              <a:gd name="T2" fmla="*/ 65 w 160"/>
              <a:gd name="T3" fmla="*/ 28 h 160"/>
              <a:gd name="T4" fmla="*/ 98 w 160"/>
              <a:gd name="T5" fmla="*/ 10 h 160"/>
              <a:gd name="T6" fmla="*/ 112 w 160"/>
              <a:gd name="T7" fmla="*/ 38 h 160"/>
              <a:gd name="T8" fmla="*/ 103 w 160"/>
              <a:gd name="T9" fmla="*/ 24 h 160"/>
              <a:gd name="T10" fmla="*/ 60 w 160"/>
              <a:gd name="T11" fmla="*/ 19 h 160"/>
              <a:gd name="T12" fmla="*/ 55 w 160"/>
              <a:gd name="T13" fmla="*/ 38 h 160"/>
              <a:gd name="T14" fmla="*/ 46 w 160"/>
              <a:gd name="T15" fmla="*/ 24 h 160"/>
              <a:gd name="T16" fmla="*/ 98 w 160"/>
              <a:gd name="T17" fmla="*/ 10 h 160"/>
              <a:gd name="T18" fmla="*/ 150 w 160"/>
              <a:gd name="T19" fmla="*/ 53 h 160"/>
              <a:gd name="T20" fmla="*/ 79 w 160"/>
              <a:gd name="T21" fmla="*/ 95 h 160"/>
              <a:gd name="T22" fmla="*/ 9 w 160"/>
              <a:gd name="T23" fmla="*/ 55 h 160"/>
              <a:gd name="T24" fmla="*/ 145 w 160"/>
              <a:gd name="T25" fmla="*/ 48 h 160"/>
              <a:gd name="T26" fmla="*/ 93 w 160"/>
              <a:gd name="T27" fmla="*/ 109 h 160"/>
              <a:gd name="T28" fmla="*/ 69 w 160"/>
              <a:gd name="T29" fmla="*/ 114 h 160"/>
              <a:gd name="T30" fmla="*/ 65 w 160"/>
              <a:gd name="T31" fmla="*/ 104 h 160"/>
              <a:gd name="T32" fmla="*/ 79 w 160"/>
              <a:gd name="T33" fmla="*/ 105 h 160"/>
              <a:gd name="T34" fmla="*/ 150 w 160"/>
              <a:gd name="T35" fmla="*/ 81 h 160"/>
              <a:gd name="T36" fmla="*/ 136 w 160"/>
              <a:gd name="T37" fmla="*/ 151 h 160"/>
              <a:gd name="T38" fmla="*/ 9 w 160"/>
              <a:gd name="T39" fmla="*/ 137 h 160"/>
              <a:gd name="T40" fmla="*/ 55 w 160"/>
              <a:gd name="T41" fmla="*/ 102 h 160"/>
              <a:gd name="T42" fmla="*/ 70 w 160"/>
              <a:gd name="T43" fmla="*/ 123 h 160"/>
              <a:gd name="T44" fmla="*/ 103 w 160"/>
              <a:gd name="T45" fmla="*/ 109 h 160"/>
              <a:gd name="T46" fmla="*/ 122 w 160"/>
              <a:gd name="T47" fmla="*/ 97 h 160"/>
              <a:gd name="T48" fmla="*/ 60 w 160"/>
              <a:gd name="T49" fmla="*/ 0 h 160"/>
              <a:gd name="T50" fmla="*/ 37 w 160"/>
              <a:gd name="T51" fmla="*/ 38 h 160"/>
              <a:gd name="T52" fmla="*/ 0 w 160"/>
              <a:gd name="T53" fmla="*/ 54 h 160"/>
              <a:gd name="T54" fmla="*/ 23 w 160"/>
              <a:gd name="T55" fmla="*/ 160 h 160"/>
              <a:gd name="T56" fmla="*/ 160 w 160"/>
              <a:gd name="T57" fmla="*/ 137 h 160"/>
              <a:gd name="T58" fmla="*/ 145 w 160"/>
              <a:gd name="T59" fmla="*/ 38 h 160"/>
              <a:gd name="T60" fmla="*/ 121 w 160"/>
              <a:gd name="T61" fmla="*/ 24 h 160"/>
              <a:gd name="T62" fmla="*/ 60 w 160"/>
              <a:gd name="T6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93" y="28"/>
                </a:moveTo>
                <a:cubicBezTo>
                  <a:pt x="93" y="38"/>
                  <a:pt x="93" y="38"/>
                  <a:pt x="93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28"/>
                  <a:pt x="65" y="28"/>
                  <a:pt x="65" y="28"/>
                </a:cubicBezTo>
                <a:cubicBezTo>
                  <a:pt x="93" y="28"/>
                  <a:pt x="93" y="28"/>
                  <a:pt x="93" y="28"/>
                </a:cubicBezTo>
                <a:close/>
                <a:moveTo>
                  <a:pt x="98" y="10"/>
                </a:moveTo>
                <a:cubicBezTo>
                  <a:pt x="105" y="10"/>
                  <a:pt x="112" y="16"/>
                  <a:pt x="112" y="24"/>
                </a:cubicBezTo>
                <a:cubicBezTo>
                  <a:pt x="112" y="38"/>
                  <a:pt x="112" y="38"/>
                  <a:pt x="112" y="38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1"/>
                  <a:pt x="100" y="19"/>
                  <a:pt x="98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57" y="19"/>
                  <a:pt x="55" y="21"/>
                  <a:pt x="55" y="24"/>
                </a:cubicBezTo>
                <a:cubicBezTo>
                  <a:pt x="55" y="38"/>
                  <a:pt x="55" y="38"/>
                  <a:pt x="55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16"/>
                  <a:pt x="52" y="10"/>
                  <a:pt x="60" y="10"/>
                </a:cubicBezTo>
                <a:lnTo>
                  <a:pt x="98" y="10"/>
                </a:lnTo>
                <a:close/>
                <a:moveTo>
                  <a:pt x="145" y="48"/>
                </a:moveTo>
                <a:cubicBezTo>
                  <a:pt x="148" y="48"/>
                  <a:pt x="150" y="51"/>
                  <a:pt x="150" y="53"/>
                </a:cubicBezTo>
                <a:cubicBezTo>
                  <a:pt x="150" y="69"/>
                  <a:pt x="150" y="69"/>
                  <a:pt x="150" y="69"/>
                </a:cubicBezTo>
                <a:cubicBezTo>
                  <a:pt x="131" y="86"/>
                  <a:pt x="105" y="95"/>
                  <a:pt x="79" y="95"/>
                </a:cubicBezTo>
                <a:cubicBezTo>
                  <a:pt x="53" y="95"/>
                  <a:pt x="28" y="86"/>
                  <a:pt x="9" y="69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1"/>
                  <a:pt x="11" y="48"/>
                  <a:pt x="15" y="48"/>
                </a:cubicBezTo>
                <a:lnTo>
                  <a:pt x="145" y="48"/>
                </a:lnTo>
                <a:close/>
                <a:moveTo>
                  <a:pt x="93" y="104"/>
                </a:moveTo>
                <a:cubicBezTo>
                  <a:pt x="93" y="109"/>
                  <a:pt x="93" y="109"/>
                  <a:pt x="93" y="109"/>
                </a:cubicBezTo>
                <a:cubicBezTo>
                  <a:pt x="93" y="112"/>
                  <a:pt x="91" y="114"/>
                  <a:pt x="88" y="11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67" y="114"/>
                  <a:pt x="65" y="112"/>
                  <a:pt x="65" y="109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70" y="105"/>
                  <a:pt x="74" y="105"/>
                  <a:pt x="79" y="105"/>
                </a:cubicBezTo>
                <a:cubicBezTo>
                  <a:pt x="84" y="105"/>
                  <a:pt x="88" y="105"/>
                  <a:pt x="93" y="104"/>
                </a:cubicBezTo>
                <a:close/>
                <a:moveTo>
                  <a:pt x="150" y="81"/>
                </a:moveTo>
                <a:cubicBezTo>
                  <a:pt x="150" y="137"/>
                  <a:pt x="150" y="137"/>
                  <a:pt x="150" y="137"/>
                </a:cubicBezTo>
                <a:cubicBezTo>
                  <a:pt x="150" y="145"/>
                  <a:pt x="144" y="151"/>
                  <a:pt x="136" y="151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15" y="151"/>
                  <a:pt x="9" y="145"/>
                  <a:pt x="9" y="137"/>
                </a:cubicBezTo>
                <a:cubicBezTo>
                  <a:pt x="9" y="81"/>
                  <a:pt x="9" y="81"/>
                  <a:pt x="9" y="81"/>
                </a:cubicBezTo>
                <a:cubicBezTo>
                  <a:pt x="23" y="92"/>
                  <a:pt x="38" y="99"/>
                  <a:pt x="55" y="102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5" y="117"/>
                  <a:pt x="62" y="123"/>
                  <a:pt x="70" y="123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96" y="123"/>
                  <a:pt x="103" y="117"/>
                  <a:pt x="103" y="109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9" y="101"/>
                  <a:pt x="116" y="99"/>
                  <a:pt x="122" y="97"/>
                </a:cubicBezTo>
                <a:cubicBezTo>
                  <a:pt x="132" y="93"/>
                  <a:pt x="142" y="88"/>
                  <a:pt x="150" y="81"/>
                </a:cubicBezTo>
                <a:close/>
                <a:moveTo>
                  <a:pt x="60" y="0"/>
                </a:moveTo>
                <a:cubicBezTo>
                  <a:pt x="47" y="0"/>
                  <a:pt x="37" y="11"/>
                  <a:pt x="37" y="24"/>
                </a:cubicBezTo>
                <a:cubicBezTo>
                  <a:pt x="37" y="38"/>
                  <a:pt x="37" y="38"/>
                  <a:pt x="37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7" y="38"/>
                  <a:pt x="0" y="45"/>
                  <a:pt x="0" y="54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9" y="160"/>
                  <a:pt x="160" y="150"/>
                  <a:pt x="160" y="137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45"/>
                  <a:pt x="153" y="38"/>
                  <a:pt x="145" y="38"/>
                </a:cubicBezTo>
                <a:cubicBezTo>
                  <a:pt x="121" y="38"/>
                  <a:pt x="121" y="38"/>
                  <a:pt x="121" y="38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11"/>
                  <a:pt x="111" y="0"/>
                  <a:pt x="98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Freeform 97">
            <a:extLst>
              <a:ext uri="{FF2B5EF4-FFF2-40B4-BE49-F238E27FC236}">
                <a16:creationId xmlns:a16="http://schemas.microsoft.com/office/drawing/2014/main" id="{A7794A55-38CC-4C2C-A931-D0B79CCA9A89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4124325"/>
            <a:ext cx="254000" cy="254000"/>
          </a:xfrm>
          <a:custGeom>
            <a:avLst/>
            <a:gdLst>
              <a:gd name="T0" fmla="*/ 80 w 160"/>
              <a:gd name="T1" fmla="*/ 93 h 160"/>
              <a:gd name="T2" fmla="*/ 94 w 160"/>
              <a:gd name="T3" fmla="*/ 80 h 160"/>
              <a:gd name="T4" fmla="*/ 80 w 160"/>
              <a:gd name="T5" fmla="*/ 65 h 160"/>
              <a:gd name="T6" fmla="*/ 66 w 160"/>
              <a:gd name="T7" fmla="*/ 80 h 160"/>
              <a:gd name="T8" fmla="*/ 80 w 160"/>
              <a:gd name="T9" fmla="*/ 93 h 160"/>
              <a:gd name="T10" fmla="*/ 80 w 160"/>
              <a:gd name="T11" fmla="*/ 74 h 160"/>
              <a:gd name="T12" fmla="*/ 85 w 160"/>
              <a:gd name="T13" fmla="*/ 80 h 160"/>
              <a:gd name="T14" fmla="*/ 80 w 160"/>
              <a:gd name="T15" fmla="*/ 84 h 160"/>
              <a:gd name="T16" fmla="*/ 75 w 160"/>
              <a:gd name="T17" fmla="*/ 80 h 160"/>
              <a:gd name="T18" fmla="*/ 80 w 160"/>
              <a:gd name="T19" fmla="*/ 74 h 160"/>
              <a:gd name="T20" fmla="*/ 79 w 160"/>
              <a:gd name="T21" fmla="*/ 0 h 160"/>
              <a:gd name="T22" fmla="*/ 23 w 160"/>
              <a:gd name="T23" fmla="*/ 24 h 160"/>
              <a:gd name="T24" fmla="*/ 0 w 160"/>
              <a:gd name="T25" fmla="*/ 80 h 160"/>
              <a:gd name="T26" fmla="*/ 80 w 160"/>
              <a:gd name="T27" fmla="*/ 160 h 160"/>
              <a:gd name="T28" fmla="*/ 160 w 160"/>
              <a:gd name="T29" fmla="*/ 80 h 160"/>
              <a:gd name="T30" fmla="*/ 79 w 160"/>
              <a:gd name="T31" fmla="*/ 0 h 160"/>
              <a:gd name="T32" fmla="*/ 44 w 160"/>
              <a:gd name="T33" fmla="*/ 19 h 160"/>
              <a:gd name="T34" fmla="*/ 61 w 160"/>
              <a:gd name="T35" fmla="*/ 53 h 160"/>
              <a:gd name="T36" fmla="*/ 53 w 160"/>
              <a:gd name="T37" fmla="*/ 61 h 160"/>
              <a:gd name="T38" fmla="*/ 19 w 160"/>
              <a:gd name="T39" fmla="*/ 44 h 160"/>
              <a:gd name="T40" fmla="*/ 44 w 160"/>
              <a:gd name="T41" fmla="*/ 19 h 160"/>
              <a:gd name="T42" fmla="*/ 80 w 160"/>
              <a:gd name="T43" fmla="*/ 57 h 160"/>
              <a:gd name="T44" fmla="*/ 103 w 160"/>
              <a:gd name="T45" fmla="*/ 80 h 160"/>
              <a:gd name="T46" fmla="*/ 80 w 160"/>
              <a:gd name="T47" fmla="*/ 103 h 160"/>
              <a:gd name="T48" fmla="*/ 57 w 160"/>
              <a:gd name="T49" fmla="*/ 80 h 160"/>
              <a:gd name="T50" fmla="*/ 80 w 160"/>
              <a:gd name="T51" fmla="*/ 57 h 160"/>
              <a:gd name="T52" fmla="*/ 80 w 160"/>
              <a:gd name="T53" fmla="*/ 151 h 160"/>
              <a:gd name="T54" fmla="*/ 10 w 160"/>
              <a:gd name="T55" fmla="*/ 80 h 160"/>
              <a:gd name="T56" fmla="*/ 15 w 160"/>
              <a:gd name="T57" fmla="*/ 53 h 160"/>
              <a:gd name="T58" fmla="*/ 49 w 160"/>
              <a:gd name="T59" fmla="*/ 70 h 160"/>
              <a:gd name="T60" fmla="*/ 48 w 160"/>
              <a:gd name="T61" fmla="*/ 80 h 160"/>
              <a:gd name="T62" fmla="*/ 80 w 160"/>
              <a:gd name="T63" fmla="*/ 113 h 160"/>
              <a:gd name="T64" fmla="*/ 91 w 160"/>
              <a:gd name="T65" fmla="*/ 111 h 160"/>
              <a:gd name="T66" fmla="*/ 107 w 160"/>
              <a:gd name="T67" fmla="*/ 146 h 160"/>
              <a:gd name="T68" fmla="*/ 80 w 160"/>
              <a:gd name="T69" fmla="*/ 151 h 160"/>
              <a:gd name="T70" fmla="*/ 115 w 160"/>
              <a:gd name="T71" fmla="*/ 141 h 160"/>
              <a:gd name="T72" fmla="*/ 99 w 160"/>
              <a:gd name="T73" fmla="*/ 106 h 160"/>
              <a:gd name="T74" fmla="*/ 107 w 160"/>
              <a:gd name="T75" fmla="*/ 98 h 160"/>
              <a:gd name="T76" fmla="*/ 141 w 160"/>
              <a:gd name="T77" fmla="*/ 115 h 160"/>
              <a:gd name="T78" fmla="*/ 115 w 160"/>
              <a:gd name="T79" fmla="*/ 141 h 160"/>
              <a:gd name="T80" fmla="*/ 111 w 160"/>
              <a:gd name="T81" fmla="*/ 90 h 160"/>
              <a:gd name="T82" fmla="*/ 113 w 160"/>
              <a:gd name="T83" fmla="*/ 80 h 160"/>
              <a:gd name="T84" fmla="*/ 80 w 160"/>
              <a:gd name="T85" fmla="*/ 47 h 160"/>
              <a:gd name="T86" fmla="*/ 70 w 160"/>
              <a:gd name="T87" fmla="*/ 49 h 160"/>
              <a:gd name="T88" fmla="*/ 53 w 160"/>
              <a:gd name="T89" fmla="*/ 15 h 160"/>
              <a:gd name="T90" fmla="*/ 79 w 160"/>
              <a:gd name="T91" fmla="*/ 9 h 160"/>
              <a:gd name="T92" fmla="*/ 150 w 160"/>
              <a:gd name="T93" fmla="*/ 81 h 160"/>
              <a:gd name="T94" fmla="*/ 145 w 160"/>
              <a:gd name="T95" fmla="*/ 108 h 160"/>
              <a:gd name="T96" fmla="*/ 111 w 160"/>
              <a:gd name="T97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80" y="93"/>
                </a:moveTo>
                <a:cubicBezTo>
                  <a:pt x="88" y="93"/>
                  <a:pt x="94" y="87"/>
                  <a:pt x="94" y="80"/>
                </a:cubicBezTo>
                <a:cubicBezTo>
                  <a:pt x="94" y="72"/>
                  <a:pt x="88" y="65"/>
                  <a:pt x="80" y="65"/>
                </a:cubicBezTo>
                <a:cubicBezTo>
                  <a:pt x="73" y="65"/>
                  <a:pt x="66" y="72"/>
                  <a:pt x="66" y="80"/>
                </a:cubicBezTo>
                <a:cubicBezTo>
                  <a:pt x="66" y="87"/>
                  <a:pt x="73" y="93"/>
                  <a:pt x="80" y="93"/>
                </a:cubicBezTo>
                <a:close/>
                <a:moveTo>
                  <a:pt x="80" y="74"/>
                </a:moveTo>
                <a:cubicBezTo>
                  <a:pt x="83" y="74"/>
                  <a:pt x="85" y="76"/>
                  <a:pt x="85" y="80"/>
                </a:cubicBezTo>
                <a:cubicBezTo>
                  <a:pt x="85" y="82"/>
                  <a:pt x="83" y="84"/>
                  <a:pt x="80" y="84"/>
                </a:cubicBezTo>
                <a:cubicBezTo>
                  <a:pt x="77" y="84"/>
                  <a:pt x="75" y="82"/>
                  <a:pt x="75" y="80"/>
                </a:cubicBezTo>
                <a:cubicBezTo>
                  <a:pt x="75" y="76"/>
                  <a:pt x="77" y="74"/>
                  <a:pt x="80" y="74"/>
                </a:cubicBezTo>
                <a:close/>
                <a:moveTo>
                  <a:pt x="79" y="0"/>
                </a:moveTo>
                <a:cubicBezTo>
                  <a:pt x="58" y="0"/>
                  <a:pt x="38" y="9"/>
                  <a:pt x="23" y="24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23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59" y="37"/>
                  <a:pt x="124" y="0"/>
                  <a:pt x="79" y="0"/>
                </a:cubicBezTo>
                <a:close/>
                <a:moveTo>
                  <a:pt x="44" y="19"/>
                </a:moveTo>
                <a:cubicBezTo>
                  <a:pt x="61" y="53"/>
                  <a:pt x="61" y="53"/>
                  <a:pt x="61" y="53"/>
                </a:cubicBezTo>
                <a:cubicBezTo>
                  <a:pt x="58" y="55"/>
                  <a:pt x="55" y="58"/>
                  <a:pt x="53" y="61"/>
                </a:cubicBezTo>
                <a:cubicBezTo>
                  <a:pt x="19" y="44"/>
                  <a:pt x="19" y="44"/>
                  <a:pt x="19" y="44"/>
                </a:cubicBezTo>
                <a:cubicBezTo>
                  <a:pt x="25" y="34"/>
                  <a:pt x="34" y="25"/>
                  <a:pt x="44" y="19"/>
                </a:cubicBezTo>
                <a:close/>
                <a:moveTo>
                  <a:pt x="80" y="57"/>
                </a:moveTo>
                <a:cubicBezTo>
                  <a:pt x="93" y="57"/>
                  <a:pt x="103" y="67"/>
                  <a:pt x="103" y="80"/>
                </a:cubicBezTo>
                <a:cubicBezTo>
                  <a:pt x="103" y="93"/>
                  <a:pt x="93" y="103"/>
                  <a:pt x="80" y="103"/>
                </a:cubicBezTo>
                <a:cubicBezTo>
                  <a:pt x="67" y="103"/>
                  <a:pt x="57" y="93"/>
                  <a:pt x="57" y="80"/>
                </a:cubicBezTo>
                <a:cubicBezTo>
                  <a:pt x="57" y="67"/>
                  <a:pt x="67" y="57"/>
                  <a:pt x="80" y="57"/>
                </a:cubicBezTo>
                <a:close/>
                <a:moveTo>
                  <a:pt x="80" y="151"/>
                </a:moveTo>
                <a:cubicBezTo>
                  <a:pt x="41" y="151"/>
                  <a:pt x="10" y="119"/>
                  <a:pt x="10" y="80"/>
                </a:cubicBezTo>
                <a:cubicBezTo>
                  <a:pt x="10" y="70"/>
                  <a:pt x="12" y="61"/>
                  <a:pt x="15" y="53"/>
                </a:cubicBezTo>
                <a:cubicBezTo>
                  <a:pt x="49" y="70"/>
                  <a:pt x="49" y="70"/>
                  <a:pt x="49" y="70"/>
                </a:cubicBezTo>
                <a:cubicBezTo>
                  <a:pt x="48" y="73"/>
                  <a:pt x="48" y="76"/>
                  <a:pt x="48" y="80"/>
                </a:cubicBezTo>
                <a:cubicBezTo>
                  <a:pt x="48" y="98"/>
                  <a:pt x="62" y="113"/>
                  <a:pt x="80" y="113"/>
                </a:cubicBezTo>
                <a:cubicBezTo>
                  <a:pt x="84" y="113"/>
                  <a:pt x="87" y="112"/>
                  <a:pt x="91" y="111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99" y="149"/>
                  <a:pt x="90" y="151"/>
                  <a:pt x="80" y="151"/>
                </a:cubicBezTo>
                <a:close/>
                <a:moveTo>
                  <a:pt x="115" y="141"/>
                </a:moveTo>
                <a:cubicBezTo>
                  <a:pt x="99" y="106"/>
                  <a:pt x="99" y="106"/>
                  <a:pt x="99" y="106"/>
                </a:cubicBezTo>
                <a:cubicBezTo>
                  <a:pt x="102" y="104"/>
                  <a:pt x="105" y="102"/>
                  <a:pt x="107" y="98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35" y="126"/>
                  <a:pt x="126" y="135"/>
                  <a:pt x="115" y="141"/>
                </a:cubicBezTo>
                <a:close/>
                <a:moveTo>
                  <a:pt x="111" y="90"/>
                </a:moveTo>
                <a:cubicBezTo>
                  <a:pt x="112" y="87"/>
                  <a:pt x="113" y="83"/>
                  <a:pt x="113" y="80"/>
                </a:cubicBezTo>
                <a:cubicBezTo>
                  <a:pt x="113" y="62"/>
                  <a:pt x="98" y="47"/>
                  <a:pt x="80" y="47"/>
                </a:cubicBezTo>
                <a:cubicBezTo>
                  <a:pt x="76" y="47"/>
                  <a:pt x="73" y="48"/>
                  <a:pt x="70" y="49"/>
                </a:cubicBezTo>
                <a:cubicBezTo>
                  <a:pt x="53" y="15"/>
                  <a:pt x="53" y="15"/>
                  <a:pt x="53" y="15"/>
                </a:cubicBezTo>
                <a:cubicBezTo>
                  <a:pt x="60" y="12"/>
                  <a:pt x="70" y="9"/>
                  <a:pt x="79" y="9"/>
                </a:cubicBezTo>
                <a:cubicBezTo>
                  <a:pt x="118" y="9"/>
                  <a:pt x="150" y="41"/>
                  <a:pt x="150" y="81"/>
                </a:cubicBezTo>
                <a:cubicBezTo>
                  <a:pt x="150" y="90"/>
                  <a:pt x="148" y="99"/>
                  <a:pt x="145" y="108"/>
                </a:cubicBezTo>
                <a:lnTo>
                  <a:pt x="111" y="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Freeform 98">
            <a:extLst>
              <a:ext uri="{FF2B5EF4-FFF2-40B4-BE49-F238E27FC236}">
                <a16:creationId xmlns:a16="http://schemas.microsoft.com/office/drawing/2014/main" id="{C6CDEB9D-A351-423F-AF0F-1D346C9A2B83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3038475"/>
            <a:ext cx="254000" cy="223838"/>
          </a:xfrm>
          <a:custGeom>
            <a:avLst/>
            <a:gdLst>
              <a:gd name="T0" fmla="*/ 145 w 160"/>
              <a:gd name="T1" fmla="*/ 0 h 141"/>
              <a:gd name="T2" fmla="*/ 14 w 160"/>
              <a:gd name="T3" fmla="*/ 0 h 141"/>
              <a:gd name="T4" fmla="*/ 0 w 160"/>
              <a:gd name="T5" fmla="*/ 14 h 141"/>
              <a:gd name="T6" fmla="*/ 0 w 160"/>
              <a:gd name="T7" fmla="*/ 89 h 141"/>
              <a:gd name="T8" fmla="*/ 14 w 160"/>
              <a:gd name="T9" fmla="*/ 103 h 141"/>
              <a:gd name="T10" fmla="*/ 145 w 160"/>
              <a:gd name="T11" fmla="*/ 103 h 141"/>
              <a:gd name="T12" fmla="*/ 160 w 160"/>
              <a:gd name="T13" fmla="*/ 89 h 141"/>
              <a:gd name="T14" fmla="*/ 160 w 160"/>
              <a:gd name="T15" fmla="*/ 14 h 141"/>
              <a:gd name="T16" fmla="*/ 145 w 160"/>
              <a:gd name="T17" fmla="*/ 0 h 141"/>
              <a:gd name="T18" fmla="*/ 150 w 160"/>
              <a:gd name="T19" fmla="*/ 89 h 141"/>
              <a:gd name="T20" fmla="*/ 145 w 160"/>
              <a:gd name="T21" fmla="*/ 94 h 141"/>
              <a:gd name="T22" fmla="*/ 14 w 160"/>
              <a:gd name="T23" fmla="*/ 94 h 141"/>
              <a:gd name="T24" fmla="*/ 9 w 160"/>
              <a:gd name="T25" fmla="*/ 89 h 141"/>
              <a:gd name="T26" fmla="*/ 9 w 160"/>
              <a:gd name="T27" fmla="*/ 14 h 141"/>
              <a:gd name="T28" fmla="*/ 14 w 160"/>
              <a:gd name="T29" fmla="*/ 9 h 141"/>
              <a:gd name="T30" fmla="*/ 145 w 160"/>
              <a:gd name="T31" fmla="*/ 9 h 141"/>
              <a:gd name="T32" fmla="*/ 150 w 160"/>
              <a:gd name="T33" fmla="*/ 14 h 141"/>
              <a:gd name="T34" fmla="*/ 150 w 160"/>
              <a:gd name="T35" fmla="*/ 89 h 141"/>
              <a:gd name="T36" fmla="*/ 145 w 160"/>
              <a:gd name="T37" fmla="*/ 113 h 141"/>
              <a:gd name="T38" fmla="*/ 14 w 160"/>
              <a:gd name="T39" fmla="*/ 113 h 141"/>
              <a:gd name="T40" fmla="*/ 0 w 160"/>
              <a:gd name="T41" fmla="*/ 127 h 141"/>
              <a:gd name="T42" fmla="*/ 14 w 160"/>
              <a:gd name="T43" fmla="*/ 141 h 141"/>
              <a:gd name="T44" fmla="*/ 145 w 160"/>
              <a:gd name="T45" fmla="*/ 141 h 141"/>
              <a:gd name="T46" fmla="*/ 160 w 160"/>
              <a:gd name="T47" fmla="*/ 127 h 141"/>
              <a:gd name="T48" fmla="*/ 145 w 160"/>
              <a:gd name="T49" fmla="*/ 113 h 141"/>
              <a:gd name="T50" fmla="*/ 70 w 160"/>
              <a:gd name="T51" fmla="*/ 132 h 141"/>
              <a:gd name="T52" fmla="*/ 14 w 160"/>
              <a:gd name="T53" fmla="*/ 132 h 141"/>
              <a:gd name="T54" fmla="*/ 9 w 160"/>
              <a:gd name="T55" fmla="*/ 127 h 141"/>
              <a:gd name="T56" fmla="*/ 14 w 160"/>
              <a:gd name="T57" fmla="*/ 122 h 141"/>
              <a:gd name="T58" fmla="*/ 70 w 160"/>
              <a:gd name="T59" fmla="*/ 122 h 141"/>
              <a:gd name="T60" fmla="*/ 74 w 160"/>
              <a:gd name="T61" fmla="*/ 127 h 141"/>
              <a:gd name="T62" fmla="*/ 70 w 160"/>
              <a:gd name="T63" fmla="*/ 132 h 141"/>
              <a:gd name="T64" fmla="*/ 145 w 160"/>
              <a:gd name="T65" fmla="*/ 131 h 141"/>
              <a:gd name="T66" fmla="*/ 83 w 160"/>
              <a:gd name="T67" fmla="*/ 131 h 141"/>
              <a:gd name="T68" fmla="*/ 84 w 160"/>
              <a:gd name="T69" fmla="*/ 127 h 141"/>
              <a:gd name="T70" fmla="*/ 83 w 160"/>
              <a:gd name="T71" fmla="*/ 122 h 141"/>
              <a:gd name="T72" fmla="*/ 145 w 160"/>
              <a:gd name="T73" fmla="*/ 122 h 141"/>
              <a:gd name="T74" fmla="*/ 150 w 160"/>
              <a:gd name="T75" fmla="*/ 127 h 141"/>
              <a:gd name="T76" fmla="*/ 145 w 160"/>
              <a:gd name="T77" fmla="*/ 131 h 141"/>
              <a:gd name="T78" fmla="*/ 110 w 160"/>
              <a:gd name="T79" fmla="*/ 48 h 141"/>
              <a:gd name="T80" fmla="*/ 63 w 160"/>
              <a:gd name="T81" fmla="*/ 20 h 141"/>
              <a:gd name="T82" fmla="*/ 60 w 160"/>
              <a:gd name="T83" fmla="*/ 19 h 141"/>
              <a:gd name="T84" fmla="*/ 56 w 160"/>
              <a:gd name="T85" fmla="*/ 23 h 141"/>
              <a:gd name="T86" fmla="*/ 56 w 160"/>
              <a:gd name="T87" fmla="*/ 80 h 141"/>
              <a:gd name="T88" fmla="*/ 60 w 160"/>
              <a:gd name="T89" fmla="*/ 84 h 141"/>
              <a:gd name="T90" fmla="*/ 63 w 160"/>
              <a:gd name="T91" fmla="*/ 83 h 141"/>
              <a:gd name="T92" fmla="*/ 110 w 160"/>
              <a:gd name="T93" fmla="*/ 55 h 141"/>
              <a:gd name="T94" fmla="*/ 110 w 160"/>
              <a:gd name="T95" fmla="*/ 48 h 141"/>
              <a:gd name="T96" fmla="*/ 65 w 160"/>
              <a:gd name="T97" fmla="*/ 72 h 141"/>
              <a:gd name="T98" fmla="*/ 65 w 160"/>
              <a:gd name="T99" fmla="*/ 31 h 141"/>
              <a:gd name="T100" fmla="*/ 98 w 160"/>
              <a:gd name="T101" fmla="*/ 51 h 141"/>
              <a:gd name="T102" fmla="*/ 65 w 160"/>
              <a:gd name="T103" fmla="*/ 7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1">
                <a:moveTo>
                  <a:pt x="145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6"/>
                  <a:pt x="6" y="103"/>
                  <a:pt x="14" y="103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53" y="103"/>
                  <a:pt x="160" y="96"/>
                  <a:pt x="160" y="89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5" y="0"/>
                </a:cubicBezTo>
                <a:close/>
                <a:moveTo>
                  <a:pt x="150" y="89"/>
                </a:moveTo>
                <a:cubicBezTo>
                  <a:pt x="150" y="92"/>
                  <a:pt x="148" y="94"/>
                  <a:pt x="145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1" y="94"/>
                  <a:pt x="9" y="92"/>
                  <a:pt x="9" y="89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2"/>
                  <a:pt x="11" y="9"/>
                  <a:pt x="14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0" y="12"/>
                  <a:pt x="150" y="14"/>
                </a:cubicBezTo>
                <a:lnTo>
                  <a:pt x="150" y="89"/>
                </a:lnTo>
                <a:close/>
                <a:moveTo>
                  <a:pt x="145" y="113"/>
                </a:moveTo>
                <a:cubicBezTo>
                  <a:pt x="14" y="113"/>
                  <a:pt x="14" y="113"/>
                  <a:pt x="14" y="113"/>
                </a:cubicBezTo>
                <a:cubicBezTo>
                  <a:pt x="6" y="113"/>
                  <a:pt x="0" y="119"/>
                  <a:pt x="0" y="127"/>
                </a:cubicBezTo>
                <a:cubicBezTo>
                  <a:pt x="0" y="134"/>
                  <a:pt x="6" y="141"/>
                  <a:pt x="14" y="141"/>
                </a:cubicBezTo>
                <a:cubicBezTo>
                  <a:pt x="145" y="141"/>
                  <a:pt x="145" y="141"/>
                  <a:pt x="145" y="141"/>
                </a:cubicBezTo>
                <a:cubicBezTo>
                  <a:pt x="153" y="141"/>
                  <a:pt x="160" y="134"/>
                  <a:pt x="160" y="127"/>
                </a:cubicBezTo>
                <a:cubicBezTo>
                  <a:pt x="160" y="119"/>
                  <a:pt x="154" y="113"/>
                  <a:pt x="145" y="113"/>
                </a:cubicBezTo>
                <a:close/>
                <a:moveTo>
                  <a:pt x="70" y="132"/>
                </a:moveTo>
                <a:cubicBezTo>
                  <a:pt x="14" y="132"/>
                  <a:pt x="14" y="132"/>
                  <a:pt x="14" y="132"/>
                </a:cubicBezTo>
                <a:cubicBezTo>
                  <a:pt x="11" y="131"/>
                  <a:pt x="9" y="130"/>
                  <a:pt x="9" y="127"/>
                </a:cubicBezTo>
                <a:cubicBezTo>
                  <a:pt x="9" y="124"/>
                  <a:pt x="11" y="122"/>
                  <a:pt x="14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2" y="122"/>
                  <a:pt x="74" y="124"/>
                  <a:pt x="74" y="127"/>
                </a:cubicBezTo>
                <a:cubicBezTo>
                  <a:pt x="74" y="130"/>
                  <a:pt x="72" y="132"/>
                  <a:pt x="70" y="132"/>
                </a:cubicBezTo>
                <a:close/>
                <a:moveTo>
                  <a:pt x="145" y="131"/>
                </a:moveTo>
                <a:cubicBezTo>
                  <a:pt x="83" y="131"/>
                  <a:pt x="83" y="131"/>
                  <a:pt x="83" y="131"/>
                </a:cubicBezTo>
                <a:cubicBezTo>
                  <a:pt x="84" y="130"/>
                  <a:pt x="84" y="128"/>
                  <a:pt x="84" y="127"/>
                </a:cubicBezTo>
                <a:cubicBezTo>
                  <a:pt x="84" y="125"/>
                  <a:pt x="83" y="124"/>
                  <a:pt x="83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48" y="122"/>
                  <a:pt x="150" y="124"/>
                  <a:pt x="150" y="127"/>
                </a:cubicBezTo>
                <a:cubicBezTo>
                  <a:pt x="150" y="129"/>
                  <a:pt x="148" y="131"/>
                  <a:pt x="145" y="131"/>
                </a:cubicBezTo>
                <a:close/>
                <a:moveTo>
                  <a:pt x="110" y="48"/>
                </a:moveTo>
                <a:cubicBezTo>
                  <a:pt x="63" y="20"/>
                  <a:pt x="63" y="20"/>
                  <a:pt x="63" y="20"/>
                </a:cubicBezTo>
                <a:cubicBezTo>
                  <a:pt x="62" y="19"/>
                  <a:pt x="61" y="19"/>
                  <a:pt x="60" y="19"/>
                </a:cubicBezTo>
                <a:cubicBezTo>
                  <a:pt x="58" y="19"/>
                  <a:pt x="56" y="21"/>
                  <a:pt x="56" y="23"/>
                </a:cubicBezTo>
                <a:cubicBezTo>
                  <a:pt x="56" y="80"/>
                  <a:pt x="56" y="80"/>
                  <a:pt x="56" y="80"/>
                </a:cubicBezTo>
                <a:cubicBezTo>
                  <a:pt x="56" y="82"/>
                  <a:pt x="58" y="84"/>
                  <a:pt x="60" y="84"/>
                </a:cubicBezTo>
                <a:cubicBezTo>
                  <a:pt x="61" y="84"/>
                  <a:pt x="62" y="84"/>
                  <a:pt x="63" y="83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13" y="54"/>
                  <a:pt x="113" y="49"/>
                  <a:pt x="110" y="48"/>
                </a:cubicBezTo>
                <a:close/>
                <a:moveTo>
                  <a:pt x="65" y="72"/>
                </a:moveTo>
                <a:cubicBezTo>
                  <a:pt x="65" y="31"/>
                  <a:pt x="65" y="31"/>
                  <a:pt x="65" y="31"/>
                </a:cubicBezTo>
                <a:cubicBezTo>
                  <a:pt x="98" y="51"/>
                  <a:pt x="98" y="51"/>
                  <a:pt x="98" y="51"/>
                </a:cubicBezTo>
                <a:lnTo>
                  <a:pt x="65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Freeform 99">
            <a:extLst>
              <a:ext uri="{FF2B5EF4-FFF2-40B4-BE49-F238E27FC236}">
                <a16:creationId xmlns:a16="http://schemas.microsoft.com/office/drawing/2014/main" id="{80C0820C-5FF2-4A85-8DB0-15A018B63CBD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3573463"/>
            <a:ext cx="254000" cy="254000"/>
          </a:xfrm>
          <a:custGeom>
            <a:avLst/>
            <a:gdLst>
              <a:gd name="T0" fmla="*/ 14 w 160"/>
              <a:gd name="T1" fmla="*/ 0 h 160"/>
              <a:gd name="T2" fmla="*/ 0 w 160"/>
              <a:gd name="T3" fmla="*/ 118 h 160"/>
              <a:gd name="T4" fmla="*/ 70 w 160"/>
              <a:gd name="T5" fmla="*/ 132 h 160"/>
              <a:gd name="T6" fmla="*/ 102 w 160"/>
              <a:gd name="T7" fmla="*/ 160 h 160"/>
              <a:gd name="T8" fmla="*/ 104 w 160"/>
              <a:gd name="T9" fmla="*/ 160 h 160"/>
              <a:gd name="T10" fmla="*/ 136 w 160"/>
              <a:gd name="T11" fmla="*/ 132 h 160"/>
              <a:gd name="T12" fmla="*/ 160 w 160"/>
              <a:gd name="T13" fmla="*/ 118 h 160"/>
              <a:gd name="T14" fmla="*/ 146 w 160"/>
              <a:gd name="T15" fmla="*/ 0 h 160"/>
              <a:gd name="T16" fmla="*/ 75 w 160"/>
              <a:gd name="T17" fmla="*/ 112 h 160"/>
              <a:gd name="T18" fmla="*/ 81 w 160"/>
              <a:gd name="T19" fmla="*/ 87 h 160"/>
              <a:gd name="T20" fmla="*/ 98 w 160"/>
              <a:gd name="T21" fmla="*/ 149 h 160"/>
              <a:gd name="T22" fmla="*/ 108 w 160"/>
              <a:gd name="T23" fmla="*/ 149 h 160"/>
              <a:gd name="T24" fmla="*/ 125 w 160"/>
              <a:gd name="T25" fmla="*/ 87 h 160"/>
              <a:gd name="T26" fmla="*/ 131 w 160"/>
              <a:gd name="T27" fmla="*/ 112 h 160"/>
              <a:gd name="T28" fmla="*/ 146 w 160"/>
              <a:gd name="T29" fmla="*/ 123 h 160"/>
              <a:gd name="T30" fmla="*/ 140 w 160"/>
              <a:gd name="T31" fmla="*/ 112 h 160"/>
              <a:gd name="T32" fmla="*/ 135 w 160"/>
              <a:gd name="T33" fmla="*/ 76 h 160"/>
              <a:gd name="T34" fmla="*/ 125 w 160"/>
              <a:gd name="T35" fmla="*/ 78 h 160"/>
              <a:gd name="T36" fmla="*/ 103 w 160"/>
              <a:gd name="T37" fmla="*/ 67 h 160"/>
              <a:gd name="T38" fmla="*/ 81 w 160"/>
              <a:gd name="T39" fmla="*/ 78 h 160"/>
              <a:gd name="T40" fmla="*/ 71 w 160"/>
              <a:gd name="T41" fmla="*/ 76 h 160"/>
              <a:gd name="T42" fmla="*/ 66 w 160"/>
              <a:gd name="T43" fmla="*/ 112 h 160"/>
              <a:gd name="T44" fmla="*/ 14 w 160"/>
              <a:gd name="T45" fmla="*/ 123 h 160"/>
              <a:gd name="T46" fmla="*/ 9 w 160"/>
              <a:gd name="T47" fmla="*/ 47 h 160"/>
              <a:gd name="T48" fmla="*/ 150 w 160"/>
              <a:gd name="T49" fmla="*/ 118 h 160"/>
              <a:gd name="T50" fmla="*/ 9 w 160"/>
              <a:gd name="T51" fmla="*/ 38 h 160"/>
              <a:gd name="T52" fmla="*/ 14 w 160"/>
              <a:gd name="T53" fmla="*/ 9 h 160"/>
              <a:gd name="T54" fmla="*/ 150 w 160"/>
              <a:gd name="T55" fmla="*/ 14 h 160"/>
              <a:gd name="T56" fmla="*/ 23 w 160"/>
              <a:gd name="T57" fmla="*/ 19 h 160"/>
              <a:gd name="T58" fmla="*/ 23 w 160"/>
              <a:gd name="T59" fmla="*/ 28 h 160"/>
              <a:gd name="T60" fmla="*/ 23 w 160"/>
              <a:gd name="T61" fmla="*/ 19 h 160"/>
              <a:gd name="T62" fmla="*/ 37 w 160"/>
              <a:gd name="T63" fmla="*/ 23 h 160"/>
              <a:gd name="T64" fmla="*/ 47 w 160"/>
              <a:gd name="T65" fmla="*/ 23 h 160"/>
              <a:gd name="T66" fmla="*/ 61 w 160"/>
              <a:gd name="T67" fmla="*/ 19 h 160"/>
              <a:gd name="T68" fmla="*/ 61 w 160"/>
              <a:gd name="T69" fmla="*/ 28 h 160"/>
              <a:gd name="T70" fmla="*/ 61 w 160"/>
              <a:gd name="T71" fmla="*/ 19 h 160"/>
              <a:gd name="T72" fmla="*/ 79 w 160"/>
              <a:gd name="T73" fmla="*/ 19 h 160"/>
              <a:gd name="T74" fmla="*/ 79 w 160"/>
              <a:gd name="T75" fmla="*/ 28 h 160"/>
              <a:gd name="T76" fmla="*/ 140 w 160"/>
              <a:gd name="T77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5"/>
                  <a:pt x="7" y="132"/>
                  <a:pt x="14" y="132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1" y="136"/>
                  <a:pt x="74" y="139"/>
                  <a:pt x="76" y="142"/>
                </a:cubicBezTo>
                <a:cubicBezTo>
                  <a:pt x="82" y="151"/>
                  <a:pt x="91" y="157"/>
                  <a:pt x="102" y="160"/>
                </a:cubicBezTo>
                <a:cubicBezTo>
                  <a:pt x="102" y="160"/>
                  <a:pt x="103" y="160"/>
                  <a:pt x="103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5" y="157"/>
                  <a:pt x="124" y="151"/>
                  <a:pt x="130" y="142"/>
                </a:cubicBezTo>
                <a:cubicBezTo>
                  <a:pt x="132" y="139"/>
                  <a:pt x="134" y="136"/>
                  <a:pt x="136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53" y="132"/>
                  <a:pt x="160" y="125"/>
                  <a:pt x="160" y="118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7"/>
                  <a:pt x="154" y="0"/>
                  <a:pt x="146" y="0"/>
                </a:cubicBezTo>
                <a:close/>
                <a:moveTo>
                  <a:pt x="98" y="149"/>
                </a:moveTo>
                <a:cubicBezTo>
                  <a:pt x="84" y="142"/>
                  <a:pt x="75" y="128"/>
                  <a:pt x="75" y="112"/>
                </a:cubicBezTo>
                <a:cubicBezTo>
                  <a:pt x="75" y="86"/>
                  <a:pt x="75" y="86"/>
                  <a:pt x="75" y="86"/>
                </a:cubicBezTo>
                <a:cubicBezTo>
                  <a:pt x="77" y="87"/>
                  <a:pt x="79" y="87"/>
                  <a:pt x="81" y="87"/>
                </a:cubicBezTo>
                <a:cubicBezTo>
                  <a:pt x="87" y="87"/>
                  <a:pt x="93" y="85"/>
                  <a:pt x="98" y="81"/>
                </a:cubicBezTo>
                <a:lnTo>
                  <a:pt x="98" y="149"/>
                </a:lnTo>
                <a:close/>
                <a:moveTo>
                  <a:pt x="131" y="112"/>
                </a:moveTo>
                <a:cubicBezTo>
                  <a:pt x="131" y="128"/>
                  <a:pt x="122" y="142"/>
                  <a:pt x="108" y="149"/>
                </a:cubicBezTo>
                <a:cubicBezTo>
                  <a:pt x="108" y="81"/>
                  <a:pt x="108" y="81"/>
                  <a:pt x="108" y="81"/>
                </a:cubicBezTo>
                <a:cubicBezTo>
                  <a:pt x="113" y="85"/>
                  <a:pt x="119" y="87"/>
                  <a:pt x="125" y="87"/>
                </a:cubicBezTo>
                <a:cubicBezTo>
                  <a:pt x="127" y="87"/>
                  <a:pt x="129" y="87"/>
                  <a:pt x="131" y="86"/>
                </a:cubicBezTo>
                <a:lnTo>
                  <a:pt x="131" y="112"/>
                </a:lnTo>
                <a:close/>
                <a:moveTo>
                  <a:pt x="150" y="118"/>
                </a:moveTo>
                <a:cubicBezTo>
                  <a:pt x="150" y="121"/>
                  <a:pt x="149" y="123"/>
                  <a:pt x="146" y="123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40" y="120"/>
                  <a:pt x="140" y="116"/>
                  <a:pt x="140" y="112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0" y="78"/>
                  <a:pt x="138" y="76"/>
                  <a:pt x="135" y="76"/>
                </a:cubicBezTo>
                <a:cubicBezTo>
                  <a:pt x="135" y="76"/>
                  <a:pt x="134" y="76"/>
                  <a:pt x="134" y="76"/>
                </a:cubicBezTo>
                <a:cubicBezTo>
                  <a:pt x="131" y="77"/>
                  <a:pt x="128" y="78"/>
                  <a:pt x="125" y="78"/>
                </a:cubicBezTo>
                <a:cubicBezTo>
                  <a:pt x="119" y="78"/>
                  <a:pt x="114" y="75"/>
                  <a:pt x="106" y="68"/>
                </a:cubicBezTo>
                <a:cubicBezTo>
                  <a:pt x="105" y="67"/>
                  <a:pt x="104" y="67"/>
                  <a:pt x="103" y="67"/>
                </a:cubicBezTo>
                <a:cubicBezTo>
                  <a:pt x="102" y="67"/>
                  <a:pt x="101" y="67"/>
                  <a:pt x="100" y="68"/>
                </a:cubicBezTo>
                <a:cubicBezTo>
                  <a:pt x="93" y="75"/>
                  <a:pt x="87" y="78"/>
                  <a:pt x="81" y="78"/>
                </a:cubicBezTo>
                <a:cubicBezTo>
                  <a:pt x="78" y="78"/>
                  <a:pt x="75" y="77"/>
                  <a:pt x="72" y="76"/>
                </a:cubicBezTo>
                <a:cubicBezTo>
                  <a:pt x="72" y="76"/>
                  <a:pt x="71" y="76"/>
                  <a:pt x="71" y="76"/>
                </a:cubicBezTo>
                <a:cubicBezTo>
                  <a:pt x="68" y="76"/>
                  <a:pt x="66" y="78"/>
                  <a:pt x="66" y="80"/>
                </a:cubicBezTo>
                <a:cubicBezTo>
                  <a:pt x="66" y="112"/>
                  <a:pt x="66" y="112"/>
                  <a:pt x="66" y="112"/>
                </a:cubicBezTo>
                <a:cubicBezTo>
                  <a:pt x="66" y="116"/>
                  <a:pt x="66" y="119"/>
                  <a:pt x="67" y="123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2" y="123"/>
                  <a:pt x="9" y="121"/>
                  <a:pt x="9" y="118"/>
                </a:cubicBezTo>
                <a:cubicBezTo>
                  <a:pt x="9" y="47"/>
                  <a:pt x="9" y="47"/>
                  <a:pt x="9" y="47"/>
                </a:cubicBezTo>
                <a:cubicBezTo>
                  <a:pt x="150" y="47"/>
                  <a:pt x="150" y="47"/>
                  <a:pt x="150" y="47"/>
                </a:cubicBezTo>
                <a:lnTo>
                  <a:pt x="150" y="118"/>
                </a:lnTo>
                <a:close/>
                <a:moveTo>
                  <a:pt x="150" y="38"/>
                </a:moveTo>
                <a:cubicBezTo>
                  <a:pt x="9" y="38"/>
                  <a:pt x="9" y="38"/>
                  <a:pt x="9" y="38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2"/>
                  <a:pt x="12" y="9"/>
                  <a:pt x="14" y="9"/>
                </a:cubicBezTo>
                <a:cubicBezTo>
                  <a:pt x="146" y="9"/>
                  <a:pt x="146" y="9"/>
                  <a:pt x="146" y="9"/>
                </a:cubicBezTo>
                <a:cubicBezTo>
                  <a:pt x="148" y="9"/>
                  <a:pt x="150" y="12"/>
                  <a:pt x="150" y="14"/>
                </a:cubicBezTo>
                <a:lnTo>
                  <a:pt x="150" y="38"/>
                </a:lnTo>
                <a:close/>
                <a:moveTo>
                  <a:pt x="23" y="19"/>
                </a:moveTo>
                <a:cubicBezTo>
                  <a:pt x="21" y="19"/>
                  <a:pt x="19" y="21"/>
                  <a:pt x="19" y="23"/>
                </a:cubicBezTo>
                <a:cubicBezTo>
                  <a:pt x="19" y="26"/>
                  <a:pt x="21" y="28"/>
                  <a:pt x="23" y="28"/>
                </a:cubicBezTo>
                <a:cubicBezTo>
                  <a:pt x="26" y="28"/>
                  <a:pt x="28" y="26"/>
                  <a:pt x="28" y="23"/>
                </a:cubicBezTo>
                <a:cubicBezTo>
                  <a:pt x="28" y="21"/>
                  <a:pt x="26" y="19"/>
                  <a:pt x="23" y="19"/>
                </a:cubicBezTo>
                <a:close/>
                <a:moveTo>
                  <a:pt x="42" y="19"/>
                </a:moveTo>
                <a:cubicBezTo>
                  <a:pt x="39" y="19"/>
                  <a:pt x="37" y="21"/>
                  <a:pt x="37" y="23"/>
                </a:cubicBezTo>
                <a:cubicBezTo>
                  <a:pt x="37" y="26"/>
                  <a:pt x="39" y="28"/>
                  <a:pt x="42" y="28"/>
                </a:cubicBezTo>
                <a:cubicBezTo>
                  <a:pt x="45" y="28"/>
                  <a:pt x="47" y="26"/>
                  <a:pt x="47" y="23"/>
                </a:cubicBezTo>
                <a:cubicBezTo>
                  <a:pt x="47" y="21"/>
                  <a:pt x="45" y="19"/>
                  <a:pt x="42" y="19"/>
                </a:cubicBezTo>
                <a:close/>
                <a:moveTo>
                  <a:pt x="61" y="19"/>
                </a:moveTo>
                <a:cubicBezTo>
                  <a:pt x="58" y="19"/>
                  <a:pt x="56" y="21"/>
                  <a:pt x="56" y="23"/>
                </a:cubicBezTo>
                <a:cubicBezTo>
                  <a:pt x="56" y="26"/>
                  <a:pt x="58" y="28"/>
                  <a:pt x="61" y="28"/>
                </a:cubicBezTo>
                <a:cubicBezTo>
                  <a:pt x="64" y="28"/>
                  <a:pt x="66" y="26"/>
                  <a:pt x="66" y="23"/>
                </a:cubicBezTo>
                <a:cubicBezTo>
                  <a:pt x="66" y="21"/>
                  <a:pt x="64" y="19"/>
                  <a:pt x="61" y="19"/>
                </a:cubicBezTo>
                <a:close/>
                <a:moveTo>
                  <a:pt x="135" y="19"/>
                </a:moveTo>
                <a:cubicBezTo>
                  <a:pt x="79" y="19"/>
                  <a:pt x="79" y="19"/>
                  <a:pt x="79" y="19"/>
                </a:cubicBezTo>
                <a:cubicBezTo>
                  <a:pt x="77" y="19"/>
                  <a:pt x="75" y="21"/>
                  <a:pt x="75" y="23"/>
                </a:cubicBezTo>
                <a:cubicBezTo>
                  <a:pt x="75" y="26"/>
                  <a:pt x="77" y="28"/>
                  <a:pt x="79" y="28"/>
                </a:cubicBezTo>
                <a:cubicBezTo>
                  <a:pt x="135" y="28"/>
                  <a:pt x="135" y="28"/>
                  <a:pt x="135" y="28"/>
                </a:cubicBezTo>
                <a:cubicBezTo>
                  <a:pt x="138" y="28"/>
                  <a:pt x="140" y="26"/>
                  <a:pt x="140" y="23"/>
                </a:cubicBezTo>
                <a:cubicBezTo>
                  <a:pt x="140" y="21"/>
                  <a:pt x="138" y="19"/>
                  <a:pt x="135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Freeform 100">
            <a:extLst>
              <a:ext uri="{FF2B5EF4-FFF2-40B4-BE49-F238E27FC236}">
                <a16:creationId xmlns:a16="http://schemas.microsoft.com/office/drawing/2014/main" id="{A50A30E1-D9B2-4CED-A907-E169234EEF75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4138613"/>
            <a:ext cx="254000" cy="225425"/>
          </a:xfrm>
          <a:custGeom>
            <a:avLst/>
            <a:gdLst>
              <a:gd name="T0" fmla="*/ 14 w 160"/>
              <a:gd name="T1" fmla="*/ 0 h 142"/>
              <a:gd name="T2" fmla="*/ 0 w 160"/>
              <a:gd name="T3" fmla="*/ 128 h 142"/>
              <a:gd name="T4" fmla="*/ 146 w 160"/>
              <a:gd name="T5" fmla="*/ 142 h 142"/>
              <a:gd name="T6" fmla="*/ 160 w 160"/>
              <a:gd name="T7" fmla="*/ 15 h 142"/>
              <a:gd name="T8" fmla="*/ 10 w 160"/>
              <a:gd name="T9" fmla="*/ 15 h 142"/>
              <a:gd name="T10" fmla="*/ 146 w 160"/>
              <a:gd name="T11" fmla="*/ 10 h 142"/>
              <a:gd name="T12" fmla="*/ 151 w 160"/>
              <a:gd name="T13" fmla="*/ 38 h 142"/>
              <a:gd name="T14" fmla="*/ 10 w 160"/>
              <a:gd name="T15" fmla="*/ 15 h 142"/>
              <a:gd name="T16" fmla="*/ 146 w 160"/>
              <a:gd name="T17" fmla="*/ 132 h 142"/>
              <a:gd name="T18" fmla="*/ 10 w 160"/>
              <a:gd name="T19" fmla="*/ 127 h 142"/>
              <a:gd name="T20" fmla="*/ 151 w 160"/>
              <a:gd name="T21" fmla="*/ 47 h 142"/>
              <a:gd name="T22" fmla="*/ 24 w 160"/>
              <a:gd name="T23" fmla="*/ 19 h 142"/>
              <a:gd name="T24" fmla="*/ 24 w 160"/>
              <a:gd name="T25" fmla="*/ 28 h 142"/>
              <a:gd name="T26" fmla="*/ 24 w 160"/>
              <a:gd name="T27" fmla="*/ 19 h 142"/>
              <a:gd name="T28" fmla="*/ 38 w 160"/>
              <a:gd name="T29" fmla="*/ 24 h 142"/>
              <a:gd name="T30" fmla="*/ 47 w 160"/>
              <a:gd name="T31" fmla="*/ 24 h 142"/>
              <a:gd name="T32" fmla="*/ 61 w 160"/>
              <a:gd name="T33" fmla="*/ 19 h 142"/>
              <a:gd name="T34" fmla="*/ 61 w 160"/>
              <a:gd name="T35" fmla="*/ 28 h 142"/>
              <a:gd name="T36" fmla="*/ 61 w 160"/>
              <a:gd name="T37" fmla="*/ 19 h 142"/>
              <a:gd name="T38" fmla="*/ 80 w 160"/>
              <a:gd name="T39" fmla="*/ 19 h 142"/>
              <a:gd name="T40" fmla="*/ 80 w 160"/>
              <a:gd name="T41" fmla="*/ 28 h 142"/>
              <a:gd name="T42" fmla="*/ 141 w 160"/>
              <a:gd name="T43" fmla="*/ 24 h 142"/>
              <a:gd name="T44" fmla="*/ 106 w 160"/>
              <a:gd name="T45" fmla="*/ 112 h 142"/>
              <a:gd name="T46" fmla="*/ 112 w 160"/>
              <a:gd name="T47" fmla="*/ 112 h 142"/>
              <a:gd name="T48" fmla="*/ 131 w 160"/>
              <a:gd name="T49" fmla="*/ 87 h 142"/>
              <a:gd name="T50" fmla="*/ 109 w 160"/>
              <a:gd name="T51" fmla="*/ 67 h 142"/>
              <a:gd name="T52" fmla="*/ 106 w 160"/>
              <a:gd name="T53" fmla="*/ 74 h 142"/>
              <a:gd name="T54" fmla="*/ 106 w 160"/>
              <a:gd name="T55" fmla="*/ 105 h 142"/>
              <a:gd name="T56" fmla="*/ 49 w 160"/>
              <a:gd name="T57" fmla="*/ 112 h 142"/>
              <a:gd name="T58" fmla="*/ 55 w 160"/>
              <a:gd name="T59" fmla="*/ 112 h 142"/>
              <a:gd name="T60" fmla="*/ 40 w 160"/>
              <a:gd name="T61" fmla="*/ 90 h 142"/>
              <a:gd name="T62" fmla="*/ 55 w 160"/>
              <a:gd name="T63" fmla="*/ 68 h 142"/>
              <a:gd name="T64" fmla="*/ 49 w 160"/>
              <a:gd name="T65" fmla="*/ 68 h 142"/>
              <a:gd name="T66" fmla="*/ 30 w 160"/>
              <a:gd name="T67" fmla="*/ 93 h 142"/>
              <a:gd name="T68" fmla="*/ 69 w 160"/>
              <a:gd name="T69" fmla="*/ 122 h 142"/>
              <a:gd name="T70" fmla="*/ 75 w 160"/>
              <a:gd name="T71" fmla="*/ 119 h 142"/>
              <a:gd name="T72" fmla="*/ 91 w 160"/>
              <a:gd name="T73" fmla="*/ 57 h 142"/>
              <a:gd name="T74" fmla="*/ 85 w 160"/>
              <a:gd name="T75" fmla="*/ 60 h 142"/>
              <a:gd name="T76" fmla="*/ 69 w 160"/>
              <a:gd name="T77" fmla="*/ 12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42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5"/>
                  <a:pt x="7" y="142"/>
                  <a:pt x="14" y="142"/>
                </a:cubicBezTo>
                <a:cubicBezTo>
                  <a:pt x="146" y="142"/>
                  <a:pt x="146" y="142"/>
                  <a:pt x="146" y="142"/>
                </a:cubicBezTo>
                <a:cubicBezTo>
                  <a:pt x="154" y="142"/>
                  <a:pt x="160" y="135"/>
                  <a:pt x="160" y="128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10" y="15"/>
                </a:moveTo>
                <a:cubicBezTo>
                  <a:pt x="10" y="12"/>
                  <a:pt x="12" y="10"/>
                  <a:pt x="14" y="10"/>
                </a:cubicBezTo>
                <a:cubicBezTo>
                  <a:pt x="146" y="10"/>
                  <a:pt x="146" y="10"/>
                  <a:pt x="146" y="10"/>
                </a:cubicBezTo>
                <a:cubicBezTo>
                  <a:pt x="149" y="10"/>
                  <a:pt x="151" y="12"/>
                  <a:pt x="151" y="15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10" y="38"/>
                  <a:pt x="10" y="38"/>
                  <a:pt x="10" y="38"/>
                </a:cubicBezTo>
                <a:lnTo>
                  <a:pt x="10" y="15"/>
                </a:lnTo>
                <a:close/>
                <a:moveTo>
                  <a:pt x="151" y="127"/>
                </a:moveTo>
                <a:cubicBezTo>
                  <a:pt x="151" y="130"/>
                  <a:pt x="149" y="132"/>
                  <a:pt x="146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2" y="132"/>
                  <a:pt x="10" y="130"/>
                  <a:pt x="10" y="127"/>
                </a:cubicBezTo>
                <a:cubicBezTo>
                  <a:pt x="10" y="47"/>
                  <a:pt x="10" y="47"/>
                  <a:pt x="10" y="47"/>
                </a:cubicBezTo>
                <a:cubicBezTo>
                  <a:pt x="151" y="47"/>
                  <a:pt x="151" y="47"/>
                  <a:pt x="151" y="47"/>
                </a:cubicBezTo>
                <a:lnTo>
                  <a:pt x="151" y="127"/>
                </a:lnTo>
                <a:close/>
                <a:moveTo>
                  <a:pt x="24" y="19"/>
                </a:moveTo>
                <a:cubicBezTo>
                  <a:pt x="21" y="19"/>
                  <a:pt x="19" y="21"/>
                  <a:pt x="19" y="24"/>
                </a:cubicBezTo>
                <a:cubicBezTo>
                  <a:pt x="19" y="26"/>
                  <a:pt x="21" y="28"/>
                  <a:pt x="24" y="28"/>
                </a:cubicBezTo>
                <a:cubicBezTo>
                  <a:pt x="26" y="28"/>
                  <a:pt x="29" y="26"/>
                  <a:pt x="29" y="24"/>
                </a:cubicBezTo>
                <a:cubicBezTo>
                  <a:pt x="29" y="21"/>
                  <a:pt x="26" y="19"/>
                  <a:pt x="24" y="19"/>
                </a:cubicBezTo>
                <a:close/>
                <a:moveTo>
                  <a:pt x="42" y="19"/>
                </a:moveTo>
                <a:cubicBezTo>
                  <a:pt x="40" y="19"/>
                  <a:pt x="38" y="21"/>
                  <a:pt x="38" y="24"/>
                </a:cubicBezTo>
                <a:cubicBezTo>
                  <a:pt x="38" y="26"/>
                  <a:pt x="40" y="28"/>
                  <a:pt x="42" y="28"/>
                </a:cubicBezTo>
                <a:cubicBezTo>
                  <a:pt x="45" y="28"/>
                  <a:pt x="47" y="26"/>
                  <a:pt x="47" y="24"/>
                </a:cubicBezTo>
                <a:cubicBezTo>
                  <a:pt x="47" y="21"/>
                  <a:pt x="45" y="19"/>
                  <a:pt x="42" y="19"/>
                </a:cubicBezTo>
                <a:close/>
                <a:moveTo>
                  <a:pt x="61" y="19"/>
                </a:moveTo>
                <a:cubicBezTo>
                  <a:pt x="59" y="19"/>
                  <a:pt x="57" y="21"/>
                  <a:pt x="57" y="24"/>
                </a:cubicBezTo>
                <a:cubicBezTo>
                  <a:pt x="57" y="26"/>
                  <a:pt x="59" y="28"/>
                  <a:pt x="61" y="28"/>
                </a:cubicBezTo>
                <a:cubicBezTo>
                  <a:pt x="64" y="28"/>
                  <a:pt x="66" y="26"/>
                  <a:pt x="66" y="24"/>
                </a:cubicBezTo>
                <a:cubicBezTo>
                  <a:pt x="66" y="21"/>
                  <a:pt x="64" y="19"/>
                  <a:pt x="61" y="19"/>
                </a:cubicBezTo>
                <a:close/>
                <a:moveTo>
                  <a:pt x="137" y="19"/>
                </a:moveTo>
                <a:cubicBezTo>
                  <a:pt x="80" y="19"/>
                  <a:pt x="80" y="19"/>
                  <a:pt x="80" y="19"/>
                </a:cubicBezTo>
                <a:cubicBezTo>
                  <a:pt x="77" y="19"/>
                  <a:pt x="75" y="21"/>
                  <a:pt x="75" y="24"/>
                </a:cubicBezTo>
                <a:cubicBezTo>
                  <a:pt x="76" y="26"/>
                  <a:pt x="78" y="28"/>
                  <a:pt x="80" y="28"/>
                </a:cubicBezTo>
                <a:cubicBezTo>
                  <a:pt x="137" y="28"/>
                  <a:pt x="137" y="28"/>
                  <a:pt x="137" y="28"/>
                </a:cubicBezTo>
                <a:cubicBezTo>
                  <a:pt x="139" y="28"/>
                  <a:pt x="141" y="26"/>
                  <a:pt x="141" y="24"/>
                </a:cubicBezTo>
                <a:cubicBezTo>
                  <a:pt x="141" y="21"/>
                  <a:pt x="139" y="19"/>
                  <a:pt x="137" y="19"/>
                </a:cubicBezTo>
                <a:close/>
                <a:moveTo>
                  <a:pt x="106" y="112"/>
                </a:move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1" y="113"/>
                  <a:pt x="112" y="112"/>
                </a:cubicBezTo>
                <a:cubicBezTo>
                  <a:pt x="131" y="93"/>
                  <a:pt x="131" y="93"/>
                  <a:pt x="131" y="93"/>
                </a:cubicBezTo>
                <a:cubicBezTo>
                  <a:pt x="133" y="91"/>
                  <a:pt x="133" y="88"/>
                  <a:pt x="131" y="87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1" y="67"/>
                  <a:pt x="110" y="67"/>
                  <a:pt x="109" y="67"/>
                </a:cubicBezTo>
                <a:cubicBezTo>
                  <a:pt x="108" y="67"/>
                  <a:pt x="107" y="67"/>
                  <a:pt x="106" y="68"/>
                </a:cubicBezTo>
                <a:cubicBezTo>
                  <a:pt x="104" y="69"/>
                  <a:pt x="104" y="73"/>
                  <a:pt x="106" y="74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06" y="105"/>
                  <a:pt x="106" y="105"/>
                  <a:pt x="106" y="105"/>
                </a:cubicBezTo>
                <a:cubicBezTo>
                  <a:pt x="104" y="107"/>
                  <a:pt x="104" y="110"/>
                  <a:pt x="106" y="112"/>
                </a:cubicBezTo>
                <a:close/>
                <a:moveTo>
                  <a:pt x="49" y="112"/>
                </a:moveTo>
                <a:cubicBezTo>
                  <a:pt x="49" y="113"/>
                  <a:pt x="51" y="113"/>
                  <a:pt x="52" y="113"/>
                </a:cubicBezTo>
                <a:cubicBezTo>
                  <a:pt x="53" y="113"/>
                  <a:pt x="54" y="113"/>
                  <a:pt x="55" y="112"/>
                </a:cubicBezTo>
                <a:cubicBezTo>
                  <a:pt x="57" y="110"/>
                  <a:pt x="57" y="107"/>
                  <a:pt x="55" y="105"/>
                </a:cubicBezTo>
                <a:cubicBezTo>
                  <a:pt x="40" y="90"/>
                  <a:pt x="40" y="90"/>
                  <a:pt x="40" y="90"/>
                </a:cubicBezTo>
                <a:cubicBezTo>
                  <a:pt x="55" y="74"/>
                  <a:pt x="55" y="74"/>
                  <a:pt x="55" y="74"/>
                </a:cubicBezTo>
                <a:cubicBezTo>
                  <a:pt x="57" y="73"/>
                  <a:pt x="57" y="69"/>
                  <a:pt x="55" y="68"/>
                </a:cubicBezTo>
                <a:cubicBezTo>
                  <a:pt x="54" y="67"/>
                  <a:pt x="53" y="67"/>
                  <a:pt x="52" y="67"/>
                </a:cubicBezTo>
                <a:cubicBezTo>
                  <a:pt x="51" y="67"/>
                  <a:pt x="49" y="67"/>
                  <a:pt x="49" y="68"/>
                </a:cubicBezTo>
                <a:cubicBezTo>
                  <a:pt x="30" y="87"/>
                  <a:pt x="30" y="87"/>
                  <a:pt x="30" y="87"/>
                </a:cubicBezTo>
                <a:cubicBezTo>
                  <a:pt x="28" y="88"/>
                  <a:pt x="28" y="91"/>
                  <a:pt x="30" y="93"/>
                </a:cubicBezTo>
                <a:lnTo>
                  <a:pt x="49" y="112"/>
                </a:lnTo>
                <a:close/>
                <a:moveTo>
                  <a:pt x="69" y="122"/>
                </a:moveTo>
                <a:cubicBezTo>
                  <a:pt x="70" y="122"/>
                  <a:pt x="70" y="122"/>
                  <a:pt x="71" y="122"/>
                </a:cubicBezTo>
                <a:cubicBezTo>
                  <a:pt x="73" y="122"/>
                  <a:pt x="74" y="121"/>
                  <a:pt x="75" y="119"/>
                </a:cubicBezTo>
                <a:cubicBezTo>
                  <a:pt x="94" y="63"/>
                  <a:pt x="94" y="63"/>
                  <a:pt x="94" y="63"/>
                </a:cubicBezTo>
                <a:cubicBezTo>
                  <a:pt x="95" y="61"/>
                  <a:pt x="94" y="58"/>
                  <a:pt x="91" y="57"/>
                </a:cubicBezTo>
                <a:cubicBezTo>
                  <a:pt x="91" y="57"/>
                  <a:pt x="90" y="57"/>
                  <a:pt x="90" y="57"/>
                </a:cubicBezTo>
                <a:cubicBezTo>
                  <a:pt x="88" y="57"/>
                  <a:pt x="86" y="58"/>
                  <a:pt x="85" y="60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9"/>
                  <a:pt x="67" y="121"/>
                  <a:pt x="69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Freeform 101">
            <a:extLst>
              <a:ext uri="{FF2B5EF4-FFF2-40B4-BE49-F238E27FC236}">
                <a16:creationId xmlns:a16="http://schemas.microsoft.com/office/drawing/2014/main" id="{85FD6E76-0558-4BDC-9C1C-5ECA74EC217A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3611563"/>
            <a:ext cx="254000" cy="177800"/>
          </a:xfrm>
          <a:custGeom>
            <a:avLst/>
            <a:gdLst>
              <a:gd name="T0" fmla="*/ 143 w 160"/>
              <a:gd name="T1" fmla="*/ 9 h 112"/>
              <a:gd name="T2" fmla="*/ 83 w 160"/>
              <a:gd name="T3" fmla="*/ 70 h 112"/>
              <a:gd name="T4" fmla="*/ 79 w 160"/>
              <a:gd name="T5" fmla="*/ 71 h 112"/>
              <a:gd name="T6" fmla="*/ 76 w 160"/>
              <a:gd name="T7" fmla="*/ 70 h 112"/>
              <a:gd name="T8" fmla="*/ 15 w 160"/>
              <a:gd name="T9" fmla="*/ 9 h 112"/>
              <a:gd name="T10" fmla="*/ 143 w 160"/>
              <a:gd name="T11" fmla="*/ 9 h 112"/>
              <a:gd name="T12" fmla="*/ 9 w 160"/>
              <a:gd name="T13" fmla="*/ 16 h 112"/>
              <a:gd name="T14" fmla="*/ 49 w 160"/>
              <a:gd name="T15" fmla="*/ 56 h 112"/>
              <a:gd name="T16" fmla="*/ 9 w 160"/>
              <a:gd name="T17" fmla="*/ 97 h 112"/>
              <a:gd name="T18" fmla="*/ 9 w 160"/>
              <a:gd name="T19" fmla="*/ 16 h 112"/>
              <a:gd name="T20" fmla="*/ 9 w 160"/>
              <a:gd name="T21" fmla="*/ 16 h 112"/>
              <a:gd name="T22" fmla="*/ 151 w 160"/>
              <a:gd name="T23" fmla="*/ 16 h 112"/>
              <a:gd name="T24" fmla="*/ 151 w 160"/>
              <a:gd name="T25" fmla="*/ 97 h 112"/>
              <a:gd name="T26" fmla="*/ 110 w 160"/>
              <a:gd name="T27" fmla="*/ 56 h 112"/>
              <a:gd name="T28" fmla="*/ 151 w 160"/>
              <a:gd name="T29" fmla="*/ 16 h 112"/>
              <a:gd name="T30" fmla="*/ 151 w 160"/>
              <a:gd name="T31" fmla="*/ 16 h 112"/>
              <a:gd name="T32" fmla="*/ 103 w 160"/>
              <a:gd name="T33" fmla="*/ 63 h 112"/>
              <a:gd name="T34" fmla="*/ 144 w 160"/>
              <a:gd name="T35" fmla="*/ 103 h 112"/>
              <a:gd name="T36" fmla="*/ 16 w 160"/>
              <a:gd name="T37" fmla="*/ 103 h 112"/>
              <a:gd name="T38" fmla="*/ 56 w 160"/>
              <a:gd name="T39" fmla="*/ 63 h 112"/>
              <a:gd name="T40" fmla="*/ 69 w 160"/>
              <a:gd name="T41" fmla="*/ 76 h 112"/>
              <a:gd name="T42" fmla="*/ 80 w 160"/>
              <a:gd name="T43" fmla="*/ 80 h 112"/>
              <a:gd name="T44" fmla="*/ 90 w 160"/>
              <a:gd name="T45" fmla="*/ 76 h 112"/>
              <a:gd name="T46" fmla="*/ 103 w 160"/>
              <a:gd name="T47" fmla="*/ 63 h 112"/>
              <a:gd name="T48" fmla="*/ 103 w 160"/>
              <a:gd name="T49" fmla="*/ 63 h 112"/>
              <a:gd name="T50" fmla="*/ 13 w 160"/>
              <a:gd name="T51" fmla="*/ 0 h 112"/>
              <a:gd name="T52" fmla="*/ 0 w 160"/>
              <a:gd name="T53" fmla="*/ 14 h 112"/>
              <a:gd name="T54" fmla="*/ 0 w 160"/>
              <a:gd name="T55" fmla="*/ 98 h 112"/>
              <a:gd name="T56" fmla="*/ 13 w 160"/>
              <a:gd name="T57" fmla="*/ 112 h 112"/>
              <a:gd name="T58" fmla="*/ 145 w 160"/>
              <a:gd name="T59" fmla="*/ 112 h 112"/>
              <a:gd name="T60" fmla="*/ 160 w 160"/>
              <a:gd name="T61" fmla="*/ 98 h 112"/>
              <a:gd name="T62" fmla="*/ 160 w 160"/>
              <a:gd name="T63" fmla="*/ 14 h 112"/>
              <a:gd name="T64" fmla="*/ 145 w 160"/>
              <a:gd name="T65" fmla="*/ 0 h 112"/>
              <a:gd name="T66" fmla="*/ 13 w 160"/>
              <a:gd name="T67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12">
                <a:moveTo>
                  <a:pt x="143" y="9"/>
                </a:moveTo>
                <a:cubicBezTo>
                  <a:pt x="138" y="14"/>
                  <a:pt x="85" y="67"/>
                  <a:pt x="83" y="70"/>
                </a:cubicBezTo>
                <a:cubicBezTo>
                  <a:pt x="82" y="70"/>
                  <a:pt x="81" y="71"/>
                  <a:pt x="79" y="71"/>
                </a:cubicBezTo>
                <a:cubicBezTo>
                  <a:pt x="78" y="71"/>
                  <a:pt x="77" y="70"/>
                  <a:pt x="76" y="70"/>
                </a:cubicBezTo>
                <a:cubicBezTo>
                  <a:pt x="15" y="9"/>
                  <a:pt x="15" y="9"/>
                  <a:pt x="15" y="9"/>
                </a:cubicBezTo>
                <a:cubicBezTo>
                  <a:pt x="143" y="9"/>
                  <a:pt x="143" y="9"/>
                  <a:pt x="143" y="9"/>
                </a:cubicBezTo>
                <a:close/>
                <a:moveTo>
                  <a:pt x="9" y="16"/>
                </a:moveTo>
                <a:cubicBezTo>
                  <a:pt x="49" y="56"/>
                  <a:pt x="49" y="56"/>
                  <a:pt x="49" y="56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lose/>
                <a:moveTo>
                  <a:pt x="151" y="16"/>
                </a:moveTo>
                <a:cubicBezTo>
                  <a:pt x="151" y="97"/>
                  <a:pt x="151" y="97"/>
                  <a:pt x="151" y="97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51" y="16"/>
                  <a:pt x="151" y="16"/>
                  <a:pt x="151" y="16"/>
                </a:cubicBezTo>
                <a:cubicBezTo>
                  <a:pt x="151" y="16"/>
                  <a:pt x="151" y="16"/>
                  <a:pt x="151" y="16"/>
                </a:cubicBezTo>
                <a:close/>
                <a:moveTo>
                  <a:pt x="103" y="63"/>
                </a:moveTo>
                <a:cubicBezTo>
                  <a:pt x="144" y="103"/>
                  <a:pt x="144" y="103"/>
                  <a:pt x="144" y="103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56" y="63"/>
                  <a:pt x="56" y="63"/>
                  <a:pt x="56" y="63"/>
                </a:cubicBezTo>
                <a:cubicBezTo>
                  <a:pt x="69" y="76"/>
                  <a:pt x="69" y="76"/>
                  <a:pt x="69" y="76"/>
                </a:cubicBezTo>
                <a:cubicBezTo>
                  <a:pt x="72" y="79"/>
                  <a:pt x="76" y="80"/>
                  <a:pt x="80" y="80"/>
                </a:cubicBezTo>
                <a:cubicBezTo>
                  <a:pt x="83" y="80"/>
                  <a:pt x="87" y="79"/>
                  <a:pt x="90" y="76"/>
                </a:cubicBezTo>
                <a:cubicBezTo>
                  <a:pt x="103" y="63"/>
                  <a:pt x="103" y="63"/>
                  <a:pt x="103" y="63"/>
                </a:cubicBezTo>
                <a:cubicBezTo>
                  <a:pt x="103" y="63"/>
                  <a:pt x="103" y="63"/>
                  <a:pt x="103" y="63"/>
                </a:cubicBezTo>
                <a:close/>
                <a:moveTo>
                  <a:pt x="13" y="0"/>
                </a:moveTo>
                <a:cubicBezTo>
                  <a:pt x="6" y="0"/>
                  <a:pt x="0" y="7"/>
                  <a:pt x="0" y="14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6"/>
                  <a:pt x="6" y="112"/>
                  <a:pt x="13" y="112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53" y="112"/>
                  <a:pt x="160" y="106"/>
                  <a:pt x="160" y="98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3" y="0"/>
                  <a:pt x="145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Freeform 102">
            <a:extLst>
              <a:ext uri="{FF2B5EF4-FFF2-40B4-BE49-F238E27FC236}">
                <a16:creationId xmlns:a16="http://schemas.microsoft.com/office/drawing/2014/main" id="{09087EF5-7033-49C3-AFCC-2BCE759DD1D6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3024188"/>
            <a:ext cx="254000" cy="252413"/>
          </a:xfrm>
          <a:custGeom>
            <a:avLst/>
            <a:gdLst>
              <a:gd name="T0" fmla="*/ 80 w 160"/>
              <a:gd name="T1" fmla="*/ 28 h 159"/>
              <a:gd name="T2" fmla="*/ 84 w 160"/>
              <a:gd name="T3" fmla="*/ 32 h 159"/>
              <a:gd name="T4" fmla="*/ 80 w 160"/>
              <a:gd name="T5" fmla="*/ 38 h 159"/>
              <a:gd name="T6" fmla="*/ 75 w 160"/>
              <a:gd name="T7" fmla="*/ 32 h 159"/>
              <a:gd name="T8" fmla="*/ 80 w 160"/>
              <a:gd name="T9" fmla="*/ 28 h 159"/>
              <a:gd name="T10" fmla="*/ 80 w 160"/>
              <a:gd name="T11" fmla="*/ 9 h 159"/>
              <a:gd name="T12" fmla="*/ 103 w 160"/>
              <a:gd name="T13" fmla="*/ 32 h 159"/>
              <a:gd name="T14" fmla="*/ 102 w 160"/>
              <a:gd name="T15" fmla="*/ 38 h 159"/>
              <a:gd name="T16" fmla="*/ 93 w 160"/>
              <a:gd name="T17" fmla="*/ 38 h 159"/>
              <a:gd name="T18" fmla="*/ 93 w 160"/>
              <a:gd name="T19" fmla="*/ 32 h 159"/>
              <a:gd name="T20" fmla="*/ 80 w 160"/>
              <a:gd name="T21" fmla="*/ 18 h 159"/>
              <a:gd name="T22" fmla="*/ 65 w 160"/>
              <a:gd name="T23" fmla="*/ 32 h 159"/>
              <a:gd name="T24" fmla="*/ 67 w 160"/>
              <a:gd name="T25" fmla="*/ 38 h 159"/>
              <a:gd name="T26" fmla="*/ 57 w 160"/>
              <a:gd name="T27" fmla="*/ 38 h 159"/>
              <a:gd name="T28" fmla="*/ 56 w 160"/>
              <a:gd name="T29" fmla="*/ 32 h 159"/>
              <a:gd name="T30" fmla="*/ 80 w 160"/>
              <a:gd name="T31" fmla="*/ 9 h 159"/>
              <a:gd name="T32" fmla="*/ 146 w 160"/>
              <a:gd name="T33" fmla="*/ 47 h 159"/>
              <a:gd name="T34" fmla="*/ 151 w 160"/>
              <a:gd name="T35" fmla="*/ 52 h 159"/>
              <a:gd name="T36" fmla="*/ 146 w 160"/>
              <a:gd name="T37" fmla="*/ 57 h 159"/>
              <a:gd name="T38" fmla="*/ 14 w 160"/>
              <a:gd name="T39" fmla="*/ 57 h 159"/>
              <a:gd name="T40" fmla="*/ 9 w 160"/>
              <a:gd name="T41" fmla="*/ 52 h 159"/>
              <a:gd name="T42" fmla="*/ 14 w 160"/>
              <a:gd name="T43" fmla="*/ 47 h 159"/>
              <a:gd name="T44" fmla="*/ 146 w 160"/>
              <a:gd name="T45" fmla="*/ 47 h 159"/>
              <a:gd name="T46" fmla="*/ 134 w 160"/>
              <a:gd name="T47" fmla="*/ 66 h 159"/>
              <a:gd name="T48" fmla="*/ 96 w 160"/>
              <a:gd name="T49" fmla="*/ 103 h 159"/>
              <a:gd name="T50" fmla="*/ 63 w 160"/>
              <a:gd name="T51" fmla="*/ 103 h 159"/>
              <a:gd name="T52" fmla="*/ 25 w 160"/>
              <a:gd name="T53" fmla="*/ 66 h 159"/>
              <a:gd name="T54" fmla="*/ 134 w 160"/>
              <a:gd name="T55" fmla="*/ 66 h 159"/>
              <a:gd name="T56" fmla="*/ 94 w 160"/>
              <a:gd name="T57" fmla="*/ 112 h 159"/>
              <a:gd name="T58" fmla="*/ 94 w 160"/>
              <a:gd name="T59" fmla="*/ 133 h 159"/>
              <a:gd name="T60" fmla="*/ 65 w 160"/>
              <a:gd name="T61" fmla="*/ 147 h 159"/>
              <a:gd name="T62" fmla="*/ 65 w 160"/>
              <a:gd name="T63" fmla="*/ 112 h 159"/>
              <a:gd name="T64" fmla="*/ 94 w 160"/>
              <a:gd name="T65" fmla="*/ 112 h 159"/>
              <a:gd name="T66" fmla="*/ 80 w 160"/>
              <a:gd name="T67" fmla="*/ 0 h 159"/>
              <a:gd name="T68" fmla="*/ 47 w 160"/>
              <a:gd name="T69" fmla="*/ 32 h 159"/>
              <a:gd name="T70" fmla="*/ 47 w 160"/>
              <a:gd name="T71" fmla="*/ 38 h 159"/>
              <a:gd name="T72" fmla="*/ 14 w 160"/>
              <a:gd name="T73" fmla="*/ 38 h 159"/>
              <a:gd name="T74" fmla="*/ 0 w 160"/>
              <a:gd name="T75" fmla="*/ 52 h 159"/>
              <a:gd name="T76" fmla="*/ 11 w 160"/>
              <a:gd name="T77" fmla="*/ 66 h 159"/>
              <a:gd name="T78" fmla="*/ 56 w 160"/>
              <a:gd name="T79" fmla="*/ 110 h 159"/>
              <a:gd name="T80" fmla="*/ 56 w 160"/>
              <a:gd name="T81" fmla="*/ 154 h 159"/>
              <a:gd name="T82" fmla="*/ 61 w 160"/>
              <a:gd name="T83" fmla="*/ 159 h 159"/>
              <a:gd name="T84" fmla="*/ 63 w 160"/>
              <a:gd name="T85" fmla="*/ 159 h 159"/>
              <a:gd name="T86" fmla="*/ 101 w 160"/>
              <a:gd name="T87" fmla="*/ 140 h 159"/>
              <a:gd name="T88" fmla="*/ 103 w 160"/>
              <a:gd name="T89" fmla="*/ 135 h 159"/>
              <a:gd name="T90" fmla="*/ 103 w 160"/>
              <a:gd name="T91" fmla="*/ 109 h 159"/>
              <a:gd name="T92" fmla="*/ 148 w 160"/>
              <a:gd name="T93" fmla="*/ 65 h 159"/>
              <a:gd name="T94" fmla="*/ 160 w 160"/>
              <a:gd name="T95" fmla="*/ 52 h 159"/>
              <a:gd name="T96" fmla="*/ 146 w 160"/>
              <a:gd name="T97" fmla="*/ 38 h 159"/>
              <a:gd name="T98" fmla="*/ 112 w 160"/>
              <a:gd name="T99" fmla="*/ 38 h 159"/>
              <a:gd name="T100" fmla="*/ 112 w 160"/>
              <a:gd name="T101" fmla="*/ 32 h 159"/>
              <a:gd name="T102" fmla="*/ 80 w 160"/>
              <a:gd name="T103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59">
                <a:moveTo>
                  <a:pt x="80" y="28"/>
                </a:moveTo>
                <a:cubicBezTo>
                  <a:pt x="82" y="28"/>
                  <a:pt x="84" y="30"/>
                  <a:pt x="84" y="32"/>
                </a:cubicBezTo>
                <a:cubicBezTo>
                  <a:pt x="84" y="35"/>
                  <a:pt x="82" y="38"/>
                  <a:pt x="80" y="38"/>
                </a:cubicBezTo>
                <a:cubicBezTo>
                  <a:pt x="77" y="38"/>
                  <a:pt x="75" y="35"/>
                  <a:pt x="75" y="32"/>
                </a:cubicBezTo>
                <a:cubicBezTo>
                  <a:pt x="75" y="30"/>
                  <a:pt x="77" y="28"/>
                  <a:pt x="80" y="28"/>
                </a:cubicBezTo>
                <a:close/>
                <a:moveTo>
                  <a:pt x="80" y="9"/>
                </a:moveTo>
                <a:cubicBezTo>
                  <a:pt x="93" y="9"/>
                  <a:pt x="103" y="19"/>
                  <a:pt x="103" y="32"/>
                </a:cubicBezTo>
                <a:cubicBezTo>
                  <a:pt x="103" y="34"/>
                  <a:pt x="103" y="36"/>
                  <a:pt x="102" y="38"/>
                </a:cubicBezTo>
                <a:cubicBezTo>
                  <a:pt x="93" y="38"/>
                  <a:pt x="93" y="38"/>
                  <a:pt x="93" y="38"/>
                </a:cubicBezTo>
                <a:cubicBezTo>
                  <a:pt x="93" y="36"/>
                  <a:pt x="93" y="34"/>
                  <a:pt x="93" y="32"/>
                </a:cubicBezTo>
                <a:cubicBezTo>
                  <a:pt x="93" y="25"/>
                  <a:pt x="87" y="18"/>
                  <a:pt x="80" y="18"/>
                </a:cubicBezTo>
                <a:cubicBezTo>
                  <a:pt x="72" y="18"/>
                  <a:pt x="65" y="25"/>
                  <a:pt x="65" y="32"/>
                </a:cubicBezTo>
                <a:cubicBezTo>
                  <a:pt x="65" y="34"/>
                  <a:pt x="66" y="36"/>
                  <a:pt x="67" y="38"/>
                </a:cubicBezTo>
                <a:cubicBezTo>
                  <a:pt x="57" y="38"/>
                  <a:pt x="57" y="38"/>
                  <a:pt x="57" y="38"/>
                </a:cubicBezTo>
                <a:cubicBezTo>
                  <a:pt x="56" y="36"/>
                  <a:pt x="56" y="34"/>
                  <a:pt x="56" y="32"/>
                </a:cubicBezTo>
                <a:cubicBezTo>
                  <a:pt x="56" y="19"/>
                  <a:pt x="67" y="9"/>
                  <a:pt x="80" y="9"/>
                </a:cubicBezTo>
                <a:close/>
                <a:moveTo>
                  <a:pt x="146" y="47"/>
                </a:moveTo>
                <a:cubicBezTo>
                  <a:pt x="149" y="47"/>
                  <a:pt x="151" y="49"/>
                  <a:pt x="151" y="52"/>
                </a:cubicBezTo>
                <a:cubicBezTo>
                  <a:pt x="151" y="55"/>
                  <a:pt x="149" y="57"/>
                  <a:pt x="146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1" y="57"/>
                  <a:pt x="9" y="55"/>
                  <a:pt x="9" y="52"/>
                </a:cubicBezTo>
                <a:cubicBezTo>
                  <a:pt x="9" y="49"/>
                  <a:pt x="11" y="47"/>
                  <a:pt x="14" y="47"/>
                </a:cubicBezTo>
                <a:lnTo>
                  <a:pt x="146" y="47"/>
                </a:lnTo>
                <a:close/>
                <a:moveTo>
                  <a:pt x="134" y="66"/>
                </a:moveTo>
                <a:cubicBezTo>
                  <a:pt x="96" y="103"/>
                  <a:pt x="96" y="103"/>
                  <a:pt x="96" y="103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25" y="66"/>
                  <a:pt x="25" y="66"/>
                  <a:pt x="25" y="66"/>
                </a:cubicBezTo>
                <a:cubicBezTo>
                  <a:pt x="134" y="66"/>
                  <a:pt x="134" y="66"/>
                  <a:pt x="134" y="66"/>
                </a:cubicBezTo>
                <a:close/>
                <a:moveTo>
                  <a:pt x="94" y="112"/>
                </a:moveTo>
                <a:cubicBezTo>
                  <a:pt x="94" y="133"/>
                  <a:pt x="94" y="133"/>
                  <a:pt x="94" y="133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94" y="112"/>
                  <a:pt x="94" y="112"/>
                  <a:pt x="94" y="112"/>
                </a:cubicBezTo>
                <a:close/>
                <a:moveTo>
                  <a:pt x="80" y="0"/>
                </a:moveTo>
                <a:cubicBezTo>
                  <a:pt x="61" y="0"/>
                  <a:pt x="47" y="14"/>
                  <a:pt x="47" y="32"/>
                </a:cubicBezTo>
                <a:cubicBezTo>
                  <a:pt x="47" y="34"/>
                  <a:pt x="47" y="36"/>
                  <a:pt x="47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6" y="38"/>
                  <a:pt x="0" y="44"/>
                  <a:pt x="0" y="52"/>
                </a:cubicBezTo>
                <a:cubicBezTo>
                  <a:pt x="0" y="59"/>
                  <a:pt x="5" y="64"/>
                  <a:pt x="11" y="66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54"/>
                  <a:pt x="56" y="154"/>
                  <a:pt x="56" y="154"/>
                </a:cubicBezTo>
                <a:cubicBezTo>
                  <a:pt x="56" y="157"/>
                  <a:pt x="58" y="159"/>
                  <a:pt x="61" y="159"/>
                </a:cubicBezTo>
                <a:cubicBezTo>
                  <a:pt x="62" y="159"/>
                  <a:pt x="62" y="159"/>
                  <a:pt x="63" y="159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2" y="139"/>
                  <a:pt x="103" y="138"/>
                  <a:pt x="103" y="135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48" y="65"/>
                  <a:pt x="148" y="65"/>
                  <a:pt x="148" y="65"/>
                </a:cubicBezTo>
                <a:cubicBezTo>
                  <a:pt x="155" y="64"/>
                  <a:pt x="160" y="59"/>
                  <a:pt x="160" y="52"/>
                </a:cubicBezTo>
                <a:cubicBezTo>
                  <a:pt x="160" y="44"/>
                  <a:pt x="153" y="38"/>
                  <a:pt x="146" y="38"/>
                </a:cubicBezTo>
                <a:cubicBezTo>
                  <a:pt x="112" y="38"/>
                  <a:pt x="112" y="38"/>
                  <a:pt x="112" y="38"/>
                </a:cubicBezTo>
                <a:cubicBezTo>
                  <a:pt x="112" y="36"/>
                  <a:pt x="112" y="34"/>
                  <a:pt x="112" y="32"/>
                </a:cubicBezTo>
                <a:cubicBezTo>
                  <a:pt x="112" y="14"/>
                  <a:pt x="98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Freeform 103">
            <a:extLst>
              <a:ext uri="{FF2B5EF4-FFF2-40B4-BE49-F238E27FC236}">
                <a16:creationId xmlns:a16="http://schemas.microsoft.com/office/drawing/2014/main" id="{8C7CF6EB-51CC-4CE8-90BB-B1D8712C6780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3573463"/>
            <a:ext cx="255588" cy="254000"/>
          </a:xfrm>
          <a:custGeom>
            <a:avLst/>
            <a:gdLst>
              <a:gd name="T0" fmla="*/ 84 w 161"/>
              <a:gd name="T1" fmla="*/ 70 h 160"/>
              <a:gd name="T2" fmla="*/ 70 w 161"/>
              <a:gd name="T3" fmla="*/ 66 h 160"/>
              <a:gd name="T4" fmla="*/ 70 w 161"/>
              <a:gd name="T5" fmla="*/ 85 h 160"/>
              <a:gd name="T6" fmla="*/ 71 w 161"/>
              <a:gd name="T7" fmla="*/ 57 h 160"/>
              <a:gd name="T8" fmla="*/ 109 w 161"/>
              <a:gd name="T9" fmla="*/ 70 h 160"/>
              <a:gd name="T10" fmla="*/ 95 w 161"/>
              <a:gd name="T11" fmla="*/ 73 h 160"/>
              <a:gd name="T12" fmla="*/ 70 w 161"/>
              <a:gd name="T13" fmla="*/ 48 h 160"/>
              <a:gd name="T14" fmla="*/ 54 w 161"/>
              <a:gd name="T15" fmla="*/ 88 h 160"/>
              <a:gd name="T16" fmla="*/ 73 w 161"/>
              <a:gd name="T17" fmla="*/ 94 h 160"/>
              <a:gd name="T18" fmla="*/ 71 w 161"/>
              <a:gd name="T19" fmla="*/ 108 h 160"/>
              <a:gd name="T20" fmla="*/ 71 w 161"/>
              <a:gd name="T21" fmla="*/ 32 h 160"/>
              <a:gd name="T22" fmla="*/ 130 w 161"/>
              <a:gd name="T23" fmla="*/ 82 h 160"/>
              <a:gd name="T24" fmla="*/ 117 w 161"/>
              <a:gd name="T25" fmla="*/ 70 h 160"/>
              <a:gd name="T26" fmla="*/ 24 w 161"/>
              <a:gd name="T27" fmla="*/ 70 h 160"/>
              <a:gd name="T28" fmla="*/ 78 w 161"/>
              <a:gd name="T29" fmla="*/ 117 h 160"/>
              <a:gd name="T30" fmla="*/ 70 w 161"/>
              <a:gd name="T31" fmla="*/ 132 h 160"/>
              <a:gd name="T32" fmla="*/ 71 w 161"/>
              <a:gd name="T33" fmla="*/ 10 h 160"/>
              <a:gd name="T34" fmla="*/ 78 w 161"/>
              <a:gd name="T35" fmla="*/ 78 h 160"/>
              <a:gd name="T36" fmla="*/ 121 w 161"/>
              <a:gd name="T37" fmla="*/ 101 h 160"/>
              <a:gd name="T38" fmla="*/ 150 w 161"/>
              <a:gd name="T39" fmla="*/ 136 h 160"/>
              <a:gd name="T40" fmla="*/ 143 w 161"/>
              <a:gd name="T41" fmla="*/ 150 h 160"/>
              <a:gd name="T42" fmla="*/ 136 w 161"/>
              <a:gd name="T43" fmla="*/ 150 h 160"/>
              <a:gd name="T44" fmla="*/ 104 w 161"/>
              <a:gd name="T45" fmla="*/ 120 h 160"/>
              <a:gd name="T46" fmla="*/ 93 w 161"/>
              <a:gd name="T47" fmla="*/ 133 h 160"/>
              <a:gd name="T48" fmla="*/ 70 w 161"/>
              <a:gd name="T49" fmla="*/ 0 h 160"/>
              <a:gd name="T50" fmla="*/ 70 w 161"/>
              <a:gd name="T51" fmla="*/ 141 h 160"/>
              <a:gd name="T52" fmla="*/ 86 w 161"/>
              <a:gd name="T53" fmla="*/ 145 h 160"/>
              <a:gd name="T54" fmla="*/ 95 w 161"/>
              <a:gd name="T55" fmla="*/ 147 h 160"/>
              <a:gd name="T56" fmla="*/ 130 w 161"/>
              <a:gd name="T57" fmla="*/ 156 h 160"/>
              <a:gd name="T58" fmla="*/ 150 w 161"/>
              <a:gd name="T59" fmla="*/ 156 h 160"/>
              <a:gd name="T60" fmla="*/ 156 w 161"/>
              <a:gd name="T61" fmla="*/ 130 h 160"/>
              <a:gd name="T62" fmla="*/ 145 w 161"/>
              <a:gd name="T63" fmla="*/ 95 h 160"/>
              <a:gd name="T64" fmla="*/ 139 w 161"/>
              <a:gd name="T65" fmla="*/ 85 h 160"/>
              <a:gd name="T66" fmla="*/ 70 w 161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60">
                <a:moveTo>
                  <a:pt x="71" y="57"/>
                </a:moveTo>
                <a:cubicBezTo>
                  <a:pt x="78" y="57"/>
                  <a:pt x="84" y="63"/>
                  <a:pt x="84" y="70"/>
                </a:cubicBez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1" y="66"/>
                  <a:pt x="70" y="66"/>
                </a:cubicBezTo>
                <a:cubicBezTo>
                  <a:pt x="68" y="66"/>
                  <a:pt x="65" y="69"/>
                  <a:pt x="66" y="73"/>
                </a:cubicBezTo>
                <a:cubicBezTo>
                  <a:pt x="70" y="85"/>
                  <a:pt x="70" y="85"/>
                  <a:pt x="70" y="85"/>
                </a:cubicBezTo>
                <a:cubicBezTo>
                  <a:pt x="62" y="85"/>
                  <a:pt x="56" y="78"/>
                  <a:pt x="56" y="71"/>
                </a:cubicBezTo>
                <a:cubicBezTo>
                  <a:pt x="56" y="63"/>
                  <a:pt x="63" y="57"/>
                  <a:pt x="71" y="57"/>
                </a:cubicBezTo>
                <a:close/>
                <a:moveTo>
                  <a:pt x="71" y="32"/>
                </a:moveTo>
                <a:cubicBezTo>
                  <a:pt x="92" y="32"/>
                  <a:pt x="109" y="49"/>
                  <a:pt x="109" y="70"/>
                </a:cubicBezTo>
                <a:cubicBezTo>
                  <a:pt x="109" y="73"/>
                  <a:pt x="109" y="74"/>
                  <a:pt x="108" y="76"/>
                </a:cubicBezTo>
                <a:cubicBezTo>
                  <a:pt x="95" y="73"/>
                  <a:pt x="95" y="73"/>
                  <a:pt x="95" y="73"/>
                </a:cubicBezTo>
                <a:cubicBezTo>
                  <a:pt x="95" y="70"/>
                  <a:pt x="95" y="70"/>
                  <a:pt x="95" y="70"/>
                </a:cubicBezTo>
                <a:cubicBezTo>
                  <a:pt x="93" y="58"/>
                  <a:pt x="83" y="48"/>
                  <a:pt x="70" y="48"/>
                </a:cubicBezTo>
                <a:cubicBezTo>
                  <a:pt x="57" y="48"/>
                  <a:pt x="47" y="58"/>
                  <a:pt x="47" y="71"/>
                </a:cubicBezTo>
                <a:cubicBezTo>
                  <a:pt x="47" y="77"/>
                  <a:pt x="50" y="83"/>
                  <a:pt x="54" y="88"/>
                </a:cubicBezTo>
                <a:cubicBezTo>
                  <a:pt x="58" y="92"/>
                  <a:pt x="65" y="94"/>
                  <a:pt x="71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75" y="108"/>
                  <a:pt x="73" y="108"/>
                  <a:pt x="71" y="108"/>
                </a:cubicBezTo>
                <a:cubicBezTo>
                  <a:pt x="51" y="108"/>
                  <a:pt x="34" y="91"/>
                  <a:pt x="34" y="70"/>
                </a:cubicBezTo>
                <a:cubicBezTo>
                  <a:pt x="34" y="50"/>
                  <a:pt x="50" y="32"/>
                  <a:pt x="71" y="32"/>
                </a:cubicBezTo>
                <a:close/>
                <a:moveTo>
                  <a:pt x="71" y="10"/>
                </a:moveTo>
                <a:cubicBezTo>
                  <a:pt x="109" y="10"/>
                  <a:pt x="138" y="45"/>
                  <a:pt x="130" y="82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7" y="76"/>
                  <a:pt x="117" y="73"/>
                  <a:pt x="117" y="70"/>
                </a:cubicBezTo>
                <a:cubicBezTo>
                  <a:pt x="117" y="45"/>
                  <a:pt x="96" y="23"/>
                  <a:pt x="70" y="23"/>
                </a:cubicBezTo>
                <a:cubicBezTo>
                  <a:pt x="44" y="23"/>
                  <a:pt x="24" y="45"/>
                  <a:pt x="24" y="70"/>
                </a:cubicBezTo>
                <a:cubicBezTo>
                  <a:pt x="24" y="96"/>
                  <a:pt x="44" y="118"/>
                  <a:pt x="70" y="118"/>
                </a:cubicBezTo>
                <a:cubicBezTo>
                  <a:pt x="73" y="118"/>
                  <a:pt x="76" y="118"/>
                  <a:pt x="78" y="117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78" y="132"/>
                  <a:pt x="74" y="132"/>
                  <a:pt x="70" y="132"/>
                </a:cubicBezTo>
                <a:cubicBezTo>
                  <a:pt x="38" y="132"/>
                  <a:pt x="10" y="106"/>
                  <a:pt x="10" y="71"/>
                </a:cubicBezTo>
                <a:cubicBezTo>
                  <a:pt x="10" y="37"/>
                  <a:pt x="38" y="10"/>
                  <a:pt x="71" y="10"/>
                </a:cubicBezTo>
                <a:close/>
                <a:moveTo>
                  <a:pt x="7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140" y="95"/>
                  <a:pt x="131" y="93"/>
                  <a:pt x="133" y="93"/>
                </a:cubicBezTo>
                <a:cubicBezTo>
                  <a:pt x="121" y="101"/>
                  <a:pt x="121" y="101"/>
                  <a:pt x="121" y="101"/>
                </a:cubicBezTo>
                <a:cubicBezTo>
                  <a:pt x="119" y="103"/>
                  <a:pt x="119" y="106"/>
                  <a:pt x="121" y="108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1" y="138"/>
                  <a:pt x="151" y="141"/>
                  <a:pt x="149" y="144"/>
                </a:cubicBezTo>
                <a:cubicBezTo>
                  <a:pt x="143" y="150"/>
                  <a:pt x="143" y="150"/>
                  <a:pt x="143" y="150"/>
                </a:cubicBezTo>
                <a:cubicBezTo>
                  <a:pt x="142" y="151"/>
                  <a:pt x="141" y="151"/>
                  <a:pt x="140" y="151"/>
                </a:cubicBezTo>
                <a:cubicBezTo>
                  <a:pt x="138" y="151"/>
                  <a:pt x="137" y="151"/>
                  <a:pt x="136" y="150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7" y="120"/>
                  <a:pt x="105" y="120"/>
                  <a:pt x="104" y="120"/>
                </a:cubicBezTo>
                <a:cubicBezTo>
                  <a:pt x="103" y="120"/>
                  <a:pt x="101" y="121"/>
                  <a:pt x="100" y="122"/>
                </a:cubicBezTo>
                <a:cubicBezTo>
                  <a:pt x="99" y="123"/>
                  <a:pt x="93" y="132"/>
                  <a:pt x="93" y="133"/>
                </a:cubicBezTo>
                <a:cubicBezTo>
                  <a:pt x="92" y="130"/>
                  <a:pt x="78" y="80"/>
                  <a:pt x="78" y="78"/>
                </a:cubicBezTo>
                <a:close/>
                <a:moveTo>
                  <a:pt x="70" y="0"/>
                </a:moveTo>
                <a:cubicBezTo>
                  <a:pt x="33" y="0"/>
                  <a:pt x="0" y="31"/>
                  <a:pt x="0" y="71"/>
                </a:cubicBezTo>
                <a:cubicBezTo>
                  <a:pt x="0" y="110"/>
                  <a:pt x="32" y="141"/>
                  <a:pt x="70" y="141"/>
                </a:cubicBezTo>
                <a:cubicBezTo>
                  <a:pt x="75" y="141"/>
                  <a:pt x="80" y="141"/>
                  <a:pt x="84" y="140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87" y="147"/>
                  <a:pt x="88" y="148"/>
                  <a:pt x="91" y="148"/>
                </a:cubicBezTo>
                <a:cubicBezTo>
                  <a:pt x="92" y="148"/>
                  <a:pt x="93" y="148"/>
                  <a:pt x="95" y="147"/>
                </a:cubicBezTo>
                <a:cubicBezTo>
                  <a:pt x="105" y="131"/>
                  <a:pt x="105" y="131"/>
                  <a:pt x="105" y="131"/>
                </a:cubicBezTo>
                <a:cubicBezTo>
                  <a:pt x="130" y="156"/>
                  <a:pt x="130" y="156"/>
                  <a:pt x="130" y="156"/>
                </a:cubicBezTo>
                <a:cubicBezTo>
                  <a:pt x="133" y="159"/>
                  <a:pt x="136" y="160"/>
                  <a:pt x="140" y="160"/>
                </a:cubicBezTo>
                <a:cubicBezTo>
                  <a:pt x="144" y="160"/>
                  <a:pt x="147" y="159"/>
                  <a:pt x="150" y="156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61" y="144"/>
                  <a:pt x="161" y="135"/>
                  <a:pt x="156" y="130"/>
                </a:cubicBezTo>
                <a:cubicBezTo>
                  <a:pt x="130" y="106"/>
                  <a:pt x="130" y="106"/>
                  <a:pt x="130" y="106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49" y="93"/>
                  <a:pt x="148" y="88"/>
                  <a:pt x="145" y="87"/>
                </a:cubicBezTo>
                <a:cubicBezTo>
                  <a:pt x="139" y="85"/>
                  <a:pt x="139" y="85"/>
                  <a:pt x="139" y="85"/>
                </a:cubicBezTo>
                <a:cubicBezTo>
                  <a:pt x="141" y="75"/>
                  <a:pt x="141" y="64"/>
                  <a:pt x="138" y="54"/>
                </a:cubicBezTo>
                <a:cubicBezTo>
                  <a:pt x="130" y="22"/>
                  <a:pt x="102" y="0"/>
                  <a:pt x="7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Freeform 104">
            <a:extLst>
              <a:ext uri="{FF2B5EF4-FFF2-40B4-BE49-F238E27FC236}">
                <a16:creationId xmlns:a16="http://schemas.microsoft.com/office/drawing/2014/main" id="{15E7EA07-0AB1-455F-BF11-19C4E0CC50C9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4124325"/>
            <a:ext cx="254000" cy="254000"/>
          </a:xfrm>
          <a:custGeom>
            <a:avLst/>
            <a:gdLst>
              <a:gd name="T0" fmla="*/ 131 w 160"/>
              <a:gd name="T1" fmla="*/ 48 h 160"/>
              <a:gd name="T2" fmla="*/ 127 w 160"/>
              <a:gd name="T3" fmla="*/ 0 h 160"/>
              <a:gd name="T4" fmla="*/ 28 w 160"/>
              <a:gd name="T5" fmla="*/ 5 h 160"/>
              <a:gd name="T6" fmla="*/ 14 w 160"/>
              <a:gd name="T7" fmla="*/ 29 h 160"/>
              <a:gd name="T8" fmla="*/ 0 w 160"/>
              <a:gd name="T9" fmla="*/ 146 h 160"/>
              <a:gd name="T10" fmla="*/ 145 w 160"/>
              <a:gd name="T11" fmla="*/ 160 h 160"/>
              <a:gd name="T12" fmla="*/ 159 w 160"/>
              <a:gd name="T13" fmla="*/ 62 h 160"/>
              <a:gd name="T14" fmla="*/ 37 w 160"/>
              <a:gd name="T15" fmla="*/ 10 h 160"/>
              <a:gd name="T16" fmla="*/ 121 w 160"/>
              <a:gd name="T17" fmla="*/ 67 h 160"/>
              <a:gd name="T18" fmla="*/ 106 w 160"/>
              <a:gd name="T19" fmla="*/ 83 h 160"/>
              <a:gd name="T20" fmla="*/ 37 w 160"/>
              <a:gd name="T21" fmla="*/ 85 h 160"/>
              <a:gd name="T22" fmla="*/ 9 w 160"/>
              <a:gd name="T23" fmla="*/ 43 h 160"/>
              <a:gd name="T24" fmla="*/ 28 w 160"/>
              <a:gd name="T25" fmla="*/ 38 h 160"/>
              <a:gd name="T26" fmla="*/ 9 w 160"/>
              <a:gd name="T27" fmla="*/ 85 h 160"/>
              <a:gd name="T28" fmla="*/ 151 w 160"/>
              <a:gd name="T29" fmla="*/ 146 h 160"/>
              <a:gd name="T30" fmla="*/ 14 w 160"/>
              <a:gd name="T31" fmla="*/ 151 h 160"/>
              <a:gd name="T32" fmla="*/ 9 w 160"/>
              <a:gd name="T33" fmla="*/ 94 h 160"/>
              <a:gd name="T34" fmla="*/ 114 w 160"/>
              <a:gd name="T35" fmla="*/ 87 h 160"/>
              <a:gd name="T36" fmla="*/ 123 w 160"/>
              <a:gd name="T37" fmla="*/ 76 h 160"/>
              <a:gd name="T38" fmla="*/ 151 w 160"/>
              <a:gd name="T39" fmla="*/ 80 h 160"/>
              <a:gd name="T40" fmla="*/ 151 w 160"/>
              <a:gd name="T41" fmla="*/ 67 h 160"/>
              <a:gd name="T42" fmla="*/ 131 w 160"/>
              <a:gd name="T43" fmla="*/ 67 h 160"/>
              <a:gd name="T44" fmla="*/ 146 w 160"/>
              <a:gd name="T45" fmla="*/ 57 h 160"/>
              <a:gd name="T46" fmla="*/ 151 w 160"/>
              <a:gd name="T47" fmla="*/ 62 h 160"/>
              <a:gd name="T48" fmla="*/ 52 w 160"/>
              <a:gd name="T49" fmla="*/ 28 h 160"/>
              <a:gd name="T50" fmla="*/ 112 w 160"/>
              <a:gd name="T51" fmla="*/ 23 h 160"/>
              <a:gd name="T52" fmla="*/ 52 w 160"/>
              <a:gd name="T53" fmla="*/ 19 h 160"/>
              <a:gd name="T54" fmla="*/ 52 w 160"/>
              <a:gd name="T55" fmla="*/ 28 h 160"/>
              <a:gd name="T56" fmla="*/ 108 w 160"/>
              <a:gd name="T57" fmla="*/ 48 h 160"/>
              <a:gd name="T58" fmla="*/ 108 w 160"/>
              <a:gd name="T59" fmla="*/ 38 h 160"/>
              <a:gd name="T60" fmla="*/ 47 w 160"/>
              <a:gd name="T61" fmla="*/ 42 h 160"/>
              <a:gd name="T62" fmla="*/ 112 w 160"/>
              <a:gd name="T63" fmla="*/ 61 h 160"/>
              <a:gd name="T64" fmla="*/ 52 w 160"/>
              <a:gd name="T65" fmla="*/ 57 h 160"/>
              <a:gd name="T66" fmla="*/ 52 w 160"/>
              <a:gd name="T67" fmla="*/ 66 h 160"/>
              <a:gd name="T68" fmla="*/ 112 w 160"/>
              <a:gd name="T69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46" y="48"/>
                </a:moveTo>
                <a:cubicBezTo>
                  <a:pt x="131" y="48"/>
                  <a:pt x="131" y="48"/>
                  <a:pt x="131" y="48"/>
                </a:cubicBezTo>
                <a:cubicBezTo>
                  <a:pt x="131" y="5"/>
                  <a:pt x="131" y="5"/>
                  <a:pt x="131" y="5"/>
                </a:cubicBezTo>
                <a:cubicBezTo>
                  <a:pt x="131" y="2"/>
                  <a:pt x="129" y="0"/>
                  <a:pt x="127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0"/>
                  <a:pt x="28" y="2"/>
                  <a:pt x="28" y="5"/>
                </a:cubicBezTo>
                <a:cubicBezTo>
                  <a:pt x="28" y="29"/>
                  <a:pt x="28" y="29"/>
                  <a:pt x="28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6" y="29"/>
                  <a:pt x="0" y="35"/>
                  <a:pt x="0" y="43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3" y="160"/>
                  <a:pt x="159" y="154"/>
                  <a:pt x="159" y="146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60" y="54"/>
                  <a:pt x="153" y="48"/>
                  <a:pt x="146" y="48"/>
                </a:cubicBezTo>
                <a:close/>
                <a:moveTo>
                  <a:pt x="37" y="10"/>
                </a:moveTo>
                <a:cubicBezTo>
                  <a:pt x="121" y="10"/>
                  <a:pt x="121" y="10"/>
                  <a:pt x="121" y="10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17" y="67"/>
                  <a:pt x="112" y="70"/>
                  <a:pt x="110" y="74"/>
                </a:cubicBezTo>
                <a:cubicBezTo>
                  <a:pt x="106" y="83"/>
                  <a:pt x="106" y="83"/>
                  <a:pt x="106" y="83"/>
                </a:cubicBezTo>
                <a:cubicBezTo>
                  <a:pt x="105" y="85"/>
                  <a:pt x="104" y="85"/>
                  <a:pt x="102" y="85"/>
                </a:cubicBezTo>
                <a:cubicBezTo>
                  <a:pt x="37" y="85"/>
                  <a:pt x="37" y="85"/>
                  <a:pt x="37" y="85"/>
                </a:cubicBezTo>
                <a:lnTo>
                  <a:pt x="37" y="10"/>
                </a:lnTo>
                <a:close/>
                <a:moveTo>
                  <a:pt x="9" y="43"/>
                </a:moveTo>
                <a:cubicBezTo>
                  <a:pt x="9" y="40"/>
                  <a:pt x="11" y="38"/>
                  <a:pt x="14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85"/>
                  <a:pt x="28" y="85"/>
                  <a:pt x="28" y="85"/>
                </a:cubicBezTo>
                <a:cubicBezTo>
                  <a:pt x="9" y="85"/>
                  <a:pt x="9" y="85"/>
                  <a:pt x="9" y="85"/>
                </a:cubicBezTo>
                <a:lnTo>
                  <a:pt x="9" y="43"/>
                </a:lnTo>
                <a:close/>
                <a:moveTo>
                  <a:pt x="151" y="146"/>
                </a:moveTo>
                <a:cubicBezTo>
                  <a:pt x="151" y="149"/>
                  <a:pt x="149" y="151"/>
                  <a:pt x="146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1" y="151"/>
                  <a:pt x="9" y="149"/>
                  <a:pt x="9" y="146"/>
                </a:cubicBezTo>
                <a:cubicBezTo>
                  <a:pt x="9" y="94"/>
                  <a:pt x="9" y="94"/>
                  <a:pt x="9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7" y="94"/>
                  <a:pt x="112" y="91"/>
                  <a:pt x="114" y="87"/>
                </a:cubicBezTo>
                <a:cubicBezTo>
                  <a:pt x="118" y="78"/>
                  <a:pt x="118" y="78"/>
                  <a:pt x="118" y="78"/>
                </a:cubicBezTo>
                <a:cubicBezTo>
                  <a:pt x="119" y="76"/>
                  <a:pt x="121" y="76"/>
                  <a:pt x="123" y="76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9" y="76"/>
                  <a:pt x="151" y="78"/>
                  <a:pt x="151" y="80"/>
                </a:cubicBezTo>
                <a:lnTo>
                  <a:pt x="151" y="146"/>
                </a:lnTo>
                <a:close/>
                <a:moveTo>
                  <a:pt x="151" y="67"/>
                </a:moveTo>
                <a:cubicBezTo>
                  <a:pt x="149" y="67"/>
                  <a:pt x="147" y="67"/>
                  <a:pt x="146" y="67"/>
                </a:cubicBezTo>
                <a:cubicBezTo>
                  <a:pt x="131" y="67"/>
                  <a:pt x="131" y="67"/>
                  <a:pt x="131" y="67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46" y="57"/>
                  <a:pt x="146" y="57"/>
                  <a:pt x="146" y="57"/>
                </a:cubicBezTo>
                <a:cubicBezTo>
                  <a:pt x="146" y="57"/>
                  <a:pt x="146" y="57"/>
                  <a:pt x="146" y="57"/>
                </a:cubicBezTo>
                <a:cubicBezTo>
                  <a:pt x="149" y="57"/>
                  <a:pt x="151" y="59"/>
                  <a:pt x="151" y="62"/>
                </a:cubicBezTo>
                <a:lnTo>
                  <a:pt x="151" y="67"/>
                </a:lnTo>
                <a:close/>
                <a:moveTo>
                  <a:pt x="52" y="28"/>
                </a:moveTo>
                <a:cubicBezTo>
                  <a:pt x="108" y="28"/>
                  <a:pt x="108" y="28"/>
                  <a:pt x="108" y="28"/>
                </a:cubicBezTo>
                <a:cubicBezTo>
                  <a:pt x="110" y="28"/>
                  <a:pt x="112" y="26"/>
                  <a:pt x="112" y="23"/>
                </a:cubicBezTo>
                <a:cubicBezTo>
                  <a:pt x="112" y="21"/>
                  <a:pt x="110" y="19"/>
                  <a:pt x="108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49" y="19"/>
                  <a:pt x="47" y="21"/>
                  <a:pt x="47" y="23"/>
                </a:cubicBezTo>
                <a:cubicBezTo>
                  <a:pt x="47" y="26"/>
                  <a:pt x="49" y="28"/>
                  <a:pt x="52" y="28"/>
                </a:cubicBezTo>
                <a:close/>
                <a:moveTo>
                  <a:pt x="52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10" y="48"/>
                  <a:pt x="112" y="45"/>
                  <a:pt x="112" y="42"/>
                </a:cubicBezTo>
                <a:cubicBezTo>
                  <a:pt x="112" y="40"/>
                  <a:pt x="110" y="38"/>
                  <a:pt x="108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9" y="38"/>
                  <a:pt x="47" y="40"/>
                  <a:pt x="47" y="42"/>
                </a:cubicBezTo>
                <a:cubicBezTo>
                  <a:pt x="47" y="46"/>
                  <a:pt x="49" y="48"/>
                  <a:pt x="52" y="48"/>
                </a:cubicBezTo>
                <a:close/>
                <a:moveTo>
                  <a:pt x="112" y="61"/>
                </a:moveTo>
                <a:cubicBezTo>
                  <a:pt x="112" y="59"/>
                  <a:pt x="110" y="57"/>
                  <a:pt x="108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49" y="57"/>
                  <a:pt x="47" y="59"/>
                  <a:pt x="47" y="61"/>
                </a:cubicBezTo>
                <a:cubicBezTo>
                  <a:pt x="47" y="64"/>
                  <a:pt x="49" y="66"/>
                  <a:pt x="52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10" y="66"/>
                  <a:pt x="112" y="64"/>
                  <a:pt x="112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Freeform 105">
            <a:extLst>
              <a:ext uri="{FF2B5EF4-FFF2-40B4-BE49-F238E27FC236}">
                <a16:creationId xmlns:a16="http://schemas.microsoft.com/office/drawing/2014/main" id="{DEAFFAF0-3256-4109-B9C7-B887D908B8C8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3022600"/>
            <a:ext cx="254000" cy="254000"/>
          </a:xfrm>
          <a:custGeom>
            <a:avLst/>
            <a:gdLst>
              <a:gd name="T0" fmla="*/ 140 w 160"/>
              <a:gd name="T1" fmla="*/ 43 h 160"/>
              <a:gd name="T2" fmla="*/ 130 w 160"/>
              <a:gd name="T3" fmla="*/ 17 h 160"/>
              <a:gd name="T4" fmla="*/ 117 w 160"/>
              <a:gd name="T5" fmla="*/ 21 h 160"/>
              <a:gd name="T6" fmla="*/ 89 w 160"/>
              <a:gd name="T7" fmla="*/ 0 h 160"/>
              <a:gd name="T8" fmla="*/ 64 w 160"/>
              <a:gd name="T9" fmla="*/ 12 h 160"/>
              <a:gd name="T10" fmla="*/ 33 w 160"/>
              <a:gd name="T11" fmla="*/ 16 h 160"/>
              <a:gd name="T12" fmla="*/ 16 w 160"/>
              <a:gd name="T13" fmla="*/ 36 h 160"/>
              <a:gd name="T14" fmla="*/ 4 w 160"/>
              <a:gd name="T15" fmla="*/ 67 h 160"/>
              <a:gd name="T16" fmla="*/ 4 w 160"/>
              <a:gd name="T17" fmla="*/ 94 h 160"/>
              <a:gd name="T18" fmla="*/ 16 w 160"/>
              <a:gd name="T19" fmla="*/ 124 h 160"/>
              <a:gd name="T20" fmla="*/ 33 w 160"/>
              <a:gd name="T21" fmla="*/ 145 h 160"/>
              <a:gd name="T22" fmla="*/ 64 w 160"/>
              <a:gd name="T23" fmla="*/ 148 h 160"/>
              <a:gd name="T24" fmla="*/ 89 w 160"/>
              <a:gd name="T25" fmla="*/ 160 h 160"/>
              <a:gd name="T26" fmla="*/ 117 w 160"/>
              <a:gd name="T27" fmla="*/ 140 h 160"/>
              <a:gd name="T28" fmla="*/ 130 w 160"/>
              <a:gd name="T29" fmla="*/ 144 h 160"/>
              <a:gd name="T30" fmla="*/ 140 w 160"/>
              <a:gd name="T31" fmla="*/ 117 h 160"/>
              <a:gd name="T32" fmla="*/ 160 w 160"/>
              <a:gd name="T33" fmla="*/ 90 h 160"/>
              <a:gd name="T34" fmla="*/ 151 w 160"/>
              <a:gd name="T35" fmla="*/ 86 h 160"/>
              <a:gd name="T36" fmla="*/ 130 w 160"/>
              <a:gd name="T37" fmla="*/ 114 h 160"/>
              <a:gd name="T38" fmla="*/ 126 w 160"/>
              <a:gd name="T39" fmla="*/ 133 h 160"/>
              <a:gd name="T40" fmla="*/ 115 w 160"/>
              <a:gd name="T41" fmla="*/ 129 h 160"/>
              <a:gd name="T42" fmla="*/ 86 w 160"/>
              <a:gd name="T43" fmla="*/ 149 h 160"/>
              <a:gd name="T44" fmla="*/ 70 w 160"/>
              <a:gd name="T45" fmla="*/ 139 h 160"/>
              <a:gd name="T46" fmla="*/ 42 w 160"/>
              <a:gd name="T47" fmla="*/ 129 h 160"/>
              <a:gd name="T48" fmla="*/ 32 w 160"/>
              <a:gd name="T49" fmla="*/ 119 h 160"/>
              <a:gd name="T50" fmla="*/ 19 w 160"/>
              <a:gd name="T51" fmla="*/ 88 h 160"/>
              <a:gd name="T52" fmla="*/ 19 w 160"/>
              <a:gd name="T53" fmla="*/ 73 h 160"/>
              <a:gd name="T54" fmla="*/ 32 w 160"/>
              <a:gd name="T55" fmla="*/ 41 h 160"/>
              <a:gd name="T56" fmla="*/ 42 w 160"/>
              <a:gd name="T57" fmla="*/ 32 h 160"/>
              <a:gd name="T58" fmla="*/ 70 w 160"/>
              <a:gd name="T59" fmla="*/ 22 h 160"/>
              <a:gd name="T60" fmla="*/ 86 w 160"/>
              <a:gd name="T61" fmla="*/ 11 h 160"/>
              <a:gd name="T62" fmla="*/ 115 w 160"/>
              <a:gd name="T63" fmla="*/ 32 h 160"/>
              <a:gd name="T64" fmla="*/ 126 w 160"/>
              <a:gd name="T65" fmla="*/ 28 h 160"/>
              <a:gd name="T66" fmla="*/ 130 w 160"/>
              <a:gd name="T67" fmla="*/ 46 h 160"/>
              <a:gd name="T68" fmla="*/ 151 w 160"/>
              <a:gd name="T69" fmla="*/ 75 h 160"/>
              <a:gd name="T70" fmla="*/ 29 w 160"/>
              <a:gd name="T71" fmla="*/ 81 h 160"/>
              <a:gd name="T72" fmla="*/ 80 w 160"/>
              <a:gd name="T73" fmla="*/ 29 h 160"/>
              <a:gd name="T74" fmla="*/ 80 w 160"/>
              <a:gd name="T75" fmla="*/ 122 h 160"/>
              <a:gd name="T76" fmla="*/ 76 w 160"/>
              <a:gd name="T77" fmla="*/ 106 h 160"/>
              <a:gd name="T78" fmla="*/ 66 w 160"/>
              <a:gd name="T79" fmla="*/ 61 h 160"/>
              <a:gd name="T80" fmla="*/ 90 w 160"/>
              <a:gd name="T81" fmla="*/ 85 h 160"/>
              <a:gd name="T82" fmla="*/ 103 w 160"/>
              <a:gd name="T83" fmla="*/ 80 h 160"/>
              <a:gd name="T84" fmla="*/ 94 w 160"/>
              <a:gd name="T85" fmla="*/ 119 h 160"/>
              <a:gd name="T86" fmla="*/ 91 w 160"/>
              <a:gd name="T87" fmla="*/ 49 h 160"/>
              <a:gd name="T88" fmla="*/ 84 w 160"/>
              <a:gd name="T89" fmla="*/ 75 h 160"/>
              <a:gd name="T90" fmla="*/ 70 w 160"/>
              <a:gd name="T91" fmla="*/ 49 h 160"/>
              <a:gd name="T92" fmla="*/ 66 w 160"/>
              <a:gd name="T93" fmla="*/ 109 h 160"/>
              <a:gd name="T94" fmla="*/ 79 w 160"/>
              <a:gd name="T95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56" y="67"/>
                </a:moveTo>
                <a:cubicBezTo>
                  <a:pt x="148" y="64"/>
                  <a:pt x="148" y="64"/>
                  <a:pt x="148" y="64"/>
                </a:cubicBezTo>
                <a:cubicBezTo>
                  <a:pt x="146" y="57"/>
                  <a:pt x="143" y="50"/>
                  <a:pt x="140" y="43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5" y="35"/>
                  <a:pt x="145" y="32"/>
                  <a:pt x="143" y="30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29" y="16"/>
                  <a:pt x="128" y="16"/>
                  <a:pt x="127" y="16"/>
                </a:cubicBezTo>
                <a:cubicBezTo>
                  <a:pt x="126" y="16"/>
                  <a:pt x="125" y="16"/>
                  <a:pt x="124" y="17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1" y="17"/>
                  <a:pt x="104" y="14"/>
                  <a:pt x="96" y="12"/>
                </a:cubicBezTo>
                <a:cubicBezTo>
                  <a:pt x="94" y="4"/>
                  <a:pt x="94" y="4"/>
                  <a:pt x="94" y="4"/>
                </a:cubicBezTo>
                <a:cubicBezTo>
                  <a:pt x="93" y="2"/>
                  <a:pt x="92" y="0"/>
                  <a:pt x="8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8" y="0"/>
                  <a:pt x="66" y="2"/>
                  <a:pt x="66" y="4"/>
                </a:cubicBezTo>
                <a:cubicBezTo>
                  <a:pt x="64" y="12"/>
                  <a:pt x="64" y="12"/>
                  <a:pt x="64" y="12"/>
                </a:cubicBezTo>
                <a:cubicBezTo>
                  <a:pt x="56" y="14"/>
                  <a:pt x="50" y="17"/>
                  <a:pt x="43" y="21"/>
                </a:cubicBezTo>
                <a:cubicBezTo>
                  <a:pt x="36" y="17"/>
                  <a:pt x="36" y="17"/>
                  <a:pt x="36" y="17"/>
                </a:cubicBezTo>
                <a:cubicBezTo>
                  <a:pt x="35" y="16"/>
                  <a:pt x="34" y="16"/>
                  <a:pt x="33" y="16"/>
                </a:cubicBezTo>
                <a:cubicBezTo>
                  <a:pt x="32" y="16"/>
                  <a:pt x="31" y="16"/>
                  <a:pt x="30" y="17"/>
                </a:cubicBezTo>
                <a:cubicBezTo>
                  <a:pt x="16" y="30"/>
                  <a:pt x="16" y="30"/>
                  <a:pt x="16" y="30"/>
                </a:cubicBezTo>
                <a:cubicBezTo>
                  <a:pt x="15" y="32"/>
                  <a:pt x="15" y="34"/>
                  <a:pt x="16" y="36"/>
                </a:cubicBezTo>
                <a:cubicBezTo>
                  <a:pt x="20" y="43"/>
                  <a:pt x="20" y="43"/>
                  <a:pt x="20" y="43"/>
                </a:cubicBezTo>
                <a:cubicBezTo>
                  <a:pt x="16" y="49"/>
                  <a:pt x="13" y="57"/>
                  <a:pt x="11" y="64"/>
                </a:cubicBezTo>
                <a:cubicBezTo>
                  <a:pt x="4" y="67"/>
                  <a:pt x="4" y="67"/>
                  <a:pt x="4" y="67"/>
                </a:cubicBezTo>
                <a:cubicBezTo>
                  <a:pt x="2" y="67"/>
                  <a:pt x="0" y="69"/>
                  <a:pt x="0" y="71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2"/>
                  <a:pt x="2" y="94"/>
                  <a:pt x="4" y="94"/>
                </a:cubicBezTo>
                <a:cubicBezTo>
                  <a:pt x="11" y="96"/>
                  <a:pt x="11" y="96"/>
                  <a:pt x="11" y="96"/>
                </a:cubicBezTo>
                <a:cubicBezTo>
                  <a:pt x="13" y="103"/>
                  <a:pt x="16" y="111"/>
                  <a:pt x="20" y="117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5" y="126"/>
                  <a:pt x="15" y="129"/>
                  <a:pt x="16" y="130"/>
                </a:cubicBezTo>
                <a:cubicBezTo>
                  <a:pt x="30" y="144"/>
                  <a:pt x="30" y="144"/>
                  <a:pt x="30" y="144"/>
                </a:cubicBezTo>
                <a:cubicBezTo>
                  <a:pt x="31" y="144"/>
                  <a:pt x="32" y="145"/>
                  <a:pt x="33" y="145"/>
                </a:cubicBezTo>
                <a:cubicBezTo>
                  <a:pt x="34" y="145"/>
                  <a:pt x="35" y="145"/>
                  <a:pt x="36" y="144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49" y="144"/>
                  <a:pt x="56" y="147"/>
                  <a:pt x="64" y="148"/>
                </a:cubicBezTo>
                <a:cubicBezTo>
                  <a:pt x="66" y="156"/>
                  <a:pt x="66" y="156"/>
                  <a:pt x="66" y="156"/>
                </a:cubicBezTo>
                <a:cubicBezTo>
                  <a:pt x="67" y="158"/>
                  <a:pt x="68" y="160"/>
                  <a:pt x="71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2" y="160"/>
                  <a:pt x="93" y="158"/>
                  <a:pt x="94" y="156"/>
                </a:cubicBezTo>
                <a:cubicBezTo>
                  <a:pt x="96" y="148"/>
                  <a:pt x="96" y="148"/>
                  <a:pt x="96" y="148"/>
                </a:cubicBezTo>
                <a:cubicBezTo>
                  <a:pt x="103" y="147"/>
                  <a:pt x="110" y="144"/>
                  <a:pt x="117" y="140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5" y="145"/>
                  <a:pt x="126" y="145"/>
                  <a:pt x="127" y="145"/>
                </a:cubicBezTo>
                <a:cubicBezTo>
                  <a:pt x="128" y="145"/>
                  <a:pt x="129" y="144"/>
                  <a:pt x="130" y="144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5" y="129"/>
                  <a:pt x="145" y="126"/>
                  <a:pt x="144" y="124"/>
                </a:cubicBezTo>
                <a:cubicBezTo>
                  <a:pt x="140" y="117"/>
                  <a:pt x="140" y="117"/>
                  <a:pt x="140" y="117"/>
                </a:cubicBezTo>
                <a:cubicBezTo>
                  <a:pt x="144" y="111"/>
                  <a:pt x="146" y="104"/>
                  <a:pt x="148" y="96"/>
                </a:cubicBezTo>
                <a:cubicBezTo>
                  <a:pt x="156" y="94"/>
                  <a:pt x="156" y="94"/>
                  <a:pt x="156" y="94"/>
                </a:cubicBezTo>
                <a:cubicBezTo>
                  <a:pt x="158" y="94"/>
                  <a:pt x="160" y="92"/>
                  <a:pt x="160" y="90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69"/>
                  <a:pt x="158" y="67"/>
                  <a:pt x="156" y="67"/>
                </a:cubicBezTo>
                <a:close/>
                <a:moveTo>
                  <a:pt x="151" y="86"/>
                </a:moveTo>
                <a:cubicBezTo>
                  <a:pt x="143" y="88"/>
                  <a:pt x="143" y="88"/>
                  <a:pt x="143" y="88"/>
                </a:cubicBezTo>
                <a:cubicBezTo>
                  <a:pt x="142" y="88"/>
                  <a:pt x="140" y="89"/>
                  <a:pt x="140" y="91"/>
                </a:cubicBezTo>
                <a:cubicBezTo>
                  <a:pt x="138" y="100"/>
                  <a:pt x="135" y="107"/>
                  <a:pt x="130" y="114"/>
                </a:cubicBezTo>
                <a:cubicBezTo>
                  <a:pt x="129" y="116"/>
                  <a:pt x="129" y="117"/>
                  <a:pt x="130" y="119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26" y="133"/>
                  <a:pt x="126" y="133"/>
                  <a:pt x="126" y="133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19" y="129"/>
                  <a:pt x="118" y="128"/>
                  <a:pt x="117" y="128"/>
                </a:cubicBezTo>
                <a:cubicBezTo>
                  <a:pt x="116" y="128"/>
                  <a:pt x="116" y="129"/>
                  <a:pt x="115" y="129"/>
                </a:cubicBezTo>
                <a:cubicBezTo>
                  <a:pt x="108" y="134"/>
                  <a:pt x="100" y="137"/>
                  <a:pt x="92" y="139"/>
                </a:cubicBezTo>
                <a:cubicBezTo>
                  <a:pt x="90" y="139"/>
                  <a:pt x="89" y="141"/>
                  <a:pt x="88" y="142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3" y="141"/>
                  <a:pt x="71" y="139"/>
                  <a:pt x="70" y="139"/>
                </a:cubicBezTo>
                <a:cubicBezTo>
                  <a:pt x="62" y="137"/>
                  <a:pt x="54" y="134"/>
                  <a:pt x="47" y="129"/>
                </a:cubicBezTo>
                <a:cubicBezTo>
                  <a:pt x="46" y="129"/>
                  <a:pt x="45" y="128"/>
                  <a:pt x="44" y="128"/>
                </a:cubicBezTo>
                <a:cubicBezTo>
                  <a:pt x="44" y="128"/>
                  <a:pt x="43" y="129"/>
                  <a:pt x="42" y="129"/>
                </a:cubicBezTo>
                <a:cubicBezTo>
                  <a:pt x="36" y="133"/>
                  <a:pt x="36" y="133"/>
                  <a:pt x="36" y="133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3" y="117"/>
                  <a:pt x="33" y="115"/>
                  <a:pt x="32" y="114"/>
                </a:cubicBezTo>
                <a:cubicBezTo>
                  <a:pt x="27" y="107"/>
                  <a:pt x="24" y="99"/>
                  <a:pt x="22" y="91"/>
                </a:cubicBezTo>
                <a:cubicBezTo>
                  <a:pt x="22" y="90"/>
                  <a:pt x="21" y="88"/>
                  <a:pt x="19" y="88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75"/>
                  <a:pt x="12" y="75"/>
                  <a:pt x="12" y="75"/>
                </a:cubicBezTo>
                <a:cubicBezTo>
                  <a:pt x="19" y="73"/>
                  <a:pt x="19" y="73"/>
                  <a:pt x="19" y="73"/>
                </a:cubicBezTo>
                <a:cubicBezTo>
                  <a:pt x="21" y="73"/>
                  <a:pt x="22" y="71"/>
                  <a:pt x="22" y="69"/>
                </a:cubicBezTo>
                <a:cubicBezTo>
                  <a:pt x="24" y="61"/>
                  <a:pt x="27" y="53"/>
                  <a:pt x="32" y="46"/>
                </a:cubicBezTo>
                <a:cubicBezTo>
                  <a:pt x="33" y="45"/>
                  <a:pt x="33" y="43"/>
                  <a:pt x="32" y="41"/>
                </a:cubicBezTo>
                <a:cubicBezTo>
                  <a:pt x="28" y="35"/>
                  <a:pt x="28" y="35"/>
                  <a:pt x="28" y="35"/>
                </a:cubicBezTo>
                <a:cubicBezTo>
                  <a:pt x="36" y="28"/>
                  <a:pt x="36" y="28"/>
                  <a:pt x="36" y="28"/>
                </a:cubicBezTo>
                <a:cubicBezTo>
                  <a:pt x="42" y="32"/>
                  <a:pt x="42" y="32"/>
                  <a:pt x="42" y="32"/>
                </a:cubicBezTo>
                <a:cubicBezTo>
                  <a:pt x="43" y="32"/>
                  <a:pt x="44" y="32"/>
                  <a:pt x="45" y="32"/>
                </a:cubicBezTo>
                <a:cubicBezTo>
                  <a:pt x="45" y="32"/>
                  <a:pt x="46" y="32"/>
                  <a:pt x="47" y="32"/>
                </a:cubicBezTo>
                <a:cubicBezTo>
                  <a:pt x="54" y="26"/>
                  <a:pt x="62" y="23"/>
                  <a:pt x="70" y="22"/>
                </a:cubicBezTo>
                <a:cubicBezTo>
                  <a:pt x="71" y="21"/>
                  <a:pt x="73" y="20"/>
                  <a:pt x="74" y="18"/>
                </a:cubicBezTo>
                <a:cubicBezTo>
                  <a:pt x="75" y="11"/>
                  <a:pt x="75" y="11"/>
                  <a:pt x="75" y="11"/>
                </a:cubicBezTo>
                <a:cubicBezTo>
                  <a:pt x="86" y="11"/>
                  <a:pt x="86" y="11"/>
                  <a:pt x="86" y="11"/>
                </a:cubicBezTo>
                <a:cubicBezTo>
                  <a:pt x="88" y="18"/>
                  <a:pt x="88" y="18"/>
                  <a:pt x="88" y="18"/>
                </a:cubicBezTo>
                <a:cubicBezTo>
                  <a:pt x="89" y="20"/>
                  <a:pt x="90" y="21"/>
                  <a:pt x="92" y="22"/>
                </a:cubicBezTo>
                <a:cubicBezTo>
                  <a:pt x="101" y="23"/>
                  <a:pt x="108" y="26"/>
                  <a:pt x="115" y="32"/>
                </a:cubicBezTo>
                <a:cubicBezTo>
                  <a:pt x="116" y="32"/>
                  <a:pt x="117" y="32"/>
                  <a:pt x="117" y="32"/>
                </a:cubicBezTo>
                <a:cubicBezTo>
                  <a:pt x="118" y="32"/>
                  <a:pt x="119" y="32"/>
                  <a:pt x="120" y="32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34" y="35"/>
                  <a:pt x="134" y="35"/>
                  <a:pt x="134" y="35"/>
                </a:cubicBezTo>
                <a:cubicBezTo>
                  <a:pt x="130" y="41"/>
                  <a:pt x="130" y="41"/>
                  <a:pt x="130" y="41"/>
                </a:cubicBezTo>
                <a:cubicBezTo>
                  <a:pt x="129" y="43"/>
                  <a:pt x="129" y="45"/>
                  <a:pt x="130" y="46"/>
                </a:cubicBezTo>
                <a:cubicBezTo>
                  <a:pt x="135" y="53"/>
                  <a:pt x="138" y="61"/>
                  <a:pt x="140" y="69"/>
                </a:cubicBezTo>
                <a:cubicBezTo>
                  <a:pt x="140" y="71"/>
                  <a:pt x="141" y="73"/>
                  <a:pt x="143" y="73"/>
                </a:cubicBezTo>
                <a:cubicBezTo>
                  <a:pt x="151" y="75"/>
                  <a:pt x="151" y="75"/>
                  <a:pt x="151" y="75"/>
                </a:cubicBezTo>
                <a:lnTo>
                  <a:pt x="151" y="86"/>
                </a:lnTo>
                <a:close/>
                <a:moveTo>
                  <a:pt x="80" y="29"/>
                </a:moveTo>
                <a:cubicBezTo>
                  <a:pt x="52" y="29"/>
                  <a:pt x="29" y="52"/>
                  <a:pt x="29" y="81"/>
                </a:cubicBezTo>
                <a:cubicBezTo>
                  <a:pt x="29" y="109"/>
                  <a:pt x="52" y="131"/>
                  <a:pt x="80" y="131"/>
                </a:cubicBezTo>
                <a:cubicBezTo>
                  <a:pt x="109" y="131"/>
                  <a:pt x="131" y="109"/>
                  <a:pt x="131" y="81"/>
                </a:cubicBezTo>
                <a:cubicBezTo>
                  <a:pt x="131" y="52"/>
                  <a:pt x="109" y="29"/>
                  <a:pt x="80" y="29"/>
                </a:cubicBezTo>
                <a:close/>
                <a:moveTo>
                  <a:pt x="85" y="106"/>
                </a:moveTo>
                <a:cubicBezTo>
                  <a:pt x="85" y="122"/>
                  <a:pt x="85" y="122"/>
                  <a:pt x="85" y="122"/>
                </a:cubicBezTo>
                <a:cubicBezTo>
                  <a:pt x="80" y="122"/>
                  <a:pt x="80" y="122"/>
                  <a:pt x="80" y="122"/>
                </a:cubicBezTo>
                <a:cubicBezTo>
                  <a:pt x="79" y="122"/>
                  <a:pt x="79" y="122"/>
                  <a:pt x="78" y="122"/>
                </a:cubicBezTo>
                <a:cubicBezTo>
                  <a:pt x="77" y="122"/>
                  <a:pt x="76" y="122"/>
                  <a:pt x="76" y="122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6" y="104"/>
                  <a:pt x="75" y="102"/>
                  <a:pt x="73" y="102"/>
                </a:cubicBezTo>
                <a:cubicBezTo>
                  <a:pt x="64" y="99"/>
                  <a:pt x="57" y="90"/>
                  <a:pt x="57" y="80"/>
                </a:cubicBezTo>
                <a:cubicBezTo>
                  <a:pt x="57" y="72"/>
                  <a:pt x="61" y="66"/>
                  <a:pt x="66" y="61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3"/>
                  <a:pt x="68" y="85"/>
                  <a:pt x="7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2" y="85"/>
                  <a:pt x="94" y="83"/>
                  <a:pt x="94" y="80"/>
                </a:cubicBezTo>
                <a:cubicBezTo>
                  <a:pt x="94" y="61"/>
                  <a:pt x="94" y="61"/>
                  <a:pt x="94" y="61"/>
                </a:cubicBezTo>
                <a:cubicBezTo>
                  <a:pt x="100" y="66"/>
                  <a:pt x="103" y="72"/>
                  <a:pt x="103" y="80"/>
                </a:cubicBezTo>
                <a:cubicBezTo>
                  <a:pt x="103" y="90"/>
                  <a:pt x="97" y="99"/>
                  <a:pt x="88" y="102"/>
                </a:cubicBezTo>
                <a:cubicBezTo>
                  <a:pt x="86" y="102"/>
                  <a:pt x="85" y="104"/>
                  <a:pt x="85" y="106"/>
                </a:cubicBezTo>
                <a:close/>
                <a:moveTo>
                  <a:pt x="94" y="119"/>
                </a:moveTo>
                <a:cubicBezTo>
                  <a:pt x="94" y="109"/>
                  <a:pt x="94" y="109"/>
                  <a:pt x="94" y="109"/>
                </a:cubicBezTo>
                <a:cubicBezTo>
                  <a:pt x="105" y="104"/>
                  <a:pt x="113" y="93"/>
                  <a:pt x="113" y="80"/>
                </a:cubicBezTo>
                <a:cubicBezTo>
                  <a:pt x="113" y="66"/>
                  <a:pt x="104" y="54"/>
                  <a:pt x="91" y="49"/>
                </a:cubicBezTo>
                <a:cubicBezTo>
                  <a:pt x="90" y="49"/>
                  <a:pt x="90" y="49"/>
                  <a:pt x="89" y="49"/>
                </a:cubicBezTo>
                <a:cubicBezTo>
                  <a:pt x="87" y="49"/>
                  <a:pt x="84" y="51"/>
                  <a:pt x="84" y="54"/>
                </a:cubicBezTo>
                <a:cubicBezTo>
                  <a:pt x="84" y="75"/>
                  <a:pt x="84" y="75"/>
                  <a:pt x="84" y="75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1"/>
                  <a:pt x="73" y="49"/>
                  <a:pt x="70" y="49"/>
                </a:cubicBezTo>
                <a:cubicBezTo>
                  <a:pt x="70" y="49"/>
                  <a:pt x="69" y="49"/>
                  <a:pt x="69" y="49"/>
                </a:cubicBezTo>
                <a:cubicBezTo>
                  <a:pt x="56" y="54"/>
                  <a:pt x="47" y="66"/>
                  <a:pt x="47" y="80"/>
                </a:cubicBezTo>
                <a:cubicBezTo>
                  <a:pt x="47" y="93"/>
                  <a:pt x="54" y="104"/>
                  <a:pt x="66" y="109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50" y="113"/>
                  <a:pt x="38" y="98"/>
                  <a:pt x="38" y="80"/>
                </a:cubicBezTo>
                <a:cubicBezTo>
                  <a:pt x="38" y="57"/>
                  <a:pt x="56" y="38"/>
                  <a:pt x="79" y="38"/>
                </a:cubicBezTo>
                <a:cubicBezTo>
                  <a:pt x="103" y="38"/>
                  <a:pt x="121" y="57"/>
                  <a:pt x="121" y="80"/>
                </a:cubicBezTo>
                <a:cubicBezTo>
                  <a:pt x="122" y="99"/>
                  <a:pt x="111" y="114"/>
                  <a:pt x="94" y="1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Freeform 106">
            <a:extLst>
              <a:ext uri="{FF2B5EF4-FFF2-40B4-BE49-F238E27FC236}">
                <a16:creationId xmlns:a16="http://schemas.microsoft.com/office/drawing/2014/main" id="{7288A1D3-EC0E-479D-A644-E63EBAF05FD3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3573463"/>
            <a:ext cx="254000" cy="254000"/>
          </a:xfrm>
          <a:custGeom>
            <a:avLst/>
            <a:gdLst>
              <a:gd name="T0" fmla="*/ 134 w 160"/>
              <a:gd name="T1" fmla="*/ 98 h 160"/>
              <a:gd name="T2" fmla="*/ 134 w 160"/>
              <a:gd name="T3" fmla="*/ 56 h 160"/>
              <a:gd name="T4" fmla="*/ 23 w 160"/>
              <a:gd name="T5" fmla="*/ 56 h 160"/>
              <a:gd name="T6" fmla="*/ 23 w 160"/>
              <a:gd name="T7" fmla="*/ 98 h 160"/>
              <a:gd name="T8" fmla="*/ 0 w 160"/>
              <a:gd name="T9" fmla="*/ 108 h 160"/>
              <a:gd name="T10" fmla="*/ 27 w 160"/>
              <a:gd name="T11" fmla="*/ 108 h 160"/>
              <a:gd name="T12" fmla="*/ 41 w 160"/>
              <a:gd name="T13" fmla="*/ 98 h 160"/>
              <a:gd name="T14" fmla="*/ 44 w 160"/>
              <a:gd name="T15" fmla="*/ 122 h 160"/>
              <a:gd name="T16" fmla="*/ 28 w 160"/>
              <a:gd name="T17" fmla="*/ 136 h 160"/>
              <a:gd name="T18" fmla="*/ 56 w 160"/>
              <a:gd name="T19" fmla="*/ 136 h 160"/>
              <a:gd name="T20" fmla="*/ 62 w 160"/>
              <a:gd name="T21" fmla="*/ 110 h 160"/>
              <a:gd name="T22" fmla="*/ 74 w 160"/>
              <a:gd name="T23" fmla="*/ 133 h 160"/>
              <a:gd name="T24" fmla="*/ 79 w 160"/>
              <a:gd name="T25" fmla="*/ 160 h 160"/>
              <a:gd name="T26" fmla="*/ 84 w 160"/>
              <a:gd name="T27" fmla="*/ 133 h 160"/>
              <a:gd name="T28" fmla="*/ 96 w 160"/>
              <a:gd name="T29" fmla="*/ 110 h 160"/>
              <a:gd name="T30" fmla="*/ 103 w 160"/>
              <a:gd name="T31" fmla="*/ 136 h 160"/>
              <a:gd name="T32" fmla="*/ 130 w 160"/>
              <a:gd name="T33" fmla="*/ 136 h 160"/>
              <a:gd name="T34" fmla="*/ 114 w 160"/>
              <a:gd name="T35" fmla="*/ 122 h 160"/>
              <a:gd name="T36" fmla="*/ 117 w 160"/>
              <a:gd name="T37" fmla="*/ 98 h 160"/>
              <a:gd name="T38" fmla="*/ 132 w 160"/>
              <a:gd name="T39" fmla="*/ 108 h 160"/>
              <a:gd name="T40" fmla="*/ 160 w 160"/>
              <a:gd name="T41" fmla="*/ 108 h 160"/>
              <a:gd name="T42" fmla="*/ 13 w 160"/>
              <a:gd name="T43" fmla="*/ 112 h 160"/>
              <a:gd name="T44" fmla="*/ 13 w 160"/>
              <a:gd name="T45" fmla="*/ 103 h 160"/>
              <a:gd name="T46" fmla="*/ 13 w 160"/>
              <a:gd name="T47" fmla="*/ 112 h 160"/>
              <a:gd name="T48" fmla="*/ 36 w 160"/>
              <a:gd name="T49" fmla="*/ 136 h 160"/>
              <a:gd name="T50" fmla="*/ 45 w 160"/>
              <a:gd name="T51" fmla="*/ 136 h 160"/>
              <a:gd name="T52" fmla="*/ 115 w 160"/>
              <a:gd name="T53" fmla="*/ 131 h 160"/>
              <a:gd name="T54" fmla="*/ 115 w 160"/>
              <a:gd name="T55" fmla="*/ 141 h 160"/>
              <a:gd name="T56" fmla="*/ 115 w 160"/>
              <a:gd name="T57" fmla="*/ 131 h 160"/>
              <a:gd name="T58" fmla="*/ 73 w 160"/>
              <a:gd name="T59" fmla="*/ 145 h 160"/>
              <a:gd name="T60" fmla="*/ 83 w 160"/>
              <a:gd name="T61" fmla="*/ 145 h 160"/>
              <a:gd name="T62" fmla="*/ 77 w 160"/>
              <a:gd name="T63" fmla="*/ 104 h 160"/>
              <a:gd name="T64" fmla="*/ 77 w 160"/>
              <a:gd name="T65" fmla="*/ 10 h 160"/>
              <a:gd name="T66" fmla="*/ 77 w 160"/>
              <a:gd name="T67" fmla="*/ 104 h 160"/>
              <a:gd name="T68" fmla="*/ 139 w 160"/>
              <a:gd name="T69" fmla="*/ 108 h 160"/>
              <a:gd name="T70" fmla="*/ 148 w 160"/>
              <a:gd name="T71" fmla="*/ 108 h 160"/>
              <a:gd name="T72" fmla="*/ 92 w 160"/>
              <a:gd name="T73" fmla="*/ 49 h 160"/>
              <a:gd name="T74" fmla="*/ 78 w 160"/>
              <a:gd name="T75" fmla="*/ 19 h 160"/>
              <a:gd name="T76" fmla="*/ 64 w 160"/>
              <a:gd name="T77" fmla="*/ 49 h 160"/>
              <a:gd name="T78" fmla="*/ 50 w 160"/>
              <a:gd name="T79" fmla="*/ 79 h 160"/>
              <a:gd name="T80" fmla="*/ 101 w 160"/>
              <a:gd name="T81" fmla="*/ 84 h 160"/>
              <a:gd name="T82" fmla="*/ 106 w 160"/>
              <a:gd name="T83" fmla="*/ 70 h 160"/>
              <a:gd name="T84" fmla="*/ 77 w 160"/>
              <a:gd name="T85" fmla="*/ 29 h 160"/>
              <a:gd name="T86" fmla="*/ 77 w 160"/>
              <a:gd name="T87" fmla="*/ 47 h 160"/>
              <a:gd name="T88" fmla="*/ 77 w 160"/>
              <a:gd name="T89" fmla="*/ 29 h 160"/>
              <a:gd name="T90" fmla="*/ 58 w 160"/>
              <a:gd name="T91" fmla="*/ 75 h 160"/>
              <a:gd name="T92" fmla="*/ 59 w 160"/>
              <a:gd name="T93" fmla="*/ 70 h 160"/>
              <a:gd name="T94" fmla="*/ 82 w 160"/>
              <a:gd name="T95" fmla="*/ 57 h 160"/>
              <a:gd name="T96" fmla="*/ 96 w 160"/>
              <a:gd name="T97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43" y="94"/>
                </a:moveTo>
                <a:cubicBezTo>
                  <a:pt x="139" y="94"/>
                  <a:pt x="136" y="95"/>
                  <a:pt x="134" y="98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30" y="81"/>
                  <a:pt x="134" y="68"/>
                  <a:pt x="134" y="56"/>
                </a:cubicBezTo>
                <a:cubicBezTo>
                  <a:pt x="134" y="25"/>
                  <a:pt x="109" y="0"/>
                  <a:pt x="78" y="0"/>
                </a:cubicBezTo>
                <a:cubicBezTo>
                  <a:pt x="47" y="0"/>
                  <a:pt x="23" y="26"/>
                  <a:pt x="23" y="56"/>
                </a:cubicBezTo>
                <a:cubicBezTo>
                  <a:pt x="23" y="68"/>
                  <a:pt x="27" y="81"/>
                  <a:pt x="34" y="90"/>
                </a:cubicBezTo>
                <a:cubicBezTo>
                  <a:pt x="23" y="98"/>
                  <a:pt x="23" y="98"/>
                  <a:pt x="23" y="98"/>
                </a:cubicBezTo>
                <a:cubicBezTo>
                  <a:pt x="20" y="95"/>
                  <a:pt x="17" y="94"/>
                  <a:pt x="14" y="94"/>
                </a:cubicBezTo>
                <a:cubicBezTo>
                  <a:pt x="6" y="94"/>
                  <a:pt x="0" y="101"/>
                  <a:pt x="0" y="108"/>
                </a:cubicBezTo>
                <a:cubicBezTo>
                  <a:pt x="0" y="115"/>
                  <a:pt x="6" y="122"/>
                  <a:pt x="14" y="122"/>
                </a:cubicBezTo>
                <a:cubicBezTo>
                  <a:pt x="21" y="122"/>
                  <a:pt x="27" y="115"/>
                  <a:pt x="27" y="108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41" y="98"/>
                  <a:pt x="41" y="98"/>
                  <a:pt x="41" y="98"/>
                </a:cubicBezTo>
                <a:cubicBezTo>
                  <a:pt x="45" y="101"/>
                  <a:pt x="49" y="104"/>
                  <a:pt x="53" y="106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34" y="122"/>
                  <a:pt x="28" y="128"/>
                  <a:pt x="28" y="136"/>
                </a:cubicBezTo>
                <a:cubicBezTo>
                  <a:pt x="28" y="143"/>
                  <a:pt x="34" y="150"/>
                  <a:pt x="42" y="150"/>
                </a:cubicBezTo>
                <a:cubicBezTo>
                  <a:pt x="49" y="150"/>
                  <a:pt x="56" y="143"/>
                  <a:pt x="56" y="136"/>
                </a:cubicBezTo>
                <a:cubicBezTo>
                  <a:pt x="56" y="133"/>
                  <a:pt x="55" y="130"/>
                  <a:pt x="53" y="127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6" y="111"/>
                  <a:pt x="70" y="112"/>
                  <a:pt x="74" y="11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69" y="135"/>
                  <a:pt x="65" y="140"/>
                  <a:pt x="65" y="146"/>
                </a:cubicBezTo>
                <a:cubicBezTo>
                  <a:pt x="65" y="154"/>
                  <a:pt x="72" y="160"/>
                  <a:pt x="79" y="160"/>
                </a:cubicBezTo>
                <a:cubicBezTo>
                  <a:pt x="87" y="160"/>
                  <a:pt x="93" y="154"/>
                  <a:pt x="93" y="146"/>
                </a:cubicBezTo>
                <a:cubicBezTo>
                  <a:pt x="93" y="140"/>
                  <a:pt x="89" y="135"/>
                  <a:pt x="84" y="133"/>
                </a:cubicBezTo>
                <a:cubicBezTo>
                  <a:pt x="84" y="113"/>
                  <a:pt x="84" y="113"/>
                  <a:pt x="84" y="113"/>
                </a:cubicBezTo>
                <a:cubicBezTo>
                  <a:pt x="89" y="112"/>
                  <a:pt x="93" y="112"/>
                  <a:pt x="96" y="110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4" y="130"/>
                  <a:pt x="103" y="133"/>
                  <a:pt x="103" y="136"/>
                </a:cubicBezTo>
                <a:cubicBezTo>
                  <a:pt x="103" y="143"/>
                  <a:pt x="109" y="150"/>
                  <a:pt x="117" y="150"/>
                </a:cubicBezTo>
                <a:cubicBezTo>
                  <a:pt x="124" y="150"/>
                  <a:pt x="130" y="143"/>
                  <a:pt x="130" y="136"/>
                </a:cubicBezTo>
                <a:cubicBezTo>
                  <a:pt x="130" y="128"/>
                  <a:pt x="124" y="122"/>
                  <a:pt x="117" y="122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09" y="104"/>
                  <a:pt x="113" y="101"/>
                  <a:pt x="117" y="98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2" y="115"/>
                  <a:pt x="138" y="122"/>
                  <a:pt x="145" y="122"/>
                </a:cubicBezTo>
                <a:cubicBezTo>
                  <a:pt x="153" y="122"/>
                  <a:pt x="160" y="115"/>
                  <a:pt x="160" y="108"/>
                </a:cubicBezTo>
                <a:cubicBezTo>
                  <a:pt x="157" y="100"/>
                  <a:pt x="151" y="94"/>
                  <a:pt x="143" y="94"/>
                </a:cubicBezTo>
                <a:close/>
                <a:moveTo>
                  <a:pt x="13" y="112"/>
                </a:moveTo>
                <a:cubicBezTo>
                  <a:pt x="10" y="112"/>
                  <a:pt x="8" y="110"/>
                  <a:pt x="8" y="108"/>
                </a:cubicBezTo>
                <a:cubicBezTo>
                  <a:pt x="8" y="105"/>
                  <a:pt x="10" y="103"/>
                  <a:pt x="13" y="103"/>
                </a:cubicBezTo>
                <a:cubicBezTo>
                  <a:pt x="15" y="103"/>
                  <a:pt x="18" y="105"/>
                  <a:pt x="18" y="108"/>
                </a:cubicBezTo>
                <a:cubicBezTo>
                  <a:pt x="17" y="111"/>
                  <a:pt x="15" y="112"/>
                  <a:pt x="13" y="112"/>
                </a:cubicBezTo>
                <a:close/>
                <a:moveTo>
                  <a:pt x="41" y="141"/>
                </a:moveTo>
                <a:cubicBezTo>
                  <a:pt x="38" y="141"/>
                  <a:pt x="36" y="139"/>
                  <a:pt x="36" y="136"/>
                </a:cubicBezTo>
                <a:cubicBezTo>
                  <a:pt x="36" y="133"/>
                  <a:pt x="38" y="131"/>
                  <a:pt x="41" y="131"/>
                </a:cubicBezTo>
                <a:cubicBezTo>
                  <a:pt x="43" y="131"/>
                  <a:pt x="45" y="133"/>
                  <a:pt x="45" y="136"/>
                </a:cubicBezTo>
                <a:cubicBezTo>
                  <a:pt x="45" y="139"/>
                  <a:pt x="43" y="141"/>
                  <a:pt x="41" y="141"/>
                </a:cubicBezTo>
                <a:close/>
                <a:moveTo>
                  <a:pt x="115" y="131"/>
                </a:moveTo>
                <a:cubicBezTo>
                  <a:pt x="118" y="131"/>
                  <a:pt x="119" y="133"/>
                  <a:pt x="119" y="136"/>
                </a:cubicBezTo>
                <a:cubicBezTo>
                  <a:pt x="119" y="139"/>
                  <a:pt x="117" y="141"/>
                  <a:pt x="115" y="141"/>
                </a:cubicBezTo>
                <a:cubicBezTo>
                  <a:pt x="112" y="141"/>
                  <a:pt x="110" y="139"/>
                  <a:pt x="110" y="136"/>
                </a:cubicBezTo>
                <a:cubicBezTo>
                  <a:pt x="110" y="133"/>
                  <a:pt x="112" y="131"/>
                  <a:pt x="115" y="131"/>
                </a:cubicBezTo>
                <a:close/>
                <a:moveTo>
                  <a:pt x="77" y="150"/>
                </a:moveTo>
                <a:cubicBezTo>
                  <a:pt x="75" y="150"/>
                  <a:pt x="73" y="148"/>
                  <a:pt x="73" y="145"/>
                </a:cubicBezTo>
                <a:cubicBezTo>
                  <a:pt x="73" y="142"/>
                  <a:pt x="75" y="140"/>
                  <a:pt x="77" y="140"/>
                </a:cubicBezTo>
                <a:cubicBezTo>
                  <a:pt x="80" y="140"/>
                  <a:pt x="83" y="142"/>
                  <a:pt x="83" y="145"/>
                </a:cubicBezTo>
                <a:cubicBezTo>
                  <a:pt x="83" y="148"/>
                  <a:pt x="80" y="150"/>
                  <a:pt x="77" y="150"/>
                </a:cubicBezTo>
                <a:close/>
                <a:moveTo>
                  <a:pt x="77" y="104"/>
                </a:moveTo>
                <a:cubicBezTo>
                  <a:pt x="52" y="104"/>
                  <a:pt x="31" y="82"/>
                  <a:pt x="31" y="56"/>
                </a:cubicBezTo>
                <a:cubicBezTo>
                  <a:pt x="31" y="31"/>
                  <a:pt x="52" y="10"/>
                  <a:pt x="77" y="10"/>
                </a:cubicBezTo>
                <a:cubicBezTo>
                  <a:pt x="103" y="10"/>
                  <a:pt x="124" y="31"/>
                  <a:pt x="124" y="56"/>
                </a:cubicBezTo>
                <a:cubicBezTo>
                  <a:pt x="124" y="83"/>
                  <a:pt x="103" y="104"/>
                  <a:pt x="77" y="104"/>
                </a:cubicBezTo>
                <a:close/>
                <a:moveTo>
                  <a:pt x="143" y="112"/>
                </a:moveTo>
                <a:cubicBezTo>
                  <a:pt x="141" y="112"/>
                  <a:pt x="139" y="110"/>
                  <a:pt x="139" y="108"/>
                </a:cubicBezTo>
                <a:cubicBezTo>
                  <a:pt x="139" y="105"/>
                  <a:pt x="141" y="103"/>
                  <a:pt x="143" y="103"/>
                </a:cubicBezTo>
                <a:cubicBezTo>
                  <a:pt x="146" y="103"/>
                  <a:pt x="148" y="105"/>
                  <a:pt x="148" y="108"/>
                </a:cubicBezTo>
                <a:cubicBezTo>
                  <a:pt x="148" y="111"/>
                  <a:pt x="146" y="112"/>
                  <a:pt x="143" y="112"/>
                </a:cubicBezTo>
                <a:close/>
                <a:moveTo>
                  <a:pt x="92" y="49"/>
                </a:moveTo>
                <a:cubicBezTo>
                  <a:pt x="95" y="46"/>
                  <a:pt x="97" y="42"/>
                  <a:pt x="97" y="38"/>
                </a:cubicBezTo>
                <a:cubicBezTo>
                  <a:pt x="97" y="27"/>
                  <a:pt x="88" y="19"/>
                  <a:pt x="78" y="19"/>
                </a:cubicBezTo>
                <a:cubicBezTo>
                  <a:pt x="68" y="19"/>
                  <a:pt x="59" y="27"/>
                  <a:pt x="59" y="38"/>
                </a:cubicBezTo>
                <a:cubicBezTo>
                  <a:pt x="59" y="42"/>
                  <a:pt x="61" y="46"/>
                  <a:pt x="64" y="49"/>
                </a:cubicBezTo>
                <a:cubicBezTo>
                  <a:pt x="55" y="53"/>
                  <a:pt x="50" y="61"/>
                  <a:pt x="50" y="70"/>
                </a:cubicBezTo>
                <a:cubicBezTo>
                  <a:pt x="50" y="79"/>
                  <a:pt x="50" y="79"/>
                  <a:pt x="50" y="79"/>
                </a:cubicBezTo>
                <a:cubicBezTo>
                  <a:pt x="49" y="82"/>
                  <a:pt x="52" y="84"/>
                  <a:pt x="55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4" y="84"/>
                  <a:pt x="106" y="82"/>
                  <a:pt x="106" y="79"/>
                </a:cubicBezTo>
                <a:cubicBezTo>
                  <a:pt x="106" y="70"/>
                  <a:pt x="106" y="70"/>
                  <a:pt x="106" y="70"/>
                </a:cubicBezTo>
                <a:cubicBezTo>
                  <a:pt x="106" y="61"/>
                  <a:pt x="100" y="53"/>
                  <a:pt x="92" y="49"/>
                </a:cubicBezTo>
                <a:close/>
                <a:moveTo>
                  <a:pt x="77" y="29"/>
                </a:moveTo>
                <a:cubicBezTo>
                  <a:pt x="83" y="29"/>
                  <a:pt x="87" y="33"/>
                  <a:pt x="87" y="38"/>
                </a:cubicBezTo>
                <a:cubicBezTo>
                  <a:pt x="87" y="43"/>
                  <a:pt x="82" y="47"/>
                  <a:pt x="77" y="47"/>
                </a:cubicBezTo>
                <a:cubicBezTo>
                  <a:pt x="73" y="47"/>
                  <a:pt x="68" y="42"/>
                  <a:pt x="68" y="38"/>
                </a:cubicBezTo>
                <a:cubicBezTo>
                  <a:pt x="68" y="33"/>
                  <a:pt x="73" y="29"/>
                  <a:pt x="77" y="29"/>
                </a:cubicBezTo>
                <a:close/>
                <a:moveTo>
                  <a:pt x="96" y="75"/>
                </a:moveTo>
                <a:cubicBezTo>
                  <a:pt x="58" y="75"/>
                  <a:pt x="58" y="75"/>
                  <a:pt x="58" y="75"/>
                </a:cubicBezTo>
                <a:cubicBezTo>
                  <a:pt x="58" y="70"/>
                  <a:pt x="58" y="70"/>
                  <a:pt x="58" y="70"/>
                </a:cubicBezTo>
                <a:cubicBezTo>
                  <a:pt x="59" y="70"/>
                  <a:pt x="59" y="70"/>
                  <a:pt x="59" y="70"/>
                </a:cubicBezTo>
                <a:cubicBezTo>
                  <a:pt x="59" y="63"/>
                  <a:pt x="65" y="57"/>
                  <a:pt x="73" y="57"/>
                </a:cubicBezTo>
                <a:cubicBezTo>
                  <a:pt x="82" y="57"/>
                  <a:pt x="82" y="57"/>
                  <a:pt x="82" y="57"/>
                </a:cubicBezTo>
                <a:cubicBezTo>
                  <a:pt x="89" y="57"/>
                  <a:pt x="96" y="63"/>
                  <a:pt x="96" y="70"/>
                </a:cubicBezTo>
                <a:lnTo>
                  <a:pt x="96" y="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Freeform 107">
            <a:extLst>
              <a:ext uri="{FF2B5EF4-FFF2-40B4-BE49-F238E27FC236}">
                <a16:creationId xmlns:a16="http://schemas.microsoft.com/office/drawing/2014/main" id="{4F2BD4E7-D11D-4AFE-8F51-D80B000DC95E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4124325"/>
            <a:ext cx="254000" cy="254000"/>
          </a:xfrm>
          <a:custGeom>
            <a:avLst/>
            <a:gdLst>
              <a:gd name="T0" fmla="*/ 160 w 160"/>
              <a:gd name="T1" fmla="*/ 99 h 160"/>
              <a:gd name="T2" fmla="*/ 146 w 160"/>
              <a:gd name="T3" fmla="*/ 19 h 160"/>
              <a:gd name="T4" fmla="*/ 132 w 160"/>
              <a:gd name="T5" fmla="*/ 10 h 160"/>
              <a:gd name="T6" fmla="*/ 141 w 160"/>
              <a:gd name="T7" fmla="*/ 5 h 160"/>
              <a:gd name="T8" fmla="*/ 118 w 160"/>
              <a:gd name="T9" fmla="*/ 0 h 160"/>
              <a:gd name="T10" fmla="*/ 118 w 160"/>
              <a:gd name="T11" fmla="*/ 10 h 160"/>
              <a:gd name="T12" fmla="*/ 123 w 160"/>
              <a:gd name="T13" fmla="*/ 19 h 160"/>
              <a:gd name="T14" fmla="*/ 85 w 160"/>
              <a:gd name="T15" fmla="*/ 10 h 160"/>
              <a:gd name="T16" fmla="*/ 94 w 160"/>
              <a:gd name="T17" fmla="*/ 5 h 160"/>
              <a:gd name="T18" fmla="*/ 70 w 160"/>
              <a:gd name="T19" fmla="*/ 0 h 160"/>
              <a:gd name="T20" fmla="*/ 70 w 160"/>
              <a:gd name="T21" fmla="*/ 10 h 160"/>
              <a:gd name="T22" fmla="*/ 75 w 160"/>
              <a:gd name="T23" fmla="*/ 19 h 160"/>
              <a:gd name="T24" fmla="*/ 38 w 160"/>
              <a:gd name="T25" fmla="*/ 10 h 160"/>
              <a:gd name="T26" fmla="*/ 47 w 160"/>
              <a:gd name="T27" fmla="*/ 5 h 160"/>
              <a:gd name="T28" fmla="*/ 24 w 160"/>
              <a:gd name="T29" fmla="*/ 0 h 160"/>
              <a:gd name="T30" fmla="*/ 24 w 160"/>
              <a:gd name="T31" fmla="*/ 10 h 160"/>
              <a:gd name="T32" fmla="*/ 29 w 160"/>
              <a:gd name="T33" fmla="*/ 19 h 160"/>
              <a:gd name="T34" fmla="*/ 1 w 160"/>
              <a:gd name="T35" fmla="*/ 33 h 160"/>
              <a:gd name="T36" fmla="*/ 15 w 160"/>
              <a:gd name="T37" fmla="*/ 113 h 160"/>
              <a:gd name="T38" fmla="*/ 38 w 160"/>
              <a:gd name="T39" fmla="*/ 122 h 160"/>
              <a:gd name="T40" fmla="*/ 19 w 160"/>
              <a:gd name="T41" fmla="*/ 127 h 160"/>
              <a:gd name="T42" fmla="*/ 66 w 160"/>
              <a:gd name="T43" fmla="*/ 132 h 160"/>
              <a:gd name="T44" fmla="*/ 5 w 160"/>
              <a:gd name="T45" fmla="*/ 151 h 160"/>
              <a:gd name="T46" fmla="*/ 5 w 160"/>
              <a:gd name="T47" fmla="*/ 160 h 160"/>
              <a:gd name="T48" fmla="*/ 160 w 160"/>
              <a:gd name="T49" fmla="*/ 155 h 160"/>
              <a:gd name="T50" fmla="*/ 94 w 160"/>
              <a:gd name="T51" fmla="*/ 151 h 160"/>
              <a:gd name="T52" fmla="*/ 136 w 160"/>
              <a:gd name="T53" fmla="*/ 132 h 160"/>
              <a:gd name="T54" fmla="*/ 136 w 160"/>
              <a:gd name="T55" fmla="*/ 122 h 160"/>
              <a:gd name="T56" fmla="*/ 122 w 160"/>
              <a:gd name="T57" fmla="*/ 113 h 160"/>
              <a:gd name="T58" fmla="*/ 66 w 160"/>
              <a:gd name="T59" fmla="*/ 123 h 160"/>
              <a:gd name="T60" fmla="*/ 47 w 160"/>
              <a:gd name="T61" fmla="*/ 113 h 160"/>
              <a:gd name="T62" fmla="*/ 66 w 160"/>
              <a:gd name="T63" fmla="*/ 123 h 160"/>
              <a:gd name="T64" fmla="*/ 75 w 160"/>
              <a:gd name="T65" fmla="*/ 151 h 160"/>
              <a:gd name="T66" fmla="*/ 85 w 160"/>
              <a:gd name="T67" fmla="*/ 113 h 160"/>
              <a:gd name="T68" fmla="*/ 113 w 160"/>
              <a:gd name="T69" fmla="*/ 123 h 160"/>
              <a:gd name="T70" fmla="*/ 94 w 160"/>
              <a:gd name="T71" fmla="*/ 113 h 160"/>
              <a:gd name="T72" fmla="*/ 113 w 160"/>
              <a:gd name="T73" fmla="*/ 123 h 160"/>
              <a:gd name="T74" fmla="*/ 10 w 160"/>
              <a:gd name="T75" fmla="*/ 99 h 160"/>
              <a:gd name="T76" fmla="*/ 15 w 160"/>
              <a:gd name="T77" fmla="*/ 28 h 160"/>
              <a:gd name="T78" fmla="*/ 150 w 160"/>
              <a:gd name="T79" fmla="*/ 33 h 160"/>
              <a:gd name="T80" fmla="*/ 146 w 160"/>
              <a:gd name="T81" fmla="*/ 104 h 160"/>
              <a:gd name="T82" fmla="*/ 61 w 160"/>
              <a:gd name="T83" fmla="*/ 38 h 160"/>
              <a:gd name="T84" fmla="*/ 18 w 160"/>
              <a:gd name="T85" fmla="*/ 42 h 160"/>
              <a:gd name="T86" fmla="*/ 23 w 160"/>
              <a:gd name="T87" fmla="*/ 95 h 160"/>
              <a:gd name="T88" fmla="*/ 66 w 160"/>
              <a:gd name="T89" fmla="*/ 89 h 160"/>
              <a:gd name="T90" fmla="*/ 61 w 160"/>
              <a:gd name="T91" fmla="*/ 38 h 160"/>
              <a:gd name="T92" fmla="*/ 29 w 160"/>
              <a:gd name="T93" fmla="*/ 85 h 160"/>
              <a:gd name="T94" fmla="*/ 57 w 160"/>
              <a:gd name="T95" fmla="*/ 47 h 160"/>
              <a:gd name="T96" fmla="*/ 136 w 160"/>
              <a:gd name="T97" fmla="*/ 76 h 160"/>
              <a:gd name="T98" fmla="*/ 75 w 160"/>
              <a:gd name="T99" fmla="*/ 80 h 160"/>
              <a:gd name="T100" fmla="*/ 136 w 160"/>
              <a:gd name="T101" fmla="*/ 85 h 160"/>
              <a:gd name="T102" fmla="*/ 136 w 160"/>
              <a:gd name="T103" fmla="*/ 76 h 160"/>
              <a:gd name="T104" fmla="*/ 80 w 160"/>
              <a:gd name="T105" fmla="*/ 56 h 160"/>
              <a:gd name="T106" fmla="*/ 80 w 160"/>
              <a:gd name="T107" fmla="*/ 66 h 160"/>
              <a:gd name="T108" fmla="*/ 141 w 160"/>
              <a:gd name="T109" fmla="*/ 61 h 160"/>
              <a:gd name="T110" fmla="*/ 136 w 160"/>
              <a:gd name="T111" fmla="*/ 38 h 160"/>
              <a:gd name="T112" fmla="*/ 75 w 160"/>
              <a:gd name="T113" fmla="*/ 42 h 160"/>
              <a:gd name="T114" fmla="*/ 136 w 160"/>
              <a:gd name="T115" fmla="*/ 48 h 160"/>
              <a:gd name="T116" fmla="*/ 136 w 160"/>
              <a:gd name="T117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46" y="113"/>
                </a:moveTo>
                <a:cubicBezTo>
                  <a:pt x="153" y="113"/>
                  <a:pt x="160" y="106"/>
                  <a:pt x="160" y="99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25"/>
                  <a:pt x="153" y="19"/>
                  <a:pt x="146" y="19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7" y="10"/>
                  <a:pt x="137" y="10"/>
                  <a:pt x="137" y="10"/>
                </a:cubicBezTo>
                <a:cubicBezTo>
                  <a:pt x="139" y="10"/>
                  <a:pt x="141" y="7"/>
                  <a:pt x="141" y="5"/>
                </a:cubicBezTo>
                <a:cubicBezTo>
                  <a:pt x="141" y="2"/>
                  <a:pt x="139" y="0"/>
                  <a:pt x="137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5" y="0"/>
                  <a:pt x="113" y="2"/>
                  <a:pt x="113" y="5"/>
                </a:cubicBezTo>
                <a:cubicBezTo>
                  <a:pt x="113" y="7"/>
                  <a:pt x="115" y="10"/>
                  <a:pt x="118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0"/>
                  <a:pt x="85" y="10"/>
                  <a:pt x="85" y="10"/>
                </a:cubicBezTo>
                <a:cubicBezTo>
                  <a:pt x="89" y="10"/>
                  <a:pt x="89" y="10"/>
                  <a:pt x="89" y="10"/>
                </a:cubicBezTo>
                <a:cubicBezTo>
                  <a:pt x="92" y="10"/>
                  <a:pt x="94" y="7"/>
                  <a:pt x="94" y="5"/>
                </a:cubicBezTo>
                <a:cubicBezTo>
                  <a:pt x="94" y="2"/>
                  <a:pt x="92" y="0"/>
                  <a:pt x="89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8" y="0"/>
                  <a:pt x="66" y="2"/>
                  <a:pt x="66" y="5"/>
                </a:cubicBezTo>
                <a:cubicBezTo>
                  <a:pt x="66" y="7"/>
                  <a:pt x="68" y="10"/>
                  <a:pt x="70" y="10"/>
                </a:cubicBezTo>
                <a:cubicBezTo>
                  <a:pt x="75" y="10"/>
                  <a:pt x="75" y="10"/>
                  <a:pt x="75" y="10"/>
                </a:cubicBezTo>
                <a:cubicBezTo>
                  <a:pt x="75" y="19"/>
                  <a:pt x="75" y="19"/>
                  <a:pt x="75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10"/>
                  <a:pt x="38" y="10"/>
                  <a:pt x="38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5" y="10"/>
                  <a:pt x="47" y="7"/>
                  <a:pt x="47" y="5"/>
                </a:cubicBezTo>
                <a:cubicBezTo>
                  <a:pt x="47" y="2"/>
                  <a:pt x="45" y="0"/>
                  <a:pt x="4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1" y="0"/>
                  <a:pt x="19" y="2"/>
                  <a:pt x="19" y="5"/>
                </a:cubicBezTo>
                <a:cubicBezTo>
                  <a:pt x="19" y="7"/>
                  <a:pt x="21" y="10"/>
                  <a:pt x="24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9"/>
                  <a:pt x="29" y="19"/>
                  <a:pt x="29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7" y="19"/>
                  <a:pt x="1" y="25"/>
                  <a:pt x="1" y="33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106"/>
                  <a:pt x="7" y="113"/>
                  <a:pt x="15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1" y="122"/>
                  <a:pt x="19" y="124"/>
                  <a:pt x="19" y="127"/>
                </a:cubicBezTo>
                <a:cubicBezTo>
                  <a:pt x="19" y="130"/>
                  <a:pt x="21" y="132"/>
                  <a:pt x="24" y="132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51"/>
                  <a:pt x="66" y="151"/>
                  <a:pt x="66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2" y="151"/>
                  <a:pt x="0" y="153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53"/>
                  <a:pt x="158" y="151"/>
                  <a:pt x="155" y="151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9" y="132"/>
                  <a:pt x="141" y="130"/>
                  <a:pt x="141" y="127"/>
                </a:cubicBezTo>
                <a:cubicBezTo>
                  <a:pt x="141" y="124"/>
                  <a:pt x="139" y="122"/>
                  <a:pt x="136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13"/>
                  <a:pt x="122" y="113"/>
                  <a:pt x="122" y="113"/>
                </a:cubicBezTo>
                <a:lnTo>
                  <a:pt x="146" y="113"/>
                </a:lnTo>
                <a:close/>
                <a:moveTo>
                  <a:pt x="66" y="123"/>
                </a:moveTo>
                <a:cubicBezTo>
                  <a:pt x="47" y="123"/>
                  <a:pt x="47" y="123"/>
                  <a:pt x="47" y="12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66" y="113"/>
                  <a:pt x="66" y="113"/>
                  <a:pt x="66" y="113"/>
                </a:cubicBezTo>
                <a:lnTo>
                  <a:pt x="66" y="123"/>
                </a:lnTo>
                <a:close/>
                <a:moveTo>
                  <a:pt x="85" y="151"/>
                </a:moveTo>
                <a:cubicBezTo>
                  <a:pt x="75" y="151"/>
                  <a:pt x="75" y="151"/>
                  <a:pt x="75" y="151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85" y="113"/>
                  <a:pt x="85" y="113"/>
                  <a:pt x="85" y="113"/>
                </a:cubicBezTo>
                <a:lnTo>
                  <a:pt x="85" y="151"/>
                </a:lnTo>
                <a:close/>
                <a:moveTo>
                  <a:pt x="113" y="123"/>
                </a:moveTo>
                <a:cubicBezTo>
                  <a:pt x="94" y="123"/>
                  <a:pt x="94" y="123"/>
                  <a:pt x="94" y="12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113" y="113"/>
                  <a:pt x="113" y="113"/>
                  <a:pt x="113" y="113"/>
                </a:cubicBezTo>
                <a:lnTo>
                  <a:pt x="113" y="123"/>
                </a:lnTo>
                <a:close/>
                <a:moveTo>
                  <a:pt x="15" y="104"/>
                </a:moveTo>
                <a:cubicBezTo>
                  <a:pt x="12" y="104"/>
                  <a:pt x="10" y="102"/>
                  <a:pt x="10" y="99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0"/>
                  <a:pt x="12" y="28"/>
                  <a:pt x="15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48" y="28"/>
                  <a:pt x="150" y="30"/>
                  <a:pt x="150" y="33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102"/>
                  <a:pt x="148" y="104"/>
                  <a:pt x="146" y="104"/>
                </a:cubicBezTo>
                <a:lnTo>
                  <a:pt x="15" y="104"/>
                </a:lnTo>
                <a:close/>
                <a:moveTo>
                  <a:pt x="61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1" y="38"/>
                  <a:pt x="18" y="40"/>
                  <a:pt x="18" y="42"/>
                </a:cubicBezTo>
                <a:cubicBezTo>
                  <a:pt x="18" y="89"/>
                  <a:pt x="18" y="89"/>
                  <a:pt x="18" y="89"/>
                </a:cubicBezTo>
                <a:cubicBezTo>
                  <a:pt x="18" y="92"/>
                  <a:pt x="21" y="95"/>
                  <a:pt x="23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4" y="95"/>
                  <a:pt x="66" y="92"/>
                  <a:pt x="66" y="89"/>
                </a:cubicBezTo>
                <a:cubicBezTo>
                  <a:pt x="66" y="42"/>
                  <a:pt x="66" y="42"/>
                  <a:pt x="66" y="42"/>
                </a:cubicBezTo>
                <a:cubicBezTo>
                  <a:pt x="66" y="40"/>
                  <a:pt x="64" y="38"/>
                  <a:pt x="61" y="38"/>
                </a:cubicBezTo>
                <a:close/>
                <a:moveTo>
                  <a:pt x="57" y="85"/>
                </a:moveTo>
                <a:cubicBezTo>
                  <a:pt x="29" y="85"/>
                  <a:pt x="29" y="85"/>
                  <a:pt x="29" y="85"/>
                </a:cubicBezTo>
                <a:cubicBezTo>
                  <a:pt x="29" y="47"/>
                  <a:pt x="29" y="47"/>
                  <a:pt x="29" y="47"/>
                </a:cubicBezTo>
                <a:cubicBezTo>
                  <a:pt x="57" y="47"/>
                  <a:pt x="57" y="47"/>
                  <a:pt x="57" y="47"/>
                </a:cubicBezTo>
                <a:lnTo>
                  <a:pt x="57" y="85"/>
                </a:lnTo>
                <a:close/>
                <a:moveTo>
                  <a:pt x="136" y="76"/>
                </a:moveTo>
                <a:cubicBezTo>
                  <a:pt x="80" y="76"/>
                  <a:pt x="80" y="76"/>
                  <a:pt x="80" y="76"/>
                </a:cubicBezTo>
                <a:cubicBezTo>
                  <a:pt x="77" y="76"/>
                  <a:pt x="75" y="78"/>
                  <a:pt x="75" y="80"/>
                </a:cubicBezTo>
                <a:cubicBezTo>
                  <a:pt x="75" y="83"/>
                  <a:pt x="77" y="85"/>
                  <a:pt x="80" y="85"/>
                </a:cubicBezTo>
                <a:cubicBezTo>
                  <a:pt x="136" y="85"/>
                  <a:pt x="136" y="85"/>
                  <a:pt x="136" y="85"/>
                </a:cubicBezTo>
                <a:cubicBezTo>
                  <a:pt x="139" y="85"/>
                  <a:pt x="141" y="83"/>
                  <a:pt x="141" y="80"/>
                </a:cubicBezTo>
                <a:cubicBezTo>
                  <a:pt x="141" y="78"/>
                  <a:pt x="139" y="76"/>
                  <a:pt x="136" y="76"/>
                </a:cubicBezTo>
                <a:close/>
                <a:moveTo>
                  <a:pt x="136" y="56"/>
                </a:moveTo>
                <a:cubicBezTo>
                  <a:pt x="80" y="56"/>
                  <a:pt x="80" y="56"/>
                  <a:pt x="80" y="56"/>
                </a:cubicBezTo>
                <a:cubicBezTo>
                  <a:pt x="77" y="56"/>
                  <a:pt x="75" y="58"/>
                  <a:pt x="75" y="61"/>
                </a:cubicBezTo>
                <a:cubicBezTo>
                  <a:pt x="75" y="64"/>
                  <a:pt x="77" y="66"/>
                  <a:pt x="80" y="66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39" y="66"/>
                  <a:pt x="141" y="63"/>
                  <a:pt x="141" y="61"/>
                </a:cubicBezTo>
                <a:cubicBezTo>
                  <a:pt x="141" y="58"/>
                  <a:pt x="139" y="56"/>
                  <a:pt x="136" y="56"/>
                </a:cubicBezTo>
                <a:close/>
                <a:moveTo>
                  <a:pt x="136" y="38"/>
                </a:moveTo>
                <a:cubicBezTo>
                  <a:pt x="80" y="38"/>
                  <a:pt x="80" y="38"/>
                  <a:pt x="80" y="38"/>
                </a:cubicBezTo>
                <a:cubicBezTo>
                  <a:pt x="77" y="38"/>
                  <a:pt x="75" y="40"/>
                  <a:pt x="75" y="42"/>
                </a:cubicBezTo>
                <a:cubicBezTo>
                  <a:pt x="75" y="45"/>
                  <a:pt x="77" y="48"/>
                  <a:pt x="80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9" y="48"/>
                  <a:pt x="141" y="45"/>
                  <a:pt x="141" y="42"/>
                </a:cubicBezTo>
                <a:cubicBezTo>
                  <a:pt x="141" y="40"/>
                  <a:pt x="139" y="38"/>
                  <a:pt x="136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Freeform 108">
            <a:extLst>
              <a:ext uri="{FF2B5EF4-FFF2-40B4-BE49-F238E27FC236}">
                <a16:creationId xmlns:a16="http://schemas.microsoft.com/office/drawing/2014/main" id="{66563BB0-D9C2-416A-804F-B4A9BFAD03B1}"/>
              </a:ext>
            </a:extLst>
          </p:cNvPr>
          <p:cNvSpPr>
            <a:spLocks noEditPoints="1"/>
          </p:cNvSpPr>
          <p:nvPr/>
        </p:nvSpPr>
        <p:spPr bwMode="auto">
          <a:xfrm>
            <a:off x="10099676" y="3022600"/>
            <a:ext cx="249238" cy="254000"/>
          </a:xfrm>
          <a:custGeom>
            <a:avLst/>
            <a:gdLst>
              <a:gd name="T0" fmla="*/ 147 w 157"/>
              <a:gd name="T1" fmla="*/ 124 h 160"/>
              <a:gd name="T2" fmla="*/ 103 w 157"/>
              <a:gd name="T3" fmla="*/ 59 h 160"/>
              <a:gd name="T4" fmla="*/ 103 w 157"/>
              <a:gd name="T5" fmla="*/ 28 h 160"/>
              <a:gd name="T6" fmla="*/ 112 w 157"/>
              <a:gd name="T7" fmla="*/ 15 h 160"/>
              <a:gd name="T8" fmla="*/ 97 w 157"/>
              <a:gd name="T9" fmla="*/ 0 h 160"/>
              <a:gd name="T10" fmla="*/ 60 w 157"/>
              <a:gd name="T11" fmla="*/ 0 h 160"/>
              <a:gd name="T12" fmla="*/ 45 w 157"/>
              <a:gd name="T13" fmla="*/ 15 h 160"/>
              <a:gd name="T14" fmla="*/ 55 w 157"/>
              <a:gd name="T15" fmla="*/ 28 h 160"/>
              <a:gd name="T16" fmla="*/ 55 w 157"/>
              <a:gd name="T17" fmla="*/ 58 h 160"/>
              <a:gd name="T18" fmla="*/ 10 w 157"/>
              <a:gd name="T19" fmla="*/ 124 h 160"/>
              <a:gd name="T20" fmla="*/ 30 w 157"/>
              <a:gd name="T21" fmla="*/ 160 h 160"/>
              <a:gd name="T22" fmla="*/ 128 w 157"/>
              <a:gd name="T23" fmla="*/ 160 h 160"/>
              <a:gd name="T24" fmla="*/ 147 w 157"/>
              <a:gd name="T25" fmla="*/ 124 h 160"/>
              <a:gd name="T26" fmla="*/ 55 w 157"/>
              <a:gd name="T27" fmla="*/ 15 h 160"/>
              <a:gd name="T28" fmla="*/ 60 w 157"/>
              <a:gd name="T29" fmla="*/ 9 h 160"/>
              <a:gd name="T30" fmla="*/ 97 w 157"/>
              <a:gd name="T31" fmla="*/ 9 h 160"/>
              <a:gd name="T32" fmla="*/ 103 w 157"/>
              <a:gd name="T33" fmla="*/ 15 h 160"/>
              <a:gd name="T34" fmla="*/ 97 w 157"/>
              <a:gd name="T35" fmla="*/ 19 h 160"/>
              <a:gd name="T36" fmla="*/ 60 w 157"/>
              <a:gd name="T37" fmla="*/ 19 h 160"/>
              <a:gd name="T38" fmla="*/ 55 w 157"/>
              <a:gd name="T39" fmla="*/ 15 h 160"/>
              <a:gd name="T40" fmla="*/ 64 w 157"/>
              <a:gd name="T41" fmla="*/ 60 h 160"/>
              <a:gd name="T42" fmla="*/ 64 w 157"/>
              <a:gd name="T43" fmla="*/ 28 h 160"/>
              <a:gd name="T44" fmla="*/ 93 w 157"/>
              <a:gd name="T45" fmla="*/ 28 h 160"/>
              <a:gd name="T46" fmla="*/ 93 w 157"/>
              <a:gd name="T47" fmla="*/ 59 h 160"/>
              <a:gd name="T48" fmla="*/ 103 w 157"/>
              <a:gd name="T49" fmla="*/ 76 h 160"/>
              <a:gd name="T50" fmla="*/ 54 w 157"/>
              <a:gd name="T51" fmla="*/ 76 h 160"/>
              <a:gd name="T52" fmla="*/ 64 w 157"/>
              <a:gd name="T53" fmla="*/ 60 h 160"/>
              <a:gd name="T54" fmla="*/ 127 w 157"/>
              <a:gd name="T55" fmla="*/ 151 h 160"/>
              <a:gd name="T56" fmla="*/ 30 w 157"/>
              <a:gd name="T57" fmla="*/ 151 h 160"/>
              <a:gd name="T58" fmla="*/ 19 w 157"/>
              <a:gd name="T59" fmla="*/ 129 h 160"/>
              <a:gd name="T60" fmla="*/ 48 w 157"/>
              <a:gd name="T61" fmla="*/ 85 h 160"/>
              <a:gd name="T62" fmla="*/ 109 w 157"/>
              <a:gd name="T63" fmla="*/ 85 h 160"/>
              <a:gd name="T64" fmla="*/ 139 w 157"/>
              <a:gd name="T65" fmla="*/ 129 h 160"/>
              <a:gd name="T66" fmla="*/ 127 w 157"/>
              <a:gd name="T67" fmla="*/ 151 h 160"/>
              <a:gd name="T68" fmla="*/ 65 w 157"/>
              <a:gd name="T69" fmla="*/ 95 h 160"/>
              <a:gd name="T70" fmla="*/ 46 w 157"/>
              <a:gd name="T71" fmla="*/ 113 h 160"/>
              <a:gd name="T72" fmla="*/ 65 w 157"/>
              <a:gd name="T73" fmla="*/ 132 h 160"/>
              <a:gd name="T74" fmla="*/ 84 w 157"/>
              <a:gd name="T75" fmla="*/ 113 h 160"/>
              <a:gd name="T76" fmla="*/ 65 w 157"/>
              <a:gd name="T77" fmla="*/ 95 h 160"/>
              <a:gd name="T78" fmla="*/ 65 w 157"/>
              <a:gd name="T79" fmla="*/ 123 h 160"/>
              <a:gd name="T80" fmla="*/ 56 w 157"/>
              <a:gd name="T81" fmla="*/ 113 h 160"/>
              <a:gd name="T82" fmla="*/ 65 w 157"/>
              <a:gd name="T83" fmla="*/ 104 h 160"/>
              <a:gd name="T84" fmla="*/ 74 w 157"/>
              <a:gd name="T85" fmla="*/ 113 h 160"/>
              <a:gd name="T86" fmla="*/ 65 w 157"/>
              <a:gd name="T87" fmla="*/ 123 h 160"/>
              <a:gd name="T88" fmla="*/ 107 w 157"/>
              <a:gd name="T89" fmla="*/ 113 h 160"/>
              <a:gd name="T90" fmla="*/ 93 w 157"/>
              <a:gd name="T91" fmla="*/ 127 h 160"/>
              <a:gd name="T92" fmla="*/ 107 w 157"/>
              <a:gd name="T93" fmla="*/ 141 h 160"/>
              <a:gd name="T94" fmla="*/ 121 w 157"/>
              <a:gd name="T95" fmla="*/ 127 h 160"/>
              <a:gd name="T96" fmla="*/ 107 w 157"/>
              <a:gd name="T97" fmla="*/ 113 h 160"/>
              <a:gd name="T98" fmla="*/ 107 w 157"/>
              <a:gd name="T99" fmla="*/ 132 h 160"/>
              <a:gd name="T100" fmla="*/ 102 w 157"/>
              <a:gd name="T101" fmla="*/ 127 h 160"/>
              <a:gd name="T102" fmla="*/ 107 w 157"/>
              <a:gd name="T103" fmla="*/ 123 h 160"/>
              <a:gd name="T104" fmla="*/ 112 w 157"/>
              <a:gd name="T105" fmla="*/ 127 h 160"/>
              <a:gd name="T106" fmla="*/ 107 w 157"/>
              <a:gd name="T107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7" h="160">
                <a:moveTo>
                  <a:pt x="147" y="124"/>
                </a:moveTo>
                <a:cubicBezTo>
                  <a:pt x="141" y="116"/>
                  <a:pt x="107" y="67"/>
                  <a:pt x="103" y="59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5"/>
                  <a:pt x="112" y="20"/>
                  <a:pt x="112" y="15"/>
                </a:cubicBezTo>
                <a:cubicBezTo>
                  <a:pt x="112" y="7"/>
                  <a:pt x="105" y="0"/>
                  <a:pt x="97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2" y="0"/>
                  <a:pt x="45" y="7"/>
                  <a:pt x="45" y="15"/>
                </a:cubicBezTo>
                <a:cubicBezTo>
                  <a:pt x="45" y="21"/>
                  <a:pt x="50" y="26"/>
                  <a:pt x="55" y="28"/>
                </a:cubicBezTo>
                <a:cubicBezTo>
                  <a:pt x="55" y="58"/>
                  <a:pt x="55" y="58"/>
                  <a:pt x="55" y="58"/>
                </a:cubicBezTo>
                <a:cubicBezTo>
                  <a:pt x="51" y="66"/>
                  <a:pt x="16" y="116"/>
                  <a:pt x="10" y="124"/>
                </a:cubicBezTo>
                <a:cubicBezTo>
                  <a:pt x="0" y="139"/>
                  <a:pt x="11" y="160"/>
                  <a:pt x="30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47" y="160"/>
                  <a:pt x="157" y="139"/>
                  <a:pt x="147" y="124"/>
                </a:cubicBezTo>
                <a:close/>
                <a:moveTo>
                  <a:pt x="55" y="15"/>
                </a:moveTo>
                <a:cubicBezTo>
                  <a:pt x="55" y="12"/>
                  <a:pt x="57" y="9"/>
                  <a:pt x="60" y="9"/>
                </a:cubicBezTo>
                <a:cubicBezTo>
                  <a:pt x="97" y="9"/>
                  <a:pt x="97" y="9"/>
                  <a:pt x="97" y="9"/>
                </a:cubicBezTo>
                <a:cubicBezTo>
                  <a:pt x="100" y="9"/>
                  <a:pt x="103" y="12"/>
                  <a:pt x="103" y="15"/>
                </a:cubicBezTo>
                <a:cubicBezTo>
                  <a:pt x="103" y="17"/>
                  <a:pt x="100" y="19"/>
                  <a:pt x="97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57" y="19"/>
                  <a:pt x="55" y="17"/>
                  <a:pt x="55" y="15"/>
                </a:cubicBezTo>
                <a:close/>
                <a:moveTo>
                  <a:pt x="64" y="60"/>
                </a:moveTo>
                <a:cubicBezTo>
                  <a:pt x="64" y="28"/>
                  <a:pt x="64" y="28"/>
                  <a:pt x="64" y="28"/>
                </a:cubicBezTo>
                <a:cubicBezTo>
                  <a:pt x="93" y="28"/>
                  <a:pt x="93" y="28"/>
                  <a:pt x="93" y="28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61"/>
                  <a:pt x="93" y="61"/>
                  <a:pt x="103" y="76"/>
                </a:cubicBezTo>
                <a:cubicBezTo>
                  <a:pt x="54" y="76"/>
                  <a:pt x="54" y="76"/>
                  <a:pt x="54" y="76"/>
                </a:cubicBezTo>
                <a:cubicBezTo>
                  <a:pt x="65" y="61"/>
                  <a:pt x="64" y="61"/>
                  <a:pt x="64" y="60"/>
                </a:cubicBezTo>
                <a:close/>
                <a:moveTo>
                  <a:pt x="127" y="151"/>
                </a:moveTo>
                <a:cubicBezTo>
                  <a:pt x="30" y="151"/>
                  <a:pt x="30" y="151"/>
                  <a:pt x="30" y="151"/>
                </a:cubicBezTo>
                <a:cubicBezTo>
                  <a:pt x="19" y="151"/>
                  <a:pt x="12" y="138"/>
                  <a:pt x="19" y="129"/>
                </a:cubicBezTo>
                <a:cubicBezTo>
                  <a:pt x="25" y="119"/>
                  <a:pt x="38" y="101"/>
                  <a:pt x="48" y="85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19" y="99"/>
                  <a:pt x="131" y="117"/>
                  <a:pt x="139" y="129"/>
                </a:cubicBezTo>
                <a:cubicBezTo>
                  <a:pt x="146" y="139"/>
                  <a:pt x="139" y="151"/>
                  <a:pt x="127" y="151"/>
                </a:cubicBezTo>
                <a:close/>
                <a:moveTo>
                  <a:pt x="65" y="95"/>
                </a:moveTo>
                <a:cubicBezTo>
                  <a:pt x="54" y="95"/>
                  <a:pt x="46" y="103"/>
                  <a:pt x="46" y="113"/>
                </a:cubicBezTo>
                <a:cubicBezTo>
                  <a:pt x="46" y="124"/>
                  <a:pt x="54" y="132"/>
                  <a:pt x="65" y="132"/>
                </a:cubicBezTo>
                <a:cubicBezTo>
                  <a:pt x="75" y="132"/>
                  <a:pt x="84" y="124"/>
                  <a:pt x="84" y="113"/>
                </a:cubicBezTo>
                <a:cubicBezTo>
                  <a:pt x="84" y="103"/>
                  <a:pt x="75" y="95"/>
                  <a:pt x="65" y="95"/>
                </a:cubicBezTo>
                <a:close/>
                <a:moveTo>
                  <a:pt x="65" y="123"/>
                </a:moveTo>
                <a:cubicBezTo>
                  <a:pt x="60" y="123"/>
                  <a:pt x="56" y="118"/>
                  <a:pt x="56" y="113"/>
                </a:cubicBezTo>
                <a:cubicBezTo>
                  <a:pt x="56" y="108"/>
                  <a:pt x="60" y="104"/>
                  <a:pt x="65" y="104"/>
                </a:cubicBezTo>
                <a:cubicBezTo>
                  <a:pt x="69" y="104"/>
                  <a:pt x="74" y="108"/>
                  <a:pt x="74" y="113"/>
                </a:cubicBezTo>
                <a:cubicBezTo>
                  <a:pt x="74" y="119"/>
                  <a:pt x="70" y="123"/>
                  <a:pt x="65" y="123"/>
                </a:cubicBezTo>
                <a:close/>
                <a:moveTo>
                  <a:pt x="107" y="113"/>
                </a:moveTo>
                <a:cubicBezTo>
                  <a:pt x="99" y="113"/>
                  <a:pt x="93" y="120"/>
                  <a:pt x="93" y="127"/>
                </a:cubicBezTo>
                <a:cubicBezTo>
                  <a:pt x="93" y="135"/>
                  <a:pt x="99" y="141"/>
                  <a:pt x="107" y="141"/>
                </a:cubicBezTo>
                <a:cubicBezTo>
                  <a:pt x="114" y="141"/>
                  <a:pt x="121" y="135"/>
                  <a:pt x="121" y="127"/>
                </a:cubicBezTo>
                <a:cubicBezTo>
                  <a:pt x="121" y="120"/>
                  <a:pt x="114" y="113"/>
                  <a:pt x="107" y="113"/>
                </a:cubicBezTo>
                <a:close/>
                <a:moveTo>
                  <a:pt x="107" y="132"/>
                </a:moveTo>
                <a:cubicBezTo>
                  <a:pt x="104" y="132"/>
                  <a:pt x="102" y="130"/>
                  <a:pt x="102" y="127"/>
                </a:cubicBezTo>
                <a:cubicBezTo>
                  <a:pt x="102" y="125"/>
                  <a:pt x="104" y="123"/>
                  <a:pt x="107" y="123"/>
                </a:cubicBezTo>
                <a:cubicBezTo>
                  <a:pt x="110" y="123"/>
                  <a:pt x="112" y="125"/>
                  <a:pt x="112" y="127"/>
                </a:cubicBezTo>
                <a:cubicBezTo>
                  <a:pt x="112" y="130"/>
                  <a:pt x="110" y="132"/>
                  <a:pt x="107" y="1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Freeform 109">
            <a:extLst>
              <a:ext uri="{FF2B5EF4-FFF2-40B4-BE49-F238E27FC236}">
                <a16:creationId xmlns:a16="http://schemas.microsoft.com/office/drawing/2014/main" id="{C2A0805A-12BF-42A6-93B7-3AAAAB5271FA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3573463"/>
            <a:ext cx="254000" cy="254000"/>
          </a:xfrm>
          <a:custGeom>
            <a:avLst/>
            <a:gdLst>
              <a:gd name="T0" fmla="*/ 143 w 160"/>
              <a:gd name="T1" fmla="*/ 9 h 160"/>
              <a:gd name="T2" fmla="*/ 30 w 160"/>
              <a:gd name="T3" fmla="*/ 0 h 160"/>
              <a:gd name="T4" fmla="*/ 1 w 160"/>
              <a:gd name="T5" fmla="*/ 47 h 160"/>
              <a:gd name="T6" fmla="*/ 0 w 160"/>
              <a:gd name="T7" fmla="*/ 72 h 160"/>
              <a:gd name="T8" fmla="*/ 0 w 160"/>
              <a:gd name="T9" fmla="*/ 90 h 160"/>
              <a:gd name="T10" fmla="*/ 4 w 160"/>
              <a:gd name="T11" fmla="*/ 118 h 160"/>
              <a:gd name="T12" fmla="*/ 0 w 160"/>
              <a:gd name="T13" fmla="*/ 146 h 160"/>
              <a:gd name="T14" fmla="*/ 145 w 160"/>
              <a:gd name="T15" fmla="*/ 160 h 160"/>
              <a:gd name="T16" fmla="*/ 159 w 160"/>
              <a:gd name="T17" fmla="*/ 127 h 160"/>
              <a:gd name="T18" fmla="*/ 159 w 160"/>
              <a:gd name="T19" fmla="*/ 109 h 160"/>
              <a:gd name="T20" fmla="*/ 156 w 160"/>
              <a:gd name="T21" fmla="*/ 81 h 160"/>
              <a:gd name="T22" fmla="*/ 159 w 160"/>
              <a:gd name="T23" fmla="*/ 52 h 160"/>
              <a:gd name="T24" fmla="*/ 159 w 160"/>
              <a:gd name="T25" fmla="*/ 47 h 160"/>
              <a:gd name="T26" fmla="*/ 30 w 160"/>
              <a:gd name="T27" fmla="*/ 10 h 160"/>
              <a:gd name="T28" fmla="*/ 135 w 160"/>
              <a:gd name="T29" fmla="*/ 13 h 160"/>
              <a:gd name="T30" fmla="*/ 15 w 160"/>
              <a:gd name="T31" fmla="*/ 38 h 160"/>
              <a:gd name="T32" fmla="*/ 151 w 160"/>
              <a:gd name="T33" fmla="*/ 147 h 160"/>
              <a:gd name="T34" fmla="*/ 15 w 160"/>
              <a:gd name="T35" fmla="*/ 152 h 160"/>
              <a:gd name="T36" fmla="*/ 9 w 160"/>
              <a:gd name="T37" fmla="*/ 128 h 160"/>
              <a:gd name="T38" fmla="*/ 146 w 160"/>
              <a:gd name="T39" fmla="*/ 123 h 160"/>
              <a:gd name="T40" fmla="*/ 151 w 160"/>
              <a:gd name="T41" fmla="*/ 147 h 160"/>
              <a:gd name="T42" fmla="*/ 146 w 160"/>
              <a:gd name="T43" fmla="*/ 114 h 160"/>
              <a:gd name="T44" fmla="*/ 9 w 160"/>
              <a:gd name="T45" fmla="*/ 109 h 160"/>
              <a:gd name="T46" fmla="*/ 15 w 160"/>
              <a:gd name="T47" fmla="*/ 85 h 160"/>
              <a:gd name="T48" fmla="*/ 151 w 160"/>
              <a:gd name="T49" fmla="*/ 90 h 160"/>
              <a:gd name="T50" fmla="*/ 151 w 160"/>
              <a:gd name="T51" fmla="*/ 71 h 160"/>
              <a:gd name="T52" fmla="*/ 14 w 160"/>
              <a:gd name="T53" fmla="*/ 76 h 160"/>
              <a:gd name="T54" fmla="*/ 9 w 160"/>
              <a:gd name="T55" fmla="*/ 52 h 160"/>
              <a:gd name="T56" fmla="*/ 146 w 160"/>
              <a:gd name="T57" fmla="*/ 47 h 160"/>
              <a:gd name="T58" fmla="*/ 151 w 160"/>
              <a:gd name="T59" fmla="*/ 71 h 160"/>
              <a:gd name="T60" fmla="*/ 52 w 160"/>
              <a:gd name="T61" fmla="*/ 135 h 160"/>
              <a:gd name="T62" fmla="*/ 52 w 160"/>
              <a:gd name="T63" fmla="*/ 145 h 160"/>
              <a:gd name="T64" fmla="*/ 142 w 160"/>
              <a:gd name="T65" fmla="*/ 140 h 160"/>
              <a:gd name="T66" fmla="*/ 137 w 160"/>
              <a:gd name="T67" fmla="*/ 60 h 160"/>
              <a:gd name="T68" fmla="*/ 47 w 160"/>
              <a:gd name="T69" fmla="*/ 65 h 160"/>
              <a:gd name="T70" fmla="*/ 137 w 160"/>
              <a:gd name="T71" fmla="*/ 70 h 160"/>
              <a:gd name="T72" fmla="*/ 137 w 160"/>
              <a:gd name="T73" fmla="*/ 60 h 160"/>
              <a:gd name="T74" fmla="*/ 17 w 160"/>
              <a:gd name="T75" fmla="*/ 65 h 160"/>
              <a:gd name="T76" fmla="*/ 27 w 160"/>
              <a:gd name="T77" fmla="*/ 65 h 160"/>
              <a:gd name="T78" fmla="*/ 137 w 160"/>
              <a:gd name="T79" fmla="*/ 98 h 160"/>
              <a:gd name="T80" fmla="*/ 47 w 160"/>
              <a:gd name="T81" fmla="*/ 102 h 160"/>
              <a:gd name="T82" fmla="*/ 137 w 160"/>
              <a:gd name="T83" fmla="*/ 107 h 160"/>
              <a:gd name="T84" fmla="*/ 137 w 160"/>
              <a:gd name="T85" fmla="*/ 98 h 160"/>
              <a:gd name="T86" fmla="*/ 17 w 160"/>
              <a:gd name="T87" fmla="*/ 102 h 160"/>
              <a:gd name="T88" fmla="*/ 27 w 160"/>
              <a:gd name="T89" fmla="*/ 102 h 160"/>
              <a:gd name="T90" fmla="*/ 22 w 160"/>
              <a:gd name="T91" fmla="*/ 135 h 160"/>
              <a:gd name="T92" fmla="*/ 22 w 160"/>
              <a:gd name="T93" fmla="*/ 145 h 160"/>
              <a:gd name="T94" fmla="*/ 22 w 160"/>
              <a:gd name="T95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59" y="47"/>
                </a:moveTo>
                <a:cubicBezTo>
                  <a:pt x="143" y="9"/>
                  <a:pt x="143" y="9"/>
                  <a:pt x="143" y="9"/>
                </a:cubicBezTo>
                <a:cubicBezTo>
                  <a:pt x="141" y="4"/>
                  <a:pt x="136" y="0"/>
                  <a:pt x="1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4" y="0"/>
                  <a:pt x="19" y="4"/>
                  <a:pt x="17" y="9"/>
                </a:cubicBezTo>
                <a:cubicBezTo>
                  <a:pt x="1" y="47"/>
                  <a:pt x="1" y="47"/>
                  <a:pt x="1" y="47"/>
                </a:cubicBezTo>
                <a:cubicBezTo>
                  <a:pt x="0" y="49"/>
                  <a:pt x="0" y="51"/>
                  <a:pt x="0" y="5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2" y="79"/>
                  <a:pt x="4" y="81"/>
                </a:cubicBezTo>
                <a:cubicBezTo>
                  <a:pt x="2" y="84"/>
                  <a:pt x="0" y="87"/>
                  <a:pt x="0" y="90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3"/>
                  <a:pt x="2" y="116"/>
                  <a:pt x="4" y="118"/>
                </a:cubicBezTo>
                <a:cubicBezTo>
                  <a:pt x="2" y="121"/>
                  <a:pt x="0" y="124"/>
                  <a:pt x="0" y="127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3" y="160"/>
                  <a:pt x="159" y="154"/>
                  <a:pt x="159" y="146"/>
                </a:cubicBezTo>
                <a:cubicBezTo>
                  <a:pt x="159" y="127"/>
                  <a:pt x="159" y="127"/>
                  <a:pt x="159" y="127"/>
                </a:cubicBezTo>
                <a:cubicBezTo>
                  <a:pt x="159" y="123"/>
                  <a:pt x="158" y="120"/>
                  <a:pt x="156" y="118"/>
                </a:cubicBezTo>
                <a:cubicBezTo>
                  <a:pt x="158" y="115"/>
                  <a:pt x="159" y="112"/>
                  <a:pt x="159" y="109"/>
                </a:cubicBezTo>
                <a:cubicBezTo>
                  <a:pt x="159" y="90"/>
                  <a:pt x="159" y="90"/>
                  <a:pt x="159" y="90"/>
                </a:cubicBezTo>
                <a:cubicBezTo>
                  <a:pt x="159" y="86"/>
                  <a:pt x="158" y="83"/>
                  <a:pt x="156" y="81"/>
                </a:cubicBezTo>
                <a:cubicBezTo>
                  <a:pt x="158" y="78"/>
                  <a:pt x="159" y="75"/>
                  <a:pt x="159" y="72"/>
                </a:cubicBezTo>
                <a:cubicBezTo>
                  <a:pt x="159" y="52"/>
                  <a:pt x="159" y="52"/>
                  <a:pt x="159" y="52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1"/>
                  <a:pt x="159" y="49"/>
                  <a:pt x="159" y="47"/>
                </a:cubicBezTo>
                <a:close/>
                <a:moveTo>
                  <a:pt x="26" y="13"/>
                </a:moveTo>
                <a:cubicBezTo>
                  <a:pt x="26" y="11"/>
                  <a:pt x="28" y="10"/>
                  <a:pt x="30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3" y="10"/>
                  <a:pt x="134" y="11"/>
                  <a:pt x="135" y="13"/>
                </a:cubicBezTo>
                <a:cubicBezTo>
                  <a:pt x="146" y="38"/>
                  <a:pt x="146" y="38"/>
                  <a:pt x="146" y="38"/>
                </a:cubicBezTo>
                <a:cubicBezTo>
                  <a:pt x="15" y="38"/>
                  <a:pt x="15" y="38"/>
                  <a:pt x="15" y="38"/>
                </a:cubicBezTo>
                <a:lnTo>
                  <a:pt x="26" y="13"/>
                </a:lnTo>
                <a:close/>
                <a:moveTo>
                  <a:pt x="151" y="147"/>
                </a:moveTo>
                <a:cubicBezTo>
                  <a:pt x="151" y="149"/>
                  <a:pt x="149" y="152"/>
                  <a:pt x="146" y="152"/>
                </a:cubicBezTo>
                <a:cubicBezTo>
                  <a:pt x="15" y="152"/>
                  <a:pt x="15" y="152"/>
                  <a:pt x="15" y="152"/>
                </a:cubicBezTo>
                <a:cubicBezTo>
                  <a:pt x="12" y="152"/>
                  <a:pt x="9" y="149"/>
                  <a:pt x="9" y="147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5"/>
                  <a:pt x="12" y="123"/>
                  <a:pt x="15" y="123"/>
                </a:cubicBezTo>
                <a:cubicBezTo>
                  <a:pt x="146" y="123"/>
                  <a:pt x="146" y="123"/>
                  <a:pt x="146" y="123"/>
                </a:cubicBezTo>
                <a:cubicBezTo>
                  <a:pt x="149" y="123"/>
                  <a:pt x="151" y="125"/>
                  <a:pt x="151" y="128"/>
                </a:cubicBezTo>
                <a:lnTo>
                  <a:pt x="151" y="147"/>
                </a:lnTo>
                <a:close/>
                <a:moveTo>
                  <a:pt x="151" y="109"/>
                </a:moveTo>
                <a:cubicBezTo>
                  <a:pt x="151" y="112"/>
                  <a:pt x="149" y="114"/>
                  <a:pt x="146" y="114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2" y="114"/>
                  <a:pt x="9" y="112"/>
                  <a:pt x="9" y="109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88"/>
                  <a:pt x="12" y="85"/>
                  <a:pt x="15" y="85"/>
                </a:cubicBezTo>
                <a:cubicBezTo>
                  <a:pt x="146" y="85"/>
                  <a:pt x="146" y="85"/>
                  <a:pt x="146" y="85"/>
                </a:cubicBezTo>
                <a:cubicBezTo>
                  <a:pt x="149" y="86"/>
                  <a:pt x="151" y="88"/>
                  <a:pt x="151" y="90"/>
                </a:cubicBezTo>
                <a:lnTo>
                  <a:pt x="151" y="109"/>
                </a:lnTo>
                <a:close/>
                <a:moveTo>
                  <a:pt x="151" y="71"/>
                </a:moveTo>
                <a:cubicBezTo>
                  <a:pt x="151" y="74"/>
                  <a:pt x="149" y="76"/>
                  <a:pt x="146" y="76"/>
                </a:cubicBezTo>
                <a:cubicBezTo>
                  <a:pt x="14" y="76"/>
                  <a:pt x="14" y="76"/>
                  <a:pt x="14" y="76"/>
                </a:cubicBezTo>
                <a:cubicBezTo>
                  <a:pt x="12" y="76"/>
                  <a:pt x="9" y="74"/>
                  <a:pt x="9" y="71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49"/>
                  <a:pt x="12" y="47"/>
                  <a:pt x="14" y="47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9" y="47"/>
                  <a:pt x="151" y="49"/>
                  <a:pt x="151" y="52"/>
                </a:cubicBezTo>
                <a:lnTo>
                  <a:pt x="151" y="71"/>
                </a:lnTo>
                <a:close/>
                <a:moveTo>
                  <a:pt x="137" y="135"/>
                </a:moveTo>
                <a:cubicBezTo>
                  <a:pt x="52" y="135"/>
                  <a:pt x="52" y="135"/>
                  <a:pt x="52" y="135"/>
                </a:cubicBezTo>
                <a:cubicBezTo>
                  <a:pt x="49" y="135"/>
                  <a:pt x="47" y="137"/>
                  <a:pt x="47" y="140"/>
                </a:cubicBezTo>
                <a:cubicBezTo>
                  <a:pt x="47" y="143"/>
                  <a:pt x="49" y="145"/>
                  <a:pt x="52" y="145"/>
                </a:cubicBezTo>
                <a:cubicBezTo>
                  <a:pt x="137" y="145"/>
                  <a:pt x="137" y="145"/>
                  <a:pt x="137" y="145"/>
                </a:cubicBezTo>
                <a:cubicBezTo>
                  <a:pt x="140" y="145"/>
                  <a:pt x="142" y="143"/>
                  <a:pt x="142" y="140"/>
                </a:cubicBezTo>
                <a:cubicBezTo>
                  <a:pt x="142" y="137"/>
                  <a:pt x="140" y="135"/>
                  <a:pt x="137" y="135"/>
                </a:cubicBezTo>
                <a:close/>
                <a:moveTo>
                  <a:pt x="137" y="60"/>
                </a:moveTo>
                <a:cubicBezTo>
                  <a:pt x="52" y="60"/>
                  <a:pt x="52" y="60"/>
                  <a:pt x="52" y="60"/>
                </a:cubicBezTo>
                <a:cubicBezTo>
                  <a:pt x="49" y="60"/>
                  <a:pt x="47" y="62"/>
                  <a:pt x="47" y="65"/>
                </a:cubicBezTo>
                <a:cubicBezTo>
                  <a:pt x="47" y="67"/>
                  <a:pt x="49" y="70"/>
                  <a:pt x="52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40" y="70"/>
                  <a:pt x="142" y="67"/>
                  <a:pt x="142" y="65"/>
                </a:cubicBezTo>
                <a:cubicBezTo>
                  <a:pt x="142" y="62"/>
                  <a:pt x="140" y="60"/>
                  <a:pt x="137" y="60"/>
                </a:cubicBezTo>
                <a:close/>
                <a:moveTo>
                  <a:pt x="22" y="60"/>
                </a:moveTo>
                <a:cubicBezTo>
                  <a:pt x="19" y="60"/>
                  <a:pt x="17" y="62"/>
                  <a:pt x="17" y="65"/>
                </a:cubicBezTo>
                <a:cubicBezTo>
                  <a:pt x="17" y="67"/>
                  <a:pt x="19" y="70"/>
                  <a:pt x="22" y="70"/>
                </a:cubicBezTo>
                <a:cubicBezTo>
                  <a:pt x="25" y="70"/>
                  <a:pt x="27" y="67"/>
                  <a:pt x="27" y="65"/>
                </a:cubicBezTo>
                <a:cubicBezTo>
                  <a:pt x="27" y="62"/>
                  <a:pt x="25" y="60"/>
                  <a:pt x="22" y="60"/>
                </a:cubicBezTo>
                <a:close/>
                <a:moveTo>
                  <a:pt x="137" y="98"/>
                </a:moveTo>
                <a:cubicBezTo>
                  <a:pt x="52" y="98"/>
                  <a:pt x="52" y="98"/>
                  <a:pt x="52" y="98"/>
                </a:cubicBezTo>
                <a:cubicBezTo>
                  <a:pt x="49" y="98"/>
                  <a:pt x="47" y="100"/>
                  <a:pt x="47" y="102"/>
                </a:cubicBezTo>
                <a:cubicBezTo>
                  <a:pt x="48" y="105"/>
                  <a:pt x="49" y="107"/>
                  <a:pt x="52" y="107"/>
                </a:cubicBezTo>
                <a:cubicBezTo>
                  <a:pt x="137" y="107"/>
                  <a:pt x="137" y="107"/>
                  <a:pt x="137" y="107"/>
                </a:cubicBezTo>
                <a:cubicBezTo>
                  <a:pt x="140" y="107"/>
                  <a:pt x="142" y="105"/>
                  <a:pt x="142" y="102"/>
                </a:cubicBezTo>
                <a:cubicBezTo>
                  <a:pt x="142" y="100"/>
                  <a:pt x="140" y="98"/>
                  <a:pt x="137" y="98"/>
                </a:cubicBezTo>
                <a:close/>
                <a:moveTo>
                  <a:pt x="22" y="98"/>
                </a:moveTo>
                <a:cubicBezTo>
                  <a:pt x="19" y="98"/>
                  <a:pt x="17" y="100"/>
                  <a:pt x="17" y="102"/>
                </a:cubicBezTo>
                <a:cubicBezTo>
                  <a:pt x="17" y="105"/>
                  <a:pt x="19" y="107"/>
                  <a:pt x="22" y="107"/>
                </a:cubicBezTo>
                <a:cubicBezTo>
                  <a:pt x="25" y="107"/>
                  <a:pt x="27" y="105"/>
                  <a:pt x="27" y="102"/>
                </a:cubicBezTo>
                <a:cubicBezTo>
                  <a:pt x="27" y="100"/>
                  <a:pt x="25" y="98"/>
                  <a:pt x="22" y="98"/>
                </a:cubicBezTo>
                <a:close/>
                <a:moveTo>
                  <a:pt x="22" y="135"/>
                </a:moveTo>
                <a:cubicBezTo>
                  <a:pt x="19" y="135"/>
                  <a:pt x="17" y="137"/>
                  <a:pt x="17" y="140"/>
                </a:cubicBezTo>
                <a:cubicBezTo>
                  <a:pt x="17" y="143"/>
                  <a:pt x="19" y="145"/>
                  <a:pt x="22" y="145"/>
                </a:cubicBezTo>
                <a:cubicBezTo>
                  <a:pt x="25" y="145"/>
                  <a:pt x="27" y="143"/>
                  <a:pt x="27" y="140"/>
                </a:cubicBezTo>
                <a:cubicBezTo>
                  <a:pt x="27" y="137"/>
                  <a:pt x="25" y="135"/>
                  <a:pt x="22" y="1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Freeform 110">
            <a:extLst>
              <a:ext uri="{FF2B5EF4-FFF2-40B4-BE49-F238E27FC236}">
                <a16:creationId xmlns:a16="http://schemas.microsoft.com/office/drawing/2014/main" id="{38CEB584-FD04-4875-91BE-3860D003BD10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4124325"/>
            <a:ext cx="254000" cy="254000"/>
          </a:xfrm>
          <a:custGeom>
            <a:avLst/>
            <a:gdLst>
              <a:gd name="T0" fmla="*/ 51 w 160"/>
              <a:gd name="T1" fmla="*/ 139 h 160"/>
              <a:gd name="T2" fmla="*/ 42 w 160"/>
              <a:gd name="T3" fmla="*/ 139 h 160"/>
              <a:gd name="T4" fmla="*/ 109 w 160"/>
              <a:gd name="T5" fmla="*/ 48 h 160"/>
              <a:gd name="T6" fmla="*/ 109 w 160"/>
              <a:gd name="T7" fmla="*/ 39 h 160"/>
              <a:gd name="T8" fmla="*/ 116 w 160"/>
              <a:gd name="T9" fmla="*/ 41 h 160"/>
              <a:gd name="T10" fmla="*/ 119 w 160"/>
              <a:gd name="T11" fmla="*/ 34 h 160"/>
              <a:gd name="T12" fmla="*/ 114 w 160"/>
              <a:gd name="T13" fmla="*/ 25 h 160"/>
              <a:gd name="T14" fmla="*/ 104 w 160"/>
              <a:gd name="T15" fmla="*/ 25 h 160"/>
              <a:gd name="T16" fmla="*/ 95 w 160"/>
              <a:gd name="T17" fmla="*/ 44 h 160"/>
              <a:gd name="T18" fmla="*/ 112 w 160"/>
              <a:gd name="T19" fmla="*/ 66 h 160"/>
              <a:gd name="T20" fmla="*/ 106 w 160"/>
              <a:gd name="T21" fmla="*/ 66 h 160"/>
              <a:gd name="T22" fmla="*/ 99 w 160"/>
              <a:gd name="T23" fmla="*/ 66 h 160"/>
              <a:gd name="T24" fmla="*/ 105 w 160"/>
              <a:gd name="T25" fmla="*/ 76 h 160"/>
              <a:gd name="T26" fmla="*/ 109 w 160"/>
              <a:gd name="T27" fmla="*/ 86 h 160"/>
              <a:gd name="T28" fmla="*/ 115 w 160"/>
              <a:gd name="T29" fmla="*/ 76 h 160"/>
              <a:gd name="T30" fmla="*/ 109 w 160"/>
              <a:gd name="T31" fmla="*/ 48 h 160"/>
              <a:gd name="T32" fmla="*/ 79 w 160"/>
              <a:gd name="T33" fmla="*/ 9 h 160"/>
              <a:gd name="T34" fmla="*/ 0 w 160"/>
              <a:gd name="T35" fmla="*/ 23 h 160"/>
              <a:gd name="T36" fmla="*/ 14 w 160"/>
              <a:gd name="T37" fmla="*/ 160 h 160"/>
              <a:gd name="T38" fmla="*/ 94 w 160"/>
              <a:gd name="T39" fmla="*/ 146 h 160"/>
              <a:gd name="T40" fmla="*/ 109 w 160"/>
              <a:gd name="T41" fmla="*/ 103 h 160"/>
              <a:gd name="T42" fmla="*/ 109 w 160"/>
              <a:gd name="T43" fmla="*/ 0 h 160"/>
              <a:gd name="T44" fmla="*/ 14 w 160"/>
              <a:gd name="T45" fmla="*/ 19 h 160"/>
              <a:gd name="T46" fmla="*/ 62 w 160"/>
              <a:gd name="T47" fmla="*/ 28 h 160"/>
              <a:gd name="T48" fmla="*/ 9 w 160"/>
              <a:gd name="T49" fmla="*/ 23 h 160"/>
              <a:gd name="T50" fmla="*/ 80 w 160"/>
              <a:gd name="T51" fmla="*/ 151 h 160"/>
              <a:gd name="T52" fmla="*/ 9 w 160"/>
              <a:gd name="T53" fmla="*/ 146 h 160"/>
              <a:gd name="T54" fmla="*/ 84 w 160"/>
              <a:gd name="T55" fmla="*/ 122 h 160"/>
              <a:gd name="T56" fmla="*/ 85 w 160"/>
              <a:gd name="T57" fmla="*/ 113 h 160"/>
              <a:gd name="T58" fmla="*/ 9 w 160"/>
              <a:gd name="T59" fmla="*/ 38 h 160"/>
              <a:gd name="T60" fmla="*/ 56 w 160"/>
              <a:gd name="T61" fmla="*/ 51 h 160"/>
              <a:gd name="T62" fmla="*/ 57 w 160"/>
              <a:gd name="T63" fmla="*/ 98 h 160"/>
              <a:gd name="T64" fmla="*/ 61 w 160"/>
              <a:gd name="T65" fmla="*/ 104 h 160"/>
              <a:gd name="T66" fmla="*/ 83 w 160"/>
              <a:gd name="T67" fmla="*/ 97 h 160"/>
              <a:gd name="T68" fmla="*/ 85 w 160"/>
              <a:gd name="T69" fmla="*/ 113 h 160"/>
              <a:gd name="T70" fmla="*/ 85 w 160"/>
              <a:gd name="T71" fmla="*/ 88 h 160"/>
              <a:gd name="T72" fmla="*/ 82 w 160"/>
              <a:gd name="T73" fmla="*/ 87 h 160"/>
              <a:gd name="T74" fmla="*/ 73 w 160"/>
              <a:gd name="T75" fmla="*/ 79 h 160"/>
              <a:gd name="T76" fmla="*/ 66 w 160"/>
              <a:gd name="T77" fmla="*/ 52 h 160"/>
              <a:gd name="T78" fmla="*/ 151 w 160"/>
              <a:gd name="T79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46" y="144"/>
                </a:moveTo>
                <a:cubicBezTo>
                  <a:pt x="49" y="144"/>
                  <a:pt x="51" y="142"/>
                  <a:pt x="51" y="139"/>
                </a:cubicBezTo>
                <a:cubicBezTo>
                  <a:pt x="51" y="137"/>
                  <a:pt x="49" y="134"/>
                  <a:pt x="46" y="134"/>
                </a:cubicBezTo>
                <a:cubicBezTo>
                  <a:pt x="43" y="134"/>
                  <a:pt x="42" y="137"/>
                  <a:pt x="42" y="139"/>
                </a:cubicBezTo>
                <a:cubicBezTo>
                  <a:pt x="42" y="142"/>
                  <a:pt x="43" y="144"/>
                  <a:pt x="46" y="144"/>
                </a:cubicBezTo>
                <a:close/>
                <a:moveTo>
                  <a:pt x="109" y="48"/>
                </a:moveTo>
                <a:cubicBezTo>
                  <a:pt x="107" y="48"/>
                  <a:pt x="105" y="46"/>
                  <a:pt x="105" y="43"/>
                </a:cubicBezTo>
                <a:cubicBezTo>
                  <a:pt x="105" y="40"/>
                  <a:pt x="107" y="39"/>
                  <a:pt x="109" y="39"/>
                </a:cubicBezTo>
                <a:cubicBezTo>
                  <a:pt x="110" y="39"/>
                  <a:pt x="112" y="39"/>
                  <a:pt x="113" y="40"/>
                </a:cubicBezTo>
                <a:cubicBezTo>
                  <a:pt x="114" y="41"/>
                  <a:pt x="115" y="41"/>
                  <a:pt x="116" y="41"/>
                </a:cubicBezTo>
                <a:cubicBezTo>
                  <a:pt x="117" y="41"/>
                  <a:pt x="119" y="41"/>
                  <a:pt x="119" y="40"/>
                </a:cubicBezTo>
                <a:cubicBezTo>
                  <a:pt x="121" y="39"/>
                  <a:pt x="121" y="35"/>
                  <a:pt x="119" y="34"/>
                </a:cubicBezTo>
                <a:cubicBezTo>
                  <a:pt x="118" y="32"/>
                  <a:pt x="116" y="31"/>
                  <a:pt x="114" y="30"/>
                </a:cubicBezTo>
                <a:cubicBezTo>
                  <a:pt x="114" y="25"/>
                  <a:pt x="114" y="25"/>
                  <a:pt x="114" y="25"/>
                </a:cubicBezTo>
                <a:cubicBezTo>
                  <a:pt x="114" y="22"/>
                  <a:pt x="112" y="20"/>
                  <a:pt x="109" y="20"/>
                </a:cubicBezTo>
                <a:cubicBezTo>
                  <a:pt x="106" y="20"/>
                  <a:pt x="104" y="22"/>
                  <a:pt x="104" y="25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99" y="32"/>
                  <a:pt x="95" y="37"/>
                  <a:pt x="95" y="44"/>
                </a:cubicBezTo>
                <a:cubicBezTo>
                  <a:pt x="95" y="52"/>
                  <a:pt x="102" y="58"/>
                  <a:pt x="109" y="58"/>
                </a:cubicBezTo>
                <a:cubicBezTo>
                  <a:pt x="113" y="58"/>
                  <a:pt x="116" y="63"/>
                  <a:pt x="112" y="66"/>
                </a:cubicBezTo>
                <a:cubicBezTo>
                  <a:pt x="112" y="67"/>
                  <a:pt x="110" y="67"/>
                  <a:pt x="109" y="67"/>
                </a:cubicBezTo>
                <a:cubicBezTo>
                  <a:pt x="108" y="67"/>
                  <a:pt x="107" y="67"/>
                  <a:pt x="106" y="66"/>
                </a:cubicBezTo>
                <a:cubicBezTo>
                  <a:pt x="105" y="65"/>
                  <a:pt x="104" y="65"/>
                  <a:pt x="103" y="65"/>
                </a:cubicBezTo>
                <a:cubicBezTo>
                  <a:pt x="101" y="65"/>
                  <a:pt x="100" y="65"/>
                  <a:pt x="99" y="66"/>
                </a:cubicBezTo>
                <a:cubicBezTo>
                  <a:pt x="98" y="68"/>
                  <a:pt x="98" y="71"/>
                  <a:pt x="99" y="73"/>
                </a:cubicBezTo>
                <a:cubicBezTo>
                  <a:pt x="101" y="74"/>
                  <a:pt x="103" y="75"/>
                  <a:pt x="105" y="76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05" y="84"/>
                  <a:pt x="107" y="86"/>
                  <a:pt x="109" y="86"/>
                </a:cubicBezTo>
                <a:cubicBezTo>
                  <a:pt x="112" y="86"/>
                  <a:pt x="115" y="84"/>
                  <a:pt x="115" y="81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20" y="74"/>
                  <a:pt x="124" y="69"/>
                  <a:pt x="124" y="62"/>
                </a:cubicBezTo>
                <a:cubicBezTo>
                  <a:pt x="124" y="55"/>
                  <a:pt x="117" y="48"/>
                  <a:pt x="109" y="48"/>
                </a:cubicBezTo>
                <a:close/>
                <a:moveTo>
                  <a:pt x="109" y="0"/>
                </a:moveTo>
                <a:cubicBezTo>
                  <a:pt x="98" y="0"/>
                  <a:pt x="87" y="3"/>
                  <a:pt x="79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7" y="9"/>
                  <a:pt x="0" y="16"/>
                  <a:pt x="0" y="23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3"/>
                  <a:pt x="7" y="160"/>
                  <a:pt x="14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7" y="160"/>
                  <a:pt x="94" y="153"/>
                  <a:pt x="94" y="146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9" y="102"/>
                  <a:pt x="104" y="103"/>
                  <a:pt x="109" y="103"/>
                </a:cubicBezTo>
                <a:cubicBezTo>
                  <a:pt x="137" y="103"/>
                  <a:pt x="160" y="80"/>
                  <a:pt x="160" y="51"/>
                </a:cubicBezTo>
                <a:cubicBezTo>
                  <a:pt x="160" y="23"/>
                  <a:pt x="137" y="0"/>
                  <a:pt x="109" y="0"/>
                </a:cubicBezTo>
                <a:close/>
                <a:moveTo>
                  <a:pt x="9" y="23"/>
                </a:moveTo>
                <a:cubicBezTo>
                  <a:pt x="9" y="21"/>
                  <a:pt x="12" y="19"/>
                  <a:pt x="14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6" y="22"/>
                  <a:pt x="65" y="25"/>
                  <a:pt x="62" y="28"/>
                </a:cubicBezTo>
                <a:cubicBezTo>
                  <a:pt x="9" y="28"/>
                  <a:pt x="9" y="28"/>
                  <a:pt x="9" y="28"/>
                </a:cubicBezTo>
                <a:lnTo>
                  <a:pt x="9" y="23"/>
                </a:lnTo>
                <a:close/>
                <a:moveTo>
                  <a:pt x="84" y="146"/>
                </a:moveTo>
                <a:cubicBezTo>
                  <a:pt x="84" y="149"/>
                  <a:pt x="82" y="151"/>
                  <a:pt x="80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1" y="151"/>
                  <a:pt x="9" y="149"/>
                  <a:pt x="9" y="146"/>
                </a:cubicBezTo>
                <a:cubicBezTo>
                  <a:pt x="9" y="122"/>
                  <a:pt x="9" y="122"/>
                  <a:pt x="9" y="122"/>
                </a:cubicBezTo>
                <a:cubicBezTo>
                  <a:pt x="84" y="122"/>
                  <a:pt x="84" y="122"/>
                  <a:pt x="84" y="122"/>
                </a:cubicBezTo>
                <a:lnTo>
                  <a:pt x="84" y="146"/>
                </a:lnTo>
                <a:close/>
                <a:moveTo>
                  <a:pt x="85" y="113"/>
                </a:moveTo>
                <a:cubicBezTo>
                  <a:pt x="9" y="113"/>
                  <a:pt x="9" y="113"/>
                  <a:pt x="9" y="113"/>
                </a:cubicBezTo>
                <a:cubicBezTo>
                  <a:pt x="9" y="38"/>
                  <a:pt x="9" y="38"/>
                  <a:pt x="9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8" y="42"/>
                  <a:pt x="56" y="47"/>
                  <a:pt x="56" y="51"/>
                </a:cubicBezTo>
                <a:cubicBezTo>
                  <a:pt x="56" y="61"/>
                  <a:pt x="59" y="69"/>
                  <a:pt x="63" y="77"/>
                </a:cubicBezTo>
                <a:cubicBezTo>
                  <a:pt x="57" y="98"/>
                  <a:pt x="57" y="98"/>
                  <a:pt x="57" y="98"/>
                </a:cubicBezTo>
                <a:cubicBezTo>
                  <a:pt x="56" y="99"/>
                  <a:pt x="57" y="101"/>
                  <a:pt x="58" y="102"/>
                </a:cubicBezTo>
                <a:cubicBezTo>
                  <a:pt x="59" y="103"/>
                  <a:pt x="60" y="104"/>
                  <a:pt x="61" y="104"/>
                </a:cubicBezTo>
                <a:cubicBezTo>
                  <a:pt x="62" y="104"/>
                  <a:pt x="62" y="103"/>
                  <a:pt x="63" y="103"/>
                </a:cubicBezTo>
                <a:cubicBezTo>
                  <a:pt x="63" y="103"/>
                  <a:pt x="74" y="100"/>
                  <a:pt x="83" y="97"/>
                </a:cubicBezTo>
                <a:cubicBezTo>
                  <a:pt x="84" y="98"/>
                  <a:pt x="84" y="98"/>
                  <a:pt x="85" y="98"/>
                </a:cubicBezTo>
                <a:lnTo>
                  <a:pt x="85" y="113"/>
                </a:lnTo>
                <a:close/>
                <a:moveTo>
                  <a:pt x="109" y="94"/>
                </a:moveTo>
                <a:cubicBezTo>
                  <a:pt x="100" y="94"/>
                  <a:pt x="92" y="92"/>
                  <a:pt x="85" y="88"/>
                </a:cubicBezTo>
                <a:cubicBezTo>
                  <a:pt x="85" y="87"/>
                  <a:pt x="84" y="87"/>
                  <a:pt x="83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78" y="88"/>
                  <a:pt x="73" y="90"/>
                  <a:pt x="69" y="92"/>
                </a:cubicBezTo>
                <a:cubicBezTo>
                  <a:pt x="73" y="79"/>
                  <a:pt x="73" y="79"/>
                  <a:pt x="73" y="79"/>
                </a:cubicBezTo>
                <a:cubicBezTo>
                  <a:pt x="74" y="77"/>
                  <a:pt x="73" y="76"/>
                  <a:pt x="72" y="75"/>
                </a:cubicBezTo>
                <a:cubicBezTo>
                  <a:pt x="68" y="68"/>
                  <a:pt x="66" y="60"/>
                  <a:pt x="66" y="52"/>
                </a:cubicBezTo>
                <a:cubicBezTo>
                  <a:pt x="66" y="29"/>
                  <a:pt x="86" y="10"/>
                  <a:pt x="109" y="10"/>
                </a:cubicBezTo>
                <a:cubicBezTo>
                  <a:pt x="132" y="10"/>
                  <a:pt x="151" y="29"/>
                  <a:pt x="151" y="52"/>
                </a:cubicBezTo>
                <a:cubicBezTo>
                  <a:pt x="151" y="75"/>
                  <a:pt x="132" y="94"/>
                  <a:pt x="109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Freeform 111">
            <a:extLst>
              <a:ext uri="{FF2B5EF4-FFF2-40B4-BE49-F238E27FC236}">
                <a16:creationId xmlns:a16="http://schemas.microsoft.com/office/drawing/2014/main" id="{57EA3F09-69C4-42FC-934A-2A49302DC5C3}"/>
              </a:ext>
            </a:extLst>
          </p:cNvPr>
          <p:cNvSpPr>
            <a:spLocks noEditPoints="1"/>
          </p:cNvSpPr>
          <p:nvPr/>
        </p:nvSpPr>
        <p:spPr bwMode="auto">
          <a:xfrm>
            <a:off x="10648951" y="3573463"/>
            <a:ext cx="252413" cy="254000"/>
          </a:xfrm>
          <a:custGeom>
            <a:avLst/>
            <a:gdLst>
              <a:gd name="T0" fmla="*/ 69 w 159"/>
              <a:gd name="T1" fmla="*/ 1 h 160"/>
              <a:gd name="T2" fmla="*/ 35 w 159"/>
              <a:gd name="T3" fmla="*/ 79 h 160"/>
              <a:gd name="T4" fmla="*/ 46 w 159"/>
              <a:gd name="T5" fmla="*/ 109 h 160"/>
              <a:gd name="T6" fmla="*/ 56 w 159"/>
              <a:gd name="T7" fmla="*/ 146 h 160"/>
              <a:gd name="T8" fmla="*/ 88 w 159"/>
              <a:gd name="T9" fmla="*/ 160 h 160"/>
              <a:gd name="T10" fmla="*/ 102 w 159"/>
              <a:gd name="T11" fmla="*/ 122 h 160"/>
              <a:gd name="T12" fmla="*/ 112 w 159"/>
              <a:gd name="T13" fmla="*/ 108 h 160"/>
              <a:gd name="T14" fmla="*/ 130 w 159"/>
              <a:gd name="T15" fmla="*/ 52 h 160"/>
              <a:gd name="T16" fmla="*/ 93 w 159"/>
              <a:gd name="T17" fmla="*/ 131 h 160"/>
              <a:gd name="T18" fmla="*/ 83 w 159"/>
              <a:gd name="T19" fmla="*/ 135 h 160"/>
              <a:gd name="T20" fmla="*/ 93 w 159"/>
              <a:gd name="T21" fmla="*/ 140 h 160"/>
              <a:gd name="T22" fmla="*/ 88 w 159"/>
              <a:gd name="T23" fmla="*/ 150 h 160"/>
              <a:gd name="T24" fmla="*/ 65 w 159"/>
              <a:gd name="T25" fmla="*/ 145 h 160"/>
              <a:gd name="T26" fmla="*/ 69 w 159"/>
              <a:gd name="T27" fmla="*/ 140 h 160"/>
              <a:gd name="T28" fmla="*/ 69 w 159"/>
              <a:gd name="T29" fmla="*/ 131 h 160"/>
              <a:gd name="T30" fmla="*/ 65 w 159"/>
              <a:gd name="T31" fmla="*/ 122 h 160"/>
              <a:gd name="T32" fmla="*/ 93 w 159"/>
              <a:gd name="T33" fmla="*/ 131 h 160"/>
              <a:gd name="T34" fmla="*/ 103 w 159"/>
              <a:gd name="T35" fmla="*/ 108 h 160"/>
              <a:gd name="T36" fmla="*/ 60 w 159"/>
              <a:gd name="T37" fmla="*/ 113 h 160"/>
              <a:gd name="T38" fmla="*/ 46 w 159"/>
              <a:gd name="T39" fmla="*/ 79 h 160"/>
              <a:gd name="T40" fmla="*/ 78 w 159"/>
              <a:gd name="T41" fmla="*/ 10 h 160"/>
              <a:gd name="T42" fmla="*/ 112 w 159"/>
              <a:gd name="T43" fmla="*/ 79 h 160"/>
              <a:gd name="T44" fmla="*/ 145 w 159"/>
              <a:gd name="T45" fmla="*/ 48 h 160"/>
              <a:gd name="T46" fmla="*/ 145 w 159"/>
              <a:gd name="T47" fmla="*/ 58 h 160"/>
              <a:gd name="T48" fmla="*/ 159 w 159"/>
              <a:gd name="T49" fmla="*/ 53 h 160"/>
              <a:gd name="T50" fmla="*/ 19 w 159"/>
              <a:gd name="T51" fmla="*/ 53 h 160"/>
              <a:gd name="T52" fmla="*/ 4 w 159"/>
              <a:gd name="T53" fmla="*/ 48 h 160"/>
              <a:gd name="T54" fmla="*/ 4 w 159"/>
              <a:gd name="T55" fmla="*/ 58 h 160"/>
              <a:gd name="T56" fmla="*/ 19 w 159"/>
              <a:gd name="T57" fmla="*/ 53 h 160"/>
              <a:gd name="T58" fmla="*/ 139 w 159"/>
              <a:gd name="T59" fmla="*/ 24 h 160"/>
              <a:gd name="T60" fmla="*/ 148 w 159"/>
              <a:gd name="T61" fmla="*/ 12 h 160"/>
              <a:gd name="T62" fmla="*/ 142 w 159"/>
              <a:gd name="T63" fmla="*/ 10 h 160"/>
              <a:gd name="T64" fmla="*/ 132 w 159"/>
              <a:gd name="T65" fmla="*/ 22 h 160"/>
              <a:gd name="T66" fmla="*/ 23 w 159"/>
              <a:gd name="T67" fmla="*/ 80 h 160"/>
              <a:gd name="T68" fmla="*/ 12 w 159"/>
              <a:gd name="T69" fmla="*/ 86 h 160"/>
              <a:gd name="T70" fmla="*/ 15 w 159"/>
              <a:gd name="T71" fmla="*/ 94 h 160"/>
              <a:gd name="T72" fmla="*/ 25 w 159"/>
              <a:gd name="T73" fmla="*/ 89 h 160"/>
              <a:gd name="T74" fmla="*/ 23 w 159"/>
              <a:gd name="T75" fmla="*/ 80 h 160"/>
              <a:gd name="T76" fmla="*/ 139 w 159"/>
              <a:gd name="T77" fmla="*/ 81 h 160"/>
              <a:gd name="T78" fmla="*/ 132 w 159"/>
              <a:gd name="T79" fmla="*/ 83 h 160"/>
              <a:gd name="T80" fmla="*/ 142 w 159"/>
              <a:gd name="T81" fmla="*/ 94 h 160"/>
              <a:gd name="T82" fmla="*/ 148 w 159"/>
              <a:gd name="T83" fmla="*/ 92 h 160"/>
              <a:gd name="T84" fmla="*/ 20 w 159"/>
              <a:gd name="T85" fmla="*/ 23 h 160"/>
              <a:gd name="T86" fmla="*/ 26 w 159"/>
              <a:gd name="T87" fmla="*/ 22 h 160"/>
              <a:gd name="T88" fmla="*/ 17 w 159"/>
              <a:gd name="T89" fmla="*/ 11 h 160"/>
              <a:gd name="T90" fmla="*/ 10 w 159"/>
              <a:gd name="T91" fmla="*/ 12 h 160"/>
              <a:gd name="T92" fmla="*/ 20 w 159"/>
              <a:gd name="T93" fmla="*/ 23 h 160"/>
              <a:gd name="T94" fmla="*/ 84 w 159"/>
              <a:gd name="T95" fmla="*/ 49 h 160"/>
              <a:gd name="T96" fmla="*/ 80 w 159"/>
              <a:gd name="T97" fmla="*/ 20 h 160"/>
              <a:gd name="T98" fmla="*/ 75 w 159"/>
              <a:gd name="T99" fmla="*/ 22 h 160"/>
              <a:gd name="T100" fmla="*/ 52 w 159"/>
              <a:gd name="T101" fmla="*/ 64 h 160"/>
              <a:gd name="T102" fmla="*/ 75 w 159"/>
              <a:gd name="T103" fmla="*/ 75 h 160"/>
              <a:gd name="T104" fmla="*/ 78 w 159"/>
              <a:gd name="T105" fmla="*/ 103 h 160"/>
              <a:gd name="T106" fmla="*/ 83 w 159"/>
              <a:gd name="T107" fmla="*/ 101 h 160"/>
              <a:gd name="T108" fmla="*/ 106 w 159"/>
              <a:gd name="T109" fmla="*/ 60 h 160"/>
              <a:gd name="T110" fmla="*/ 84 w 159"/>
              <a:gd name="T111" fmla="*/ 83 h 160"/>
              <a:gd name="T112" fmla="*/ 81 w 159"/>
              <a:gd name="T113" fmla="*/ 66 h 160"/>
              <a:gd name="T114" fmla="*/ 75 w 159"/>
              <a:gd name="T115" fmla="*/ 40 h 160"/>
              <a:gd name="T116" fmla="*/ 77 w 159"/>
              <a:gd name="T117" fmla="*/ 56 h 160"/>
              <a:gd name="T118" fmla="*/ 84 w 159"/>
              <a:gd name="T119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9" h="160">
                <a:moveTo>
                  <a:pt x="80" y="0"/>
                </a:moveTo>
                <a:cubicBezTo>
                  <a:pt x="76" y="0"/>
                  <a:pt x="72" y="1"/>
                  <a:pt x="69" y="1"/>
                </a:cubicBezTo>
                <a:cubicBezTo>
                  <a:pt x="48" y="6"/>
                  <a:pt x="33" y="22"/>
                  <a:pt x="29" y="42"/>
                </a:cubicBezTo>
                <a:cubicBezTo>
                  <a:pt x="27" y="55"/>
                  <a:pt x="29" y="68"/>
                  <a:pt x="35" y="79"/>
                </a:cubicBezTo>
                <a:cubicBezTo>
                  <a:pt x="37" y="81"/>
                  <a:pt x="38" y="83"/>
                  <a:pt x="39" y="85"/>
                </a:cubicBezTo>
                <a:cubicBezTo>
                  <a:pt x="45" y="94"/>
                  <a:pt x="46" y="98"/>
                  <a:pt x="46" y="109"/>
                </a:cubicBezTo>
                <a:cubicBezTo>
                  <a:pt x="46" y="115"/>
                  <a:pt x="50" y="120"/>
                  <a:pt x="56" y="122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54"/>
                  <a:pt x="62" y="160"/>
                  <a:pt x="69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6" y="160"/>
                  <a:pt x="102" y="154"/>
                  <a:pt x="102" y="146"/>
                </a:cubicBezTo>
                <a:cubicBezTo>
                  <a:pt x="102" y="122"/>
                  <a:pt x="102" y="122"/>
                  <a:pt x="102" y="122"/>
                </a:cubicBezTo>
                <a:cubicBezTo>
                  <a:pt x="108" y="120"/>
                  <a:pt x="112" y="115"/>
                  <a:pt x="112" y="109"/>
                </a:cubicBezTo>
                <a:cubicBezTo>
                  <a:pt x="112" y="108"/>
                  <a:pt x="112" y="108"/>
                  <a:pt x="112" y="108"/>
                </a:cubicBezTo>
                <a:cubicBezTo>
                  <a:pt x="112" y="98"/>
                  <a:pt x="114" y="93"/>
                  <a:pt x="119" y="85"/>
                </a:cubicBezTo>
                <a:cubicBezTo>
                  <a:pt x="123" y="79"/>
                  <a:pt x="130" y="69"/>
                  <a:pt x="130" y="52"/>
                </a:cubicBezTo>
                <a:cubicBezTo>
                  <a:pt x="131" y="23"/>
                  <a:pt x="108" y="0"/>
                  <a:pt x="80" y="0"/>
                </a:cubicBezTo>
                <a:close/>
                <a:moveTo>
                  <a:pt x="93" y="131"/>
                </a:moveTo>
                <a:cubicBezTo>
                  <a:pt x="88" y="131"/>
                  <a:pt x="88" y="131"/>
                  <a:pt x="88" y="131"/>
                </a:cubicBezTo>
                <a:cubicBezTo>
                  <a:pt x="85" y="131"/>
                  <a:pt x="83" y="133"/>
                  <a:pt x="83" y="135"/>
                </a:cubicBezTo>
                <a:cubicBezTo>
                  <a:pt x="83" y="138"/>
                  <a:pt x="85" y="140"/>
                  <a:pt x="88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8"/>
                  <a:pt x="91" y="150"/>
                  <a:pt x="88" y="150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67" y="150"/>
                  <a:pt x="65" y="148"/>
                  <a:pt x="65" y="145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72" y="140"/>
                  <a:pt x="75" y="138"/>
                  <a:pt x="75" y="135"/>
                </a:cubicBezTo>
                <a:cubicBezTo>
                  <a:pt x="75" y="133"/>
                  <a:pt x="72" y="131"/>
                  <a:pt x="69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93" y="122"/>
                  <a:pt x="93" y="122"/>
                  <a:pt x="93" y="122"/>
                </a:cubicBezTo>
                <a:lnTo>
                  <a:pt x="93" y="131"/>
                </a:lnTo>
                <a:close/>
                <a:moveTo>
                  <a:pt x="112" y="79"/>
                </a:moveTo>
                <a:cubicBezTo>
                  <a:pt x="106" y="89"/>
                  <a:pt x="103" y="95"/>
                  <a:pt x="103" y="108"/>
                </a:cubicBezTo>
                <a:cubicBezTo>
                  <a:pt x="103" y="111"/>
                  <a:pt x="101" y="113"/>
                  <a:pt x="98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58" y="113"/>
                  <a:pt x="56" y="111"/>
                  <a:pt x="56" y="108"/>
                </a:cubicBezTo>
                <a:cubicBezTo>
                  <a:pt x="56" y="95"/>
                  <a:pt x="53" y="90"/>
                  <a:pt x="46" y="79"/>
                </a:cubicBezTo>
                <a:cubicBezTo>
                  <a:pt x="43" y="73"/>
                  <a:pt x="34" y="62"/>
                  <a:pt x="37" y="44"/>
                </a:cubicBezTo>
                <a:cubicBezTo>
                  <a:pt x="41" y="25"/>
                  <a:pt x="57" y="10"/>
                  <a:pt x="78" y="10"/>
                </a:cubicBezTo>
                <a:cubicBezTo>
                  <a:pt x="102" y="10"/>
                  <a:pt x="121" y="28"/>
                  <a:pt x="121" y="51"/>
                </a:cubicBezTo>
                <a:cubicBezTo>
                  <a:pt x="121" y="65"/>
                  <a:pt x="116" y="73"/>
                  <a:pt x="112" y="79"/>
                </a:cubicBezTo>
                <a:close/>
                <a:moveTo>
                  <a:pt x="154" y="48"/>
                </a:moveTo>
                <a:cubicBezTo>
                  <a:pt x="145" y="48"/>
                  <a:pt x="145" y="48"/>
                  <a:pt x="145" y="48"/>
                </a:cubicBezTo>
                <a:cubicBezTo>
                  <a:pt x="142" y="48"/>
                  <a:pt x="140" y="50"/>
                  <a:pt x="140" y="53"/>
                </a:cubicBezTo>
                <a:cubicBezTo>
                  <a:pt x="140" y="55"/>
                  <a:pt x="142" y="58"/>
                  <a:pt x="145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7" y="58"/>
                  <a:pt x="159" y="55"/>
                  <a:pt x="159" y="53"/>
                </a:cubicBezTo>
                <a:cubicBezTo>
                  <a:pt x="159" y="50"/>
                  <a:pt x="157" y="48"/>
                  <a:pt x="154" y="48"/>
                </a:cubicBezTo>
                <a:close/>
                <a:moveTo>
                  <a:pt x="19" y="53"/>
                </a:moveTo>
                <a:cubicBezTo>
                  <a:pt x="19" y="50"/>
                  <a:pt x="16" y="48"/>
                  <a:pt x="13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3"/>
                </a:cubicBezTo>
                <a:cubicBezTo>
                  <a:pt x="0" y="55"/>
                  <a:pt x="2" y="58"/>
                  <a:pt x="4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6" y="57"/>
                  <a:pt x="19" y="55"/>
                  <a:pt x="19" y="53"/>
                </a:cubicBezTo>
                <a:close/>
                <a:moveTo>
                  <a:pt x="136" y="24"/>
                </a:moveTo>
                <a:cubicBezTo>
                  <a:pt x="137" y="24"/>
                  <a:pt x="138" y="24"/>
                  <a:pt x="139" y="24"/>
                </a:cubicBezTo>
                <a:cubicBezTo>
                  <a:pt x="147" y="19"/>
                  <a:pt x="147" y="19"/>
                  <a:pt x="147" y="19"/>
                </a:cubicBezTo>
                <a:cubicBezTo>
                  <a:pt x="149" y="17"/>
                  <a:pt x="150" y="14"/>
                  <a:pt x="148" y="12"/>
                </a:cubicBezTo>
                <a:cubicBezTo>
                  <a:pt x="148" y="11"/>
                  <a:pt x="146" y="10"/>
                  <a:pt x="144" y="10"/>
                </a:cubicBezTo>
                <a:cubicBezTo>
                  <a:pt x="144" y="10"/>
                  <a:pt x="143" y="10"/>
                  <a:pt x="142" y="10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32" y="17"/>
                  <a:pt x="131" y="20"/>
                  <a:pt x="132" y="22"/>
                </a:cubicBezTo>
                <a:cubicBezTo>
                  <a:pt x="133" y="23"/>
                  <a:pt x="135" y="24"/>
                  <a:pt x="136" y="24"/>
                </a:cubicBezTo>
                <a:close/>
                <a:moveTo>
                  <a:pt x="23" y="80"/>
                </a:moveTo>
                <a:cubicBezTo>
                  <a:pt x="22" y="80"/>
                  <a:pt x="21" y="80"/>
                  <a:pt x="20" y="81"/>
                </a:cubicBezTo>
                <a:cubicBezTo>
                  <a:pt x="12" y="86"/>
                  <a:pt x="12" y="86"/>
                  <a:pt x="12" y="86"/>
                </a:cubicBezTo>
                <a:cubicBezTo>
                  <a:pt x="10" y="87"/>
                  <a:pt x="9" y="90"/>
                  <a:pt x="11" y="92"/>
                </a:cubicBezTo>
                <a:cubicBezTo>
                  <a:pt x="11" y="93"/>
                  <a:pt x="13" y="94"/>
                  <a:pt x="15" y="94"/>
                </a:cubicBezTo>
                <a:cubicBezTo>
                  <a:pt x="16" y="94"/>
                  <a:pt x="16" y="94"/>
                  <a:pt x="17" y="94"/>
                </a:cubicBezTo>
                <a:cubicBezTo>
                  <a:pt x="25" y="89"/>
                  <a:pt x="25" y="89"/>
                  <a:pt x="25" y="89"/>
                </a:cubicBezTo>
                <a:cubicBezTo>
                  <a:pt x="27" y="88"/>
                  <a:pt x="28" y="85"/>
                  <a:pt x="26" y="83"/>
                </a:cubicBezTo>
                <a:cubicBezTo>
                  <a:pt x="26" y="81"/>
                  <a:pt x="24" y="80"/>
                  <a:pt x="23" y="80"/>
                </a:cubicBezTo>
                <a:close/>
                <a:moveTo>
                  <a:pt x="147" y="86"/>
                </a:moveTo>
                <a:cubicBezTo>
                  <a:pt x="139" y="81"/>
                  <a:pt x="139" y="81"/>
                  <a:pt x="139" y="81"/>
                </a:cubicBezTo>
                <a:cubicBezTo>
                  <a:pt x="138" y="80"/>
                  <a:pt x="137" y="80"/>
                  <a:pt x="136" y="80"/>
                </a:cubicBezTo>
                <a:cubicBezTo>
                  <a:pt x="135" y="80"/>
                  <a:pt x="133" y="81"/>
                  <a:pt x="132" y="83"/>
                </a:cubicBezTo>
                <a:cubicBezTo>
                  <a:pt x="131" y="85"/>
                  <a:pt x="132" y="87"/>
                  <a:pt x="134" y="89"/>
                </a:cubicBezTo>
                <a:cubicBezTo>
                  <a:pt x="142" y="94"/>
                  <a:pt x="142" y="94"/>
                  <a:pt x="142" y="94"/>
                </a:cubicBezTo>
                <a:cubicBezTo>
                  <a:pt x="143" y="94"/>
                  <a:pt x="143" y="94"/>
                  <a:pt x="144" y="94"/>
                </a:cubicBezTo>
                <a:cubicBezTo>
                  <a:pt x="146" y="94"/>
                  <a:pt x="147" y="94"/>
                  <a:pt x="148" y="92"/>
                </a:cubicBezTo>
                <a:cubicBezTo>
                  <a:pt x="150" y="90"/>
                  <a:pt x="149" y="87"/>
                  <a:pt x="147" y="86"/>
                </a:cubicBezTo>
                <a:close/>
                <a:moveTo>
                  <a:pt x="20" y="23"/>
                </a:moveTo>
                <a:cubicBezTo>
                  <a:pt x="21" y="24"/>
                  <a:pt x="21" y="24"/>
                  <a:pt x="22" y="24"/>
                </a:cubicBezTo>
                <a:cubicBezTo>
                  <a:pt x="24" y="24"/>
                  <a:pt x="25" y="23"/>
                  <a:pt x="26" y="22"/>
                </a:cubicBezTo>
                <a:cubicBezTo>
                  <a:pt x="28" y="19"/>
                  <a:pt x="27" y="17"/>
                  <a:pt x="25" y="15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0"/>
                  <a:pt x="15" y="10"/>
                  <a:pt x="15" y="10"/>
                </a:cubicBezTo>
                <a:cubicBezTo>
                  <a:pt x="13" y="10"/>
                  <a:pt x="11" y="11"/>
                  <a:pt x="10" y="12"/>
                </a:cubicBezTo>
                <a:cubicBezTo>
                  <a:pt x="9" y="14"/>
                  <a:pt x="10" y="17"/>
                  <a:pt x="12" y="19"/>
                </a:cubicBezTo>
                <a:lnTo>
                  <a:pt x="20" y="23"/>
                </a:lnTo>
                <a:close/>
                <a:moveTo>
                  <a:pt x="104" y="57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25"/>
                  <a:pt x="84" y="25"/>
                  <a:pt x="84" y="25"/>
                </a:cubicBezTo>
                <a:cubicBezTo>
                  <a:pt x="84" y="22"/>
                  <a:pt x="82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7" y="20"/>
                  <a:pt x="76" y="20"/>
                  <a:pt x="75" y="22"/>
                </a:cubicBezTo>
                <a:cubicBezTo>
                  <a:pt x="52" y="60"/>
                  <a:pt x="52" y="60"/>
                  <a:pt x="52" y="60"/>
                </a:cubicBezTo>
                <a:cubicBezTo>
                  <a:pt x="52" y="61"/>
                  <a:pt x="51" y="62"/>
                  <a:pt x="52" y="64"/>
                </a:cubicBezTo>
                <a:cubicBezTo>
                  <a:pt x="52" y="65"/>
                  <a:pt x="53" y="66"/>
                  <a:pt x="54" y="66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99"/>
                  <a:pt x="75" y="99"/>
                  <a:pt x="75" y="99"/>
                </a:cubicBezTo>
                <a:cubicBezTo>
                  <a:pt x="75" y="101"/>
                  <a:pt x="77" y="103"/>
                  <a:pt x="78" y="103"/>
                </a:cubicBezTo>
                <a:cubicBezTo>
                  <a:pt x="79" y="103"/>
                  <a:pt x="79" y="103"/>
                  <a:pt x="79" y="103"/>
                </a:cubicBezTo>
                <a:cubicBezTo>
                  <a:pt x="80" y="103"/>
                  <a:pt x="82" y="103"/>
                  <a:pt x="83" y="101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6" y="62"/>
                  <a:pt x="107" y="61"/>
                  <a:pt x="106" y="60"/>
                </a:cubicBezTo>
                <a:cubicBezTo>
                  <a:pt x="106" y="59"/>
                  <a:pt x="105" y="58"/>
                  <a:pt x="104" y="57"/>
                </a:cubicBezTo>
                <a:close/>
                <a:moveTo>
                  <a:pt x="84" y="83"/>
                </a:moveTo>
                <a:cubicBezTo>
                  <a:pt x="84" y="71"/>
                  <a:pt x="84" y="71"/>
                  <a:pt x="84" y="71"/>
                </a:cubicBezTo>
                <a:cubicBezTo>
                  <a:pt x="84" y="68"/>
                  <a:pt x="83" y="67"/>
                  <a:pt x="81" y="66"/>
                </a:cubicBezTo>
                <a:cubicBezTo>
                  <a:pt x="63" y="59"/>
                  <a:pt x="63" y="59"/>
                  <a:pt x="63" y="59"/>
                </a:cubicBezTo>
                <a:cubicBezTo>
                  <a:pt x="75" y="40"/>
                  <a:pt x="75" y="40"/>
                  <a:pt x="75" y="40"/>
                </a:cubicBezTo>
                <a:cubicBezTo>
                  <a:pt x="75" y="52"/>
                  <a:pt x="75" y="52"/>
                  <a:pt x="75" y="52"/>
                </a:cubicBezTo>
                <a:cubicBezTo>
                  <a:pt x="75" y="54"/>
                  <a:pt x="76" y="56"/>
                  <a:pt x="77" y="56"/>
                </a:cubicBezTo>
                <a:cubicBezTo>
                  <a:pt x="95" y="64"/>
                  <a:pt x="95" y="64"/>
                  <a:pt x="95" y="64"/>
                </a:cubicBezTo>
                <a:lnTo>
                  <a:pt x="84" y="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Freeform 112">
            <a:extLst>
              <a:ext uri="{FF2B5EF4-FFF2-40B4-BE49-F238E27FC236}">
                <a16:creationId xmlns:a16="http://schemas.microsoft.com/office/drawing/2014/main" id="{5348F829-07DE-4A08-A999-861BA7EDB19D}"/>
              </a:ext>
            </a:extLst>
          </p:cNvPr>
          <p:cNvSpPr>
            <a:spLocks noEditPoints="1"/>
          </p:cNvSpPr>
          <p:nvPr/>
        </p:nvSpPr>
        <p:spPr bwMode="auto">
          <a:xfrm>
            <a:off x="1847851" y="4124325"/>
            <a:ext cx="239713" cy="254000"/>
          </a:xfrm>
          <a:custGeom>
            <a:avLst/>
            <a:gdLst>
              <a:gd name="T0" fmla="*/ 46 w 151"/>
              <a:gd name="T1" fmla="*/ 9 h 160"/>
              <a:gd name="T2" fmla="*/ 14 w 151"/>
              <a:gd name="T3" fmla="*/ 0 h 160"/>
              <a:gd name="T4" fmla="*/ 0 w 151"/>
              <a:gd name="T5" fmla="*/ 136 h 160"/>
              <a:gd name="T6" fmla="*/ 33 w 151"/>
              <a:gd name="T7" fmla="*/ 151 h 160"/>
              <a:gd name="T8" fmla="*/ 56 w 151"/>
              <a:gd name="T9" fmla="*/ 141 h 160"/>
              <a:gd name="T10" fmla="*/ 61 w 151"/>
              <a:gd name="T11" fmla="*/ 160 h 160"/>
              <a:gd name="T12" fmla="*/ 132 w 151"/>
              <a:gd name="T13" fmla="*/ 155 h 160"/>
              <a:gd name="T14" fmla="*/ 137 w 151"/>
              <a:gd name="T15" fmla="*/ 141 h 160"/>
              <a:gd name="T16" fmla="*/ 151 w 151"/>
              <a:gd name="T17" fmla="*/ 23 h 160"/>
              <a:gd name="T18" fmla="*/ 38 w 151"/>
              <a:gd name="T19" fmla="*/ 136 h 160"/>
              <a:gd name="T20" fmla="*/ 15 w 151"/>
              <a:gd name="T21" fmla="*/ 141 h 160"/>
              <a:gd name="T22" fmla="*/ 9 w 151"/>
              <a:gd name="T23" fmla="*/ 13 h 160"/>
              <a:gd name="T24" fmla="*/ 33 w 151"/>
              <a:gd name="T25" fmla="*/ 9 h 160"/>
              <a:gd name="T26" fmla="*/ 38 w 151"/>
              <a:gd name="T27" fmla="*/ 136 h 160"/>
              <a:gd name="T28" fmla="*/ 66 w 151"/>
              <a:gd name="T29" fmla="*/ 151 h 160"/>
              <a:gd name="T30" fmla="*/ 122 w 151"/>
              <a:gd name="T31" fmla="*/ 123 h 160"/>
              <a:gd name="T32" fmla="*/ 136 w 151"/>
              <a:gd name="T33" fmla="*/ 132 h 160"/>
              <a:gd name="T34" fmla="*/ 132 w 151"/>
              <a:gd name="T35" fmla="*/ 117 h 160"/>
              <a:gd name="T36" fmla="*/ 61 w 151"/>
              <a:gd name="T37" fmla="*/ 113 h 160"/>
              <a:gd name="T38" fmla="*/ 56 w 151"/>
              <a:gd name="T39" fmla="*/ 132 h 160"/>
              <a:gd name="T40" fmla="*/ 47 w 151"/>
              <a:gd name="T41" fmla="*/ 18 h 160"/>
              <a:gd name="T42" fmla="*/ 141 w 151"/>
              <a:gd name="T43" fmla="*/ 23 h 160"/>
              <a:gd name="T44" fmla="*/ 141 w 151"/>
              <a:gd name="T45" fmla="*/ 127 h 160"/>
              <a:gd name="T46" fmla="*/ 127 w 151"/>
              <a:gd name="T47" fmla="*/ 28 h 160"/>
              <a:gd name="T48" fmla="*/ 56 w 151"/>
              <a:gd name="T49" fmla="*/ 33 h 160"/>
              <a:gd name="T50" fmla="*/ 61 w 151"/>
              <a:gd name="T51" fmla="*/ 66 h 160"/>
              <a:gd name="T52" fmla="*/ 132 w 151"/>
              <a:gd name="T53" fmla="*/ 61 h 160"/>
              <a:gd name="T54" fmla="*/ 127 w 151"/>
              <a:gd name="T55" fmla="*/ 28 h 160"/>
              <a:gd name="T56" fmla="*/ 66 w 151"/>
              <a:gd name="T57" fmla="*/ 57 h 160"/>
              <a:gd name="T58" fmla="*/ 122 w 151"/>
              <a:gd name="T59" fmla="*/ 37 h 160"/>
              <a:gd name="T60" fmla="*/ 71 w 151"/>
              <a:gd name="T61" fmla="*/ 76 h 160"/>
              <a:gd name="T62" fmla="*/ 57 w 151"/>
              <a:gd name="T63" fmla="*/ 80 h 160"/>
              <a:gd name="T64" fmla="*/ 71 w 151"/>
              <a:gd name="T65" fmla="*/ 85 h 160"/>
              <a:gd name="T66" fmla="*/ 71 w 151"/>
              <a:gd name="T67" fmla="*/ 76 h 160"/>
              <a:gd name="T68" fmla="*/ 62 w 151"/>
              <a:gd name="T69" fmla="*/ 94 h 160"/>
              <a:gd name="T70" fmla="*/ 62 w 151"/>
              <a:gd name="T71" fmla="*/ 104 h 160"/>
              <a:gd name="T72" fmla="*/ 76 w 151"/>
              <a:gd name="T73" fmla="*/ 99 h 160"/>
              <a:gd name="T74" fmla="*/ 99 w 151"/>
              <a:gd name="T75" fmla="*/ 94 h 160"/>
              <a:gd name="T76" fmla="*/ 85 w 151"/>
              <a:gd name="T77" fmla="*/ 99 h 160"/>
              <a:gd name="T78" fmla="*/ 99 w 151"/>
              <a:gd name="T79" fmla="*/ 104 h 160"/>
              <a:gd name="T80" fmla="*/ 99 w 151"/>
              <a:gd name="T81" fmla="*/ 94 h 160"/>
              <a:gd name="T82" fmla="*/ 90 w 151"/>
              <a:gd name="T83" fmla="*/ 76 h 160"/>
              <a:gd name="T84" fmla="*/ 90 w 151"/>
              <a:gd name="T85" fmla="*/ 85 h 160"/>
              <a:gd name="T86" fmla="*/ 104 w 151"/>
              <a:gd name="T87" fmla="*/ 80 h 160"/>
              <a:gd name="T88" fmla="*/ 127 w 151"/>
              <a:gd name="T89" fmla="*/ 76 h 160"/>
              <a:gd name="T90" fmla="*/ 113 w 151"/>
              <a:gd name="T91" fmla="*/ 80 h 160"/>
              <a:gd name="T92" fmla="*/ 127 w 151"/>
              <a:gd name="T93" fmla="*/ 85 h 160"/>
              <a:gd name="T94" fmla="*/ 127 w 151"/>
              <a:gd name="T95" fmla="*/ 76 h 160"/>
              <a:gd name="T96" fmla="*/ 118 w 151"/>
              <a:gd name="T97" fmla="*/ 94 h 160"/>
              <a:gd name="T98" fmla="*/ 118 w 151"/>
              <a:gd name="T99" fmla="*/ 104 h 160"/>
              <a:gd name="T100" fmla="*/ 132 w 151"/>
              <a:gd name="T101" fmla="*/ 99 h 160"/>
              <a:gd name="T102" fmla="*/ 80 w 151"/>
              <a:gd name="T103" fmla="*/ 141 h 160"/>
              <a:gd name="T104" fmla="*/ 113 w 151"/>
              <a:gd name="T105" fmla="*/ 136 h 160"/>
              <a:gd name="T106" fmla="*/ 80 w 151"/>
              <a:gd name="T107" fmla="*/ 132 h 160"/>
              <a:gd name="T108" fmla="*/ 80 w 151"/>
              <a:gd name="T109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1" h="160">
                <a:moveTo>
                  <a:pt x="136" y="9"/>
                </a:moveTo>
                <a:cubicBezTo>
                  <a:pt x="46" y="9"/>
                  <a:pt x="46" y="9"/>
                  <a:pt x="46" y="9"/>
                </a:cubicBezTo>
                <a:cubicBezTo>
                  <a:pt x="44" y="4"/>
                  <a:pt x="39" y="0"/>
                  <a:pt x="3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4"/>
                  <a:pt x="6" y="151"/>
                  <a:pt x="14" y="151"/>
                </a:cubicBezTo>
                <a:cubicBezTo>
                  <a:pt x="33" y="151"/>
                  <a:pt x="33" y="151"/>
                  <a:pt x="33" y="151"/>
                </a:cubicBezTo>
                <a:cubicBezTo>
                  <a:pt x="39" y="151"/>
                  <a:pt x="44" y="147"/>
                  <a:pt x="46" y="141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158"/>
                  <a:pt x="59" y="160"/>
                  <a:pt x="61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30" y="160"/>
                  <a:pt x="132" y="158"/>
                  <a:pt x="132" y="155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44" y="141"/>
                  <a:pt x="151" y="134"/>
                  <a:pt x="151" y="127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1" y="15"/>
                  <a:pt x="144" y="9"/>
                  <a:pt x="136" y="9"/>
                </a:cubicBezTo>
                <a:close/>
                <a:moveTo>
                  <a:pt x="38" y="136"/>
                </a:moveTo>
                <a:cubicBezTo>
                  <a:pt x="38" y="139"/>
                  <a:pt x="36" y="141"/>
                  <a:pt x="33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2" y="141"/>
                  <a:pt x="9" y="139"/>
                  <a:pt x="9" y="136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1"/>
                  <a:pt x="12" y="9"/>
                  <a:pt x="15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6" y="9"/>
                  <a:pt x="38" y="11"/>
                  <a:pt x="38" y="13"/>
                </a:cubicBezTo>
                <a:lnTo>
                  <a:pt x="38" y="136"/>
                </a:lnTo>
                <a:close/>
                <a:moveTo>
                  <a:pt x="122" y="151"/>
                </a:moveTo>
                <a:cubicBezTo>
                  <a:pt x="66" y="151"/>
                  <a:pt x="66" y="151"/>
                  <a:pt x="66" y="151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22" y="123"/>
                  <a:pt x="122" y="123"/>
                  <a:pt x="122" y="123"/>
                </a:cubicBezTo>
                <a:lnTo>
                  <a:pt x="122" y="151"/>
                </a:lnTo>
                <a:close/>
                <a:moveTo>
                  <a:pt x="136" y="132"/>
                </a:moveTo>
                <a:cubicBezTo>
                  <a:pt x="132" y="132"/>
                  <a:pt x="132" y="132"/>
                  <a:pt x="132" y="132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15"/>
                  <a:pt x="129" y="113"/>
                  <a:pt x="127" y="113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58" y="113"/>
                  <a:pt x="56" y="115"/>
                  <a:pt x="56" y="117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47" y="132"/>
                  <a:pt x="47" y="132"/>
                  <a:pt x="47" y="132"/>
                </a:cubicBezTo>
                <a:cubicBezTo>
                  <a:pt x="47" y="18"/>
                  <a:pt x="47" y="18"/>
                  <a:pt x="47" y="18"/>
                </a:cubicBezTo>
                <a:cubicBezTo>
                  <a:pt x="136" y="18"/>
                  <a:pt x="136" y="18"/>
                  <a:pt x="136" y="18"/>
                </a:cubicBezTo>
                <a:cubicBezTo>
                  <a:pt x="138" y="18"/>
                  <a:pt x="141" y="20"/>
                  <a:pt x="141" y="23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1" y="129"/>
                  <a:pt x="139" y="132"/>
                  <a:pt x="136" y="132"/>
                </a:cubicBezTo>
                <a:close/>
                <a:moveTo>
                  <a:pt x="127" y="28"/>
                </a:moveTo>
                <a:cubicBezTo>
                  <a:pt x="61" y="28"/>
                  <a:pt x="61" y="28"/>
                  <a:pt x="61" y="28"/>
                </a:cubicBezTo>
                <a:cubicBezTo>
                  <a:pt x="59" y="28"/>
                  <a:pt x="56" y="30"/>
                  <a:pt x="56" y="33"/>
                </a:cubicBezTo>
                <a:cubicBezTo>
                  <a:pt x="56" y="61"/>
                  <a:pt x="56" y="61"/>
                  <a:pt x="56" y="61"/>
                </a:cubicBezTo>
                <a:cubicBezTo>
                  <a:pt x="56" y="63"/>
                  <a:pt x="59" y="66"/>
                  <a:pt x="61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30" y="66"/>
                  <a:pt x="132" y="63"/>
                  <a:pt x="132" y="61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32" y="30"/>
                  <a:pt x="130" y="28"/>
                  <a:pt x="127" y="28"/>
                </a:cubicBezTo>
                <a:close/>
                <a:moveTo>
                  <a:pt x="122" y="57"/>
                </a:moveTo>
                <a:cubicBezTo>
                  <a:pt x="66" y="57"/>
                  <a:pt x="66" y="57"/>
                  <a:pt x="66" y="57"/>
                </a:cubicBezTo>
                <a:cubicBezTo>
                  <a:pt x="66" y="37"/>
                  <a:pt x="66" y="37"/>
                  <a:pt x="66" y="37"/>
                </a:cubicBezTo>
                <a:cubicBezTo>
                  <a:pt x="122" y="37"/>
                  <a:pt x="122" y="37"/>
                  <a:pt x="122" y="37"/>
                </a:cubicBezTo>
                <a:lnTo>
                  <a:pt x="122" y="57"/>
                </a:lnTo>
                <a:close/>
                <a:moveTo>
                  <a:pt x="71" y="76"/>
                </a:moveTo>
                <a:cubicBezTo>
                  <a:pt x="62" y="76"/>
                  <a:pt x="62" y="76"/>
                  <a:pt x="62" y="76"/>
                </a:cubicBezTo>
                <a:cubicBezTo>
                  <a:pt x="59" y="76"/>
                  <a:pt x="57" y="78"/>
                  <a:pt x="57" y="80"/>
                </a:cubicBezTo>
                <a:cubicBezTo>
                  <a:pt x="57" y="83"/>
                  <a:pt x="59" y="85"/>
                  <a:pt x="62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4" y="85"/>
                  <a:pt x="76" y="83"/>
                  <a:pt x="76" y="80"/>
                </a:cubicBezTo>
                <a:cubicBezTo>
                  <a:pt x="76" y="77"/>
                  <a:pt x="73" y="76"/>
                  <a:pt x="71" y="76"/>
                </a:cubicBezTo>
                <a:close/>
                <a:moveTo>
                  <a:pt x="71" y="94"/>
                </a:moveTo>
                <a:cubicBezTo>
                  <a:pt x="62" y="94"/>
                  <a:pt x="62" y="94"/>
                  <a:pt x="62" y="94"/>
                </a:cubicBezTo>
                <a:cubicBezTo>
                  <a:pt x="59" y="94"/>
                  <a:pt x="57" y="96"/>
                  <a:pt x="57" y="99"/>
                </a:cubicBezTo>
                <a:cubicBezTo>
                  <a:pt x="57" y="101"/>
                  <a:pt x="59" y="104"/>
                  <a:pt x="62" y="104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74" y="104"/>
                  <a:pt x="76" y="101"/>
                  <a:pt x="76" y="99"/>
                </a:cubicBezTo>
                <a:cubicBezTo>
                  <a:pt x="76" y="96"/>
                  <a:pt x="73" y="94"/>
                  <a:pt x="71" y="94"/>
                </a:cubicBezTo>
                <a:close/>
                <a:moveTo>
                  <a:pt x="99" y="94"/>
                </a:moveTo>
                <a:cubicBezTo>
                  <a:pt x="90" y="94"/>
                  <a:pt x="90" y="94"/>
                  <a:pt x="90" y="94"/>
                </a:cubicBezTo>
                <a:cubicBezTo>
                  <a:pt x="87" y="94"/>
                  <a:pt x="85" y="96"/>
                  <a:pt x="85" y="99"/>
                </a:cubicBezTo>
                <a:cubicBezTo>
                  <a:pt x="85" y="101"/>
                  <a:pt x="87" y="104"/>
                  <a:pt x="90" y="104"/>
                </a:cubicBezTo>
                <a:cubicBezTo>
                  <a:pt x="99" y="104"/>
                  <a:pt x="99" y="104"/>
                  <a:pt x="99" y="104"/>
                </a:cubicBezTo>
                <a:cubicBezTo>
                  <a:pt x="102" y="104"/>
                  <a:pt x="104" y="101"/>
                  <a:pt x="104" y="99"/>
                </a:cubicBezTo>
                <a:cubicBezTo>
                  <a:pt x="104" y="96"/>
                  <a:pt x="102" y="94"/>
                  <a:pt x="99" y="94"/>
                </a:cubicBezTo>
                <a:close/>
                <a:moveTo>
                  <a:pt x="99" y="76"/>
                </a:moveTo>
                <a:cubicBezTo>
                  <a:pt x="90" y="76"/>
                  <a:pt x="90" y="76"/>
                  <a:pt x="90" y="76"/>
                </a:cubicBezTo>
                <a:cubicBezTo>
                  <a:pt x="87" y="76"/>
                  <a:pt x="85" y="78"/>
                  <a:pt x="85" y="80"/>
                </a:cubicBezTo>
                <a:cubicBezTo>
                  <a:pt x="85" y="83"/>
                  <a:pt x="87" y="85"/>
                  <a:pt x="90" y="85"/>
                </a:cubicBezTo>
                <a:cubicBezTo>
                  <a:pt x="99" y="85"/>
                  <a:pt x="99" y="85"/>
                  <a:pt x="99" y="85"/>
                </a:cubicBezTo>
                <a:cubicBezTo>
                  <a:pt x="102" y="85"/>
                  <a:pt x="104" y="83"/>
                  <a:pt x="104" y="80"/>
                </a:cubicBezTo>
                <a:cubicBezTo>
                  <a:pt x="104" y="77"/>
                  <a:pt x="102" y="76"/>
                  <a:pt x="99" y="76"/>
                </a:cubicBezTo>
                <a:close/>
                <a:moveTo>
                  <a:pt x="127" y="76"/>
                </a:moveTo>
                <a:cubicBezTo>
                  <a:pt x="118" y="76"/>
                  <a:pt x="118" y="76"/>
                  <a:pt x="118" y="76"/>
                </a:cubicBezTo>
                <a:cubicBezTo>
                  <a:pt x="115" y="76"/>
                  <a:pt x="113" y="78"/>
                  <a:pt x="113" y="80"/>
                </a:cubicBezTo>
                <a:cubicBezTo>
                  <a:pt x="113" y="83"/>
                  <a:pt x="115" y="85"/>
                  <a:pt x="118" y="85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30" y="85"/>
                  <a:pt x="132" y="83"/>
                  <a:pt x="132" y="80"/>
                </a:cubicBezTo>
                <a:cubicBezTo>
                  <a:pt x="132" y="77"/>
                  <a:pt x="130" y="76"/>
                  <a:pt x="127" y="76"/>
                </a:cubicBezTo>
                <a:close/>
                <a:moveTo>
                  <a:pt x="127" y="94"/>
                </a:moveTo>
                <a:cubicBezTo>
                  <a:pt x="118" y="94"/>
                  <a:pt x="118" y="94"/>
                  <a:pt x="118" y="94"/>
                </a:cubicBezTo>
                <a:cubicBezTo>
                  <a:pt x="115" y="94"/>
                  <a:pt x="113" y="96"/>
                  <a:pt x="113" y="99"/>
                </a:cubicBezTo>
                <a:cubicBezTo>
                  <a:pt x="113" y="101"/>
                  <a:pt x="115" y="104"/>
                  <a:pt x="118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30" y="104"/>
                  <a:pt x="132" y="101"/>
                  <a:pt x="132" y="99"/>
                </a:cubicBezTo>
                <a:cubicBezTo>
                  <a:pt x="132" y="96"/>
                  <a:pt x="130" y="94"/>
                  <a:pt x="127" y="94"/>
                </a:cubicBezTo>
                <a:close/>
                <a:moveTo>
                  <a:pt x="80" y="141"/>
                </a:moveTo>
                <a:cubicBezTo>
                  <a:pt x="108" y="141"/>
                  <a:pt x="108" y="141"/>
                  <a:pt x="108" y="141"/>
                </a:cubicBezTo>
                <a:cubicBezTo>
                  <a:pt x="111" y="141"/>
                  <a:pt x="113" y="139"/>
                  <a:pt x="113" y="136"/>
                </a:cubicBezTo>
                <a:cubicBezTo>
                  <a:pt x="113" y="134"/>
                  <a:pt x="111" y="132"/>
                  <a:pt x="108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8" y="132"/>
                  <a:pt x="75" y="134"/>
                  <a:pt x="75" y="136"/>
                </a:cubicBezTo>
                <a:cubicBezTo>
                  <a:pt x="75" y="139"/>
                  <a:pt x="78" y="141"/>
                  <a:pt x="80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Freeform 113">
            <a:extLst>
              <a:ext uri="{FF2B5EF4-FFF2-40B4-BE49-F238E27FC236}">
                <a16:creationId xmlns:a16="http://schemas.microsoft.com/office/drawing/2014/main" id="{35A8BBAB-D90C-4A79-ADAF-0162A1341FE0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3022600"/>
            <a:ext cx="254000" cy="254000"/>
          </a:xfrm>
          <a:custGeom>
            <a:avLst/>
            <a:gdLst>
              <a:gd name="T0" fmla="*/ 136 w 160"/>
              <a:gd name="T1" fmla="*/ 85 h 160"/>
              <a:gd name="T2" fmla="*/ 75 w 160"/>
              <a:gd name="T3" fmla="*/ 85 h 160"/>
              <a:gd name="T4" fmla="*/ 75 w 160"/>
              <a:gd name="T5" fmla="*/ 24 h 160"/>
              <a:gd name="T6" fmla="*/ 70 w 160"/>
              <a:gd name="T7" fmla="*/ 19 h 160"/>
              <a:gd name="T8" fmla="*/ 0 w 160"/>
              <a:gd name="T9" fmla="*/ 89 h 160"/>
              <a:gd name="T10" fmla="*/ 70 w 160"/>
              <a:gd name="T11" fmla="*/ 160 h 160"/>
              <a:gd name="T12" fmla="*/ 140 w 160"/>
              <a:gd name="T13" fmla="*/ 89 h 160"/>
              <a:gd name="T14" fmla="*/ 136 w 160"/>
              <a:gd name="T15" fmla="*/ 85 h 160"/>
              <a:gd name="T16" fmla="*/ 70 w 160"/>
              <a:gd name="T17" fmla="*/ 151 h 160"/>
              <a:gd name="T18" fmla="*/ 9 w 160"/>
              <a:gd name="T19" fmla="*/ 90 h 160"/>
              <a:gd name="T20" fmla="*/ 65 w 160"/>
              <a:gd name="T21" fmla="*/ 28 h 160"/>
              <a:gd name="T22" fmla="*/ 65 w 160"/>
              <a:gd name="T23" fmla="*/ 90 h 160"/>
              <a:gd name="T24" fmla="*/ 70 w 160"/>
              <a:gd name="T25" fmla="*/ 95 h 160"/>
              <a:gd name="T26" fmla="*/ 131 w 160"/>
              <a:gd name="T27" fmla="*/ 95 h 160"/>
              <a:gd name="T28" fmla="*/ 70 w 160"/>
              <a:gd name="T29" fmla="*/ 151 h 160"/>
              <a:gd name="T30" fmla="*/ 139 w 160"/>
              <a:gd name="T31" fmla="*/ 21 h 160"/>
              <a:gd name="T32" fmla="*/ 89 w 160"/>
              <a:gd name="T33" fmla="*/ 0 h 160"/>
              <a:gd name="T34" fmla="*/ 84 w 160"/>
              <a:gd name="T35" fmla="*/ 5 h 160"/>
              <a:gd name="T36" fmla="*/ 84 w 160"/>
              <a:gd name="T37" fmla="*/ 71 h 160"/>
              <a:gd name="T38" fmla="*/ 89 w 160"/>
              <a:gd name="T39" fmla="*/ 76 h 160"/>
              <a:gd name="T40" fmla="*/ 155 w 160"/>
              <a:gd name="T41" fmla="*/ 76 h 160"/>
              <a:gd name="T42" fmla="*/ 160 w 160"/>
              <a:gd name="T43" fmla="*/ 71 h 160"/>
              <a:gd name="T44" fmla="*/ 139 w 160"/>
              <a:gd name="T45" fmla="*/ 21 h 160"/>
              <a:gd name="T46" fmla="*/ 93 w 160"/>
              <a:gd name="T47" fmla="*/ 66 h 160"/>
              <a:gd name="T48" fmla="*/ 93 w 160"/>
              <a:gd name="T49" fmla="*/ 10 h 160"/>
              <a:gd name="T50" fmla="*/ 150 w 160"/>
              <a:gd name="T51" fmla="*/ 66 h 160"/>
              <a:gd name="T52" fmla="*/ 93 w 160"/>
              <a:gd name="T53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160">
                <a:moveTo>
                  <a:pt x="136" y="85"/>
                </a:moveTo>
                <a:cubicBezTo>
                  <a:pt x="75" y="85"/>
                  <a:pt x="75" y="85"/>
                  <a:pt x="75" y="85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21"/>
                  <a:pt x="73" y="19"/>
                  <a:pt x="70" y="19"/>
                </a:cubicBezTo>
                <a:cubicBezTo>
                  <a:pt x="31" y="19"/>
                  <a:pt x="0" y="51"/>
                  <a:pt x="0" y="89"/>
                </a:cubicBezTo>
                <a:cubicBezTo>
                  <a:pt x="0" y="128"/>
                  <a:pt x="31" y="160"/>
                  <a:pt x="70" y="160"/>
                </a:cubicBezTo>
                <a:cubicBezTo>
                  <a:pt x="109" y="160"/>
                  <a:pt x="140" y="128"/>
                  <a:pt x="140" y="89"/>
                </a:cubicBezTo>
                <a:cubicBezTo>
                  <a:pt x="140" y="87"/>
                  <a:pt x="138" y="85"/>
                  <a:pt x="136" y="85"/>
                </a:cubicBezTo>
                <a:close/>
                <a:moveTo>
                  <a:pt x="70" y="151"/>
                </a:moveTo>
                <a:cubicBezTo>
                  <a:pt x="37" y="151"/>
                  <a:pt x="9" y="123"/>
                  <a:pt x="9" y="90"/>
                </a:cubicBezTo>
                <a:cubicBezTo>
                  <a:pt x="9" y="58"/>
                  <a:pt x="34" y="31"/>
                  <a:pt x="65" y="28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93"/>
                  <a:pt x="67" y="95"/>
                  <a:pt x="70" y="95"/>
                </a:cubicBezTo>
                <a:cubicBezTo>
                  <a:pt x="131" y="95"/>
                  <a:pt x="131" y="95"/>
                  <a:pt x="131" y="95"/>
                </a:cubicBezTo>
                <a:cubicBezTo>
                  <a:pt x="128" y="126"/>
                  <a:pt x="102" y="151"/>
                  <a:pt x="70" y="151"/>
                </a:cubicBezTo>
                <a:close/>
                <a:moveTo>
                  <a:pt x="139" y="21"/>
                </a:moveTo>
                <a:cubicBezTo>
                  <a:pt x="125" y="8"/>
                  <a:pt x="108" y="0"/>
                  <a:pt x="89" y="0"/>
                </a:cubicBezTo>
                <a:cubicBezTo>
                  <a:pt x="86" y="0"/>
                  <a:pt x="84" y="2"/>
                  <a:pt x="84" y="5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3"/>
                  <a:pt x="86" y="76"/>
                  <a:pt x="89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8" y="76"/>
                  <a:pt x="160" y="73"/>
                  <a:pt x="160" y="71"/>
                </a:cubicBezTo>
                <a:cubicBezTo>
                  <a:pt x="160" y="51"/>
                  <a:pt x="153" y="34"/>
                  <a:pt x="139" y="21"/>
                </a:cubicBezTo>
                <a:close/>
                <a:moveTo>
                  <a:pt x="93" y="66"/>
                </a:moveTo>
                <a:cubicBezTo>
                  <a:pt x="93" y="10"/>
                  <a:pt x="93" y="10"/>
                  <a:pt x="93" y="10"/>
                </a:cubicBezTo>
                <a:cubicBezTo>
                  <a:pt x="123" y="12"/>
                  <a:pt x="148" y="36"/>
                  <a:pt x="150" y="66"/>
                </a:cubicBezTo>
                <a:lnTo>
                  <a:pt x="93" y="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Freeform 114">
            <a:extLst>
              <a:ext uri="{FF2B5EF4-FFF2-40B4-BE49-F238E27FC236}">
                <a16:creationId xmlns:a16="http://schemas.microsoft.com/office/drawing/2014/main" id="{64B715BB-71CC-4025-B49C-8952EAF9020C}"/>
              </a:ext>
            </a:extLst>
          </p:cNvPr>
          <p:cNvSpPr>
            <a:spLocks noEditPoints="1"/>
          </p:cNvSpPr>
          <p:nvPr/>
        </p:nvSpPr>
        <p:spPr bwMode="auto">
          <a:xfrm>
            <a:off x="6275388" y="3573463"/>
            <a:ext cx="192088" cy="254000"/>
          </a:xfrm>
          <a:custGeom>
            <a:avLst/>
            <a:gdLst>
              <a:gd name="T0" fmla="*/ 0 w 121"/>
              <a:gd name="T1" fmla="*/ 61 h 160"/>
              <a:gd name="T2" fmla="*/ 57 w 121"/>
              <a:gd name="T3" fmla="*/ 158 h 160"/>
              <a:gd name="T4" fmla="*/ 64 w 121"/>
              <a:gd name="T5" fmla="*/ 158 h 160"/>
              <a:gd name="T6" fmla="*/ 121 w 121"/>
              <a:gd name="T7" fmla="*/ 62 h 160"/>
              <a:gd name="T8" fmla="*/ 102 w 121"/>
              <a:gd name="T9" fmla="*/ 91 h 160"/>
              <a:gd name="T10" fmla="*/ 19 w 121"/>
              <a:gd name="T11" fmla="*/ 92 h 160"/>
              <a:gd name="T12" fmla="*/ 61 w 121"/>
              <a:gd name="T13" fmla="*/ 10 h 160"/>
              <a:gd name="T14" fmla="*/ 102 w 121"/>
              <a:gd name="T15" fmla="*/ 91 h 160"/>
              <a:gd name="T16" fmla="*/ 46 w 121"/>
              <a:gd name="T17" fmla="*/ 61 h 160"/>
              <a:gd name="T18" fmla="*/ 74 w 121"/>
              <a:gd name="T19" fmla="*/ 61 h 160"/>
              <a:gd name="T20" fmla="*/ 61 w 121"/>
              <a:gd name="T21" fmla="*/ 65 h 160"/>
              <a:gd name="T22" fmla="*/ 61 w 121"/>
              <a:gd name="T23" fmla="*/ 56 h 160"/>
              <a:gd name="T24" fmla="*/ 61 w 121"/>
              <a:gd name="T25" fmla="*/ 65 h 160"/>
              <a:gd name="T26" fmla="*/ 100 w 121"/>
              <a:gd name="T27" fmla="*/ 55 h 160"/>
              <a:gd name="T28" fmla="*/ 92 w 121"/>
              <a:gd name="T29" fmla="*/ 32 h 160"/>
              <a:gd name="T30" fmla="*/ 86 w 121"/>
              <a:gd name="T31" fmla="*/ 30 h 160"/>
              <a:gd name="T32" fmla="*/ 75 w 121"/>
              <a:gd name="T33" fmla="*/ 32 h 160"/>
              <a:gd name="T34" fmla="*/ 70 w 121"/>
              <a:gd name="T35" fmla="*/ 19 h 160"/>
              <a:gd name="T36" fmla="*/ 46 w 121"/>
              <a:gd name="T37" fmla="*/ 23 h 160"/>
              <a:gd name="T38" fmla="*/ 42 w 121"/>
              <a:gd name="T39" fmla="*/ 34 h 160"/>
              <a:gd name="T40" fmla="*/ 33 w 121"/>
              <a:gd name="T41" fmla="*/ 30 h 160"/>
              <a:gd name="T42" fmla="*/ 20 w 121"/>
              <a:gd name="T43" fmla="*/ 48 h 160"/>
              <a:gd name="T44" fmla="*/ 28 w 121"/>
              <a:gd name="T45" fmla="*/ 58 h 160"/>
              <a:gd name="T46" fmla="*/ 28 w 121"/>
              <a:gd name="T47" fmla="*/ 64 h 160"/>
              <a:gd name="T48" fmla="*/ 20 w 121"/>
              <a:gd name="T49" fmla="*/ 74 h 160"/>
              <a:gd name="T50" fmla="*/ 33 w 121"/>
              <a:gd name="T51" fmla="*/ 93 h 160"/>
              <a:gd name="T52" fmla="*/ 42 w 121"/>
              <a:gd name="T53" fmla="*/ 88 h 160"/>
              <a:gd name="T54" fmla="*/ 46 w 121"/>
              <a:gd name="T55" fmla="*/ 99 h 160"/>
              <a:gd name="T56" fmla="*/ 70 w 121"/>
              <a:gd name="T57" fmla="*/ 103 h 160"/>
              <a:gd name="T58" fmla="*/ 75 w 121"/>
              <a:gd name="T59" fmla="*/ 90 h 160"/>
              <a:gd name="T60" fmla="*/ 86 w 121"/>
              <a:gd name="T61" fmla="*/ 92 h 160"/>
              <a:gd name="T62" fmla="*/ 92 w 121"/>
              <a:gd name="T63" fmla="*/ 90 h 160"/>
              <a:gd name="T64" fmla="*/ 100 w 121"/>
              <a:gd name="T65" fmla="*/ 68 h 160"/>
              <a:gd name="T66" fmla="*/ 93 w 121"/>
              <a:gd name="T67" fmla="*/ 61 h 160"/>
              <a:gd name="T68" fmla="*/ 83 w 121"/>
              <a:gd name="T69" fmla="*/ 66 h 160"/>
              <a:gd name="T70" fmla="*/ 91 w 121"/>
              <a:gd name="T71" fmla="*/ 74 h 160"/>
              <a:gd name="T72" fmla="*/ 81 w 121"/>
              <a:gd name="T73" fmla="*/ 78 h 160"/>
              <a:gd name="T74" fmla="*/ 75 w 121"/>
              <a:gd name="T75" fmla="*/ 79 h 160"/>
              <a:gd name="T76" fmla="*/ 64 w 121"/>
              <a:gd name="T77" fmla="*/ 87 h 160"/>
              <a:gd name="T78" fmla="*/ 55 w 121"/>
              <a:gd name="T79" fmla="*/ 94 h 160"/>
              <a:gd name="T80" fmla="*/ 52 w 121"/>
              <a:gd name="T81" fmla="*/ 83 h 160"/>
              <a:gd name="T82" fmla="*/ 41 w 121"/>
              <a:gd name="T83" fmla="*/ 78 h 160"/>
              <a:gd name="T84" fmla="*/ 34 w 121"/>
              <a:gd name="T85" fmla="*/ 81 h 160"/>
              <a:gd name="T86" fmla="*/ 34 w 121"/>
              <a:gd name="T87" fmla="*/ 70 h 160"/>
              <a:gd name="T88" fmla="*/ 36 w 121"/>
              <a:gd name="T89" fmla="*/ 57 h 160"/>
              <a:gd name="T90" fmla="*/ 29 w 121"/>
              <a:gd name="T91" fmla="*/ 49 h 160"/>
              <a:gd name="T92" fmla="*/ 39 w 121"/>
              <a:gd name="T93" fmla="*/ 44 h 160"/>
              <a:gd name="T94" fmla="*/ 45 w 121"/>
              <a:gd name="T95" fmla="*/ 44 h 160"/>
              <a:gd name="T96" fmla="*/ 55 w 121"/>
              <a:gd name="T97" fmla="*/ 35 h 160"/>
              <a:gd name="T98" fmla="*/ 64 w 121"/>
              <a:gd name="T99" fmla="*/ 28 h 160"/>
              <a:gd name="T100" fmla="*/ 68 w 121"/>
              <a:gd name="T101" fmla="*/ 39 h 160"/>
              <a:gd name="T102" fmla="*/ 78 w 121"/>
              <a:gd name="T103" fmla="*/ 44 h 160"/>
              <a:gd name="T104" fmla="*/ 86 w 121"/>
              <a:gd name="T105" fmla="*/ 41 h 160"/>
              <a:gd name="T106" fmla="*/ 85 w 121"/>
              <a:gd name="T107" fmla="*/ 52 h 160"/>
              <a:gd name="T108" fmla="*/ 83 w 121"/>
              <a:gd name="T109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1" h="160">
                <a:moveTo>
                  <a:pt x="61" y="0"/>
                </a:moveTo>
                <a:cubicBezTo>
                  <a:pt x="27" y="0"/>
                  <a:pt x="0" y="28"/>
                  <a:pt x="0" y="61"/>
                </a:cubicBezTo>
                <a:cubicBezTo>
                  <a:pt x="0" y="74"/>
                  <a:pt x="4" y="87"/>
                  <a:pt x="12" y="98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8" y="159"/>
                  <a:pt x="59" y="160"/>
                  <a:pt x="61" y="160"/>
                </a:cubicBezTo>
                <a:cubicBezTo>
                  <a:pt x="62" y="160"/>
                  <a:pt x="63" y="160"/>
                  <a:pt x="64" y="158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17" y="86"/>
                  <a:pt x="121" y="74"/>
                  <a:pt x="121" y="62"/>
                </a:cubicBezTo>
                <a:cubicBezTo>
                  <a:pt x="121" y="27"/>
                  <a:pt x="94" y="0"/>
                  <a:pt x="61" y="0"/>
                </a:cubicBezTo>
                <a:close/>
                <a:moveTo>
                  <a:pt x="102" y="91"/>
                </a:moveTo>
                <a:cubicBezTo>
                  <a:pt x="61" y="147"/>
                  <a:pt x="61" y="147"/>
                  <a:pt x="61" y="147"/>
                </a:cubicBezTo>
                <a:cubicBezTo>
                  <a:pt x="19" y="92"/>
                  <a:pt x="19" y="92"/>
                  <a:pt x="19" y="92"/>
                </a:cubicBezTo>
                <a:cubicBezTo>
                  <a:pt x="13" y="83"/>
                  <a:pt x="9" y="72"/>
                  <a:pt x="9" y="61"/>
                </a:cubicBezTo>
                <a:cubicBezTo>
                  <a:pt x="9" y="33"/>
                  <a:pt x="32" y="10"/>
                  <a:pt x="61" y="10"/>
                </a:cubicBezTo>
                <a:cubicBezTo>
                  <a:pt x="89" y="10"/>
                  <a:pt x="112" y="33"/>
                  <a:pt x="112" y="61"/>
                </a:cubicBezTo>
                <a:cubicBezTo>
                  <a:pt x="111" y="72"/>
                  <a:pt x="108" y="82"/>
                  <a:pt x="102" y="91"/>
                </a:cubicBezTo>
                <a:close/>
                <a:moveTo>
                  <a:pt x="61" y="47"/>
                </a:moveTo>
                <a:cubicBezTo>
                  <a:pt x="53" y="47"/>
                  <a:pt x="46" y="53"/>
                  <a:pt x="46" y="61"/>
                </a:cubicBezTo>
                <a:cubicBezTo>
                  <a:pt x="46" y="68"/>
                  <a:pt x="53" y="75"/>
                  <a:pt x="61" y="75"/>
                </a:cubicBezTo>
                <a:cubicBezTo>
                  <a:pt x="68" y="75"/>
                  <a:pt x="74" y="68"/>
                  <a:pt x="74" y="61"/>
                </a:cubicBezTo>
                <a:cubicBezTo>
                  <a:pt x="74" y="53"/>
                  <a:pt x="68" y="47"/>
                  <a:pt x="61" y="47"/>
                </a:cubicBezTo>
                <a:close/>
                <a:moveTo>
                  <a:pt x="61" y="65"/>
                </a:moveTo>
                <a:cubicBezTo>
                  <a:pt x="58" y="65"/>
                  <a:pt x="56" y="63"/>
                  <a:pt x="56" y="61"/>
                </a:cubicBezTo>
                <a:cubicBezTo>
                  <a:pt x="56" y="58"/>
                  <a:pt x="58" y="56"/>
                  <a:pt x="61" y="56"/>
                </a:cubicBezTo>
                <a:cubicBezTo>
                  <a:pt x="63" y="56"/>
                  <a:pt x="65" y="58"/>
                  <a:pt x="65" y="61"/>
                </a:cubicBezTo>
                <a:cubicBezTo>
                  <a:pt x="65" y="63"/>
                  <a:pt x="63" y="65"/>
                  <a:pt x="61" y="65"/>
                </a:cubicBezTo>
                <a:close/>
                <a:moveTo>
                  <a:pt x="93" y="58"/>
                </a:moveTo>
                <a:cubicBezTo>
                  <a:pt x="100" y="55"/>
                  <a:pt x="100" y="55"/>
                  <a:pt x="100" y="55"/>
                </a:cubicBezTo>
                <a:cubicBezTo>
                  <a:pt x="102" y="53"/>
                  <a:pt x="103" y="50"/>
                  <a:pt x="102" y="48"/>
                </a:cubicBezTo>
                <a:cubicBezTo>
                  <a:pt x="92" y="32"/>
                  <a:pt x="92" y="32"/>
                  <a:pt x="92" y="32"/>
                </a:cubicBezTo>
                <a:cubicBezTo>
                  <a:pt x="92" y="30"/>
                  <a:pt x="90" y="30"/>
                  <a:pt x="88" y="30"/>
                </a:cubicBezTo>
                <a:cubicBezTo>
                  <a:pt x="87" y="30"/>
                  <a:pt x="86" y="30"/>
                  <a:pt x="86" y="30"/>
                </a:cubicBezTo>
                <a:cubicBezTo>
                  <a:pt x="79" y="34"/>
                  <a:pt x="79" y="34"/>
                  <a:pt x="79" y="34"/>
                </a:cubicBezTo>
                <a:cubicBezTo>
                  <a:pt x="77" y="33"/>
                  <a:pt x="76" y="32"/>
                  <a:pt x="75" y="32"/>
                </a:cubicBezTo>
                <a:cubicBezTo>
                  <a:pt x="75" y="23"/>
                  <a:pt x="75" y="23"/>
                  <a:pt x="75" y="23"/>
                </a:cubicBezTo>
                <a:cubicBezTo>
                  <a:pt x="75" y="21"/>
                  <a:pt x="72" y="19"/>
                  <a:pt x="7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48" y="19"/>
                  <a:pt x="46" y="21"/>
                  <a:pt x="46" y="23"/>
                </a:cubicBezTo>
                <a:cubicBezTo>
                  <a:pt x="46" y="32"/>
                  <a:pt x="46" y="32"/>
                  <a:pt x="46" y="32"/>
                </a:cubicBezTo>
                <a:cubicBezTo>
                  <a:pt x="45" y="32"/>
                  <a:pt x="43" y="33"/>
                  <a:pt x="42" y="34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4" y="30"/>
                  <a:pt x="33" y="30"/>
                </a:cubicBezTo>
                <a:cubicBezTo>
                  <a:pt x="32" y="30"/>
                  <a:pt x="30" y="30"/>
                  <a:pt x="29" y="32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50"/>
                  <a:pt x="19" y="53"/>
                  <a:pt x="21" y="55"/>
                </a:cubicBezTo>
                <a:cubicBezTo>
                  <a:pt x="28" y="58"/>
                  <a:pt x="28" y="58"/>
                  <a:pt x="28" y="58"/>
                </a:cubicBezTo>
                <a:cubicBezTo>
                  <a:pt x="28" y="61"/>
                  <a:pt x="28" y="61"/>
                  <a:pt x="28" y="61"/>
                </a:cubicBezTo>
                <a:cubicBezTo>
                  <a:pt x="28" y="64"/>
                  <a:pt x="28" y="64"/>
                  <a:pt x="28" y="64"/>
                </a:cubicBezTo>
                <a:cubicBezTo>
                  <a:pt x="21" y="68"/>
                  <a:pt x="21" y="68"/>
                  <a:pt x="21" y="68"/>
                </a:cubicBezTo>
                <a:cubicBezTo>
                  <a:pt x="19" y="69"/>
                  <a:pt x="18" y="72"/>
                  <a:pt x="20" y="74"/>
                </a:cubicBezTo>
                <a:cubicBezTo>
                  <a:pt x="29" y="90"/>
                  <a:pt x="29" y="90"/>
                  <a:pt x="29" y="90"/>
                </a:cubicBezTo>
                <a:cubicBezTo>
                  <a:pt x="29" y="91"/>
                  <a:pt x="31" y="93"/>
                  <a:pt x="33" y="93"/>
                </a:cubicBezTo>
                <a:cubicBezTo>
                  <a:pt x="34" y="93"/>
                  <a:pt x="35" y="92"/>
                  <a:pt x="35" y="92"/>
                </a:cubicBezTo>
                <a:cubicBezTo>
                  <a:pt x="42" y="88"/>
                  <a:pt x="42" y="88"/>
                  <a:pt x="42" y="88"/>
                </a:cubicBezTo>
                <a:cubicBezTo>
                  <a:pt x="44" y="89"/>
                  <a:pt x="45" y="90"/>
                  <a:pt x="46" y="90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101"/>
                  <a:pt x="48" y="103"/>
                  <a:pt x="51" y="103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2" y="103"/>
                  <a:pt x="75" y="101"/>
                  <a:pt x="75" y="99"/>
                </a:cubicBezTo>
                <a:cubicBezTo>
                  <a:pt x="75" y="90"/>
                  <a:pt x="75" y="90"/>
                  <a:pt x="75" y="90"/>
                </a:cubicBezTo>
                <a:cubicBezTo>
                  <a:pt x="76" y="90"/>
                  <a:pt x="78" y="89"/>
                  <a:pt x="79" y="88"/>
                </a:cubicBezTo>
                <a:cubicBezTo>
                  <a:pt x="86" y="92"/>
                  <a:pt x="86" y="92"/>
                  <a:pt x="86" y="92"/>
                </a:cubicBezTo>
                <a:cubicBezTo>
                  <a:pt x="86" y="92"/>
                  <a:pt x="87" y="92"/>
                  <a:pt x="88" y="92"/>
                </a:cubicBezTo>
                <a:cubicBezTo>
                  <a:pt x="90" y="92"/>
                  <a:pt x="91" y="91"/>
                  <a:pt x="92" y="90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2"/>
                  <a:pt x="102" y="69"/>
                  <a:pt x="100" y="68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lnTo>
                  <a:pt x="93" y="58"/>
                </a:lnTo>
                <a:close/>
                <a:moveTo>
                  <a:pt x="83" y="66"/>
                </a:moveTo>
                <a:cubicBezTo>
                  <a:pt x="83" y="68"/>
                  <a:pt x="84" y="69"/>
                  <a:pt x="85" y="70"/>
                </a:cubicBezTo>
                <a:cubicBezTo>
                  <a:pt x="91" y="74"/>
                  <a:pt x="91" y="74"/>
                  <a:pt x="91" y="74"/>
                </a:cubicBezTo>
                <a:cubicBezTo>
                  <a:pt x="86" y="81"/>
                  <a:pt x="86" y="81"/>
                  <a:pt x="86" y="81"/>
                </a:cubicBezTo>
                <a:cubicBezTo>
                  <a:pt x="81" y="78"/>
                  <a:pt x="81" y="78"/>
                  <a:pt x="81" y="78"/>
                </a:cubicBezTo>
                <a:cubicBezTo>
                  <a:pt x="80" y="78"/>
                  <a:pt x="79" y="78"/>
                  <a:pt x="79" y="78"/>
                </a:cubicBezTo>
                <a:cubicBezTo>
                  <a:pt x="77" y="78"/>
                  <a:pt x="76" y="78"/>
                  <a:pt x="75" y="79"/>
                </a:cubicBezTo>
                <a:cubicBezTo>
                  <a:pt x="73" y="81"/>
                  <a:pt x="70" y="82"/>
                  <a:pt x="68" y="83"/>
                </a:cubicBezTo>
                <a:cubicBezTo>
                  <a:pt x="66" y="84"/>
                  <a:pt x="64" y="86"/>
                  <a:pt x="64" y="87"/>
                </a:cubicBezTo>
                <a:cubicBezTo>
                  <a:pt x="64" y="94"/>
                  <a:pt x="64" y="94"/>
                  <a:pt x="64" y="94"/>
                </a:cubicBezTo>
                <a:cubicBezTo>
                  <a:pt x="55" y="94"/>
                  <a:pt x="55" y="94"/>
                  <a:pt x="55" y="94"/>
                </a:cubicBezTo>
                <a:cubicBezTo>
                  <a:pt x="55" y="87"/>
                  <a:pt x="55" y="87"/>
                  <a:pt x="55" y="87"/>
                </a:cubicBezTo>
                <a:cubicBezTo>
                  <a:pt x="55" y="85"/>
                  <a:pt x="54" y="84"/>
                  <a:pt x="52" y="83"/>
                </a:cubicBezTo>
                <a:cubicBezTo>
                  <a:pt x="49" y="82"/>
                  <a:pt x="47" y="81"/>
                  <a:pt x="45" y="79"/>
                </a:cubicBezTo>
                <a:cubicBezTo>
                  <a:pt x="44" y="78"/>
                  <a:pt x="42" y="78"/>
                  <a:pt x="41" y="78"/>
                </a:cubicBezTo>
                <a:cubicBezTo>
                  <a:pt x="41" y="78"/>
                  <a:pt x="40" y="78"/>
                  <a:pt x="39" y="78"/>
                </a:cubicBezTo>
                <a:cubicBezTo>
                  <a:pt x="34" y="81"/>
                  <a:pt x="34" y="81"/>
                  <a:pt x="34" y="81"/>
                </a:cubicBezTo>
                <a:cubicBezTo>
                  <a:pt x="29" y="74"/>
                  <a:pt x="29" y="74"/>
                  <a:pt x="29" y="74"/>
                </a:cubicBezTo>
                <a:cubicBezTo>
                  <a:pt x="34" y="70"/>
                  <a:pt x="34" y="70"/>
                  <a:pt x="34" y="70"/>
                </a:cubicBezTo>
                <a:cubicBezTo>
                  <a:pt x="36" y="69"/>
                  <a:pt x="37" y="68"/>
                  <a:pt x="36" y="66"/>
                </a:cubicBezTo>
                <a:cubicBezTo>
                  <a:pt x="36" y="62"/>
                  <a:pt x="36" y="60"/>
                  <a:pt x="36" y="57"/>
                </a:cubicBezTo>
                <a:cubicBezTo>
                  <a:pt x="37" y="55"/>
                  <a:pt x="36" y="53"/>
                  <a:pt x="34" y="52"/>
                </a:cubicBezTo>
                <a:cubicBezTo>
                  <a:pt x="29" y="49"/>
                  <a:pt x="29" y="49"/>
                  <a:pt x="29" y="49"/>
                </a:cubicBezTo>
                <a:cubicBezTo>
                  <a:pt x="34" y="41"/>
                  <a:pt x="34" y="41"/>
                  <a:pt x="34" y="41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4"/>
                  <a:pt x="41" y="44"/>
                  <a:pt x="41" y="44"/>
                </a:cubicBezTo>
                <a:cubicBezTo>
                  <a:pt x="42" y="44"/>
                  <a:pt x="44" y="44"/>
                  <a:pt x="45" y="44"/>
                </a:cubicBezTo>
                <a:cubicBezTo>
                  <a:pt x="47" y="42"/>
                  <a:pt x="49" y="40"/>
                  <a:pt x="52" y="39"/>
                </a:cubicBezTo>
                <a:cubicBezTo>
                  <a:pt x="54" y="38"/>
                  <a:pt x="55" y="36"/>
                  <a:pt x="55" y="35"/>
                </a:cubicBezTo>
                <a:cubicBezTo>
                  <a:pt x="55" y="28"/>
                  <a:pt x="55" y="28"/>
                  <a:pt x="5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35"/>
                  <a:pt x="64" y="35"/>
                  <a:pt x="64" y="35"/>
                </a:cubicBezTo>
                <a:cubicBezTo>
                  <a:pt x="64" y="37"/>
                  <a:pt x="66" y="38"/>
                  <a:pt x="68" y="39"/>
                </a:cubicBezTo>
                <a:cubicBezTo>
                  <a:pt x="70" y="40"/>
                  <a:pt x="73" y="41"/>
                  <a:pt x="75" y="44"/>
                </a:cubicBezTo>
                <a:cubicBezTo>
                  <a:pt x="76" y="44"/>
                  <a:pt x="77" y="44"/>
                  <a:pt x="78" y="44"/>
                </a:cubicBezTo>
                <a:cubicBezTo>
                  <a:pt x="79" y="44"/>
                  <a:pt x="80" y="44"/>
                  <a:pt x="81" y="44"/>
                </a:cubicBezTo>
                <a:cubicBezTo>
                  <a:pt x="86" y="41"/>
                  <a:pt x="86" y="41"/>
                  <a:pt x="86" y="41"/>
                </a:cubicBezTo>
                <a:cubicBezTo>
                  <a:pt x="91" y="49"/>
                  <a:pt x="91" y="49"/>
                  <a:pt x="91" y="49"/>
                </a:cubicBezTo>
                <a:cubicBezTo>
                  <a:pt x="85" y="52"/>
                  <a:pt x="85" y="52"/>
                  <a:pt x="85" y="52"/>
                </a:cubicBezTo>
                <a:cubicBezTo>
                  <a:pt x="84" y="53"/>
                  <a:pt x="83" y="55"/>
                  <a:pt x="83" y="57"/>
                </a:cubicBezTo>
                <a:cubicBezTo>
                  <a:pt x="84" y="60"/>
                  <a:pt x="84" y="62"/>
                  <a:pt x="83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Freeform 115">
            <a:extLst>
              <a:ext uri="{FF2B5EF4-FFF2-40B4-BE49-F238E27FC236}">
                <a16:creationId xmlns:a16="http://schemas.microsoft.com/office/drawing/2014/main" id="{48A71581-8D91-4A61-A6DE-D378E8989FC7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4132263"/>
            <a:ext cx="254000" cy="238125"/>
          </a:xfrm>
          <a:custGeom>
            <a:avLst/>
            <a:gdLst>
              <a:gd name="T0" fmla="*/ 136 w 160"/>
              <a:gd name="T1" fmla="*/ 88 h 150"/>
              <a:gd name="T2" fmla="*/ 98 w 160"/>
              <a:gd name="T3" fmla="*/ 94 h 150"/>
              <a:gd name="T4" fmla="*/ 77 w 160"/>
              <a:gd name="T5" fmla="*/ 92 h 150"/>
              <a:gd name="T6" fmla="*/ 26 w 160"/>
              <a:gd name="T7" fmla="*/ 92 h 150"/>
              <a:gd name="T8" fmla="*/ 5 w 160"/>
              <a:gd name="T9" fmla="*/ 84 h 150"/>
              <a:gd name="T10" fmla="*/ 0 w 160"/>
              <a:gd name="T11" fmla="*/ 146 h 150"/>
              <a:gd name="T12" fmla="*/ 14 w 160"/>
              <a:gd name="T13" fmla="*/ 150 h 150"/>
              <a:gd name="T14" fmla="*/ 47 w 160"/>
              <a:gd name="T15" fmla="*/ 150 h 150"/>
              <a:gd name="T16" fmla="*/ 117 w 160"/>
              <a:gd name="T17" fmla="*/ 144 h 150"/>
              <a:gd name="T18" fmla="*/ 160 w 160"/>
              <a:gd name="T19" fmla="*/ 99 h 150"/>
              <a:gd name="T20" fmla="*/ 18 w 160"/>
              <a:gd name="T21" fmla="*/ 136 h 150"/>
              <a:gd name="T22" fmla="*/ 8 w 160"/>
              <a:gd name="T23" fmla="*/ 141 h 150"/>
              <a:gd name="T24" fmla="*/ 13 w 160"/>
              <a:gd name="T25" fmla="*/ 94 h 150"/>
              <a:gd name="T26" fmla="*/ 18 w 160"/>
              <a:gd name="T27" fmla="*/ 136 h 150"/>
              <a:gd name="T28" fmla="*/ 148 w 160"/>
              <a:gd name="T29" fmla="*/ 104 h 150"/>
              <a:gd name="T30" fmla="*/ 111 w 160"/>
              <a:gd name="T31" fmla="*/ 137 h 150"/>
              <a:gd name="T32" fmla="*/ 47 w 160"/>
              <a:gd name="T33" fmla="*/ 141 h 150"/>
              <a:gd name="T34" fmla="*/ 28 w 160"/>
              <a:gd name="T35" fmla="*/ 103 h 150"/>
              <a:gd name="T36" fmla="*/ 53 w 160"/>
              <a:gd name="T37" fmla="*/ 94 h 150"/>
              <a:gd name="T38" fmla="*/ 80 w 160"/>
              <a:gd name="T39" fmla="*/ 103 h 150"/>
              <a:gd name="T40" fmla="*/ 104 w 160"/>
              <a:gd name="T41" fmla="*/ 108 h 150"/>
              <a:gd name="T42" fmla="*/ 65 w 160"/>
              <a:gd name="T43" fmla="*/ 113 h 150"/>
              <a:gd name="T44" fmla="*/ 55 w 160"/>
              <a:gd name="T45" fmla="*/ 127 h 150"/>
              <a:gd name="T46" fmla="*/ 61 w 160"/>
              <a:gd name="T47" fmla="*/ 125 h 150"/>
              <a:gd name="T48" fmla="*/ 104 w 160"/>
              <a:gd name="T49" fmla="*/ 122 h 150"/>
              <a:gd name="T50" fmla="*/ 145 w 160"/>
              <a:gd name="T51" fmla="*/ 95 h 150"/>
              <a:gd name="T52" fmla="*/ 149 w 160"/>
              <a:gd name="T53" fmla="*/ 103 h 150"/>
              <a:gd name="T54" fmla="*/ 140 w 160"/>
              <a:gd name="T55" fmla="*/ 42 h 150"/>
              <a:gd name="T56" fmla="*/ 56 w 160"/>
              <a:gd name="T57" fmla="*/ 42 h 150"/>
              <a:gd name="T58" fmla="*/ 98 w 160"/>
              <a:gd name="T59" fmla="*/ 9 h 150"/>
              <a:gd name="T60" fmla="*/ 98 w 160"/>
              <a:gd name="T61" fmla="*/ 75 h 150"/>
              <a:gd name="T62" fmla="*/ 98 w 160"/>
              <a:gd name="T63" fmla="*/ 9 h 150"/>
              <a:gd name="T64" fmla="*/ 121 w 160"/>
              <a:gd name="T65" fmla="*/ 42 h 150"/>
              <a:gd name="T66" fmla="*/ 75 w 160"/>
              <a:gd name="T67" fmla="*/ 42 h 150"/>
              <a:gd name="T68" fmla="*/ 98 w 160"/>
              <a:gd name="T69" fmla="*/ 28 h 150"/>
              <a:gd name="T70" fmla="*/ 98 w 160"/>
              <a:gd name="T71" fmla="*/ 56 h 150"/>
              <a:gd name="T72" fmla="*/ 98 w 160"/>
              <a:gd name="T73" fmla="*/ 2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50">
                <a:moveTo>
                  <a:pt x="146" y="85"/>
                </a:moveTo>
                <a:cubicBezTo>
                  <a:pt x="141" y="85"/>
                  <a:pt x="138" y="87"/>
                  <a:pt x="136" y="88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1" y="99"/>
                  <a:pt x="105" y="94"/>
                  <a:pt x="98" y="94"/>
                </a:cubicBezTo>
                <a:cubicBezTo>
                  <a:pt x="80" y="94"/>
                  <a:pt x="80" y="94"/>
                  <a:pt x="80" y="94"/>
                </a:cubicBezTo>
                <a:cubicBezTo>
                  <a:pt x="77" y="92"/>
                  <a:pt x="77" y="92"/>
                  <a:pt x="77" y="92"/>
                </a:cubicBezTo>
                <a:cubicBezTo>
                  <a:pt x="69" y="87"/>
                  <a:pt x="61" y="84"/>
                  <a:pt x="52" y="84"/>
                </a:cubicBezTo>
                <a:cubicBezTo>
                  <a:pt x="43" y="84"/>
                  <a:pt x="34" y="87"/>
                  <a:pt x="26" y="92"/>
                </a:cubicBezTo>
                <a:cubicBezTo>
                  <a:pt x="24" y="88"/>
                  <a:pt x="19" y="84"/>
                  <a:pt x="14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2" y="84"/>
                  <a:pt x="0" y="86"/>
                  <a:pt x="0" y="89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8"/>
                  <a:pt x="2" y="150"/>
                  <a:pt x="5" y="150"/>
                </a:cubicBezTo>
                <a:cubicBezTo>
                  <a:pt x="14" y="150"/>
                  <a:pt x="14" y="150"/>
                  <a:pt x="14" y="150"/>
                </a:cubicBezTo>
                <a:cubicBezTo>
                  <a:pt x="18" y="150"/>
                  <a:pt x="22" y="148"/>
                  <a:pt x="24" y="146"/>
                </a:cubicBezTo>
                <a:cubicBezTo>
                  <a:pt x="32" y="149"/>
                  <a:pt x="39" y="150"/>
                  <a:pt x="47" y="150"/>
                </a:cubicBezTo>
                <a:cubicBezTo>
                  <a:pt x="101" y="150"/>
                  <a:pt x="101" y="150"/>
                  <a:pt x="101" y="150"/>
                </a:cubicBezTo>
                <a:cubicBezTo>
                  <a:pt x="107" y="150"/>
                  <a:pt x="112" y="148"/>
                  <a:pt x="117" y="144"/>
                </a:cubicBezTo>
                <a:cubicBezTo>
                  <a:pt x="117" y="144"/>
                  <a:pt x="154" y="110"/>
                  <a:pt x="154" y="110"/>
                </a:cubicBezTo>
                <a:cubicBezTo>
                  <a:pt x="156" y="109"/>
                  <a:pt x="160" y="105"/>
                  <a:pt x="160" y="99"/>
                </a:cubicBezTo>
                <a:cubicBezTo>
                  <a:pt x="160" y="90"/>
                  <a:pt x="153" y="85"/>
                  <a:pt x="146" y="85"/>
                </a:cubicBezTo>
                <a:close/>
                <a:moveTo>
                  <a:pt x="18" y="136"/>
                </a:moveTo>
                <a:cubicBezTo>
                  <a:pt x="18" y="139"/>
                  <a:pt x="16" y="141"/>
                  <a:pt x="13" y="141"/>
                </a:cubicBezTo>
                <a:cubicBezTo>
                  <a:pt x="8" y="141"/>
                  <a:pt x="8" y="141"/>
                  <a:pt x="8" y="141"/>
                </a:cubicBezTo>
                <a:cubicBezTo>
                  <a:pt x="8" y="94"/>
                  <a:pt x="8" y="94"/>
                  <a:pt x="8" y="94"/>
                </a:cubicBezTo>
                <a:cubicBezTo>
                  <a:pt x="13" y="94"/>
                  <a:pt x="13" y="94"/>
                  <a:pt x="13" y="94"/>
                </a:cubicBezTo>
                <a:cubicBezTo>
                  <a:pt x="16" y="94"/>
                  <a:pt x="18" y="96"/>
                  <a:pt x="18" y="98"/>
                </a:cubicBezTo>
                <a:lnTo>
                  <a:pt x="18" y="136"/>
                </a:lnTo>
                <a:close/>
                <a:moveTo>
                  <a:pt x="149" y="103"/>
                </a:moveTo>
                <a:cubicBezTo>
                  <a:pt x="149" y="103"/>
                  <a:pt x="148" y="104"/>
                  <a:pt x="148" y="104"/>
                </a:cubicBezTo>
                <a:cubicBezTo>
                  <a:pt x="148" y="104"/>
                  <a:pt x="149" y="103"/>
                  <a:pt x="148" y="103"/>
                </a:cubicBezTo>
                <a:cubicBezTo>
                  <a:pt x="148" y="103"/>
                  <a:pt x="143" y="107"/>
                  <a:pt x="111" y="137"/>
                </a:cubicBezTo>
                <a:cubicBezTo>
                  <a:pt x="108" y="139"/>
                  <a:pt x="104" y="141"/>
                  <a:pt x="101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0" y="141"/>
                  <a:pt x="34" y="139"/>
                  <a:pt x="28" y="137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8" y="96"/>
                  <a:pt x="45" y="94"/>
                  <a:pt x="53" y="94"/>
                </a:cubicBezTo>
                <a:cubicBezTo>
                  <a:pt x="60" y="94"/>
                  <a:pt x="67" y="96"/>
                  <a:pt x="73" y="100"/>
                </a:cubicBezTo>
                <a:cubicBezTo>
                  <a:pt x="78" y="103"/>
                  <a:pt x="78" y="103"/>
                  <a:pt x="80" y="103"/>
                </a:cubicBezTo>
                <a:cubicBezTo>
                  <a:pt x="99" y="103"/>
                  <a:pt x="99" y="103"/>
                  <a:pt x="99" y="103"/>
                </a:cubicBezTo>
                <a:cubicBezTo>
                  <a:pt x="102" y="103"/>
                  <a:pt x="104" y="105"/>
                  <a:pt x="104" y="108"/>
                </a:cubicBezTo>
                <a:cubicBezTo>
                  <a:pt x="104" y="111"/>
                  <a:pt x="102" y="113"/>
                  <a:pt x="99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0" y="113"/>
                  <a:pt x="55" y="116"/>
                  <a:pt x="53" y="121"/>
                </a:cubicBezTo>
                <a:cubicBezTo>
                  <a:pt x="52" y="123"/>
                  <a:pt x="53" y="126"/>
                  <a:pt x="55" y="127"/>
                </a:cubicBezTo>
                <a:cubicBezTo>
                  <a:pt x="55" y="127"/>
                  <a:pt x="56" y="128"/>
                  <a:pt x="57" y="128"/>
                </a:cubicBezTo>
                <a:cubicBezTo>
                  <a:pt x="59" y="128"/>
                  <a:pt x="61" y="126"/>
                  <a:pt x="61" y="125"/>
                </a:cubicBezTo>
                <a:cubicBezTo>
                  <a:pt x="62" y="123"/>
                  <a:pt x="63" y="122"/>
                  <a:pt x="66" y="122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7" y="122"/>
                  <a:pt x="110" y="121"/>
                  <a:pt x="112" y="120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45" y="94"/>
                  <a:pt x="146" y="94"/>
                  <a:pt x="147" y="94"/>
                </a:cubicBezTo>
                <a:cubicBezTo>
                  <a:pt x="150" y="94"/>
                  <a:pt x="153" y="99"/>
                  <a:pt x="149" y="103"/>
                </a:cubicBezTo>
                <a:close/>
                <a:moveTo>
                  <a:pt x="98" y="85"/>
                </a:moveTo>
                <a:cubicBezTo>
                  <a:pt x="121" y="85"/>
                  <a:pt x="140" y="66"/>
                  <a:pt x="140" y="42"/>
                </a:cubicBezTo>
                <a:cubicBezTo>
                  <a:pt x="140" y="19"/>
                  <a:pt x="121" y="0"/>
                  <a:pt x="98" y="0"/>
                </a:cubicBezTo>
                <a:cubicBezTo>
                  <a:pt x="75" y="0"/>
                  <a:pt x="56" y="19"/>
                  <a:pt x="56" y="42"/>
                </a:cubicBezTo>
                <a:cubicBezTo>
                  <a:pt x="56" y="66"/>
                  <a:pt x="75" y="85"/>
                  <a:pt x="98" y="85"/>
                </a:cubicBezTo>
                <a:close/>
                <a:moveTo>
                  <a:pt x="98" y="9"/>
                </a:moveTo>
                <a:cubicBezTo>
                  <a:pt x="116" y="9"/>
                  <a:pt x="131" y="24"/>
                  <a:pt x="131" y="42"/>
                </a:cubicBezTo>
                <a:cubicBezTo>
                  <a:pt x="131" y="61"/>
                  <a:pt x="116" y="75"/>
                  <a:pt x="98" y="75"/>
                </a:cubicBezTo>
                <a:cubicBezTo>
                  <a:pt x="80" y="75"/>
                  <a:pt x="65" y="61"/>
                  <a:pt x="65" y="42"/>
                </a:cubicBezTo>
                <a:cubicBezTo>
                  <a:pt x="65" y="24"/>
                  <a:pt x="80" y="9"/>
                  <a:pt x="98" y="9"/>
                </a:cubicBezTo>
                <a:close/>
                <a:moveTo>
                  <a:pt x="98" y="66"/>
                </a:moveTo>
                <a:cubicBezTo>
                  <a:pt x="111" y="66"/>
                  <a:pt x="121" y="55"/>
                  <a:pt x="121" y="42"/>
                </a:cubicBezTo>
                <a:cubicBezTo>
                  <a:pt x="121" y="29"/>
                  <a:pt x="111" y="19"/>
                  <a:pt x="98" y="19"/>
                </a:cubicBezTo>
                <a:cubicBezTo>
                  <a:pt x="85" y="19"/>
                  <a:pt x="75" y="29"/>
                  <a:pt x="75" y="42"/>
                </a:cubicBezTo>
                <a:cubicBezTo>
                  <a:pt x="75" y="55"/>
                  <a:pt x="85" y="66"/>
                  <a:pt x="98" y="66"/>
                </a:cubicBezTo>
                <a:close/>
                <a:moveTo>
                  <a:pt x="98" y="28"/>
                </a:moveTo>
                <a:cubicBezTo>
                  <a:pt x="106" y="28"/>
                  <a:pt x="112" y="34"/>
                  <a:pt x="112" y="42"/>
                </a:cubicBezTo>
                <a:cubicBezTo>
                  <a:pt x="112" y="49"/>
                  <a:pt x="106" y="56"/>
                  <a:pt x="98" y="56"/>
                </a:cubicBezTo>
                <a:cubicBezTo>
                  <a:pt x="91" y="56"/>
                  <a:pt x="84" y="49"/>
                  <a:pt x="84" y="42"/>
                </a:cubicBezTo>
                <a:cubicBezTo>
                  <a:pt x="84" y="34"/>
                  <a:pt x="91" y="28"/>
                  <a:pt x="98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Freeform 116">
            <a:extLst>
              <a:ext uri="{FF2B5EF4-FFF2-40B4-BE49-F238E27FC236}">
                <a16:creationId xmlns:a16="http://schemas.microsoft.com/office/drawing/2014/main" id="{B7CC790D-005B-4C19-8D29-0FA19CB2479C}"/>
              </a:ext>
            </a:extLst>
          </p:cNvPr>
          <p:cNvSpPr>
            <a:spLocks noEditPoints="1"/>
          </p:cNvSpPr>
          <p:nvPr/>
        </p:nvSpPr>
        <p:spPr bwMode="auto">
          <a:xfrm>
            <a:off x="10655301" y="3022600"/>
            <a:ext cx="239713" cy="254000"/>
          </a:xfrm>
          <a:custGeom>
            <a:avLst/>
            <a:gdLst>
              <a:gd name="T0" fmla="*/ 19 w 151"/>
              <a:gd name="T1" fmla="*/ 19 h 160"/>
              <a:gd name="T2" fmla="*/ 10 w 151"/>
              <a:gd name="T3" fmla="*/ 10 h 160"/>
              <a:gd name="T4" fmla="*/ 123 w 151"/>
              <a:gd name="T5" fmla="*/ 10 h 160"/>
              <a:gd name="T6" fmla="*/ 114 w 151"/>
              <a:gd name="T7" fmla="*/ 19 h 160"/>
              <a:gd name="T8" fmla="*/ 123 w 151"/>
              <a:gd name="T9" fmla="*/ 10 h 160"/>
              <a:gd name="T10" fmla="*/ 104 w 151"/>
              <a:gd name="T11" fmla="*/ 23 h 160"/>
              <a:gd name="T12" fmla="*/ 114 w 151"/>
              <a:gd name="T13" fmla="*/ 28 h 160"/>
              <a:gd name="T14" fmla="*/ 110 w 151"/>
              <a:gd name="T15" fmla="*/ 61 h 160"/>
              <a:gd name="T16" fmla="*/ 95 w 151"/>
              <a:gd name="T17" fmla="*/ 58 h 160"/>
              <a:gd name="T18" fmla="*/ 82 w 151"/>
              <a:gd name="T19" fmla="*/ 29 h 160"/>
              <a:gd name="T20" fmla="*/ 67 w 151"/>
              <a:gd name="T21" fmla="*/ 89 h 160"/>
              <a:gd name="T22" fmla="*/ 56 w 151"/>
              <a:gd name="T23" fmla="*/ 82 h 160"/>
              <a:gd name="T24" fmla="*/ 46 w 151"/>
              <a:gd name="T25" fmla="*/ 106 h 160"/>
              <a:gd name="T26" fmla="*/ 29 w 151"/>
              <a:gd name="T27" fmla="*/ 113 h 160"/>
              <a:gd name="T28" fmla="*/ 24 w 151"/>
              <a:gd name="T29" fmla="*/ 104 h 160"/>
              <a:gd name="T30" fmla="*/ 19 w 151"/>
              <a:gd name="T31" fmla="*/ 28 h 160"/>
              <a:gd name="T32" fmla="*/ 29 w 151"/>
              <a:gd name="T33" fmla="*/ 23 h 160"/>
              <a:gd name="T34" fmla="*/ 104 w 151"/>
              <a:gd name="T35" fmla="*/ 18 h 160"/>
              <a:gd name="T36" fmla="*/ 19 w 151"/>
              <a:gd name="T37" fmla="*/ 122 h 160"/>
              <a:gd name="T38" fmla="*/ 10 w 151"/>
              <a:gd name="T39" fmla="*/ 113 h 160"/>
              <a:gd name="T40" fmla="*/ 81 w 151"/>
              <a:gd name="T41" fmla="*/ 39 h 160"/>
              <a:gd name="T42" fmla="*/ 86 w 151"/>
              <a:gd name="T43" fmla="*/ 91 h 160"/>
              <a:gd name="T44" fmla="*/ 95 w 151"/>
              <a:gd name="T45" fmla="*/ 91 h 160"/>
              <a:gd name="T46" fmla="*/ 101 w 151"/>
              <a:gd name="T47" fmla="*/ 67 h 160"/>
              <a:gd name="T48" fmla="*/ 105 w 151"/>
              <a:gd name="T49" fmla="*/ 91 h 160"/>
              <a:gd name="T50" fmla="*/ 115 w 151"/>
              <a:gd name="T51" fmla="*/ 91 h 160"/>
              <a:gd name="T52" fmla="*/ 120 w 151"/>
              <a:gd name="T53" fmla="*/ 67 h 160"/>
              <a:gd name="T54" fmla="*/ 125 w 151"/>
              <a:gd name="T55" fmla="*/ 91 h 160"/>
              <a:gd name="T56" fmla="*/ 134 w 151"/>
              <a:gd name="T57" fmla="*/ 91 h 160"/>
              <a:gd name="T58" fmla="*/ 137 w 151"/>
              <a:gd name="T59" fmla="*/ 76 h 160"/>
              <a:gd name="T60" fmla="*/ 142 w 151"/>
              <a:gd name="T61" fmla="*/ 97 h 160"/>
              <a:gd name="T62" fmla="*/ 84 w 151"/>
              <a:gd name="T63" fmla="*/ 132 h 160"/>
              <a:gd name="T64" fmla="*/ 52 w 151"/>
              <a:gd name="T65" fmla="*/ 95 h 160"/>
              <a:gd name="T66" fmla="*/ 58 w 151"/>
              <a:gd name="T67" fmla="*/ 95 h 160"/>
              <a:gd name="T68" fmla="*/ 72 w 151"/>
              <a:gd name="T69" fmla="*/ 105 h 160"/>
              <a:gd name="T70" fmla="*/ 76 w 151"/>
              <a:gd name="T71" fmla="*/ 44 h 160"/>
              <a:gd name="T72" fmla="*/ 132 w 151"/>
              <a:gd name="T73" fmla="*/ 141 h 160"/>
              <a:gd name="T74" fmla="*/ 128 w 151"/>
              <a:gd name="T75" fmla="*/ 151 h 160"/>
              <a:gd name="T76" fmla="*/ 85 w 151"/>
              <a:gd name="T77" fmla="*/ 146 h 160"/>
              <a:gd name="T78" fmla="*/ 132 w 151"/>
              <a:gd name="T79" fmla="*/ 141 h 160"/>
              <a:gd name="T80" fmla="*/ 0 w 151"/>
              <a:gd name="T81" fmla="*/ 5 h 160"/>
              <a:gd name="T82" fmla="*/ 5 w 151"/>
              <a:gd name="T83" fmla="*/ 29 h 160"/>
              <a:gd name="T84" fmla="*/ 10 w 151"/>
              <a:gd name="T85" fmla="*/ 104 h 160"/>
              <a:gd name="T86" fmla="*/ 0 w 151"/>
              <a:gd name="T87" fmla="*/ 109 h 160"/>
              <a:gd name="T88" fmla="*/ 5 w 151"/>
              <a:gd name="T89" fmla="*/ 132 h 160"/>
              <a:gd name="T90" fmla="*/ 28 w 151"/>
              <a:gd name="T91" fmla="*/ 128 h 160"/>
              <a:gd name="T92" fmla="*/ 61 w 151"/>
              <a:gd name="T93" fmla="*/ 123 h 160"/>
              <a:gd name="T94" fmla="*/ 76 w 151"/>
              <a:gd name="T95" fmla="*/ 147 h 160"/>
              <a:gd name="T96" fmla="*/ 128 w 151"/>
              <a:gd name="T97" fmla="*/ 160 h 160"/>
              <a:gd name="T98" fmla="*/ 142 w 151"/>
              <a:gd name="T99" fmla="*/ 138 h 160"/>
              <a:gd name="T100" fmla="*/ 151 w 151"/>
              <a:gd name="T101" fmla="*/ 81 h 160"/>
              <a:gd name="T102" fmla="*/ 131 w 151"/>
              <a:gd name="T103" fmla="*/ 68 h 160"/>
              <a:gd name="T104" fmla="*/ 123 w 151"/>
              <a:gd name="T105" fmla="*/ 29 h 160"/>
              <a:gd name="T106" fmla="*/ 133 w 151"/>
              <a:gd name="T107" fmla="*/ 24 h 160"/>
              <a:gd name="T108" fmla="*/ 128 w 151"/>
              <a:gd name="T109" fmla="*/ 0 h 160"/>
              <a:gd name="T110" fmla="*/ 104 w 151"/>
              <a:gd name="T111" fmla="*/ 5 h 160"/>
              <a:gd name="T112" fmla="*/ 28 w 151"/>
              <a:gd name="T113" fmla="*/ 10 h 160"/>
              <a:gd name="T114" fmla="*/ 24 w 151"/>
              <a:gd name="T11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" h="160">
                <a:moveTo>
                  <a:pt x="19" y="10"/>
                </a:moveTo>
                <a:cubicBezTo>
                  <a:pt x="19" y="19"/>
                  <a:pt x="19" y="19"/>
                  <a:pt x="19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0"/>
                  <a:pt x="10" y="10"/>
                  <a:pt x="10" y="10"/>
                </a:cubicBezTo>
                <a:cubicBezTo>
                  <a:pt x="19" y="10"/>
                  <a:pt x="19" y="10"/>
                  <a:pt x="19" y="10"/>
                </a:cubicBezTo>
                <a:close/>
                <a:moveTo>
                  <a:pt x="123" y="10"/>
                </a:moveTo>
                <a:cubicBezTo>
                  <a:pt x="123" y="19"/>
                  <a:pt x="123" y="19"/>
                  <a:pt x="123" y="19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114" y="10"/>
                  <a:pt x="114" y="10"/>
                  <a:pt x="114" y="10"/>
                </a:cubicBezTo>
                <a:cubicBezTo>
                  <a:pt x="123" y="10"/>
                  <a:pt x="123" y="10"/>
                  <a:pt x="123" y="10"/>
                </a:cubicBezTo>
                <a:close/>
                <a:moveTo>
                  <a:pt x="104" y="18"/>
                </a:moveTo>
                <a:cubicBezTo>
                  <a:pt x="104" y="23"/>
                  <a:pt x="104" y="23"/>
                  <a:pt x="104" y="23"/>
                </a:cubicBezTo>
                <a:cubicBezTo>
                  <a:pt x="104" y="26"/>
                  <a:pt x="107" y="28"/>
                  <a:pt x="110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3" y="58"/>
                  <a:pt x="111" y="59"/>
                  <a:pt x="110" y="61"/>
                </a:cubicBezTo>
                <a:cubicBezTo>
                  <a:pt x="107" y="58"/>
                  <a:pt x="104" y="57"/>
                  <a:pt x="100" y="57"/>
                </a:cubicBezTo>
                <a:cubicBezTo>
                  <a:pt x="99" y="57"/>
                  <a:pt x="97" y="57"/>
                  <a:pt x="95" y="58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35"/>
                  <a:pt x="89" y="29"/>
                  <a:pt x="82" y="29"/>
                </a:cubicBezTo>
                <a:cubicBezTo>
                  <a:pt x="74" y="29"/>
                  <a:pt x="67" y="35"/>
                  <a:pt x="67" y="42"/>
                </a:cubicBezTo>
                <a:cubicBezTo>
                  <a:pt x="67" y="89"/>
                  <a:pt x="67" y="89"/>
                  <a:pt x="67" y="89"/>
                </a:cubicBezTo>
                <a:cubicBezTo>
                  <a:pt x="65" y="86"/>
                  <a:pt x="65" y="86"/>
                  <a:pt x="65" y="86"/>
                </a:cubicBezTo>
                <a:cubicBezTo>
                  <a:pt x="63" y="84"/>
                  <a:pt x="59" y="82"/>
                  <a:pt x="56" y="82"/>
                </a:cubicBezTo>
                <a:cubicBezTo>
                  <a:pt x="52" y="82"/>
                  <a:pt x="48" y="84"/>
                  <a:pt x="46" y="86"/>
                </a:cubicBezTo>
                <a:cubicBezTo>
                  <a:pt x="40" y="92"/>
                  <a:pt x="40" y="101"/>
                  <a:pt x="46" y="106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6"/>
                  <a:pt x="27" y="104"/>
                  <a:pt x="24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19" y="28"/>
                  <a:pt x="19" y="28"/>
                  <a:pt x="19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7" y="28"/>
                  <a:pt x="29" y="26"/>
                  <a:pt x="29" y="23"/>
                </a:cubicBezTo>
                <a:cubicBezTo>
                  <a:pt x="29" y="18"/>
                  <a:pt x="29" y="18"/>
                  <a:pt x="29" y="18"/>
                </a:cubicBezTo>
                <a:cubicBezTo>
                  <a:pt x="104" y="18"/>
                  <a:pt x="104" y="18"/>
                  <a:pt x="104" y="18"/>
                </a:cubicBezTo>
                <a:close/>
                <a:moveTo>
                  <a:pt x="19" y="113"/>
                </a:moveTo>
                <a:cubicBezTo>
                  <a:pt x="19" y="122"/>
                  <a:pt x="19" y="122"/>
                  <a:pt x="19" y="122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9" y="113"/>
                  <a:pt x="19" y="113"/>
                  <a:pt x="19" y="113"/>
                </a:cubicBezTo>
                <a:close/>
                <a:moveTo>
                  <a:pt x="81" y="39"/>
                </a:moveTo>
                <a:cubicBezTo>
                  <a:pt x="84" y="39"/>
                  <a:pt x="86" y="41"/>
                  <a:pt x="86" y="44"/>
                </a:cubicBezTo>
                <a:cubicBezTo>
                  <a:pt x="86" y="91"/>
                  <a:pt x="86" y="91"/>
                  <a:pt x="86" y="91"/>
                </a:cubicBezTo>
                <a:cubicBezTo>
                  <a:pt x="86" y="93"/>
                  <a:pt x="88" y="95"/>
                  <a:pt x="91" y="95"/>
                </a:cubicBezTo>
                <a:cubicBezTo>
                  <a:pt x="93" y="95"/>
                  <a:pt x="95" y="93"/>
                  <a:pt x="95" y="91"/>
                </a:cubicBezTo>
                <a:cubicBezTo>
                  <a:pt x="95" y="72"/>
                  <a:pt x="95" y="72"/>
                  <a:pt x="95" y="72"/>
                </a:cubicBezTo>
                <a:cubicBezTo>
                  <a:pt x="95" y="69"/>
                  <a:pt x="98" y="67"/>
                  <a:pt x="101" y="67"/>
                </a:cubicBezTo>
                <a:cubicBezTo>
                  <a:pt x="103" y="67"/>
                  <a:pt x="105" y="69"/>
                  <a:pt x="105" y="72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5" y="93"/>
                  <a:pt x="107" y="95"/>
                  <a:pt x="110" y="95"/>
                </a:cubicBezTo>
                <a:cubicBezTo>
                  <a:pt x="113" y="95"/>
                  <a:pt x="115" y="93"/>
                  <a:pt x="115" y="91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69"/>
                  <a:pt x="117" y="67"/>
                  <a:pt x="120" y="67"/>
                </a:cubicBezTo>
                <a:cubicBezTo>
                  <a:pt x="122" y="67"/>
                  <a:pt x="125" y="69"/>
                  <a:pt x="125" y="72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5" y="93"/>
                  <a:pt x="127" y="95"/>
                  <a:pt x="129" y="95"/>
                </a:cubicBezTo>
                <a:cubicBezTo>
                  <a:pt x="132" y="95"/>
                  <a:pt x="134" y="93"/>
                  <a:pt x="134" y="91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2" y="78"/>
                  <a:pt x="134" y="76"/>
                  <a:pt x="137" y="76"/>
                </a:cubicBezTo>
                <a:cubicBezTo>
                  <a:pt x="140" y="76"/>
                  <a:pt x="142" y="78"/>
                  <a:pt x="142" y="81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42" y="110"/>
                  <a:pt x="139" y="122"/>
                  <a:pt x="134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50" y="99"/>
                  <a:pt x="50" y="96"/>
                  <a:pt x="52" y="95"/>
                </a:cubicBezTo>
                <a:cubicBezTo>
                  <a:pt x="53" y="94"/>
                  <a:pt x="54" y="93"/>
                  <a:pt x="55" y="93"/>
                </a:cubicBezTo>
                <a:cubicBezTo>
                  <a:pt x="56" y="93"/>
                  <a:pt x="58" y="94"/>
                  <a:pt x="58" y="95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9" y="105"/>
                  <a:pt x="70" y="105"/>
                  <a:pt x="72" y="105"/>
                </a:cubicBezTo>
                <a:cubicBezTo>
                  <a:pt x="74" y="105"/>
                  <a:pt x="76" y="104"/>
                  <a:pt x="76" y="101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41"/>
                  <a:pt x="78" y="39"/>
                  <a:pt x="81" y="39"/>
                </a:cubicBezTo>
                <a:close/>
                <a:moveTo>
                  <a:pt x="132" y="141"/>
                </a:moveTo>
                <a:cubicBezTo>
                  <a:pt x="132" y="146"/>
                  <a:pt x="132" y="146"/>
                  <a:pt x="132" y="146"/>
                </a:cubicBezTo>
                <a:cubicBezTo>
                  <a:pt x="132" y="149"/>
                  <a:pt x="130" y="151"/>
                  <a:pt x="128" y="151"/>
                </a:cubicBezTo>
                <a:cubicBezTo>
                  <a:pt x="90" y="151"/>
                  <a:pt x="90" y="151"/>
                  <a:pt x="90" y="151"/>
                </a:cubicBezTo>
                <a:cubicBezTo>
                  <a:pt x="87" y="151"/>
                  <a:pt x="85" y="149"/>
                  <a:pt x="85" y="146"/>
                </a:cubicBezTo>
                <a:cubicBezTo>
                  <a:pt x="85" y="141"/>
                  <a:pt x="85" y="141"/>
                  <a:pt x="85" y="141"/>
                </a:cubicBezTo>
                <a:cubicBezTo>
                  <a:pt x="132" y="141"/>
                  <a:pt x="132" y="141"/>
                  <a:pt x="132" y="141"/>
                </a:cubicBezTo>
                <a:close/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7"/>
                  <a:pt x="2" y="29"/>
                  <a:pt x="5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4"/>
                  <a:pt x="0" y="106"/>
                  <a:pt x="0" y="109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0"/>
                  <a:pt x="2" y="132"/>
                  <a:pt x="5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26" y="132"/>
                  <a:pt x="28" y="130"/>
                  <a:pt x="28" y="128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54"/>
                  <a:pt x="82" y="160"/>
                  <a:pt x="90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5" y="160"/>
                  <a:pt x="142" y="154"/>
                  <a:pt x="142" y="147"/>
                </a:cubicBezTo>
                <a:cubicBezTo>
                  <a:pt x="142" y="138"/>
                  <a:pt x="142" y="138"/>
                  <a:pt x="142" y="138"/>
                </a:cubicBezTo>
                <a:cubicBezTo>
                  <a:pt x="147" y="126"/>
                  <a:pt x="151" y="112"/>
                  <a:pt x="151" y="96"/>
                </a:cubicBezTo>
                <a:cubicBezTo>
                  <a:pt x="151" y="81"/>
                  <a:pt x="151" y="81"/>
                  <a:pt x="151" y="81"/>
                </a:cubicBezTo>
                <a:cubicBezTo>
                  <a:pt x="151" y="73"/>
                  <a:pt x="145" y="67"/>
                  <a:pt x="137" y="67"/>
                </a:cubicBezTo>
                <a:cubicBezTo>
                  <a:pt x="135" y="67"/>
                  <a:pt x="133" y="67"/>
                  <a:pt x="131" y="68"/>
                </a:cubicBezTo>
                <a:cubicBezTo>
                  <a:pt x="130" y="64"/>
                  <a:pt x="127" y="60"/>
                  <a:pt x="123" y="58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30" y="29"/>
                  <a:pt x="133" y="27"/>
                  <a:pt x="133" y="24"/>
                </a:cubicBezTo>
                <a:cubicBezTo>
                  <a:pt x="133" y="5"/>
                  <a:pt x="133" y="5"/>
                  <a:pt x="133" y="5"/>
                </a:cubicBezTo>
                <a:cubicBezTo>
                  <a:pt x="133" y="2"/>
                  <a:pt x="130" y="0"/>
                  <a:pt x="128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6" y="0"/>
                  <a:pt x="104" y="2"/>
                  <a:pt x="104" y="5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2"/>
                  <a:pt x="26" y="0"/>
                  <a:pt x="24" y="0"/>
                </a:cubicBez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Freeform 117">
            <a:extLst>
              <a:ext uri="{FF2B5EF4-FFF2-40B4-BE49-F238E27FC236}">
                <a16:creationId xmlns:a16="http://schemas.microsoft.com/office/drawing/2014/main" id="{3ACB39E2-22D0-4602-81CE-70A527B77874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3573463"/>
            <a:ext cx="254000" cy="254000"/>
          </a:xfrm>
          <a:custGeom>
            <a:avLst/>
            <a:gdLst>
              <a:gd name="T0" fmla="*/ 132 w 160"/>
              <a:gd name="T1" fmla="*/ 30 h 160"/>
              <a:gd name="T2" fmla="*/ 127 w 160"/>
              <a:gd name="T3" fmla="*/ 0 h 160"/>
              <a:gd name="T4" fmla="*/ 0 w 160"/>
              <a:gd name="T5" fmla="*/ 5 h 160"/>
              <a:gd name="T6" fmla="*/ 23 w 160"/>
              <a:gd name="T7" fmla="*/ 160 h 160"/>
              <a:gd name="T8" fmla="*/ 160 w 160"/>
              <a:gd name="T9" fmla="*/ 141 h 160"/>
              <a:gd name="T10" fmla="*/ 155 w 160"/>
              <a:gd name="T11" fmla="*/ 30 h 160"/>
              <a:gd name="T12" fmla="*/ 9 w 160"/>
              <a:gd name="T13" fmla="*/ 138 h 160"/>
              <a:gd name="T14" fmla="*/ 123 w 160"/>
              <a:gd name="T15" fmla="*/ 10 h 160"/>
              <a:gd name="T16" fmla="*/ 123 w 160"/>
              <a:gd name="T17" fmla="*/ 142 h 160"/>
              <a:gd name="T18" fmla="*/ 24 w 160"/>
              <a:gd name="T19" fmla="*/ 152 h 160"/>
              <a:gd name="T20" fmla="*/ 151 w 160"/>
              <a:gd name="T21" fmla="*/ 142 h 160"/>
              <a:gd name="T22" fmla="*/ 133 w 160"/>
              <a:gd name="T23" fmla="*/ 142 h 160"/>
              <a:gd name="T24" fmla="*/ 151 w 160"/>
              <a:gd name="T25" fmla="*/ 39 h 160"/>
              <a:gd name="T26" fmla="*/ 108 w 160"/>
              <a:gd name="T27" fmla="*/ 20 h 160"/>
              <a:gd name="T28" fmla="*/ 18 w 160"/>
              <a:gd name="T29" fmla="*/ 26 h 160"/>
              <a:gd name="T30" fmla="*/ 23 w 160"/>
              <a:gd name="T31" fmla="*/ 68 h 160"/>
              <a:gd name="T32" fmla="*/ 113 w 160"/>
              <a:gd name="T33" fmla="*/ 63 h 160"/>
              <a:gd name="T34" fmla="*/ 108 w 160"/>
              <a:gd name="T35" fmla="*/ 20 h 160"/>
              <a:gd name="T36" fmla="*/ 28 w 160"/>
              <a:gd name="T37" fmla="*/ 58 h 160"/>
              <a:gd name="T38" fmla="*/ 103 w 160"/>
              <a:gd name="T39" fmla="*/ 30 h 160"/>
              <a:gd name="T40" fmla="*/ 23 w 160"/>
              <a:gd name="T41" fmla="*/ 124 h 160"/>
              <a:gd name="T42" fmla="*/ 66 w 160"/>
              <a:gd name="T43" fmla="*/ 119 h 160"/>
              <a:gd name="T44" fmla="*/ 61 w 160"/>
              <a:gd name="T45" fmla="*/ 76 h 160"/>
              <a:gd name="T46" fmla="*/ 18 w 160"/>
              <a:gd name="T47" fmla="*/ 81 h 160"/>
              <a:gd name="T48" fmla="*/ 23 w 160"/>
              <a:gd name="T49" fmla="*/ 124 h 160"/>
              <a:gd name="T50" fmla="*/ 56 w 160"/>
              <a:gd name="T51" fmla="*/ 86 h 160"/>
              <a:gd name="T52" fmla="*/ 28 w 160"/>
              <a:gd name="T53" fmla="*/ 115 h 160"/>
              <a:gd name="T54" fmla="*/ 108 w 160"/>
              <a:gd name="T55" fmla="*/ 76 h 160"/>
              <a:gd name="T56" fmla="*/ 76 w 160"/>
              <a:gd name="T57" fmla="*/ 82 h 160"/>
              <a:gd name="T58" fmla="*/ 108 w 160"/>
              <a:gd name="T59" fmla="*/ 87 h 160"/>
              <a:gd name="T60" fmla="*/ 108 w 160"/>
              <a:gd name="T61" fmla="*/ 76 h 160"/>
              <a:gd name="T62" fmla="*/ 80 w 160"/>
              <a:gd name="T63" fmla="*/ 96 h 160"/>
              <a:gd name="T64" fmla="*/ 80 w 160"/>
              <a:gd name="T65" fmla="*/ 106 h 160"/>
              <a:gd name="T66" fmla="*/ 113 w 160"/>
              <a:gd name="T67" fmla="*/ 100 h 160"/>
              <a:gd name="T68" fmla="*/ 108 w 160"/>
              <a:gd name="T69" fmla="*/ 115 h 160"/>
              <a:gd name="T70" fmla="*/ 76 w 160"/>
              <a:gd name="T71" fmla="*/ 119 h 160"/>
              <a:gd name="T72" fmla="*/ 108 w 160"/>
              <a:gd name="T73" fmla="*/ 124 h 160"/>
              <a:gd name="T74" fmla="*/ 108 w 160"/>
              <a:gd name="T75" fmla="*/ 115 h 160"/>
              <a:gd name="T76" fmla="*/ 23 w 160"/>
              <a:gd name="T77" fmla="*/ 133 h 160"/>
              <a:gd name="T78" fmla="*/ 23 w 160"/>
              <a:gd name="T79" fmla="*/ 143 h 160"/>
              <a:gd name="T80" fmla="*/ 113 w 160"/>
              <a:gd name="T81" fmla="*/ 1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55" y="30"/>
                </a:moveTo>
                <a:cubicBezTo>
                  <a:pt x="132" y="30"/>
                  <a:pt x="132" y="30"/>
                  <a:pt x="132" y="30"/>
                </a:cubicBezTo>
                <a:cubicBezTo>
                  <a:pt x="132" y="5"/>
                  <a:pt x="132" y="5"/>
                  <a:pt x="132" y="5"/>
                </a:cubicBezTo>
                <a:cubicBezTo>
                  <a:pt x="132" y="2"/>
                  <a:pt x="130" y="0"/>
                  <a:pt x="127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51" y="160"/>
                  <a:pt x="160" y="152"/>
                  <a:pt x="160" y="141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2"/>
                  <a:pt x="158" y="30"/>
                  <a:pt x="155" y="30"/>
                </a:cubicBezTo>
                <a:close/>
                <a:moveTo>
                  <a:pt x="24" y="152"/>
                </a:moveTo>
                <a:cubicBezTo>
                  <a:pt x="15" y="152"/>
                  <a:pt x="9" y="145"/>
                  <a:pt x="9" y="138"/>
                </a:cubicBezTo>
                <a:cubicBezTo>
                  <a:pt x="9" y="10"/>
                  <a:pt x="9" y="10"/>
                  <a:pt x="9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142"/>
                  <a:pt x="123" y="142"/>
                  <a:pt x="123" y="142"/>
                </a:cubicBezTo>
                <a:cubicBezTo>
                  <a:pt x="123" y="145"/>
                  <a:pt x="123" y="149"/>
                  <a:pt x="125" y="152"/>
                </a:cubicBezTo>
                <a:lnTo>
                  <a:pt x="24" y="152"/>
                </a:lnTo>
                <a:close/>
                <a:moveTo>
                  <a:pt x="151" y="142"/>
                </a:moveTo>
                <a:cubicBezTo>
                  <a:pt x="151" y="142"/>
                  <a:pt x="151" y="142"/>
                  <a:pt x="151" y="142"/>
                </a:cubicBezTo>
                <a:cubicBezTo>
                  <a:pt x="151" y="148"/>
                  <a:pt x="146" y="152"/>
                  <a:pt x="142" y="152"/>
                </a:cubicBezTo>
                <a:cubicBezTo>
                  <a:pt x="137" y="152"/>
                  <a:pt x="133" y="147"/>
                  <a:pt x="133" y="142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51" y="39"/>
                  <a:pt x="151" y="39"/>
                  <a:pt x="151" y="39"/>
                </a:cubicBezTo>
                <a:lnTo>
                  <a:pt x="151" y="142"/>
                </a:lnTo>
                <a:close/>
                <a:moveTo>
                  <a:pt x="108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18" y="23"/>
                  <a:pt x="18" y="26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66"/>
                  <a:pt x="21" y="68"/>
                  <a:pt x="23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11" y="68"/>
                  <a:pt x="113" y="66"/>
                  <a:pt x="113" y="63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2" y="23"/>
                  <a:pt x="110" y="20"/>
                  <a:pt x="108" y="20"/>
                </a:cubicBezTo>
                <a:close/>
                <a:moveTo>
                  <a:pt x="103" y="58"/>
                </a:moveTo>
                <a:cubicBezTo>
                  <a:pt x="28" y="58"/>
                  <a:pt x="28" y="58"/>
                  <a:pt x="28" y="58"/>
                </a:cubicBezTo>
                <a:cubicBezTo>
                  <a:pt x="28" y="30"/>
                  <a:pt x="28" y="30"/>
                  <a:pt x="28" y="30"/>
                </a:cubicBezTo>
                <a:cubicBezTo>
                  <a:pt x="103" y="30"/>
                  <a:pt x="103" y="30"/>
                  <a:pt x="103" y="30"/>
                </a:cubicBezTo>
                <a:lnTo>
                  <a:pt x="103" y="58"/>
                </a:lnTo>
                <a:close/>
                <a:moveTo>
                  <a:pt x="23" y="124"/>
                </a:moveTo>
                <a:cubicBezTo>
                  <a:pt x="61" y="124"/>
                  <a:pt x="61" y="124"/>
                  <a:pt x="61" y="124"/>
                </a:cubicBezTo>
                <a:cubicBezTo>
                  <a:pt x="64" y="124"/>
                  <a:pt x="66" y="121"/>
                  <a:pt x="66" y="119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78"/>
                  <a:pt x="64" y="76"/>
                  <a:pt x="61" y="76"/>
                </a:cubicBezTo>
                <a:cubicBezTo>
                  <a:pt x="23" y="76"/>
                  <a:pt x="23" y="76"/>
                  <a:pt x="23" y="76"/>
                </a:cubicBezTo>
                <a:cubicBezTo>
                  <a:pt x="21" y="76"/>
                  <a:pt x="18" y="78"/>
                  <a:pt x="18" y="81"/>
                </a:cubicBezTo>
                <a:cubicBezTo>
                  <a:pt x="18" y="119"/>
                  <a:pt x="18" y="119"/>
                  <a:pt x="18" y="119"/>
                </a:cubicBezTo>
                <a:cubicBezTo>
                  <a:pt x="18" y="121"/>
                  <a:pt x="21" y="124"/>
                  <a:pt x="23" y="124"/>
                </a:cubicBezTo>
                <a:close/>
                <a:moveTo>
                  <a:pt x="28" y="86"/>
                </a:moveTo>
                <a:cubicBezTo>
                  <a:pt x="56" y="86"/>
                  <a:pt x="56" y="86"/>
                  <a:pt x="56" y="86"/>
                </a:cubicBezTo>
                <a:cubicBezTo>
                  <a:pt x="56" y="115"/>
                  <a:pt x="56" y="115"/>
                  <a:pt x="56" y="115"/>
                </a:cubicBezTo>
                <a:cubicBezTo>
                  <a:pt x="28" y="115"/>
                  <a:pt x="28" y="115"/>
                  <a:pt x="28" y="115"/>
                </a:cubicBezTo>
                <a:lnTo>
                  <a:pt x="28" y="86"/>
                </a:lnTo>
                <a:close/>
                <a:moveTo>
                  <a:pt x="108" y="76"/>
                </a:moveTo>
                <a:cubicBezTo>
                  <a:pt x="80" y="76"/>
                  <a:pt x="80" y="76"/>
                  <a:pt x="80" y="76"/>
                </a:cubicBezTo>
                <a:cubicBezTo>
                  <a:pt x="78" y="76"/>
                  <a:pt x="76" y="79"/>
                  <a:pt x="76" y="82"/>
                </a:cubicBezTo>
                <a:cubicBezTo>
                  <a:pt x="76" y="84"/>
                  <a:pt x="78" y="87"/>
                  <a:pt x="80" y="87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11" y="87"/>
                  <a:pt x="113" y="84"/>
                  <a:pt x="113" y="82"/>
                </a:cubicBezTo>
                <a:cubicBezTo>
                  <a:pt x="112" y="79"/>
                  <a:pt x="110" y="76"/>
                  <a:pt x="108" y="76"/>
                </a:cubicBezTo>
                <a:close/>
                <a:moveTo>
                  <a:pt x="108" y="96"/>
                </a:moveTo>
                <a:cubicBezTo>
                  <a:pt x="80" y="96"/>
                  <a:pt x="80" y="96"/>
                  <a:pt x="80" y="96"/>
                </a:cubicBezTo>
                <a:cubicBezTo>
                  <a:pt x="78" y="96"/>
                  <a:pt x="76" y="98"/>
                  <a:pt x="76" y="100"/>
                </a:cubicBezTo>
                <a:cubicBezTo>
                  <a:pt x="76" y="103"/>
                  <a:pt x="78" y="106"/>
                  <a:pt x="80" y="106"/>
                </a:cubicBezTo>
                <a:cubicBezTo>
                  <a:pt x="108" y="106"/>
                  <a:pt x="108" y="106"/>
                  <a:pt x="108" y="106"/>
                </a:cubicBezTo>
                <a:cubicBezTo>
                  <a:pt x="111" y="106"/>
                  <a:pt x="113" y="103"/>
                  <a:pt x="113" y="100"/>
                </a:cubicBezTo>
                <a:cubicBezTo>
                  <a:pt x="112" y="98"/>
                  <a:pt x="110" y="96"/>
                  <a:pt x="108" y="96"/>
                </a:cubicBezTo>
                <a:close/>
                <a:moveTo>
                  <a:pt x="108" y="115"/>
                </a:moveTo>
                <a:cubicBezTo>
                  <a:pt x="80" y="115"/>
                  <a:pt x="80" y="115"/>
                  <a:pt x="80" y="115"/>
                </a:cubicBezTo>
                <a:cubicBezTo>
                  <a:pt x="78" y="115"/>
                  <a:pt x="76" y="117"/>
                  <a:pt x="76" y="119"/>
                </a:cubicBezTo>
                <a:cubicBezTo>
                  <a:pt x="76" y="122"/>
                  <a:pt x="78" y="124"/>
                  <a:pt x="80" y="124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11" y="124"/>
                  <a:pt x="113" y="122"/>
                  <a:pt x="113" y="119"/>
                </a:cubicBezTo>
                <a:cubicBezTo>
                  <a:pt x="112" y="117"/>
                  <a:pt x="110" y="115"/>
                  <a:pt x="108" y="115"/>
                </a:cubicBezTo>
                <a:close/>
                <a:moveTo>
                  <a:pt x="108" y="133"/>
                </a:moveTo>
                <a:cubicBezTo>
                  <a:pt x="23" y="133"/>
                  <a:pt x="23" y="133"/>
                  <a:pt x="23" y="133"/>
                </a:cubicBezTo>
                <a:cubicBezTo>
                  <a:pt x="21" y="133"/>
                  <a:pt x="18" y="135"/>
                  <a:pt x="18" y="138"/>
                </a:cubicBezTo>
                <a:cubicBezTo>
                  <a:pt x="18" y="141"/>
                  <a:pt x="21" y="143"/>
                  <a:pt x="23" y="143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11" y="143"/>
                  <a:pt x="113" y="141"/>
                  <a:pt x="113" y="138"/>
                </a:cubicBezTo>
                <a:cubicBezTo>
                  <a:pt x="112" y="135"/>
                  <a:pt x="110" y="133"/>
                  <a:pt x="108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Freeform 118">
            <a:extLst>
              <a:ext uri="{FF2B5EF4-FFF2-40B4-BE49-F238E27FC236}">
                <a16:creationId xmlns:a16="http://schemas.microsoft.com/office/drawing/2014/main" id="{4195700E-E13D-42AB-8699-389DC444ADF5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4124325"/>
            <a:ext cx="254000" cy="254000"/>
          </a:xfrm>
          <a:custGeom>
            <a:avLst/>
            <a:gdLst>
              <a:gd name="T0" fmla="*/ 94 w 160"/>
              <a:gd name="T1" fmla="*/ 14 h 160"/>
              <a:gd name="T2" fmla="*/ 71 w 160"/>
              <a:gd name="T3" fmla="*/ 19 h 160"/>
              <a:gd name="T4" fmla="*/ 56 w 160"/>
              <a:gd name="T5" fmla="*/ 38 h 160"/>
              <a:gd name="T6" fmla="*/ 39 w 160"/>
              <a:gd name="T7" fmla="*/ 40 h 160"/>
              <a:gd name="T8" fmla="*/ 28 w 160"/>
              <a:gd name="T9" fmla="*/ 43 h 160"/>
              <a:gd name="T10" fmla="*/ 14 w 160"/>
              <a:gd name="T11" fmla="*/ 38 h 160"/>
              <a:gd name="T12" fmla="*/ 9 w 160"/>
              <a:gd name="T13" fmla="*/ 14 h 160"/>
              <a:gd name="T14" fmla="*/ 89 w 160"/>
              <a:gd name="T15" fmla="*/ 9 h 160"/>
              <a:gd name="T16" fmla="*/ 150 w 160"/>
              <a:gd name="T17" fmla="*/ 32 h 160"/>
              <a:gd name="T18" fmla="*/ 145 w 160"/>
              <a:gd name="T19" fmla="*/ 56 h 160"/>
              <a:gd name="T20" fmla="*/ 113 w 160"/>
              <a:gd name="T21" fmla="*/ 61 h 160"/>
              <a:gd name="T22" fmla="*/ 101 w 160"/>
              <a:gd name="T23" fmla="*/ 57 h 160"/>
              <a:gd name="T24" fmla="*/ 70 w 160"/>
              <a:gd name="T25" fmla="*/ 56 h 160"/>
              <a:gd name="T26" fmla="*/ 65 w 160"/>
              <a:gd name="T27" fmla="*/ 32 h 160"/>
              <a:gd name="T28" fmla="*/ 145 w 160"/>
              <a:gd name="T29" fmla="*/ 27 h 160"/>
              <a:gd name="T30" fmla="*/ 56 w 160"/>
              <a:gd name="T31" fmla="*/ 99 h 160"/>
              <a:gd name="T32" fmla="*/ 28 w 160"/>
              <a:gd name="T33" fmla="*/ 99 h 160"/>
              <a:gd name="T34" fmla="*/ 117 w 160"/>
              <a:gd name="T35" fmla="*/ 85 h 160"/>
              <a:gd name="T36" fmla="*/ 117 w 160"/>
              <a:gd name="T37" fmla="*/ 113 h 160"/>
              <a:gd name="T38" fmla="*/ 117 w 160"/>
              <a:gd name="T39" fmla="*/ 85 h 160"/>
              <a:gd name="T40" fmla="*/ 74 w 160"/>
              <a:gd name="T41" fmla="*/ 145 h 160"/>
              <a:gd name="T42" fmla="*/ 9 w 160"/>
              <a:gd name="T43" fmla="*/ 150 h 160"/>
              <a:gd name="T44" fmla="*/ 9 w 160"/>
              <a:gd name="T45" fmla="*/ 145 h 160"/>
              <a:gd name="T46" fmla="*/ 51 w 160"/>
              <a:gd name="T47" fmla="*/ 123 h 160"/>
              <a:gd name="T48" fmla="*/ 150 w 160"/>
              <a:gd name="T49" fmla="*/ 145 h 160"/>
              <a:gd name="T50" fmla="*/ 84 w 160"/>
              <a:gd name="T51" fmla="*/ 150 h 160"/>
              <a:gd name="T52" fmla="*/ 107 w 160"/>
              <a:gd name="T53" fmla="*/ 123 h 160"/>
              <a:gd name="T54" fmla="*/ 128 w 160"/>
              <a:gd name="T55" fmla="*/ 122 h 160"/>
              <a:gd name="T56" fmla="*/ 0 w 160"/>
              <a:gd name="T57" fmla="*/ 14 h 160"/>
              <a:gd name="T58" fmla="*/ 14 w 160"/>
              <a:gd name="T59" fmla="*/ 47 h 160"/>
              <a:gd name="T60" fmla="*/ 19 w 160"/>
              <a:gd name="T61" fmla="*/ 61 h 160"/>
              <a:gd name="T62" fmla="*/ 27 w 160"/>
              <a:gd name="T63" fmla="*/ 65 h 160"/>
              <a:gd name="T64" fmla="*/ 56 w 160"/>
              <a:gd name="T65" fmla="*/ 47 h 160"/>
              <a:gd name="T66" fmla="*/ 70 w 160"/>
              <a:gd name="T67" fmla="*/ 66 h 160"/>
              <a:gd name="T68" fmla="*/ 108 w 160"/>
              <a:gd name="T69" fmla="*/ 78 h 160"/>
              <a:gd name="T70" fmla="*/ 99 w 160"/>
              <a:gd name="T71" fmla="*/ 114 h 160"/>
              <a:gd name="T72" fmla="*/ 60 w 160"/>
              <a:gd name="T73" fmla="*/ 114 h 160"/>
              <a:gd name="T74" fmla="*/ 43 w 160"/>
              <a:gd name="T75" fmla="*/ 76 h 160"/>
              <a:gd name="T76" fmla="*/ 25 w 160"/>
              <a:gd name="T77" fmla="*/ 114 h 160"/>
              <a:gd name="T78" fmla="*/ 1 w 160"/>
              <a:gd name="T79" fmla="*/ 155 h 160"/>
              <a:gd name="T80" fmla="*/ 155 w 160"/>
              <a:gd name="T81" fmla="*/ 160 h 160"/>
              <a:gd name="T82" fmla="*/ 160 w 160"/>
              <a:gd name="T83" fmla="*/ 146 h 160"/>
              <a:gd name="T84" fmla="*/ 141 w 160"/>
              <a:gd name="T85" fmla="*/ 99 h 160"/>
              <a:gd name="T86" fmla="*/ 122 w 160"/>
              <a:gd name="T87" fmla="*/ 67 h 160"/>
              <a:gd name="T88" fmla="*/ 145 w 160"/>
              <a:gd name="T89" fmla="*/ 66 h 160"/>
              <a:gd name="T90" fmla="*/ 159 w 160"/>
              <a:gd name="T91" fmla="*/ 33 h 160"/>
              <a:gd name="T92" fmla="*/ 103 w 160"/>
              <a:gd name="T93" fmla="*/ 19 h 160"/>
              <a:gd name="T94" fmla="*/ 89 w 160"/>
              <a:gd name="T9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89" y="9"/>
                </a:moveTo>
                <a:cubicBezTo>
                  <a:pt x="92" y="9"/>
                  <a:pt x="94" y="11"/>
                  <a:pt x="94" y="14"/>
                </a:cubicBezTo>
                <a:cubicBezTo>
                  <a:pt x="94" y="19"/>
                  <a:pt x="94" y="19"/>
                  <a:pt x="94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63" y="19"/>
                  <a:pt x="56" y="25"/>
                  <a:pt x="56" y="33"/>
                </a:cubicBezTo>
                <a:cubicBezTo>
                  <a:pt x="56" y="38"/>
                  <a:pt x="56" y="38"/>
                  <a:pt x="56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41" y="38"/>
                  <a:pt x="39" y="39"/>
                  <a:pt x="39" y="40"/>
                </a:cubicBezTo>
                <a:cubicBezTo>
                  <a:pt x="28" y="50"/>
                  <a:pt x="28" y="50"/>
                  <a:pt x="28" y="50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0"/>
                  <a:pt x="26" y="38"/>
                  <a:pt x="23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1" y="38"/>
                  <a:pt x="9" y="36"/>
                  <a:pt x="9" y="33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1"/>
                  <a:pt x="11" y="9"/>
                  <a:pt x="14" y="9"/>
                </a:cubicBezTo>
                <a:lnTo>
                  <a:pt x="89" y="9"/>
                </a:lnTo>
                <a:close/>
                <a:moveTo>
                  <a:pt x="145" y="27"/>
                </a:moveTo>
                <a:cubicBezTo>
                  <a:pt x="148" y="27"/>
                  <a:pt x="150" y="29"/>
                  <a:pt x="150" y="32"/>
                </a:cubicBezTo>
                <a:cubicBezTo>
                  <a:pt x="150" y="52"/>
                  <a:pt x="150" y="52"/>
                  <a:pt x="150" y="52"/>
                </a:cubicBezTo>
                <a:cubicBezTo>
                  <a:pt x="150" y="54"/>
                  <a:pt x="148" y="56"/>
                  <a:pt x="145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5" y="56"/>
                  <a:pt x="113" y="59"/>
                  <a:pt x="113" y="61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1" y="57"/>
                  <a:pt x="99" y="56"/>
                  <a:pt x="98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68" y="56"/>
                  <a:pt x="65" y="54"/>
                  <a:pt x="65" y="52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29"/>
                  <a:pt x="68" y="27"/>
                  <a:pt x="70" y="27"/>
                </a:cubicBezTo>
                <a:lnTo>
                  <a:pt x="145" y="27"/>
                </a:lnTo>
                <a:close/>
                <a:moveTo>
                  <a:pt x="42" y="85"/>
                </a:moveTo>
                <a:cubicBezTo>
                  <a:pt x="50" y="85"/>
                  <a:pt x="56" y="91"/>
                  <a:pt x="56" y="99"/>
                </a:cubicBezTo>
                <a:cubicBezTo>
                  <a:pt x="56" y="106"/>
                  <a:pt x="50" y="113"/>
                  <a:pt x="42" y="113"/>
                </a:cubicBezTo>
                <a:cubicBezTo>
                  <a:pt x="35" y="113"/>
                  <a:pt x="28" y="106"/>
                  <a:pt x="28" y="99"/>
                </a:cubicBezTo>
                <a:cubicBezTo>
                  <a:pt x="28" y="91"/>
                  <a:pt x="34" y="85"/>
                  <a:pt x="42" y="85"/>
                </a:cubicBezTo>
                <a:close/>
                <a:moveTo>
                  <a:pt x="117" y="85"/>
                </a:moveTo>
                <a:cubicBezTo>
                  <a:pt x="125" y="85"/>
                  <a:pt x="131" y="91"/>
                  <a:pt x="131" y="99"/>
                </a:cubicBezTo>
                <a:cubicBezTo>
                  <a:pt x="131" y="106"/>
                  <a:pt x="125" y="113"/>
                  <a:pt x="117" y="113"/>
                </a:cubicBezTo>
                <a:cubicBezTo>
                  <a:pt x="109" y="113"/>
                  <a:pt x="103" y="106"/>
                  <a:pt x="103" y="99"/>
                </a:cubicBezTo>
                <a:cubicBezTo>
                  <a:pt x="103" y="91"/>
                  <a:pt x="109" y="85"/>
                  <a:pt x="117" y="85"/>
                </a:cubicBezTo>
                <a:close/>
                <a:moveTo>
                  <a:pt x="51" y="123"/>
                </a:moveTo>
                <a:cubicBezTo>
                  <a:pt x="64" y="123"/>
                  <a:pt x="74" y="132"/>
                  <a:pt x="74" y="145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9" y="150"/>
                  <a:pt x="9" y="150"/>
                  <a:pt x="9" y="150"/>
                </a:cubicBezTo>
                <a:cubicBezTo>
                  <a:pt x="9" y="145"/>
                  <a:pt x="9" y="145"/>
                  <a:pt x="9" y="145"/>
                </a:cubicBezTo>
                <a:cubicBezTo>
                  <a:pt x="9" y="145"/>
                  <a:pt x="9" y="145"/>
                  <a:pt x="9" y="145"/>
                </a:cubicBezTo>
                <a:cubicBezTo>
                  <a:pt x="9" y="132"/>
                  <a:pt x="19" y="123"/>
                  <a:pt x="32" y="123"/>
                </a:cubicBezTo>
                <a:lnTo>
                  <a:pt x="51" y="123"/>
                </a:lnTo>
                <a:close/>
                <a:moveTo>
                  <a:pt x="128" y="122"/>
                </a:moveTo>
                <a:cubicBezTo>
                  <a:pt x="140" y="122"/>
                  <a:pt x="150" y="133"/>
                  <a:pt x="150" y="145"/>
                </a:cubicBezTo>
                <a:cubicBezTo>
                  <a:pt x="150" y="150"/>
                  <a:pt x="150" y="150"/>
                  <a:pt x="150" y="150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84" y="132"/>
                  <a:pt x="94" y="123"/>
                  <a:pt x="107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7" y="122"/>
                  <a:pt x="127" y="122"/>
                  <a:pt x="128" y="122"/>
                </a:cubicBezTo>
                <a:close/>
                <a:moveTo>
                  <a:pt x="14" y="0"/>
                </a:moveTo>
                <a:cubicBezTo>
                  <a:pt x="7" y="0"/>
                  <a:pt x="0" y="7"/>
                  <a:pt x="0" y="1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41"/>
                  <a:pt x="7" y="47"/>
                  <a:pt x="14" y="47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64"/>
                  <a:pt x="21" y="66"/>
                  <a:pt x="24" y="66"/>
                </a:cubicBezTo>
                <a:cubicBezTo>
                  <a:pt x="25" y="66"/>
                  <a:pt x="26" y="66"/>
                  <a:pt x="27" y="65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9"/>
                  <a:pt x="62" y="66"/>
                  <a:pt x="70" y="66"/>
                </a:cubicBezTo>
                <a:cubicBezTo>
                  <a:pt x="96" y="66"/>
                  <a:pt x="96" y="66"/>
                  <a:pt x="96" y="66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0" y="81"/>
                  <a:pt x="94" y="89"/>
                  <a:pt x="94" y="99"/>
                </a:cubicBezTo>
                <a:cubicBezTo>
                  <a:pt x="94" y="104"/>
                  <a:pt x="96" y="110"/>
                  <a:pt x="99" y="114"/>
                </a:cubicBezTo>
                <a:cubicBezTo>
                  <a:pt x="91" y="116"/>
                  <a:pt x="84" y="121"/>
                  <a:pt x="80" y="129"/>
                </a:cubicBezTo>
                <a:cubicBezTo>
                  <a:pt x="75" y="122"/>
                  <a:pt x="68" y="117"/>
                  <a:pt x="60" y="114"/>
                </a:cubicBezTo>
                <a:cubicBezTo>
                  <a:pt x="64" y="110"/>
                  <a:pt x="66" y="105"/>
                  <a:pt x="66" y="99"/>
                </a:cubicBezTo>
                <a:cubicBezTo>
                  <a:pt x="66" y="86"/>
                  <a:pt x="56" y="76"/>
                  <a:pt x="43" y="76"/>
                </a:cubicBezTo>
                <a:cubicBezTo>
                  <a:pt x="30" y="76"/>
                  <a:pt x="19" y="86"/>
                  <a:pt x="19" y="99"/>
                </a:cubicBezTo>
                <a:cubicBezTo>
                  <a:pt x="19" y="105"/>
                  <a:pt x="22" y="110"/>
                  <a:pt x="25" y="114"/>
                </a:cubicBezTo>
                <a:cubicBezTo>
                  <a:pt x="11" y="118"/>
                  <a:pt x="1" y="131"/>
                  <a:pt x="1" y="146"/>
                </a:cubicBezTo>
                <a:cubicBezTo>
                  <a:pt x="1" y="155"/>
                  <a:pt x="1" y="155"/>
                  <a:pt x="1" y="155"/>
                </a:cubicBezTo>
                <a:cubicBezTo>
                  <a:pt x="1" y="158"/>
                  <a:pt x="3" y="160"/>
                  <a:pt x="6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0" y="131"/>
                  <a:pt x="150" y="118"/>
                  <a:pt x="136" y="114"/>
                </a:cubicBezTo>
                <a:cubicBezTo>
                  <a:pt x="139" y="110"/>
                  <a:pt x="141" y="105"/>
                  <a:pt x="141" y="99"/>
                </a:cubicBezTo>
                <a:cubicBezTo>
                  <a:pt x="141" y="88"/>
                  <a:pt x="133" y="78"/>
                  <a:pt x="122" y="76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45" y="67"/>
                  <a:pt x="145" y="67"/>
                  <a:pt x="145" y="67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152" y="66"/>
                  <a:pt x="159" y="59"/>
                  <a:pt x="159" y="52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25"/>
                  <a:pt x="152" y="19"/>
                  <a:pt x="145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7"/>
                  <a:pt x="96" y="0"/>
                  <a:pt x="89" y="0"/>
                </a:cubicBezTo>
                <a:lnTo>
                  <a:pt x="1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Freeform 119">
            <a:extLst>
              <a:ext uri="{FF2B5EF4-FFF2-40B4-BE49-F238E27FC236}">
                <a16:creationId xmlns:a16="http://schemas.microsoft.com/office/drawing/2014/main" id="{FAC3872C-74F9-4739-9AE7-ABB8F9AD6792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4124325"/>
            <a:ext cx="254000" cy="254000"/>
          </a:xfrm>
          <a:custGeom>
            <a:avLst/>
            <a:gdLst>
              <a:gd name="T0" fmla="*/ 112 w 160"/>
              <a:gd name="T1" fmla="*/ 35 h 160"/>
              <a:gd name="T2" fmla="*/ 102 w 160"/>
              <a:gd name="T3" fmla="*/ 59 h 160"/>
              <a:gd name="T4" fmla="*/ 91 w 160"/>
              <a:gd name="T5" fmla="*/ 60 h 160"/>
              <a:gd name="T6" fmla="*/ 75 w 160"/>
              <a:gd name="T7" fmla="*/ 44 h 160"/>
              <a:gd name="T8" fmla="*/ 47 w 160"/>
              <a:gd name="T9" fmla="*/ 44 h 160"/>
              <a:gd name="T10" fmla="*/ 37 w 160"/>
              <a:gd name="T11" fmla="*/ 67 h 160"/>
              <a:gd name="T12" fmla="*/ 19 w 160"/>
              <a:gd name="T13" fmla="*/ 80 h 160"/>
              <a:gd name="T14" fmla="*/ 46 w 160"/>
              <a:gd name="T15" fmla="*/ 80 h 160"/>
              <a:gd name="T16" fmla="*/ 56 w 160"/>
              <a:gd name="T17" fmla="*/ 57 h 160"/>
              <a:gd name="T18" fmla="*/ 69 w 160"/>
              <a:gd name="T19" fmla="*/ 55 h 160"/>
              <a:gd name="T20" fmla="*/ 84 w 160"/>
              <a:gd name="T21" fmla="*/ 72 h 160"/>
              <a:gd name="T22" fmla="*/ 112 w 160"/>
              <a:gd name="T23" fmla="*/ 72 h 160"/>
              <a:gd name="T24" fmla="*/ 122 w 160"/>
              <a:gd name="T25" fmla="*/ 48 h 160"/>
              <a:gd name="T26" fmla="*/ 141 w 160"/>
              <a:gd name="T27" fmla="*/ 35 h 160"/>
              <a:gd name="T28" fmla="*/ 32 w 160"/>
              <a:gd name="T29" fmla="*/ 86 h 160"/>
              <a:gd name="T30" fmla="*/ 32 w 160"/>
              <a:gd name="T31" fmla="*/ 76 h 160"/>
              <a:gd name="T32" fmla="*/ 32 w 160"/>
              <a:gd name="T33" fmla="*/ 86 h 160"/>
              <a:gd name="T34" fmla="*/ 56 w 160"/>
              <a:gd name="T35" fmla="*/ 44 h 160"/>
              <a:gd name="T36" fmla="*/ 65 w 160"/>
              <a:gd name="T37" fmla="*/ 44 h 160"/>
              <a:gd name="T38" fmla="*/ 98 w 160"/>
              <a:gd name="T39" fmla="*/ 76 h 160"/>
              <a:gd name="T40" fmla="*/ 98 w 160"/>
              <a:gd name="T41" fmla="*/ 67 h 160"/>
              <a:gd name="T42" fmla="*/ 98 w 160"/>
              <a:gd name="T43" fmla="*/ 76 h 160"/>
              <a:gd name="T44" fmla="*/ 121 w 160"/>
              <a:gd name="T45" fmla="*/ 35 h 160"/>
              <a:gd name="T46" fmla="*/ 131 w 160"/>
              <a:gd name="T47" fmla="*/ 35 h 160"/>
              <a:gd name="T48" fmla="*/ 145 w 160"/>
              <a:gd name="T49" fmla="*/ 0 h 160"/>
              <a:gd name="T50" fmla="*/ 0 w 160"/>
              <a:gd name="T51" fmla="*/ 14 h 160"/>
              <a:gd name="T52" fmla="*/ 14 w 160"/>
              <a:gd name="T53" fmla="*/ 132 h 160"/>
              <a:gd name="T54" fmla="*/ 54 w 160"/>
              <a:gd name="T55" fmla="*/ 151 h 160"/>
              <a:gd name="T56" fmla="*/ 37 w 160"/>
              <a:gd name="T57" fmla="*/ 155 h 160"/>
              <a:gd name="T58" fmla="*/ 117 w 160"/>
              <a:gd name="T59" fmla="*/ 160 h 160"/>
              <a:gd name="T60" fmla="*/ 117 w 160"/>
              <a:gd name="T61" fmla="*/ 151 h 160"/>
              <a:gd name="T62" fmla="*/ 100 w 160"/>
              <a:gd name="T63" fmla="*/ 132 h 160"/>
              <a:gd name="T64" fmla="*/ 160 w 160"/>
              <a:gd name="T65" fmla="*/ 117 h 160"/>
              <a:gd name="T66" fmla="*/ 145 w 160"/>
              <a:gd name="T67" fmla="*/ 0 h 160"/>
              <a:gd name="T68" fmla="*/ 13 w 160"/>
              <a:gd name="T69" fmla="*/ 10 h 160"/>
              <a:gd name="T70" fmla="*/ 150 w 160"/>
              <a:gd name="T71" fmla="*/ 15 h 160"/>
              <a:gd name="T72" fmla="*/ 9 w 160"/>
              <a:gd name="T73" fmla="*/ 104 h 160"/>
              <a:gd name="T74" fmla="*/ 63 w 160"/>
              <a:gd name="T75" fmla="*/ 151 h 160"/>
              <a:gd name="T76" fmla="*/ 91 w 160"/>
              <a:gd name="T77" fmla="*/ 132 h 160"/>
              <a:gd name="T78" fmla="*/ 63 w 160"/>
              <a:gd name="T79" fmla="*/ 151 h 160"/>
              <a:gd name="T80" fmla="*/ 145 w 160"/>
              <a:gd name="T81" fmla="*/ 123 h 160"/>
              <a:gd name="T82" fmla="*/ 9 w 160"/>
              <a:gd name="T83" fmla="*/ 118 h 160"/>
              <a:gd name="T84" fmla="*/ 150 w 160"/>
              <a:gd name="T85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27" y="21"/>
                </a:moveTo>
                <a:cubicBezTo>
                  <a:pt x="119" y="21"/>
                  <a:pt x="112" y="28"/>
                  <a:pt x="112" y="35"/>
                </a:cubicBezTo>
                <a:cubicBezTo>
                  <a:pt x="112" y="38"/>
                  <a:pt x="114" y="41"/>
                  <a:pt x="115" y="43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1" y="58"/>
                  <a:pt x="100" y="58"/>
                  <a:pt x="99" y="58"/>
                </a:cubicBezTo>
                <a:cubicBezTo>
                  <a:pt x="96" y="58"/>
                  <a:pt x="93" y="59"/>
                  <a:pt x="91" y="60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7"/>
                  <a:pt x="75" y="45"/>
                  <a:pt x="75" y="44"/>
                </a:cubicBezTo>
                <a:cubicBezTo>
                  <a:pt x="75" y="36"/>
                  <a:pt x="69" y="30"/>
                  <a:pt x="61" y="30"/>
                </a:cubicBezTo>
                <a:cubicBezTo>
                  <a:pt x="53" y="30"/>
                  <a:pt x="47" y="36"/>
                  <a:pt x="47" y="44"/>
                </a:cubicBezTo>
                <a:cubicBezTo>
                  <a:pt x="47" y="46"/>
                  <a:pt x="48" y="49"/>
                  <a:pt x="49" y="51"/>
                </a:cubicBezTo>
                <a:cubicBezTo>
                  <a:pt x="37" y="67"/>
                  <a:pt x="37" y="67"/>
                  <a:pt x="37" y="67"/>
                </a:cubicBezTo>
                <a:cubicBezTo>
                  <a:pt x="36" y="67"/>
                  <a:pt x="34" y="67"/>
                  <a:pt x="32" y="67"/>
                </a:cubicBezTo>
                <a:cubicBezTo>
                  <a:pt x="25" y="67"/>
                  <a:pt x="19" y="73"/>
                  <a:pt x="19" y="80"/>
                </a:cubicBezTo>
                <a:cubicBezTo>
                  <a:pt x="19" y="89"/>
                  <a:pt x="25" y="95"/>
                  <a:pt x="32" y="95"/>
                </a:cubicBezTo>
                <a:cubicBezTo>
                  <a:pt x="40" y="95"/>
                  <a:pt x="46" y="88"/>
                  <a:pt x="46" y="80"/>
                </a:cubicBezTo>
                <a:cubicBezTo>
                  <a:pt x="46" y="78"/>
                  <a:pt x="45" y="75"/>
                  <a:pt x="44" y="73"/>
                </a:cubicBezTo>
                <a:cubicBezTo>
                  <a:pt x="56" y="57"/>
                  <a:pt x="56" y="57"/>
                  <a:pt x="56" y="57"/>
                </a:cubicBezTo>
                <a:cubicBezTo>
                  <a:pt x="58" y="57"/>
                  <a:pt x="59" y="58"/>
                  <a:pt x="61" y="58"/>
                </a:cubicBezTo>
                <a:cubicBezTo>
                  <a:pt x="63" y="58"/>
                  <a:pt x="66" y="57"/>
                  <a:pt x="69" y="55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71"/>
                  <a:pt x="84" y="72"/>
                </a:cubicBezTo>
                <a:cubicBezTo>
                  <a:pt x="84" y="80"/>
                  <a:pt x="91" y="86"/>
                  <a:pt x="98" y="86"/>
                </a:cubicBezTo>
                <a:cubicBezTo>
                  <a:pt x="106" y="86"/>
                  <a:pt x="112" y="80"/>
                  <a:pt x="112" y="72"/>
                </a:cubicBezTo>
                <a:cubicBezTo>
                  <a:pt x="112" y="69"/>
                  <a:pt x="111" y="67"/>
                  <a:pt x="110" y="65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3" y="49"/>
                  <a:pt x="125" y="49"/>
                  <a:pt x="127" y="49"/>
                </a:cubicBezTo>
                <a:cubicBezTo>
                  <a:pt x="134" y="49"/>
                  <a:pt x="141" y="43"/>
                  <a:pt x="141" y="35"/>
                </a:cubicBezTo>
                <a:cubicBezTo>
                  <a:pt x="141" y="28"/>
                  <a:pt x="134" y="21"/>
                  <a:pt x="127" y="21"/>
                </a:cubicBezTo>
                <a:close/>
                <a:moveTo>
                  <a:pt x="32" y="86"/>
                </a:moveTo>
                <a:cubicBezTo>
                  <a:pt x="30" y="86"/>
                  <a:pt x="28" y="84"/>
                  <a:pt x="28" y="81"/>
                </a:cubicBezTo>
                <a:cubicBezTo>
                  <a:pt x="28" y="78"/>
                  <a:pt x="30" y="76"/>
                  <a:pt x="32" y="76"/>
                </a:cubicBezTo>
                <a:cubicBezTo>
                  <a:pt x="35" y="76"/>
                  <a:pt x="37" y="78"/>
                  <a:pt x="37" y="81"/>
                </a:cubicBezTo>
                <a:cubicBezTo>
                  <a:pt x="37" y="84"/>
                  <a:pt x="35" y="86"/>
                  <a:pt x="32" y="86"/>
                </a:cubicBezTo>
                <a:close/>
                <a:moveTo>
                  <a:pt x="60" y="48"/>
                </a:moveTo>
                <a:cubicBezTo>
                  <a:pt x="58" y="48"/>
                  <a:pt x="56" y="46"/>
                  <a:pt x="56" y="44"/>
                </a:cubicBezTo>
                <a:cubicBezTo>
                  <a:pt x="56" y="41"/>
                  <a:pt x="58" y="39"/>
                  <a:pt x="60" y="39"/>
                </a:cubicBezTo>
                <a:cubicBezTo>
                  <a:pt x="63" y="39"/>
                  <a:pt x="65" y="41"/>
                  <a:pt x="65" y="44"/>
                </a:cubicBezTo>
                <a:cubicBezTo>
                  <a:pt x="65" y="46"/>
                  <a:pt x="63" y="48"/>
                  <a:pt x="60" y="48"/>
                </a:cubicBezTo>
                <a:close/>
                <a:moveTo>
                  <a:pt x="98" y="76"/>
                </a:moveTo>
                <a:cubicBezTo>
                  <a:pt x="95" y="76"/>
                  <a:pt x="93" y="74"/>
                  <a:pt x="93" y="71"/>
                </a:cubicBezTo>
                <a:cubicBezTo>
                  <a:pt x="93" y="69"/>
                  <a:pt x="95" y="67"/>
                  <a:pt x="98" y="67"/>
                </a:cubicBezTo>
                <a:cubicBezTo>
                  <a:pt x="101" y="67"/>
                  <a:pt x="103" y="69"/>
                  <a:pt x="103" y="71"/>
                </a:cubicBezTo>
                <a:cubicBezTo>
                  <a:pt x="103" y="74"/>
                  <a:pt x="101" y="76"/>
                  <a:pt x="98" y="76"/>
                </a:cubicBezTo>
                <a:close/>
                <a:moveTo>
                  <a:pt x="126" y="39"/>
                </a:moveTo>
                <a:cubicBezTo>
                  <a:pt x="123" y="39"/>
                  <a:pt x="121" y="37"/>
                  <a:pt x="121" y="35"/>
                </a:cubicBezTo>
                <a:cubicBezTo>
                  <a:pt x="121" y="32"/>
                  <a:pt x="123" y="30"/>
                  <a:pt x="126" y="30"/>
                </a:cubicBezTo>
                <a:cubicBezTo>
                  <a:pt x="129" y="30"/>
                  <a:pt x="131" y="32"/>
                  <a:pt x="131" y="35"/>
                </a:cubicBezTo>
                <a:cubicBezTo>
                  <a:pt x="131" y="37"/>
                  <a:pt x="129" y="39"/>
                  <a:pt x="126" y="39"/>
                </a:cubicBezTo>
                <a:close/>
                <a:moveTo>
                  <a:pt x="145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5"/>
                  <a:pt x="7" y="132"/>
                  <a:pt x="14" y="132"/>
                </a:cubicBezTo>
                <a:cubicBezTo>
                  <a:pt x="59" y="132"/>
                  <a:pt x="59" y="132"/>
                  <a:pt x="59" y="132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42" y="151"/>
                  <a:pt x="42" y="151"/>
                  <a:pt x="42" y="151"/>
                </a:cubicBezTo>
                <a:cubicBezTo>
                  <a:pt x="39" y="151"/>
                  <a:pt x="37" y="153"/>
                  <a:pt x="37" y="155"/>
                </a:cubicBezTo>
                <a:cubicBezTo>
                  <a:pt x="37" y="158"/>
                  <a:pt x="39" y="160"/>
                  <a:pt x="4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9" y="160"/>
                  <a:pt x="122" y="158"/>
                  <a:pt x="122" y="155"/>
                </a:cubicBezTo>
                <a:cubicBezTo>
                  <a:pt x="122" y="153"/>
                  <a:pt x="119" y="151"/>
                  <a:pt x="117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0" y="132"/>
                  <a:pt x="100" y="132"/>
                  <a:pt x="100" y="132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153" y="132"/>
                  <a:pt x="160" y="125"/>
                  <a:pt x="160" y="117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9" y="15"/>
                </a:moveTo>
                <a:cubicBezTo>
                  <a:pt x="9" y="12"/>
                  <a:pt x="11" y="10"/>
                  <a:pt x="13" y="10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8" y="10"/>
                  <a:pt x="150" y="12"/>
                  <a:pt x="150" y="15"/>
                </a:cubicBezTo>
                <a:cubicBezTo>
                  <a:pt x="150" y="104"/>
                  <a:pt x="150" y="104"/>
                  <a:pt x="150" y="104"/>
                </a:cubicBezTo>
                <a:cubicBezTo>
                  <a:pt x="9" y="104"/>
                  <a:pt x="9" y="104"/>
                  <a:pt x="9" y="104"/>
                </a:cubicBezTo>
                <a:lnTo>
                  <a:pt x="9" y="15"/>
                </a:lnTo>
                <a:close/>
                <a:moveTo>
                  <a:pt x="63" y="151"/>
                </a:moveTo>
                <a:cubicBezTo>
                  <a:pt x="68" y="132"/>
                  <a:pt x="68" y="132"/>
                  <a:pt x="68" y="132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5" y="151"/>
                  <a:pt x="95" y="151"/>
                  <a:pt x="95" y="151"/>
                </a:cubicBezTo>
                <a:lnTo>
                  <a:pt x="63" y="151"/>
                </a:lnTo>
                <a:close/>
                <a:moveTo>
                  <a:pt x="150" y="118"/>
                </a:moveTo>
                <a:cubicBezTo>
                  <a:pt x="150" y="121"/>
                  <a:pt x="148" y="123"/>
                  <a:pt x="145" y="123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1" y="123"/>
                  <a:pt x="9" y="121"/>
                  <a:pt x="9" y="118"/>
                </a:cubicBezTo>
                <a:cubicBezTo>
                  <a:pt x="9" y="113"/>
                  <a:pt x="9" y="113"/>
                  <a:pt x="9" y="113"/>
                </a:cubicBezTo>
                <a:cubicBezTo>
                  <a:pt x="150" y="113"/>
                  <a:pt x="150" y="113"/>
                  <a:pt x="150" y="113"/>
                </a:cubicBezTo>
                <a:lnTo>
                  <a:pt x="150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120">
            <a:extLst>
              <a:ext uri="{FF2B5EF4-FFF2-40B4-BE49-F238E27FC236}">
                <a16:creationId xmlns:a16="http://schemas.microsoft.com/office/drawing/2014/main" id="{D13EF186-80EA-4CE4-8ACC-5AB561CDB704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3024188"/>
            <a:ext cx="254000" cy="252413"/>
          </a:xfrm>
          <a:custGeom>
            <a:avLst/>
            <a:gdLst>
              <a:gd name="T0" fmla="*/ 32 w 160"/>
              <a:gd name="T1" fmla="*/ 0 h 159"/>
              <a:gd name="T2" fmla="*/ 17 w 160"/>
              <a:gd name="T3" fmla="*/ 41 h 159"/>
              <a:gd name="T4" fmla="*/ 0 w 160"/>
              <a:gd name="T5" fmla="*/ 98 h 159"/>
              <a:gd name="T6" fmla="*/ 9 w 160"/>
              <a:gd name="T7" fmla="*/ 145 h 159"/>
              <a:gd name="T8" fmla="*/ 41 w 160"/>
              <a:gd name="T9" fmla="*/ 159 h 159"/>
              <a:gd name="T10" fmla="*/ 55 w 160"/>
              <a:gd name="T11" fmla="*/ 112 h 159"/>
              <a:gd name="T12" fmla="*/ 136 w 160"/>
              <a:gd name="T13" fmla="*/ 103 h 159"/>
              <a:gd name="T14" fmla="*/ 150 w 160"/>
              <a:gd name="T15" fmla="*/ 9 h 159"/>
              <a:gd name="T16" fmla="*/ 160 w 160"/>
              <a:gd name="T17" fmla="*/ 4 h 159"/>
              <a:gd name="T18" fmla="*/ 32 w 160"/>
              <a:gd name="T19" fmla="*/ 10 h 159"/>
              <a:gd name="T20" fmla="*/ 32 w 160"/>
              <a:gd name="T21" fmla="*/ 38 h 159"/>
              <a:gd name="T22" fmla="*/ 32 w 160"/>
              <a:gd name="T23" fmla="*/ 10 h 159"/>
              <a:gd name="T24" fmla="*/ 51 w 160"/>
              <a:gd name="T25" fmla="*/ 103 h 159"/>
              <a:gd name="T26" fmla="*/ 46 w 160"/>
              <a:gd name="T27" fmla="*/ 146 h 159"/>
              <a:gd name="T28" fmla="*/ 22 w 160"/>
              <a:gd name="T29" fmla="*/ 151 h 159"/>
              <a:gd name="T30" fmla="*/ 18 w 160"/>
              <a:gd name="T31" fmla="*/ 109 h 159"/>
              <a:gd name="T32" fmla="*/ 8 w 160"/>
              <a:gd name="T33" fmla="*/ 99 h 159"/>
              <a:gd name="T34" fmla="*/ 27 w 160"/>
              <a:gd name="T35" fmla="*/ 47 h 159"/>
              <a:gd name="T36" fmla="*/ 32 w 160"/>
              <a:gd name="T37" fmla="*/ 84 h 159"/>
              <a:gd name="T38" fmla="*/ 37 w 160"/>
              <a:gd name="T39" fmla="*/ 47 h 159"/>
              <a:gd name="T40" fmla="*/ 55 w 160"/>
              <a:gd name="T41" fmla="*/ 99 h 159"/>
              <a:gd name="T42" fmla="*/ 65 w 160"/>
              <a:gd name="T43" fmla="*/ 94 h 159"/>
              <a:gd name="T44" fmla="*/ 47 w 160"/>
              <a:gd name="T45" fmla="*/ 41 h 159"/>
              <a:gd name="T46" fmla="*/ 50 w 160"/>
              <a:gd name="T47" fmla="*/ 10 h 159"/>
              <a:gd name="T48" fmla="*/ 140 w 160"/>
              <a:gd name="T49" fmla="*/ 90 h 159"/>
              <a:gd name="T50" fmla="*/ 136 w 160"/>
              <a:gd name="T51" fmla="*/ 94 h 159"/>
              <a:gd name="T52" fmla="*/ 75 w 160"/>
              <a:gd name="T53" fmla="*/ 47 h 159"/>
              <a:gd name="T54" fmla="*/ 132 w 160"/>
              <a:gd name="T55" fmla="*/ 47 h 159"/>
              <a:gd name="T56" fmla="*/ 108 w 160"/>
              <a:gd name="T57" fmla="*/ 29 h 159"/>
              <a:gd name="T58" fmla="*/ 108 w 160"/>
              <a:gd name="T59" fmla="*/ 42 h 159"/>
              <a:gd name="T60" fmla="*/ 104 w 160"/>
              <a:gd name="T61" fmla="*/ 66 h 159"/>
              <a:gd name="T62" fmla="*/ 99 w 160"/>
              <a:gd name="T63" fmla="*/ 29 h 159"/>
              <a:gd name="T64" fmla="*/ 104 w 160"/>
              <a:gd name="T65" fmla="*/ 52 h 159"/>
              <a:gd name="T66" fmla="*/ 104 w 160"/>
              <a:gd name="T67" fmla="*/ 6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59">
                <a:moveTo>
                  <a:pt x="155" y="0"/>
                </a:moveTo>
                <a:cubicBezTo>
                  <a:pt x="32" y="0"/>
                  <a:pt x="32" y="0"/>
                  <a:pt x="32" y="0"/>
                </a:cubicBezTo>
                <a:cubicBezTo>
                  <a:pt x="19" y="0"/>
                  <a:pt x="9" y="10"/>
                  <a:pt x="9" y="23"/>
                </a:cubicBezTo>
                <a:cubicBezTo>
                  <a:pt x="9" y="30"/>
                  <a:pt x="12" y="36"/>
                  <a:pt x="17" y="41"/>
                </a:cubicBezTo>
                <a:cubicBezTo>
                  <a:pt x="7" y="46"/>
                  <a:pt x="0" y="57"/>
                  <a:pt x="0" y="70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4"/>
                  <a:pt x="3" y="110"/>
                  <a:pt x="9" y="112"/>
                </a:cubicBezTo>
                <a:cubicBezTo>
                  <a:pt x="9" y="145"/>
                  <a:pt x="9" y="145"/>
                  <a:pt x="9" y="145"/>
                </a:cubicBezTo>
                <a:cubicBezTo>
                  <a:pt x="9" y="153"/>
                  <a:pt x="15" y="159"/>
                  <a:pt x="22" y="159"/>
                </a:cubicBezTo>
                <a:cubicBezTo>
                  <a:pt x="41" y="159"/>
                  <a:pt x="41" y="159"/>
                  <a:pt x="41" y="159"/>
                </a:cubicBezTo>
                <a:cubicBezTo>
                  <a:pt x="49" y="159"/>
                  <a:pt x="55" y="153"/>
                  <a:pt x="55" y="145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9" y="110"/>
                  <a:pt x="62" y="107"/>
                  <a:pt x="64" y="103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44" y="103"/>
                  <a:pt x="150" y="97"/>
                  <a:pt x="150" y="89"/>
                </a:cubicBezTo>
                <a:cubicBezTo>
                  <a:pt x="150" y="9"/>
                  <a:pt x="150" y="9"/>
                  <a:pt x="150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7" y="9"/>
                  <a:pt x="160" y="6"/>
                  <a:pt x="160" y="4"/>
                </a:cubicBezTo>
                <a:cubicBezTo>
                  <a:pt x="160" y="2"/>
                  <a:pt x="157" y="0"/>
                  <a:pt x="155" y="0"/>
                </a:cubicBezTo>
                <a:close/>
                <a:moveTo>
                  <a:pt x="32" y="10"/>
                </a:moveTo>
                <a:cubicBezTo>
                  <a:pt x="40" y="10"/>
                  <a:pt x="46" y="16"/>
                  <a:pt x="46" y="23"/>
                </a:cubicBezTo>
                <a:cubicBezTo>
                  <a:pt x="46" y="31"/>
                  <a:pt x="40" y="38"/>
                  <a:pt x="32" y="38"/>
                </a:cubicBezTo>
                <a:cubicBezTo>
                  <a:pt x="25" y="38"/>
                  <a:pt x="18" y="31"/>
                  <a:pt x="18" y="23"/>
                </a:cubicBezTo>
                <a:cubicBezTo>
                  <a:pt x="18" y="16"/>
                  <a:pt x="25" y="10"/>
                  <a:pt x="32" y="10"/>
                </a:cubicBezTo>
                <a:close/>
                <a:moveTo>
                  <a:pt x="55" y="99"/>
                </a:moveTo>
                <a:cubicBezTo>
                  <a:pt x="56" y="101"/>
                  <a:pt x="54" y="103"/>
                  <a:pt x="51" y="103"/>
                </a:cubicBezTo>
                <a:cubicBezTo>
                  <a:pt x="48" y="103"/>
                  <a:pt x="46" y="106"/>
                  <a:pt x="46" y="109"/>
                </a:cubicBezTo>
                <a:cubicBezTo>
                  <a:pt x="46" y="146"/>
                  <a:pt x="46" y="146"/>
                  <a:pt x="46" y="146"/>
                </a:cubicBezTo>
                <a:cubicBezTo>
                  <a:pt x="46" y="149"/>
                  <a:pt x="44" y="151"/>
                  <a:pt x="41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0" y="151"/>
                  <a:pt x="18" y="149"/>
                  <a:pt x="18" y="146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6"/>
                  <a:pt x="15" y="103"/>
                  <a:pt x="13" y="103"/>
                </a:cubicBezTo>
                <a:cubicBezTo>
                  <a:pt x="10" y="103"/>
                  <a:pt x="8" y="101"/>
                  <a:pt x="8" y="99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59"/>
                  <a:pt x="16" y="49"/>
                  <a:pt x="27" y="47"/>
                </a:cubicBezTo>
                <a:cubicBezTo>
                  <a:pt x="27" y="79"/>
                  <a:pt x="27" y="79"/>
                  <a:pt x="27" y="79"/>
                </a:cubicBezTo>
                <a:cubicBezTo>
                  <a:pt x="27" y="82"/>
                  <a:pt x="29" y="84"/>
                  <a:pt x="32" y="84"/>
                </a:cubicBezTo>
                <a:cubicBezTo>
                  <a:pt x="34" y="84"/>
                  <a:pt x="37" y="82"/>
                  <a:pt x="37" y="79"/>
                </a:cubicBezTo>
                <a:cubicBezTo>
                  <a:pt x="37" y="47"/>
                  <a:pt x="37" y="47"/>
                  <a:pt x="37" y="47"/>
                </a:cubicBezTo>
                <a:cubicBezTo>
                  <a:pt x="47" y="49"/>
                  <a:pt x="55" y="59"/>
                  <a:pt x="55" y="70"/>
                </a:cubicBezTo>
                <a:lnTo>
                  <a:pt x="55" y="99"/>
                </a:lnTo>
                <a:close/>
                <a:moveTo>
                  <a:pt x="136" y="94"/>
                </a:moveTo>
                <a:cubicBezTo>
                  <a:pt x="65" y="94"/>
                  <a:pt x="65" y="94"/>
                  <a:pt x="65" y="94"/>
                </a:cubicBezTo>
                <a:cubicBezTo>
                  <a:pt x="65" y="70"/>
                  <a:pt x="65" y="70"/>
                  <a:pt x="65" y="70"/>
                </a:cubicBezTo>
                <a:cubicBezTo>
                  <a:pt x="65" y="58"/>
                  <a:pt x="58" y="47"/>
                  <a:pt x="47" y="41"/>
                </a:cubicBezTo>
                <a:cubicBezTo>
                  <a:pt x="52" y="37"/>
                  <a:pt x="55" y="30"/>
                  <a:pt x="55" y="23"/>
                </a:cubicBezTo>
                <a:cubicBezTo>
                  <a:pt x="55" y="18"/>
                  <a:pt x="54" y="13"/>
                  <a:pt x="50" y="10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1" y="90"/>
                  <a:pt x="141" y="90"/>
                  <a:pt x="141" y="90"/>
                </a:cubicBezTo>
                <a:cubicBezTo>
                  <a:pt x="141" y="92"/>
                  <a:pt x="138" y="94"/>
                  <a:pt x="136" y="94"/>
                </a:cubicBezTo>
                <a:close/>
                <a:moveTo>
                  <a:pt x="103" y="19"/>
                </a:moveTo>
                <a:cubicBezTo>
                  <a:pt x="87" y="19"/>
                  <a:pt x="75" y="31"/>
                  <a:pt x="75" y="47"/>
                </a:cubicBezTo>
                <a:cubicBezTo>
                  <a:pt x="75" y="62"/>
                  <a:pt x="88" y="75"/>
                  <a:pt x="103" y="75"/>
                </a:cubicBezTo>
                <a:cubicBezTo>
                  <a:pt x="119" y="75"/>
                  <a:pt x="132" y="62"/>
                  <a:pt x="132" y="47"/>
                </a:cubicBezTo>
                <a:cubicBezTo>
                  <a:pt x="132" y="31"/>
                  <a:pt x="119" y="19"/>
                  <a:pt x="103" y="19"/>
                </a:cubicBezTo>
                <a:close/>
                <a:moveTo>
                  <a:pt x="108" y="29"/>
                </a:moveTo>
                <a:cubicBezTo>
                  <a:pt x="115" y="30"/>
                  <a:pt x="120" y="35"/>
                  <a:pt x="122" y="42"/>
                </a:cubicBezTo>
                <a:cubicBezTo>
                  <a:pt x="108" y="42"/>
                  <a:pt x="108" y="42"/>
                  <a:pt x="108" y="42"/>
                </a:cubicBezTo>
                <a:lnTo>
                  <a:pt x="108" y="29"/>
                </a:lnTo>
                <a:close/>
                <a:moveTo>
                  <a:pt x="104" y="66"/>
                </a:moveTo>
                <a:cubicBezTo>
                  <a:pt x="93" y="66"/>
                  <a:pt x="85" y="57"/>
                  <a:pt x="85" y="47"/>
                </a:cubicBezTo>
                <a:cubicBezTo>
                  <a:pt x="85" y="38"/>
                  <a:pt x="91" y="30"/>
                  <a:pt x="99" y="29"/>
                </a:cubicBezTo>
                <a:cubicBezTo>
                  <a:pt x="99" y="47"/>
                  <a:pt x="99" y="47"/>
                  <a:pt x="99" y="47"/>
                </a:cubicBezTo>
                <a:cubicBezTo>
                  <a:pt x="99" y="50"/>
                  <a:pt x="101" y="52"/>
                  <a:pt x="104" y="52"/>
                </a:cubicBezTo>
                <a:cubicBezTo>
                  <a:pt x="122" y="52"/>
                  <a:pt x="122" y="52"/>
                  <a:pt x="122" y="52"/>
                </a:cubicBezTo>
                <a:cubicBezTo>
                  <a:pt x="120" y="60"/>
                  <a:pt x="113" y="66"/>
                  <a:pt x="104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21">
            <a:extLst>
              <a:ext uri="{FF2B5EF4-FFF2-40B4-BE49-F238E27FC236}">
                <a16:creationId xmlns:a16="http://schemas.microsoft.com/office/drawing/2014/main" id="{4A9B3E10-6433-4509-9ABB-D14FEC3BDA73}"/>
              </a:ext>
            </a:extLst>
          </p:cNvPr>
          <p:cNvSpPr>
            <a:spLocks noEditPoints="1"/>
          </p:cNvSpPr>
          <p:nvPr/>
        </p:nvSpPr>
        <p:spPr bwMode="auto">
          <a:xfrm>
            <a:off x="4040188" y="3573463"/>
            <a:ext cx="255588" cy="254000"/>
          </a:xfrm>
          <a:custGeom>
            <a:avLst/>
            <a:gdLst>
              <a:gd name="T0" fmla="*/ 52 w 161"/>
              <a:gd name="T1" fmla="*/ 103 h 160"/>
              <a:gd name="T2" fmla="*/ 45 w 161"/>
              <a:gd name="T3" fmla="*/ 103 h 160"/>
              <a:gd name="T4" fmla="*/ 52 w 161"/>
              <a:gd name="T5" fmla="*/ 90 h 160"/>
              <a:gd name="T6" fmla="*/ 48 w 161"/>
              <a:gd name="T7" fmla="*/ 82 h 160"/>
              <a:gd name="T8" fmla="*/ 39 w 161"/>
              <a:gd name="T9" fmla="*/ 90 h 160"/>
              <a:gd name="T10" fmla="*/ 49 w 161"/>
              <a:gd name="T11" fmla="*/ 114 h 160"/>
              <a:gd name="T12" fmla="*/ 62 w 161"/>
              <a:gd name="T13" fmla="*/ 109 h 160"/>
              <a:gd name="T14" fmla="*/ 65 w 161"/>
              <a:gd name="T15" fmla="*/ 117 h 160"/>
              <a:gd name="T16" fmla="*/ 59 w 161"/>
              <a:gd name="T17" fmla="*/ 130 h 160"/>
              <a:gd name="T18" fmla="*/ 65 w 161"/>
              <a:gd name="T19" fmla="*/ 130 h 160"/>
              <a:gd name="T20" fmla="*/ 72 w 161"/>
              <a:gd name="T21" fmla="*/ 103 h 160"/>
              <a:gd name="T22" fmla="*/ 101 w 161"/>
              <a:gd name="T23" fmla="*/ 82 h 160"/>
              <a:gd name="T24" fmla="*/ 92 w 161"/>
              <a:gd name="T25" fmla="*/ 90 h 160"/>
              <a:gd name="T26" fmla="*/ 85 w 161"/>
              <a:gd name="T27" fmla="*/ 90 h 160"/>
              <a:gd name="T28" fmla="*/ 92 w 161"/>
              <a:gd name="T29" fmla="*/ 77 h 160"/>
              <a:gd name="T30" fmla="*/ 88 w 161"/>
              <a:gd name="T31" fmla="*/ 69 h 160"/>
              <a:gd name="T32" fmla="*/ 75 w 161"/>
              <a:gd name="T33" fmla="*/ 80 h 160"/>
              <a:gd name="T34" fmla="*/ 72 w 161"/>
              <a:gd name="T35" fmla="*/ 71 h 160"/>
              <a:gd name="T36" fmla="*/ 79 w 161"/>
              <a:gd name="T37" fmla="*/ 58 h 160"/>
              <a:gd name="T38" fmla="*/ 72 w 161"/>
              <a:gd name="T39" fmla="*/ 58 h 160"/>
              <a:gd name="T40" fmla="*/ 66 w 161"/>
              <a:gd name="T41" fmla="*/ 84 h 160"/>
              <a:gd name="T42" fmla="*/ 79 w 161"/>
              <a:gd name="T43" fmla="*/ 97 h 160"/>
              <a:gd name="T44" fmla="*/ 99 w 161"/>
              <a:gd name="T45" fmla="*/ 97 h 160"/>
              <a:gd name="T46" fmla="*/ 105 w 161"/>
              <a:gd name="T47" fmla="*/ 84 h 160"/>
              <a:gd name="T48" fmla="*/ 111 w 161"/>
              <a:gd name="T49" fmla="*/ 37 h 160"/>
              <a:gd name="T50" fmla="*/ 91 w 161"/>
              <a:gd name="T51" fmla="*/ 37 h 160"/>
              <a:gd name="T52" fmla="*/ 105 w 161"/>
              <a:gd name="T53" fmla="*/ 71 h 160"/>
              <a:gd name="T54" fmla="*/ 124 w 161"/>
              <a:gd name="T55" fmla="*/ 71 h 160"/>
              <a:gd name="T56" fmla="*/ 111 w 161"/>
              <a:gd name="T57" fmla="*/ 37 h 160"/>
              <a:gd name="T58" fmla="*/ 114 w 161"/>
              <a:gd name="T59" fmla="*/ 65 h 160"/>
              <a:gd name="T60" fmla="*/ 97 w 161"/>
              <a:gd name="T61" fmla="*/ 50 h 160"/>
              <a:gd name="T62" fmla="*/ 101 w 161"/>
              <a:gd name="T63" fmla="*/ 43 h 160"/>
              <a:gd name="T64" fmla="*/ 118 w 161"/>
              <a:gd name="T65" fmla="*/ 57 h 160"/>
              <a:gd name="T66" fmla="*/ 159 w 161"/>
              <a:gd name="T67" fmla="*/ 2 h 160"/>
              <a:gd name="T68" fmla="*/ 153 w 161"/>
              <a:gd name="T69" fmla="*/ 2 h 160"/>
              <a:gd name="T70" fmla="*/ 127 w 161"/>
              <a:gd name="T71" fmla="*/ 11 h 160"/>
              <a:gd name="T72" fmla="*/ 88 w 161"/>
              <a:gd name="T73" fmla="*/ 12 h 160"/>
              <a:gd name="T74" fmla="*/ 5 w 161"/>
              <a:gd name="T75" fmla="*/ 83 h 160"/>
              <a:gd name="T76" fmla="*/ 58 w 161"/>
              <a:gd name="T77" fmla="*/ 156 h 160"/>
              <a:gd name="T78" fmla="*/ 78 w 161"/>
              <a:gd name="T79" fmla="*/ 156 h 160"/>
              <a:gd name="T80" fmla="*/ 137 w 161"/>
              <a:gd name="T81" fmla="*/ 97 h 160"/>
              <a:gd name="T82" fmla="*/ 151 w 161"/>
              <a:gd name="T83" fmla="*/ 36 h 160"/>
              <a:gd name="T84" fmla="*/ 160 w 161"/>
              <a:gd name="T85" fmla="*/ 9 h 160"/>
              <a:gd name="T86" fmla="*/ 139 w 161"/>
              <a:gd name="T87" fmla="*/ 73 h 160"/>
              <a:gd name="T88" fmla="*/ 129 w 161"/>
              <a:gd name="T89" fmla="*/ 91 h 160"/>
              <a:gd name="T90" fmla="*/ 71 w 161"/>
              <a:gd name="T91" fmla="*/ 150 h 160"/>
              <a:gd name="T92" fmla="*/ 64 w 161"/>
              <a:gd name="T93" fmla="*/ 150 h 160"/>
              <a:gd name="T94" fmla="*/ 11 w 161"/>
              <a:gd name="T95" fmla="*/ 90 h 160"/>
              <a:gd name="T96" fmla="*/ 87 w 161"/>
              <a:gd name="T97" fmla="*/ 22 h 160"/>
              <a:gd name="T98" fmla="*/ 126 w 161"/>
              <a:gd name="T99" fmla="*/ 21 h 160"/>
              <a:gd name="T100" fmla="*/ 124 w 161"/>
              <a:gd name="T101" fmla="*/ 30 h 160"/>
              <a:gd name="T102" fmla="*/ 127 w 161"/>
              <a:gd name="T103" fmla="*/ 37 h 160"/>
              <a:gd name="T104" fmla="*/ 139 w 161"/>
              <a:gd name="T105" fmla="*/ 28 h 160"/>
              <a:gd name="T106" fmla="*/ 139 w 161"/>
              <a:gd name="T107" fmla="*/ 7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1" h="160">
                <a:moveTo>
                  <a:pt x="62" y="99"/>
                </a:moveTo>
                <a:cubicBezTo>
                  <a:pt x="58" y="99"/>
                  <a:pt x="55" y="100"/>
                  <a:pt x="52" y="103"/>
                </a:cubicBezTo>
                <a:cubicBezTo>
                  <a:pt x="51" y="104"/>
                  <a:pt x="50" y="104"/>
                  <a:pt x="48" y="104"/>
                </a:cubicBezTo>
                <a:cubicBezTo>
                  <a:pt x="47" y="104"/>
                  <a:pt x="46" y="104"/>
                  <a:pt x="45" y="103"/>
                </a:cubicBezTo>
                <a:cubicBezTo>
                  <a:pt x="43" y="101"/>
                  <a:pt x="43" y="98"/>
                  <a:pt x="45" y="97"/>
                </a:cubicBezTo>
                <a:cubicBezTo>
                  <a:pt x="52" y="90"/>
                  <a:pt x="52" y="90"/>
                  <a:pt x="52" y="90"/>
                </a:cubicBezTo>
                <a:cubicBezTo>
                  <a:pt x="53" y="88"/>
                  <a:pt x="53" y="85"/>
                  <a:pt x="52" y="84"/>
                </a:cubicBezTo>
                <a:cubicBezTo>
                  <a:pt x="51" y="83"/>
                  <a:pt x="50" y="82"/>
                  <a:pt x="48" y="82"/>
                </a:cubicBezTo>
                <a:cubicBezTo>
                  <a:pt x="47" y="82"/>
                  <a:pt x="46" y="83"/>
                  <a:pt x="45" y="84"/>
                </a:cubicBezTo>
                <a:cubicBezTo>
                  <a:pt x="39" y="90"/>
                  <a:pt x="39" y="90"/>
                  <a:pt x="39" y="90"/>
                </a:cubicBezTo>
                <a:cubicBezTo>
                  <a:pt x="33" y="96"/>
                  <a:pt x="33" y="105"/>
                  <a:pt x="39" y="110"/>
                </a:cubicBezTo>
                <a:cubicBezTo>
                  <a:pt x="42" y="113"/>
                  <a:pt x="45" y="114"/>
                  <a:pt x="49" y="114"/>
                </a:cubicBezTo>
                <a:cubicBezTo>
                  <a:pt x="52" y="114"/>
                  <a:pt x="56" y="113"/>
                  <a:pt x="59" y="110"/>
                </a:cubicBezTo>
                <a:cubicBezTo>
                  <a:pt x="60" y="109"/>
                  <a:pt x="61" y="109"/>
                  <a:pt x="62" y="109"/>
                </a:cubicBezTo>
                <a:cubicBezTo>
                  <a:pt x="63" y="109"/>
                  <a:pt x="65" y="109"/>
                  <a:pt x="65" y="110"/>
                </a:cubicBezTo>
                <a:cubicBezTo>
                  <a:pt x="67" y="112"/>
                  <a:pt x="67" y="115"/>
                  <a:pt x="65" y="117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7" y="125"/>
                  <a:pt x="57" y="128"/>
                  <a:pt x="59" y="130"/>
                </a:cubicBezTo>
                <a:cubicBezTo>
                  <a:pt x="60" y="130"/>
                  <a:pt x="61" y="131"/>
                  <a:pt x="62" y="131"/>
                </a:cubicBezTo>
                <a:cubicBezTo>
                  <a:pt x="63" y="131"/>
                  <a:pt x="65" y="130"/>
                  <a:pt x="65" y="130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7" y="118"/>
                  <a:pt x="77" y="109"/>
                  <a:pt x="72" y="103"/>
                </a:cubicBezTo>
                <a:cubicBezTo>
                  <a:pt x="69" y="100"/>
                  <a:pt x="65" y="99"/>
                  <a:pt x="62" y="99"/>
                </a:cubicBezTo>
                <a:close/>
                <a:moveTo>
                  <a:pt x="101" y="82"/>
                </a:moveTo>
                <a:cubicBezTo>
                  <a:pt x="100" y="82"/>
                  <a:pt x="99" y="82"/>
                  <a:pt x="98" y="83"/>
                </a:cubicBezTo>
                <a:cubicBezTo>
                  <a:pt x="92" y="90"/>
                  <a:pt x="92" y="90"/>
                  <a:pt x="92" y="90"/>
                </a:cubicBezTo>
                <a:cubicBezTo>
                  <a:pt x="91" y="91"/>
                  <a:pt x="90" y="91"/>
                  <a:pt x="88" y="91"/>
                </a:cubicBezTo>
                <a:cubicBezTo>
                  <a:pt x="87" y="91"/>
                  <a:pt x="86" y="91"/>
                  <a:pt x="85" y="90"/>
                </a:cubicBezTo>
                <a:cubicBezTo>
                  <a:pt x="82" y="86"/>
                  <a:pt x="82" y="86"/>
                  <a:pt x="82" y="86"/>
                </a:cubicBezTo>
                <a:cubicBezTo>
                  <a:pt x="92" y="77"/>
                  <a:pt x="92" y="77"/>
                  <a:pt x="92" y="77"/>
                </a:cubicBezTo>
                <a:cubicBezTo>
                  <a:pt x="93" y="75"/>
                  <a:pt x="93" y="72"/>
                  <a:pt x="92" y="71"/>
                </a:cubicBezTo>
                <a:cubicBezTo>
                  <a:pt x="91" y="70"/>
                  <a:pt x="90" y="69"/>
                  <a:pt x="88" y="69"/>
                </a:cubicBezTo>
                <a:cubicBezTo>
                  <a:pt x="87" y="69"/>
                  <a:pt x="86" y="70"/>
                  <a:pt x="85" y="71"/>
                </a:cubicBezTo>
                <a:cubicBezTo>
                  <a:pt x="75" y="80"/>
                  <a:pt x="75" y="80"/>
                  <a:pt x="75" y="80"/>
                </a:cubicBezTo>
                <a:cubicBezTo>
                  <a:pt x="72" y="77"/>
                  <a:pt x="72" y="77"/>
                  <a:pt x="72" y="77"/>
                </a:cubicBezTo>
                <a:cubicBezTo>
                  <a:pt x="71" y="75"/>
                  <a:pt x="71" y="72"/>
                  <a:pt x="72" y="71"/>
                </a:cubicBezTo>
                <a:cubicBezTo>
                  <a:pt x="79" y="64"/>
                  <a:pt x="79" y="64"/>
                  <a:pt x="79" y="64"/>
                </a:cubicBezTo>
                <a:cubicBezTo>
                  <a:pt x="80" y="62"/>
                  <a:pt x="80" y="59"/>
                  <a:pt x="79" y="58"/>
                </a:cubicBezTo>
                <a:cubicBezTo>
                  <a:pt x="78" y="57"/>
                  <a:pt x="77" y="56"/>
                  <a:pt x="76" y="56"/>
                </a:cubicBezTo>
                <a:cubicBezTo>
                  <a:pt x="74" y="56"/>
                  <a:pt x="73" y="57"/>
                  <a:pt x="72" y="58"/>
                </a:cubicBezTo>
                <a:cubicBezTo>
                  <a:pt x="66" y="64"/>
                  <a:pt x="66" y="64"/>
                  <a:pt x="66" y="64"/>
                </a:cubicBezTo>
                <a:cubicBezTo>
                  <a:pt x="60" y="69"/>
                  <a:pt x="60" y="79"/>
                  <a:pt x="66" y="84"/>
                </a:cubicBezTo>
                <a:cubicBezTo>
                  <a:pt x="72" y="90"/>
                  <a:pt x="72" y="90"/>
                  <a:pt x="72" y="90"/>
                </a:cubicBezTo>
                <a:cubicBezTo>
                  <a:pt x="79" y="97"/>
                  <a:pt x="79" y="97"/>
                  <a:pt x="79" y="97"/>
                </a:cubicBezTo>
                <a:cubicBezTo>
                  <a:pt x="82" y="99"/>
                  <a:pt x="85" y="101"/>
                  <a:pt x="89" y="101"/>
                </a:cubicBezTo>
                <a:cubicBezTo>
                  <a:pt x="92" y="101"/>
                  <a:pt x="96" y="99"/>
                  <a:pt x="99" y="97"/>
                </a:cubicBezTo>
                <a:cubicBezTo>
                  <a:pt x="105" y="90"/>
                  <a:pt x="105" y="90"/>
                  <a:pt x="105" y="90"/>
                </a:cubicBezTo>
                <a:cubicBezTo>
                  <a:pt x="107" y="89"/>
                  <a:pt x="107" y="86"/>
                  <a:pt x="105" y="84"/>
                </a:cubicBezTo>
                <a:cubicBezTo>
                  <a:pt x="104" y="82"/>
                  <a:pt x="102" y="82"/>
                  <a:pt x="101" y="82"/>
                </a:cubicBezTo>
                <a:close/>
                <a:moveTo>
                  <a:pt x="111" y="37"/>
                </a:moveTo>
                <a:cubicBezTo>
                  <a:pt x="108" y="34"/>
                  <a:pt x="105" y="33"/>
                  <a:pt x="101" y="33"/>
                </a:cubicBezTo>
                <a:cubicBezTo>
                  <a:pt x="97" y="33"/>
                  <a:pt x="94" y="34"/>
                  <a:pt x="91" y="37"/>
                </a:cubicBezTo>
                <a:cubicBezTo>
                  <a:pt x="86" y="43"/>
                  <a:pt x="86" y="52"/>
                  <a:pt x="91" y="57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107" y="73"/>
                  <a:pt x="111" y="74"/>
                  <a:pt x="114" y="74"/>
                </a:cubicBezTo>
                <a:cubicBezTo>
                  <a:pt x="118" y="74"/>
                  <a:pt x="122" y="73"/>
                  <a:pt x="124" y="71"/>
                </a:cubicBezTo>
                <a:cubicBezTo>
                  <a:pt x="130" y="65"/>
                  <a:pt x="130" y="56"/>
                  <a:pt x="124" y="51"/>
                </a:cubicBezTo>
                <a:lnTo>
                  <a:pt x="111" y="37"/>
                </a:lnTo>
                <a:close/>
                <a:moveTo>
                  <a:pt x="118" y="64"/>
                </a:moveTo>
                <a:cubicBezTo>
                  <a:pt x="117" y="64"/>
                  <a:pt x="116" y="65"/>
                  <a:pt x="114" y="65"/>
                </a:cubicBezTo>
                <a:cubicBezTo>
                  <a:pt x="113" y="65"/>
                  <a:pt x="112" y="64"/>
                  <a:pt x="111" y="64"/>
                </a:cubicBezTo>
                <a:cubicBezTo>
                  <a:pt x="97" y="50"/>
                  <a:pt x="97" y="50"/>
                  <a:pt x="97" y="50"/>
                </a:cubicBezTo>
                <a:cubicBezTo>
                  <a:pt x="96" y="49"/>
                  <a:pt x="96" y="45"/>
                  <a:pt x="97" y="43"/>
                </a:cubicBezTo>
                <a:cubicBezTo>
                  <a:pt x="98" y="43"/>
                  <a:pt x="100" y="43"/>
                  <a:pt x="101" y="43"/>
                </a:cubicBezTo>
                <a:cubicBezTo>
                  <a:pt x="102" y="43"/>
                  <a:pt x="103" y="43"/>
                  <a:pt x="104" y="43"/>
                </a:cubicBezTo>
                <a:cubicBezTo>
                  <a:pt x="118" y="57"/>
                  <a:pt x="118" y="57"/>
                  <a:pt x="118" y="57"/>
                </a:cubicBezTo>
                <a:cubicBezTo>
                  <a:pt x="120" y="58"/>
                  <a:pt x="120" y="62"/>
                  <a:pt x="118" y="64"/>
                </a:cubicBezTo>
                <a:close/>
                <a:moveTo>
                  <a:pt x="159" y="2"/>
                </a:moveTo>
                <a:cubicBezTo>
                  <a:pt x="158" y="1"/>
                  <a:pt x="157" y="0"/>
                  <a:pt x="156" y="0"/>
                </a:cubicBezTo>
                <a:cubicBezTo>
                  <a:pt x="155" y="0"/>
                  <a:pt x="154" y="1"/>
                  <a:pt x="153" y="2"/>
                </a:cubicBezTo>
                <a:cubicBezTo>
                  <a:pt x="140" y="15"/>
                  <a:pt x="140" y="15"/>
                  <a:pt x="140" y="15"/>
                </a:cubicBezTo>
                <a:cubicBezTo>
                  <a:pt x="136" y="12"/>
                  <a:pt x="132" y="11"/>
                  <a:pt x="127" y="11"/>
                </a:cubicBezTo>
                <a:cubicBezTo>
                  <a:pt x="127" y="11"/>
                  <a:pt x="126" y="11"/>
                  <a:pt x="126" y="11"/>
                </a:cubicBezTo>
                <a:cubicBezTo>
                  <a:pt x="88" y="12"/>
                  <a:pt x="88" y="12"/>
                  <a:pt x="88" y="12"/>
                </a:cubicBezTo>
                <a:cubicBezTo>
                  <a:pt x="79" y="13"/>
                  <a:pt x="72" y="16"/>
                  <a:pt x="66" y="22"/>
                </a:cubicBezTo>
                <a:cubicBezTo>
                  <a:pt x="5" y="83"/>
                  <a:pt x="5" y="83"/>
                  <a:pt x="5" y="83"/>
                </a:cubicBezTo>
                <a:cubicBezTo>
                  <a:pt x="0" y="88"/>
                  <a:pt x="0" y="97"/>
                  <a:pt x="5" y="103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1" y="159"/>
                  <a:pt x="65" y="160"/>
                  <a:pt x="68" y="160"/>
                </a:cubicBezTo>
                <a:cubicBezTo>
                  <a:pt x="72" y="160"/>
                  <a:pt x="76" y="159"/>
                  <a:pt x="78" y="156"/>
                </a:cubicBezTo>
                <a:cubicBezTo>
                  <a:pt x="125" y="110"/>
                  <a:pt x="125" y="110"/>
                  <a:pt x="125" y="110"/>
                </a:cubicBezTo>
                <a:cubicBezTo>
                  <a:pt x="137" y="97"/>
                  <a:pt x="137" y="97"/>
                  <a:pt x="137" y="97"/>
                </a:cubicBezTo>
                <a:cubicBezTo>
                  <a:pt x="144" y="91"/>
                  <a:pt x="148" y="83"/>
                  <a:pt x="149" y="74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1" y="31"/>
                  <a:pt x="150" y="25"/>
                  <a:pt x="147" y="22"/>
                </a:cubicBezTo>
                <a:cubicBezTo>
                  <a:pt x="160" y="9"/>
                  <a:pt x="160" y="9"/>
                  <a:pt x="160" y="9"/>
                </a:cubicBezTo>
                <a:cubicBezTo>
                  <a:pt x="161" y="6"/>
                  <a:pt x="161" y="3"/>
                  <a:pt x="159" y="2"/>
                </a:cubicBezTo>
                <a:close/>
                <a:moveTo>
                  <a:pt x="139" y="73"/>
                </a:moveTo>
                <a:cubicBezTo>
                  <a:pt x="138" y="80"/>
                  <a:pt x="135" y="86"/>
                  <a:pt x="130" y="90"/>
                </a:cubicBezTo>
                <a:cubicBezTo>
                  <a:pt x="129" y="91"/>
                  <a:pt x="129" y="91"/>
                  <a:pt x="129" y="91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71" y="150"/>
                  <a:pt x="79" y="141"/>
                  <a:pt x="71" y="150"/>
                </a:cubicBezTo>
                <a:cubicBezTo>
                  <a:pt x="70" y="150"/>
                  <a:pt x="69" y="151"/>
                  <a:pt x="68" y="151"/>
                </a:cubicBezTo>
                <a:cubicBezTo>
                  <a:pt x="66" y="151"/>
                  <a:pt x="65" y="150"/>
                  <a:pt x="64" y="150"/>
                </a:cubicBezTo>
                <a:cubicBezTo>
                  <a:pt x="11" y="96"/>
                  <a:pt x="11" y="96"/>
                  <a:pt x="11" y="96"/>
                </a:cubicBezTo>
                <a:cubicBezTo>
                  <a:pt x="9" y="94"/>
                  <a:pt x="9" y="91"/>
                  <a:pt x="11" y="90"/>
                </a:cubicBezTo>
                <a:cubicBezTo>
                  <a:pt x="72" y="29"/>
                  <a:pt x="72" y="29"/>
                  <a:pt x="72" y="29"/>
                </a:cubicBezTo>
                <a:cubicBezTo>
                  <a:pt x="76" y="25"/>
                  <a:pt x="82" y="23"/>
                  <a:pt x="87" y="22"/>
                </a:cubicBezTo>
                <a:cubicBezTo>
                  <a:pt x="116" y="21"/>
                  <a:pt x="123" y="21"/>
                  <a:pt x="125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9" y="21"/>
                  <a:pt x="131" y="21"/>
                  <a:pt x="132" y="22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3" y="31"/>
                  <a:pt x="123" y="34"/>
                  <a:pt x="124" y="36"/>
                </a:cubicBezTo>
                <a:cubicBezTo>
                  <a:pt x="125" y="37"/>
                  <a:pt x="126" y="37"/>
                  <a:pt x="127" y="37"/>
                </a:cubicBezTo>
                <a:cubicBezTo>
                  <a:pt x="129" y="37"/>
                  <a:pt x="130" y="37"/>
                  <a:pt x="131" y="36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40" y="30"/>
                  <a:pt x="141" y="32"/>
                  <a:pt x="141" y="35"/>
                </a:cubicBezTo>
                <a:lnTo>
                  <a:pt x="139" y="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22">
            <a:extLst>
              <a:ext uri="{FF2B5EF4-FFF2-40B4-BE49-F238E27FC236}">
                <a16:creationId xmlns:a16="http://schemas.microsoft.com/office/drawing/2014/main" id="{B6998BAB-3FEE-42B1-8EBC-995BFE786A9F}"/>
              </a:ext>
            </a:extLst>
          </p:cNvPr>
          <p:cNvSpPr>
            <a:spLocks noEditPoints="1"/>
          </p:cNvSpPr>
          <p:nvPr/>
        </p:nvSpPr>
        <p:spPr bwMode="auto">
          <a:xfrm>
            <a:off x="2392363" y="4124325"/>
            <a:ext cx="254000" cy="254000"/>
          </a:xfrm>
          <a:custGeom>
            <a:avLst/>
            <a:gdLst>
              <a:gd name="T0" fmla="*/ 14 w 160"/>
              <a:gd name="T1" fmla="*/ 0 h 160"/>
              <a:gd name="T2" fmla="*/ 0 w 160"/>
              <a:gd name="T3" fmla="*/ 117 h 160"/>
              <a:gd name="T4" fmla="*/ 58 w 160"/>
              <a:gd name="T5" fmla="*/ 132 h 160"/>
              <a:gd name="T6" fmla="*/ 42 w 160"/>
              <a:gd name="T7" fmla="*/ 150 h 160"/>
              <a:gd name="T8" fmla="*/ 42 w 160"/>
              <a:gd name="T9" fmla="*/ 160 h 160"/>
              <a:gd name="T10" fmla="*/ 121 w 160"/>
              <a:gd name="T11" fmla="*/ 155 h 160"/>
              <a:gd name="T12" fmla="*/ 104 w 160"/>
              <a:gd name="T13" fmla="*/ 150 h 160"/>
              <a:gd name="T14" fmla="*/ 145 w 160"/>
              <a:gd name="T15" fmla="*/ 132 h 160"/>
              <a:gd name="T16" fmla="*/ 159 w 160"/>
              <a:gd name="T17" fmla="*/ 14 h 160"/>
              <a:gd name="T18" fmla="*/ 64 w 160"/>
              <a:gd name="T19" fmla="*/ 151 h 160"/>
              <a:gd name="T20" fmla="*/ 91 w 160"/>
              <a:gd name="T21" fmla="*/ 132 h 160"/>
              <a:gd name="T22" fmla="*/ 64 w 160"/>
              <a:gd name="T23" fmla="*/ 151 h 160"/>
              <a:gd name="T24" fmla="*/ 145 w 160"/>
              <a:gd name="T25" fmla="*/ 122 h 160"/>
              <a:gd name="T26" fmla="*/ 9 w 160"/>
              <a:gd name="T27" fmla="*/ 117 h 160"/>
              <a:gd name="T28" fmla="*/ 150 w 160"/>
              <a:gd name="T29" fmla="*/ 113 h 160"/>
              <a:gd name="T30" fmla="*/ 150 w 160"/>
              <a:gd name="T31" fmla="*/ 104 h 160"/>
              <a:gd name="T32" fmla="*/ 9 w 160"/>
              <a:gd name="T33" fmla="*/ 14 h 160"/>
              <a:gd name="T34" fmla="*/ 145 w 160"/>
              <a:gd name="T35" fmla="*/ 10 h 160"/>
              <a:gd name="T36" fmla="*/ 150 w 160"/>
              <a:gd name="T37" fmla="*/ 104 h 160"/>
              <a:gd name="T38" fmla="*/ 111 w 160"/>
              <a:gd name="T39" fmla="*/ 20 h 160"/>
              <a:gd name="T40" fmla="*/ 51 w 160"/>
              <a:gd name="T41" fmla="*/ 19 h 160"/>
              <a:gd name="T42" fmla="*/ 29 w 160"/>
              <a:gd name="T43" fmla="*/ 39 h 160"/>
              <a:gd name="T44" fmla="*/ 76 w 160"/>
              <a:gd name="T45" fmla="*/ 93 h 160"/>
              <a:gd name="T46" fmla="*/ 83 w 160"/>
              <a:gd name="T47" fmla="*/ 93 h 160"/>
              <a:gd name="T48" fmla="*/ 130 w 160"/>
              <a:gd name="T49" fmla="*/ 40 h 160"/>
              <a:gd name="T50" fmla="*/ 79 w 160"/>
              <a:gd name="T51" fmla="*/ 31 h 160"/>
              <a:gd name="T52" fmla="*/ 72 w 160"/>
              <a:gd name="T53" fmla="*/ 38 h 160"/>
              <a:gd name="T54" fmla="*/ 53 w 160"/>
              <a:gd name="T55" fmla="*/ 28 h 160"/>
              <a:gd name="T56" fmla="*/ 59 w 160"/>
              <a:gd name="T57" fmla="*/ 38 h 160"/>
              <a:gd name="T58" fmla="*/ 53 w 160"/>
              <a:gd name="T59" fmla="*/ 28 h 160"/>
              <a:gd name="T60" fmla="*/ 57 w 160"/>
              <a:gd name="T61" fmla="*/ 47 h 160"/>
              <a:gd name="T62" fmla="*/ 44 w 160"/>
              <a:gd name="T63" fmla="*/ 47 h 160"/>
              <a:gd name="T64" fmla="*/ 68 w 160"/>
              <a:gd name="T65" fmla="*/ 47 h 160"/>
              <a:gd name="T66" fmla="*/ 79 w 160"/>
              <a:gd name="T67" fmla="*/ 77 h 160"/>
              <a:gd name="T68" fmla="*/ 102 w 160"/>
              <a:gd name="T69" fmla="*/ 47 h 160"/>
              <a:gd name="T70" fmla="*/ 92 w 160"/>
              <a:gd name="T71" fmla="*/ 70 h 160"/>
              <a:gd name="T72" fmla="*/ 91 w 160"/>
              <a:gd name="T73" fmla="*/ 29 h 160"/>
              <a:gd name="T74" fmla="*/ 115 w 160"/>
              <a:gd name="T75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145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5"/>
                  <a:pt x="6" y="132"/>
                  <a:pt x="14" y="132"/>
                </a:cubicBezTo>
                <a:cubicBezTo>
                  <a:pt x="58" y="132"/>
                  <a:pt x="58" y="132"/>
                  <a:pt x="58" y="132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42" y="150"/>
                  <a:pt x="42" y="150"/>
                  <a:pt x="42" y="150"/>
                </a:cubicBezTo>
                <a:cubicBezTo>
                  <a:pt x="39" y="150"/>
                  <a:pt x="37" y="152"/>
                  <a:pt x="37" y="155"/>
                </a:cubicBezTo>
                <a:cubicBezTo>
                  <a:pt x="37" y="158"/>
                  <a:pt x="39" y="160"/>
                  <a:pt x="4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9" y="160"/>
                  <a:pt x="121" y="158"/>
                  <a:pt x="121" y="155"/>
                </a:cubicBezTo>
                <a:cubicBezTo>
                  <a:pt x="121" y="152"/>
                  <a:pt x="119" y="150"/>
                  <a:pt x="117" y="150"/>
                </a:cubicBezTo>
                <a:cubicBezTo>
                  <a:pt x="104" y="150"/>
                  <a:pt x="104" y="150"/>
                  <a:pt x="104" y="150"/>
                </a:cubicBezTo>
                <a:cubicBezTo>
                  <a:pt x="100" y="132"/>
                  <a:pt x="100" y="132"/>
                  <a:pt x="100" y="132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153" y="132"/>
                  <a:pt x="159" y="125"/>
                  <a:pt x="159" y="117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64" y="151"/>
                </a:moveTo>
                <a:cubicBezTo>
                  <a:pt x="68" y="132"/>
                  <a:pt x="68" y="132"/>
                  <a:pt x="68" y="132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5" y="151"/>
                  <a:pt x="95" y="151"/>
                  <a:pt x="95" y="151"/>
                </a:cubicBezTo>
                <a:lnTo>
                  <a:pt x="64" y="151"/>
                </a:lnTo>
                <a:close/>
                <a:moveTo>
                  <a:pt x="150" y="117"/>
                </a:moveTo>
                <a:cubicBezTo>
                  <a:pt x="150" y="121"/>
                  <a:pt x="148" y="122"/>
                  <a:pt x="145" y="122"/>
                </a:cubicBezTo>
                <a:cubicBezTo>
                  <a:pt x="14" y="122"/>
                  <a:pt x="14" y="122"/>
                  <a:pt x="14" y="122"/>
                </a:cubicBezTo>
                <a:cubicBezTo>
                  <a:pt x="11" y="122"/>
                  <a:pt x="9" y="120"/>
                  <a:pt x="9" y="117"/>
                </a:cubicBezTo>
                <a:cubicBezTo>
                  <a:pt x="9" y="113"/>
                  <a:pt x="9" y="113"/>
                  <a:pt x="9" y="113"/>
                </a:cubicBezTo>
                <a:cubicBezTo>
                  <a:pt x="150" y="113"/>
                  <a:pt x="150" y="113"/>
                  <a:pt x="150" y="113"/>
                </a:cubicBezTo>
                <a:lnTo>
                  <a:pt x="150" y="117"/>
                </a:lnTo>
                <a:close/>
                <a:moveTo>
                  <a:pt x="150" y="104"/>
                </a:moveTo>
                <a:cubicBezTo>
                  <a:pt x="9" y="104"/>
                  <a:pt x="9" y="104"/>
                  <a:pt x="9" y="10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2"/>
                  <a:pt x="12" y="10"/>
                  <a:pt x="14" y="10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8" y="10"/>
                  <a:pt x="150" y="12"/>
                  <a:pt x="150" y="14"/>
                </a:cubicBezTo>
                <a:lnTo>
                  <a:pt x="150" y="104"/>
                </a:lnTo>
                <a:close/>
                <a:moveTo>
                  <a:pt x="130" y="39"/>
                </a:moveTo>
                <a:cubicBezTo>
                  <a:pt x="111" y="20"/>
                  <a:pt x="111" y="20"/>
                  <a:pt x="111" y="20"/>
                </a:cubicBezTo>
                <a:cubicBezTo>
                  <a:pt x="110" y="19"/>
                  <a:pt x="109" y="19"/>
                  <a:pt x="108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0" y="19"/>
                  <a:pt x="49" y="19"/>
                  <a:pt x="48" y="20"/>
                </a:cubicBezTo>
                <a:cubicBezTo>
                  <a:pt x="29" y="39"/>
                  <a:pt x="29" y="39"/>
                  <a:pt x="29" y="39"/>
                </a:cubicBezTo>
                <a:cubicBezTo>
                  <a:pt x="28" y="41"/>
                  <a:pt x="28" y="44"/>
                  <a:pt x="29" y="46"/>
                </a:cubicBezTo>
                <a:cubicBezTo>
                  <a:pt x="76" y="93"/>
                  <a:pt x="76" y="93"/>
                  <a:pt x="76" y="93"/>
                </a:cubicBezTo>
                <a:cubicBezTo>
                  <a:pt x="77" y="94"/>
                  <a:pt x="78" y="94"/>
                  <a:pt x="80" y="94"/>
                </a:cubicBezTo>
                <a:cubicBezTo>
                  <a:pt x="81" y="94"/>
                  <a:pt x="82" y="94"/>
                  <a:pt x="83" y="93"/>
                </a:cubicBezTo>
                <a:cubicBezTo>
                  <a:pt x="130" y="46"/>
                  <a:pt x="130" y="46"/>
                  <a:pt x="130" y="46"/>
                </a:cubicBezTo>
                <a:cubicBezTo>
                  <a:pt x="132" y="44"/>
                  <a:pt x="132" y="42"/>
                  <a:pt x="130" y="40"/>
                </a:cubicBezTo>
                <a:lnTo>
                  <a:pt x="130" y="39"/>
                </a:lnTo>
                <a:close/>
                <a:moveTo>
                  <a:pt x="79" y="31"/>
                </a:moveTo>
                <a:cubicBezTo>
                  <a:pt x="87" y="38"/>
                  <a:pt x="87" y="38"/>
                  <a:pt x="87" y="38"/>
                </a:cubicBezTo>
                <a:cubicBezTo>
                  <a:pt x="72" y="38"/>
                  <a:pt x="72" y="38"/>
                  <a:pt x="72" y="38"/>
                </a:cubicBezTo>
                <a:lnTo>
                  <a:pt x="79" y="31"/>
                </a:lnTo>
                <a:close/>
                <a:moveTo>
                  <a:pt x="53" y="28"/>
                </a:moveTo>
                <a:cubicBezTo>
                  <a:pt x="69" y="28"/>
                  <a:pt x="69" y="28"/>
                  <a:pt x="69" y="28"/>
                </a:cubicBezTo>
                <a:cubicBezTo>
                  <a:pt x="59" y="38"/>
                  <a:pt x="59" y="38"/>
                  <a:pt x="59" y="38"/>
                </a:cubicBezTo>
                <a:cubicBezTo>
                  <a:pt x="44" y="38"/>
                  <a:pt x="44" y="38"/>
                  <a:pt x="44" y="38"/>
                </a:cubicBezTo>
                <a:lnTo>
                  <a:pt x="53" y="28"/>
                </a:lnTo>
                <a:close/>
                <a:moveTo>
                  <a:pt x="44" y="47"/>
                </a:moveTo>
                <a:cubicBezTo>
                  <a:pt x="57" y="47"/>
                  <a:pt x="57" y="47"/>
                  <a:pt x="57" y="47"/>
                </a:cubicBezTo>
                <a:cubicBezTo>
                  <a:pt x="67" y="70"/>
                  <a:pt x="67" y="70"/>
                  <a:pt x="67" y="70"/>
                </a:cubicBezTo>
                <a:lnTo>
                  <a:pt x="44" y="47"/>
                </a:lnTo>
                <a:close/>
                <a:moveTo>
                  <a:pt x="79" y="77"/>
                </a:moveTo>
                <a:cubicBezTo>
                  <a:pt x="68" y="47"/>
                  <a:pt x="68" y="47"/>
                  <a:pt x="68" y="47"/>
                </a:cubicBezTo>
                <a:cubicBezTo>
                  <a:pt x="91" y="47"/>
                  <a:pt x="91" y="47"/>
                  <a:pt x="91" y="47"/>
                </a:cubicBezTo>
                <a:lnTo>
                  <a:pt x="79" y="77"/>
                </a:lnTo>
                <a:close/>
                <a:moveTo>
                  <a:pt x="92" y="70"/>
                </a:moveTo>
                <a:cubicBezTo>
                  <a:pt x="102" y="47"/>
                  <a:pt x="102" y="47"/>
                  <a:pt x="102" y="47"/>
                </a:cubicBezTo>
                <a:cubicBezTo>
                  <a:pt x="115" y="47"/>
                  <a:pt x="115" y="47"/>
                  <a:pt x="115" y="47"/>
                </a:cubicBezTo>
                <a:lnTo>
                  <a:pt x="92" y="70"/>
                </a:lnTo>
                <a:close/>
                <a:moveTo>
                  <a:pt x="100" y="38"/>
                </a:moveTo>
                <a:cubicBezTo>
                  <a:pt x="91" y="29"/>
                  <a:pt x="91" y="29"/>
                  <a:pt x="91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15" y="38"/>
                  <a:pt x="115" y="38"/>
                  <a:pt x="115" y="38"/>
                </a:cubicBezTo>
                <a:lnTo>
                  <a:pt x="100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23">
            <a:extLst>
              <a:ext uri="{FF2B5EF4-FFF2-40B4-BE49-F238E27FC236}">
                <a16:creationId xmlns:a16="http://schemas.microsoft.com/office/drawing/2014/main" id="{EA265B4F-B681-4449-99D9-8FFD572191C1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3022600"/>
            <a:ext cx="255588" cy="254000"/>
          </a:xfrm>
          <a:custGeom>
            <a:avLst/>
            <a:gdLst>
              <a:gd name="T0" fmla="*/ 105 w 161"/>
              <a:gd name="T1" fmla="*/ 0 h 160"/>
              <a:gd name="T2" fmla="*/ 49 w 161"/>
              <a:gd name="T3" fmla="*/ 57 h 160"/>
              <a:gd name="T4" fmla="*/ 62 w 161"/>
              <a:gd name="T5" fmla="*/ 93 h 160"/>
              <a:gd name="T6" fmla="*/ 52 w 161"/>
              <a:gd name="T7" fmla="*/ 103 h 160"/>
              <a:gd name="T8" fmla="*/ 46 w 161"/>
              <a:gd name="T9" fmla="*/ 101 h 160"/>
              <a:gd name="T10" fmla="*/ 36 w 161"/>
              <a:gd name="T11" fmla="*/ 105 h 160"/>
              <a:gd name="T12" fmla="*/ 5 w 161"/>
              <a:gd name="T13" fmla="*/ 136 h 160"/>
              <a:gd name="T14" fmla="*/ 5 w 161"/>
              <a:gd name="T15" fmla="*/ 156 h 160"/>
              <a:gd name="T16" fmla="*/ 15 w 161"/>
              <a:gd name="T17" fmla="*/ 160 h 160"/>
              <a:gd name="T18" fmla="*/ 25 w 161"/>
              <a:gd name="T19" fmla="*/ 156 h 160"/>
              <a:gd name="T20" fmla="*/ 55 w 161"/>
              <a:gd name="T21" fmla="*/ 125 h 160"/>
              <a:gd name="T22" fmla="*/ 58 w 161"/>
              <a:gd name="T23" fmla="*/ 109 h 160"/>
              <a:gd name="T24" fmla="*/ 68 w 161"/>
              <a:gd name="T25" fmla="*/ 99 h 160"/>
              <a:gd name="T26" fmla="*/ 104 w 161"/>
              <a:gd name="T27" fmla="*/ 113 h 160"/>
              <a:gd name="T28" fmla="*/ 160 w 161"/>
              <a:gd name="T29" fmla="*/ 57 h 160"/>
              <a:gd name="T30" fmla="*/ 105 w 161"/>
              <a:gd name="T31" fmla="*/ 0 h 160"/>
              <a:gd name="T32" fmla="*/ 49 w 161"/>
              <a:gd name="T33" fmla="*/ 119 h 160"/>
              <a:gd name="T34" fmla="*/ 18 w 161"/>
              <a:gd name="T35" fmla="*/ 150 h 160"/>
              <a:gd name="T36" fmla="*/ 15 w 161"/>
              <a:gd name="T37" fmla="*/ 151 h 160"/>
              <a:gd name="T38" fmla="*/ 12 w 161"/>
              <a:gd name="T39" fmla="*/ 150 h 160"/>
              <a:gd name="T40" fmla="*/ 12 w 161"/>
              <a:gd name="T41" fmla="*/ 143 h 160"/>
              <a:gd name="T42" fmla="*/ 43 w 161"/>
              <a:gd name="T43" fmla="*/ 112 h 160"/>
              <a:gd name="T44" fmla="*/ 46 w 161"/>
              <a:gd name="T45" fmla="*/ 111 h 160"/>
              <a:gd name="T46" fmla="*/ 49 w 161"/>
              <a:gd name="T47" fmla="*/ 112 h 160"/>
              <a:gd name="T48" fmla="*/ 49 w 161"/>
              <a:gd name="T49" fmla="*/ 119 h 160"/>
              <a:gd name="T50" fmla="*/ 105 w 161"/>
              <a:gd name="T51" fmla="*/ 104 h 160"/>
              <a:gd name="T52" fmla="*/ 58 w 161"/>
              <a:gd name="T53" fmla="*/ 57 h 160"/>
              <a:gd name="T54" fmla="*/ 105 w 161"/>
              <a:gd name="T55" fmla="*/ 10 h 160"/>
              <a:gd name="T56" fmla="*/ 152 w 161"/>
              <a:gd name="T57" fmla="*/ 57 h 160"/>
              <a:gd name="T58" fmla="*/ 105 w 161"/>
              <a:gd name="T59" fmla="*/ 104 h 160"/>
              <a:gd name="T60" fmla="*/ 119 w 161"/>
              <a:gd name="T61" fmla="*/ 50 h 160"/>
              <a:gd name="T62" fmla="*/ 124 w 161"/>
              <a:gd name="T63" fmla="*/ 38 h 160"/>
              <a:gd name="T64" fmla="*/ 105 w 161"/>
              <a:gd name="T65" fmla="*/ 19 h 160"/>
              <a:gd name="T66" fmla="*/ 86 w 161"/>
              <a:gd name="T67" fmla="*/ 38 h 160"/>
              <a:gd name="T68" fmla="*/ 90 w 161"/>
              <a:gd name="T69" fmla="*/ 50 h 160"/>
              <a:gd name="T70" fmla="*/ 77 w 161"/>
              <a:gd name="T71" fmla="*/ 71 h 160"/>
              <a:gd name="T72" fmla="*/ 77 w 161"/>
              <a:gd name="T73" fmla="*/ 80 h 160"/>
              <a:gd name="T74" fmla="*/ 81 w 161"/>
              <a:gd name="T75" fmla="*/ 85 h 160"/>
              <a:gd name="T76" fmla="*/ 128 w 161"/>
              <a:gd name="T77" fmla="*/ 85 h 160"/>
              <a:gd name="T78" fmla="*/ 133 w 161"/>
              <a:gd name="T79" fmla="*/ 80 h 160"/>
              <a:gd name="T80" fmla="*/ 133 w 161"/>
              <a:gd name="T81" fmla="*/ 71 h 160"/>
              <a:gd name="T82" fmla="*/ 119 w 161"/>
              <a:gd name="T83" fmla="*/ 50 h 160"/>
              <a:gd name="T84" fmla="*/ 105 w 161"/>
              <a:gd name="T85" fmla="*/ 28 h 160"/>
              <a:gd name="T86" fmla="*/ 114 w 161"/>
              <a:gd name="T87" fmla="*/ 38 h 160"/>
              <a:gd name="T88" fmla="*/ 105 w 161"/>
              <a:gd name="T89" fmla="*/ 47 h 160"/>
              <a:gd name="T90" fmla="*/ 96 w 161"/>
              <a:gd name="T91" fmla="*/ 38 h 160"/>
              <a:gd name="T92" fmla="*/ 105 w 161"/>
              <a:gd name="T93" fmla="*/ 28 h 160"/>
              <a:gd name="T94" fmla="*/ 123 w 161"/>
              <a:gd name="T95" fmla="*/ 75 h 160"/>
              <a:gd name="T96" fmla="*/ 86 w 161"/>
              <a:gd name="T97" fmla="*/ 75 h 160"/>
              <a:gd name="T98" fmla="*/ 86 w 161"/>
              <a:gd name="T99" fmla="*/ 71 h 160"/>
              <a:gd name="T100" fmla="*/ 100 w 161"/>
              <a:gd name="T101" fmla="*/ 56 h 160"/>
              <a:gd name="T102" fmla="*/ 109 w 161"/>
              <a:gd name="T103" fmla="*/ 56 h 160"/>
              <a:gd name="T104" fmla="*/ 123 w 161"/>
              <a:gd name="T105" fmla="*/ 71 h 160"/>
              <a:gd name="T106" fmla="*/ 123 w 161"/>
              <a:gd name="T107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1" h="160">
                <a:moveTo>
                  <a:pt x="105" y="0"/>
                </a:moveTo>
                <a:cubicBezTo>
                  <a:pt x="74" y="0"/>
                  <a:pt x="49" y="26"/>
                  <a:pt x="49" y="57"/>
                </a:cubicBezTo>
                <a:cubicBezTo>
                  <a:pt x="49" y="71"/>
                  <a:pt x="53" y="83"/>
                  <a:pt x="62" y="93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50" y="102"/>
                  <a:pt x="48" y="101"/>
                  <a:pt x="46" y="101"/>
                </a:cubicBezTo>
                <a:cubicBezTo>
                  <a:pt x="42" y="101"/>
                  <a:pt x="39" y="103"/>
                  <a:pt x="36" y="105"/>
                </a:cubicBezTo>
                <a:cubicBezTo>
                  <a:pt x="5" y="136"/>
                  <a:pt x="5" y="136"/>
                  <a:pt x="5" y="136"/>
                </a:cubicBezTo>
                <a:cubicBezTo>
                  <a:pt x="0" y="141"/>
                  <a:pt x="0" y="151"/>
                  <a:pt x="5" y="156"/>
                </a:cubicBezTo>
                <a:cubicBezTo>
                  <a:pt x="8" y="159"/>
                  <a:pt x="12" y="160"/>
                  <a:pt x="15" y="160"/>
                </a:cubicBezTo>
                <a:cubicBezTo>
                  <a:pt x="19" y="160"/>
                  <a:pt x="22" y="159"/>
                  <a:pt x="25" y="156"/>
                </a:cubicBezTo>
                <a:cubicBezTo>
                  <a:pt x="55" y="125"/>
                  <a:pt x="55" y="125"/>
                  <a:pt x="55" y="125"/>
                </a:cubicBezTo>
                <a:cubicBezTo>
                  <a:pt x="60" y="121"/>
                  <a:pt x="61" y="114"/>
                  <a:pt x="58" y="109"/>
                </a:cubicBezTo>
                <a:cubicBezTo>
                  <a:pt x="68" y="99"/>
                  <a:pt x="68" y="99"/>
                  <a:pt x="68" y="99"/>
                </a:cubicBezTo>
                <a:cubicBezTo>
                  <a:pt x="78" y="108"/>
                  <a:pt x="91" y="113"/>
                  <a:pt x="104" y="113"/>
                </a:cubicBezTo>
                <a:cubicBezTo>
                  <a:pt x="135" y="113"/>
                  <a:pt x="160" y="87"/>
                  <a:pt x="160" y="57"/>
                </a:cubicBezTo>
                <a:cubicBezTo>
                  <a:pt x="161" y="25"/>
                  <a:pt x="135" y="0"/>
                  <a:pt x="105" y="0"/>
                </a:cubicBezTo>
                <a:close/>
                <a:moveTo>
                  <a:pt x="49" y="119"/>
                </a:moveTo>
                <a:cubicBezTo>
                  <a:pt x="18" y="150"/>
                  <a:pt x="18" y="150"/>
                  <a:pt x="18" y="150"/>
                </a:cubicBezTo>
                <a:cubicBezTo>
                  <a:pt x="17" y="150"/>
                  <a:pt x="16" y="151"/>
                  <a:pt x="15" y="151"/>
                </a:cubicBezTo>
                <a:cubicBezTo>
                  <a:pt x="14" y="151"/>
                  <a:pt x="13" y="150"/>
                  <a:pt x="12" y="150"/>
                </a:cubicBezTo>
                <a:cubicBezTo>
                  <a:pt x="10" y="148"/>
                  <a:pt x="10" y="145"/>
                  <a:pt x="12" y="143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3" y="111"/>
                  <a:pt x="45" y="111"/>
                  <a:pt x="46" y="111"/>
                </a:cubicBezTo>
                <a:cubicBezTo>
                  <a:pt x="47" y="111"/>
                  <a:pt x="48" y="111"/>
                  <a:pt x="49" y="112"/>
                </a:cubicBezTo>
                <a:cubicBezTo>
                  <a:pt x="51" y="114"/>
                  <a:pt x="51" y="117"/>
                  <a:pt x="49" y="119"/>
                </a:cubicBezTo>
                <a:close/>
                <a:moveTo>
                  <a:pt x="105" y="104"/>
                </a:moveTo>
                <a:cubicBezTo>
                  <a:pt x="79" y="104"/>
                  <a:pt x="58" y="82"/>
                  <a:pt x="58" y="57"/>
                </a:cubicBezTo>
                <a:cubicBezTo>
                  <a:pt x="58" y="31"/>
                  <a:pt x="79" y="10"/>
                  <a:pt x="105" y="10"/>
                </a:cubicBezTo>
                <a:cubicBezTo>
                  <a:pt x="131" y="10"/>
                  <a:pt x="152" y="31"/>
                  <a:pt x="152" y="57"/>
                </a:cubicBezTo>
                <a:cubicBezTo>
                  <a:pt x="152" y="82"/>
                  <a:pt x="131" y="104"/>
                  <a:pt x="105" y="104"/>
                </a:cubicBezTo>
                <a:close/>
                <a:moveTo>
                  <a:pt x="119" y="50"/>
                </a:moveTo>
                <a:cubicBezTo>
                  <a:pt x="122" y="47"/>
                  <a:pt x="124" y="43"/>
                  <a:pt x="124" y="38"/>
                </a:cubicBezTo>
                <a:cubicBezTo>
                  <a:pt x="124" y="28"/>
                  <a:pt x="115" y="19"/>
                  <a:pt x="105" y="19"/>
                </a:cubicBezTo>
                <a:cubicBezTo>
                  <a:pt x="94" y="19"/>
                  <a:pt x="86" y="28"/>
                  <a:pt x="86" y="38"/>
                </a:cubicBezTo>
                <a:cubicBezTo>
                  <a:pt x="86" y="42"/>
                  <a:pt x="87" y="47"/>
                  <a:pt x="90" y="50"/>
                </a:cubicBezTo>
                <a:cubicBezTo>
                  <a:pt x="82" y="53"/>
                  <a:pt x="77" y="62"/>
                  <a:pt x="77" y="71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82"/>
                  <a:pt x="79" y="85"/>
                  <a:pt x="81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31" y="85"/>
                  <a:pt x="133" y="82"/>
                  <a:pt x="133" y="80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62"/>
                  <a:pt x="128" y="53"/>
                  <a:pt x="119" y="50"/>
                </a:cubicBezTo>
                <a:close/>
                <a:moveTo>
                  <a:pt x="105" y="28"/>
                </a:moveTo>
                <a:cubicBezTo>
                  <a:pt x="110" y="28"/>
                  <a:pt x="114" y="33"/>
                  <a:pt x="114" y="38"/>
                </a:cubicBezTo>
                <a:cubicBezTo>
                  <a:pt x="114" y="43"/>
                  <a:pt x="109" y="47"/>
                  <a:pt x="105" y="47"/>
                </a:cubicBezTo>
                <a:cubicBezTo>
                  <a:pt x="100" y="47"/>
                  <a:pt x="96" y="43"/>
                  <a:pt x="96" y="38"/>
                </a:cubicBezTo>
                <a:cubicBezTo>
                  <a:pt x="95" y="33"/>
                  <a:pt x="99" y="28"/>
                  <a:pt x="105" y="28"/>
                </a:cubicBezTo>
                <a:close/>
                <a:moveTo>
                  <a:pt x="123" y="75"/>
                </a:moveTo>
                <a:cubicBezTo>
                  <a:pt x="86" y="75"/>
                  <a:pt x="86" y="75"/>
                  <a:pt x="86" y="75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63"/>
                  <a:pt x="92" y="56"/>
                  <a:pt x="100" y="56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17" y="56"/>
                  <a:pt x="123" y="63"/>
                  <a:pt x="123" y="71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24">
            <a:extLst>
              <a:ext uri="{FF2B5EF4-FFF2-40B4-BE49-F238E27FC236}">
                <a16:creationId xmlns:a16="http://schemas.microsoft.com/office/drawing/2014/main" id="{2F2E3B4A-E375-4671-9C97-E54E2C35853C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3573463"/>
            <a:ext cx="255588" cy="254000"/>
          </a:xfrm>
          <a:custGeom>
            <a:avLst/>
            <a:gdLst>
              <a:gd name="T0" fmla="*/ 142 w 161"/>
              <a:gd name="T1" fmla="*/ 119 h 160"/>
              <a:gd name="T2" fmla="*/ 154 w 161"/>
              <a:gd name="T3" fmla="*/ 57 h 160"/>
              <a:gd name="T4" fmla="*/ 137 w 161"/>
              <a:gd name="T5" fmla="*/ 38 h 160"/>
              <a:gd name="T6" fmla="*/ 133 w 161"/>
              <a:gd name="T7" fmla="*/ 29 h 160"/>
              <a:gd name="T8" fmla="*/ 117 w 161"/>
              <a:gd name="T9" fmla="*/ 8 h 160"/>
              <a:gd name="T10" fmla="*/ 104 w 161"/>
              <a:gd name="T11" fmla="*/ 12 h 160"/>
              <a:gd name="T12" fmla="*/ 81 w 161"/>
              <a:gd name="T13" fmla="*/ 0 h 160"/>
              <a:gd name="T14" fmla="*/ 72 w 161"/>
              <a:gd name="T15" fmla="*/ 14 h 160"/>
              <a:gd name="T16" fmla="*/ 60 w 161"/>
              <a:gd name="T17" fmla="*/ 9 h 160"/>
              <a:gd name="T18" fmla="*/ 52 w 161"/>
              <a:gd name="T19" fmla="*/ 34 h 160"/>
              <a:gd name="T20" fmla="*/ 38 w 161"/>
              <a:gd name="T21" fmla="*/ 43 h 160"/>
              <a:gd name="T22" fmla="*/ 24 w 161"/>
              <a:gd name="T23" fmla="*/ 40 h 160"/>
              <a:gd name="T24" fmla="*/ 0 w 161"/>
              <a:gd name="T25" fmla="*/ 34 h 160"/>
              <a:gd name="T26" fmla="*/ 15 w 161"/>
              <a:gd name="T27" fmla="*/ 42 h 160"/>
              <a:gd name="T28" fmla="*/ 39 w 161"/>
              <a:gd name="T29" fmla="*/ 141 h 160"/>
              <a:gd name="T30" fmla="*/ 67 w 161"/>
              <a:gd name="T31" fmla="*/ 146 h 160"/>
              <a:gd name="T32" fmla="*/ 105 w 161"/>
              <a:gd name="T33" fmla="*/ 146 h 160"/>
              <a:gd name="T34" fmla="*/ 132 w 161"/>
              <a:gd name="T35" fmla="*/ 141 h 160"/>
              <a:gd name="T36" fmla="*/ 138 w 161"/>
              <a:gd name="T37" fmla="*/ 132 h 160"/>
              <a:gd name="T38" fmla="*/ 39 w 161"/>
              <a:gd name="T39" fmla="*/ 122 h 160"/>
              <a:gd name="T40" fmla="*/ 118 w 161"/>
              <a:gd name="T41" fmla="*/ 150 h 160"/>
              <a:gd name="T42" fmla="*/ 54 w 161"/>
              <a:gd name="T43" fmla="*/ 141 h 160"/>
              <a:gd name="T44" fmla="*/ 48 w 161"/>
              <a:gd name="T45" fmla="*/ 146 h 160"/>
              <a:gd name="T46" fmla="*/ 54 w 161"/>
              <a:gd name="T47" fmla="*/ 47 h 160"/>
              <a:gd name="T48" fmla="*/ 62 w 161"/>
              <a:gd name="T49" fmla="*/ 29 h 160"/>
              <a:gd name="T50" fmla="*/ 68 w 161"/>
              <a:gd name="T51" fmla="*/ 23 h 160"/>
              <a:gd name="T52" fmla="*/ 83 w 161"/>
              <a:gd name="T53" fmla="*/ 20 h 160"/>
              <a:gd name="T54" fmla="*/ 96 w 161"/>
              <a:gd name="T55" fmla="*/ 10 h 160"/>
              <a:gd name="T56" fmla="*/ 108 w 161"/>
              <a:gd name="T57" fmla="*/ 23 h 160"/>
              <a:gd name="T58" fmla="*/ 118 w 161"/>
              <a:gd name="T59" fmla="*/ 19 h 160"/>
              <a:gd name="T60" fmla="*/ 120 w 161"/>
              <a:gd name="T61" fmla="*/ 35 h 160"/>
              <a:gd name="T62" fmla="*/ 134 w 161"/>
              <a:gd name="T63" fmla="*/ 47 h 160"/>
              <a:gd name="T64" fmla="*/ 123 w 161"/>
              <a:gd name="T65" fmla="*/ 60 h 160"/>
              <a:gd name="T66" fmla="*/ 125 w 161"/>
              <a:gd name="T67" fmla="*/ 79 h 160"/>
              <a:gd name="T68" fmla="*/ 111 w 161"/>
              <a:gd name="T69" fmla="*/ 79 h 160"/>
              <a:gd name="T70" fmla="*/ 96 w 161"/>
              <a:gd name="T71" fmla="*/ 88 h 160"/>
              <a:gd name="T72" fmla="*/ 87 w 161"/>
              <a:gd name="T73" fmla="*/ 88 h 160"/>
              <a:gd name="T74" fmla="*/ 72 w 161"/>
              <a:gd name="T75" fmla="*/ 80 h 160"/>
              <a:gd name="T76" fmla="*/ 57 w 161"/>
              <a:gd name="T77" fmla="*/ 79 h 160"/>
              <a:gd name="T78" fmla="*/ 59 w 161"/>
              <a:gd name="T79" fmla="*/ 60 h 160"/>
              <a:gd name="T80" fmla="*/ 48 w 161"/>
              <a:gd name="T81" fmla="*/ 47 h 160"/>
              <a:gd name="T82" fmla="*/ 52 w 161"/>
              <a:gd name="T83" fmla="*/ 70 h 160"/>
              <a:gd name="T84" fmla="*/ 61 w 161"/>
              <a:gd name="T85" fmla="*/ 95 h 160"/>
              <a:gd name="T86" fmla="*/ 72 w 161"/>
              <a:gd name="T87" fmla="*/ 90 h 160"/>
              <a:gd name="T88" fmla="*/ 81 w 161"/>
              <a:gd name="T89" fmla="*/ 103 h 160"/>
              <a:gd name="T90" fmla="*/ 105 w 161"/>
              <a:gd name="T91" fmla="*/ 92 h 160"/>
              <a:gd name="T92" fmla="*/ 117 w 161"/>
              <a:gd name="T93" fmla="*/ 96 h 160"/>
              <a:gd name="T94" fmla="*/ 134 w 161"/>
              <a:gd name="T95" fmla="*/ 75 h 160"/>
              <a:gd name="T96" fmla="*/ 150 w 161"/>
              <a:gd name="T97" fmla="*/ 66 h 160"/>
              <a:gd name="T98" fmla="*/ 29 w 161"/>
              <a:gd name="T99" fmla="*/ 66 h 160"/>
              <a:gd name="T100" fmla="*/ 90 w 161"/>
              <a:gd name="T101" fmla="*/ 30 h 160"/>
              <a:gd name="T102" fmla="*/ 90 w 161"/>
              <a:gd name="T103" fmla="*/ 38 h 160"/>
              <a:gd name="T104" fmla="*/ 76 w 161"/>
              <a:gd name="T105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160">
                <a:moveTo>
                  <a:pt x="39" y="122"/>
                </a:moveTo>
                <a:cubicBezTo>
                  <a:pt x="138" y="122"/>
                  <a:pt x="138" y="122"/>
                  <a:pt x="138" y="122"/>
                </a:cubicBezTo>
                <a:cubicBezTo>
                  <a:pt x="140" y="122"/>
                  <a:pt x="141" y="121"/>
                  <a:pt x="142" y="119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1" y="62"/>
                  <a:pt x="160" y="60"/>
                  <a:pt x="160" y="59"/>
                </a:cubicBezTo>
                <a:cubicBezTo>
                  <a:pt x="158" y="57"/>
                  <a:pt x="156" y="57"/>
                  <a:pt x="154" y="57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42" y="40"/>
                  <a:pt x="140" y="38"/>
                  <a:pt x="137" y="38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29" y="36"/>
                  <a:pt x="129" y="35"/>
                  <a:pt x="128" y="34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5" y="27"/>
                  <a:pt x="135" y="24"/>
                  <a:pt x="133" y="22"/>
                </a:cubicBezTo>
                <a:cubicBezTo>
                  <a:pt x="120" y="9"/>
                  <a:pt x="120" y="9"/>
                  <a:pt x="120" y="9"/>
                </a:cubicBezTo>
                <a:cubicBezTo>
                  <a:pt x="119" y="8"/>
                  <a:pt x="118" y="8"/>
                  <a:pt x="117" y="8"/>
                </a:cubicBezTo>
                <a:cubicBezTo>
                  <a:pt x="115" y="8"/>
                  <a:pt x="114" y="8"/>
                  <a:pt x="113" y="9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3"/>
                  <a:pt x="106" y="13"/>
                  <a:pt x="104" y="12"/>
                </a:cubicBezTo>
                <a:cubicBezTo>
                  <a:pt x="104" y="5"/>
                  <a:pt x="104" y="5"/>
                  <a:pt x="104" y="5"/>
                </a:cubicBezTo>
                <a:cubicBezTo>
                  <a:pt x="104" y="2"/>
                  <a:pt x="102" y="0"/>
                  <a:pt x="99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78" y="0"/>
                  <a:pt x="76" y="2"/>
                  <a:pt x="76" y="5"/>
                </a:cubicBezTo>
                <a:cubicBezTo>
                  <a:pt x="76" y="12"/>
                  <a:pt x="76" y="12"/>
                  <a:pt x="76" y="12"/>
                </a:cubicBezTo>
                <a:cubicBezTo>
                  <a:pt x="74" y="13"/>
                  <a:pt x="73" y="13"/>
                  <a:pt x="72" y="14"/>
                </a:cubicBezTo>
                <a:cubicBezTo>
                  <a:pt x="67" y="9"/>
                  <a:pt x="67" y="9"/>
                  <a:pt x="67" y="9"/>
                </a:cubicBezTo>
                <a:cubicBezTo>
                  <a:pt x="66" y="8"/>
                  <a:pt x="65" y="8"/>
                  <a:pt x="64" y="8"/>
                </a:cubicBezTo>
                <a:cubicBezTo>
                  <a:pt x="62" y="8"/>
                  <a:pt x="61" y="8"/>
                  <a:pt x="60" y="9"/>
                </a:cubicBezTo>
                <a:cubicBezTo>
                  <a:pt x="47" y="23"/>
                  <a:pt x="47" y="23"/>
                  <a:pt x="47" y="23"/>
                </a:cubicBezTo>
                <a:cubicBezTo>
                  <a:pt x="45" y="24"/>
                  <a:pt x="45" y="27"/>
                  <a:pt x="47" y="29"/>
                </a:cubicBezTo>
                <a:cubicBezTo>
                  <a:pt x="52" y="34"/>
                  <a:pt x="52" y="34"/>
                  <a:pt x="52" y="34"/>
                </a:cubicBezTo>
                <a:cubicBezTo>
                  <a:pt x="51" y="35"/>
                  <a:pt x="51" y="36"/>
                  <a:pt x="50" y="38"/>
                </a:cubicBezTo>
                <a:cubicBezTo>
                  <a:pt x="43" y="38"/>
                  <a:pt x="43" y="38"/>
                  <a:pt x="43" y="38"/>
                </a:cubicBezTo>
                <a:cubicBezTo>
                  <a:pt x="40" y="38"/>
                  <a:pt x="38" y="40"/>
                  <a:pt x="38" y="43"/>
                </a:cubicBezTo>
                <a:cubicBezTo>
                  <a:pt x="38" y="57"/>
                  <a:pt x="38" y="57"/>
                  <a:pt x="38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4" y="40"/>
                  <a:pt x="24" y="40"/>
                  <a:pt x="24" y="40"/>
                </a:cubicBezTo>
                <a:cubicBezTo>
                  <a:pt x="23" y="34"/>
                  <a:pt x="17" y="29"/>
                  <a:pt x="1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2" y="29"/>
                  <a:pt x="0" y="31"/>
                  <a:pt x="0" y="34"/>
                </a:cubicBezTo>
                <a:cubicBezTo>
                  <a:pt x="0" y="36"/>
                  <a:pt x="2" y="38"/>
                  <a:pt x="5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2" y="38"/>
                  <a:pt x="15" y="40"/>
                  <a:pt x="15" y="42"/>
                </a:cubicBezTo>
                <a:cubicBezTo>
                  <a:pt x="29" y="117"/>
                  <a:pt x="29" y="117"/>
                  <a:pt x="29" y="117"/>
                </a:cubicBezTo>
                <a:cubicBezTo>
                  <a:pt x="26" y="119"/>
                  <a:pt x="24" y="123"/>
                  <a:pt x="24" y="128"/>
                </a:cubicBezTo>
                <a:cubicBezTo>
                  <a:pt x="24" y="134"/>
                  <a:pt x="29" y="141"/>
                  <a:pt x="39" y="141"/>
                </a:cubicBezTo>
                <a:cubicBezTo>
                  <a:pt x="39" y="143"/>
                  <a:pt x="39" y="145"/>
                  <a:pt x="39" y="146"/>
                </a:cubicBezTo>
                <a:cubicBezTo>
                  <a:pt x="39" y="154"/>
                  <a:pt x="45" y="160"/>
                  <a:pt x="53" y="160"/>
                </a:cubicBezTo>
                <a:cubicBezTo>
                  <a:pt x="60" y="160"/>
                  <a:pt x="67" y="154"/>
                  <a:pt x="67" y="146"/>
                </a:cubicBezTo>
                <a:cubicBezTo>
                  <a:pt x="67" y="145"/>
                  <a:pt x="66" y="143"/>
                  <a:pt x="66" y="141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5" y="143"/>
                  <a:pt x="105" y="145"/>
                  <a:pt x="105" y="146"/>
                </a:cubicBezTo>
                <a:cubicBezTo>
                  <a:pt x="105" y="154"/>
                  <a:pt x="111" y="160"/>
                  <a:pt x="119" y="160"/>
                </a:cubicBezTo>
                <a:cubicBezTo>
                  <a:pt x="126" y="160"/>
                  <a:pt x="133" y="154"/>
                  <a:pt x="133" y="146"/>
                </a:cubicBezTo>
                <a:cubicBezTo>
                  <a:pt x="133" y="145"/>
                  <a:pt x="132" y="143"/>
                  <a:pt x="132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40" y="141"/>
                  <a:pt x="142" y="139"/>
                  <a:pt x="142" y="137"/>
                </a:cubicBezTo>
                <a:cubicBezTo>
                  <a:pt x="142" y="134"/>
                  <a:pt x="140" y="132"/>
                  <a:pt x="138" y="132"/>
                </a:cubicBezTo>
                <a:cubicBezTo>
                  <a:pt x="39" y="132"/>
                  <a:pt x="39" y="132"/>
                  <a:pt x="39" y="132"/>
                </a:cubicBezTo>
                <a:cubicBezTo>
                  <a:pt x="37" y="132"/>
                  <a:pt x="35" y="130"/>
                  <a:pt x="35" y="127"/>
                </a:cubicBezTo>
                <a:cubicBezTo>
                  <a:pt x="35" y="125"/>
                  <a:pt x="37" y="122"/>
                  <a:pt x="39" y="122"/>
                </a:cubicBezTo>
                <a:close/>
                <a:moveTo>
                  <a:pt x="118" y="141"/>
                </a:moveTo>
                <a:cubicBezTo>
                  <a:pt x="121" y="141"/>
                  <a:pt x="123" y="143"/>
                  <a:pt x="123" y="146"/>
                </a:cubicBezTo>
                <a:cubicBezTo>
                  <a:pt x="123" y="148"/>
                  <a:pt x="121" y="150"/>
                  <a:pt x="118" y="150"/>
                </a:cubicBezTo>
                <a:cubicBezTo>
                  <a:pt x="115" y="150"/>
                  <a:pt x="113" y="148"/>
                  <a:pt x="113" y="146"/>
                </a:cubicBezTo>
                <a:cubicBezTo>
                  <a:pt x="113" y="143"/>
                  <a:pt x="115" y="141"/>
                  <a:pt x="118" y="141"/>
                </a:cubicBezTo>
                <a:close/>
                <a:moveTo>
                  <a:pt x="54" y="141"/>
                </a:moveTo>
                <a:cubicBezTo>
                  <a:pt x="56" y="141"/>
                  <a:pt x="58" y="143"/>
                  <a:pt x="58" y="146"/>
                </a:cubicBezTo>
                <a:cubicBezTo>
                  <a:pt x="58" y="148"/>
                  <a:pt x="56" y="150"/>
                  <a:pt x="54" y="150"/>
                </a:cubicBezTo>
                <a:cubicBezTo>
                  <a:pt x="51" y="150"/>
                  <a:pt x="48" y="148"/>
                  <a:pt x="48" y="146"/>
                </a:cubicBezTo>
                <a:cubicBezTo>
                  <a:pt x="48" y="143"/>
                  <a:pt x="51" y="141"/>
                  <a:pt x="54" y="141"/>
                </a:cubicBezTo>
                <a:close/>
                <a:moveTo>
                  <a:pt x="48" y="47"/>
                </a:moveTo>
                <a:cubicBezTo>
                  <a:pt x="54" y="47"/>
                  <a:pt x="54" y="47"/>
                  <a:pt x="54" y="47"/>
                </a:cubicBezTo>
                <a:cubicBezTo>
                  <a:pt x="57" y="47"/>
                  <a:pt x="58" y="46"/>
                  <a:pt x="59" y="44"/>
                </a:cubicBezTo>
                <a:cubicBezTo>
                  <a:pt x="59" y="41"/>
                  <a:pt x="61" y="38"/>
                  <a:pt x="63" y="35"/>
                </a:cubicBezTo>
                <a:cubicBezTo>
                  <a:pt x="63" y="34"/>
                  <a:pt x="63" y="31"/>
                  <a:pt x="62" y="29"/>
                </a:cubicBezTo>
                <a:cubicBezTo>
                  <a:pt x="57" y="25"/>
                  <a:pt x="57" y="25"/>
                  <a:pt x="57" y="25"/>
                </a:cubicBezTo>
                <a:cubicBezTo>
                  <a:pt x="64" y="19"/>
                  <a:pt x="64" y="19"/>
                  <a:pt x="64" y="19"/>
                </a:cubicBezTo>
                <a:cubicBezTo>
                  <a:pt x="68" y="23"/>
                  <a:pt x="68" y="23"/>
                  <a:pt x="68" y="23"/>
                </a:cubicBezTo>
                <a:cubicBezTo>
                  <a:pt x="69" y="24"/>
                  <a:pt x="70" y="24"/>
                  <a:pt x="71" y="24"/>
                </a:cubicBezTo>
                <a:cubicBezTo>
                  <a:pt x="72" y="24"/>
                  <a:pt x="73" y="24"/>
                  <a:pt x="74" y="23"/>
                </a:cubicBezTo>
                <a:cubicBezTo>
                  <a:pt x="77" y="22"/>
                  <a:pt x="80" y="21"/>
                  <a:pt x="83" y="20"/>
                </a:cubicBezTo>
                <a:cubicBezTo>
                  <a:pt x="85" y="19"/>
                  <a:pt x="87" y="17"/>
                  <a:pt x="87" y="15"/>
                </a:cubicBezTo>
                <a:cubicBezTo>
                  <a:pt x="87" y="10"/>
                  <a:pt x="87" y="10"/>
                  <a:pt x="87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17"/>
                  <a:pt x="97" y="19"/>
                  <a:pt x="99" y="20"/>
                </a:cubicBezTo>
                <a:cubicBezTo>
                  <a:pt x="102" y="20"/>
                  <a:pt x="105" y="22"/>
                  <a:pt x="108" y="23"/>
                </a:cubicBezTo>
                <a:cubicBezTo>
                  <a:pt x="109" y="24"/>
                  <a:pt x="109" y="24"/>
                  <a:pt x="110" y="24"/>
                </a:cubicBezTo>
                <a:cubicBezTo>
                  <a:pt x="112" y="24"/>
                  <a:pt x="113" y="23"/>
                  <a:pt x="114" y="23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25" y="25"/>
                  <a:pt x="125" y="25"/>
                  <a:pt x="125" y="25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9" y="31"/>
                  <a:pt x="119" y="33"/>
                  <a:pt x="120" y="35"/>
                </a:cubicBezTo>
                <a:cubicBezTo>
                  <a:pt x="121" y="38"/>
                  <a:pt x="123" y="41"/>
                  <a:pt x="123" y="44"/>
                </a:cubicBezTo>
                <a:cubicBezTo>
                  <a:pt x="124" y="46"/>
                  <a:pt x="126" y="47"/>
                  <a:pt x="128" y="47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4" y="57"/>
                  <a:pt x="134" y="57"/>
                  <a:pt x="134" y="57"/>
                </a:cubicBezTo>
                <a:cubicBezTo>
                  <a:pt x="128" y="57"/>
                  <a:pt x="128" y="57"/>
                  <a:pt x="128" y="57"/>
                </a:cubicBezTo>
                <a:cubicBezTo>
                  <a:pt x="126" y="57"/>
                  <a:pt x="124" y="58"/>
                  <a:pt x="123" y="60"/>
                </a:cubicBezTo>
                <a:cubicBezTo>
                  <a:pt x="123" y="62"/>
                  <a:pt x="121" y="66"/>
                  <a:pt x="120" y="68"/>
                </a:cubicBezTo>
                <a:cubicBezTo>
                  <a:pt x="119" y="70"/>
                  <a:pt x="119" y="73"/>
                  <a:pt x="120" y="74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13" y="80"/>
                  <a:pt x="112" y="79"/>
                  <a:pt x="111" y="79"/>
                </a:cubicBezTo>
                <a:cubicBezTo>
                  <a:pt x="110" y="79"/>
                  <a:pt x="109" y="80"/>
                  <a:pt x="108" y="80"/>
                </a:cubicBezTo>
                <a:cubicBezTo>
                  <a:pt x="105" y="82"/>
                  <a:pt x="102" y="83"/>
                  <a:pt x="99" y="84"/>
                </a:cubicBezTo>
                <a:cubicBezTo>
                  <a:pt x="97" y="84"/>
                  <a:pt x="96" y="86"/>
                  <a:pt x="96" y="88"/>
                </a:cubicBezTo>
                <a:cubicBezTo>
                  <a:pt x="96" y="94"/>
                  <a:pt x="96" y="94"/>
                  <a:pt x="96" y="94"/>
                </a:cubicBezTo>
                <a:cubicBezTo>
                  <a:pt x="87" y="94"/>
                  <a:pt x="87" y="94"/>
                  <a:pt x="87" y="94"/>
                </a:cubicBezTo>
                <a:cubicBezTo>
                  <a:pt x="87" y="88"/>
                  <a:pt x="87" y="88"/>
                  <a:pt x="87" y="88"/>
                </a:cubicBezTo>
                <a:cubicBezTo>
                  <a:pt x="87" y="86"/>
                  <a:pt x="85" y="85"/>
                  <a:pt x="83" y="84"/>
                </a:cubicBezTo>
                <a:cubicBezTo>
                  <a:pt x="80" y="83"/>
                  <a:pt x="77" y="82"/>
                  <a:pt x="74" y="80"/>
                </a:cubicBezTo>
                <a:cubicBezTo>
                  <a:pt x="74" y="80"/>
                  <a:pt x="73" y="80"/>
                  <a:pt x="72" y="80"/>
                </a:cubicBezTo>
                <a:cubicBezTo>
                  <a:pt x="71" y="80"/>
                  <a:pt x="69" y="80"/>
                  <a:pt x="68" y="81"/>
                </a:cubicBezTo>
                <a:cubicBezTo>
                  <a:pt x="64" y="85"/>
                  <a:pt x="64" y="85"/>
                  <a:pt x="64" y="85"/>
                </a:cubicBezTo>
                <a:cubicBezTo>
                  <a:pt x="57" y="79"/>
                  <a:pt x="57" y="79"/>
                  <a:pt x="57" y="79"/>
                </a:cubicBezTo>
                <a:cubicBezTo>
                  <a:pt x="62" y="74"/>
                  <a:pt x="62" y="74"/>
                  <a:pt x="62" y="74"/>
                </a:cubicBezTo>
                <a:cubicBezTo>
                  <a:pt x="63" y="73"/>
                  <a:pt x="63" y="71"/>
                  <a:pt x="63" y="68"/>
                </a:cubicBezTo>
                <a:cubicBezTo>
                  <a:pt x="61" y="66"/>
                  <a:pt x="60" y="63"/>
                  <a:pt x="59" y="60"/>
                </a:cubicBezTo>
                <a:cubicBezTo>
                  <a:pt x="58" y="58"/>
                  <a:pt x="57" y="57"/>
                  <a:pt x="55" y="57"/>
                </a:cubicBezTo>
                <a:cubicBezTo>
                  <a:pt x="48" y="57"/>
                  <a:pt x="48" y="57"/>
                  <a:pt x="48" y="57"/>
                </a:cubicBezTo>
                <a:lnTo>
                  <a:pt x="48" y="47"/>
                </a:lnTo>
                <a:close/>
                <a:moveTo>
                  <a:pt x="29" y="66"/>
                </a:moveTo>
                <a:cubicBezTo>
                  <a:pt x="51" y="66"/>
                  <a:pt x="51" y="66"/>
                  <a:pt x="51" y="66"/>
                </a:cubicBezTo>
                <a:cubicBezTo>
                  <a:pt x="51" y="68"/>
                  <a:pt x="52" y="68"/>
                  <a:pt x="52" y="70"/>
                </a:cubicBezTo>
                <a:cubicBezTo>
                  <a:pt x="48" y="75"/>
                  <a:pt x="48" y="75"/>
                  <a:pt x="48" y="75"/>
                </a:cubicBezTo>
                <a:cubicBezTo>
                  <a:pt x="46" y="77"/>
                  <a:pt x="46" y="80"/>
                  <a:pt x="48" y="81"/>
                </a:cubicBezTo>
                <a:cubicBezTo>
                  <a:pt x="61" y="95"/>
                  <a:pt x="61" y="95"/>
                  <a:pt x="61" y="95"/>
                </a:cubicBezTo>
                <a:cubicBezTo>
                  <a:pt x="62" y="95"/>
                  <a:pt x="63" y="96"/>
                  <a:pt x="64" y="96"/>
                </a:cubicBezTo>
                <a:cubicBezTo>
                  <a:pt x="65" y="96"/>
                  <a:pt x="66" y="95"/>
                  <a:pt x="67" y="95"/>
                </a:cubicBezTo>
                <a:cubicBezTo>
                  <a:pt x="72" y="90"/>
                  <a:pt x="72" y="90"/>
                  <a:pt x="72" y="90"/>
                </a:cubicBezTo>
                <a:cubicBezTo>
                  <a:pt x="73" y="90"/>
                  <a:pt x="75" y="91"/>
                  <a:pt x="76" y="92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101"/>
                  <a:pt x="78" y="103"/>
                  <a:pt x="81" y="103"/>
                </a:cubicBezTo>
                <a:cubicBezTo>
                  <a:pt x="100" y="103"/>
                  <a:pt x="100" y="103"/>
                  <a:pt x="100" y="103"/>
                </a:cubicBezTo>
                <a:cubicBezTo>
                  <a:pt x="102" y="103"/>
                  <a:pt x="105" y="101"/>
                  <a:pt x="105" y="98"/>
                </a:cubicBezTo>
                <a:cubicBezTo>
                  <a:pt x="105" y="92"/>
                  <a:pt x="105" y="92"/>
                  <a:pt x="105" y="92"/>
                </a:cubicBezTo>
                <a:cubicBezTo>
                  <a:pt x="106" y="91"/>
                  <a:pt x="108" y="90"/>
                  <a:pt x="109" y="90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15" y="95"/>
                  <a:pt x="116" y="96"/>
                  <a:pt x="117" y="96"/>
                </a:cubicBezTo>
                <a:cubicBezTo>
                  <a:pt x="118" y="96"/>
                  <a:pt x="120" y="95"/>
                  <a:pt x="120" y="95"/>
                </a:cubicBezTo>
                <a:cubicBezTo>
                  <a:pt x="134" y="81"/>
                  <a:pt x="134" y="81"/>
                  <a:pt x="134" y="81"/>
                </a:cubicBezTo>
                <a:cubicBezTo>
                  <a:pt x="135" y="80"/>
                  <a:pt x="135" y="77"/>
                  <a:pt x="134" y="75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69"/>
                  <a:pt x="130" y="68"/>
                  <a:pt x="13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34" y="113"/>
                  <a:pt x="134" y="113"/>
                  <a:pt x="134" y="113"/>
                </a:cubicBezTo>
                <a:cubicBezTo>
                  <a:pt x="38" y="113"/>
                  <a:pt x="38" y="113"/>
                  <a:pt x="38" y="113"/>
                </a:cubicBezTo>
                <a:lnTo>
                  <a:pt x="29" y="66"/>
                </a:lnTo>
                <a:close/>
                <a:moveTo>
                  <a:pt x="90" y="75"/>
                </a:moveTo>
                <a:cubicBezTo>
                  <a:pt x="103" y="75"/>
                  <a:pt x="113" y="66"/>
                  <a:pt x="113" y="53"/>
                </a:cubicBezTo>
                <a:cubicBezTo>
                  <a:pt x="113" y="40"/>
                  <a:pt x="103" y="30"/>
                  <a:pt x="90" y="30"/>
                </a:cubicBezTo>
                <a:cubicBezTo>
                  <a:pt x="77" y="30"/>
                  <a:pt x="67" y="40"/>
                  <a:pt x="67" y="53"/>
                </a:cubicBezTo>
                <a:cubicBezTo>
                  <a:pt x="67" y="66"/>
                  <a:pt x="77" y="75"/>
                  <a:pt x="90" y="75"/>
                </a:cubicBezTo>
                <a:close/>
                <a:moveTo>
                  <a:pt x="90" y="38"/>
                </a:moveTo>
                <a:cubicBezTo>
                  <a:pt x="98" y="38"/>
                  <a:pt x="104" y="45"/>
                  <a:pt x="104" y="52"/>
                </a:cubicBezTo>
                <a:cubicBezTo>
                  <a:pt x="104" y="60"/>
                  <a:pt x="98" y="66"/>
                  <a:pt x="90" y="66"/>
                </a:cubicBezTo>
                <a:cubicBezTo>
                  <a:pt x="83" y="66"/>
                  <a:pt x="76" y="60"/>
                  <a:pt x="76" y="52"/>
                </a:cubicBezTo>
                <a:cubicBezTo>
                  <a:pt x="76" y="45"/>
                  <a:pt x="83" y="38"/>
                  <a:pt x="90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125">
            <a:extLst>
              <a:ext uri="{FF2B5EF4-FFF2-40B4-BE49-F238E27FC236}">
                <a16:creationId xmlns:a16="http://schemas.microsoft.com/office/drawing/2014/main" id="{FBCD1695-1BC9-4BD2-91AE-64FB1E159B5C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4124325"/>
            <a:ext cx="252413" cy="254000"/>
          </a:xfrm>
          <a:custGeom>
            <a:avLst/>
            <a:gdLst>
              <a:gd name="T0" fmla="*/ 120 w 159"/>
              <a:gd name="T1" fmla="*/ 59 h 160"/>
              <a:gd name="T2" fmla="*/ 120 w 159"/>
              <a:gd name="T3" fmla="*/ 24 h 160"/>
              <a:gd name="T4" fmla="*/ 101 w 159"/>
              <a:gd name="T5" fmla="*/ 6 h 160"/>
              <a:gd name="T6" fmla="*/ 60 w 159"/>
              <a:gd name="T7" fmla="*/ 0 h 160"/>
              <a:gd name="T8" fmla="*/ 20 w 159"/>
              <a:gd name="T9" fmla="*/ 6 h 160"/>
              <a:gd name="T10" fmla="*/ 0 w 159"/>
              <a:gd name="T11" fmla="*/ 24 h 160"/>
              <a:gd name="T12" fmla="*/ 0 w 159"/>
              <a:gd name="T13" fmla="*/ 136 h 160"/>
              <a:gd name="T14" fmla="*/ 20 w 159"/>
              <a:gd name="T15" fmla="*/ 154 h 160"/>
              <a:gd name="T16" fmla="*/ 60 w 159"/>
              <a:gd name="T17" fmla="*/ 160 h 160"/>
              <a:gd name="T18" fmla="*/ 90 w 159"/>
              <a:gd name="T19" fmla="*/ 157 h 160"/>
              <a:gd name="T20" fmla="*/ 107 w 159"/>
              <a:gd name="T21" fmla="*/ 160 h 160"/>
              <a:gd name="T22" fmla="*/ 159 w 159"/>
              <a:gd name="T23" fmla="*/ 108 h 160"/>
              <a:gd name="T24" fmla="*/ 120 w 159"/>
              <a:gd name="T25" fmla="*/ 59 h 160"/>
              <a:gd name="T26" fmla="*/ 60 w 159"/>
              <a:gd name="T27" fmla="*/ 76 h 160"/>
              <a:gd name="T28" fmla="*/ 9 w 159"/>
              <a:gd name="T29" fmla="*/ 62 h 160"/>
              <a:gd name="T30" fmla="*/ 9 w 159"/>
              <a:gd name="T31" fmla="*/ 37 h 160"/>
              <a:gd name="T32" fmla="*/ 61 w 159"/>
              <a:gd name="T33" fmla="*/ 47 h 160"/>
              <a:gd name="T34" fmla="*/ 112 w 159"/>
              <a:gd name="T35" fmla="*/ 37 h 160"/>
              <a:gd name="T36" fmla="*/ 112 w 159"/>
              <a:gd name="T37" fmla="*/ 57 h 160"/>
              <a:gd name="T38" fmla="*/ 107 w 159"/>
              <a:gd name="T39" fmla="*/ 57 h 160"/>
              <a:gd name="T40" fmla="*/ 106 w 159"/>
              <a:gd name="T41" fmla="*/ 57 h 160"/>
              <a:gd name="T42" fmla="*/ 68 w 159"/>
              <a:gd name="T43" fmla="*/ 76 h 160"/>
              <a:gd name="T44" fmla="*/ 60 w 159"/>
              <a:gd name="T45" fmla="*/ 76 h 160"/>
              <a:gd name="T46" fmla="*/ 61 w 159"/>
              <a:gd name="T47" fmla="*/ 85 h 160"/>
              <a:gd name="T48" fmla="*/ 56 w 159"/>
              <a:gd name="T49" fmla="*/ 108 h 160"/>
              <a:gd name="T50" fmla="*/ 56 w 159"/>
              <a:gd name="T51" fmla="*/ 113 h 160"/>
              <a:gd name="T52" fmla="*/ 9 w 159"/>
              <a:gd name="T53" fmla="*/ 99 h 160"/>
              <a:gd name="T54" fmla="*/ 9 w 159"/>
              <a:gd name="T55" fmla="*/ 75 h 160"/>
              <a:gd name="T56" fmla="*/ 61 w 159"/>
              <a:gd name="T57" fmla="*/ 85 h 160"/>
              <a:gd name="T58" fmla="*/ 60 w 159"/>
              <a:gd name="T59" fmla="*/ 10 h 160"/>
              <a:gd name="T60" fmla="*/ 111 w 159"/>
              <a:gd name="T61" fmla="*/ 24 h 160"/>
              <a:gd name="T62" fmla="*/ 60 w 159"/>
              <a:gd name="T63" fmla="*/ 37 h 160"/>
              <a:gd name="T64" fmla="*/ 8 w 159"/>
              <a:gd name="T65" fmla="*/ 24 h 160"/>
              <a:gd name="T66" fmla="*/ 60 w 159"/>
              <a:gd name="T67" fmla="*/ 10 h 160"/>
              <a:gd name="T68" fmla="*/ 61 w 159"/>
              <a:gd name="T69" fmla="*/ 151 h 160"/>
              <a:gd name="T70" fmla="*/ 9 w 159"/>
              <a:gd name="T71" fmla="*/ 136 h 160"/>
              <a:gd name="T72" fmla="*/ 9 w 159"/>
              <a:gd name="T73" fmla="*/ 112 h 160"/>
              <a:gd name="T74" fmla="*/ 58 w 159"/>
              <a:gd name="T75" fmla="*/ 123 h 160"/>
              <a:gd name="T76" fmla="*/ 77 w 159"/>
              <a:gd name="T77" fmla="*/ 150 h 160"/>
              <a:gd name="T78" fmla="*/ 61 w 159"/>
              <a:gd name="T79" fmla="*/ 151 h 160"/>
              <a:gd name="T80" fmla="*/ 107 w 159"/>
              <a:gd name="T81" fmla="*/ 151 h 160"/>
              <a:gd name="T82" fmla="*/ 65 w 159"/>
              <a:gd name="T83" fmla="*/ 108 h 160"/>
              <a:gd name="T84" fmla="*/ 107 w 159"/>
              <a:gd name="T85" fmla="*/ 66 h 160"/>
              <a:gd name="T86" fmla="*/ 149 w 159"/>
              <a:gd name="T87" fmla="*/ 108 h 160"/>
              <a:gd name="T88" fmla="*/ 107 w 159"/>
              <a:gd name="T89" fmla="*/ 151 h 160"/>
              <a:gd name="T90" fmla="*/ 131 w 159"/>
              <a:gd name="T91" fmla="*/ 95 h 160"/>
              <a:gd name="T92" fmla="*/ 128 w 159"/>
              <a:gd name="T93" fmla="*/ 96 h 160"/>
              <a:gd name="T94" fmla="*/ 103 w 159"/>
              <a:gd name="T95" fmla="*/ 121 h 160"/>
              <a:gd name="T96" fmla="*/ 88 w 159"/>
              <a:gd name="T97" fmla="*/ 105 h 160"/>
              <a:gd name="T98" fmla="*/ 84 w 159"/>
              <a:gd name="T99" fmla="*/ 104 h 160"/>
              <a:gd name="T100" fmla="*/ 81 w 159"/>
              <a:gd name="T101" fmla="*/ 105 h 160"/>
              <a:gd name="T102" fmla="*/ 81 w 159"/>
              <a:gd name="T103" fmla="*/ 111 h 160"/>
              <a:gd name="T104" fmla="*/ 100 w 159"/>
              <a:gd name="T105" fmla="*/ 130 h 160"/>
              <a:gd name="T106" fmla="*/ 103 w 159"/>
              <a:gd name="T107" fmla="*/ 132 h 160"/>
              <a:gd name="T108" fmla="*/ 107 w 159"/>
              <a:gd name="T109" fmla="*/ 130 h 160"/>
              <a:gd name="T110" fmla="*/ 135 w 159"/>
              <a:gd name="T111" fmla="*/ 102 h 160"/>
              <a:gd name="T112" fmla="*/ 135 w 159"/>
              <a:gd name="T113" fmla="*/ 96 h 160"/>
              <a:gd name="T114" fmla="*/ 131 w 159"/>
              <a:gd name="T115" fmla="*/ 9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9" h="160">
                <a:moveTo>
                  <a:pt x="120" y="59"/>
                </a:moveTo>
                <a:cubicBezTo>
                  <a:pt x="120" y="24"/>
                  <a:pt x="120" y="24"/>
                  <a:pt x="120" y="24"/>
                </a:cubicBezTo>
                <a:cubicBezTo>
                  <a:pt x="120" y="19"/>
                  <a:pt x="117" y="11"/>
                  <a:pt x="101" y="6"/>
                </a:cubicBezTo>
                <a:cubicBezTo>
                  <a:pt x="90" y="2"/>
                  <a:pt x="75" y="0"/>
                  <a:pt x="60" y="0"/>
                </a:cubicBezTo>
                <a:cubicBezTo>
                  <a:pt x="45" y="0"/>
                  <a:pt x="30" y="2"/>
                  <a:pt x="20" y="6"/>
                </a:cubicBezTo>
                <a:cubicBezTo>
                  <a:pt x="4" y="11"/>
                  <a:pt x="0" y="18"/>
                  <a:pt x="0" y="2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4" y="149"/>
                  <a:pt x="20" y="154"/>
                </a:cubicBezTo>
                <a:cubicBezTo>
                  <a:pt x="31" y="158"/>
                  <a:pt x="45" y="160"/>
                  <a:pt x="60" y="160"/>
                </a:cubicBezTo>
                <a:cubicBezTo>
                  <a:pt x="71" y="160"/>
                  <a:pt x="81" y="159"/>
                  <a:pt x="90" y="157"/>
                </a:cubicBezTo>
                <a:cubicBezTo>
                  <a:pt x="96" y="159"/>
                  <a:pt x="101" y="160"/>
                  <a:pt x="107" y="160"/>
                </a:cubicBezTo>
                <a:cubicBezTo>
                  <a:pt x="136" y="160"/>
                  <a:pt x="159" y="137"/>
                  <a:pt x="159" y="108"/>
                </a:cubicBezTo>
                <a:cubicBezTo>
                  <a:pt x="159" y="84"/>
                  <a:pt x="142" y="65"/>
                  <a:pt x="120" y="59"/>
                </a:cubicBezTo>
                <a:close/>
                <a:moveTo>
                  <a:pt x="60" y="76"/>
                </a:moveTo>
                <a:cubicBezTo>
                  <a:pt x="29" y="76"/>
                  <a:pt x="9" y="67"/>
                  <a:pt x="9" y="62"/>
                </a:cubicBezTo>
                <a:cubicBezTo>
                  <a:pt x="9" y="37"/>
                  <a:pt x="9" y="37"/>
                  <a:pt x="9" y="37"/>
                </a:cubicBezTo>
                <a:cubicBezTo>
                  <a:pt x="23" y="45"/>
                  <a:pt x="44" y="47"/>
                  <a:pt x="61" y="47"/>
                </a:cubicBezTo>
                <a:cubicBezTo>
                  <a:pt x="76" y="47"/>
                  <a:pt x="99" y="45"/>
                  <a:pt x="112" y="3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7" y="57"/>
                  <a:pt x="106" y="57"/>
                  <a:pt x="106" y="57"/>
                </a:cubicBezTo>
                <a:cubicBezTo>
                  <a:pt x="91" y="57"/>
                  <a:pt x="77" y="65"/>
                  <a:pt x="68" y="76"/>
                </a:cubicBezTo>
                <a:cubicBezTo>
                  <a:pt x="65" y="76"/>
                  <a:pt x="62" y="76"/>
                  <a:pt x="60" y="76"/>
                </a:cubicBezTo>
                <a:close/>
                <a:moveTo>
                  <a:pt x="61" y="85"/>
                </a:moveTo>
                <a:cubicBezTo>
                  <a:pt x="58" y="92"/>
                  <a:pt x="56" y="100"/>
                  <a:pt x="56" y="108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6" y="112"/>
                  <a:pt x="9" y="104"/>
                  <a:pt x="9" y="99"/>
                </a:cubicBezTo>
                <a:cubicBezTo>
                  <a:pt x="9" y="75"/>
                  <a:pt x="9" y="75"/>
                  <a:pt x="9" y="75"/>
                </a:cubicBezTo>
                <a:cubicBezTo>
                  <a:pt x="23" y="83"/>
                  <a:pt x="45" y="85"/>
                  <a:pt x="61" y="85"/>
                </a:cubicBezTo>
                <a:close/>
                <a:moveTo>
                  <a:pt x="60" y="10"/>
                </a:moveTo>
                <a:cubicBezTo>
                  <a:pt x="93" y="10"/>
                  <a:pt x="111" y="19"/>
                  <a:pt x="111" y="24"/>
                </a:cubicBezTo>
                <a:cubicBezTo>
                  <a:pt x="111" y="28"/>
                  <a:pt x="93" y="37"/>
                  <a:pt x="60" y="37"/>
                </a:cubicBezTo>
                <a:cubicBezTo>
                  <a:pt x="27" y="37"/>
                  <a:pt x="8" y="28"/>
                  <a:pt x="8" y="24"/>
                </a:cubicBezTo>
                <a:cubicBezTo>
                  <a:pt x="9" y="19"/>
                  <a:pt x="28" y="10"/>
                  <a:pt x="60" y="10"/>
                </a:cubicBezTo>
                <a:close/>
                <a:moveTo>
                  <a:pt x="61" y="151"/>
                </a:moveTo>
                <a:cubicBezTo>
                  <a:pt x="30" y="151"/>
                  <a:pt x="9" y="142"/>
                  <a:pt x="9" y="136"/>
                </a:cubicBezTo>
                <a:cubicBezTo>
                  <a:pt x="9" y="112"/>
                  <a:pt x="9" y="112"/>
                  <a:pt x="9" y="112"/>
                </a:cubicBezTo>
                <a:cubicBezTo>
                  <a:pt x="22" y="120"/>
                  <a:pt x="43" y="123"/>
                  <a:pt x="58" y="123"/>
                </a:cubicBezTo>
                <a:cubicBezTo>
                  <a:pt x="61" y="134"/>
                  <a:pt x="68" y="143"/>
                  <a:pt x="77" y="150"/>
                </a:cubicBezTo>
                <a:cubicBezTo>
                  <a:pt x="71" y="150"/>
                  <a:pt x="66" y="151"/>
                  <a:pt x="61" y="151"/>
                </a:cubicBezTo>
                <a:close/>
                <a:moveTo>
                  <a:pt x="107" y="151"/>
                </a:moveTo>
                <a:cubicBezTo>
                  <a:pt x="84" y="151"/>
                  <a:pt x="65" y="132"/>
                  <a:pt x="65" y="108"/>
                </a:cubicBezTo>
                <a:cubicBezTo>
                  <a:pt x="65" y="85"/>
                  <a:pt x="84" y="66"/>
                  <a:pt x="107" y="66"/>
                </a:cubicBezTo>
                <a:cubicBezTo>
                  <a:pt x="130" y="66"/>
                  <a:pt x="149" y="85"/>
                  <a:pt x="149" y="108"/>
                </a:cubicBezTo>
                <a:cubicBezTo>
                  <a:pt x="150" y="132"/>
                  <a:pt x="130" y="151"/>
                  <a:pt x="107" y="151"/>
                </a:cubicBezTo>
                <a:close/>
                <a:moveTo>
                  <a:pt x="131" y="95"/>
                </a:moveTo>
                <a:cubicBezTo>
                  <a:pt x="130" y="95"/>
                  <a:pt x="129" y="95"/>
                  <a:pt x="128" y="96"/>
                </a:cubicBezTo>
                <a:cubicBezTo>
                  <a:pt x="103" y="121"/>
                  <a:pt x="103" y="121"/>
                  <a:pt x="103" y="121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87" y="104"/>
                  <a:pt x="86" y="104"/>
                  <a:pt x="84" y="104"/>
                </a:cubicBezTo>
                <a:cubicBezTo>
                  <a:pt x="83" y="104"/>
                  <a:pt x="82" y="104"/>
                  <a:pt x="81" y="105"/>
                </a:cubicBezTo>
                <a:cubicBezTo>
                  <a:pt x="79" y="107"/>
                  <a:pt x="79" y="110"/>
                  <a:pt x="81" y="111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101" y="131"/>
                  <a:pt x="102" y="132"/>
                  <a:pt x="103" y="132"/>
                </a:cubicBezTo>
                <a:cubicBezTo>
                  <a:pt x="104" y="132"/>
                  <a:pt x="106" y="131"/>
                  <a:pt x="107" y="130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36" y="101"/>
                  <a:pt x="136" y="98"/>
                  <a:pt x="135" y="96"/>
                </a:cubicBezTo>
                <a:cubicBezTo>
                  <a:pt x="134" y="95"/>
                  <a:pt x="132" y="95"/>
                  <a:pt x="131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126">
            <a:extLst>
              <a:ext uri="{FF2B5EF4-FFF2-40B4-BE49-F238E27FC236}">
                <a16:creationId xmlns:a16="http://schemas.microsoft.com/office/drawing/2014/main" id="{7CCC3FC4-2163-419D-A842-58B9EE6FB484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3054350"/>
            <a:ext cx="254000" cy="192088"/>
          </a:xfrm>
          <a:custGeom>
            <a:avLst/>
            <a:gdLst>
              <a:gd name="T0" fmla="*/ 15 w 160"/>
              <a:gd name="T1" fmla="*/ 37 h 121"/>
              <a:gd name="T2" fmla="*/ 19 w 160"/>
              <a:gd name="T3" fmla="*/ 42 h 121"/>
              <a:gd name="T4" fmla="*/ 19 w 160"/>
              <a:gd name="T5" fmla="*/ 80 h 121"/>
              <a:gd name="T6" fmla="*/ 15 w 160"/>
              <a:gd name="T7" fmla="*/ 84 h 121"/>
              <a:gd name="T8" fmla="*/ 9 w 160"/>
              <a:gd name="T9" fmla="*/ 80 h 121"/>
              <a:gd name="T10" fmla="*/ 9 w 160"/>
              <a:gd name="T11" fmla="*/ 42 h 121"/>
              <a:gd name="T12" fmla="*/ 15 w 160"/>
              <a:gd name="T13" fmla="*/ 37 h 121"/>
              <a:gd name="T14" fmla="*/ 132 w 160"/>
              <a:gd name="T15" fmla="*/ 19 h 121"/>
              <a:gd name="T16" fmla="*/ 132 w 160"/>
              <a:gd name="T17" fmla="*/ 102 h 121"/>
              <a:gd name="T18" fmla="*/ 29 w 160"/>
              <a:gd name="T19" fmla="*/ 76 h 121"/>
              <a:gd name="T20" fmla="*/ 29 w 160"/>
              <a:gd name="T21" fmla="*/ 45 h 121"/>
              <a:gd name="T22" fmla="*/ 132 w 160"/>
              <a:gd name="T23" fmla="*/ 19 h 121"/>
              <a:gd name="T24" fmla="*/ 132 w 160"/>
              <a:gd name="T25" fmla="*/ 19 h 121"/>
              <a:gd name="T26" fmla="*/ 48 w 160"/>
              <a:gd name="T27" fmla="*/ 90 h 121"/>
              <a:gd name="T28" fmla="*/ 84 w 160"/>
              <a:gd name="T29" fmla="*/ 99 h 121"/>
              <a:gd name="T30" fmla="*/ 66 w 160"/>
              <a:gd name="T31" fmla="*/ 112 h 121"/>
              <a:gd name="T32" fmla="*/ 47 w 160"/>
              <a:gd name="T33" fmla="*/ 93 h 121"/>
              <a:gd name="T34" fmla="*/ 48 w 160"/>
              <a:gd name="T35" fmla="*/ 90 h 121"/>
              <a:gd name="T36" fmla="*/ 146 w 160"/>
              <a:gd name="T37" fmla="*/ 9 h 121"/>
              <a:gd name="T38" fmla="*/ 151 w 160"/>
              <a:gd name="T39" fmla="*/ 13 h 121"/>
              <a:gd name="T40" fmla="*/ 151 w 160"/>
              <a:gd name="T41" fmla="*/ 108 h 121"/>
              <a:gd name="T42" fmla="*/ 146 w 160"/>
              <a:gd name="T43" fmla="*/ 112 h 121"/>
              <a:gd name="T44" fmla="*/ 142 w 160"/>
              <a:gd name="T45" fmla="*/ 108 h 121"/>
              <a:gd name="T46" fmla="*/ 142 w 160"/>
              <a:gd name="T47" fmla="*/ 13 h 121"/>
              <a:gd name="T48" fmla="*/ 146 w 160"/>
              <a:gd name="T49" fmla="*/ 9 h 121"/>
              <a:gd name="T50" fmla="*/ 146 w 160"/>
              <a:gd name="T51" fmla="*/ 0 h 121"/>
              <a:gd name="T52" fmla="*/ 133 w 160"/>
              <a:gd name="T53" fmla="*/ 10 h 121"/>
              <a:gd name="T54" fmla="*/ 27 w 160"/>
              <a:gd name="T55" fmla="*/ 36 h 121"/>
              <a:gd name="T56" fmla="*/ 15 w 160"/>
              <a:gd name="T57" fmla="*/ 28 h 121"/>
              <a:gd name="T58" fmla="*/ 0 w 160"/>
              <a:gd name="T59" fmla="*/ 42 h 121"/>
              <a:gd name="T60" fmla="*/ 0 w 160"/>
              <a:gd name="T61" fmla="*/ 80 h 121"/>
              <a:gd name="T62" fmla="*/ 15 w 160"/>
              <a:gd name="T63" fmla="*/ 93 h 121"/>
              <a:gd name="T64" fmla="*/ 27 w 160"/>
              <a:gd name="T65" fmla="*/ 85 h 121"/>
              <a:gd name="T66" fmla="*/ 39 w 160"/>
              <a:gd name="T67" fmla="*/ 88 h 121"/>
              <a:gd name="T68" fmla="*/ 38 w 160"/>
              <a:gd name="T69" fmla="*/ 93 h 121"/>
              <a:gd name="T70" fmla="*/ 66 w 160"/>
              <a:gd name="T71" fmla="*/ 121 h 121"/>
              <a:gd name="T72" fmla="*/ 85 w 160"/>
              <a:gd name="T73" fmla="*/ 114 h 121"/>
              <a:gd name="T74" fmla="*/ 93 w 160"/>
              <a:gd name="T75" fmla="*/ 100 h 121"/>
              <a:gd name="T76" fmla="*/ 133 w 160"/>
              <a:gd name="T77" fmla="*/ 110 h 121"/>
              <a:gd name="T78" fmla="*/ 146 w 160"/>
              <a:gd name="T79" fmla="*/ 121 h 121"/>
              <a:gd name="T80" fmla="*/ 160 w 160"/>
              <a:gd name="T81" fmla="*/ 106 h 121"/>
              <a:gd name="T82" fmla="*/ 160 w 160"/>
              <a:gd name="T83" fmla="*/ 13 h 121"/>
              <a:gd name="T84" fmla="*/ 146 w 160"/>
              <a:gd name="T85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21">
                <a:moveTo>
                  <a:pt x="15" y="37"/>
                </a:moveTo>
                <a:cubicBezTo>
                  <a:pt x="17" y="37"/>
                  <a:pt x="19" y="39"/>
                  <a:pt x="19" y="42"/>
                </a:cubicBezTo>
                <a:cubicBezTo>
                  <a:pt x="19" y="80"/>
                  <a:pt x="19" y="80"/>
                  <a:pt x="19" y="80"/>
                </a:cubicBezTo>
                <a:cubicBezTo>
                  <a:pt x="19" y="82"/>
                  <a:pt x="17" y="84"/>
                  <a:pt x="15" y="84"/>
                </a:cubicBezTo>
                <a:cubicBezTo>
                  <a:pt x="11" y="84"/>
                  <a:pt x="9" y="82"/>
                  <a:pt x="9" y="80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39"/>
                  <a:pt x="11" y="37"/>
                  <a:pt x="15" y="37"/>
                </a:cubicBezTo>
                <a:close/>
                <a:moveTo>
                  <a:pt x="132" y="19"/>
                </a:moveTo>
                <a:cubicBezTo>
                  <a:pt x="132" y="102"/>
                  <a:pt x="132" y="102"/>
                  <a:pt x="132" y="102"/>
                </a:cubicBezTo>
                <a:cubicBezTo>
                  <a:pt x="29" y="76"/>
                  <a:pt x="29" y="76"/>
                  <a:pt x="29" y="76"/>
                </a:cubicBezTo>
                <a:cubicBezTo>
                  <a:pt x="29" y="45"/>
                  <a:pt x="29" y="45"/>
                  <a:pt x="29" y="45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9"/>
                  <a:pt x="132" y="19"/>
                  <a:pt x="132" y="19"/>
                </a:cubicBezTo>
                <a:close/>
                <a:moveTo>
                  <a:pt x="48" y="90"/>
                </a:moveTo>
                <a:cubicBezTo>
                  <a:pt x="84" y="99"/>
                  <a:pt x="84" y="99"/>
                  <a:pt x="84" y="99"/>
                </a:cubicBezTo>
                <a:cubicBezTo>
                  <a:pt x="82" y="107"/>
                  <a:pt x="75" y="112"/>
                  <a:pt x="66" y="112"/>
                </a:cubicBezTo>
                <a:cubicBezTo>
                  <a:pt x="56" y="112"/>
                  <a:pt x="47" y="104"/>
                  <a:pt x="47" y="93"/>
                </a:cubicBezTo>
                <a:cubicBezTo>
                  <a:pt x="47" y="93"/>
                  <a:pt x="47" y="91"/>
                  <a:pt x="48" y="90"/>
                </a:cubicBezTo>
                <a:close/>
                <a:moveTo>
                  <a:pt x="146" y="9"/>
                </a:moveTo>
                <a:cubicBezTo>
                  <a:pt x="149" y="9"/>
                  <a:pt x="151" y="11"/>
                  <a:pt x="151" y="13"/>
                </a:cubicBezTo>
                <a:cubicBezTo>
                  <a:pt x="151" y="108"/>
                  <a:pt x="151" y="108"/>
                  <a:pt x="151" y="108"/>
                </a:cubicBezTo>
                <a:cubicBezTo>
                  <a:pt x="151" y="110"/>
                  <a:pt x="149" y="112"/>
                  <a:pt x="146" y="112"/>
                </a:cubicBezTo>
                <a:cubicBezTo>
                  <a:pt x="144" y="112"/>
                  <a:pt x="142" y="110"/>
                  <a:pt x="142" y="108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142" y="11"/>
                  <a:pt x="144" y="9"/>
                  <a:pt x="146" y="9"/>
                </a:cubicBezTo>
                <a:close/>
                <a:moveTo>
                  <a:pt x="146" y="0"/>
                </a:moveTo>
                <a:cubicBezTo>
                  <a:pt x="140" y="0"/>
                  <a:pt x="134" y="4"/>
                  <a:pt x="133" y="10"/>
                </a:cubicBezTo>
                <a:cubicBezTo>
                  <a:pt x="27" y="36"/>
                  <a:pt x="27" y="36"/>
                  <a:pt x="27" y="36"/>
                </a:cubicBezTo>
                <a:cubicBezTo>
                  <a:pt x="25" y="32"/>
                  <a:pt x="20" y="28"/>
                  <a:pt x="15" y="28"/>
                </a:cubicBezTo>
                <a:cubicBezTo>
                  <a:pt x="7" y="28"/>
                  <a:pt x="0" y="34"/>
                  <a:pt x="0" y="42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7"/>
                  <a:pt x="7" y="93"/>
                  <a:pt x="15" y="93"/>
                </a:cubicBezTo>
                <a:cubicBezTo>
                  <a:pt x="20" y="93"/>
                  <a:pt x="25" y="90"/>
                  <a:pt x="27" y="85"/>
                </a:cubicBezTo>
                <a:cubicBezTo>
                  <a:pt x="39" y="88"/>
                  <a:pt x="39" y="88"/>
                  <a:pt x="39" y="88"/>
                </a:cubicBezTo>
                <a:cubicBezTo>
                  <a:pt x="38" y="89"/>
                  <a:pt x="38" y="91"/>
                  <a:pt x="38" y="93"/>
                </a:cubicBezTo>
                <a:cubicBezTo>
                  <a:pt x="38" y="109"/>
                  <a:pt x="50" y="121"/>
                  <a:pt x="66" y="121"/>
                </a:cubicBezTo>
                <a:cubicBezTo>
                  <a:pt x="73" y="121"/>
                  <a:pt x="80" y="118"/>
                  <a:pt x="85" y="114"/>
                </a:cubicBezTo>
                <a:cubicBezTo>
                  <a:pt x="89" y="110"/>
                  <a:pt x="91" y="106"/>
                  <a:pt x="93" y="100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34" y="116"/>
                  <a:pt x="140" y="121"/>
                  <a:pt x="146" y="121"/>
                </a:cubicBezTo>
                <a:cubicBezTo>
                  <a:pt x="154" y="121"/>
                  <a:pt x="160" y="114"/>
                  <a:pt x="160" y="106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5" y="0"/>
                  <a:pt x="14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27">
            <a:extLst>
              <a:ext uri="{FF2B5EF4-FFF2-40B4-BE49-F238E27FC236}">
                <a16:creationId xmlns:a16="http://schemas.microsoft.com/office/drawing/2014/main" id="{DB57B7B9-FD4D-4A35-9451-271EDAC0700C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3573463"/>
            <a:ext cx="255588" cy="254000"/>
          </a:xfrm>
          <a:custGeom>
            <a:avLst/>
            <a:gdLst>
              <a:gd name="T0" fmla="*/ 86 w 161"/>
              <a:gd name="T1" fmla="*/ 14 h 160"/>
              <a:gd name="T2" fmla="*/ 10 w 161"/>
              <a:gd name="T3" fmla="*/ 19 h 160"/>
              <a:gd name="T4" fmla="*/ 15 w 161"/>
              <a:gd name="T5" fmla="*/ 9 h 160"/>
              <a:gd name="T6" fmla="*/ 85 w 161"/>
              <a:gd name="T7" fmla="*/ 28 h 160"/>
              <a:gd name="T8" fmla="*/ 71 w 161"/>
              <a:gd name="T9" fmla="*/ 64 h 160"/>
              <a:gd name="T10" fmla="*/ 49 w 161"/>
              <a:gd name="T11" fmla="*/ 62 h 160"/>
              <a:gd name="T12" fmla="*/ 30 w 161"/>
              <a:gd name="T13" fmla="*/ 62 h 160"/>
              <a:gd name="T14" fmla="*/ 62 w 161"/>
              <a:gd name="T15" fmla="*/ 114 h 160"/>
              <a:gd name="T16" fmla="*/ 46 w 161"/>
              <a:gd name="T17" fmla="*/ 124 h 160"/>
              <a:gd name="T18" fmla="*/ 10 w 161"/>
              <a:gd name="T19" fmla="*/ 123 h 160"/>
              <a:gd name="T20" fmla="*/ 85 w 161"/>
              <a:gd name="T21" fmla="*/ 28 h 160"/>
              <a:gd name="T22" fmla="*/ 108 w 161"/>
              <a:gd name="T23" fmla="*/ 55 h 160"/>
              <a:gd name="T24" fmla="*/ 139 w 161"/>
              <a:gd name="T25" fmla="*/ 97 h 160"/>
              <a:gd name="T26" fmla="*/ 58 w 161"/>
              <a:gd name="T27" fmla="*/ 132 h 160"/>
              <a:gd name="T28" fmla="*/ 58 w 161"/>
              <a:gd name="T29" fmla="*/ 123 h 160"/>
              <a:gd name="T30" fmla="*/ 76 w 161"/>
              <a:gd name="T31" fmla="*/ 120 h 160"/>
              <a:gd name="T32" fmla="*/ 35 w 161"/>
              <a:gd name="T33" fmla="*/ 74 h 160"/>
              <a:gd name="T34" fmla="*/ 38 w 161"/>
              <a:gd name="T35" fmla="*/ 67 h 160"/>
              <a:gd name="T36" fmla="*/ 61 w 161"/>
              <a:gd name="T37" fmla="*/ 88 h 160"/>
              <a:gd name="T38" fmla="*/ 78 w 161"/>
              <a:gd name="T39" fmla="*/ 103 h 160"/>
              <a:gd name="T40" fmla="*/ 81 w 161"/>
              <a:gd name="T41" fmla="*/ 95 h 160"/>
              <a:gd name="T42" fmla="*/ 68 w 161"/>
              <a:gd name="T43" fmla="*/ 75 h 160"/>
              <a:gd name="T44" fmla="*/ 74 w 161"/>
              <a:gd name="T45" fmla="*/ 75 h 160"/>
              <a:gd name="T46" fmla="*/ 91 w 161"/>
              <a:gd name="T47" fmla="*/ 90 h 160"/>
              <a:gd name="T48" fmla="*/ 94 w 161"/>
              <a:gd name="T49" fmla="*/ 82 h 160"/>
              <a:gd name="T50" fmla="*/ 81 w 161"/>
              <a:gd name="T51" fmla="*/ 62 h 160"/>
              <a:gd name="T52" fmla="*/ 87 w 161"/>
              <a:gd name="T53" fmla="*/ 62 h 160"/>
              <a:gd name="T54" fmla="*/ 104 w 161"/>
              <a:gd name="T55" fmla="*/ 77 h 160"/>
              <a:gd name="T56" fmla="*/ 107 w 161"/>
              <a:gd name="T57" fmla="*/ 69 h 160"/>
              <a:gd name="T58" fmla="*/ 102 w 161"/>
              <a:gd name="T59" fmla="*/ 55 h 160"/>
              <a:gd name="T60" fmla="*/ 145 w 161"/>
              <a:gd name="T61" fmla="*/ 105 h 160"/>
              <a:gd name="T62" fmla="*/ 148 w 161"/>
              <a:gd name="T63" fmla="*/ 114 h 160"/>
              <a:gd name="T64" fmla="*/ 119 w 161"/>
              <a:gd name="T65" fmla="*/ 142 h 160"/>
              <a:gd name="T66" fmla="*/ 112 w 161"/>
              <a:gd name="T67" fmla="*/ 138 h 160"/>
              <a:gd name="T68" fmla="*/ 145 w 161"/>
              <a:gd name="T69" fmla="*/ 105 h 160"/>
              <a:gd name="T70" fmla="*/ 58 w 161"/>
              <a:gd name="T71" fmla="*/ 142 h 160"/>
              <a:gd name="T72" fmla="*/ 84 w 161"/>
              <a:gd name="T73" fmla="*/ 147 h 160"/>
              <a:gd name="T74" fmla="*/ 80 w 161"/>
              <a:gd name="T75" fmla="*/ 152 h 160"/>
              <a:gd name="T76" fmla="*/ 9 w 161"/>
              <a:gd name="T77" fmla="*/ 147 h 160"/>
              <a:gd name="T78" fmla="*/ 45 w 161"/>
              <a:gd name="T79" fmla="*/ 133 h 160"/>
              <a:gd name="T80" fmla="*/ 0 w 161"/>
              <a:gd name="T81" fmla="*/ 14 h 160"/>
              <a:gd name="T82" fmla="*/ 14 w 161"/>
              <a:gd name="T83" fmla="*/ 160 h 160"/>
              <a:gd name="T84" fmla="*/ 94 w 161"/>
              <a:gd name="T85" fmla="*/ 146 h 160"/>
              <a:gd name="T86" fmla="*/ 103 w 161"/>
              <a:gd name="T87" fmla="*/ 142 h 160"/>
              <a:gd name="T88" fmla="*/ 118 w 161"/>
              <a:gd name="T89" fmla="*/ 152 h 160"/>
              <a:gd name="T90" fmla="*/ 155 w 161"/>
              <a:gd name="T91" fmla="*/ 121 h 160"/>
              <a:gd name="T92" fmla="*/ 149 w 161"/>
              <a:gd name="T93" fmla="*/ 95 h 160"/>
              <a:gd name="T94" fmla="*/ 115 w 161"/>
              <a:gd name="T95" fmla="*/ 48 h 160"/>
              <a:gd name="T96" fmla="*/ 95 w 161"/>
              <a:gd name="T97" fmla="*/ 48 h 160"/>
              <a:gd name="T98" fmla="*/ 94 w 161"/>
              <a:gd name="T99" fmla="*/ 14 h 160"/>
              <a:gd name="T100" fmla="*/ 14 w 161"/>
              <a:gd name="T10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1" h="160">
                <a:moveTo>
                  <a:pt x="81" y="9"/>
                </a:moveTo>
                <a:cubicBezTo>
                  <a:pt x="84" y="9"/>
                  <a:pt x="86" y="12"/>
                  <a:pt x="86" y="14"/>
                </a:cubicBezTo>
                <a:cubicBezTo>
                  <a:pt x="86" y="19"/>
                  <a:pt x="86" y="19"/>
                  <a:pt x="86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2"/>
                  <a:pt x="12" y="9"/>
                  <a:pt x="15" y="9"/>
                </a:cubicBezTo>
                <a:lnTo>
                  <a:pt x="81" y="9"/>
                </a:lnTo>
                <a:close/>
                <a:moveTo>
                  <a:pt x="85" y="28"/>
                </a:moveTo>
                <a:cubicBezTo>
                  <a:pt x="85" y="51"/>
                  <a:pt x="85" y="51"/>
                  <a:pt x="85" y="51"/>
                </a:cubicBezTo>
                <a:cubicBezTo>
                  <a:pt x="78" y="51"/>
                  <a:pt x="71" y="56"/>
                  <a:pt x="71" y="64"/>
                </a:cubicBezTo>
                <a:cubicBezTo>
                  <a:pt x="66" y="65"/>
                  <a:pt x="62" y="67"/>
                  <a:pt x="60" y="72"/>
                </a:cubicBezTo>
                <a:cubicBezTo>
                  <a:pt x="49" y="62"/>
                  <a:pt x="49" y="62"/>
                  <a:pt x="49" y="62"/>
                </a:cubicBezTo>
                <a:cubicBezTo>
                  <a:pt x="47" y="59"/>
                  <a:pt x="43" y="58"/>
                  <a:pt x="39" y="58"/>
                </a:cubicBezTo>
                <a:cubicBezTo>
                  <a:pt x="36" y="58"/>
                  <a:pt x="32" y="59"/>
                  <a:pt x="30" y="62"/>
                </a:cubicBezTo>
                <a:cubicBezTo>
                  <a:pt x="24" y="67"/>
                  <a:pt x="24" y="77"/>
                  <a:pt x="30" y="82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3" y="114"/>
                  <a:pt x="48" y="118"/>
                  <a:pt x="46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3"/>
                  <a:pt x="10" y="123"/>
                  <a:pt x="10" y="123"/>
                </a:cubicBezTo>
                <a:cubicBezTo>
                  <a:pt x="10" y="28"/>
                  <a:pt x="10" y="28"/>
                  <a:pt x="10" y="28"/>
                </a:cubicBezTo>
                <a:cubicBezTo>
                  <a:pt x="85" y="28"/>
                  <a:pt x="85" y="28"/>
                  <a:pt x="85" y="28"/>
                </a:cubicBezTo>
                <a:close/>
                <a:moveTo>
                  <a:pt x="105" y="54"/>
                </a:moveTo>
                <a:cubicBezTo>
                  <a:pt x="106" y="54"/>
                  <a:pt x="107" y="54"/>
                  <a:pt x="108" y="55"/>
                </a:cubicBezTo>
                <a:cubicBezTo>
                  <a:pt x="119" y="66"/>
                  <a:pt x="119" y="66"/>
                  <a:pt x="119" y="66"/>
                </a:cubicBezTo>
                <a:cubicBezTo>
                  <a:pt x="128" y="75"/>
                  <a:pt x="136" y="86"/>
                  <a:pt x="139" y="97"/>
                </a:cubicBezTo>
                <a:cubicBezTo>
                  <a:pt x="104" y="132"/>
                  <a:pt x="104" y="132"/>
                  <a:pt x="104" y="132"/>
                </a:cubicBezTo>
                <a:cubicBezTo>
                  <a:pt x="58" y="132"/>
                  <a:pt x="58" y="132"/>
                  <a:pt x="58" y="132"/>
                </a:cubicBezTo>
                <a:cubicBezTo>
                  <a:pt x="55" y="132"/>
                  <a:pt x="53" y="130"/>
                  <a:pt x="53" y="127"/>
                </a:cubicBezTo>
                <a:cubicBezTo>
                  <a:pt x="53" y="125"/>
                  <a:pt x="55" y="123"/>
                  <a:pt x="58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4" y="123"/>
                  <a:pt x="76" y="121"/>
                  <a:pt x="76" y="120"/>
                </a:cubicBezTo>
                <a:cubicBezTo>
                  <a:pt x="77" y="118"/>
                  <a:pt x="77" y="116"/>
                  <a:pt x="75" y="115"/>
                </a:cubicBezTo>
                <a:cubicBezTo>
                  <a:pt x="35" y="74"/>
                  <a:pt x="35" y="74"/>
                  <a:pt x="35" y="74"/>
                </a:cubicBezTo>
                <a:cubicBezTo>
                  <a:pt x="33" y="73"/>
                  <a:pt x="33" y="69"/>
                  <a:pt x="35" y="68"/>
                </a:cubicBezTo>
                <a:cubicBezTo>
                  <a:pt x="36" y="67"/>
                  <a:pt x="37" y="67"/>
                  <a:pt x="38" y="67"/>
                </a:cubicBezTo>
                <a:cubicBezTo>
                  <a:pt x="39" y="67"/>
                  <a:pt x="40" y="67"/>
                  <a:pt x="41" y="68"/>
                </a:cubicBezTo>
                <a:cubicBezTo>
                  <a:pt x="61" y="88"/>
                  <a:pt x="61" y="88"/>
                  <a:pt x="61" y="88"/>
                </a:cubicBezTo>
                <a:cubicBezTo>
                  <a:pt x="75" y="101"/>
                  <a:pt x="75" y="101"/>
                  <a:pt x="75" y="101"/>
                </a:cubicBezTo>
                <a:cubicBezTo>
                  <a:pt x="76" y="102"/>
                  <a:pt x="77" y="103"/>
                  <a:pt x="78" y="103"/>
                </a:cubicBezTo>
                <a:cubicBezTo>
                  <a:pt x="79" y="103"/>
                  <a:pt x="81" y="102"/>
                  <a:pt x="81" y="101"/>
                </a:cubicBezTo>
                <a:cubicBezTo>
                  <a:pt x="83" y="100"/>
                  <a:pt x="83" y="97"/>
                  <a:pt x="81" y="95"/>
                </a:cubicBezTo>
                <a:cubicBezTo>
                  <a:pt x="68" y="82"/>
                  <a:pt x="68" y="82"/>
                  <a:pt x="68" y="82"/>
                </a:cubicBezTo>
                <a:cubicBezTo>
                  <a:pt x="66" y="80"/>
                  <a:pt x="66" y="76"/>
                  <a:pt x="68" y="75"/>
                </a:cubicBezTo>
                <a:cubicBezTo>
                  <a:pt x="68" y="74"/>
                  <a:pt x="70" y="74"/>
                  <a:pt x="71" y="74"/>
                </a:cubicBezTo>
                <a:cubicBezTo>
                  <a:pt x="72" y="74"/>
                  <a:pt x="73" y="74"/>
                  <a:pt x="74" y="75"/>
                </a:cubicBezTo>
                <a:cubicBezTo>
                  <a:pt x="88" y="88"/>
                  <a:pt x="88" y="88"/>
                  <a:pt x="88" y="88"/>
                </a:cubicBezTo>
                <a:cubicBezTo>
                  <a:pt x="89" y="89"/>
                  <a:pt x="90" y="90"/>
                  <a:pt x="91" y="90"/>
                </a:cubicBezTo>
                <a:cubicBezTo>
                  <a:pt x="92" y="90"/>
                  <a:pt x="94" y="89"/>
                  <a:pt x="94" y="88"/>
                </a:cubicBezTo>
                <a:cubicBezTo>
                  <a:pt x="96" y="87"/>
                  <a:pt x="96" y="84"/>
                  <a:pt x="94" y="82"/>
                </a:cubicBezTo>
                <a:cubicBezTo>
                  <a:pt x="81" y="69"/>
                  <a:pt x="81" y="69"/>
                  <a:pt x="81" y="69"/>
                </a:cubicBezTo>
                <a:cubicBezTo>
                  <a:pt x="79" y="67"/>
                  <a:pt x="79" y="64"/>
                  <a:pt x="81" y="62"/>
                </a:cubicBezTo>
                <a:cubicBezTo>
                  <a:pt x="81" y="61"/>
                  <a:pt x="83" y="61"/>
                  <a:pt x="84" y="61"/>
                </a:cubicBezTo>
                <a:cubicBezTo>
                  <a:pt x="85" y="61"/>
                  <a:pt x="86" y="61"/>
                  <a:pt x="87" y="62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2" y="76"/>
                  <a:pt x="103" y="77"/>
                  <a:pt x="104" y="77"/>
                </a:cubicBezTo>
                <a:cubicBezTo>
                  <a:pt x="105" y="77"/>
                  <a:pt x="107" y="76"/>
                  <a:pt x="107" y="75"/>
                </a:cubicBezTo>
                <a:cubicBezTo>
                  <a:pt x="109" y="74"/>
                  <a:pt x="109" y="71"/>
                  <a:pt x="107" y="69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0" y="60"/>
                  <a:pt x="100" y="56"/>
                  <a:pt x="102" y="55"/>
                </a:cubicBezTo>
                <a:cubicBezTo>
                  <a:pt x="103" y="54"/>
                  <a:pt x="104" y="54"/>
                  <a:pt x="105" y="54"/>
                </a:cubicBezTo>
                <a:close/>
                <a:moveTo>
                  <a:pt x="145" y="105"/>
                </a:moveTo>
                <a:cubicBezTo>
                  <a:pt x="148" y="108"/>
                  <a:pt x="148" y="108"/>
                  <a:pt x="148" y="108"/>
                </a:cubicBezTo>
                <a:cubicBezTo>
                  <a:pt x="151" y="110"/>
                  <a:pt x="151" y="113"/>
                  <a:pt x="148" y="114"/>
                </a:cubicBezTo>
                <a:cubicBezTo>
                  <a:pt x="122" y="141"/>
                  <a:pt x="122" y="141"/>
                  <a:pt x="122" y="141"/>
                </a:cubicBezTo>
                <a:cubicBezTo>
                  <a:pt x="121" y="142"/>
                  <a:pt x="120" y="142"/>
                  <a:pt x="119" y="142"/>
                </a:cubicBezTo>
                <a:cubicBezTo>
                  <a:pt x="117" y="142"/>
                  <a:pt x="116" y="142"/>
                  <a:pt x="115" y="141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45" y="105"/>
                  <a:pt x="145" y="105"/>
                  <a:pt x="145" y="105"/>
                </a:cubicBezTo>
                <a:cubicBezTo>
                  <a:pt x="145" y="105"/>
                  <a:pt x="145" y="105"/>
                  <a:pt x="145" y="105"/>
                </a:cubicBezTo>
                <a:close/>
                <a:moveTo>
                  <a:pt x="45" y="133"/>
                </a:moveTo>
                <a:cubicBezTo>
                  <a:pt x="47" y="138"/>
                  <a:pt x="52" y="142"/>
                  <a:pt x="58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5" y="149"/>
                  <a:pt x="83" y="152"/>
                  <a:pt x="8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11" y="152"/>
                  <a:pt x="9" y="149"/>
                  <a:pt x="9" y="147"/>
                </a:cubicBezTo>
                <a:cubicBezTo>
                  <a:pt x="9" y="133"/>
                  <a:pt x="9" y="133"/>
                  <a:pt x="9" y="133"/>
                </a:cubicBezTo>
                <a:cubicBezTo>
                  <a:pt x="45" y="133"/>
                  <a:pt x="45" y="133"/>
                  <a:pt x="45" y="133"/>
                </a:cubicBezTo>
                <a:close/>
                <a:moveTo>
                  <a:pt x="14" y="0"/>
                </a:moveTo>
                <a:cubicBezTo>
                  <a:pt x="7" y="0"/>
                  <a:pt x="0" y="7"/>
                  <a:pt x="0" y="1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7" y="160"/>
                  <a:pt x="14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8" y="160"/>
                  <a:pt x="94" y="154"/>
                  <a:pt x="94" y="146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8" y="148"/>
                  <a:pt x="108" y="148"/>
                  <a:pt x="108" y="148"/>
                </a:cubicBezTo>
                <a:cubicBezTo>
                  <a:pt x="111" y="151"/>
                  <a:pt x="115" y="152"/>
                  <a:pt x="118" y="152"/>
                </a:cubicBezTo>
                <a:cubicBezTo>
                  <a:pt x="122" y="152"/>
                  <a:pt x="126" y="151"/>
                  <a:pt x="128" y="148"/>
                </a:cubicBezTo>
                <a:cubicBezTo>
                  <a:pt x="155" y="121"/>
                  <a:pt x="155" y="121"/>
                  <a:pt x="155" y="121"/>
                </a:cubicBezTo>
                <a:cubicBezTo>
                  <a:pt x="161" y="116"/>
                  <a:pt x="161" y="107"/>
                  <a:pt x="155" y="101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5" y="84"/>
                  <a:pt x="139" y="72"/>
                  <a:pt x="129" y="62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13" y="45"/>
                  <a:pt x="109" y="44"/>
                  <a:pt x="105" y="44"/>
                </a:cubicBezTo>
                <a:cubicBezTo>
                  <a:pt x="102" y="44"/>
                  <a:pt x="98" y="45"/>
                  <a:pt x="95" y="48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7"/>
                  <a:pt x="88" y="0"/>
                  <a:pt x="80" y="0"/>
                </a:cubicBezTo>
                <a:lnTo>
                  <a:pt x="1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28">
            <a:extLst>
              <a:ext uri="{FF2B5EF4-FFF2-40B4-BE49-F238E27FC236}">
                <a16:creationId xmlns:a16="http://schemas.microsoft.com/office/drawing/2014/main" id="{8836C75B-A66F-47C7-B2B6-4CA90E81FCE6}"/>
              </a:ext>
            </a:extLst>
          </p:cNvPr>
          <p:cNvSpPr>
            <a:spLocks noEditPoints="1"/>
          </p:cNvSpPr>
          <p:nvPr/>
        </p:nvSpPr>
        <p:spPr bwMode="auto">
          <a:xfrm>
            <a:off x="7897813" y="4124325"/>
            <a:ext cx="252413" cy="254000"/>
          </a:xfrm>
          <a:custGeom>
            <a:avLst/>
            <a:gdLst>
              <a:gd name="T0" fmla="*/ 145 w 159"/>
              <a:gd name="T1" fmla="*/ 0 h 160"/>
              <a:gd name="T2" fmla="*/ 14 w 159"/>
              <a:gd name="T3" fmla="*/ 0 h 160"/>
              <a:gd name="T4" fmla="*/ 0 w 159"/>
              <a:gd name="T5" fmla="*/ 14 h 160"/>
              <a:gd name="T6" fmla="*/ 9 w 159"/>
              <a:gd name="T7" fmla="*/ 27 h 160"/>
              <a:gd name="T8" fmla="*/ 9 w 159"/>
              <a:gd name="T9" fmla="*/ 108 h 160"/>
              <a:gd name="T10" fmla="*/ 23 w 159"/>
              <a:gd name="T11" fmla="*/ 122 h 160"/>
              <a:gd name="T12" fmla="*/ 74 w 159"/>
              <a:gd name="T13" fmla="*/ 122 h 160"/>
              <a:gd name="T14" fmla="*/ 74 w 159"/>
              <a:gd name="T15" fmla="*/ 132 h 160"/>
              <a:gd name="T16" fmla="*/ 65 w 159"/>
              <a:gd name="T17" fmla="*/ 146 h 160"/>
              <a:gd name="T18" fmla="*/ 79 w 159"/>
              <a:gd name="T19" fmla="*/ 160 h 160"/>
              <a:gd name="T20" fmla="*/ 93 w 159"/>
              <a:gd name="T21" fmla="*/ 146 h 160"/>
              <a:gd name="T22" fmla="*/ 84 w 159"/>
              <a:gd name="T23" fmla="*/ 132 h 160"/>
              <a:gd name="T24" fmla="*/ 84 w 159"/>
              <a:gd name="T25" fmla="*/ 122 h 160"/>
              <a:gd name="T26" fmla="*/ 136 w 159"/>
              <a:gd name="T27" fmla="*/ 122 h 160"/>
              <a:gd name="T28" fmla="*/ 150 w 159"/>
              <a:gd name="T29" fmla="*/ 108 h 160"/>
              <a:gd name="T30" fmla="*/ 150 w 159"/>
              <a:gd name="T31" fmla="*/ 27 h 160"/>
              <a:gd name="T32" fmla="*/ 159 w 159"/>
              <a:gd name="T33" fmla="*/ 14 h 160"/>
              <a:gd name="T34" fmla="*/ 145 w 159"/>
              <a:gd name="T35" fmla="*/ 0 h 160"/>
              <a:gd name="T36" fmla="*/ 79 w 159"/>
              <a:gd name="T37" fmla="*/ 150 h 160"/>
              <a:gd name="T38" fmla="*/ 74 w 159"/>
              <a:gd name="T39" fmla="*/ 145 h 160"/>
              <a:gd name="T40" fmla="*/ 79 w 159"/>
              <a:gd name="T41" fmla="*/ 141 h 160"/>
              <a:gd name="T42" fmla="*/ 83 w 159"/>
              <a:gd name="T43" fmla="*/ 145 h 160"/>
              <a:gd name="T44" fmla="*/ 79 w 159"/>
              <a:gd name="T45" fmla="*/ 150 h 160"/>
              <a:gd name="T46" fmla="*/ 140 w 159"/>
              <a:gd name="T47" fmla="*/ 108 h 160"/>
              <a:gd name="T48" fmla="*/ 136 w 159"/>
              <a:gd name="T49" fmla="*/ 113 h 160"/>
              <a:gd name="T50" fmla="*/ 23 w 159"/>
              <a:gd name="T51" fmla="*/ 113 h 160"/>
              <a:gd name="T52" fmla="*/ 18 w 159"/>
              <a:gd name="T53" fmla="*/ 108 h 160"/>
              <a:gd name="T54" fmla="*/ 18 w 159"/>
              <a:gd name="T55" fmla="*/ 28 h 160"/>
              <a:gd name="T56" fmla="*/ 140 w 159"/>
              <a:gd name="T57" fmla="*/ 28 h 160"/>
              <a:gd name="T58" fmla="*/ 140 w 159"/>
              <a:gd name="T59" fmla="*/ 108 h 160"/>
              <a:gd name="T60" fmla="*/ 145 w 159"/>
              <a:gd name="T61" fmla="*/ 19 h 160"/>
              <a:gd name="T62" fmla="*/ 14 w 159"/>
              <a:gd name="T63" fmla="*/ 19 h 160"/>
              <a:gd name="T64" fmla="*/ 9 w 159"/>
              <a:gd name="T65" fmla="*/ 14 h 160"/>
              <a:gd name="T66" fmla="*/ 14 w 159"/>
              <a:gd name="T67" fmla="*/ 9 h 160"/>
              <a:gd name="T68" fmla="*/ 145 w 159"/>
              <a:gd name="T69" fmla="*/ 9 h 160"/>
              <a:gd name="T70" fmla="*/ 150 w 159"/>
              <a:gd name="T71" fmla="*/ 14 h 160"/>
              <a:gd name="T72" fmla="*/ 145 w 159"/>
              <a:gd name="T73" fmla="*/ 19 h 160"/>
              <a:gd name="T74" fmla="*/ 33 w 159"/>
              <a:gd name="T75" fmla="*/ 94 h 160"/>
              <a:gd name="T76" fmla="*/ 36 w 159"/>
              <a:gd name="T77" fmla="*/ 93 h 160"/>
              <a:gd name="T78" fmla="*/ 61 w 159"/>
              <a:gd name="T79" fmla="*/ 68 h 160"/>
              <a:gd name="T80" fmla="*/ 85 w 159"/>
              <a:gd name="T81" fmla="*/ 93 h 160"/>
              <a:gd name="T82" fmla="*/ 88 w 159"/>
              <a:gd name="T83" fmla="*/ 94 h 160"/>
              <a:gd name="T84" fmla="*/ 92 w 159"/>
              <a:gd name="T85" fmla="*/ 93 h 160"/>
              <a:gd name="T86" fmla="*/ 122 w 159"/>
              <a:gd name="T87" fmla="*/ 63 h 160"/>
              <a:gd name="T88" fmla="*/ 126 w 159"/>
              <a:gd name="T89" fmla="*/ 66 h 160"/>
              <a:gd name="T90" fmla="*/ 131 w 159"/>
              <a:gd name="T91" fmla="*/ 61 h 160"/>
              <a:gd name="T92" fmla="*/ 131 w 159"/>
              <a:gd name="T93" fmla="*/ 52 h 160"/>
              <a:gd name="T94" fmla="*/ 126 w 159"/>
              <a:gd name="T95" fmla="*/ 48 h 160"/>
              <a:gd name="T96" fmla="*/ 117 w 159"/>
              <a:gd name="T97" fmla="*/ 48 h 160"/>
              <a:gd name="T98" fmla="*/ 115 w 159"/>
              <a:gd name="T99" fmla="*/ 57 h 160"/>
              <a:gd name="T100" fmla="*/ 88 w 159"/>
              <a:gd name="T101" fmla="*/ 83 h 160"/>
              <a:gd name="T102" fmla="*/ 64 w 159"/>
              <a:gd name="T103" fmla="*/ 58 h 160"/>
              <a:gd name="T104" fmla="*/ 60 w 159"/>
              <a:gd name="T105" fmla="*/ 57 h 160"/>
              <a:gd name="T106" fmla="*/ 57 w 159"/>
              <a:gd name="T107" fmla="*/ 58 h 160"/>
              <a:gd name="T108" fmla="*/ 29 w 159"/>
              <a:gd name="T109" fmla="*/ 87 h 160"/>
              <a:gd name="T110" fmla="*/ 29 w 159"/>
              <a:gd name="T111" fmla="*/ 93 h 160"/>
              <a:gd name="T112" fmla="*/ 33 w 159"/>
              <a:gd name="T113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9" h="160">
                <a:moveTo>
                  <a:pt x="145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0"/>
                  <a:pt x="3" y="25"/>
                  <a:pt x="9" y="27"/>
                </a:cubicBezTo>
                <a:cubicBezTo>
                  <a:pt x="9" y="108"/>
                  <a:pt x="9" y="108"/>
                  <a:pt x="9" y="108"/>
                </a:cubicBezTo>
                <a:cubicBezTo>
                  <a:pt x="9" y="116"/>
                  <a:pt x="15" y="122"/>
                  <a:pt x="23" y="122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69" y="135"/>
                  <a:pt x="65" y="139"/>
                  <a:pt x="65" y="146"/>
                </a:cubicBezTo>
                <a:cubicBezTo>
                  <a:pt x="65" y="154"/>
                  <a:pt x="72" y="160"/>
                  <a:pt x="79" y="160"/>
                </a:cubicBezTo>
                <a:cubicBezTo>
                  <a:pt x="87" y="160"/>
                  <a:pt x="93" y="154"/>
                  <a:pt x="93" y="146"/>
                </a:cubicBezTo>
                <a:cubicBezTo>
                  <a:pt x="93" y="140"/>
                  <a:pt x="89" y="135"/>
                  <a:pt x="84" y="132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136" y="122"/>
                  <a:pt x="136" y="122"/>
                  <a:pt x="136" y="122"/>
                </a:cubicBezTo>
                <a:cubicBezTo>
                  <a:pt x="143" y="122"/>
                  <a:pt x="150" y="116"/>
                  <a:pt x="150" y="108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5" y="25"/>
                  <a:pt x="159" y="20"/>
                  <a:pt x="159" y="14"/>
                </a:cubicBezTo>
                <a:cubicBezTo>
                  <a:pt x="159" y="7"/>
                  <a:pt x="152" y="0"/>
                  <a:pt x="145" y="0"/>
                </a:cubicBezTo>
                <a:close/>
                <a:moveTo>
                  <a:pt x="79" y="150"/>
                </a:moveTo>
                <a:cubicBezTo>
                  <a:pt x="76" y="150"/>
                  <a:pt x="74" y="148"/>
                  <a:pt x="74" y="145"/>
                </a:cubicBezTo>
                <a:cubicBezTo>
                  <a:pt x="74" y="143"/>
                  <a:pt x="76" y="141"/>
                  <a:pt x="79" y="141"/>
                </a:cubicBezTo>
                <a:cubicBezTo>
                  <a:pt x="81" y="141"/>
                  <a:pt x="83" y="143"/>
                  <a:pt x="83" y="145"/>
                </a:cubicBezTo>
                <a:cubicBezTo>
                  <a:pt x="83" y="148"/>
                  <a:pt x="81" y="150"/>
                  <a:pt x="79" y="150"/>
                </a:cubicBezTo>
                <a:close/>
                <a:moveTo>
                  <a:pt x="140" y="108"/>
                </a:moveTo>
                <a:cubicBezTo>
                  <a:pt x="140" y="111"/>
                  <a:pt x="138" y="113"/>
                  <a:pt x="136" y="113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0" y="113"/>
                  <a:pt x="18" y="111"/>
                  <a:pt x="18" y="108"/>
                </a:cubicBezTo>
                <a:cubicBezTo>
                  <a:pt x="18" y="28"/>
                  <a:pt x="18" y="28"/>
                  <a:pt x="18" y="28"/>
                </a:cubicBezTo>
                <a:cubicBezTo>
                  <a:pt x="140" y="28"/>
                  <a:pt x="140" y="28"/>
                  <a:pt x="140" y="28"/>
                </a:cubicBezTo>
                <a:lnTo>
                  <a:pt x="140" y="108"/>
                </a:lnTo>
                <a:close/>
                <a:moveTo>
                  <a:pt x="145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1" y="19"/>
                  <a:pt x="9" y="16"/>
                  <a:pt x="9" y="14"/>
                </a:cubicBezTo>
                <a:cubicBezTo>
                  <a:pt x="9" y="11"/>
                  <a:pt x="11" y="9"/>
                  <a:pt x="14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7" y="9"/>
                  <a:pt x="150" y="11"/>
                  <a:pt x="150" y="14"/>
                </a:cubicBezTo>
                <a:cubicBezTo>
                  <a:pt x="150" y="16"/>
                  <a:pt x="147" y="19"/>
                  <a:pt x="145" y="19"/>
                </a:cubicBezTo>
                <a:close/>
                <a:moveTo>
                  <a:pt x="33" y="94"/>
                </a:moveTo>
                <a:cubicBezTo>
                  <a:pt x="34" y="94"/>
                  <a:pt x="35" y="94"/>
                  <a:pt x="36" y="93"/>
                </a:cubicBezTo>
                <a:cubicBezTo>
                  <a:pt x="61" y="68"/>
                  <a:pt x="61" y="68"/>
                  <a:pt x="61" y="68"/>
                </a:cubicBezTo>
                <a:cubicBezTo>
                  <a:pt x="85" y="93"/>
                  <a:pt x="85" y="93"/>
                  <a:pt x="85" y="93"/>
                </a:cubicBezTo>
                <a:cubicBezTo>
                  <a:pt x="86" y="94"/>
                  <a:pt x="87" y="94"/>
                  <a:pt x="88" y="94"/>
                </a:cubicBezTo>
                <a:cubicBezTo>
                  <a:pt x="89" y="94"/>
                  <a:pt x="91" y="94"/>
                  <a:pt x="92" y="93"/>
                </a:cubicBezTo>
                <a:cubicBezTo>
                  <a:pt x="122" y="63"/>
                  <a:pt x="122" y="63"/>
                  <a:pt x="122" y="63"/>
                </a:cubicBezTo>
                <a:cubicBezTo>
                  <a:pt x="122" y="65"/>
                  <a:pt x="124" y="66"/>
                  <a:pt x="126" y="66"/>
                </a:cubicBezTo>
                <a:cubicBezTo>
                  <a:pt x="128" y="66"/>
                  <a:pt x="131" y="64"/>
                  <a:pt x="131" y="61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0"/>
                  <a:pt x="129" y="48"/>
                  <a:pt x="126" y="48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1" y="48"/>
                  <a:pt x="110" y="55"/>
                  <a:pt x="115" y="57"/>
                </a:cubicBezTo>
                <a:cubicBezTo>
                  <a:pt x="88" y="83"/>
                  <a:pt x="88" y="83"/>
                  <a:pt x="88" y="83"/>
                </a:cubicBezTo>
                <a:cubicBezTo>
                  <a:pt x="64" y="58"/>
                  <a:pt x="64" y="58"/>
                  <a:pt x="64" y="58"/>
                </a:cubicBezTo>
                <a:cubicBezTo>
                  <a:pt x="63" y="58"/>
                  <a:pt x="62" y="57"/>
                  <a:pt x="60" y="57"/>
                </a:cubicBezTo>
                <a:cubicBezTo>
                  <a:pt x="59" y="57"/>
                  <a:pt x="58" y="58"/>
                  <a:pt x="57" y="58"/>
                </a:cubicBezTo>
                <a:cubicBezTo>
                  <a:pt x="29" y="87"/>
                  <a:pt x="29" y="87"/>
                  <a:pt x="29" y="87"/>
                </a:cubicBezTo>
                <a:cubicBezTo>
                  <a:pt x="28" y="88"/>
                  <a:pt x="28" y="91"/>
                  <a:pt x="29" y="93"/>
                </a:cubicBezTo>
                <a:cubicBezTo>
                  <a:pt x="30" y="94"/>
                  <a:pt x="31" y="94"/>
                  <a:pt x="33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29">
            <a:extLst>
              <a:ext uri="{FF2B5EF4-FFF2-40B4-BE49-F238E27FC236}">
                <a16:creationId xmlns:a16="http://schemas.microsoft.com/office/drawing/2014/main" id="{86E5CE0B-0F59-463B-95F6-46C9109A9FDF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3573463"/>
            <a:ext cx="254000" cy="254000"/>
          </a:xfrm>
          <a:custGeom>
            <a:avLst/>
            <a:gdLst>
              <a:gd name="T0" fmla="*/ 94 w 160"/>
              <a:gd name="T1" fmla="*/ 53 h 160"/>
              <a:gd name="T2" fmla="*/ 66 w 160"/>
              <a:gd name="T3" fmla="*/ 53 h 160"/>
              <a:gd name="T4" fmla="*/ 57 w 160"/>
              <a:gd name="T5" fmla="*/ 81 h 160"/>
              <a:gd name="T6" fmla="*/ 99 w 160"/>
              <a:gd name="T7" fmla="*/ 86 h 160"/>
              <a:gd name="T8" fmla="*/ 92 w 160"/>
              <a:gd name="T9" fmla="*/ 60 h 160"/>
              <a:gd name="T10" fmla="*/ 85 w 160"/>
              <a:gd name="T11" fmla="*/ 52 h 160"/>
              <a:gd name="T12" fmla="*/ 75 w 160"/>
              <a:gd name="T13" fmla="*/ 52 h 160"/>
              <a:gd name="T14" fmla="*/ 67 w 160"/>
              <a:gd name="T15" fmla="*/ 76 h 160"/>
              <a:gd name="T16" fmla="*/ 94 w 160"/>
              <a:gd name="T17" fmla="*/ 76 h 160"/>
              <a:gd name="T18" fmla="*/ 146 w 160"/>
              <a:gd name="T19" fmla="*/ 132 h 160"/>
              <a:gd name="T20" fmla="*/ 1 w 160"/>
              <a:gd name="T21" fmla="*/ 146 h 160"/>
              <a:gd name="T22" fmla="*/ 146 w 160"/>
              <a:gd name="T23" fmla="*/ 160 h 160"/>
              <a:gd name="T24" fmla="*/ 146 w 160"/>
              <a:gd name="T25" fmla="*/ 132 h 160"/>
              <a:gd name="T26" fmla="*/ 15 w 160"/>
              <a:gd name="T27" fmla="*/ 151 h 160"/>
              <a:gd name="T28" fmla="*/ 15 w 160"/>
              <a:gd name="T29" fmla="*/ 141 h 160"/>
              <a:gd name="T30" fmla="*/ 48 w 160"/>
              <a:gd name="T31" fmla="*/ 146 h 160"/>
              <a:gd name="T32" fmla="*/ 146 w 160"/>
              <a:gd name="T33" fmla="*/ 151 h 160"/>
              <a:gd name="T34" fmla="*/ 56 w 160"/>
              <a:gd name="T35" fmla="*/ 142 h 160"/>
              <a:gd name="T36" fmla="*/ 151 w 160"/>
              <a:gd name="T37" fmla="*/ 147 h 160"/>
              <a:gd name="T38" fmla="*/ 146 w 160"/>
              <a:gd name="T39" fmla="*/ 0 h 160"/>
              <a:gd name="T40" fmla="*/ 94 w 160"/>
              <a:gd name="T41" fmla="*/ 14 h 160"/>
              <a:gd name="T42" fmla="*/ 66 w 160"/>
              <a:gd name="T43" fmla="*/ 19 h 160"/>
              <a:gd name="T44" fmla="*/ 52 w 160"/>
              <a:gd name="T45" fmla="*/ 0 h 160"/>
              <a:gd name="T46" fmla="*/ 0 w 160"/>
              <a:gd name="T47" fmla="*/ 14 h 160"/>
              <a:gd name="T48" fmla="*/ 14 w 160"/>
              <a:gd name="T49" fmla="*/ 76 h 160"/>
              <a:gd name="T50" fmla="*/ 19 w 160"/>
              <a:gd name="T51" fmla="*/ 90 h 160"/>
              <a:gd name="T52" fmla="*/ 27 w 160"/>
              <a:gd name="T53" fmla="*/ 93 h 160"/>
              <a:gd name="T54" fmla="*/ 38 w 160"/>
              <a:gd name="T55" fmla="*/ 90 h 160"/>
              <a:gd name="T56" fmla="*/ 65 w 160"/>
              <a:gd name="T57" fmla="*/ 104 h 160"/>
              <a:gd name="T58" fmla="*/ 80 w 160"/>
              <a:gd name="T59" fmla="*/ 123 h 160"/>
              <a:gd name="T60" fmla="*/ 95 w 160"/>
              <a:gd name="T61" fmla="*/ 104 h 160"/>
              <a:gd name="T62" fmla="*/ 122 w 160"/>
              <a:gd name="T63" fmla="*/ 90 h 160"/>
              <a:gd name="T64" fmla="*/ 133 w 160"/>
              <a:gd name="T65" fmla="*/ 93 h 160"/>
              <a:gd name="T66" fmla="*/ 141 w 160"/>
              <a:gd name="T67" fmla="*/ 90 h 160"/>
              <a:gd name="T68" fmla="*/ 146 w 160"/>
              <a:gd name="T69" fmla="*/ 76 h 160"/>
              <a:gd name="T70" fmla="*/ 160 w 160"/>
              <a:gd name="T71" fmla="*/ 14 h 160"/>
              <a:gd name="T72" fmla="*/ 38 w 160"/>
              <a:gd name="T73" fmla="*/ 33 h 160"/>
              <a:gd name="T74" fmla="*/ 29 w 160"/>
              <a:gd name="T75" fmla="*/ 78 h 160"/>
              <a:gd name="T76" fmla="*/ 24 w 160"/>
              <a:gd name="T77" fmla="*/ 66 h 160"/>
              <a:gd name="T78" fmla="*/ 10 w 160"/>
              <a:gd name="T79" fmla="*/ 62 h 160"/>
              <a:gd name="T80" fmla="*/ 15 w 160"/>
              <a:gd name="T81" fmla="*/ 9 h 160"/>
              <a:gd name="T82" fmla="*/ 57 w 160"/>
              <a:gd name="T83" fmla="*/ 14 h 160"/>
              <a:gd name="T84" fmla="*/ 53 w 160"/>
              <a:gd name="T85" fmla="*/ 19 h 160"/>
              <a:gd name="T86" fmla="*/ 113 w 160"/>
              <a:gd name="T87" fmla="*/ 90 h 160"/>
              <a:gd name="T88" fmla="*/ 92 w 160"/>
              <a:gd name="T89" fmla="*/ 95 h 160"/>
              <a:gd name="T90" fmla="*/ 80 w 160"/>
              <a:gd name="T91" fmla="*/ 110 h 160"/>
              <a:gd name="T92" fmla="*/ 68 w 160"/>
              <a:gd name="T93" fmla="*/ 95 h 160"/>
              <a:gd name="T94" fmla="*/ 47 w 160"/>
              <a:gd name="T95" fmla="*/ 90 h 160"/>
              <a:gd name="T96" fmla="*/ 52 w 160"/>
              <a:gd name="T97" fmla="*/ 28 h 160"/>
              <a:gd name="T98" fmla="*/ 113 w 160"/>
              <a:gd name="T99" fmla="*/ 33 h 160"/>
              <a:gd name="T100" fmla="*/ 151 w 160"/>
              <a:gd name="T101" fmla="*/ 62 h 160"/>
              <a:gd name="T102" fmla="*/ 136 w 160"/>
              <a:gd name="T103" fmla="*/ 67 h 160"/>
              <a:gd name="T104" fmla="*/ 131 w 160"/>
              <a:gd name="T105" fmla="*/ 78 h 160"/>
              <a:gd name="T106" fmla="*/ 122 w 160"/>
              <a:gd name="T107" fmla="*/ 33 h 160"/>
              <a:gd name="T108" fmla="*/ 103 w 160"/>
              <a:gd name="T109" fmla="*/ 19 h 160"/>
              <a:gd name="T110" fmla="*/ 108 w 160"/>
              <a:gd name="T111" fmla="*/ 9 h 160"/>
              <a:gd name="T112" fmla="*/ 151 w 160"/>
              <a:gd name="T113" fmla="*/ 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92" y="60"/>
                </a:moveTo>
                <a:cubicBezTo>
                  <a:pt x="94" y="58"/>
                  <a:pt x="94" y="55"/>
                  <a:pt x="94" y="53"/>
                </a:cubicBezTo>
                <a:cubicBezTo>
                  <a:pt x="94" y="45"/>
                  <a:pt x="88" y="39"/>
                  <a:pt x="80" y="39"/>
                </a:cubicBezTo>
                <a:cubicBezTo>
                  <a:pt x="73" y="39"/>
                  <a:pt x="66" y="45"/>
                  <a:pt x="66" y="53"/>
                </a:cubicBezTo>
                <a:cubicBezTo>
                  <a:pt x="66" y="55"/>
                  <a:pt x="67" y="58"/>
                  <a:pt x="68" y="60"/>
                </a:cubicBezTo>
                <a:cubicBezTo>
                  <a:pt x="61" y="65"/>
                  <a:pt x="57" y="72"/>
                  <a:pt x="57" y="81"/>
                </a:cubicBezTo>
                <a:cubicBezTo>
                  <a:pt x="57" y="83"/>
                  <a:pt x="59" y="86"/>
                  <a:pt x="61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102" y="86"/>
                  <a:pt x="104" y="83"/>
                  <a:pt x="104" y="81"/>
                </a:cubicBezTo>
                <a:cubicBezTo>
                  <a:pt x="104" y="72"/>
                  <a:pt x="99" y="64"/>
                  <a:pt x="92" y="60"/>
                </a:cubicBezTo>
                <a:close/>
                <a:moveTo>
                  <a:pt x="80" y="47"/>
                </a:moveTo>
                <a:cubicBezTo>
                  <a:pt x="83" y="47"/>
                  <a:pt x="85" y="50"/>
                  <a:pt x="85" y="52"/>
                </a:cubicBezTo>
                <a:cubicBezTo>
                  <a:pt x="85" y="55"/>
                  <a:pt x="83" y="57"/>
                  <a:pt x="80" y="57"/>
                </a:cubicBezTo>
                <a:cubicBezTo>
                  <a:pt x="77" y="57"/>
                  <a:pt x="75" y="55"/>
                  <a:pt x="75" y="52"/>
                </a:cubicBezTo>
                <a:cubicBezTo>
                  <a:pt x="75" y="50"/>
                  <a:pt x="77" y="47"/>
                  <a:pt x="80" y="47"/>
                </a:cubicBezTo>
                <a:close/>
                <a:moveTo>
                  <a:pt x="67" y="76"/>
                </a:moveTo>
                <a:cubicBezTo>
                  <a:pt x="69" y="70"/>
                  <a:pt x="74" y="67"/>
                  <a:pt x="81" y="67"/>
                </a:cubicBezTo>
                <a:cubicBezTo>
                  <a:pt x="87" y="67"/>
                  <a:pt x="92" y="70"/>
                  <a:pt x="94" y="76"/>
                </a:cubicBezTo>
                <a:lnTo>
                  <a:pt x="67" y="76"/>
                </a:lnTo>
                <a:close/>
                <a:moveTo>
                  <a:pt x="146" y="132"/>
                </a:moveTo>
                <a:cubicBezTo>
                  <a:pt x="15" y="132"/>
                  <a:pt x="15" y="132"/>
                  <a:pt x="15" y="132"/>
                </a:cubicBezTo>
                <a:cubicBezTo>
                  <a:pt x="7" y="132"/>
                  <a:pt x="1" y="139"/>
                  <a:pt x="1" y="146"/>
                </a:cubicBezTo>
                <a:cubicBezTo>
                  <a:pt x="1" y="154"/>
                  <a:pt x="7" y="160"/>
                  <a:pt x="15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3" y="160"/>
                  <a:pt x="160" y="154"/>
                  <a:pt x="160" y="146"/>
                </a:cubicBezTo>
                <a:cubicBezTo>
                  <a:pt x="160" y="139"/>
                  <a:pt x="153" y="132"/>
                  <a:pt x="146" y="132"/>
                </a:cubicBezTo>
                <a:close/>
                <a:moveTo>
                  <a:pt x="43" y="151"/>
                </a:moveTo>
                <a:cubicBezTo>
                  <a:pt x="15" y="151"/>
                  <a:pt x="15" y="151"/>
                  <a:pt x="15" y="151"/>
                </a:cubicBezTo>
                <a:cubicBezTo>
                  <a:pt x="12" y="151"/>
                  <a:pt x="10" y="149"/>
                  <a:pt x="10" y="146"/>
                </a:cubicBezTo>
                <a:cubicBezTo>
                  <a:pt x="10" y="143"/>
                  <a:pt x="12" y="141"/>
                  <a:pt x="15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46" y="141"/>
                  <a:pt x="48" y="143"/>
                  <a:pt x="48" y="146"/>
                </a:cubicBezTo>
                <a:cubicBezTo>
                  <a:pt x="48" y="149"/>
                  <a:pt x="46" y="151"/>
                  <a:pt x="43" y="151"/>
                </a:cubicBezTo>
                <a:close/>
                <a:moveTo>
                  <a:pt x="146" y="151"/>
                </a:moveTo>
                <a:cubicBezTo>
                  <a:pt x="56" y="151"/>
                  <a:pt x="56" y="151"/>
                  <a:pt x="56" y="151"/>
                </a:cubicBezTo>
                <a:cubicBezTo>
                  <a:pt x="57" y="148"/>
                  <a:pt x="57" y="145"/>
                  <a:pt x="56" y="142"/>
                </a:cubicBezTo>
                <a:cubicBezTo>
                  <a:pt x="146" y="142"/>
                  <a:pt x="146" y="142"/>
                  <a:pt x="146" y="142"/>
                </a:cubicBezTo>
                <a:cubicBezTo>
                  <a:pt x="149" y="142"/>
                  <a:pt x="151" y="144"/>
                  <a:pt x="151" y="147"/>
                </a:cubicBezTo>
                <a:cubicBezTo>
                  <a:pt x="150" y="149"/>
                  <a:pt x="149" y="151"/>
                  <a:pt x="146" y="151"/>
                </a:cubicBezTo>
                <a:close/>
                <a:moveTo>
                  <a:pt x="146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1" y="0"/>
                  <a:pt x="94" y="7"/>
                  <a:pt x="94" y="14"/>
                </a:cubicBezTo>
                <a:cubicBezTo>
                  <a:pt x="94" y="19"/>
                  <a:pt x="94" y="19"/>
                  <a:pt x="94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7"/>
                  <a:pt x="60" y="0"/>
                  <a:pt x="5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9"/>
                  <a:pt x="7" y="76"/>
                  <a:pt x="14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93"/>
                  <a:pt x="22" y="95"/>
                  <a:pt x="24" y="95"/>
                </a:cubicBezTo>
                <a:cubicBezTo>
                  <a:pt x="25" y="95"/>
                  <a:pt x="26" y="94"/>
                  <a:pt x="27" y="93"/>
                </a:cubicBezTo>
                <a:cubicBezTo>
                  <a:pt x="38" y="82"/>
                  <a:pt x="38" y="82"/>
                  <a:pt x="38" y="82"/>
                </a:cubicBezTo>
                <a:cubicBezTo>
                  <a:pt x="38" y="90"/>
                  <a:pt x="38" y="90"/>
                  <a:pt x="38" y="90"/>
                </a:cubicBezTo>
                <a:cubicBezTo>
                  <a:pt x="38" y="97"/>
                  <a:pt x="44" y="104"/>
                  <a:pt x="52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7" y="122"/>
                  <a:pt x="79" y="123"/>
                  <a:pt x="80" y="123"/>
                </a:cubicBezTo>
                <a:cubicBezTo>
                  <a:pt x="82" y="123"/>
                  <a:pt x="83" y="122"/>
                  <a:pt x="84" y="120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16" y="104"/>
                  <a:pt x="122" y="97"/>
                  <a:pt x="122" y="90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33" y="93"/>
                  <a:pt x="133" y="93"/>
                  <a:pt x="133" y="93"/>
                </a:cubicBezTo>
                <a:cubicBezTo>
                  <a:pt x="134" y="94"/>
                  <a:pt x="135" y="95"/>
                  <a:pt x="136" y="95"/>
                </a:cubicBezTo>
                <a:cubicBezTo>
                  <a:pt x="138" y="95"/>
                  <a:pt x="141" y="93"/>
                  <a:pt x="141" y="90"/>
                </a:cubicBezTo>
                <a:cubicBezTo>
                  <a:pt x="141" y="76"/>
                  <a:pt x="141" y="76"/>
                  <a:pt x="141" y="76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54" y="76"/>
                  <a:pt x="160" y="69"/>
                  <a:pt x="160" y="62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38" y="33"/>
                </a:moveTo>
                <a:cubicBezTo>
                  <a:pt x="38" y="68"/>
                  <a:pt x="38" y="68"/>
                  <a:pt x="38" y="68"/>
                </a:cubicBezTo>
                <a:cubicBezTo>
                  <a:pt x="29" y="78"/>
                  <a:pt x="29" y="78"/>
                  <a:pt x="29" y="78"/>
                </a:cubicBezTo>
                <a:cubicBezTo>
                  <a:pt x="29" y="72"/>
                  <a:pt x="29" y="72"/>
                  <a:pt x="29" y="72"/>
                </a:cubicBezTo>
                <a:cubicBezTo>
                  <a:pt x="29" y="68"/>
                  <a:pt x="27" y="66"/>
                  <a:pt x="24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2" y="66"/>
                  <a:pt x="10" y="64"/>
                  <a:pt x="10" y="62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1"/>
                  <a:pt x="12" y="9"/>
                  <a:pt x="15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5" y="9"/>
                  <a:pt x="57" y="11"/>
                  <a:pt x="57" y="14"/>
                </a:cubicBezTo>
                <a:cubicBezTo>
                  <a:pt x="57" y="19"/>
                  <a:pt x="57" y="19"/>
                  <a:pt x="57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5" y="19"/>
                  <a:pt x="38" y="25"/>
                  <a:pt x="38" y="33"/>
                </a:cubicBezTo>
                <a:close/>
                <a:moveTo>
                  <a:pt x="113" y="90"/>
                </a:moveTo>
                <a:cubicBezTo>
                  <a:pt x="113" y="93"/>
                  <a:pt x="111" y="95"/>
                  <a:pt x="108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91" y="95"/>
                  <a:pt x="89" y="95"/>
                  <a:pt x="88" y="9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1" y="97"/>
                  <a:pt x="71" y="97"/>
                  <a:pt x="71" y="97"/>
                </a:cubicBezTo>
                <a:cubicBezTo>
                  <a:pt x="70" y="96"/>
                  <a:pt x="69" y="95"/>
                  <a:pt x="68" y="95"/>
                </a:cubicBezTo>
                <a:cubicBezTo>
                  <a:pt x="52" y="95"/>
                  <a:pt x="52" y="95"/>
                  <a:pt x="52" y="95"/>
                </a:cubicBezTo>
                <a:cubicBezTo>
                  <a:pt x="49" y="95"/>
                  <a:pt x="47" y="93"/>
                  <a:pt x="47" y="90"/>
                </a:cubicBezTo>
                <a:cubicBezTo>
                  <a:pt x="47" y="33"/>
                  <a:pt x="47" y="33"/>
                  <a:pt x="47" y="33"/>
                </a:cubicBezTo>
                <a:cubicBezTo>
                  <a:pt x="47" y="30"/>
                  <a:pt x="49" y="28"/>
                  <a:pt x="52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1" y="28"/>
                  <a:pt x="113" y="30"/>
                  <a:pt x="113" y="33"/>
                </a:cubicBezTo>
                <a:lnTo>
                  <a:pt x="113" y="90"/>
                </a:lnTo>
                <a:close/>
                <a:moveTo>
                  <a:pt x="151" y="62"/>
                </a:moveTo>
                <a:cubicBezTo>
                  <a:pt x="151" y="65"/>
                  <a:pt x="149" y="67"/>
                  <a:pt x="146" y="67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33" y="67"/>
                  <a:pt x="131" y="69"/>
                  <a:pt x="131" y="72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2" y="26"/>
                  <a:pt x="116" y="19"/>
                  <a:pt x="108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1"/>
                  <a:pt x="105" y="9"/>
                  <a:pt x="108" y="9"/>
                </a:cubicBezTo>
                <a:cubicBezTo>
                  <a:pt x="146" y="9"/>
                  <a:pt x="146" y="9"/>
                  <a:pt x="146" y="9"/>
                </a:cubicBezTo>
                <a:cubicBezTo>
                  <a:pt x="149" y="9"/>
                  <a:pt x="151" y="11"/>
                  <a:pt x="151" y="14"/>
                </a:cubicBezTo>
                <a:lnTo>
                  <a:pt x="151" y="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30">
            <a:extLst>
              <a:ext uri="{FF2B5EF4-FFF2-40B4-BE49-F238E27FC236}">
                <a16:creationId xmlns:a16="http://schemas.microsoft.com/office/drawing/2014/main" id="{BFA79BBD-5025-4DEF-99E1-6B0F95D32C50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3024188"/>
            <a:ext cx="254000" cy="252413"/>
          </a:xfrm>
          <a:custGeom>
            <a:avLst/>
            <a:gdLst>
              <a:gd name="T0" fmla="*/ 119 w 160"/>
              <a:gd name="T1" fmla="*/ 94 h 159"/>
              <a:gd name="T2" fmla="*/ 109 w 160"/>
              <a:gd name="T3" fmla="*/ 101 h 159"/>
              <a:gd name="T4" fmla="*/ 100 w 160"/>
              <a:gd name="T5" fmla="*/ 94 h 159"/>
              <a:gd name="T6" fmla="*/ 97 w 160"/>
              <a:gd name="T7" fmla="*/ 102 h 159"/>
              <a:gd name="T8" fmla="*/ 97 w 160"/>
              <a:gd name="T9" fmla="*/ 114 h 159"/>
              <a:gd name="T10" fmla="*/ 100 w 160"/>
              <a:gd name="T11" fmla="*/ 122 h 159"/>
              <a:gd name="T12" fmla="*/ 109 w 160"/>
              <a:gd name="T13" fmla="*/ 114 h 159"/>
              <a:gd name="T14" fmla="*/ 119 w 160"/>
              <a:gd name="T15" fmla="*/ 122 h 159"/>
              <a:gd name="T16" fmla="*/ 122 w 160"/>
              <a:gd name="T17" fmla="*/ 114 h 159"/>
              <a:gd name="T18" fmla="*/ 122 w 160"/>
              <a:gd name="T19" fmla="*/ 102 h 159"/>
              <a:gd name="T20" fmla="*/ 52 w 160"/>
              <a:gd name="T21" fmla="*/ 65 h 159"/>
              <a:gd name="T22" fmla="*/ 55 w 160"/>
              <a:gd name="T23" fmla="*/ 57 h 159"/>
              <a:gd name="T24" fmla="*/ 55 w 160"/>
              <a:gd name="T25" fmla="*/ 45 h 159"/>
              <a:gd name="T26" fmla="*/ 52 w 160"/>
              <a:gd name="T27" fmla="*/ 38 h 159"/>
              <a:gd name="T28" fmla="*/ 43 w 160"/>
              <a:gd name="T29" fmla="*/ 45 h 159"/>
              <a:gd name="T30" fmla="*/ 34 w 160"/>
              <a:gd name="T31" fmla="*/ 38 h 159"/>
              <a:gd name="T32" fmla="*/ 31 w 160"/>
              <a:gd name="T33" fmla="*/ 45 h 159"/>
              <a:gd name="T34" fmla="*/ 31 w 160"/>
              <a:gd name="T35" fmla="*/ 57 h 159"/>
              <a:gd name="T36" fmla="*/ 34 w 160"/>
              <a:gd name="T37" fmla="*/ 65 h 159"/>
              <a:gd name="T38" fmla="*/ 43 w 160"/>
              <a:gd name="T39" fmla="*/ 58 h 159"/>
              <a:gd name="T40" fmla="*/ 52 w 160"/>
              <a:gd name="T41" fmla="*/ 65 h 159"/>
              <a:gd name="T42" fmla="*/ 145 w 160"/>
              <a:gd name="T43" fmla="*/ 33 h 159"/>
              <a:gd name="T44" fmla="*/ 0 w 160"/>
              <a:gd name="T45" fmla="*/ 79 h 159"/>
              <a:gd name="T46" fmla="*/ 80 w 160"/>
              <a:gd name="T47" fmla="*/ 159 h 159"/>
              <a:gd name="T48" fmla="*/ 137 w 160"/>
              <a:gd name="T49" fmla="*/ 135 h 159"/>
              <a:gd name="T50" fmla="*/ 160 w 160"/>
              <a:gd name="T51" fmla="*/ 79 h 159"/>
              <a:gd name="T52" fmla="*/ 160 w 160"/>
              <a:gd name="T53" fmla="*/ 51 h 159"/>
              <a:gd name="T54" fmla="*/ 151 w 160"/>
              <a:gd name="T55" fmla="*/ 51 h 159"/>
              <a:gd name="T56" fmla="*/ 133 w 160"/>
              <a:gd name="T57" fmla="*/ 51 h 159"/>
              <a:gd name="T58" fmla="*/ 80 w 160"/>
              <a:gd name="T59" fmla="*/ 150 h 159"/>
              <a:gd name="T60" fmla="*/ 80 w 160"/>
              <a:gd name="T61" fmla="*/ 9 h 159"/>
              <a:gd name="T62" fmla="*/ 123 w 160"/>
              <a:gd name="T63" fmla="*/ 51 h 159"/>
              <a:gd name="T64" fmla="*/ 122 w 160"/>
              <a:gd name="T65" fmla="*/ 47 h 159"/>
              <a:gd name="T66" fmla="*/ 109 w 160"/>
              <a:gd name="T67" fmla="*/ 37 h 159"/>
              <a:gd name="T68" fmla="*/ 106 w 160"/>
              <a:gd name="T69" fmla="*/ 45 h 159"/>
              <a:gd name="T70" fmla="*/ 72 w 160"/>
              <a:gd name="T71" fmla="*/ 62 h 159"/>
              <a:gd name="T72" fmla="*/ 44 w 160"/>
              <a:gd name="T73" fmla="*/ 113 h 159"/>
              <a:gd name="T74" fmla="*/ 81 w 160"/>
              <a:gd name="T75" fmla="*/ 113 h 159"/>
              <a:gd name="T76" fmla="*/ 107 w 160"/>
              <a:gd name="T77" fmla="*/ 56 h 159"/>
              <a:gd name="T78" fmla="*/ 107 w 160"/>
              <a:gd name="T79" fmla="*/ 64 h 159"/>
              <a:gd name="T80" fmla="*/ 113 w 160"/>
              <a:gd name="T81" fmla="*/ 64 h 159"/>
              <a:gd name="T82" fmla="*/ 124 w 160"/>
              <a:gd name="T83" fmla="*/ 51 h 159"/>
              <a:gd name="T84" fmla="*/ 151 w 160"/>
              <a:gd name="T85" fmla="*/ 68 h 159"/>
              <a:gd name="T86" fmla="*/ 80 w 160"/>
              <a:gd name="T87" fmla="*/ 150 h 159"/>
              <a:gd name="T88" fmla="*/ 70 w 160"/>
              <a:gd name="T89" fmla="*/ 112 h 159"/>
              <a:gd name="T90" fmla="*/ 52 w 160"/>
              <a:gd name="T91" fmla="*/ 11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9">
                <a:moveTo>
                  <a:pt x="122" y="95"/>
                </a:moveTo>
                <a:cubicBezTo>
                  <a:pt x="121" y="95"/>
                  <a:pt x="120" y="94"/>
                  <a:pt x="119" y="94"/>
                </a:cubicBezTo>
                <a:cubicBezTo>
                  <a:pt x="117" y="94"/>
                  <a:pt x="116" y="95"/>
                  <a:pt x="115" y="95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5"/>
                  <a:pt x="101" y="94"/>
                  <a:pt x="100" y="94"/>
                </a:cubicBezTo>
                <a:cubicBezTo>
                  <a:pt x="99" y="94"/>
                  <a:pt x="98" y="95"/>
                  <a:pt x="97" y="95"/>
                </a:cubicBezTo>
                <a:cubicBezTo>
                  <a:pt x="96" y="97"/>
                  <a:pt x="96" y="100"/>
                  <a:pt x="97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96" y="115"/>
                  <a:pt x="96" y="119"/>
                  <a:pt x="97" y="120"/>
                </a:cubicBezTo>
                <a:cubicBezTo>
                  <a:pt x="98" y="121"/>
                  <a:pt x="99" y="122"/>
                  <a:pt x="100" y="122"/>
                </a:cubicBezTo>
                <a:cubicBezTo>
                  <a:pt x="101" y="122"/>
                  <a:pt x="103" y="121"/>
                  <a:pt x="103" y="120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16" y="121"/>
                  <a:pt x="117" y="122"/>
                  <a:pt x="119" y="122"/>
                </a:cubicBezTo>
                <a:cubicBezTo>
                  <a:pt x="120" y="122"/>
                  <a:pt x="121" y="121"/>
                  <a:pt x="122" y="120"/>
                </a:cubicBezTo>
                <a:cubicBezTo>
                  <a:pt x="123" y="119"/>
                  <a:pt x="123" y="115"/>
                  <a:pt x="122" y="114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3" y="100"/>
                  <a:pt x="123" y="97"/>
                  <a:pt x="122" y="95"/>
                </a:cubicBezTo>
                <a:close/>
                <a:moveTo>
                  <a:pt x="52" y="65"/>
                </a:moveTo>
                <a:cubicBezTo>
                  <a:pt x="53" y="65"/>
                  <a:pt x="54" y="65"/>
                  <a:pt x="55" y="64"/>
                </a:cubicBezTo>
                <a:cubicBezTo>
                  <a:pt x="57" y="62"/>
                  <a:pt x="57" y="59"/>
                  <a:pt x="55" y="57"/>
                </a:cubicBezTo>
                <a:cubicBezTo>
                  <a:pt x="49" y="51"/>
                  <a:pt x="49" y="51"/>
                  <a:pt x="49" y="51"/>
                </a:cubicBezTo>
                <a:cubicBezTo>
                  <a:pt x="55" y="45"/>
                  <a:pt x="55" y="45"/>
                  <a:pt x="55" y="45"/>
                </a:cubicBezTo>
                <a:cubicBezTo>
                  <a:pt x="57" y="44"/>
                  <a:pt x="57" y="40"/>
                  <a:pt x="55" y="39"/>
                </a:cubicBezTo>
                <a:cubicBezTo>
                  <a:pt x="55" y="38"/>
                  <a:pt x="53" y="38"/>
                  <a:pt x="52" y="38"/>
                </a:cubicBezTo>
                <a:cubicBezTo>
                  <a:pt x="51" y="38"/>
                  <a:pt x="50" y="38"/>
                  <a:pt x="49" y="39"/>
                </a:cubicBezTo>
                <a:cubicBezTo>
                  <a:pt x="43" y="45"/>
                  <a:pt x="43" y="45"/>
                  <a:pt x="43" y="45"/>
                </a:cubicBezTo>
                <a:cubicBezTo>
                  <a:pt x="37" y="39"/>
                  <a:pt x="37" y="39"/>
                  <a:pt x="37" y="39"/>
                </a:cubicBezTo>
                <a:cubicBezTo>
                  <a:pt x="36" y="38"/>
                  <a:pt x="35" y="38"/>
                  <a:pt x="34" y="38"/>
                </a:cubicBezTo>
                <a:cubicBezTo>
                  <a:pt x="32" y="38"/>
                  <a:pt x="31" y="38"/>
                  <a:pt x="31" y="39"/>
                </a:cubicBezTo>
                <a:cubicBezTo>
                  <a:pt x="29" y="40"/>
                  <a:pt x="29" y="44"/>
                  <a:pt x="31" y="45"/>
                </a:cubicBezTo>
                <a:cubicBezTo>
                  <a:pt x="36" y="51"/>
                  <a:pt x="36" y="51"/>
                  <a:pt x="36" y="51"/>
                </a:cubicBezTo>
                <a:cubicBezTo>
                  <a:pt x="31" y="57"/>
                  <a:pt x="31" y="57"/>
                  <a:pt x="31" y="57"/>
                </a:cubicBezTo>
                <a:cubicBezTo>
                  <a:pt x="29" y="59"/>
                  <a:pt x="29" y="62"/>
                  <a:pt x="31" y="64"/>
                </a:cubicBezTo>
                <a:cubicBezTo>
                  <a:pt x="31" y="65"/>
                  <a:pt x="32" y="65"/>
                  <a:pt x="34" y="65"/>
                </a:cubicBezTo>
                <a:cubicBezTo>
                  <a:pt x="35" y="65"/>
                  <a:pt x="36" y="65"/>
                  <a:pt x="37" y="64"/>
                </a:cubicBezTo>
                <a:cubicBezTo>
                  <a:pt x="43" y="58"/>
                  <a:pt x="43" y="58"/>
                  <a:pt x="43" y="58"/>
                </a:cubicBezTo>
                <a:cubicBezTo>
                  <a:pt x="49" y="64"/>
                  <a:pt x="49" y="64"/>
                  <a:pt x="49" y="64"/>
                </a:cubicBezTo>
                <a:cubicBezTo>
                  <a:pt x="50" y="65"/>
                  <a:pt x="51" y="65"/>
                  <a:pt x="52" y="65"/>
                </a:cubicBezTo>
                <a:close/>
                <a:moveTo>
                  <a:pt x="160" y="51"/>
                </a:moveTo>
                <a:cubicBezTo>
                  <a:pt x="160" y="42"/>
                  <a:pt x="154" y="34"/>
                  <a:pt x="145" y="33"/>
                </a:cubicBezTo>
                <a:cubicBezTo>
                  <a:pt x="130" y="12"/>
                  <a:pt x="106" y="0"/>
                  <a:pt x="80" y="0"/>
                </a:cubicBezTo>
                <a:cubicBezTo>
                  <a:pt x="36" y="0"/>
                  <a:pt x="0" y="35"/>
                  <a:pt x="0" y="79"/>
                </a:cubicBezTo>
                <a:cubicBezTo>
                  <a:pt x="0" y="101"/>
                  <a:pt x="9" y="120"/>
                  <a:pt x="24" y="135"/>
                </a:cubicBezTo>
                <a:cubicBezTo>
                  <a:pt x="38" y="150"/>
                  <a:pt x="59" y="159"/>
                  <a:pt x="80" y="159"/>
                </a:cubicBezTo>
                <a:cubicBezTo>
                  <a:pt x="91" y="159"/>
                  <a:pt x="101" y="157"/>
                  <a:pt x="111" y="153"/>
                </a:cubicBezTo>
                <a:cubicBezTo>
                  <a:pt x="121" y="148"/>
                  <a:pt x="130" y="143"/>
                  <a:pt x="137" y="135"/>
                </a:cubicBezTo>
                <a:cubicBezTo>
                  <a:pt x="144" y="128"/>
                  <a:pt x="150" y="120"/>
                  <a:pt x="154" y="110"/>
                </a:cubicBezTo>
                <a:cubicBezTo>
                  <a:pt x="158" y="101"/>
                  <a:pt x="160" y="90"/>
                  <a:pt x="160" y="79"/>
                </a:cubicBezTo>
                <a:cubicBezTo>
                  <a:pt x="160" y="73"/>
                  <a:pt x="160" y="66"/>
                  <a:pt x="158" y="60"/>
                </a:cubicBezTo>
                <a:cubicBezTo>
                  <a:pt x="159" y="58"/>
                  <a:pt x="160" y="55"/>
                  <a:pt x="160" y="51"/>
                </a:cubicBezTo>
                <a:close/>
                <a:moveTo>
                  <a:pt x="142" y="42"/>
                </a:moveTo>
                <a:cubicBezTo>
                  <a:pt x="147" y="42"/>
                  <a:pt x="151" y="46"/>
                  <a:pt x="151" y="51"/>
                </a:cubicBezTo>
                <a:cubicBezTo>
                  <a:pt x="151" y="57"/>
                  <a:pt x="147" y="60"/>
                  <a:pt x="142" y="60"/>
                </a:cubicBezTo>
                <a:cubicBezTo>
                  <a:pt x="137" y="60"/>
                  <a:pt x="133" y="56"/>
                  <a:pt x="133" y="51"/>
                </a:cubicBezTo>
                <a:cubicBezTo>
                  <a:pt x="133" y="46"/>
                  <a:pt x="137" y="42"/>
                  <a:pt x="142" y="42"/>
                </a:cubicBezTo>
                <a:close/>
                <a:moveTo>
                  <a:pt x="80" y="150"/>
                </a:moveTo>
                <a:cubicBezTo>
                  <a:pt x="41" y="150"/>
                  <a:pt x="10" y="118"/>
                  <a:pt x="10" y="79"/>
                </a:cubicBezTo>
                <a:cubicBezTo>
                  <a:pt x="10" y="40"/>
                  <a:pt x="41" y="9"/>
                  <a:pt x="80" y="9"/>
                </a:cubicBezTo>
                <a:cubicBezTo>
                  <a:pt x="101" y="9"/>
                  <a:pt x="121" y="18"/>
                  <a:pt x="135" y="34"/>
                </a:cubicBezTo>
                <a:cubicBezTo>
                  <a:pt x="128" y="37"/>
                  <a:pt x="123" y="44"/>
                  <a:pt x="123" y="51"/>
                </a:cubicBezTo>
                <a:cubicBezTo>
                  <a:pt x="123" y="50"/>
                  <a:pt x="122" y="49"/>
                  <a:pt x="122" y="48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12" y="37"/>
                  <a:pt x="110" y="37"/>
                  <a:pt x="109" y="37"/>
                </a:cubicBezTo>
                <a:cubicBezTo>
                  <a:pt x="108" y="37"/>
                  <a:pt x="107" y="37"/>
                  <a:pt x="106" y="38"/>
                </a:cubicBezTo>
                <a:cubicBezTo>
                  <a:pt x="104" y="40"/>
                  <a:pt x="104" y="43"/>
                  <a:pt x="106" y="45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94" y="47"/>
                  <a:pt x="82" y="52"/>
                  <a:pt x="72" y="62"/>
                </a:cubicBezTo>
                <a:cubicBezTo>
                  <a:pt x="63" y="71"/>
                  <a:pt x="59" y="83"/>
                  <a:pt x="57" y="95"/>
                </a:cubicBezTo>
                <a:cubicBezTo>
                  <a:pt x="49" y="97"/>
                  <a:pt x="44" y="104"/>
                  <a:pt x="44" y="113"/>
                </a:cubicBezTo>
                <a:cubicBezTo>
                  <a:pt x="44" y="123"/>
                  <a:pt x="52" y="132"/>
                  <a:pt x="62" y="132"/>
                </a:cubicBezTo>
                <a:cubicBezTo>
                  <a:pt x="72" y="132"/>
                  <a:pt x="81" y="123"/>
                  <a:pt x="81" y="113"/>
                </a:cubicBezTo>
                <a:cubicBezTo>
                  <a:pt x="81" y="104"/>
                  <a:pt x="75" y="97"/>
                  <a:pt x="67" y="95"/>
                </a:cubicBezTo>
                <a:cubicBezTo>
                  <a:pt x="69" y="74"/>
                  <a:pt x="87" y="57"/>
                  <a:pt x="107" y="56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5" y="59"/>
                  <a:pt x="105" y="62"/>
                  <a:pt x="107" y="64"/>
                </a:cubicBezTo>
                <a:cubicBezTo>
                  <a:pt x="107" y="64"/>
                  <a:pt x="109" y="65"/>
                  <a:pt x="110" y="65"/>
                </a:cubicBezTo>
                <a:cubicBezTo>
                  <a:pt x="111" y="65"/>
                  <a:pt x="112" y="64"/>
                  <a:pt x="113" y="64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3" y="53"/>
                  <a:pt x="124" y="52"/>
                  <a:pt x="124" y="51"/>
                </a:cubicBezTo>
                <a:cubicBezTo>
                  <a:pt x="124" y="61"/>
                  <a:pt x="132" y="70"/>
                  <a:pt x="143" y="70"/>
                </a:cubicBezTo>
                <a:cubicBezTo>
                  <a:pt x="146" y="70"/>
                  <a:pt x="148" y="70"/>
                  <a:pt x="151" y="68"/>
                </a:cubicBezTo>
                <a:cubicBezTo>
                  <a:pt x="152" y="72"/>
                  <a:pt x="152" y="75"/>
                  <a:pt x="152" y="79"/>
                </a:cubicBezTo>
                <a:cubicBezTo>
                  <a:pt x="151" y="118"/>
                  <a:pt x="119" y="150"/>
                  <a:pt x="80" y="150"/>
                </a:cubicBezTo>
                <a:close/>
                <a:moveTo>
                  <a:pt x="61" y="103"/>
                </a:moveTo>
                <a:cubicBezTo>
                  <a:pt x="67" y="103"/>
                  <a:pt x="70" y="107"/>
                  <a:pt x="70" y="112"/>
                </a:cubicBezTo>
                <a:cubicBezTo>
                  <a:pt x="70" y="118"/>
                  <a:pt x="66" y="122"/>
                  <a:pt x="61" y="122"/>
                </a:cubicBezTo>
                <a:cubicBezTo>
                  <a:pt x="56" y="122"/>
                  <a:pt x="52" y="117"/>
                  <a:pt x="52" y="112"/>
                </a:cubicBezTo>
                <a:cubicBezTo>
                  <a:pt x="52" y="107"/>
                  <a:pt x="56" y="103"/>
                  <a:pt x="61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131">
            <a:extLst>
              <a:ext uri="{FF2B5EF4-FFF2-40B4-BE49-F238E27FC236}">
                <a16:creationId xmlns:a16="http://schemas.microsoft.com/office/drawing/2014/main" id="{A77E0D8C-B0BC-4E51-BF80-0A6B7BEDD79C}"/>
              </a:ext>
            </a:extLst>
          </p:cNvPr>
          <p:cNvSpPr>
            <a:spLocks noEditPoints="1"/>
          </p:cNvSpPr>
          <p:nvPr/>
        </p:nvSpPr>
        <p:spPr bwMode="auto">
          <a:xfrm>
            <a:off x="4589463" y="3581400"/>
            <a:ext cx="258763" cy="238125"/>
          </a:xfrm>
          <a:custGeom>
            <a:avLst/>
            <a:gdLst>
              <a:gd name="T0" fmla="*/ 151 w 163"/>
              <a:gd name="T1" fmla="*/ 56 h 150"/>
              <a:gd name="T2" fmla="*/ 102 w 163"/>
              <a:gd name="T3" fmla="*/ 39 h 150"/>
              <a:gd name="T4" fmla="*/ 68 w 163"/>
              <a:gd name="T5" fmla="*/ 52 h 150"/>
              <a:gd name="T6" fmla="*/ 62 w 163"/>
              <a:gd name="T7" fmla="*/ 46 h 150"/>
              <a:gd name="T8" fmla="*/ 100 w 163"/>
              <a:gd name="T9" fmla="*/ 9 h 150"/>
              <a:gd name="T10" fmla="*/ 42 w 163"/>
              <a:gd name="T11" fmla="*/ 79 h 150"/>
              <a:gd name="T12" fmla="*/ 22 w 163"/>
              <a:gd name="T13" fmla="*/ 92 h 150"/>
              <a:gd name="T14" fmla="*/ 39 w 163"/>
              <a:gd name="T15" fmla="*/ 71 h 150"/>
              <a:gd name="T16" fmla="*/ 56 w 163"/>
              <a:gd name="T17" fmla="*/ 92 h 150"/>
              <a:gd name="T18" fmla="*/ 36 w 163"/>
              <a:gd name="T19" fmla="*/ 106 h 150"/>
              <a:gd name="T20" fmla="*/ 52 w 163"/>
              <a:gd name="T21" fmla="*/ 85 h 150"/>
              <a:gd name="T22" fmla="*/ 68 w 163"/>
              <a:gd name="T23" fmla="*/ 105 h 150"/>
              <a:gd name="T24" fmla="*/ 48 w 163"/>
              <a:gd name="T25" fmla="*/ 119 h 150"/>
              <a:gd name="T26" fmla="*/ 65 w 163"/>
              <a:gd name="T27" fmla="*/ 98 h 150"/>
              <a:gd name="T28" fmla="*/ 69 w 163"/>
              <a:gd name="T29" fmla="*/ 24 h 150"/>
              <a:gd name="T30" fmla="*/ 64 w 163"/>
              <a:gd name="T31" fmla="*/ 63 h 150"/>
              <a:gd name="T32" fmla="*/ 91 w 163"/>
              <a:gd name="T33" fmla="*/ 45 h 150"/>
              <a:gd name="T34" fmla="*/ 142 w 163"/>
              <a:gd name="T35" fmla="*/ 99 h 150"/>
              <a:gd name="T36" fmla="*/ 116 w 163"/>
              <a:gd name="T37" fmla="*/ 79 h 150"/>
              <a:gd name="T38" fmla="*/ 109 w 163"/>
              <a:gd name="T39" fmla="*/ 86 h 150"/>
              <a:gd name="T40" fmla="*/ 126 w 163"/>
              <a:gd name="T41" fmla="*/ 113 h 150"/>
              <a:gd name="T42" fmla="*/ 99 w 163"/>
              <a:gd name="T43" fmla="*/ 91 h 150"/>
              <a:gd name="T44" fmla="*/ 116 w 163"/>
              <a:gd name="T45" fmla="*/ 119 h 150"/>
              <a:gd name="T46" fmla="*/ 110 w 163"/>
              <a:gd name="T47" fmla="*/ 125 h 150"/>
              <a:gd name="T48" fmla="*/ 75 w 163"/>
              <a:gd name="T49" fmla="*/ 92 h 150"/>
              <a:gd name="T50" fmla="*/ 52 w 163"/>
              <a:gd name="T51" fmla="*/ 74 h 150"/>
              <a:gd name="T52" fmla="*/ 28 w 163"/>
              <a:gd name="T53" fmla="*/ 65 h 150"/>
              <a:gd name="T54" fmla="*/ 12 w 163"/>
              <a:gd name="T55" fmla="*/ 56 h 150"/>
              <a:gd name="T56" fmla="*/ 79 w 163"/>
              <a:gd name="T57" fmla="*/ 111 h 150"/>
              <a:gd name="T58" fmla="*/ 68 w 163"/>
              <a:gd name="T59" fmla="*/ 132 h 150"/>
              <a:gd name="T60" fmla="*/ 62 w 163"/>
              <a:gd name="T61" fmla="*/ 125 h 150"/>
              <a:gd name="T62" fmla="*/ 91 w 163"/>
              <a:gd name="T63" fmla="*/ 122 h 150"/>
              <a:gd name="T64" fmla="*/ 98 w 163"/>
              <a:gd name="T65" fmla="*/ 140 h 150"/>
              <a:gd name="T66" fmla="*/ 88 w 163"/>
              <a:gd name="T67" fmla="*/ 125 h 150"/>
              <a:gd name="T68" fmla="*/ 90 w 163"/>
              <a:gd name="T69" fmla="*/ 5 h 150"/>
              <a:gd name="T70" fmla="*/ 57 w 163"/>
              <a:gd name="T71" fmla="*/ 5 h 150"/>
              <a:gd name="T72" fmla="*/ 6 w 163"/>
              <a:gd name="T73" fmla="*/ 70 h 150"/>
              <a:gd name="T74" fmla="*/ 25 w 163"/>
              <a:gd name="T75" fmla="*/ 104 h 150"/>
              <a:gd name="T76" fmla="*/ 43 w 163"/>
              <a:gd name="T77" fmla="*/ 126 h 150"/>
              <a:gd name="T78" fmla="*/ 66 w 163"/>
              <a:gd name="T79" fmla="*/ 143 h 150"/>
              <a:gd name="T80" fmla="*/ 89 w 163"/>
              <a:gd name="T81" fmla="*/ 146 h 150"/>
              <a:gd name="T82" fmla="*/ 114 w 163"/>
              <a:gd name="T83" fmla="*/ 137 h 150"/>
              <a:gd name="T84" fmla="*/ 136 w 163"/>
              <a:gd name="T85" fmla="*/ 119 h 150"/>
              <a:gd name="T86" fmla="*/ 150 w 163"/>
              <a:gd name="T87" fmla="*/ 86 h 150"/>
              <a:gd name="T88" fmla="*/ 157 w 163"/>
              <a:gd name="T89" fmla="*/ 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" h="150">
                <a:moveTo>
                  <a:pt x="100" y="9"/>
                </a:moveTo>
                <a:cubicBezTo>
                  <a:pt x="102" y="9"/>
                  <a:pt x="103" y="10"/>
                  <a:pt x="104" y="11"/>
                </a:cubicBezTo>
                <a:cubicBezTo>
                  <a:pt x="151" y="56"/>
                  <a:pt x="151" y="56"/>
                  <a:pt x="151" y="56"/>
                </a:cubicBezTo>
                <a:cubicBezTo>
                  <a:pt x="152" y="58"/>
                  <a:pt x="152" y="61"/>
                  <a:pt x="151" y="63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99" y="37"/>
                  <a:pt x="95" y="36"/>
                  <a:pt x="92" y="36"/>
                </a:cubicBezTo>
                <a:cubicBezTo>
                  <a:pt x="88" y="36"/>
                  <a:pt x="85" y="37"/>
                  <a:pt x="82" y="39"/>
                </a:cubicBezTo>
                <a:cubicBezTo>
                  <a:pt x="68" y="52"/>
                  <a:pt x="68" y="52"/>
                  <a:pt x="68" y="52"/>
                </a:cubicBezTo>
                <a:cubicBezTo>
                  <a:pt x="68" y="53"/>
                  <a:pt x="66" y="54"/>
                  <a:pt x="65" y="54"/>
                </a:cubicBezTo>
                <a:cubicBezTo>
                  <a:pt x="64" y="54"/>
                  <a:pt x="63" y="53"/>
                  <a:pt x="62" y="52"/>
                </a:cubicBezTo>
                <a:cubicBezTo>
                  <a:pt x="60" y="51"/>
                  <a:pt x="60" y="48"/>
                  <a:pt x="62" y="46"/>
                </a:cubicBezTo>
                <a:cubicBezTo>
                  <a:pt x="82" y="26"/>
                  <a:pt x="82" y="26"/>
                  <a:pt x="82" y="26"/>
                </a:cubicBezTo>
                <a:cubicBezTo>
                  <a:pt x="97" y="11"/>
                  <a:pt x="97" y="11"/>
                  <a:pt x="97" y="11"/>
                </a:cubicBezTo>
                <a:cubicBezTo>
                  <a:pt x="98" y="10"/>
                  <a:pt x="99" y="9"/>
                  <a:pt x="100" y="9"/>
                </a:cubicBezTo>
                <a:close/>
                <a:moveTo>
                  <a:pt x="39" y="71"/>
                </a:moveTo>
                <a:cubicBezTo>
                  <a:pt x="40" y="71"/>
                  <a:pt x="41" y="72"/>
                  <a:pt x="42" y="72"/>
                </a:cubicBezTo>
                <a:cubicBezTo>
                  <a:pt x="43" y="74"/>
                  <a:pt x="43" y="77"/>
                  <a:pt x="42" y="79"/>
                </a:cubicBezTo>
                <a:cubicBezTo>
                  <a:pt x="28" y="92"/>
                  <a:pt x="28" y="92"/>
                  <a:pt x="28" y="92"/>
                </a:cubicBezTo>
                <a:cubicBezTo>
                  <a:pt x="28" y="93"/>
                  <a:pt x="27" y="93"/>
                  <a:pt x="25" y="93"/>
                </a:cubicBezTo>
                <a:cubicBezTo>
                  <a:pt x="24" y="93"/>
                  <a:pt x="23" y="93"/>
                  <a:pt x="22" y="92"/>
                </a:cubicBezTo>
                <a:cubicBezTo>
                  <a:pt x="20" y="91"/>
                  <a:pt x="20" y="87"/>
                  <a:pt x="22" y="86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8" y="71"/>
                  <a:pt x="39" y="71"/>
                </a:cubicBezTo>
                <a:close/>
                <a:moveTo>
                  <a:pt x="52" y="85"/>
                </a:moveTo>
                <a:cubicBezTo>
                  <a:pt x="53" y="85"/>
                  <a:pt x="55" y="85"/>
                  <a:pt x="56" y="86"/>
                </a:cubicBezTo>
                <a:cubicBezTo>
                  <a:pt x="57" y="87"/>
                  <a:pt x="57" y="91"/>
                  <a:pt x="56" y="92"/>
                </a:cubicBezTo>
                <a:cubicBezTo>
                  <a:pt x="42" y="106"/>
                  <a:pt x="42" y="106"/>
                  <a:pt x="42" y="106"/>
                </a:cubicBezTo>
                <a:cubicBezTo>
                  <a:pt x="41" y="107"/>
                  <a:pt x="40" y="107"/>
                  <a:pt x="39" y="107"/>
                </a:cubicBezTo>
                <a:cubicBezTo>
                  <a:pt x="38" y="107"/>
                  <a:pt x="36" y="107"/>
                  <a:pt x="36" y="106"/>
                </a:cubicBezTo>
                <a:cubicBezTo>
                  <a:pt x="33" y="104"/>
                  <a:pt x="33" y="101"/>
                  <a:pt x="36" y="99"/>
                </a:cubicBezTo>
                <a:cubicBezTo>
                  <a:pt x="49" y="86"/>
                  <a:pt x="49" y="86"/>
                  <a:pt x="49" y="86"/>
                </a:cubicBezTo>
                <a:cubicBezTo>
                  <a:pt x="50" y="85"/>
                  <a:pt x="51" y="85"/>
                  <a:pt x="52" y="85"/>
                </a:cubicBezTo>
                <a:close/>
                <a:moveTo>
                  <a:pt x="65" y="98"/>
                </a:moveTo>
                <a:cubicBezTo>
                  <a:pt x="66" y="98"/>
                  <a:pt x="68" y="98"/>
                  <a:pt x="68" y="99"/>
                </a:cubicBezTo>
                <a:cubicBezTo>
                  <a:pt x="70" y="100"/>
                  <a:pt x="70" y="104"/>
                  <a:pt x="68" y="105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4" y="119"/>
                  <a:pt x="53" y="120"/>
                  <a:pt x="52" y="120"/>
                </a:cubicBezTo>
                <a:cubicBezTo>
                  <a:pt x="50" y="120"/>
                  <a:pt x="49" y="119"/>
                  <a:pt x="48" y="119"/>
                </a:cubicBezTo>
                <a:cubicBezTo>
                  <a:pt x="47" y="117"/>
                  <a:pt x="47" y="114"/>
                  <a:pt x="48" y="112"/>
                </a:cubicBezTo>
                <a:cubicBezTo>
                  <a:pt x="62" y="99"/>
                  <a:pt x="62" y="99"/>
                  <a:pt x="62" y="99"/>
                </a:cubicBezTo>
                <a:cubicBezTo>
                  <a:pt x="63" y="98"/>
                  <a:pt x="64" y="98"/>
                  <a:pt x="65" y="98"/>
                </a:cubicBezTo>
                <a:close/>
                <a:moveTo>
                  <a:pt x="56" y="14"/>
                </a:moveTo>
                <a:cubicBezTo>
                  <a:pt x="58" y="14"/>
                  <a:pt x="59" y="14"/>
                  <a:pt x="60" y="15"/>
                </a:cubicBezTo>
                <a:cubicBezTo>
                  <a:pt x="69" y="24"/>
                  <a:pt x="69" y="24"/>
                  <a:pt x="69" y="24"/>
                </a:cubicBezTo>
                <a:cubicBezTo>
                  <a:pt x="54" y="39"/>
                  <a:pt x="54" y="39"/>
                  <a:pt x="54" y="39"/>
                </a:cubicBezTo>
                <a:cubicBezTo>
                  <a:pt x="49" y="44"/>
                  <a:pt x="49" y="54"/>
                  <a:pt x="54" y="59"/>
                </a:cubicBezTo>
                <a:cubicBezTo>
                  <a:pt x="57" y="62"/>
                  <a:pt x="61" y="63"/>
                  <a:pt x="64" y="63"/>
                </a:cubicBezTo>
                <a:cubicBezTo>
                  <a:pt x="68" y="63"/>
                  <a:pt x="71" y="62"/>
                  <a:pt x="74" y="59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5"/>
                  <a:pt x="90" y="45"/>
                  <a:pt x="91" y="45"/>
                </a:cubicBezTo>
                <a:cubicBezTo>
                  <a:pt x="92" y="45"/>
                  <a:pt x="93" y="45"/>
                  <a:pt x="94" y="46"/>
                </a:cubicBezTo>
                <a:cubicBezTo>
                  <a:pt x="142" y="92"/>
                  <a:pt x="142" y="92"/>
                  <a:pt x="142" y="92"/>
                </a:cubicBezTo>
                <a:cubicBezTo>
                  <a:pt x="144" y="94"/>
                  <a:pt x="144" y="98"/>
                  <a:pt x="142" y="99"/>
                </a:cubicBezTo>
                <a:cubicBezTo>
                  <a:pt x="141" y="100"/>
                  <a:pt x="140" y="101"/>
                  <a:pt x="139" y="101"/>
                </a:cubicBezTo>
                <a:cubicBezTo>
                  <a:pt x="138" y="101"/>
                  <a:pt x="136" y="100"/>
                  <a:pt x="136" y="99"/>
                </a:cubicBezTo>
                <a:cubicBezTo>
                  <a:pt x="116" y="79"/>
                  <a:pt x="116" y="79"/>
                  <a:pt x="116" y="79"/>
                </a:cubicBezTo>
                <a:cubicBezTo>
                  <a:pt x="115" y="79"/>
                  <a:pt x="114" y="78"/>
                  <a:pt x="112" y="78"/>
                </a:cubicBezTo>
                <a:cubicBezTo>
                  <a:pt x="111" y="78"/>
                  <a:pt x="110" y="79"/>
                  <a:pt x="109" y="79"/>
                </a:cubicBezTo>
                <a:cubicBezTo>
                  <a:pt x="108" y="81"/>
                  <a:pt x="108" y="84"/>
                  <a:pt x="109" y="86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31" y="107"/>
                  <a:pt x="131" y="110"/>
                  <a:pt x="129" y="112"/>
                </a:cubicBezTo>
                <a:cubicBezTo>
                  <a:pt x="128" y="113"/>
                  <a:pt x="127" y="113"/>
                  <a:pt x="126" y="113"/>
                </a:cubicBezTo>
                <a:cubicBezTo>
                  <a:pt x="125" y="113"/>
                  <a:pt x="123" y="113"/>
                  <a:pt x="123" y="112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102" y="91"/>
                  <a:pt x="101" y="91"/>
                  <a:pt x="99" y="91"/>
                </a:cubicBezTo>
                <a:cubicBezTo>
                  <a:pt x="98" y="91"/>
                  <a:pt x="97" y="91"/>
                  <a:pt x="96" y="92"/>
                </a:cubicBezTo>
                <a:cubicBezTo>
                  <a:pt x="95" y="94"/>
                  <a:pt x="95" y="97"/>
                  <a:pt x="96" y="98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18" y="120"/>
                  <a:pt x="118" y="123"/>
                  <a:pt x="116" y="125"/>
                </a:cubicBezTo>
                <a:cubicBezTo>
                  <a:pt x="115" y="126"/>
                  <a:pt x="114" y="126"/>
                  <a:pt x="113" y="126"/>
                </a:cubicBezTo>
                <a:cubicBezTo>
                  <a:pt x="112" y="126"/>
                  <a:pt x="111" y="126"/>
                  <a:pt x="110" y="125"/>
                </a:cubicBezTo>
                <a:cubicBezTo>
                  <a:pt x="89" y="105"/>
                  <a:pt x="89" y="105"/>
                  <a:pt x="89" y="105"/>
                </a:cubicBezTo>
                <a:cubicBezTo>
                  <a:pt x="86" y="102"/>
                  <a:pt x="83" y="101"/>
                  <a:pt x="80" y="101"/>
                </a:cubicBezTo>
                <a:cubicBezTo>
                  <a:pt x="80" y="98"/>
                  <a:pt x="78" y="95"/>
                  <a:pt x="75" y="92"/>
                </a:cubicBezTo>
                <a:cubicBezTo>
                  <a:pt x="73" y="89"/>
                  <a:pt x="69" y="88"/>
                  <a:pt x="66" y="88"/>
                </a:cubicBezTo>
                <a:cubicBezTo>
                  <a:pt x="66" y="85"/>
                  <a:pt x="65" y="82"/>
                  <a:pt x="62" y="79"/>
                </a:cubicBezTo>
                <a:cubicBezTo>
                  <a:pt x="59" y="76"/>
                  <a:pt x="56" y="75"/>
                  <a:pt x="52" y="74"/>
                </a:cubicBezTo>
                <a:cubicBezTo>
                  <a:pt x="52" y="71"/>
                  <a:pt x="51" y="68"/>
                  <a:pt x="48" y="65"/>
                </a:cubicBezTo>
                <a:cubicBezTo>
                  <a:pt x="46" y="63"/>
                  <a:pt x="42" y="61"/>
                  <a:pt x="38" y="61"/>
                </a:cubicBezTo>
                <a:cubicBezTo>
                  <a:pt x="35" y="61"/>
                  <a:pt x="31" y="63"/>
                  <a:pt x="28" y="65"/>
                </a:cubicBezTo>
                <a:cubicBezTo>
                  <a:pt x="22" y="72"/>
                  <a:pt x="22" y="72"/>
                  <a:pt x="22" y="72"/>
                </a:cubicBezTo>
                <a:cubicBezTo>
                  <a:pt x="12" y="63"/>
                  <a:pt x="12" y="63"/>
                  <a:pt x="12" y="63"/>
                </a:cubicBezTo>
                <a:cubicBezTo>
                  <a:pt x="10" y="61"/>
                  <a:pt x="10" y="58"/>
                  <a:pt x="12" y="56"/>
                </a:cubicBezTo>
                <a:cubicBezTo>
                  <a:pt x="53" y="15"/>
                  <a:pt x="53" y="15"/>
                  <a:pt x="53" y="15"/>
                </a:cubicBezTo>
                <a:cubicBezTo>
                  <a:pt x="54" y="14"/>
                  <a:pt x="55" y="14"/>
                  <a:pt x="56" y="14"/>
                </a:cubicBezTo>
                <a:close/>
                <a:moveTo>
                  <a:pt x="79" y="111"/>
                </a:moveTo>
                <a:cubicBezTo>
                  <a:pt x="80" y="111"/>
                  <a:pt x="81" y="111"/>
                  <a:pt x="82" y="112"/>
                </a:cubicBezTo>
                <a:cubicBezTo>
                  <a:pt x="83" y="114"/>
                  <a:pt x="83" y="117"/>
                  <a:pt x="82" y="119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33"/>
                  <a:pt x="66" y="133"/>
                  <a:pt x="65" y="133"/>
                </a:cubicBezTo>
                <a:cubicBezTo>
                  <a:pt x="64" y="133"/>
                  <a:pt x="63" y="133"/>
                  <a:pt x="62" y="132"/>
                </a:cubicBezTo>
                <a:cubicBezTo>
                  <a:pt x="60" y="130"/>
                  <a:pt x="60" y="127"/>
                  <a:pt x="62" y="125"/>
                </a:cubicBezTo>
                <a:cubicBezTo>
                  <a:pt x="75" y="112"/>
                  <a:pt x="75" y="112"/>
                  <a:pt x="75" y="112"/>
                </a:cubicBezTo>
                <a:cubicBezTo>
                  <a:pt x="76" y="111"/>
                  <a:pt x="77" y="111"/>
                  <a:pt x="79" y="111"/>
                </a:cubicBezTo>
                <a:close/>
                <a:moveTo>
                  <a:pt x="91" y="122"/>
                </a:moveTo>
                <a:cubicBezTo>
                  <a:pt x="102" y="132"/>
                  <a:pt x="102" y="132"/>
                  <a:pt x="102" y="132"/>
                </a:cubicBezTo>
                <a:cubicBezTo>
                  <a:pt x="104" y="134"/>
                  <a:pt x="104" y="137"/>
                  <a:pt x="102" y="138"/>
                </a:cubicBezTo>
                <a:cubicBezTo>
                  <a:pt x="101" y="139"/>
                  <a:pt x="100" y="140"/>
                  <a:pt x="98" y="140"/>
                </a:cubicBezTo>
                <a:cubicBezTo>
                  <a:pt x="97" y="140"/>
                  <a:pt x="96" y="139"/>
                  <a:pt x="95" y="138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90" y="125"/>
                  <a:pt x="90" y="123"/>
                  <a:pt x="91" y="122"/>
                </a:cubicBezTo>
                <a:close/>
                <a:moveTo>
                  <a:pt x="100" y="0"/>
                </a:moveTo>
                <a:cubicBezTo>
                  <a:pt x="97" y="0"/>
                  <a:pt x="93" y="2"/>
                  <a:pt x="90" y="5"/>
                </a:cubicBezTo>
                <a:cubicBezTo>
                  <a:pt x="77" y="18"/>
                  <a:pt x="77" y="18"/>
                  <a:pt x="77" y="18"/>
                </a:cubicBezTo>
                <a:cubicBezTo>
                  <a:pt x="67" y="8"/>
                  <a:pt x="67" y="8"/>
                  <a:pt x="67" y="8"/>
                </a:cubicBezTo>
                <a:cubicBezTo>
                  <a:pt x="64" y="6"/>
                  <a:pt x="61" y="5"/>
                  <a:pt x="57" y="5"/>
                </a:cubicBezTo>
                <a:cubicBezTo>
                  <a:pt x="54" y="5"/>
                  <a:pt x="50" y="6"/>
                  <a:pt x="47" y="9"/>
                </a:cubicBezTo>
                <a:cubicBezTo>
                  <a:pt x="6" y="50"/>
                  <a:pt x="6" y="50"/>
                  <a:pt x="6" y="50"/>
                </a:cubicBezTo>
                <a:cubicBezTo>
                  <a:pt x="0" y="55"/>
                  <a:pt x="0" y="65"/>
                  <a:pt x="6" y="70"/>
                </a:cubicBezTo>
                <a:cubicBezTo>
                  <a:pt x="15" y="80"/>
                  <a:pt x="15" y="80"/>
                  <a:pt x="15" y="80"/>
                </a:cubicBezTo>
                <a:cubicBezTo>
                  <a:pt x="10" y="85"/>
                  <a:pt x="10" y="94"/>
                  <a:pt x="15" y="99"/>
                </a:cubicBezTo>
                <a:cubicBezTo>
                  <a:pt x="18" y="102"/>
                  <a:pt x="22" y="103"/>
                  <a:pt x="25" y="104"/>
                </a:cubicBezTo>
                <a:cubicBezTo>
                  <a:pt x="25" y="107"/>
                  <a:pt x="26" y="110"/>
                  <a:pt x="29" y="113"/>
                </a:cubicBezTo>
                <a:cubicBezTo>
                  <a:pt x="32" y="115"/>
                  <a:pt x="35" y="116"/>
                  <a:pt x="38" y="117"/>
                </a:cubicBezTo>
                <a:cubicBezTo>
                  <a:pt x="38" y="120"/>
                  <a:pt x="40" y="123"/>
                  <a:pt x="43" y="126"/>
                </a:cubicBezTo>
                <a:cubicBezTo>
                  <a:pt x="45" y="128"/>
                  <a:pt x="48" y="130"/>
                  <a:pt x="52" y="130"/>
                </a:cubicBezTo>
                <a:cubicBezTo>
                  <a:pt x="52" y="134"/>
                  <a:pt x="53" y="137"/>
                  <a:pt x="56" y="139"/>
                </a:cubicBezTo>
                <a:cubicBezTo>
                  <a:pt x="59" y="142"/>
                  <a:pt x="62" y="143"/>
                  <a:pt x="66" y="143"/>
                </a:cubicBezTo>
                <a:cubicBezTo>
                  <a:pt x="69" y="143"/>
                  <a:pt x="73" y="142"/>
                  <a:pt x="76" y="139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89" y="146"/>
                  <a:pt x="89" y="146"/>
                  <a:pt x="89" y="146"/>
                </a:cubicBezTo>
                <a:cubicBezTo>
                  <a:pt x="91" y="149"/>
                  <a:pt x="95" y="150"/>
                  <a:pt x="99" y="150"/>
                </a:cubicBezTo>
                <a:cubicBezTo>
                  <a:pt x="103" y="150"/>
                  <a:pt x="107" y="149"/>
                  <a:pt x="110" y="146"/>
                </a:cubicBezTo>
                <a:cubicBezTo>
                  <a:pt x="112" y="143"/>
                  <a:pt x="114" y="140"/>
                  <a:pt x="114" y="137"/>
                </a:cubicBezTo>
                <a:cubicBezTo>
                  <a:pt x="117" y="137"/>
                  <a:pt x="120" y="135"/>
                  <a:pt x="123" y="132"/>
                </a:cubicBezTo>
                <a:cubicBezTo>
                  <a:pt x="126" y="130"/>
                  <a:pt x="127" y="127"/>
                  <a:pt x="127" y="123"/>
                </a:cubicBezTo>
                <a:cubicBezTo>
                  <a:pt x="131" y="123"/>
                  <a:pt x="134" y="122"/>
                  <a:pt x="136" y="119"/>
                </a:cubicBezTo>
                <a:cubicBezTo>
                  <a:pt x="139" y="116"/>
                  <a:pt x="140" y="113"/>
                  <a:pt x="141" y="110"/>
                </a:cubicBezTo>
                <a:cubicBezTo>
                  <a:pt x="144" y="110"/>
                  <a:pt x="147" y="108"/>
                  <a:pt x="150" y="106"/>
                </a:cubicBezTo>
                <a:cubicBezTo>
                  <a:pt x="155" y="100"/>
                  <a:pt x="155" y="91"/>
                  <a:pt x="150" y="86"/>
                </a:cubicBezTo>
                <a:cubicBezTo>
                  <a:pt x="146" y="82"/>
                  <a:pt x="146" y="82"/>
                  <a:pt x="146" y="82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63" y="64"/>
                  <a:pt x="163" y="56"/>
                  <a:pt x="157" y="50"/>
                </a:cubicBezTo>
                <a:cubicBezTo>
                  <a:pt x="110" y="5"/>
                  <a:pt x="110" y="5"/>
                  <a:pt x="110" y="5"/>
                </a:cubicBezTo>
                <a:cubicBezTo>
                  <a:pt x="108" y="2"/>
                  <a:pt x="104" y="0"/>
                  <a:pt x="1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132">
            <a:extLst>
              <a:ext uri="{FF2B5EF4-FFF2-40B4-BE49-F238E27FC236}">
                <a16:creationId xmlns:a16="http://schemas.microsoft.com/office/drawing/2014/main" id="{A57A71AE-EC25-43DC-9177-50B8CC86D99A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4124325"/>
            <a:ext cx="254000" cy="254000"/>
          </a:xfrm>
          <a:custGeom>
            <a:avLst/>
            <a:gdLst>
              <a:gd name="T0" fmla="*/ 14 w 160"/>
              <a:gd name="T1" fmla="*/ 0 h 160"/>
              <a:gd name="T2" fmla="*/ 0 w 160"/>
              <a:gd name="T3" fmla="*/ 81 h 160"/>
              <a:gd name="T4" fmla="*/ 29 w 160"/>
              <a:gd name="T5" fmla="*/ 94 h 160"/>
              <a:gd name="T6" fmla="*/ 47 w 160"/>
              <a:gd name="T7" fmla="*/ 156 h 160"/>
              <a:gd name="T8" fmla="*/ 108 w 160"/>
              <a:gd name="T9" fmla="*/ 160 h 160"/>
              <a:gd name="T10" fmla="*/ 121 w 160"/>
              <a:gd name="T11" fmla="*/ 103 h 160"/>
              <a:gd name="T12" fmla="*/ 146 w 160"/>
              <a:gd name="T13" fmla="*/ 94 h 160"/>
              <a:gd name="T14" fmla="*/ 160 w 160"/>
              <a:gd name="T15" fmla="*/ 14 h 160"/>
              <a:gd name="T16" fmla="*/ 104 w 160"/>
              <a:gd name="T17" fmla="*/ 151 h 160"/>
              <a:gd name="T18" fmla="*/ 48 w 160"/>
              <a:gd name="T19" fmla="*/ 104 h 160"/>
              <a:gd name="T20" fmla="*/ 104 w 160"/>
              <a:gd name="T21" fmla="*/ 151 h 160"/>
              <a:gd name="T22" fmla="*/ 42 w 160"/>
              <a:gd name="T23" fmla="*/ 94 h 160"/>
              <a:gd name="T24" fmla="*/ 42 w 160"/>
              <a:gd name="T25" fmla="*/ 85 h 160"/>
              <a:gd name="T26" fmla="*/ 122 w 160"/>
              <a:gd name="T27" fmla="*/ 90 h 160"/>
              <a:gd name="T28" fmla="*/ 74 w 160"/>
              <a:gd name="T29" fmla="*/ 57 h 160"/>
              <a:gd name="T30" fmla="*/ 98 w 160"/>
              <a:gd name="T31" fmla="*/ 71 h 160"/>
              <a:gd name="T32" fmla="*/ 60 w 160"/>
              <a:gd name="T33" fmla="*/ 76 h 160"/>
              <a:gd name="T34" fmla="*/ 74 w 160"/>
              <a:gd name="T35" fmla="*/ 57 h 160"/>
              <a:gd name="T36" fmla="*/ 80 w 160"/>
              <a:gd name="T37" fmla="*/ 29 h 160"/>
              <a:gd name="T38" fmla="*/ 80 w 160"/>
              <a:gd name="T39" fmla="*/ 48 h 160"/>
              <a:gd name="T40" fmla="*/ 146 w 160"/>
              <a:gd name="T41" fmla="*/ 85 h 160"/>
              <a:gd name="T42" fmla="*/ 117 w 160"/>
              <a:gd name="T43" fmla="*/ 76 h 160"/>
              <a:gd name="T44" fmla="*/ 108 w 160"/>
              <a:gd name="T45" fmla="*/ 71 h 160"/>
              <a:gd name="T46" fmla="*/ 98 w 160"/>
              <a:gd name="T47" fmla="*/ 38 h 160"/>
              <a:gd name="T48" fmla="*/ 61 w 160"/>
              <a:gd name="T49" fmla="*/ 38 h 160"/>
              <a:gd name="T50" fmla="*/ 52 w 160"/>
              <a:gd name="T51" fmla="*/ 71 h 160"/>
              <a:gd name="T52" fmla="*/ 42 w 160"/>
              <a:gd name="T53" fmla="*/ 76 h 160"/>
              <a:gd name="T54" fmla="*/ 14 w 160"/>
              <a:gd name="T55" fmla="*/ 85 h 160"/>
              <a:gd name="T56" fmla="*/ 9 w 160"/>
              <a:gd name="T57" fmla="*/ 14 h 160"/>
              <a:gd name="T58" fmla="*/ 145 w 160"/>
              <a:gd name="T59" fmla="*/ 9 h 160"/>
              <a:gd name="T60" fmla="*/ 150 w 160"/>
              <a:gd name="T61" fmla="*/ 81 h 160"/>
              <a:gd name="T62" fmla="*/ 146 w 160"/>
              <a:gd name="T63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8"/>
                  <a:pt x="7" y="94"/>
                  <a:pt x="14" y="94"/>
                </a:cubicBezTo>
                <a:cubicBezTo>
                  <a:pt x="29" y="94"/>
                  <a:pt x="29" y="94"/>
                  <a:pt x="29" y="94"/>
                </a:cubicBezTo>
                <a:cubicBezTo>
                  <a:pt x="31" y="99"/>
                  <a:pt x="34" y="102"/>
                  <a:pt x="39" y="103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8"/>
                  <a:pt x="49" y="160"/>
                  <a:pt x="52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0" y="160"/>
                  <a:pt x="112" y="158"/>
                  <a:pt x="113" y="156"/>
                </a:cubicBezTo>
                <a:cubicBezTo>
                  <a:pt x="121" y="103"/>
                  <a:pt x="121" y="103"/>
                  <a:pt x="121" y="103"/>
                </a:cubicBezTo>
                <a:cubicBezTo>
                  <a:pt x="126" y="102"/>
                  <a:pt x="129" y="99"/>
                  <a:pt x="131" y="94"/>
                </a:cubicBezTo>
                <a:cubicBezTo>
                  <a:pt x="146" y="94"/>
                  <a:pt x="146" y="94"/>
                  <a:pt x="146" y="94"/>
                </a:cubicBezTo>
                <a:cubicBezTo>
                  <a:pt x="154" y="94"/>
                  <a:pt x="160" y="88"/>
                  <a:pt x="160" y="81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7"/>
                  <a:pt x="153" y="0"/>
                  <a:pt x="146" y="0"/>
                </a:cubicBezTo>
                <a:close/>
                <a:moveTo>
                  <a:pt x="104" y="151"/>
                </a:moveTo>
                <a:cubicBezTo>
                  <a:pt x="55" y="151"/>
                  <a:pt x="55" y="151"/>
                  <a:pt x="55" y="15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112" y="104"/>
                  <a:pt x="112" y="104"/>
                  <a:pt x="112" y="104"/>
                </a:cubicBezTo>
                <a:lnTo>
                  <a:pt x="104" y="151"/>
                </a:lnTo>
                <a:close/>
                <a:moveTo>
                  <a:pt x="117" y="94"/>
                </a:moveTo>
                <a:cubicBezTo>
                  <a:pt x="42" y="94"/>
                  <a:pt x="42" y="94"/>
                  <a:pt x="42" y="94"/>
                </a:cubicBezTo>
                <a:cubicBezTo>
                  <a:pt x="39" y="94"/>
                  <a:pt x="37" y="92"/>
                  <a:pt x="37" y="90"/>
                </a:cubicBezTo>
                <a:cubicBezTo>
                  <a:pt x="37" y="87"/>
                  <a:pt x="39" y="85"/>
                  <a:pt x="42" y="85"/>
                </a:cubicBezTo>
                <a:cubicBezTo>
                  <a:pt x="117" y="85"/>
                  <a:pt x="117" y="85"/>
                  <a:pt x="117" y="85"/>
                </a:cubicBezTo>
                <a:cubicBezTo>
                  <a:pt x="120" y="85"/>
                  <a:pt x="122" y="87"/>
                  <a:pt x="122" y="90"/>
                </a:cubicBezTo>
                <a:cubicBezTo>
                  <a:pt x="121" y="92"/>
                  <a:pt x="119" y="94"/>
                  <a:pt x="117" y="94"/>
                </a:cubicBezTo>
                <a:close/>
                <a:moveTo>
                  <a:pt x="74" y="57"/>
                </a:moveTo>
                <a:cubicBezTo>
                  <a:pt x="84" y="57"/>
                  <a:pt x="84" y="57"/>
                  <a:pt x="84" y="57"/>
                </a:cubicBezTo>
                <a:cubicBezTo>
                  <a:pt x="91" y="57"/>
                  <a:pt x="98" y="64"/>
                  <a:pt x="98" y="71"/>
                </a:cubicBezTo>
                <a:cubicBezTo>
                  <a:pt x="98" y="76"/>
                  <a:pt x="98" y="76"/>
                  <a:pt x="98" y="76"/>
                </a:cubicBezTo>
                <a:cubicBezTo>
                  <a:pt x="60" y="76"/>
                  <a:pt x="60" y="76"/>
                  <a:pt x="60" y="76"/>
                </a:cubicBezTo>
                <a:cubicBezTo>
                  <a:pt x="60" y="71"/>
                  <a:pt x="60" y="71"/>
                  <a:pt x="60" y="71"/>
                </a:cubicBezTo>
                <a:cubicBezTo>
                  <a:pt x="61" y="63"/>
                  <a:pt x="67" y="57"/>
                  <a:pt x="74" y="57"/>
                </a:cubicBezTo>
                <a:close/>
                <a:moveTo>
                  <a:pt x="70" y="38"/>
                </a:moveTo>
                <a:cubicBezTo>
                  <a:pt x="70" y="34"/>
                  <a:pt x="74" y="29"/>
                  <a:pt x="80" y="29"/>
                </a:cubicBezTo>
                <a:cubicBezTo>
                  <a:pt x="85" y="29"/>
                  <a:pt x="89" y="34"/>
                  <a:pt x="89" y="38"/>
                </a:cubicBezTo>
                <a:cubicBezTo>
                  <a:pt x="89" y="43"/>
                  <a:pt x="85" y="48"/>
                  <a:pt x="80" y="48"/>
                </a:cubicBezTo>
                <a:cubicBezTo>
                  <a:pt x="74" y="48"/>
                  <a:pt x="70" y="43"/>
                  <a:pt x="70" y="38"/>
                </a:cubicBezTo>
                <a:close/>
                <a:moveTo>
                  <a:pt x="146" y="85"/>
                </a:moveTo>
                <a:cubicBezTo>
                  <a:pt x="130" y="85"/>
                  <a:pt x="130" y="85"/>
                  <a:pt x="130" y="85"/>
                </a:cubicBezTo>
                <a:cubicBezTo>
                  <a:pt x="128" y="80"/>
                  <a:pt x="123" y="76"/>
                  <a:pt x="117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08" y="62"/>
                  <a:pt x="102" y="54"/>
                  <a:pt x="94" y="50"/>
                </a:cubicBezTo>
                <a:cubicBezTo>
                  <a:pt x="97" y="47"/>
                  <a:pt x="98" y="43"/>
                  <a:pt x="98" y="38"/>
                </a:cubicBezTo>
                <a:cubicBezTo>
                  <a:pt x="98" y="28"/>
                  <a:pt x="89" y="20"/>
                  <a:pt x="80" y="20"/>
                </a:cubicBezTo>
                <a:cubicBezTo>
                  <a:pt x="69" y="20"/>
                  <a:pt x="61" y="28"/>
                  <a:pt x="61" y="38"/>
                </a:cubicBezTo>
                <a:cubicBezTo>
                  <a:pt x="61" y="43"/>
                  <a:pt x="62" y="47"/>
                  <a:pt x="65" y="50"/>
                </a:cubicBezTo>
                <a:cubicBezTo>
                  <a:pt x="57" y="54"/>
                  <a:pt x="52" y="62"/>
                  <a:pt x="52" y="71"/>
                </a:cubicBezTo>
                <a:cubicBezTo>
                  <a:pt x="52" y="76"/>
                  <a:pt x="52" y="76"/>
                  <a:pt x="52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36" y="76"/>
                  <a:pt x="31" y="80"/>
                  <a:pt x="29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1" y="85"/>
                  <a:pt x="9" y="83"/>
                  <a:pt x="9" y="81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2"/>
                  <a:pt x="11" y="9"/>
                  <a:pt x="14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0" y="12"/>
                  <a:pt x="150" y="14"/>
                </a:cubicBezTo>
                <a:cubicBezTo>
                  <a:pt x="150" y="81"/>
                  <a:pt x="150" y="81"/>
                  <a:pt x="150" y="81"/>
                </a:cubicBezTo>
                <a:cubicBezTo>
                  <a:pt x="151" y="81"/>
                  <a:pt x="151" y="81"/>
                  <a:pt x="151" y="81"/>
                </a:cubicBezTo>
                <a:cubicBezTo>
                  <a:pt x="151" y="83"/>
                  <a:pt x="149" y="85"/>
                  <a:pt x="146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133">
            <a:extLst>
              <a:ext uri="{FF2B5EF4-FFF2-40B4-BE49-F238E27FC236}">
                <a16:creationId xmlns:a16="http://schemas.microsoft.com/office/drawing/2014/main" id="{F54B979D-A97D-47D2-B0CA-2B520C1E2F19}"/>
              </a:ext>
            </a:extLst>
          </p:cNvPr>
          <p:cNvSpPr>
            <a:spLocks noEditPoints="1"/>
          </p:cNvSpPr>
          <p:nvPr/>
        </p:nvSpPr>
        <p:spPr bwMode="auto">
          <a:xfrm>
            <a:off x="9026526" y="3022600"/>
            <a:ext cx="196850" cy="254000"/>
          </a:xfrm>
          <a:custGeom>
            <a:avLst/>
            <a:gdLst>
              <a:gd name="T0" fmla="*/ 21 w 124"/>
              <a:gd name="T1" fmla="*/ 127 h 160"/>
              <a:gd name="T2" fmla="*/ 49 w 124"/>
              <a:gd name="T3" fmla="*/ 127 h 160"/>
              <a:gd name="T4" fmla="*/ 35 w 124"/>
              <a:gd name="T5" fmla="*/ 132 h 160"/>
              <a:gd name="T6" fmla="*/ 35 w 124"/>
              <a:gd name="T7" fmla="*/ 123 h 160"/>
              <a:gd name="T8" fmla="*/ 35 w 124"/>
              <a:gd name="T9" fmla="*/ 132 h 160"/>
              <a:gd name="T10" fmla="*/ 26 w 124"/>
              <a:gd name="T11" fmla="*/ 66 h 160"/>
              <a:gd name="T12" fmla="*/ 35 w 124"/>
              <a:gd name="T13" fmla="*/ 59 h 160"/>
              <a:gd name="T14" fmla="*/ 44 w 124"/>
              <a:gd name="T15" fmla="*/ 66 h 160"/>
              <a:gd name="T16" fmla="*/ 47 w 124"/>
              <a:gd name="T17" fmla="*/ 58 h 160"/>
              <a:gd name="T18" fmla="*/ 47 w 124"/>
              <a:gd name="T19" fmla="*/ 46 h 160"/>
              <a:gd name="T20" fmla="*/ 44 w 124"/>
              <a:gd name="T21" fmla="*/ 39 h 160"/>
              <a:gd name="T22" fmla="*/ 35 w 124"/>
              <a:gd name="T23" fmla="*/ 46 h 160"/>
              <a:gd name="T24" fmla="*/ 26 w 124"/>
              <a:gd name="T25" fmla="*/ 39 h 160"/>
              <a:gd name="T26" fmla="*/ 22 w 124"/>
              <a:gd name="T27" fmla="*/ 46 h 160"/>
              <a:gd name="T28" fmla="*/ 22 w 124"/>
              <a:gd name="T29" fmla="*/ 58 h 160"/>
              <a:gd name="T30" fmla="*/ 22 w 124"/>
              <a:gd name="T31" fmla="*/ 102 h 160"/>
              <a:gd name="T32" fmla="*/ 29 w 124"/>
              <a:gd name="T33" fmla="*/ 102 h 160"/>
              <a:gd name="T34" fmla="*/ 41 w 124"/>
              <a:gd name="T35" fmla="*/ 102 h 160"/>
              <a:gd name="T36" fmla="*/ 47 w 124"/>
              <a:gd name="T37" fmla="*/ 102 h 160"/>
              <a:gd name="T38" fmla="*/ 41 w 124"/>
              <a:gd name="T39" fmla="*/ 90 h 160"/>
              <a:gd name="T40" fmla="*/ 47 w 124"/>
              <a:gd name="T41" fmla="*/ 78 h 160"/>
              <a:gd name="T42" fmla="*/ 41 w 124"/>
              <a:gd name="T43" fmla="*/ 78 h 160"/>
              <a:gd name="T44" fmla="*/ 29 w 124"/>
              <a:gd name="T45" fmla="*/ 78 h 160"/>
              <a:gd name="T46" fmla="*/ 22 w 124"/>
              <a:gd name="T47" fmla="*/ 78 h 160"/>
              <a:gd name="T48" fmla="*/ 28 w 124"/>
              <a:gd name="T49" fmla="*/ 90 h 160"/>
              <a:gd name="T50" fmla="*/ 22 w 124"/>
              <a:gd name="T51" fmla="*/ 102 h 160"/>
              <a:gd name="T52" fmla="*/ 95 w 124"/>
              <a:gd name="T53" fmla="*/ 10 h 160"/>
              <a:gd name="T54" fmla="*/ 43 w 124"/>
              <a:gd name="T55" fmla="*/ 0 h 160"/>
              <a:gd name="T56" fmla="*/ 15 w 124"/>
              <a:gd name="T57" fmla="*/ 10 h 160"/>
              <a:gd name="T58" fmla="*/ 0 w 124"/>
              <a:gd name="T59" fmla="*/ 146 h 160"/>
              <a:gd name="T60" fmla="*/ 109 w 124"/>
              <a:gd name="T61" fmla="*/ 160 h 160"/>
              <a:gd name="T62" fmla="*/ 123 w 124"/>
              <a:gd name="T63" fmla="*/ 24 h 160"/>
              <a:gd name="T64" fmla="*/ 44 w 124"/>
              <a:gd name="T65" fmla="*/ 10 h 160"/>
              <a:gd name="T66" fmla="*/ 87 w 124"/>
              <a:gd name="T67" fmla="*/ 15 h 160"/>
              <a:gd name="T68" fmla="*/ 44 w 124"/>
              <a:gd name="T69" fmla="*/ 19 h 160"/>
              <a:gd name="T70" fmla="*/ 44 w 124"/>
              <a:gd name="T71" fmla="*/ 10 h 160"/>
              <a:gd name="T72" fmla="*/ 114 w 124"/>
              <a:gd name="T73" fmla="*/ 146 h 160"/>
              <a:gd name="T74" fmla="*/ 16 w 124"/>
              <a:gd name="T75" fmla="*/ 151 h 160"/>
              <a:gd name="T76" fmla="*/ 11 w 124"/>
              <a:gd name="T77" fmla="*/ 24 h 160"/>
              <a:gd name="T78" fmla="*/ 31 w 124"/>
              <a:gd name="T79" fmla="*/ 19 h 160"/>
              <a:gd name="T80" fmla="*/ 82 w 124"/>
              <a:gd name="T81" fmla="*/ 28 h 160"/>
              <a:gd name="T82" fmla="*/ 111 w 124"/>
              <a:gd name="T83" fmla="*/ 19 h 160"/>
              <a:gd name="T84" fmla="*/ 116 w 124"/>
              <a:gd name="T85" fmla="*/ 146 h 160"/>
              <a:gd name="T86" fmla="*/ 62 w 124"/>
              <a:gd name="T87" fmla="*/ 48 h 160"/>
              <a:gd name="T88" fmla="*/ 62 w 124"/>
              <a:gd name="T89" fmla="*/ 58 h 160"/>
              <a:gd name="T90" fmla="*/ 105 w 124"/>
              <a:gd name="T91" fmla="*/ 53 h 160"/>
              <a:gd name="T92" fmla="*/ 100 w 124"/>
              <a:gd name="T93" fmla="*/ 86 h 160"/>
              <a:gd name="T94" fmla="*/ 58 w 124"/>
              <a:gd name="T95" fmla="*/ 90 h 160"/>
              <a:gd name="T96" fmla="*/ 100 w 124"/>
              <a:gd name="T97" fmla="*/ 95 h 160"/>
              <a:gd name="T98" fmla="*/ 100 w 124"/>
              <a:gd name="T99" fmla="*/ 86 h 160"/>
              <a:gd name="T100" fmla="*/ 62 w 124"/>
              <a:gd name="T101" fmla="*/ 123 h 160"/>
              <a:gd name="T102" fmla="*/ 62 w 124"/>
              <a:gd name="T103" fmla="*/ 133 h 160"/>
              <a:gd name="T104" fmla="*/ 105 w 124"/>
              <a:gd name="T105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4" h="160">
                <a:moveTo>
                  <a:pt x="35" y="114"/>
                </a:moveTo>
                <a:cubicBezTo>
                  <a:pt x="28" y="114"/>
                  <a:pt x="21" y="120"/>
                  <a:pt x="21" y="127"/>
                </a:cubicBezTo>
                <a:cubicBezTo>
                  <a:pt x="21" y="135"/>
                  <a:pt x="28" y="141"/>
                  <a:pt x="35" y="141"/>
                </a:cubicBezTo>
                <a:cubicBezTo>
                  <a:pt x="43" y="141"/>
                  <a:pt x="49" y="135"/>
                  <a:pt x="49" y="127"/>
                </a:cubicBezTo>
                <a:cubicBezTo>
                  <a:pt x="49" y="120"/>
                  <a:pt x="43" y="114"/>
                  <a:pt x="35" y="114"/>
                </a:cubicBezTo>
                <a:close/>
                <a:moveTo>
                  <a:pt x="35" y="132"/>
                </a:moveTo>
                <a:cubicBezTo>
                  <a:pt x="32" y="132"/>
                  <a:pt x="30" y="130"/>
                  <a:pt x="30" y="127"/>
                </a:cubicBezTo>
                <a:cubicBezTo>
                  <a:pt x="30" y="125"/>
                  <a:pt x="32" y="123"/>
                  <a:pt x="35" y="123"/>
                </a:cubicBezTo>
                <a:cubicBezTo>
                  <a:pt x="38" y="123"/>
                  <a:pt x="40" y="125"/>
                  <a:pt x="40" y="127"/>
                </a:cubicBezTo>
                <a:cubicBezTo>
                  <a:pt x="40" y="130"/>
                  <a:pt x="37" y="132"/>
                  <a:pt x="35" y="132"/>
                </a:cubicBezTo>
                <a:close/>
                <a:moveTo>
                  <a:pt x="22" y="65"/>
                </a:moveTo>
                <a:cubicBezTo>
                  <a:pt x="23" y="66"/>
                  <a:pt x="25" y="66"/>
                  <a:pt x="26" y="66"/>
                </a:cubicBezTo>
                <a:cubicBezTo>
                  <a:pt x="27" y="66"/>
                  <a:pt x="28" y="66"/>
                  <a:pt x="29" y="65"/>
                </a:cubicBezTo>
                <a:cubicBezTo>
                  <a:pt x="35" y="59"/>
                  <a:pt x="35" y="59"/>
                  <a:pt x="35" y="59"/>
                </a:cubicBezTo>
                <a:cubicBezTo>
                  <a:pt x="41" y="65"/>
                  <a:pt x="41" y="65"/>
                  <a:pt x="41" y="65"/>
                </a:cubicBezTo>
                <a:cubicBezTo>
                  <a:pt x="42" y="66"/>
                  <a:pt x="43" y="66"/>
                  <a:pt x="44" y="66"/>
                </a:cubicBezTo>
                <a:cubicBezTo>
                  <a:pt x="45" y="66"/>
                  <a:pt x="47" y="66"/>
                  <a:pt x="47" y="65"/>
                </a:cubicBezTo>
                <a:cubicBezTo>
                  <a:pt x="49" y="63"/>
                  <a:pt x="49" y="60"/>
                  <a:pt x="47" y="58"/>
                </a:cubicBezTo>
                <a:cubicBezTo>
                  <a:pt x="41" y="52"/>
                  <a:pt x="41" y="52"/>
                  <a:pt x="41" y="52"/>
                </a:cubicBezTo>
                <a:cubicBezTo>
                  <a:pt x="47" y="46"/>
                  <a:pt x="47" y="46"/>
                  <a:pt x="47" y="46"/>
                </a:cubicBezTo>
                <a:cubicBezTo>
                  <a:pt x="49" y="45"/>
                  <a:pt x="49" y="42"/>
                  <a:pt x="47" y="40"/>
                </a:cubicBezTo>
                <a:cubicBezTo>
                  <a:pt x="47" y="39"/>
                  <a:pt x="45" y="39"/>
                  <a:pt x="44" y="39"/>
                </a:cubicBezTo>
                <a:cubicBezTo>
                  <a:pt x="43" y="39"/>
                  <a:pt x="42" y="39"/>
                  <a:pt x="41" y="40"/>
                </a:cubicBezTo>
                <a:cubicBezTo>
                  <a:pt x="35" y="46"/>
                  <a:pt x="35" y="46"/>
                  <a:pt x="35" y="46"/>
                </a:cubicBezTo>
                <a:cubicBezTo>
                  <a:pt x="29" y="40"/>
                  <a:pt x="29" y="40"/>
                  <a:pt x="29" y="40"/>
                </a:cubicBezTo>
                <a:cubicBezTo>
                  <a:pt x="28" y="39"/>
                  <a:pt x="27" y="39"/>
                  <a:pt x="26" y="39"/>
                </a:cubicBezTo>
                <a:cubicBezTo>
                  <a:pt x="25" y="39"/>
                  <a:pt x="23" y="39"/>
                  <a:pt x="22" y="40"/>
                </a:cubicBezTo>
                <a:cubicBezTo>
                  <a:pt x="21" y="42"/>
                  <a:pt x="21" y="45"/>
                  <a:pt x="22" y="46"/>
                </a:cubicBezTo>
                <a:cubicBezTo>
                  <a:pt x="28" y="52"/>
                  <a:pt x="28" y="52"/>
                  <a:pt x="28" y="52"/>
                </a:cubicBezTo>
                <a:cubicBezTo>
                  <a:pt x="22" y="58"/>
                  <a:pt x="22" y="58"/>
                  <a:pt x="22" y="58"/>
                </a:cubicBezTo>
                <a:cubicBezTo>
                  <a:pt x="21" y="60"/>
                  <a:pt x="21" y="63"/>
                  <a:pt x="22" y="65"/>
                </a:cubicBezTo>
                <a:close/>
                <a:moveTo>
                  <a:pt x="22" y="102"/>
                </a:moveTo>
                <a:cubicBezTo>
                  <a:pt x="23" y="103"/>
                  <a:pt x="25" y="104"/>
                  <a:pt x="26" y="104"/>
                </a:cubicBezTo>
                <a:cubicBezTo>
                  <a:pt x="27" y="104"/>
                  <a:pt x="28" y="103"/>
                  <a:pt x="29" y="102"/>
                </a:cubicBezTo>
                <a:cubicBezTo>
                  <a:pt x="35" y="97"/>
                  <a:pt x="35" y="97"/>
                  <a:pt x="35" y="97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2" y="103"/>
                  <a:pt x="43" y="104"/>
                  <a:pt x="44" y="104"/>
                </a:cubicBezTo>
                <a:cubicBezTo>
                  <a:pt x="45" y="104"/>
                  <a:pt x="47" y="103"/>
                  <a:pt x="47" y="102"/>
                </a:cubicBezTo>
                <a:cubicBezTo>
                  <a:pt x="49" y="101"/>
                  <a:pt x="49" y="98"/>
                  <a:pt x="47" y="96"/>
                </a:cubicBezTo>
                <a:cubicBezTo>
                  <a:pt x="41" y="90"/>
                  <a:pt x="41" y="90"/>
                  <a:pt x="41" y="90"/>
                </a:cubicBezTo>
                <a:cubicBezTo>
                  <a:pt x="47" y="84"/>
                  <a:pt x="47" y="84"/>
                  <a:pt x="47" y="84"/>
                </a:cubicBezTo>
                <a:cubicBezTo>
                  <a:pt x="49" y="82"/>
                  <a:pt x="49" y="80"/>
                  <a:pt x="47" y="78"/>
                </a:cubicBezTo>
                <a:cubicBezTo>
                  <a:pt x="47" y="77"/>
                  <a:pt x="45" y="77"/>
                  <a:pt x="44" y="77"/>
                </a:cubicBezTo>
                <a:cubicBezTo>
                  <a:pt x="43" y="77"/>
                  <a:pt x="42" y="77"/>
                  <a:pt x="41" y="78"/>
                </a:cubicBezTo>
                <a:cubicBezTo>
                  <a:pt x="35" y="84"/>
                  <a:pt x="35" y="84"/>
                  <a:pt x="35" y="84"/>
                </a:cubicBezTo>
                <a:cubicBezTo>
                  <a:pt x="29" y="78"/>
                  <a:pt x="29" y="78"/>
                  <a:pt x="29" y="78"/>
                </a:cubicBezTo>
                <a:cubicBezTo>
                  <a:pt x="28" y="77"/>
                  <a:pt x="27" y="77"/>
                  <a:pt x="26" y="77"/>
                </a:cubicBezTo>
                <a:cubicBezTo>
                  <a:pt x="25" y="77"/>
                  <a:pt x="23" y="77"/>
                  <a:pt x="22" y="78"/>
                </a:cubicBezTo>
                <a:cubicBezTo>
                  <a:pt x="21" y="80"/>
                  <a:pt x="21" y="83"/>
                  <a:pt x="22" y="84"/>
                </a:cubicBezTo>
                <a:cubicBezTo>
                  <a:pt x="28" y="90"/>
                  <a:pt x="28" y="90"/>
                  <a:pt x="28" y="90"/>
                </a:cubicBezTo>
                <a:cubicBezTo>
                  <a:pt x="22" y="96"/>
                  <a:pt x="22" y="96"/>
                  <a:pt x="22" y="96"/>
                </a:cubicBezTo>
                <a:cubicBezTo>
                  <a:pt x="21" y="98"/>
                  <a:pt x="21" y="101"/>
                  <a:pt x="22" y="102"/>
                </a:cubicBezTo>
                <a:close/>
                <a:moveTo>
                  <a:pt x="110" y="10"/>
                </a:moveTo>
                <a:cubicBezTo>
                  <a:pt x="95" y="10"/>
                  <a:pt x="95" y="10"/>
                  <a:pt x="95" y="10"/>
                </a:cubicBezTo>
                <a:cubicBezTo>
                  <a:pt x="93" y="4"/>
                  <a:pt x="88" y="0"/>
                  <a:pt x="8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7" y="0"/>
                  <a:pt x="32" y="4"/>
                  <a:pt x="30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7" y="10"/>
                  <a:pt x="0" y="16"/>
                  <a:pt x="0" y="2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7" y="160"/>
                  <a:pt x="15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7" y="160"/>
                  <a:pt x="123" y="154"/>
                  <a:pt x="123" y="146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4" y="16"/>
                  <a:pt x="117" y="10"/>
                  <a:pt x="110" y="10"/>
                </a:cubicBezTo>
                <a:close/>
                <a:moveTo>
                  <a:pt x="44" y="10"/>
                </a:moveTo>
                <a:cubicBezTo>
                  <a:pt x="82" y="10"/>
                  <a:pt x="82" y="10"/>
                  <a:pt x="82" y="10"/>
                </a:cubicBezTo>
                <a:cubicBezTo>
                  <a:pt x="84" y="10"/>
                  <a:pt x="87" y="12"/>
                  <a:pt x="87" y="15"/>
                </a:cubicBezTo>
                <a:cubicBezTo>
                  <a:pt x="87" y="17"/>
                  <a:pt x="84" y="19"/>
                  <a:pt x="82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1" y="19"/>
                  <a:pt x="39" y="17"/>
                  <a:pt x="39" y="15"/>
                </a:cubicBezTo>
                <a:cubicBezTo>
                  <a:pt x="39" y="12"/>
                  <a:pt x="41" y="10"/>
                  <a:pt x="44" y="10"/>
                </a:cubicBezTo>
                <a:close/>
                <a:moveTo>
                  <a:pt x="116" y="146"/>
                </a:moveTo>
                <a:cubicBezTo>
                  <a:pt x="114" y="146"/>
                  <a:pt x="114" y="146"/>
                  <a:pt x="114" y="146"/>
                </a:cubicBezTo>
                <a:cubicBezTo>
                  <a:pt x="114" y="149"/>
                  <a:pt x="112" y="151"/>
                  <a:pt x="110" y="151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3" y="151"/>
                  <a:pt x="11" y="149"/>
                  <a:pt x="11" y="146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1"/>
                  <a:pt x="13" y="19"/>
                  <a:pt x="16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3" y="24"/>
                  <a:pt x="38" y="28"/>
                  <a:pt x="45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8" y="28"/>
                  <a:pt x="94" y="24"/>
                  <a:pt x="96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9"/>
                  <a:pt x="116" y="21"/>
                  <a:pt x="116" y="24"/>
                </a:cubicBezTo>
                <a:lnTo>
                  <a:pt x="116" y="146"/>
                </a:lnTo>
                <a:close/>
                <a:moveTo>
                  <a:pt x="100" y="48"/>
                </a:move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58" y="50"/>
                  <a:pt x="58" y="53"/>
                </a:cubicBezTo>
                <a:cubicBezTo>
                  <a:pt x="58" y="56"/>
                  <a:pt x="60" y="58"/>
                  <a:pt x="62" y="58"/>
                </a:cubicBezTo>
                <a:cubicBezTo>
                  <a:pt x="100" y="58"/>
                  <a:pt x="100" y="58"/>
                  <a:pt x="100" y="58"/>
                </a:cubicBezTo>
                <a:cubicBezTo>
                  <a:pt x="103" y="58"/>
                  <a:pt x="105" y="56"/>
                  <a:pt x="105" y="53"/>
                </a:cubicBezTo>
                <a:cubicBezTo>
                  <a:pt x="105" y="50"/>
                  <a:pt x="103" y="48"/>
                  <a:pt x="100" y="48"/>
                </a:cubicBezTo>
                <a:close/>
                <a:moveTo>
                  <a:pt x="100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60" y="86"/>
                  <a:pt x="58" y="88"/>
                  <a:pt x="58" y="90"/>
                </a:cubicBezTo>
                <a:cubicBezTo>
                  <a:pt x="58" y="93"/>
                  <a:pt x="60" y="95"/>
                  <a:pt x="62" y="95"/>
                </a:cubicBezTo>
                <a:cubicBezTo>
                  <a:pt x="100" y="95"/>
                  <a:pt x="100" y="95"/>
                  <a:pt x="100" y="95"/>
                </a:cubicBezTo>
                <a:cubicBezTo>
                  <a:pt x="103" y="95"/>
                  <a:pt x="105" y="93"/>
                  <a:pt x="105" y="90"/>
                </a:cubicBezTo>
                <a:cubicBezTo>
                  <a:pt x="105" y="88"/>
                  <a:pt x="103" y="86"/>
                  <a:pt x="100" y="86"/>
                </a:cubicBezTo>
                <a:close/>
                <a:moveTo>
                  <a:pt x="100" y="123"/>
                </a:moveTo>
                <a:cubicBezTo>
                  <a:pt x="62" y="123"/>
                  <a:pt x="62" y="123"/>
                  <a:pt x="62" y="123"/>
                </a:cubicBezTo>
                <a:cubicBezTo>
                  <a:pt x="60" y="123"/>
                  <a:pt x="58" y="125"/>
                  <a:pt x="58" y="128"/>
                </a:cubicBezTo>
                <a:cubicBezTo>
                  <a:pt x="58" y="131"/>
                  <a:pt x="60" y="133"/>
                  <a:pt x="62" y="133"/>
                </a:cubicBezTo>
                <a:cubicBezTo>
                  <a:pt x="100" y="133"/>
                  <a:pt x="100" y="133"/>
                  <a:pt x="100" y="133"/>
                </a:cubicBezTo>
                <a:cubicBezTo>
                  <a:pt x="103" y="133"/>
                  <a:pt x="105" y="131"/>
                  <a:pt x="105" y="128"/>
                </a:cubicBezTo>
                <a:cubicBezTo>
                  <a:pt x="105" y="125"/>
                  <a:pt x="103" y="123"/>
                  <a:pt x="100" y="1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134">
            <a:extLst>
              <a:ext uri="{FF2B5EF4-FFF2-40B4-BE49-F238E27FC236}">
                <a16:creationId xmlns:a16="http://schemas.microsoft.com/office/drawing/2014/main" id="{6D6E8140-2E48-4DA3-B1BE-ED8CA68A648F}"/>
              </a:ext>
            </a:extLst>
          </p:cNvPr>
          <p:cNvSpPr>
            <a:spLocks noEditPoints="1"/>
          </p:cNvSpPr>
          <p:nvPr/>
        </p:nvSpPr>
        <p:spPr bwMode="auto">
          <a:xfrm>
            <a:off x="7361238" y="3573463"/>
            <a:ext cx="223838" cy="254000"/>
          </a:xfrm>
          <a:custGeom>
            <a:avLst/>
            <a:gdLst>
              <a:gd name="T0" fmla="*/ 127 w 141"/>
              <a:gd name="T1" fmla="*/ 20 h 160"/>
              <a:gd name="T2" fmla="*/ 99 w 141"/>
              <a:gd name="T3" fmla="*/ 20 h 160"/>
              <a:gd name="T4" fmla="*/ 96 w 141"/>
              <a:gd name="T5" fmla="*/ 10 h 160"/>
              <a:gd name="T6" fmla="*/ 82 w 141"/>
              <a:gd name="T7" fmla="*/ 0 h 160"/>
              <a:gd name="T8" fmla="*/ 59 w 141"/>
              <a:gd name="T9" fmla="*/ 0 h 160"/>
              <a:gd name="T10" fmla="*/ 45 w 141"/>
              <a:gd name="T11" fmla="*/ 10 h 160"/>
              <a:gd name="T12" fmla="*/ 42 w 141"/>
              <a:gd name="T13" fmla="*/ 20 h 160"/>
              <a:gd name="T14" fmla="*/ 14 w 141"/>
              <a:gd name="T15" fmla="*/ 20 h 160"/>
              <a:gd name="T16" fmla="*/ 0 w 141"/>
              <a:gd name="T17" fmla="*/ 34 h 160"/>
              <a:gd name="T18" fmla="*/ 0 w 141"/>
              <a:gd name="T19" fmla="*/ 43 h 160"/>
              <a:gd name="T20" fmla="*/ 5 w 141"/>
              <a:gd name="T21" fmla="*/ 48 h 160"/>
              <a:gd name="T22" fmla="*/ 10 w 141"/>
              <a:gd name="T23" fmla="*/ 48 h 160"/>
              <a:gd name="T24" fmla="*/ 18 w 141"/>
              <a:gd name="T25" fmla="*/ 147 h 160"/>
              <a:gd name="T26" fmla="*/ 32 w 141"/>
              <a:gd name="T27" fmla="*/ 160 h 160"/>
              <a:gd name="T28" fmla="*/ 108 w 141"/>
              <a:gd name="T29" fmla="*/ 160 h 160"/>
              <a:gd name="T30" fmla="*/ 122 w 141"/>
              <a:gd name="T31" fmla="*/ 147 h 160"/>
              <a:gd name="T32" fmla="*/ 130 w 141"/>
              <a:gd name="T33" fmla="*/ 48 h 160"/>
              <a:gd name="T34" fmla="*/ 135 w 141"/>
              <a:gd name="T35" fmla="*/ 48 h 160"/>
              <a:gd name="T36" fmla="*/ 140 w 141"/>
              <a:gd name="T37" fmla="*/ 43 h 160"/>
              <a:gd name="T38" fmla="*/ 140 w 141"/>
              <a:gd name="T39" fmla="*/ 34 h 160"/>
              <a:gd name="T40" fmla="*/ 127 w 141"/>
              <a:gd name="T41" fmla="*/ 20 h 160"/>
              <a:gd name="T42" fmla="*/ 54 w 141"/>
              <a:gd name="T43" fmla="*/ 13 h 160"/>
              <a:gd name="T44" fmla="*/ 59 w 141"/>
              <a:gd name="T45" fmla="*/ 10 h 160"/>
              <a:gd name="T46" fmla="*/ 82 w 141"/>
              <a:gd name="T47" fmla="*/ 10 h 160"/>
              <a:gd name="T48" fmla="*/ 87 w 141"/>
              <a:gd name="T49" fmla="*/ 13 h 160"/>
              <a:gd name="T50" fmla="*/ 89 w 141"/>
              <a:gd name="T51" fmla="*/ 20 h 160"/>
              <a:gd name="T52" fmla="*/ 52 w 141"/>
              <a:gd name="T53" fmla="*/ 20 h 160"/>
              <a:gd name="T54" fmla="*/ 54 w 141"/>
              <a:gd name="T55" fmla="*/ 13 h 160"/>
              <a:gd name="T56" fmla="*/ 114 w 141"/>
              <a:gd name="T57" fmla="*/ 146 h 160"/>
              <a:gd name="T58" fmla="*/ 109 w 141"/>
              <a:gd name="T59" fmla="*/ 150 h 160"/>
              <a:gd name="T60" fmla="*/ 32 w 141"/>
              <a:gd name="T61" fmla="*/ 150 h 160"/>
              <a:gd name="T62" fmla="*/ 28 w 141"/>
              <a:gd name="T63" fmla="*/ 146 h 160"/>
              <a:gd name="T64" fmla="*/ 20 w 141"/>
              <a:gd name="T65" fmla="*/ 48 h 160"/>
              <a:gd name="T66" fmla="*/ 122 w 141"/>
              <a:gd name="T67" fmla="*/ 48 h 160"/>
              <a:gd name="T68" fmla="*/ 114 w 141"/>
              <a:gd name="T69" fmla="*/ 146 h 160"/>
              <a:gd name="T70" fmla="*/ 133 w 141"/>
              <a:gd name="T71" fmla="*/ 38 h 160"/>
              <a:gd name="T72" fmla="*/ 11 w 141"/>
              <a:gd name="T73" fmla="*/ 38 h 160"/>
              <a:gd name="T74" fmla="*/ 11 w 141"/>
              <a:gd name="T75" fmla="*/ 33 h 160"/>
              <a:gd name="T76" fmla="*/ 15 w 141"/>
              <a:gd name="T77" fmla="*/ 28 h 160"/>
              <a:gd name="T78" fmla="*/ 127 w 141"/>
              <a:gd name="T79" fmla="*/ 28 h 160"/>
              <a:gd name="T80" fmla="*/ 133 w 141"/>
              <a:gd name="T81" fmla="*/ 33 h 160"/>
              <a:gd name="T82" fmla="*/ 133 w 141"/>
              <a:gd name="T83" fmla="*/ 38 h 160"/>
              <a:gd name="T84" fmla="*/ 43 w 141"/>
              <a:gd name="T85" fmla="*/ 141 h 160"/>
              <a:gd name="T86" fmla="*/ 48 w 141"/>
              <a:gd name="T87" fmla="*/ 136 h 160"/>
              <a:gd name="T88" fmla="*/ 48 w 141"/>
              <a:gd name="T89" fmla="*/ 61 h 160"/>
              <a:gd name="T90" fmla="*/ 43 w 141"/>
              <a:gd name="T91" fmla="*/ 57 h 160"/>
              <a:gd name="T92" fmla="*/ 38 w 141"/>
              <a:gd name="T93" fmla="*/ 61 h 160"/>
              <a:gd name="T94" fmla="*/ 38 w 141"/>
              <a:gd name="T95" fmla="*/ 136 h 160"/>
              <a:gd name="T96" fmla="*/ 43 w 141"/>
              <a:gd name="T97" fmla="*/ 141 h 160"/>
              <a:gd name="T98" fmla="*/ 71 w 141"/>
              <a:gd name="T99" fmla="*/ 141 h 160"/>
              <a:gd name="T100" fmla="*/ 76 w 141"/>
              <a:gd name="T101" fmla="*/ 136 h 160"/>
              <a:gd name="T102" fmla="*/ 76 w 141"/>
              <a:gd name="T103" fmla="*/ 61 h 160"/>
              <a:gd name="T104" fmla="*/ 71 w 141"/>
              <a:gd name="T105" fmla="*/ 57 h 160"/>
              <a:gd name="T106" fmla="*/ 66 w 141"/>
              <a:gd name="T107" fmla="*/ 61 h 160"/>
              <a:gd name="T108" fmla="*/ 66 w 141"/>
              <a:gd name="T109" fmla="*/ 136 h 160"/>
              <a:gd name="T110" fmla="*/ 71 w 141"/>
              <a:gd name="T111" fmla="*/ 141 h 160"/>
              <a:gd name="T112" fmla="*/ 99 w 141"/>
              <a:gd name="T113" fmla="*/ 141 h 160"/>
              <a:gd name="T114" fmla="*/ 104 w 141"/>
              <a:gd name="T115" fmla="*/ 136 h 160"/>
              <a:gd name="T116" fmla="*/ 104 w 141"/>
              <a:gd name="T117" fmla="*/ 61 h 160"/>
              <a:gd name="T118" fmla="*/ 99 w 141"/>
              <a:gd name="T119" fmla="*/ 57 h 160"/>
              <a:gd name="T120" fmla="*/ 94 w 141"/>
              <a:gd name="T121" fmla="*/ 61 h 160"/>
              <a:gd name="T122" fmla="*/ 94 w 141"/>
              <a:gd name="T123" fmla="*/ 136 h 160"/>
              <a:gd name="T124" fmla="*/ 99 w 141"/>
              <a:gd name="T125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" h="160">
                <a:moveTo>
                  <a:pt x="127" y="20"/>
                </a:moveTo>
                <a:cubicBezTo>
                  <a:pt x="99" y="20"/>
                  <a:pt x="99" y="20"/>
                  <a:pt x="99" y="20"/>
                </a:cubicBezTo>
                <a:cubicBezTo>
                  <a:pt x="96" y="10"/>
                  <a:pt x="96" y="10"/>
                  <a:pt x="96" y="10"/>
                </a:cubicBezTo>
                <a:cubicBezTo>
                  <a:pt x="94" y="4"/>
                  <a:pt x="89" y="0"/>
                  <a:pt x="8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3" y="0"/>
                  <a:pt x="48" y="4"/>
                  <a:pt x="45" y="10"/>
                </a:cubicBezTo>
                <a:cubicBezTo>
                  <a:pt x="42" y="20"/>
                  <a:pt x="42" y="20"/>
                  <a:pt x="42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7" y="20"/>
                  <a:pt x="0" y="26"/>
                  <a:pt x="0" y="34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2" y="48"/>
                  <a:pt x="5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9" y="155"/>
                  <a:pt x="24" y="160"/>
                  <a:pt x="32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6" y="160"/>
                  <a:pt x="122" y="155"/>
                  <a:pt x="122" y="147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8" y="48"/>
                  <a:pt x="140" y="46"/>
                  <a:pt x="140" y="43"/>
                </a:cubicBezTo>
                <a:cubicBezTo>
                  <a:pt x="140" y="34"/>
                  <a:pt x="140" y="34"/>
                  <a:pt x="140" y="34"/>
                </a:cubicBezTo>
                <a:cubicBezTo>
                  <a:pt x="141" y="26"/>
                  <a:pt x="135" y="20"/>
                  <a:pt x="127" y="20"/>
                </a:cubicBezTo>
                <a:close/>
                <a:moveTo>
                  <a:pt x="54" y="13"/>
                </a:moveTo>
                <a:cubicBezTo>
                  <a:pt x="55" y="11"/>
                  <a:pt x="57" y="10"/>
                  <a:pt x="59" y="10"/>
                </a:cubicBezTo>
                <a:cubicBezTo>
                  <a:pt x="82" y="10"/>
                  <a:pt x="82" y="10"/>
                  <a:pt x="82" y="10"/>
                </a:cubicBezTo>
                <a:cubicBezTo>
                  <a:pt x="84" y="10"/>
                  <a:pt x="86" y="11"/>
                  <a:pt x="87" y="13"/>
                </a:cubicBezTo>
                <a:cubicBezTo>
                  <a:pt x="89" y="20"/>
                  <a:pt x="89" y="20"/>
                  <a:pt x="89" y="20"/>
                </a:cubicBezTo>
                <a:cubicBezTo>
                  <a:pt x="52" y="20"/>
                  <a:pt x="52" y="20"/>
                  <a:pt x="52" y="20"/>
                </a:cubicBezTo>
                <a:lnTo>
                  <a:pt x="54" y="13"/>
                </a:lnTo>
                <a:close/>
                <a:moveTo>
                  <a:pt x="114" y="146"/>
                </a:moveTo>
                <a:cubicBezTo>
                  <a:pt x="114" y="148"/>
                  <a:pt x="112" y="150"/>
                  <a:pt x="109" y="150"/>
                </a:cubicBezTo>
                <a:cubicBezTo>
                  <a:pt x="32" y="150"/>
                  <a:pt x="32" y="150"/>
                  <a:pt x="32" y="150"/>
                </a:cubicBezTo>
                <a:cubicBezTo>
                  <a:pt x="30" y="150"/>
                  <a:pt x="28" y="149"/>
                  <a:pt x="28" y="146"/>
                </a:cubicBezTo>
                <a:cubicBezTo>
                  <a:pt x="20" y="48"/>
                  <a:pt x="20" y="48"/>
                  <a:pt x="20" y="48"/>
                </a:cubicBezTo>
                <a:cubicBezTo>
                  <a:pt x="122" y="48"/>
                  <a:pt x="122" y="48"/>
                  <a:pt x="122" y="48"/>
                </a:cubicBezTo>
                <a:lnTo>
                  <a:pt x="114" y="146"/>
                </a:lnTo>
                <a:close/>
                <a:moveTo>
                  <a:pt x="133" y="38"/>
                </a:moveTo>
                <a:cubicBezTo>
                  <a:pt x="11" y="38"/>
                  <a:pt x="11" y="38"/>
                  <a:pt x="11" y="38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0"/>
                  <a:pt x="13" y="28"/>
                  <a:pt x="15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30" y="28"/>
                  <a:pt x="133" y="30"/>
                  <a:pt x="133" y="33"/>
                </a:cubicBezTo>
                <a:lnTo>
                  <a:pt x="133" y="38"/>
                </a:lnTo>
                <a:close/>
                <a:moveTo>
                  <a:pt x="43" y="141"/>
                </a:moveTo>
                <a:cubicBezTo>
                  <a:pt x="46" y="141"/>
                  <a:pt x="48" y="139"/>
                  <a:pt x="48" y="136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59"/>
                  <a:pt x="46" y="57"/>
                  <a:pt x="43" y="57"/>
                </a:cubicBezTo>
                <a:cubicBezTo>
                  <a:pt x="40" y="57"/>
                  <a:pt x="38" y="59"/>
                  <a:pt x="38" y="61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39"/>
                  <a:pt x="40" y="141"/>
                  <a:pt x="43" y="141"/>
                </a:cubicBezTo>
                <a:close/>
                <a:moveTo>
                  <a:pt x="71" y="141"/>
                </a:moveTo>
                <a:cubicBezTo>
                  <a:pt x="74" y="141"/>
                  <a:pt x="76" y="139"/>
                  <a:pt x="76" y="136"/>
                </a:cubicBezTo>
                <a:cubicBezTo>
                  <a:pt x="76" y="61"/>
                  <a:pt x="76" y="61"/>
                  <a:pt x="76" y="61"/>
                </a:cubicBezTo>
                <a:cubicBezTo>
                  <a:pt x="76" y="59"/>
                  <a:pt x="74" y="57"/>
                  <a:pt x="71" y="57"/>
                </a:cubicBezTo>
                <a:cubicBezTo>
                  <a:pt x="68" y="57"/>
                  <a:pt x="66" y="59"/>
                  <a:pt x="66" y="61"/>
                </a:cubicBezTo>
                <a:cubicBezTo>
                  <a:pt x="66" y="136"/>
                  <a:pt x="66" y="136"/>
                  <a:pt x="66" y="136"/>
                </a:cubicBezTo>
                <a:cubicBezTo>
                  <a:pt x="66" y="139"/>
                  <a:pt x="68" y="141"/>
                  <a:pt x="71" y="141"/>
                </a:cubicBezTo>
                <a:close/>
                <a:moveTo>
                  <a:pt x="99" y="141"/>
                </a:moveTo>
                <a:cubicBezTo>
                  <a:pt x="102" y="141"/>
                  <a:pt x="104" y="139"/>
                  <a:pt x="104" y="136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59"/>
                  <a:pt x="102" y="57"/>
                  <a:pt x="99" y="57"/>
                </a:cubicBezTo>
                <a:cubicBezTo>
                  <a:pt x="96" y="57"/>
                  <a:pt x="94" y="59"/>
                  <a:pt x="94" y="61"/>
                </a:cubicBezTo>
                <a:cubicBezTo>
                  <a:pt x="94" y="136"/>
                  <a:pt x="94" y="136"/>
                  <a:pt x="94" y="136"/>
                </a:cubicBezTo>
                <a:cubicBezTo>
                  <a:pt x="94" y="139"/>
                  <a:pt x="96" y="141"/>
                  <a:pt x="99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eeform 135">
            <a:extLst>
              <a:ext uri="{FF2B5EF4-FFF2-40B4-BE49-F238E27FC236}">
                <a16:creationId xmlns:a16="http://schemas.microsoft.com/office/drawing/2014/main" id="{5965E4C6-09E2-4ADC-A42B-7050504AE646}"/>
              </a:ext>
            </a:extLst>
          </p:cNvPr>
          <p:cNvSpPr>
            <a:spLocks noEditPoints="1"/>
          </p:cNvSpPr>
          <p:nvPr/>
        </p:nvSpPr>
        <p:spPr bwMode="auto">
          <a:xfrm>
            <a:off x="5738813" y="4124325"/>
            <a:ext cx="163513" cy="254000"/>
          </a:xfrm>
          <a:custGeom>
            <a:avLst/>
            <a:gdLst>
              <a:gd name="T0" fmla="*/ 14 w 103"/>
              <a:gd name="T1" fmla="*/ 0 h 160"/>
              <a:gd name="T2" fmla="*/ 0 w 103"/>
              <a:gd name="T3" fmla="*/ 108 h 160"/>
              <a:gd name="T4" fmla="*/ 28 w 103"/>
              <a:gd name="T5" fmla="*/ 122 h 160"/>
              <a:gd name="T6" fmla="*/ 14 w 103"/>
              <a:gd name="T7" fmla="*/ 150 h 160"/>
              <a:gd name="T8" fmla="*/ 14 w 103"/>
              <a:gd name="T9" fmla="*/ 160 h 160"/>
              <a:gd name="T10" fmla="*/ 94 w 103"/>
              <a:gd name="T11" fmla="*/ 155 h 160"/>
              <a:gd name="T12" fmla="*/ 75 w 103"/>
              <a:gd name="T13" fmla="*/ 150 h 160"/>
              <a:gd name="T14" fmla="*/ 89 w 103"/>
              <a:gd name="T15" fmla="*/ 122 h 160"/>
              <a:gd name="T16" fmla="*/ 103 w 103"/>
              <a:gd name="T17" fmla="*/ 14 h 160"/>
              <a:gd name="T18" fmla="*/ 66 w 103"/>
              <a:gd name="T19" fmla="*/ 151 h 160"/>
              <a:gd name="T20" fmla="*/ 38 w 103"/>
              <a:gd name="T21" fmla="*/ 123 h 160"/>
              <a:gd name="T22" fmla="*/ 66 w 103"/>
              <a:gd name="T23" fmla="*/ 151 h 160"/>
              <a:gd name="T24" fmla="*/ 89 w 103"/>
              <a:gd name="T25" fmla="*/ 113 h 160"/>
              <a:gd name="T26" fmla="*/ 10 w 103"/>
              <a:gd name="T27" fmla="*/ 108 h 160"/>
              <a:gd name="T28" fmla="*/ 14 w 103"/>
              <a:gd name="T29" fmla="*/ 9 h 160"/>
              <a:gd name="T30" fmla="*/ 94 w 103"/>
              <a:gd name="T31" fmla="*/ 14 h 160"/>
              <a:gd name="T32" fmla="*/ 65 w 103"/>
              <a:gd name="T33" fmla="*/ 21 h 160"/>
              <a:gd name="T34" fmla="*/ 57 w 103"/>
              <a:gd name="T35" fmla="*/ 20 h 160"/>
              <a:gd name="T36" fmla="*/ 47 w 103"/>
              <a:gd name="T37" fmla="*/ 21 h 160"/>
              <a:gd name="T38" fmla="*/ 38 w 103"/>
              <a:gd name="T39" fmla="*/ 21 h 160"/>
              <a:gd name="T40" fmla="*/ 23 w 103"/>
              <a:gd name="T41" fmla="*/ 66 h 160"/>
              <a:gd name="T42" fmla="*/ 83 w 103"/>
              <a:gd name="T43" fmla="*/ 59 h 160"/>
              <a:gd name="T44" fmla="*/ 32 w 103"/>
              <a:gd name="T45" fmla="*/ 56 h 160"/>
              <a:gd name="T46" fmla="*/ 54 w 103"/>
              <a:gd name="T47" fmla="*/ 56 h 160"/>
              <a:gd name="T48" fmla="*/ 64 w 103"/>
              <a:gd name="T49" fmla="*/ 57 h 160"/>
              <a:gd name="T50" fmla="*/ 56 w 103"/>
              <a:gd name="T51" fmla="*/ 40 h 160"/>
              <a:gd name="T52" fmla="*/ 72 w 103"/>
              <a:gd name="T53" fmla="*/ 57 h 160"/>
              <a:gd name="T54" fmla="*/ 70 w 103"/>
              <a:gd name="T55" fmla="*/ 76 h 160"/>
              <a:gd name="T56" fmla="*/ 28 w 103"/>
              <a:gd name="T57" fmla="*/ 80 h 160"/>
              <a:gd name="T58" fmla="*/ 70 w 103"/>
              <a:gd name="T59" fmla="*/ 85 h 160"/>
              <a:gd name="T60" fmla="*/ 70 w 103"/>
              <a:gd name="T61" fmla="*/ 76 h 160"/>
              <a:gd name="T62" fmla="*/ 32 w 103"/>
              <a:gd name="T63" fmla="*/ 95 h 160"/>
              <a:gd name="T64" fmla="*/ 32 w 103"/>
              <a:gd name="T65" fmla="*/ 104 h 160"/>
              <a:gd name="T66" fmla="*/ 75 w 103"/>
              <a:gd name="T67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3" h="160">
                <a:moveTo>
                  <a:pt x="89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7" y="122"/>
                  <a:pt x="14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14" y="150"/>
                  <a:pt x="14" y="150"/>
                  <a:pt x="14" y="150"/>
                </a:cubicBezTo>
                <a:cubicBezTo>
                  <a:pt x="12" y="150"/>
                  <a:pt x="10" y="152"/>
                  <a:pt x="10" y="155"/>
                </a:cubicBezTo>
                <a:cubicBezTo>
                  <a:pt x="10" y="158"/>
                  <a:pt x="12" y="160"/>
                  <a:pt x="14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2" y="160"/>
                  <a:pt x="94" y="158"/>
                  <a:pt x="94" y="155"/>
                </a:cubicBezTo>
                <a:cubicBezTo>
                  <a:pt x="94" y="152"/>
                  <a:pt x="92" y="150"/>
                  <a:pt x="89" y="150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7" y="122"/>
                  <a:pt x="103" y="116"/>
                  <a:pt x="103" y="108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6"/>
                  <a:pt x="97" y="0"/>
                  <a:pt x="89" y="0"/>
                </a:cubicBezTo>
                <a:close/>
                <a:moveTo>
                  <a:pt x="66" y="151"/>
                </a:moveTo>
                <a:cubicBezTo>
                  <a:pt x="38" y="151"/>
                  <a:pt x="38" y="151"/>
                  <a:pt x="38" y="151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66" y="123"/>
                  <a:pt x="66" y="123"/>
                  <a:pt x="66" y="123"/>
                </a:cubicBezTo>
                <a:lnTo>
                  <a:pt x="66" y="151"/>
                </a:lnTo>
                <a:close/>
                <a:moveTo>
                  <a:pt x="94" y="108"/>
                </a:moveTo>
                <a:cubicBezTo>
                  <a:pt x="94" y="111"/>
                  <a:pt x="92" y="113"/>
                  <a:pt x="89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2" y="113"/>
                  <a:pt x="10" y="111"/>
                  <a:pt x="10" y="108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1"/>
                  <a:pt x="12" y="9"/>
                  <a:pt x="14" y="9"/>
                </a:cubicBezTo>
                <a:cubicBezTo>
                  <a:pt x="89" y="9"/>
                  <a:pt x="89" y="9"/>
                  <a:pt x="89" y="9"/>
                </a:cubicBezTo>
                <a:cubicBezTo>
                  <a:pt x="92" y="9"/>
                  <a:pt x="94" y="11"/>
                  <a:pt x="94" y="14"/>
                </a:cubicBezTo>
                <a:lnTo>
                  <a:pt x="94" y="108"/>
                </a:lnTo>
                <a:close/>
                <a:moveTo>
                  <a:pt x="65" y="21"/>
                </a:moveTo>
                <a:cubicBezTo>
                  <a:pt x="64" y="19"/>
                  <a:pt x="63" y="19"/>
                  <a:pt x="61" y="19"/>
                </a:cubicBezTo>
                <a:cubicBezTo>
                  <a:pt x="60" y="19"/>
                  <a:pt x="58" y="19"/>
                  <a:pt x="57" y="20"/>
                </a:cubicBezTo>
                <a:cubicBezTo>
                  <a:pt x="51" y="30"/>
                  <a:pt x="51" y="30"/>
                  <a:pt x="51" y="30"/>
                </a:cubicBezTo>
                <a:cubicBezTo>
                  <a:pt x="47" y="21"/>
                  <a:pt x="47" y="21"/>
                  <a:pt x="47" y="21"/>
                </a:cubicBezTo>
                <a:cubicBezTo>
                  <a:pt x="46" y="20"/>
                  <a:pt x="44" y="19"/>
                  <a:pt x="42" y="19"/>
                </a:cubicBezTo>
                <a:cubicBezTo>
                  <a:pt x="41" y="19"/>
                  <a:pt x="39" y="20"/>
                  <a:pt x="38" y="21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62"/>
                  <a:pt x="20" y="66"/>
                  <a:pt x="23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82" y="66"/>
                  <a:pt x="85" y="62"/>
                  <a:pt x="83" y="59"/>
                </a:cubicBezTo>
                <a:lnTo>
                  <a:pt x="65" y="21"/>
                </a:lnTo>
                <a:close/>
                <a:moveTo>
                  <a:pt x="32" y="56"/>
                </a:moveTo>
                <a:cubicBezTo>
                  <a:pt x="43" y="34"/>
                  <a:pt x="43" y="34"/>
                  <a:pt x="43" y="34"/>
                </a:cubicBezTo>
                <a:cubicBezTo>
                  <a:pt x="54" y="56"/>
                  <a:pt x="54" y="56"/>
                  <a:pt x="54" y="56"/>
                </a:cubicBezTo>
                <a:lnTo>
                  <a:pt x="32" y="56"/>
                </a:lnTo>
                <a:close/>
                <a:moveTo>
                  <a:pt x="64" y="57"/>
                </a:moveTo>
                <a:cubicBezTo>
                  <a:pt x="64" y="56"/>
                  <a:pt x="64" y="56"/>
                  <a:pt x="64" y="56"/>
                </a:cubicBezTo>
                <a:cubicBezTo>
                  <a:pt x="56" y="40"/>
                  <a:pt x="56" y="40"/>
                  <a:pt x="56" y="40"/>
                </a:cubicBezTo>
                <a:cubicBezTo>
                  <a:pt x="60" y="33"/>
                  <a:pt x="60" y="33"/>
                  <a:pt x="60" y="33"/>
                </a:cubicBezTo>
                <a:cubicBezTo>
                  <a:pt x="72" y="57"/>
                  <a:pt x="72" y="57"/>
                  <a:pt x="72" y="57"/>
                </a:cubicBezTo>
                <a:lnTo>
                  <a:pt x="64" y="57"/>
                </a:lnTo>
                <a:close/>
                <a:moveTo>
                  <a:pt x="70" y="76"/>
                </a:moveTo>
                <a:cubicBezTo>
                  <a:pt x="32" y="76"/>
                  <a:pt x="32" y="76"/>
                  <a:pt x="32" y="76"/>
                </a:cubicBezTo>
                <a:cubicBezTo>
                  <a:pt x="30" y="76"/>
                  <a:pt x="28" y="78"/>
                  <a:pt x="28" y="80"/>
                </a:cubicBezTo>
                <a:cubicBezTo>
                  <a:pt x="28" y="83"/>
                  <a:pt x="30" y="85"/>
                  <a:pt x="32" y="85"/>
                </a:cubicBezTo>
                <a:cubicBezTo>
                  <a:pt x="70" y="85"/>
                  <a:pt x="70" y="85"/>
                  <a:pt x="70" y="85"/>
                </a:cubicBezTo>
                <a:cubicBezTo>
                  <a:pt x="73" y="85"/>
                  <a:pt x="75" y="83"/>
                  <a:pt x="75" y="80"/>
                </a:cubicBezTo>
                <a:cubicBezTo>
                  <a:pt x="75" y="78"/>
                  <a:pt x="73" y="76"/>
                  <a:pt x="70" y="76"/>
                </a:cubicBezTo>
                <a:close/>
                <a:moveTo>
                  <a:pt x="70" y="95"/>
                </a:moveTo>
                <a:cubicBezTo>
                  <a:pt x="32" y="95"/>
                  <a:pt x="32" y="95"/>
                  <a:pt x="32" y="95"/>
                </a:cubicBezTo>
                <a:cubicBezTo>
                  <a:pt x="30" y="95"/>
                  <a:pt x="28" y="97"/>
                  <a:pt x="28" y="99"/>
                </a:cubicBezTo>
                <a:cubicBezTo>
                  <a:pt x="28" y="102"/>
                  <a:pt x="30" y="104"/>
                  <a:pt x="32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3" y="104"/>
                  <a:pt x="75" y="102"/>
                  <a:pt x="75" y="99"/>
                </a:cubicBezTo>
                <a:cubicBezTo>
                  <a:pt x="75" y="97"/>
                  <a:pt x="73" y="95"/>
                  <a:pt x="70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136">
            <a:extLst>
              <a:ext uri="{FF2B5EF4-FFF2-40B4-BE49-F238E27FC236}">
                <a16:creationId xmlns:a16="http://schemas.microsoft.com/office/drawing/2014/main" id="{1FADDD95-E269-4172-9D09-951BFF90DB56}"/>
              </a:ext>
            </a:extLst>
          </p:cNvPr>
          <p:cNvSpPr>
            <a:spLocks noEditPoints="1"/>
          </p:cNvSpPr>
          <p:nvPr/>
        </p:nvSpPr>
        <p:spPr bwMode="auto">
          <a:xfrm>
            <a:off x="754063" y="3573463"/>
            <a:ext cx="223838" cy="254000"/>
          </a:xfrm>
          <a:custGeom>
            <a:avLst/>
            <a:gdLst>
              <a:gd name="T0" fmla="*/ 132 w 141"/>
              <a:gd name="T1" fmla="*/ 132 h 160"/>
              <a:gd name="T2" fmla="*/ 136 w 141"/>
              <a:gd name="T3" fmla="*/ 29 h 160"/>
              <a:gd name="T4" fmla="*/ 141 w 141"/>
              <a:gd name="T5" fmla="*/ 5 h 160"/>
              <a:gd name="T6" fmla="*/ 117 w 141"/>
              <a:gd name="T7" fmla="*/ 0 h 160"/>
              <a:gd name="T8" fmla="*/ 112 w 141"/>
              <a:gd name="T9" fmla="*/ 10 h 160"/>
              <a:gd name="T10" fmla="*/ 29 w 141"/>
              <a:gd name="T11" fmla="*/ 5 h 160"/>
              <a:gd name="T12" fmla="*/ 5 w 141"/>
              <a:gd name="T13" fmla="*/ 0 h 160"/>
              <a:gd name="T14" fmla="*/ 0 w 141"/>
              <a:gd name="T15" fmla="*/ 24 h 160"/>
              <a:gd name="T16" fmla="*/ 10 w 141"/>
              <a:gd name="T17" fmla="*/ 29 h 160"/>
              <a:gd name="T18" fmla="*/ 5 w 141"/>
              <a:gd name="T19" fmla="*/ 132 h 160"/>
              <a:gd name="T20" fmla="*/ 0 w 141"/>
              <a:gd name="T21" fmla="*/ 155 h 160"/>
              <a:gd name="T22" fmla="*/ 24 w 141"/>
              <a:gd name="T23" fmla="*/ 160 h 160"/>
              <a:gd name="T24" fmla="*/ 29 w 141"/>
              <a:gd name="T25" fmla="*/ 151 h 160"/>
              <a:gd name="T26" fmla="*/ 113 w 141"/>
              <a:gd name="T27" fmla="*/ 155 h 160"/>
              <a:gd name="T28" fmla="*/ 136 w 141"/>
              <a:gd name="T29" fmla="*/ 160 h 160"/>
              <a:gd name="T30" fmla="*/ 141 w 141"/>
              <a:gd name="T31" fmla="*/ 137 h 160"/>
              <a:gd name="T32" fmla="*/ 122 w 141"/>
              <a:gd name="T33" fmla="*/ 10 h 160"/>
              <a:gd name="T34" fmla="*/ 131 w 141"/>
              <a:gd name="T35" fmla="*/ 19 h 160"/>
              <a:gd name="T36" fmla="*/ 122 w 141"/>
              <a:gd name="T37" fmla="*/ 10 h 160"/>
              <a:gd name="T38" fmla="*/ 19 w 141"/>
              <a:gd name="T39" fmla="*/ 10 h 160"/>
              <a:gd name="T40" fmla="*/ 10 w 141"/>
              <a:gd name="T41" fmla="*/ 19 h 160"/>
              <a:gd name="T42" fmla="*/ 19 w 141"/>
              <a:gd name="T43" fmla="*/ 151 h 160"/>
              <a:gd name="T44" fmla="*/ 10 w 141"/>
              <a:gd name="T45" fmla="*/ 142 h 160"/>
              <a:gd name="T46" fmla="*/ 19 w 141"/>
              <a:gd name="T47" fmla="*/ 151 h 160"/>
              <a:gd name="T48" fmla="*/ 112 w 141"/>
              <a:gd name="T49" fmla="*/ 137 h 160"/>
              <a:gd name="T50" fmla="*/ 29 w 141"/>
              <a:gd name="T51" fmla="*/ 142 h 160"/>
              <a:gd name="T52" fmla="*/ 24 w 141"/>
              <a:gd name="T53" fmla="*/ 132 h 160"/>
              <a:gd name="T54" fmla="*/ 19 w 141"/>
              <a:gd name="T55" fmla="*/ 29 h 160"/>
              <a:gd name="T56" fmla="*/ 29 w 141"/>
              <a:gd name="T57" fmla="*/ 24 h 160"/>
              <a:gd name="T58" fmla="*/ 113 w 141"/>
              <a:gd name="T59" fmla="*/ 19 h 160"/>
              <a:gd name="T60" fmla="*/ 117 w 141"/>
              <a:gd name="T61" fmla="*/ 29 h 160"/>
              <a:gd name="T62" fmla="*/ 122 w 141"/>
              <a:gd name="T63" fmla="*/ 132 h 160"/>
              <a:gd name="T64" fmla="*/ 132 w 141"/>
              <a:gd name="T65" fmla="*/ 151 h 160"/>
              <a:gd name="T66" fmla="*/ 122 w 141"/>
              <a:gd name="T67" fmla="*/ 142 h 160"/>
              <a:gd name="T68" fmla="*/ 132 w 141"/>
              <a:gd name="T69" fmla="*/ 151 h 160"/>
              <a:gd name="T70" fmla="*/ 43 w 141"/>
              <a:gd name="T71" fmla="*/ 104 h 160"/>
              <a:gd name="T72" fmla="*/ 43 w 141"/>
              <a:gd name="T73" fmla="*/ 114 h 160"/>
              <a:gd name="T74" fmla="*/ 104 w 141"/>
              <a:gd name="T75" fmla="*/ 109 h 160"/>
              <a:gd name="T76" fmla="*/ 98 w 141"/>
              <a:gd name="T77" fmla="*/ 123 h 160"/>
              <a:gd name="T78" fmla="*/ 38 w 141"/>
              <a:gd name="T79" fmla="*/ 128 h 160"/>
              <a:gd name="T80" fmla="*/ 98 w 141"/>
              <a:gd name="T81" fmla="*/ 132 h 160"/>
              <a:gd name="T82" fmla="*/ 98 w 141"/>
              <a:gd name="T83" fmla="*/ 123 h 160"/>
              <a:gd name="T84" fmla="*/ 34 w 141"/>
              <a:gd name="T85" fmla="*/ 29 h 160"/>
              <a:gd name="T86" fmla="*/ 30 w 141"/>
              <a:gd name="T87" fmla="*/ 88 h 160"/>
              <a:gd name="T88" fmla="*/ 109 w 141"/>
              <a:gd name="T89" fmla="*/ 92 h 160"/>
              <a:gd name="T90" fmla="*/ 113 w 141"/>
              <a:gd name="T91" fmla="*/ 33 h 160"/>
              <a:gd name="T92" fmla="*/ 94 w 141"/>
              <a:gd name="T93" fmla="*/ 38 h 160"/>
              <a:gd name="T94" fmla="*/ 47 w 141"/>
              <a:gd name="T95" fmla="*/ 38 h 160"/>
              <a:gd name="T96" fmla="*/ 38 w 141"/>
              <a:gd name="T97" fmla="*/ 43 h 160"/>
              <a:gd name="T98" fmla="*/ 38 w 141"/>
              <a:gd name="T99" fmla="*/ 80 h 160"/>
              <a:gd name="T100" fmla="*/ 48 w 141"/>
              <a:gd name="T101" fmla="*/ 85 h 160"/>
              <a:gd name="T102" fmla="*/ 94 w 141"/>
              <a:gd name="T103" fmla="*/ 85 h 160"/>
              <a:gd name="T104" fmla="*/ 103 w 141"/>
              <a:gd name="T105" fmla="*/ 80 h 160"/>
              <a:gd name="T106" fmla="*/ 103 w 141"/>
              <a:gd name="T107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1" h="160">
                <a:moveTo>
                  <a:pt x="136" y="132"/>
                </a:moveTo>
                <a:cubicBezTo>
                  <a:pt x="132" y="132"/>
                  <a:pt x="132" y="132"/>
                  <a:pt x="132" y="132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8" y="29"/>
                  <a:pt x="141" y="26"/>
                  <a:pt x="141" y="24"/>
                </a:cubicBezTo>
                <a:cubicBezTo>
                  <a:pt x="141" y="5"/>
                  <a:pt x="141" y="5"/>
                  <a:pt x="141" y="5"/>
                </a:cubicBezTo>
                <a:cubicBezTo>
                  <a:pt x="141" y="2"/>
                  <a:pt x="138" y="0"/>
                  <a:pt x="13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4" y="0"/>
                  <a:pt x="112" y="2"/>
                  <a:pt x="112" y="5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2"/>
                  <a:pt x="27" y="0"/>
                  <a:pt x="24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6"/>
                  <a:pt x="3" y="29"/>
                  <a:pt x="5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32"/>
                  <a:pt x="5" y="132"/>
                  <a:pt x="5" y="132"/>
                </a:cubicBezTo>
                <a:cubicBezTo>
                  <a:pt x="3" y="132"/>
                  <a:pt x="0" y="134"/>
                  <a:pt x="0" y="137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5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7" y="160"/>
                  <a:pt x="29" y="158"/>
                  <a:pt x="29" y="155"/>
                </a:cubicBezTo>
                <a:cubicBezTo>
                  <a:pt x="29" y="151"/>
                  <a:pt x="29" y="151"/>
                  <a:pt x="29" y="151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3" y="155"/>
                  <a:pt x="113" y="155"/>
                  <a:pt x="113" y="155"/>
                </a:cubicBezTo>
                <a:cubicBezTo>
                  <a:pt x="113" y="158"/>
                  <a:pt x="115" y="160"/>
                  <a:pt x="117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9" y="160"/>
                  <a:pt x="141" y="158"/>
                  <a:pt x="141" y="155"/>
                </a:cubicBezTo>
                <a:cubicBezTo>
                  <a:pt x="141" y="137"/>
                  <a:pt x="141" y="137"/>
                  <a:pt x="141" y="137"/>
                </a:cubicBezTo>
                <a:cubicBezTo>
                  <a:pt x="141" y="134"/>
                  <a:pt x="139" y="132"/>
                  <a:pt x="136" y="132"/>
                </a:cubicBezTo>
                <a:close/>
                <a:moveTo>
                  <a:pt x="122" y="10"/>
                </a:moveTo>
                <a:cubicBezTo>
                  <a:pt x="131" y="10"/>
                  <a:pt x="131" y="10"/>
                  <a:pt x="131" y="10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22" y="19"/>
                  <a:pt x="122" y="19"/>
                  <a:pt x="122" y="19"/>
                </a:cubicBezTo>
                <a:lnTo>
                  <a:pt x="122" y="10"/>
                </a:lnTo>
                <a:close/>
                <a:moveTo>
                  <a:pt x="10" y="10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9"/>
                  <a:pt x="19" y="19"/>
                  <a:pt x="19" y="19"/>
                </a:cubicBezTo>
                <a:cubicBezTo>
                  <a:pt x="10" y="19"/>
                  <a:pt x="10" y="19"/>
                  <a:pt x="10" y="19"/>
                </a:cubicBezTo>
                <a:lnTo>
                  <a:pt x="10" y="10"/>
                </a:lnTo>
                <a:close/>
                <a:moveTo>
                  <a:pt x="19" y="151"/>
                </a:moveTo>
                <a:cubicBezTo>
                  <a:pt x="10" y="151"/>
                  <a:pt x="10" y="151"/>
                  <a:pt x="10" y="151"/>
                </a:cubicBezTo>
                <a:cubicBezTo>
                  <a:pt x="10" y="142"/>
                  <a:pt x="10" y="142"/>
                  <a:pt x="10" y="142"/>
                </a:cubicBezTo>
                <a:cubicBezTo>
                  <a:pt x="19" y="142"/>
                  <a:pt x="19" y="142"/>
                  <a:pt x="19" y="142"/>
                </a:cubicBezTo>
                <a:lnTo>
                  <a:pt x="19" y="151"/>
                </a:lnTo>
                <a:close/>
                <a:moveTo>
                  <a:pt x="117" y="132"/>
                </a:moveTo>
                <a:cubicBezTo>
                  <a:pt x="114" y="132"/>
                  <a:pt x="112" y="134"/>
                  <a:pt x="112" y="137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4"/>
                  <a:pt x="27" y="132"/>
                  <a:pt x="24" y="132"/>
                </a:cubicBezTo>
                <a:cubicBezTo>
                  <a:pt x="19" y="132"/>
                  <a:pt x="19" y="132"/>
                  <a:pt x="19" y="132"/>
                </a:cubicBezTo>
                <a:cubicBezTo>
                  <a:pt x="19" y="29"/>
                  <a:pt x="19" y="29"/>
                  <a:pt x="19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7" y="29"/>
                  <a:pt x="29" y="26"/>
                  <a:pt x="29" y="24"/>
                </a:cubicBezTo>
                <a:cubicBezTo>
                  <a:pt x="29" y="19"/>
                  <a:pt x="29" y="19"/>
                  <a:pt x="29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3" y="26"/>
                  <a:pt x="115" y="29"/>
                  <a:pt x="117" y="29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2" y="132"/>
                  <a:pt x="122" y="132"/>
                  <a:pt x="122" y="132"/>
                </a:cubicBezTo>
                <a:lnTo>
                  <a:pt x="117" y="132"/>
                </a:lnTo>
                <a:close/>
                <a:moveTo>
                  <a:pt x="132" y="151"/>
                </a:moveTo>
                <a:cubicBezTo>
                  <a:pt x="122" y="151"/>
                  <a:pt x="122" y="151"/>
                  <a:pt x="122" y="151"/>
                </a:cubicBezTo>
                <a:cubicBezTo>
                  <a:pt x="122" y="142"/>
                  <a:pt x="122" y="142"/>
                  <a:pt x="122" y="142"/>
                </a:cubicBezTo>
                <a:cubicBezTo>
                  <a:pt x="132" y="142"/>
                  <a:pt x="132" y="142"/>
                  <a:pt x="132" y="142"/>
                </a:cubicBezTo>
                <a:lnTo>
                  <a:pt x="132" y="151"/>
                </a:lnTo>
                <a:close/>
                <a:moveTo>
                  <a:pt x="98" y="104"/>
                </a:moveTo>
                <a:cubicBezTo>
                  <a:pt x="43" y="104"/>
                  <a:pt x="43" y="104"/>
                  <a:pt x="43" y="104"/>
                </a:cubicBezTo>
                <a:cubicBezTo>
                  <a:pt x="40" y="104"/>
                  <a:pt x="38" y="106"/>
                  <a:pt x="38" y="109"/>
                </a:cubicBezTo>
                <a:cubicBezTo>
                  <a:pt x="38" y="112"/>
                  <a:pt x="40" y="114"/>
                  <a:pt x="43" y="114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101" y="114"/>
                  <a:pt x="104" y="112"/>
                  <a:pt x="104" y="109"/>
                </a:cubicBezTo>
                <a:cubicBezTo>
                  <a:pt x="104" y="106"/>
                  <a:pt x="101" y="104"/>
                  <a:pt x="98" y="104"/>
                </a:cubicBezTo>
                <a:close/>
                <a:moveTo>
                  <a:pt x="98" y="123"/>
                </a:moveTo>
                <a:cubicBezTo>
                  <a:pt x="43" y="123"/>
                  <a:pt x="43" y="123"/>
                  <a:pt x="43" y="123"/>
                </a:cubicBezTo>
                <a:cubicBezTo>
                  <a:pt x="40" y="123"/>
                  <a:pt x="38" y="125"/>
                  <a:pt x="38" y="128"/>
                </a:cubicBezTo>
                <a:cubicBezTo>
                  <a:pt x="38" y="130"/>
                  <a:pt x="40" y="132"/>
                  <a:pt x="43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101" y="132"/>
                  <a:pt x="104" y="130"/>
                  <a:pt x="104" y="128"/>
                </a:cubicBezTo>
                <a:cubicBezTo>
                  <a:pt x="104" y="125"/>
                  <a:pt x="101" y="123"/>
                  <a:pt x="98" y="123"/>
                </a:cubicBezTo>
                <a:close/>
                <a:moveTo>
                  <a:pt x="109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2" y="29"/>
                  <a:pt x="30" y="30"/>
                  <a:pt x="30" y="33"/>
                </a:cubicBezTo>
                <a:cubicBezTo>
                  <a:pt x="30" y="88"/>
                  <a:pt x="30" y="88"/>
                  <a:pt x="30" y="88"/>
                </a:cubicBezTo>
                <a:cubicBezTo>
                  <a:pt x="31" y="90"/>
                  <a:pt x="32" y="91"/>
                  <a:pt x="33" y="92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11" y="92"/>
                  <a:pt x="113" y="91"/>
                  <a:pt x="114" y="88"/>
                </a:cubicBezTo>
                <a:cubicBezTo>
                  <a:pt x="113" y="33"/>
                  <a:pt x="113" y="33"/>
                  <a:pt x="113" y="33"/>
                </a:cubicBezTo>
                <a:cubicBezTo>
                  <a:pt x="113" y="31"/>
                  <a:pt x="111" y="29"/>
                  <a:pt x="109" y="29"/>
                </a:cubicBezTo>
                <a:close/>
                <a:moveTo>
                  <a:pt x="94" y="38"/>
                </a:moveTo>
                <a:cubicBezTo>
                  <a:pt x="71" y="56"/>
                  <a:pt x="71" y="56"/>
                  <a:pt x="71" y="56"/>
                </a:cubicBezTo>
                <a:cubicBezTo>
                  <a:pt x="47" y="38"/>
                  <a:pt x="47" y="38"/>
                  <a:pt x="47" y="38"/>
                </a:cubicBezTo>
                <a:lnTo>
                  <a:pt x="94" y="38"/>
                </a:lnTo>
                <a:close/>
                <a:moveTo>
                  <a:pt x="38" y="43"/>
                </a:moveTo>
                <a:cubicBezTo>
                  <a:pt x="63" y="61"/>
                  <a:pt x="63" y="61"/>
                  <a:pt x="63" y="61"/>
                </a:cubicBezTo>
                <a:cubicBezTo>
                  <a:pt x="38" y="80"/>
                  <a:pt x="38" y="80"/>
                  <a:pt x="38" y="80"/>
                </a:cubicBezTo>
                <a:lnTo>
                  <a:pt x="38" y="43"/>
                </a:lnTo>
                <a:close/>
                <a:moveTo>
                  <a:pt x="48" y="85"/>
                </a:moveTo>
                <a:cubicBezTo>
                  <a:pt x="71" y="67"/>
                  <a:pt x="71" y="67"/>
                  <a:pt x="71" y="67"/>
                </a:cubicBezTo>
                <a:cubicBezTo>
                  <a:pt x="94" y="85"/>
                  <a:pt x="94" y="85"/>
                  <a:pt x="94" y="85"/>
                </a:cubicBezTo>
                <a:lnTo>
                  <a:pt x="48" y="85"/>
                </a:lnTo>
                <a:close/>
                <a:moveTo>
                  <a:pt x="103" y="80"/>
                </a:moveTo>
                <a:cubicBezTo>
                  <a:pt x="78" y="61"/>
                  <a:pt x="78" y="61"/>
                  <a:pt x="78" y="61"/>
                </a:cubicBezTo>
                <a:cubicBezTo>
                  <a:pt x="103" y="43"/>
                  <a:pt x="103" y="43"/>
                  <a:pt x="103" y="43"/>
                </a:cubicBezTo>
                <a:lnTo>
                  <a:pt x="103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Freeform 137">
            <a:extLst>
              <a:ext uri="{FF2B5EF4-FFF2-40B4-BE49-F238E27FC236}">
                <a16:creationId xmlns:a16="http://schemas.microsoft.com/office/drawing/2014/main" id="{D58B74D7-C99F-4022-A8CB-007B7BDBBD07}"/>
              </a:ext>
            </a:extLst>
          </p:cNvPr>
          <p:cNvSpPr>
            <a:spLocks noEditPoints="1"/>
          </p:cNvSpPr>
          <p:nvPr/>
        </p:nvSpPr>
        <p:spPr bwMode="auto">
          <a:xfrm>
            <a:off x="10088563" y="3573463"/>
            <a:ext cx="265113" cy="254000"/>
          </a:xfrm>
          <a:custGeom>
            <a:avLst/>
            <a:gdLst>
              <a:gd name="T0" fmla="*/ 130 w 167"/>
              <a:gd name="T1" fmla="*/ 32 h 160"/>
              <a:gd name="T2" fmla="*/ 149 w 167"/>
              <a:gd name="T3" fmla="*/ 37 h 160"/>
              <a:gd name="T4" fmla="*/ 111 w 167"/>
              <a:gd name="T5" fmla="*/ 56 h 160"/>
              <a:gd name="T6" fmla="*/ 130 w 167"/>
              <a:gd name="T7" fmla="*/ 16 h 160"/>
              <a:gd name="T8" fmla="*/ 67 w 167"/>
              <a:gd name="T9" fmla="*/ 85 h 160"/>
              <a:gd name="T10" fmla="*/ 63 w 167"/>
              <a:gd name="T11" fmla="*/ 96 h 160"/>
              <a:gd name="T12" fmla="*/ 66 w 167"/>
              <a:gd name="T13" fmla="*/ 104 h 160"/>
              <a:gd name="T14" fmla="*/ 79 w 167"/>
              <a:gd name="T15" fmla="*/ 93 h 160"/>
              <a:gd name="T16" fmla="*/ 76 w 167"/>
              <a:gd name="T17" fmla="*/ 109 h 160"/>
              <a:gd name="T18" fmla="*/ 56 w 167"/>
              <a:gd name="T19" fmla="*/ 109 h 160"/>
              <a:gd name="T20" fmla="*/ 67 w 167"/>
              <a:gd name="T21" fmla="*/ 85 h 160"/>
              <a:gd name="T22" fmla="*/ 86 w 167"/>
              <a:gd name="T23" fmla="*/ 73 h 160"/>
              <a:gd name="T24" fmla="*/ 67 w 167"/>
              <a:gd name="T25" fmla="*/ 76 h 160"/>
              <a:gd name="T26" fmla="*/ 50 w 167"/>
              <a:gd name="T27" fmla="*/ 116 h 160"/>
              <a:gd name="T28" fmla="*/ 83 w 167"/>
              <a:gd name="T29" fmla="*/ 116 h 160"/>
              <a:gd name="T30" fmla="*/ 93 w 167"/>
              <a:gd name="T31" fmla="*/ 79 h 160"/>
              <a:gd name="T32" fmla="*/ 90 w 167"/>
              <a:gd name="T33" fmla="*/ 123 h 160"/>
              <a:gd name="T34" fmla="*/ 43 w 167"/>
              <a:gd name="T35" fmla="*/ 123 h 160"/>
              <a:gd name="T36" fmla="*/ 67 w 167"/>
              <a:gd name="T37" fmla="*/ 66 h 160"/>
              <a:gd name="T38" fmla="*/ 100 w 167"/>
              <a:gd name="T39" fmla="*/ 59 h 160"/>
              <a:gd name="T40" fmla="*/ 66 w 167"/>
              <a:gd name="T41" fmla="*/ 57 h 160"/>
              <a:gd name="T42" fmla="*/ 37 w 167"/>
              <a:gd name="T43" fmla="*/ 129 h 160"/>
              <a:gd name="T44" fmla="*/ 97 w 167"/>
              <a:gd name="T45" fmla="*/ 129 h 160"/>
              <a:gd name="T46" fmla="*/ 106 w 167"/>
              <a:gd name="T47" fmla="*/ 66 h 160"/>
              <a:gd name="T48" fmla="*/ 103 w 167"/>
              <a:gd name="T49" fmla="*/ 135 h 160"/>
              <a:gd name="T50" fmla="*/ 30 w 167"/>
              <a:gd name="T51" fmla="*/ 135 h 160"/>
              <a:gd name="T52" fmla="*/ 66 w 167"/>
              <a:gd name="T53" fmla="*/ 48 h 160"/>
              <a:gd name="T54" fmla="*/ 132 w 167"/>
              <a:gd name="T55" fmla="*/ 2 h 160"/>
              <a:gd name="T56" fmla="*/ 102 w 167"/>
              <a:gd name="T57" fmla="*/ 34 h 160"/>
              <a:gd name="T58" fmla="*/ 66 w 167"/>
              <a:gd name="T59" fmla="*/ 39 h 160"/>
              <a:gd name="T60" fmla="*/ 23 w 167"/>
              <a:gd name="T61" fmla="*/ 142 h 160"/>
              <a:gd name="T62" fmla="*/ 110 w 167"/>
              <a:gd name="T63" fmla="*/ 142 h 160"/>
              <a:gd name="T64" fmla="*/ 132 w 167"/>
              <a:gd name="T65" fmla="*/ 65 h 160"/>
              <a:gd name="T66" fmla="*/ 164 w 167"/>
              <a:gd name="T67" fmla="*/ 34 h 160"/>
              <a:gd name="T68" fmla="*/ 140 w 167"/>
              <a:gd name="T69" fmla="*/ 27 h 160"/>
              <a:gd name="T70" fmla="*/ 136 w 167"/>
              <a:gd name="T7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7" h="160">
                <a:moveTo>
                  <a:pt x="130" y="16"/>
                </a:moveTo>
                <a:cubicBezTo>
                  <a:pt x="130" y="32"/>
                  <a:pt x="130" y="32"/>
                  <a:pt x="130" y="32"/>
                </a:cubicBezTo>
                <a:cubicBezTo>
                  <a:pt x="130" y="34"/>
                  <a:pt x="132" y="37"/>
                  <a:pt x="135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30" y="16"/>
                  <a:pt x="130" y="16"/>
                  <a:pt x="130" y="16"/>
                </a:cubicBezTo>
                <a:cubicBezTo>
                  <a:pt x="130" y="16"/>
                  <a:pt x="130" y="16"/>
                  <a:pt x="130" y="16"/>
                </a:cubicBezTo>
                <a:close/>
                <a:moveTo>
                  <a:pt x="67" y="85"/>
                </a:moveTo>
                <a:cubicBezTo>
                  <a:pt x="69" y="85"/>
                  <a:pt x="71" y="85"/>
                  <a:pt x="73" y="86"/>
                </a:cubicBezTo>
                <a:cubicBezTo>
                  <a:pt x="63" y="96"/>
                  <a:pt x="63" y="96"/>
                  <a:pt x="63" y="96"/>
                </a:cubicBezTo>
                <a:cubicBezTo>
                  <a:pt x="61" y="98"/>
                  <a:pt x="61" y="101"/>
                  <a:pt x="63" y="103"/>
                </a:cubicBezTo>
                <a:cubicBezTo>
                  <a:pt x="64" y="104"/>
                  <a:pt x="65" y="104"/>
                  <a:pt x="66" y="104"/>
                </a:cubicBezTo>
                <a:cubicBezTo>
                  <a:pt x="67" y="104"/>
                  <a:pt x="68" y="104"/>
                  <a:pt x="69" y="10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82" y="98"/>
                  <a:pt x="80" y="105"/>
                  <a:pt x="76" y="109"/>
                </a:cubicBezTo>
                <a:cubicBezTo>
                  <a:pt x="74" y="112"/>
                  <a:pt x="70" y="113"/>
                  <a:pt x="66" y="113"/>
                </a:cubicBezTo>
                <a:cubicBezTo>
                  <a:pt x="63" y="113"/>
                  <a:pt x="59" y="112"/>
                  <a:pt x="56" y="109"/>
                </a:cubicBezTo>
                <a:cubicBezTo>
                  <a:pt x="51" y="104"/>
                  <a:pt x="51" y="94"/>
                  <a:pt x="56" y="89"/>
                </a:cubicBezTo>
                <a:cubicBezTo>
                  <a:pt x="59" y="86"/>
                  <a:pt x="63" y="85"/>
                  <a:pt x="67" y="85"/>
                </a:cubicBezTo>
                <a:close/>
                <a:moveTo>
                  <a:pt x="67" y="66"/>
                </a:moveTo>
                <a:cubicBezTo>
                  <a:pt x="74" y="66"/>
                  <a:pt x="80" y="69"/>
                  <a:pt x="86" y="73"/>
                </a:cubicBezTo>
                <a:cubicBezTo>
                  <a:pt x="80" y="79"/>
                  <a:pt x="80" y="79"/>
                  <a:pt x="80" y="79"/>
                </a:cubicBezTo>
                <a:cubicBezTo>
                  <a:pt x="76" y="77"/>
                  <a:pt x="71" y="76"/>
                  <a:pt x="67" y="76"/>
                </a:cubicBezTo>
                <a:cubicBezTo>
                  <a:pt x="61" y="76"/>
                  <a:pt x="55" y="78"/>
                  <a:pt x="50" y="83"/>
                </a:cubicBezTo>
                <a:cubicBezTo>
                  <a:pt x="41" y="92"/>
                  <a:pt x="41" y="107"/>
                  <a:pt x="50" y="116"/>
                </a:cubicBezTo>
                <a:cubicBezTo>
                  <a:pt x="54" y="120"/>
                  <a:pt x="60" y="122"/>
                  <a:pt x="66" y="122"/>
                </a:cubicBezTo>
                <a:cubicBezTo>
                  <a:pt x="72" y="122"/>
                  <a:pt x="78" y="120"/>
                  <a:pt x="83" y="116"/>
                </a:cubicBezTo>
                <a:cubicBezTo>
                  <a:pt x="91" y="107"/>
                  <a:pt x="92" y="95"/>
                  <a:pt x="86" y="86"/>
                </a:cubicBezTo>
                <a:cubicBezTo>
                  <a:pt x="93" y="79"/>
                  <a:pt x="93" y="79"/>
                  <a:pt x="93" y="79"/>
                </a:cubicBezTo>
                <a:cubicBezTo>
                  <a:pt x="93" y="79"/>
                  <a:pt x="93" y="79"/>
                  <a:pt x="93" y="79"/>
                </a:cubicBezTo>
                <a:cubicBezTo>
                  <a:pt x="102" y="92"/>
                  <a:pt x="101" y="111"/>
                  <a:pt x="90" y="123"/>
                </a:cubicBezTo>
                <a:cubicBezTo>
                  <a:pt x="84" y="129"/>
                  <a:pt x="75" y="132"/>
                  <a:pt x="67" y="132"/>
                </a:cubicBezTo>
                <a:cubicBezTo>
                  <a:pt x="58" y="132"/>
                  <a:pt x="50" y="129"/>
                  <a:pt x="43" y="123"/>
                </a:cubicBezTo>
                <a:cubicBezTo>
                  <a:pt x="30" y="110"/>
                  <a:pt x="30" y="89"/>
                  <a:pt x="43" y="76"/>
                </a:cubicBezTo>
                <a:cubicBezTo>
                  <a:pt x="50" y="70"/>
                  <a:pt x="58" y="66"/>
                  <a:pt x="67" y="66"/>
                </a:cubicBezTo>
                <a:close/>
                <a:moveTo>
                  <a:pt x="66" y="48"/>
                </a:moveTo>
                <a:cubicBezTo>
                  <a:pt x="78" y="48"/>
                  <a:pt x="90" y="52"/>
                  <a:pt x="100" y="59"/>
                </a:cubicBezTo>
                <a:cubicBezTo>
                  <a:pt x="93" y="66"/>
                  <a:pt x="93" y="66"/>
                  <a:pt x="93" y="66"/>
                </a:cubicBezTo>
                <a:cubicBezTo>
                  <a:pt x="85" y="60"/>
                  <a:pt x="76" y="57"/>
                  <a:pt x="66" y="57"/>
                </a:cubicBezTo>
                <a:cubicBezTo>
                  <a:pt x="55" y="57"/>
                  <a:pt x="45" y="61"/>
                  <a:pt x="37" y="69"/>
                </a:cubicBezTo>
                <a:cubicBezTo>
                  <a:pt x="20" y="86"/>
                  <a:pt x="20" y="112"/>
                  <a:pt x="37" y="129"/>
                </a:cubicBezTo>
                <a:cubicBezTo>
                  <a:pt x="45" y="137"/>
                  <a:pt x="56" y="142"/>
                  <a:pt x="67" y="142"/>
                </a:cubicBezTo>
                <a:cubicBezTo>
                  <a:pt x="78" y="142"/>
                  <a:pt x="88" y="137"/>
                  <a:pt x="97" y="129"/>
                </a:cubicBezTo>
                <a:cubicBezTo>
                  <a:pt x="112" y="113"/>
                  <a:pt x="113" y="89"/>
                  <a:pt x="100" y="73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23" y="86"/>
                  <a:pt x="122" y="116"/>
                  <a:pt x="103" y="135"/>
                </a:cubicBezTo>
                <a:cubicBezTo>
                  <a:pt x="93" y="145"/>
                  <a:pt x="80" y="150"/>
                  <a:pt x="66" y="150"/>
                </a:cubicBezTo>
                <a:cubicBezTo>
                  <a:pt x="53" y="150"/>
                  <a:pt x="40" y="145"/>
                  <a:pt x="30" y="135"/>
                </a:cubicBezTo>
                <a:cubicBezTo>
                  <a:pt x="10" y="116"/>
                  <a:pt x="10" y="83"/>
                  <a:pt x="30" y="63"/>
                </a:cubicBezTo>
                <a:cubicBezTo>
                  <a:pt x="40" y="53"/>
                  <a:pt x="53" y="48"/>
                  <a:pt x="66" y="48"/>
                </a:cubicBezTo>
                <a:close/>
                <a:moveTo>
                  <a:pt x="136" y="0"/>
                </a:moveTo>
                <a:cubicBezTo>
                  <a:pt x="134" y="0"/>
                  <a:pt x="133" y="1"/>
                  <a:pt x="132" y="2"/>
                </a:cubicBezTo>
                <a:cubicBezTo>
                  <a:pt x="103" y="30"/>
                  <a:pt x="103" y="30"/>
                  <a:pt x="103" y="30"/>
                </a:cubicBezTo>
                <a:cubicBezTo>
                  <a:pt x="102" y="31"/>
                  <a:pt x="102" y="32"/>
                  <a:pt x="102" y="34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91" y="42"/>
                  <a:pt x="79" y="39"/>
                  <a:pt x="66" y="39"/>
                </a:cubicBezTo>
                <a:cubicBezTo>
                  <a:pt x="51" y="39"/>
                  <a:pt x="35" y="44"/>
                  <a:pt x="23" y="56"/>
                </a:cubicBezTo>
                <a:cubicBezTo>
                  <a:pt x="0" y="80"/>
                  <a:pt x="0" y="119"/>
                  <a:pt x="23" y="142"/>
                </a:cubicBezTo>
                <a:cubicBezTo>
                  <a:pt x="35" y="154"/>
                  <a:pt x="51" y="160"/>
                  <a:pt x="67" y="160"/>
                </a:cubicBezTo>
                <a:cubicBezTo>
                  <a:pt x="82" y="160"/>
                  <a:pt x="98" y="154"/>
                  <a:pt x="110" y="142"/>
                </a:cubicBezTo>
                <a:cubicBezTo>
                  <a:pt x="131" y="122"/>
                  <a:pt x="133" y="88"/>
                  <a:pt x="117" y="65"/>
                </a:cubicBezTo>
                <a:cubicBezTo>
                  <a:pt x="132" y="65"/>
                  <a:pt x="132" y="65"/>
                  <a:pt x="132" y="65"/>
                </a:cubicBezTo>
                <a:cubicBezTo>
                  <a:pt x="134" y="65"/>
                  <a:pt x="135" y="64"/>
                  <a:pt x="136" y="63"/>
                </a:cubicBezTo>
                <a:cubicBezTo>
                  <a:pt x="164" y="34"/>
                  <a:pt x="164" y="34"/>
                  <a:pt x="164" y="34"/>
                </a:cubicBezTo>
                <a:cubicBezTo>
                  <a:pt x="167" y="32"/>
                  <a:pt x="165" y="27"/>
                  <a:pt x="161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2"/>
                  <a:pt x="138" y="0"/>
                  <a:pt x="13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reeform 138">
            <a:extLst>
              <a:ext uri="{FF2B5EF4-FFF2-40B4-BE49-F238E27FC236}">
                <a16:creationId xmlns:a16="http://schemas.microsoft.com/office/drawing/2014/main" id="{5E2FCD2A-519F-4B8C-9D51-EA485960B15E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4124325"/>
            <a:ext cx="254000" cy="254000"/>
          </a:xfrm>
          <a:custGeom>
            <a:avLst/>
            <a:gdLst>
              <a:gd name="T0" fmla="*/ 0 w 160"/>
              <a:gd name="T1" fmla="*/ 14 h 160"/>
              <a:gd name="T2" fmla="*/ 39 w 160"/>
              <a:gd name="T3" fmla="*/ 141 h 160"/>
              <a:gd name="T4" fmla="*/ 56 w 160"/>
              <a:gd name="T5" fmla="*/ 151 h 160"/>
              <a:gd name="T6" fmla="*/ 65 w 160"/>
              <a:gd name="T7" fmla="*/ 155 h 160"/>
              <a:gd name="T8" fmla="*/ 94 w 160"/>
              <a:gd name="T9" fmla="*/ 155 h 160"/>
              <a:gd name="T10" fmla="*/ 103 w 160"/>
              <a:gd name="T11" fmla="*/ 151 h 160"/>
              <a:gd name="T12" fmla="*/ 120 w 160"/>
              <a:gd name="T13" fmla="*/ 141 h 160"/>
              <a:gd name="T14" fmla="*/ 160 w 160"/>
              <a:gd name="T15" fmla="*/ 14 h 160"/>
              <a:gd name="T16" fmla="*/ 108 w 160"/>
              <a:gd name="T17" fmla="*/ 124 h 160"/>
              <a:gd name="T18" fmla="*/ 106 w 160"/>
              <a:gd name="T19" fmla="*/ 141 h 160"/>
              <a:gd name="T20" fmla="*/ 96 w 160"/>
              <a:gd name="T21" fmla="*/ 136 h 160"/>
              <a:gd name="T22" fmla="*/ 84 w 160"/>
              <a:gd name="T23" fmla="*/ 150 h 160"/>
              <a:gd name="T24" fmla="*/ 71 w 160"/>
              <a:gd name="T25" fmla="*/ 140 h 160"/>
              <a:gd name="T26" fmla="*/ 56 w 160"/>
              <a:gd name="T27" fmla="*/ 137 h 160"/>
              <a:gd name="T28" fmla="*/ 50 w 160"/>
              <a:gd name="T29" fmla="*/ 130 h 160"/>
              <a:gd name="T30" fmla="*/ 42 w 160"/>
              <a:gd name="T31" fmla="*/ 112 h 160"/>
              <a:gd name="T32" fmla="*/ 42 w 160"/>
              <a:gd name="T33" fmla="*/ 103 h 160"/>
              <a:gd name="T34" fmla="*/ 50 w 160"/>
              <a:gd name="T35" fmla="*/ 85 h 160"/>
              <a:gd name="T36" fmla="*/ 56 w 160"/>
              <a:gd name="T37" fmla="*/ 78 h 160"/>
              <a:gd name="T38" fmla="*/ 71 w 160"/>
              <a:gd name="T39" fmla="*/ 75 h 160"/>
              <a:gd name="T40" fmla="*/ 84 w 160"/>
              <a:gd name="T41" fmla="*/ 65 h 160"/>
              <a:gd name="T42" fmla="*/ 96 w 160"/>
              <a:gd name="T43" fmla="*/ 79 h 160"/>
              <a:gd name="T44" fmla="*/ 106 w 160"/>
              <a:gd name="T45" fmla="*/ 74 h 160"/>
              <a:gd name="T46" fmla="*/ 108 w 160"/>
              <a:gd name="T47" fmla="*/ 91 h 160"/>
              <a:gd name="T48" fmla="*/ 122 w 160"/>
              <a:gd name="T49" fmla="*/ 103 h 160"/>
              <a:gd name="T50" fmla="*/ 111 w 160"/>
              <a:gd name="T51" fmla="*/ 116 h 160"/>
              <a:gd name="T52" fmla="*/ 122 w 160"/>
              <a:gd name="T53" fmla="*/ 132 h 160"/>
              <a:gd name="T54" fmla="*/ 126 w 160"/>
              <a:gd name="T55" fmla="*/ 122 h 160"/>
              <a:gd name="T56" fmla="*/ 126 w 160"/>
              <a:gd name="T57" fmla="*/ 94 h 160"/>
              <a:gd name="T58" fmla="*/ 122 w 160"/>
              <a:gd name="T59" fmla="*/ 85 h 160"/>
              <a:gd name="T60" fmla="*/ 106 w 160"/>
              <a:gd name="T61" fmla="*/ 63 h 160"/>
              <a:gd name="T62" fmla="*/ 93 w 160"/>
              <a:gd name="T63" fmla="*/ 68 h 160"/>
              <a:gd name="T64" fmla="*/ 70 w 160"/>
              <a:gd name="T65" fmla="*/ 56 h 160"/>
              <a:gd name="T66" fmla="*/ 61 w 160"/>
              <a:gd name="T67" fmla="*/ 70 h 160"/>
              <a:gd name="T68" fmla="*/ 49 w 160"/>
              <a:gd name="T69" fmla="*/ 64 h 160"/>
              <a:gd name="T70" fmla="*/ 40 w 160"/>
              <a:gd name="T71" fmla="*/ 89 h 160"/>
              <a:gd name="T72" fmla="*/ 27 w 160"/>
              <a:gd name="T73" fmla="*/ 98 h 160"/>
              <a:gd name="T74" fmla="*/ 39 w 160"/>
              <a:gd name="T75" fmla="*/ 122 h 160"/>
              <a:gd name="T76" fmla="*/ 14 w 160"/>
              <a:gd name="T77" fmla="*/ 132 h 160"/>
              <a:gd name="T78" fmla="*/ 150 w 160"/>
              <a:gd name="T79" fmla="*/ 46 h 160"/>
              <a:gd name="T80" fmla="*/ 9 w 160"/>
              <a:gd name="T81" fmla="*/ 37 h 160"/>
              <a:gd name="T82" fmla="*/ 145 w 160"/>
              <a:gd name="T83" fmla="*/ 9 h 160"/>
              <a:gd name="T84" fmla="*/ 23 w 160"/>
              <a:gd name="T85" fmla="*/ 19 h 160"/>
              <a:gd name="T86" fmla="*/ 28 w 160"/>
              <a:gd name="T87" fmla="*/ 23 h 160"/>
              <a:gd name="T88" fmla="*/ 37 w 160"/>
              <a:gd name="T89" fmla="*/ 23 h 160"/>
              <a:gd name="T90" fmla="*/ 42 w 160"/>
              <a:gd name="T91" fmla="*/ 19 h 160"/>
              <a:gd name="T92" fmla="*/ 61 w 160"/>
              <a:gd name="T93" fmla="*/ 28 h 160"/>
              <a:gd name="T94" fmla="*/ 135 w 160"/>
              <a:gd name="T95" fmla="*/ 19 h 160"/>
              <a:gd name="T96" fmla="*/ 79 w 160"/>
              <a:gd name="T97" fmla="*/ 28 h 160"/>
              <a:gd name="T98" fmla="*/ 135 w 160"/>
              <a:gd name="T99" fmla="*/ 19 h 160"/>
              <a:gd name="T100" fmla="*/ 79 w 160"/>
              <a:gd name="T101" fmla="*/ 132 h 160"/>
              <a:gd name="T102" fmla="*/ 79 w 160"/>
              <a:gd name="T103" fmla="*/ 122 h 160"/>
              <a:gd name="T104" fmla="*/ 93 w 160"/>
              <a:gd name="T105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145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5"/>
                  <a:pt x="7" y="141"/>
                  <a:pt x="14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50" y="151"/>
                  <a:pt x="50" y="151"/>
                  <a:pt x="50" y="151"/>
                </a:cubicBezTo>
                <a:cubicBezTo>
                  <a:pt x="50" y="152"/>
                  <a:pt x="52" y="153"/>
                  <a:pt x="53" y="153"/>
                </a:cubicBezTo>
                <a:cubicBezTo>
                  <a:pt x="54" y="153"/>
                  <a:pt x="55" y="152"/>
                  <a:pt x="56" y="151"/>
                </a:cubicBezTo>
                <a:cubicBezTo>
                  <a:pt x="61" y="147"/>
                  <a:pt x="61" y="147"/>
                  <a:pt x="61" y="147"/>
                </a:cubicBezTo>
                <a:cubicBezTo>
                  <a:pt x="62" y="147"/>
                  <a:pt x="64" y="148"/>
                  <a:pt x="65" y="148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5" y="158"/>
                  <a:pt x="67" y="160"/>
                  <a:pt x="70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2" y="160"/>
                  <a:pt x="94" y="158"/>
                  <a:pt x="94" y="155"/>
                </a:cubicBezTo>
                <a:cubicBezTo>
                  <a:pt x="94" y="148"/>
                  <a:pt x="94" y="148"/>
                  <a:pt x="94" y="148"/>
                </a:cubicBezTo>
                <a:cubicBezTo>
                  <a:pt x="95" y="148"/>
                  <a:pt x="96" y="147"/>
                  <a:pt x="98" y="147"/>
                </a:cubicBezTo>
                <a:cubicBezTo>
                  <a:pt x="103" y="151"/>
                  <a:pt x="103" y="151"/>
                  <a:pt x="103" y="151"/>
                </a:cubicBezTo>
                <a:cubicBezTo>
                  <a:pt x="104" y="152"/>
                  <a:pt x="105" y="153"/>
                  <a:pt x="106" y="153"/>
                </a:cubicBezTo>
                <a:cubicBezTo>
                  <a:pt x="107" y="153"/>
                  <a:pt x="109" y="152"/>
                  <a:pt x="109" y="15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45" y="141"/>
                  <a:pt x="145" y="141"/>
                  <a:pt x="145" y="141"/>
                </a:cubicBezTo>
                <a:cubicBezTo>
                  <a:pt x="153" y="141"/>
                  <a:pt x="160" y="135"/>
                  <a:pt x="160" y="127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7"/>
                  <a:pt x="154" y="0"/>
                  <a:pt x="145" y="0"/>
                </a:cubicBezTo>
                <a:close/>
                <a:moveTo>
                  <a:pt x="111" y="116"/>
                </a:moveTo>
                <a:cubicBezTo>
                  <a:pt x="111" y="119"/>
                  <a:pt x="109" y="122"/>
                  <a:pt x="108" y="124"/>
                </a:cubicBezTo>
                <a:cubicBezTo>
                  <a:pt x="107" y="126"/>
                  <a:pt x="107" y="129"/>
                  <a:pt x="108" y="130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06" y="141"/>
                  <a:pt x="106" y="141"/>
                  <a:pt x="106" y="141"/>
                </a:cubicBezTo>
                <a:cubicBezTo>
                  <a:pt x="102" y="137"/>
                  <a:pt x="102" y="137"/>
                  <a:pt x="102" y="137"/>
                </a:cubicBezTo>
                <a:cubicBezTo>
                  <a:pt x="101" y="136"/>
                  <a:pt x="100" y="135"/>
                  <a:pt x="99" y="135"/>
                </a:cubicBezTo>
                <a:cubicBezTo>
                  <a:pt x="98" y="135"/>
                  <a:pt x="97" y="136"/>
                  <a:pt x="96" y="136"/>
                </a:cubicBezTo>
                <a:cubicBezTo>
                  <a:pt x="93" y="138"/>
                  <a:pt x="91" y="139"/>
                  <a:pt x="87" y="140"/>
                </a:cubicBezTo>
                <a:cubicBezTo>
                  <a:pt x="85" y="141"/>
                  <a:pt x="84" y="142"/>
                  <a:pt x="84" y="145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4" y="145"/>
                  <a:pt x="74" y="145"/>
                  <a:pt x="74" y="145"/>
                </a:cubicBezTo>
                <a:cubicBezTo>
                  <a:pt x="74" y="142"/>
                  <a:pt x="73" y="141"/>
                  <a:pt x="71" y="140"/>
                </a:cubicBezTo>
                <a:cubicBezTo>
                  <a:pt x="68" y="139"/>
                  <a:pt x="65" y="138"/>
                  <a:pt x="62" y="136"/>
                </a:cubicBezTo>
                <a:cubicBezTo>
                  <a:pt x="62" y="136"/>
                  <a:pt x="61" y="136"/>
                  <a:pt x="60" y="136"/>
                </a:cubicBezTo>
                <a:cubicBezTo>
                  <a:pt x="59" y="136"/>
                  <a:pt x="57" y="136"/>
                  <a:pt x="56" y="137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1" y="129"/>
                  <a:pt x="51" y="126"/>
                  <a:pt x="50" y="124"/>
                </a:cubicBezTo>
                <a:cubicBezTo>
                  <a:pt x="48" y="122"/>
                  <a:pt x="48" y="119"/>
                  <a:pt x="46" y="116"/>
                </a:cubicBezTo>
                <a:cubicBezTo>
                  <a:pt x="46" y="113"/>
                  <a:pt x="44" y="112"/>
                  <a:pt x="42" y="112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4" y="103"/>
                  <a:pt x="46" y="101"/>
                  <a:pt x="46" y="99"/>
                </a:cubicBezTo>
                <a:cubicBezTo>
                  <a:pt x="47" y="96"/>
                  <a:pt x="48" y="93"/>
                  <a:pt x="50" y="91"/>
                </a:cubicBezTo>
                <a:cubicBezTo>
                  <a:pt x="51" y="89"/>
                  <a:pt x="51" y="86"/>
                  <a:pt x="50" y="85"/>
                </a:cubicBezTo>
                <a:cubicBezTo>
                  <a:pt x="45" y="80"/>
                  <a:pt x="45" y="80"/>
                  <a:pt x="45" y="80"/>
                </a:cubicBezTo>
                <a:cubicBezTo>
                  <a:pt x="52" y="74"/>
                  <a:pt x="52" y="74"/>
                  <a:pt x="52" y="74"/>
                </a:cubicBezTo>
                <a:cubicBezTo>
                  <a:pt x="56" y="78"/>
                  <a:pt x="56" y="78"/>
                  <a:pt x="56" y="78"/>
                </a:cubicBezTo>
                <a:cubicBezTo>
                  <a:pt x="57" y="79"/>
                  <a:pt x="58" y="79"/>
                  <a:pt x="59" y="79"/>
                </a:cubicBezTo>
                <a:cubicBezTo>
                  <a:pt x="60" y="79"/>
                  <a:pt x="61" y="79"/>
                  <a:pt x="62" y="79"/>
                </a:cubicBezTo>
                <a:cubicBezTo>
                  <a:pt x="65" y="77"/>
                  <a:pt x="67" y="76"/>
                  <a:pt x="71" y="75"/>
                </a:cubicBezTo>
                <a:cubicBezTo>
                  <a:pt x="73" y="74"/>
                  <a:pt x="74" y="73"/>
                  <a:pt x="74" y="70"/>
                </a:cubicBezTo>
                <a:cubicBezTo>
                  <a:pt x="74" y="65"/>
                  <a:pt x="74" y="65"/>
                  <a:pt x="74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3"/>
                  <a:pt x="85" y="74"/>
                  <a:pt x="87" y="75"/>
                </a:cubicBezTo>
                <a:cubicBezTo>
                  <a:pt x="90" y="76"/>
                  <a:pt x="93" y="77"/>
                  <a:pt x="96" y="79"/>
                </a:cubicBezTo>
                <a:cubicBezTo>
                  <a:pt x="97" y="79"/>
                  <a:pt x="97" y="79"/>
                  <a:pt x="98" y="79"/>
                </a:cubicBezTo>
                <a:cubicBezTo>
                  <a:pt x="99" y="79"/>
                  <a:pt x="101" y="79"/>
                  <a:pt x="102" y="78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07" y="86"/>
                  <a:pt x="107" y="88"/>
                  <a:pt x="108" y="91"/>
                </a:cubicBezTo>
                <a:cubicBezTo>
                  <a:pt x="109" y="93"/>
                  <a:pt x="111" y="96"/>
                  <a:pt x="111" y="99"/>
                </a:cubicBezTo>
                <a:cubicBezTo>
                  <a:pt x="112" y="101"/>
                  <a:pt x="114" y="103"/>
                  <a:pt x="116" y="103"/>
                </a:cubicBezTo>
                <a:cubicBezTo>
                  <a:pt x="122" y="103"/>
                  <a:pt x="122" y="103"/>
                  <a:pt x="122" y="103"/>
                </a:cubicBezTo>
                <a:cubicBezTo>
                  <a:pt x="122" y="112"/>
                  <a:pt x="122" y="112"/>
                  <a:pt x="122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4" y="112"/>
                  <a:pt x="112" y="113"/>
                  <a:pt x="111" y="116"/>
                </a:cubicBezTo>
                <a:close/>
                <a:moveTo>
                  <a:pt x="150" y="126"/>
                </a:moveTo>
                <a:cubicBezTo>
                  <a:pt x="150" y="130"/>
                  <a:pt x="148" y="132"/>
                  <a:pt x="145" y="132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17" y="126"/>
                  <a:pt x="117" y="126"/>
                  <a:pt x="117" y="126"/>
                </a:cubicBezTo>
                <a:cubicBezTo>
                  <a:pt x="118" y="126"/>
                  <a:pt x="119" y="124"/>
                  <a:pt x="119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9" y="122"/>
                  <a:pt x="131" y="120"/>
                  <a:pt x="131" y="117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6"/>
                  <a:pt x="129" y="94"/>
                  <a:pt x="126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19" y="92"/>
                  <a:pt x="118" y="91"/>
                  <a:pt x="117" y="89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24" y="83"/>
                  <a:pt x="124" y="79"/>
                  <a:pt x="122" y="78"/>
                </a:cubicBezTo>
                <a:cubicBezTo>
                  <a:pt x="109" y="64"/>
                  <a:pt x="109" y="64"/>
                  <a:pt x="109" y="64"/>
                </a:cubicBezTo>
                <a:cubicBezTo>
                  <a:pt x="108" y="64"/>
                  <a:pt x="107" y="63"/>
                  <a:pt x="106" y="63"/>
                </a:cubicBezTo>
                <a:cubicBezTo>
                  <a:pt x="104" y="63"/>
                  <a:pt x="103" y="64"/>
                  <a:pt x="102" y="64"/>
                </a:cubicBezTo>
                <a:cubicBezTo>
                  <a:pt x="98" y="70"/>
                  <a:pt x="98" y="70"/>
                  <a:pt x="98" y="70"/>
                </a:cubicBezTo>
                <a:cubicBezTo>
                  <a:pt x="96" y="69"/>
                  <a:pt x="95" y="68"/>
                  <a:pt x="93" y="68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58"/>
                  <a:pt x="91" y="56"/>
                  <a:pt x="89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67" y="56"/>
                  <a:pt x="65" y="58"/>
                  <a:pt x="65" y="61"/>
                </a:cubicBezTo>
                <a:cubicBezTo>
                  <a:pt x="65" y="68"/>
                  <a:pt x="65" y="68"/>
                  <a:pt x="65" y="68"/>
                </a:cubicBezTo>
                <a:cubicBezTo>
                  <a:pt x="63" y="68"/>
                  <a:pt x="62" y="69"/>
                  <a:pt x="61" y="70"/>
                </a:cubicBezTo>
                <a:cubicBezTo>
                  <a:pt x="55" y="64"/>
                  <a:pt x="55" y="64"/>
                  <a:pt x="55" y="64"/>
                </a:cubicBezTo>
                <a:cubicBezTo>
                  <a:pt x="55" y="64"/>
                  <a:pt x="54" y="63"/>
                  <a:pt x="52" y="63"/>
                </a:cubicBezTo>
                <a:cubicBezTo>
                  <a:pt x="51" y="63"/>
                  <a:pt x="50" y="64"/>
                  <a:pt x="49" y="64"/>
                </a:cubicBezTo>
                <a:cubicBezTo>
                  <a:pt x="36" y="78"/>
                  <a:pt x="36" y="78"/>
                  <a:pt x="36" y="78"/>
                </a:cubicBezTo>
                <a:cubicBezTo>
                  <a:pt x="34" y="80"/>
                  <a:pt x="34" y="83"/>
                  <a:pt x="36" y="85"/>
                </a:cubicBezTo>
                <a:cubicBezTo>
                  <a:pt x="40" y="89"/>
                  <a:pt x="40" y="89"/>
                  <a:pt x="40" y="89"/>
                </a:cubicBezTo>
                <a:cubicBezTo>
                  <a:pt x="40" y="90"/>
                  <a:pt x="39" y="92"/>
                  <a:pt x="39" y="94"/>
                </a:cubicBezTo>
                <a:cubicBezTo>
                  <a:pt x="32" y="94"/>
                  <a:pt x="32" y="94"/>
                  <a:pt x="32" y="94"/>
                </a:cubicBezTo>
                <a:cubicBezTo>
                  <a:pt x="29" y="94"/>
                  <a:pt x="27" y="96"/>
                  <a:pt x="27" y="98"/>
                </a:cubicBezTo>
                <a:cubicBezTo>
                  <a:pt x="27" y="117"/>
                  <a:pt x="27" y="117"/>
                  <a:pt x="27" y="117"/>
                </a:cubicBezTo>
                <a:cubicBezTo>
                  <a:pt x="27" y="120"/>
                  <a:pt x="29" y="122"/>
                  <a:pt x="32" y="122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39" y="124"/>
                  <a:pt x="40" y="125"/>
                  <a:pt x="40" y="126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1" y="132"/>
                  <a:pt x="9" y="129"/>
                  <a:pt x="9" y="126"/>
                </a:cubicBezTo>
                <a:cubicBezTo>
                  <a:pt x="9" y="46"/>
                  <a:pt x="9" y="46"/>
                  <a:pt x="9" y="46"/>
                </a:cubicBezTo>
                <a:cubicBezTo>
                  <a:pt x="150" y="46"/>
                  <a:pt x="150" y="46"/>
                  <a:pt x="150" y="46"/>
                </a:cubicBezTo>
                <a:lnTo>
                  <a:pt x="150" y="126"/>
                </a:lnTo>
                <a:close/>
                <a:moveTo>
                  <a:pt x="150" y="37"/>
                </a:moveTo>
                <a:cubicBezTo>
                  <a:pt x="9" y="37"/>
                  <a:pt x="9" y="37"/>
                  <a:pt x="9" y="37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1"/>
                  <a:pt x="11" y="9"/>
                  <a:pt x="14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0" y="11"/>
                  <a:pt x="150" y="14"/>
                </a:cubicBezTo>
                <a:lnTo>
                  <a:pt x="150" y="37"/>
                </a:lnTo>
                <a:close/>
                <a:moveTo>
                  <a:pt x="23" y="19"/>
                </a:moveTo>
                <a:cubicBezTo>
                  <a:pt x="20" y="19"/>
                  <a:pt x="18" y="21"/>
                  <a:pt x="18" y="23"/>
                </a:cubicBezTo>
                <a:cubicBezTo>
                  <a:pt x="18" y="26"/>
                  <a:pt x="20" y="28"/>
                  <a:pt x="23" y="28"/>
                </a:cubicBezTo>
                <a:cubicBezTo>
                  <a:pt x="26" y="28"/>
                  <a:pt x="28" y="26"/>
                  <a:pt x="28" y="23"/>
                </a:cubicBezTo>
                <a:cubicBezTo>
                  <a:pt x="28" y="21"/>
                  <a:pt x="26" y="19"/>
                  <a:pt x="23" y="19"/>
                </a:cubicBezTo>
                <a:close/>
                <a:moveTo>
                  <a:pt x="42" y="19"/>
                </a:moveTo>
                <a:cubicBezTo>
                  <a:pt x="39" y="19"/>
                  <a:pt x="37" y="21"/>
                  <a:pt x="37" y="23"/>
                </a:cubicBezTo>
                <a:cubicBezTo>
                  <a:pt x="37" y="26"/>
                  <a:pt x="39" y="28"/>
                  <a:pt x="42" y="28"/>
                </a:cubicBezTo>
                <a:cubicBezTo>
                  <a:pt x="44" y="28"/>
                  <a:pt x="47" y="26"/>
                  <a:pt x="47" y="23"/>
                </a:cubicBezTo>
                <a:cubicBezTo>
                  <a:pt x="47" y="21"/>
                  <a:pt x="44" y="19"/>
                  <a:pt x="42" y="19"/>
                </a:cubicBezTo>
                <a:close/>
                <a:moveTo>
                  <a:pt x="61" y="19"/>
                </a:moveTo>
                <a:cubicBezTo>
                  <a:pt x="58" y="19"/>
                  <a:pt x="56" y="21"/>
                  <a:pt x="56" y="23"/>
                </a:cubicBezTo>
                <a:cubicBezTo>
                  <a:pt x="56" y="26"/>
                  <a:pt x="58" y="28"/>
                  <a:pt x="61" y="28"/>
                </a:cubicBezTo>
                <a:cubicBezTo>
                  <a:pt x="64" y="28"/>
                  <a:pt x="66" y="26"/>
                  <a:pt x="66" y="23"/>
                </a:cubicBezTo>
                <a:cubicBezTo>
                  <a:pt x="66" y="21"/>
                  <a:pt x="64" y="19"/>
                  <a:pt x="61" y="19"/>
                </a:cubicBezTo>
                <a:close/>
                <a:moveTo>
                  <a:pt x="135" y="19"/>
                </a:moveTo>
                <a:cubicBezTo>
                  <a:pt x="79" y="19"/>
                  <a:pt x="79" y="19"/>
                  <a:pt x="79" y="19"/>
                </a:cubicBezTo>
                <a:cubicBezTo>
                  <a:pt x="76" y="19"/>
                  <a:pt x="74" y="21"/>
                  <a:pt x="74" y="23"/>
                </a:cubicBezTo>
                <a:cubicBezTo>
                  <a:pt x="75" y="26"/>
                  <a:pt x="77" y="28"/>
                  <a:pt x="79" y="28"/>
                </a:cubicBezTo>
                <a:cubicBezTo>
                  <a:pt x="135" y="28"/>
                  <a:pt x="135" y="28"/>
                  <a:pt x="135" y="28"/>
                </a:cubicBezTo>
                <a:cubicBezTo>
                  <a:pt x="138" y="28"/>
                  <a:pt x="140" y="26"/>
                  <a:pt x="140" y="23"/>
                </a:cubicBezTo>
                <a:cubicBezTo>
                  <a:pt x="140" y="21"/>
                  <a:pt x="138" y="19"/>
                  <a:pt x="135" y="19"/>
                </a:cubicBezTo>
                <a:close/>
                <a:moveTo>
                  <a:pt x="79" y="85"/>
                </a:moveTo>
                <a:cubicBezTo>
                  <a:pt x="66" y="85"/>
                  <a:pt x="56" y="95"/>
                  <a:pt x="56" y="108"/>
                </a:cubicBezTo>
                <a:cubicBezTo>
                  <a:pt x="56" y="121"/>
                  <a:pt x="66" y="132"/>
                  <a:pt x="79" y="132"/>
                </a:cubicBezTo>
                <a:cubicBezTo>
                  <a:pt x="92" y="132"/>
                  <a:pt x="102" y="121"/>
                  <a:pt x="102" y="108"/>
                </a:cubicBezTo>
                <a:cubicBezTo>
                  <a:pt x="103" y="95"/>
                  <a:pt x="92" y="85"/>
                  <a:pt x="79" y="85"/>
                </a:cubicBezTo>
                <a:close/>
                <a:moveTo>
                  <a:pt x="79" y="122"/>
                </a:moveTo>
                <a:cubicBezTo>
                  <a:pt x="72" y="122"/>
                  <a:pt x="65" y="116"/>
                  <a:pt x="65" y="108"/>
                </a:cubicBezTo>
                <a:cubicBezTo>
                  <a:pt x="65" y="101"/>
                  <a:pt x="72" y="94"/>
                  <a:pt x="79" y="94"/>
                </a:cubicBezTo>
                <a:cubicBezTo>
                  <a:pt x="87" y="94"/>
                  <a:pt x="93" y="101"/>
                  <a:pt x="93" y="108"/>
                </a:cubicBezTo>
                <a:cubicBezTo>
                  <a:pt x="93" y="116"/>
                  <a:pt x="87" y="122"/>
                  <a:pt x="79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eeform 139">
            <a:extLst>
              <a:ext uri="{FF2B5EF4-FFF2-40B4-BE49-F238E27FC236}">
                <a16:creationId xmlns:a16="http://schemas.microsoft.com/office/drawing/2014/main" id="{A285AC43-9CEB-47C3-948A-4B68045F0309}"/>
              </a:ext>
            </a:extLst>
          </p:cNvPr>
          <p:cNvSpPr>
            <a:spLocks noEditPoints="1"/>
          </p:cNvSpPr>
          <p:nvPr/>
        </p:nvSpPr>
        <p:spPr bwMode="auto">
          <a:xfrm>
            <a:off x="11214101" y="3573463"/>
            <a:ext cx="223838" cy="254000"/>
          </a:xfrm>
          <a:custGeom>
            <a:avLst/>
            <a:gdLst>
              <a:gd name="T0" fmla="*/ 43 w 141"/>
              <a:gd name="T1" fmla="*/ 42 h 160"/>
              <a:gd name="T2" fmla="*/ 19 w 141"/>
              <a:gd name="T3" fmla="*/ 52 h 160"/>
              <a:gd name="T4" fmla="*/ 43 w 141"/>
              <a:gd name="T5" fmla="*/ 62 h 160"/>
              <a:gd name="T6" fmla="*/ 66 w 141"/>
              <a:gd name="T7" fmla="*/ 52 h 160"/>
              <a:gd name="T8" fmla="*/ 33 w 141"/>
              <a:gd name="T9" fmla="*/ 57 h 160"/>
              <a:gd name="T10" fmla="*/ 33 w 141"/>
              <a:gd name="T11" fmla="*/ 47 h 160"/>
              <a:gd name="T12" fmla="*/ 33 w 141"/>
              <a:gd name="T13" fmla="*/ 57 h 160"/>
              <a:gd name="T14" fmla="*/ 47 w 141"/>
              <a:gd name="T15" fmla="*/ 52 h 160"/>
              <a:gd name="T16" fmla="*/ 56 w 141"/>
              <a:gd name="T17" fmla="*/ 52 h 160"/>
              <a:gd name="T18" fmla="*/ 141 w 141"/>
              <a:gd name="T19" fmla="*/ 60 h 160"/>
              <a:gd name="T20" fmla="*/ 133 w 141"/>
              <a:gd name="T21" fmla="*/ 43 h 160"/>
              <a:gd name="T22" fmla="*/ 112 w 141"/>
              <a:gd name="T23" fmla="*/ 14 h 160"/>
              <a:gd name="T24" fmla="*/ 14 w 141"/>
              <a:gd name="T25" fmla="*/ 0 h 160"/>
              <a:gd name="T26" fmla="*/ 0 w 141"/>
              <a:gd name="T27" fmla="*/ 71 h 160"/>
              <a:gd name="T28" fmla="*/ 65 w 141"/>
              <a:gd name="T29" fmla="*/ 85 h 160"/>
              <a:gd name="T30" fmla="*/ 71 w 141"/>
              <a:gd name="T31" fmla="*/ 115 h 160"/>
              <a:gd name="T32" fmla="*/ 65 w 141"/>
              <a:gd name="T33" fmla="*/ 155 h 160"/>
              <a:gd name="T34" fmla="*/ 136 w 141"/>
              <a:gd name="T35" fmla="*/ 160 h 160"/>
              <a:gd name="T36" fmla="*/ 141 w 141"/>
              <a:gd name="T37" fmla="*/ 127 h 160"/>
              <a:gd name="T38" fmla="*/ 141 w 141"/>
              <a:gd name="T39" fmla="*/ 95 h 160"/>
              <a:gd name="T40" fmla="*/ 9 w 141"/>
              <a:gd name="T41" fmla="*/ 14 h 160"/>
              <a:gd name="T42" fmla="*/ 98 w 141"/>
              <a:gd name="T43" fmla="*/ 10 h 160"/>
              <a:gd name="T44" fmla="*/ 103 w 141"/>
              <a:gd name="T45" fmla="*/ 20 h 160"/>
              <a:gd name="T46" fmla="*/ 9 w 141"/>
              <a:gd name="T47" fmla="*/ 14 h 160"/>
              <a:gd name="T48" fmla="*/ 13 w 141"/>
              <a:gd name="T49" fmla="*/ 75 h 160"/>
              <a:gd name="T50" fmla="*/ 10 w 141"/>
              <a:gd name="T51" fmla="*/ 29 h 160"/>
              <a:gd name="T52" fmla="*/ 103 w 141"/>
              <a:gd name="T53" fmla="*/ 47 h 160"/>
              <a:gd name="T54" fmla="*/ 89 w 141"/>
              <a:gd name="T55" fmla="*/ 38 h 160"/>
              <a:gd name="T56" fmla="*/ 79 w 141"/>
              <a:gd name="T57" fmla="*/ 62 h 160"/>
              <a:gd name="T58" fmla="*/ 14 w 141"/>
              <a:gd name="T59" fmla="*/ 75 h 160"/>
              <a:gd name="T60" fmla="*/ 93 w 141"/>
              <a:gd name="T61" fmla="*/ 84 h 160"/>
              <a:gd name="T62" fmla="*/ 97 w 141"/>
              <a:gd name="T63" fmla="*/ 101 h 160"/>
              <a:gd name="T64" fmla="*/ 103 w 141"/>
              <a:gd name="T65" fmla="*/ 103 h 160"/>
              <a:gd name="T66" fmla="*/ 103 w 141"/>
              <a:gd name="T67" fmla="*/ 85 h 160"/>
              <a:gd name="T68" fmla="*/ 101 w 141"/>
              <a:gd name="T69" fmla="*/ 71 h 160"/>
              <a:gd name="T70" fmla="*/ 88 w 141"/>
              <a:gd name="T71" fmla="*/ 47 h 160"/>
              <a:gd name="T72" fmla="*/ 113 w 141"/>
              <a:gd name="T73" fmla="*/ 70 h 160"/>
              <a:gd name="T74" fmla="*/ 119 w 141"/>
              <a:gd name="T75" fmla="*/ 70 h 160"/>
              <a:gd name="T76" fmla="*/ 111 w 141"/>
              <a:gd name="T77" fmla="*/ 56 h 160"/>
              <a:gd name="T78" fmla="*/ 125 w 141"/>
              <a:gd name="T79" fmla="*/ 50 h 160"/>
              <a:gd name="T80" fmla="*/ 130 w 141"/>
              <a:gd name="T81" fmla="*/ 94 h 160"/>
              <a:gd name="T82" fmla="*/ 81 w 141"/>
              <a:gd name="T83" fmla="*/ 112 h 160"/>
              <a:gd name="T84" fmla="*/ 75 w 141"/>
              <a:gd name="T85" fmla="*/ 84 h 160"/>
              <a:gd name="T86" fmla="*/ 75 w 141"/>
              <a:gd name="T87" fmla="*/ 150 h 160"/>
              <a:gd name="T88" fmla="*/ 80 w 141"/>
              <a:gd name="T89" fmla="*/ 122 h 160"/>
              <a:gd name="T90" fmla="*/ 131 w 141"/>
              <a:gd name="T91" fmla="*/ 127 h 160"/>
              <a:gd name="T92" fmla="*/ 89 w 141"/>
              <a:gd name="T93" fmla="*/ 131 h 160"/>
              <a:gd name="T94" fmla="*/ 89 w 141"/>
              <a:gd name="T95" fmla="*/ 141 h 160"/>
              <a:gd name="T96" fmla="*/ 89 w 141"/>
              <a:gd name="T97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1" h="160">
                <a:moveTo>
                  <a:pt x="52" y="38"/>
                </a:moveTo>
                <a:cubicBezTo>
                  <a:pt x="48" y="38"/>
                  <a:pt x="45" y="40"/>
                  <a:pt x="43" y="42"/>
                </a:cubicBezTo>
                <a:cubicBezTo>
                  <a:pt x="39" y="40"/>
                  <a:pt x="36" y="38"/>
                  <a:pt x="33" y="38"/>
                </a:cubicBezTo>
                <a:cubicBezTo>
                  <a:pt x="26" y="38"/>
                  <a:pt x="19" y="45"/>
                  <a:pt x="19" y="52"/>
                </a:cubicBezTo>
                <a:cubicBezTo>
                  <a:pt x="19" y="60"/>
                  <a:pt x="26" y="66"/>
                  <a:pt x="33" y="66"/>
                </a:cubicBezTo>
                <a:cubicBezTo>
                  <a:pt x="37" y="66"/>
                  <a:pt x="40" y="64"/>
                  <a:pt x="43" y="62"/>
                </a:cubicBezTo>
                <a:cubicBezTo>
                  <a:pt x="45" y="64"/>
                  <a:pt x="48" y="66"/>
                  <a:pt x="52" y="66"/>
                </a:cubicBezTo>
                <a:cubicBezTo>
                  <a:pt x="59" y="66"/>
                  <a:pt x="66" y="60"/>
                  <a:pt x="66" y="52"/>
                </a:cubicBezTo>
                <a:cubicBezTo>
                  <a:pt x="66" y="44"/>
                  <a:pt x="59" y="38"/>
                  <a:pt x="52" y="38"/>
                </a:cubicBezTo>
                <a:close/>
                <a:moveTo>
                  <a:pt x="33" y="57"/>
                </a:moveTo>
                <a:cubicBezTo>
                  <a:pt x="30" y="57"/>
                  <a:pt x="28" y="55"/>
                  <a:pt x="28" y="52"/>
                </a:cubicBezTo>
                <a:cubicBezTo>
                  <a:pt x="28" y="49"/>
                  <a:pt x="30" y="47"/>
                  <a:pt x="33" y="47"/>
                </a:cubicBezTo>
                <a:cubicBezTo>
                  <a:pt x="35" y="47"/>
                  <a:pt x="37" y="49"/>
                  <a:pt x="37" y="52"/>
                </a:cubicBezTo>
                <a:cubicBezTo>
                  <a:pt x="37" y="55"/>
                  <a:pt x="35" y="57"/>
                  <a:pt x="33" y="57"/>
                </a:cubicBezTo>
                <a:close/>
                <a:moveTo>
                  <a:pt x="52" y="57"/>
                </a:moveTo>
                <a:cubicBezTo>
                  <a:pt x="49" y="57"/>
                  <a:pt x="47" y="55"/>
                  <a:pt x="47" y="52"/>
                </a:cubicBezTo>
                <a:cubicBezTo>
                  <a:pt x="47" y="49"/>
                  <a:pt x="49" y="47"/>
                  <a:pt x="52" y="47"/>
                </a:cubicBezTo>
                <a:cubicBezTo>
                  <a:pt x="54" y="47"/>
                  <a:pt x="56" y="49"/>
                  <a:pt x="56" y="52"/>
                </a:cubicBezTo>
                <a:cubicBezTo>
                  <a:pt x="56" y="55"/>
                  <a:pt x="54" y="57"/>
                  <a:pt x="52" y="57"/>
                </a:cubicBezTo>
                <a:close/>
                <a:moveTo>
                  <a:pt x="141" y="60"/>
                </a:moveTo>
                <a:cubicBezTo>
                  <a:pt x="140" y="60"/>
                  <a:pt x="140" y="60"/>
                  <a:pt x="140" y="60"/>
                </a:cubicBezTo>
                <a:cubicBezTo>
                  <a:pt x="140" y="54"/>
                  <a:pt x="138" y="48"/>
                  <a:pt x="133" y="4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12" y="7"/>
                  <a:pt x="106" y="0"/>
                  <a:pt x="9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8"/>
                  <a:pt x="6" y="85"/>
                  <a:pt x="14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103"/>
                  <a:pt x="67" y="109"/>
                  <a:pt x="71" y="115"/>
                </a:cubicBezTo>
                <a:cubicBezTo>
                  <a:pt x="67" y="118"/>
                  <a:pt x="65" y="122"/>
                  <a:pt x="65" y="127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5" y="158"/>
                  <a:pt x="67" y="160"/>
                  <a:pt x="71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8" y="160"/>
                  <a:pt x="141" y="158"/>
                  <a:pt x="141" y="155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1" y="122"/>
                  <a:pt x="138" y="118"/>
                  <a:pt x="135" y="115"/>
                </a:cubicBezTo>
                <a:cubicBezTo>
                  <a:pt x="139" y="109"/>
                  <a:pt x="141" y="103"/>
                  <a:pt x="141" y="95"/>
                </a:cubicBezTo>
                <a:lnTo>
                  <a:pt x="141" y="60"/>
                </a:lnTo>
                <a:close/>
                <a:moveTo>
                  <a:pt x="9" y="14"/>
                </a:moveTo>
                <a:cubicBezTo>
                  <a:pt x="10" y="12"/>
                  <a:pt x="12" y="10"/>
                  <a:pt x="14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1" y="10"/>
                  <a:pt x="103" y="12"/>
                  <a:pt x="103" y="14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9" y="20"/>
                  <a:pt x="9" y="20"/>
                  <a:pt x="9" y="20"/>
                </a:cubicBezTo>
                <a:lnTo>
                  <a:pt x="9" y="14"/>
                </a:lnTo>
                <a:close/>
                <a:moveTo>
                  <a:pt x="14" y="75"/>
                </a:moveTo>
                <a:cubicBezTo>
                  <a:pt x="14" y="75"/>
                  <a:pt x="13" y="75"/>
                  <a:pt x="13" y="75"/>
                </a:cubicBezTo>
                <a:cubicBezTo>
                  <a:pt x="11" y="75"/>
                  <a:pt x="10" y="73"/>
                  <a:pt x="10" y="71"/>
                </a:cubicBezTo>
                <a:cubicBezTo>
                  <a:pt x="10" y="29"/>
                  <a:pt x="10" y="29"/>
                  <a:pt x="10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9" y="42"/>
                  <a:pt x="99" y="42"/>
                  <a:pt x="99" y="42"/>
                </a:cubicBezTo>
                <a:cubicBezTo>
                  <a:pt x="96" y="40"/>
                  <a:pt x="93" y="38"/>
                  <a:pt x="89" y="38"/>
                </a:cubicBezTo>
                <a:cubicBezTo>
                  <a:pt x="82" y="38"/>
                  <a:pt x="75" y="44"/>
                  <a:pt x="75" y="52"/>
                </a:cubicBezTo>
                <a:cubicBezTo>
                  <a:pt x="75" y="56"/>
                  <a:pt x="76" y="60"/>
                  <a:pt x="79" y="62"/>
                </a:cubicBezTo>
                <a:cubicBezTo>
                  <a:pt x="92" y="75"/>
                  <a:pt x="92" y="75"/>
                  <a:pt x="92" y="75"/>
                </a:cubicBezTo>
                <a:lnTo>
                  <a:pt x="14" y="75"/>
                </a:lnTo>
                <a:close/>
                <a:moveTo>
                  <a:pt x="75" y="84"/>
                </a:moveTo>
                <a:cubicBezTo>
                  <a:pt x="93" y="84"/>
                  <a:pt x="93" y="84"/>
                  <a:pt x="93" y="84"/>
                </a:cubicBezTo>
                <a:cubicBezTo>
                  <a:pt x="93" y="85"/>
                  <a:pt x="93" y="85"/>
                  <a:pt x="93" y="85"/>
                </a:cubicBezTo>
                <a:cubicBezTo>
                  <a:pt x="93" y="90"/>
                  <a:pt x="94" y="95"/>
                  <a:pt x="97" y="101"/>
                </a:cubicBezTo>
                <a:cubicBezTo>
                  <a:pt x="97" y="102"/>
                  <a:pt x="99" y="104"/>
                  <a:pt x="101" y="104"/>
                </a:cubicBezTo>
                <a:cubicBezTo>
                  <a:pt x="102" y="104"/>
                  <a:pt x="102" y="103"/>
                  <a:pt x="103" y="103"/>
                </a:cubicBezTo>
                <a:cubicBezTo>
                  <a:pt x="105" y="102"/>
                  <a:pt x="106" y="99"/>
                  <a:pt x="105" y="97"/>
                </a:cubicBezTo>
                <a:cubicBezTo>
                  <a:pt x="104" y="93"/>
                  <a:pt x="103" y="89"/>
                  <a:pt x="103" y="8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3"/>
                  <a:pt x="102" y="72"/>
                  <a:pt x="101" y="71"/>
                </a:cubicBezTo>
                <a:cubicBezTo>
                  <a:pt x="85" y="55"/>
                  <a:pt x="85" y="55"/>
                  <a:pt x="85" y="55"/>
                </a:cubicBezTo>
                <a:cubicBezTo>
                  <a:pt x="82" y="53"/>
                  <a:pt x="84" y="47"/>
                  <a:pt x="88" y="47"/>
                </a:cubicBezTo>
                <a:cubicBezTo>
                  <a:pt x="89" y="47"/>
                  <a:pt x="91" y="48"/>
                  <a:pt x="91" y="49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3" y="71"/>
                  <a:pt x="115" y="72"/>
                  <a:pt x="116" y="72"/>
                </a:cubicBezTo>
                <a:cubicBezTo>
                  <a:pt x="117" y="72"/>
                  <a:pt x="118" y="71"/>
                  <a:pt x="119" y="70"/>
                </a:cubicBezTo>
                <a:cubicBezTo>
                  <a:pt x="121" y="69"/>
                  <a:pt x="121" y="66"/>
                  <a:pt x="119" y="64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28" y="53"/>
                  <a:pt x="130" y="56"/>
                  <a:pt x="130" y="60"/>
                </a:cubicBezTo>
                <a:cubicBezTo>
                  <a:pt x="130" y="94"/>
                  <a:pt x="130" y="94"/>
                  <a:pt x="130" y="94"/>
                </a:cubicBezTo>
                <a:cubicBezTo>
                  <a:pt x="130" y="101"/>
                  <a:pt x="128" y="107"/>
                  <a:pt x="123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7" y="107"/>
                  <a:pt x="75" y="101"/>
                  <a:pt x="75" y="94"/>
                </a:cubicBezTo>
                <a:lnTo>
                  <a:pt x="75" y="84"/>
                </a:lnTo>
                <a:close/>
                <a:moveTo>
                  <a:pt x="131" y="150"/>
                </a:moveTo>
                <a:cubicBezTo>
                  <a:pt x="75" y="150"/>
                  <a:pt x="75" y="150"/>
                  <a:pt x="75" y="150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75" y="125"/>
                  <a:pt x="77" y="122"/>
                  <a:pt x="80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9" y="122"/>
                  <a:pt x="131" y="125"/>
                  <a:pt x="131" y="127"/>
                </a:cubicBezTo>
                <a:lnTo>
                  <a:pt x="131" y="150"/>
                </a:lnTo>
                <a:close/>
                <a:moveTo>
                  <a:pt x="89" y="131"/>
                </a:moveTo>
                <a:cubicBezTo>
                  <a:pt x="86" y="131"/>
                  <a:pt x="84" y="133"/>
                  <a:pt x="84" y="136"/>
                </a:cubicBezTo>
                <a:cubicBezTo>
                  <a:pt x="84" y="139"/>
                  <a:pt x="86" y="141"/>
                  <a:pt x="89" y="141"/>
                </a:cubicBezTo>
                <a:cubicBezTo>
                  <a:pt x="91" y="141"/>
                  <a:pt x="94" y="139"/>
                  <a:pt x="94" y="136"/>
                </a:cubicBezTo>
                <a:cubicBezTo>
                  <a:pt x="94" y="133"/>
                  <a:pt x="91" y="131"/>
                  <a:pt x="89" y="1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reeform 140">
            <a:extLst>
              <a:ext uri="{FF2B5EF4-FFF2-40B4-BE49-F238E27FC236}">
                <a16:creationId xmlns:a16="http://schemas.microsoft.com/office/drawing/2014/main" id="{F51B3B07-A8FC-4808-86CC-37922BC0AAF2}"/>
              </a:ext>
            </a:extLst>
          </p:cNvPr>
          <p:cNvSpPr>
            <a:spLocks noEditPoints="1"/>
          </p:cNvSpPr>
          <p:nvPr/>
        </p:nvSpPr>
        <p:spPr bwMode="auto">
          <a:xfrm>
            <a:off x="9539288" y="1371600"/>
            <a:ext cx="268288" cy="254000"/>
          </a:xfrm>
          <a:custGeom>
            <a:avLst/>
            <a:gdLst>
              <a:gd name="T0" fmla="*/ 103 w 169"/>
              <a:gd name="T1" fmla="*/ 54 h 160"/>
              <a:gd name="T2" fmla="*/ 87 w 169"/>
              <a:gd name="T3" fmla="*/ 70 h 160"/>
              <a:gd name="T4" fmla="*/ 87 w 169"/>
              <a:gd name="T5" fmla="*/ 76 h 160"/>
              <a:gd name="T6" fmla="*/ 87 w 169"/>
              <a:gd name="T7" fmla="*/ 96 h 160"/>
              <a:gd name="T8" fmla="*/ 56 w 169"/>
              <a:gd name="T9" fmla="*/ 127 h 160"/>
              <a:gd name="T10" fmla="*/ 46 w 169"/>
              <a:gd name="T11" fmla="*/ 131 h 160"/>
              <a:gd name="T12" fmla="*/ 37 w 169"/>
              <a:gd name="T13" fmla="*/ 127 h 160"/>
              <a:gd name="T14" fmla="*/ 37 w 169"/>
              <a:gd name="T15" fmla="*/ 107 h 160"/>
              <a:gd name="T16" fmla="*/ 46 w 169"/>
              <a:gd name="T17" fmla="*/ 98 h 160"/>
              <a:gd name="T18" fmla="*/ 39 w 169"/>
              <a:gd name="T19" fmla="*/ 73 h 160"/>
              <a:gd name="T20" fmla="*/ 40 w 169"/>
              <a:gd name="T21" fmla="*/ 64 h 160"/>
              <a:gd name="T22" fmla="*/ 17 w 169"/>
              <a:gd name="T23" fmla="*/ 87 h 160"/>
              <a:gd name="T24" fmla="*/ 17 w 169"/>
              <a:gd name="T25" fmla="*/ 147 h 160"/>
              <a:gd name="T26" fmla="*/ 47 w 169"/>
              <a:gd name="T27" fmla="*/ 160 h 160"/>
              <a:gd name="T28" fmla="*/ 77 w 169"/>
              <a:gd name="T29" fmla="*/ 147 h 160"/>
              <a:gd name="T30" fmla="*/ 115 w 169"/>
              <a:gd name="T31" fmla="*/ 106 h 160"/>
              <a:gd name="T32" fmla="*/ 115 w 169"/>
              <a:gd name="T33" fmla="*/ 69 h 160"/>
              <a:gd name="T34" fmla="*/ 103 w 169"/>
              <a:gd name="T35" fmla="*/ 54 h 160"/>
              <a:gd name="T36" fmla="*/ 152 w 169"/>
              <a:gd name="T37" fmla="*/ 12 h 160"/>
              <a:gd name="T38" fmla="*/ 122 w 169"/>
              <a:gd name="T39" fmla="*/ 0 h 160"/>
              <a:gd name="T40" fmla="*/ 92 w 169"/>
              <a:gd name="T41" fmla="*/ 12 h 160"/>
              <a:gd name="T42" fmla="*/ 61 w 169"/>
              <a:gd name="T43" fmla="*/ 44 h 160"/>
              <a:gd name="T44" fmla="*/ 65 w 169"/>
              <a:gd name="T45" fmla="*/ 107 h 160"/>
              <a:gd name="T46" fmla="*/ 81 w 169"/>
              <a:gd name="T47" fmla="*/ 91 h 160"/>
              <a:gd name="T48" fmla="*/ 81 w 169"/>
              <a:gd name="T49" fmla="*/ 84 h 160"/>
              <a:gd name="T50" fmla="*/ 77 w 169"/>
              <a:gd name="T51" fmla="*/ 73 h 160"/>
              <a:gd name="T52" fmla="*/ 113 w 169"/>
              <a:gd name="T53" fmla="*/ 32 h 160"/>
              <a:gd name="T54" fmla="*/ 122 w 169"/>
              <a:gd name="T55" fmla="*/ 28 h 160"/>
              <a:gd name="T56" fmla="*/ 132 w 169"/>
              <a:gd name="T57" fmla="*/ 52 h 160"/>
              <a:gd name="T58" fmla="*/ 123 w 169"/>
              <a:gd name="T59" fmla="*/ 62 h 160"/>
              <a:gd name="T60" fmla="*/ 129 w 169"/>
              <a:gd name="T61" fmla="*/ 96 h 160"/>
              <a:gd name="T62" fmla="*/ 153 w 169"/>
              <a:gd name="T63" fmla="*/ 72 h 160"/>
              <a:gd name="T64" fmla="*/ 152 w 169"/>
              <a:gd name="T65" fmla="*/ 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9" h="160">
                <a:moveTo>
                  <a:pt x="103" y="54"/>
                </a:moveTo>
                <a:cubicBezTo>
                  <a:pt x="87" y="70"/>
                  <a:pt x="87" y="70"/>
                  <a:pt x="87" y="70"/>
                </a:cubicBezTo>
                <a:cubicBezTo>
                  <a:pt x="85" y="72"/>
                  <a:pt x="85" y="75"/>
                  <a:pt x="87" y="76"/>
                </a:cubicBezTo>
                <a:cubicBezTo>
                  <a:pt x="93" y="81"/>
                  <a:pt x="93" y="91"/>
                  <a:pt x="87" y="96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4" y="130"/>
                  <a:pt x="50" y="131"/>
                  <a:pt x="46" y="131"/>
                </a:cubicBezTo>
                <a:cubicBezTo>
                  <a:pt x="43" y="131"/>
                  <a:pt x="39" y="130"/>
                  <a:pt x="37" y="127"/>
                </a:cubicBezTo>
                <a:cubicBezTo>
                  <a:pt x="31" y="122"/>
                  <a:pt x="31" y="113"/>
                  <a:pt x="37" y="107"/>
                </a:cubicBezTo>
                <a:cubicBezTo>
                  <a:pt x="46" y="98"/>
                  <a:pt x="46" y="98"/>
                  <a:pt x="46" y="98"/>
                </a:cubicBezTo>
                <a:cubicBezTo>
                  <a:pt x="41" y="91"/>
                  <a:pt x="39" y="81"/>
                  <a:pt x="39" y="73"/>
                </a:cubicBezTo>
                <a:cubicBezTo>
                  <a:pt x="39" y="70"/>
                  <a:pt x="40" y="67"/>
                  <a:pt x="40" y="64"/>
                </a:cubicBezTo>
                <a:cubicBezTo>
                  <a:pt x="17" y="87"/>
                  <a:pt x="17" y="87"/>
                  <a:pt x="17" y="87"/>
                </a:cubicBezTo>
                <a:cubicBezTo>
                  <a:pt x="0" y="103"/>
                  <a:pt x="0" y="130"/>
                  <a:pt x="17" y="147"/>
                </a:cubicBezTo>
                <a:cubicBezTo>
                  <a:pt x="25" y="155"/>
                  <a:pt x="36" y="160"/>
                  <a:pt x="47" y="160"/>
                </a:cubicBezTo>
                <a:cubicBezTo>
                  <a:pt x="58" y="160"/>
                  <a:pt x="69" y="156"/>
                  <a:pt x="77" y="147"/>
                </a:cubicBezTo>
                <a:cubicBezTo>
                  <a:pt x="103" y="121"/>
                  <a:pt x="110" y="116"/>
                  <a:pt x="115" y="106"/>
                </a:cubicBezTo>
                <a:cubicBezTo>
                  <a:pt x="121" y="95"/>
                  <a:pt x="121" y="81"/>
                  <a:pt x="115" y="69"/>
                </a:cubicBezTo>
                <a:cubicBezTo>
                  <a:pt x="112" y="62"/>
                  <a:pt x="108" y="57"/>
                  <a:pt x="103" y="54"/>
                </a:cubicBezTo>
                <a:close/>
                <a:moveTo>
                  <a:pt x="152" y="12"/>
                </a:moveTo>
                <a:cubicBezTo>
                  <a:pt x="144" y="4"/>
                  <a:pt x="133" y="0"/>
                  <a:pt x="122" y="0"/>
                </a:cubicBezTo>
                <a:cubicBezTo>
                  <a:pt x="111" y="0"/>
                  <a:pt x="100" y="4"/>
                  <a:pt x="92" y="12"/>
                </a:cubicBezTo>
                <a:cubicBezTo>
                  <a:pt x="61" y="44"/>
                  <a:pt x="61" y="44"/>
                  <a:pt x="61" y="44"/>
                </a:cubicBezTo>
                <a:cubicBezTo>
                  <a:pt x="42" y="63"/>
                  <a:pt x="46" y="94"/>
                  <a:pt x="65" y="107"/>
                </a:cubicBezTo>
                <a:cubicBezTo>
                  <a:pt x="81" y="91"/>
                  <a:pt x="81" y="91"/>
                  <a:pt x="81" y="91"/>
                </a:cubicBezTo>
                <a:cubicBezTo>
                  <a:pt x="82" y="89"/>
                  <a:pt x="82" y="86"/>
                  <a:pt x="81" y="84"/>
                </a:cubicBezTo>
                <a:cubicBezTo>
                  <a:pt x="77" y="81"/>
                  <a:pt x="76" y="75"/>
                  <a:pt x="77" y="73"/>
                </a:cubicBezTo>
                <a:cubicBezTo>
                  <a:pt x="77" y="65"/>
                  <a:pt x="86" y="59"/>
                  <a:pt x="113" y="32"/>
                </a:cubicBezTo>
                <a:cubicBezTo>
                  <a:pt x="116" y="29"/>
                  <a:pt x="119" y="28"/>
                  <a:pt x="122" y="28"/>
                </a:cubicBezTo>
                <a:cubicBezTo>
                  <a:pt x="133" y="28"/>
                  <a:pt x="143" y="42"/>
                  <a:pt x="132" y="52"/>
                </a:cubicBezTo>
                <a:cubicBezTo>
                  <a:pt x="123" y="62"/>
                  <a:pt x="123" y="62"/>
                  <a:pt x="123" y="62"/>
                </a:cubicBezTo>
                <a:cubicBezTo>
                  <a:pt x="129" y="73"/>
                  <a:pt x="131" y="84"/>
                  <a:pt x="129" y="96"/>
                </a:cubicBezTo>
                <a:cubicBezTo>
                  <a:pt x="153" y="72"/>
                  <a:pt x="153" y="72"/>
                  <a:pt x="153" y="72"/>
                </a:cubicBezTo>
                <a:cubicBezTo>
                  <a:pt x="169" y="55"/>
                  <a:pt x="169" y="29"/>
                  <a:pt x="152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41">
            <a:extLst>
              <a:ext uri="{FF2B5EF4-FFF2-40B4-BE49-F238E27FC236}">
                <a16:creationId xmlns:a16="http://schemas.microsoft.com/office/drawing/2014/main" id="{06A3894A-E1B7-4653-BA71-F9E429866208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1922463"/>
            <a:ext cx="266700" cy="252413"/>
          </a:xfrm>
          <a:custGeom>
            <a:avLst/>
            <a:gdLst>
              <a:gd name="T0" fmla="*/ 87 w 168"/>
              <a:gd name="T1" fmla="*/ 140 h 159"/>
              <a:gd name="T2" fmla="*/ 59 w 168"/>
              <a:gd name="T3" fmla="*/ 149 h 159"/>
              <a:gd name="T4" fmla="*/ 54 w 168"/>
              <a:gd name="T5" fmla="*/ 149 h 159"/>
              <a:gd name="T6" fmla="*/ 40 w 168"/>
              <a:gd name="T7" fmla="*/ 129 h 159"/>
              <a:gd name="T8" fmla="*/ 42 w 168"/>
              <a:gd name="T9" fmla="*/ 122 h 159"/>
              <a:gd name="T10" fmla="*/ 24 w 168"/>
              <a:gd name="T11" fmla="*/ 122 h 159"/>
              <a:gd name="T12" fmla="*/ 24 w 168"/>
              <a:gd name="T13" fmla="*/ 112 h 159"/>
              <a:gd name="T14" fmla="*/ 45 w 168"/>
              <a:gd name="T15" fmla="*/ 112 h 159"/>
              <a:gd name="T16" fmla="*/ 48 w 168"/>
              <a:gd name="T17" fmla="*/ 103 h 159"/>
              <a:gd name="T18" fmla="*/ 25 w 168"/>
              <a:gd name="T19" fmla="*/ 103 h 159"/>
              <a:gd name="T20" fmla="*/ 25 w 168"/>
              <a:gd name="T21" fmla="*/ 94 h 159"/>
              <a:gd name="T22" fmla="*/ 55 w 168"/>
              <a:gd name="T23" fmla="*/ 94 h 159"/>
              <a:gd name="T24" fmla="*/ 64 w 168"/>
              <a:gd name="T25" fmla="*/ 85 h 159"/>
              <a:gd name="T26" fmla="*/ 24 w 168"/>
              <a:gd name="T27" fmla="*/ 85 h 159"/>
              <a:gd name="T28" fmla="*/ 24 w 168"/>
              <a:gd name="T29" fmla="*/ 75 h 159"/>
              <a:gd name="T30" fmla="*/ 73 w 168"/>
              <a:gd name="T31" fmla="*/ 75 h 159"/>
              <a:gd name="T32" fmla="*/ 82 w 168"/>
              <a:gd name="T33" fmla="*/ 66 h 159"/>
              <a:gd name="T34" fmla="*/ 24 w 168"/>
              <a:gd name="T35" fmla="*/ 66 h 159"/>
              <a:gd name="T36" fmla="*/ 24 w 168"/>
              <a:gd name="T37" fmla="*/ 56 h 159"/>
              <a:gd name="T38" fmla="*/ 91 w 168"/>
              <a:gd name="T39" fmla="*/ 56 h 159"/>
              <a:gd name="T40" fmla="*/ 121 w 168"/>
              <a:gd name="T41" fmla="*/ 26 h 159"/>
              <a:gd name="T42" fmla="*/ 121 w 168"/>
              <a:gd name="T43" fmla="*/ 14 h 159"/>
              <a:gd name="T44" fmla="*/ 108 w 168"/>
              <a:gd name="T45" fmla="*/ 0 h 159"/>
              <a:gd name="T46" fmla="*/ 37 w 168"/>
              <a:gd name="T47" fmla="*/ 0 h 159"/>
              <a:gd name="T48" fmla="*/ 37 w 168"/>
              <a:gd name="T49" fmla="*/ 33 h 159"/>
              <a:gd name="T50" fmla="*/ 33 w 168"/>
              <a:gd name="T51" fmla="*/ 37 h 159"/>
              <a:gd name="T52" fmla="*/ 0 w 168"/>
              <a:gd name="T53" fmla="*/ 37 h 159"/>
              <a:gd name="T54" fmla="*/ 0 w 168"/>
              <a:gd name="T55" fmla="*/ 145 h 159"/>
              <a:gd name="T56" fmla="*/ 14 w 168"/>
              <a:gd name="T57" fmla="*/ 159 h 159"/>
              <a:gd name="T58" fmla="*/ 108 w 168"/>
              <a:gd name="T59" fmla="*/ 159 h 159"/>
              <a:gd name="T60" fmla="*/ 121 w 168"/>
              <a:gd name="T61" fmla="*/ 145 h 159"/>
              <a:gd name="T62" fmla="*/ 121 w 168"/>
              <a:gd name="T63" fmla="*/ 106 h 159"/>
              <a:gd name="T64" fmla="*/ 88 w 168"/>
              <a:gd name="T65" fmla="*/ 139 h 159"/>
              <a:gd name="T66" fmla="*/ 87 w 168"/>
              <a:gd name="T67" fmla="*/ 140 h 159"/>
              <a:gd name="T68" fmla="*/ 52 w 168"/>
              <a:gd name="T69" fmla="*/ 38 h 159"/>
              <a:gd name="T70" fmla="*/ 80 w 168"/>
              <a:gd name="T71" fmla="*/ 38 h 159"/>
              <a:gd name="T72" fmla="*/ 80 w 168"/>
              <a:gd name="T73" fmla="*/ 47 h 159"/>
              <a:gd name="T74" fmla="*/ 52 w 168"/>
              <a:gd name="T75" fmla="*/ 47 h 159"/>
              <a:gd name="T76" fmla="*/ 52 w 168"/>
              <a:gd name="T77" fmla="*/ 38 h 159"/>
              <a:gd name="T78" fmla="*/ 55 w 168"/>
              <a:gd name="T79" fmla="*/ 140 h 159"/>
              <a:gd name="T80" fmla="*/ 57 w 168"/>
              <a:gd name="T81" fmla="*/ 140 h 159"/>
              <a:gd name="T82" fmla="*/ 79 w 168"/>
              <a:gd name="T83" fmla="*/ 133 h 159"/>
              <a:gd name="T84" fmla="*/ 55 w 168"/>
              <a:gd name="T85" fmla="*/ 110 h 159"/>
              <a:gd name="T86" fmla="*/ 49 w 168"/>
              <a:gd name="T87" fmla="*/ 131 h 159"/>
              <a:gd name="T88" fmla="*/ 55 w 168"/>
              <a:gd name="T89" fmla="*/ 140 h 159"/>
              <a:gd name="T90" fmla="*/ 140 w 168"/>
              <a:gd name="T91" fmla="*/ 29 h 159"/>
              <a:gd name="T92" fmla="*/ 128 w 168"/>
              <a:gd name="T93" fmla="*/ 34 h 159"/>
              <a:gd name="T94" fmla="*/ 120 w 168"/>
              <a:gd name="T95" fmla="*/ 42 h 159"/>
              <a:gd name="T96" fmla="*/ 147 w 168"/>
              <a:gd name="T97" fmla="*/ 68 h 159"/>
              <a:gd name="T98" fmla="*/ 155 w 168"/>
              <a:gd name="T99" fmla="*/ 61 h 159"/>
              <a:gd name="T100" fmla="*/ 140 w 168"/>
              <a:gd name="T101" fmla="*/ 29 h 159"/>
              <a:gd name="T102" fmla="*/ 61 w 168"/>
              <a:gd name="T103" fmla="*/ 101 h 159"/>
              <a:gd name="T104" fmla="*/ 87 w 168"/>
              <a:gd name="T105" fmla="*/ 128 h 159"/>
              <a:gd name="T106" fmla="*/ 122 w 168"/>
              <a:gd name="T107" fmla="*/ 93 h 159"/>
              <a:gd name="T108" fmla="*/ 139 w 168"/>
              <a:gd name="T109" fmla="*/ 76 h 159"/>
              <a:gd name="T110" fmla="*/ 113 w 168"/>
              <a:gd name="T111" fmla="*/ 50 h 159"/>
              <a:gd name="T112" fmla="*/ 61 w 168"/>
              <a:gd name="T113" fmla="*/ 101 h 159"/>
              <a:gd name="T114" fmla="*/ 29 w 168"/>
              <a:gd name="T115" fmla="*/ 3 h 159"/>
              <a:gd name="T116" fmla="*/ 3 w 168"/>
              <a:gd name="T117" fmla="*/ 28 h 159"/>
              <a:gd name="T118" fmla="*/ 29 w 168"/>
              <a:gd name="T119" fmla="*/ 28 h 159"/>
              <a:gd name="T120" fmla="*/ 29 w 168"/>
              <a:gd name="T121" fmla="*/ 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" h="159">
                <a:moveTo>
                  <a:pt x="87" y="140"/>
                </a:moveTo>
                <a:cubicBezTo>
                  <a:pt x="59" y="149"/>
                  <a:pt x="59" y="149"/>
                  <a:pt x="59" y="149"/>
                </a:cubicBezTo>
                <a:cubicBezTo>
                  <a:pt x="57" y="149"/>
                  <a:pt x="56" y="149"/>
                  <a:pt x="54" y="149"/>
                </a:cubicBezTo>
                <a:cubicBezTo>
                  <a:pt x="44" y="149"/>
                  <a:pt x="36" y="139"/>
                  <a:pt x="40" y="12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18" y="122"/>
                  <a:pt x="18" y="112"/>
                  <a:pt x="24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19" y="103"/>
                  <a:pt x="18" y="94"/>
                  <a:pt x="25" y="94"/>
                </a:cubicBezTo>
                <a:cubicBezTo>
                  <a:pt x="55" y="94"/>
                  <a:pt x="55" y="94"/>
                  <a:pt x="55" y="94"/>
                </a:cubicBezTo>
                <a:cubicBezTo>
                  <a:pt x="64" y="85"/>
                  <a:pt x="64" y="85"/>
                  <a:pt x="64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18" y="85"/>
                  <a:pt x="18" y="75"/>
                  <a:pt x="24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82" y="66"/>
                  <a:pt x="82" y="66"/>
                  <a:pt x="82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18" y="66"/>
                  <a:pt x="17" y="56"/>
                  <a:pt x="24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5" y="53"/>
                  <a:pt x="118" y="28"/>
                  <a:pt x="121" y="26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1" y="6"/>
                  <a:pt x="116" y="0"/>
                  <a:pt x="10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5"/>
                  <a:pt x="35" y="37"/>
                  <a:pt x="33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6" y="159"/>
                  <a:pt x="14" y="159"/>
                </a:cubicBezTo>
                <a:cubicBezTo>
                  <a:pt x="108" y="159"/>
                  <a:pt x="108" y="159"/>
                  <a:pt x="108" y="159"/>
                </a:cubicBezTo>
                <a:cubicBezTo>
                  <a:pt x="115" y="159"/>
                  <a:pt x="121" y="153"/>
                  <a:pt x="121" y="145"/>
                </a:cubicBezTo>
                <a:cubicBezTo>
                  <a:pt x="121" y="106"/>
                  <a:pt x="121" y="106"/>
                  <a:pt x="121" y="10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8" y="140"/>
                  <a:pt x="88" y="140"/>
                  <a:pt x="87" y="140"/>
                </a:cubicBezTo>
                <a:close/>
                <a:moveTo>
                  <a:pt x="52" y="38"/>
                </a:moveTo>
                <a:cubicBezTo>
                  <a:pt x="80" y="38"/>
                  <a:pt x="80" y="38"/>
                  <a:pt x="80" y="38"/>
                </a:cubicBezTo>
                <a:cubicBezTo>
                  <a:pt x="85" y="38"/>
                  <a:pt x="86" y="47"/>
                  <a:pt x="80" y="47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38"/>
                  <a:pt x="52" y="38"/>
                </a:cubicBezTo>
                <a:close/>
                <a:moveTo>
                  <a:pt x="55" y="140"/>
                </a:moveTo>
                <a:cubicBezTo>
                  <a:pt x="55" y="140"/>
                  <a:pt x="56" y="140"/>
                  <a:pt x="57" y="140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55" y="110"/>
                  <a:pt x="55" y="110"/>
                  <a:pt x="55" y="110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47" y="136"/>
                  <a:pt x="50" y="140"/>
                  <a:pt x="55" y="140"/>
                </a:cubicBezTo>
                <a:close/>
                <a:moveTo>
                  <a:pt x="140" y="29"/>
                </a:moveTo>
                <a:cubicBezTo>
                  <a:pt x="136" y="29"/>
                  <a:pt x="132" y="30"/>
                  <a:pt x="128" y="34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47" y="68"/>
                  <a:pt x="147" y="68"/>
                  <a:pt x="147" y="68"/>
                </a:cubicBezTo>
                <a:cubicBezTo>
                  <a:pt x="155" y="61"/>
                  <a:pt x="155" y="61"/>
                  <a:pt x="155" y="61"/>
                </a:cubicBezTo>
                <a:cubicBezTo>
                  <a:pt x="168" y="48"/>
                  <a:pt x="155" y="29"/>
                  <a:pt x="140" y="29"/>
                </a:cubicBezTo>
                <a:close/>
                <a:moveTo>
                  <a:pt x="61" y="101"/>
                </a:moveTo>
                <a:cubicBezTo>
                  <a:pt x="87" y="128"/>
                  <a:pt x="87" y="128"/>
                  <a:pt x="87" y="128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13" y="50"/>
                  <a:pt x="113" y="50"/>
                  <a:pt x="113" y="50"/>
                </a:cubicBezTo>
                <a:lnTo>
                  <a:pt x="61" y="101"/>
                </a:lnTo>
                <a:close/>
                <a:moveTo>
                  <a:pt x="29" y="3"/>
                </a:moveTo>
                <a:cubicBezTo>
                  <a:pt x="3" y="28"/>
                  <a:pt x="3" y="28"/>
                  <a:pt x="3" y="28"/>
                </a:cubicBezTo>
                <a:cubicBezTo>
                  <a:pt x="29" y="28"/>
                  <a:pt x="29" y="28"/>
                  <a:pt x="29" y="28"/>
                </a:cubicBezTo>
                <a:lnTo>
                  <a:pt x="29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142">
            <a:extLst>
              <a:ext uri="{FF2B5EF4-FFF2-40B4-BE49-F238E27FC236}">
                <a16:creationId xmlns:a16="http://schemas.microsoft.com/office/drawing/2014/main" id="{6D634EFF-A43B-4DDE-8F8D-F8979E080068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2471738"/>
            <a:ext cx="254000" cy="254000"/>
          </a:xfrm>
          <a:custGeom>
            <a:avLst/>
            <a:gdLst>
              <a:gd name="T0" fmla="*/ 95 w 160"/>
              <a:gd name="T1" fmla="*/ 36 h 160"/>
              <a:gd name="T2" fmla="*/ 78 w 160"/>
              <a:gd name="T3" fmla="*/ 36 h 160"/>
              <a:gd name="T4" fmla="*/ 95 w 160"/>
              <a:gd name="T5" fmla="*/ 84 h 160"/>
              <a:gd name="T6" fmla="*/ 95 w 160"/>
              <a:gd name="T7" fmla="*/ 119 h 160"/>
              <a:gd name="T8" fmla="*/ 95 w 160"/>
              <a:gd name="T9" fmla="*/ 74 h 160"/>
              <a:gd name="T10" fmla="*/ 77 w 160"/>
              <a:gd name="T11" fmla="*/ 45 h 160"/>
              <a:gd name="T12" fmla="*/ 155 w 160"/>
              <a:gd name="T13" fmla="*/ 36 h 160"/>
              <a:gd name="T14" fmla="*/ 130 w 160"/>
              <a:gd name="T15" fmla="*/ 36 h 160"/>
              <a:gd name="T16" fmla="*/ 158 w 160"/>
              <a:gd name="T17" fmla="*/ 45 h 160"/>
              <a:gd name="T18" fmla="*/ 132 w 160"/>
              <a:gd name="T19" fmla="*/ 74 h 160"/>
              <a:gd name="T20" fmla="*/ 160 w 160"/>
              <a:gd name="T21" fmla="*/ 60 h 160"/>
              <a:gd name="T22" fmla="*/ 104 w 160"/>
              <a:gd name="T23" fmla="*/ 0 h 160"/>
              <a:gd name="T24" fmla="*/ 120 w 160"/>
              <a:gd name="T25" fmla="*/ 36 h 160"/>
              <a:gd name="T26" fmla="*/ 104 w 160"/>
              <a:gd name="T27" fmla="*/ 84 h 160"/>
              <a:gd name="T28" fmla="*/ 120 w 160"/>
              <a:gd name="T29" fmla="*/ 84 h 160"/>
              <a:gd name="T30" fmla="*/ 43 w 160"/>
              <a:gd name="T31" fmla="*/ 83 h 160"/>
              <a:gd name="T32" fmla="*/ 42 w 160"/>
              <a:gd name="T33" fmla="*/ 110 h 160"/>
              <a:gd name="T34" fmla="*/ 26 w 160"/>
              <a:gd name="T35" fmla="*/ 113 h 160"/>
              <a:gd name="T36" fmla="*/ 5 w 160"/>
              <a:gd name="T37" fmla="*/ 156 h 160"/>
              <a:gd name="T38" fmla="*/ 25 w 160"/>
              <a:gd name="T39" fmla="*/ 156 h 160"/>
              <a:gd name="T40" fmla="*/ 49 w 160"/>
              <a:gd name="T41" fmla="*/ 117 h 160"/>
              <a:gd name="T42" fmla="*/ 82 w 160"/>
              <a:gd name="T43" fmla="*/ 118 h 160"/>
              <a:gd name="T44" fmla="*/ 43 w 160"/>
              <a:gd name="T45" fmla="*/ 83 h 160"/>
              <a:gd name="T46" fmla="*/ 155 w 160"/>
              <a:gd name="T47" fmla="*/ 83 h 160"/>
              <a:gd name="T48" fmla="*/ 117 w 160"/>
              <a:gd name="T49" fmla="*/ 118 h 160"/>
              <a:gd name="T50" fmla="*/ 67 w 160"/>
              <a:gd name="T51" fmla="*/ 45 h 160"/>
              <a:gd name="T52" fmla="*/ 38 w 160"/>
              <a:gd name="T53" fmla="*/ 60 h 160"/>
              <a:gd name="T54" fmla="*/ 67 w 160"/>
              <a:gd name="T55" fmla="*/ 74 h 160"/>
              <a:gd name="T56" fmla="*/ 43 w 160"/>
              <a:gd name="T57" fmla="*/ 35 h 160"/>
              <a:gd name="T58" fmla="*/ 82 w 160"/>
              <a:gd name="T59" fmla="*/ 1 h 160"/>
              <a:gd name="T60" fmla="*/ 104 w 160"/>
              <a:gd name="T61" fmla="*/ 45 h 160"/>
              <a:gd name="T62" fmla="*/ 121 w 160"/>
              <a:gd name="T63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78" y="36"/>
                </a:moveTo>
                <a:cubicBezTo>
                  <a:pt x="95" y="36"/>
                  <a:pt x="95" y="36"/>
                  <a:pt x="95" y="36"/>
                </a:cubicBezTo>
                <a:cubicBezTo>
                  <a:pt x="95" y="0"/>
                  <a:pt x="95" y="0"/>
                  <a:pt x="95" y="0"/>
                </a:cubicBezTo>
                <a:cubicBezTo>
                  <a:pt x="88" y="6"/>
                  <a:pt x="82" y="19"/>
                  <a:pt x="78" y="36"/>
                </a:cubicBezTo>
                <a:close/>
                <a:moveTo>
                  <a:pt x="95" y="119"/>
                </a:moveTo>
                <a:cubicBezTo>
                  <a:pt x="95" y="84"/>
                  <a:pt x="95" y="84"/>
                  <a:pt x="95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82" y="101"/>
                  <a:pt x="88" y="114"/>
                  <a:pt x="95" y="119"/>
                </a:cubicBezTo>
                <a:close/>
                <a:moveTo>
                  <a:pt x="77" y="74"/>
                </a:moveTo>
                <a:cubicBezTo>
                  <a:pt x="95" y="74"/>
                  <a:pt x="95" y="74"/>
                  <a:pt x="95" y="74"/>
                </a:cubicBezTo>
                <a:cubicBezTo>
                  <a:pt x="95" y="45"/>
                  <a:pt x="95" y="45"/>
                  <a:pt x="95" y="45"/>
                </a:cubicBezTo>
                <a:cubicBezTo>
                  <a:pt x="77" y="45"/>
                  <a:pt x="77" y="45"/>
                  <a:pt x="77" y="45"/>
                </a:cubicBezTo>
                <a:cubicBezTo>
                  <a:pt x="76" y="55"/>
                  <a:pt x="76" y="64"/>
                  <a:pt x="77" y="74"/>
                </a:cubicBezTo>
                <a:close/>
                <a:moveTo>
                  <a:pt x="155" y="36"/>
                </a:moveTo>
                <a:cubicBezTo>
                  <a:pt x="149" y="20"/>
                  <a:pt x="134" y="7"/>
                  <a:pt x="117" y="2"/>
                </a:cubicBezTo>
                <a:cubicBezTo>
                  <a:pt x="123" y="11"/>
                  <a:pt x="128" y="23"/>
                  <a:pt x="130" y="36"/>
                </a:cubicBezTo>
                <a:lnTo>
                  <a:pt x="155" y="36"/>
                </a:lnTo>
                <a:close/>
                <a:moveTo>
                  <a:pt x="158" y="45"/>
                </a:moveTo>
                <a:cubicBezTo>
                  <a:pt x="132" y="45"/>
                  <a:pt x="132" y="45"/>
                  <a:pt x="132" y="45"/>
                </a:cubicBezTo>
                <a:cubicBezTo>
                  <a:pt x="132" y="55"/>
                  <a:pt x="132" y="64"/>
                  <a:pt x="132" y="74"/>
                </a:cubicBezTo>
                <a:cubicBezTo>
                  <a:pt x="158" y="74"/>
                  <a:pt x="158" y="74"/>
                  <a:pt x="158" y="74"/>
                </a:cubicBezTo>
                <a:cubicBezTo>
                  <a:pt x="159" y="69"/>
                  <a:pt x="160" y="64"/>
                  <a:pt x="160" y="60"/>
                </a:cubicBezTo>
                <a:cubicBezTo>
                  <a:pt x="160" y="55"/>
                  <a:pt x="159" y="50"/>
                  <a:pt x="158" y="45"/>
                </a:cubicBezTo>
                <a:close/>
                <a:moveTo>
                  <a:pt x="104" y="0"/>
                </a:moveTo>
                <a:cubicBezTo>
                  <a:pt x="104" y="36"/>
                  <a:pt x="104" y="36"/>
                  <a:pt x="104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17" y="19"/>
                  <a:pt x="110" y="6"/>
                  <a:pt x="104" y="0"/>
                </a:cubicBezTo>
                <a:close/>
                <a:moveTo>
                  <a:pt x="104" y="84"/>
                </a:moveTo>
                <a:cubicBezTo>
                  <a:pt x="104" y="119"/>
                  <a:pt x="104" y="119"/>
                  <a:pt x="104" y="119"/>
                </a:cubicBezTo>
                <a:cubicBezTo>
                  <a:pt x="110" y="114"/>
                  <a:pt x="117" y="101"/>
                  <a:pt x="120" y="84"/>
                </a:cubicBezTo>
                <a:lnTo>
                  <a:pt x="104" y="84"/>
                </a:lnTo>
                <a:close/>
                <a:moveTo>
                  <a:pt x="43" y="83"/>
                </a:moveTo>
                <a:cubicBezTo>
                  <a:pt x="46" y="89"/>
                  <a:pt x="49" y="94"/>
                  <a:pt x="54" y="99"/>
                </a:cubicBezTo>
                <a:cubicBezTo>
                  <a:pt x="42" y="110"/>
                  <a:pt x="42" y="110"/>
                  <a:pt x="42" y="110"/>
                </a:cubicBezTo>
                <a:cubicBezTo>
                  <a:pt x="40" y="109"/>
                  <a:pt x="38" y="109"/>
                  <a:pt x="36" y="109"/>
                </a:cubicBezTo>
                <a:cubicBezTo>
                  <a:pt x="32" y="109"/>
                  <a:pt x="29" y="110"/>
                  <a:pt x="26" y="113"/>
                </a:cubicBezTo>
                <a:cubicBezTo>
                  <a:pt x="5" y="136"/>
                  <a:pt x="5" y="136"/>
                  <a:pt x="5" y="136"/>
                </a:cubicBezTo>
                <a:cubicBezTo>
                  <a:pt x="0" y="142"/>
                  <a:pt x="0" y="151"/>
                  <a:pt x="5" y="156"/>
                </a:cubicBezTo>
                <a:cubicBezTo>
                  <a:pt x="8" y="159"/>
                  <a:pt x="11" y="160"/>
                  <a:pt x="15" y="160"/>
                </a:cubicBezTo>
                <a:cubicBezTo>
                  <a:pt x="19" y="160"/>
                  <a:pt x="22" y="159"/>
                  <a:pt x="25" y="156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51" y="129"/>
                  <a:pt x="52" y="122"/>
                  <a:pt x="49" y="117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12"/>
                  <a:pt x="74" y="116"/>
                  <a:pt x="82" y="118"/>
                </a:cubicBezTo>
                <a:cubicBezTo>
                  <a:pt x="76" y="109"/>
                  <a:pt x="71" y="97"/>
                  <a:pt x="69" y="83"/>
                </a:cubicBezTo>
                <a:lnTo>
                  <a:pt x="43" y="83"/>
                </a:lnTo>
                <a:close/>
                <a:moveTo>
                  <a:pt x="117" y="118"/>
                </a:moveTo>
                <a:cubicBezTo>
                  <a:pt x="134" y="112"/>
                  <a:pt x="149" y="99"/>
                  <a:pt x="155" y="83"/>
                </a:cubicBezTo>
                <a:cubicBezTo>
                  <a:pt x="130" y="83"/>
                  <a:pt x="130" y="83"/>
                  <a:pt x="130" y="83"/>
                </a:cubicBezTo>
                <a:cubicBezTo>
                  <a:pt x="128" y="97"/>
                  <a:pt x="123" y="109"/>
                  <a:pt x="117" y="118"/>
                </a:cubicBezTo>
                <a:close/>
                <a:moveTo>
                  <a:pt x="67" y="74"/>
                </a:moveTo>
                <a:cubicBezTo>
                  <a:pt x="66" y="64"/>
                  <a:pt x="66" y="55"/>
                  <a:pt x="6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39" y="50"/>
                  <a:pt x="38" y="55"/>
                  <a:pt x="38" y="60"/>
                </a:cubicBezTo>
                <a:cubicBezTo>
                  <a:pt x="38" y="64"/>
                  <a:pt x="39" y="69"/>
                  <a:pt x="40" y="74"/>
                </a:cubicBezTo>
                <a:lnTo>
                  <a:pt x="67" y="74"/>
                </a:lnTo>
                <a:close/>
                <a:moveTo>
                  <a:pt x="82" y="1"/>
                </a:moveTo>
                <a:cubicBezTo>
                  <a:pt x="64" y="7"/>
                  <a:pt x="50" y="19"/>
                  <a:pt x="43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71" y="22"/>
                  <a:pt x="76" y="10"/>
                  <a:pt x="82" y="1"/>
                </a:cubicBezTo>
                <a:close/>
                <a:moveTo>
                  <a:pt x="121" y="45"/>
                </a:moveTo>
                <a:cubicBezTo>
                  <a:pt x="104" y="45"/>
                  <a:pt x="104" y="45"/>
                  <a:pt x="104" y="45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3" y="64"/>
                  <a:pt x="123" y="55"/>
                  <a:pt x="121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143">
            <a:extLst>
              <a:ext uri="{FF2B5EF4-FFF2-40B4-BE49-F238E27FC236}">
                <a16:creationId xmlns:a16="http://schemas.microsoft.com/office/drawing/2014/main" id="{5BDDCCFC-8776-4389-A10E-A5BF8ACC9540}"/>
              </a:ext>
            </a:extLst>
          </p:cNvPr>
          <p:cNvSpPr>
            <a:spLocks noEditPoints="1"/>
          </p:cNvSpPr>
          <p:nvPr/>
        </p:nvSpPr>
        <p:spPr bwMode="auto">
          <a:xfrm>
            <a:off x="1281113" y="1922463"/>
            <a:ext cx="263525" cy="254000"/>
          </a:xfrm>
          <a:custGeom>
            <a:avLst/>
            <a:gdLst>
              <a:gd name="T0" fmla="*/ 137 w 166"/>
              <a:gd name="T1" fmla="*/ 37 h 160"/>
              <a:gd name="T2" fmla="*/ 142 w 166"/>
              <a:gd name="T3" fmla="*/ 43 h 160"/>
              <a:gd name="T4" fmla="*/ 128 w 166"/>
              <a:gd name="T5" fmla="*/ 81 h 160"/>
              <a:gd name="T6" fmla="*/ 124 w 166"/>
              <a:gd name="T7" fmla="*/ 84 h 160"/>
              <a:gd name="T8" fmla="*/ 119 w 166"/>
              <a:gd name="T9" fmla="*/ 81 h 160"/>
              <a:gd name="T10" fmla="*/ 109 w 166"/>
              <a:gd name="T11" fmla="*/ 55 h 160"/>
              <a:gd name="T12" fmla="*/ 100 w 166"/>
              <a:gd name="T13" fmla="*/ 81 h 160"/>
              <a:gd name="T14" fmla="*/ 95 w 166"/>
              <a:gd name="T15" fmla="*/ 84 h 160"/>
              <a:gd name="T16" fmla="*/ 91 w 166"/>
              <a:gd name="T17" fmla="*/ 81 h 160"/>
              <a:gd name="T18" fmla="*/ 77 w 166"/>
              <a:gd name="T19" fmla="*/ 43 h 160"/>
              <a:gd name="T20" fmla="*/ 81 w 166"/>
              <a:gd name="T21" fmla="*/ 37 h 160"/>
              <a:gd name="T22" fmla="*/ 86 w 166"/>
              <a:gd name="T23" fmla="*/ 40 h 160"/>
              <a:gd name="T24" fmla="*/ 95 w 166"/>
              <a:gd name="T25" fmla="*/ 66 h 160"/>
              <a:gd name="T26" fmla="*/ 105 w 166"/>
              <a:gd name="T27" fmla="*/ 40 h 160"/>
              <a:gd name="T28" fmla="*/ 110 w 166"/>
              <a:gd name="T29" fmla="*/ 37 h 160"/>
              <a:gd name="T30" fmla="*/ 114 w 166"/>
              <a:gd name="T31" fmla="*/ 40 h 160"/>
              <a:gd name="T32" fmla="*/ 124 w 166"/>
              <a:gd name="T33" fmla="*/ 66 h 160"/>
              <a:gd name="T34" fmla="*/ 133 w 166"/>
              <a:gd name="T35" fmla="*/ 40 h 160"/>
              <a:gd name="T36" fmla="*/ 137 w 166"/>
              <a:gd name="T37" fmla="*/ 37 h 160"/>
              <a:gd name="T38" fmla="*/ 109 w 166"/>
              <a:gd name="T39" fmla="*/ 0 h 160"/>
              <a:gd name="T40" fmla="*/ 53 w 166"/>
              <a:gd name="T41" fmla="*/ 56 h 160"/>
              <a:gd name="T42" fmla="*/ 66 w 166"/>
              <a:gd name="T43" fmla="*/ 92 h 160"/>
              <a:gd name="T44" fmla="*/ 57 w 166"/>
              <a:gd name="T45" fmla="*/ 102 h 160"/>
              <a:gd name="T46" fmla="*/ 50 w 166"/>
              <a:gd name="T47" fmla="*/ 100 h 160"/>
              <a:gd name="T48" fmla="*/ 41 w 166"/>
              <a:gd name="T49" fmla="*/ 104 h 160"/>
              <a:gd name="T50" fmla="*/ 10 w 166"/>
              <a:gd name="T51" fmla="*/ 135 h 160"/>
              <a:gd name="T52" fmla="*/ 21 w 166"/>
              <a:gd name="T53" fmla="*/ 160 h 160"/>
              <a:gd name="T54" fmla="*/ 30 w 166"/>
              <a:gd name="T55" fmla="*/ 155 h 160"/>
              <a:gd name="T56" fmla="*/ 61 w 166"/>
              <a:gd name="T57" fmla="*/ 124 h 160"/>
              <a:gd name="T58" fmla="*/ 63 w 166"/>
              <a:gd name="T59" fmla="*/ 109 h 160"/>
              <a:gd name="T60" fmla="*/ 73 w 166"/>
              <a:gd name="T61" fmla="*/ 99 h 160"/>
              <a:gd name="T62" fmla="*/ 109 w 166"/>
              <a:gd name="T63" fmla="*/ 113 h 160"/>
              <a:gd name="T64" fmla="*/ 166 w 166"/>
              <a:gd name="T65" fmla="*/ 56 h 160"/>
              <a:gd name="T66" fmla="*/ 109 w 166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6" h="160">
                <a:moveTo>
                  <a:pt x="137" y="37"/>
                </a:moveTo>
                <a:cubicBezTo>
                  <a:pt x="140" y="37"/>
                  <a:pt x="143" y="39"/>
                  <a:pt x="142" y="43"/>
                </a:cubicBezTo>
                <a:cubicBezTo>
                  <a:pt x="128" y="81"/>
                  <a:pt x="128" y="81"/>
                  <a:pt x="128" y="81"/>
                </a:cubicBezTo>
                <a:cubicBezTo>
                  <a:pt x="127" y="83"/>
                  <a:pt x="125" y="84"/>
                  <a:pt x="124" y="84"/>
                </a:cubicBezTo>
                <a:cubicBezTo>
                  <a:pt x="122" y="84"/>
                  <a:pt x="120" y="83"/>
                  <a:pt x="119" y="81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83"/>
                  <a:pt x="97" y="84"/>
                  <a:pt x="95" y="84"/>
                </a:cubicBezTo>
                <a:cubicBezTo>
                  <a:pt x="93" y="84"/>
                  <a:pt x="92" y="83"/>
                  <a:pt x="91" y="81"/>
                </a:cubicBezTo>
                <a:cubicBezTo>
                  <a:pt x="77" y="43"/>
                  <a:pt x="77" y="43"/>
                  <a:pt x="77" y="43"/>
                </a:cubicBezTo>
                <a:cubicBezTo>
                  <a:pt x="76" y="39"/>
                  <a:pt x="78" y="37"/>
                  <a:pt x="81" y="37"/>
                </a:cubicBezTo>
                <a:cubicBezTo>
                  <a:pt x="83" y="37"/>
                  <a:pt x="85" y="38"/>
                  <a:pt x="86" y="40"/>
                </a:cubicBezTo>
                <a:cubicBezTo>
                  <a:pt x="95" y="66"/>
                  <a:pt x="95" y="66"/>
                  <a:pt x="95" y="66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6" y="38"/>
                  <a:pt x="108" y="37"/>
                  <a:pt x="110" y="37"/>
                </a:cubicBezTo>
                <a:cubicBezTo>
                  <a:pt x="111" y="37"/>
                  <a:pt x="113" y="38"/>
                  <a:pt x="114" y="40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4" y="38"/>
                  <a:pt x="135" y="37"/>
                  <a:pt x="137" y="37"/>
                </a:cubicBezTo>
                <a:close/>
                <a:moveTo>
                  <a:pt x="109" y="0"/>
                </a:moveTo>
                <a:cubicBezTo>
                  <a:pt x="78" y="0"/>
                  <a:pt x="53" y="25"/>
                  <a:pt x="53" y="56"/>
                </a:cubicBezTo>
                <a:cubicBezTo>
                  <a:pt x="53" y="70"/>
                  <a:pt x="57" y="82"/>
                  <a:pt x="66" y="9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4" y="101"/>
                  <a:pt x="52" y="100"/>
                  <a:pt x="50" y="100"/>
                </a:cubicBezTo>
                <a:cubicBezTo>
                  <a:pt x="47" y="100"/>
                  <a:pt x="44" y="102"/>
                  <a:pt x="41" y="104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0" y="145"/>
                  <a:pt x="10" y="160"/>
                  <a:pt x="21" y="160"/>
                </a:cubicBezTo>
                <a:cubicBezTo>
                  <a:pt x="24" y="160"/>
                  <a:pt x="27" y="158"/>
                  <a:pt x="30" y="155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5" y="120"/>
                  <a:pt x="66" y="113"/>
                  <a:pt x="63" y="109"/>
                </a:cubicBezTo>
                <a:cubicBezTo>
                  <a:pt x="73" y="99"/>
                  <a:pt x="73" y="99"/>
                  <a:pt x="73" y="99"/>
                </a:cubicBezTo>
                <a:cubicBezTo>
                  <a:pt x="83" y="107"/>
                  <a:pt x="96" y="113"/>
                  <a:pt x="109" y="113"/>
                </a:cubicBezTo>
                <a:cubicBezTo>
                  <a:pt x="141" y="113"/>
                  <a:pt x="166" y="87"/>
                  <a:pt x="166" y="56"/>
                </a:cubicBezTo>
                <a:cubicBezTo>
                  <a:pt x="166" y="24"/>
                  <a:pt x="140" y="0"/>
                  <a:pt x="1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144">
            <a:extLst>
              <a:ext uri="{FF2B5EF4-FFF2-40B4-BE49-F238E27FC236}">
                <a16:creationId xmlns:a16="http://schemas.microsoft.com/office/drawing/2014/main" id="{CB60C831-04B9-432F-B43A-6484DA05DB6A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1922463"/>
            <a:ext cx="254000" cy="252413"/>
          </a:xfrm>
          <a:custGeom>
            <a:avLst/>
            <a:gdLst>
              <a:gd name="T0" fmla="*/ 146 w 160"/>
              <a:gd name="T1" fmla="*/ 37 h 159"/>
              <a:gd name="T2" fmla="*/ 122 w 160"/>
              <a:gd name="T3" fmla="*/ 37 h 159"/>
              <a:gd name="T4" fmla="*/ 122 w 160"/>
              <a:gd name="T5" fmla="*/ 23 h 159"/>
              <a:gd name="T6" fmla="*/ 98 w 160"/>
              <a:gd name="T7" fmla="*/ 0 h 159"/>
              <a:gd name="T8" fmla="*/ 61 w 160"/>
              <a:gd name="T9" fmla="*/ 0 h 159"/>
              <a:gd name="T10" fmla="*/ 38 w 160"/>
              <a:gd name="T11" fmla="*/ 23 h 159"/>
              <a:gd name="T12" fmla="*/ 38 w 160"/>
              <a:gd name="T13" fmla="*/ 37 h 159"/>
              <a:gd name="T14" fmla="*/ 16 w 160"/>
              <a:gd name="T15" fmla="*/ 37 h 159"/>
              <a:gd name="T16" fmla="*/ 0 w 160"/>
              <a:gd name="T17" fmla="*/ 53 h 159"/>
              <a:gd name="T18" fmla="*/ 0 w 160"/>
              <a:gd name="T19" fmla="*/ 58 h 159"/>
              <a:gd name="T20" fmla="*/ 80 w 160"/>
              <a:gd name="T21" fmla="*/ 93 h 159"/>
              <a:gd name="T22" fmla="*/ 160 w 160"/>
              <a:gd name="T23" fmla="*/ 58 h 159"/>
              <a:gd name="T24" fmla="*/ 160 w 160"/>
              <a:gd name="T25" fmla="*/ 51 h 159"/>
              <a:gd name="T26" fmla="*/ 146 w 160"/>
              <a:gd name="T27" fmla="*/ 37 h 159"/>
              <a:gd name="T28" fmla="*/ 94 w 160"/>
              <a:gd name="T29" fmla="*/ 37 h 159"/>
              <a:gd name="T30" fmla="*/ 66 w 160"/>
              <a:gd name="T31" fmla="*/ 37 h 159"/>
              <a:gd name="T32" fmla="*/ 66 w 160"/>
              <a:gd name="T33" fmla="*/ 28 h 159"/>
              <a:gd name="T34" fmla="*/ 94 w 160"/>
              <a:gd name="T35" fmla="*/ 28 h 159"/>
              <a:gd name="T36" fmla="*/ 94 w 160"/>
              <a:gd name="T37" fmla="*/ 37 h 159"/>
              <a:gd name="T38" fmla="*/ 103 w 160"/>
              <a:gd name="T39" fmla="*/ 108 h 159"/>
              <a:gd name="T40" fmla="*/ 89 w 160"/>
              <a:gd name="T41" fmla="*/ 122 h 159"/>
              <a:gd name="T42" fmla="*/ 70 w 160"/>
              <a:gd name="T43" fmla="*/ 122 h 159"/>
              <a:gd name="T44" fmla="*/ 56 w 160"/>
              <a:gd name="T45" fmla="*/ 108 h 159"/>
              <a:gd name="T46" fmla="*/ 56 w 160"/>
              <a:gd name="T47" fmla="*/ 101 h 159"/>
              <a:gd name="T48" fmla="*/ 0 w 160"/>
              <a:gd name="T49" fmla="*/ 73 h 159"/>
              <a:gd name="T50" fmla="*/ 0 w 160"/>
              <a:gd name="T51" fmla="*/ 136 h 159"/>
              <a:gd name="T52" fmla="*/ 24 w 160"/>
              <a:gd name="T53" fmla="*/ 159 h 159"/>
              <a:gd name="T54" fmla="*/ 136 w 160"/>
              <a:gd name="T55" fmla="*/ 159 h 159"/>
              <a:gd name="T56" fmla="*/ 159 w 160"/>
              <a:gd name="T57" fmla="*/ 136 h 159"/>
              <a:gd name="T58" fmla="*/ 159 w 160"/>
              <a:gd name="T59" fmla="*/ 72 h 159"/>
              <a:gd name="T60" fmla="*/ 103 w 160"/>
              <a:gd name="T61" fmla="*/ 101 h 159"/>
              <a:gd name="T62" fmla="*/ 103 w 160"/>
              <a:gd name="T63" fmla="*/ 108 h 159"/>
              <a:gd name="T64" fmla="*/ 88 w 160"/>
              <a:gd name="T65" fmla="*/ 112 h 159"/>
              <a:gd name="T66" fmla="*/ 94 w 160"/>
              <a:gd name="T67" fmla="*/ 108 h 159"/>
              <a:gd name="T68" fmla="*/ 94 w 160"/>
              <a:gd name="T69" fmla="*/ 102 h 159"/>
              <a:gd name="T70" fmla="*/ 79 w 160"/>
              <a:gd name="T71" fmla="*/ 103 h 159"/>
              <a:gd name="T72" fmla="*/ 66 w 160"/>
              <a:gd name="T73" fmla="*/ 102 h 159"/>
              <a:gd name="T74" fmla="*/ 66 w 160"/>
              <a:gd name="T75" fmla="*/ 108 h 159"/>
              <a:gd name="T76" fmla="*/ 70 w 160"/>
              <a:gd name="T77" fmla="*/ 112 h 159"/>
              <a:gd name="T78" fmla="*/ 88 w 160"/>
              <a:gd name="T79" fmla="*/ 11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9">
                <a:moveTo>
                  <a:pt x="146" y="37"/>
                </a:moveTo>
                <a:cubicBezTo>
                  <a:pt x="122" y="37"/>
                  <a:pt x="122" y="37"/>
                  <a:pt x="122" y="37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10"/>
                  <a:pt x="111" y="0"/>
                  <a:pt x="98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8" y="0"/>
                  <a:pt x="38" y="10"/>
                  <a:pt x="38" y="23"/>
                </a:cubicBezTo>
                <a:cubicBezTo>
                  <a:pt x="38" y="37"/>
                  <a:pt x="38" y="37"/>
                  <a:pt x="38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8" y="37"/>
                  <a:pt x="0" y="45"/>
                  <a:pt x="0" y="53"/>
                </a:cubicBezTo>
                <a:cubicBezTo>
                  <a:pt x="0" y="58"/>
                  <a:pt x="0" y="58"/>
                  <a:pt x="0" y="58"/>
                </a:cubicBezTo>
                <a:cubicBezTo>
                  <a:pt x="21" y="80"/>
                  <a:pt x="49" y="93"/>
                  <a:pt x="80" y="93"/>
                </a:cubicBezTo>
                <a:cubicBezTo>
                  <a:pt x="111" y="93"/>
                  <a:pt x="140" y="80"/>
                  <a:pt x="160" y="58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4"/>
                  <a:pt x="153" y="37"/>
                  <a:pt x="146" y="37"/>
                </a:cubicBezTo>
                <a:close/>
                <a:moveTo>
                  <a:pt x="94" y="37"/>
                </a:moveTo>
                <a:cubicBezTo>
                  <a:pt x="66" y="37"/>
                  <a:pt x="66" y="37"/>
                  <a:pt x="66" y="37"/>
                </a:cubicBezTo>
                <a:cubicBezTo>
                  <a:pt x="66" y="28"/>
                  <a:pt x="66" y="28"/>
                  <a:pt x="66" y="28"/>
                </a:cubicBezTo>
                <a:cubicBezTo>
                  <a:pt x="94" y="28"/>
                  <a:pt x="94" y="28"/>
                  <a:pt x="94" y="28"/>
                </a:cubicBezTo>
                <a:lnTo>
                  <a:pt x="94" y="37"/>
                </a:lnTo>
                <a:close/>
                <a:moveTo>
                  <a:pt x="103" y="108"/>
                </a:moveTo>
                <a:cubicBezTo>
                  <a:pt x="103" y="116"/>
                  <a:pt x="96" y="122"/>
                  <a:pt x="89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63" y="122"/>
                  <a:pt x="56" y="116"/>
                  <a:pt x="56" y="108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35" y="97"/>
                  <a:pt x="16" y="87"/>
                  <a:pt x="0" y="73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9"/>
                  <a:pt x="11" y="159"/>
                  <a:pt x="24" y="159"/>
                </a:cubicBezTo>
                <a:cubicBezTo>
                  <a:pt x="136" y="159"/>
                  <a:pt x="136" y="159"/>
                  <a:pt x="136" y="159"/>
                </a:cubicBezTo>
                <a:cubicBezTo>
                  <a:pt x="149" y="159"/>
                  <a:pt x="159" y="149"/>
                  <a:pt x="159" y="136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143" y="86"/>
                  <a:pt x="124" y="97"/>
                  <a:pt x="103" y="101"/>
                </a:cubicBezTo>
                <a:lnTo>
                  <a:pt x="103" y="108"/>
                </a:lnTo>
                <a:close/>
                <a:moveTo>
                  <a:pt x="88" y="112"/>
                </a:moveTo>
                <a:cubicBezTo>
                  <a:pt x="91" y="112"/>
                  <a:pt x="94" y="110"/>
                  <a:pt x="94" y="108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89" y="103"/>
                  <a:pt x="84" y="103"/>
                  <a:pt x="79" y="103"/>
                </a:cubicBezTo>
                <a:cubicBezTo>
                  <a:pt x="75" y="103"/>
                  <a:pt x="70" y="103"/>
                  <a:pt x="66" y="102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6" y="110"/>
                  <a:pt x="68" y="112"/>
                  <a:pt x="70" y="112"/>
                </a:cubicBezTo>
                <a:lnTo>
                  <a:pt x="88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2" name="Freeform 145">
            <a:extLst>
              <a:ext uri="{FF2B5EF4-FFF2-40B4-BE49-F238E27FC236}">
                <a16:creationId xmlns:a16="http://schemas.microsoft.com/office/drawing/2014/main" id="{45B9EB84-E077-4280-A94B-0A1B970F5AB8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2473325"/>
            <a:ext cx="254000" cy="252413"/>
          </a:xfrm>
          <a:custGeom>
            <a:avLst/>
            <a:gdLst>
              <a:gd name="T0" fmla="*/ 81 w 160"/>
              <a:gd name="T1" fmla="*/ 103 h 159"/>
              <a:gd name="T2" fmla="*/ 104 w 160"/>
              <a:gd name="T3" fmla="*/ 79 h 159"/>
              <a:gd name="T4" fmla="*/ 80 w 160"/>
              <a:gd name="T5" fmla="*/ 56 h 159"/>
              <a:gd name="T6" fmla="*/ 56 w 160"/>
              <a:gd name="T7" fmla="*/ 79 h 159"/>
              <a:gd name="T8" fmla="*/ 81 w 160"/>
              <a:gd name="T9" fmla="*/ 103 h 159"/>
              <a:gd name="T10" fmla="*/ 80 w 160"/>
              <a:gd name="T11" fmla="*/ 66 h 159"/>
              <a:gd name="T12" fmla="*/ 94 w 160"/>
              <a:gd name="T13" fmla="*/ 79 h 159"/>
              <a:gd name="T14" fmla="*/ 80 w 160"/>
              <a:gd name="T15" fmla="*/ 94 h 159"/>
              <a:gd name="T16" fmla="*/ 66 w 160"/>
              <a:gd name="T17" fmla="*/ 79 h 159"/>
              <a:gd name="T18" fmla="*/ 80 w 160"/>
              <a:gd name="T19" fmla="*/ 66 h 159"/>
              <a:gd name="T20" fmla="*/ 80 w 160"/>
              <a:gd name="T21" fmla="*/ 84 h 159"/>
              <a:gd name="T22" fmla="*/ 85 w 160"/>
              <a:gd name="T23" fmla="*/ 79 h 159"/>
              <a:gd name="T24" fmla="*/ 80 w 160"/>
              <a:gd name="T25" fmla="*/ 75 h 159"/>
              <a:gd name="T26" fmla="*/ 75 w 160"/>
              <a:gd name="T27" fmla="*/ 79 h 159"/>
              <a:gd name="T28" fmla="*/ 80 w 160"/>
              <a:gd name="T29" fmla="*/ 84 h 159"/>
              <a:gd name="T30" fmla="*/ 80 w 160"/>
              <a:gd name="T31" fmla="*/ 0 h 159"/>
              <a:gd name="T32" fmla="*/ 49 w 160"/>
              <a:gd name="T33" fmla="*/ 6 h 159"/>
              <a:gd name="T34" fmla="*/ 70 w 160"/>
              <a:gd name="T35" fmla="*/ 48 h 159"/>
              <a:gd name="T36" fmla="*/ 80 w 160"/>
              <a:gd name="T37" fmla="*/ 47 h 159"/>
              <a:gd name="T38" fmla="*/ 113 w 160"/>
              <a:gd name="T39" fmla="*/ 79 h 159"/>
              <a:gd name="T40" fmla="*/ 112 w 160"/>
              <a:gd name="T41" fmla="*/ 90 h 159"/>
              <a:gd name="T42" fmla="*/ 153 w 160"/>
              <a:gd name="T43" fmla="*/ 111 h 159"/>
              <a:gd name="T44" fmla="*/ 160 w 160"/>
              <a:gd name="T45" fmla="*/ 79 h 159"/>
              <a:gd name="T46" fmla="*/ 80 w 160"/>
              <a:gd name="T47" fmla="*/ 0 h 159"/>
              <a:gd name="T48" fmla="*/ 99 w 160"/>
              <a:gd name="T49" fmla="*/ 107 h 159"/>
              <a:gd name="T50" fmla="*/ 120 w 160"/>
              <a:gd name="T51" fmla="*/ 149 h 159"/>
              <a:gd name="T52" fmla="*/ 149 w 160"/>
              <a:gd name="T53" fmla="*/ 120 h 159"/>
              <a:gd name="T54" fmla="*/ 107 w 160"/>
              <a:gd name="T55" fmla="*/ 98 h 159"/>
              <a:gd name="T56" fmla="*/ 99 w 160"/>
              <a:gd name="T57" fmla="*/ 107 h 159"/>
              <a:gd name="T58" fmla="*/ 61 w 160"/>
              <a:gd name="T59" fmla="*/ 53 h 159"/>
              <a:gd name="T60" fmla="*/ 40 w 160"/>
              <a:gd name="T61" fmla="*/ 11 h 159"/>
              <a:gd name="T62" fmla="*/ 11 w 160"/>
              <a:gd name="T63" fmla="*/ 39 h 159"/>
              <a:gd name="T64" fmla="*/ 53 w 160"/>
              <a:gd name="T65" fmla="*/ 60 h 159"/>
              <a:gd name="T66" fmla="*/ 61 w 160"/>
              <a:gd name="T67" fmla="*/ 53 h 159"/>
              <a:gd name="T68" fmla="*/ 80 w 160"/>
              <a:gd name="T69" fmla="*/ 112 h 159"/>
              <a:gd name="T70" fmla="*/ 47 w 160"/>
              <a:gd name="T71" fmla="*/ 79 h 159"/>
              <a:gd name="T72" fmla="*/ 49 w 160"/>
              <a:gd name="T73" fmla="*/ 69 h 159"/>
              <a:gd name="T74" fmla="*/ 6 w 160"/>
              <a:gd name="T75" fmla="*/ 48 h 159"/>
              <a:gd name="T76" fmla="*/ 0 w 160"/>
              <a:gd name="T77" fmla="*/ 79 h 159"/>
              <a:gd name="T78" fmla="*/ 80 w 160"/>
              <a:gd name="T79" fmla="*/ 159 h 159"/>
              <a:gd name="T80" fmla="*/ 112 w 160"/>
              <a:gd name="T81" fmla="*/ 153 h 159"/>
              <a:gd name="T82" fmla="*/ 91 w 160"/>
              <a:gd name="T83" fmla="*/ 111 h 159"/>
              <a:gd name="T84" fmla="*/ 80 w 160"/>
              <a:gd name="T85" fmla="*/ 11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9">
                <a:moveTo>
                  <a:pt x="81" y="103"/>
                </a:moveTo>
                <a:cubicBezTo>
                  <a:pt x="94" y="103"/>
                  <a:pt x="104" y="92"/>
                  <a:pt x="104" y="79"/>
                </a:cubicBezTo>
                <a:cubicBezTo>
                  <a:pt x="103" y="66"/>
                  <a:pt x="93" y="56"/>
                  <a:pt x="80" y="56"/>
                </a:cubicBezTo>
                <a:cubicBezTo>
                  <a:pt x="67" y="56"/>
                  <a:pt x="56" y="66"/>
                  <a:pt x="56" y="79"/>
                </a:cubicBezTo>
                <a:cubicBezTo>
                  <a:pt x="56" y="92"/>
                  <a:pt x="68" y="103"/>
                  <a:pt x="81" y="103"/>
                </a:cubicBezTo>
                <a:close/>
                <a:moveTo>
                  <a:pt x="80" y="66"/>
                </a:moveTo>
                <a:cubicBezTo>
                  <a:pt x="87" y="66"/>
                  <a:pt x="94" y="72"/>
                  <a:pt x="94" y="79"/>
                </a:cubicBezTo>
                <a:cubicBezTo>
                  <a:pt x="94" y="87"/>
                  <a:pt x="88" y="94"/>
                  <a:pt x="80" y="94"/>
                </a:cubicBezTo>
                <a:cubicBezTo>
                  <a:pt x="73" y="94"/>
                  <a:pt x="66" y="87"/>
                  <a:pt x="66" y="79"/>
                </a:cubicBezTo>
                <a:cubicBezTo>
                  <a:pt x="66" y="72"/>
                  <a:pt x="72" y="66"/>
                  <a:pt x="80" y="66"/>
                </a:cubicBezTo>
                <a:close/>
                <a:moveTo>
                  <a:pt x="80" y="84"/>
                </a:moveTo>
                <a:cubicBezTo>
                  <a:pt x="82" y="84"/>
                  <a:pt x="85" y="82"/>
                  <a:pt x="85" y="79"/>
                </a:cubicBezTo>
                <a:cubicBezTo>
                  <a:pt x="85" y="77"/>
                  <a:pt x="82" y="75"/>
                  <a:pt x="80" y="75"/>
                </a:cubicBezTo>
                <a:cubicBezTo>
                  <a:pt x="77" y="75"/>
                  <a:pt x="75" y="77"/>
                  <a:pt x="75" y="79"/>
                </a:cubicBezTo>
                <a:cubicBezTo>
                  <a:pt x="75" y="82"/>
                  <a:pt x="77" y="84"/>
                  <a:pt x="80" y="84"/>
                </a:cubicBezTo>
                <a:close/>
                <a:moveTo>
                  <a:pt x="80" y="0"/>
                </a:moveTo>
                <a:cubicBezTo>
                  <a:pt x="69" y="0"/>
                  <a:pt x="58" y="2"/>
                  <a:pt x="49" y="6"/>
                </a:cubicBezTo>
                <a:cubicBezTo>
                  <a:pt x="70" y="48"/>
                  <a:pt x="70" y="48"/>
                  <a:pt x="70" y="48"/>
                </a:cubicBezTo>
                <a:cubicBezTo>
                  <a:pt x="73" y="47"/>
                  <a:pt x="76" y="47"/>
                  <a:pt x="80" y="47"/>
                </a:cubicBezTo>
                <a:cubicBezTo>
                  <a:pt x="98" y="47"/>
                  <a:pt x="113" y="61"/>
                  <a:pt x="113" y="79"/>
                </a:cubicBezTo>
                <a:cubicBezTo>
                  <a:pt x="113" y="83"/>
                  <a:pt x="113" y="87"/>
                  <a:pt x="112" y="90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8" y="101"/>
                  <a:pt x="160" y="90"/>
                  <a:pt x="160" y="79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99" y="107"/>
                </a:moveTo>
                <a:cubicBezTo>
                  <a:pt x="120" y="149"/>
                  <a:pt x="120" y="149"/>
                  <a:pt x="120" y="149"/>
                </a:cubicBezTo>
                <a:cubicBezTo>
                  <a:pt x="132" y="142"/>
                  <a:pt x="142" y="131"/>
                  <a:pt x="149" y="120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5" y="102"/>
                  <a:pt x="103" y="105"/>
                  <a:pt x="99" y="107"/>
                </a:cubicBezTo>
                <a:close/>
                <a:moveTo>
                  <a:pt x="61" y="53"/>
                </a:moveTo>
                <a:cubicBezTo>
                  <a:pt x="40" y="11"/>
                  <a:pt x="40" y="11"/>
                  <a:pt x="40" y="11"/>
                </a:cubicBezTo>
                <a:cubicBezTo>
                  <a:pt x="28" y="18"/>
                  <a:pt x="18" y="28"/>
                  <a:pt x="11" y="39"/>
                </a:cubicBezTo>
                <a:cubicBezTo>
                  <a:pt x="53" y="60"/>
                  <a:pt x="53" y="60"/>
                  <a:pt x="53" y="60"/>
                </a:cubicBezTo>
                <a:cubicBezTo>
                  <a:pt x="55" y="57"/>
                  <a:pt x="58" y="54"/>
                  <a:pt x="61" y="53"/>
                </a:cubicBezTo>
                <a:close/>
                <a:moveTo>
                  <a:pt x="80" y="112"/>
                </a:moveTo>
                <a:cubicBezTo>
                  <a:pt x="62" y="112"/>
                  <a:pt x="47" y="97"/>
                  <a:pt x="47" y="79"/>
                </a:cubicBezTo>
                <a:cubicBezTo>
                  <a:pt x="47" y="75"/>
                  <a:pt x="47" y="72"/>
                  <a:pt x="49" y="69"/>
                </a:cubicBezTo>
                <a:cubicBezTo>
                  <a:pt x="6" y="48"/>
                  <a:pt x="6" y="48"/>
                  <a:pt x="6" y="48"/>
                </a:cubicBezTo>
                <a:cubicBezTo>
                  <a:pt x="2" y="58"/>
                  <a:pt x="0" y="68"/>
                  <a:pt x="0" y="79"/>
                </a:cubicBezTo>
                <a:cubicBezTo>
                  <a:pt x="0" y="123"/>
                  <a:pt x="36" y="159"/>
                  <a:pt x="80" y="159"/>
                </a:cubicBezTo>
                <a:cubicBezTo>
                  <a:pt x="91" y="159"/>
                  <a:pt x="102" y="157"/>
                  <a:pt x="112" y="153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88" y="112"/>
                  <a:pt x="84" y="112"/>
                  <a:pt x="80" y="1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3" name="Freeform 146">
            <a:extLst>
              <a:ext uri="{FF2B5EF4-FFF2-40B4-BE49-F238E27FC236}">
                <a16:creationId xmlns:a16="http://schemas.microsoft.com/office/drawing/2014/main" id="{B57F098F-69EA-409D-ABBB-3D9BE2E563F5}"/>
              </a:ext>
            </a:extLst>
          </p:cNvPr>
          <p:cNvSpPr>
            <a:spLocks noEditPoints="1"/>
          </p:cNvSpPr>
          <p:nvPr/>
        </p:nvSpPr>
        <p:spPr bwMode="auto">
          <a:xfrm>
            <a:off x="4035426" y="1936750"/>
            <a:ext cx="260350" cy="223838"/>
          </a:xfrm>
          <a:custGeom>
            <a:avLst/>
            <a:gdLst>
              <a:gd name="T0" fmla="*/ 65 w 164"/>
              <a:gd name="T1" fmla="*/ 113 h 141"/>
              <a:gd name="T2" fmla="*/ 18 w 164"/>
              <a:gd name="T3" fmla="*/ 113 h 141"/>
              <a:gd name="T4" fmla="*/ 18 w 164"/>
              <a:gd name="T5" fmla="*/ 141 h 141"/>
              <a:gd name="T6" fmla="*/ 65 w 164"/>
              <a:gd name="T7" fmla="*/ 141 h 141"/>
              <a:gd name="T8" fmla="*/ 65 w 164"/>
              <a:gd name="T9" fmla="*/ 113 h 141"/>
              <a:gd name="T10" fmla="*/ 150 w 164"/>
              <a:gd name="T11" fmla="*/ 113 h 141"/>
              <a:gd name="T12" fmla="*/ 83 w 164"/>
              <a:gd name="T13" fmla="*/ 113 h 141"/>
              <a:gd name="T14" fmla="*/ 83 w 164"/>
              <a:gd name="T15" fmla="*/ 141 h 141"/>
              <a:gd name="T16" fmla="*/ 150 w 164"/>
              <a:gd name="T17" fmla="*/ 141 h 141"/>
              <a:gd name="T18" fmla="*/ 164 w 164"/>
              <a:gd name="T19" fmla="*/ 127 h 141"/>
              <a:gd name="T20" fmla="*/ 150 w 164"/>
              <a:gd name="T21" fmla="*/ 113 h 141"/>
              <a:gd name="T22" fmla="*/ 70 w 164"/>
              <a:gd name="T23" fmla="*/ 72 h 141"/>
              <a:gd name="T24" fmla="*/ 103 w 164"/>
              <a:gd name="T25" fmla="*/ 52 h 141"/>
              <a:gd name="T26" fmla="*/ 70 w 164"/>
              <a:gd name="T27" fmla="*/ 32 h 141"/>
              <a:gd name="T28" fmla="*/ 70 w 164"/>
              <a:gd name="T29" fmla="*/ 72 h 141"/>
              <a:gd name="T30" fmla="*/ 150 w 164"/>
              <a:gd name="T31" fmla="*/ 0 h 141"/>
              <a:gd name="T32" fmla="*/ 18 w 164"/>
              <a:gd name="T33" fmla="*/ 0 h 141"/>
              <a:gd name="T34" fmla="*/ 4 w 164"/>
              <a:gd name="T35" fmla="*/ 14 h 141"/>
              <a:gd name="T36" fmla="*/ 4 w 164"/>
              <a:gd name="T37" fmla="*/ 89 h 141"/>
              <a:gd name="T38" fmla="*/ 18 w 164"/>
              <a:gd name="T39" fmla="*/ 103 h 141"/>
              <a:gd name="T40" fmla="*/ 150 w 164"/>
              <a:gd name="T41" fmla="*/ 103 h 141"/>
              <a:gd name="T42" fmla="*/ 164 w 164"/>
              <a:gd name="T43" fmla="*/ 89 h 141"/>
              <a:gd name="T44" fmla="*/ 164 w 164"/>
              <a:gd name="T45" fmla="*/ 14 h 141"/>
              <a:gd name="T46" fmla="*/ 150 w 164"/>
              <a:gd name="T47" fmla="*/ 0 h 141"/>
              <a:gd name="T48" fmla="*/ 114 w 164"/>
              <a:gd name="T49" fmla="*/ 56 h 141"/>
              <a:gd name="T50" fmla="*/ 67 w 164"/>
              <a:gd name="T51" fmla="*/ 84 h 141"/>
              <a:gd name="T52" fmla="*/ 65 w 164"/>
              <a:gd name="T53" fmla="*/ 85 h 141"/>
              <a:gd name="T54" fmla="*/ 60 w 164"/>
              <a:gd name="T55" fmla="*/ 80 h 141"/>
              <a:gd name="T56" fmla="*/ 60 w 164"/>
              <a:gd name="T57" fmla="*/ 24 h 141"/>
              <a:gd name="T58" fmla="*/ 65 w 164"/>
              <a:gd name="T59" fmla="*/ 19 h 141"/>
              <a:gd name="T60" fmla="*/ 67 w 164"/>
              <a:gd name="T61" fmla="*/ 20 h 141"/>
              <a:gd name="T62" fmla="*/ 114 w 164"/>
              <a:gd name="T63" fmla="*/ 48 h 141"/>
              <a:gd name="T64" fmla="*/ 114 w 164"/>
              <a:gd name="T65" fmla="*/ 56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4" h="141">
                <a:moveTo>
                  <a:pt x="65" y="113"/>
                </a:move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41"/>
                  <a:pt x="18" y="141"/>
                </a:cubicBezTo>
                <a:cubicBezTo>
                  <a:pt x="65" y="141"/>
                  <a:pt x="65" y="141"/>
                  <a:pt x="65" y="141"/>
                </a:cubicBezTo>
                <a:cubicBezTo>
                  <a:pt x="83" y="141"/>
                  <a:pt x="83" y="113"/>
                  <a:pt x="65" y="113"/>
                </a:cubicBezTo>
                <a:close/>
                <a:moveTo>
                  <a:pt x="150" y="113"/>
                </a:moveTo>
                <a:cubicBezTo>
                  <a:pt x="83" y="113"/>
                  <a:pt x="83" y="113"/>
                  <a:pt x="83" y="113"/>
                </a:cubicBezTo>
                <a:cubicBezTo>
                  <a:pt x="90" y="122"/>
                  <a:pt x="90" y="132"/>
                  <a:pt x="83" y="141"/>
                </a:cubicBezTo>
                <a:cubicBezTo>
                  <a:pt x="150" y="141"/>
                  <a:pt x="150" y="141"/>
                  <a:pt x="150" y="141"/>
                </a:cubicBezTo>
                <a:cubicBezTo>
                  <a:pt x="157" y="141"/>
                  <a:pt x="164" y="135"/>
                  <a:pt x="164" y="127"/>
                </a:cubicBezTo>
                <a:cubicBezTo>
                  <a:pt x="164" y="119"/>
                  <a:pt x="158" y="113"/>
                  <a:pt x="150" y="113"/>
                </a:cubicBezTo>
                <a:close/>
                <a:moveTo>
                  <a:pt x="70" y="72"/>
                </a:moveTo>
                <a:cubicBezTo>
                  <a:pt x="103" y="52"/>
                  <a:pt x="103" y="52"/>
                  <a:pt x="103" y="52"/>
                </a:cubicBezTo>
                <a:cubicBezTo>
                  <a:pt x="70" y="32"/>
                  <a:pt x="70" y="32"/>
                  <a:pt x="70" y="32"/>
                </a:cubicBezTo>
                <a:lnTo>
                  <a:pt x="70" y="72"/>
                </a:lnTo>
                <a:close/>
                <a:moveTo>
                  <a:pt x="150" y="0"/>
                </a:move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4" y="7"/>
                  <a:pt x="4" y="14"/>
                </a:cubicBezTo>
                <a:cubicBezTo>
                  <a:pt x="4" y="89"/>
                  <a:pt x="4" y="89"/>
                  <a:pt x="4" y="89"/>
                </a:cubicBezTo>
                <a:cubicBezTo>
                  <a:pt x="4" y="97"/>
                  <a:pt x="10" y="103"/>
                  <a:pt x="18" y="10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7" y="103"/>
                  <a:pt x="164" y="97"/>
                  <a:pt x="164" y="89"/>
                </a:cubicBezTo>
                <a:cubicBezTo>
                  <a:pt x="164" y="14"/>
                  <a:pt x="164" y="14"/>
                  <a:pt x="164" y="14"/>
                </a:cubicBezTo>
                <a:cubicBezTo>
                  <a:pt x="164" y="7"/>
                  <a:pt x="158" y="0"/>
                  <a:pt x="150" y="0"/>
                </a:cubicBezTo>
                <a:close/>
                <a:moveTo>
                  <a:pt x="114" y="56"/>
                </a:moveTo>
                <a:cubicBezTo>
                  <a:pt x="67" y="84"/>
                  <a:pt x="67" y="84"/>
                  <a:pt x="67" y="84"/>
                </a:cubicBezTo>
                <a:cubicBezTo>
                  <a:pt x="66" y="84"/>
                  <a:pt x="66" y="85"/>
                  <a:pt x="65" y="85"/>
                </a:cubicBezTo>
                <a:cubicBezTo>
                  <a:pt x="63" y="85"/>
                  <a:pt x="60" y="82"/>
                  <a:pt x="60" y="80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1"/>
                  <a:pt x="62" y="19"/>
                  <a:pt x="65" y="19"/>
                </a:cubicBezTo>
                <a:cubicBezTo>
                  <a:pt x="65" y="19"/>
                  <a:pt x="66" y="19"/>
                  <a:pt x="67" y="20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8" y="50"/>
                  <a:pt x="118" y="54"/>
                  <a:pt x="114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4" name="Freeform 147">
            <a:extLst>
              <a:ext uri="{FF2B5EF4-FFF2-40B4-BE49-F238E27FC236}">
                <a16:creationId xmlns:a16="http://schemas.microsoft.com/office/drawing/2014/main" id="{B984F3E2-ED00-41D3-913B-35F009210963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2473325"/>
            <a:ext cx="254000" cy="252413"/>
          </a:xfrm>
          <a:custGeom>
            <a:avLst/>
            <a:gdLst>
              <a:gd name="T0" fmla="*/ 146 w 160"/>
              <a:gd name="T1" fmla="*/ 0 h 159"/>
              <a:gd name="T2" fmla="*/ 16 w 160"/>
              <a:gd name="T3" fmla="*/ 0 h 159"/>
              <a:gd name="T4" fmla="*/ 1 w 160"/>
              <a:gd name="T5" fmla="*/ 14 h 159"/>
              <a:gd name="T6" fmla="*/ 1 w 160"/>
              <a:gd name="T7" fmla="*/ 37 h 159"/>
              <a:gd name="T8" fmla="*/ 160 w 160"/>
              <a:gd name="T9" fmla="*/ 37 h 159"/>
              <a:gd name="T10" fmla="*/ 160 w 160"/>
              <a:gd name="T11" fmla="*/ 14 h 159"/>
              <a:gd name="T12" fmla="*/ 146 w 160"/>
              <a:gd name="T13" fmla="*/ 0 h 159"/>
              <a:gd name="T14" fmla="*/ 25 w 160"/>
              <a:gd name="T15" fmla="*/ 28 h 159"/>
              <a:gd name="T16" fmla="*/ 20 w 160"/>
              <a:gd name="T17" fmla="*/ 24 h 159"/>
              <a:gd name="T18" fmla="*/ 25 w 160"/>
              <a:gd name="T19" fmla="*/ 19 h 159"/>
              <a:gd name="T20" fmla="*/ 29 w 160"/>
              <a:gd name="T21" fmla="*/ 24 h 159"/>
              <a:gd name="T22" fmla="*/ 25 w 160"/>
              <a:gd name="T23" fmla="*/ 28 h 159"/>
              <a:gd name="T24" fmla="*/ 44 w 160"/>
              <a:gd name="T25" fmla="*/ 28 h 159"/>
              <a:gd name="T26" fmla="*/ 39 w 160"/>
              <a:gd name="T27" fmla="*/ 24 h 159"/>
              <a:gd name="T28" fmla="*/ 44 w 160"/>
              <a:gd name="T29" fmla="*/ 19 h 159"/>
              <a:gd name="T30" fmla="*/ 49 w 160"/>
              <a:gd name="T31" fmla="*/ 24 h 159"/>
              <a:gd name="T32" fmla="*/ 44 w 160"/>
              <a:gd name="T33" fmla="*/ 28 h 159"/>
              <a:gd name="T34" fmla="*/ 137 w 160"/>
              <a:gd name="T35" fmla="*/ 28 h 159"/>
              <a:gd name="T36" fmla="*/ 81 w 160"/>
              <a:gd name="T37" fmla="*/ 28 h 159"/>
              <a:gd name="T38" fmla="*/ 81 w 160"/>
              <a:gd name="T39" fmla="*/ 19 h 159"/>
              <a:gd name="T40" fmla="*/ 137 w 160"/>
              <a:gd name="T41" fmla="*/ 19 h 159"/>
              <a:gd name="T42" fmla="*/ 137 w 160"/>
              <a:gd name="T43" fmla="*/ 19 h 159"/>
              <a:gd name="T44" fmla="*/ 137 w 160"/>
              <a:gd name="T45" fmla="*/ 28 h 159"/>
              <a:gd name="T46" fmla="*/ 0 w 160"/>
              <a:gd name="T47" fmla="*/ 118 h 159"/>
              <a:gd name="T48" fmla="*/ 1 w 160"/>
              <a:gd name="T49" fmla="*/ 118 h 159"/>
              <a:gd name="T50" fmla="*/ 15 w 160"/>
              <a:gd name="T51" fmla="*/ 133 h 159"/>
              <a:gd name="T52" fmla="*/ 61 w 160"/>
              <a:gd name="T53" fmla="*/ 133 h 159"/>
              <a:gd name="T54" fmla="*/ 58 w 160"/>
              <a:gd name="T55" fmla="*/ 113 h 159"/>
              <a:gd name="T56" fmla="*/ 58 w 160"/>
              <a:gd name="T57" fmla="*/ 82 h 159"/>
              <a:gd name="T58" fmla="*/ 72 w 160"/>
              <a:gd name="T59" fmla="*/ 68 h 159"/>
              <a:gd name="T60" fmla="*/ 77 w 160"/>
              <a:gd name="T61" fmla="*/ 69 h 159"/>
              <a:gd name="T62" fmla="*/ 82 w 160"/>
              <a:gd name="T63" fmla="*/ 70 h 159"/>
              <a:gd name="T64" fmla="*/ 94 w 160"/>
              <a:gd name="T65" fmla="*/ 62 h 159"/>
              <a:gd name="T66" fmla="*/ 104 w 160"/>
              <a:gd name="T67" fmla="*/ 58 h 159"/>
              <a:gd name="T68" fmla="*/ 114 w 160"/>
              <a:gd name="T69" fmla="*/ 62 h 159"/>
              <a:gd name="T70" fmla="*/ 127 w 160"/>
              <a:gd name="T71" fmla="*/ 70 h 159"/>
              <a:gd name="T72" fmla="*/ 131 w 160"/>
              <a:gd name="T73" fmla="*/ 69 h 159"/>
              <a:gd name="T74" fmla="*/ 137 w 160"/>
              <a:gd name="T75" fmla="*/ 68 h 159"/>
              <a:gd name="T76" fmla="*/ 151 w 160"/>
              <a:gd name="T77" fmla="*/ 82 h 159"/>
              <a:gd name="T78" fmla="*/ 151 w 160"/>
              <a:gd name="T79" fmla="*/ 113 h 159"/>
              <a:gd name="T80" fmla="*/ 147 w 160"/>
              <a:gd name="T81" fmla="*/ 133 h 159"/>
              <a:gd name="T82" fmla="*/ 160 w 160"/>
              <a:gd name="T83" fmla="*/ 118 h 159"/>
              <a:gd name="T84" fmla="*/ 160 w 160"/>
              <a:gd name="T85" fmla="*/ 49 h 159"/>
              <a:gd name="T86" fmla="*/ 0 w 160"/>
              <a:gd name="T87" fmla="*/ 49 h 159"/>
              <a:gd name="T88" fmla="*/ 0 w 160"/>
              <a:gd name="T89" fmla="*/ 118 h 159"/>
              <a:gd name="T90" fmla="*/ 74 w 160"/>
              <a:gd name="T91" fmla="*/ 77 h 159"/>
              <a:gd name="T92" fmla="*/ 72 w 160"/>
              <a:gd name="T93" fmla="*/ 76 h 159"/>
              <a:gd name="T94" fmla="*/ 67 w 160"/>
              <a:gd name="T95" fmla="*/ 81 h 159"/>
              <a:gd name="T96" fmla="*/ 67 w 160"/>
              <a:gd name="T97" fmla="*/ 113 h 159"/>
              <a:gd name="T98" fmla="*/ 71 w 160"/>
              <a:gd name="T99" fmla="*/ 133 h 159"/>
              <a:gd name="T100" fmla="*/ 100 w 160"/>
              <a:gd name="T101" fmla="*/ 159 h 159"/>
              <a:gd name="T102" fmla="*/ 100 w 160"/>
              <a:gd name="T103" fmla="*/ 69 h 159"/>
              <a:gd name="T104" fmla="*/ 82 w 160"/>
              <a:gd name="T105" fmla="*/ 79 h 159"/>
              <a:gd name="T106" fmla="*/ 74 w 160"/>
              <a:gd name="T107" fmla="*/ 77 h 159"/>
              <a:gd name="T108" fmla="*/ 137 w 160"/>
              <a:gd name="T109" fmla="*/ 76 h 159"/>
              <a:gd name="T110" fmla="*/ 135 w 160"/>
              <a:gd name="T111" fmla="*/ 77 h 159"/>
              <a:gd name="T112" fmla="*/ 127 w 160"/>
              <a:gd name="T113" fmla="*/ 79 h 159"/>
              <a:gd name="T114" fmla="*/ 109 w 160"/>
              <a:gd name="T115" fmla="*/ 70 h 159"/>
              <a:gd name="T116" fmla="*/ 109 w 160"/>
              <a:gd name="T117" fmla="*/ 159 h 159"/>
              <a:gd name="T118" fmla="*/ 138 w 160"/>
              <a:gd name="T119" fmla="*/ 133 h 159"/>
              <a:gd name="T120" fmla="*/ 142 w 160"/>
              <a:gd name="T121" fmla="*/ 113 h 159"/>
              <a:gd name="T122" fmla="*/ 142 w 160"/>
              <a:gd name="T123" fmla="*/ 82 h 159"/>
              <a:gd name="T124" fmla="*/ 137 w 160"/>
              <a:gd name="T125" fmla="*/ 7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59">
                <a:moveTo>
                  <a:pt x="146" y="0"/>
                </a:moveTo>
                <a:cubicBezTo>
                  <a:pt x="16" y="0"/>
                  <a:pt x="16" y="0"/>
                  <a:pt x="16" y="0"/>
                </a:cubicBezTo>
                <a:cubicBezTo>
                  <a:pt x="8" y="0"/>
                  <a:pt x="1" y="6"/>
                  <a:pt x="1" y="14"/>
                </a:cubicBezTo>
                <a:cubicBezTo>
                  <a:pt x="1" y="37"/>
                  <a:pt x="1" y="37"/>
                  <a:pt x="1" y="37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25" y="28"/>
                </a:moveTo>
                <a:cubicBezTo>
                  <a:pt x="22" y="28"/>
                  <a:pt x="20" y="26"/>
                  <a:pt x="20" y="24"/>
                </a:cubicBezTo>
                <a:cubicBezTo>
                  <a:pt x="20" y="21"/>
                  <a:pt x="22" y="19"/>
                  <a:pt x="25" y="19"/>
                </a:cubicBezTo>
                <a:cubicBezTo>
                  <a:pt x="27" y="19"/>
                  <a:pt x="29" y="21"/>
                  <a:pt x="29" y="24"/>
                </a:cubicBezTo>
                <a:cubicBezTo>
                  <a:pt x="29" y="26"/>
                  <a:pt x="27" y="28"/>
                  <a:pt x="25" y="28"/>
                </a:cubicBezTo>
                <a:close/>
                <a:moveTo>
                  <a:pt x="44" y="28"/>
                </a:moveTo>
                <a:cubicBezTo>
                  <a:pt x="41" y="28"/>
                  <a:pt x="39" y="26"/>
                  <a:pt x="39" y="24"/>
                </a:cubicBezTo>
                <a:cubicBezTo>
                  <a:pt x="39" y="21"/>
                  <a:pt x="41" y="19"/>
                  <a:pt x="44" y="19"/>
                </a:cubicBezTo>
                <a:cubicBezTo>
                  <a:pt x="46" y="19"/>
                  <a:pt x="49" y="21"/>
                  <a:pt x="49" y="24"/>
                </a:cubicBezTo>
                <a:cubicBezTo>
                  <a:pt x="49" y="26"/>
                  <a:pt x="46" y="28"/>
                  <a:pt x="44" y="28"/>
                </a:cubicBezTo>
                <a:close/>
                <a:moveTo>
                  <a:pt x="137" y="28"/>
                </a:moveTo>
                <a:cubicBezTo>
                  <a:pt x="81" y="28"/>
                  <a:pt x="81" y="28"/>
                  <a:pt x="81" y="28"/>
                </a:cubicBezTo>
                <a:cubicBezTo>
                  <a:pt x="75" y="28"/>
                  <a:pt x="75" y="19"/>
                  <a:pt x="81" y="19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43" y="19"/>
                  <a:pt x="143" y="28"/>
                  <a:pt x="137" y="28"/>
                </a:cubicBezTo>
                <a:close/>
                <a:moveTo>
                  <a:pt x="0" y="118"/>
                </a:moveTo>
                <a:cubicBezTo>
                  <a:pt x="1" y="118"/>
                  <a:pt x="1" y="118"/>
                  <a:pt x="1" y="118"/>
                </a:cubicBezTo>
                <a:cubicBezTo>
                  <a:pt x="1" y="126"/>
                  <a:pt x="8" y="133"/>
                  <a:pt x="15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59" y="126"/>
                  <a:pt x="58" y="120"/>
                  <a:pt x="58" y="113"/>
                </a:cubicBezTo>
                <a:cubicBezTo>
                  <a:pt x="58" y="82"/>
                  <a:pt x="58" y="82"/>
                  <a:pt x="58" y="82"/>
                </a:cubicBezTo>
                <a:cubicBezTo>
                  <a:pt x="58" y="73"/>
                  <a:pt x="64" y="68"/>
                  <a:pt x="72" y="68"/>
                </a:cubicBezTo>
                <a:cubicBezTo>
                  <a:pt x="73" y="68"/>
                  <a:pt x="75" y="68"/>
                  <a:pt x="77" y="69"/>
                </a:cubicBezTo>
                <a:cubicBezTo>
                  <a:pt x="79" y="69"/>
                  <a:pt x="80" y="70"/>
                  <a:pt x="82" y="70"/>
                </a:cubicBezTo>
                <a:cubicBezTo>
                  <a:pt x="84" y="70"/>
                  <a:pt x="87" y="69"/>
                  <a:pt x="94" y="62"/>
                </a:cubicBezTo>
                <a:cubicBezTo>
                  <a:pt x="97" y="60"/>
                  <a:pt x="101" y="58"/>
                  <a:pt x="104" y="58"/>
                </a:cubicBezTo>
                <a:cubicBezTo>
                  <a:pt x="108" y="58"/>
                  <a:pt x="111" y="60"/>
                  <a:pt x="114" y="62"/>
                </a:cubicBezTo>
                <a:cubicBezTo>
                  <a:pt x="121" y="69"/>
                  <a:pt x="125" y="70"/>
                  <a:pt x="127" y="70"/>
                </a:cubicBezTo>
                <a:cubicBezTo>
                  <a:pt x="128" y="70"/>
                  <a:pt x="130" y="69"/>
                  <a:pt x="131" y="69"/>
                </a:cubicBezTo>
                <a:cubicBezTo>
                  <a:pt x="133" y="68"/>
                  <a:pt x="135" y="68"/>
                  <a:pt x="137" y="68"/>
                </a:cubicBezTo>
                <a:cubicBezTo>
                  <a:pt x="144" y="68"/>
                  <a:pt x="151" y="73"/>
                  <a:pt x="151" y="82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20"/>
                  <a:pt x="149" y="126"/>
                  <a:pt x="147" y="133"/>
                </a:cubicBezTo>
                <a:cubicBezTo>
                  <a:pt x="154" y="132"/>
                  <a:pt x="160" y="126"/>
                  <a:pt x="160" y="118"/>
                </a:cubicBezTo>
                <a:cubicBezTo>
                  <a:pt x="160" y="49"/>
                  <a:pt x="160" y="49"/>
                  <a:pt x="160" y="49"/>
                </a:cubicBezTo>
                <a:cubicBezTo>
                  <a:pt x="0" y="49"/>
                  <a:pt x="0" y="49"/>
                  <a:pt x="0" y="49"/>
                </a:cubicBezTo>
                <a:lnTo>
                  <a:pt x="0" y="118"/>
                </a:lnTo>
                <a:close/>
                <a:moveTo>
                  <a:pt x="74" y="77"/>
                </a:moveTo>
                <a:cubicBezTo>
                  <a:pt x="73" y="76"/>
                  <a:pt x="72" y="76"/>
                  <a:pt x="72" y="76"/>
                </a:cubicBezTo>
                <a:cubicBezTo>
                  <a:pt x="69" y="76"/>
                  <a:pt x="67" y="78"/>
                  <a:pt x="67" y="81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7" y="120"/>
                  <a:pt x="69" y="127"/>
                  <a:pt x="71" y="133"/>
                </a:cubicBezTo>
                <a:cubicBezTo>
                  <a:pt x="77" y="144"/>
                  <a:pt x="86" y="154"/>
                  <a:pt x="100" y="15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93" y="76"/>
                  <a:pt x="88" y="79"/>
                  <a:pt x="82" y="79"/>
                </a:cubicBezTo>
                <a:cubicBezTo>
                  <a:pt x="79" y="79"/>
                  <a:pt x="77" y="78"/>
                  <a:pt x="74" y="77"/>
                </a:cubicBezTo>
                <a:close/>
                <a:moveTo>
                  <a:pt x="137" y="76"/>
                </a:moveTo>
                <a:cubicBezTo>
                  <a:pt x="137" y="76"/>
                  <a:pt x="136" y="77"/>
                  <a:pt x="135" y="77"/>
                </a:cubicBezTo>
                <a:cubicBezTo>
                  <a:pt x="133" y="78"/>
                  <a:pt x="130" y="79"/>
                  <a:pt x="127" y="79"/>
                </a:cubicBezTo>
                <a:cubicBezTo>
                  <a:pt x="121" y="79"/>
                  <a:pt x="116" y="76"/>
                  <a:pt x="109" y="70"/>
                </a:cubicBezTo>
                <a:cubicBezTo>
                  <a:pt x="109" y="159"/>
                  <a:pt x="109" y="159"/>
                  <a:pt x="109" y="159"/>
                </a:cubicBezTo>
                <a:cubicBezTo>
                  <a:pt x="123" y="154"/>
                  <a:pt x="132" y="144"/>
                  <a:pt x="138" y="133"/>
                </a:cubicBezTo>
                <a:cubicBezTo>
                  <a:pt x="140" y="126"/>
                  <a:pt x="142" y="120"/>
                  <a:pt x="142" y="113"/>
                </a:cubicBezTo>
                <a:cubicBezTo>
                  <a:pt x="142" y="82"/>
                  <a:pt x="142" y="82"/>
                  <a:pt x="142" y="82"/>
                </a:cubicBezTo>
                <a:cubicBezTo>
                  <a:pt x="142" y="78"/>
                  <a:pt x="139" y="76"/>
                  <a:pt x="137" y="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Freeform 148">
            <a:extLst>
              <a:ext uri="{FF2B5EF4-FFF2-40B4-BE49-F238E27FC236}">
                <a16:creationId xmlns:a16="http://schemas.microsoft.com/office/drawing/2014/main" id="{E4469EC6-3E6F-4EB5-8217-AF4761989E4B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3038475"/>
            <a:ext cx="254000" cy="222250"/>
          </a:xfrm>
          <a:custGeom>
            <a:avLst/>
            <a:gdLst>
              <a:gd name="T0" fmla="*/ 146 w 160"/>
              <a:gd name="T1" fmla="*/ 0 h 140"/>
              <a:gd name="T2" fmla="*/ 14 w 160"/>
              <a:gd name="T3" fmla="*/ 0 h 140"/>
              <a:gd name="T4" fmla="*/ 0 w 160"/>
              <a:gd name="T5" fmla="*/ 14 h 140"/>
              <a:gd name="T6" fmla="*/ 0 w 160"/>
              <a:gd name="T7" fmla="*/ 38 h 140"/>
              <a:gd name="T8" fmla="*/ 160 w 160"/>
              <a:gd name="T9" fmla="*/ 38 h 140"/>
              <a:gd name="T10" fmla="*/ 160 w 160"/>
              <a:gd name="T11" fmla="*/ 14 h 140"/>
              <a:gd name="T12" fmla="*/ 146 w 160"/>
              <a:gd name="T13" fmla="*/ 0 h 140"/>
              <a:gd name="T14" fmla="*/ 23 w 160"/>
              <a:gd name="T15" fmla="*/ 29 h 140"/>
              <a:gd name="T16" fmla="*/ 19 w 160"/>
              <a:gd name="T17" fmla="*/ 24 h 140"/>
              <a:gd name="T18" fmla="*/ 23 w 160"/>
              <a:gd name="T19" fmla="*/ 19 h 140"/>
              <a:gd name="T20" fmla="*/ 28 w 160"/>
              <a:gd name="T21" fmla="*/ 24 h 140"/>
              <a:gd name="T22" fmla="*/ 23 w 160"/>
              <a:gd name="T23" fmla="*/ 29 h 140"/>
              <a:gd name="T24" fmla="*/ 42 w 160"/>
              <a:gd name="T25" fmla="*/ 29 h 140"/>
              <a:gd name="T26" fmla="*/ 37 w 160"/>
              <a:gd name="T27" fmla="*/ 24 h 140"/>
              <a:gd name="T28" fmla="*/ 42 w 160"/>
              <a:gd name="T29" fmla="*/ 19 h 140"/>
              <a:gd name="T30" fmla="*/ 47 w 160"/>
              <a:gd name="T31" fmla="*/ 24 h 140"/>
              <a:gd name="T32" fmla="*/ 42 w 160"/>
              <a:gd name="T33" fmla="*/ 29 h 140"/>
              <a:gd name="T34" fmla="*/ 136 w 160"/>
              <a:gd name="T35" fmla="*/ 29 h 140"/>
              <a:gd name="T36" fmla="*/ 80 w 160"/>
              <a:gd name="T37" fmla="*/ 29 h 140"/>
              <a:gd name="T38" fmla="*/ 80 w 160"/>
              <a:gd name="T39" fmla="*/ 19 h 140"/>
              <a:gd name="T40" fmla="*/ 136 w 160"/>
              <a:gd name="T41" fmla="*/ 19 h 140"/>
              <a:gd name="T42" fmla="*/ 136 w 160"/>
              <a:gd name="T43" fmla="*/ 29 h 140"/>
              <a:gd name="T44" fmla="*/ 0 w 160"/>
              <a:gd name="T45" fmla="*/ 126 h 140"/>
              <a:gd name="T46" fmla="*/ 0 w 160"/>
              <a:gd name="T47" fmla="*/ 126 h 140"/>
              <a:gd name="T48" fmla="*/ 14 w 160"/>
              <a:gd name="T49" fmla="*/ 140 h 140"/>
              <a:gd name="T50" fmla="*/ 145 w 160"/>
              <a:gd name="T51" fmla="*/ 140 h 140"/>
              <a:gd name="T52" fmla="*/ 159 w 160"/>
              <a:gd name="T53" fmla="*/ 126 h 140"/>
              <a:gd name="T54" fmla="*/ 159 w 160"/>
              <a:gd name="T55" fmla="*/ 47 h 140"/>
              <a:gd name="T56" fmla="*/ 0 w 160"/>
              <a:gd name="T57" fmla="*/ 47 h 140"/>
              <a:gd name="T58" fmla="*/ 0 w 160"/>
              <a:gd name="T59" fmla="*/ 126 h 140"/>
              <a:gd name="T60" fmla="*/ 108 w 160"/>
              <a:gd name="T61" fmla="*/ 66 h 140"/>
              <a:gd name="T62" fmla="*/ 111 w 160"/>
              <a:gd name="T63" fmla="*/ 67 h 140"/>
              <a:gd name="T64" fmla="*/ 138 w 160"/>
              <a:gd name="T65" fmla="*/ 86 h 140"/>
              <a:gd name="T66" fmla="*/ 138 w 160"/>
              <a:gd name="T67" fmla="*/ 93 h 140"/>
              <a:gd name="T68" fmla="*/ 111 w 160"/>
              <a:gd name="T69" fmla="*/ 112 h 140"/>
              <a:gd name="T70" fmla="*/ 108 w 160"/>
              <a:gd name="T71" fmla="*/ 113 h 140"/>
              <a:gd name="T72" fmla="*/ 105 w 160"/>
              <a:gd name="T73" fmla="*/ 104 h 140"/>
              <a:gd name="T74" fmla="*/ 127 w 160"/>
              <a:gd name="T75" fmla="*/ 89 h 140"/>
              <a:gd name="T76" fmla="*/ 105 w 160"/>
              <a:gd name="T77" fmla="*/ 75 h 140"/>
              <a:gd name="T78" fmla="*/ 108 w 160"/>
              <a:gd name="T79" fmla="*/ 66 h 140"/>
              <a:gd name="T80" fmla="*/ 66 w 160"/>
              <a:gd name="T81" fmla="*/ 116 h 140"/>
              <a:gd name="T82" fmla="*/ 84 w 160"/>
              <a:gd name="T83" fmla="*/ 60 h 140"/>
              <a:gd name="T84" fmla="*/ 89 w 160"/>
              <a:gd name="T85" fmla="*/ 57 h 140"/>
              <a:gd name="T86" fmla="*/ 93 w 160"/>
              <a:gd name="T87" fmla="*/ 63 h 140"/>
              <a:gd name="T88" fmla="*/ 75 w 160"/>
              <a:gd name="T89" fmla="*/ 119 h 140"/>
              <a:gd name="T90" fmla="*/ 70 w 160"/>
              <a:gd name="T91" fmla="*/ 122 h 140"/>
              <a:gd name="T92" fmla="*/ 66 w 160"/>
              <a:gd name="T93" fmla="*/ 116 h 140"/>
              <a:gd name="T94" fmla="*/ 21 w 160"/>
              <a:gd name="T95" fmla="*/ 85 h 140"/>
              <a:gd name="T96" fmla="*/ 49 w 160"/>
              <a:gd name="T97" fmla="*/ 66 h 140"/>
              <a:gd name="T98" fmla="*/ 51 w 160"/>
              <a:gd name="T99" fmla="*/ 66 h 140"/>
              <a:gd name="T100" fmla="*/ 54 w 160"/>
              <a:gd name="T101" fmla="*/ 74 h 140"/>
              <a:gd name="T102" fmla="*/ 32 w 160"/>
              <a:gd name="T103" fmla="*/ 89 h 140"/>
              <a:gd name="T104" fmla="*/ 54 w 160"/>
              <a:gd name="T105" fmla="*/ 104 h 140"/>
              <a:gd name="T106" fmla="*/ 51 w 160"/>
              <a:gd name="T107" fmla="*/ 112 h 140"/>
              <a:gd name="T108" fmla="*/ 49 w 160"/>
              <a:gd name="T109" fmla="*/ 111 h 140"/>
              <a:gd name="T110" fmla="*/ 21 w 160"/>
              <a:gd name="T111" fmla="*/ 93 h 140"/>
              <a:gd name="T112" fmla="*/ 21 w 160"/>
              <a:gd name="T113" fmla="*/ 85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40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38"/>
                  <a:pt x="0" y="38"/>
                  <a:pt x="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7"/>
                  <a:pt x="154" y="0"/>
                  <a:pt x="146" y="0"/>
                </a:cubicBezTo>
                <a:close/>
                <a:moveTo>
                  <a:pt x="23" y="29"/>
                </a:moveTo>
                <a:cubicBezTo>
                  <a:pt x="21" y="29"/>
                  <a:pt x="19" y="27"/>
                  <a:pt x="19" y="24"/>
                </a:cubicBezTo>
                <a:cubicBezTo>
                  <a:pt x="19" y="21"/>
                  <a:pt x="21" y="19"/>
                  <a:pt x="23" y="19"/>
                </a:cubicBezTo>
                <a:cubicBezTo>
                  <a:pt x="26" y="19"/>
                  <a:pt x="28" y="21"/>
                  <a:pt x="28" y="24"/>
                </a:cubicBezTo>
                <a:cubicBezTo>
                  <a:pt x="28" y="27"/>
                  <a:pt x="26" y="29"/>
                  <a:pt x="23" y="29"/>
                </a:cubicBezTo>
                <a:close/>
                <a:moveTo>
                  <a:pt x="42" y="29"/>
                </a:moveTo>
                <a:cubicBezTo>
                  <a:pt x="39" y="29"/>
                  <a:pt x="37" y="27"/>
                  <a:pt x="37" y="24"/>
                </a:cubicBezTo>
                <a:cubicBezTo>
                  <a:pt x="37" y="21"/>
                  <a:pt x="39" y="19"/>
                  <a:pt x="42" y="19"/>
                </a:cubicBezTo>
                <a:cubicBezTo>
                  <a:pt x="45" y="19"/>
                  <a:pt x="47" y="21"/>
                  <a:pt x="47" y="24"/>
                </a:cubicBezTo>
                <a:cubicBezTo>
                  <a:pt x="47" y="27"/>
                  <a:pt x="45" y="29"/>
                  <a:pt x="42" y="29"/>
                </a:cubicBezTo>
                <a:close/>
                <a:moveTo>
                  <a:pt x="136" y="29"/>
                </a:moveTo>
                <a:cubicBezTo>
                  <a:pt x="80" y="29"/>
                  <a:pt x="80" y="29"/>
                  <a:pt x="80" y="29"/>
                </a:cubicBezTo>
                <a:cubicBezTo>
                  <a:pt x="74" y="29"/>
                  <a:pt x="73" y="19"/>
                  <a:pt x="80" y="19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42" y="19"/>
                  <a:pt x="142" y="29"/>
                  <a:pt x="136" y="29"/>
                </a:cubicBezTo>
                <a:close/>
                <a:moveTo>
                  <a:pt x="0" y="126"/>
                </a:move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7" y="140"/>
                  <a:pt x="14" y="140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53" y="140"/>
                  <a:pt x="159" y="134"/>
                  <a:pt x="159" y="126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0" y="47"/>
                  <a:pt x="0" y="47"/>
                  <a:pt x="0" y="47"/>
                </a:cubicBezTo>
                <a:lnTo>
                  <a:pt x="0" y="126"/>
                </a:lnTo>
                <a:close/>
                <a:moveTo>
                  <a:pt x="108" y="66"/>
                </a:moveTo>
                <a:cubicBezTo>
                  <a:pt x="109" y="66"/>
                  <a:pt x="110" y="67"/>
                  <a:pt x="111" y="6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41" y="87"/>
                  <a:pt x="141" y="92"/>
                  <a:pt x="138" y="93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3"/>
                  <a:pt x="109" y="113"/>
                  <a:pt x="108" y="113"/>
                </a:cubicBezTo>
                <a:cubicBezTo>
                  <a:pt x="104" y="113"/>
                  <a:pt x="101" y="107"/>
                  <a:pt x="105" y="104"/>
                </a:cubicBezTo>
                <a:cubicBezTo>
                  <a:pt x="127" y="89"/>
                  <a:pt x="127" y="89"/>
                  <a:pt x="127" y="89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1" y="72"/>
                  <a:pt x="104" y="66"/>
                  <a:pt x="108" y="66"/>
                </a:cubicBezTo>
                <a:close/>
                <a:moveTo>
                  <a:pt x="66" y="116"/>
                </a:moveTo>
                <a:cubicBezTo>
                  <a:pt x="84" y="60"/>
                  <a:pt x="84" y="60"/>
                  <a:pt x="84" y="60"/>
                </a:cubicBezTo>
                <a:cubicBezTo>
                  <a:pt x="85" y="58"/>
                  <a:pt x="87" y="57"/>
                  <a:pt x="89" y="57"/>
                </a:cubicBezTo>
                <a:cubicBezTo>
                  <a:pt x="92" y="57"/>
                  <a:pt x="95" y="59"/>
                  <a:pt x="93" y="63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4" y="121"/>
                  <a:pt x="72" y="122"/>
                  <a:pt x="70" y="122"/>
                </a:cubicBezTo>
                <a:cubicBezTo>
                  <a:pt x="67" y="122"/>
                  <a:pt x="65" y="119"/>
                  <a:pt x="66" y="116"/>
                </a:cubicBezTo>
                <a:close/>
                <a:moveTo>
                  <a:pt x="21" y="85"/>
                </a:moveTo>
                <a:cubicBezTo>
                  <a:pt x="49" y="66"/>
                  <a:pt x="49" y="66"/>
                  <a:pt x="49" y="66"/>
                </a:cubicBezTo>
                <a:cubicBezTo>
                  <a:pt x="50" y="66"/>
                  <a:pt x="50" y="66"/>
                  <a:pt x="51" y="66"/>
                </a:cubicBezTo>
                <a:cubicBezTo>
                  <a:pt x="55" y="66"/>
                  <a:pt x="58" y="71"/>
                  <a:pt x="54" y="74"/>
                </a:cubicBezTo>
                <a:cubicBezTo>
                  <a:pt x="32" y="89"/>
                  <a:pt x="32" y="89"/>
                  <a:pt x="32" y="89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8" y="106"/>
                  <a:pt x="55" y="112"/>
                  <a:pt x="51" y="112"/>
                </a:cubicBezTo>
                <a:cubicBezTo>
                  <a:pt x="51" y="112"/>
                  <a:pt x="50" y="112"/>
                  <a:pt x="49" y="111"/>
                </a:cubicBezTo>
                <a:cubicBezTo>
                  <a:pt x="21" y="93"/>
                  <a:pt x="21" y="93"/>
                  <a:pt x="21" y="93"/>
                </a:cubicBezTo>
                <a:cubicBezTo>
                  <a:pt x="18" y="91"/>
                  <a:pt x="18" y="87"/>
                  <a:pt x="21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" name="Freeform 149">
            <a:extLst>
              <a:ext uri="{FF2B5EF4-FFF2-40B4-BE49-F238E27FC236}">
                <a16:creationId xmlns:a16="http://schemas.microsoft.com/office/drawing/2014/main" id="{E4FD85CA-127D-4CD1-8659-422FB074008D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1958975"/>
            <a:ext cx="254000" cy="179388"/>
          </a:xfrm>
          <a:custGeom>
            <a:avLst/>
            <a:gdLst>
              <a:gd name="T0" fmla="*/ 90 w 160"/>
              <a:gd name="T1" fmla="*/ 77 h 113"/>
              <a:gd name="T2" fmla="*/ 80 w 160"/>
              <a:gd name="T3" fmla="*/ 81 h 113"/>
              <a:gd name="T4" fmla="*/ 70 w 160"/>
              <a:gd name="T5" fmla="*/ 77 h 113"/>
              <a:gd name="T6" fmla="*/ 56 w 160"/>
              <a:gd name="T7" fmla="*/ 63 h 113"/>
              <a:gd name="T8" fmla="*/ 9 w 160"/>
              <a:gd name="T9" fmla="*/ 112 h 113"/>
              <a:gd name="T10" fmla="*/ 15 w 160"/>
              <a:gd name="T11" fmla="*/ 113 h 113"/>
              <a:gd name="T12" fmla="*/ 146 w 160"/>
              <a:gd name="T13" fmla="*/ 113 h 113"/>
              <a:gd name="T14" fmla="*/ 151 w 160"/>
              <a:gd name="T15" fmla="*/ 112 h 113"/>
              <a:gd name="T16" fmla="*/ 104 w 160"/>
              <a:gd name="T17" fmla="*/ 63 h 113"/>
              <a:gd name="T18" fmla="*/ 90 w 160"/>
              <a:gd name="T19" fmla="*/ 77 h 113"/>
              <a:gd name="T20" fmla="*/ 76 w 160"/>
              <a:gd name="T21" fmla="*/ 70 h 113"/>
              <a:gd name="T22" fmla="*/ 80 w 160"/>
              <a:gd name="T23" fmla="*/ 71 h 113"/>
              <a:gd name="T24" fmla="*/ 84 w 160"/>
              <a:gd name="T25" fmla="*/ 70 h 113"/>
              <a:gd name="T26" fmla="*/ 100 w 160"/>
              <a:gd name="T27" fmla="*/ 53 h 113"/>
              <a:gd name="T28" fmla="*/ 151 w 160"/>
              <a:gd name="T29" fmla="*/ 2 h 113"/>
              <a:gd name="T30" fmla="*/ 145 w 160"/>
              <a:gd name="T31" fmla="*/ 0 h 113"/>
              <a:gd name="T32" fmla="*/ 14 w 160"/>
              <a:gd name="T33" fmla="*/ 0 h 113"/>
              <a:gd name="T34" fmla="*/ 9 w 160"/>
              <a:gd name="T35" fmla="*/ 2 h 113"/>
              <a:gd name="T36" fmla="*/ 60 w 160"/>
              <a:gd name="T37" fmla="*/ 53 h 113"/>
              <a:gd name="T38" fmla="*/ 76 w 160"/>
              <a:gd name="T39" fmla="*/ 70 h 113"/>
              <a:gd name="T40" fmla="*/ 2 w 160"/>
              <a:gd name="T41" fmla="*/ 9 h 113"/>
              <a:gd name="T42" fmla="*/ 0 w 160"/>
              <a:gd name="T43" fmla="*/ 15 h 113"/>
              <a:gd name="T44" fmla="*/ 0 w 160"/>
              <a:gd name="T45" fmla="*/ 98 h 113"/>
              <a:gd name="T46" fmla="*/ 2 w 160"/>
              <a:gd name="T47" fmla="*/ 104 h 113"/>
              <a:gd name="T48" fmla="*/ 50 w 160"/>
              <a:gd name="T49" fmla="*/ 56 h 113"/>
              <a:gd name="T50" fmla="*/ 2 w 160"/>
              <a:gd name="T51" fmla="*/ 9 h 113"/>
              <a:gd name="T52" fmla="*/ 159 w 160"/>
              <a:gd name="T53" fmla="*/ 9 h 113"/>
              <a:gd name="T54" fmla="*/ 111 w 160"/>
              <a:gd name="T55" fmla="*/ 57 h 113"/>
              <a:gd name="T56" fmla="*/ 159 w 160"/>
              <a:gd name="T57" fmla="*/ 105 h 113"/>
              <a:gd name="T58" fmla="*/ 160 w 160"/>
              <a:gd name="T59" fmla="*/ 99 h 113"/>
              <a:gd name="T60" fmla="*/ 160 w 160"/>
              <a:gd name="T61" fmla="*/ 16 h 113"/>
              <a:gd name="T62" fmla="*/ 159 w 160"/>
              <a:gd name="T63" fmla="*/ 9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13">
                <a:moveTo>
                  <a:pt x="90" y="77"/>
                </a:moveTo>
                <a:cubicBezTo>
                  <a:pt x="88" y="79"/>
                  <a:pt x="84" y="81"/>
                  <a:pt x="80" y="81"/>
                </a:cubicBezTo>
                <a:cubicBezTo>
                  <a:pt x="76" y="81"/>
                  <a:pt x="73" y="79"/>
                  <a:pt x="70" y="77"/>
                </a:cubicBezTo>
                <a:cubicBezTo>
                  <a:pt x="56" y="63"/>
                  <a:pt x="56" y="63"/>
                  <a:pt x="56" y="63"/>
                </a:cubicBezTo>
                <a:cubicBezTo>
                  <a:pt x="9" y="112"/>
                  <a:pt x="9" y="112"/>
                  <a:pt x="9" y="112"/>
                </a:cubicBezTo>
                <a:cubicBezTo>
                  <a:pt x="10" y="113"/>
                  <a:pt x="13" y="113"/>
                  <a:pt x="15" y="113"/>
                </a:cubicBezTo>
                <a:cubicBezTo>
                  <a:pt x="146" y="113"/>
                  <a:pt x="146" y="113"/>
                  <a:pt x="146" y="113"/>
                </a:cubicBezTo>
                <a:cubicBezTo>
                  <a:pt x="148" y="113"/>
                  <a:pt x="150" y="112"/>
                  <a:pt x="151" y="112"/>
                </a:cubicBezTo>
                <a:cubicBezTo>
                  <a:pt x="104" y="63"/>
                  <a:pt x="104" y="63"/>
                  <a:pt x="104" y="63"/>
                </a:cubicBezTo>
                <a:lnTo>
                  <a:pt x="90" y="77"/>
                </a:lnTo>
                <a:close/>
                <a:moveTo>
                  <a:pt x="76" y="70"/>
                </a:moveTo>
                <a:cubicBezTo>
                  <a:pt x="77" y="70"/>
                  <a:pt x="79" y="71"/>
                  <a:pt x="80" y="71"/>
                </a:cubicBezTo>
                <a:cubicBezTo>
                  <a:pt x="81" y="71"/>
                  <a:pt x="83" y="70"/>
                  <a:pt x="84" y="70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51" y="2"/>
                  <a:pt x="151" y="2"/>
                  <a:pt x="151" y="2"/>
                </a:cubicBezTo>
                <a:cubicBezTo>
                  <a:pt x="149" y="0"/>
                  <a:pt x="147" y="0"/>
                  <a:pt x="14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2" y="0"/>
                  <a:pt x="10" y="1"/>
                  <a:pt x="9" y="2"/>
                </a:cubicBezTo>
                <a:cubicBezTo>
                  <a:pt x="60" y="53"/>
                  <a:pt x="60" y="53"/>
                  <a:pt x="60" y="53"/>
                </a:cubicBezTo>
                <a:lnTo>
                  <a:pt x="76" y="70"/>
                </a:lnTo>
                <a:close/>
                <a:moveTo>
                  <a:pt x="2" y="9"/>
                </a:moveTo>
                <a:cubicBezTo>
                  <a:pt x="1" y="10"/>
                  <a:pt x="0" y="13"/>
                  <a:pt x="0" y="1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1" y="103"/>
                  <a:pt x="2" y="104"/>
                </a:cubicBezTo>
                <a:cubicBezTo>
                  <a:pt x="50" y="56"/>
                  <a:pt x="50" y="56"/>
                  <a:pt x="50" y="56"/>
                </a:cubicBezTo>
                <a:lnTo>
                  <a:pt x="2" y="9"/>
                </a:lnTo>
                <a:close/>
                <a:moveTo>
                  <a:pt x="159" y="9"/>
                </a:moveTo>
                <a:cubicBezTo>
                  <a:pt x="111" y="57"/>
                  <a:pt x="111" y="57"/>
                  <a:pt x="111" y="57"/>
                </a:cubicBezTo>
                <a:cubicBezTo>
                  <a:pt x="159" y="105"/>
                  <a:pt x="159" y="105"/>
                  <a:pt x="159" y="105"/>
                </a:cubicBezTo>
                <a:cubicBezTo>
                  <a:pt x="160" y="103"/>
                  <a:pt x="160" y="101"/>
                  <a:pt x="160" y="99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3"/>
                  <a:pt x="159" y="10"/>
                  <a:pt x="159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" name="Freeform 150">
            <a:extLst>
              <a:ext uri="{FF2B5EF4-FFF2-40B4-BE49-F238E27FC236}">
                <a16:creationId xmlns:a16="http://schemas.microsoft.com/office/drawing/2014/main" id="{80BFF81F-0671-4840-9E5D-96763B3172F8}"/>
              </a:ext>
            </a:extLst>
          </p:cNvPr>
          <p:cNvSpPr>
            <a:spLocks noEditPoints="1"/>
          </p:cNvSpPr>
          <p:nvPr/>
        </p:nvSpPr>
        <p:spPr bwMode="auto">
          <a:xfrm>
            <a:off x="10090151" y="1371600"/>
            <a:ext cx="268288" cy="254000"/>
          </a:xfrm>
          <a:custGeom>
            <a:avLst/>
            <a:gdLst>
              <a:gd name="T0" fmla="*/ 151 w 169"/>
              <a:gd name="T1" fmla="*/ 37 h 160"/>
              <a:gd name="T2" fmla="*/ 117 w 169"/>
              <a:gd name="T3" fmla="*/ 37 h 160"/>
              <a:gd name="T4" fmla="*/ 117 w 169"/>
              <a:gd name="T5" fmla="*/ 33 h 160"/>
              <a:gd name="T6" fmla="*/ 84 w 169"/>
              <a:gd name="T7" fmla="*/ 0 h 160"/>
              <a:gd name="T8" fmla="*/ 51 w 169"/>
              <a:gd name="T9" fmla="*/ 33 h 160"/>
              <a:gd name="T10" fmla="*/ 52 w 169"/>
              <a:gd name="T11" fmla="*/ 37 h 160"/>
              <a:gd name="T12" fmla="*/ 18 w 169"/>
              <a:gd name="T13" fmla="*/ 37 h 160"/>
              <a:gd name="T14" fmla="*/ 18 w 169"/>
              <a:gd name="T15" fmla="*/ 65 h 160"/>
              <a:gd name="T16" fmla="*/ 151 w 169"/>
              <a:gd name="T17" fmla="*/ 65 h 160"/>
              <a:gd name="T18" fmla="*/ 151 w 169"/>
              <a:gd name="T19" fmla="*/ 37 h 160"/>
              <a:gd name="T20" fmla="*/ 84 w 169"/>
              <a:gd name="T21" fmla="*/ 37 h 160"/>
              <a:gd name="T22" fmla="*/ 79 w 169"/>
              <a:gd name="T23" fmla="*/ 33 h 160"/>
              <a:gd name="T24" fmla="*/ 84 w 169"/>
              <a:gd name="T25" fmla="*/ 27 h 160"/>
              <a:gd name="T26" fmla="*/ 89 w 169"/>
              <a:gd name="T27" fmla="*/ 33 h 160"/>
              <a:gd name="T28" fmla="*/ 84 w 169"/>
              <a:gd name="T29" fmla="*/ 37 h 160"/>
              <a:gd name="T30" fmla="*/ 61 w 169"/>
              <a:gd name="T31" fmla="*/ 155 h 160"/>
              <a:gd name="T32" fmla="*/ 60 w 169"/>
              <a:gd name="T33" fmla="*/ 155 h 160"/>
              <a:gd name="T34" fmla="*/ 65 w 169"/>
              <a:gd name="T35" fmla="*/ 160 h 160"/>
              <a:gd name="T36" fmla="*/ 67 w 169"/>
              <a:gd name="T37" fmla="*/ 159 h 160"/>
              <a:gd name="T38" fmla="*/ 105 w 169"/>
              <a:gd name="T39" fmla="*/ 140 h 160"/>
              <a:gd name="T40" fmla="*/ 108 w 169"/>
              <a:gd name="T41" fmla="*/ 136 h 160"/>
              <a:gd name="T42" fmla="*/ 108 w 169"/>
              <a:gd name="T43" fmla="*/ 113 h 160"/>
              <a:gd name="T44" fmla="*/ 61 w 169"/>
              <a:gd name="T45" fmla="*/ 113 h 160"/>
              <a:gd name="T46" fmla="*/ 61 w 169"/>
              <a:gd name="T47" fmla="*/ 155 h 160"/>
              <a:gd name="T48" fmla="*/ 53 w 169"/>
              <a:gd name="T49" fmla="*/ 103 h 160"/>
              <a:gd name="T50" fmla="*/ 114 w 169"/>
              <a:gd name="T51" fmla="*/ 103 h 160"/>
              <a:gd name="T52" fmla="*/ 142 w 169"/>
              <a:gd name="T53" fmla="*/ 75 h 160"/>
              <a:gd name="T54" fmla="*/ 25 w 169"/>
              <a:gd name="T55" fmla="*/ 75 h 160"/>
              <a:gd name="T56" fmla="*/ 53 w 169"/>
              <a:gd name="T57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9" h="160">
                <a:moveTo>
                  <a:pt x="151" y="37"/>
                </a:moveTo>
                <a:cubicBezTo>
                  <a:pt x="117" y="37"/>
                  <a:pt x="117" y="37"/>
                  <a:pt x="117" y="37"/>
                </a:cubicBezTo>
                <a:cubicBezTo>
                  <a:pt x="117" y="36"/>
                  <a:pt x="117" y="34"/>
                  <a:pt x="117" y="33"/>
                </a:cubicBezTo>
                <a:cubicBezTo>
                  <a:pt x="117" y="14"/>
                  <a:pt x="102" y="0"/>
                  <a:pt x="84" y="0"/>
                </a:cubicBezTo>
                <a:cubicBezTo>
                  <a:pt x="66" y="0"/>
                  <a:pt x="51" y="14"/>
                  <a:pt x="51" y="33"/>
                </a:cubicBezTo>
                <a:cubicBezTo>
                  <a:pt x="51" y="34"/>
                  <a:pt x="51" y="36"/>
                  <a:pt x="52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0" y="37"/>
                  <a:pt x="0" y="65"/>
                  <a:pt x="18" y="65"/>
                </a:cubicBezTo>
                <a:cubicBezTo>
                  <a:pt x="151" y="65"/>
                  <a:pt x="151" y="65"/>
                  <a:pt x="151" y="65"/>
                </a:cubicBezTo>
                <a:cubicBezTo>
                  <a:pt x="169" y="65"/>
                  <a:pt x="169" y="37"/>
                  <a:pt x="151" y="37"/>
                </a:cubicBezTo>
                <a:close/>
                <a:moveTo>
                  <a:pt x="84" y="37"/>
                </a:moveTo>
                <a:cubicBezTo>
                  <a:pt x="82" y="37"/>
                  <a:pt x="79" y="35"/>
                  <a:pt x="79" y="33"/>
                </a:cubicBezTo>
                <a:cubicBezTo>
                  <a:pt x="79" y="30"/>
                  <a:pt x="82" y="27"/>
                  <a:pt x="84" y="27"/>
                </a:cubicBezTo>
                <a:cubicBezTo>
                  <a:pt x="87" y="27"/>
                  <a:pt x="89" y="30"/>
                  <a:pt x="89" y="33"/>
                </a:cubicBezTo>
                <a:cubicBezTo>
                  <a:pt x="88" y="35"/>
                  <a:pt x="87" y="37"/>
                  <a:pt x="84" y="37"/>
                </a:cubicBezTo>
                <a:close/>
                <a:moveTo>
                  <a:pt x="61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57"/>
                  <a:pt x="63" y="160"/>
                  <a:pt x="65" y="160"/>
                </a:cubicBezTo>
                <a:cubicBezTo>
                  <a:pt x="66" y="160"/>
                  <a:pt x="67" y="159"/>
                  <a:pt x="67" y="159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7" y="140"/>
                  <a:pt x="108" y="138"/>
                  <a:pt x="108" y="136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61" y="113"/>
                  <a:pt x="61" y="113"/>
                  <a:pt x="61" y="113"/>
                </a:cubicBezTo>
                <a:lnTo>
                  <a:pt x="61" y="155"/>
                </a:lnTo>
                <a:close/>
                <a:moveTo>
                  <a:pt x="53" y="103"/>
                </a:moveTo>
                <a:cubicBezTo>
                  <a:pt x="114" y="103"/>
                  <a:pt x="114" y="103"/>
                  <a:pt x="114" y="103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25" y="75"/>
                  <a:pt x="25" y="75"/>
                  <a:pt x="25" y="75"/>
                </a:cubicBezTo>
                <a:lnTo>
                  <a:pt x="53" y="10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8" name="Freeform 151">
            <a:extLst>
              <a:ext uri="{FF2B5EF4-FFF2-40B4-BE49-F238E27FC236}">
                <a16:creationId xmlns:a16="http://schemas.microsoft.com/office/drawing/2014/main" id="{7E5E8569-D06D-4E53-96E8-7375E68D81E7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1922463"/>
            <a:ext cx="255588" cy="254000"/>
          </a:xfrm>
          <a:custGeom>
            <a:avLst/>
            <a:gdLst>
              <a:gd name="T0" fmla="*/ 155 w 161"/>
              <a:gd name="T1" fmla="*/ 129 h 160"/>
              <a:gd name="T2" fmla="*/ 131 w 161"/>
              <a:gd name="T3" fmla="*/ 104 h 160"/>
              <a:gd name="T4" fmla="*/ 146 w 161"/>
              <a:gd name="T5" fmla="*/ 93 h 160"/>
              <a:gd name="T6" fmla="*/ 145 w 161"/>
              <a:gd name="T7" fmla="*/ 85 h 160"/>
              <a:gd name="T8" fmla="*/ 74 w 161"/>
              <a:gd name="T9" fmla="*/ 65 h 160"/>
              <a:gd name="T10" fmla="*/ 72 w 161"/>
              <a:gd name="T11" fmla="*/ 65 h 160"/>
              <a:gd name="T12" fmla="*/ 67 w 161"/>
              <a:gd name="T13" fmla="*/ 73 h 160"/>
              <a:gd name="T14" fmla="*/ 86 w 161"/>
              <a:gd name="T15" fmla="*/ 144 h 160"/>
              <a:gd name="T16" fmla="*/ 91 w 161"/>
              <a:gd name="T17" fmla="*/ 147 h 160"/>
              <a:gd name="T18" fmla="*/ 95 w 161"/>
              <a:gd name="T19" fmla="*/ 145 h 160"/>
              <a:gd name="T20" fmla="*/ 105 w 161"/>
              <a:gd name="T21" fmla="*/ 130 h 160"/>
              <a:gd name="T22" fmla="*/ 117 w 161"/>
              <a:gd name="T23" fmla="*/ 144 h 160"/>
              <a:gd name="T24" fmla="*/ 129 w 161"/>
              <a:gd name="T25" fmla="*/ 156 h 160"/>
              <a:gd name="T26" fmla="*/ 139 w 161"/>
              <a:gd name="T27" fmla="*/ 160 h 160"/>
              <a:gd name="T28" fmla="*/ 149 w 161"/>
              <a:gd name="T29" fmla="*/ 156 h 160"/>
              <a:gd name="T30" fmla="*/ 155 w 161"/>
              <a:gd name="T31" fmla="*/ 149 h 160"/>
              <a:gd name="T32" fmla="*/ 155 w 161"/>
              <a:gd name="T33" fmla="*/ 129 h 160"/>
              <a:gd name="T34" fmla="*/ 70 w 161"/>
              <a:gd name="T35" fmla="*/ 46 h 160"/>
              <a:gd name="T36" fmla="*/ 91 w 161"/>
              <a:gd name="T37" fmla="*/ 62 h 160"/>
              <a:gd name="T38" fmla="*/ 106 w 161"/>
              <a:gd name="T39" fmla="*/ 66 h 160"/>
              <a:gd name="T40" fmla="*/ 69 w 161"/>
              <a:gd name="T41" fmla="*/ 32 h 160"/>
              <a:gd name="T42" fmla="*/ 32 w 161"/>
              <a:gd name="T43" fmla="*/ 70 h 160"/>
              <a:gd name="T44" fmla="*/ 65 w 161"/>
              <a:gd name="T45" fmla="*/ 107 h 160"/>
              <a:gd name="T46" fmla="*/ 61 w 161"/>
              <a:gd name="T47" fmla="*/ 92 h 160"/>
              <a:gd name="T48" fmla="*/ 45 w 161"/>
              <a:gd name="T49" fmla="*/ 70 h 160"/>
              <a:gd name="T50" fmla="*/ 70 w 161"/>
              <a:gd name="T51" fmla="*/ 46 h 160"/>
              <a:gd name="T52" fmla="*/ 68 w 161"/>
              <a:gd name="T53" fmla="*/ 115 h 160"/>
              <a:gd name="T54" fmla="*/ 23 w 161"/>
              <a:gd name="T55" fmla="*/ 70 h 160"/>
              <a:gd name="T56" fmla="*/ 70 w 161"/>
              <a:gd name="T57" fmla="*/ 23 h 160"/>
              <a:gd name="T58" fmla="*/ 117 w 161"/>
              <a:gd name="T59" fmla="*/ 68 h 160"/>
              <a:gd name="T60" fmla="*/ 141 w 161"/>
              <a:gd name="T61" fmla="*/ 74 h 160"/>
              <a:gd name="T62" fmla="*/ 121 w 161"/>
              <a:gd name="T63" fmla="*/ 20 h 160"/>
              <a:gd name="T64" fmla="*/ 71 w 161"/>
              <a:gd name="T65" fmla="*/ 0 h 160"/>
              <a:gd name="T66" fmla="*/ 0 w 161"/>
              <a:gd name="T67" fmla="*/ 70 h 160"/>
              <a:gd name="T68" fmla="*/ 71 w 161"/>
              <a:gd name="T69" fmla="*/ 140 h 160"/>
              <a:gd name="T70" fmla="*/ 75 w 161"/>
              <a:gd name="T71" fmla="*/ 139 h 160"/>
              <a:gd name="T72" fmla="*/ 69 w 161"/>
              <a:gd name="T73" fmla="*/ 115 h 160"/>
              <a:gd name="T74" fmla="*/ 68 w 161"/>
              <a:gd name="T75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60">
                <a:moveTo>
                  <a:pt x="155" y="129"/>
                </a:moveTo>
                <a:cubicBezTo>
                  <a:pt x="131" y="104"/>
                  <a:pt x="131" y="104"/>
                  <a:pt x="131" y="104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9" y="91"/>
                  <a:pt x="149" y="86"/>
                  <a:pt x="145" y="85"/>
                </a:cubicBezTo>
                <a:cubicBezTo>
                  <a:pt x="74" y="65"/>
                  <a:pt x="74" y="65"/>
                  <a:pt x="74" y="65"/>
                </a:cubicBezTo>
                <a:cubicBezTo>
                  <a:pt x="73" y="65"/>
                  <a:pt x="73" y="65"/>
                  <a:pt x="72" y="65"/>
                </a:cubicBezTo>
                <a:cubicBezTo>
                  <a:pt x="69" y="65"/>
                  <a:pt x="66" y="68"/>
                  <a:pt x="67" y="73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7" y="146"/>
                  <a:pt x="89" y="147"/>
                  <a:pt x="91" y="147"/>
                </a:cubicBezTo>
                <a:cubicBezTo>
                  <a:pt x="92" y="147"/>
                  <a:pt x="94" y="147"/>
                  <a:pt x="95" y="145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29" y="156"/>
                  <a:pt x="129" y="156"/>
                  <a:pt x="129" y="156"/>
                </a:cubicBezTo>
                <a:cubicBezTo>
                  <a:pt x="131" y="158"/>
                  <a:pt x="135" y="160"/>
                  <a:pt x="139" y="160"/>
                </a:cubicBezTo>
                <a:cubicBezTo>
                  <a:pt x="143" y="160"/>
                  <a:pt x="146" y="158"/>
                  <a:pt x="149" y="156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61" y="144"/>
                  <a:pt x="161" y="135"/>
                  <a:pt x="155" y="129"/>
                </a:cubicBezTo>
                <a:close/>
                <a:moveTo>
                  <a:pt x="70" y="46"/>
                </a:moveTo>
                <a:cubicBezTo>
                  <a:pt x="80" y="46"/>
                  <a:pt x="88" y="53"/>
                  <a:pt x="91" y="62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4" y="47"/>
                  <a:pt x="89" y="32"/>
                  <a:pt x="69" y="32"/>
                </a:cubicBezTo>
                <a:cubicBezTo>
                  <a:pt x="49" y="32"/>
                  <a:pt x="32" y="49"/>
                  <a:pt x="32" y="70"/>
                </a:cubicBezTo>
                <a:cubicBezTo>
                  <a:pt x="32" y="89"/>
                  <a:pt x="46" y="105"/>
                  <a:pt x="65" y="107"/>
                </a:cubicBezTo>
                <a:cubicBezTo>
                  <a:pt x="61" y="92"/>
                  <a:pt x="61" y="92"/>
                  <a:pt x="61" y="92"/>
                </a:cubicBezTo>
                <a:cubicBezTo>
                  <a:pt x="52" y="89"/>
                  <a:pt x="45" y="80"/>
                  <a:pt x="45" y="70"/>
                </a:cubicBezTo>
                <a:cubicBezTo>
                  <a:pt x="46" y="57"/>
                  <a:pt x="57" y="46"/>
                  <a:pt x="70" y="46"/>
                </a:cubicBezTo>
                <a:close/>
                <a:moveTo>
                  <a:pt x="68" y="115"/>
                </a:moveTo>
                <a:cubicBezTo>
                  <a:pt x="43" y="115"/>
                  <a:pt x="23" y="95"/>
                  <a:pt x="23" y="70"/>
                </a:cubicBezTo>
                <a:cubicBezTo>
                  <a:pt x="23" y="44"/>
                  <a:pt x="44" y="23"/>
                  <a:pt x="70" y="23"/>
                </a:cubicBezTo>
                <a:cubicBezTo>
                  <a:pt x="95" y="23"/>
                  <a:pt x="116" y="43"/>
                  <a:pt x="117" y="68"/>
                </a:cubicBezTo>
                <a:cubicBezTo>
                  <a:pt x="141" y="74"/>
                  <a:pt x="141" y="74"/>
                  <a:pt x="141" y="74"/>
                </a:cubicBezTo>
                <a:cubicBezTo>
                  <a:pt x="142" y="54"/>
                  <a:pt x="135" y="35"/>
                  <a:pt x="121" y="20"/>
                </a:cubicBezTo>
                <a:cubicBezTo>
                  <a:pt x="107" y="6"/>
                  <a:pt x="90" y="0"/>
                  <a:pt x="71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2" y="140"/>
                  <a:pt x="71" y="140"/>
                </a:cubicBezTo>
                <a:cubicBezTo>
                  <a:pt x="73" y="140"/>
                  <a:pt x="74" y="140"/>
                  <a:pt x="75" y="139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8" y="115"/>
                  <a:pt x="68" y="115"/>
                  <a:pt x="68" y="1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9" name="Freeform 152">
            <a:extLst>
              <a:ext uri="{FF2B5EF4-FFF2-40B4-BE49-F238E27FC236}">
                <a16:creationId xmlns:a16="http://schemas.microsoft.com/office/drawing/2014/main" id="{29F64F00-64CB-47F0-9E97-857001213404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2471738"/>
            <a:ext cx="254000" cy="254000"/>
          </a:xfrm>
          <a:custGeom>
            <a:avLst/>
            <a:gdLst>
              <a:gd name="T0" fmla="*/ 146 w 160"/>
              <a:gd name="T1" fmla="*/ 48 h 160"/>
              <a:gd name="T2" fmla="*/ 132 w 160"/>
              <a:gd name="T3" fmla="*/ 48 h 160"/>
              <a:gd name="T4" fmla="*/ 132 w 160"/>
              <a:gd name="T5" fmla="*/ 67 h 160"/>
              <a:gd name="T6" fmla="*/ 160 w 160"/>
              <a:gd name="T7" fmla="*/ 67 h 160"/>
              <a:gd name="T8" fmla="*/ 160 w 160"/>
              <a:gd name="T9" fmla="*/ 62 h 160"/>
              <a:gd name="T10" fmla="*/ 146 w 160"/>
              <a:gd name="T11" fmla="*/ 48 h 160"/>
              <a:gd name="T12" fmla="*/ 110 w 160"/>
              <a:gd name="T13" fmla="*/ 75 h 160"/>
              <a:gd name="T14" fmla="*/ 122 w 160"/>
              <a:gd name="T15" fmla="*/ 67 h 160"/>
              <a:gd name="T16" fmla="*/ 122 w 160"/>
              <a:gd name="T17" fmla="*/ 6 h 160"/>
              <a:gd name="T18" fmla="*/ 117 w 160"/>
              <a:gd name="T19" fmla="*/ 0 h 160"/>
              <a:gd name="T20" fmla="*/ 42 w 160"/>
              <a:gd name="T21" fmla="*/ 0 h 160"/>
              <a:gd name="T22" fmla="*/ 37 w 160"/>
              <a:gd name="T23" fmla="*/ 6 h 160"/>
              <a:gd name="T24" fmla="*/ 37 w 160"/>
              <a:gd name="T25" fmla="*/ 86 h 160"/>
              <a:gd name="T26" fmla="*/ 102 w 160"/>
              <a:gd name="T27" fmla="*/ 86 h 160"/>
              <a:gd name="T28" fmla="*/ 110 w 160"/>
              <a:gd name="T29" fmla="*/ 75 h 160"/>
              <a:gd name="T30" fmla="*/ 52 w 160"/>
              <a:gd name="T31" fmla="*/ 20 h 160"/>
              <a:gd name="T32" fmla="*/ 108 w 160"/>
              <a:gd name="T33" fmla="*/ 20 h 160"/>
              <a:gd name="T34" fmla="*/ 108 w 160"/>
              <a:gd name="T35" fmla="*/ 29 h 160"/>
              <a:gd name="T36" fmla="*/ 52 w 160"/>
              <a:gd name="T37" fmla="*/ 29 h 160"/>
              <a:gd name="T38" fmla="*/ 51 w 160"/>
              <a:gd name="T39" fmla="*/ 29 h 160"/>
              <a:gd name="T40" fmla="*/ 52 w 160"/>
              <a:gd name="T41" fmla="*/ 20 h 160"/>
              <a:gd name="T42" fmla="*/ 108 w 160"/>
              <a:gd name="T43" fmla="*/ 48 h 160"/>
              <a:gd name="T44" fmla="*/ 52 w 160"/>
              <a:gd name="T45" fmla="*/ 48 h 160"/>
              <a:gd name="T46" fmla="*/ 52 w 160"/>
              <a:gd name="T47" fmla="*/ 39 h 160"/>
              <a:gd name="T48" fmla="*/ 108 w 160"/>
              <a:gd name="T49" fmla="*/ 39 h 160"/>
              <a:gd name="T50" fmla="*/ 108 w 160"/>
              <a:gd name="T51" fmla="*/ 48 h 160"/>
              <a:gd name="T52" fmla="*/ 52 w 160"/>
              <a:gd name="T53" fmla="*/ 58 h 160"/>
              <a:gd name="T54" fmla="*/ 108 w 160"/>
              <a:gd name="T55" fmla="*/ 58 h 160"/>
              <a:gd name="T56" fmla="*/ 108 w 160"/>
              <a:gd name="T57" fmla="*/ 67 h 160"/>
              <a:gd name="T58" fmla="*/ 52 w 160"/>
              <a:gd name="T59" fmla="*/ 67 h 160"/>
              <a:gd name="T60" fmla="*/ 52 w 160"/>
              <a:gd name="T61" fmla="*/ 58 h 160"/>
              <a:gd name="T62" fmla="*/ 28 w 160"/>
              <a:gd name="T63" fmla="*/ 30 h 160"/>
              <a:gd name="T64" fmla="*/ 15 w 160"/>
              <a:gd name="T65" fmla="*/ 30 h 160"/>
              <a:gd name="T66" fmla="*/ 0 w 160"/>
              <a:gd name="T67" fmla="*/ 43 h 160"/>
              <a:gd name="T68" fmla="*/ 0 w 160"/>
              <a:gd name="T69" fmla="*/ 86 h 160"/>
              <a:gd name="T70" fmla="*/ 28 w 160"/>
              <a:gd name="T71" fmla="*/ 86 h 160"/>
              <a:gd name="T72" fmla="*/ 28 w 160"/>
              <a:gd name="T73" fmla="*/ 30 h 160"/>
              <a:gd name="T74" fmla="*/ 115 w 160"/>
              <a:gd name="T75" fmla="*/ 87 h 160"/>
              <a:gd name="T76" fmla="*/ 103 w 160"/>
              <a:gd name="T77" fmla="*/ 95 h 160"/>
              <a:gd name="T78" fmla="*/ 0 w 160"/>
              <a:gd name="T79" fmla="*/ 95 h 160"/>
              <a:gd name="T80" fmla="*/ 0 w 160"/>
              <a:gd name="T81" fmla="*/ 147 h 160"/>
              <a:gd name="T82" fmla="*/ 15 w 160"/>
              <a:gd name="T83" fmla="*/ 160 h 160"/>
              <a:gd name="T84" fmla="*/ 146 w 160"/>
              <a:gd name="T85" fmla="*/ 160 h 160"/>
              <a:gd name="T86" fmla="*/ 160 w 160"/>
              <a:gd name="T87" fmla="*/ 147 h 160"/>
              <a:gd name="T88" fmla="*/ 160 w 160"/>
              <a:gd name="T89" fmla="*/ 76 h 160"/>
              <a:gd name="T90" fmla="*/ 123 w 160"/>
              <a:gd name="T91" fmla="*/ 76 h 160"/>
              <a:gd name="T92" fmla="*/ 115 w 160"/>
              <a:gd name="T93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46" y="48"/>
                </a:moveTo>
                <a:cubicBezTo>
                  <a:pt x="132" y="48"/>
                  <a:pt x="132" y="48"/>
                  <a:pt x="132" y="48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60" y="62"/>
                  <a:pt x="160" y="62"/>
                  <a:pt x="160" y="62"/>
                </a:cubicBezTo>
                <a:cubicBezTo>
                  <a:pt x="160" y="54"/>
                  <a:pt x="154" y="48"/>
                  <a:pt x="146" y="48"/>
                </a:cubicBezTo>
                <a:close/>
                <a:moveTo>
                  <a:pt x="110" y="75"/>
                </a:moveTo>
                <a:cubicBezTo>
                  <a:pt x="113" y="71"/>
                  <a:pt x="117" y="68"/>
                  <a:pt x="122" y="67"/>
                </a:cubicBezTo>
                <a:cubicBezTo>
                  <a:pt x="122" y="6"/>
                  <a:pt x="122" y="6"/>
                  <a:pt x="122" y="6"/>
                </a:cubicBezTo>
                <a:cubicBezTo>
                  <a:pt x="122" y="3"/>
                  <a:pt x="119" y="0"/>
                  <a:pt x="117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7" y="3"/>
                  <a:pt x="37" y="6"/>
                </a:cubicBezTo>
                <a:cubicBezTo>
                  <a:pt x="37" y="86"/>
                  <a:pt x="37" y="86"/>
                  <a:pt x="37" y="86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6" y="86"/>
                  <a:pt x="108" y="78"/>
                  <a:pt x="110" y="75"/>
                </a:cubicBezTo>
                <a:close/>
                <a:moveTo>
                  <a:pt x="52" y="20"/>
                </a:moveTo>
                <a:cubicBezTo>
                  <a:pt x="108" y="20"/>
                  <a:pt x="108" y="20"/>
                  <a:pt x="108" y="20"/>
                </a:cubicBezTo>
                <a:cubicBezTo>
                  <a:pt x="114" y="20"/>
                  <a:pt x="114" y="29"/>
                  <a:pt x="108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29"/>
                  <a:pt x="45" y="20"/>
                  <a:pt x="52" y="20"/>
                </a:cubicBezTo>
                <a:close/>
                <a:moveTo>
                  <a:pt x="108" y="48"/>
                </a:moveTo>
                <a:cubicBezTo>
                  <a:pt x="52" y="48"/>
                  <a:pt x="52" y="48"/>
                  <a:pt x="52" y="48"/>
                </a:cubicBezTo>
                <a:cubicBezTo>
                  <a:pt x="46" y="48"/>
                  <a:pt x="45" y="39"/>
                  <a:pt x="52" y="39"/>
                </a:cubicBezTo>
                <a:cubicBezTo>
                  <a:pt x="108" y="39"/>
                  <a:pt x="108" y="39"/>
                  <a:pt x="108" y="39"/>
                </a:cubicBezTo>
                <a:cubicBezTo>
                  <a:pt x="114" y="39"/>
                  <a:pt x="114" y="48"/>
                  <a:pt x="108" y="48"/>
                </a:cubicBezTo>
                <a:close/>
                <a:moveTo>
                  <a:pt x="52" y="58"/>
                </a:moveTo>
                <a:cubicBezTo>
                  <a:pt x="108" y="58"/>
                  <a:pt x="108" y="58"/>
                  <a:pt x="108" y="58"/>
                </a:cubicBezTo>
                <a:cubicBezTo>
                  <a:pt x="114" y="58"/>
                  <a:pt x="114" y="67"/>
                  <a:pt x="108" y="67"/>
                </a:cubicBezTo>
                <a:cubicBezTo>
                  <a:pt x="52" y="67"/>
                  <a:pt x="52" y="67"/>
                  <a:pt x="52" y="67"/>
                </a:cubicBezTo>
                <a:cubicBezTo>
                  <a:pt x="46" y="67"/>
                  <a:pt x="45" y="58"/>
                  <a:pt x="52" y="58"/>
                </a:cubicBezTo>
                <a:close/>
                <a:moveTo>
                  <a:pt x="28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6"/>
                  <a:pt x="0" y="43"/>
                </a:cubicBezTo>
                <a:cubicBezTo>
                  <a:pt x="0" y="86"/>
                  <a:pt x="0" y="86"/>
                  <a:pt x="0" y="86"/>
                </a:cubicBezTo>
                <a:cubicBezTo>
                  <a:pt x="28" y="86"/>
                  <a:pt x="28" y="86"/>
                  <a:pt x="28" y="86"/>
                </a:cubicBezTo>
                <a:lnTo>
                  <a:pt x="28" y="30"/>
                </a:lnTo>
                <a:close/>
                <a:moveTo>
                  <a:pt x="115" y="87"/>
                </a:moveTo>
                <a:cubicBezTo>
                  <a:pt x="113" y="92"/>
                  <a:pt x="108" y="95"/>
                  <a:pt x="103" y="9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7" y="160"/>
                  <a:pt x="15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4" y="160"/>
                  <a:pt x="160" y="154"/>
                  <a:pt x="160" y="147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23" y="76"/>
                  <a:pt x="123" y="76"/>
                  <a:pt x="123" y="76"/>
                </a:cubicBezTo>
                <a:cubicBezTo>
                  <a:pt x="119" y="76"/>
                  <a:pt x="117" y="83"/>
                  <a:pt x="115" y="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0" name="Freeform 153">
            <a:extLst>
              <a:ext uri="{FF2B5EF4-FFF2-40B4-BE49-F238E27FC236}">
                <a16:creationId xmlns:a16="http://schemas.microsoft.com/office/drawing/2014/main" id="{E0BB3626-50F7-4B29-B078-AD245DBB5E69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1922463"/>
            <a:ext cx="254000" cy="252413"/>
          </a:xfrm>
          <a:custGeom>
            <a:avLst/>
            <a:gdLst>
              <a:gd name="T0" fmla="*/ 94 w 160"/>
              <a:gd name="T1" fmla="*/ 61 h 159"/>
              <a:gd name="T2" fmla="*/ 90 w 160"/>
              <a:gd name="T3" fmla="*/ 85 h 159"/>
              <a:gd name="T4" fmla="*/ 66 w 160"/>
              <a:gd name="T5" fmla="*/ 80 h 159"/>
              <a:gd name="T6" fmla="*/ 57 w 160"/>
              <a:gd name="T7" fmla="*/ 80 h 159"/>
              <a:gd name="T8" fmla="*/ 75 w 160"/>
              <a:gd name="T9" fmla="*/ 106 h 159"/>
              <a:gd name="T10" fmla="*/ 80 w 160"/>
              <a:gd name="T11" fmla="*/ 122 h 159"/>
              <a:gd name="T12" fmla="*/ 85 w 160"/>
              <a:gd name="T13" fmla="*/ 106 h 159"/>
              <a:gd name="T14" fmla="*/ 103 w 160"/>
              <a:gd name="T15" fmla="*/ 80 h 159"/>
              <a:gd name="T16" fmla="*/ 39 w 160"/>
              <a:gd name="T17" fmla="*/ 80 h 159"/>
              <a:gd name="T18" fmla="*/ 67 w 160"/>
              <a:gd name="T19" fmla="*/ 109 h 159"/>
              <a:gd name="T20" fmla="*/ 70 w 160"/>
              <a:gd name="T21" fmla="*/ 49 h 159"/>
              <a:gd name="T22" fmla="*/ 76 w 160"/>
              <a:gd name="T23" fmla="*/ 53 h 159"/>
              <a:gd name="T24" fmla="*/ 85 w 160"/>
              <a:gd name="T25" fmla="*/ 75 h 159"/>
              <a:gd name="T26" fmla="*/ 90 w 160"/>
              <a:gd name="T27" fmla="*/ 49 h 159"/>
              <a:gd name="T28" fmla="*/ 114 w 160"/>
              <a:gd name="T29" fmla="*/ 80 h 159"/>
              <a:gd name="T30" fmla="*/ 95 w 160"/>
              <a:gd name="T31" fmla="*/ 119 h 159"/>
              <a:gd name="T32" fmla="*/ 80 w 160"/>
              <a:gd name="T33" fmla="*/ 38 h 159"/>
              <a:gd name="T34" fmla="*/ 148 w 160"/>
              <a:gd name="T35" fmla="*/ 64 h 159"/>
              <a:gd name="T36" fmla="*/ 144 w 160"/>
              <a:gd name="T37" fmla="*/ 36 h 159"/>
              <a:gd name="T38" fmla="*/ 130 w 160"/>
              <a:gd name="T39" fmla="*/ 17 h 159"/>
              <a:gd name="T40" fmla="*/ 124 w 160"/>
              <a:gd name="T41" fmla="*/ 16 h 159"/>
              <a:gd name="T42" fmla="*/ 96 w 160"/>
              <a:gd name="T43" fmla="*/ 12 h 159"/>
              <a:gd name="T44" fmla="*/ 90 w 160"/>
              <a:gd name="T45" fmla="*/ 0 h 159"/>
              <a:gd name="T46" fmla="*/ 67 w 160"/>
              <a:gd name="T47" fmla="*/ 4 h 159"/>
              <a:gd name="T48" fmla="*/ 43 w 160"/>
              <a:gd name="T49" fmla="*/ 20 h 159"/>
              <a:gd name="T50" fmla="*/ 33 w 160"/>
              <a:gd name="T51" fmla="*/ 15 h 159"/>
              <a:gd name="T52" fmla="*/ 17 w 160"/>
              <a:gd name="T53" fmla="*/ 30 h 159"/>
              <a:gd name="T54" fmla="*/ 20 w 160"/>
              <a:gd name="T55" fmla="*/ 43 h 159"/>
              <a:gd name="T56" fmla="*/ 4 w 160"/>
              <a:gd name="T57" fmla="*/ 66 h 159"/>
              <a:gd name="T58" fmla="*/ 0 w 160"/>
              <a:gd name="T59" fmla="*/ 89 h 159"/>
              <a:gd name="T60" fmla="*/ 12 w 160"/>
              <a:gd name="T61" fmla="*/ 96 h 159"/>
              <a:gd name="T62" fmla="*/ 16 w 160"/>
              <a:gd name="T63" fmla="*/ 124 h 159"/>
              <a:gd name="T64" fmla="*/ 30 w 160"/>
              <a:gd name="T65" fmla="*/ 143 h 159"/>
              <a:gd name="T66" fmla="*/ 36 w 160"/>
              <a:gd name="T67" fmla="*/ 144 h 159"/>
              <a:gd name="T68" fmla="*/ 64 w 160"/>
              <a:gd name="T69" fmla="*/ 148 h 159"/>
              <a:gd name="T70" fmla="*/ 71 w 160"/>
              <a:gd name="T71" fmla="*/ 159 h 159"/>
              <a:gd name="T72" fmla="*/ 94 w 160"/>
              <a:gd name="T73" fmla="*/ 155 h 159"/>
              <a:gd name="T74" fmla="*/ 118 w 160"/>
              <a:gd name="T75" fmla="*/ 140 h 159"/>
              <a:gd name="T76" fmla="*/ 127 w 160"/>
              <a:gd name="T77" fmla="*/ 145 h 159"/>
              <a:gd name="T78" fmla="*/ 144 w 160"/>
              <a:gd name="T79" fmla="*/ 130 h 159"/>
              <a:gd name="T80" fmla="*/ 140 w 160"/>
              <a:gd name="T81" fmla="*/ 117 h 159"/>
              <a:gd name="T82" fmla="*/ 157 w 160"/>
              <a:gd name="T83" fmla="*/ 93 h 159"/>
              <a:gd name="T84" fmla="*/ 160 w 160"/>
              <a:gd name="T85" fmla="*/ 70 h 159"/>
              <a:gd name="T86" fmla="*/ 80 w 160"/>
              <a:gd name="T87" fmla="*/ 131 h 159"/>
              <a:gd name="T88" fmla="*/ 80 w 160"/>
              <a:gd name="T89" fmla="*/ 28 h 159"/>
              <a:gd name="T90" fmla="*/ 80 w 160"/>
              <a:gd name="T91" fmla="*/ 13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9">
                <a:moveTo>
                  <a:pt x="103" y="80"/>
                </a:moveTo>
                <a:cubicBezTo>
                  <a:pt x="103" y="72"/>
                  <a:pt x="99" y="66"/>
                  <a:pt x="94" y="61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3"/>
                  <a:pt x="92" y="85"/>
                  <a:pt x="9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68" y="85"/>
                  <a:pt x="66" y="83"/>
                  <a:pt x="66" y="80"/>
                </a:cubicBezTo>
                <a:cubicBezTo>
                  <a:pt x="66" y="61"/>
                  <a:pt x="66" y="61"/>
                  <a:pt x="66" y="61"/>
                </a:cubicBezTo>
                <a:cubicBezTo>
                  <a:pt x="60" y="66"/>
                  <a:pt x="57" y="72"/>
                  <a:pt x="57" y="80"/>
                </a:cubicBezTo>
                <a:cubicBezTo>
                  <a:pt x="57" y="90"/>
                  <a:pt x="64" y="99"/>
                  <a:pt x="73" y="102"/>
                </a:cubicBezTo>
                <a:cubicBezTo>
                  <a:pt x="74" y="102"/>
                  <a:pt x="75" y="105"/>
                  <a:pt x="75" y="106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8" y="121"/>
                  <a:pt x="79" y="122"/>
                  <a:pt x="80" y="122"/>
                </a:cubicBezTo>
                <a:cubicBezTo>
                  <a:pt x="81" y="122"/>
                  <a:pt x="82" y="121"/>
                  <a:pt x="85" y="12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85" y="104"/>
                  <a:pt x="86" y="102"/>
                  <a:pt x="88" y="102"/>
                </a:cubicBezTo>
                <a:cubicBezTo>
                  <a:pt x="97" y="98"/>
                  <a:pt x="103" y="90"/>
                  <a:pt x="103" y="80"/>
                </a:cubicBezTo>
                <a:close/>
                <a:moveTo>
                  <a:pt x="80" y="38"/>
                </a:moveTo>
                <a:cubicBezTo>
                  <a:pt x="58" y="38"/>
                  <a:pt x="39" y="57"/>
                  <a:pt x="39" y="80"/>
                </a:cubicBezTo>
                <a:cubicBezTo>
                  <a:pt x="39" y="98"/>
                  <a:pt x="50" y="113"/>
                  <a:pt x="67" y="119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55" y="104"/>
                  <a:pt x="48" y="92"/>
                  <a:pt x="48" y="80"/>
                </a:cubicBezTo>
                <a:cubicBezTo>
                  <a:pt x="48" y="66"/>
                  <a:pt x="56" y="53"/>
                  <a:pt x="70" y="49"/>
                </a:cubicBezTo>
                <a:cubicBezTo>
                  <a:pt x="70" y="49"/>
                  <a:pt x="71" y="49"/>
                  <a:pt x="71" y="49"/>
                </a:cubicBezTo>
                <a:cubicBezTo>
                  <a:pt x="74" y="49"/>
                  <a:pt x="76" y="51"/>
                  <a:pt x="76" y="53"/>
                </a:cubicBezTo>
                <a:cubicBezTo>
                  <a:pt x="76" y="75"/>
                  <a:pt x="76" y="75"/>
                  <a:pt x="76" y="75"/>
                </a:cubicBezTo>
                <a:cubicBezTo>
                  <a:pt x="85" y="75"/>
                  <a:pt x="85" y="75"/>
                  <a:pt x="85" y="75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1"/>
                  <a:pt x="88" y="49"/>
                  <a:pt x="90" y="49"/>
                </a:cubicBezTo>
                <a:cubicBezTo>
                  <a:pt x="91" y="49"/>
                  <a:pt x="91" y="49"/>
                  <a:pt x="92" y="49"/>
                </a:cubicBezTo>
                <a:cubicBezTo>
                  <a:pt x="105" y="54"/>
                  <a:pt x="114" y="66"/>
                  <a:pt x="114" y="80"/>
                </a:cubicBezTo>
                <a:cubicBezTo>
                  <a:pt x="114" y="92"/>
                  <a:pt x="106" y="104"/>
                  <a:pt x="95" y="109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111" y="113"/>
                  <a:pt x="123" y="98"/>
                  <a:pt x="123" y="80"/>
                </a:cubicBezTo>
                <a:cubicBezTo>
                  <a:pt x="122" y="57"/>
                  <a:pt x="103" y="38"/>
                  <a:pt x="80" y="38"/>
                </a:cubicBezTo>
                <a:close/>
                <a:moveTo>
                  <a:pt x="157" y="66"/>
                </a:moveTo>
                <a:cubicBezTo>
                  <a:pt x="148" y="64"/>
                  <a:pt x="148" y="64"/>
                  <a:pt x="148" y="64"/>
                </a:cubicBezTo>
                <a:cubicBezTo>
                  <a:pt x="147" y="57"/>
                  <a:pt x="144" y="50"/>
                  <a:pt x="140" y="43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5" y="34"/>
                  <a:pt x="145" y="31"/>
                  <a:pt x="144" y="30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30" y="16"/>
                  <a:pt x="128" y="15"/>
                  <a:pt x="127" y="15"/>
                </a:cubicBezTo>
                <a:cubicBezTo>
                  <a:pt x="126" y="15"/>
                  <a:pt x="125" y="15"/>
                  <a:pt x="124" y="16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1" y="16"/>
                  <a:pt x="103" y="14"/>
                  <a:pt x="96" y="12"/>
                </a:cubicBezTo>
                <a:cubicBezTo>
                  <a:pt x="94" y="4"/>
                  <a:pt x="94" y="4"/>
                  <a:pt x="94" y="4"/>
                </a:cubicBezTo>
                <a:cubicBezTo>
                  <a:pt x="93" y="2"/>
                  <a:pt x="92" y="0"/>
                  <a:pt x="90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9" y="0"/>
                  <a:pt x="67" y="2"/>
                  <a:pt x="67" y="4"/>
                </a:cubicBezTo>
                <a:cubicBezTo>
                  <a:pt x="64" y="12"/>
                  <a:pt x="64" y="12"/>
                  <a:pt x="64" y="12"/>
                </a:cubicBezTo>
                <a:cubicBezTo>
                  <a:pt x="57" y="14"/>
                  <a:pt x="50" y="17"/>
                  <a:pt x="43" y="20"/>
                </a:cubicBezTo>
                <a:cubicBezTo>
                  <a:pt x="36" y="16"/>
                  <a:pt x="36" y="16"/>
                  <a:pt x="36" y="16"/>
                </a:cubicBezTo>
                <a:cubicBezTo>
                  <a:pt x="35" y="15"/>
                  <a:pt x="34" y="15"/>
                  <a:pt x="33" y="15"/>
                </a:cubicBezTo>
                <a:cubicBezTo>
                  <a:pt x="32" y="15"/>
                  <a:pt x="31" y="16"/>
                  <a:pt x="30" y="17"/>
                </a:cubicBezTo>
                <a:cubicBezTo>
                  <a:pt x="17" y="30"/>
                  <a:pt x="17" y="30"/>
                  <a:pt x="17" y="30"/>
                </a:cubicBezTo>
                <a:cubicBezTo>
                  <a:pt x="15" y="31"/>
                  <a:pt x="15" y="34"/>
                  <a:pt x="16" y="36"/>
                </a:cubicBezTo>
                <a:cubicBezTo>
                  <a:pt x="20" y="43"/>
                  <a:pt x="20" y="43"/>
                  <a:pt x="20" y="43"/>
                </a:cubicBezTo>
                <a:cubicBezTo>
                  <a:pt x="16" y="49"/>
                  <a:pt x="13" y="57"/>
                  <a:pt x="12" y="64"/>
                </a:cubicBezTo>
                <a:cubicBezTo>
                  <a:pt x="4" y="66"/>
                  <a:pt x="4" y="66"/>
                  <a:pt x="4" y="66"/>
                </a:cubicBezTo>
                <a:cubicBezTo>
                  <a:pt x="2" y="67"/>
                  <a:pt x="0" y="68"/>
                  <a:pt x="0" y="70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1"/>
                  <a:pt x="2" y="93"/>
                  <a:pt x="4" y="93"/>
                </a:cubicBezTo>
                <a:cubicBezTo>
                  <a:pt x="12" y="96"/>
                  <a:pt x="12" y="96"/>
                  <a:pt x="12" y="96"/>
                </a:cubicBezTo>
                <a:cubicBezTo>
                  <a:pt x="13" y="103"/>
                  <a:pt x="17" y="110"/>
                  <a:pt x="20" y="117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5" y="126"/>
                  <a:pt x="15" y="128"/>
                  <a:pt x="17" y="130"/>
                </a:cubicBezTo>
                <a:cubicBezTo>
                  <a:pt x="30" y="143"/>
                  <a:pt x="30" y="143"/>
                  <a:pt x="30" y="143"/>
                </a:cubicBezTo>
                <a:cubicBezTo>
                  <a:pt x="31" y="144"/>
                  <a:pt x="32" y="145"/>
                  <a:pt x="33" y="145"/>
                </a:cubicBezTo>
                <a:cubicBezTo>
                  <a:pt x="34" y="145"/>
                  <a:pt x="35" y="144"/>
                  <a:pt x="36" y="144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49" y="144"/>
                  <a:pt x="57" y="147"/>
                  <a:pt x="64" y="148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7" y="158"/>
                  <a:pt x="69" y="159"/>
                  <a:pt x="71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92" y="159"/>
                  <a:pt x="93" y="158"/>
                  <a:pt x="94" y="155"/>
                </a:cubicBezTo>
                <a:cubicBezTo>
                  <a:pt x="96" y="148"/>
                  <a:pt x="96" y="148"/>
                  <a:pt x="96" y="148"/>
                </a:cubicBezTo>
                <a:cubicBezTo>
                  <a:pt x="103" y="147"/>
                  <a:pt x="110" y="143"/>
                  <a:pt x="118" y="140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5" y="144"/>
                  <a:pt x="126" y="145"/>
                  <a:pt x="127" y="145"/>
                </a:cubicBezTo>
                <a:cubicBezTo>
                  <a:pt x="128" y="145"/>
                  <a:pt x="129" y="144"/>
                  <a:pt x="130" y="143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5" y="128"/>
                  <a:pt x="145" y="126"/>
                  <a:pt x="144" y="124"/>
                </a:cubicBezTo>
                <a:cubicBezTo>
                  <a:pt x="140" y="117"/>
                  <a:pt x="140" y="117"/>
                  <a:pt x="140" y="117"/>
                </a:cubicBezTo>
                <a:cubicBezTo>
                  <a:pt x="144" y="111"/>
                  <a:pt x="147" y="103"/>
                  <a:pt x="148" y="96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59" y="93"/>
                  <a:pt x="160" y="91"/>
                  <a:pt x="160" y="89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68"/>
                  <a:pt x="159" y="67"/>
                  <a:pt x="157" y="66"/>
                </a:cubicBezTo>
                <a:close/>
                <a:moveTo>
                  <a:pt x="80" y="131"/>
                </a:moveTo>
                <a:cubicBezTo>
                  <a:pt x="52" y="131"/>
                  <a:pt x="29" y="108"/>
                  <a:pt x="29" y="80"/>
                </a:cubicBezTo>
                <a:cubicBezTo>
                  <a:pt x="29" y="51"/>
                  <a:pt x="52" y="28"/>
                  <a:pt x="80" y="28"/>
                </a:cubicBezTo>
                <a:cubicBezTo>
                  <a:pt x="109" y="28"/>
                  <a:pt x="132" y="51"/>
                  <a:pt x="132" y="80"/>
                </a:cubicBezTo>
                <a:cubicBezTo>
                  <a:pt x="131" y="108"/>
                  <a:pt x="108" y="131"/>
                  <a:pt x="80" y="1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1" name="Freeform 154">
            <a:extLst>
              <a:ext uri="{FF2B5EF4-FFF2-40B4-BE49-F238E27FC236}">
                <a16:creationId xmlns:a16="http://schemas.microsoft.com/office/drawing/2014/main" id="{CADFB3E1-B807-48D9-8B6B-A361DCDB0CDF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1922463"/>
            <a:ext cx="254000" cy="252413"/>
          </a:xfrm>
          <a:custGeom>
            <a:avLst/>
            <a:gdLst>
              <a:gd name="T0" fmla="*/ 88 w 160"/>
              <a:gd name="T1" fmla="*/ 38 h 159"/>
              <a:gd name="T2" fmla="*/ 69 w 160"/>
              <a:gd name="T3" fmla="*/ 38 h 159"/>
              <a:gd name="T4" fmla="*/ 83 w 160"/>
              <a:gd name="T5" fmla="*/ 56 h 159"/>
              <a:gd name="T6" fmla="*/ 60 w 160"/>
              <a:gd name="T7" fmla="*/ 70 h 159"/>
              <a:gd name="T8" fmla="*/ 97 w 160"/>
              <a:gd name="T9" fmla="*/ 75 h 159"/>
              <a:gd name="T10" fmla="*/ 83 w 160"/>
              <a:gd name="T11" fmla="*/ 56 h 159"/>
              <a:gd name="T12" fmla="*/ 135 w 160"/>
              <a:gd name="T13" fmla="*/ 97 h 159"/>
              <a:gd name="T14" fmla="*/ 135 w 160"/>
              <a:gd name="T15" fmla="*/ 56 h 159"/>
              <a:gd name="T16" fmla="*/ 23 w 160"/>
              <a:gd name="T17" fmla="*/ 56 h 159"/>
              <a:gd name="T18" fmla="*/ 23 w 160"/>
              <a:gd name="T19" fmla="*/ 97 h 159"/>
              <a:gd name="T20" fmla="*/ 0 w 160"/>
              <a:gd name="T21" fmla="*/ 108 h 159"/>
              <a:gd name="T22" fmla="*/ 28 w 160"/>
              <a:gd name="T23" fmla="*/ 108 h 159"/>
              <a:gd name="T24" fmla="*/ 41 w 160"/>
              <a:gd name="T25" fmla="*/ 97 h 159"/>
              <a:gd name="T26" fmla="*/ 45 w 160"/>
              <a:gd name="T27" fmla="*/ 122 h 159"/>
              <a:gd name="T28" fmla="*/ 28 w 160"/>
              <a:gd name="T29" fmla="*/ 136 h 159"/>
              <a:gd name="T30" fmla="*/ 56 w 160"/>
              <a:gd name="T31" fmla="*/ 136 h 159"/>
              <a:gd name="T32" fmla="*/ 62 w 160"/>
              <a:gd name="T33" fmla="*/ 110 h 159"/>
              <a:gd name="T34" fmla="*/ 75 w 160"/>
              <a:gd name="T35" fmla="*/ 132 h 159"/>
              <a:gd name="T36" fmla="*/ 80 w 160"/>
              <a:gd name="T37" fmla="*/ 159 h 159"/>
              <a:gd name="T38" fmla="*/ 84 w 160"/>
              <a:gd name="T39" fmla="*/ 132 h 159"/>
              <a:gd name="T40" fmla="*/ 97 w 160"/>
              <a:gd name="T41" fmla="*/ 110 h 159"/>
              <a:gd name="T42" fmla="*/ 103 w 160"/>
              <a:gd name="T43" fmla="*/ 136 h 159"/>
              <a:gd name="T44" fmla="*/ 131 w 160"/>
              <a:gd name="T45" fmla="*/ 136 h 159"/>
              <a:gd name="T46" fmla="*/ 114 w 160"/>
              <a:gd name="T47" fmla="*/ 122 h 159"/>
              <a:gd name="T48" fmla="*/ 118 w 160"/>
              <a:gd name="T49" fmla="*/ 97 h 159"/>
              <a:gd name="T50" fmla="*/ 132 w 160"/>
              <a:gd name="T51" fmla="*/ 108 h 159"/>
              <a:gd name="T52" fmla="*/ 160 w 160"/>
              <a:gd name="T53" fmla="*/ 108 h 159"/>
              <a:gd name="T54" fmla="*/ 102 w 160"/>
              <a:gd name="T55" fmla="*/ 84 h 159"/>
              <a:gd name="T56" fmla="*/ 50 w 160"/>
              <a:gd name="T57" fmla="*/ 79 h 159"/>
              <a:gd name="T58" fmla="*/ 64 w 160"/>
              <a:gd name="T59" fmla="*/ 49 h 159"/>
              <a:gd name="T60" fmla="*/ 78 w 160"/>
              <a:gd name="T61" fmla="*/ 18 h 159"/>
              <a:gd name="T62" fmla="*/ 93 w 160"/>
              <a:gd name="T63" fmla="*/ 49 h 159"/>
              <a:gd name="T64" fmla="*/ 106 w 160"/>
              <a:gd name="T65" fmla="*/ 79 h 159"/>
              <a:gd name="T66" fmla="*/ 102 w 160"/>
              <a:gd name="T67" fmla="*/ 8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59">
                <a:moveTo>
                  <a:pt x="78" y="47"/>
                </a:moveTo>
                <a:cubicBezTo>
                  <a:pt x="84" y="47"/>
                  <a:pt x="88" y="42"/>
                  <a:pt x="88" y="38"/>
                </a:cubicBezTo>
                <a:cubicBezTo>
                  <a:pt x="88" y="33"/>
                  <a:pt x="84" y="29"/>
                  <a:pt x="78" y="29"/>
                </a:cubicBezTo>
                <a:cubicBezTo>
                  <a:pt x="74" y="29"/>
                  <a:pt x="69" y="33"/>
                  <a:pt x="69" y="38"/>
                </a:cubicBezTo>
                <a:cubicBezTo>
                  <a:pt x="69" y="43"/>
                  <a:pt x="73" y="47"/>
                  <a:pt x="78" y="47"/>
                </a:cubicBezTo>
                <a:close/>
                <a:moveTo>
                  <a:pt x="83" y="56"/>
                </a:moveTo>
                <a:cubicBezTo>
                  <a:pt x="74" y="56"/>
                  <a:pt x="74" y="56"/>
                  <a:pt x="74" y="56"/>
                </a:cubicBezTo>
                <a:cubicBezTo>
                  <a:pt x="67" y="56"/>
                  <a:pt x="60" y="62"/>
                  <a:pt x="60" y="70"/>
                </a:cubicBezTo>
                <a:cubicBezTo>
                  <a:pt x="60" y="75"/>
                  <a:pt x="60" y="75"/>
                  <a:pt x="60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0"/>
                  <a:pt x="97" y="70"/>
                  <a:pt x="97" y="70"/>
                </a:cubicBezTo>
                <a:cubicBezTo>
                  <a:pt x="97" y="62"/>
                  <a:pt x="91" y="56"/>
                  <a:pt x="83" y="56"/>
                </a:cubicBezTo>
                <a:close/>
                <a:moveTo>
                  <a:pt x="144" y="94"/>
                </a:moveTo>
                <a:cubicBezTo>
                  <a:pt x="141" y="94"/>
                  <a:pt x="138" y="95"/>
                  <a:pt x="135" y="97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30" y="80"/>
                  <a:pt x="135" y="68"/>
                  <a:pt x="135" y="56"/>
                </a:cubicBezTo>
                <a:cubicBezTo>
                  <a:pt x="135" y="25"/>
                  <a:pt x="110" y="0"/>
                  <a:pt x="79" y="0"/>
                </a:cubicBezTo>
                <a:cubicBezTo>
                  <a:pt x="49" y="0"/>
                  <a:pt x="23" y="26"/>
                  <a:pt x="23" y="56"/>
                </a:cubicBezTo>
                <a:cubicBezTo>
                  <a:pt x="23" y="69"/>
                  <a:pt x="28" y="81"/>
                  <a:pt x="35" y="90"/>
                </a:cubicBezTo>
                <a:cubicBezTo>
                  <a:pt x="23" y="97"/>
                  <a:pt x="23" y="97"/>
                  <a:pt x="23" y="97"/>
                </a:cubicBezTo>
                <a:cubicBezTo>
                  <a:pt x="21" y="95"/>
                  <a:pt x="18" y="94"/>
                  <a:pt x="14" y="94"/>
                </a:cubicBezTo>
                <a:cubicBezTo>
                  <a:pt x="7" y="94"/>
                  <a:pt x="0" y="100"/>
                  <a:pt x="0" y="108"/>
                </a:cubicBezTo>
                <a:cubicBezTo>
                  <a:pt x="0" y="116"/>
                  <a:pt x="7" y="122"/>
                  <a:pt x="14" y="122"/>
                </a:cubicBezTo>
                <a:cubicBezTo>
                  <a:pt x="22" y="122"/>
                  <a:pt x="28" y="116"/>
                  <a:pt x="28" y="108"/>
                </a:cubicBezTo>
                <a:cubicBezTo>
                  <a:pt x="28" y="105"/>
                  <a:pt x="28" y="105"/>
                  <a:pt x="28" y="105"/>
                </a:cubicBezTo>
                <a:cubicBezTo>
                  <a:pt x="41" y="97"/>
                  <a:pt x="41" y="97"/>
                  <a:pt x="41" y="97"/>
                </a:cubicBezTo>
                <a:cubicBezTo>
                  <a:pt x="45" y="101"/>
                  <a:pt x="49" y="104"/>
                  <a:pt x="54" y="106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35" y="122"/>
                  <a:pt x="28" y="128"/>
                  <a:pt x="28" y="136"/>
                </a:cubicBezTo>
                <a:cubicBezTo>
                  <a:pt x="28" y="143"/>
                  <a:pt x="35" y="150"/>
                  <a:pt x="42" y="150"/>
                </a:cubicBezTo>
                <a:cubicBezTo>
                  <a:pt x="50" y="150"/>
                  <a:pt x="56" y="143"/>
                  <a:pt x="56" y="136"/>
                </a:cubicBezTo>
                <a:cubicBezTo>
                  <a:pt x="56" y="133"/>
                  <a:pt x="55" y="129"/>
                  <a:pt x="53" y="127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6" y="110"/>
                  <a:pt x="71" y="112"/>
                  <a:pt x="75" y="112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69" y="134"/>
                  <a:pt x="66" y="139"/>
                  <a:pt x="66" y="145"/>
                </a:cubicBezTo>
                <a:cubicBezTo>
                  <a:pt x="66" y="152"/>
                  <a:pt x="72" y="159"/>
                  <a:pt x="80" y="159"/>
                </a:cubicBezTo>
                <a:cubicBezTo>
                  <a:pt x="87" y="159"/>
                  <a:pt x="94" y="152"/>
                  <a:pt x="94" y="145"/>
                </a:cubicBezTo>
                <a:cubicBezTo>
                  <a:pt x="94" y="139"/>
                  <a:pt x="90" y="134"/>
                  <a:pt x="84" y="132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9" y="112"/>
                  <a:pt x="93" y="111"/>
                  <a:pt x="97" y="110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105" y="129"/>
                  <a:pt x="103" y="132"/>
                  <a:pt x="103" y="136"/>
                </a:cubicBezTo>
                <a:cubicBezTo>
                  <a:pt x="103" y="143"/>
                  <a:pt x="110" y="150"/>
                  <a:pt x="117" y="150"/>
                </a:cubicBezTo>
                <a:cubicBezTo>
                  <a:pt x="125" y="150"/>
                  <a:pt x="131" y="143"/>
                  <a:pt x="131" y="136"/>
                </a:cubicBezTo>
                <a:cubicBezTo>
                  <a:pt x="131" y="128"/>
                  <a:pt x="125" y="122"/>
                  <a:pt x="117" y="122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10" y="104"/>
                  <a:pt x="114" y="101"/>
                  <a:pt x="118" y="97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2" y="116"/>
                  <a:pt x="139" y="122"/>
                  <a:pt x="146" y="122"/>
                </a:cubicBezTo>
                <a:cubicBezTo>
                  <a:pt x="154" y="122"/>
                  <a:pt x="160" y="116"/>
                  <a:pt x="160" y="108"/>
                </a:cubicBezTo>
                <a:cubicBezTo>
                  <a:pt x="159" y="100"/>
                  <a:pt x="152" y="94"/>
                  <a:pt x="144" y="94"/>
                </a:cubicBezTo>
                <a:close/>
                <a:moveTo>
                  <a:pt x="102" y="84"/>
                </a:moveTo>
                <a:cubicBezTo>
                  <a:pt x="55" y="84"/>
                  <a:pt x="55" y="84"/>
                  <a:pt x="55" y="84"/>
                </a:cubicBezTo>
                <a:cubicBezTo>
                  <a:pt x="52" y="84"/>
                  <a:pt x="50" y="82"/>
                  <a:pt x="50" y="79"/>
                </a:cubicBezTo>
                <a:cubicBezTo>
                  <a:pt x="50" y="70"/>
                  <a:pt x="50" y="70"/>
                  <a:pt x="50" y="70"/>
                </a:cubicBezTo>
                <a:cubicBezTo>
                  <a:pt x="50" y="61"/>
                  <a:pt x="56" y="53"/>
                  <a:pt x="64" y="49"/>
                </a:cubicBezTo>
                <a:cubicBezTo>
                  <a:pt x="61" y="46"/>
                  <a:pt x="59" y="42"/>
                  <a:pt x="59" y="37"/>
                </a:cubicBezTo>
                <a:cubicBezTo>
                  <a:pt x="59" y="27"/>
                  <a:pt x="68" y="18"/>
                  <a:pt x="78" y="18"/>
                </a:cubicBezTo>
                <a:cubicBezTo>
                  <a:pt x="88" y="18"/>
                  <a:pt x="97" y="27"/>
                  <a:pt x="97" y="37"/>
                </a:cubicBezTo>
                <a:cubicBezTo>
                  <a:pt x="97" y="41"/>
                  <a:pt x="95" y="46"/>
                  <a:pt x="93" y="49"/>
                </a:cubicBezTo>
                <a:cubicBezTo>
                  <a:pt x="101" y="53"/>
                  <a:pt x="106" y="61"/>
                  <a:pt x="106" y="70"/>
                </a:cubicBezTo>
                <a:cubicBezTo>
                  <a:pt x="106" y="79"/>
                  <a:pt x="106" y="79"/>
                  <a:pt x="106" y="79"/>
                </a:cubicBezTo>
                <a:cubicBezTo>
                  <a:pt x="106" y="79"/>
                  <a:pt x="106" y="79"/>
                  <a:pt x="106" y="79"/>
                </a:cubicBezTo>
                <a:cubicBezTo>
                  <a:pt x="106" y="82"/>
                  <a:pt x="104" y="84"/>
                  <a:pt x="102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2" name="Freeform 155">
            <a:extLst>
              <a:ext uri="{FF2B5EF4-FFF2-40B4-BE49-F238E27FC236}">
                <a16:creationId xmlns:a16="http://schemas.microsoft.com/office/drawing/2014/main" id="{B21B5454-530E-4FC6-8839-D685038A2FBF}"/>
              </a:ext>
            </a:extLst>
          </p:cNvPr>
          <p:cNvSpPr>
            <a:spLocks noEditPoints="1"/>
          </p:cNvSpPr>
          <p:nvPr/>
        </p:nvSpPr>
        <p:spPr bwMode="auto">
          <a:xfrm>
            <a:off x="9544051" y="2473325"/>
            <a:ext cx="258763" cy="252413"/>
          </a:xfrm>
          <a:custGeom>
            <a:avLst/>
            <a:gdLst>
              <a:gd name="T0" fmla="*/ 58 w 163"/>
              <a:gd name="T1" fmla="*/ 85 h 159"/>
              <a:gd name="T2" fmla="*/ 30 w 163"/>
              <a:gd name="T3" fmla="*/ 48 h 159"/>
              <a:gd name="T4" fmla="*/ 147 w 163"/>
              <a:gd name="T5" fmla="*/ 113 h 159"/>
              <a:gd name="T6" fmla="*/ 162 w 163"/>
              <a:gd name="T7" fmla="*/ 33 h 159"/>
              <a:gd name="T8" fmla="*/ 134 w 163"/>
              <a:gd name="T9" fmla="*/ 19 h 159"/>
              <a:gd name="T10" fmla="*/ 138 w 163"/>
              <a:gd name="T11" fmla="*/ 9 h 159"/>
              <a:gd name="T12" fmla="*/ 119 w 163"/>
              <a:gd name="T13" fmla="*/ 0 h 159"/>
              <a:gd name="T14" fmla="*/ 124 w 163"/>
              <a:gd name="T15" fmla="*/ 9 h 159"/>
              <a:gd name="T16" fmla="*/ 86 w 163"/>
              <a:gd name="T17" fmla="*/ 19 h 159"/>
              <a:gd name="T18" fmla="*/ 91 w 163"/>
              <a:gd name="T19" fmla="*/ 9 h 159"/>
              <a:gd name="T20" fmla="*/ 72 w 163"/>
              <a:gd name="T21" fmla="*/ 0 h 159"/>
              <a:gd name="T22" fmla="*/ 77 w 163"/>
              <a:gd name="T23" fmla="*/ 9 h 159"/>
              <a:gd name="T24" fmla="*/ 39 w 163"/>
              <a:gd name="T25" fmla="*/ 19 h 159"/>
              <a:gd name="T26" fmla="*/ 44 w 163"/>
              <a:gd name="T27" fmla="*/ 9 h 159"/>
              <a:gd name="T28" fmla="*/ 25 w 163"/>
              <a:gd name="T29" fmla="*/ 0 h 159"/>
              <a:gd name="T30" fmla="*/ 30 w 163"/>
              <a:gd name="T31" fmla="*/ 9 h 159"/>
              <a:gd name="T32" fmla="*/ 16 w 163"/>
              <a:gd name="T33" fmla="*/ 19 h 159"/>
              <a:gd name="T34" fmla="*/ 2 w 163"/>
              <a:gd name="T35" fmla="*/ 99 h 159"/>
              <a:gd name="T36" fmla="*/ 39 w 163"/>
              <a:gd name="T37" fmla="*/ 113 h 159"/>
              <a:gd name="T38" fmla="*/ 25 w 163"/>
              <a:gd name="T39" fmla="*/ 122 h 159"/>
              <a:gd name="T40" fmla="*/ 67 w 163"/>
              <a:gd name="T41" fmla="*/ 131 h 159"/>
              <a:gd name="T42" fmla="*/ 6 w 163"/>
              <a:gd name="T43" fmla="*/ 150 h 159"/>
              <a:gd name="T44" fmla="*/ 156 w 163"/>
              <a:gd name="T45" fmla="*/ 159 h 159"/>
              <a:gd name="T46" fmla="*/ 95 w 163"/>
              <a:gd name="T47" fmla="*/ 150 h 159"/>
              <a:gd name="T48" fmla="*/ 138 w 163"/>
              <a:gd name="T49" fmla="*/ 131 h 159"/>
              <a:gd name="T50" fmla="*/ 124 w 163"/>
              <a:gd name="T51" fmla="*/ 122 h 159"/>
              <a:gd name="T52" fmla="*/ 147 w 163"/>
              <a:gd name="T53" fmla="*/ 113 h 159"/>
              <a:gd name="T54" fmla="*/ 138 w 163"/>
              <a:gd name="T55" fmla="*/ 38 h 159"/>
              <a:gd name="T56" fmla="*/ 81 w 163"/>
              <a:gd name="T57" fmla="*/ 47 h 159"/>
              <a:gd name="T58" fmla="*/ 81 w 163"/>
              <a:gd name="T59" fmla="*/ 38 h 159"/>
              <a:gd name="T60" fmla="*/ 48 w 163"/>
              <a:gd name="T61" fmla="*/ 123 h 159"/>
              <a:gd name="T62" fmla="*/ 67 w 163"/>
              <a:gd name="T63" fmla="*/ 113 h 159"/>
              <a:gd name="T64" fmla="*/ 67 w 163"/>
              <a:gd name="T65" fmla="*/ 90 h 159"/>
              <a:gd name="T66" fmla="*/ 24 w 163"/>
              <a:gd name="T67" fmla="*/ 95 h 159"/>
              <a:gd name="T68" fmla="*/ 20 w 163"/>
              <a:gd name="T69" fmla="*/ 43 h 159"/>
              <a:gd name="T70" fmla="*/ 62 w 163"/>
              <a:gd name="T71" fmla="*/ 38 h 159"/>
              <a:gd name="T72" fmla="*/ 67 w 163"/>
              <a:gd name="T73" fmla="*/ 90 h 159"/>
              <a:gd name="T74" fmla="*/ 138 w 163"/>
              <a:gd name="T75" fmla="*/ 57 h 159"/>
              <a:gd name="T76" fmla="*/ 81 w 163"/>
              <a:gd name="T77" fmla="*/ 66 h 159"/>
              <a:gd name="T78" fmla="*/ 115 w 163"/>
              <a:gd name="T79" fmla="*/ 123 h 159"/>
              <a:gd name="T80" fmla="*/ 95 w 163"/>
              <a:gd name="T81" fmla="*/ 113 h 159"/>
              <a:gd name="T82" fmla="*/ 115 w 163"/>
              <a:gd name="T83" fmla="*/ 123 h 159"/>
              <a:gd name="T84" fmla="*/ 81 w 163"/>
              <a:gd name="T85" fmla="*/ 85 h 159"/>
              <a:gd name="T86" fmla="*/ 93 w 163"/>
              <a:gd name="T87" fmla="*/ 75 h 159"/>
              <a:gd name="T88" fmla="*/ 138 w 163"/>
              <a:gd name="T89" fmla="*/ 8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" h="159">
                <a:moveTo>
                  <a:pt x="30" y="85"/>
                </a:moveTo>
                <a:cubicBezTo>
                  <a:pt x="58" y="85"/>
                  <a:pt x="58" y="85"/>
                  <a:pt x="58" y="85"/>
                </a:cubicBezTo>
                <a:cubicBezTo>
                  <a:pt x="58" y="48"/>
                  <a:pt x="58" y="48"/>
                  <a:pt x="58" y="48"/>
                </a:cubicBezTo>
                <a:cubicBezTo>
                  <a:pt x="30" y="48"/>
                  <a:pt x="30" y="48"/>
                  <a:pt x="30" y="48"/>
                </a:cubicBezTo>
                <a:lnTo>
                  <a:pt x="30" y="85"/>
                </a:lnTo>
                <a:close/>
                <a:moveTo>
                  <a:pt x="147" y="113"/>
                </a:moveTo>
                <a:cubicBezTo>
                  <a:pt x="155" y="113"/>
                  <a:pt x="162" y="106"/>
                  <a:pt x="162" y="99"/>
                </a:cubicBezTo>
                <a:cubicBezTo>
                  <a:pt x="162" y="33"/>
                  <a:pt x="162" y="33"/>
                  <a:pt x="162" y="33"/>
                </a:cubicBezTo>
                <a:cubicBezTo>
                  <a:pt x="162" y="26"/>
                  <a:pt x="155" y="19"/>
                  <a:pt x="147" y="19"/>
                </a:cubicBezTo>
                <a:cubicBezTo>
                  <a:pt x="134" y="19"/>
                  <a:pt x="134" y="19"/>
                  <a:pt x="134" y="19"/>
                </a:cubicBezTo>
                <a:cubicBezTo>
                  <a:pt x="134" y="9"/>
                  <a:pt x="134" y="9"/>
                  <a:pt x="134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44" y="9"/>
                  <a:pt x="145" y="0"/>
                  <a:pt x="138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3" y="0"/>
                  <a:pt x="113" y="9"/>
                  <a:pt x="119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19"/>
                  <a:pt x="124" y="19"/>
                  <a:pt x="124" y="19"/>
                </a:cubicBezTo>
                <a:cubicBezTo>
                  <a:pt x="86" y="19"/>
                  <a:pt x="86" y="19"/>
                  <a:pt x="86" y="19"/>
                </a:cubicBezTo>
                <a:cubicBezTo>
                  <a:pt x="86" y="9"/>
                  <a:pt x="86" y="9"/>
                  <a:pt x="86" y="9"/>
                </a:cubicBezTo>
                <a:cubicBezTo>
                  <a:pt x="91" y="9"/>
                  <a:pt x="91" y="9"/>
                  <a:pt x="91" y="9"/>
                </a:cubicBezTo>
                <a:cubicBezTo>
                  <a:pt x="97" y="9"/>
                  <a:pt x="97" y="0"/>
                  <a:pt x="91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6" y="0"/>
                  <a:pt x="65" y="9"/>
                  <a:pt x="72" y="9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19"/>
                  <a:pt x="77" y="19"/>
                  <a:pt x="77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9"/>
                  <a:pt x="39" y="9"/>
                  <a:pt x="39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50" y="9"/>
                  <a:pt x="50" y="0"/>
                  <a:pt x="44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9" y="0"/>
                  <a:pt x="18" y="9"/>
                  <a:pt x="25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19"/>
                  <a:pt x="30" y="19"/>
                  <a:pt x="30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9" y="19"/>
                  <a:pt x="2" y="26"/>
                  <a:pt x="2" y="33"/>
                </a:cubicBezTo>
                <a:cubicBezTo>
                  <a:pt x="2" y="99"/>
                  <a:pt x="2" y="99"/>
                  <a:pt x="2" y="99"/>
                </a:cubicBezTo>
                <a:cubicBezTo>
                  <a:pt x="2" y="106"/>
                  <a:pt x="9" y="113"/>
                  <a:pt x="16" y="113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25" y="122"/>
                  <a:pt x="25" y="122"/>
                  <a:pt x="25" y="122"/>
                </a:cubicBezTo>
                <a:cubicBezTo>
                  <a:pt x="19" y="122"/>
                  <a:pt x="18" y="131"/>
                  <a:pt x="25" y="131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67" y="150"/>
                  <a:pt x="67" y="150"/>
                  <a:pt x="67" y="150"/>
                </a:cubicBezTo>
                <a:cubicBezTo>
                  <a:pt x="6" y="150"/>
                  <a:pt x="6" y="150"/>
                  <a:pt x="6" y="150"/>
                </a:cubicBezTo>
                <a:cubicBezTo>
                  <a:pt x="0" y="150"/>
                  <a:pt x="0" y="159"/>
                  <a:pt x="6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63" y="159"/>
                  <a:pt x="163" y="150"/>
                  <a:pt x="156" y="150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5" y="131"/>
                  <a:pt x="95" y="131"/>
                  <a:pt x="95" y="131"/>
                </a:cubicBezTo>
                <a:cubicBezTo>
                  <a:pt x="138" y="131"/>
                  <a:pt x="138" y="131"/>
                  <a:pt x="138" y="131"/>
                </a:cubicBezTo>
                <a:cubicBezTo>
                  <a:pt x="144" y="131"/>
                  <a:pt x="144" y="122"/>
                  <a:pt x="138" y="122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4" y="113"/>
                  <a:pt x="124" y="113"/>
                  <a:pt x="124" y="113"/>
                </a:cubicBezTo>
                <a:lnTo>
                  <a:pt x="147" y="113"/>
                </a:lnTo>
                <a:close/>
                <a:moveTo>
                  <a:pt x="81" y="38"/>
                </a:moveTo>
                <a:cubicBezTo>
                  <a:pt x="138" y="38"/>
                  <a:pt x="138" y="38"/>
                  <a:pt x="138" y="38"/>
                </a:cubicBezTo>
                <a:cubicBezTo>
                  <a:pt x="144" y="38"/>
                  <a:pt x="144" y="47"/>
                  <a:pt x="138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5" y="47"/>
                  <a:pt x="75" y="38"/>
                  <a:pt x="81" y="38"/>
                </a:cubicBezTo>
                <a:close/>
                <a:moveTo>
                  <a:pt x="67" y="123"/>
                </a:moveTo>
                <a:cubicBezTo>
                  <a:pt x="48" y="123"/>
                  <a:pt x="48" y="123"/>
                  <a:pt x="48" y="12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67" y="113"/>
                  <a:pt x="67" y="113"/>
                  <a:pt x="67" y="113"/>
                </a:cubicBezTo>
                <a:lnTo>
                  <a:pt x="67" y="123"/>
                </a:lnTo>
                <a:close/>
                <a:moveTo>
                  <a:pt x="67" y="90"/>
                </a:moveTo>
                <a:cubicBezTo>
                  <a:pt x="67" y="92"/>
                  <a:pt x="65" y="95"/>
                  <a:pt x="62" y="95"/>
                </a:cubicBezTo>
                <a:cubicBezTo>
                  <a:pt x="24" y="95"/>
                  <a:pt x="24" y="95"/>
                  <a:pt x="24" y="95"/>
                </a:cubicBezTo>
                <a:cubicBezTo>
                  <a:pt x="22" y="95"/>
                  <a:pt x="20" y="92"/>
                  <a:pt x="20" y="90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0"/>
                  <a:pt x="22" y="38"/>
                  <a:pt x="24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5" y="38"/>
                  <a:pt x="67" y="40"/>
                  <a:pt x="67" y="43"/>
                </a:cubicBezTo>
                <a:lnTo>
                  <a:pt x="67" y="90"/>
                </a:lnTo>
                <a:close/>
                <a:moveTo>
                  <a:pt x="81" y="57"/>
                </a:moveTo>
                <a:cubicBezTo>
                  <a:pt x="138" y="57"/>
                  <a:pt x="138" y="57"/>
                  <a:pt x="138" y="57"/>
                </a:cubicBezTo>
                <a:cubicBezTo>
                  <a:pt x="144" y="57"/>
                  <a:pt x="144" y="66"/>
                  <a:pt x="138" y="66"/>
                </a:cubicBezTo>
                <a:cubicBezTo>
                  <a:pt x="81" y="66"/>
                  <a:pt x="81" y="66"/>
                  <a:pt x="81" y="66"/>
                </a:cubicBezTo>
                <a:cubicBezTo>
                  <a:pt x="75" y="66"/>
                  <a:pt x="75" y="57"/>
                  <a:pt x="81" y="57"/>
                </a:cubicBezTo>
                <a:close/>
                <a:moveTo>
                  <a:pt x="115" y="123"/>
                </a:moveTo>
                <a:cubicBezTo>
                  <a:pt x="95" y="123"/>
                  <a:pt x="95" y="123"/>
                  <a:pt x="95" y="12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115" y="113"/>
                  <a:pt x="115" y="113"/>
                  <a:pt x="115" y="113"/>
                </a:cubicBezTo>
                <a:lnTo>
                  <a:pt x="115" y="123"/>
                </a:lnTo>
                <a:close/>
                <a:moveTo>
                  <a:pt x="81" y="84"/>
                </a:moveTo>
                <a:cubicBezTo>
                  <a:pt x="81" y="85"/>
                  <a:pt x="81" y="85"/>
                  <a:pt x="81" y="85"/>
                </a:cubicBezTo>
                <a:cubicBezTo>
                  <a:pt x="78" y="85"/>
                  <a:pt x="76" y="82"/>
                  <a:pt x="76" y="80"/>
                </a:cubicBezTo>
                <a:cubicBezTo>
                  <a:pt x="76" y="76"/>
                  <a:pt x="80" y="75"/>
                  <a:pt x="93" y="75"/>
                </a:cubicBezTo>
                <a:cubicBezTo>
                  <a:pt x="102" y="75"/>
                  <a:pt x="117" y="75"/>
                  <a:pt x="138" y="75"/>
                </a:cubicBezTo>
                <a:cubicBezTo>
                  <a:pt x="144" y="75"/>
                  <a:pt x="144" y="84"/>
                  <a:pt x="138" y="84"/>
                </a:cubicBezTo>
                <a:lnTo>
                  <a:pt x="81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3" name="Freeform 156">
            <a:extLst>
              <a:ext uri="{FF2B5EF4-FFF2-40B4-BE49-F238E27FC236}">
                <a16:creationId xmlns:a16="http://schemas.microsoft.com/office/drawing/2014/main" id="{A2FDFC9F-10DB-4549-A931-8BEA2C5D3C21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1920875"/>
            <a:ext cx="250825" cy="254000"/>
          </a:xfrm>
          <a:custGeom>
            <a:avLst/>
            <a:gdLst>
              <a:gd name="T0" fmla="*/ 61 w 158"/>
              <a:gd name="T1" fmla="*/ 28 h 160"/>
              <a:gd name="T2" fmla="*/ 98 w 158"/>
              <a:gd name="T3" fmla="*/ 28 h 160"/>
              <a:gd name="T4" fmla="*/ 98 w 158"/>
              <a:gd name="T5" fmla="*/ 0 h 160"/>
              <a:gd name="T6" fmla="*/ 60 w 158"/>
              <a:gd name="T7" fmla="*/ 0 h 160"/>
              <a:gd name="T8" fmla="*/ 61 w 158"/>
              <a:gd name="T9" fmla="*/ 28 h 160"/>
              <a:gd name="T10" fmla="*/ 104 w 158"/>
              <a:gd name="T11" fmla="*/ 58 h 160"/>
              <a:gd name="T12" fmla="*/ 104 w 158"/>
              <a:gd name="T13" fmla="*/ 38 h 160"/>
              <a:gd name="T14" fmla="*/ 99 w 158"/>
              <a:gd name="T15" fmla="*/ 38 h 160"/>
              <a:gd name="T16" fmla="*/ 61 w 158"/>
              <a:gd name="T17" fmla="*/ 38 h 160"/>
              <a:gd name="T18" fmla="*/ 57 w 158"/>
              <a:gd name="T19" fmla="*/ 38 h 160"/>
              <a:gd name="T20" fmla="*/ 57 w 158"/>
              <a:gd name="T21" fmla="*/ 58 h 160"/>
              <a:gd name="T22" fmla="*/ 44 w 158"/>
              <a:gd name="T23" fmla="*/ 76 h 160"/>
              <a:gd name="T24" fmla="*/ 115 w 158"/>
              <a:gd name="T25" fmla="*/ 76 h 160"/>
              <a:gd name="T26" fmla="*/ 104 w 158"/>
              <a:gd name="T27" fmla="*/ 58 h 160"/>
              <a:gd name="T28" fmla="*/ 65 w 158"/>
              <a:gd name="T29" fmla="*/ 103 h 160"/>
              <a:gd name="T30" fmla="*/ 56 w 158"/>
              <a:gd name="T31" fmla="*/ 112 h 160"/>
              <a:gd name="T32" fmla="*/ 65 w 158"/>
              <a:gd name="T33" fmla="*/ 121 h 160"/>
              <a:gd name="T34" fmla="*/ 74 w 158"/>
              <a:gd name="T35" fmla="*/ 112 h 160"/>
              <a:gd name="T36" fmla="*/ 65 w 158"/>
              <a:gd name="T37" fmla="*/ 103 h 160"/>
              <a:gd name="T38" fmla="*/ 108 w 158"/>
              <a:gd name="T39" fmla="*/ 122 h 160"/>
              <a:gd name="T40" fmla="*/ 103 w 158"/>
              <a:gd name="T41" fmla="*/ 127 h 160"/>
              <a:gd name="T42" fmla="*/ 108 w 158"/>
              <a:gd name="T43" fmla="*/ 132 h 160"/>
              <a:gd name="T44" fmla="*/ 113 w 158"/>
              <a:gd name="T45" fmla="*/ 127 h 160"/>
              <a:gd name="T46" fmla="*/ 108 w 158"/>
              <a:gd name="T47" fmla="*/ 122 h 160"/>
              <a:gd name="T48" fmla="*/ 148 w 158"/>
              <a:gd name="T49" fmla="*/ 123 h 160"/>
              <a:gd name="T50" fmla="*/ 121 w 158"/>
              <a:gd name="T51" fmla="*/ 85 h 160"/>
              <a:gd name="T52" fmla="*/ 38 w 158"/>
              <a:gd name="T53" fmla="*/ 85 h 160"/>
              <a:gd name="T54" fmla="*/ 11 w 158"/>
              <a:gd name="T55" fmla="*/ 123 h 160"/>
              <a:gd name="T56" fmla="*/ 31 w 158"/>
              <a:gd name="T57" fmla="*/ 160 h 160"/>
              <a:gd name="T58" fmla="*/ 128 w 158"/>
              <a:gd name="T59" fmla="*/ 160 h 160"/>
              <a:gd name="T60" fmla="*/ 148 w 158"/>
              <a:gd name="T61" fmla="*/ 123 h 160"/>
              <a:gd name="T62" fmla="*/ 65 w 158"/>
              <a:gd name="T63" fmla="*/ 132 h 160"/>
              <a:gd name="T64" fmla="*/ 46 w 158"/>
              <a:gd name="T65" fmla="*/ 112 h 160"/>
              <a:gd name="T66" fmla="*/ 65 w 158"/>
              <a:gd name="T67" fmla="*/ 93 h 160"/>
              <a:gd name="T68" fmla="*/ 84 w 158"/>
              <a:gd name="T69" fmla="*/ 112 h 160"/>
              <a:gd name="T70" fmla="*/ 65 w 158"/>
              <a:gd name="T71" fmla="*/ 132 h 160"/>
              <a:gd name="T72" fmla="*/ 108 w 158"/>
              <a:gd name="T73" fmla="*/ 141 h 160"/>
              <a:gd name="T74" fmla="*/ 94 w 158"/>
              <a:gd name="T75" fmla="*/ 127 h 160"/>
              <a:gd name="T76" fmla="*/ 108 w 158"/>
              <a:gd name="T77" fmla="*/ 113 h 160"/>
              <a:gd name="T78" fmla="*/ 122 w 158"/>
              <a:gd name="T79" fmla="*/ 127 h 160"/>
              <a:gd name="T80" fmla="*/ 108 w 158"/>
              <a:gd name="T81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8" h="160">
                <a:moveTo>
                  <a:pt x="61" y="28"/>
                </a:moveTo>
                <a:cubicBezTo>
                  <a:pt x="98" y="28"/>
                  <a:pt x="98" y="28"/>
                  <a:pt x="98" y="28"/>
                </a:cubicBezTo>
                <a:cubicBezTo>
                  <a:pt x="117" y="28"/>
                  <a:pt x="118" y="0"/>
                  <a:pt x="98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2" y="0"/>
                  <a:pt x="42" y="28"/>
                  <a:pt x="61" y="28"/>
                </a:cubicBezTo>
                <a:close/>
                <a:moveTo>
                  <a:pt x="104" y="58"/>
                </a:moveTo>
                <a:cubicBezTo>
                  <a:pt x="104" y="38"/>
                  <a:pt x="104" y="38"/>
                  <a:pt x="104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75" y="38"/>
                  <a:pt x="66" y="38"/>
                  <a:pt x="61" y="38"/>
                </a:cubicBezTo>
                <a:cubicBezTo>
                  <a:pt x="58" y="38"/>
                  <a:pt x="58" y="38"/>
                  <a:pt x="57" y="38"/>
                </a:cubicBezTo>
                <a:cubicBezTo>
                  <a:pt x="57" y="58"/>
                  <a:pt x="57" y="58"/>
                  <a:pt x="57" y="58"/>
                </a:cubicBezTo>
                <a:cubicBezTo>
                  <a:pt x="55" y="60"/>
                  <a:pt x="53" y="65"/>
                  <a:pt x="44" y="76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07" y="64"/>
                  <a:pt x="105" y="60"/>
                  <a:pt x="104" y="58"/>
                </a:cubicBezTo>
                <a:close/>
                <a:moveTo>
                  <a:pt x="65" y="103"/>
                </a:moveTo>
                <a:cubicBezTo>
                  <a:pt x="60" y="103"/>
                  <a:pt x="56" y="108"/>
                  <a:pt x="56" y="112"/>
                </a:cubicBezTo>
                <a:cubicBezTo>
                  <a:pt x="56" y="117"/>
                  <a:pt x="60" y="121"/>
                  <a:pt x="65" y="121"/>
                </a:cubicBezTo>
                <a:cubicBezTo>
                  <a:pt x="70" y="121"/>
                  <a:pt x="74" y="117"/>
                  <a:pt x="74" y="112"/>
                </a:cubicBezTo>
                <a:cubicBezTo>
                  <a:pt x="74" y="108"/>
                  <a:pt x="70" y="103"/>
                  <a:pt x="65" y="103"/>
                </a:cubicBezTo>
                <a:close/>
                <a:moveTo>
                  <a:pt x="108" y="122"/>
                </a:moveTo>
                <a:cubicBezTo>
                  <a:pt x="105" y="122"/>
                  <a:pt x="103" y="124"/>
                  <a:pt x="103" y="127"/>
                </a:cubicBezTo>
                <a:cubicBezTo>
                  <a:pt x="103" y="130"/>
                  <a:pt x="105" y="132"/>
                  <a:pt x="108" y="132"/>
                </a:cubicBezTo>
                <a:cubicBezTo>
                  <a:pt x="111" y="132"/>
                  <a:pt x="113" y="130"/>
                  <a:pt x="113" y="127"/>
                </a:cubicBezTo>
                <a:cubicBezTo>
                  <a:pt x="113" y="124"/>
                  <a:pt x="110" y="122"/>
                  <a:pt x="108" y="122"/>
                </a:cubicBezTo>
                <a:close/>
                <a:moveTo>
                  <a:pt x="148" y="123"/>
                </a:moveTo>
                <a:cubicBezTo>
                  <a:pt x="136" y="106"/>
                  <a:pt x="128" y="94"/>
                  <a:pt x="121" y="85"/>
                </a:cubicBezTo>
                <a:cubicBezTo>
                  <a:pt x="38" y="85"/>
                  <a:pt x="38" y="85"/>
                  <a:pt x="38" y="85"/>
                </a:cubicBezTo>
                <a:cubicBezTo>
                  <a:pt x="31" y="94"/>
                  <a:pt x="22" y="106"/>
                  <a:pt x="11" y="123"/>
                </a:cubicBezTo>
                <a:cubicBezTo>
                  <a:pt x="0" y="139"/>
                  <a:pt x="12" y="160"/>
                  <a:pt x="31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47" y="160"/>
                  <a:pt x="158" y="139"/>
                  <a:pt x="148" y="123"/>
                </a:cubicBezTo>
                <a:close/>
                <a:moveTo>
                  <a:pt x="65" y="132"/>
                </a:moveTo>
                <a:cubicBezTo>
                  <a:pt x="55" y="132"/>
                  <a:pt x="46" y="123"/>
                  <a:pt x="46" y="112"/>
                </a:cubicBezTo>
                <a:cubicBezTo>
                  <a:pt x="46" y="102"/>
                  <a:pt x="55" y="93"/>
                  <a:pt x="65" y="93"/>
                </a:cubicBezTo>
                <a:cubicBezTo>
                  <a:pt x="76" y="93"/>
                  <a:pt x="84" y="102"/>
                  <a:pt x="84" y="112"/>
                </a:cubicBezTo>
                <a:cubicBezTo>
                  <a:pt x="84" y="123"/>
                  <a:pt x="76" y="132"/>
                  <a:pt x="65" y="132"/>
                </a:cubicBezTo>
                <a:close/>
                <a:moveTo>
                  <a:pt x="108" y="141"/>
                </a:moveTo>
                <a:cubicBezTo>
                  <a:pt x="100" y="141"/>
                  <a:pt x="94" y="135"/>
                  <a:pt x="94" y="127"/>
                </a:cubicBezTo>
                <a:cubicBezTo>
                  <a:pt x="94" y="119"/>
                  <a:pt x="100" y="113"/>
                  <a:pt x="108" y="113"/>
                </a:cubicBezTo>
                <a:cubicBezTo>
                  <a:pt x="115" y="113"/>
                  <a:pt x="122" y="119"/>
                  <a:pt x="122" y="127"/>
                </a:cubicBezTo>
                <a:cubicBezTo>
                  <a:pt x="122" y="135"/>
                  <a:pt x="115" y="141"/>
                  <a:pt x="108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4" name="Freeform 157">
            <a:extLst>
              <a:ext uri="{FF2B5EF4-FFF2-40B4-BE49-F238E27FC236}">
                <a16:creationId xmlns:a16="http://schemas.microsoft.com/office/drawing/2014/main" id="{875CC8CD-20BD-4415-A554-AFB95C41C93C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2471738"/>
            <a:ext cx="254000" cy="254000"/>
          </a:xfrm>
          <a:custGeom>
            <a:avLst/>
            <a:gdLst>
              <a:gd name="T0" fmla="*/ 145 w 160"/>
              <a:gd name="T1" fmla="*/ 9 h 160"/>
              <a:gd name="T2" fmla="*/ 132 w 160"/>
              <a:gd name="T3" fmla="*/ 0 h 160"/>
              <a:gd name="T4" fmla="*/ 30 w 160"/>
              <a:gd name="T5" fmla="*/ 0 h 160"/>
              <a:gd name="T6" fmla="*/ 18 w 160"/>
              <a:gd name="T7" fmla="*/ 9 h 160"/>
              <a:gd name="T8" fmla="*/ 10 w 160"/>
              <a:gd name="T9" fmla="*/ 29 h 160"/>
              <a:gd name="T10" fmla="*/ 153 w 160"/>
              <a:gd name="T11" fmla="*/ 29 h 160"/>
              <a:gd name="T12" fmla="*/ 145 w 160"/>
              <a:gd name="T13" fmla="*/ 9 h 160"/>
              <a:gd name="T14" fmla="*/ 159 w 160"/>
              <a:gd name="T15" fmla="*/ 48 h 160"/>
              <a:gd name="T16" fmla="*/ 155 w 160"/>
              <a:gd name="T17" fmla="*/ 39 h 160"/>
              <a:gd name="T18" fmla="*/ 5 w 160"/>
              <a:gd name="T19" fmla="*/ 39 h 160"/>
              <a:gd name="T20" fmla="*/ 1 w 160"/>
              <a:gd name="T21" fmla="*/ 48 h 160"/>
              <a:gd name="T22" fmla="*/ 0 w 160"/>
              <a:gd name="T23" fmla="*/ 53 h 160"/>
              <a:gd name="T24" fmla="*/ 0 w 160"/>
              <a:gd name="T25" fmla="*/ 72 h 160"/>
              <a:gd name="T26" fmla="*/ 4 w 160"/>
              <a:gd name="T27" fmla="*/ 81 h 160"/>
              <a:gd name="T28" fmla="*/ 0 w 160"/>
              <a:gd name="T29" fmla="*/ 90 h 160"/>
              <a:gd name="T30" fmla="*/ 0 w 160"/>
              <a:gd name="T31" fmla="*/ 109 h 160"/>
              <a:gd name="T32" fmla="*/ 4 w 160"/>
              <a:gd name="T33" fmla="*/ 118 h 160"/>
              <a:gd name="T34" fmla="*/ 0 w 160"/>
              <a:gd name="T35" fmla="*/ 128 h 160"/>
              <a:gd name="T36" fmla="*/ 0 w 160"/>
              <a:gd name="T37" fmla="*/ 146 h 160"/>
              <a:gd name="T38" fmla="*/ 14 w 160"/>
              <a:gd name="T39" fmla="*/ 160 h 160"/>
              <a:gd name="T40" fmla="*/ 146 w 160"/>
              <a:gd name="T41" fmla="*/ 160 h 160"/>
              <a:gd name="T42" fmla="*/ 160 w 160"/>
              <a:gd name="T43" fmla="*/ 146 h 160"/>
              <a:gd name="T44" fmla="*/ 160 w 160"/>
              <a:gd name="T45" fmla="*/ 128 h 160"/>
              <a:gd name="T46" fmla="*/ 156 w 160"/>
              <a:gd name="T47" fmla="*/ 118 h 160"/>
              <a:gd name="T48" fmla="*/ 160 w 160"/>
              <a:gd name="T49" fmla="*/ 109 h 160"/>
              <a:gd name="T50" fmla="*/ 160 w 160"/>
              <a:gd name="T51" fmla="*/ 90 h 160"/>
              <a:gd name="T52" fmla="*/ 156 w 160"/>
              <a:gd name="T53" fmla="*/ 81 h 160"/>
              <a:gd name="T54" fmla="*/ 160 w 160"/>
              <a:gd name="T55" fmla="*/ 72 h 160"/>
              <a:gd name="T56" fmla="*/ 160 w 160"/>
              <a:gd name="T57" fmla="*/ 53 h 160"/>
              <a:gd name="T58" fmla="*/ 160 w 160"/>
              <a:gd name="T59" fmla="*/ 53 h 160"/>
              <a:gd name="T60" fmla="*/ 159 w 160"/>
              <a:gd name="T61" fmla="*/ 48 h 160"/>
              <a:gd name="T62" fmla="*/ 24 w 160"/>
              <a:gd name="T63" fmla="*/ 142 h 160"/>
              <a:gd name="T64" fmla="*/ 19 w 160"/>
              <a:gd name="T65" fmla="*/ 137 h 160"/>
              <a:gd name="T66" fmla="*/ 24 w 160"/>
              <a:gd name="T67" fmla="*/ 132 h 160"/>
              <a:gd name="T68" fmla="*/ 29 w 160"/>
              <a:gd name="T69" fmla="*/ 137 h 160"/>
              <a:gd name="T70" fmla="*/ 24 w 160"/>
              <a:gd name="T71" fmla="*/ 142 h 160"/>
              <a:gd name="T72" fmla="*/ 24 w 160"/>
              <a:gd name="T73" fmla="*/ 105 h 160"/>
              <a:gd name="T74" fmla="*/ 19 w 160"/>
              <a:gd name="T75" fmla="*/ 100 h 160"/>
              <a:gd name="T76" fmla="*/ 24 w 160"/>
              <a:gd name="T77" fmla="*/ 95 h 160"/>
              <a:gd name="T78" fmla="*/ 29 w 160"/>
              <a:gd name="T79" fmla="*/ 100 h 160"/>
              <a:gd name="T80" fmla="*/ 24 w 160"/>
              <a:gd name="T81" fmla="*/ 105 h 160"/>
              <a:gd name="T82" fmla="*/ 24 w 160"/>
              <a:gd name="T83" fmla="*/ 67 h 160"/>
              <a:gd name="T84" fmla="*/ 19 w 160"/>
              <a:gd name="T85" fmla="*/ 62 h 160"/>
              <a:gd name="T86" fmla="*/ 24 w 160"/>
              <a:gd name="T87" fmla="*/ 57 h 160"/>
              <a:gd name="T88" fmla="*/ 29 w 160"/>
              <a:gd name="T89" fmla="*/ 62 h 160"/>
              <a:gd name="T90" fmla="*/ 24 w 160"/>
              <a:gd name="T91" fmla="*/ 67 h 160"/>
              <a:gd name="T92" fmla="*/ 137 w 160"/>
              <a:gd name="T93" fmla="*/ 142 h 160"/>
              <a:gd name="T94" fmla="*/ 52 w 160"/>
              <a:gd name="T95" fmla="*/ 142 h 160"/>
              <a:gd name="T96" fmla="*/ 52 w 160"/>
              <a:gd name="T97" fmla="*/ 133 h 160"/>
              <a:gd name="T98" fmla="*/ 137 w 160"/>
              <a:gd name="T99" fmla="*/ 133 h 160"/>
              <a:gd name="T100" fmla="*/ 137 w 160"/>
              <a:gd name="T101" fmla="*/ 142 h 160"/>
              <a:gd name="T102" fmla="*/ 52 w 160"/>
              <a:gd name="T103" fmla="*/ 96 h 160"/>
              <a:gd name="T104" fmla="*/ 137 w 160"/>
              <a:gd name="T105" fmla="*/ 96 h 160"/>
              <a:gd name="T106" fmla="*/ 138 w 160"/>
              <a:gd name="T107" fmla="*/ 96 h 160"/>
              <a:gd name="T108" fmla="*/ 137 w 160"/>
              <a:gd name="T109" fmla="*/ 105 h 160"/>
              <a:gd name="T110" fmla="*/ 52 w 160"/>
              <a:gd name="T111" fmla="*/ 105 h 160"/>
              <a:gd name="T112" fmla="*/ 52 w 160"/>
              <a:gd name="T113" fmla="*/ 96 h 160"/>
              <a:gd name="T114" fmla="*/ 137 w 160"/>
              <a:gd name="T115" fmla="*/ 67 h 160"/>
              <a:gd name="T116" fmla="*/ 52 w 160"/>
              <a:gd name="T117" fmla="*/ 67 h 160"/>
              <a:gd name="T118" fmla="*/ 52 w 160"/>
              <a:gd name="T119" fmla="*/ 58 h 160"/>
              <a:gd name="T120" fmla="*/ 137 w 160"/>
              <a:gd name="T121" fmla="*/ 58 h 160"/>
              <a:gd name="T122" fmla="*/ 137 w 160"/>
              <a:gd name="T123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145" y="9"/>
                </a:moveTo>
                <a:cubicBezTo>
                  <a:pt x="142" y="4"/>
                  <a:pt x="137" y="0"/>
                  <a:pt x="13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4" y="0"/>
                  <a:pt x="20" y="4"/>
                  <a:pt x="18" y="9"/>
                </a:cubicBezTo>
                <a:cubicBezTo>
                  <a:pt x="10" y="29"/>
                  <a:pt x="10" y="29"/>
                  <a:pt x="10" y="29"/>
                </a:cubicBezTo>
                <a:cubicBezTo>
                  <a:pt x="153" y="29"/>
                  <a:pt x="153" y="29"/>
                  <a:pt x="153" y="29"/>
                </a:cubicBezTo>
                <a:lnTo>
                  <a:pt x="145" y="9"/>
                </a:lnTo>
                <a:close/>
                <a:moveTo>
                  <a:pt x="159" y="48"/>
                </a:moveTo>
                <a:cubicBezTo>
                  <a:pt x="155" y="39"/>
                  <a:pt x="155" y="39"/>
                  <a:pt x="155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1" y="48"/>
                  <a:pt x="1" y="48"/>
                  <a:pt x="1" y="48"/>
                </a:cubicBezTo>
                <a:cubicBezTo>
                  <a:pt x="1" y="49"/>
                  <a:pt x="0" y="51"/>
                  <a:pt x="0" y="5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2" y="79"/>
                  <a:pt x="4" y="81"/>
                </a:cubicBezTo>
                <a:cubicBezTo>
                  <a:pt x="2" y="84"/>
                  <a:pt x="0" y="87"/>
                  <a:pt x="0" y="90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3"/>
                  <a:pt x="2" y="116"/>
                  <a:pt x="4" y="118"/>
                </a:cubicBezTo>
                <a:cubicBezTo>
                  <a:pt x="2" y="121"/>
                  <a:pt x="0" y="124"/>
                  <a:pt x="0" y="128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7" y="160"/>
                  <a:pt x="14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3" y="160"/>
                  <a:pt x="160" y="154"/>
                  <a:pt x="160" y="146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0" y="124"/>
                  <a:pt x="158" y="120"/>
                  <a:pt x="156" y="118"/>
                </a:cubicBezTo>
                <a:cubicBezTo>
                  <a:pt x="158" y="116"/>
                  <a:pt x="160" y="113"/>
                  <a:pt x="160" y="109"/>
                </a:cubicBezTo>
                <a:cubicBezTo>
                  <a:pt x="160" y="90"/>
                  <a:pt x="160" y="90"/>
                  <a:pt x="160" y="90"/>
                </a:cubicBezTo>
                <a:cubicBezTo>
                  <a:pt x="160" y="87"/>
                  <a:pt x="158" y="83"/>
                  <a:pt x="156" y="81"/>
                </a:cubicBezTo>
                <a:cubicBezTo>
                  <a:pt x="158" y="78"/>
                  <a:pt x="160" y="75"/>
                  <a:pt x="160" y="72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1"/>
                  <a:pt x="160" y="49"/>
                  <a:pt x="159" y="48"/>
                </a:cubicBezTo>
                <a:close/>
                <a:moveTo>
                  <a:pt x="24" y="142"/>
                </a:moveTo>
                <a:cubicBezTo>
                  <a:pt x="21" y="142"/>
                  <a:pt x="19" y="140"/>
                  <a:pt x="19" y="137"/>
                </a:cubicBezTo>
                <a:cubicBezTo>
                  <a:pt x="19" y="135"/>
                  <a:pt x="21" y="132"/>
                  <a:pt x="24" y="132"/>
                </a:cubicBezTo>
                <a:cubicBezTo>
                  <a:pt x="27" y="132"/>
                  <a:pt x="29" y="135"/>
                  <a:pt x="29" y="137"/>
                </a:cubicBezTo>
                <a:cubicBezTo>
                  <a:pt x="29" y="140"/>
                  <a:pt x="27" y="142"/>
                  <a:pt x="24" y="142"/>
                </a:cubicBezTo>
                <a:close/>
                <a:moveTo>
                  <a:pt x="24" y="105"/>
                </a:moveTo>
                <a:cubicBezTo>
                  <a:pt x="21" y="105"/>
                  <a:pt x="19" y="103"/>
                  <a:pt x="19" y="100"/>
                </a:cubicBezTo>
                <a:cubicBezTo>
                  <a:pt x="19" y="97"/>
                  <a:pt x="21" y="95"/>
                  <a:pt x="24" y="95"/>
                </a:cubicBezTo>
                <a:cubicBezTo>
                  <a:pt x="27" y="95"/>
                  <a:pt x="29" y="97"/>
                  <a:pt x="29" y="100"/>
                </a:cubicBezTo>
                <a:cubicBezTo>
                  <a:pt x="29" y="103"/>
                  <a:pt x="27" y="105"/>
                  <a:pt x="24" y="105"/>
                </a:cubicBezTo>
                <a:close/>
                <a:moveTo>
                  <a:pt x="24" y="67"/>
                </a:moveTo>
                <a:cubicBezTo>
                  <a:pt x="21" y="67"/>
                  <a:pt x="19" y="65"/>
                  <a:pt x="19" y="62"/>
                </a:cubicBezTo>
                <a:cubicBezTo>
                  <a:pt x="19" y="59"/>
                  <a:pt x="21" y="57"/>
                  <a:pt x="24" y="57"/>
                </a:cubicBezTo>
                <a:cubicBezTo>
                  <a:pt x="27" y="57"/>
                  <a:pt x="29" y="59"/>
                  <a:pt x="29" y="62"/>
                </a:cubicBezTo>
                <a:cubicBezTo>
                  <a:pt x="29" y="65"/>
                  <a:pt x="27" y="67"/>
                  <a:pt x="24" y="67"/>
                </a:cubicBezTo>
                <a:close/>
                <a:moveTo>
                  <a:pt x="137" y="142"/>
                </a:moveTo>
                <a:cubicBezTo>
                  <a:pt x="52" y="142"/>
                  <a:pt x="52" y="142"/>
                  <a:pt x="52" y="142"/>
                </a:cubicBezTo>
                <a:cubicBezTo>
                  <a:pt x="46" y="142"/>
                  <a:pt x="45" y="133"/>
                  <a:pt x="52" y="133"/>
                </a:cubicBezTo>
                <a:cubicBezTo>
                  <a:pt x="137" y="133"/>
                  <a:pt x="137" y="133"/>
                  <a:pt x="137" y="133"/>
                </a:cubicBezTo>
                <a:cubicBezTo>
                  <a:pt x="144" y="133"/>
                  <a:pt x="144" y="142"/>
                  <a:pt x="137" y="142"/>
                </a:cubicBezTo>
                <a:close/>
                <a:moveTo>
                  <a:pt x="52" y="96"/>
                </a:moveTo>
                <a:cubicBezTo>
                  <a:pt x="137" y="96"/>
                  <a:pt x="137" y="96"/>
                  <a:pt x="137" y="96"/>
                </a:cubicBezTo>
                <a:cubicBezTo>
                  <a:pt x="137" y="96"/>
                  <a:pt x="138" y="96"/>
                  <a:pt x="138" y="96"/>
                </a:cubicBezTo>
                <a:cubicBezTo>
                  <a:pt x="144" y="96"/>
                  <a:pt x="144" y="105"/>
                  <a:pt x="137" y="105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46" y="105"/>
                  <a:pt x="45" y="96"/>
                  <a:pt x="52" y="96"/>
                </a:cubicBezTo>
                <a:close/>
                <a:moveTo>
                  <a:pt x="137" y="67"/>
                </a:moveTo>
                <a:cubicBezTo>
                  <a:pt x="52" y="67"/>
                  <a:pt x="52" y="67"/>
                  <a:pt x="52" y="67"/>
                </a:cubicBezTo>
                <a:cubicBezTo>
                  <a:pt x="46" y="67"/>
                  <a:pt x="45" y="58"/>
                  <a:pt x="52" y="58"/>
                </a:cubicBezTo>
                <a:cubicBezTo>
                  <a:pt x="137" y="58"/>
                  <a:pt x="137" y="58"/>
                  <a:pt x="137" y="58"/>
                </a:cubicBezTo>
                <a:cubicBezTo>
                  <a:pt x="144" y="58"/>
                  <a:pt x="144" y="67"/>
                  <a:pt x="137" y="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5" name="Freeform 158">
            <a:extLst>
              <a:ext uri="{FF2B5EF4-FFF2-40B4-BE49-F238E27FC236}">
                <a16:creationId xmlns:a16="http://schemas.microsoft.com/office/drawing/2014/main" id="{93FDDE26-C85F-44BE-B88C-80E8487D50C1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3022600"/>
            <a:ext cx="254000" cy="254000"/>
          </a:xfrm>
          <a:custGeom>
            <a:avLst/>
            <a:gdLst>
              <a:gd name="T0" fmla="*/ 14 w 160"/>
              <a:gd name="T1" fmla="*/ 11 h 160"/>
              <a:gd name="T2" fmla="*/ 0 w 160"/>
              <a:gd name="T3" fmla="*/ 30 h 160"/>
              <a:gd name="T4" fmla="*/ 63 w 160"/>
              <a:gd name="T5" fmla="*/ 11 h 160"/>
              <a:gd name="T6" fmla="*/ 64 w 160"/>
              <a:gd name="T7" fmla="*/ 112 h 160"/>
              <a:gd name="T8" fmla="*/ 53 w 160"/>
              <a:gd name="T9" fmla="*/ 79 h 160"/>
              <a:gd name="T10" fmla="*/ 48 w 160"/>
              <a:gd name="T11" fmla="*/ 39 h 160"/>
              <a:gd name="T12" fmla="*/ 0 w 160"/>
              <a:gd name="T13" fmla="*/ 113 h 160"/>
              <a:gd name="T14" fmla="*/ 93 w 160"/>
              <a:gd name="T15" fmla="*/ 112 h 160"/>
              <a:gd name="T16" fmla="*/ 70 w 160"/>
              <a:gd name="T17" fmla="*/ 111 h 160"/>
              <a:gd name="T18" fmla="*/ 14 w 160"/>
              <a:gd name="T19" fmla="*/ 160 h 160"/>
              <a:gd name="T20" fmla="*/ 93 w 160"/>
              <a:gd name="T21" fmla="*/ 146 h 160"/>
              <a:gd name="T22" fmla="*/ 0 w 160"/>
              <a:gd name="T23" fmla="*/ 122 h 160"/>
              <a:gd name="T24" fmla="*/ 47 w 160"/>
              <a:gd name="T25" fmla="*/ 132 h 160"/>
              <a:gd name="T26" fmla="*/ 47 w 160"/>
              <a:gd name="T27" fmla="*/ 142 h 160"/>
              <a:gd name="T28" fmla="*/ 47 w 160"/>
              <a:gd name="T29" fmla="*/ 132 h 160"/>
              <a:gd name="T30" fmla="*/ 56 w 160"/>
              <a:gd name="T31" fmla="*/ 52 h 160"/>
              <a:gd name="T32" fmla="*/ 63 w 160"/>
              <a:gd name="T33" fmla="*/ 80 h 160"/>
              <a:gd name="T34" fmla="*/ 66 w 160"/>
              <a:gd name="T35" fmla="*/ 103 h 160"/>
              <a:gd name="T36" fmla="*/ 81 w 160"/>
              <a:gd name="T37" fmla="*/ 98 h 160"/>
              <a:gd name="T38" fmla="*/ 85 w 160"/>
              <a:gd name="T39" fmla="*/ 98 h 160"/>
              <a:gd name="T40" fmla="*/ 160 w 160"/>
              <a:gd name="T41" fmla="*/ 52 h 160"/>
              <a:gd name="T42" fmla="*/ 113 w 160"/>
              <a:gd name="T43" fmla="*/ 75 h 160"/>
              <a:gd name="T44" fmla="*/ 108 w 160"/>
              <a:gd name="T45" fmla="*/ 85 h 160"/>
              <a:gd name="T46" fmla="*/ 104 w 160"/>
              <a:gd name="T47" fmla="*/ 75 h 160"/>
              <a:gd name="T48" fmla="*/ 101 w 160"/>
              <a:gd name="T49" fmla="*/ 63 h 160"/>
              <a:gd name="T50" fmla="*/ 108 w 160"/>
              <a:gd name="T51" fmla="*/ 66 h 160"/>
              <a:gd name="T52" fmla="*/ 108 w 160"/>
              <a:gd name="T53" fmla="*/ 57 h 160"/>
              <a:gd name="T54" fmla="*/ 103 w 160"/>
              <a:gd name="T55" fmla="*/ 30 h 160"/>
              <a:gd name="T56" fmla="*/ 108 w 160"/>
              <a:gd name="T57" fmla="*/ 19 h 160"/>
              <a:gd name="T58" fmla="*/ 112 w 160"/>
              <a:gd name="T59" fmla="*/ 30 h 160"/>
              <a:gd name="T60" fmla="*/ 114 w 160"/>
              <a:gd name="T61" fmla="*/ 41 h 160"/>
              <a:gd name="T62" fmla="*/ 107 w 160"/>
              <a:gd name="T63" fmla="*/ 38 h 160"/>
              <a:gd name="T64" fmla="*/ 108 w 160"/>
              <a:gd name="T65" fmla="*/ 48 h 160"/>
              <a:gd name="T66" fmla="*/ 113 w 160"/>
              <a:gd name="T67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63" y="11"/>
                </a:moveTo>
                <a:cubicBezTo>
                  <a:pt x="14" y="11"/>
                  <a:pt x="14" y="11"/>
                  <a:pt x="14" y="11"/>
                </a:cubicBezTo>
                <a:cubicBezTo>
                  <a:pt x="6" y="11"/>
                  <a:pt x="0" y="17"/>
                  <a:pt x="0" y="25"/>
                </a:cubicBezTo>
                <a:cubicBezTo>
                  <a:pt x="0" y="30"/>
                  <a:pt x="0" y="30"/>
                  <a:pt x="0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4" y="23"/>
                  <a:pt x="59" y="16"/>
                  <a:pt x="63" y="11"/>
                </a:cubicBezTo>
                <a:close/>
                <a:moveTo>
                  <a:pt x="70" y="111"/>
                </a:moveTo>
                <a:cubicBezTo>
                  <a:pt x="68" y="112"/>
                  <a:pt x="66" y="112"/>
                  <a:pt x="64" y="112"/>
                </a:cubicBezTo>
                <a:cubicBezTo>
                  <a:pt x="54" y="112"/>
                  <a:pt x="45" y="101"/>
                  <a:pt x="49" y="90"/>
                </a:cubicBezTo>
                <a:cubicBezTo>
                  <a:pt x="53" y="79"/>
                  <a:pt x="53" y="79"/>
                  <a:pt x="53" y="79"/>
                </a:cubicBezTo>
                <a:cubicBezTo>
                  <a:pt x="49" y="71"/>
                  <a:pt x="47" y="62"/>
                  <a:pt x="47" y="53"/>
                </a:cubicBezTo>
                <a:cubicBezTo>
                  <a:pt x="47" y="48"/>
                  <a:pt x="47" y="43"/>
                  <a:pt x="48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13"/>
                  <a:pt x="0" y="113"/>
                  <a:pt x="0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89" y="111"/>
                  <a:pt x="85" y="109"/>
                  <a:pt x="81" y="107"/>
                </a:cubicBezTo>
                <a:lnTo>
                  <a:pt x="70" y="111"/>
                </a:lnTo>
                <a:close/>
                <a:moveTo>
                  <a:pt x="0" y="146"/>
                </a:moveTo>
                <a:cubicBezTo>
                  <a:pt x="0" y="154"/>
                  <a:pt x="6" y="160"/>
                  <a:pt x="14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7" y="160"/>
                  <a:pt x="93" y="154"/>
                  <a:pt x="93" y="146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0" y="122"/>
                  <a:pt x="0" y="122"/>
                  <a:pt x="0" y="122"/>
                </a:cubicBezTo>
                <a:lnTo>
                  <a:pt x="0" y="146"/>
                </a:lnTo>
                <a:close/>
                <a:moveTo>
                  <a:pt x="47" y="132"/>
                </a:moveTo>
                <a:cubicBezTo>
                  <a:pt x="49" y="132"/>
                  <a:pt x="51" y="134"/>
                  <a:pt x="51" y="137"/>
                </a:cubicBezTo>
                <a:cubicBezTo>
                  <a:pt x="51" y="140"/>
                  <a:pt x="49" y="142"/>
                  <a:pt x="47" y="142"/>
                </a:cubicBezTo>
                <a:cubicBezTo>
                  <a:pt x="44" y="142"/>
                  <a:pt x="42" y="140"/>
                  <a:pt x="42" y="137"/>
                </a:cubicBezTo>
                <a:cubicBezTo>
                  <a:pt x="42" y="134"/>
                  <a:pt x="44" y="132"/>
                  <a:pt x="47" y="132"/>
                </a:cubicBezTo>
                <a:close/>
                <a:moveTo>
                  <a:pt x="108" y="0"/>
                </a:moveTo>
                <a:cubicBezTo>
                  <a:pt x="80" y="0"/>
                  <a:pt x="56" y="23"/>
                  <a:pt x="56" y="52"/>
                </a:cubicBezTo>
                <a:cubicBezTo>
                  <a:pt x="56" y="60"/>
                  <a:pt x="59" y="69"/>
                  <a:pt x="62" y="76"/>
                </a:cubicBezTo>
                <a:cubicBezTo>
                  <a:pt x="63" y="77"/>
                  <a:pt x="63" y="79"/>
                  <a:pt x="63" y="80"/>
                </a:cubicBezTo>
                <a:cubicBezTo>
                  <a:pt x="59" y="93"/>
                  <a:pt x="59" y="93"/>
                  <a:pt x="59" y="93"/>
                </a:cubicBezTo>
                <a:cubicBezTo>
                  <a:pt x="57" y="98"/>
                  <a:pt x="61" y="103"/>
                  <a:pt x="66" y="103"/>
                </a:cubicBezTo>
                <a:cubicBezTo>
                  <a:pt x="66" y="103"/>
                  <a:pt x="67" y="103"/>
                  <a:pt x="68" y="102"/>
                </a:cubicBezTo>
                <a:cubicBezTo>
                  <a:pt x="81" y="98"/>
                  <a:pt x="81" y="98"/>
                  <a:pt x="81" y="98"/>
                </a:cubicBezTo>
                <a:cubicBezTo>
                  <a:pt x="81" y="97"/>
                  <a:pt x="82" y="97"/>
                  <a:pt x="82" y="97"/>
                </a:cubicBezTo>
                <a:cubicBezTo>
                  <a:pt x="83" y="97"/>
                  <a:pt x="84" y="98"/>
                  <a:pt x="85" y="98"/>
                </a:cubicBezTo>
                <a:cubicBezTo>
                  <a:pt x="92" y="102"/>
                  <a:pt x="100" y="105"/>
                  <a:pt x="108" y="105"/>
                </a:cubicBezTo>
                <a:cubicBezTo>
                  <a:pt x="136" y="105"/>
                  <a:pt x="160" y="81"/>
                  <a:pt x="160" y="52"/>
                </a:cubicBezTo>
                <a:cubicBezTo>
                  <a:pt x="158" y="24"/>
                  <a:pt x="136" y="0"/>
                  <a:pt x="108" y="0"/>
                </a:cubicBezTo>
                <a:close/>
                <a:moveTo>
                  <a:pt x="113" y="75"/>
                </a:moveTo>
                <a:cubicBezTo>
                  <a:pt x="113" y="80"/>
                  <a:pt x="113" y="80"/>
                  <a:pt x="113" y="80"/>
                </a:cubicBezTo>
                <a:cubicBezTo>
                  <a:pt x="113" y="83"/>
                  <a:pt x="110" y="85"/>
                  <a:pt x="108" y="85"/>
                </a:cubicBezTo>
                <a:cubicBezTo>
                  <a:pt x="106" y="85"/>
                  <a:pt x="104" y="83"/>
                  <a:pt x="104" y="80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1" y="74"/>
                  <a:pt x="100" y="73"/>
                  <a:pt x="98" y="71"/>
                </a:cubicBezTo>
                <a:cubicBezTo>
                  <a:pt x="95" y="68"/>
                  <a:pt x="98" y="63"/>
                  <a:pt x="101" y="63"/>
                </a:cubicBezTo>
                <a:cubicBezTo>
                  <a:pt x="102" y="63"/>
                  <a:pt x="103" y="64"/>
                  <a:pt x="104" y="65"/>
                </a:cubicBezTo>
                <a:cubicBezTo>
                  <a:pt x="105" y="66"/>
                  <a:pt x="107" y="66"/>
                  <a:pt x="108" y="66"/>
                </a:cubicBezTo>
                <a:cubicBezTo>
                  <a:pt x="111" y="66"/>
                  <a:pt x="114" y="62"/>
                  <a:pt x="111" y="58"/>
                </a:cubicBezTo>
                <a:cubicBezTo>
                  <a:pt x="110" y="58"/>
                  <a:pt x="109" y="57"/>
                  <a:pt x="108" y="57"/>
                </a:cubicBezTo>
                <a:cubicBezTo>
                  <a:pt x="100" y="57"/>
                  <a:pt x="94" y="51"/>
                  <a:pt x="94" y="43"/>
                </a:cubicBezTo>
                <a:cubicBezTo>
                  <a:pt x="94" y="37"/>
                  <a:pt x="97" y="32"/>
                  <a:pt x="103" y="30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1"/>
                  <a:pt x="105" y="19"/>
                  <a:pt x="108" y="19"/>
                </a:cubicBezTo>
                <a:cubicBezTo>
                  <a:pt x="110" y="19"/>
                  <a:pt x="112" y="21"/>
                  <a:pt x="112" y="24"/>
                </a:cubicBezTo>
                <a:cubicBezTo>
                  <a:pt x="112" y="30"/>
                  <a:pt x="112" y="30"/>
                  <a:pt x="112" y="30"/>
                </a:cubicBezTo>
                <a:cubicBezTo>
                  <a:pt x="114" y="30"/>
                  <a:pt x="116" y="32"/>
                  <a:pt x="117" y="33"/>
                </a:cubicBezTo>
                <a:cubicBezTo>
                  <a:pt x="121" y="37"/>
                  <a:pt x="118" y="41"/>
                  <a:pt x="114" y="41"/>
                </a:cubicBezTo>
                <a:cubicBezTo>
                  <a:pt x="113" y="41"/>
                  <a:pt x="112" y="41"/>
                  <a:pt x="111" y="40"/>
                </a:cubicBezTo>
                <a:cubicBezTo>
                  <a:pt x="110" y="39"/>
                  <a:pt x="109" y="38"/>
                  <a:pt x="107" y="38"/>
                </a:cubicBezTo>
                <a:cubicBezTo>
                  <a:pt x="104" y="38"/>
                  <a:pt x="101" y="43"/>
                  <a:pt x="104" y="46"/>
                </a:cubicBezTo>
                <a:cubicBezTo>
                  <a:pt x="106" y="47"/>
                  <a:pt x="107" y="48"/>
                  <a:pt x="108" y="48"/>
                </a:cubicBezTo>
                <a:cubicBezTo>
                  <a:pt x="115" y="48"/>
                  <a:pt x="122" y="54"/>
                  <a:pt x="122" y="62"/>
                </a:cubicBezTo>
                <a:cubicBezTo>
                  <a:pt x="122" y="67"/>
                  <a:pt x="119" y="73"/>
                  <a:pt x="113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" name="Freeform 159">
            <a:extLst>
              <a:ext uri="{FF2B5EF4-FFF2-40B4-BE49-F238E27FC236}">
                <a16:creationId xmlns:a16="http://schemas.microsoft.com/office/drawing/2014/main" id="{6DFC1F37-31E0-4A6B-AB01-192A7F378EFC}"/>
              </a:ext>
            </a:extLst>
          </p:cNvPr>
          <p:cNvSpPr>
            <a:spLocks noEditPoints="1"/>
          </p:cNvSpPr>
          <p:nvPr/>
        </p:nvSpPr>
        <p:spPr bwMode="auto">
          <a:xfrm>
            <a:off x="5140326" y="2471738"/>
            <a:ext cx="258763" cy="254000"/>
          </a:xfrm>
          <a:custGeom>
            <a:avLst/>
            <a:gdLst>
              <a:gd name="T0" fmla="*/ 148 w 163"/>
              <a:gd name="T1" fmla="*/ 47 h 160"/>
              <a:gd name="T2" fmla="*/ 157 w 163"/>
              <a:gd name="T3" fmla="*/ 56 h 160"/>
              <a:gd name="T4" fmla="*/ 157 w 163"/>
              <a:gd name="T5" fmla="*/ 47 h 160"/>
              <a:gd name="T6" fmla="*/ 16 w 163"/>
              <a:gd name="T7" fmla="*/ 47 h 160"/>
              <a:gd name="T8" fmla="*/ 7 w 163"/>
              <a:gd name="T9" fmla="*/ 56 h 160"/>
              <a:gd name="T10" fmla="*/ 16 w 163"/>
              <a:gd name="T11" fmla="*/ 56 h 160"/>
              <a:gd name="T12" fmla="*/ 141 w 163"/>
              <a:gd name="T13" fmla="*/ 23 h 160"/>
              <a:gd name="T14" fmla="*/ 147 w 163"/>
              <a:gd name="T15" fmla="*/ 9 h 160"/>
              <a:gd name="T16" fmla="*/ 136 w 163"/>
              <a:gd name="T17" fmla="*/ 15 h 160"/>
              <a:gd name="T18" fmla="*/ 24 w 163"/>
              <a:gd name="T19" fmla="*/ 80 h 160"/>
              <a:gd name="T20" fmla="*/ 14 w 163"/>
              <a:gd name="T21" fmla="*/ 85 h 160"/>
              <a:gd name="T22" fmla="*/ 19 w 163"/>
              <a:gd name="T23" fmla="*/ 94 h 160"/>
              <a:gd name="T24" fmla="*/ 24 w 163"/>
              <a:gd name="T25" fmla="*/ 80 h 160"/>
              <a:gd name="T26" fmla="*/ 141 w 163"/>
              <a:gd name="T27" fmla="*/ 80 h 160"/>
              <a:gd name="T28" fmla="*/ 137 w 163"/>
              <a:gd name="T29" fmla="*/ 89 h 160"/>
              <a:gd name="T30" fmla="*/ 147 w 163"/>
              <a:gd name="T31" fmla="*/ 95 h 160"/>
              <a:gd name="T32" fmla="*/ 27 w 163"/>
              <a:gd name="T33" fmla="*/ 15 h 160"/>
              <a:gd name="T34" fmla="*/ 16 w 163"/>
              <a:gd name="T35" fmla="*/ 9 h 160"/>
              <a:gd name="T36" fmla="*/ 22 w 163"/>
              <a:gd name="T37" fmla="*/ 23 h 160"/>
              <a:gd name="T38" fmla="*/ 27 w 163"/>
              <a:gd name="T39" fmla="*/ 15 h 160"/>
              <a:gd name="T40" fmla="*/ 78 w 163"/>
              <a:gd name="T41" fmla="*/ 40 h 160"/>
              <a:gd name="T42" fmla="*/ 84 w 163"/>
              <a:gd name="T43" fmla="*/ 67 h 160"/>
              <a:gd name="T44" fmla="*/ 87 w 163"/>
              <a:gd name="T45" fmla="*/ 83 h 160"/>
              <a:gd name="T46" fmla="*/ 80 w 163"/>
              <a:gd name="T47" fmla="*/ 56 h 160"/>
              <a:gd name="T48" fmla="*/ 58 w 163"/>
              <a:gd name="T49" fmla="*/ 132 h 160"/>
              <a:gd name="T50" fmla="*/ 72 w 163"/>
              <a:gd name="T51" fmla="*/ 141 h 160"/>
              <a:gd name="T52" fmla="*/ 58 w 163"/>
              <a:gd name="T53" fmla="*/ 146 h 160"/>
              <a:gd name="T54" fmla="*/ 91 w 163"/>
              <a:gd name="T55" fmla="*/ 160 h 160"/>
              <a:gd name="T56" fmla="*/ 105 w 163"/>
              <a:gd name="T57" fmla="*/ 141 h 160"/>
              <a:gd name="T58" fmla="*/ 91 w 163"/>
              <a:gd name="T59" fmla="*/ 132 h 160"/>
              <a:gd name="T60" fmla="*/ 105 w 163"/>
              <a:gd name="T61" fmla="*/ 123 h 160"/>
              <a:gd name="T62" fmla="*/ 58 w 163"/>
              <a:gd name="T63" fmla="*/ 132 h 160"/>
              <a:gd name="T64" fmla="*/ 82 w 163"/>
              <a:gd name="T65" fmla="*/ 0 h 160"/>
              <a:gd name="T66" fmla="*/ 30 w 163"/>
              <a:gd name="T67" fmla="*/ 43 h 160"/>
              <a:gd name="T68" fmla="*/ 50 w 163"/>
              <a:gd name="T69" fmla="*/ 113 h 160"/>
              <a:gd name="T70" fmla="*/ 122 w 163"/>
              <a:gd name="T71" fmla="*/ 85 h 160"/>
              <a:gd name="T72" fmla="*/ 115 w 163"/>
              <a:gd name="T73" fmla="*/ 12 h 160"/>
              <a:gd name="T74" fmla="*/ 86 w 163"/>
              <a:gd name="T75" fmla="*/ 102 h 160"/>
              <a:gd name="T76" fmla="*/ 81 w 163"/>
              <a:gd name="T77" fmla="*/ 104 h 160"/>
              <a:gd name="T78" fmla="*/ 78 w 163"/>
              <a:gd name="T79" fmla="*/ 75 h 160"/>
              <a:gd name="T80" fmla="*/ 54 w 163"/>
              <a:gd name="T81" fmla="*/ 64 h 160"/>
              <a:gd name="T82" fmla="*/ 78 w 163"/>
              <a:gd name="T83" fmla="*/ 22 h 160"/>
              <a:gd name="T84" fmla="*/ 87 w 163"/>
              <a:gd name="T85" fmla="*/ 25 h 160"/>
              <a:gd name="T86" fmla="*/ 108 w 163"/>
              <a:gd name="T87" fmla="*/ 57 h 160"/>
              <a:gd name="T88" fmla="*/ 109 w 163"/>
              <a:gd name="T89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" h="160">
                <a:moveTo>
                  <a:pt x="157" y="47"/>
                </a:moveTo>
                <a:cubicBezTo>
                  <a:pt x="148" y="47"/>
                  <a:pt x="148" y="47"/>
                  <a:pt x="148" y="47"/>
                </a:cubicBezTo>
                <a:cubicBezTo>
                  <a:pt x="142" y="47"/>
                  <a:pt x="141" y="56"/>
                  <a:pt x="148" y="56"/>
                </a:cubicBezTo>
                <a:cubicBezTo>
                  <a:pt x="157" y="56"/>
                  <a:pt x="157" y="56"/>
                  <a:pt x="157" y="56"/>
                </a:cubicBezTo>
                <a:cubicBezTo>
                  <a:pt x="157" y="56"/>
                  <a:pt x="157" y="56"/>
                  <a:pt x="157" y="56"/>
                </a:cubicBezTo>
                <a:cubicBezTo>
                  <a:pt x="163" y="56"/>
                  <a:pt x="163" y="47"/>
                  <a:pt x="157" y="47"/>
                </a:cubicBezTo>
                <a:close/>
                <a:moveTo>
                  <a:pt x="16" y="56"/>
                </a:moveTo>
                <a:cubicBezTo>
                  <a:pt x="22" y="56"/>
                  <a:pt x="22" y="47"/>
                  <a:pt x="16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0" y="47"/>
                  <a:pt x="0" y="56"/>
                  <a:pt x="7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56"/>
                  <a:pt x="16" y="56"/>
                  <a:pt x="16" y="56"/>
                </a:cubicBezTo>
                <a:close/>
                <a:moveTo>
                  <a:pt x="139" y="24"/>
                </a:moveTo>
                <a:cubicBezTo>
                  <a:pt x="139" y="24"/>
                  <a:pt x="140" y="24"/>
                  <a:pt x="141" y="23"/>
                </a:cubicBezTo>
                <a:cubicBezTo>
                  <a:pt x="149" y="18"/>
                  <a:pt x="149" y="18"/>
                  <a:pt x="149" y="18"/>
                </a:cubicBezTo>
                <a:cubicBezTo>
                  <a:pt x="154" y="16"/>
                  <a:pt x="151" y="9"/>
                  <a:pt x="147" y="9"/>
                </a:cubicBezTo>
                <a:cubicBezTo>
                  <a:pt x="146" y="9"/>
                  <a:pt x="145" y="10"/>
                  <a:pt x="144" y="10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2" y="18"/>
                  <a:pt x="134" y="24"/>
                  <a:pt x="139" y="24"/>
                </a:cubicBezTo>
                <a:close/>
                <a:moveTo>
                  <a:pt x="24" y="80"/>
                </a:moveTo>
                <a:cubicBezTo>
                  <a:pt x="24" y="80"/>
                  <a:pt x="23" y="80"/>
                  <a:pt x="22" y="81"/>
                </a:cubicBezTo>
                <a:cubicBezTo>
                  <a:pt x="14" y="85"/>
                  <a:pt x="14" y="85"/>
                  <a:pt x="14" y="85"/>
                </a:cubicBezTo>
                <a:cubicBezTo>
                  <a:pt x="10" y="88"/>
                  <a:pt x="12" y="95"/>
                  <a:pt x="16" y="95"/>
                </a:cubicBezTo>
                <a:cubicBezTo>
                  <a:pt x="17" y="95"/>
                  <a:pt x="18" y="94"/>
                  <a:pt x="19" y="94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7"/>
                  <a:pt x="29" y="80"/>
                  <a:pt x="24" y="80"/>
                </a:cubicBezTo>
                <a:close/>
                <a:moveTo>
                  <a:pt x="149" y="86"/>
                </a:moveTo>
                <a:cubicBezTo>
                  <a:pt x="141" y="80"/>
                  <a:pt x="141" y="80"/>
                  <a:pt x="141" y="80"/>
                </a:cubicBezTo>
                <a:cubicBezTo>
                  <a:pt x="140" y="80"/>
                  <a:pt x="140" y="80"/>
                  <a:pt x="139" y="80"/>
                </a:cubicBezTo>
                <a:cubicBezTo>
                  <a:pt x="135" y="80"/>
                  <a:pt x="132" y="86"/>
                  <a:pt x="137" y="89"/>
                </a:cubicBezTo>
                <a:cubicBezTo>
                  <a:pt x="144" y="94"/>
                  <a:pt x="144" y="94"/>
                  <a:pt x="144" y="94"/>
                </a:cubicBezTo>
                <a:cubicBezTo>
                  <a:pt x="145" y="94"/>
                  <a:pt x="146" y="95"/>
                  <a:pt x="147" y="95"/>
                </a:cubicBezTo>
                <a:cubicBezTo>
                  <a:pt x="151" y="95"/>
                  <a:pt x="154" y="88"/>
                  <a:pt x="149" y="86"/>
                </a:cubicBezTo>
                <a:close/>
                <a:moveTo>
                  <a:pt x="27" y="15"/>
                </a:moveTo>
                <a:cubicBezTo>
                  <a:pt x="19" y="10"/>
                  <a:pt x="19" y="10"/>
                  <a:pt x="19" y="10"/>
                </a:cubicBezTo>
                <a:cubicBezTo>
                  <a:pt x="18" y="10"/>
                  <a:pt x="17" y="9"/>
                  <a:pt x="16" y="9"/>
                </a:cubicBezTo>
                <a:cubicBezTo>
                  <a:pt x="12" y="9"/>
                  <a:pt x="10" y="16"/>
                  <a:pt x="14" y="18"/>
                </a:cubicBezTo>
                <a:cubicBezTo>
                  <a:pt x="22" y="23"/>
                  <a:pt x="22" y="23"/>
                  <a:pt x="22" y="23"/>
                </a:cubicBezTo>
                <a:cubicBezTo>
                  <a:pt x="23" y="24"/>
                  <a:pt x="24" y="24"/>
                  <a:pt x="25" y="24"/>
                </a:cubicBezTo>
                <a:cubicBezTo>
                  <a:pt x="29" y="24"/>
                  <a:pt x="31" y="18"/>
                  <a:pt x="27" y="15"/>
                </a:cubicBezTo>
                <a:close/>
                <a:moveTo>
                  <a:pt x="78" y="52"/>
                </a:moveTo>
                <a:cubicBezTo>
                  <a:pt x="78" y="40"/>
                  <a:pt x="78" y="40"/>
                  <a:pt x="78" y="40"/>
                </a:cubicBezTo>
                <a:cubicBezTo>
                  <a:pt x="65" y="59"/>
                  <a:pt x="65" y="59"/>
                  <a:pt x="65" y="59"/>
                </a:cubicBezTo>
                <a:cubicBezTo>
                  <a:pt x="84" y="67"/>
                  <a:pt x="84" y="67"/>
                  <a:pt x="84" y="67"/>
                </a:cubicBezTo>
                <a:cubicBezTo>
                  <a:pt x="85" y="67"/>
                  <a:pt x="87" y="69"/>
                  <a:pt x="87" y="71"/>
                </a:cubicBezTo>
                <a:cubicBezTo>
                  <a:pt x="87" y="83"/>
                  <a:pt x="87" y="83"/>
                  <a:pt x="87" y="83"/>
                </a:cubicBezTo>
                <a:cubicBezTo>
                  <a:pt x="98" y="64"/>
                  <a:pt x="98" y="64"/>
                  <a:pt x="98" y="64"/>
                </a:cubicBezTo>
                <a:cubicBezTo>
                  <a:pt x="80" y="56"/>
                  <a:pt x="80" y="56"/>
                  <a:pt x="80" y="56"/>
                </a:cubicBezTo>
                <a:cubicBezTo>
                  <a:pt x="78" y="56"/>
                  <a:pt x="78" y="54"/>
                  <a:pt x="78" y="52"/>
                </a:cubicBezTo>
                <a:close/>
                <a:moveTo>
                  <a:pt x="58" y="132"/>
                </a:moveTo>
                <a:cubicBezTo>
                  <a:pt x="72" y="132"/>
                  <a:pt x="72" y="132"/>
                  <a:pt x="72" y="132"/>
                </a:cubicBezTo>
                <a:cubicBezTo>
                  <a:pt x="78" y="132"/>
                  <a:pt x="79" y="141"/>
                  <a:pt x="72" y="141"/>
                </a:cubicBezTo>
                <a:cubicBezTo>
                  <a:pt x="58" y="141"/>
                  <a:pt x="58" y="141"/>
                  <a:pt x="58" y="141"/>
                </a:cubicBezTo>
                <a:cubicBezTo>
                  <a:pt x="58" y="146"/>
                  <a:pt x="58" y="146"/>
                  <a:pt x="58" y="146"/>
                </a:cubicBezTo>
                <a:cubicBezTo>
                  <a:pt x="58" y="154"/>
                  <a:pt x="65" y="160"/>
                  <a:pt x="72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99" y="160"/>
                  <a:pt x="105" y="154"/>
                  <a:pt x="105" y="146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85" y="141"/>
                  <a:pt x="85" y="132"/>
                  <a:pt x="91" y="132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58" y="123"/>
                  <a:pt x="58" y="123"/>
                  <a:pt x="58" y="123"/>
                </a:cubicBezTo>
                <a:lnTo>
                  <a:pt x="58" y="132"/>
                </a:lnTo>
                <a:close/>
                <a:moveTo>
                  <a:pt x="115" y="12"/>
                </a:moveTo>
                <a:cubicBezTo>
                  <a:pt x="106" y="5"/>
                  <a:pt x="94" y="0"/>
                  <a:pt x="82" y="0"/>
                </a:cubicBezTo>
                <a:cubicBezTo>
                  <a:pt x="78" y="0"/>
                  <a:pt x="74" y="1"/>
                  <a:pt x="70" y="2"/>
                </a:cubicBezTo>
                <a:cubicBezTo>
                  <a:pt x="50" y="6"/>
                  <a:pt x="34" y="22"/>
                  <a:pt x="30" y="43"/>
                </a:cubicBezTo>
                <a:cubicBezTo>
                  <a:pt x="27" y="63"/>
                  <a:pt x="35" y="76"/>
                  <a:pt x="41" y="85"/>
                </a:cubicBezTo>
                <a:cubicBezTo>
                  <a:pt x="53" y="104"/>
                  <a:pt x="46" y="104"/>
                  <a:pt x="50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7" y="104"/>
                  <a:pt x="110" y="104"/>
                  <a:pt x="122" y="85"/>
                </a:cubicBezTo>
                <a:cubicBezTo>
                  <a:pt x="128" y="75"/>
                  <a:pt x="133" y="67"/>
                  <a:pt x="133" y="52"/>
                </a:cubicBezTo>
                <a:cubicBezTo>
                  <a:pt x="133" y="36"/>
                  <a:pt x="126" y="22"/>
                  <a:pt x="115" y="12"/>
                </a:cubicBezTo>
                <a:close/>
                <a:moveTo>
                  <a:pt x="109" y="64"/>
                </a:moveTo>
                <a:cubicBezTo>
                  <a:pt x="86" y="102"/>
                  <a:pt x="86" y="102"/>
                  <a:pt x="86" y="102"/>
                </a:cubicBezTo>
                <a:cubicBezTo>
                  <a:pt x="85" y="104"/>
                  <a:pt x="83" y="104"/>
                  <a:pt x="82" y="104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79" y="104"/>
                  <a:pt x="78" y="102"/>
                  <a:pt x="78" y="100"/>
                </a:cubicBezTo>
                <a:cubicBezTo>
                  <a:pt x="78" y="75"/>
                  <a:pt x="78" y="75"/>
                  <a:pt x="78" y="75"/>
                </a:cubicBezTo>
                <a:cubicBezTo>
                  <a:pt x="57" y="67"/>
                  <a:pt x="57" y="67"/>
                  <a:pt x="57" y="67"/>
                </a:cubicBezTo>
                <a:cubicBezTo>
                  <a:pt x="56" y="66"/>
                  <a:pt x="55" y="65"/>
                  <a:pt x="54" y="64"/>
                </a:cubicBezTo>
                <a:cubicBezTo>
                  <a:pt x="54" y="63"/>
                  <a:pt x="54" y="61"/>
                  <a:pt x="55" y="60"/>
                </a:cubicBezTo>
                <a:cubicBezTo>
                  <a:pt x="78" y="22"/>
                  <a:pt x="78" y="22"/>
                  <a:pt x="78" y="22"/>
                </a:cubicBezTo>
                <a:cubicBezTo>
                  <a:pt x="79" y="21"/>
                  <a:pt x="81" y="20"/>
                  <a:pt x="82" y="20"/>
                </a:cubicBezTo>
                <a:cubicBezTo>
                  <a:pt x="84" y="20"/>
                  <a:pt x="87" y="22"/>
                  <a:pt x="87" y="25"/>
                </a:cubicBezTo>
                <a:cubicBezTo>
                  <a:pt x="87" y="50"/>
                  <a:pt x="87" y="50"/>
                  <a:pt x="87" y="50"/>
                </a:cubicBezTo>
                <a:cubicBezTo>
                  <a:pt x="108" y="57"/>
                  <a:pt x="108" y="57"/>
                  <a:pt x="108" y="57"/>
                </a:cubicBezTo>
                <a:cubicBezTo>
                  <a:pt x="109" y="58"/>
                  <a:pt x="110" y="59"/>
                  <a:pt x="110" y="60"/>
                </a:cubicBezTo>
                <a:cubicBezTo>
                  <a:pt x="110" y="61"/>
                  <a:pt x="110" y="63"/>
                  <a:pt x="109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" name="Freeform 160">
            <a:extLst>
              <a:ext uri="{FF2B5EF4-FFF2-40B4-BE49-F238E27FC236}">
                <a16:creationId xmlns:a16="http://schemas.microsoft.com/office/drawing/2014/main" id="{ED6B87E1-35EF-4DE3-BCA9-AA3BFDB1FF03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1370013"/>
            <a:ext cx="255588" cy="254000"/>
          </a:xfrm>
          <a:custGeom>
            <a:avLst/>
            <a:gdLst>
              <a:gd name="T0" fmla="*/ 80 w 161"/>
              <a:gd name="T1" fmla="*/ 47 h 160"/>
              <a:gd name="T2" fmla="*/ 104 w 161"/>
              <a:gd name="T3" fmla="*/ 24 h 160"/>
              <a:gd name="T4" fmla="*/ 80 w 161"/>
              <a:gd name="T5" fmla="*/ 0 h 160"/>
              <a:gd name="T6" fmla="*/ 57 w 161"/>
              <a:gd name="T7" fmla="*/ 24 h 160"/>
              <a:gd name="T8" fmla="*/ 80 w 161"/>
              <a:gd name="T9" fmla="*/ 47 h 160"/>
              <a:gd name="T10" fmla="*/ 147 w 161"/>
              <a:gd name="T11" fmla="*/ 51 h 160"/>
              <a:gd name="T12" fmla="*/ 152 w 161"/>
              <a:gd name="T13" fmla="*/ 38 h 160"/>
              <a:gd name="T14" fmla="*/ 133 w 161"/>
              <a:gd name="T15" fmla="*/ 19 h 160"/>
              <a:gd name="T16" fmla="*/ 114 w 161"/>
              <a:gd name="T17" fmla="*/ 38 h 160"/>
              <a:gd name="T18" fmla="*/ 119 w 161"/>
              <a:gd name="T19" fmla="*/ 51 h 160"/>
              <a:gd name="T20" fmla="*/ 111 w 161"/>
              <a:gd name="T21" fmla="*/ 57 h 160"/>
              <a:gd name="T22" fmla="*/ 104 w 161"/>
              <a:gd name="T23" fmla="*/ 47 h 160"/>
              <a:gd name="T24" fmla="*/ 86 w 161"/>
              <a:gd name="T25" fmla="*/ 55 h 160"/>
              <a:gd name="T26" fmla="*/ 86 w 161"/>
              <a:gd name="T27" fmla="*/ 79 h 160"/>
              <a:gd name="T28" fmla="*/ 81 w 161"/>
              <a:gd name="T29" fmla="*/ 84 h 160"/>
              <a:gd name="T30" fmla="*/ 76 w 161"/>
              <a:gd name="T31" fmla="*/ 79 h 160"/>
              <a:gd name="T32" fmla="*/ 76 w 161"/>
              <a:gd name="T33" fmla="*/ 55 h 160"/>
              <a:gd name="T34" fmla="*/ 57 w 161"/>
              <a:gd name="T35" fmla="*/ 47 h 160"/>
              <a:gd name="T36" fmla="*/ 50 w 161"/>
              <a:gd name="T37" fmla="*/ 57 h 160"/>
              <a:gd name="T38" fmla="*/ 42 w 161"/>
              <a:gd name="T39" fmla="*/ 51 h 160"/>
              <a:gd name="T40" fmla="*/ 48 w 161"/>
              <a:gd name="T41" fmla="*/ 38 h 160"/>
              <a:gd name="T42" fmla="*/ 29 w 161"/>
              <a:gd name="T43" fmla="*/ 19 h 160"/>
              <a:gd name="T44" fmla="*/ 10 w 161"/>
              <a:gd name="T45" fmla="*/ 38 h 160"/>
              <a:gd name="T46" fmla="*/ 15 w 161"/>
              <a:gd name="T47" fmla="*/ 51 h 160"/>
              <a:gd name="T48" fmla="*/ 0 w 161"/>
              <a:gd name="T49" fmla="*/ 75 h 160"/>
              <a:gd name="T50" fmla="*/ 0 w 161"/>
              <a:gd name="T51" fmla="*/ 98 h 160"/>
              <a:gd name="T52" fmla="*/ 10 w 161"/>
              <a:gd name="T53" fmla="*/ 112 h 160"/>
              <a:gd name="T54" fmla="*/ 10 w 161"/>
              <a:gd name="T55" fmla="*/ 136 h 160"/>
              <a:gd name="T56" fmla="*/ 24 w 161"/>
              <a:gd name="T57" fmla="*/ 150 h 160"/>
              <a:gd name="T58" fmla="*/ 33 w 161"/>
              <a:gd name="T59" fmla="*/ 150 h 160"/>
              <a:gd name="T60" fmla="*/ 47 w 161"/>
              <a:gd name="T61" fmla="*/ 136 h 160"/>
              <a:gd name="T62" fmla="*/ 47 w 161"/>
              <a:gd name="T63" fmla="*/ 112 h 160"/>
              <a:gd name="T64" fmla="*/ 52 w 161"/>
              <a:gd name="T65" fmla="*/ 109 h 160"/>
              <a:gd name="T66" fmla="*/ 57 w 161"/>
              <a:gd name="T67" fmla="*/ 112 h 160"/>
              <a:gd name="T68" fmla="*/ 57 w 161"/>
              <a:gd name="T69" fmla="*/ 146 h 160"/>
              <a:gd name="T70" fmla="*/ 71 w 161"/>
              <a:gd name="T71" fmla="*/ 160 h 160"/>
              <a:gd name="T72" fmla="*/ 90 w 161"/>
              <a:gd name="T73" fmla="*/ 160 h 160"/>
              <a:gd name="T74" fmla="*/ 104 w 161"/>
              <a:gd name="T75" fmla="*/ 146 h 160"/>
              <a:gd name="T76" fmla="*/ 104 w 161"/>
              <a:gd name="T77" fmla="*/ 112 h 160"/>
              <a:gd name="T78" fmla="*/ 109 w 161"/>
              <a:gd name="T79" fmla="*/ 109 h 160"/>
              <a:gd name="T80" fmla="*/ 114 w 161"/>
              <a:gd name="T81" fmla="*/ 112 h 160"/>
              <a:gd name="T82" fmla="*/ 114 w 161"/>
              <a:gd name="T83" fmla="*/ 136 h 160"/>
              <a:gd name="T84" fmla="*/ 128 w 161"/>
              <a:gd name="T85" fmla="*/ 150 h 160"/>
              <a:gd name="T86" fmla="*/ 137 w 161"/>
              <a:gd name="T87" fmla="*/ 150 h 160"/>
              <a:gd name="T88" fmla="*/ 151 w 161"/>
              <a:gd name="T89" fmla="*/ 136 h 160"/>
              <a:gd name="T90" fmla="*/ 151 w 161"/>
              <a:gd name="T91" fmla="*/ 112 h 160"/>
              <a:gd name="T92" fmla="*/ 160 w 161"/>
              <a:gd name="T93" fmla="*/ 98 h 160"/>
              <a:gd name="T94" fmla="*/ 160 w 161"/>
              <a:gd name="T95" fmla="*/ 75 h 160"/>
              <a:gd name="T96" fmla="*/ 147 w 161"/>
              <a:gd name="T97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60">
                <a:moveTo>
                  <a:pt x="80" y="47"/>
                </a:moveTo>
                <a:cubicBezTo>
                  <a:pt x="93" y="47"/>
                  <a:pt x="104" y="36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68" y="0"/>
                  <a:pt x="57" y="11"/>
                  <a:pt x="57" y="24"/>
                </a:cubicBezTo>
                <a:cubicBezTo>
                  <a:pt x="57" y="36"/>
                  <a:pt x="68" y="47"/>
                  <a:pt x="80" y="47"/>
                </a:cubicBezTo>
                <a:close/>
                <a:moveTo>
                  <a:pt x="147" y="51"/>
                </a:moveTo>
                <a:cubicBezTo>
                  <a:pt x="150" y="48"/>
                  <a:pt x="152" y="43"/>
                  <a:pt x="152" y="38"/>
                </a:cubicBezTo>
                <a:cubicBezTo>
                  <a:pt x="152" y="27"/>
                  <a:pt x="143" y="19"/>
                  <a:pt x="133" y="19"/>
                </a:cubicBezTo>
                <a:cubicBezTo>
                  <a:pt x="123" y="19"/>
                  <a:pt x="114" y="27"/>
                  <a:pt x="114" y="38"/>
                </a:cubicBezTo>
                <a:cubicBezTo>
                  <a:pt x="114" y="43"/>
                  <a:pt x="116" y="48"/>
                  <a:pt x="119" y="51"/>
                </a:cubicBezTo>
                <a:cubicBezTo>
                  <a:pt x="116" y="52"/>
                  <a:pt x="113" y="55"/>
                  <a:pt x="111" y="57"/>
                </a:cubicBezTo>
                <a:cubicBezTo>
                  <a:pt x="110" y="54"/>
                  <a:pt x="107" y="50"/>
                  <a:pt x="104" y="47"/>
                </a:cubicBezTo>
                <a:cubicBezTo>
                  <a:pt x="99" y="52"/>
                  <a:pt x="93" y="55"/>
                  <a:pt x="86" y="55"/>
                </a:cubicBezTo>
                <a:cubicBezTo>
                  <a:pt x="86" y="79"/>
                  <a:pt x="86" y="79"/>
                  <a:pt x="86" y="79"/>
                </a:cubicBezTo>
                <a:cubicBezTo>
                  <a:pt x="86" y="82"/>
                  <a:pt x="83" y="84"/>
                  <a:pt x="81" y="84"/>
                </a:cubicBezTo>
                <a:cubicBezTo>
                  <a:pt x="78" y="84"/>
                  <a:pt x="76" y="82"/>
                  <a:pt x="76" y="79"/>
                </a:cubicBezTo>
                <a:cubicBezTo>
                  <a:pt x="76" y="55"/>
                  <a:pt x="76" y="55"/>
                  <a:pt x="76" y="55"/>
                </a:cubicBezTo>
                <a:cubicBezTo>
                  <a:pt x="69" y="55"/>
                  <a:pt x="62" y="51"/>
                  <a:pt x="57" y="47"/>
                </a:cubicBezTo>
                <a:cubicBezTo>
                  <a:pt x="54" y="50"/>
                  <a:pt x="52" y="54"/>
                  <a:pt x="50" y="57"/>
                </a:cubicBezTo>
                <a:cubicBezTo>
                  <a:pt x="48" y="55"/>
                  <a:pt x="45" y="52"/>
                  <a:pt x="42" y="51"/>
                </a:cubicBezTo>
                <a:cubicBezTo>
                  <a:pt x="45" y="48"/>
                  <a:pt x="48" y="43"/>
                  <a:pt x="48" y="38"/>
                </a:cubicBezTo>
                <a:cubicBezTo>
                  <a:pt x="48" y="27"/>
                  <a:pt x="39" y="19"/>
                  <a:pt x="29" y="19"/>
                </a:cubicBezTo>
                <a:cubicBezTo>
                  <a:pt x="19" y="19"/>
                  <a:pt x="10" y="27"/>
                  <a:pt x="10" y="38"/>
                </a:cubicBezTo>
                <a:cubicBezTo>
                  <a:pt x="10" y="43"/>
                  <a:pt x="12" y="48"/>
                  <a:pt x="15" y="51"/>
                </a:cubicBezTo>
                <a:cubicBezTo>
                  <a:pt x="6" y="55"/>
                  <a:pt x="0" y="65"/>
                  <a:pt x="0" y="7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4"/>
                  <a:pt x="4" y="110"/>
                  <a:pt x="10" y="112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10" y="144"/>
                  <a:pt x="16" y="150"/>
                  <a:pt x="24" y="150"/>
                </a:cubicBezTo>
                <a:cubicBezTo>
                  <a:pt x="33" y="150"/>
                  <a:pt x="33" y="150"/>
                  <a:pt x="33" y="150"/>
                </a:cubicBezTo>
                <a:cubicBezTo>
                  <a:pt x="41" y="150"/>
                  <a:pt x="47" y="144"/>
                  <a:pt x="47" y="136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9" y="111"/>
                  <a:pt x="50" y="110"/>
                  <a:pt x="52" y="109"/>
                </a:cubicBezTo>
                <a:cubicBezTo>
                  <a:pt x="54" y="110"/>
                  <a:pt x="54" y="111"/>
                  <a:pt x="57" y="112"/>
                </a:cubicBezTo>
                <a:cubicBezTo>
                  <a:pt x="57" y="146"/>
                  <a:pt x="57" y="146"/>
                  <a:pt x="57" y="146"/>
                </a:cubicBezTo>
                <a:cubicBezTo>
                  <a:pt x="57" y="153"/>
                  <a:pt x="63" y="160"/>
                  <a:pt x="71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7" y="160"/>
                  <a:pt x="104" y="153"/>
                  <a:pt x="104" y="146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6" y="111"/>
                  <a:pt x="108" y="110"/>
                  <a:pt x="109" y="109"/>
                </a:cubicBezTo>
                <a:cubicBezTo>
                  <a:pt x="111" y="110"/>
                  <a:pt x="112" y="111"/>
                  <a:pt x="114" y="112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14" y="144"/>
                  <a:pt x="121" y="150"/>
                  <a:pt x="128" y="150"/>
                </a:cubicBezTo>
                <a:cubicBezTo>
                  <a:pt x="137" y="150"/>
                  <a:pt x="137" y="150"/>
                  <a:pt x="137" y="150"/>
                </a:cubicBezTo>
                <a:cubicBezTo>
                  <a:pt x="145" y="150"/>
                  <a:pt x="151" y="144"/>
                  <a:pt x="151" y="136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7" y="110"/>
                  <a:pt x="160" y="105"/>
                  <a:pt x="160" y="98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1" y="65"/>
                  <a:pt x="155" y="56"/>
                  <a:pt x="147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Freeform 161">
            <a:extLst>
              <a:ext uri="{FF2B5EF4-FFF2-40B4-BE49-F238E27FC236}">
                <a16:creationId xmlns:a16="http://schemas.microsoft.com/office/drawing/2014/main" id="{A6942531-6121-4E4C-A715-86E9D38A9391}"/>
              </a:ext>
            </a:extLst>
          </p:cNvPr>
          <p:cNvSpPr>
            <a:spLocks noEditPoints="1"/>
          </p:cNvSpPr>
          <p:nvPr/>
        </p:nvSpPr>
        <p:spPr bwMode="auto">
          <a:xfrm>
            <a:off x="8994776" y="1922463"/>
            <a:ext cx="260350" cy="254000"/>
          </a:xfrm>
          <a:custGeom>
            <a:avLst/>
            <a:gdLst>
              <a:gd name="T0" fmla="*/ 39 w 164"/>
              <a:gd name="T1" fmla="*/ 66 h 160"/>
              <a:gd name="T2" fmla="*/ 16 w 164"/>
              <a:gd name="T3" fmla="*/ 56 h 160"/>
              <a:gd name="T4" fmla="*/ 7 w 164"/>
              <a:gd name="T5" fmla="*/ 37 h 160"/>
              <a:gd name="T6" fmla="*/ 8 w 164"/>
              <a:gd name="T7" fmla="*/ 58 h 160"/>
              <a:gd name="T8" fmla="*/ 39 w 164"/>
              <a:gd name="T9" fmla="*/ 75 h 160"/>
              <a:gd name="T10" fmla="*/ 6 w 164"/>
              <a:gd name="T11" fmla="*/ 94 h 160"/>
              <a:gd name="T12" fmla="*/ 39 w 164"/>
              <a:gd name="T13" fmla="*/ 103 h 160"/>
              <a:gd name="T14" fmla="*/ 40 w 164"/>
              <a:gd name="T15" fmla="*/ 121 h 160"/>
              <a:gd name="T16" fmla="*/ 8 w 164"/>
              <a:gd name="T17" fmla="*/ 137 h 160"/>
              <a:gd name="T18" fmla="*/ 7 w 164"/>
              <a:gd name="T19" fmla="*/ 159 h 160"/>
              <a:gd name="T20" fmla="*/ 16 w 164"/>
              <a:gd name="T21" fmla="*/ 140 h 160"/>
              <a:gd name="T22" fmla="*/ 42 w 164"/>
              <a:gd name="T23" fmla="*/ 131 h 160"/>
              <a:gd name="T24" fmla="*/ 77 w 164"/>
              <a:gd name="T25" fmla="*/ 46 h 160"/>
              <a:gd name="T26" fmla="*/ 39 w 164"/>
              <a:gd name="T27" fmla="*/ 60 h 160"/>
              <a:gd name="T28" fmla="*/ 111 w 164"/>
              <a:gd name="T29" fmla="*/ 37 h 160"/>
              <a:gd name="T30" fmla="*/ 105 w 164"/>
              <a:gd name="T31" fmla="*/ 13 h 160"/>
              <a:gd name="T32" fmla="*/ 100 w 164"/>
              <a:gd name="T33" fmla="*/ 0 h 160"/>
              <a:gd name="T34" fmla="*/ 96 w 164"/>
              <a:gd name="T35" fmla="*/ 13 h 160"/>
              <a:gd name="T36" fmla="*/ 72 w 164"/>
              <a:gd name="T37" fmla="*/ 18 h 160"/>
              <a:gd name="T38" fmla="*/ 67 w 164"/>
              <a:gd name="T39" fmla="*/ 4 h 160"/>
              <a:gd name="T40" fmla="*/ 58 w 164"/>
              <a:gd name="T41" fmla="*/ 4 h 160"/>
              <a:gd name="T42" fmla="*/ 62 w 164"/>
              <a:gd name="T43" fmla="*/ 24 h 160"/>
              <a:gd name="T44" fmla="*/ 156 w 164"/>
              <a:gd name="T45" fmla="*/ 137 h 160"/>
              <a:gd name="T46" fmla="*/ 124 w 164"/>
              <a:gd name="T47" fmla="*/ 121 h 160"/>
              <a:gd name="T48" fmla="*/ 124 w 164"/>
              <a:gd name="T49" fmla="*/ 103 h 160"/>
              <a:gd name="T50" fmla="*/ 157 w 164"/>
              <a:gd name="T51" fmla="*/ 94 h 160"/>
              <a:gd name="T52" fmla="*/ 124 w 164"/>
              <a:gd name="T53" fmla="*/ 75 h 160"/>
              <a:gd name="T54" fmla="*/ 156 w 164"/>
              <a:gd name="T55" fmla="*/ 59 h 160"/>
              <a:gd name="T56" fmla="*/ 157 w 164"/>
              <a:gd name="T57" fmla="*/ 38 h 160"/>
              <a:gd name="T58" fmla="*/ 148 w 164"/>
              <a:gd name="T59" fmla="*/ 56 h 160"/>
              <a:gd name="T60" fmla="*/ 124 w 164"/>
              <a:gd name="T61" fmla="*/ 66 h 160"/>
              <a:gd name="T62" fmla="*/ 110 w 164"/>
              <a:gd name="T63" fmla="*/ 47 h 160"/>
              <a:gd name="T64" fmla="*/ 87 w 164"/>
              <a:gd name="T65" fmla="*/ 159 h 160"/>
              <a:gd name="T66" fmla="*/ 134 w 164"/>
              <a:gd name="T67" fmla="*/ 131 h 160"/>
              <a:gd name="T68" fmla="*/ 152 w 164"/>
              <a:gd name="T69" fmla="*/ 156 h 160"/>
              <a:gd name="T70" fmla="*/ 161 w 164"/>
              <a:gd name="T71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4" h="160">
                <a:moveTo>
                  <a:pt x="39" y="60"/>
                </a:moveTo>
                <a:cubicBezTo>
                  <a:pt x="39" y="66"/>
                  <a:pt x="39" y="66"/>
                  <a:pt x="39" y="66"/>
                </a:cubicBezTo>
                <a:cubicBezTo>
                  <a:pt x="30" y="66"/>
                  <a:pt x="30" y="66"/>
                  <a:pt x="30" y="66"/>
                </a:cubicBezTo>
                <a:cubicBezTo>
                  <a:pt x="24" y="66"/>
                  <a:pt x="18" y="62"/>
                  <a:pt x="16" y="56"/>
                </a:cubicBezTo>
                <a:cubicBezTo>
                  <a:pt x="12" y="41"/>
                  <a:pt x="12" y="41"/>
                  <a:pt x="12" y="41"/>
                </a:cubicBezTo>
                <a:cubicBezTo>
                  <a:pt x="11" y="38"/>
                  <a:pt x="9" y="37"/>
                  <a:pt x="7" y="37"/>
                </a:cubicBezTo>
                <a:cubicBezTo>
                  <a:pt x="4" y="37"/>
                  <a:pt x="2" y="40"/>
                  <a:pt x="3" y="43"/>
                </a:cubicBezTo>
                <a:cubicBezTo>
                  <a:pt x="8" y="58"/>
                  <a:pt x="8" y="58"/>
                  <a:pt x="8" y="58"/>
                </a:cubicBezTo>
                <a:cubicBezTo>
                  <a:pt x="11" y="68"/>
                  <a:pt x="19" y="75"/>
                  <a:pt x="30" y="75"/>
                </a:cubicBezTo>
                <a:cubicBezTo>
                  <a:pt x="39" y="75"/>
                  <a:pt x="39" y="75"/>
                  <a:pt x="39" y="75"/>
                </a:cubicBezTo>
                <a:cubicBezTo>
                  <a:pt x="39" y="94"/>
                  <a:pt x="39" y="94"/>
                  <a:pt x="39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1" y="94"/>
                  <a:pt x="0" y="103"/>
                  <a:pt x="6" y="103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39" y="118"/>
                  <a:pt x="39" y="120"/>
                  <a:pt x="40" y="121"/>
                </a:cubicBezTo>
                <a:cubicBezTo>
                  <a:pt x="30" y="121"/>
                  <a:pt x="30" y="121"/>
                  <a:pt x="30" y="121"/>
                </a:cubicBezTo>
                <a:cubicBezTo>
                  <a:pt x="19" y="121"/>
                  <a:pt x="11" y="128"/>
                  <a:pt x="8" y="137"/>
                </a:cubicBezTo>
                <a:cubicBezTo>
                  <a:pt x="3" y="153"/>
                  <a:pt x="3" y="153"/>
                  <a:pt x="3" y="153"/>
                </a:cubicBezTo>
                <a:cubicBezTo>
                  <a:pt x="2" y="156"/>
                  <a:pt x="4" y="159"/>
                  <a:pt x="7" y="159"/>
                </a:cubicBezTo>
                <a:cubicBezTo>
                  <a:pt x="9" y="159"/>
                  <a:pt x="11" y="157"/>
                  <a:pt x="12" y="155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8" y="134"/>
                  <a:pt x="24" y="131"/>
                  <a:pt x="30" y="131"/>
                </a:cubicBezTo>
                <a:cubicBezTo>
                  <a:pt x="42" y="131"/>
                  <a:pt x="42" y="131"/>
                  <a:pt x="42" y="131"/>
                </a:cubicBezTo>
                <a:cubicBezTo>
                  <a:pt x="47" y="146"/>
                  <a:pt x="61" y="156"/>
                  <a:pt x="77" y="158"/>
                </a:cubicBezTo>
                <a:cubicBezTo>
                  <a:pt x="77" y="46"/>
                  <a:pt x="77" y="46"/>
                  <a:pt x="77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46" y="47"/>
                  <a:pt x="39" y="53"/>
                  <a:pt x="39" y="60"/>
                </a:cubicBezTo>
                <a:close/>
                <a:moveTo>
                  <a:pt x="52" y="37"/>
                </a:moveTo>
                <a:cubicBezTo>
                  <a:pt x="111" y="37"/>
                  <a:pt x="111" y="37"/>
                  <a:pt x="111" y="37"/>
                </a:cubicBezTo>
                <a:cubicBezTo>
                  <a:pt x="108" y="32"/>
                  <a:pt x="105" y="27"/>
                  <a:pt x="100" y="24"/>
                </a:cubicBezTo>
                <a:cubicBezTo>
                  <a:pt x="104" y="21"/>
                  <a:pt x="105" y="18"/>
                  <a:pt x="105" y="13"/>
                </a:cubicBezTo>
                <a:cubicBezTo>
                  <a:pt x="105" y="4"/>
                  <a:pt x="105" y="4"/>
                  <a:pt x="105" y="4"/>
                </a:cubicBezTo>
                <a:cubicBezTo>
                  <a:pt x="105" y="1"/>
                  <a:pt x="103" y="0"/>
                  <a:pt x="100" y="0"/>
                </a:cubicBezTo>
                <a:cubicBezTo>
                  <a:pt x="98" y="0"/>
                  <a:pt x="96" y="1"/>
                  <a:pt x="96" y="4"/>
                </a:cubicBezTo>
                <a:cubicBezTo>
                  <a:pt x="96" y="13"/>
                  <a:pt x="96" y="13"/>
                  <a:pt x="96" y="13"/>
                </a:cubicBezTo>
                <a:cubicBezTo>
                  <a:pt x="96" y="16"/>
                  <a:pt x="94" y="18"/>
                  <a:pt x="91" y="18"/>
                </a:cubicBezTo>
                <a:cubicBezTo>
                  <a:pt x="72" y="18"/>
                  <a:pt x="72" y="18"/>
                  <a:pt x="72" y="18"/>
                </a:cubicBezTo>
                <a:cubicBezTo>
                  <a:pt x="70" y="18"/>
                  <a:pt x="67" y="16"/>
                  <a:pt x="67" y="13"/>
                </a:cubicBezTo>
                <a:cubicBezTo>
                  <a:pt x="67" y="4"/>
                  <a:pt x="67" y="4"/>
                  <a:pt x="67" y="4"/>
                </a:cubicBezTo>
                <a:cubicBezTo>
                  <a:pt x="67" y="2"/>
                  <a:pt x="65" y="0"/>
                  <a:pt x="62" y="0"/>
                </a:cubicBezTo>
                <a:cubicBezTo>
                  <a:pt x="60" y="0"/>
                  <a:pt x="58" y="2"/>
                  <a:pt x="58" y="4"/>
                </a:cubicBezTo>
                <a:cubicBezTo>
                  <a:pt x="58" y="13"/>
                  <a:pt x="58" y="13"/>
                  <a:pt x="58" y="13"/>
                </a:cubicBezTo>
                <a:cubicBezTo>
                  <a:pt x="58" y="18"/>
                  <a:pt x="60" y="21"/>
                  <a:pt x="62" y="24"/>
                </a:cubicBezTo>
                <a:cubicBezTo>
                  <a:pt x="58" y="27"/>
                  <a:pt x="54" y="32"/>
                  <a:pt x="52" y="37"/>
                </a:cubicBezTo>
                <a:close/>
                <a:moveTo>
                  <a:pt x="156" y="137"/>
                </a:moveTo>
                <a:cubicBezTo>
                  <a:pt x="152" y="128"/>
                  <a:pt x="144" y="121"/>
                  <a:pt x="134" y="121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4" y="120"/>
                  <a:pt x="124" y="118"/>
                  <a:pt x="124" y="116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57" y="103"/>
                  <a:pt x="157" y="103"/>
                  <a:pt x="157" y="103"/>
                </a:cubicBezTo>
                <a:cubicBezTo>
                  <a:pt x="163" y="103"/>
                  <a:pt x="164" y="94"/>
                  <a:pt x="157" y="94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4" y="75"/>
                  <a:pt x="124" y="75"/>
                  <a:pt x="124" y="75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45" y="75"/>
                  <a:pt x="153" y="69"/>
                  <a:pt x="156" y="59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2" y="41"/>
                  <a:pt x="159" y="38"/>
                  <a:pt x="157" y="38"/>
                </a:cubicBezTo>
                <a:cubicBezTo>
                  <a:pt x="155" y="38"/>
                  <a:pt x="153" y="39"/>
                  <a:pt x="152" y="41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46" y="62"/>
                  <a:pt x="140" y="66"/>
                  <a:pt x="13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1"/>
                  <a:pt x="124" y="61"/>
                  <a:pt x="124" y="61"/>
                </a:cubicBezTo>
                <a:cubicBezTo>
                  <a:pt x="124" y="54"/>
                  <a:pt x="118" y="47"/>
                  <a:pt x="110" y="47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104" y="157"/>
                  <a:pt x="117" y="146"/>
                  <a:pt x="122" y="131"/>
                </a:cubicBezTo>
                <a:cubicBezTo>
                  <a:pt x="134" y="131"/>
                  <a:pt x="134" y="131"/>
                  <a:pt x="134" y="131"/>
                </a:cubicBezTo>
                <a:cubicBezTo>
                  <a:pt x="140" y="131"/>
                  <a:pt x="146" y="135"/>
                  <a:pt x="148" y="141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3" y="159"/>
                  <a:pt x="155" y="160"/>
                  <a:pt x="157" y="160"/>
                </a:cubicBezTo>
                <a:cubicBezTo>
                  <a:pt x="160" y="160"/>
                  <a:pt x="162" y="157"/>
                  <a:pt x="161" y="154"/>
                </a:cubicBezTo>
                <a:lnTo>
                  <a:pt x="156" y="1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" name="Freeform 162">
            <a:extLst>
              <a:ext uri="{FF2B5EF4-FFF2-40B4-BE49-F238E27FC236}">
                <a16:creationId xmlns:a16="http://schemas.microsoft.com/office/drawing/2014/main" id="{57853FD9-0E5B-4792-BC80-BD7EAC0D4815}"/>
              </a:ext>
            </a:extLst>
          </p:cNvPr>
          <p:cNvSpPr>
            <a:spLocks noEditPoints="1"/>
          </p:cNvSpPr>
          <p:nvPr/>
        </p:nvSpPr>
        <p:spPr bwMode="auto">
          <a:xfrm>
            <a:off x="7353301" y="2471738"/>
            <a:ext cx="238125" cy="254000"/>
          </a:xfrm>
          <a:custGeom>
            <a:avLst/>
            <a:gdLst>
              <a:gd name="T0" fmla="*/ 122 w 150"/>
              <a:gd name="T1" fmla="*/ 58 h 160"/>
              <a:gd name="T2" fmla="*/ 66 w 150"/>
              <a:gd name="T3" fmla="*/ 39 h 160"/>
              <a:gd name="T4" fmla="*/ 14 w 150"/>
              <a:gd name="T5" fmla="*/ 0 h 160"/>
              <a:gd name="T6" fmla="*/ 0 w 150"/>
              <a:gd name="T7" fmla="*/ 15 h 160"/>
              <a:gd name="T8" fmla="*/ 14 w 150"/>
              <a:gd name="T9" fmla="*/ 151 h 160"/>
              <a:gd name="T10" fmla="*/ 38 w 150"/>
              <a:gd name="T11" fmla="*/ 150 h 160"/>
              <a:gd name="T12" fmla="*/ 33 w 150"/>
              <a:gd name="T13" fmla="*/ 0 h 160"/>
              <a:gd name="T14" fmla="*/ 66 w 150"/>
              <a:gd name="T15" fmla="*/ 156 h 160"/>
              <a:gd name="T16" fmla="*/ 71 w 150"/>
              <a:gd name="T17" fmla="*/ 160 h 160"/>
              <a:gd name="T18" fmla="*/ 122 w 150"/>
              <a:gd name="T19" fmla="*/ 156 h 160"/>
              <a:gd name="T20" fmla="*/ 66 w 150"/>
              <a:gd name="T21" fmla="*/ 123 h 160"/>
              <a:gd name="T22" fmla="*/ 80 w 150"/>
              <a:gd name="T23" fmla="*/ 133 h 160"/>
              <a:gd name="T24" fmla="*/ 113 w 150"/>
              <a:gd name="T25" fmla="*/ 138 h 160"/>
              <a:gd name="T26" fmla="*/ 80 w 150"/>
              <a:gd name="T27" fmla="*/ 142 h 160"/>
              <a:gd name="T28" fmla="*/ 80 w 150"/>
              <a:gd name="T29" fmla="*/ 133 h 160"/>
              <a:gd name="T30" fmla="*/ 47 w 150"/>
              <a:gd name="T31" fmla="*/ 11 h 160"/>
              <a:gd name="T32" fmla="*/ 56 w 150"/>
              <a:gd name="T33" fmla="*/ 142 h 160"/>
              <a:gd name="T34" fmla="*/ 61 w 150"/>
              <a:gd name="T35" fmla="*/ 114 h 160"/>
              <a:gd name="T36" fmla="*/ 131 w 150"/>
              <a:gd name="T37" fmla="*/ 119 h 160"/>
              <a:gd name="T38" fmla="*/ 136 w 150"/>
              <a:gd name="T39" fmla="*/ 142 h 160"/>
              <a:gd name="T40" fmla="*/ 150 w 150"/>
              <a:gd name="T41" fmla="*/ 25 h 160"/>
              <a:gd name="T42" fmla="*/ 71 w 150"/>
              <a:gd name="T43" fmla="*/ 105 h 160"/>
              <a:gd name="T44" fmla="*/ 62 w 150"/>
              <a:gd name="T45" fmla="*/ 96 h 160"/>
              <a:gd name="T46" fmla="*/ 71 w 150"/>
              <a:gd name="T47" fmla="*/ 96 h 160"/>
              <a:gd name="T48" fmla="*/ 71 w 150"/>
              <a:gd name="T49" fmla="*/ 86 h 160"/>
              <a:gd name="T50" fmla="*/ 62 w 150"/>
              <a:gd name="T51" fmla="*/ 77 h 160"/>
              <a:gd name="T52" fmla="*/ 71 w 150"/>
              <a:gd name="T53" fmla="*/ 86 h 160"/>
              <a:gd name="T54" fmla="*/ 90 w 150"/>
              <a:gd name="T55" fmla="*/ 105 h 160"/>
              <a:gd name="T56" fmla="*/ 90 w 150"/>
              <a:gd name="T57" fmla="*/ 95 h 160"/>
              <a:gd name="T58" fmla="*/ 99 w 150"/>
              <a:gd name="T59" fmla="*/ 105 h 160"/>
              <a:gd name="T60" fmla="*/ 90 w 150"/>
              <a:gd name="T61" fmla="*/ 86 h 160"/>
              <a:gd name="T62" fmla="*/ 90 w 150"/>
              <a:gd name="T63" fmla="*/ 76 h 160"/>
              <a:gd name="T64" fmla="*/ 99 w 150"/>
              <a:gd name="T65" fmla="*/ 86 h 160"/>
              <a:gd name="T66" fmla="*/ 118 w 150"/>
              <a:gd name="T67" fmla="*/ 105 h 160"/>
              <a:gd name="T68" fmla="*/ 127 w 150"/>
              <a:gd name="T69" fmla="*/ 96 h 160"/>
              <a:gd name="T70" fmla="*/ 127 w 150"/>
              <a:gd name="T71" fmla="*/ 105 h 160"/>
              <a:gd name="T72" fmla="*/ 127 w 150"/>
              <a:gd name="T73" fmla="*/ 77 h 160"/>
              <a:gd name="T74" fmla="*/ 118 w 150"/>
              <a:gd name="T75" fmla="*/ 86 h 160"/>
              <a:gd name="T76" fmla="*/ 131 w 150"/>
              <a:gd name="T77" fmla="*/ 63 h 160"/>
              <a:gd name="T78" fmla="*/ 61 w 150"/>
              <a:gd name="T79" fmla="*/ 67 h 160"/>
              <a:gd name="T80" fmla="*/ 56 w 150"/>
              <a:gd name="T81" fmla="*/ 35 h 160"/>
              <a:gd name="T82" fmla="*/ 127 w 150"/>
              <a:gd name="T83" fmla="*/ 30 h 160"/>
              <a:gd name="T84" fmla="*/ 131 w 150"/>
              <a:gd name="T85" fmla="*/ 6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0" h="160">
                <a:moveTo>
                  <a:pt x="66" y="58"/>
                </a:moveTo>
                <a:cubicBezTo>
                  <a:pt x="122" y="58"/>
                  <a:pt x="122" y="58"/>
                  <a:pt x="122" y="58"/>
                </a:cubicBezTo>
                <a:cubicBezTo>
                  <a:pt x="122" y="39"/>
                  <a:pt x="122" y="39"/>
                  <a:pt x="122" y="39"/>
                </a:cubicBezTo>
                <a:cubicBezTo>
                  <a:pt x="66" y="39"/>
                  <a:pt x="66" y="39"/>
                  <a:pt x="66" y="39"/>
                </a:cubicBezTo>
                <a:lnTo>
                  <a:pt x="66" y="58"/>
                </a:lnTo>
                <a:close/>
                <a:moveTo>
                  <a:pt x="14" y="0"/>
                </a:moveTo>
                <a:cubicBezTo>
                  <a:pt x="14" y="1"/>
                  <a:pt x="14" y="1"/>
                  <a:pt x="14" y="1"/>
                </a:cubicBezTo>
                <a:cubicBezTo>
                  <a:pt x="7" y="1"/>
                  <a:pt x="0" y="7"/>
                  <a:pt x="0" y="15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5"/>
                  <a:pt x="7" y="151"/>
                  <a:pt x="14" y="151"/>
                </a:cubicBezTo>
                <a:cubicBezTo>
                  <a:pt x="33" y="151"/>
                  <a:pt x="33" y="151"/>
                  <a:pt x="33" y="151"/>
                </a:cubicBezTo>
                <a:cubicBezTo>
                  <a:pt x="35" y="151"/>
                  <a:pt x="36" y="151"/>
                  <a:pt x="38" y="150"/>
                </a:cubicBezTo>
                <a:cubicBezTo>
                  <a:pt x="38" y="1"/>
                  <a:pt x="38" y="1"/>
                  <a:pt x="38" y="1"/>
                </a:cubicBezTo>
                <a:cubicBezTo>
                  <a:pt x="36" y="1"/>
                  <a:pt x="35" y="0"/>
                  <a:pt x="33" y="0"/>
                </a:cubicBezTo>
                <a:lnTo>
                  <a:pt x="14" y="0"/>
                </a:lnTo>
                <a:close/>
                <a:moveTo>
                  <a:pt x="66" y="156"/>
                </a:moveTo>
                <a:cubicBezTo>
                  <a:pt x="66" y="156"/>
                  <a:pt x="66" y="156"/>
                  <a:pt x="66" y="156"/>
                </a:cubicBezTo>
                <a:cubicBezTo>
                  <a:pt x="66" y="158"/>
                  <a:pt x="68" y="160"/>
                  <a:pt x="71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2" y="158"/>
                  <a:pt x="122" y="156"/>
                </a:cubicBezTo>
                <a:cubicBezTo>
                  <a:pt x="122" y="123"/>
                  <a:pt x="122" y="123"/>
                  <a:pt x="122" y="123"/>
                </a:cubicBezTo>
                <a:cubicBezTo>
                  <a:pt x="66" y="123"/>
                  <a:pt x="66" y="123"/>
                  <a:pt x="66" y="123"/>
                </a:cubicBezTo>
                <a:lnTo>
                  <a:pt x="66" y="156"/>
                </a:lnTo>
                <a:close/>
                <a:moveTo>
                  <a:pt x="80" y="133"/>
                </a:moveTo>
                <a:cubicBezTo>
                  <a:pt x="108" y="133"/>
                  <a:pt x="108" y="133"/>
                  <a:pt x="108" y="133"/>
                </a:cubicBezTo>
                <a:cubicBezTo>
                  <a:pt x="111" y="133"/>
                  <a:pt x="113" y="135"/>
                  <a:pt x="113" y="138"/>
                </a:cubicBezTo>
                <a:cubicBezTo>
                  <a:pt x="113" y="140"/>
                  <a:pt x="111" y="142"/>
                  <a:pt x="108" y="142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77" y="142"/>
                  <a:pt x="75" y="140"/>
                  <a:pt x="75" y="138"/>
                </a:cubicBezTo>
                <a:cubicBezTo>
                  <a:pt x="75" y="135"/>
                  <a:pt x="77" y="133"/>
                  <a:pt x="80" y="133"/>
                </a:cubicBezTo>
                <a:close/>
                <a:moveTo>
                  <a:pt x="136" y="11"/>
                </a:moveTo>
                <a:cubicBezTo>
                  <a:pt x="47" y="11"/>
                  <a:pt x="47" y="11"/>
                  <a:pt x="47" y="11"/>
                </a:cubicBezTo>
                <a:cubicBezTo>
                  <a:pt x="47" y="142"/>
                  <a:pt x="47" y="142"/>
                  <a:pt x="47" y="142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19"/>
                  <a:pt x="56" y="119"/>
                  <a:pt x="56" y="119"/>
                </a:cubicBezTo>
                <a:cubicBezTo>
                  <a:pt x="56" y="116"/>
                  <a:pt x="58" y="114"/>
                  <a:pt x="61" y="114"/>
                </a:cubicBezTo>
                <a:cubicBezTo>
                  <a:pt x="127" y="114"/>
                  <a:pt x="127" y="114"/>
                  <a:pt x="127" y="114"/>
                </a:cubicBezTo>
                <a:cubicBezTo>
                  <a:pt x="129" y="114"/>
                  <a:pt x="131" y="116"/>
                  <a:pt x="131" y="119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44" y="142"/>
                  <a:pt x="150" y="136"/>
                  <a:pt x="150" y="128"/>
                </a:cubicBezTo>
                <a:cubicBezTo>
                  <a:pt x="150" y="25"/>
                  <a:pt x="150" y="25"/>
                  <a:pt x="150" y="25"/>
                </a:cubicBezTo>
                <a:cubicBezTo>
                  <a:pt x="150" y="18"/>
                  <a:pt x="144" y="11"/>
                  <a:pt x="136" y="11"/>
                </a:cubicBezTo>
                <a:close/>
                <a:moveTo>
                  <a:pt x="71" y="105"/>
                </a:moveTo>
                <a:cubicBezTo>
                  <a:pt x="62" y="105"/>
                  <a:pt x="62" y="105"/>
                  <a:pt x="62" y="105"/>
                </a:cubicBezTo>
                <a:cubicBezTo>
                  <a:pt x="56" y="105"/>
                  <a:pt x="55" y="96"/>
                  <a:pt x="62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7" y="96"/>
                  <a:pt x="77" y="105"/>
                  <a:pt x="71" y="105"/>
                </a:cubicBezTo>
                <a:close/>
                <a:moveTo>
                  <a:pt x="71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56" y="86"/>
                  <a:pt x="55" y="77"/>
                  <a:pt x="62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7" y="77"/>
                  <a:pt x="77" y="86"/>
                  <a:pt x="71" y="86"/>
                </a:cubicBezTo>
                <a:close/>
                <a:moveTo>
                  <a:pt x="99" y="105"/>
                </a:moveTo>
                <a:cubicBezTo>
                  <a:pt x="90" y="105"/>
                  <a:pt x="90" y="105"/>
                  <a:pt x="90" y="105"/>
                </a:cubicBezTo>
                <a:cubicBezTo>
                  <a:pt x="87" y="105"/>
                  <a:pt x="84" y="103"/>
                  <a:pt x="84" y="100"/>
                </a:cubicBezTo>
                <a:cubicBezTo>
                  <a:pt x="84" y="97"/>
                  <a:pt x="87" y="95"/>
                  <a:pt x="90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105" y="95"/>
                  <a:pt x="105" y="105"/>
                  <a:pt x="99" y="105"/>
                </a:cubicBezTo>
                <a:close/>
                <a:moveTo>
                  <a:pt x="99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7" y="86"/>
                  <a:pt x="84" y="84"/>
                  <a:pt x="84" y="81"/>
                </a:cubicBezTo>
                <a:cubicBezTo>
                  <a:pt x="84" y="78"/>
                  <a:pt x="87" y="76"/>
                  <a:pt x="90" y="76"/>
                </a:cubicBezTo>
                <a:cubicBezTo>
                  <a:pt x="99" y="76"/>
                  <a:pt x="99" y="76"/>
                  <a:pt x="99" y="76"/>
                </a:cubicBezTo>
                <a:cubicBezTo>
                  <a:pt x="105" y="77"/>
                  <a:pt x="105" y="86"/>
                  <a:pt x="99" y="86"/>
                </a:cubicBezTo>
                <a:close/>
                <a:moveTo>
                  <a:pt x="127" y="105"/>
                </a:moveTo>
                <a:cubicBezTo>
                  <a:pt x="118" y="105"/>
                  <a:pt x="118" y="105"/>
                  <a:pt x="118" y="105"/>
                </a:cubicBezTo>
                <a:cubicBezTo>
                  <a:pt x="112" y="105"/>
                  <a:pt x="111" y="96"/>
                  <a:pt x="118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33" y="96"/>
                  <a:pt x="133" y="105"/>
                  <a:pt x="127" y="105"/>
                </a:cubicBezTo>
                <a:close/>
                <a:moveTo>
                  <a:pt x="118" y="77"/>
                </a:moveTo>
                <a:cubicBezTo>
                  <a:pt x="127" y="77"/>
                  <a:pt x="127" y="77"/>
                  <a:pt x="127" y="77"/>
                </a:cubicBezTo>
                <a:cubicBezTo>
                  <a:pt x="133" y="77"/>
                  <a:pt x="133" y="86"/>
                  <a:pt x="127" y="86"/>
                </a:cubicBezTo>
                <a:cubicBezTo>
                  <a:pt x="118" y="86"/>
                  <a:pt x="118" y="86"/>
                  <a:pt x="118" y="86"/>
                </a:cubicBezTo>
                <a:cubicBezTo>
                  <a:pt x="112" y="86"/>
                  <a:pt x="111" y="77"/>
                  <a:pt x="118" y="77"/>
                </a:cubicBezTo>
                <a:close/>
                <a:moveTo>
                  <a:pt x="131" y="63"/>
                </a:moveTo>
                <a:cubicBezTo>
                  <a:pt x="131" y="65"/>
                  <a:pt x="129" y="67"/>
                  <a:pt x="127" y="67"/>
                </a:cubicBezTo>
                <a:cubicBezTo>
                  <a:pt x="61" y="67"/>
                  <a:pt x="61" y="67"/>
                  <a:pt x="61" y="67"/>
                </a:cubicBezTo>
                <a:cubicBezTo>
                  <a:pt x="58" y="67"/>
                  <a:pt x="56" y="65"/>
                  <a:pt x="56" y="63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32"/>
                  <a:pt x="58" y="30"/>
                  <a:pt x="61" y="30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29" y="30"/>
                  <a:pt x="131" y="32"/>
                  <a:pt x="131" y="35"/>
                </a:cubicBezTo>
                <a:lnTo>
                  <a:pt x="131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0" name="Freeform 163">
            <a:extLst>
              <a:ext uri="{FF2B5EF4-FFF2-40B4-BE49-F238E27FC236}">
                <a16:creationId xmlns:a16="http://schemas.microsoft.com/office/drawing/2014/main" id="{AC32B336-B52E-48B9-B0D7-227973B3E3EA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1922463"/>
            <a:ext cx="254000" cy="252413"/>
          </a:xfrm>
          <a:custGeom>
            <a:avLst/>
            <a:gdLst>
              <a:gd name="T0" fmla="*/ 136 w 160"/>
              <a:gd name="T1" fmla="*/ 85 h 159"/>
              <a:gd name="T2" fmla="*/ 135 w 160"/>
              <a:gd name="T3" fmla="*/ 85 h 159"/>
              <a:gd name="T4" fmla="*/ 80 w 160"/>
              <a:gd name="T5" fmla="*/ 85 h 159"/>
              <a:gd name="T6" fmla="*/ 75 w 160"/>
              <a:gd name="T7" fmla="*/ 80 h 159"/>
              <a:gd name="T8" fmla="*/ 75 w 160"/>
              <a:gd name="T9" fmla="*/ 23 h 159"/>
              <a:gd name="T10" fmla="*/ 70 w 160"/>
              <a:gd name="T11" fmla="*/ 18 h 159"/>
              <a:gd name="T12" fmla="*/ 0 w 160"/>
              <a:gd name="T13" fmla="*/ 89 h 159"/>
              <a:gd name="T14" fmla="*/ 70 w 160"/>
              <a:gd name="T15" fmla="*/ 159 h 159"/>
              <a:gd name="T16" fmla="*/ 140 w 160"/>
              <a:gd name="T17" fmla="*/ 89 h 159"/>
              <a:gd name="T18" fmla="*/ 136 w 160"/>
              <a:gd name="T19" fmla="*/ 85 h 159"/>
              <a:gd name="T20" fmla="*/ 89 w 160"/>
              <a:gd name="T21" fmla="*/ 0 h 159"/>
              <a:gd name="T22" fmla="*/ 85 w 160"/>
              <a:gd name="T23" fmla="*/ 5 h 159"/>
              <a:gd name="T24" fmla="*/ 85 w 160"/>
              <a:gd name="T25" fmla="*/ 70 h 159"/>
              <a:gd name="T26" fmla="*/ 89 w 160"/>
              <a:gd name="T27" fmla="*/ 75 h 159"/>
              <a:gd name="T28" fmla="*/ 156 w 160"/>
              <a:gd name="T29" fmla="*/ 75 h 159"/>
              <a:gd name="T30" fmla="*/ 160 w 160"/>
              <a:gd name="T31" fmla="*/ 70 h 159"/>
              <a:gd name="T32" fmla="*/ 89 w 160"/>
              <a:gd name="T33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159">
                <a:moveTo>
                  <a:pt x="136" y="85"/>
                </a:moveTo>
                <a:cubicBezTo>
                  <a:pt x="136" y="85"/>
                  <a:pt x="135" y="85"/>
                  <a:pt x="135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77" y="85"/>
                  <a:pt x="75" y="83"/>
                  <a:pt x="75" y="80"/>
                </a:cubicBezTo>
                <a:cubicBezTo>
                  <a:pt x="75" y="23"/>
                  <a:pt x="75" y="23"/>
                  <a:pt x="75" y="23"/>
                </a:cubicBezTo>
                <a:cubicBezTo>
                  <a:pt x="75" y="21"/>
                  <a:pt x="73" y="18"/>
                  <a:pt x="70" y="18"/>
                </a:cubicBezTo>
                <a:cubicBezTo>
                  <a:pt x="31" y="18"/>
                  <a:pt x="0" y="50"/>
                  <a:pt x="0" y="89"/>
                </a:cubicBezTo>
                <a:cubicBezTo>
                  <a:pt x="0" y="128"/>
                  <a:pt x="31" y="159"/>
                  <a:pt x="70" y="159"/>
                </a:cubicBezTo>
                <a:cubicBezTo>
                  <a:pt x="109" y="159"/>
                  <a:pt x="140" y="128"/>
                  <a:pt x="140" y="89"/>
                </a:cubicBezTo>
                <a:cubicBezTo>
                  <a:pt x="141" y="87"/>
                  <a:pt x="139" y="85"/>
                  <a:pt x="136" y="85"/>
                </a:cubicBezTo>
                <a:close/>
                <a:moveTo>
                  <a:pt x="89" y="0"/>
                </a:moveTo>
                <a:cubicBezTo>
                  <a:pt x="87" y="0"/>
                  <a:pt x="85" y="2"/>
                  <a:pt x="85" y="5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3"/>
                  <a:pt x="87" y="75"/>
                  <a:pt x="89" y="75"/>
                </a:cubicBezTo>
                <a:cubicBezTo>
                  <a:pt x="156" y="75"/>
                  <a:pt x="156" y="75"/>
                  <a:pt x="156" y="75"/>
                </a:cubicBezTo>
                <a:cubicBezTo>
                  <a:pt x="158" y="75"/>
                  <a:pt x="160" y="73"/>
                  <a:pt x="160" y="70"/>
                </a:cubicBezTo>
                <a:cubicBezTo>
                  <a:pt x="160" y="31"/>
                  <a:pt x="128" y="0"/>
                  <a:pt x="8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1" name="Freeform 164">
            <a:extLst>
              <a:ext uri="{FF2B5EF4-FFF2-40B4-BE49-F238E27FC236}">
                <a16:creationId xmlns:a16="http://schemas.microsoft.com/office/drawing/2014/main" id="{839150B9-687B-43D9-9581-B0C9BEE166C2}"/>
              </a:ext>
            </a:extLst>
          </p:cNvPr>
          <p:cNvSpPr>
            <a:spLocks noEditPoints="1"/>
          </p:cNvSpPr>
          <p:nvPr/>
        </p:nvSpPr>
        <p:spPr bwMode="auto">
          <a:xfrm>
            <a:off x="769938" y="2471738"/>
            <a:ext cx="193675" cy="254000"/>
          </a:xfrm>
          <a:custGeom>
            <a:avLst/>
            <a:gdLst>
              <a:gd name="T0" fmla="*/ 92 w 122"/>
              <a:gd name="T1" fmla="*/ 49 h 160"/>
              <a:gd name="T2" fmla="*/ 82 w 122"/>
              <a:gd name="T3" fmla="*/ 44 h 160"/>
              <a:gd name="T4" fmla="*/ 76 w 122"/>
              <a:gd name="T5" fmla="*/ 44 h 160"/>
              <a:gd name="T6" fmla="*/ 66 w 122"/>
              <a:gd name="T7" fmla="*/ 35 h 160"/>
              <a:gd name="T8" fmla="*/ 56 w 122"/>
              <a:gd name="T9" fmla="*/ 29 h 160"/>
              <a:gd name="T10" fmla="*/ 53 w 122"/>
              <a:gd name="T11" fmla="*/ 39 h 160"/>
              <a:gd name="T12" fmla="*/ 42 w 122"/>
              <a:gd name="T13" fmla="*/ 45 h 160"/>
              <a:gd name="T14" fmla="*/ 35 w 122"/>
              <a:gd name="T15" fmla="*/ 41 h 160"/>
              <a:gd name="T16" fmla="*/ 35 w 122"/>
              <a:gd name="T17" fmla="*/ 52 h 160"/>
              <a:gd name="T18" fmla="*/ 37 w 122"/>
              <a:gd name="T19" fmla="*/ 66 h 160"/>
              <a:gd name="T20" fmla="*/ 30 w 122"/>
              <a:gd name="T21" fmla="*/ 74 h 160"/>
              <a:gd name="T22" fmla="*/ 40 w 122"/>
              <a:gd name="T23" fmla="*/ 79 h 160"/>
              <a:gd name="T24" fmla="*/ 46 w 122"/>
              <a:gd name="T25" fmla="*/ 79 h 160"/>
              <a:gd name="T26" fmla="*/ 56 w 122"/>
              <a:gd name="T27" fmla="*/ 88 h 160"/>
              <a:gd name="T28" fmla="*/ 66 w 122"/>
              <a:gd name="T29" fmla="*/ 94 h 160"/>
              <a:gd name="T30" fmla="*/ 69 w 122"/>
              <a:gd name="T31" fmla="*/ 83 h 160"/>
              <a:gd name="T32" fmla="*/ 80 w 122"/>
              <a:gd name="T33" fmla="*/ 78 h 160"/>
              <a:gd name="T34" fmla="*/ 87 w 122"/>
              <a:gd name="T35" fmla="*/ 82 h 160"/>
              <a:gd name="T36" fmla="*/ 87 w 122"/>
              <a:gd name="T37" fmla="*/ 70 h 160"/>
              <a:gd name="T38" fmla="*/ 85 w 122"/>
              <a:gd name="T39" fmla="*/ 57 h 160"/>
              <a:gd name="T40" fmla="*/ 61 w 122"/>
              <a:gd name="T41" fmla="*/ 76 h 160"/>
              <a:gd name="T42" fmla="*/ 61 w 122"/>
              <a:gd name="T43" fmla="*/ 47 h 160"/>
              <a:gd name="T44" fmla="*/ 61 w 122"/>
              <a:gd name="T45" fmla="*/ 76 h 160"/>
              <a:gd name="T46" fmla="*/ 0 w 122"/>
              <a:gd name="T47" fmla="*/ 61 h 160"/>
              <a:gd name="T48" fmla="*/ 57 w 122"/>
              <a:gd name="T49" fmla="*/ 159 h 160"/>
              <a:gd name="T50" fmla="*/ 65 w 122"/>
              <a:gd name="T51" fmla="*/ 159 h 160"/>
              <a:gd name="T52" fmla="*/ 122 w 122"/>
              <a:gd name="T53" fmla="*/ 61 h 160"/>
              <a:gd name="T54" fmla="*/ 102 w 122"/>
              <a:gd name="T55" fmla="*/ 74 h 160"/>
              <a:gd name="T56" fmla="*/ 91 w 122"/>
              <a:gd name="T57" fmla="*/ 92 h 160"/>
              <a:gd name="T58" fmla="*/ 87 w 122"/>
              <a:gd name="T59" fmla="*/ 92 h 160"/>
              <a:gd name="T60" fmla="*/ 75 w 122"/>
              <a:gd name="T61" fmla="*/ 91 h 160"/>
              <a:gd name="T62" fmla="*/ 71 w 122"/>
              <a:gd name="T63" fmla="*/ 104 h 160"/>
              <a:gd name="T64" fmla="*/ 47 w 122"/>
              <a:gd name="T65" fmla="*/ 99 h 160"/>
              <a:gd name="T66" fmla="*/ 43 w 122"/>
              <a:gd name="T67" fmla="*/ 88 h 160"/>
              <a:gd name="T68" fmla="*/ 32 w 122"/>
              <a:gd name="T69" fmla="*/ 92 h 160"/>
              <a:gd name="T70" fmla="*/ 20 w 122"/>
              <a:gd name="T71" fmla="*/ 74 h 160"/>
              <a:gd name="T72" fmla="*/ 28 w 122"/>
              <a:gd name="T73" fmla="*/ 64 h 160"/>
              <a:gd name="T74" fmla="*/ 28 w 122"/>
              <a:gd name="T75" fmla="*/ 59 h 160"/>
              <a:gd name="T76" fmla="*/ 20 w 122"/>
              <a:gd name="T77" fmla="*/ 48 h 160"/>
              <a:gd name="T78" fmla="*/ 32 w 122"/>
              <a:gd name="T79" fmla="*/ 30 h 160"/>
              <a:gd name="T80" fmla="*/ 35 w 122"/>
              <a:gd name="T81" fmla="*/ 31 h 160"/>
              <a:gd name="T82" fmla="*/ 47 w 122"/>
              <a:gd name="T83" fmla="*/ 32 h 160"/>
              <a:gd name="T84" fmla="*/ 52 w 122"/>
              <a:gd name="T85" fmla="*/ 19 h 160"/>
              <a:gd name="T86" fmla="*/ 75 w 122"/>
              <a:gd name="T87" fmla="*/ 24 h 160"/>
              <a:gd name="T88" fmla="*/ 80 w 122"/>
              <a:gd name="T89" fmla="*/ 35 h 160"/>
              <a:gd name="T90" fmla="*/ 91 w 122"/>
              <a:gd name="T91" fmla="*/ 30 h 160"/>
              <a:gd name="T92" fmla="*/ 102 w 122"/>
              <a:gd name="T93" fmla="*/ 48 h 160"/>
              <a:gd name="T94" fmla="*/ 94 w 122"/>
              <a:gd name="T95" fmla="*/ 59 h 160"/>
              <a:gd name="T96" fmla="*/ 100 w 122"/>
              <a:gd name="T97" fmla="*/ 68 h 160"/>
              <a:gd name="T98" fmla="*/ 61 w 122"/>
              <a:gd name="T99" fmla="*/ 57 h 160"/>
              <a:gd name="T100" fmla="*/ 61 w 122"/>
              <a:gd name="T101" fmla="*/ 66 h 160"/>
              <a:gd name="T102" fmla="*/ 61 w 122"/>
              <a:gd name="T103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2" h="160">
                <a:moveTo>
                  <a:pt x="87" y="52"/>
                </a:moveTo>
                <a:cubicBezTo>
                  <a:pt x="92" y="49"/>
                  <a:pt x="92" y="49"/>
                  <a:pt x="92" y="49"/>
                </a:cubicBezTo>
                <a:cubicBezTo>
                  <a:pt x="87" y="41"/>
                  <a:pt x="87" y="41"/>
                  <a:pt x="87" y="41"/>
                </a:cubicBezTo>
                <a:cubicBezTo>
                  <a:pt x="82" y="44"/>
                  <a:pt x="82" y="44"/>
                  <a:pt x="82" y="44"/>
                </a:cubicBezTo>
                <a:cubicBezTo>
                  <a:pt x="81" y="45"/>
                  <a:pt x="81" y="45"/>
                  <a:pt x="80" y="45"/>
                </a:cubicBezTo>
                <a:cubicBezTo>
                  <a:pt x="79" y="45"/>
                  <a:pt x="77" y="44"/>
                  <a:pt x="76" y="44"/>
                </a:cubicBezTo>
                <a:cubicBezTo>
                  <a:pt x="74" y="42"/>
                  <a:pt x="72" y="40"/>
                  <a:pt x="69" y="39"/>
                </a:cubicBezTo>
                <a:cubicBezTo>
                  <a:pt x="67" y="38"/>
                  <a:pt x="66" y="36"/>
                  <a:pt x="66" y="35"/>
                </a:cubicBezTo>
                <a:cubicBezTo>
                  <a:pt x="66" y="29"/>
                  <a:pt x="66" y="29"/>
                  <a:pt x="6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37"/>
                  <a:pt x="55" y="38"/>
                  <a:pt x="53" y="39"/>
                </a:cubicBezTo>
                <a:cubicBezTo>
                  <a:pt x="50" y="40"/>
                  <a:pt x="48" y="42"/>
                  <a:pt x="46" y="44"/>
                </a:cubicBezTo>
                <a:cubicBezTo>
                  <a:pt x="44" y="44"/>
                  <a:pt x="43" y="45"/>
                  <a:pt x="42" y="45"/>
                </a:cubicBezTo>
                <a:cubicBezTo>
                  <a:pt x="41" y="45"/>
                  <a:pt x="41" y="45"/>
                  <a:pt x="40" y="44"/>
                </a:cubicBezTo>
                <a:cubicBezTo>
                  <a:pt x="35" y="41"/>
                  <a:pt x="35" y="41"/>
                  <a:pt x="35" y="41"/>
                </a:cubicBezTo>
                <a:cubicBezTo>
                  <a:pt x="30" y="49"/>
                  <a:pt x="30" y="49"/>
                  <a:pt x="30" y="49"/>
                </a:cubicBezTo>
                <a:cubicBezTo>
                  <a:pt x="35" y="52"/>
                  <a:pt x="35" y="52"/>
                  <a:pt x="35" y="52"/>
                </a:cubicBezTo>
                <a:cubicBezTo>
                  <a:pt x="37" y="53"/>
                  <a:pt x="38" y="55"/>
                  <a:pt x="37" y="57"/>
                </a:cubicBezTo>
                <a:cubicBezTo>
                  <a:pt x="37" y="61"/>
                  <a:pt x="37" y="63"/>
                  <a:pt x="37" y="66"/>
                </a:cubicBezTo>
                <a:cubicBezTo>
                  <a:pt x="38" y="68"/>
                  <a:pt x="37" y="70"/>
                  <a:pt x="35" y="70"/>
                </a:cubicBezTo>
                <a:cubicBezTo>
                  <a:pt x="30" y="74"/>
                  <a:pt x="30" y="74"/>
                  <a:pt x="30" y="74"/>
                </a:cubicBezTo>
                <a:cubicBezTo>
                  <a:pt x="35" y="82"/>
                  <a:pt x="35" y="82"/>
                  <a:pt x="35" y="82"/>
                </a:cubicBezTo>
                <a:cubicBezTo>
                  <a:pt x="40" y="79"/>
                  <a:pt x="40" y="79"/>
                  <a:pt x="40" y="79"/>
                </a:cubicBezTo>
                <a:cubicBezTo>
                  <a:pt x="41" y="78"/>
                  <a:pt x="41" y="78"/>
                  <a:pt x="42" y="78"/>
                </a:cubicBezTo>
                <a:cubicBezTo>
                  <a:pt x="43" y="78"/>
                  <a:pt x="45" y="79"/>
                  <a:pt x="46" y="79"/>
                </a:cubicBezTo>
                <a:cubicBezTo>
                  <a:pt x="48" y="81"/>
                  <a:pt x="50" y="83"/>
                  <a:pt x="53" y="83"/>
                </a:cubicBezTo>
                <a:cubicBezTo>
                  <a:pt x="55" y="84"/>
                  <a:pt x="56" y="86"/>
                  <a:pt x="56" y="88"/>
                </a:cubicBezTo>
                <a:cubicBezTo>
                  <a:pt x="56" y="94"/>
                  <a:pt x="56" y="94"/>
                  <a:pt x="5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88"/>
                  <a:pt x="66" y="88"/>
                  <a:pt x="66" y="88"/>
                </a:cubicBezTo>
                <a:cubicBezTo>
                  <a:pt x="66" y="86"/>
                  <a:pt x="67" y="84"/>
                  <a:pt x="69" y="83"/>
                </a:cubicBezTo>
                <a:cubicBezTo>
                  <a:pt x="72" y="83"/>
                  <a:pt x="74" y="81"/>
                  <a:pt x="76" y="79"/>
                </a:cubicBezTo>
                <a:cubicBezTo>
                  <a:pt x="77" y="79"/>
                  <a:pt x="79" y="78"/>
                  <a:pt x="80" y="78"/>
                </a:cubicBezTo>
                <a:cubicBezTo>
                  <a:pt x="81" y="78"/>
                  <a:pt x="81" y="78"/>
                  <a:pt x="82" y="79"/>
                </a:cubicBezTo>
                <a:cubicBezTo>
                  <a:pt x="87" y="82"/>
                  <a:pt x="87" y="82"/>
                  <a:pt x="87" y="82"/>
                </a:cubicBezTo>
                <a:cubicBezTo>
                  <a:pt x="92" y="74"/>
                  <a:pt x="92" y="74"/>
                  <a:pt x="92" y="74"/>
                </a:cubicBezTo>
                <a:cubicBezTo>
                  <a:pt x="87" y="70"/>
                  <a:pt x="87" y="70"/>
                  <a:pt x="87" y="70"/>
                </a:cubicBezTo>
                <a:cubicBezTo>
                  <a:pt x="85" y="70"/>
                  <a:pt x="84" y="68"/>
                  <a:pt x="85" y="66"/>
                </a:cubicBezTo>
                <a:cubicBezTo>
                  <a:pt x="85" y="63"/>
                  <a:pt x="85" y="61"/>
                  <a:pt x="85" y="57"/>
                </a:cubicBezTo>
                <a:cubicBezTo>
                  <a:pt x="84" y="55"/>
                  <a:pt x="85" y="53"/>
                  <a:pt x="87" y="52"/>
                </a:cubicBezTo>
                <a:close/>
                <a:moveTo>
                  <a:pt x="61" y="76"/>
                </a:moveTo>
                <a:cubicBezTo>
                  <a:pt x="53" y="76"/>
                  <a:pt x="46" y="69"/>
                  <a:pt x="46" y="61"/>
                </a:cubicBezTo>
                <a:cubicBezTo>
                  <a:pt x="46" y="54"/>
                  <a:pt x="53" y="47"/>
                  <a:pt x="61" y="47"/>
                </a:cubicBezTo>
                <a:cubicBezTo>
                  <a:pt x="68" y="47"/>
                  <a:pt x="75" y="54"/>
                  <a:pt x="75" y="61"/>
                </a:cubicBezTo>
                <a:cubicBezTo>
                  <a:pt x="75" y="69"/>
                  <a:pt x="69" y="76"/>
                  <a:pt x="61" y="76"/>
                </a:cubicBezTo>
                <a:close/>
                <a:moveTo>
                  <a:pt x="61" y="0"/>
                </a:moveTo>
                <a:cubicBezTo>
                  <a:pt x="27" y="0"/>
                  <a:pt x="0" y="28"/>
                  <a:pt x="0" y="61"/>
                </a:cubicBezTo>
                <a:cubicBezTo>
                  <a:pt x="0" y="75"/>
                  <a:pt x="4" y="87"/>
                  <a:pt x="11" y="98"/>
                </a:cubicBezTo>
                <a:cubicBezTo>
                  <a:pt x="57" y="159"/>
                  <a:pt x="57" y="159"/>
                  <a:pt x="57" y="159"/>
                </a:cubicBezTo>
                <a:cubicBezTo>
                  <a:pt x="58" y="160"/>
                  <a:pt x="59" y="160"/>
                  <a:pt x="61" y="160"/>
                </a:cubicBezTo>
                <a:cubicBezTo>
                  <a:pt x="62" y="160"/>
                  <a:pt x="64" y="160"/>
                  <a:pt x="65" y="159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18" y="86"/>
                  <a:pt x="122" y="74"/>
                  <a:pt x="122" y="61"/>
                </a:cubicBezTo>
                <a:cubicBezTo>
                  <a:pt x="122" y="28"/>
                  <a:pt x="95" y="0"/>
                  <a:pt x="61" y="0"/>
                </a:cubicBezTo>
                <a:close/>
                <a:moveTo>
                  <a:pt x="102" y="74"/>
                </a:moveTo>
                <a:cubicBezTo>
                  <a:pt x="93" y="90"/>
                  <a:pt x="93" y="90"/>
                  <a:pt x="93" y="90"/>
                </a:cubicBezTo>
                <a:cubicBezTo>
                  <a:pt x="93" y="92"/>
                  <a:pt x="91" y="92"/>
                  <a:pt x="91" y="92"/>
                </a:cubicBezTo>
                <a:cubicBezTo>
                  <a:pt x="90" y="93"/>
                  <a:pt x="90" y="93"/>
                  <a:pt x="89" y="93"/>
                </a:cubicBezTo>
                <a:cubicBezTo>
                  <a:pt x="88" y="93"/>
                  <a:pt x="87" y="92"/>
                  <a:pt x="87" y="92"/>
                </a:cubicBezTo>
                <a:cubicBezTo>
                  <a:pt x="80" y="88"/>
                  <a:pt x="80" y="88"/>
                  <a:pt x="80" y="88"/>
                </a:cubicBezTo>
                <a:cubicBezTo>
                  <a:pt x="78" y="89"/>
                  <a:pt x="77" y="90"/>
                  <a:pt x="75" y="91"/>
                </a:cubicBezTo>
                <a:cubicBezTo>
                  <a:pt x="75" y="99"/>
                  <a:pt x="75" y="99"/>
                  <a:pt x="75" y="99"/>
                </a:cubicBezTo>
                <a:cubicBezTo>
                  <a:pt x="75" y="102"/>
                  <a:pt x="73" y="104"/>
                  <a:pt x="71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49" y="104"/>
                  <a:pt x="47" y="102"/>
                  <a:pt x="47" y="99"/>
                </a:cubicBezTo>
                <a:cubicBezTo>
                  <a:pt x="47" y="91"/>
                  <a:pt x="47" y="91"/>
                  <a:pt x="47" y="91"/>
                </a:cubicBezTo>
                <a:cubicBezTo>
                  <a:pt x="45" y="90"/>
                  <a:pt x="43" y="89"/>
                  <a:pt x="43" y="88"/>
                </a:cubicBezTo>
                <a:cubicBezTo>
                  <a:pt x="35" y="92"/>
                  <a:pt x="35" y="92"/>
                  <a:pt x="35" y="92"/>
                </a:cubicBezTo>
                <a:cubicBezTo>
                  <a:pt x="34" y="92"/>
                  <a:pt x="33" y="92"/>
                  <a:pt x="32" y="92"/>
                </a:cubicBezTo>
                <a:cubicBezTo>
                  <a:pt x="30" y="92"/>
                  <a:pt x="30" y="92"/>
                  <a:pt x="29" y="90"/>
                </a:cubicBezTo>
                <a:cubicBezTo>
                  <a:pt x="20" y="74"/>
                  <a:pt x="20" y="74"/>
                  <a:pt x="20" y="74"/>
                </a:cubicBezTo>
                <a:cubicBezTo>
                  <a:pt x="19" y="72"/>
                  <a:pt x="19" y="70"/>
                  <a:pt x="21" y="68"/>
                </a:cubicBezTo>
                <a:cubicBezTo>
                  <a:pt x="28" y="64"/>
                  <a:pt x="28" y="64"/>
                  <a:pt x="28" y="64"/>
                </a:cubicBezTo>
                <a:cubicBezTo>
                  <a:pt x="28" y="61"/>
                  <a:pt x="28" y="61"/>
                  <a:pt x="28" y="61"/>
                </a:cubicBezTo>
                <a:cubicBezTo>
                  <a:pt x="28" y="59"/>
                  <a:pt x="28" y="59"/>
                  <a:pt x="28" y="59"/>
                </a:cubicBezTo>
                <a:cubicBezTo>
                  <a:pt x="21" y="55"/>
                  <a:pt x="21" y="55"/>
                  <a:pt x="21" y="55"/>
                </a:cubicBezTo>
                <a:cubicBezTo>
                  <a:pt x="19" y="54"/>
                  <a:pt x="18" y="51"/>
                  <a:pt x="20" y="48"/>
                </a:cubicBezTo>
                <a:cubicBezTo>
                  <a:pt x="29" y="32"/>
                  <a:pt x="29" y="32"/>
                  <a:pt x="29" y="32"/>
                </a:cubicBezTo>
                <a:cubicBezTo>
                  <a:pt x="30" y="31"/>
                  <a:pt x="30" y="31"/>
                  <a:pt x="32" y="30"/>
                </a:cubicBezTo>
                <a:cubicBezTo>
                  <a:pt x="32" y="30"/>
                  <a:pt x="32" y="30"/>
                  <a:pt x="33" y="30"/>
                </a:cubicBezTo>
                <a:cubicBezTo>
                  <a:pt x="34" y="30"/>
                  <a:pt x="35" y="30"/>
                  <a:pt x="35" y="31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3"/>
                  <a:pt x="45" y="33"/>
                  <a:pt x="47" y="32"/>
                </a:cubicBezTo>
                <a:cubicBezTo>
                  <a:pt x="47" y="24"/>
                  <a:pt x="47" y="24"/>
                  <a:pt x="47" y="24"/>
                </a:cubicBezTo>
                <a:cubicBezTo>
                  <a:pt x="47" y="21"/>
                  <a:pt x="49" y="19"/>
                  <a:pt x="52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3" y="19"/>
                  <a:pt x="75" y="21"/>
                  <a:pt x="75" y="24"/>
                </a:cubicBezTo>
                <a:cubicBezTo>
                  <a:pt x="75" y="32"/>
                  <a:pt x="75" y="32"/>
                  <a:pt x="75" y="32"/>
                </a:cubicBezTo>
                <a:cubicBezTo>
                  <a:pt x="77" y="32"/>
                  <a:pt x="78" y="33"/>
                  <a:pt x="80" y="35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30"/>
                  <a:pt x="89" y="30"/>
                  <a:pt x="91" y="30"/>
                </a:cubicBezTo>
                <a:cubicBezTo>
                  <a:pt x="91" y="31"/>
                  <a:pt x="93" y="31"/>
                  <a:pt x="93" y="32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3" y="51"/>
                  <a:pt x="103" y="53"/>
                  <a:pt x="100" y="55"/>
                </a:cubicBezTo>
                <a:cubicBezTo>
                  <a:pt x="94" y="59"/>
                  <a:pt x="94" y="59"/>
                  <a:pt x="94" y="59"/>
                </a:cubicBezTo>
                <a:cubicBezTo>
                  <a:pt x="94" y="60"/>
                  <a:pt x="94" y="62"/>
                  <a:pt x="94" y="64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3" y="69"/>
                  <a:pt x="104" y="72"/>
                  <a:pt x="102" y="74"/>
                </a:cubicBezTo>
                <a:close/>
                <a:moveTo>
                  <a:pt x="61" y="57"/>
                </a:moveTo>
                <a:cubicBezTo>
                  <a:pt x="58" y="57"/>
                  <a:pt x="56" y="59"/>
                  <a:pt x="56" y="61"/>
                </a:cubicBezTo>
                <a:cubicBezTo>
                  <a:pt x="56" y="64"/>
                  <a:pt x="58" y="66"/>
                  <a:pt x="61" y="66"/>
                </a:cubicBezTo>
                <a:cubicBezTo>
                  <a:pt x="63" y="66"/>
                  <a:pt x="65" y="64"/>
                  <a:pt x="65" y="61"/>
                </a:cubicBezTo>
                <a:cubicBezTo>
                  <a:pt x="65" y="59"/>
                  <a:pt x="63" y="57"/>
                  <a:pt x="61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2" name="Freeform 165">
            <a:extLst>
              <a:ext uri="{FF2B5EF4-FFF2-40B4-BE49-F238E27FC236}">
                <a16:creationId xmlns:a16="http://schemas.microsoft.com/office/drawing/2014/main" id="{184EFC3A-6A12-48C8-97A9-4FFE616270AD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2479675"/>
            <a:ext cx="255588" cy="239713"/>
          </a:xfrm>
          <a:custGeom>
            <a:avLst/>
            <a:gdLst>
              <a:gd name="T0" fmla="*/ 98 w 161"/>
              <a:gd name="T1" fmla="*/ 55 h 151"/>
              <a:gd name="T2" fmla="*/ 113 w 161"/>
              <a:gd name="T3" fmla="*/ 42 h 151"/>
              <a:gd name="T4" fmla="*/ 98 w 161"/>
              <a:gd name="T5" fmla="*/ 27 h 151"/>
              <a:gd name="T6" fmla="*/ 84 w 161"/>
              <a:gd name="T7" fmla="*/ 42 h 151"/>
              <a:gd name="T8" fmla="*/ 98 w 161"/>
              <a:gd name="T9" fmla="*/ 55 h 151"/>
              <a:gd name="T10" fmla="*/ 98 w 161"/>
              <a:gd name="T11" fmla="*/ 85 h 151"/>
              <a:gd name="T12" fmla="*/ 141 w 161"/>
              <a:gd name="T13" fmla="*/ 42 h 151"/>
              <a:gd name="T14" fmla="*/ 98 w 161"/>
              <a:gd name="T15" fmla="*/ 0 h 151"/>
              <a:gd name="T16" fmla="*/ 56 w 161"/>
              <a:gd name="T17" fmla="*/ 42 h 151"/>
              <a:gd name="T18" fmla="*/ 98 w 161"/>
              <a:gd name="T19" fmla="*/ 85 h 151"/>
              <a:gd name="T20" fmla="*/ 98 w 161"/>
              <a:gd name="T21" fmla="*/ 18 h 151"/>
              <a:gd name="T22" fmla="*/ 122 w 161"/>
              <a:gd name="T23" fmla="*/ 42 h 151"/>
              <a:gd name="T24" fmla="*/ 98 w 161"/>
              <a:gd name="T25" fmla="*/ 65 h 151"/>
              <a:gd name="T26" fmla="*/ 75 w 161"/>
              <a:gd name="T27" fmla="*/ 42 h 151"/>
              <a:gd name="T28" fmla="*/ 98 w 161"/>
              <a:gd name="T29" fmla="*/ 18 h 151"/>
              <a:gd name="T30" fmla="*/ 4 w 161"/>
              <a:gd name="T31" fmla="*/ 85 h 151"/>
              <a:gd name="T32" fmla="*/ 0 w 161"/>
              <a:gd name="T33" fmla="*/ 90 h 151"/>
              <a:gd name="T34" fmla="*/ 0 w 161"/>
              <a:gd name="T35" fmla="*/ 146 h 151"/>
              <a:gd name="T36" fmla="*/ 4 w 161"/>
              <a:gd name="T37" fmla="*/ 151 h 151"/>
              <a:gd name="T38" fmla="*/ 13 w 161"/>
              <a:gd name="T39" fmla="*/ 151 h 151"/>
              <a:gd name="T40" fmla="*/ 18 w 161"/>
              <a:gd name="T41" fmla="*/ 150 h 151"/>
              <a:gd name="T42" fmla="*/ 18 w 161"/>
              <a:gd name="T43" fmla="*/ 86 h 151"/>
              <a:gd name="T44" fmla="*/ 13 w 161"/>
              <a:gd name="T45" fmla="*/ 85 h 151"/>
              <a:gd name="T46" fmla="*/ 4 w 161"/>
              <a:gd name="T47" fmla="*/ 85 h 151"/>
              <a:gd name="T48" fmla="*/ 146 w 161"/>
              <a:gd name="T49" fmla="*/ 84 h 151"/>
              <a:gd name="T50" fmla="*/ 120 w 161"/>
              <a:gd name="T51" fmla="*/ 109 h 151"/>
              <a:gd name="T52" fmla="*/ 99 w 161"/>
              <a:gd name="T53" fmla="*/ 123 h 151"/>
              <a:gd name="T54" fmla="*/ 65 w 161"/>
              <a:gd name="T55" fmla="*/ 123 h 151"/>
              <a:gd name="T56" fmla="*/ 61 w 161"/>
              <a:gd name="T57" fmla="*/ 126 h 151"/>
              <a:gd name="T58" fmla="*/ 57 w 161"/>
              <a:gd name="T59" fmla="*/ 128 h 151"/>
              <a:gd name="T60" fmla="*/ 52 w 161"/>
              <a:gd name="T61" fmla="*/ 121 h 151"/>
              <a:gd name="T62" fmla="*/ 64 w 161"/>
              <a:gd name="T63" fmla="*/ 113 h 151"/>
              <a:gd name="T64" fmla="*/ 100 w 161"/>
              <a:gd name="T65" fmla="*/ 113 h 151"/>
              <a:gd name="T66" fmla="*/ 99 w 161"/>
              <a:gd name="T67" fmla="*/ 94 h 151"/>
              <a:gd name="T68" fmla="*/ 81 w 161"/>
              <a:gd name="T69" fmla="*/ 94 h 151"/>
              <a:gd name="T70" fmla="*/ 52 w 161"/>
              <a:gd name="T71" fmla="*/ 84 h 151"/>
              <a:gd name="T72" fmla="*/ 28 w 161"/>
              <a:gd name="T73" fmla="*/ 92 h 151"/>
              <a:gd name="T74" fmla="*/ 28 w 161"/>
              <a:gd name="T75" fmla="*/ 147 h 151"/>
              <a:gd name="T76" fmla="*/ 47 w 161"/>
              <a:gd name="T77" fmla="*/ 151 h 151"/>
              <a:gd name="T78" fmla="*/ 101 w 161"/>
              <a:gd name="T79" fmla="*/ 151 h 151"/>
              <a:gd name="T80" fmla="*/ 117 w 161"/>
              <a:gd name="T81" fmla="*/ 145 h 151"/>
              <a:gd name="T82" fmla="*/ 154 w 161"/>
              <a:gd name="T83" fmla="*/ 110 h 151"/>
              <a:gd name="T84" fmla="*/ 159 w 161"/>
              <a:gd name="T85" fmla="*/ 98 h 151"/>
              <a:gd name="T86" fmla="*/ 146 w 161"/>
              <a:gd name="T87" fmla="*/ 8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1" h="151">
                <a:moveTo>
                  <a:pt x="98" y="55"/>
                </a:moveTo>
                <a:cubicBezTo>
                  <a:pt x="106" y="55"/>
                  <a:pt x="113" y="49"/>
                  <a:pt x="113" y="42"/>
                </a:cubicBezTo>
                <a:cubicBezTo>
                  <a:pt x="113" y="34"/>
                  <a:pt x="106" y="27"/>
                  <a:pt x="98" y="27"/>
                </a:cubicBezTo>
                <a:cubicBezTo>
                  <a:pt x="91" y="27"/>
                  <a:pt x="84" y="34"/>
                  <a:pt x="84" y="42"/>
                </a:cubicBezTo>
                <a:cubicBezTo>
                  <a:pt x="84" y="49"/>
                  <a:pt x="91" y="55"/>
                  <a:pt x="98" y="55"/>
                </a:cubicBezTo>
                <a:close/>
                <a:moveTo>
                  <a:pt x="98" y="85"/>
                </a:moveTo>
                <a:cubicBezTo>
                  <a:pt x="122" y="85"/>
                  <a:pt x="141" y="66"/>
                  <a:pt x="141" y="42"/>
                </a:cubicBezTo>
                <a:cubicBezTo>
                  <a:pt x="141" y="19"/>
                  <a:pt x="122" y="0"/>
                  <a:pt x="98" y="0"/>
                </a:cubicBezTo>
                <a:cubicBezTo>
                  <a:pt x="75" y="0"/>
                  <a:pt x="56" y="19"/>
                  <a:pt x="56" y="42"/>
                </a:cubicBezTo>
                <a:cubicBezTo>
                  <a:pt x="56" y="66"/>
                  <a:pt x="74" y="85"/>
                  <a:pt x="98" y="85"/>
                </a:cubicBezTo>
                <a:close/>
                <a:moveTo>
                  <a:pt x="98" y="18"/>
                </a:moveTo>
                <a:cubicBezTo>
                  <a:pt x="111" y="18"/>
                  <a:pt x="122" y="29"/>
                  <a:pt x="122" y="42"/>
                </a:cubicBezTo>
                <a:cubicBezTo>
                  <a:pt x="122" y="55"/>
                  <a:pt x="112" y="65"/>
                  <a:pt x="98" y="65"/>
                </a:cubicBezTo>
                <a:cubicBezTo>
                  <a:pt x="85" y="65"/>
                  <a:pt x="75" y="55"/>
                  <a:pt x="75" y="42"/>
                </a:cubicBezTo>
                <a:cubicBezTo>
                  <a:pt x="75" y="29"/>
                  <a:pt x="85" y="18"/>
                  <a:pt x="98" y="18"/>
                </a:cubicBezTo>
                <a:close/>
                <a:moveTo>
                  <a:pt x="4" y="85"/>
                </a:moveTo>
                <a:cubicBezTo>
                  <a:pt x="2" y="85"/>
                  <a:pt x="0" y="87"/>
                  <a:pt x="0" y="9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9"/>
                  <a:pt x="2" y="151"/>
                  <a:pt x="4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5" y="151"/>
                  <a:pt x="17" y="151"/>
                  <a:pt x="18" y="150"/>
                </a:cubicBezTo>
                <a:cubicBezTo>
                  <a:pt x="18" y="86"/>
                  <a:pt x="18" y="86"/>
                  <a:pt x="18" y="86"/>
                </a:cubicBezTo>
                <a:cubicBezTo>
                  <a:pt x="17" y="85"/>
                  <a:pt x="15" y="85"/>
                  <a:pt x="13" y="85"/>
                </a:cubicBezTo>
                <a:lnTo>
                  <a:pt x="4" y="85"/>
                </a:lnTo>
                <a:close/>
                <a:moveTo>
                  <a:pt x="146" y="84"/>
                </a:moveTo>
                <a:cubicBezTo>
                  <a:pt x="144" y="84"/>
                  <a:pt x="135" y="87"/>
                  <a:pt x="120" y="109"/>
                </a:cubicBezTo>
                <a:cubicBezTo>
                  <a:pt x="115" y="117"/>
                  <a:pt x="107" y="123"/>
                  <a:pt x="99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3" y="123"/>
                  <a:pt x="62" y="124"/>
                  <a:pt x="61" y="126"/>
                </a:cubicBezTo>
                <a:cubicBezTo>
                  <a:pt x="60" y="127"/>
                  <a:pt x="58" y="128"/>
                  <a:pt x="57" y="128"/>
                </a:cubicBezTo>
                <a:cubicBezTo>
                  <a:pt x="54" y="128"/>
                  <a:pt x="50" y="125"/>
                  <a:pt x="52" y="121"/>
                </a:cubicBezTo>
                <a:cubicBezTo>
                  <a:pt x="54" y="117"/>
                  <a:pt x="59" y="113"/>
                  <a:pt x="64" y="113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112" y="113"/>
                  <a:pt x="112" y="94"/>
                  <a:pt x="99" y="94"/>
                </a:cubicBezTo>
                <a:cubicBezTo>
                  <a:pt x="81" y="94"/>
                  <a:pt x="81" y="94"/>
                  <a:pt x="81" y="94"/>
                </a:cubicBezTo>
                <a:cubicBezTo>
                  <a:pt x="71" y="87"/>
                  <a:pt x="61" y="84"/>
                  <a:pt x="52" y="84"/>
                </a:cubicBezTo>
                <a:cubicBezTo>
                  <a:pt x="43" y="84"/>
                  <a:pt x="35" y="87"/>
                  <a:pt x="28" y="92"/>
                </a:cubicBezTo>
                <a:cubicBezTo>
                  <a:pt x="28" y="147"/>
                  <a:pt x="28" y="147"/>
                  <a:pt x="28" y="147"/>
                </a:cubicBezTo>
                <a:cubicBezTo>
                  <a:pt x="33" y="150"/>
                  <a:pt x="40" y="151"/>
                  <a:pt x="47" y="151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7" y="151"/>
                  <a:pt x="112" y="149"/>
                  <a:pt x="117" y="145"/>
                </a:cubicBezTo>
                <a:cubicBezTo>
                  <a:pt x="117" y="145"/>
                  <a:pt x="145" y="119"/>
                  <a:pt x="154" y="110"/>
                </a:cubicBezTo>
                <a:cubicBezTo>
                  <a:pt x="154" y="110"/>
                  <a:pt x="159" y="104"/>
                  <a:pt x="159" y="98"/>
                </a:cubicBezTo>
                <a:cubicBezTo>
                  <a:pt x="161" y="91"/>
                  <a:pt x="154" y="84"/>
                  <a:pt x="146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3" name="Freeform 166">
            <a:extLst>
              <a:ext uri="{FF2B5EF4-FFF2-40B4-BE49-F238E27FC236}">
                <a16:creationId xmlns:a16="http://schemas.microsoft.com/office/drawing/2014/main" id="{392B523A-D74B-40D6-85CC-81E052FBD8AF}"/>
              </a:ext>
            </a:extLst>
          </p:cNvPr>
          <p:cNvSpPr>
            <a:spLocks noEditPoints="1"/>
          </p:cNvSpPr>
          <p:nvPr/>
        </p:nvSpPr>
        <p:spPr bwMode="auto">
          <a:xfrm>
            <a:off x="5151438" y="1922463"/>
            <a:ext cx="236538" cy="254000"/>
          </a:xfrm>
          <a:custGeom>
            <a:avLst/>
            <a:gdLst>
              <a:gd name="T0" fmla="*/ 135 w 149"/>
              <a:gd name="T1" fmla="*/ 73 h 160"/>
              <a:gd name="T2" fmla="*/ 130 w 149"/>
              <a:gd name="T3" fmla="*/ 84 h 160"/>
              <a:gd name="T4" fmla="*/ 126 w 149"/>
              <a:gd name="T5" fmla="*/ 63 h 160"/>
              <a:gd name="T6" fmla="*/ 112 w 149"/>
              <a:gd name="T7" fmla="*/ 63 h 160"/>
              <a:gd name="T8" fmla="*/ 112 w 149"/>
              <a:gd name="T9" fmla="*/ 79 h 160"/>
              <a:gd name="T10" fmla="*/ 103 w 149"/>
              <a:gd name="T11" fmla="*/ 79 h 160"/>
              <a:gd name="T12" fmla="*/ 96 w 149"/>
              <a:gd name="T13" fmla="*/ 56 h 160"/>
              <a:gd name="T14" fmla="*/ 89 w 149"/>
              <a:gd name="T15" fmla="*/ 79 h 160"/>
              <a:gd name="T16" fmla="*/ 79 w 149"/>
              <a:gd name="T17" fmla="*/ 79 h 160"/>
              <a:gd name="T18" fmla="*/ 72 w 149"/>
              <a:gd name="T19" fmla="*/ 27 h 160"/>
              <a:gd name="T20" fmla="*/ 65 w 149"/>
              <a:gd name="T21" fmla="*/ 66 h 160"/>
              <a:gd name="T22" fmla="*/ 51 w 149"/>
              <a:gd name="T23" fmla="*/ 84 h 160"/>
              <a:gd name="T24" fmla="*/ 41 w 149"/>
              <a:gd name="T25" fmla="*/ 84 h 160"/>
              <a:gd name="T26" fmla="*/ 75 w 149"/>
              <a:gd name="T27" fmla="*/ 127 h 160"/>
              <a:gd name="T28" fmla="*/ 89 w 149"/>
              <a:gd name="T29" fmla="*/ 160 h 160"/>
              <a:gd name="T30" fmla="*/ 141 w 149"/>
              <a:gd name="T31" fmla="*/ 146 h 160"/>
              <a:gd name="T32" fmla="*/ 147 w 149"/>
              <a:gd name="T33" fmla="*/ 121 h 160"/>
              <a:gd name="T34" fmla="*/ 149 w 149"/>
              <a:gd name="T35" fmla="*/ 73 h 160"/>
              <a:gd name="T36" fmla="*/ 29 w 149"/>
              <a:gd name="T37" fmla="*/ 112 h 160"/>
              <a:gd name="T38" fmla="*/ 24 w 149"/>
              <a:gd name="T39" fmla="*/ 102 h 160"/>
              <a:gd name="T40" fmla="*/ 19 w 149"/>
              <a:gd name="T41" fmla="*/ 28 h 160"/>
              <a:gd name="T42" fmla="*/ 29 w 149"/>
              <a:gd name="T43" fmla="*/ 23 h 160"/>
              <a:gd name="T44" fmla="*/ 103 w 149"/>
              <a:gd name="T45" fmla="*/ 19 h 160"/>
              <a:gd name="T46" fmla="*/ 108 w 149"/>
              <a:gd name="T47" fmla="*/ 28 h 160"/>
              <a:gd name="T48" fmla="*/ 113 w 149"/>
              <a:gd name="T49" fmla="*/ 49 h 160"/>
              <a:gd name="T50" fmla="*/ 122 w 149"/>
              <a:gd name="T51" fmla="*/ 47 h 160"/>
              <a:gd name="T52" fmla="*/ 127 w 149"/>
              <a:gd name="T53" fmla="*/ 28 h 160"/>
              <a:gd name="T54" fmla="*/ 132 w 149"/>
              <a:gd name="T55" fmla="*/ 4 h 160"/>
              <a:gd name="T56" fmla="*/ 108 w 149"/>
              <a:gd name="T57" fmla="*/ 0 h 160"/>
              <a:gd name="T58" fmla="*/ 103 w 149"/>
              <a:gd name="T59" fmla="*/ 9 h 160"/>
              <a:gd name="T60" fmla="*/ 29 w 149"/>
              <a:gd name="T61" fmla="*/ 4 h 160"/>
              <a:gd name="T62" fmla="*/ 5 w 149"/>
              <a:gd name="T63" fmla="*/ 0 h 160"/>
              <a:gd name="T64" fmla="*/ 0 w 149"/>
              <a:gd name="T65" fmla="*/ 23 h 160"/>
              <a:gd name="T66" fmla="*/ 10 w 149"/>
              <a:gd name="T67" fmla="*/ 28 h 160"/>
              <a:gd name="T68" fmla="*/ 5 w 149"/>
              <a:gd name="T69" fmla="*/ 103 h 160"/>
              <a:gd name="T70" fmla="*/ 0 w 149"/>
              <a:gd name="T71" fmla="*/ 126 h 160"/>
              <a:gd name="T72" fmla="*/ 24 w 149"/>
              <a:gd name="T73" fmla="*/ 131 h 160"/>
              <a:gd name="T74" fmla="*/ 29 w 149"/>
              <a:gd name="T75" fmla="*/ 121 h 160"/>
              <a:gd name="T76" fmla="*/ 47 w 149"/>
              <a:gd name="T77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9" h="160">
                <a:moveTo>
                  <a:pt x="143" y="65"/>
                </a:moveTo>
                <a:cubicBezTo>
                  <a:pt x="139" y="65"/>
                  <a:pt x="135" y="69"/>
                  <a:pt x="135" y="73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35" y="82"/>
                  <a:pt x="133" y="84"/>
                  <a:pt x="130" y="84"/>
                </a:cubicBezTo>
                <a:cubicBezTo>
                  <a:pt x="128" y="84"/>
                  <a:pt x="126" y="82"/>
                  <a:pt x="126" y="80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6" y="60"/>
                  <a:pt x="122" y="56"/>
                  <a:pt x="119" y="56"/>
                </a:cubicBezTo>
                <a:cubicBezTo>
                  <a:pt x="115" y="56"/>
                  <a:pt x="112" y="60"/>
                  <a:pt x="112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2" y="63"/>
                  <a:pt x="112" y="79"/>
                  <a:pt x="112" y="79"/>
                </a:cubicBezTo>
                <a:cubicBezTo>
                  <a:pt x="112" y="82"/>
                  <a:pt x="110" y="84"/>
                  <a:pt x="107" y="84"/>
                </a:cubicBezTo>
                <a:cubicBezTo>
                  <a:pt x="105" y="84"/>
                  <a:pt x="103" y="82"/>
                  <a:pt x="103" y="79"/>
                </a:cubicBezTo>
                <a:cubicBezTo>
                  <a:pt x="103" y="63"/>
                  <a:pt x="103" y="63"/>
                  <a:pt x="103" y="63"/>
                </a:cubicBezTo>
                <a:cubicBezTo>
                  <a:pt x="103" y="59"/>
                  <a:pt x="99" y="56"/>
                  <a:pt x="96" y="56"/>
                </a:cubicBezTo>
                <a:cubicBezTo>
                  <a:pt x="92" y="56"/>
                  <a:pt x="89" y="59"/>
                  <a:pt x="89" y="63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82"/>
                  <a:pt x="87" y="84"/>
                  <a:pt x="84" y="84"/>
                </a:cubicBezTo>
                <a:cubicBezTo>
                  <a:pt x="81" y="84"/>
                  <a:pt x="79" y="82"/>
                  <a:pt x="79" y="79"/>
                </a:cubicBezTo>
                <a:cubicBezTo>
                  <a:pt x="79" y="34"/>
                  <a:pt x="79" y="34"/>
                  <a:pt x="79" y="34"/>
                </a:cubicBezTo>
                <a:cubicBezTo>
                  <a:pt x="79" y="30"/>
                  <a:pt x="76" y="27"/>
                  <a:pt x="72" y="27"/>
                </a:cubicBezTo>
                <a:cubicBezTo>
                  <a:pt x="68" y="27"/>
                  <a:pt x="65" y="30"/>
                  <a:pt x="65" y="34"/>
                </a:cubicBezTo>
                <a:cubicBezTo>
                  <a:pt x="65" y="66"/>
                  <a:pt x="65" y="66"/>
                  <a:pt x="65" y="66"/>
                </a:cubicBezTo>
                <a:cubicBezTo>
                  <a:pt x="65" y="98"/>
                  <a:pt x="65" y="98"/>
                  <a:pt x="65" y="98"/>
                </a:cubicBezTo>
                <a:cubicBezTo>
                  <a:pt x="51" y="84"/>
                  <a:pt x="51" y="84"/>
                  <a:pt x="51" y="84"/>
                </a:cubicBezTo>
                <a:cubicBezTo>
                  <a:pt x="50" y="83"/>
                  <a:pt x="48" y="82"/>
                  <a:pt x="46" y="82"/>
                </a:cubicBezTo>
                <a:cubicBezTo>
                  <a:pt x="44" y="82"/>
                  <a:pt x="43" y="83"/>
                  <a:pt x="41" y="84"/>
                </a:cubicBezTo>
                <a:cubicBezTo>
                  <a:pt x="38" y="86"/>
                  <a:pt x="38" y="91"/>
                  <a:pt x="41" y="94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53"/>
                  <a:pt x="81" y="160"/>
                  <a:pt x="89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34" y="160"/>
                  <a:pt x="141" y="153"/>
                  <a:pt x="141" y="146"/>
                </a:cubicBezTo>
                <a:cubicBezTo>
                  <a:pt x="141" y="138"/>
                  <a:pt x="141" y="138"/>
                  <a:pt x="141" y="138"/>
                </a:cubicBezTo>
                <a:cubicBezTo>
                  <a:pt x="143" y="132"/>
                  <a:pt x="146" y="127"/>
                  <a:pt x="147" y="121"/>
                </a:cubicBezTo>
                <a:cubicBezTo>
                  <a:pt x="148" y="115"/>
                  <a:pt x="149" y="109"/>
                  <a:pt x="149" y="103"/>
                </a:cubicBezTo>
                <a:cubicBezTo>
                  <a:pt x="149" y="73"/>
                  <a:pt x="149" y="73"/>
                  <a:pt x="149" y="73"/>
                </a:cubicBezTo>
                <a:cubicBezTo>
                  <a:pt x="149" y="69"/>
                  <a:pt x="146" y="65"/>
                  <a:pt x="143" y="65"/>
                </a:cubicBezTo>
                <a:close/>
                <a:moveTo>
                  <a:pt x="29" y="112"/>
                </a:moveTo>
                <a:cubicBezTo>
                  <a:pt x="29" y="107"/>
                  <a:pt x="29" y="107"/>
                  <a:pt x="29" y="107"/>
                </a:cubicBezTo>
                <a:cubicBezTo>
                  <a:pt x="29" y="105"/>
                  <a:pt x="27" y="102"/>
                  <a:pt x="24" y="102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19" y="28"/>
                  <a:pt x="19" y="28"/>
                  <a:pt x="19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7" y="28"/>
                  <a:pt x="29" y="26"/>
                  <a:pt x="29" y="23"/>
                </a:cubicBezTo>
                <a:cubicBezTo>
                  <a:pt x="29" y="19"/>
                  <a:pt x="29" y="19"/>
                  <a:pt x="29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3" y="26"/>
                  <a:pt x="105" y="28"/>
                  <a:pt x="108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5" y="47"/>
                  <a:pt x="117" y="47"/>
                  <a:pt x="120" y="47"/>
                </a:cubicBezTo>
                <a:cubicBezTo>
                  <a:pt x="121" y="47"/>
                  <a:pt x="121" y="47"/>
                  <a:pt x="122" y="47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9" y="28"/>
                  <a:pt x="132" y="26"/>
                  <a:pt x="132" y="23"/>
                </a:cubicBezTo>
                <a:cubicBezTo>
                  <a:pt x="132" y="4"/>
                  <a:pt x="132" y="4"/>
                  <a:pt x="132" y="4"/>
                </a:cubicBezTo>
                <a:cubicBezTo>
                  <a:pt x="132" y="2"/>
                  <a:pt x="129" y="0"/>
                  <a:pt x="127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5" y="0"/>
                  <a:pt x="103" y="2"/>
                  <a:pt x="103" y="4"/>
                </a:cubicBezTo>
                <a:cubicBezTo>
                  <a:pt x="103" y="9"/>
                  <a:pt x="103" y="9"/>
                  <a:pt x="103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2"/>
                  <a:pt x="27" y="0"/>
                  <a:pt x="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2" y="28"/>
                  <a:pt x="5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5" y="103"/>
                  <a:pt x="5" y="103"/>
                  <a:pt x="5" y="103"/>
                </a:cubicBezTo>
                <a:cubicBezTo>
                  <a:pt x="2" y="103"/>
                  <a:pt x="0" y="105"/>
                  <a:pt x="0" y="108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9"/>
                  <a:pt x="2" y="131"/>
                  <a:pt x="5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7" y="131"/>
                  <a:pt x="29" y="129"/>
                  <a:pt x="29" y="126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47" y="112"/>
                  <a:pt x="47" y="112"/>
                  <a:pt x="47" y="112"/>
                </a:cubicBezTo>
                <a:lnTo>
                  <a:pt x="29" y="1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4" name="Freeform 167">
            <a:extLst>
              <a:ext uri="{FF2B5EF4-FFF2-40B4-BE49-F238E27FC236}">
                <a16:creationId xmlns:a16="http://schemas.microsoft.com/office/drawing/2014/main" id="{4D0ABE35-9F24-47FD-92FC-EF984B3660E8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2411413"/>
            <a:ext cx="254000" cy="314325"/>
          </a:xfrm>
          <a:custGeom>
            <a:avLst/>
            <a:gdLst>
              <a:gd name="T0" fmla="*/ 141 w 160"/>
              <a:gd name="T1" fmla="*/ 67 h 198"/>
              <a:gd name="T2" fmla="*/ 147 w 160"/>
              <a:gd name="T3" fmla="*/ 194 h 198"/>
              <a:gd name="T4" fmla="*/ 154 w 160"/>
              <a:gd name="T5" fmla="*/ 194 h 198"/>
              <a:gd name="T6" fmla="*/ 160 w 160"/>
              <a:gd name="T7" fmla="*/ 71 h 198"/>
              <a:gd name="T8" fmla="*/ 155 w 160"/>
              <a:gd name="T9" fmla="*/ 67 h 198"/>
              <a:gd name="T10" fmla="*/ 28 w 160"/>
              <a:gd name="T11" fmla="*/ 123 h 198"/>
              <a:gd name="T12" fmla="*/ 56 w 160"/>
              <a:gd name="T13" fmla="*/ 151 h 198"/>
              <a:gd name="T14" fmla="*/ 28 w 160"/>
              <a:gd name="T15" fmla="*/ 95 h 198"/>
              <a:gd name="T16" fmla="*/ 103 w 160"/>
              <a:gd name="T17" fmla="*/ 67 h 198"/>
              <a:gd name="T18" fmla="*/ 28 w 160"/>
              <a:gd name="T19" fmla="*/ 95 h 198"/>
              <a:gd name="T20" fmla="*/ 126 w 160"/>
              <a:gd name="T21" fmla="*/ 39 h 198"/>
              <a:gd name="T22" fmla="*/ 0 w 160"/>
              <a:gd name="T23" fmla="*/ 44 h 198"/>
              <a:gd name="T24" fmla="*/ 23 w 160"/>
              <a:gd name="T25" fmla="*/ 198 h 198"/>
              <a:gd name="T26" fmla="*/ 130 w 160"/>
              <a:gd name="T27" fmla="*/ 179 h 198"/>
              <a:gd name="T28" fmla="*/ 108 w 160"/>
              <a:gd name="T29" fmla="*/ 180 h 198"/>
              <a:gd name="T30" fmla="*/ 24 w 160"/>
              <a:gd name="T31" fmla="*/ 171 h 198"/>
              <a:gd name="T32" fmla="*/ 108 w 160"/>
              <a:gd name="T33" fmla="*/ 180 h 198"/>
              <a:gd name="T34" fmla="*/ 19 w 160"/>
              <a:gd name="T35" fmla="*/ 118 h 198"/>
              <a:gd name="T36" fmla="*/ 61 w 160"/>
              <a:gd name="T37" fmla="*/ 114 h 198"/>
              <a:gd name="T38" fmla="*/ 66 w 160"/>
              <a:gd name="T39" fmla="*/ 156 h 198"/>
              <a:gd name="T40" fmla="*/ 24 w 160"/>
              <a:gd name="T41" fmla="*/ 161 h 198"/>
              <a:gd name="T42" fmla="*/ 108 w 160"/>
              <a:gd name="T43" fmla="*/ 161 h 198"/>
              <a:gd name="T44" fmla="*/ 80 w 160"/>
              <a:gd name="T45" fmla="*/ 151 h 198"/>
              <a:gd name="T46" fmla="*/ 108 w 160"/>
              <a:gd name="T47" fmla="*/ 161 h 198"/>
              <a:gd name="T48" fmla="*/ 80 w 160"/>
              <a:gd name="T49" fmla="*/ 142 h 198"/>
              <a:gd name="T50" fmla="*/ 108 w 160"/>
              <a:gd name="T51" fmla="*/ 133 h 198"/>
              <a:gd name="T52" fmla="*/ 108 w 160"/>
              <a:gd name="T53" fmla="*/ 142 h 198"/>
              <a:gd name="T54" fmla="*/ 80 w 160"/>
              <a:gd name="T55" fmla="*/ 123 h 198"/>
              <a:gd name="T56" fmla="*/ 108 w 160"/>
              <a:gd name="T57" fmla="*/ 114 h 198"/>
              <a:gd name="T58" fmla="*/ 108 w 160"/>
              <a:gd name="T59" fmla="*/ 123 h 198"/>
              <a:gd name="T60" fmla="*/ 107 w 160"/>
              <a:gd name="T61" fmla="*/ 104 h 198"/>
              <a:gd name="T62" fmla="*/ 18 w 160"/>
              <a:gd name="T63" fmla="*/ 100 h 198"/>
              <a:gd name="T64" fmla="*/ 23 w 160"/>
              <a:gd name="T65" fmla="*/ 57 h 198"/>
              <a:gd name="T66" fmla="*/ 112 w 160"/>
              <a:gd name="T67" fmla="*/ 62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98">
                <a:moveTo>
                  <a:pt x="155" y="67"/>
                </a:moveTo>
                <a:cubicBezTo>
                  <a:pt x="141" y="67"/>
                  <a:pt x="141" y="67"/>
                  <a:pt x="141" y="67"/>
                </a:cubicBezTo>
                <a:cubicBezTo>
                  <a:pt x="141" y="180"/>
                  <a:pt x="141" y="180"/>
                  <a:pt x="141" y="180"/>
                </a:cubicBezTo>
                <a:cubicBezTo>
                  <a:pt x="141" y="185"/>
                  <a:pt x="143" y="190"/>
                  <a:pt x="147" y="194"/>
                </a:cubicBezTo>
                <a:cubicBezTo>
                  <a:pt x="148" y="195"/>
                  <a:pt x="149" y="195"/>
                  <a:pt x="150" y="195"/>
                </a:cubicBezTo>
                <a:cubicBezTo>
                  <a:pt x="152" y="195"/>
                  <a:pt x="153" y="195"/>
                  <a:pt x="154" y="194"/>
                </a:cubicBezTo>
                <a:cubicBezTo>
                  <a:pt x="157" y="190"/>
                  <a:pt x="160" y="185"/>
                  <a:pt x="160" y="180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69"/>
                  <a:pt x="158" y="67"/>
                  <a:pt x="155" y="67"/>
                </a:cubicBezTo>
                <a:close/>
                <a:moveTo>
                  <a:pt x="56" y="123"/>
                </a:moveTo>
                <a:cubicBezTo>
                  <a:pt x="28" y="123"/>
                  <a:pt x="28" y="123"/>
                  <a:pt x="28" y="123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56" y="151"/>
                  <a:pt x="56" y="151"/>
                  <a:pt x="56" y="151"/>
                </a:cubicBezTo>
                <a:lnTo>
                  <a:pt x="56" y="123"/>
                </a:lnTo>
                <a:close/>
                <a:moveTo>
                  <a:pt x="28" y="95"/>
                </a:moveTo>
                <a:cubicBezTo>
                  <a:pt x="103" y="95"/>
                  <a:pt x="103" y="95"/>
                  <a:pt x="103" y="95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28" y="67"/>
                  <a:pt x="28" y="67"/>
                  <a:pt x="28" y="67"/>
                </a:cubicBezTo>
                <a:lnTo>
                  <a:pt x="28" y="95"/>
                </a:lnTo>
                <a:close/>
                <a:moveTo>
                  <a:pt x="131" y="44"/>
                </a:moveTo>
                <a:cubicBezTo>
                  <a:pt x="131" y="41"/>
                  <a:pt x="128" y="39"/>
                  <a:pt x="126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2" y="39"/>
                  <a:pt x="0" y="41"/>
                  <a:pt x="0" y="44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8"/>
                  <a:pt x="10" y="198"/>
                  <a:pt x="23" y="198"/>
                </a:cubicBezTo>
                <a:cubicBezTo>
                  <a:pt x="138" y="198"/>
                  <a:pt x="138" y="198"/>
                  <a:pt x="138" y="198"/>
                </a:cubicBezTo>
                <a:cubicBezTo>
                  <a:pt x="134" y="193"/>
                  <a:pt x="130" y="187"/>
                  <a:pt x="130" y="179"/>
                </a:cubicBezTo>
                <a:cubicBezTo>
                  <a:pt x="131" y="0"/>
                  <a:pt x="131" y="86"/>
                  <a:pt x="131" y="44"/>
                </a:cubicBezTo>
                <a:close/>
                <a:moveTo>
                  <a:pt x="108" y="180"/>
                </a:moveTo>
                <a:cubicBezTo>
                  <a:pt x="24" y="180"/>
                  <a:pt x="24" y="180"/>
                  <a:pt x="24" y="180"/>
                </a:cubicBezTo>
                <a:cubicBezTo>
                  <a:pt x="18" y="180"/>
                  <a:pt x="17" y="171"/>
                  <a:pt x="24" y="171"/>
                </a:cubicBezTo>
                <a:cubicBezTo>
                  <a:pt x="108" y="171"/>
                  <a:pt x="108" y="171"/>
                  <a:pt x="108" y="171"/>
                </a:cubicBezTo>
                <a:cubicBezTo>
                  <a:pt x="113" y="171"/>
                  <a:pt x="113" y="180"/>
                  <a:pt x="108" y="180"/>
                </a:cubicBezTo>
                <a:close/>
                <a:moveTo>
                  <a:pt x="19" y="156"/>
                </a:moveTo>
                <a:cubicBezTo>
                  <a:pt x="19" y="118"/>
                  <a:pt x="19" y="118"/>
                  <a:pt x="19" y="118"/>
                </a:cubicBezTo>
                <a:cubicBezTo>
                  <a:pt x="19" y="116"/>
                  <a:pt x="21" y="114"/>
                  <a:pt x="24" y="114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4" y="114"/>
                  <a:pt x="66" y="116"/>
                  <a:pt x="66" y="118"/>
                </a:cubicBezTo>
                <a:cubicBezTo>
                  <a:pt x="66" y="156"/>
                  <a:pt x="66" y="156"/>
                  <a:pt x="66" y="156"/>
                </a:cubicBezTo>
                <a:cubicBezTo>
                  <a:pt x="66" y="159"/>
                  <a:pt x="64" y="161"/>
                  <a:pt x="61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1" y="161"/>
                  <a:pt x="19" y="159"/>
                  <a:pt x="19" y="156"/>
                </a:cubicBezTo>
                <a:close/>
                <a:moveTo>
                  <a:pt x="108" y="161"/>
                </a:moveTo>
                <a:cubicBezTo>
                  <a:pt x="80" y="161"/>
                  <a:pt x="80" y="161"/>
                  <a:pt x="80" y="161"/>
                </a:cubicBezTo>
                <a:cubicBezTo>
                  <a:pt x="74" y="161"/>
                  <a:pt x="73" y="151"/>
                  <a:pt x="80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13" y="151"/>
                  <a:pt x="113" y="161"/>
                  <a:pt x="108" y="161"/>
                </a:cubicBezTo>
                <a:close/>
                <a:moveTo>
                  <a:pt x="108" y="142"/>
                </a:moveTo>
                <a:cubicBezTo>
                  <a:pt x="80" y="142"/>
                  <a:pt x="80" y="142"/>
                  <a:pt x="80" y="142"/>
                </a:cubicBezTo>
                <a:cubicBezTo>
                  <a:pt x="74" y="142"/>
                  <a:pt x="73" y="133"/>
                  <a:pt x="80" y="133"/>
                </a:cubicBezTo>
                <a:cubicBezTo>
                  <a:pt x="108" y="133"/>
                  <a:pt x="108" y="133"/>
                  <a:pt x="108" y="133"/>
                </a:cubicBezTo>
                <a:cubicBezTo>
                  <a:pt x="108" y="133"/>
                  <a:pt x="108" y="133"/>
                  <a:pt x="108" y="133"/>
                </a:cubicBezTo>
                <a:cubicBezTo>
                  <a:pt x="113" y="133"/>
                  <a:pt x="113" y="142"/>
                  <a:pt x="108" y="142"/>
                </a:cubicBezTo>
                <a:close/>
                <a:moveTo>
                  <a:pt x="108" y="123"/>
                </a:moveTo>
                <a:cubicBezTo>
                  <a:pt x="80" y="123"/>
                  <a:pt x="80" y="123"/>
                  <a:pt x="80" y="123"/>
                </a:cubicBezTo>
                <a:cubicBezTo>
                  <a:pt x="74" y="123"/>
                  <a:pt x="73" y="114"/>
                  <a:pt x="80" y="114"/>
                </a:cubicBezTo>
                <a:cubicBezTo>
                  <a:pt x="108" y="114"/>
                  <a:pt x="108" y="114"/>
                  <a:pt x="108" y="114"/>
                </a:cubicBezTo>
                <a:cubicBezTo>
                  <a:pt x="108" y="114"/>
                  <a:pt x="108" y="114"/>
                  <a:pt x="108" y="114"/>
                </a:cubicBezTo>
                <a:cubicBezTo>
                  <a:pt x="113" y="114"/>
                  <a:pt x="113" y="123"/>
                  <a:pt x="108" y="123"/>
                </a:cubicBezTo>
                <a:close/>
                <a:moveTo>
                  <a:pt x="112" y="100"/>
                </a:moveTo>
                <a:cubicBezTo>
                  <a:pt x="112" y="103"/>
                  <a:pt x="110" y="104"/>
                  <a:pt x="107" y="104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0" y="104"/>
                  <a:pt x="18" y="103"/>
                  <a:pt x="18" y="100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59"/>
                  <a:pt x="20" y="57"/>
                  <a:pt x="23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10" y="57"/>
                  <a:pt x="112" y="59"/>
                  <a:pt x="112" y="62"/>
                </a:cubicBezTo>
                <a:lnTo>
                  <a:pt x="112" y="1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5" name="Freeform 168">
            <a:extLst>
              <a:ext uri="{FF2B5EF4-FFF2-40B4-BE49-F238E27FC236}">
                <a16:creationId xmlns:a16="http://schemas.microsoft.com/office/drawing/2014/main" id="{7C26758B-BF54-4402-B85B-F49A5B58FA7A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3024188"/>
            <a:ext cx="254000" cy="252413"/>
          </a:xfrm>
          <a:custGeom>
            <a:avLst/>
            <a:gdLst>
              <a:gd name="T0" fmla="*/ 14 w 160"/>
              <a:gd name="T1" fmla="*/ 46 h 159"/>
              <a:gd name="T2" fmla="*/ 19 w 160"/>
              <a:gd name="T3" fmla="*/ 46 h 159"/>
              <a:gd name="T4" fmla="*/ 19 w 160"/>
              <a:gd name="T5" fmla="*/ 60 h 159"/>
              <a:gd name="T6" fmla="*/ 23 w 160"/>
              <a:gd name="T7" fmla="*/ 65 h 159"/>
              <a:gd name="T8" fmla="*/ 27 w 160"/>
              <a:gd name="T9" fmla="*/ 63 h 159"/>
              <a:gd name="T10" fmla="*/ 44 w 160"/>
              <a:gd name="T11" fmla="*/ 46 h 159"/>
              <a:gd name="T12" fmla="*/ 47 w 160"/>
              <a:gd name="T13" fmla="*/ 46 h 159"/>
              <a:gd name="T14" fmla="*/ 47 w 160"/>
              <a:gd name="T15" fmla="*/ 32 h 159"/>
              <a:gd name="T16" fmla="*/ 70 w 160"/>
              <a:gd name="T17" fmla="*/ 9 h 159"/>
              <a:gd name="T18" fmla="*/ 101 w 160"/>
              <a:gd name="T19" fmla="*/ 9 h 159"/>
              <a:gd name="T20" fmla="*/ 89 w 160"/>
              <a:gd name="T21" fmla="*/ 0 h 159"/>
              <a:gd name="T22" fmla="*/ 14 w 160"/>
              <a:gd name="T23" fmla="*/ 0 h 159"/>
              <a:gd name="T24" fmla="*/ 0 w 160"/>
              <a:gd name="T25" fmla="*/ 14 h 159"/>
              <a:gd name="T26" fmla="*/ 0 w 160"/>
              <a:gd name="T27" fmla="*/ 32 h 159"/>
              <a:gd name="T28" fmla="*/ 14 w 160"/>
              <a:gd name="T29" fmla="*/ 46 h 159"/>
              <a:gd name="T30" fmla="*/ 136 w 160"/>
              <a:gd name="T31" fmla="*/ 113 h 159"/>
              <a:gd name="T32" fmla="*/ 142 w 160"/>
              <a:gd name="T33" fmla="*/ 98 h 159"/>
              <a:gd name="T34" fmla="*/ 123 w 160"/>
              <a:gd name="T35" fmla="*/ 75 h 159"/>
              <a:gd name="T36" fmla="*/ 123 w 160"/>
              <a:gd name="T37" fmla="*/ 65 h 159"/>
              <a:gd name="T38" fmla="*/ 145 w 160"/>
              <a:gd name="T39" fmla="*/ 65 h 159"/>
              <a:gd name="T40" fmla="*/ 159 w 160"/>
              <a:gd name="T41" fmla="*/ 51 h 159"/>
              <a:gd name="T42" fmla="*/ 159 w 160"/>
              <a:gd name="T43" fmla="*/ 32 h 159"/>
              <a:gd name="T44" fmla="*/ 145 w 160"/>
              <a:gd name="T45" fmla="*/ 18 h 159"/>
              <a:gd name="T46" fmla="*/ 70 w 160"/>
              <a:gd name="T47" fmla="*/ 18 h 159"/>
              <a:gd name="T48" fmla="*/ 56 w 160"/>
              <a:gd name="T49" fmla="*/ 32 h 159"/>
              <a:gd name="T50" fmla="*/ 56 w 160"/>
              <a:gd name="T51" fmla="*/ 51 h 159"/>
              <a:gd name="T52" fmla="*/ 70 w 160"/>
              <a:gd name="T53" fmla="*/ 65 h 159"/>
              <a:gd name="T54" fmla="*/ 96 w 160"/>
              <a:gd name="T55" fmla="*/ 65 h 159"/>
              <a:gd name="T56" fmla="*/ 108 w 160"/>
              <a:gd name="T57" fmla="*/ 76 h 159"/>
              <a:gd name="T58" fmla="*/ 93 w 160"/>
              <a:gd name="T59" fmla="*/ 98 h 159"/>
              <a:gd name="T60" fmla="*/ 99 w 160"/>
              <a:gd name="T61" fmla="*/ 113 h 159"/>
              <a:gd name="T62" fmla="*/ 80 w 160"/>
              <a:gd name="T63" fmla="*/ 128 h 159"/>
              <a:gd name="T64" fmla="*/ 59 w 160"/>
              <a:gd name="T65" fmla="*/ 113 h 159"/>
              <a:gd name="T66" fmla="*/ 65 w 160"/>
              <a:gd name="T67" fmla="*/ 98 h 159"/>
              <a:gd name="T68" fmla="*/ 42 w 160"/>
              <a:gd name="T69" fmla="*/ 75 h 159"/>
              <a:gd name="T70" fmla="*/ 19 w 160"/>
              <a:gd name="T71" fmla="*/ 98 h 159"/>
              <a:gd name="T72" fmla="*/ 25 w 160"/>
              <a:gd name="T73" fmla="*/ 113 h 159"/>
              <a:gd name="T74" fmla="*/ 1 w 160"/>
              <a:gd name="T75" fmla="*/ 145 h 159"/>
              <a:gd name="T76" fmla="*/ 1 w 160"/>
              <a:gd name="T77" fmla="*/ 154 h 159"/>
              <a:gd name="T78" fmla="*/ 6 w 160"/>
              <a:gd name="T79" fmla="*/ 159 h 159"/>
              <a:gd name="T80" fmla="*/ 156 w 160"/>
              <a:gd name="T81" fmla="*/ 159 h 159"/>
              <a:gd name="T82" fmla="*/ 160 w 160"/>
              <a:gd name="T83" fmla="*/ 154 h 159"/>
              <a:gd name="T84" fmla="*/ 160 w 160"/>
              <a:gd name="T85" fmla="*/ 145 h 159"/>
              <a:gd name="T86" fmla="*/ 136 w 160"/>
              <a:gd name="T87" fmla="*/ 11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9">
                <a:moveTo>
                  <a:pt x="14" y="46"/>
                </a:moveTo>
                <a:cubicBezTo>
                  <a:pt x="19" y="46"/>
                  <a:pt x="19" y="46"/>
                  <a:pt x="19" y="46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3"/>
                  <a:pt x="21" y="65"/>
                  <a:pt x="23" y="65"/>
                </a:cubicBezTo>
                <a:cubicBezTo>
                  <a:pt x="25" y="65"/>
                  <a:pt x="26" y="64"/>
                  <a:pt x="27" y="63"/>
                </a:cubicBezTo>
                <a:cubicBezTo>
                  <a:pt x="44" y="46"/>
                  <a:pt x="44" y="46"/>
                  <a:pt x="44" y="46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19"/>
                  <a:pt x="57" y="9"/>
                  <a:pt x="70" y="9"/>
                </a:cubicBezTo>
                <a:cubicBezTo>
                  <a:pt x="101" y="9"/>
                  <a:pt x="101" y="9"/>
                  <a:pt x="101" y="9"/>
                </a:cubicBezTo>
                <a:cubicBezTo>
                  <a:pt x="99" y="3"/>
                  <a:pt x="95" y="0"/>
                  <a:pt x="8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40"/>
                  <a:pt x="7" y="46"/>
                  <a:pt x="14" y="46"/>
                </a:cubicBezTo>
                <a:close/>
                <a:moveTo>
                  <a:pt x="136" y="113"/>
                </a:moveTo>
                <a:cubicBezTo>
                  <a:pt x="140" y="109"/>
                  <a:pt x="142" y="104"/>
                  <a:pt x="142" y="98"/>
                </a:cubicBezTo>
                <a:cubicBezTo>
                  <a:pt x="142" y="87"/>
                  <a:pt x="134" y="77"/>
                  <a:pt x="123" y="75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53" y="65"/>
                  <a:pt x="159" y="59"/>
                  <a:pt x="159" y="51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59" y="25"/>
                  <a:pt x="153" y="18"/>
                  <a:pt x="145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62" y="18"/>
                  <a:pt x="56" y="25"/>
                  <a:pt x="56" y="32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9"/>
                  <a:pt x="62" y="65"/>
                  <a:pt x="70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99" y="80"/>
                  <a:pt x="93" y="88"/>
                  <a:pt x="93" y="98"/>
                </a:cubicBezTo>
                <a:cubicBezTo>
                  <a:pt x="93" y="104"/>
                  <a:pt x="96" y="109"/>
                  <a:pt x="99" y="113"/>
                </a:cubicBezTo>
                <a:cubicBezTo>
                  <a:pt x="91" y="115"/>
                  <a:pt x="84" y="121"/>
                  <a:pt x="80" y="128"/>
                </a:cubicBezTo>
                <a:cubicBezTo>
                  <a:pt x="75" y="121"/>
                  <a:pt x="68" y="115"/>
                  <a:pt x="59" y="113"/>
                </a:cubicBezTo>
                <a:cubicBezTo>
                  <a:pt x="63" y="109"/>
                  <a:pt x="65" y="104"/>
                  <a:pt x="65" y="98"/>
                </a:cubicBezTo>
                <a:cubicBezTo>
                  <a:pt x="65" y="85"/>
                  <a:pt x="55" y="75"/>
                  <a:pt x="42" y="75"/>
                </a:cubicBezTo>
                <a:cubicBezTo>
                  <a:pt x="29" y="75"/>
                  <a:pt x="19" y="85"/>
                  <a:pt x="19" y="98"/>
                </a:cubicBezTo>
                <a:cubicBezTo>
                  <a:pt x="19" y="104"/>
                  <a:pt x="22" y="109"/>
                  <a:pt x="25" y="113"/>
                </a:cubicBezTo>
                <a:cubicBezTo>
                  <a:pt x="11" y="117"/>
                  <a:pt x="1" y="129"/>
                  <a:pt x="1" y="145"/>
                </a:cubicBezTo>
                <a:cubicBezTo>
                  <a:pt x="1" y="154"/>
                  <a:pt x="1" y="154"/>
                  <a:pt x="1" y="154"/>
                </a:cubicBezTo>
                <a:cubicBezTo>
                  <a:pt x="1" y="157"/>
                  <a:pt x="3" y="159"/>
                  <a:pt x="6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8" y="159"/>
                  <a:pt x="160" y="157"/>
                  <a:pt x="160" y="154"/>
                </a:cubicBezTo>
                <a:cubicBezTo>
                  <a:pt x="160" y="145"/>
                  <a:pt x="160" y="145"/>
                  <a:pt x="160" y="145"/>
                </a:cubicBezTo>
                <a:cubicBezTo>
                  <a:pt x="160" y="130"/>
                  <a:pt x="151" y="117"/>
                  <a:pt x="136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6" name="Freeform 169">
            <a:extLst>
              <a:ext uri="{FF2B5EF4-FFF2-40B4-BE49-F238E27FC236}">
                <a16:creationId xmlns:a16="http://schemas.microsoft.com/office/drawing/2014/main" id="{DD322873-2AF9-4C66-BB63-7AD534157E56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3024188"/>
            <a:ext cx="254000" cy="252413"/>
          </a:xfrm>
          <a:custGeom>
            <a:avLst/>
            <a:gdLst>
              <a:gd name="T0" fmla="*/ 57 w 160"/>
              <a:gd name="T1" fmla="*/ 42 h 159"/>
              <a:gd name="T2" fmla="*/ 67 w 160"/>
              <a:gd name="T3" fmla="*/ 42 h 159"/>
              <a:gd name="T4" fmla="*/ 34 w 160"/>
              <a:gd name="T5" fmla="*/ 75 h 159"/>
              <a:gd name="T6" fmla="*/ 34 w 160"/>
              <a:gd name="T7" fmla="*/ 84 h 159"/>
              <a:gd name="T8" fmla="*/ 34 w 160"/>
              <a:gd name="T9" fmla="*/ 75 h 159"/>
              <a:gd name="T10" fmla="*/ 95 w 160"/>
              <a:gd name="T11" fmla="*/ 69 h 159"/>
              <a:gd name="T12" fmla="*/ 104 w 160"/>
              <a:gd name="T13" fmla="*/ 69 h 159"/>
              <a:gd name="T14" fmla="*/ 0 w 160"/>
              <a:gd name="T15" fmla="*/ 117 h 159"/>
              <a:gd name="T16" fmla="*/ 15 w 160"/>
              <a:gd name="T17" fmla="*/ 131 h 159"/>
              <a:gd name="T18" fmla="*/ 159 w 160"/>
              <a:gd name="T19" fmla="*/ 117 h 159"/>
              <a:gd name="T20" fmla="*/ 0 w 160"/>
              <a:gd name="T21" fmla="*/ 112 h 159"/>
              <a:gd name="T22" fmla="*/ 117 w 160"/>
              <a:gd name="T23" fmla="*/ 150 h 159"/>
              <a:gd name="T24" fmla="*/ 102 w 160"/>
              <a:gd name="T25" fmla="*/ 140 h 159"/>
              <a:gd name="T26" fmla="*/ 54 w 160"/>
              <a:gd name="T27" fmla="*/ 150 h 159"/>
              <a:gd name="T28" fmla="*/ 42 w 160"/>
              <a:gd name="T29" fmla="*/ 159 h 159"/>
              <a:gd name="T30" fmla="*/ 117 w 160"/>
              <a:gd name="T31" fmla="*/ 150 h 159"/>
              <a:gd name="T32" fmla="*/ 122 w 160"/>
              <a:gd name="T33" fmla="*/ 33 h 159"/>
              <a:gd name="T34" fmla="*/ 132 w 160"/>
              <a:gd name="T35" fmla="*/ 33 h 159"/>
              <a:gd name="T36" fmla="*/ 146 w 160"/>
              <a:gd name="T37" fmla="*/ 0 h 159"/>
              <a:gd name="T38" fmla="*/ 2 w 160"/>
              <a:gd name="T39" fmla="*/ 14 h 159"/>
              <a:gd name="T40" fmla="*/ 160 w 160"/>
              <a:gd name="T41" fmla="*/ 102 h 159"/>
              <a:gd name="T42" fmla="*/ 146 w 160"/>
              <a:gd name="T43" fmla="*/ 0 h 159"/>
              <a:gd name="T44" fmla="*/ 122 w 160"/>
              <a:gd name="T45" fmla="*/ 45 h 159"/>
              <a:gd name="T46" fmla="*/ 99 w 160"/>
              <a:gd name="T47" fmla="*/ 84 h 159"/>
              <a:gd name="T48" fmla="*/ 69 w 160"/>
              <a:gd name="T49" fmla="*/ 53 h 159"/>
              <a:gd name="T50" fmla="*/ 58 w 160"/>
              <a:gd name="T51" fmla="*/ 54 h 159"/>
              <a:gd name="T52" fmla="*/ 47 w 160"/>
              <a:gd name="T53" fmla="*/ 78 h 159"/>
              <a:gd name="T54" fmla="*/ 20 w 160"/>
              <a:gd name="T55" fmla="*/ 78 h 159"/>
              <a:gd name="T56" fmla="*/ 38 w 160"/>
              <a:gd name="T57" fmla="*/ 65 h 159"/>
              <a:gd name="T58" fmla="*/ 62 w 160"/>
              <a:gd name="T59" fmla="*/ 27 h 159"/>
              <a:gd name="T60" fmla="*/ 91 w 160"/>
              <a:gd name="T61" fmla="*/ 57 h 159"/>
              <a:gd name="T62" fmla="*/ 103 w 160"/>
              <a:gd name="T63" fmla="*/ 56 h 159"/>
              <a:gd name="T64" fmla="*/ 113 w 160"/>
              <a:gd name="T65" fmla="*/ 32 h 159"/>
              <a:gd name="T66" fmla="*/ 141 w 160"/>
              <a:gd name="T67" fmla="*/ 3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59">
                <a:moveTo>
                  <a:pt x="62" y="37"/>
                </a:moveTo>
                <a:cubicBezTo>
                  <a:pt x="59" y="37"/>
                  <a:pt x="57" y="39"/>
                  <a:pt x="57" y="42"/>
                </a:cubicBezTo>
                <a:cubicBezTo>
                  <a:pt x="57" y="44"/>
                  <a:pt x="59" y="46"/>
                  <a:pt x="62" y="46"/>
                </a:cubicBezTo>
                <a:cubicBezTo>
                  <a:pt x="65" y="46"/>
                  <a:pt x="67" y="44"/>
                  <a:pt x="67" y="42"/>
                </a:cubicBezTo>
                <a:cubicBezTo>
                  <a:pt x="67" y="39"/>
                  <a:pt x="65" y="37"/>
                  <a:pt x="62" y="37"/>
                </a:cubicBezTo>
                <a:close/>
                <a:moveTo>
                  <a:pt x="34" y="75"/>
                </a:moveTo>
                <a:cubicBezTo>
                  <a:pt x="32" y="75"/>
                  <a:pt x="29" y="77"/>
                  <a:pt x="29" y="79"/>
                </a:cubicBezTo>
                <a:cubicBezTo>
                  <a:pt x="29" y="82"/>
                  <a:pt x="32" y="84"/>
                  <a:pt x="34" y="84"/>
                </a:cubicBezTo>
                <a:cubicBezTo>
                  <a:pt x="37" y="84"/>
                  <a:pt x="39" y="82"/>
                  <a:pt x="39" y="79"/>
                </a:cubicBezTo>
                <a:cubicBezTo>
                  <a:pt x="39" y="77"/>
                  <a:pt x="37" y="75"/>
                  <a:pt x="34" y="75"/>
                </a:cubicBezTo>
                <a:close/>
                <a:moveTo>
                  <a:pt x="99" y="65"/>
                </a:moveTo>
                <a:cubicBezTo>
                  <a:pt x="97" y="65"/>
                  <a:pt x="95" y="67"/>
                  <a:pt x="95" y="69"/>
                </a:cubicBezTo>
                <a:cubicBezTo>
                  <a:pt x="95" y="72"/>
                  <a:pt x="97" y="74"/>
                  <a:pt x="99" y="74"/>
                </a:cubicBezTo>
                <a:cubicBezTo>
                  <a:pt x="102" y="74"/>
                  <a:pt x="104" y="72"/>
                  <a:pt x="104" y="69"/>
                </a:cubicBezTo>
                <a:cubicBezTo>
                  <a:pt x="104" y="67"/>
                  <a:pt x="102" y="65"/>
                  <a:pt x="99" y="65"/>
                </a:cubicBezTo>
                <a:close/>
                <a:moveTo>
                  <a:pt x="0" y="117"/>
                </a:moveTo>
                <a:cubicBezTo>
                  <a:pt x="1" y="117"/>
                  <a:pt x="1" y="117"/>
                  <a:pt x="1" y="117"/>
                </a:cubicBezTo>
                <a:cubicBezTo>
                  <a:pt x="1" y="124"/>
                  <a:pt x="7" y="131"/>
                  <a:pt x="15" y="131"/>
                </a:cubicBezTo>
                <a:cubicBezTo>
                  <a:pt x="145" y="131"/>
                  <a:pt x="145" y="131"/>
                  <a:pt x="145" y="131"/>
                </a:cubicBezTo>
                <a:cubicBezTo>
                  <a:pt x="153" y="131"/>
                  <a:pt x="159" y="124"/>
                  <a:pt x="159" y="117"/>
                </a:cubicBezTo>
                <a:cubicBezTo>
                  <a:pt x="159" y="112"/>
                  <a:pt x="159" y="112"/>
                  <a:pt x="159" y="112"/>
                </a:cubicBezTo>
                <a:cubicBezTo>
                  <a:pt x="0" y="112"/>
                  <a:pt x="0" y="112"/>
                  <a:pt x="0" y="112"/>
                </a:cubicBezTo>
                <a:lnTo>
                  <a:pt x="0" y="117"/>
                </a:lnTo>
                <a:close/>
                <a:moveTo>
                  <a:pt x="117" y="150"/>
                </a:moveTo>
                <a:cubicBezTo>
                  <a:pt x="105" y="150"/>
                  <a:pt x="105" y="150"/>
                  <a:pt x="105" y="150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42" y="150"/>
                  <a:pt x="42" y="150"/>
                  <a:pt x="42" y="150"/>
                </a:cubicBezTo>
                <a:cubicBezTo>
                  <a:pt x="36" y="150"/>
                  <a:pt x="36" y="159"/>
                  <a:pt x="42" y="159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23" y="159"/>
                  <a:pt x="123" y="150"/>
                  <a:pt x="117" y="150"/>
                </a:cubicBezTo>
                <a:close/>
                <a:moveTo>
                  <a:pt x="127" y="28"/>
                </a:moveTo>
                <a:cubicBezTo>
                  <a:pt x="124" y="28"/>
                  <a:pt x="122" y="30"/>
                  <a:pt x="122" y="33"/>
                </a:cubicBezTo>
                <a:cubicBezTo>
                  <a:pt x="122" y="35"/>
                  <a:pt x="124" y="37"/>
                  <a:pt x="127" y="37"/>
                </a:cubicBezTo>
                <a:cubicBezTo>
                  <a:pt x="130" y="37"/>
                  <a:pt x="132" y="35"/>
                  <a:pt x="132" y="33"/>
                </a:cubicBezTo>
                <a:cubicBezTo>
                  <a:pt x="132" y="30"/>
                  <a:pt x="130" y="28"/>
                  <a:pt x="127" y="28"/>
                </a:cubicBezTo>
                <a:close/>
                <a:moveTo>
                  <a:pt x="146" y="0"/>
                </a:moveTo>
                <a:cubicBezTo>
                  <a:pt x="15" y="0"/>
                  <a:pt x="15" y="0"/>
                  <a:pt x="15" y="0"/>
                </a:cubicBezTo>
                <a:cubicBezTo>
                  <a:pt x="8" y="0"/>
                  <a:pt x="2" y="7"/>
                  <a:pt x="2" y="14"/>
                </a:cubicBezTo>
                <a:cubicBezTo>
                  <a:pt x="2" y="102"/>
                  <a:pt x="2" y="102"/>
                  <a:pt x="2" y="102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3" y="0"/>
                  <a:pt x="146" y="0"/>
                </a:cubicBezTo>
                <a:close/>
                <a:moveTo>
                  <a:pt x="127" y="46"/>
                </a:moveTo>
                <a:cubicBezTo>
                  <a:pt x="126" y="46"/>
                  <a:pt x="124" y="46"/>
                  <a:pt x="122" y="45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7" y="71"/>
                  <a:pt x="110" y="84"/>
                  <a:pt x="99" y="84"/>
                </a:cubicBezTo>
                <a:cubicBezTo>
                  <a:pt x="90" y="84"/>
                  <a:pt x="83" y="75"/>
                  <a:pt x="85" y="65"/>
                </a:cubicBezTo>
                <a:cubicBezTo>
                  <a:pt x="69" y="53"/>
                  <a:pt x="69" y="53"/>
                  <a:pt x="69" y="53"/>
                </a:cubicBezTo>
                <a:cubicBezTo>
                  <a:pt x="67" y="55"/>
                  <a:pt x="65" y="55"/>
                  <a:pt x="62" y="55"/>
                </a:cubicBezTo>
                <a:cubicBezTo>
                  <a:pt x="61" y="55"/>
                  <a:pt x="59" y="55"/>
                  <a:pt x="58" y="54"/>
                </a:cubicBezTo>
                <a:cubicBezTo>
                  <a:pt x="45" y="71"/>
                  <a:pt x="45" y="71"/>
                  <a:pt x="45" y="71"/>
                </a:cubicBezTo>
                <a:cubicBezTo>
                  <a:pt x="47" y="73"/>
                  <a:pt x="47" y="75"/>
                  <a:pt x="47" y="78"/>
                </a:cubicBezTo>
                <a:cubicBezTo>
                  <a:pt x="47" y="86"/>
                  <a:pt x="41" y="92"/>
                  <a:pt x="34" y="92"/>
                </a:cubicBezTo>
                <a:cubicBezTo>
                  <a:pt x="26" y="92"/>
                  <a:pt x="20" y="86"/>
                  <a:pt x="20" y="78"/>
                </a:cubicBezTo>
                <a:cubicBezTo>
                  <a:pt x="20" y="71"/>
                  <a:pt x="26" y="64"/>
                  <a:pt x="34" y="64"/>
                </a:cubicBezTo>
                <a:cubicBezTo>
                  <a:pt x="35" y="64"/>
                  <a:pt x="36" y="65"/>
                  <a:pt x="38" y="65"/>
                </a:cubicBezTo>
                <a:cubicBezTo>
                  <a:pt x="50" y="49"/>
                  <a:pt x="50" y="49"/>
                  <a:pt x="50" y="49"/>
                </a:cubicBezTo>
                <a:cubicBezTo>
                  <a:pt x="44" y="39"/>
                  <a:pt x="51" y="27"/>
                  <a:pt x="62" y="27"/>
                </a:cubicBezTo>
                <a:cubicBezTo>
                  <a:pt x="71" y="27"/>
                  <a:pt x="78" y="35"/>
                  <a:pt x="75" y="45"/>
                </a:cubicBezTo>
                <a:cubicBezTo>
                  <a:pt x="91" y="57"/>
                  <a:pt x="91" y="57"/>
                  <a:pt x="91" y="57"/>
                </a:cubicBezTo>
                <a:cubicBezTo>
                  <a:pt x="93" y="56"/>
                  <a:pt x="96" y="55"/>
                  <a:pt x="99" y="55"/>
                </a:cubicBezTo>
                <a:cubicBezTo>
                  <a:pt x="100" y="55"/>
                  <a:pt x="101" y="55"/>
                  <a:pt x="103" y="56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4" y="37"/>
                  <a:pt x="113" y="35"/>
                  <a:pt x="113" y="32"/>
                </a:cubicBezTo>
                <a:cubicBezTo>
                  <a:pt x="113" y="25"/>
                  <a:pt x="120" y="18"/>
                  <a:pt x="127" y="18"/>
                </a:cubicBezTo>
                <a:cubicBezTo>
                  <a:pt x="134" y="18"/>
                  <a:pt x="141" y="25"/>
                  <a:pt x="141" y="32"/>
                </a:cubicBezTo>
                <a:cubicBezTo>
                  <a:pt x="141" y="40"/>
                  <a:pt x="135" y="46"/>
                  <a:pt x="127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" name="Freeform 170">
            <a:extLst>
              <a:ext uri="{FF2B5EF4-FFF2-40B4-BE49-F238E27FC236}">
                <a16:creationId xmlns:a16="http://schemas.microsoft.com/office/drawing/2014/main" id="{78EC6A91-200E-4117-8B20-03A47445A7DE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1371600"/>
            <a:ext cx="257175" cy="254000"/>
          </a:xfrm>
          <a:custGeom>
            <a:avLst/>
            <a:gdLst>
              <a:gd name="T0" fmla="*/ 33 w 162"/>
              <a:gd name="T1" fmla="*/ 46 h 160"/>
              <a:gd name="T2" fmla="*/ 54 w 162"/>
              <a:gd name="T3" fmla="*/ 33 h 160"/>
              <a:gd name="T4" fmla="*/ 57 w 162"/>
              <a:gd name="T5" fmla="*/ 23 h 160"/>
              <a:gd name="T6" fmla="*/ 34 w 162"/>
              <a:gd name="T7" fmla="*/ 0 h 160"/>
              <a:gd name="T8" fmla="*/ 10 w 162"/>
              <a:gd name="T9" fmla="*/ 23 h 160"/>
              <a:gd name="T10" fmla="*/ 33 w 162"/>
              <a:gd name="T11" fmla="*/ 46 h 160"/>
              <a:gd name="T12" fmla="*/ 99 w 162"/>
              <a:gd name="T13" fmla="*/ 46 h 160"/>
              <a:gd name="T14" fmla="*/ 99 w 162"/>
              <a:gd name="T15" fmla="*/ 28 h 160"/>
              <a:gd name="T16" fmla="*/ 85 w 162"/>
              <a:gd name="T17" fmla="*/ 46 h 160"/>
              <a:gd name="T18" fmla="*/ 104 w 162"/>
              <a:gd name="T19" fmla="*/ 65 h 160"/>
              <a:gd name="T20" fmla="*/ 122 w 162"/>
              <a:gd name="T21" fmla="*/ 52 h 160"/>
              <a:gd name="T22" fmla="*/ 104 w 162"/>
              <a:gd name="T23" fmla="*/ 52 h 160"/>
              <a:gd name="T24" fmla="*/ 99 w 162"/>
              <a:gd name="T25" fmla="*/ 46 h 160"/>
              <a:gd name="T26" fmla="*/ 108 w 162"/>
              <a:gd name="T27" fmla="*/ 29 h 160"/>
              <a:gd name="T28" fmla="*/ 108 w 162"/>
              <a:gd name="T29" fmla="*/ 42 h 160"/>
              <a:gd name="T30" fmla="*/ 122 w 162"/>
              <a:gd name="T31" fmla="*/ 42 h 160"/>
              <a:gd name="T32" fmla="*/ 108 w 162"/>
              <a:gd name="T33" fmla="*/ 29 h 160"/>
              <a:gd name="T34" fmla="*/ 38 w 162"/>
              <a:gd name="T35" fmla="*/ 56 h 160"/>
              <a:gd name="T36" fmla="*/ 38 w 162"/>
              <a:gd name="T37" fmla="*/ 80 h 160"/>
              <a:gd name="T38" fmla="*/ 33 w 162"/>
              <a:gd name="T39" fmla="*/ 85 h 160"/>
              <a:gd name="T40" fmla="*/ 28 w 162"/>
              <a:gd name="T41" fmla="*/ 80 h 160"/>
              <a:gd name="T42" fmla="*/ 28 w 162"/>
              <a:gd name="T43" fmla="*/ 56 h 160"/>
              <a:gd name="T44" fmla="*/ 10 w 162"/>
              <a:gd name="T45" fmla="*/ 47 h 160"/>
              <a:gd name="T46" fmla="*/ 0 w 162"/>
              <a:gd name="T47" fmla="*/ 70 h 160"/>
              <a:gd name="T48" fmla="*/ 0 w 162"/>
              <a:gd name="T49" fmla="*/ 98 h 160"/>
              <a:gd name="T50" fmla="*/ 9 w 162"/>
              <a:gd name="T51" fmla="*/ 112 h 160"/>
              <a:gd name="T52" fmla="*/ 9 w 162"/>
              <a:gd name="T53" fmla="*/ 145 h 160"/>
              <a:gd name="T54" fmla="*/ 23 w 162"/>
              <a:gd name="T55" fmla="*/ 160 h 160"/>
              <a:gd name="T56" fmla="*/ 42 w 162"/>
              <a:gd name="T57" fmla="*/ 160 h 160"/>
              <a:gd name="T58" fmla="*/ 56 w 162"/>
              <a:gd name="T59" fmla="*/ 145 h 160"/>
              <a:gd name="T60" fmla="*/ 56 w 162"/>
              <a:gd name="T61" fmla="*/ 112 h 160"/>
              <a:gd name="T62" fmla="*/ 65 w 162"/>
              <a:gd name="T63" fmla="*/ 98 h 160"/>
              <a:gd name="T64" fmla="*/ 65 w 162"/>
              <a:gd name="T65" fmla="*/ 70 h 160"/>
              <a:gd name="T66" fmla="*/ 56 w 162"/>
              <a:gd name="T67" fmla="*/ 47 h 160"/>
              <a:gd name="T68" fmla="*/ 38 w 162"/>
              <a:gd name="T69" fmla="*/ 56 h 160"/>
              <a:gd name="T70" fmla="*/ 155 w 162"/>
              <a:gd name="T71" fmla="*/ 0 h 160"/>
              <a:gd name="T72" fmla="*/ 56 w 162"/>
              <a:gd name="T73" fmla="*/ 0 h 160"/>
              <a:gd name="T74" fmla="*/ 66 w 162"/>
              <a:gd name="T75" fmla="*/ 23 h 160"/>
              <a:gd name="T76" fmla="*/ 62 w 162"/>
              <a:gd name="T77" fmla="*/ 39 h 160"/>
              <a:gd name="T78" fmla="*/ 75 w 162"/>
              <a:gd name="T79" fmla="*/ 70 h 160"/>
              <a:gd name="T80" fmla="*/ 75 w 162"/>
              <a:gd name="T81" fmla="*/ 98 h 160"/>
              <a:gd name="T82" fmla="*/ 74 w 162"/>
              <a:gd name="T83" fmla="*/ 102 h 160"/>
              <a:gd name="T84" fmla="*/ 136 w 162"/>
              <a:gd name="T85" fmla="*/ 102 h 160"/>
              <a:gd name="T86" fmla="*/ 150 w 162"/>
              <a:gd name="T87" fmla="*/ 89 h 160"/>
              <a:gd name="T88" fmla="*/ 150 w 162"/>
              <a:gd name="T89" fmla="*/ 9 h 160"/>
              <a:gd name="T90" fmla="*/ 155 w 162"/>
              <a:gd name="T91" fmla="*/ 9 h 160"/>
              <a:gd name="T92" fmla="*/ 155 w 162"/>
              <a:gd name="T93" fmla="*/ 0 h 160"/>
              <a:gd name="T94" fmla="*/ 104 w 162"/>
              <a:gd name="T95" fmla="*/ 74 h 160"/>
              <a:gd name="T96" fmla="*/ 76 w 162"/>
              <a:gd name="T97" fmla="*/ 46 h 160"/>
              <a:gd name="T98" fmla="*/ 104 w 162"/>
              <a:gd name="T99" fmla="*/ 18 h 160"/>
              <a:gd name="T100" fmla="*/ 132 w 162"/>
              <a:gd name="T101" fmla="*/ 46 h 160"/>
              <a:gd name="T102" fmla="*/ 104 w 162"/>
              <a:gd name="T103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2" h="160">
                <a:moveTo>
                  <a:pt x="33" y="46"/>
                </a:moveTo>
                <a:cubicBezTo>
                  <a:pt x="41" y="46"/>
                  <a:pt x="50" y="42"/>
                  <a:pt x="54" y="33"/>
                </a:cubicBezTo>
                <a:cubicBezTo>
                  <a:pt x="56" y="30"/>
                  <a:pt x="57" y="27"/>
                  <a:pt x="57" y="23"/>
                </a:cubicBezTo>
                <a:cubicBezTo>
                  <a:pt x="57" y="11"/>
                  <a:pt x="47" y="0"/>
                  <a:pt x="34" y="0"/>
                </a:cubicBezTo>
                <a:cubicBezTo>
                  <a:pt x="21" y="0"/>
                  <a:pt x="10" y="11"/>
                  <a:pt x="10" y="23"/>
                </a:cubicBezTo>
                <a:cubicBezTo>
                  <a:pt x="10" y="37"/>
                  <a:pt x="21" y="46"/>
                  <a:pt x="33" y="46"/>
                </a:cubicBezTo>
                <a:close/>
                <a:moveTo>
                  <a:pt x="99" y="46"/>
                </a:moveTo>
                <a:cubicBezTo>
                  <a:pt x="99" y="28"/>
                  <a:pt x="99" y="28"/>
                  <a:pt x="99" y="28"/>
                </a:cubicBezTo>
                <a:cubicBezTo>
                  <a:pt x="91" y="30"/>
                  <a:pt x="85" y="37"/>
                  <a:pt x="85" y="46"/>
                </a:cubicBezTo>
                <a:cubicBezTo>
                  <a:pt x="85" y="57"/>
                  <a:pt x="94" y="65"/>
                  <a:pt x="104" y="65"/>
                </a:cubicBezTo>
                <a:cubicBezTo>
                  <a:pt x="112" y="65"/>
                  <a:pt x="120" y="59"/>
                  <a:pt x="122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1" y="52"/>
                  <a:pt x="99" y="49"/>
                  <a:pt x="99" y="46"/>
                </a:cubicBezTo>
                <a:close/>
                <a:moveTo>
                  <a:pt x="108" y="29"/>
                </a:moveTo>
                <a:cubicBezTo>
                  <a:pt x="108" y="42"/>
                  <a:pt x="108" y="42"/>
                  <a:pt x="108" y="42"/>
                </a:cubicBezTo>
                <a:cubicBezTo>
                  <a:pt x="122" y="42"/>
                  <a:pt x="122" y="42"/>
                  <a:pt x="122" y="42"/>
                </a:cubicBezTo>
                <a:cubicBezTo>
                  <a:pt x="120" y="35"/>
                  <a:pt x="114" y="31"/>
                  <a:pt x="108" y="29"/>
                </a:cubicBezTo>
                <a:close/>
                <a:moveTo>
                  <a:pt x="38" y="56"/>
                </a:moveTo>
                <a:cubicBezTo>
                  <a:pt x="38" y="80"/>
                  <a:pt x="38" y="80"/>
                  <a:pt x="38" y="80"/>
                </a:cubicBezTo>
                <a:cubicBezTo>
                  <a:pt x="38" y="83"/>
                  <a:pt x="36" y="85"/>
                  <a:pt x="33" y="85"/>
                </a:cubicBezTo>
                <a:cubicBezTo>
                  <a:pt x="30" y="85"/>
                  <a:pt x="28" y="83"/>
                  <a:pt x="28" y="80"/>
                </a:cubicBezTo>
                <a:cubicBezTo>
                  <a:pt x="28" y="56"/>
                  <a:pt x="28" y="56"/>
                  <a:pt x="28" y="56"/>
                </a:cubicBezTo>
                <a:cubicBezTo>
                  <a:pt x="21" y="55"/>
                  <a:pt x="15" y="52"/>
                  <a:pt x="10" y="47"/>
                </a:cubicBezTo>
                <a:cubicBezTo>
                  <a:pt x="4" y="53"/>
                  <a:pt x="0" y="61"/>
                  <a:pt x="0" y="70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4"/>
                  <a:pt x="4" y="110"/>
                  <a:pt x="9" y="112"/>
                </a:cubicBezTo>
                <a:cubicBezTo>
                  <a:pt x="9" y="145"/>
                  <a:pt x="9" y="145"/>
                  <a:pt x="9" y="145"/>
                </a:cubicBezTo>
                <a:cubicBezTo>
                  <a:pt x="9" y="153"/>
                  <a:pt x="16" y="160"/>
                  <a:pt x="23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50" y="160"/>
                  <a:pt x="56" y="153"/>
                  <a:pt x="56" y="145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62" y="110"/>
                  <a:pt x="65" y="105"/>
                  <a:pt x="65" y="98"/>
                </a:cubicBezTo>
                <a:cubicBezTo>
                  <a:pt x="65" y="70"/>
                  <a:pt x="65" y="70"/>
                  <a:pt x="65" y="70"/>
                </a:cubicBezTo>
                <a:cubicBezTo>
                  <a:pt x="65" y="61"/>
                  <a:pt x="62" y="53"/>
                  <a:pt x="56" y="47"/>
                </a:cubicBezTo>
                <a:cubicBezTo>
                  <a:pt x="51" y="52"/>
                  <a:pt x="45" y="55"/>
                  <a:pt x="38" y="56"/>
                </a:cubicBezTo>
                <a:close/>
                <a:moveTo>
                  <a:pt x="155" y="0"/>
                </a:moveTo>
                <a:cubicBezTo>
                  <a:pt x="56" y="0"/>
                  <a:pt x="56" y="0"/>
                  <a:pt x="56" y="0"/>
                </a:cubicBezTo>
                <a:cubicBezTo>
                  <a:pt x="62" y="5"/>
                  <a:pt x="66" y="14"/>
                  <a:pt x="66" y="23"/>
                </a:cubicBezTo>
                <a:cubicBezTo>
                  <a:pt x="66" y="29"/>
                  <a:pt x="64" y="34"/>
                  <a:pt x="62" y="39"/>
                </a:cubicBezTo>
                <a:cubicBezTo>
                  <a:pt x="70" y="46"/>
                  <a:pt x="75" y="57"/>
                  <a:pt x="75" y="70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99"/>
                  <a:pt x="75" y="101"/>
                  <a:pt x="74" y="102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3" y="102"/>
                  <a:pt x="150" y="96"/>
                  <a:pt x="150" y="89"/>
                </a:cubicBezTo>
                <a:cubicBezTo>
                  <a:pt x="150" y="9"/>
                  <a:pt x="150" y="9"/>
                  <a:pt x="150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62" y="9"/>
                  <a:pt x="162" y="0"/>
                  <a:pt x="155" y="0"/>
                </a:cubicBezTo>
                <a:close/>
                <a:moveTo>
                  <a:pt x="104" y="74"/>
                </a:moveTo>
                <a:cubicBezTo>
                  <a:pt x="88" y="74"/>
                  <a:pt x="76" y="62"/>
                  <a:pt x="76" y="46"/>
                </a:cubicBezTo>
                <a:cubicBezTo>
                  <a:pt x="76" y="31"/>
                  <a:pt x="88" y="18"/>
                  <a:pt x="104" y="18"/>
                </a:cubicBezTo>
                <a:cubicBezTo>
                  <a:pt x="120" y="18"/>
                  <a:pt x="132" y="31"/>
                  <a:pt x="132" y="46"/>
                </a:cubicBezTo>
                <a:cubicBezTo>
                  <a:pt x="132" y="62"/>
                  <a:pt x="119" y="74"/>
                  <a:pt x="104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8" name="Freeform 171">
            <a:extLst>
              <a:ext uri="{FF2B5EF4-FFF2-40B4-BE49-F238E27FC236}">
                <a16:creationId xmlns:a16="http://schemas.microsoft.com/office/drawing/2014/main" id="{8957F7F9-38CC-4A95-927F-7D4840C14BB1}"/>
              </a:ext>
            </a:extLst>
          </p:cNvPr>
          <p:cNvSpPr>
            <a:spLocks noEditPoints="1"/>
          </p:cNvSpPr>
          <p:nvPr/>
        </p:nvSpPr>
        <p:spPr bwMode="auto">
          <a:xfrm>
            <a:off x="9544051" y="1922463"/>
            <a:ext cx="257175" cy="252413"/>
          </a:xfrm>
          <a:custGeom>
            <a:avLst/>
            <a:gdLst>
              <a:gd name="T0" fmla="*/ 102 w 162"/>
              <a:gd name="T1" fmla="*/ 41 h 159"/>
              <a:gd name="T2" fmla="*/ 113 w 162"/>
              <a:gd name="T3" fmla="*/ 63 h 159"/>
              <a:gd name="T4" fmla="*/ 119 w 162"/>
              <a:gd name="T5" fmla="*/ 56 h 159"/>
              <a:gd name="T6" fmla="*/ 160 w 162"/>
              <a:gd name="T7" fmla="*/ 1 h 159"/>
              <a:gd name="T8" fmla="*/ 153 w 162"/>
              <a:gd name="T9" fmla="*/ 1 h 159"/>
              <a:gd name="T10" fmla="*/ 126 w 162"/>
              <a:gd name="T11" fmla="*/ 10 h 159"/>
              <a:gd name="T12" fmla="*/ 66 w 162"/>
              <a:gd name="T13" fmla="*/ 22 h 159"/>
              <a:gd name="T14" fmla="*/ 6 w 162"/>
              <a:gd name="T15" fmla="*/ 102 h 159"/>
              <a:gd name="T16" fmla="*/ 69 w 162"/>
              <a:gd name="T17" fmla="*/ 159 h 159"/>
              <a:gd name="T18" fmla="*/ 137 w 162"/>
              <a:gd name="T19" fmla="*/ 97 h 159"/>
              <a:gd name="T20" fmla="*/ 151 w 162"/>
              <a:gd name="T21" fmla="*/ 34 h 159"/>
              <a:gd name="T22" fmla="*/ 161 w 162"/>
              <a:gd name="T23" fmla="*/ 8 h 159"/>
              <a:gd name="T24" fmla="*/ 72 w 162"/>
              <a:gd name="T25" fmla="*/ 123 h 159"/>
              <a:gd name="T26" fmla="*/ 62 w 162"/>
              <a:gd name="T27" fmla="*/ 131 h 159"/>
              <a:gd name="T28" fmla="*/ 65 w 162"/>
              <a:gd name="T29" fmla="*/ 116 h 159"/>
              <a:gd name="T30" fmla="*/ 59 w 162"/>
              <a:gd name="T31" fmla="*/ 110 h 159"/>
              <a:gd name="T32" fmla="*/ 39 w 162"/>
              <a:gd name="T33" fmla="*/ 90 h 159"/>
              <a:gd name="T34" fmla="*/ 48 w 162"/>
              <a:gd name="T35" fmla="*/ 82 h 159"/>
              <a:gd name="T36" fmla="*/ 45 w 162"/>
              <a:gd name="T37" fmla="*/ 96 h 159"/>
              <a:gd name="T38" fmla="*/ 52 w 162"/>
              <a:gd name="T39" fmla="*/ 103 h 159"/>
              <a:gd name="T40" fmla="*/ 72 w 162"/>
              <a:gd name="T41" fmla="*/ 123 h 159"/>
              <a:gd name="T42" fmla="*/ 99 w 162"/>
              <a:gd name="T43" fmla="*/ 96 h 159"/>
              <a:gd name="T44" fmla="*/ 79 w 162"/>
              <a:gd name="T45" fmla="*/ 96 h 159"/>
              <a:gd name="T46" fmla="*/ 66 w 162"/>
              <a:gd name="T47" fmla="*/ 62 h 159"/>
              <a:gd name="T48" fmla="*/ 76 w 162"/>
              <a:gd name="T49" fmla="*/ 55 h 159"/>
              <a:gd name="T50" fmla="*/ 73 w 162"/>
              <a:gd name="T51" fmla="*/ 69 h 159"/>
              <a:gd name="T52" fmla="*/ 85 w 162"/>
              <a:gd name="T53" fmla="*/ 69 h 159"/>
              <a:gd name="T54" fmla="*/ 92 w 162"/>
              <a:gd name="T55" fmla="*/ 75 h 159"/>
              <a:gd name="T56" fmla="*/ 89 w 162"/>
              <a:gd name="T57" fmla="*/ 90 h 159"/>
              <a:gd name="T58" fmla="*/ 98 w 162"/>
              <a:gd name="T59" fmla="*/ 82 h 159"/>
              <a:gd name="T60" fmla="*/ 105 w 162"/>
              <a:gd name="T61" fmla="*/ 89 h 159"/>
              <a:gd name="T62" fmla="*/ 105 w 162"/>
              <a:gd name="T63" fmla="*/ 69 h 159"/>
              <a:gd name="T64" fmla="*/ 102 w 162"/>
              <a:gd name="T65" fmla="*/ 31 h 159"/>
              <a:gd name="T66" fmla="*/ 125 w 162"/>
              <a:gd name="T67" fmla="*/ 4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2" h="159">
                <a:moveTo>
                  <a:pt x="106" y="43"/>
                </a:moveTo>
                <a:cubicBezTo>
                  <a:pt x="105" y="42"/>
                  <a:pt x="103" y="41"/>
                  <a:pt x="102" y="41"/>
                </a:cubicBezTo>
                <a:cubicBezTo>
                  <a:pt x="99" y="41"/>
                  <a:pt x="95" y="46"/>
                  <a:pt x="99" y="49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4" y="64"/>
                  <a:pt x="115" y="64"/>
                  <a:pt x="116" y="64"/>
                </a:cubicBezTo>
                <a:cubicBezTo>
                  <a:pt x="119" y="64"/>
                  <a:pt x="122" y="59"/>
                  <a:pt x="119" y="56"/>
                </a:cubicBezTo>
                <a:lnTo>
                  <a:pt x="106" y="43"/>
                </a:lnTo>
                <a:close/>
                <a:moveTo>
                  <a:pt x="160" y="1"/>
                </a:moveTo>
                <a:cubicBezTo>
                  <a:pt x="159" y="0"/>
                  <a:pt x="158" y="0"/>
                  <a:pt x="157" y="0"/>
                </a:cubicBezTo>
                <a:cubicBezTo>
                  <a:pt x="155" y="0"/>
                  <a:pt x="154" y="0"/>
                  <a:pt x="153" y="1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36" y="11"/>
                  <a:pt x="131" y="10"/>
                  <a:pt x="126" y="10"/>
                </a:cubicBezTo>
                <a:cubicBezTo>
                  <a:pt x="88" y="12"/>
                  <a:pt x="88" y="12"/>
                  <a:pt x="88" y="12"/>
                </a:cubicBezTo>
                <a:cubicBezTo>
                  <a:pt x="80" y="13"/>
                  <a:pt x="72" y="16"/>
                  <a:pt x="66" y="22"/>
                </a:cubicBezTo>
                <a:cubicBezTo>
                  <a:pt x="6" y="82"/>
                  <a:pt x="6" y="82"/>
                  <a:pt x="6" y="82"/>
                </a:cubicBezTo>
                <a:cubicBezTo>
                  <a:pt x="0" y="88"/>
                  <a:pt x="0" y="97"/>
                  <a:pt x="6" y="102"/>
                </a:cubicBezTo>
                <a:cubicBezTo>
                  <a:pt x="59" y="156"/>
                  <a:pt x="59" y="156"/>
                  <a:pt x="59" y="156"/>
                </a:cubicBezTo>
                <a:cubicBezTo>
                  <a:pt x="61" y="158"/>
                  <a:pt x="65" y="159"/>
                  <a:pt x="69" y="159"/>
                </a:cubicBezTo>
                <a:cubicBezTo>
                  <a:pt x="72" y="159"/>
                  <a:pt x="76" y="158"/>
                  <a:pt x="79" y="156"/>
                </a:cubicBezTo>
                <a:cubicBezTo>
                  <a:pt x="134" y="101"/>
                  <a:pt x="122" y="112"/>
                  <a:pt x="137" y="97"/>
                </a:cubicBezTo>
                <a:cubicBezTo>
                  <a:pt x="144" y="91"/>
                  <a:pt x="149" y="82"/>
                  <a:pt x="149" y="73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51" y="30"/>
                  <a:pt x="150" y="24"/>
                  <a:pt x="147" y="20"/>
                </a:cubicBezTo>
                <a:cubicBezTo>
                  <a:pt x="161" y="8"/>
                  <a:pt x="161" y="8"/>
                  <a:pt x="161" y="8"/>
                </a:cubicBezTo>
                <a:cubicBezTo>
                  <a:pt x="162" y="6"/>
                  <a:pt x="162" y="2"/>
                  <a:pt x="160" y="1"/>
                </a:cubicBezTo>
                <a:close/>
                <a:moveTo>
                  <a:pt x="72" y="123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30"/>
                  <a:pt x="63" y="131"/>
                  <a:pt x="62" y="131"/>
                </a:cubicBezTo>
                <a:cubicBezTo>
                  <a:pt x="58" y="131"/>
                  <a:pt x="55" y="126"/>
                  <a:pt x="59" y="123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8" y="113"/>
                  <a:pt x="65" y="108"/>
                  <a:pt x="62" y="108"/>
                </a:cubicBezTo>
                <a:cubicBezTo>
                  <a:pt x="61" y="108"/>
                  <a:pt x="60" y="109"/>
                  <a:pt x="59" y="110"/>
                </a:cubicBezTo>
                <a:cubicBezTo>
                  <a:pt x="56" y="113"/>
                  <a:pt x="52" y="114"/>
                  <a:pt x="49" y="114"/>
                </a:cubicBezTo>
                <a:cubicBezTo>
                  <a:pt x="38" y="114"/>
                  <a:pt x="28" y="100"/>
                  <a:pt x="39" y="90"/>
                </a:cubicBezTo>
                <a:cubicBezTo>
                  <a:pt x="45" y="83"/>
                  <a:pt x="45" y="83"/>
                  <a:pt x="45" y="83"/>
                </a:cubicBezTo>
                <a:cubicBezTo>
                  <a:pt x="46" y="82"/>
                  <a:pt x="47" y="82"/>
                  <a:pt x="48" y="82"/>
                </a:cubicBezTo>
                <a:cubicBezTo>
                  <a:pt x="52" y="82"/>
                  <a:pt x="55" y="86"/>
                  <a:pt x="52" y="90"/>
                </a:cubicBezTo>
                <a:cubicBezTo>
                  <a:pt x="45" y="96"/>
                  <a:pt x="45" y="96"/>
                  <a:pt x="45" y="96"/>
                </a:cubicBezTo>
                <a:cubicBezTo>
                  <a:pt x="42" y="100"/>
                  <a:pt x="45" y="104"/>
                  <a:pt x="49" y="104"/>
                </a:cubicBezTo>
                <a:cubicBezTo>
                  <a:pt x="50" y="104"/>
                  <a:pt x="51" y="104"/>
                  <a:pt x="52" y="103"/>
                </a:cubicBezTo>
                <a:cubicBezTo>
                  <a:pt x="55" y="100"/>
                  <a:pt x="58" y="98"/>
                  <a:pt x="62" y="98"/>
                </a:cubicBezTo>
                <a:cubicBezTo>
                  <a:pt x="73" y="98"/>
                  <a:pt x="82" y="113"/>
                  <a:pt x="72" y="123"/>
                </a:cubicBezTo>
                <a:close/>
                <a:moveTo>
                  <a:pt x="105" y="89"/>
                </a:moveTo>
                <a:cubicBezTo>
                  <a:pt x="99" y="96"/>
                  <a:pt x="99" y="96"/>
                  <a:pt x="99" y="96"/>
                </a:cubicBezTo>
                <a:cubicBezTo>
                  <a:pt x="96" y="99"/>
                  <a:pt x="93" y="100"/>
                  <a:pt x="89" y="100"/>
                </a:cubicBezTo>
                <a:cubicBezTo>
                  <a:pt x="85" y="100"/>
                  <a:pt x="82" y="99"/>
                  <a:pt x="79" y="96"/>
                </a:cubicBezTo>
                <a:cubicBezTo>
                  <a:pt x="66" y="82"/>
                  <a:pt x="66" y="82"/>
                  <a:pt x="66" y="82"/>
                </a:cubicBezTo>
                <a:cubicBezTo>
                  <a:pt x="60" y="77"/>
                  <a:pt x="60" y="68"/>
                  <a:pt x="66" y="62"/>
                </a:cubicBezTo>
                <a:cubicBezTo>
                  <a:pt x="73" y="56"/>
                  <a:pt x="73" y="56"/>
                  <a:pt x="73" y="56"/>
                </a:cubicBezTo>
                <a:cubicBezTo>
                  <a:pt x="74" y="55"/>
                  <a:pt x="75" y="55"/>
                  <a:pt x="76" y="55"/>
                </a:cubicBezTo>
                <a:cubicBezTo>
                  <a:pt x="79" y="55"/>
                  <a:pt x="82" y="59"/>
                  <a:pt x="79" y="62"/>
                </a:cubicBezTo>
                <a:cubicBezTo>
                  <a:pt x="73" y="69"/>
                  <a:pt x="73" y="69"/>
                  <a:pt x="73" y="69"/>
                </a:cubicBezTo>
                <a:cubicBezTo>
                  <a:pt x="69" y="73"/>
                  <a:pt x="73" y="75"/>
                  <a:pt x="76" y="78"/>
                </a:cubicBezTo>
                <a:cubicBezTo>
                  <a:pt x="85" y="69"/>
                  <a:pt x="85" y="69"/>
                  <a:pt x="85" y="69"/>
                </a:cubicBezTo>
                <a:cubicBezTo>
                  <a:pt x="86" y="68"/>
                  <a:pt x="88" y="68"/>
                  <a:pt x="89" y="68"/>
                </a:cubicBezTo>
                <a:cubicBezTo>
                  <a:pt x="92" y="68"/>
                  <a:pt x="95" y="72"/>
                  <a:pt x="92" y="75"/>
                </a:cubicBezTo>
                <a:cubicBezTo>
                  <a:pt x="82" y="85"/>
                  <a:pt x="82" y="85"/>
                  <a:pt x="82" y="85"/>
                </a:cubicBezTo>
                <a:cubicBezTo>
                  <a:pt x="84" y="87"/>
                  <a:pt x="87" y="90"/>
                  <a:pt x="89" y="90"/>
                </a:cubicBezTo>
                <a:cubicBezTo>
                  <a:pt x="90" y="90"/>
                  <a:pt x="91" y="90"/>
                  <a:pt x="92" y="88"/>
                </a:cubicBezTo>
                <a:cubicBezTo>
                  <a:pt x="98" y="82"/>
                  <a:pt x="98" y="82"/>
                  <a:pt x="98" y="82"/>
                </a:cubicBezTo>
                <a:cubicBezTo>
                  <a:pt x="99" y="81"/>
                  <a:pt x="100" y="81"/>
                  <a:pt x="101" y="81"/>
                </a:cubicBezTo>
                <a:cubicBezTo>
                  <a:pt x="105" y="81"/>
                  <a:pt x="109" y="86"/>
                  <a:pt x="105" y="89"/>
                </a:cubicBezTo>
                <a:close/>
                <a:moveTo>
                  <a:pt x="115" y="73"/>
                </a:moveTo>
                <a:cubicBezTo>
                  <a:pt x="111" y="73"/>
                  <a:pt x="108" y="72"/>
                  <a:pt x="105" y="69"/>
                </a:cubicBezTo>
                <a:cubicBezTo>
                  <a:pt x="92" y="56"/>
                  <a:pt x="92" y="56"/>
                  <a:pt x="92" y="56"/>
                </a:cubicBezTo>
                <a:cubicBezTo>
                  <a:pt x="82" y="46"/>
                  <a:pt x="92" y="31"/>
                  <a:pt x="102" y="31"/>
                </a:cubicBezTo>
                <a:cubicBezTo>
                  <a:pt x="106" y="31"/>
                  <a:pt x="109" y="32"/>
                  <a:pt x="112" y="35"/>
                </a:cubicBezTo>
                <a:cubicBezTo>
                  <a:pt x="125" y="49"/>
                  <a:pt x="125" y="49"/>
                  <a:pt x="125" y="49"/>
                </a:cubicBezTo>
                <a:cubicBezTo>
                  <a:pt x="134" y="58"/>
                  <a:pt x="127" y="73"/>
                  <a:pt x="115" y="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9" name="Freeform 172">
            <a:extLst>
              <a:ext uri="{FF2B5EF4-FFF2-40B4-BE49-F238E27FC236}">
                <a16:creationId xmlns:a16="http://schemas.microsoft.com/office/drawing/2014/main" id="{050DF140-0598-4E17-BA85-540685CC15E6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2473325"/>
            <a:ext cx="254000" cy="252413"/>
          </a:xfrm>
          <a:custGeom>
            <a:avLst/>
            <a:gdLst>
              <a:gd name="T0" fmla="*/ 72 w 160"/>
              <a:gd name="T1" fmla="*/ 38 h 159"/>
              <a:gd name="T2" fmla="*/ 80 w 160"/>
              <a:gd name="T3" fmla="*/ 30 h 159"/>
              <a:gd name="T4" fmla="*/ 54 w 160"/>
              <a:gd name="T5" fmla="*/ 28 h 159"/>
              <a:gd name="T6" fmla="*/ 60 w 160"/>
              <a:gd name="T7" fmla="*/ 38 h 159"/>
              <a:gd name="T8" fmla="*/ 92 w 160"/>
              <a:gd name="T9" fmla="*/ 69 h 159"/>
              <a:gd name="T10" fmla="*/ 102 w 160"/>
              <a:gd name="T11" fmla="*/ 47 h 159"/>
              <a:gd name="T12" fmla="*/ 80 w 160"/>
              <a:gd name="T13" fmla="*/ 76 h 159"/>
              <a:gd name="T14" fmla="*/ 68 w 160"/>
              <a:gd name="T15" fmla="*/ 47 h 159"/>
              <a:gd name="T16" fmla="*/ 91 w 160"/>
              <a:gd name="T17" fmla="*/ 28 h 159"/>
              <a:gd name="T18" fmla="*/ 115 w 160"/>
              <a:gd name="T19" fmla="*/ 38 h 159"/>
              <a:gd name="T20" fmla="*/ 91 w 160"/>
              <a:gd name="T21" fmla="*/ 28 h 159"/>
              <a:gd name="T22" fmla="*/ 67 w 160"/>
              <a:gd name="T23" fmla="*/ 69 h 159"/>
              <a:gd name="T24" fmla="*/ 45 w 160"/>
              <a:gd name="T25" fmla="*/ 47 h 159"/>
              <a:gd name="T26" fmla="*/ 0 w 160"/>
              <a:gd name="T27" fmla="*/ 117 h 159"/>
              <a:gd name="T28" fmla="*/ 145 w 160"/>
              <a:gd name="T29" fmla="*/ 131 h 159"/>
              <a:gd name="T30" fmla="*/ 159 w 160"/>
              <a:gd name="T31" fmla="*/ 113 h 159"/>
              <a:gd name="T32" fmla="*/ 0 w 160"/>
              <a:gd name="T33" fmla="*/ 117 h 159"/>
              <a:gd name="T34" fmla="*/ 15 w 160"/>
              <a:gd name="T35" fmla="*/ 0 h 159"/>
              <a:gd name="T36" fmla="*/ 2 w 160"/>
              <a:gd name="T37" fmla="*/ 103 h 159"/>
              <a:gd name="T38" fmla="*/ 160 w 160"/>
              <a:gd name="T39" fmla="*/ 14 h 159"/>
              <a:gd name="T40" fmla="*/ 130 w 160"/>
              <a:gd name="T41" fmla="*/ 46 h 159"/>
              <a:gd name="T42" fmla="*/ 80 w 160"/>
              <a:gd name="T43" fmla="*/ 94 h 159"/>
              <a:gd name="T44" fmla="*/ 30 w 160"/>
              <a:gd name="T45" fmla="*/ 46 h 159"/>
              <a:gd name="T46" fmla="*/ 29 w 160"/>
              <a:gd name="T47" fmla="*/ 41 h 159"/>
              <a:gd name="T48" fmla="*/ 49 w 160"/>
              <a:gd name="T49" fmla="*/ 21 h 159"/>
              <a:gd name="T50" fmla="*/ 108 w 160"/>
              <a:gd name="T51" fmla="*/ 19 h 159"/>
              <a:gd name="T52" fmla="*/ 131 w 160"/>
              <a:gd name="T53" fmla="*/ 41 h 159"/>
              <a:gd name="T54" fmla="*/ 117 w 160"/>
              <a:gd name="T55" fmla="*/ 150 h 159"/>
              <a:gd name="T56" fmla="*/ 103 w 160"/>
              <a:gd name="T57" fmla="*/ 141 h 159"/>
              <a:gd name="T58" fmla="*/ 55 w 160"/>
              <a:gd name="T59" fmla="*/ 150 h 159"/>
              <a:gd name="T60" fmla="*/ 43 w 160"/>
              <a:gd name="T61" fmla="*/ 159 h 159"/>
              <a:gd name="T62" fmla="*/ 117 w 160"/>
              <a:gd name="T63" fmla="*/ 15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59">
                <a:moveTo>
                  <a:pt x="80" y="30"/>
                </a:moveTo>
                <a:cubicBezTo>
                  <a:pt x="72" y="38"/>
                  <a:pt x="72" y="38"/>
                  <a:pt x="72" y="38"/>
                </a:cubicBezTo>
                <a:cubicBezTo>
                  <a:pt x="88" y="38"/>
                  <a:pt x="88" y="38"/>
                  <a:pt x="88" y="38"/>
                </a:cubicBezTo>
                <a:lnTo>
                  <a:pt x="80" y="30"/>
                </a:lnTo>
                <a:close/>
                <a:moveTo>
                  <a:pt x="69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45" y="38"/>
                  <a:pt x="45" y="38"/>
                  <a:pt x="45" y="38"/>
                </a:cubicBezTo>
                <a:cubicBezTo>
                  <a:pt x="60" y="38"/>
                  <a:pt x="60" y="38"/>
                  <a:pt x="60" y="38"/>
                </a:cubicBezTo>
                <a:lnTo>
                  <a:pt x="69" y="28"/>
                </a:lnTo>
                <a:close/>
                <a:moveTo>
                  <a:pt x="92" y="69"/>
                </a:moveTo>
                <a:cubicBezTo>
                  <a:pt x="115" y="47"/>
                  <a:pt x="115" y="47"/>
                  <a:pt x="115" y="47"/>
                </a:cubicBezTo>
                <a:cubicBezTo>
                  <a:pt x="102" y="47"/>
                  <a:pt x="102" y="47"/>
                  <a:pt x="102" y="47"/>
                </a:cubicBezTo>
                <a:lnTo>
                  <a:pt x="92" y="69"/>
                </a:lnTo>
                <a:close/>
                <a:moveTo>
                  <a:pt x="80" y="76"/>
                </a:moveTo>
                <a:cubicBezTo>
                  <a:pt x="92" y="47"/>
                  <a:pt x="92" y="47"/>
                  <a:pt x="92" y="47"/>
                </a:cubicBezTo>
                <a:cubicBezTo>
                  <a:pt x="68" y="47"/>
                  <a:pt x="68" y="47"/>
                  <a:pt x="68" y="47"/>
                </a:cubicBezTo>
                <a:lnTo>
                  <a:pt x="80" y="76"/>
                </a:lnTo>
                <a:close/>
                <a:moveTo>
                  <a:pt x="91" y="28"/>
                </a:moveTo>
                <a:cubicBezTo>
                  <a:pt x="101" y="38"/>
                  <a:pt x="101" y="38"/>
                  <a:pt x="101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06" y="28"/>
                  <a:pt x="106" y="28"/>
                  <a:pt x="106" y="28"/>
                </a:cubicBezTo>
                <a:lnTo>
                  <a:pt x="91" y="28"/>
                </a:lnTo>
                <a:close/>
                <a:moveTo>
                  <a:pt x="45" y="47"/>
                </a:moveTo>
                <a:cubicBezTo>
                  <a:pt x="67" y="69"/>
                  <a:pt x="67" y="69"/>
                  <a:pt x="67" y="69"/>
                </a:cubicBezTo>
                <a:cubicBezTo>
                  <a:pt x="58" y="47"/>
                  <a:pt x="58" y="47"/>
                  <a:pt x="58" y="47"/>
                </a:cubicBezTo>
                <a:lnTo>
                  <a:pt x="45" y="47"/>
                </a:lnTo>
                <a:close/>
                <a:moveTo>
                  <a:pt x="0" y="117"/>
                </a:moveTo>
                <a:cubicBezTo>
                  <a:pt x="0" y="117"/>
                  <a:pt x="0" y="117"/>
                  <a:pt x="0" y="117"/>
                </a:cubicBezTo>
                <a:cubicBezTo>
                  <a:pt x="0" y="124"/>
                  <a:pt x="7" y="131"/>
                  <a:pt x="15" y="131"/>
                </a:cubicBezTo>
                <a:cubicBezTo>
                  <a:pt x="145" y="131"/>
                  <a:pt x="145" y="131"/>
                  <a:pt x="145" y="131"/>
                </a:cubicBezTo>
                <a:cubicBezTo>
                  <a:pt x="153" y="131"/>
                  <a:pt x="159" y="124"/>
                  <a:pt x="159" y="117"/>
                </a:cubicBezTo>
                <a:cubicBezTo>
                  <a:pt x="159" y="113"/>
                  <a:pt x="159" y="113"/>
                  <a:pt x="159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117"/>
                </a:lnTo>
                <a:close/>
                <a:moveTo>
                  <a:pt x="146" y="0"/>
                </a:moveTo>
                <a:cubicBezTo>
                  <a:pt x="15" y="0"/>
                  <a:pt x="15" y="0"/>
                  <a:pt x="15" y="0"/>
                </a:cubicBezTo>
                <a:cubicBezTo>
                  <a:pt x="8" y="0"/>
                  <a:pt x="2" y="7"/>
                  <a:pt x="2" y="14"/>
                </a:cubicBezTo>
                <a:cubicBezTo>
                  <a:pt x="2" y="103"/>
                  <a:pt x="2" y="103"/>
                  <a:pt x="2" y="103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7"/>
                  <a:pt x="153" y="0"/>
                  <a:pt x="146" y="0"/>
                </a:cubicBezTo>
                <a:close/>
                <a:moveTo>
                  <a:pt x="130" y="46"/>
                </a:moveTo>
                <a:cubicBezTo>
                  <a:pt x="83" y="92"/>
                  <a:pt x="83" y="92"/>
                  <a:pt x="83" y="92"/>
                </a:cubicBezTo>
                <a:cubicBezTo>
                  <a:pt x="82" y="93"/>
                  <a:pt x="81" y="94"/>
                  <a:pt x="80" y="94"/>
                </a:cubicBezTo>
                <a:cubicBezTo>
                  <a:pt x="79" y="94"/>
                  <a:pt x="78" y="93"/>
                  <a:pt x="77" y="92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4"/>
                  <a:pt x="29" y="41"/>
                  <a:pt x="29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1"/>
                  <a:pt x="30" y="40"/>
                  <a:pt x="30" y="39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0"/>
                  <a:pt x="51" y="19"/>
                  <a:pt x="52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9" y="19"/>
                  <a:pt x="111" y="20"/>
                  <a:pt x="111" y="21"/>
                </a:cubicBezTo>
                <a:cubicBezTo>
                  <a:pt x="112" y="22"/>
                  <a:pt x="130" y="39"/>
                  <a:pt x="131" y="41"/>
                </a:cubicBezTo>
                <a:cubicBezTo>
                  <a:pt x="131" y="42"/>
                  <a:pt x="131" y="44"/>
                  <a:pt x="130" y="46"/>
                </a:cubicBezTo>
                <a:close/>
                <a:moveTo>
                  <a:pt x="117" y="150"/>
                </a:moveTo>
                <a:cubicBezTo>
                  <a:pt x="105" y="150"/>
                  <a:pt x="105" y="150"/>
                  <a:pt x="105" y="150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43" y="150"/>
                  <a:pt x="43" y="150"/>
                  <a:pt x="43" y="150"/>
                </a:cubicBezTo>
                <a:cubicBezTo>
                  <a:pt x="37" y="150"/>
                  <a:pt x="36" y="159"/>
                  <a:pt x="43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23" y="159"/>
                  <a:pt x="123" y="150"/>
                  <a:pt x="117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0" name="Freeform 173">
            <a:extLst>
              <a:ext uri="{FF2B5EF4-FFF2-40B4-BE49-F238E27FC236}">
                <a16:creationId xmlns:a16="http://schemas.microsoft.com/office/drawing/2014/main" id="{E7BD7C71-BD75-4E0A-89AC-29451B889C9A}"/>
              </a:ext>
            </a:extLst>
          </p:cNvPr>
          <p:cNvSpPr>
            <a:spLocks noEditPoints="1"/>
          </p:cNvSpPr>
          <p:nvPr/>
        </p:nvSpPr>
        <p:spPr bwMode="auto">
          <a:xfrm>
            <a:off x="2932113" y="1922463"/>
            <a:ext cx="263525" cy="254000"/>
          </a:xfrm>
          <a:custGeom>
            <a:avLst/>
            <a:gdLst>
              <a:gd name="T0" fmla="*/ 114 w 166"/>
              <a:gd name="T1" fmla="*/ 56 h 160"/>
              <a:gd name="T2" fmla="*/ 105 w 166"/>
              <a:gd name="T3" fmla="*/ 56 h 160"/>
              <a:gd name="T4" fmla="*/ 91 w 166"/>
              <a:gd name="T5" fmla="*/ 70 h 160"/>
              <a:gd name="T6" fmla="*/ 91 w 166"/>
              <a:gd name="T7" fmla="*/ 74 h 160"/>
              <a:gd name="T8" fmla="*/ 129 w 166"/>
              <a:gd name="T9" fmla="*/ 74 h 160"/>
              <a:gd name="T10" fmla="*/ 129 w 166"/>
              <a:gd name="T11" fmla="*/ 70 h 160"/>
              <a:gd name="T12" fmla="*/ 114 w 166"/>
              <a:gd name="T13" fmla="*/ 56 h 160"/>
              <a:gd name="T14" fmla="*/ 109 w 166"/>
              <a:gd name="T15" fmla="*/ 46 h 160"/>
              <a:gd name="T16" fmla="*/ 118 w 166"/>
              <a:gd name="T17" fmla="*/ 37 h 160"/>
              <a:gd name="T18" fmla="*/ 109 w 166"/>
              <a:gd name="T19" fmla="*/ 28 h 160"/>
              <a:gd name="T20" fmla="*/ 100 w 166"/>
              <a:gd name="T21" fmla="*/ 37 h 160"/>
              <a:gd name="T22" fmla="*/ 109 w 166"/>
              <a:gd name="T23" fmla="*/ 46 h 160"/>
              <a:gd name="T24" fmla="*/ 109 w 166"/>
              <a:gd name="T25" fmla="*/ 0 h 160"/>
              <a:gd name="T26" fmla="*/ 53 w 166"/>
              <a:gd name="T27" fmla="*/ 56 h 160"/>
              <a:gd name="T28" fmla="*/ 67 w 166"/>
              <a:gd name="T29" fmla="*/ 92 h 160"/>
              <a:gd name="T30" fmla="*/ 57 w 166"/>
              <a:gd name="T31" fmla="*/ 102 h 160"/>
              <a:gd name="T32" fmla="*/ 51 w 166"/>
              <a:gd name="T33" fmla="*/ 100 h 160"/>
              <a:gd name="T34" fmla="*/ 41 w 166"/>
              <a:gd name="T35" fmla="*/ 104 h 160"/>
              <a:gd name="T36" fmla="*/ 10 w 166"/>
              <a:gd name="T37" fmla="*/ 135 h 160"/>
              <a:gd name="T38" fmla="*/ 21 w 166"/>
              <a:gd name="T39" fmla="*/ 160 h 160"/>
              <a:gd name="T40" fmla="*/ 30 w 166"/>
              <a:gd name="T41" fmla="*/ 155 h 160"/>
              <a:gd name="T42" fmla="*/ 61 w 166"/>
              <a:gd name="T43" fmla="*/ 124 h 160"/>
              <a:gd name="T44" fmla="*/ 64 w 166"/>
              <a:gd name="T45" fmla="*/ 109 h 160"/>
              <a:gd name="T46" fmla="*/ 74 w 166"/>
              <a:gd name="T47" fmla="*/ 99 h 160"/>
              <a:gd name="T48" fmla="*/ 110 w 166"/>
              <a:gd name="T49" fmla="*/ 113 h 160"/>
              <a:gd name="T50" fmla="*/ 166 w 166"/>
              <a:gd name="T51" fmla="*/ 56 h 160"/>
              <a:gd name="T52" fmla="*/ 109 w 166"/>
              <a:gd name="T53" fmla="*/ 0 h 160"/>
              <a:gd name="T54" fmla="*/ 133 w 166"/>
              <a:gd name="T55" fmla="*/ 84 h 160"/>
              <a:gd name="T56" fmla="*/ 86 w 166"/>
              <a:gd name="T57" fmla="*/ 84 h 160"/>
              <a:gd name="T58" fmla="*/ 81 w 166"/>
              <a:gd name="T59" fmla="*/ 79 h 160"/>
              <a:gd name="T60" fmla="*/ 81 w 166"/>
              <a:gd name="T61" fmla="*/ 70 h 160"/>
              <a:gd name="T62" fmla="*/ 95 w 166"/>
              <a:gd name="T63" fmla="*/ 48 h 160"/>
              <a:gd name="T64" fmla="*/ 90 w 166"/>
              <a:gd name="T65" fmla="*/ 37 h 160"/>
              <a:gd name="T66" fmla="*/ 109 w 166"/>
              <a:gd name="T67" fmla="*/ 18 h 160"/>
              <a:gd name="T68" fmla="*/ 129 w 166"/>
              <a:gd name="T69" fmla="*/ 37 h 160"/>
              <a:gd name="T70" fmla="*/ 124 w 166"/>
              <a:gd name="T71" fmla="*/ 48 h 160"/>
              <a:gd name="T72" fmla="*/ 138 w 166"/>
              <a:gd name="T73" fmla="*/ 70 h 160"/>
              <a:gd name="T74" fmla="*/ 138 w 166"/>
              <a:gd name="T75" fmla="*/ 79 h 160"/>
              <a:gd name="T76" fmla="*/ 138 w 166"/>
              <a:gd name="T77" fmla="*/ 79 h 160"/>
              <a:gd name="T78" fmla="*/ 133 w 166"/>
              <a:gd name="T79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6" h="160">
                <a:moveTo>
                  <a:pt x="114" y="56"/>
                </a:moveTo>
                <a:cubicBezTo>
                  <a:pt x="105" y="56"/>
                  <a:pt x="105" y="56"/>
                  <a:pt x="105" y="56"/>
                </a:cubicBezTo>
                <a:cubicBezTo>
                  <a:pt x="98" y="56"/>
                  <a:pt x="91" y="62"/>
                  <a:pt x="91" y="70"/>
                </a:cubicBezTo>
                <a:cubicBezTo>
                  <a:pt x="91" y="74"/>
                  <a:pt x="91" y="74"/>
                  <a:pt x="91" y="74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62"/>
                  <a:pt x="122" y="56"/>
                  <a:pt x="114" y="56"/>
                </a:cubicBezTo>
                <a:close/>
                <a:moveTo>
                  <a:pt x="109" y="46"/>
                </a:moveTo>
                <a:cubicBezTo>
                  <a:pt x="115" y="46"/>
                  <a:pt x="118" y="42"/>
                  <a:pt x="118" y="37"/>
                </a:cubicBezTo>
                <a:cubicBezTo>
                  <a:pt x="118" y="32"/>
                  <a:pt x="114" y="28"/>
                  <a:pt x="109" y="28"/>
                </a:cubicBezTo>
                <a:cubicBezTo>
                  <a:pt x="104" y="28"/>
                  <a:pt x="100" y="32"/>
                  <a:pt x="100" y="37"/>
                </a:cubicBezTo>
                <a:cubicBezTo>
                  <a:pt x="100" y="42"/>
                  <a:pt x="105" y="46"/>
                  <a:pt x="109" y="46"/>
                </a:cubicBezTo>
                <a:close/>
                <a:moveTo>
                  <a:pt x="109" y="0"/>
                </a:moveTo>
                <a:cubicBezTo>
                  <a:pt x="78" y="0"/>
                  <a:pt x="53" y="25"/>
                  <a:pt x="53" y="56"/>
                </a:cubicBezTo>
                <a:cubicBezTo>
                  <a:pt x="53" y="70"/>
                  <a:pt x="58" y="82"/>
                  <a:pt x="67" y="9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5" y="101"/>
                  <a:pt x="53" y="100"/>
                  <a:pt x="51" y="100"/>
                </a:cubicBezTo>
                <a:cubicBezTo>
                  <a:pt x="47" y="100"/>
                  <a:pt x="44" y="102"/>
                  <a:pt x="41" y="104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0" y="145"/>
                  <a:pt x="10" y="160"/>
                  <a:pt x="21" y="160"/>
                </a:cubicBezTo>
                <a:cubicBezTo>
                  <a:pt x="24" y="160"/>
                  <a:pt x="27" y="158"/>
                  <a:pt x="30" y="155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6" y="120"/>
                  <a:pt x="66" y="113"/>
                  <a:pt x="64" y="109"/>
                </a:cubicBezTo>
                <a:cubicBezTo>
                  <a:pt x="74" y="99"/>
                  <a:pt x="74" y="99"/>
                  <a:pt x="74" y="99"/>
                </a:cubicBezTo>
                <a:cubicBezTo>
                  <a:pt x="84" y="107"/>
                  <a:pt x="97" y="113"/>
                  <a:pt x="110" y="113"/>
                </a:cubicBezTo>
                <a:cubicBezTo>
                  <a:pt x="142" y="113"/>
                  <a:pt x="166" y="87"/>
                  <a:pt x="166" y="56"/>
                </a:cubicBezTo>
                <a:cubicBezTo>
                  <a:pt x="166" y="24"/>
                  <a:pt x="141" y="0"/>
                  <a:pt x="109" y="0"/>
                </a:cubicBezTo>
                <a:close/>
                <a:moveTo>
                  <a:pt x="133" y="84"/>
                </a:moveTo>
                <a:cubicBezTo>
                  <a:pt x="86" y="84"/>
                  <a:pt x="86" y="84"/>
                  <a:pt x="86" y="84"/>
                </a:cubicBezTo>
                <a:cubicBezTo>
                  <a:pt x="84" y="84"/>
                  <a:pt x="81" y="81"/>
                  <a:pt x="81" y="79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61"/>
                  <a:pt x="87" y="52"/>
                  <a:pt x="95" y="48"/>
                </a:cubicBezTo>
                <a:cubicBezTo>
                  <a:pt x="92" y="45"/>
                  <a:pt x="90" y="42"/>
                  <a:pt x="90" y="37"/>
                </a:cubicBezTo>
                <a:cubicBezTo>
                  <a:pt x="90" y="26"/>
                  <a:pt x="99" y="18"/>
                  <a:pt x="109" y="18"/>
                </a:cubicBezTo>
                <a:cubicBezTo>
                  <a:pt x="120" y="18"/>
                  <a:pt x="129" y="26"/>
                  <a:pt x="129" y="37"/>
                </a:cubicBezTo>
                <a:cubicBezTo>
                  <a:pt x="129" y="41"/>
                  <a:pt x="127" y="45"/>
                  <a:pt x="124" y="48"/>
                </a:cubicBezTo>
                <a:cubicBezTo>
                  <a:pt x="132" y="52"/>
                  <a:pt x="138" y="61"/>
                  <a:pt x="138" y="70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8" y="81"/>
                  <a:pt x="136" y="84"/>
                  <a:pt x="133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1" name="Freeform 174">
            <a:extLst>
              <a:ext uri="{FF2B5EF4-FFF2-40B4-BE49-F238E27FC236}">
                <a16:creationId xmlns:a16="http://schemas.microsoft.com/office/drawing/2014/main" id="{48BE25C8-CA4E-4125-B212-DDD9FC48B01B}"/>
              </a:ext>
            </a:extLst>
          </p:cNvPr>
          <p:cNvSpPr>
            <a:spLocks noEditPoints="1"/>
          </p:cNvSpPr>
          <p:nvPr/>
        </p:nvSpPr>
        <p:spPr bwMode="auto">
          <a:xfrm>
            <a:off x="1287463" y="2481263"/>
            <a:ext cx="257175" cy="236538"/>
          </a:xfrm>
          <a:custGeom>
            <a:avLst/>
            <a:gdLst>
              <a:gd name="T0" fmla="*/ 92 w 162"/>
              <a:gd name="T1" fmla="*/ 28 h 149"/>
              <a:gd name="T2" fmla="*/ 161 w 162"/>
              <a:gd name="T3" fmla="*/ 49 h 149"/>
              <a:gd name="T4" fmla="*/ 143 w 162"/>
              <a:gd name="T5" fmla="*/ 51 h 149"/>
              <a:gd name="T6" fmla="*/ 130 w 162"/>
              <a:gd name="T7" fmla="*/ 60 h 149"/>
              <a:gd name="T8" fmla="*/ 121 w 162"/>
              <a:gd name="T9" fmla="*/ 85 h 149"/>
              <a:gd name="T10" fmla="*/ 110 w 162"/>
              <a:gd name="T11" fmla="*/ 81 h 149"/>
              <a:gd name="T12" fmla="*/ 101 w 162"/>
              <a:gd name="T13" fmla="*/ 94 h 149"/>
              <a:gd name="T14" fmla="*/ 77 w 162"/>
              <a:gd name="T15" fmla="*/ 82 h 149"/>
              <a:gd name="T16" fmla="*/ 64 w 162"/>
              <a:gd name="T17" fmla="*/ 87 h 149"/>
              <a:gd name="T18" fmla="*/ 48 w 162"/>
              <a:gd name="T19" fmla="*/ 65 h 149"/>
              <a:gd name="T20" fmla="*/ 44 w 162"/>
              <a:gd name="T21" fmla="*/ 56 h 149"/>
              <a:gd name="T22" fmla="*/ 28 w 162"/>
              <a:gd name="T23" fmla="*/ 46 h 149"/>
              <a:gd name="T24" fmla="*/ 6 w 162"/>
              <a:gd name="T25" fmla="*/ 19 h 149"/>
              <a:gd name="T26" fmla="*/ 16 w 162"/>
              <a:gd name="T27" fmla="*/ 31 h 149"/>
              <a:gd name="T28" fmla="*/ 40 w 162"/>
              <a:gd name="T29" fmla="*/ 130 h 149"/>
              <a:gd name="T30" fmla="*/ 67 w 162"/>
              <a:gd name="T31" fmla="*/ 135 h 149"/>
              <a:gd name="T32" fmla="*/ 104 w 162"/>
              <a:gd name="T33" fmla="*/ 135 h 149"/>
              <a:gd name="T34" fmla="*/ 131 w 162"/>
              <a:gd name="T35" fmla="*/ 130 h 149"/>
              <a:gd name="T36" fmla="*/ 136 w 162"/>
              <a:gd name="T37" fmla="*/ 121 h 149"/>
              <a:gd name="T38" fmla="*/ 39 w 162"/>
              <a:gd name="T39" fmla="*/ 112 h 149"/>
              <a:gd name="T40" fmla="*/ 161 w 162"/>
              <a:gd name="T41" fmla="*/ 53 h 149"/>
              <a:gd name="T42" fmla="*/ 124 w 162"/>
              <a:gd name="T43" fmla="*/ 136 h 149"/>
              <a:gd name="T44" fmla="*/ 119 w 162"/>
              <a:gd name="T45" fmla="*/ 131 h 149"/>
              <a:gd name="T46" fmla="*/ 54 w 162"/>
              <a:gd name="T47" fmla="*/ 141 h 149"/>
              <a:gd name="T48" fmla="*/ 59 w 162"/>
              <a:gd name="T49" fmla="*/ 51 h 149"/>
              <a:gd name="T50" fmla="*/ 58 w 162"/>
              <a:gd name="T51" fmla="*/ 70 h 149"/>
              <a:gd name="T52" fmla="*/ 73 w 162"/>
              <a:gd name="T53" fmla="*/ 70 h 149"/>
              <a:gd name="T54" fmla="*/ 87 w 162"/>
              <a:gd name="T55" fmla="*/ 79 h 149"/>
              <a:gd name="T56" fmla="*/ 97 w 162"/>
              <a:gd name="T57" fmla="*/ 79 h 149"/>
              <a:gd name="T58" fmla="*/ 111 w 162"/>
              <a:gd name="T59" fmla="*/ 70 h 149"/>
              <a:gd name="T60" fmla="*/ 125 w 162"/>
              <a:gd name="T61" fmla="*/ 70 h 149"/>
              <a:gd name="T62" fmla="*/ 125 w 162"/>
              <a:gd name="T63" fmla="*/ 51 h 149"/>
              <a:gd name="T64" fmla="*/ 134 w 162"/>
              <a:gd name="T65" fmla="*/ 38 h 149"/>
              <a:gd name="T66" fmla="*/ 121 w 162"/>
              <a:gd name="T67" fmla="*/ 25 h 149"/>
              <a:gd name="T68" fmla="*/ 119 w 162"/>
              <a:gd name="T69" fmla="*/ 9 h 149"/>
              <a:gd name="T70" fmla="*/ 109 w 162"/>
              <a:gd name="T71" fmla="*/ 14 h 149"/>
              <a:gd name="T72" fmla="*/ 97 w 162"/>
              <a:gd name="T73" fmla="*/ 0 h 149"/>
              <a:gd name="T74" fmla="*/ 84 w 162"/>
              <a:gd name="T75" fmla="*/ 10 h 149"/>
              <a:gd name="T76" fmla="*/ 69 w 162"/>
              <a:gd name="T77" fmla="*/ 13 h 149"/>
              <a:gd name="T78" fmla="*/ 63 w 162"/>
              <a:gd name="T79" fmla="*/ 19 h 149"/>
              <a:gd name="T80" fmla="*/ 55 w 162"/>
              <a:gd name="T81" fmla="*/ 38 h 149"/>
              <a:gd name="T82" fmla="*/ 55 w 162"/>
              <a:gd name="T83" fmla="*/ 47 h 149"/>
              <a:gd name="T84" fmla="*/ 114 w 162"/>
              <a:gd name="T85" fmla="*/ 42 h 149"/>
              <a:gd name="T86" fmla="*/ 91 w 162"/>
              <a:gd name="T87" fmla="*/ 1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2" h="149">
                <a:moveTo>
                  <a:pt x="92" y="56"/>
                </a:moveTo>
                <a:cubicBezTo>
                  <a:pt x="99" y="56"/>
                  <a:pt x="106" y="50"/>
                  <a:pt x="106" y="42"/>
                </a:cubicBezTo>
                <a:cubicBezTo>
                  <a:pt x="106" y="34"/>
                  <a:pt x="99" y="28"/>
                  <a:pt x="92" y="28"/>
                </a:cubicBezTo>
                <a:cubicBezTo>
                  <a:pt x="84" y="28"/>
                  <a:pt x="78" y="34"/>
                  <a:pt x="78" y="42"/>
                </a:cubicBezTo>
                <a:cubicBezTo>
                  <a:pt x="78" y="50"/>
                  <a:pt x="84" y="56"/>
                  <a:pt x="92" y="56"/>
                </a:cubicBezTo>
                <a:close/>
                <a:moveTo>
                  <a:pt x="161" y="49"/>
                </a:moveTo>
                <a:cubicBezTo>
                  <a:pt x="159" y="47"/>
                  <a:pt x="157" y="46"/>
                  <a:pt x="147" y="46"/>
                </a:cubicBezTo>
                <a:cubicBezTo>
                  <a:pt x="143" y="46"/>
                  <a:pt x="143" y="46"/>
                  <a:pt x="143" y="46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43" y="54"/>
                  <a:pt x="141" y="56"/>
                  <a:pt x="139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1" y="58"/>
                  <a:pt x="130" y="59"/>
                  <a:pt x="130" y="60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6" y="67"/>
                  <a:pt x="136" y="70"/>
                  <a:pt x="135" y="72"/>
                </a:cubicBezTo>
                <a:cubicBezTo>
                  <a:pt x="121" y="85"/>
                  <a:pt x="121" y="85"/>
                  <a:pt x="121" y="85"/>
                </a:cubicBezTo>
                <a:cubicBezTo>
                  <a:pt x="120" y="86"/>
                  <a:pt x="119" y="87"/>
                  <a:pt x="118" y="87"/>
                </a:cubicBezTo>
                <a:cubicBezTo>
                  <a:pt x="117" y="87"/>
                  <a:pt x="116" y="86"/>
                  <a:pt x="115" y="85"/>
                </a:cubicBezTo>
                <a:cubicBezTo>
                  <a:pt x="110" y="81"/>
                  <a:pt x="110" y="81"/>
                  <a:pt x="110" y="81"/>
                </a:cubicBezTo>
                <a:cubicBezTo>
                  <a:pt x="109" y="81"/>
                  <a:pt x="108" y="81"/>
                  <a:pt x="106" y="82"/>
                </a:cubicBezTo>
                <a:cubicBezTo>
                  <a:pt x="106" y="89"/>
                  <a:pt x="106" y="89"/>
                  <a:pt x="106" y="89"/>
                </a:cubicBezTo>
                <a:cubicBezTo>
                  <a:pt x="106" y="92"/>
                  <a:pt x="104" y="94"/>
                  <a:pt x="101" y="94"/>
                </a:cubicBezTo>
                <a:cubicBezTo>
                  <a:pt x="82" y="94"/>
                  <a:pt x="82" y="94"/>
                  <a:pt x="82" y="94"/>
                </a:cubicBezTo>
                <a:cubicBezTo>
                  <a:pt x="79" y="94"/>
                  <a:pt x="77" y="92"/>
                  <a:pt x="77" y="89"/>
                </a:cubicBezTo>
                <a:cubicBezTo>
                  <a:pt x="77" y="82"/>
                  <a:pt x="77" y="82"/>
                  <a:pt x="77" y="82"/>
                </a:cubicBezTo>
                <a:cubicBezTo>
                  <a:pt x="75" y="81"/>
                  <a:pt x="74" y="81"/>
                  <a:pt x="72" y="81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6"/>
                  <a:pt x="65" y="87"/>
                  <a:pt x="64" y="87"/>
                </a:cubicBezTo>
                <a:cubicBezTo>
                  <a:pt x="63" y="87"/>
                  <a:pt x="62" y="86"/>
                  <a:pt x="61" y="85"/>
                </a:cubicBezTo>
                <a:cubicBezTo>
                  <a:pt x="48" y="72"/>
                  <a:pt x="48" y="72"/>
                  <a:pt x="48" y="72"/>
                </a:cubicBezTo>
                <a:cubicBezTo>
                  <a:pt x="46" y="70"/>
                  <a:pt x="46" y="67"/>
                  <a:pt x="48" y="65"/>
                </a:cubicBezTo>
                <a:cubicBezTo>
                  <a:pt x="52" y="60"/>
                  <a:pt x="52" y="60"/>
                  <a:pt x="52" y="60"/>
                </a:cubicBezTo>
                <a:cubicBezTo>
                  <a:pt x="52" y="59"/>
                  <a:pt x="52" y="58"/>
                  <a:pt x="51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1" y="56"/>
                  <a:pt x="39" y="54"/>
                  <a:pt x="39" y="51"/>
                </a:cubicBezTo>
                <a:cubicBezTo>
                  <a:pt x="39" y="46"/>
                  <a:pt x="39" y="46"/>
                  <a:pt x="39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5" y="30"/>
                  <a:pt x="25" y="30"/>
                  <a:pt x="25" y="30"/>
                </a:cubicBezTo>
                <a:cubicBezTo>
                  <a:pt x="24" y="23"/>
                  <a:pt x="18" y="19"/>
                  <a:pt x="11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0" y="19"/>
                  <a:pt x="0" y="28"/>
                  <a:pt x="6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3" y="28"/>
                  <a:pt x="15" y="29"/>
                  <a:pt x="16" y="31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20" y="115"/>
                  <a:pt x="26" y="130"/>
                  <a:pt x="39" y="130"/>
                </a:cubicBezTo>
                <a:cubicBezTo>
                  <a:pt x="40" y="130"/>
                  <a:pt x="40" y="130"/>
                  <a:pt x="40" y="130"/>
                </a:cubicBezTo>
                <a:cubicBezTo>
                  <a:pt x="39" y="132"/>
                  <a:pt x="39" y="133"/>
                  <a:pt x="39" y="135"/>
                </a:cubicBezTo>
                <a:cubicBezTo>
                  <a:pt x="39" y="143"/>
                  <a:pt x="45" y="149"/>
                  <a:pt x="53" y="149"/>
                </a:cubicBezTo>
                <a:cubicBezTo>
                  <a:pt x="61" y="149"/>
                  <a:pt x="67" y="143"/>
                  <a:pt x="67" y="135"/>
                </a:cubicBezTo>
                <a:cubicBezTo>
                  <a:pt x="67" y="133"/>
                  <a:pt x="67" y="132"/>
                  <a:pt x="66" y="130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05" y="132"/>
                  <a:pt x="104" y="133"/>
                  <a:pt x="104" y="135"/>
                </a:cubicBezTo>
                <a:cubicBezTo>
                  <a:pt x="104" y="143"/>
                  <a:pt x="111" y="149"/>
                  <a:pt x="118" y="149"/>
                </a:cubicBezTo>
                <a:cubicBezTo>
                  <a:pt x="126" y="149"/>
                  <a:pt x="132" y="143"/>
                  <a:pt x="132" y="135"/>
                </a:cubicBezTo>
                <a:cubicBezTo>
                  <a:pt x="132" y="133"/>
                  <a:pt x="132" y="132"/>
                  <a:pt x="131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9" y="130"/>
                  <a:pt x="141" y="128"/>
                  <a:pt x="141" y="126"/>
                </a:cubicBezTo>
                <a:cubicBezTo>
                  <a:pt x="141" y="123"/>
                  <a:pt x="139" y="121"/>
                  <a:pt x="136" y="121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21"/>
                  <a:pt x="37" y="121"/>
                  <a:pt x="37" y="121"/>
                </a:cubicBezTo>
                <a:cubicBezTo>
                  <a:pt x="33" y="121"/>
                  <a:pt x="34" y="112"/>
                  <a:pt x="39" y="112"/>
                </a:cubicBezTo>
                <a:cubicBezTo>
                  <a:pt x="139" y="112"/>
                  <a:pt x="139" y="112"/>
                  <a:pt x="139" y="112"/>
                </a:cubicBezTo>
                <a:cubicBezTo>
                  <a:pt x="141" y="112"/>
                  <a:pt x="142" y="111"/>
                  <a:pt x="143" y="109"/>
                </a:cubicBezTo>
                <a:cubicBezTo>
                  <a:pt x="161" y="53"/>
                  <a:pt x="161" y="53"/>
                  <a:pt x="161" y="53"/>
                </a:cubicBezTo>
                <a:cubicBezTo>
                  <a:pt x="162" y="52"/>
                  <a:pt x="161" y="50"/>
                  <a:pt x="161" y="49"/>
                </a:cubicBezTo>
                <a:close/>
                <a:moveTo>
                  <a:pt x="119" y="131"/>
                </a:moveTo>
                <a:cubicBezTo>
                  <a:pt x="122" y="131"/>
                  <a:pt x="124" y="133"/>
                  <a:pt x="124" y="136"/>
                </a:cubicBezTo>
                <a:cubicBezTo>
                  <a:pt x="124" y="139"/>
                  <a:pt x="122" y="141"/>
                  <a:pt x="119" y="141"/>
                </a:cubicBezTo>
                <a:cubicBezTo>
                  <a:pt x="117" y="141"/>
                  <a:pt x="114" y="139"/>
                  <a:pt x="114" y="136"/>
                </a:cubicBezTo>
                <a:cubicBezTo>
                  <a:pt x="115" y="133"/>
                  <a:pt x="117" y="131"/>
                  <a:pt x="119" y="131"/>
                </a:cubicBezTo>
                <a:close/>
                <a:moveTo>
                  <a:pt x="54" y="131"/>
                </a:moveTo>
                <a:cubicBezTo>
                  <a:pt x="57" y="131"/>
                  <a:pt x="59" y="133"/>
                  <a:pt x="59" y="136"/>
                </a:cubicBezTo>
                <a:cubicBezTo>
                  <a:pt x="59" y="139"/>
                  <a:pt x="57" y="141"/>
                  <a:pt x="54" y="141"/>
                </a:cubicBezTo>
                <a:cubicBezTo>
                  <a:pt x="52" y="141"/>
                  <a:pt x="49" y="139"/>
                  <a:pt x="49" y="136"/>
                </a:cubicBezTo>
                <a:cubicBezTo>
                  <a:pt x="49" y="133"/>
                  <a:pt x="52" y="131"/>
                  <a:pt x="54" y="131"/>
                </a:cubicBezTo>
                <a:close/>
                <a:moveTo>
                  <a:pt x="59" y="51"/>
                </a:moveTo>
                <a:cubicBezTo>
                  <a:pt x="60" y="53"/>
                  <a:pt x="61" y="57"/>
                  <a:pt x="63" y="59"/>
                </a:cubicBezTo>
                <a:cubicBezTo>
                  <a:pt x="64" y="61"/>
                  <a:pt x="64" y="64"/>
                  <a:pt x="63" y="65"/>
                </a:cubicBezTo>
                <a:cubicBezTo>
                  <a:pt x="58" y="70"/>
                  <a:pt x="58" y="70"/>
                  <a:pt x="58" y="70"/>
                </a:cubicBezTo>
                <a:cubicBezTo>
                  <a:pt x="65" y="76"/>
                  <a:pt x="65" y="76"/>
                  <a:pt x="65" y="76"/>
                </a:cubicBezTo>
                <a:cubicBezTo>
                  <a:pt x="69" y="72"/>
                  <a:pt x="69" y="72"/>
                  <a:pt x="69" y="72"/>
                </a:cubicBezTo>
                <a:cubicBezTo>
                  <a:pt x="70" y="71"/>
                  <a:pt x="71" y="70"/>
                  <a:pt x="73" y="70"/>
                </a:cubicBezTo>
                <a:cubicBezTo>
                  <a:pt x="73" y="70"/>
                  <a:pt x="74" y="70"/>
                  <a:pt x="75" y="71"/>
                </a:cubicBezTo>
                <a:cubicBezTo>
                  <a:pt x="78" y="73"/>
                  <a:pt x="80" y="74"/>
                  <a:pt x="84" y="75"/>
                </a:cubicBezTo>
                <a:cubicBezTo>
                  <a:pt x="86" y="75"/>
                  <a:pt x="87" y="77"/>
                  <a:pt x="87" y="79"/>
                </a:cubicBezTo>
                <a:cubicBezTo>
                  <a:pt x="87" y="85"/>
                  <a:pt x="87" y="85"/>
                  <a:pt x="87" y="85"/>
                </a:cubicBezTo>
                <a:cubicBezTo>
                  <a:pt x="97" y="85"/>
                  <a:pt x="97" y="85"/>
                  <a:pt x="97" y="85"/>
                </a:cubicBezTo>
                <a:cubicBezTo>
                  <a:pt x="97" y="79"/>
                  <a:pt x="97" y="79"/>
                  <a:pt x="97" y="79"/>
                </a:cubicBezTo>
                <a:cubicBezTo>
                  <a:pt x="97" y="77"/>
                  <a:pt x="98" y="75"/>
                  <a:pt x="100" y="75"/>
                </a:cubicBezTo>
                <a:cubicBezTo>
                  <a:pt x="103" y="74"/>
                  <a:pt x="106" y="73"/>
                  <a:pt x="109" y="71"/>
                </a:cubicBezTo>
                <a:cubicBezTo>
                  <a:pt x="109" y="71"/>
                  <a:pt x="110" y="70"/>
                  <a:pt x="111" y="70"/>
                </a:cubicBezTo>
                <a:cubicBezTo>
                  <a:pt x="112" y="70"/>
                  <a:pt x="114" y="71"/>
                  <a:pt x="115" y="72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19" y="64"/>
                  <a:pt x="119" y="61"/>
                  <a:pt x="121" y="59"/>
                </a:cubicBezTo>
                <a:cubicBezTo>
                  <a:pt x="122" y="57"/>
                  <a:pt x="123" y="54"/>
                  <a:pt x="125" y="51"/>
                </a:cubicBezTo>
                <a:cubicBezTo>
                  <a:pt x="125" y="48"/>
                  <a:pt x="127" y="47"/>
                  <a:pt x="129" y="47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29" y="38"/>
                  <a:pt x="129" y="38"/>
                  <a:pt x="129" y="38"/>
                </a:cubicBezTo>
                <a:cubicBezTo>
                  <a:pt x="127" y="38"/>
                  <a:pt x="125" y="36"/>
                  <a:pt x="125" y="34"/>
                </a:cubicBezTo>
                <a:cubicBezTo>
                  <a:pt x="124" y="31"/>
                  <a:pt x="122" y="28"/>
                  <a:pt x="121" y="25"/>
                </a:cubicBezTo>
                <a:cubicBezTo>
                  <a:pt x="119" y="24"/>
                  <a:pt x="120" y="21"/>
                  <a:pt x="121" y="19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19" y="9"/>
                  <a:pt x="119" y="9"/>
                  <a:pt x="119" y="9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4" y="14"/>
                  <a:pt x="113" y="14"/>
                  <a:pt x="111" y="14"/>
                </a:cubicBezTo>
                <a:cubicBezTo>
                  <a:pt x="111" y="14"/>
                  <a:pt x="110" y="14"/>
                  <a:pt x="109" y="14"/>
                </a:cubicBezTo>
                <a:cubicBezTo>
                  <a:pt x="106" y="12"/>
                  <a:pt x="104" y="11"/>
                  <a:pt x="100" y="10"/>
                </a:cubicBezTo>
                <a:cubicBezTo>
                  <a:pt x="98" y="9"/>
                  <a:pt x="97" y="8"/>
                  <a:pt x="97" y="6"/>
                </a:cubicBezTo>
                <a:cubicBezTo>
                  <a:pt x="97" y="0"/>
                  <a:pt x="97" y="0"/>
                  <a:pt x="9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6"/>
                  <a:pt x="87" y="6"/>
                  <a:pt x="87" y="6"/>
                </a:cubicBezTo>
                <a:cubicBezTo>
                  <a:pt x="87" y="8"/>
                  <a:pt x="86" y="9"/>
                  <a:pt x="84" y="10"/>
                </a:cubicBezTo>
                <a:cubicBezTo>
                  <a:pt x="81" y="10"/>
                  <a:pt x="78" y="12"/>
                  <a:pt x="75" y="14"/>
                </a:cubicBezTo>
                <a:cubicBezTo>
                  <a:pt x="75" y="14"/>
                  <a:pt x="74" y="14"/>
                  <a:pt x="73" y="14"/>
                </a:cubicBezTo>
                <a:cubicBezTo>
                  <a:pt x="72" y="14"/>
                  <a:pt x="70" y="14"/>
                  <a:pt x="69" y="13"/>
                </a:cubicBezTo>
                <a:cubicBezTo>
                  <a:pt x="65" y="9"/>
                  <a:pt x="65" y="9"/>
                  <a:pt x="65" y="9"/>
                </a:cubicBezTo>
                <a:cubicBezTo>
                  <a:pt x="58" y="15"/>
                  <a:pt x="58" y="15"/>
                  <a:pt x="58" y="15"/>
                </a:cubicBezTo>
                <a:cubicBezTo>
                  <a:pt x="63" y="19"/>
                  <a:pt x="63" y="19"/>
                  <a:pt x="63" y="19"/>
                </a:cubicBezTo>
                <a:cubicBezTo>
                  <a:pt x="64" y="21"/>
                  <a:pt x="64" y="23"/>
                  <a:pt x="63" y="25"/>
                </a:cubicBezTo>
                <a:cubicBezTo>
                  <a:pt x="61" y="28"/>
                  <a:pt x="61" y="31"/>
                  <a:pt x="59" y="34"/>
                </a:cubicBezTo>
                <a:cubicBezTo>
                  <a:pt x="59" y="36"/>
                  <a:pt x="58" y="38"/>
                  <a:pt x="55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47"/>
                  <a:pt x="49" y="47"/>
                  <a:pt x="49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47"/>
                  <a:pt x="59" y="48"/>
                  <a:pt x="59" y="51"/>
                </a:cubicBezTo>
                <a:close/>
                <a:moveTo>
                  <a:pt x="91" y="19"/>
                </a:moveTo>
                <a:cubicBezTo>
                  <a:pt x="104" y="19"/>
                  <a:pt x="114" y="29"/>
                  <a:pt x="114" y="42"/>
                </a:cubicBezTo>
                <a:cubicBezTo>
                  <a:pt x="114" y="55"/>
                  <a:pt x="104" y="65"/>
                  <a:pt x="91" y="65"/>
                </a:cubicBezTo>
                <a:cubicBezTo>
                  <a:pt x="78" y="65"/>
                  <a:pt x="68" y="55"/>
                  <a:pt x="68" y="42"/>
                </a:cubicBezTo>
                <a:cubicBezTo>
                  <a:pt x="68" y="29"/>
                  <a:pt x="78" y="19"/>
                  <a:pt x="91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2" name="Freeform 175">
            <a:extLst>
              <a:ext uri="{FF2B5EF4-FFF2-40B4-BE49-F238E27FC236}">
                <a16:creationId xmlns:a16="http://schemas.microsoft.com/office/drawing/2014/main" id="{C39B8B1C-0486-40DB-B588-DD9D84EDE749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2471738"/>
            <a:ext cx="254000" cy="254000"/>
          </a:xfrm>
          <a:custGeom>
            <a:avLst/>
            <a:gdLst>
              <a:gd name="T0" fmla="*/ 62 w 160"/>
              <a:gd name="T1" fmla="*/ 37 h 160"/>
              <a:gd name="T2" fmla="*/ 122 w 160"/>
              <a:gd name="T3" fmla="*/ 19 h 160"/>
              <a:gd name="T4" fmla="*/ 62 w 160"/>
              <a:gd name="T5" fmla="*/ 0 h 160"/>
              <a:gd name="T6" fmla="*/ 1 w 160"/>
              <a:gd name="T7" fmla="*/ 19 h 160"/>
              <a:gd name="T8" fmla="*/ 62 w 160"/>
              <a:gd name="T9" fmla="*/ 37 h 160"/>
              <a:gd name="T10" fmla="*/ 57 w 160"/>
              <a:gd name="T11" fmla="*/ 76 h 160"/>
              <a:gd name="T12" fmla="*/ 108 w 160"/>
              <a:gd name="T13" fmla="*/ 48 h 160"/>
              <a:gd name="T14" fmla="*/ 122 w 160"/>
              <a:gd name="T15" fmla="*/ 50 h 160"/>
              <a:gd name="T16" fmla="*/ 122 w 160"/>
              <a:gd name="T17" fmla="*/ 33 h 160"/>
              <a:gd name="T18" fmla="*/ 61 w 160"/>
              <a:gd name="T19" fmla="*/ 48 h 160"/>
              <a:gd name="T20" fmla="*/ 0 w 160"/>
              <a:gd name="T21" fmla="*/ 33 h 160"/>
              <a:gd name="T22" fmla="*/ 0 w 160"/>
              <a:gd name="T23" fmla="*/ 52 h 160"/>
              <a:gd name="T24" fmla="*/ 57 w 160"/>
              <a:gd name="T25" fmla="*/ 76 h 160"/>
              <a:gd name="T26" fmla="*/ 108 w 160"/>
              <a:gd name="T27" fmla="*/ 57 h 160"/>
              <a:gd name="T28" fmla="*/ 57 w 160"/>
              <a:gd name="T29" fmla="*/ 109 h 160"/>
              <a:gd name="T30" fmla="*/ 108 w 160"/>
              <a:gd name="T31" fmla="*/ 160 h 160"/>
              <a:gd name="T32" fmla="*/ 160 w 160"/>
              <a:gd name="T33" fmla="*/ 109 h 160"/>
              <a:gd name="T34" fmla="*/ 108 w 160"/>
              <a:gd name="T35" fmla="*/ 57 h 160"/>
              <a:gd name="T36" fmla="*/ 136 w 160"/>
              <a:gd name="T37" fmla="*/ 102 h 160"/>
              <a:gd name="T38" fmla="*/ 108 w 160"/>
              <a:gd name="T39" fmla="*/ 130 h 160"/>
              <a:gd name="T40" fmla="*/ 104 w 160"/>
              <a:gd name="T41" fmla="*/ 131 h 160"/>
              <a:gd name="T42" fmla="*/ 101 w 160"/>
              <a:gd name="T43" fmla="*/ 130 h 160"/>
              <a:gd name="T44" fmla="*/ 82 w 160"/>
              <a:gd name="T45" fmla="*/ 112 h 160"/>
              <a:gd name="T46" fmla="*/ 85 w 160"/>
              <a:gd name="T47" fmla="*/ 104 h 160"/>
              <a:gd name="T48" fmla="*/ 89 w 160"/>
              <a:gd name="T49" fmla="*/ 105 h 160"/>
              <a:gd name="T50" fmla="*/ 104 w 160"/>
              <a:gd name="T51" fmla="*/ 121 h 160"/>
              <a:gd name="T52" fmla="*/ 129 w 160"/>
              <a:gd name="T53" fmla="*/ 96 h 160"/>
              <a:gd name="T54" fmla="*/ 132 w 160"/>
              <a:gd name="T55" fmla="*/ 94 h 160"/>
              <a:gd name="T56" fmla="*/ 136 w 160"/>
              <a:gd name="T57" fmla="*/ 102 h 160"/>
              <a:gd name="T58" fmla="*/ 48 w 160"/>
              <a:gd name="T59" fmla="*/ 113 h 160"/>
              <a:gd name="T60" fmla="*/ 52 w 160"/>
              <a:gd name="T61" fmla="*/ 85 h 160"/>
              <a:gd name="T62" fmla="*/ 0 w 160"/>
              <a:gd name="T63" fmla="*/ 71 h 160"/>
              <a:gd name="T64" fmla="*/ 0 w 160"/>
              <a:gd name="T65" fmla="*/ 90 h 160"/>
              <a:gd name="T66" fmla="*/ 48 w 160"/>
              <a:gd name="T67" fmla="*/ 113 h 160"/>
              <a:gd name="T68" fmla="*/ 49 w 160"/>
              <a:gd name="T69" fmla="*/ 123 h 160"/>
              <a:gd name="T70" fmla="*/ 0 w 160"/>
              <a:gd name="T71" fmla="*/ 108 h 160"/>
              <a:gd name="T72" fmla="*/ 0 w 160"/>
              <a:gd name="T73" fmla="*/ 137 h 160"/>
              <a:gd name="T74" fmla="*/ 62 w 160"/>
              <a:gd name="T75" fmla="*/ 160 h 160"/>
              <a:gd name="T76" fmla="*/ 75 w 160"/>
              <a:gd name="T77" fmla="*/ 159 h 160"/>
              <a:gd name="T78" fmla="*/ 49 w 160"/>
              <a:gd name="T79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62" y="37"/>
                </a:moveTo>
                <a:cubicBezTo>
                  <a:pt x="89" y="37"/>
                  <a:pt x="116" y="31"/>
                  <a:pt x="122" y="19"/>
                </a:cubicBezTo>
                <a:cubicBezTo>
                  <a:pt x="116" y="7"/>
                  <a:pt x="89" y="0"/>
                  <a:pt x="62" y="0"/>
                </a:cubicBezTo>
                <a:cubicBezTo>
                  <a:pt x="35" y="0"/>
                  <a:pt x="7" y="7"/>
                  <a:pt x="1" y="19"/>
                </a:cubicBezTo>
                <a:cubicBezTo>
                  <a:pt x="7" y="31"/>
                  <a:pt x="35" y="37"/>
                  <a:pt x="62" y="37"/>
                </a:cubicBezTo>
                <a:close/>
                <a:moveTo>
                  <a:pt x="57" y="76"/>
                </a:moveTo>
                <a:cubicBezTo>
                  <a:pt x="68" y="59"/>
                  <a:pt x="87" y="48"/>
                  <a:pt x="108" y="48"/>
                </a:cubicBezTo>
                <a:cubicBezTo>
                  <a:pt x="113" y="48"/>
                  <a:pt x="118" y="48"/>
                  <a:pt x="122" y="50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09" y="44"/>
                  <a:pt x="84" y="48"/>
                  <a:pt x="61" y="48"/>
                </a:cubicBezTo>
                <a:cubicBezTo>
                  <a:pt x="39" y="48"/>
                  <a:pt x="14" y="43"/>
                  <a:pt x="0" y="33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67"/>
                  <a:pt x="29" y="75"/>
                  <a:pt x="57" y="76"/>
                </a:cubicBezTo>
                <a:close/>
                <a:moveTo>
                  <a:pt x="108" y="57"/>
                </a:moveTo>
                <a:cubicBezTo>
                  <a:pt x="80" y="57"/>
                  <a:pt x="57" y="80"/>
                  <a:pt x="57" y="109"/>
                </a:cubicBezTo>
                <a:cubicBezTo>
                  <a:pt x="57" y="138"/>
                  <a:pt x="80" y="160"/>
                  <a:pt x="108" y="160"/>
                </a:cubicBezTo>
                <a:cubicBezTo>
                  <a:pt x="137" y="160"/>
                  <a:pt x="160" y="138"/>
                  <a:pt x="160" y="109"/>
                </a:cubicBezTo>
                <a:cubicBezTo>
                  <a:pt x="160" y="80"/>
                  <a:pt x="137" y="57"/>
                  <a:pt x="108" y="57"/>
                </a:cubicBezTo>
                <a:close/>
                <a:moveTo>
                  <a:pt x="136" y="102"/>
                </a:moveTo>
                <a:cubicBezTo>
                  <a:pt x="108" y="130"/>
                  <a:pt x="108" y="130"/>
                  <a:pt x="108" y="130"/>
                </a:cubicBezTo>
                <a:cubicBezTo>
                  <a:pt x="107" y="131"/>
                  <a:pt x="106" y="131"/>
                  <a:pt x="104" y="131"/>
                </a:cubicBezTo>
                <a:cubicBezTo>
                  <a:pt x="103" y="131"/>
                  <a:pt x="102" y="131"/>
                  <a:pt x="101" y="130"/>
                </a:cubicBezTo>
                <a:cubicBezTo>
                  <a:pt x="82" y="112"/>
                  <a:pt x="82" y="112"/>
                  <a:pt x="82" y="112"/>
                </a:cubicBezTo>
                <a:cubicBezTo>
                  <a:pt x="79" y="108"/>
                  <a:pt x="82" y="104"/>
                  <a:pt x="85" y="104"/>
                </a:cubicBezTo>
                <a:cubicBezTo>
                  <a:pt x="86" y="104"/>
                  <a:pt x="88" y="104"/>
                  <a:pt x="89" y="105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30" y="95"/>
                  <a:pt x="131" y="94"/>
                  <a:pt x="132" y="94"/>
                </a:cubicBezTo>
                <a:cubicBezTo>
                  <a:pt x="136" y="94"/>
                  <a:pt x="139" y="99"/>
                  <a:pt x="136" y="102"/>
                </a:cubicBezTo>
                <a:close/>
                <a:moveTo>
                  <a:pt x="48" y="113"/>
                </a:moveTo>
                <a:cubicBezTo>
                  <a:pt x="47" y="103"/>
                  <a:pt x="48" y="94"/>
                  <a:pt x="52" y="85"/>
                </a:cubicBezTo>
                <a:cubicBezTo>
                  <a:pt x="32" y="84"/>
                  <a:pt x="12" y="80"/>
                  <a:pt x="0" y="71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3"/>
                  <a:pt x="22" y="111"/>
                  <a:pt x="48" y="113"/>
                </a:cubicBezTo>
                <a:close/>
                <a:moveTo>
                  <a:pt x="49" y="123"/>
                </a:moveTo>
                <a:cubicBezTo>
                  <a:pt x="30" y="121"/>
                  <a:pt x="11" y="117"/>
                  <a:pt x="0" y="108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3"/>
                  <a:pt x="31" y="160"/>
                  <a:pt x="62" y="160"/>
                </a:cubicBezTo>
                <a:cubicBezTo>
                  <a:pt x="66" y="160"/>
                  <a:pt x="71" y="160"/>
                  <a:pt x="75" y="159"/>
                </a:cubicBezTo>
                <a:cubicBezTo>
                  <a:pt x="62" y="151"/>
                  <a:pt x="53" y="138"/>
                  <a:pt x="49" y="1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3" name="Freeform 176">
            <a:extLst>
              <a:ext uri="{FF2B5EF4-FFF2-40B4-BE49-F238E27FC236}">
                <a16:creationId xmlns:a16="http://schemas.microsoft.com/office/drawing/2014/main" id="{6684A7BA-D124-474B-BA37-A0DF924CBC00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1952625"/>
            <a:ext cx="254000" cy="192088"/>
          </a:xfrm>
          <a:custGeom>
            <a:avLst/>
            <a:gdLst>
              <a:gd name="T0" fmla="*/ 14 w 160"/>
              <a:gd name="T1" fmla="*/ 28 h 121"/>
              <a:gd name="T2" fmla="*/ 0 w 160"/>
              <a:gd name="T3" fmla="*/ 42 h 121"/>
              <a:gd name="T4" fmla="*/ 0 w 160"/>
              <a:gd name="T5" fmla="*/ 80 h 121"/>
              <a:gd name="T6" fmla="*/ 14 w 160"/>
              <a:gd name="T7" fmla="*/ 93 h 121"/>
              <a:gd name="T8" fmla="*/ 28 w 160"/>
              <a:gd name="T9" fmla="*/ 80 h 121"/>
              <a:gd name="T10" fmla="*/ 28 w 160"/>
              <a:gd name="T11" fmla="*/ 42 h 121"/>
              <a:gd name="T12" fmla="*/ 14 w 160"/>
              <a:gd name="T13" fmla="*/ 28 h 121"/>
              <a:gd name="T14" fmla="*/ 145 w 160"/>
              <a:gd name="T15" fmla="*/ 0 h 121"/>
              <a:gd name="T16" fmla="*/ 132 w 160"/>
              <a:gd name="T17" fmla="*/ 10 h 121"/>
              <a:gd name="T18" fmla="*/ 131 w 160"/>
              <a:gd name="T19" fmla="*/ 13 h 121"/>
              <a:gd name="T20" fmla="*/ 131 w 160"/>
              <a:gd name="T21" fmla="*/ 107 h 121"/>
              <a:gd name="T22" fmla="*/ 132 w 160"/>
              <a:gd name="T23" fmla="*/ 111 h 121"/>
              <a:gd name="T24" fmla="*/ 145 w 160"/>
              <a:gd name="T25" fmla="*/ 121 h 121"/>
              <a:gd name="T26" fmla="*/ 160 w 160"/>
              <a:gd name="T27" fmla="*/ 107 h 121"/>
              <a:gd name="T28" fmla="*/ 160 w 160"/>
              <a:gd name="T29" fmla="*/ 13 h 121"/>
              <a:gd name="T30" fmla="*/ 145 w 160"/>
              <a:gd name="T31" fmla="*/ 0 h 121"/>
              <a:gd name="T32" fmla="*/ 37 w 160"/>
              <a:gd name="T33" fmla="*/ 42 h 121"/>
              <a:gd name="T34" fmla="*/ 37 w 160"/>
              <a:gd name="T35" fmla="*/ 80 h 121"/>
              <a:gd name="T36" fmla="*/ 35 w 160"/>
              <a:gd name="T37" fmla="*/ 88 h 121"/>
              <a:gd name="T38" fmla="*/ 37 w 160"/>
              <a:gd name="T39" fmla="*/ 88 h 121"/>
              <a:gd name="T40" fmla="*/ 37 w 160"/>
              <a:gd name="T41" fmla="*/ 93 h 121"/>
              <a:gd name="T42" fmla="*/ 65 w 160"/>
              <a:gd name="T43" fmla="*/ 121 h 121"/>
              <a:gd name="T44" fmla="*/ 92 w 160"/>
              <a:gd name="T45" fmla="*/ 102 h 121"/>
              <a:gd name="T46" fmla="*/ 121 w 160"/>
              <a:gd name="T47" fmla="*/ 109 h 121"/>
              <a:gd name="T48" fmla="*/ 121 w 160"/>
              <a:gd name="T49" fmla="*/ 12 h 121"/>
              <a:gd name="T50" fmla="*/ 35 w 160"/>
              <a:gd name="T51" fmla="*/ 34 h 121"/>
              <a:gd name="T52" fmla="*/ 37 w 160"/>
              <a:gd name="T53" fmla="*/ 42 h 121"/>
              <a:gd name="T54" fmla="*/ 47 w 160"/>
              <a:gd name="T55" fmla="*/ 90 h 121"/>
              <a:gd name="T56" fmla="*/ 83 w 160"/>
              <a:gd name="T57" fmla="*/ 99 h 121"/>
              <a:gd name="T58" fmla="*/ 65 w 160"/>
              <a:gd name="T59" fmla="*/ 112 h 121"/>
              <a:gd name="T60" fmla="*/ 46 w 160"/>
              <a:gd name="T61" fmla="*/ 93 h 121"/>
              <a:gd name="T62" fmla="*/ 47 w 160"/>
              <a:gd name="T63" fmla="*/ 9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21">
                <a:moveTo>
                  <a:pt x="14" y="28"/>
                </a:moveTo>
                <a:cubicBezTo>
                  <a:pt x="7" y="28"/>
                  <a:pt x="0" y="32"/>
                  <a:pt x="0" y="42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7" y="93"/>
                  <a:pt x="14" y="93"/>
                </a:cubicBezTo>
                <a:cubicBezTo>
                  <a:pt x="21" y="93"/>
                  <a:pt x="28" y="89"/>
                  <a:pt x="28" y="80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32"/>
                  <a:pt x="21" y="28"/>
                  <a:pt x="14" y="28"/>
                </a:cubicBezTo>
                <a:close/>
                <a:moveTo>
                  <a:pt x="145" y="0"/>
                </a:moveTo>
                <a:cubicBezTo>
                  <a:pt x="140" y="0"/>
                  <a:pt x="134" y="3"/>
                  <a:pt x="132" y="10"/>
                </a:cubicBezTo>
                <a:cubicBezTo>
                  <a:pt x="131" y="11"/>
                  <a:pt x="131" y="13"/>
                  <a:pt x="131" y="13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1" y="108"/>
                  <a:pt x="131" y="110"/>
                  <a:pt x="132" y="111"/>
                </a:cubicBezTo>
                <a:cubicBezTo>
                  <a:pt x="134" y="118"/>
                  <a:pt x="139" y="121"/>
                  <a:pt x="145" y="121"/>
                </a:cubicBezTo>
                <a:cubicBezTo>
                  <a:pt x="152" y="121"/>
                  <a:pt x="160" y="116"/>
                  <a:pt x="160" y="107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5"/>
                  <a:pt x="153" y="0"/>
                  <a:pt x="145" y="0"/>
                </a:cubicBezTo>
                <a:close/>
                <a:moveTo>
                  <a:pt x="37" y="42"/>
                </a:moveTo>
                <a:cubicBezTo>
                  <a:pt x="37" y="80"/>
                  <a:pt x="37" y="80"/>
                  <a:pt x="37" y="80"/>
                </a:cubicBezTo>
                <a:cubicBezTo>
                  <a:pt x="37" y="82"/>
                  <a:pt x="36" y="85"/>
                  <a:pt x="35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90"/>
                  <a:pt x="37" y="92"/>
                  <a:pt x="37" y="93"/>
                </a:cubicBezTo>
                <a:cubicBezTo>
                  <a:pt x="37" y="109"/>
                  <a:pt x="49" y="121"/>
                  <a:pt x="65" y="121"/>
                </a:cubicBezTo>
                <a:cubicBezTo>
                  <a:pt x="78" y="121"/>
                  <a:pt x="89" y="114"/>
                  <a:pt x="92" y="102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35" y="34"/>
                  <a:pt x="35" y="34"/>
                  <a:pt x="35" y="34"/>
                </a:cubicBezTo>
                <a:cubicBezTo>
                  <a:pt x="36" y="36"/>
                  <a:pt x="37" y="39"/>
                  <a:pt x="37" y="42"/>
                </a:cubicBezTo>
                <a:close/>
                <a:moveTo>
                  <a:pt x="47" y="90"/>
                </a:moveTo>
                <a:cubicBezTo>
                  <a:pt x="83" y="99"/>
                  <a:pt x="83" y="99"/>
                  <a:pt x="83" y="99"/>
                </a:cubicBezTo>
                <a:cubicBezTo>
                  <a:pt x="80" y="106"/>
                  <a:pt x="73" y="112"/>
                  <a:pt x="65" y="112"/>
                </a:cubicBezTo>
                <a:cubicBezTo>
                  <a:pt x="54" y="112"/>
                  <a:pt x="46" y="103"/>
                  <a:pt x="46" y="93"/>
                </a:cubicBezTo>
                <a:cubicBezTo>
                  <a:pt x="47" y="92"/>
                  <a:pt x="47" y="91"/>
                  <a:pt x="47" y="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Freeform 177">
            <a:extLst>
              <a:ext uri="{FF2B5EF4-FFF2-40B4-BE49-F238E27FC236}">
                <a16:creationId xmlns:a16="http://schemas.microsoft.com/office/drawing/2014/main" id="{7ACE2CBC-8A4E-45AC-B839-6A5B5BB3D600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2473325"/>
            <a:ext cx="255588" cy="252413"/>
          </a:xfrm>
          <a:custGeom>
            <a:avLst/>
            <a:gdLst>
              <a:gd name="T0" fmla="*/ 80 w 161"/>
              <a:gd name="T1" fmla="*/ 0 h 159"/>
              <a:gd name="T2" fmla="*/ 0 w 161"/>
              <a:gd name="T3" fmla="*/ 14 h 159"/>
              <a:gd name="T4" fmla="*/ 94 w 161"/>
              <a:gd name="T5" fmla="*/ 19 h 159"/>
              <a:gd name="T6" fmla="*/ 29 w 161"/>
              <a:gd name="T7" fmla="*/ 57 h 159"/>
              <a:gd name="T8" fmla="*/ 50 w 161"/>
              <a:gd name="T9" fmla="*/ 71 h 159"/>
              <a:gd name="T10" fmla="*/ 65 w 161"/>
              <a:gd name="T11" fmla="*/ 60 h 159"/>
              <a:gd name="T12" fmla="*/ 82 w 161"/>
              <a:gd name="T13" fmla="*/ 43 h 159"/>
              <a:gd name="T14" fmla="*/ 94 w 161"/>
              <a:gd name="T15" fmla="*/ 38 h 159"/>
              <a:gd name="T16" fmla="*/ 95 w 161"/>
              <a:gd name="T17" fmla="*/ 28 h 159"/>
              <a:gd name="T18" fmla="*/ 1 w 161"/>
              <a:gd name="T19" fmla="*/ 123 h 159"/>
              <a:gd name="T20" fmla="*/ 45 w 161"/>
              <a:gd name="T21" fmla="*/ 114 h 159"/>
              <a:gd name="T22" fmla="*/ 17 w 161"/>
              <a:gd name="T23" fmla="*/ 62 h 159"/>
              <a:gd name="T24" fmla="*/ 48 w 161"/>
              <a:gd name="T25" fmla="*/ 146 h 159"/>
              <a:gd name="T26" fmla="*/ 0 w 161"/>
              <a:gd name="T27" fmla="*/ 132 h 159"/>
              <a:gd name="T28" fmla="*/ 14 w 161"/>
              <a:gd name="T29" fmla="*/ 159 h 159"/>
              <a:gd name="T30" fmla="*/ 94 w 161"/>
              <a:gd name="T31" fmla="*/ 148 h 159"/>
              <a:gd name="T32" fmla="*/ 48 w 161"/>
              <a:gd name="T33" fmla="*/ 146 h 159"/>
              <a:gd name="T34" fmla="*/ 150 w 161"/>
              <a:gd name="T35" fmla="*/ 97 h 159"/>
              <a:gd name="T36" fmla="*/ 131 w 161"/>
              <a:gd name="T37" fmla="*/ 66 h 159"/>
              <a:gd name="T38" fmla="*/ 104 w 161"/>
              <a:gd name="T39" fmla="*/ 43 h 159"/>
              <a:gd name="T40" fmla="*/ 99 w 161"/>
              <a:gd name="T41" fmla="*/ 54 h 159"/>
              <a:gd name="T42" fmla="*/ 104 w 161"/>
              <a:gd name="T43" fmla="*/ 65 h 159"/>
              <a:gd name="T44" fmla="*/ 98 w 161"/>
              <a:gd name="T45" fmla="*/ 65 h 159"/>
              <a:gd name="T46" fmla="*/ 81 w 161"/>
              <a:gd name="T47" fmla="*/ 52 h 159"/>
              <a:gd name="T48" fmla="*/ 76 w 161"/>
              <a:gd name="T49" fmla="*/ 63 h 159"/>
              <a:gd name="T50" fmla="*/ 87 w 161"/>
              <a:gd name="T51" fmla="*/ 83 h 159"/>
              <a:gd name="T52" fmla="*/ 81 w 161"/>
              <a:gd name="T53" fmla="*/ 83 h 159"/>
              <a:gd name="T54" fmla="*/ 64 w 161"/>
              <a:gd name="T55" fmla="*/ 69 h 159"/>
              <a:gd name="T56" fmla="*/ 59 w 161"/>
              <a:gd name="T57" fmla="*/ 81 h 159"/>
              <a:gd name="T58" fmla="*/ 71 w 161"/>
              <a:gd name="T59" fmla="*/ 99 h 159"/>
              <a:gd name="T60" fmla="*/ 65 w 161"/>
              <a:gd name="T61" fmla="*/ 99 h 159"/>
              <a:gd name="T62" fmla="*/ 28 w 161"/>
              <a:gd name="T63" fmla="*/ 66 h 159"/>
              <a:gd name="T64" fmla="*/ 24 w 161"/>
              <a:gd name="T65" fmla="*/ 78 h 159"/>
              <a:gd name="T66" fmla="*/ 68 w 161"/>
              <a:gd name="T67" fmla="*/ 122 h 159"/>
              <a:gd name="T68" fmla="*/ 41 w 161"/>
              <a:gd name="T69" fmla="*/ 129 h 159"/>
              <a:gd name="T70" fmla="*/ 95 w 161"/>
              <a:gd name="T71" fmla="*/ 137 h 159"/>
              <a:gd name="T72" fmla="*/ 120 w 161"/>
              <a:gd name="T73" fmla="*/ 153 h 159"/>
              <a:gd name="T74" fmla="*/ 156 w 161"/>
              <a:gd name="T75" fmla="*/ 12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59">
                <a:moveTo>
                  <a:pt x="94" y="14"/>
                </a:moveTo>
                <a:cubicBezTo>
                  <a:pt x="94" y="6"/>
                  <a:pt x="87" y="0"/>
                  <a:pt x="8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9"/>
                  <a:pt x="0" y="19"/>
                  <a:pt x="0" y="19"/>
                </a:cubicBezTo>
                <a:cubicBezTo>
                  <a:pt x="94" y="19"/>
                  <a:pt x="94" y="19"/>
                  <a:pt x="94" y="19"/>
                </a:cubicBezTo>
                <a:lnTo>
                  <a:pt x="94" y="14"/>
                </a:lnTo>
                <a:close/>
                <a:moveTo>
                  <a:pt x="29" y="57"/>
                </a:moveTo>
                <a:cubicBezTo>
                  <a:pt x="33" y="57"/>
                  <a:pt x="37" y="58"/>
                  <a:pt x="41" y="62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69"/>
                  <a:pt x="52" y="67"/>
                  <a:pt x="54" y="65"/>
                </a:cubicBezTo>
                <a:cubicBezTo>
                  <a:pt x="57" y="62"/>
                  <a:pt x="60" y="60"/>
                  <a:pt x="65" y="60"/>
                </a:cubicBezTo>
                <a:cubicBezTo>
                  <a:pt x="65" y="56"/>
                  <a:pt x="67" y="51"/>
                  <a:pt x="70" y="48"/>
                </a:cubicBezTo>
                <a:cubicBezTo>
                  <a:pt x="73" y="45"/>
                  <a:pt x="77" y="43"/>
                  <a:pt x="82" y="43"/>
                </a:cubicBezTo>
                <a:cubicBezTo>
                  <a:pt x="85" y="43"/>
                  <a:pt x="87" y="44"/>
                  <a:pt x="89" y="45"/>
                </a:cubicBezTo>
                <a:cubicBezTo>
                  <a:pt x="90" y="42"/>
                  <a:pt x="91" y="40"/>
                  <a:pt x="94" y="38"/>
                </a:cubicBezTo>
                <a:cubicBezTo>
                  <a:pt x="95" y="37"/>
                  <a:pt x="95" y="37"/>
                  <a:pt x="95" y="37"/>
                </a:cubicBezTo>
                <a:cubicBezTo>
                  <a:pt x="95" y="28"/>
                  <a:pt x="95" y="28"/>
                  <a:pt x="95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123"/>
                  <a:pt x="1" y="123"/>
                  <a:pt x="1" y="123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35" y="118"/>
                  <a:pt x="40" y="114"/>
                  <a:pt x="45" y="114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79"/>
                  <a:pt x="10" y="68"/>
                  <a:pt x="17" y="62"/>
                </a:cubicBezTo>
                <a:cubicBezTo>
                  <a:pt x="20" y="58"/>
                  <a:pt x="24" y="57"/>
                  <a:pt x="29" y="57"/>
                </a:cubicBezTo>
                <a:close/>
                <a:moveTo>
                  <a:pt x="48" y="146"/>
                </a:moveTo>
                <a:cubicBezTo>
                  <a:pt x="39" y="146"/>
                  <a:pt x="32" y="140"/>
                  <a:pt x="31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6" y="159"/>
                  <a:pt x="14" y="159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87" y="159"/>
                  <a:pt x="93" y="154"/>
                  <a:pt x="94" y="148"/>
                </a:cubicBezTo>
                <a:cubicBezTo>
                  <a:pt x="92" y="146"/>
                  <a:pt x="92" y="146"/>
                  <a:pt x="92" y="146"/>
                </a:cubicBezTo>
                <a:lnTo>
                  <a:pt x="48" y="146"/>
                </a:lnTo>
                <a:close/>
                <a:moveTo>
                  <a:pt x="156" y="103"/>
                </a:moveTo>
                <a:cubicBezTo>
                  <a:pt x="150" y="97"/>
                  <a:pt x="150" y="97"/>
                  <a:pt x="150" y="97"/>
                </a:cubicBezTo>
                <a:cubicBezTo>
                  <a:pt x="148" y="92"/>
                  <a:pt x="145" y="86"/>
                  <a:pt x="142" y="81"/>
                </a:cubicBezTo>
                <a:cubicBezTo>
                  <a:pt x="138" y="75"/>
                  <a:pt x="135" y="71"/>
                  <a:pt x="131" y="66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08" y="43"/>
                  <a:pt x="106" y="43"/>
                  <a:pt x="104" y="43"/>
                </a:cubicBezTo>
                <a:cubicBezTo>
                  <a:pt x="102" y="43"/>
                  <a:pt x="101" y="43"/>
                  <a:pt x="99" y="44"/>
                </a:cubicBezTo>
                <a:cubicBezTo>
                  <a:pt x="97" y="47"/>
                  <a:pt x="97" y="51"/>
                  <a:pt x="99" y="54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6" y="60"/>
                  <a:pt x="106" y="64"/>
                  <a:pt x="104" y="65"/>
                </a:cubicBezTo>
                <a:cubicBezTo>
                  <a:pt x="103" y="66"/>
                  <a:pt x="102" y="66"/>
                  <a:pt x="101" y="66"/>
                </a:cubicBezTo>
                <a:cubicBezTo>
                  <a:pt x="100" y="66"/>
                  <a:pt x="99" y="66"/>
                  <a:pt x="98" y="65"/>
                </a:cubicBezTo>
                <a:cubicBezTo>
                  <a:pt x="86" y="54"/>
                  <a:pt x="86" y="54"/>
                  <a:pt x="86" y="54"/>
                </a:cubicBezTo>
                <a:cubicBezTo>
                  <a:pt x="85" y="52"/>
                  <a:pt x="83" y="52"/>
                  <a:pt x="81" y="52"/>
                </a:cubicBezTo>
                <a:cubicBezTo>
                  <a:pt x="79" y="52"/>
                  <a:pt x="78" y="52"/>
                  <a:pt x="76" y="54"/>
                </a:cubicBezTo>
                <a:cubicBezTo>
                  <a:pt x="74" y="56"/>
                  <a:pt x="74" y="60"/>
                  <a:pt x="76" y="63"/>
                </a:cubicBezTo>
                <a:cubicBezTo>
                  <a:pt x="76" y="65"/>
                  <a:pt x="88" y="77"/>
                  <a:pt x="87" y="77"/>
                </a:cubicBezTo>
                <a:cubicBezTo>
                  <a:pt x="89" y="78"/>
                  <a:pt x="89" y="81"/>
                  <a:pt x="87" y="83"/>
                </a:cubicBezTo>
                <a:cubicBezTo>
                  <a:pt x="86" y="84"/>
                  <a:pt x="85" y="84"/>
                  <a:pt x="84" y="84"/>
                </a:cubicBezTo>
                <a:cubicBezTo>
                  <a:pt x="83" y="84"/>
                  <a:pt x="82" y="84"/>
                  <a:pt x="81" y="83"/>
                </a:cubicBezTo>
                <a:cubicBezTo>
                  <a:pt x="69" y="71"/>
                  <a:pt x="69" y="71"/>
                  <a:pt x="69" y="71"/>
                </a:cubicBezTo>
                <a:cubicBezTo>
                  <a:pt x="68" y="70"/>
                  <a:pt x="66" y="69"/>
                  <a:pt x="64" y="69"/>
                </a:cubicBezTo>
                <a:cubicBezTo>
                  <a:pt x="62" y="69"/>
                  <a:pt x="61" y="70"/>
                  <a:pt x="59" y="71"/>
                </a:cubicBezTo>
                <a:cubicBezTo>
                  <a:pt x="56" y="74"/>
                  <a:pt x="56" y="78"/>
                  <a:pt x="59" y="81"/>
                </a:cubicBezTo>
                <a:cubicBezTo>
                  <a:pt x="71" y="93"/>
                  <a:pt x="71" y="93"/>
                  <a:pt x="71" y="93"/>
                </a:cubicBezTo>
                <a:cubicBezTo>
                  <a:pt x="73" y="94"/>
                  <a:pt x="73" y="97"/>
                  <a:pt x="71" y="99"/>
                </a:cubicBezTo>
                <a:cubicBezTo>
                  <a:pt x="70" y="100"/>
                  <a:pt x="69" y="100"/>
                  <a:pt x="68" y="100"/>
                </a:cubicBezTo>
                <a:cubicBezTo>
                  <a:pt x="67" y="100"/>
                  <a:pt x="65" y="100"/>
                  <a:pt x="65" y="99"/>
                </a:cubicBezTo>
                <a:cubicBezTo>
                  <a:pt x="33" y="68"/>
                  <a:pt x="33" y="68"/>
                  <a:pt x="33" y="68"/>
                </a:cubicBezTo>
                <a:cubicBezTo>
                  <a:pt x="32" y="67"/>
                  <a:pt x="30" y="66"/>
                  <a:pt x="28" y="66"/>
                </a:cubicBezTo>
                <a:cubicBezTo>
                  <a:pt x="27" y="66"/>
                  <a:pt x="25" y="67"/>
                  <a:pt x="24" y="68"/>
                </a:cubicBezTo>
                <a:cubicBezTo>
                  <a:pt x="21" y="71"/>
                  <a:pt x="21" y="75"/>
                  <a:pt x="24" y="78"/>
                </a:cubicBezTo>
                <a:cubicBezTo>
                  <a:pt x="46" y="100"/>
                  <a:pt x="46" y="100"/>
                  <a:pt x="46" y="100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48" y="122"/>
                  <a:pt x="48" y="122"/>
                  <a:pt x="48" y="122"/>
                </a:cubicBezTo>
                <a:cubicBezTo>
                  <a:pt x="44" y="122"/>
                  <a:pt x="41" y="126"/>
                  <a:pt x="41" y="129"/>
                </a:cubicBezTo>
                <a:cubicBezTo>
                  <a:pt x="41" y="133"/>
                  <a:pt x="44" y="137"/>
                  <a:pt x="48" y="137"/>
                </a:cubicBezTo>
                <a:cubicBezTo>
                  <a:pt x="95" y="137"/>
                  <a:pt x="95" y="137"/>
                  <a:pt x="95" y="137"/>
                </a:cubicBezTo>
                <a:cubicBezTo>
                  <a:pt x="96" y="137"/>
                  <a:pt x="110" y="149"/>
                  <a:pt x="110" y="149"/>
                </a:cubicBezTo>
                <a:cubicBezTo>
                  <a:pt x="112" y="152"/>
                  <a:pt x="116" y="153"/>
                  <a:pt x="120" y="153"/>
                </a:cubicBezTo>
                <a:cubicBezTo>
                  <a:pt x="123" y="153"/>
                  <a:pt x="127" y="152"/>
                  <a:pt x="129" y="149"/>
                </a:cubicBezTo>
                <a:cubicBezTo>
                  <a:pt x="156" y="123"/>
                  <a:pt x="156" y="123"/>
                  <a:pt x="156" y="123"/>
                </a:cubicBezTo>
                <a:cubicBezTo>
                  <a:pt x="161" y="118"/>
                  <a:pt x="161" y="109"/>
                  <a:pt x="156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Freeform 178">
            <a:extLst>
              <a:ext uri="{FF2B5EF4-FFF2-40B4-BE49-F238E27FC236}">
                <a16:creationId xmlns:a16="http://schemas.microsoft.com/office/drawing/2014/main" id="{1BB4E9AF-8926-4CB1-BFFC-783E908B9DE8}"/>
              </a:ext>
            </a:extLst>
          </p:cNvPr>
          <p:cNvSpPr>
            <a:spLocks noEditPoints="1"/>
          </p:cNvSpPr>
          <p:nvPr/>
        </p:nvSpPr>
        <p:spPr bwMode="auto">
          <a:xfrm>
            <a:off x="2384426" y="3022600"/>
            <a:ext cx="268288" cy="254000"/>
          </a:xfrm>
          <a:custGeom>
            <a:avLst/>
            <a:gdLst>
              <a:gd name="T0" fmla="*/ 151 w 169"/>
              <a:gd name="T1" fmla="*/ 0 h 160"/>
              <a:gd name="T2" fmla="*/ 18 w 169"/>
              <a:gd name="T3" fmla="*/ 0 h 160"/>
              <a:gd name="T4" fmla="*/ 18 w 169"/>
              <a:gd name="T5" fmla="*/ 28 h 160"/>
              <a:gd name="T6" fmla="*/ 151 w 169"/>
              <a:gd name="T7" fmla="*/ 28 h 160"/>
              <a:gd name="T8" fmla="*/ 151 w 169"/>
              <a:gd name="T9" fmla="*/ 28 h 160"/>
              <a:gd name="T10" fmla="*/ 151 w 169"/>
              <a:gd name="T11" fmla="*/ 0 h 160"/>
              <a:gd name="T12" fmla="*/ 18 w 169"/>
              <a:gd name="T13" fmla="*/ 39 h 160"/>
              <a:gd name="T14" fmla="*/ 13 w 169"/>
              <a:gd name="T15" fmla="*/ 38 h 160"/>
              <a:gd name="T16" fmla="*/ 13 w 169"/>
              <a:gd name="T17" fmla="*/ 109 h 160"/>
              <a:gd name="T18" fmla="*/ 28 w 169"/>
              <a:gd name="T19" fmla="*/ 123 h 160"/>
              <a:gd name="T20" fmla="*/ 79 w 169"/>
              <a:gd name="T21" fmla="*/ 123 h 160"/>
              <a:gd name="T22" fmla="*/ 79 w 169"/>
              <a:gd name="T23" fmla="*/ 134 h 160"/>
              <a:gd name="T24" fmla="*/ 70 w 169"/>
              <a:gd name="T25" fmla="*/ 147 h 160"/>
              <a:gd name="T26" fmla="*/ 84 w 169"/>
              <a:gd name="T27" fmla="*/ 160 h 160"/>
              <a:gd name="T28" fmla="*/ 98 w 169"/>
              <a:gd name="T29" fmla="*/ 147 h 160"/>
              <a:gd name="T30" fmla="*/ 89 w 169"/>
              <a:gd name="T31" fmla="*/ 134 h 160"/>
              <a:gd name="T32" fmla="*/ 89 w 169"/>
              <a:gd name="T33" fmla="*/ 123 h 160"/>
              <a:gd name="T34" fmla="*/ 140 w 169"/>
              <a:gd name="T35" fmla="*/ 123 h 160"/>
              <a:gd name="T36" fmla="*/ 154 w 169"/>
              <a:gd name="T37" fmla="*/ 109 h 160"/>
              <a:gd name="T38" fmla="*/ 154 w 169"/>
              <a:gd name="T39" fmla="*/ 38 h 160"/>
              <a:gd name="T40" fmla="*/ 149 w 169"/>
              <a:gd name="T41" fmla="*/ 39 h 160"/>
              <a:gd name="T42" fmla="*/ 18 w 169"/>
              <a:gd name="T43" fmla="*/ 39 h 160"/>
              <a:gd name="T44" fmla="*/ 84 w 169"/>
              <a:gd name="T45" fmla="*/ 152 h 160"/>
              <a:gd name="T46" fmla="*/ 79 w 169"/>
              <a:gd name="T47" fmla="*/ 147 h 160"/>
              <a:gd name="T48" fmla="*/ 84 w 169"/>
              <a:gd name="T49" fmla="*/ 142 h 160"/>
              <a:gd name="T50" fmla="*/ 89 w 169"/>
              <a:gd name="T51" fmla="*/ 147 h 160"/>
              <a:gd name="T52" fmla="*/ 84 w 169"/>
              <a:gd name="T53" fmla="*/ 152 h 160"/>
              <a:gd name="T54" fmla="*/ 136 w 169"/>
              <a:gd name="T55" fmla="*/ 63 h 160"/>
              <a:gd name="T56" fmla="*/ 131 w 169"/>
              <a:gd name="T57" fmla="*/ 67 h 160"/>
              <a:gd name="T58" fmla="*/ 126 w 169"/>
              <a:gd name="T59" fmla="*/ 64 h 160"/>
              <a:gd name="T60" fmla="*/ 97 w 169"/>
              <a:gd name="T61" fmla="*/ 94 h 160"/>
              <a:gd name="T62" fmla="*/ 93 w 169"/>
              <a:gd name="T63" fmla="*/ 95 h 160"/>
              <a:gd name="T64" fmla="*/ 90 w 169"/>
              <a:gd name="T65" fmla="*/ 94 h 160"/>
              <a:gd name="T66" fmla="*/ 65 w 169"/>
              <a:gd name="T67" fmla="*/ 69 h 160"/>
              <a:gd name="T68" fmla="*/ 41 w 169"/>
              <a:gd name="T69" fmla="*/ 94 h 160"/>
              <a:gd name="T70" fmla="*/ 37 w 169"/>
              <a:gd name="T71" fmla="*/ 96 h 160"/>
              <a:gd name="T72" fmla="*/ 34 w 169"/>
              <a:gd name="T73" fmla="*/ 88 h 160"/>
              <a:gd name="T74" fmla="*/ 62 w 169"/>
              <a:gd name="T75" fmla="*/ 60 h 160"/>
              <a:gd name="T76" fmla="*/ 66 w 169"/>
              <a:gd name="T77" fmla="*/ 58 h 160"/>
              <a:gd name="T78" fmla="*/ 69 w 169"/>
              <a:gd name="T79" fmla="*/ 60 h 160"/>
              <a:gd name="T80" fmla="*/ 93 w 169"/>
              <a:gd name="T81" fmla="*/ 84 h 160"/>
              <a:gd name="T82" fmla="*/ 120 w 169"/>
              <a:gd name="T83" fmla="*/ 58 h 160"/>
              <a:gd name="T84" fmla="*/ 121 w 169"/>
              <a:gd name="T85" fmla="*/ 49 h 160"/>
              <a:gd name="T86" fmla="*/ 131 w 169"/>
              <a:gd name="T87" fmla="*/ 49 h 160"/>
              <a:gd name="T88" fmla="*/ 136 w 169"/>
              <a:gd name="T89" fmla="*/ 54 h 160"/>
              <a:gd name="T90" fmla="*/ 136 w 169"/>
              <a:gd name="T91" fmla="*/ 6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9" h="160">
                <a:moveTo>
                  <a:pt x="151" y="0"/>
                </a:move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28"/>
                  <a:pt x="18" y="28"/>
                </a:cubicBezTo>
                <a:cubicBezTo>
                  <a:pt x="151" y="28"/>
                  <a:pt x="151" y="28"/>
                  <a:pt x="151" y="28"/>
                </a:cubicBezTo>
                <a:cubicBezTo>
                  <a:pt x="151" y="28"/>
                  <a:pt x="151" y="28"/>
                  <a:pt x="151" y="28"/>
                </a:cubicBezTo>
                <a:cubicBezTo>
                  <a:pt x="169" y="28"/>
                  <a:pt x="168" y="0"/>
                  <a:pt x="151" y="0"/>
                </a:cubicBezTo>
                <a:close/>
                <a:moveTo>
                  <a:pt x="18" y="39"/>
                </a:moveTo>
                <a:cubicBezTo>
                  <a:pt x="17" y="39"/>
                  <a:pt x="15" y="39"/>
                  <a:pt x="13" y="38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3" y="117"/>
                  <a:pt x="20" y="123"/>
                  <a:pt x="2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74" y="136"/>
                  <a:pt x="70" y="140"/>
                  <a:pt x="70" y="147"/>
                </a:cubicBezTo>
                <a:cubicBezTo>
                  <a:pt x="70" y="154"/>
                  <a:pt x="76" y="160"/>
                  <a:pt x="84" y="160"/>
                </a:cubicBezTo>
                <a:cubicBezTo>
                  <a:pt x="91" y="160"/>
                  <a:pt x="98" y="154"/>
                  <a:pt x="98" y="147"/>
                </a:cubicBezTo>
                <a:cubicBezTo>
                  <a:pt x="98" y="140"/>
                  <a:pt x="94" y="135"/>
                  <a:pt x="89" y="134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140" y="123"/>
                  <a:pt x="140" y="123"/>
                  <a:pt x="140" y="123"/>
                </a:cubicBezTo>
                <a:cubicBezTo>
                  <a:pt x="147" y="123"/>
                  <a:pt x="154" y="117"/>
                  <a:pt x="154" y="109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2" y="39"/>
                  <a:pt x="151" y="39"/>
                  <a:pt x="149" y="39"/>
                </a:cubicBezTo>
                <a:lnTo>
                  <a:pt x="18" y="39"/>
                </a:lnTo>
                <a:close/>
                <a:moveTo>
                  <a:pt x="84" y="152"/>
                </a:moveTo>
                <a:cubicBezTo>
                  <a:pt x="81" y="152"/>
                  <a:pt x="79" y="150"/>
                  <a:pt x="79" y="147"/>
                </a:cubicBezTo>
                <a:cubicBezTo>
                  <a:pt x="79" y="144"/>
                  <a:pt x="81" y="142"/>
                  <a:pt x="84" y="142"/>
                </a:cubicBezTo>
                <a:cubicBezTo>
                  <a:pt x="86" y="142"/>
                  <a:pt x="89" y="144"/>
                  <a:pt x="89" y="147"/>
                </a:cubicBezTo>
                <a:cubicBezTo>
                  <a:pt x="89" y="150"/>
                  <a:pt x="86" y="152"/>
                  <a:pt x="84" y="152"/>
                </a:cubicBezTo>
                <a:close/>
                <a:moveTo>
                  <a:pt x="136" y="63"/>
                </a:moveTo>
                <a:cubicBezTo>
                  <a:pt x="136" y="66"/>
                  <a:pt x="133" y="67"/>
                  <a:pt x="131" y="67"/>
                </a:cubicBezTo>
                <a:cubicBezTo>
                  <a:pt x="129" y="67"/>
                  <a:pt x="127" y="66"/>
                  <a:pt x="126" y="64"/>
                </a:cubicBezTo>
                <a:cubicBezTo>
                  <a:pt x="97" y="94"/>
                  <a:pt x="97" y="94"/>
                  <a:pt x="97" y="94"/>
                </a:cubicBezTo>
                <a:cubicBezTo>
                  <a:pt x="96" y="95"/>
                  <a:pt x="95" y="95"/>
                  <a:pt x="93" y="95"/>
                </a:cubicBezTo>
                <a:cubicBezTo>
                  <a:pt x="92" y="95"/>
                  <a:pt x="91" y="95"/>
                  <a:pt x="90" y="94"/>
                </a:cubicBezTo>
                <a:cubicBezTo>
                  <a:pt x="65" y="69"/>
                  <a:pt x="65" y="69"/>
                  <a:pt x="65" y="69"/>
                </a:cubicBezTo>
                <a:cubicBezTo>
                  <a:pt x="41" y="94"/>
                  <a:pt x="41" y="94"/>
                  <a:pt x="41" y="94"/>
                </a:cubicBezTo>
                <a:cubicBezTo>
                  <a:pt x="40" y="95"/>
                  <a:pt x="39" y="96"/>
                  <a:pt x="37" y="96"/>
                </a:cubicBezTo>
                <a:cubicBezTo>
                  <a:pt x="34" y="96"/>
                  <a:pt x="31" y="91"/>
                  <a:pt x="34" y="88"/>
                </a:cubicBezTo>
                <a:cubicBezTo>
                  <a:pt x="62" y="60"/>
                  <a:pt x="62" y="60"/>
                  <a:pt x="62" y="60"/>
                </a:cubicBezTo>
                <a:cubicBezTo>
                  <a:pt x="63" y="59"/>
                  <a:pt x="64" y="58"/>
                  <a:pt x="66" y="58"/>
                </a:cubicBezTo>
                <a:cubicBezTo>
                  <a:pt x="67" y="58"/>
                  <a:pt x="68" y="59"/>
                  <a:pt x="69" y="60"/>
                </a:cubicBezTo>
                <a:cubicBezTo>
                  <a:pt x="93" y="84"/>
                  <a:pt x="93" y="84"/>
                  <a:pt x="93" y="84"/>
                </a:cubicBezTo>
                <a:cubicBezTo>
                  <a:pt x="120" y="58"/>
                  <a:pt x="120" y="58"/>
                  <a:pt x="120" y="58"/>
                </a:cubicBezTo>
                <a:cubicBezTo>
                  <a:pt x="115" y="56"/>
                  <a:pt x="116" y="49"/>
                  <a:pt x="121" y="49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34" y="49"/>
                  <a:pt x="136" y="51"/>
                  <a:pt x="136" y="54"/>
                </a:cubicBezTo>
                <a:lnTo>
                  <a:pt x="136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6" name="Freeform 179">
            <a:extLst>
              <a:ext uri="{FF2B5EF4-FFF2-40B4-BE49-F238E27FC236}">
                <a16:creationId xmlns:a16="http://schemas.microsoft.com/office/drawing/2014/main" id="{64F27CA5-813A-4597-8CD2-A91D34BA2762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1922463"/>
            <a:ext cx="254000" cy="254000"/>
          </a:xfrm>
          <a:custGeom>
            <a:avLst/>
            <a:gdLst>
              <a:gd name="T0" fmla="*/ 15 w 160"/>
              <a:gd name="T1" fmla="*/ 132 h 160"/>
              <a:gd name="T2" fmla="*/ 15 w 160"/>
              <a:gd name="T3" fmla="*/ 160 h 160"/>
              <a:gd name="T4" fmla="*/ 48 w 160"/>
              <a:gd name="T5" fmla="*/ 146 h 160"/>
              <a:gd name="T6" fmla="*/ 146 w 160"/>
              <a:gd name="T7" fmla="*/ 131 h 160"/>
              <a:gd name="T8" fmla="*/ 57 w 160"/>
              <a:gd name="T9" fmla="*/ 145 h 160"/>
              <a:gd name="T10" fmla="*/ 146 w 160"/>
              <a:gd name="T11" fmla="*/ 160 h 160"/>
              <a:gd name="T12" fmla="*/ 146 w 160"/>
              <a:gd name="T13" fmla="*/ 131 h 160"/>
              <a:gd name="T14" fmla="*/ 85 w 160"/>
              <a:gd name="T15" fmla="*/ 52 h 160"/>
              <a:gd name="T16" fmla="*/ 76 w 160"/>
              <a:gd name="T17" fmla="*/ 52 h 160"/>
              <a:gd name="T18" fmla="*/ 80 w 160"/>
              <a:gd name="T19" fmla="*/ 66 h 160"/>
              <a:gd name="T20" fmla="*/ 93 w 160"/>
              <a:gd name="T21" fmla="*/ 75 h 160"/>
              <a:gd name="T22" fmla="*/ 39 w 160"/>
              <a:gd name="T23" fmla="*/ 33 h 160"/>
              <a:gd name="T24" fmla="*/ 52 w 160"/>
              <a:gd name="T25" fmla="*/ 103 h 160"/>
              <a:gd name="T26" fmla="*/ 77 w 160"/>
              <a:gd name="T27" fmla="*/ 120 h 160"/>
              <a:gd name="T28" fmla="*/ 84 w 160"/>
              <a:gd name="T29" fmla="*/ 120 h 160"/>
              <a:gd name="T30" fmla="*/ 109 w 160"/>
              <a:gd name="T31" fmla="*/ 103 h 160"/>
              <a:gd name="T32" fmla="*/ 123 w 160"/>
              <a:gd name="T33" fmla="*/ 33 h 160"/>
              <a:gd name="T34" fmla="*/ 52 w 160"/>
              <a:gd name="T35" fmla="*/ 19 h 160"/>
              <a:gd name="T36" fmla="*/ 69 w 160"/>
              <a:gd name="T37" fmla="*/ 59 h 160"/>
              <a:gd name="T38" fmla="*/ 80 w 160"/>
              <a:gd name="T39" fmla="*/ 37 h 160"/>
              <a:gd name="T40" fmla="*/ 91 w 160"/>
              <a:gd name="T41" fmla="*/ 59 h 160"/>
              <a:gd name="T42" fmla="*/ 99 w 160"/>
              <a:gd name="T43" fmla="*/ 84 h 160"/>
              <a:gd name="T44" fmla="*/ 57 w 160"/>
              <a:gd name="T45" fmla="*/ 80 h 160"/>
              <a:gd name="T46" fmla="*/ 15 w 160"/>
              <a:gd name="T47" fmla="*/ 74 h 160"/>
              <a:gd name="T48" fmla="*/ 24 w 160"/>
              <a:gd name="T49" fmla="*/ 93 h 160"/>
              <a:gd name="T50" fmla="*/ 29 w 160"/>
              <a:gd name="T51" fmla="*/ 89 h 160"/>
              <a:gd name="T52" fmla="*/ 52 w 160"/>
              <a:gd name="T53" fmla="*/ 10 h 160"/>
              <a:gd name="T54" fmla="*/ 52 w 160"/>
              <a:gd name="T55" fmla="*/ 0 h 160"/>
              <a:gd name="T56" fmla="*/ 0 w 160"/>
              <a:gd name="T57" fmla="*/ 13 h 160"/>
              <a:gd name="T58" fmla="*/ 15 w 160"/>
              <a:gd name="T59" fmla="*/ 74 h 160"/>
              <a:gd name="T60" fmla="*/ 109 w 160"/>
              <a:gd name="T61" fmla="*/ 0 h 160"/>
              <a:gd name="T62" fmla="*/ 109 w 160"/>
              <a:gd name="T63" fmla="*/ 9 h 160"/>
              <a:gd name="T64" fmla="*/ 132 w 160"/>
              <a:gd name="T65" fmla="*/ 89 h 160"/>
              <a:gd name="T66" fmla="*/ 137 w 160"/>
              <a:gd name="T67" fmla="*/ 93 h 160"/>
              <a:gd name="T68" fmla="*/ 141 w 160"/>
              <a:gd name="T69" fmla="*/ 89 h 160"/>
              <a:gd name="T70" fmla="*/ 160 w 160"/>
              <a:gd name="T71" fmla="*/ 61 h 160"/>
              <a:gd name="T72" fmla="*/ 147 w 160"/>
              <a:gd name="T7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33" y="132"/>
                </a:moveTo>
                <a:cubicBezTo>
                  <a:pt x="15" y="132"/>
                  <a:pt x="15" y="132"/>
                  <a:pt x="15" y="132"/>
                </a:cubicBezTo>
                <a:cubicBezTo>
                  <a:pt x="7" y="132"/>
                  <a:pt x="0" y="138"/>
                  <a:pt x="0" y="146"/>
                </a:cubicBezTo>
                <a:cubicBezTo>
                  <a:pt x="0" y="153"/>
                  <a:pt x="7" y="160"/>
                  <a:pt x="15" y="160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41" y="160"/>
                  <a:pt x="48" y="153"/>
                  <a:pt x="48" y="146"/>
                </a:cubicBezTo>
                <a:cubicBezTo>
                  <a:pt x="48" y="138"/>
                  <a:pt x="41" y="132"/>
                  <a:pt x="33" y="132"/>
                </a:cubicBezTo>
                <a:close/>
                <a:moveTo>
                  <a:pt x="146" y="131"/>
                </a:moveTo>
                <a:cubicBezTo>
                  <a:pt x="52" y="131"/>
                  <a:pt x="52" y="131"/>
                  <a:pt x="52" y="131"/>
                </a:cubicBezTo>
                <a:cubicBezTo>
                  <a:pt x="55" y="135"/>
                  <a:pt x="57" y="140"/>
                  <a:pt x="57" y="145"/>
                </a:cubicBezTo>
                <a:cubicBezTo>
                  <a:pt x="57" y="151"/>
                  <a:pt x="55" y="156"/>
                  <a:pt x="52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3" y="160"/>
                  <a:pt x="160" y="153"/>
                  <a:pt x="160" y="145"/>
                </a:cubicBezTo>
                <a:cubicBezTo>
                  <a:pt x="160" y="138"/>
                  <a:pt x="154" y="131"/>
                  <a:pt x="146" y="131"/>
                </a:cubicBezTo>
                <a:close/>
                <a:moveTo>
                  <a:pt x="80" y="56"/>
                </a:moveTo>
                <a:cubicBezTo>
                  <a:pt x="83" y="56"/>
                  <a:pt x="85" y="54"/>
                  <a:pt x="85" y="52"/>
                </a:cubicBezTo>
                <a:cubicBezTo>
                  <a:pt x="85" y="49"/>
                  <a:pt x="83" y="47"/>
                  <a:pt x="80" y="47"/>
                </a:cubicBezTo>
                <a:cubicBezTo>
                  <a:pt x="78" y="47"/>
                  <a:pt x="76" y="49"/>
                  <a:pt x="76" y="52"/>
                </a:cubicBezTo>
                <a:cubicBezTo>
                  <a:pt x="76" y="55"/>
                  <a:pt x="78" y="56"/>
                  <a:pt x="80" y="56"/>
                </a:cubicBezTo>
                <a:close/>
                <a:moveTo>
                  <a:pt x="80" y="66"/>
                </a:moveTo>
                <a:cubicBezTo>
                  <a:pt x="74" y="66"/>
                  <a:pt x="69" y="69"/>
                  <a:pt x="67" y="75"/>
                </a:cubicBezTo>
                <a:cubicBezTo>
                  <a:pt x="93" y="75"/>
                  <a:pt x="93" y="75"/>
                  <a:pt x="93" y="75"/>
                </a:cubicBezTo>
                <a:cubicBezTo>
                  <a:pt x="91" y="69"/>
                  <a:pt x="86" y="66"/>
                  <a:pt x="80" y="66"/>
                </a:cubicBezTo>
                <a:close/>
                <a:moveTo>
                  <a:pt x="39" y="33"/>
                </a:moveTo>
                <a:cubicBezTo>
                  <a:pt x="39" y="89"/>
                  <a:pt x="39" y="89"/>
                  <a:pt x="39" y="89"/>
                </a:cubicBezTo>
                <a:cubicBezTo>
                  <a:pt x="39" y="97"/>
                  <a:pt x="45" y="103"/>
                  <a:pt x="52" y="103"/>
                </a:cubicBezTo>
                <a:cubicBezTo>
                  <a:pt x="65" y="103"/>
                  <a:pt x="65" y="103"/>
                  <a:pt x="65" y="103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121"/>
                  <a:pt x="79" y="122"/>
                  <a:pt x="80" y="122"/>
                </a:cubicBezTo>
                <a:cubicBezTo>
                  <a:pt x="82" y="122"/>
                  <a:pt x="83" y="121"/>
                  <a:pt x="84" y="120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6" y="103"/>
                  <a:pt x="123" y="97"/>
                  <a:pt x="123" y="89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3" y="25"/>
                  <a:pt x="116" y="19"/>
                  <a:pt x="109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45" y="19"/>
                  <a:pt x="39" y="25"/>
                  <a:pt x="39" y="33"/>
                </a:cubicBezTo>
                <a:close/>
                <a:moveTo>
                  <a:pt x="69" y="59"/>
                </a:moveTo>
                <a:cubicBezTo>
                  <a:pt x="67" y="57"/>
                  <a:pt x="66" y="54"/>
                  <a:pt x="66" y="51"/>
                </a:cubicBezTo>
                <a:cubicBezTo>
                  <a:pt x="66" y="43"/>
                  <a:pt x="72" y="37"/>
                  <a:pt x="80" y="37"/>
                </a:cubicBezTo>
                <a:cubicBezTo>
                  <a:pt x="87" y="37"/>
                  <a:pt x="94" y="43"/>
                  <a:pt x="94" y="51"/>
                </a:cubicBezTo>
                <a:cubicBezTo>
                  <a:pt x="94" y="54"/>
                  <a:pt x="93" y="56"/>
                  <a:pt x="91" y="59"/>
                </a:cubicBezTo>
                <a:cubicBezTo>
                  <a:pt x="98" y="64"/>
                  <a:pt x="103" y="71"/>
                  <a:pt x="103" y="80"/>
                </a:cubicBezTo>
                <a:cubicBezTo>
                  <a:pt x="104" y="82"/>
                  <a:pt x="102" y="84"/>
                  <a:pt x="99" y="84"/>
                </a:cubicBezTo>
                <a:cubicBezTo>
                  <a:pt x="61" y="84"/>
                  <a:pt x="61" y="84"/>
                  <a:pt x="61" y="84"/>
                </a:cubicBezTo>
                <a:cubicBezTo>
                  <a:pt x="59" y="84"/>
                  <a:pt x="57" y="82"/>
                  <a:pt x="57" y="80"/>
                </a:cubicBezTo>
                <a:cubicBezTo>
                  <a:pt x="57" y="71"/>
                  <a:pt x="61" y="64"/>
                  <a:pt x="69" y="59"/>
                </a:cubicBezTo>
                <a:close/>
                <a:moveTo>
                  <a:pt x="15" y="74"/>
                </a:moveTo>
                <a:cubicBezTo>
                  <a:pt x="15" y="74"/>
                  <a:pt x="17" y="82"/>
                  <a:pt x="19" y="89"/>
                </a:cubicBezTo>
                <a:cubicBezTo>
                  <a:pt x="21" y="91"/>
                  <a:pt x="22" y="93"/>
                  <a:pt x="24" y="93"/>
                </a:cubicBezTo>
                <a:cubicBezTo>
                  <a:pt x="26" y="93"/>
                  <a:pt x="28" y="92"/>
                  <a:pt x="29" y="9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20"/>
                  <a:pt x="39" y="10"/>
                  <a:pt x="52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3" y="3"/>
                  <a:pt x="58" y="0"/>
                  <a:pt x="52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3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8"/>
                  <a:pt x="7" y="74"/>
                  <a:pt x="15" y="74"/>
                </a:cubicBezTo>
                <a:close/>
                <a:moveTo>
                  <a:pt x="147" y="0"/>
                </a:moveTo>
                <a:cubicBezTo>
                  <a:pt x="109" y="0"/>
                  <a:pt x="109" y="0"/>
                  <a:pt x="109" y="0"/>
                </a:cubicBezTo>
                <a:cubicBezTo>
                  <a:pt x="103" y="0"/>
                  <a:pt x="97" y="3"/>
                  <a:pt x="96" y="9"/>
                </a:cubicBezTo>
                <a:cubicBezTo>
                  <a:pt x="109" y="9"/>
                  <a:pt x="109" y="9"/>
                  <a:pt x="109" y="9"/>
                </a:cubicBezTo>
                <a:cubicBezTo>
                  <a:pt x="122" y="9"/>
                  <a:pt x="132" y="19"/>
                  <a:pt x="132" y="32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4" y="92"/>
                  <a:pt x="135" y="93"/>
                  <a:pt x="137" y="93"/>
                </a:cubicBezTo>
                <a:cubicBezTo>
                  <a:pt x="137" y="93"/>
                  <a:pt x="138" y="93"/>
                  <a:pt x="138" y="93"/>
                </a:cubicBezTo>
                <a:cubicBezTo>
                  <a:pt x="140" y="92"/>
                  <a:pt x="141" y="90"/>
                  <a:pt x="141" y="89"/>
                </a:cubicBezTo>
                <a:cubicBezTo>
                  <a:pt x="144" y="82"/>
                  <a:pt x="146" y="75"/>
                  <a:pt x="146" y="75"/>
                </a:cubicBezTo>
                <a:cubicBezTo>
                  <a:pt x="153" y="75"/>
                  <a:pt x="160" y="68"/>
                  <a:pt x="160" y="61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" name="Freeform 180">
            <a:extLst>
              <a:ext uri="{FF2B5EF4-FFF2-40B4-BE49-F238E27FC236}">
                <a16:creationId xmlns:a16="http://schemas.microsoft.com/office/drawing/2014/main" id="{96F137B2-47A5-461A-8E55-2F23454CF951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1922463"/>
            <a:ext cx="254000" cy="252413"/>
          </a:xfrm>
          <a:custGeom>
            <a:avLst/>
            <a:gdLst>
              <a:gd name="T0" fmla="*/ 52 w 160"/>
              <a:gd name="T1" fmla="*/ 113 h 159"/>
              <a:gd name="T2" fmla="*/ 70 w 160"/>
              <a:gd name="T3" fmla="*/ 113 h 159"/>
              <a:gd name="T4" fmla="*/ 157 w 160"/>
              <a:gd name="T5" fmla="*/ 60 h 159"/>
              <a:gd name="T6" fmla="*/ 122 w 160"/>
              <a:gd name="T7" fmla="*/ 51 h 159"/>
              <a:gd name="T8" fmla="*/ 145 w 160"/>
              <a:gd name="T9" fmla="*/ 33 h 159"/>
              <a:gd name="T10" fmla="*/ 0 w 160"/>
              <a:gd name="T11" fmla="*/ 79 h 159"/>
              <a:gd name="T12" fmla="*/ 160 w 160"/>
              <a:gd name="T13" fmla="*/ 79 h 159"/>
              <a:gd name="T14" fmla="*/ 35 w 160"/>
              <a:gd name="T15" fmla="*/ 63 h 159"/>
              <a:gd name="T16" fmla="*/ 29 w 160"/>
              <a:gd name="T17" fmla="*/ 57 h 159"/>
              <a:gd name="T18" fmla="*/ 29 w 160"/>
              <a:gd name="T19" fmla="*/ 45 h 159"/>
              <a:gd name="T20" fmla="*/ 35 w 160"/>
              <a:gd name="T21" fmla="*/ 39 h 159"/>
              <a:gd name="T22" fmla="*/ 47 w 160"/>
              <a:gd name="T23" fmla="*/ 39 h 159"/>
              <a:gd name="T24" fmla="*/ 54 w 160"/>
              <a:gd name="T25" fmla="*/ 45 h 159"/>
              <a:gd name="T26" fmla="*/ 54 w 160"/>
              <a:gd name="T27" fmla="*/ 57 h 159"/>
              <a:gd name="T28" fmla="*/ 47 w 160"/>
              <a:gd name="T29" fmla="*/ 63 h 159"/>
              <a:gd name="T30" fmla="*/ 35 w 160"/>
              <a:gd name="T31" fmla="*/ 63 h 159"/>
              <a:gd name="T32" fmla="*/ 42 w 160"/>
              <a:gd name="T33" fmla="*/ 112 h 159"/>
              <a:gd name="T34" fmla="*/ 106 w 160"/>
              <a:gd name="T35" fmla="*/ 46 h 159"/>
              <a:gd name="T36" fmla="*/ 108 w 160"/>
              <a:gd name="T37" fmla="*/ 37 h 159"/>
              <a:gd name="T38" fmla="*/ 120 w 160"/>
              <a:gd name="T39" fmla="*/ 48 h 159"/>
              <a:gd name="T40" fmla="*/ 111 w 160"/>
              <a:gd name="T41" fmla="*/ 63 h 159"/>
              <a:gd name="T42" fmla="*/ 105 w 160"/>
              <a:gd name="T43" fmla="*/ 57 h 159"/>
              <a:gd name="T44" fmla="*/ 66 w 160"/>
              <a:gd name="T45" fmla="*/ 94 h 159"/>
              <a:gd name="T46" fmla="*/ 61 w 160"/>
              <a:gd name="T47" fmla="*/ 131 h 159"/>
              <a:gd name="T48" fmla="*/ 117 w 160"/>
              <a:gd name="T49" fmla="*/ 122 h 159"/>
              <a:gd name="T50" fmla="*/ 108 w 160"/>
              <a:gd name="T51" fmla="*/ 115 h 159"/>
              <a:gd name="T52" fmla="*/ 99 w 160"/>
              <a:gd name="T53" fmla="*/ 122 h 159"/>
              <a:gd name="T54" fmla="*/ 101 w 160"/>
              <a:gd name="T55" fmla="*/ 108 h 159"/>
              <a:gd name="T56" fmla="*/ 99 w 160"/>
              <a:gd name="T57" fmla="*/ 94 h 159"/>
              <a:gd name="T58" fmla="*/ 108 w 160"/>
              <a:gd name="T59" fmla="*/ 102 h 159"/>
              <a:gd name="T60" fmla="*/ 117 w 160"/>
              <a:gd name="T61" fmla="*/ 94 h 159"/>
              <a:gd name="T62" fmla="*/ 114 w 160"/>
              <a:gd name="T63" fmla="*/ 108 h 159"/>
              <a:gd name="T64" fmla="*/ 131 w 160"/>
              <a:gd name="T65" fmla="*/ 52 h 159"/>
              <a:gd name="T66" fmla="*/ 150 w 160"/>
              <a:gd name="T67" fmla="*/ 52 h 159"/>
              <a:gd name="T68" fmla="*/ 131 w 160"/>
              <a:gd name="T69" fmla="*/ 5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59">
                <a:moveTo>
                  <a:pt x="61" y="103"/>
                </a:moveTo>
                <a:cubicBezTo>
                  <a:pt x="56" y="103"/>
                  <a:pt x="52" y="108"/>
                  <a:pt x="52" y="113"/>
                </a:cubicBezTo>
                <a:cubicBezTo>
                  <a:pt x="52" y="118"/>
                  <a:pt x="56" y="122"/>
                  <a:pt x="61" y="122"/>
                </a:cubicBezTo>
                <a:cubicBezTo>
                  <a:pt x="67" y="122"/>
                  <a:pt x="70" y="117"/>
                  <a:pt x="70" y="113"/>
                </a:cubicBezTo>
                <a:cubicBezTo>
                  <a:pt x="70" y="107"/>
                  <a:pt x="66" y="103"/>
                  <a:pt x="61" y="103"/>
                </a:cubicBezTo>
                <a:close/>
                <a:moveTo>
                  <a:pt x="157" y="60"/>
                </a:moveTo>
                <a:cubicBezTo>
                  <a:pt x="154" y="66"/>
                  <a:pt x="148" y="70"/>
                  <a:pt x="141" y="70"/>
                </a:cubicBezTo>
                <a:cubicBezTo>
                  <a:pt x="131" y="70"/>
                  <a:pt x="122" y="61"/>
                  <a:pt x="122" y="51"/>
                </a:cubicBezTo>
                <a:cubicBezTo>
                  <a:pt x="122" y="41"/>
                  <a:pt x="131" y="33"/>
                  <a:pt x="141" y="33"/>
                </a:cubicBezTo>
                <a:cubicBezTo>
                  <a:pt x="142" y="33"/>
                  <a:pt x="144" y="33"/>
                  <a:pt x="145" y="33"/>
                </a:cubicBezTo>
                <a:cubicBezTo>
                  <a:pt x="130" y="12"/>
                  <a:pt x="105" y="0"/>
                  <a:pt x="80" y="0"/>
                </a:cubicBezTo>
                <a:cubicBezTo>
                  <a:pt x="36" y="0"/>
                  <a:pt x="0" y="35"/>
                  <a:pt x="0" y="79"/>
                </a:cubicBezTo>
                <a:cubicBezTo>
                  <a:pt x="0" y="123"/>
                  <a:pt x="36" y="159"/>
                  <a:pt x="80" y="159"/>
                </a:cubicBezTo>
                <a:cubicBezTo>
                  <a:pt x="123" y="159"/>
                  <a:pt x="160" y="123"/>
                  <a:pt x="160" y="79"/>
                </a:cubicBezTo>
                <a:cubicBezTo>
                  <a:pt x="159" y="73"/>
                  <a:pt x="158" y="66"/>
                  <a:pt x="157" y="60"/>
                </a:cubicBezTo>
                <a:close/>
                <a:moveTo>
                  <a:pt x="35" y="63"/>
                </a:moveTo>
                <a:cubicBezTo>
                  <a:pt x="34" y="65"/>
                  <a:pt x="33" y="65"/>
                  <a:pt x="32" y="65"/>
                </a:cubicBezTo>
                <a:cubicBezTo>
                  <a:pt x="28" y="65"/>
                  <a:pt x="25" y="60"/>
                  <a:pt x="29" y="57"/>
                </a:cubicBezTo>
                <a:cubicBezTo>
                  <a:pt x="35" y="51"/>
                  <a:pt x="35" y="51"/>
                  <a:pt x="35" y="51"/>
                </a:cubicBezTo>
                <a:cubicBezTo>
                  <a:pt x="29" y="45"/>
                  <a:pt x="29" y="45"/>
                  <a:pt x="29" y="45"/>
                </a:cubicBezTo>
                <a:cubicBezTo>
                  <a:pt x="25" y="42"/>
                  <a:pt x="28" y="38"/>
                  <a:pt x="32" y="38"/>
                </a:cubicBezTo>
                <a:cubicBezTo>
                  <a:pt x="33" y="38"/>
                  <a:pt x="34" y="38"/>
                  <a:pt x="35" y="39"/>
                </a:cubicBezTo>
                <a:cubicBezTo>
                  <a:pt x="41" y="45"/>
                  <a:pt x="41" y="45"/>
                  <a:pt x="41" y="45"/>
                </a:cubicBezTo>
                <a:cubicBezTo>
                  <a:pt x="47" y="39"/>
                  <a:pt x="47" y="39"/>
                  <a:pt x="47" y="39"/>
                </a:cubicBezTo>
                <a:cubicBezTo>
                  <a:pt x="48" y="38"/>
                  <a:pt x="49" y="38"/>
                  <a:pt x="50" y="38"/>
                </a:cubicBezTo>
                <a:cubicBezTo>
                  <a:pt x="54" y="38"/>
                  <a:pt x="57" y="42"/>
                  <a:pt x="54" y="45"/>
                </a:cubicBezTo>
                <a:cubicBezTo>
                  <a:pt x="48" y="51"/>
                  <a:pt x="48" y="51"/>
                  <a:pt x="48" y="51"/>
                </a:cubicBezTo>
                <a:cubicBezTo>
                  <a:pt x="54" y="57"/>
                  <a:pt x="54" y="57"/>
                  <a:pt x="54" y="57"/>
                </a:cubicBezTo>
                <a:cubicBezTo>
                  <a:pt x="57" y="60"/>
                  <a:pt x="54" y="65"/>
                  <a:pt x="50" y="65"/>
                </a:cubicBezTo>
                <a:cubicBezTo>
                  <a:pt x="49" y="65"/>
                  <a:pt x="48" y="64"/>
                  <a:pt x="47" y="63"/>
                </a:cubicBezTo>
                <a:cubicBezTo>
                  <a:pt x="41" y="57"/>
                  <a:pt x="41" y="57"/>
                  <a:pt x="41" y="57"/>
                </a:cubicBezTo>
                <a:lnTo>
                  <a:pt x="35" y="63"/>
                </a:lnTo>
                <a:close/>
                <a:moveTo>
                  <a:pt x="61" y="131"/>
                </a:moveTo>
                <a:cubicBezTo>
                  <a:pt x="51" y="131"/>
                  <a:pt x="42" y="123"/>
                  <a:pt x="42" y="112"/>
                </a:cubicBezTo>
                <a:cubicBezTo>
                  <a:pt x="42" y="104"/>
                  <a:pt x="48" y="97"/>
                  <a:pt x="56" y="94"/>
                </a:cubicBezTo>
                <a:cubicBezTo>
                  <a:pt x="58" y="69"/>
                  <a:pt x="80" y="48"/>
                  <a:pt x="106" y="46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1" y="42"/>
                  <a:pt x="104" y="37"/>
                  <a:pt x="108" y="37"/>
                </a:cubicBezTo>
                <a:cubicBezTo>
                  <a:pt x="109" y="37"/>
                  <a:pt x="110" y="38"/>
                  <a:pt x="111" y="39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2" y="49"/>
                  <a:pt x="122" y="52"/>
                  <a:pt x="120" y="54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0" y="64"/>
                  <a:pt x="109" y="64"/>
                  <a:pt x="108" y="64"/>
                </a:cubicBezTo>
                <a:cubicBezTo>
                  <a:pt x="104" y="64"/>
                  <a:pt x="101" y="60"/>
                  <a:pt x="105" y="57"/>
                </a:cubicBezTo>
                <a:cubicBezTo>
                  <a:pt x="105" y="56"/>
                  <a:pt x="105" y="56"/>
                  <a:pt x="105" y="56"/>
                </a:cubicBezTo>
                <a:cubicBezTo>
                  <a:pt x="84" y="57"/>
                  <a:pt x="68" y="73"/>
                  <a:pt x="66" y="94"/>
                </a:cubicBezTo>
                <a:cubicBezTo>
                  <a:pt x="74" y="97"/>
                  <a:pt x="80" y="103"/>
                  <a:pt x="80" y="112"/>
                </a:cubicBezTo>
                <a:cubicBezTo>
                  <a:pt x="80" y="123"/>
                  <a:pt x="71" y="131"/>
                  <a:pt x="61" y="131"/>
                </a:cubicBezTo>
                <a:close/>
                <a:moveTo>
                  <a:pt x="120" y="114"/>
                </a:moveTo>
                <a:cubicBezTo>
                  <a:pt x="124" y="117"/>
                  <a:pt x="121" y="122"/>
                  <a:pt x="117" y="122"/>
                </a:cubicBezTo>
                <a:cubicBezTo>
                  <a:pt x="116" y="122"/>
                  <a:pt x="115" y="122"/>
                  <a:pt x="114" y="121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1" y="122"/>
                  <a:pt x="100" y="122"/>
                  <a:pt x="99" y="122"/>
                </a:cubicBezTo>
                <a:cubicBezTo>
                  <a:pt x="95" y="122"/>
                  <a:pt x="92" y="117"/>
                  <a:pt x="95" y="114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2" y="99"/>
                  <a:pt x="95" y="94"/>
                  <a:pt x="99" y="94"/>
                </a:cubicBezTo>
                <a:cubicBezTo>
                  <a:pt x="100" y="94"/>
                  <a:pt x="101" y="95"/>
                  <a:pt x="102" y="96"/>
                </a:cubicBezTo>
                <a:cubicBezTo>
                  <a:pt x="108" y="102"/>
                  <a:pt x="108" y="102"/>
                  <a:pt x="108" y="102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15" y="95"/>
                  <a:pt x="116" y="94"/>
                  <a:pt x="117" y="94"/>
                </a:cubicBezTo>
                <a:cubicBezTo>
                  <a:pt x="121" y="94"/>
                  <a:pt x="124" y="99"/>
                  <a:pt x="120" y="102"/>
                </a:cubicBezTo>
                <a:cubicBezTo>
                  <a:pt x="114" y="108"/>
                  <a:pt x="114" y="108"/>
                  <a:pt x="114" y="108"/>
                </a:cubicBezTo>
                <a:lnTo>
                  <a:pt x="120" y="114"/>
                </a:lnTo>
                <a:close/>
                <a:moveTo>
                  <a:pt x="131" y="52"/>
                </a:moveTo>
                <a:cubicBezTo>
                  <a:pt x="131" y="57"/>
                  <a:pt x="135" y="61"/>
                  <a:pt x="140" y="61"/>
                </a:cubicBezTo>
                <a:cubicBezTo>
                  <a:pt x="146" y="61"/>
                  <a:pt x="150" y="56"/>
                  <a:pt x="150" y="52"/>
                </a:cubicBezTo>
                <a:cubicBezTo>
                  <a:pt x="150" y="46"/>
                  <a:pt x="145" y="42"/>
                  <a:pt x="140" y="42"/>
                </a:cubicBezTo>
                <a:cubicBezTo>
                  <a:pt x="135" y="42"/>
                  <a:pt x="131" y="46"/>
                  <a:pt x="131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8" name="Freeform 181">
            <a:extLst>
              <a:ext uri="{FF2B5EF4-FFF2-40B4-BE49-F238E27FC236}">
                <a16:creationId xmlns:a16="http://schemas.microsoft.com/office/drawing/2014/main" id="{33131766-5D7B-4A4C-AC15-1E6642404816}"/>
              </a:ext>
            </a:extLst>
          </p:cNvPr>
          <p:cNvSpPr>
            <a:spLocks noEditPoints="1"/>
          </p:cNvSpPr>
          <p:nvPr/>
        </p:nvSpPr>
        <p:spPr bwMode="auto">
          <a:xfrm>
            <a:off x="10094913" y="1922463"/>
            <a:ext cx="258763" cy="254000"/>
          </a:xfrm>
          <a:custGeom>
            <a:avLst/>
            <a:gdLst>
              <a:gd name="T0" fmla="*/ 29 w 163"/>
              <a:gd name="T1" fmla="*/ 73 h 160"/>
              <a:gd name="T2" fmla="*/ 7 w 163"/>
              <a:gd name="T3" fmla="*/ 92 h 160"/>
              <a:gd name="T4" fmla="*/ 12 w 163"/>
              <a:gd name="T5" fmla="*/ 104 h 160"/>
              <a:gd name="T6" fmla="*/ 34 w 163"/>
              <a:gd name="T7" fmla="*/ 85 h 160"/>
              <a:gd name="T8" fmla="*/ 50 w 163"/>
              <a:gd name="T9" fmla="*/ 91 h 160"/>
              <a:gd name="T10" fmla="*/ 41 w 163"/>
              <a:gd name="T11" fmla="*/ 91 h 160"/>
              <a:gd name="T12" fmla="*/ 24 w 163"/>
              <a:gd name="T13" fmla="*/ 118 h 160"/>
              <a:gd name="T14" fmla="*/ 34 w 163"/>
              <a:gd name="T15" fmla="*/ 118 h 160"/>
              <a:gd name="T16" fmla="*/ 50 w 163"/>
              <a:gd name="T17" fmla="*/ 91 h 160"/>
              <a:gd name="T18" fmla="*/ 62 w 163"/>
              <a:gd name="T19" fmla="*/ 106 h 160"/>
              <a:gd name="T20" fmla="*/ 41 w 163"/>
              <a:gd name="T21" fmla="*/ 125 h 160"/>
              <a:gd name="T22" fmla="*/ 46 w 163"/>
              <a:gd name="T23" fmla="*/ 136 h 160"/>
              <a:gd name="T24" fmla="*/ 67 w 163"/>
              <a:gd name="T25" fmla="*/ 117 h 160"/>
              <a:gd name="T26" fmla="*/ 83 w 163"/>
              <a:gd name="T27" fmla="*/ 125 h 160"/>
              <a:gd name="T28" fmla="*/ 74 w 163"/>
              <a:gd name="T29" fmla="*/ 125 h 160"/>
              <a:gd name="T30" fmla="*/ 57 w 163"/>
              <a:gd name="T31" fmla="*/ 151 h 160"/>
              <a:gd name="T32" fmla="*/ 67 w 163"/>
              <a:gd name="T33" fmla="*/ 151 h 160"/>
              <a:gd name="T34" fmla="*/ 83 w 163"/>
              <a:gd name="T35" fmla="*/ 125 h 160"/>
              <a:gd name="T36" fmla="*/ 89 w 163"/>
              <a:gd name="T37" fmla="*/ 141 h 160"/>
              <a:gd name="T38" fmla="*/ 90 w 163"/>
              <a:gd name="T39" fmla="*/ 158 h 160"/>
              <a:gd name="T40" fmla="*/ 99 w 163"/>
              <a:gd name="T41" fmla="*/ 158 h 160"/>
              <a:gd name="T42" fmla="*/ 91 w 163"/>
              <a:gd name="T43" fmla="*/ 139 h 160"/>
              <a:gd name="T44" fmla="*/ 140 w 163"/>
              <a:gd name="T45" fmla="*/ 89 h 160"/>
              <a:gd name="T46" fmla="*/ 92 w 163"/>
              <a:gd name="T47" fmla="*/ 43 h 160"/>
              <a:gd name="T48" fmla="*/ 71 w 163"/>
              <a:gd name="T49" fmla="*/ 62 h 160"/>
              <a:gd name="T50" fmla="*/ 50 w 163"/>
              <a:gd name="T51" fmla="*/ 65 h 160"/>
              <a:gd name="T52" fmla="*/ 69 w 163"/>
              <a:gd name="T53" fmla="*/ 16 h 160"/>
              <a:gd name="T54" fmla="*/ 56 w 163"/>
              <a:gd name="T55" fmla="*/ 9 h 160"/>
              <a:gd name="T56" fmla="*/ 6 w 163"/>
              <a:gd name="T57" fmla="*/ 55 h 160"/>
              <a:gd name="T58" fmla="*/ 9 w 163"/>
              <a:gd name="T59" fmla="*/ 78 h 160"/>
              <a:gd name="T60" fmla="*/ 30 w 163"/>
              <a:gd name="T61" fmla="*/ 65 h 160"/>
              <a:gd name="T62" fmla="*/ 45 w 163"/>
              <a:gd name="T63" fmla="*/ 81 h 160"/>
              <a:gd name="T64" fmla="*/ 62 w 163"/>
              <a:gd name="T65" fmla="*/ 98 h 160"/>
              <a:gd name="T66" fmla="*/ 78 w 163"/>
              <a:gd name="T67" fmla="*/ 114 h 160"/>
              <a:gd name="T68" fmla="*/ 95 w 163"/>
              <a:gd name="T69" fmla="*/ 130 h 160"/>
              <a:gd name="T70" fmla="*/ 112 w 163"/>
              <a:gd name="T71" fmla="*/ 144 h 160"/>
              <a:gd name="T72" fmla="*/ 117 w 163"/>
              <a:gd name="T73" fmla="*/ 132 h 160"/>
              <a:gd name="T74" fmla="*/ 105 w 163"/>
              <a:gd name="T75" fmla="*/ 114 h 160"/>
              <a:gd name="T76" fmla="*/ 112 w 163"/>
              <a:gd name="T77" fmla="*/ 113 h 160"/>
              <a:gd name="T78" fmla="*/ 129 w 163"/>
              <a:gd name="T79" fmla="*/ 127 h 160"/>
              <a:gd name="T80" fmla="*/ 134 w 163"/>
              <a:gd name="T81" fmla="*/ 115 h 160"/>
              <a:gd name="T82" fmla="*/ 122 w 163"/>
              <a:gd name="T83" fmla="*/ 97 h 160"/>
              <a:gd name="T84" fmla="*/ 128 w 163"/>
              <a:gd name="T85" fmla="*/ 97 h 160"/>
              <a:gd name="T86" fmla="*/ 145 w 163"/>
              <a:gd name="T87" fmla="*/ 110 h 160"/>
              <a:gd name="T88" fmla="*/ 150 w 163"/>
              <a:gd name="T89" fmla="*/ 99 h 160"/>
              <a:gd name="T90" fmla="*/ 157 w 163"/>
              <a:gd name="T91" fmla="*/ 52 h 160"/>
              <a:gd name="T92" fmla="*/ 101 w 163"/>
              <a:gd name="T93" fmla="*/ 0 h 160"/>
              <a:gd name="T94" fmla="*/ 82 w 163"/>
              <a:gd name="T95" fmla="*/ 12 h 160"/>
              <a:gd name="T96" fmla="*/ 53 w 163"/>
              <a:gd name="T97" fmla="*/ 44 h 160"/>
              <a:gd name="T98" fmla="*/ 58 w 163"/>
              <a:gd name="T99" fmla="*/ 56 h 160"/>
              <a:gd name="T100" fmla="*/ 81 w 163"/>
              <a:gd name="T101" fmla="*/ 35 h 160"/>
              <a:gd name="T102" fmla="*/ 101 w 163"/>
              <a:gd name="T103" fmla="*/ 35 h 160"/>
              <a:gd name="T104" fmla="*/ 157 w 163"/>
              <a:gd name="T105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3" h="160">
                <a:moveTo>
                  <a:pt x="34" y="75"/>
                </a:moveTo>
                <a:cubicBezTo>
                  <a:pt x="32" y="74"/>
                  <a:pt x="31" y="73"/>
                  <a:pt x="29" y="73"/>
                </a:cubicBezTo>
                <a:cubicBezTo>
                  <a:pt x="27" y="73"/>
                  <a:pt x="25" y="74"/>
                  <a:pt x="24" y="75"/>
                </a:cubicBezTo>
                <a:cubicBezTo>
                  <a:pt x="7" y="92"/>
                  <a:pt x="7" y="92"/>
                  <a:pt x="7" y="92"/>
                </a:cubicBezTo>
                <a:cubicBezTo>
                  <a:pt x="5" y="95"/>
                  <a:pt x="5" y="99"/>
                  <a:pt x="7" y="102"/>
                </a:cubicBezTo>
                <a:cubicBezTo>
                  <a:pt x="9" y="103"/>
                  <a:pt x="11" y="104"/>
                  <a:pt x="12" y="104"/>
                </a:cubicBezTo>
                <a:cubicBezTo>
                  <a:pt x="14" y="104"/>
                  <a:pt x="16" y="103"/>
                  <a:pt x="17" y="102"/>
                </a:cubicBezTo>
                <a:cubicBezTo>
                  <a:pt x="34" y="85"/>
                  <a:pt x="34" y="85"/>
                  <a:pt x="34" y="85"/>
                </a:cubicBezTo>
                <a:cubicBezTo>
                  <a:pt x="36" y="82"/>
                  <a:pt x="36" y="78"/>
                  <a:pt x="34" y="75"/>
                </a:cubicBezTo>
                <a:close/>
                <a:moveTo>
                  <a:pt x="50" y="91"/>
                </a:moveTo>
                <a:cubicBezTo>
                  <a:pt x="49" y="90"/>
                  <a:pt x="47" y="89"/>
                  <a:pt x="46" y="89"/>
                </a:cubicBezTo>
                <a:cubicBezTo>
                  <a:pt x="44" y="89"/>
                  <a:pt x="42" y="90"/>
                  <a:pt x="41" y="91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22" y="111"/>
                  <a:pt x="22" y="115"/>
                  <a:pt x="24" y="118"/>
                </a:cubicBezTo>
                <a:cubicBezTo>
                  <a:pt x="25" y="119"/>
                  <a:pt x="27" y="120"/>
                  <a:pt x="29" y="120"/>
                </a:cubicBezTo>
                <a:cubicBezTo>
                  <a:pt x="31" y="120"/>
                  <a:pt x="33" y="119"/>
                  <a:pt x="34" y="118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3" y="99"/>
                  <a:pt x="53" y="94"/>
                  <a:pt x="50" y="91"/>
                </a:cubicBezTo>
                <a:close/>
                <a:moveTo>
                  <a:pt x="67" y="108"/>
                </a:moveTo>
                <a:cubicBezTo>
                  <a:pt x="66" y="106"/>
                  <a:pt x="64" y="106"/>
                  <a:pt x="62" y="106"/>
                </a:cubicBezTo>
                <a:cubicBezTo>
                  <a:pt x="61" y="106"/>
                  <a:pt x="59" y="106"/>
                  <a:pt x="58" y="108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9" y="127"/>
                  <a:pt x="39" y="131"/>
                  <a:pt x="41" y="134"/>
                </a:cubicBezTo>
                <a:cubicBezTo>
                  <a:pt x="42" y="136"/>
                  <a:pt x="44" y="136"/>
                  <a:pt x="46" y="136"/>
                </a:cubicBezTo>
                <a:cubicBezTo>
                  <a:pt x="47" y="136"/>
                  <a:pt x="49" y="136"/>
                  <a:pt x="50" y="134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70" y="115"/>
                  <a:pt x="70" y="110"/>
                  <a:pt x="67" y="108"/>
                </a:cubicBezTo>
                <a:close/>
                <a:moveTo>
                  <a:pt x="83" y="125"/>
                </a:moveTo>
                <a:cubicBezTo>
                  <a:pt x="82" y="123"/>
                  <a:pt x="80" y="123"/>
                  <a:pt x="79" y="123"/>
                </a:cubicBezTo>
                <a:cubicBezTo>
                  <a:pt x="77" y="123"/>
                  <a:pt x="75" y="123"/>
                  <a:pt x="74" y="125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4" y="144"/>
                  <a:pt x="54" y="148"/>
                  <a:pt x="57" y="151"/>
                </a:cubicBezTo>
                <a:cubicBezTo>
                  <a:pt x="58" y="152"/>
                  <a:pt x="60" y="153"/>
                  <a:pt x="62" y="153"/>
                </a:cubicBezTo>
                <a:cubicBezTo>
                  <a:pt x="64" y="153"/>
                  <a:pt x="66" y="152"/>
                  <a:pt x="67" y="151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6" y="132"/>
                  <a:pt x="86" y="127"/>
                  <a:pt x="83" y="125"/>
                </a:cubicBezTo>
                <a:close/>
                <a:moveTo>
                  <a:pt x="91" y="139"/>
                </a:moveTo>
                <a:cubicBezTo>
                  <a:pt x="89" y="141"/>
                  <a:pt x="89" y="141"/>
                  <a:pt x="89" y="141"/>
                </a:cubicBezTo>
                <a:cubicBezTo>
                  <a:pt x="82" y="149"/>
                  <a:pt x="82" y="149"/>
                  <a:pt x="82" y="149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91" y="159"/>
                  <a:pt x="93" y="160"/>
                  <a:pt x="95" y="160"/>
                </a:cubicBezTo>
                <a:cubicBezTo>
                  <a:pt x="96" y="160"/>
                  <a:pt x="98" y="159"/>
                  <a:pt x="99" y="158"/>
                </a:cubicBezTo>
                <a:cubicBezTo>
                  <a:pt x="102" y="155"/>
                  <a:pt x="102" y="151"/>
                  <a:pt x="99" y="148"/>
                </a:cubicBezTo>
                <a:lnTo>
                  <a:pt x="91" y="139"/>
                </a:lnTo>
                <a:close/>
                <a:moveTo>
                  <a:pt x="142" y="91"/>
                </a:moveTo>
                <a:cubicBezTo>
                  <a:pt x="140" y="89"/>
                  <a:pt x="140" y="89"/>
                  <a:pt x="140" y="89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4"/>
                  <a:pt x="93" y="43"/>
                  <a:pt x="92" y="43"/>
                </a:cubicBezTo>
                <a:cubicBezTo>
                  <a:pt x="91" y="43"/>
                  <a:pt x="90" y="44"/>
                  <a:pt x="89" y="44"/>
                </a:cubicBezTo>
                <a:cubicBezTo>
                  <a:pt x="71" y="62"/>
                  <a:pt x="71" y="62"/>
                  <a:pt x="71" y="62"/>
                </a:cubicBezTo>
                <a:cubicBezTo>
                  <a:pt x="68" y="66"/>
                  <a:pt x="63" y="67"/>
                  <a:pt x="58" y="67"/>
                </a:cubicBezTo>
                <a:cubicBezTo>
                  <a:pt x="55" y="67"/>
                  <a:pt x="52" y="67"/>
                  <a:pt x="50" y="65"/>
                </a:cubicBezTo>
                <a:cubicBezTo>
                  <a:pt x="41" y="59"/>
                  <a:pt x="41" y="47"/>
                  <a:pt x="47" y="40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13"/>
                  <a:pt x="66" y="13"/>
                  <a:pt x="66" y="13"/>
                </a:cubicBezTo>
                <a:cubicBezTo>
                  <a:pt x="63" y="10"/>
                  <a:pt x="60" y="9"/>
                  <a:pt x="56" y="9"/>
                </a:cubicBezTo>
                <a:cubicBezTo>
                  <a:pt x="52" y="9"/>
                  <a:pt x="49" y="10"/>
                  <a:pt x="46" y="13"/>
                </a:cubicBezTo>
                <a:cubicBezTo>
                  <a:pt x="6" y="55"/>
                  <a:pt x="6" y="55"/>
                  <a:pt x="6" y="55"/>
                </a:cubicBezTo>
                <a:cubicBezTo>
                  <a:pt x="0" y="60"/>
                  <a:pt x="0" y="69"/>
                  <a:pt x="6" y="74"/>
                </a:cubicBezTo>
                <a:cubicBezTo>
                  <a:pt x="9" y="78"/>
                  <a:pt x="9" y="78"/>
                  <a:pt x="9" y="78"/>
                </a:cubicBezTo>
                <a:cubicBezTo>
                  <a:pt x="17" y="70"/>
                  <a:pt x="17" y="70"/>
                  <a:pt x="17" y="70"/>
                </a:cubicBezTo>
                <a:cubicBezTo>
                  <a:pt x="20" y="67"/>
                  <a:pt x="25" y="65"/>
                  <a:pt x="30" y="65"/>
                </a:cubicBezTo>
                <a:cubicBezTo>
                  <a:pt x="33" y="65"/>
                  <a:pt x="37" y="66"/>
                  <a:pt x="40" y="69"/>
                </a:cubicBezTo>
                <a:cubicBezTo>
                  <a:pt x="44" y="72"/>
                  <a:pt x="46" y="76"/>
                  <a:pt x="45" y="81"/>
                </a:cubicBezTo>
                <a:cubicBezTo>
                  <a:pt x="50" y="81"/>
                  <a:pt x="54" y="83"/>
                  <a:pt x="57" y="86"/>
                </a:cubicBezTo>
                <a:cubicBezTo>
                  <a:pt x="60" y="89"/>
                  <a:pt x="62" y="93"/>
                  <a:pt x="62" y="98"/>
                </a:cubicBezTo>
                <a:cubicBezTo>
                  <a:pt x="66" y="98"/>
                  <a:pt x="71" y="99"/>
                  <a:pt x="74" y="102"/>
                </a:cubicBezTo>
                <a:cubicBezTo>
                  <a:pt x="77" y="106"/>
                  <a:pt x="78" y="110"/>
                  <a:pt x="78" y="114"/>
                </a:cubicBezTo>
                <a:cubicBezTo>
                  <a:pt x="83" y="114"/>
                  <a:pt x="88" y="116"/>
                  <a:pt x="91" y="119"/>
                </a:cubicBezTo>
                <a:cubicBezTo>
                  <a:pt x="94" y="123"/>
                  <a:pt x="95" y="127"/>
                  <a:pt x="95" y="130"/>
                </a:cubicBezTo>
                <a:cubicBezTo>
                  <a:pt x="107" y="142"/>
                  <a:pt x="107" y="142"/>
                  <a:pt x="107" y="142"/>
                </a:cubicBezTo>
                <a:cubicBezTo>
                  <a:pt x="109" y="144"/>
                  <a:pt x="110" y="144"/>
                  <a:pt x="112" y="144"/>
                </a:cubicBezTo>
                <a:cubicBezTo>
                  <a:pt x="114" y="144"/>
                  <a:pt x="116" y="144"/>
                  <a:pt x="117" y="142"/>
                </a:cubicBezTo>
                <a:cubicBezTo>
                  <a:pt x="120" y="140"/>
                  <a:pt x="120" y="135"/>
                  <a:pt x="117" y="132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3" y="119"/>
                  <a:pt x="103" y="116"/>
                  <a:pt x="105" y="114"/>
                </a:cubicBezTo>
                <a:cubicBezTo>
                  <a:pt x="106" y="112"/>
                  <a:pt x="108" y="111"/>
                  <a:pt x="109" y="111"/>
                </a:cubicBezTo>
                <a:cubicBezTo>
                  <a:pt x="110" y="111"/>
                  <a:pt x="111" y="112"/>
                  <a:pt x="112" y="113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5" y="126"/>
                  <a:pt x="127" y="127"/>
                  <a:pt x="129" y="127"/>
                </a:cubicBezTo>
                <a:cubicBezTo>
                  <a:pt x="131" y="127"/>
                  <a:pt x="132" y="126"/>
                  <a:pt x="134" y="125"/>
                </a:cubicBezTo>
                <a:cubicBezTo>
                  <a:pt x="136" y="122"/>
                  <a:pt x="136" y="117"/>
                  <a:pt x="134" y="115"/>
                </a:cubicBezTo>
                <a:cubicBezTo>
                  <a:pt x="122" y="103"/>
                  <a:pt x="122" y="103"/>
                  <a:pt x="122" y="103"/>
                </a:cubicBezTo>
                <a:cubicBezTo>
                  <a:pt x="120" y="101"/>
                  <a:pt x="120" y="98"/>
                  <a:pt x="122" y="97"/>
                </a:cubicBezTo>
                <a:cubicBezTo>
                  <a:pt x="122" y="96"/>
                  <a:pt x="124" y="95"/>
                  <a:pt x="125" y="95"/>
                </a:cubicBezTo>
                <a:cubicBezTo>
                  <a:pt x="126" y="95"/>
                  <a:pt x="127" y="96"/>
                  <a:pt x="128" y="9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1" y="110"/>
                  <a:pt x="143" y="110"/>
                  <a:pt x="145" y="110"/>
                </a:cubicBezTo>
                <a:cubicBezTo>
                  <a:pt x="147" y="110"/>
                  <a:pt x="148" y="110"/>
                  <a:pt x="150" y="108"/>
                </a:cubicBezTo>
                <a:cubicBezTo>
                  <a:pt x="153" y="106"/>
                  <a:pt x="153" y="101"/>
                  <a:pt x="150" y="99"/>
                </a:cubicBezTo>
                <a:lnTo>
                  <a:pt x="142" y="91"/>
                </a:lnTo>
                <a:close/>
                <a:moveTo>
                  <a:pt x="157" y="52"/>
                </a:moveTo>
                <a:cubicBezTo>
                  <a:pt x="110" y="3"/>
                  <a:pt x="110" y="3"/>
                  <a:pt x="110" y="3"/>
                </a:cubicBezTo>
                <a:cubicBezTo>
                  <a:pt x="108" y="1"/>
                  <a:pt x="104" y="0"/>
                  <a:pt x="101" y="0"/>
                </a:cubicBezTo>
                <a:cubicBezTo>
                  <a:pt x="97" y="0"/>
                  <a:pt x="93" y="1"/>
                  <a:pt x="91" y="3"/>
                </a:cubicBezTo>
                <a:cubicBezTo>
                  <a:pt x="82" y="12"/>
                  <a:pt x="82" y="12"/>
                  <a:pt x="82" y="12"/>
                </a:cubicBezTo>
                <a:cubicBezTo>
                  <a:pt x="81" y="13"/>
                  <a:pt x="81" y="13"/>
                  <a:pt x="81" y="13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6"/>
                  <a:pt x="50" y="51"/>
                  <a:pt x="53" y="54"/>
                </a:cubicBezTo>
                <a:cubicBezTo>
                  <a:pt x="54" y="55"/>
                  <a:pt x="56" y="56"/>
                  <a:pt x="58" y="56"/>
                </a:cubicBezTo>
                <a:cubicBezTo>
                  <a:pt x="60" y="56"/>
                  <a:pt x="61" y="55"/>
                  <a:pt x="63" y="54"/>
                </a:cubicBezTo>
                <a:cubicBezTo>
                  <a:pt x="81" y="35"/>
                  <a:pt x="81" y="35"/>
                  <a:pt x="81" y="35"/>
                </a:cubicBezTo>
                <a:cubicBezTo>
                  <a:pt x="84" y="33"/>
                  <a:pt x="87" y="31"/>
                  <a:pt x="91" y="31"/>
                </a:cubicBezTo>
                <a:cubicBezTo>
                  <a:pt x="95" y="31"/>
                  <a:pt x="98" y="33"/>
                  <a:pt x="101" y="35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57" y="72"/>
                  <a:pt x="157" y="72"/>
                  <a:pt x="157" y="72"/>
                </a:cubicBezTo>
                <a:cubicBezTo>
                  <a:pt x="163" y="67"/>
                  <a:pt x="163" y="58"/>
                  <a:pt x="157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9" name="Freeform 182">
            <a:extLst>
              <a:ext uri="{FF2B5EF4-FFF2-40B4-BE49-F238E27FC236}">
                <a16:creationId xmlns:a16="http://schemas.microsoft.com/office/drawing/2014/main" id="{E2767D8E-E93A-4817-BE33-6DCA340EA4DD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2471738"/>
            <a:ext cx="254000" cy="254000"/>
          </a:xfrm>
          <a:custGeom>
            <a:avLst/>
            <a:gdLst>
              <a:gd name="T0" fmla="*/ 47 w 160"/>
              <a:gd name="T1" fmla="*/ 157 h 160"/>
              <a:gd name="T2" fmla="*/ 52 w 160"/>
              <a:gd name="T3" fmla="*/ 160 h 160"/>
              <a:gd name="T4" fmla="*/ 108 w 160"/>
              <a:gd name="T5" fmla="*/ 160 h 160"/>
              <a:gd name="T6" fmla="*/ 113 w 160"/>
              <a:gd name="T7" fmla="*/ 157 h 160"/>
              <a:gd name="T8" fmla="*/ 120 w 160"/>
              <a:gd name="T9" fmla="*/ 114 h 160"/>
              <a:gd name="T10" fmla="*/ 40 w 160"/>
              <a:gd name="T11" fmla="*/ 114 h 160"/>
              <a:gd name="T12" fmla="*/ 47 w 160"/>
              <a:gd name="T13" fmla="*/ 157 h 160"/>
              <a:gd name="T14" fmla="*/ 118 w 160"/>
              <a:gd name="T15" fmla="*/ 76 h 160"/>
              <a:gd name="T16" fmla="*/ 43 w 160"/>
              <a:gd name="T17" fmla="*/ 76 h 160"/>
              <a:gd name="T18" fmla="*/ 30 w 160"/>
              <a:gd name="T19" fmla="*/ 95 h 160"/>
              <a:gd name="T20" fmla="*/ 38 w 160"/>
              <a:gd name="T21" fmla="*/ 104 h 160"/>
              <a:gd name="T22" fmla="*/ 43 w 160"/>
              <a:gd name="T23" fmla="*/ 104 h 160"/>
              <a:gd name="T24" fmla="*/ 118 w 160"/>
              <a:gd name="T25" fmla="*/ 104 h 160"/>
              <a:gd name="T26" fmla="*/ 122 w 160"/>
              <a:gd name="T27" fmla="*/ 104 h 160"/>
              <a:gd name="T28" fmla="*/ 131 w 160"/>
              <a:gd name="T29" fmla="*/ 95 h 160"/>
              <a:gd name="T30" fmla="*/ 118 w 160"/>
              <a:gd name="T31" fmla="*/ 76 h 160"/>
              <a:gd name="T32" fmla="*/ 146 w 160"/>
              <a:gd name="T33" fmla="*/ 0 h 160"/>
              <a:gd name="T34" fmla="*/ 14 w 160"/>
              <a:gd name="T35" fmla="*/ 0 h 160"/>
              <a:gd name="T36" fmla="*/ 0 w 160"/>
              <a:gd name="T37" fmla="*/ 15 h 160"/>
              <a:gd name="T38" fmla="*/ 0 w 160"/>
              <a:gd name="T39" fmla="*/ 80 h 160"/>
              <a:gd name="T40" fmla="*/ 14 w 160"/>
              <a:gd name="T41" fmla="*/ 95 h 160"/>
              <a:gd name="T42" fmla="*/ 20 w 160"/>
              <a:gd name="T43" fmla="*/ 95 h 160"/>
              <a:gd name="T44" fmla="*/ 19 w 160"/>
              <a:gd name="T45" fmla="*/ 90 h 160"/>
              <a:gd name="T46" fmla="*/ 42 w 160"/>
              <a:gd name="T47" fmla="*/ 67 h 160"/>
              <a:gd name="T48" fmla="*/ 52 w 160"/>
              <a:gd name="T49" fmla="*/ 67 h 160"/>
              <a:gd name="T50" fmla="*/ 65 w 160"/>
              <a:gd name="T51" fmla="*/ 50 h 160"/>
              <a:gd name="T52" fmla="*/ 61 w 160"/>
              <a:gd name="T53" fmla="*/ 38 h 160"/>
              <a:gd name="T54" fmla="*/ 80 w 160"/>
              <a:gd name="T55" fmla="*/ 19 h 160"/>
              <a:gd name="T56" fmla="*/ 98 w 160"/>
              <a:gd name="T57" fmla="*/ 38 h 160"/>
              <a:gd name="T58" fmla="*/ 94 w 160"/>
              <a:gd name="T59" fmla="*/ 50 h 160"/>
              <a:gd name="T60" fmla="*/ 107 w 160"/>
              <a:gd name="T61" fmla="*/ 67 h 160"/>
              <a:gd name="T62" fmla="*/ 117 w 160"/>
              <a:gd name="T63" fmla="*/ 67 h 160"/>
              <a:gd name="T64" fmla="*/ 140 w 160"/>
              <a:gd name="T65" fmla="*/ 90 h 160"/>
              <a:gd name="T66" fmla="*/ 139 w 160"/>
              <a:gd name="T67" fmla="*/ 95 h 160"/>
              <a:gd name="T68" fmla="*/ 145 w 160"/>
              <a:gd name="T69" fmla="*/ 95 h 160"/>
              <a:gd name="T70" fmla="*/ 159 w 160"/>
              <a:gd name="T71" fmla="*/ 80 h 160"/>
              <a:gd name="T72" fmla="*/ 159 w 160"/>
              <a:gd name="T73" fmla="*/ 15 h 160"/>
              <a:gd name="T74" fmla="*/ 146 w 160"/>
              <a:gd name="T75" fmla="*/ 0 h 160"/>
              <a:gd name="T76" fmla="*/ 61 w 160"/>
              <a:gd name="T77" fmla="*/ 67 h 160"/>
              <a:gd name="T78" fmla="*/ 97 w 160"/>
              <a:gd name="T79" fmla="*/ 67 h 160"/>
              <a:gd name="T80" fmla="*/ 84 w 160"/>
              <a:gd name="T81" fmla="*/ 58 h 160"/>
              <a:gd name="T82" fmla="*/ 75 w 160"/>
              <a:gd name="T83" fmla="*/ 58 h 160"/>
              <a:gd name="T84" fmla="*/ 61 w 160"/>
              <a:gd name="T85" fmla="*/ 67 h 160"/>
              <a:gd name="T86" fmla="*/ 89 w 160"/>
              <a:gd name="T87" fmla="*/ 39 h 160"/>
              <a:gd name="T88" fmla="*/ 80 w 160"/>
              <a:gd name="T89" fmla="*/ 30 h 160"/>
              <a:gd name="T90" fmla="*/ 71 w 160"/>
              <a:gd name="T91" fmla="*/ 39 h 160"/>
              <a:gd name="T92" fmla="*/ 80 w 160"/>
              <a:gd name="T93" fmla="*/ 48 h 160"/>
              <a:gd name="T94" fmla="*/ 89 w 160"/>
              <a:gd name="T95" fmla="*/ 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47" y="157"/>
                </a:moveTo>
                <a:cubicBezTo>
                  <a:pt x="47" y="159"/>
                  <a:pt x="49" y="160"/>
                  <a:pt x="52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0" y="160"/>
                  <a:pt x="112" y="159"/>
                  <a:pt x="113" y="157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40" y="114"/>
                  <a:pt x="40" y="114"/>
                  <a:pt x="40" y="114"/>
                </a:cubicBezTo>
                <a:lnTo>
                  <a:pt x="47" y="157"/>
                </a:lnTo>
                <a:close/>
                <a:moveTo>
                  <a:pt x="118" y="76"/>
                </a:moveTo>
                <a:cubicBezTo>
                  <a:pt x="43" y="76"/>
                  <a:pt x="43" y="76"/>
                  <a:pt x="43" y="76"/>
                </a:cubicBezTo>
                <a:cubicBezTo>
                  <a:pt x="33" y="76"/>
                  <a:pt x="26" y="85"/>
                  <a:pt x="30" y="95"/>
                </a:cubicBezTo>
                <a:cubicBezTo>
                  <a:pt x="30" y="99"/>
                  <a:pt x="34" y="103"/>
                  <a:pt x="38" y="104"/>
                </a:cubicBezTo>
                <a:cubicBezTo>
                  <a:pt x="39" y="104"/>
                  <a:pt x="41" y="104"/>
                  <a:pt x="43" y="104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9" y="104"/>
                  <a:pt x="121" y="104"/>
                  <a:pt x="122" y="104"/>
                </a:cubicBezTo>
                <a:cubicBezTo>
                  <a:pt x="126" y="103"/>
                  <a:pt x="130" y="99"/>
                  <a:pt x="131" y="95"/>
                </a:cubicBezTo>
                <a:cubicBezTo>
                  <a:pt x="134" y="85"/>
                  <a:pt x="128" y="76"/>
                  <a:pt x="118" y="76"/>
                </a:cubicBezTo>
                <a:close/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7" y="95"/>
                  <a:pt x="14" y="95"/>
                </a:cubicBezTo>
                <a:cubicBezTo>
                  <a:pt x="20" y="95"/>
                  <a:pt x="20" y="95"/>
                  <a:pt x="20" y="95"/>
                </a:cubicBezTo>
                <a:cubicBezTo>
                  <a:pt x="19" y="93"/>
                  <a:pt x="19" y="91"/>
                  <a:pt x="19" y="90"/>
                </a:cubicBezTo>
                <a:cubicBezTo>
                  <a:pt x="19" y="77"/>
                  <a:pt x="29" y="67"/>
                  <a:pt x="42" y="67"/>
                </a:cubicBezTo>
                <a:cubicBezTo>
                  <a:pt x="52" y="67"/>
                  <a:pt x="52" y="67"/>
                  <a:pt x="52" y="67"/>
                </a:cubicBezTo>
                <a:cubicBezTo>
                  <a:pt x="54" y="59"/>
                  <a:pt x="59" y="53"/>
                  <a:pt x="65" y="50"/>
                </a:cubicBezTo>
                <a:cubicBezTo>
                  <a:pt x="62" y="47"/>
                  <a:pt x="61" y="43"/>
                  <a:pt x="61" y="38"/>
                </a:cubicBezTo>
                <a:cubicBezTo>
                  <a:pt x="61" y="28"/>
                  <a:pt x="69" y="19"/>
                  <a:pt x="80" y="19"/>
                </a:cubicBezTo>
                <a:cubicBezTo>
                  <a:pt x="90" y="19"/>
                  <a:pt x="98" y="28"/>
                  <a:pt x="98" y="38"/>
                </a:cubicBezTo>
                <a:cubicBezTo>
                  <a:pt x="98" y="43"/>
                  <a:pt x="97" y="47"/>
                  <a:pt x="94" y="50"/>
                </a:cubicBezTo>
                <a:cubicBezTo>
                  <a:pt x="100" y="53"/>
                  <a:pt x="106" y="59"/>
                  <a:pt x="107" y="67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30" y="67"/>
                  <a:pt x="140" y="77"/>
                  <a:pt x="140" y="90"/>
                </a:cubicBezTo>
                <a:cubicBezTo>
                  <a:pt x="140" y="91"/>
                  <a:pt x="140" y="93"/>
                  <a:pt x="139" y="95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53" y="95"/>
                  <a:pt x="159" y="88"/>
                  <a:pt x="159" y="80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60" y="7"/>
                  <a:pt x="153" y="0"/>
                  <a:pt x="146" y="0"/>
                </a:cubicBezTo>
                <a:close/>
                <a:moveTo>
                  <a:pt x="61" y="67"/>
                </a:moveTo>
                <a:cubicBezTo>
                  <a:pt x="97" y="67"/>
                  <a:pt x="97" y="67"/>
                  <a:pt x="97" y="67"/>
                </a:cubicBezTo>
                <a:cubicBezTo>
                  <a:pt x="96" y="61"/>
                  <a:pt x="90" y="58"/>
                  <a:pt x="84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69" y="58"/>
                  <a:pt x="64" y="62"/>
                  <a:pt x="61" y="67"/>
                </a:cubicBezTo>
                <a:close/>
                <a:moveTo>
                  <a:pt x="89" y="39"/>
                </a:moveTo>
                <a:cubicBezTo>
                  <a:pt x="89" y="33"/>
                  <a:pt x="85" y="30"/>
                  <a:pt x="80" y="30"/>
                </a:cubicBezTo>
                <a:cubicBezTo>
                  <a:pt x="74" y="30"/>
                  <a:pt x="71" y="34"/>
                  <a:pt x="71" y="39"/>
                </a:cubicBezTo>
                <a:cubicBezTo>
                  <a:pt x="71" y="43"/>
                  <a:pt x="75" y="48"/>
                  <a:pt x="80" y="48"/>
                </a:cubicBezTo>
                <a:cubicBezTo>
                  <a:pt x="85" y="48"/>
                  <a:pt x="89" y="43"/>
                  <a:pt x="89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0" name="Freeform 183">
            <a:extLst>
              <a:ext uri="{FF2B5EF4-FFF2-40B4-BE49-F238E27FC236}">
                <a16:creationId xmlns:a16="http://schemas.microsoft.com/office/drawing/2014/main" id="{DC9E5A2D-F7E9-40B7-AFB4-3FBF29BB0D62}"/>
              </a:ext>
            </a:extLst>
          </p:cNvPr>
          <p:cNvSpPr>
            <a:spLocks noEditPoints="1"/>
          </p:cNvSpPr>
          <p:nvPr/>
        </p:nvSpPr>
        <p:spPr bwMode="auto">
          <a:xfrm>
            <a:off x="3521076" y="1922463"/>
            <a:ext cx="193675" cy="254000"/>
          </a:xfrm>
          <a:custGeom>
            <a:avLst/>
            <a:gdLst>
              <a:gd name="T0" fmla="*/ 93 w 122"/>
              <a:gd name="T1" fmla="*/ 9 h 160"/>
              <a:gd name="T2" fmla="*/ 42 w 122"/>
              <a:gd name="T3" fmla="*/ 0 h 160"/>
              <a:gd name="T4" fmla="*/ 14 w 122"/>
              <a:gd name="T5" fmla="*/ 9 h 160"/>
              <a:gd name="T6" fmla="*/ 0 w 122"/>
              <a:gd name="T7" fmla="*/ 145 h 160"/>
              <a:gd name="T8" fmla="*/ 108 w 122"/>
              <a:gd name="T9" fmla="*/ 160 h 160"/>
              <a:gd name="T10" fmla="*/ 122 w 122"/>
              <a:gd name="T11" fmla="*/ 23 h 160"/>
              <a:gd name="T12" fmla="*/ 43 w 122"/>
              <a:gd name="T13" fmla="*/ 9 h 160"/>
              <a:gd name="T14" fmla="*/ 81 w 122"/>
              <a:gd name="T15" fmla="*/ 18 h 160"/>
              <a:gd name="T16" fmla="*/ 43 w 122"/>
              <a:gd name="T17" fmla="*/ 9 h 160"/>
              <a:gd name="T18" fmla="*/ 19 w 122"/>
              <a:gd name="T19" fmla="*/ 127 h 160"/>
              <a:gd name="T20" fmla="*/ 47 w 122"/>
              <a:gd name="T21" fmla="*/ 127 h 160"/>
              <a:gd name="T22" fmla="*/ 46 w 122"/>
              <a:gd name="T23" fmla="*/ 95 h 160"/>
              <a:gd name="T24" fmla="*/ 39 w 122"/>
              <a:gd name="T25" fmla="*/ 102 h 160"/>
              <a:gd name="T26" fmla="*/ 28 w 122"/>
              <a:gd name="T27" fmla="*/ 102 h 160"/>
              <a:gd name="T28" fmla="*/ 21 w 122"/>
              <a:gd name="T29" fmla="*/ 95 h 160"/>
              <a:gd name="T30" fmla="*/ 21 w 122"/>
              <a:gd name="T31" fmla="*/ 83 h 160"/>
              <a:gd name="T32" fmla="*/ 28 w 122"/>
              <a:gd name="T33" fmla="*/ 77 h 160"/>
              <a:gd name="T34" fmla="*/ 39 w 122"/>
              <a:gd name="T35" fmla="*/ 77 h 160"/>
              <a:gd name="T36" fmla="*/ 46 w 122"/>
              <a:gd name="T37" fmla="*/ 83 h 160"/>
              <a:gd name="T38" fmla="*/ 46 w 122"/>
              <a:gd name="T39" fmla="*/ 95 h 160"/>
              <a:gd name="T40" fmla="*/ 43 w 122"/>
              <a:gd name="T41" fmla="*/ 66 h 160"/>
              <a:gd name="T42" fmla="*/ 33 w 122"/>
              <a:gd name="T43" fmla="*/ 58 h 160"/>
              <a:gd name="T44" fmla="*/ 25 w 122"/>
              <a:gd name="T45" fmla="*/ 66 h 160"/>
              <a:gd name="T46" fmla="*/ 27 w 122"/>
              <a:gd name="T47" fmla="*/ 52 h 160"/>
              <a:gd name="T48" fmla="*/ 25 w 122"/>
              <a:gd name="T49" fmla="*/ 38 h 160"/>
              <a:gd name="T50" fmla="*/ 33 w 122"/>
              <a:gd name="T51" fmla="*/ 45 h 160"/>
              <a:gd name="T52" fmla="*/ 43 w 122"/>
              <a:gd name="T53" fmla="*/ 38 h 160"/>
              <a:gd name="T54" fmla="*/ 40 w 122"/>
              <a:gd name="T55" fmla="*/ 52 h 160"/>
              <a:gd name="T56" fmla="*/ 99 w 122"/>
              <a:gd name="T57" fmla="*/ 131 h 160"/>
              <a:gd name="T58" fmla="*/ 61 w 122"/>
              <a:gd name="T59" fmla="*/ 122 h 160"/>
              <a:gd name="T60" fmla="*/ 99 w 122"/>
              <a:gd name="T61" fmla="*/ 131 h 160"/>
              <a:gd name="T62" fmla="*/ 61 w 122"/>
              <a:gd name="T63" fmla="*/ 94 h 160"/>
              <a:gd name="T64" fmla="*/ 99 w 122"/>
              <a:gd name="T65" fmla="*/ 85 h 160"/>
              <a:gd name="T66" fmla="*/ 99 w 122"/>
              <a:gd name="T67" fmla="*/ 94 h 160"/>
              <a:gd name="T68" fmla="*/ 61 w 122"/>
              <a:gd name="T69" fmla="*/ 56 h 160"/>
              <a:gd name="T70" fmla="*/ 99 w 122"/>
              <a:gd name="T71" fmla="*/ 47 h 160"/>
              <a:gd name="T72" fmla="*/ 33 w 122"/>
              <a:gd name="T73" fmla="*/ 122 h 160"/>
              <a:gd name="T74" fmla="*/ 33 w 122"/>
              <a:gd name="T75" fmla="*/ 132 h 160"/>
              <a:gd name="T76" fmla="*/ 33 w 122"/>
              <a:gd name="T77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2" h="160">
                <a:moveTo>
                  <a:pt x="108" y="9"/>
                </a:moveTo>
                <a:cubicBezTo>
                  <a:pt x="93" y="9"/>
                  <a:pt x="93" y="9"/>
                  <a:pt x="93" y="9"/>
                </a:cubicBezTo>
                <a:cubicBezTo>
                  <a:pt x="91" y="3"/>
                  <a:pt x="86" y="0"/>
                  <a:pt x="8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1" y="3"/>
                  <a:pt x="29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7" y="9"/>
                  <a:pt x="0" y="15"/>
                  <a:pt x="0" y="23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4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6" y="160"/>
                  <a:pt x="122" y="153"/>
                  <a:pt x="122" y="145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15"/>
                  <a:pt x="116" y="9"/>
                  <a:pt x="108" y="9"/>
                </a:cubicBezTo>
                <a:close/>
                <a:moveTo>
                  <a:pt x="43" y="9"/>
                </a:moveTo>
                <a:cubicBezTo>
                  <a:pt x="81" y="9"/>
                  <a:pt x="81" y="9"/>
                  <a:pt x="81" y="9"/>
                </a:cubicBezTo>
                <a:cubicBezTo>
                  <a:pt x="87" y="9"/>
                  <a:pt x="87" y="18"/>
                  <a:pt x="81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36" y="18"/>
                  <a:pt x="36" y="9"/>
                  <a:pt x="43" y="9"/>
                </a:cubicBezTo>
                <a:close/>
                <a:moveTo>
                  <a:pt x="33" y="141"/>
                </a:moveTo>
                <a:cubicBezTo>
                  <a:pt x="26" y="141"/>
                  <a:pt x="19" y="135"/>
                  <a:pt x="19" y="127"/>
                </a:cubicBezTo>
                <a:cubicBezTo>
                  <a:pt x="19" y="119"/>
                  <a:pt x="26" y="113"/>
                  <a:pt x="33" y="113"/>
                </a:cubicBezTo>
                <a:cubicBezTo>
                  <a:pt x="41" y="113"/>
                  <a:pt x="47" y="119"/>
                  <a:pt x="47" y="127"/>
                </a:cubicBezTo>
                <a:cubicBezTo>
                  <a:pt x="47" y="135"/>
                  <a:pt x="41" y="141"/>
                  <a:pt x="33" y="141"/>
                </a:cubicBezTo>
                <a:close/>
                <a:moveTo>
                  <a:pt x="46" y="95"/>
                </a:moveTo>
                <a:cubicBezTo>
                  <a:pt x="49" y="98"/>
                  <a:pt x="46" y="103"/>
                  <a:pt x="43" y="103"/>
                </a:cubicBezTo>
                <a:cubicBezTo>
                  <a:pt x="42" y="103"/>
                  <a:pt x="40" y="103"/>
                  <a:pt x="39" y="102"/>
                </a:cubicBezTo>
                <a:cubicBezTo>
                  <a:pt x="33" y="96"/>
                  <a:pt x="33" y="96"/>
                  <a:pt x="33" y="96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7" y="103"/>
                  <a:pt x="26" y="103"/>
                  <a:pt x="25" y="103"/>
                </a:cubicBezTo>
                <a:cubicBezTo>
                  <a:pt x="21" y="103"/>
                  <a:pt x="18" y="98"/>
                  <a:pt x="21" y="95"/>
                </a:cubicBezTo>
                <a:cubicBezTo>
                  <a:pt x="27" y="89"/>
                  <a:pt x="27" y="89"/>
                  <a:pt x="27" y="89"/>
                </a:cubicBezTo>
                <a:cubicBezTo>
                  <a:pt x="21" y="83"/>
                  <a:pt x="21" y="83"/>
                  <a:pt x="21" y="83"/>
                </a:cubicBezTo>
                <a:cubicBezTo>
                  <a:pt x="18" y="80"/>
                  <a:pt x="21" y="75"/>
                  <a:pt x="25" y="75"/>
                </a:cubicBezTo>
                <a:cubicBezTo>
                  <a:pt x="26" y="75"/>
                  <a:pt x="27" y="76"/>
                  <a:pt x="28" y="77"/>
                </a:cubicBezTo>
                <a:cubicBezTo>
                  <a:pt x="33" y="83"/>
                  <a:pt x="33" y="83"/>
                  <a:pt x="33" y="83"/>
                </a:cubicBezTo>
                <a:cubicBezTo>
                  <a:pt x="39" y="77"/>
                  <a:pt x="39" y="77"/>
                  <a:pt x="39" y="77"/>
                </a:cubicBezTo>
                <a:cubicBezTo>
                  <a:pt x="40" y="76"/>
                  <a:pt x="42" y="75"/>
                  <a:pt x="43" y="75"/>
                </a:cubicBezTo>
                <a:cubicBezTo>
                  <a:pt x="46" y="75"/>
                  <a:pt x="49" y="80"/>
                  <a:pt x="46" y="83"/>
                </a:cubicBezTo>
                <a:cubicBezTo>
                  <a:pt x="40" y="89"/>
                  <a:pt x="40" y="89"/>
                  <a:pt x="40" y="89"/>
                </a:cubicBezTo>
                <a:lnTo>
                  <a:pt x="46" y="95"/>
                </a:lnTo>
                <a:close/>
                <a:moveTo>
                  <a:pt x="46" y="58"/>
                </a:moveTo>
                <a:cubicBezTo>
                  <a:pt x="49" y="61"/>
                  <a:pt x="46" y="66"/>
                  <a:pt x="43" y="66"/>
                </a:cubicBezTo>
                <a:cubicBezTo>
                  <a:pt x="42" y="66"/>
                  <a:pt x="40" y="65"/>
                  <a:pt x="39" y="64"/>
                </a:cubicBezTo>
                <a:cubicBezTo>
                  <a:pt x="33" y="58"/>
                  <a:pt x="33" y="58"/>
                  <a:pt x="33" y="58"/>
                </a:cubicBezTo>
                <a:cubicBezTo>
                  <a:pt x="28" y="64"/>
                  <a:pt x="28" y="64"/>
                  <a:pt x="28" y="64"/>
                </a:cubicBezTo>
                <a:cubicBezTo>
                  <a:pt x="27" y="65"/>
                  <a:pt x="26" y="66"/>
                  <a:pt x="25" y="66"/>
                </a:cubicBezTo>
                <a:cubicBezTo>
                  <a:pt x="21" y="66"/>
                  <a:pt x="18" y="61"/>
                  <a:pt x="21" y="58"/>
                </a:cubicBezTo>
                <a:cubicBezTo>
                  <a:pt x="27" y="52"/>
                  <a:pt x="27" y="52"/>
                  <a:pt x="27" y="52"/>
                </a:cubicBezTo>
                <a:cubicBezTo>
                  <a:pt x="21" y="46"/>
                  <a:pt x="21" y="46"/>
                  <a:pt x="21" y="46"/>
                </a:cubicBezTo>
                <a:cubicBezTo>
                  <a:pt x="18" y="43"/>
                  <a:pt x="21" y="38"/>
                  <a:pt x="25" y="38"/>
                </a:cubicBezTo>
                <a:cubicBezTo>
                  <a:pt x="26" y="38"/>
                  <a:pt x="27" y="38"/>
                  <a:pt x="28" y="39"/>
                </a:cubicBezTo>
                <a:cubicBezTo>
                  <a:pt x="33" y="45"/>
                  <a:pt x="33" y="45"/>
                  <a:pt x="33" y="45"/>
                </a:cubicBezTo>
                <a:cubicBezTo>
                  <a:pt x="39" y="39"/>
                  <a:pt x="39" y="39"/>
                  <a:pt x="39" y="39"/>
                </a:cubicBezTo>
                <a:cubicBezTo>
                  <a:pt x="40" y="38"/>
                  <a:pt x="42" y="38"/>
                  <a:pt x="43" y="38"/>
                </a:cubicBezTo>
                <a:cubicBezTo>
                  <a:pt x="46" y="38"/>
                  <a:pt x="49" y="43"/>
                  <a:pt x="46" y="46"/>
                </a:cubicBezTo>
                <a:cubicBezTo>
                  <a:pt x="40" y="52"/>
                  <a:pt x="40" y="52"/>
                  <a:pt x="40" y="52"/>
                </a:cubicBezTo>
                <a:lnTo>
                  <a:pt x="46" y="58"/>
                </a:lnTo>
                <a:close/>
                <a:moveTo>
                  <a:pt x="99" y="131"/>
                </a:moveTo>
                <a:cubicBezTo>
                  <a:pt x="61" y="131"/>
                  <a:pt x="61" y="131"/>
                  <a:pt x="61" y="131"/>
                </a:cubicBezTo>
                <a:cubicBezTo>
                  <a:pt x="55" y="131"/>
                  <a:pt x="55" y="122"/>
                  <a:pt x="61" y="122"/>
                </a:cubicBezTo>
                <a:cubicBezTo>
                  <a:pt x="99" y="122"/>
                  <a:pt x="99" y="122"/>
                  <a:pt x="99" y="122"/>
                </a:cubicBezTo>
                <a:cubicBezTo>
                  <a:pt x="105" y="122"/>
                  <a:pt x="105" y="131"/>
                  <a:pt x="99" y="131"/>
                </a:cubicBezTo>
                <a:close/>
                <a:moveTo>
                  <a:pt x="99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55" y="94"/>
                  <a:pt x="55" y="85"/>
                  <a:pt x="61" y="85"/>
                </a:cubicBezTo>
                <a:cubicBezTo>
                  <a:pt x="99" y="85"/>
                  <a:pt x="99" y="85"/>
                  <a:pt x="99" y="85"/>
                </a:cubicBezTo>
                <a:cubicBezTo>
                  <a:pt x="99" y="85"/>
                  <a:pt x="99" y="85"/>
                  <a:pt x="99" y="85"/>
                </a:cubicBezTo>
                <a:cubicBezTo>
                  <a:pt x="105" y="85"/>
                  <a:pt x="105" y="94"/>
                  <a:pt x="99" y="94"/>
                </a:cubicBezTo>
                <a:close/>
                <a:moveTo>
                  <a:pt x="99" y="56"/>
                </a:moveTo>
                <a:cubicBezTo>
                  <a:pt x="61" y="56"/>
                  <a:pt x="61" y="56"/>
                  <a:pt x="61" y="56"/>
                </a:cubicBezTo>
                <a:cubicBezTo>
                  <a:pt x="55" y="56"/>
                  <a:pt x="55" y="47"/>
                  <a:pt x="61" y="47"/>
                </a:cubicBezTo>
                <a:cubicBezTo>
                  <a:pt x="99" y="47"/>
                  <a:pt x="99" y="47"/>
                  <a:pt x="99" y="47"/>
                </a:cubicBezTo>
                <a:cubicBezTo>
                  <a:pt x="105" y="47"/>
                  <a:pt x="105" y="56"/>
                  <a:pt x="99" y="56"/>
                </a:cubicBezTo>
                <a:close/>
                <a:moveTo>
                  <a:pt x="33" y="122"/>
                </a:moveTo>
                <a:cubicBezTo>
                  <a:pt x="30" y="122"/>
                  <a:pt x="28" y="124"/>
                  <a:pt x="28" y="127"/>
                </a:cubicBezTo>
                <a:cubicBezTo>
                  <a:pt x="28" y="130"/>
                  <a:pt x="30" y="132"/>
                  <a:pt x="33" y="132"/>
                </a:cubicBezTo>
                <a:cubicBezTo>
                  <a:pt x="36" y="132"/>
                  <a:pt x="38" y="130"/>
                  <a:pt x="38" y="127"/>
                </a:cubicBezTo>
                <a:cubicBezTo>
                  <a:pt x="38" y="124"/>
                  <a:pt x="36" y="122"/>
                  <a:pt x="33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1" name="Freeform 184">
            <a:extLst>
              <a:ext uri="{FF2B5EF4-FFF2-40B4-BE49-F238E27FC236}">
                <a16:creationId xmlns:a16="http://schemas.microsoft.com/office/drawing/2014/main" id="{2B51E543-2F9F-48AD-A7B7-8936577532F3}"/>
              </a:ext>
            </a:extLst>
          </p:cNvPr>
          <p:cNvSpPr>
            <a:spLocks noEditPoints="1"/>
          </p:cNvSpPr>
          <p:nvPr/>
        </p:nvSpPr>
        <p:spPr bwMode="auto">
          <a:xfrm>
            <a:off x="1855788" y="2471738"/>
            <a:ext cx="223838" cy="254000"/>
          </a:xfrm>
          <a:custGeom>
            <a:avLst/>
            <a:gdLst>
              <a:gd name="T0" fmla="*/ 127 w 141"/>
              <a:gd name="T1" fmla="*/ 19 h 160"/>
              <a:gd name="T2" fmla="*/ 99 w 141"/>
              <a:gd name="T3" fmla="*/ 19 h 160"/>
              <a:gd name="T4" fmla="*/ 96 w 141"/>
              <a:gd name="T5" fmla="*/ 10 h 160"/>
              <a:gd name="T6" fmla="*/ 83 w 141"/>
              <a:gd name="T7" fmla="*/ 0 h 160"/>
              <a:gd name="T8" fmla="*/ 59 w 141"/>
              <a:gd name="T9" fmla="*/ 0 h 160"/>
              <a:gd name="T10" fmla="*/ 45 w 141"/>
              <a:gd name="T11" fmla="*/ 10 h 160"/>
              <a:gd name="T12" fmla="*/ 42 w 141"/>
              <a:gd name="T13" fmla="*/ 19 h 160"/>
              <a:gd name="T14" fmla="*/ 15 w 141"/>
              <a:gd name="T15" fmla="*/ 19 h 160"/>
              <a:gd name="T16" fmla="*/ 0 w 141"/>
              <a:gd name="T17" fmla="*/ 33 h 160"/>
              <a:gd name="T18" fmla="*/ 0 w 141"/>
              <a:gd name="T19" fmla="*/ 42 h 160"/>
              <a:gd name="T20" fmla="*/ 7 w 141"/>
              <a:gd name="T21" fmla="*/ 47 h 160"/>
              <a:gd name="T22" fmla="*/ 10 w 141"/>
              <a:gd name="T23" fmla="*/ 47 h 160"/>
              <a:gd name="T24" fmla="*/ 135 w 141"/>
              <a:gd name="T25" fmla="*/ 47 h 160"/>
              <a:gd name="T26" fmla="*/ 140 w 141"/>
              <a:gd name="T27" fmla="*/ 42 h 160"/>
              <a:gd name="T28" fmla="*/ 140 w 141"/>
              <a:gd name="T29" fmla="*/ 33 h 160"/>
              <a:gd name="T30" fmla="*/ 127 w 141"/>
              <a:gd name="T31" fmla="*/ 19 h 160"/>
              <a:gd name="T32" fmla="*/ 52 w 141"/>
              <a:gd name="T33" fmla="*/ 19 h 160"/>
              <a:gd name="T34" fmla="*/ 55 w 141"/>
              <a:gd name="T35" fmla="*/ 13 h 160"/>
              <a:gd name="T36" fmla="*/ 59 w 141"/>
              <a:gd name="T37" fmla="*/ 10 h 160"/>
              <a:gd name="T38" fmla="*/ 83 w 141"/>
              <a:gd name="T39" fmla="*/ 10 h 160"/>
              <a:gd name="T40" fmla="*/ 87 w 141"/>
              <a:gd name="T41" fmla="*/ 13 h 160"/>
              <a:gd name="T42" fmla="*/ 89 w 141"/>
              <a:gd name="T43" fmla="*/ 19 h 160"/>
              <a:gd name="T44" fmla="*/ 52 w 141"/>
              <a:gd name="T45" fmla="*/ 19 h 160"/>
              <a:gd name="T46" fmla="*/ 19 w 141"/>
              <a:gd name="T47" fmla="*/ 148 h 160"/>
              <a:gd name="T48" fmla="*/ 33 w 141"/>
              <a:gd name="T49" fmla="*/ 160 h 160"/>
              <a:gd name="T50" fmla="*/ 109 w 141"/>
              <a:gd name="T51" fmla="*/ 160 h 160"/>
              <a:gd name="T52" fmla="*/ 123 w 141"/>
              <a:gd name="T53" fmla="*/ 148 h 160"/>
              <a:gd name="T54" fmla="*/ 130 w 141"/>
              <a:gd name="T55" fmla="*/ 58 h 160"/>
              <a:gd name="T56" fmla="*/ 11 w 141"/>
              <a:gd name="T57" fmla="*/ 58 h 160"/>
              <a:gd name="T58" fmla="*/ 19 w 141"/>
              <a:gd name="T59" fmla="*/ 148 h 160"/>
              <a:gd name="T60" fmla="*/ 99 w 141"/>
              <a:gd name="T61" fmla="*/ 66 h 160"/>
              <a:gd name="T62" fmla="*/ 104 w 141"/>
              <a:gd name="T63" fmla="*/ 72 h 160"/>
              <a:gd name="T64" fmla="*/ 104 w 141"/>
              <a:gd name="T65" fmla="*/ 137 h 160"/>
              <a:gd name="T66" fmla="*/ 99 w 141"/>
              <a:gd name="T67" fmla="*/ 142 h 160"/>
              <a:gd name="T68" fmla="*/ 95 w 141"/>
              <a:gd name="T69" fmla="*/ 137 h 160"/>
              <a:gd name="T70" fmla="*/ 95 w 141"/>
              <a:gd name="T71" fmla="*/ 72 h 160"/>
              <a:gd name="T72" fmla="*/ 94 w 141"/>
              <a:gd name="T73" fmla="*/ 72 h 160"/>
              <a:gd name="T74" fmla="*/ 99 w 141"/>
              <a:gd name="T75" fmla="*/ 66 h 160"/>
              <a:gd name="T76" fmla="*/ 66 w 141"/>
              <a:gd name="T77" fmla="*/ 72 h 160"/>
              <a:gd name="T78" fmla="*/ 71 w 141"/>
              <a:gd name="T79" fmla="*/ 67 h 160"/>
              <a:gd name="T80" fmla="*/ 75 w 141"/>
              <a:gd name="T81" fmla="*/ 72 h 160"/>
              <a:gd name="T82" fmla="*/ 75 w 141"/>
              <a:gd name="T83" fmla="*/ 137 h 160"/>
              <a:gd name="T84" fmla="*/ 71 w 141"/>
              <a:gd name="T85" fmla="*/ 142 h 160"/>
              <a:gd name="T86" fmla="*/ 66 w 141"/>
              <a:gd name="T87" fmla="*/ 137 h 160"/>
              <a:gd name="T88" fmla="*/ 66 w 141"/>
              <a:gd name="T89" fmla="*/ 72 h 160"/>
              <a:gd name="T90" fmla="*/ 39 w 141"/>
              <a:gd name="T91" fmla="*/ 72 h 160"/>
              <a:gd name="T92" fmla="*/ 43 w 141"/>
              <a:gd name="T93" fmla="*/ 67 h 160"/>
              <a:gd name="T94" fmla="*/ 48 w 141"/>
              <a:gd name="T95" fmla="*/ 72 h 160"/>
              <a:gd name="T96" fmla="*/ 48 w 141"/>
              <a:gd name="T97" fmla="*/ 137 h 160"/>
              <a:gd name="T98" fmla="*/ 43 w 141"/>
              <a:gd name="T99" fmla="*/ 142 h 160"/>
              <a:gd name="T100" fmla="*/ 39 w 141"/>
              <a:gd name="T101" fmla="*/ 137 h 160"/>
              <a:gd name="T102" fmla="*/ 39 w 141"/>
              <a:gd name="T103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1" h="160">
                <a:moveTo>
                  <a:pt x="127" y="19"/>
                </a:moveTo>
                <a:cubicBezTo>
                  <a:pt x="99" y="19"/>
                  <a:pt x="99" y="19"/>
                  <a:pt x="99" y="19"/>
                </a:cubicBezTo>
                <a:cubicBezTo>
                  <a:pt x="96" y="10"/>
                  <a:pt x="96" y="10"/>
                  <a:pt x="96" y="10"/>
                </a:cubicBezTo>
                <a:cubicBezTo>
                  <a:pt x="94" y="4"/>
                  <a:pt x="89" y="0"/>
                  <a:pt x="83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3" y="0"/>
                  <a:pt x="48" y="4"/>
                  <a:pt x="45" y="10"/>
                </a:cubicBezTo>
                <a:cubicBezTo>
                  <a:pt x="42" y="19"/>
                  <a:pt x="42" y="19"/>
                  <a:pt x="42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7" y="19"/>
                  <a:pt x="0" y="26"/>
                  <a:pt x="0" y="33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7"/>
                  <a:pt x="3" y="47"/>
                  <a:pt x="7" y="47"/>
                </a:cubicBezTo>
                <a:cubicBezTo>
                  <a:pt x="8" y="47"/>
                  <a:pt x="9" y="47"/>
                  <a:pt x="10" y="47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8" y="47"/>
                  <a:pt x="140" y="45"/>
                  <a:pt x="140" y="42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1" y="26"/>
                  <a:pt x="135" y="19"/>
                  <a:pt x="127" y="19"/>
                </a:cubicBezTo>
                <a:close/>
                <a:moveTo>
                  <a:pt x="52" y="19"/>
                </a:moveTo>
                <a:cubicBezTo>
                  <a:pt x="55" y="13"/>
                  <a:pt x="55" y="13"/>
                  <a:pt x="55" y="13"/>
                </a:cubicBezTo>
                <a:cubicBezTo>
                  <a:pt x="55" y="11"/>
                  <a:pt x="57" y="10"/>
                  <a:pt x="59" y="10"/>
                </a:cubicBezTo>
                <a:cubicBezTo>
                  <a:pt x="83" y="10"/>
                  <a:pt x="83" y="10"/>
                  <a:pt x="83" y="10"/>
                </a:cubicBezTo>
                <a:cubicBezTo>
                  <a:pt x="85" y="10"/>
                  <a:pt x="86" y="11"/>
                  <a:pt x="87" y="13"/>
                </a:cubicBezTo>
                <a:cubicBezTo>
                  <a:pt x="89" y="19"/>
                  <a:pt x="89" y="19"/>
                  <a:pt x="89" y="19"/>
                </a:cubicBezTo>
                <a:lnTo>
                  <a:pt x="52" y="19"/>
                </a:lnTo>
                <a:close/>
                <a:moveTo>
                  <a:pt x="19" y="148"/>
                </a:moveTo>
                <a:cubicBezTo>
                  <a:pt x="19" y="155"/>
                  <a:pt x="25" y="160"/>
                  <a:pt x="33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6" y="160"/>
                  <a:pt x="122" y="155"/>
                  <a:pt x="123" y="148"/>
                </a:cubicBezTo>
                <a:cubicBezTo>
                  <a:pt x="130" y="58"/>
                  <a:pt x="130" y="58"/>
                  <a:pt x="130" y="58"/>
                </a:cubicBezTo>
                <a:cubicBezTo>
                  <a:pt x="11" y="58"/>
                  <a:pt x="11" y="58"/>
                  <a:pt x="11" y="58"/>
                </a:cubicBezTo>
                <a:lnTo>
                  <a:pt x="19" y="148"/>
                </a:lnTo>
                <a:close/>
                <a:moveTo>
                  <a:pt x="99" y="66"/>
                </a:moveTo>
                <a:cubicBezTo>
                  <a:pt x="102" y="66"/>
                  <a:pt x="104" y="69"/>
                  <a:pt x="104" y="72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04" y="140"/>
                  <a:pt x="102" y="142"/>
                  <a:pt x="99" y="142"/>
                </a:cubicBezTo>
                <a:cubicBezTo>
                  <a:pt x="97" y="142"/>
                  <a:pt x="95" y="140"/>
                  <a:pt x="95" y="137"/>
                </a:cubicBezTo>
                <a:cubicBezTo>
                  <a:pt x="95" y="72"/>
                  <a:pt x="95" y="72"/>
                  <a:pt x="95" y="72"/>
                </a:cubicBezTo>
                <a:cubicBezTo>
                  <a:pt x="94" y="72"/>
                  <a:pt x="94" y="72"/>
                  <a:pt x="94" y="72"/>
                </a:cubicBezTo>
                <a:cubicBezTo>
                  <a:pt x="94" y="69"/>
                  <a:pt x="96" y="66"/>
                  <a:pt x="99" y="66"/>
                </a:cubicBezTo>
                <a:close/>
                <a:moveTo>
                  <a:pt x="66" y="72"/>
                </a:moveTo>
                <a:cubicBezTo>
                  <a:pt x="66" y="69"/>
                  <a:pt x="69" y="67"/>
                  <a:pt x="71" y="67"/>
                </a:cubicBezTo>
                <a:cubicBezTo>
                  <a:pt x="73" y="67"/>
                  <a:pt x="75" y="68"/>
                  <a:pt x="75" y="72"/>
                </a:cubicBezTo>
                <a:cubicBezTo>
                  <a:pt x="75" y="137"/>
                  <a:pt x="75" y="137"/>
                  <a:pt x="75" y="137"/>
                </a:cubicBezTo>
                <a:cubicBezTo>
                  <a:pt x="75" y="140"/>
                  <a:pt x="73" y="142"/>
                  <a:pt x="71" y="142"/>
                </a:cubicBezTo>
                <a:cubicBezTo>
                  <a:pt x="69" y="142"/>
                  <a:pt x="66" y="140"/>
                  <a:pt x="66" y="137"/>
                </a:cubicBezTo>
                <a:lnTo>
                  <a:pt x="66" y="72"/>
                </a:lnTo>
                <a:close/>
                <a:moveTo>
                  <a:pt x="39" y="72"/>
                </a:moveTo>
                <a:cubicBezTo>
                  <a:pt x="39" y="69"/>
                  <a:pt x="41" y="67"/>
                  <a:pt x="43" y="67"/>
                </a:cubicBezTo>
                <a:cubicBezTo>
                  <a:pt x="45" y="67"/>
                  <a:pt x="48" y="68"/>
                  <a:pt x="48" y="72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8" y="140"/>
                  <a:pt x="45" y="142"/>
                  <a:pt x="43" y="142"/>
                </a:cubicBezTo>
                <a:cubicBezTo>
                  <a:pt x="41" y="142"/>
                  <a:pt x="39" y="140"/>
                  <a:pt x="39" y="137"/>
                </a:cubicBezTo>
                <a:lnTo>
                  <a:pt x="39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2" name="Freeform 185">
            <a:extLst>
              <a:ext uri="{FF2B5EF4-FFF2-40B4-BE49-F238E27FC236}">
                <a16:creationId xmlns:a16="http://schemas.microsoft.com/office/drawing/2014/main" id="{5D18ED7A-7B88-4D02-9C1B-9DA1B7401CC2}"/>
              </a:ext>
            </a:extLst>
          </p:cNvPr>
          <p:cNvSpPr>
            <a:spLocks noEditPoints="1"/>
          </p:cNvSpPr>
          <p:nvPr/>
        </p:nvSpPr>
        <p:spPr bwMode="auto">
          <a:xfrm>
            <a:off x="11244263" y="2471738"/>
            <a:ext cx="163513" cy="254000"/>
          </a:xfrm>
          <a:custGeom>
            <a:avLst/>
            <a:gdLst>
              <a:gd name="T0" fmla="*/ 55 w 103"/>
              <a:gd name="T1" fmla="*/ 41 h 160"/>
              <a:gd name="T2" fmla="*/ 63 w 103"/>
              <a:gd name="T3" fmla="*/ 57 h 160"/>
              <a:gd name="T4" fmla="*/ 72 w 103"/>
              <a:gd name="T5" fmla="*/ 57 h 160"/>
              <a:gd name="T6" fmla="*/ 60 w 103"/>
              <a:gd name="T7" fmla="*/ 34 h 160"/>
              <a:gd name="T8" fmla="*/ 55 w 103"/>
              <a:gd name="T9" fmla="*/ 41 h 160"/>
              <a:gd name="T10" fmla="*/ 31 w 103"/>
              <a:gd name="T11" fmla="*/ 57 h 160"/>
              <a:gd name="T12" fmla="*/ 53 w 103"/>
              <a:gd name="T13" fmla="*/ 57 h 160"/>
              <a:gd name="T14" fmla="*/ 42 w 103"/>
              <a:gd name="T15" fmla="*/ 35 h 160"/>
              <a:gd name="T16" fmla="*/ 31 w 103"/>
              <a:gd name="T17" fmla="*/ 57 h 160"/>
              <a:gd name="T18" fmla="*/ 89 w 103"/>
              <a:gd name="T19" fmla="*/ 0 h 160"/>
              <a:gd name="T20" fmla="*/ 14 w 103"/>
              <a:gd name="T21" fmla="*/ 0 h 160"/>
              <a:gd name="T22" fmla="*/ 0 w 103"/>
              <a:gd name="T23" fmla="*/ 15 h 160"/>
              <a:gd name="T24" fmla="*/ 0 w 103"/>
              <a:gd name="T25" fmla="*/ 109 h 160"/>
              <a:gd name="T26" fmla="*/ 14 w 103"/>
              <a:gd name="T27" fmla="*/ 123 h 160"/>
              <a:gd name="T28" fmla="*/ 28 w 103"/>
              <a:gd name="T29" fmla="*/ 123 h 160"/>
              <a:gd name="T30" fmla="*/ 28 w 103"/>
              <a:gd name="T31" fmla="*/ 151 h 160"/>
              <a:gd name="T32" fmla="*/ 14 w 103"/>
              <a:gd name="T33" fmla="*/ 151 h 160"/>
              <a:gd name="T34" fmla="*/ 14 w 103"/>
              <a:gd name="T35" fmla="*/ 160 h 160"/>
              <a:gd name="T36" fmla="*/ 89 w 103"/>
              <a:gd name="T37" fmla="*/ 160 h 160"/>
              <a:gd name="T38" fmla="*/ 94 w 103"/>
              <a:gd name="T39" fmla="*/ 156 h 160"/>
              <a:gd name="T40" fmla="*/ 89 w 103"/>
              <a:gd name="T41" fmla="*/ 151 h 160"/>
              <a:gd name="T42" fmla="*/ 75 w 103"/>
              <a:gd name="T43" fmla="*/ 151 h 160"/>
              <a:gd name="T44" fmla="*/ 75 w 103"/>
              <a:gd name="T45" fmla="*/ 123 h 160"/>
              <a:gd name="T46" fmla="*/ 89 w 103"/>
              <a:gd name="T47" fmla="*/ 123 h 160"/>
              <a:gd name="T48" fmla="*/ 103 w 103"/>
              <a:gd name="T49" fmla="*/ 109 h 160"/>
              <a:gd name="T50" fmla="*/ 103 w 103"/>
              <a:gd name="T51" fmla="*/ 14 h 160"/>
              <a:gd name="T52" fmla="*/ 89 w 103"/>
              <a:gd name="T53" fmla="*/ 0 h 160"/>
              <a:gd name="T54" fmla="*/ 65 w 103"/>
              <a:gd name="T55" fmla="*/ 151 h 160"/>
              <a:gd name="T56" fmla="*/ 37 w 103"/>
              <a:gd name="T57" fmla="*/ 151 h 160"/>
              <a:gd name="T58" fmla="*/ 37 w 103"/>
              <a:gd name="T59" fmla="*/ 123 h 160"/>
              <a:gd name="T60" fmla="*/ 65 w 103"/>
              <a:gd name="T61" fmla="*/ 123 h 160"/>
              <a:gd name="T62" fmla="*/ 65 w 103"/>
              <a:gd name="T63" fmla="*/ 151 h 160"/>
              <a:gd name="T64" fmla="*/ 70 w 103"/>
              <a:gd name="T65" fmla="*/ 104 h 160"/>
              <a:gd name="T66" fmla="*/ 32 w 103"/>
              <a:gd name="T67" fmla="*/ 104 h 160"/>
              <a:gd name="T68" fmla="*/ 27 w 103"/>
              <a:gd name="T69" fmla="*/ 99 h 160"/>
              <a:gd name="T70" fmla="*/ 32 w 103"/>
              <a:gd name="T71" fmla="*/ 95 h 160"/>
              <a:gd name="T72" fmla="*/ 70 w 103"/>
              <a:gd name="T73" fmla="*/ 95 h 160"/>
              <a:gd name="T74" fmla="*/ 70 w 103"/>
              <a:gd name="T75" fmla="*/ 104 h 160"/>
              <a:gd name="T76" fmla="*/ 70 w 103"/>
              <a:gd name="T77" fmla="*/ 85 h 160"/>
              <a:gd name="T78" fmla="*/ 32 w 103"/>
              <a:gd name="T79" fmla="*/ 85 h 160"/>
              <a:gd name="T80" fmla="*/ 32 w 103"/>
              <a:gd name="T81" fmla="*/ 76 h 160"/>
              <a:gd name="T82" fmla="*/ 70 w 103"/>
              <a:gd name="T83" fmla="*/ 76 h 160"/>
              <a:gd name="T84" fmla="*/ 70 w 103"/>
              <a:gd name="T85" fmla="*/ 85 h 160"/>
              <a:gd name="T86" fmla="*/ 80 w 103"/>
              <a:gd name="T87" fmla="*/ 67 h 160"/>
              <a:gd name="T88" fmla="*/ 23 w 103"/>
              <a:gd name="T89" fmla="*/ 67 h 160"/>
              <a:gd name="T90" fmla="*/ 19 w 103"/>
              <a:gd name="T91" fmla="*/ 59 h 160"/>
              <a:gd name="T92" fmla="*/ 38 w 103"/>
              <a:gd name="T93" fmla="*/ 22 h 160"/>
              <a:gd name="T94" fmla="*/ 42 w 103"/>
              <a:gd name="T95" fmla="*/ 19 h 160"/>
              <a:gd name="T96" fmla="*/ 46 w 103"/>
              <a:gd name="T97" fmla="*/ 22 h 160"/>
              <a:gd name="T98" fmla="*/ 51 w 103"/>
              <a:gd name="T99" fmla="*/ 30 h 160"/>
              <a:gd name="T100" fmla="*/ 57 w 103"/>
              <a:gd name="T101" fmla="*/ 21 h 160"/>
              <a:gd name="T102" fmla="*/ 61 w 103"/>
              <a:gd name="T103" fmla="*/ 19 h 160"/>
              <a:gd name="T104" fmla="*/ 65 w 103"/>
              <a:gd name="T105" fmla="*/ 22 h 160"/>
              <a:gd name="T106" fmla="*/ 84 w 103"/>
              <a:gd name="T107" fmla="*/ 59 h 160"/>
              <a:gd name="T108" fmla="*/ 80 w 103"/>
              <a:gd name="T109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3" h="160">
                <a:moveTo>
                  <a:pt x="55" y="41"/>
                </a:moveTo>
                <a:cubicBezTo>
                  <a:pt x="63" y="57"/>
                  <a:pt x="63" y="57"/>
                  <a:pt x="63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60" y="34"/>
                  <a:pt x="60" y="34"/>
                  <a:pt x="60" y="34"/>
                </a:cubicBezTo>
                <a:lnTo>
                  <a:pt x="55" y="41"/>
                </a:lnTo>
                <a:close/>
                <a:moveTo>
                  <a:pt x="31" y="57"/>
                </a:moveTo>
                <a:cubicBezTo>
                  <a:pt x="53" y="57"/>
                  <a:pt x="53" y="57"/>
                  <a:pt x="53" y="57"/>
                </a:cubicBezTo>
                <a:cubicBezTo>
                  <a:pt x="42" y="35"/>
                  <a:pt x="42" y="35"/>
                  <a:pt x="42" y="35"/>
                </a:cubicBezTo>
                <a:lnTo>
                  <a:pt x="31" y="57"/>
                </a:lnTo>
                <a:close/>
                <a:moveTo>
                  <a:pt x="89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7"/>
                  <a:pt x="6" y="123"/>
                  <a:pt x="14" y="123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8" y="151"/>
                  <a:pt x="7" y="160"/>
                  <a:pt x="14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2" y="160"/>
                  <a:pt x="94" y="158"/>
                  <a:pt x="94" y="156"/>
                </a:cubicBezTo>
                <a:cubicBezTo>
                  <a:pt x="94" y="153"/>
                  <a:pt x="92" y="151"/>
                  <a:pt x="89" y="151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96" y="123"/>
                  <a:pt x="103" y="116"/>
                  <a:pt x="103" y="109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7"/>
                  <a:pt x="96" y="0"/>
                  <a:pt x="89" y="0"/>
                </a:cubicBezTo>
                <a:close/>
                <a:moveTo>
                  <a:pt x="65" y="151"/>
                </a:moveTo>
                <a:cubicBezTo>
                  <a:pt x="37" y="151"/>
                  <a:pt x="37" y="151"/>
                  <a:pt x="37" y="151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65" y="123"/>
                  <a:pt x="65" y="123"/>
                  <a:pt x="65" y="123"/>
                </a:cubicBezTo>
                <a:lnTo>
                  <a:pt x="65" y="151"/>
                </a:lnTo>
                <a:close/>
                <a:moveTo>
                  <a:pt x="70" y="104"/>
                </a:moveTo>
                <a:cubicBezTo>
                  <a:pt x="32" y="104"/>
                  <a:pt x="32" y="104"/>
                  <a:pt x="32" y="104"/>
                </a:cubicBezTo>
                <a:cubicBezTo>
                  <a:pt x="29" y="104"/>
                  <a:pt x="27" y="102"/>
                  <a:pt x="27" y="99"/>
                </a:cubicBezTo>
                <a:cubicBezTo>
                  <a:pt x="27" y="97"/>
                  <a:pt x="29" y="95"/>
                  <a:pt x="32" y="95"/>
                </a:cubicBezTo>
                <a:cubicBezTo>
                  <a:pt x="70" y="95"/>
                  <a:pt x="70" y="95"/>
                  <a:pt x="70" y="95"/>
                </a:cubicBezTo>
                <a:cubicBezTo>
                  <a:pt x="77" y="95"/>
                  <a:pt x="77" y="104"/>
                  <a:pt x="70" y="104"/>
                </a:cubicBezTo>
                <a:close/>
                <a:moveTo>
                  <a:pt x="70" y="85"/>
                </a:moveTo>
                <a:cubicBezTo>
                  <a:pt x="32" y="85"/>
                  <a:pt x="32" y="85"/>
                  <a:pt x="32" y="85"/>
                </a:cubicBezTo>
                <a:cubicBezTo>
                  <a:pt x="26" y="85"/>
                  <a:pt x="26" y="76"/>
                  <a:pt x="32" y="76"/>
                </a:cubicBezTo>
                <a:cubicBezTo>
                  <a:pt x="70" y="76"/>
                  <a:pt x="70" y="76"/>
                  <a:pt x="70" y="76"/>
                </a:cubicBezTo>
                <a:cubicBezTo>
                  <a:pt x="77" y="76"/>
                  <a:pt x="77" y="85"/>
                  <a:pt x="70" y="85"/>
                </a:cubicBezTo>
                <a:close/>
                <a:moveTo>
                  <a:pt x="80" y="67"/>
                </a:moveTo>
                <a:cubicBezTo>
                  <a:pt x="23" y="67"/>
                  <a:pt x="23" y="67"/>
                  <a:pt x="23" y="67"/>
                </a:cubicBezTo>
                <a:cubicBezTo>
                  <a:pt x="20" y="67"/>
                  <a:pt x="17" y="63"/>
                  <a:pt x="19" y="59"/>
                </a:cubicBez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40" y="19"/>
                  <a:pt x="42" y="19"/>
                </a:cubicBezTo>
                <a:cubicBezTo>
                  <a:pt x="44" y="19"/>
                  <a:pt x="45" y="20"/>
                  <a:pt x="46" y="22"/>
                </a:cubicBezTo>
                <a:cubicBezTo>
                  <a:pt x="51" y="30"/>
                  <a:pt x="51" y="30"/>
                  <a:pt x="51" y="30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0"/>
                  <a:pt x="60" y="19"/>
                  <a:pt x="61" y="19"/>
                </a:cubicBezTo>
                <a:cubicBezTo>
                  <a:pt x="63" y="19"/>
                  <a:pt x="64" y="20"/>
                  <a:pt x="65" y="22"/>
                </a:cubicBezTo>
                <a:cubicBezTo>
                  <a:pt x="84" y="59"/>
                  <a:pt x="84" y="59"/>
                  <a:pt x="84" y="59"/>
                </a:cubicBezTo>
                <a:cubicBezTo>
                  <a:pt x="85" y="63"/>
                  <a:pt x="83" y="67"/>
                  <a:pt x="80" y="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3" name="Freeform 186">
            <a:extLst>
              <a:ext uri="{FF2B5EF4-FFF2-40B4-BE49-F238E27FC236}">
                <a16:creationId xmlns:a16="http://schemas.microsoft.com/office/drawing/2014/main" id="{B2A8C521-5CD0-4A13-BC2E-9715F494711A}"/>
              </a:ext>
            </a:extLst>
          </p:cNvPr>
          <p:cNvSpPr>
            <a:spLocks noEditPoints="1"/>
          </p:cNvSpPr>
          <p:nvPr/>
        </p:nvSpPr>
        <p:spPr bwMode="auto">
          <a:xfrm>
            <a:off x="6259513" y="1922463"/>
            <a:ext cx="223838" cy="254000"/>
          </a:xfrm>
          <a:custGeom>
            <a:avLst/>
            <a:gdLst>
              <a:gd name="T0" fmla="*/ 47 w 141"/>
              <a:gd name="T1" fmla="*/ 37 h 160"/>
              <a:gd name="T2" fmla="*/ 94 w 141"/>
              <a:gd name="T3" fmla="*/ 37 h 160"/>
              <a:gd name="T4" fmla="*/ 38 w 141"/>
              <a:gd name="T5" fmla="*/ 79 h 160"/>
              <a:gd name="T6" fmla="*/ 38 w 141"/>
              <a:gd name="T7" fmla="*/ 42 h 160"/>
              <a:gd name="T8" fmla="*/ 141 w 141"/>
              <a:gd name="T9" fmla="*/ 23 h 160"/>
              <a:gd name="T10" fmla="*/ 136 w 141"/>
              <a:gd name="T11" fmla="*/ 0 h 160"/>
              <a:gd name="T12" fmla="*/ 113 w 141"/>
              <a:gd name="T13" fmla="*/ 4 h 160"/>
              <a:gd name="T14" fmla="*/ 29 w 141"/>
              <a:gd name="T15" fmla="*/ 9 h 160"/>
              <a:gd name="T16" fmla="*/ 24 w 141"/>
              <a:gd name="T17" fmla="*/ 0 h 160"/>
              <a:gd name="T18" fmla="*/ 0 w 141"/>
              <a:gd name="T19" fmla="*/ 4 h 160"/>
              <a:gd name="T20" fmla="*/ 5 w 141"/>
              <a:gd name="T21" fmla="*/ 28 h 160"/>
              <a:gd name="T22" fmla="*/ 10 w 141"/>
              <a:gd name="T23" fmla="*/ 131 h 160"/>
              <a:gd name="T24" fmla="*/ 0 w 141"/>
              <a:gd name="T25" fmla="*/ 136 h 160"/>
              <a:gd name="T26" fmla="*/ 5 w 141"/>
              <a:gd name="T27" fmla="*/ 160 h 160"/>
              <a:gd name="T28" fmla="*/ 29 w 141"/>
              <a:gd name="T29" fmla="*/ 155 h 160"/>
              <a:gd name="T30" fmla="*/ 113 w 141"/>
              <a:gd name="T31" fmla="*/ 150 h 160"/>
              <a:gd name="T32" fmla="*/ 117 w 141"/>
              <a:gd name="T33" fmla="*/ 160 h 160"/>
              <a:gd name="T34" fmla="*/ 141 w 141"/>
              <a:gd name="T35" fmla="*/ 155 h 160"/>
              <a:gd name="T36" fmla="*/ 136 w 141"/>
              <a:gd name="T37" fmla="*/ 131 h 160"/>
              <a:gd name="T38" fmla="*/ 131 w 141"/>
              <a:gd name="T39" fmla="*/ 28 h 160"/>
              <a:gd name="T40" fmla="*/ 19 w 141"/>
              <a:gd name="T41" fmla="*/ 150 h 160"/>
              <a:gd name="T42" fmla="*/ 10 w 141"/>
              <a:gd name="T43" fmla="*/ 141 h 160"/>
              <a:gd name="T44" fmla="*/ 19 w 141"/>
              <a:gd name="T45" fmla="*/ 150 h 160"/>
              <a:gd name="T46" fmla="*/ 10 w 141"/>
              <a:gd name="T47" fmla="*/ 19 h 160"/>
              <a:gd name="T48" fmla="*/ 19 w 141"/>
              <a:gd name="T49" fmla="*/ 9 h 160"/>
              <a:gd name="T50" fmla="*/ 98 w 141"/>
              <a:gd name="T51" fmla="*/ 131 h 160"/>
              <a:gd name="T52" fmla="*/ 42 w 141"/>
              <a:gd name="T53" fmla="*/ 122 h 160"/>
              <a:gd name="T54" fmla="*/ 98 w 141"/>
              <a:gd name="T55" fmla="*/ 131 h 160"/>
              <a:gd name="T56" fmla="*/ 42 w 141"/>
              <a:gd name="T57" fmla="*/ 112 h 160"/>
              <a:gd name="T58" fmla="*/ 98 w 141"/>
              <a:gd name="T59" fmla="*/ 103 h 160"/>
              <a:gd name="T60" fmla="*/ 113 w 141"/>
              <a:gd name="T61" fmla="*/ 33 h 160"/>
              <a:gd name="T62" fmla="*/ 113 w 141"/>
              <a:gd name="T63" fmla="*/ 89 h 160"/>
              <a:gd name="T64" fmla="*/ 33 w 141"/>
              <a:gd name="T65" fmla="*/ 94 h 160"/>
              <a:gd name="T66" fmla="*/ 29 w 141"/>
              <a:gd name="T67" fmla="*/ 89 h 160"/>
              <a:gd name="T68" fmla="*/ 34 w 141"/>
              <a:gd name="T69" fmla="*/ 28 h 160"/>
              <a:gd name="T70" fmla="*/ 113 w 141"/>
              <a:gd name="T71" fmla="*/ 32 h 160"/>
              <a:gd name="T72" fmla="*/ 131 w 141"/>
              <a:gd name="T73" fmla="*/ 150 h 160"/>
              <a:gd name="T74" fmla="*/ 122 w 141"/>
              <a:gd name="T75" fmla="*/ 141 h 160"/>
              <a:gd name="T76" fmla="*/ 131 w 141"/>
              <a:gd name="T77" fmla="*/ 150 h 160"/>
              <a:gd name="T78" fmla="*/ 122 w 141"/>
              <a:gd name="T79" fmla="*/ 9 h 160"/>
              <a:gd name="T80" fmla="*/ 131 w 141"/>
              <a:gd name="T81" fmla="*/ 19 h 160"/>
              <a:gd name="T82" fmla="*/ 47 w 141"/>
              <a:gd name="T83" fmla="*/ 84 h 160"/>
              <a:gd name="T84" fmla="*/ 70 w 141"/>
              <a:gd name="T85" fmla="*/ 66 h 160"/>
              <a:gd name="T86" fmla="*/ 103 w 141"/>
              <a:gd name="T87" fmla="*/ 79 h 160"/>
              <a:gd name="T88" fmla="*/ 78 w 141"/>
              <a:gd name="T89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1" h="160">
                <a:moveTo>
                  <a:pt x="94" y="37"/>
                </a:moveTo>
                <a:cubicBezTo>
                  <a:pt x="47" y="37"/>
                  <a:pt x="47" y="37"/>
                  <a:pt x="47" y="37"/>
                </a:cubicBezTo>
                <a:cubicBezTo>
                  <a:pt x="70" y="55"/>
                  <a:pt x="70" y="55"/>
                  <a:pt x="70" y="55"/>
                </a:cubicBezTo>
                <a:lnTo>
                  <a:pt x="94" y="37"/>
                </a:lnTo>
                <a:close/>
                <a:moveTo>
                  <a:pt x="38" y="42"/>
                </a:moveTo>
                <a:cubicBezTo>
                  <a:pt x="38" y="79"/>
                  <a:pt x="38" y="79"/>
                  <a:pt x="38" y="79"/>
                </a:cubicBezTo>
                <a:cubicBezTo>
                  <a:pt x="63" y="60"/>
                  <a:pt x="63" y="60"/>
                  <a:pt x="63" y="60"/>
                </a:cubicBezTo>
                <a:lnTo>
                  <a:pt x="38" y="42"/>
                </a:lnTo>
                <a:close/>
                <a:moveTo>
                  <a:pt x="136" y="28"/>
                </a:moveTo>
                <a:cubicBezTo>
                  <a:pt x="139" y="28"/>
                  <a:pt x="141" y="26"/>
                  <a:pt x="141" y="23"/>
                </a:cubicBezTo>
                <a:cubicBezTo>
                  <a:pt x="141" y="4"/>
                  <a:pt x="141" y="4"/>
                  <a:pt x="141" y="4"/>
                </a:cubicBezTo>
                <a:cubicBezTo>
                  <a:pt x="141" y="2"/>
                  <a:pt x="139" y="0"/>
                  <a:pt x="13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5" y="0"/>
                  <a:pt x="113" y="2"/>
                  <a:pt x="113" y="4"/>
                </a:cubicBezTo>
                <a:cubicBezTo>
                  <a:pt x="113" y="9"/>
                  <a:pt x="113" y="9"/>
                  <a:pt x="113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2"/>
                  <a:pt x="27" y="0"/>
                  <a:pt x="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2" y="28"/>
                  <a:pt x="5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2" y="131"/>
                  <a:pt x="0" y="133"/>
                  <a:pt x="0" y="136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2" y="160"/>
                  <a:pt x="5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7" y="160"/>
                  <a:pt x="29" y="157"/>
                  <a:pt x="29" y="155"/>
                </a:cubicBezTo>
                <a:cubicBezTo>
                  <a:pt x="29" y="150"/>
                  <a:pt x="29" y="150"/>
                  <a:pt x="29" y="150"/>
                </a:cubicBezTo>
                <a:cubicBezTo>
                  <a:pt x="113" y="150"/>
                  <a:pt x="113" y="150"/>
                  <a:pt x="113" y="150"/>
                </a:cubicBezTo>
                <a:cubicBezTo>
                  <a:pt x="113" y="155"/>
                  <a:pt x="113" y="155"/>
                  <a:pt x="113" y="155"/>
                </a:cubicBezTo>
                <a:cubicBezTo>
                  <a:pt x="113" y="157"/>
                  <a:pt x="115" y="160"/>
                  <a:pt x="117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9" y="160"/>
                  <a:pt x="141" y="157"/>
                  <a:pt x="141" y="155"/>
                </a:cubicBezTo>
                <a:cubicBezTo>
                  <a:pt x="141" y="136"/>
                  <a:pt x="141" y="136"/>
                  <a:pt x="141" y="136"/>
                </a:cubicBezTo>
                <a:cubicBezTo>
                  <a:pt x="141" y="133"/>
                  <a:pt x="139" y="131"/>
                  <a:pt x="136" y="131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31" y="28"/>
                  <a:pt x="131" y="28"/>
                  <a:pt x="131" y="28"/>
                </a:cubicBezTo>
                <a:lnTo>
                  <a:pt x="136" y="28"/>
                </a:lnTo>
                <a:close/>
                <a:moveTo>
                  <a:pt x="19" y="150"/>
                </a:moveTo>
                <a:cubicBezTo>
                  <a:pt x="10" y="150"/>
                  <a:pt x="10" y="150"/>
                  <a:pt x="10" y="150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9" y="141"/>
                  <a:pt x="19" y="141"/>
                  <a:pt x="19" y="141"/>
                </a:cubicBezTo>
                <a:lnTo>
                  <a:pt x="19" y="150"/>
                </a:lnTo>
                <a:close/>
                <a:moveTo>
                  <a:pt x="19" y="19"/>
                </a:moveTo>
                <a:cubicBezTo>
                  <a:pt x="10" y="19"/>
                  <a:pt x="10" y="19"/>
                  <a:pt x="10" y="19"/>
                </a:cubicBezTo>
                <a:cubicBezTo>
                  <a:pt x="10" y="9"/>
                  <a:pt x="10" y="9"/>
                  <a:pt x="10" y="9"/>
                </a:cubicBezTo>
                <a:cubicBezTo>
                  <a:pt x="19" y="9"/>
                  <a:pt x="19" y="9"/>
                  <a:pt x="19" y="9"/>
                </a:cubicBezTo>
                <a:lnTo>
                  <a:pt x="19" y="19"/>
                </a:lnTo>
                <a:close/>
                <a:moveTo>
                  <a:pt x="98" y="131"/>
                </a:moveTo>
                <a:cubicBezTo>
                  <a:pt x="42" y="131"/>
                  <a:pt x="42" y="131"/>
                  <a:pt x="42" y="131"/>
                </a:cubicBezTo>
                <a:cubicBezTo>
                  <a:pt x="36" y="131"/>
                  <a:pt x="36" y="122"/>
                  <a:pt x="42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105" y="122"/>
                  <a:pt x="105" y="131"/>
                  <a:pt x="98" y="131"/>
                </a:cubicBezTo>
                <a:close/>
                <a:moveTo>
                  <a:pt x="98" y="112"/>
                </a:moveTo>
                <a:cubicBezTo>
                  <a:pt x="42" y="112"/>
                  <a:pt x="42" y="112"/>
                  <a:pt x="42" y="112"/>
                </a:cubicBezTo>
                <a:cubicBezTo>
                  <a:pt x="36" y="112"/>
                  <a:pt x="36" y="103"/>
                  <a:pt x="42" y="103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105" y="103"/>
                  <a:pt x="105" y="112"/>
                  <a:pt x="98" y="112"/>
                </a:cubicBezTo>
                <a:close/>
                <a:moveTo>
                  <a:pt x="113" y="33"/>
                </a:moveTo>
                <a:cubicBezTo>
                  <a:pt x="113" y="89"/>
                  <a:pt x="113" y="89"/>
                  <a:pt x="113" y="89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2" y="92"/>
                  <a:pt x="110" y="94"/>
                  <a:pt x="107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1" y="94"/>
                  <a:pt x="29" y="92"/>
                  <a:pt x="29" y="89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1"/>
                  <a:pt x="31" y="28"/>
                  <a:pt x="34" y="28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11" y="28"/>
                  <a:pt x="113" y="30"/>
                  <a:pt x="113" y="32"/>
                </a:cubicBezTo>
                <a:lnTo>
                  <a:pt x="113" y="33"/>
                </a:lnTo>
                <a:close/>
                <a:moveTo>
                  <a:pt x="131" y="150"/>
                </a:moveTo>
                <a:cubicBezTo>
                  <a:pt x="122" y="150"/>
                  <a:pt x="122" y="150"/>
                  <a:pt x="122" y="150"/>
                </a:cubicBezTo>
                <a:cubicBezTo>
                  <a:pt x="122" y="141"/>
                  <a:pt x="122" y="141"/>
                  <a:pt x="122" y="141"/>
                </a:cubicBezTo>
                <a:cubicBezTo>
                  <a:pt x="131" y="141"/>
                  <a:pt x="131" y="141"/>
                  <a:pt x="131" y="141"/>
                </a:cubicBezTo>
                <a:lnTo>
                  <a:pt x="131" y="150"/>
                </a:lnTo>
                <a:close/>
                <a:moveTo>
                  <a:pt x="122" y="19"/>
                </a:moveTo>
                <a:cubicBezTo>
                  <a:pt x="122" y="9"/>
                  <a:pt x="122" y="9"/>
                  <a:pt x="122" y="9"/>
                </a:cubicBezTo>
                <a:cubicBezTo>
                  <a:pt x="131" y="9"/>
                  <a:pt x="131" y="9"/>
                  <a:pt x="131" y="9"/>
                </a:cubicBezTo>
                <a:cubicBezTo>
                  <a:pt x="131" y="19"/>
                  <a:pt x="131" y="19"/>
                  <a:pt x="131" y="19"/>
                </a:cubicBezTo>
                <a:lnTo>
                  <a:pt x="122" y="19"/>
                </a:lnTo>
                <a:close/>
                <a:moveTo>
                  <a:pt x="47" y="84"/>
                </a:moveTo>
                <a:cubicBezTo>
                  <a:pt x="94" y="84"/>
                  <a:pt x="94" y="84"/>
                  <a:pt x="94" y="84"/>
                </a:cubicBezTo>
                <a:cubicBezTo>
                  <a:pt x="70" y="66"/>
                  <a:pt x="70" y="66"/>
                  <a:pt x="70" y="66"/>
                </a:cubicBezTo>
                <a:lnTo>
                  <a:pt x="47" y="84"/>
                </a:lnTo>
                <a:close/>
                <a:moveTo>
                  <a:pt x="103" y="79"/>
                </a:moveTo>
                <a:cubicBezTo>
                  <a:pt x="103" y="42"/>
                  <a:pt x="103" y="42"/>
                  <a:pt x="103" y="42"/>
                </a:cubicBezTo>
                <a:cubicBezTo>
                  <a:pt x="78" y="60"/>
                  <a:pt x="78" y="60"/>
                  <a:pt x="78" y="60"/>
                </a:cubicBezTo>
                <a:lnTo>
                  <a:pt x="103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4" name="Freeform 187">
            <a:extLst>
              <a:ext uri="{FF2B5EF4-FFF2-40B4-BE49-F238E27FC236}">
                <a16:creationId xmlns:a16="http://schemas.microsoft.com/office/drawing/2014/main" id="{AC481E4C-6FE9-4397-8080-099C667AF358}"/>
              </a:ext>
            </a:extLst>
          </p:cNvPr>
          <p:cNvSpPr>
            <a:spLocks noEditPoints="1"/>
          </p:cNvSpPr>
          <p:nvPr/>
        </p:nvSpPr>
        <p:spPr bwMode="auto">
          <a:xfrm>
            <a:off x="4594226" y="2471738"/>
            <a:ext cx="252413" cy="254000"/>
          </a:xfrm>
          <a:custGeom>
            <a:avLst/>
            <a:gdLst>
              <a:gd name="T0" fmla="*/ 153 w 159"/>
              <a:gd name="T1" fmla="*/ 27 h 160"/>
              <a:gd name="T2" fmla="*/ 131 w 159"/>
              <a:gd name="T3" fmla="*/ 27 h 160"/>
              <a:gd name="T4" fmla="*/ 131 w 159"/>
              <a:gd name="T5" fmla="*/ 5 h 160"/>
              <a:gd name="T6" fmla="*/ 127 w 159"/>
              <a:gd name="T7" fmla="*/ 0 h 160"/>
              <a:gd name="T8" fmla="*/ 123 w 159"/>
              <a:gd name="T9" fmla="*/ 2 h 160"/>
              <a:gd name="T10" fmla="*/ 96 w 159"/>
              <a:gd name="T11" fmla="*/ 30 h 160"/>
              <a:gd name="T12" fmla="*/ 94 w 159"/>
              <a:gd name="T13" fmla="*/ 33 h 160"/>
              <a:gd name="T14" fmla="*/ 94 w 159"/>
              <a:gd name="T15" fmla="*/ 58 h 160"/>
              <a:gd name="T16" fmla="*/ 65 w 159"/>
              <a:gd name="T17" fmla="*/ 86 h 160"/>
              <a:gd name="T18" fmla="*/ 60 w 159"/>
              <a:gd name="T19" fmla="*/ 85 h 160"/>
              <a:gd name="T20" fmla="*/ 50 w 159"/>
              <a:gd name="T21" fmla="*/ 89 h 160"/>
              <a:gd name="T22" fmla="*/ 50 w 159"/>
              <a:gd name="T23" fmla="*/ 109 h 160"/>
              <a:gd name="T24" fmla="*/ 60 w 159"/>
              <a:gd name="T25" fmla="*/ 113 h 160"/>
              <a:gd name="T26" fmla="*/ 70 w 159"/>
              <a:gd name="T27" fmla="*/ 109 h 160"/>
              <a:gd name="T28" fmla="*/ 72 w 159"/>
              <a:gd name="T29" fmla="*/ 94 h 160"/>
              <a:gd name="T30" fmla="*/ 100 w 159"/>
              <a:gd name="T31" fmla="*/ 65 h 160"/>
              <a:gd name="T32" fmla="*/ 125 w 159"/>
              <a:gd name="T33" fmla="*/ 65 h 160"/>
              <a:gd name="T34" fmla="*/ 128 w 159"/>
              <a:gd name="T35" fmla="*/ 64 h 160"/>
              <a:gd name="T36" fmla="*/ 157 w 159"/>
              <a:gd name="T37" fmla="*/ 35 h 160"/>
              <a:gd name="T38" fmla="*/ 153 w 159"/>
              <a:gd name="T39" fmla="*/ 27 h 160"/>
              <a:gd name="T40" fmla="*/ 60 w 159"/>
              <a:gd name="T41" fmla="*/ 76 h 160"/>
              <a:gd name="T42" fmla="*/ 63 w 159"/>
              <a:gd name="T43" fmla="*/ 76 h 160"/>
              <a:gd name="T44" fmla="*/ 70 w 159"/>
              <a:gd name="T45" fmla="*/ 68 h 160"/>
              <a:gd name="T46" fmla="*/ 59 w 159"/>
              <a:gd name="T47" fmla="*/ 67 h 160"/>
              <a:gd name="T48" fmla="*/ 37 w 159"/>
              <a:gd name="T49" fmla="*/ 76 h 160"/>
              <a:gd name="T50" fmla="*/ 27 w 159"/>
              <a:gd name="T51" fmla="*/ 99 h 160"/>
              <a:gd name="T52" fmla="*/ 60 w 159"/>
              <a:gd name="T53" fmla="*/ 131 h 160"/>
              <a:gd name="T54" fmla="*/ 93 w 159"/>
              <a:gd name="T55" fmla="*/ 99 h 160"/>
              <a:gd name="T56" fmla="*/ 90 w 159"/>
              <a:gd name="T57" fmla="*/ 88 h 160"/>
              <a:gd name="T58" fmla="*/ 83 w 159"/>
              <a:gd name="T59" fmla="*/ 96 h 160"/>
              <a:gd name="T60" fmla="*/ 60 w 159"/>
              <a:gd name="T61" fmla="*/ 122 h 160"/>
              <a:gd name="T62" fmla="*/ 43 w 159"/>
              <a:gd name="T63" fmla="*/ 82 h 160"/>
              <a:gd name="T64" fmla="*/ 60 w 159"/>
              <a:gd name="T65" fmla="*/ 76 h 160"/>
              <a:gd name="T66" fmla="*/ 97 w 159"/>
              <a:gd name="T67" fmla="*/ 81 h 160"/>
              <a:gd name="T68" fmla="*/ 60 w 159"/>
              <a:gd name="T69" fmla="*/ 141 h 160"/>
              <a:gd name="T70" fmla="*/ 31 w 159"/>
              <a:gd name="T71" fmla="*/ 70 h 160"/>
              <a:gd name="T72" fmla="*/ 60 w 159"/>
              <a:gd name="T73" fmla="*/ 57 h 160"/>
              <a:gd name="T74" fmla="*/ 78 w 159"/>
              <a:gd name="T75" fmla="*/ 62 h 160"/>
              <a:gd name="T76" fmla="*/ 93 w 159"/>
              <a:gd name="T77" fmla="*/ 48 h 160"/>
              <a:gd name="T78" fmla="*/ 61 w 159"/>
              <a:gd name="T79" fmla="*/ 39 h 160"/>
              <a:gd name="T80" fmla="*/ 18 w 159"/>
              <a:gd name="T81" fmla="*/ 57 h 160"/>
              <a:gd name="T82" fmla="*/ 0 w 159"/>
              <a:gd name="T83" fmla="*/ 100 h 160"/>
              <a:gd name="T84" fmla="*/ 61 w 159"/>
              <a:gd name="T85" fmla="*/ 160 h 160"/>
              <a:gd name="T86" fmla="*/ 121 w 159"/>
              <a:gd name="T87" fmla="*/ 100 h 160"/>
              <a:gd name="T88" fmla="*/ 112 w 159"/>
              <a:gd name="T89" fmla="*/ 68 h 160"/>
              <a:gd name="T90" fmla="*/ 97 w 159"/>
              <a:gd name="T91" fmla="*/ 8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9" h="160">
                <a:moveTo>
                  <a:pt x="153" y="27"/>
                </a:moveTo>
                <a:cubicBezTo>
                  <a:pt x="131" y="27"/>
                  <a:pt x="131" y="27"/>
                  <a:pt x="131" y="27"/>
                </a:cubicBezTo>
                <a:cubicBezTo>
                  <a:pt x="131" y="5"/>
                  <a:pt x="131" y="5"/>
                  <a:pt x="131" y="5"/>
                </a:cubicBezTo>
                <a:cubicBezTo>
                  <a:pt x="131" y="2"/>
                  <a:pt x="129" y="0"/>
                  <a:pt x="127" y="0"/>
                </a:cubicBezTo>
                <a:cubicBezTo>
                  <a:pt x="126" y="0"/>
                  <a:pt x="125" y="1"/>
                  <a:pt x="123" y="2"/>
                </a:cubicBezTo>
                <a:cubicBezTo>
                  <a:pt x="96" y="30"/>
                  <a:pt x="96" y="30"/>
                  <a:pt x="96" y="30"/>
                </a:cubicBezTo>
                <a:cubicBezTo>
                  <a:pt x="95" y="31"/>
                  <a:pt x="94" y="32"/>
                  <a:pt x="94" y="33"/>
                </a:cubicBezTo>
                <a:cubicBezTo>
                  <a:pt x="94" y="58"/>
                  <a:pt x="94" y="58"/>
                  <a:pt x="94" y="58"/>
                </a:cubicBezTo>
                <a:cubicBezTo>
                  <a:pt x="65" y="86"/>
                  <a:pt x="65" y="86"/>
                  <a:pt x="65" y="86"/>
                </a:cubicBezTo>
                <a:cubicBezTo>
                  <a:pt x="63" y="85"/>
                  <a:pt x="61" y="85"/>
                  <a:pt x="60" y="85"/>
                </a:cubicBezTo>
                <a:cubicBezTo>
                  <a:pt x="56" y="85"/>
                  <a:pt x="52" y="87"/>
                  <a:pt x="50" y="89"/>
                </a:cubicBezTo>
                <a:cubicBezTo>
                  <a:pt x="44" y="94"/>
                  <a:pt x="44" y="103"/>
                  <a:pt x="50" y="109"/>
                </a:cubicBezTo>
                <a:cubicBezTo>
                  <a:pt x="52" y="111"/>
                  <a:pt x="56" y="113"/>
                  <a:pt x="60" y="113"/>
                </a:cubicBezTo>
                <a:cubicBezTo>
                  <a:pt x="63" y="113"/>
                  <a:pt x="67" y="111"/>
                  <a:pt x="70" y="109"/>
                </a:cubicBezTo>
                <a:cubicBezTo>
                  <a:pt x="74" y="105"/>
                  <a:pt x="74" y="98"/>
                  <a:pt x="72" y="94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8" y="64"/>
                  <a:pt x="128" y="64"/>
                </a:cubicBezTo>
                <a:cubicBezTo>
                  <a:pt x="157" y="35"/>
                  <a:pt x="157" y="35"/>
                  <a:pt x="157" y="35"/>
                </a:cubicBezTo>
                <a:cubicBezTo>
                  <a:pt x="159" y="32"/>
                  <a:pt x="158" y="27"/>
                  <a:pt x="153" y="27"/>
                </a:cubicBezTo>
                <a:close/>
                <a:moveTo>
                  <a:pt x="60" y="76"/>
                </a:moveTo>
                <a:cubicBezTo>
                  <a:pt x="61" y="76"/>
                  <a:pt x="62" y="76"/>
                  <a:pt x="63" y="76"/>
                </a:cubicBezTo>
                <a:cubicBezTo>
                  <a:pt x="70" y="68"/>
                  <a:pt x="70" y="68"/>
                  <a:pt x="70" y="68"/>
                </a:cubicBezTo>
                <a:cubicBezTo>
                  <a:pt x="66" y="67"/>
                  <a:pt x="63" y="67"/>
                  <a:pt x="59" y="67"/>
                </a:cubicBezTo>
                <a:cubicBezTo>
                  <a:pt x="50" y="67"/>
                  <a:pt x="43" y="70"/>
                  <a:pt x="37" y="76"/>
                </a:cubicBezTo>
                <a:cubicBezTo>
                  <a:pt x="31" y="82"/>
                  <a:pt x="27" y="90"/>
                  <a:pt x="27" y="99"/>
                </a:cubicBezTo>
                <a:cubicBezTo>
                  <a:pt x="27" y="120"/>
                  <a:pt x="44" y="131"/>
                  <a:pt x="60" y="131"/>
                </a:cubicBezTo>
                <a:cubicBezTo>
                  <a:pt x="76" y="131"/>
                  <a:pt x="93" y="120"/>
                  <a:pt x="93" y="99"/>
                </a:cubicBezTo>
                <a:cubicBezTo>
                  <a:pt x="93" y="95"/>
                  <a:pt x="92" y="91"/>
                  <a:pt x="90" y="88"/>
                </a:cubicBezTo>
                <a:cubicBezTo>
                  <a:pt x="83" y="96"/>
                  <a:pt x="83" y="96"/>
                  <a:pt x="83" y="96"/>
                </a:cubicBezTo>
                <a:cubicBezTo>
                  <a:pt x="85" y="110"/>
                  <a:pt x="74" y="122"/>
                  <a:pt x="60" y="122"/>
                </a:cubicBezTo>
                <a:cubicBezTo>
                  <a:pt x="39" y="122"/>
                  <a:pt x="29" y="97"/>
                  <a:pt x="43" y="82"/>
                </a:cubicBezTo>
                <a:cubicBezTo>
                  <a:pt x="48" y="78"/>
                  <a:pt x="54" y="76"/>
                  <a:pt x="60" y="76"/>
                </a:cubicBezTo>
                <a:close/>
                <a:moveTo>
                  <a:pt x="97" y="81"/>
                </a:moveTo>
                <a:cubicBezTo>
                  <a:pt x="111" y="109"/>
                  <a:pt x="91" y="141"/>
                  <a:pt x="60" y="141"/>
                </a:cubicBezTo>
                <a:cubicBezTo>
                  <a:pt x="23" y="141"/>
                  <a:pt x="4" y="96"/>
                  <a:pt x="31" y="70"/>
                </a:cubicBezTo>
                <a:cubicBezTo>
                  <a:pt x="39" y="62"/>
                  <a:pt x="49" y="57"/>
                  <a:pt x="60" y="57"/>
                </a:cubicBezTo>
                <a:cubicBezTo>
                  <a:pt x="66" y="57"/>
                  <a:pt x="72" y="59"/>
                  <a:pt x="78" y="62"/>
                </a:cubicBezTo>
                <a:cubicBezTo>
                  <a:pt x="80" y="60"/>
                  <a:pt x="90" y="50"/>
                  <a:pt x="93" y="48"/>
                </a:cubicBezTo>
                <a:cubicBezTo>
                  <a:pt x="83" y="42"/>
                  <a:pt x="72" y="39"/>
                  <a:pt x="61" y="39"/>
                </a:cubicBezTo>
                <a:cubicBezTo>
                  <a:pt x="45" y="39"/>
                  <a:pt x="29" y="45"/>
                  <a:pt x="18" y="57"/>
                </a:cubicBezTo>
                <a:cubicBezTo>
                  <a:pt x="6" y="68"/>
                  <a:pt x="0" y="84"/>
                  <a:pt x="0" y="100"/>
                </a:cubicBezTo>
                <a:cubicBezTo>
                  <a:pt x="0" y="133"/>
                  <a:pt x="27" y="160"/>
                  <a:pt x="61" y="160"/>
                </a:cubicBezTo>
                <a:cubicBezTo>
                  <a:pt x="94" y="160"/>
                  <a:pt x="121" y="133"/>
                  <a:pt x="121" y="100"/>
                </a:cubicBezTo>
                <a:cubicBezTo>
                  <a:pt x="121" y="88"/>
                  <a:pt x="118" y="77"/>
                  <a:pt x="112" y="68"/>
                </a:cubicBezTo>
                <a:cubicBezTo>
                  <a:pt x="110" y="69"/>
                  <a:pt x="100" y="79"/>
                  <a:pt x="97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5" name="Freeform 188">
            <a:extLst>
              <a:ext uri="{FF2B5EF4-FFF2-40B4-BE49-F238E27FC236}">
                <a16:creationId xmlns:a16="http://schemas.microsoft.com/office/drawing/2014/main" id="{24BD6C19-CC77-4062-A77B-7167163AEACC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3030538"/>
            <a:ext cx="254000" cy="239713"/>
          </a:xfrm>
          <a:custGeom>
            <a:avLst/>
            <a:gdLst>
              <a:gd name="T0" fmla="*/ 1 w 160"/>
              <a:gd name="T1" fmla="*/ 14 h 151"/>
              <a:gd name="T2" fmla="*/ 160 w 160"/>
              <a:gd name="T3" fmla="*/ 14 h 151"/>
              <a:gd name="T4" fmla="*/ 19 w 160"/>
              <a:gd name="T5" fmla="*/ 23 h 151"/>
              <a:gd name="T6" fmla="*/ 24 w 160"/>
              <a:gd name="T7" fmla="*/ 27 h 151"/>
              <a:gd name="T8" fmla="*/ 42 w 160"/>
              <a:gd name="T9" fmla="*/ 18 h 151"/>
              <a:gd name="T10" fmla="*/ 61 w 160"/>
              <a:gd name="T11" fmla="*/ 27 h 151"/>
              <a:gd name="T12" fmla="*/ 66 w 160"/>
              <a:gd name="T13" fmla="*/ 23 h 151"/>
              <a:gd name="T14" fmla="*/ 80 w 160"/>
              <a:gd name="T15" fmla="*/ 27 h 151"/>
              <a:gd name="T16" fmla="*/ 136 w 160"/>
              <a:gd name="T17" fmla="*/ 18 h 151"/>
              <a:gd name="T18" fmla="*/ 14 w 160"/>
              <a:gd name="T19" fmla="*/ 140 h 151"/>
              <a:gd name="T20" fmla="*/ 36 w 160"/>
              <a:gd name="T21" fmla="*/ 130 h 151"/>
              <a:gd name="T22" fmla="*/ 32 w 160"/>
              <a:gd name="T23" fmla="*/ 121 h 151"/>
              <a:gd name="T24" fmla="*/ 32 w 160"/>
              <a:gd name="T25" fmla="*/ 93 h 151"/>
              <a:gd name="T26" fmla="*/ 36 w 160"/>
              <a:gd name="T27" fmla="*/ 84 h 151"/>
              <a:gd name="T28" fmla="*/ 53 w 160"/>
              <a:gd name="T29" fmla="*/ 63 h 151"/>
              <a:gd name="T30" fmla="*/ 65 w 160"/>
              <a:gd name="T31" fmla="*/ 67 h 151"/>
              <a:gd name="T32" fmla="*/ 89 w 160"/>
              <a:gd name="T33" fmla="*/ 55 h 151"/>
              <a:gd name="T34" fmla="*/ 98 w 160"/>
              <a:gd name="T35" fmla="*/ 69 h 151"/>
              <a:gd name="T36" fmla="*/ 109 w 160"/>
              <a:gd name="T37" fmla="*/ 64 h 151"/>
              <a:gd name="T38" fmla="*/ 118 w 160"/>
              <a:gd name="T39" fmla="*/ 89 h 151"/>
              <a:gd name="T40" fmla="*/ 131 w 160"/>
              <a:gd name="T41" fmla="*/ 98 h 151"/>
              <a:gd name="T42" fmla="*/ 120 w 160"/>
              <a:gd name="T43" fmla="*/ 121 h 151"/>
              <a:gd name="T44" fmla="*/ 123 w 160"/>
              <a:gd name="T45" fmla="*/ 137 h 151"/>
              <a:gd name="T46" fmla="*/ 159 w 160"/>
              <a:gd name="T47" fmla="*/ 126 h 151"/>
              <a:gd name="T48" fmla="*/ 0 w 160"/>
              <a:gd name="T49" fmla="*/ 126 h 151"/>
              <a:gd name="T50" fmla="*/ 80 w 160"/>
              <a:gd name="T51" fmla="*/ 121 h 151"/>
              <a:gd name="T52" fmla="*/ 122 w 160"/>
              <a:gd name="T53" fmla="*/ 103 h 151"/>
              <a:gd name="T54" fmla="*/ 108 w 160"/>
              <a:gd name="T55" fmla="*/ 91 h 151"/>
              <a:gd name="T56" fmla="*/ 106 w 160"/>
              <a:gd name="T57" fmla="*/ 74 h 151"/>
              <a:gd name="T58" fmla="*/ 96 w 160"/>
              <a:gd name="T59" fmla="*/ 79 h 151"/>
              <a:gd name="T60" fmla="*/ 84 w 160"/>
              <a:gd name="T61" fmla="*/ 65 h 151"/>
              <a:gd name="T62" fmla="*/ 71 w 160"/>
              <a:gd name="T63" fmla="*/ 76 h 151"/>
              <a:gd name="T64" fmla="*/ 56 w 160"/>
              <a:gd name="T65" fmla="*/ 79 h 151"/>
              <a:gd name="T66" fmla="*/ 50 w 160"/>
              <a:gd name="T67" fmla="*/ 85 h 151"/>
              <a:gd name="T68" fmla="*/ 43 w 160"/>
              <a:gd name="T69" fmla="*/ 104 h 151"/>
              <a:gd name="T70" fmla="*/ 43 w 160"/>
              <a:gd name="T71" fmla="*/ 113 h 151"/>
              <a:gd name="T72" fmla="*/ 50 w 160"/>
              <a:gd name="T73" fmla="*/ 131 h 151"/>
              <a:gd name="T74" fmla="*/ 56 w 160"/>
              <a:gd name="T75" fmla="*/ 138 h 151"/>
              <a:gd name="T76" fmla="*/ 71 w 160"/>
              <a:gd name="T77" fmla="*/ 141 h 151"/>
              <a:gd name="T78" fmla="*/ 84 w 160"/>
              <a:gd name="T79" fmla="*/ 151 h 151"/>
              <a:gd name="T80" fmla="*/ 96 w 160"/>
              <a:gd name="T81" fmla="*/ 137 h 151"/>
              <a:gd name="T82" fmla="*/ 106 w 160"/>
              <a:gd name="T83" fmla="*/ 142 h 151"/>
              <a:gd name="T84" fmla="*/ 108 w 160"/>
              <a:gd name="T85" fmla="*/ 125 h 151"/>
              <a:gd name="T86" fmla="*/ 122 w 160"/>
              <a:gd name="T87" fmla="*/ 113 h 151"/>
              <a:gd name="T88" fmla="*/ 57 w 160"/>
              <a:gd name="T89" fmla="*/ 108 h 151"/>
              <a:gd name="T90" fmla="*/ 80 w 160"/>
              <a:gd name="T91" fmla="*/ 13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1">
                <a:moveTo>
                  <a:pt x="146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1" y="6"/>
                  <a:pt x="1" y="14"/>
                </a:cubicBezTo>
                <a:cubicBezTo>
                  <a:pt x="1" y="37"/>
                  <a:pt x="1" y="37"/>
                  <a:pt x="1" y="37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3" y="0"/>
                  <a:pt x="146" y="0"/>
                </a:cubicBezTo>
                <a:close/>
                <a:moveTo>
                  <a:pt x="24" y="27"/>
                </a:moveTo>
                <a:cubicBezTo>
                  <a:pt x="21" y="27"/>
                  <a:pt x="19" y="25"/>
                  <a:pt x="19" y="23"/>
                </a:cubicBezTo>
                <a:cubicBezTo>
                  <a:pt x="19" y="20"/>
                  <a:pt x="21" y="18"/>
                  <a:pt x="24" y="18"/>
                </a:cubicBezTo>
                <a:cubicBezTo>
                  <a:pt x="26" y="18"/>
                  <a:pt x="28" y="20"/>
                  <a:pt x="28" y="23"/>
                </a:cubicBezTo>
                <a:cubicBezTo>
                  <a:pt x="28" y="25"/>
                  <a:pt x="26" y="27"/>
                  <a:pt x="24" y="27"/>
                </a:cubicBezTo>
                <a:close/>
                <a:moveTo>
                  <a:pt x="42" y="27"/>
                </a:moveTo>
                <a:cubicBezTo>
                  <a:pt x="39" y="27"/>
                  <a:pt x="37" y="25"/>
                  <a:pt x="37" y="23"/>
                </a:cubicBezTo>
                <a:cubicBezTo>
                  <a:pt x="37" y="20"/>
                  <a:pt x="39" y="18"/>
                  <a:pt x="42" y="18"/>
                </a:cubicBezTo>
                <a:cubicBezTo>
                  <a:pt x="45" y="18"/>
                  <a:pt x="47" y="20"/>
                  <a:pt x="47" y="23"/>
                </a:cubicBezTo>
                <a:cubicBezTo>
                  <a:pt x="47" y="25"/>
                  <a:pt x="45" y="27"/>
                  <a:pt x="42" y="27"/>
                </a:cubicBezTo>
                <a:close/>
                <a:moveTo>
                  <a:pt x="61" y="27"/>
                </a:moveTo>
                <a:cubicBezTo>
                  <a:pt x="58" y="27"/>
                  <a:pt x="56" y="25"/>
                  <a:pt x="56" y="23"/>
                </a:cubicBezTo>
                <a:cubicBezTo>
                  <a:pt x="56" y="20"/>
                  <a:pt x="58" y="18"/>
                  <a:pt x="61" y="18"/>
                </a:cubicBezTo>
                <a:cubicBezTo>
                  <a:pt x="64" y="18"/>
                  <a:pt x="66" y="20"/>
                  <a:pt x="66" y="23"/>
                </a:cubicBezTo>
                <a:cubicBezTo>
                  <a:pt x="66" y="25"/>
                  <a:pt x="64" y="27"/>
                  <a:pt x="61" y="27"/>
                </a:cubicBezTo>
                <a:close/>
                <a:moveTo>
                  <a:pt x="136" y="27"/>
                </a:moveTo>
                <a:cubicBezTo>
                  <a:pt x="80" y="27"/>
                  <a:pt x="80" y="27"/>
                  <a:pt x="80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3" y="27"/>
                  <a:pt x="74" y="18"/>
                  <a:pt x="80" y="18"/>
                </a:cubicBezTo>
                <a:cubicBezTo>
                  <a:pt x="136" y="18"/>
                  <a:pt x="136" y="18"/>
                  <a:pt x="136" y="18"/>
                </a:cubicBezTo>
                <a:cubicBezTo>
                  <a:pt x="142" y="18"/>
                  <a:pt x="142" y="27"/>
                  <a:pt x="136" y="27"/>
                </a:cubicBezTo>
                <a:close/>
                <a:moveTo>
                  <a:pt x="0" y="126"/>
                </a:moveTo>
                <a:cubicBezTo>
                  <a:pt x="0" y="134"/>
                  <a:pt x="7" y="140"/>
                  <a:pt x="14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5" y="135"/>
                  <a:pt x="35" y="132"/>
                  <a:pt x="36" y="130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1" y="125"/>
                  <a:pt x="40" y="123"/>
                  <a:pt x="39" y="121"/>
                </a:cubicBezTo>
                <a:cubicBezTo>
                  <a:pt x="32" y="121"/>
                  <a:pt x="32" y="121"/>
                  <a:pt x="32" y="121"/>
                </a:cubicBezTo>
                <a:cubicBezTo>
                  <a:pt x="30" y="121"/>
                  <a:pt x="28" y="119"/>
                  <a:pt x="28" y="116"/>
                </a:cubicBezTo>
                <a:cubicBezTo>
                  <a:pt x="28" y="98"/>
                  <a:pt x="28" y="98"/>
                  <a:pt x="28" y="98"/>
                </a:cubicBezTo>
                <a:cubicBezTo>
                  <a:pt x="28" y="95"/>
                  <a:pt x="30" y="93"/>
                  <a:pt x="32" y="93"/>
                </a:cubicBezTo>
                <a:cubicBezTo>
                  <a:pt x="39" y="93"/>
                  <a:pt x="39" y="93"/>
                  <a:pt x="39" y="93"/>
                </a:cubicBezTo>
                <a:cubicBezTo>
                  <a:pt x="40" y="91"/>
                  <a:pt x="41" y="90"/>
                  <a:pt x="41" y="89"/>
                </a:cubicBezTo>
                <a:cubicBezTo>
                  <a:pt x="36" y="84"/>
                  <a:pt x="36" y="84"/>
                  <a:pt x="36" y="84"/>
                </a:cubicBezTo>
                <a:cubicBezTo>
                  <a:pt x="35" y="82"/>
                  <a:pt x="35" y="79"/>
                  <a:pt x="36" y="77"/>
                </a:cubicBezTo>
                <a:cubicBezTo>
                  <a:pt x="50" y="64"/>
                  <a:pt x="50" y="64"/>
                  <a:pt x="50" y="64"/>
                </a:cubicBezTo>
                <a:cubicBezTo>
                  <a:pt x="50" y="63"/>
                  <a:pt x="52" y="63"/>
                  <a:pt x="53" y="63"/>
                </a:cubicBezTo>
                <a:cubicBezTo>
                  <a:pt x="54" y="63"/>
                  <a:pt x="55" y="63"/>
                  <a:pt x="56" y="64"/>
                </a:cubicBezTo>
                <a:cubicBezTo>
                  <a:pt x="61" y="69"/>
                  <a:pt x="61" y="69"/>
                  <a:pt x="61" y="69"/>
                </a:cubicBezTo>
                <a:cubicBezTo>
                  <a:pt x="62" y="68"/>
                  <a:pt x="64" y="67"/>
                  <a:pt x="65" y="67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57"/>
                  <a:pt x="67" y="55"/>
                  <a:pt x="70" y="55"/>
                </a:cubicBezTo>
                <a:cubicBezTo>
                  <a:pt x="89" y="55"/>
                  <a:pt x="89" y="55"/>
                  <a:pt x="89" y="55"/>
                </a:cubicBezTo>
                <a:cubicBezTo>
                  <a:pt x="92" y="55"/>
                  <a:pt x="94" y="57"/>
                  <a:pt x="94" y="60"/>
                </a:cubicBezTo>
                <a:cubicBezTo>
                  <a:pt x="94" y="67"/>
                  <a:pt x="94" y="67"/>
                  <a:pt x="94" y="67"/>
                </a:cubicBezTo>
                <a:cubicBezTo>
                  <a:pt x="95" y="67"/>
                  <a:pt x="96" y="68"/>
                  <a:pt x="98" y="69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4" y="63"/>
                  <a:pt x="105" y="63"/>
                  <a:pt x="106" y="63"/>
                </a:cubicBezTo>
                <a:cubicBezTo>
                  <a:pt x="107" y="63"/>
                  <a:pt x="108" y="63"/>
                  <a:pt x="109" y="64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4" y="79"/>
                  <a:pt x="124" y="82"/>
                  <a:pt x="123" y="84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9"/>
                  <a:pt x="119" y="91"/>
                  <a:pt x="120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9" y="93"/>
                  <a:pt x="131" y="95"/>
                  <a:pt x="131" y="98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9"/>
                  <a:pt x="129" y="121"/>
                  <a:pt x="127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19" y="123"/>
                  <a:pt x="118" y="124"/>
                  <a:pt x="118" y="125"/>
                </a:cubicBezTo>
                <a:cubicBezTo>
                  <a:pt x="123" y="130"/>
                  <a:pt x="123" y="130"/>
                  <a:pt x="123" y="130"/>
                </a:cubicBezTo>
                <a:cubicBezTo>
                  <a:pt x="124" y="132"/>
                  <a:pt x="124" y="135"/>
                  <a:pt x="123" y="137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52" y="140"/>
                  <a:pt x="159" y="134"/>
                  <a:pt x="159" y="126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0" y="46"/>
                  <a:pt x="0" y="46"/>
                  <a:pt x="0" y="46"/>
                </a:cubicBezTo>
                <a:lnTo>
                  <a:pt x="0" y="126"/>
                </a:lnTo>
                <a:close/>
                <a:moveTo>
                  <a:pt x="80" y="93"/>
                </a:moveTo>
                <a:cubicBezTo>
                  <a:pt x="72" y="93"/>
                  <a:pt x="66" y="100"/>
                  <a:pt x="66" y="107"/>
                </a:cubicBezTo>
                <a:cubicBezTo>
                  <a:pt x="66" y="115"/>
                  <a:pt x="72" y="121"/>
                  <a:pt x="80" y="121"/>
                </a:cubicBezTo>
                <a:cubicBezTo>
                  <a:pt x="87" y="121"/>
                  <a:pt x="94" y="115"/>
                  <a:pt x="94" y="107"/>
                </a:cubicBezTo>
                <a:cubicBezTo>
                  <a:pt x="94" y="100"/>
                  <a:pt x="87" y="93"/>
                  <a:pt x="80" y="93"/>
                </a:cubicBezTo>
                <a:close/>
                <a:moveTo>
                  <a:pt x="122" y="103"/>
                </a:moveTo>
                <a:cubicBezTo>
                  <a:pt x="116" y="103"/>
                  <a:pt x="116" y="103"/>
                  <a:pt x="116" y="103"/>
                </a:cubicBezTo>
                <a:cubicBezTo>
                  <a:pt x="114" y="103"/>
                  <a:pt x="112" y="102"/>
                  <a:pt x="111" y="99"/>
                </a:cubicBezTo>
                <a:cubicBezTo>
                  <a:pt x="111" y="97"/>
                  <a:pt x="109" y="93"/>
                  <a:pt x="108" y="91"/>
                </a:cubicBezTo>
                <a:cubicBezTo>
                  <a:pt x="107" y="89"/>
                  <a:pt x="107" y="86"/>
                  <a:pt x="108" y="85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2" y="78"/>
                  <a:pt x="102" y="78"/>
                  <a:pt x="102" y="78"/>
                </a:cubicBezTo>
                <a:cubicBezTo>
                  <a:pt x="101" y="79"/>
                  <a:pt x="100" y="80"/>
                  <a:pt x="99" y="80"/>
                </a:cubicBezTo>
                <a:cubicBezTo>
                  <a:pt x="98" y="80"/>
                  <a:pt x="97" y="79"/>
                  <a:pt x="96" y="79"/>
                </a:cubicBezTo>
                <a:cubicBezTo>
                  <a:pt x="93" y="77"/>
                  <a:pt x="91" y="76"/>
                  <a:pt x="88" y="75"/>
                </a:cubicBezTo>
                <a:cubicBezTo>
                  <a:pt x="85" y="74"/>
                  <a:pt x="84" y="73"/>
                  <a:pt x="84" y="71"/>
                </a:cubicBezTo>
                <a:cubicBezTo>
                  <a:pt x="84" y="65"/>
                  <a:pt x="84" y="65"/>
                  <a:pt x="84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71"/>
                  <a:pt x="75" y="71"/>
                  <a:pt x="75" y="71"/>
                </a:cubicBezTo>
                <a:cubicBezTo>
                  <a:pt x="75" y="74"/>
                  <a:pt x="73" y="75"/>
                  <a:pt x="71" y="76"/>
                </a:cubicBezTo>
                <a:cubicBezTo>
                  <a:pt x="68" y="76"/>
                  <a:pt x="65" y="78"/>
                  <a:pt x="62" y="80"/>
                </a:cubicBezTo>
                <a:cubicBezTo>
                  <a:pt x="62" y="80"/>
                  <a:pt x="61" y="80"/>
                  <a:pt x="60" y="80"/>
                </a:cubicBezTo>
                <a:cubicBezTo>
                  <a:pt x="59" y="80"/>
                  <a:pt x="57" y="80"/>
                  <a:pt x="56" y="79"/>
                </a:cubicBezTo>
                <a:cubicBezTo>
                  <a:pt x="52" y="74"/>
                  <a:pt x="52" y="74"/>
                  <a:pt x="52" y="74"/>
                </a:cubicBezTo>
                <a:cubicBezTo>
                  <a:pt x="46" y="81"/>
                  <a:pt x="46" y="81"/>
                  <a:pt x="46" y="81"/>
                </a:cubicBezTo>
                <a:cubicBezTo>
                  <a:pt x="50" y="85"/>
                  <a:pt x="50" y="85"/>
                  <a:pt x="50" y="85"/>
                </a:cubicBezTo>
                <a:cubicBezTo>
                  <a:pt x="52" y="87"/>
                  <a:pt x="52" y="89"/>
                  <a:pt x="51" y="91"/>
                </a:cubicBezTo>
                <a:cubicBezTo>
                  <a:pt x="49" y="94"/>
                  <a:pt x="48" y="97"/>
                  <a:pt x="47" y="100"/>
                </a:cubicBezTo>
                <a:cubicBezTo>
                  <a:pt x="46" y="102"/>
                  <a:pt x="45" y="104"/>
                  <a:pt x="43" y="104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43" y="113"/>
                  <a:pt x="43" y="113"/>
                  <a:pt x="43" y="113"/>
                </a:cubicBezTo>
                <a:cubicBezTo>
                  <a:pt x="45" y="113"/>
                  <a:pt x="46" y="114"/>
                  <a:pt x="47" y="117"/>
                </a:cubicBezTo>
                <a:cubicBezTo>
                  <a:pt x="47" y="119"/>
                  <a:pt x="49" y="123"/>
                  <a:pt x="51" y="125"/>
                </a:cubicBezTo>
                <a:cubicBezTo>
                  <a:pt x="52" y="127"/>
                  <a:pt x="51" y="130"/>
                  <a:pt x="50" y="131"/>
                </a:cubicBezTo>
                <a:cubicBezTo>
                  <a:pt x="46" y="136"/>
                  <a:pt x="46" y="136"/>
                  <a:pt x="46" y="136"/>
                </a:cubicBezTo>
                <a:cubicBezTo>
                  <a:pt x="52" y="142"/>
                  <a:pt x="52" y="142"/>
                  <a:pt x="52" y="142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57" y="137"/>
                  <a:pt x="58" y="136"/>
                  <a:pt x="60" y="136"/>
                </a:cubicBezTo>
                <a:cubicBezTo>
                  <a:pt x="60" y="136"/>
                  <a:pt x="61" y="137"/>
                  <a:pt x="62" y="137"/>
                </a:cubicBezTo>
                <a:cubicBezTo>
                  <a:pt x="65" y="139"/>
                  <a:pt x="68" y="140"/>
                  <a:pt x="71" y="141"/>
                </a:cubicBezTo>
                <a:cubicBezTo>
                  <a:pt x="73" y="141"/>
                  <a:pt x="75" y="143"/>
                  <a:pt x="75" y="145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84" y="151"/>
                  <a:pt x="84" y="151"/>
                  <a:pt x="84" y="15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84" y="143"/>
                  <a:pt x="85" y="141"/>
                  <a:pt x="88" y="141"/>
                </a:cubicBezTo>
                <a:cubicBezTo>
                  <a:pt x="90" y="140"/>
                  <a:pt x="93" y="139"/>
                  <a:pt x="96" y="137"/>
                </a:cubicBezTo>
                <a:cubicBezTo>
                  <a:pt x="97" y="137"/>
                  <a:pt x="97" y="136"/>
                  <a:pt x="98" y="136"/>
                </a:cubicBezTo>
                <a:cubicBezTo>
                  <a:pt x="99" y="136"/>
                  <a:pt x="101" y="137"/>
                  <a:pt x="102" y="138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7" y="130"/>
                  <a:pt x="107" y="127"/>
                  <a:pt x="108" y="125"/>
                </a:cubicBezTo>
                <a:cubicBezTo>
                  <a:pt x="109" y="123"/>
                  <a:pt x="110" y="120"/>
                  <a:pt x="111" y="117"/>
                </a:cubicBezTo>
                <a:cubicBezTo>
                  <a:pt x="112" y="114"/>
                  <a:pt x="114" y="113"/>
                  <a:pt x="116" y="113"/>
                </a:cubicBezTo>
                <a:cubicBezTo>
                  <a:pt x="122" y="113"/>
                  <a:pt x="122" y="113"/>
                  <a:pt x="122" y="113"/>
                </a:cubicBezTo>
                <a:lnTo>
                  <a:pt x="122" y="103"/>
                </a:lnTo>
                <a:close/>
                <a:moveTo>
                  <a:pt x="80" y="131"/>
                </a:moveTo>
                <a:cubicBezTo>
                  <a:pt x="67" y="131"/>
                  <a:pt x="57" y="121"/>
                  <a:pt x="57" y="108"/>
                </a:cubicBezTo>
                <a:cubicBezTo>
                  <a:pt x="57" y="95"/>
                  <a:pt x="67" y="85"/>
                  <a:pt x="80" y="85"/>
                </a:cubicBezTo>
                <a:cubicBezTo>
                  <a:pt x="93" y="85"/>
                  <a:pt x="103" y="95"/>
                  <a:pt x="103" y="108"/>
                </a:cubicBezTo>
                <a:cubicBezTo>
                  <a:pt x="103" y="121"/>
                  <a:pt x="93" y="131"/>
                  <a:pt x="80" y="1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6" name="Freeform 189">
            <a:extLst>
              <a:ext uri="{FF2B5EF4-FFF2-40B4-BE49-F238E27FC236}">
                <a16:creationId xmlns:a16="http://schemas.microsoft.com/office/drawing/2014/main" id="{DD77AF48-7C93-4788-8CBE-9778401068F4}"/>
              </a:ext>
            </a:extLst>
          </p:cNvPr>
          <p:cNvSpPr>
            <a:spLocks noEditPoints="1"/>
          </p:cNvSpPr>
          <p:nvPr/>
        </p:nvSpPr>
        <p:spPr bwMode="auto">
          <a:xfrm>
            <a:off x="5708651" y="2471738"/>
            <a:ext cx="223838" cy="254000"/>
          </a:xfrm>
          <a:custGeom>
            <a:avLst/>
            <a:gdLst>
              <a:gd name="T0" fmla="*/ 47 w 141"/>
              <a:gd name="T1" fmla="*/ 53 h 160"/>
              <a:gd name="T2" fmla="*/ 57 w 141"/>
              <a:gd name="T3" fmla="*/ 53 h 160"/>
              <a:gd name="T4" fmla="*/ 113 w 141"/>
              <a:gd name="T5" fmla="*/ 14 h 160"/>
              <a:gd name="T6" fmla="*/ 14 w 141"/>
              <a:gd name="T7" fmla="*/ 0 h 160"/>
              <a:gd name="T8" fmla="*/ 1 w 141"/>
              <a:gd name="T9" fmla="*/ 20 h 160"/>
              <a:gd name="T10" fmla="*/ 113 w 141"/>
              <a:gd name="T11" fmla="*/ 14 h 160"/>
              <a:gd name="T12" fmla="*/ 28 w 141"/>
              <a:gd name="T13" fmla="*/ 53 h 160"/>
              <a:gd name="T14" fmla="*/ 38 w 141"/>
              <a:gd name="T15" fmla="*/ 53 h 160"/>
              <a:gd name="T16" fmla="*/ 94 w 141"/>
              <a:gd name="T17" fmla="*/ 77 h 160"/>
              <a:gd name="T18" fmla="*/ 90 w 141"/>
              <a:gd name="T19" fmla="*/ 38 h 160"/>
              <a:gd name="T20" fmla="*/ 113 w 141"/>
              <a:gd name="T21" fmla="*/ 56 h 160"/>
              <a:gd name="T22" fmla="*/ 0 w 141"/>
              <a:gd name="T23" fmla="*/ 29 h 160"/>
              <a:gd name="T24" fmla="*/ 14 w 141"/>
              <a:gd name="T25" fmla="*/ 85 h 160"/>
              <a:gd name="T26" fmla="*/ 94 w 141"/>
              <a:gd name="T27" fmla="*/ 77 h 160"/>
              <a:gd name="T28" fmla="*/ 42 w 141"/>
              <a:gd name="T29" fmla="*/ 63 h 160"/>
              <a:gd name="T30" fmla="*/ 20 w 141"/>
              <a:gd name="T31" fmla="*/ 53 h 160"/>
              <a:gd name="T32" fmla="*/ 42 w 141"/>
              <a:gd name="T33" fmla="*/ 42 h 160"/>
              <a:gd name="T34" fmla="*/ 66 w 141"/>
              <a:gd name="T35" fmla="*/ 53 h 160"/>
              <a:gd name="T36" fmla="*/ 66 w 141"/>
              <a:gd name="T37" fmla="*/ 123 h 160"/>
              <a:gd name="T38" fmla="*/ 65 w 141"/>
              <a:gd name="T39" fmla="*/ 156 h 160"/>
              <a:gd name="T40" fmla="*/ 136 w 141"/>
              <a:gd name="T41" fmla="*/ 160 h 160"/>
              <a:gd name="T42" fmla="*/ 141 w 141"/>
              <a:gd name="T43" fmla="*/ 128 h 160"/>
              <a:gd name="T44" fmla="*/ 66 w 141"/>
              <a:gd name="T45" fmla="*/ 123 h 160"/>
              <a:gd name="T46" fmla="*/ 84 w 141"/>
              <a:gd name="T47" fmla="*/ 137 h 160"/>
              <a:gd name="T48" fmla="*/ 94 w 141"/>
              <a:gd name="T49" fmla="*/ 137 h 160"/>
              <a:gd name="T50" fmla="*/ 134 w 141"/>
              <a:gd name="T51" fmla="*/ 44 h 160"/>
              <a:gd name="T52" fmla="*/ 122 w 141"/>
              <a:gd name="T53" fmla="*/ 68 h 160"/>
              <a:gd name="T54" fmla="*/ 114 w 141"/>
              <a:gd name="T55" fmla="*/ 71 h 160"/>
              <a:gd name="T56" fmla="*/ 90 w 141"/>
              <a:gd name="T57" fmla="*/ 48 h 160"/>
              <a:gd name="T58" fmla="*/ 102 w 141"/>
              <a:gd name="T59" fmla="*/ 72 h 160"/>
              <a:gd name="T60" fmla="*/ 104 w 141"/>
              <a:gd name="T61" fmla="*/ 86 h 160"/>
              <a:gd name="T62" fmla="*/ 102 w 141"/>
              <a:gd name="T63" fmla="*/ 105 h 160"/>
              <a:gd name="T64" fmla="*/ 96 w 141"/>
              <a:gd name="T65" fmla="*/ 95 h 160"/>
              <a:gd name="T66" fmla="*/ 66 w 141"/>
              <a:gd name="T67" fmla="*/ 96 h 160"/>
              <a:gd name="T68" fmla="*/ 136 w 141"/>
              <a:gd name="T69" fmla="*/ 113 h 160"/>
              <a:gd name="T70" fmla="*/ 141 w 141"/>
              <a:gd name="T71" fmla="*/ 96 h 160"/>
              <a:gd name="T72" fmla="*/ 134 w 141"/>
              <a:gd name="T73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1" h="160">
                <a:moveTo>
                  <a:pt x="52" y="48"/>
                </a:moveTo>
                <a:cubicBezTo>
                  <a:pt x="49" y="48"/>
                  <a:pt x="47" y="50"/>
                  <a:pt x="47" y="53"/>
                </a:cubicBezTo>
                <a:cubicBezTo>
                  <a:pt x="47" y="55"/>
                  <a:pt x="49" y="57"/>
                  <a:pt x="52" y="57"/>
                </a:cubicBezTo>
                <a:cubicBezTo>
                  <a:pt x="55" y="57"/>
                  <a:pt x="57" y="55"/>
                  <a:pt x="57" y="53"/>
                </a:cubicBezTo>
                <a:cubicBezTo>
                  <a:pt x="57" y="50"/>
                  <a:pt x="55" y="48"/>
                  <a:pt x="52" y="48"/>
                </a:cubicBezTo>
                <a:close/>
                <a:moveTo>
                  <a:pt x="113" y="14"/>
                </a:moveTo>
                <a:cubicBezTo>
                  <a:pt x="113" y="7"/>
                  <a:pt x="106" y="0"/>
                  <a:pt x="9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1" y="7"/>
                  <a:pt x="1" y="14"/>
                </a:cubicBezTo>
                <a:cubicBezTo>
                  <a:pt x="1" y="20"/>
                  <a:pt x="1" y="20"/>
                  <a:pt x="1" y="20"/>
                </a:cubicBezTo>
                <a:cubicBezTo>
                  <a:pt x="113" y="20"/>
                  <a:pt x="113" y="20"/>
                  <a:pt x="113" y="20"/>
                </a:cubicBezTo>
                <a:lnTo>
                  <a:pt x="113" y="14"/>
                </a:lnTo>
                <a:close/>
                <a:moveTo>
                  <a:pt x="33" y="48"/>
                </a:moveTo>
                <a:cubicBezTo>
                  <a:pt x="30" y="48"/>
                  <a:pt x="28" y="50"/>
                  <a:pt x="28" y="53"/>
                </a:cubicBezTo>
                <a:cubicBezTo>
                  <a:pt x="28" y="55"/>
                  <a:pt x="30" y="57"/>
                  <a:pt x="33" y="57"/>
                </a:cubicBezTo>
                <a:cubicBezTo>
                  <a:pt x="36" y="57"/>
                  <a:pt x="38" y="55"/>
                  <a:pt x="38" y="53"/>
                </a:cubicBezTo>
                <a:cubicBezTo>
                  <a:pt x="38" y="50"/>
                  <a:pt x="36" y="48"/>
                  <a:pt x="33" y="48"/>
                </a:cubicBezTo>
                <a:close/>
                <a:moveTo>
                  <a:pt x="94" y="77"/>
                </a:moveTo>
                <a:cubicBezTo>
                  <a:pt x="79" y="63"/>
                  <a:pt x="79" y="63"/>
                  <a:pt x="79" y="63"/>
                </a:cubicBezTo>
                <a:cubicBezTo>
                  <a:pt x="69" y="53"/>
                  <a:pt x="79" y="38"/>
                  <a:pt x="90" y="38"/>
                </a:cubicBezTo>
                <a:cubicBezTo>
                  <a:pt x="93" y="38"/>
                  <a:pt x="97" y="40"/>
                  <a:pt x="100" y="42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9"/>
                  <a:pt x="7" y="85"/>
                  <a:pt x="14" y="85"/>
                </a:cubicBezTo>
                <a:cubicBezTo>
                  <a:pt x="94" y="85"/>
                  <a:pt x="94" y="85"/>
                  <a:pt x="94" y="85"/>
                </a:cubicBezTo>
                <a:lnTo>
                  <a:pt x="94" y="77"/>
                </a:lnTo>
                <a:close/>
                <a:moveTo>
                  <a:pt x="52" y="67"/>
                </a:moveTo>
                <a:cubicBezTo>
                  <a:pt x="48" y="67"/>
                  <a:pt x="45" y="65"/>
                  <a:pt x="42" y="63"/>
                </a:cubicBezTo>
                <a:cubicBezTo>
                  <a:pt x="40" y="65"/>
                  <a:pt x="37" y="67"/>
                  <a:pt x="33" y="67"/>
                </a:cubicBezTo>
                <a:cubicBezTo>
                  <a:pt x="26" y="67"/>
                  <a:pt x="20" y="61"/>
                  <a:pt x="20" y="53"/>
                </a:cubicBezTo>
                <a:cubicBezTo>
                  <a:pt x="20" y="45"/>
                  <a:pt x="26" y="39"/>
                  <a:pt x="33" y="39"/>
                </a:cubicBezTo>
                <a:cubicBezTo>
                  <a:pt x="37" y="39"/>
                  <a:pt x="40" y="40"/>
                  <a:pt x="42" y="42"/>
                </a:cubicBezTo>
                <a:cubicBezTo>
                  <a:pt x="45" y="40"/>
                  <a:pt x="49" y="39"/>
                  <a:pt x="52" y="39"/>
                </a:cubicBezTo>
                <a:cubicBezTo>
                  <a:pt x="59" y="39"/>
                  <a:pt x="66" y="45"/>
                  <a:pt x="66" y="53"/>
                </a:cubicBezTo>
                <a:cubicBezTo>
                  <a:pt x="66" y="61"/>
                  <a:pt x="59" y="67"/>
                  <a:pt x="52" y="67"/>
                </a:cubicBezTo>
                <a:close/>
                <a:moveTo>
                  <a:pt x="66" y="123"/>
                </a:moveTo>
                <a:cubicBezTo>
                  <a:pt x="66" y="125"/>
                  <a:pt x="65" y="126"/>
                  <a:pt x="65" y="128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8"/>
                  <a:pt x="67" y="160"/>
                  <a:pt x="70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9" y="160"/>
                  <a:pt x="141" y="158"/>
                  <a:pt x="141" y="156"/>
                </a:cubicBezTo>
                <a:cubicBezTo>
                  <a:pt x="141" y="128"/>
                  <a:pt x="141" y="128"/>
                  <a:pt x="141" y="128"/>
                </a:cubicBezTo>
                <a:cubicBezTo>
                  <a:pt x="141" y="126"/>
                  <a:pt x="141" y="125"/>
                  <a:pt x="140" y="123"/>
                </a:cubicBezTo>
                <a:lnTo>
                  <a:pt x="66" y="123"/>
                </a:lnTo>
                <a:close/>
                <a:moveTo>
                  <a:pt x="89" y="142"/>
                </a:moveTo>
                <a:cubicBezTo>
                  <a:pt x="86" y="142"/>
                  <a:pt x="84" y="140"/>
                  <a:pt x="84" y="137"/>
                </a:cubicBezTo>
                <a:cubicBezTo>
                  <a:pt x="84" y="134"/>
                  <a:pt x="86" y="132"/>
                  <a:pt x="89" y="132"/>
                </a:cubicBezTo>
                <a:cubicBezTo>
                  <a:pt x="92" y="132"/>
                  <a:pt x="94" y="134"/>
                  <a:pt x="94" y="137"/>
                </a:cubicBezTo>
                <a:cubicBezTo>
                  <a:pt x="94" y="140"/>
                  <a:pt x="92" y="142"/>
                  <a:pt x="89" y="142"/>
                </a:cubicBezTo>
                <a:close/>
                <a:moveTo>
                  <a:pt x="134" y="44"/>
                </a:moveTo>
                <a:cubicBezTo>
                  <a:pt x="122" y="32"/>
                  <a:pt x="122" y="32"/>
                  <a:pt x="122" y="32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2" y="71"/>
                  <a:pt x="120" y="73"/>
                  <a:pt x="117" y="73"/>
                </a:cubicBezTo>
                <a:cubicBezTo>
                  <a:pt x="116" y="73"/>
                  <a:pt x="115" y="72"/>
                  <a:pt x="114" y="71"/>
                </a:cubicBezTo>
                <a:cubicBezTo>
                  <a:pt x="93" y="50"/>
                  <a:pt x="93" y="50"/>
                  <a:pt x="93" y="50"/>
                </a:cubicBezTo>
                <a:cubicBezTo>
                  <a:pt x="92" y="49"/>
                  <a:pt x="91" y="48"/>
                  <a:pt x="90" y="48"/>
                </a:cubicBezTo>
                <a:cubicBezTo>
                  <a:pt x="86" y="48"/>
                  <a:pt x="82" y="53"/>
                  <a:pt x="86" y="5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3" y="73"/>
                  <a:pt x="104" y="74"/>
                  <a:pt x="104" y="76"/>
                </a:cubicBezTo>
                <a:cubicBezTo>
                  <a:pt x="104" y="86"/>
                  <a:pt x="104" y="86"/>
                  <a:pt x="104" y="86"/>
                </a:cubicBezTo>
                <a:cubicBezTo>
                  <a:pt x="104" y="90"/>
                  <a:pt x="105" y="94"/>
                  <a:pt x="106" y="98"/>
                </a:cubicBezTo>
                <a:cubicBezTo>
                  <a:pt x="108" y="102"/>
                  <a:pt x="105" y="105"/>
                  <a:pt x="102" y="105"/>
                </a:cubicBezTo>
                <a:cubicBezTo>
                  <a:pt x="100" y="105"/>
                  <a:pt x="99" y="104"/>
                  <a:pt x="98" y="102"/>
                </a:cubicBezTo>
                <a:cubicBezTo>
                  <a:pt x="97" y="99"/>
                  <a:pt x="96" y="97"/>
                  <a:pt x="9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6"/>
                  <a:pt x="66" y="96"/>
                  <a:pt x="66" y="96"/>
                </a:cubicBezTo>
                <a:cubicBezTo>
                  <a:pt x="66" y="102"/>
                  <a:pt x="68" y="108"/>
                  <a:pt x="72" y="113"/>
                </a:cubicBezTo>
                <a:cubicBezTo>
                  <a:pt x="136" y="113"/>
                  <a:pt x="136" y="113"/>
                  <a:pt x="136" y="113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39" y="109"/>
                  <a:pt x="141" y="102"/>
                  <a:pt x="141" y="96"/>
                </a:cubicBezTo>
                <a:cubicBezTo>
                  <a:pt x="141" y="61"/>
                  <a:pt x="141" y="61"/>
                  <a:pt x="141" y="61"/>
                </a:cubicBezTo>
                <a:cubicBezTo>
                  <a:pt x="141" y="54"/>
                  <a:pt x="138" y="48"/>
                  <a:pt x="134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7" name="Freeform 190">
            <a:extLst>
              <a:ext uri="{FF2B5EF4-FFF2-40B4-BE49-F238E27FC236}">
                <a16:creationId xmlns:a16="http://schemas.microsoft.com/office/drawing/2014/main" id="{BC144169-D94A-45C7-BD74-93F60FF88C23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3022600"/>
            <a:ext cx="254000" cy="254000"/>
          </a:xfrm>
          <a:custGeom>
            <a:avLst/>
            <a:gdLst>
              <a:gd name="T0" fmla="*/ 149 w 160"/>
              <a:gd name="T1" fmla="*/ 45 h 160"/>
              <a:gd name="T2" fmla="*/ 132 w 160"/>
              <a:gd name="T3" fmla="*/ 19 h 160"/>
              <a:gd name="T4" fmla="*/ 112 w 160"/>
              <a:gd name="T5" fmla="*/ 39 h 160"/>
              <a:gd name="T6" fmla="*/ 110 w 160"/>
              <a:gd name="T7" fmla="*/ 57 h 160"/>
              <a:gd name="T8" fmla="*/ 103 w 160"/>
              <a:gd name="T9" fmla="*/ 24 h 160"/>
              <a:gd name="T10" fmla="*/ 80 w 160"/>
              <a:gd name="T11" fmla="*/ 0 h 160"/>
              <a:gd name="T12" fmla="*/ 56 w 160"/>
              <a:gd name="T13" fmla="*/ 24 h 160"/>
              <a:gd name="T14" fmla="*/ 49 w 160"/>
              <a:gd name="T15" fmla="*/ 57 h 160"/>
              <a:gd name="T16" fmla="*/ 47 w 160"/>
              <a:gd name="T17" fmla="*/ 39 h 160"/>
              <a:gd name="T18" fmla="*/ 28 w 160"/>
              <a:gd name="T19" fmla="*/ 19 h 160"/>
              <a:gd name="T20" fmla="*/ 11 w 160"/>
              <a:gd name="T21" fmla="*/ 45 h 160"/>
              <a:gd name="T22" fmla="*/ 0 w 160"/>
              <a:gd name="T23" fmla="*/ 75 h 160"/>
              <a:gd name="T24" fmla="*/ 9 w 160"/>
              <a:gd name="T25" fmla="*/ 113 h 160"/>
              <a:gd name="T26" fmla="*/ 23 w 160"/>
              <a:gd name="T27" fmla="*/ 151 h 160"/>
              <a:gd name="T28" fmla="*/ 46 w 160"/>
              <a:gd name="T29" fmla="*/ 137 h 160"/>
              <a:gd name="T30" fmla="*/ 47 w 160"/>
              <a:gd name="T31" fmla="*/ 113 h 160"/>
              <a:gd name="T32" fmla="*/ 56 w 160"/>
              <a:gd name="T33" fmla="*/ 113 h 160"/>
              <a:gd name="T34" fmla="*/ 70 w 160"/>
              <a:gd name="T35" fmla="*/ 160 h 160"/>
              <a:gd name="T36" fmla="*/ 103 w 160"/>
              <a:gd name="T37" fmla="*/ 147 h 160"/>
              <a:gd name="T38" fmla="*/ 108 w 160"/>
              <a:gd name="T39" fmla="*/ 110 h 160"/>
              <a:gd name="T40" fmla="*/ 113 w 160"/>
              <a:gd name="T41" fmla="*/ 113 h 160"/>
              <a:gd name="T42" fmla="*/ 127 w 160"/>
              <a:gd name="T43" fmla="*/ 151 h 160"/>
              <a:gd name="T44" fmla="*/ 151 w 160"/>
              <a:gd name="T45" fmla="*/ 137 h 160"/>
              <a:gd name="T46" fmla="*/ 160 w 160"/>
              <a:gd name="T47" fmla="*/ 100 h 160"/>
              <a:gd name="T48" fmla="*/ 145 w 160"/>
              <a:gd name="T49" fmla="*/ 51 h 160"/>
              <a:gd name="T50" fmla="*/ 145 w 160"/>
              <a:gd name="T51" fmla="*/ 105 h 160"/>
              <a:gd name="T52" fmla="*/ 140 w 160"/>
              <a:gd name="T53" fmla="*/ 110 h 160"/>
              <a:gd name="T54" fmla="*/ 137 w 160"/>
              <a:gd name="T55" fmla="*/ 142 h 160"/>
              <a:gd name="T56" fmla="*/ 123 w 160"/>
              <a:gd name="T57" fmla="*/ 137 h 160"/>
              <a:gd name="T58" fmla="*/ 119 w 160"/>
              <a:gd name="T59" fmla="*/ 104 h 160"/>
              <a:gd name="T60" fmla="*/ 114 w 160"/>
              <a:gd name="T61" fmla="*/ 75 h 160"/>
              <a:gd name="T62" fmla="*/ 149 w 160"/>
              <a:gd name="T63" fmla="*/ 75 h 160"/>
              <a:gd name="T64" fmla="*/ 149 w 160"/>
              <a:gd name="T65" fmla="*/ 100 h 160"/>
              <a:gd name="T66" fmla="*/ 140 w 160"/>
              <a:gd name="T67" fmla="*/ 39 h 160"/>
              <a:gd name="T68" fmla="*/ 123 w 160"/>
              <a:gd name="T69" fmla="*/ 39 h 160"/>
              <a:gd name="T70" fmla="*/ 140 w 160"/>
              <a:gd name="T71" fmla="*/ 39 h 160"/>
              <a:gd name="T72" fmla="*/ 80 w 160"/>
              <a:gd name="T73" fmla="*/ 11 h 160"/>
              <a:gd name="T74" fmla="*/ 80 w 160"/>
              <a:gd name="T75" fmla="*/ 39 h 160"/>
              <a:gd name="T76" fmla="*/ 20 w 160"/>
              <a:gd name="T77" fmla="*/ 138 h 160"/>
              <a:gd name="T78" fmla="*/ 15 w 160"/>
              <a:gd name="T79" fmla="*/ 105 h 160"/>
              <a:gd name="T80" fmla="*/ 12 w 160"/>
              <a:gd name="T81" fmla="*/ 104 h 160"/>
              <a:gd name="T82" fmla="*/ 10 w 160"/>
              <a:gd name="T83" fmla="*/ 100 h 160"/>
              <a:gd name="T84" fmla="*/ 28 w 160"/>
              <a:gd name="T85" fmla="*/ 57 h 160"/>
              <a:gd name="T86" fmla="*/ 45 w 160"/>
              <a:gd name="T87" fmla="*/ 100 h 160"/>
              <a:gd name="T88" fmla="*/ 36 w 160"/>
              <a:gd name="T89" fmla="*/ 109 h 160"/>
              <a:gd name="T90" fmla="*/ 31 w 160"/>
              <a:gd name="T91" fmla="*/ 142 h 160"/>
              <a:gd name="T92" fmla="*/ 20 w 160"/>
              <a:gd name="T93" fmla="*/ 138 h 160"/>
              <a:gd name="T94" fmla="*/ 28 w 160"/>
              <a:gd name="T95" fmla="*/ 48 h 160"/>
              <a:gd name="T96" fmla="*/ 28 w 160"/>
              <a:gd name="T97" fmla="*/ 30 h 160"/>
              <a:gd name="T98" fmla="*/ 71 w 160"/>
              <a:gd name="T99" fmla="*/ 152 h 160"/>
              <a:gd name="T100" fmla="*/ 66 w 160"/>
              <a:gd name="T101" fmla="*/ 109 h 160"/>
              <a:gd name="T102" fmla="*/ 57 w 160"/>
              <a:gd name="T103" fmla="*/ 100 h 160"/>
              <a:gd name="T104" fmla="*/ 73 w 160"/>
              <a:gd name="T105" fmla="*/ 49 h 160"/>
              <a:gd name="T106" fmla="*/ 78 w 160"/>
              <a:gd name="T107" fmla="*/ 86 h 160"/>
              <a:gd name="T108" fmla="*/ 81 w 160"/>
              <a:gd name="T109" fmla="*/ 86 h 160"/>
              <a:gd name="T110" fmla="*/ 86 w 160"/>
              <a:gd name="T111" fmla="*/ 49 h 160"/>
              <a:gd name="T112" fmla="*/ 103 w 160"/>
              <a:gd name="T113" fmla="*/ 100 h 160"/>
              <a:gd name="T114" fmla="*/ 93 w 160"/>
              <a:gd name="T115" fmla="*/ 109 h 160"/>
              <a:gd name="T116" fmla="*/ 88 w 160"/>
              <a:gd name="T117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45" y="51"/>
                </a:moveTo>
                <a:cubicBezTo>
                  <a:pt x="147" y="49"/>
                  <a:pt x="148" y="47"/>
                  <a:pt x="149" y="45"/>
                </a:cubicBezTo>
                <a:cubicBezTo>
                  <a:pt x="150" y="43"/>
                  <a:pt x="151" y="40"/>
                  <a:pt x="151" y="37"/>
                </a:cubicBezTo>
                <a:cubicBezTo>
                  <a:pt x="151" y="28"/>
                  <a:pt x="142" y="19"/>
                  <a:pt x="132" y="19"/>
                </a:cubicBezTo>
                <a:cubicBezTo>
                  <a:pt x="124" y="19"/>
                  <a:pt x="117" y="24"/>
                  <a:pt x="114" y="31"/>
                </a:cubicBezTo>
                <a:cubicBezTo>
                  <a:pt x="113" y="33"/>
                  <a:pt x="112" y="36"/>
                  <a:pt x="112" y="39"/>
                </a:cubicBezTo>
                <a:cubicBezTo>
                  <a:pt x="112" y="43"/>
                  <a:pt x="114" y="48"/>
                  <a:pt x="117" y="51"/>
                </a:cubicBezTo>
                <a:cubicBezTo>
                  <a:pt x="114" y="53"/>
                  <a:pt x="112" y="55"/>
                  <a:pt x="110" y="57"/>
                </a:cubicBezTo>
                <a:cubicBezTo>
                  <a:pt x="107" y="50"/>
                  <a:pt x="102" y="45"/>
                  <a:pt x="95" y="41"/>
                </a:cubicBezTo>
                <a:cubicBezTo>
                  <a:pt x="100" y="37"/>
                  <a:pt x="103" y="31"/>
                  <a:pt x="103" y="24"/>
                </a:cubicBezTo>
                <a:cubicBezTo>
                  <a:pt x="103" y="11"/>
                  <a:pt x="93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79" y="0"/>
                  <a:pt x="79" y="0"/>
                </a:cubicBezTo>
                <a:cubicBezTo>
                  <a:pt x="66" y="0"/>
                  <a:pt x="56" y="11"/>
                  <a:pt x="56" y="24"/>
                </a:cubicBezTo>
                <a:cubicBezTo>
                  <a:pt x="56" y="31"/>
                  <a:pt x="59" y="37"/>
                  <a:pt x="64" y="41"/>
                </a:cubicBezTo>
                <a:cubicBezTo>
                  <a:pt x="58" y="45"/>
                  <a:pt x="52" y="50"/>
                  <a:pt x="49" y="57"/>
                </a:cubicBezTo>
                <a:cubicBezTo>
                  <a:pt x="47" y="55"/>
                  <a:pt x="45" y="53"/>
                  <a:pt x="42" y="51"/>
                </a:cubicBezTo>
                <a:cubicBezTo>
                  <a:pt x="45" y="48"/>
                  <a:pt x="47" y="43"/>
                  <a:pt x="47" y="39"/>
                </a:cubicBezTo>
                <a:cubicBezTo>
                  <a:pt x="47" y="36"/>
                  <a:pt x="47" y="33"/>
                  <a:pt x="46" y="31"/>
                </a:cubicBezTo>
                <a:cubicBezTo>
                  <a:pt x="43" y="24"/>
                  <a:pt x="36" y="19"/>
                  <a:pt x="28" y="19"/>
                </a:cubicBezTo>
                <a:cubicBezTo>
                  <a:pt x="17" y="19"/>
                  <a:pt x="9" y="28"/>
                  <a:pt x="9" y="37"/>
                </a:cubicBezTo>
                <a:cubicBezTo>
                  <a:pt x="9" y="40"/>
                  <a:pt x="9" y="43"/>
                  <a:pt x="11" y="45"/>
                </a:cubicBezTo>
                <a:cubicBezTo>
                  <a:pt x="11" y="47"/>
                  <a:pt x="13" y="49"/>
                  <a:pt x="14" y="51"/>
                </a:cubicBezTo>
                <a:cubicBezTo>
                  <a:pt x="6" y="56"/>
                  <a:pt x="0" y="65"/>
                  <a:pt x="0" y="75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6"/>
                  <a:pt x="4" y="111"/>
                  <a:pt x="9" y="113"/>
                </a:cubicBezTo>
                <a:cubicBezTo>
                  <a:pt x="9" y="137"/>
                  <a:pt x="9" y="137"/>
                  <a:pt x="9" y="137"/>
                </a:cubicBezTo>
                <a:cubicBezTo>
                  <a:pt x="9" y="145"/>
                  <a:pt x="15" y="151"/>
                  <a:pt x="23" y="151"/>
                </a:cubicBezTo>
                <a:cubicBezTo>
                  <a:pt x="32" y="151"/>
                  <a:pt x="32" y="151"/>
                  <a:pt x="32" y="151"/>
                </a:cubicBezTo>
                <a:cubicBezTo>
                  <a:pt x="40" y="151"/>
                  <a:pt x="46" y="145"/>
                  <a:pt x="46" y="137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9" y="112"/>
                  <a:pt x="50" y="111"/>
                  <a:pt x="51" y="110"/>
                </a:cubicBezTo>
                <a:cubicBezTo>
                  <a:pt x="53" y="112"/>
                  <a:pt x="54" y="112"/>
                  <a:pt x="56" y="113"/>
                </a:cubicBezTo>
                <a:cubicBezTo>
                  <a:pt x="56" y="147"/>
                  <a:pt x="56" y="147"/>
                  <a:pt x="56" y="147"/>
                </a:cubicBezTo>
                <a:cubicBezTo>
                  <a:pt x="56" y="154"/>
                  <a:pt x="62" y="160"/>
                  <a:pt x="7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7" y="160"/>
                  <a:pt x="103" y="154"/>
                  <a:pt x="103" y="14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6" y="112"/>
                  <a:pt x="107" y="112"/>
                  <a:pt x="108" y="110"/>
                </a:cubicBezTo>
                <a:cubicBezTo>
                  <a:pt x="110" y="111"/>
                  <a:pt x="111" y="112"/>
                  <a:pt x="112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3" y="145"/>
                  <a:pt x="119" y="151"/>
                  <a:pt x="127" y="151"/>
                </a:cubicBezTo>
                <a:cubicBezTo>
                  <a:pt x="136" y="151"/>
                  <a:pt x="136" y="151"/>
                  <a:pt x="136" y="151"/>
                </a:cubicBezTo>
                <a:cubicBezTo>
                  <a:pt x="144" y="151"/>
                  <a:pt x="151" y="145"/>
                  <a:pt x="151" y="137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6" y="111"/>
                  <a:pt x="160" y="106"/>
                  <a:pt x="160" y="100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65"/>
                  <a:pt x="154" y="56"/>
                  <a:pt x="145" y="51"/>
                </a:cubicBezTo>
                <a:close/>
                <a:moveTo>
                  <a:pt x="147" y="104"/>
                </a:moveTo>
                <a:cubicBezTo>
                  <a:pt x="146" y="104"/>
                  <a:pt x="145" y="105"/>
                  <a:pt x="145" y="105"/>
                </a:cubicBezTo>
                <a:cubicBezTo>
                  <a:pt x="145" y="105"/>
                  <a:pt x="145" y="105"/>
                  <a:pt x="145" y="105"/>
                </a:cubicBezTo>
                <a:cubicBezTo>
                  <a:pt x="142" y="105"/>
                  <a:pt x="140" y="107"/>
                  <a:pt x="140" y="110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40" y="140"/>
                  <a:pt x="139" y="141"/>
                  <a:pt x="137" y="142"/>
                </a:cubicBezTo>
                <a:cubicBezTo>
                  <a:pt x="128" y="142"/>
                  <a:pt x="128" y="142"/>
                  <a:pt x="128" y="142"/>
                </a:cubicBezTo>
                <a:cubicBezTo>
                  <a:pt x="126" y="142"/>
                  <a:pt x="123" y="140"/>
                  <a:pt x="123" y="137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23" y="106"/>
                  <a:pt x="121" y="104"/>
                  <a:pt x="119" y="104"/>
                </a:cubicBezTo>
                <a:cubicBezTo>
                  <a:pt x="116" y="104"/>
                  <a:pt x="114" y="103"/>
                  <a:pt x="114" y="100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66"/>
                  <a:pt x="122" y="57"/>
                  <a:pt x="132" y="57"/>
                </a:cubicBezTo>
                <a:cubicBezTo>
                  <a:pt x="141" y="57"/>
                  <a:pt x="149" y="66"/>
                  <a:pt x="149" y="75"/>
                </a:cubicBezTo>
                <a:cubicBezTo>
                  <a:pt x="149" y="100"/>
                  <a:pt x="149" y="100"/>
                  <a:pt x="149" y="100"/>
                </a:cubicBezTo>
                <a:cubicBezTo>
                  <a:pt x="149" y="100"/>
                  <a:pt x="149" y="100"/>
                  <a:pt x="149" y="100"/>
                </a:cubicBezTo>
                <a:cubicBezTo>
                  <a:pt x="149" y="102"/>
                  <a:pt x="148" y="103"/>
                  <a:pt x="147" y="104"/>
                </a:cubicBezTo>
                <a:close/>
                <a:moveTo>
                  <a:pt x="140" y="39"/>
                </a:moveTo>
                <a:cubicBezTo>
                  <a:pt x="140" y="43"/>
                  <a:pt x="136" y="47"/>
                  <a:pt x="132" y="48"/>
                </a:cubicBezTo>
                <a:cubicBezTo>
                  <a:pt x="127" y="47"/>
                  <a:pt x="123" y="43"/>
                  <a:pt x="123" y="39"/>
                </a:cubicBezTo>
                <a:cubicBezTo>
                  <a:pt x="123" y="34"/>
                  <a:pt x="127" y="30"/>
                  <a:pt x="132" y="30"/>
                </a:cubicBezTo>
                <a:cubicBezTo>
                  <a:pt x="136" y="30"/>
                  <a:pt x="140" y="34"/>
                  <a:pt x="140" y="39"/>
                </a:cubicBezTo>
                <a:close/>
                <a:moveTo>
                  <a:pt x="66" y="24"/>
                </a:moveTo>
                <a:cubicBezTo>
                  <a:pt x="66" y="17"/>
                  <a:pt x="72" y="11"/>
                  <a:pt x="80" y="11"/>
                </a:cubicBezTo>
                <a:cubicBezTo>
                  <a:pt x="87" y="11"/>
                  <a:pt x="93" y="17"/>
                  <a:pt x="93" y="24"/>
                </a:cubicBezTo>
                <a:cubicBezTo>
                  <a:pt x="93" y="32"/>
                  <a:pt x="87" y="38"/>
                  <a:pt x="80" y="39"/>
                </a:cubicBezTo>
                <a:cubicBezTo>
                  <a:pt x="72" y="38"/>
                  <a:pt x="66" y="32"/>
                  <a:pt x="66" y="24"/>
                </a:cubicBezTo>
                <a:close/>
                <a:moveTo>
                  <a:pt x="20" y="138"/>
                </a:moveTo>
                <a:cubicBezTo>
                  <a:pt x="20" y="110"/>
                  <a:pt x="20" y="110"/>
                  <a:pt x="20" y="110"/>
                </a:cubicBezTo>
                <a:cubicBezTo>
                  <a:pt x="20" y="107"/>
                  <a:pt x="17" y="105"/>
                  <a:pt x="15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4" y="105"/>
                  <a:pt x="13" y="104"/>
                  <a:pt x="12" y="104"/>
                </a:cubicBezTo>
                <a:cubicBezTo>
                  <a:pt x="11" y="103"/>
                  <a:pt x="10" y="102"/>
                  <a:pt x="10" y="100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10" y="75"/>
                  <a:pt x="10" y="75"/>
                  <a:pt x="10" y="75"/>
                </a:cubicBezTo>
                <a:cubicBezTo>
                  <a:pt x="10" y="66"/>
                  <a:pt x="18" y="57"/>
                  <a:pt x="28" y="57"/>
                </a:cubicBezTo>
                <a:cubicBezTo>
                  <a:pt x="37" y="57"/>
                  <a:pt x="45" y="66"/>
                  <a:pt x="45" y="75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6" y="103"/>
                  <a:pt x="43" y="104"/>
                  <a:pt x="41" y="104"/>
                </a:cubicBezTo>
                <a:cubicBezTo>
                  <a:pt x="38" y="104"/>
                  <a:pt x="36" y="106"/>
                  <a:pt x="36" y="109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6" y="140"/>
                  <a:pt x="34" y="142"/>
                  <a:pt x="31" y="142"/>
                </a:cubicBezTo>
                <a:cubicBezTo>
                  <a:pt x="22" y="142"/>
                  <a:pt x="22" y="142"/>
                  <a:pt x="22" y="142"/>
                </a:cubicBezTo>
                <a:cubicBezTo>
                  <a:pt x="21" y="141"/>
                  <a:pt x="20" y="140"/>
                  <a:pt x="20" y="138"/>
                </a:cubicBezTo>
                <a:close/>
                <a:moveTo>
                  <a:pt x="36" y="39"/>
                </a:moveTo>
                <a:cubicBezTo>
                  <a:pt x="36" y="43"/>
                  <a:pt x="32" y="47"/>
                  <a:pt x="28" y="48"/>
                </a:cubicBezTo>
                <a:cubicBezTo>
                  <a:pt x="23" y="47"/>
                  <a:pt x="20" y="43"/>
                  <a:pt x="20" y="39"/>
                </a:cubicBezTo>
                <a:cubicBezTo>
                  <a:pt x="20" y="34"/>
                  <a:pt x="23" y="30"/>
                  <a:pt x="28" y="30"/>
                </a:cubicBezTo>
                <a:cubicBezTo>
                  <a:pt x="32" y="30"/>
                  <a:pt x="36" y="34"/>
                  <a:pt x="36" y="39"/>
                </a:cubicBezTo>
                <a:close/>
                <a:moveTo>
                  <a:pt x="71" y="152"/>
                </a:moveTo>
                <a:cubicBezTo>
                  <a:pt x="68" y="152"/>
                  <a:pt x="66" y="150"/>
                  <a:pt x="66" y="147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106"/>
                  <a:pt x="64" y="104"/>
                  <a:pt x="61" y="104"/>
                </a:cubicBezTo>
                <a:cubicBezTo>
                  <a:pt x="59" y="104"/>
                  <a:pt x="56" y="103"/>
                  <a:pt x="57" y="100"/>
                </a:cubicBezTo>
                <a:cubicBezTo>
                  <a:pt x="57" y="71"/>
                  <a:pt x="57" y="71"/>
                  <a:pt x="57" y="71"/>
                </a:cubicBezTo>
                <a:cubicBezTo>
                  <a:pt x="57" y="61"/>
                  <a:pt x="64" y="52"/>
                  <a:pt x="73" y="49"/>
                </a:cubicBezTo>
                <a:cubicBezTo>
                  <a:pt x="73" y="81"/>
                  <a:pt x="73" y="81"/>
                  <a:pt x="73" y="81"/>
                </a:cubicBezTo>
                <a:cubicBezTo>
                  <a:pt x="73" y="84"/>
                  <a:pt x="75" y="86"/>
                  <a:pt x="78" y="86"/>
                </a:cubicBezTo>
                <a:cubicBezTo>
                  <a:pt x="79" y="86"/>
                  <a:pt x="79" y="86"/>
                  <a:pt x="80" y="85"/>
                </a:cubicBezTo>
                <a:cubicBezTo>
                  <a:pt x="80" y="86"/>
                  <a:pt x="81" y="86"/>
                  <a:pt x="81" y="86"/>
                </a:cubicBezTo>
                <a:cubicBezTo>
                  <a:pt x="84" y="86"/>
                  <a:pt x="86" y="84"/>
                  <a:pt x="86" y="81"/>
                </a:cubicBezTo>
                <a:cubicBezTo>
                  <a:pt x="86" y="49"/>
                  <a:pt x="86" y="49"/>
                  <a:pt x="86" y="49"/>
                </a:cubicBezTo>
                <a:cubicBezTo>
                  <a:pt x="96" y="52"/>
                  <a:pt x="103" y="61"/>
                  <a:pt x="103" y="71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03" y="103"/>
                  <a:pt x="101" y="104"/>
                  <a:pt x="98" y="104"/>
                </a:cubicBezTo>
                <a:cubicBezTo>
                  <a:pt x="95" y="104"/>
                  <a:pt x="93" y="106"/>
                  <a:pt x="93" y="109"/>
                </a:cubicBezTo>
                <a:cubicBezTo>
                  <a:pt x="93" y="147"/>
                  <a:pt x="93" y="147"/>
                  <a:pt x="93" y="147"/>
                </a:cubicBezTo>
                <a:cubicBezTo>
                  <a:pt x="93" y="150"/>
                  <a:pt x="91" y="152"/>
                  <a:pt x="88" y="152"/>
                </a:cubicBezTo>
                <a:lnTo>
                  <a:pt x="71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8" name="Freeform 191">
            <a:extLst>
              <a:ext uri="{FF2B5EF4-FFF2-40B4-BE49-F238E27FC236}">
                <a16:creationId xmlns:a16="http://schemas.microsoft.com/office/drawing/2014/main" id="{DFB54E31-E74E-4643-95B8-FC0BB037D01F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3573463"/>
            <a:ext cx="255588" cy="254000"/>
          </a:xfrm>
          <a:custGeom>
            <a:avLst/>
            <a:gdLst>
              <a:gd name="T0" fmla="*/ 133 w 161"/>
              <a:gd name="T1" fmla="*/ 122 h 160"/>
              <a:gd name="T2" fmla="*/ 123 w 161"/>
              <a:gd name="T3" fmla="*/ 118 h 160"/>
              <a:gd name="T4" fmla="*/ 155 w 161"/>
              <a:gd name="T5" fmla="*/ 104 h 160"/>
              <a:gd name="T6" fmla="*/ 155 w 161"/>
              <a:gd name="T7" fmla="*/ 94 h 160"/>
              <a:gd name="T8" fmla="*/ 123 w 161"/>
              <a:gd name="T9" fmla="*/ 76 h 160"/>
              <a:gd name="T10" fmla="*/ 133 w 161"/>
              <a:gd name="T11" fmla="*/ 76 h 160"/>
              <a:gd name="T12" fmla="*/ 160 w 161"/>
              <a:gd name="T13" fmla="*/ 45 h 160"/>
              <a:gd name="T14" fmla="*/ 155 w 161"/>
              <a:gd name="T15" fmla="*/ 38 h 160"/>
              <a:gd name="T16" fmla="*/ 154 w 161"/>
              <a:gd name="T17" fmla="*/ 38 h 160"/>
              <a:gd name="T18" fmla="*/ 146 w 161"/>
              <a:gd name="T19" fmla="*/ 56 h 160"/>
              <a:gd name="T20" fmla="*/ 123 w 161"/>
              <a:gd name="T21" fmla="*/ 66 h 160"/>
              <a:gd name="T22" fmla="*/ 113 w 161"/>
              <a:gd name="T23" fmla="*/ 48 h 160"/>
              <a:gd name="T24" fmla="*/ 104 w 161"/>
              <a:gd name="T25" fmla="*/ 14 h 160"/>
              <a:gd name="T26" fmla="*/ 99 w 161"/>
              <a:gd name="T27" fmla="*/ 0 h 160"/>
              <a:gd name="T28" fmla="*/ 99 w 161"/>
              <a:gd name="T29" fmla="*/ 0 h 160"/>
              <a:gd name="T30" fmla="*/ 94 w 161"/>
              <a:gd name="T31" fmla="*/ 14 h 160"/>
              <a:gd name="T32" fmla="*/ 71 w 161"/>
              <a:gd name="T33" fmla="*/ 20 h 160"/>
              <a:gd name="T34" fmla="*/ 66 w 161"/>
              <a:gd name="T35" fmla="*/ 5 h 160"/>
              <a:gd name="T36" fmla="*/ 61 w 161"/>
              <a:gd name="T37" fmla="*/ 0 h 160"/>
              <a:gd name="T38" fmla="*/ 56 w 161"/>
              <a:gd name="T39" fmla="*/ 5 h 160"/>
              <a:gd name="T40" fmla="*/ 61 w 161"/>
              <a:gd name="T41" fmla="*/ 25 h 160"/>
              <a:gd name="T42" fmla="*/ 37 w 161"/>
              <a:gd name="T43" fmla="*/ 61 h 160"/>
              <a:gd name="T44" fmla="*/ 28 w 161"/>
              <a:gd name="T45" fmla="*/ 66 h 160"/>
              <a:gd name="T46" fmla="*/ 9 w 161"/>
              <a:gd name="T47" fmla="*/ 41 h 160"/>
              <a:gd name="T48" fmla="*/ 5 w 161"/>
              <a:gd name="T49" fmla="*/ 39 h 160"/>
              <a:gd name="T50" fmla="*/ 3 w 161"/>
              <a:gd name="T51" fmla="*/ 39 h 160"/>
              <a:gd name="T52" fmla="*/ 6 w 161"/>
              <a:gd name="T53" fmla="*/ 60 h 160"/>
              <a:gd name="T54" fmla="*/ 28 w 161"/>
              <a:gd name="T55" fmla="*/ 76 h 160"/>
              <a:gd name="T56" fmla="*/ 37 w 161"/>
              <a:gd name="T57" fmla="*/ 94 h 160"/>
              <a:gd name="T58" fmla="*/ 0 w 161"/>
              <a:gd name="T59" fmla="*/ 99 h 160"/>
              <a:gd name="T60" fmla="*/ 37 w 161"/>
              <a:gd name="T61" fmla="*/ 104 h 160"/>
              <a:gd name="T62" fmla="*/ 37 w 161"/>
              <a:gd name="T63" fmla="*/ 122 h 160"/>
              <a:gd name="T64" fmla="*/ 5 w 161"/>
              <a:gd name="T65" fmla="*/ 139 h 160"/>
              <a:gd name="T66" fmla="*/ 3 w 161"/>
              <a:gd name="T67" fmla="*/ 160 h 160"/>
              <a:gd name="T68" fmla="*/ 5 w 161"/>
              <a:gd name="T69" fmla="*/ 160 h 160"/>
              <a:gd name="T70" fmla="*/ 11 w 161"/>
              <a:gd name="T71" fmla="*/ 157 h 160"/>
              <a:gd name="T72" fmla="*/ 29 w 161"/>
              <a:gd name="T73" fmla="*/ 132 h 160"/>
              <a:gd name="T74" fmla="*/ 79 w 161"/>
              <a:gd name="T75" fmla="*/ 160 h 160"/>
              <a:gd name="T76" fmla="*/ 81 w 161"/>
              <a:gd name="T77" fmla="*/ 160 h 160"/>
              <a:gd name="T78" fmla="*/ 131 w 161"/>
              <a:gd name="T79" fmla="*/ 132 h 160"/>
              <a:gd name="T80" fmla="*/ 149 w 161"/>
              <a:gd name="T81" fmla="*/ 157 h 160"/>
              <a:gd name="T82" fmla="*/ 155 w 161"/>
              <a:gd name="T83" fmla="*/ 160 h 160"/>
              <a:gd name="T84" fmla="*/ 157 w 161"/>
              <a:gd name="T85" fmla="*/ 160 h 160"/>
              <a:gd name="T86" fmla="*/ 155 w 161"/>
              <a:gd name="T87" fmla="*/ 139 h 160"/>
              <a:gd name="T88" fmla="*/ 48 w 161"/>
              <a:gd name="T89" fmla="*/ 63 h 160"/>
              <a:gd name="T90" fmla="*/ 75 w 161"/>
              <a:gd name="T91" fmla="*/ 58 h 160"/>
              <a:gd name="T92" fmla="*/ 48 w 161"/>
              <a:gd name="T93" fmla="*/ 118 h 160"/>
              <a:gd name="T94" fmla="*/ 80 w 161"/>
              <a:gd name="T95" fmla="*/ 30 h 160"/>
              <a:gd name="T96" fmla="*/ 58 w 161"/>
              <a:gd name="T97" fmla="*/ 49 h 160"/>
              <a:gd name="T98" fmla="*/ 107 w 161"/>
              <a:gd name="T99" fmla="*/ 58 h 160"/>
              <a:gd name="T100" fmla="*/ 112 w 161"/>
              <a:gd name="T101" fmla="*/ 118 h 160"/>
              <a:gd name="T102" fmla="*/ 85 w 161"/>
              <a:gd name="T103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1" h="160">
                <a:moveTo>
                  <a:pt x="155" y="139"/>
                </a:moveTo>
                <a:cubicBezTo>
                  <a:pt x="152" y="129"/>
                  <a:pt x="143" y="122"/>
                  <a:pt x="133" y="122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3" y="118"/>
                  <a:pt x="123" y="118"/>
                  <a:pt x="123" y="11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55" y="104"/>
                  <a:pt x="155" y="104"/>
                  <a:pt x="155" y="104"/>
                </a:cubicBezTo>
                <a:cubicBezTo>
                  <a:pt x="158" y="104"/>
                  <a:pt x="160" y="102"/>
                  <a:pt x="160" y="99"/>
                </a:cubicBezTo>
                <a:cubicBezTo>
                  <a:pt x="160" y="96"/>
                  <a:pt x="158" y="94"/>
                  <a:pt x="155" y="94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3" y="76"/>
                  <a:pt x="123" y="76"/>
                  <a:pt x="123" y="76"/>
                </a:cubicBezTo>
                <a:cubicBezTo>
                  <a:pt x="132" y="76"/>
                  <a:pt x="132" y="76"/>
                  <a:pt x="132" y="76"/>
                </a:cubicBezTo>
                <a:cubicBezTo>
                  <a:pt x="133" y="76"/>
                  <a:pt x="133" y="76"/>
                  <a:pt x="133" y="76"/>
                </a:cubicBezTo>
                <a:cubicBezTo>
                  <a:pt x="143" y="76"/>
                  <a:pt x="152" y="69"/>
                  <a:pt x="155" y="60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2"/>
                  <a:pt x="159" y="40"/>
                  <a:pt x="157" y="39"/>
                </a:cubicBezTo>
                <a:cubicBezTo>
                  <a:pt x="156" y="39"/>
                  <a:pt x="156" y="38"/>
                  <a:pt x="155" y="38"/>
                </a:cubicBezTo>
                <a:cubicBezTo>
                  <a:pt x="155" y="38"/>
                  <a:pt x="155" y="39"/>
                  <a:pt x="155" y="39"/>
                </a:cubicBezTo>
                <a:cubicBezTo>
                  <a:pt x="155" y="39"/>
                  <a:pt x="155" y="38"/>
                  <a:pt x="154" y="38"/>
                </a:cubicBezTo>
                <a:cubicBezTo>
                  <a:pt x="153" y="38"/>
                  <a:pt x="151" y="39"/>
                  <a:pt x="151" y="41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3" y="62"/>
                  <a:pt x="138" y="66"/>
                  <a:pt x="132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55"/>
                  <a:pt x="119" y="49"/>
                  <a:pt x="113" y="48"/>
                </a:cubicBezTo>
                <a:cubicBezTo>
                  <a:pt x="112" y="38"/>
                  <a:pt x="107" y="30"/>
                  <a:pt x="99" y="25"/>
                </a:cubicBezTo>
                <a:cubicBezTo>
                  <a:pt x="102" y="22"/>
                  <a:pt x="104" y="19"/>
                  <a:pt x="104" y="14"/>
                </a:cubicBezTo>
                <a:cubicBezTo>
                  <a:pt x="104" y="5"/>
                  <a:pt x="104" y="5"/>
                  <a:pt x="104" y="5"/>
                </a:cubicBezTo>
                <a:cubicBezTo>
                  <a:pt x="104" y="2"/>
                  <a:pt x="102" y="0"/>
                  <a:pt x="9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6" y="0"/>
                  <a:pt x="94" y="2"/>
                  <a:pt x="94" y="5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7"/>
                  <a:pt x="92" y="20"/>
                  <a:pt x="89" y="20"/>
                </a:cubicBezTo>
                <a:cubicBezTo>
                  <a:pt x="71" y="20"/>
                  <a:pt x="71" y="20"/>
                  <a:pt x="71" y="20"/>
                </a:cubicBezTo>
                <a:cubicBezTo>
                  <a:pt x="68" y="20"/>
                  <a:pt x="66" y="17"/>
                  <a:pt x="66" y="14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2"/>
                  <a:pt x="64" y="0"/>
                  <a:pt x="6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8" y="0"/>
                  <a:pt x="56" y="2"/>
                  <a:pt x="56" y="5"/>
                </a:cubicBezTo>
                <a:cubicBezTo>
                  <a:pt x="56" y="14"/>
                  <a:pt x="56" y="14"/>
                  <a:pt x="56" y="14"/>
                </a:cubicBezTo>
                <a:cubicBezTo>
                  <a:pt x="56" y="19"/>
                  <a:pt x="58" y="22"/>
                  <a:pt x="61" y="25"/>
                </a:cubicBezTo>
                <a:cubicBezTo>
                  <a:pt x="53" y="30"/>
                  <a:pt x="48" y="38"/>
                  <a:pt x="47" y="48"/>
                </a:cubicBezTo>
                <a:cubicBezTo>
                  <a:pt x="41" y="49"/>
                  <a:pt x="37" y="55"/>
                  <a:pt x="37" y="61"/>
                </a:cubicBezTo>
                <a:cubicBezTo>
                  <a:pt x="37" y="66"/>
                  <a:pt x="37" y="66"/>
                  <a:pt x="37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2" y="66"/>
                  <a:pt x="17" y="62"/>
                  <a:pt x="15" y="56"/>
                </a:cubicBezTo>
                <a:cubicBezTo>
                  <a:pt x="9" y="41"/>
                  <a:pt x="9" y="41"/>
                  <a:pt x="9" y="41"/>
                </a:cubicBezTo>
                <a:cubicBezTo>
                  <a:pt x="9" y="39"/>
                  <a:pt x="7" y="38"/>
                  <a:pt x="6" y="38"/>
                </a:cubicBezTo>
                <a:cubicBezTo>
                  <a:pt x="6" y="38"/>
                  <a:pt x="5" y="39"/>
                  <a:pt x="5" y="39"/>
                </a:cubicBezTo>
                <a:cubicBezTo>
                  <a:pt x="5" y="39"/>
                  <a:pt x="5" y="38"/>
                  <a:pt x="5" y="38"/>
                </a:cubicBezTo>
                <a:cubicBezTo>
                  <a:pt x="5" y="38"/>
                  <a:pt x="4" y="39"/>
                  <a:pt x="3" y="39"/>
                </a:cubicBezTo>
                <a:cubicBezTo>
                  <a:pt x="1" y="40"/>
                  <a:pt x="0" y="42"/>
                  <a:pt x="1" y="45"/>
                </a:cubicBezTo>
                <a:cubicBezTo>
                  <a:pt x="6" y="60"/>
                  <a:pt x="6" y="60"/>
                  <a:pt x="6" y="60"/>
                </a:cubicBezTo>
                <a:cubicBezTo>
                  <a:pt x="9" y="69"/>
                  <a:pt x="17" y="76"/>
                  <a:pt x="27" y="76"/>
                </a:cubicBezTo>
                <a:cubicBezTo>
                  <a:pt x="28" y="76"/>
                  <a:pt x="28" y="76"/>
                  <a:pt x="28" y="76"/>
                </a:cubicBezTo>
                <a:cubicBezTo>
                  <a:pt x="37" y="76"/>
                  <a:pt x="37" y="76"/>
                  <a:pt x="37" y="76"/>
                </a:cubicBezTo>
                <a:cubicBezTo>
                  <a:pt x="37" y="94"/>
                  <a:pt x="37" y="94"/>
                  <a:pt x="37" y="94"/>
                </a:cubicBezTo>
                <a:cubicBezTo>
                  <a:pt x="5" y="94"/>
                  <a:pt x="5" y="94"/>
                  <a:pt x="5" y="94"/>
                </a:cubicBezTo>
                <a:cubicBezTo>
                  <a:pt x="2" y="94"/>
                  <a:pt x="0" y="96"/>
                  <a:pt x="0" y="99"/>
                </a:cubicBezTo>
                <a:cubicBezTo>
                  <a:pt x="0" y="102"/>
                  <a:pt x="2" y="104"/>
                  <a:pt x="5" y="104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18"/>
                  <a:pt x="37" y="118"/>
                  <a:pt x="37" y="118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27" y="122"/>
                  <a:pt x="27" y="122"/>
                  <a:pt x="27" y="122"/>
                </a:cubicBezTo>
                <a:cubicBezTo>
                  <a:pt x="17" y="122"/>
                  <a:pt x="9" y="129"/>
                  <a:pt x="5" y="139"/>
                </a:cubicBezTo>
                <a:cubicBezTo>
                  <a:pt x="1" y="154"/>
                  <a:pt x="1" y="154"/>
                  <a:pt x="1" y="154"/>
                </a:cubicBezTo>
                <a:cubicBezTo>
                  <a:pt x="0" y="156"/>
                  <a:pt x="1" y="158"/>
                  <a:pt x="3" y="160"/>
                </a:cubicBezTo>
                <a:cubicBezTo>
                  <a:pt x="4" y="160"/>
                  <a:pt x="4" y="160"/>
                  <a:pt x="5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6" y="160"/>
                  <a:pt x="6" y="160"/>
                  <a:pt x="7" y="160"/>
                </a:cubicBezTo>
                <a:cubicBezTo>
                  <a:pt x="9" y="160"/>
                  <a:pt x="10" y="159"/>
                  <a:pt x="11" y="157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8" y="136"/>
                  <a:pt x="23" y="132"/>
                  <a:pt x="29" y="132"/>
                </a:cubicBezTo>
                <a:cubicBezTo>
                  <a:pt x="39" y="132"/>
                  <a:pt x="39" y="132"/>
                  <a:pt x="39" y="132"/>
                </a:cubicBezTo>
                <a:cubicBezTo>
                  <a:pt x="45" y="148"/>
                  <a:pt x="61" y="160"/>
                  <a:pt x="79" y="160"/>
                </a:cubicBezTo>
                <a:cubicBezTo>
                  <a:pt x="79" y="160"/>
                  <a:pt x="80" y="160"/>
                  <a:pt x="80" y="160"/>
                </a:cubicBezTo>
                <a:cubicBezTo>
                  <a:pt x="80" y="160"/>
                  <a:pt x="81" y="160"/>
                  <a:pt x="81" y="160"/>
                </a:cubicBezTo>
                <a:cubicBezTo>
                  <a:pt x="99" y="160"/>
                  <a:pt x="115" y="148"/>
                  <a:pt x="121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7" y="132"/>
                  <a:pt x="143" y="136"/>
                  <a:pt x="145" y="142"/>
                </a:cubicBezTo>
                <a:cubicBezTo>
                  <a:pt x="149" y="157"/>
                  <a:pt x="149" y="157"/>
                  <a:pt x="149" y="157"/>
                </a:cubicBezTo>
                <a:cubicBezTo>
                  <a:pt x="150" y="159"/>
                  <a:pt x="151" y="160"/>
                  <a:pt x="153" y="160"/>
                </a:cubicBezTo>
                <a:cubicBezTo>
                  <a:pt x="154" y="160"/>
                  <a:pt x="154" y="160"/>
                  <a:pt x="155" y="160"/>
                </a:cubicBezTo>
                <a:cubicBezTo>
                  <a:pt x="155" y="160"/>
                  <a:pt x="155" y="160"/>
                  <a:pt x="156" y="160"/>
                </a:cubicBezTo>
                <a:cubicBezTo>
                  <a:pt x="156" y="160"/>
                  <a:pt x="157" y="160"/>
                  <a:pt x="157" y="160"/>
                </a:cubicBezTo>
                <a:cubicBezTo>
                  <a:pt x="159" y="158"/>
                  <a:pt x="161" y="156"/>
                  <a:pt x="160" y="154"/>
                </a:cubicBezTo>
                <a:lnTo>
                  <a:pt x="155" y="139"/>
                </a:lnTo>
                <a:close/>
                <a:moveTo>
                  <a:pt x="48" y="118"/>
                </a:moveTo>
                <a:cubicBezTo>
                  <a:pt x="48" y="63"/>
                  <a:pt x="48" y="63"/>
                  <a:pt x="48" y="63"/>
                </a:cubicBezTo>
                <a:cubicBezTo>
                  <a:pt x="48" y="60"/>
                  <a:pt x="50" y="58"/>
                  <a:pt x="53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60" y="148"/>
                  <a:pt x="48" y="134"/>
                  <a:pt x="48" y="118"/>
                </a:cubicBezTo>
                <a:close/>
                <a:moveTo>
                  <a:pt x="58" y="49"/>
                </a:moveTo>
                <a:cubicBezTo>
                  <a:pt x="60" y="38"/>
                  <a:pt x="69" y="30"/>
                  <a:pt x="80" y="30"/>
                </a:cubicBezTo>
                <a:cubicBezTo>
                  <a:pt x="91" y="30"/>
                  <a:pt x="100" y="38"/>
                  <a:pt x="102" y="49"/>
                </a:cubicBezTo>
                <a:lnTo>
                  <a:pt x="58" y="49"/>
                </a:lnTo>
                <a:close/>
                <a:moveTo>
                  <a:pt x="85" y="58"/>
                </a:moveTo>
                <a:cubicBezTo>
                  <a:pt x="107" y="58"/>
                  <a:pt x="107" y="58"/>
                  <a:pt x="107" y="58"/>
                </a:cubicBezTo>
                <a:cubicBezTo>
                  <a:pt x="110" y="58"/>
                  <a:pt x="112" y="60"/>
                  <a:pt x="112" y="63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112" y="134"/>
                  <a:pt x="100" y="148"/>
                  <a:pt x="85" y="150"/>
                </a:cubicBezTo>
                <a:lnTo>
                  <a:pt x="85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886470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" name="Freeform 6">
            <a:extLst>
              <a:ext uri="{FF2B5EF4-FFF2-40B4-BE49-F238E27FC236}">
                <a16:creationId xmlns:a16="http://schemas.microsoft.com/office/drawing/2014/main" id="{5CD0D8C4-DB58-4176-81C4-B7AA01C3EACF}"/>
              </a:ext>
            </a:extLst>
          </p:cNvPr>
          <p:cNvSpPr>
            <a:spLocks noEditPoints="1"/>
          </p:cNvSpPr>
          <p:nvPr/>
        </p:nvSpPr>
        <p:spPr bwMode="auto">
          <a:xfrm>
            <a:off x="2381251" y="1371600"/>
            <a:ext cx="254000" cy="254000"/>
          </a:xfrm>
          <a:custGeom>
            <a:avLst/>
            <a:gdLst>
              <a:gd name="T0" fmla="*/ 134 w 160"/>
              <a:gd name="T1" fmla="*/ 85 h 160"/>
              <a:gd name="T2" fmla="*/ 75 w 160"/>
              <a:gd name="T3" fmla="*/ 85 h 160"/>
              <a:gd name="T4" fmla="*/ 75 w 160"/>
              <a:gd name="T5" fmla="*/ 25 h 160"/>
              <a:gd name="T6" fmla="*/ 70 w 160"/>
              <a:gd name="T7" fmla="*/ 20 h 160"/>
              <a:gd name="T8" fmla="*/ 0 w 160"/>
              <a:gd name="T9" fmla="*/ 90 h 160"/>
              <a:gd name="T10" fmla="*/ 70 w 160"/>
              <a:gd name="T11" fmla="*/ 160 h 160"/>
              <a:gd name="T12" fmla="*/ 140 w 160"/>
              <a:gd name="T13" fmla="*/ 90 h 160"/>
              <a:gd name="T14" fmla="*/ 134 w 160"/>
              <a:gd name="T15" fmla="*/ 85 h 160"/>
              <a:gd name="T16" fmla="*/ 69 w 160"/>
              <a:gd name="T17" fmla="*/ 149 h 160"/>
              <a:gd name="T18" fmla="*/ 10 w 160"/>
              <a:gd name="T19" fmla="*/ 90 h 160"/>
              <a:gd name="T20" fmla="*/ 64 w 160"/>
              <a:gd name="T21" fmla="*/ 30 h 160"/>
              <a:gd name="T22" fmla="*/ 64 w 160"/>
              <a:gd name="T23" fmla="*/ 90 h 160"/>
              <a:gd name="T24" fmla="*/ 69 w 160"/>
              <a:gd name="T25" fmla="*/ 95 h 160"/>
              <a:gd name="T26" fmla="*/ 128 w 160"/>
              <a:gd name="T27" fmla="*/ 95 h 160"/>
              <a:gd name="T28" fmla="*/ 69 w 160"/>
              <a:gd name="T29" fmla="*/ 149 h 160"/>
              <a:gd name="T30" fmla="*/ 91 w 160"/>
              <a:gd name="T31" fmla="*/ 0 h 160"/>
              <a:gd name="T32" fmla="*/ 85 w 160"/>
              <a:gd name="T33" fmla="*/ 5 h 160"/>
              <a:gd name="T34" fmla="*/ 85 w 160"/>
              <a:gd name="T35" fmla="*/ 69 h 160"/>
              <a:gd name="T36" fmla="*/ 91 w 160"/>
              <a:gd name="T37" fmla="*/ 75 h 160"/>
              <a:gd name="T38" fmla="*/ 154 w 160"/>
              <a:gd name="T39" fmla="*/ 75 h 160"/>
              <a:gd name="T40" fmla="*/ 160 w 160"/>
              <a:gd name="T41" fmla="*/ 69 h 160"/>
              <a:gd name="T42" fmla="*/ 91 w 160"/>
              <a:gd name="T43" fmla="*/ 0 h 160"/>
              <a:gd name="T44" fmla="*/ 96 w 160"/>
              <a:gd name="T45" fmla="*/ 64 h 160"/>
              <a:gd name="T46" fmla="*/ 96 w 160"/>
              <a:gd name="T47" fmla="*/ 10 h 160"/>
              <a:gd name="T48" fmla="*/ 149 w 160"/>
              <a:gd name="T49" fmla="*/ 64 h 160"/>
              <a:gd name="T50" fmla="*/ 96 w 160"/>
              <a:gd name="T51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60">
                <a:moveTo>
                  <a:pt x="134" y="85"/>
                </a:moveTo>
                <a:cubicBezTo>
                  <a:pt x="75" y="85"/>
                  <a:pt x="75" y="85"/>
                  <a:pt x="75" y="8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2"/>
                  <a:pt x="73" y="20"/>
                  <a:pt x="70" y="20"/>
                </a:cubicBezTo>
                <a:cubicBezTo>
                  <a:pt x="31" y="20"/>
                  <a:pt x="0" y="52"/>
                  <a:pt x="0" y="90"/>
                </a:cubicBezTo>
                <a:cubicBezTo>
                  <a:pt x="0" y="128"/>
                  <a:pt x="31" y="160"/>
                  <a:pt x="70" y="160"/>
                </a:cubicBezTo>
                <a:cubicBezTo>
                  <a:pt x="108" y="160"/>
                  <a:pt x="140" y="128"/>
                  <a:pt x="140" y="90"/>
                </a:cubicBezTo>
                <a:cubicBezTo>
                  <a:pt x="140" y="87"/>
                  <a:pt x="137" y="85"/>
                  <a:pt x="134" y="85"/>
                </a:cubicBezTo>
                <a:close/>
                <a:moveTo>
                  <a:pt x="69" y="149"/>
                </a:moveTo>
                <a:cubicBezTo>
                  <a:pt x="36" y="149"/>
                  <a:pt x="10" y="123"/>
                  <a:pt x="10" y="90"/>
                </a:cubicBezTo>
                <a:cubicBezTo>
                  <a:pt x="10" y="59"/>
                  <a:pt x="34" y="34"/>
                  <a:pt x="64" y="30"/>
                </a:cubicBezTo>
                <a:cubicBezTo>
                  <a:pt x="64" y="90"/>
                  <a:pt x="64" y="90"/>
                  <a:pt x="64" y="90"/>
                </a:cubicBezTo>
                <a:cubicBezTo>
                  <a:pt x="64" y="93"/>
                  <a:pt x="67" y="95"/>
                  <a:pt x="69" y="95"/>
                </a:cubicBezTo>
                <a:cubicBezTo>
                  <a:pt x="128" y="95"/>
                  <a:pt x="128" y="95"/>
                  <a:pt x="128" y="95"/>
                </a:cubicBezTo>
                <a:cubicBezTo>
                  <a:pt x="126" y="125"/>
                  <a:pt x="101" y="149"/>
                  <a:pt x="69" y="149"/>
                </a:cubicBezTo>
                <a:close/>
                <a:moveTo>
                  <a:pt x="91" y="0"/>
                </a:moveTo>
                <a:cubicBezTo>
                  <a:pt x="88" y="0"/>
                  <a:pt x="85" y="2"/>
                  <a:pt x="85" y="5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2"/>
                  <a:pt x="88" y="75"/>
                  <a:pt x="91" y="75"/>
                </a:cubicBezTo>
                <a:cubicBezTo>
                  <a:pt x="154" y="75"/>
                  <a:pt x="154" y="75"/>
                  <a:pt x="154" y="75"/>
                </a:cubicBezTo>
                <a:cubicBezTo>
                  <a:pt x="158" y="75"/>
                  <a:pt x="160" y="72"/>
                  <a:pt x="160" y="69"/>
                </a:cubicBezTo>
                <a:cubicBezTo>
                  <a:pt x="160" y="30"/>
                  <a:pt x="129" y="0"/>
                  <a:pt x="91" y="0"/>
                </a:cubicBezTo>
                <a:close/>
                <a:moveTo>
                  <a:pt x="96" y="64"/>
                </a:moveTo>
                <a:cubicBezTo>
                  <a:pt x="96" y="10"/>
                  <a:pt x="96" y="10"/>
                  <a:pt x="96" y="10"/>
                </a:cubicBezTo>
                <a:cubicBezTo>
                  <a:pt x="124" y="12"/>
                  <a:pt x="147" y="35"/>
                  <a:pt x="149" y="64"/>
                </a:cubicBezTo>
                <a:lnTo>
                  <a:pt x="96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7" name="Freeform 7">
            <a:extLst>
              <a:ext uri="{FF2B5EF4-FFF2-40B4-BE49-F238E27FC236}">
                <a16:creationId xmlns:a16="http://schemas.microsoft.com/office/drawing/2014/main" id="{C36949FC-6132-4201-B482-3665CF08759B}"/>
              </a:ext>
            </a:extLst>
          </p:cNvPr>
          <p:cNvSpPr>
            <a:spLocks noEditPoints="1"/>
          </p:cNvSpPr>
          <p:nvPr/>
        </p:nvSpPr>
        <p:spPr bwMode="auto">
          <a:xfrm>
            <a:off x="731838" y="1922463"/>
            <a:ext cx="249238" cy="254000"/>
          </a:xfrm>
          <a:custGeom>
            <a:avLst/>
            <a:gdLst>
              <a:gd name="T0" fmla="*/ 157 w 157"/>
              <a:gd name="T1" fmla="*/ 29 h 160"/>
              <a:gd name="T2" fmla="*/ 126 w 157"/>
              <a:gd name="T3" fmla="*/ 29 h 160"/>
              <a:gd name="T4" fmla="*/ 123 w 157"/>
              <a:gd name="T5" fmla="*/ 40 h 160"/>
              <a:gd name="T6" fmla="*/ 95 w 157"/>
              <a:gd name="T7" fmla="*/ 10 h 160"/>
              <a:gd name="T8" fmla="*/ 105 w 157"/>
              <a:gd name="T9" fmla="*/ 5 h 160"/>
              <a:gd name="T10" fmla="*/ 59 w 157"/>
              <a:gd name="T11" fmla="*/ 0 h 160"/>
              <a:gd name="T12" fmla="*/ 59 w 157"/>
              <a:gd name="T13" fmla="*/ 10 h 160"/>
              <a:gd name="T14" fmla="*/ 64 w 157"/>
              <a:gd name="T15" fmla="*/ 26 h 160"/>
              <a:gd name="T16" fmla="*/ 31 w 157"/>
              <a:gd name="T17" fmla="*/ 36 h 160"/>
              <a:gd name="T18" fmla="*/ 17 w 157"/>
              <a:gd name="T19" fmla="*/ 14 h 160"/>
              <a:gd name="T20" fmla="*/ 6 w 157"/>
              <a:gd name="T21" fmla="*/ 40 h 160"/>
              <a:gd name="T22" fmla="*/ 24 w 157"/>
              <a:gd name="T23" fmla="*/ 44 h 160"/>
              <a:gd name="T24" fmla="*/ 12 w 157"/>
              <a:gd name="T25" fmla="*/ 92 h 160"/>
              <a:gd name="T26" fmla="*/ 147 w 157"/>
              <a:gd name="T27" fmla="*/ 92 h 160"/>
              <a:gd name="T28" fmla="*/ 135 w 157"/>
              <a:gd name="T29" fmla="*/ 44 h 160"/>
              <a:gd name="T30" fmla="*/ 141 w 157"/>
              <a:gd name="T31" fmla="*/ 24 h 160"/>
              <a:gd name="T32" fmla="*/ 141 w 157"/>
              <a:gd name="T33" fmla="*/ 35 h 160"/>
              <a:gd name="T34" fmla="*/ 141 w 157"/>
              <a:gd name="T35" fmla="*/ 24 h 160"/>
              <a:gd name="T36" fmla="*/ 16 w 157"/>
              <a:gd name="T37" fmla="*/ 35 h 160"/>
              <a:gd name="T38" fmla="*/ 12 w 157"/>
              <a:gd name="T39" fmla="*/ 26 h 160"/>
              <a:gd name="T40" fmla="*/ 19 w 157"/>
              <a:gd name="T41" fmla="*/ 26 h 160"/>
              <a:gd name="T42" fmla="*/ 74 w 157"/>
              <a:gd name="T43" fmla="*/ 10 h 160"/>
              <a:gd name="T44" fmla="*/ 84 w 157"/>
              <a:gd name="T45" fmla="*/ 24 h 160"/>
              <a:gd name="T46" fmla="*/ 74 w 157"/>
              <a:gd name="T47" fmla="*/ 10 h 160"/>
              <a:gd name="T48" fmla="*/ 79 w 157"/>
              <a:gd name="T49" fmla="*/ 150 h 160"/>
              <a:gd name="T50" fmla="*/ 79 w 157"/>
              <a:gd name="T51" fmla="*/ 35 h 160"/>
              <a:gd name="T52" fmla="*/ 83 w 157"/>
              <a:gd name="T53" fmla="*/ 50 h 160"/>
              <a:gd name="T54" fmla="*/ 31 w 157"/>
              <a:gd name="T55" fmla="*/ 92 h 160"/>
              <a:gd name="T56" fmla="*/ 126 w 157"/>
              <a:gd name="T57" fmla="*/ 92 h 160"/>
              <a:gd name="T58" fmla="*/ 83 w 157"/>
              <a:gd name="T59" fmla="*/ 87 h 160"/>
              <a:gd name="T60" fmla="*/ 115 w 157"/>
              <a:gd name="T61" fmla="*/ 97 h 160"/>
              <a:gd name="T62" fmla="*/ 42 w 157"/>
              <a:gd name="T63" fmla="*/ 92 h 160"/>
              <a:gd name="T64" fmla="*/ 73 w 157"/>
              <a:gd name="T65" fmla="*/ 92 h 160"/>
              <a:gd name="T66" fmla="*/ 115 w 157"/>
              <a:gd name="T67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7" h="160">
                <a:moveTo>
                  <a:pt x="141" y="45"/>
                </a:moveTo>
                <a:cubicBezTo>
                  <a:pt x="150" y="45"/>
                  <a:pt x="157" y="38"/>
                  <a:pt x="157" y="29"/>
                </a:cubicBezTo>
                <a:cubicBezTo>
                  <a:pt x="157" y="21"/>
                  <a:pt x="150" y="14"/>
                  <a:pt x="141" y="14"/>
                </a:cubicBezTo>
                <a:cubicBezTo>
                  <a:pt x="133" y="14"/>
                  <a:pt x="126" y="21"/>
                  <a:pt x="126" y="29"/>
                </a:cubicBezTo>
                <a:cubicBezTo>
                  <a:pt x="126" y="32"/>
                  <a:pt x="127" y="34"/>
                  <a:pt x="127" y="36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15" y="34"/>
                  <a:pt x="105" y="29"/>
                  <a:pt x="95" y="26"/>
                </a:cubicBezTo>
                <a:cubicBezTo>
                  <a:pt x="95" y="10"/>
                  <a:pt x="95" y="10"/>
                  <a:pt x="95" y="10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03" y="10"/>
                  <a:pt x="105" y="8"/>
                  <a:pt x="105" y="5"/>
                </a:cubicBezTo>
                <a:cubicBezTo>
                  <a:pt x="105" y="2"/>
                  <a:pt x="103" y="0"/>
                  <a:pt x="10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5" y="0"/>
                  <a:pt x="53" y="2"/>
                  <a:pt x="53" y="5"/>
                </a:cubicBezTo>
                <a:cubicBezTo>
                  <a:pt x="53" y="8"/>
                  <a:pt x="56" y="10"/>
                  <a:pt x="59" y="10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26"/>
                  <a:pt x="64" y="26"/>
                  <a:pt x="64" y="26"/>
                </a:cubicBezTo>
                <a:cubicBezTo>
                  <a:pt x="53" y="29"/>
                  <a:pt x="43" y="34"/>
                  <a:pt x="36" y="40"/>
                </a:cubicBezTo>
                <a:cubicBezTo>
                  <a:pt x="31" y="36"/>
                  <a:pt x="31" y="36"/>
                  <a:pt x="31" y="36"/>
                </a:cubicBezTo>
                <a:cubicBezTo>
                  <a:pt x="34" y="30"/>
                  <a:pt x="33" y="23"/>
                  <a:pt x="28" y="18"/>
                </a:cubicBezTo>
                <a:cubicBezTo>
                  <a:pt x="25" y="15"/>
                  <a:pt x="21" y="14"/>
                  <a:pt x="17" y="14"/>
                </a:cubicBezTo>
                <a:cubicBezTo>
                  <a:pt x="13" y="14"/>
                  <a:pt x="9" y="15"/>
                  <a:pt x="6" y="18"/>
                </a:cubicBezTo>
                <a:cubicBezTo>
                  <a:pt x="0" y="24"/>
                  <a:pt x="0" y="34"/>
                  <a:pt x="6" y="40"/>
                </a:cubicBezTo>
                <a:cubicBezTo>
                  <a:pt x="9" y="44"/>
                  <a:pt x="13" y="45"/>
                  <a:pt x="17" y="45"/>
                </a:cubicBezTo>
                <a:cubicBezTo>
                  <a:pt x="19" y="45"/>
                  <a:pt x="21" y="44"/>
                  <a:pt x="24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18" y="60"/>
                  <a:pt x="12" y="75"/>
                  <a:pt x="12" y="92"/>
                </a:cubicBezTo>
                <a:cubicBezTo>
                  <a:pt x="12" y="129"/>
                  <a:pt x="42" y="160"/>
                  <a:pt x="79" y="160"/>
                </a:cubicBezTo>
                <a:cubicBezTo>
                  <a:pt x="117" y="160"/>
                  <a:pt x="147" y="129"/>
                  <a:pt x="147" y="92"/>
                </a:cubicBezTo>
                <a:cubicBezTo>
                  <a:pt x="147" y="75"/>
                  <a:pt x="141" y="60"/>
                  <a:pt x="130" y="48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6" y="44"/>
                  <a:pt x="139" y="45"/>
                  <a:pt x="141" y="45"/>
                </a:cubicBezTo>
                <a:close/>
                <a:moveTo>
                  <a:pt x="141" y="24"/>
                </a:moveTo>
                <a:cubicBezTo>
                  <a:pt x="144" y="24"/>
                  <a:pt x="146" y="27"/>
                  <a:pt x="146" y="30"/>
                </a:cubicBezTo>
                <a:cubicBezTo>
                  <a:pt x="146" y="33"/>
                  <a:pt x="144" y="35"/>
                  <a:pt x="141" y="35"/>
                </a:cubicBezTo>
                <a:cubicBezTo>
                  <a:pt x="139" y="35"/>
                  <a:pt x="136" y="33"/>
                  <a:pt x="136" y="30"/>
                </a:cubicBezTo>
                <a:cubicBezTo>
                  <a:pt x="136" y="27"/>
                  <a:pt x="138" y="24"/>
                  <a:pt x="141" y="24"/>
                </a:cubicBezTo>
                <a:close/>
                <a:moveTo>
                  <a:pt x="20" y="33"/>
                </a:moveTo>
                <a:cubicBezTo>
                  <a:pt x="19" y="34"/>
                  <a:pt x="17" y="35"/>
                  <a:pt x="16" y="35"/>
                </a:cubicBezTo>
                <a:cubicBezTo>
                  <a:pt x="14" y="35"/>
                  <a:pt x="13" y="34"/>
                  <a:pt x="12" y="33"/>
                </a:cubicBezTo>
                <a:cubicBezTo>
                  <a:pt x="10" y="31"/>
                  <a:pt x="10" y="28"/>
                  <a:pt x="12" y="26"/>
                </a:cubicBezTo>
                <a:cubicBezTo>
                  <a:pt x="13" y="25"/>
                  <a:pt x="15" y="24"/>
                  <a:pt x="16" y="24"/>
                </a:cubicBezTo>
                <a:cubicBezTo>
                  <a:pt x="17" y="24"/>
                  <a:pt x="18" y="25"/>
                  <a:pt x="19" y="26"/>
                </a:cubicBezTo>
                <a:cubicBezTo>
                  <a:pt x="22" y="28"/>
                  <a:pt x="22" y="31"/>
                  <a:pt x="20" y="33"/>
                </a:cubicBezTo>
                <a:close/>
                <a:moveTo>
                  <a:pt x="74" y="10"/>
                </a:moveTo>
                <a:cubicBezTo>
                  <a:pt x="84" y="10"/>
                  <a:pt x="84" y="10"/>
                  <a:pt x="84" y="10"/>
                </a:cubicBezTo>
                <a:cubicBezTo>
                  <a:pt x="84" y="24"/>
                  <a:pt x="84" y="24"/>
                  <a:pt x="84" y="24"/>
                </a:cubicBezTo>
                <a:cubicBezTo>
                  <a:pt x="74" y="24"/>
                  <a:pt x="74" y="24"/>
                  <a:pt x="74" y="24"/>
                </a:cubicBezTo>
                <a:lnTo>
                  <a:pt x="74" y="10"/>
                </a:lnTo>
                <a:close/>
                <a:moveTo>
                  <a:pt x="136" y="92"/>
                </a:moveTo>
                <a:cubicBezTo>
                  <a:pt x="136" y="124"/>
                  <a:pt x="110" y="150"/>
                  <a:pt x="79" y="150"/>
                </a:cubicBezTo>
                <a:cubicBezTo>
                  <a:pt x="47" y="150"/>
                  <a:pt x="22" y="124"/>
                  <a:pt x="22" y="92"/>
                </a:cubicBezTo>
                <a:cubicBezTo>
                  <a:pt x="22" y="60"/>
                  <a:pt x="47" y="35"/>
                  <a:pt x="79" y="35"/>
                </a:cubicBezTo>
                <a:cubicBezTo>
                  <a:pt x="110" y="35"/>
                  <a:pt x="136" y="60"/>
                  <a:pt x="136" y="92"/>
                </a:cubicBezTo>
                <a:close/>
                <a:moveTo>
                  <a:pt x="83" y="50"/>
                </a:moveTo>
                <a:cubicBezTo>
                  <a:pt x="83" y="47"/>
                  <a:pt x="81" y="45"/>
                  <a:pt x="79" y="45"/>
                </a:cubicBezTo>
                <a:cubicBezTo>
                  <a:pt x="53" y="45"/>
                  <a:pt x="31" y="66"/>
                  <a:pt x="31" y="92"/>
                </a:cubicBezTo>
                <a:cubicBezTo>
                  <a:pt x="31" y="118"/>
                  <a:pt x="52" y="139"/>
                  <a:pt x="79" y="139"/>
                </a:cubicBezTo>
                <a:cubicBezTo>
                  <a:pt x="104" y="139"/>
                  <a:pt x="126" y="118"/>
                  <a:pt x="126" y="92"/>
                </a:cubicBezTo>
                <a:cubicBezTo>
                  <a:pt x="126" y="89"/>
                  <a:pt x="123" y="87"/>
                  <a:pt x="120" y="87"/>
                </a:cubicBezTo>
                <a:cubicBezTo>
                  <a:pt x="83" y="87"/>
                  <a:pt x="83" y="87"/>
                  <a:pt x="83" y="87"/>
                </a:cubicBezTo>
                <a:lnTo>
                  <a:pt x="83" y="50"/>
                </a:lnTo>
                <a:close/>
                <a:moveTo>
                  <a:pt x="115" y="97"/>
                </a:moveTo>
                <a:cubicBezTo>
                  <a:pt x="112" y="115"/>
                  <a:pt x="97" y="128"/>
                  <a:pt x="79" y="128"/>
                </a:cubicBezTo>
                <a:cubicBezTo>
                  <a:pt x="58" y="128"/>
                  <a:pt x="42" y="112"/>
                  <a:pt x="42" y="92"/>
                </a:cubicBezTo>
                <a:cubicBezTo>
                  <a:pt x="42" y="74"/>
                  <a:pt x="55" y="58"/>
                  <a:pt x="73" y="56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5"/>
                  <a:pt x="75" y="97"/>
                  <a:pt x="78" y="97"/>
                </a:cubicBezTo>
                <a:lnTo>
                  <a:pt x="115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8" name="Freeform 8">
            <a:extLst>
              <a:ext uri="{FF2B5EF4-FFF2-40B4-BE49-F238E27FC236}">
                <a16:creationId xmlns:a16="http://schemas.microsoft.com/office/drawing/2014/main" id="{A65991EE-62BE-4EC2-990E-14B89D244AF7}"/>
              </a:ext>
            </a:extLst>
          </p:cNvPr>
          <p:cNvSpPr>
            <a:spLocks noEditPoints="1"/>
          </p:cNvSpPr>
          <p:nvPr/>
        </p:nvSpPr>
        <p:spPr bwMode="auto">
          <a:xfrm>
            <a:off x="5157788" y="1354138"/>
            <a:ext cx="255588" cy="254000"/>
          </a:xfrm>
          <a:custGeom>
            <a:avLst/>
            <a:gdLst>
              <a:gd name="T0" fmla="*/ 131 w 161"/>
              <a:gd name="T1" fmla="*/ 23 h 160"/>
              <a:gd name="T2" fmla="*/ 137 w 161"/>
              <a:gd name="T3" fmla="*/ 29 h 160"/>
              <a:gd name="T4" fmla="*/ 131 w 161"/>
              <a:gd name="T5" fmla="*/ 37 h 160"/>
              <a:gd name="T6" fmla="*/ 123 w 161"/>
              <a:gd name="T7" fmla="*/ 29 h 160"/>
              <a:gd name="T8" fmla="*/ 131 w 161"/>
              <a:gd name="T9" fmla="*/ 20 h 160"/>
              <a:gd name="T10" fmla="*/ 82 w 161"/>
              <a:gd name="T11" fmla="*/ 78 h 160"/>
              <a:gd name="T12" fmla="*/ 78 w 161"/>
              <a:gd name="T13" fmla="*/ 87 h 160"/>
              <a:gd name="T14" fmla="*/ 78 w 161"/>
              <a:gd name="T15" fmla="*/ 77 h 160"/>
              <a:gd name="T16" fmla="*/ 92 w 161"/>
              <a:gd name="T17" fmla="*/ 59 h 160"/>
              <a:gd name="T18" fmla="*/ 78 w 161"/>
              <a:gd name="T19" fmla="*/ 65 h 160"/>
              <a:gd name="T20" fmla="*/ 78 w 161"/>
              <a:gd name="T21" fmla="*/ 97 h 160"/>
              <a:gd name="T22" fmla="*/ 92 w 161"/>
              <a:gd name="T23" fmla="*/ 74 h 160"/>
              <a:gd name="T24" fmla="*/ 104 w 161"/>
              <a:gd name="T25" fmla="*/ 81 h 160"/>
              <a:gd name="T26" fmla="*/ 51 w 161"/>
              <a:gd name="T27" fmla="*/ 81 h 160"/>
              <a:gd name="T28" fmla="*/ 78 w 161"/>
              <a:gd name="T29" fmla="*/ 35 h 160"/>
              <a:gd name="T30" fmla="*/ 100 w 161"/>
              <a:gd name="T31" fmla="*/ 53 h 160"/>
              <a:gd name="T32" fmla="*/ 41 w 161"/>
              <a:gd name="T33" fmla="*/ 81 h 160"/>
              <a:gd name="T34" fmla="*/ 114 w 161"/>
              <a:gd name="T35" fmla="*/ 81 h 160"/>
              <a:gd name="T36" fmla="*/ 114 w 161"/>
              <a:gd name="T37" fmla="*/ 52 h 160"/>
              <a:gd name="T38" fmla="*/ 78 w 161"/>
              <a:gd name="T39" fmla="*/ 128 h 160"/>
              <a:gd name="T40" fmla="*/ 78 w 161"/>
              <a:gd name="T41" fmla="*/ 35 h 160"/>
              <a:gd name="T42" fmla="*/ 114 w 161"/>
              <a:gd name="T43" fmla="*/ 24 h 160"/>
              <a:gd name="T44" fmla="*/ 112 w 161"/>
              <a:gd name="T45" fmla="*/ 35 h 160"/>
              <a:gd name="T46" fmla="*/ 21 w 161"/>
              <a:gd name="T47" fmla="*/ 81 h 160"/>
              <a:gd name="T48" fmla="*/ 135 w 161"/>
              <a:gd name="T49" fmla="*/ 81 h 160"/>
              <a:gd name="T50" fmla="*/ 134 w 161"/>
              <a:gd name="T51" fmla="*/ 47 h 160"/>
              <a:gd name="T52" fmla="*/ 146 w 161"/>
              <a:gd name="T53" fmla="*/ 81 h 160"/>
              <a:gd name="T54" fmla="*/ 11 w 161"/>
              <a:gd name="T55" fmla="*/ 81 h 160"/>
              <a:gd name="T56" fmla="*/ 138 w 161"/>
              <a:gd name="T57" fmla="*/ 0 h 160"/>
              <a:gd name="T58" fmla="*/ 120 w 161"/>
              <a:gd name="T59" fmla="*/ 16 h 160"/>
              <a:gd name="T60" fmla="*/ 0 w 161"/>
              <a:gd name="T61" fmla="*/ 81 h 160"/>
              <a:gd name="T62" fmla="*/ 156 w 161"/>
              <a:gd name="T63" fmla="*/ 81 h 160"/>
              <a:gd name="T64" fmla="*/ 158 w 161"/>
              <a:gd name="T65" fmla="*/ 25 h 160"/>
              <a:gd name="T66" fmla="*/ 154 w 161"/>
              <a:gd name="T67" fmla="*/ 16 h 160"/>
              <a:gd name="T68" fmla="*/ 144 w 161"/>
              <a:gd name="T69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1" h="160">
                <a:moveTo>
                  <a:pt x="131" y="20"/>
                </a:moveTo>
                <a:cubicBezTo>
                  <a:pt x="131" y="23"/>
                  <a:pt x="131" y="23"/>
                  <a:pt x="131" y="23"/>
                </a:cubicBezTo>
                <a:cubicBezTo>
                  <a:pt x="131" y="25"/>
                  <a:pt x="131" y="27"/>
                  <a:pt x="132" y="27"/>
                </a:cubicBezTo>
                <a:cubicBezTo>
                  <a:pt x="133" y="29"/>
                  <a:pt x="135" y="29"/>
                  <a:pt x="137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lose/>
                <a:moveTo>
                  <a:pt x="78" y="77"/>
                </a:moveTo>
                <a:cubicBezTo>
                  <a:pt x="80" y="77"/>
                  <a:pt x="81" y="77"/>
                  <a:pt x="82" y="78"/>
                </a:cubicBezTo>
                <a:cubicBezTo>
                  <a:pt x="83" y="78"/>
                  <a:pt x="83" y="80"/>
                  <a:pt x="83" y="81"/>
                </a:cubicBezTo>
                <a:cubicBezTo>
                  <a:pt x="83" y="84"/>
                  <a:pt x="81" y="87"/>
                  <a:pt x="78" y="87"/>
                </a:cubicBezTo>
                <a:cubicBezTo>
                  <a:pt x="76" y="87"/>
                  <a:pt x="73" y="84"/>
                  <a:pt x="73" y="81"/>
                </a:cubicBezTo>
                <a:cubicBezTo>
                  <a:pt x="73" y="78"/>
                  <a:pt x="76" y="77"/>
                  <a:pt x="78" y="77"/>
                </a:cubicBezTo>
                <a:close/>
                <a:moveTo>
                  <a:pt x="77" y="55"/>
                </a:moveTo>
                <a:cubicBezTo>
                  <a:pt x="83" y="55"/>
                  <a:pt x="88" y="56"/>
                  <a:pt x="92" y="59"/>
                </a:cubicBezTo>
                <a:cubicBezTo>
                  <a:pt x="84" y="67"/>
                  <a:pt x="84" y="67"/>
                  <a:pt x="84" y="67"/>
                </a:cubicBezTo>
                <a:cubicBezTo>
                  <a:pt x="83" y="66"/>
                  <a:pt x="80" y="65"/>
                  <a:pt x="78" y="65"/>
                </a:cubicBezTo>
                <a:cubicBezTo>
                  <a:pt x="69" y="65"/>
                  <a:pt x="62" y="73"/>
                  <a:pt x="62" y="81"/>
                </a:cubicBezTo>
                <a:cubicBezTo>
                  <a:pt x="62" y="89"/>
                  <a:pt x="69" y="97"/>
                  <a:pt x="78" y="97"/>
                </a:cubicBezTo>
                <a:cubicBezTo>
                  <a:pt x="86" y="97"/>
                  <a:pt x="93" y="90"/>
                  <a:pt x="93" y="81"/>
                </a:cubicBezTo>
                <a:cubicBezTo>
                  <a:pt x="93" y="78"/>
                  <a:pt x="93" y="77"/>
                  <a:pt x="92" y="74"/>
                </a:cubicBezTo>
                <a:cubicBezTo>
                  <a:pt x="99" y="67"/>
                  <a:pt x="99" y="67"/>
                  <a:pt x="99" y="67"/>
                </a:cubicBezTo>
                <a:cubicBezTo>
                  <a:pt x="102" y="71"/>
                  <a:pt x="104" y="75"/>
                  <a:pt x="104" y="81"/>
                </a:cubicBezTo>
                <a:cubicBezTo>
                  <a:pt x="104" y="95"/>
                  <a:pt x="92" y="107"/>
                  <a:pt x="77" y="107"/>
                </a:cubicBezTo>
                <a:cubicBezTo>
                  <a:pt x="63" y="107"/>
                  <a:pt x="51" y="95"/>
                  <a:pt x="51" y="81"/>
                </a:cubicBezTo>
                <a:cubicBezTo>
                  <a:pt x="51" y="67"/>
                  <a:pt x="63" y="55"/>
                  <a:pt x="77" y="55"/>
                </a:cubicBezTo>
                <a:close/>
                <a:moveTo>
                  <a:pt x="78" y="35"/>
                </a:moveTo>
                <a:cubicBezTo>
                  <a:pt x="89" y="35"/>
                  <a:pt x="99" y="39"/>
                  <a:pt x="107" y="45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94" y="48"/>
                  <a:pt x="86" y="45"/>
                  <a:pt x="78" y="45"/>
                </a:cubicBezTo>
                <a:cubicBezTo>
                  <a:pt x="57" y="45"/>
                  <a:pt x="41" y="61"/>
                  <a:pt x="41" y="81"/>
                </a:cubicBezTo>
                <a:cubicBezTo>
                  <a:pt x="41" y="102"/>
                  <a:pt x="58" y="118"/>
                  <a:pt x="78" y="118"/>
                </a:cubicBezTo>
                <a:cubicBezTo>
                  <a:pt x="98" y="118"/>
                  <a:pt x="114" y="102"/>
                  <a:pt x="114" y="81"/>
                </a:cubicBezTo>
                <a:cubicBezTo>
                  <a:pt x="114" y="73"/>
                  <a:pt x="112" y="65"/>
                  <a:pt x="107" y="59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21" y="60"/>
                  <a:pt x="125" y="70"/>
                  <a:pt x="125" y="81"/>
                </a:cubicBezTo>
                <a:cubicBezTo>
                  <a:pt x="125" y="107"/>
                  <a:pt x="104" y="128"/>
                  <a:pt x="78" y="128"/>
                </a:cubicBezTo>
                <a:cubicBezTo>
                  <a:pt x="52" y="128"/>
                  <a:pt x="31" y="108"/>
                  <a:pt x="31" y="81"/>
                </a:cubicBezTo>
                <a:cubicBezTo>
                  <a:pt x="31" y="56"/>
                  <a:pt x="51" y="35"/>
                  <a:pt x="78" y="35"/>
                </a:cubicBezTo>
                <a:close/>
                <a:moveTo>
                  <a:pt x="78" y="14"/>
                </a:moveTo>
                <a:cubicBezTo>
                  <a:pt x="91" y="14"/>
                  <a:pt x="103" y="18"/>
                  <a:pt x="114" y="24"/>
                </a:cubicBezTo>
                <a:cubicBezTo>
                  <a:pt x="114" y="24"/>
                  <a:pt x="113" y="25"/>
                  <a:pt x="113" y="25"/>
                </a:cubicBezTo>
                <a:cubicBezTo>
                  <a:pt x="112" y="35"/>
                  <a:pt x="112" y="35"/>
                  <a:pt x="112" y="35"/>
                </a:cubicBezTo>
                <a:cubicBezTo>
                  <a:pt x="102" y="29"/>
                  <a:pt x="91" y="25"/>
                  <a:pt x="78" y="25"/>
                </a:cubicBezTo>
                <a:cubicBezTo>
                  <a:pt x="47" y="25"/>
                  <a:pt x="21" y="50"/>
                  <a:pt x="21" y="81"/>
                </a:cubicBezTo>
                <a:cubicBezTo>
                  <a:pt x="21" y="113"/>
                  <a:pt x="47" y="139"/>
                  <a:pt x="78" y="139"/>
                </a:cubicBezTo>
                <a:cubicBezTo>
                  <a:pt x="110" y="139"/>
                  <a:pt x="135" y="113"/>
                  <a:pt x="135" y="81"/>
                </a:cubicBezTo>
                <a:cubicBezTo>
                  <a:pt x="135" y="69"/>
                  <a:pt x="131" y="58"/>
                  <a:pt x="124" y="48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7"/>
                  <a:pt x="135" y="47"/>
                  <a:pt x="136" y="46"/>
                </a:cubicBezTo>
                <a:cubicBezTo>
                  <a:pt x="142" y="57"/>
                  <a:pt x="146" y="69"/>
                  <a:pt x="146" y="81"/>
                </a:cubicBezTo>
                <a:cubicBezTo>
                  <a:pt x="146" y="118"/>
                  <a:pt x="116" y="149"/>
                  <a:pt x="78" y="149"/>
                </a:cubicBezTo>
                <a:cubicBezTo>
                  <a:pt x="41" y="149"/>
                  <a:pt x="11" y="119"/>
                  <a:pt x="11" y="81"/>
                </a:cubicBezTo>
                <a:cubicBezTo>
                  <a:pt x="11" y="44"/>
                  <a:pt x="41" y="14"/>
                  <a:pt x="78" y="14"/>
                </a:cubicBezTo>
                <a:close/>
                <a:moveTo>
                  <a:pt x="138" y="0"/>
                </a:moveTo>
                <a:cubicBezTo>
                  <a:pt x="137" y="0"/>
                  <a:pt x="136" y="0"/>
                  <a:pt x="135" y="1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08" y="7"/>
                  <a:pt x="93" y="3"/>
                  <a:pt x="78" y="3"/>
                </a:cubicBezTo>
                <a:cubicBezTo>
                  <a:pt x="35" y="3"/>
                  <a:pt x="0" y="38"/>
                  <a:pt x="0" y="81"/>
                </a:cubicBezTo>
                <a:cubicBezTo>
                  <a:pt x="0" y="124"/>
                  <a:pt x="34" y="160"/>
                  <a:pt x="78" y="160"/>
                </a:cubicBezTo>
                <a:cubicBezTo>
                  <a:pt x="121" y="160"/>
                  <a:pt x="156" y="125"/>
                  <a:pt x="156" y="81"/>
                </a:cubicBezTo>
                <a:cubicBezTo>
                  <a:pt x="156" y="66"/>
                  <a:pt x="152" y="52"/>
                  <a:pt x="144" y="39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61" y="21"/>
                  <a:pt x="159" y="16"/>
                  <a:pt x="154" y="16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2"/>
                  <a:pt x="141" y="0"/>
                  <a:pt x="1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9" name="Freeform 9">
            <a:extLst>
              <a:ext uri="{FF2B5EF4-FFF2-40B4-BE49-F238E27FC236}">
                <a16:creationId xmlns:a16="http://schemas.microsoft.com/office/drawing/2014/main" id="{B63C269A-A769-4DD5-85EE-E16758BF4BDB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1922463"/>
            <a:ext cx="252413" cy="254000"/>
          </a:xfrm>
          <a:custGeom>
            <a:avLst/>
            <a:gdLst>
              <a:gd name="T0" fmla="*/ 138 w 159"/>
              <a:gd name="T1" fmla="*/ 74 h 160"/>
              <a:gd name="T2" fmla="*/ 136 w 159"/>
              <a:gd name="T3" fmla="*/ 30 h 160"/>
              <a:gd name="T4" fmla="*/ 132 w 159"/>
              <a:gd name="T5" fmla="*/ 21 h 160"/>
              <a:gd name="T6" fmla="*/ 117 w 159"/>
              <a:gd name="T7" fmla="*/ 34 h 160"/>
              <a:gd name="T8" fmla="*/ 84 w 159"/>
              <a:gd name="T9" fmla="*/ 5 h 160"/>
              <a:gd name="T10" fmla="*/ 74 w 159"/>
              <a:gd name="T11" fmla="*/ 5 h 160"/>
              <a:gd name="T12" fmla="*/ 41 w 159"/>
              <a:gd name="T13" fmla="*/ 34 h 160"/>
              <a:gd name="T14" fmla="*/ 26 w 159"/>
              <a:gd name="T15" fmla="*/ 21 h 160"/>
              <a:gd name="T16" fmla="*/ 23 w 159"/>
              <a:gd name="T17" fmla="*/ 30 h 160"/>
              <a:gd name="T18" fmla="*/ 21 w 159"/>
              <a:gd name="T19" fmla="*/ 74 h 160"/>
              <a:gd name="T20" fmla="*/ 0 w 159"/>
              <a:gd name="T21" fmla="*/ 79 h 160"/>
              <a:gd name="T22" fmla="*/ 21 w 159"/>
              <a:gd name="T23" fmla="*/ 85 h 160"/>
              <a:gd name="T24" fmla="*/ 23 w 159"/>
              <a:gd name="T25" fmla="*/ 129 h 160"/>
              <a:gd name="T26" fmla="*/ 26 w 159"/>
              <a:gd name="T27" fmla="*/ 138 h 160"/>
              <a:gd name="T28" fmla="*/ 41 w 159"/>
              <a:gd name="T29" fmla="*/ 125 h 160"/>
              <a:gd name="T30" fmla="*/ 74 w 159"/>
              <a:gd name="T31" fmla="*/ 154 h 160"/>
              <a:gd name="T32" fmla="*/ 84 w 159"/>
              <a:gd name="T33" fmla="*/ 154 h 160"/>
              <a:gd name="T34" fmla="*/ 117 w 159"/>
              <a:gd name="T35" fmla="*/ 125 h 160"/>
              <a:gd name="T36" fmla="*/ 132 w 159"/>
              <a:gd name="T37" fmla="*/ 138 h 160"/>
              <a:gd name="T38" fmla="*/ 135 w 159"/>
              <a:gd name="T39" fmla="*/ 129 h 160"/>
              <a:gd name="T40" fmla="*/ 137 w 159"/>
              <a:gd name="T41" fmla="*/ 85 h 160"/>
              <a:gd name="T42" fmla="*/ 158 w 159"/>
              <a:gd name="T43" fmla="*/ 79 h 160"/>
              <a:gd name="T44" fmla="*/ 80 w 159"/>
              <a:gd name="T45" fmla="*/ 128 h 160"/>
              <a:gd name="T46" fmla="*/ 80 w 159"/>
              <a:gd name="T47" fmla="*/ 31 h 160"/>
              <a:gd name="T48" fmla="*/ 80 w 159"/>
              <a:gd name="T49" fmla="*/ 128 h 160"/>
              <a:gd name="T50" fmla="*/ 41 w 159"/>
              <a:gd name="T51" fmla="*/ 80 h 160"/>
              <a:gd name="T52" fmla="*/ 80 w 159"/>
              <a:gd name="T53" fmla="*/ 118 h 160"/>
              <a:gd name="T54" fmla="*/ 80 w 159"/>
              <a:gd name="T55" fmla="*/ 42 h 160"/>
              <a:gd name="T56" fmla="*/ 95 w 159"/>
              <a:gd name="T57" fmla="*/ 57 h 160"/>
              <a:gd name="T58" fmla="*/ 84 w 159"/>
              <a:gd name="T59" fmla="*/ 63 h 160"/>
              <a:gd name="T60" fmla="*/ 74 w 159"/>
              <a:gd name="T61" fmla="*/ 52 h 160"/>
              <a:gd name="T62" fmla="*/ 71 w 159"/>
              <a:gd name="T63" fmla="*/ 64 h 160"/>
              <a:gd name="T64" fmla="*/ 74 w 159"/>
              <a:gd name="T65" fmla="*/ 52 h 160"/>
              <a:gd name="T66" fmla="*/ 56 w 159"/>
              <a:gd name="T67" fmla="*/ 64 h 160"/>
              <a:gd name="T68" fmla="*/ 63 w 159"/>
              <a:gd name="T69" fmla="*/ 74 h 160"/>
              <a:gd name="T70" fmla="*/ 52 w 159"/>
              <a:gd name="T71" fmla="*/ 85 h 160"/>
              <a:gd name="T72" fmla="*/ 64 w 159"/>
              <a:gd name="T73" fmla="*/ 88 h 160"/>
              <a:gd name="T74" fmla="*/ 52 w 159"/>
              <a:gd name="T75" fmla="*/ 85 h 160"/>
              <a:gd name="T76" fmla="*/ 64 w 159"/>
              <a:gd name="T77" fmla="*/ 103 h 160"/>
              <a:gd name="T78" fmla="*/ 74 w 159"/>
              <a:gd name="T79" fmla="*/ 96 h 160"/>
              <a:gd name="T80" fmla="*/ 75 w 159"/>
              <a:gd name="T81" fmla="*/ 84 h 160"/>
              <a:gd name="T82" fmla="*/ 75 w 159"/>
              <a:gd name="T83" fmla="*/ 74 h 160"/>
              <a:gd name="T84" fmla="*/ 84 w 159"/>
              <a:gd name="T85" fmla="*/ 74 h 160"/>
              <a:gd name="T86" fmla="*/ 84 w 159"/>
              <a:gd name="T87" fmla="*/ 84 h 160"/>
              <a:gd name="T88" fmla="*/ 75 w 159"/>
              <a:gd name="T89" fmla="*/ 84 h 160"/>
              <a:gd name="T90" fmla="*/ 84 w 159"/>
              <a:gd name="T91" fmla="*/ 96 h 160"/>
              <a:gd name="T92" fmla="*/ 95 w 159"/>
              <a:gd name="T93" fmla="*/ 103 h 160"/>
              <a:gd name="T94" fmla="*/ 102 w 159"/>
              <a:gd name="T95" fmla="*/ 95 h 160"/>
              <a:gd name="T96" fmla="*/ 96 w 159"/>
              <a:gd name="T97" fmla="*/ 85 h 160"/>
              <a:gd name="T98" fmla="*/ 102 w 159"/>
              <a:gd name="T99" fmla="*/ 95 h 160"/>
              <a:gd name="T100" fmla="*/ 95 w 159"/>
              <a:gd name="T101" fmla="*/ 71 h 160"/>
              <a:gd name="T102" fmla="*/ 107 w 159"/>
              <a:gd name="T103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9" h="160">
                <a:moveTo>
                  <a:pt x="154" y="74"/>
                </a:moveTo>
                <a:cubicBezTo>
                  <a:pt x="138" y="74"/>
                  <a:pt x="138" y="74"/>
                  <a:pt x="138" y="74"/>
                </a:cubicBezTo>
                <a:cubicBezTo>
                  <a:pt x="137" y="62"/>
                  <a:pt x="132" y="51"/>
                  <a:pt x="124" y="42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8" y="28"/>
                  <a:pt x="138" y="25"/>
                  <a:pt x="136" y="23"/>
                </a:cubicBezTo>
                <a:cubicBezTo>
                  <a:pt x="135" y="22"/>
                  <a:pt x="134" y="21"/>
                  <a:pt x="132" y="21"/>
                </a:cubicBezTo>
                <a:cubicBezTo>
                  <a:pt x="131" y="21"/>
                  <a:pt x="129" y="22"/>
                  <a:pt x="128" y="23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08" y="27"/>
                  <a:pt x="97" y="22"/>
                  <a:pt x="84" y="21"/>
                </a:cubicBezTo>
                <a:cubicBezTo>
                  <a:pt x="84" y="5"/>
                  <a:pt x="84" y="5"/>
                  <a:pt x="84" y="5"/>
                </a:cubicBezTo>
                <a:cubicBezTo>
                  <a:pt x="84" y="2"/>
                  <a:pt x="82" y="0"/>
                  <a:pt x="80" y="0"/>
                </a:cubicBezTo>
                <a:cubicBezTo>
                  <a:pt x="77" y="0"/>
                  <a:pt x="74" y="2"/>
                  <a:pt x="74" y="5"/>
                </a:cubicBezTo>
                <a:cubicBezTo>
                  <a:pt x="74" y="21"/>
                  <a:pt x="74" y="21"/>
                  <a:pt x="74" y="21"/>
                </a:cubicBezTo>
                <a:cubicBezTo>
                  <a:pt x="62" y="22"/>
                  <a:pt x="50" y="27"/>
                  <a:pt x="41" y="34"/>
                </a:cubicBezTo>
                <a:cubicBezTo>
                  <a:pt x="30" y="23"/>
                  <a:pt x="30" y="23"/>
                  <a:pt x="30" y="23"/>
                </a:cubicBezTo>
                <a:cubicBezTo>
                  <a:pt x="29" y="22"/>
                  <a:pt x="28" y="21"/>
                  <a:pt x="26" y="21"/>
                </a:cubicBezTo>
                <a:cubicBezTo>
                  <a:pt x="25" y="21"/>
                  <a:pt x="24" y="22"/>
                  <a:pt x="23" y="23"/>
                </a:cubicBezTo>
                <a:cubicBezTo>
                  <a:pt x="21" y="25"/>
                  <a:pt x="21" y="28"/>
                  <a:pt x="23" y="30"/>
                </a:cubicBezTo>
                <a:cubicBezTo>
                  <a:pt x="34" y="42"/>
                  <a:pt x="34" y="42"/>
                  <a:pt x="34" y="42"/>
                </a:cubicBezTo>
                <a:cubicBezTo>
                  <a:pt x="27" y="51"/>
                  <a:pt x="22" y="62"/>
                  <a:pt x="21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2" y="74"/>
                  <a:pt x="0" y="77"/>
                  <a:pt x="0" y="79"/>
                </a:cubicBezTo>
                <a:cubicBezTo>
                  <a:pt x="0" y="82"/>
                  <a:pt x="3" y="85"/>
                  <a:pt x="5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22" y="97"/>
                  <a:pt x="27" y="108"/>
                  <a:pt x="34" y="118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1" y="131"/>
                  <a:pt x="21" y="134"/>
                  <a:pt x="23" y="136"/>
                </a:cubicBezTo>
                <a:cubicBezTo>
                  <a:pt x="24" y="137"/>
                  <a:pt x="25" y="138"/>
                  <a:pt x="26" y="138"/>
                </a:cubicBezTo>
                <a:cubicBezTo>
                  <a:pt x="27" y="138"/>
                  <a:pt x="29" y="137"/>
                  <a:pt x="29" y="136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50" y="132"/>
                  <a:pt x="61" y="137"/>
                  <a:pt x="74" y="138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74" y="157"/>
                  <a:pt x="76" y="160"/>
                  <a:pt x="79" y="160"/>
                </a:cubicBezTo>
                <a:cubicBezTo>
                  <a:pt x="82" y="160"/>
                  <a:pt x="84" y="157"/>
                  <a:pt x="84" y="154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96" y="137"/>
                  <a:pt x="108" y="132"/>
                  <a:pt x="117" y="125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9" y="137"/>
                  <a:pt x="130" y="138"/>
                  <a:pt x="132" y="138"/>
                </a:cubicBezTo>
                <a:cubicBezTo>
                  <a:pt x="133" y="138"/>
                  <a:pt x="134" y="137"/>
                  <a:pt x="135" y="136"/>
                </a:cubicBezTo>
                <a:cubicBezTo>
                  <a:pt x="137" y="134"/>
                  <a:pt x="137" y="131"/>
                  <a:pt x="135" y="129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31" y="108"/>
                  <a:pt x="136" y="97"/>
                  <a:pt x="137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6" y="85"/>
                  <a:pt x="158" y="82"/>
                  <a:pt x="158" y="79"/>
                </a:cubicBezTo>
                <a:cubicBezTo>
                  <a:pt x="159" y="77"/>
                  <a:pt x="157" y="74"/>
                  <a:pt x="154" y="74"/>
                </a:cubicBezTo>
                <a:close/>
                <a:moveTo>
                  <a:pt x="80" y="128"/>
                </a:moveTo>
                <a:cubicBezTo>
                  <a:pt x="53" y="128"/>
                  <a:pt x="31" y="107"/>
                  <a:pt x="31" y="80"/>
                </a:cubicBezTo>
                <a:cubicBezTo>
                  <a:pt x="31" y="53"/>
                  <a:pt x="53" y="31"/>
                  <a:pt x="80" y="31"/>
                </a:cubicBezTo>
                <a:cubicBezTo>
                  <a:pt x="106" y="31"/>
                  <a:pt x="128" y="53"/>
                  <a:pt x="128" y="80"/>
                </a:cubicBezTo>
                <a:cubicBezTo>
                  <a:pt x="128" y="107"/>
                  <a:pt x="106" y="128"/>
                  <a:pt x="80" y="128"/>
                </a:cubicBezTo>
                <a:close/>
                <a:moveTo>
                  <a:pt x="80" y="42"/>
                </a:moveTo>
                <a:cubicBezTo>
                  <a:pt x="58" y="42"/>
                  <a:pt x="41" y="59"/>
                  <a:pt x="41" y="80"/>
                </a:cubicBezTo>
                <a:cubicBezTo>
                  <a:pt x="41" y="90"/>
                  <a:pt x="45" y="100"/>
                  <a:pt x="52" y="107"/>
                </a:cubicBezTo>
                <a:cubicBezTo>
                  <a:pt x="57" y="112"/>
                  <a:pt x="68" y="118"/>
                  <a:pt x="80" y="118"/>
                </a:cubicBezTo>
                <a:cubicBezTo>
                  <a:pt x="100" y="118"/>
                  <a:pt x="118" y="101"/>
                  <a:pt x="118" y="80"/>
                </a:cubicBezTo>
                <a:cubicBezTo>
                  <a:pt x="118" y="59"/>
                  <a:pt x="100" y="42"/>
                  <a:pt x="80" y="42"/>
                </a:cubicBezTo>
                <a:close/>
                <a:moveTo>
                  <a:pt x="84" y="53"/>
                </a:moveTo>
                <a:cubicBezTo>
                  <a:pt x="88" y="53"/>
                  <a:pt x="92" y="55"/>
                  <a:pt x="95" y="57"/>
                </a:cubicBezTo>
                <a:cubicBezTo>
                  <a:pt x="88" y="65"/>
                  <a:pt x="88" y="65"/>
                  <a:pt x="88" y="65"/>
                </a:cubicBezTo>
                <a:cubicBezTo>
                  <a:pt x="86" y="64"/>
                  <a:pt x="86" y="63"/>
                  <a:pt x="84" y="63"/>
                </a:cubicBezTo>
                <a:lnTo>
                  <a:pt x="84" y="53"/>
                </a:lnTo>
                <a:close/>
                <a:moveTo>
                  <a:pt x="74" y="52"/>
                </a:moveTo>
                <a:cubicBezTo>
                  <a:pt x="74" y="63"/>
                  <a:pt x="74" y="63"/>
                  <a:pt x="74" y="63"/>
                </a:cubicBezTo>
                <a:cubicBezTo>
                  <a:pt x="73" y="63"/>
                  <a:pt x="72" y="63"/>
                  <a:pt x="71" y="64"/>
                </a:cubicBezTo>
                <a:cubicBezTo>
                  <a:pt x="64" y="57"/>
                  <a:pt x="64" y="57"/>
                  <a:pt x="64" y="57"/>
                </a:cubicBezTo>
                <a:cubicBezTo>
                  <a:pt x="67" y="55"/>
                  <a:pt x="70" y="53"/>
                  <a:pt x="74" y="52"/>
                </a:cubicBezTo>
                <a:close/>
                <a:moveTo>
                  <a:pt x="52" y="74"/>
                </a:moveTo>
                <a:cubicBezTo>
                  <a:pt x="53" y="71"/>
                  <a:pt x="54" y="67"/>
                  <a:pt x="56" y="64"/>
                </a:cubicBezTo>
                <a:cubicBezTo>
                  <a:pt x="64" y="71"/>
                  <a:pt x="64" y="71"/>
                  <a:pt x="64" y="71"/>
                </a:cubicBezTo>
                <a:cubicBezTo>
                  <a:pt x="63" y="72"/>
                  <a:pt x="63" y="73"/>
                  <a:pt x="63" y="74"/>
                </a:cubicBezTo>
                <a:lnTo>
                  <a:pt x="52" y="74"/>
                </a:lnTo>
                <a:close/>
                <a:moveTo>
                  <a:pt x="52" y="85"/>
                </a:moveTo>
                <a:cubicBezTo>
                  <a:pt x="63" y="85"/>
                  <a:pt x="63" y="85"/>
                  <a:pt x="63" y="85"/>
                </a:cubicBezTo>
                <a:cubicBezTo>
                  <a:pt x="64" y="86"/>
                  <a:pt x="64" y="87"/>
                  <a:pt x="64" y="88"/>
                </a:cubicBezTo>
                <a:cubicBezTo>
                  <a:pt x="57" y="95"/>
                  <a:pt x="57" y="95"/>
                  <a:pt x="57" y="95"/>
                </a:cubicBezTo>
                <a:cubicBezTo>
                  <a:pt x="54" y="92"/>
                  <a:pt x="53" y="89"/>
                  <a:pt x="52" y="85"/>
                </a:cubicBezTo>
                <a:close/>
                <a:moveTo>
                  <a:pt x="74" y="107"/>
                </a:moveTo>
                <a:cubicBezTo>
                  <a:pt x="70" y="107"/>
                  <a:pt x="67" y="105"/>
                  <a:pt x="64" y="103"/>
                </a:cubicBezTo>
                <a:cubicBezTo>
                  <a:pt x="71" y="95"/>
                  <a:pt x="71" y="95"/>
                  <a:pt x="71" y="95"/>
                </a:cubicBezTo>
                <a:cubicBezTo>
                  <a:pt x="72" y="96"/>
                  <a:pt x="73" y="96"/>
                  <a:pt x="74" y="96"/>
                </a:cubicBezTo>
                <a:lnTo>
                  <a:pt x="74" y="107"/>
                </a:lnTo>
                <a:close/>
                <a:moveTo>
                  <a:pt x="75" y="84"/>
                </a:moveTo>
                <a:cubicBezTo>
                  <a:pt x="73" y="83"/>
                  <a:pt x="73" y="81"/>
                  <a:pt x="73" y="79"/>
                </a:cubicBezTo>
                <a:cubicBezTo>
                  <a:pt x="73" y="77"/>
                  <a:pt x="74" y="76"/>
                  <a:pt x="75" y="74"/>
                </a:cubicBezTo>
                <a:cubicBezTo>
                  <a:pt x="76" y="73"/>
                  <a:pt x="78" y="72"/>
                  <a:pt x="80" y="72"/>
                </a:cubicBezTo>
                <a:cubicBezTo>
                  <a:pt x="82" y="72"/>
                  <a:pt x="83" y="73"/>
                  <a:pt x="84" y="74"/>
                </a:cubicBezTo>
                <a:cubicBezTo>
                  <a:pt x="86" y="76"/>
                  <a:pt x="86" y="77"/>
                  <a:pt x="86" y="79"/>
                </a:cubicBezTo>
                <a:cubicBezTo>
                  <a:pt x="86" y="81"/>
                  <a:pt x="86" y="83"/>
                  <a:pt x="84" y="84"/>
                </a:cubicBezTo>
                <a:cubicBezTo>
                  <a:pt x="83" y="86"/>
                  <a:pt x="82" y="86"/>
                  <a:pt x="80" y="86"/>
                </a:cubicBezTo>
                <a:cubicBezTo>
                  <a:pt x="78" y="86"/>
                  <a:pt x="76" y="85"/>
                  <a:pt x="75" y="84"/>
                </a:cubicBezTo>
                <a:close/>
                <a:moveTo>
                  <a:pt x="84" y="107"/>
                </a:moveTo>
                <a:cubicBezTo>
                  <a:pt x="84" y="96"/>
                  <a:pt x="84" y="96"/>
                  <a:pt x="84" y="96"/>
                </a:cubicBezTo>
                <a:cubicBezTo>
                  <a:pt x="86" y="96"/>
                  <a:pt x="86" y="96"/>
                  <a:pt x="88" y="95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2" y="105"/>
                  <a:pt x="88" y="106"/>
                  <a:pt x="84" y="107"/>
                </a:cubicBezTo>
                <a:close/>
                <a:moveTo>
                  <a:pt x="102" y="95"/>
                </a:moveTo>
                <a:cubicBezTo>
                  <a:pt x="95" y="88"/>
                  <a:pt x="95" y="88"/>
                  <a:pt x="95" y="88"/>
                </a:cubicBezTo>
                <a:cubicBezTo>
                  <a:pt x="96" y="87"/>
                  <a:pt x="96" y="86"/>
                  <a:pt x="96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6" y="89"/>
                  <a:pt x="104" y="92"/>
                  <a:pt x="102" y="95"/>
                </a:cubicBezTo>
                <a:close/>
                <a:moveTo>
                  <a:pt x="96" y="74"/>
                </a:moveTo>
                <a:cubicBezTo>
                  <a:pt x="96" y="73"/>
                  <a:pt x="96" y="72"/>
                  <a:pt x="95" y="71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4" y="67"/>
                  <a:pt x="106" y="71"/>
                  <a:pt x="107" y="74"/>
                </a:cubicBezTo>
                <a:lnTo>
                  <a:pt x="96" y="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0" name="Freeform 10">
            <a:extLst>
              <a:ext uri="{FF2B5EF4-FFF2-40B4-BE49-F238E27FC236}">
                <a16:creationId xmlns:a16="http://schemas.microsoft.com/office/drawing/2014/main" id="{69164D38-BC3F-4F1D-A44C-70DA0F80F173}"/>
              </a:ext>
            </a:extLst>
          </p:cNvPr>
          <p:cNvSpPr>
            <a:spLocks noEditPoints="1"/>
          </p:cNvSpPr>
          <p:nvPr/>
        </p:nvSpPr>
        <p:spPr bwMode="auto">
          <a:xfrm>
            <a:off x="7894638" y="1381125"/>
            <a:ext cx="254000" cy="233363"/>
          </a:xfrm>
          <a:custGeom>
            <a:avLst/>
            <a:gdLst>
              <a:gd name="T0" fmla="*/ 15 w 160"/>
              <a:gd name="T1" fmla="*/ 0 h 147"/>
              <a:gd name="T2" fmla="*/ 0 w 160"/>
              <a:gd name="T3" fmla="*/ 131 h 147"/>
              <a:gd name="T4" fmla="*/ 144 w 160"/>
              <a:gd name="T5" fmla="*/ 147 h 147"/>
              <a:gd name="T6" fmla="*/ 160 w 160"/>
              <a:gd name="T7" fmla="*/ 16 h 147"/>
              <a:gd name="T8" fmla="*/ 150 w 160"/>
              <a:gd name="T9" fmla="*/ 131 h 147"/>
              <a:gd name="T10" fmla="*/ 15 w 160"/>
              <a:gd name="T11" fmla="*/ 136 h 147"/>
              <a:gd name="T12" fmla="*/ 10 w 160"/>
              <a:gd name="T13" fmla="*/ 16 h 147"/>
              <a:gd name="T14" fmla="*/ 144 w 160"/>
              <a:gd name="T15" fmla="*/ 10 h 147"/>
              <a:gd name="T16" fmla="*/ 150 w 160"/>
              <a:gd name="T17" fmla="*/ 131 h 147"/>
              <a:gd name="T18" fmla="*/ 26 w 160"/>
              <a:gd name="T19" fmla="*/ 22 h 147"/>
              <a:gd name="T20" fmla="*/ 21 w 160"/>
              <a:gd name="T21" fmla="*/ 121 h 147"/>
              <a:gd name="T22" fmla="*/ 134 w 160"/>
              <a:gd name="T23" fmla="*/ 126 h 147"/>
              <a:gd name="T24" fmla="*/ 138 w 160"/>
              <a:gd name="T25" fmla="*/ 26 h 147"/>
              <a:gd name="T26" fmla="*/ 129 w 160"/>
              <a:gd name="T27" fmla="*/ 115 h 147"/>
              <a:gd name="T28" fmla="*/ 31 w 160"/>
              <a:gd name="T29" fmla="*/ 100 h 147"/>
              <a:gd name="T30" fmla="*/ 47 w 160"/>
              <a:gd name="T31" fmla="*/ 95 h 147"/>
              <a:gd name="T32" fmla="*/ 31 w 160"/>
              <a:gd name="T33" fmla="*/ 89 h 147"/>
              <a:gd name="T34" fmla="*/ 42 w 160"/>
              <a:gd name="T35" fmla="*/ 58 h 147"/>
              <a:gd name="T36" fmla="*/ 42 w 160"/>
              <a:gd name="T37" fmla="*/ 47 h 147"/>
              <a:gd name="T38" fmla="*/ 31 w 160"/>
              <a:gd name="T39" fmla="*/ 32 h 147"/>
              <a:gd name="T40" fmla="*/ 129 w 160"/>
              <a:gd name="T41" fmla="*/ 115 h 147"/>
              <a:gd name="T42" fmla="*/ 67 w 160"/>
              <a:gd name="T43" fmla="*/ 74 h 147"/>
              <a:gd name="T44" fmla="*/ 63 w 160"/>
              <a:gd name="T45" fmla="*/ 91 h 147"/>
              <a:gd name="T46" fmla="*/ 68 w 160"/>
              <a:gd name="T47" fmla="*/ 99 h 147"/>
              <a:gd name="T48" fmla="*/ 78 w 160"/>
              <a:gd name="T49" fmla="*/ 91 h 147"/>
              <a:gd name="T50" fmla="*/ 98 w 160"/>
              <a:gd name="T51" fmla="*/ 91 h 147"/>
              <a:gd name="T52" fmla="*/ 108 w 160"/>
              <a:gd name="T53" fmla="*/ 99 h 147"/>
              <a:gd name="T54" fmla="*/ 112 w 160"/>
              <a:gd name="T55" fmla="*/ 91 h 147"/>
              <a:gd name="T56" fmla="*/ 108 w 160"/>
              <a:gd name="T57" fmla="*/ 74 h 147"/>
              <a:gd name="T58" fmla="*/ 112 w 160"/>
              <a:gd name="T59" fmla="*/ 57 h 147"/>
              <a:gd name="T60" fmla="*/ 108 w 160"/>
              <a:gd name="T61" fmla="*/ 48 h 147"/>
              <a:gd name="T62" fmla="*/ 98 w 160"/>
              <a:gd name="T63" fmla="*/ 56 h 147"/>
              <a:gd name="T64" fmla="*/ 77 w 160"/>
              <a:gd name="T65" fmla="*/ 56 h 147"/>
              <a:gd name="T66" fmla="*/ 67 w 160"/>
              <a:gd name="T67" fmla="*/ 48 h 147"/>
              <a:gd name="T68" fmla="*/ 63 w 160"/>
              <a:gd name="T69" fmla="*/ 57 h 147"/>
              <a:gd name="T70" fmla="*/ 88 w 160"/>
              <a:gd name="T71" fmla="*/ 63 h 147"/>
              <a:gd name="T72" fmla="*/ 88 w 160"/>
              <a:gd name="T73" fmla="*/ 84 h 147"/>
              <a:gd name="T74" fmla="*/ 88 w 160"/>
              <a:gd name="T75" fmla="*/ 6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47">
                <a:moveTo>
                  <a:pt x="144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40"/>
                  <a:pt x="7" y="147"/>
                  <a:pt x="15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52" y="147"/>
                  <a:pt x="160" y="140"/>
                  <a:pt x="160" y="131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lose/>
                <a:moveTo>
                  <a:pt x="150" y="131"/>
                </a:moveTo>
                <a:cubicBezTo>
                  <a:pt x="150" y="134"/>
                  <a:pt x="147" y="136"/>
                  <a:pt x="144" y="136"/>
                </a:cubicBezTo>
                <a:cubicBezTo>
                  <a:pt x="15" y="136"/>
                  <a:pt x="15" y="136"/>
                  <a:pt x="15" y="136"/>
                </a:cubicBezTo>
                <a:cubicBezTo>
                  <a:pt x="12" y="136"/>
                  <a:pt x="10" y="134"/>
                  <a:pt x="10" y="131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3"/>
                  <a:pt x="13" y="10"/>
                  <a:pt x="15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7" y="10"/>
                  <a:pt x="150" y="13"/>
                  <a:pt x="150" y="16"/>
                </a:cubicBezTo>
                <a:lnTo>
                  <a:pt x="150" y="131"/>
                </a:lnTo>
                <a:close/>
                <a:moveTo>
                  <a:pt x="134" y="22"/>
                </a:moveTo>
                <a:cubicBezTo>
                  <a:pt x="26" y="22"/>
                  <a:pt x="26" y="22"/>
                  <a:pt x="26" y="22"/>
                </a:cubicBezTo>
                <a:cubicBezTo>
                  <a:pt x="23" y="22"/>
                  <a:pt x="21" y="24"/>
                  <a:pt x="21" y="26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1" y="123"/>
                  <a:pt x="23" y="126"/>
                  <a:pt x="26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6" y="126"/>
                  <a:pt x="138" y="123"/>
                  <a:pt x="138" y="121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9" y="24"/>
                  <a:pt x="136" y="22"/>
                  <a:pt x="134" y="22"/>
                </a:cubicBezTo>
                <a:close/>
                <a:moveTo>
                  <a:pt x="129" y="115"/>
                </a:moveTo>
                <a:cubicBezTo>
                  <a:pt x="31" y="115"/>
                  <a:pt x="31" y="115"/>
                  <a:pt x="31" y="115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45" y="100"/>
                  <a:pt x="47" y="98"/>
                  <a:pt x="47" y="95"/>
                </a:cubicBezTo>
                <a:cubicBezTo>
                  <a:pt x="47" y="92"/>
                  <a:pt x="45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58"/>
                  <a:pt x="31" y="58"/>
                  <a:pt x="31" y="58"/>
                </a:cubicBezTo>
                <a:cubicBezTo>
                  <a:pt x="42" y="58"/>
                  <a:pt x="42" y="58"/>
                  <a:pt x="42" y="58"/>
                </a:cubicBezTo>
                <a:cubicBezTo>
                  <a:pt x="45" y="58"/>
                  <a:pt x="47" y="55"/>
                  <a:pt x="47" y="52"/>
                </a:cubicBezTo>
                <a:cubicBezTo>
                  <a:pt x="47" y="49"/>
                  <a:pt x="45" y="47"/>
                  <a:pt x="42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32"/>
                  <a:pt x="31" y="32"/>
                  <a:pt x="31" y="32"/>
                </a:cubicBezTo>
                <a:cubicBezTo>
                  <a:pt x="129" y="32"/>
                  <a:pt x="129" y="32"/>
                  <a:pt x="129" y="32"/>
                </a:cubicBezTo>
                <a:lnTo>
                  <a:pt x="129" y="115"/>
                </a:lnTo>
                <a:close/>
                <a:moveTo>
                  <a:pt x="70" y="63"/>
                </a:moveTo>
                <a:cubicBezTo>
                  <a:pt x="68" y="66"/>
                  <a:pt x="67" y="70"/>
                  <a:pt x="67" y="74"/>
                </a:cubicBezTo>
                <a:cubicBezTo>
                  <a:pt x="67" y="77"/>
                  <a:pt x="68" y="81"/>
                  <a:pt x="70" y="84"/>
                </a:cubicBezTo>
                <a:cubicBezTo>
                  <a:pt x="63" y="91"/>
                  <a:pt x="63" y="91"/>
                  <a:pt x="63" y="91"/>
                </a:cubicBezTo>
                <a:cubicBezTo>
                  <a:pt x="62" y="93"/>
                  <a:pt x="62" y="96"/>
                  <a:pt x="64" y="98"/>
                </a:cubicBezTo>
                <a:cubicBezTo>
                  <a:pt x="65" y="99"/>
                  <a:pt x="67" y="99"/>
                  <a:pt x="68" y="99"/>
                </a:cubicBezTo>
                <a:cubicBezTo>
                  <a:pt x="69" y="99"/>
                  <a:pt x="70" y="99"/>
                  <a:pt x="71" y="98"/>
                </a:cubicBezTo>
                <a:cubicBezTo>
                  <a:pt x="78" y="91"/>
                  <a:pt x="78" y="91"/>
                  <a:pt x="78" y="91"/>
                </a:cubicBezTo>
                <a:cubicBezTo>
                  <a:pt x="80" y="93"/>
                  <a:pt x="84" y="95"/>
                  <a:pt x="88" y="95"/>
                </a:cubicBezTo>
                <a:cubicBezTo>
                  <a:pt x="92" y="95"/>
                  <a:pt x="96" y="93"/>
                  <a:pt x="98" y="91"/>
                </a:cubicBezTo>
                <a:cubicBezTo>
                  <a:pt x="105" y="98"/>
                  <a:pt x="105" y="98"/>
                  <a:pt x="105" y="98"/>
                </a:cubicBezTo>
                <a:cubicBezTo>
                  <a:pt x="106" y="99"/>
                  <a:pt x="107" y="99"/>
                  <a:pt x="108" y="99"/>
                </a:cubicBezTo>
                <a:cubicBezTo>
                  <a:pt x="110" y="99"/>
                  <a:pt x="111" y="99"/>
                  <a:pt x="112" y="98"/>
                </a:cubicBezTo>
                <a:cubicBezTo>
                  <a:pt x="114" y="96"/>
                  <a:pt x="114" y="93"/>
                  <a:pt x="112" y="91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07" y="81"/>
                  <a:pt x="108" y="77"/>
                  <a:pt x="108" y="74"/>
                </a:cubicBezTo>
                <a:cubicBezTo>
                  <a:pt x="108" y="70"/>
                  <a:pt x="107" y="66"/>
                  <a:pt x="105" y="63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4" y="55"/>
                  <a:pt x="114" y="52"/>
                  <a:pt x="112" y="50"/>
                </a:cubicBezTo>
                <a:cubicBezTo>
                  <a:pt x="111" y="49"/>
                  <a:pt x="109" y="48"/>
                  <a:pt x="108" y="48"/>
                </a:cubicBezTo>
                <a:cubicBezTo>
                  <a:pt x="107" y="48"/>
                  <a:pt x="105" y="49"/>
                  <a:pt x="104" y="50"/>
                </a:cubicBezTo>
                <a:cubicBezTo>
                  <a:pt x="98" y="56"/>
                  <a:pt x="98" y="56"/>
                  <a:pt x="98" y="56"/>
                </a:cubicBezTo>
                <a:cubicBezTo>
                  <a:pt x="95" y="54"/>
                  <a:pt x="91" y="53"/>
                  <a:pt x="88" y="53"/>
                </a:cubicBezTo>
                <a:cubicBezTo>
                  <a:pt x="84" y="53"/>
                  <a:pt x="80" y="54"/>
                  <a:pt x="77" y="56"/>
                </a:cubicBezTo>
                <a:cubicBezTo>
                  <a:pt x="71" y="50"/>
                  <a:pt x="71" y="50"/>
                  <a:pt x="71" y="50"/>
                </a:cubicBezTo>
                <a:cubicBezTo>
                  <a:pt x="70" y="49"/>
                  <a:pt x="68" y="48"/>
                  <a:pt x="67" y="48"/>
                </a:cubicBezTo>
                <a:cubicBezTo>
                  <a:pt x="65" y="48"/>
                  <a:pt x="64" y="49"/>
                  <a:pt x="63" y="50"/>
                </a:cubicBezTo>
                <a:cubicBezTo>
                  <a:pt x="61" y="52"/>
                  <a:pt x="61" y="55"/>
                  <a:pt x="63" y="57"/>
                </a:cubicBezTo>
                <a:lnTo>
                  <a:pt x="70" y="63"/>
                </a:lnTo>
                <a:close/>
                <a:moveTo>
                  <a:pt x="88" y="63"/>
                </a:moveTo>
                <a:cubicBezTo>
                  <a:pt x="94" y="63"/>
                  <a:pt x="99" y="68"/>
                  <a:pt x="99" y="74"/>
                </a:cubicBezTo>
                <a:cubicBezTo>
                  <a:pt x="99" y="80"/>
                  <a:pt x="94" y="84"/>
                  <a:pt x="88" y="84"/>
                </a:cubicBezTo>
                <a:cubicBezTo>
                  <a:pt x="82" y="84"/>
                  <a:pt x="78" y="80"/>
                  <a:pt x="78" y="74"/>
                </a:cubicBezTo>
                <a:cubicBezTo>
                  <a:pt x="78" y="68"/>
                  <a:pt x="82" y="63"/>
                  <a:pt x="88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1" name="Freeform 11">
            <a:extLst>
              <a:ext uri="{FF2B5EF4-FFF2-40B4-BE49-F238E27FC236}">
                <a16:creationId xmlns:a16="http://schemas.microsoft.com/office/drawing/2014/main" id="{F858322A-099A-4DC4-8D25-60680C4B4327}"/>
              </a:ext>
            </a:extLst>
          </p:cNvPr>
          <p:cNvSpPr>
            <a:spLocks noEditPoints="1"/>
          </p:cNvSpPr>
          <p:nvPr/>
        </p:nvSpPr>
        <p:spPr bwMode="auto">
          <a:xfrm>
            <a:off x="6242051" y="1922463"/>
            <a:ext cx="254000" cy="252413"/>
          </a:xfrm>
          <a:custGeom>
            <a:avLst/>
            <a:gdLst>
              <a:gd name="T0" fmla="*/ 140 w 160"/>
              <a:gd name="T1" fmla="*/ 11 h 159"/>
              <a:gd name="T2" fmla="*/ 135 w 160"/>
              <a:gd name="T3" fmla="*/ 0 h 159"/>
              <a:gd name="T4" fmla="*/ 129 w 160"/>
              <a:gd name="T5" fmla="*/ 11 h 159"/>
              <a:gd name="T6" fmla="*/ 85 w 160"/>
              <a:gd name="T7" fmla="*/ 5 h 159"/>
              <a:gd name="T8" fmla="*/ 75 w 160"/>
              <a:gd name="T9" fmla="*/ 5 h 159"/>
              <a:gd name="T10" fmla="*/ 31 w 160"/>
              <a:gd name="T11" fmla="*/ 11 h 159"/>
              <a:gd name="T12" fmla="*/ 26 w 160"/>
              <a:gd name="T13" fmla="*/ 0 h 159"/>
              <a:gd name="T14" fmla="*/ 21 w 160"/>
              <a:gd name="T15" fmla="*/ 11 h 159"/>
              <a:gd name="T16" fmla="*/ 0 w 160"/>
              <a:gd name="T17" fmla="*/ 26 h 159"/>
              <a:gd name="T18" fmla="*/ 16 w 160"/>
              <a:gd name="T19" fmla="*/ 139 h 159"/>
              <a:gd name="T20" fmla="*/ 108 w 160"/>
              <a:gd name="T21" fmla="*/ 159 h 159"/>
              <a:gd name="T22" fmla="*/ 160 w 160"/>
              <a:gd name="T23" fmla="*/ 26 h 159"/>
              <a:gd name="T24" fmla="*/ 11 w 160"/>
              <a:gd name="T25" fmla="*/ 26 h 159"/>
              <a:gd name="T26" fmla="*/ 21 w 160"/>
              <a:gd name="T27" fmla="*/ 21 h 159"/>
              <a:gd name="T28" fmla="*/ 26 w 160"/>
              <a:gd name="T29" fmla="*/ 32 h 159"/>
              <a:gd name="T30" fmla="*/ 31 w 160"/>
              <a:gd name="T31" fmla="*/ 21 h 159"/>
              <a:gd name="T32" fmla="*/ 75 w 160"/>
              <a:gd name="T33" fmla="*/ 26 h 159"/>
              <a:gd name="T34" fmla="*/ 86 w 160"/>
              <a:gd name="T35" fmla="*/ 26 h 159"/>
              <a:gd name="T36" fmla="*/ 129 w 160"/>
              <a:gd name="T37" fmla="*/ 21 h 159"/>
              <a:gd name="T38" fmla="*/ 135 w 160"/>
              <a:gd name="T39" fmla="*/ 32 h 159"/>
              <a:gd name="T40" fmla="*/ 140 w 160"/>
              <a:gd name="T41" fmla="*/ 21 h 159"/>
              <a:gd name="T42" fmla="*/ 150 w 160"/>
              <a:gd name="T43" fmla="*/ 26 h 159"/>
              <a:gd name="T44" fmla="*/ 11 w 160"/>
              <a:gd name="T45" fmla="*/ 42 h 159"/>
              <a:gd name="T46" fmla="*/ 108 w 160"/>
              <a:gd name="T47" fmla="*/ 149 h 159"/>
              <a:gd name="T48" fmla="*/ 108 w 160"/>
              <a:gd name="T49" fmla="*/ 66 h 159"/>
              <a:gd name="T50" fmla="*/ 108 w 160"/>
              <a:gd name="T51" fmla="*/ 149 h 159"/>
              <a:gd name="T52" fmla="*/ 150 w 160"/>
              <a:gd name="T53" fmla="*/ 77 h 159"/>
              <a:gd name="T54" fmla="*/ 56 w 160"/>
              <a:gd name="T55" fmla="*/ 108 h 159"/>
              <a:gd name="T56" fmla="*/ 16 w 160"/>
              <a:gd name="T57" fmla="*/ 129 h 159"/>
              <a:gd name="T58" fmla="*/ 11 w 160"/>
              <a:gd name="T59" fmla="*/ 52 h 159"/>
              <a:gd name="T60" fmla="*/ 150 w 160"/>
              <a:gd name="T61" fmla="*/ 77 h 159"/>
              <a:gd name="T62" fmla="*/ 113 w 160"/>
              <a:gd name="T63" fmla="*/ 95 h 159"/>
              <a:gd name="T64" fmla="*/ 124 w 160"/>
              <a:gd name="T65" fmla="*/ 95 h 159"/>
              <a:gd name="T66" fmla="*/ 113 w 160"/>
              <a:gd name="T67" fmla="*/ 77 h 159"/>
              <a:gd name="T68" fmla="*/ 103 w 160"/>
              <a:gd name="T69" fmla="*/ 77 h 159"/>
              <a:gd name="T70" fmla="*/ 92 w 160"/>
              <a:gd name="T71" fmla="*/ 95 h 159"/>
              <a:gd name="T72" fmla="*/ 113 w 160"/>
              <a:gd name="T73" fmla="*/ 121 h 159"/>
              <a:gd name="T74" fmla="*/ 103 w 160"/>
              <a:gd name="T75" fmla="*/ 121 h 159"/>
              <a:gd name="T76" fmla="*/ 92 w 160"/>
              <a:gd name="T77" fmla="*/ 121 h 159"/>
              <a:gd name="T78" fmla="*/ 103 w 160"/>
              <a:gd name="T79" fmla="*/ 140 h 159"/>
              <a:gd name="T80" fmla="*/ 113 w 160"/>
              <a:gd name="T81" fmla="*/ 140 h 159"/>
              <a:gd name="T82" fmla="*/ 124 w 160"/>
              <a:gd name="T83" fmla="*/ 121 h 159"/>
              <a:gd name="T84" fmla="*/ 103 w 160"/>
              <a:gd name="T85" fmla="*/ 95 h 159"/>
              <a:gd name="T86" fmla="*/ 26 w 160"/>
              <a:gd name="T87" fmla="*/ 73 h 159"/>
              <a:gd name="T88" fmla="*/ 42 w 160"/>
              <a:gd name="T89" fmla="*/ 68 h 159"/>
              <a:gd name="T90" fmla="*/ 26 w 160"/>
              <a:gd name="T91" fmla="*/ 63 h 159"/>
              <a:gd name="T92" fmla="*/ 26 w 160"/>
              <a:gd name="T93" fmla="*/ 73 h 159"/>
              <a:gd name="T94" fmla="*/ 37 w 160"/>
              <a:gd name="T95" fmla="*/ 94 h 159"/>
              <a:gd name="T96" fmla="*/ 37 w 160"/>
              <a:gd name="T97" fmla="*/ 84 h 159"/>
              <a:gd name="T98" fmla="*/ 21 w 160"/>
              <a:gd name="T99" fmla="*/ 89 h 159"/>
              <a:gd name="T100" fmla="*/ 26 w 160"/>
              <a:gd name="T101" fmla="*/ 115 h 159"/>
              <a:gd name="T102" fmla="*/ 42 w 160"/>
              <a:gd name="T103" fmla="*/ 110 h 159"/>
              <a:gd name="T104" fmla="*/ 26 w 160"/>
              <a:gd name="T105" fmla="*/ 104 h 159"/>
              <a:gd name="T106" fmla="*/ 26 w 160"/>
              <a:gd name="T107" fmla="*/ 11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9">
                <a:moveTo>
                  <a:pt x="145" y="11"/>
                </a:moveTo>
                <a:cubicBezTo>
                  <a:pt x="140" y="11"/>
                  <a:pt x="140" y="11"/>
                  <a:pt x="140" y="11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2"/>
                  <a:pt x="137" y="0"/>
                  <a:pt x="135" y="0"/>
                </a:cubicBezTo>
                <a:cubicBezTo>
                  <a:pt x="132" y="0"/>
                  <a:pt x="129" y="2"/>
                  <a:pt x="129" y="5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85" y="11"/>
                  <a:pt x="85" y="11"/>
                  <a:pt x="85" y="11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ubicBezTo>
                  <a:pt x="77" y="0"/>
                  <a:pt x="75" y="2"/>
                  <a:pt x="75" y="5"/>
                </a:cubicBezTo>
                <a:cubicBezTo>
                  <a:pt x="75" y="11"/>
                  <a:pt x="75" y="11"/>
                  <a:pt x="7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2"/>
                  <a:pt x="29" y="0"/>
                  <a:pt x="26" y="0"/>
                </a:cubicBezTo>
                <a:cubicBezTo>
                  <a:pt x="24" y="0"/>
                  <a:pt x="21" y="2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7" y="11"/>
                  <a:pt x="0" y="18"/>
                  <a:pt x="0" y="26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32"/>
                  <a:pt x="7" y="139"/>
                  <a:pt x="16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76" y="151"/>
                  <a:pt x="91" y="159"/>
                  <a:pt x="108" y="159"/>
                </a:cubicBezTo>
                <a:cubicBezTo>
                  <a:pt x="137" y="159"/>
                  <a:pt x="160" y="136"/>
                  <a:pt x="160" y="10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18"/>
                  <a:pt x="154" y="11"/>
                  <a:pt x="145" y="11"/>
                </a:cubicBezTo>
                <a:close/>
                <a:moveTo>
                  <a:pt x="11" y="26"/>
                </a:moveTo>
                <a:cubicBezTo>
                  <a:pt x="11" y="24"/>
                  <a:pt x="13" y="21"/>
                  <a:pt x="16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30"/>
                  <a:pt x="24" y="32"/>
                  <a:pt x="26" y="32"/>
                </a:cubicBezTo>
                <a:cubicBezTo>
                  <a:pt x="29" y="32"/>
                  <a:pt x="31" y="30"/>
                  <a:pt x="31" y="26"/>
                </a:cubicBezTo>
                <a:cubicBezTo>
                  <a:pt x="31" y="21"/>
                  <a:pt x="31" y="21"/>
                  <a:pt x="31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6"/>
                  <a:pt x="75" y="26"/>
                  <a:pt x="75" y="26"/>
                </a:cubicBezTo>
                <a:cubicBezTo>
                  <a:pt x="75" y="30"/>
                  <a:pt x="77" y="32"/>
                  <a:pt x="80" y="32"/>
                </a:cubicBezTo>
                <a:cubicBezTo>
                  <a:pt x="84" y="32"/>
                  <a:pt x="86" y="30"/>
                  <a:pt x="86" y="26"/>
                </a:cubicBezTo>
                <a:cubicBezTo>
                  <a:pt x="86" y="21"/>
                  <a:pt x="86" y="21"/>
                  <a:pt x="86" y="21"/>
                </a:cubicBezTo>
                <a:cubicBezTo>
                  <a:pt x="129" y="21"/>
                  <a:pt x="129" y="21"/>
                  <a:pt x="129" y="21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9" y="30"/>
                  <a:pt x="132" y="32"/>
                  <a:pt x="135" y="32"/>
                </a:cubicBezTo>
                <a:cubicBezTo>
                  <a:pt x="138" y="32"/>
                  <a:pt x="140" y="30"/>
                  <a:pt x="140" y="26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8" y="21"/>
                  <a:pt x="150" y="24"/>
                  <a:pt x="150" y="26"/>
                </a:cubicBezTo>
                <a:cubicBezTo>
                  <a:pt x="150" y="42"/>
                  <a:pt x="150" y="42"/>
                  <a:pt x="150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6"/>
                </a:lnTo>
                <a:close/>
                <a:moveTo>
                  <a:pt x="108" y="149"/>
                </a:moveTo>
                <a:cubicBezTo>
                  <a:pt x="85" y="149"/>
                  <a:pt x="66" y="131"/>
                  <a:pt x="66" y="108"/>
                </a:cubicBezTo>
                <a:cubicBezTo>
                  <a:pt x="66" y="85"/>
                  <a:pt x="86" y="66"/>
                  <a:pt x="108" y="66"/>
                </a:cubicBezTo>
                <a:cubicBezTo>
                  <a:pt x="131" y="66"/>
                  <a:pt x="150" y="85"/>
                  <a:pt x="150" y="108"/>
                </a:cubicBezTo>
                <a:cubicBezTo>
                  <a:pt x="150" y="131"/>
                  <a:pt x="131" y="149"/>
                  <a:pt x="108" y="149"/>
                </a:cubicBezTo>
                <a:close/>
                <a:moveTo>
                  <a:pt x="150" y="77"/>
                </a:moveTo>
                <a:cubicBezTo>
                  <a:pt x="150" y="77"/>
                  <a:pt x="150" y="77"/>
                  <a:pt x="150" y="77"/>
                </a:cubicBezTo>
                <a:cubicBezTo>
                  <a:pt x="141" y="64"/>
                  <a:pt x="125" y="56"/>
                  <a:pt x="108" y="56"/>
                </a:cubicBezTo>
                <a:cubicBezTo>
                  <a:pt x="79" y="56"/>
                  <a:pt x="56" y="79"/>
                  <a:pt x="56" y="108"/>
                </a:cubicBezTo>
                <a:cubicBezTo>
                  <a:pt x="56" y="115"/>
                  <a:pt x="57" y="122"/>
                  <a:pt x="61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3" y="129"/>
                  <a:pt x="11" y="126"/>
                  <a:pt x="11" y="124"/>
                </a:cubicBezTo>
                <a:cubicBezTo>
                  <a:pt x="11" y="52"/>
                  <a:pt x="11" y="52"/>
                  <a:pt x="11" y="52"/>
                </a:cubicBezTo>
                <a:cubicBezTo>
                  <a:pt x="150" y="52"/>
                  <a:pt x="150" y="52"/>
                  <a:pt x="150" y="52"/>
                </a:cubicBezTo>
                <a:lnTo>
                  <a:pt x="150" y="77"/>
                </a:lnTo>
                <a:close/>
                <a:moveTo>
                  <a:pt x="108" y="90"/>
                </a:moveTo>
                <a:cubicBezTo>
                  <a:pt x="112" y="90"/>
                  <a:pt x="113" y="92"/>
                  <a:pt x="113" y="95"/>
                </a:cubicBezTo>
                <a:cubicBezTo>
                  <a:pt x="113" y="98"/>
                  <a:pt x="116" y="100"/>
                  <a:pt x="118" y="100"/>
                </a:cubicBezTo>
                <a:cubicBezTo>
                  <a:pt x="121" y="100"/>
                  <a:pt x="124" y="98"/>
                  <a:pt x="124" y="95"/>
                </a:cubicBezTo>
                <a:cubicBezTo>
                  <a:pt x="124" y="88"/>
                  <a:pt x="119" y="83"/>
                  <a:pt x="113" y="80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113" y="74"/>
                  <a:pt x="111" y="72"/>
                  <a:pt x="108" y="72"/>
                </a:cubicBezTo>
                <a:cubicBezTo>
                  <a:pt x="105" y="72"/>
                  <a:pt x="103" y="74"/>
                  <a:pt x="103" y="77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97" y="82"/>
                  <a:pt x="92" y="88"/>
                  <a:pt x="92" y="95"/>
                </a:cubicBezTo>
                <a:cubicBezTo>
                  <a:pt x="92" y="104"/>
                  <a:pt x="99" y="108"/>
                  <a:pt x="105" y="113"/>
                </a:cubicBezTo>
                <a:cubicBezTo>
                  <a:pt x="109" y="115"/>
                  <a:pt x="113" y="118"/>
                  <a:pt x="113" y="121"/>
                </a:cubicBezTo>
                <a:cubicBezTo>
                  <a:pt x="113" y="125"/>
                  <a:pt x="111" y="127"/>
                  <a:pt x="108" y="127"/>
                </a:cubicBezTo>
                <a:cubicBezTo>
                  <a:pt x="105" y="127"/>
                  <a:pt x="103" y="125"/>
                  <a:pt x="103" y="121"/>
                </a:cubicBezTo>
                <a:cubicBezTo>
                  <a:pt x="103" y="119"/>
                  <a:pt x="100" y="116"/>
                  <a:pt x="98" y="116"/>
                </a:cubicBezTo>
                <a:cubicBezTo>
                  <a:pt x="95" y="116"/>
                  <a:pt x="92" y="119"/>
                  <a:pt x="92" y="121"/>
                </a:cubicBezTo>
                <a:cubicBezTo>
                  <a:pt x="92" y="129"/>
                  <a:pt x="97" y="134"/>
                  <a:pt x="103" y="136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3"/>
                  <a:pt x="105" y="145"/>
                  <a:pt x="108" y="145"/>
                </a:cubicBezTo>
                <a:cubicBezTo>
                  <a:pt x="111" y="145"/>
                  <a:pt x="113" y="143"/>
                  <a:pt x="113" y="140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9" y="134"/>
                  <a:pt x="124" y="129"/>
                  <a:pt x="124" y="121"/>
                </a:cubicBezTo>
                <a:cubicBezTo>
                  <a:pt x="124" y="113"/>
                  <a:pt x="117" y="108"/>
                  <a:pt x="111" y="104"/>
                </a:cubicBezTo>
                <a:cubicBezTo>
                  <a:pt x="107" y="101"/>
                  <a:pt x="103" y="98"/>
                  <a:pt x="103" y="95"/>
                </a:cubicBezTo>
                <a:cubicBezTo>
                  <a:pt x="103" y="92"/>
                  <a:pt x="105" y="90"/>
                  <a:pt x="108" y="90"/>
                </a:cubicBezTo>
                <a:close/>
                <a:moveTo>
                  <a:pt x="26" y="73"/>
                </a:moveTo>
                <a:cubicBezTo>
                  <a:pt x="37" y="73"/>
                  <a:pt x="37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5"/>
                  <a:pt x="39" y="63"/>
                  <a:pt x="37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3" y="63"/>
                  <a:pt x="21" y="65"/>
                  <a:pt x="21" y="68"/>
                </a:cubicBezTo>
                <a:cubicBezTo>
                  <a:pt x="21" y="71"/>
                  <a:pt x="23" y="73"/>
                  <a:pt x="26" y="73"/>
                </a:cubicBezTo>
                <a:close/>
                <a:moveTo>
                  <a:pt x="26" y="94"/>
                </a:moveTo>
                <a:cubicBezTo>
                  <a:pt x="37" y="94"/>
                  <a:pt x="37" y="94"/>
                  <a:pt x="37" y="94"/>
                </a:cubicBezTo>
                <a:cubicBezTo>
                  <a:pt x="40" y="94"/>
                  <a:pt x="42" y="91"/>
                  <a:pt x="42" y="89"/>
                </a:cubicBezTo>
                <a:cubicBezTo>
                  <a:pt x="42" y="86"/>
                  <a:pt x="39" y="84"/>
                  <a:pt x="37" y="84"/>
                </a:cubicBezTo>
                <a:cubicBezTo>
                  <a:pt x="26" y="84"/>
                  <a:pt x="26" y="84"/>
                  <a:pt x="26" y="84"/>
                </a:cubicBezTo>
                <a:cubicBezTo>
                  <a:pt x="23" y="84"/>
                  <a:pt x="21" y="86"/>
                  <a:pt x="21" y="89"/>
                </a:cubicBezTo>
                <a:cubicBezTo>
                  <a:pt x="21" y="91"/>
                  <a:pt x="23" y="94"/>
                  <a:pt x="26" y="94"/>
                </a:cubicBezTo>
                <a:close/>
                <a:moveTo>
                  <a:pt x="26" y="115"/>
                </a:moveTo>
                <a:cubicBezTo>
                  <a:pt x="37" y="115"/>
                  <a:pt x="37" y="115"/>
                  <a:pt x="37" y="115"/>
                </a:cubicBezTo>
                <a:cubicBezTo>
                  <a:pt x="40" y="115"/>
                  <a:pt x="42" y="113"/>
                  <a:pt x="42" y="110"/>
                </a:cubicBezTo>
                <a:cubicBezTo>
                  <a:pt x="42" y="107"/>
                  <a:pt x="39" y="104"/>
                  <a:pt x="37" y="10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3" y="104"/>
                  <a:pt x="21" y="107"/>
                  <a:pt x="21" y="110"/>
                </a:cubicBezTo>
                <a:cubicBezTo>
                  <a:pt x="21" y="113"/>
                  <a:pt x="23" y="115"/>
                  <a:pt x="26" y="1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2" name="Freeform 12">
            <a:extLst>
              <a:ext uri="{FF2B5EF4-FFF2-40B4-BE49-F238E27FC236}">
                <a16:creationId xmlns:a16="http://schemas.microsoft.com/office/drawing/2014/main" id="{837F8C36-4A6B-4F41-9604-953E03A26116}"/>
              </a:ext>
            </a:extLst>
          </p:cNvPr>
          <p:cNvSpPr>
            <a:spLocks noEditPoints="1"/>
          </p:cNvSpPr>
          <p:nvPr/>
        </p:nvSpPr>
        <p:spPr bwMode="auto">
          <a:xfrm>
            <a:off x="1276351" y="1371600"/>
            <a:ext cx="254000" cy="254000"/>
          </a:xfrm>
          <a:custGeom>
            <a:avLst/>
            <a:gdLst>
              <a:gd name="T0" fmla="*/ 24 w 160"/>
              <a:gd name="T1" fmla="*/ 122 h 160"/>
              <a:gd name="T2" fmla="*/ 133 w 160"/>
              <a:gd name="T3" fmla="*/ 127 h 160"/>
              <a:gd name="T4" fmla="*/ 138 w 160"/>
              <a:gd name="T5" fmla="*/ 101 h 160"/>
              <a:gd name="T6" fmla="*/ 29 w 160"/>
              <a:gd name="T7" fmla="*/ 96 h 160"/>
              <a:gd name="T8" fmla="*/ 117 w 160"/>
              <a:gd name="T9" fmla="*/ 106 h 160"/>
              <a:gd name="T10" fmla="*/ 128 w 160"/>
              <a:gd name="T11" fmla="*/ 117 h 160"/>
              <a:gd name="T12" fmla="*/ 117 w 160"/>
              <a:gd name="T13" fmla="*/ 106 h 160"/>
              <a:gd name="T14" fmla="*/ 107 w 160"/>
              <a:gd name="T15" fmla="*/ 106 h 160"/>
              <a:gd name="T16" fmla="*/ 97 w 160"/>
              <a:gd name="T17" fmla="*/ 117 h 160"/>
              <a:gd name="T18" fmla="*/ 76 w 160"/>
              <a:gd name="T19" fmla="*/ 106 h 160"/>
              <a:gd name="T20" fmla="*/ 86 w 160"/>
              <a:gd name="T21" fmla="*/ 117 h 160"/>
              <a:gd name="T22" fmla="*/ 76 w 160"/>
              <a:gd name="T23" fmla="*/ 106 h 160"/>
              <a:gd name="T24" fmla="*/ 65 w 160"/>
              <a:gd name="T25" fmla="*/ 106 h 160"/>
              <a:gd name="T26" fmla="*/ 55 w 160"/>
              <a:gd name="T27" fmla="*/ 117 h 160"/>
              <a:gd name="T28" fmla="*/ 34 w 160"/>
              <a:gd name="T29" fmla="*/ 106 h 160"/>
              <a:gd name="T30" fmla="*/ 45 w 160"/>
              <a:gd name="T31" fmla="*/ 117 h 160"/>
              <a:gd name="T32" fmla="*/ 34 w 160"/>
              <a:gd name="T33" fmla="*/ 106 h 160"/>
              <a:gd name="T34" fmla="*/ 135 w 160"/>
              <a:gd name="T35" fmla="*/ 31 h 160"/>
              <a:gd name="T36" fmla="*/ 130 w 160"/>
              <a:gd name="T37" fmla="*/ 76 h 160"/>
              <a:gd name="T38" fmla="*/ 119 w 160"/>
              <a:gd name="T39" fmla="*/ 47 h 160"/>
              <a:gd name="T40" fmla="*/ 93 w 160"/>
              <a:gd name="T41" fmla="*/ 41 h 160"/>
              <a:gd name="T42" fmla="*/ 88 w 160"/>
              <a:gd name="T43" fmla="*/ 76 h 160"/>
              <a:gd name="T44" fmla="*/ 74 w 160"/>
              <a:gd name="T45" fmla="*/ 61 h 160"/>
              <a:gd name="T46" fmla="*/ 68 w 160"/>
              <a:gd name="T47" fmla="*/ 55 h 160"/>
              <a:gd name="T48" fmla="*/ 42 w 160"/>
              <a:gd name="T49" fmla="*/ 72 h 160"/>
              <a:gd name="T50" fmla="*/ 39 w 160"/>
              <a:gd name="T51" fmla="*/ 57 h 160"/>
              <a:gd name="T52" fmla="*/ 34 w 160"/>
              <a:gd name="T53" fmla="*/ 57 h 160"/>
              <a:gd name="T54" fmla="*/ 0 w 160"/>
              <a:gd name="T55" fmla="*/ 82 h 160"/>
              <a:gd name="T56" fmla="*/ 6 w 160"/>
              <a:gd name="T57" fmla="*/ 160 h 160"/>
              <a:gd name="T58" fmla="*/ 160 w 160"/>
              <a:gd name="T59" fmla="*/ 154 h 160"/>
              <a:gd name="T60" fmla="*/ 156 w 160"/>
              <a:gd name="T61" fmla="*/ 31 h 160"/>
              <a:gd name="T62" fmla="*/ 109 w 160"/>
              <a:gd name="T63" fmla="*/ 51 h 160"/>
              <a:gd name="T64" fmla="*/ 98 w 160"/>
              <a:gd name="T65" fmla="*/ 76 h 160"/>
              <a:gd name="T66" fmla="*/ 150 w 160"/>
              <a:gd name="T67" fmla="*/ 148 h 160"/>
              <a:gd name="T68" fmla="*/ 12 w 160"/>
              <a:gd name="T69" fmla="*/ 84 h 160"/>
              <a:gd name="T70" fmla="*/ 32 w 160"/>
              <a:gd name="T71" fmla="*/ 81 h 160"/>
              <a:gd name="T72" fmla="*/ 40 w 160"/>
              <a:gd name="T73" fmla="*/ 85 h 160"/>
              <a:gd name="T74" fmla="*/ 64 w 160"/>
              <a:gd name="T75" fmla="*/ 81 h 160"/>
              <a:gd name="T76" fmla="*/ 150 w 160"/>
              <a:gd name="T77" fmla="*/ 86 h 160"/>
              <a:gd name="T78" fmla="*/ 150 w 160"/>
              <a:gd name="T79" fmla="*/ 76 h 160"/>
              <a:gd name="T80" fmla="*/ 140 w 160"/>
              <a:gd name="T81" fmla="*/ 41 h 160"/>
              <a:gd name="T82" fmla="*/ 150 w 160"/>
              <a:gd name="T83" fmla="*/ 76 h 160"/>
              <a:gd name="T84" fmla="*/ 100 w 160"/>
              <a:gd name="T85" fmla="*/ 13 h 160"/>
              <a:gd name="T86" fmla="*/ 113 w 160"/>
              <a:gd name="T87" fmla="*/ 13 h 160"/>
              <a:gd name="T88" fmla="*/ 142 w 160"/>
              <a:gd name="T89" fmla="*/ 13 h 160"/>
              <a:gd name="T90" fmla="*/ 138 w 160"/>
              <a:gd name="T91" fmla="*/ 5 h 160"/>
              <a:gd name="T92" fmla="*/ 127 w 160"/>
              <a:gd name="T93" fmla="*/ 10 h 160"/>
              <a:gd name="T94" fmla="*/ 107 w 160"/>
              <a:gd name="T95" fmla="*/ 0 h 160"/>
              <a:gd name="T96" fmla="*/ 93 w 160"/>
              <a:gd name="T97" fmla="*/ 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24" y="101"/>
                </a:moveTo>
                <a:cubicBezTo>
                  <a:pt x="24" y="122"/>
                  <a:pt x="24" y="122"/>
                  <a:pt x="24" y="122"/>
                </a:cubicBezTo>
                <a:cubicBezTo>
                  <a:pt x="24" y="125"/>
                  <a:pt x="26" y="127"/>
                  <a:pt x="29" y="127"/>
                </a:cubicBezTo>
                <a:cubicBezTo>
                  <a:pt x="133" y="127"/>
                  <a:pt x="133" y="127"/>
                  <a:pt x="133" y="127"/>
                </a:cubicBezTo>
                <a:cubicBezTo>
                  <a:pt x="136" y="127"/>
                  <a:pt x="138" y="125"/>
                  <a:pt x="138" y="122"/>
                </a:cubicBezTo>
                <a:cubicBezTo>
                  <a:pt x="138" y="101"/>
                  <a:pt x="138" y="101"/>
                  <a:pt x="138" y="101"/>
                </a:cubicBezTo>
                <a:cubicBezTo>
                  <a:pt x="138" y="98"/>
                  <a:pt x="136" y="96"/>
                  <a:pt x="133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4" y="99"/>
                  <a:pt x="24" y="101"/>
                </a:cubicBezTo>
                <a:close/>
                <a:moveTo>
                  <a:pt x="117" y="106"/>
                </a:moveTo>
                <a:cubicBezTo>
                  <a:pt x="128" y="106"/>
                  <a:pt x="128" y="106"/>
                  <a:pt x="128" y="106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17" y="117"/>
                  <a:pt x="117" y="117"/>
                  <a:pt x="117" y="117"/>
                </a:cubicBezTo>
                <a:lnTo>
                  <a:pt x="117" y="106"/>
                </a:lnTo>
                <a:close/>
                <a:moveTo>
                  <a:pt x="97" y="106"/>
                </a:moveTo>
                <a:cubicBezTo>
                  <a:pt x="107" y="106"/>
                  <a:pt x="107" y="106"/>
                  <a:pt x="107" y="106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97" y="117"/>
                  <a:pt x="97" y="117"/>
                  <a:pt x="97" y="117"/>
                </a:cubicBezTo>
                <a:lnTo>
                  <a:pt x="97" y="106"/>
                </a:lnTo>
                <a:close/>
                <a:moveTo>
                  <a:pt x="76" y="106"/>
                </a:moveTo>
                <a:cubicBezTo>
                  <a:pt x="86" y="106"/>
                  <a:pt x="86" y="106"/>
                  <a:pt x="86" y="106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6" y="117"/>
                  <a:pt x="76" y="117"/>
                  <a:pt x="76" y="117"/>
                </a:cubicBezTo>
                <a:lnTo>
                  <a:pt x="76" y="106"/>
                </a:lnTo>
                <a:close/>
                <a:moveTo>
                  <a:pt x="55" y="106"/>
                </a:moveTo>
                <a:cubicBezTo>
                  <a:pt x="65" y="106"/>
                  <a:pt x="65" y="106"/>
                  <a:pt x="65" y="106"/>
                </a:cubicBezTo>
                <a:cubicBezTo>
                  <a:pt x="65" y="117"/>
                  <a:pt x="65" y="117"/>
                  <a:pt x="65" y="117"/>
                </a:cubicBezTo>
                <a:cubicBezTo>
                  <a:pt x="55" y="117"/>
                  <a:pt x="55" y="117"/>
                  <a:pt x="55" y="117"/>
                </a:cubicBezTo>
                <a:lnTo>
                  <a:pt x="55" y="106"/>
                </a:lnTo>
                <a:close/>
                <a:moveTo>
                  <a:pt x="34" y="106"/>
                </a:moveTo>
                <a:cubicBezTo>
                  <a:pt x="45" y="106"/>
                  <a:pt x="45" y="106"/>
                  <a:pt x="45" y="106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34" y="117"/>
                  <a:pt x="34" y="117"/>
                  <a:pt x="34" y="117"/>
                </a:cubicBezTo>
                <a:lnTo>
                  <a:pt x="34" y="106"/>
                </a:lnTo>
                <a:close/>
                <a:moveTo>
                  <a:pt x="156" y="31"/>
                </a:moveTo>
                <a:cubicBezTo>
                  <a:pt x="135" y="31"/>
                  <a:pt x="135" y="31"/>
                  <a:pt x="135" y="31"/>
                </a:cubicBezTo>
                <a:cubicBezTo>
                  <a:pt x="132" y="31"/>
                  <a:pt x="130" y="33"/>
                  <a:pt x="130" y="37"/>
                </a:cubicBezTo>
                <a:cubicBezTo>
                  <a:pt x="130" y="76"/>
                  <a:pt x="130" y="76"/>
                  <a:pt x="130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19" y="44"/>
                  <a:pt x="117" y="41"/>
                  <a:pt x="114" y="41"/>
                </a:cubicBezTo>
                <a:cubicBezTo>
                  <a:pt x="93" y="41"/>
                  <a:pt x="93" y="41"/>
                  <a:pt x="93" y="41"/>
                </a:cubicBezTo>
                <a:cubicBezTo>
                  <a:pt x="90" y="41"/>
                  <a:pt x="88" y="44"/>
                  <a:pt x="88" y="47"/>
                </a:cubicBezTo>
                <a:cubicBezTo>
                  <a:pt x="88" y="76"/>
                  <a:pt x="88" y="76"/>
                  <a:pt x="88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4" y="61"/>
                  <a:pt x="74" y="61"/>
                  <a:pt x="74" y="61"/>
                </a:cubicBezTo>
                <a:cubicBezTo>
                  <a:pt x="74" y="59"/>
                  <a:pt x="73" y="57"/>
                  <a:pt x="71" y="56"/>
                </a:cubicBezTo>
                <a:cubicBezTo>
                  <a:pt x="70" y="56"/>
                  <a:pt x="69" y="55"/>
                  <a:pt x="68" y="55"/>
                </a:cubicBezTo>
                <a:cubicBezTo>
                  <a:pt x="67" y="55"/>
                  <a:pt x="66" y="56"/>
                  <a:pt x="65" y="57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61"/>
                  <a:pt x="42" y="61"/>
                  <a:pt x="42" y="61"/>
                </a:cubicBezTo>
                <a:cubicBezTo>
                  <a:pt x="42" y="59"/>
                  <a:pt x="41" y="57"/>
                  <a:pt x="39" y="57"/>
                </a:cubicBezTo>
                <a:cubicBezTo>
                  <a:pt x="39" y="56"/>
                  <a:pt x="38" y="56"/>
                  <a:pt x="37" y="56"/>
                </a:cubicBezTo>
                <a:cubicBezTo>
                  <a:pt x="36" y="56"/>
                  <a:pt x="35" y="56"/>
                  <a:pt x="34" y="5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9"/>
                  <a:pt x="0" y="80"/>
                  <a:pt x="0" y="82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3" y="160"/>
                  <a:pt x="6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8" y="160"/>
                  <a:pt x="160" y="157"/>
                  <a:pt x="160" y="154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3"/>
                  <a:pt x="158" y="31"/>
                  <a:pt x="156" y="31"/>
                </a:cubicBezTo>
                <a:close/>
                <a:moveTo>
                  <a:pt x="98" y="51"/>
                </a:moveTo>
                <a:cubicBezTo>
                  <a:pt x="109" y="51"/>
                  <a:pt x="109" y="51"/>
                  <a:pt x="109" y="51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98" y="76"/>
                  <a:pt x="98" y="76"/>
                  <a:pt x="98" y="76"/>
                </a:cubicBezTo>
                <a:lnTo>
                  <a:pt x="98" y="51"/>
                </a:lnTo>
                <a:close/>
                <a:moveTo>
                  <a:pt x="150" y="148"/>
                </a:moveTo>
                <a:cubicBezTo>
                  <a:pt x="12" y="148"/>
                  <a:pt x="12" y="148"/>
                  <a:pt x="12" y="148"/>
                </a:cubicBezTo>
                <a:cubicBezTo>
                  <a:pt x="12" y="84"/>
                  <a:pt x="12" y="84"/>
                  <a:pt x="12" y="84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4"/>
                  <a:pt x="35" y="86"/>
                  <a:pt x="38" y="86"/>
                </a:cubicBezTo>
                <a:cubicBezTo>
                  <a:pt x="39" y="86"/>
                  <a:pt x="39" y="85"/>
                  <a:pt x="40" y="85"/>
                </a:cubicBezTo>
                <a:cubicBezTo>
                  <a:pt x="64" y="70"/>
                  <a:pt x="64" y="70"/>
                  <a:pt x="64" y="70"/>
                </a:cubicBezTo>
                <a:cubicBezTo>
                  <a:pt x="64" y="81"/>
                  <a:pt x="64" y="81"/>
                  <a:pt x="64" y="81"/>
                </a:cubicBezTo>
                <a:cubicBezTo>
                  <a:pt x="64" y="84"/>
                  <a:pt x="66" y="86"/>
                  <a:pt x="69" y="86"/>
                </a:cubicBezTo>
                <a:cubicBezTo>
                  <a:pt x="150" y="86"/>
                  <a:pt x="150" y="86"/>
                  <a:pt x="150" y="86"/>
                </a:cubicBezTo>
                <a:lnTo>
                  <a:pt x="150" y="148"/>
                </a:lnTo>
                <a:close/>
                <a:moveTo>
                  <a:pt x="150" y="76"/>
                </a:moveTo>
                <a:cubicBezTo>
                  <a:pt x="140" y="76"/>
                  <a:pt x="140" y="76"/>
                  <a:pt x="140" y="76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50" y="41"/>
                  <a:pt x="150" y="41"/>
                  <a:pt x="150" y="41"/>
                </a:cubicBezTo>
                <a:lnTo>
                  <a:pt x="150" y="76"/>
                </a:lnTo>
                <a:close/>
                <a:moveTo>
                  <a:pt x="97" y="15"/>
                </a:moveTo>
                <a:cubicBezTo>
                  <a:pt x="98" y="15"/>
                  <a:pt x="99" y="15"/>
                  <a:pt x="100" y="13"/>
                </a:cubicBezTo>
                <a:cubicBezTo>
                  <a:pt x="102" y="11"/>
                  <a:pt x="105" y="10"/>
                  <a:pt x="107" y="10"/>
                </a:cubicBezTo>
                <a:cubicBezTo>
                  <a:pt x="109" y="10"/>
                  <a:pt x="111" y="11"/>
                  <a:pt x="113" y="13"/>
                </a:cubicBezTo>
                <a:cubicBezTo>
                  <a:pt x="117" y="18"/>
                  <a:pt x="122" y="20"/>
                  <a:pt x="127" y="20"/>
                </a:cubicBezTo>
                <a:cubicBezTo>
                  <a:pt x="132" y="20"/>
                  <a:pt x="138" y="18"/>
                  <a:pt x="142" y="13"/>
                </a:cubicBezTo>
                <a:cubicBezTo>
                  <a:pt x="144" y="11"/>
                  <a:pt x="143" y="8"/>
                  <a:pt x="141" y="6"/>
                </a:cubicBezTo>
                <a:cubicBezTo>
                  <a:pt x="140" y="5"/>
                  <a:pt x="139" y="5"/>
                  <a:pt x="138" y="5"/>
                </a:cubicBezTo>
                <a:cubicBezTo>
                  <a:pt x="136" y="5"/>
                  <a:pt x="135" y="5"/>
                  <a:pt x="134" y="7"/>
                </a:cubicBezTo>
                <a:cubicBezTo>
                  <a:pt x="132" y="9"/>
                  <a:pt x="130" y="10"/>
                  <a:pt x="127" y="10"/>
                </a:cubicBezTo>
                <a:cubicBezTo>
                  <a:pt x="125" y="10"/>
                  <a:pt x="123" y="9"/>
                  <a:pt x="121" y="7"/>
                </a:cubicBezTo>
                <a:cubicBezTo>
                  <a:pt x="117" y="2"/>
                  <a:pt x="112" y="0"/>
                  <a:pt x="107" y="0"/>
                </a:cubicBezTo>
                <a:cubicBezTo>
                  <a:pt x="102" y="0"/>
                  <a:pt x="97" y="2"/>
                  <a:pt x="93" y="7"/>
                </a:cubicBezTo>
                <a:cubicBezTo>
                  <a:pt x="91" y="9"/>
                  <a:pt x="91" y="12"/>
                  <a:pt x="93" y="14"/>
                </a:cubicBezTo>
                <a:cubicBezTo>
                  <a:pt x="94" y="15"/>
                  <a:pt x="95" y="15"/>
                  <a:pt x="97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3" name="Freeform 13">
            <a:extLst>
              <a:ext uri="{FF2B5EF4-FFF2-40B4-BE49-F238E27FC236}">
                <a16:creationId xmlns:a16="http://schemas.microsoft.com/office/drawing/2014/main" id="{7F1F12AF-575D-465E-BD57-1761B5098ED1}"/>
              </a:ext>
            </a:extLst>
          </p:cNvPr>
          <p:cNvSpPr>
            <a:spLocks noEditPoints="1"/>
          </p:cNvSpPr>
          <p:nvPr/>
        </p:nvSpPr>
        <p:spPr bwMode="auto">
          <a:xfrm>
            <a:off x="2927351" y="1371600"/>
            <a:ext cx="250825" cy="254000"/>
          </a:xfrm>
          <a:custGeom>
            <a:avLst/>
            <a:gdLst>
              <a:gd name="T0" fmla="*/ 154 w 158"/>
              <a:gd name="T1" fmla="*/ 103 h 160"/>
              <a:gd name="T2" fmla="*/ 148 w 158"/>
              <a:gd name="T3" fmla="*/ 103 h 160"/>
              <a:gd name="T4" fmla="*/ 148 w 158"/>
              <a:gd name="T5" fmla="*/ 30 h 160"/>
              <a:gd name="T6" fmla="*/ 158 w 158"/>
              <a:gd name="T7" fmla="*/ 15 h 160"/>
              <a:gd name="T8" fmla="*/ 143 w 158"/>
              <a:gd name="T9" fmla="*/ 0 h 160"/>
              <a:gd name="T10" fmla="*/ 15 w 158"/>
              <a:gd name="T11" fmla="*/ 0 h 160"/>
              <a:gd name="T12" fmla="*/ 0 w 158"/>
              <a:gd name="T13" fmla="*/ 15 h 160"/>
              <a:gd name="T14" fmla="*/ 10 w 158"/>
              <a:gd name="T15" fmla="*/ 30 h 160"/>
              <a:gd name="T16" fmla="*/ 10 w 158"/>
              <a:gd name="T17" fmla="*/ 103 h 160"/>
              <a:gd name="T18" fmla="*/ 5 w 158"/>
              <a:gd name="T19" fmla="*/ 103 h 160"/>
              <a:gd name="T20" fmla="*/ 0 w 158"/>
              <a:gd name="T21" fmla="*/ 109 h 160"/>
              <a:gd name="T22" fmla="*/ 5 w 158"/>
              <a:gd name="T23" fmla="*/ 114 h 160"/>
              <a:gd name="T24" fmla="*/ 74 w 158"/>
              <a:gd name="T25" fmla="*/ 114 h 160"/>
              <a:gd name="T26" fmla="*/ 74 w 158"/>
              <a:gd name="T27" fmla="*/ 129 h 160"/>
              <a:gd name="T28" fmla="*/ 64 w 158"/>
              <a:gd name="T29" fmla="*/ 144 h 160"/>
              <a:gd name="T30" fmla="*/ 79 w 158"/>
              <a:gd name="T31" fmla="*/ 160 h 160"/>
              <a:gd name="T32" fmla="*/ 95 w 158"/>
              <a:gd name="T33" fmla="*/ 144 h 160"/>
              <a:gd name="T34" fmla="*/ 85 w 158"/>
              <a:gd name="T35" fmla="*/ 129 h 160"/>
              <a:gd name="T36" fmla="*/ 85 w 158"/>
              <a:gd name="T37" fmla="*/ 114 h 160"/>
              <a:gd name="T38" fmla="*/ 154 w 158"/>
              <a:gd name="T39" fmla="*/ 114 h 160"/>
              <a:gd name="T40" fmla="*/ 158 w 158"/>
              <a:gd name="T41" fmla="*/ 109 h 160"/>
              <a:gd name="T42" fmla="*/ 154 w 158"/>
              <a:gd name="T43" fmla="*/ 103 h 160"/>
              <a:gd name="T44" fmla="*/ 79 w 158"/>
              <a:gd name="T45" fmla="*/ 148 h 160"/>
              <a:gd name="T46" fmla="*/ 73 w 158"/>
              <a:gd name="T47" fmla="*/ 143 h 160"/>
              <a:gd name="T48" fmla="*/ 79 w 158"/>
              <a:gd name="T49" fmla="*/ 138 h 160"/>
              <a:gd name="T50" fmla="*/ 84 w 158"/>
              <a:gd name="T51" fmla="*/ 143 h 160"/>
              <a:gd name="T52" fmla="*/ 79 w 158"/>
              <a:gd name="T53" fmla="*/ 148 h 160"/>
              <a:gd name="T54" fmla="*/ 138 w 158"/>
              <a:gd name="T55" fmla="*/ 103 h 160"/>
              <a:gd name="T56" fmla="*/ 20 w 158"/>
              <a:gd name="T57" fmla="*/ 103 h 160"/>
              <a:gd name="T58" fmla="*/ 20 w 158"/>
              <a:gd name="T59" fmla="*/ 31 h 160"/>
              <a:gd name="T60" fmla="*/ 138 w 158"/>
              <a:gd name="T61" fmla="*/ 31 h 160"/>
              <a:gd name="T62" fmla="*/ 138 w 158"/>
              <a:gd name="T63" fmla="*/ 103 h 160"/>
              <a:gd name="T64" fmla="*/ 143 w 158"/>
              <a:gd name="T65" fmla="*/ 21 h 160"/>
              <a:gd name="T66" fmla="*/ 15 w 158"/>
              <a:gd name="T67" fmla="*/ 21 h 160"/>
              <a:gd name="T68" fmla="*/ 9 w 158"/>
              <a:gd name="T69" fmla="*/ 15 h 160"/>
              <a:gd name="T70" fmla="*/ 15 w 158"/>
              <a:gd name="T71" fmla="*/ 10 h 160"/>
              <a:gd name="T72" fmla="*/ 143 w 158"/>
              <a:gd name="T73" fmla="*/ 10 h 160"/>
              <a:gd name="T74" fmla="*/ 148 w 158"/>
              <a:gd name="T75" fmla="*/ 15 h 160"/>
              <a:gd name="T76" fmla="*/ 143 w 158"/>
              <a:gd name="T77" fmla="*/ 21 h 160"/>
              <a:gd name="T78" fmla="*/ 47 w 158"/>
              <a:gd name="T79" fmla="*/ 93 h 160"/>
              <a:gd name="T80" fmla="*/ 51 w 158"/>
              <a:gd name="T81" fmla="*/ 91 h 160"/>
              <a:gd name="T82" fmla="*/ 69 w 158"/>
              <a:gd name="T83" fmla="*/ 75 h 160"/>
              <a:gd name="T84" fmla="*/ 75 w 158"/>
              <a:gd name="T85" fmla="*/ 81 h 160"/>
              <a:gd name="T86" fmla="*/ 79 w 158"/>
              <a:gd name="T87" fmla="*/ 83 h 160"/>
              <a:gd name="T88" fmla="*/ 83 w 158"/>
              <a:gd name="T89" fmla="*/ 81 h 160"/>
              <a:gd name="T90" fmla="*/ 105 w 158"/>
              <a:gd name="T91" fmla="*/ 59 h 160"/>
              <a:gd name="T92" fmla="*/ 105 w 158"/>
              <a:gd name="T93" fmla="*/ 68 h 160"/>
              <a:gd name="T94" fmla="*/ 110 w 158"/>
              <a:gd name="T95" fmla="*/ 73 h 160"/>
              <a:gd name="T96" fmla="*/ 116 w 158"/>
              <a:gd name="T97" fmla="*/ 68 h 160"/>
              <a:gd name="T98" fmla="*/ 116 w 158"/>
              <a:gd name="T99" fmla="*/ 47 h 160"/>
              <a:gd name="T100" fmla="*/ 110 w 158"/>
              <a:gd name="T101" fmla="*/ 42 h 160"/>
              <a:gd name="T102" fmla="*/ 89 w 158"/>
              <a:gd name="T103" fmla="*/ 42 h 160"/>
              <a:gd name="T104" fmla="*/ 85 w 158"/>
              <a:gd name="T105" fmla="*/ 48 h 160"/>
              <a:gd name="T106" fmla="*/ 89 w 158"/>
              <a:gd name="T107" fmla="*/ 52 h 160"/>
              <a:gd name="T108" fmla="*/ 98 w 158"/>
              <a:gd name="T109" fmla="*/ 52 h 160"/>
              <a:gd name="T110" fmla="*/ 79 w 158"/>
              <a:gd name="T111" fmla="*/ 71 h 160"/>
              <a:gd name="T112" fmla="*/ 72 w 158"/>
              <a:gd name="T113" fmla="*/ 64 h 160"/>
              <a:gd name="T114" fmla="*/ 69 w 158"/>
              <a:gd name="T115" fmla="*/ 63 h 160"/>
              <a:gd name="T116" fmla="*/ 65 w 158"/>
              <a:gd name="T117" fmla="*/ 64 h 160"/>
              <a:gd name="T118" fmla="*/ 44 w 158"/>
              <a:gd name="T119" fmla="*/ 85 h 160"/>
              <a:gd name="T120" fmla="*/ 44 w 158"/>
              <a:gd name="T121" fmla="*/ 92 h 160"/>
              <a:gd name="T122" fmla="*/ 47 w 158"/>
              <a:gd name="T123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8" h="160">
                <a:moveTo>
                  <a:pt x="154" y="103"/>
                </a:moveTo>
                <a:cubicBezTo>
                  <a:pt x="148" y="103"/>
                  <a:pt x="148" y="103"/>
                  <a:pt x="148" y="103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54" y="28"/>
                  <a:pt x="158" y="22"/>
                  <a:pt x="158" y="15"/>
                </a:cubicBezTo>
                <a:cubicBezTo>
                  <a:pt x="158" y="7"/>
                  <a:pt x="151" y="0"/>
                  <a:pt x="14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6" y="0"/>
                  <a:pt x="0" y="6"/>
                  <a:pt x="0" y="15"/>
                </a:cubicBezTo>
                <a:cubicBezTo>
                  <a:pt x="0" y="22"/>
                  <a:pt x="4" y="28"/>
                  <a:pt x="10" y="30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5" y="103"/>
                  <a:pt x="5" y="103"/>
                  <a:pt x="5" y="103"/>
                </a:cubicBezTo>
                <a:cubicBezTo>
                  <a:pt x="2" y="103"/>
                  <a:pt x="0" y="106"/>
                  <a:pt x="0" y="109"/>
                </a:cubicBezTo>
                <a:cubicBezTo>
                  <a:pt x="0" y="112"/>
                  <a:pt x="2" y="114"/>
                  <a:pt x="5" y="114"/>
                </a:cubicBezTo>
                <a:cubicBezTo>
                  <a:pt x="74" y="114"/>
                  <a:pt x="74" y="114"/>
                  <a:pt x="74" y="114"/>
                </a:cubicBezTo>
                <a:cubicBezTo>
                  <a:pt x="74" y="129"/>
                  <a:pt x="74" y="129"/>
                  <a:pt x="74" y="129"/>
                </a:cubicBezTo>
                <a:cubicBezTo>
                  <a:pt x="68" y="131"/>
                  <a:pt x="64" y="137"/>
                  <a:pt x="64" y="144"/>
                </a:cubicBezTo>
                <a:cubicBezTo>
                  <a:pt x="64" y="152"/>
                  <a:pt x="71" y="160"/>
                  <a:pt x="79" y="160"/>
                </a:cubicBezTo>
                <a:cubicBezTo>
                  <a:pt x="87" y="160"/>
                  <a:pt x="95" y="153"/>
                  <a:pt x="95" y="144"/>
                </a:cubicBezTo>
                <a:cubicBezTo>
                  <a:pt x="95" y="137"/>
                  <a:pt x="90" y="132"/>
                  <a:pt x="85" y="129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57" y="114"/>
                  <a:pt x="158" y="112"/>
                  <a:pt x="158" y="109"/>
                </a:cubicBezTo>
                <a:cubicBezTo>
                  <a:pt x="158" y="106"/>
                  <a:pt x="156" y="103"/>
                  <a:pt x="154" y="103"/>
                </a:cubicBezTo>
                <a:close/>
                <a:moveTo>
                  <a:pt x="79" y="148"/>
                </a:moveTo>
                <a:cubicBezTo>
                  <a:pt x="75" y="148"/>
                  <a:pt x="73" y="146"/>
                  <a:pt x="73" y="143"/>
                </a:cubicBezTo>
                <a:cubicBezTo>
                  <a:pt x="73" y="140"/>
                  <a:pt x="76" y="138"/>
                  <a:pt x="79" y="138"/>
                </a:cubicBezTo>
                <a:cubicBezTo>
                  <a:pt x="82" y="138"/>
                  <a:pt x="84" y="140"/>
                  <a:pt x="84" y="143"/>
                </a:cubicBezTo>
                <a:cubicBezTo>
                  <a:pt x="84" y="146"/>
                  <a:pt x="81" y="148"/>
                  <a:pt x="79" y="148"/>
                </a:cubicBezTo>
                <a:close/>
                <a:moveTo>
                  <a:pt x="138" y="103"/>
                </a:moveTo>
                <a:cubicBezTo>
                  <a:pt x="20" y="103"/>
                  <a:pt x="20" y="103"/>
                  <a:pt x="20" y="103"/>
                </a:cubicBezTo>
                <a:cubicBezTo>
                  <a:pt x="20" y="31"/>
                  <a:pt x="20" y="31"/>
                  <a:pt x="20" y="31"/>
                </a:cubicBezTo>
                <a:cubicBezTo>
                  <a:pt x="138" y="31"/>
                  <a:pt x="138" y="31"/>
                  <a:pt x="138" y="31"/>
                </a:cubicBezTo>
                <a:lnTo>
                  <a:pt x="138" y="103"/>
                </a:lnTo>
                <a:close/>
                <a:moveTo>
                  <a:pt x="143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2" y="21"/>
                  <a:pt x="9" y="18"/>
                  <a:pt x="9" y="15"/>
                </a:cubicBezTo>
                <a:cubicBezTo>
                  <a:pt x="9" y="12"/>
                  <a:pt x="12" y="10"/>
                  <a:pt x="15" y="10"/>
                </a:cubicBezTo>
                <a:cubicBezTo>
                  <a:pt x="143" y="10"/>
                  <a:pt x="143" y="10"/>
                  <a:pt x="143" y="10"/>
                </a:cubicBezTo>
                <a:cubicBezTo>
                  <a:pt x="146" y="10"/>
                  <a:pt x="148" y="12"/>
                  <a:pt x="148" y="15"/>
                </a:cubicBezTo>
                <a:cubicBezTo>
                  <a:pt x="148" y="18"/>
                  <a:pt x="146" y="21"/>
                  <a:pt x="143" y="21"/>
                </a:cubicBezTo>
                <a:close/>
                <a:moveTo>
                  <a:pt x="47" y="93"/>
                </a:moveTo>
                <a:cubicBezTo>
                  <a:pt x="49" y="93"/>
                  <a:pt x="50" y="93"/>
                  <a:pt x="51" y="91"/>
                </a:cubicBezTo>
                <a:cubicBezTo>
                  <a:pt x="69" y="75"/>
                  <a:pt x="69" y="75"/>
                  <a:pt x="69" y="75"/>
                </a:cubicBezTo>
                <a:cubicBezTo>
                  <a:pt x="75" y="81"/>
                  <a:pt x="75" y="81"/>
                  <a:pt x="75" y="81"/>
                </a:cubicBezTo>
                <a:cubicBezTo>
                  <a:pt x="76" y="82"/>
                  <a:pt x="78" y="83"/>
                  <a:pt x="79" y="83"/>
                </a:cubicBezTo>
                <a:cubicBezTo>
                  <a:pt x="81" y="83"/>
                  <a:pt x="82" y="82"/>
                  <a:pt x="83" y="81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5" y="70"/>
                  <a:pt x="108" y="73"/>
                  <a:pt x="110" y="73"/>
                </a:cubicBezTo>
                <a:cubicBezTo>
                  <a:pt x="114" y="73"/>
                  <a:pt x="116" y="70"/>
                  <a:pt x="116" y="68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16" y="44"/>
                  <a:pt x="113" y="42"/>
                  <a:pt x="110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6" y="42"/>
                  <a:pt x="85" y="44"/>
                  <a:pt x="85" y="48"/>
                </a:cubicBezTo>
                <a:cubicBezTo>
                  <a:pt x="85" y="50"/>
                  <a:pt x="87" y="52"/>
                  <a:pt x="89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79" y="71"/>
                  <a:pt x="79" y="71"/>
                  <a:pt x="79" y="71"/>
                </a:cubicBezTo>
                <a:cubicBezTo>
                  <a:pt x="72" y="64"/>
                  <a:pt x="72" y="64"/>
                  <a:pt x="72" y="64"/>
                </a:cubicBezTo>
                <a:cubicBezTo>
                  <a:pt x="71" y="63"/>
                  <a:pt x="70" y="63"/>
                  <a:pt x="69" y="63"/>
                </a:cubicBezTo>
                <a:cubicBezTo>
                  <a:pt x="67" y="63"/>
                  <a:pt x="66" y="63"/>
                  <a:pt x="65" y="64"/>
                </a:cubicBezTo>
                <a:cubicBezTo>
                  <a:pt x="44" y="85"/>
                  <a:pt x="44" y="85"/>
                  <a:pt x="44" y="85"/>
                </a:cubicBezTo>
                <a:cubicBezTo>
                  <a:pt x="42" y="87"/>
                  <a:pt x="42" y="90"/>
                  <a:pt x="44" y="92"/>
                </a:cubicBezTo>
                <a:cubicBezTo>
                  <a:pt x="45" y="93"/>
                  <a:pt x="46" y="93"/>
                  <a:pt x="47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4" name="Freeform 14">
            <a:extLst>
              <a:ext uri="{FF2B5EF4-FFF2-40B4-BE49-F238E27FC236}">
                <a16:creationId xmlns:a16="http://schemas.microsoft.com/office/drawing/2014/main" id="{E7760D53-D496-4077-B15E-C920353DE3A4}"/>
              </a:ext>
            </a:extLst>
          </p:cNvPr>
          <p:cNvSpPr>
            <a:spLocks noEditPoints="1"/>
          </p:cNvSpPr>
          <p:nvPr/>
        </p:nvSpPr>
        <p:spPr bwMode="auto">
          <a:xfrm>
            <a:off x="1292226" y="1922463"/>
            <a:ext cx="222250" cy="254000"/>
          </a:xfrm>
          <a:custGeom>
            <a:avLst/>
            <a:gdLst>
              <a:gd name="T0" fmla="*/ 65 w 140"/>
              <a:gd name="T1" fmla="*/ 20 h 160"/>
              <a:gd name="T2" fmla="*/ 44 w 140"/>
              <a:gd name="T3" fmla="*/ 77 h 160"/>
              <a:gd name="T4" fmla="*/ 54 w 140"/>
              <a:gd name="T5" fmla="*/ 77 h 160"/>
              <a:gd name="T6" fmla="*/ 65 w 140"/>
              <a:gd name="T7" fmla="*/ 103 h 160"/>
              <a:gd name="T8" fmla="*/ 45 w 140"/>
              <a:gd name="T9" fmla="*/ 105 h 160"/>
              <a:gd name="T10" fmla="*/ 34 w 140"/>
              <a:gd name="T11" fmla="*/ 104 h 160"/>
              <a:gd name="T12" fmla="*/ 39 w 140"/>
              <a:gd name="T13" fmla="*/ 78 h 160"/>
              <a:gd name="T14" fmla="*/ 17 w 140"/>
              <a:gd name="T15" fmla="*/ 81 h 160"/>
              <a:gd name="T16" fmla="*/ 15 w 140"/>
              <a:gd name="T17" fmla="*/ 65 h 160"/>
              <a:gd name="T18" fmla="*/ 23 w 140"/>
              <a:gd name="T19" fmla="*/ 41 h 160"/>
              <a:gd name="T20" fmla="*/ 34 w 140"/>
              <a:gd name="T21" fmla="*/ 45 h 160"/>
              <a:gd name="T22" fmla="*/ 38 w 140"/>
              <a:gd name="T23" fmla="*/ 36 h 160"/>
              <a:gd name="T24" fmla="*/ 34 w 140"/>
              <a:gd name="T25" fmla="*/ 20 h 160"/>
              <a:gd name="T26" fmla="*/ 39 w 140"/>
              <a:gd name="T27" fmla="*/ 21 h 160"/>
              <a:gd name="T28" fmla="*/ 54 w 140"/>
              <a:gd name="T29" fmla="*/ 10 h 160"/>
              <a:gd name="T30" fmla="*/ 95 w 140"/>
              <a:gd name="T31" fmla="*/ 19 h 160"/>
              <a:gd name="T32" fmla="*/ 102 w 140"/>
              <a:gd name="T33" fmla="*/ 22 h 160"/>
              <a:gd name="T34" fmla="*/ 116 w 140"/>
              <a:gd name="T35" fmla="*/ 32 h 160"/>
              <a:gd name="T36" fmla="*/ 101 w 140"/>
              <a:gd name="T37" fmla="*/ 45 h 160"/>
              <a:gd name="T38" fmla="*/ 109 w 140"/>
              <a:gd name="T39" fmla="*/ 45 h 160"/>
              <a:gd name="T40" fmla="*/ 124 w 140"/>
              <a:gd name="T41" fmla="*/ 60 h 160"/>
              <a:gd name="T42" fmla="*/ 127 w 140"/>
              <a:gd name="T43" fmla="*/ 73 h 160"/>
              <a:gd name="T44" fmla="*/ 106 w 140"/>
              <a:gd name="T45" fmla="*/ 73 h 160"/>
              <a:gd name="T46" fmla="*/ 106 w 140"/>
              <a:gd name="T47" fmla="*/ 84 h 160"/>
              <a:gd name="T48" fmla="*/ 102 w 140"/>
              <a:gd name="T49" fmla="*/ 103 h 160"/>
              <a:gd name="T50" fmla="*/ 95 w 140"/>
              <a:gd name="T51" fmla="*/ 107 h 160"/>
              <a:gd name="T52" fmla="*/ 75 w 140"/>
              <a:gd name="T53" fmla="*/ 105 h 160"/>
              <a:gd name="T54" fmla="*/ 86 w 140"/>
              <a:gd name="T55" fmla="*/ 79 h 160"/>
              <a:gd name="T56" fmla="*/ 95 w 140"/>
              <a:gd name="T57" fmla="*/ 79 h 160"/>
              <a:gd name="T58" fmla="*/ 74 w 140"/>
              <a:gd name="T59" fmla="*/ 21 h 160"/>
              <a:gd name="T60" fmla="*/ 70 w 140"/>
              <a:gd name="T61" fmla="*/ 118 h 160"/>
              <a:gd name="T62" fmla="*/ 86 w 140"/>
              <a:gd name="T63" fmla="*/ 129 h 160"/>
              <a:gd name="T64" fmla="*/ 54 w 140"/>
              <a:gd name="T65" fmla="*/ 125 h 160"/>
              <a:gd name="T66" fmla="*/ 84 w 140"/>
              <a:gd name="T67" fmla="*/ 139 h 160"/>
              <a:gd name="T68" fmla="*/ 55 w 140"/>
              <a:gd name="T69" fmla="*/ 139 h 160"/>
              <a:gd name="T70" fmla="*/ 54 w 140"/>
              <a:gd name="T71" fmla="*/ 0 h 160"/>
              <a:gd name="T72" fmla="*/ 34 w 140"/>
              <a:gd name="T73" fmla="*/ 10 h 160"/>
              <a:gd name="T74" fmla="*/ 13 w 140"/>
              <a:gd name="T75" fmla="*/ 33 h 160"/>
              <a:gd name="T76" fmla="*/ 5 w 140"/>
              <a:gd name="T77" fmla="*/ 62 h 160"/>
              <a:gd name="T78" fmla="*/ 12 w 140"/>
              <a:gd name="T79" fmla="*/ 90 h 160"/>
              <a:gd name="T80" fmla="*/ 36 w 140"/>
              <a:gd name="T81" fmla="*/ 114 h 160"/>
              <a:gd name="T82" fmla="*/ 44 w 140"/>
              <a:gd name="T83" fmla="*/ 133 h 160"/>
              <a:gd name="T84" fmla="*/ 96 w 140"/>
              <a:gd name="T85" fmla="*/ 133 h 160"/>
              <a:gd name="T86" fmla="*/ 104 w 140"/>
              <a:gd name="T87" fmla="*/ 114 h 160"/>
              <a:gd name="T88" fmla="*/ 128 w 140"/>
              <a:gd name="T89" fmla="*/ 90 h 160"/>
              <a:gd name="T90" fmla="*/ 135 w 140"/>
              <a:gd name="T91" fmla="*/ 62 h 160"/>
              <a:gd name="T92" fmla="*/ 128 w 140"/>
              <a:gd name="T93" fmla="*/ 33 h 160"/>
              <a:gd name="T94" fmla="*/ 107 w 140"/>
              <a:gd name="T95" fmla="*/ 10 h 160"/>
              <a:gd name="T96" fmla="*/ 86 w 140"/>
              <a:gd name="T97" fmla="*/ 0 h 160"/>
              <a:gd name="T98" fmla="*/ 54 w 140"/>
              <a:gd name="T9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0" h="160">
                <a:moveTo>
                  <a:pt x="54" y="10"/>
                </a:moveTo>
                <a:cubicBezTo>
                  <a:pt x="60" y="10"/>
                  <a:pt x="65" y="14"/>
                  <a:pt x="65" y="20"/>
                </a:cubicBezTo>
                <a:cubicBezTo>
                  <a:pt x="65" y="52"/>
                  <a:pt x="65" y="52"/>
                  <a:pt x="65" y="52"/>
                </a:cubicBezTo>
                <a:cubicBezTo>
                  <a:pt x="53" y="54"/>
                  <a:pt x="44" y="65"/>
                  <a:pt x="44" y="77"/>
                </a:cubicBezTo>
                <a:cubicBezTo>
                  <a:pt x="44" y="80"/>
                  <a:pt x="47" y="83"/>
                  <a:pt x="50" y="83"/>
                </a:cubicBezTo>
                <a:cubicBezTo>
                  <a:pt x="52" y="83"/>
                  <a:pt x="54" y="80"/>
                  <a:pt x="54" y="77"/>
                </a:cubicBezTo>
                <a:cubicBezTo>
                  <a:pt x="54" y="70"/>
                  <a:pt x="59" y="65"/>
                  <a:pt x="65" y="62"/>
                </a:cubicBezTo>
                <a:cubicBezTo>
                  <a:pt x="65" y="103"/>
                  <a:pt x="65" y="103"/>
                  <a:pt x="65" y="103"/>
                </a:cubicBezTo>
                <a:cubicBezTo>
                  <a:pt x="65" y="109"/>
                  <a:pt x="60" y="113"/>
                  <a:pt x="54" y="113"/>
                </a:cubicBezTo>
                <a:cubicBezTo>
                  <a:pt x="50" y="113"/>
                  <a:pt x="46" y="111"/>
                  <a:pt x="45" y="105"/>
                </a:cubicBezTo>
                <a:cubicBezTo>
                  <a:pt x="44" y="105"/>
                  <a:pt x="42" y="103"/>
                  <a:pt x="40" y="103"/>
                </a:cubicBezTo>
                <a:cubicBezTo>
                  <a:pt x="38" y="103"/>
                  <a:pt x="37" y="104"/>
                  <a:pt x="34" y="104"/>
                </a:cubicBezTo>
                <a:cubicBezTo>
                  <a:pt x="20" y="104"/>
                  <a:pt x="20" y="83"/>
                  <a:pt x="34" y="83"/>
                </a:cubicBezTo>
                <a:cubicBezTo>
                  <a:pt x="37" y="83"/>
                  <a:pt x="39" y="81"/>
                  <a:pt x="39" y="78"/>
                </a:cubicBezTo>
                <a:cubicBezTo>
                  <a:pt x="39" y="75"/>
                  <a:pt x="36" y="72"/>
                  <a:pt x="34" y="72"/>
                </a:cubicBezTo>
                <a:cubicBezTo>
                  <a:pt x="27" y="72"/>
                  <a:pt x="21" y="76"/>
                  <a:pt x="17" y="81"/>
                </a:cubicBezTo>
                <a:cubicBezTo>
                  <a:pt x="14" y="79"/>
                  <a:pt x="13" y="76"/>
                  <a:pt x="13" y="72"/>
                </a:cubicBezTo>
                <a:cubicBezTo>
                  <a:pt x="13" y="69"/>
                  <a:pt x="14" y="67"/>
                  <a:pt x="15" y="65"/>
                </a:cubicBezTo>
                <a:cubicBezTo>
                  <a:pt x="17" y="63"/>
                  <a:pt x="17" y="60"/>
                  <a:pt x="15" y="58"/>
                </a:cubicBezTo>
                <a:cubicBezTo>
                  <a:pt x="9" y="51"/>
                  <a:pt x="14" y="41"/>
                  <a:pt x="23" y="41"/>
                </a:cubicBezTo>
                <a:cubicBezTo>
                  <a:pt x="26" y="41"/>
                  <a:pt x="29" y="42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6" y="45"/>
                  <a:pt x="37" y="45"/>
                  <a:pt x="38" y="44"/>
                </a:cubicBezTo>
                <a:cubicBezTo>
                  <a:pt x="40" y="42"/>
                  <a:pt x="40" y="38"/>
                  <a:pt x="38" y="36"/>
                </a:cubicBezTo>
                <a:cubicBezTo>
                  <a:pt x="34" y="32"/>
                  <a:pt x="29" y="30"/>
                  <a:pt x="23" y="30"/>
                </a:cubicBezTo>
                <a:cubicBezTo>
                  <a:pt x="23" y="24"/>
                  <a:pt x="28" y="20"/>
                  <a:pt x="34" y="20"/>
                </a:cubicBezTo>
                <a:cubicBezTo>
                  <a:pt x="35" y="20"/>
                  <a:pt x="36" y="20"/>
                  <a:pt x="38" y="21"/>
                </a:cubicBezTo>
                <a:cubicBezTo>
                  <a:pt x="38" y="21"/>
                  <a:pt x="39" y="21"/>
                  <a:pt x="39" y="21"/>
                </a:cubicBezTo>
                <a:cubicBezTo>
                  <a:pt x="42" y="21"/>
                  <a:pt x="44" y="20"/>
                  <a:pt x="45" y="18"/>
                </a:cubicBezTo>
                <a:cubicBezTo>
                  <a:pt x="46" y="13"/>
                  <a:pt x="50" y="10"/>
                  <a:pt x="54" y="10"/>
                </a:cubicBezTo>
                <a:close/>
                <a:moveTo>
                  <a:pt x="85" y="11"/>
                </a:moveTo>
                <a:cubicBezTo>
                  <a:pt x="89" y="11"/>
                  <a:pt x="94" y="14"/>
                  <a:pt x="95" y="19"/>
                </a:cubicBezTo>
                <a:cubicBezTo>
                  <a:pt x="96" y="21"/>
                  <a:pt x="98" y="23"/>
                  <a:pt x="100" y="23"/>
                </a:cubicBezTo>
                <a:cubicBezTo>
                  <a:pt x="101" y="23"/>
                  <a:pt x="101" y="23"/>
                  <a:pt x="102" y="22"/>
                </a:cubicBezTo>
                <a:cubicBezTo>
                  <a:pt x="103" y="22"/>
                  <a:pt x="104" y="21"/>
                  <a:pt x="106" y="21"/>
                </a:cubicBezTo>
                <a:cubicBezTo>
                  <a:pt x="112" y="21"/>
                  <a:pt x="116" y="26"/>
                  <a:pt x="116" y="32"/>
                </a:cubicBezTo>
                <a:cubicBezTo>
                  <a:pt x="111" y="32"/>
                  <a:pt x="105" y="34"/>
                  <a:pt x="101" y="38"/>
                </a:cubicBezTo>
                <a:cubicBezTo>
                  <a:pt x="99" y="40"/>
                  <a:pt x="99" y="43"/>
                  <a:pt x="101" y="45"/>
                </a:cubicBezTo>
                <a:cubicBezTo>
                  <a:pt x="102" y="46"/>
                  <a:pt x="104" y="47"/>
                  <a:pt x="105" y="47"/>
                </a:cubicBezTo>
                <a:cubicBezTo>
                  <a:pt x="107" y="47"/>
                  <a:pt x="108" y="46"/>
                  <a:pt x="109" y="45"/>
                </a:cubicBezTo>
                <a:cubicBezTo>
                  <a:pt x="111" y="43"/>
                  <a:pt x="113" y="42"/>
                  <a:pt x="116" y="42"/>
                </a:cubicBezTo>
                <a:cubicBezTo>
                  <a:pt x="125" y="42"/>
                  <a:pt x="130" y="53"/>
                  <a:pt x="124" y="60"/>
                </a:cubicBezTo>
                <a:cubicBezTo>
                  <a:pt x="123" y="61"/>
                  <a:pt x="123" y="64"/>
                  <a:pt x="124" y="66"/>
                </a:cubicBezTo>
                <a:cubicBezTo>
                  <a:pt x="126" y="67"/>
                  <a:pt x="127" y="69"/>
                  <a:pt x="127" y="73"/>
                </a:cubicBezTo>
                <a:cubicBezTo>
                  <a:pt x="127" y="76"/>
                  <a:pt x="126" y="79"/>
                  <a:pt x="123" y="81"/>
                </a:cubicBezTo>
                <a:cubicBezTo>
                  <a:pt x="119" y="76"/>
                  <a:pt x="113" y="73"/>
                  <a:pt x="106" y="73"/>
                </a:cubicBezTo>
                <a:cubicBezTo>
                  <a:pt x="103" y="73"/>
                  <a:pt x="101" y="75"/>
                  <a:pt x="101" y="78"/>
                </a:cubicBezTo>
                <a:cubicBezTo>
                  <a:pt x="101" y="81"/>
                  <a:pt x="104" y="84"/>
                  <a:pt x="106" y="84"/>
                </a:cubicBezTo>
                <a:cubicBezTo>
                  <a:pt x="120" y="84"/>
                  <a:pt x="120" y="105"/>
                  <a:pt x="106" y="105"/>
                </a:cubicBezTo>
                <a:cubicBezTo>
                  <a:pt x="105" y="105"/>
                  <a:pt x="104" y="104"/>
                  <a:pt x="102" y="103"/>
                </a:cubicBezTo>
                <a:cubicBezTo>
                  <a:pt x="102" y="103"/>
                  <a:pt x="101" y="103"/>
                  <a:pt x="101" y="103"/>
                </a:cubicBezTo>
                <a:cubicBezTo>
                  <a:pt x="98" y="103"/>
                  <a:pt x="96" y="105"/>
                  <a:pt x="95" y="107"/>
                </a:cubicBezTo>
                <a:cubicBezTo>
                  <a:pt x="94" y="111"/>
                  <a:pt x="90" y="115"/>
                  <a:pt x="86" y="115"/>
                </a:cubicBezTo>
                <a:cubicBezTo>
                  <a:pt x="80" y="115"/>
                  <a:pt x="75" y="110"/>
                  <a:pt x="75" y="105"/>
                </a:cubicBezTo>
                <a:cubicBezTo>
                  <a:pt x="75" y="64"/>
                  <a:pt x="75" y="64"/>
                  <a:pt x="75" y="64"/>
                </a:cubicBezTo>
                <a:cubicBezTo>
                  <a:pt x="81" y="66"/>
                  <a:pt x="86" y="72"/>
                  <a:pt x="86" y="79"/>
                </a:cubicBezTo>
                <a:cubicBezTo>
                  <a:pt x="86" y="82"/>
                  <a:pt x="88" y="84"/>
                  <a:pt x="90" y="84"/>
                </a:cubicBezTo>
                <a:cubicBezTo>
                  <a:pt x="93" y="84"/>
                  <a:pt x="95" y="82"/>
                  <a:pt x="95" y="79"/>
                </a:cubicBezTo>
                <a:cubicBezTo>
                  <a:pt x="95" y="66"/>
                  <a:pt x="86" y="55"/>
                  <a:pt x="74" y="53"/>
                </a:cubicBezTo>
                <a:cubicBezTo>
                  <a:pt x="74" y="21"/>
                  <a:pt x="74" y="21"/>
                  <a:pt x="74" y="21"/>
                </a:cubicBezTo>
                <a:cubicBezTo>
                  <a:pt x="74" y="16"/>
                  <a:pt x="79" y="11"/>
                  <a:pt x="85" y="11"/>
                </a:cubicBezTo>
                <a:close/>
                <a:moveTo>
                  <a:pt x="70" y="118"/>
                </a:moveTo>
                <a:cubicBezTo>
                  <a:pt x="74" y="123"/>
                  <a:pt x="80" y="125"/>
                  <a:pt x="86" y="125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54" y="129"/>
                  <a:pt x="54" y="129"/>
                  <a:pt x="54" y="129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61" y="125"/>
                  <a:pt x="66" y="122"/>
                  <a:pt x="70" y="118"/>
                </a:cubicBezTo>
                <a:close/>
                <a:moveTo>
                  <a:pt x="84" y="139"/>
                </a:moveTo>
                <a:cubicBezTo>
                  <a:pt x="83" y="145"/>
                  <a:pt x="77" y="149"/>
                  <a:pt x="70" y="149"/>
                </a:cubicBezTo>
                <a:cubicBezTo>
                  <a:pt x="63" y="149"/>
                  <a:pt x="58" y="145"/>
                  <a:pt x="55" y="139"/>
                </a:cubicBezTo>
                <a:lnTo>
                  <a:pt x="84" y="139"/>
                </a:lnTo>
                <a:close/>
                <a:moveTo>
                  <a:pt x="54" y="0"/>
                </a:moveTo>
                <a:cubicBezTo>
                  <a:pt x="47" y="0"/>
                  <a:pt x="40" y="4"/>
                  <a:pt x="37" y="10"/>
                </a:cubicBezTo>
                <a:cubicBezTo>
                  <a:pt x="36" y="10"/>
                  <a:pt x="35" y="10"/>
                  <a:pt x="34" y="10"/>
                </a:cubicBezTo>
                <a:cubicBezTo>
                  <a:pt x="23" y="10"/>
                  <a:pt x="13" y="19"/>
                  <a:pt x="13" y="31"/>
                </a:cubicBezTo>
                <a:cubicBezTo>
                  <a:pt x="13" y="33"/>
                  <a:pt x="13" y="33"/>
                  <a:pt x="13" y="33"/>
                </a:cubicBezTo>
                <a:cubicBezTo>
                  <a:pt x="11" y="34"/>
                  <a:pt x="10" y="35"/>
                  <a:pt x="8" y="37"/>
                </a:cubicBezTo>
                <a:cubicBezTo>
                  <a:pt x="1" y="44"/>
                  <a:pt x="0" y="54"/>
                  <a:pt x="5" y="62"/>
                </a:cubicBezTo>
                <a:cubicBezTo>
                  <a:pt x="3" y="65"/>
                  <a:pt x="2" y="69"/>
                  <a:pt x="2" y="72"/>
                </a:cubicBezTo>
                <a:cubicBezTo>
                  <a:pt x="2" y="80"/>
                  <a:pt x="6" y="87"/>
                  <a:pt x="12" y="90"/>
                </a:cubicBezTo>
                <a:cubicBezTo>
                  <a:pt x="11" y="103"/>
                  <a:pt x="20" y="114"/>
                  <a:pt x="33" y="114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38" y="117"/>
                  <a:pt x="41" y="120"/>
                  <a:pt x="44" y="122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44" y="148"/>
                  <a:pt x="56" y="160"/>
                  <a:pt x="70" y="160"/>
                </a:cubicBezTo>
                <a:cubicBezTo>
                  <a:pt x="84" y="160"/>
                  <a:pt x="96" y="148"/>
                  <a:pt x="96" y="133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99" y="120"/>
                  <a:pt x="102" y="117"/>
                  <a:pt x="104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9" y="114"/>
                  <a:pt x="129" y="102"/>
                  <a:pt x="128" y="90"/>
                </a:cubicBezTo>
                <a:cubicBezTo>
                  <a:pt x="134" y="86"/>
                  <a:pt x="138" y="80"/>
                  <a:pt x="138" y="72"/>
                </a:cubicBezTo>
                <a:cubicBezTo>
                  <a:pt x="138" y="68"/>
                  <a:pt x="137" y="64"/>
                  <a:pt x="135" y="62"/>
                </a:cubicBezTo>
                <a:cubicBezTo>
                  <a:pt x="140" y="54"/>
                  <a:pt x="138" y="44"/>
                  <a:pt x="132" y="37"/>
                </a:cubicBezTo>
                <a:cubicBezTo>
                  <a:pt x="130" y="35"/>
                  <a:pt x="129" y="34"/>
                  <a:pt x="128" y="33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8" y="19"/>
                  <a:pt x="118" y="10"/>
                  <a:pt x="107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0" y="4"/>
                  <a:pt x="93" y="0"/>
                  <a:pt x="86" y="0"/>
                </a:cubicBezTo>
                <a:cubicBezTo>
                  <a:pt x="80" y="0"/>
                  <a:pt x="74" y="2"/>
                  <a:pt x="70" y="6"/>
                </a:cubicBezTo>
                <a:cubicBezTo>
                  <a:pt x="66" y="2"/>
                  <a:pt x="60" y="0"/>
                  <a:pt x="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5" name="Freeform 15">
            <a:extLst>
              <a:ext uri="{FF2B5EF4-FFF2-40B4-BE49-F238E27FC236}">
                <a16:creationId xmlns:a16="http://schemas.microsoft.com/office/drawing/2014/main" id="{8236FBE3-9B27-4D2C-9E3C-DE64B5925A50}"/>
              </a:ext>
            </a:extLst>
          </p:cNvPr>
          <p:cNvSpPr>
            <a:spLocks noEditPoints="1"/>
          </p:cNvSpPr>
          <p:nvPr/>
        </p:nvSpPr>
        <p:spPr bwMode="auto">
          <a:xfrm>
            <a:off x="5686426" y="1371600"/>
            <a:ext cx="265113" cy="254000"/>
          </a:xfrm>
          <a:custGeom>
            <a:avLst/>
            <a:gdLst>
              <a:gd name="T0" fmla="*/ 15 w 167"/>
              <a:gd name="T1" fmla="*/ 92 h 160"/>
              <a:gd name="T2" fmla="*/ 83 w 167"/>
              <a:gd name="T3" fmla="*/ 10 h 160"/>
              <a:gd name="T4" fmla="*/ 121 w 167"/>
              <a:gd name="T5" fmla="*/ 35 h 160"/>
              <a:gd name="T6" fmla="*/ 124 w 167"/>
              <a:gd name="T7" fmla="*/ 43 h 160"/>
              <a:gd name="T8" fmla="*/ 153 w 167"/>
              <a:gd name="T9" fmla="*/ 49 h 160"/>
              <a:gd name="T10" fmla="*/ 158 w 167"/>
              <a:gd name="T11" fmla="*/ 43 h 160"/>
              <a:gd name="T12" fmla="*/ 148 w 167"/>
              <a:gd name="T13" fmla="*/ 10 h 160"/>
              <a:gd name="T14" fmla="*/ 143 w 167"/>
              <a:gd name="T15" fmla="*/ 12 h 160"/>
              <a:gd name="T16" fmla="*/ 83 w 167"/>
              <a:gd name="T17" fmla="*/ 0 h 160"/>
              <a:gd name="T18" fmla="*/ 5 w 167"/>
              <a:gd name="T19" fmla="*/ 94 h 160"/>
              <a:gd name="T20" fmla="*/ 11 w 167"/>
              <a:gd name="T21" fmla="*/ 98 h 160"/>
              <a:gd name="T22" fmla="*/ 147 w 167"/>
              <a:gd name="T23" fmla="*/ 37 h 160"/>
              <a:gd name="T24" fmla="*/ 144 w 167"/>
              <a:gd name="T25" fmla="*/ 26 h 160"/>
              <a:gd name="T26" fmla="*/ 157 w 167"/>
              <a:gd name="T27" fmla="*/ 61 h 160"/>
              <a:gd name="T28" fmla="*/ 152 w 167"/>
              <a:gd name="T29" fmla="*/ 67 h 160"/>
              <a:gd name="T30" fmla="*/ 84 w 167"/>
              <a:gd name="T31" fmla="*/ 149 h 160"/>
              <a:gd name="T32" fmla="*/ 46 w 167"/>
              <a:gd name="T33" fmla="*/ 124 h 160"/>
              <a:gd name="T34" fmla="*/ 43 w 167"/>
              <a:gd name="T35" fmla="*/ 116 h 160"/>
              <a:gd name="T36" fmla="*/ 14 w 167"/>
              <a:gd name="T37" fmla="*/ 110 h 160"/>
              <a:gd name="T38" fmla="*/ 9 w 167"/>
              <a:gd name="T39" fmla="*/ 117 h 160"/>
              <a:gd name="T40" fmla="*/ 18 w 167"/>
              <a:gd name="T41" fmla="*/ 149 h 160"/>
              <a:gd name="T42" fmla="*/ 23 w 167"/>
              <a:gd name="T43" fmla="*/ 147 h 160"/>
              <a:gd name="T44" fmla="*/ 83 w 167"/>
              <a:gd name="T45" fmla="*/ 160 h 160"/>
              <a:gd name="T46" fmla="*/ 162 w 167"/>
              <a:gd name="T47" fmla="*/ 65 h 160"/>
              <a:gd name="T48" fmla="*/ 21 w 167"/>
              <a:gd name="T49" fmla="*/ 122 h 160"/>
              <a:gd name="T50" fmla="*/ 23 w 167"/>
              <a:gd name="T51" fmla="*/ 133 h 160"/>
              <a:gd name="T52" fmla="*/ 39 w 167"/>
              <a:gd name="T53" fmla="*/ 60 h 160"/>
              <a:gd name="T54" fmla="*/ 39 w 167"/>
              <a:gd name="T55" fmla="*/ 99 h 160"/>
              <a:gd name="T56" fmla="*/ 128 w 167"/>
              <a:gd name="T57" fmla="*/ 99 h 160"/>
              <a:gd name="T58" fmla="*/ 128 w 167"/>
              <a:gd name="T59" fmla="*/ 60 h 160"/>
              <a:gd name="T60" fmla="*/ 47 w 167"/>
              <a:gd name="T61" fmla="*/ 92 h 160"/>
              <a:gd name="T62" fmla="*/ 47 w 167"/>
              <a:gd name="T63" fmla="*/ 68 h 160"/>
              <a:gd name="T64" fmla="*/ 56 w 167"/>
              <a:gd name="T65" fmla="*/ 80 h 160"/>
              <a:gd name="T66" fmla="*/ 47 w 167"/>
              <a:gd name="T67" fmla="*/ 92 h 160"/>
              <a:gd name="T68" fmla="*/ 60 w 167"/>
              <a:gd name="T69" fmla="*/ 102 h 160"/>
              <a:gd name="T70" fmla="*/ 53 w 167"/>
              <a:gd name="T71" fmla="*/ 102 h 160"/>
              <a:gd name="T72" fmla="*/ 53 w 167"/>
              <a:gd name="T73" fmla="*/ 57 h 160"/>
              <a:gd name="T74" fmla="*/ 60 w 167"/>
              <a:gd name="T75" fmla="*/ 57 h 160"/>
              <a:gd name="T76" fmla="*/ 70 w 167"/>
              <a:gd name="T77" fmla="*/ 102 h 160"/>
              <a:gd name="T78" fmla="*/ 78 w 167"/>
              <a:gd name="T79" fmla="*/ 116 h 160"/>
              <a:gd name="T80" fmla="*/ 68 w 167"/>
              <a:gd name="T81" fmla="*/ 92 h 160"/>
              <a:gd name="T82" fmla="*/ 68 w 167"/>
              <a:gd name="T83" fmla="*/ 68 h 160"/>
              <a:gd name="T84" fmla="*/ 78 w 167"/>
              <a:gd name="T85" fmla="*/ 92 h 160"/>
              <a:gd name="T86" fmla="*/ 70 w 167"/>
              <a:gd name="T87" fmla="*/ 57 h 160"/>
              <a:gd name="T88" fmla="*/ 78 w 167"/>
              <a:gd name="T89" fmla="*/ 57 h 160"/>
              <a:gd name="T90" fmla="*/ 108 w 167"/>
              <a:gd name="T91" fmla="*/ 57 h 160"/>
              <a:gd name="T92" fmla="*/ 114 w 167"/>
              <a:gd name="T93" fmla="*/ 57 h 160"/>
              <a:gd name="T94" fmla="*/ 96 w 167"/>
              <a:gd name="T95" fmla="*/ 57 h 160"/>
              <a:gd name="T96" fmla="*/ 88 w 167"/>
              <a:gd name="T97" fmla="*/ 44 h 160"/>
              <a:gd name="T98" fmla="*/ 89 w 167"/>
              <a:gd name="T99" fmla="*/ 102 h 160"/>
              <a:gd name="T100" fmla="*/ 89 w 167"/>
              <a:gd name="T101" fmla="*/ 115 h 160"/>
              <a:gd name="T102" fmla="*/ 89 w 167"/>
              <a:gd name="T103" fmla="*/ 92 h 160"/>
              <a:gd name="T104" fmla="*/ 100 w 167"/>
              <a:gd name="T105" fmla="*/ 68 h 160"/>
              <a:gd name="T106" fmla="*/ 100 w 167"/>
              <a:gd name="T107" fmla="*/ 92 h 160"/>
              <a:gd name="T108" fmla="*/ 108 w 167"/>
              <a:gd name="T109" fmla="*/ 102 h 160"/>
              <a:gd name="T110" fmla="*/ 104 w 167"/>
              <a:gd name="T111" fmla="*/ 112 h 160"/>
              <a:gd name="T112" fmla="*/ 120 w 167"/>
              <a:gd name="T113" fmla="*/ 92 h 160"/>
              <a:gd name="T114" fmla="*/ 111 w 167"/>
              <a:gd name="T115" fmla="*/ 80 h 160"/>
              <a:gd name="T116" fmla="*/ 120 w 167"/>
              <a:gd name="T117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7" h="160">
                <a:moveTo>
                  <a:pt x="11" y="98"/>
                </a:moveTo>
                <a:cubicBezTo>
                  <a:pt x="14" y="98"/>
                  <a:pt x="15" y="95"/>
                  <a:pt x="15" y="92"/>
                </a:cubicBezTo>
                <a:cubicBezTo>
                  <a:pt x="11" y="70"/>
                  <a:pt x="18" y="47"/>
                  <a:pt x="34" y="31"/>
                </a:cubicBezTo>
                <a:cubicBezTo>
                  <a:pt x="47" y="18"/>
                  <a:pt x="65" y="10"/>
                  <a:pt x="83" y="10"/>
                </a:cubicBezTo>
                <a:cubicBezTo>
                  <a:pt x="100" y="10"/>
                  <a:pt x="116" y="16"/>
                  <a:pt x="128" y="28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20" y="36"/>
                  <a:pt x="119" y="38"/>
                  <a:pt x="120" y="40"/>
                </a:cubicBezTo>
                <a:cubicBezTo>
                  <a:pt x="120" y="42"/>
                  <a:pt x="122" y="43"/>
                  <a:pt x="124" y="43"/>
                </a:cubicBezTo>
                <a:cubicBezTo>
                  <a:pt x="152" y="49"/>
                  <a:pt x="152" y="49"/>
                  <a:pt x="152" y="49"/>
                </a:cubicBezTo>
                <a:cubicBezTo>
                  <a:pt x="153" y="49"/>
                  <a:pt x="153" y="49"/>
                  <a:pt x="153" y="49"/>
                </a:cubicBezTo>
                <a:cubicBezTo>
                  <a:pt x="154" y="49"/>
                  <a:pt x="155" y="49"/>
                  <a:pt x="156" y="48"/>
                </a:cubicBezTo>
                <a:cubicBezTo>
                  <a:pt x="158" y="46"/>
                  <a:pt x="158" y="45"/>
                  <a:pt x="158" y="43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1" y="12"/>
                  <a:pt x="150" y="11"/>
                  <a:pt x="148" y="10"/>
                </a:cubicBezTo>
                <a:cubicBezTo>
                  <a:pt x="148" y="10"/>
                  <a:pt x="147" y="10"/>
                  <a:pt x="147" y="10"/>
                </a:cubicBezTo>
                <a:cubicBezTo>
                  <a:pt x="145" y="10"/>
                  <a:pt x="144" y="11"/>
                  <a:pt x="143" y="12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22" y="6"/>
                  <a:pt x="103" y="0"/>
                  <a:pt x="83" y="0"/>
                </a:cubicBezTo>
                <a:cubicBezTo>
                  <a:pt x="62" y="0"/>
                  <a:pt x="42" y="8"/>
                  <a:pt x="27" y="23"/>
                </a:cubicBezTo>
                <a:cubicBezTo>
                  <a:pt x="8" y="41"/>
                  <a:pt x="0" y="68"/>
                  <a:pt x="5" y="94"/>
                </a:cubicBezTo>
                <a:cubicBezTo>
                  <a:pt x="6" y="96"/>
                  <a:pt x="7" y="98"/>
                  <a:pt x="10" y="98"/>
                </a:cubicBezTo>
                <a:lnTo>
                  <a:pt x="11" y="98"/>
                </a:lnTo>
                <a:close/>
                <a:moveTo>
                  <a:pt x="144" y="26"/>
                </a:moveTo>
                <a:cubicBezTo>
                  <a:pt x="147" y="37"/>
                  <a:pt x="147" y="37"/>
                  <a:pt x="147" y="37"/>
                </a:cubicBezTo>
                <a:cubicBezTo>
                  <a:pt x="136" y="34"/>
                  <a:pt x="136" y="34"/>
                  <a:pt x="136" y="34"/>
                </a:cubicBezTo>
                <a:lnTo>
                  <a:pt x="144" y="26"/>
                </a:lnTo>
                <a:close/>
                <a:moveTo>
                  <a:pt x="162" y="65"/>
                </a:moveTo>
                <a:cubicBezTo>
                  <a:pt x="162" y="62"/>
                  <a:pt x="159" y="61"/>
                  <a:pt x="157" y="61"/>
                </a:cubicBezTo>
                <a:cubicBezTo>
                  <a:pt x="157" y="61"/>
                  <a:pt x="156" y="61"/>
                  <a:pt x="156" y="61"/>
                </a:cubicBezTo>
                <a:cubicBezTo>
                  <a:pt x="153" y="62"/>
                  <a:pt x="152" y="64"/>
                  <a:pt x="152" y="67"/>
                </a:cubicBezTo>
                <a:cubicBezTo>
                  <a:pt x="156" y="89"/>
                  <a:pt x="149" y="112"/>
                  <a:pt x="133" y="128"/>
                </a:cubicBezTo>
                <a:cubicBezTo>
                  <a:pt x="120" y="141"/>
                  <a:pt x="102" y="149"/>
                  <a:pt x="84" y="149"/>
                </a:cubicBezTo>
                <a:cubicBezTo>
                  <a:pt x="67" y="149"/>
                  <a:pt x="51" y="143"/>
                  <a:pt x="38" y="132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7" y="123"/>
                  <a:pt x="48" y="121"/>
                  <a:pt x="47" y="120"/>
                </a:cubicBezTo>
                <a:cubicBezTo>
                  <a:pt x="47" y="118"/>
                  <a:pt x="46" y="116"/>
                  <a:pt x="43" y="116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15" y="110"/>
                  <a:pt x="14" y="110"/>
                  <a:pt x="14" y="110"/>
                </a:cubicBezTo>
                <a:cubicBezTo>
                  <a:pt x="13" y="110"/>
                  <a:pt x="11" y="110"/>
                  <a:pt x="10" y="112"/>
                </a:cubicBezTo>
                <a:cubicBezTo>
                  <a:pt x="9" y="113"/>
                  <a:pt x="8" y="115"/>
                  <a:pt x="9" y="117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5" y="147"/>
                  <a:pt x="17" y="148"/>
                  <a:pt x="18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21" y="149"/>
                  <a:pt x="22" y="149"/>
                  <a:pt x="23" y="147"/>
                </a:cubicBezTo>
                <a:cubicBezTo>
                  <a:pt x="31" y="140"/>
                  <a:pt x="31" y="140"/>
                  <a:pt x="31" y="140"/>
                </a:cubicBezTo>
                <a:cubicBezTo>
                  <a:pt x="45" y="153"/>
                  <a:pt x="64" y="160"/>
                  <a:pt x="83" y="160"/>
                </a:cubicBezTo>
                <a:cubicBezTo>
                  <a:pt x="104" y="160"/>
                  <a:pt x="124" y="151"/>
                  <a:pt x="140" y="137"/>
                </a:cubicBezTo>
                <a:cubicBezTo>
                  <a:pt x="159" y="118"/>
                  <a:pt x="167" y="91"/>
                  <a:pt x="162" y="65"/>
                </a:cubicBezTo>
                <a:close/>
                <a:moveTo>
                  <a:pt x="23" y="133"/>
                </a:moveTo>
                <a:cubicBezTo>
                  <a:pt x="21" y="122"/>
                  <a:pt x="21" y="122"/>
                  <a:pt x="21" y="122"/>
                </a:cubicBezTo>
                <a:cubicBezTo>
                  <a:pt x="31" y="125"/>
                  <a:pt x="31" y="125"/>
                  <a:pt x="31" y="125"/>
                </a:cubicBezTo>
                <a:lnTo>
                  <a:pt x="23" y="133"/>
                </a:lnTo>
                <a:close/>
                <a:moveTo>
                  <a:pt x="84" y="31"/>
                </a:moveTo>
                <a:cubicBezTo>
                  <a:pt x="64" y="31"/>
                  <a:pt x="46" y="43"/>
                  <a:pt x="39" y="60"/>
                </a:cubicBezTo>
                <a:cubicBezTo>
                  <a:pt x="36" y="66"/>
                  <a:pt x="35" y="72"/>
                  <a:pt x="35" y="80"/>
                </a:cubicBezTo>
                <a:cubicBezTo>
                  <a:pt x="35" y="86"/>
                  <a:pt x="36" y="93"/>
                  <a:pt x="39" y="99"/>
                </a:cubicBezTo>
                <a:cubicBezTo>
                  <a:pt x="46" y="116"/>
                  <a:pt x="64" y="128"/>
                  <a:pt x="84" y="128"/>
                </a:cubicBezTo>
                <a:cubicBezTo>
                  <a:pt x="104" y="128"/>
                  <a:pt x="121" y="116"/>
                  <a:pt x="128" y="99"/>
                </a:cubicBezTo>
                <a:cubicBezTo>
                  <a:pt x="131" y="93"/>
                  <a:pt x="132" y="86"/>
                  <a:pt x="132" y="80"/>
                </a:cubicBezTo>
                <a:cubicBezTo>
                  <a:pt x="132" y="72"/>
                  <a:pt x="131" y="66"/>
                  <a:pt x="128" y="60"/>
                </a:cubicBezTo>
                <a:cubicBezTo>
                  <a:pt x="121" y="43"/>
                  <a:pt x="104" y="31"/>
                  <a:pt x="84" y="31"/>
                </a:cubicBezTo>
                <a:close/>
                <a:moveTo>
                  <a:pt x="47" y="92"/>
                </a:moveTo>
                <a:cubicBezTo>
                  <a:pt x="46" y="88"/>
                  <a:pt x="45" y="84"/>
                  <a:pt x="45" y="80"/>
                </a:cubicBezTo>
                <a:cubicBezTo>
                  <a:pt x="45" y="75"/>
                  <a:pt x="46" y="71"/>
                  <a:pt x="47" y="68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2"/>
                  <a:pt x="56" y="76"/>
                  <a:pt x="56" y="80"/>
                </a:cubicBezTo>
                <a:cubicBezTo>
                  <a:pt x="56" y="84"/>
                  <a:pt x="57" y="88"/>
                  <a:pt x="57" y="92"/>
                </a:cubicBezTo>
                <a:lnTo>
                  <a:pt x="47" y="92"/>
                </a:lnTo>
                <a:close/>
                <a:moveTo>
                  <a:pt x="53" y="102"/>
                </a:moveTo>
                <a:cubicBezTo>
                  <a:pt x="60" y="102"/>
                  <a:pt x="60" y="102"/>
                  <a:pt x="60" y="102"/>
                </a:cubicBezTo>
                <a:cubicBezTo>
                  <a:pt x="61" y="106"/>
                  <a:pt x="62" y="110"/>
                  <a:pt x="63" y="112"/>
                </a:cubicBezTo>
                <a:cubicBezTo>
                  <a:pt x="59" y="110"/>
                  <a:pt x="56" y="106"/>
                  <a:pt x="53" y="102"/>
                </a:cubicBezTo>
                <a:close/>
                <a:moveTo>
                  <a:pt x="60" y="57"/>
                </a:moveTo>
                <a:cubicBezTo>
                  <a:pt x="53" y="57"/>
                  <a:pt x="53" y="57"/>
                  <a:pt x="53" y="57"/>
                </a:cubicBezTo>
                <a:cubicBezTo>
                  <a:pt x="56" y="53"/>
                  <a:pt x="59" y="50"/>
                  <a:pt x="63" y="47"/>
                </a:cubicBezTo>
                <a:cubicBezTo>
                  <a:pt x="62" y="50"/>
                  <a:pt x="61" y="54"/>
                  <a:pt x="60" y="57"/>
                </a:cubicBezTo>
                <a:close/>
                <a:moveTo>
                  <a:pt x="78" y="116"/>
                </a:moveTo>
                <a:cubicBezTo>
                  <a:pt x="76" y="113"/>
                  <a:pt x="72" y="108"/>
                  <a:pt x="70" y="102"/>
                </a:cubicBezTo>
                <a:cubicBezTo>
                  <a:pt x="78" y="102"/>
                  <a:pt x="78" y="102"/>
                  <a:pt x="78" y="102"/>
                </a:cubicBezTo>
                <a:lnTo>
                  <a:pt x="78" y="116"/>
                </a:lnTo>
                <a:close/>
                <a:moveTo>
                  <a:pt x="78" y="92"/>
                </a:moveTo>
                <a:cubicBezTo>
                  <a:pt x="68" y="92"/>
                  <a:pt x="68" y="92"/>
                  <a:pt x="68" y="92"/>
                </a:cubicBezTo>
                <a:cubicBezTo>
                  <a:pt x="67" y="88"/>
                  <a:pt x="67" y="84"/>
                  <a:pt x="67" y="80"/>
                </a:cubicBezTo>
                <a:cubicBezTo>
                  <a:pt x="67" y="75"/>
                  <a:pt x="68" y="71"/>
                  <a:pt x="68" y="68"/>
                </a:cubicBezTo>
                <a:cubicBezTo>
                  <a:pt x="78" y="68"/>
                  <a:pt x="78" y="68"/>
                  <a:pt x="78" y="68"/>
                </a:cubicBezTo>
                <a:lnTo>
                  <a:pt x="78" y="92"/>
                </a:lnTo>
                <a:close/>
                <a:moveTo>
                  <a:pt x="78" y="57"/>
                </a:moveTo>
                <a:cubicBezTo>
                  <a:pt x="70" y="57"/>
                  <a:pt x="70" y="57"/>
                  <a:pt x="70" y="57"/>
                </a:cubicBezTo>
                <a:cubicBezTo>
                  <a:pt x="72" y="51"/>
                  <a:pt x="76" y="46"/>
                  <a:pt x="78" y="44"/>
                </a:cubicBezTo>
                <a:lnTo>
                  <a:pt x="78" y="57"/>
                </a:lnTo>
                <a:close/>
                <a:moveTo>
                  <a:pt x="114" y="57"/>
                </a:moveTo>
                <a:cubicBezTo>
                  <a:pt x="108" y="57"/>
                  <a:pt x="108" y="57"/>
                  <a:pt x="108" y="57"/>
                </a:cubicBezTo>
                <a:cubicBezTo>
                  <a:pt x="106" y="54"/>
                  <a:pt x="106" y="50"/>
                  <a:pt x="104" y="47"/>
                </a:cubicBezTo>
                <a:cubicBezTo>
                  <a:pt x="108" y="50"/>
                  <a:pt x="111" y="53"/>
                  <a:pt x="114" y="57"/>
                </a:cubicBezTo>
                <a:close/>
                <a:moveTo>
                  <a:pt x="88" y="44"/>
                </a:moveTo>
                <a:cubicBezTo>
                  <a:pt x="92" y="46"/>
                  <a:pt x="94" y="51"/>
                  <a:pt x="96" y="57"/>
                </a:cubicBezTo>
                <a:cubicBezTo>
                  <a:pt x="88" y="57"/>
                  <a:pt x="88" y="57"/>
                  <a:pt x="88" y="57"/>
                </a:cubicBezTo>
                <a:lnTo>
                  <a:pt x="88" y="44"/>
                </a:lnTo>
                <a:close/>
                <a:moveTo>
                  <a:pt x="89" y="115"/>
                </a:moveTo>
                <a:cubicBezTo>
                  <a:pt x="89" y="102"/>
                  <a:pt x="89" y="102"/>
                  <a:pt x="89" y="102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4" y="108"/>
                  <a:pt x="92" y="113"/>
                  <a:pt x="89" y="115"/>
                </a:cubicBezTo>
                <a:close/>
                <a:moveTo>
                  <a:pt x="100" y="92"/>
                </a:moveTo>
                <a:cubicBezTo>
                  <a:pt x="89" y="92"/>
                  <a:pt x="89" y="92"/>
                  <a:pt x="89" y="92"/>
                </a:cubicBezTo>
                <a:cubicBezTo>
                  <a:pt x="89" y="68"/>
                  <a:pt x="89" y="68"/>
                  <a:pt x="89" y="68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72"/>
                  <a:pt x="100" y="76"/>
                  <a:pt x="100" y="80"/>
                </a:cubicBezTo>
                <a:cubicBezTo>
                  <a:pt x="100" y="84"/>
                  <a:pt x="100" y="88"/>
                  <a:pt x="100" y="92"/>
                </a:cubicBezTo>
                <a:close/>
                <a:moveTo>
                  <a:pt x="104" y="112"/>
                </a:moveTo>
                <a:cubicBezTo>
                  <a:pt x="106" y="109"/>
                  <a:pt x="106" y="106"/>
                  <a:pt x="108" y="102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1" y="106"/>
                  <a:pt x="108" y="110"/>
                  <a:pt x="104" y="112"/>
                </a:cubicBezTo>
                <a:close/>
                <a:moveTo>
                  <a:pt x="122" y="80"/>
                </a:moveTo>
                <a:cubicBezTo>
                  <a:pt x="122" y="84"/>
                  <a:pt x="121" y="88"/>
                  <a:pt x="120" y="9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0" y="88"/>
                  <a:pt x="111" y="84"/>
                  <a:pt x="111" y="80"/>
                </a:cubicBezTo>
                <a:cubicBezTo>
                  <a:pt x="111" y="76"/>
                  <a:pt x="110" y="71"/>
                  <a:pt x="110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1" y="72"/>
                  <a:pt x="122" y="76"/>
                  <a:pt x="122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6" name="Freeform 16">
            <a:extLst>
              <a:ext uri="{FF2B5EF4-FFF2-40B4-BE49-F238E27FC236}">
                <a16:creationId xmlns:a16="http://schemas.microsoft.com/office/drawing/2014/main" id="{AD2AB950-893C-4669-AF2E-E19DCCC05E73}"/>
              </a:ext>
            </a:extLst>
          </p:cNvPr>
          <p:cNvSpPr>
            <a:spLocks noEditPoints="1"/>
          </p:cNvSpPr>
          <p:nvPr/>
        </p:nvSpPr>
        <p:spPr bwMode="auto">
          <a:xfrm>
            <a:off x="4040188" y="1922463"/>
            <a:ext cx="252413" cy="254000"/>
          </a:xfrm>
          <a:custGeom>
            <a:avLst/>
            <a:gdLst>
              <a:gd name="T0" fmla="*/ 144 w 159"/>
              <a:gd name="T1" fmla="*/ 0 h 160"/>
              <a:gd name="T2" fmla="*/ 16 w 159"/>
              <a:gd name="T3" fmla="*/ 0 h 160"/>
              <a:gd name="T4" fmla="*/ 0 w 159"/>
              <a:gd name="T5" fmla="*/ 15 h 160"/>
              <a:gd name="T6" fmla="*/ 0 w 159"/>
              <a:gd name="T7" fmla="*/ 112 h 160"/>
              <a:gd name="T8" fmla="*/ 16 w 159"/>
              <a:gd name="T9" fmla="*/ 128 h 160"/>
              <a:gd name="T10" fmla="*/ 50 w 159"/>
              <a:gd name="T11" fmla="*/ 128 h 160"/>
              <a:gd name="T12" fmla="*/ 43 w 159"/>
              <a:gd name="T13" fmla="*/ 148 h 160"/>
              <a:gd name="T14" fmla="*/ 37 w 159"/>
              <a:gd name="T15" fmla="*/ 148 h 160"/>
              <a:gd name="T16" fmla="*/ 31 w 159"/>
              <a:gd name="T17" fmla="*/ 154 h 160"/>
              <a:gd name="T18" fmla="*/ 37 w 159"/>
              <a:gd name="T19" fmla="*/ 160 h 160"/>
              <a:gd name="T20" fmla="*/ 123 w 159"/>
              <a:gd name="T21" fmla="*/ 160 h 160"/>
              <a:gd name="T22" fmla="*/ 129 w 159"/>
              <a:gd name="T23" fmla="*/ 154 h 160"/>
              <a:gd name="T24" fmla="*/ 123 w 159"/>
              <a:gd name="T25" fmla="*/ 148 h 160"/>
              <a:gd name="T26" fmla="*/ 117 w 159"/>
              <a:gd name="T27" fmla="*/ 148 h 160"/>
              <a:gd name="T28" fmla="*/ 110 w 159"/>
              <a:gd name="T29" fmla="*/ 128 h 160"/>
              <a:gd name="T30" fmla="*/ 144 w 159"/>
              <a:gd name="T31" fmla="*/ 128 h 160"/>
              <a:gd name="T32" fmla="*/ 159 w 159"/>
              <a:gd name="T33" fmla="*/ 112 h 160"/>
              <a:gd name="T34" fmla="*/ 159 w 159"/>
              <a:gd name="T35" fmla="*/ 15 h 160"/>
              <a:gd name="T36" fmla="*/ 144 w 159"/>
              <a:gd name="T37" fmla="*/ 0 h 160"/>
              <a:gd name="T38" fmla="*/ 54 w 159"/>
              <a:gd name="T39" fmla="*/ 149 h 160"/>
              <a:gd name="T40" fmla="*/ 61 w 159"/>
              <a:gd name="T41" fmla="*/ 128 h 160"/>
              <a:gd name="T42" fmla="*/ 98 w 159"/>
              <a:gd name="T43" fmla="*/ 128 h 160"/>
              <a:gd name="T44" fmla="*/ 106 w 159"/>
              <a:gd name="T45" fmla="*/ 149 h 160"/>
              <a:gd name="T46" fmla="*/ 54 w 159"/>
              <a:gd name="T47" fmla="*/ 149 h 160"/>
              <a:gd name="T48" fmla="*/ 149 w 159"/>
              <a:gd name="T49" fmla="*/ 112 h 160"/>
              <a:gd name="T50" fmla="*/ 144 w 159"/>
              <a:gd name="T51" fmla="*/ 118 h 160"/>
              <a:gd name="T52" fmla="*/ 16 w 159"/>
              <a:gd name="T53" fmla="*/ 118 h 160"/>
              <a:gd name="T54" fmla="*/ 10 w 159"/>
              <a:gd name="T55" fmla="*/ 112 h 160"/>
              <a:gd name="T56" fmla="*/ 10 w 159"/>
              <a:gd name="T57" fmla="*/ 107 h 160"/>
              <a:gd name="T58" fmla="*/ 149 w 159"/>
              <a:gd name="T59" fmla="*/ 107 h 160"/>
              <a:gd name="T60" fmla="*/ 149 w 159"/>
              <a:gd name="T61" fmla="*/ 112 h 160"/>
              <a:gd name="T62" fmla="*/ 149 w 159"/>
              <a:gd name="T63" fmla="*/ 97 h 160"/>
              <a:gd name="T64" fmla="*/ 10 w 159"/>
              <a:gd name="T65" fmla="*/ 97 h 160"/>
              <a:gd name="T66" fmla="*/ 10 w 159"/>
              <a:gd name="T67" fmla="*/ 15 h 160"/>
              <a:gd name="T68" fmla="*/ 16 w 159"/>
              <a:gd name="T69" fmla="*/ 10 h 160"/>
              <a:gd name="T70" fmla="*/ 144 w 159"/>
              <a:gd name="T71" fmla="*/ 10 h 160"/>
              <a:gd name="T72" fmla="*/ 149 w 159"/>
              <a:gd name="T73" fmla="*/ 15 h 160"/>
              <a:gd name="T74" fmla="*/ 149 w 159"/>
              <a:gd name="T75" fmla="*/ 97 h 160"/>
              <a:gd name="T76" fmla="*/ 80 w 159"/>
              <a:gd name="T77" fmla="*/ 37 h 160"/>
              <a:gd name="T78" fmla="*/ 85 w 159"/>
              <a:gd name="T79" fmla="*/ 42 h 160"/>
              <a:gd name="T80" fmla="*/ 90 w 159"/>
              <a:gd name="T81" fmla="*/ 48 h 160"/>
              <a:gd name="T82" fmla="*/ 95 w 159"/>
              <a:gd name="T83" fmla="*/ 42 h 160"/>
              <a:gd name="T84" fmla="*/ 85 w 159"/>
              <a:gd name="T85" fmla="*/ 27 h 160"/>
              <a:gd name="T86" fmla="*/ 85 w 159"/>
              <a:gd name="T87" fmla="*/ 24 h 160"/>
              <a:gd name="T88" fmla="*/ 80 w 159"/>
              <a:gd name="T89" fmla="*/ 18 h 160"/>
              <a:gd name="T90" fmla="*/ 75 w 159"/>
              <a:gd name="T91" fmla="*/ 24 h 160"/>
              <a:gd name="T92" fmla="*/ 75 w 159"/>
              <a:gd name="T93" fmla="*/ 27 h 160"/>
              <a:gd name="T94" fmla="*/ 64 w 159"/>
              <a:gd name="T95" fmla="*/ 42 h 160"/>
              <a:gd name="T96" fmla="*/ 77 w 159"/>
              <a:gd name="T97" fmla="*/ 60 h 160"/>
              <a:gd name="T98" fmla="*/ 85 w 159"/>
              <a:gd name="T99" fmla="*/ 69 h 160"/>
              <a:gd name="T100" fmla="*/ 80 w 159"/>
              <a:gd name="T101" fmla="*/ 74 h 160"/>
              <a:gd name="T102" fmla="*/ 75 w 159"/>
              <a:gd name="T103" fmla="*/ 69 h 160"/>
              <a:gd name="T104" fmla="*/ 70 w 159"/>
              <a:gd name="T105" fmla="*/ 63 h 160"/>
              <a:gd name="T106" fmla="*/ 64 w 159"/>
              <a:gd name="T107" fmla="*/ 69 h 160"/>
              <a:gd name="T108" fmla="*/ 75 w 159"/>
              <a:gd name="T109" fmla="*/ 84 h 160"/>
              <a:gd name="T110" fmla="*/ 75 w 159"/>
              <a:gd name="T111" fmla="*/ 87 h 160"/>
              <a:gd name="T112" fmla="*/ 80 w 159"/>
              <a:gd name="T113" fmla="*/ 93 h 160"/>
              <a:gd name="T114" fmla="*/ 85 w 159"/>
              <a:gd name="T115" fmla="*/ 87 h 160"/>
              <a:gd name="T116" fmla="*/ 85 w 159"/>
              <a:gd name="T117" fmla="*/ 84 h 160"/>
              <a:gd name="T118" fmla="*/ 95 w 159"/>
              <a:gd name="T119" fmla="*/ 69 h 160"/>
              <a:gd name="T120" fmla="*/ 83 w 159"/>
              <a:gd name="T121" fmla="*/ 51 h 160"/>
              <a:gd name="T122" fmla="*/ 75 w 159"/>
              <a:gd name="T123" fmla="*/ 42 h 160"/>
              <a:gd name="T124" fmla="*/ 80 w 159"/>
              <a:gd name="T125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9" h="160"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1"/>
                  <a:pt x="7" y="128"/>
                  <a:pt x="16" y="128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37" y="148"/>
                  <a:pt x="37" y="148"/>
                  <a:pt x="37" y="148"/>
                </a:cubicBezTo>
                <a:cubicBezTo>
                  <a:pt x="33" y="148"/>
                  <a:pt x="31" y="151"/>
                  <a:pt x="31" y="154"/>
                </a:cubicBezTo>
                <a:cubicBezTo>
                  <a:pt x="31" y="157"/>
                  <a:pt x="34" y="160"/>
                  <a:pt x="37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6" y="160"/>
                  <a:pt x="129" y="157"/>
                  <a:pt x="129" y="154"/>
                </a:cubicBezTo>
                <a:cubicBezTo>
                  <a:pt x="129" y="151"/>
                  <a:pt x="126" y="148"/>
                  <a:pt x="123" y="148"/>
                </a:cubicBezTo>
                <a:cubicBezTo>
                  <a:pt x="117" y="148"/>
                  <a:pt x="117" y="148"/>
                  <a:pt x="117" y="148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52" y="128"/>
                  <a:pt x="159" y="121"/>
                  <a:pt x="159" y="112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59" y="7"/>
                  <a:pt x="152" y="0"/>
                  <a:pt x="144" y="0"/>
                </a:cubicBezTo>
                <a:close/>
                <a:moveTo>
                  <a:pt x="54" y="149"/>
                </a:moveTo>
                <a:cubicBezTo>
                  <a:pt x="61" y="128"/>
                  <a:pt x="61" y="128"/>
                  <a:pt x="61" y="128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106" y="149"/>
                  <a:pt x="106" y="149"/>
                  <a:pt x="106" y="149"/>
                </a:cubicBezTo>
                <a:lnTo>
                  <a:pt x="54" y="149"/>
                </a:lnTo>
                <a:close/>
                <a:moveTo>
                  <a:pt x="149" y="112"/>
                </a:moveTo>
                <a:cubicBezTo>
                  <a:pt x="149" y="116"/>
                  <a:pt x="146" y="118"/>
                  <a:pt x="144" y="118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3" y="118"/>
                  <a:pt x="10" y="116"/>
                  <a:pt x="10" y="112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49" y="107"/>
                  <a:pt x="149" y="107"/>
                  <a:pt x="149" y="107"/>
                </a:cubicBezTo>
                <a:lnTo>
                  <a:pt x="149" y="112"/>
                </a:lnTo>
                <a:close/>
                <a:moveTo>
                  <a:pt x="149" y="97"/>
                </a:moveTo>
                <a:cubicBezTo>
                  <a:pt x="10" y="97"/>
                  <a:pt x="10" y="97"/>
                  <a:pt x="10" y="97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3"/>
                  <a:pt x="13" y="10"/>
                  <a:pt x="16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7" y="10"/>
                  <a:pt x="149" y="13"/>
                  <a:pt x="149" y="15"/>
                </a:cubicBezTo>
                <a:lnTo>
                  <a:pt x="149" y="97"/>
                </a:lnTo>
                <a:close/>
                <a:moveTo>
                  <a:pt x="80" y="37"/>
                </a:moveTo>
                <a:cubicBezTo>
                  <a:pt x="83" y="37"/>
                  <a:pt x="85" y="39"/>
                  <a:pt x="85" y="42"/>
                </a:cubicBezTo>
                <a:cubicBezTo>
                  <a:pt x="85" y="45"/>
                  <a:pt x="88" y="48"/>
                  <a:pt x="90" y="48"/>
                </a:cubicBezTo>
                <a:cubicBezTo>
                  <a:pt x="92" y="48"/>
                  <a:pt x="95" y="45"/>
                  <a:pt x="95" y="42"/>
                </a:cubicBezTo>
                <a:cubicBezTo>
                  <a:pt x="95" y="35"/>
                  <a:pt x="91" y="30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1"/>
                  <a:pt x="83" y="18"/>
                  <a:pt x="80" y="18"/>
                </a:cubicBezTo>
                <a:cubicBezTo>
                  <a:pt x="77" y="18"/>
                  <a:pt x="75" y="21"/>
                  <a:pt x="75" y="24"/>
                </a:cubicBezTo>
                <a:cubicBezTo>
                  <a:pt x="75" y="27"/>
                  <a:pt x="75" y="27"/>
                  <a:pt x="75" y="27"/>
                </a:cubicBezTo>
                <a:cubicBezTo>
                  <a:pt x="69" y="29"/>
                  <a:pt x="64" y="35"/>
                  <a:pt x="64" y="42"/>
                </a:cubicBezTo>
                <a:cubicBezTo>
                  <a:pt x="64" y="51"/>
                  <a:pt x="71" y="56"/>
                  <a:pt x="77" y="60"/>
                </a:cubicBezTo>
                <a:cubicBezTo>
                  <a:pt x="81" y="63"/>
                  <a:pt x="85" y="66"/>
                  <a:pt x="85" y="69"/>
                </a:cubicBezTo>
                <a:cubicBezTo>
                  <a:pt x="85" y="72"/>
                  <a:pt x="83" y="74"/>
                  <a:pt x="80" y="74"/>
                </a:cubicBezTo>
                <a:cubicBezTo>
                  <a:pt x="77" y="74"/>
                  <a:pt x="75" y="72"/>
                  <a:pt x="75" y="69"/>
                </a:cubicBezTo>
                <a:cubicBezTo>
                  <a:pt x="75" y="66"/>
                  <a:pt x="72" y="63"/>
                  <a:pt x="70" y="63"/>
                </a:cubicBezTo>
                <a:cubicBezTo>
                  <a:pt x="67" y="63"/>
                  <a:pt x="64" y="66"/>
                  <a:pt x="64" y="69"/>
                </a:cubicBezTo>
                <a:cubicBezTo>
                  <a:pt x="64" y="76"/>
                  <a:pt x="69" y="81"/>
                  <a:pt x="75" y="84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90"/>
                  <a:pt x="77" y="93"/>
                  <a:pt x="80" y="93"/>
                </a:cubicBezTo>
                <a:cubicBezTo>
                  <a:pt x="83" y="93"/>
                  <a:pt x="85" y="90"/>
                  <a:pt x="85" y="87"/>
                </a:cubicBezTo>
                <a:cubicBezTo>
                  <a:pt x="85" y="84"/>
                  <a:pt x="85" y="84"/>
                  <a:pt x="85" y="84"/>
                </a:cubicBezTo>
                <a:cubicBezTo>
                  <a:pt x="91" y="82"/>
                  <a:pt x="95" y="76"/>
                  <a:pt x="95" y="69"/>
                </a:cubicBezTo>
                <a:cubicBezTo>
                  <a:pt x="95" y="60"/>
                  <a:pt x="88" y="55"/>
                  <a:pt x="83" y="51"/>
                </a:cubicBezTo>
                <a:cubicBezTo>
                  <a:pt x="79" y="48"/>
                  <a:pt x="75" y="45"/>
                  <a:pt x="75" y="42"/>
                </a:cubicBezTo>
                <a:cubicBezTo>
                  <a:pt x="75" y="39"/>
                  <a:pt x="77" y="37"/>
                  <a:pt x="80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7" name="Freeform 17">
            <a:extLst>
              <a:ext uri="{FF2B5EF4-FFF2-40B4-BE49-F238E27FC236}">
                <a16:creationId xmlns:a16="http://schemas.microsoft.com/office/drawing/2014/main" id="{228420DC-1209-4833-A2A5-EFF698B74DE1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1373188"/>
            <a:ext cx="254000" cy="250825"/>
          </a:xfrm>
          <a:custGeom>
            <a:avLst/>
            <a:gdLst>
              <a:gd name="T0" fmla="*/ 115 w 160"/>
              <a:gd name="T1" fmla="*/ 126 h 158"/>
              <a:gd name="T2" fmla="*/ 100 w 160"/>
              <a:gd name="T3" fmla="*/ 0 h 158"/>
              <a:gd name="T4" fmla="*/ 0 w 160"/>
              <a:gd name="T5" fmla="*/ 15 h 158"/>
              <a:gd name="T6" fmla="*/ 26 w 160"/>
              <a:gd name="T7" fmla="*/ 158 h 158"/>
              <a:gd name="T8" fmla="*/ 158 w 160"/>
              <a:gd name="T9" fmla="*/ 131 h 158"/>
              <a:gd name="T10" fmla="*/ 26 w 160"/>
              <a:gd name="T11" fmla="*/ 147 h 158"/>
              <a:gd name="T12" fmla="*/ 10 w 160"/>
              <a:gd name="T13" fmla="*/ 16 h 158"/>
              <a:gd name="T14" fmla="*/ 16 w 160"/>
              <a:gd name="T15" fmla="*/ 11 h 158"/>
              <a:gd name="T16" fmla="*/ 105 w 160"/>
              <a:gd name="T17" fmla="*/ 16 h 158"/>
              <a:gd name="T18" fmla="*/ 110 w 160"/>
              <a:gd name="T19" fmla="*/ 147 h 158"/>
              <a:gd name="T20" fmla="*/ 131 w 160"/>
              <a:gd name="T21" fmla="*/ 147 h 158"/>
              <a:gd name="T22" fmla="*/ 146 w 160"/>
              <a:gd name="T23" fmla="*/ 137 h 158"/>
              <a:gd name="T24" fmla="*/ 89 w 160"/>
              <a:gd name="T25" fmla="*/ 21 h 158"/>
              <a:gd name="T26" fmla="*/ 21 w 160"/>
              <a:gd name="T27" fmla="*/ 27 h 158"/>
              <a:gd name="T28" fmla="*/ 89 w 160"/>
              <a:gd name="T29" fmla="*/ 32 h 158"/>
              <a:gd name="T30" fmla="*/ 89 w 160"/>
              <a:gd name="T31" fmla="*/ 21 h 158"/>
              <a:gd name="T32" fmla="*/ 26 w 160"/>
              <a:gd name="T33" fmla="*/ 53 h 158"/>
              <a:gd name="T34" fmla="*/ 26 w 160"/>
              <a:gd name="T35" fmla="*/ 64 h 158"/>
              <a:gd name="T36" fmla="*/ 94 w 160"/>
              <a:gd name="T37" fmla="*/ 58 h 158"/>
              <a:gd name="T38" fmla="*/ 89 w 160"/>
              <a:gd name="T39" fmla="*/ 84 h 158"/>
              <a:gd name="T40" fmla="*/ 21 w 160"/>
              <a:gd name="T41" fmla="*/ 89 h 158"/>
              <a:gd name="T42" fmla="*/ 89 w 160"/>
              <a:gd name="T43" fmla="*/ 95 h 158"/>
              <a:gd name="T44" fmla="*/ 89 w 160"/>
              <a:gd name="T45" fmla="*/ 84 h 158"/>
              <a:gd name="T46" fmla="*/ 26 w 160"/>
              <a:gd name="T47" fmla="*/ 115 h 158"/>
              <a:gd name="T48" fmla="*/ 26 w 160"/>
              <a:gd name="T49" fmla="*/ 127 h 158"/>
              <a:gd name="T50" fmla="*/ 94 w 160"/>
              <a:gd name="T51" fmla="*/ 121 h 158"/>
              <a:gd name="T52" fmla="*/ 148 w 160"/>
              <a:gd name="T53" fmla="*/ 1 h 158"/>
              <a:gd name="T54" fmla="*/ 126 w 160"/>
              <a:gd name="T55" fmla="*/ 13 h 158"/>
              <a:gd name="T56" fmla="*/ 126 w 160"/>
              <a:gd name="T57" fmla="*/ 92 h 158"/>
              <a:gd name="T58" fmla="*/ 143 w 160"/>
              <a:gd name="T59" fmla="*/ 119 h 158"/>
              <a:gd name="T60" fmla="*/ 160 w 160"/>
              <a:gd name="T61" fmla="*/ 92 h 158"/>
              <a:gd name="T62" fmla="*/ 160 w 160"/>
              <a:gd name="T63" fmla="*/ 13 h 158"/>
              <a:gd name="T64" fmla="*/ 143 w 160"/>
              <a:gd name="T65" fmla="*/ 103 h 158"/>
              <a:gd name="T66" fmla="*/ 146 w 160"/>
              <a:gd name="T67" fmla="*/ 95 h 158"/>
              <a:gd name="T68" fmla="*/ 150 w 160"/>
              <a:gd name="T69" fmla="*/ 85 h 158"/>
              <a:gd name="T70" fmla="*/ 136 w 160"/>
              <a:gd name="T71" fmla="*/ 32 h 158"/>
              <a:gd name="T72" fmla="*/ 150 w 160"/>
              <a:gd name="T73" fmla="*/ 85 h 158"/>
              <a:gd name="T74" fmla="*/ 136 w 160"/>
              <a:gd name="T75" fmla="*/ 21 h 158"/>
              <a:gd name="T76" fmla="*/ 138 w 160"/>
              <a:gd name="T77" fmla="*/ 11 h 158"/>
              <a:gd name="T78" fmla="*/ 150 w 160"/>
              <a:gd name="T79" fmla="*/ 13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8">
                <a:moveTo>
                  <a:pt x="152" y="126"/>
                </a:moveTo>
                <a:cubicBezTo>
                  <a:pt x="115" y="126"/>
                  <a:pt x="115" y="126"/>
                  <a:pt x="115" y="12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7"/>
                  <a:pt x="108" y="0"/>
                  <a:pt x="10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47"/>
                  <a:pt x="12" y="158"/>
                  <a:pt x="26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46" y="158"/>
                  <a:pt x="158" y="146"/>
                  <a:pt x="158" y="131"/>
                </a:cubicBezTo>
                <a:cubicBezTo>
                  <a:pt x="158" y="129"/>
                  <a:pt x="155" y="126"/>
                  <a:pt x="152" y="126"/>
                </a:cubicBezTo>
                <a:close/>
                <a:moveTo>
                  <a:pt x="26" y="147"/>
                </a:moveTo>
                <a:cubicBezTo>
                  <a:pt x="18" y="147"/>
                  <a:pt x="10" y="141"/>
                  <a:pt x="10" y="132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3"/>
                  <a:pt x="12" y="11"/>
                  <a:pt x="16" y="11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102" y="11"/>
                  <a:pt x="105" y="13"/>
                  <a:pt x="105" y="16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5" y="138"/>
                  <a:pt x="107" y="143"/>
                  <a:pt x="110" y="147"/>
                </a:cubicBezTo>
                <a:lnTo>
                  <a:pt x="26" y="147"/>
                </a:lnTo>
                <a:close/>
                <a:moveTo>
                  <a:pt x="131" y="147"/>
                </a:moveTo>
                <a:cubicBezTo>
                  <a:pt x="124" y="147"/>
                  <a:pt x="118" y="143"/>
                  <a:pt x="11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4" y="143"/>
                  <a:pt x="138" y="147"/>
                  <a:pt x="131" y="147"/>
                </a:cubicBezTo>
                <a:close/>
                <a:moveTo>
                  <a:pt x="89" y="21"/>
                </a:moveTo>
                <a:cubicBezTo>
                  <a:pt x="26" y="21"/>
                  <a:pt x="26" y="21"/>
                  <a:pt x="26" y="21"/>
                </a:cubicBezTo>
                <a:cubicBezTo>
                  <a:pt x="23" y="21"/>
                  <a:pt x="21" y="24"/>
                  <a:pt x="21" y="27"/>
                </a:cubicBezTo>
                <a:cubicBezTo>
                  <a:pt x="21" y="29"/>
                  <a:pt x="23" y="32"/>
                  <a:pt x="26" y="32"/>
                </a:cubicBezTo>
                <a:cubicBezTo>
                  <a:pt x="89" y="32"/>
                  <a:pt x="89" y="32"/>
                  <a:pt x="89" y="32"/>
                </a:cubicBezTo>
                <a:cubicBezTo>
                  <a:pt x="92" y="32"/>
                  <a:pt x="94" y="29"/>
                  <a:pt x="94" y="27"/>
                </a:cubicBezTo>
                <a:cubicBezTo>
                  <a:pt x="94" y="24"/>
                  <a:pt x="92" y="21"/>
                  <a:pt x="89" y="21"/>
                </a:cubicBezTo>
                <a:close/>
                <a:moveTo>
                  <a:pt x="89" y="53"/>
                </a:moveTo>
                <a:cubicBezTo>
                  <a:pt x="26" y="53"/>
                  <a:pt x="26" y="53"/>
                  <a:pt x="26" y="53"/>
                </a:cubicBezTo>
                <a:cubicBezTo>
                  <a:pt x="23" y="53"/>
                  <a:pt x="21" y="55"/>
                  <a:pt x="21" y="58"/>
                </a:cubicBezTo>
                <a:cubicBezTo>
                  <a:pt x="21" y="61"/>
                  <a:pt x="23" y="64"/>
                  <a:pt x="26" y="64"/>
                </a:cubicBezTo>
                <a:cubicBezTo>
                  <a:pt x="89" y="64"/>
                  <a:pt x="89" y="64"/>
                  <a:pt x="89" y="64"/>
                </a:cubicBezTo>
                <a:cubicBezTo>
                  <a:pt x="92" y="64"/>
                  <a:pt x="94" y="61"/>
                  <a:pt x="94" y="58"/>
                </a:cubicBezTo>
                <a:cubicBezTo>
                  <a:pt x="94" y="55"/>
                  <a:pt x="92" y="53"/>
                  <a:pt x="89" y="53"/>
                </a:cubicBezTo>
                <a:close/>
                <a:moveTo>
                  <a:pt x="89" y="84"/>
                </a:moveTo>
                <a:cubicBezTo>
                  <a:pt x="26" y="84"/>
                  <a:pt x="26" y="84"/>
                  <a:pt x="26" y="84"/>
                </a:cubicBezTo>
                <a:cubicBezTo>
                  <a:pt x="23" y="84"/>
                  <a:pt x="21" y="86"/>
                  <a:pt x="21" y="89"/>
                </a:cubicBezTo>
                <a:cubicBezTo>
                  <a:pt x="21" y="92"/>
                  <a:pt x="23" y="95"/>
                  <a:pt x="26" y="95"/>
                </a:cubicBezTo>
                <a:cubicBezTo>
                  <a:pt x="89" y="95"/>
                  <a:pt x="89" y="95"/>
                  <a:pt x="89" y="95"/>
                </a:cubicBezTo>
                <a:cubicBezTo>
                  <a:pt x="92" y="95"/>
                  <a:pt x="94" y="92"/>
                  <a:pt x="94" y="89"/>
                </a:cubicBezTo>
                <a:cubicBezTo>
                  <a:pt x="94" y="86"/>
                  <a:pt x="92" y="84"/>
                  <a:pt x="89" y="84"/>
                </a:cubicBezTo>
                <a:close/>
                <a:moveTo>
                  <a:pt x="89" y="115"/>
                </a:moveTo>
                <a:cubicBezTo>
                  <a:pt x="26" y="115"/>
                  <a:pt x="26" y="115"/>
                  <a:pt x="26" y="115"/>
                </a:cubicBezTo>
                <a:cubicBezTo>
                  <a:pt x="23" y="115"/>
                  <a:pt x="21" y="118"/>
                  <a:pt x="21" y="121"/>
                </a:cubicBezTo>
                <a:cubicBezTo>
                  <a:pt x="21" y="124"/>
                  <a:pt x="23" y="127"/>
                  <a:pt x="26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92" y="127"/>
                  <a:pt x="94" y="124"/>
                  <a:pt x="94" y="121"/>
                </a:cubicBezTo>
                <a:cubicBezTo>
                  <a:pt x="94" y="118"/>
                  <a:pt x="92" y="115"/>
                  <a:pt x="89" y="115"/>
                </a:cubicBezTo>
                <a:close/>
                <a:moveTo>
                  <a:pt x="148" y="1"/>
                </a:moveTo>
                <a:cubicBezTo>
                  <a:pt x="138" y="1"/>
                  <a:pt x="138" y="1"/>
                  <a:pt x="138" y="1"/>
                </a:cubicBezTo>
                <a:cubicBezTo>
                  <a:pt x="131" y="1"/>
                  <a:pt x="126" y="6"/>
                  <a:pt x="126" y="13"/>
                </a:cubicBezTo>
                <a:cubicBezTo>
                  <a:pt x="126" y="89"/>
                  <a:pt x="126" y="89"/>
                  <a:pt x="126" y="89"/>
                </a:cubicBezTo>
                <a:cubicBezTo>
                  <a:pt x="126" y="91"/>
                  <a:pt x="126" y="91"/>
                  <a:pt x="126" y="92"/>
                </a:cubicBezTo>
                <a:cubicBezTo>
                  <a:pt x="138" y="117"/>
                  <a:pt x="138" y="117"/>
                  <a:pt x="138" y="117"/>
                </a:cubicBezTo>
                <a:cubicBezTo>
                  <a:pt x="140" y="119"/>
                  <a:pt x="141" y="119"/>
                  <a:pt x="143" y="119"/>
                </a:cubicBezTo>
                <a:cubicBezTo>
                  <a:pt x="145" y="119"/>
                  <a:pt x="147" y="119"/>
                  <a:pt x="148" y="117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91"/>
                  <a:pt x="160" y="91"/>
                  <a:pt x="160" y="89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5" y="1"/>
                  <a:pt x="148" y="1"/>
                </a:cubicBezTo>
                <a:close/>
                <a:moveTo>
                  <a:pt x="143" y="103"/>
                </a:moveTo>
                <a:cubicBezTo>
                  <a:pt x="139" y="95"/>
                  <a:pt x="139" y="95"/>
                  <a:pt x="139" y="95"/>
                </a:cubicBezTo>
                <a:cubicBezTo>
                  <a:pt x="146" y="95"/>
                  <a:pt x="146" y="95"/>
                  <a:pt x="146" y="95"/>
                </a:cubicBezTo>
                <a:lnTo>
                  <a:pt x="143" y="103"/>
                </a:lnTo>
                <a:close/>
                <a:moveTo>
                  <a:pt x="150" y="85"/>
                </a:moveTo>
                <a:cubicBezTo>
                  <a:pt x="136" y="85"/>
                  <a:pt x="136" y="85"/>
                  <a:pt x="136" y="85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50" y="32"/>
                  <a:pt x="150" y="32"/>
                  <a:pt x="150" y="32"/>
                </a:cubicBezTo>
                <a:lnTo>
                  <a:pt x="150" y="85"/>
                </a:lnTo>
                <a:close/>
                <a:moveTo>
                  <a:pt x="150" y="21"/>
                </a:moveTo>
                <a:cubicBezTo>
                  <a:pt x="136" y="21"/>
                  <a:pt x="136" y="21"/>
                  <a:pt x="136" y="21"/>
                </a:cubicBezTo>
                <a:cubicBezTo>
                  <a:pt x="136" y="13"/>
                  <a:pt x="136" y="13"/>
                  <a:pt x="136" y="13"/>
                </a:cubicBezTo>
                <a:cubicBezTo>
                  <a:pt x="136" y="11"/>
                  <a:pt x="137" y="11"/>
                  <a:pt x="138" y="11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50" y="11"/>
                  <a:pt x="150" y="11"/>
                  <a:pt x="150" y="13"/>
                </a:cubicBezTo>
                <a:lnTo>
                  <a:pt x="150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8" name="Freeform 18">
            <a:extLst>
              <a:ext uri="{FF2B5EF4-FFF2-40B4-BE49-F238E27FC236}">
                <a16:creationId xmlns:a16="http://schemas.microsoft.com/office/drawing/2014/main" id="{D7F253F7-E099-413F-AF09-DC8865E5E98F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1922463"/>
            <a:ext cx="252413" cy="254000"/>
          </a:xfrm>
          <a:custGeom>
            <a:avLst/>
            <a:gdLst>
              <a:gd name="T0" fmla="*/ 159 w 159"/>
              <a:gd name="T1" fmla="*/ 57 h 160"/>
              <a:gd name="T2" fmla="*/ 155 w 159"/>
              <a:gd name="T3" fmla="*/ 31 h 160"/>
              <a:gd name="T4" fmla="*/ 79 w 159"/>
              <a:gd name="T5" fmla="*/ 0 h 160"/>
              <a:gd name="T6" fmla="*/ 3 w 159"/>
              <a:gd name="T7" fmla="*/ 31 h 160"/>
              <a:gd name="T8" fmla="*/ 0 w 159"/>
              <a:gd name="T9" fmla="*/ 57 h 160"/>
              <a:gd name="T10" fmla="*/ 12 w 159"/>
              <a:gd name="T11" fmla="*/ 62 h 160"/>
              <a:gd name="T12" fmla="*/ 0 w 159"/>
              <a:gd name="T13" fmla="*/ 144 h 160"/>
              <a:gd name="T14" fmla="*/ 5 w 159"/>
              <a:gd name="T15" fmla="*/ 160 h 160"/>
              <a:gd name="T16" fmla="*/ 159 w 159"/>
              <a:gd name="T17" fmla="*/ 154 h 160"/>
              <a:gd name="T18" fmla="*/ 147 w 159"/>
              <a:gd name="T19" fmla="*/ 128 h 160"/>
              <a:gd name="T20" fmla="*/ 154 w 159"/>
              <a:gd name="T21" fmla="*/ 62 h 160"/>
              <a:gd name="T22" fmla="*/ 148 w 159"/>
              <a:gd name="T23" fmla="*/ 149 h 160"/>
              <a:gd name="T24" fmla="*/ 10 w 159"/>
              <a:gd name="T25" fmla="*/ 143 h 160"/>
              <a:gd name="T26" fmla="*/ 143 w 159"/>
              <a:gd name="T27" fmla="*/ 138 h 160"/>
              <a:gd name="T28" fmla="*/ 22 w 159"/>
              <a:gd name="T29" fmla="*/ 128 h 160"/>
              <a:gd name="T30" fmla="*/ 32 w 159"/>
              <a:gd name="T31" fmla="*/ 62 h 160"/>
              <a:gd name="T32" fmla="*/ 22 w 159"/>
              <a:gd name="T33" fmla="*/ 128 h 160"/>
              <a:gd name="T34" fmla="*/ 43 w 159"/>
              <a:gd name="T35" fmla="*/ 62 h 160"/>
              <a:gd name="T36" fmla="*/ 63 w 159"/>
              <a:gd name="T37" fmla="*/ 128 h 160"/>
              <a:gd name="T38" fmla="*/ 74 w 159"/>
              <a:gd name="T39" fmla="*/ 128 h 160"/>
              <a:gd name="T40" fmla="*/ 84 w 159"/>
              <a:gd name="T41" fmla="*/ 62 h 160"/>
              <a:gd name="T42" fmla="*/ 74 w 159"/>
              <a:gd name="T43" fmla="*/ 128 h 160"/>
              <a:gd name="T44" fmla="*/ 95 w 159"/>
              <a:gd name="T45" fmla="*/ 62 h 160"/>
              <a:gd name="T46" fmla="*/ 115 w 159"/>
              <a:gd name="T47" fmla="*/ 128 h 160"/>
              <a:gd name="T48" fmla="*/ 126 w 159"/>
              <a:gd name="T49" fmla="*/ 128 h 160"/>
              <a:gd name="T50" fmla="*/ 136 w 159"/>
              <a:gd name="T51" fmla="*/ 62 h 160"/>
              <a:gd name="T52" fmla="*/ 126 w 159"/>
              <a:gd name="T53" fmla="*/ 128 h 160"/>
              <a:gd name="T54" fmla="*/ 10 w 159"/>
              <a:gd name="T55" fmla="*/ 39 h 160"/>
              <a:gd name="T56" fmla="*/ 148 w 159"/>
              <a:gd name="T57" fmla="*/ 39 h 160"/>
              <a:gd name="T58" fmla="*/ 10 w 159"/>
              <a:gd name="T59" fmla="*/ 52 h 160"/>
              <a:gd name="T60" fmla="*/ 74 w 159"/>
              <a:gd name="T61" fmla="*/ 34 h 160"/>
              <a:gd name="T62" fmla="*/ 84 w 159"/>
              <a:gd name="T63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9" h="160">
                <a:moveTo>
                  <a:pt x="154" y="62"/>
                </a:moveTo>
                <a:cubicBezTo>
                  <a:pt x="157" y="62"/>
                  <a:pt x="159" y="60"/>
                  <a:pt x="159" y="57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8" y="34"/>
                  <a:pt x="157" y="32"/>
                  <a:pt x="155" y="31"/>
                </a:cubicBezTo>
                <a:cubicBezTo>
                  <a:pt x="81" y="0"/>
                  <a:pt x="81" y="0"/>
                  <a:pt x="81" y="0"/>
                </a:cubicBezTo>
                <a:cubicBezTo>
                  <a:pt x="80" y="0"/>
                  <a:pt x="80" y="0"/>
                  <a:pt x="79" y="0"/>
                </a:cubicBezTo>
                <a:cubicBezTo>
                  <a:pt x="78" y="0"/>
                  <a:pt x="78" y="0"/>
                  <a:pt x="77" y="0"/>
                </a:cubicBezTo>
                <a:cubicBezTo>
                  <a:pt x="3" y="31"/>
                  <a:pt x="3" y="31"/>
                  <a:pt x="3" y="31"/>
                </a:cubicBezTo>
                <a:cubicBezTo>
                  <a:pt x="1" y="32"/>
                  <a:pt x="0" y="33"/>
                  <a:pt x="0" y="36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60"/>
                  <a:pt x="2" y="62"/>
                  <a:pt x="5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30"/>
                  <a:pt x="0" y="136"/>
                  <a:pt x="0" y="14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2" y="160"/>
                  <a:pt x="5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7" y="160"/>
                  <a:pt x="159" y="157"/>
                  <a:pt x="159" y="154"/>
                </a:cubicBezTo>
                <a:cubicBezTo>
                  <a:pt x="159" y="144"/>
                  <a:pt x="159" y="144"/>
                  <a:pt x="159" y="144"/>
                </a:cubicBezTo>
                <a:cubicBezTo>
                  <a:pt x="159" y="136"/>
                  <a:pt x="154" y="130"/>
                  <a:pt x="147" y="128"/>
                </a:cubicBezTo>
                <a:cubicBezTo>
                  <a:pt x="147" y="62"/>
                  <a:pt x="147" y="62"/>
                  <a:pt x="147" y="62"/>
                </a:cubicBezTo>
                <a:lnTo>
                  <a:pt x="154" y="62"/>
                </a:lnTo>
                <a:close/>
                <a:moveTo>
                  <a:pt x="148" y="143"/>
                </a:moveTo>
                <a:cubicBezTo>
                  <a:pt x="148" y="149"/>
                  <a:pt x="148" y="149"/>
                  <a:pt x="148" y="149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0" y="140"/>
                  <a:pt x="12" y="138"/>
                  <a:pt x="15" y="138"/>
                </a:cubicBezTo>
                <a:cubicBezTo>
                  <a:pt x="143" y="138"/>
                  <a:pt x="143" y="138"/>
                  <a:pt x="143" y="138"/>
                </a:cubicBezTo>
                <a:cubicBezTo>
                  <a:pt x="146" y="138"/>
                  <a:pt x="148" y="140"/>
                  <a:pt x="148" y="143"/>
                </a:cubicBezTo>
                <a:close/>
                <a:moveTo>
                  <a:pt x="22" y="128"/>
                </a:moveTo>
                <a:cubicBezTo>
                  <a:pt x="22" y="62"/>
                  <a:pt x="22" y="62"/>
                  <a:pt x="22" y="62"/>
                </a:cubicBezTo>
                <a:cubicBezTo>
                  <a:pt x="32" y="62"/>
                  <a:pt x="32" y="62"/>
                  <a:pt x="32" y="62"/>
                </a:cubicBezTo>
                <a:cubicBezTo>
                  <a:pt x="32" y="128"/>
                  <a:pt x="32" y="128"/>
                  <a:pt x="32" y="128"/>
                </a:cubicBezTo>
                <a:lnTo>
                  <a:pt x="22" y="128"/>
                </a:lnTo>
                <a:close/>
                <a:moveTo>
                  <a:pt x="43" y="128"/>
                </a:moveTo>
                <a:cubicBezTo>
                  <a:pt x="43" y="62"/>
                  <a:pt x="43" y="62"/>
                  <a:pt x="43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128"/>
                  <a:pt x="63" y="128"/>
                  <a:pt x="63" y="128"/>
                </a:cubicBezTo>
                <a:lnTo>
                  <a:pt x="43" y="128"/>
                </a:lnTo>
                <a:close/>
                <a:moveTo>
                  <a:pt x="74" y="128"/>
                </a:moveTo>
                <a:cubicBezTo>
                  <a:pt x="74" y="62"/>
                  <a:pt x="74" y="62"/>
                  <a:pt x="74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128"/>
                  <a:pt x="84" y="128"/>
                  <a:pt x="84" y="128"/>
                </a:cubicBezTo>
                <a:lnTo>
                  <a:pt x="74" y="128"/>
                </a:lnTo>
                <a:close/>
                <a:moveTo>
                  <a:pt x="95" y="128"/>
                </a:moveTo>
                <a:cubicBezTo>
                  <a:pt x="95" y="62"/>
                  <a:pt x="95" y="62"/>
                  <a:pt x="9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128"/>
                  <a:pt x="115" y="128"/>
                  <a:pt x="115" y="128"/>
                </a:cubicBezTo>
                <a:lnTo>
                  <a:pt x="95" y="128"/>
                </a:lnTo>
                <a:close/>
                <a:moveTo>
                  <a:pt x="126" y="128"/>
                </a:moveTo>
                <a:cubicBezTo>
                  <a:pt x="126" y="62"/>
                  <a:pt x="126" y="62"/>
                  <a:pt x="126" y="62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36" y="128"/>
                  <a:pt x="136" y="128"/>
                  <a:pt x="136" y="128"/>
                </a:cubicBezTo>
                <a:lnTo>
                  <a:pt x="126" y="128"/>
                </a:lnTo>
                <a:close/>
                <a:moveTo>
                  <a:pt x="10" y="52"/>
                </a:moveTo>
                <a:cubicBezTo>
                  <a:pt x="10" y="39"/>
                  <a:pt x="10" y="39"/>
                  <a:pt x="10" y="39"/>
                </a:cubicBezTo>
                <a:cubicBezTo>
                  <a:pt x="79" y="10"/>
                  <a:pt x="79" y="10"/>
                  <a:pt x="79" y="10"/>
                </a:cubicBezTo>
                <a:cubicBezTo>
                  <a:pt x="148" y="39"/>
                  <a:pt x="148" y="39"/>
                  <a:pt x="148" y="39"/>
                </a:cubicBezTo>
                <a:cubicBezTo>
                  <a:pt x="148" y="52"/>
                  <a:pt x="148" y="52"/>
                  <a:pt x="148" y="52"/>
                </a:cubicBezTo>
                <a:lnTo>
                  <a:pt x="10" y="52"/>
                </a:lnTo>
                <a:close/>
                <a:moveTo>
                  <a:pt x="79" y="29"/>
                </a:moveTo>
                <a:cubicBezTo>
                  <a:pt x="76" y="29"/>
                  <a:pt x="74" y="32"/>
                  <a:pt x="74" y="34"/>
                </a:cubicBezTo>
                <a:cubicBezTo>
                  <a:pt x="74" y="37"/>
                  <a:pt x="76" y="40"/>
                  <a:pt x="79" y="40"/>
                </a:cubicBezTo>
                <a:cubicBezTo>
                  <a:pt x="81" y="40"/>
                  <a:pt x="84" y="37"/>
                  <a:pt x="84" y="34"/>
                </a:cubicBezTo>
                <a:cubicBezTo>
                  <a:pt x="84" y="32"/>
                  <a:pt x="81" y="29"/>
                  <a:pt x="79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9" name="Freeform 19">
            <a:extLst>
              <a:ext uri="{FF2B5EF4-FFF2-40B4-BE49-F238E27FC236}">
                <a16:creationId xmlns:a16="http://schemas.microsoft.com/office/drawing/2014/main" id="{C844D1A9-2DD1-4392-8A6A-BDA78B9FA698}"/>
              </a:ext>
            </a:extLst>
          </p:cNvPr>
          <p:cNvSpPr>
            <a:spLocks noEditPoints="1"/>
          </p:cNvSpPr>
          <p:nvPr/>
        </p:nvSpPr>
        <p:spPr bwMode="auto">
          <a:xfrm>
            <a:off x="10645776" y="1374775"/>
            <a:ext cx="255588" cy="247650"/>
          </a:xfrm>
          <a:custGeom>
            <a:avLst/>
            <a:gdLst>
              <a:gd name="T0" fmla="*/ 102 w 161"/>
              <a:gd name="T1" fmla="*/ 31 h 156"/>
              <a:gd name="T2" fmla="*/ 81 w 161"/>
              <a:gd name="T3" fmla="*/ 0 h 156"/>
              <a:gd name="T4" fmla="*/ 60 w 161"/>
              <a:gd name="T5" fmla="*/ 31 h 156"/>
              <a:gd name="T6" fmla="*/ 0 w 161"/>
              <a:gd name="T7" fmla="*/ 47 h 156"/>
              <a:gd name="T8" fmla="*/ 16 w 161"/>
              <a:gd name="T9" fmla="*/ 156 h 156"/>
              <a:gd name="T10" fmla="*/ 160 w 161"/>
              <a:gd name="T11" fmla="*/ 140 h 156"/>
              <a:gd name="T12" fmla="*/ 145 w 161"/>
              <a:gd name="T13" fmla="*/ 31 h 156"/>
              <a:gd name="T14" fmla="*/ 81 w 161"/>
              <a:gd name="T15" fmla="*/ 11 h 156"/>
              <a:gd name="T16" fmla="*/ 92 w 161"/>
              <a:gd name="T17" fmla="*/ 52 h 156"/>
              <a:gd name="T18" fmla="*/ 71 w 161"/>
              <a:gd name="T19" fmla="*/ 21 h 156"/>
              <a:gd name="T20" fmla="*/ 151 w 161"/>
              <a:gd name="T21" fmla="*/ 140 h 156"/>
              <a:gd name="T22" fmla="*/ 17 w 161"/>
              <a:gd name="T23" fmla="*/ 146 h 156"/>
              <a:gd name="T24" fmla="*/ 12 w 161"/>
              <a:gd name="T25" fmla="*/ 47 h 156"/>
              <a:gd name="T26" fmla="*/ 61 w 161"/>
              <a:gd name="T27" fmla="*/ 41 h 156"/>
              <a:gd name="T28" fmla="*/ 66 w 161"/>
              <a:gd name="T29" fmla="*/ 63 h 156"/>
              <a:gd name="T30" fmla="*/ 103 w 161"/>
              <a:gd name="T31" fmla="*/ 57 h 156"/>
              <a:gd name="T32" fmla="*/ 146 w 161"/>
              <a:gd name="T33" fmla="*/ 41 h 156"/>
              <a:gd name="T34" fmla="*/ 152 w 161"/>
              <a:gd name="T35" fmla="*/ 140 h 156"/>
              <a:gd name="T36" fmla="*/ 135 w 161"/>
              <a:gd name="T37" fmla="*/ 94 h 156"/>
              <a:gd name="T38" fmla="*/ 135 w 161"/>
              <a:gd name="T39" fmla="*/ 83 h 156"/>
              <a:gd name="T40" fmla="*/ 99 w 161"/>
              <a:gd name="T41" fmla="*/ 89 h 156"/>
              <a:gd name="T42" fmla="*/ 104 w 161"/>
              <a:gd name="T43" fmla="*/ 115 h 156"/>
              <a:gd name="T44" fmla="*/ 140 w 161"/>
              <a:gd name="T45" fmla="*/ 110 h 156"/>
              <a:gd name="T46" fmla="*/ 104 w 161"/>
              <a:gd name="T47" fmla="*/ 104 h 156"/>
              <a:gd name="T48" fmla="*/ 104 w 161"/>
              <a:gd name="T49" fmla="*/ 115 h 156"/>
              <a:gd name="T50" fmla="*/ 104 w 161"/>
              <a:gd name="T51" fmla="*/ 125 h 156"/>
              <a:gd name="T52" fmla="*/ 104 w 161"/>
              <a:gd name="T53" fmla="*/ 136 h 156"/>
              <a:gd name="T54" fmla="*/ 140 w 161"/>
              <a:gd name="T55" fmla="*/ 130 h 156"/>
              <a:gd name="T56" fmla="*/ 69 w 161"/>
              <a:gd name="T57" fmla="*/ 103 h 156"/>
              <a:gd name="T58" fmla="*/ 68 w 161"/>
              <a:gd name="T59" fmla="*/ 74 h 156"/>
              <a:gd name="T60" fmla="*/ 34 w 161"/>
              <a:gd name="T61" fmla="*/ 83 h 156"/>
              <a:gd name="T62" fmla="*/ 22 w 161"/>
              <a:gd name="T63" fmla="*/ 130 h 156"/>
              <a:gd name="T64" fmla="*/ 79 w 161"/>
              <a:gd name="T65" fmla="*/ 135 h 156"/>
              <a:gd name="T66" fmla="*/ 69 w 161"/>
              <a:gd name="T67" fmla="*/ 103 h 156"/>
              <a:gd name="T68" fmla="*/ 54 w 161"/>
              <a:gd name="T69" fmla="*/ 79 h 156"/>
              <a:gd name="T70" fmla="*/ 63 w 161"/>
              <a:gd name="T71" fmla="*/ 92 h 156"/>
              <a:gd name="T72" fmla="*/ 53 w 161"/>
              <a:gd name="T73" fmla="*/ 99 h 156"/>
              <a:gd name="T74" fmla="*/ 44 w 161"/>
              <a:gd name="T75" fmla="*/ 86 h 156"/>
              <a:gd name="T76" fmla="*/ 54 w 161"/>
              <a:gd name="T77" fmla="*/ 110 h 156"/>
              <a:gd name="T78" fmla="*/ 34 w 161"/>
              <a:gd name="T79" fmla="*/ 125 h 156"/>
              <a:gd name="T80" fmla="*/ 79 w 161"/>
              <a:gd name="T81" fmla="*/ 21 h 156"/>
              <a:gd name="T82" fmla="*/ 85 w 161"/>
              <a:gd name="T83" fmla="*/ 2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1" h="156">
                <a:moveTo>
                  <a:pt x="145" y="31"/>
                </a:moveTo>
                <a:cubicBezTo>
                  <a:pt x="102" y="31"/>
                  <a:pt x="102" y="31"/>
                  <a:pt x="102" y="31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102" y="9"/>
                  <a:pt x="92" y="0"/>
                  <a:pt x="81" y="0"/>
                </a:cubicBezTo>
                <a:cubicBezTo>
                  <a:pt x="69" y="0"/>
                  <a:pt x="60" y="9"/>
                  <a:pt x="60" y="21"/>
                </a:cubicBezTo>
                <a:cubicBezTo>
                  <a:pt x="60" y="31"/>
                  <a:pt x="60" y="31"/>
                  <a:pt x="60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8" y="31"/>
                  <a:pt x="0" y="38"/>
                  <a:pt x="0" y="47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8"/>
                  <a:pt x="8" y="156"/>
                  <a:pt x="16" y="156"/>
                </a:cubicBezTo>
                <a:cubicBezTo>
                  <a:pt x="145" y="156"/>
                  <a:pt x="145" y="156"/>
                  <a:pt x="145" y="156"/>
                </a:cubicBezTo>
                <a:cubicBezTo>
                  <a:pt x="153" y="156"/>
                  <a:pt x="160" y="148"/>
                  <a:pt x="160" y="140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1" y="38"/>
                  <a:pt x="154" y="31"/>
                  <a:pt x="145" y="31"/>
                </a:cubicBezTo>
                <a:close/>
                <a:moveTo>
                  <a:pt x="71" y="21"/>
                </a:moveTo>
                <a:cubicBezTo>
                  <a:pt x="71" y="15"/>
                  <a:pt x="75" y="11"/>
                  <a:pt x="81" y="11"/>
                </a:cubicBezTo>
                <a:cubicBezTo>
                  <a:pt x="87" y="11"/>
                  <a:pt x="92" y="15"/>
                  <a:pt x="92" y="21"/>
                </a:cubicBezTo>
                <a:cubicBezTo>
                  <a:pt x="92" y="52"/>
                  <a:pt x="92" y="52"/>
                  <a:pt x="92" y="52"/>
                </a:cubicBezTo>
                <a:cubicBezTo>
                  <a:pt x="71" y="52"/>
                  <a:pt x="71" y="52"/>
                  <a:pt x="71" y="52"/>
                </a:cubicBezTo>
                <a:lnTo>
                  <a:pt x="71" y="21"/>
                </a:lnTo>
                <a:close/>
                <a:moveTo>
                  <a:pt x="152" y="140"/>
                </a:moveTo>
                <a:cubicBezTo>
                  <a:pt x="151" y="140"/>
                  <a:pt x="151" y="140"/>
                  <a:pt x="151" y="140"/>
                </a:cubicBezTo>
                <a:cubicBezTo>
                  <a:pt x="151" y="144"/>
                  <a:pt x="148" y="146"/>
                  <a:pt x="146" y="146"/>
                </a:cubicBezTo>
                <a:cubicBezTo>
                  <a:pt x="17" y="146"/>
                  <a:pt x="17" y="146"/>
                  <a:pt x="17" y="146"/>
                </a:cubicBezTo>
                <a:cubicBezTo>
                  <a:pt x="14" y="146"/>
                  <a:pt x="12" y="143"/>
                  <a:pt x="12" y="140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4"/>
                  <a:pt x="14" y="41"/>
                  <a:pt x="17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57"/>
                  <a:pt x="61" y="57"/>
                  <a:pt x="61" y="57"/>
                </a:cubicBezTo>
                <a:cubicBezTo>
                  <a:pt x="61" y="60"/>
                  <a:pt x="64" y="63"/>
                  <a:pt x="66" y="63"/>
                </a:cubicBezTo>
                <a:cubicBezTo>
                  <a:pt x="97" y="63"/>
                  <a:pt x="97" y="63"/>
                  <a:pt x="97" y="63"/>
                </a:cubicBezTo>
                <a:cubicBezTo>
                  <a:pt x="100" y="63"/>
                  <a:pt x="103" y="60"/>
                  <a:pt x="103" y="57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50" y="41"/>
                  <a:pt x="152" y="44"/>
                  <a:pt x="152" y="47"/>
                </a:cubicBezTo>
                <a:lnTo>
                  <a:pt x="152" y="140"/>
                </a:lnTo>
                <a:close/>
                <a:moveTo>
                  <a:pt x="104" y="94"/>
                </a:moveTo>
                <a:cubicBezTo>
                  <a:pt x="135" y="94"/>
                  <a:pt x="135" y="94"/>
                  <a:pt x="135" y="94"/>
                </a:cubicBezTo>
                <a:cubicBezTo>
                  <a:pt x="138" y="94"/>
                  <a:pt x="140" y="91"/>
                  <a:pt x="140" y="89"/>
                </a:cubicBezTo>
                <a:cubicBezTo>
                  <a:pt x="140" y="86"/>
                  <a:pt x="138" y="83"/>
                  <a:pt x="135" y="83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1" y="83"/>
                  <a:pt x="99" y="86"/>
                  <a:pt x="99" y="89"/>
                </a:cubicBezTo>
                <a:cubicBezTo>
                  <a:pt x="99" y="92"/>
                  <a:pt x="101" y="94"/>
                  <a:pt x="104" y="94"/>
                </a:cubicBezTo>
                <a:close/>
                <a:moveTo>
                  <a:pt x="104" y="115"/>
                </a:moveTo>
                <a:cubicBezTo>
                  <a:pt x="135" y="115"/>
                  <a:pt x="135" y="115"/>
                  <a:pt x="135" y="115"/>
                </a:cubicBezTo>
                <a:cubicBezTo>
                  <a:pt x="138" y="115"/>
                  <a:pt x="140" y="113"/>
                  <a:pt x="140" y="110"/>
                </a:cubicBezTo>
                <a:cubicBezTo>
                  <a:pt x="140" y="107"/>
                  <a:pt x="138" y="104"/>
                  <a:pt x="135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1" y="104"/>
                  <a:pt x="99" y="107"/>
                  <a:pt x="99" y="110"/>
                </a:cubicBezTo>
                <a:cubicBezTo>
                  <a:pt x="99" y="113"/>
                  <a:pt x="101" y="115"/>
                  <a:pt x="104" y="115"/>
                </a:cubicBezTo>
                <a:close/>
                <a:moveTo>
                  <a:pt x="135" y="125"/>
                </a:moveTo>
                <a:cubicBezTo>
                  <a:pt x="104" y="125"/>
                  <a:pt x="104" y="125"/>
                  <a:pt x="104" y="125"/>
                </a:cubicBezTo>
                <a:cubicBezTo>
                  <a:pt x="101" y="125"/>
                  <a:pt x="99" y="127"/>
                  <a:pt x="99" y="130"/>
                </a:cubicBezTo>
                <a:cubicBezTo>
                  <a:pt x="99" y="133"/>
                  <a:pt x="101" y="136"/>
                  <a:pt x="10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8" y="136"/>
                  <a:pt x="140" y="133"/>
                  <a:pt x="140" y="130"/>
                </a:cubicBezTo>
                <a:cubicBezTo>
                  <a:pt x="140" y="127"/>
                  <a:pt x="138" y="125"/>
                  <a:pt x="135" y="125"/>
                </a:cubicBezTo>
                <a:close/>
                <a:moveTo>
                  <a:pt x="69" y="103"/>
                </a:moveTo>
                <a:cubicBezTo>
                  <a:pt x="71" y="101"/>
                  <a:pt x="73" y="98"/>
                  <a:pt x="74" y="94"/>
                </a:cubicBezTo>
                <a:cubicBezTo>
                  <a:pt x="76" y="87"/>
                  <a:pt x="74" y="79"/>
                  <a:pt x="68" y="74"/>
                </a:cubicBezTo>
                <a:cubicBezTo>
                  <a:pt x="64" y="70"/>
                  <a:pt x="59" y="68"/>
                  <a:pt x="53" y="68"/>
                </a:cubicBezTo>
                <a:cubicBezTo>
                  <a:pt x="45" y="68"/>
                  <a:pt x="36" y="73"/>
                  <a:pt x="34" y="83"/>
                </a:cubicBezTo>
                <a:cubicBezTo>
                  <a:pt x="32" y="90"/>
                  <a:pt x="34" y="97"/>
                  <a:pt x="38" y="103"/>
                </a:cubicBezTo>
                <a:cubicBezTo>
                  <a:pt x="29" y="108"/>
                  <a:pt x="22" y="118"/>
                  <a:pt x="22" y="130"/>
                </a:cubicBezTo>
                <a:cubicBezTo>
                  <a:pt x="22" y="132"/>
                  <a:pt x="25" y="135"/>
                  <a:pt x="27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82" y="135"/>
                  <a:pt x="85" y="132"/>
                  <a:pt x="85" y="130"/>
                </a:cubicBezTo>
                <a:cubicBezTo>
                  <a:pt x="85" y="118"/>
                  <a:pt x="79" y="108"/>
                  <a:pt x="69" y="103"/>
                </a:cubicBezTo>
                <a:close/>
                <a:moveTo>
                  <a:pt x="44" y="86"/>
                </a:moveTo>
                <a:cubicBezTo>
                  <a:pt x="45" y="81"/>
                  <a:pt x="49" y="79"/>
                  <a:pt x="54" y="79"/>
                </a:cubicBezTo>
                <a:cubicBezTo>
                  <a:pt x="56" y="79"/>
                  <a:pt x="59" y="79"/>
                  <a:pt x="61" y="81"/>
                </a:cubicBezTo>
                <a:cubicBezTo>
                  <a:pt x="63" y="84"/>
                  <a:pt x="64" y="88"/>
                  <a:pt x="63" y="92"/>
                </a:cubicBezTo>
                <a:cubicBezTo>
                  <a:pt x="62" y="95"/>
                  <a:pt x="60" y="98"/>
                  <a:pt x="56" y="99"/>
                </a:cubicBezTo>
                <a:cubicBezTo>
                  <a:pt x="55" y="99"/>
                  <a:pt x="54" y="99"/>
                  <a:pt x="53" y="99"/>
                </a:cubicBezTo>
                <a:cubicBezTo>
                  <a:pt x="51" y="99"/>
                  <a:pt x="48" y="98"/>
                  <a:pt x="46" y="96"/>
                </a:cubicBezTo>
                <a:cubicBezTo>
                  <a:pt x="44" y="93"/>
                  <a:pt x="42" y="89"/>
                  <a:pt x="44" y="86"/>
                </a:cubicBezTo>
                <a:close/>
                <a:moveTo>
                  <a:pt x="34" y="125"/>
                </a:moveTo>
                <a:cubicBezTo>
                  <a:pt x="36" y="116"/>
                  <a:pt x="44" y="110"/>
                  <a:pt x="54" y="110"/>
                </a:cubicBezTo>
                <a:cubicBezTo>
                  <a:pt x="64" y="110"/>
                  <a:pt x="72" y="116"/>
                  <a:pt x="74" y="125"/>
                </a:cubicBezTo>
                <a:lnTo>
                  <a:pt x="34" y="125"/>
                </a:lnTo>
                <a:close/>
                <a:moveTo>
                  <a:pt x="82" y="17"/>
                </a:moveTo>
                <a:cubicBezTo>
                  <a:pt x="80" y="17"/>
                  <a:pt x="79" y="19"/>
                  <a:pt x="79" y="21"/>
                </a:cubicBezTo>
                <a:cubicBezTo>
                  <a:pt x="79" y="23"/>
                  <a:pt x="80" y="24"/>
                  <a:pt x="82" y="24"/>
                </a:cubicBezTo>
                <a:cubicBezTo>
                  <a:pt x="84" y="24"/>
                  <a:pt x="85" y="23"/>
                  <a:pt x="85" y="21"/>
                </a:cubicBezTo>
                <a:cubicBezTo>
                  <a:pt x="85" y="19"/>
                  <a:pt x="84" y="17"/>
                  <a:pt x="82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" name="Freeform 20">
            <a:extLst>
              <a:ext uri="{FF2B5EF4-FFF2-40B4-BE49-F238E27FC236}">
                <a16:creationId xmlns:a16="http://schemas.microsoft.com/office/drawing/2014/main" id="{3CAB1352-C043-4850-9A11-0532C2F38926}"/>
              </a:ext>
            </a:extLst>
          </p:cNvPr>
          <p:cNvSpPr>
            <a:spLocks noEditPoints="1"/>
          </p:cNvSpPr>
          <p:nvPr/>
        </p:nvSpPr>
        <p:spPr bwMode="auto">
          <a:xfrm>
            <a:off x="3532188" y="1371600"/>
            <a:ext cx="166688" cy="254000"/>
          </a:xfrm>
          <a:custGeom>
            <a:avLst/>
            <a:gdLst>
              <a:gd name="T0" fmla="*/ 53 w 105"/>
              <a:gd name="T1" fmla="*/ 33 h 160"/>
              <a:gd name="T2" fmla="*/ 58 w 105"/>
              <a:gd name="T3" fmla="*/ 38 h 160"/>
              <a:gd name="T4" fmla="*/ 63 w 105"/>
              <a:gd name="T5" fmla="*/ 43 h 160"/>
              <a:gd name="T6" fmla="*/ 69 w 105"/>
              <a:gd name="T7" fmla="*/ 38 h 160"/>
              <a:gd name="T8" fmla="*/ 58 w 105"/>
              <a:gd name="T9" fmla="*/ 23 h 160"/>
              <a:gd name="T10" fmla="*/ 58 w 105"/>
              <a:gd name="T11" fmla="*/ 20 h 160"/>
              <a:gd name="T12" fmla="*/ 53 w 105"/>
              <a:gd name="T13" fmla="*/ 14 h 160"/>
              <a:gd name="T14" fmla="*/ 48 w 105"/>
              <a:gd name="T15" fmla="*/ 20 h 160"/>
              <a:gd name="T16" fmla="*/ 48 w 105"/>
              <a:gd name="T17" fmla="*/ 23 h 160"/>
              <a:gd name="T18" fmla="*/ 38 w 105"/>
              <a:gd name="T19" fmla="*/ 38 h 160"/>
              <a:gd name="T20" fmla="*/ 50 w 105"/>
              <a:gd name="T21" fmla="*/ 55 h 160"/>
              <a:gd name="T22" fmla="*/ 59 w 105"/>
              <a:gd name="T23" fmla="*/ 64 h 160"/>
              <a:gd name="T24" fmla="*/ 53 w 105"/>
              <a:gd name="T25" fmla="*/ 70 h 160"/>
              <a:gd name="T26" fmla="*/ 48 w 105"/>
              <a:gd name="T27" fmla="*/ 64 h 160"/>
              <a:gd name="T28" fmla="*/ 43 w 105"/>
              <a:gd name="T29" fmla="*/ 59 h 160"/>
              <a:gd name="T30" fmla="*/ 38 w 105"/>
              <a:gd name="T31" fmla="*/ 64 h 160"/>
              <a:gd name="T32" fmla="*/ 48 w 105"/>
              <a:gd name="T33" fmla="*/ 79 h 160"/>
              <a:gd name="T34" fmla="*/ 48 w 105"/>
              <a:gd name="T35" fmla="*/ 83 h 160"/>
              <a:gd name="T36" fmla="*/ 53 w 105"/>
              <a:gd name="T37" fmla="*/ 88 h 160"/>
              <a:gd name="T38" fmla="*/ 58 w 105"/>
              <a:gd name="T39" fmla="*/ 83 h 160"/>
              <a:gd name="T40" fmla="*/ 58 w 105"/>
              <a:gd name="T41" fmla="*/ 79 h 160"/>
              <a:gd name="T42" fmla="*/ 69 w 105"/>
              <a:gd name="T43" fmla="*/ 64 h 160"/>
              <a:gd name="T44" fmla="*/ 56 w 105"/>
              <a:gd name="T45" fmla="*/ 47 h 160"/>
              <a:gd name="T46" fmla="*/ 48 w 105"/>
              <a:gd name="T47" fmla="*/ 38 h 160"/>
              <a:gd name="T48" fmla="*/ 53 w 105"/>
              <a:gd name="T49" fmla="*/ 33 h 160"/>
              <a:gd name="T50" fmla="*/ 101 w 105"/>
              <a:gd name="T51" fmla="*/ 102 h 160"/>
              <a:gd name="T52" fmla="*/ 99 w 105"/>
              <a:gd name="T53" fmla="*/ 102 h 160"/>
              <a:gd name="T54" fmla="*/ 63 w 105"/>
              <a:gd name="T55" fmla="*/ 117 h 160"/>
              <a:gd name="T56" fmla="*/ 58 w 105"/>
              <a:gd name="T57" fmla="*/ 123 h 160"/>
              <a:gd name="T58" fmla="*/ 58 w 105"/>
              <a:gd name="T59" fmla="*/ 104 h 160"/>
              <a:gd name="T60" fmla="*/ 105 w 105"/>
              <a:gd name="T61" fmla="*/ 52 h 160"/>
              <a:gd name="T62" fmla="*/ 53 w 105"/>
              <a:gd name="T63" fmla="*/ 0 h 160"/>
              <a:gd name="T64" fmla="*/ 1 w 105"/>
              <a:gd name="T65" fmla="*/ 52 h 160"/>
              <a:gd name="T66" fmla="*/ 48 w 105"/>
              <a:gd name="T67" fmla="*/ 104 h 160"/>
              <a:gd name="T68" fmla="*/ 48 w 105"/>
              <a:gd name="T69" fmla="*/ 123 h 160"/>
              <a:gd name="T70" fmla="*/ 43 w 105"/>
              <a:gd name="T71" fmla="*/ 117 h 160"/>
              <a:gd name="T72" fmla="*/ 6 w 105"/>
              <a:gd name="T73" fmla="*/ 102 h 160"/>
              <a:gd name="T74" fmla="*/ 1 w 105"/>
              <a:gd name="T75" fmla="*/ 107 h 160"/>
              <a:gd name="T76" fmla="*/ 16 w 105"/>
              <a:gd name="T77" fmla="*/ 144 h 160"/>
              <a:gd name="T78" fmla="*/ 52 w 105"/>
              <a:gd name="T79" fmla="*/ 160 h 160"/>
              <a:gd name="T80" fmla="*/ 53 w 105"/>
              <a:gd name="T81" fmla="*/ 160 h 160"/>
              <a:gd name="T82" fmla="*/ 56 w 105"/>
              <a:gd name="T83" fmla="*/ 160 h 160"/>
              <a:gd name="T84" fmla="*/ 90 w 105"/>
              <a:gd name="T85" fmla="*/ 144 h 160"/>
              <a:gd name="T86" fmla="*/ 105 w 105"/>
              <a:gd name="T87" fmla="*/ 107 h 160"/>
              <a:gd name="T88" fmla="*/ 101 w 105"/>
              <a:gd name="T89" fmla="*/ 102 h 160"/>
              <a:gd name="T90" fmla="*/ 23 w 105"/>
              <a:gd name="T91" fmla="*/ 137 h 160"/>
              <a:gd name="T92" fmla="*/ 11 w 105"/>
              <a:gd name="T93" fmla="*/ 113 h 160"/>
              <a:gd name="T94" fmla="*/ 36 w 105"/>
              <a:gd name="T95" fmla="*/ 125 h 160"/>
              <a:gd name="T96" fmla="*/ 47 w 105"/>
              <a:gd name="T97" fmla="*/ 149 h 160"/>
              <a:gd name="T98" fmla="*/ 23 w 105"/>
              <a:gd name="T99" fmla="*/ 137 h 160"/>
              <a:gd name="T100" fmla="*/ 53 w 105"/>
              <a:gd name="T101" fmla="*/ 93 h 160"/>
              <a:gd name="T102" fmla="*/ 11 w 105"/>
              <a:gd name="T103" fmla="*/ 52 h 160"/>
              <a:gd name="T104" fmla="*/ 53 w 105"/>
              <a:gd name="T105" fmla="*/ 10 h 160"/>
              <a:gd name="T106" fmla="*/ 95 w 105"/>
              <a:gd name="T107" fmla="*/ 52 h 160"/>
              <a:gd name="T108" fmla="*/ 53 w 105"/>
              <a:gd name="T109" fmla="*/ 93 h 160"/>
              <a:gd name="T110" fmla="*/ 83 w 105"/>
              <a:gd name="T111" fmla="*/ 137 h 160"/>
              <a:gd name="T112" fmla="*/ 59 w 105"/>
              <a:gd name="T113" fmla="*/ 149 h 160"/>
              <a:gd name="T114" fmla="*/ 71 w 105"/>
              <a:gd name="T115" fmla="*/ 125 h 160"/>
              <a:gd name="T116" fmla="*/ 95 w 105"/>
              <a:gd name="T117" fmla="*/ 113 h 160"/>
              <a:gd name="T118" fmla="*/ 83 w 105"/>
              <a:gd name="T119" fmla="*/ 1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" h="160">
                <a:moveTo>
                  <a:pt x="53" y="33"/>
                </a:moveTo>
                <a:cubicBezTo>
                  <a:pt x="56" y="33"/>
                  <a:pt x="58" y="35"/>
                  <a:pt x="58" y="38"/>
                </a:cubicBezTo>
                <a:cubicBezTo>
                  <a:pt x="58" y="41"/>
                  <a:pt x="61" y="43"/>
                  <a:pt x="63" y="43"/>
                </a:cubicBezTo>
                <a:cubicBezTo>
                  <a:pt x="66" y="43"/>
                  <a:pt x="69" y="41"/>
                  <a:pt x="69" y="38"/>
                </a:cubicBezTo>
                <a:cubicBezTo>
                  <a:pt x="69" y="31"/>
                  <a:pt x="64" y="26"/>
                  <a:pt x="58" y="23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7"/>
                  <a:pt x="56" y="14"/>
                  <a:pt x="53" y="14"/>
                </a:cubicBezTo>
                <a:cubicBezTo>
                  <a:pt x="50" y="14"/>
                  <a:pt x="48" y="17"/>
                  <a:pt x="48" y="20"/>
                </a:cubicBezTo>
                <a:cubicBezTo>
                  <a:pt x="48" y="23"/>
                  <a:pt x="48" y="23"/>
                  <a:pt x="48" y="23"/>
                </a:cubicBezTo>
                <a:cubicBezTo>
                  <a:pt x="42" y="25"/>
                  <a:pt x="38" y="31"/>
                  <a:pt x="38" y="38"/>
                </a:cubicBezTo>
                <a:cubicBezTo>
                  <a:pt x="38" y="47"/>
                  <a:pt x="45" y="51"/>
                  <a:pt x="50" y="55"/>
                </a:cubicBezTo>
                <a:cubicBezTo>
                  <a:pt x="54" y="59"/>
                  <a:pt x="59" y="61"/>
                  <a:pt x="59" y="64"/>
                </a:cubicBezTo>
                <a:cubicBezTo>
                  <a:pt x="59" y="67"/>
                  <a:pt x="56" y="70"/>
                  <a:pt x="53" y="70"/>
                </a:cubicBezTo>
                <a:cubicBezTo>
                  <a:pt x="50" y="70"/>
                  <a:pt x="48" y="67"/>
                  <a:pt x="48" y="64"/>
                </a:cubicBezTo>
                <a:cubicBezTo>
                  <a:pt x="48" y="61"/>
                  <a:pt x="46" y="59"/>
                  <a:pt x="43" y="59"/>
                </a:cubicBezTo>
                <a:cubicBezTo>
                  <a:pt x="40" y="59"/>
                  <a:pt x="38" y="62"/>
                  <a:pt x="38" y="64"/>
                </a:cubicBezTo>
                <a:cubicBezTo>
                  <a:pt x="38" y="71"/>
                  <a:pt x="42" y="77"/>
                  <a:pt x="48" y="79"/>
                </a:cubicBezTo>
                <a:cubicBezTo>
                  <a:pt x="48" y="83"/>
                  <a:pt x="48" y="83"/>
                  <a:pt x="48" y="83"/>
                </a:cubicBezTo>
                <a:cubicBezTo>
                  <a:pt x="48" y="86"/>
                  <a:pt x="51" y="88"/>
                  <a:pt x="53" y="88"/>
                </a:cubicBezTo>
                <a:cubicBezTo>
                  <a:pt x="56" y="88"/>
                  <a:pt x="58" y="85"/>
                  <a:pt x="58" y="83"/>
                </a:cubicBezTo>
                <a:cubicBezTo>
                  <a:pt x="58" y="79"/>
                  <a:pt x="58" y="79"/>
                  <a:pt x="58" y="79"/>
                </a:cubicBezTo>
                <a:cubicBezTo>
                  <a:pt x="64" y="77"/>
                  <a:pt x="69" y="71"/>
                  <a:pt x="69" y="64"/>
                </a:cubicBezTo>
                <a:cubicBezTo>
                  <a:pt x="69" y="56"/>
                  <a:pt x="62" y="51"/>
                  <a:pt x="56" y="47"/>
                </a:cubicBezTo>
                <a:cubicBezTo>
                  <a:pt x="52" y="44"/>
                  <a:pt x="48" y="41"/>
                  <a:pt x="48" y="38"/>
                </a:cubicBezTo>
                <a:cubicBezTo>
                  <a:pt x="48" y="35"/>
                  <a:pt x="50" y="33"/>
                  <a:pt x="53" y="33"/>
                </a:cubicBezTo>
                <a:close/>
                <a:moveTo>
                  <a:pt x="101" y="102"/>
                </a:moveTo>
                <a:cubicBezTo>
                  <a:pt x="100" y="102"/>
                  <a:pt x="100" y="102"/>
                  <a:pt x="99" y="102"/>
                </a:cubicBezTo>
                <a:cubicBezTo>
                  <a:pt x="85" y="102"/>
                  <a:pt x="73" y="108"/>
                  <a:pt x="63" y="117"/>
                </a:cubicBezTo>
                <a:cubicBezTo>
                  <a:pt x="61" y="119"/>
                  <a:pt x="59" y="121"/>
                  <a:pt x="58" y="12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85" y="101"/>
                  <a:pt x="105" y="79"/>
                  <a:pt x="105" y="52"/>
                </a:cubicBezTo>
                <a:cubicBezTo>
                  <a:pt x="105" y="23"/>
                  <a:pt x="82" y="0"/>
                  <a:pt x="53" y="0"/>
                </a:cubicBezTo>
                <a:cubicBezTo>
                  <a:pt x="24" y="0"/>
                  <a:pt x="1" y="23"/>
                  <a:pt x="1" y="52"/>
                </a:cubicBezTo>
                <a:cubicBezTo>
                  <a:pt x="1" y="79"/>
                  <a:pt x="22" y="101"/>
                  <a:pt x="48" y="104"/>
                </a:cubicBezTo>
                <a:cubicBezTo>
                  <a:pt x="48" y="123"/>
                  <a:pt x="48" y="123"/>
                  <a:pt x="48" y="123"/>
                </a:cubicBezTo>
                <a:cubicBezTo>
                  <a:pt x="46" y="121"/>
                  <a:pt x="45" y="119"/>
                  <a:pt x="43" y="117"/>
                </a:cubicBezTo>
                <a:cubicBezTo>
                  <a:pt x="33" y="107"/>
                  <a:pt x="20" y="102"/>
                  <a:pt x="6" y="102"/>
                </a:cubicBezTo>
                <a:cubicBezTo>
                  <a:pt x="3" y="102"/>
                  <a:pt x="1" y="105"/>
                  <a:pt x="1" y="107"/>
                </a:cubicBezTo>
                <a:cubicBezTo>
                  <a:pt x="0" y="121"/>
                  <a:pt x="6" y="135"/>
                  <a:pt x="16" y="144"/>
                </a:cubicBezTo>
                <a:cubicBezTo>
                  <a:pt x="26" y="154"/>
                  <a:pt x="39" y="160"/>
                  <a:pt x="52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54" y="160"/>
                  <a:pt x="55" y="160"/>
                  <a:pt x="56" y="160"/>
                </a:cubicBezTo>
                <a:cubicBezTo>
                  <a:pt x="69" y="160"/>
                  <a:pt x="81" y="154"/>
                  <a:pt x="90" y="144"/>
                </a:cubicBezTo>
                <a:cubicBezTo>
                  <a:pt x="100" y="135"/>
                  <a:pt x="105" y="121"/>
                  <a:pt x="105" y="107"/>
                </a:cubicBezTo>
                <a:cubicBezTo>
                  <a:pt x="105" y="104"/>
                  <a:pt x="103" y="102"/>
                  <a:pt x="101" y="102"/>
                </a:cubicBezTo>
                <a:close/>
                <a:moveTo>
                  <a:pt x="23" y="137"/>
                </a:moveTo>
                <a:cubicBezTo>
                  <a:pt x="16" y="130"/>
                  <a:pt x="12" y="121"/>
                  <a:pt x="11" y="113"/>
                </a:cubicBezTo>
                <a:cubicBezTo>
                  <a:pt x="20" y="113"/>
                  <a:pt x="28" y="117"/>
                  <a:pt x="36" y="125"/>
                </a:cubicBezTo>
                <a:cubicBezTo>
                  <a:pt x="43" y="132"/>
                  <a:pt x="47" y="140"/>
                  <a:pt x="47" y="149"/>
                </a:cubicBezTo>
                <a:cubicBezTo>
                  <a:pt x="39" y="148"/>
                  <a:pt x="31" y="144"/>
                  <a:pt x="23" y="137"/>
                </a:cubicBezTo>
                <a:close/>
                <a:moveTo>
                  <a:pt x="53" y="93"/>
                </a:moveTo>
                <a:cubicBezTo>
                  <a:pt x="30" y="93"/>
                  <a:pt x="11" y="75"/>
                  <a:pt x="11" y="52"/>
                </a:cubicBezTo>
                <a:cubicBezTo>
                  <a:pt x="11" y="29"/>
                  <a:pt x="30" y="10"/>
                  <a:pt x="53" y="10"/>
                </a:cubicBezTo>
                <a:cubicBezTo>
                  <a:pt x="76" y="10"/>
                  <a:pt x="95" y="29"/>
                  <a:pt x="95" y="52"/>
                </a:cubicBezTo>
                <a:cubicBezTo>
                  <a:pt x="95" y="75"/>
                  <a:pt x="76" y="93"/>
                  <a:pt x="53" y="93"/>
                </a:cubicBezTo>
                <a:close/>
                <a:moveTo>
                  <a:pt x="83" y="137"/>
                </a:moveTo>
                <a:cubicBezTo>
                  <a:pt x="75" y="144"/>
                  <a:pt x="67" y="148"/>
                  <a:pt x="59" y="149"/>
                </a:cubicBezTo>
                <a:cubicBezTo>
                  <a:pt x="59" y="140"/>
                  <a:pt x="63" y="132"/>
                  <a:pt x="71" y="125"/>
                </a:cubicBezTo>
                <a:cubicBezTo>
                  <a:pt x="77" y="117"/>
                  <a:pt x="87" y="113"/>
                  <a:pt x="95" y="113"/>
                </a:cubicBezTo>
                <a:cubicBezTo>
                  <a:pt x="94" y="121"/>
                  <a:pt x="90" y="129"/>
                  <a:pt x="83" y="1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Freeform 21">
            <a:extLst>
              <a:ext uri="{FF2B5EF4-FFF2-40B4-BE49-F238E27FC236}">
                <a16:creationId xmlns:a16="http://schemas.microsoft.com/office/drawing/2014/main" id="{8102C68A-C014-45D6-9DCC-2AB3BDD72CED}"/>
              </a:ext>
            </a:extLst>
          </p:cNvPr>
          <p:cNvSpPr>
            <a:spLocks noEditPoints="1"/>
          </p:cNvSpPr>
          <p:nvPr/>
        </p:nvSpPr>
        <p:spPr bwMode="auto">
          <a:xfrm>
            <a:off x="1809751" y="1922463"/>
            <a:ext cx="254000" cy="254000"/>
          </a:xfrm>
          <a:custGeom>
            <a:avLst/>
            <a:gdLst>
              <a:gd name="T0" fmla="*/ 94 w 160"/>
              <a:gd name="T1" fmla="*/ 45 h 160"/>
              <a:gd name="T2" fmla="*/ 68 w 160"/>
              <a:gd name="T3" fmla="*/ 56 h 160"/>
              <a:gd name="T4" fmla="*/ 67 w 160"/>
              <a:gd name="T5" fmla="*/ 43 h 160"/>
              <a:gd name="T6" fmla="*/ 90 w 160"/>
              <a:gd name="T7" fmla="*/ 67 h 160"/>
              <a:gd name="T8" fmla="*/ 101 w 160"/>
              <a:gd name="T9" fmla="*/ 108 h 160"/>
              <a:gd name="T10" fmla="*/ 61 w 160"/>
              <a:gd name="T11" fmla="*/ 104 h 160"/>
              <a:gd name="T12" fmla="*/ 90 w 160"/>
              <a:gd name="T13" fmla="*/ 67 h 160"/>
              <a:gd name="T14" fmla="*/ 111 w 160"/>
              <a:gd name="T15" fmla="*/ 124 h 160"/>
              <a:gd name="T16" fmla="*/ 48 w 160"/>
              <a:gd name="T17" fmla="*/ 129 h 160"/>
              <a:gd name="T18" fmla="*/ 49 w 160"/>
              <a:gd name="T19" fmla="*/ 124 h 160"/>
              <a:gd name="T20" fmla="*/ 105 w 160"/>
              <a:gd name="T21" fmla="*/ 118 h 160"/>
              <a:gd name="T22" fmla="*/ 121 w 160"/>
              <a:gd name="T23" fmla="*/ 145 h 160"/>
              <a:gd name="T24" fmla="*/ 38 w 160"/>
              <a:gd name="T25" fmla="*/ 150 h 160"/>
              <a:gd name="T26" fmla="*/ 38 w 160"/>
              <a:gd name="T27" fmla="*/ 145 h 160"/>
              <a:gd name="T28" fmla="*/ 116 w 160"/>
              <a:gd name="T29" fmla="*/ 139 h 160"/>
              <a:gd name="T30" fmla="*/ 75 w 160"/>
              <a:gd name="T31" fmla="*/ 5 h 160"/>
              <a:gd name="T32" fmla="*/ 70 w 160"/>
              <a:gd name="T33" fmla="*/ 11 h 160"/>
              <a:gd name="T34" fmla="*/ 70 w 160"/>
              <a:gd name="T35" fmla="*/ 21 h 160"/>
              <a:gd name="T36" fmla="*/ 75 w 160"/>
              <a:gd name="T37" fmla="*/ 31 h 160"/>
              <a:gd name="T38" fmla="*/ 56 w 160"/>
              <a:gd name="T39" fmla="*/ 47 h 160"/>
              <a:gd name="T40" fmla="*/ 54 w 160"/>
              <a:gd name="T41" fmla="*/ 55 h 160"/>
              <a:gd name="T42" fmla="*/ 54 w 160"/>
              <a:gd name="T43" fmla="*/ 66 h 160"/>
              <a:gd name="T44" fmla="*/ 47 w 160"/>
              <a:gd name="T45" fmla="*/ 110 h 160"/>
              <a:gd name="T46" fmla="*/ 38 w 160"/>
              <a:gd name="T47" fmla="*/ 129 h 160"/>
              <a:gd name="T48" fmla="*/ 28 w 160"/>
              <a:gd name="T49" fmla="*/ 149 h 160"/>
              <a:gd name="T50" fmla="*/ 0 w 160"/>
              <a:gd name="T51" fmla="*/ 154 h 160"/>
              <a:gd name="T52" fmla="*/ 154 w 160"/>
              <a:gd name="T53" fmla="*/ 160 h 160"/>
              <a:gd name="T54" fmla="*/ 154 w 160"/>
              <a:gd name="T55" fmla="*/ 149 h 160"/>
              <a:gd name="T56" fmla="*/ 131 w 160"/>
              <a:gd name="T57" fmla="*/ 144 h 160"/>
              <a:gd name="T58" fmla="*/ 121 w 160"/>
              <a:gd name="T59" fmla="*/ 123 h 160"/>
              <a:gd name="T60" fmla="*/ 100 w 160"/>
              <a:gd name="T61" fmla="*/ 66 h 160"/>
              <a:gd name="T62" fmla="*/ 111 w 160"/>
              <a:gd name="T63" fmla="*/ 61 h 160"/>
              <a:gd name="T64" fmla="*/ 101 w 160"/>
              <a:gd name="T65" fmla="*/ 55 h 160"/>
              <a:gd name="T66" fmla="*/ 92 w 160"/>
              <a:gd name="T67" fmla="*/ 31 h 160"/>
              <a:gd name="T68" fmla="*/ 85 w 160"/>
              <a:gd name="T69" fmla="*/ 21 h 160"/>
              <a:gd name="T70" fmla="*/ 95 w 160"/>
              <a:gd name="T71" fmla="*/ 15 h 160"/>
              <a:gd name="T72" fmla="*/ 85 w 160"/>
              <a:gd name="T73" fmla="*/ 11 h 160"/>
              <a:gd name="T74" fmla="*/ 80 w 160"/>
              <a:gd name="T7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92" y="43"/>
                </a:moveTo>
                <a:cubicBezTo>
                  <a:pt x="93" y="43"/>
                  <a:pt x="94" y="43"/>
                  <a:pt x="94" y="45"/>
                </a:cubicBezTo>
                <a:cubicBezTo>
                  <a:pt x="92" y="49"/>
                  <a:pt x="91" y="52"/>
                  <a:pt x="91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2"/>
                  <a:pt x="67" y="48"/>
                  <a:pt x="66" y="45"/>
                </a:cubicBezTo>
                <a:cubicBezTo>
                  <a:pt x="65" y="43"/>
                  <a:pt x="66" y="43"/>
                  <a:pt x="67" y="43"/>
                </a:cubicBezTo>
                <a:lnTo>
                  <a:pt x="92" y="43"/>
                </a:lnTo>
                <a:close/>
                <a:moveTo>
                  <a:pt x="90" y="67"/>
                </a:moveTo>
                <a:cubicBezTo>
                  <a:pt x="89" y="80"/>
                  <a:pt x="92" y="93"/>
                  <a:pt x="99" y="104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8" y="93"/>
                  <a:pt x="70" y="80"/>
                  <a:pt x="70" y="67"/>
                </a:cubicBezTo>
                <a:lnTo>
                  <a:pt x="90" y="67"/>
                </a:lnTo>
                <a:close/>
                <a:moveTo>
                  <a:pt x="105" y="118"/>
                </a:moveTo>
                <a:cubicBezTo>
                  <a:pt x="109" y="118"/>
                  <a:pt x="111" y="121"/>
                  <a:pt x="111" y="124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49" y="121"/>
                  <a:pt x="51" y="118"/>
                  <a:pt x="54" y="118"/>
                </a:cubicBezTo>
                <a:lnTo>
                  <a:pt x="105" y="118"/>
                </a:lnTo>
                <a:close/>
                <a:moveTo>
                  <a:pt x="116" y="139"/>
                </a:moveTo>
                <a:cubicBezTo>
                  <a:pt x="119" y="139"/>
                  <a:pt x="121" y="141"/>
                  <a:pt x="121" y="145"/>
                </a:cubicBezTo>
                <a:cubicBezTo>
                  <a:pt x="121" y="150"/>
                  <a:pt x="121" y="150"/>
                  <a:pt x="121" y="150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8" y="141"/>
                  <a:pt x="41" y="139"/>
                  <a:pt x="44" y="139"/>
                </a:cubicBezTo>
                <a:lnTo>
                  <a:pt x="116" y="139"/>
                </a:lnTo>
                <a:close/>
                <a:moveTo>
                  <a:pt x="80" y="0"/>
                </a:moveTo>
                <a:cubicBezTo>
                  <a:pt x="77" y="0"/>
                  <a:pt x="75" y="2"/>
                  <a:pt x="75" y="5"/>
                </a:cubicBezTo>
                <a:cubicBezTo>
                  <a:pt x="75" y="11"/>
                  <a:pt x="75" y="11"/>
                  <a:pt x="75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66" y="11"/>
                  <a:pt x="64" y="13"/>
                  <a:pt x="64" y="15"/>
                </a:cubicBezTo>
                <a:cubicBezTo>
                  <a:pt x="64" y="18"/>
                  <a:pt x="67" y="21"/>
                  <a:pt x="70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31"/>
                  <a:pt x="75" y="31"/>
                  <a:pt x="75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59" y="31"/>
                  <a:pt x="53" y="39"/>
                  <a:pt x="56" y="47"/>
                </a:cubicBezTo>
                <a:cubicBezTo>
                  <a:pt x="57" y="50"/>
                  <a:pt x="58" y="53"/>
                  <a:pt x="59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1" y="55"/>
                  <a:pt x="49" y="58"/>
                  <a:pt x="49" y="61"/>
                </a:cubicBezTo>
                <a:cubicBezTo>
                  <a:pt x="49" y="64"/>
                  <a:pt x="52" y="66"/>
                  <a:pt x="54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1" y="86"/>
                  <a:pt x="53" y="98"/>
                  <a:pt x="47" y="110"/>
                </a:cubicBezTo>
                <a:cubicBezTo>
                  <a:pt x="42" y="112"/>
                  <a:pt x="38" y="117"/>
                  <a:pt x="38" y="123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2" y="131"/>
                  <a:pt x="28" y="137"/>
                  <a:pt x="28" y="144"/>
                </a:cubicBezTo>
                <a:cubicBezTo>
                  <a:pt x="28" y="149"/>
                  <a:pt x="28" y="149"/>
                  <a:pt x="28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3" y="149"/>
                  <a:pt x="0" y="152"/>
                  <a:pt x="0" y="154"/>
                </a:cubicBezTo>
                <a:cubicBezTo>
                  <a:pt x="0" y="157"/>
                  <a:pt x="2" y="160"/>
                  <a:pt x="5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7" y="160"/>
                  <a:pt x="160" y="157"/>
                  <a:pt x="160" y="154"/>
                </a:cubicBezTo>
                <a:cubicBezTo>
                  <a:pt x="160" y="151"/>
                  <a:pt x="157" y="149"/>
                  <a:pt x="154" y="149"/>
                </a:cubicBezTo>
                <a:cubicBezTo>
                  <a:pt x="131" y="149"/>
                  <a:pt x="131" y="149"/>
                  <a:pt x="131" y="149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1" y="137"/>
                  <a:pt x="127" y="132"/>
                  <a:pt x="121" y="129"/>
                </a:cubicBezTo>
                <a:cubicBezTo>
                  <a:pt x="121" y="123"/>
                  <a:pt x="121" y="123"/>
                  <a:pt x="121" y="123"/>
                </a:cubicBezTo>
                <a:cubicBezTo>
                  <a:pt x="121" y="117"/>
                  <a:pt x="118" y="112"/>
                  <a:pt x="113" y="110"/>
                </a:cubicBezTo>
                <a:cubicBezTo>
                  <a:pt x="107" y="98"/>
                  <a:pt x="99" y="86"/>
                  <a:pt x="100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9" y="66"/>
                  <a:pt x="111" y="64"/>
                  <a:pt x="111" y="61"/>
                </a:cubicBezTo>
                <a:cubicBezTo>
                  <a:pt x="111" y="58"/>
                  <a:pt x="108" y="55"/>
                  <a:pt x="105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2" y="53"/>
                  <a:pt x="103" y="50"/>
                  <a:pt x="103" y="47"/>
                </a:cubicBezTo>
                <a:cubicBezTo>
                  <a:pt x="107" y="39"/>
                  <a:pt x="101" y="31"/>
                  <a:pt x="92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5" y="21"/>
                  <a:pt x="85" y="21"/>
                  <a:pt x="85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3" y="21"/>
                  <a:pt x="95" y="18"/>
                  <a:pt x="95" y="15"/>
                </a:cubicBezTo>
                <a:cubicBezTo>
                  <a:pt x="95" y="13"/>
                  <a:pt x="93" y="11"/>
                  <a:pt x="90" y="11"/>
                </a:cubicBezTo>
                <a:cubicBezTo>
                  <a:pt x="85" y="11"/>
                  <a:pt x="85" y="11"/>
                  <a:pt x="85" y="11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2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Freeform 22">
            <a:extLst>
              <a:ext uri="{FF2B5EF4-FFF2-40B4-BE49-F238E27FC236}">
                <a16:creationId xmlns:a16="http://schemas.microsoft.com/office/drawing/2014/main" id="{7AB37B57-C1D3-413F-B534-3F2BB085D287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1371600"/>
            <a:ext cx="252413" cy="254000"/>
          </a:xfrm>
          <a:custGeom>
            <a:avLst/>
            <a:gdLst>
              <a:gd name="T0" fmla="*/ 117 w 159"/>
              <a:gd name="T1" fmla="*/ 53 h 160"/>
              <a:gd name="T2" fmla="*/ 0 w 159"/>
              <a:gd name="T3" fmla="*/ 59 h 160"/>
              <a:gd name="T4" fmla="*/ 54 w 159"/>
              <a:gd name="T5" fmla="*/ 158 h 160"/>
              <a:gd name="T6" fmla="*/ 63 w 159"/>
              <a:gd name="T7" fmla="*/ 158 h 160"/>
              <a:gd name="T8" fmla="*/ 107 w 159"/>
              <a:gd name="T9" fmla="*/ 160 h 160"/>
              <a:gd name="T10" fmla="*/ 117 w 159"/>
              <a:gd name="T11" fmla="*/ 56 h 160"/>
              <a:gd name="T12" fmla="*/ 19 w 159"/>
              <a:gd name="T13" fmla="*/ 88 h 160"/>
              <a:gd name="T14" fmla="*/ 58 w 159"/>
              <a:gd name="T15" fmla="*/ 10 h 160"/>
              <a:gd name="T16" fmla="*/ 106 w 159"/>
              <a:gd name="T17" fmla="*/ 55 h 160"/>
              <a:gd name="T18" fmla="*/ 86 w 159"/>
              <a:gd name="T19" fmla="*/ 59 h 160"/>
              <a:gd name="T20" fmla="*/ 30 w 159"/>
              <a:gd name="T21" fmla="*/ 59 h 160"/>
              <a:gd name="T22" fmla="*/ 59 w 159"/>
              <a:gd name="T23" fmla="*/ 87 h 160"/>
              <a:gd name="T24" fmla="*/ 64 w 159"/>
              <a:gd name="T25" fmla="*/ 137 h 160"/>
              <a:gd name="T26" fmla="*/ 76 w 159"/>
              <a:gd name="T27" fmla="*/ 59 h 160"/>
              <a:gd name="T28" fmla="*/ 67 w 159"/>
              <a:gd name="T29" fmla="*/ 74 h 160"/>
              <a:gd name="T30" fmla="*/ 41 w 159"/>
              <a:gd name="T31" fmla="*/ 59 h 160"/>
              <a:gd name="T32" fmla="*/ 76 w 159"/>
              <a:gd name="T33" fmla="*/ 59 h 160"/>
              <a:gd name="T34" fmla="*/ 65 w 159"/>
              <a:gd name="T35" fmla="*/ 107 h 160"/>
              <a:gd name="T36" fmla="*/ 149 w 159"/>
              <a:gd name="T37" fmla="*/ 107 h 160"/>
              <a:gd name="T38" fmla="*/ 107 w 159"/>
              <a:gd name="T39" fmla="*/ 89 h 160"/>
              <a:gd name="T40" fmla="*/ 117 w 159"/>
              <a:gd name="T41" fmla="*/ 99 h 160"/>
              <a:gd name="T42" fmla="*/ 112 w 159"/>
              <a:gd name="T43" fmla="*/ 79 h 160"/>
              <a:gd name="T44" fmla="*/ 107 w 159"/>
              <a:gd name="T45" fmla="*/ 70 h 160"/>
              <a:gd name="T46" fmla="*/ 101 w 159"/>
              <a:gd name="T47" fmla="*/ 79 h 160"/>
              <a:gd name="T48" fmla="*/ 103 w 159"/>
              <a:gd name="T49" fmla="*/ 111 h 160"/>
              <a:gd name="T50" fmla="*/ 107 w 159"/>
              <a:gd name="T51" fmla="*/ 126 h 160"/>
              <a:gd name="T52" fmla="*/ 96 w 159"/>
              <a:gd name="T53" fmla="*/ 115 h 160"/>
              <a:gd name="T54" fmla="*/ 101 w 159"/>
              <a:gd name="T55" fmla="*/ 135 h 160"/>
              <a:gd name="T56" fmla="*/ 107 w 159"/>
              <a:gd name="T57" fmla="*/ 144 h 160"/>
              <a:gd name="T58" fmla="*/ 112 w 159"/>
              <a:gd name="T59" fmla="*/ 135 h 160"/>
              <a:gd name="T60" fmla="*/ 110 w 159"/>
              <a:gd name="T61" fmla="*/ 103 h 160"/>
              <a:gd name="T62" fmla="*/ 107 w 159"/>
              <a:gd name="T63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9" h="160">
                <a:moveTo>
                  <a:pt x="117" y="56"/>
                </a:moveTo>
                <a:cubicBezTo>
                  <a:pt x="117" y="53"/>
                  <a:pt x="117" y="53"/>
                  <a:pt x="117" y="53"/>
                </a:cubicBezTo>
                <a:cubicBezTo>
                  <a:pt x="114" y="24"/>
                  <a:pt x="90" y="0"/>
                  <a:pt x="59" y="0"/>
                </a:cubicBezTo>
                <a:cubicBezTo>
                  <a:pt x="26" y="0"/>
                  <a:pt x="0" y="26"/>
                  <a:pt x="0" y="59"/>
                </a:cubicBezTo>
                <a:cubicBezTo>
                  <a:pt x="0" y="72"/>
                  <a:pt x="4" y="84"/>
                  <a:pt x="12" y="94"/>
                </a:cubicBezTo>
                <a:cubicBezTo>
                  <a:pt x="54" y="158"/>
                  <a:pt x="54" y="158"/>
                  <a:pt x="54" y="158"/>
                </a:cubicBezTo>
                <a:cubicBezTo>
                  <a:pt x="55" y="159"/>
                  <a:pt x="57" y="160"/>
                  <a:pt x="58" y="160"/>
                </a:cubicBezTo>
                <a:cubicBezTo>
                  <a:pt x="60" y="160"/>
                  <a:pt x="62" y="159"/>
                  <a:pt x="63" y="158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80" y="154"/>
                  <a:pt x="93" y="160"/>
                  <a:pt x="107" y="160"/>
                </a:cubicBezTo>
                <a:cubicBezTo>
                  <a:pt x="136" y="160"/>
                  <a:pt x="159" y="136"/>
                  <a:pt x="159" y="107"/>
                </a:cubicBezTo>
                <a:cubicBezTo>
                  <a:pt x="159" y="82"/>
                  <a:pt x="141" y="61"/>
                  <a:pt x="117" y="56"/>
                </a:cubicBezTo>
                <a:close/>
                <a:moveTo>
                  <a:pt x="58" y="145"/>
                </a:moveTo>
                <a:cubicBezTo>
                  <a:pt x="19" y="88"/>
                  <a:pt x="19" y="88"/>
                  <a:pt x="19" y="88"/>
                </a:cubicBezTo>
                <a:cubicBezTo>
                  <a:pt x="12" y="79"/>
                  <a:pt x="9" y="70"/>
                  <a:pt x="9" y="59"/>
                </a:cubicBezTo>
                <a:cubicBezTo>
                  <a:pt x="10" y="32"/>
                  <a:pt x="32" y="10"/>
                  <a:pt x="58" y="10"/>
                </a:cubicBezTo>
                <a:cubicBezTo>
                  <a:pt x="83" y="10"/>
                  <a:pt x="104" y="29"/>
                  <a:pt x="106" y="54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99" y="55"/>
                  <a:pt x="92" y="57"/>
                  <a:pt x="86" y="60"/>
                </a:cubicBezTo>
                <a:cubicBezTo>
                  <a:pt x="86" y="59"/>
                  <a:pt x="86" y="59"/>
                  <a:pt x="86" y="59"/>
                </a:cubicBezTo>
                <a:cubicBezTo>
                  <a:pt x="86" y="43"/>
                  <a:pt x="73" y="31"/>
                  <a:pt x="58" y="31"/>
                </a:cubicBezTo>
                <a:cubicBezTo>
                  <a:pt x="42" y="31"/>
                  <a:pt x="30" y="43"/>
                  <a:pt x="30" y="59"/>
                </a:cubicBezTo>
                <a:cubicBezTo>
                  <a:pt x="30" y="74"/>
                  <a:pt x="42" y="87"/>
                  <a:pt x="58" y="87"/>
                </a:cubicBezTo>
                <a:cubicBezTo>
                  <a:pt x="59" y="87"/>
                  <a:pt x="59" y="87"/>
                  <a:pt x="59" y="87"/>
                </a:cubicBezTo>
                <a:cubicBezTo>
                  <a:pt x="56" y="93"/>
                  <a:pt x="54" y="100"/>
                  <a:pt x="54" y="107"/>
                </a:cubicBezTo>
                <a:cubicBezTo>
                  <a:pt x="54" y="118"/>
                  <a:pt x="58" y="129"/>
                  <a:pt x="64" y="137"/>
                </a:cubicBezTo>
                <a:lnTo>
                  <a:pt x="58" y="145"/>
                </a:lnTo>
                <a:close/>
                <a:moveTo>
                  <a:pt x="76" y="59"/>
                </a:moveTo>
                <a:cubicBezTo>
                  <a:pt x="76" y="62"/>
                  <a:pt x="74" y="65"/>
                  <a:pt x="73" y="68"/>
                </a:cubicBezTo>
                <a:cubicBezTo>
                  <a:pt x="67" y="74"/>
                  <a:pt x="67" y="74"/>
                  <a:pt x="67" y="74"/>
                </a:cubicBezTo>
                <a:cubicBezTo>
                  <a:pt x="65" y="75"/>
                  <a:pt x="62" y="76"/>
                  <a:pt x="58" y="76"/>
                </a:cubicBezTo>
                <a:cubicBezTo>
                  <a:pt x="49" y="76"/>
                  <a:pt x="41" y="68"/>
                  <a:pt x="41" y="59"/>
                </a:cubicBezTo>
                <a:cubicBezTo>
                  <a:pt x="41" y="49"/>
                  <a:pt x="49" y="41"/>
                  <a:pt x="58" y="41"/>
                </a:cubicBezTo>
                <a:cubicBezTo>
                  <a:pt x="68" y="41"/>
                  <a:pt x="76" y="49"/>
                  <a:pt x="76" y="59"/>
                </a:cubicBezTo>
                <a:close/>
                <a:moveTo>
                  <a:pt x="107" y="149"/>
                </a:moveTo>
                <a:cubicBezTo>
                  <a:pt x="84" y="149"/>
                  <a:pt x="65" y="130"/>
                  <a:pt x="65" y="107"/>
                </a:cubicBezTo>
                <a:cubicBezTo>
                  <a:pt x="65" y="85"/>
                  <a:pt x="84" y="66"/>
                  <a:pt x="107" y="66"/>
                </a:cubicBezTo>
                <a:cubicBezTo>
                  <a:pt x="130" y="66"/>
                  <a:pt x="149" y="85"/>
                  <a:pt x="149" y="107"/>
                </a:cubicBezTo>
                <a:cubicBezTo>
                  <a:pt x="149" y="130"/>
                  <a:pt x="130" y="149"/>
                  <a:pt x="107" y="149"/>
                </a:cubicBezTo>
                <a:close/>
                <a:moveTo>
                  <a:pt x="107" y="89"/>
                </a:moveTo>
                <a:cubicBezTo>
                  <a:pt x="110" y="89"/>
                  <a:pt x="112" y="91"/>
                  <a:pt x="112" y="94"/>
                </a:cubicBezTo>
                <a:cubicBezTo>
                  <a:pt x="112" y="97"/>
                  <a:pt x="115" y="99"/>
                  <a:pt x="117" y="99"/>
                </a:cubicBezTo>
                <a:cubicBezTo>
                  <a:pt x="120" y="99"/>
                  <a:pt x="123" y="97"/>
                  <a:pt x="123" y="94"/>
                </a:cubicBezTo>
                <a:cubicBezTo>
                  <a:pt x="123" y="87"/>
                  <a:pt x="118" y="81"/>
                  <a:pt x="112" y="79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3"/>
                  <a:pt x="109" y="70"/>
                  <a:pt x="107" y="70"/>
                </a:cubicBezTo>
                <a:cubicBezTo>
                  <a:pt x="104" y="70"/>
                  <a:pt x="101" y="73"/>
                  <a:pt x="101" y="75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96" y="81"/>
                  <a:pt x="91" y="87"/>
                  <a:pt x="91" y="94"/>
                </a:cubicBezTo>
                <a:cubicBezTo>
                  <a:pt x="91" y="103"/>
                  <a:pt x="98" y="107"/>
                  <a:pt x="103" y="111"/>
                </a:cubicBezTo>
                <a:cubicBezTo>
                  <a:pt x="107" y="115"/>
                  <a:pt x="112" y="117"/>
                  <a:pt x="112" y="120"/>
                </a:cubicBezTo>
                <a:cubicBezTo>
                  <a:pt x="112" y="123"/>
                  <a:pt x="110" y="126"/>
                  <a:pt x="107" y="126"/>
                </a:cubicBezTo>
                <a:cubicBezTo>
                  <a:pt x="104" y="126"/>
                  <a:pt x="101" y="123"/>
                  <a:pt x="101" y="120"/>
                </a:cubicBezTo>
                <a:cubicBezTo>
                  <a:pt x="101" y="117"/>
                  <a:pt x="99" y="115"/>
                  <a:pt x="96" y="115"/>
                </a:cubicBezTo>
                <a:cubicBezTo>
                  <a:pt x="94" y="115"/>
                  <a:pt x="91" y="117"/>
                  <a:pt x="91" y="120"/>
                </a:cubicBezTo>
                <a:cubicBezTo>
                  <a:pt x="91" y="127"/>
                  <a:pt x="96" y="133"/>
                  <a:pt x="101" y="135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2"/>
                  <a:pt x="104" y="144"/>
                  <a:pt x="107" y="144"/>
                </a:cubicBezTo>
                <a:cubicBezTo>
                  <a:pt x="110" y="144"/>
                  <a:pt x="112" y="141"/>
                  <a:pt x="112" y="139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8" y="133"/>
                  <a:pt x="122" y="127"/>
                  <a:pt x="122" y="120"/>
                </a:cubicBezTo>
                <a:cubicBezTo>
                  <a:pt x="122" y="112"/>
                  <a:pt x="115" y="107"/>
                  <a:pt x="110" y="103"/>
                </a:cubicBezTo>
                <a:cubicBezTo>
                  <a:pt x="106" y="100"/>
                  <a:pt x="101" y="97"/>
                  <a:pt x="101" y="94"/>
                </a:cubicBezTo>
                <a:cubicBezTo>
                  <a:pt x="101" y="91"/>
                  <a:pt x="104" y="89"/>
                  <a:pt x="107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2" name="Freeform 23">
            <a:extLst>
              <a:ext uri="{FF2B5EF4-FFF2-40B4-BE49-F238E27FC236}">
                <a16:creationId xmlns:a16="http://schemas.microsoft.com/office/drawing/2014/main" id="{CD577562-5AFE-4B46-BF31-38A0ABDC703D}"/>
              </a:ext>
            </a:extLst>
          </p:cNvPr>
          <p:cNvSpPr>
            <a:spLocks noEditPoints="1"/>
          </p:cNvSpPr>
          <p:nvPr/>
        </p:nvSpPr>
        <p:spPr bwMode="auto">
          <a:xfrm>
            <a:off x="4589463" y="1933575"/>
            <a:ext cx="255588" cy="231775"/>
          </a:xfrm>
          <a:custGeom>
            <a:avLst/>
            <a:gdLst>
              <a:gd name="T0" fmla="*/ 95 w 161"/>
              <a:gd name="T1" fmla="*/ 43 h 146"/>
              <a:gd name="T2" fmla="*/ 80 w 161"/>
              <a:gd name="T3" fmla="*/ 6 h 146"/>
              <a:gd name="T4" fmla="*/ 1 w 161"/>
              <a:gd name="T5" fmla="*/ 26 h 146"/>
              <a:gd name="T6" fmla="*/ 16 w 161"/>
              <a:gd name="T7" fmla="*/ 139 h 146"/>
              <a:gd name="T8" fmla="*/ 81 w 161"/>
              <a:gd name="T9" fmla="*/ 138 h 146"/>
              <a:gd name="T10" fmla="*/ 161 w 161"/>
              <a:gd name="T11" fmla="*/ 93 h 146"/>
              <a:gd name="T12" fmla="*/ 47 w 161"/>
              <a:gd name="T13" fmla="*/ 10 h 146"/>
              <a:gd name="T14" fmla="*/ 47 w 161"/>
              <a:gd name="T15" fmla="*/ 41 h 146"/>
              <a:gd name="T16" fmla="*/ 47 w 161"/>
              <a:gd name="T17" fmla="*/ 10 h 146"/>
              <a:gd name="T18" fmla="*/ 47 w 161"/>
              <a:gd name="T19" fmla="*/ 52 h 146"/>
              <a:gd name="T20" fmla="*/ 84 w 161"/>
              <a:gd name="T21" fmla="*/ 47 h 146"/>
              <a:gd name="T22" fmla="*/ 47 w 161"/>
              <a:gd name="T23" fmla="*/ 72 h 146"/>
              <a:gd name="T24" fmla="*/ 11 w 161"/>
              <a:gd name="T25" fmla="*/ 43 h 146"/>
              <a:gd name="T26" fmla="*/ 48 w 161"/>
              <a:gd name="T27" fmla="*/ 104 h 146"/>
              <a:gd name="T28" fmla="*/ 11 w 161"/>
              <a:gd name="T29" fmla="*/ 74 h 146"/>
              <a:gd name="T30" fmla="*/ 57 w 161"/>
              <a:gd name="T31" fmla="*/ 83 h 146"/>
              <a:gd name="T32" fmla="*/ 57 w 161"/>
              <a:gd name="T33" fmla="*/ 104 h 146"/>
              <a:gd name="T34" fmla="*/ 11 w 161"/>
              <a:gd name="T35" fmla="*/ 120 h 146"/>
              <a:gd name="T36" fmla="*/ 47 w 161"/>
              <a:gd name="T37" fmla="*/ 115 h 146"/>
              <a:gd name="T38" fmla="*/ 72 w 161"/>
              <a:gd name="T39" fmla="*/ 131 h 146"/>
              <a:gd name="T40" fmla="*/ 108 w 161"/>
              <a:gd name="T41" fmla="*/ 136 h 146"/>
              <a:gd name="T42" fmla="*/ 108 w 161"/>
              <a:gd name="T43" fmla="*/ 52 h 146"/>
              <a:gd name="T44" fmla="*/ 108 w 161"/>
              <a:gd name="T45" fmla="*/ 136 h 146"/>
              <a:gd name="T46" fmla="*/ 113 w 161"/>
              <a:gd name="T47" fmla="*/ 80 h 146"/>
              <a:gd name="T48" fmla="*/ 124 w 161"/>
              <a:gd name="T49" fmla="*/ 80 h 146"/>
              <a:gd name="T50" fmla="*/ 113 w 161"/>
              <a:gd name="T51" fmla="*/ 61 h 146"/>
              <a:gd name="T52" fmla="*/ 103 w 161"/>
              <a:gd name="T53" fmla="*/ 61 h 146"/>
              <a:gd name="T54" fmla="*/ 92 w 161"/>
              <a:gd name="T55" fmla="*/ 80 h 146"/>
              <a:gd name="T56" fmla="*/ 113 w 161"/>
              <a:gd name="T57" fmla="*/ 106 h 146"/>
              <a:gd name="T58" fmla="*/ 103 w 161"/>
              <a:gd name="T59" fmla="*/ 106 h 146"/>
              <a:gd name="T60" fmla="*/ 92 w 161"/>
              <a:gd name="T61" fmla="*/ 106 h 146"/>
              <a:gd name="T62" fmla="*/ 103 w 161"/>
              <a:gd name="T63" fmla="*/ 124 h 146"/>
              <a:gd name="T64" fmla="*/ 113 w 161"/>
              <a:gd name="T65" fmla="*/ 124 h 146"/>
              <a:gd name="T66" fmla="*/ 123 w 161"/>
              <a:gd name="T67" fmla="*/ 106 h 146"/>
              <a:gd name="T68" fmla="*/ 103 w 161"/>
              <a:gd name="T69" fmla="*/ 8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1" h="146">
                <a:moveTo>
                  <a:pt x="109" y="41"/>
                </a:moveTo>
                <a:cubicBezTo>
                  <a:pt x="104" y="41"/>
                  <a:pt x="99" y="41"/>
                  <a:pt x="95" y="43"/>
                </a:cubicBezTo>
                <a:cubicBezTo>
                  <a:pt x="95" y="25"/>
                  <a:pt x="95" y="25"/>
                  <a:pt x="95" y="25"/>
                </a:cubicBezTo>
                <a:cubicBezTo>
                  <a:pt x="95" y="18"/>
                  <a:pt x="89" y="11"/>
                  <a:pt x="80" y="6"/>
                </a:cubicBezTo>
                <a:cubicBezTo>
                  <a:pt x="71" y="2"/>
                  <a:pt x="60" y="0"/>
                  <a:pt x="48" y="0"/>
                </a:cubicBezTo>
                <a:cubicBezTo>
                  <a:pt x="23" y="0"/>
                  <a:pt x="1" y="10"/>
                  <a:pt x="1" y="26"/>
                </a:cubicBezTo>
                <a:cubicBezTo>
                  <a:pt x="1" y="120"/>
                  <a:pt x="1" y="120"/>
                  <a:pt x="1" y="120"/>
                </a:cubicBezTo>
                <a:cubicBezTo>
                  <a:pt x="0" y="127"/>
                  <a:pt x="6" y="134"/>
                  <a:pt x="16" y="139"/>
                </a:cubicBezTo>
                <a:cubicBezTo>
                  <a:pt x="24" y="144"/>
                  <a:pt x="36" y="146"/>
                  <a:pt x="47" y="146"/>
                </a:cubicBezTo>
                <a:cubicBezTo>
                  <a:pt x="61" y="146"/>
                  <a:pt x="73" y="142"/>
                  <a:pt x="81" y="138"/>
                </a:cubicBezTo>
                <a:cubicBezTo>
                  <a:pt x="89" y="143"/>
                  <a:pt x="99" y="146"/>
                  <a:pt x="109" y="146"/>
                </a:cubicBezTo>
                <a:cubicBezTo>
                  <a:pt x="137" y="146"/>
                  <a:pt x="161" y="122"/>
                  <a:pt x="161" y="93"/>
                </a:cubicBezTo>
                <a:cubicBezTo>
                  <a:pt x="161" y="64"/>
                  <a:pt x="137" y="41"/>
                  <a:pt x="109" y="41"/>
                </a:cubicBezTo>
                <a:close/>
                <a:moveTo>
                  <a:pt x="47" y="10"/>
                </a:moveTo>
                <a:cubicBezTo>
                  <a:pt x="69" y="10"/>
                  <a:pt x="84" y="19"/>
                  <a:pt x="84" y="26"/>
                </a:cubicBezTo>
                <a:cubicBezTo>
                  <a:pt x="84" y="33"/>
                  <a:pt x="69" y="41"/>
                  <a:pt x="47" y="41"/>
                </a:cubicBezTo>
                <a:cubicBezTo>
                  <a:pt x="28" y="41"/>
                  <a:pt x="11" y="33"/>
                  <a:pt x="11" y="26"/>
                </a:cubicBezTo>
                <a:cubicBezTo>
                  <a:pt x="11" y="18"/>
                  <a:pt x="27" y="10"/>
                  <a:pt x="47" y="10"/>
                </a:cubicBezTo>
                <a:close/>
                <a:moveTo>
                  <a:pt x="11" y="43"/>
                </a:moveTo>
                <a:cubicBezTo>
                  <a:pt x="21" y="49"/>
                  <a:pt x="35" y="52"/>
                  <a:pt x="47" y="52"/>
                </a:cubicBezTo>
                <a:cubicBezTo>
                  <a:pt x="60" y="52"/>
                  <a:pt x="74" y="49"/>
                  <a:pt x="84" y="43"/>
                </a:cubicBezTo>
                <a:cubicBezTo>
                  <a:pt x="84" y="47"/>
                  <a:pt x="84" y="47"/>
                  <a:pt x="84" y="47"/>
                </a:cubicBezTo>
                <a:cubicBezTo>
                  <a:pt x="74" y="53"/>
                  <a:pt x="66" y="61"/>
                  <a:pt x="61" y="71"/>
                </a:cubicBezTo>
                <a:cubicBezTo>
                  <a:pt x="57" y="72"/>
                  <a:pt x="52" y="72"/>
                  <a:pt x="47" y="72"/>
                </a:cubicBezTo>
                <a:cubicBezTo>
                  <a:pt x="28" y="72"/>
                  <a:pt x="11" y="64"/>
                  <a:pt x="11" y="56"/>
                </a:cubicBezTo>
                <a:lnTo>
                  <a:pt x="11" y="43"/>
                </a:lnTo>
                <a:close/>
                <a:moveTo>
                  <a:pt x="57" y="104"/>
                </a:moveTo>
                <a:cubicBezTo>
                  <a:pt x="55" y="104"/>
                  <a:pt x="51" y="104"/>
                  <a:pt x="48" y="104"/>
                </a:cubicBezTo>
                <a:cubicBezTo>
                  <a:pt x="29" y="104"/>
                  <a:pt x="11" y="96"/>
                  <a:pt x="11" y="88"/>
                </a:cubicBezTo>
                <a:cubicBezTo>
                  <a:pt x="11" y="74"/>
                  <a:pt x="11" y="74"/>
                  <a:pt x="11" y="74"/>
                </a:cubicBezTo>
                <a:cubicBezTo>
                  <a:pt x="18" y="79"/>
                  <a:pt x="30" y="83"/>
                  <a:pt x="47" y="83"/>
                </a:cubicBezTo>
                <a:cubicBezTo>
                  <a:pt x="51" y="83"/>
                  <a:pt x="54" y="83"/>
                  <a:pt x="57" y="83"/>
                </a:cubicBezTo>
                <a:cubicBezTo>
                  <a:pt x="57" y="86"/>
                  <a:pt x="57" y="90"/>
                  <a:pt x="57" y="94"/>
                </a:cubicBezTo>
                <a:cubicBezTo>
                  <a:pt x="57" y="97"/>
                  <a:pt x="57" y="100"/>
                  <a:pt x="57" y="104"/>
                </a:cubicBezTo>
                <a:close/>
                <a:moveTo>
                  <a:pt x="47" y="136"/>
                </a:moveTo>
                <a:cubicBezTo>
                  <a:pt x="27" y="136"/>
                  <a:pt x="11" y="127"/>
                  <a:pt x="11" y="120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21" y="112"/>
                  <a:pt x="35" y="115"/>
                  <a:pt x="47" y="115"/>
                </a:cubicBezTo>
                <a:cubicBezTo>
                  <a:pt x="52" y="115"/>
                  <a:pt x="56" y="114"/>
                  <a:pt x="60" y="114"/>
                </a:cubicBezTo>
                <a:cubicBezTo>
                  <a:pt x="63" y="120"/>
                  <a:pt x="67" y="126"/>
                  <a:pt x="72" y="131"/>
                </a:cubicBezTo>
                <a:cubicBezTo>
                  <a:pt x="65" y="134"/>
                  <a:pt x="57" y="136"/>
                  <a:pt x="47" y="136"/>
                </a:cubicBezTo>
                <a:close/>
                <a:moveTo>
                  <a:pt x="108" y="136"/>
                </a:moveTo>
                <a:cubicBezTo>
                  <a:pt x="85" y="136"/>
                  <a:pt x="67" y="117"/>
                  <a:pt x="67" y="94"/>
                </a:cubicBezTo>
                <a:cubicBezTo>
                  <a:pt x="67" y="70"/>
                  <a:pt x="85" y="52"/>
                  <a:pt x="108" y="52"/>
                </a:cubicBezTo>
                <a:cubicBezTo>
                  <a:pt x="131" y="52"/>
                  <a:pt x="150" y="71"/>
                  <a:pt x="150" y="94"/>
                </a:cubicBezTo>
                <a:cubicBezTo>
                  <a:pt x="150" y="117"/>
                  <a:pt x="131" y="136"/>
                  <a:pt x="108" y="136"/>
                </a:cubicBezTo>
                <a:close/>
                <a:moveTo>
                  <a:pt x="108" y="74"/>
                </a:moveTo>
                <a:cubicBezTo>
                  <a:pt x="111" y="74"/>
                  <a:pt x="113" y="77"/>
                  <a:pt x="113" y="80"/>
                </a:cubicBezTo>
                <a:cubicBezTo>
                  <a:pt x="113" y="83"/>
                  <a:pt x="116" y="85"/>
                  <a:pt x="118" y="85"/>
                </a:cubicBezTo>
                <a:cubicBezTo>
                  <a:pt x="121" y="85"/>
                  <a:pt x="124" y="83"/>
                  <a:pt x="124" y="80"/>
                </a:cubicBezTo>
                <a:cubicBezTo>
                  <a:pt x="124" y="73"/>
                  <a:pt x="119" y="67"/>
                  <a:pt x="113" y="65"/>
                </a:cubicBezTo>
                <a:cubicBezTo>
                  <a:pt x="113" y="61"/>
                  <a:pt x="113" y="61"/>
                  <a:pt x="113" y="61"/>
                </a:cubicBezTo>
                <a:cubicBezTo>
                  <a:pt x="113" y="58"/>
                  <a:pt x="111" y="56"/>
                  <a:pt x="108" y="56"/>
                </a:cubicBezTo>
                <a:cubicBezTo>
                  <a:pt x="105" y="56"/>
                  <a:pt x="103" y="58"/>
                  <a:pt x="103" y="61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97" y="67"/>
                  <a:pt x="92" y="73"/>
                  <a:pt x="92" y="80"/>
                </a:cubicBezTo>
                <a:cubicBezTo>
                  <a:pt x="92" y="88"/>
                  <a:pt x="99" y="93"/>
                  <a:pt x="105" y="97"/>
                </a:cubicBezTo>
                <a:cubicBezTo>
                  <a:pt x="109" y="100"/>
                  <a:pt x="113" y="103"/>
                  <a:pt x="113" y="106"/>
                </a:cubicBezTo>
                <a:cubicBezTo>
                  <a:pt x="113" y="110"/>
                  <a:pt x="111" y="112"/>
                  <a:pt x="108" y="112"/>
                </a:cubicBezTo>
                <a:cubicBezTo>
                  <a:pt x="105" y="112"/>
                  <a:pt x="103" y="109"/>
                  <a:pt x="103" y="106"/>
                </a:cubicBezTo>
                <a:cubicBezTo>
                  <a:pt x="103" y="103"/>
                  <a:pt x="100" y="100"/>
                  <a:pt x="97" y="100"/>
                </a:cubicBezTo>
                <a:cubicBezTo>
                  <a:pt x="95" y="100"/>
                  <a:pt x="92" y="103"/>
                  <a:pt x="92" y="106"/>
                </a:cubicBezTo>
                <a:cubicBezTo>
                  <a:pt x="92" y="113"/>
                  <a:pt x="97" y="118"/>
                  <a:pt x="103" y="121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3" y="127"/>
                  <a:pt x="105" y="130"/>
                  <a:pt x="108" y="130"/>
                </a:cubicBezTo>
                <a:cubicBezTo>
                  <a:pt x="111" y="130"/>
                  <a:pt x="113" y="127"/>
                  <a:pt x="113" y="124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9" y="119"/>
                  <a:pt x="123" y="113"/>
                  <a:pt x="123" y="106"/>
                </a:cubicBezTo>
                <a:cubicBezTo>
                  <a:pt x="123" y="98"/>
                  <a:pt x="117" y="93"/>
                  <a:pt x="111" y="89"/>
                </a:cubicBezTo>
                <a:cubicBezTo>
                  <a:pt x="107" y="86"/>
                  <a:pt x="103" y="83"/>
                  <a:pt x="103" y="80"/>
                </a:cubicBezTo>
                <a:cubicBezTo>
                  <a:pt x="103" y="77"/>
                  <a:pt x="105" y="74"/>
                  <a:pt x="108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Freeform 24">
            <a:extLst>
              <a:ext uri="{FF2B5EF4-FFF2-40B4-BE49-F238E27FC236}">
                <a16:creationId xmlns:a16="http://schemas.microsoft.com/office/drawing/2014/main" id="{0F9BC404-4A89-4CB8-9B18-682E25953554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1371600"/>
            <a:ext cx="252413" cy="254000"/>
          </a:xfrm>
          <a:custGeom>
            <a:avLst/>
            <a:gdLst>
              <a:gd name="T0" fmla="*/ 138 w 160"/>
              <a:gd name="T1" fmla="*/ 56 h 160"/>
              <a:gd name="T2" fmla="*/ 152 w 160"/>
              <a:gd name="T3" fmla="*/ 7 h 160"/>
              <a:gd name="T4" fmla="*/ 137 w 160"/>
              <a:gd name="T5" fmla="*/ 0 h 160"/>
              <a:gd name="T6" fmla="*/ 120 w 160"/>
              <a:gd name="T7" fmla="*/ 18 h 160"/>
              <a:gd name="T8" fmla="*/ 15 w 160"/>
              <a:gd name="T9" fmla="*/ 55 h 160"/>
              <a:gd name="T10" fmla="*/ 0 w 160"/>
              <a:gd name="T11" fmla="*/ 144 h 160"/>
              <a:gd name="T12" fmla="*/ 142 w 160"/>
              <a:gd name="T13" fmla="*/ 160 h 160"/>
              <a:gd name="T14" fmla="*/ 158 w 160"/>
              <a:gd name="T15" fmla="*/ 71 h 160"/>
              <a:gd name="T16" fmla="*/ 136 w 160"/>
              <a:gd name="T17" fmla="*/ 11 h 160"/>
              <a:gd name="T18" fmla="*/ 138 w 160"/>
              <a:gd name="T19" fmla="*/ 11 h 160"/>
              <a:gd name="T20" fmla="*/ 147 w 160"/>
              <a:gd name="T21" fmla="*/ 18 h 160"/>
              <a:gd name="T22" fmla="*/ 131 w 160"/>
              <a:gd name="T23" fmla="*/ 18 h 160"/>
              <a:gd name="T24" fmla="*/ 126 w 160"/>
              <a:gd name="T25" fmla="*/ 28 h 160"/>
              <a:gd name="T26" fmla="*/ 111 w 160"/>
              <a:gd name="T27" fmla="*/ 80 h 160"/>
              <a:gd name="T28" fmla="*/ 126 w 160"/>
              <a:gd name="T29" fmla="*/ 28 h 160"/>
              <a:gd name="T30" fmla="*/ 104 w 160"/>
              <a:gd name="T31" fmla="*/ 87 h 160"/>
              <a:gd name="T32" fmla="*/ 98 w 160"/>
              <a:gd name="T33" fmla="*/ 83 h 160"/>
              <a:gd name="T34" fmla="*/ 142 w 160"/>
              <a:gd name="T35" fmla="*/ 149 h 160"/>
              <a:gd name="T36" fmla="*/ 10 w 160"/>
              <a:gd name="T37" fmla="*/ 144 h 160"/>
              <a:gd name="T38" fmla="*/ 15 w 160"/>
              <a:gd name="T39" fmla="*/ 66 h 160"/>
              <a:gd name="T40" fmla="*/ 88 w 160"/>
              <a:gd name="T41" fmla="*/ 72 h 160"/>
              <a:gd name="T42" fmla="*/ 86 w 160"/>
              <a:gd name="T43" fmla="*/ 97 h 160"/>
              <a:gd name="T44" fmla="*/ 64 w 160"/>
              <a:gd name="T45" fmla="*/ 102 h 160"/>
              <a:gd name="T46" fmla="*/ 132 w 160"/>
              <a:gd name="T47" fmla="*/ 108 h 160"/>
              <a:gd name="T48" fmla="*/ 132 w 160"/>
              <a:gd name="T49" fmla="*/ 97 h 160"/>
              <a:gd name="T50" fmla="*/ 116 w 160"/>
              <a:gd name="T51" fmla="*/ 91 h 160"/>
              <a:gd name="T52" fmla="*/ 132 w 160"/>
              <a:gd name="T53" fmla="*/ 66 h 160"/>
              <a:gd name="T54" fmla="*/ 147 w 160"/>
              <a:gd name="T55" fmla="*/ 71 h 160"/>
              <a:gd name="T56" fmla="*/ 132 w 160"/>
              <a:gd name="T57" fmla="*/ 128 h 160"/>
              <a:gd name="T58" fmla="*/ 64 w 160"/>
              <a:gd name="T59" fmla="*/ 133 h 160"/>
              <a:gd name="T60" fmla="*/ 132 w 160"/>
              <a:gd name="T61" fmla="*/ 138 h 160"/>
              <a:gd name="T62" fmla="*/ 132 w 160"/>
              <a:gd name="T63" fmla="*/ 128 h 160"/>
              <a:gd name="T64" fmla="*/ 44 w 160"/>
              <a:gd name="T65" fmla="*/ 94 h 160"/>
              <a:gd name="T66" fmla="*/ 54 w 160"/>
              <a:gd name="T67" fmla="*/ 94 h 160"/>
              <a:gd name="T68" fmla="*/ 44 w 160"/>
              <a:gd name="T69" fmla="*/ 76 h 160"/>
              <a:gd name="T70" fmla="*/ 33 w 160"/>
              <a:gd name="T71" fmla="*/ 76 h 160"/>
              <a:gd name="T72" fmla="*/ 23 w 160"/>
              <a:gd name="T73" fmla="*/ 94 h 160"/>
              <a:gd name="T74" fmla="*/ 44 w 160"/>
              <a:gd name="T75" fmla="*/ 120 h 160"/>
              <a:gd name="T76" fmla="*/ 33 w 160"/>
              <a:gd name="T77" fmla="*/ 120 h 160"/>
              <a:gd name="T78" fmla="*/ 23 w 160"/>
              <a:gd name="T79" fmla="*/ 120 h 160"/>
              <a:gd name="T80" fmla="*/ 33 w 160"/>
              <a:gd name="T81" fmla="*/ 139 h 160"/>
              <a:gd name="T82" fmla="*/ 44 w 160"/>
              <a:gd name="T83" fmla="*/ 139 h 160"/>
              <a:gd name="T84" fmla="*/ 54 w 160"/>
              <a:gd name="T85" fmla="*/ 120 h 160"/>
              <a:gd name="T86" fmla="*/ 33 w 160"/>
              <a:gd name="T87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42" y="56"/>
                </a:moveTo>
                <a:cubicBezTo>
                  <a:pt x="138" y="56"/>
                  <a:pt x="138" y="56"/>
                  <a:pt x="138" y="56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60" y="18"/>
                  <a:pt x="158" y="10"/>
                  <a:pt x="152" y="7"/>
                </a:cubicBezTo>
                <a:cubicBezTo>
                  <a:pt x="143" y="1"/>
                  <a:pt x="143" y="1"/>
                  <a:pt x="143" y="1"/>
                </a:cubicBezTo>
                <a:cubicBezTo>
                  <a:pt x="141" y="0"/>
                  <a:pt x="139" y="0"/>
                  <a:pt x="137" y="0"/>
                </a:cubicBezTo>
                <a:cubicBezTo>
                  <a:pt x="133" y="0"/>
                  <a:pt x="129" y="2"/>
                  <a:pt x="126" y="6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98" y="55"/>
                  <a:pt x="98" y="55"/>
                  <a:pt x="98" y="55"/>
                </a:cubicBezTo>
                <a:cubicBezTo>
                  <a:pt x="15" y="55"/>
                  <a:pt x="15" y="55"/>
                  <a:pt x="15" y="55"/>
                </a:cubicBezTo>
                <a:cubicBezTo>
                  <a:pt x="7" y="55"/>
                  <a:pt x="0" y="62"/>
                  <a:pt x="0" y="70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2"/>
                  <a:pt x="7" y="160"/>
                  <a:pt x="15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51" y="160"/>
                  <a:pt x="158" y="153"/>
                  <a:pt x="158" y="144"/>
                </a:cubicBezTo>
                <a:cubicBezTo>
                  <a:pt x="158" y="71"/>
                  <a:pt x="158" y="71"/>
                  <a:pt x="158" y="71"/>
                </a:cubicBezTo>
                <a:cubicBezTo>
                  <a:pt x="158" y="63"/>
                  <a:pt x="151" y="56"/>
                  <a:pt x="142" y="56"/>
                </a:cubicBezTo>
                <a:close/>
                <a:moveTo>
                  <a:pt x="136" y="11"/>
                </a:moveTo>
                <a:cubicBezTo>
                  <a:pt x="136" y="11"/>
                  <a:pt x="136" y="10"/>
                  <a:pt x="137" y="10"/>
                </a:cubicBezTo>
                <a:cubicBezTo>
                  <a:pt x="137" y="10"/>
                  <a:pt x="138" y="10"/>
                  <a:pt x="138" y="11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7" y="17"/>
                  <a:pt x="148" y="18"/>
                  <a:pt x="147" y="18"/>
                </a:cubicBezTo>
                <a:cubicBezTo>
                  <a:pt x="143" y="26"/>
                  <a:pt x="143" y="26"/>
                  <a:pt x="143" y="26"/>
                </a:cubicBezTo>
                <a:cubicBezTo>
                  <a:pt x="131" y="18"/>
                  <a:pt x="131" y="18"/>
                  <a:pt x="131" y="18"/>
                </a:cubicBezTo>
                <a:lnTo>
                  <a:pt x="136" y="11"/>
                </a:lnTo>
                <a:close/>
                <a:moveTo>
                  <a:pt x="126" y="28"/>
                </a:moveTo>
                <a:cubicBezTo>
                  <a:pt x="138" y="35"/>
                  <a:pt x="138" y="35"/>
                  <a:pt x="138" y="35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00" y="73"/>
                  <a:pt x="100" y="73"/>
                  <a:pt x="100" y="73"/>
                </a:cubicBezTo>
                <a:lnTo>
                  <a:pt x="126" y="28"/>
                </a:lnTo>
                <a:close/>
                <a:moveTo>
                  <a:pt x="98" y="83"/>
                </a:moveTo>
                <a:cubicBezTo>
                  <a:pt x="104" y="87"/>
                  <a:pt x="104" y="87"/>
                  <a:pt x="104" y="87"/>
                </a:cubicBezTo>
                <a:cubicBezTo>
                  <a:pt x="97" y="92"/>
                  <a:pt x="97" y="92"/>
                  <a:pt x="97" y="92"/>
                </a:cubicBezTo>
                <a:lnTo>
                  <a:pt x="98" y="83"/>
                </a:lnTo>
                <a:close/>
                <a:moveTo>
                  <a:pt x="147" y="144"/>
                </a:moveTo>
                <a:cubicBezTo>
                  <a:pt x="147" y="147"/>
                  <a:pt x="144" y="149"/>
                  <a:pt x="142" y="149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11" y="149"/>
                  <a:pt x="10" y="147"/>
                  <a:pt x="10" y="144"/>
                </a:cubicBezTo>
                <a:cubicBezTo>
                  <a:pt x="10" y="71"/>
                  <a:pt x="10" y="71"/>
                  <a:pt x="10" y="71"/>
                </a:cubicBezTo>
                <a:cubicBezTo>
                  <a:pt x="10" y="68"/>
                  <a:pt x="12" y="66"/>
                  <a:pt x="15" y="66"/>
                </a:cubicBezTo>
                <a:cubicBezTo>
                  <a:pt x="92" y="66"/>
                  <a:pt x="92" y="66"/>
                  <a:pt x="92" y="66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5"/>
                </a:cubicBezTo>
                <a:cubicBezTo>
                  <a:pt x="86" y="97"/>
                  <a:pt x="86" y="97"/>
                  <a:pt x="86" y="97"/>
                </a:cubicBezTo>
                <a:cubicBezTo>
                  <a:pt x="69" y="97"/>
                  <a:pt x="69" y="97"/>
                  <a:pt x="69" y="97"/>
                </a:cubicBezTo>
                <a:cubicBezTo>
                  <a:pt x="66" y="97"/>
                  <a:pt x="64" y="99"/>
                  <a:pt x="64" y="102"/>
                </a:cubicBezTo>
                <a:cubicBezTo>
                  <a:pt x="64" y="105"/>
                  <a:pt x="67" y="108"/>
                  <a:pt x="69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4" y="108"/>
                  <a:pt x="137" y="105"/>
                  <a:pt x="137" y="102"/>
                </a:cubicBezTo>
                <a:cubicBezTo>
                  <a:pt x="137" y="99"/>
                  <a:pt x="134" y="97"/>
                  <a:pt x="132" y="97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7" y="91"/>
                  <a:pt x="118" y="90"/>
                  <a:pt x="118" y="89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45" y="66"/>
                  <a:pt x="147" y="68"/>
                  <a:pt x="147" y="71"/>
                </a:cubicBezTo>
                <a:lnTo>
                  <a:pt x="147" y="144"/>
                </a:lnTo>
                <a:close/>
                <a:moveTo>
                  <a:pt x="132" y="128"/>
                </a:moveTo>
                <a:cubicBezTo>
                  <a:pt x="69" y="128"/>
                  <a:pt x="69" y="128"/>
                  <a:pt x="69" y="128"/>
                </a:cubicBezTo>
                <a:cubicBezTo>
                  <a:pt x="66" y="128"/>
                  <a:pt x="64" y="130"/>
                  <a:pt x="64" y="133"/>
                </a:cubicBezTo>
                <a:cubicBezTo>
                  <a:pt x="64" y="136"/>
                  <a:pt x="67" y="138"/>
                  <a:pt x="69" y="138"/>
                </a:cubicBezTo>
                <a:cubicBezTo>
                  <a:pt x="132" y="138"/>
                  <a:pt x="132" y="138"/>
                  <a:pt x="132" y="138"/>
                </a:cubicBezTo>
                <a:cubicBezTo>
                  <a:pt x="135" y="138"/>
                  <a:pt x="137" y="136"/>
                  <a:pt x="137" y="133"/>
                </a:cubicBezTo>
                <a:cubicBezTo>
                  <a:pt x="137" y="130"/>
                  <a:pt x="135" y="128"/>
                  <a:pt x="132" y="128"/>
                </a:cubicBezTo>
                <a:close/>
                <a:moveTo>
                  <a:pt x="38" y="89"/>
                </a:moveTo>
                <a:cubicBezTo>
                  <a:pt x="41" y="89"/>
                  <a:pt x="44" y="91"/>
                  <a:pt x="44" y="94"/>
                </a:cubicBezTo>
                <a:cubicBezTo>
                  <a:pt x="44" y="97"/>
                  <a:pt x="46" y="99"/>
                  <a:pt x="49" y="99"/>
                </a:cubicBezTo>
                <a:cubicBezTo>
                  <a:pt x="52" y="99"/>
                  <a:pt x="54" y="97"/>
                  <a:pt x="54" y="94"/>
                </a:cubicBezTo>
                <a:cubicBezTo>
                  <a:pt x="54" y="87"/>
                  <a:pt x="50" y="82"/>
                  <a:pt x="44" y="79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73"/>
                  <a:pt x="41" y="71"/>
                  <a:pt x="38" y="71"/>
                </a:cubicBezTo>
                <a:cubicBezTo>
                  <a:pt x="35" y="71"/>
                  <a:pt x="33" y="73"/>
                  <a:pt x="33" y="76"/>
                </a:cubicBezTo>
                <a:cubicBezTo>
                  <a:pt x="33" y="79"/>
                  <a:pt x="33" y="79"/>
                  <a:pt x="33" y="79"/>
                </a:cubicBezTo>
                <a:cubicBezTo>
                  <a:pt x="27" y="81"/>
                  <a:pt x="23" y="87"/>
                  <a:pt x="23" y="94"/>
                </a:cubicBezTo>
                <a:cubicBezTo>
                  <a:pt x="23" y="103"/>
                  <a:pt x="30" y="107"/>
                  <a:pt x="35" y="111"/>
                </a:cubicBezTo>
                <a:cubicBezTo>
                  <a:pt x="39" y="114"/>
                  <a:pt x="44" y="117"/>
                  <a:pt x="44" y="120"/>
                </a:cubicBezTo>
                <a:cubicBezTo>
                  <a:pt x="44" y="123"/>
                  <a:pt x="41" y="125"/>
                  <a:pt x="38" y="125"/>
                </a:cubicBezTo>
                <a:cubicBezTo>
                  <a:pt x="35" y="125"/>
                  <a:pt x="33" y="123"/>
                  <a:pt x="33" y="120"/>
                </a:cubicBezTo>
                <a:cubicBezTo>
                  <a:pt x="33" y="117"/>
                  <a:pt x="31" y="115"/>
                  <a:pt x="28" y="115"/>
                </a:cubicBezTo>
                <a:cubicBezTo>
                  <a:pt x="25" y="115"/>
                  <a:pt x="23" y="117"/>
                  <a:pt x="23" y="120"/>
                </a:cubicBezTo>
                <a:cubicBezTo>
                  <a:pt x="23" y="127"/>
                  <a:pt x="27" y="133"/>
                  <a:pt x="33" y="135"/>
                </a:cubicBezTo>
                <a:cubicBezTo>
                  <a:pt x="33" y="139"/>
                  <a:pt x="33" y="139"/>
                  <a:pt x="33" y="139"/>
                </a:cubicBezTo>
                <a:cubicBezTo>
                  <a:pt x="33" y="142"/>
                  <a:pt x="36" y="144"/>
                  <a:pt x="38" y="144"/>
                </a:cubicBezTo>
                <a:cubicBezTo>
                  <a:pt x="41" y="144"/>
                  <a:pt x="44" y="142"/>
                  <a:pt x="44" y="139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50" y="133"/>
                  <a:pt x="54" y="127"/>
                  <a:pt x="54" y="120"/>
                </a:cubicBezTo>
                <a:cubicBezTo>
                  <a:pt x="54" y="112"/>
                  <a:pt x="47" y="107"/>
                  <a:pt x="42" y="103"/>
                </a:cubicBezTo>
                <a:cubicBezTo>
                  <a:pt x="38" y="100"/>
                  <a:pt x="33" y="97"/>
                  <a:pt x="33" y="94"/>
                </a:cubicBezTo>
                <a:cubicBezTo>
                  <a:pt x="33" y="91"/>
                  <a:pt x="35" y="89"/>
                  <a:pt x="38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Freeform 25">
            <a:extLst>
              <a:ext uri="{FF2B5EF4-FFF2-40B4-BE49-F238E27FC236}">
                <a16:creationId xmlns:a16="http://schemas.microsoft.com/office/drawing/2014/main" id="{72C8577C-080C-4009-AC49-3F4E43D8B562}"/>
              </a:ext>
            </a:extLst>
          </p:cNvPr>
          <p:cNvSpPr>
            <a:spLocks noEditPoints="1"/>
          </p:cNvSpPr>
          <p:nvPr/>
        </p:nvSpPr>
        <p:spPr bwMode="auto">
          <a:xfrm>
            <a:off x="7343776" y="1957388"/>
            <a:ext cx="254000" cy="182563"/>
          </a:xfrm>
          <a:custGeom>
            <a:avLst/>
            <a:gdLst>
              <a:gd name="T0" fmla="*/ 144 w 160"/>
              <a:gd name="T1" fmla="*/ 0 h 115"/>
              <a:gd name="T2" fmla="*/ 16 w 160"/>
              <a:gd name="T3" fmla="*/ 0 h 115"/>
              <a:gd name="T4" fmla="*/ 0 w 160"/>
              <a:gd name="T5" fmla="*/ 16 h 115"/>
              <a:gd name="T6" fmla="*/ 0 w 160"/>
              <a:gd name="T7" fmla="*/ 99 h 115"/>
              <a:gd name="T8" fmla="*/ 16 w 160"/>
              <a:gd name="T9" fmla="*/ 115 h 115"/>
              <a:gd name="T10" fmla="*/ 144 w 160"/>
              <a:gd name="T11" fmla="*/ 115 h 115"/>
              <a:gd name="T12" fmla="*/ 160 w 160"/>
              <a:gd name="T13" fmla="*/ 99 h 115"/>
              <a:gd name="T14" fmla="*/ 160 w 160"/>
              <a:gd name="T15" fmla="*/ 16 h 115"/>
              <a:gd name="T16" fmla="*/ 144 w 160"/>
              <a:gd name="T17" fmla="*/ 0 h 115"/>
              <a:gd name="T18" fmla="*/ 149 w 160"/>
              <a:gd name="T19" fmla="*/ 100 h 115"/>
              <a:gd name="T20" fmla="*/ 144 w 160"/>
              <a:gd name="T21" fmla="*/ 105 h 115"/>
              <a:gd name="T22" fmla="*/ 15 w 160"/>
              <a:gd name="T23" fmla="*/ 105 h 115"/>
              <a:gd name="T24" fmla="*/ 10 w 160"/>
              <a:gd name="T25" fmla="*/ 100 h 115"/>
              <a:gd name="T26" fmla="*/ 10 w 160"/>
              <a:gd name="T27" fmla="*/ 32 h 115"/>
              <a:gd name="T28" fmla="*/ 149 w 160"/>
              <a:gd name="T29" fmla="*/ 32 h 115"/>
              <a:gd name="T30" fmla="*/ 149 w 160"/>
              <a:gd name="T31" fmla="*/ 100 h 115"/>
              <a:gd name="T32" fmla="*/ 149 w 160"/>
              <a:gd name="T33" fmla="*/ 21 h 115"/>
              <a:gd name="T34" fmla="*/ 10 w 160"/>
              <a:gd name="T35" fmla="*/ 21 h 115"/>
              <a:gd name="T36" fmla="*/ 10 w 160"/>
              <a:gd name="T37" fmla="*/ 16 h 115"/>
              <a:gd name="T38" fmla="*/ 15 w 160"/>
              <a:gd name="T39" fmla="*/ 10 h 115"/>
              <a:gd name="T40" fmla="*/ 144 w 160"/>
              <a:gd name="T41" fmla="*/ 10 h 115"/>
              <a:gd name="T42" fmla="*/ 149 w 160"/>
              <a:gd name="T43" fmla="*/ 16 h 115"/>
              <a:gd name="T44" fmla="*/ 149 w 160"/>
              <a:gd name="T45" fmla="*/ 21 h 115"/>
              <a:gd name="T46" fmla="*/ 64 w 160"/>
              <a:gd name="T47" fmla="*/ 95 h 115"/>
              <a:gd name="T48" fmla="*/ 80 w 160"/>
              <a:gd name="T49" fmla="*/ 89 h 115"/>
              <a:gd name="T50" fmla="*/ 96 w 160"/>
              <a:gd name="T51" fmla="*/ 95 h 115"/>
              <a:gd name="T52" fmla="*/ 122 w 160"/>
              <a:gd name="T53" fmla="*/ 68 h 115"/>
              <a:gd name="T54" fmla="*/ 96 w 160"/>
              <a:gd name="T55" fmla="*/ 42 h 115"/>
              <a:gd name="T56" fmla="*/ 80 w 160"/>
              <a:gd name="T57" fmla="*/ 47 h 115"/>
              <a:gd name="T58" fmla="*/ 64 w 160"/>
              <a:gd name="T59" fmla="*/ 42 h 115"/>
              <a:gd name="T60" fmla="*/ 38 w 160"/>
              <a:gd name="T61" fmla="*/ 68 h 115"/>
              <a:gd name="T62" fmla="*/ 64 w 160"/>
              <a:gd name="T63" fmla="*/ 95 h 115"/>
              <a:gd name="T64" fmla="*/ 96 w 160"/>
              <a:gd name="T65" fmla="*/ 53 h 115"/>
              <a:gd name="T66" fmla="*/ 111 w 160"/>
              <a:gd name="T67" fmla="*/ 68 h 115"/>
              <a:gd name="T68" fmla="*/ 96 w 160"/>
              <a:gd name="T69" fmla="*/ 84 h 115"/>
              <a:gd name="T70" fmla="*/ 80 w 160"/>
              <a:gd name="T71" fmla="*/ 68 h 115"/>
              <a:gd name="T72" fmla="*/ 96 w 160"/>
              <a:gd name="T73" fmla="*/ 53 h 115"/>
              <a:gd name="T74" fmla="*/ 64 w 160"/>
              <a:gd name="T75" fmla="*/ 53 h 115"/>
              <a:gd name="T76" fmla="*/ 73 w 160"/>
              <a:gd name="T77" fmla="*/ 55 h 115"/>
              <a:gd name="T78" fmla="*/ 70 w 160"/>
              <a:gd name="T79" fmla="*/ 68 h 115"/>
              <a:gd name="T80" fmla="*/ 73 w 160"/>
              <a:gd name="T81" fmla="*/ 81 h 115"/>
              <a:gd name="T82" fmla="*/ 64 w 160"/>
              <a:gd name="T83" fmla="*/ 83 h 115"/>
              <a:gd name="T84" fmla="*/ 48 w 160"/>
              <a:gd name="T85" fmla="*/ 67 h 115"/>
              <a:gd name="T86" fmla="*/ 64 w 160"/>
              <a:gd name="T87" fmla="*/ 5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15"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8"/>
                  <a:pt x="7" y="115"/>
                  <a:pt x="16" y="115"/>
                </a:cubicBezTo>
                <a:cubicBezTo>
                  <a:pt x="144" y="115"/>
                  <a:pt x="144" y="115"/>
                  <a:pt x="144" y="115"/>
                </a:cubicBezTo>
                <a:cubicBezTo>
                  <a:pt x="153" y="115"/>
                  <a:pt x="160" y="108"/>
                  <a:pt x="160" y="99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lose/>
                <a:moveTo>
                  <a:pt x="149" y="100"/>
                </a:moveTo>
                <a:cubicBezTo>
                  <a:pt x="149" y="103"/>
                  <a:pt x="147" y="105"/>
                  <a:pt x="144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2" y="105"/>
                  <a:pt x="10" y="103"/>
                  <a:pt x="10" y="100"/>
                </a:cubicBezTo>
                <a:cubicBezTo>
                  <a:pt x="10" y="32"/>
                  <a:pt x="10" y="32"/>
                  <a:pt x="10" y="32"/>
                </a:cubicBezTo>
                <a:cubicBezTo>
                  <a:pt x="149" y="32"/>
                  <a:pt x="149" y="32"/>
                  <a:pt x="149" y="32"/>
                </a:cubicBezTo>
                <a:lnTo>
                  <a:pt x="149" y="100"/>
                </a:lnTo>
                <a:close/>
                <a:moveTo>
                  <a:pt x="149" y="21"/>
                </a:moveTo>
                <a:cubicBezTo>
                  <a:pt x="10" y="21"/>
                  <a:pt x="10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3"/>
                  <a:pt x="13" y="10"/>
                  <a:pt x="15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7" y="10"/>
                  <a:pt x="149" y="13"/>
                  <a:pt x="149" y="16"/>
                </a:cubicBezTo>
                <a:lnTo>
                  <a:pt x="149" y="21"/>
                </a:lnTo>
                <a:close/>
                <a:moveTo>
                  <a:pt x="64" y="95"/>
                </a:moveTo>
                <a:cubicBezTo>
                  <a:pt x="70" y="95"/>
                  <a:pt x="75" y="93"/>
                  <a:pt x="80" y="89"/>
                </a:cubicBezTo>
                <a:cubicBezTo>
                  <a:pt x="85" y="93"/>
                  <a:pt x="90" y="95"/>
                  <a:pt x="96" y="95"/>
                </a:cubicBezTo>
                <a:cubicBezTo>
                  <a:pt x="110" y="95"/>
                  <a:pt x="122" y="83"/>
                  <a:pt x="122" y="68"/>
                </a:cubicBezTo>
                <a:cubicBezTo>
                  <a:pt x="122" y="53"/>
                  <a:pt x="110" y="42"/>
                  <a:pt x="96" y="42"/>
                </a:cubicBezTo>
                <a:cubicBezTo>
                  <a:pt x="90" y="42"/>
                  <a:pt x="84" y="44"/>
                  <a:pt x="80" y="47"/>
                </a:cubicBezTo>
                <a:cubicBezTo>
                  <a:pt x="76" y="44"/>
                  <a:pt x="70" y="42"/>
                  <a:pt x="64" y="42"/>
                </a:cubicBezTo>
                <a:cubicBezTo>
                  <a:pt x="50" y="42"/>
                  <a:pt x="38" y="53"/>
                  <a:pt x="38" y="68"/>
                </a:cubicBezTo>
                <a:cubicBezTo>
                  <a:pt x="38" y="83"/>
                  <a:pt x="50" y="95"/>
                  <a:pt x="64" y="95"/>
                </a:cubicBezTo>
                <a:close/>
                <a:moveTo>
                  <a:pt x="96" y="53"/>
                </a:moveTo>
                <a:cubicBezTo>
                  <a:pt x="104" y="53"/>
                  <a:pt x="111" y="59"/>
                  <a:pt x="111" y="68"/>
                </a:cubicBezTo>
                <a:cubicBezTo>
                  <a:pt x="111" y="76"/>
                  <a:pt x="104" y="84"/>
                  <a:pt x="96" y="84"/>
                </a:cubicBezTo>
                <a:cubicBezTo>
                  <a:pt x="87" y="84"/>
                  <a:pt x="80" y="77"/>
                  <a:pt x="80" y="68"/>
                </a:cubicBezTo>
                <a:cubicBezTo>
                  <a:pt x="80" y="59"/>
                  <a:pt x="87" y="53"/>
                  <a:pt x="96" y="53"/>
                </a:cubicBezTo>
                <a:close/>
                <a:moveTo>
                  <a:pt x="64" y="53"/>
                </a:moveTo>
                <a:cubicBezTo>
                  <a:pt x="67" y="53"/>
                  <a:pt x="70" y="53"/>
                  <a:pt x="73" y="55"/>
                </a:cubicBezTo>
                <a:cubicBezTo>
                  <a:pt x="71" y="59"/>
                  <a:pt x="70" y="63"/>
                  <a:pt x="70" y="68"/>
                </a:cubicBezTo>
                <a:cubicBezTo>
                  <a:pt x="70" y="73"/>
                  <a:pt x="71" y="77"/>
                  <a:pt x="73" y="81"/>
                </a:cubicBezTo>
                <a:cubicBezTo>
                  <a:pt x="71" y="83"/>
                  <a:pt x="68" y="83"/>
                  <a:pt x="64" y="83"/>
                </a:cubicBezTo>
                <a:cubicBezTo>
                  <a:pt x="56" y="83"/>
                  <a:pt x="48" y="76"/>
                  <a:pt x="48" y="67"/>
                </a:cubicBezTo>
                <a:cubicBezTo>
                  <a:pt x="48" y="59"/>
                  <a:pt x="56" y="53"/>
                  <a:pt x="64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Freeform 26">
            <a:extLst>
              <a:ext uri="{FF2B5EF4-FFF2-40B4-BE49-F238E27FC236}">
                <a16:creationId xmlns:a16="http://schemas.microsoft.com/office/drawing/2014/main" id="{6938BB7E-FF9D-4DEB-8843-7F3BC7B4335B}"/>
              </a:ext>
            </a:extLst>
          </p:cNvPr>
          <p:cNvSpPr>
            <a:spLocks noEditPoints="1"/>
          </p:cNvSpPr>
          <p:nvPr/>
        </p:nvSpPr>
        <p:spPr bwMode="auto">
          <a:xfrm>
            <a:off x="8999538" y="1922463"/>
            <a:ext cx="246063" cy="254000"/>
          </a:xfrm>
          <a:custGeom>
            <a:avLst/>
            <a:gdLst>
              <a:gd name="T0" fmla="*/ 34 w 156"/>
              <a:gd name="T1" fmla="*/ 134 h 160"/>
              <a:gd name="T2" fmla="*/ 24 w 156"/>
              <a:gd name="T3" fmla="*/ 134 h 160"/>
              <a:gd name="T4" fmla="*/ 29 w 156"/>
              <a:gd name="T5" fmla="*/ 20 h 160"/>
              <a:gd name="T6" fmla="*/ 24 w 156"/>
              <a:gd name="T7" fmla="*/ 92 h 160"/>
              <a:gd name="T8" fmla="*/ 34 w 156"/>
              <a:gd name="T9" fmla="*/ 92 h 160"/>
              <a:gd name="T10" fmla="*/ 29 w 156"/>
              <a:gd name="T11" fmla="*/ 20 h 160"/>
              <a:gd name="T12" fmla="*/ 83 w 156"/>
              <a:gd name="T13" fmla="*/ 134 h 160"/>
              <a:gd name="T14" fmla="*/ 73 w 156"/>
              <a:gd name="T15" fmla="*/ 134 h 160"/>
              <a:gd name="T16" fmla="*/ 78 w 156"/>
              <a:gd name="T17" fmla="*/ 20 h 160"/>
              <a:gd name="T18" fmla="*/ 73 w 156"/>
              <a:gd name="T19" fmla="*/ 92 h 160"/>
              <a:gd name="T20" fmla="*/ 83 w 156"/>
              <a:gd name="T21" fmla="*/ 92 h 160"/>
              <a:gd name="T22" fmla="*/ 78 w 156"/>
              <a:gd name="T23" fmla="*/ 20 h 160"/>
              <a:gd name="T24" fmla="*/ 113 w 156"/>
              <a:gd name="T25" fmla="*/ 0 h 160"/>
              <a:gd name="T26" fmla="*/ 92 w 156"/>
              <a:gd name="T27" fmla="*/ 0 h 160"/>
              <a:gd name="T28" fmla="*/ 53 w 156"/>
              <a:gd name="T29" fmla="*/ 4 h 160"/>
              <a:gd name="T30" fmla="*/ 15 w 156"/>
              <a:gd name="T31" fmla="*/ 0 h 160"/>
              <a:gd name="T32" fmla="*/ 0 w 156"/>
              <a:gd name="T33" fmla="*/ 144 h 160"/>
              <a:gd name="T34" fmla="*/ 43 w 156"/>
              <a:gd name="T35" fmla="*/ 160 h 160"/>
              <a:gd name="T36" fmla="*/ 64 w 156"/>
              <a:gd name="T37" fmla="*/ 160 h 160"/>
              <a:gd name="T38" fmla="*/ 102 w 156"/>
              <a:gd name="T39" fmla="*/ 156 h 160"/>
              <a:gd name="T40" fmla="*/ 140 w 156"/>
              <a:gd name="T41" fmla="*/ 160 h 160"/>
              <a:gd name="T42" fmla="*/ 156 w 156"/>
              <a:gd name="T43" fmla="*/ 15 h 160"/>
              <a:gd name="T44" fmla="*/ 48 w 156"/>
              <a:gd name="T45" fmla="*/ 144 h 160"/>
              <a:gd name="T46" fmla="*/ 14 w 156"/>
              <a:gd name="T47" fmla="*/ 149 h 160"/>
              <a:gd name="T48" fmla="*/ 10 w 156"/>
              <a:gd name="T49" fmla="*/ 117 h 160"/>
              <a:gd name="T50" fmla="*/ 48 w 156"/>
              <a:gd name="T51" fmla="*/ 144 h 160"/>
              <a:gd name="T52" fmla="*/ 10 w 156"/>
              <a:gd name="T53" fmla="*/ 107 h 160"/>
              <a:gd name="T54" fmla="*/ 14 w 156"/>
              <a:gd name="T55" fmla="*/ 10 h 160"/>
              <a:gd name="T56" fmla="*/ 48 w 156"/>
              <a:gd name="T57" fmla="*/ 15 h 160"/>
              <a:gd name="T58" fmla="*/ 97 w 156"/>
              <a:gd name="T59" fmla="*/ 144 h 160"/>
              <a:gd name="T60" fmla="*/ 64 w 156"/>
              <a:gd name="T61" fmla="*/ 149 h 160"/>
              <a:gd name="T62" fmla="*/ 58 w 156"/>
              <a:gd name="T63" fmla="*/ 117 h 160"/>
              <a:gd name="T64" fmla="*/ 97 w 156"/>
              <a:gd name="T65" fmla="*/ 144 h 160"/>
              <a:gd name="T66" fmla="*/ 58 w 156"/>
              <a:gd name="T67" fmla="*/ 107 h 160"/>
              <a:gd name="T68" fmla="*/ 64 w 156"/>
              <a:gd name="T69" fmla="*/ 10 h 160"/>
              <a:gd name="T70" fmla="*/ 97 w 156"/>
              <a:gd name="T71" fmla="*/ 15 h 160"/>
              <a:gd name="T72" fmla="*/ 107 w 156"/>
              <a:gd name="T73" fmla="*/ 15 h 160"/>
              <a:gd name="T74" fmla="*/ 140 w 156"/>
              <a:gd name="T75" fmla="*/ 10 h 160"/>
              <a:gd name="T76" fmla="*/ 145 w 156"/>
              <a:gd name="T77" fmla="*/ 107 h 160"/>
              <a:gd name="T78" fmla="*/ 107 w 156"/>
              <a:gd name="T79" fmla="*/ 15 h 160"/>
              <a:gd name="T80" fmla="*/ 145 w 156"/>
              <a:gd name="T81" fmla="*/ 144 h 160"/>
              <a:gd name="T82" fmla="*/ 113 w 156"/>
              <a:gd name="T83" fmla="*/ 149 h 160"/>
              <a:gd name="T84" fmla="*/ 107 w 156"/>
              <a:gd name="T85" fmla="*/ 117 h 160"/>
              <a:gd name="T86" fmla="*/ 146 w 156"/>
              <a:gd name="T87" fmla="*/ 144 h 160"/>
              <a:gd name="T88" fmla="*/ 132 w 156"/>
              <a:gd name="T89" fmla="*/ 134 h 160"/>
              <a:gd name="T90" fmla="*/ 121 w 156"/>
              <a:gd name="T91" fmla="*/ 134 h 160"/>
              <a:gd name="T92" fmla="*/ 127 w 156"/>
              <a:gd name="T93" fmla="*/ 20 h 160"/>
              <a:gd name="T94" fmla="*/ 121 w 156"/>
              <a:gd name="T95" fmla="*/ 92 h 160"/>
              <a:gd name="T96" fmla="*/ 132 w 156"/>
              <a:gd name="T97" fmla="*/ 92 h 160"/>
              <a:gd name="T98" fmla="*/ 127 w 156"/>
              <a:gd name="T99" fmla="*/ 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6" h="160">
                <a:moveTo>
                  <a:pt x="29" y="138"/>
                </a:moveTo>
                <a:cubicBezTo>
                  <a:pt x="32" y="138"/>
                  <a:pt x="34" y="136"/>
                  <a:pt x="34" y="134"/>
                </a:cubicBezTo>
                <a:cubicBezTo>
                  <a:pt x="34" y="131"/>
                  <a:pt x="32" y="129"/>
                  <a:pt x="29" y="129"/>
                </a:cubicBezTo>
                <a:cubicBezTo>
                  <a:pt x="26" y="129"/>
                  <a:pt x="24" y="131"/>
                  <a:pt x="24" y="134"/>
                </a:cubicBezTo>
                <a:cubicBezTo>
                  <a:pt x="24" y="136"/>
                  <a:pt x="26" y="138"/>
                  <a:pt x="29" y="138"/>
                </a:cubicBezTo>
                <a:close/>
                <a:moveTo>
                  <a:pt x="29" y="20"/>
                </a:moveTo>
                <a:cubicBezTo>
                  <a:pt x="26" y="20"/>
                  <a:pt x="24" y="23"/>
                  <a:pt x="24" y="26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6" y="97"/>
                  <a:pt x="29" y="97"/>
                </a:cubicBezTo>
                <a:cubicBezTo>
                  <a:pt x="32" y="97"/>
                  <a:pt x="34" y="95"/>
                  <a:pt x="34" y="92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2"/>
                  <a:pt x="31" y="20"/>
                  <a:pt x="29" y="20"/>
                </a:cubicBezTo>
                <a:close/>
                <a:moveTo>
                  <a:pt x="78" y="138"/>
                </a:moveTo>
                <a:cubicBezTo>
                  <a:pt x="81" y="138"/>
                  <a:pt x="83" y="136"/>
                  <a:pt x="83" y="134"/>
                </a:cubicBezTo>
                <a:cubicBezTo>
                  <a:pt x="83" y="131"/>
                  <a:pt x="81" y="129"/>
                  <a:pt x="78" y="129"/>
                </a:cubicBezTo>
                <a:cubicBezTo>
                  <a:pt x="75" y="129"/>
                  <a:pt x="73" y="131"/>
                  <a:pt x="73" y="134"/>
                </a:cubicBezTo>
                <a:cubicBezTo>
                  <a:pt x="73" y="136"/>
                  <a:pt x="75" y="138"/>
                  <a:pt x="78" y="138"/>
                </a:cubicBezTo>
                <a:close/>
                <a:moveTo>
                  <a:pt x="78" y="20"/>
                </a:moveTo>
                <a:cubicBezTo>
                  <a:pt x="75" y="20"/>
                  <a:pt x="73" y="23"/>
                  <a:pt x="73" y="26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5"/>
                  <a:pt x="75" y="97"/>
                  <a:pt x="78" y="97"/>
                </a:cubicBezTo>
                <a:cubicBezTo>
                  <a:pt x="81" y="97"/>
                  <a:pt x="83" y="95"/>
                  <a:pt x="83" y="92"/>
                </a:cubicBezTo>
                <a:cubicBezTo>
                  <a:pt x="83" y="26"/>
                  <a:pt x="83" y="26"/>
                  <a:pt x="83" y="26"/>
                </a:cubicBezTo>
                <a:cubicBezTo>
                  <a:pt x="83" y="22"/>
                  <a:pt x="80" y="20"/>
                  <a:pt x="78" y="20"/>
                </a:cubicBezTo>
                <a:close/>
                <a:moveTo>
                  <a:pt x="140" y="0"/>
                </a:moveTo>
                <a:cubicBezTo>
                  <a:pt x="113" y="0"/>
                  <a:pt x="113" y="0"/>
                  <a:pt x="113" y="0"/>
                </a:cubicBezTo>
                <a:cubicBezTo>
                  <a:pt x="109" y="0"/>
                  <a:pt x="105" y="1"/>
                  <a:pt x="102" y="4"/>
                </a:cubicBezTo>
                <a:cubicBezTo>
                  <a:pt x="99" y="1"/>
                  <a:pt x="96" y="0"/>
                  <a:pt x="92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6" y="1"/>
                  <a:pt x="53" y="4"/>
                </a:cubicBezTo>
                <a:cubicBezTo>
                  <a:pt x="50" y="1"/>
                  <a:pt x="47" y="0"/>
                  <a:pt x="4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6" y="0"/>
                  <a:pt x="0" y="6"/>
                  <a:pt x="0" y="15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2"/>
                  <a:pt x="6" y="160"/>
                  <a:pt x="15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47" y="160"/>
                  <a:pt x="50" y="158"/>
                  <a:pt x="53" y="156"/>
                </a:cubicBezTo>
                <a:cubicBezTo>
                  <a:pt x="56" y="158"/>
                  <a:pt x="60" y="160"/>
                  <a:pt x="64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6" y="160"/>
                  <a:pt x="99" y="158"/>
                  <a:pt x="102" y="156"/>
                </a:cubicBezTo>
                <a:cubicBezTo>
                  <a:pt x="105" y="158"/>
                  <a:pt x="109" y="160"/>
                  <a:pt x="113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9" y="160"/>
                  <a:pt x="156" y="153"/>
                  <a:pt x="156" y="144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56" y="6"/>
                  <a:pt x="149" y="0"/>
                  <a:pt x="140" y="0"/>
                </a:cubicBezTo>
                <a:close/>
                <a:moveTo>
                  <a:pt x="48" y="144"/>
                </a:moveTo>
                <a:cubicBezTo>
                  <a:pt x="48" y="147"/>
                  <a:pt x="45" y="149"/>
                  <a:pt x="42" y="149"/>
                </a:cubicBezTo>
                <a:cubicBezTo>
                  <a:pt x="14" y="149"/>
                  <a:pt x="14" y="149"/>
                  <a:pt x="14" y="149"/>
                </a:cubicBezTo>
                <a:cubicBezTo>
                  <a:pt x="12" y="149"/>
                  <a:pt x="10" y="147"/>
                  <a:pt x="10" y="144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48" y="117"/>
                  <a:pt x="48" y="117"/>
                  <a:pt x="48" y="117"/>
                </a:cubicBezTo>
                <a:lnTo>
                  <a:pt x="48" y="144"/>
                </a:lnTo>
                <a:close/>
                <a:moveTo>
                  <a:pt x="48" y="107"/>
                </a:moveTo>
                <a:cubicBezTo>
                  <a:pt x="10" y="107"/>
                  <a:pt x="10" y="107"/>
                  <a:pt x="10" y="107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2"/>
                  <a:pt x="12" y="10"/>
                  <a:pt x="14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5" y="10"/>
                  <a:pt x="48" y="12"/>
                  <a:pt x="48" y="15"/>
                </a:cubicBezTo>
                <a:lnTo>
                  <a:pt x="48" y="107"/>
                </a:lnTo>
                <a:close/>
                <a:moveTo>
                  <a:pt x="97" y="144"/>
                </a:moveTo>
                <a:cubicBezTo>
                  <a:pt x="97" y="147"/>
                  <a:pt x="94" y="149"/>
                  <a:pt x="92" y="149"/>
                </a:cubicBezTo>
                <a:cubicBezTo>
                  <a:pt x="64" y="149"/>
                  <a:pt x="64" y="149"/>
                  <a:pt x="64" y="149"/>
                </a:cubicBezTo>
                <a:cubicBezTo>
                  <a:pt x="61" y="149"/>
                  <a:pt x="58" y="147"/>
                  <a:pt x="58" y="14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97" y="117"/>
                  <a:pt x="97" y="117"/>
                  <a:pt x="97" y="117"/>
                </a:cubicBezTo>
                <a:lnTo>
                  <a:pt x="97" y="144"/>
                </a:lnTo>
                <a:close/>
                <a:moveTo>
                  <a:pt x="97" y="107"/>
                </a:moveTo>
                <a:cubicBezTo>
                  <a:pt x="58" y="107"/>
                  <a:pt x="58" y="107"/>
                  <a:pt x="58" y="107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12"/>
                  <a:pt x="61" y="10"/>
                  <a:pt x="64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5" y="10"/>
                  <a:pt x="97" y="12"/>
                  <a:pt x="97" y="15"/>
                </a:cubicBezTo>
                <a:lnTo>
                  <a:pt x="97" y="107"/>
                </a:lnTo>
                <a:close/>
                <a:moveTo>
                  <a:pt x="107" y="15"/>
                </a:moveTo>
                <a:cubicBezTo>
                  <a:pt x="107" y="12"/>
                  <a:pt x="109" y="10"/>
                  <a:pt x="112" y="10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3" y="10"/>
                  <a:pt x="145" y="12"/>
                  <a:pt x="145" y="15"/>
                </a:cubicBezTo>
                <a:cubicBezTo>
                  <a:pt x="145" y="107"/>
                  <a:pt x="145" y="107"/>
                  <a:pt x="145" y="107"/>
                </a:cubicBezTo>
                <a:cubicBezTo>
                  <a:pt x="107" y="107"/>
                  <a:pt x="107" y="107"/>
                  <a:pt x="107" y="107"/>
                </a:cubicBezTo>
                <a:lnTo>
                  <a:pt x="107" y="15"/>
                </a:lnTo>
                <a:close/>
                <a:moveTo>
                  <a:pt x="146" y="144"/>
                </a:moveTo>
                <a:cubicBezTo>
                  <a:pt x="145" y="144"/>
                  <a:pt x="145" y="144"/>
                  <a:pt x="145" y="144"/>
                </a:cubicBezTo>
                <a:cubicBezTo>
                  <a:pt x="145" y="147"/>
                  <a:pt x="143" y="149"/>
                  <a:pt x="140" y="149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109" y="149"/>
                  <a:pt x="107" y="147"/>
                  <a:pt x="107" y="144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46" y="117"/>
                  <a:pt x="146" y="117"/>
                  <a:pt x="146" y="117"/>
                </a:cubicBezTo>
                <a:lnTo>
                  <a:pt x="146" y="144"/>
                </a:lnTo>
                <a:close/>
                <a:moveTo>
                  <a:pt x="127" y="138"/>
                </a:moveTo>
                <a:cubicBezTo>
                  <a:pt x="130" y="138"/>
                  <a:pt x="132" y="136"/>
                  <a:pt x="132" y="134"/>
                </a:cubicBezTo>
                <a:cubicBezTo>
                  <a:pt x="132" y="131"/>
                  <a:pt x="130" y="129"/>
                  <a:pt x="127" y="129"/>
                </a:cubicBezTo>
                <a:cubicBezTo>
                  <a:pt x="124" y="129"/>
                  <a:pt x="121" y="131"/>
                  <a:pt x="121" y="134"/>
                </a:cubicBezTo>
                <a:cubicBezTo>
                  <a:pt x="121" y="136"/>
                  <a:pt x="124" y="138"/>
                  <a:pt x="127" y="138"/>
                </a:cubicBezTo>
                <a:close/>
                <a:moveTo>
                  <a:pt x="127" y="20"/>
                </a:moveTo>
                <a:cubicBezTo>
                  <a:pt x="124" y="20"/>
                  <a:pt x="121" y="23"/>
                  <a:pt x="121" y="26"/>
                </a:cubicBezTo>
                <a:cubicBezTo>
                  <a:pt x="121" y="92"/>
                  <a:pt x="121" y="92"/>
                  <a:pt x="121" y="92"/>
                </a:cubicBezTo>
                <a:cubicBezTo>
                  <a:pt x="121" y="95"/>
                  <a:pt x="124" y="97"/>
                  <a:pt x="127" y="97"/>
                </a:cubicBezTo>
                <a:cubicBezTo>
                  <a:pt x="130" y="97"/>
                  <a:pt x="132" y="95"/>
                  <a:pt x="132" y="92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2"/>
                  <a:pt x="129" y="20"/>
                  <a:pt x="127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27">
            <a:extLst>
              <a:ext uri="{FF2B5EF4-FFF2-40B4-BE49-F238E27FC236}">
                <a16:creationId xmlns:a16="http://schemas.microsoft.com/office/drawing/2014/main" id="{686DD329-CD79-495A-8E48-E74D567A18E4}"/>
              </a:ext>
            </a:extLst>
          </p:cNvPr>
          <p:cNvSpPr>
            <a:spLocks noEditPoints="1"/>
          </p:cNvSpPr>
          <p:nvPr/>
        </p:nvSpPr>
        <p:spPr bwMode="auto">
          <a:xfrm>
            <a:off x="4060826" y="1371600"/>
            <a:ext cx="212725" cy="254000"/>
          </a:xfrm>
          <a:custGeom>
            <a:avLst/>
            <a:gdLst>
              <a:gd name="T0" fmla="*/ 68 w 134"/>
              <a:gd name="T1" fmla="*/ 10 h 160"/>
              <a:gd name="T2" fmla="*/ 94 w 134"/>
              <a:gd name="T3" fmla="*/ 36 h 160"/>
              <a:gd name="T4" fmla="*/ 81 w 134"/>
              <a:gd name="T5" fmla="*/ 58 h 160"/>
              <a:gd name="T6" fmla="*/ 79 w 134"/>
              <a:gd name="T7" fmla="*/ 63 h 160"/>
              <a:gd name="T8" fmla="*/ 79 w 134"/>
              <a:gd name="T9" fmla="*/ 93 h 160"/>
              <a:gd name="T10" fmla="*/ 58 w 134"/>
              <a:gd name="T11" fmla="*/ 93 h 160"/>
              <a:gd name="T12" fmla="*/ 58 w 134"/>
              <a:gd name="T13" fmla="*/ 63 h 160"/>
              <a:gd name="T14" fmla="*/ 55 w 134"/>
              <a:gd name="T15" fmla="*/ 58 h 160"/>
              <a:gd name="T16" fmla="*/ 41 w 134"/>
              <a:gd name="T17" fmla="*/ 36 h 160"/>
              <a:gd name="T18" fmla="*/ 68 w 134"/>
              <a:gd name="T19" fmla="*/ 10 h 160"/>
              <a:gd name="T20" fmla="*/ 109 w 134"/>
              <a:gd name="T21" fmla="*/ 104 h 160"/>
              <a:gd name="T22" fmla="*/ 124 w 134"/>
              <a:gd name="T23" fmla="*/ 119 h 160"/>
              <a:gd name="T24" fmla="*/ 124 w 134"/>
              <a:gd name="T25" fmla="*/ 128 h 160"/>
              <a:gd name="T26" fmla="*/ 10 w 134"/>
              <a:gd name="T27" fmla="*/ 128 h 160"/>
              <a:gd name="T28" fmla="*/ 10 w 134"/>
              <a:gd name="T29" fmla="*/ 119 h 160"/>
              <a:gd name="T30" fmla="*/ 25 w 134"/>
              <a:gd name="T31" fmla="*/ 104 h 160"/>
              <a:gd name="T32" fmla="*/ 109 w 134"/>
              <a:gd name="T33" fmla="*/ 104 h 160"/>
              <a:gd name="T34" fmla="*/ 114 w 134"/>
              <a:gd name="T35" fmla="*/ 138 h 160"/>
              <a:gd name="T36" fmla="*/ 114 w 134"/>
              <a:gd name="T37" fmla="*/ 149 h 160"/>
              <a:gd name="T38" fmla="*/ 21 w 134"/>
              <a:gd name="T39" fmla="*/ 149 h 160"/>
              <a:gd name="T40" fmla="*/ 21 w 134"/>
              <a:gd name="T41" fmla="*/ 138 h 160"/>
              <a:gd name="T42" fmla="*/ 114 w 134"/>
              <a:gd name="T43" fmla="*/ 138 h 160"/>
              <a:gd name="T44" fmla="*/ 66 w 134"/>
              <a:gd name="T45" fmla="*/ 0 h 160"/>
              <a:gd name="T46" fmla="*/ 30 w 134"/>
              <a:gd name="T47" fmla="*/ 36 h 160"/>
              <a:gd name="T48" fmla="*/ 35 w 134"/>
              <a:gd name="T49" fmla="*/ 54 h 160"/>
              <a:gd name="T50" fmla="*/ 45 w 134"/>
              <a:gd name="T51" fmla="*/ 66 h 160"/>
              <a:gd name="T52" fmla="*/ 45 w 134"/>
              <a:gd name="T53" fmla="*/ 93 h 160"/>
              <a:gd name="T54" fmla="*/ 26 w 134"/>
              <a:gd name="T55" fmla="*/ 93 h 160"/>
              <a:gd name="T56" fmla="*/ 0 w 134"/>
              <a:gd name="T57" fmla="*/ 119 h 160"/>
              <a:gd name="T58" fmla="*/ 0 w 134"/>
              <a:gd name="T59" fmla="*/ 133 h 160"/>
              <a:gd name="T60" fmla="*/ 5 w 134"/>
              <a:gd name="T61" fmla="*/ 138 h 160"/>
              <a:gd name="T62" fmla="*/ 10 w 134"/>
              <a:gd name="T63" fmla="*/ 138 h 160"/>
              <a:gd name="T64" fmla="*/ 10 w 134"/>
              <a:gd name="T65" fmla="*/ 154 h 160"/>
              <a:gd name="T66" fmla="*/ 15 w 134"/>
              <a:gd name="T67" fmla="*/ 160 h 160"/>
              <a:gd name="T68" fmla="*/ 119 w 134"/>
              <a:gd name="T69" fmla="*/ 160 h 160"/>
              <a:gd name="T70" fmla="*/ 124 w 134"/>
              <a:gd name="T71" fmla="*/ 154 h 160"/>
              <a:gd name="T72" fmla="*/ 124 w 134"/>
              <a:gd name="T73" fmla="*/ 138 h 160"/>
              <a:gd name="T74" fmla="*/ 129 w 134"/>
              <a:gd name="T75" fmla="*/ 138 h 160"/>
              <a:gd name="T76" fmla="*/ 134 w 134"/>
              <a:gd name="T77" fmla="*/ 133 h 160"/>
              <a:gd name="T78" fmla="*/ 134 w 134"/>
              <a:gd name="T79" fmla="*/ 119 h 160"/>
              <a:gd name="T80" fmla="*/ 108 w 134"/>
              <a:gd name="T81" fmla="*/ 93 h 160"/>
              <a:gd name="T82" fmla="*/ 88 w 134"/>
              <a:gd name="T83" fmla="*/ 93 h 160"/>
              <a:gd name="T84" fmla="*/ 88 w 134"/>
              <a:gd name="T85" fmla="*/ 66 h 160"/>
              <a:gd name="T86" fmla="*/ 98 w 134"/>
              <a:gd name="T87" fmla="*/ 54 h 160"/>
              <a:gd name="T88" fmla="*/ 103 w 134"/>
              <a:gd name="T89" fmla="*/ 36 h 160"/>
              <a:gd name="T90" fmla="*/ 66 w 134"/>
              <a:gd name="T9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4" h="160">
                <a:moveTo>
                  <a:pt x="68" y="10"/>
                </a:moveTo>
                <a:cubicBezTo>
                  <a:pt x="82" y="10"/>
                  <a:pt x="94" y="22"/>
                  <a:pt x="94" y="36"/>
                </a:cubicBezTo>
                <a:cubicBezTo>
                  <a:pt x="94" y="46"/>
                  <a:pt x="89" y="54"/>
                  <a:pt x="81" y="58"/>
                </a:cubicBezTo>
                <a:cubicBezTo>
                  <a:pt x="79" y="59"/>
                  <a:pt x="79" y="61"/>
                  <a:pt x="79" y="63"/>
                </a:cubicBezTo>
                <a:cubicBezTo>
                  <a:pt x="79" y="93"/>
                  <a:pt x="79" y="93"/>
                  <a:pt x="79" y="93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63"/>
                  <a:pt x="58" y="63"/>
                  <a:pt x="58" y="63"/>
                </a:cubicBezTo>
                <a:cubicBezTo>
                  <a:pt x="58" y="61"/>
                  <a:pt x="57" y="59"/>
                  <a:pt x="55" y="58"/>
                </a:cubicBezTo>
                <a:cubicBezTo>
                  <a:pt x="46" y="54"/>
                  <a:pt x="41" y="46"/>
                  <a:pt x="41" y="36"/>
                </a:cubicBezTo>
                <a:cubicBezTo>
                  <a:pt x="41" y="22"/>
                  <a:pt x="53" y="10"/>
                  <a:pt x="68" y="10"/>
                </a:cubicBezTo>
                <a:close/>
                <a:moveTo>
                  <a:pt x="109" y="104"/>
                </a:moveTo>
                <a:cubicBezTo>
                  <a:pt x="117" y="104"/>
                  <a:pt x="124" y="111"/>
                  <a:pt x="124" y="119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10" y="119"/>
                  <a:pt x="10" y="119"/>
                  <a:pt x="10" y="119"/>
                </a:cubicBezTo>
                <a:cubicBezTo>
                  <a:pt x="10" y="111"/>
                  <a:pt x="17" y="104"/>
                  <a:pt x="25" y="104"/>
                </a:cubicBezTo>
                <a:lnTo>
                  <a:pt x="109" y="104"/>
                </a:lnTo>
                <a:close/>
                <a:moveTo>
                  <a:pt x="114" y="138"/>
                </a:moveTo>
                <a:cubicBezTo>
                  <a:pt x="114" y="149"/>
                  <a:pt x="114" y="149"/>
                  <a:pt x="114" y="149"/>
                </a:cubicBezTo>
                <a:cubicBezTo>
                  <a:pt x="21" y="149"/>
                  <a:pt x="21" y="149"/>
                  <a:pt x="21" y="14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114" y="138"/>
                  <a:pt x="114" y="138"/>
                  <a:pt x="114" y="138"/>
                </a:cubicBezTo>
                <a:close/>
                <a:moveTo>
                  <a:pt x="66" y="0"/>
                </a:moveTo>
                <a:cubicBezTo>
                  <a:pt x="46" y="0"/>
                  <a:pt x="30" y="16"/>
                  <a:pt x="30" y="36"/>
                </a:cubicBezTo>
                <a:cubicBezTo>
                  <a:pt x="30" y="42"/>
                  <a:pt x="32" y="49"/>
                  <a:pt x="35" y="54"/>
                </a:cubicBezTo>
                <a:cubicBezTo>
                  <a:pt x="38" y="59"/>
                  <a:pt x="41" y="63"/>
                  <a:pt x="45" y="66"/>
                </a:cubicBezTo>
                <a:cubicBezTo>
                  <a:pt x="45" y="93"/>
                  <a:pt x="45" y="93"/>
                  <a:pt x="45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11" y="93"/>
                  <a:pt x="0" y="105"/>
                  <a:pt x="0" y="119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6"/>
                  <a:pt x="2" y="138"/>
                  <a:pt x="5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0" y="154"/>
                  <a:pt x="10" y="154"/>
                  <a:pt x="10" y="154"/>
                </a:cubicBezTo>
                <a:cubicBezTo>
                  <a:pt x="10" y="157"/>
                  <a:pt x="12" y="160"/>
                  <a:pt x="15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2" y="160"/>
                  <a:pt x="124" y="157"/>
                  <a:pt x="124" y="154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32" y="138"/>
                  <a:pt x="134" y="136"/>
                  <a:pt x="134" y="133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4" y="105"/>
                  <a:pt x="122" y="93"/>
                  <a:pt x="108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66"/>
                  <a:pt x="88" y="66"/>
                  <a:pt x="88" y="66"/>
                </a:cubicBezTo>
                <a:cubicBezTo>
                  <a:pt x="92" y="63"/>
                  <a:pt x="96" y="59"/>
                  <a:pt x="98" y="54"/>
                </a:cubicBezTo>
                <a:cubicBezTo>
                  <a:pt x="102" y="49"/>
                  <a:pt x="103" y="42"/>
                  <a:pt x="103" y="36"/>
                </a:cubicBezTo>
                <a:cubicBezTo>
                  <a:pt x="103" y="16"/>
                  <a:pt x="87" y="0"/>
                  <a:pt x="6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8">
            <a:extLst>
              <a:ext uri="{FF2B5EF4-FFF2-40B4-BE49-F238E27FC236}">
                <a16:creationId xmlns:a16="http://schemas.microsoft.com/office/drawing/2014/main" id="{3AABB9A6-3207-4C2E-8C1A-81CD779D454B}"/>
              </a:ext>
            </a:extLst>
          </p:cNvPr>
          <p:cNvSpPr>
            <a:spLocks noEditPoints="1"/>
          </p:cNvSpPr>
          <p:nvPr/>
        </p:nvSpPr>
        <p:spPr bwMode="auto">
          <a:xfrm>
            <a:off x="2417763" y="1922463"/>
            <a:ext cx="180975" cy="254000"/>
          </a:xfrm>
          <a:custGeom>
            <a:avLst/>
            <a:gdLst>
              <a:gd name="T0" fmla="*/ 109 w 114"/>
              <a:gd name="T1" fmla="*/ 149 h 160"/>
              <a:gd name="T2" fmla="*/ 104 w 114"/>
              <a:gd name="T3" fmla="*/ 149 h 160"/>
              <a:gd name="T4" fmla="*/ 104 w 114"/>
              <a:gd name="T5" fmla="*/ 121 h 160"/>
              <a:gd name="T6" fmla="*/ 79 w 114"/>
              <a:gd name="T7" fmla="*/ 80 h 160"/>
              <a:gd name="T8" fmla="*/ 104 w 114"/>
              <a:gd name="T9" fmla="*/ 38 h 160"/>
              <a:gd name="T10" fmla="*/ 104 w 114"/>
              <a:gd name="T11" fmla="*/ 10 h 160"/>
              <a:gd name="T12" fmla="*/ 109 w 114"/>
              <a:gd name="T13" fmla="*/ 10 h 160"/>
              <a:gd name="T14" fmla="*/ 114 w 114"/>
              <a:gd name="T15" fmla="*/ 5 h 160"/>
              <a:gd name="T16" fmla="*/ 109 w 114"/>
              <a:gd name="T17" fmla="*/ 0 h 160"/>
              <a:gd name="T18" fmla="*/ 5 w 114"/>
              <a:gd name="T19" fmla="*/ 0 h 160"/>
              <a:gd name="T20" fmla="*/ 0 w 114"/>
              <a:gd name="T21" fmla="*/ 5 h 160"/>
              <a:gd name="T22" fmla="*/ 5 w 114"/>
              <a:gd name="T23" fmla="*/ 10 h 160"/>
              <a:gd name="T24" fmla="*/ 10 w 114"/>
              <a:gd name="T25" fmla="*/ 10 h 160"/>
              <a:gd name="T26" fmla="*/ 10 w 114"/>
              <a:gd name="T27" fmla="*/ 38 h 160"/>
              <a:gd name="T28" fmla="*/ 36 w 114"/>
              <a:gd name="T29" fmla="*/ 80 h 160"/>
              <a:gd name="T30" fmla="*/ 10 w 114"/>
              <a:gd name="T31" fmla="*/ 121 h 160"/>
              <a:gd name="T32" fmla="*/ 10 w 114"/>
              <a:gd name="T33" fmla="*/ 149 h 160"/>
              <a:gd name="T34" fmla="*/ 5 w 114"/>
              <a:gd name="T35" fmla="*/ 149 h 160"/>
              <a:gd name="T36" fmla="*/ 0 w 114"/>
              <a:gd name="T37" fmla="*/ 154 h 160"/>
              <a:gd name="T38" fmla="*/ 5 w 114"/>
              <a:gd name="T39" fmla="*/ 160 h 160"/>
              <a:gd name="T40" fmla="*/ 109 w 114"/>
              <a:gd name="T41" fmla="*/ 160 h 160"/>
              <a:gd name="T42" fmla="*/ 114 w 114"/>
              <a:gd name="T43" fmla="*/ 154 h 160"/>
              <a:gd name="T44" fmla="*/ 109 w 114"/>
              <a:gd name="T45" fmla="*/ 149 h 160"/>
              <a:gd name="T46" fmla="*/ 21 w 114"/>
              <a:gd name="T47" fmla="*/ 10 h 160"/>
              <a:gd name="T48" fmla="*/ 94 w 114"/>
              <a:gd name="T49" fmla="*/ 10 h 160"/>
              <a:gd name="T50" fmla="*/ 94 w 114"/>
              <a:gd name="T51" fmla="*/ 30 h 160"/>
              <a:gd name="T52" fmla="*/ 78 w 114"/>
              <a:gd name="T53" fmla="*/ 28 h 160"/>
              <a:gd name="T54" fmla="*/ 55 w 114"/>
              <a:gd name="T55" fmla="*/ 34 h 160"/>
              <a:gd name="T56" fmla="*/ 37 w 114"/>
              <a:gd name="T57" fmla="*/ 38 h 160"/>
              <a:gd name="T58" fmla="*/ 21 w 114"/>
              <a:gd name="T59" fmla="*/ 35 h 160"/>
              <a:gd name="T60" fmla="*/ 21 w 114"/>
              <a:gd name="T61" fmla="*/ 10 h 160"/>
              <a:gd name="T62" fmla="*/ 21 w 114"/>
              <a:gd name="T63" fmla="*/ 46 h 160"/>
              <a:gd name="T64" fmla="*/ 36 w 114"/>
              <a:gd name="T65" fmla="*/ 49 h 160"/>
              <a:gd name="T66" fmla="*/ 59 w 114"/>
              <a:gd name="T67" fmla="*/ 43 h 160"/>
              <a:gd name="T68" fmla="*/ 78 w 114"/>
              <a:gd name="T69" fmla="*/ 38 h 160"/>
              <a:gd name="T70" fmla="*/ 93 w 114"/>
              <a:gd name="T71" fmla="*/ 42 h 160"/>
              <a:gd name="T72" fmla="*/ 57 w 114"/>
              <a:gd name="T73" fmla="*/ 75 h 160"/>
              <a:gd name="T74" fmla="*/ 21 w 114"/>
              <a:gd name="T75" fmla="*/ 46 h 160"/>
              <a:gd name="T76" fmla="*/ 41 w 114"/>
              <a:gd name="T77" fmla="*/ 149 h 160"/>
              <a:gd name="T78" fmla="*/ 57 w 114"/>
              <a:gd name="T79" fmla="*/ 129 h 160"/>
              <a:gd name="T80" fmla="*/ 72 w 114"/>
              <a:gd name="T81" fmla="*/ 149 h 160"/>
              <a:gd name="T82" fmla="*/ 41 w 114"/>
              <a:gd name="T83" fmla="*/ 149 h 160"/>
              <a:gd name="T84" fmla="*/ 94 w 114"/>
              <a:gd name="T85" fmla="*/ 149 h 160"/>
              <a:gd name="T86" fmla="*/ 83 w 114"/>
              <a:gd name="T87" fmla="*/ 149 h 160"/>
              <a:gd name="T88" fmla="*/ 76 w 114"/>
              <a:gd name="T89" fmla="*/ 129 h 160"/>
              <a:gd name="T90" fmla="*/ 57 w 114"/>
              <a:gd name="T91" fmla="*/ 118 h 160"/>
              <a:gd name="T92" fmla="*/ 38 w 114"/>
              <a:gd name="T93" fmla="*/ 129 h 160"/>
              <a:gd name="T94" fmla="*/ 31 w 114"/>
              <a:gd name="T95" fmla="*/ 149 h 160"/>
              <a:gd name="T96" fmla="*/ 20 w 114"/>
              <a:gd name="T97" fmla="*/ 149 h 160"/>
              <a:gd name="T98" fmla="*/ 20 w 114"/>
              <a:gd name="T99" fmla="*/ 121 h 160"/>
              <a:gd name="T100" fmla="*/ 56 w 114"/>
              <a:gd name="T101" fmla="*/ 85 h 160"/>
              <a:gd name="T102" fmla="*/ 94 w 114"/>
              <a:gd name="T103" fmla="*/ 121 h 160"/>
              <a:gd name="T104" fmla="*/ 94 w 114"/>
              <a:gd name="T105" fmla="*/ 149 h 160"/>
              <a:gd name="T106" fmla="*/ 57 w 114"/>
              <a:gd name="T107" fmla="*/ 90 h 160"/>
              <a:gd name="T108" fmla="*/ 52 w 114"/>
              <a:gd name="T109" fmla="*/ 96 h 160"/>
              <a:gd name="T110" fmla="*/ 52 w 114"/>
              <a:gd name="T111" fmla="*/ 106 h 160"/>
              <a:gd name="T112" fmla="*/ 57 w 114"/>
              <a:gd name="T113" fmla="*/ 111 h 160"/>
              <a:gd name="T114" fmla="*/ 63 w 114"/>
              <a:gd name="T115" fmla="*/ 106 h 160"/>
              <a:gd name="T116" fmla="*/ 63 w 114"/>
              <a:gd name="T117" fmla="*/ 96 h 160"/>
              <a:gd name="T118" fmla="*/ 57 w 114"/>
              <a:gd name="T119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4" h="160">
                <a:moveTo>
                  <a:pt x="109" y="149"/>
                </a:moveTo>
                <a:cubicBezTo>
                  <a:pt x="104" y="149"/>
                  <a:pt x="104" y="149"/>
                  <a:pt x="104" y="149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4" y="103"/>
                  <a:pt x="94" y="88"/>
                  <a:pt x="79" y="80"/>
                </a:cubicBezTo>
                <a:cubicBezTo>
                  <a:pt x="94" y="72"/>
                  <a:pt x="104" y="56"/>
                  <a:pt x="104" y="38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9" y="10"/>
                  <a:pt x="109" y="10"/>
                  <a:pt x="109" y="10"/>
                </a:cubicBezTo>
                <a:cubicBezTo>
                  <a:pt x="112" y="10"/>
                  <a:pt x="114" y="8"/>
                  <a:pt x="114" y="5"/>
                </a:cubicBezTo>
                <a:cubicBezTo>
                  <a:pt x="114" y="2"/>
                  <a:pt x="112" y="0"/>
                  <a:pt x="10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56"/>
                  <a:pt x="21" y="72"/>
                  <a:pt x="36" y="80"/>
                </a:cubicBezTo>
                <a:cubicBezTo>
                  <a:pt x="21" y="88"/>
                  <a:pt x="10" y="103"/>
                  <a:pt x="10" y="121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2" y="149"/>
                  <a:pt x="0" y="152"/>
                  <a:pt x="0" y="154"/>
                </a:cubicBezTo>
                <a:cubicBezTo>
                  <a:pt x="0" y="157"/>
                  <a:pt x="2" y="160"/>
                  <a:pt x="5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2" y="160"/>
                  <a:pt x="114" y="157"/>
                  <a:pt x="114" y="154"/>
                </a:cubicBezTo>
                <a:cubicBezTo>
                  <a:pt x="114" y="151"/>
                  <a:pt x="112" y="149"/>
                  <a:pt x="109" y="149"/>
                </a:cubicBezTo>
                <a:close/>
                <a:moveTo>
                  <a:pt x="21" y="10"/>
                </a:moveTo>
                <a:cubicBezTo>
                  <a:pt x="94" y="10"/>
                  <a:pt x="94" y="10"/>
                  <a:pt x="94" y="10"/>
                </a:cubicBezTo>
                <a:cubicBezTo>
                  <a:pt x="94" y="30"/>
                  <a:pt x="94" y="30"/>
                  <a:pt x="94" y="30"/>
                </a:cubicBezTo>
                <a:cubicBezTo>
                  <a:pt x="90" y="29"/>
                  <a:pt x="84" y="28"/>
                  <a:pt x="78" y="28"/>
                </a:cubicBezTo>
                <a:cubicBezTo>
                  <a:pt x="65" y="28"/>
                  <a:pt x="55" y="33"/>
                  <a:pt x="55" y="34"/>
                </a:cubicBezTo>
                <a:cubicBezTo>
                  <a:pt x="55" y="34"/>
                  <a:pt x="46" y="38"/>
                  <a:pt x="37" y="38"/>
                </a:cubicBezTo>
                <a:cubicBezTo>
                  <a:pt x="30" y="38"/>
                  <a:pt x="24" y="36"/>
                  <a:pt x="21" y="35"/>
                </a:cubicBezTo>
                <a:lnTo>
                  <a:pt x="21" y="10"/>
                </a:lnTo>
                <a:close/>
                <a:moveTo>
                  <a:pt x="21" y="46"/>
                </a:moveTo>
                <a:cubicBezTo>
                  <a:pt x="25" y="48"/>
                  <a:pt x="30" y="49"/>
                  <a:pt x="36" y="49"/>
                </a:cubicBezTo>
                <a:cubicBezTo>
                  <a:pt x="49" y="49"/>
                  <a:pt x="59" y="44"/>
                  <a:pt x="59" y="43"/>
                </a:cubicBezTo>
                <a:cubicBezTo>
                  <a:pt x="59" y="43"/>
                  <a:pt x="68" y="38"/>
                  <a:pt x="78" y="38"/>
                </a:cubicBezTo>
                <a:cubicBezTo>
                  <a:pt x="84" y="38"/>
                  <a:pt x="90" y="40"/>
                  <a:pt x="93" y="42"/>
                </a:cubicBezTo>
                <a:cubicBezTo>
                  <a:pt x="92" y="60"/>
                  <a:pt x="76" y="75"/>
                  <a:pt x="57" y="75"/>
                </a:cubicBezTo>
                <a:cubicBezTo>
                  <a:pt x="39" y="75"/>
                  <a:pt x="25" y="63"/>
                  <a:pt x="21" y="46"/>
                </a:cubicBezTo>
                <a:close/>
                <a:moveTo>
                  <a:pt x="41" y="149"/>
                </a:moveTo>
                <a:cubicBezTo>
                  <a:pt x="43" y="137"/>
                  <a:pt x="49" y="129"/>
                  <a:pt x="57" y="129"/>
                </a:cubicBezTo>
                <a:cubicBezTo>
                  <a:pt x="64" y="129"/>
                  <a:pt x="71" y="137"/>
                  <a:pt x="72" y="149"/>
                </a:cubicBezTo>
                <a:lnTo>
                  <a:pt x="41" y="149"/>
                </a:lnTo>
                <a:close/>
                <a:moveTo>
                  <a:pt x="94" y="149"/>
                </a:moveTo>
                <a:cubicBezTo>
                  <a:pt x="83" y="149"/>
                  <a:pt x="83" y="149"/>
                  <a:pt x="83" y="149"/>
                </a:cubicBezTo>
                <a:cubicBezTo>
                  <a:pt x="82" y="142"/>
                  <a:pt x="80" y="135"/>
                  <a:pt x="76" y="129"/>
                </a:cubicBezTo>
                <a:cubicBezTo>
                  <a:pt x="71" y="122"/>
                  <a:pt x="64" y="118"/>
                  <a:pt x="57" y="118"/>
                </a:cubicBezTo>
                <a:cubicBezTo>
                  <a:pt x="49" y="118"/>
                  <a:pt x="43" y="122"/>
                  <a:pt x="38" y="129"/>
                </a:cubicBezTo>
                <a:cubicBezTo>
                  <a:pt x="35" y="135"/>
                  <a:pt x="32" y="142"/>
                  <a:pt x="31" y="149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20" y="101"/>
                  <a:pt x="37" y="85"/>
                  <a:pt x="56" y="85"/>
                </a:cubicBezTo>
                <a:cubicBezTo>
                  <a:pt x="77" y="85"/>
                  <a:pt x="94" y="101"/>
                  <a:pt x="94" y="121"/>
                </a:cubicBezTo>
                <a:lnTo>
                  <a:pt x="94" y="149"/>
                </a:lnTo>
                <a:close/>
                <a:moveTo>
                  <a:pt x="57" y="90"/>
                </a:moveTo>
                <a:cubicBezTo>
                  <a:pt x="54" y="90"/>
                  <a:pt x="52" y="93"/>
                  <a:pt x="52" y="96"/>
                </a:cubicBezTo>
                <a:cubicBezTo>
                  <a:pt x="52" y="106"/>
                  <a:pt x="52" y="106"/>
                  <a:pt x="52" y="106"/>
                </a:cubicBezTo>
                <a:cubicBezTo>
                  <a:pt x="52" y="109"/>
                  <a:pt x="54" y="111"/>
                  <a:pt x="57" y="111"/>
                </a:cubicBezTo>
                <a:cubicBezTo>
                  <a:pt x="60" y="111"/>
                  <a:pt x="63" y="108"/>
                  <a:pt x="63" y="106"/>
                </a:cubicBezTo>
                <a:cubicBezTo>
                  <a:pt x="63" y="96"/>
                  <a:pt x="63" y="96"/>
                  <a:pt x="63" y="96"/>
                </a:cubicBezTo>
                <a:cubicBezTo>
                  <a:pt x="63" y="93"/>
                  <a:pt x="60" y="90"/>
                  <a:pt x="57" y="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9">
            <a:extLst>
              <a:ext uri="{FF2B5EF4-FFF2-40B4-BE49-F238E27FC236}">
                <a16:creationId xmlns:a16="http://schemas.microsoft.com/office/drawing/2014/main" id="{AB506DFA-9D58-407E-95EF-3682C00EB9BE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1371600"/>
            <a:ext cx="252413" cy="254000"/>
          </a:xfrm>
          <a:custGeom>
            <a:avLst/>
            <a:gdLst>
              <a:gd name="T0" fmla="*/ 95 w 159"/>
              <a:gd name="T1" fmla="*/ 35 h 160"/>
              <a:gd name="T2" fmla="*/ 110 w 159"/>
              <a:gd name="T3" fmla="*/ 23 h 160"/>
              <a:gd name="T4" fmla="*/ 106 w 159"/>
              <a:gd name="T5" fmla="*/ 14 h 160"/>
              <a:gd name="T6" fmla="*/ 101 w 159"/>
              <a:gd name="T7" fmla="*/ 17 h 160"/>
              <a:gd name="T8" fmla="*/ 96 w 159"/>
              <a:gd name="T9" fmla="*/ 0 h 160"/>
              <a:gd name="T10" fmla="*/ 90 w 159"/>
              <a:gd name="T11" fmla="*/ 17 h 160"/>
              <a:gd name="T12" fmla="*/ 85 w 159"/>
              <a:gd name="T13" fmla="*/ 14 h 160"/>
              <a:gd name="T14" fmla="*/ 81 w 159"/>
              <a:gd name="T15" fmla="*/ 23 h 160"/>
              <a:gd name="T16" fmla="*/ 45 w 159"/>
              <a:gd name="T17" fmla="*/ 118 h 160"/>
              <a:gd name="T18" fmla="*/ 148 w 159"/>
              <a:gd name="T19" fmla="*/ 113 h 160"/>
              <a:gd name="T20" fmla="*/ 154 w 159"/>
              <a:gd name="T21" fmla="*/ 45 h 160"/>
              <a:gd name="T22" fmla="*/ 33 w 159"/>
              <a:gd name="T23" fmla="*/ 25 h 160"/>
              <a:gd name="T24" fmla="*/ 3 w 159"/>
              <a:gd name="T25" fmla="*/ 20 h 160"/>
              <a:gd name="T26" fmla="*/ 5 w 159"/>
              <a:gd name="T27" fmla="*/ 31 h 160"/>
              <a:gd name="T28" fmla="*/ 40 w 159"/>
              <a:gd name="T29" fmla="*/ 109 h 160"/>
              <a:gd name="T30" fmla="*/ 46 w 159"/>
              <a:gd name="T31" fmla="*/ 139 h 160"/>
              <a:gd name="T32" fmla="*/ 48 w 159"/>
              <a:gd name="T33" fmla="*/ 145 h 160"/>
              <a:gd name="T34" fmla="*/ 79 w 159"/>
              <a:gd name="T35" fmla="*/ 145 h 160"/>
              <a:gd name="T36" fmla="*/ 107 w 159"/>
              <a:gd name="T37" fmla="*/ 139 h 160"/>
              <a:gd name="T38" fmla="*/ 122 w 159"/>
              <a:gd name="T39" fmla="*/ 160 h 160"/>
              <a:gd name="T40" fmla="*/ 137 w 159"/>
              <a:gd name="T41" fmla="*/ 139 h 160"/>
              <a:gd name="T42" fmla="*/ 150 w 159"/>
              <a:gd name="T43" fmla="*/ 135 h 160"/>
              <a:gd name="T44" fmla="*/ 45 w 159"/>
              <a:gd name="T45" fmla="*/ 129 h 160"/>
              <a:gd name="T46" fmla="*/ 45 w 159"/>
              <a:gd name="T47" fmla="*/ 118 h 160"/>
              <a:gd name="T48" fmla="*/ 125 w 159"/>
              <a:gd name="T49" fmla="*/ 139 h 160"/>
              <a:gd name="T50" fmla="*/ 123 w 159"/>
              <a:gd name="T51" fmla="*/ 150 h 160"/>
              <a:gd name="T52" fmla="*/ 123 w 159"/>
              <a:gd name="T53" fmla="*/ 139 h 160"/>
              <a:gd name="T54" fmla="*/ 66 w 159"/>
              <a:gd name="T55" fmla="*/ 139 h 160"/>
              <a:gd name="T56" fmla="*/ 64 w 159"/>
              <a:gd name="T57" fmla="*/ 150 h 160"/>
              <a:gd name="T58" fmla="*/ 63 w 159"/>
              <a:gd name="T59" fmla="*/ 139 h 160"/>
              <a:gd name="T60" fmla="*/ 140 w 159"/>
              <a:gd name="T61" fmla="*/ 108 h 160"/>
              <a:gd name="T62" fmla="*/ 40 w 159"/>
              <a:gd name="T63" fmla="*/ 56 h 160"/>
              <a:gd name="T64" fmla="*/ 96 w 159"/>
              <a:gd name="T65" fmla="*/ 97 h 160"/>
              <a:gd name="T66" fmla="*/ 101 w 159"/>
              <a:gd name="T67" fmla="*/ 71 h 160"/>
              <a:gd name="T68" fmla="*/ 90 w 159"/>
              <a:gd name="T69" fmla="*/ 71 h 160"/>
              <a:gd name="T70" fmla="*/ 96 w 159"/>
              <a:gd name="T71" fmla="*/ 97 h 160"/>
              <a:gd name="T72" fmla="*/ 132 w 159"/>
              <a:gd name="T73" fmla="*/ 93 h 160"/>
              <a:gd name="T74" fmla="*/ 127 w 159"/>
              <a:gd name="T75" fmla="*/ 67 h 160"/>
              <a:gd name="T76" fmla="*/ 122 w 159"/>
              <a:gd name="T77" fmla="*/ 93 h 160"/>
              <a:gd name="T78" fmla="*/ 64 w 159"/>
              <a:gd name="T79" fmla="*/ 97 h 160"/>
              <a:gd name="T80" fmla="*/ 70 w 159"/>
              <a:gd name="T81" fmla="*/ 71 h 160"/>
              <a:gd name="T82" fmla="*/ 59 w 159"/>
              <a:gd name="T83" fmla="*/ 71 h 160"/>
              <a:gd name="T84" fmla="*/ 64 w 159"/>
              <a:gd name="T85" fmla="*/ 9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92" y="33"/>
                </a:moveTo>
                <a:cubicBezTo>
                  <a:pt x="93" y="34"/>
                  <a:pt x="94" y="35"/>
                  <a:pt x="95" y="35"/>
                </a:cubicBezTo>
                <a:cubicBezTo>
                  <a:pt x="97" y="35"/>
                  <a:pt x="98" y="34"/>
                  <a:pt x="99" y="3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2" y="21"/>
                  <a:pt x="112" y="18"/>
                  <a:pt x="110" y="16"/>
                </a:cubicBezTo>
                <a:cubicBezTo>
                  <a:pt x="109" y="15"/>
                  <a:pt x="107" y="14"/>
                  <a:pt x="106" y="14"/>
                </a:cubicBezTo>
                <a:cubicBezTo>
                  <a:pt x="105" y="14"/>
                  <a:pt x="103" y="15"/>
                  <a:pt x="102" y="16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5"/>
                  <a:pt x="101" y="5"/>
                  <a:pt x="101" y="5"/>
                </a:cubicBezTo>
                <a:cubicBezTo>
                  <a:pt x="101" y="2"/>
                  <a:pt x="99" y="0"/>
                  <a:pt x="96" y="0"/>
                </a:cubicBezTo>
                <a:cubicBezTo>
                  <a:pt x="93" y="0"/>
                  <a:pt x="90" y="2"/>
                  <a:pt x="90" y="5"/>
                </a:cubicBezTo>
                <a:cubicBezTo>
                  <a:pt x="90" y="17"/>
                  <a:pt x="90" y="17"/>
                  <a:pt x="90" y="17"/>
                </a:cubicBezTo>
                <a:cubicBezTo>
                  <a:pt x="89" y="16"/>
                  <a:pt x="89" y="16"/>
                  <a:pt x="89" y="16"/>
                </a:cubicBezTo>
                <a:cubicBezTo>
                  <a:pt x="88" y="15"/>
                  <a:pt x="86" y="14"/>
                  <a:pt x="85" y="14"/>
                </a:cubicBezTo>
                <a:cubicBezTo>
                  <a:pt x="84" y="14"/>
                  <a:pt x="82" y="15"/>
                  <a:pt x="81" y="16"/>
                </a:cubicBezTo>
                <a:cubicBezTo>
                  <a:pt x="79" y="18"/>
                  <a:pt x="79" y="21"/>
                  <a:pt x="81" y="23"/>
                </a:cubicBezTo>
                <a:lnTo>
                  <a:pt x="92" y="33"/>
                </a:lnTo>
                <a:close/>
                <a:moveTo>
                  <a:pt x="45" y="118"/>
                </a:moveTo>
                <a:cubicBezTo>
                  <a:pt x="143" y="118"/>
                  <a:pt x="143" y="118"/>
                  <a:pt x="143" y="118"/>
                </a:cubicBezTo>
                <a:cubicBezTo>
                  <a:pt x="146" y="118"/>
                  <a:pt x="148" y="116"/>
                  <a:pt x="148" y="113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59" y="48"/>
                  <a:pt x="157" y="45"/>
                  <a:pt x="154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2"/>
                  <a:pt x="30" y="20"/>
                  <a:pt x="28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1"/>
                  <a:pt x="0" y="23"/>
                  <a:pt x="0" y="26"/>
                </a:cubicBezTo>
                <a:cubicBezTo>
                  <a:pt x="0" y="29"/>
                  <a:pt x="2" y="31"/>
                  <a:pt x="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40" y="109"/>
                  <a:pt x="40" y="109"/>
                  <a:pt x="40" y="109"/>
                </a:cubicBezTo>
                <a:cubicBezTo>
                  <a:pt x="34" y="112"/>
                  <a:pt x="31" y="117"/>
                  <a:pt x="31" y="124"/>
                </a:cubicBezTo>
                <a:cubicBezTo>
                  <a:pt x="31" y="133"/>
                  <a:pt x="38" y="139"/>
                  <a:pt x="46" y="139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48" y="141"/>
                  <a:pt x="48" y="143"/>
                  <a:pt x="48" y="145"/>
                </a:cubicBezTo>
                <a:cubicBezTo>
                  <a:pt x="48" y="153"/>
                  <a:pt x="55" y="160"/>
                  <a:pt x="63" y="160"/>
                </a:cubicBezTo>
                <a:cubicBezTo>
                  <a:pt x="72" y="160"/>
                  <a:pt x="79" y="153"/>
                  <a:pt x="79" y="145"/>
                </a:cubicBezTo>
                <a:cubicBezTo>
                  <a:pt x="79" y="143"/>
                  <a:pt x="78" y="141"/>
                  <a:pt x="78" y="139"/>
                </a:cubicBezTo>
                <a:cubicBezTo>
                  <a:pt x="107" y="139"/>
                  <a:pt x="107" y="139"/>
                  <a:pt x="107" y="139"/>
                </a:cubicBezTo>
                <a:cubicBezTo>
                  <a:pt x="107" y="141"/>
                  <a:pt x="106" y="143"/>
                  <a:pt x="106" y="145"/>
                </a:cubicBezTo>
                <a:cubicBezTo>
                  <a:pt x="106" y="153"/>
                  <a:pt x="113" y="160"/>
                  <a:pt x="122" y="160"/>
                </a:cubicBezTo>
                <a:cubicBezTo>
                  <a:pt x="130" y="160"/>
                  <a:pt x="138" y="153"/>
                  <a:pt x="138" y="145"/>
                </a:cubicBezTo>
                <a:cubicBezTo>
                  <a:pt x="138" y="143"/>
                  <a:pt x="137" y="141"/>
                  <a:pt x="137" y="139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48" y="139"/>
                  <a:pt x="150" y="137"/>
                  <a:pt x="150" y="135"/>
                </a:cubicBezTo>
                <a:cubicBezTo>
                  <a:pt x="150" y="132"/>
                  <a:pt x="147" y="129"/>
                  <a:pt x="145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2" y="129"/>
                  <a:pt x="40" y="127"/>
                  <a:pt x="40" y="123"/>
                </a:cubicBezTo>
                <a:cubicBezTo>
                  <a:pt x="40" y="121"/>
                  <a:pt x="42" y="118"/>
                  <a:pt x="45" y="118"/>
                </a:cubicBezTo>
                <a:close/>
                <a:moveTo>
                  <a:pt x="123" y="139"/>
                </a:moveTo>
                <a:cubicBezTo>
                  <a:pt x="125" y="139"/>
                  <a:pt x="125" y="139"/>
                  <a:pt x="125" y="139"/>
                </a:cubicBezTo>
                <a:cubicBezTo>
                  <a:pt x="127" y="140"/>
                  <a:pt x="129" y="142"/>
                  <a:pt x="129" y="145"/>
                </a:cubicBezTo>
                <a:cubicBezTo>
                  <a:pt x="129" y="147"/>
                  <a:pt x="126" y="150"/>
                  <a:pt x="123" y="150"/>
                </a:cubicBezTo>
                <a:cubicBezTo>
                  <a:pt x="120" y="150"/>
                  <a:pt x="118" y="147"/>
                  <a:pt x="118" y="145"/>
                </a:cubicBezTo>
                <a:cubicBezTo>
                  <a:pt x="119" y="142"/>
                  <a:pt x="120" y="140"/>
                  <a:pt x="123" y="139"/>
                </a:cubicBezTo>
                <a:close/>
                <a:moveTo>
                  <a:pt x="63" y="139"/>
                </a:moveTo>
                <a:cubicBezTo>
                  <a:pt x="66" y="139"/>
                  <a:pt x="66" y="139"/>
                  <a:pt x="66" y="139"/>
                </a:cubicBezTo>
                <a:cubicBezTo>
                  <a:pt x="68" y="140"/>
                  <a:pt x="70" y="142"/>
                  <a:pt x="70" y="145"/>
                </a:cubicBezTo>
                <a:cubicBezTo>
                  <a:pt x="70" y="147"/>
                  <a:pt x="67" y="150"/>
                  <a:pt x="64" y="150"/>
                </a:cubicBezTo>
                <a:cubicBezTo>
                  <a:pt x="61" y="150"/>
                  <a:pt x="59" y="147"/>
                  <a:pt x="59" y="145"/>
                </a:cubicBezTo>
                <a:cubicBezTo>
                  <a:pt x="59" y="142"/>
                  <a:pt x="61" y="140"/>
                  <a:pt x="63" y="139"/>
                </a:cubicBezTo>
                <a:close/>
                <a:moveTo>
                  <a:pt x="149" y="56"/>
                </a:moveTo>
                <a:cubicBezTo>
                  <a:pt x="140" y="108"/>
                  <a:pt x="140" y="108"/>
                  <a:pt x="140" y="108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40" y="56"/>
                  <a:pt x="40" y="56"/>
                  <a:pt x="40" y="56"/>
                </a:cubicBezTo>
                <a:lnTo>
                  <a:pt x="149" y="56"/>
                </a:lnTo>
                <a:close/>
                <a:moveTo>
                  <a:pt x="96" y="97"/>
                </a:moveTo>
                <a:cubicBezTo>
                  <a:pt x="99" y="97"/>
                  <a:pt x="101" y="95"/>
                  <a:pt x="101" y="93"/>
                </a:cubicBezTo>
                <a:cubicBezTo>
                  <a:pt x="101" y="71"/>
                  <a:pt x="101" y="71"/>
                  <a:pt x="101" y="71"/>
                </a:cubicBezTo>
                <a:cubicBezTo>
                  <a:pt x="101" y="69"/>
                  <a:pt x="98" y="67"/>
                  <a:pt x="96" y="67"/>
                </a:cubicBezTo>
                <a:cubicBezTo>
                  <a:pt x="93" y="67"/>
                  <a:pt x="90" y="69"/>
                  <a:pt x="90" y="71"/>
                </a:cubicBezTo>
                <a:cubicBezTo>
                  <a:pt x="90" y="93"/>
                  <a:pt x="90" y="93"/>
                  <a:pt x="90" y="93"/>
                </a:cubicBezTo>
                <a:cubicBezTo>
                  <a:pt x="91" y="95"/>
                  <a:pt x="93" y="97"/>
                  <a:pt x="96" y="97"/>
                </a:cubicBezTo>
                <a:close/>
                <a:moveTo>
                  <a:pt x="127" y="97"/>
                </a:moveTo>
                <a:cubicBezTo>
                  <a:pt x="130" y="97"/>
                  <a:pt x="132" y="95"/>
                  <a:pt x="132" y="93"/>
                </a:cubicBezTo>
                <a:cubicBezTo>
                  <a:pt x="132" y="71"/>
                  <a:pt x="132" y="71"/>
                  <a:pt x="132" y="71"/>
                </a:cubicBezTo>
                <a:cubicBezTo>
                  <a:pt x="132" y="69"/>
                  <a:pt x="130" y="67"/>
                  <a:pt x="127" y="67"/>
                </a:cubicBezTo>
                <a:cubicBezTo>
                  <a:pt x="125" y="67"/>
                  <a:pt x="122" y="69"/>
                  <a:pt x="122" y="71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22" y="95"/>
                  <a:pt x="125" y="97"/>
                  <a:pt x="127" y="97"/>
                </a:cubicBezTo>
                <a:close/>
                <a:moveTo>
                  <a:pt x="64" y="97"/>
                </a:moveTo>
                <a:cubicBezTo>
                  <a:pt x="67" y="97"/>
                  <a:pt x="70" y="95"/>
                  <a:pt x="70" y="93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69"/>
                  <a:pt x="67" y="67"/>
                  <a:pt x="64" y="67"/>
                </a:cubicBezTo>
                <a:cubicBezTo>
                  <a:pt x="61" y="67"/>
                  <a:pt x="59" y="69"/>
                  <a:pt x="59" y="71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5"/>
                  <a:pt x="62" y="97"/>
                  <a:pt x="64" y="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30">
            <a:extLst>
              <a:ext uri="{FF2B5EF4-FFF2-40B4-BE49-F238E27FC236}">
                <a16:creationId xmlns:a16="http://schemas.microsoft.com/office/drawing/2014/main" id="{7CE2B70F-34BE-41E1-B59E-6D986EC5FBA1}"/>
              </a:ext>
            </a:extLst>
          </p:cNvPr>
          <p:cNvSpPr>
            <a:spLocks noEditPoints="1"/>
          </p:cNvSpPr>
          <p:nvPr/>
        </p:nvSpPr>
        <p:spPr bwMode="auto">
          <a:xfrm>
            <a:off x="5141913" y="1922463"/>
            <a:ext cx="252413" cy="254000"/>
          </a:xfrm>
          <a:custGeom>
            <a:avLst/>
            <a:gdLst>
              <a:gd name="T0" fmla="*/ 154 w 159"/>
              <a:gd name="T1" fmla="*/ 149 h 160"/>
              <a:gd name="T2" fmla="*/ 5 w 159"/>
              <a:gd name="T3" fmla="*/ 149 h 160"/>
              <a:gd name="T4" fmla="*/ 0 w 159"/>
              <a:gd name="T5" fmla="*/ 154 h 160"/>
              <a:gd name="T6" fmla="*/ 5 w 159"/>
              <a:gd name="T7" fmla="*/ 160 h 160"/>
              <a:gd name="T8" fmla="*/ 154 w 159"/>
              <a:gd name="T9" fmla="*/ 160 h 160"/>
              <a:gd name="T10" fmla="*/ 159 w 159"/>
              <a:gd name="T11" fmla="*/ 154 h 160"/>
              <a:gd name="T12" fmla="*/ 154 w 159"/>
              <a:gd name="T13" fmla="*/ 149 h 160"/>
              <a:gd name="T14" fmla="*/ 12 w 159"/>
              <a:gd name="T15" fmla="*/ 138 h 160"/>
              <a:gd name="T16" fmla="*/ 29 w 159"/>
              <a:gd name="T17" fmla="*/ 138 h 160"/>
              <a:gd name="T18" fmla="*/ 42 w 159"/>
              <a:gd name="T19" fmla="*/ 126 h 160"/>
              <a:gd name="T20" fmla="*/ 42 w 159"/>
              <a:gd name="T21" fmla="*/ 99 h 160"/>
              <a:gd name="T22" fmla="*/ 29 w 159"/>
              <a:gd name="T23" fmla="*/ 87 h 160"/>
              <a:gd name="T24" fmla="*/ 12 w 159"/>
              <a:gd name="T25" fmla="*/ 87 h 160"/>
              <a:gd name="T26" fmla="*/ 0 w 159"/>
              <a:gd name="T27" fmla="*/ 99 h 160"/>
              <a:gd name="T28" fmla="*/ 0 w 159"/>
              <a:gd name="T29" fmla="*/ 126 h 160"/>
              <a:gd name="T30" fmla="*/ 12 w 159"/>
              <a:gd name="T31" fmla="*/ 138 h 160"/>
              <a:gd name="T32" fmla="*/ 11 w 159"/>
              <a:gd name="T33" fmla="*/ 98 h 160"/>
              <a:gd name="T34" fmla="*/ 13 w 159"/>
              <a:gd name="T35" fmla="*/ 96 h 160"/>
              <a:gd name="T36" fmla="*/ 30 w 159"/>
              <a:gd name="T37" fmla="*/ 96 h 160"/>
              <a:gd name="T38" fmla="*/ 32 w 159"/>
              <a:gd name="T39" fmla="*/ 98 h 160"/>
              <a:gd name="T40" fmla="*/ 32 w 159"/>
              <a:gd name="T41" fmla="*/ 126 h 160"/>
              <a:gd name="T42" fmla="*/ 30 w 159"/>
              <a:gd name="T43" fmla="*/ 128 h 160"/>
              <a:gd name="T44" fmla="*/ 13 w 159"/>
              <a:gd name="T45" fmla="*/ 128 h 160"/>
              <a:gd name="T46" fmla="*/ 11 w 159"/>
              <a:gd name="T47" fmla="*/ 126 h 160"/>
              <a:gd name="T48" fmla="*/ 11 w 159"/>
              <a:gd name="T49" fmla="*/ 98 h 160"/>
              <a:gd name="T50" fmla="*/ 71 w 159"/>
              <a:gd name="T51" fmla="*/ 138 h 160"/>
              <a:gd name="T52" fmla="*/ 88 w 159"/>
              <a:gd name="T53" fmla="*/ 138 h 160"/>
              <a:gd name="T54" fmla="*/ 101 w 159"/>
              <a:gd name="T55" fmla="*/ 126 h 160"/>
              <a:gd name="T56" fmla="*/ 101 w 159"/>
              <a:gd name="T57" fmla="*/ 11 h 160"/>
              <a:gd name="T58" fmla="*/ 88 w 159"/>
              <a:gd name="T59" fmla="*/ 0 h 160"/>
              <a:gd name="T60" fmla="*/ 71 w 159"/>
              <a:gd name="T61" fmla="*/ 0 h 160"/>
              <a:gd name="T62" fmla="*/ 59 w 159"/>
              <a:gd name="T63" fmla="*/ 11 h 160"/>
              <a:gd name="T64" fmla="*/ 59 w 159"/>
              <a:gd name="T65" fmla="*/ 126 h 160"/>
              <a:gd name="T66" fmla="*/ 71 w 159"/>
              <a:gd name="T67" fmla="*/ 138 h 160"/>
              <a:gd name="T68" fmla="*/ 69 w 159"/>
              <a:gd name="T69" fmla="*/ 11 h 160"/>
              <a:gd name="T70" fmla="*/ 71 w 159"/>
              <a:gd name="T71" fmla="*/ 9 h 160"/>
              <a:gd name="T72" fmla="*/ 88 w 159"/>
              <a:gd name="T73" fmla="*/ 9 h 160"/>
              <a:gd name="T74" fmla="*/ 90 w 159"/>
              <a:gd name="T75" fmla="*/ 11 h 160"/>
              <a:gd name="T76" fmla="*/ 90 w 159"/>
              <a:gd name="T77" fmla="*/ 126 h 160"/>
              <a:gd name="T78" fmla="*/ 88 w 159"/>
              <a:gd name="T79" fmla="*/ 128 h 160"/>
              <a:gd name="T80" fmla="*/ 71 w 159"/>
              <a:gd name="T81" fmla="*/ 128 h 160"/>
              <a:gd name="T82" fmla="*/ 69 w 159"/>
              <a:gd name="T83" fmla="*/ 126 h 160"/>
              <a:gd name="T84" fmla="*/ 69 w 159"/>
              <a:gd name="T85" fmla="*/ 11 h 160"/>
              <a:gd name="T86" fmla="*/ 130 w 159"/>
              <a:gd name="T87" fmla="*/ 138 h 160"/>
              <a:gd name="T88" fmla="*/ 147 w 159"/>
              <a:gd name="T89" fmla="*/ 138 h 160"/>
              <a:gd name="T90" fmla="*/ 159 w 159"/>
              <a:gd name="T91" fmla="*/ 126 h 160"/>
              <a:gd name="T92" fmla="*/ 159 w 159"/>
              <a:gd name="T93" fmla="*/ 57 h 160"/>
              <a:gd name="T94" fmla="*/ 147 w 159"/>
              <a:gd name="T95" fmla="*/ 45 h 160"/>
              <a:gd name="T96" fmla="*/ 130 w 159"/>
              <a:gd name="T97" fmla="*/ 45 h 160"/>
              <a:gd name="T98" fmla="*/ 117 w 159"/>
              <a:gd name="T99" fmla="*/ 57 h 160"/>
              <a:gd name="T100" fmla="*/ 117 w 159"/>
              <a:gd name="T101" fmla="*/ 126 h 160"/>
              <a:gd name="T102" fmla="*/ 130 w 159"/>
              <a:gd name="T103" fmla="*/ 138 h 160"/>
              <a:gd name="T104" fmla="*/ 128 w 159"/>
              <a:gd name="T105" fmla="*/ 57 h 160"/>
              <a:gd name="T106" fmla="*/ 130 w 159"/>
              <a:gd name="T107" fmla="*/ 55 h 160"/>
              <a:gd name="T108" fmla="*/ 147 w 159"/>
              <a:gd name="T109" fmla="*/ 55 h 160"/>
              <a:gd name="T110" fmla="*/ 149 w 159"/>
              <a:gd name="T111" fmla="*/ 57 h 160"/>
              <a:gd name="T112" fmla="*/ 149 w 159"/>
              <a:gd name="T113" fmla="*/ 126 h 160"/>
              <a:gd name="T114" fmla="*/ 147 w 159"/>
              <a:gd name="T115" fmla="*/ 128 h 160"/>
              <a:gd name="T116" fmla="*/ 130 w 159"/>
              <a:gd name="T117" fmla="*/ 128 h 160"/>
              <a:gd name="T118" fmla="*/ 128 w 159"/>
              <a:gd name="T119" fmla="*/ 126 h 160"/>
              <a:gd name="T120" fmla="*/ 128 w 159"/>
              <a:gd name="T121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9" h="160">
                <a:moveTo>
                  <a:pt x="154" y="149"/>
                </a:moveTo>
                <a:cubicBezTo>
                  <a:pt x="5" y="149"/>
                  <a:pt x="5" y="149"/>
                  <a:pt x="5" y="149"/>
                </a:cubicBezTo>
                <a:cubicBezTo>
                  <a:pt x="2" y="149"/>
                  <a:pt x="0" y="151"/>
                  <a:pt x="0" y="154"/>
                </a:cubicBezTo>
                <a:cubicBezTo>
                  <a:pt x="0" y="157"/>
                  <a:pt x="3" y="160"/>
                  <a:pt x="5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7" y="160"/>
                  <a:pt x="159" y="157"/>
                  <a:pt x="159" y="154"/>
                </a:cubicBezTo>
                <a:cubicBezTo>
                  <a:pt x="159" y="151"/>
                  <a:pt x="157" y="149"/>
                  <a:pt x="154" y="149"/>
                </a:cubicBezTo>
                <a:close/>
                <a:moveTo>
                  <a:pt x="12" y="138"/>
                </a:moveTo>
                <a:cubicBezTo>
                  <a:pt x="29" y="138"/>
                  <a:pt x="29" y="138"/>
                  <a:pt x="29" y="138"/>
                </a:cubicBezTo>
                <a:cubicBezTo>
                  <a:pt x="36" y="138"/>
                  <a:pt x="42" y="133"/>
                  <a:pt x="42" y="126"/>
                </a:cubicBezTo>
                <a:cubicBezTo>
                  <a:pt x="42" y="99"/>
                  <a:pt x="42" y="99"/>
                  <a:pt x="42" y="99"/>
                </a:cubicBezTo>
                <a:cubicBezTo>
                  <a:pt x="42" y="92"/>
                  <a:pt x="36" y="87"/>
                  <a:pt x="29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5" y="87"/>
                  <a:pt x="0" y="92"/>
                  <a:pt x="0" y="99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3"/>
                  <a:pt x="6" y="138"/>
                  <a:pt x="12" y="138"/>
                </a:cubicBezTo>
                <a:close/>
                <a:moveTo>
                  <a:pt x="11" y="98"/>
                </a:moveTo>
                <a:cubicBezTo>
                  <a:pt x="11" y="97"/>
                  <a:pt x="11" y="96"/>
                  <a:pt x="13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1" y="96"/>
                  <a:pt x="32" y="97"/>
                  <a:pt x="32" y="98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2" y="127"/>
                  <a:pt x="31" y="128"/>
                  <a:pt x="30" y="128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1" y="128"/>
                  <a:pt x="11" y="126"/>
                  <a:pt x="11" y="126"/>
                </a:cubicBezTo>
                <a:lnTo>
                  <a:pt x="11" y="98"/>
                </a:lnTo>
                <a:close/>
                <a:moveTo>
                  <a:pt x="71" y="138"/>
                </a:moveTo>
                <a:cubicBezTo>
                  <a:pt x="88" y="138"/>
                  <a:pt x="88" y="138"/>
                  <a:pt x="88" y="138"/>
                </a:cubicBezTo>
                <a:cubicBezTo>
                  <a:pt x="95" y="138"/>
                  <a:pt x="101" y="132"/>
                  <a:pt x="101" y="126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5"/>
                  <a:pt x="95" y="0"/>
                  <a:pt x="8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4" y="0"/>
                  <a:pt x="59" y="5"/>
                  <a:pt x="59" y="11"/>
                </a:cubicBezTo>
                <a:cubicBezTo>
                  <a:pt x="59" y="126"/>
                  <a:pt x="59" y="126"/>
                  <a:pt x="59" y="126"/>
                </a:cubicBezTo>
                <a:cubicBezTo>
                  <a:pt x="59" y="133"/>
                  <a:pt x="64" y="138"/>
                  <a:pt x="71" y="138"/>
                </a:cubicBezTo>
                <a:close/>
                <a:moveTo>
                  <a:pt x="69" y="11"/>
                </a:moveTo>
                <a:cubicBezTo>
                  <a:pt x="69" y="11"/>
                  <a:pt x="70" y="9"/>
                  <a:pt x="71" y="9"/>
                </a:cubicBezTo>
                <a:cubicBezTo>
                  <a:pt x="88" y="9"/>
                  <a:pt x="88" y="9"/>
                  <a:pt x="88" y="9"/>
                </a:cubicBezTo>
                <a:cubicBezTo>
                  <a:pt x="89" y="10"/>
                  <a:pt x="90" y="11"/>
                  <a:pt x="90" y="11"/>
                </a:cubicBezTo>
                <a:cubicBezTo>
                  <a:pt x="90" y="126"/>
                  <a:pt x="90" y="126"/>
                  <a:pt x="90" y="126"/>
                </a:cubicBezTo>
                <a:cubicBezTo>
                  <a:pt x="90" y="127"/>
                  <a:pt x="89" y="128"/>
                  <a:pt x="88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70" y="128"/>
                  <a:pt x="69" y="126"/>
                  <a:pt x="69" y="126"/>
                </a:cubicBezTo>
                <a:lnTo>
                  <a:pt x="69" y="11"/>
                </a:lnTo>
                <a:close/>
                <a:moveTo>
                  <a:pt x="130" y="138"/>
                </a:moveTo>
                <a:cubicBezTo>
                  <a:pt x="147" y="138"/>
                  <a:pt x="147" y="138"/>
                  <a:pt x="147" y="138"/>
                </a:cubicBezTo>
                <a:cubicBezTo>
                  <a:pt x="154" y="138"/>
                  <a:pt x="159" y="133"/>
                  <a:pt x="159" y="126"/>
                </a:cubicBezTo>
                <a:cubicBezTo>
                  <a:pt x="159" y="57"/>
                  <a:pt x="159" y="57"/>
                  <a:pt x="159" y="57"/>
                </a:cubicBezTo>
                <a:cubicBezTo>
                  <a:pt x="159" y="50"/>
                  <a:pt x="154" y="45"/>
                  <a:pt x="147" y="45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23" y="45"/>
                  <a:pt x="117" y="50"/>
                  <a:pt x="117" y="57"/>
                </a:cubicBezTo>
                <a:cubicBezTo>
                  <a:pt x="117" y="126"/>
                  <a:pt x="117" y="126"/>
                  <a:pt x="117" y="126"/>
                </a:cubicBezTo>
                <a:cubicBezTo>
                  <a:pt x="117" y="134"/>
                  <a:pt x="123" y="138"/>
                  <a:pt x="130" y="138"/>
                </a:cubicBezTo>
                <a:close/>
                <a:moveTo>
                  <a:pt x="128" y="57"/>
                </a:moveTo>
                <a:cubicBezTo>
                  <a:pt x="128" y="56"/>
                  <a:pt x="129" y="55"/>
                  <a:pt x="130" y="55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49" y="55"/>
                  <a:pt x="149" y="56"/>
                  <a:pt x="149" y="57"/>
                </a:cubicBezTo>
                <a:cubicBezTo>
                  <a:pt x="149" y="126"/>
                  <a:pt x="149" y="126"/>
                  <a:pt x="149" y="126"/>
                </a:cubicBezTo>
                <a:cubicBezTo>
                  <a:pt x="149" y="127"/>
                  <a:pt x="148" y="128"/>
                  <a:pt x="147" y="128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29" y="128"/>
                  <a:pt x="128" y="126"/>
                  <a:pt x="128" y="126"/>
                </a:cubicBezTo>
                <a:lnTo>
                  <a:pt x="128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31">
            <a:extLst>
              <a:ext uri="{FF2B5EF4-FFF2-40B4-BE49-F238E27FC236}">
                <a16:creationId xmlns:a16="http://schemas.microsoft.com/office/drawing/2014/main" id="{923AC16B-27F2-4E85-A772-5A0E7B1EE21A}"/>
              </a:ext>
            </a:extLst>
          </p:cNvPr>
          <p:cNvSpPr>
            <a:spLocks noEditPoints="1"/>
          </p:cNvSpPr>
          <p:nvPr/>
        </p:nvSpPr>
        <p:spPr bwMode="auto">
          <a:xfrm>
            <a:off x="9545638" y="1371600"/>
            <a:ext cx="254000" cy="254000"/>
          </a:xfrm>
          <a:custGeom>
            <a:avLst/>
            <a:gdLst>
              <a:gd name="T0" fmla="*/ 5 w 160"/>
              <a:gd name="T1" fmla="*/ 56 h 160"/>
              <a:gd name="T2" fmla="*/ 5 w 160"/>
              <a:gd name="T3" fmla="*/ 66 h 160"/>
              <a:gd name="T4" fmla="*/ 18 w 160"/>
              <a:gd name="T5" fmla="*/ 60 h 160"/>
              <a:gd name="T6" fmla="*/ 80 w 160"/>
              <a:gd name="T7" fmla="*/ 0 h 160"/>
              <a:gd name="T8" fmla="*/ 23 w 160"/>
              <a:gd name="T9" fmla="*/ 47 h 160"/>
              <a:gd name="T10" fmla="*/ 54 w 160"/>
              <a:gd name="T11" fmla="*/ 133 h 160"/>
              <a:gd name="T12" fmla="*/ 106 w 160"/>
              <a:gd name="T13" fmla="*/ 133 h 160"/>
              <a:gd name="T14" fmla="*/ 137 w 160"/>
              <a:gd name="T15" fmla="*/ 57 h 160"/>
              <a:gd name="T16" fmla="*/ 80 w 160"/>
              <a:gd name="T17" fmla="*/ 149 h 160"/>
              <a:gd name="T18" fmla="*/ 94 w 160"/>
              <a:gd name="T19" fmla="*/ 139 h 160"/>
              <a:gd name="T20" fmla="*/ 95 w 160"/>
              <a:gd name="T21" fmla="*/ 129 h 160"/>
              <a:gd name="T22" fmla="*/ 64 w 160"/>
              <a:gd name="T23" fmla="*/ 118 h 160"/>
              <a:gd name="T24" fmla="*/ 95 w 160"/>
              <a:gd name="T25" fmla="*/ 129 h 160"/>
              <a:gd name="T26" fmla="*/ 96 w 160"/>
              <a:gd name="T27" fmla="*/ 105 h 160"/>
              <a:gd name="T28" fmla="*/ 64 w 160"/>
              <a:gd name="T29" fmla="*/ 108 h 160"/>
              <a:gd name="T30" fmla="*/ 62 w 160"/>
              <a:gd name="T31" fmla="*/ 100 h 160"/>
              <a:gd name="T32" fmla="*/ 70 w 160"/>
              <a:gd name="T33" fmla="*/ 11 h 160"/>
              <a:gd name="T34" fmla="*/ 128 w 160"/>
              <a:gd name="T35" fmla="*/ 57 h 160"/>
              <a:gd name="T36" fmla="*/ 80 w 160"/>
              <a:gd name="T37" fmla="*/ 39 h 160"/>
              <a:gd name="T38" fmla="*/ 90 w 160"/>
              <a:gd name="T39" fmla="*/ 50 h 160"/>
              <a:gd name="T40" fmla="*/ 85 w 160"/>
              <a:gd name="T41" fmla="*/ 30 h 160"/>
              <a:gd name="T42" fmla="*/ 80 w 160"/>
              <a:gd name="T43" fmla="*/ 22 h 160"/>
              <a:gd name="T44" fmla="*/ 75 w 160"/>
              <a:gd name="T45" fmla="*/ 30 h 160"/>
              <a:gd name="T46" fmla="*/ 77 w 160"/>
              <a:gd name="T47" fmla="*/ 62 h 160"/>
              <a:gd name="T48" fmla="*/ 80 w 160"/>
              <a:gd name="T49" fmla="*/ 76 h 160"/>
              <a:gd name="T50" fmla="*/ 70 w 160"/>
              <a:gd name="T51" fmla="*/ 65 h 160"/>
              <a:gd name="T52" fmla="*/ 75 w 160"/>
              <a:gd name="T53" fmla="*/ 86 h 160"/>
              <a:gd name="T54" fmla="*/ 80 w 160"/>
              <a:gd name="T55" fmla="*/ 95 h 160"/>
              <a:gd name="T56" fmla="*/ 85 w 160"/>
              <a:gd name="T57" fmla="*/ 86 h 160"/>
              <a:gd name="T58" fmla="*/ 83 w 160"/>
              <a:gd name="T59" fmla="*/ 54 h 160"/>
              <a:gd name="T60" fmla="*/ 80 w 160"/>
              <a:gd name="T61" fmla="*/ 39 h 160"/>
              <a:gd name="T62" fmla="*/ 28 w 160"/>
              <a:gd name="T63" fmla="*/ 105 h 160"/>
              <a:gd name="T64" fmla="*/ 24 w 160"/>
              <a:gd name="T65" fmla="*/ 118 h 160"/>
              <a:gd name="T66" fmla="*/ 31 w 160"/>
              <a:gd name="T67" fmla="*/ 118 h 160"/>
              <a:gd name="T68" fmla="*/ 36 w 160"/>
              <a:gd name="T69" fmla="*/ 105 h 160"/>
              <a:gd name="T70" fmla="*/ 133 w 160"/>
              <a:gd name="T71" fmla="*/ 3 h 160"/>
              <a:gd name="T72" fmla="*/ 124 w 160"/>
              <a:gd name="T73" fmla="*/ 9 h 160"/>
              <a:gd name="T74" fmla="*/ 128 w 160"/>
              <a:gd name="T75" fmla="*/ 18 h 160"/>
              <a:gd name="T76" fmla="*/ 137 w 160"/>
              <a:gd name="T77" fmla="*/ 12 h 160"/>
              <a:gd name="T78" fmla="*/ 133 w 160"/>
              <a:gd name="T79" fmla="*/ 3 h 160"/>
              <a:gd name="T80" fmla="*/ 128 w 160"/>
              <a:gd name="T81" fmla="*/ 104 h 160"/>
              <a:gd name="T82" fmla="*/ 124 w 160"/>
              <a:gd name="T83" fmla="*/ 113 h 160"/>
              <a:gd name="T84" fmla="*/ 133 w 160"/>
              <a:gd name="T85" fmla="*/ 119 h 160"/>
              <a:gd name="T86" fmla="*/ 137 w 160"/>
              <a:gd name="T87" fmla="*/ 110 h 160"/>
              <a:gd name="T88" fmla="*/ 28 w 160"/>
              <a:gd name="T89" fmla="*/ 17 h 160"/>
              <a:gd name="T90" fmla="*/ 36 w 160"/>
              <a:gd name="T91" fmla="*/ 17 h 160"/>
              <a:gd name="T92" fmla="*/ 31 w 160"/>
              <a:gd name="T93" fmla="*/ 4 h 160"/>
              <a:gd name="T94" fmla="*/ 24 w 160"/>
              <a:gd name="T95" fmla="*/ 4 h 160"/>
              <a:gd name="T96" fmla="*/ 28 w 160"/>
              <a:gd name="T97" fmla="*/ 17 h 160"/>
              <a:gd name="T98" fmla="*/ 148 w 160"/>
              <a:gd name="T99" fmla="*/ 56 h 160"/>
              <a:gd name="T100" fmla="*/ 148 w 160"/>
              <a:gd name="T101" fmla="*/ 66 h 160"/>
              <a:gd name="T102" fmla="*/ 159 w 160"/>
              <a:gd name="T103" fmla="*/ 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2" y="56"/>
                </a:moveTo>
                <a:cubicBezTo>
                  <a:pt x="5" y="56"/>
                  <a:pt x="5" y="56"/>
                  <a:pt x="5" y="56"/>
                </a:cubicBezTo>
                <a:cubicBezTo>
                  <a:pt x="2" y="56"/>
                  <a:pt x="0" y="58"/>
                  <a:pt x="0" y="60"/>
                </a:cubicBezTo>
                <a:cubicBezTo>
                  <a:pt x="0" y="63"/>
                  <a:pt x="2" y="66"/>
                  <a:pt x="5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5" y="66"/>
                  <a:pt x="18" y="63"/>
                  <a:pt x="18" y="60"/>
                </a:cubicBezTo>
                <a:cubicBezTo>
                  <a:pt x="18" y="58"/>
                  <a:pt x="15" y="56"/>
                  <a:pt x="12" y="56"/>
                </a:cubicBezTo>
                <a:close/>
                <a:moveTo>
                  <a:pt x="80" y="0"/>
                </a:moveTo>
                <a:cubicBezTo>
                  <a:pt x="76" y="0"/>
                  <a:pt x="72" y="0"/>
                  <a:pt x="68" y="1"/>
                </a:cubicBezTo>
                <a:cubicBezTo>
                  <a:pt x="45" y="6"/>
                  <a:pt x="27" y="24"/>
                  <a:pt x="23" y="47"/>
                </a:cubicBezTo>
                <a:cubicBezTo>
                  <a:pt x="19" y="73"/>
                  <a:pt x="32" y="97"/>
                  <a:pt x="54" y="108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4" y="148"/>
                  <a:pt x="66" y="160"/>
                  <a:pt x="80" y="160"/>
                </a:cubicBezTo>
                <a:cubicBezTo>
                  <a:pt x="94" y="160"/>
                  <a:pt x="106" y="148"/>
                  <a:pt x="106" y="133"/>
                </a:cubicBezTo>
                <a:cubicBezTo>
                  <a:pt x="106" y="108"/>
                  <a:pt x="106" y="108"/>
                  <a:pt x="106" y="108"/>
                </a:cubicBezTo>
                <a:cubicBezTo>
                  <a:pt x="125" y="98"/>
                  <a:pt x="137" y="79"/>
                  <a:pt x="137" y="57"/>
                </a:cubicBezTo>
                <a:cubicBezTo>
                  <a:pt x="137" y="25"/>
                  <a:pt x="111" y="0"/>
                  <a:pt x="80" y="0"/>
                </a:cubicBezTo>
                <a:close/>
                <a:moveTo>
                  <a:pt x="80" y="149"/>
                </a:moveTo>
                <a:cubicBezTo>
                  <a:pt x="73" y="149"/>
                  <a:pt x="68" y="145"/>
                  <a:pt x="65" y="139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92" y="145"/>
                  <a:pt x="87" y="149"/>
                  <a:pt x="80" y="149"/>
                </a:cubicBezTo>
                <a:close/>
                <a:moveTo>
                  <a:pt x="95" y="129"/>
                </a:moveTo>
                <a:cubicBezTo>
                  <a:pt x="64" y="129"/>
                  <a:pt x="64" y="129"/>
                  <a:pt x="64" y="129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95" y="118"/>
                  <a:pt x="95" y="118"/>
                  <a:pt x="95" y="118"/>
                </a:cubicBezTo>
                <a:lnTo>
                  <a:pt x="95" y="129"/>
                </a:lnTo>
                <a:close/>
                <a:moveTo>
                  <a:pt x="99" y="100"/>
                </a:moveTo>
                <a:cubicBezTo>
                  <a:pt x="97" y="101"/>
                  <a:pt x="96" y="103"/>
                  <a:pt x="96" y="105"/>
                </a:cubicBezTo>
                <a:cubicBezTo>
                  <a:pt x="96" y="108"/>
                  <a:pt x="96" y="108"/>
                  <a:pt x="96" y="108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103"/>
                  <a:pt x="64" y="101"/>
                  <a:pt x="62" y="100"/>
                </a:cubicBezTo>
                <a:cubicBezTo>
                  <a:pt x="42" y="91"/>
                  <a:pt x="30" y="70"/>
                  <a:pt x="34" y="49"/>
                </a:cubicBezTo>
                <a:cubicBezTo>
                  <a:pt x="37" y="30"/>
                  <a:pt x="52" y="15"/>
                  <a:pt x="70" y="11"/>
                </a:cubicBezTo>
                <a:cubicBezTo>
                  <a:pt x="74" y="11"/>
                  <a:pt x="77" y="10"/>
                  <a:pt x="80" y="10"/>
                </a:cubicBezTo>
                <a:cubicBezTo>
                  <a:pt x="107" y="10"/>
                  <a:pt x="128" y="31"/>
                  <a:pt x="128" y="57"/>
                </a:cubicBezTo>
                <a:cubicBezTo>
                  <a:pt x="127" y="76"/>
                  <a:pt x="116" y="93"/>
                  <a:pt x="99" y="100"/>
                </a:cubicBezTo>
                <a:close/>
                <a:moveTo>
                  <a:pt x="80" y="39"/>
                </a:moveTo>
                <a:cubicBezTo>
                  <a:pt x="83" y="39"/>
                  <a:pt x="85" y="42"/>
                  <a:pt x="85" y="44"/>
                </a:cubicBezTo>
                <a:cubicBezTo>
                  <a:pt x="85" y="48"/>
                  <a:pt x="88" y="50"/>
                  <a:pt x="90" y="50"/>
                </a:cubicBezTo>
                <a:cubicBezTo>
                  <a:pt x="93" y="50"/>
                  <a:pt x="96" y="48"/>
                  <a:pt x="96" y="44"/>
                </a:cubicBezTo>
                <a:cubicBezTo>
                  <a:pt x="96" y="38"/>
                  <a:pt x="91" y="32"/>
                  <a:pt x="85" y="30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4"/>
                  <a:pt x="83" y="22"/>
                  <a:pt x="80" y="22"/>
                </a:cubicBezTo>
                <a:cubicBezTo>
                  <a:pt x="77" y="22"/>
                  <a:pt x="75" y="24"/>
                  <a:pt x="75" y="26"/>
                </a:cubicBezTo>
                <a:cubicBezTo>
                  <a:pt x="75" y="30"/>
                  <a:pt x="75" y="30"/>
                  <a:pt x="75" y="30"/>
                </a:cubicBezTo>
                <a:cubicBezTo>
                  <a:pt x="69" y="32"/>
                  <a:pt x="64" y="38"/>
                  <a:pt x="64" y="44"/>
                </a:cubicBezTo>
                <a:cubicBezTo>
                  <a:pt x="64" y="53"/>
                  <a:pt x="72" y="58"/>
                  <a:pt x="77" y="62"/>
                </a:cubicBezTo>
                <a:cubicBezTo>
                  <a:pt x="81" y="65"/>
                  <a:pt x="85" y="68"/>
                  <a:pt x="85" y="71"/>
                </a:cubicBezTo>
                <a:cubicBezTo>
                  <a:pt x="85" y="74"/>
                  <a:pt x="83" y="76"/>
                  <a:pt x="80" y="76"/>
                </a:cubicBezTo>
                <a:cubicBezTo>
                  <a:pt x="77" y="76"/>
                  <a:pt x="75" y="74"/>
                  <a:pt x="75" y="71"/>
                </a:cubicBezTo>
                <a:cubicBezTo>
                  <a:pt x="75" y="68"/>
                  <a:pt x="72" y="65"/>
                  <a:pt x="70" y="65"/>
                </a:cubicBezTo>
                <a:cubicBezTo>
                  <a:pt x="67" y="65"/>
                  <a:pt x="64" y="68"/>
                  <a:pt x="64" y="71"/>
                </a:cubicBezTo>
                <a:cubicBezTo>
                  <a:pt x="64" y="78"/>
                  <a:pt x="69" y="83"/>
                  <a:pt x="75" y="86"/>
                </a:cubicBezTo>
                <a:cubicBezTo>
                  <a:pt x="75" y="89"/>
                  <a:pt x="75" y="89"/>
                  <a:pt x="75" y="89"/>
                </a:cubicBezTo>
                <a:cubicBezTo>
                  <a:pt x="75" y="92"/>
                  <a:pt x="78" y="95"/>
                  <a:pt x="80" y="95"/>
                </a:cubicBezTo>
                <a:cubicBezTo>
                  <a:pt x="83" y="95"/>
                  <a:pt x="85" y="92"/>
                  <a:pt x="85" y="89"/>
                </a:cubicBezTo>
                <a:cubicBezTo>
                  <a:pt x="85" y="86"/>
                  <a:pt x="85" y="86"/>
                  <a:pt x="85" y="86"/>
                </a:cubicBezTo>
                <a:cubicBezTo>
                  <a:pt x="91" y="84"/>
                  <a:pt x="96" y="78"/>
                  <a:pt x="96" y="71"/>
                </a:cubicBezTo>
                <a:cubicBezTo>
                  <a:pt x="96" y="62"/>
                  <a:pt x="89" y="58"/>
                  <a:pt x="83" y="54"/>
                </a:cubicBezTo>
                <a:cubicBezTo>
                  <a:pt x="80" y="50"/>
                  <a:pt x="75" y="48"/>
                  <a:pt x="75" y="44"/>
                </a:cubicBezTo>
                <a:cubicBezTo>
                  <a:pt x="74" y="42"/>
                  <a:pt x="77" y="39"/>
                  <a:pt x="80" y="39"/>
                </a:cubicBezTo>
                <a:close/>
                <a:moveTo>
                  <a:pt x="32" y="104"/>
                </a:moveTo>
                <a:cubicBezTo>
                  <a:pt x="31" y="104"/>
                  <a:pt x="29" y="104"/>
                  <a:pt x="28" y="105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22" y="112"/>
                  <a:pt x="22" y="115"/>
                  <a:pt x="24" y="118"/>
                </a:cubicBezTo>
                <a:cubicBezTo>
                  <a:pt x="25" y="119"/>
                  <a:pt x="26" y="119"/>
                  <a:pt x="27" y="119"/>
                </a:cubicBezTo>
                <a:cubicBezTo>
                  <a:pt x="29" y="119"/>
                  <a:pt x="30" y="119"/>
                  <a:pt x="31" y="118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8" y="111"/>
                  <a:pt x="38" y="107"/>
                  <a:pt x="36" y="105"/>
                </a:cubicBezTo>
                <a:cubicBezTo>
                  <a:pt x="35" y="104"/>
                  <a:pt x="34" y="104"/>
                  <a:pt x="32" y="104"/>
                </a:cubicBezTo>
                <a:close/>
                <a:moveTo>
                  <a:pt x="133" y="3"/>
                </a:moveTo>
                <a:cubicBezTo>
                  <a:pt x="132" y="3"/>
                  <a:pt x="130" y="3"/>
                  <a:pt x="129" y="4"/>
                </a:cubicBezTo>
                <a:cubicBezTo>
                  <a:pt x="124" y="9"/>
                  <a:pt x="124" y="9"/>
                  <a:pt x="124" y="9"/>
                </a:cubicBezTo>
                <a:cubicBezTo>
                  <a:pt x="122" y="11"/>
                  <a:pt x="122" y="15"/>
                  <a:pt x="124" y="17"/>
                </a:cubicBezTo>
                <a:cubicBezTo>
                  <a:pt x="125" y="17"/>
                  <a:pt x="126" y="18"/>
                  <a:pt x="128" y="18"/>
                </a:cubicBezTo>
                <a:cubicBezTo>
                  <a:pt x="129" y="18"/>
                  <a:pt x="131" y="17"/>
                  <a:pt x="132" y="17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9" y="10"/>
                  <a:pt x="139" y="6"/>
                  <a:pt x="137" y="4"/>
                </a:cubicBezTo>
                <a:cubicBezTo>
                  <a:pt x="136" y="3"/>
                  <a:pt x="135" y="3"/>
                  <a:pt x="133" y="3"/>
                </a:cubicBezTo>
                <a:close/>
                <a:moveTo>
                  <a:pt x="132" y="105"/>
                </a:moveTo>
                <a:cubicBezTo>
                  <a:pt x="131" y="104"/>
                  <a:pt x="129" y="104"/>
                  <a:pt x="128" y="104"/>
                </a:cubicBezTo>
                <a:cubicBezTo>
                  <a:pt x="126" y="104"/>
                  <a:pt x="125" y="104"/>
                  <a:pt x="124" y="105"/>
                </a:cubicBezTo>
                <a:cubicBezTo>
                  <a:pt x="122" y="107"/>
                  <a:pt x="122" y="111"/>
                  <a:pt x="124" y="113"/>
                </a:cubicBezTo>
                <a:cubicBezTo>
                  <a:pt x="129" y="118"/>
                  <a:pt x="129" y="118"/>
                  <a:pt x="129" y="118"/>
                </a:cubicBezTo>
                <a:cubicBezTo>
                  <a:pt x="130" y="119"/>
                  <a:pt x="132" y="119"/>
                  <a:pt x="133" y="119"/>
                </a:cubicBezTo>
                <a:cubicBezTo>
                  <a:pt x="135" y="119"/>
                  <a:pt x="136" y="119"/>
                  <a:pt x="137" y="118"/>
                </a:cubicBezTo>
                <a:cubicBezTo>
                  <a:pt x="139" y="116"/>
                  <a:pt x="139" y="112"/>
                  <a:pt x="137" y="110"/>
                </a:cubicBezTo>
                <a:lnTo>
                  <a:pt x="132" y="105"/>
                </a:lnTo>
                <a:close/>
                <a:moveTo>
                  <a:pt x="28" y="17"/>
                </a:moveTo>
                <a:cubicBezTo>
                  <a:pt x="29" y="17"/>
                  <a:pt x="31" y="18"/>
                  <a:pt x="32" y="18"/>
                </a:cubicBezTo>
                <a:cubicBezTo>
                  <a:pt x="34" y="18"/>
                  <a:pt x="35" y="17"/>
                  <a:pt x="36" y="17"/>
                </a:cubicBezTo>
                <a:cubicBezTo>
                  <a:pt x="38" y="15"/>
                  <a:pt x="38" y="11"/>
                  <a:pt x="36" y="9"/>
                </a:cubicBezTo>
                <a:cubicBezTo>
                  <a:pt x="31" y="4"/>
                  <a:pt x="31" y="4"/>
                  <a:pt x="31" y="4"/>
                </a:cubicBezTo>
                <a:cubicBezTo>
                  <a:pt x="30" y="3"/>
                  <a:pt x="29" y="3"/>
                  <a:pt x="27" y="3"/>
                </a:cubicBezTo>
                <a:cubicBezTo>
                  <a:pt x="26" y="3"/>
                  <a:pt x="25" y="3"/>
                  <a:pt x="24" y="4"/>
                </a:cubicBezTo>
                <a:cubicBezTo>
                  <a:pt x="22" y="6"/>
                  <a:pt x="22" y="10"/>
                  <a:pt x="24" y="12"/>
                </a:cubicBezTo>
                <a:lnTo>
                  <a:pt x="28" y="17"/>
                </a:lnTo>
                <a:close/>
                <a:moveTo>
                  <a:pt x="155" y="56"/>
                </a:moveTo>
                <a:cubicBezTo>
                  <a:pt x="148" y="56"/>
                  <a:pt x="148" y="56"/>
                  <a:pt x="148" y="56"/>
                </a:cubicBezTo>
                <a:cubicBezTo>
                  <a:pt x="145" y="56"/>
                  <a:pt x="142" y="58"/>
                  <a:pt x="142" y="60"/>
                </a:cubicBezTo>
                <a:cubicBezTo>
                  <a:pt x="142" y="63"/>
                  <a:pt x="145" y="66"/>
                  <a:pt x="148" y="66"/>
                </a:cubicBezTo>
                <a:cubicBezTo>
                  <a:pt x="155" y="66"/>
                  <a:pt x="155" y="66"/>
                  <a:pt x="155" y="66"/>
                </a:cubicBezTo>
                <a:cubicBezTo>
                  <a:pt x="157" y="66"/>
                  <a:pt x="159" y="63"/>
                  <a:pt x="159" y="60"/>
                </a:cubicBezTo>
                <a:cubicBezTo>
                  <a:pt x="160" y="58"/>
                  <a:pt x="157" y="56"/>
                  <a:pt x="155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32">
            <a:extLst>
              <a:ext uri="{FF2B5EF4-FFF2-40B4-BE49-F238E27FC236}">
                <a16:creationId xmlns:a16="http://schemas.microsoft.com/office/drawing/2014/main" id="{A4FE53E1-1757-41B8-9A9A-784AA7A51CF6}"/>
              </a:ext>
            </a:extLst>
          </p:cNvPr>
          <p:cNvSpPr>
            <a:spLocks noEditPoints="1"/>
          </p:cNvSpPr>
          <p:nvPr/>
        </p:nvSpPr>
        <p:spPr bwMode="auto">
          <a:xfrm>
            <a:off x="7915276" y="1922463"/>
            <a:ext cx="212725" cy="254000"/>
          </a:xfrm>
          <a:custGeom>
            <a:avLst/>
            <a:gdLst>
              <a:gd name="T0" fmla="*/ 16 w 134"/>
              <a:gd name="T1" fmla="*/ 110 h 160"/>
              <a:gd name="T2" fmla="*/ 26 w 134"/>
              <a:gd name="T3" fmla="*/ 110 h 160"/>
              <a:gd name="T4" fmla="*/ 36 w 134"/>
              <a:gd name="T5" fmla="*/ 110 h 160"/>
              <a:gd name="T6" fmla="*/ 26 w 134"/>
              <a:gd name="T7" fmla="*/ 91 h 160"/>
              <a:gd name="T8" fmla="*/ 15 w 134"/>
              <a:gd name="T9" fmla="*/ 91 h 160"/>
              <a:gd name="T10" fmla="*/ 5 w 134"/>
              <a:gd name="T11" fmla="*/ 110 h 160"/>
              <a:gd name="T12" fmla="*/ 26 w 134"/>
              <a:gd name="T13" fmla="*/ 136 h 160"/>
              <a:gd name="T14" fmla="*/ 15 w 134"/>
              <a:gd name="T15" fmla="*/ 136 h 160"/>
              <a:gd name="T16" fmla="*/ 6 w 134"/>
              <a:gd name="T17" fmla="*/ 136 h 160"/>
              <a:gd name="T18" fmla="*/ 16 w 134"/>
              <a:gd name="T19" fmla="*/ 154 h 160"/>
              <a:gd name="T20" fmla="*/ 26 w 134"/>
              <a:gd name="T21" fmla="*/ 154 h 160"/>
              <a:gd name="T22" fmla="*/ 37 w 134"/>
              <a:gd name="T23" fmla="*/ 136 h 160"/>
              <a:gd name="T24" fmla="*/ 72 w 134"/>
              <a:gd name="T25" fmla="*/ 10 h 160"/>
              <a:gd name="T26" fmla="*/ 67 w 134"/>
              <a:gd name="T27" fmla="*/ 0 h 160"/>
              <a:gd name="T28" fmla="*/ 62 w 134"/>
              <a:gd name="T29" fmla="*/ 10 h 160"/>
              <a:gd name="T30" fmla="*/ 0 w 134"/>
              <a:gd name="T31" fmla="*/ 83 h 160"/>
              <a:gd name="T32" fmla="*/ 6 w 134"/>
              <a:gd name="T33" fmla="*/ 88 h 160"/>
              <a:gd name="T34" fmla="*/ 21 w 134"/>
              <a:gd name="T35" fmla="*/ 73 h 160"/>
              <a:gd name="T36" fmla="*/ 36 w 134"/>
              <a:gd name="T37" fmla="*/ 88 h 160"/>
              <a:gd name="T38" fmla="*/ 51 w 134"/>
              <a:gd name="T39" fmla="*/ 73 h 160"/>
              <a:gd name="T40" fmla="*/ 62 w 134"/>
              <a:gd name="T41" fmla="*/ 144 h 160"/>
              <a:gd name="T42" fmla="*/ 93 w 134"/>
              <a:gd name="T43" fmla="*/ 144 h 160"/>
              <a:gd name="T44" fmla="*/ 87 w 134"/>
              <a:gd name="T45" fmla="*/ 128 h 160"/>
              <a:gd name="T46" fmla="*/ 83 w 134"/>
              <a:gd name="T47" fmla="*/ 144 h 160"/>
              <a:gd name="T48" fmla="*/ 72 w 134"/>
              <a:gd name="T49" fmla="*/ 144 h 160"/>
              <a:gd name="T50" fmla="*/ 83 w 134"/>
              <a:gd name="T51" fmla="*/ 73 h 160"/>
              <a:gd name="T52" fmla="*/ 98 w 134"/>
              <a:gd name="T53" fmla="*/ 88 h 160"/>
              <a:gd name="T54" fmla="*/ 114 w 134"/>
              <a:gd name="T55" fmla="*/ 73 h 160"/>
              <a:gd name="T56" fmla="*/ 129 w 134"/>
              <a:gd name="T57" fmla="*/ 88 h 160"/>
              <a:gd name="T58" fmla="*/ 134 w 134"/>
              <a:gd name="T59" fmla="*/ 77 h 160"/>
              <a:gd name="T60" fmla="*/ 114 w 134"/>
              <a:gd name="T61" fmla="*/ 62 h 160"/>
              <a:gd name="T62" fmla="*/ 83 w 134"/>
              <a:gd name="T63" fmla="*/ 62 h 160"/>
              <a:gd name="T64" fmla="*/ 52 w 134"/>
              <a:gd name="T65" fmla="*/ 62 h 160"/>
              <a:gd name="T66" fmla="*/ 22 w 134"/>
              <a:gd name="T67" fmla="*/ 62 h 160"/>
              <a:gd name="T68" fmla="*/ 68 w 134"/>
              <a:gd name="T69" fmla="*/ 21 h 160"/>
              <a:gd name="T70" fmla="*/ 114 w 134"/>
              <a:gd name="T71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" h="160">
                <a:moveTo>
                  <a:pt x="24" y="118"/>
                </a:moveTo>
                <a:cubicBezTo>
                  <a:pt x="20" y="116"/>
                  <a:pt x="16" y="112"/>
                  <a:pt x="16" y="110"/>
                </a:cubicBezTo>
                <a:cubicBezTo>
                  <a:pt x="16" y="107"/>
                  <a:pt x="18" y="104"/>
                  <a:pt x="21" y="104"/>
                </a:cubicBezTo>
                <a:cubicBezTo>
                  <a:pt x="24" y="104"/>
                  <a:pt x="26" y="107"/>
                  <a:pt x="26" y="110"/>
                </a:cubicBezTo>
                <a:cubicBezTo>
                  <a:pt x="26" y="112"/>
                  <a:pt x="28" y="114"/>
                  <a:pt x="31" y="114"/>
                </a:cubicBezTo>
                <a:cubicBezTo>
                  <a:pt x="34" y="114"/>
                  <a:pt x="36" y="112"/>
                  <a:pt x="36" y="110"/>
                </a:cubicBezTo>
                <a:cubicBezTo>
                  <a:pt x="36" y="103"/>
                  <a:pt x="32" y="97"/>
                  <a:pt x="26" y="95"/>
                </a:cubicBezTo>
                <a:cubicBezTo>
                  <a:pt x="26" y="91"/>
                  <a:pt x="26" y="91"/>
                  <a:pt x="26" y="91"/>
                </a:cubicBezTo>
                <a:cubicBezTo>
                  <a:pt x="26" y="88"/>
                  <a:pt x="23" y="86"/>
                  <a:pt x="21" y="86"/>
                </a:cubicBezTo>
                <a:cubicBezTo>
                  <a:pt x="18" y="86"/>
                  <a:pt x="15" y="88"/>
                  <a:pt x="15" y="91"/>
                </a:cubicBezTo>
                <a:cubicBezTo>
                  <a:pt x="15" y="95"/>
                  <a:pt x="15" y="95"/>
                  <a:pt x="15" y="95"/>
                </a:cubicBezTo>
                <a:cubicBezTo>
                  <a:pt x="10" y="97"/>
                  <a:pt x="5" y="103"/>
                  <a:pt x="5" y="110"/>
                </a:cubicBezTo>
                <a:cubicBezTo>
                  <a:pt x="5" y="118"/>
                  <a:pt x="12" y="123"/>
                  <a:pt x="17" y="127"/>
                </a:cubicBezTo>
                <a:cubicBezTo>
                  <a:pt x="21" y="130"/>
                  <a:pt x="26" y="133"/>
                  <a:pt x="26" y="136"/>
                </a:cubicBezTo>
                <a:cubicBezTo>
                  <a:pt x="26" y="139"/>
                  <a:pt x="23" y="141"/>
                  <a:pt x="21" y="141"/>
                </a:cubicBezTo>
                <a:cubicBezTo>
                  <a:pt x="18" y="141"/>
                  <a:pt x="15" y="138"/>
                  <a:pt x="15" y="136"/>
                </a:cubicBezTo>
                <a:cubicBezTo>
                  <a:pt x="15" y="133"/>
                  <a:pt x="13" y="130"/>
                  <a:pt x="10" y="130"/>
                </a:cubicBezTo>
                <a:cubicBezTo>
                  <a:pt x="8" y="130"/>
                  <a:pt x="6" y="133"/>
                  <a:pt x="6" y="136"/>
                </a:cubicBezTo>
                <a:cubicBezTo>
                  <a:pt x="6" y="143"/>
                  <a:pt x="10" y="148"/>
                  <a:pt x="16" y="150"/>
                </a:cubicBezTo>
                <a:cubicBezTo>
                  <a:pt x="16" y="154"/>
                  <a:pt x="16" y="154"/>
                  <a:pt x="16" y="154"/>
                </a:cubicBezTo>
                <a:cubicBezTo>
                  <a:pt x="16" y="157"/>
                  <a:pt x="18" y="160"/>
                  <a:pt x="21" y="160"/>
                </a:cubicBezTo>
                <a:cubicBezTo>
                  <a:pt x="24" y="160"/>
                  <a:pt x="26" y="157"/>
                  <a:pt x="26" y="154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32" y="148"/>
                  <a:pt x="37" y="143"/>
                  <a:pt x="37" y="136"/>
                </a:cubicBezTo>
                <a:cubicBezTo>
                  <a:pt x="37" y="127"/>
                  <a:pt x="30" y="122"/>
                  <a:pt x="24" y="118"/>
                </a:cubicBezTo>
                <a:close/>
                <a:moveTo>
                  <a:pt x="72" y="10"/>
                </a:moveTo>
                <a:cubicBezTo>
                  <a:pt x="72" y="5"/>
                  <a:pt x="72" y="5"/>
                  <a:pt x="72" y="5"/>
                </a:cubicBezTo>
                <a:cubicBezTo>
                  <a:pt x="72" y="2"/>
                  <a:pt x="70" y="0"/>
                  <a:pt x="67" y="0"/>
                </a:cubicBezTo>
                <a:cubicBezTo>
                  <a:pt x="64" y="0"/>
                  <a:pt x="62" y="2"/>
                  <a:pt x="62" y="5"/>
                </a:cubicBezTo>
                <a:cubicBezTo>
                  <a:pt x="62" y="10"/>
                  <a:pt x="62" y="10"/>
                  <a:pt x="62" y="10"/>
                </a:cubicBezTo>
                <a:cubicBezTo>
                  <a:pt x="27" y="13"/>
                  <a:pt x="0" y="42"/>
                  <a:pt x="0" y="77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6"/>
                  <a:pt x="2" y="88"/>
                  <a:pt x="6" y="88"/>
                </a:cubicBezTo>
                <a:cubicBezTo>
                  <a:pt x="8" y="88"/>
                  <a:pt x="10" y="86"/>
                  <a:pt x="10" y="83"/>
                </a:cubicBezTo>
                <a:cubicBezTo>
                  <a:pt x="10" y="77"/>
                  <a:pt x="15" y="73"/>
                  <a:pt x="21" y="73"/>
                </a:cubicBezTo>
                <a:cubicBezTo>
                  <a:pt x="27" y="73"/>
                  <a:pt x="31" y="77"/>
                  <a:pt x="31" y="83"/>
                </a:cubicBezTo>
                <a:cubicBezTo>
                  <a:pt x="31" y="86"/>
                  <a:pt x="34" y="88"/>
                  <a:pt x="36" y="88"/>
                </a:cubicBezTo>
                <a:cubicBezTo>
                  <a:pt x="39" y="88"/>
                  <a:pt x="41" y="86"/>
                  <a:pt x="41" y="83"/>
                </a:cubicBezTo>
                <a:cubicBezTo>
                  <a:pt x="41" y="77"/>
                  <a:pt x="46" y="73"/>
                  <a:pt x="51" y="73"/>
                </a:cubicBezTo>
                <a:cubicBezTo>
                  <a:pt x="57" y="73"/>
                  <a:pt x="62" y="77"/>
                  <a:pt x="62" y="83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2" y="152"/>
                  <a:pt x="69" y="159"/>
                  <a:pt x="77" y="159"/>
                </a:cubicBezTo>
                <a:cubicBezTo>
                  <a:pt x="85" y="159"/>
                  <a:pt x="93" y="152"/>
                  <a:pt x="93" y="144"/>
                </a:cubicBezTo>
                <a:cubicBezTo>
                  <a:pt x="93" y="133"/>
                  <a:pt x="93" y="133"/>
                  <a:pt x="93" y="133"/>
                </a:cubicBezTo>
                <a:cubicBezTo>
                  <a:pt x="93" y="130"/>
                  <a:pt x="90" y="128"/>
                  <a:pt x="87" y="128"/>
                </a:cubicBezTo>
                <a:cubicBezTo>
                  <a:pt x="85" y="128"/>
                  <a:pt x="83" y="130"/>
                  <a:pt x="83" y="133"/>
                </a:cubicBezTo>
                <a:cubicBezTo>
                  <a:pt x="83" y="144"/>
                  <a:pt x="83" y="144"/>
                  <a:pt x="83" y="144"/>
                </a:cubicBezTo>
                <a:cubicBezTo>
                  <a:pt x="83" y="146"/>
                  <a:pt x="80" y="149"/>
                  <a:pt x="77" y="149"/>
                </a:cubicBezTo>
                <a:cubicBezTo>
                  <a:pt x="74" y="149"/>
                  <a:pt x="72" y="146"/>
                  <a:pt x="72" y="144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77"/>
                  <a:pt x="77" y="73"/>
                  <a:pt x="83" y="73"/>
                </a:cubicBezTo>
                <a:cubicBezTo>
                  <a:pt x="89" y="73"/>
                  <a:pt x="93" y="77"/>
                  <a:pt x="93" y="83"/>
                </a:cubicBezTo>
                <a:cubicBezTo>
                  <a:pt x="93" y="86"/>
                  <a:pt x="95" y="88"/>
                  <a:pt x="98" y="88"/>
                </a:cubicBezTo>
                <a:cubicBezTo>
                  <a:pt x="101" y="88"/>
                  <a:pt x="103" y="86"/>
                  <a:pt x="103" y="83"/>
                </a:cubicBezTo>
                <a:cubicBezTo>
                  <a:pt x="103" y="77"/>
                  <a:pt x="108" y="73"/>
                  <a:pt x="114" y="73"/>
                </a:cubicBezTo>
                <a:cubicBezTo>
                  <a:pt x="120" y="73"/>
                  <a:pt x="124" y="77"/>
                  <a:pt x="124" y="83"/>
                </a:cubicBezTo>
                <a:cubicBezTo>
                  <a:pt x="124" y="86"/>
                  <a:pt x="127" y="88"/>
                  <a:pt x="129" y="88"/>
                </a:cubicBezTo>
                <a:cubicBezTo>
                  <a:pt x="132" y="88"/>
                  <a:pt x="134" y="86"/>
                  <a:pt x="134" y="83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42"/>
                  <a:pt x="107" y="13"/>
                  <a:pt x="72" y="10"/>
                </a:cubicBezTo>
                <a:close/>
                <a:moveTo>
                  <a:pt x="114" y="62"/>
                </a:moveTo>
                <a:cubicBezTo>
                  <a:pt x="108" y="62"/>
                  <a:pt x="102" y="65"/>
                  <a:pt x="99" y="69"/>
                </a:cubicBezTo>
                <a:cubicBezTo>
                  <a:pt x="95" y="65"/>
                  <a:pt x="89" y="62"/>
                  <a:pt x="83" y="62"/>
                </a:cubicBezTo>
                <a:cubicBezTo>
                  <a:pt x="77" y="62"/>
                  <a:pt x="72" y="65"/>
                  <a:pt x="68" y="69"/>
                </a:cubicBezTo>
                <a:cubicBezTo>
                  <a:pt x="64" y="65"/>
                  <a:pt x="58" y="62"/>
                  <a:pt x="52" y="62"/>
                </a:cubicBezTo>
                <a:cubicBezTo>
                  <a:pt x="46" y="62"/>
                  <a:pt x="40" y="65"/>
                  <a:pt x="37" y="69"/>
                </a:cubicBezTo>
                <a:cubicBezTo>
                  <a:pt x="33" y="65"/>
                  <a:pt x="28" y="62"/>
                  <a:pt x="22" y="62"/>
                </a:cubicBezTo>
                <a:cubicBezTo>
                  <a:pt x="19" y="62"/>
                  <a:pt x="16" y="63"/>
                  <a:pt x="13" y="64"/>
                </a:cubicBezTo>
                <a:cubicBezTo>
                  <a:pt x="18" y="39"/>
                  <a:pt x="41" y="21"/>
                  <a:pt x="68" y="21"/>
                </a:cubicBezTo>
                <a:cubicBezTo>
                  <a:pt x="95" y="21"/>
                  <a:pt x="117" y="39"/>
                  <a:pt x="123" y="64"/>
                </a:cubicBezTo>
                <a:cubicBezTo>
                  <a:pt x="121" y="63"/>
                  <a:pt x="117" y="62"/>
                  <a:pt x="114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33">
            <a:extLst>
              <a:ext uri="{FF2B5EF4-FFF2-40B4-BE49-F238E27FC236}">
                <a16:creationId xmlns:a16="http://schemas.microsoft.com/office/drawing/2014/main" id="{EFDCE0B7-4DAD-4310-B95F-D9D2A843D9C4}"/>
              </a:ext>
            </a:extLst>
          </p:cNvPr>
          <p:cNvSpPr>
            <a:spLocks noEditPoints="1"/>
          </p:cNvSpPr>
          <p:nvPr/>
        </p:nvSpPr>
        <p:spPr bwMode="auto">
          <a:xfrm>
            <a:off x="1811338" y="1370013"/>
            <a:ext cx="250825" cy="254000"/>
          </a:xfrm>
          <a:custGeom>
            <a:avLst/>
            <a:gdLst>
              <a:gd name="T0" fmla="*/ 53 w 158"/>
              <a:gd name="T1" fmla="*/ 49 h 160"/>
              <a:gd name="T2" fmla="*/ 45 w 158"/>
              <a:gd name="T3" fmla="*/ 42 h 160"/>
              <a:gd name="T4" fmla="*/ 45 w 158"/>
              <a:gd name="T5" fmla="*/ 52 h 160"/>
              <a:gd name="T6" fmla="*/ 84 w 158"/>
              <a:gd name="T7" fmla="*/ 49 h 160"/>
              <a:gd name="T8" fmla="*/ 76 w 158"/>
              <a:gd name="T9" fmla="*/ 42 h 160"/>
              <a:gd name="T10" fmla="*/ 76 w 158"/>
              <a:gd name="T11" fmla="*/ 52 h 160"/>
              <a:gd name="T12" fmla="*/ 115 w 158"/>
              <a:gd name="T13" fmla="*/ 49 h 160"/>
              <a:gd name="T14" fmla="*/ 107 w 158"/>
              <a:gd name="T15" fmla="*/ 42 h 160"/>
              <a:gd name="T16" fmla="*/ 107 w 158"/>
              <a:gd name="T17" fmla="*/ 52 h 160"/>
              <a:gd name="T18" fmla="*/ 53 w 158"/>
              <a:gd name="T19" fmla="*/ 70 h 160"/>
              <a:gd name="T20" fmla="*/ 45 w 158"/>
              <a:gd name="T21" fmla="*/ 62 h 160"/>
              <a:gd name="T22" fmla="*/ 45 w 158"/>
              <a:gd name="T23" fmla="*/ 72 h 160"/>
              <a:gd name="T24" fmla="*/ 84 w 158"/>
              <a:gd name="T25" fmla="*/ 70 h 160"/>
              <a:gd name="T26" fmla="*/ 76 w 158"/>
              <a:gd name="T27" fmla="*/ 62 h 160"/>
              <a:gd name="T28" fmla="*/ 76 w 158"/>
              <a:gd name="T29" fmla="*/ 72 h 160"/>
              <a:gd name="T30" fmla="*/ 115 w 158"/>
              <a:gd name="T31" fmla="*/ 70 h 160"/>
              <a:gd name="T32" fmla="*/ 107 w 158"/>
              <a:gd name="T33" fmla="*/ 62 h 160"/>
              <a:gd name="T34" fmla="*/ 107 w 158"/>
              <a:gd name="T35" fmla="*/ 72 h 160"/>
              <a:gd name="T36" fmla="*/ 53 w 158"/>
              <a:gd name="T37" fmla="*/ 91 h 160"/>
              <a:gd name="T38" fmla="*/ 45 w 158"/>
              <a:gd name="T39" fmla="*/ 83 h 160"/>
              <a:gd name="T40" fmla="*/ 45 w 158"/>
              <a:gd name="T41" fmla="*/ 93 h 160"/>
              <a:gd name="T42" fmla="*/ 84 w 158"/>
              <a:gd name="T43" fmla="*/ 91 h 160"/>
              <a:gd name="T44" fmla="*/ 76 w 158"/>
              <a:gd name="T45" fmla="*/ 83 h 160"/>
              <a:gd name="T46" fmla="*/ 76 w 158"/>
              <a:gd name="T47" fmla="*/ 93 h 160"/>
              <a:gd name="T48" fmla="*/ 115 w 158"/>
              <a:gd name="T49" fmla="*/ 91 h 160"/>
              <a:gd name="T50" fmla="*/ 107 w 158"/>
              <a:gd name="T51" fmla="*/ 83 h 160"/>
              <a:gd name="T52" fmla="*/ 107 w 158"/>
              <a:gd name="T53" fmla="*/ 93 h 160"/>
              <a:gd name="T54" fmla="*/ 136 w 158"/>
              <a:gd name="T55" fmla="*/ 25 h 160"/>
              <a:gd name="T56" fmla="*/ 125 w 158"/>
              <a:gd name="T57" fmla="*/ 5 h 160"/>
              <a:gd name="T58" fmla="*/ 33 w 158"/>
              <a:gd name="T59" fmla="*/ 5 h 160"/>
              <a:gd name="T60" fmla="*/ 22 w 158"/>
              <a:gd name="T61" fmla="*/ 26 h 160"/>
              <a:gd name="T62" fmla="*/ 0 w 158"/>
              <a:gd name="T63" fmla="*/ 110 h 160"/>
              <a:gd name="T64" fmla="*/ 153 w 158"/>
              <a:gd name="T65" fmla="*/ 160 h 160"/>
              <a:gd name="T66" fmla="*/ 153 w 158"/>
              <a:gd name="T67" fmla="*/ 103 h 160"/>
              <a:gd name="T68" fmla="*/ 10 w 158"/>
              <a:gd name="T69" fmla="*/ 114 h 160"/>
              <a:gd name="T70" fmla="*/ 43 w 158"/>
              <a:gd name="T71" fmla="*/ 10 h 160"/>
              <a:gd name="T72" fmla="*/ 43 w 158"/>
              <a:gd name="T73" fmla="*/ 20 h 160"/>
              <a:gd name="T74" fmla="*/ 53 w 158"/>
              <a:gd name="T75" fmla="*/ 148 h 160"/>
              <a:gd name="T76" fmla="*/ 73 w 158"/>
              <a:gd name="T77" fmla="*/ 148 h 160"/>
              <a:gd name="T78" fmla="*/ 84 w 158"/>
              <a:gd name="T79" fmla="*/ 114 h 160"/>
              <a:gd name="T80" fmla="*/ 126 w 158"/>
              <a:gd name="T81" fmla="*/ 148 h 160"/>
              <a:gd name="T82" fmla="*/ 110 w 158"/>
              <a:gd name="T83" fmla="*/ 103 h 160"/>
              <a:gd name="T84" fmla="*/ 43 w 158"/>
              <a:gd name="T85" fmla="*/ 148 h 160"/>
              <a:gd name="T86" fmla="*/ 126 w 158"/>
              <a:gd name="T87" fmla="*/ 31 h 160"/>
              <a:gd name="T88" fmla="*/ 136 w 158"/>
              <a:gd name="T89" fmla="*/ 148 h 160"/>
              <a:gd name="T90" fmla="*/ 148 w 158"/>
              <a:gd name="T91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8" h="160">
                <a:moveTo>
                  <a:pt x="45" y="52"/>
                </a:moveTo>
                <a:cubicBezTo>
                  <a:pt x="51" y="52"/>
                  <a:pt x="51" y="52"/>
                  <a:pt x="51" y="52"/>
                </a:cubicBezTo>
                <a:cubicBezTo>
                  <a:pt x="52" y="52"/>
                  <a:pt x="53" y="51"/>
                  <a:pt x="53" y="49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2"/>
                  <a:pt x="52" y="42"/>
                  <a:pt x="51" y="42"/>
                </a:cubicBezTo>
                <a:cubicBezTo>
                  <a:pt x="45" y="42"/>
                  <a:pt x="45" y="42"/>
                  <a:pt x="45" y="42"/>
                </a:cubicBezTo>
                <a:cubicBezTo>
                  <a:pt x="43" y="42"/>
                  <a:pt x="42" y="42"/>
                  <a:pt x="42" y="44"/>
                </a:cubicBezTo>
                <a:cubicBezTo>
                  <a:pt x="42" y="49"/>
                  <a:pt x="42" y="49"/>
                  <a:pt x="42" y="49"/>
                </a:cubicBezTo>
                <a:cubicBezTo>
                  <a:pt x="42" y="51"/>
                  <a:pt x="44" y="52"/>
                  <a:pt x="45" y="52"/>
                </a:cubicBezTo>
                <a:close/>
                <a:moveTo>
                  <a:pt x="76" y="52"/>
                </a:moveTo>
                <a:cubicBezTo>
                  <a:pt x="81" y="52"/>
                  <a:pt x="81" y="52"/>
                  <a:pt x="81" y="52"/>
                </a:cubicBezTo>
                <a:cubicBezTo>
                  <a:pt x="83" y="52"/>
                  <a:pt x="84" y="51"/>
                  <a:pt x="84" y="49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2"/>
                  <a:pt x="83" y="42"/>
                  <a:pt x="81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4" y="42"/>
                  <a:pt x="73" y="42"/>
                  <a:pt x="73" y="44"/>
                </a:cubicBezTo>
                <a:cubicBezTo>
                  <a:pt x="73" y="49"/>
                  <a:pt x="73" y="49"/>
                  <a:pt x="73" y="49"/>
                </a:cubicBezTo>
                <a:cubicBezTo>
                  <a:pt x="73" y="51"/>
                  <a:pt x="75" y="52"/>
                  <a:pt x="76" y="52"/>
                </a:cubicBezTo>
                <a:close/>
                <a:moveTo>
                  <a:pt x="107" y="52"/>
                </a:moveTo>
                <a:cubicBezTo>
                  <a:pt x="112" y="52"/>
                  <a:pt x="112" y="52"/>
                  <a:pt x="112" y="52"/>
                </a:cubicBezTo>
                <a:cubicBezTo>
                  <a:pt x="114" y="52"/>
                  <a:pt x="115" y="51"/>
                  <a:pt x="115" y="49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2"/>
                  <a:pt x="114" y="42"/>
                  <a:pt x="112" y="42"/>
                </a:cubicBezTo>
                <a:cubicBezTo>
                  <a:pt x="107" y="42"/>
                  <a:pt x="107" y="42"/>
                  <a:pt x="107" y="42"/>
                </a:cubicBezTo>
                <a:cubicBezTo>
                  <a:pt x="106" y="42"/>
                  <a:pt x="105" y="42"/>
                  <a:pt x="105" y="44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5" y="51"/>
                  <a:pt x="106" y="52"/>
                  <a:pt x="107" y="52"/>
                </a:cubicBezTo>
                <a:close/>
                <a:moveTo>
                  <a:pt x="45" y="72"/>
                </a:moveTo>
                <a:cubicBezTo>
                  <a:pt x="51" y="72"/>
                  <a:pt x="51" y="72"/>
                  <a:pt x="51" y="72"/>
                </a:cubicBezTo>
                <a:cubicBezTo>
                  <a:pt x="52" y="72"/>
                  <a:pt x="53" y="71"/>
                  <a:pt x="53" y="70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3"/>
                  <a:pt x="52" y="62"/>
                  <a:pt x="51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3" y="62"/>
                  <a:pt x="42" y="63"/>
                  <a:pt x="42" y="65"/>
                </a:cubicBezTo>
                <a:cubicBezTo>
                  <a:pt x="42" y="70"/>
                  <a:pt x="42" y="70"/>
                  <a:pt x="42" y="70"/>
                </a:cubicBezTo>
                <a:cubicBezTo>
                  <a:pt x="42" y="71"/>
                  <a:pt x="44" y="72"/>
                  <a:pt x="45" y="72"/>
                </a:cubicBezTo>
                <a:close/>
                <a:moveTo>
                  <a:pt x="76" y="72"/>
                </a:moveTo>
                <a:cubicBezTo>
                  <a:pt x="81" y="72"/>
                  <a:pt x="81" y="72"/>
                  <a:pt x="81" y="72"/>
                </a:cubicBezTo>
                <a:cubicBezTo>
                  <a:pt x="83" y="72"/>
                  <a:pt x="84" y="71"/>
                  <a:pt x="84" y="70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63"/>
                  <a:pt x="83" y="62"/>
                  <a:pt x="81" y="62"/>
                </a:cubicBezTo>
                <a:cubicBezTo>
                  <a:pt x="76" y="62"/>
                  <a:pt x="76" y="62"/>
                  <a:pt x="76" y="62"/>
                </a:cubicBezTo>
                <a:cubicBezTo>
                  <a:pt x="74" y="62"/>
                  <a:pt x="73" y="63"/>
                  <a:pt x="73" y="65"/>
                </a:cubicBezTo>
                <a:cubicBezTo>
                  <a:pt x="73" y="70"/>
                  <a:pt x="73" y="70"/>
                  <a:pt x="73" y="70"/>
                </a:cubicBezTo>
                <a:cubicBezTo>
                  <a:pt x="73" y="71"/>
                  <a:pt x="75" y="72"/>
                  <a:pt x="76" y="72"/>
                </a:cubicBezTo>
                <a:close/>
                <a:moveTo>
                  <a:pt x="107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4" y="72"/>
                  <a:pt x="115" y="71"/>
                  <a:pt x="115" y="70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5" y="63"/>
                  <a:pt x="114" y="62"/>
                  <a:pt x="112" y="62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106" y="62"/>
                  <a:pt x="105" y="63"/>
                  <a:pt x="105" y="65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5" y="71"/>
                  <a:pt x="106" y="72"/>
                  <a:pt x="107" y="72"/>
                </a:cubicBezTo>
                <a:close/>
                <a:moveTo>
                  <a:pt x="45" y="93"/>
                </a:moveTo>
                <a:cubicBezTo>
                  <a:pt x="51" y="93"/>
                  <a:pt x="51" y="93"/>
                  <a:pt x="51" y="93"/>
                </a:cubicBezTo>
                <a:cubicBezTo>
                  <a:pt x="52" y="93"/>
                  <a:pt x="53" y="92"/>
                  <a:pt x="53" y="91"/>
                </a:cubicBezTo>
                <a:cubicBezTo>
                  <a:pt x="53" y="85"/>
                  <a:pt x="53" y="85"/>
                  <a:pt x="53" y="85"/>
                </a:cubicBezTo>
                <a:cubicBezTo>
                  <a:pt x="53" y="84"/>
                  <a:pt x="52" y="83"/>
                  <a:pt x="51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3" y="83"/>
                  <a:pt x="42" y="84"/>
                  <a:pt x="42" y="85"/>
                </a:cubicBezTo>
                <a:cubicBezTo>
                  <a:pt x="42" y="91"/>
                  <a:pt x="42" y="91"/>
                  <a:pt x="42" y="91"/>
                </a:cubicBezTo>
                <a:cubicBezTo>
                  <a:pt x="42" y="92"/>
                  <a:pt x="44" y="93"/>
                  <a:pt x="45" y="93"/>
                </a:cubicBezTo>
                <a:close/>
                <a:moveTo>
                  <a:pt x="76" y="93"/>
                </a:moveTo>
                <a:cubicBezTo>
                  <a:pt x="81" y="93"/>
                  <a:pt x="81" y="93"/>
                  <a:pt x="81" y="93"/>
                </a:cubicBezTo>
                <a:cubicBezTo>
                  <a:pt x="83" y="93"/>
                  <a:pt x="84" y="92"/>
                  <a:pt x="84" y="91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84"/>
                  <a:pt x="83" y="83"/>
                  <a:pt x="81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4" y="83"/>
                  <a:pt x="73" y="84"/>
                  <a:pt x="73" y="85"/>
                </a:cubicBez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5" y="93"/>
                  <a:pt x="76" y="93"/>
                </a:cubicBezTo>
                <a:close/>
                <a:moveTo>
                  <a:pt x="107" y="93"/>
                </a:moveTo>
                <a:cubicBezTo>
                  <a:pt x="112" y="93"/>
                  <a:pt x="112" y="93"/>
                  <a:pt x="112" y="93"/>
                </a:cubicBezTo>
                <a:cubicBezTo>
                  <a:pt x="114" y="93"/>
                  <a:pt x="115" y="92"/>
                  <a:pt x="115" y="91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4"/>
                  <a:pt x="114" y="83"/>
                  <a:pt x="112" y="83"/>
                </a:cubicBezTo>
                <a:cubicBezTo>
                  <a:pt x="107" y="83"/>
                  <a:pt x="107" y="83"/>
                  <a:pt x="107" y="83"/>
                </a:cubicBezTo>
                <a:cubicBezTo>
                  <a:pt x="106" y="83"/>
                  <a:pt x="105" y="84"/>
                  <a:pt x="105" y="85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5" y="92"/>
                  <a:pt x="106" y="93"/>
                  <a:pt x="107" y="93"/>
                </a:cubicBezTo>
                <a:close/>
                <a:moveTo>
                  <a:pt x="153" y="103"/>
                </a:moveTo>
                <a:cubicBezTo>
                  <a:pt x="136" y="103"/>
                  <a:pt x="136" y="103"/>
                  <a:pt x="136" y="103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6" y="22"/>
                  <a:pt x="133" y="20"/>
                  <a:pt x="130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5"/>
                  <a:pt x="125" y="5"/>
                  <a:pt x="125" y="5"/>
                </a:cubicBezTo>
                <a:cubicBezTo>
                  <a:pt x="125" y="2"/>
                  <a:pt x="123" y="0"/>
                  <a:pt x="120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0"/>
                  <a:pt x="33" y="3"/>
                  <a:pt x="33" y="5"/>
                </a:cubicBezTo>
                <a:cubicBezTo>
                  <a:pt x="33" y="21"/>
                  <a:pt x="33" y="21"/>
                  <a:pt x="33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5" y="21"/>
                  <a:pt x="22" y="24"/>
                  <a:pt x="22" y="26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4"/>
                  <a:pt x="0" y="107"/>
                  <a:pt x="0" y="11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6" y="160"/>
                  <a:pt x="158" y="158"/>
                  <a:pt x="158" y="155"/>
                </a:cubicBezTo>
                <a:cubicBezTo>
                  <a:pt x="158" y="109"/>
                  <a:pt x="158" y="109"/>
                  <a:pt x="158" y="109"/>
                </a:cubicBezTo>
                <a:cubicBezTo>
                  <a:pt x="158" y="106"/>
                  <a:pt x="156" y="103"/>
                  <a:pt x="153" y="103"/>
                </a:cubicBezTo>
                <a:close/>
                <a:moveTo>
                  <a:pt x="22" y="148"/>
                </a:moveTo>
                <a:cubicBezTo>
                  <a:pt x="10" y="148"/>
                  <a:pt x="10" y="148"/>
                  <a:pt x="10" y="148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22" y="114"/>
                  <a:pt x="22" y="114"/>
                  <a:pt x="22" y="114"/>
                </a:cubicBezTo>
                <a:lnTo>
                  <a:pt x="22" y="148"/>
                </a:lnTo>
                <a:close/>
                <a:moveTo>
                  <a:pt x="43" y="10"/>
                </a:moveTo>
                <a:cubicBezTo>
                  <a:pt x="115" y="10"/>
                  <a:pt x="115" y="10"/>
                  <a:pt x="115" y="10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10"/>
                </a:lnTo>
                <a:close/>
                <a:moveTo>
                  <a:pt x="73" y="148"/>
                </a:moveTo>
                <a:cubicBezTo>
                  <a:pt x="53" y="148"/>
                  <a:pt x="53" y="148"/>
                  <a:pt x="53" y="148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73" y="114"/>
                  <a:pt x="73" y="114"/>
                  <a:pt x="73" y="114"/>
                </a:cubicBezTo>
                <a:lnTo>
                  <a:pt x="73" y="148"/>
                </a:lnTo>
                <a:close/>
                <a:moveTo>
                  <a:pt x="104" y="148"/>
                </a:moveTo>
                <a:cubicBezTo>
                  <a:pt x="84" y="148"/>
                  <a:pt x="84" y="148"/>
                  <a:pt x="84" y="148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104" y="114"/>
                  <a:pt x="104" y="114"/>
                  <a:pt x="104" y="114"/>
                </a:cubicBezTo>
                <a:lnTo>
                  <a:pt x="104" y="148"/>
                </a:lnTo>
                <a:close/>
                <a:moveTo>
                  <a:pt x="126" y="148"/>
                </a:moveTo>
                <a:cubicBezTo>
                  <a:pt x="115" y="148"/>
                  <a:pt x="115" y="148"/>
                  <a:pt x="115" y="148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5" y="106"/>
                  <a:pt x="112" y="103"/>
                  <a:pt x="110" y="103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5" y="103"/>
                  <a:pt x="43" y="106"/>
                  <a:pt x="43" y="109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33" y="148"/>
                  <a:pt x="33" y="148"/>
                  <a:pt x="33" y="148"/>
                </a:cubicBezTo>
                <a:cubicBezTo>
                  <a:pt x="33" y="31"/>
                  <a:pt x="33" y="31"/>
                  <a:pt x="33" y="31"/>
                </a:cubicBezTo>
                <a:cubicBezTo>
                  <a:pt x="126" y="31"/>
                  <a:pt x="126" y="31"/>
                  <a:pt x="126" y="31"/>
                </a:cubicBezTo>
                <a:lnTo>
                  <a:pt x="126" y="148"/>
                </a:lnTo>
                <a:close/>
                <a:moveTo>
                  <a:pt x="148" y="148"/>
                </a:moveTo>
                <a:cubicBezTo>
                  <a:pt x="136" y="148"/>
                  <a:pt x="136" y="148"/>
                  <a:pt x="136" y="148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48" y="114"/>
                  <a:pt x="148" y="114"/>
                  <a:pt x="148" y="114"/>
                </a:cubicBezTo>
                <a:lnTo>
                  <a:pt x="148" y="1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34">
            <a:extLst>
              <a:ext uri="{FF2B5EF4-FFF2-40B4-BE49-F238E27FC236}">
                <a16:creationId xmlns:a16="http://schemas.microsoft.com/office/drawing/2014/main" id="{2F6CADFE-57D2-421E-94AA-2BDA6AE01E91}"/>
              </a:ext>
            </a:extLst>
          </p:cNvPr>
          <p:cNvSpPr>
            <a:spLocks noEditPoints="1"/>
          </p:cNvSpPr>
          <p:nvPr/>
        </p:nvSpPr>
        <p:spPr bwMode="auto">
          <a:xfrm>
            <a:off x="4589463" y="1371600"/>
            <a:ext cx="255588" cy="254000"/>
          </a:xfrm>
          <a:custGeom>
            <a:avLst/>
            <a:gdLst>
              <a:gd name="T0" fmla="*/ 114 w 161"/>
              <a:gd name="T1" fmla="*/ 39 h 160"/>
              <a:gd name="T2" fmla="*/ 124 w 161"/>
              <a:gd name="T3" fmla="*/ 39 h 160"/>
              <a:gd name="T4" fmla="*/ 114 w 161"/>
              <a:gd name="T5" fmla="*/ 20 h 160"/>
              <a:gd name="T6" fmla="*/ 103 w 161"/>
              <a:gd name="T7" fmla="*/ 20 h 160"/>
              <a:gd name="T8" fmla="*/ 93 w 161"/>
              <a:gd name="T9" fmla="*/ 39 h 160"/>
              <a:gd name="T10" fmla="*/ 114 w 161"/>
              <a:gd name="T11" fmla="*/ 65 h 160"/>
              <a:gd name="T12" fmla="*/ 103 w 161"/>
              <a:gd name="T13" fmla="*/ 65 h 160"/>
              <a:gd name="T14" fmla="*/ 93 w 161"/>
              <a:gd name="T15" fmla="*/ 65 h 160"/>
              <a:gd name="T16" fmla="*/ 103 w 161"/>
              <a:gd name="T17" fmla="*/ 83 h 160"/>
              <a:gd name="T18" fmla="*/ 114 w 161"/>
              <a:gd name="T19" fmla="*/ 83 h 160"/>
              <a:gd name="T20" fmla="*/ 124 w 161"/>
              <a:gd name="T21" fmla="*/ 65 h 160"/>
              <a:gd name="T22" fmla="*/ 103 w 161"/>
              <a:gd name="T23" fmla="*/ 39 h 160"/>
              <a:gd name="T24" fmla="*/ 109 w 161"/>
              <a:gd name="T25" fmla="*/ 0 h 160"/>
              <a:gd name="T26" fmla="*/ 63 w 161"/>
              <a:gd name="T27" fmla="*/ 76 h 160"/>
              <a:gd name="T28" fmla="*/ 6 w 161"/>
              <a:gd name="T29" fmla="*/ 97 h 160"/>
              <a:gd name="T30" fmla="*/ 31 w 161"/>
              <a:gd name="T31" fmla="*/ 107 h 160"/>
              <a:gd name="T32" fmla="*/ 4 w 161"/>
              <a:gd name="T33" fmla="*/ 149 h 160"/>
              <a:gd name="T34" fmla="*/ 18 w 161"/>
              <a:gd name="T35" fmla="*/ 160 h 160"/>
              <a:gd name="T36" fmla="*/ 53 w 161"/>
              <a:gd name="T37" fmla="*/ 129 h 160"/>
              <a:gd name="T38" fmla="*/ 64 w 161"/>
              <a:gd name="T39" fmla="*/ 154 h 160"/>
              <a:gd name="T40" fmla="*/ 84 w 161"/>
              <a:gd name="T41" fmla="*/ 97 h 160"/>
              <a:gd name="T42" fmla="*/ 161 w 161"/>
              <a:gd name="T43" fmla="*/ 52 h 160"/>
              <a:gd name="T44" fmla="*/ 63 w 161"/>
              <a:gd name="T45" fmla="*/ 129 h 160"/>
              <a:gd name="T46" fmla="*/ 55 w 161"/>
              <a:gd name="T47" fmla="*/ 114 h 160"/>
              <a:gd name="T48" fmla="*/ 18 w 161"/>
              <a:gd name="T49" fmla="*/ 149 h 160"/>
              <a:gd name="T50" fmla="*/ 44 w 161"/>
              <a:gd name="T51" fmla="*/ 108 h 160"/>
              <a:gd name="T52" fmla="*/ 31 w 161"/>
              <a:gd name="T53" fmla="*/ 97 h 160"/>
              <a:gd name="T54" fmla="*/ 63 w 161"/>
              <a:gd name="T55" fmla="*/ 129 h 160"/>
              <a:gd name="T56" fmla="*/ 86 w 161"/>
              <a:gd name="T57" fmla="*/ 88 h 160"/>
              <a:gd name="T58" fmla="*/ 84 w 161"/>
              <a:gd name="T59" fmla="*/ 72 h 160"/>
              <a:gd name="T60" fmla="*/ 73 w 161"/>
              <a:gd name="T61" fmla="*/ 74 h 160"/>
              <a:gd name="T62" fmla="*/ 108 w 161"/>
              <a:gd name="T63" fmla="*/ 11 h 160"/>
              <a:gd name="T64" fmla="*/ 108 w 161"/>
              <a:gd name="T65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1" h="160">
                <a:moveTo>
                  <a:pt x="108" y="33"/>
                </a:moveTo>
                <a:cubicBezTo>
                  <a:pt x="111" y="33"/>
                  <a:pt x="114" y="36"/>
                  <a:pt x="114" y="39"/>
                </a:cubicBezTo>
                <a:cubicBezTo>
                  <a:pt x="114" y="41"/>
                  <a:pt x="116" y="44"/>
                  <a:pt x="119" y="44"/>
                </a:cubicBezTo>
                <a:cubicBezTo>
                  <a:pt x="122" y="44"/>
                  <a:pt x="124" y="41"/>
                  <a:pt x="124" y="39"/>
                </a:cubicBezTo>
                <a:cubicBezTo>
                  <a:pt x="124" y="31"/>
                  <a:pt x="120" y="26"/>
                  <a:pt x="114" y="24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17"/>
                  <a:pt x="111" y="15"/>
                  <a:pt x="108" y="15"/>
                </a:cubicBezTo>
                <a:cubicBezTo>
                  <a:pt x="105" y="15"/>
                  <a:pt x="103" y="17"/>
                  <a:pt x="103" y="20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97" y="26"/>
                  <a:pt x="93" y="31"/>
                  <a:pt x="93" y="39"/>
                </a:cubicBezTo>
                <a:cubicBezTo>
                  <a:pt x="93" y="47"/>
                  <a:pt x="100" y="52"/>
                  <a:pt x="105" y="56"/>
                </a:cubicBezTo>
                <a:cubicBezTo>
                  <a:pt x="109" y="59"/>
                  <a:pt x="114" y="62"/>
                  <a:pt x="114" y="65"/>
                </a:cubicBezTo>
                <a:cubicBezTo>
                  <a:pt x="113" y="68"/>
                  <a:pt x="111" y="70"/>
                  <a:pt x="108" y="70"/>
                </a:cubicBezTo>
                <a:cubicBezTo>
                  <a:pt x="105" y="70"/>
                  <a:pt x="103" y="68"/>
                  <a:pt x="103" y="65"/>
                </a:cubicBezTo>
                <a:cubicBezTo>
                  <a:pt x="103" y="62"/>
                  <a:pt x="101" y="59"/>
                  <a:pt x="98" y="59"/>
                </a:cubicBezTo>
                <a:cubicBezTo>
                  <a:pt x="95" y="59"/>
                  <a:pt x="93" y="62"/>
                  <a:pt x="93" y="65"/>
                </a:cubicBezTo>
                <a:cubicBezTo>
                  <a:pt x="93" y="72"/>
                  <a:pt x="97" y="77"/>
                  <a:pt x="103" y="80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86"/>
                  <a:pt x="106" y="88"/>
                  <a:pt x="108" y="88"/>
                </a:cubicBezTo>
                <a:cubicBezTo>
                  <a:pt x="111" y="88"/>
                  <a:pt x="114" y="86"/>
                  <a:pt x="114" y="83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20" y="78"/>
                  <a:pt x="124" y="72"/>
                  <a:pt x="124" y="65"/>
                </a:cubicBezTo>
                <a:cubicBezTo>
                  <a:pt x="124" y="56"/>
                  <a:pt x="117" y="52"/>
                  <a:pt x="112" y="48"/>
                </a:cubicBezTo>
                <a:cubicBezTo>
                  <a:pt x="108" y="45"/>
                  <a:pt x="103" y="42"/>
                  <a:pt x="103" y="39"/>
                </a:cubicBezTo>
                <a:cubicBezTo>
                  <a:pt x="103" y="36"/>
                  <a:pt x="106" y="33"/>
                  <a:pt x="108" y="33"/>
                </a:cubicBezTo>
                <a:close/>
                <a:moveTo>
                  <a:pt x="109" y="0"/>
                </a:moveTo>
                <a:cubicBezTo>
                  <a:pt x="80" y="0"/>
                  <a:pt x="57" y="23"/>
                  <a:pt x="57" y="52"/>
                </a:cubicBezTo>
                <a:cubicBezTo>
                  <a:pt x="57" y="61"/>
                  <a:pt x="59" y="69"/>
                  <a:pt x="63" y="76"/>
                </a:cubicBezTo>
                <a:cubicBezTo>
                  <a:pt x="10" y="92"/>
                  <a:pt x="10" y="92"/>
                  <a:pt x="10" y="92"/>
                </a:cubicBezTo>
                <a:cubicBezTo>
                  <a:pt x="8" y="92"/>
                  <a:pt x="6" y="95"/>
                  <a:pt x="6" y="97"/>
                </a:cubicBezTo>
                <a:cubicBezTo>
                  <a:pt x="6" y="99"/>
                  <a:pt x="8" y="101"/>
                  <a:pt x="10" y="102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4" y="134"/>
                  <a:pt x="4" y="134"/>
                  <a:pt x="4" y="134"/>
                </a:cubicBezTo>
                <a:cubicBezTo>
                  <a:pt x="0" y="138"/>
                  <a:pt x="0" y="145"/>
                  <a:pt x="4" y="149"/>
                </a:cubicBezTo>
                <a:cubicBezTo>
                  <a:pt x="11" y="157"/>
                  <a:pt x="11" y="157"/>
                  <a:pt x="11" y="157"/>
                </a:cubicBezTo>
                <a:cubicBezTo>
                  <a:pt x="13" y="159"/>
                  <a:pt x="16" y="160"/>
                  <a:pt x="18" y="160"/>
                </a:cubicBezTo>
                <a:cubicBezTo>
                  <a:pt x="21" y="160"/>
                  <a:pt x="24" y="159"/>
                  <a:pt x="26" y="157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59" y="153"/>
                  <a:pt x="62" y="154"/>
                  <a:pt x="64" y="154"/>
                </a:cubicBezTo>
                <a:cubicBezTo>
                  <a:pt x="66" y="154"/>
                  <a:pt x="68" y="153"/>
                  <a:pt x="68" y="150"/>
                </a:cubicBezTo>
                <a:cubicBezTo>
                  <a:pt x="84" y="97"/>
                  <a:pt x="84" y="97"/>
                  <a:pt x="84" y="97"/>
                </a:cubicBezTo>
                <a:cubicBezTo>
                  <a:pt x="91" y="101"/>
                  <a:pt x="100" y="104"/>
                  <a:pt x="109" y="104"/>
                </a:cubicBezTo>
                <a:cubicBezTo>
                  <a:pt x="137" y="104"/>
                  <a:pt x="161" y="80"/>
                  <a:pt x="161" y="52"/>
                </a:cubicBezTo>
                <a:cubicBezTo>
                  <a:pt x="161" y="23"/>
                  <a:pt x="137" y="0"/>
                  <a:pt x="109" y="0"/>
                </a:cubicBezTo>
                <a:close/>
                <a:moveTo>
                  <a:pt x="63" y="129"/>
                </a:moveTo>
                <a:cubicBezTo>
                  <a:pt x="60" y="118"/>
                  <a:pt x="60" y="118"/>
                  <a:pt x="60" y="118"/>
                </a:cubicBezTo>
                <a:cubicBezTo>
                  <a:pt x="60" y="115"/>
                  <a:pt x="57" y="114"/>
                  <a:pt x="55" y="114"/>
                </a:cubicBezTo>
                <a:cubicBezTo>
                  <a:pt x="54" y="114"/>
                  <a:pt x="52" y="114"/>
                  <a:pt x="51" y="116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0" y="142"/>
                  <a:pt x="10" y="142"/>
                  <a:pt x="10" y="142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7" y="106"/>
                  <a:pt x="46" y="101"/>
                  <a:pt x="42" y="100"/>
                </a:cubicBezTo>
                <a:cubicBezTo>
                  <a:pt x="31" y="97"/>
                  <a:pt x="31" y="97"/>
                  <a:pt x="31" y="97"/>
                </a:cubicBezTo>
                <a:cubicBezTo>
                  <a:pt x="76" y="84"/>
                  <a:pt x="76" y="84"/>
                  <a:pt x="76" y="84"/>
                </a:cubicBezTo>
                <a:lnTo>
                  <a:pt x="63" y="129"/>
                </a:lnTo>
                <a:close/>
                <a:moveTo>
                  <a:pt x="108" y="94"/>
                </a:moveTo>
                <a:cubicBezTo>
                  <a:pt x="100" y="94"/>
                  <a:pt x="93" y="92"/>
                  <a:pt x="86" y="88"/>
                </a:cubicBezTo>
                <a:cubicBezTo>
                  <a:pt x="89" y="78"/>
                  <a:pt x="89" y="78"/>
                  <a:pt x="89" y="78"/>
                </a:cubicBezTo>
                <a:cubicBezTo>
                  <a:pt x="90" y="75"/>
                  <a:pt x="87" y="72"/>
                  <a:pt x="84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73" y="74"/>
                  <a:pt x="73" y="74"/>
                  <a:pt x="73" y="74"/>
                </a:cubicBezTo>
                <a:cubicBezTo>
                  <a:pt x="69" y="68"/>
                  <a:pt x="66" y="61"/>
                  <a:pt x="66" y="53"/>
                </a:cubicBezTo>
                <a:cubicBezTo>
                  <a:pt x="66" y="29"/>
                  <a:pt x="85" y="11"/>
                  <a:pt x="108" y="11"/>
                </a:cubicBezTo>
                <a:cubicBezTo>
                  <a:pt x="131" y="11"/>
                  <a:pt x="150" y="30"/>
                  <a:pt x="150" y="53"/>
                </a:cubicBezTo>
                <a:cubicBezTo>
                  <a:pt x="150" y="76"/>
                  <a:pt x="131" y="94"/>
                  <a:pt x="108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35">
            <a:extLst>
              <a:ext uri="{FF2B5EF4-FFF2-40B4-BE49-F238E27FC236}">
                <a16:creationId xmlns:a16="http://schemas.microsoft.com/office/drawing/2014/main" id="{72449C79-7B33-47B9-BC1E-9ACE46EDAB0F}"/>
              </a:ext>
            </a:extLst>
          </p:cNvPr>
          <p:cNvSpPr>
            <a:spLocks noEditPoints="1"/>
          </p:cNvSpPr>
          <p:nvPr/>
        </p:nvSpPr>
        <p:spPr bwMode="auto">
          <a:xfrm>
            <a:off x="2924176" y="1922463"/>
            <a:ext cx="257175" cy="252413"/>
          </a:xfrm>
          <a:custGeom>
            <a:avLst/>
            <a:gdLst>
              <a:gd name="T0" fmla="*/ 99 w 163"/>
              <a:gd name="T1" fmla="*/ 85 h 159"/>
              <a:gd name="T2" fmla="*/ 109 w 163"/>
              <a:gd name="T3" fmla="*/ 111 h 159"/>
              <a:gd name="T4" fmla="*/ 131 w 163"/>
              <a:gd name="T5" fmla="*/ 111 h 159"/>
              <a:gd name="T6" fmla="*/ 157 w 163"/>
              <a:gd name="T7" fmla="*/ 63 h 159"/>
              <a:gd name="T8" fmla="*/ 139 w 163"/>
              <a:gd name="T9" fmla="*/ 60 h 159"/>
              <a:gd name="T10" fmla="*/ 99 w 163"/>
              <a:gd name="T11" fmla="*/ 4 h 159"/>
              <a:gd name="T12" fmla="*/ 76 w 163"/>
              <a:gd name="T13" fmla="*/ 4 h 159"/>
              <a:gd name="T14" fmla="*/ 50 w 163"/>
              <a:gd name="T15" fmla="*/ 52 h 159"/>
              <a:gd name="T16" fmla="*/ 68 w 163"/>
              <a:gd name="T17" fmla="*/ 55 h 159"/>
              <a:gd name="T18" fmla="*/ 54 w 163"/>
              <a:gd name="T19" fmla="*/ 85 h 159"/>
              <a:gd name="T20" fmla="*/ 47 w 163"/>
              <a:gd name="T21" fmla="*/ 85 h 159"/>
              <a:gd name="T22" fmla="*/ 8 w 163"/>
              <a:gd name="T23" fmla="*/ 153 h 159"/>
              <a:gd name="T24" fmla="*/ 38 w 163"/>
              <a:gd name="T25" fmla="*/ 153 h 159"/>
              <a:gd name="T26" fmla="*/ 76 w 163"/>
              <a:gd name="T27" fmla="*/ 108 h 159"/>
              <a:gd name="T28" fmla="*/ 146 w 163"/>
              <a:gd name="T29" fmla="*/ 70 h 159"/>
              <a:gd name="T30" fmla="*/ 150 w 163"/>
              <a:gd name="T31" fmla="*/ 78 h 159"/>
              <a:gd name="T32" fmla="*/ 120 w 163"/>
              <a:gd name="T33" fmla="*/ 105 h 159"/>
              <a:gd name="T34" fmla="*/ 117 w 163"/>
              <a:gd name="T35" fmla="*/ 97 h 159"/>
              <a:gd name="T36" fmla="*/ 65 w 163"/>
              <a:gd name="T37" fmla="*/ 45 h 159"/>
              <a:gd name="T38" fmla="*/ 58 w 163"/>
              <a:gd name="T39" fmla="*/ 45 h 159"/>
              <a:gd name="T40" fmla="*/ 83 w 163"/>
              <a:gd name="T41" fmla="*/ 12 h 159"/>
              <a:gd name="T42" fmla="*/ 91 w 163"/>
              <a:gd name="T43" fmla="*/ 12 h 159"/>
              <a:gd name="T44" fmla="*/ 65 w 163"/>
              <a:gd name="T45" fmla="*/ 45 h 159"/>
              <a:gd name="T46" fmla="*/ 95 w 163"/>
              <a:gd name="T47" fmla="*/ 30 h 159"/>
              <a:gd name="T48" fmla="*/ 113 w 163"/>
              <a:gd name="T49" fmla="*/ 85 h 159"/>
              <a:gd name="T50" fmla="*/ 30 w 163"/>
              <a:gd name="T51" fmla="*/ 146 h 159"/>
              <a:gd name="T52" fmla="*/ 16 w 163"/>
              <a:gd name="T53" fmla="*/ 146 h 159"/>
              <a:gd name="T54" fmla="*/ 51 w 163"/>
              <a:gd name="T55" fmla="*/ 96 h 159"/>
              <a:gd name="T56" fmla="*/ 30 w 163"/>
              <a:gd name="T57" fmla="*/ 146 h 159"/>
              <a:gd name="T58" fmla="*/ 83 w 163"/>
              <a:gd name="T59" fmla="*/ 71 h 159"/>
              <a:gd name="T60" fmla="*/ 69 w 163"/>
              <a:gd name="T61" fmla="*/ 101 h 159"/>
              <a:gd name="T62" fmla="*/ 156 w 163"/>
              <a:gd name="T63" fmla="*/ 149 h 159"/>
              <a:gd name="T64" fmla="*/ 151 w 163"/>
              <a:gd name="T65" fmla="*/ 143 h 159"/>
              <a:gd name="T66" fmla="*/ 95 w 163"/>
              <a:gd name="T67" fmla="*/ 127 h 159"/>
              <a:gd name="T68" fmla="*/ 79 w 163"/>
              <a:gd name="T69" fmla="*/ 149 h 159"/>
              <a:gd name="T70" fmla="*/ 69 w 163"/>
              <a:gd name="T71" fmla="*/ 154 h 159"/>
              <a:gd name="T72" fmla="*/ 156 w 163"/>
              <a:gd name="T73" fmla="*/ 159 h 159"/>
              <a:gd name="T74" fmla="*/ 156 w 163"/>
              <a:gd name="T75" fmla="*/ 149 h 159"/>
              <a:gd name="T76" fmla="*/ 89 w 163"/>
              <a:gd name="T77" fmla="*/ 149 h 159"/>
              <a:gd name="T78" fmla="*/ 95 w 163"/>
              <a:gd name="T79" fmla="*/ 138 h 159"/>
              <a:gd name="T80" fmla="*/ 141 w 163"/>
              <a:gd name="T81" fmla="*/ 14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3" h="159">
                <a:moveTo>
                  <a:pt x="76" y="108"/>
                </a:moveTo>
                <a:cubicBezTo>
                  <a:pt x="99" y="85"/>
                  <a:pt x="99" y="85"/>
                  <a:pt x="99" y="85"/>
                </a:cubicBezTo>
                <a:cubicBezTo>
                  <a:pt x="106" y="93"/>
                  <a:pt x="106" y="93"/>
                  <a:pt x="106" y="93"/>
                </a:cubicBezTo>
                <a:cubicBezTo>
                  <a:pt x="104" y="98"/>
                  <a:pt x="104" y="106"/>
                  <a:pt x="109" y="111"/>
                </a:cubicBezTo>
                <a:cubicBezTo>
                  <a:pt x="112" y="114"/>
                  <a:pt x="116" y="116"/>
                  <a:pt x="120" y="116"/>
                </a:cubicBezTo>
                <a:cubicBezTo>
                  <a:pt x="124" y="116"/>
                  <a:pt x="128" y="114"/>
                  <a:pt x="131" y="111"/>
                </a:cubicBezTo>
                <a:cubicBezTo>
                  <a:pt x="157" y="85"/>
                  <a:pt x="157" y="85"/>
                  <a:pt x="157" y="85"/>
                </a:cubicBezTo>
                <a:cubicBezTo>
                  <a:pt x="163" y="79"/>
                  <a:pt x="163" y="70"/>
                  <a:pt x="157" y="63"/>
                </a:cubicBezTo>
                <a:cubicBezTo>
                  <a:pt x="154" y="60"/>
                  <a:pt x="150" y="58"/>
                  <a:pt x="147" y="58"/>
                </a:cubicBezTo>
                <a:cubicBezTo>
                  <a:pt x="144" y="58"/>
                  <a:pt x="142" y="59"/>
                  <a:pt x="139" y="60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4" y="17"/>
                  <a:pt x="103" y="9"/>
                  <a:pt x="99" y="4"/>
                </a:cubicBezTo>
                <a:cubicBezTo>
                  <a:pt x="96" y="1"/>
                  <a:pt x="92" y="0"/>
                  <a:pt x="88" y="0"/>
                </a:cubicBezTo>
                <a:cubicBezTo>
                  <a:pt x="83" y="0"/>
                  <a:pt x="79" y="1"/>
                  <a:pt x="76" y="4"/>
                </a:cubicBezTo>
                <a:cubicBezTo>
                  <a:pt x="50" y="30"/>
                  <a:pt x="50" y="30"/>
                  <a:pt x="50" y="30"/>
                </a:cubicBezTo>
                <a:cubicBezTo>
                  <a:pt x="44" y="36"/>
                  <a:pt x="44" y="46"/>
                  <a:pt x="50" y="52"/>
                </a:cubicBezTo>
                <a:cubicBezTo>
                  <a:pt x="53" y="55"/>
                  <a:pt x="57" y="57"/>
                  <a:pt x="61" y="57"/>
                </a:cubicBezTo>
                <a:cubicBezTo>
                  <a:pt x="64" y="57"/>
                  <a:pt x="66" y="56"/>
                  <a:pt x="68" y="55"/>
                </a:cubicBezTo>
                <a:cubicBezTo>
                  <a:pt x="76" y="63"/>
                  <a:pt x="76" y="63"/>
                  <a:pt x="76" y="63"/>
                </a:cubicBezTo>
                <a:cubicBezTo>
                  <a:pt x="54" y="85"/>
                  <a:pt x="54" y="85"/>
                  <a:pt x="54" y="85"/>
                </a:cubicBezTo>
                <a:cubicBezTo>
                  <a:pt x="53" y="84"/>
                  <a:pt x="51" y="84"/>
                  <a:pt x="50" y="84"/>
                </a:cubicBezTo>
                <a:cubicBezTo>
                  <a:pt x="49" y="84"/>
                  <a:pt x="47" y="84"/>
                  <a:pt x="47" y="85"/>
                </a:cubicBezTo>
                <a:cubicBezTo>
                  <a:pt x="8" y="124"/>
                  <a:pt x="8" y="124"/>
                  <a:pt x="8" y="124"/>
                </a:cubicBezTo>
                <a:cubicBezTo>
                  <a:pt x="0" y="132"/>
                  <a:pt x="0" y="145"/>
                  <a:pt x="8" y="153"/>
                </a:cubicBezTo>
                <a:cubicBezTo>
                  <a:pt x="12" y="157"/>
                  <a:pt x="18" y="159"/>
                  <a:pt x="23" y="159"/>
                </a:cubicBezTo>
                <a:cubicBezTo>
                  <a:pt x="28" y="159"/>
                  <a:pt x="34" y="157"/>
                  <a:pt x="38" y="153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8" y="113"/>
                  <a:pt x="78" y="110"/>
                  <a:pt x="76" y="108"/>
                </a:cubicBezTo>
                <a:close/>
                <a:moveTo>
                  <a:pt x="142" y="71"/>
                </a:moveTo>
                <a:cubicBezTo>
                  <a:pt x="143" y="70"/>
                  <a:pt x="145" y="70"/>
                  <a:pt x="146" y="70"/>
                </a:cubicBezTo>
                <a:cubicBezTo>
                  <a:pt x="148" y="70"/>
                  <a:pt x="149" y="70"/>
                  <a:pt x="150" y="71"/>
                </a:cubicBezTo>
                <a:cubicBezTo>
                  <a:pt x="152" y="73"/>
                  <a:pt x="152" y="76"/>
                  <a:pt x="150" y="78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5"/>
                  <a:pt x="122" y="105"/>
                  <a:pt x="120" y="105"/>
                </a:cubicBezTo>
                <a:cubicBezTo>
                  <a:pt x="119" y="105"/>
                  <a:pt x="118" y="105"/>
                  <a:pt x="117" y="104"/>
                </a:cubicBezTo>
                <a:cubicBezTo>
                  <a:pt x="115" y="102"/>
                  <a:pt x="115" y="99"/>
                  <a:pt x="117" y="97"/>
                </a:cubicBezTo>
                <a:lnTo>
                  <a:pt x="142" y="71"/>
                </a:lnTo>
                <a:close/>
                <a:moveTo>
                  <a:pt x="65" y="45"/>
                </a:moveTo>
                <a:cubicBezTo>
                  <a:pt x="64" y="46"/>
                  <a:pt x="63" y="47"/>
                  <a:pt x="62" y="47"/>
                </a:cubicBezTo>
                <a:cubicBezTo>
                  <a:pt x="60" y="47"/>
                  <a:pt x="59" y="46"/>
                  <a:pt x="58" y="45"/>
                </a:cubicBezTo>
                <a:cubicBezTo>
                  <a:pt x="56" y="43"/>
                  <a:pt x="56" y="40"/>
                  <a:pt x="58" y="38"/>
                </a:cubicBezTo>
                <a:cubicBezTo>
                  <a:pt x="83" y="12"/>
                  <a:pt x="83" y="12"/>
                  <a:pt x="83" y="12"/>
                </a:cubicBezTo>
                <a:cubicBezTo>
                  <a:pt x="84" y="11"/>
                  <a:pt x="86" y="11"/>
                  <a:pt x="87" y="11"/>
                </a:cubicBezTo>
                <a:cubicBezTo>
                  <a:pt x="89" y="11"/>
                  <a:pt x="90" y="11"/>
                  <a:pt x="91" y="12"/>
                </a:cubicBezTo>
                <a:cubicBezTo>
                  <a:pt x="93" y="14"/>
                  <a:pt x="93" y="18"/>
                  <a:pt x="91" y="20"/>
                </a:cubicBezTo>
                <a:lnTo>
                  <a:pt x="65" y="45"/>
                </a:lnTo>
                <a:close/>
                <a:moveTo>
                  <a:pt x="76" y="49"/>
                </a:moveTo>
                <a:cubicBezTo>
                  <a:pt x="95" y="30"/>
                  <a:pt x="95" y="30"/>
                  <a:pt x="95" y="30"/>
                </a:cubicBezTo>
                <a:cubicBezTo>
                  <a:pt x="131" y="67"/>
                  <a:pt x="131" y="67"/>
                  <a:pt x="131" y="67"/>
                </a:cubicBezTo>
                <a:cubicBezTo>
                  <a:pt x="113" y="85"/>
                  <a:pt x="113" y="85"/>
                  <a:pt x="113" y="85"/>
                </a:cubicBezTo>
                <a:lnTo>
                  <a:pt x="76" y="49"/>
                </a:lnTo>
                <a:close/>
                <a:moveTo>
                  <a:pt x="30" y="146"/>
                </a:moveTo>
                <a:cubicBezTo>
                  <a:pt x="29" y="148"/>
                  <a:pt x="26" y="149"/>
                  <a:pt x="23" y="149"/>
                </a:cubicBezTo>
                <a:cubicBezTo>
                  <a:pt x="21" y="149"/>
                  <a:pt x="18" y="148"/>
                  <a:pt x="16" y="146"/>
                </a:cubicBezTo>
                <a:cubicBezTo>
                  <a:pt x="11" y="142"/>
                  <a:pt x="11" y="135"/>
                  <a:pt x="16" y="131"/>
                </a:cubicBezTo>
                <a:cubicBezTo>
                  <a:pt x="51" y="96"/>
                  <a:pt x="51" y="96"/>
                  <a:pt x="51" y="96"/>
                </a:cubicBezTo>
                <a:cubicBezTo>
                  <a:pt x="66" y="111"/>
                  <a:pt x="66" y="111"/>
                  <a:pt x="66" y="111"/>
                </a:cubicBezTo>
                <a:lnTo>
                  <a:pt x="30" y="146"/>
                </a:lnTo>
                <a:close/>
                <a:moveTo>
                  <a:pt x="61" y="93"/>
                </a:moveTo>
                <a:cubicBezTo>
                  <a:pt x="83" y="71"/>
                  <a:pt x="83" y="71"/>
                  <a:pt x="83" y="71"/>
                </a:cubicBezTo>
                <a:cubicBezTo>
                  <a:pt x="91" y="78"/>
                  <a:pt x="91" y="78"/>
                  <a:pt x="91" y="78"/>
                </a:cubicBezTo>
                <a:cubicBezTo>
                  <a:pt x="69" y="101"/>
                  <a:pt x="69" y="101"/>
                  <a:pt x="69" y="101"/>
                </a:cubicBezTo>
                <a:lnTo>
                  <a:pt x="61" y="93"/>
                </a:lnTo>
                <a:close/>
                <a:moveTo>
                  <a:pt x="156" y="149"/>
                </a:moveTo>
                <a:cubicBezTo>
                  <a:pt x="151" y="149"/>
                  <a:pt x="151" y="149"/>
                  <a:pt x="151" y="149"/>
                </a:cubicBezTo>
                <a:cubicBezTo>
                  <a:pt x="151" y="143"/>
                  <a:pt x="151" y="143"/>
                  <a:pt x="151" y="143"/>
                </a:cubicBezTo>
                <a:cubicBezTo>
                  <a:pt x="151" y="135"/>
                  <a:pt x="144" y="127"/>
                  <a:pt x="136" y="127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86" y="127"/>
                  <a:pt x="79" y="135"/>
                  <a:pt x="79" y="143"/>
                </a:cubicBezTo>
                <a:cubicBezTo>
                  <a:pt x="79" y="149"/>
                  <a:pt x="79" y="149"/>
                  <a:pt x="79" y="149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1" y="149"/>
                  <a:pt x="69" y="151"/>
                  <a:pt x="69" y="154"/>
                </a:cubicBezTo>
                <a:cubicBezTo>
                  <a:pt x="69" y="157"/>
                  <a:pt x="71" y="159"/>
                  <a:pt x="74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60" y="159"/>
                  <a:pt x="162" y="157"/>
                  <a:pt x="162" y="154"/>
                </a:cubicBezTo>
                <a:cubicBezTo>
                  <a:pt x="162" y="151"/>
                  <a:pt x="159" y="149"/>
                  <a:pt x="156" y="149"/>
                </a:cubicBezTo>
                <a:close/>
                <a:moveTo>
                  <a:pt x="141" y="149"/>
                </a:moveTo>
                <a:cubicBezTo>
                  <a:pt x="89" y="149"/>
                  <a:pt x="89" y="149"/>
                  <a:pt x="89" y="149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89" y="141"/>
                  <a:pt x="91" y="138"/>
                  <a:pt x="95" y="138"/>
                </a:cubicBezTo>
                <a:cubicBezTo>
                  <a:pt x="136" y="138"/>
                  <a:pt x="136" y="138"/>
                  <a:pt x="136" y="138"/>
                </a:cubicBezTo>
                <a:cubicBezTo>
                  <a:pt x="139" y="138"/>
                  <a:pt x="141" y="141"/>
                  <a:pt x="141" y="143"/>
                </a:cubicBezTo>
                <a:lnTo>
                  <a:pt x="141" y="1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36">
            <a:extLst>
              <a:ext uri="{FF2B5EF4-FFF2-40B4-BE49-F238E27FC236}">
                <a16:creationId xmlns:a16="http://schemas.microsoft.com/office/drawing/2014/main" id="{8A41F421-0FC5-48F8-9445-A9DC9DA56068}"/>
              </a:ext>
            </a:extLst>
          </p:cNvPr>
          <p:cNvSpPr>
            <a:spLocks noEditPoints="1"/>
          </p:cNvSpPr>
          <p:nvPr/>
        </p:nvSpPr>
        <p:spPr bwMode="auto">
          <a:xfrm>
            <a:off x="7343776" y="1371600"/>
            <a:ext cx="254000" cy="254000"/>
          </a:xfrm>
          <a:custGeom>
            <a:avLst/>
            <a:gdLst>
              <a:gd name="T0" fmla="*/ 155 w 160"/>
              <a:gd name="T1" fmla="*/ 150 h 160"/>
              <a:gd name="T2" fmla="*/ 11 w 160"/>
              <a:gd name="T3" fmla="*/ 150 h 160"/>
              <a:gd name="T4" fmla="*/ 11 w 160"/>
              <a:gd name="T5" fmla="*/ 5 h 160"/>
              <a:gd name="T6" fmla="*/ 5 w 160"/>
              <a:gd name="T7" fmla="*/ 0 h 160"/>
              <a:gd name="T8" fmla="*/ 0 w 160"/>
              <a:gd name="T9" fmla="*/ 5 h 160"/>
              <a:gd name="T10" fmla="*/ 0 w 160"/>
              <a:gd name="T11" fmla="*/ 155 h 160"/>
              <a:gd name="T12" fmla="*/ 5 w 160"/>
              <a:gd name="T13" fmla="*/ 160 h 160"/>
              <a:gd name="T14" fmla="*/ 155 w 160"/>
              <a:gd name="T15" fmla="*/ 160 h 160"/>
              <a:gd name="T16" fmla="*/ 160 w 160"/>
              <a:gd name="T17" fmla="*/ 155 h 160"/>
              <a:gd name="T18" fmla="*/ 155 w 160"/>
              <a:gd name="T19" fmla="*/ 150 h 160"/>
              <a:gd name="T20" fmla="*/ 36 w 160"/>
              <a:gd name="T21" fmla="*/ 122 h 160"/>
              <a:gd name="T22" fmla="*/ 52 w 160"/>
              <a:gd name="T23" fmla="*/ 107 h 160"/>
              <a:gd name="T24" fmla="*/ 50 w 160"/>
              <a:gd name="T25" fmla="*/ 100 h 160"/>
              <a:gd name="T26" fmla="*/ 64 w 160"/>
              <a:gd name="T27" fmla="*/ 86 h 160"/>
              <a:gd name="T28" fmla="*/ 71 w 160"/>
              <a:gd name="T29" fmla="*/ 87 h 160"/>
              <a:gd name="T30" fmla="*/ 78 w 160"/>
              <a:gd name="T31" fmla="*/ 86 h 160"/>
              <a:gd name="T32" fmla="*/ 88 w 160"/>
              <a:gd name="T33" fmla="*/ 96 h 160"/>
              <a:gd name="T34" fmla="*/ 87 w 160"/>
              <a:gd name="T35" fmla="*/ 103 h 160"/>
              <a:gd name="T36" fmla="*/ 102 w 160"/>
              <a:gd name="T37" fmla="*/ 118 h 160"/>
              <a:gd name="T38" fmla="*/ 118 w 160"/>
              <a:gd name="T39" fmla="*/ 103 h 160"/>
              <a:gd name="T40" fmla="*/ 116 w 160"/>
              <a:gd name="T41" fmla="*/ 96 h 160"/>
              <a:gd name="T42" fmla="*/ 137 w 160"/>
              <a:gd name="T43" fmla="*/ 75 h 160"/>
              <a:gd name="T44" fmla="*/ 144 w 160"/>
              <a:gd name="T45" fmla="*/ 77 h 160"/>
              <a:gd name="T46" fmla="*/ 160 w 160"/>
              <a:gd name="T47" fmla="*/ 61 h 160"/>
              <a:gd name="T48" fmla="*/ 144 w 160"/>
              <a:gd name="T49" fmla="*/ 45 h 160"/>
              <a:gd name="T50" fmla="*/ 129 w 160"/>
              <a:gd name="T51" fmla="*/ 61 h 160"/>
              <a:gd name="T52" fmla="*/ 130 w 160"/>
              <a:gd name="T53" fmla="*/ 68 h 160"/>
              <a:gd name="T54" fmla="*/ 110 w 160"/>
              <a:gd name="T55" fmla="*/ 89 h 160"/>
              <a:gd name="T56" fmla="*/ 102 w 160"/>
              <a:gd name="T57" fmla="*/ 87 h 160"/>
              <a:gd name="T58" fmla="*/ 96 w 160"/>
              <a:gd name="T59" fmla="*/ 89 h 160"/>
              <a:gd name="T60" fmla="*/ 85 w 160"/>
              <a:gd name="T61" fmla="*/ 78 h 160"/>
              <a:gd name="T62" fmla="*/ 86 w 160"/>
              <a:gd name="T63" fmla="*/ 71 h 160"/>
              <a:gd name="T64" fmla="*/ 71 w 160"/>
              <a:gd name="T65" fmla="*/ 55 h 160"/>
              <a:gd name="T66" fmla="*/ 56 w 160"/>
              <a:gd name="T67" fmla="*/ 71 h 160"/>
              <a:gd name="T68" fmla="*/ 57 w 160"/>
              <a:gd name="T69" fmla="*/ 78 h 160"/>
              <a:gd name="T70" fmla="*/ 43 w 160"/>
              <a:gd name="T71" fmla="*/ 92 h 160"/>
              <a:gd name="T72" fmla="*/ 36 w 160"/>
              <a:gd name="T73" fmla="*/ 91 h 160"/>
              <a:gd name="T74" fmla="*/ 21 w 160"/>
              <a:gd name="T75" fmla="*/ 107 h 160"/>
              <a:gd name="T76" fmla="*/ 36 w 160"/>
              <a:gd name="T77" fmla="*/ 122 h 160"/>
              <a:gd name="T78" fmla="*/ 144 w 160"/>
              <a:gd name="T79" fmla="*/ 55 h 160"/>
              <a:gd name="T80" fmla="*/ 150 w 160"/>
              <a:gd name="T81" fmla="*/ 61 h 160"/>
              <a:gd name="T82" fmla="*/ 144 w 160"/>
              <a:gd name="T83" fmla="*/ 66 h 160"/>
              <a:gd name="T84" fmla="*/ 139 w 160"/>
              <a:gd name="T85" fmla="*/ 61 h 160"/>
              <a:gd name="T86" fmla="*/ 144 w 160"/>
              <a:gd name="T87" fmla="*/ 55 h 160"/>
              <a:gd name="T88" fmla="*/ 102 w 160"/>
              <a:gd name="T89" fmla="*/ 98 h 160"/>
              <a:gd name="T90" fmla="*/ 108 w 160"/>
              <a:gd name="T91" fmla="*/ 103 h 160"/>
              <a:gd name="T92" fmla="*/ 102 w 160"/>
              <a:gd name="T93" fmla="*/ 108 h 160"/>
              <a:gd name="T94" fmla="*/ 98 w 160"/>
              <a:gd name="T95" fmla="*/ 103 h 160"/>
              <a:gd name="T96" fmla="*/ 102 w 160"/>
              <a:gd name="T97" fmla="*/ 98 h 160"/>
              <a:gd name="T98" fmla="*/ 71 w 160"/>
              <a:gd name="T99" fmla="*/ 66 h 160"/>
              <a:gd name="T100" fmla="*/ 76 w 160"/>
              <a:gd name="T101" fmla="*/ 71 h 160"/>
              <a:gd name="T102" fmla="*/ 71 w 160"/>
              <a:gd name="T103" fmla="*/ 77 h 160"/>
              <a:gd name="T104" fmla="*/ 66 w 160"/>
              <a:gd name="T105" fmla="*/ 71 h 160"/>
              <a:gd name="T106" fmla="*/ 71 w 160"/>
              <a:gd name="T107" fmla="*/ 66 h 160"/>
              <a:gd name="T108" fmla="*/ 36 w 160"/>
              <a:gd name="T109" fmla="*/ 101 h 160"/>
              <a:gd name="T110" fmla="*/ 41 w 160"/>
              <a:gd name="T111" fmla="*/ 106 h 160"/>
              <a:gd name="T112" fmla="*/ 36 w 160"/>
              <a:gd name="T113" fmla="*/ 112 h 160"/>
              <a:gd name="T114" fmla="*/ 31 w 160"/>
              <a:gd name="T115" fmla="*/ 106 h 160"/>
              <a:gd name="T116" fmla="*/ 36 w 160"/>
              <a:gd name="T117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55" y="150"/>
                </a:moveTo>
                <a:cubicBezTo>
                  <a:pt x="11" y="150"/>
                  <a:pt x="11" y="150"/>
                  <a:pt x="11" y="150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7"/>
                  <a:pt x="160" y="155"/>
                </a:cubicBezTo>
                <a:cubicBezTo>
                  <a:pt x="160" y="153"/>
                  <a:pt x="158" y="150"/>
                  <a:pt x="155" y="150"/>
                </a:cubicBezTo>
                <a:close/>
                <a:moveTo>
                  <a:pt x="36" y="122"/>
                </a:moveTo>
                <a:cubicBezTo>
                  <a:pt x="44" y="122"/>
                  <a:pt x="52" y="115"/>
                  <a:pt x="52" y="107"/>
                </a:cubicBezTo>
                <a:cubicBezTo>
                  <a:pt x="52" y="104"/>
                  <a:pt x="51" y="102"/>
                  <a:pt x="50" y="100"/>
                </a:cubicBezTo>
                <a:cubicBezTo>
                  <a:pt x="64" y="86"/>
                  <a:pt x="64" y="86"/>
                  <a:pt x="64" y="86"/>
                </a:cubicBezTo>
                <a:cubicBezTo>
                  <a:pt x="66" y="86"/>
                  <a:pt x="68" y="87"/>
                  <a:pt x="71" y="87"/>
                </a:cubicBezTo>
                <a:cubicBezTo>
                  <a:pt x="74" y="87"/>
                  <a:pt x="76" y="87"/>
                  <a:pt x="78" y="86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98"/>
                  <a:pt x="87" y="100"/>
                  <a:pt x="87" y="103"/>
                </a:cubicBezTo>
                <a:cubicBezTo>
                  <a:pt x="87" y="112"/>
                  <a:pt x="94" y="118"/>
                  <a:pt x="102" y="118"/>
                </a:cubicBezTo>
                <a:cubicBezTo>
                  <a:pt x="111" y="118"/>
                  <a:pt x="118" y="112"/>
                  <a:pt x="118" y="103"/>
                </a:cubicBezTo>
                <a:cubicBezTo>
                  <a:pt x="118" y="100"/>
                  <a:pt x="117" y="98"/>
                  <a:pt x="116" y="96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9" y="76"/>
                  <a:pt x="142" y="77"/>
                  <a:pt x="144" y="77"/>
                </a:cubicBezTo>
                <a:cubicBezTo>
                  <a:pt x="153" y="77"/>
                  <a:pt x="160" y="70"/>
                  <a:pt x="160" y="61"/>
                </a:cubicBezTo>
                <a:cubicBezTo>
                  <a:pt x="160" y="52"/>
                  <a:pt x="153" y="45"/>
                  <a:pt x="144" y="45"/>
                </a:cubicBezTo>
                <a:cubicBezTo>
                  <a:pt x="136" y="45"/>
                  <a:pt x="129" y="52"/>
                  <a:pt x="129" y="61"/>
                </a:cubicBezTo>
                <a:cubicBezTo>
                  <a:pt x="129" y="63"/>
                  <a:pt x="129" y="65"/>
                  <a:pt x="130" y="68"/>
                </a:cubicBezTo>
                <a:cubicBezTo>
                  <a:pt x="110" y="89"/>
                  <a:pt x="110" y="89"/>
                  <a:pt x="110" y="89"/>
                </a:cubicBezTo>
                <a:cubicBezTo>
                  <a:pt x="108" y="88"/>
                  <a:pt x="105" y="87"/>
                  <a:pt x="102" y="87"/>
                </a:cubicBezTo>
                <a:cubicBezTo>
                  <a:pt x="100" y="87"/>
                  <a:pt x="98" y="88"/>
                  <a:pt x="96" y="89"/>
                </a:cubicBezTo>
                <a:cubicBezTo>
                  <a:pt x="85" y="78"/>
                  <a:pt x="85" y="78"/>
                  <a:pt x="85" y="78"/>
                </a:cubicBezTo>
                <a:cubicBezTo>
                  <a:pt x="86" y="76"/>
                  <a:pt x="86" y="74"/>
                  <a:pt x="86" y="71"/>
                </a:cubicBezTo>
                <a:cubicBezTo>
                  <a:pt x="86" y="63"/>
                  <a:pt x="80" y="55"/>
                  <a:pt x="71" y="55"/>
                </a:cubicBezTo>
                <a:cubicBezTo>
                  <a:pt x="62" y="55"/>
                  <a:pt x="56" y="62"/>
                  <a:pt x="56" y="71"/>
                </a:cubicBezTo>
                <a:cubicBezTo>
                  <a:pt x="56" y="74"/>
                  <a:pt x="56" y="76"/>
                  <a:pt x="57" y="78"/>
                </a:cubicBezTo>
                <a:cubicBezTo>
                  <a:pt x="43" y="92"/>
                  <a:pt x="43" y="92"/>
                  <a:pt x="43" y="92"/>
                </a:cubicBezTo>
                <a:cubicBezTo>
                  <a:pt x="41" y="91"/>
                  <a:pt x="39" y="91"/>
                  <a:pt x="36" y="91"/>
                </a:cubicBezTo>
                <a:cubicBezTo>
                  <a:pt x="28" y="91"/>
                  <a:pt x="21" y="98"/>
                  <a:pt x="21" y="107"/>
                </a:cubicBezTo>
                <a:cubicBezTo>
                  <a:pt x="21" y="115"/>
                  <a:pt x="28" y="122"/>
                  <a:pt x="36" y="122"/>
                </a:cubicBezTo>
                <a:close/>
                <a:moveTo>
                  <a:pt x="144" y="55"/>
                </a:moveTo>
                <a:cubicBezTo>
                  <a:pt x="147" y="55"/>
                  <a:pt x="150" y="57"/>
                  <a:pt x="150" y="61"/>
                </a:cubicBezTo>
                <a:cubicBezTo>
                  <a:pt x="149" y="64"/>
                  <a:pt x="147" y="66"/>
                  <a:pt x="144" y="66"/>
                </a:cubicBezTo>
                <a:cubicBezTo>
                  <a:pt x="141" y="66"/>
                  <a:pt x="139" y="64"/>
                  <a:pt x="139" y="61"/>
                </a:cubicBezTo>
                <a:cubicBezTo>
                  <a:pt x="139" y="57"/>
                  <a:pt x="142" y="55"/>
                  <a:pt x="144" y="55"/>
                </a:cubicBezTo>
                <a:close/>
                <a:moveTo>
                  <a:pt x="102" y="98"/>
                </a:moveTo>
                <a:cubicBezTo>
                  <a:pt x="105" y="98"/>
                  <a:pt x="108" y="100"/>
                  <a:pt x="108" y="103"/>
                </a:cubicBezTo>
                <a:cubicBezTo>
                  <a:pt x="108" y="106"/>
                  <a:pt x="106" y="108"/>
                  <a:pt x="102" y="108"/>
                </a:cubicBezTo>
                <a:cubicBezTo>
                  <a:pt x="100" y="108"/>
                  <a:pt x="98" y="106"/>
                  <a:pt x="98" y="103"/>
                </a:cubicBezTo>
                <a:cubicBezTo>
                  <a:pt x="98" y="100"/>
                  <a:pt x="100" y="98"/>
                  <a:pt x="102" y="98"/>
                </a:cubicBezTo>
                <a:close/>
                <a:moveTo>
                  <a:pt x="71" y="66"/>
                </a:moveTo>
                <a:cubicBezTo>
                  <a:pt x="74" y="66"/>
                  <a:pt x="76" y="68"/>
                  <a:pt x="76" y="71"/>
                </a:cubicBezTo>
                <a:cubicBezTo>
                  <a:pt x="76" y="74"/>
                  <a:pt x="74" y="77"/>
                  <a:pt x="71" y="77"/>
                </a:cubicBezTo>
                <a:cubicBezTo>
                  <a:pt x="68" y="77"/>
                  <a:pt x="66" y="74"/>
                  <a:pt x="66" y="71"/>
                </a:cubicBezTo>
                <a:cubicBezTo>
                  <a:pt x="66" y="68"/>
                  <a:pt x="68" y="66"/>
                  <a:pt x="71" y="66"/>
                </a:cubicBezTo>
                <a:close/>
                <a:moveTo>
                  <a:pt x="36" y="101"/>
                </a:moveTo>
                <a:cubicBezTo>
                  <a:pt x="39" y="101"/>
                  <a:pt x="41" y="103"/>
                  <a:pt x="41" y="106"/>
                </a:cubicBezTo>
                <a:cubicBezTo>
                  <a:pt x="41" y="109"/>
                  <a:pt x="39" y="112"/>
                  <a:pt x="36" y="112"/>
                </a:cubicBezTo>
                <a:cubicBezTo>
                  <a:pt x="33" y="112"/>
                  <a:pt x="31" y="109"/>
                  <a:pt x="31" y="106"/>
                </a:cubicBezTo>
                <a:cubicBezTo>
                  <a:pt x="31" y="103"/>
                  <a:pt x="33" y="101"/>
                  <a:pt x="36" y="1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37">
            <a:extLst>
              <a:ext uri="{FF2B5EF4-FFF2-40B4-BE49-F238E27FC236}">
                <a16:creationId xmlns:a16="http://schemas.microsoft.com/office/drawing/2014/main" id="{404544D6-1568-40AA-8262-6C6A3F7720C6}"/>
              </a:ext>
            </a:extLst>
          </p:cNvPr>
          <p:cNvSpPr>
            <a:spLocks noEditPoints="1"/>
          </p:cNvSpPr>
          <p:nvPr/>
        </p:nvSpPr>
        <p:spPr bwMode="auto">
          <a:xfrm>
            <a:off x="5692776" y="1922463"/>
            <a:ext cx="252413" cy="254000"/>
          </a:xfrm>
          <a:custGeom>
            <a:avLst/>
            <a:gdLst>
              <a:gd name="T0" fmla="*/ 138 w 159"/>
              <a:gd name="T1" fmla="*/ 5 h 160"/>
              <a:gd name="T2" fmla="*/ 26 w 159"/>
              <a:gd name="T3" fmla="*/ 0 h 160"/>
              <a:gd name="T4" fmla="*/ 5 w 159"/>
              <a:gd name="T5" fmla="*/ 21 h 160"/>
              <a:gd name="T6" fmla="*/ 0 w 159"/>
              <a:gd name="T7" fmla="*/ 88 h 160"/>
              <a:gd name="T8" fmla="*/ 21 w 159"/>
              <a:gd name="T9" fmla="*/ 109 h 160"/>
              <a:gd name="T10" fmla="*/ 61 w 159"/>
              <a:gd name="T11" fmla="*/ 114 h 160"/>
              <a:gd name="T12" fmla="*/ 64 w 159"/>
              <a:gd name="T13" fmla="*/ 154 h 160"/>
              <a:gd name="T14" fmla="*/ 72 w 159"/>
              <a:gd name="T15" fmla="*/ 159 h 160"/>
              <a:gd name="T16" fmla="*/ 98 w 159"/>
              <a:gd name="T17" fmla="*/ 159 h 160"/>
              <a:gd name="T18" fmla="*/ 106 w 159"/>
              <a:gd name="T19" fmla="*/ 154 h 160"/>
              <a:gd name="T20" fmla="*/ 108 w 159"/>
              <a:gd name="T21" fmla="*/ 113 h 160"/>
              <a:gd name="T22" fmla="*/ 138 w 159"/>
              <a:gd name="T23" fmla="*/ 108 h 160"/>
              <a:gd name="T24" fmla="*/ 159 w 159"/>
              <a:gd name="T25" fmla="*/ 87 h 160"/>
              <a:gd name="T26" fmla="*/ 153 w 159"/>
              <a:gd name="T27" fmla="*/ 21 h 160"/>
              <a:gd name="T28" fmla="*/ 87 w 159"/>
              <a:gd name="T29" fmla="*/ 139 h 160"/>
              <a:gd name="T30" fmla="*/ 81 w 159"/>
              <a:gd name="T31" fmla="*/ 139 h 160"/>
              <a:gd name="T32" fmla="*/ 74 w 159"/>
              <a:gd name="T33" fmla="*/ 122 h 160"/>
              <a:gd name="T34" fmla="*/ 95 w 159"/>
              <a:gd name="T35" fmla="*/ 122 h 160"/>
              <a:gd name="T36" fmla="*/ 84 w 159"/>
              <a:gd name="T37" fmla="*/ 114 h 160"/>
              <a:gd name="T38" fmla="*/ 84 w 159"/>
              <a:gd name="T39" fmla="*/ 72 h 160"/>
              <a:gd name="T40" fmla="*/ 84 w 159"/>
              <a:gd name="T41" fmla="*/ 114 h 160"/>
              <a:gd name="T42" fmla="*/ 148 w 159"/>
              <a:gd name="T43" fmla="*/ 83 h 160"/>
              <a:gd name="T44" fmla="*/ 113 w 159"/>
              <a:gd name="T45" fmla="*/ 103 h 160"/>
              <a:gd name="T46" fmla="*/ 84 w 159"/>
              <a:gd name="T47" fmla="*/ 62 h 160"/>
              <a:gd name="T48" fmla="*/ 55 w 159"/>
              <a:gd name="T49" fmla="*/ 103 h 160"/>
              <a:gd name="T50" fmla="*/ 10 w 159"/>
              <a:gd name="T51" fmla="*/ 83 h 160"/>
              <a:gd name="T52" fmla="*/ 30 w 159"/>
              <a:gd name="T53" fmla="*/ 10 h 160"/>
              <a:gd name="T54" fmla="*/ 148 w 159"/>
              <a:gd name="T55" fmla="*/ 30 h 160"/>
              <a:gd name="T56" fmla="*/ 46 w 159"/>
              <a:gd name="T57" fmla="*/ 31 h 160"/>
              <a:gd name="T58" fmla="*/ 116 w 159"/>
              <a:gd name="T59" fmla="*/ 25 h 160"/>
              <a:gd name="T60" fmla="*/ 46 w 159"/>
              <a:gd name="T61" fmla="*/ 20 h 160"/>
              <a:gd name="T62" fmla="*/ 46 w 159"/>
              <a:gd name="T63" fmla="*/ 31 h 160"/>
              <a:gd name="T64" fmla="*/ 20 w 159"/>
              <a:gd name="T65" fmla="*/ 47 h 160"/>
              <a:gd name="T66" fmla="*/ 132 w 159"/>
              <a:gd name="T67" fmla="*/ 52 h 160"/>
              <a:gd name="T68" fmla="*/ 132 w 159"/>
              <a:gd name="T69" fmla="*/ 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9" h="160">
                <a:moveTo>
                  <a:pt x="153" y="21"/>
                </a:moveTo>
                <a:cubicBezTo>
                  <a:pt x="145" y="21"/>
                  <a:pt x="138" y="13"/>
                  <a:pt x="138" y="5"/>
                </a:cubicBezTo>
                <a:cubicBezTo>
                  <a:pt x="138" y="2"/>
                  <a:pt x="136" y="0"/>
                  <a:pt x="133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3" y="0"/>
                  <a:pt x="21" y="2"/>
                  <a:pt x="21" y="5"/>
                </a:cubicBezTo>
                <a:cubicBezTo>
                  <a:pt x="21" y="13"/>
                  <a:pt x="14" y="21"/>
                  <a:pt x="5" y="21"/>
                </a:cubicBezTo>
                <a:cubicBezTo>
                  <a:pt x="2" y="21"/>
                  <a:pt x="0" y="23"/>
                  <a:pt x="0" y="2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1"/>
                  <a:pt x="3" y="94"/>
                  <a:pt x="5" y="94"/>
                </a:cubicBezTo>
                <a:cubicBezTo>
                  <a:pt x="14" y="94"/>
                  <a:pt x="21" y="100"/>
                  <a:pt x="21" y="109"/>
                </a:cubicBezTo>
                <a:cubicBezTo>
                  <a:pt x="21" y="112"/>
                  <a:pt x="24" y="114"/>
                  <a:pt x="26" y="114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54"/>
                  <a:pt x="64" y="154"/>
                  <a:pt x="64" y="154"/>
                </a:cubicBezTo>
                <a:cubicBezTo>
                  <a:pt x="64" y="157"/>
                  <a:pt x="67" y="159"/>
                  <a:pt x="69" y="159"/>
                </a:cubicBezTo>
                <a:cubicBezTo>
                  <a:pt x="70" y="159"/>
                  <a:pt x="71" y="159"/>
                  <a:pt x="72" y="159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9" y="159"/>
                  <a:pt x="100" y="160"/>
                  <a:pt x="100" y="160"/>
                </a:cubicBezTo>
                <a:cubicBezTo>
                  <a:pt x="103" y="160"/>
                  <a:pt x="106" y="157"/>
                  <a:pt x="106" y="154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36" y="113"/>
                  <a:pt x="138" y="111"/>
                  <a:pt x="138" y="108"/>
                </a:cubicBezTo>
                <a:cubicBezTo>
                  <a:pt x="138" y="100"/>
                  <a:pt x="145" y="92"/>
                  <a:pt x="153" y="92"/>
                </a:cubicBezTo>
                <a:cubicBezTo>
                  <a:pt x="156" y="92"/>
                  <a:pt x="159" y="90"/>
                  <a:pt x="159" y="87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58" y="22"/>
                  <a:pt x="156" y="21"/>
                  <a:pt x="153" y="21"/>
                </a:cubicBezTo>
                <a:close/>
                <a:moveTo>
                  <a:pt x="95" y="143"/>
                </a:moveTo>
                <a:cubicBezTo>
                  <a:pt x="87" y="139"/>
                  <a:pt x="87" y="139"/>
                  <a:pt x="87" y="139"/>
                </a:cubicBezTo>
                <a:cubicBezTo>
                  <a:pt x="86" y="138"/>
                  <a:pt x="85" y="138"/>
                  <a:pt x="84" y="138"/>
                </a:cubicBezTo>
                <a:cubicBezTo>
                  <a:pt x="83" y="138"/>
                  <a:pt x="82" y="138"/>
                  <a:pt x="81" y="139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7" y="123"/>
                  <a:pt x="81" y="124"/>
                  <a:pt x="84" y="124"/>
                </a:cubicBezTo>
                <a:cubicBezTo>
                  <a:pt x="88" y="124"/>
                  <a:pt x="91" y="124"/>
                  <a:pt x="95" y="122"/>
                </a:cubicBezTo>
                <a:lnTo>
                  <a:pt x="95" y="143"/>
                </a:lnTo>
                <a:close/>
                <a:moveTo>
                  <a:pt x="84" y="114"/>
                </a:moveTo>
                <a:cubicBezTo>
                  <a:pt x="73" y="114"/>
                  <a:pt x="63" y="104"/>
                  <a:pt x="63" y="93"/>
                </a:cubicBezTo>
                <a:cubicBezTo>
                  <a:pt x="63" y="82"/>
                  <a:pt x="73" y="72"/>
                  <a:pt x="84" y="72"/>
                </a:cubicBezTo>
                <a:cubicBezTo>
                  <a:pt x="95" y="72"/>
                  <a:pt x="105" y="82"/>
                  <a:pt x="105" y="93"/>
                </a:cubicBezTo>
                <a:cubicBezTo>
                  <a:pt x="105" y="104"/>
                  <a:pt x="95" y="114"/>
                  <a:pt x="84" y="114"/>
                </a:cubicBezTo>
                <a:close/>
                <a:moveTo>
                  <a:pt x="148" y="83"/>
                </a:moveTo>
                <a:cubicBezTo>
                  <a:pt x="148" y="83"/>
                  <a:pt x="148" y="83"/>
                  <a:pt x="148" y="83"/>
                </a:cubicBezTo>
                <a:cubicBezTo>
                  <a:pt x="138" y="85"/>
                  <a:pt x="130" y="93"/>
                  <a:pt x="128" y="103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0"/>
                  <a:pt x="115" y="96"/>
                  <a:pt x="115" y="93"/>
                </a:cubicBezTo>
                <a:cubicBezTo>
                  <a:pt x="115" y="76"/>
                  <a:pt x="101" y="62"/>
                  <a:pt x="84" y="62"/>
                </a:cubicBezTo>
                <a:cubicBezTo>
                  <a:pt x="67" y="62"/>
                  <a:pt x="53" y="76"/>
                  <a:pt x="53" y="93"/>
                </a:cubicBezTo>
                <a:cubicBezTo>
                  <a:pt x="53" y="96"/>
                  <a:pt x="54" y="100"/>
                  <a:pt x="55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28" y="93"/>
                  <a:pt x="20" y="85"/>
                  <a:pt x="10" y="83"/>
                </a:cubicBezTo>
                <a:cubicBezTo>
                  <a:pt x="10" y="30"/>
                  <a:pt x="10" y="30"/>
                  <a:pt x="10" y="30"/>
                </a:cubicBezTo>
                <a:cubicBezTo>
                  <a:pt x="20" y="28"/>
                  <a:pt x="28" y="21"/>
                  <a:pt x="30" y="10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30" y="21"/>
                  <a:pt x="138" y="28"/>
                  <a:pt x="148" y="30"/>
                </a:cubicBezTo>
                <a:lnTo>
                  <a:pt x="148" y="83"/>
                </a:lnTo>
                <a:close/>
                <a:moveTo>
                  <a:pt x="46" y="31"/>
                </a:moveTo>
                <a:cubicBezTo>
                  <a:pt x="112" y="31"/>
                  <a:pt x="112" y="31"/>
                  <a:pt x="112" y="31"/>
                </a:cubicBezTo>
                <a:cubicBezTo>
                  <a:pt x="114" y="31"/>
                  <a:pt x="116" y="28"/>
                  <a:pt x="116" y="25"/>
                </a:cubicBezTo>
                <a:cubicBezTo>
                  <a:pt x="116" y="22"/>
                  <a:pt x="114" y="20"/>
                  <a:pt x="112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3" y="20"/>
                  <a:pt x="41" y="22"/>
                  <a:pt x="41" y="25"/>
                </a:cubicBezTo>
                <a:cubicBezTo>
                  <a:pt x="41" y="28"/>
                  <a:pt x="43" y="31"/>
                  <a:pt x="46" y="31"/>
                </a:cubicBezTo>
                <a:close/>
                <a:moveTo>
                  <a:pt x="25" y="41"/>
                </a:moveTo>
                <a:cubicBezTo>
                  <a:pt x="22" y="41"/>
                  <a:pt x="20" y="44"/>
                  <a:pt x="20" y="47"/>
                </a:cubicBezTo>
                <a:cubicBezTo>
                  <a:pt x="20" y="50"/>
                  <a:pt x="23" y="52"/>
                  <a:pt x="25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6" y="52"/>
                  <a:pt x="138" y="50"/>
                  <a:pt x="138" y="47"/>
                </a:cubicBezTo>
                <a:cubicBezTo>
                  <a:pt x="138" y="44"/>
                  <a:pt x="135" y="41"/>
                  <a:pt x="132" y="41"/>
                </a:cubicBezTo>
                <a:lnTo>
                  <a:pt x="25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38">
            <a:extLst>
              <a:ext uri="{FF2B5EF4-FFF2-40B4-BE49-F238E27FC236}">
                <a16:creationId xmlns:a16="http://schemas.microsoft.com/office/drawing/2014/main" id="{C115239C-316A-4C96-8581-4EDAF4ACB782}"/>
              </a:ext>
            </a:extLst>
          </p:cNvPr>
          <p:cNvSpPr>
            <a:spLocks noEditPoints="1"/>
          </p:cNvSpPr>
          <p:nvPr/>
        </p:nvSpPr>
        <p:spPr bwMode="auto">
          <a:xfrm>
            <a:off x="730251" y="1377950"/>
            <a:ext cx="254000" cy="241300"/>
          </a:xfrm>
          <a:custGeom>
            <a:avLst/>
            <a:gdLst>
              <a:gd name="T0" fmla="*/ 48 w 160"/>
              <a:gd name="T1" fmla="*/ 65 h 152"/>
              <a:gd name="T2" fmla="*/ 28 w 160"/>
              <a:gd name="T3" fmla="*/ 65 h 152"/>
              <a:gd name="T4" fmla="*/ 22 w 160"/>
              <a:gd name="T5" fmla="*/ 70 h 152"/>
              <a:gd name="T6" fmla="*/ 22 w 160"/>
              <a:gd name="T7" fmla="*/ 90 h 152"/>
              <a:gd name="T8" fmla="*/ 28 w 160"/>
              <a:gd name="T9" fmla="*/ 96 h 152"/>
              <a:gd name="T10" fmla="*/ 48 w 160"/>
              <a:gd name="T11" fmla="*/ 96 h 152"/>
              <a:gd name="T12" fmla="*/ 54 w 160"/>
              <a:gd name="T13" fmla="*/ 90 h 152"/>
              <a:gd name="T14" fmla="*/ 54 w 160"/>
              <a:gd name="T15" fmla="*/ 70 h 152"/>
              <a:gd name="T16" fmla="*/ 48 w 160"/>
              <a:gd name="T17" fmla="*/ 65 h 152"/>
              <a:gd name="T18" fmla="*/ 44 w 160"/>
              <a:gd name="T19" fmla="*/ 85 h 152"/>
              <a:gd name="T20" fmla="*/ 33 w 160"/>
              <a:gd name="T21" fmla="*/ 85 h 152"/>
              <a:gd name="T22" fmla="*/ 33 w 160"/>
              <a:gd name="T23" fmla="*/ 74 h 152"/>
              <a:gd name="T24" fmla="*/ 44 w 160"/>
              <a:gd name="T25" fmla="*/ 74 h 152"/>
              <a:gd name="T26" fmla="*/ 44 w 160"/>
              <a:gd name="T27" fmla="*/ 85 h 152"/>
              <a:gd name="T28" fmla="*/ 90 w 160"/>
              <a:gd name="T29" fmla="*/ 22 h 152"/>
              <a:gd name="T30" fmla="*/ 70 w 160"/>
              <a:gd name="T31" fmla="*/ 22 h 152"/>
              <a:gd name="T32" fmla="*/ 65 w 160"/>
              <a:gd name="T33" fmla="*/ 28 h 152"/>
              <a:gd name="T34" fmla="*/ 65 w 160"/>
              <a:gd name="T35" fmla="*/ 90 h 152"/>
              <a:gd name="T36" fmla="*/ 70 w 160"/>
              <a:gd name="T37" fmla="*/ 96 h 152"/>
              <a:gd name="T38" fmla="*/ 90 w 160"/>
              <a:gd name="T39" fmla="*/ 96 h 152"/>
              <a:gd name="T40" fmla="*/ 95 w 160"/>
              <a:gd name="T41" fmla="*/ 90 h 152"/>
              <a:gd name="T42" fmla="*/ 95 w 160"/>
              <a:gd name="T43" fmla="*/ 28 h 152"/>
              <a:gd name="T44" fmla="*/ 90 w 160"/>
              <a:gd name="T45" fmla="*/ 22 h 152"/>
              <a:gd name="T46" fmla="*/ 86 w 160"/>
              <a:gd name="T47" fmla="*/ 85 h 152"/>
              <a:gd name="T48" fmla="*/ 75 w 160"/>
              <a:gd name="T49" fmla="*/ 85 h 152"/>
              <a:gd name="T50" fmla="*/ 75 w 160"/>
              <a:gd name="T51" fmla="*/ 33 h 152"/>
              <a:gd name="T52" fmla="*/ 86 w 160"/>
              <a:gd name="T53" fmla="*/ 33 h 152"/>
              <a:gd name="T54" fmla="*/ 86 w 160"/>
              <a:gd name="T55" fmla="*/ 85 h 152"/>
              <a:gd name="T56" fmla="*/ 132 w 160"/>
              <a:gd name="T57" fmla="*/ 54 h 152"/>
              <a:gd name="T58" fmla="*/ 111 w 160"/>
              <a:gd name="T59" fmla="*/ 54 h 152"/>
              <a:gd name="T60" fmla="*/ 106 w 160"/>
              <a:gd name="T61" fmla="*/ 60 h 152"/>
              <a:gd name="T62" fmla="*/ 106 w 160"/>
              <a:gd name="T63" fmla="*/ 90 h 152"/>
              <a:gd name="T64" fmla="*/ 111 w 160"/>
              <a:gd name="T65" fmla="*/ 96 h 152"/>
              <a:gd name="T66" fmla="*/ 132 w 160"/>
              <a:gd name="T67" fmla="*/ 96 h 152"/>
              <a:gd name="T68" fmla="*/ 137 w 160"/>
              <a:gd name="T69" fmla="*/ 90 h 152"/>
              <a:gd name="T70" fmla="*/ 137 w 160"/>
              <a:gd name="T71" fmla="*/ 60 h 152"/>
              <a:gd name="T72" fmla="*/ 132 w 160"/>
              <a:gd name="T73" fmla="*/ 54 h 152"/>
              <a:gd name="T74" fmla="*/ 127 w 160"/>
              <a:gd name="T75" fmla="*/ 85 h 152"/>
              <a:gd name="T76" fmla="*/ 117 w 160"/>
              <a:gd name="T77" fmla="*/ 85 h 152"/>
              <a:gd name="T78" fmla="*/ 117 w 160"/>
              <a:gd name="T79" fmla="*/ 64 h 152"/>
              <a:gd name="T80" fmla="*/ 127 w 160"/>
              <a:gd name="T81" fmla="*/ 64 h 152"/>
              <a:gd name="T82" fmla="*/ 127 w 160"/>
              <a:gd name="T83" fmla="*/ 85 h 152"/>
              <a:gd name="T84" fmla="*/ 80 w 160"/>
              <a:gd name="T85" fmla="*/ 0 h 152"/>
              <a:gd name="T86" fmla="*/ 0 w 160"/>
              <a:gd name="T87" fmla="*/ 69 h 152"/>
              <a:gd name="T88" fmla="*/ 21 w 160"/>
              <a:gd name="T89" fmla="*/ 116 h 152"/>
              <a:gd name="T90" fmla="*/ 21 w 160"/>
              <a:gd name="T91" fmla="*/ 147 h 152"/>
              <a:gd name="T92" fmla="*/ 26 w 160"/>
              <a:gd name="T93" fmla="*/ 152 h 152"/>
              <a:gd name="T94" fmla="*/ 30 w 160"/>
              <a:gd name="T95" fmla="*/ 150 h 152"/>
              <a:gd name="T96" fmla="*/ 47 w 160"/>
              <a:gd name="T97" fmla="*/ 133 h 152"/>
              <a:gd name="T98" fmla="*/ 80 w 160"/>
              <a:gd name="T99" fmla="*/ 139 h 152"/>
              <a:gd name="T100" fmla="*/ 160 w 160"/>
              <a:gd name="T101" fmla="*/ 69 h 152"/>
              <a:gd name="T102" fmla="*/ 80 w 160"/>
              <a:gd name="T103" fmla="*/ 0 h 152"/>
              <a:gd name="T104" fmla="*/ 80 w 160"/>
              <a:gd name="T105" fmla="*/ 128 h 152"/>
              <a:gd name="T106" fmla="*/ 48 w 160"/>
              <a:gd name="T107" fmla="*/ 122 h 152"/>
              <a:gd name="T108" fmla="*/ 46 w 160"/>
              <a:gd name="T109" fmla="*/ 122 h 152"/>
              <a:gd name="T110" fmla="*/ 42 w 160"/>
              <a:gd name="T111" fmla="*/ 123 h 152"/>
              <a:gd name="T112" fmla="*/ 31 w 160"/>
              <a:gd name="T113" fmla="*/ 134 h 152"/>
              <a:gd name="T114" fmla="*/ 31 w 160"/>
              <a:gd name="T115" fmla="*/ 114 h 152"/>
              <a:gd name="T116" fmla="*/ 30 w 160"/>
              <a:gd name="T117" fmla="*/ 110 h 152"/>
              <a:gd name="T118" fmla="*/ 10 w 160"/>
              <a:gd name="T119" fmla="*/ 69 h 152"/>
              <a:gd name="T120" fmla="*/ 80 w 160"/>
              <a:gd name="T121" fmla="*/ 10 h 152"/>
              <a:gd name="T122" fmla="*/ 149 w 160"/>
              <a:gd name="T123" fmla="*/ 69 h 152"/>
              <a:gd name="T124" fmla="*/ 80 w 160"/>
              <a:gd name="T125" fmla="*/ 12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52">
                <a:moveTo>
                  <a:pt x="48" y="65"/>
                </a:moveTo>
                <a:cubicBezTo>
                  <a:pt x="28" y="65"/>
                  <a:pt x="28" y="65"/>
                  <a:pt x="28" y="65"/>
                </a:cubicBezTo>
                <a:cubicBezTo>
                  <a:pt x="25" y="65"/>
                  <a:pt x="22" y="67"/>
                  <a:pt x="22" y="70"/>
                </a:cubicBezTo>
                <a:cubicBezTo>
                  <a:pt x="22" y="90"/>
                  <a:pt x="22" y="90"/>
                  <a:pt x="22" y="90"/>
                </a:cubicBezTo>
                <a:cubicBezTo>
                  <a:pt x="22" y="94"/>
                  <a:pt x="25" y="96"/>
                  <a:pt x="28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51" y="96"/>
                  <a:pt x="54" y="93"/>
                  <a:pt x="54" y="9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67"/>
                  <a:pt x="51" y="65"/>
                  <a:pt x="48" y="65"/>
                </a:cubicBezTo>
                <a:close/>
                <a:moveTo>
                  <a:pt x="44" y="85"/>
                </a:moveTo>
                <a:cubicBezTo>
                  <a:pt x="33" y="85"/>
                  <a:pt x="33" y="85"/>
                  <a:pt x="33" y="85"/>
                </a:cubicBezTo>
                <a:cubicBezTo>
                  <a:pt x="33" y="74"/>
                  <a:pt x="33" y="74"/>
                  <a:pt x="33" y="74"/>
                </a:cubicBezTo>
                <a:cubicBezTo>
                  <a:pt x="44" y="74"/>
                  <a:pt x="44" y="74"/>
                  <a:pt x="44" y="74"/>
                </a:cubicBezTo>
                <a:lnTo>
                  <a:pt x="44" y="85"/>
                </a:lnTo>
                <a:close/>
                <a:moveTo>
                  <a:pt x="90" y="22"/>
                </a:moveTo>
                <a:cubicBezTo>
                  <a:pt x="70" y="22"/>
                  <a:pt x="70" y="22"/>
                  <a:pt x="70" y="22"/>
                </a:cubicBezTo>
                <a:cubicBezTo>
                  <a:pt x="66" y="22"/>
                  <a:pt x="65" y="25"/>
                  <a:pt x="65" y="28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93"/>
                  <a:pt x="66" y="96"/>
                  <a:pt x="7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94" y="96"/>
                  <a:pt x="95" y="93"/>
                  <a:pt x="95" y="90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4"/>
                  <a:pt x="93" y="22"/>
                  <a:pt x="90" y="22"/>
                </a:cubicBezTo>
                <a:close/>
                <a:moveTo>
                  <a:pt x="86" y="85"/>
                </a:moveTo>
                <a:cubicBezTo>
                  <a:pt x="75" y="85"/>
                  <a:pt x="75" y="85"/>
                  <a:pt x="75" y="85"/>
                </a:cubicBezTo>
                <a:cubicBezTo>
                  <a:pt x="75" y="33"/>
                  <a:pt x="75" y="33"/>
                  <a:pt x="75" y="33"/>
                </a:cubicBezTo>
                <a:cubicBezTo>
                  <a:pt x="86" y="33"/>
                  <a:pt x="86" y="33"/>
                  <a:pt x="86" y="33"/>
                </a:cubicBezTo>
                <a:lnTo>
                  <a:pt x="86" y="85"/>
                </a:lnTo>
                <a:close/>
                <a:moveTo>
                  <a:pt x="132" y="54"/>
                </a:moveTo>
                <a:cubicBezTo>
                  <a:pt x="111" y="54"/>
                  <a:pt x="111" y="54"/>
                  <a:pt x="111" y="54"/>
                </a:cubicBezTo>
                <a:cubicBezTo>
                  <a:pt x="108" y="54"/>
                  <a:pt x="106" y="57"/>
                  <a:pt x="106" y="60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06" y="93"/>
                  <a:pt x="108" y="96"/>
                  <a:pt x="111" y="96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5" y="96"/>
                  <a:pt x="137" y="93"/>
                  <a:pt x="137" y="90"/>
                </a:cubicBezTo>
                <a:cubicBezTo>
                  <a:pt x="137" y="60"/>
                  <a:pt x="137" y="60"/>
                  <a:pt x="137" y="60"/>
                </a:cubicBezTo>
                <a:cubicBezTo>
                  <a:pt x="137" y="56"/>
                  <a:pt x="135" y="54"/>
                  <a:pt x="132" y="54"/>
                </a:cubicBezTo>
                <a:close/>
                <a:moveTo>
                  <a:pt x="127" y="85"/>
                </a:moveTo>
                <a:cubicBezTo>
                  <a:pt x="117" y="85"/>
                  <a:pt x="117" y="85"/>
                  <a:pt x="117" y="85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27" y="64"/>
                  <a:pt x="127" y="64"/>
                  <a:pt x="127" y="64"/>
                </a:cubicBezTo>
                <a:lnTo>
                  <a:pt x="127" y="85"/>
                </a:lnTo>
                <a:close/>
                <a:moveTo>
                  <a:pt x="80" y="0"/>
                </a:moveTo>
                <a:cubicBezTo>
                  <a:pt x="36" y="0"/>
                  <a:pt x="0" y="31"/>
                  <a:pt x="0" y="69"/>
                </a:cubicBezTo>
                <a:cubicBezTo>
                  <a:pt x="0" y="87"/>
                  <a:pt x="8" y="104"/>
                  <a:pt x="21" y="116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1" y="150"/>
                  <a:pt x="23" y="152"/>
                  <a:pt x="26" y="152"/>
                </a:cubicBezTo>
                <a:cubicBezTo>
                  <a:pt x="27" y="152"/>
                  <a:pt x="29" y="151"/>
                  <a:pt x="30" y="150"/>
                </a:cubicBezTo>
                <a:cubicBezTo>
                  <a:pt x="47" y="133"/>
                  <a:pt x="47" y="133"/>
                  <a:pt x="47" y="133"/>
                </a:cubicBezTo>
                <a:cubicBezTo>
                  <a:pt x="58" y="137"/>
                  <a:pt x="68" y="139"/>
                  <a:pt x="80" y="139"/>
                </a:cubicBezTo>
                <a:cubicBezTo>
                  <a:pt x="124" y="139"/>
                  <a:pt x="160" y="108"/>
                  <a:pt x="160" y="69"/>
                </a:cubicBezTo>
                <a:cubicBezTo>
                  <a:pt x="160" y="31"/>
                  <a:pt x="124" y="0"/>
                  <a:pt x="80" y="0"/>
                </a:cubicBezTo>
                <a:close/>
                <a:moveTo>
                  <a:pt x="80" y="128"/>
                </a:moveTo>
                <a:cubicBezTo>
                  <a:pt x="69" y="128"/>
                  <a:pt x="58" y="126"/>
                  <a:pt x="48" y="122"/>
                </a:cubicBezTo>
                <a:cubicBezTo>
                  <a:pt x="47" y="122"/>
                  <a:pt x="47" y="122"/>
                  <a:pt x="46" y="122"/>
                </a:cubicBezTo>
                <a:cubicBezTo>
                  <a:pt x="44" y="122"/>
                  <a:pt x="43" y="122"/>
                  <a:pt x="42" y="123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1" y="112"/>
                  <a:pt x="31" y="111"/>
                  <a:pt x="30" y="110"/>
                </a:cubicBezTo>
                <a:cubicBezTo>
                  <a:pt x="17" y="99"/>
                  <a:pt x="10" y="85"/>
                  <a:pt x="10" y="69"/>
                </a:cubicBezTo>
                <a:cubicBezTo>
                  <a:pt x="10" y="37"/>
                  <a:pt x="42" y="10"/>
                  <a:pt x="80" y="10"/>
                </a:cubicBezTo>
                <a:cubicBezTo>
                  <a:pt x="118" y="10"/>
                  <a:pt x="149" y="36"/>
                  <a:pt x="149" y="69"/>
                </a:cubicBezTo>
                <a:cubicBezTo>
                  <a:pt x="149" y="102"/>
                  <a:pt x="118" y="128"/>
                  <a:pt x="80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39">
            <a:extLst>
              <a:ext uri="{FF2B5EF4-FFF2-40B4-BE49-F238E27FC236}">
                <a16:creationId xmlns:a16="http://schemas.microsoft.com/office/drawing/2014/main" id="{92FFA7C0-8707-4E70-9B52-1E22A1177BFF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1398588"/>
            <a:ext cx="254000" cy="198438"/>
          </a:xfrm>
          <a:custGeom>
            <a:avLst/>
            <a:gdLst>
              <a:gd name="T0" fmla="*/ 11 w 160"/>
              <a:gd name="T1" fmla="*/ 46 h 125"/>
              <a:gd name="T2" fmla="*/ 12 w 160"/>
              <a:gd name="T3" fmla="*/ 46 h 125"/>
              <a:gd name="T4" fmla="*/ 20 w 160"/>
              <a:gd name="T5" fmla="*/ 50 h 125"/>
              <a:gd name="T6" fmla="*/ 20 w 160"/>
              <a:gd name="T7" fmla="*/ 75 h 125"/>
              <a:gd name="T8" fmla="*/ 12 w 160"/>
              <a:gd name="T9" fmla="*/ 79 h 125"/>
              <a:gd name="T10" fmla="*/ 11 w 160"/>
              <a:gd name="T11" fmla="*/ 79 h 125"/>
              <a:gd name="T12" fmla="*/ 9 w 160"/>
              <a:gd name="T13" fmla="*/ 78 h 125"/>
              <a:gd name="T14" fmla="*/ 9 w 160"/>
              <a:gd name="T15" fmla="*/ 48 h 125"/>
              <a:gd name="T16" fmla="*/ 11 w 160"/>
              <a:gd name="T17" fmla="*/ 46 h 125"/>
              <a:gd name="T18" fmla="*/ 127 w 160"/>
              <a:gd name="T19" fmla="*/ 23 h 125"/>
              <a:gd name="T20" fmla="*/ 127 w 160"/>
              <a:gd name="T21" fmla="*/ 102 h 125"/>
              <a:gd name="T22" fmla="*/ 30 w 160"/>
              <a:gd name="T23" fmla="*/ 74 h 125"/>
              <a:gd name="T24" fmla="*/ 30 w 160"/>
              <a:gd name="T25" fmla="*/ 51 h 125"/>
              <a:gd name="T26" fmla="*/ 127 w 160"/>
              <a:gd name="T27" fmla="*/ 23 h 125"/>
              <a:gd name="T28" fmla="*/ 127 w 160"/>
              <a:gd name="T29" fmla="*/ 23 h 125"/>
              <a:gd name="T30" fmla="*/ 51 w 160"/>
              <a:gd name="T31" fmla="*/ 91 h 125"/>
              <a:gd name="T32" fmla="*/ 87 w 160"/>
              <a:gd name="T33" fmla="*/ 102 h 125"/>
              <a:gd name="T34" fmla="*/ 70 w 160"/>
              <a:gd name="T35" fmla="*/ 111 h 125"/>
              <a:gd name="T36" fmla="*/ 51 w 160"/>
              <a:gd name="T37" fmla="*/ 91 h 125"/>
              <a:gd name="T38" fmla="*/ 143 w 160"/>
              <a:gd name="T39" fmla="*/ 11 h 125"/>
              <a:gd name="T40" fmla="*/ 148 w 160"/>
              <a:gd name="T41" fmla="*/ 16 h 125"/>
              <a:gd name="T42" fmla="*/ 148 w 160"/>
              <a:gd name="T43" fmla="*/ 110 h 125"/>
              <a:gd name="T44" fmla="*/ 143 w 160"/>
              <a:gd name="T45" fmla="*/ 115 h 125"/>
              <a:gd name="T46" fmla="*/ 138 w 160"/>
              <a:gd name="T47" fmla="*/ 110 h 125"/>
              <a:gd name="T48" fmla="*/ 138 w 160"/>
              <a:gd name="T49" fmla="*/ 16 h 125"/>
              <a:gd name="T50" fmla="*/ 143 w 160"/>
              <a:gd name="T51" fmla="*/ 11 h 125"/>
              <a:gd name="T52" fmla="*/ 143 w 160"/>
              <a:gd name="T53" fmla="*/ 0 h 125"/>
              <a:gd name="T54" fmla="*/ 128 w 160"/>
              <a:gd name="T55" fmla="*/ 12 h 125"/>
              <a:gd name="T56" fmla="*/ 26 w 160"/>
              <a:gd name="T57" fmla="*/ 41 h 125"/>
              <a:gd name="T58" fmla="*/ 17 w 160"/>
              <a:gd name="T59" fmla="*/ 37 h 125"/>
              <a:gd name="T60" fmla="*/ 12 w 160"/>
              <a:gd name="T61" fmla="*/ 36 h 125"/>
              <a:gd name="T62" fmla="*/ 0 w 160"/>
              <a:gd name="T63" fmla="*/ 48 h 125"/>
              <a:gd name="T64" fmla="*/ 0 w 160"/>
              <a:gd name="T65" fmla="*/ 78 h 125"/>
              <a:gd name="T66" fmla="*/ 12 w 160"/>
              <a:gd name="T67" fmla="*/ 89 h 125"/>
              <a:gd name="T68" fmla="*/ 17 w 160"/>
              <a:gd name="T69" fmla="*/ 88 h 125"/>
              <a:gd name="T70" fmla="*/ 26 w 160"/>
              <a:gd name="T71" fmla="*/ 84 h 125"/>
              <a:gd name="T72" fmla="*/ 42 w 160"/>
              <a:gd name="T73" fmla="*/ 88 h 125"/>
              <a:gd name="T74" fmla="*/ 71 w 160"/>
              <a:gd name="T75" fmla="*/ 121 h 125"/>
              <a:gd name="T76" fmla="*/ 98 w 160"/>
              <a:gd name="T77" fmla="*/ 104 h 125"/>
              <a:gd name="T78" fmla="*/ 129 w 160"/>
              <a:gd name="T79" fmla="*/ 114 h 125"/>
              <a:gd name="T80" fmla="*/ 144 w 160"/>
              <a:gd name="T81" fmla="*/ 125 h 125"/>
              <a:gd name="T82" fmla="*/ 160 w 160"/>
              <a:gd name="T83" fmla="*/ 109 h 125"/>
              <a:gd name="T84" fmla="*/ 160 w 160"/>
              <a:gd name="T85" fmla="*/ 15 h 125"/>
              <a:gd name="T86" fmla="*/ 143 w 160"/>
              <a:gd name="T87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25">
                <a:moveTo>
                  <a:pt x="11" y="46"/>
                </a:moveTo>
                <a:cubicBezTo>
                  <a:pt x="11" y="46"/>
                  <a:pt x="12" y="46"/>
                  <a:pt x="12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75"/>
                  <a:pt x="20" y="75"/>
                  <a:pt x="20" y="75"/>
                </a:cubicBezTo>
                <a:cubicBezTo>
                  <a:pt x="12" y="79"/>
                  <a:pt x="12" y="79"/>
                  <a:pt x="12" y="79"/>
                </a:cubicBezTo>
                <a:cubicBezTo>
                  <a:pt x="12" y="79"/>
                  <a:pt x="11" y="79"/>
                  <a:pt x="11" y="79"/>
                </a:cubicBezTo>
                <a:cubicBezTo>
                  <a:pt x="10" y="79"/>
                  <a:pt x="9" y="78"/>
                  <a:pt x="9" y="78"/>
                </a:cubicBezTo>
                <a:cubicBezTo>
                  <a:pt x="9" y="48"/>
                  <a:pt x="9" y="48"/>
                  <a:pt x="9" y="48"/>
                </a:cubicBezTo>
                <a:cubicBezTo>
                  <a:pt x="9" y="47"/>
                  <a:pt x="10" y="46"/>
                  <a:pt x="11" y="46"/>
                </a:cubicBezTo>
                <a:close/>
                <a:moveTo>
                  <a:pt x="127" y="23"/>
                </a:moveTo>
                <a:cubicBezTo>
                  <a:pt x="127" y="102"/>
                  <a:pt x="127" y="102"/>
                  <a:pt x="127" y="102"/>
                </a:cubicBezTo>
                <a:cubicBezTo>
                  <a:pt x="30" y="74"/>
                  <a:pt x="30" y="74"/>
                  <a:pt x="30" y="74"/>
                </a:cubicBezTo>
                <a:cubicBezTo>
                  <a:pt x="30" y="51"/>
                  <a:pt x="30" y="51"/>
                  <a:pt x="30" y="51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7" y="23"/>
                  <a:pt x="127" y="23"/>
                  <a:pt x="127" y="23"/>
                </a:cubicBezTo>
                <a:close/>
                <a:moveTo>
                  <a:pt x="51" y="91"/>
                </a:moveTo>
                <a:cubicBezTo>
                  <a:pt x="87" y="102"/>
                  <a:pt x="87" y="102"/>
                  <a:pt x="87" y="102"/>
                </a:cubicBezTo>
                <a:cubicBezTo>
                  <a:pt x="83" y="107"/>
                  <a:pt x="77" y="111"/>
                  <a:pt x="70" y="111"/>
                </a:cubicBezTo>
                <a:cubicBezTo>
                  <a:pt x="59" y="111"/>
                  <a:pt x="51" y="102"/>
                  <a:pt x="51" y="91"/>
                </a:cubicBezTo>
                <a:close/>
                <a:moveTo>
                  <a:pt x="143" y="11"/>
                </a:moveTo>
                <a:cubicBezTo>
                  <a:pt x="146" y="11"/>
                  <a:pt x="148" y="13"/>
                  <a:pt x="148" y="16"/>
                </a:cubicBezTo>
                <a:cubicBezTo>
                  <a:pt x="148" y="110"/>
                  <a:pt x="148" y="110"/>
                  <a:pt x="148" y="110"/>
                </a:cubicBezTo>
                <a:cubicBezTo>
                  <a:pt x="148" y="112"/>
                  <a:pt x="146" y="115"/>
                  <a:pt x="143" y="115"/>
                </a:cubicBezTo>
                <a:cubicBezTo>
                  <a:pt x="140" y="115"/>
                  <a:pt x="138" y="112"/>
                  <a:pt x="138" y="110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13"/>
                  <a:pt x="140" y="11"/>
                  <a:pt x="143" y="11"/>
                </a:cubicBezTo>
                <a:close/>
                <a:moveTo>
                  <a:pt x="143" y="0"/>
                </a:moveTo>
                <a:cubicBezTo>
                  <a:pt x="136" y="0"/>
                  <a:pt x="130" y="5"/>
                  <a:pt x="128" y="12"/>
                </a:cubicBezTo>
                <a:cubicBezTo>
                  <a:pt x="26" y="41"/>
                  <a:pt x="26" y="41"/>
                  <a:pt x="26" y="41"/>
                </a:cubicBezTo>
                <a:cubicBezTo>
                  <a:pt x="17" y="37"/>
                  <a:pt x="17" y="37"/>
                  <a:pt x="17" y="37"/>
                </a:cubicBezTo>
                <a:cubicBezTo>
                  <a:pt x="15" y="36"/>
                  <a:pt x="13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4"/>
                  <a:pt x="5" y="89"/>
                  <a:pt x="12" y="89"/>
                </a:cubicBezTo>
                <a:cubicBezTo>
                  <a:pt x="14" y="89"/>
                  <a:pt x="16" y="89"/>
                  <a:pt x="17" y="88"/>
                </a:cubicBezTo>
                <a:cubicBezTo>
                  <a:pt x="26" y="84"/>
                  <a:pt x="26" y="84"/>
                  <a:pt x="26" y="84"/>
                </a:cubicBezTo>
                <a:cubicBezTo>
                  <a:pt x="42" y="88"/>
                  <a:pt x="42" y="88"/>
                  <a:pt x="42" y="88"/>
                </a:cubicBezTo>
                <a:cubicBezTo>
                  <a:pt x="39" y="106"/>
                  <a:pt x="53" y="121"/>
                  <a:pt x="71" y="121"/>
                </a:cubicBezTo>
                <a:cubicBezTo>
                  <a:pt x="82" y="121"/>
                  <a:pt x="93" y="114"/>
                  <a:pt x="98" y="10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1" y="120"/>
                  <a:pt x="137" y="125"/>
                  <a:pt x="144" y="125"/>
                </a:cubicBezTo>
                <a:cubicBezTo>
                  <a:pt x="152" y="125"/>
                  <a:pt x="160" y="118"/>
                  <a:pt x="160" y="109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58" y="7"/>
                  <a:pt x="152" y="0"/>
                  <a:pt x="1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40">
            <a:extLst>
              <a:ext uri="{FF2B5EF4-FFF2-40B4-BE49-F238E27FC236}">
                <a16:creationId xmlns:a16="http://schemas.microsoft.com/office/drawing/2014/main" id="{AD0FA395-B325-4548-98BB-4047F565FED9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1922463"/>
            <a:ext cx="254000" cy="252413"/>
          </a:xfrm>
          <a:custGeom>
            <a:avLst/>
            <a:gdLst>
              <a:gd name="T0" fmla="*/ 42 w 160"/>
              <a:gd name="T1" fmla="*/ 79 h 159"/>
              <a:gd name="T2" fmla="*/ 75 w 160"/>
              <a:gd name="T3" fmla="*/ 37 h 159"/>
              <a:gd name="T4" fmla="*/ 69 w 160"/>
              <a:gd name="T5" fmla="*/ 0 h 159"/>
              <a:gd name="T6" fmla="*/ 16 w 160"/>
              <a:gd name="T7" fmla="*/ 127 h 159"/>
              <a:gd name="T8" fmla="*/ 24 w 160"/>
              <a:gd name="T9" fmla="*/ 127 h 159"/>
              <a:gd name="T10" fmla="*/ 47 w 160"/>
              <a:gd name="T11" fmla="*/ 99 h 159"/>
              <a:gd name="T12" fmla="*/ 10 w 160"/>
              <a:gd name="T13" fmla="*/ 80 h 159"/>
              <a:gd name="T14" fmla="*/ 64 w 160"/>
              <a:gd name="T15" fmla="*/ 34 h 159"/>
              <a:gd name="T16" fmla="*/ 31 w 160"/>
              <a:gd name="T17" fmla="*/ 80 h 159"/>
              <a:gd name="T18" fmla="*/ 21 w 160"/>
              <a:gd name="T19" fmla="*/ 117 h 159"/>
              <a:gd name="T20" fmla="*/ 101 w 160"/>
              <a:gd name="T21" fmla="*/ 111 h 159"/>
              <a:gd name="T22" fmla="*/ 79 w 160"/>
              <a:gd name="T23" fmla="*/ 117 h 159"/>
              <a:gd name="T24" fmla="*/ 60 w 160"/>
              <a:gd name="T25" fmla="*/ 112 h 159"/>
              <a:gd name="T26" fmla="*/ 54 w 160"/>
              <a:gd name="T27" fmla="*/ 113 h 159"/>
              <a:gd name="T28" fmla="*/ 32 w 160"/>
              <a:gd name="T29" fmla="*/ 143 h 159"/>
              <a:gd name="T30" fmla="*/ 127 w 160"/>
              <a:gd name="T31" fmla="*/ 143 h 159"/>
              <a:gd name="T32" fmla="*/ 106 w 160"/>
              <a:gd name="T33" fmla="*/ 112 h 159"/>
              <a:gd name="T34" fmla="*/ 43 w 160"/>
              <a:gd name="T35" fmla="*/ 138 h 159"/>
              <a:gd name="T36" fmla="*/ 80 w 160"/>
              <a:gd name="T37" fmla="*/ 128 h 159"/>
              <a:gd name="T38" fmla="*/ 116 w 160"/>
              <a:gd name="T39" fmla="*/ 138 h 159"/>
              <a:gd name="T40" fmla="*/ 91 w 160"/>
              <a:gd name="T41" fmla="*/ 0 h 159"/>
              <a:gd name="T42" fmla="*/ 85 w 160"/>
              <a:gd name="T43" fmla="*/ 6 h 159"/>
              <a:gd name="T44" fmla="*/ 89 w 160"/>
              <a:gd name="T45" fmla="*/ 42 h 159"/>
              <a:gd name="T46" fmla="*/ 112 w 160"/>
              <a:gd name="T47" fmla="*/ 99 h 159"/>
              <a:gd name="T48" fmla="*/ 136 w 160"/>
              <a:gd name="T49" fmla="*/ 127 h 159"/>
              <a:gd name="T50" fmla="*/ 144 w 160"/>
              <a:gd name="T51" fmla="*/ 127 h 159"/>
              <a:gd name="T52" fmla="*/ 91 w 160"/>
              <a:gd name="T53" fmla="*/ 0 h 159"/>
              <a:gd name="T54" fmla="*/ 123 w 160"/>
              <a:gd name="T55" fmla="*/ 101 h 159"/>
              <a:gd name="T56" fmla="*/ 95 w 160"/>
              <a:gd name="T57" fmla="*/ 34 h 159"/>
              <a:gd name="T58" fmla="*/ 149 w 160"/>
              <a:gd name="T59" fmla="*/ 79 h 159"/>
              <a:gd name="T60" fmla="*/ 74 w 160"/>
              <a:gd name="T61" fmla="*/ 52 h 159"/>
              <a:gd name="T62" fmla="*/ 76 w 160"/>
              <a:gd name="T63" fmla="*/ 84 h 159"/>
              <a:gd name="T64" fmla="*/ 79 w 160"/>
              <a:gd name="T65" fmla="*/ 98 h 159"/>
              <a:gd name="T66" fmla="*/ 69 w 160"/>
              <a:gd name="T67" fmla="*/ 87 h 159"/>
              <a:gd name="T68" fmla="*/ 75 w 160"/>
              <a:gd name="T69" fmla="*/ 107 h 159"/>
              <a:gd name="T70" fmla="*/ 80 w 160"/>
              <a:gd name="T71" fmla="*/ 116 h 159"/>
              <a:gd name="T72" fmla="*/ 85 w 160"/>
              <a:gd name="T73" fmla="*/ 107 h 159"/>
              <a:gd name="T74" fmla="*/ 83 w 160"/>
              <a:gd name="T75" fmla="*/ 75 h 159"/>
              <a:gd name="T76" fmla="*/ 80 w 160"/>
              <a:gd name="T77" fmla="*/ 61 h 159"/>
              <a:gd name="T78" fmla="*/ 91 w 160"/>
              <a:gd name="T79" fmla="*/ 72 h 159"/>
              <a:gd name="T80" fmla="*/ 85 w 160"/>
              <a:gd name="T81" fmla="*/ 52 h 159"/>
              <a:gd name="T82" fmla="*/ 79 w 160"/>
              <a:gd name="T83" fmla="*/ 43 h 159"/>
              <a:gd name="T84" fmla="*/ 74 w 160"/>
              <a:gd name="T85" fmla="*/ 5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9">
                <a:moveTo>
                  <a:pt x="47" y="99"/>
                </a:moveTo>
                <a:cubicBezTo>
                  <a:pt x="44" y="93"/>
                  <a:pt x="42" y="86"/>
                  <a:pt x="42" y="79"/>
                </a:cubicBezTo>
                <a:cubicBezTo>
                  <a:pt x="42" y="62"/>
                  <a:pt x="54" y="46"/>
                  <a:pt x="71" y="42"/>
                </a:cubicBezTo>
                <a:cubicBezTo>
                  <a:pt x="74" y="42"/>
                  <a:pt x="75" y="40"/>
                  <a:pt x="75" y="37"/>
                </a:cubicBezTo>
                <a:cubicBezTo>
                  <a:pt x="75" y="5"/>
                  <a:pt x="75" y="5"/>
                  <a:pt x="75" y="5"/>
                </a:cubicBezTo>
                <a:cubicBezTo>
                  <a:pt x="75" y="3"/>
                  <a:pt x="72" y="0"/>
                  <a:pt x="69" y="0"/>
                </a:cubicBezTo>
                <a:cubicBezTo>
                  <a:pt x="30" y="6"/>
                  <a:pt x="0" y="39"/>
                  <a:pt x="0" y="79"/>
                </a:cubicBezTo>
                <a:cubicBezTo>
                  <a:pt x="0" y="97"/>
                  <a:pt x="5" y="113"/>
                  <a:pt x="16" y="127"/>
                </a:cubicBezTo>
                <a:cubicBezTo>
                  <a:pt x="17" y="128"/>
                  <a:pt x="19" y="129"/>
                  <a:pt x="20" y="129"/>
                </a:cubicBezTo>
                <a:cubicBezTo>
                  <a:pt x="22" y="129"/>
                  <a:pt x="23" y="129"/>
                  <a:pt x="24" y="127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8" y="104"/>
                  <a:pt x="48" y="101"/>
                  <a:pt x="47" y="99"/>
                </a:cubicBezTo>
                <a:close/>
                <a:moveTo>
                  <a:pt x="21" y="117"/>
                </a:moveTo>
                <a:cubicBezTo>
                  <a:pt x="14" y="106"/>
                  <a:pt x="10" y="93"/>
                  <a:pt x="10" y="80"/>
                </a:cubicBezTo>
                <a:cubicBezTo>
                  <a:pt x="10" y="47"/>
                  <a:pt x="32" y="19"/>
                  <a:pt x="64" y="12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4"/>
                  <a:pt x="64" y="34"/>
                  <a:pt x="64" y="34"/>
                </a:cubicBezTo>
                <a:cubicBezTo>
                  <a:pt x="45" y="40"/>
                  <a:pt x="31" y="58"/>
                  <a:pt x="31" y="80"/>
                </a:cubicBezTo>
                <a:cubicBezTo>
                  <a:pt x="31" y="87"/>
                  <a:pt x="33" y="95"/>
                  <a:pt x="36" y="101"/>
                </a:cubicBezTo>
                <a:lnTo>
                  <a:pt x="21" y="117"/>
                </a:lnTo>
                <a:close/>
                <a:moveTo>
                  <a:pt x="106" y="112"/>
                </a:moveTo>
                <a:cubicBezTo>
                  <a:pt x="105" y="111"/>
                  <a:pt x="103" y="111"/>
                  <a:pt x="101" y="111"/>
                </a:cubicBezTo>
                <a:cubicBezTo>
                  <a:pt x="100" y="111"/>
                  <a:pt x="100" y="111"/>
                  <a:pt x="99" y="111"/>
                </a:cubicBezTo>
                <a:cubicBezTo>
                  <a:pt x="93" y="115"/>
                  <a:pt x="86" y="117"/>
                  <a:pt x="79" y="117"/>
                </a:cubicBezTo>
                <a:cubicBezTo>
                  <a:pt x="79" y="117"/>
                  <a:pt x="78" y="117"/>
                  <a:pt x="78" y="117"/>
                </a:cubicBezTo>
                <a:cubicBezTo>
                  <a:pt x="71" y="117"/>
                  <a:pt x="65" y="115"/>
                  <a:pt x="60" y="112"/>
                </a:cubicBezTo>
                <a:cubicBezTo>
                  <a:pt x="59" y="112"/>
                  <a:pt x="58" y="111"/>
                  <a:pt x="57" y="111"/>
                </a:cubicBezTo>
                <a:cubicBezTo>
                  <a:pt x="56" y="111"/>
                  <a:pt x="55" y="112"/>
                  <a:pt x="54" y="113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29" y="138"/>
                  <a:pt x="30" y="141"/>
                  <a:pt x="32" y="143"/>
                </a:cubicBezTo>
                <a:cubicBezTo>
                  <a:pt x="46" y="154"/>
                  <a:pt x="62" y="159"/>
                  <a:pt x="79" y="159"/>
                </a:cubicBezTo>
                <a:cubicBezTo>
                  <a:pt x="97" y="159"/>
                  <a:pt x="113" y="154"/>
                  <a:pt x="127" y="143"/>
                </a:cubicBezTo>
                <a:cubicBezTo>
                  <a:pt x="130" y="141"/>
                  <a:pt x="130" y="137"/>
                  <a:pt x="128" y="135"/>
                </a:cubicBezTo>
                <a:lnTo>
                  <a:pt x="106" y="112"/>
                </a:lnTo>
                <a:close/>
                <a:moveTo>
                  <a:pt x="80" y="149"/>
                </a:moveTo>
                <a:cubicBezTo>
                  <a:pt x="67" y="149"/>
                  <a:pt x="54" y="145"/>
                  <a:pt x="43" y="138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5" y="126"/>
                  <a:pt x="73" y="128"/>
                  <a:pt x="80" y="128"/>
                </a:cubicBezTo>
                <a:cubicBezTo>
                  <a:pt x="87" y="128"/>
                  <a:pt x="94" y="126"/>
                  <a:pt x="101" y="123"/>
                </a:cubicBezTo>
                <a:cubicBezTo>
                  <a:pt x="116" y="138"/>
                  <a:pt x="116" y="138"/>
                  <a:pt x="116" y="138"/>
                </a:cubicBezTo>
                <a:cubicBezTo>
                  <a:pt x="106" y="145"/>
                  <a:pt x="93" y="149"/>
                  <a:pt x="80" y="149"/>
                </a:cubicBezTo>
                <a:close/>
                <a:moveTo>
                  <a:pt x="91" y="0"/>
                </a:moveTo>
                <a:cubicBezTo>
                  <a:pt x="90" y="0"/>
                  <a:pt x="90" y="0"/>
                  <a:pt x="90" y="0"/>
                </a:cubicBezTo>
                <a:cubicBezTo>
                  <a:pt x="87" y="0"/>
                  <a:pt x="85" y="3"/>
                  <a:pt x="85" y="6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40"/>
                  <a:pt x="86" y="42"/>
                  <a:pt x="89" y="42"/>
                </a:cubicBezTo>
                <a:cubicBezTo>
                  <a:pt x="105" y="46"/>
                  <a:pt x="118" y="61"/>
                  <a:pt x="118" y="79"/>
                </a:cubicBezTo>
                <a:cubicBezTo>
                  <a:pt x="118" y="86"/>
                  <a:pt x="116" y="93"/>
                  <a:pt x="112" y="99"/>
                </a:cubicBezTo>
                <a:cubicBezTo>
                  <a:pt x="111" y="101"/>
                  <a:pt x="111" y="103"/>
                  <a:pt x="113" y="105"/>
                </a:cubicBezTo>
                <a:cubicBezTo>
                  <a:pt x="136" y="127"/>
                  <a:pt x="136" y="127"/>
                  <a:pt x="136" y="127"/>
                </a:cubicBezTo>
                <a:cubicBezTo>
                  <a:pt x="137" y="129"/>
                  <a:pt x="138" y="129"/>
                  <a:pt x="139" y="129"/>
                </a:cubicBezTo>
                <a:cubicBezTo>
                  <a:pt x="141" y="129"/>
                  <a:pt x="143" y="128"/>
                  <a:pt x="144" y="127"/>
                </a:cubicBezTo>
                <a:cubicBezTo>
                  <a:pt x="154" y="113"/>
                  <a:pt x="160" y="96"/>
                  <a:pt x="160" y="79"/>
                </a:cubicBezTo>
                <a:cubicBezTo>
                  <a:pt x="159" y="40"/>
                  <a:pt x="129" y="6"/>
                  <a:pt x="91" y="0"/>
                </a:cubicBezTo>
                <a:close/>
                <a:moveTo>
                  <a:pt x="138" y="116"/>
                </a:moveTo>
                <a:cubicBezTo>
                  <a:pt x="123" y="101"/>
                  <a:pt x="123" y="101"/>
                  <a:pt x="123" y="101"/>
                </a:cubicBezTo>
                <a:cubicBezTo>
                  <a:pt x="126" y="94"/>
                  <a:pt x="128" y="87"/>
                  <a:pt x="128" y="79"/>
                </a:cubicBezTo>
                <a:cubicBezTo>
                  <a:pt x="128" y="58"/>
                  <a:pt x="114" y="40"/>
                  <a:pt x="95" y="34"/>
                </a:cubicBezTo>
                <a:cubicBezTo>
                  <a:pt x="95" y="12"/>
                  <a:pt x="95" y="12"/>
                  <a:pt x="95" y="12"/>
                </a:cubicBezTo>
                <a:cubicBezTo>
                  <a:pt x="126" y="19"/>
                  <a:pt x="149" y="47"/>
                  <a:pt x="149" y="79"/>
                </a:cubicBezTo>
                <a:cubicBezTo>
                  <a:pt x="148" y="93"/>
                  <a:pt x="145" y="105"/>
                  <a:pt x="138" y="116"/>
                </a:cubicBezTo>
                <a:close/>
                <a:moveTo>
                  <a:pt x="74" y="52"/>
                </a:moveTo>
                <a:cubicBezTo>
                  <a:pt x="68" y="54"/>
                  <a:pt x="64" y="59"/>
                  <a:pt x="64" y="66"/>
                </a:cubicBezTo>
                <a:cubicBezTo>
                  <a:pt x="64" y="75"/>
                  <a:pt x="71" y="80"/>
                  <a:pt x="76" y="84"/>
                </a:cubicBezTo>
                <a:cubicBezTo>
                  <a:pt x="80" y="87"/>
                  <a:pt x="85" y="90"/>
                  <a:pt x="85" y="93"/>
                </a:cubicBezTo>
                <a:cubicBezTo>
                  <a:pt x="85" y="95"/>
                  <a:pt x="82" y="98"/>
                  <a:pt x="79" y="98"/>
                </a:cubicBezTo>
                <a:cubicBezTo>
                  <a:pt x="77" y="98"/>
                  <a:pt x="74" y="95"/>
                  <a:pt x="74" y="93"/>
                </a:cubicBezTo>
                <a:cubicBezTo>
                  <a:pt x="74" y="90"/>
                  <a:pt x="71" y="87"/>
                  <a:pt x="69" y="87"/>
                </a:cubicBezTo>
                <a:cubicBezTo>
                  <a:pt x="67" y="87"/>
                  <a:pt x="64" y="90"/>
                  <a:pt x="64" y="93"/>
                </a:cubicBezTo>
                <a:cubicBezTo>
                  <a:pt x="64" y="99"/>
                  <a:pt x="69" y="105"/>
                  <a:pt x="75" y="107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4"/>
                  <a:pt x="77" y="116"/>
                  <a:pt x="80" y="116"/>
                </a:cubicBezTo>
                <a:cubicBezTo>
                  <a:pt x="83" y="116"/>
                  <a:pt x="85" y="114"/>
                  <a:pt x="85" y="111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91" y="105"/>
                  <a:pt x="95" y="99"/>
                  <a:pt x="95" y="93"/>
                </a:cubicBezTo>
                <a:cubicBezTo>
                  <a:pt x="95" y="84"/>
                  <a:pt x="89" y="79"/>
                  <a:pt x="83" y="75"/>
                </a:cubicBezTo>
                <a:cubicBezTo>
                  <a:pt x="79" y="72"/>
                  <a:pt x="75" y="69"/>
                  <a:pt x="75" y="66"/>
                </a:cubicBezTo>
                <a:cubicBezTo>
                  <a:pt x="75" y="63"/>
                  <a:pt x="77" y="61"/>
                  <a:pt x="80" y="61"/>
                </a:cubicBezTo>
                <a:cubicBezTo>
                  <a:pt x="83" y="61"/>
                  <a:pt x="85" y="63"/>
                  <a:pt x="85" y="66"/>
                </a:cubicBezTo>
                <a:cubicBezTo>
                  <a:pt x="85" y="69"/>
                  <a:pt x="87" y="72"/>
                  <a:pt x="91" y="72"/>
                </a:cubicBezTo>
                <a:cubicBezTo>
                  <a:pt x="93" y="72"/>
                  <a:pt x="95" y="69"/>
                  <a:pt x="95" y="66"/>
                </a:cubicBezTo>
                <a:cubicBezTo>
                  <a:pt x="95" y="59"/>
                  <a:pt x="91" y="54"/>
                  <a:pt x="85" y="52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6"/>
                  <a:pt x="83" y="43"/>
                  <a:pt x="79" y="43"/>
                </a:cubicBezTo>
                <a:cubicBezTo>
                  <a:pt x="77" y="43"/>
                  <a:pt x="74" y="46"/>
                  <a:pt x="74" y="48"/>
                </a:cubicBezTo>
                <a:lnTo>
                  <a:pt x="74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41">
            <a:extLst>
              <a:ext uri="{FF2B5EF4-FFF2-40B4-BE49-F238E27FC236}">
                <a16:creationId xmlns:a16="http://schemas.microsoft.com/office/drawing/2014/main" id="{EB765A20-AFD5-43FB-B194-7820CF0F9976}"/>
              </a:ext>
            </a:extLst>
          </p:cNvPr>
          <p:cNvSpPr>
            <a:spLocks noEditPoints="1"/>
          </p:cNvSpPr>
          <p:nvPr/>
        </p:nvSpPr>
        <p:spPr bwMode="auto">
          <a:xfrm>
            <a:off x="11196638" y="1371600"/>
            <a:ext cx="254000" cy="252413"/>
          </a:xfrm>
          <a:custGeom>
            <a:avLst/>
            <a:gdLst>
              <a:gd name="T0" fmla="*/ 102 w 160"/>
              <a:gd name="T1" fmla="*/ 64 h 159"/>
              <a:gd name="T2" fmla="*/ 60 w 160"/>
              <a:gd name="T3" fmla="*/ 64 h 159"/>
              <a:gd name="T4" fmla="*/ 50 w 160"/>
              <a:gd name="T5" fmla="*/ 105 h 159"/>
              <a:gd name="T6" fmla="*/ 107 w 160"/>
              <a:gd name="T7" fmla="*/ 111 h 159"/>
              <a:gd name="T8" fmla="*/ 96 w 160"/>
              <a:gd name="T9" fmla="*/ 78 h 159"/>
              <a:gd name="T10" fmla="*/ 91 w 160"/>
              <a:gd name="T11" fmla="*/ 64 h 159"/>
              <a:gd name="T12" fmla="*/ 70 w 160"/>
              <a:gd name="T13" fmla="*/ 64 h 159"/>
              <a:gd name="T14" fmla="*/ 61 w 160"/>
              <a:gd name="T15" fmla="*/ 100 h 159"/>
              <a:gd name="T16" fmla="*/ 101 w 160"/>
              <a:gd name="T17" fmla="*/ 100 h 159"/>
              <a:gd name="T18" fmla="*/ 145 w 160"/>
              <a:gd name="T19" fmla="*/ 128 h 159"/>
              <a:gd name="T20" fmla="*/ 125 w 160"/>
              <a:gd name="T21" fmla="*/ 116 h 159"/>
              <a:gd name="T22" fmla="*/ 138 w 160"/>
              <a:gd name="T23" fmla="*/ 30 h 159"/>
              <a:gd name="T24" fmla="*/ 160 w 160"/>
              <a:gd name="T25" fmla="*/ 15 h 159"/>
              <a:gd name="T26" fmla="*/ 129 w 160"/>
              <a:gd name="T27" fmla="*/ 15 h 159"/>
              <a:gd name="T28" fmla="*/ 117 w 160"/>
              <a:gd name="T29" fmla="*/ 36 h 159"/>
              <a:gd name="T30" fmla="*/ 44 w 160"/>
              <a:gd name="T31" fmla="*/ 36 h 159"/>
              <a:gd name="T32" fmla="*/ 32 w 160"/>
              <a:gd name="T33" fmla="*/ 15 h 159"/>
              <a:gd name="T34" fmla="*/ 0 w 160"/>
              <a:gd name="T35" fmla="*/ 15 h 159"/>
              <a:gd name="T36" fmla="*/ 23 w 160"/>
              <a:gd name="T37" fmla="*/ 30 h 159"/>
              <a:gd name="T38" fmla="*/ 23 w 160"/>
              <a:gd name="T39" fmla="*/ 79 h 159"/>
              <a:gd name="T40" fmla="*/ 23 w 160"/>
              <a:gd name="T41" fmla="*/ 130 h 159"/>
              <a:gd name="T42" fmla="*/ 0 w 160"/>
              <a:gd name="T43" fmla="*/ 144 h 159"/>
              <a:gd name="T44" fmla="*/ 32 w 160"/>
              <a:gd name="T45" fmla="*/ 144 h 159"/>
              <a:gd name="T46" fmla="*/ 44 w 160"/>
              <a:gd name="T47" fmla="*/ 123 h 159"/>
              <a:gd name="T48" fmla="*/ 117 w 160"/>
              <a:gd name="T49" fmla="*/ 124 h 159"/>
              <a:gd name="T50" fmla="*/ 129 w 160"/>
              <a:gd name="T51" fmla="*/ 144 h 159"/>
              <a:gd name="T52" fmla="*/ 160 w 160"/>
              <a:gd name="T53" fmla="*/ 144 h 159"/>
              <a:gd name="T54" fmla="*/ 145 w 160"/>
              <a:gd name="T55" fmla="*/ 10 h 159"/>
              <a:gd name="T56" fmla="*/ 145 w 160"/>
              <a:gd name="T57" fmla="*/ 20 h 159"/>
              <a:gd name="T58" fmla="*/ 145 w 160"/>
              <a:gd name="T59" fmla="*/ 10 h 159"/>
              <a:gd name="T60" fmla="*/ 11 w 160"/>
              <a:gd name="T61" fmla="*/ 15 h 159"/>
              <a:gd name="T62" fmla="*/ 22 w 160"/>
              <a:gd name="T63" fmla="*/ 15 h 159"/>
              <a:gd name="T64" fmla="*/ 16 w 160"/>
              <a:gd name="T65" fmla="*/ 149 h 159"/>
              <a:gd name="T66" fmla="*/ 16 w 160"/>
              <a:gd name="T67" fmla="*/ 138 h 159"/>
              <a:gd name="T68" fmla="*/ 16 w 160"/>
              <a:gd name="T69" fmla="*/ 149 h 159"/>
              <a:gd name="T70" fmla="*/ 81 w 160"/>
              <a:gd name="T71" fmla="*/ 126 h 159"/>
              <a:gd name="T72" fmla="*/ 81 w 160"/>
              <a:gd name="T73" fmla="*/ 33 h 159"/>
              <a:gd name="T74" fmla="*/ 114 w 160"/>
              <a:gd name="T75" fmla="*/ 112 h 159"/>
              <a:gd name="T76" fmla="*/ 139 w 160"/>
              <a:gd name="T77" fmla="*/ 144 h 159"/>
              <a:gd name="T78" fmla="*/ 150 w 160"/>
              <a:gd name="T79" fmla="*/ 14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9">
                <a:moveTo>
                  <a:pt x="96" y="78"/>
                </a:moveTo>
                <a:cubicBezTo>
                  <a:pt x="99" y="74"/>
                  <a:pt x="102" y="70"/>
                  <a:pt x="102" y="64"/>
                </a:cubicBezTo>
                <a:cubicBezTo>
                  <a:pt x="102" y="53"/>
                  <a:pt x="92" y="44"/>
                  <a:pt x="81" y="44"/>
                </a:cubicBezTo>
                <a:cubicBezTo>
                  <a:pt x="69" y="44"/>
                  <a:pt x="60" y="53"/>
                  <a:pt x="60" y="64"/>
                </a:cubicBezTo>
                <a:cubicBezTo>
                  <a:pt x="60" y="70"/>
                  <a:pt x="62" y="74"/>
                  <a:pt x="66" y="78"/>
                </a:cubicBezTo>
                <a:cubicBezTo>
                  <a:pt x="57" y="84"/>
                  <a:pt x="50" y="94"/>
                  <a:pt x="50" y="105"/>
                </a:cubicBezTo>
                <a:cubicBezTo>
                  <a:pt x="50" y="109"/>
                  <a:pt x="52" y="111"/>
                  <a:pt x="55" y="111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110" y="111"/>
                  <a:pt x="112" y="108"/>
                  <a:pt x="112" y="105"/>
                </a:cubicBezTo>
                <a:cubicBezTo>
                  <a:pt x="112" y="94"/>
                  <a:pt x="105" y="83"/>
                  <a:pt x="96" y="78"/>
                </a:cubicBezTo>
                <a:close/>
                <a:moveTo>
                  <a:pt x="81" y="54"/>
                </a:moveTo>
                <a:cubicBezTo>
                  <a:pt x="86" y="54"/>
                  <a:pt x="91" y="58"/>
                  <a:pt x="91" y="64"/>
                </a:cubicBezTo>
                <a:cubicBezTo>
                  <a:pt x="91" y="70"/>
                  <a:pt x="86" y="74"/>
                  <a:pt x="81" y="74"/>
                </a:cubicBezTo>
                <a:cubicBezTo>
                  <a:pt x="75" y="74"/>
                  <a:pt x="70" y="70"/>
                  <a:pt x="70" y="64"/>
                </a:cubicBezTo>
                <a:cubicBezTo>
                  <a:pt x="70" y="58"/>
                  <a:pt x="75" y="54"/>
                  <a:pt x="81" y="54"/>
                </a:cubicBezTo>
                <a:close/>
                <a:moveTo>
                  <a:pt x="61" y="100"/>
                </a:moveTo>
                <a:cubicBezTo>
                  <a:pt x="63" y="91"/>
                  <a:pt x="71" y="84"/>
                  <a:pt x="81" y="84"/>
                </a:cubicBezTo>
                <a:cubicBezTo>
                  <a:pt x="91" y="84"/>
                  <a:pt x="99" y="91"/>
                  <a:pt x="101" y="100"/>
                </a:cubicBezTo>
                <a:lnTo>
                  <a:pt x="61" y="100"/>
                </a:lnTo>
                <a:close/>
                <a:moveTo>
                  <a:pt x="145" y="128"/>
                </a:moveTo>
                <a:cubicBezTo>
                  <a:pt x="142" y="128"/>
                  <a:pt x="140" y="128"/>
                  <a:pt x="138" y="130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2" y="95"/>
                  <a:pt x="142" y="64"/>
                  <a:pt x="125" y="43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40" y="30"/>
                  <a:pt x="142" y="31"/>
                  <a:pt x="145" y="31"/>
                </a:cubicBezTo>
                <a:cubicBezTo>
                  <a:pt x="153" y="31"/>
                  <a:pt x="160" y="24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ubicBezTo>
                  <a:pt x="136" y="0"/>
                  <a:pt x="129" y="7"/>
                  <a:pt x="129" y="15"/>
                </a:cubicBezTo>
                <a:cubicBezTo>
                  <a:pt x="129" y="18"/>
                  <a:pt x="129" y="20"/>
                  <a:pt x="131" y="22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06" y="27"/>
                  <a:pt x="93" y="22"/>
                  <a:pt x="80" y="22"/>
                </a:cubicBezTo>
                <a:cubicBezTo>
                  <a:pt x="67" y="22"/>
                  <a:pt x="54" y="27"/>
                  <a:pt x="44" y="36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8"/>
                  <a:pt x="32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24"/>
                  <a:pt x="7" y="31"/>
                  <a:pt x="16" y="31"/>
                </a:cubicBezTo>
                <a:cubicBezTo>
                  <a:pt x="18" y="31"/>
                  <a:pt x="20" y="30"/>
                  <a:pt x="23" y="30"/>
                </a:cubicBezTo>
                <a:cubicBezTo>
                  <a:pt x="36" y="43"/>
                  <a:pt x="36" y="43"/>
                  <a:pt x="36" y="43"/>
                </a:cubicBezTo>
                <a:cubicBezTo>
                  <a:pt x="28" y="53"/>
                  <a:pt x="23" y="66"/>
                  <a:pt x="23" y="79"/>
                </a:cubicBezTo>
                <a:cubicBezTo>
                  <a:pt x="23" y="92"/>
                  <a:pt x="28" y="105"/>
                  <a:pt x="37" y="116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1" y="129"/>
                  <a:pt x="18" y="128"/>
                  <a:pt x="16" y="128"/>
                </a:cubicBezTo>
                <a:cubicBezTo>
                  <a:pt x="7" y="128"/>
                  <a:pt x="0" y="135"/>
                  <a:pt x="0" y="144"/>
                </a:cubicBezTo>
                <a:cubicBezTo>
                  <a:pt x="0" y="153"/>
                  <a:pt x="7" y="159"/>
                  <a:pt x="16" y="159"/>
                </a:cubicBezTo>
                <a:cubicBezTo>
                  <a:pt x="24" y="159"/>
                  <a:pt x="32" y="153"/>
                  <a:pt x="32" y="144"/>
                </a:cubicBezTo>
                <a:cubicBezTo>
                  <a:pt x="32" y="141"/>
                  <a:pt x="31" y="139"/>
                  <a:pt x="30" y="137"/>
                </a:cubicBezTo>
                <a:cubicBezTo>
                  <a:pt x="44" y="123"/>
                  <a:pt x="44" y="123"/>
                  <a:pt x="44" y="123"/>
                </a:cubicBezTo>
                <a:cubicBezTo>
                  <a:pt x="55" y="132"/>
                  <a:pt x="67" y="136"/>
                  <a:pt x="81" y="136"/>
                </a:cubicBezTo>
                <a:cubicBezTo>
                  <a:pt x="94" y="136"/>
                  <a:pt x="107" y="132"/>
                  <a:pt x="117" y="124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29" y="139"/>
                  <a:pt x="129" y="141"/>
                  <a:pt x="129" y="144"/>
                </a:cubicBezTo>
                <a:cubicBezTo>
                  <a:pt x="129" y="152"/>
                  <a:pt x="136" y="159"/>
                  <a:pt x="145" y="159"/>
                </a:cubicBezTo>
                <a:cubicBezTo>
                  <a:pt x="153" y="159"/>
                  <a:pt x="160" y="152"/>
                  <a:pt x="160" y="144"/>
                </a:cubicBezTo>
                <a:cubicBezTo>
                  <a:pt x="160" y="136"/>
                  <a:pt x="153" y="128"/>
                  <a:pt x="145" y="128"/>
                </a:cubicBezTo>
                <a:close/>
                <a:moveTo>
                  <a:pt x="145" y="10"/>
                </a:moveTo>
                <a:cubicBezTo>
                  <a:pt x="148" y="10"/>
                  <a:pt x="150" y="13"/>
                  <a:pt x="150" y="15"/>
                </a:cubicBezTo>
                <a:cubicBezTo>
                  <a:pt x="150" y="18"/>
                  <a:pt x="147" y="20"/>
                  <a:pt x="145" y="20"/>
                </a:cubicBezTo>
                <a:cubicBezTo>
                  <a:pt x="142" y="20"/>
                  <a:pt x="139" y="18"/>
                  <a:pt x="139" y="15"/>
                </a:cubicBezTo>
                <a:cubicBezTo>
                  <a:pt x="139" y="13"/>
                  <a:pt x="142" y="10"/>
                  <a:pt x="145" y="10"/>
                </a:cubicBezTo>
                <a:close/>
                <a:moveTo>
                  <a:pt x="16" y="20"/>
                </a:moveTo>
                <a:cubicBezTo>
                  <a:pt x="13" y="20"/>
                  <a:pt x="11" y="18"/>
                  <a:pt x="11" y="15"/>
                </a:cubicBezTo>
                <a:cubicBezTo>
                  <a:pt x="11" y="12"/>
                  <a:pt x="14" y="10"/>
                  <a:pt x="16" y="10"/>
                </a:cubicBezTo>
                <a:cubicBezTo>
                  <a:pt x="19" y="10"/>
                  <a:pt x="22" y="13"/>
                  <a:pt x="22" y="15"/>
                </a:cubicBezTo>
                <a:cubicBezTo>
                  <a:pt x="21" y="18"/>
                  <a:pt x="19" y="20"/>
                  <a:pt x="16" y="20"/>
                </a:cubicBezTo>
                <a:close/>
                <a:moveTo>
                  <a:pt x="16" y="149"/>
                </a:moveTo>
                <a:cubicBezTo>
                  <a:pt x="13" y="149"/>
                  <a:pt x="11" y="147"/>
                  <a:pt x="11" y="143"/>
                </a:cubicBezTo>
                <a:cubicBezTo>
                  <a:pt x="11" y="141"/>
                  <a:pt x="14" y="138"/>
                  <a:pt x="16" y="138"/>
                </a:cubicBezTo>
                <a:cubicBezTo>
                  <a:pt x="19" y="138"/>
                  <a:pt x="22" y="141"/>
                  <a:pt x="22" y="143"/>
                </a:cubicBezTo>
                <a:cubicBezTo>
                  <a:pt x="21" y="147"/>
                  <a:pt x="19" y="149"/>
                  <a:pt x="16" y="149"/>
                </a:cubicBezTo>
                <a:close/>
                <a:moveTo>
                  <a:pt x="114" y="112"/>
                </a:moveTo>
                <a:cubicBezTo>
                  <a:pt x="105" y="121"/>
                  <a:pt x="93" y="126"/>
                  <a:pt x="81" y="126"/>
                </a:cubicBezTo>
                <a:cubicBezTo>
                  <a:pt x="55" y="126"/>
                  <a:pt x="34" y="105"/>
                  <a:pt x="34" y="80"/>
                </a:cubicBezTo>
                <a:cubicBezTo>
                  <a:pt x="34" y="53"/>
                  <a:pt x="55" y="33"/>
                  <a:pt x="81" y="33"/>
                </a:cubicBezTo>
                <a:cubicBezTo>
                  <a:pt x="93" y="33"/>
                  <a:pt x="105" y="38"/>
                  <a:pt x="114" y="47"/>
                </a:cubicBezTo>
                <a:cubicBezTo>
                  <a:pt x="133" y="65"/>
                  <a:pt x="133" y="94"/>
                  <a:pt x="114" y="112"/>
                </a:cubicBezTo>
                <a:close/>
                <a:moveTo>
                  <a:pt x="145" y="149"/>
                </a:moveTo>
                <a:cubicBezTo>
                  <a:pt x="142" y="149"/>
                  <a:pt x="139" y="147"/>
                  <a:pt x="139" y="144"/>
                </a:cubicBezTo>
                <a:cubicBezTo>
                  <a:pt x="139" y="141"/>
                  <a:pt x="142" y="139"/>
                  <a:pt x="145" y="139"/>
                </a:cubicBezTo>
                <a:cubicBezTo>
                  <a:pt x="148" y="139"/>
                  <a:pt x="150" y="141"/>
                  <a:pt x="150" y="144"/>
                </a:cubicBezTo>
                <a:cubicBezTo>
                  <a:pt x="150" y="147"/>
                  <a:pt x="147" y="149"/>
                  <a:pt x="145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42">
            <a:extLst>
              <a:ext uri="{FF2B5EF4-FFF2-40B4-BE49-F238E27FC236}">
                <a16:creationId xmlns:a16="http://schemas.microsoft.com/office/drawing/2014/main" id="{8CDD5E60-E316-47B1-A4DD-3C850F7C0D3F}"/>
              </a:ext>
            </a:extLst>
          </p:cNvPr>
          <p:cNvSpPr>
            <a:spLocks noEditPoints="1"/>
          </p:cNvSpPr>
          <p:nvPr/>
        </p:nvSpPr>
        <p:spPr bwMode="auto">
          <a:xfrm>
            <a:off x="4040188" y="3573463"/>
            <a:ext cx="254000" cy="254000"/>
          </a:xfrm>
          <a:custGeom>
            <a:avLst/>
            <a:gdLst>
              <a:gd name="T0" fmla="*/ 64 w 160"/>
              <a:gd name="T1" fmla="*/ 119 h 160"/>
              <a:gd name="T2" fmla="*/ 80 w 160"/>
              <a:gd name="T3" fmla="*/ 132 h 160"/>
              <a:gd name="T4" fmla="*/ 97 w 160"/>
              <a:gd name="T5" fmla="*/ 119 h 160"/>
              <a:gd name="T6" fmla="*/ 90 w 160"/>
              <a:gd name="T7" fmla="*/ 119 h 160"/>
              <a:gd name="T8" fmla="*/ 70 w 160"/>
              <a:gd name="T9" fmla="*/ 119 h 160"/>
              <a:gd name="T10" fmla="*/ 62 w 160"/>
              <a:gd name="T11" fmla="*/ 85 h 160"/>
              <a:gd name="T12" fmla="*/ 62 w 160"/>
              <a:gd name="T13" fmla="*/ 76 h 160"/>
              <a:gd name="T14" fmla="*/ 62 w 160"/>
              <a:gd name="T15" fmla="*/ 85 h 160"/>
              <a:gd name="T16" fmla="*/ 104 w 160"/>
              <a:gd name="T17" fmla="*/ 80 h 160"/>
              <a:gd name="T18" fmla="*/ 95 w 160"/>
              <a:gd name="T19" fmla="*/ 80 h 160"/>
              <a:gd name="T20" fmla="*/ 160 w 160"/>
              <a:gd name="T21" fmla="*/ 33 h 160"/>
              <a:gd name="T22" fmla="*/ 155 w 160"/>
              <a:gd name="T23" fmla="*/ 28 h 160"/>
              <a:gd name="T24" fmla="*/ 99 w 160"/>
              <a:gd name="T25" fmla="*/ 8 h 160"/>
              <a:gd name="T26" fmla="*/ 61 w 160"/>
              <a:gd name="T27" fmla="*/ 8 h 160"/>
              <a:gd name="T28" fmla="*/ 4 w 160"/>
              <a:gd name="T29" fmla="*/ 28 h 160"/>
              <a:gd name="T30" fmla="*/ 28 w 160"/>
              <a:gd name="T31" fmla="*/ 66 h 160"/>
              <a:gd name="T32" fmla="*/ 9 w 160"/>
              <a:gd name="T33" fmla="*/ 94 h 160"/>
              <a:gd name="T34" fmla="*/ 47 w 160"/>
              <a:gd name="T35" fmla="*/ 148 h 160"/>
              <a:gd name="T36" fmla="*/ 51 w 160"/>
              <a:gd name="T37" fmla="*/ 160 h 160"/>
              <a:gd name="T38" fmla="*/ 55 w 160"/>
              <a:gd name="T39" fmla="*/ 155 h 160"/>
              <a:gd name="T40" fmla="*/ 102 w 160"/>
              <a:gd name="T41" fmla="*/ 155 h 160"/>
              <a:gd name="T42" fmla="*/ 106 w 160"/>
              <a:gd name="T43" fmla="*/ 160 h 160"/>
              <a:gd name="T44" fmla="*/ 111 w 160"/>
              <a:gd name="T45" fmla="*/ 148 h 160"/>
              <a:gd name="T46" fmla="*/ 148 w 160"/>
              <a:gd name="T47" fmla="*/ 94 h 160"/>
              <a:gd name="T48" fmla="*/ 132 w 160"/>
              <a:gd name="T49" fmla="*/ 66 h 160"/>
              <a:gd name="T50" fmla="*/ 67 w 160"/>
              <a:gd name="T51" fmla="*/ 15 h 160"/>
              <a:gd name="T52" fmla="*/ 93 w 160"/>
              <a:gd name="T53" fmla="*/ 15 h 160"/>
              <a:gd name="T54" fmla="*/ 55 w 160"/>
              <a:gd name="T55" fmla="*/ 29 h 160"/>
              <a:gd name="T56" fmla="*/ 29 w 160"/>
              <a:gd name="T57" fmla="*/ 104 h 160"/>
              <a:gd name="T58" fmla="*/ 29 w 160"/>
              <a:gd name="T59" fmla="*/ 85 h 160"/>
              <a:gd name="T60" fmla="*/ 122 w 160"/>
              <a:gd name="T61" fmla="*/ 109 h 160"/>
              <a:gd name="T62" fmla="*/ 113 w 160"/>
              <a:gd name="T63" fmla="*/ 118 h 160"/>
              <a:gd name="T64" fmla="*/ 85 w 160"/>
              <a:gd name="T65" fmla="*/ 99 h 160"/>
              <a:gd name="T66" fmla="*/ 103 w 160"/>
              <a:gd name="T67" fmla="*/ 117 h 160"/>
              <a:gd name="T68" fmla="*/ 80 w 160"/>
              <a:gd name="T69" fmla="*/ 151 h 160"/>
              <a:gd name="T70" fmla="*/ 57 w 160"/>
              <a:gd name="T71" fmla="*/ 117 h 160"/>
              <a:gd name="T72" fmla="*/ 75 w 160"/>
              <a:gd name="T73" fmla="*/ 99 h 160"/>
              <a:gd name="T74" fmla="*/ 47 w 160"/>
              <a:gd name="T75" fmla="*/ 118 h 160"/>
              <a:gd name="T76" fmla="*/ 38 w 160"/>
              <a:gd name="T77" fmla="*/ 108 h 160"/>
              <a:gd name="T78" fmla="*/ 123 w 160"/>
              <a:gd name="T79" fmla="*/ 66 h 160"/>
              <a:gd name="T80" fmla="*/ 141 w 160"/>
              <a:gd name="T81" fmla="*/ 95 h 160"/>
              <a:gd name="T82" fmla="*/ 132 w 160"/>
              <a:gd name="T83" fmla="*/ 85 h 160"/>
              <a:gd name="T84" fmla="*/ 125 w 160"/>
              <a:gd name="T85" fmla="*/ 56 h 160"/>
              <a:gd name="T86" fmla="*/ 30 w 160"/>
              <a:gd name="T87" fmla="*/ 56 h 160"/>
              <a:gd name="T88" fmla="*/ 29 w 160"/>
              <a:gd name="T89" fmla="*/ 38 h 160"/>
              <a:gd name="T90" fmla="*/ 33 w 160"/>
              <a:gd name="T91" fmla="*/ 47 h 160"/>
              <a:gd name="T92" fmla="*/ 38 w 160"/>
              <a:gd name="T93" fmla="*/ 38 h 160"/>
              <a:gd name="T94" fmla="*/ 47 w 160"/>
              <a:gd name="T95" fmla="*/ 43 h 160"/>
              <a:gd name="T96" fmla="*/ 56 w 160"/>
              <a:gd name="T97" fmla="*/ 43 h 160"/>
              <a:gd name="T98" fmla="*/ 65 w 160"/>
              <a:gd name="T99" fmla="*/ 38 h 160"/>
              <a:gd name="T100" fmla="*/ 70 w 160"/>
              <a:gd name="T101" fmla="*/ 47 h 160"/>
              <a:gd name="T102" fmla="*/ 74 w 160"/>
              <a:gd name="T103" fmla="*/ 38 h 160"/>
              <a:gd name="T104" fmla="*/ 84 w 160"/>
              <a:gd name="T105" fmla="*/ 43 h 160"/>
              <a:gd name="T106" fmla="*/ 93 w 160"/>
              <a:gd name="T107" fmla="*/ 43 h 160"/>
              <a:gd name="T108" fmla="*/ 102 w 160"/>
              <a:gd name="T109" fmla="*/ 38 h 160"/>
              <a:gd name="T110" fmla="*/ 106 w 160"/>
              <a:gd name="T111" fmla="*/ 47 h 160"/>
              <a:gd name="T112" fmla="*/ 111 w 160"/>
              <a:gd name="T113" fmla="*/ 38 h 160"/>
              <a:gd name="T114" fmla="*/ 120 w 160"/>
              <a:gd name="T115" fmla="*/ 43 h 160"/>
              <a:gd name="T116" fmla="*/ 129 w 160"/>
              <a:gd name="T117" fmla="*/ 43 h 160"/>
              <a:gd name="T118" fmla="*/ 148 w 160"/>
              <a:gd name="T119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67" y="117"/>
                </a:moveTo>
                <a:cubicBezTo>
                  <a:pt x="66" y="117"/>
                  <a:pt x="65" y="118"/>
                  <a:pt x="64" y="119"/>
                </a:cubicBezTo>
                <a:cubicBezTo>
                  <a:pt x="62" y="121"/>
                  <a:pt x="62" y="123"/>
                  <a:pt x="64" y="125"/>
                </a:cubicBezTo>
                <a:cubicBezTo>
                  <a:pt x="69" y="129"/>
                  <a:pt x="74" y="132"/>
                  <a:pt x="80" y="132"/>
                </a:cubicBezTo>
                <a:cubicBezTo>
                  <a:pt x="86" y="132"/>
                  <a:pt x="93" y="129"/>
                  <a:pt x="97" y="125"/>
                </a:cubicBezTo>
                <a:cubicBezTo>
                  <a:pt x="99" y="123"/>
                  <a:pt x="99" y="120"/>
                  <a:pt x="97" y="119"/>
                </a:cubicBezTo>
                <a:cubicBezTo>
                  <a:pt x="96" y="118"/>
                  <a:pt x="94" y="117"/>
                  <a:pt x="93" y="117"/>
                </a:cubicBezTo>
                <a:cubicBezTo>
                  <a:pt x="92" y="117"/>
                  <a:pt x="91" y="118"/>
                  <a:pt x="90" y="119"/>
                </a:cubicBezTo>
                <a:cubicBezTo>
                  <a:pt x="88" y="121"/>
                  <a:pt x="84" y="123"/>
                  <a:pt x="80" y="123"/>
                </a:cubicBezTo>
                <a:cubicBezTo>
                  <a:pt x="77" y="123"/>
                  <a:pt x="73" y="121"/>
                  <a:pt x="70" y="119"/>
                </a:cubicBezTo>
                <a:cubicBezTo>
                  <a:pt x="70" y="118"/>
                  <a:pt x="68" y="117"/>
                  <a:pt x="67" y="117"/>
                </a:cubicBezTo>
                <a:close/>
                <a:moveTo>
                  <a:pt x="62" y="85"/>
                </a:moveTo>
                <a:cubicBezTo>
                  <a:pt x="64" y="85"/>
                  <a:pt x="66" y="83"/>
                  <a:pt x="66" y="80"/>
                </a:cubicBezTo>
                <a:cubicBezTo>
                  <a:pt x="66" y="78"/>
                  <a:pt x="64" y="76"/>
                  <a:pt x="62" y="76"/>
                </a:cubicBezTo>
                <a:cubicBezTo>
                  <a:pt x="59" y="76"/>
                  <a:pt x="57" y="78"/>
                  <a:pt x="57" y="80"/>
                </a:cubicBezTo>
                <a:cubicBezTo>
                  <a:pt x="57" y="83"/>
                  <a:pt x="59" y="85"/>
                  <a:pt x="62" y="85"/>
                </a:cubicBezTo>
                <a:close/>
                <a:moveTo>
                  <a:pt x="99" y="85"/>
                </a:moveTo>
                <a:cubicBezTo>
                  <a:pt x="102" y="85"/>
                  <a:pt x="104" y="83"/>
                  <a:pt x="104" y="80"/>
                </a:cubicBezTo>
                <a:cubicBezTo>
                  <a:pt x="104" y="78"/>
                  <a:pt x="102" y="76"/>
                  <a:pt x="99" y="76"/>
                </a:cubicBezTo>
                <a:cubicBezTo>
                  <a:pt x="97" y="76"/>
                  <a:pt x="95" y="78"/>
                  <a:pt x="95" y="80"/>
                </a:cubicBezTo>
                <a:cubicBezTo>
                  <a:pt x="95" y="83"/>
                  <a:pt x="97" y="85"/>
                  <a:pt x="99" y="85"/>
                </a:cubicBezTo>
                <a:close/>
                <a:moveTo>
                  <a:pt x="160" y="33"/>
                </a:moveTo>
                <a:cubicBezTo>
                  <a:pt x="160" y="32"/>
                  <a:pt x="160" y="31"/>
                  <a:pt x="158" y="30"/>
                </a:cubicBezTo>
                <a:cubicBezTo>
                  <a:pt x="158" y="29"/>
                  <a:pt x="156" y="28"/>
                  <a:pt x="155" y="28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99" y="8"/>
                  <a:pt x="99" y="8"/>
                  <a:pt x="99" y="8"/>
                </a:cubicBezTo>
                <a:cubicBezTo>
                  <a:pt x="94" y="3"/>
                  <a:pt x="87" y="0"/>
                  <a:pt x="80" y="0"/>
                </a:cubicBezTo>
                <a:cubicBezTo>
                  <a:pt x="72" y="0"/>
                  <a:pt x="65" y="3"/>
                  <a:pt x="61" y="8"/>
                </a:cubicBezTo>
                <a:cubicBezTo>
                  <a:pt x="40" y="28"/>
                  <a:pt x="40" y="28"/>
                  <a:pt x="40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8"/>
                  <a:pt x="0" y="30"/>
                  <a:pt x="0" y="33"/>
                </a:cubicBezTo>
                <a:cubicBezTo>
                  <a:pt x="0" y="49"/>
                  <a:pt x="13" y="63"/>
                  <a:pt x="28" y="66"/>
                </a:cubicBezTo>
                <a:cubicBezTo>
                  <a:pt x="28" y="75"/>
                  <a:pt x="28" y="75"/>
                  <a:pt x="28" y="75"/>
                </a:cubicBezTo>
                <a:cubicBezTo>
                  <a:pt x="18" y="75"/>
                  <a:pt x="9" y="84"/>
                  <a:pt x="9" y="94"/>
                </a:cubicBezTo>
                <a:cubicBezTo>
                  <a:pt x="9" y="105"/>
                  <a:pt x="18" y="113"/>
                  <a:pt x="28" y="113"/>
                </a:cubicBezTo>
                <a:cubicBezTo>
                  <a:pt x="30" y="127"/>
                  <a:pt x="37" y="140"/>
                  <a:pt x="47" y="148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7" y="158"/>
                  <a:pt x="49" y="160"/>
                  <a:pt x="51" y="160"/>
                </a:cubicBezTo>
                <a:cubicBezTo>
                  <a:pt x="53" y="160"/>
                  <a:pt x="55" y="158"/>
                  <a:pt x="55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63" y="158"/>
                  <a:pt x="70" y="160"/>
                  <a:pt x="79" y="160"/>
                </a:cubicBezTo>
                <a:cubicBezTo>
                  <a:pt x="87" y="160"/>
                  <a:pt x="95" y="158"/>
                  <a:pt x="102" y="155"/>
                </a:cubicBezTo>
                <a:cubicBezTo>
                  <a:pt x="102" y="155"/>
                  <a:pt x="102" y="155"/>
                  <a:pt x="102" y="155"/>
                </a:cubicBezTo>
                <a:cubicBezTo>
                  <a:pt x="102" y="158"/>
                  <a:pt x="104" y="160"/>
                  <a:pt x="106" y="160"/>
                </a:cubicBezTo>
                <a:cubicBezTo>
                  <a:pt x="109" y="160"/>
                  <a:pt x="111" y="158"/>
                  <a:pt x="111" y="155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21" y="140"/>
                  <a:pt x="128" y="127"/>
                  <a:pt x="129" y="113"/>
                </a:cubicBezTo>
                <a:cubicBezTo>
                  <a:pt x="140" y="113"/>
                  <a:pt x="148" y="105"/>
                  <a:pt x="148" y="94"/>
                </a:cubicBezTo>
                <a:cubicBezTo>
                  <a:pt x="150" y="84"/>
                  <a:pt x="142" y="76"/>
                  <a:pt x="132" y="7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48" y="64"/>
                  <a:pt x="160" y="50"/>
                  <a:pt x="160" y="33"/>
                </a:cubicBezTo>
                <a:close/>
                <a:moveTo>
                  <a:pt x="67" y="15"/>
                </a:moveTo>
                <a:cubicBezTo>
                  <a:pt x="71" y="12"/>
                  <a:pt x="75" y="10"/>
                  <a:pt x="80" y="10"/>
                </a:cubicBezTo>
                <a:cubicBezTo>
                  <a:pt x="85" y="10"/>
                  <a:pt x="89" y="12"/>
                  <a:pt x="93" y="15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55" y="29"/>
                  <a:pt x="55" y="29"/>
                  <a:pt x="55" y="29"/>
                </a:cubicBezTo>
                <a:lnTo>
                  <a:pt x="67" y="15"/>
                </a:lnTo>
                <a:close/>
                <a:moveTo>
                  <a:pt x="29" y="104"/>
                </a:moveTo>
                <a:cubicBezTo>
                  <a:pt x="23" y="104"/>
                  <a:pt x="19" y="100"/>
                  <a:pt x="19" y="95"/>
                </a:cubicBezTo>
                <a:cubicBezTo>
                  <a:pt x="19" y="90"/>
                  <a:pt x="24" y="85"/>
                  <a:pt x="29" y="85"/>
                </a:cubicBezTo>
                <a:lnTo>
                  <a:pt x="29" y="104"/>
                </a:lnTo>
                <a:close/>
                <a:moveTo>
                  <a:pt x="122" y="109"/>
                </a:moveTo>
                <a:cubicBezTo>
                  <a:pt x="122" y="119"/>
                  <a:pt x="119" y="128"/>
                  <a:pt x="113" y="135"/>
                </a:cubicBezTo>
                <a:cubicBezTo>
                  <a:pt x="113" y="118"/>
                  <a:pt x="113" y="118"/>
                  <a:pt x="113" y="118"/>
                </a:cubicBezTo>
                <a:cubicBezTo>
                  <a:pt x="113" y="105"/>
                  <a:pt x="103" y="95"/>
                  <a:pt x="89" y="95"/>
                </a:cubicBezTo>
                <a:cubicBezTo>
                  <a:pt x="87" y="95"/>
                  <a:pt x="85" y="97"/>
                  <a:pt x="85" y="99"/>
                </a:cubicBezTo>
                <a:cubicBezTo>
                  <a:pt x="85" y="102"/>
                  <a:pt x="87" y="104"/>
                  <a:pt x="89" y="104"/>
                </a:cubicBezTo>
                <a:cubicBezTo>
                  <a:pt x="97" y="104"/>
                  <a:pt x="103" y="110"/>
                  <a:pt x="103" y="117"/>
                </a:cubicBezTo>
                <a:cubicBezTo>
                  <a:pt x="103" y="143"/>
                  <a:pt x="103" y="143"/>
                  <a:pt x="103" y="143"/>
                </a:cubicBezTo>
                <a:cubicBezTo>
                  <a:pt x="97" y="148"/>
                  <a:pt x="89" y="151"/>
                  <a:pt x="80" y="151"/>
                </a:cubicBezTo>
                <a:cubicBezTo>
                  <a:pt x="72" y="151"/>
                  <a:pt x="63" y="148"/>
                  <a:pt x="57" y="143"/>
                </a:cubicBezTo>
                <a:cubicBezTo>
                  <a:pt x="57" y="117"/>
                  <a:pt x="57" y="117"/>
                  <a:pt x="57" y="117"/>
                </a:cubicBezTo>
                <a:cubicBezTo>
                  <a:pt x="57" y="110"/>
                  <a:pt x="63" y="104"/>
                  <a:pt x="71" y="104"/>
                </a:cubicBezTo>
                <a:cubicBezTo>
                  <a:pt x="73" y="104"/>
                  <a:pt x="75" y="102"/>
                  <a:pt x="75" y="99"/>
                </a:cubicBezTo>
                <a:cubicBezTo>
                  <a:pt x="75" y="97"/>
                  <a:pt x="73" y="94"/>
                  <a:pt x="71" y="94"/>
                </a:cubicBezTo>
                <a:cubicBezTo>
                  <a:pt x="58" y="94"/>
                  <a:pt x="47" y="105"/>
                  <a:pt x="47" y="118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42" y="128"/>
                  <a:pt x="38" y="118"/>
                  <a:pt x="38" y="108"/>
                </a:cubicBezTo>
                <a:cubicBezTo>
                  <a:pt x="38" y="66"/>
                  <a:pt x="38" y="66"/>
                  <a:pt x="38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2" y="68"/>
                  <a:pt x="122" y="107"/>
                  <a:pt x="122" y="109"/>
                </a:cubicBezTo>
                <a:close/>
                <a:moveTo>
                  <a:pt x="141" y="95"/>
                </a:moveTo>
                <a:cubicBezTo>
                  <a:pt x="141" y="100"/>
                  <a:pt x="137" y="104"/>
                  <a:pt x="132" y="104"/>
                </a:cubicBezTo>
                <a:cubicBezTo>
                  <a:pt x="132" y="85"/>
                  <a:pt x="132" y="85"/>
                  <a:pt x="132" y="85"/>
                </a:cubicBezTo>
                <a:cubicBezTo>
                  <a:pt x="137" y="85"/>
                  <a:pt x="141" y="89"/>
                  <a:pt x="141" y="95"/>
                </a:cubicBezTo>
                <a:close/>
                <a:moveTo>
                  <a:pt x="125" y="56"/>
                </a:moveTo>
                <a:cubicBezTo>
                  <a:pt x="31" y="56"/>
                  <a:pt x="31" y="56"/>
                  <a:pt x="31" y="56"/>
                </a:cubicBezTo>
                <a:cubicBezTo>
                  <a:pt x="31" y="56"/>
                  <a:pt x="30" y="56"/>
                  <a:pt x="30" y="56"/>
                </a:cubicBezTo>
                <a:cubicBezTo>
                  <a:pt x="21" y="56"/>
                  <a:pt x="12" y="49"/>
                  <a:pt x="10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5"/>
                  <a:pt x="31" y="47"/>
                  <a:pt x="33" y="47"/>
                </a:cubicBezTo>
                <a:cubicBezTo>
                  <a:pt x="36" y="47"/>
                  <a:pt x="38" y="45"/>
                  <a:pt x="38" y="43"/>
                </a:cubicBezTo>
                <a:cubicBezTo>
                  <a:pt x="38" y="38"/>
                  <a:pt x="38" y="38"/>
                  <a:pt x="38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5"/>
                  <a:pt x="49" y="47"/>
                  <a:pt x="51" y="47"/>
                </a:cubicBezTo>
                <a:cubicBezTo>
                  <a:pt x="54" y="47"/>
                  <a:pt x="56" y="45"/>
                  <a:pt x="56" y="43"/>
                </a:cubicBezTo>
                <a:cubicBezTo>
                  <a:pt x="56" y="38"/>
                  <a:pt x="56" y="38"/>
                  <a:pt x="56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43"/>
                  <a:pt x="65" y="43"/>
                  <a:pt x="65" y="43"/>
                </a:cubicBezTo>
                <a:cubicBezTo>
                  <a:pt x="65" y="45"/>
                  <a:pt x="67" y="47"/>
                  <a:pt x="70" y="47"/>
                </a:cubicBezTo>
                <a:cubicBezTo>
                  <a:pt x="72" y="47"/>
                  <a:pt x="74" y="45"/>
                  <a:pt x="74" y="43"/>
                </a:cubicBezTo>
                <a:cubicBezTo>
                  <a:pt x="74" y="38"/>
                  <a:pt x="74" y="38"/>
                  <a:pt x="7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5"/>
                  <a:pt x="86" y="47"/>
                  <a:pt x="88" y="47"/>
                </a:cubicBezTo>
                <a:cubicBezTo>
                  <a:pt x="91" y="47"/>
                  <a:pt x="93" y="45"/>
                  <a:pt x="93" y="43"/>
                </a:cubicBezTo>
                <a:cubicBezTo>
                  <a:pt x="93" y="38"/>
                  <a:pt x="93" y="38"/>
                  <a:pt x="93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45"/>
                  <a:pt x="104" y="47"/>
                  <a:pt x="106" y="47"/>
                </a:cubicBezTo>
                <a:cubicBezTo>
                  <a:pt x="109" y="47"/>
                  <a:pt x="111" y="45"/>
                  <a:pt x="111" y="43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45"/>
                  <a:pt x="122" y="47"/>
                  <a:pt x="125" y="47"/>
                </a:cubicBezTo>
                <a:cubicBezTo>
                  <a:pt x="127" y="47"/>
                  <a:pt x="129" y="45"/>
                  <a:pt x="129" y="43"/>
                </a:cubicBezTo>
                <a:cubicBezTo>
                  <a:pt x="129" y="38"/>
                  <a:pt x="129" y="38"/>
                  <a:pt x="129" y="38"/>
                </a:cubicBezTo>
                <a:cubicBezTo>
                  <a:pt x="148" y="38"/>
                  <a:pt x="148" y="38"/>
                  <a:pt x="148" y="38"/>
                </a:cubicBezTo>
                <a:cubicBezTo>
                  <a:pt x="146" y="49"/>
                  <a:pt x="136" y="56"/>
                  <a:pt x="125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43">
            <a:extLst>
              <a:ext uri="{FF2B5EF4-FFF2-40B4-BE49-F238E27FC236}">
                <a16:creationId xmlns:a16="http://schemas.microsoft.com/office/drawing/2014/main" id="{F6E9D7EF-AFD0-45BE-A4AF-8EDB3B3A5E17}"/>
              </a:ext>
            </a:extLst>
          </p:cNvPr>
          <p:cNvSpPr>
            <a:spLocks noEditPoints="1"/>
          </p:cNvSpPr>
          <p:nvPr/>
        </p:nvSpPr>
        <p:spPr bwMode="auto">
          <a:xfrm>
            <a:off x="2395538" y="4124325"/>
            <a:ext cx="225425" cy="254000"/>
          </a:xfrm>
          <a:custGeom>
            <a:avLst/>
            <a:gdLst>
              <a:gd name="T0" fmla="*/ 81 w 142"/>
              <a:gd name="T1" fmla="*/ 119 h 160"/>
              <a:gd name="T2" fmla="*/ 61 w 142"/>
              <a:gd name="T3" fmla="*/ 119 h 160"/>
              <a:gd name="T4" fmla="*/ 54 w 142"/>
              <a:gd name="T5" fmla="*/ 119 h 160"/>
              <a:gd name="T6" fmla="*/ 71 w 142"/>
              <a:gd name="T7" fmla="*/ 132 h 160"/>
              <a:gd name="T8" fmla="*/ 88 w 142"/>
              <a:gd name="T9" fmla="*/ 119 h 160"/>
              <a:gd name="T10" fmla="*/ 52 w 142"/>
              <a:gd name="T11" fmla="*/ 76 h 160"/>
              <a:gd name="T12" fmla="*/ 52 w 142"/>
              <a:gd name="T13" fmla="*/ 85 h 160"/>
              <a:gd name="T14" fmla="*/ 52 w 142"/>
              <a:gd name="T15" fmla="*/ 76 h 160"/>
              <a:gd name="T16" fmla="*/ 85 w 142"/>
              <a:gd name="T17" fmla="*/ 80 h 160"/>
              <a:gd name="T18" fmla="*/ 95 w 142"/>
              <a:gd name="T19" fmla="*/ 80 h 160"/>
              <a:gd name="T20" fmla="*/ 123 w 142"/>
              <a:gd name="T21" fmla="*/ 66 h 160"/>
              <a:gd name="T22" fmla="*/ 106 w 142"/>
              <a:gd name="T23" fmla="*/ 19 h 160"/>
              <a:gd name="T24" fmla="*/ 88 w 142"/>
              <a:gd name="T25" fmla="*/ 9 h 160"/>
              <a:gd name="T26" fmla="*/ 54 w 142"/>
              <a:gd name="T27" fmla="*/ 9 h 160"/>
              <a:gd name="T28" fmla="*/ 36 w 142"/>
              <a:gd name="T29" fmla="*/ 19 h 160"/>
              <a:gd name="T30" fmla="*/ 19 w 142"/>
              <a:gd name="T31" fmla="*/ 66 h 160"/>
              <a:gd name="T32" fmla="*/ 19 w 142"/>
              <a:gd name="T33" fmla="*/ 104 h 160"/>
              <a:gd name="T34" fmla="*/ 71 w 142"/>
              <a:gd name="T35" fmla="*/ 160 h 160"/>
              <a:gd name="T36" fmla="*/ 123 w 142"/>
              <a:gd name="T37" fmla="*/ 104 h 160"/>
              <a:gd name="T38" fmla="*/ 123 w 142"/>
              <a:gd name="T39" fmla="*/ 66 h 160"/>
              <a:gd name="T40" fmla="*/ 10 w 142"/>
              <a:gd name="T41" fmla="*/ 85 h 160"/>
              <a:gd name="T42" fmla="*/ 19 w 142"/>
              <a:gd name="T43" fmla="*/ 94 h 160"/>
              <a:gd name="T44" fmla="*/ 28 w 142"/>
              <a:gd name="T45" fmla="*/ 114 h 160"/>
              <a:gd name="T46" fmla="*/ 45 w 142"/>
              <a:gd name="T47" fmla="*/ 113 h 160"/>
              <a:gd name="T48" fmla="*/ 96 w 142"/>
              <a:gd name="T49" fmla="*/ 113 h 160"/>
              <a:gd name="T50" fmla="*/ 113 w 142"/>
              <a:gd name="T51" fmla="*/ 114 h 160"/>
              <a:gd name="T52" fmla="*/ 114 w 142"/>
              <a:gd name="T53" fmla="*/ 104 h 160"/>
              <a:gd name="T54" fmla="*/ 71 w 142"/>
              <a:gd name="T55" fmla="*/ 95 h 160"/>
              <a:gd name="T56" fmla="*/ 28 w 142"/>
              <a:gd name="T57" fmla="*/ 104 h 160"/>
              <a:gd name="T58" fmla="*/ 44 w 142"/>
              <a:gd name="T59" fmla="*/ 48 h 160"/>
              <a:gd name="T60" fmla="*/ 99 w 142"/>
              <a:gd name="T61" fmla="*/ 48 h 160"/>
              <a:gd name="T62" fmla="*/ 114 w 142"/>
              <a:gd name="T63" fmla="*/ 104 h 160"/>
              <a:gd name="T64" fmla="*/ 104 w 142"/>
              <a:gd name="T65" fmla="*/ 39 h 160"/>
              <a:gd name="T66" fmla="*/ 98 w 142"/>
              <a:gd name="T67" fmla="*/ 39 h 160"/>
              <a:gd name="T68" fmla="*/ 46 w 142"/>
              <a:gd name="T69" fmla="*/ 39 h 160"/>
              <a:gd name="T70" fmla="*/ 40 w 142"/>
              <a:gd name="T71" fmla="*/ 39 h 160"/>
              <a:gd name="T72" fmla="*/ 29 w 142"/>
              <a:gd name="T73" fmla="*/ 40 h 160"/>
              <a:gd name="T74" fmla="*/ 28 w 142"/>
              <a:gd name="T75" fmla="*/ 38 h 160"/>
              <a:gd name="T76" fmla="*/ 44 w 142"/>
              <a:gd name="T77" fmla="*/ 25 h 160"/>
              <a:gd name="T78" fmla="*/ 56 w 142"/>
              <a:gd name="T79" fmla="*/ 19 h 160"/>
              <a:gd name="T80" fmla="*/ 62 w 142"/>
              <a:gd name="T81" fmla="*/ 16 h 160"/>
              <a:gd name="T82" fmla="*/ 80 w 142"/>
              <a:gd name="T83" fmla="*/ 16 h 160"/>
              <a:gd name="T84" fmla="*/ 87 w 142"/>
              <a:gd name="T85" fmla="*/ 19 h 160"/>
              <a:gd name="T86" fmla="*/ 100 w 142"/>
              <a:gd name="T87" fmla="*/ 25 h 160"/>
              <a:gd name="T88" fmla="*/ 114 w 142"/>
              <a:gd name="T89" fmla="*/ 38 h 160"/>
              <a:gd name="T90" fmla="*/ 123 w 142"/>
              <a:gd name="T91" fmla="*/ 94 h 160"/>
              <a:gd name="T92" fmla="*/ 132 w 142"/>
              <a:gd name="T93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2" h="160">
                <a:moveTo>
                  <a:pt x="85" y="117"/>
                </a:moveTo>
                <a:cubicBezTo>
                  <a:pt x="83" y="117"/>
                  <a:pt x="82" y="118"/>
                  <a:pt x="81" y="119"/>
                </a:cubicBezTo>
                <a:cubicBezTo>
                  <a:pt x="78" y="122"/>
                  <a:pt x="74" y="123"/>
                  <a:pt x="71" y="123"/>
                </a:cubicBezTo>
                <a:cubicBezTo>
                  <a:pt x="68" y="123"/>
                  <a:pt x="64" y="122"/>
                  <a:pt x="61" y="119"/>
                </a:cubicBezTo>
                <a:cubicBezTo>
                  <a:pt x="60" y="118"/>
                  <a:pt x="59" y="117"/>
                  <a:pt x="58" y="117"/>
                </a:cubicBezTo>
                <a:cubicBezTo>
                  <a:pt x="56" y="117"/>
                  <a:pt x="55" y="118"/>
                  <a:pt x="54" y="119"/>
                </a:cubicBezTo>
                <a:cubicBezTo>
                  <a:pt x="52" y="121"/>
                  <a:pt x="52" y="124"/>
                  <a:pt x="54" y="126"/>
                </a:cubicBezTo>
                <a:cubicBezTo>
                  <a:pt x="59" y="130"/>
                  <a:pt x="65" y="132"/>
                  <a:pt x="71" y="132"/>
                </a:cubicBezTo>
                <a:cubicBezTo>
                  <a:pt x="77" y="132"/>
                  <a:pt x="84" y="130"/>
                  <a:pt x="88" y="126"/>
                </a:cubicBezTo>
                <a:cubicBezTo>
                  <a:pt x="90" y="124"/>
                  <a:pt x="90" y="120"/>
                  <a:pt x="88" y="119"/>
                </a:cubicBezTo>
                <a:cubicBezTo>
                  <a:pt x="87" y="118"/>
                  <a:pt x="86" y="117"/>
                  <a:pt x="85" y="117"/>
                </a:cubicBezTo>
                <a:close/>
                <a:moveTo>
                  <a:pt x="52" y="76"/>
                </a:moveTo>
                <a:cubicBezTo>
                  <a:pt x="50" y="76"/>
                  <a:pt x="48" y="78"/>
                  <a:pt x="48" y="80"/>
                </a:cubicBezTo>
                <a:cubicBezTo>
                  <a:pt x="48" y="83"/>
                  <a:pt x="50" y="85"/>
                  <a:pt x="52" y="85"/>
                </a:cubicBezTo>
                <a:cubicBezTo>
                  <a:pt x="54" y="85"/>
                  <a:pt x="57" y="83"/>
                  <a:pt x="57" y="80"/>
                </a:cubicBezTo>
                <a:cubicBezTo>
                  <a:pt x="57" y="78"/>
                  <a:pt x="54" y="76"/>
                  <a:pt x="52" y="76"/>
                </a:cubicBezTo>
                <a:close/>
                <a:moveTo>
                  <a:pt x="90" y="76"/>
                </a:moveTo>
                <a:cubicBezTo>
                  <a:pt x="87" y="76"/>
                  <a:pt x="85" y="78"/>
                  <a:pt x="85" y="80"/>
                </a:cubicBezTo>
                <a:cubicBezTo>
                  <a:pt x="85" y="83"/>
                  <a:pt x="87" y="85"/>
                  <a:pt x="90" y="85"/>
                </a:cubicBezTo>
                <a:cubicBezTo>
                  <a:pt x="92" y="85"/>
                  <a:pt x="95" y="83"/>
                  <a:pt x="95" y="80"/>
                </a:cubicBezTo>
                <a:cubicBezTo>
                  <a:pt x="95" y="78"/>
                  <a:pt x="92" y="76"/>
                  <a:pt x="90" y="76"/>
                </a:cubicBezTo>
                <a:close/>
                <a:moveTo>
                  <a:pt x="123" y="66"/>
                </a:moveTo>
                <a:cubicBezTo>
                  <a:pt x="123" y="38"/>
                  <a:pt x="123" y="38"/>
                  <a:pt x="123" y="38"/>
                </a:cubicBezTo>
                <a:cubicBezTo>
                  <a:pt x="123" y="28"/>
                  <a:pt x="116" y="20"/>
                  <a:pt x="106" y="19"/>
                </a:cubicBezTo>
                <a:cubicBezTo>
                  <a:pt x="103" y="13"/>
                  <a:pt x="97" y="9"/>
                  <a:pt x="90" y="9"/>
                </a:cubicBezTo>
                <a:cubicBezTo>
                  <a:pt x="89" y="9"/>
                  <a:pt x="88" y="9"/>
                  <a:pt x="88" y="9"/>
                </a:cubicBezTo>
                <a:cubicBezTo>
                  <a:pt x="84" y="3"/>
                  <a:pt x="78" y="0"/>
                  <a:pt x="71" y="0"/>
                </a:cubicBezTo>
                <a:cubicBezTo>
                  <a:pt x="64" y="0"/>
                  <a:pt x="58" y="4"/>
                  <a:pt x="54" y="9"/>
                </a:cubicBezTo>
                <a:cubicBezTo>
                  <a:pt x="54" y="9"/>
                  <a:pt x="53" y="9"/>
                  <a:pt x="52" y="9"/>
                </a:cubicBezTo>
                <a:cubicBezTo>
                  <a:pt x="45" y="9"/>
                  <a:pt x="39" y="13"/>
                  <a:pt x="36" y="19"/>
                </a:cubicBezTo>
                <a:cubicBezTo>
                  <a:pt x="26" y="20"/>
                  <a:pt x="19" y="28"/>
                  <a:pt x="19" y="38"/>
                </a:cubicBezTo>
                <a:cubicBezTo>
                  <a:pt x="19" y="66"/>
                  <a:pt x="19" y="66"/>
                  <a:pt x="19" y="66"/>
                </a:cubicBezTo>
                <a:cubicBezTo>
                  <a:pt x="9" y="66"/>
                  <a:pt x="0" y="74"/>
                  <a:pt x="0" y="85"/>
                </a:cubicBezTo>
                <a:cubicBezTo>
                  <a:pt x="0" y="96"/>
                  <a:pt x="9" y="104"/>
                  <a:pt x="19" y="104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37"/>
                  <a:pt x="42" y="160"/>
                  <a:pt x="71" y="160"/>
                </a:cubicBezTo>
                <a:cubicBezTo>
                  <a:pt x="100" y="160"/>
                  <a:pt x="123" y="137"/>
                  <a:pt x="123" y="108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33" y="104"/>
                  <a:pt x="142" y="96"/>
                  <a:pt x="142" y="85"/>
                </a:cubicBezTo>
                <a:cubicBezTo>
                  <a:pt x="142" y="74"/>
                  <a:pt x="133" y="66"/>
                  <a:pt x="123" y="66"/>
                </a:cubicBezTo>
                <a:close/>
                <a:moveTo>
                  <a:pt x="19" y="94"/>
                </a:moveTo>
                <a:cubicBezTo>
                  <a:pt x="14" y="94"/>
                  <a:pt x="10" y="90"/>
                  <a:pt x="10" y="85"/>
                </a:cubicBezTo>
                <a:cubicBezTo>
                  <a:pt x="10" y="80"/>
                  <a:pt x="14" y="75"/>
                  <a:pt x="19" y="75"/>
                </a:cubicBezTo>
                <a:lnTo>
                  <a:pt x="19" y="94"/>
                </a:lnTo>
                <a:close/>
                <a:moveTo>
                  <a:pt x="71" y="151"/>
                </a:moveTo>
                <a:cubicBezTo>
                  <a:pt x="49" y="151"/>
                  <a:pt x="31" y="135"/>
                  <a:pt x="28" y="114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44" y="114"/>
                  <a:pt x="44" y="114"/>
                  <a:pt x="45" y="113"/>
                </a:cubicBezTo>
                <a:cubicBezTo>
                  <a:pt x="53" y="108"/>
                  <a:pt x="62" y="105"/>
                  <a:pt x="71" y="105"/>
                </a:cubicBezTo>
                <a:cubicBezTo>
                  <a:pt x="80" y="105"/>
                  <a:pt x="89" y="108"/>
                  <a:pt x="96" y="113"/>
                </a:cubicBezTo>
                <a:cubicBezTo>
                  <a:pt x="98" y="114"/>
                  <a:pt x="98" y="114"/>
                  <a:pt x="99" y="114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11" y="135"/>
                  <a:pt x="93" y="151"/>
                  <a:pt x="71" y="151"/>
                </a:cubicBezTo>
                <a:close/>
                <a:moveTo>
                  <a:pt x="114" y="104"/>
                </a:moveTo>
                <a:cubicBezTo>
                  <a:pt x="101" y="104"/>
                  <a:pt x="101" y="104"/>
                  <a:pt x="101" y="104"/>
                </a:cubicBezTo>
                <a:cubicBezTo>
                  <a:pt x="92" y="98"/>
                  <a:pt x="81" y="95"/>
                  <a:pt x="71" y="95"/>
                </a:cubicBezTo>
                <a:cubicBezTo>
                  <a:pt x="61" y="95"/>
                  <a:pt x="51" y="98"/>
                  <a:pt x="42" y="104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64"/>
                  <a:pt x="28" y="64"/>
                  <a:pt x="28" y="64"/>
                </a:cubicBezTo>
                <a:cubicBezTo>
                  <a:pt x="44" y="48"/>
                  <a:pt x="44" y="48"/>
                  <a:pt x="44" y="48"/>
                </a:cubicBezTo>
                <a:cubicBezTo>
                  <a:pt x="52" y="53"/>
                  <a:pt x="62" y="56"/>
                  <a:pt x="71" y="56"/>
                </a:cubicBezTo>
                <a:cubicBezTo>
                  <a:pt x="81" y="56"/>
                  <a:pt x="90" y="53"/>
                  <a:pt x="99" y="48"/>
                </a:cubicBezTo>
                <a:cubicBezTo>
                  <a:pt x="114" y="64"/>
                  <a:pt x="114" y="64"/>
                  <a:pt x="114" y="64"/>
                </a:cubicBezTo>
                <a:lnTo>
                  <a:pt x="114" y="104"/>
                </a:lnTo>
                <a:close/>
                <a:moveTo>
                  <a:pt x="114" y="50"/>
                </a:moveTo>
                <a:cubicBezTo>
                  <a:pt x="104" y="39"/>
                  <a:pt x="104" y="39"/>
                  <a:pt x="104" y="39"/>
                </a:cubicBezTo>
                <a:cubicBezTo>
                  <a:pt x="103" y="38"/>
                  <a:pt x="101" y="38"/>
                  <a:pt x="100" y="38"/>
                </a:cubicBezTo>
                <a:cubicBezTo>
                  <a:pt x="99" y="38"/>
                  <a:pt x="98" y="38"/>
                  <a:pt x="98" y="39"/>
                </a:cubicBezTo>
                <a:cubicBezTo>
                  <a:pt x="90" y="44"/>
                  <a:pt x="81" y="46"/>
                  <a:pt x="72" y="46"/>
                </a:cubicBezTo>
                <a:cubicBezTo>
                  <a:pt x="63" y="46"/>
                  <a:pt x="54" y="44"/>
                  <a:pt x="46" y="39"/>
                </a:cubicBezTo>
                <a:cubicBezTo>
                  <a:pt x="45" y="38"/>
                  <a:pt x="44" y="38"/>
                  <a:pt x="44" y="38"/>
                </a:cubicBezTo>
                <a:cubicBezTo>
                  <a:pt x="42" y="38"/>
                  <a:pt x="41" y="38"/>
                  <a:pt x="40" y="39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42"/>
                  <a:pt x="29" y="40"/>
                  <a:pt x="29" y="40"/>
                </a:cubicBezTo>
                <a:cubicBezTo>
                  <a:pt x="29" y="40"/>
                  <a:pt x="29" y="41"/>
                  <a:pt x="29" y="41"/>
                </a:cubicBezTo>
                <a:cubicBezTo>
                  <a:pt x="28" y="41"/>
                  <a:pt x="28" y="40"/>
                  <a:pt x="28" y="38"/>
                </a:cubicBezTo>
                <a:cubicBezTo>
                  <a:pt x="28" y="33"/>
                  <a:pt x="33" y="28"/>
                  <a:pt x="39" y="28"/>
                </a:cubicBezTo>
                <a:cubicBezTo>
                  <a:pt x="41" y="28"/>
                  <a:pt x="43" y="26"/>
                  <a:pt x="44" y="25"/>
                </a:cubicBezTo>
                <a:cubicBezTo>
                  <a:pt x="45" y="21"/>
                  <a:pt x="48" y="18"/>
                  <a:pt x="52" y="18"/>
                </a:cubicBezTo>
                <a:cubicBezTo>
                  <a:pt x="54" y="18"/>
                  <a:pt x="55" y="18"/>
                  <a:pt x="56" y="19"/>
                </a:cubicBezTo>
                <a:cubicBezTo>
                  <a:pt x="57" y="19"/>
                  <a:pt x="57" y="19"/>
                  <a:pt x="58" y="19"/>
                </a:cubicBezTo>
                <a:cubicBezTo>
                  <a:pt x="60" y="19"/>
                  <a:pt x="62" y="18"/>
                  <a:pt x="62" y="16"/>
                </a:cubicBezTo>
                <a:cubicBezTo>
                  <a:pt x="64" y="12"/>
                  <a:pt x="68" y="9"/>
                  <a:pt x="72" y="9"/>
                </a:cubicBezTo>
                <a:cubicBezTo>
                  <a:pt x="76" y="9"/>
                  <a:pt x="80" y="12"/>
                  <a:pt x="80" y="16"/>
                </a:cubicBezTo>
                <a:cubicBezTo>
                  <a:pt x="81" y="18"/>
                  <a:pt x="83" y="19"/>
                  <a:pt x="85" y="19"/>
                </a:cubicBezTo>
                <a:cubicBezTo>
                  <a:pt x="86" y="19"/>
                  <a:pt x="86" y="19"/>
                  <a:pt x="87" y="19"/>
                </a:cubicBezTo>
                <a:cubicBezTo>
                  <a:pt x="88" y="18"/>
                  <a:pt x="90" y="18"/>
                  <a:pt x="90" y="18"/>
                </a:cubicBezTo>
                <a:cubicBezTo>
                  <a:pt x="94" y="18"/>
                  <a:pt x="98" y="21"/>
                  <a:pt x="100" y="25"/>
                </a:cubicBezTo>
                <a:cubicBezTo>
                  <a:pt x="100" y="27"/>
                  <a:pt x="102" y="28"/>
                  <a:pt x="104" y="28"/>
                </a:cubicBezTo>
                <a:cubicBezTo>
                  <a:pt x="110" y="28"/>
                  <a:pt x="114" y="32"/>
                  <a:pt x="114" y="38"/>
                </a:cubicBezTo>
                <a:lnTo>
                  <a:pt x="114" y="50"/>
                </a:lnTo>
                <a:close/>
                <a:moveTo>
                  <a:pt x="123" y="94"/>
                </a:moveTo>
                <a:cubicBezTo>
                  <a:pt x="123" y="75"/>
                  <a:pt x="123" y="75"/>
                  <a:pt x="123" y="75"/>
                </a:cubicBezTo>
                <a:cubicBezTo>
                  <a:pt x="128" y="75"/>
                  <a:pt x="132" y="80"/>
                  <a:pt x="132" y="85"/>
                </a:cubicBezTo>
                <a:cubicBezTo>
                  <a:pt x="132" y="90"/>
                  <a:pt x="128" y="94"/>
                  <a:pt x="123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44">
            <a:extLst>
              <a:ext uri="{FF2B5EF4-FFF2-40B4-BE49-F238E27FC236}">
                <a16:creationId xmlns:a16="http://schemas.microsoft.com/office/drawing/2014/main" id="{28091743-88FA-4224-98AF-AE5016DF99FE}"/>
              </a:ext>
            </a:extLst>
          </p:cNvPr>
          <p:cNvSpPr>
            <a:spLocks noEditPoints="1"/>
          </p:cNvSpPr>
          <p:nvPr/>
        </p:nvSpPr>
        <p:spPr bwMode="auto">
          <a:xfrm>
            <a:off x="730251" y="4675188"/>
            <a:ext cx="254000" cy="254000"/>
          </a:xfrm>
          <a:custGeom>
            <a:avLst/>
            <a:gdLst>
              <a:gd name="T0" fmla="*/ 62 w 160"/>
              <a:gd name="T1" fmla="*/ 85 h 160"/>
              <a:gd name="T2" fmla="*/ 62 w 160"/>
              <a:gd name="T3" fmla="*/ 94 h 160"/>
              <a:gd name="T4" fmla="*/ 94 w 160"/>
              <a:gd name="T5" fmla="*/ 118 h 160"/>
              <a:gd name="T6" fmla="*/ 81 w 160"/>
              <a:gd name="T7" fmla="*/ 123 h 160"/>
              <a:gd name="T8" fmla="*/ 67 w 160"/>
              <a:gd name="T9" fmla="*/ 118 h 160"/>
              <a:gd name="T10" fmla="*/ 64 w 160"/>
              <a:gd name="T11" fmla="*/ 125 h 160"/>
              <a:gd name="T12" fmla="*/ 97 w 160"/>
              <a:gd name="T13" fmla="*/ 125 h 160"/>
              <a:gd name="T14" fmla="*/ 94 w 160"/>
              <a:gd name="T15" fmla="*/ 118 h 160"/>
              <a:gd name="T16" fmla="*/ 154 w 160"/>
              <a:gd name="T17" fmla="*/ 20 h 160"/>
              <a:gd name="T18" fmla="*/ 136 w 160"/>
              <a:gd name="T19" fmla="*/ 25 h 160"/>
              <a:gd name="T20" fmla="*/ 80 w 160"/>
              <a:gd name="T21" fmla="*/ 0 h 160"/>
              <a:gd name="T22" fmla="*/ 25 w 160"/>
              <a:gd name="T23" fmla="*/ 25 h 160"/>
              <a:gd name="T24" fmla="*/ 7 w 160"/>
              <a:gd name="T25" fmla="*/ 20 h 160"/>
              <a:gd name="T26" fmla="*/ 0 w 160"/>
              <a:gd name="T27" fmla="*/ 24 h 160"/>
              <a:gd name="T28" fmla="*/ 29 w 160"/>
              <a:gd name="T29" fmla="*/ 74 h 160"/>
              <a:gd name="T30" fmla="*/ 80 w 160"/>
              <a:gd name="T31" fmla="*/ 160 h 160"/>
              <a:gd name="T32" fmla="*/ 132 w 160"/>
              <a:gd name="T33" fmla="*/ 74 h 160"/>
              <a:gd name="T34" fmla="*/ 160 w 160"/>
              <a:gd name="T35" fmla="*/ 24 h 160"/>
              <a:gd name="T36" fmla="*/ 123 w 160"/>
              <a:gd name="T37" fmla="*/ 109 h 160"/>
              <a:gd name="T38" fmla="*/ 81 w 160"/>
              <a:gd name="T39" fmla="*/ 151 h 160"/>
              <a:gd name="T40" fmla="*/ 39 w 160"/>
              <a:gd name="T41" fmla="*/ 75 h 160"/>
              <a:gd name="T42" fmla="*/ 52 w 160"/>
              <a:gd name="T43" fmla="*/ 72 h 160"/>
              <a:gd name="T44" fmla="*/ 100 w 160"/>
              <a:gd name="T45" fmla="*/ 104 h 160"/>
              <a:gd name="T46" fmla="*/ 123 w 160"/>
              <a:gd name="T47" fmla="*/ 107 h 160"/>
              <a:gd name="T48" fmla="*/ 94 w 160"/>
              <a:gd name="T49" fmla="*/ 90 h 160"/>
              <a:gd name="T50" fmla="*/ 103 w 160"/>
              <a:gd name="T51" fmla="*/ 90 h 160"/>
              <a:gd name="T52" fmla="*/ 94 w 160"/>
              <a:gd name="T53" fmla="*/ 90 h 160"/>
              <a:gd name="T54" fmla="*/ 123 w 160"/>
              <a:gd name="T55" fmla="*/ 97 h 160"/>
              <a:gd name="T56" fmla="*/ 99 w 160"/>
              <a:gd name="T57" fmla="*/ 76 h 160"/>
              <a:gd name="T58" fmla="*/ 62 w 160"/>
              <a:gd name="T59" fmla="*/ 67 h 160"/>
              <a:gd name="T60" fmla="*/ 64 w 160"/>
              <a:gd name="T61" fmla="*/ 66 h 160"/>
              <a:gd name="T62" fmla="*/ 99 w 160"/>
              <a:gd name="T63" fmla="*/ 67 h 160"/>
              <a:gd name="T64" fmla="*/ 123 w 160"/>
              <a:gd name="T65" fmla="*/ 97 h 160"/>
              <a:gd name="T66" fmla="*/ 103 w 160"/>
              <a:gd name="T67" fmla="*/ 58 h 160"/>
              <a:gd name="T68" fmla="*/ 64 w 160"/>
              <a:gd name="T69" fmla="*/ 57 h 160"/>
              <a:gd name="T70" fmla="*/ 35 w 160"/>
              <a:gd name="T71" fmla="*/ 66 h 160"/>
              <a:gd name="T72" fmla="*/ 10 w 160"/>
              <a:gd name="T73" fmla="*/ 32 h 160"/>
              <a:gd name="T74" fmla="*/ 56 w 160"/>
              <a:gd name="T75" fmla="*/ 20 h 160"/>
              <a:gd name="T76" fmla="*/ 104 w 160"/>
              <a:gd name="T77" fmla="*/ 20 h 160"/>
              <a:gd name="T78" fmla="*/ 150 w 160"/>
              <a:gd name="T79" fmla="*/ 31 h 160"/>
              <a:gd name="T80" fmla="*/ 151 w 160"/>
              <a:gd name="T81" fmla="*/ 41 h 160"/>
              <a:gd name="T82" fmla="*/ 93 w 160"/>
              <a:gd name="T83" fmla="*/ 21 h 160"/>
              <a:gd name="T84" fmla="*/ 87 w 160"/>
              <a:gd name="T85" fmla="*/ 21 h 160"/>
              <a:gd name="T86" fmla="*/ 75 w 160"/>
              <a:gd name="T87" fmla="*/ 21 h 160"/>
              <a:gd name="T88" fmla="*/ 69 w 160"/>
              <a:gd name="T89" fmla="*/ 21 h 160"/>
              <a:gd name="T90" fmla="*/ 75 w 160"/>
              <a:gd name="T91" fmla="*/ 33 h 160"/>
              <a:gd name="T92" fmla="*/ 69 w 160"/>
              <a:gd name="T93" fmla="*/ 46 h 160"/>
              <a:gd name="T94" fmla="*/ 75 w 160"/>
              <a:gd name="T95" fmla="*/ 46 h 160"/>
              <a:gd name="T96" fmla="*/ 87 w 160"/>
              <a:gd name="T97" fmla="*/ 46 h 160"/>
              <a:gd name="T98" fmla="*/ 93 w 160"/>
              <a:gd name="T99" fmla="*/ 46 h 160"/>
              <a:gd name="T100" fmla="*/ 87 w 160"/>
              <a:gd name="T101" fmla="*/ 33 h 160"/>
              <a:gd name="T102" fmla="*/ 93 w 160"/>
              <a:gd name="T103" fmla="*/ 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67" y="90"/>
                </a:moveTo>
                <a:cubicBezTo>
                  <a:pt x="67" y="87"/>
                  <a:pt x="65" y="85"/>
                  <a:pt x="62" y="85"/>
                </a:cubicBezTo>
                <a:cubicBezTo>
                  <a:pt x="59" y="85"/>
                  <a:pt x="57" y="87"/>
                  <a:pt x="57" y="90"/>
                </a:cubicBezTo>
                <a:cubicBezTo>
                  <a:pt x="57" y="92"/>
                  <a:pt x="59" y="94"/>
                  <a:pt x="62" y="94"/>
                </a:cubicBezTo>
                <a:cubicBezTo>
                  <a:pt x="65" y="94"/>
                  <a:pt x="67" y="92"/>
                  <a:pt x="67" y="90"/>
                </a:cubicBezTo>
                <a:close/>
                <a:moveTo>
                  <a:pt x="94" y="118"/>
                </a:moveTo>
                <a:cubicBezTo>
                  <a:pt x="93" y="118"/>
                  <a:pt x="92" y="118"/>
                  <a:pt x="91" y="119"/>
                </a:cubicBezTo>
                <a:cubicBezTo>
                  <a:pt x="88" y="121"/>
                  <a:pt x="84" y="123"/>
                  <a:pt x="81" y="123"/>
                </a:cubicBezTo>
                <a:cubicBezTo>
                  <a:pt x="77" y="123"/>
                  <a:pt x="73" y="121"/>
                  <a:pt x="71" y="119"/>
                </a:cubicBezTo>
                <a:cubicBezTo>
                  <a:pt x="70" y="118"/>
                  <a:pt x="68" y="118"/>
                  <a:pt x="67" y="118"/>
                </a:cubicBezTo>
                <a:cubicBezTo>
                  <a:pt x="66" y="118"/>
                  <a:pt x="65" y="118"/>
                  <a:pt x="64" y="119"/>
                </a:cubicBezTo>
                <a:cubicBezTo>
                  <a:pt x="62" y="121"/>
                  <a:pt x="62" y="124"/>
                  <a:pt x="64" y="125"/>
                </a:cubicBezTo>
                <a:cubicBezTo>
                  <a:pt x="69" y="130"/>
                  <a:pt x="75" y="133"/>
                  <a:pt x="81" y="133"/>
                </a:cubicBezTo>
                <a:cubicBezTo>
                  <a:pt x="87" y="133"/>
                  <a:pt x="93" y="130"/>
                  <a:pt x="97" y="125"/>
                </a:cubicBezTo>
                <a:cubicBezTo>
                  <a:pt x="99" y="123"/>
                  <a:pt x="99" y="121"/>
                  <a:pt x="97" y="119"/>
                </a:cubicBezTo>
                <a:cubicBezTo>
                  <a:pt x="96" y="118"/>
                  <a:pt x="95" y="118"/>
                  <a:pt x="94" y="118"/>
                </a:cubicBezTo>
                <a:close/>
                <a:moveTo>
                  <a:pt x="156" y="19"/>
                </a:moveTo>
                <a:cubicBezTo>
                  <a:pt x="155" y="19"/>
                  <a:pt x="154" y="19"/>
                  <a:pt x="154" y="20"/>
                </a:cubicBezTo>
                <a:cubicBezTo>
                  <a:pt x="153" y="20"/>
                  <a:pt x="153" y="20"/>
                  <a:pt x="153" y="20"/>
                </a:cubicBezTo>
                <a:cubicBezTo>
                  <a:pt x="148" y="23"/>
                  <a:pt x="142" y="25"/>
                  <a:pt x="136" y="25"/>
                </a:cubicBezTo>
                <a:cubicBezTo>
                  <a:pt x="127" y="25"/>
                  <a:pt x="118" y="21"/>
                  <a:pt x="111" y="14"/>
                </a:cubicBezTo>
                <a:cubicBezTo>
                  <a:pt x="103" y="6"/>
                  <a:pt x="92" y="0"/>
                  <a:pt x="80" y="0"/>
                </a:cubicBezTo>
                <a:cubicBezTo>
                  <a:pt x="68" y="0"/>
                  <a:pt x="57" y="6"/>
                  <a:pt x="49" y="14"/>
                </a:cubicBezTo>
                <a:cubicBezTo>
                  <a:pt x="43" y="21"/>
                  <a:pt x="34" y="25"/>
                  <a:pt x="25" y="25"/>
                </a:cubicBezTo>
                <a:cubicBezTo>
                  <a:pt x="19" y="25"/>
                  <a:pt x="13" y="23"/>
                  <a:pt x="8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6" y="19"/>
                  <a:pt x="6" y="19"/>
                  <a:pt x="5" y="19"/>
                </a:cubicBezTo>
                <a:cubicBezTo>
                  <a:pt x="2" y="19"/>
                  <a:pt x="0" y="21"/>
                  <a:pt x="0" y="24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57"/>
                  <a:pt x="13" y="71"/>
                  <a:pt x="29" y="74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37"/>
                  <a:pt x="52" y="160"/>
                  <a:pt x="80" y="160"/>
                </a:cubicBezTo>
                <a:cubicBezTo>
                  <a:pt x="108" y="160"/>
                  <a:pt x="132" y="137"/>
                  <a:pt x="132" y="108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48" y="71"/>
                  <a:pt x="160" y="57"/>
                  <a:pt x="160" y="40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21"/>
                  <a:pt x="158" y="19"/>
                  <a:pt x="156" y="19"/>
                </a:cubicBezTo>
                <a:close/>
                <a:moveTo>
                  <a:pt x="123" y="109"/>
                </a:moveTo>
                <a:cubicBezTo>
                  <a:pt x="123" y="109"/>
                  <a:pt x="123" y="109"/>
                  <a:pt x="123" y="109"/>
                </a:cubicBezTo>
                <a:cubicBezTo>
                  <a:pt x="123" y="132"/>
                  <a:pt x="104" y="151"/>
                  <a:pt x="81" y="151"/>
                </a:cubicBezTo>
                <a:cubicBezTo>
                  <a:pt x="57" y="151"/>
                  <a:pt x="39" y="132"/>
                  <a:pt x="39" y="109"/>
                </a:cubicBezTo>
                <a:cubicBezTo>
                  <a:pt x="39" y="75"/>
                  <a:pt x="39" y="75"/>
                  <a:pt x="39" y="75"/>
                </a:cubicBezTo>
                <a:cubicBezTo>
                  <a:pt x="43" y="75"/>
                  <a:pt x="47" y="74"/>
                  <a:pt x="51" y="72"/>
                </a:cubicBezTo>
                <a:cubicBezTo>
                  <a:pt x="51" y="72"/>
                  <a:pt x="52" y="72"/>
                  <a:pt x="52" y="72"/>
                </a:cubicBezTo>
                <a:cubicBezTo>
                  <a:pt x="86" y="89"/>
                  <a:pt x="86" y="89"/>
                  <a:pt x="86" y="89"/>
                </a:cubicBezTo>
                <a:cubicBezTo>
                  <a:pt x="85" y="97"/>
                  <a:pt x="92" y="104"/>
                  <a:pt x="100" y="104"/>
                </a:cubicBezTo>
                <a:cubicBezTo>
                  <a:pt x="103" y="104"/>
                  <a:pt x="106" y="102"/>
                  <a:pt x="109" y="100"/>
                </a:cubicBezTo>
                <a:cubicBezTo>
                  <a:pt x="123" y="107"/>
                  <a:pt x="123" y="107"/>
                  <a:pt x="123" y="107"/>
                </a:cubicBezTo>
                <a:lnTo>
                  <a:pt x="123" y="109"/>
                </a:lnTo>
                <a:close/>
                <a:moveTo>
                  <a:pt x="94" y="90"/>
                </a:moveTo>
                <a:cubicBezTo>
                  <a:pt x="94" y="87"/>
                  <a:pt x="96" y="85"/>
                  <a:pt x="99" y="85"/>
                </a:cubicBezTo>
                <a:cubicBezTo>
                  <a:pt x="101" y="85"/>
                  <a:pt x="103" y="87"/>
                  <a:pt x="103" y="90"/>
                </a:cubicBezTo>
                <a:cubicBezTo>
                  <a:pt x="103" y="92"/>
                  <a:pt x="101" y="94"/>
                  <a:pt x="99" y="94"/>
                </a:cubicBezTo>
                <a:cubicBezTo>
                  <a:pt x="96" y="94"/>
                  <a:pt x="94" y="92"/>
                  <a:pt x="94" y="90"/>
                </a:cubicBezTo>
                <a:close/>
                <a:moveTo>
                  <a:pt x="123" y="97"/>
                </a:moveTo>
                <a:cubicBezTo>
                  <a:pt x="123" y="97"/>
                  <a:pt x="123" y="97"/>
                  <a:pt x="123" y="97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15" y="84"/>
                  <a:pt x="108" y="76"/>
                  <a:pt x="99" y="76"/>
                </a:cubicBezTo>
                <a:cubicBezTo>
                  <a:pt x="95" y="76"/>
                  <a:pt x="91" y="78"/>
                  <a:pt x="89" y="80"/>
                </a:cubicBezTo>
                <a:cubicBezTo>
                  <a:pt x="62" y="67"/>
                  <a:pt x="62" y="67"/>
                  <a:pt x="62" y="67"/>
                </a:cubicBezTo>
                <a:cubicBezTo>
                  <a:pt x="62" y="67"/>
                  <a:pt x="62" y="67"/>
                  <a:pt x="62" y="67"/>
                </a:cubicBezTo>
                <a:cubicBezTo>
                  <a:pt x="63" y="66"/>
                  <a:pt x="64" y="66"/>
                  <a:pt x="64" y="66"/>
                </a:cubicBezTo>
                <a:cubicBezTo>
                  <a:pt x="97" y="66"/>
                  <a:pt x="97" y="66"/>
                  <a:pt x="97" y="66"/>
                </a:cubicBezTo>
                <a:cubicBezTo>
                  <a:pt x="98" y="66"/>
                  <a:pt x="99" y="66"/>
                  <a:pt x="99" y="67"/>
                </a:cubicBezTo>
                <a:cubicBezTo>
                  <a:pt x="110" y="72"/>
                  <a:pt x="114" y="75"/>
                  <a:pt x="123" y="76"/>
                </a:cubicBezTo>
                <a:lnTo>
                  <a:pt x="123" y="97"/>
                </a:lnTo>
                <a:close/>
                <a:moveTo>
                  <a:pt x="125" y="66"/>
                </a:moveTo>
                <a:cubicBezTo>
                  <a:pt x="118" y="66"/>
                  <a:pt x="114" y="64"/>
                  <a:pt x="103" y="58"/>
                </a:cubicBezTo>
                <a:cubicBezTo>
                  <a:pt x="102" y="58"/>
                  <a:pt x="99" y="57"/>
                  <a:pt x="97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2" y="57"/>
                  <a:pt x="59" y="58"/>
                  <a:pt x="57" y="58"/>
                </a:cubicBezTo>
                <a:cubicBezTo>
                  <a:pt x="46" y="64"/>
                  <a:pt x="43" y="66"/>
                  <a:pt x="35" y="66"/>
                </a:cubicBezTo>
                <a:cubicBezTo>
                  <a:pt x="21" y="66"/>
                  <a:pt x="10" y="55"/>
                  <a:pt x="10" y="41"/>
                </a:cubicBezTo>
                <a:cubicBezTo>
                  <a:pt x="10" y="32"/>
                  <a:pt x="10" y="32"/>
                  <a:pt x="10" y="32"/>
                </a:cubicBezTo>
                <a:cubicBezTo>
                  <a:pt x="14" y="34"/>
                  <a:pt x="20" y="35"/>
                  <a:pt x="25" y="35"/>
                </a:cubicBezTo>
                <a:cubicBezTo>
                  <a:pt x="37" y="35"/>
                  <a:pt x="48" y="30"/>
                  <a:pt x="56" y="20"/>
                </a:cubicBezTo>
                <a:cubicBezTo>
                  <a:pt x="62" y="14"/>
                  <a:pt x="71" y="10"/>
                  <a:pt x="80" y="10"/>
                </a:cubicBezTo>
                <a:cubicBezTo>
                  <a:pt x="89" y="10"/>
                  <a:pt x="98" y="14"/>
                  <a:pt x="104" y="20"/>
                </a:cubicBezTo>
                <a:cubicBezTo>
                  <a:pt x="112" y="29"/>
                  <a:pt x="123" y="34"/>
                  <a:pt x="135" y="34"/>
                </a:cubicBezTo>
                <a:cubicBezTo>
                  <a:pt x="140" y="34"/>
                  <a:pt x="145" y="33"/>
                  <a:pt x="150" y="31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55"/>
                  <a:pt x="139" y="66"/>
                  <a:pt x="125" y="66"/>
                </a:cubicBezTo>
                <a:close/>
                <a:moveTo>
                  <a:pt x="93" y="21"/>
                </a:moveTo>
                <a:cubicBezTo>
                  <a:pt x="92" y="20"/>
                  <a:pt x="91" y="19"/>
                  <a:pt x="90" y="19"/>
                </a:cubicBezTo>
                <a:cubicBezTo>
                  <a:pt x="89" y="19"/>
                  <a:pt x="88" y="20"/>
                  <a:pt x="87" y="21"/>
                </a:cubicBezTo>
                <a:cubicBezTo>
                  <a:pt x="81" y="27"/>
                  <a:pt x="81" y="27"/>
                  <a:pt x="81" y="27"/>
                </a:cubicBezTo>
                <a:cubicBezTo>
                  <a:pt x="75" y="21"/>
                  <a:pt x="75" y="21"/>
                  <a:pt x="75" y="21"/>
                </a:cubicBezTo>
                <a:cubicBezTo>
                  <a:pt x="74" y="20"/>
                  <a:pt x="73" y="19"/>
                  <a:pt x="71" y="19"/>
                </a:cubicBezTo>
                <a:cubicBezTo>
                  <a:pt x="70" y="19"/>
                  <a:pt x="69" y="20"/>
                  <a:pt x="69" y="21"/>
                </a:cubicBezTo>
                <a:cubicBezTo>
                  <a:pt x="67" y="23"/>
                  <a:pt x="67" y="26"/>
                  <a:pt x="69" y="27"/>
                </a:cubicBezTo>
                <a:cubicBezTo>
                  <a:pt x="75" y="33"/>
                  <a:pt x="75" y="33"/>
                  <a:pt x="75" y="33"/>
                </a:cubicBezTo>
                <a:cubicBezTo>
                  <a:pt x="69" y="39"/>
                  <a:pt x="69" y="39"/>
                  <a:pt x="69" y="39"/>
                </a:cubicBezTo>
                <a:cubicBezTo>
                  <a:pt x="67" y="41"/>
                  <a:pt x="67" y="44"/>
                  <a:pt x="69" y="46"/>
                </a:cubicBezTo>
                <a:cubicBezTo>
                  <a:pt x="70" y="47"/>
                  <a:pt x="71" y="47"/>
                  <a:pt x="72" y="47"/>
                </a:cubicBezTo>
                <a:cubicBezTo>
                  <a:pt x="73" y="47"/>
                  <a:pt x="74" y="47"/>
                  <a:pt x="75" y="46"/>
                </a:cubicBezTo>
                <a:cubicBezTo>
                  <a:pt x="81" y="40"/>
                  <a:pt x="81" y="40"/>
                  <a:pt x="81" y="40"/>
                </a:cubicBezTo>
                <a:cubicBezTo>
                  <a:pt x="87" y="46"/>
                  <a:pt x="87" y="46"/>
                  <a:pt x="87" y="46"/>
                </a:cubicBezTo>
                <a:cubicBezTo>
                  <a:pt x="88" y="47"/>
                  <a:pt x="89" y="47"/>
                  <a:pt x="90" y="47"/>
                </a:cubicBezTo>
                <a:cubicBezTo>
                  <a:pt x="91" y="47"/>
                  <a:pt x="92" y="47"/>
                  <a:pt x="93" y="46"/>
                </a:cubicBezTo>
                <a:cubicBezTo>
                  <a:pt x="95" y="44"/>
                  <a:pt x="95" y="41"/>
                  <a:pt x="93" y="39"/>
                </a:cubicBezTo>
                <a:cubicBezTo>
                  <a:pt x="87" y="33"/>
                  <a:pt x="87" y="33"/>
                  <a:pt x="87" y="33"/>
                </a:cubicBezTo>
                <a:cubicBezTo>
                  <a:pt x="93" y="27"/>
                  <a:pt x="93" y="27"/>
                  <a:pt x="93" y="27"/>
                </a:cubicBezTo>
                <a:cubicBezTo>
                  <a:pt x="95" y="26"/>
                  <a:pt x="95" y="22"/>
                  <a:pt x="93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45">
            <a:extLst>
              <a:ext uri="{FF2B5EF4-FFF2-40B4-BE49-F238E27FC236}">
                <a16:creationId xmlns:a16="http://schemas.microsoft.com/office/drawing/2014/main" id="{811DA693-D31A-4BA2-8D48-25B789BEBC59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3573463"/>
            <a:ext cx="255588" cy="254000"/>
          </a:xfrm>
          <a:custGeom>
            <a:avLst/>
            <a:gdLst>
              <a:gd name="T0" fmla="*/ 67 w 161"/>
              <a:gd name="T1" fmla="*/ 61 h 160"/>
              <a:gd name="T2" fmla="*/ 58 w 161"/>
              <a:gd name="T3" fmla="*/ 61 h 160"/>
              <a:gd name="T4" fmla="*/ 151 w 161"/>
              <a:gd name="T5" fmla="*/ 77 h 160"/>
              <a:gd name="T6" fmla="*/ 132 w 161"/>
              <a:gd name="T7" fmla="*/ 52 h 160"/>
              <a:gd name="T8" fmla="*/ 29 w 161"/>
              <a:gd name="T9" fmla="*/ 52 h 160"/>
              <a:gd name="T10" fmla="*/ 10 w 161"/>
              <a:gd name="T11" fmla="*/ 77 h 160"/>
              <a:gd name="T12" fmla="*/ 19 w 161"/>
              <a:gd name="T13" fmla="*/ 113 h 160"/>
              <a:gd name="T14" fmla="*/ 29 w 161"/>
              <a:gd name="T15" fmla="*/ 155 h 160"/>
              <a:gd name="T16" fmla="*/ 128 w 161"/>
              <a:gd name="T17" fmla="*/ 160 h 160"/>
              <a:gd name="T18" fmla="*/ 132 w 161"/>
              <a:gd name="T19" fmla="*/ 110 h 160"/>
              <a:gd name="T20" fmla="*/ 160 w 161"/>
              <a:gd name="T21" fmla="*/ 94 h 160"/>
              <a:gd name="T22" fmla="*/ 20 w 161"/>
              <a:gd name="T23" fmla="*/ 103 h 160"/>
              <a:gd name="T24" fmla="*/ 14 w 161"/>
              <a:gd name="T25" fmla="*/ 86 h 160"/>
              <a:gd name="T26" fmla="*/ 20 w 161"/>
              <a:gd name="T27" fmla="*/ 103 h 160"/>
              <a:gd name="T28" fmla="*/ 29 w 161"/>
              <a:gd name="T29" fmla="*/ 84 h 160"/>
              <a:gd name="T30" fmla="*/ 29 w 161"/>
              <a:gd name="T31" fmla="*/ 66 h 160"/>
              <a:gd name="T32" fmla="*/ 66 w 161"/>
              <a:gd name="T33" fmla="*/ 12 h 160"/>
              <a:gd name="T34" fmla="*/ 66 w 161"/>
              <a:gd name="T35" fmla="*/ 12 h 160"/>
              <a:gd name="T36" fmla="*/ 67 w 161"/>
              <a:gd name="T37" fmla="*/ 32 h 160"/>
              <a:gd name="T38" fmla="*/ 86 w 161"/>
              <a:gd name="T39" fmla="*/ 56 h 160"/>
              <a:gd name="T40" fmla="*/ 82 w 161"/>
              <a:gd name="T41" fmla="*/ 94 h 160"/>
              <a:gd name="T42" fmla="*/ 68 w 161"/>
              <a:gd name="T43" fmla="*/ 89 h 160"/>
              <a:gd name="T44" fmla="*/ 65 w 161"/>
              <a:gd name="T45" fmla="*/ 97 h 160"/>
              <a:gd name="T46" fmla="*/ 86 w 161"/>
              <a:gd name="T47" fmla="*/ 103 h 160"/>
              <a:gd name="T48" fmla="*/ 86 w 161"/>
              <a:gd name="T49" fmla="*/ 122 h 160"/>
              <a:gd name="T50" fmla="*/ 39 w 161"/>
              <a:gd name="T51" fmla="*/ 80 h 160"/>
              <a:gd name="T52" fmla="*/ 39 w 161"/>
              <a:gd name="T53" fmla="*/ 151 h 160"/>
              <a:gd name="T54" fmla="*/ 81 w 161"/>
              <a:gd name="T55" fmla="*/ 131 h 160"/>
              <a:gd name="T56" fmla="*/ 102 w 161"/>
              <a:gd name="T57" fmla="*/ 151 h 160"/>
              <a:gd name="T58" fmla="*/ 124 w 161"/>
              <a:gd name="T59" fmla="*/ 150 h 160"/>
              <a:gd name="T60" fmla="*/ 95 w 161"/>
              <a:gd name="T61" fmla="*/ 51 h 160"/>
              <a:gd name="T62" fmla="*/ 77 w 161"/>
              <a:gd name="T63" fmla="*/ 33 h 160"/>
              <a:gd name="T64" fmla="*/ 81 w 161"/>
              <a:gd name="T65" fmla="*/ 9 h 160"/>
              <a:gd name="T66" fmla="*/ 124 w 161"/>
              <a:gd name="T67" fmla="*/ 150 h 160"/>
              <a:gd name="T68" fmla="*/ 142 w 161"/>
              <a:gd name="T69" fmla="*/ 75 h 160"/>
              <a:gd name="T70" fmla="*/ 133 w 161"/>
              <a:gd name="T71" fmla="*/ 66 h 160"/>
              <a:gd name="T72" fmla="*/ 133 w 161"/>
              <a:gd name="T73" fmla="*/ 94 h 160"/>
              <a:gd name="T74" fmla="*/ 152 w 161"/>
              <a:gd name="T75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60">
                <a:moveTo>
                  <a:pt x="62" y="66"/>
                </a:moveTo>
                <a:cubicBezTo>
                  <a:pt x="65" y="66"/>
                  <a:pt x="67" y="64"/>
                  <a:pt x="67" y="61"/>
                </a:cubicBezTo>
                <a:cubicBezTo>
                  <a:pt x="67" y="58"/>
                  <a:pt x="65" y="56"/>
                  <a:pt x="62" y="56"/>
                </a:cubicBezTo>
                <a:cubicBezTo>
                  <a:pt x="60" y="56"/>
                  <a:pt x="58" y="58"/>
                  <a:pt x="58" y="61"/>
                </a:cubicBezTo>
                <a:cubicBezTo>
                  <a:pt x="58" y="64"/>
                  <a:pt x="60" y="66"/>
                  <a:pt x="62" y="66"/>
                </a:cubicBezTo>
                <a:close/>
                <a:moveTo>
                  <a:pt x="151" y="77"/>
                </a:moveTo>
                <a:cubicBezTo>
                  <a:pt x="153" y="66"/>
                  <a:pt x="144" y="56"/>
                  <a:pt x="132" y="56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24"/>
                  <a:pt x="109" y="0"/>
                  <a:pt x="81" y="0"/>
                </a:cubicBezTo>
                <a:cubicBezTo>
                  <a:pt x="52" y="0"/>
                  <a:pt x="29" y="24"/>
                  <a:pt x="29" y="52"/>
                </a:cubicBezTo>
                <a:cubicBezTo>
                  <a:pt x="29" y="56"/>
                  <a:pt x="29" y="56"/>
                  <a:pt x="29" y="56"/>
                </a:cubicBezTo>
                <a:cubicBezTo>
                  <a:pt x="17" y="56"/>
                  <a:pt x="8" y="66"/>
                  <a:pt x="10" y="77"/>
                </a:cubicBezTo>
                <a:cubicBezTo>
                  <a:pt x="4" y="81"/>
                  <a:pt x="0" y="87"/>
                  <a:pt x="0" y="94"/>
                </a:cubicBezTo>
                <a:cubicBezTo>
                  <a:pt x="0" y="104"/>
                  <a:pt x="9" y="113"/>
                  <a:pt x="19" y="113"/>
                </a:cubicBezTo>
                <a:cubicBezTo>
                  <a:pt x="23" y="113"/>
                  <a:pt x="26" y="111"/>
                  <a:pt x="29" y="110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8"/>
                  <a:pt x="31" y="160"/>
                  <a:pt x="33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0" y="160"/>
                  <a:pt x="132" y="158"/>
                  <a:pt x="132" y="155"/>
                </a:cubicBezTo>
                <a:cubicBezTo>
                  <a:pt x="132" y="110"/>
                  <a:pt x="132" y="110"/>
                  <a:pt x="132" y="110"/>
                </a:cubicBezTo>
                <a:cubicBezTo>
                  <a:pt x="135" y="111"/>
                  <a:pt x="138" y="113"/>
                  <a:pt x="142" y="113"/>
                </a:cubicBezTo>
                <a:cubicBezTo>
                  <a:pt x="152" y="113"/>
                  <a:pt x="160" y="104"/>
                  <a:pt x="160" y="94"/>
                </a:cubicBezTo>
                <a:cubicBezTo>
                  <a:pt x="161" y="87"/>
                  <a:pt x="157" y="81"/>
                  <a:pt x="151" y="77"/>
                </a:cubicBezTo>
                <a:close/>
                <a:moveTo>
                  <a:pt x="20" y="103"/>
                </a:moveTo>
                <a:cubicBezTo>
                  <a:pt x="15" y="103"/>
                  <a:pt x="10" y="99"/>
                  <a:pt x="10" y="94"/>
                </a:cubicBezTo>
                <a:cubicBezTo>
                  <a:pt x="10" y="91"/>
                  <a:pt x="12" y="88"/>
                  <a:pt x="14" y="86"/>
                </a:cubicBezTo>
                <a:cubicBezTo>
                  <a:pt x="18" y="91"/>
                  <a:pt x="23" y="94"/>
                  <a:pt x="29" y="94"/>
                </a:cubicBezTo>
                <a:cubicBezTo>
                  <a:pt x="29" y="99"/>
                  <a:pt x="25" y="103"/>
                  <a:pt x="20" y="103"/>
                </a:cubicBezTo>
                <a:close/>
                <a:moveTo>
                  <a:pt x="29" y="80"/>
                </a:moveTo>
                <a:cubicBezTo>
                  <a:pt x="29" y="84"/>
                  <a:pt x="29" y="84"/>
                  <a:pt x="29" y="84"/>
                </a:cubicBezTo>
                <a:cubicBezTo>
                  <a:pt x="24" y="84"/>
                  <a:pt x="20" y="80"/>
                  <a:pt x="20" y="75"/>
                </a:cubicBezTo>
                <a:cubicBezTo>
                  <a:pt x="20" y="70"/>
                  <a:pt x="24" y="66"/>
                  <a:pt x="29" y="66"/>
                </a:cubicBezTo>
                <a:lnTo>
                  <a:pt x="29" y="80"/>
                </a:lnTo>
                <a:close/>
                <a:moveTo>
                  <a:pt x="66" y="12"/>
                </a:moveTo>
                <a:cubicBezTo>
                  <a:pt x="63" y="24"/>
                  <a:pt x="54" y="34"/>
                  <a:pt x="41" y="37"/>
                </a:cubicBezTo>
                <a:cubicBezTo>
                  <a:pt x="45" y="26"/>
                  <a:pt x="55" y="16"/>
                  <a:pt x="66" y="12"/>
                </a:cubicBezTo>
                <a:close/>
                <a:moveTo>
                  <a:pt x="39" y="47"/>
                </a:moveTo>
                <a:cubicBezTo>
                  <a:pt x="50" y="45"/>
                  <a:pt x="60" y="40"/>
                  <a:pt x="67" y="32"/>
                </a:cubicBezTo>
                <a:cubicBezTo>
                  <a:pt x="67" y="33"/>
                  <a:pt x="67" y="33"/>
                  <a:pt x="67" y="33"/>
                </a:cubicBezTo>
                <a:cubicBezTo>
                  <a:pt x="67" y="45"/>
                  <a:pt x="75" y="54"/>
                  <a:pt x="86" y="56"/>
                </a:cubicBezTo>
                <a:cubicBezTo>
                  <a:pt x="86" y="93"/>
                  <a:pt x="86" y="93"/>
                  <a:pt x="86" y="93"/>
                </a:cubicBezTo>
                <a:cubicBezTo>
                  <a:pt x="85" y="94"/>
                  <a:pt x="83" y="94"/>
                  <a:pt x="82" y="94"/>
                </a:cubicBezTo>
                <a:cubicBezTo>
                  <a:pt x="78" y="94"/>
                  <a:pt x="74" y="93"/>
                  <a:pt x="72" y="90"/>
                </a:cubicBezTo>
                <a:cubicBezTo>
                  <a:pt x="71" y="89"/>
                  <a:pt x="70" y="89"/>
                  <a:pt x="68" y="89"/>
                </a:cubicBezTo>
                <a:cubicBezTo>
                  <a:pt x="67" y="89"/>
                  <a:pt x="66" y="89"/>
                  <a:pt x="65" y="90"/>
                </a:cubicBezTo>
                <a:cubicBezTo>
                  <a:pt x="63" y="92"/>
                  <a:pt x="63" y="95"/>
                  <a:pt x="65" y="97"/>
                </a:cubicBezTo>
                <a:cubicBezTo>
                  <a:pt x="70" y="101"/>
                  <a:pt x="76" y="104"/>
                  <a:pt x="82" y="104"/>
                </a:cubicBezTo>
                <a:cubicBezTo>
                  <a:pt x="83" y="104"/>
                  <a:pt x="85" y="104"/>
                  <a:pt x="86" y="103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5" y="122"/>
                  <a:pt x="83" y="123"/>
                  <a:pt x="81" y="123"/>
                </a:cubicBezTo>
                <a:cubicBezTo>
                  <a:pt x="58" y="122"/>
                  <a:pt x="39" y="103"/>
                  <a:pt x="39" y="80"/>
                </a:cubicBezTo>
                <a:cubicBezTo>
                  <a:pt x="39" y="49"/>
                  <a:pt x="39" y="50"/>
                  <a:pt x="39" y="47"/>
                </a:cubicBezTo>
                <a:close/>
                <a:moveTo>
                  <a:pt x="39" y="151"/>
                </a:moveTo>
                <a:cubicBezTo>
                  <a:pt x="39" y="109"/>
                  <a:pt x="39" y="109"/>
                  <a:pt x="39" y="109"/>
                </a:cubicBezTo>
                <a:cubicBezTo>
                  <a:pt x="48" y="122"/>
                  <a:pt x="63" y="131"/>
                  <a:pt x="81" y="131"/>
                </a:cubicBezTo>
                <a:cubicBezTo>
                  <a:pt x="83" y="131"/>
                  <a:pt x="85" y="131"/>
                  <a:pt x="88" y="131"/>
                </a:cubicBezTo>
                <a:cubicBezTo>
                  <a:pt x="90" y="139"/>
                  <a:pt x="95" y="146"/>
                  <a:pt x="102" y="151"/>
                </a:cubicBezTo>
                <a:lnTo>
                  <a:pt x="39" y="151"/>
                </a:lnTo>
                <a:close/>
                <a:moveTo>
                  <a:pt x="124" y="150"/>
                </a:moveTo>
                <a:cubicBezTo>
                  <a:pt x="108" y="148"/>
                  <a:pt x="95" y="134"/>
                  <a:pt x="95" y="117"/>
                </a:cubicBezTo>
                <a:cubicBezTo>
                  <a:pt x="95" y="51"/>
                  <a:pt x="95" y="51"/>
                  <a:pt x="95" y="51"/>
                </a:cubicBezTo>
                <a:cubicBezTo>
                  <a:pt x="95" y="49"/>
                  <a:pt x="93" y="47"/>
                  <a:pt x="91" y="47"/>
                </a:cubicBezTo>
                <a:cubicBezTo>
                  <a:pt x="83" y="47"/>
                  <a:pt x="77" y="40"/>
                  <a:pt x="77" y="33"/>
                </a:cubicBezTo>
                <a:cubicBezTo>
                  <a:pt x="77" y="10"/>
                  <a:pt x="77" y="10"/>
                  <a:pt x="77" y="10"/>
                </a:cubicBezTo>
                <a:cubicBezTo>
                  <a:pt x="79" y="10"/>
                  <a:pt x="80" y="9"/>
                  <a:pt x="81" y="9"/>
                </a:cubicBezTo>
                <a:cubicBezTo>
                  <a:pt x="104" y="10"/>
                  <a:pt x="124" y="28"/>
                  <a:pt x="124" y="52"/>
                </a:cubicBezTo>
                <a:lnTo>
                  <a:pt x="124" y="150"/>
                </a:lnTo>
                <a:close/>
                <a:moveTo>
                  <a:pt x="133" y="66"/>
                </a:moveTo>
                <a:cubicBezTo>
                  <a:pt x="138" y="66"/>
                  <a:pt x="142" y="70"/>
                  <a:pt x="142" y="75"/>
                </a:cubicBezTo>
                <a:cubicBezTo>
                  <a:pt x="142" y="80"/>
                  <a:pt x="138" y="85"/>
                  <a:pt x="133" y="85"/>
                </a:cubicBezTo>
                <a:lnTo>
                  <a:pt x="133" y="66"/>
                </a:lnTo>
                <a:close/>
                <a:moveTo>
                  <a:pt x="142" y="103"/>
                </a:moveTo>
                <a:cubicBezTo>
                  <a:pt x="138" y="103"/>
                  <a:pt x="133" y="99"/>
                  <a:pt x="133" y="94"/>
                </a:cubicBezTo>
                <a:cubicBezTo>
                  <a:pt x="139" y="94"/>
                  <a:pt x="144" y="91"/>
                  <a:pt x="148" y="86"/>
                </a:cubicBezTo>
                <a:cubicBezTo>
                  <a:pt x="150" y="88"/>
                  <a:pt x="152" y="91"/>
                  <a:pt x="152" y="94"/>
                </a:cubicBezTo>
                <a:cubicBezTo>
                  <a:pt x="152" y="99"/>
                  <a:pt x="147" y="103"/>
                  <a:pt x="142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46">
            <a:extLst>
              <a:ext uri="{FF2B5EF4-FFF2-40B4-BE49-F238E27FC236}">
                <a16:creationId xmlns:a16="http://schemas.microsoft.com/office/drawing/2014/main" id="{81C6E4A3-EAA2-4474-B3B7-E6C97E986E88}"/>
              </a:ext>
            </a:extLst>
          </p:cNvPr>
          <p:cNvSpPr>
            <a:spLocks noEditPoints="1"/>
          </p:cNvSpPr>
          <p:nvPr/>
        </p:nvSpPr>
        <p:spPr bwMode="auto">
          <a:xfrm>
            <a:off x="5141913" y="4124325"/>
            <a:ext cx="254000" cy="254000"/>
          </a:xfrm>
          <a:custGeom>
            <a:avLst/>
            <a:gdLst>
              <a:gd name="T0" fmla="*/ 71 w 160"/>
              <a:gd name="T1" fmla="*/ 132 h 160"/>
              <a:gd name="T2" fmla="*/ 87 w 160"/>
              <a:gd name="T3" fmla="*/ 118 h 160"/>
              <a:gd name="T4" fmla="*/ 80 w 160"/>
              <a:gd name="T5" fmla="*/ 118 h 160"/>
              <a:gd name="T6" fmla="*/ 61 w 160"/>
              <a:gd name="T7" fmla="*/ 118 h 160"/>
              <a:gd name="T8" fmla="*/ 54 w 160"/>
              <a:gd name="T9" fmla="*/ 118 h 160"/>
              <a:gd name="T10" fmla="*/ 52 w 160"/>
              <a:gd name="T11" fmla="*/ 93 h 160"/>
              <a:gd name="T12" fmla="*/ 52 w 160"/>
              <a:gd name="T13" fmla="*/ 84 h 160"/>
              <a:gd name="T14" fmla="*/ 52 w 160"/>
              <a:gd name="T15" fmla="*/ 93 h 160"/>
              <a:gd name="T16" fmla="*/ 94 w 160"/>
              <a:gd name="T17" fmla="*/ 89 h 160"/>
              <a:gd name="T18" fmla="*/ 85 w 160"/>
              <a:gd name="T19" fmla="*/ 89 h 160"/>
              <a:gd name="T20" fmla="*/ 155 w 160"/>
              <a:gd name="T21" fmla="*/ 65 h 160"/>
              <a:gd name="T22" fmla="*/ 131 w 160"/>
              <a:gd name="T23" fmla="*/ 61 h 160"/>
              <a:gd name="T24" fmla="*/ 9 w 160"/>
              <a:gd name="T25" fmla="*/ 61 h 160"/>
              <a:gd name="T26" fmla="*/ 0 w 160"/>
              <a:gd name="T27" fmla="*/ 85 h 160"/>
              <a:gd name="T28" fmla="*/ 19 w 160"/>
              <a:gd name="T29" fmla="*/ 109 h 160"/>
              <a:gd name="T30" fmla="*/ 121 w 160"/>
              <a:gd name="T31" fmla="*/ 109 h 160"/>
              <a:gd name="T32" fmla="*/ 140 w 160"/>
              <a:gd name="T33" fmla="*/ 85 h 160"/>
              <a:gd name="T34" fmla="*/ 155 w 160"/>
              <a:gd name="T35" fmla="*/ 75 h 160"/>
              <a:gd name="T36" fmla="*/ 155 w 160"/>
              <a:gd name="T37" fmla="*/ 65 h 160"/>
              <a:gd name="T38" fmla="*/ 9 w 160"/>
              <a:gd name="T39" fmla="*/ 84 h 160"/>
              <a:gd name="T40" fmla="*/ 19 w 160"/>
              <a:gd name="T41" fmla="*/ 94 h 160"/>
              <a:gd name="T42" fmla="*/ 70 w 160"/>
              <a:gd name="T43" fmla="*/ 150 h 160"/>
              <a:gd name="T44" fmla="*/ 28 w 160"/>
              <a:gd name="T45" fmla="*/ 75 h 160"/>
              <a:gd name="T46" fmla="*/ 113 w 160"/>
              <a:gd name="T47" fmla="*/ 108 h 160"/>
              <a:gd name="T48" fmla="*/ 56 w 160"/>
              <a:gd name="T49" fmla="*/ 61 h 160"/>
              <a:gd name="T50" fmla="*/ 79 w 160"/>
              <a:gd name="T51" fmla="*/ 57 h 160"/>
              <a:gd name="T52" fmla="*/ 84 w 160"/>
              <a:gd name="T53" fmla="*/ 65 h 160"/>
              <a:gd name="T54" fmla="*/ 121 w 160"/>
              <a:gd name="T55" fmla="*/ 65 h 160"/>
              <a:gd name="T56" fmla="*/ 93 w 160"/>
              <a:gd name="T57" fmla="*/ 61 h 160"/>
              <a:gd name="T58" fmla="*/ 60 w 160"/>
              <a:gd name="T59" fmla="*/ 47 h 160"/>
              <a:gd name="T60" fmla="*/ 47 w 160"/>
              <a:gd name="T61" fmla="*/ 65 h 160"/>
              <a:gd name="T62" fmla="*/ 19 w 160"/>
              <a:gd name="T63" fmla="*/ 61 h 160"/>
              <a:gd name="T64" fmla="*/ 121 w 160"/>
              <a:gd name="T65" fmla="*/ 61 h 160"/>
              <a:gd name="T66" fmla="*/ 122 w 160"/>
              <a:gd name="T67" fmla="*/ 94 h 160"/>
              <a:gd name="T68" fmla="*/ 131 w 160"/>
              <a:gd name="T69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54" y="124"/>
                </a:moveTo>
                <a:cubicBezTo>
                  <a:pt x="59" y="129"/>
                  <a:pt x="65" y="132"/>
                  <a:pt x="71" y="132"/>
                </a:cubicBezTo>
                <a:cubicBezTo>
                  <a:pt x="76" y="132"/>
                  <a:pt x="83" y="129"/>
                  <a:pt x="87" y="124"/>
                </a:cubicBezTo>
                <a:cubicBezTo>
                  <a:pt x="89" y="122"/>
                  <a:pt x="89" y="120"/>
                  <a:pt x="87" y="118"/>
                </a:cubicBezTo>
                <a:cubicBezTo>
                  <a:pt x="86" y="117"/>
                  <a:pt x="85" y="117"/>
                  <a:pt x="84" y="117"/>
                </a:cubicBezTo>
                <a:cubicBezTo>
                  <a:pt x="82" y="117"/>
                  <a:pt x="81" y="117"/>
                  <a:pt x="80" y="118"/>
                </a:cubicBezTo>
                <a:cubicBezTo>
                  <a:pt x="78" y="120"/>
                  <a:pt x="74" y="122"/>
                  <a:pt x="71" y="122"/>
                </a:cubicBezTo>
                <a:cubicBezTo>
                  <a:pt x="67" y="122"/>
                  <a:pt x="63" y="120"/>
                  <a:pt x="61" y="118"/>
                </a:cubicBezTo>
                <a:cubicBezTo>
                  <a:pt x="60" y="117"/>
                  <a:pt x="58" y="117"/>
                  <a:pt x="57" y="117"/>
                </a:cubicBezTo>
                <a:cubicBezTo>
                  <a:pt x="56" y="117"/>
                  <a:pt x="55" y="117"/>
                  <a:pt x="54" y="118"/>
                </a:cubicBezTo>
                <a:cubicBezTo>
                  <a:pt x="52" y="120"/>
                  <a:pt x="52" y="123"/>
                  <a:pt x="54" y="124"/>
                </a:cubicBezTo>
                <a:close/>
                <a:moveTo>
                  <a:pt x="52" y="93"/>
                </a:moveTo>
                <a:cubicBezTo>
                  <a:pt x="54" y="93"/>
                  <a:pt x="56" y="91"/>
                  <a:pt x="56" y="89"/>
                </a:cubicBezTo>
                <a:cubicBezTo>
                  <a:pt x="56" y="86"/>
                  <a:pt x="54" y="84"/>
                  <a:pt x="52" y="84"/>
                </a:cubicBezTo>
                <a:cubicBezTo>
                  <a:pt x="50" y="84"/>
                  <a:pt x="48" y="86"/>
                  <a:pt x="48" y="89"/>
                </a:cubicBezTo>
                <a:cubicBezTo>
                  <a:pt x="48" y="91"/>
                  <a:pt x="50" y="93"/>
                  <a:pt x="52" y="93"/>
                </a:cubicBezTo>
                <a:close/>
                <a:moveTo>
                  <a:pt x="89" y="93"/>
                </a:moveTo>
                <a:cubicBezTo>
                  <a:pt x="92" y="93"/>
                  <a:pt x="94" y="91"/>
                  <a:pt x="94" y="89"/>
                </a:cubicBezTo>
                <a:cubicBezTo>
                  <a:pt x="94" y="86"/>
                  <a:pt x="92" y="84"/>
                  <a:pt x="89" y="84"/>
                </a:cubicBezTo>
                <a:cubicBezTo>
                  <a:pt x="87" y="84"/>
                  <a:pt x="85" y="86"/>
                  <a:pt x="85" y="89"/>
                </a:cubicBezTo>
                <a:cubicBezTo>
                  <a:pt x="85" y="91"/>
                  <a:pt x="87" y="93"/>
                  <a:pt x="89" y="93"/>
                </a:cubicBezTo>
                <a:close/>
                <a:moveTo>
                  <a:pt x="155" y="65"/>
                </a:moveTo>
                <a:cubicBezTo>
                  <a:pt x="131" y="65"/>
                  <a:pt x="131" y="65"/>
                  <a:pt x="131" y="65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31" y="27"/>
                  <a:pt x="104" y="0"/>
                  <a:pt x="70" y="0"/>
                </a:cubicBezTo>
                <a:cubicBezTo>
                  <a:pt x="36" y="0"/>
                  <a:pt x="9" y="27"/>
                  <a:pt x="9" y="61"/>
                </a:cubicBezTo>
                <a:cubicBezTo>
                  <a:pt x="9" y="68"/>
                  <a:pt x="9" y="68"/>
                  <a:pt x="9" y="68"/>
                </a:cubicBezTo>
                <a:cubicBezTo>
                  <a:pt x="4" y="72"/>
                  <a:pt x="0" y="78"/>
                  <a:pt x="0" y="85"/>
                </a:cubicBezTo>
                <a:cubicBezTo>
                  <a:pt x="0" y="95"/>
                  <a:pt x="8" y="104"/>
                  <a:pt x="19" y="104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9" y="137"/>
                  <a:pt x="42" y="160"/>
                  <a:pt x="70" y="160"/>
                </a:cubicBezTo>
                <a:cubicBezTo>
                  <a:pt x="98" y="160"/>
                  <a:pt x="121" y="137"/>
                  <a:pt x="121" y="109"/>
                </a:cubicBezTo>
                <a:cubicBezTo>
                  <a:pt x="121" y="104"/>
                  <a:pt x="121" y="104"/>
                  <a:pt x="121" y="104"/>
                </a:cubicBezTo>
                <a:cubicBezTo>
                  <a:pt x="132" y="104"/>
                  <a:pt x="140" y="95"/>
                  <a:pt x="140" y="85"/>
                </a:cubicBezTo>
                <a:cubicBezTo>
                  <a:pt x="140" y="81"/>
                  <a:pt x="139" y="78"/>
                  <a:pt x="138" y="75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57" y="75"/>
                  <a:pt x="159" y="73"/>
                  <a:pt x="159" y="71"/>
                </a:cubicBezTo>
                <a:cubicBezTo>
                  <a:pt x="160" y="68"/>
                  <a:pt x="157" y="65"/>
                  <a:pt x="155" y="65"/>
                </a:cubicBezTo>
                <a:close/>
                <a:moveTo>
                  <a:pt x="19" y="94"/>
                </a:moveTo>
                <a:cubicBezTo>
                  <a:pt x="14" y="94"/>
                  <a:pt x="9" y="90"/>
                  <a:pt x="9" y="84"/>
                </a:cubicBezTo>
                <a:cubicBezTo>
                  <a:pt x="9" y="79"/>
                  <a:pt x="14" y="75"/>
                  <a:pt x="19" y="75"/>
                </a:cubicBezTo>
                <a:lnTo>
                  <a:pt x="19" y="94"/>
                </a:lnTo>
                <a:close/>
                <a:moveTo>
                  <a:pt x="113" y="108"/>
                </a:moveTo>
                <a:cubicBezTo>
                  <a:pt x="113" y="132"/>
                  <a:pt x="94" y="150"/>
                  <a:pt x="70" y="150"/>
                </a:cubicBezTo>
                <a:cubicBezTo>
                  <a:pt x="47" y="150"/>
                  <a:pt x="28" y="132"/>
                  <a:pt x="28" y="108"/>
                </a:cubicBezTo>
                <a:cubicBezTo>
                  <a:pt x="28" y="75"/>
                  <a:pt x="28" y="75"/>
                  <a:pt x="28" y="75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9"/>
                  <a:pt x="113" y="104"/>
                  <a:pt x="113" y="108"/>
                </a:cubicBezTo>
                <a:close/>
                <a:moveTo>
                  <a:pt x="56" y="65"/>
                </a:moveTo>
                <a:cubicBezTo>
                  <a:pt x="56" y="61"/>
                  <a:pt x="56" y="61"/>
                  <a:pt x="56" y="61"/>
                </a:cubicBezTo>
                <a:cubicBezTo>
                  <a:pt x="56" y="59"/>
                  <a:pt x="58" y="57"/>
                  <a:pt x="60" y="57"/>
                </a:cubicBezTo>
                <a:cubicBezTo>
                  <a:pt x="79" y="57"/>
                  <a:pt x="79" y="57"/>
                  <a:pt x="79" y="57"/>
                </a:cubicBezTo>
                <a:cubicBezTo>
                  <a:pt x="82" y="57"/>
                  <a:pt x="84" y="59"/>
                  <a:pt x="84" y="61"/>
                </a:cubicBezTo>
                <a:cubicBezTo>
                  <a:pt x="84" y="65"/>
                  <a:pt x="84" y="65"/>
                  <a:pt x="84" y="65"/>
                </a:cubicBezTo>
                <a:lnTo>
                  <a:pt x="56" y="65"/>
                </a:lnTo>
                <a:close/>
                <a:moveTo>
                  <a:pt x="121" y="65"/>
                </a:moveTo>
                <a:cubicBezTo>
                  <a:pt x="93" y="65"/>
                  <a:pt x="93" y="65"/>
                  <a:pt x="93" y="65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53"/>
                  <a:pt x="87" y="47"/>
                  <a:pt x="79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53" y="47"/>
                  <a:pt x="47" y="53"/>
                  <a:pt x="47" y="61"/>
                </a:cubicBezTo>
                <a:cubicBezTo>
                  <a:pt x="47" y="65"/>
                  <a:pt x="47" y="65"/>
                  <a:pt x="47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33"/>
                  <a:pt x="42" y="10"/>
                  <a:pt x="70" y="10"/>
                </a:cubicBezTo>
                <a:cubicBezTo>
                  <a:pt x="98" y="10"/>
                  <a:pt x="121" y="33"/>
                  <a:pt x="121" y="61"/>
                </a:cubicBezTo>
                <a:lnTo>
                  <a:pt x="121" y="65"/>
                </a:lnTo>
                <a:close/>
                <a:moveTo>
                  <a:pt x="122" y="94"/>
                </a:moveTo>
                <a:cubicBezTo>
                  <a:pt x="122" y="75"/>
                  <a:pt x="122" y="75"/>
                  <a:pt x="122" y="75"/>
                </a:cubicBezTo>
                <a:cubicBezTo>
                  <a:pt x="127" y="75"/>
                  <a:pt x="131" y="79"/>
                  <a:pt x="131" y="84"/>
                </a:cubicBezTo>
                <a:cubicBezTo>
                  <a:pt x="131" y="89"/>
                  <a:pt x="127" y="94"/>
                  <a:pt x="122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47">
            <a:extLst>
              <a:ext uri="{FF2B5EF4-FFF2-40B4-BE49-F238E27FC236}">
                <a16:creationId xmlns:a16="http://schemas.microsoft.com/office/drawing/2014/main" id="{07DABEB2-117C-4808-85F4-BDA8E20DE48F}"/>
              </a:ext>
            </a:extLst>
          </p:cNvPr>
          <p:cNvSpPr>
            <a:spLocks noEditPoints="1"/>
          </p:cNvSpPr>
          <p:nvPr/>
        </p:nvSpPr>
        <p:spPr bwMode="auto">
          <a:xfrm>
            <a:off x="3487738" y="4676775"/>
            <a:ext cx="254000" cy="252413"/>
          </a:xfrm>
          <a:custGeom>
            <a:avLst/>
            <a:gdLst>
              <a:gd name="T0" fmla="*/ 90 w 160"/>
              <a:gd name="T1" fmla="*/ 117 h 159"/>
              <a:gd name="T2" fmla="*/ 70 w 160"/>
              <a:gd name="T3" fmla="*/ 117 h 159"/>
              <a:gd name="T4" fmla="*/ 64 w 160"/>
              <a:gd name="T5" fmla="*/ 117 h 159"/>
              <a:gd name="T6" fmla="*/ 80 w 160"/>
              <a:gd name="T7" fmla="*/ 131 h 159"/>
              <a:gd name="T8" fmla="*/ 96 w 160"/>
              <a:gd name="T9" fmla="*/ 117 h 159"/>
              <a:gd name="T10" fmla="*/ 65 w 160"/>
              <a:gd name="T11" fmla="*/ 89 h 159"/>
              <a:gd name="T12" fmla="*/ 57 w 160"/>
              <a:gd name="T13" fmla="*/ 89 h 159"/>
              <a:gd name="T14" fmla="*/ 65 w 160"/>
              <a:gd name="T15" fmla="*/ 89 h 159"/>
              <a:gd name="T16" fmla="*/ 94 w 160"/>
              <a:gd name="T17" fmla="*/ 89 h 159"/>
              <a:gd name="T18" fmla="*/ 103 w 160"/>
              <a:gd name="T19" fmla="*/ 89 h 159"/>
              <a:gd name="T20" fmla="*/ 150 w 160"/>
              <a:gd name="T21" fmla="*/ 87 h 159"/>
              <a:gd name="T22" fmla="*/ 129 w 160"/>
              <a:gd name="T23" fmla="*/ 55 h 159"/>
              <a:gd name="T24" fmla="*/ 122 w 160"/>
              <a:gd name="T25" fmla="*/ 0 h 159"/>
              <a:gd name="T26" fmla="*/ 80 w 160"/>
              <a:gd name="T27" fmla="*/ 19 h 159"/>
              <a:gd name="T28" fmla="*/ 37 w 160"/>
              <a:gd name="T29" fmla="*/ 0 h 159"/>
              <a:gd name="T30" fmla="*/ 30 w 160"/>
              <a:gd name="T31" fmla="*/ 55 h 159"/>
              <a:gd name="T32" fmla="*/ 10 w 160"/>
              <a:gd name="T33" fmla="*/ 87 h 159"/>
              <a:gd name="T34" fmla="*/ 19 w 160"/>
              <a:gd name="T35" fmla="*/ 122 h 159"/>
              <a:gd name="T36" fmla="*/ 80 w 160"/>
              <a:gd name="T37" fmla="*/ 159 h 159"/>
              <a:gd name="T38" fmla="*/ 142 w 160"/>
              <a:gd name="T39" fmla="*/ 122 h 159"/>
              <a:gd name="T40" fmla="*/ 150 w 160"/>
              <a:gd name="T41" fmla="*/ 87 h 159"/>
              <a:gd name="T42" fmla="*/ 9 w 160"/>
              <a:gd name="T43" fmla="*/ 103 h 159"/>
              <a:gd name="T44" fmla="*/ 28 w 160"/>
              <a:gd name="T45" fmla="*/ 103 h 159"/>
              <a:gd name="T46" fmla="*/ 28 w 160"/>
              <a:gd name="T47" fmla="*/ 94 h 159"/>
              <a:gd name="T48" fmla="*/ 28 w 160"/>
              <a:gd name="T49" fmla="*/ 75 h 159"/>
              <a:gd name="T50" fmla="*/ 75 w 160"/>
              <a:gd name="T51" fmla="*/ 28 h 159"/>
              <a:gd name="T52" fmla="*/ 42 w 160"/>
              <a:gd name="T53" fmla="*/ 66 h 159"/>
              <a:gd name="T54" fmla="*/ 75 w 160"/>
              <a:gd name="T55" fmla="*/ 28 h 159"/>
              <a:gd name="T56" fmla="*/ 37 w 160"/>
              <a:gd name="T57" fmla="*/ 9 h 159"/>
              <a:gd name="T58" fmla="*/ 43 w 160"/>
              <a:gd name="T59" fmla="*/ 34 h 159"/>
              <a:gd name="T60" fmla="*/ 18 w 160"/>
              <a:gd name="T61" fmla="*/ 28 h 159"/>
              <a:gd name="T62" fmla="*/ 80 w 160"/>
              <a:gd name="T63" fmla="*/ 150 h 159"/>
              <a:gd name="T64" fmla="*/ 37 w 160"/>
              <a:gd name="T65" fmla="*/ 75 h 159"/>
              <a:gd name="T66" fmla="*/ 72 w 160"/>
              <a:gd name="T67" fmla="*/ 63 h 159"/>
              <a:gd name="T68" fmla="*/ 87 w 160"/>
              <a:gd name="T69" fmla="*/ 63 h 159"/>
              <a:gd name="T70" fmla="*/ 122 w 160"/>
              <a:gd name="T71" fmla="*/ 75 h 159"/>
              <a:gd name="T72" fmla="*/ 117 w 160"/>
              <a:gd name="T73" fmla="*/ 66 h 159"/>
              <a:gd name="T74" fmla="*/ 85 w 160"/>
              <a:gd name="T75" fmla="*/ 28 h 159"/>
              <a:gd name="T76" fmla="*/ 117 w 160"/>
              <a:gd name="T77" fmla="*/ 66 h 159"/>
              <a:gd name="T78" fmla="*/ 103 w 160"/>
              <a:gd name="T79" fmla="*/ 24 h 159"/>
              <a:gd name="T80" fmla="*/ 141 w 160"/>
              <a:gd name="T81" fmla="*/ 28 h 159"/>
              <a:gd name="T82" fmla="*/ 116 w 160"/>
              <a:gd name="T83" fmla="*/ 34 h 159"/>
              <a:gd name="T84" fmla="*/ 141 w 160"/>
              <a:gd name="T85" fmla="*/ 84 h 159"/>
              <a:gd name="T86" fmla="*/ 131 w 160"/>
              <a:gd name="T87" fmla="*/ 75 h 159"/>
              <a:gd name="T88" fmla="*/ 131 w 160"/>
              <a:gd name="T89" fmla="*/ 103 h 159"/>
              <a:gd name="T90" fmla="*/ 150 w 160"/>
              <a:gd name="T91" fmla="*/ 10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9">
                <a:moveTo>
                  <a:pt x="93" y="117"/>
                </a:moveTo>
                <a:cubicBezTo>
                  <a:pt x="92" y="117"/>
                  <a:pt x="91" y="117"/>
                  <a:pt x="90" y="117"/>
                </a:cubicBezTo>
                <a:cubicBezTo>
                  <a:pt x="87" y="120"/>
                  <a:pt x="83" y="121"/>
                  <a:pt x="80" y="121"/>
                </a:cubicBezTo>
                <a:cubicBezTo>
                  <a:pt x="76" y="121"/>
                  <a:pt x="72" y="120"/>
                  <a:pt x="70" y="117"/>
                </a:cubicBezTo>
                <a:cubicBezTo>
                  <a:pt x="69" y="116"/>
                  <a:pt x="68" y="116"/>
                  <a:pt x="67" y="116"/>
                </a:cubicBezTo>
                <a:cubicBezTo>
                  <a:pt x="66" y="116"/>
                  <a:pt x="65" y="116"/>
                  <a:pt x="64" y="117"/>
                </a:cubicBezTo>
                <a:cubicBezTo>
                  <a:pt x="62" y="119"/>
                  <a:pt x="62" y="123"/>
                  <a:pt x="64" y="124"/>
                </a:cubicBezTo>
                <a:cubicBezTo>
                  <a:pt x="68" y="129"/>
                  <a:pt x="74" y="131"/>
                  <a:pt x="80" y="131"/>
                </a:cubicBezTo>
                <a:cubicBezTo>
                  <a:pt x="86" y="131"/>
                  <a:pt x="92" y="129"/>
                  <a:pt x="96" y="124"/>
                </a:cubicBezTo>
                <a:cubicBezTo>
                  <a:pt x="98" y="122"/>
                  <a:pt x="98" y="119"/>
                  <a:pt x="96" y="117"/>
                </a:cubicBezTo>
                <a:cubicBezTo>
                  <a:pt x="95" y="117"/>
                  <a:pt x="94" y="117"/>
                  <a:pt x="93" y="117"/>
                </a:cubicBezTo>
                <a:close/>
                <a:moveTo>
                  <a:pt x="65" y="89"/>
                </a:moveTo>
                <a:cubicBezTo>
                  <a:pt x="65" y="87"/>
                  <a:pt x="63" y="84"/>
                  <a:pt x="61" y="84"/>
                </a:cubicBezTo>
                <a:cubicBezTo>
                  <a:pt x="59" y="84"/>
                  <a:pt x="57" y="87"/>
                  <a:pt x="57" y="89"/>
                </a:cubicBezTo>
                <a:cubicBezTo>
                  <a:pt x="57" y="91"/>
                  <a:pt x="59" y="93"/>
                  <a:pt x="61" y="93"/>
                </a:cubicBezTo>
                <a:cubicBezTo>
                  <a:pt x="63" y="93"/>
                  <a:pt x="65" y="91"/>
                  <a:pt x="65" y="89"/>
                </a:cubicBezTo>
                <a:close/>
                <a:moveTo>
                  <a:pt x="99" y="84"/>
                </a:moveTo>
                <a:cubicBezTo>
                  <a:pt x="96" y="84"/>
                  <a:pt x="94" y="87"/>
                  <a:pt x="94" y="89"/>
                </a:cubicBezTo>
                <a:cubicBezTo>
                  <a:pt x="94" y="91"/>
                  <a:pt x="96" y="93"/>
                  <a:pt x="99" y="93"/>
                </a:cubicBezTo>
                <a:cubicBezTo>
                  <a:pt x="101" y="93"/>
                  <a:pt x="103" y="91"/>
                  <a:pt x="103" y="89"/>
                </a:cubicBezTo>
                <a:cubicBezTo>
                  <a:pt x="103" y="87"/>
                  <a:pt x="101" y="84"/>
                  <a:pt x="99" y="84"/>
                </a:cubicBezTo>
                <a:close/>
                <a:moveTo>
                  <a:pt x="150" y="87"/>
                </a:moveTo>
                <a:cubicBezTo>
                  <a:pt x="151" y="75"/>
                  <a:pt x="142" y="66"/>
                  <a:pt x="131" y="66"/>
                </a:cubicBezTo>
                <a:cubicBezTo>
                  <a:pt x="131" y="62"/>
                  <a:pt x="130" y="59"/>
                  <a:pt x="129" y="55"/>
                </a:cubicBezTo>
                <a:cubicBezTo>
                  <a:pt x="141" y="52"/>
                  <a:pt x="150" y="41"/>
                  <a:pt x="150" y="28"/>
                </a:cubicBezTo>
                <a:cubicBezTo>
                  <a:pt x="150" y="13"/>
                  <a:pt x="138" y="0"/>
                  <a:pt x="122" y="0"/>
                </a:cubicBezTo>
                <a:cubicBezTo>
                  <a:pt x="109" y="0"/>
                  <a:pt x="98" y="9"/>
                  <a:pt x="95" y="21"/>
                </a:cubicBezTo>
                <a:cubicBezTo>
                  <a:pt x="89" y="19"/>
                  <a:pt x="85" y="19"/>
                  <a:pt x="80" y="19"/>
                </a:cubicBezTo>
                <a:cubicBezTo>
                  <a:pt x="75" y="19"/>
                  <a:pt x="69" y="20"/>
                  <a:pt x="65" y="21"/>
                </a:cubicBezTo>
                <a:cubicBezTo>
                  <a:pt x="62" y="9"/>
                  <a:pt x="51" y="0"/>
                  <a:pt x="37" y="0"/>
                </a:cubicBezTo>
                <a:cubicBezTo>
                  <a:pt x="22" y="0"/>
                  <a:pt x="9" y="12"/>
                  <a:pt x="9" y="28"/>
                </a:cubicBezTo>
                <a:cubicBezTo>
                  <a:pt x="9" y="41"/>
                  <a:pt x="18" y="52"/>
                  <a:pt x="30" y="55"/>
                </a:cubicBezTo>
                <a:cubicBezTo>
                  <a:pt x="29" y="59"/>
                  <a:pt x="28" y="62"/>
                  <a:pt x="28" y="66"/>
                </a:cubicBezTo>
                <a:cubicBezTo>
                  <a:pt x="17" y="66"/>
                  <a:pt x="8" y="75"/>
                  <a:pt x="10" y="87"/>
                </a:cubicBezTo>
                <a:cubicBezTo>
                  <a:pt x="4" y="90"/>
                  <a:pt x="0" y="96"/>
                  <a:pt x="0" y="103"/>
                </a:cubicBezTo>
                <a:cubicBezTo>
                  <a:pt x="0" y="113"/>
                  <a:pt x="8" y="122"/>
                  <a:pt x="19" y="122"/>
                </a:cubicBezTo>
                <a:cubicBezTo>
                  <a:pt x="23" y="122"/>
                  <a:pt x="26" y="121"/>
                  <a:pt x="29" y="118"/>
                </a:cubicBezTo>
                <a:cubicBezTo>
                  <a:pt x="34" y="142"/>
                  <a:pt x="55" y="159"/>
                  <a:pt x="80" y="159"/>
                </a:cubicBezTo>
                <a:cubicBezTo>
                  <a:pt x="105" y="159"/>
                  <a:pt x="126" y="142"/>
                  <a:pt x="131" y="118"/>
                </a:cubicBezTo>
                <a:cubicBezTo>
                  <a:pt x="134" y="120"/>
                  <a:pt x="138" y="122"/>
                  <a:pt x="142" y="122"/>
                </a:cubicBezTo>
                <a:cubicBezTo>
                  <a:pt x="152" y="122"/>
                  <a:pt x="160" y="113"/>
                  <a:pt x="160" y="103"/>
                </a:cubicBezTo>
                <a:cubicBezTo>
                  <a:pt x="160" y="96"/>
                  <a:pt x="156" y="90"/>
                  <a:pt x="150" y="87"/>
                </a:cubicBezTo>
                <a:close/>
                <a:moveTo>
                  <a:pt x="18" y="112"/>
                </a:moveTo>
                <a:cubicBezTo>
                  <a:pt x="14" y="112"/>
                  <a:pt x="9" y="109"/>
                  <a:pt x="9" y="103"/>
                </a:cubicBezTo>
                <a:cubicBezTo>
                  <a:pt x="9" y="100"/>
                  <a:pt x="10" y="97"/>
                  <a:pt x="13" y="96"/>
                </a:cubicBezTo>
                <a:cubicBezTo>
                  <a:pt x="16" y="100"/>
                  <a:pt x="22" y="103"/>
                  <a:pt x="28" y="103"/>
                </a:cubicBezTo>
                <a:cubicBezTo>
                  <a:pt x="28" y="108"/>
                  <a:pt x="24" y="112"/>
                  <a:pt x="18" y="112"/>
                </a:cubicBezTo>
                <a:close/>
                <a:moveTo>
                  <a:pt x="28" y="94"/>
                </a:moveTo>
                <a:cubicBezTo>
                  <a:pt x="23" y="94"/>
                  <a:pt x="18" y="90"/>
                  <a:pt x="18" y="84"/>
                </a:cubicBezTo>
                <a:cubicBezTo>
                  <a:pt x="18" y="79"/>
                  <a:pt x="23" y="75"/>
                  <a:pt x="28" y="75"/>
                </a:cubicBezTo>
                <a:lnTo>
                  <a:pt x="28" y="94"/>
                </a:lnTo>
                <a:close/>
                <a:moveTo>
                  <a:pt x="75" y="28"/>
                </a:moveTo>
                <a:cubicBezTo>
                  <a:pt x="75" y="32"/>
                  <a:pt x="75" y="32"/>
                  <a:pt x="75" y="32"/>
                </a:cubicBezTo>
                <a:cubicBezTo>
                  <a:pt x="75" y="51"/>
                  <a:pt x="60" y="66"/>
                  <a:pt x="42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40" y="46"/>
                  <a:pt x="55" y="30"/>
                  <a:pt x="75" y="28"/>
                </a:cubicBezTo>
                <a:close/>
                <a:moveTo>
                  <a:pt x="18" y="28"/>
                </a:moveTo>
                <a:cubicBezTo>
                  <a:pt x="18" y="18"/>
                  <a:pt x="27" y="9"/>
                  <a:pt x="37" y="9"/>
                </a:cubicBezTo>
                <a:cubicBezTo>
                  <a:pt x="46" y="9"/>
                  <a:pt x="54" y="16"/>
                  <a:pt x="56" y="24"/>
                </a:cubicBezTo>
                <a:cubicBezTo>
                  <a:pt x="51" y="27"/>
                  <a:pt x="47" y="30"/>
                  <a:pt x="43" y="34"/>
                </a:cubicBezTo>
                <a:cubicBezTo>
                  <a:pt x="39" y="38"/>
                  <a:pt x="36" y="42"/>
                  <a:pt x="34" y="46"/>
                </a:cubicBezTo>
                <a:cubicBezTo>
                  <a:pt x="25" y="45"/>
                  <a:pt x="18" y="37"/>
                  <a:pt x="18" y="28"/>
                </a:cubicBezTo>
                <a:close/>
                <a:moveTo>
                  <a:pt x="122" y="107"/>
                </a:moveTo>
                <a:cubicBezTo>
                  <a:pt x="122" y="131"/>
                  <a:pt x="103" y="150"/>
                  <a:pt x="80" y="150"/>
                </a:cubicBezTo>
                <a:cubicBezTo>
                  <a:pt x="56" y="150"/>
                  <a:pt x="37" y="131"/>
                  <a:pt x="37" y="107"/>
                </a:cubicBezTo>
                <a:cubicBezTo>
                  <a:pt x="37" y="75"/>
                  <a:pt x="37" y="75"/>
                  <a:pt x="37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53" y="75"/>
                  <a:pt x="63" y="71"/>
                  <a:pt x="72" y="63"/>
                </a:cubicBezTo>
                <a:cubicBezTo>
                  <a:pt x="75" y="60"/>
                  <a:pt x="78" y="56"/>
                  <a:pt x="80" y="52"/>
                </a:cubicBezTo>
                <a:cubicBezTo>
                  <a:pt x="82" y="56"/>
                  <a:pt x="84" y="59"/>
                  <a:pt x="87" y="63"/>
                </a:cubicBezTo>
                <a:cubicBezTo>
                  <a:pt x="95" y="71"/>
                  <a:pt x="106" y="75"/>
                  <a:pt x="117" y="75"/>
                </a:cubicBezTo>
                <a:cubicBezTo>
                  <a:pt x="122" y="75"/>
                  <a:pt x="122" y="75"/>
                  <a:pt x="122" y="75"/>
                </a:cubicBezTo>
                <a:lnTo>
                  <a:pt x="122" y="107"/>
                </a:lnTo>
                <a:close/>
                <a:moveTo>
                  <a:pt x="117" y="66"/>
                </a:moveTo>
                <a:cubicBezTo>
                  <a:pt x="99" y="66"/>
                  <a:pt x="85" y="51"/>
                  <a:pt x="85" y="32"/>
                </a:cubicBezTo>
                <a:cubicBezTo>
                  <a:pt x="85" y="28"/>
                  <a:pt x="85" y="28"/>
                  <a:pt x="85" y="28"/>
                </a:cubicBezTo>
                <a:cubicBezTo>
                  <a:pt x="104" y="30"/>
                  <a:pt x="120" y="46"/>
                  <a:pt x="122" y="66"/>
                </a:cubicBezTo>
                <a:lnTo>
                  <a:pt x="117" y="66"/>
                </a:lnTo>
                <a:close/>
                <a:moveTo>
                  <a:pt x="116" y="34"/>
                </a:moveTo>
                <a:cubicBezTo>
                  <a:pt x="112" y="30"/>
                  <a:pt x="108" y="27"/>
                  <a:pt x="103" y="24"/>
                </a:cubicBezTo>
                <a:cubicBezTo>
                  <a:pt x="105" y="16"/>
                  <a:pt x="113" y="9"/>
                  <a:pt x="122" y="9"/>
                </a:cubicBezTo>
                <a:cubicBezTo>
                  <a:pt x="132" y="9"/>
                  <a:pt x="141" y="18"/>
                  <a:pt x="141" y="28"/>
                </a:cubicBezTo>
                <a:cubicBezTo>
                  <a:pt x="141" y="37"/>
                  <a:pt x="134" y="45"/>
                  <a:pt x="125" y="46"/>
                </a:cubicBezTo>
                <a:cubicBezTo>
                  <a:pt x="123" y="42"/>
                  <a:pt x="120" y="37"/>
                  <a:pt x="116" y="34"/>
                </a:cubicBezTo>
                <a:close/>
                <a:moveTo>
                  <a:pt x="131" y="75"/>
                </a:moveTo>
                <a:cubicBezTo>
                  <a:pt x="136" y="75"/>
                  <a:pt x="141" y="79"/>
                  <a:pt x="141" y="84"/>
                </a:cubicBezTo>
                <a:cubicBezTo>
                  <a:pt x="141" y="89"/>
                  <a:pt x="136" y="94"/>
                  <a:pt x="131" y="94"/>
                </a:cubicBezTo>
                <a:lnTo>
                  <a:pt x="131" y="75"/>
                </a:lnTo>
                <a:close/>
                <a:moveTo>
                  <a:pt x="141" y="112"/>
                </a:moveTo>
                <a:cubicBezTo>
                  <a:pt x="136" y="112"/>
                  <a:pt x="131" y="109"/>
                  <a:pt x="131" y="103"/>
                </a:cubicBezTo>
                <a:cubicBezTo>
                  <a:pt x="137" y="103"/>
                  <a:pt x="143" y="100"/>
                  <a:pt x="146" y="96"/>
                </a:cubicBezTo>
                <a:cubicBezTo>
                  <a:pt x="149" y="97"/>
                  <a:pt x="150" y="100"/>
                  <a:pt x="150" y="103"/>
                </a:cubicBezTo>
                <a:cubicBezTo>
                  <a:pt x="150" y="108"/>
                  <a:pt x="146" y="112"/>
                  <a:pt x="141" y="1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48">
            <a:extLst>
              <a:ext uri="{FF2B5EF4-FFF2-40B4-BE49-F238E27FC236}">
                <a16:creationId xmlns:a16="http://schemas.microsoft.com/office/drawing/2014/main" id="{E86A3887-68A6-4748-9CF2-80FFCE3803EB}"/>
              </a:ext>
            </a:extLst>
          </p:cNvPr>
          <p:cNvSpPr>
            <a:spLocks noEditPoints="1"/>
          </p:cNvSpPr>
          <p:nvPr/>
        </p:nvSpPr>
        <p:spPr bwMode="auto">
          <a:xfrm>
            <a:off x="9545638" y="3573463"/>
            <a:ext cx="254000" cy="254000"/>
          </a:xfrm>
          <a:custGeom>
            <a:avLst/>
            <a:gdLst>
              <a:gd name="T0" fmla="*/ 89 w 160"/>
              <a:gd name="T1" fmla="*/ 118 h 160"/>
              <a:gd name="T2" fmla="*/ 69 w 160"/>
              <a:gd name="T3" fmla="*/ 118 h 160"/>
              <a:gd name="T4" fmla="*/ 63 w 160"/>
              <a:gd name="T5" fmla="*/ 118 h 160"/>
              <a:gd name="T6" fmla="*/ 79 w 160"/>
              <a:gd name="T7" fmla="*/ 131 h 160"/>
              <a:gd name="T8" fmla="*/ 95 w 160"/>
              <a:gd name="T9" fmla="*/ 118 h 160"/>
              <a:gd name="T10" fmla="*/ 140 w 160"/>
              <a:gd name="T11" fmla="*/ 57 h 160"/>
              <a:gd name="T12" fmla="*/ 18 w 160"/>
              <a:gd name="T13" fmla="*/ 57 h 160"/>
              <a:gd name="T14" fmla="*/ 18 w 160"/>
              <a:gd name="T15" fmla="*/ 94 h 160"/>
              <a:gd name="T16" fmla="*/ 79 w 160"/>
              <a:gd name="T17" fmla="*/ 160 h 160"/>
              <a:gd name="T18" fmla="*/ 141 w 160"/>
              <a:gd name="T19" fmla="*/ 94 h 160"/>
              <a:gd name="T20" fmla="*/ 140 w 160"/>
              <a:gd name="T21" fmla="*/ 57 h 160"/>
              <a:gd name="T22" fmla="*/ 17 w 160"/>
              <a:gd name="T23" fmla="*/ 85 h 160"/>
              <a:gd name="T24" fmla="*/ 18 w 160"/>
              <a:gd name="T25" fmla="*/ 66 h 160"/>
              <a:gd name="T26" fmla="*/ 79 w 160"/>
              <a:gd name="T27" fmla="*/ 10 h 160"/>
              <a:gd name="T28" fmla="*/ 107 w 160"/>
              <a:gd name="T29" fmla="*/ 28 h 160"/>
              <a:gd name="T30" fmla="*/ 79 w 160"/>
              <a:gd name="T31" fmla="*/ 10 h 160"/>
              <a:gd name="T32" fmla="*/ 29 w 160"/>
              <a:gd name="T33" fmla="*/ 113 h 160"/>
              <a:gd name="T34" fmla="*/ 53 w 160"/>
              <a:gd name="T35" fmla="*/ 112 h 160"/>
              <a:gd name="T36" fmla="*/ 104 w 160"/>
              <a:gd name="T37" fmla="*/ 112 h 160"/>
              <a:gd name="T38" fmla="*/ 128 w 160"/>
              <a:gd name="T39" fmla="*/ 113 h 160"/>
              <a:gd name="T40" fmla="*/ 131 w 160"/>
              <a:gd name="T41" fmla="*/ 99 h 160"/>
              <a:gd name="T42" fmla="*/ 109 w 160"/>
              <a:gd name="T43" fmla="*/ 103 h 160"/>
              <a:gd name="T44" fmla="*/ 50 w 160"/>
              <a:gd name="T45" fmla="*/ 103 h 160"/>
              <a:gd name="T46" fmla="*/ 28 w 160"/>
              <a:gd name="T47" fmla="*/ 99 h 160"/>
              <a:gd name="T48" fmla="*/ 28 w 160"/>
              <a:gd name="T49" fmla="*/ 75 h 160"/>
              <a:gd name="T50" fmla="*/ 74 w 160"/>
              <a:gd name="T51" fmla="*/ 75 h 160"/>
              <a:gd name="T52" fmla="*/ 107 w 160"/>
              <a:gd name="T53" fmla="*/ 94 h 160"/>
              <a:gd name="T54" fmla="*/ 130 w 160"/>
              <a:gd name="T55" fmla="*/ 75 h 160"/>
              <a:gd name="T56" fmla="*/ 131 w 160"/>
              <a:gd name="T57" fmla="*/ 99 h 160"/>
              <a:gd name="T58" fmla="*/ 51 w 160"/>
              <a:gd name="T59" fmla="*/ 57 h 160"/>
              <a:gd name="T60" fmla="*/ 51 w 160"/>
              <a:gd name="T61" fmla="*/ 85 h 160"/>
              <a:gd name="T62" fmla="*/ 93 w 160"/>
              <a:gd name="T63" fmla="*/ 71 h 160"/>
              <a:gd name="T64" fmla="*/ 121 w 160"/>
              <a:gd name="T65" fmla="*/ 71 h 160"/>
              <a:gd name="T66" fmla="*/ 93 w 160"/>
              <a:gd name="T67" fmla="*/ 71 h 160"/>
              <a:gd name="T68" fmla="*/ 130 w 160"/>
              <a:gd name="T69" fmla="*/ 66 h 160"/>
              <a:gd name="T70" fmla="*/ 85 w 160"/>
              <a:gd name="T71" fmla="*/ 66 h 160"/>
              <a:gd name="T72" fmla="*/ 51 w 160"/>
              <a:gd name="T73" fmla="*/ 47 h 160"/>
              <a:gd name="T74" fmla="*/ 28 w 160"/>
              <a:gd name="T75" fmla="*/ 66 h 160"/>
              <a:gd name="T76" fmla="*/ 63 w 160"/>
              <a:gd name="T77" fmla="*/ 12 h 160"/>
              <a:gd name="T78" fmla="*/ 107 w 160"/>
              <a:gd name="T79" fmla="*/ 38 h 160"/>
              <a:gd name="T80" fmla="*/ 131 w 160"/>
              <a:gd name="T81" fmla="*/ 61 h 160"/>
              <a:gd name="T82" fmla="*/ 140 w 160"/>
              <a:gd name="T83" fmla="*/ 85 h 160"/>
              <a:gd name="T84" fmla="*/ 150 w 160"/>
              <a:gd name="T85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92" y="117"/>
                </a:moveTo>
                <a:cubicBezTo>
                  <a:pt x="91" y="117"/>
                  <a:pt x="90" y="117"/>
                  <a:pt x="89" y="118"/>
                </a:cubicBezTo>
                <a:cubicBezTo>
                  <a:pt x="86" y="121"/>
                  <a:pt x="82" y="122"/>
                  <a:pt x="79" y="122"/>
                </a:cubicBezTo>
                <a:cubicBezTo>
                  <a:pt x="75" y="122"/>
                  <a:pt x="71" y="121"/>
                  <a:pt x="69" y="118"/>
                </a:cubicBezTo>
                <a:cubicBezTo>
                  <a:pt x="68" y="117"/>
                  <a:pt x="67" y="117"/>
                  <a:pt x="66" y="117"/>
                </a:cubicBezTo>
                <a:cubicBezTo>
                  <a:pt x="64" y="117"/>
                  <a:pt x="63" y="117"/>
                  <a:pt x="63" y="118"/>
                </a:cubicBezTo>
                <a:cubicBezTo>
                  <a:pt x="61" y="120"/>
                  <a:pt x="61" y="123"/>
                  <a:pt x="63" y="125"/>
                </a:cubicBezTo>
                <a:cubicBezTo>
                  <a:pt x="67" y="129"/>
                  <a:pt x="73" y="131"/>
                  <a:pt x="79" y="131"/>
                </a:cubicBezTo>
                <a:cubicBezTo>
                  <a:pt x="85" y="131"/>
                  <a:pt x="91" y="129"/>
                  <a:pt x="95" y="125"/>
                </a:cubicBezTo>
                <a:cubicBezTo>
                  <a:pt x="97" y="123"/>
                  <a:pt x="97" y="120"/>
                  <a:pt x="95" y="118"/>
                </a:cubicBezTo>
                <a:cubicBezTo>
                  <a:pt x="94" y="117"/>
                  <a:pt x="93" y="117"/>
                  <a:pt x="92" y="117"/>
                </a:cubicBezTo>
                <a:close/>
                <a:moveTo>
                  <a:pt x="140" y="57"/>
                </a:moveTo>
                <a:cubicBezTo>
                  <a:pt x="138" y="25"/>
                  <a:pt x="111" y="0"/>
                  <a:pt x="79" y="0"/>
                </a:cubicBezTo>
                <a:cubicBezTo>
                  <a:pt x="47" y="0"/>
                  <a:pt x="20" y="25"/>
                  <a:pt x="18" y="57"/>
                </a:cubicBezTo>
                <a:cubicBezTo>
                  <a:pt x="8" y="57"/>
                  <a:pt x="0" y="65"/>
                  <a:pt x="0" y="75"/>
                </a:cubicBezTo>
                <a:cubicBezTo>
                  <a:pt x="0" y="86"/>
                  <a:pt x="8" y="94"/>
                  <a:pt x="18" y="94"/>
                </a:cubicBezTo>
                <a:cubicBezTo>
                  <a:pt x="18" y="99"/>
                  <a:pt x="18" y="99"/>
                  <a:pt x="18" y="99"/>
                </a:cubicBezTo>
                <a:cubicBezTo>
                  <a:pt x="18" y="133"/>
                  <a:pt x="46" y="160"/>
                  <a:pt x="79" y="160"/>
                </a:cubicBezTo>
                <a:cubicBezTo>
                  <a:pt x="113" y="160"/>
                  <a:pt x="141" y="133"/>
                  <a:pt x="141" y="99"/>
                </a:cubicBezTo>
                <a:cubicBezTo>
                  <a:pt x="141" y="94"/>
                  <a:pt x="141" y="94"/>
                  <a:pt x="141" y="94"/>
                </a:cubicBezTo>
                <a:cubicBezTo>
                  <a:pt x="151" y="94"/>
                  <a:pt x="160" y="86"/>
                  <a:pt x="160" y="75"/>
                </a:cubicBezTo>
                <a:cubicBezTo>
                  <a:pt x="159" y="65"/>
                  <a:pt x="151" y="57"/>
                  <a:pt x="140" y="57"/>
                </a:cubicBezTo>
                <a:close/>
                <a:moveTo>
                  <a:pt x="18" y="85"/>
                </a:moveTo>
                <a:cubicBezTo>
                  <a:pt x="18" y="85"/>
                  <a:pt x="17" y="85"/>
                  <a:pt x="17" y="85"/>
                </a:cubicBezTo>
                <a:cubicBezTo>
                  <a:pt x="12" y="85"/>
                  <a:pt x="8" y="81"/>
                  <a:pt x="8" y="75"/>
                </a:cubicBezTo>
                <a:cubicBezTo>
                  <a:pt x="8" y="70"/>
                  <a:pt x="12" y="66"/>
                  <a:pt x="18" y="66"/>
                </a:cubicBezTo>
                <a:lnTo>
                  <a:pt x="18" y="85"/>
                </a:lnTo>
                <a:close/>
                <a:moveTo>
                  <a:pt x="79" y="10"/>
                </a:moveTo>
                <a:cubicBezTo>
                  <a:pt x="95" y="10"/>
                  <a:pt x="109" y="17"/>
                  <a:pt x="119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93" y="28"/>
                  <a:pt x="80" y="22"/>
                  <a:pt x="73" y="10"/>
                </a:cubicBezTo>
                <a:cubicBezTo>
                  <a:pt x="75" y="10"/>
                  <a:pt x="77" y="10"/>
                  <a:pt x="79" y="10"/>
                </a:cubicBezTo>
                <a:close/>
                <a:moveTo>
                  <a:pt x="79" y="150"/>
                </a:moveTo>
                <a:cubicBezTo>
                  <a:pt x="55" y="150"/>
                  <a:pt x="36" y="135"/>
                  <a:pt x="29" y="113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52" y="113"/>
                  <a:pt x="53" y="113"/>
                  <a:pt x="53" y="112"/>
                </a:cubicBezTo>
                <a:cubicBezTo>
                  <a:pt x="61" y="107"/>
                  <a:pt x="70" y="104"/>
                  <a:pt x="79" y="104"/>
                </a:cubicBezTo>
                <a:cubicBezTo>
                  <a:pt x="88" y="104"/>
                  <a:pt x="97" y="107"/>
                  <a:pt x="104" y="112"/>
                </a:cubicBezTo>
                <a:cubicBezTo>
                  <a:pt x="105" y="113"/>
                  <a:pt x="106" y="113"/>
                  <a:pt x="107" y="113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3" y="135"/>
                  <a:pt x="103" y="150"/>
                  <a:pt x="79" y="150"/>
                </a:cubicBezTo>
                <a:close/>
                <a:moveTo>
                  <a:pt x="131" y="99"/>
                </a:moveTo>
                <a:cubicBezTo>
                  <a:pt x="131" y="103"/>
                  <a:pt x="131" y="103"/>
                  <a:pt x="131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00" y="98"/>
                  <a:pt x="89" y="95"/>
                  <a:pt x="79" y="95"/>
                </a:cubicBezTo>
                <a:cubicBezTo>
                  <a:pt x="69" y="95"/>
                  <a:pt x="59" y="98"/>
                  <a:pt x="50" y="103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28" y="99"/>
                  <a:pt x="28" y="99"/>
                  <a:pt x="28" y="99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30" y="86"/>
                  <a:pt x="40" y="94"/>
                  <a:pt x="51" y="94"/>
                </a:cubicBezTo>
                <a:cubicBezTo>
                  <a:pt x="63" y="94"/>
                  <a:pt x="72" y="86"/>
                  <a:pt x="74" y="75"/>
                </a:cubicBezTo>
                <a:cubicBezTo>
                  <a:pt x="85" y="75"/>
                  <a:pt x="85" y="75"/>
                  <a:pt x="85" y="75"/>
                </a:cubicBezTo>
                <a:cubicBezTo>
                  <a:pt x="87" y="86"/>
                  <a:pt x="96" y="94"/>
                  <a:pt x="107" y="94"/>
                </a:cubicBezTo>
                <a:cubicBezTo>
                  <a:pt x="114" y="94"/>
                  <a:pt x="120" y="92"/>
                  <a:pt x="124" y="87"/>
                </a:cubicBezTo>
                <a:cubicBezTo>
                  <a:pt x="128" y="84"/>
                  <a:pt x="130" y="80"/>
                  <a:pt x="130" y="75"/>
                </a:cubicBezTo>
                <a:cubicBezTo>
                  <a:pt x="131" y="75"/>
                  <a:pt x="131" y="75"/>
                  <a:pt x="131" y="75"/>
                </a:cubicBezTo>
                <a:lnTo>
                  <a:pt x="131" y="99"/>
                </a:lnTo>
                <a:close/>
                <a:moveTo>
                  <a:pt x="36" y="71"/>
                </a:moveTo>
                <a:cubicBezTo>
                  <a:pt x="36" y="64"/>
                  <a:pt x="43" y="57"/>
                  <a:pt x="51" y="57"/>
                </a:cubicBezTo>
                <a:cubicBezTo>
                  <a:pt x="59" y="57"/>
                  <a:pt x="65" y="64"/>
                  <a:pt x="65" y="71"/>
                </a:cubicBezTo>
                <a:cubicBezTo>
                  <a:pt x="65" y="79"/>
                  <a:pt x="58" y="85"/>
                  <a:pt x="51" y="85"/>
                </a:cubicBezTo>
                <a:cubicBezTo>
                  <a:pt x="43" y="85"/>
                  <a:pt x="36" y="78"/>
                  <a:pt x="36" y="71"/>
                </a:cubicBezTo>
                <a:close/>
                <a:moveTo>
                  <a:pt x="93" y="71"/>
                </a:moveTo>
                <a:cubicBezTo>
                  <a:pt x="93" y="63"/>
                  <a:pt x="99" y="57"/>
                  <a:pt x="107" y="57"/>
                </a:cubicBezTo>
                <a:cubicBezTo>
                  <a:pt x="115" y="57"/>
                  <a:pt x="121" y="64"/>
                  <a:pt x="121" y="71"/>
                </a:cubicBezTo>
                <a:cubicBezTo>
                  <a:pt x="121" y="78"/>
                  <a:pt x="115" y="85"/>
                  <a:pt x="107" y="85"/>
                </a:cubicBezTo>
                <a:cubicBezTo>
                  <a:pt x="99" y="85"/>
                  <a:pt x="93" y="78"/>
                  <a:pt x="93" y="71"/>
                </a:cubicBezTo>
                <a:close/>
                <a:moveTo>
                  <a:pt x="131" y="66"/>
                </a:moveTo>
                <a:cubicBezTo>
                  <a:pt x="130" y="66"/>
                  <a:pt x="130" y="66"/>
                  <a:pt x="130" y="66"/>
                </a:cubicBezTo>
                <a:cubicBezTo>
                  <a:pt x="128" y="55"/>
                  <a:pt x="119" y="47"/>
                  <a:pt x="107" y="47"/>
                </a:cubicBezTo>
                <a:cubicBezTo>
                  <a:pt x="96" y="47"/>
                  <a:pt x="87" y="55"/>
                  <a:pt x="85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2" y="55"/>
                  <a:pt x="62" y="47"/>
                  <a:pt x="51" y="47"/>
                </a:cubicBezTo>
                <a:cubicBezTo>
                  <a:pt x="40" y="47"/>
                  <a:pt x="30" y="55"/>
                  <a:pt x="28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8" y="61"/>
                  <a:pt x="28" y="61"/>
                  <a:pt x="28" y="61"/>
                </a:cubicBezTo>
                <a:cubicBezTo>
                  <a:pt x="27" y="38"/>
                  <a:pt x="42" y="19"/>
                  <a:pt x="63" y="12"/>
                </a:cubicBezTo>
                <a:cubicBezTo>
                  <a:pt x="67" y="19"/>
                  <a:pt x="73" y="25"/>
                  <a:pt x="79" y="30"/>
                </a:cubicBezTo>
                <a:cubicBezTo>
                  <a:pt x="88" y="35"/>
                  <a:pt x="97" y="38"/>
                  <a:pt x="107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8" y="44"/>
                  <a:pt x="131" y="53"/>
                  <a:pt x="131" y="61"/>
                </a:cubicBezTo>
                <a:lnTo>
                  <a:pt x="131" y="66"/>
                </a:lnTo>
                <a:close/>
                <a:moveTo>
                  <a:pt x="140" y="85"/>
                </a:moveTo>
                <a:cubicBezTo>
                  <a:pt x="140" y="66"/>
                  <a:pt x="140" y="66"/>
                  <a:pt x="140" y="66"/>
                </a:cubicBezTo>
                <a:cubicBezTo>
                  <a:pt x="145" y="66"/>
                  <a:pt x="150" y="70"/>
                  <a:pt x="150" y="75"/>
                </a:cubicBezTo>
                <a:cubicBezTo>
                  <a:pt x="150" y="81"/>
                  <a:pt x="145" y="85"/>
                  <a:pt x="140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49">
            <a:extLst>
              <a:ext uri="{FF2B5EF4-FFF2-40B4-BE49-F238E27FC236}">
                <a16:creationId xmlns:a16="http://schemas.microsoft.com/office/drawing/2014/main" id="{820095E4-7083-422B-8AF8-B0FCD3D1455A}"/>
              </a:ext>
            </a:extLst>
          </p:cNvPr>
          <p:cNvSpPr>
            <a:spLocks noEditPoints="1"/>
          </p:cNvSpPr>
          <p:nvPr/>
        </p:nvSpPr>
        <p:spPr bwMode="auto">
          <a:xfrm>
            <a:off x="7908926" y="4124325"/>
            <a:ext cx="225425" cy="254000"/>
          </a:xfrm>
          <a:custGeom>
            <a:avLst/>
            <a:gdLst>
              <a:gd name="T0" fmla="*/ 81 w 142"/>
              <a:gd name="T1" fmla="*/ 118 h 160"/>
              <a:gd name="T2" fmla="*/ 61 w 142"/>
              <a:gd name="T3" fmla="*/ 118 h 160"/>
              <a:gd name="T4" fmla="*/ 55 w 142"/>
              <a:gd name="T5" fmla="*/ 118 h 160"/>
              <a:gd name="T6" fmla="*/ 71 w 142"/>
              <a:gd name="T7" fmla="*/ 131 h 160"/>
              <a:gd name="T8" fmla="*/ 88 w 142"/>
              <a:gd name="T9" fmla="*/ 118 h 160"/>
              <a:gd name="T10" fmla="*/ 57 w 142"/>
              <a:gd name="T11" fmla="*/ 98 h 160"/>
              <a:gd name="T12" fmla="*/ 47 w 142"/>
              <a:gd name="T13" fmla="*/ 98 h 160"/>
              <a:gd name="T14" fmla="*/ 57 w 142"/>
              <a:gd name="T15" fmla="*/ 98 h 160"/>
              <a:gd name="T16" fmla="*/ 90 w 142"/>
              <a:gd name="T17" fmla="*/ 103 h 160"/>
              <a:gd name="T18" fmla="*/ 90 w 142"/>
              <a:gd name="T19" fmla="*/ 94 h 160"/>
              <a:gd name="T20" fmla="*/ 123 w 142"/>
              <a:gd name="T21" fmla="*/ 75 h 160"/>
              <a:gd name="T22" fmla="*/ 142 w 142"/>
              <a:gd name="T23" fmla="*/ 28 h 160"/>
              <a:gd name="T24" fmla="*/ 71 w 142"/>
              <a:gd name="T25" fmla="*/ 0 h 160"/>
              <a:gd name="T26" fmla="*/ 0 w 142"/>
              <a:gd name="T27" fmla="*/ 28 h 160"/>
              <a:gd name="T28" fmla="*/ 20 w 142"/>
              <a:gd name="T29" fmla="*/ 75 h 160"/>
              <a:gd name="T30" fmla="*/ 20 w 142"/>
              <a:gd name="T31" fmla="*/ 113 h 160"/>
              <a:gd name="T32" fmla="*/ 123 w 142"/>
              <a:gd name="T33" fmla="*/ 113 h 160"/>
              <a:gd name="T34" fmla="*/ 123 w 142"/>
              <a:gd name="T35" fmla="*/ 75 h 160"/>
              <a:gd name="T36" fmla="*/ 10 w 142"/>
              <a:gd name="T37" fmla="*/ 94 h 160"/>
              <a:gd name="T38" fmla="*/ 20 w 142"/>
              <a:gd name="T39" fmla="*/ 104 h 160"/>
              <a:gd name="T40" fmla="*/ 28 w 142"/>
              <a:gd name="T41" fmla="*/ 47 h 160"/>
              <a:gd name="T42" fmla="*/ 113 w 142"/>
              <a:gd name="T43" fmla="*/ 56 h 160"/>
              <a:gd name="T44" fmla="*/ 109 w 142"/>
              <a:gd name="T45" fmla="*/ 66 h 160"/>
              <a:gd name="T46" fmla="*/ 55 w 142"/>
              <a:gd name="T47" fmla="*/ 76 h 160"/>
              <a:gd name="T48" fmla="*/ 109 w 142"/>
              <a:gd name="T49" fmla="*/ 66 h 160"/>
              <a:gd name="T50" fmla="*/ 71 w 142"/>
              <a:gd name="T51" fmla="*/ 150 h 160"/>
              <a:gd name="T52" fmla="*/ 29 w 142"/>
              <a:gd name="T53" fmla="*/ 75 h 160"/>
              <a:gd name="T54" fmla="*/ 88 w 142"/>
              <a:gd name="T55" fmla="*/ 85 h 160"/>
              <a:gd name="T56" fmla="*/ 114 w 142"/>
              <a:gd name="T57" fmla="*/ 108 h 160"/>
              <a:gd name="T58" fmla="*/ 26 w 142"/>
              <a:gd name="T59" fmla="*/ 37 h 160"/>
              <a:gd name="T60" fmla="*/ 26 w 142"/>
              <a:gd name="T61" fmla="*/ 15 h 160"/>
              <a:gd name="T62" fmla="*/ 117 w 142"/>
              <a:gd name="T63" fmla="*/ 15 h 160"/>
              <a:gd name="T64" fmla="*/ 119 w 142"/>
              <a:gd name="T65" fmla="*/ 37 h 160"/>
              <a:gd name="T66" fmla="*/ 123 w 142"/>
              <a:gd name="T67" fmla="*/ 84 h 160"/>
              <a:gd name="T68" fmla="*/ 123 w 142"/>
              <a:gd name="T69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2" h="160">
                <a:moveTo>
                  <a:pt x="84" y="116"/>
                </a:moveTo>
                <a:cubicBezTo>
                  <a:pt x="83" y="116"/>
                  <a:pt x="82" y="117"/>
                  <a:pt x="81" y="118"/>
                </a:cubicBezTo>
                <a:cubicBezTo>
                  <a:pt x="79" y="120"/>
                  <a:pt x="75" y="122"/>
                  <a:pt x="71" y="122"/>
                </a:cubicBezTo>
                <a:cubicBezTo>
                  <a:pt x="67" y="122"/>
                  <a:pt x="63" y="120"/>
                  <a:pt x="61" y="118"/>
                </a:cubicBezTo>
                <a:cubicBezTo>
                  <a:pt x="60" y="117"/>
                  <a:pt x="59" y="116"/>
                  <a:pt x="57" y="116"/>
                </a:cubicBezTo>
                <a:cubicBezTo>
                  <a:pt x="56" y="116"/>
                  <a:pt x="55" y="117"/>
                  <a:pt x="55" y="118"/>
                </a:cubicBezTo>
                <a:cubicBezTo>
                  <a:pt x="53" y="120"/>
                  <a:pt x="53" y="123"/>
                  <a:pt x="55" y="124"/>
                </a:cubicBezTo>
                <a:cubicBezTo>
                  <a:pt x="59" y="129"/>
                  <a:pt x="65" y="131"/>
                  <a:pt x="71" y="131"/>
                </a:cubicBezTo>
                <a:cubicBezTo>
                  <a:pt x="77" y="131"/>
                  <a:pt x="84" y="129"/>
                  <a:pt x="88" y="124"/>
                </a:cubicBezTo>
                <a:cubicBezTo>
                  <a:pt x="90" y="122"/>
                  <a:pt x="90" y="119"/>
                  <a:pt x="88" y="118"/>
                </a:cubicBezTo>
                <a:cubicBezTo>
                  <a:pt x="87" y="117"/>
                  <a:pt x="86" y="116"/>
                  <a:pt x="84" y="116"/>
                </a:cubicBezTo>
                <a:close/>
                <a:moveTo>
                  <a:pt x="57" y="98"/>
                </a:moveTo>
                <a:cubicBezTo>
                  <a:pt x="57" y="96"/>
                  <a:pt x="55" y="94"/>
                  <a:pt x="52" y="94"/>
                </a:cubicBezTo>
                <a:cubicBezTo>
                  <a:pt x="49" y="94"/>
                  <a:pt x="47" y="96"/>
                  <a:pt x="47" y="98"/>
                </a:cubicBezTo>
                <a:cubicBezTo>
                  <a:pt x="47" y="101"/>
                  <a:pt x="49" y="103"/>
                  <a:pt x="52" y="103"/>
                </a:cubicBezTo>
                <a:cubicBezTo>
                  <a:pt x="55" y="103"/>
                  <a:pt x="57" y="101"/>
                  <a:pt x="57" y="98"/>
                </a:cubicBezTo>
                <a:close/>
                <a:moveTo>
                  <a:pt x="85" y="98"/>
                </a:moveTo>
                <a:cubicBezTo>
                  <a:pt x="85" y="101"/>
                  <a:pt x="87" y="103"/>
                  <a:pt x="90" y="103"/>
                </a:cubicBezTo>
                <a:cubicBezTo>
                  <a:pt x="92" y="103"/>
                  <a:pt x="94" y="101"/>
                  <a:pt x="94" y="98"/>
                </a:cubicBezTo>
                <a:cubicBezTo>
                  <a:pt x="94" y="96"/>
                  <a:pt x="92" y="94"/>
                  <a:pt x="90" y="94"/>
                </a:cubicBezTo>
                <a:cubicBezTo>
                  <a:pt x="87" y="94"/>
                  <a:pt x="85" y="96"/>
                  <a:pt x="85" y="98"/>
                </a:cubicBezTo>
                <a:close/>
                <a:moveTo>
                  <a:pt x="123" y="75"/>
                </a:moveTo>
                <a:cubicBezTo>
                  <a:pt x="123" y="45"/>
                  <a:pt x="123" y="45"/>
                  <a:pt x="123" y="45"/>
                </a:cubicBezTo>
                <a:cubicBezTo>
                  <a:pt x="132" y="42"/>
                  <a:pt x="142" y="37"/>
                  <a:pt x="142" y="28"/>
                </a:cubicBezTo>
                <a:cubicBezTo>
                  <a:pt x="142" y="22"/>
                  <a:pt x="138" y="13"/>
                  <a:pt x="119" y="7"/>
                </a:cubicBezTo>
                <a:cubicBezTo>
                  <a:pt x="107" y="2"/>
                  <a:pt x="90" y="0"/>
                  <a:pt x="71" y="0"/>
                </a:cubicBezTo>
                <a:cubicBezTo>
                  <a:pt x="53" y="0"/>
                  <a:pt x="36" y="2"/>
                  <a:pt x="23" y="7"/>
                </a:cubicBezTo>
                <a:cubicBezTo>
                  <a:pt x="4" y="13"/>
                  <a:pt x="0" y="22"/>
                  <a:pt x="0" y="28"/>
                </a:cubicBezTo>
                <a:cubicBezTo>
                  <a:pt x="0" y="37"/>
                  <a:pt x="10" y="42"/>
                  <a:pt x="20" y="45"/>
                </a:cubicBezTo>
                <a:cubicBezTo>
                  <a:pt x="20" y="75"/>
                  <a:pt x="20" y="75"/>
                  <a:pt x="20" y="75"/>
                </a:cubicBezTo>
                <a:cubicBezTo>
                  <a:pt x="9" y="75"/>
                  <a:pt x="0" y="84"/>
                  <a:pt x="0" y="94"/>
                </a:cubicBezTo>
                <a:cubicBezTo>
                  <a:pt x="0" y="104"/>
                  <a:pt x="9" y="113"/>
                  <a:pt x="20" y="113"/>
                </a:cubicBezTo>
                <a:cubicBezTo>
                  <a:pt x="22" y="139"/>
                  <a:pt x="44" y="160"/>
                  <a:pt x="71" y="160"/>
                </a:cubicBezTo>
                <a:cubicBezTo>
                  <a:pt x="98" y="160"/>
                  <a:pt x="121" y="139"/>
                  <a:pt x="123" y="113"/>
                </a:cubicBezTo>
                <a:cubicBezTo>
                  <a:pt x="133" y="113"/>
                  <a:pt x="142" y="104"/>
                  <a:pt x="142" y="94"/>
                </a:cubicBezTo>
                <a:cubicBezTo>
                  <a:pt x="142" y="84"/>
                  <a:pt x="133" y="75"/>
                  <a:pt x="123" y="75"/>
                </a:cubicBezTo>
                <a:close/>
                <a:moveTo>
                  <a:pt x="20" y="104"/>
                </a:moveTo>
                <a:cubicBezTo>
                  <a:pt x="14" y="103"/>
                  <a:pt x="10" y="99"/>
                  <a:pt x="10" y="94"/>
                </a:cubicBezTo>
                <a:cubicBezTo>
                  <a:pt x="10" y="89"/>
                  <a:pt x="14" y="85"/>
                  <a:pt x="20" y="85"/>
                </a:cubicBezTo>
                <a:lnTo>
                  <a:pt x="20" y="104"/>
                </a:lnTo>
                <a:close/>
                <a:moveTo>
                  <a:pt x="28" y="56"/>
                </a:moveTo>
                <a:cubicBezTo>
                  <a:pt x="28" y="47"/>
                  <a:pt x="28" y="47"/>
                  <a:pt x="28" y="47"/>
                </a:cubicBezTo>
                <a:cubicBezTo>
                  <a:pt x="113" y="47"/>
                  <a:pt x="113" y="47"/>
                  <a:pt x="113" y="47"/>
                </a:cubicBezTo>
                <a:cubicBezTo>
                  <a:pt x="113" y="56"/>
                  <a:pt x="113" y="56"/>
                  <a:pt x="113" y="56"/>
                </a:cubicBezTo>
                <a:lnTo>
                  <a:pt x="28" y="56"/>
                </a:lnTo>
                <a:close/>
                <a:moveTo>
                  <a:pt x="109" y="66"/>
                </a:moveTo>
                <a:cubicBezTo>
                  <a:pt x="104" y="72"/>
                  <a:pt x="96" y="76"/>
                  <a:pt x="88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46" y="76"/>
                  <a:pt x="39" y="72"/>
                  <a:pt x="33" y="66"/>
                </a:cubicBezTo>
                <a:lnTo>
                  <a:pt x="109" y="66"/>
                </a:lnTo>
                <a:close/>
                <a:moveTo>
                  <a:pt x="114" y="108"/>
                </a:moveTo>
                <a:cubicBezTo>
                  <a:pt x="113" y="131"/>
                  <a:pt x="95" y="150"/>
                  <a:pt x="71" y="150"/>
                </a:cubicBezTo>
                <a:cubicBezTo>
                  <a:pt x="48" y="150"/>
                  <a:pt x="29" y="131"/>
                  <a:pt x="29" y="108"/>
                </a:cubicBezTo>
                <a:cubicBezTo>
                  <a:pt x="29" y="75"/>
                  <a:pt x="29" y="75"/>
                  <a:pt x="29" y="75"/>
                </a:cubicBezTo>
                <a:cubicBezTo>
                  <a:pt x="36" y="81"/>
                  <a:pt x="45" y="85"/>
                  <a:pt x="55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98" y="85"/>
                  <a:pt x="107" y="81"/>
                  <a:pt x="114" y="75"/>
                </a:cubicBezTo>
                <a:lnTo>
                  <a:pt x="114" y="108"/>
                </a:lnTo>
                <a:close/>
                <a:moveTo>
                  <a:pt x="119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16" y="34"/>
                  <a:pt x="10" y="31"/>
                  <a:pt x="10" y="28"/>
                </a:cubicBezTo>
                <a:cubicBezTo>
                  <a:pt x="10" y="25"/>
                  <a:pt x="14" y="20"/>
                  <a:pt x="26" y="15"/>
                </a:cubicBezTo>
                <a:cubicBezTo>
                  <a:pt x="38" y="11"/>
                  <a:pt x="54" y="9"/>
                  <a:pt x="72" y="9"/>
                </a:cubicBezTo>
                <a:cubicBezTo>
                  <a:pt x="89" y="9"/>
                  <a:pt x="105" y="11"/>
                  <a:pt x="117" y="15"/>
                </a:cubicBezTo>
                <a:cubicBezTo>
                  <a:pt x="129" y="20"/>
                  <a:pt x="133" y="24"/>
                  <a:pt x="133" y="28"/>
                </a:cubicBezTo>
                <a:cubicBezTo>
                  <a:pt x="133" y="31"/>
                  <a:pt x="128" y="33"/>
                  <a:pt x="119" y="37"/>
                </a:cubicBezTo>
                <a:close/>
                <a:moveTo>
                  <a:pt x="123" y="103"/>
                </a:moveTo>
                <a:cubicBezTo>
                  <a:pt x="123" y="84"/>
                  <a:pt x="123" y="84"/>
                  <a:pt x="123" y="84"/>
                </a:cubicBezTo>
                <a:cubicBezTo>
                  <a:pt x="128" y="84"/>
                  <a:pt x="133" y="88"/>
                  <a:pt x="133" y="94"/>
                </a:cubicBezTo>
                <a:cubicBezTo>
                  <a:pt x="133" y="99"/>
                  <a:pt x="129" y="103"/>
                  <a:pt x="123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50">
            <a:extLst>
              <a:ext uri="{FF2B5EF4-FFF2-40B4-BE49-F238E27FC236}">
                <a16:creationId xmlns:a16="http://schemas.microsoft.com/office/drawing/2014/main" id="{6CBAE08C-EC5F-48EE-B90E-4BE4328567C7}"/>
              </a:ext>
            </a:extLst>
          </p:cNvPr>
          <p:cNvSpPr>
            <a:spLocks noEditPoints="1"/>
          </p:cNvSpPr>
          <p:nvPr/>
        </p:nvSpPr>
        <p:spPr bwMode="auto">
          <a:xfrm>
            <a:off x="6257926" y="4675188"/>
            <a:ext cx="223838" cy="254000"/>
          </a:xfrm>
          <a:custGeom>
            <a:avLst/>
            <a:gdLst>
              <a:gd name="T0" fmla="*/ 70 w 141"/>
              <a:gd name="T1" fmla="*/ 132 h 160"/>
              <a:gd name="T2" fmla="*/ 86 w 141"/>
              <a:gd name="T3" fmla="*/ 119 h 160"/>
              <a:gd name="T4" fmla="*/ 80 w 141"/>
              <a:gd name="T5" fmla="*/ 119 h 160"/>
              <a:gd name="T6" fmla="*/ 60 w 141"/>
              <a:gd name="T7" fmla="*/ 119 h 160"/>
              <a:gd name="T8" fmla="*/ 53 w 141"/>
              <a:gd name="T9" fmla="*/ 119 h 160"/>
              <a:gd name="T10" fmla="*/ 50 w 141"/>
              <a:gd name="T11" fmla="*/ 94 h 160"/>
              <a:gd name="T12" fmla="*/ 50 w 141"/>
              <a:gd name="T13" fmla="*/ 86 h 160"/>
              <a:gd name="T14" fmla="*/ 50 w 141"/>
              <a:gd name="T15" fmla="*/ 94 h 160"/>
              <a:gd name="T16" fmla="*/ 93 w 141"/>
              <a:gd name="T17" fmla="*/ 90 h 160"/>
              <a:gd name="T18" fmla="*/ 84 w 141"/>
              <a:gd name="T19" fmla="*/ 90 h 160"/>
              <a:gd name="T20" fmla="*/ 126 w 141"/>
              <a:gd name="T21" fmla="*/ 76 h 160"/>
              <a:gd name="T22" fmla="*/ 96 w 141"/>
              <a:gd name="T23" fmla="*/ 19 h 160"/>
              <a:gd name="T24" fmla="*/ 96 w 141"/>
              <a:gd name="T25" fmla="*/ 10 h 160"/>
              <a:gd name="T26" fmla="*/ 99 w 141"/>
              <a:gd name="T27" fmla="*/ 10 h 160"/>
              <a:gd name="T28" fmla="*/ 100 w 141"/>
              <a:gd name="T29" fmla="*/ 1 h 160"/>
              <a:gd name="T30" fmla="*/ 74 w 141"/>
              <a:gd name="T31" fmla="*/ 15 h 160"/>
              <a:gd name="T32" fmla="*/ 52 w 141"/>
              <a:gd name="T33" fmla="*/ 12 h 160"/>
              <a:gd name="T34" fmla="*/ 19 w 141"/>
              <a:gd name="T35" fmla="*/ 62 h 160"/>
              <a:gd name="T36" fmla="*/ 0 w 141"/>
              <a:gd name="T37" fmla="*/ 94 h 160"/>
              <a:gd name="T38" fmla="*/ 70 w 141"/>
              <a:gd name="T39" fmla="*/ 160 h 160"/>
              <a:gd name="T40" fmla="*/ 141 w 141"/>
              <a:gd name="T41" fmla="*/ 94 h 160"/>
              <a:gd name="T42" fmla="*/ 18 w 141"/>
              <a:gd name="T43" fmla="*/ 104 h 160"/>
              <a:gd name="T44" fmla="*/ 18 w 141"/>
              <a:gd name="T45" fmla="*/ 85 h 160"/>
              <a:gd name="T46" fmla="*/ 112 w 141"/>
              <a:gd name="T47" fmla="*/ 108 h 160"/>
              <a:gd name="T48" fmla="*/ 28 w 141"/>
              <a:gd name="T49" fmla="*/ 108 h 160"/>
              <a:gd name="T50" fmla="*/ 112 w 141"/>
              <a:gd name="T51" fmla="*/ 79 h 160"/>
              <a:gd name="T52" fmla="*/ 120 w 141"/>
              <a:gd name="T53" fmla="*/ 67 h 160"/>
              <a:gd name="T54" fmla="*/ 114 w 141"/>
              <a:gd name="T55" fmla="*/ 71 h 160"/>
              <a:gd name="T56" fmla="*/ 19 w 141"/>
              <a:gd name="T57" fmla="*/ 49 h 160"/>
              <a:gd name="T58" fmla="*/ 60 w 141"/>
              <a:gd name="T59" fmla="*/ 23 h 160"/>
              <a:gd name="T60" fmla="*/ 52 w 141"/>
              <a:gd name="T61" fmla="*/ 50 h 160"/>
              <a:gd name="T62" fmla="*/ 58 w 141"/>
              <a:gd name="T63" fmla="*/ 46 h 160"/>
              <a:gd name="T64" fmla="*/ 74 w 141"/>
              <a:gd name="T65" fmla="*/ 25 h 160"/>
              <a:gd name="T66" fmla="*/ 84 w 141"/>
              <a:gd name="T67" fmla="*/ 33 h 160"/>
              <a:gd name="T68" fmla="*/ 90 w 141"/>
              <a:gd name="T69" fmla="*/ 57 h 160"/>
              <a:gd name="T70" fmla="*/ 91 w 141"/>
              <a:gd name="T71" fmla="*/ 28 h 160"/>
              <a:gd name="T72" fmla="*/ 120 w 141"/>
              <a:gd name="T73" fmla="*/ 67 h 160"/>
              <a:gd name="T74" fmla="*/ 121 w 141"/>
              <a:gd name="T75" fmla="*/ 85 h 160"/>
              <a:gd name="T76" fmla="*/ 121 w 141"/>
              <a:gd name="T77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1" h="160">
                <a:moveTo>
                  <a:pt x="53" y="126"/>
                </a:moveTo>
                <a:cubicBezTo>
                  <a:pt x="58" y="130"/>
                  <a:pt x="64" y="132"/>
                  <a:pt x="70" y="132"/>
                </a:cubicBezTo>
                <a:cubicBezTo>
                  <a:pt x="76" y="132"/>
                  <a:pt x="82" y="130"/>
                  <a:pt x="86" y="126"/>
                </a:cubicBezTo>
                <a:cubicBezTo>
                  <a:pt x="88" y="124"/>
                  <a:pt x="88" y="120"/>
                  <a:pt x="86" y="119"/>
                </a:cubicBezTo>
                <a:cubicBezTo>
                  <a:pt x="85" y="118"/>
                  <a:pt x="84" y="118"/>
                  <a:pt x="83" y="118"/>
                </a:cubicBezTo>
                <a:cubicBezTo>
                  <a:pt x="82" y="118"/>
                  <a:pt x="81" y="118"/>
                  <a:pt x="80" y="119"/>
                </a:cubicBezTo>
                <a:cubicBezTo>
                  <a:pt x="77" y="122"/>
                  <a:pt x="73" y="123"/>
                  <a:pt x="70" y="123"/>
                </a:cubicBezTo>
                <a:cubicBezTo>
                  <a:pt x="66" y="123"/>
                  <a:pt x="62" y="122"/>
                  <a:pt x="60" y="119"/>
                </a:cubicBezTo>
                <a:cubicBezTo>
                  <a:pt x="59" y="118"/>
                  <a:pt x="58" y="118"/>
                  <a:pt x="56" y="118"/>
                </a:cubicBezTo>
                <a:cubicBezTo>
                  <a:pt x="55" y="118"/>
                  <a:pt x="54" y="118"/>
                  <a:pt x="53" y="119"/>
                </a:cubicBezTo>
                <a:cubicBezTo>
                  <a:pt x="51" y="121"/>
                  <a:pt x="51" y="124"/>
                  <a:pt x="53" y="126"/>
                </a:cubicBezTo>
                <a:close/>
                <a:moveTo>
                  <a:pt x="50" y="94"/>
                </a:moveTo>
                <a:cubicBezTo>
                  <a:pt x="53" y="94"/>
                  <a:pt x="55" y="92"/>
                  <a:pt x="55" y="90"/>
                </a:cubicBezTo>
                <a:cubicBezTo>
                  <a:pt x="55" y="88"/>
                  <a:pt x="53" y="86"/>
                  <a:pt x="50" y="86"/>
                </a:cubicBezTo>
                <a:cubicBezTo>
                  <a:pt x="48" y="86"/>
                  <a:pt x="46" y="88"/>
                  <a:pt x="46" y="90"/>
                </a:cubicBezTo>
                <a:cubicBezTo>
                  <a:pt x="46" y="92"/>
                  <a:pt x="48" y="94"/>
                  <a:pt x="50" y="94"/>
                </a:cubicBezTo>
                <a:close/>
                <a:moveTo>
                  <a:pt x="89" y="94"/>
                </a:moveTo>
                <a:cubicBezTo>
                  <a:pt x="91" y="94"/>
                  <a:pt x="93" y="92"/>
                  <a:pt x="93" y="90"/>
                </a:cubicBezTo>
                <a:cubicBezTo>
                  <a:pt x="93" y="88"/>
                  <a:pt x="91" y="86"/>
                  <a:pt x="89" y="86"/>
                </a:cubicBezTo>
                <a:cubicBezTo>
                  <a:pt x="86" y="86"/>
                  <a:pt x="84" y="88"/>
                  <a:pt x="84" y="90"/>
                </a:cubicBezTo>
                <a:cubicBezTo>
                  <a:pt x="84" y="92"/>
                  <a:pt x="86" y="94"/>
                  <a:pt x="89" y="94"/>
                </a:cubicBezTo>
                <a:close/>
                <a:moveTo>
                  <a:pt x="126" y="76"/>
                </a:moveTo>
                <a:cubicBezTo>
                  <a:pt x="128" y="74"/>
                  <a:pt x="130" y="71"/>
                  <a:pt x="130" y="68"/>
                </a:cubicBezTo>
                <a:cubicBezTo>
                  <a:pt x="134" y="45"/>
                  <a:pt x="119" y="23"/>
                  <a:pt x="96" y="19"/>
                </a:cubicBezTo>
                <a:cubicBezTo>
                  <a:pt x="83" y="17"/>
                  <a:pt x="83" y="17"/>
                  <a:pt x="83" y="17"/>
                </a:cubicBezTo>
                <a:cubicBezTo>
                  <a:pt x="86" y="12"/>
                  <a:pt x="91" y="10"/>
                  <a:pt x="96" y="10"/>
                </a:cubicBezTo>
                <a:cubicBezTo>
                  <a:pt x="97" y="10"/>
                  <a:pt x="97" y="10"/>
                  <a:pt x="98" y="10"/>
                </a:cubicBezTo>
                <a:cubicBezTo>
                  <a:pt x="98" y="10"/>
                  <a:pt x="99" y="10"/>
                  <a:pt x="99" y="10"/>
                </a:cubicBezTo>
                <a:cubicBezTo>
                  <a:pt x="101" y="10"/>
                  <a:pt x="103" y="8"/>
                  <a:pt x="104" y="6"/>
                </a:cubicBezTo>
                <a:cubicBezTo>
                  <a:pt x="104" y="3"/>
                  <a:pt x="102" y="1"/>
                  <a:pt x="100" y="1"/>
                </a:cubicBezTo>
                <a:cubicBezTo>
                  <a:pt x="98" y="0"/>
                  <a:pt x="97" y="0"/>
                  <a:pt x="95" y="0"/>
                </a:cubicBezTo>
                <a:cubicBezTo>
                  <a:pt x="86" y="0"/>
                  <a:pt x="77" y="6"/>
                  <a:pt x="74" y="15"/>
                </a:cubicBezTo>
                <a:cubicBezTo>
                  <a:pt x="60" y="13"/>
                  <a:pt x="60" y="13"/>
                  <a:pt x="60" y="13"/>
                </a:cubicBezTo>
                <a:cubicBezTo>
                  <a:pt x="57" y="12"/>
                  <a:pt x="55" y="12"/>
                  <a:pt x="52" y="12"/>
                </a:cubicBezTo>
                <a:cubicBezTo>
                  <a:pt x="32" y="12"/>
                  <a:pt x="14" y="26"/>
                  <a:pt x="10" y="47"/>
                </a:cubicBezTo>
                <a:cubicBezTo>
                  <a:pt x="10" y="53"/>
                  <a:pt x="13" y="59"/>
                  <a:pt x="1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8" y="75"/>
                  <a:pt x="0" y="84"/>
                  <a:pt x="0" y="94"/>
                </a:cubicBezTo>
                <a:cubicBezTo>
                  <a:pt x="0" y="105"/>
                  <a:pt x="8" y="113"/>
                  <a:pt x="19" y="113"/>
                </a:cubicBezTo>
                <a:cubicBezTo>
                  <a:pt x="21" y="139"/>
                  <a:pt x="43" y="160"/>
                  <a:pt x="70" y="160"/>
                </a:cubicBezTo>
                <a:cubicBezTo>
                  <a:pt x="98" y="160"/>
                  <a:pt x="119" y="139"/>
                  <a:pt x="122" y="113"/>
                </a:cubicBezTo>
                <a:cubicBezTo>
                  <a:pt x="132" y="113"/>
                  <a:pt x="141" y="105"/>
                  <a:pt x="141" y="94"/>
                </a:cubicBezTo>
                <a:cubicBezTo>
                  <a:pt x="140" y="86"/>
                  <a:pt x="134" y="78"/>
                  <a:pt x="126" y="76"/>
                </a:cubicBezTo>
                <a:close/>
                <a:moveTo>
                  <a:pt x="18" y="104"/>
                </a:moveTo>
                <a:cubicBezTo>
                  <a:pt x="13" y="104"/>
                  <a:pt x="9" y="100"/>
                  <a:pt x="9" y="95"/>
                </a:cubicBezTo>
                <a:cubicBezTo>
                  <a:pt x="9" y="90"/>
                  <a:pt x="13" y="85"/>
                  <a:pt x="18" y="85"/>
                </a:cubicBezTo>
                <a:lnTo>
                  <a:pt x="18" y="104"/>
                </a:lnTo>
                <a:close/>
                <a:moveTo>
                  <a:pt x="112" y="108"/>
                </a:moveTo>
                <a:cubicBezTo>
                  <a:pt x="112" y="132"/>
                  <a:pt x="93" y="152"/>
                  <a:pt x="70" y="152"/>
                </a:cubicBezTo>
                <a:cubicBezTo>
                  <a:pt x="46" y="152"/>
                  <a:pt x="28" y="132"/>
                  <a:pt x="28" y="108"/>
                </a:cubicBezTo>
                <a:cubicBezTo>
                  <a:pt x="28" y="65"/>
                  <a:pt x="28" y="65"/>
                  <a:pt x="28" y="65"/>
                </a:cubicBezTo>
                <a:cubicBezTo>
                  <a:pt x="112" y="79"/>
                  <a:pt x="112" y="79"/>
                  <a:pt x="112" y="79"/>
                </a:cubicBezTo>
                <a:lnTo>
                  <a:pt x="112" y="108"/>
                </a:lnTo>
                <a:close/>
                <a:moveTo>
                  <a:pt x="120" y="67"/>
                </a:moveTo>
                <a:cubicBezTo>
                  <a:pt x="119" y="69"/>
                  <a:pt x="117" y="71"/>
                  <a:pt x="115" y="71"/>
                </a:cubicBezTo>
                <a:cubicBezTo>
                  <a:pt x="115" y="71"/>
                  <a:pt x="114" y="71"/>
                  <a:pt x="114" y="71"/>
                </a:cubicBezTo>
                <a:cubicBezTo>
                  <a:pt x="22" y="55"/>
                  <a:pt x="22" y="55"/>
                  <a:pt x="22" y="55"/>
                </a:cubicBezTo>
                <a:cubicBezTo>
                  <a:pt x="21" y="54"/>
                  <a:pt x="19" y="51"/>
                  <a:pt x="19" y="49"/>
                </a:cubicBezTo>
                <a:cubicBezTo>
                  <a:pt x="22" y="33"/>
                  <a:pt x="36" y="22"/>
                  <a:pt x="52" y="22"/>
                </a:cubicBezTo>
                <a:cubicBezTo>
                  <a:pt x="55" y="22"/>
                  <a:pt x="57" y="23"/>
                  <a:pt x="60" y="23"/>
                </a:cubicBezTo>
                <a:cubicBezTo>
                  <a:pt x="54" y="28"/>
                  <a:pt x="50" y="37"/>
                  <a:pt x="48" y="45"/>
                </a:cubicBezTo>
                <a:cubicBezTo>
                  <a:pt x="48" y="47"/>
                  <a:pt x="50" y="49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6" y="50"/>
                  <a:pt x="58" y="48"/>
                  <a:pt x="58" y="46"/>
                </a:cubicBezTo>
                <a:cubicBezTo>
                  <a:pt x="59" y="40"/>
                  <a:pt x="62" y="34"/>
                  <a:pt x="65" y="30"/>
                </a:cubicBezTo>
                <a:cubicBezTo>
                  <a:pt x="67" y="28"/>
                  <a:pt x="70" y="25"/>
                  <a:pt x="74" y="25"/>
                </a:cubicBezTo>
                <a:cubicBezTo>
                  <a:pt x="75" y="25"/>
                  <a:pt x="75" y="25"/>
                  <a:pt x="76" y="25"/>
                </a:cubicBezTo>
                <a:cubicBezTo>
                  <a:pt x="80" y="26"/>
                  <a:pt x="83" y="30"/>
                  <a:pt x="84" y="33"/>
                </a:cubicBezTo>
                <a:cubicBezTo>
                  <a:pt x="86" y="38"/>
                  <a:pt x="87" y="45"/>
                  <a:pt x="85" y="51"/>
                </a:cubicBezTo>
                <a:cubicBezTo>
                  <a:pt x="85" y="54"/>
                  <a:pt x="87" y="57"/>
                  <a:pt x="90" y="57"/>
                </a:cubicBezTo>
                <a:cubicBezTo>
                  <a:pt x="92" y="57"/>
                  <a:pt x="94" y="55"/>
                  <a:pt x="94" y="53"/>
                </a:cubicBezTo>
                <a:cubicBezTo>
                  <a:pt x="96" y="45"/>
                  <a:pt x="95" y="36"/>
                  <a:pt x="91" y="28"/>
                </a:cubicBezTo>
                <a:cubicBezTo>
                  <a:pt x="93" y="29"/>
                  <a:pt x="93" y="29"/>
                  <a:pt x="93" y="29"/>
                </a:cubicBezTo>
                <a:cubicBezTo>
                  <a:pt x="111" y="32"/>
                  <a:pt x="123" y="49"/>
                  <a:pt x="120" y="67"/>
                </a:cubicBezTo>
                <a:close/>
                <a:moveTo>
                  <a:pt x="121" y="104"/>
                </a:moveTo>
                <a:cubicBezTo>
                  <a:pt x="121" y="85"/>
                  <a:pt x="121" y="85"/>
                  <a:pt x="121" y="85"/>
                </a:cubicBezTo>
                <a:cubicBezTo>
                  <a:pt x="126" y="85"/>
                  <a:pt x="131" y="90"/>
                  <a:pt x="131" y="95"/>
                </a:cubicBezTo>
                <a:cubicBezTo>
                  <a:pt x="131" y="100"/>
                  <a:pt x="127" y="104"/>
                  <a:pt x="121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51">
            <a:extLst>
              <a:ext uri="{FF2B5EF4-FFF2-40B4-BE49-F238E27FC236}">
                <a16:creationId xmlns:a16="http://schemas.microsoft.com/office/drawing/2014/main" id="{5A876575-9A2D-461E-B726-C068BF45CC80}"/>
              </a:ext>
            </a:extLst>
          </p:cNvPr>
          <p:cNvSpPr>
            <a:spLocks noEditPoints="1"/>
          </p:cNvSpPr>
          <p:nvPr/>
        </p:nvSpPr>
        <p:spPr bwMode="auto">
          <a:xfrm>
            <a:off x="1306513" y="4124325"/>
            <a:ext cx="193675" cy="254000"/>
          </a:xfrm>
          <a:custGeom>
            <a:avLst/>
            <a:gdLst>
              <a:gd name="T0" fmla="*/ 71 w 122"/>
              <a:gd name="T1" fmla="*/ 109 h 160"/>
              <a:gd name="T2" fmla="*/ 51 w 122"/>
              <a:gd name="T3" fmla="*/ 109 h 160"/>
              <a:gd name="T4" fmla="*/ 45 w 122"/>
              <a:gd name="T5" fmla="*/ 109 h 160"/>
              <a:gd name="T6" fmla="*/ 61 w 122"/>
              <a:gd name="T7" fmla="*/ 122 h 160"/>
              <a:gd name="T8" fmla="*/ 77 w 122"/>
              <a:gd name="T9" fmla="*/ 109 h 160"/>
              <a:gd name="T10" fmla="*/ 47 w 122"/>
              <a:gd name="T11" fmla="*/ 80 h 160"/>
              <a:gd name="T12" fmla="*/ 38 w 122"/>
              <a:gd name="T13" fmla="*/ 80 h 160"/>
              <a:gd name="T14" fmla="*/ 47 w 122"/>
              <a:gd name="T15" fmla="*/ 80 h 160"/>
              <a:gd name="T16" fmla="*/ 75 w 122"/>
              <a:gd name="T17" fmla="*/ 80 h 160"/>
              <a:gd name="T18" fmla="*/ 84 w 122"/>
              <a:gd name="T19" fmla="*/ 80 h 160"/>
              <a:gd name="T20" fmla="*/ 122 w 122"/>
              <a:gd name="T21" fmla="*/ 38 h 160"/>
              <a:gd name="T22" fmla="*/ 61 w 122"/>
              <a:gd name="T23" fmla="*/ 8 h 160"/>
              <a:gd name="T24" fmla="*/ 0 w 122"/>
              <a:gd name="T25" fmla="*/ 38 h 160"/>
              <a:gd name="T26" fmla="*/ 4 w 122"/>
              <a:gd name="T27" fmla="*/ 90 h 160"/>
              <a:gd name="T28" fmla="*/ 4 w 122"/>
              <a:gd name="T29" fmla="*/ 109 h 160"/>
              <a:gd name="T30" fmla="*/ 4 w 122"/>
              <a:gd name="T31" fmla="*/ 128 h 160"/>
              <a:gd name="T32" fmla="*/ 2 w 122"/>
              <a:gd name="T33" fmla="*/ 143 h 160"/>
              <a:gd name="T34" fmla="*/ 14 w 122"/>
              <a:gd name="T35" fmla="*/ 160 h 160"/>
              <a:gd name="T36" fmla="*/ 27 w 122"/>
              <a:gd name="T37" fmla="*/ 143 h 160"/>
              <a:gd name="T38" fmla="*/ 61 w 122"/>
              <a:gd name="T39" fmla="*/ 151 h 160"/>
              <a:gd name="T40" fmla="*/ 95 w 122"/>
              <a:gd name="T41" fmla="*/ 142 h 160"/>
              <a:gd name="T42" fmla="*/ 108 w 122"/>
              <a:gd name="T43" fmla="*/ 160 h 160"/>
              <a:gd name="T44" fmla="*/ 120 w 122"/>
              <a:gd name="T45" fmla="*/ 143 h 160"/>
              <a:gd name="T46" fmla="*/ 118 w 122"/>
              <a:gd name="T47" fmla="*/ 127 h 160"/>
              <a:gd name="T48" fmla="*/ 118 w 122"/>
              <a:gd name="T49" fmla="*/ 109 h 160"/>
              <a:gd name="T50" fmla="*/ 118 w 122"/>
              <a:gd name="T51" fmla="*/ 90 h 160"/>
              <a:gd name="T52" fmla="*/ 122 w 122"/>
              <a:gd name="T53" fmla="*/ 38 h 160"/>
              <a:gd name="T54" fmla="*/ 37 w 122"/>
              <a:gd name="T55" fmla="*/ 10 h 160"/>
              <a:gd name="T56" fmla="*/ 56 w 122"/>
              <a:gd name="T57" fmla="*/ 24 h 160"/>
              <a:gd name="T58" fmla="*/ 10 w 122"/>
              <a:gd name="T59" fmla="*/ 67 h 160"/>
              <a:gd name="T60" fmla="*/ 14 w 122"/>
              <a:gd name="T61" fmla="*/ 113 h 160"/>
              <a:gd name="T62" fmla="*/ 14 w 122"/>
              <a:gd name="T63" fmla="*/ 122 h 160"/>
              <a:gd name="T64" fmla="*/ 14 w 122"/>
              <a:gd name="T65" fmla="*/ 113 h 160"/>
              <a:gd name="T66" fmla="*/ 14 w 122"/>
              <a:gd name="T67" fmla="*/ 94 h 160"/>
              <a:gd name="T68" fmla="*/ 14 w 122"/>
              <a:gd name="T69" fmla="*/ 103 h 160"/>
              <a:gd name="T70" fmla="*/ 14 w 122"/>
              <a:gd name="T71" fmla="*/ 146 h 160"/>
              <a:gd name="T72" fmla="*/ 14 w 122"/>
              <a:gd name="T73" fmla="*/ 132 h 160"/>
              <a:gd name="T74" fmla="*/ 14 w 122"/>
              <a:gd name="T75" fmla="*/ 146 h 160"/>
              <a:gd name="T76" fmla="*/ 10 w 122"/>
              <a:gd name="T77" fmla="*/ 80 h 160"/>
              <a:gd name="T78" fmla="*/ 19 w 122"/>
              <a:gd name="T79" fmla="*/ 80 h 160"/>
              <a:gd name="T80" fmla="*/ 97 w 122"/>
              <a:gd name="T81" fmla="*/ 108 h 160"/>
              <a:gd name="T82" fmla="*/ 95 w 122"/>
              <a:gd name="T83" fmla="*/ 124 h 160"/>
              <a:gd name="T84" fmla="*/ 27 w 122"/>
              <a:gd name="T85" fmla="*/ 124 h 160"/>
              <a:gd name="T86" fmla="*/ 25 w 122"/>
              <a:gd name="T87" fmla="*/ 108 h 160"/>
              <a:gd name="T88" fmla="*/ 25 w 122"/>
              <a:gd name="T89" fmla="*/ 89 h 160"/>
              <a:gd name="T90" fmla="*/ 27 w 122"/>
              <a:gd name="T91" fmla="*/ 74 h 160"/>
              <a:gd name="T92" fmla="*/ 61 w 122"/>
              <a:gd name="T93" fmla="*/ 45 h 160"/>
              <a:gd name="T94" fmla="*/ 95 w 122"/>
              <a:gd name="T95" fmla="*/ 74 h 160"/>
              <a:gd name="T96" fmla="*/ 97 w 122"/>
              <a:gd name="T97" fmla="*/ 89 h 160"/>
              <a:gd name="T98" fmla="*/ 97 w 122"/>
              <a:gd name="T99" fmla="*/ 108 h 160"/>
              <a:gd name="T100" fmla="*/ 103 w 122"/>
              <a:gd name="T101" fmla="*/ 136 h 160"/>
              <a:gd name="T102" fmla="*/ 112 w 122"/>
              <a:gd name="T103" fmla="*/ 136 h 160"/>
              <a:gd name="T104" fmla="*/ 108 w 122"/>
              <a:gd name="T105" fmla="*/ 122 h 160"/>
              <a:gd name="T106" fmla="*/ 108 w 122"/>
              <a:gd name="T107" fmla="*/ 113 h 160"/>
              <a:gd name="T108" fmla="*/ 108 w 122"/>
              <a:gd name="T109" fmla="*/ 122 h 160"/>
              <a:gd name="T110" fmla="*/ 108 w 122"/>
              <a:gd name="T111" fmla="*/ 76 h 160"/>
              <a:gd name="T112" fmla="*/ 108 w 122"/>
              <a:gd name="T113" fmla="*/ 85 h 160"/>
              <a:gd name="T114" fmla="*/ 108 w 122"/>
              <a:gd name="T115" fmla="*/ 103 h 160"/>
              <a:gd name="T116" fmla="*/ 108 w 122"/>
              <a:gd name="T117" fmla="*/ 94 h 160"/>
              <a:gd name="T118" fmla="*/ 108 w 122"/>
              <a:gd name="T119" fmla="*/ 103 h 160"/>
              <a:gd name="T120" fmla="*/ 108 w 122"/>
              <a:gd name="T121" fmla="*/ 66 h 160"/>
              <a:gd name="T122" fmla="*/ 66 w 122"/>
              <a:gd name="T123" fmla="*/ 16 h 160"/>
              <a:gd name="T124" fmla="*/ 112 w 122"/>
              <a:gd name="T125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2" h="160">
                <a:moveTo>
                  <a:pt x="74" y="107"/>
                </a:moveTo>
                <a:cubicBezTo>
                  <a:pt x="73" y="107"/>
                  <a:pt x="72" y="108"/>
                  <a:pt x="71" y="109"/>
                </a:cubicBezTo>
                <a:cubicBezTo>
                  <a:pt x="69" y="111"/>
                  <a:pt x="65" y="113"/>
                  <a:pt x="61" y="113"/>
                </a:cubicBezTo>
                <a:cubicBezTo>
                  <a:pt x="57" y="113"/>
                  <a:pt x="53" y="111"/>
                  <a:pt x="51" y="109"/>
                </a:cubicBezTo>
                <a:cubicBezTo>
                  <a:pt x="50" y="108"/>
                  <a:pt x="49" y="107"/>
                  <a:pt x="48" y="107"/>
                </a:cubicBezTo>
                <a:cubicBezTo>
                  <a:pt x="47" y="107"/>
                  <a:pt x="45" y="108"/>
                  <a:pt x="45" y="109"/>
                </a:cubicBezTo>
                <a:cubicBezTo>
                  <a:pt x="43" y="111"/>
                  <a:pt x="43" y="114"/>
                  <a:pt x="45" y="115"/>
                </a:cubicBezTo>
                <a:cubicBezTo>
                  <a:pt x="49" y="120"/>
                  <a:pt x="55" y="122"/>
                  <a:pt x="61" y="122"/>
                </a:cubicBezTo>
                <a:cubicBezTo>
                  <a:pt x="67" y="122"/>
                  <a:pt x="73" y="120"/>
                  <a:pt x="77" y="115"/>
                </a:cubicBezTo>
                <a:cubicBezTo>
                  <a:pt x="79" y="113"/>
                  <a:pt x="79" y="110"/>
                  <a:pt x="77" y="109"/>
                </a:cubicBezTo>
                <a:cubicBezTo>
                  <a:pt x="76" y="108"/>
                  <a:pt x="75" y="107"/>
                  <a:pt x="74" y="107"/>
                </a:cubicBezTo>
                <a:close/>
                <a:moveTo>
                  <a:pt x="47" y="80"/>
                </a:moveTo>
                <a:cubicBezTo>
                  <a:pt x="47" y="78"/>
                  <a:pt x="45" y="76"/>
                  <a:pt x="42" y="76"/>
                </a:cubicBezTo>
                <a:cubicBezTo>
                  <a:pt x="40" y="76"/>
                  <a:pt x="38" y="78"/>
                  <a:pt x="38" y="80"/>
                </a:cubicBezTo>
                <a:cubicBezTo>
                  <a:pt x="38" y="83"/>
                  <a:pt x="40" y="85"/>
                  <a:pt x="42" y="85"/>
                </a:cubicBezTo>
                <a:cubicBezTo>
                  <a:pt x="45" y="85"/>
                  <a:pt x="47" y="83"/>
                  <a:pt x="47" y="80"/>
                </a:cubicBezTo>
                <a:close/>
                <a:moveTo>
                  <a:pt x="80" y="76"/>
                </a:moveTo>
                <a:cubicBezTo>
                  <a:pt x="77" y="76"/>
                  <a:pt x="75" y="78"/>
                  <a:pt x="75" y="80"/>
                </a:cubicBezTo>
                <a:cubicBezTo>
                  <a:pt x="75" y="83"/>
                  <a:pt x="77" y="85"/>
                  <a:pt x="80" y="85"/>
                </a:cubicBezTo>
                <a:cubicBezTo>
                  <a:pt x="82" y="85"/>
                  <a:pt x="84" y="83"/>
                  <a:pt x="84" y="80"/>
                </a:cubicBezTo>
                <a:cubicBezTo>
                  <a:pt x="84" y="78"/>
                  <a:pt x="82" y="76"/>
                  <a:pt x="80" y="76"/>
                </a:cubicBezTo>
                <a:close/>
                <a:moveTo>
                  <a:pt x="122" y="38"/>
                </a:moveTo>
                <a:cubicBezTo>
                  <a:pt x="122" y="17"/>
                  <a:pt x="105" y="0"/>
                  <a:pt x="84" y="0"/>
                </a:cubicBezTo>
                <a:cubicBezTo>
                  <a:pt x="76" y="0"/>
                  <a:pt x="68" y="3"/>
                  <a:pt x="61" y="8"/>
                </a:cubicBezTo>
                <a:cubicBezTo>
                  <a:pt x="55" y="3"/>
                  <a:pt x="46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2" y="87"/>
                  <a:pt x="4" y="90"/>
                </a:cubicBezTo>
                <a:cubicBezTo>
                  <a:pt x="1" y="93"/>
                  <a:pt x="0" y="96"/>
                  <a:pt x="0" y="99"/>
                </a:cubicBezTo>
                <a:cubicBezTo>
                  <a:pt x="0" y="103"/>
                  <a:pt x="2" y="106"/>
                  <a:pt x="4" y="109"/>
                </a:cubicBezTo>
                <a:cubicBezTo>
                  <a:pt x="1" y="111"/>
                  <a:pt x="0" y="115"/>
                  <a:pt x="0" y="118"/>
                </a:cubicBezTo>
                <a:cubicBezTo>
                  <a:pt x="0" y="122"/>
                  <a:pt x="2" y="125"/>
                  <a:pt x="4" y="128"/>
                </a:cubicBezTo>
                <a:cubicBezTo>
                  <a:pt x="1" y="130"/>
                  <a:pt x="0" y="134"/>
                  <a:pt x="0" y="137"/>
                </a:cubicBezTo>
                <a:cubicBezTo>
                  <a:pt x="0" y="140"/>
                  <a:pt x="1" y="142"/>
                  <a:pt x="2" y="143"/>
                </a:cubicBezTo>
                <a:cubicBezTo>
                  <a:pt x="10" y="158"/>
                  <a:pt x="10" y="158"/>
                  <a:pt x="10" y="158"/>
                </a:cubicBezTo>
                <a:cubicBezTo>
                  <a:pt x="11" y="159"/>
                  <a:pt x="13" y="160"/>
                  <a:pt x="14" y="160"/>
                </a:cubicBezTo>
                <a:cubicBezTo>
                  <a:pt x="16" y="160"/>
                  <a:pt x="18" y="159"/>
                  <a:pt x="18" y="158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37" y="146"/>
                  <a:pt x="49" y="151"/>
                  <a:pt x="61" y="151"/>
                </a:cubicBezTo>
                <a:cubicBezTo>
                  <a:pt x="73" y="151"/>
                  <a:pt x="85" y="146"/>
                  <a:pt x="94" y="139"/>
                </a:cubicBezTo>
                <a:cubicBezTo>
                  <a:pt x="94" y="140"/>
                  <a:pt x="95" y="142"/>
                  <a:pt x="95" y="142"/>
                </a:cubicBezTo>
                <a:cubicBezTo>
                  <a:pt x="95" y="143"/>
                  <a:pt x="95" y="142"/>
                  <a:pt x="104" y="158"/>
                </a:cubicBezTo>
                <a:cubicBezTo>
                  <a:pt x="105" y="159"/>
                  <a:pt x="106" y="160"/>
                  <a:pt x="108" y="160"/>
                </a:cubicBezTo>
                <a:cubicBezTo>
                  <a:pt x="110" y="160"/>
                  <a:pt x="112" y="159"/>
                  <a:pt x="112" y="158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21" y="141"/>
                  <a:pt x="122" y="139"/>
                  <a:pt x="122" y="137"/>
                </a:cubicBezTo>
                <a:cubicBezTo>
                  <a:pt x="122" y="133"/>
                  <a:pt x="120" y="130"/>
                  <a:pt x="118" y="127"/>
                </a:cubicBezTo>
                <a:cubicBezTo>
                  <a:pt x="121" y="125"/>
                  <a:pt x="122" y="121"/>
                  <a:pt x="122" y="118"/>
                </a:cubicBezTo>
                <a:cubicBezTo>
                  <a:pt x="122" y="115"/>
                  <a:pt x="120" y="111"/>
                  <a:pt x="118" y="109"/>
                </a:cubicBezTo>
                <a:cubicBezTo>
                  <a:pt x="121" y="106"/>
                  <a:pt x="122" y="103"/>
                  <a:pt x="122" y="99"/>
                </a:cubicBezTo>
                <a:cubicBezTo>
                  <a:pt x="122" y="96"/>
                  <a:pt x="120" y="93"/>
                  <a:pt x="118" y="90"/>
                </a:cubicBezTo>
                <a:cubicBezTo>
                  <a:pt x="121" y="87"/>
                  <a:pt x="122" y="84"/>
                  <a:pt x="122" y="81"/>
                </a:cubicBezTo>
                <a:lnTo>
                  <a:pt x="122" y="38"/>
                </a:lnTo>
                <a:close/>
                <a:moveTo>
                  <a:pt x="10" y="38"/>
                </a:moveTo>
                <a:cubicBezTo>
                  <a:pt x="9" y="22"/>
                  <a:pt x="22" y="10"/>
                  <a:pt x="37" y="10"/>
                </a:cubicBezTo>
                <a:cubicBezTo>
                  <a:pt x="44" y="10"/>
                  <a:pt x="51" y="12"/>
                  <a:pt x="56" y="17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47"/>
                  <a:pt x="37" y="67"/>
                  <a:pt x="14" y="67"/>
                </a:cubicBezTo>
                <a:cubicBezTo>
                  <a:pt x="10" y="67"/>
                  <a:pt x="10" y="67"/>
                  <a:pt x="10" y="67"/>
                </a:cubicBezTo>
                <a:lnTo>
                  <a:pt x="10" y="38"/>
                </a:lnTo>
                <a:close/>
                <a:moveTo>
                  <a:pt x="14" y="113"/>
                </a:moveTo>
                <a:cubicBezTo>
                  <a:pt x="16" y="113"/>
                  <a:pt x="18" y="115"/>
                  <a:pt x="18" y="118"/>
                </a:cubicBezTo>
                <a:cubicBezTo>
                  <a:pt x="18" y="120"/>
                  <a:pt x="16" y="122"/>
                  <a:pt x="14" y="122"/>
                </a:cubicBezTo>
                <a:cubicBezTo>
                  <a:pt x="12" y="122"/>
                  <a:pt x="9" y="120"/>
                  <a:pt x="9" y="118"/>
                </a:cubicBezTo>
                <a:cubicBezTo>
                  <a:pt x="9" y="115"/>
                  <a:pt x="11" y="113"/>
                  <a:pt x="14" y="113"/>
                </a:cubicBezTo>
                <a:close/>
                <a:moveTo>
                  <a:pt x="9" y="99"/>
                </a:moveTo>
                <a:cubicBezTo>
                  <a:pt x="9" y="96"/>
                  <a:pt x="11" y="94"/>
                  <a:pt x="14" y="94"/>
                </a:cubicBezTo>
                <a:cubicBezTo>
                  <a:pt x="16" y="94"/>
                  <a:pt x="18" y="96"/>
                  <a:pt x="18" y="99"/>
                </a:cubicBezTo>
                <a:cubicBezTo>
                  <a:pt x="18" y="101"/>
                  <a:pt x="16" y="103"/>
                  <a:pt x="14" y="103"/>
                </a:cubicBezTo>
                <a:cubicBezTo>
                  <a:pt x="12" y="103"/>
                  <a:pt x="9" y="101"/>
                  <a:pt x="9" y="99"/>
                </a:cubicBezTo>
                <a:close/>
                <a:moveTo>
                  <a:pt x="14" y="146"/>
                </a:moveTo>
                <a:cubicBezTo>
                  <a:pt x="10" y="138"/>
                  <a:pt x="10" y="138"/>
                  <a:pt x="10" y="136"/>
                </a:cubicBezTo>
                <a:cubicBezTo>
                  <a:pt x="10" y="134"/>
                  <a:pt x="12" y="132"/>
                  <a:pt x="14" y="132"/>
                </a:cubicBezTo>
                <a:cubicBezTo>
                  <a:pt x="17" y="132"/>
                  <a:pt x="19" y="134"/>
                  <a:pt x="19" y="136"/>
                </a:cubicBezTo>
                <a:cubicBezTo>
                  <a:pt x="19" y="138"/>
                  <a:pt x="19" y="138"/>
                  <a:pt x="14" y="146"/>
                </a:cubicBezTo>
                <a:close/>
                <a:moveTo>
                  <a:pt x="14" y="85"/>
                </a:moveTo>
                <a:cubicBezTo>
                  <a:pt x="12" y="85"/>
                  <a:pt x="10" y="83"/>
                  <a:pt x="10" y="80"/>
                </a:cubicBezTo>
                <a:cubicBezTo>
                  <a:pt x="10" y="78"/>
                  <a:pt x="12" y="76"/>
                  <a:pt x="14" y="76"/>
                </a:cubicBezTo>
                <a:cubicBezTo>
                  <a:pt x="17" y="76"/>
                  <a:pt x="19" y="78"/>
                  <a:pt x="19" y="80"/>
                </a:cubicBezTo>
                <a:cubicBezTo>
                  <a:pt x="19" y="83"/>
                  <a:pt x="17" y="85"/>
                  <a:pt x="14" y="85"/>
                </a:cubicBezTo>
                <a:close/>
                <a:moveTo>
                  <a:pt x="97" y="108"/>
                </a:moveTo>
                <a:cubicBezTo>
                  <a:pt x="95" y="111"/>
                  <a:pt x="94" y="114"/>
                  <a:pt x="94" y="118"/>
                </a:cubicBezTo>
                <a:cubicBezTo>
                  <a:pt x="94" y="120"/>
                  <a:pt x="94" y="122"/>
                  <a:pt x="95" y="124"/>
                </a:cubicBezTo>
                <a:cubicBezTo>
                  <a:pt x="87" y="134"/>
                  <a:pt x="74" y="141"/>
                  <a:pt x="61" y="141"/>
                </a:cubicBezTo>
                <a:cubicBezTo>
                  <a:pt x="47" y="141"/>
                  <a:pt x="35" y="134"/>
                  <a:pt x="27" y="124"/>
                </a:cubicBezTo>
                <a:cubicBezTo>
                  <a:pt x="28" y="122"/>
                  <a:pt x="29" y="119"/>
                  <a:pt x="29" y="118"/>
                </a:cubicBezTo>
                <a:cubicBezTo>
                  <a:pt x="29" y="114"/>
                  <a:pt x="27" y="111"/>
                  <a:pt x="25" y="108"/>
                </a:cubicBezTo>
                <a:cubicBezTo>
                  <a:pt x="27" y="106"/>
                  <a:pt x="29" y="102"/>
                  <a:pt x="29" y="99"/>
                </a:cubicBezTo>
                <a:cubicBezTo>
                  <a:pt x="29" y="95"/>
                  <a:pt x="27" y="92"/>
                  <a:pt x="25" y="89"/>
                </a:cubicBezTo>
                <a:cubicBezTo>
                  <a:pt x="27" y="87"/>
                  <a:pt x="29" y="83"/>
                  <a:pt x="29" y="80"/>
                </a:cubicBezTo>
                <a:cubicBezTo>
                  <a:pt x="29" y="78"/>
                  <a:pt x="28" y="76"/>
                  <a:pt x="27" y="74"/>
                </a:cubicBezTo>
                <a:cubicBezTo>
                  <a:pt x="36" y="71"/>
                  <a:pt x="44" y="67"/>
                  <a:pt x="51" y="60"/>
                </a:cubicBezTo>
                <a:cubicBezTo>
                  <a:pt x="55" y="55"/>
                  <a:pt x="59" y="50"/>
                  <a:pt x="61" y="45"/>
                </a:cubicBezTo>
                <a:cubicBezTo>
                  <a:pt x="63" y="50"/>
                  <a:pt x="67" y="55"/>
                  <a:pt x="72" y="60"/>
                </a:cubicBezTo>
                <a:cubicBezTo>
                  <a:pt x="78" y="67"/>
                  <a:pt x="86" y="71"/>
                  <a:pt x="95" y="74"/>
                </a:cubicBezTo>
                <a:cubicBezTo>
                  <a:pt x="94" y="76"/>
                  <a:pt x="94" y="78"/>
                  <a:pt x="94" y="80"/>
                </a:cubicBezTo>
                <a:cubicBezTo>
                  <a:pt x="94" y="83"/>
                  <a:pt x="95" y="87"/>
                  <a:pt x="97" y="89"/>
                </a:cubicBezTo>
                <a:cubicBezTo>
                  <a:pt x="95" y="92"/>
                  <a:pt x="94" y="95"/>
                  <a:pt x="94" y="99"/>
                </a:cubicBezTo>
                <a:cubicBezTo>
                  <a:pt x="94" y="102"/>
                  <a:pt x="95" y="106"/>
                  <a:pt x="97" y="108"/>
                </a:cubicBezTo>
                <a:close/>
                <a:moveTo>
                  <a:pt x="108" y="146"/>
                </a:moveTo>
                <a:cubicBezTo>
                  <a:pt x="103" y="138"/>
                  <a:pt x="103" y="138"/>
                  <a:pt x="103" y="136"/>
                </a:cubicBezTo>
                <a:cubicBezTo>
                  <a:pt x="103" y="134"/>
                  <a:pt x="105" y="132"/>
                  <a:pt x="108" y="132"/>
                </a:cubicBezTo>
                <a:cubicBezTo>
                  <a:pt x="110" y="132"/>
                  <a:pt x="112" y="134"/>
                  <a:pt x="112" y="136"/>
                </a:cubicBezTo>
                <a:cubicBezTo>
                  <a:pt x="112" y="138"/>
                  <a:pt x="112" y="138"/>
                  <a:pt x="108" y="146"/>
                </a:cubicBezTo>
                <a:close/>
                <a:moveTo>
                  <a:pt x="108" y="122"/>
                </a:moveTo>
                <a:cubicBezTo>
                  <a:pt x="106" y="122"/>
                  <a:pt x="104" y="120"/>
                  <a:pt x="104" y="118"/>
                </a:cubicBezTo>
                <a:cubicBezTo>
                  <a:pt x="104" y="115"/>
                  <a:pt x="106" y="113"/>
                  <a:pt x="108" y="113"/>
                </a:cubicBezTo>
                <a:cubicBezTo>
                  <a:pt x="110" y="113"/>
                  <a:pt x="112" y="115"/>
                  <a:pt x="112" y="118"/>
                </a:cubicBezTo>
                <a:cubicBezTo>
                  <a:pt x="112" y="120"/>
                  <a:pt x="110" y="122"/>
                  <a:pt x="108" y="122"/>
                </a:cubicBezTo>
                <a:close/>
                <a:moveTo>
                  <a:pt x="103" y="80"/>
                </a:moveTo>
                <a:cubicBezTo>
                  <a:pt x="103" y="78"/>
                  <a:pt x="105" y="76"/>
                  <a:pt x="108" y="76"/>
                </a:cubicBezTo>
                <a:cubicBezTo>
                  <a:pt x="110" y="76"/>
                  <a:pt x="112" y="78"/>
                  <a:pt x="112" y="80"/>
                </a:cubicBezTo>
                <a:cubicBezTo>
                  <a:pt x="112" y="83"/>
                  <a:pt x="110" y="85"/>
                  <a:pt x="108" y="85"/>
                </a:cubicBezTo>
                <a:cubicBezTo>
                  <a:pt x="105" y="85"/>
                  <a:pt x="103" y="83"/>
                  <a:pt x="103" y="80"/>
                </a:cubicBezTo>
                <a:close/>
                <a:moveTo>
                  <a:pt x="108" y="103"/>
                </a:moveTo>
                <a:cubicBezTo>
                  <a:pt x="106" y="103"/>
                  <a:pt x="104" y="101"/>
                  <a:pt x="104" y="99"/>
                </a:cubicBezTo>
                <a:cubicBezTo>
                  <a:pt x="104" y="96"/>
                  <a:pt x="106" y="94"/>
                  <a:pt x="108" y="94"/>
                </a:cubicBezTo>
                <a:cubicBezTo>
                  <a:pt x="110" y="94"/>
                  <a:pt x="112" y="96"/>
                  <a:pt x="112" y="99"/>
                </a:cubicBezTo>
                <a:cubicBezTo>
                  <a:pt x="112" y="101"/>
                  <a:pt x="110" y="103"/>
                  <a:pt x="108" y="103"/>
                </a:cubicBezTo>
                <a:close/>
                <a:moveTo>
                  <a:pt x="112" y="66"/>
                </a:moveTo>
                <a:cubicBezTo>
                  <a:pt x="108" y="66"/>
                  <a:pt x="108" y="66"/>
                  <a:pt x="108" y="66"/>
                </a:cubicBezTo>
                <a:cubicBezTo>
                  <a:pt x="85" y="66"/>
                  <a:pt x="66" y="47"/>
                  <a:pt x="66" y="23"/>
                </a:cubicBezTo>
                <a:cubicBezTo>
                  <a:pt x="66" y="16"/>
                  <a:pt x="66" y="16"/>
                  <a:pt x="66" y="16"/>
                </a:cubicBezTo>
                <a:cubicBezTo>
                  <a:pt x="71" y="12"/>
                  <a:pt x="78" y="9"/>
                  <a:pt x="85" y="9"/>
                </a:cubicBezTo>
                <a:cubicBezTo>
                  <a:pt x="100" y="10"/>
                  <a:pt x="112" y="22"/>
                  <a:pt x="112" y="38"/>
                </a:cubicBezTo>
                <a:lnTo>
                  <a:pt x="112" y="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52">
            <a:extLst>
              <a:ext uri="{FF2B5EF4-FFF2-40B4-BE49-F238E27FC236}">
                <a16:creationId xmlns:a16="http://schemas.microsoft.com/office/drawing/2014/main" id="{5C39F72F-EAE6-4AB1-9E69-33DE179C8F87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3573463"/>
            <a:ext cx="254000" cy="254000"/>
          </a:xfrm>
          <a:custGeom>
            <a:avLst/>
            <a:gdLst>
              <a:gd name="T0" fmla="*/ 90 w 160"/>
              <a:gd name="T1" fmla="*/ 0 h 160"/>
              <a:gd name="T2" fmla="*/ 19 w 160"/>
              <a:gd name="T3" fmla="*/ 71 h 160"/>
              <a:gd name="T4" fmla="*/ 0 w 160"/>
              <a:gd name="T5" fmla="*/ 127 h 160"/>
              <a:gd name="T6" fmla="*/ 57 w 160"/>
              <a:gd name="T7" fmla="*/ 149 h 160"/>
              <a:gd name="T8" fmla="*/ 126 w 160"/>
              <a:gd name="T9" fmla="*/ 145 h 160"/>
              <a:gd name="T10" fmla="*/ 160 w 160"/>
              <a:gd name="T11" fmla="*/ 94 h 160"/>
              <a:gd name="T12" fmla="*/ 139 w 160"/>
              <a:gd name="T13" fmla="*/ 21 h 160"/>
              <a:gd name="T14" fmla="*/ 58 w 160"/>
              <a:gd name="T15" fmla="*/ 18 h 160"/>
              <a:gd name="T16" fmla="*/ 38 w 160"/>
              <a:gd name="T17" fmla="*/ 71 h 160"/>
              <a:gd name="T18" fmla="*/ 28 w 160"/>
              <a:gd name="T19" fmla="*/ 78 h 160"/>
              <a:gd name="T20" fmla="*/ 38 w 160"/>
              <a:gd name="T21" fmla="*/ 85 h 160"/>
              <a:gd name="T22" fmla="*/ 28 w 160"/>
              <a:gd name="T23" fmla="*/ 94 h 160"/>
              <a:gd name="T24" fmla="*/ 33 w 160"/>
              <a:gd name="T25" fmla="*/ 151 h 160"/>
              <a:gd name="T26" fmla="*/ 23 w 160"/>
              <a:gd name="T27" fmla="*/ 106 h 160"/>
              <a:gd name="T28" fmla="*/ 51 w 160"/>
              <a:gd name="T29" fmla="*/ 142 h 160"/>
              <a:gd name="T30" fmla="*/ 132 w 160"/>
              <a:gd name="T31" fmla="*/ 109 h 160"/>
              <a:gd name="T32" fmla="*/ 47 w 160"/>
              <a:gd name="T33" fmla="*/ 109 h 160"/>
              <a:gd name="T34" fmla="*/ 63 w 160"/>
              <a:gd name="T35" fmla="*/ 37 h 160"/>
              <a:gd name="T36" fmla="*/ 132 w 160"/>
              <a:gd name="T37" fmla="*/ 109 h 160"/>
              <a:gd name="T38" fmla="*/ 141 w 160"/>
              <a:gd name="T39" fmla="*/ 85 h 160"/>
              <a:gd name="T40" fmla="*/ 141 w 160"/>
              <a:gd name="T41" fmla="*/ 104 h 160"/>
              <a:gd name="T42" fmla="*/ 141 w 160"/>
              <a:gd name="T43" fmla="*/ 76 h 160"/>
              <a:gd name="T44" fmla="*/ 67 w 160"/>
              <a:gd name="T45" fmla="*/ 14 h 160"/>
              <a:gd name="T46" fmla="*/ 151 w 160"/>
              <a:gd name="T47" fmla="*/ 71 h 160"/>
              <a:gd name="T48" fmla="*/ 75 w 160"/>
              <a:gd name="T49" fmla="*/ 90 h 160"/>
              <a:gd name="T50" fmla="*/ 66 w 160"/>
              <a:gd name="T51" fmla="*/ 90 h 160"/>
              <a:gd name="T52" fmla="*/ 75 w 160"/>
              <a:gd name="T53" fmla="*/ 90 h 160"/>
              <a:gd name="T54" fmla="*/ 113 w 160"/>
              <a:gd name="T55" fmla="*/ 90 h 160"/>
              <a:gd name="T56" fmla="*/ 104 w 160"/>
              <a:gd name="T57" fmla="*/ 90 h 160"/>
              <a:gd name="T58" fmla="*/ 73 w 160"/>
              <a:gd name="T59" fmla="*/ 119 h 160"/>
              <a:gd name="T60" fmla="*/ 90 w 160"/>
              <a:gd name="T61" fmla="*/ 132 h 160"/>
              <a:gd name="T62" fmla="*/ 106 w 160"/>
              <a:gd name="T63" fmla="*/ 119 h 160"/>
              <a:gd name="T64" fmla="*/ 100 w 160"/>
              <a:gd name="T65" fmla="*/ 119 h 160"/>
              <a:gd name="T66" fmla="*/ 80 w 160"/>
              <a:gd name="T67" fmla="*/ 119 h 160"/>
              <a:gd name="T68" fmla="*/ 73 w 160"/>
              <a:gd name="T69" fmla="*/ 1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39" y="21"/>
                </a:moveTo>
                <a:cubicBezTo>
                  <a:pt x="126" y="8"/>
                  <a:pt x="108" y="0"/>
                  <a:pt x="90" y="0"/>
                </a:cubicBezTo>
                <a:cubicBezTo>
                  <a:pt x="70" y="0"/>
                  <a:pt x="53" y="8"/>
                  <a:pt x="40" y="21"/>
                </a:cubicBezTo>
                <a:cubicBezTo>
                  <a:pt x="26" y="34"/>
                  <a:pt x="19" y="52"/>
                  <a:pt x="19" y="71"/>
                </a:cubicBezTo>
                <a:cubicBezTo>
                  <a:pt x="19" y="98"/>
                  <a:pt x="19" y="98"/>
                  <a:pt x="19" y="98"/>
                </a:cubicBezTo>
                <a:cubicBezTo>
                  <a:pt x="7" y="103"/>
                  <a:pt x="0" y="115"/>
                  <a:pt x="0" y="127"/>
                </a:cubicBezTo>
                <a:cubicBezTo>
                  <a:pt x="0" y="146"/>
                  <a:pt x="15" y="160"/>
                  <a:pt x="32" y="160"/>
                </a:cubicBezTo>
                <a:cubicBezTo>
                  <a:pt x="42" y="160"/>
                  <a:pt x="51" y="156"/>
                  <a:pt x="57" y="149"/>
                </a:cubicBezTo>
                <a:cubicBezTo>
                  <a:pt x="66" y="156"/>
                  <a:pt x="78" y="160"/>
                  <a:pt x="90" y="160"/>
                </a:cubicBezTo>
                <a:cubicBezTo>
                  <a:pt x="103" y="160"/>
                  <a:pt x="116" y="155"/>
                  <a:pt x="126" y="145"/>
                </a:cubicBezTo>
                <a:cubicBezTo>
                  <a:pt x="135" y="136"/>
                  <a:pt x="140" y="125"/>
                  <a:pt x="141" y="113"/>
                </a:cubicBezTo>
                <a:cubicBezTo>
                  <a:pt x="151" y="113"/>
                  <a:pt x="160" y="105"/>
                  <a:pt x="160" y="94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52"/>
                  <a:pt x="153" y="34"/>
                  <a:pt x="139" y="21"/>
                </a:cubicBezTo>
                <a:close/>
                <a:moveTo>
                  <a:pt x="28" y="71"/>
                </a:moveTo>
                <a:cubicBezTo>
                  <a:pt x="28" y="49"/>
                  <a:pt x="40" y="29"/>
                  <a:pt x="58" y="18"/>
                </a:cubicBezTo>
                <a:cubicBezTo>
                  <a:pt x="58" y="22"/>
                  <a:pt x="59" y="24"/>
                  <a:pt x="60" y="28"/>
                </a:cubicBezTo>
                <a:cubicBezTo>
                  <a:pt x="46" y="37"/>
                  <a:pt x="38" y="54"/>
                  <a:pt x="38" y="71"/>
                </a:cubicBezTo>
                <a:cubicBezTo>
                  <a:pt x="38" y="75"/>
                  <a:pt x="38" y="75"/>
                  <a:pt x="38" y="75"/>
                </a:cubicBezTo>
                <a:cubicBezTo>
                  <a:pt x="34" y="75"/>
                  <a:pt x="31" y="77"/>
                  <a:pt x="28" y="78"/>
                </a:cubicBezTo>
                <a:lnTo>
                  <a:pt x="28" y="71"/>
                </a:lnTo>
                <a:close/>
                <a:moveTo>
                  <a:pt x="38" y="85"/>
                </a:moveTo>
                <a:cubicBezTo>
                  <a:pt x="38" y="104"/>
                  <a:pt x="38" y="104"/>
                  <a:pt x="38" y="104"/>
                </a:cubicBezTo>
                <a:cubicBezTo>
                  <a:pt x="33" y="104"/>
                  <a:pt x="28" y="100"/>
                  <a:pt x="28" y="94"/>
                </a:cubicBezTo>
                <a:cubicBezTo>
                  <a:pt x="28" y="89"/>
                  <a:pt x="32" y="85"/>
                  <a:pt x="38" y="85"/>
                </a:cubicBezTo>
                <a:close/>
                <a:moveTo>
                  <a:pt x="33" y="151"/>
                </a:moveTo>
                <a:cubicBezTo>
                  <a:pt x="20" y="151"/>
                  <a:pt x="10" y="140"/>
                  <a:pt x="10" y="127"/>
                </a:cubicBezTo>
                <a:cubicBezTo>
                  <a:pt x="10" y="119"/>
                  <a:pt x="15" y="110"/>
                  <a:pt x="23" y="106"/>
                </a:cubicBezTo>
                <a:cubicBezTo>
                  <a:pt x="26" y="111"/>
                  <a:pt x="32" y="113"/>
                  <a:pt x="38" y="113"/>
                </a:cubicBezTo>
                <a:cubicBezTo>
                  <a:pt x="39" y="124"/>
                  <a:pt x="44" y="134"/>
                  <a:pt x="51" y="142"/>
                </a:cubicBezTo>
                <a:cubicBezTo>
                  <a:pt x="46" y="148"/>
                  <a:pt x="40" y="151"/>
                  <a:pt x="33" y="151"/>
                </a:cubicBezTo>
                <a:close/>
                <a:moveTo>
                  <a:pt x="132" y="109"/>
                </a:moveTo>
                <a:cubicBezTo>
                  <a:pt x="132" y="132"/>
                  <a:pt x="113" y="151"/>
                  <a:pt x="90" y="151"/>
                </a:cubicBezTo>
                <a:cubicBezTo>
                  <a:pt x="66" y="151"/>
                  <a:pt x="47" y="132"/>
                  <a:pt x="47" y="109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58"/>
                  <a:pt x="53" y="45"/>
                  <a:pt x="63" y="37"/>
                </a:cubicBezTo>
                <a:cubicBezTo>
                  <a:pt x="75" y="64"/>
                  <a:pt x="101" y="83"/>
                  <a:pt x="132" y="85"/>
                </a:cubicBezTo>
                <a:lnTo>
                  <a:pt x="132" y="109"/>
                </a:lnTo>
                <a:close/>
                <a:moveTo>
                  <a:pt x="141" y="104"/>
                </a:moveTo>
                <a:cubicBezTo>
                  <a:pt x="141" y="85"/>
                  <a:pt x="141" y="85"/>
                  <a:pt x="141" y="85"/>
                </a:cubicBezTo>
                <a:cubicBezTo>
                  <a:pt x="147" y="85"/>
                  <a:pt x="151" y="89"/>
                  <a:pt x="151" y="94"/>
                </a:cubicBezTo>
                <a:cubicBezTo>
                  <a:pt x="151" y="100"/>
                  <a:pt x="147" y="104"/>
                  <a:pt x="141" y="104"/>
                </a:cubicBezTo>
                <a:close/>
                <a:moveTo>
                  <a:pt x="151" y="79"/>
                </a:moveTo>
                <a:cubicBezTo>
                  <a:pt x="148" y="77"/>
                  <a:pt x="145" y="76"/>
                  <a:pt x="141" y="76"/>
                </a:cubicBezTo>
                <a:cubicBezTo>
                  <a:pt x="137" y="76"/>
                  <a:pt x="137" y="76"/>
                  <a:pt x="137" y="76"/>
                </a:cubicBezTo>
                <a:cubicBezTo>
                  <a:pt x="102" y="76"/>
                  <a:pt x="72" y="49"/>
                  <a:pt x="67" y="14"/>
                </a:cubicBezTo>
                <a:cubicBezTo>
                  <a:pt x="74" y="11"/>
                  <a:pt x="82" y="10"/>
                  <a:pt x="90" y="10"/>
                </a:cubicBezTo>
                <a:cubicBezTo>
                  <a:pt x="123" y="10"/>
                  <a:pt x="151" y="37"/>
                  <a:pt x="151" y="71"/>
                </a:cubicBezTo>
                <a:lnTo>
                  <a:pt x="151" y="79"/>
                </a:lnTo>
                <a:close/>
                <a:moveTo>
                  <a:pt x="75" y="90"/>
                </a:moveTo>
                <a:cubicBezTo>
                  <a:pt x="75" y="87"/>
                  <a:pt x="73" y="85"/>
                  <a:pt x="70" y="85"/>
                </a:cubicBezTo>
                <a:cubicBezTo>
                  <a:pt x="68" y="85"/>
                  <a:pt x="66" y="87"/>
                  <a:pt x="66" y="90"/>
                </a:cubicBezTo>
                <a:cubicBezTo>
                  <a:pt x="66" y="92"/>
                  <a:pt x="68" y="94"/>
                  <a:pt x="70" y="94"/>
                </a:cubicBezTo>
                <a:cubicBezTo>
                  <a:pt x="73" y="94"/>
                  <a:pt x="75" y="92"/>
                  <a:pt x="75" y="90"/>
                </a:cubicBezTo>
                <a:close/>
                <a:moveTo>
                  <a:pt x="108" y="94"/>
                </a:moveTo>
                <a:cubicBezTo>
                  <a:pt x="111" y="94"/>
                  <a:pt x="113" y="92"/>
                  <a:pt x="113" y="90"/>
                </a:cubicBezTo>
                <a:cubicBezTo>
                  <a:pt x="113" y="87"/>
                  <a:pt x="111" y="85"/>
                  <a:pt x="108" y="85"/>
                </a:cubicBezTo>
                <a:cubicBezTo>
                  <a:pt x="106" y="85"/>
                  <a:pt x="104" y="87"/>
                  <a:pt x="104" y="90"/>
                </a:cubicBezTo>
                <a:cubicBezTo>
                  <a:pt x="104" y="92"/>
                  <a:pt x="106" y="94"/>
                  <a:pt x="108" y="94"/>
                </a:cubicBezTo>
                <a:close/>
                <a:moveTo>
                  <a:pt x="73" y="119"/>
                </a:moveTo>
                <a:cubicBezTo>
                  <a:pt x="71" y="121"/>
                  <a:pt x="71" y="123"/>
                  <a:pt x="73" y="125"/>
                </a:cubicBezTo>
                <a:cubicBezTo>
                  <a:pt x="78" y="129"/>
                  <a:pt x="84" y="132"/>
                  <a:pt x="90" y="132"/>
                </a:cubicBezTo>
                <a:cubicBezTo>
                  <a:pt x="96" y="132"/>
                  <a:pt x="102" y="129"/>
                  <a:pt x="106" y="125"/>
                </a:cubicBezTo>
                <a:cubicBezTo>
                  <a:pt x="108" y="123"/>
                  <a:pt x="108" y="120"/>
                  <a:pt x="106" y="119"/>
                </a:cubicBezTo>
                <a:cubicBezTo>
                  <a:pt x="105" y="118"/>
                  <a:pt x="104" y="117"/>
                  <a:pt x="103" y="117"/>
                </a:cubicBezTo>
                <a:cubicBezTo>
                  <a:pt x="102" y="117"/>
                  <a:pt x="101" y="118"/>
                  <a:pt x="100" y="119"/>
                </a:cubicBezTo>
                <a:cubicBezTo>
                  <a:pt x="97" y="121"/>
                  <a:pt x="93" y="123"/>
                  <a:pt x="90" y="123"/>
                </a:cubicBezTo>
                <a:cubicBezTo>
                  <a:pt x="86" y="123"/>
                  <a:pt x="82" y="121"/>
                  <a:pt x="80" y="119"/>
                </a:cubicBezTo>
                <a:cubicBezTo>
                  <a:pt x="79" y="118"/>
                  <a:pt x="77" y="117"/>
                  <a:pt x="76" y="117"/>
                </a:cubicBezTo>
                <a:cubicBezTo>
                  <a:pt x="75" y="117"/>
                  <a:pt x="74" y="118"/>
                  <a:pt x="73" y="1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53">
            <a:extLst>
              <a:ext uri="{FF2B5EF4-FFF2-40B4-BE49-F238E27FC236}">
                <a16:creationId xmlns:a16="http://schemas.microsoft.com/office/drawing/2014/main" id="{00E74FEA-26F7-46AA-B821-D4B024A2270C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4122738"/>
            <a:ext cx="223838" cy="254000"/>
          </a:xfrm>
          <a:custGeom>
            <a:avLst/>
            <a:gdLst>
              <a:gd name="T0" fmla="*/ 70 w 141"/>
              <a:gd name="T1" fmla="*/ 118 h 160"/>
              <a:gd name="T2" fmla="*/ 86 w 141"/>
              <a:gd name="T3" fmla="*/ 111 h 160"/>
              <a:gd name="T4" fmla="*/ 86 w 141"/>
              <a:gd name="T5" fmla="*/ 105 h 160"/>
              <a:gd name="T6" fmla="*/ 83 w 141"/>
              <a:gd name="T7" fmla="*/ 103 h 160"/>
              <a:gd name="T8" fmla="*/ 80 w 141"/>
              <a:gd name="T9" fmla="*/ 105 h 160"/>
              <a:gd name="T10" fmla="*/ 70 w 141"/>
              <a:gd name="T11" fmla="*/ 109 h 160"/>
              <a:gd name="T12" fmla="*/ 60 w 141"/>
              <a:gd name="T13" fmla="*/ 105 h 160"/>
              <a:gd name="T14" fmla="*/ 57 w 141"/>
              <a:gd name="T15" fmla="*/ 103 h 160"/>
              <a:gd name="T16" fmla="*/ 54 w 141"/>
              <a:gd name="T17" fmla="*/ 105 h 160"/>
              <a:gd name="T18" fmla="*/ 54 w 141"/>
              <a:gd name="T19" fmla="*/ 111 h 160"/>
              <a:gd name="T20" fmla="*/ 70 w 141"/>
              <a:gd name="T21" fmla="*/ 118 h 160"/>
              <a:gd name="T22" fmla="*/ 52 w 141"/>
              <a:gd name="T23" fmla="*/ 76 h 160"/>
              <a:gd name="T24" fmla="*/ 56 w 141"/>
              <a:gd name="T25" fmla="*/ 71 h 160"/>
              <a:gd name="T26" fmla="*/ 52 w 141"/>
              <a:gd name="T27" fmla="*/ 67 h 160"/>
              <a:gd name="T28" fmla="*/ 47 w 141"/>
              <a:gd name="T29" fmla="*/ 71 h 160"/>
              <a:gd name="T30" fmla="*/ 52 w 141"/>
              <a:gd name="T31" fmla="*/ 76 h 160"/>
              <a:gd name="T32" fmla="*/ 89 w 141"/>
              <a:gd name="T33" fmla="*/ 76 h 160"/>
              <a:gd name="T34" fmla="*/ 94 w 141"/>
              <a:gd name="T35" fmla="*/ 71 h 160"/>
              <a:gd name="T36" fmla="*/ 89 w 141"/>
              <a:gd name="T37" fmla="*/ 67 h 160"/>
              <a:gd name="T38" fmla="*/ 85 w 141"/>
              <a:gd name="T39" fmla="*/ 71 h 160"/>
              <a:gd name="T40" fmla="*/ 89 w 141"/>
              <a:gd name="T41" fmla="*/ 76 h 160"/>
              <a:gd name="T42" fmla="*/ 70 w 141"/>
              <a:gd name="T43" fmla="*/ 0 h 160"/>
              <a:gd name="T44" fmla="*/ 0 w 141"/>
              <a:gd name="T45" fmla="*/ 71 h 160"/>
              <a:gd name="T46" fmla="*/ 0 w 141"/>
              <a:gd name="T47" fmla="*/ 156 h 160"/>
              <a:gd name="T48" fmla="*/ 4 w 141"/>
              <a:gd name="T49" fmla="*/ 160 h 160"/>
              <a:gd name="T50" fmla="*/ 136 w 141"/>
              <a:gd name="T51" fmla="*/ 160 h 160"/>
              <a:gd name="T52" fmla="*/ 140 w 141"/>
              <a:gd name="T53" fmla="*/ 156 h 160"/>
              <a:gd name="T54" fmla="*/ 140 w 141"/>
              <a:gd name="T55" fmla="*/ 71 h 160"/>
              <a:gd name="T56" fmla="*/ 70 w 141"/>
              <a:gd name="T57" fmla="*/ 0 h 160"/>
              <a:gd name="T58" fmla="*/ 131 w 141"/>
              <a:gd name="T59" fmla="*/ 152 h 160"/>
              <a:gd name="T60" fmla="*/ 9 w 141"/>
              <a:gd name="T61" fmla="*/ 152 h 160"/>
              <a:gd name="T62" fmla="*/ 9 w 141"/>
              <a:gd name="T63" fmla="*/ 71 h 160"/>
              <a:gd name="T64" fmla="*/ 70 w 141"/>
              <a:gd name="T65" fmla="*/ 10 h 160"/>
              <a:gd name="T66" fmla="*/ 131 w 141"/>
              <a:gd name="T67" fmla="*/ 71 h 160"/>
              <a:gd name="T68" fmla="*/ 131 w 141"/>
              <a:gd name="T69" fmla="*/ 152 h 160"/>
              <a:gd name="T70" fmla="*/ 70 w 141"/>
              <a:gd name="T71" fmla="*/ 20 h 160"/>
              <a:gd name="T72" fmla="*/ 19 w 141"/>
              <a:gd name="T73" fmla="*/ 71 h 160"/>
              <a:gd name="T74" fmla="*/ 19 w 141"/>
              <a:gd name="T75" fmla="*/ 90 h 160"/>
              <a:gd name="T76" fmla="*/ 70 w 141"/>
              <a:gd name="T77" fmla="*/ 141 h 160"/>
              <a:gd name="T78" fmla="*/ 122 w 141"/>
              <a:gd name="T79" fmla="*/ 90 h 160"/>
              <a:gd name="T80" fmla="*/ 122 w 141"/>
              <a:gd name="T81" fmla="*/ 71 h 160"/>
              <a:gd name="T82" fmla="*/ 70 w 141"/>
              <a:gd name="T83" fmla="*/ 20 h 160"/>
              <a:gd name="T84" fmla="*/ 70 w 141"/>
              <a:gd name="T85" fmla="*/ 29 h 160"/>
              <a:gd name="T86" fmla="*/ 105 w 141"/>
              <a:gd name="T87" fmla="*/ 48 h 160"/>
              <a:gd name="T88" fmla="*/ 35 w 141"/>
              <a:gd name="T89" fmla="*/ 48 h 160"/>
              <a:gd name="T90" fmla="*/ 70 w 141"/>
              <a:gd name="T91" fmla="*/ 29 h 160"/>
              <a:gd name="T92" fmla="*/ 70 w 141"/>
              <a:gd name="T93" fmla="*/ 132 h 160"/>
              <a:gd name="T94" fmla="*/ 28 w 141"/>
              <a:gd name="T95" fmla="*/ 95 h 160"/>
              <a:gd name="T96" fmla="*/ 112 w 141"/>
              <a:gd name="T97" fmla="*/ 95 h 160"/>
              <a:gd name="T98" fmla="*/ 70 w 141"/>
              <a:gd name="T99" fmla="*/ 132 h 160"/>
              <a:gd name="T100" fmla="*/ 113 w 141"/>
              <a:gd name="T101" fmla="*/ 71 h 160"/>
              <a:gd name="T102" fmla="*/ 113 w 141"/>
              <a:gd name="T103" fmla="*/ 85 h 160"/>
              <a:gd name="T104" fmla="*/ 28 w 141"/>
              <a:gd name="T105" fmla="*/ 85 h 160"/>
              <a:gd name="T106" fmla="*/ 28 w 141"/>
              <a:gd name="T107" fmla="*/ 71 h 160"/>
              <a:gd name="T108" fmla="*/ 31 w 141"/>
              <a:gd name="T109" fmla="*/ 58 h 160"/>
              <a:gd name="T110" fmla="*/ 110 w 141"/>
              <a:gd name="T111" fmla="*/ 58 h 160"/>
              <a:gd name="T112" fmla="*/ 113 w 141"/>
              <a:gd name="T113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1" h="160">
                <a:moveTo>
                  <a:pt x="70" y="118"/>
                </a:moveTo>
                <a:cubicBezTo>
                  <a:pt x="76" y="118"/>
                  <a:pt x="82" y="115"/>
                  <a:pt x="86" y="111"/>
                </a:cubicBezTo>
                <a:cubicBezTo>
                  <a:pt x="88" y="109"/>
                  <a:pt x="88" y="106"/>
                  <a:pt x="86" y="105"/>
                </a:cubicBezTo>
                <a:cubicBezTo>
                  <a:pt x="86" y="104"/>
                  <a:pt x="85" y="103"/>
                  <a:pt x="83" y="103"/>
                </a:cubicBezTo>
                <a:cubicBezTo>
                  <a:pt x="82" y="103"/>
                  <a:pt x="81" y="104"/>
                  <a:pt x="80" y="105"/>
                </a:cubicBezTo>
                <a:cubicBezTo>
                  <a:pt x="78" y="107"/>
                  <a:pt x="74" y="109"/>
                  <a:pt x="70" y="109"/>
                </a:cubicBezTo>
                <a:cubicBezTo>
                  <a:pt x="66" y="109"/>
                  <a:pt x="63" y="107"/>
                  <a:pt x="60" y="105"/>
                </a:cubicBezTo>
                <a:cubicBezTo>
                  <a:pt x="59" y="104"/>
                  <a:pt x="58" y="103"/>
                  <a:pt x="57" y="103"/>
                </a:cubicBezTo>
                <a:cubicBezTo>
                  <a:pt x="56" y="103"/>
                  <a:pt x="55" y="104"/>
                  <a:pt x="54" y="105"/>
                </a:cubicBezTo>
                <a:cubicBezTo>
                  <a:pt x="52" y="107"/>
                  <a:pt x="52" y="110"/>
                  <a:pt x="54" y="111"/>
                </a:cubicBezTo>
                <a:cubicBezTo>
                  <a:pt x="58" y="115"/>
                  <a:pt x="64" y="118"/>
                  <a:pt x="70" y="118"/>
                </a:cubicBezTo>
                <a:close/>
                <a:moveTo>
                  <a:pt x="52" y="76"/>
                </a:moveTo>
                <a:cubicBezTo>
                  <a:pt x="54" y="76"/>
                  <a:pt x="56" y="74"/>
                  <a:pt x="56" y="71"/>
                </a:cubicBezTo>
                <a:cubicBezTo>
                  <a:pt x="56" y="69"/>
                  <a:pt x="54" y="67"/>
                  <a:pt x="52" y="67"/>
                </a:cubicBezTo>
                <a:cubicBezTo>
                  <a:pt x="49" y="67"/>
                  <a:pt x="47" y="69"/>
                  <a:pt x="47" y="71"/>
                </a:cubicBezTo>
                <a:cubicBezTo>
                  <a:pt x="47" y="74"/>
                  <a:pt x="49" y="76"/>
                  <a:pt x="52" y="76"/>
                </a:cubicBezTo>
                <a:close/>
                <a:moveTo>
                  <a:pt x="89" y="76"/>
                </a:moveTo>
                <a:cubicBezTo>
                  <a:pt x="91" y="76"/>
                  <a:pt x="94" y="74"/>
                  <a:pt x="94" y="71"/>
                </a:cubicBezTo>
                <a:cubicBezTo>
                  <a:pt x="94" y="69"/>
                  <a:pt x="91" y="67"/>
                  <a:pt x="89" y="67"/>
                </a:cubicBezTo>
                <a:cubicBezTo>
                  <a:pt x="87" y="67"/>
                  <a:pt x="85" y="69"/>
                  <a:pt x="85" y="71"/>
                </a:cubicBezTo>
                <a:cubicBezTo>
                  <a:pt x="85" y="74"/>
                  <a:pt x="87" y="76"/>
                  <a:pt x="89" y="76"/>
                </a:cubicBezTo>
                <a:close/>
                <a:moveTo>
                  <a:pt x="70" y="0"/>
                </a:moveTo>
                <a:cubicBezTo>
                  <a:pt x="31" y="0"/>
                  <a:pt x="0" y="32"/>
                  <a:pt x="0" y="71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8" y="160"/>
                  <a:pt x="140" y="158"/>
                  <a:pt x="140" y="156"/>
                </a:cubicBezTo>
                <a:cubicBezTo>
                  <a:pt x="140" y="71"/>
                  <a:pt x="140" y="71"/>
                  <a:pt x="140" y="71"/>
                </a:cubicBezTo>
                <a:cubicBezTo>
                  <a:pt x="141" y="32"/>
                  <a:pt x="109" y="0"/>
                  <a:pt x="70" y="0"/>
                </a:cubicBezTo>
                <a:close/>
                <a:moveTo>
                  <a:pt x="131" y="152"/>
                </a:moveTo>
                <a:cubicBezTo>
                  <a:pt x="9" y="152"/>
                  <a:pt x="9" y="152"/>
                  <a:pt x="9" y="152"/>
                </a:cubicBezTo>
                <a:cubicBezTo>
                  <a:pt x="9" y="71"/>
                  <a:pt x="9" y="71"/>
                  <a:pt x="9" y="71"/>
                </a:cubicBezTo>
                <a:cubicBezTo>
                  <a:pt x="9" y="38"/>
                  <a:pt x="36" y="10"/>
                  <a:pt x="70" y="10"/>
                </a:cubicBezTo>
                <a:cubicBezTo>
                  <a:pt x="104" y="10"/>
                  <a:pt x="131" y="38"/>
                  <a:pt x="131" y="71"/>
                </a:cubicBezTo>
                <a:lnTo>
                  <a:pt x="131" y="152"/>
                </a:lnTo>
                <a:close/>
                <a:moveTo>
                  <a:pt x="70" y="20"/>
                </a:moveTo>
                <a:cubicBezTo>
                  <a:pt x="42" y="20"/>
                  <a:pt x="19" y="43"/>
                  <a:pt x="19" y="71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118"/>
                  <a:pt x="42" y="141"/>
                  <a:pt x="70" y="141"/>
                </a:cubicBezTo>
                <a:cubicBezTo>
                  <a:pt x="98" y="141"/>
                  <a:pt x="122" y="118"/>
                  <a:pt x="122" y="90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43"/>
                  <a:pt x="98" y="20"/>
                  <a:pt x="70" y="20"/>
                </a:cubicBezTo>
                <a:close/>
                <a:moveTo>
                  <a:pt x="70" y="29"/>
                </a:moveTo>
                <a:cubicBezTo>
                  <a:pt x="84" y="29"/>
                  <a:pt x="98" y="36"/>
                  <a:pt x="10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2" y="36"/>
                  <a:pt x="55" y="29"/>
                  <a:pt x="70" y="29"/>
                </a:cubicBezTo>
                <a:close/>
                <a:moveTo>
                  <a:pt x="70" y="132"/>
                </a:moveTo>
                <a:cubicBezTo>
                  <a:pt x="48" y="132"/>
                  <a:pt x="31" y="116"/>
                  <a:pt x="28" y="95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0" y="115"/>
                  <a:pt x="92" y="132"/>
                  <a:pt x="70" y="132"/>
                </a:cubicBezTo>
                <a:close/>
                <a:moveTo>
                  <a:pt x="113" y="71"/>
                </a:moveTo>
                <a:cubicBezTo>
                  <a:pt x="113" y="85"/>
                  <a:pt x="113" y="85"/>
                  <a:pt x="113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66"/>
                  <a:pt x="29" y="62"/>
                  <a:pt x="31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2" y="62"/>
                  <a:pt x="113" y="66"/>
                  <a:pt x="113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54">
            <a:extLst>
              <a:ext uri="{FF2B5EF4-FFF2-40B4-BE49-F238E27FC236}">
                <a16:creationId xmlns:a16="http://schemas.microsoft.com/office/drawing/2014/main" id="{59DEEF6A-C6A8-4F2F-BA85-1B9B238C0CFD}"/>
              </a:ext>
            </a:extLst>
          </p:cNvPr>
          <p:cNvSpPr>
            <a:spLocks noEditPoints="1"/>
          </p:cNvSpPr>
          <p:nvPr/>
        </p:nvSpPr>
        <p:spPr bwMode="auto">
          <a:xfrm>
            <a:off x="1274763" y="4676775"/>
            <a:ext cx="257175" cy="252413"/>
          </a:xfrm>
          <a:custGeom>
            <a:avLst/>
            <a:gdLst>
              <a:gd name="T0" fmla="*/ 91 w 162"/>
              <a:gd name="T1" fmla="*/ 118 h 159"/>
              <a:gd name="T2" fmla="*/ 71 w 162"/>
              <a:gd name="T3" fmla="*/ 118 h 159"/>
              <a:gd name="T4" fmla="*/ 65 w 162"/>
              <a:gd name="T5" fmla="*/ 118 h 159"/>
              <a:gd name="T6" fmla="*/ 81 w 162"/>
              <a:gd name="T7" fmla="*/ 131 h 159"/>
              <a:gd name="T8" fmla="*/ 97 w 162"/>
              <a:gd name="T9" fmla="*/ 118 h 159"/>
              <a:gd name="T10" fmla="*/ 160 w 162"/>
              <a:gd name="T11" fmla="*/ 133 h 159"/>
              <a:gd name="T12" fmla="*/ 161 w 162"/>
              <a:gd name="T13" fmla="*/ 112 h 159"/>
              <a:gd name="T14" fmla="*/ 132 w 162"/>
              <a:gd name="T15" fmla="*/ 75 h 159"/>
              <a:gd name="T16" fmla="*/ 122 w 162"/>
              <a:gd name="T17" fmla="*/ 38 h 159"/>
              <a:gd name="T18" fmla="*/ 97 w 162"/>
              <a:gd name="T19" fmla="*/ 12 h 159"/>
              <a:gd name="T20" fmla="*/ 65 w 162"/>
              <a:gd name="T21" fmla="*/ 12 h 159"/>
              <a:gd name="T22" fmla="*/ 39 w 162"/>
              <a:gd name="T23" fmla="*/ 38 h 159"/>
              <a:gd name="T24" fmla="*/ 29 w 162"/>
              <a:gd name="T25" fmla="*/ 75 h 159"/>
              <a:gd name="T26" fmla="*/ 1 w 162"/>
              <a:gd name="T27" fmla="*/ 112 h 159"/>
              <a:gd name="T28" fmla="*/ 1 w 162"/>
              <a:gd name="T29" fmla="*/ 133 h 159"/>
              <a:gd name="T30" fmla="*/ 5 w 162"/>
              <a:gd name="T31" fmla="*/ 140 h 159"/>
              <a:gd name="T32" fmla="*/ 14 w 162"/>
              <a:gd name="T33" fmla="*/ 130 h 159"/>
              <a:gd name="T34" fmla="*/ 33 w 162"/>
              <a:gd name="T35" fmla="*/ 126 h 159"/>
              <a:gd name="T36" fmla="*/ 129 w 162"/>
              <a:gd name="T37" fmla="*/ 126 h 159"/>
              <a:gd name="T38" fmla="*/ 148 w 162"/>
              <a:gd name="T39" fmla="*/ 130 h 159"/>
              <a:gd name="T40" fmla="*/ 156 w 162"/>
              <a:gd name="T41" fmla="*/ 140 h 159"/>
              <a:gd name="T42" fmla="*/ 160 w 162"/>
              <a:gd name="T43" fmla="*/ 133 h 159"/>
              <a:gd name="T44" fmla="*/ 10 w 162"/>
              <a:gd name="T45" fmla="*/ 112 h 159"/>
              <a:gd name="T46" fmla="*/ 29 w 162"/>
              <a:gd name="T47" fmla="*/ 112 h 159"/>
              <a:gd name="T48" fmla="*/ 29 w 162"/>
              <a:gd name="T49" fmla="*/ 103 h 159"/>
              <a:gd name="T50" fmla="*/ 29 w 162"/>
              <a:gd name="T51" fmla="*/ 84 h 159"/>
              <a:gd name="T52" fmla="*/ 71 w 162"/>
              <a:gd name="T53" fmla="*/ 34 h 159"/>
              <a:gd name="T54" fmla="*/ 74 w 162"/>
              <a:gd name="T55" fmla="*/ 14 h 159"/>
              <a:gd name="T56" fmla="*/ 87 w 162"/>
              <a:gd name="T57" fmla="*/ 14 h 159"/>
              <a:gd name="T58" fmla="*/ 91 w 162"/>
              <a:gd name="T59" fmla="*/ 34 h 159"/>
              <a:gd name="T60" fmla="*/ 71 w 162"/>
              <a:gd name="T61" fmla="*/ 34 h 159"/>
              <a:gd name="T62" fmla="*/ 43 w 162"/>
              <a:gd name="T63" fmla="*/ 85 h 159"/>
              <a:gd name="T64" fmla="*/ 67 w 162"/>
              <a:gd name="T65" fmla="*/ 89 h 159"/>
              <a:gd name="T66" fmla="*/ 43 w 162"/>
              <a:gd name="T67" fmla="*/ 103 h 159"/>
              <a:gd name="T68" fmla="*/ 39 w 162"/>
              <a:gd name="T69" fmla="*/ 89 h 159"/>
              <a:gd name="T70" fmla="*/ 39 w 162"/>
              <a:gd name="T71" fmla="*/ 112 h 159"/>
              <a:gd name="T72" fmla="*/ 53 w 162"/>
              <a:gd name="T73" fmla="*/ 113 h 159"/>
              <a:gd name="T74" fmla="*/ 86 w 162"/>
              <a:gd name="T75" fmla="*/ 94 h 159"/>
              <a:gd name="T76" fmla="*/ 118 w 162"/>
              <a:gd name="T77" fmla="*/ 113 h 159"/>
              <a:gd name="T78" fmla="*/ 81 w 162"/>
              <a:gd name="T79" fmla="*/ 150 h 159"/>
              <a:gd name="T80" fmla="*/ 119 w 162"/>
              <a:gd name="T81" fmla="*/ 103 h 159"/>
              <a:gd name="T82" fmla="*/ 95 w 162"/>
              <a:gd name="T83" fmla="*/ 89 h 159"/>
              <a:gd name="T84" fmla="*/ 119 w 162"/>
              <a:gd name="T85" fmla="*/ 85 h 159"/>
              <a:gd name="T86" fmla="*/ 123 w 162"/>
              <a:gd name="T87" fmla="*/ 98 h 159"/>
              <a:gd name="T88" fmla="*/ 119 w 162"/>
              <a:gd name="T89" fmla="*/ 74 h 159"/>
              <a:gd name="T90" fmla="*/ 86 w 162"/>
              <a:gd name="T91" fmla="*/ 84 h 159"/>
              <a:gd name="T92" fmla="*/ 62 w 162"/>
              <a:gd name="T93" fmla="*/ 74 h 159"/>
              <a:gd name="T94" fmla="*/ 39 w 162"/>
              <a:gd name="T95" fmla="*/ 75 h 159"/>
              <a:gd name="T96" fmla="*/ 61 w 162"/>
              <a:gd name="T97" fmla="*/ 33 h 159"/>
              <a:gd name="T98" fmla="*/ 100 w 162"/>
              <a:gd name="T99" fmla="*/ 33 h 159"/>
              <a:gd name="T100" fmla="*/ 123 w 162"/>
              <a:gd name="T101" fmla="*/ 75 h 159"/>
              <a:gd name="T102" fmla="*/ 142 w 162"/>
              <a:gd name="T103" fmla="*/ 94 h 159"/>
              <a:gd name="T104" fmla="*/ 133 w 162"/>
              <a:gd name="T105" fmla="*/ 84 h 159"/>
              <a:gd name="T106" fmla="*/ 132 w 162"/>
              <a:gd name="T107" fmla="*/ 112 h 159"/>
              <a:gd name="T108" fmla="*/ 151 w 162"/>
              <a:gd name="T109" fmla="*/ 11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2" h="159">
                <a:moveTo>
                  <a:pt x="94" y="116"/>
                </a:moveTo>
                <a:cubicBezTo>
                  <a:pt x="93" y="116"/>
                  <a:pt x="91" y="117"/>
                  <a:pt x="91" y="118"/>
                </a:cubicBezTo>
                <a:cubicBezTo>
                  <a:pt x="88" y="120"/>
                  <a:pt x="84" y="122"/>
                  <a:pt x="81" y="122"/>
                </a:cubicBezTo>
                <a:cubicBezTo>
                  <a:pt x="77" y="122"/>
                  <a:pt x="73" y="120"/>
                  <a:pt x="71" y="118"/>
                </a:cubicBezTo>
                <a:cubicBezTo>
                  <a:pt x="70" y="117"/>
                  <a:pt x="69" y="116"/>
                  <a:pt x="68" y="116"/>
                </a:cubicBezTo>
                <a:cubicBezTo>
                  <a:pt x="66" y="116"/>
                  <a:pt x="65" y="117"/>
                  <a:pt x="65" y="118"/>
                </a:cubicBezTo>
                <a:cubicBezTo>
                  <a:pt x="63" y="120"/>
                  <a:pt x="63" y="122"/>
                  <a:pt x="65" y="124"/>
                </a:cubicBezTo>
                <a:cubicBezTo>
                  <a:pt x="69" y="128"/>
                  <a:pt x="75" y="131"/>
                  <a:pt x="81" y="131"/>
                </a:cubicBezTo>
                <a:cubicBezTo>
                  <a:pt x="87" y="131"/>
                  <a:pt x="93" y="128"/>
                  <a:pt x="97" y="124"/>
                </a:cubicBezTo>
                <a:cubicBezTo>
                  <a:pt x="99" y="122"/>
                  <a:pt x="99" y="119"/>
                  <a:pt x="97" y="118"/>
                </a:cubicBezTo>
                <a:cubicBezTo>
                  <a:pt x="96" y="117"/>
                  <a:pt x="95" y="116"/>
                  <a:pt x="94" y="116"/>
                </a:cubicBezTo>
                <a:close/>
                <a:moveTo>
                  <a:pt x="160" y="133"/>
                </a:moveTo>
                <a:cubicBezTo>
                  <a:pt x="156" y="124"/>
                  <a:pt x="156" y="124"/>
                  <a:pt x="156" y="124"/>
                </a:cubicBezTo>
                <a:cubicBezTo>
                  <a:pt x="159" y="121"/>
                  <a:pt x="161" y="117"/>
                  <a:pt x="161" y="112"/>
                </a:cubicBezTo>
                <a:cubicBezTo>
                  <a:pt x="161" y="106"/>
                  <a:pt x="157" y="100"/>
                  <a:pt x="151" y="96"/>
                </a:cubicBezTo>
                <a:cubicBezTo>
                  <a:pt x="153" y="85"/>
                  <a:pt x="144" y="75"/>
                  <a:pt x="132" y="75"/>
                </a:cubicBezTo>
                <a:cubicBezTo>
                  <a:pt x="132" y="69"/>
                  <a:pt x="132" y="69"/>
                  <a:pt x="132" y="69"/>
                </a:cubicBezTo>
                <a:cubicBezTo>
                  <a:pt x="132" y="58"/>
                  <a:pt x="129" y="47"/>
                  <a:pt x="122" y="38"/>
                </a:cubicBezTo>
                <a:cubicBezTo>
                  <a:pt x="116" y="30"/>
                  <a:pt x="108" y="24"/>
                  <a:pt x="99" y="21"/>
                </a:cubicBezTo>
                <a:cubicBezTo>
                  <a:pt x="97" y="12"/>
                  <a:pt x="97" y="12"/>
                  <a:pt x="97" y="12"/>
                </a:cubicBezTo>
                <a:cubicBezTo>
                  <a:pt x="95" y="5"/>
                  <a:pt x="89" y="0"/>
                  <a:pt x="81" y="0"/>
                </a:cubicBezTo>
                <a:cubicBezTo>
                  <a:pt x="73" y="0"/>
                  <a:pt x="67" y="5"/>
                  <a:pt x="65" y="12"/>
                </a:cubicBezTo>
                <a:cubicBezTo>
                  <a:pt x="63" y="21"/>
                  <a:pt x="63" y="21"/>
                  <a:pt x="63" y="21"/>
                </a:cubicBezTo>
                <a:cubicBezTo>
                  <a:pt x="54" y="24"/>
                  <a:pt x="45" y="30"/>
                  <a:pt x="39" y="38"/>
                </a:cubicBezTo>
                <a:cubicBezTo>
                  <a:pt x="33" y="47"/>
                  <a:pt x="29" y="58"/>
                  <a:pt x="29" y="69"/>
                </a:cubicBezTo>
                <a:cubicBezTo>
                  <a:pt x="29" y="75"/>
                  <a:pt x="29" y="75"/>
                  <a:pt x="29" y="75"/>
                </a:cubicBezTo>
                <a:cubicBezTo>
                  <a:pt x="18" y="75"/>
                  <a:pt x="9" y="85"/>
                  <a:pt x="10" y="96"/>
                </a:cubicBezTo>
                <a:cubicBezTo>
                  <a:pt x="4" y="99"/>
                  <a:pt x="1" y="106"/>
                  <a:pt x="1" y="112"/>
                </a:cubicBezTo>
                <a:cubicBezTo>
                  <a:pt x="1" y="117"/>
                  <a:pt x="3" y="122"/>
                  <a:pt x="6" y="124"/>
                </a:cubicBezTo>
                <a:cubicBezTo>
                  <a:pt x="1" y="133"/>
                  <a:pt x="1" y="133"/>
                  <a:pt x="1" y="133"/>
                </a:cubicBezTo>
                <a:cubicBezTo>
                  <a:pt x="0" y="136"/>
                  <a:pt x="1" y="138"/>
                  <a:pt x="3" y="140"/>
                </a:cubicBezTo>
                <a:cubicBezTo>
                  <a:pt x="4" y="140"/>
                  <a:pt x="5" y="140"/>
                  <a:pt x="5" y="140"/>
                </a:cubicBezTo>
                <a:cubicBezTo>
                  <a:pt x="7" y="140"/>
                  <a:pt x="9" y="139"/>
                  <a:pt x="10" y="138"/>
                </a:cubicBezTo>
                <a:cubicBezTo>
                  <a:pt x="14" y="130"/>
                  <a:pt x="14" y="130"/>
                  <a:pt x="14" y="130"/>
                </a:cubicBezTo>
                <a:cubicBezTo>
                  <a:pt x="16" y="130"/>
                  <a:pt x="18" y="131"/>
                  <a:pt x="20" y="131"/>
                </a:cubicBezTo>
                <a:cubicBezTo>
                  <a:pt x="25" y="131"/>
                  <a:pt x="29" y="129"/>
                  <a:pt x="33" y="126"/>
                </a:cubicBezTo>
                <a:cubicBezTo>
                  <a:pt x="40" y="145"/>
                  <a:pt x="59" y="159"/>
                  <a:pt x="81" y="159"/>
                </a:cubicBezTo>
                <a:cubicBezTo>
                  <a:pt x="103" y="159"/>
                  <a:pt x="122" y="145"/>
                  <a:pt x="129" y="126"/>
                </a:cubicBezTo>
                <a:cubicBezTo>
                  <a:pt x="133" y="129"/>
                  <a:pt x="137" y="131"/>
                  <a:pt x="142" y="131"/>
                </a:cubicBezTo>
                <a:cubicBezTo>
                  <a:pt x="144" y="131"/>
                  <a:pt x="146" y="130"/>
                  <a:pt x="148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53" y="139"/>
                  <a:pt x="154" y="140"/>
                  <a:pt x="156" y="140"/>
                </a:cubicBezTo>
                <a:cubicBezTo>
                  <a:pt x="157" y="140"/>
                  <a:pt x="158" y="140"/>
                  <a:pt x="158" y="140"/>
                </a:cubicBezTo>
                <a:cubicBezTo>
                  <a:pt x="161" y="139"/>
                  <a:pt x="162" y="136"/>
                  <a:pt x="160" y="133"/>
                </a:cubicBezTo>
                <a:close/>
                <a:moveTo>
                  <a:pt x="20" y="122"/>
                </a:moveTo>
                <a:cubicBezTo>
                  <a:pt x="15" y="122"/>
                  <a:pt x="10" y="118"/>
                  <a:pt x="10" y="112"/>
                </a:cubicBezTo>
                <a:cubicBezTo>
                  <a:pt x="10" y="109"/>
                  <a:pt x="12" y="106"/>
                  <a:pt x="14" y="105"/>
                </a:cubicBezTo>
                <a:cubicBezTo>
                  <a:pt x="18" y="109"/>
                  <a:pt x="23" y="112"/>
                  <a:pt x="29" y="112"/>
                </a:cubicBezTo>
                <a:cubicBezTo>
                  <a:pt x="29" y="117"/>
                  <a:pt x="25" y="122"/>
                  <a:pt x="20" y="122"/>
                </a:cubicBezTo>
                <a:close/>
                <a:moveTo>
                  <a:pt x="29" y="103"/>
                </a:moveTo>
                <a:cubicBezTo>
                  <a:pt x="24" y="103"/>
                  <a:pt x="20" y="99"/>
                  <a:pt x="20" y="94"/>
                </a:cubicBezTo>
                <a:cubicBezTo>
                  <a:pt x="20" y="89"/>
                  <a:pt x="24" y="84"/>
                  <a:pt x="29" y="84"/>
                </a:cubicBezTo>
                <a:lnTo>
                  <a:pt x="29" y="103"/>
                </a:lnTo>
                <a:close/>
                <a:moveTo>
                  <a:pt x="71" y="34"/>
                </a:moveTo>
                <a:cubicBezTo>
                  <a:pt x="72" y="26"/>
                  <a:pt x="72" y="26"/>
                  <a:pt x="72" y="26"/>
                </a:cubicBezTo>
                <a:cubicBezTo>
                  <a:pt x="74" y="14"/>
                  <a:pt x="74" y="14"/>
                  <a:pt x="74" y="14"/>
                </a:cubicBezTo>
                <a:cubicBezTo>
                  <a:pt x="75" y="12"/>
                  <a:pt x="77" y="9"/>
                  <a:pt x="81" y="9"/>
                </a:cubicBezTo>
                <a:cubicBezTo>
                  <a:pt x="84" y="9"/>
                  <a:pt x="87" y="12"/>
                  <a:pt x="87" y="14"/>
                </a:cubicBezTo>
                <a:cubicBezTo>
                  <a:pt x="90" y="26"/>
                  <a:pt x="90" y="26"/>
                  <a:pt x="90" y="26"/>
                </a:cubicBezTo>
                <a:cubicBezTo>
                  <a:pt x="91" y="34"/>
                  <a:pt x="91" y="34"/>
                  <a:pt x="91" y="34"/>
                </a:cubicBezTo>
                <a:cubicBezTo>
                  <a:pt x="93" y="40"/>
                  <a:pt x="87" y="47"/>
                  <a:pt x="81" y="47"/>
                </a:cubicBezTo>
                <a:cubicBezTo>
                  <a:pt x="74" y="47"/>
                  <a:pt x="69" y="41"/>
                  <a:pt x="71" y="34"/>
                </a:cubicBezTo>
                <a:close/>
                <a:moveTo>
                  <a:pt x="39" y="89"/>
                </a:moveTo>
                <a:cubicBezTo>
                  <a:pt x="39" y="87"/>
                  <a:pt x="41" y="85"/>
                  <a:pt x="43" y="85"/>
                </a:cubicBezTo>
                <a:cubicBezTo>
                  <a:pt x="62" y="85"/>
                  <a:pt x="62" y="85"/>
                  <a:pt x="62" y="85"/>
                </a:cubicBezTo>
                <a:cubicBezTo>
                  <a:pt x="65" y="85"/>
                  <a:pt x="67" y="87"/>
                  <a:pt x="67" y="89"/>
                </a:cubicBezTo>
                <a:cubicBezTo>
                  <a:pt x="67" y="97"/>
                  <a:pt x="60" y="103"/>
                  <a:pt x="53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1" y="103"/>
                  <a:pt x="39" y="101"/>
                  <a:pt x="39" y="98"/>
                </a:cubicBezTo>
                <a:lnTo>
                  <a:pt x="39" y="89"/>
                </a:lnTo>
                <a:close/>
                <a:moveTo>
                  <a:pt x="81" y="150"/>
                </a:moveTo>
                <a:cubicBezTo>
                  <a:pt x="59" y="150"/>
                  <a:pt x="41" y="133"/>
                  <a:pt x="39" y="112"/>
                </a:cubicBezTo>
                <a:cubicBezTo>
                  <a:pt x="40" y="112"/>
                  <a:pt x="41" y="113"/>
                  <a:pt x="43" y="113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64" y="113"/>
                  <a:pt x="73" y="105"/>
                  <a:pt x="75" y="94"/>
                </a:cubicBezTo>
                <a:cubicBezTo>
                  <a:pt x="86" y="94"/>
                  <a:pt x="86" y="94"/>
                  <a:pt x="86" y="94"/>
                </a:cubicBezTo>
                <a:cubicBezTo>
                  <a:pt x="88" y="105"/>
                  <a:pt x="98" y="113"/>
                  <a:pt x="108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20" y="113"/>
                  <a:pt x="121" y="112"/>
                  <a:pt x="123" y="112"/>
                </a:cubicBezTo>
                <a:cubicBezTo>
                  <a:pt x="121" y="133"/>
                  <a:pt x="103" y="150"/>
                  <a:pt x="81" y="150"/>
                </a:cubicBezTo>
                <a:close/>
                <a:moveTo>
                  <a:pt x="123" y="98"/>
                </a:moveTo>
                <a:cubicBezTo>
                  <a:pt x="123" y="101"/>
                  <a:pt x="121" y="103"/>
                  <a:pt x="119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01" y="103"/>
                  <a:pt x="95" y="96"/>
                  <a:pt x="95" y="89"/>
                </a:cubicBezTo>
                <a:cubicBezTo>
                  <a:pt x="95" y="87"/>
                  <a:pt x="97" y="85"/>
                  <a:pt x="100" y="85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21" y="85"/>
                  <a:pt x="123" y="87"/>
                  <a:pt x="123" y="89"/>
                </a:cubicBezTo>
                <a:lnTo>
                  <a:pt x="123" y="98"/>
                </a:lnTo>
                <a:close/>
                <a:moveTo>
                  <a:pt x="123" y="75"/>
                </a:moveTo>
                <a:cubicBezTo>
                  <a:pt x="122" y="75"/>
                  <a:pt x="120" y="74"/>
                  <a:pt x="119" y="74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94" y="74"/>
                  <a:pt x="88" y="78"/>
                  <a:pt x="86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4" y="78"/>
                  <a:pt x="69" y="74"/>
                  <a:pt x="62" y="74"/>
                </a:cubicBezTo>
                <a:cubicBezTo>
                  <a:pt x="43" y="74"/>
                  <a:pt x="43" y="74"/>
                  <a:pt x="43" y="74"/>
                </a:cubicBezTo>
                <a:cubicBezTo>
                  <a:pt x="41" y="74"/>
                  <a:pt x="39" y="75"/>
                  <a:pt x="39" y="75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54"/>
                  <a:pt x="47" y="40"/>
                  <a:pt x="61" y="33"/>
                </a:cubicBezTo>
                <a:cubicBezTo>
                  <a:pt x="59" y="45"/>
                  <a:pt x="69" y="56"/>
                  <a:pt x="81" y="56"/>
                </a:cubicBezTo>
                <a:cubicBezTo>
                  <a:pt x="93" y="56"/>
                  <a:pt x="102" y="45"/>
                  <a:pt x="100" y="33"/>
                </a:cubicBezTo>
                <a:cubicBezTo>
                  <a:pt x="114" y="40"/>
                  <a:pt x="123" y="54"/>
                  <a:pt x="123" y="69"/>
                </a:cubicBezTo>
                <a:lnTo>
                  <a:pt x="123" y="75"/>
                </a:lnTo>
                <a:close/>
                <a:moveTo>
                  <a:pt x="133" y="84"/>
                </a:moveTo>
                <a:cubicBezTo>
                  <a:pt x="138" y="84"/>
                  <a:pt x="142" y="89"/>
                  <a:pt x="142" y="94"/>
                </a:cubicBezTo>
                <a:cubicBezTo>
                  <a:pt x="142" y="98"/>
                  <a:pt x="138" y="103"/>
                  <a:pt x="133" y="103"/>
                </a:cubicBezTo>
                <a:lnTo>
                  <a:pt x="133" y="84"/>
                </a:lnTo>
                <a:close/>
                <a:moveTo>
                  <a:pt x="142" y="122"/>
                </a:moveTo>
                <a:cubicBezTo>
                  <a:pt x="136" y="122"/>
                  <a:pt x="132" y="117"/>
                  <a:pt x="132" y="112"/>
                </a:cubicBezTo>
                <a:cubicBezTo>
                  <a:pt x="138" y="112"/>
                  <a:pt x="144" y="109"/>
                  <a:pt x="147" y="105"/>
                </a:cubicBezTo>
                <a:cubicBezTo>
                  <a:pt x="150" y="107"/>
                  <a:pt x="151" y="109"/>
                  <a:pt x="151" y="112"/>
                </a:cubicBezTo>
                <a:cubicBezTo>
                  <a:pt x="151" y="117"/>
                  <a:pt x="147" y="122"/>
                  <a:pt x="142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55">
            <a:extLst>
              <a:ext uri="{FF2B5EF4-FFF2-40B4-BE49-F238E27FC236}">
                <a16:creationId xmlns:a16="http://schemas.microsoft.com/office/drawing/2014/main" id="{9CCB699E-DC93-4A4D-BD87-421E5087040C}"/>
              </a:ext>
            </a:extLst>
          </p:cNvPr>
          <p:cNvSpPr>
            <a:spLocks noEditPoints="1"/>
          </p:cNvSpPr>
          <p:nvPr/>
        </p:nvSpPr>
        <p:spPr bwMode="auto">
          <a:xfrm>
            <a:off x="5689601" y="4124325"/>
            <a:ext cx="258763" cy="254000"/>
          </a:xfrm>
          <a:custGeom>
            <a:avLst/>
            <a:gdLst>
              <a:gd name="T0" fmla="*/ 65 w 163"/>
              <a:gd name="T1" fmla="*/ 118 h 160"/>
              <a:gd name="T2" fmla="*/ 82 w 163"/>
              <a:gd name="T3" fmla="*/ 132 h 160"/>
              <a:gd name="T4" fmla="*/ 98 w 163"/>
              <a:gd name="T5" fmla="*/ 118 h 160"/>
              <a:gd name="T6" fmla="*/ 91 w 163"/>
              <a:gd name="T7" fmla="*/ 118 h 160"/>
              <a:gd name="T8" fmla="*/ 72 w 163"/>
              <a:gd name="T9" fmla="*/ 118 h 160"/>
              <a:gd name="T10" fmla="*/ 62 w 163"/>
              <a:gd name="T11" fmla="*/ 85 h 160"/>
              <a:gd name="T12" fmla="*/ 62 w 163"/>
              <a:gd name="T13" fmla="*/ 75 h 160"/>
              <a:gd name="T14" fmla="*/ 62 w 163"/>
              <a:gd name="T15" fmla="*/ 85 h 160"/>
              <a:gd name="T16" fmla="*/ 104 w 163"/>
              <a:gd name="T17" fmla="*/ 80 h 160"/>
              <a:gd name="T18" fmla="*/ 96 w 163"/>
              <a:gd name="T19" fmla="*/ 80 h 160"/>
              <a:gd name="T20" fmla="*/ 160 w 163"/>
              <a:gd name="T21" fmla="*/ 57 h 160"/>
              <a:gd name="T22" fmla="*/ 81 w 163"/>
              <a:gd name="T23" fmla="*/ 0 h 160"/>
              <a:gd name="T24" fmla="*/ 3 w 163"/>
              <a:gd name="T25" fmla="*/ 57 h 160"/>
              <a:gd name="T26" fmla="*/ 30 w 163"/>
              <a:gd name="T27" fmla="*/ 66 h 160"/>
              <a:gd name="T28" fmla="*/ 30 w 163"/>
              <a:gd name="T29" fmla="*/ 104 h 160"/>
              <a:gd name="T30" fmla="*/ 82 w 163"/>
              <a:gd name="T31" fmla="*/ 160 h 160"/>
              <a:gd name="T32" fmla="*/ 133 w 163"/>
              <a:gd name="T33" fmla="*/ 104 h 160"/>
              <a:gd name="T34" fmla="*/ 133 w 163"/>
              <a:gd name="T35" fmla="*/ 66 h 160"/>
              <a:gd name="T36" fmla="*/ 160 w 163"/>
              <a:gd name="T37" fmla="*/ 57 h 160"/>
              <a:gd name="T38" fmla="*/ 20 w 163"/>
              <a:gd name="T39" fmla="*/ 85 h 160"/>
              <a:gd name="T40" fmla="*/ 30 w 163"/>
              <a:gd name="T41" fmla="*/ 94 h 160"/>
              <a:gd name="T42" fmla="*/ 81 w 163"/>
              <a:gd name="T43" fmla="*/ 151 h 160"/>
              <a:gd name="T44" fmla="*/ 39 w 163"/>
              <a:gd name="T45" fmla="*/ 66 h 160"/>
              <a:gd name="T46" fmla="*/ 123 w 163"/>
              <a:gd name="T47" fmla="*/ 109 h 160"/>
              <a:gd name="T48" fmla="*/ 133 w 163"/>
              <a:gd name="T49" fmla="*/ 94 h 160"/>
              <a:gd name="T50" fmla="*/ 142 w 163"/>
              <a:gd name="T51" fmla="*/ 85 h 160"/>
              <a:gd name="T52" fmla="*/ 81 w 163"/>
              <a:gd name="T53" fmla="*/ 11 h 160"/>
              <a:gd name="T54" fmla="*/ 20 w 163"/>
              <a:gd name="T55" fmla="*/ 57 h 160"/>
              <a:gd name="T56" fmla="*/ 101 w 163"/>
              <a:gd name="T57" fmla="*/ 114 h 160"/>
              <a:gd name="T58" fmla="*/ 104 w 163"/>
              <a:gd name="T59" fmla="*/ 106 h 160"/>
              <a:gd name="T60" fmla="*/ 91 w 163"/>
              <a:gd name="T61" fmla="*/ 95 h 160"/>
              <a:gd name="T62" fmla="*/ 88 w 163"/>
              <a:gd name="T63" fmla="*/ 102 h 160"/>
              <a:gd name="T64" fmla="*/ 63 w 163"/>
              <a:gd name="T65" fmla="*/ 114 h 160"/>
              <a:gd name="T66" fmla="*/ 75 w 163"/>
              <a:gd name="T67" fmla="*/ 102 h 160"/>
              <a:gd name="T68" fmla="*/ 72 w 163"/>
              <a:gd name="T69" fmla="*/ 95 h 160"/>
              <a:gd name="T70" fmla="*/ 60 w 163"/>
              <a:gd name="T71" fmla="*/ 106 h 160"/>
              <a:gd name="T72" fmla="*/ 63 w 163"/>
              <a:gd name="T73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3" h="160">
                <a:moveTo>
                  <a:pt x="68" y="117"/>
                </a:moveTo>
                <a:cubicBezTo>
                  <a:pt x="67" y="117"/>
                  <a:pt x="66" y="117"/>
                  <a:pt x="65" y="118"/>
                </a:cubicBezTo>
                <a:cubicBezTo>
                  <a:pt x="63" y="120"/>
                  <a:pt x="63" y="124"/>
                  <a:pt x="65" y="125"/>
                </a:cubicBezTo>
                <a:cubicBezTo>
                  <a:pt x="70" y="130"/>
                  <a:pt x="76" y="132"/>
                  <a:pt x="82" y="132"/>
                </a:cubicBezTo>
                <a:cubicBezTo>
                  <a:pt x="87" y="132"/>
                  <a:pt x="94" y="130"/>
                  <a:pt x="98" y="125"/>
                </a:cubicBezTo>
                <a:cubicBezTo>
                  <a:pt x="100" y="123"/>
                  <a:pt x="100" y="120"/>
                  <a:pt x="98" y="118"/>
                </a:cubicBezTo>
                <a:cubicBezTo>
                  <a:pt x="97" y="117"/>
                  <a:pt x="96" y="117"/>
                  <a:pt x="95" y="117"/>
                </a:cubicBezTo>
                <a:cubicBezTo>
                  <a:pt x="94" y="117"/>
                  <a:pt x="92" y="117"/>
                  <a:pt x="91" y="118"/>
                </a:cubicBezTo>
                <a:cubicBezTo>
                  <a:pt x="89" y="121"/>
                  <a:pt x="85" y="122"/>
                  <a:pt x="82" y="122"/>
                </a:cubicBezTo>
                <a:cubicBezTo>
                  <a:pt x="78" y="122"/>
                  <a:pt x="74" y="121"/>
                  <a:pt x="72" y="118"/>
                </a:cubicBezTo>
                <a:cubicBezTo>
                  <a:pt x="71" y="117"/>
                  <a:pt x="69" y="117"/>
                  <a:pt x="68" y="117"/>
                </a:cubicBezTo>
                <a:close/>
                <a:moveTo>
                  <a:pt x="62" y="85"/>
                </a:moveTo>
                <a:cubicBezTo>
                  <a:pt x="65" y="85"/>
                  <a:pt x="67" y="83"/>
                  <a:pt x="67" y="80"/>
                </a:cubicBezTo>
                <a:cubicBezTo>
                  <a:pt x="67" y="77"/>
                  <a:pt x="65" y="75"/>
                  <a:pt x="62" y="75"/>
                </a:cubicBezTo>
                <a:cubicBezTo>
                  <a:pt x="60" y="75"/>
                  <a:pt x="58" y="77"/>
                  <a:pt x="58" y="80"/>
                </a:cubicBezTo>
                <a:cubicBezTo>
                  <a:pt x="58" y="83"/>
                  <a:pt x="60" y="85"/>
                  <a:pt x="62" y="85"/>
                </a:cubicBezTo>
                <a:close/>
                <a:moveTo>
                  <a:pt x="100" y="85"/>
                </a:moveTo>
                <a:cubicBezTo>
                  <a:pt x="102" y="85"/>
                  <a:pt x="104" y="83"/>
                  <a:pt x="104" y="80"/>
                </a:cubicBezTo>
                <a:cubicBezTo>
                  <a:pt x="104" y="77"/>
                  <a:pt x="102" y="75"/>
                  <a:pt x="100" y="75"/>
                </a:cubicBezTo>
                <a:cubicBezTo>
                  <a:pt x="98" y="75"/>
                  <a:pt x="96" y="77"/>
                  <a:pt x="96" y="80"/>
                </a:cubicBezTo>
                <a:cubicBezTo>
                  <a:pt x="96" y="83"/>
                  <a:pt x="98" y="85"/>
                  <a:pt x="100" y="85"/>
                </a:cubicBezTo>
                <a:close/>
                <a:moveTo>
                  <a:pt x="160" y="57"/>
                </a:moveTo>
                <a:cubicBezTo>
                  <a:pt x="84" y="1"/>
                  <a:pt x="84" y="1"/>
                  <a:pt x="84" y="1"/>
                </a:cubicBezTo>
                <a:cubicBezTo>
                  <a:pt x="83" y="0"/>
                  <a:pt x="82" y="0"/>
                  <a:pt x="81" y="0"/>
                </a:cubicBezTo>
                <a:cubicBezTo>
                  <a:pt x="80" y="0"/>
                  <a:pt x="79" y="0"/>
                  <a:pt x="79" y="1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60"/>
                  <a:pt x="2" y="66"/>
                  <a:pt x="6" y="66"/>
                </a:cubicBezTo>
                <a:cubicBezTo>
                  <a:pt x="30" y="66"/>
                  <a:pt x="30" y="66"/>
                  <a:pt x="30" y="66"/>
                </a:cubicBezTo>
                <a:cubicBezTo>
                  <a:pt x="20" y="66"/>
                  <a:pt x="11" y="75"/>
                  <a:pt x="11" y="85"/>
                </a:cubicBezTo>
                <a:cubicBezTo>
                  <a:pt x="11" y="95"/>
                  <a:pt x="20" y="104"/>
                  <a:pt x="30" y="104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0" y="137"/>
                  <a:pt x="54" y="160"/>
                  <a:pt x="82" y="160"/>
                </a:cubicBezTo>
                <a:cubicBezTo>
                  <a:pt x="110" y="160"/>
                  <a:pt x="133" y="137"/>
                  <a:pt x="133" y="109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44" y="104"/>
                  <a:pt x="152" y="95"/>
                  <a:pt x="152" y="85"/>
                </a:cubicBezTo>
                <a:cubicBezTo>
                  <a:pt x="152" y="75"/>
                  <a:pt x="144" y="66"/>
                  <a:pt x="133" y="66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61" y="66"/>
                  <a:pt x="163" y="60"/>
                  <a:pt x="160" y="57"/>
                </a:cubicBezTo>
                <a:close/>
                <a:moveTo>
                  <a:pt x="30" y="94"/>
                </a:moveTo>
                <a:cubicBezTo>
                  <a:pt x="24" y="94"/>
                  <a:pt x="20" y="90"/>
                  <a:pt x="20" y="85"/>
                </a:cubicBezTo>
                <a:cubicBezTo>
                  <a:pt x="20" y="80"/>
                  <a:pt x="24" y="75"/>
                  <a:pt x="30" y="75"/>
                </a:cubicBezTo>
                <a:lnTo>
                  <a:pt x="30" y="94"/>
                </a:lnTo>
                <a:close/>
                <a:moveTo>
                  <a:pt x="123" y="109"/>
                </a:moveTo>
                <a:cubicBezTo>
                  <a:pt x="123" y="132"/>
                  <a:pt x="104" y="151"/>
                  <a:pt x="81" y="151"/>
                </a:cubicBezTo>
                <a:cubicBezTo>
                  <a:pt x="58" y="151"/>
                  <a:pt x="39" y="132"/>
                  <a:pt x="39" y="109"/>
                </a:cubicBezTo>
                <a:cubicBezTo>
                  <a:pt x="39" y="66"/>
                  <a:pt x="39" y="66"/>
                  <a:pt x="39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3" y="73"/>
                  <a:pt x="123" y="104"/>
                  <a:pt x="123" y="109"/>
                </a:cubicBezTo>
                <a:close/>
                <a:moveTo>
                  <a:pt x="142" y="85"/>
                </a:moveTo>
                <a:cubicBezTo>
                  <a:pt x="142" y="90"/>
                  <a:pt x="138" y="94"/>
                  <a:pt x="133" y="94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8" y="75"/>
                  <a:pt x="142" y="80"/>
                  <a:pt x="142" y="85"/>
                </a:cubicBezTo>
                <a:close/>
                <a:moveTo>
                  <a:pt x="20" y="57"/>
                </a:moveTo>
                <a:cubicBezTo>
                  <a:pt x="81" y="11"/>
                  <a:pt x="81" y="11"/>
                  <a:pt x="81" y="11"/>
                </a:cubicBezTo>
                <a:cubicBezTo>
                  <a:pt x="143" y="57"/>
                  <a:pt x="143" y="57"/>
                  <a:pt x="143" y="57"/>
                </a:cubicBezTo>
                <a:lnTo>
                  <a:pt x="20" y="57"/>
                </a:lnTo>
                <a:close/>
                <a:moveTo>
                  <a:pt x="97" y="112"/>
                </a:moveTo>
                <a:cubicBezTo>
                  <a:pt x="98" y="113"/>
                  <a:pt x="99" y="114"/>
                  <a:pt x="101" y="114"/>
                </a:cubicBezTo>
                <a:cubicBezTo>
                  <a:pt x="102" y="114"/>
                  <a:pt x="103" y="113"/>
                  <a:pt x="104" y="112"/>
                </a:cubicBezTo>
                <a:cubicBezTo>
                  <a:pt x="106" y="110"/>
                  <a:pt x="106" y="107"/>
                  <a:pt x="104" y="10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2" y="95"/>
                  <a:pt x="91" y="95"/>
                </a:cubicBezTo>
                <a:cubicBezTo>
                  <a:pt x="90" y="95"/>
                  <a:pt x="89" y="95"/>
                  <a:pt x="88" y="96"/>
                </a:cubicBezTo>
                <a:cubicBezTo>
                  <a:pt x="86" y="98"/>
                  <a:pt x="86" y="101"/>
                  <a:pt x="88" y="102"/>
                </a:cubicBezTo>
                <a:lnTo>
                  <a:pt x="97" y="112"/>
                </a:lnTo>
                <a:close/>
                <a:moveTo>
                  <a:pt x="63" y="114"/>
                </a:moveTo>
                <a:cubicBezTo>
                  <a:pt x="64" y="114"/>
                  <a:pt x="65" y="113"/>
                  <a:pt x="66" y="112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77" y="100"/>
                  <a:pt x="77" y="97"/>
                  <a:pt x="75" y="96"/>
                </a:cubicBezTo>
                <a:cubicBezTo>
                  <a:pt x="74" y="95"/>
                  <a:pt x="73" y="95"/>
                  <a:pt x="72" y="95"/>
                </a:cubicBezTo>
                <a:cubicBezTo>
                  <a:pt x="71" y="95"/>
                  <a:pt x="70" y="95"/>
                  <a:pt x="69" y="9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58" y="108"/>
                  <a:pt x="58" y="111"/>
                  <a:pt x="60" y="112"/>
                </a:cubicBezTo>
                <a:cubicBezTo>
                  <a:pt x="61" y="113"/>
                  <a:pt x="62" y="114"/>
                  <a:pt x="63" y="1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56">
            <a:extLst>
              <a:ext uri="{FF2B5EF4-FFF2-40B4-BE49-F238E27FC236}">
                <a16:creationId xmlns:a16="http://schemas.microsoft.com/office/drawing/2014/main" id="{BD98099B-FF12-48B8-BA59-AD4775D3AA9A}"/>
              </a:ext>
            </a:extLst>
          </p:cNvPr>
          <p:cNvSpPr>
            <a:spLocks noEditPoints="1"/>
          </p:cNvSpPr>
          <p:nvPr/>
        </p:nvSpPr>
        <p:spPr bwMode="auto">
          <a:xfrm>
            <a:off x="4040188" y="4676775"/>
            <a:ext cx="255588" cy="254000"/>
          </a:xfrm>
          <a:custGeom>
            <a:avLst/>
            <a:gdLst>
              <a:gd name="T0" fmla="*/ 81 w 161"/>
              <a:gd name="T1" fmla="*/ 118 h 160"/>
              <a:gd name="T2" fmla="*/ 61 w 161"/>
              <a:gd name="T3" fmla="*/ 118 h 160"/>
              <a:gd name="T4" fmla="*/ 55 w 161"/>
              <a:gd name="T5" fmla="*/ 118 h 160"/>
              <a:gd name="T6" fmla="*/ 71 w 161"/>
              <a:gd name="T7" fmla="*/ 131 h 160"/>
              <a:gd name="T8" fmla="*/ 88 w 161"/>
              <a:gd name="T9" fmla="*/ 118 h 160"/>
              <a:gd name="T10" fmla="*/ 90 w 161"/>
              <a:gd name="T11" fmla="*/ 84 h 160"/>
              <a:gd name="T12" fmla="*/ 90 w 161"/>
              <a:gd name="T13" fmla="*/ 93 h 160"/>
              <a:gd name="T14" fmla="*/ 90 w 161"/>
              <a:gd name="T15" fmla="*/ 84 h 160"/>
              <a:gd name="T16" fmla="*/ 53 w 161"/>
              <a:gd name="T17" fmla="*/ 84 h 160"/>
              <a:gd name="T18" fmla="*/ 53 w 161"/>
              <a:gd name="T19" fmla="*/ 93 h 160"/>
              <a:gd name="T20" fmla="*/ 57 w 161"/>
              <a:gd name="T21" fmla="*/ 89 h 160"/>
              <a:gd name="T22" fmla="*/ 141 w 161"/>
              <a:gd name="T23" fmla="*/ 96 h 160"/>
              <a:gd name="T24" fmla="*/ 110 w 161"/>
              <a:gd name="T25" fmla="*/ 0 h 160"/>
              <a:gd name="T26" fmla="*/ 71 w 161"/>
              <a:gd name="T27" fmla="*/ 19 h 160"/>
              <a:gd name="T28" fmla="*/ 19 w 161"/>
              <a:gd name="T29" fmla="*/ 71 h 160"/>
              <a:gd name="T30" fmla="*/ 0 w 161"/>
              <a:gd name="T31" fmla="*/ 94 h 160"/>
              <a:gd name="T32" fmla="*/ 70 w 161"/>
              <a:gd name="T33" fmla="*/ 160 h 160"/>
              <a:gd name="T34" fmla="*/ 155 w 161"/>
              <a:gd name="T35" fmla="*/ 131 h 160"/>
              <a:gd name="T36" fmla="*/ 158 w 161"/>
              <a:gd name="T37" fmla="*/ 122 h 160"/>
              <a:gd name="T38" fmla="*/ 93 w 161"/>
              <a:gd name="T39" fmla="*/ 34 h 160"/>
              <a:gd name="T40" fmla="*/ 29 w 161"/>
              <a:gd name="T41" fmla="*/ 66 h 160"/>
              <a:gd name="T42" fmla="*/ 19 w 161"/>
              <a:gd name="T43" fmla="*/ 103 h 160"/>
              <a:gd name="T44" fmla="*/ 19 w 161"/>
              <a:gd name="T45" fmla="*/ 84 h 160"/>
              <a:gd name="T46" fmla="*/ 114 w 161"/>
              <a:gd name="T47" fmla="*/ 108 h 160"/>
              <a:gd name="T48" fmla="*/ 28 w 161"/>
              <a:gd name="T49" fmla="*/ 107 h 160"/>
              <a:gd name="T50" fmla="*/ 52 w 161"/>
              <a:gd name="T51" fmla="*/ 75 h 160"/>
              <a:gd name="T52" fmla="*/ 101 w 161"/>
              <a:gd name="T53" fmla="*/ 41 h 160"/>
              <a:gd name="T54" fmla="*/ 114 w 161"/>
              <a:gd name="T55" fmla="*/ 108 h 160"/>
              <a:gd name="T56" fmla="*/ 104 w 161"/>
              <a:gd name="T57" fmla="*/ 9 h 160"/>
              <a:gd name="T58" fmla="*/ 132 w 161"/>
              <a:gd name="T59" fmla="*/ 38 h 160"/>
              <a:gd name="T60" fmla="*/ 123 w 161"/>
              <a:gd name="T61" fmla="*/ 75 h 160"/>
              <a:gd name="T62" fmla="*/ 82 w 161"/>
              <a:gd name="T63" fmla="*/ 20 h 160"/>
              <a:gd name="T64" fmla="*/ 123 w 161"/>
              <a:gd name="T65" fmla="*/ 103 h 160"/>
              <a:gd name="T66" fmla="*/ 133 w 161"/>
              <a:gd name="T67" fmla="*/ 94 h 160"/>
              <a:gd name="T68" fmla="*/ 123 w 161"/>
              <a:gd name="T69" fmla="*/ 113 h 160"/>
              <a:gd name="T70" fmla="*/ 139 w 161"/>
              <a:gd name="T71" fmla="*/ 117 h 160"/>
              <a:gd name="T72" fmla="*/ 121 w 161"/>
              <a:gd name="T73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1" h="160">
                <a:moveTo>
                  <a:pt x="85" y="117"/>
                </a:moveTo>
                <a:cubicBezTo>
                  <a:pt x="83" y="117"/>
                  <a:pt x="82" y="117"/>
                  <a:pt x="81" y="118"/>
                </a:cubicBezTo>
                <a:cubicBezTo>
                  <a:pt x="79" y="120"/>
                  <a:pt x="75" y="122"/>
                  <a:pt x="71" y="122"/>
                </a:cubicBezTo>
                <a:cubicBezTo>
                  <a:pt x="67" y="122"/>
                  <a:pt x="64" y="120"/>
                  <a:pt x="61" y="118"/>
                </a:cubicBezTo>
                <a:cubicBezTo>
                  <a:pt x="60" y="117"/>
                  <a:pt x="59" y="116"/>
                  <a:pt x="58" y="116"/>
                </a:cubicBezTo>
                <a:cubicBezTo>
                  <a:pt x="57" y="116"/>
                  <a:pt x="55" y="117"/>
                  <a:pt x="55" y="118"/>
                </a:cubicBezTo>
                <a:cubicBezTo>
                  <a:pt x="53" y="120"/>
                  <a:pt x="53" y="123"/>
                  <a:pt x="55" y="124"/>
                </a:cubicBezTo>
                <a:cubicBezTo>
                  <a:pt x="59" y="129"/>
                  <a:pt x="65" y="131"/>
                  <a:pt x="71" y="131"/>
                </a:cubicBezTo>
                <a:cubicBezTo>
                  <a:pt x="78" y="131"/>
                  <a:pt x="84" y="129"/>
                  <a:pt x="88" y="124"/>
                </a:cubicBezTo>
                <a:cubicBezTo>
                  <a:pt x="90" y="122"/>
                  <a:pt x="90" y="119"/>
                  <a:pt x="88" y="118"/>
                </a:cubicBezTo>
                <a:cubicBezTo>
                  <a:pt x="87" y="117"/>
                  <a:pt x="86" y="117"/>
                  <a:pt x="85" y="117"/>
                </a:cubicBezTo>
                <a:close/>
                <a:moveTo>
                  <a:pt x="90" y="84"/>
                </a:moveTo>
                <a:cubicBezTo>
                  <a:pt x="87" y="84"/>
                  <a:pt x="86" y="87"/>
                  <a:pt x="86" y="89"/>
                </a:cubicBezTo>
                <a:cubicBezTo>
                  <a:pt x="86" y="91"/>
                  <a:pt x="87" y="93"/>
                  <a:pt x="90" y="93"/>
                </a:cubicBezTo>
                <a:cubicBezTo>
                  <a:pt x="92" y="93"/>
                  <a:pt x="94" y="91"/>
                  <a:pt x="94" y="89"/>
                </a:cubicBezTo>
                <a:cubicBezTo>
                  <a:pt x="94" y="87"/>
                  <a:pt x="92" y="84"/>
                  <a:pt x="90" y="84"/>
                </a:cubicBezTo>
                <a:close/>
                <a:moveTo>
                  <a:pt x="57" y="89"/>
                </a:moveTo>
                <a:cubicBezTo>
                  <a:pt x="57" y="86"/>
                  <a:pt x="55" y="84"/>
                  <a:pt x="53" y="84"/>
                </a:cubicBezTo>
                <a:cubicBezTo>
                  <a:pt x="50" y="84"/>
                  <a:pt x="48" y="86"/>
                  <a:pt x="48" y="89"/>
                </a:cubicBezTo>
                <a:cubicBezTo>
                  <a:pt x="48" y="91"/>
                  <a:pt x="50" y="93"/>
                  <a:pt x="53" y="93"/>
                </a:cubicBezTo>
                <a:cubicBezTo>
                  <a:pt x="53" y="93"/>
                  <a:pt x="53" y="93"/>
                  <a:pt x="54" y="93"/>
                </a:cubicBezTo>
                <a:cubicBezTo>
                  <a:pt x="55" y="93"/>
                  <a:pt x="57" y="91"/>
                  <a:pt x="57" y="89"/>
                </a:cubicBezTo>
                <a:close/>
                <a:moveTo>
                  <a:pt x="158" y="122"/>
                </a:moveTo>
                <a:cubicBezTo>
                  <a:pt x="148" y="117"/>
                  <a:pt x="141" y="107"/>
                  <a:pt x="141" y="96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1" y="20"/>
                  <a:pt x="128" y="3"/>
                  <a:pt x="110" y="0"/>
                </a:cubicBezTo>
                <a:cubicBezTo>
                  <a:pt x="108" y="0"/>
                  <a:pt x="107" y="0"/>
                  <a:pt x="105" y="0"/>
                </a:cubicBezTo>
                <a:cubicBezTo>
                  <a:pt x="91" y="0"/>
                  <a:pt x="78" y="7"/>
                  <a:pt x="71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42" y="19"/>
                  <a:pt x="19" y="42"/>
                  <a:pt x="19" y="71"/>
                </a:cubicBezTo>
                <a:cubicBezTo>
                  <a:pt x="19" y="75"/>
                  <a:pt x="19" y="75"/>
                  <a:pt x="19" y="75"/>
                </a:cubicBezTo>
                <a:cubicBezTo>
                  <a:pt x="8" y="75"/>
                  <a:pt x="0" y="83"/>
                  <a:pt x="0" y="94"/>
                </a:cubicBezTo>
                <a:cubicBezTo>
                  <a:pt x="0" y="104"/>
                  <a:pt x="8" y="113"/>
                  <a:pt x="19" y="113"/>
                </a:cubicBezTo>
                <a:cubicBezTo>
                  <a:pt x="21" y="139"/>
                  <a:pt x="44" y="160"/>
                  <a:pt x="70" y="160"/>
                </a:cubicBezTo>
                <a:cubicBezTo>
                  <a:pt x="91" y="160"/>
                  <a:pt x="108" y="148"/>
                  <a:pt x="116" y="131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1"/>
                  <a:pt x="159" y="130"/>
                  <a:pt x="159" y="128"/>
                </a:cubicBezTo>
                <a:cubicBezTo>
                  <a:pt x="161" y="125"/>
                  <a:pt x="160" y="123"/>
                  <a:pt x="158" y="122"/>
                </a:cubicBezTo>
                <a:close/>
                <a:moveTo>
                  <a:pt x="71" y="28"/>
                </a:moveTo>
                <a:cubicBezTo>
                  <a:pt x="80" y="28"/>
                  <a:pt x="87" y="30"/>
                  <a:pt x="93" y="34"/>
                </a:cubicBezTo>
                <a:cubicBezTo>
                  <a:pt x="89" y="53"/>
                  <a:pt x="72" y="66"/>
                  <a:pt x="52" y="66"/>
                </a:cubicBezTo>
                <a:cubicBezTo>
                  <a:pt x="29" y="66"/>
                  <a:pt x="29" y="66"/>
                  <a:pt x="29" y="66"/>
                </a:cubicBezTo>
                <a:cubicBezTo>
                  <a:pt x="31" y="44"/>
                  <a:pt x="49" y="28"/>
                  <a:pt x="71" y="28"/>
                </a:cubicBezTo>
                <a:close/>
                <a:moveTo>
                  <a:pt x="19" y="103"/>
                </a:moveTo>
                <a:cubicBezTo>
                  <a:pt x="14" y="103"/>
                  <a:pt x="10" y="99"/>
                  <a:pt x="10" y="94"/>
                </a:cubicBezTo>
                <a:cubicBezTo>
                  <a:pt x="10" y="89"/>
                  <a:pt x="14" y="84"/>
                  <a:pt x="19" y="84"/>
                </a:cubicBezTo>
                <a:lnTo>
                  <a:pt x="19" y="103"/>
                </a:lnTo>
                <a:close/>
                <a:moveTo>
                  <a:pt x="114" y="108"/>
                </a:moveTo>
                <a:cubicBezTo>
                  <a:pt x="114" y="131"/>
                  <a:pt x="95" y="150"/>
                  <a:pt x="71" y="150"/>
                </a:cubicBezTo>
                <a:cubicBezTo>
                  <a:pt x="48" y="150"/>
                  <a:pt x="28" y="131"/>
                  <a:pt x="28" y="107"/>
                </a:cubicBezTo>
                <a:cubicBezTo>
                  <a:pt x="28" y="75"/>
                  <a:pt x="28" y="75"/>
                  <a:pt x="28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64" y="75"/>
                  <a:pt x="76" y="71"/>
                  <a:pt x="85" y="63"/>
                </a:cubicBezTo>
                <a:cubicBezTo>
                  <a:pt x="93" y="57"/>
                  <a:pt x="98" y="49"/>
                  <a:pt x="101" y="41"/>
                </a:cubicBezTo>
                <a:cubicBezTo>
                  <a:pt x="109" y="48"/>
                  <a:pt x="114" y="59"/>
                  <a:pt x="114" y="71"/>
                </a:cubicBezTo>
                <a:lnTo>
                  <a:pt x="114" y="108"/>
                </a:lnTo>
                <a:close/>
                <a:moveTo>
                  <a:pt x="82" y="20"/>
                </a:moveTo>
                <a:cubicBezTo>
                  <a:pt x="88" y="13"/>
                  <a:pt x="96" y="9"/>
                  <a:pt x="104" y="9"/>
                </a:cubicBezTo>
                <a:cubicBezTo>
                  <a:pt x="106" y="9"/>
                  <a:pt x="107" y="9"/>
                  <a:pt x="109" y="9"/>
                </a:cubicBezTo>
                <a:cubicBezTo>
                  <a:pt x="122" y="11"/>
                  <a:pt x="132" y="24"/>
                  <a:pt x="132" y="38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29" y="75"/>
                  <a:pt x="126" y="75"/>
                  <a:pt x="123" y="75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45"/>
                  <a:pt x="105" y="24"/>
                  <a:pt x="82" y="20"/>
                </a:cubicBezTo>
                <a:close/>
                <a:moveTo>
                  <a:pt x="133" y="94"/>
                </a:moveTo>
                <a:cubicBezTo>
                  <a:pt x="133" y="99"/>
                  <a:pt x="128" y="103"/>
                  <a:pt x="123" y="103"/>
                </a:cubicBezTo>
                <a:cubicBezTo>
                  <a:pt x="123" y="84"/>
                  <a:pt x="123" y="84"/>
                  <a:pt x="123" y="84"/>
                </a:cubicBezTo>
                <a:cubicBezTo>
                  <a:pt x="128" y="84"/>
                  <a:pt x="133" y="88"/>
                  <a:pt x="133" y="94"/>
                </a:cubicBezTo>
                <a:close/>
                <a:moveTo>
                  <a:pt x="121" y="122"/>
                </a:moveTo>
                <a:cubicBezTo>
                  <a:pt x="122" y="119"/>
                  <a:pt x="123" y="116"/>
                  <a:pt x="123" y="113"/>
                </a:cubicBezTo>
                <a:cubicBezTo>
                  <a:pt x="127" y="113"/>
                  <a:pt x="131" y="111"/>
                  <a:pt x="135" y="109"/>
                </a:cubicBezTo>
                <a:cubicBezTo>
                  <a:pt x="135" y="111"/>
                  <a:pt x="137" y="114"/>
                  <a:pt x="139" y="117"/>
                </a:cubicBezTo>
                <a:cubicBezTo>
                  <a:pt x="139" y="118"/>
                  <a:pt x="141" y="120"/>
                  <a:pt x="142" y="122"/>
                </a:cubicBezTo>
                <a:lnTo>
                  <a:pt x="121" y="1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57">
            <a:extLst>
              <a:ext uri="{FF2B5EF4-FFF2-40B4-BE49-F238E27FC236}">
                <a16:creationId xmlns:a16="http://schemas.microsoft.com/office/drawing/2014/main" id="{2DBF15B7-EEFA-4F91-A93C-946AF1D011D2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3573463"/>
            <a:ext cx="254000" cy="254000"/>
          </a:xfrm>
          <a:custGeom>
            <a:avLst/>
            <a:gdLst>
              <a:gd name="T0" fmla="*/ 79 w 160"/>
              <a:gd name="T1" fmla="*/ 133 h 160"/>
              <a:gd name="T2" fmla="*/ 96 w 160"/>
              <a:gd name="T3" fmla="*/ 119 h 160"/>
              <a:gd name="T4" fmla="*/ 89 w 160"/>
              <a:gd name="T5" fmla="*/ 119 h 160"/>
              <a:gd name="T6" fmla="*/ 70 w 160"/>
              <a:gd name="T7" fmla="*/ 119 h 160"/>
              <a:gd name="T8" fmla="*/ 63 w 160"/>
              <a:gd name="T9" fmla="*/ 119 h 160"/>
              <a:gd name="T10" fmla="*/ 99 w 160"/>
              <a:gd name="T11" fmla="*/ 94 h 160"/>
              <a:gd name="T12" fmla="*/ 99 w 160"/>
              <a:gd name="T13" fmla="*/ 85 h 160"/>
              <a:gd name="T14" fmla="*/ 99 w 160"/>
              <a:gd name="T15" fmla="*/ 94 h 160"/>
              <a:gd name="T16" fmla="*/ 65 w 160"/>
              <a:gd name="T17" fmla="*/ 90 h 160"/>
              <a:gd name="T18" fmla="*/ 56 w 160"/>
              <a:gd name="T19" fmla="*/ 90 h 160"/>
              <a:gd name="T20" fmla="*/ 80 w 160"/>
              <a:gd name="T21" fmla="*/ 0 h 160"/>
              <a:gd name="T22" fmla="*/ 0 w 160"/>
              <a:gd name="T23" fmla="*/ 155 h 160"/>
              <a:gd name="T24" fmla="*/ 155 w 160"/>
              <a:gd name="T25" fmla="*/ 160 h 160"/>
              <a:gd name="T26" fmla="*/ 159 w 160"/>
              <a:gd name="T27" fmla="*/ 80 h 160"/>
              <a:gd name="T28" fmla="*/ 39 w 160"/>
              <a:gd name="T29" fmla="*/ 76 h 160"/>
              <a:gd name="T30" fmla="*/ 123 w 160"/>
              <a:gd name="T31" fmla="*/ 109 h 160"/>
              <a:gd name="T32" fmla="*/ 39 w 160"/>
              <a:gd name="T33" fmla="*/ 109 h 160"/>
              <a:gd name="T34" fmla="*/ 38 w 160"/>
              <a:gd name="T35" fmla="*/ 66 h 160"/>
              <a:gd name="T36" fmla="*/ 122 w 160"/>
              <a:gd name="T37" fmla="*/ 56 h 160"/>
              <a:gd name="T38" fmla="*/ 38 w 160"/>
              <a:gd name="T39" fmla="*/ 66 h 160"/>
              <a:gd name="T40" fmla="*/ 110 w 160"/>
              <a:gd name="T41" fmla="*/ 151 h 160"/>
              <a:gd name="T42" fmla="*/ 131 w 160"/>
              <a:gd name="T43" fmla="*/ 52 h 160"/>
              <a:gd name="T44" fmla="*/ 85 w 160"/>
              <a:gd name="T45" fmla="*/ 47 h 160"/>
              <a:gd name="T46" fmla="*/ 89 w 160"/>
              <a:gd name="T47" fmla="*/ 38 h 160"/>
              <a:gd name="T48" fmla="*/ 89 w 160"/>
              <a:gd name="T49" fmla="*/ 29 h 160"/>
              <a:gd name="T50" fmla="*/ 85 w 160"/>
              <a:gd name="T51" fmla="*/ 24 h 160"/>
              <a:gd name="T52" fmla="*/ 76 w 160"/>
              <a:gd name="T53" fmla="*/ 24 h 160"/>
              <a:gd name="T54" fmla="*/ 72 w 160"/>
              <a:gd name="T55" fmla="*/ 29 h 160"/>
              <a:gd name="T56" fmla="*/ 72 w 160"/>
              <a:gd name="T57" fmla="*/ 38 h 160"/>
              <a:gd name="T58" fmla="*/ 76 w 160"/>
              <a:gd name="T59" fmla="*/ 47 h 160"/>
              <a:gd name="T60" fmla="*/ 30 w 160"/>
              <a:gd name="T61" fmla="*/ 52 h 160"/>
              <a:gd name="T62" fmla="*/ 51 w 160"/>
              <a:gd name="T63" fmla="*/ 151 h 160"/>
              <a:gd name="T64" fmla="*/ 10 w 160"/>
              <a:gd name="T65" fmla="*/ 80 h 160"/>
              <a:gd name="T66" fmla="*/ 152 w 160"/>
              <a:gd name="T67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63" y="125"/>
                </a:moveTo>
                <a:cubicBezTo>
                  <a:pt x="68" y="130"/>
                  <a:pt x="73" y="133"/>
                  <a:pt x="79" y="133"/>
                </a:cubicBezTo>
                <a:cubicBezTo>
                  <a:pt x="85" y="133"/>
                  <a:pt x="92" y="130"/>
                  <a:pt x="96" y="125"/>
                </a:cubicBezTo>
                <a:cubicBezTo>
                  <a:pt x="98" y="123"/>
                  <a:pt x="98" y="121"/>
                  <a:pt x="96" y="119"/>
                </a:cubicBezTo>
                <a:cubicBezTo>
                  <a:pt x="95" y="118"/>
                  <a:pt x="93" y="118"/>
                  <a:pt x="92" y="118"/>
                </a:cubicBezTo>
                <a:cubicBezTo>
                  <a:pt x="91" y="118"/>
                  <a:pt x="90" y="118"/>
                  <a:pt x="89" y="119"/>
                </a:cubicBezTo>
                <a:cubicBezTo>
                  <a:pt x="87" y="121"/>
                  <a:pt x="83" y="123"/>
                  <a:pt x="79" y="123"/>
                </a:cubicBezTo>
                <a:cubicBezTo>
                  <a:pt x="75" y="123"/>
                  <a:pt x="72" y="121"/>
                  <a:pt x="70" y="119"/>
                </a:cubicBezTo>
                <a:cubicBezTo>
                  <a:pt x="69" y="118"/>
                  <a:pt x="67" y="118"/>
                  <a:pt x="66" y="118"/>
                </a:cubicBezTo>
                <a:cubicBezTo>
                  <a:pt x="65" y="118"/>
                  <a:pt x="64" y="118"/>
                  <a:pt x="63" y="119"/>
                </a:cubicBezTo>
                <a:cubicBezTo>
                  <a:pt x="62" y="121"/>
                  <a:pt x="62" y="123"/>
                  <a:pt x="63" y="125"/>
                </a:cubicBezTo>
                <a:close/>
                <a:moveTo>
                  <a:pt x="99" y="94"/>
                </a:moveTo>
                <a:cubicBezTo>
                  <a:pt x="101" y="94"/>
                  <a:pt x="103" y="92"/>
                  <a:pt x="103" y="90"/>
                </a:cubicBezTo>
                <a:cubicBezTo>
                  <a:pt x="103" y="87"/>
                  <a:pt x="101" y="85"/>
                  <a:pt x="99" y="85"/>
                </a:cubicBezTo>
                <a:cubicBezTo>
                  <a:pt x="96" y="85"/>
                  <a:pt x="94" y="87"/>
                  <a:pt x="94" y="90"/>
                </a:cubicBezTo>
                <a:cubicBezTo>
                  <a:pt x="94" y="92"/>
                  <a:pt x="96" y="94"/>
                  <a:pt x="99" y="94"/>
                </a:cubicBezTo>
                <a:close/>
                <a:moveTo>
                  <a:pt x="61" y="94"/>
                </a:moveTo>
                <a:cubicBezTo>
                  <a:pt x="63" y="94"/>
                  <a:pt x="65" y="92"/>
                  <a:pt x="65" y="90"/>
                </a:cubicBezTo>
                <a:cubicBezTo>
                  <a:pt x="65" y="87"/>
                  <a:pt x="63" y="85"/>
                  <a:pt x="61" y="85"/>
                </a:cubicBezTo>
                <a:cubicBezTo>
                  <a:pt x="59" y="85"/>
                  <a:pt x="56" y="87"/>
                  <a:pt x="56" y="90"/>
                </a:cubicBezTo>
                <a:cubicBezTo>
                  <a:pt x="56" y="92"/>
                  <a:pt x="59" y="94"/>
                  <a:pt x="61" y="94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4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7" y="160"/>
                  <a:pt x="159" y="158"/>
                  <a:pt x="159" y="155"/>
                </a:cubicBezTo>
                <a:cubicBezTo>
                  <a:pt x="159" y="80"/>
                  <a:pt x="159" y="80"/>
                  <a:pt x="159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39" y="76"/>
                </a:moveTo>
                <a:cubicBezTo>
                  <a:pt x="123" y="76"/>
                  <a:pt x="123" y="76"/>
                  <a:pt x="123" y="76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23" y="132"/>
                  <a:pt x="104" y="151"/>
                  <a:pt x="81" y="151"/>
                </a:cubicBezTo>
                <a:cubicBezTo>
                  <a:pt x="57" y="151"/>
                  <a:pt x="39" y="132"/>
                  <a:pt x="39" y="109"/>
                </a:cubicBezTo>
                <a:lnTo>
                  <a:pt x="39" y="76"/>
                </a:lnTo>
                <a:close/>
                <a:moveTo>
                  <a:pt x="38" y="66"/>
                </a:moveTo>
                <a:cubicBezTo>
                  <a:pt x="38" y="56"/>
                  <a:pt x="38" y="56"/>
                  <a:pt x="38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66"/>
                  <a:pt x="122" y="66"/>
                  <a:pt x="122" y="66"/>
                </a:cubicBezTo>
                <a:lnTo>
                  <a:pt x="38" y="66"/>
                </a:lnTo>
                <a:close/>
                <a:moveTo>
                  <a:pt x="152" y="151"/>
                </a:moveTo>
                <a:cubicBezTo>
                  <a:pt x="110" y="151"/>
                  <a:pt x="110" y="151"/>
                  <a:pt x="110" y="151"/>
                </a:cubicBezTo>
                <a:cubicBezTo>
                  <a:pt x="123" y="141"/>
                  <a:pt x="131" y="126"/>
                  <a:pt x="131" y="109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49"/>
                  <a:pt x="129" y="47"/>
                  <a:pt x="127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38"/>
                  <a:pt x="85" y="38"/>
                  <a:pt x="85" y="38"/>
                </a:cubicBezTo>
                <a:cubicBezTo>
                  <a:pt x="89" y="38"/>
                  <a:pt x="89" y="38"/>
                  <a:pt x="89" y="38"/>
                </a:cubicBezTo>
                <a:cubicBezTo>
                  <a:pt x="92" y="38"/>
                  <a:pt x="94" y="36"/>
                  <a:pt x="94" y="33"/>
                </a:cubicBezTo>
                <a:cubicBezTo>
                  <a:pt x="94" y="31"/>
                  <a:pt x="92" y="29"/>
                  <a:pt x="89" y="29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2"/>
                  <a:pt x="83" y="20"/>
                  <a:pt x="81" y="20"/>
                </a:cubicBezTo>
                <a:cubicBezTo>
                  <a:pt x="78" y="20"/>
                  <a:pt x="76" y="22"/>
                  <a:pt x="76" y="24"/>
                </a:cubicBezTo>
                <a:cubicBezTo>
                  <a:pt x="76" y="29"/>
                  <a:pt x="76" y="29"/>
                  <a:pt x="76" y="29"/>
                </a:cubicBezTo>
                <a:cubicBezTo>
                  <a:pt x="72" y="29"/>
                  <a:pt x="72" y="29"/>
                  <a:pt x="72" y="29"/>
                </a:cubicBezTo>
                <a:cubicBezTo>
                  <a:pt x="69" y="29"/>
                  <a:pt x="67" y="31"/>
                  <a:pt x="67" y="33"/>
                </a:cubicBezTo>
                <a:cubicBezTo>
                  <a:pt x="67" y="36"/>
                  <a:pt x="69" y="38"/>
                  <a:pt x="72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47"/>
                  <a:pt x="76" y="47"/>
                  <a:pt x="7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2" y="47"/>
                  <a:pt x="30" y="49"/>
                  <a:pt x="30" y="52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0" y="126"/>
                  <a:pt x="39" y="141"/>
                  <a:pt x="51" y="151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80"/>
                  <a:pt x="10" y="80"/>
                  <a:pt x="10" y="80"/>
                </a:cubicBezTo>
                <a:cubicBezTo>
                  <a:pt x="10" y="41"/>
                  <a:pt x="42" y="10"/>
                  <a:pt x="81" y="10"/>
                </a:cubicBezTo>
                <a:cubicBezTo>
                  <a:pt x="120" y="10"/>
                  <a:pt x="152" y="41"/>
                  <a:pt x="152" y="80"/>
                </a:cubicBezTo>
                <a:lnTo>
                  <a:pt x="152" y="1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Freeform 58">
            <a:extLst>
              <a:ext uri="{FF2B5EF4-FFF2-40B4-BE49-F238E27FC236}">
                <a16:creationId xmlns:a16="http://schemas.microsoft.com/office/drawing/2014/main" id="{2CE10E73-3452-49B4-A99E-BC585A31C5CA}"/>
              </a:ext>
            </a:extLst>
          </p:cNvPr>
          <p:cNvSpPr>
            <a:spLocks noEditPoints="1"/>
          </p:cNvSpPr>
          <p:nvPr/>
        </p:nvSpPr>
        <p:spPr bwMode="auto">
          <a:xfrm>
            <a:off x="8459788" y="4124325"/>
            <a:ext cx="225425" cy="254000"/>
          </a:xfrm>
          <a:custGeom>
            <a:avLst/>
            <a:gdLst>
              <a:gd name="T0" fmla="*/ 81 w 142"/>
              <a:gd name="T1" fmla="*/ 118 h 160"/>
              <a:gd name="T2" fmla="*/ 61 w 142"/>
              <a:gd name="T3" fmla="*/ 118 h 160"/>
              <a:gd name="T4" fmla="*/ 54 w 142"/>
              <a:gd name="T5" fmla="*/ 118 h 160"/>
              <a:gd name="T6" fmla="*/ 71 w 142"/>
              <a:gd name="T7" fmla="*/ 132 h 160"/>
              <a:gd name="T8" fmla="*/ 88 w 142"/>
              <a:gd name="T9" fmla="*/ 118 h 160"/>
              <a:gd name="T10" fmla="*/ 90 w 142"/>
              <a:gd name="T11" fmla="*/ 84 h 160"/>
              <a:gd name="T12" fmla="*/ 90 w 142"/>
              <a:gd name="T13" fmla="*/ 93 h 160"/>
              <a:gd name="T14" fmla="*/ 90 w 142"/>
              <a:gd name="T15" fmla="*/ 84 h 160"/>
              <a:gd name="T16" fmla="*/ 52 w 142"/>
              <a:gd name="T17" fmla="*/ 84 h 160"/>
              <a:gd name="T18" fmla="*/ 52 w 142"/>
              <a:gd name="T19" fmla="*/ 93 h 160"/>
              <a:gd name="T20" fmla="*/ 123 w 142"/>
              <a:gd name="T21" fmla="*/ 75 h 160"/>
              <a:gd name="T22" fmla="*/ 76 w 142"/>
              <a:gd name="T23" fmla="*/ 38 h 160"/>
              <a:gd name="T24" fmla="*/ 89 w 142"/>
              <a:gd name="T25" fmla="*/ 9 h 160"/>
              <a:gd name="T26" fmla="*/ 99 w 142"/>
              <a:gd name="T27" fmla="*/ 28 h 160"/>
              <a:gd name="T28" fmla="*/ 90 w 142"/>
              <a:gd name="T29" fmla="*/ 19 h 160"/>
              <a:gd name="T30" fmla="*/ 99 w 142"/>
              <a:gd name="T31" fmla="*/ 37 h 160"/>
              <a:gd name="T32" fmla="*/ 90 w 142"/>
              <a:gd name="T33" fmla="*/ 0 h 160"/>
              <a:gd name="T34" fmla="*/ 66 w 142"/>
              <a:gd name="T35" fmla="*/ 38 h 160"/>
              <a:gd name="T36" fmla="*/ 19 w 142"/>
              <a:gd name="T37" fmla="*/ 75 h 160"/>
              <a:gd name="T38" fmla="*/ 19 w 142"/>
              <a:gd name="T39" fmla="*/ 113 h 160"/>
              <a:gd name="T40" fmla="*/ 62 w 142"/>
              <a:gd name="T41" fmla="*/ 160 h 160"/>
              <a:gd name="T42" fmla="*/ 123 w 142"/>
              <a:gd name="T43" fmla="*/ 118 h 160"/>
              <a:gd name="T44" fmla="*/ 142 w 142"/>
              <a:gd name="T45" fmla="*/ 94 h 160"/>
              <a:gd name="T46" fmla="*/ 19 w 142"/>
              <a:gd name="T47" fmla="*/ 103 h 160"/>
              <a:gd name="T48" fmla="*/ 10 w 142"/>
              <a:gd name="T49" fmla="*/ 94 h 160"/>
              <a:gd name="T50" fmla="*/ 19 w 142"/>
              <a:gd name="T51" fmla="*/ 103 h 160"/>
              <a:gd name="T52" fmla="*/ 80 w 142"/>
              <a:gd name="T53" fmla="*/ 151 h 160"/>
              <a:gd name="T54" fmla="*/ 28 w 142"/>
              <a:gd name="T55" fmla="*/ 118 h 160"/>
              <a:gd name="T56" fmla="*/ 71 w 142"/>
              <a:gd name="T57" fmla="*/ 47 h 160"/>
              <a:gd name="T58" fmla="*/ 113 w 142"/>
              <a:gd name="T59" fmla="*/ 118 h 160"/>
              <a:gd name="T60" fmla="*/ 123 w 142"/>
              <a:gd name="T61" fmla="*/ 85 h 160"/>
              <a:gd name="T62" fmla="*/ 123 w 142"/>
              <a:gd name="T63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60">
                <a:moveTo>
                  <a:pt x="84" y="117"/>
                </a:moveTo>
                <a:cubicBezTo>
                  <a:pt x="83" y="117"/>
                  <a:pt x="82" y="117"/>
                  <a:pt x="81" y="118"/>
                </a:cubicBezTo>
                <a:cubicBezTo>
                  <a:pt x="78" y="121"/>
                  <a:pt x="74" y="122"/>
                  <a:pt x="71" y="122"/>
                </a:cubicBezTo>
                <a:cubicBezTo>
                  <a:pt x="67" y="122"/>
                  <a:pt x="64" y="121"/>
                  <a:pt x="61" y="118"/>
                </a:cubicBezTo>
                <a:cubicBezTo>
                  <a:pt x="60" y="117"/>
                  <a:pt x="59" y="117"/>
                  <a:pt x="58" y="117"/>
                </a:cubicBezTo>
                <a:cubicBezTo>
                  <a:pt x="56" y="117"/>
                  <a:pt x="55" y="117"/>
                  <a:pt x="54" y="118"/>
                </a:cubicBezTo>
                <a:cubicBezTo>
                  <a:pt x="52" y="120"/>
                  <a:pt x="52" y="123"/>
                  <a:pt x="54" y="125"/>
                </a:cubicBezTo>
                <a:cubicBezTo>
                  <a:pt x="59" y="129"/>
                  <a:pt x="65" y="132"/>
                  <a:pt x="71" y="132"/>
                </a:cubicBezTo>
                <a:cubicBezTo>
                  <a:pt x="77" y="132"/>
                  <a:pt x="84" y="129"/>
                  <a:pt x="88" y="125"/>
                </a:cubicBezTo>
                <a:cubicBezTo>
                  <a:pt x="89" y="123"/>
                  <a:pt x="89" y="120"/>
                  <a:pt x="88" y="118"/>
                </a:cubicBezTo>
                <a:cubicBezTo>
                  <a:pt x="87" y="117"/>
                  <a:pt x="86" y="117"/>
                  <a:pt x="84" y="117"/>
                </a:cubicBezTo>
                <a:close/>
                <a:moveTo>
                  <a:pt x="90" y="84"/>
                </a:moveTo>
                <a:cubicBezTo>
                  <a:pt x="87" y="84"/>
                  <a:pt x="85" y="86"/>
                  <a:pt x="85" y="89"/>
                </a:cubicBezTo>
                <a:cubicBezTo>
                  <a:pt x="85" y="91"/>
                  <a:pt x="87" y="93"/>
                  <a:pt x="90" y="93"/>
                </a:cubicBezTo>
                <a:cubicBezTo>
                  <a:pt x="92" y="93"/>
                  <a:pt x="94" y="91"/>
                  <a:pt x="94" y="89"/>
                </a:cubicBezTo>
                <a:cubicBezTo>
                  <a:pt x="94" y="86"/>
                  <a:pt x="92" y="84"/>
                  <a:pt x="90" y="84"/>
                </a:cubicBezTo>
                <a:close/>
                <a:moveTo>
                  <a:pt x="56" y="89"/>
                </a:moveTo>
                <a:cubicBezTo>
                  <a:pt x="56" y="86"/>
                  <a:pt x="54" y="84"/>
                  <a:pt x="52" y="84"/>
                </a:cubicBezTo>
                <a:cubicBezTo>
                  <a:pt x="49" y="84"/>
                  <a:pt x="47" y="86"/>
                  <a:pt x="47" y="89"/>
                </a:cubicBezTo>
                <a:cubicBezTo>
                  <a:pt x="47" y="91"/>
                  <a:pt x="49" y="93"/>
                  <a:pt x="52" y="93"/>
                </a:cubicBezTo>
                <a:cubicBezTo>
                  <a:pt x="54" y="93"/>
                  <a:pt x="56" y="91"/>
                  <a:pt x="56" y="89"/>
                </a:cubicBezTo>
                <a:close/>
                <a:moveTo>
                  <a:pt x="123" y="75"/>
                </a:moveTo>
                <a:cubicBezTo>
                  <a:pt x="121" y="75"/>
                  <a:pt x="121" y="75"/>
                  <a:pt x="121" y="75"/>
                </a:cubicBezTo>
                <a:cubicBezTo>
                  <a:pt x="115" y="55"/>
                  <a:pt x="97" y="40"/>
                  <a:pt x="76" y="38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15"/>
                  <a:pt x="82" y="9"/>
                  <a:pt x="89" y="9"/>
                </a:cubicBezTo>
                <a:cubicBezTo>
                  <a:pt x="97" y="9"/>
                  <a:pt x="103" y="16"/>
                  <a:pt x="103" y="23"/>
                </a:cubicBezTo>
                <a:cubicBezTo>
                  <a:pt x="103" y="26"/>
                  <a:pt x="101" y="28"/>
                  <a:pt x="99" y="28"/>
                </a:cubicBezTo>
                <a:cubicBezTo>
                  <a:pt x="96" y="28"/>
                  <a:pt x="94" y="26"/>
                  <a:pt x="94" y="23"/>
                </a:cubicBezTo>
                <a:cubicBezTo>
                  <a:pt x="94" y="21"/>
                  <a:pt x="92" y="19"/>
                  <a:pt x="90" y="19"/>
                </a:cubicBezTo>
                <a:cubicBezTo>
                  <a:pt x="87" y="19"/>
                  <a:pt x="85" y="21"/>
                  <a:pt x="85" y="23"/>
                </a:cubicBezTo>
                <a:cubicBezTo>
                  <a:pt x="85" y="31"/>
                  <a:pt x="92" y="37"/>
                  <a:pt x="99" y="37"/>
                </a:cubicBezTo>
                <a:cubicBezTo>
                  <a:pt x="107" y="37"/>
                  <a:pt x="113" y="31"/>
                  <a:pt x="113" y="23"/>
                </a:cubicBezTo>
                <a:cubicBezTo>
                  <a:pt x="113" y="10"/>
                  <a:pt x="103" y="0"/>
                  <a:pt x="90" y="0"/>
                </a:cubicBezTo>
                <a:cubicBezTo>
                  <a:pt x="77" y="0"/>
                  <a:pt x="66" y="10"/>
                  <a:pt x="66" y="23"/>
                </a:cubicBezTo>
                <a:cubicBezTo>
                  <a:pt x="66" y="38"/>
                  <a:pt x="66" y="38"/>
                  <a:pt x="66" y="38"/>
                </a:cubicBezTo>
                <a:cubicBezTo>
                  <a:pt x="45" y="40"/>
                  <a:pt x="27" y="55"/>
                  <a:pt x="21" y="75"/>
                </a:cubicBezTo>
                <a:cubicBezTo>
                  <a:pt x="19" y="75"/>
                  <a:pt x="19" y="75"/>
                  <a:pt x="19" y="75"/>
                </a:cubicBezTo>
                <a:cubicBezTo>
                  <a:pt x="8" y="75"/>
                  <a:pt x="0" y="83"/>
                  <a:pt x="0" y="94"/>
                </a:cubicBezTo>
                <a:cubicBezTo>
                  <a:pt x="0" y="104"/>
                  <a:pt x="8" y="113"/>
                  <a:pt x="19" y="11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41"/>
                  <a:pt x="38" y="160"/>
                  <a:pt x="62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4" y="160"/>
                  <a:pt x="123" y="141"/>
                  <a:pt x="123" y="118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33" y="113"/>
                  <a:pt x="142" y="104"/>
                  <a:pt x="142" y="94"/>
                </a:cubicBezTo>
                <a:cubicBezTo>
                  <a:pt x="142" y="84"/>
                  <a:pt x="133" y="75"/>
                  <a:pt x="123" y="75"/>
                </a:cubicBezTo>
                <a:close/>
                <a:moveTo>
                  <a:pt x="19" y="103"/>
                </a:moveTo>
                <a:cubicBezTo>
                  <a:pt x="18" y="103"/>
                  <a:pt x="18" y="103"/>
                  <a:pt x="18" y="103"/>
                </a:cubicBezTo>
                <a:cubicBezTo>
                  <a:pt x="13" y="103"/>
                  <a:pt x="10" y="98"/>
                  <a:pt x="10" y="94"/>
                </a:cubicBezTo>
                <a:cubicBezTo>
                  <a:pt x="10" y="89"/>
                  <a:pt x="14" y="84"/>
                  <a:pt x="19" y="84"/>
                </a:cubicBezTo>
                <a:lnTo>
                  <a:pt x="19" y="103"/>
                </a:lnTo>
                <a:close/>
                <a:moveTo>
                  <a:pt x="113" y="118"/>
                </a:moveTo>
                <a:cubicBezTo>
                  <a:pt x="113" y="136"/>
                  <a:pt x="98" y="151"/>
                  <a:pt x="80" y="151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43" y="151"/>
                  <a:pt x="28" y="136"/>
                  <a:pt x="28" y="118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66"/>
                  <a:pt x="48" y="47"/>
                  <a:pt x="71" y="47"/>
                </a:cubicBezTo>
                <a:cubicBezTo>
                  <a:pt x="94" y="47"/>
                  <a:pt x="113" y="66"/>
                  <a:pt x="113" y="90"/>
                </a:cubicBezTo>
                <a:lnTo>
                  <a:pt x="113" y="118"/>
                </a:lnTo>
                <a:close/>
                <a:moveTo>
                  <a:pt x="123" y="104"/>
                </a:moveTo>
                <a:cubicBezTo>
                  <a:pt x="123" y="85"/>
                  <a:pt x="123" y="85"/>
                  <a:pt x="123" y="85"/>
                </a:cubicBezTo>
                <a:cubicBezTo>
                  <a:pt x="128" y="85"/>
                  <a:pt x="132" y="89"/>
                  <a:pt x="132" y="94"/>
                </a:cubicBezTo>
                <a:cubicBezTo>
                  <a:pt x="132" y="99"/>
                  <a:pt x="128" y="104"/>
                  <a:pt x="123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Freeform 59">
            <a:extLst>
              <a:ext uri="{FF2B5EF4-FFF2-40B4-BE49-F238E27FC236}">
                <a16:creationId xmlns:a16="http://schemas.microsoft.com/office/drawing/2014/main" id="{F04FF22C-C3C6-4C12-9396-A0BF670FD664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4675188"/>
            <a:ext cx="255588" cy="254000"/>
          </a:xfrm>
          <a:custGeom>
            <a:avLst/>
            <a:gdLst>
              <a:gd name="T0" fmla="*/ 90 w 161"/>
              <a:gd name="T1" fmla="*/ 118 h 160"/>
              <a:gd name="T2" fmla="*/ 70 w 161"/>
              <a:gd name="T3" fmla="*/ 118 h 160"/>
              <a:gd name="T4" fmla="*/ 64 w 161"/>
              <a:gd name="T5" fmla="*/ 118 h 160"/>
              <a:gd name="T6" fmla="*/ 80 w 161"/>
              <a:gd name="T7" fmla="*/ 132 h 160"/>
              <a:gd name="T8" fmla="*/ 97 w 161"/>
              <a:gd name="T9" fmla="*/ 118 h 160"/>
              <a:gd name="T10" fmla="*/ 66 w 161"/>
              <a:gd name="T11" fmla="*/ 90 h 160"/>
              <a:gd name="T12" fmla="*/ 57 w 161"/>
              <a:gd name="T13" fmla="*/ 90 h 160"/>
              <a:gd name="T14" fmla="*/ 66 w 161"/>
              <a:gd name="T15" fmla="*/ 90 h 160"/>
              <a:gd name="T16" fmla="*/ 95 w 161"/>
              <a:gd name="T17" fmla="*/ 90 h 160"/>
              <a:gd name="T18" fmla="*/ 104 w 161"/>
              <a:gd name="T19" fmla="*/ 90 h 160"/>
              <a:gd name="T20" fmla="*/ 158 w 161"/>
              <a:gd name="T21" fmla="*/ 48 h 160"/>
              <a:gd name="T22" fmla="*/ 80 w 161"/>
              <a:gd name="T23" fmla="*/ 0 h 160"/>
              <a:gd name="T24" fmla="*/ 3 w 161"/>
              <a:gd name="T25" fmla="*/ 48 h 160"/>
              <a:gd name="T26" fmla="*/ 5 w 161"/>
              <a:gd name="T27" fmla="*/ 57 h 160"/>
              <a:gd name="T28" fmla="*/ 10 w 161"/>
              <a:gd name="T29" fmla="*/ 156 h 160"/>
              <a:gd name="T30" fmla="*/ 146 w 161"/>
              <a:gd name="T31" fmla="*/ 160 h 160"/>
              <a:gd name="T32" fmla="*/ 151 w 161"/>
              <a:gd name="T33" fmla="*/ 57 h 160"/>
              <a:gd name="T34" fmla="*/ 160 w 161"/>
              <a:gd name="T35" fmla="*/ 54 h 160"/>
              <a:gd name="T36" fmla="*/ 80 w 161"/>
              <a:gd name="T37" fmla="*/ 10 h 160"/>
              <a:gd name="T38" fmla="*/ 22 w 161"/>
              <a:gd name="T39" fmla="*/ 48 h 160"/>
              <a:gd name="T40" fmla="*/ 19 w 161"/>
              <a:gd name="T41" fmla="*/ 57 h 160"/>
              <a:gd name="T42" fmla="*/ 41 w 161"/>
              <a:gd name="T43" fmla="*/ 76 h 160"/>
              <a:gd name="T44" fmla="*/ 19 w 161"/>
              <a:gd name="T45" fmla="*/ 78 h 160"/>
              <a:gd name="T46" fmla="*/ 28 w 161"/>
              <a:gd name="T47" fmla="*/ 85 h 160"/>
              <a:gd name="T48" fmla="*/ 19 w 161"/>
              <a:gd name="T49" fmla="*/ 94 h 160"/>
              <a:gd name="T50" fmla="*/ 19 w 161"/>
              <a:gd name="T51" fmla="*/ 151 h 160"/>
              <a:gd name="T52" fmla="*/ 28 w 161"/>
              <a:gd name="T53" fmla="*/ 113 h 160"/>
              <a:gd name="T54" fmla="*/ 19 w 161"/>
              <a:gd name="T55" fmla="*/ 151 h 160"/>
              <a:gd name="T56" fmla="*/ 38 w 161"/>
              <a:gd name="T57" fmla="*/ 85 h 160"/>
              <a:gd name="T58" fmla="*/ 68 w 161"/>
              <a:gd name="T59" fmla="*/ 77 h 160"/>
              <a:gd name="T60" fmla="*/ 92 w 161"/>
              <a:gd name="T61" fmla="*/ 77 h 160"/>
              <a:gd name="T62" fmla="*/ 122 w 161"/>
              <a:gd name="T63" fmla="*/ 85 h 160"/>
              <a:gd name="T64" fmla="*/ 123 w 161"/>
              <a:gd name="T65" fmla="*/ 108 h 160"/>
              <a:gd name="T66" fmla="*/ 38 w 161"/>
              <a:gd name="T67" fmla="*/ 108 h 160"/>
              <a:gd name="T68" fmla="*/ 110 w 161"/>
              <a:gd name="T69" fmla="*/ 151 h 160"/>
              <a:gd name="T70" fmla="*/ 133 w 161"/>
              <a:gd name="T71" fmla="*/ 113 h 160"/>
              <a:gd name="T72" fmla="*/ 142 w 161"/>
              <a:gd name="T73" fmla="*/ 151 h 160"/>
              <a:gd name="T74" fmla="*/ 133 w 161"/>
              <a:gd name="T75" fmla="*/ 85 h 160"/>
              <a:gd name="T76" fmla="*/ 133 w 161"/>
              <a:gd name="T77" fmla="*/ 104 h 160"/>
              <a:gd name="T78" fmla="*/ 133 w 161"/>
              <a:gd name="T79" fmla="*/ 76 h 160"/>
              <a:gd name="T80" fmla="*/ 88 w 161"/>
              <a:gd name="T81" fmla="*/ 57 h 160"/>
              <a:gd name="T82" fmla="*/ 142 w 161"/>
              <a:gd name="T83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1" h="160">
                <a:moveTo>
                  <a:pt x="94" y="117"/>
                </a:moveTo>
                <a:cubicBezTo>
                  <a:pt x="92" y="117"/>
                  <a:pt x="91" y="118"/>
                  <a:pt x="90" y="118"/>
                </a:cubicBezTo>
                <a:cubicBezTo>
                  <a:pt x="88" y="121"/>
                  <a:pt x="84" y="122"/>
                  <a:pt x="80" y="122"/>
                </a:cubicBezTo>
                <a:cubicBezTo>
                  <a:pt x="76" y="122"/>
                  <a:pt x="73" y="121"/>
                  <a:pt x="70" y="118"/>
                </a:cubicBezTo>
                <a:cubicBezTo>
                  <a:pt x="70" y="117"/>
                  <a:pt x="68" y="117"/>
                  <a:pt x="67" y="117"/>
                </a:cubicBezTo>
                <a:cubicBezTo>
                  <a:pt x="66" y="117"/>
                  <a:pt x="65" y="117"/>
                  <a:pt x="64" y="118"/>
                </a:cubicBezTo>
                <a:cubicBezTo>
                  <a:pt x="62" y="120"/>
                  <a:pt x="62" y="123"/>
                  <a:pt x="64" y="125"/>
                </a:cubicBezTo>
                <a:cubicBezTo>
                  <a:pt x="68" y="129"/>
                  <a:pt x="74" y="132"/>
                  <a:pt x="80" y="132"/>
                </a:cubicBezTo>
                <a:cubicBezTo>
                  <a:pt x="86" y="132"/>
                  <a:pt x="93" y="129"/>
                  <a:pt x="97" y="125"/>
                </a:cubicBezTo>
                <a:cubicBezTo>
                  <a:pt x="99" y="123"/>
                  <a:pt x="99" y="120"/>
                  <a:pt x="97" y="118"/>
                </a:cubicBezTo>
                <a:cubicBezTo>
                  <a:pt x="96" y="118"/>
                  <a:pt x="95" y="117"/>
                  <a:pt x="94" y="117"/>
                </a:cubicBezTo>
                <a:close/>
                <a:moveTo>
                  <a:pt x="66" y="90"/>
                </a:moveTo>
                <a:cubicBezTo>
                  <a:pt x="66" y="87"/>
                  <a:pt x="64" y="85"/>
                  <a:pt x="61" y="85"/>
                </a:cubicBezTo>
                <a:cubicBezTo>
                  <a:pt x="59" y="85"/>
                  <a:pt x="57" y="87"/>
                  <a:pt x="57" y="90"/>
                </a:cubicBezTo>
                <a:cubicBezTo>
                  <a:pt x="57" y="92"/>
                  <a:pt x="59" y="94"/>
                  <a:pt x="61" y="94"/>
                </a:cubicBezTo>
                <a:cubicBezTo>
                  <a:pt x="64" y="94"/>
                  <a:pt x="66" y="92"/>
                  <a:pt x="66" y="90"/>
                </a:cubicBezTo>
                <a:close/>
                <a:moveTo>
                  <a:pt x="99" y="85"/>
                </a:moveTo>
                <a:cubicBezTo>
                  <a:pt x="97" y="85"/>
                  <a:pt x="95" y="87"/>
                  <a:pt x="95" y="90"/>
                </a:cubicBezTo>
                <a:cubicBezTo>
                  <a:pt x="95" y="92"/>
                  <a:pt x="97" y="94"/>
                  <a:pt x="99" y="94"/>
                </a:cubicBezTo>
                <a:cubicBezTo>
                  <a:pt x="102" y="94"/>
                  <a:pt x="104" y="92"/>
                  <a:pt x="104" y="90"/>
                </a:cubicBezTo>
                <a:cubicBezTo>
                  <a:pt x="104" y="87"/>
                  <a:pt x="102" y="85"/>
                  <a:pt x="99" y="85"/>
                </a:cubicBezTo>
                <a:close/>
                <a:moveTo>
                  <a:pt x="158" y="48"/>
                </a:moveTo>
                <a:cubicBezTo>
                  <a:pt x="83" y="1"/>
                  <a:pt x="83" y="1"/>
                  <a:pt x="83" y="1"/>
                </a:cubicBezTo>
                <a:cubicBezTo>
                  <a:pt x="82" y="1"/>
                  <a:pt x="81" y="0"/>
                  <a:pt x="80" y="0"/>
                </a:cubicBezTo>
                <a:cubicBezTo>
                  <a:pt x="80" y="0"/>
                  <a:pt x="79" y="1"/>
                  <a:pt x="78" y="1"/>
                </a:cubicBezTo>
                <a:cubicBezTo>
                  <a:pt x="3" y="48"/>
                  <a:pt x="3" y="48"/>
                  <a:pt x="3" y="48"/>
                </a:cubicBezTo>
                <a:cubicBezTo>
                  <a:pt x="1" y="49"/>
                  <a:pt x="0" y="52"/>
                  <a:pt x="1" y="54"/>
                </a:cubicBezTo>
                <a:cubicBezTo>
                  <a:pt x="1" y="56"/>
                  <a:pt x="3" y="57"/>
                  <a:pt x="5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10" y="158"/>
                  <a:pt x="12" y="160"/>
                  <a:pt x="14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49" y="160"/>
                  <a:pt x="151" y="158"/>
                  <a:pt x="151" y="156"/>
                </a:cubicBezTo>
                <a:cubicBezTo>
                  <a:pt x="151" y="57"/>
                  <a:pt x="151" y="57"/>
                  <a:pt x="151" y="57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7" y="57"/>
                  <a:pt x="159" y="56"/>
                  <a:pt x="160" y="54"/>
                </a:cubicBezTo>
                <a:cubicBezTo>
                  <a:pt x="161" y="52"/>
                  <a:pt x="160" y="50"/>
                  <a:pt x="158" y="48"/>
                </a:cubicBezTo>
                <a:close/>
                <a:moveTo>
                  <a:pt x="80" y="10"/>
                </a:moveTo>
                <a:cubicBezTo>
                  <a:pt x="139" y="48"/>
                  <a:pt x="139" y="48"/>
                  <a:pt x="139" y="48"/>
                </a:cubicBezTo>
                <a:cubicBezTo>
                  <a:pt x="22" y="48"/>
                  <a:pt x="22" y="48"/>
                  <a:pt x="22" y="48"/>
                </a:cubicBezTo>
                <a:lnTo>
                  <a:pt x="80" y="10"/>
                </a:lnTo>
                <a:close/>
                <a:moveTo>
                  <a:pt x="19" y="57"/>
                </a:moveTo>
                <a:cubicBezTo>
                  <a:pt x="73" y="57"/>
                  <a:pt x="73" y="57"/>
                  <a:pt x="73" y="57"/>
                </a:cubicBezTo>
                <a:cubicBezTo>
                  <a:pt x="66" y="68"/>
                  <a:pt x="54" y="76"/>
                  <a:pt x="41" y="76"/>
                </a:cubicBezTo>
                <a:cubicBezTo>
                  <a:pt x="28" y="76"/>
                  <a:pt x="28" y="76"/>
                  <a:pt x="28" y="76"/>
                </a:cubicBezTo>
                <a:cubicBezTo>
                  <a:pt x="25" y="76"/>
                  <a:pt x="22" y="77"/>
                  <a:pt x="19" y="78"/>
                </a:cubicBezTo>
                <a:lnTo>
                  <a:pt x="19" y="57"/>
                </a:lnTo>
                <a:close/>
                <a:moveTo>
                  <a:pt x="28" y="85"/>
                </a:moveTo>
                <a:cubicBezTo>
                  <a:pt x="28" y="104"/>
                  <a:pt x="28" y="104"/>
                  <a:pt x="28" y="104"/>
                </a:cubicBezTo>
                <a:cubicBezTo>
                  <a:pt x="24" y="104"/>
                  <a:pt x="19" y="99"/>
                  <a:pt x="19" y="94"/>
                </a:cubicBezTo>
                <a:cubicBezTo>
                  <a:pt x="19" y="90"/>
                  <a:pt x="23" y="85"/>
                  <a:pt x="28" y="85"/>
                </a:cubicBezTo>
                <a:close/>
                <a:moveTo>
                  <a:pt x="19" y="151"/>
                </a:moveTo>
                <a:cubicBezTo>
                  <a:pt x="19" y="111"/>
                  <a:pt x="19" y="111"/>
                  <a:pt x="19" y="111"/>
                </a:cubicBezTo>
                <a:cubicBezTo>
                  <a:pt x="22" y="112"/>
                  <a:pt x="25" y="113"/>
                  <a:pt x="28" y="113"/>
                </a:cubicBezTo>
                <a:cubicBezTo>
                  <a:pt x="30" y="129"/>
                  <a:pt x="38" y="143"/>
                  <a:pt x="51" y="151"/>
                </a:cubicBezTo>
                <a:lnTo>
                  <a:pt x="19" y="151"/>
                </a:lnTo>
                <a:close/>
                <a:moveTo>
                  <a:pt x="38" y="108"/>
                </a:moveTo>
                <a:cubicBezTo>
                  <a:pt x="38" y="85"/>
                  <a:pt x="38" y="85"/>
                  <a:pt x="38" y="85"/>
                </a:cubicBezTo>
                <a:cubicBezTo>
                  <a:pt x="41" y="85"/>
                  <a:pt x="41" y="85"/>
                  <a:pt x="41" y="85"/>
                </a:cubicBezTo>
                <a:cubicBezTo>
                  <a:pt x="51" y="85"/>
                  <a:pt x="60" y="82"/>
                  <a:pt x="68" y="77"/>
                </a:cubicBezTo>
                <a:cubicBezTo>
                  <a:pt x="72" y="73"/>
                  <a:pt x="77" y="69"/>
                  <a:pt x="80" y="63"/>
                </a:cubicBezTo>
                <a:cubicBezTo>
                  <a:pt x="83" y="68"/>
                  <a:pt x="87" y="73"/>
                  <a:pt x="92" y="77"/>
                </a:cubicBezTo>
                <a:cubicBezTo>
                  <a:pt x="100" y="82"/>
                  <a:pt x="110" y="85"/>
                  <a:pt x="119" y="85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3" y="108"/>
                  <a:pt x="123" y="108"/>
                  <a:pt x="123" y="108"/>
                </a:cubicBezTo>
                <a:cubicBezTo>
                  <a:pt x="123" y="131"/>
                  <a:pt x="104" y="151"/>
                  <a:pt x="80" y="151"/>
                </a:cubicBezTo>
                <a:cubicBezTo>
                  <a:pt x="57" y="151"/>
                  <a:pt x="38" y="131"/>
                  <a:pt x="38" y="108"/>
                </a:cubicBezTo>
                <a:close/>
                <a:moveTo>
                  <a:pt x="142" y="151"/>
                </a:moveTo>
                <a:cubicBezTo>
                  <a:pt x="110" y="151"/>
                  <a:pt x="110" y="151"/>
                  <a:pt x="110" y="151"/>
                </a:cubicBezTo>
                <a:cubicBezTo>
                  <a:pt x="110" y="151"/>
                  <a:pt x="110" y="151"/>
                  <a:pt x="110" y="151"/>
                </a:cubicBezTo>
                <a:cubicBezTo>
                  <a:pt x="123" y="143"/>
                  <a:pt x="131" y="129"/>
                  <a:pt x="133" y="113"/>
                </a:cubicBezTo>
                <a:cubicBezTo>
                  <a:pt x="136" y="113"/>
                  <a:pt x="139" y="112"/>
                  <a:pt x="142" y="111"/>
                </a:cubicBezTo>
                <a:lnTo>
                  <a:pt x="142" y="151"/>
                </a:lnTo>
                <a:close/>
                <a:moveTo>
                  <a:pt x="133" y="104"/>
                </a:moveTo>
                <a:cubicBezTo>
                  <a:pt x="133" y="85"/>
                  <a:pt x="133" y="85"/>
                  <a:pt x="133" y="85"/>
                </a:cubicBezTo>
                <a:cubicBezTo>
                  <a:pt x="137" y="85"/>
                  <a:pt x="142" y="89"/>
                  <a:pt x="142" y="94"/>
                </a:cubicBezTo>
                <a:cubicBezTo>
                  <a:pt x="142" y="99"/>
                  <a:pt x="138" y="104"/>
                  <a:pt x="133" y="104"/>
                </a:cubicBezTo>
                <a:close/>
                <a:moveTo>
                  <a:pt x="142" y="78"/>
                </a:moveTo>
                <a:cubicBezTo>
                  <a:pt x="139" y="77"/>
                  <a:pt x="136" y="76"/>
                  <a:pt x="133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07" y="76"/>
                  <a:pt x="94" y="68"/>
                  <a:pt x="88" y="57"/>
                </a:cubicBezTo>
                <a:cubicBezTo>
                  <a:pt x="142" y="57"/>
                  <a:pt x="142" y="57"/>
                  <a:pt x="142" y="57"/>
                </a:cubicBezTo>
                <a:lnTo>
                  <a:pt x="142" y="7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Freeform 60">
            <a:extLst>
              <a:ext uri="{FF2B5EF4-FFF2-40B4-BE49-F238E27FC236}">
                <a16:creationId xmlns:a16="http://schemas.microsoft.com/office/drawing/2014/main" id="{9A12CBA2-28AC-4241-920B-A9A6E02B4359}"/>
              </a:ext>
            </a:extLst>
          </p:cNvPr>
          <p:cNvSpPr>
            <a:spLocks noEditPoints="1"/>
          </p:cNvSpPr>
          <p:nvPr/>
        </p:nvSpPr>
        <p:spPr bwMode="auto">
          <a:xfrm>
            <a:off x="10661651" y="4124325"/>
            <a:ext cx="223838" cy="254000"/>
          </a:xfrm>
          <a:custGeom>
            <a:avLst/>
            <a:gdLst>
              <a:gd name="T0" fmla="*/ 80 w 141"/>
              <a:gd name="T1" fmla="*/ 118 h 160"/>
              <a:gd name="T2" fmla="*/ 60 w 141"/>
              <a:gd name="T3" fmla="*/ 118 h 160"/>
              <a:gd name="T4" fmla="*/ 54 w 141"/>
              <a:gd name="T5" fmla="*/ 118 h 160"/>
              <a:gd name="T6" fmla="*/ 70 w 141"/>
              <a:gd name="T7" fmla="*/ 132 h 160"/>
              <a:gd name="T8" fmla="*/ 86 w 141"/>
              <a:gd name="T9" fmla="*/ 118 h 160"/>
              <a:gd name="T10" fmla="*/ 122 w 141"/>
              <a:gd name="T11" fmla="*/ 76 h 160"/>
              <a:gd name="T12" fmla="*/ 131 w 141"/>
              <a:gd name="T13" fmla="*/ 5 h 160"/>
              <a:gd name="T14" fmla="*/ 127 w 141"/>
              <a:gd name="T15" fmla="*/ 0 h 160"/>
              <a:gd name="T16" fmla="*/ 63 w 141"/>
              <a:gd name="T17" fmla="*/ 18 h 160"/>
              <a:gd name="T18" fmla="*/ 38 w 141"/>
              <a:gd name="T19" fmla="*/ 11 h 160"/>
              <a:gd name="T20" fmla="*/ 9 w 141"/>
              <a:gd name="T21" fmla="*/ 28 h 160"/>
              <a:gd name="T22" fmla="*/ 9 w 141"/>
              <a:gd name="T23" fmla="*/ 47 h 160"/>
              <a:gd name="T24" fmla="*/ 19 w 141"/>
              <a:gd name="T25" fmla="*/ 70 h 160"/>
              <a:gd name="T26" fmla="*/ 0 w 141"/>
              <a:gd name="T27" fmla="*/ 94 h 160"/>
              <a:gd name="T28" fmla="*/ 70 w 141"/>
              <a:gd name="T29" fmla="*/ 160 h 160"/>
              <a:gd name="T30" fmla="*/ 141 w 141"/>
              <a:gd name="T31" fmla="*/ 94 h 160"/>
              <a:gd name="T32" fmla="*/ 18 w 141"/>
              <a:gd name="T33" fmla="*/ 104 h 160"/>
              <a:gd name="T34" fmla="*/ 18 w 141"/>
              <a:gd name="T35" fmla="*/ 85 h 160"/>
              <a:gd name="T36" fmla="*/ 19 w 141"/>
              <a:gd name="T37" fmla="*/ 47 h 160"/>
              <a:gd name="T38" fmla="*/ 21 w 141"/>
              <a:gd name="T39" fmla="*/ 34 h 160"/>
              <a:gd name="T40" fmla="*/ 28 w 141"/>
              <a:gd name="T41" fmla="*/ 19 h 160"/>
              <a:gd name="T42" fmla="*/ 37 w 141"/>
              <a:gd name="T43" fmla="*/ 22 h 160"/>
              <a:gd name="T44" fmla="*/ 47 w 141"/>
              <a:gd name="T45" fmla="*/ 19 h 160"/>
              <a:gd name="T46" fmla="*/ 47 w 141"/>
              <a:gd name="T47" fmla="*/ 37 h 160"/>
              <a:gd name="T48" fmla="*/ 41 w 141"/>
              <a:gd name="T49" fmla="*/ 36 h 160"/>
              <a:gd name="T50" fmla="*/ 37 w 141"/>
              <a:gd name="T51" fmla="*/ 43 h 160"/>
              <a:gd name="T52" fmla="*/ 28 w 141"/>
              <a:gd name="T53" fmla="*/ 56 h 160"/>
              <a:gd name="T54" fmla="*/ 112 w 141"/>
              <a:gd name="T55" fmla="*/ 81 h 160"/>
              <a:gd name="T56" fmla="*/ 70 w 141"/>
              <a:gd name="T57" fmla="*/ 151 h 160"/>
              <a:gd name="T58" fmla="*/ 28 w 141"/>
              <a:gd name="T59" fmla="*/ 71 h 160"/>
              <a:gd name="T60" fmla="*/ 47 w 141"/>
              <a:gd name="T61" fmla="*/ 47 h 160"/>
              <a:gd name="T62" fmla="*/ 112 w 141"/>
              <a:gd name="T63" fmla="*/ 75 h 160"/>
              <a:gd name="T64" fmla="*/ 113 w 141"/>
              <a:gd name="T65" fmla="*/ 66 h 160"/>
              <a:gd name="T66" fmla="*/ 85 w 141"/>
              <a:gd name="T67" fmla="*/ 21 h 160"/>
              <a:gd name="T68" fmla="*/ 113 w 141"/>
              <a:gd name="T69" fmla="*/ 66 h 160"/>
              <a:gd name="T70" fmla="*/ 94 w 141"/>
              <a:gd name="T71" fmla="*/ 19 h 160"/>
              <a:gd name="T72" fmla="*/ 117 w 141"/>
              <a:gd name="T73" fmla="*/ 37 h 160"/>
              <a:gd name="T74" fmla="*/ 122 w 141"/>
              <a:gd name="T75" fmla="*/ 85 h 160"/>
              <a:gd name="T76" fmla="*/ 122 w 141"/>
              <a:gd name="T77" fmla="*/ 104 h 160"/>
              <a:gd name="T78" fmla="*/ 52 w 141"/>
              <a:gd name="T79" fmla="*/ 76 h 160"/>
              <a:gd name="T80" fmla="*/ 52 w 141"/>
              <a:gd name="T81" fmla="*/ 85 h 160"/>
              <a:gd name="T82" fmla="*/ 89 w 141"/>
              <a:gd name="T83" fmla="*/ 85 h 160"/>
              <a:gd name="T84" fmla="*/ 89 w 141"/>
              <a:gd name="T85" fmla="*/ 76 h 160"/>
              <a:gd name="T86" fmla="*/ 89 w 141"/>
              <a:gd name="T87" fmla="*/ 85 h 160"/>
              <a:gd name="T88" fmla="*/ 70 w 141"/>
              <a:gd name="T89" fmla="*/ 113 h 160"/>
              <a:gd name="T90" fmla="*/ 70 w 141"/>
              <a:gd name="T91" fmla="*/ 85 h 160"/>
              <a:gd name="T92" fmla="*/ 75 w 141"/>
              <a:gd name="T93" fmla="*/ 99 h 160"/>
              <a:gd name="T94" fmla="*/ 66 w 141"/>
              <a:gd name="T95" fmla="*/ 99 h 160"/>
              <a:gd name="T96" fmla="*/ 75 w 141"/>
              <a:gd name="T97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1" h="160">
                <a:moveTo>
                  <a:pt x="83" y="117"/>
                </a:moveTo>
                <a:cubicBezTo>
                  <a:pt x="82" y="117"/>
                  <a:pt x="81" y="117"/>
                  <a:pt x="80" y="118"/>
                </a:cubicBezTo>
                <a:cubicBezTo>
                  <a:pt x="78" y="121"/>
                  <a:pt x="74" y="122"/>
                  <a:pt x="70" y="122"/>
                </a:cubicBezTo>
                <a:cubicBezTo>
                  <a:pt x="66" y="122"/>
                  <a:pt x="63" y="121"/>
                  <a:pt x="60" y="118"/>
                </a:cubicBezTo>
                <a:cubicBezTo>
                  <a:pt x="59" y="117"/>
                  <a:pt x="58" y="117"/>
                  <a:pt x="57" y="117"/>
                </a:cubicBezTo>
                <a:cubicBezTo>
                  <a:pt x="56" y="117"/>
                  <a:pt x="55" y="117"/>
                  <a:pt x="54" y="118"/>
                </a:cubicBezTo>
                <a:cubicBezTo>
                  <a:pt x="52" y="120"/>
                  <a:pt x="52" y="124"/>
                  <a:pt x="54" y="125"/>
                </a:cubicBezTo>
                <a:cubicBezTo>
                  <a:pt x="58" y="130"/>
                  <a:pt x="64" y="132"/>
                  <a:pt x="70" y="132"/>
                </a:cubicBezTo>
                <a:cubicBezTo>
                  <a:pt x="76" y="132"/>
                  <a:pt x="82" y="130"/>
                  <a:pt x="86" y="125"/>
                </a:cubicBezTo>
                <a:cubicBezTo>
                  <a:pt x="88" y="123"/>
                  <a:pt x="88" y="120"/>
                  <a:pt x="86" y="118"/>
                </a:cubicBezTo>
                <a:cubicBezTo>
                  <a:pt x="85" y="117"/>
                  <a:pt x="84" y="117"/>
                  <a:pt x="83" y="117"/>
                </a:cubicBezTo>
                <a:close/>
                <a:moveTo>
                  <a:pt x="122" y="76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68"/>
                  <a:pt x="131" y="8"/>
                  <a:pt x="131" y="5"/>
                </a:cubicBezTo>
                <a:cubicBezTo>
                  <a:pt x="131" y="4"/>
                  <a:pt x="131" y="2"/>
                  <a:pt x="130" y="1"/>
                </a:cubicBezTo>
                <a:cubicBezTo>
                  <a:pt x="129" y="1"/>
                  <a:pt x="128" y="0"/>
                  <a:pt x="127" y="0"/>
                </a:cubicBezTo>
                <a:cubicBezTo>
                  <a:pt x="126" y="0"/>
                  <a:pt x="126" y="0"/>
                  <a:pt x="125" y="0"/>
                </a:cubicBezTo>
                <a:cubicBezTo>
                  <a:pt x="63" y="18"/>
                  <a:pt x="63" y="18"/>
                  <a:pt x="63" y="18"/>
                </a:cubicBezTo>
                <a:cubicBezTo>
                  <a:pt x="60" y="13"/>
                  <a:pt x="54" y="9"/>
                  <a:pt x="47" y="9"/>
                </a:cubicBezTo>
                <a:cubicBezTo>
                  <a:pt x="44" y="9"/>
                  <a:pt x="40" y="10"/>
                  <a:pt x="38" y="11"/>
                </a:cubicBezTo>
                <a:cubicBezTo>
                  <a:pt x="35" y="10"/>
                  <a:pt x="32" y="9"/>
                  <a:pt x="28" y="9"/>
                </a:cubicBezTo>
                <a:cubicBezTo>
                  <a:pt x="18" y="9"/>
                  <a:pt x="9" y="17"/>
                  <a:pt x="9" y="28"/>
                </a:cubicBezTo>
                <a:cubicBezTo>
                  <a:pt x="9" y="31"/>
                  <a:pt x="10" y="34"/>
                  <a:pt x="12" y="37"/>
                </a:cubicBezTo>
                <a:cubicBezTo>
                  <a:pt x="10" y="40"/>
                  <a:pt x="9" y="43"/>
                  <a:pt x="9" y="47"/>
                </a:cubicBezTo>
                <a:cubicBezTo>
                  <a:pt x="9" y="54"/>
                  <a:pt x="13" y="60"/>
                  <a:pt x="19" y="63"/>
                </a:cubicBezTo>
                <a:cubicBezTo>
                  <a:pt x="19" y="66"/>
                  <a:pt x="19" y="68"/>
                  <a:pt x="19" y="70"/>
                </a:cubicBezTo>
                <a:cubicBezTo>
                  <a:pt x="19" y="76"/>
                  <a:pt x="19" y="76"/>
                  <a:pt x="19" y="76"/>
                </a:cubicBezTo>
                <a:cubicBezTo>
                  <a:pt x="8" y="76"/>
                  <a:pt x="0" y="84"/>
                  <a:pt x="0" y="94"/>
                </a:cubicBezTo>
                <a:cubicBezTo>
                  <a:pt x="0" y="105"/>
                  <a:pt x="8" y="113"/>
                  <a:pt x="19" y="113"/>
                </a:cubicBezTo>
                <a:cubicBezTo>
                  <a:pt x="21" y="139"/>
                  <a:pt x="44" y="160"/>
                  <a:pt x="70" y="160"/>
                </a:cubicBezTo>
                <a:cubicBezTo>
                  <a:pt x="97" y="160"/>
                  <a:pt x="119" y="139"/>
                  <a:pt x="122" y="113"/>
                </a:cubicBezTo>
                <a:cubicBezTo>
                  <a:pt x="132" y="113"/>
                  <a:pt x="141" y="105"/>
                  <a:pt x="141" y="94"/>
                </a:cubicBezTo>
                <a:cubicBezTo>
                  <a:pt x="141" y="84"/>
                  <a:pt x="132" y="76"/>
                  <a:pt x="122" y="76"/>
                </a:cubicBezTo>
                <a:close/>
                <a:moveTo>
                  <a:pt x="18" y="104"/>
                </a:moveTo>
                <a:cubicBezTo>
                  <a:pt x="13" y="104"/>
                  <a:pt x="9" y="100"/>
                  <a:pt x="9" y="94"/>
                </a:cubicBezTo>
                <a:cubicBezTo>
                  <a:pt x="9" y="90"/>
                  <a:pt x="13" y="85"/>
                  <a:pt x="18" y="85"/>
                </a:cubicBezTo>
                <a:lnTo>
                  <a:pt x="18" y="104"/>
                </a:lnTo>
                <a:close/>
                <a:moveTo>
                  <a:pt x="19" y="47"/>
                </a:moveTo>
                <a:cubicBezTo>
                  <a:pt x="19" y="44"/>
                  <a:pt x="20" y="42"/>
                  <a:pt x="21" y="40"/>
                </a:cubicBezTo>
                <a:cubicBezTo>
                  <a:pt x="23" y="39"/>
                  <a:pt x="23" y="36"/>
                  <a:pt x="21" y="34"/>
                </a:cubicBezTo>
                <a:cubicBezTo>
                  <a:pt x="20" y="33"/>
                  <a:pt x="18" y="31"/>
                  <a:pt x="18" y="28"/>
                </a:cubicBezTo>
                <a:cubicBezTo>
                  <a:pt x="18" y="23"/>
                  <a:pt x="22" y="19"/>
                  <a:pt x="28" y="19"/>
                </a:cubicBezTo>
                <a:cubicBezTo>
                  <a:pt x="31" y="19"/>
                  <a:pt x="33" y="20"/>
                  <a:pt x="34" y="21"/>
                </a:cubicBezTo>
                <a:cubicBezTo>
                  <a:pt x="35" y="22"/>
                  <a:pt x="36" y="22"/>
                  <a:pt x="37" y="22"/>
                </a:cubicBezTo>
                <a:cubicBezTo>
                  <a:pt x="38" y="22"/>
                  <a:pt x="39" y="22"/>
                  <a:pt x="40" y="21"/>
                </a:cubicBezTo>
                <a:cubicBezTo>
                  <a:pt x="42" y="20"/>
                  <a:pt x="44" y="19"/>
                  <a:pt x="47" y="19"/>
                </a:cubicBezTo>
                <a:cubicBezTo>
                  <a:pt x="52" y="19"/>
                  <a:pt x="56" y="23"/>
                  <a:pt x="56" y="28"/>
                </a:cubicBezTo>
                <a:cubicBezTo>
                  <a:pt x="56" y="33"/>
                  <a:pt x="52" y="37"/>
                  <a:pt x="47" y="37"/>
                </a:cubicBezTo>
                <a:cubicBezTo>
                  <a:pt x="46" y="37"/>
                  <a:pt x="44" y="37"/>
                  <a:pt x="43" y="36"/>
                </a:cubicBezTo>
                <a:cubicBezTo>
                  <a:pt x="42" y="36"/>
                  <a:pt x="41" y="36"/>
                  <a:pt x="41" y="36"/>
                </a:cubicBezTo>
                <a:cubicBezTo>
                  <a:pt x="40" y="36"/>
                  <a:pt x="38" y="36"/>
                  <a:pt x="38" y="37"/>
                </a:cubicBezTo>
                <a:cubicBezTo>
                  <a:pt x="36" y="39"/>
                  <a:pt x="36" y="41"/>
                  <a:pt x="37" y="43"/>
                </a:cubicBezTo>
                <a:cubicBezTo>
                  <a:pt x="37" y="44"/>
                  <a:pt x="38" y="46"/>
                  <a:pt x="38" y="47"/>
                </a:cubicBezTo>
                <a:cubicBezTo>
                  <a:pt x="38" y="52"/>
                  <a:pt x="33" y="56"/>
                  <a:pt x="28" y="56"/>
                </a:cubicBezTo>
                <a:cubicBezTo>
                  <a:pt x="23" y="56"/>
                  <a:pt x="19" y="52"/>
                  <a:pt x="19" y="47"/>
                </a:cubicBezTo>
                <a:close/>
                <a:moveTo>
                  <a:pt x="112" y="81"/>
                </a:moveTo>
                <a:cubicBezTo>
                  <a:pt x="112" y="109"/>
                  <a:pt x="112" y="109"/>
                  <a:pt x="112" y="109"/>
                </a:cubicBezTo>
                <a:cubicBezTo>
                  <a:pt x="112" y="132"/>
                  <a:pt x="94" y="151"/>
                  <a:pt x="70" y="151"/>
                </a:cubicBezTo>
                <a:cubicBezTo>
                  <a:pt x="47" y="151"/>
                  <a:pt x="28" y="132"/>
                  <a:pt x="28" y="109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69"/>
                  <a:pt x="28" y="68"/>
                  <a:pt x="29" y="66"/>
                </a:cubicBezTo>
                <a:cubicBezTo>
                  <a:pt x="39" y="66"/>
                  <a:pt x="47" y="58"/>
                  <a:pt x="47" y="47"/>
                </a:cubicBezTo>
                <a:cubicBezTo>
                  <a:pt x="53" y="47"/>
                  <a:pt x="58" y="45"/>
                  <a:pt x="61" y="40"/>
                </a:cubicBezTo>
                <a:cubicBezTo>
                  <a:pt x="71" y="60"/>
                  <a:pt x="90" y="73"/>
                  <a:pt x="112" y="75"/>
                </a:cubicBezTo>
                <a:lnTo>
                  <a:pt x="112" y="81"/>
                </a:lnTo>
                <a:close/>
                <a:moveTo>
                  <a:pt x="113" y="66"/>
                </a:moveTo>
                <a:cubicBezTo>
                  <a:pt x="91" y="64"/>
                  <a:pt x="72" y="48"/>
                  <a:pt x="67" y="27"/>
                </a:cubicBezTo>
                <a:cubicBezTo>
                  <a:pt x="85" y="21"/>
                  <a:pt x="85" y="21"/>
                  <a:pt x="85" y="21"/>
                </a:cubicBezTo>
                <a:cubicBezTo>
                  <a:pt x="88" y="36"/>
                  <a:pt x="101" y="46"/>
                  <a:pt x="116" y="47"/>
                </a:cubicBezTo>
                <a:lnTo>
                  <a:pt x="113" y="66"/>
                </a:lnTo>
                <a:close/>
                <a:moveTo>
                  <a:pt x="117" y="37"/>
                </a:moveTo>
                <a:cubicBezTo>
                  <a:pt x="106" y="37"/>
                  <a:pt x="96" y="29"/>
                  <a:pt x="94" y="19"/>
                </a:cubicBezTo>
                <a:cubicBezTo>
                  <a:pt x="121" y="11"/>
                  <a:pt x="121" y="11"/>
                  <a:pt x="121" y="11"/>
                </a:cubicBezTo>
                <a:lnTo>
                  <a:pt x="117" y="37"/>
                </a:lnTo>
                <a:close/>
                <a:moveTo>
                  <a:pt x="122" y="104"/>
                </a:moveTo>
                <a:cubicBezTo>
                  <a:pt x="122" y="85"/>
                  <a:pt x="122" y="85"/>
                  <a:pt x="122" y="85"/>
                </a:cubicBezTo>
                <a:cubicBezTo>
                  <a:pt x="127" y="85"/>
                  <a:pt x="131" y="89"/>
                  <a:pt x="131" y="94"/>
                </a:cubicBezTo>
                <a:cubicBezTo>
                  <a:pt x="131" y="100"/>
                  <a:pt x="127" y="104"/>
                  <a:pt x="122" y="104"/>
                </a:cubicBezTo>
                <a:close/>
                <a:moveTo>
                  <a:pt x="56" y="80"/>
                </a:moveTo>
                <a:cubicBezTo>
                  <a:pt x="56" y="78"/>
                  <a:pt x="54" y="76"/>
                  <a:pt x="52" y="76"/>
                </a:cubicBezTo>
                <a:cubicBezTo>
                  <a:pt x="49" y="76"/>
                  <a:pt x="47" y="78"/>
                  <a:pt x="47" y="80"/>
                </a:cubicBezTo>
                <a:cubicBezTo>
                  <a:pt x="47" y="83"/>
                  <a:pt x="49" y="85"/>
                  <a:pt x="52" y="85"/>
                </a:cubicBezTo>
                <a:cubicBezTo>
                  <a:pt x="54" y="85"/>
                  <a:pt x="56" y="83"/>
                  <a:pt x="56" y="80"/>
                </a:cubicBezTo>
                <a:close/>
                <a:moveTo>
                  <a:pt x="89" y="85"/>
                </a:moveTo>
                <a:cubicBezTo>
                  <a:pt x="91" y="85"/>
                  <a:pt x="93" y="83"/>
                  <a:pt x="93" y="80"/>
                </a:cubicBezTo>
                <a:cubicBezTo>
                  <a:pt x="93" y="78"/>
                  <a:pt x="91" y="76"/>
                  <a:pt x="89" y="76"/>
                </a:cubicBezTo>
                <a:cubicBezTo>
                  <a:pt x="86" y="76"/>
                  <a:pt x="84" y="78"/>
                  <a:pt x="84" y="80"/>
                </a:cubicBezTo>
                <a:cubicBezTo>
                  <a:pt x="84" y="83"/>
                  <a:pt x="86" y="85"/>
                  <a:pt x="89" y="85"/>
                </a:cubicBezTo>
                <a:close/>
                <a:moveTo>
                  <a:pt x="57" y="99"/>
                </a:moveTo>
                <a:cubicBezTo>
                  <a:pt x="56" y="107"/>
                  <a:pt x="62" y="113"/>
                  <a:pt x="70" y="113"/>
                </a:cubicBezTo>
                <a:cubicBezTo>
                  <a:pt x="78" y="113"/>
                  <a:pt x="84" y="107"/>
                  <a:pt x="84" y="99"/>
                </a:cubicBezTo>
                <a:cubicBezTo>
                  <a:pt x="84" y="92"/>
                  <a:pt x="78" y="85"/>
                  <a:pt x="70" y="85"/>
                </a:cubicBezTo>
                <a:cubicBezTo>
                  <a:pt x="62" y="85"/>
                  <a:pt x="57" y="92"/>
                  <a:pt x="57" y="99"/>
                </a:cubicBezTo>
                <a:close/>
                <a:moveTo>
                  <a:pt x="75" y="99"/>
                </a:moveTo>
                <a:cubicBezTo>
                  <a:pt x="75" y="101"/>
                  <a:pt x="73" y="103"/>
                  <a:pt x="70" y="103"/>
                </a:cubicBezTo>
                <a:cubicBezTo>
                  <a:pt x="68" y="103"/>
                  <a:pt x="66" y="101"/>
                  <a:pt x="66" y="99"/>
                </a:cubicBezTo>
                <a:cubicBezTo>
                  <a:pt x="66" y="97"/>
                  <a:pt x="68" y="94"/>
                  <a:pt x="70" y="94"/>
                </a:cubicBezTo>
                <a:cubicBezTo>
                  <a:pt x="73" y="94"/>
                  <a:pt x="75" y="96"/>
                  <a:pt x="75" y="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Freeform 61">
            <a:extLst>
              <a:ext uri="{FF2B5EF4-FFF2-40B4-BE49-F238E27FC236}">
                <a16:creationId xmlns:a16="http://schemas.microsoft.com/office/drawing/2014/main" id="{98D08136-6499-4491-9EC4-D33DFF23A646}"/>
              </a:ext>
            </a:extLst>
          </p:cNvPr>
          <p:cNvSpPr>
            <a:spLocks noEditPoints="1"/>
          </p:cNvSpPr>
          <p:nvPr/>
        </p:nvSpPr>
        <p:spPr bwMode="auto">
          <a:xfrm>
            <a:off x="5141913" y="3573463"/>
            <a:ext cx="254000" cy="254000"/>
          </a:xfrm>
          <a:custGeom>
            <a:avLst/>
            <a:gdLst>
              <a:gd name="T0" fmla="*/ 62 w 160"/>
              <a:gd name="T1" fmla="*/ 85 h 160"/>
              <a:gd name="T2" fmla="*/ 62 w 160"/>
              <a:gd name="T3" fmla="*/ 93 h 160"/>
              <a:gd name="T4" fmla="*/ 99 w 160"/>
              <a:gd name="T5" fmla="*/ 85 h 160"/>
              <a:gd name="T6" fmla="*/ 99 w 160"/>
              <a:gd name="T7" fmla="*/ 93 h 160"/>
              <a:gd name="T8" fmla="*/ 99 w 160"/>
              <a:gd name="T9" fmla="*/ 85 h 160"/>
              <a:gd name="T10" fmla="*/ 76 w 160"/>
              <a:gd name="T11" fmla="*/ 56 h 160"/>
              <a:gd name="T12" fmla="*/ 85 w 160"/>
              <a:gd name="T13" fmla="*/ 56 h 160"/>
              <a:gd name="T14" fmla="*/ 94 w 160"/>
              <a:gd name="T15" fmla="*/ 116 h 160"/>
              <a:gd name="T16" fmla="*/ 81 w 160"/>
              <a:gd name="T17" fmla="*/ 122 h 160"/>
              <a:gd name="T18" fmla="*/ 68 w 160"/>
              <a:gd name="T19" fmla="*/ 116 h 160"/>
              <a:gd name="T20" fmla="*/ 64 w 160"/>
              <a:gd name="T21" fmla="*/ 124 h 160"/>
              <a:gd name="T22" fmla="*/ 97 w 160"/>
              <a:gd name="T23" fmla="*/ 124 h 160"/>
              <a:gd name="T24" fmla="*/ 94 w 160"/>
              <a:gd name="T25" fmla="*/ 116 h 160"/>
              <a:gd name="T26" fmla="*/ 132 w 160"/>
              <a:gd name="T27" fmla="*/ 75 h 160"/>
              <a:gd name="T28" fmla="*/ 103 w 160"/>
              <a:gd name="T29" fmla="*/ 25 h 160"/>
              <a:gd name="T30" fmla="*/ 80 w 160"/>
              <a:gd name="T31" fmla="*/ 0 h 160"/>
              <a:gd name="T32" fmla="*/ 56 w 160"/>
              <a:gd name="T33" fmla="*/ 25 h 160"/>
              <a:gd name="T34" fmla="*/ 28 w 160"/>
              <a:gd name="T35" fmla="*/ 75 h 160"/>
              <a:gd name="T36" fmla="*/ 0 w 160"/>
              <a:gd name="T37" fmla="*/ 113 h 160"/>
              <a:gd name="T38" fmla="*/ 31 w 160"/>
              <a:gd name="T39" fmla="*/ 127 h 160"/>
              <a:gd name="T40" fmla="*/ 128 w 160"/>
              <a:gd name="T41" fmla="*/ 127 h 160"/>
              <a:gd name="T42" fmla="*/ 160 w 160"/>
              <a:gd name="T43" fmla="*/ 113 h 160"/>
              <a:gd name="T44" fmla="*/ 29 w 160"/>
              <a:gd name="T45" fmla="*/ 85 h 160"/>
              <a:gd name="T46" fmla="*/ 20 w 160"/>
              <a:gd name="T47" fmla="*/ 94 h 160"/>
              <a:gd name="T48" fmla="*/ 20 w 160"/>
              <a:gd name="T49" fmla="*/ 122 h 160"/>
              <a:gd name="T50" fmla="*/ 14 w 160"/>
              <a:gd name="T51" fmla="*/ 105 h 160"/>
              <a:gd name="T52" fmla="*/ 20 w 160"/>
              <a:gd name="T53" fmla="*/ 122 h 160"/>
              <a:gd name="T54" fmla="*/ 95 w 160"/>
              <a:gd name="T55" fmla="*/ 21 h 160"/>
              <a:gd name="T56" fmla="*/ 67 w 160"/>
              <a:gd name="T57" fmla="*/ 21 h 160"/>
              <a:gd name="T58" fmla="*/ 96 w 160"/>
              <a:gd name="T59" fmla="*/ 60 h 160"/>
              <a:gd name="T60" fmla="*/ 93 w 160"/>
              <a:gd name="T61" fmla="*/ 68 h 160"/>
              <a:gd name="T62" fmla="*/ 90 w 160"/>
              <a:gd name="T63" fmla="*/ 67 h 160"/>
              <a:gd name="T64" fmla="*/ 81 w 160"/>
              <a:gd name="T65" fmla="*/ 75 h 160"/>
              <a:gd name="T66" fmla="*/ 72 w 160"/>
              <a:gd name="T67" fmla="*/ 67 h 160"/>
              <a:gd name="T68" fmla="*/ 68 w 160"/>
              <a:gd name="T69" fmla="*/ 68 h 160"/>
              <a:gd name="T70" fmla="*/ 66 w 160"/>
              <a:gd name="T71" fmla="*/ 60 h 160"/>
              <a:gd name="T72" fmla="*/ 64 w 160"/>
              <a:gd name="T73" fmla="*/ 47 h 160"/>
              <a:gd name="T74" fmla="*/ 70 w 160"/>
              <a:gd name="T75" fmla="*/ 45 h 160"/>
              <a:gd name="T76" fmla="*/ 76 w 160"/>
              <a:gd name="T77" fmla="*/ 41 h 160"/>
              <a:gd name="T78" fmla="*/ 85 w 160"/>
              <a:gd name="T79" fmla="*/ 41 h 160"/>
              <a:gd name="T80" fmla="*/ 92 w 160"/>
              <a:gd name="T81" fmla="*/ 45 h 160"/>
              <a:gd name="T82" fmla="*/ 97 w 160"/>
              <a:gd name="T83" fmla="*/ 47 h 160"/>
              <a:gd name="T84" fmla="*/ 96 w 160"/>
              <a:gd name="T85" fmla="*/ 60 h 160"/>
              <a:gd name="T86" fmla="*/ 76 w 160"/>
              <a:gd name="T87" fmla="*/ 29 h 160"/>
              <a:gd name="T88" fmla="*/ 56 w 160"/>
              <a:gd name="T89" fmla="*/ 43 h 160"/>
              <a:gd name="T90" fmla="*/ 55 w 160"/>
              <a:gd name="T91" fmla="*/ 60 h 160"/>
              <a:gd name="T92" fmla="*/ 76 w 160"/>
              <a:gd name="T93" fmla="*/ 29 h 160"/>
              <a:gd name="T94" fmla="*/ 81 w 160"/>
              <a:gd name="T95" fmla="*/ 150 h 160"/>
              <a:gd name="T96" fmla="*/ 38 w 160"/>
              <a:gd name="T97" fmla="*/ 75 h 160"/>
              <a:gd name="T98" fmla="*/ 56 w 160"/>
              <a:gd name="T99" fmla="*/ 70 h 160"/>
              <a:gd name="T100" fmla="*/ 80 w 160"/>
              <a:gd name="T101" fmla="*/ 85 h 160"/>
              <a:gd name="T102" fmla="*/ 105 w 160"/>
              <a:gd name="T103" fmla="*/ 70 h 160"/>
              <a:gd name="T104" fmla="*/ 122 w 160"/>
              <a:gd name="T105" fmla="*/ 75 h 160"/>
              <a:gd name="T106" fmla="*/ 107 w 160"/>
              <a:gd name="T107" fmla="*/ 60 h 160"/>
              <a:gd name="T108" fmla="*/ 105 w 160"/>
              <a:gd name="T109" fmla="*/ 43 h 160"/>
              <a:gd name="T110" fmla="*/ 85 w 160"/>
              <a:gd name="T111" fmla="*/ 29 h 160"/>
              <a:gd name="T112" fmla="*/ 123 w 160"/>
              <a:gd name="T113" fmla="*/ 65 h 160"/>
              <a:gd name="T114" fmla="*/ 133 w 160"/>
              <a:gd name="T115" fmla="*/ 85 h 160"/>
              <a:gd name="T116" fmla="*/ 133 w 160"/>
              <a:gd name="T117" fmla="*/ 103 h 160"/>
              <a:gd name="T118" fmla="*/ 142 w 160"/>
              <a:gd name="T119" fmla="*/ 122 h 160"/>
              <a:gd name="T120" fmla="*/ 147 w 160"/>
              <a:gd name="T121" fmla="*/ 105 h 160"/>
              <a:gd name="T122" fmla="*/ 142 w 160"/>
              <a:gd name="T123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67" y="89"/>
                </a:moveTo>
                <a:cubicBezTo>
                  <a:pt x="67" y="87"/>
                  <a:pt x="64" y="85"/>
                  <a:pt x="62" y="85"/>
                </a:cubicBezTo>
                <a:cubicBezTo>
                  <a:pt x="60" y="85"/>
                  <a:pt x="58" y="87"/>
                  <a:pt x="58" y="89"/>
                </a:cubicBezTo>
                <a:cubicBezTo>
                  <a:pt x="58" y="91"/>
                  <a:pt x="60" y="93"/>
                  <a:pt x="62" y="93"/>
                </a:cubicBezTo>
                <a:cubicBezTo>
                  <a:pt x="64" y="93"/>
                  <a:pt x="67" y="91"/>
                  <a:pt x="67" y="89"/>
                </a:cubicBezTo>
                <a:close/>
                <a:moveTo>
                  <a:pt x="99" y="85"/>
                </a:moveTo>
                <a:cubicBezTo>
                  <a:pt x="97" y="85"/>
                  <a:pt x="95" y="87"/>
                  <a:pt x="95" y="89"/>
                </a:cubicBezTo>
                <a:cubicBezTo>
                  <a:pt x="95" y="91"/>
                  <a:pt x="97" y="93"/>
                  <a:pt x="99" y="93"/>
                </a:cubicBezTo>
                <a:cubicBezTo>
                  <a:pt x="102" y="93"/>
                  <a:pt x="104" y="91"/>
                  <a:pt x="104" y="89"/>
                </a:cubicBezTo>
                <a:cubicBezTo>
                  <a:pt x="104" y="87"/>
                  <a:pt x="102" y="85"/>
                  <a:pt x="99" y="85"/>
                </a:cubicBezTo>
                <a:close/>
                <a:moveTo>
                  <a:pt x="81" y="52"/>
                </a:moveTo>
                <a:cubicBezTo>
                  <a:pt x="78" y="52"/>
                  <a:pt x="76" y="54"/>
                  <a:pt x="76" y="56"/>
                </a:cubicBezTo>
                <a:cubicBezTo>
                  <a:pt x="76" y="59"/>
                  <a:pt x="78" y="61"/>
                  <a:pt x="81" y="61"/>
                </a:cubicBezTo>
                <a:cubicBezTo>
                  <a:pt x="83" y="61"/>
                  <a:pt x="85" y="59"/>
                  <a:pt x="85" y="56"/>
                </a:cubicBezTo>
                <a:cubicBezTo>
                  <a:pt x="85" y="54"/>
                  <a:pt x="83" y="52"/>
                  <a:pt x="81" y="52"/>
                </a:cubicBezTo>
                <a:close/>
                <a:moveTo>
                  <a:pt x="94" y="116"/>
                </a:moveTo>
                <a:cubicBezTo>
                  <a:pt x="93" y="116"/>
                  <a:pt x="92" y="117"/>
                  <a:pt x="91" y="118"/>
                </a:cubicBezTo>
                <a:cubicBezTo>
                  <a:pt x="88" y="120"/>
                  <a:pt x="84" y="122"/>
                  <a:pt x="81" y="122"/>
                </a:cubicBezTo>
                <a:cubicBezTo>
                  <a:pt x="77" y="122"/>
                  <a:pt x="74" y="120"/>
                  <a:pt x="71" y="118"/>
                </a:cubicBezTo>
                <a:cubicBezTo>
                  <a:pt x="70" y="117"/>
                  <a:pt x="69" y="116"/>
                  <a:pt x="68" y="116"/>
                </a:cubicBezTo>
                <a:cubicBezTo>
                  <a:pt x="66" y="116"/>
                  <a:pt x="65" y="117"/>
                  <a:pt x="64" y="118"/>
                </a:cubicBezTo>
                <a:cubicBezTo>
                  <a:pt x="62" y="120"/>
                  <a:pt x="62" y="122"/>
                  <a:pt x="64" y="124"/>
                </a:cubicBezTo>
                <a:cubicBezTo>
                  <a:pt x="69" y="128"/>
                  <a:pt x="75" y="131"/>
                  <a:pt x="81" y="131"/>
                </a:cubicBezTo>
                <a:cubicBezTo>
                  <a:pt x="87" y="131"/>
                  <a:pt x="93" y="128"/>
                  <a:pt x="97" y="124"/>
                </a:cubicBezTo>
                <a:cubicBezTo>
                  <a:pt x="99" y="122"/>
                  <a:pt x="99" y="119"/>
                  <a:pt x="97" y="118"/>
                </a:cubicBezTo>
                <a:cubicBezTo>
                  <a:pt x="96" y="117"/>
                  <a:pt x="95" y="116"/>
                  <a:pt x="94" y="116"/>
                </a:cubicBezTo>
                <a:close/>
                <a:moveTo>
                  <a:pt x="151" y="96"/>
                </a:moveTo>
                <a:cubicBezTo>
                  <a:pt x="152" y="85"/>
                  <a:pt x="143" y="75"/>
                  <a:pt x="132" y="75"/>
                </a:cubicBezTo>
                <a:cubicBezTo>
                  <a:pt x="132" y="71"/>
                  <a:pt x="132" y="71"/>
                  <a:pt x="132" y="71"/>
                </a:cubicBezTo>
                <a:cubicBezTo>
                  <a:pt x="132" y="50"/>
                  <a:pt x="121" y="33"/>
                  <a:pt x="103" y="25"/>
                </a:cubicBezTo>
                <a:cubicBezTo>
                  <a:pt x="103" y="18"/>
                  <a:pt x="101" y="12"/>
                  <a:pt x="97" y="7"/>
                </a:cubicBezTo>
                <a:cubicBezTo>
                  <a:pt x="92" y="3"/>
                  <a:pt x="86" y="0"/>
                  <a:pt x="80" y="0"/>
                </a:cubicBezTo>
                <a:cubicBezTo>
                  <a:pt x="74" y="0"/>
                  <a:pt x="68" y="3"/>
                  <a:pt x="63" y="7"/>
                </a:cubicBezTo>
                <a:cubicBezTo>
                  <a:pt x="59" y="12"/>
                  <a:pt x="56" y="18"/>
                  <a:pt x="56" y="25"/>
                </a:cubicBezTo>
                <a:cubicBezTo>
                  <a:pt x="40" y="33"/>
                  <a:pt x="28" y="50"/>
                  <a:pt x="28" y="71"/>
                </a:cubicBezTo>
                <a:cubicBezTo>
                  <a:pt x="28" y="75"/>
                  <a:pt x="28" y="75"/>
                  <a:pt x="28" y="75"/>
                </a:cubicBezTo>
                <a:cubicBezTo>
                  <a:pt x="16" y="75"/>
                  <a:pt x="7" y="85"/>
                  <a:pt x="9" y="96"/>
                </a:cubicBezTo>
                <a:cubicBezTo>
                  <a:pt x="3" y="100"/>
                  <a:pt x="0" y="106"/>
                  <a:pt x="0" y="113"/>
                </a:cubicBezTo>
                <a:cubicBezTo>
                  <a:pt x="0" y="123"/>
                  <a:pt x="8" y="132"/>
                  <a:pt x="18" y="132"/>
                </a:cubicBezTo>
                <a:cubicBezTo>
                  <a:pt x="23" y="132"/>
                  <a:pt x="28" y="130"/>
                  <a:pt x="31" y="127"/>
                </a:cubicBezTo>
                <a:cubicBezTo>
                  <a:pt x="38" y="146"/>
                  <a:pt x="57" y="160"/>
                  <a:pt x="79" y="160"/>
                </a:cubicBezTo>
                <a:cubicBezTo>
                  <a:pt x="102" y="160"/>
                  <a:pt x="120" y="146"/>
                  <a:pt x="128" y="127"/>
                </a:cubicBezTo>
                <a:cubicBezTo>
                  <a:pt x="131" y="130"/>
                  <a:pt x="136" y="132"/>
                  <a:pt x="141" y="132"/>
                </a:cubicBezTo>
                <a:cubicBezTo>
                  <a:pt x="151" y="132"/>
                  <a:pt x="160" y="123"/>
                  <a:pt x="160" y="113"/>
                </a:cubicBezTo>
                <a:cubicBezTo>
                  <a:pt x="160" y="106"/>
                  <a:pt x="157" y="99"/>
                  <a:pt x="151" y="96"/>
                </a:cubicBezTo>
                <a:close/>
                <a:moveTo>
                  <a:pt x="29" y="85"/>
                </a:moveTo>
                <a:cubicBezTo>
                  <a:pt x="29" y="103"/>
                  <a:pt x="29" y="103"/>
                  <a:pt x="29" y="103"/>
                </a:cubicBezTo>
                <a:cubicBezTo>
                  <a:pt x="24" y="103"/>
                  <a:pt x="20" y="99"/>
                  <a:pt x="20" y="94"/>
                </a:cubicBezTo>
                <a:cubicBezTo>
                  <a:pt x="20" y="89"/>
                  <a:pt x="24" y="85"/>
                  <a:pt x="29" y="85"/>
                </a:cubicBezTo>
                <a:close/>
                <a:moveTo>
                  <a:pt x="20" y="122"/>
                </a:moveTo>
                <a:cubicBezTo>
                  <a:pt x="15" y="122"/>
                  <a:pt x="10" y="118"/>
                  <a:pt x="10" y="113"/>
                </a:cubicBezTo>
                <a:cubicBezTo>
                  <a:pt x="10" y="110"/>
                  <a:pt x="12" y="107"/>
                  <a:pt x="14" y="105"/>
                </a:cubicBezTo>
                <a:cubicBezTo>
                  <a:pt x="18" y="110"/>
                  <a:pt x="23" y="113"/>
                  <a:pt x="29" y="113"/>
                </a:cubicBezTo>
                <a:cubicBezTo>
                  <a:pt x="29" y="118"/>
                  <a:pt x="25" y="122"/>
                  <a:pt x="20" y="122"/>
                </a:cubicBezTo>
                <a:close/>
                <a:moveTo>
                  <a:pt x="81" y="9"/>
                </a:moveTo>
                <a:cubicBezTo>
                  <a:pt x="87" y="9"/>
                  <a:pt x="93" y="14"/>
                  <a:pt x="95" y="21"/>
                </a:cubicBezTo>
                <a:cubicBezTo>
                  <a:pt x="90" y="20"/>
                  <a:pt x="86" y="18"/>
                  <a:pt x="81" y="18"/>
                </a:cubicBezTo>
                <a:cubicBezTo>
                  <a:pt x="76" y="18"/>
                  <a:pt x="72" y="19"/>
                  <a:pt x="67" y="21"/>
                </a:cubicBezTo>
                <a:cubicBezTo>
                  <a:pt x="68" y="14"/>
                  <a:pt x="74" y="9"/>
                  <a:pt x="81" y="9"/>
                </a:cubicBezTo>
                <a:close/>
                <a:moveTo>
                  <a:pt x="96" y="60"/>
                </a:moveTo>
                <a:cubicBezTo>
                  <a:pt x="98" y="61"/>
                  <a:pt x="99" y="64"/>
                  <a:pt x="97" y="66"/>
                </a:cubicBezTo>
                <a:cubicBezTo>
                  <a:pt x="96" y="67"/>
                  <a:pt x="95" y="68"/>
                  <a:pt x="93" y="68"/>
                </a:cubicBezTo>
                <a:cubicBezTo>
                  <a:pt x="93" y="68"/>
                  <a:pt x="92" y="68"/>
                  <a:pt x="92" y="68"/>
                </a:cubicBezTo>
                <a:cubicBezTo>
                  <a:pt x="91" y="67"/>
                  <a:pt x="91" y="67"/>
                  <a:pt x="90" y="67"/>
                </a:cubicBezTo>
                <a:cubicBezTo>
                  <a:pt x="88" y="67"/>
                  <a:pt x="86" y="69"/>
                  <a:pt x="85" y="71"/>
                </a:cubicBezTo>
                <a:cubicBezTo>
                  <a:pt x="85" y="73"/>
                  <a:pt x="83" y="75"/>
                  <a:pt x="81" y="75"/>
                </a:cubicBezTo>
                <a:cubicBezTo>
                  <a:pt x="79" y="75"/>
                  <a:pt x="77" y="73"/>
                  <a:pt x="76" y="71"/>
                </a:cubicBezTo>
                <a:cubicBezTo>
                  <a:pt x="76" y="69"/>
                  <a:pt x="74" y="67"/>
                  <a:pt x="72" y="67"/>
                </a:cubicBezTo>
                <a:cubicBezTo>
                  <a:pt x="71" y="67"/>
                  <a:pt x="71" y="67"/>
                  <a:pt x="70" y="68"/>
                </a:cubicBezTo>
                <a:cubicBezTo>
                  <a:pt x="69" y="68"/>
                  <a:pt x="69" y="68"/>
                  <a:pt x="68" y="68"/>
                </a:cubicBezTo>
                <a:cubicBezTo>
                  <a:pt x="67" y="68"/>
                  <a:pt x="65" y="67"/>
                  <a:pt x="64" y="66"/>
                </a:cubicBezTo>
                <a:cubicBezTo>
                  <a:pt x="64" y="64"/>
                  <a:pt x="64" y="61"/>
                  <a:pt x="66" y="60"/>
                </a:cubicBezTo>
                <a:cubicBezTo>
                  <a:pt x="68" y="58"/>
                  <a:pt x="68" y="54"/>
                  <a:pt x="66" y="53"/>
                </a:cubicBezTo>
                <a:cubicBezTo>
                  <a:pt x="64" y="51"/>
                  <a:pt x="63" y="49"/>
                  <a:pt x="64" y="47"/>
                </a:cubicBezTo>
                <a:cubicBezTo>
                  <a:pt x="65" y="45"/>
                  <a:pt x="67" y="45"/>
                  <a:pt x="68" y="45"/>
                </a:cubicBezTo>
                <a:cubicBezTo>
                  <a:pt x="69" y="45"/>
                  <a:pt x="69" y="45"/>
                  <a:pt x="70" y="45"/>
                </a:cubicBezTo>
                <a:cubicBezTo>
                  <a:pt x="71" y="45"/>
                  <a:pt x="71" y="45"/>
                  <a:pt x="72" y="45"/>
                </a:cubicBezTo>
                <a:cubicBezTo>
                  <a:pt x="74" y="45"/>
                  <a:pt x="76" y="44"/>
                  <a:pt x="76" y="41"/>
                </a:cubicBezTo>
                <a:cubicBezTo>
                  <a:pt x="77" y="39"/>
                  <a:pt x="79" y="37"/>
                  <a:pt x="81" y="37"/>
                </a:cubicBezTo>
                <a:cubicBezTo>
                  <a:pt x="83" y="37"/>
                  <a:pt x="85" y="39"/>
                  <a:pt x="85" y="41"/>
                </a:cubicBezTo>
                <a:cubicBezTo>
                  <a:pt x="86" y="44"/>
                  <a:pt x="88" y="45"/>
                  <a:pt x="90" y="45"/>
                </a:cubicBezTo>
                <a:cubicBezTo>
                  <a:pt x="91" y="45"/>
                  <a:pt x="91" y="45"/>
                  <a:pt x="92" y="45"/>
                </a:cubicBezTo>
                <a:cubicBezTo>
                  <a:pt x="92" y="45"/>
                  <a:pt x="93" y="44"/>
                  <a:pt x="93" y="44"/>
                </a:cubicBezTo>
                <a:cubicBezTo>
                  <a:pt x="95" y="44"/>
                  <a:pt x="96" y="45"/>
                  <a:pt x="97" y="47"/>
                </a:cubicBezTo>
                <a:cubicBezTo>
                  <a:pt x="98" y="49"/>
                  <a:pt x="98" y="51"/>
                  <a:pt x="96" y="53"/>
                </a:cubicBezTo>
                <a:cubicBezTo>
                  <a:pt x="94" y="55"/>
                  <a:pt x="94" y="58"/>
                  <a:pt x="96" y="60"/>
                </a:cubicBezTo>
                <a:close/>
                <a:moveTo>
                  <a:pt x="76" y="29"/>
                </a:moveTo>
                <a:cubicBezTo>
                  <a:pt x="76" y="29"/>
                  <a:pt x="76" y="29"/>
                  <a:pt x="76" y="29"/>
                </a:cubicBezTo>
                <a:cubicBezTo>
                  <a:pt x="73" y="30"/>
                  <a:pt x="70" y="33"/>
                  <a:pt x="68" y="35"/>
                </a:cubicBezTo>
                <a:cubicBezTo>
                  <a:pt x="64" y="35"/>
                  <a:pt x="59" y="38"/>
                  <a:pt x="56" y="43"/>
                </a:cubicBezTo>
                <a:cubicBezTo>
                  <a:pt x="54" y="47"/>
                  <a:pt x="54" y="52"/>
                  <a:pt x="56" y="56"/>
                </a:cubicBezTo>
                <a:cubicBezTo>
                  <a:pt x="56" y="57"/>
                  <a:pt x="55" y="59"/>
                  <a:pt x="55" y="60"/>
                </a:cubicBezTo>
                <a:cubicBezTo>
                  <a:pt x="50" y="63"/>
                  <a:pt x="44" y="65"/>
                  <a:pt x="38" y="65"/>
                </a:cubicBezTo>
                <a:cubicBezTo>
                  <a:pt x="41" y="46"/>
                  <a:pt x="57" y="31"/>
                  <a:pt x="76" y="29"/>
                </a:cubicBezTo>
                <a:close/>
                <a:moveTo>
                  <a:pt x="122" y="108"/>
                </a:moveTo>
                <a:cubicBezTo>
                  <a:pt x="123" y="131"/>
                  <a:pt x="104" y="150"/>
                  <a:pt x="81" y="150"/>
                </a:cubicBezTo>
                <a:cubicBezTo>
                  <a:pt x="58" y="150"/>
                  <a:pt x="38" y="131"/>
                  <a:pt x="38" y="108"/>
                </a:cubicBezTo>
                <a:cubicBezTo>
                  <a:pt x="38" y="75"/>
                  <a:pt x="38" y="75"/>
                  <a:pt x="38" y="75"/>
                </a:cubicBezTo>
                <a:cubicBezTo>
                  <a:pt x="45" y="74"/>
                  <a:pt x="51" y="72"/>
                  <a:pt x="56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9" y="75"/>
                  <a:pt x="64" y="77"/>
                  <a:pt x="68" y="77"/>
                </a:cubicBezTo>
                <a:cubicBezTo>
                  <a:pt x="71" y="81"/>
                  <a:pt x="75" y="85"/>
                  <a:pt x="80" y="85"/>
                </a:cubicBezTo>
                <a:cubicBezTo>
                  <a:pt x="85" y="85"/>
                  <a:pt x="90" y="81"/>
                  <a:pt x="92" y="77"/>
                </a:cubicBezTo>
                <a:cubicBezTo>
                  <a:pt x="97" y="77"/>
                  <a:pt x="102" y="75"/>
                  <a:pt x="105" y="7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10" y="72"/>
                  <a:pt x="117" y="74"/>
                  <a:pt x="122" y="75"/>
                </a:cubicBezTo>
                <a:lnTo>
                  <a:pt x="122" y="108"/>
                </a:lnTo>
                <a:close/>
                <a:moveTo>
                  <a:pt x="107" y="60"/>
                </a:moveTo>
                <a:cubicBezTo>
                  <a:pt x="106" y="58"/>
                  <a:pt x="105" y="57"/>
                  <a:pt x="105" y="56"/>
                </a:cubicBezTo>
                <a:cubicBezTo>
                  <a:pt x="107" y="52"/>
                  <a:pt x="108" y="47"/>
                  <a:pt x="105" y="43"/>
                </a:cubicBezTo>
                <a:cubicBezTo>
                  <a:pt x="103" y="38"/>
                  <a:pt x="98" y="35"/>
                  <a:pt x="93" y="35"/>
                </a:cubicBezTo>
                <a:cubicBezTo>
                  <a:pt x="91" y="33"/>
                  <a:pt x="88" y="30"/>
                  <a:pt x="85" y="29"/>
                </a:cubicBezTo>
                <a:cubicBezTo>
                  <a:pt x="85" y="29"/>
                  <a:pt x="85" y="29"/>
                  <a:pt x="85" y="29"/>
                </a:cubicBezTo>
                <a:cubicBezTo>
                  <a:pt x="105" y="31"/>
                  <a:pt x="120" y="46"/>
                  <a:pt x="123" y="65"/>
                </a:cubicBezTo>
                <a:cubicBezTo>
                  <a:pt x="117" y="65"/>
                  <a:pt x="111" y="63"/>
                  <a:pt x="107" y="60"/>
                </a:cubicBezTo>
                <a:close/>
                <a:moveTo>
                  <a:pt x="133" y="85"/>
                </a:moveTo>
                <a:cubicBezTo>
                  <a:pt x="137" y="85"/>
                  <a:pt x="142" y="89"/>
                  <a:pt x="142" y="94"/>
                </a:cubicBezTo>
                <a:cubicBezTo>
                  <a:pt x="142" y="99"/>
                  <a:pt x="138" y="103"/>
                  <a:pt x="133" y="103"/>
                </a:cubicBezTo>
                <a:lnTo>
                  <a:pt x="133" y="85"/>
                </a:lnTo>
                <a:close/>
                <a:moveTo>
                  <a:pt x="142" y="122"/>
                </a:moveTo>
                <a:cubicBezTo>
                  <a:pt x="137" y="122"/>
                  <a:pt x="133" y="118"/>
                  <a:pt x="133" y="113"/>
                </a:cubicBezTo>
                <a:cubicBezTo>
                  <a:pt x="139" y="113"/>
                  <a:pt x="144" y="110"/>
                  <a:pt x="147" y="105"/>
                </a:cubicBezTo>
                <a:cubicBezTo>
                  <a:pt x="150" y="107"/>
                  <a:pt x="151" y="110"/>
                  <a:pt x="151" y="113"/>
                </a:cubicBezTo>
                <a:cubicBezTo>
                  <a:pt x="151" y="118"/>
                  <a:pt x="147" y="122"/>
                  <a:pt x="142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Freeform 62">
            <a:extLst>
              <a:ext uri="{FF2B5EF4-FFF2-40B4-BE49-F238E27FC236}">
                <a16:creationId xmlns:a16="http://schemas.microsoft.com/office/drawing/2014/main" id="{D598F405-BAC0-4854-A936-A7FBC17EDB8E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4138613"/>
            <a:ext cx="255588" cy="222250"/>
          </a:xfrm>
          <a:custGeom>
            <a:avLst/>
            <a:gdLst>
              <a:gd name="T0" fmla="*/ 62 w 161"/>
              <a:gd name="T1" fmla="*/ 67 h 140"/>
              <a:gd name="T2" fmla="*/ 62 w 161"/>
              <a:gd name="T3" fmla="*/ 75 h 140"/>
              <a:gd name="T4" fmla="*/ 100 w 161"/>
              <a:gd name="T5" fmla="*/ 66 h 140"/>
              <a:gd name="T6" fmla="*/ 100 w 161"/>
              <a:gd name="T7" fmla="*/ 75 h 140"/>
              <a:gd name="T8" fmla="*/ 100 w 161"/>
              <a:gd name="T9" fmla="*/ 66 h 140"/>
              <a:gd name="T10" fmla="*/ 91 w 161"/>
              <a:gd name="T11" fmla="*/ 99 h 140"/>
              <a:gd name="T12" fmla="*/ 71 w 161"/>
              <a:gd name="T13" fmla="*/ 99 h 140"/>
              <a:gd name="T14" fmla="*/ 64 w 161"/>
              <a:gd name="T15" fmla="*/ 99 h 140"/>
              <a:gd name="T16" fmla="*/ 81 w 161"/>
              <a:gd name="T17" fmla="*/ 113 h 140"/>
              <a:gd name="T18" fmla="*/ 97 w 161"/>
              <a:gd name="T19" fmla="*/ 99 h 140"/>
              <a:gd name="T20" fmla="*/ 152 w 161"/>
              <a:gd name="T21" fmla="*/ 78 h 140"/>
              <a:gd name="T22" fmla="*/ 133 w 161"/>
              <a:gd name="T23" fmla="*/ 52 h 140"/>
              <a:gd name="T24" fmla="*/ 28 w 161"/>
              <a:gd name="T25" fmla="*/ 52 h 140"/>
              <a:gd name="T26" fmla="*/ 0 w 161"/>
              <a:gd name="T27" fmla="*/ 89 h 140"/>
              <a:gd name="T28" fmla="*/ 4 w 161"/>
              <a:gd name="T29" fmla="*/ 103 h 140"/>
              <a:gd name="T30" fmla="*/ 29 w 161"/>
              <a:gd name="T31" fmla="*/ 111 h 140"/>
              <a:gd name="T32" fmla="*/ 33 w 161"/>
              <a:gd name="T33" fmla="*/ 112 h 140"/>
              <a:gd name="T34" fmla="*/ 80 w 161"/>
              <a:gd name="T35" fmla="*/ 140 h 140"/>
              <a:gd name="T36" fmla="*/ 141 w 161"/>
              <a:gd name="T37" fmla="*/ 112 h 140"/>
              <a:gd name="T38" fmla="*/ 152 w 161"/>
              <a:gd name="T39" fmla="*/ 78 h 140"/>
              <a:gd name="T40" fmla="*/ 20 w 161"/>
              <a:gd name="T41" fmla="*/ 89 h 140"/>
              <a:gd name="T42" fmla="*/ 10 w 161"/>
              <a:gd name="T43" fmla="*/ 89 h 140"/>
              <a:gd name="T44" fmla="*/ 20 w 161"/>
              <a:gd name="T45" fmla="*/ 85 h 140"/>
              <a:gd name="T46" fmla="*/ 116 w 161"/>
              <a:gd name="T47" fmla="*/ 29 h 140"/>
              <a:gd name="T48" fmla="*/ 81 w 161"/>
              <a:gd name="T49" fmla="*/ 10 h 140"/>
              <a:gd name="T50" fmla="*/ 29 w 161"/>
              <a:gd name="T51" fmla="*/ 85 h 140"/>
              <a:gd name="T52" fmla="*/ 38 w 161"/>
              <a:gd name="T53" fmla="*/ 85 h 140"/>
              <a:gd name="T54" fmla="*/ 38 w 161"/>
              <a:gd name="T55" fmla="*/ 57 h 140"/>
              <a:gd name="T56" fmla="*/ 41 w 161"/>
              <a:gd name="T57" fmla="*/ 38 h 140"/>
              <a:gd name="T58" fmla="*/ 41 w 161"/>
              <a:gd name="T59" fmla="*/ 57 h 140"/>
              <a:gd name="T60" fmla="*/ 123 w 161"/>
              <a:gd name="T61" fmla="*/ 89 h 140"/>
              <a:gd name="T62" fmla="*/ 41 w 161"/>
              <a:gd name="T63" fmla="*/ 105 h 140"/>
              <a:gd name="T64" fmla="*/ 42 w 161"/>
              <a:gd name="T65" fmla="*/ 66 h 140"/>
              <a:gd name="T66" fmla="*/ 121 w 161"/>
              <a:gd name="T67" fmla="*/ 38 h 140"/>
              <a:gd name="T68" fmla="*/ 123 w 161"/>
              <a:gd name="T69" fmla="*/ 89 h 140"/>
              <a:gd name="T70" fmla="*/ 143 w 161"/>
              <a:gd name="T71" fmla="*/ 76 h 140"/>
              <a:gd name="T72" fmla="*/ 133 w 161"/>
              <a:gd name="T73" fmla="*/ 66 h 140"/>
              <a:gd name="T74" fmla="*/ 133 w 161"/>
              <a:gd name="T75" fmla="*/ 94 h 140"/>
              <a:gd name="T76" fmla="*/ 152 w 161"/>
              <a:gd name="T77" fmla="*/ 9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1" h="140">
                <a:moveTo>
                  <a:pt x="67" y="71"/>
                </a:moveTo>
                <a:cubicBezTo>
                  <a:pt x="67" y="69"/>
                  <a:pt x="65" y="67"/>
                  <a:pt x="62" y="67"/>
                </a:cubicBezTo>
                <a:cubicBezTo>
                  <a:pt x="60" y="67"/>
                  <a:pt x="58" y="69"/>
                  <a:pt x="58" y="71"/>
                </a:cubicBezTo>
                <a:cubicBezTo>
                  <a:pt x="58" y="73"/>
                  <a:pt x="60" y="75"/>
                  <a:pt x="62" y="75"/>
                </a:cubicBezTo>
                <a:cubicBezTo>
                  <a:pt x="65" y="75"/>
                  <a:pt x="67" y="73"/>
                  <a:pt x="67" y="71"/>
                </a:cubicBezTo>
                <a:close/>
                <a:moveTo>
                  <a:pt x="100" y="66"/>
                </a:moveTo>
                <a:cubicBezTo>
                  <a:pt x="98" y="66"/>
                  <a:pt x="96" y="69"/>
                  <a:pt x="96" y="71"/>
                </a:cubicBezTo>
                <a:cubicBezTo>
                  <a:pt x="96" y="73"/>
                  <a:pt x="98" y="75"/>
                  <a:pt x="100" y="75"/>
                </a:cubicBezTo>
                <a:cubicBezTo>
                  <a:pt x="102" y="75"/>
                  <a:pt x="104" y="73"/>
                  <a:pt x="104" y="71"/>
                </a:cubicBezTo>
                <a:cubicBezTo>
                  <a:pt x="104" y="69"/>
                  <a:pt x="102" y="66"/>
                  <a:pt x="100" y="66"/>
                </a:cubicBezTo>
                <a:close/>
                <a:moveTo>
                  <a:pt x="94" y="98"/>
                </a:moveTo>
                <a:cubicBezTo>
                  <a:pt x="93" y="98"/>
                  <a:pt x="92" y="98"/>
                  <a:pt x="91" y="99"/>
                </a:cubicBezTo>
                <a:cubicBezTo>
                  <a:pt x="88" y="102"/>
                  <a:pt x="84" y="103"/>
                  <a:pt x="81" y="103"/>
                </a:cubicBezTo>
                <a:cubicBezTo>
                  <a:pt x="77" y="103"/>
                  <a:pt x="73" y="102"/>
                  <a:pt x="71" y="99"/>
                </a:cubicBezTo>
                <a:cubicBezTo>
                  <a:pt x="70" y="98"/>
                  <a:pt x="69" y="98"/>
                  <a:pt x="68" y="98"/>
                </a:cubicBezTo>
                <a:cubicBezTo>
                  <a:pt x="66" y="98"/>
                  <a:pt x="65" y="98"/>
                  <a:pt x="64" y="99"/>
                </a:cubicBezTo>
                <a:cubicBezTo>
                  <a:pt x="62" y="101"/>
                  <a:pt x="62" y="105"/>
                  <a:pt x="64" y="106"/>
                </a:cubicBezTo>
                <a:cubicBezTo>
                  <a:pt x="69" y="111"/>
                  <a:pt x="75" y="113"/>
                  <a:pt x="81" y="113"/>
                </a:cubicBezTo>
                <a:cubicBezTo>
                  <a:pt x="87" y="113"/>
                  <a:pt x="93" y="111"/>
                  <a:pt x="97" y="106"/>
                </a:cubicBezTo>
                <a:cubicBezTo>
                  <a:pt x="99" y="104"/>
                  <a:pt x="99" y="101"/>
                  <a:pt x="97" y="99"/>
                </a:cubicBezTo>
                <a:cubicBezTo>
                  <a:pt x="96" y="98"/>
                  <a:pt x="95" y="98"/>
                  <a:pt x="94" y="98"/>
                </a:cubicBezTo>
                <a:close/>
                <a:moveTo>
                  <a:pt x="152" y="78"/>
                </a:moveTo>
                <a:cubicBezTo>
                  <a:pt x="153" y="66"/>
                  <a:pt x="144" y="56"/>
                  <a:pt x="133" y="56"/>
                </a:cubicBezTo>
                <a:cubicBezTo>
                  <a:pt x="133" y="52"/>
                  <a:pt x="133" y="52"/>
                  <a:pt x="133" y="52"/>
                </a:cubicBezTo>
                <a:cubicBezTo>
                  <a:pt x="133" y="24"/>
                  <a:pt x="109" y="0"/>
                  <a:pt x="80" y="0"/>
                </a:cubicBezTo>
                <a:cubicBezTo>
                  <a:pt x="52" y="0"/>
                  <a:pt x="28" y="24"/>
                  <a:pt x="28" y="52"/>
                </a:cubicBezTo>
                <a:cubicBezTo>
                  <a:pt x="28" y="57"/>
                  <a:pt x="28" y="57"/>
                  <a:pt x="28" y="57"/>
                </a:cubicBezTo>
                <a:cubicBezTo>
                  <a:pt x="12" y="59"/>
                  <a:pt x="0" y="73"/>
                  <a:pt x="0" y="8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2" y="103"/>
                  <a:pt x="4" y="103"/>
                </a:cubicBezTo>
                <a:cubicBezTo>
                  <a:pt x="10" y="103"/>
                  <a:pt x="16" y="102"/>
                  <a:pt x="22" y="99"/>
                </a:cubicBezTo>
                <a:cubicBezTo>
                  <a:pt x="24" y="106"/>
                  <a:pt x="29" y="111"/>
                  <a:pt x="29" y="111"/>
                </a:cubicBezTo>
                <a:cubicBezTo>
                  <a:pt x="30" y="111"/>
                  <a:pt x="31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7" y="120"/>
                  <a:pt x="42" y="126"/>
                  <a:pt x="49" y="131"/>
                </a:cubicBezTo>
                <a:cubicBezTo>
                  <a:pt x="58" y="137"/>
                  <a:pt x="68" y="140"/>
                  <a:pt x="80" y="140"/>
                </a:cubicBezTo>
                <a:cubicBezTo>
                  <a:pt x="102" y="140"/>
                  <a:pt x="121" y="127"/>
                  <a:pt x="128" y="107"/>
                </a:cubicBezTo>
                <a:cubicBezTo>
                  <a:pt x="132" y="110"/>
                  <a:pt x="136" y="112"/>
                  <a:pt x="141" y="112"/>
                </a:cubicBezTo>
                <a:cubicBezTo>
                  <a:pt x="152" y="112"/>
                  <a:pt x="160" y="104"/>
                  <a:pt x="160" y="93"/>
                </a:cubicBezTo>
                <a:cubicBezTo>
                  <a:pt x="161" y="87"/>
                  <a:pt x="157" y="81"/>
                  <a:pt x="152" y="78"/>
                </a:cubicBezTo>
                <a:close/>
                <a:moveTo>
                  <a:pt x="20" y="85"/>
                </a:moveTo>
                <a:cubicBezTo>
                  <a:pt x="20" y="86"/>
                  <a:pt x="20" y="87"/>
                  <a:pt x="20" y="89"/>
                </a:cubicBezTo>
                <a:cubicBezTo>
                  <a:pt x="17" y="91"/>
                  <a:pt x="14" y="93"/>
                  <a:pt x="10" y="94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0"/>
                  <a:pt x="16" y="72"/>
                  <a:pt x="24" y="68"/>
                </a:cubicBezTo>
                <a:cubicBezTo>
                  <a:pt x="22" y="73"/>
                  <a:pt x="20" y="79"/>
                  <a:pt x="20" y="85"/>
                </a:cubicBezTo>
                <a:close/>
                <a:moveTo>
                  <a:pt x="81" y="10"/>
                </a:moveTo>
                <a:cubicBezTo>
                  <a:pt x="96" y="10"/>
                  <a:pt x="109" y="17"/>
                  <a:pt x="116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53" y="17"/>
                  <a:pt x="66" y="10"/>
                  <a:pt x="81" y="10"/>
                </a:cubicBezTo>
                <a:close/>
                <a:moveTo>
                  <a:pt x="33" y="100"/>
                </a:moveTo>
                <a:cubicBezTo>
                  <a:pt x="31" y="97"/>
                  <a:pt x="29" y="91"/>
                  <a:pt x="29" y="85"/>
                </a:cubicBezTo>
                <a:cubicBezTo>
                  <a:pt x="29" y="79"/>
                  <a:pt x="31" y="74"/>
                  <a:pt x="33" y="70"/>
                </a:cubicBezTo>
                <a:cubicBezTo>
                  <a:pt x="35" y="74"/>
                  <a:pt x="38" y="79"/>
                  <a:pt x="38" y="85"/>
                </a:cubicBezTo>
                <a:cubicBezTo>
                  <a:pt x="38" y="91"/>
                  <a:pt x="35" y="97"/>
                  <a:pt x="33" y="100"/>
                </a:cubicBezTo>
                <a:close/>
                <a:moveTo>
                  <a:pt x="38" y="57"/>
                </a:moveTo>
                <a:cubicBezTo>
                  <a:pt x="38" y="53"/>
                  <a:pt x="38" y="53"/>
                  <a:pt x="38" y="53"/>
                </a:cubicBezTo>
                <a:cubicBezTo>
                  <a:pt x="38" y="47"/>
                  <a:pt x="39" y="43"/>
                  <a:pt x="41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67" y="49"/>
                  <a:pt x="55" y="57"/>
                  <a:pt x="41" y="57"/>
                </a:cubicBezTo>
                <a:lnTo>
                  <a:pt x="38" y="57"/>
                </a:lnTo>
                <a:close/>
                <a:moveTo>
                  <a:pt x="123" y="89"/>
                </a:moveTo>
                <a:cubicBezTo>
                  <a:pt x="124" y="113"/>
                  <a:pt x="104" y="132"/>
                  <a:pt x="81" y="132"/>
                </a:cubicBezTo>
                <a:cubicBezTo>
                  <a:pt x="64" y="132"/>
                  <a:pt x="48" y="121"/>
                  <a:pt x="41" y="105"/>
                </a:cubicBezTo>
                <a:cubicBezTo>
                  <a:pt x="44" y="100"/>
                  <a:pt x="48" y="93"/>
                  <a:pt x="48" y="85"/>
                </a:cubicBezTo>
                <a:cubicBezTo>
                  <a:pt x="48" y="77"/>
                  <a:pt x="45" y="71"/>
                  <a:pt x="42" y="66"/>
                </a:cubicBezTo>
                <a:cubicBezTo>
                  <a:pt x="60" y="65"/>
                  <a:pt x="77" y="54"/>
                  <a:pt x="84" y="38"/>
                </a:cubicBezTo>
                <a:cubicBezTo>
                  <a:pt x="121" y="38"/>
                  <a:pt x="121" y="38"/>
                  <a:pt x="121" y="38"/>
                </a:cubicBezTo>
                <a:cubicBezTo>
                  <a:pt x="122" y="42"/>
                  <a:pt x="123" y="47"/>
                  <a:pt x="123" y="51"/>
                </a:cubicBezTo>
                <a:lnTo>
                  <a:pt x="123" y="89"/>
                </a:lnTo>
                <a:close/>
                <a:moveTo>
                  <a:pt x="133" y="66"/>
                </a:moveTo>
                <a:cubicBezTo>
                  <a:pt x="138" y="66"/>
                  <a:pt x="143" y="70"/>
                  <a:pt x="143" y="76"/>
                </a:cubicBezTo>
                <a:cubicBezTo>
                  <a:pt x="143" y="81"/>
                  <a:pt x="139" y="85"/>
                  <a:pt x="133" y="85"/>
                </a:cubicBezTo>
                <a:lnTo>
                  <a:pt x="133" y="66"/>
                </a:lnTo>
                <a:close/>
                <a:moveTo>
                  <a:pt x="143" y="103"/>
                </a:moveTo>
                <a:cubicBezTo>
                  <a:pt x="138" y="103"/>
                  <a:pt x="133" y="99"/>
                  <a:pt x="133" y="94"/>
                </a:cubicBezTo>
                <a:cubicBezTo>
                  <a:pt x="139" y="94"/>
                  <a:pt x="145" y="91"/>
                  <a:pt x="148" y="87"/>
                </a:cubicBezTo>
                <a:cubicBezTo>
                  <a:pt x="151" y="89"/>
                  <a:pt x="152" y="91"/>
                  <a:pt x="152" y="94"/>
                </a:cubicBezTo>
                <a:cubicBezTo>
                  <a:pt x="152" y="99"/>
                  <a:pt x="148" y="103"/>
                  <a:pt x="143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Freeform 63">
            <a:extLst>
              <a:ext uri="{FF2B5EF4-FFF2-40B4-BE49-F238E27FC236}">
                <a16:creationId xmlns:a16="http://schemas.microsoft.com/office/drawing/2014/main" id="{A6AB838D-E3F5-467F-B049-90D674BE2C55}"/>
              </a:ext>
            </a:extLst>
          </p:cNvPr>
          <p:cNvSpPr>
            <a:spLocks noEditPoints="1"/>
          </p:cNvSpPr>
          <p:nvPr/>
        </p:nvSpPr>
        <p:spPr bwMode="auto">
          <a:xfrm>
            <a:off x="1820863" y="4675188"/>
            <a:ext cx="231775" cy="254000"/>
          </a:xfrm>
          <a:custGeom>
            <a:avLst/>
            <a:gdLst>
              <a:gd name="T0" fmla="*/ 83 w 146"/>
              <a:gd name="T1" fmla="*/ 128 h 160"/>
              <a:gd name="T2" fmla="*/ 64 w 146"/>
              <a:gd name="T3" fmla="*/ 128 h 160"/>
              <a:gd name="T4" fmla="*/ 57 w 146"/>
              <a:gd name="T5" fmla="*/ 128 h 160"/>
              <a:gd name="T6" fmla="*/ 74 w 146"/>
              <a:gd name="T7" fmla="*/ 142 h 160"/>
              <a:gd name="T8" fmla="*/ 90 w 146"/>
              <a:gd name="T9" fmla="*/ 128 h 160"/>
              <a:gd name="T10" fmla="*/ 137 w 146"/>
              <a:gd name="T11" fmla="*/ 88 h 160"/>
              <a:gd name="T12" fmla="*/ 120 w 146"/>
              <a:gd name="T13" fmla="*/ 24 h 160"/>
              <a:gd name="T14" fmla="*/ 90 w 146"/>
              <a:gd name="T15" fmla="*/ 7 h 160"/>
              <a:gd name="T16" fmla="*/ 56 w 146"/>
              <a:gd name="T17" fmla="*/ 7 h 160"/>
              <a:gd name="T18" fmla="*/ 26 w 146"/>
              <a:gd name="T19" fmla="*/ 24 h 160"/>
              <a:gd name="T20" fmla="*/ 9 w 146"/>
              <a:gd name="T21" fmla="*/ 88 h 160"/>
              <a:gd name="T22" fmla="*/ 2 w 146"/>
              <a:gd name="T23" fmla="*/ 103 h 160"/>
              <a:gd name="T24" fmla="*/ 21 w 146"/>
              <a:gd name="T25" fmla="*/ 128 h 160"/>
              <a:gd name="T26" fmla="*/ 91 w 146"/>
              <a:gd name="T27" fmla="*/ 160 h 160"/>
              <a:gd name="T28" fmla="*/ 124 w 146"/>
              <a:gd name="T29" fmla="*/ 122 h 160"/>
              <a:gd name="T30" fmla="*/ 138 w 146"/>
              <a:gd name="T31" fmla="*/ 90 h 160"/>
              <a:gd name="T32" fmla="*/ 22 w 146"/>
              <a:gd name="T33" fmla="*/ 113 h 160"/>
              <a:gd name="T34" fmla="*/ 22 w 146"/>
              <a:gd name="T35" fmla="*/ 94 h 160"/>
              <a:gd name="T36" fmla="*/ 92 w 146"/>
              <a:gd name="T37" fmla="*/ 151 h 160"/>
              <a:gd name="T38" fmla="*/ 31 w 146"/>
              <a:gd name="T39" fmla="*/ 128 h 160"/>
              <a:gd name="T40" fmla="*/ 45 w 146"/>
              <a:gd name="T41" fmla="*/ 122 h 160"/>
              <a:gd name="T42" fmla="*/ 78 w 146"/>
              <a:gd name="T43" fmla="*/ 103 h 160"/>
              <a:gd name="T44" fmla="*/ 115 w 146"/>
              <a:gd name="T45" fmla="*/ 118 h 160"/>
              <a:gd name="T46" fmla="*/ 116 w 146"/>
              <a:gd name="T47" fmla="*/ 128 h 160"/>
              <a:gd name="T48" fmla="*/ 45 w 146"/>
              <a:gd name="T49" fmla="*/ 85 h 160"/>
              <a:gd name="T50" fmla="*/ 45 w 146"/>
              <a:gd name="T51" fmla="*/ 113 h 160"/>
              <a:gd name="T52" fmla="*/ 45 w 146"/>
              <a:gd name="T53" fmla="*/ 85 h 160"/>
              <a:gd name="T54" fmla="*/ 54 w 146"/>
              <a:gd name="T55" fmla="*/ 52 h 160"/>
              <a:gd name="T56" fmla="*/ 79 w 146"/>
              <a:gd name="T57" fmla="*/ 94 h 160"/>
              <a:gd name="T58" fmla="*/ 68 w 146"/>
              <a:gd name="T59" fmla="*/ 94 h 160"/>
              <a:gd name="T60" fmla="*/ 32 w 146"/>
              <a:gd name="T61" fmla="*/ 80 h 160"/>
              <a:gd name="T62" fmla="*/ 88 w 146"/>
              <a:gd name="T63" fmla="*/ 99 h 160"/>
              <a:gd name="T64" fmla="*/ 116 w 146"/>
              <a:gd name="T65" fmla="*/ 99 h 160"/>
              <a:gd name="T66" fmla="*/ 120 w 146"/>
              <a:gd name="T67" fmla="*/ 85 h 160"/>
              <a:gd name="T68" fmla="*/ 61 w 146"/>
              <a:gd name="T69" fmla="*/ 45 h 160"/>
              <a:gd name="T70" fmla="*/ 54 w 146"/>
              <a:gd name="T71" fmla="*/ 42 h 160"/>
              <a:gd name="T72" fmla="*/ 21 w 146"/>
              <a:gd name="T73" fmla="*/ 86 h 160"/>
              <a:gd name="T74" fmla="*/ 17 w 146"/>
              <a:gd name="T75" fmla="*/ 84 h 160"/>
              <a:gd name="T76" fmla="*/ 19 w 146"/>
              <a:gd name="T77" fmla="*/ 54 h 160"/>
              <a:gd name="T78" fmla="*/ 34 w 146"/>
              <a:gd name="T79" fmla="*/ 29 h 160"/>
              <a:gd name="T80" fmla="*/ 56 w 146"/>
              <a:gd name="T81" fmla="*/ 16 h 160"/>
              <a:gd name="T82" fmla="*/ 61 w 146"/>
              <a:gd name="T83" fmla="*/ 15 h 160"/>
              <a:gd name="T84" fmla="*/ 86 w 146"/>
              <a:gd name="T85" fmla="*/ 15 h 160"/>
              <a:gd name="T86" fmla="*/ 90 w 146"/>
              <a:gd name="T87" fmla="*/ 16 h 160"/>
              <a:gd name="T88" fmla="*/ 112 w 146"/>
              <a:gd name="T89" fmla="*/ 29 h 160"/>
              <a:gd name="T90" fmla="*/ 128 w 146"/>
              <a:gd name="T91" fmla="*/ 54 h 160"/>
              <a:gd name="T92" fmla="*/ 129 w 146"/>
              <a:gd name="T93" fmla="*/ 84 h 160"/>
              <a:gd name="T94" fmla="*/ 120 w 146"/>
              <a:gd name="T95" fmla="*/ 85 h 160"/>
              <a:gd name="T96" fmla="*/ 125 w 146"/>
              <a:gd name="T97" fmla="*/ 94 h 160"/>
              <a:gd name="T98" fmla="*/ 125 w 146"/>
              <a:gd name="T99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6" h="160">
                <a:moveTo>
                  <a:pt x="87" y="127"/>
                </a:moveTo>
                <a:cubicBezTo>
                  <a:pt x="86" y="127"/>
                  <a:pt x="84" y="128"/>
                  <a:pt x="83" y="128"/>
                </a:cubicBezTo>
                <a:cubicBezTo>
                  <a:pt x="81" y="131"/>
                  <a:pt x="77" y="132"/>
                  <a:pt x="74" y="132"/>
                </a:cubicBezTo>
                <a:cubicBezTo>
                  <a:pt x="70" y="132"/>
                  <a:pt x="66" y="131"/>
                  <a:pt x="64" y="128"/>
                </a:cubicBezTo>
                <a:cubicBezTo>
                  <a:pt x="63" y="127"/>
                  <a:pt x="61" y="127"/>
                  <a:pt x="60" y="127"/>
                </a:cubicBezTo>
                <a:cubicBezTo>
                  <a:pt x="59" y="127"/>
                  <a:pt x="58" y="127"/>
                  <a:pt x="57" y="128"/>
                </a:cubicBezTo>
                <a:cubicBezTo>
                  <a:pt x="55" y="130"/>
                  <a:pt x="55" y="133"/>
                  <a:pt x="57" y="135"/>
                </a:cubicBezTo>
                <a:cubicBezTo>
                  <a:pt x="62" y="139"/>
                  <a:pt x="68" y="142"/>
                  <a:pt x="74" y="142"/>
                </a:cubicBezTo>
                <a:cubicBezTo>
                  <a:pt x="79" y="142"/>
                  <a:pt x="86" y="139"/>
                  <a:pt x="90" y="135"/>
                </a:cubicBezTo>
                <a:cubicBezTo>
                  <a:pt x="92" y="133"/>
                  <a:pt x="92" y="130"/>
                  <a:pt x="90" y="128"/>
                </a:cubicBezTo>
                <a:cubicBezTo>
                  <a:pt x="89" y="128"/>
                  <a:pt x="88" y="127"/>
                  <a:pt x="87" y="127"/>
                </a:cubicBezTo>
                <a:close/>
                <a:moveTo>
                  <a:pt x="137" y="88"/>
                </a:moveTo>
                <a:cubicBezTo>
                  <a:pt x="146" y="78"/>
                  <a:pt x="146" y="64"/>
                  <a:pt x="137" y="54"/>
                </a:cubicBezTo>
                <a:cubicBezTo>
                  <a:pt x="139" y="41"/>
                  <a:pt x="132" y="28"/>
                  <a:pt x="120" y="24"/>
                </a:cubicBezTo>
                <a:cubicBezTo>
                  <a:pt x="116" y="13"/>
                  <a:pt x="105" y="6"/>
                  <a:pt x="94" y="6"/>
                </a:cubicBezTo>
                <a:cubicBezTo>
                  <a:pt x="93" y="6"/>
                  <a:pt x="92" y="6"/>
                  <a:pt x="90" y="7"/>
                </a:cubicBezTo>
                <a:cubicBezTo>
                  <a:pt x="85" y="2"/>
                  <a:pt x="79" y="0"/>
                  <a:pt x="73" y="0"/>
                </a:cubicBezTo>
                <a:cubicBezTo>
                  <a:pt x="67" y="0"/>
                  <a:pt x="61" y="2"/>
                  <a:pt x="56" y="7"/>
                </a:cubicBezTo>
                <a:cubicBezTo>
                  <a:pt x="54" y="6"/>
                  <a:pt x="53" y="6"/>
                  <a:pt x="51" y="6"/>
                </a:cubicBezTo>
                <a:cubicBezTo>
                  <a:pt x="40" y="6"/>
                  <a:pt x="30" y="13"/>
                  <a:pt x="26" y="24"/>
                </a:cubicBezTo>
                <a:cubicBezTo>
                  <a:pt x="14" y="28"/>
                  <a:pt x="7" y="41"/>
                  <a:pt x="9" y="54"/>
                </a:cubicBezTo>
                <a:cubicBezTo>
                  <a:pt x="0" y="64"/>
                  <a:pt x="0" y="78"/>
                  <a:pt x="9" y="88"/>
                </a:cubicBezTo>
                <a:cubicBezTo>
                  <a:pt x="9" y="88"/>
                  <a:pt x="9" y="90"/>
                  <a:pt x="8" y="90"/>
                </a:cubicBezTo>
                <a:cubicBezTo>
                  <a:pt x="5" y="94"/>
                  <a:pt x="2" y="98"/>
                  <a:pt x="2" y="103"/>
                </a:cubicBezTo>
                <a:cubicBezTo>
                  <a:pt x="2" y="114"/>
                  <a:pt x="11" y="122"/>
                  <a:pt x="21" y="122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46"/>
                  <a:pt x="36" y="160"/>
                  <a:pt x="54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10" y="160"/>
                  <a:pt x="124" y="145"/>
                  <a:pt x="124" y="128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35" y="122"/>
                  <a:pt x="143" y="114"/>
                  <a:pt x="143" y="103"/>
                </a:cubicBezTo>
                <a:cubicBezTo>
                  <a:pt x="144" y="98"/>
                  <a:pt x="141" y="94"/>
                  <a:pt x="138" y="90"/>
                </a:cubicBezTo>
                <a:cubicBezTo>
                  <a:pt x="138" y="90"/>
                  <a:pt x="138" y="88"/>
                  <a:pt x="137" y="88"/>
                </a:cubicBezTo>
                <a:close/>
                <a:moveTo>
                  <a:pt x="22" y="113"/>
                </a:moveTo>
                <a:cubicBezTo>
                  <a:pt x="17" y="113"/>
                  <a:pt x="13" y="109"/>
                  <a:pt x="13" y="104"/>
                </a:cubicBezTo>
                <a:cubicBezTo>
                  <a:pt x="13" y="99"/>
                  <a:pt x="17" y="94"/>
                  <a:pt x="22" y="94"/>
                </a:cubicBezTo>
                <a:lnTo>
                  <a:pt x="22" y="113"/>
                </a:lnTo>
                <a:close/>
                <a:moveTo>
                  <a:pt x="92" y="151"/>
                </a:moveTo>
                <a:cubicBezTo>
                  <a:pt x="55" y="151"/>
                  <a:pt x="55" y="151"/>
                  <a:pt x="55" y="151"/>
                </a:cubicBezTo>
                <a:cubicBezTo>
                  <a:pt x="42" y="151"/>
                  <a:pt x="31" y="141"/>
                  <a:pt x="31" y="12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5" y="121"/>
                  <a:pt x="40" y="122"/>
                  <a:pt x="45" y="122"/>
                </a:cubicBezTo>
                <a:cubicBezTo>
                  <a:pt x="57" y="122"/>
                  <a:pt x="66" y="114"/>
                  <a:pt x="68" y="103"/>
                </a:cubicBezTo>
                <a:cubicBezTo>
                  <a:pt x="78" y="103"/>
                  <a:pt x="78" y="103"/>
                  <a:pt x="78" y="103"/>
                </a:cubicBezTo>
                <a:cubicBezTo>
                  <a:pt x="80" y="114"/>
                  <a:pt x="90" y="122"/>
                  <a:pt x="101" y="122"/>
                </a:cubicBezTo>
                <a:cubicBezTo>
                  <a:pt x="107" y="122"/>
                  <a:pt x="111" y="120"/>
                  <a:pt x="115" y="118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41"/>
                  <a:pt x="105" y="151"/>
                  <a:pt x="92" y="151"/>
                </a:cubicBezTo>
                <a:close/>
                <a:moveTo>
                  <a:pt x="45" y="85"/>
                </a:moveTo>
                <a:cubicBezTo>
                  <a:pt x="53" y="85"/>
                  <a:pt x="59" y="92"/>
                  <a:pt x="59" y="99"/>
                </a:cubicBezTo>
                <a:cubicBezTo>
                  <a:pt x="59" y="106"/>
                  <a:pt x="53" y="113"/>
                  <a:pt x="45" y="113"/>
                </a:cubicBezTo>
                <a:cubicBezTo>
                  <a:pt x="37" y="113"/>
                  <a:pt x="31" y="106"/>
                  <a:pt x="31" y="99"/>
                </a:cubicBezTo>
                <a:cubicBezTo>
                  <a:pt x="31" y="92"/>
                  <a:pt x="37" y="85"/>
                  <a:pt x="45" y="85"/>
                </a:cubicBezTo>
                <a:close/>
                <a:moveTo>
                  <a:pt x="32" y="80"/>
                </a:moveTo>
                <a:cubicBezTo>
                  <a:pt x="35" y="68"/>
                  <a:pt x="43" y="58"/>
                  <a:pt x="54" y="52"/>
                </a:cubicBezTo>
                <a:cubicBezTo>
                  <a:pt x="59" y="67"/>
                  <a:pt x="71" y="78"/>
                  <a:pt x="86" y="82"/>
                </a:cubicBezTo>
                <a:cubicBezTo>
                  <a:pt x="82" y="85"/>
                  <a:pt x="80" y="90"/>
                  <a:pt x="79" y="94"/>
                </a:cubicBezTo>
                <a:cubicBezTo>
                  <a:pt x="68" y="94"/>
                  <a:pt x="68" y="94"/>
                  <a:pt x="68" y="94"/>
                </a:cubicBezTo>
                <a:cubicBezTo>
                  <a:pt x="68" y="94"/>
                  <a:pt x="68" y="94"/>
                  <a:pt x="68" y="94"/>
                </a:cubicBezTo>
                <a:cubicBezTo>
                  <a:pt x="66" y="84"/>
                  <a:pt x="56" y="76"/>
                  <a:pt x="45" y="76"/>
                </a:cubicBezTo>
                <a:cubicBezTo>
                  <a:pt x="40" y="76"/>
                  <a:pt x="36" y="77"/>
                  <a:pt x="32" y="80"/>
                </a:cubicBezTo>
                <a:close/>
                <a:moveTo>
                  <a:pt x="102" y="113"/>
                </a:moveTo>
                <a:cubicBezTo>
                  <a:pt x="94" y="113"/>
                  <a:pt x="88" y="106"/>
                  <a:pt x="88" y="99"/>
                </a:cubicBezTo>
                <a:cubicBezTo>
                  <a:pt x="88" y="92"/>
                  <a:pt x="94" y="85"/>
                  <a:pt x="102" y="85"/>
                </a:cubicBezTo>
                <a:cubicBezTo>
                  <a:pt x="110" y="85"/>
                  <a:pt x="116" y="92"/>
                  <a:pt x="116" y="99"/>
                </a:cubicBezTo>
                <a:cubicBezTo>
                  <a:pt x="116" y="106"/>
                  <a:pt x="109" y="113"/>
                  <a:pt x="102" y="113"/>
                </a:cubicBezTo>
                <a:close/>
                <a:moveTo>
                  <a:pt x="120" y="85"/>
                </a:moveTo>
                <a:cubicBezTo>
                  <a:pt x="116" y="80"/>
                  <a:pt x="109" y="76"/>
                  <a:pt x="101" y="76"/>
                </a:cubicBezTo>
                <a:cubicBezTo>
                  <a:pt x="82" y="76"/>
                  <a:pt x="66" y="63"/>
                  <a:pt x="61" y="45"/>
                </a:cubicBezTo>
                <a:cubicBezTo>
                  <a:pt x="60" y="43"/>
                  <a:pt x="58" y="42"/>
                  <a:pt x="56" y="42"/>
                </a:cubicBezTo>
                <a:cubicBezTo>
                  <a:pt x="56" y="42"/>
                  <a:pt x="55" y="42"/>
                  <a:pt x="54" y="42"/>
                </a:cubicBezTo>
                <a:cubicBezTo>
                  <a:pt x="45" y="46"/>
                  <a:pt x="36" y="52"/>
                  <a:pt x="30" y="61"/>
                </a:cubicBezTo>
                <a:cubicBezTo>
                  <a:pt x="25" y="68"/>
                  <a:pt x="22" y="77"/>
                  <a:pt x="21" y="86"/>
                </a:cubicBezTo>
                <a:cubicBezTo>
                  <a:pt x="21" y="86"/>
                  <a:pt x="19" y="86"/>
                  <a:pt x="19" y="86"/>
                </a:cubicBezTo>
                <a:cubicBezTo>
                  <a:pt x="19" y="84"/>
                  <a:pt x="18" y="84"/>
                  <a:pt x="17" y="84"/>
                </a:cubicBezTo>
                <a:cubicBezTo>
                  <a:pt x="11" y="77"/>
                  <a:pt x="11" y="65"/>
                  <a:pt x="17" y="58"/>
                </a:cubicBezTo>
                <a:cubicBezTo>
                  <a:pt x="19" y="58"/>
                  <a:pt x="19" y="56"/>
                  <a:pt x="19" y="54"/>
                </a:cubicBezTo>
                <a:cubicBezTo>
                  <a:pt x="16" y="45"/>
                  <a:pt x="21" y="35"/>
                  <a:pt x="31" y="32"/>
                </a:cubicBezTo>
                <a:cubicBezTo>
                  <a:pt x="32" y="32"/>
                  <a:pt x="34" y="31"/>
                  <a:pt x="34" y="29"/>
                </a:cubicBezTo>
                <a:cubicBezTo>
                  <a:pt x="36" y="21"/>
                  <a:pt x="44" y="16"/>
                  <a:pt x="52" y="16"/>
                </a:cubicBezTo>
                <a:cubicBezTo>
                  <a:pt x="53" y="16"/>
                  <a:pt x="55" y="16"/>
                  <a:pt x="56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9" y="17"/>
                  <a:pt x="60" y="16"/>
                  <a:pt x="61" y="15"/>
                </a:cubicBezTo>
                <a:cubicBezTo>
                  <a:pt x="64" y="12"/>
                  <a:pt x="69" y="10"/>
                  <a:pt x="73" y="10"/>
                </a:cubicBezTo>
                <a:cubicBezTo>
                  <a:pt x="78" y="10"/>
                  <a:pt x="82" y="12"/>
                  <a:pt x="86" y="15"/>
                </a:cubicBezTo>
                <a:cubicBezTo>
                  <a:pt x="87" y="16"/>
                  <a:pt x="88" y="17"/>
                  <a:pt x="89" y="17"/>
                </a:cubicBezTo>
                <a:cubicBezTo>
                  <a:pt x="89" y="17"/>
                  <a:pt x="90" y="17"/>
                  <a:pt x="90" y="16"/>
                </a:cubicBezTo>
                <a:cubicBezTo>
                  <a:pt x="92" y="16"/>
                  <a:pt x="93" y="16"/>
                  <a:pt x="95" y="16"/>
                </a:cubicBezTo>
                <a:cubicBezTo>
                  <a:pt x="103" y="16"/>
                  <a:pt x="110" y="21"/>
                  <a:pt x="112" y="29"/>
                </a:cubicBezTo>
                <a:cubicBezTo>
                  <a:pt x="112" y="30"/>
                  <a:pt x="114" y="32"/>
                  <a:pt x="116" y="32"/>
                </a:cubicBezTo>
                <a:cubicBezTo>
                  <a:pt x="125" y="35"/>
                  <a:pt x="130" y="45"/>
                  <a:pt x="128" y="54"/>
                </a:cubicBezTo>
                <a:cubicBezTo>
                  <a:pt x="128" y="56"/>
                  <a:pt x="128" y="58"/>
                  <a:pt x="129" y="58"/>
                </a:cubicBezTo>
                <a:cubicBezTo>
                  <a:pt x="136" y="65"/>
                  <a:pt x="136" y="77"/>
                  <a:pt x="129" y="84"/>
                </a:cubicBezTo>
                <a:cubicBezTo>
                  <a:pt x="128" y="84"/>
                  <a:pt x="128" y="84"/>
                  <a:pt x="128" y="86"/>
                </a:cubicBezTo>
                <a:cubicBezTo>
                  <a:pt x="126" y="85"/>
                  <a:pt x="125" y="85"/>
                  <a:pt x="120" y="85"/>
                </a:cubicBezTo>
                <a:close/>
                <a:moveTo>
                  <a:pt x="125" y="113"/>
                </a:moveTo>
                <a:cubicBezTo>
                  <a:pt x="125" y="94"/>
                  <a:pt x="125" y="94"/>
                  <a:pt x="125" y="94"/>
                </a:cubicBezTo>
                <a:cubicBezTo>
                  <a:pt x="130" y="94"/>
                  <a:pt x="134" y="98"/>
                  <a:pt x="134" y="104"/>
                </a:cubicBezTo>
                <a:cubicBezTo>
                  <a:pt x="134" y="109"/>
                  <a:pt x="130" y="113"/>
                  <a:pt x="125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Freeform 64">
            <a:extLst>
              <a:ext uri="{FF2B5EF4-FFF2-40B4-BE49-F238E27FC236}">
                <a16:creationId xmlns:a16="http://schemas.microsoft.com/office/drawing/2014/main" id="{38E0F7F3-06EF-44B1-B023-1718F026124D}"/>
              </a:ext>
            </a:extLst>
          </p:cNvPr>
          <p:cNvSpPr>
            <a:spLocks noEditPoints="1"/>
          </p:cNvSpPr>
          <p:nvPr/>
        </p:nvSpPr>
        <p:spPr bwMode="auto">
          <a:xfrm>
            <a:off x="7894638" y="3575050"/>
            <a:ext cx="254000" cy="252413"/>
          </a:xfrm>
          <a:custGeom>
            <a:avLst/>
            <a:gdLst>
              <a:gd name="T0" fmla="*/ 89 w 160"/>
              <a:gd name="T1" fmla="*/ 108 h 159"/>
              <a:gd name="T2" fmla="*/ 69 w 160"/>
              <a:gd name="T3" fmla="*/ 108 h 159"/>
              <a:gd name="T4" fmla="*/ 63 w 160"/>
              <a:gd name="T5" fmla="*/ 108 h 159"/>
              <a:gd name="T6" fmla="*/ 79 w 160"/>
              <a:gd name="T7" fmla="*/ 122 h 159"/>
              <a:gd name="T8" fmla="*/ 95 w 160"/>
              <a:gd name="T9" fmla="*/ 108 h 159"/>
              <a:gd name="T10" fmla="*/ 65 w 160"/>
              <a:gd name="T11" fmla="*/ 80 h 159"/>
              <a:gd name="T12" fmla="*/ 57 w 160"/>
              <a:gd name="T13" fmla="*/ 80 h 159"/>
              <a:gd name="T14" fmla="*/ 65 w 160"/>
              <a:gd name="T15" fmla="*/ 80 h 159"/>
              <a:gd name="T16" fmla="*/ 94 w 160"/>
              <a:gd name="T17" fmla="*/ 80 h 159"/>
              <a:gd name="T18" fmla="*/ 103 w 160"/>
              <a:gd name="T19" fmla="*/ 80 h 159"/>
              <a:gd name="T20" fmla="*/ 160 w 160"/>
              <a:gd name="T21" fmla="*/ 108 h 159"/>
              <a:gd name="T22" fmla="*/ 160 w 160"/>
              <a:gd name="T23" fmla="*/ 80 h 159"/>
              <a:gd name="T24" fmla="*/ 80 w 160"/>
              <a:gd name="T25" fmla="*/ 0 h 159"/>
              <a:gd name="T26" fmla="*/ 0 w 160"/>
              <a:gd name="T27" fmla="*/ 80 h 159"/>
              <a:gd name="T28" fmla="*/ 0 w 160"/>
              <a:gd name="T29" fmla="*/ 108 h 159"/>
              <a:gd name="T30" fmla="*/ 0 w 160"/>
              <a:gd name="T31" fmla="*/ 136 h 159"/>
              <a:gd name="T32" fmla="*/ 137 w 160"/>
              <a:gd name="T33" fmla="*/ 159 h 159"/>
              <a:gd name="T34" fmla="*/ 155 w 160"/>
              <a:gd name="T35" fmla="*/ 122 h 159"/>
              <a:gd name="T36" fmla="*/ 145 w 160"/>
              <a:gd name="T37" fmla="*/ 97 h 159"/>
              <a:gd name="T38" fmla="*/ 145 w 160"/>
              <a:gd name="T39" fmla="*/ 118 h 159"/>
              <a:gd name="T40" fmla="*/ 150 w 160"/>
              <a:gd name="T41" fmla="*/ 136 h 159"/>
              <a:gd name="T42" fmla="*/ 23 w 160"/>
              <a:gd name="T43" fmla="*/ 150 h 159"/>
              <a:gd name="T44" fmla="*/ 14 w 160"/>
              <a:gd name="T45" fmla="*/ 125 h 159"/>
              <a:gd name="T46" fmla="*/ 9 w 160"/>
              <a:gd name="T47" fmla="*/ 108 h 159"/>
              <a:gd name="T48" fmla="*/ 14 w 160"/>
              <a:gd name="T49" fmla="*/ 91 h 159"/>
              <a:gd name="T50" fmla="*/ 16 w 160"/>
              <a:gd name="T51" fmla="*/ 67 h 159"/>
              <a:gd name="T52" fmla="*/ 80 w 160"/>
              <a:gd name="T53" fmla="*/ 9 h 159"/>
              <a:gd name="T54" fmla="*/ 143 w 160"/>
              <a:gd name="T55" fmla="*/ 67 h 159"/>
              <a:gd name="T56" fmla="*/ 146 w 160"/>
              <a:gd name="T57" fmla="*/ 91 h 159"/>
              <a:gd name="T58" fmla="*/ 125 w 160"/>
              <a:gd name="T59" fmla="*/ 65 h 159"/>
              <a:gd name="T60" fmla="*/ 84 w 160"/>
              <a:gd name="T61" fmla="*/ 31 h 159"/>
              <a:gd name="T62" fmla="*/ 75 w 160"/>
              <a:gd name="T63" fmla="*/ 31 h 159"/>
              <a:gd name="T64" fmla="*/ 34 w 160"/>
              <a:gd name="T65" fmla="*/ 65 h 159"/>
              <a:gd name="T66" fmla="*/ 28 w 160"/>
              <a:gd name="T67" fmla="*/ 79 h 159"/>
              <a:gd name="T68" fmla="*/ 70 w 160"/>
              <a:gd name="T69" fmla="*/ 141 h 159"/>
              <a:gd name="T70" fmla="*/ 131 w 160"/>
              <a:gd name="T71" fmla="*/ 99 h 159"/>
              <a:gd name="T72" fmla="*/ 130 w 160"/>
              <a:gd name="T73" fmla="*/ 69 h 159"/>
              <a:gd name="T74" fmla="*/ 122 w 160"/>
              <a:gd name="T75" fmla="*/ 98 h 159"/>
              <a:gd name="T76" fmla="*/ 89 w 160"/>
              <a:gd name="T77" fmla="*/ 131 h 159"/>
              <a:gd name="T78" fmla="*/ 37 w 160"/>
              <a:gd name="T79" fmla="*/ 98 h 159"/>
              <a:gd name="T80" fmla="*/ 38 w 160"/>
              <a:gd name="T81" fmla="*/ 74 h 159"/>
              <a:gd name="T82" fmla="*/ 80 w 160"/>
              <a:gd name="T83" fmla="*/ 46 h 159"/>
              <a:gd name="T84" fmla="*/ 122 w 160"/>
              <a:gd name="T85" fmla="*/ 74 h 159"/>
              <a:gd name="T86" fmla="*/ 122 w 160"/>
              <a:gd name="T87" fmla="*/ 9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9">
                <a:moveTo>
                  <a:pt x="93" y="107"/>
                </a:moveTo>
                <a:cubicBezTo>
                  <a:pt x="91" y="107"/>
                  <a:pt x="90" y="108"/>
                  <a:pt x="89" y="108"/>
                </a:cubicBezTo>
                <a:cubicBezTo>
                  <a:pt x="87" y="111"/>
                  <a:pt x="83" y="112"/>
                  <a:pt x="79" y="112"/>
                </a:cubicBezTo>
                <a:cubicBezTo>
                  <a:pt x="75" y="112"/>
                  <a:pt x="72" y="111"/>
                  <a:pt x="69" y="108"/>
                </a:cubicBezTo>
                <a:cubicBezTo>
                  <a:pt x="68" y="107"/>
                  <a:pt x="67" y="107"/>
                  <a:pt x="66" y="107"/>
                </a:cubicBezTo>
                <a:cubicBezTo>
                  <a:pt x="65" y="107"/>
                  <a:pt x="64" y="107"/>
                  <a:pt x="63" y="108"/>
                </a:cubicBezTo>
                <a:cubicBezTo>
                  <a:pt x="61" y="110"/>
                  <a:pt x="61" y="113"/>
                  <a:pt x="63" y="115"/>
                </a:cubicBezTo>
                <a:cubicBezTo>
                  <a:pt x="67" y="119"/>
                  <a:pt x="73" y="122"/>
                  <a:pt x="79" y="122"/>
                </a:cubicBezTo>
                <a:cubicBezTo>
                  <a:pt x="86" y="122"/>
                  <a:pt x="91" y="119"/>
                  <a:pt x="95" y="115"/>
                </a:cubicBezTo>
                <a:cubicBezTo>
                  <a:pt x="97" y="113"/>
                  <a:pt x="97" y="110"/>
                  <a:pt x="95" y="108"/>
                </a:cubicBezTo>
                <a:cubicBezTo>
                  <a:pt x="95" y="108"/>
                  <a:pt x="94" y="107"/>
                  <a:pt x="93" y="107"/>
                </a:cubicBezTo>
                <a:close/>
                <a:moveTo>
                  <a:pt x="65" y="80"/>
                </a:moveTo>
                <a:cubicBezTo>
                  <a:pt x="65" y="77"/>
                  <a:pt x="63" y="75"/>
                  <a:pt x="61" y="75"/>
                </a:cubicBezTo>
                <a:cubicBezTo>
                  <a:pt x="59" y="75"/>
                  <a:pt x="57" y="77"/>
                  <a:pt x="57" y="80"/>
                </a:cubicBezTo>
                <a:cubicBezTo>
                  <a:pt x="57" y="82"/>
                  <a:pt x="59" y="84"/>
                  <a:pt x="61" y="84"/>
                </a:cubicBezTo>
                <a:cubicBezTo>
                  <a:pt x="63" y="84"/>
                  <a:pt x="65" y="82"/>
                  <a:pt x="65" y="80"/>
                </a:cubicBezTo>
                <a:close/>
                <a:moveTo>
                  <a:pt x="98" y="75"/>
                </a:moveTo>
                <a:cubicBezTo>
                  <a:pt x="96" y="75"/>
                  <a:pt x="94" y="77"/>
                  <a:pt x="94" y="80"/>
                </a:cubicBezTo>
                <a:cubicBezTo>
                  <a:pt x="94" y="82"/>
                  <a:pt x="96" y="84"/>
                  <a:pt x="98" y="84"/>
                </a:cubicBezTo>
                <a:cubicBezTo>
                  <a:pt x="101" y="84"/>
                  <a:pt x="103" y="82"/>
                  <a:pt x="103" y="80"/>
                </a:cubicBezTo>
                <a:cubicBezTo>
                  <a:pt x="103" y="77"/>
                  <a:pt x="101" y="75"/>
                  <a:pt x="98" y="75"/>
                </a:cubicBezTo>
                <a:close/>
                <a:moveTo>
                  <a:pt x="160" y="108"/>
                </a:moveTo>
                <a:cubicBezTo>
                  <a:pt x="159" y="103"/>
                  <a:pt x="158" y="98"/>
                  <a:pt x="155" y="94"/>
                </a:cubicBezTo>
                <a:cubicBezTo>
                  <a:pt x="158" y="90"/>
                  <a:pt x="160" y="85"/>
                  <a:pt x="160" y="80"/>
                </a:cubicBezTo>
                <a:cubicBezTo>
                  <a:pt x="160" y="72"/>
                  <a:pt x="156" y="65"/>
                  <a:pt x="150" y="61"/>
                </a:cubicBezTo>
                <a:cubicBezTo>
                  <a:pt x="145" y="26"/>
                  <a:pt x="115" y="0"/>
                  <a:pt x="80" y="0"/>
                </a:cubicBezTo>
                <a:cubicBezTo>
                  <a:pt x="44" y="0"/>
                  <a:pt x="14" y="26"/>
                  <a:pt x="10" y="61"/>
                </a:cubicBezTo>
                <a:cubicBezTo>
                  <a:pt x="4" y="65"/>
                  <a:pt x="0" y="72"/>
                  <a:pt x="0" y="80"/>
                </a:cubicBezTo>
                <a:cubicBezTo>
                  <a:pt x="0" y="85"/>
                  <a:pt x="2" y="90"/>
                  <a:pt x="5" y="94"/>
                </a:cubicBezTo>
                <a:cubicBezTo>
                  <a:pt x="2" y="98"/>
                  <a:pt x="0" y="103"/>
                  <a:pt x="0" y="108"/>
                </a:cubicBezTo>
                <a:cubicBezTo>
                  <a:pt x="0" y="113"/>
                  <a:pt x="2" y="118"/>
                  <a:pt x="5" y="122"/>
                </a:cubicBezTo>
                <a:cubicBezTo>
                  <a:pt x="2" y="126"/>
                  <a:pt x="0" y="131"/>
                  <a:pt x="0" y="136"/>
                </a:cubicBezTo>
                <a:cubicBezTo>
                  <a:pt x="0" y="148"/>
                  <a:pt x="10" y="159"/>
                  <a:pt x="23" y="159"/>
                </a:cubicBezTo>
                <a:cubicBezTo>
                  <a:pt x="137" y="159"/>
                  <a:pt x="137" y="159"/>
                  <a:pt x="137" y="159"/>
                </a:cubicBezTo>
                <a:cubicBezTo>
                  <a:pt x="150" y="159"/>
                  <a:pt x="160" y="148"/>
                  <a:pt x="160" y="136"/>
                </a:cubicBezTo>
                <a:cubicBezTo>
                  <a:pt x="160" y="131"/>
                  <a:pt x="158" y="126"/>
                  <a:pt x="155" y="122"/>
                </a:cubicBezTo>
                <a:cubicBezTo>
                  <a:pt x="158" y="118"/>
                  <a:pt x="160" y="113"/>
                  <a:pt x="160" y="108"/>
                </a:cubicBezTo>
                <a:close/>
                <a:moveTo>
                  <a:pt x="145" y="97"/>
                </a:moveTo>
                <a:cubicBezTo>
                  <a:pt x="148" y="101"/>
                  <a:pt x="150" y="104"/>
                  <a:pt x="150" y="108"/>
                </a:cubicBezTo>
                <a:cubicBezTo>
                  <a:pt x="150" y="112"/>
                  <a:pt x="149" y="116"/>
                  <a:pt x="145" y="118"/>
                </a:cubicBezTo>
                <a:cubicBezTo>
                  <a:pt x="143" y="120"/>
                  <a:pt x="143" y="123"/>
                  <a:pt x="145" y="125"/>
                </a:cubicBezTo>
                <a:cubicBezTo>
                  <a:pt x="148" y="128"/>
                  <a:pt x="150" y="132"/>
                  <a:pt x="150" y="136"/>
                </a:cubicBezTo>
                <a:cubicBezTo>
                  <a:pt x="150" y="143"/>
                  <a:pt x="144" y="150"/>
                  <a:pt x="136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15" y="150"/>
                  <a:pt x="9" y="143"/>
                  <a:pt x="9" y="136"/>
                </a:cubicBezTo>
                <a:cubicBezTo>
                  <a:pt x="9" y="131"/>
                  <a:pt x="10" y="128"/>
                  <a:pt x="14" y="125"/>
                </a:cubicBezTo>
                <a:cubicBezTo>
                  <a:pt x="16" y="123"/>
                  <a:pt x="16" y="120"/>
                  <a:pt x="14" y="118"/>
                </a:cubicBezTo>
                <a:cubicBezTo>
                  <a:pt x="11" y="115"/>
                  <a:pt x="9" y="112"/>
                  <a:pt x="9" y="108"/>
                </a:cubicBezTo>
                <a:cubicBezTo>
                  <a:pt x="9" y="104"/>
                  <a:pt x="10" y="100"/>
                  <a:pt x="14" y="97"/>
                </a:cubicBezTo>
                <a:cubicBezTo>
                  <a:pt x="16" y="95"/>
                  <a:pt x="16" y="93"/>
                  <a:pt x="14" y="91"/>
                </a:cubicBezTo>
                <a:cubicBezTo>
                  <a:pt x="11" y="88"/>
                  <a:pt x="9" y="84"/>
                  <a:pt x="9" y="80"/>
                </a:cubicBezTo>
                <a:cubicBezTo>
                  <a:pt x="9" y="75"/>
                  <a:pt x="12" y="70"/>
                  <a:pt x="16" y="67"/>
                </a:cubicBezTo>
                <a:cubicBezTo>
                  <a:pt x="18" y="67"/>
                  <a:pt x="19" y="65"/>
                  <a:pt x="19" y="64"/>
                </a:cubicBezTo>
                <a:cubicBezTo>
                  <a:pt x="22" y="33"/>
                  <a:pt x="49" y="9"/>
                  <a:pt x="80" y="9"/>
                </a:cubicBezTo>
                <a:cubicBezTo>
                  <a:pt x="111" y="9"/>
                  <a:pt x="137" y="33"/>
                  <a:pt x="141" y="64"/>
                </a:cubicBezTo>
                <a:cubicBezTo>
                  <a:pt x="141" y="65"/>
                  <a:pt x="142" y="67"/>
                  <a:pt x="143" y="67"/>
                </a:cubicBezTo>
                <a:cubicBezTo>
                  <a:pt x="148" y="70"/>
                  <a:pt x="151" y="75"/>
                  <a:pt x="151" y="80"/>
                </a:cubicBezTo>
                <a:cubicBezTo>
                  <a:pt x="151" y="84"/>
                  <a:pt x="149" y="88"/>
                  <a:pt x="146" y="91"/>
                </a:cubicBezTo>
                <a:cubicBezTo>
                  <a:pt x="143" y="92"/>
                  <a:pt x="143" y="95"/>
                  <a:pt x="145" y="97"/>
                </a:cubicBezTo>
                <a:close/>
                <a:moveTo>
                  <a:pt x="125" y="65"/>
                </a:moveTo>
                <a:cubicBezTo>
                  <a:pt x="106" y="65"/>
                  <a:pt x="89" y="52"/>
                  <a:pt x="84" y="33"/>
                </a:cubicBezTo>
                <a:cubicBezTo>
                  <a:pt x="84" y="31"/>
                  <a:pt x="84" y="31"/>
                  <a:pt x="84" y="31"/>
                </a:cubicBezTo>
                <a:cubicBezTo>
                  <a:pt x="83" y="29"/>
                  <a:pt x="81" y="28"/>
                  <a:pt x="79" y="28"/>
                </a:cubicBezTo>
                <a:cubicBezTo>
                  <a:pt x="77" y="28"/>
                  <a:pt x="75" y="29"/>
                  <a:pt x="75" y="31"/>
                </a:cubicBezTo>
                <a:cubicBezTo>
                  <a:pt x="75" y="33"/>
                  <a:pt x="75" y="33"/>
                  <a:pt x="75" y="33"/>
                </a:cubicBezTo>
                <a:cubicBezTo>
                  <a:pt x="69" y="52"/>
                  <a:pt x="53" y="65"/>
                  <a:pt x="34" y="65"/>
                </a:cubicBezTo>
                <a:cubicBezTo>
                  <a:pt x="31" y="65"/>
                  <a:pt x="30" y="67"/>
                  <a:pt x="29" y="69"/>
                </a:cubicBezTo>
                <a:cubicBezTo>
                  <a:pt x="28" y="73"/>
                  <a:pt x="28" y="76"/>
                  <a:pt x="28" y="79"/>
                </a:cubicBezTo>
                <a:cubicBezTo>
                  <a:pt x="28" y="99"/>
                  <a:pt x="28" y="99"/>
                  <a:pt x="28" y="99"/>
                </a:cubicBezTo>
                <a:cubicBezTo>
                  <a:pt x="28" y="122"/>
                  <a:pt x="47" y="141"/>
                  <a:pt x="70" y="141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112" y="141"/>
                  <a:pt x="131" y="122"/>
                  <a:pt x="131" y="99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131" y="76"/>
                  <a:pt x="130" y="73"/>
                  <a:pt x="130" y="69"/>
                </a:cubicBezTo>
                <a:cubicBezTo>
                  <a:pt x="129" y="67"/>
                  <a:pt x="127" y="65"/>
                  <a:pt x="125" y="65"/>
                </a:cubicBezTo>
                <a:close/>
                <a:moveTo>
                  <a:pt x="122" y="98"/>
                </a:moveTo>
                <a:cubicBezTo>
                  <a:pt x="121" y="98"/>
                  <a:pt x="121" y="98"/>
                  <a:pt x="121" y="98"/>
                </a:cubicBezTo>
                <a:cubicBezTo>
                  <a:pt x="121" y="116"/>
                  <a:pt x="106" y="131"/>
                  <a:pt x="89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52" y="131"/>
                  <a:pt x="37" y="116"/>
                  <a:pt x="37" y="98"/>
                </a:cubicBezTo>
                <a:cubicBezTo>
                  <a:pt x="37" y="79"/>
                  <a:pt x="37" y="79"/>
                  <a:pt x="37" y="79"/>
                </a:cubicBezTo>
                <a:cubicBezTo>
                  <a:pt x="37" y="77"/>
                  <a:pt x="37" y="75"/>
                  <a:pt x="38" y="74"/>
                </a:cubicBezTo>
                <a:cubicBezTo>
                  <a:pt x="48" y="73"/>
                  <a:pt x="58" y="70"/>
                  <a:pt x="65" y="63"/>
                </a:cubicBezTo>
                <a:cubicBezTo>
                  <a:pt x="71" y="58"/>
                  <a:pt x="77" y="52"/>
                  <a:pt x="80" y="46"/>
                </a:cubicBezTo>
                <a:cubicBezTo>
                  <a:pt x="83" y="53"/>
                  <a:pt x="88" y="59"/>
                  <a:pt x="94" y="63"/>
                </a:cubicBezTo>
                <a:cubicBezTo>
                  <a:pt x="102" y="70"/>
                  <a:pt x="112" y="73"/>
                  <a:pt x="122" y="74"/>
                </a:cubicBezTo>
                <a:cubicBezTo>
                  <a:pt x="122" y="75"/>
                  <a:pt x="122" y="77"/>
                  <a:pt x="122" y="79"/>
                </a:cubicBezTo>
                <a:lnTo>
                  <a:pt x="122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Freeform 65">
            <a:extLst>
              <a:ext uri="{FF2B5EF4-FFF2-40B4-BE49-F238E27FC236}">
                <a16:creationId xmlns:a16="http://schemas.microsoft.com/office/drawing/2014/main" id="{2479F2D2-44DD-4E33-BF18-A0C794019F13}"/>
              </a:ext>
            </a:extLst>
          </p:cNvPr>
          <p:cNvSpPr>
            <a:spLocks noEditPoints="1"/>
          </p:cNvSpPr>
          <p:nvPr/>
        </p:nvSpPr>
        <p:spPr bwMode="auto">
          <a:xfrm>
            <a:off x="6249988" y="4124325"/>
            <a:ext cx="239713" cy="254000"/>
          </a:xfrm>
          <a:custGeom>
            <a:avLst/>
            <a:gdLst>
              <a:gd name="T0" fmla="*/ 66 w 151"/>
              <a:gd name="T1" fmla="*/ 70 h 160"/>
              <a:gd name="T2" fmla="*/ 57 w 151"/>
              <a:gd name="T3" fmla="*/ 70 h 160"/>
              <a:gd name="T4" fmla="*/ 99 w 151"/>
              <a:gd name="T5" fmla="*/ 74 h 160"/>
              <a:gd name="T6" fmla="*/ 99 w 151"/>
              <a:gd name="T7" fmla="*/ 66 h 160"/>
              <a:gd name="T8" fmla="*/ 99 w 151"/>
              <a:gd name="T9" fmla="*/ 74 h 160"/>
              <a:gd name="T10" fmla="*/ 80 w 151"/>
              <a:gd name="T11" fmla="*/ 112 h 160"/>
              <a:gd name="T12" fmla="*/ 97 w 151"/>
              <a:gd name="T13" fmla="*/ 99 h 160"/>
              <a:gd name="T14" fmla="*/ 90 w 151"/>
              <a:gd name="T15" fmla="*/ 99 h 160"/>
              <a:gd name="T16" fmla="*/ 70 w 151"/>
              <a:gd name="T17" fmla="*/ 99 h 160"/>
              <a:gd name="T18" fmla="*/ 64 w 151"/>
              <a:gd name="T19" fmla="*/ 99 h 160"/>
              <a:gd name="T20" fmla="*/ 132 w 151"/>
              <a:gd name="T21" fmla="*/ 47 h 160"/>
              <a:gd name="T22" fmla="*/ 109 w 151"/>
              <a:gd name="T23" fmla="*/ 0 h 160"/>
              <a:gd name="T24" fmla="*/ 29 w 151"/>
              <a:gd name="T25" fmla="*/ 23 h 160"/>
              <a:gd name="T26" fmla="*/ 0 w 151"/>
              <a:gd name="T27" fmla="*/ 86 h 160"/>
              <a:gd name="T28" fmla="*/ 5 w 151"/>
              <a:gd name="T29" fmla="*/ 160 h 160"/>
              <a:gd name="T30" fmla="*/ 38 w 151"/>
              <a:gd name="T31" fmla="*/ 156 h 160"/>
              <a:gd name="T32" fmla="*/ 80 w 151"/>
              <a:gd name="T33" fmla="*/ 141 h 160"/>
              <a:gd name="T34" fmla="*/ 132 w 151"/>
              <a:gd name="T35" fmla="*/ 84 h 160"/>
              <a:gd name="T36" fmla="*/ 132 w 151"/>
              <a:gd name="T37" fmla="*/ 47 h 160"/>
              <a:gd name="T38" fmla="*/ 28 w 151"/>
              <a:gd name="T39" fmla="*/ 151 h 160"/>
              <a:gd name="T40" fmla="*/ 10 w 151"/>
              <a:gd name="T41" fmla="*/ 85 h 160"/>
              <a:gd name="T42" fmla="*/ 28 w 151"/>
              <a:gd name="T43" fmla="*/ 88 h 160"/>
              <a:gd name="T44" fmla="*/ 52 w 151"/>
              <a:gd name="T45" fmla="*/ 9 h 160"/>
              <a:gd name="T46" fmla="*/ 123 w 151"/>
              <a:gd name="T47" fmla="*/ 20 h 160"/>
              <a:gd name="T48" fmla="*/ 38 w 151"/>
              <a:gd name="T49" fmla="*/ 23 h 160"/>
              <a:gd name="T50" fmla="*/ 123 w 151"/>
              <a:gd name="T51" fmla="*/ 47 h 160"/>
              <a:gd name="T52" fmla="*/ 123 w 151"/>
              <a:gd name="T53" fmla="*/ 29 h 160"/>
              <a:gd name="T54" fmla="*/ 81 w 151"/>
              <a:gd name="T55" fmla="*/ 131 h 160"/>
              <a:gd name="T56" fmla="*/ 38 w 151"/>
              <a:gd name="T57" fmla="*/ 56 h 160"/>
              <a:gd name="T58" fmla="*/ 123 w 151"/>
              <a:gd name="T59" fmla="*/ 89 h 160"/>
              <a:gd name="T60" fmla="*/ 132 w 151"/>
              <a:gd name="T61" fmla="*/ 55 h 160"/>
              <a:gd name="T62" fmla="*/ 132 w 151"/>
              <a:gd name="T63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1" h="160">
                <a:moveTo>
                  <a:pt x="62" y="74"/>
                </a:moveTo>
                <a:cubicBezTo>
                  <a:pt x="64" y="74"/>
                  <a:pt x="66" y="72"/>
                  <a:pt x="66" y="70"/>
                </a:cubicBezTo>
                <a:cubicBezTo>
                  <a:pt x="66" y="68"/>
                  <a:pt x="64" y="66"/>
                  <a:pt x="62" y="66"/>
                </a:cubicBezTo>
                <a:cubicBezTo>
                  <a:pt x="59" y="66"/>
                  <a:pt x="57" y="68"/>
                  <a:pt x="57" y="70"/>
                </a:cubicBezTo>
                <a:cubicBezTo>
                  <a:pt x="57" y="72"/>
                  <a:pt x="59" y="74"/>
                  <a:pt x="62" y="74"/>
                </a:cubicBezTo>
                <a:close/>
                <a:moveTo>
                  <a:pt x="99" y="74"/>
                </a:moveTo>
                <a:cubicBezTo>
                  <a:pt x="102" y="74"/>
                  <a:pt x="104" y="72"/>
                  <a:pt x="104" y="70"/>
                </a:cubicBezTo>
                <a:cubicBezTo>
                  <a:pt x="104" y="68"/>
                  <a:pt x="102" y="66"/>
                  <a:pt x="99" y="66"/>
                </a:cubicBezTo>
                <a:cubicBezTo>
                  <a:pt x="97" y="66"/>
                  <a:pt x="95" y="68"/>
                  <a:pt x="95" y="70"/>
                </a:cubicBezTo>
                <a:cubicBezTo>
                  <a:pt x="95" y="72"/>
                  <a:pt x="97" y="74"/>
                  <a:pt x="99" y="74"/>
                </a:cubicBezTo>
                <a:close/>
                <a:moveTo>
                  <a:pt x="64" y="106"/>
                </a:moveTo>
                <a:cubicBezTo>
                  <a:pt x="68" y="110"/>
                  <a:pt x="74" y="112"/>
                  <a:pt x="80" y="112"/>
                </a:cubicBezTo>
                <a:cubicBezTo>
                  <a:pt x="87" y="112"/>
                  <a:pt x="93" y="110"/>
                  <a:pt x="97" y="106"/>
                </a:cubicBezTo>
                <a:cubicBezTo>
                  <a:pt x="99" y="104"/>
                  <a:pt x="99" y="100"/>
                  <a:pt x="97" y="99"/>
                </a:cubicBezTo>
                <a:cubicBezTo>
                  <a:pt x="96" y="98"/>
                  <a:pt x="94" y="98"/>
                  <a:pt x="93" y="98"/>
                </a:cubicBezTo>
                <a:cubicBezTo>
                  <a:pt x="92" y="98"/>
                  <a:pt x="91" y="98"/>
                  <a:pt x="90" y="99"/>
                </a:cubicBezTo>
                <a:cubicBezTo>
                  <a:pt x="88" y="102"/>
                  <a:pt x="84" y="103"/>
                  <a:pt x="80" y="103"/>
                </a:cubicBezTo>
                <a:cubicBezTo>
                  <a:pt x="76" y="103"/>
                  <a:pt x="73" y="102"/>
                  <a:pt x="70" y="99"/>
                </a:cubicBezTo>
                <a:cubicBezTo>
                  <a:pt x="69" y="98"/>
                  <a:pt x="68" y="97"/>
                  <a:pt x="67" y="97"/>
                </a:cubicBezTo>
                <a:cubicBezTo>
                  <a:pt x="66" y="97"/>
                  <a:pt x="65" y="98"/>
                  <a:pt x="64" y="99"/>
                </a:cubicBezTo>
                <a:cubicBezTo>
                  <a:pt x="62" y="101"/>
                  <a:pt x="62" y="104"/>
                  <a:pt x="64" y="106"/>
                </a:cubicBezTo>
                <a:close/>
                <a:moveTo>
                  <a:pt x="132" y="47"/>
                </a:moveTo>
                <a:cubicBezTo>
                  <a:pt x="132" y="23"/>
                  <a:pt x="132" y="23"/>
                  <a:pt x="132" y="23"/>
                </a:cubicBezTo>
                <a:cubicBezTo>
                  <a:pt x="132" y="10"/>
                  <a:pt x="122" y="0"/>
                  <a:pt x="10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39" y="0"/>
                  <a:pt x="29" y="10"/>
                  <a:pt x="29" y="23"/>
                </a:cubicBezTo>
                <a:cubicBezTo>
                  <a:pt x="29" y="30"/>
                  <a:pt x="29" y="30"/>
                  <a:pt x="29" y="30"/>
                </a:cubicBezTo>
                <a:cubicBezTo>
                  <a:pt x="10" y="43"/>
                  <a:pt x="0" y="64"/>
                  <a:pt x="0" y="8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5" y="160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36" y="160"/>
                  <a:pt x="38" y="158"/>
                  <a:pt x="38" y="156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47" y="132"/>
                  <a:pt x="62" y="141"/>
                  <a:pt x="80" y="141"/>
                </a:cubicBezTo>
                <a:cubicBezTo>
                  <a:pt x="108" y="141"/>
                  <a:pt x="132" y="117"/>
                  <a:pt x="132" y="89"/>
                </a:cubicBezTo>
                <a:cubicBezTo>
                  <a:pt x="132" y="84"/>
                  <a:pt x="132" y="84"/>
                  <a:pt x="132" y="84"/>
                </a:cubicBezTo>
                <a:cubicBezTo>
                  <a:pt x="142" y="84"/>
                  <a:pt x="151" y="76"/>
                  <a:pt x="151" y="65"/>
                </a:cubicBezTo>
                <a:cubicBezTo>
                  <a:pt x="151" y="55"/>
                  <a:pt x="143" y="47"/>
                  <a:pt x="132" y="47"/>
                </a:cubicBezTo>
                <a:close/>
                <a:moveTo>
                  <a:pt x="28" y="88"/>
                </a:moveTo>
                <a:cubicBezTo>
                  <a:pt x="28" y="151"/>
                  <a:pt x="28" y="151"/>
                  <a:pt x="28" y="151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85"/>
                  <a:pt x="10" y="85"/>
                  <a:pt x="10" y="85"/>
                </a:cubicBezTo>
                <a:cubicBezTo>
                  <a:pt x="10" y="69"/>
                  <a:pt x="16" y="53"/>
                  <a:pt x="28" y="42"/>
                </a:cubicBezTo>
                <a:lnTo>
                  <a:pt x="28" y="88"/>
                </a:lnTo>
                <a:close/>
                <a:moveTo>
                  <a:pt x="38" y="23"/>
                </a:moveTo>
                <a:cubicBezTo>
                  <a:pt x="38" y="15"/>
                  <a:pt x="44" y="9"/>
                  <a:pt x="52" y="9"/>
                </a:cubicBezTo>
                <a:cubicBezTo>
                  <a:pt x="109" y="9"/>
                  <a:pt x="109" y="9"/>
                  <a:pt x="109" y="9"/>
                </a:cubicBezTo>
                <a:cubicBezTo>
                  <a:pt x="115" y="9"/>
                  <a:pt x="121" y="13"/>
                  <a:pt x="123" y="20"/>
                </a:cubicBezTo>
                <a:cubicBezTo>
                  <a:pt x="38" y="45"/>
                  <a:pt x="38" y="45"/>
                  <a:pt x="38" y="45"/>
                </a:cubicBezTo>
                <a:lnTo>
                  <a:pt x="38" y="23"/>
                </a:lnTo>
                <a:close/>
                <a:moveTo>
                  <a:pt x="123" y="29"/>
                </a:moveTo>
                <a:cubicBezTo>
                  <a:pt x="123" y="47"/>
                  <a:pt x="123" y="47"/>
                  <a:pt x="123" y="47"/>
                </a:cubicBezTo>
                <a:cubicBezTo>
                  <a:pt x="66" y="47"/>
                  <a:pt x="66" y="47"/>
                  <a:pt x="66" y="47"/>
                </a:cubicBezTo>
                <a:lnTo>
                  <a:pt x="123" y="29"/>
                </a:lnTo>
                <a:close/>
                <a:moveTo>
                  <a:pt x="123" y="89"/>
                </a:moveTo>
                <a:cubicBezTo>
                  <a:pt x="123" y="112"/>
                  <a:pt x="104" y="131"/>
                  <a:pt x="81" y="131"/>
                </a:cubicBezTo>
                <a:cubicBezTo>
                  <a:pt x="57" y="131"/>
                  <a:pt x="38" y="112"/>
                  <a:pt x="38" y="89"/>
                </a:cubicBezTo>
                <a:cubicBezTo>
                  <a:pt x="38" y="56"/>
                  <a:pt x="38" y="56"/>
                  <a:pt x="38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3" y="59"/>
                  <a:pt x="123" y="86"/>
                  <a:pt x="123" y="89"/>
                </a:cubicBezTo>
                <a:close/>
                <a:moveTo>
                  <a:pt x="132" y="74"/>
                </a:moveTo>
                <a:cubicBezTo>
                  <a:pt x="132" y="55"/>
                  <a:pt x="132" y="55"/>
                  <a:pt x="132" y="55"/>
                </a:cubicBezTo>
                <a:cubicBezTo>
                  <a:pt x="137" y="55"/>
                  <a:pt x="142" y="60"/>
                  <a:pt x="142" y="65"/>
                </a:cubicBezTo>
                <a:cubicBezTo>
                  <a:pt x="142" y="71"/>
                  <a:pt x="138" y="74"/>
                  <a:pt x="132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Freeform 66">
            <a:extLst>
              <a:ext uri="{FF2B5EF4-FFF2-40B4-BE49-F238E27FC236}">
                <a16:creationId xmlns:a16="http://schemas.microsoft.com/office/drawing/2014/main" id="{24225F64-76B5-4B91-8E55-CB72BC496C97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4676775"/>
            <a:ext cx="255588" cy="252413"/>
          </a:xfrm>
          <a:custGeom>
            <a:avLst/>
            <a:gdLst>
              <a:gd name="T0" fmla="*/ 91 w 161"/>
              <a:gd name="T1" fmla="*/ 117 h 159"/>
              <a:gd name="T2" fmla="*/ 71 w 161"/>
              <a:gd name="T3" fmla="*/ 117 h 159"/>
              <a:gd name="T4" fmla="*/ 65 w 161"/>
              <a:gd name="T5" fmla="*/ 117 h 159"/>
              <a:gd name="T6" fmla="*/ 81 w 161"/>
              <a:gd name="T7" fmla="*/ 130 h 159"/>
              <a:gd name="T8" fmla="*/ 97 w 161"/>
              <a:gd name="T9" fmla="*/ 117 h 159"/>
              <a:gd name="T10" fmla="*/ 100 w 161"/>
              <a:gd name="T11" fmla="*/ 84 h 159"/>
              <a:gd name="T12" fmla="*/ 100 w 161"/>
              <a:gd name="T13" fmla="*/ 93 h 159"/>
              <a:gd name="T14" fmla="*/ 100 w 161"/>
              <a:gd name="T15" fmla="*/ 84 h 159"/>
              <a:gd name="T16" fmla="*/ 62 w 161"/>
              <a:gd name="T17" fmla="*/ 84 h 159"/>
              <a:gd name="T18" fmla="*/ 62 w 161"/>
              <a:gd name="T19" fmla="*/ 93 h 159"/>
              <a:gd name="T20" fmla="*/ 143 w 161"/>
              <a:gd name="T21" fmla="*/ 47 h 159"/>
              <a:gd name="T22" fmla="*/ 100 w 161"/>
              <a:gd name="T23" fmla="*/ 18 h 159"/>
              <a:gd name="T24" fmla="*/ 123 w 161"/>
              <a:gd name="T25" fmla="*/ 14 h 159"/>
              <a:gd name="T26" fmla="*/ 97 w 161"/>
              <a:gd name="T27" fmla="*/ 9 h 159"/>
              <a:gd name="T28" fmla="*/ 78 w 161"/>
              <a:gd name="T29" fmla="*/ 0 h 159"/>
              <a:gd name="T30" fmla="*/ 43 w 161"/>
              <a:gd name="T31" fmla="*/ 9 h 159"/>
              <a:gd name="T32" fmla="*/ 43 w 161"/>
              <a:gd name="T33" fmla="*/ 18 h 159"/>
              <a:gd name="T34" fmla="*/ 61 w 161"/>
              <a:gd name="T35" fmla="*/ 20 h 159"/>
              <a:gd name="T36" fmla="*/ 0 w 161"/>
              <a:gd name="T37" fmla="*/ 98 h 159"/>
              <a:gd name="T38" fmla="*/ 30 w 161"/>
              <a:gd name="T39" fmla="*/ 121 h 159"/>
              <a:gd name="T40" fmla="*/ 129 w 161"/>
              <a:gd name="T41" fmla="*/ 121 h 159"/>
              <a:gd name="T42" fmla="*/ 160 w 161"/>
              <a:gd name="T43" fmla="*/ 98 h 159"/>
              <a:gd name="T44" fmla="*/ 71 w 161"/>
              <a:gd name="T45" fmla="*/ 21 h 159"/>
              <a:gd name="T46" fmla="*/ 78 w 161"/>
              <a:gd name="T47" fmla="*/ 9 h 159"/>
              <a:gd name="T48" fmla="*/ 88 w 161"/>
              <a:gd name="T49" fmla="*/ 11 h 159"/>
              <a:gd name="T50" fmla="*/ 87 w 161"/>
              <a:gd name="T51" fmla="*/ 27 h 159"/>
              <a:gd name="T52" fmla="*/ 71 w 161"/>
              <a:gd name="T53" fmla="*/ 21 h 159"/>
              <a:gd name="T54" fmla="*/ 81 w 161"/>
              <a:gd name="T55" fmla="*/ 149 h 159"/>
              <a:gd name="T56" fmla="*/ 39 w 161"/>
              <a:gd name="T57" fmla="*/ 88 h 159"/>
              <a:gd name="T58" fmla="*/ 100 w 161"/>
              <a:gd name="T59" fmla="*/ 65 h 159"/>
              <a:gd name="T60" fmla="*/ 123 w 161"/>
              <a:gd name="T61" fmla="*/ 107 h 159"/>
              <a:gd name="T62" fmla="*/ 132 w 161"/>
              <a:gd name="T63" fmla="*/ 112 h 159"/>
              <a:gd name="T64" fmla="*/ 132 w 161"/>
              <a:gd name="T65" fmla="*/ 88 h 159"/>
              <a:gd name="T66" fmla="*/ 62 w 161"/>
              <a:gd name="T67" fmla="*/ 56 h 159"/>
              <a:gd name="T68" fmla="*/ 29 w 161"/>
              <a:gd name="T69" fmla="*/ 107 h 159"/>
              <a:gd name="T70" fmla="*/ 24 w 161"/>
              <a:gd name="T71" fmla="*/ 112 h 159"/>
              <a:gd name="T72" fmla="*/ 62 w 161"/>
              <a:gd name="T73" fmla="*/ 29 h 159"/>
              <a:gd name="T74" fmla="*/ 86 w 161"/>
              <a:gd name="T75" fmla="*/ 36 h 159"/>
              <a:gd name="T76" fmla="*/ 151 w 161"/>
              <a:gd name="T77" fmla="*/ 9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1" h="159">
                <a:moveTo>
                  <a:pt x="94" y="116"/>
                </a:moveTo>
                <a:cubicBezTo>
                  <a:pt x="93" y="116"/>
                  <a:pt x="92" y="116"/>
                  <a:pt x="91" y="117"/>
                </a:cubicBezTo>
                <a:cubicBezTo>
                  <a:pt x="88" y="120"/>
                  <a:pt x="84" y="121"/>
                  <a:pt x="81" y="121"/>
                </a:cubicBezTo>
                <a:cubicBezTo>
                  <a:pt x="77" y="121"/>
                  <a:pt x="73" y="120"/>
                  <a:pt x="71" y="117"/>
                </a:cubicBezTo>
                <a:cubicBezTo>
                  <a:pt x="70" y="116"/>
                  <a:pt x="69" y="116"/>
                  <a:pt x="68" y="116"/>
                </a:cubicBezTo>
                <a:cubicBezTo>
                  <a:pt x="67" y="116"/>
                  <a:pt x="65" y="116"/>
                  <a:pt x="65" y="117"/>
                </a:cubicBezTo>
                <a:cubicBezTo>
                  <a:pt x="63" y="119"/>
                  <a:pt x="63" y="122"/>
                  <a:pt x="65" y="124"/>
                </a:cubicBezTo>
                <a:cubicBezTo>
                  <a:pt x="69" y="128"/>
                  <a:pt x="75" y="130"/>
                  <a:pt x="81" y="130"/>
                </a:cubicBezTo>
                <a:cubicBezTo>
                  <a:pt x="87" y="130"/>
                  <a:pt x="93" y="128"/>
                  <a:pt x="97" y="124"/>
                </a:cubicBezTo>
                <a:cubicBezTo>
                  <a:pt x="99" y="122"/>
                  <a:pt x="99" y="118"/>
                  <a:pt x="97" y="117"/>
                </a:cubicBezTo>
                <a:cubicBezTo>
                  <a:pt x="96" y="116"/>
                  <a:pt x="95" y="116"/>
                  <a:pt x="94" y="116"/>
                </a:cubicBezTo>
                <a:close/>
                <a:moveTo>
                  <a:pt x="100" y="84"/>
                </a:moveTo>
                <a:cubicBezTo>
                  <a:pt x="98" y="84"/>
                  <a:pt x="95" y="86"/>
                  <a:pt x="95" y="88"/>
                </a:cubicBezTo>
                <a:cubicBezTo>
                  <a:pt x="95" y="91"/>
                  <a:pt x="98" y="93"/>
                  <a:pt x="100" y="93"/>
                </a:cubicBezTo>
                <a:cubicBezTo>
                  <a:pt x="102" y="93"/>
                  <a:pt x="104" y="91"/>
                  <a:pt x="104" y="88"/>
                </a:cubicBezTo>
                <a:cubicBezTo>
                  <a:pt x="104" y="86"/>
                  <a:pt x="102" y="84"/>
                  <a:pt x="100" y="84"/>
                </a:cubicBezTo>
                <a:close/>
                <a:moveTo>
                  <a:pt x="67" y="88"/>
                </a:moveTo>
                <a:cubicBezTo>
                  <a:pt x="67" y="86"/>
                  <a:pt x="65" y="84"/>
                  <a:pt x="62" y="84"/>
                </a:cubicBezTo>
                <a:cubicBezTo>
                  <a:pt x="60" y="84"/>
                  <a:pt x="58" y="86"/>
                  <a:pt x="58" y="88"/>
                </a:cubicBezTo>
                <a:cubicBezTo>
                  <a:pt x="58" y="91"/>
                  <a:pt x="60" y="93"/>
                  <a:pt x="62" y="93"/>
                </a:cubicBezTo>
                <a:cubicBezTo>
                  <a:pt x="65" y="93"/>
                  <a:pt x="67" y="91"/>
                  <a:pt x="67" y="88"/>
                </a:cubicBezTo>
                <a:close/>
                <a:moveTo>
                  <a:pt x="143" y="47"/>
                </a:moveTo>
                <a:cubicBezTo>
                  <a:pt x="132" y="33"/>
                  <a:pt x="117" y="24"/>
                  <a:pt x="101" y="20"/>
                </a:cubicBezTo>
                <a:cubicBezTo>
                  <a:pt x="101" y="20"/>
                  <a:pt x="100" y="19"/>
                  <a:pt x="100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21" y="18"/>
                  <a:pt x="123" y="16"/>
                  <a:pt x="123" y="14"/>
                </a:cubicBezTo>
                <a:cubicBezTo>
                  <a:pt x="123" y="11"/>
                  <a:pt x="121" y="9"/>
                  <a:pt x="118" y="9"/>
                </a:cubicBezTo>
                <a:cubicBezTo>
                  <a:pt x="97" y="9"/>
                  <a:pt x="97" y="9"/>
                  <a:pt x="97" y="9"/>
                </a:cubicBezTo>
                <a:cubicBezTo>
                  <a:pt x="95" y="4"/>
                  <a:pt x="89" y="0"/>
                  <a:pt x="83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2" y="0"/>
                  <a:pt x="66" y="4"/>
                  <a:pt x="64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0" y="9"/>
                  <a:pt x="38" y="11"/>
                  <a:pt x="38" y="14"/>
                </a:cubicBezTo>
                <a:cubicBezTo>
                  <a:pt x="38" y="16"/>
                  <a:pt x="40" y="18"/>
                  <a:pt x="43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9"/>
                  <a:pt x="61" y="20"/>
                  <a:pt x="61" y="20"/>
                </a:cubicBezTo>
                <a:cubicBezTo>
                  <a:pt x="44" y="24"/>
                  <a:pt x="29" y="33"/>
                  <a:pt x="18" y="47"/>
                </a:cubicBezTo>
                <a:cubicBezTo>
                  <a:pt x="6" y="61"/>
                  <a:pt x="0" y="80"/>
                  <a:pt x="0" y="98"/>
                </a:cubicBezTo>
                <a:cubicBezTo>
                  <a:pt x="0" y="111"/>
                  <a:pt x="10" y="121"/>
                  <a:pt x="23" y="121"/>
                </a:cubicBezTo>
                <a:cubicBezTo>
                  <a:pt x="30" y="121"/>
                  <a:pt x="30" y="121"/>
                  <a:pt x="30" y="121"/>
                </a:cubicBezTo>
                <a:cubicBezTo>
                  <a:pt x="36" y="143"/>
                  <a:pt x="57" y="159"/>
                  <a:pt x="80" y="159"/>
                </a:cubicBezTo>
                <a:cubicBezTo>
                  <a:pt x="103" y="159"/>
                  <a:pt x="123" y="143"/>
                  <a:pt x="129" y="121"/>
                </a:cubicBezTo>
                <a:cubicBezTo>
                  <a:pt x="136" y="121"/>
                  <a:pt x="136" y="121"/>
                  <a:pt x="136" y="121"/>
                </a:cubicBezTo>
                <a:cubicBezTo>
                  <a:pt x="149" y="121"/>
                  <a:pt x="160" y="111"/>
                  <a:pt x="160" y="98"/>
                </a:cubicBezTo>
                <a:cubicBezTo>
                  <a:pt x="161" y="79"/>
                  <a:pt x="155" y="61"/>
                  <a:pt x="143" y="47"/>
                </a:cubicBezTo>
                <a:close/>
                <a:moveTo>
                  <a:pt x="71" y="21"/>
                </a:moveTo>
                <a:cubicBezTo>
                  <a:pt x="72" y="18"/>
                  <a:pt x="73" y="15"/>
                  <a:pt x="74" y="11"/>
                </a:cubicBezTo>
                <a:cubicBezTo>
                  <a:pt x="75" y="9"/>
                  <a:pt x="76" y="9"/>
                  <a:pt x="78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6" y="9"/>
                  <a:pt x="87" y="10"/>
                  <a:pt x="88" y="11"/>
                </a:cubicBezTo>
                <a:cubicBezTo>
                  <a:pt x="89" y="15"/>
                  <a:pt x="90" y="17"/>
                  <a:pt x="91" y="21"/>
                </a:cubicBezTo>
                <a:cubicBezTo>
                  <a:pt x="92" y="24"/>
                  <a:pt x="89" y="27"/>
                  <a:pt x="87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72" y="27"/>
                  <a:pt x="70" y="24"/>
                  <a:pt x="71" y="21"/>
                </a:cubicBezTo>
                <a:close/>
                <a:moveTo>
                  <a:pt x="123" y="107"/>
                </a:moveTo>
                <a:cubicBezTo>
                  <a:pt x="123" y="130"/>
                  <a:pt x="105" y="149"/>
                  <a:pt x="81" y="149"/>
                </a:cubicBezTo>
                <a:cubicBezTo>
                  <a:pt x="58" y="149"/>
                  <a:pt x="39" y="130"/>
                  <a:pt x="39" y="107"/>
                </a:cubicBezTo>
                <a:cubicBezTo>
                  <a:pt x="39" y="88"/>
                  <a:pt x="39" y="88"/>
                  <a:pt x="39" y="88"/>
                </a:cubicBezTo>
                <a:cubicBezTo>
                  <a:pt x="39" y="76"/>
                  <a:pt x="49" y="65"/>
                  <a:pt x="62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13" y="65"/>
                  <a:pt x="123" y="76"/>
                  <a:pt x="123" y="88"/>
                </a:cubicBezTo>
                <a:lnTo>
                  <a:pt x="123" y="107"/>
                </a:lnTo>
                <a:close/>
                <a:moveTo>
                  <a:pt x="138" y="112"/>
                </a:moveTo>
                <a:cubicBezTo>
                  <a:pt x="132" y="112"/>
                  <a:pt x="132" y="112"/>
                  <a:pt x="132" y="112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32" y="88"/>
                  <a:pt x="132" y="88"/>
                  <a:pt x="132" y="88"/>
                </a:cubicBezTo>
                <a:cubicBezTo>
                  <a:pt x="132" y="70"/>
                  <a:pt x="117" y="56"/>
                  <a:pt x="99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43" y="56"/>
                  <a:pt x="29" y="71"/>
                  <a:pt x="29" y="88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16" y="112"/>
                  <a:pt x="10" y="105"/>
                  <a:pt x="10" y="98"/>
                </a:cubicBezTo>
                <a:cubicBezTo>
                  <a:pt x="10" y="66"/>
                  <a:pt x="32" y="37"/>
                  <a:pt x="62" y="29"/>
                </a:cubicBezTo>
                <a:cubicBezTo>
                  <a:pt x="65" y="33"/>
                  <a:pt x="69" y="36"/>
                  <a:pt x="75" y="36"/>
                </a:cubicBezTo>
                <a:cubicBezTo>
                  <a:pt x="86" y="36"/>
                  <a:pt x="86" y="36"/>
                  <a:pt x="86" y="36"/>
                </a:cubicBezTo>
                <a:cubicBezTo>
                  <a:pt x="91" y="36"/>
                  <a:pt x="95" y="33"/>
                  <a:pt x="99" y="29"/>
                </a:cubicBezTo>
                <a:cubicBezTo>
                  <a:pt x="129" y="37"/>
                  <a:pt x="151" y="65"/>
                  <a:pt x="151" y="98"/>
                </a:cubicBezTo>
                <a:cubicBezTo>
                  <a:pt x="152" y="106"/>
                  <a:pt x="146" y="112"/>
                  <a:pt x="138" y="1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Freeform 67">
            <a:extLst>
              <a:ext uri="{FF2B5EF4-FFF2-40B4-BE49-F238E27FC236}">
                <a16:creationId xmlns:a16="http://schemas.microsoft.com/office/drawing/2014/main" id="{B100A3C9-C373-441B-84BA-B9BF2CCFF81B}"/>
              </a:ext>
            </a:extLst>
          </p:cNvPr>
          <p:cNvSpPr>
            <a:spLocks noEditPoints="1"/>
          </p:cNvSpPr>
          <p:nvPr/>
        </p:nvSpPr>
        <p:spPr bwMode="auto">
          <a:xfrm>
            <a:off x="10653713" y="3573463"/>
            <a:ext cx="238125" cy="254000"/>
          </a:xfrm>
          <a:custGeom>
            <a:avLst/>
            <a:gdLst>
              <a:gd name="T0" fmla="*/ 47 w 150"/>
              <a:gd name="T1" fmla="*/ 80 h 160"/>
              <a:gd name="T2" fmla="*/ 38 w 150"/>
              <a:gd name="T3" fmla="*/ 80 h 160"/>
              <a:gd name="T4" fmla="*/ 80 w 150"/>
              <a:gd name="T5" fmla="*/ 85 h 160"/>
              <a:gd name="T6" fmla="*/ 80 w 150"/>
              <a:gd name="T7" fmla="*/ 76 h 160"/>
              <a:gd name="T8" fmla="*/ 80 w 150"/>
              <a:gd name="T9" fmla="*/ 85 h 160"/>
              <a:gd name="T10" fmla="*/ 150 w 150"/>
              <a:gd name="T11" fmla="*/ 33 h 160"/>
              <a:gd name="T12" fmla="*/ 137 w 150"/>
              <a:gd name="T13" fmla="*/ 29 h 160"/>
              <a:gd name="T14" fmla="*/ 61 w 150"/>
              <a:gd name="T15" fmla="*/ 0 h 160"/>
              <a:gd name="T16" fmla="*/ 0 w 150"/>
              <a:gd name="T17" fmla="*/ 99 h 160"/>
              <a:gd name="T18" fmla="*/ 122 w 150"/>
              <a:gd name="T19" fmla="*/ 99 h 160"/>
              <a:gd name="T20" fmla="*/ 136 w 150"/>
              <a:gd name="T21" fmla="*/ 94 h 160"/>
              <a:gd name="T22" fmla="*/ 150 w 150"/>
              <a:gd name="T23" fmla="*/ 90 h 160"/>
              <a:gd name="T24" fmla="*/ 141 w 150"/>
              <a:gd name="T25" fmla="*/ 61 h 160"/>
              <a:gd name="T26" fmla="*/ 61 w 150"/>
              <a:gd name="T27" fmla="*/ 10 h 160"/>
              <a:gd name="T28" fmla="*/ 15 w 150"/>
              <a:gd name="T29" fmla="*/ 38 h 160"/>
              <a:gd name="T30" fmla="*/ 72 w 150"/>
              <a:gd name="T31" fmla="*/ 48 h 160"/>
              <a:gd name="T32" fmla="*/ 55 w 150"/>
              <a:gd name="T33" fmla="*/ 57 h 160"/>
              <a:gd name="T34" fmla="*/ 72 w 150"/>
              <a:gd name="T35" fmla="*/ 48 h 160"/>
              <a:gd name="T36" fmla="*/ 40 w 150"/>
              <a:gd name="T37" fmla="*/ 48 h 160"/>
              <a:gd name="T38" fmla="*/ 10 w 150"/>
              <a:gd name="T39" fmla="*/ 57 h 160"/>
              <a:gd name="T40" fmla="*/ 61 w 150"/>
              <a:gd name="T41" fmla="*/ 151 h 160"/>
              <a:gd name="T42" fmla="*/ 113 w 150"/>
              <a:gd name="T43" fmla="*/ 104 h 160"/>
              <a:gd name="T44" fmla="*/ 113 w 150"/>
              <a:gd name="T45" fmla="*/ 95 h 160"/>
              <a:gd name="T46" fmla="*/ 10 w 150"/>
              <a:gd name="T47" fmla="*/ 66 h 160"/>
              <a:gd name="T48" fmla="*/ 113 w 150"/>
              <a:gd name="T49" fmla="*/ 95 h 160"/>
              <a:gd name="T50" fmla="*/ 84 w 150"/>
              <a:gd name="T51" fmla="*/ 48 h 160"/>
              <a:gd name="T52" fmla="*/ 113 w 150"/>
              <a:gd name="T53" fmla="*/ 57 h 160"/>
              <a:gd name="T54" fmla="*/ 141 w 150"/>
              <a:gd name="T55" fmla="*/ 80 h 160"/>
              <a:gd name="T56" fmla="*/ 137 w 150"/>
              <a:gd name="T57" fmla="*/ 84 h 160"/>
              <a:gd name="T58" fmla="*/ 123 w 150"/>
              <a:gd name="T59" fmla="*/ 66 h 160"/>
              <a:gd name="T60" fmla="*/ 141 w 150"/>
              <a:gd name="T61" fmla="*/ 80 h 160"/>
              <a:gd name="T62" fmla="*/ 127 w 150"/>
              <a:gd name="T63" fmla="*/ 56 h 160"/>
              <a:gd name="T64" fmla="*/ 123 w 150"/>
              <a:gd name="T65" fmla="*/ 52 h 160"/>
              <a:gd name="T66" fmla="*/ 141 w 150"/>
              <a:gd name="T67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0" h="160">
                <a:moveTo>
                  <a:pt x="42" y="85"/>
                </a:moveTo>
                <a:cubicBezTo>
                  <a:pt x="45" y="85"/>
                  <a:pt x="47" y="83"/>
                  <a:pt x="47" y="80"/>
                </a:cubicBezTo>
                <a:cubicBezTo>
                  <a:pt x="47" y="78"/>
                  <a:pt x="45" y="76"/>
                  <a:pt x="42" y="76"/>
                </a:cubicBezTo>
                <a:cubicBezTo>
                  <a:pt x="40" y="76"/>
                  <a:pt x="38" y="78"/>
                  <a:pt x="38" y="80"/>
                </a:cubicBezTo>
                <a:cubicBezTo>
                  <a:pt x="38" y="83"/>
                  <a:pt x="40" y="85"/>
                  <a:pt x="42" y="85"/>
                </a:cubicBezTo>
                <a:close/>
                <a:moveTo>
                  <a:pt x="80" y="85"/>
                </a:moveTo>
                <a:cubicBezTo>
                  <a:pt x="82" y="85"/>
                  <a:pt x="85" y="83"/>
                  <a:pt x="85" y="80"/>
                </a:cubicBezTo>
                <a:cubicBezTo>
                  <a:pt x="85" y="78"/>
                  <a:pt x="82" y="76"/>
                  <a:pt x="80" y="76"/>
                </a:cubicBezTo>
                <a:cubicBezTo>
                  <a:pt x="78" y="76"/>
                  <a:pt x="76" y="78"/>
                  <a:pt x="76" y="80"/>
                </a:cubicBezTo>
                <a:cubicBezTo>
                  <a:pt x="76" y="83"/>
                  <a:pt x="78" y="85"/>
                  <a:pt x="80" y="85"/>
                </a:cubicBezTo>
                <a:close/>
                <a:moveTo>
                  <a:pt x="150" y="42"/>
                </a:moveTo>
                <a:cubicBezTo>
                  <a:pt x="150" y="33"/>
                  <a:pt x="150" y="33"/>
                  <a:pt x="150" y="33"/>
                </a:cubicBezTo>
                <a:cubicBezTo>
                  <a:pt x="150" y="31"/>
                  <a:pt x="149" y="29"/>
                  <a:pt x="146" y="29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9" y="29"/>
                  <a:pt x="122" y="32"/>
                  <a:pt x="118" y="38"/>
                </a:cubicBezTo>
                <a:cubicBezTo>
                  <a:pt x="108" y="16"/>
                  <a:pt x="86" y="0"/>
                  <a:pt x="61" y="0"/>
                </a:cubicBezTo>
                <a:cubicBezTo>
                  <a:pt x="28" y="0"/>
                  <a:pt x="0" y="28"/>
                  <a:pt x="0" y="61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33"/>
                  <a:pt x="28" y="160"/>
                  <a:pt x="61" y="160"/>
                </a:cubicBezTo>
                <a:cubicBezTo>
                  <a:pt x="95" y="160"/>
                  <a:pt x="122" y="133"/>
                  <a:pt x="122" y="99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26" y="92"/>
                  <a:pt x="131" y="94"/>
                  <a:pt x="136" y="94"/>
                </a:cubicBezTo>
                <a:cubicBezTo>
                  <a:pt x="145" y="94"/>
                  <a:pt x="145" y="94"/>
                  <a:pt x="145" y="94"/>
                </a:cubicBezTo>
                <a:cubicBezTo>
                  <a:pt x="148" y="94"/>
                  <a:pt x="150" y="92"/>
                  <a:pt x="150" y="90"/>
                </a:cubicBezTo>
                <a:cubicBezTo>
                  <a:pt x="150" y="80"/>
                  <a:pt x="150" y="80"/>
                  <a:pt x="150" y="80"/>
                </a:cubicBezTo>
                <a:cubicBezTo>
                  <a:pt x="150" y="73"/>
                  <a:pt x="147" y="66"/>
                  <a:pt x="141" y="61"/>
                </a:cubicBezTo>
                <a:cubicBezTo>
                  <a:pt x="147" y="57"/>
                  <a:pt x="150" y="50"/>
                  <a:pt x="150" y="42"/>
                </a:cubicBezTo>
                <a:close/>
                <a:moveTo>
                  <a:pt x="61" y="10"/>
                </a:moveTo>
                <a:cubicBezTo>
                  <a:pt x="81" y="10"/>
                  <a:pt x="99" y="21"/>
                  <a:pt x="107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24" y="21"/>
                  <a:pt x="42" y="10"/>
                  <a:pt x="61" y="10"/>
                </a:cubicBezTo>
                <a:close/>
                <a:moveTo>
                  <a:pt x="72" y="48"/>
                </a:moveTo>
                <a:cubicBezTo>
                  <a:pt x="68" y="57"/>
                  <a:pt x="68" y="57"/>
                  <a:pt x="68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0" y="48"/>
                  <a:pt x="50" y="48"/>
                  <a:pt x="50" y="48"/>
                </a:cubicBezTo>
                <a:lnTo>
                  <a:pt x="72" y="48"/>
                </a:lnTo>
                <a:close/>
                <a:moveTo>
                  <a:pt x="12" y="48"/>
                </a:moveTo>
                <a:cubicBezTo>
                  <a:pt x="40" y="48"/>
                  <a:pt x="40" y="48"/>
                  <a:pt x="40" y="48"/>
                </a:cubicBezTo>
                <a:cubicBezTo>
                  <a:pt x="44" y="57"/>
                  <a:pt x="44" y="57"/>
                  <a:pt x="44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1" y="54"/>
                  <a:pt x="11" y="50"/>
                  <a:pt x="12" y="48"/>
                </a:cubicBezTo>
                <a:close/>
                <a:moveTo>
                  <a:pt x="61" y="151"/>
                </a:moveTo>
                <a:cubicBezTo>
                  <a:pt x="34" y="151"/>
                  <a:pt x="12" y="130"/>
                  <a:pt x="10" y="104"/>
                </a:cubicBezTo>
                <a:cubicBezTo>
                  <a:pt x="113" y="104"/>
                  <a:pt x="113" y="104"/>
                  <a:pt x="113" y="104"/>
                </a:cubicBezTo>
                <a:cubicBezTo>
                  <a:pt x="110" y="131"/>
                  <a:pt x="88" y="151"/>
                  <a:pt x="61" y="151"/>
                </a:cubicBezTo>
                <a:close/>
                <a:moveTo>
                  <a:pt x="113" y="95"/>
                </a:moveTo>
                <a:cubicBezTo>
                  <a:pt x="10" y="95"/>
                  <a:pt x="10" y="95"/>
                  <a:pt x="10" y="95"/>
                </a:cubicBezTo>
                <a:cubicBezTo>
                  <a:pt x="10" y="66"/>
                  <a:pt x="10" y="66"/>
                  <a:pt x="10" y="66"/>
                </a:cubicBezTo>
                <a:cubicBezTo>
                  <a:pt x="113" y="66"/>
                  <a:pt x="113" y="66"/>
                  <a:pt x="113" y="66"/>
                </a:cubicBezTo>
                <a:lnTo>
                  <a:pt x="113" y="95"/>
                </a:lnTo>
                <a:close/>
                <a:moveTo>
                  <a:pt x="79" y="57"/>
                </a:moveTo>
                <a:cubicBezTo>
                  <a:pt x="84" y="48"/>
                  <a:pt x="84" y="48"/>
                  <a:pt x="84" y="48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12" y="50"/>
                  <a:pt x="113" y="54"/>
                  <a:pt x="113" y="57"/>
                </a:cubicBezTo>
                <a:lnTo>
                  <a:pt x="79" y="57"/>
                </a:lnTo>
                <a:close/>
                <a:moveTo>
                  <a:pt x="141" y="80"/>
                </a:moveTo>
                <a:cubicBezTo>
                  <a:pt x="141" y="84"/>
                  <a:pt x="141" y="84"/>
                  <a:pt x="141" y="84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9" y="84"/>
                  <a:pt x="123" y="78"/>
                  <a:pt x="123" y="71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35" y="66"/>
                  <a:pt x="141" y="72"/>
                  <a:pt x="141" y="80"/>
                </a:cubicBezTo>
                <a:close/>
                <a:moveTo>
                  <a:pt x="141" y="42"/>
                </a:moveTo>
                <a:cubicBezTo>
                  <a:pt x="141" y="50"/>
                  <a:pt x="135" y="56"/>
                  <a:pt x="127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44"/>
                  <a:pt x="129" y="38"/>
                  <a:pt x="137" y="38"/>
                </a:cubicBezTo>
                <a:cubicBezTo>
                  <a:pt x="141" y="38"/>
                  <a:pt x="141" y="38"/>
                  <a:pt x="141" y="38"/>
                </a:cubicBezTo>
                <a:lnTo>
                  <a:pt x="141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0" name="Freeform 68">
            <a:extLst>
              <a:ext uri="{FF2B5EF4-FFF2-40B4-BE49-F238E27FC236}">
                <a16:creationId xmlns:a16="http://schemas.microsoft.com/office/drawing/2014/main" id="{F6CBEA52-3C44-45F0-92AE-0FD8A582590C}"/>
              </a:ext>
            </a:extLst>
          </p:cNvPr>
          <p:cNvSpPr>
            <a:spLocks noEditPoints="1"/>
          </p:cNvSpPr>
          <p:nvPr/>
        </p:nvSpPr>
        <p:spPr bwMode="auto">
          <a:xfrm>
            <a:off x="8996363" y="4124325"/>
            <a:ext cx="252413" cy="254000"/>
          </a:xfrm>
          <a:custGeom>
            <a:avLst/>
            <a:gdLst>
              <a:gd name="T0" fmla="*/ 91 w 160"/>
              <a:gd name="T1" fmla="*/ 118 h 160"/>
              <a:gd name="T2" fmla="*/ 71 w 160"/>
              <a:gd name="T3" fmla="*/ 118 h 160"/>
              <a:gd name="T4" fmla="*/ 65 w 160"/>
              <a:gd name="T5" fmla="*/ 118 h 160"/>
              <a:gd name="T6" fmla="*/ 81 w 160"/>
              <a:gd name="T7" fmla="*/ 131 h 160"/>
              <a:gd name="T8" fmla="*/ 97 w 160"/>
              <a:gd name="T9" fmla="*/ 118 h 160"/>
              <a:gd name="T10" fmla="*/ 142 w 160"/>
              <a:gd name="T11" fmla="*/ 58 h 160"/>
              <a:gd name="T12" fmla="*/ 19 w 160"/>
              <a:gd name="T13" fmla="*/ 58 h 160"/>
              <a:gd name="T14" fmla="*/ 9 w 160"/>
              <a:gd name="T15" fmla="*/ 106 h 160"/>
              <a:gd name="T16" fmla="*/ 23 w 160"/>
              <a:gd name="T17" fmla="*/ 141 h 160"/>
              <a:gd name="T18" fmla="*/ 80 w 160"/>
              <a:gd name="T19" fmla="*/ 160 h 160"/>
              <a:gd name="T20" fmla="*/ 160 w 160"/>
              <a:gd name="T21" fmla="*/ 85 h 160"/>
              <a:gd name="T22" fmla="*/ 81 w 160"/>
              <a:gd name="T23" fmla="*/ 10 h 160"/>
              <a:gd name="T24" fmla="*/ 130 w 160"/>
              <a:gd name="T25" fmla="*/ 56 h 160"/>
              <a:gd name="T26" fmla="*/ 31 w 160"/>
              <a:gd name="T27" fmla="*/ 56 h 160"/>
              <a:gd name="T28" fmla="*/ 81 w 160"/>
              <a:gd name="T29" fmla="*/ 10 h 160"/>
              <a:gd name="T30" fmla="*/ 19 w 160"/>
              <a:gd name="T31" fmla="*/ 69 h 160"/>
              <a:gd name="T32" fmla="*/ 29 w 160"/>
              <a:gd name="T33" fmla="*/ 99 h 160"/>
              <a:gd name="T34" fmla="*/ 10 w 160"/>
              <a:gd name="T35" fmla="*/ 84 h 160"/>
              <a:gd name="T36" fmla="*/ 19 w 160"/>
              <a:gd name="T37" fmla="*/ 128 h 160"/>
              <a:gd name="T38" fmla="*/ 29 w 160"/>
              <a:gd name="T39" fmla="*/ 113 h 160"/>
              <a:gd name="T40" fmla="*/ 24 w 160"/>
              <a:gd name="T41" fmla="*/ 132 h 160"/>
              <a:gd name="T42" fmla="*/ 81 w 160"/>
              <a:gd name="T43" fmla="*/ 151 h 160"/>
              <a:gd name="T44" fmla="*/ 62 w 160"/>
              <a:gd name="T45" fmla="*/ 141 h 160"/>
              <a:gd name="T46" fmla="*/ 62 w 160"/>
              <a:gd name="T47" fmla="*/ 132 h 160"/>
              <a:gd name="T48" fmla="*/ 38 w 160"/>
              <a:gd name="T49" fmla="*/ 109 h 160"/>
              <a:gd name="T50" fmla="*/ 43 w 160"/>
              <a:gd name="T51" fmla="*/ 104 h 160"/>
              <a:gd name="T52" fmla="*/ 77 w 160"/>
              <a:gd name="T53" fmla="*/ 100 h 160"/>
              <a:gd name="T54" fmla="*/ 84 w 160"/>
              <a:gd name="T55" fmla="*/ 100 h 160"/>
              <a:gd name="T56" fmla="*/ 119 w 160"/>
              <a:gd name="T57" fmla="*/ 104 h 160"/>
              <a:gd name="T58" fmla="*/ 123 w 160"/>
              <a:gd name="T59" fmla="*/ 109 h 160"/>
              <a:gd name="T60" fmla="*/ 93 w 160"/>
              <a:gd name="T61" fmla="*/ 94 h 160"/>
              <a:gd name="T62" fmla="*/ 84 w 160"/>
              <a:gd name="T63" fmla="*/ 86 h 160"/>
              <a:gd name="T64" fmla="*/ 77 w 160"/>
              <a:gd name="T65" fmla="*/ 86 h 160"/>
              <a:gd name="T66" fmla="*/ 67 w 160"/>
              <a:gd name="T67" fmla="*/ 94 h 160"/>
              <a:gd name="T68" fmla="*/ 29 w 160"/>
              <a:gd name="T69" fmla="*/ 80 h 160"/>
              <a:gd name="T70" fmla="*/ 33 w 160"/>
              <a:gd name="T71" fmla="*/ 65 h 160"/>
              <a:gd name="T72" fmla="*/ 129 w 160"/>
              <a:gd name="T73" fmla="*/ 65 h 160"/>
              <a:gd name="T74" fmla="*/ 133 w 160"/>
              <a:gd name="T75" fmla="*/ 80 h 160"/>
              <a:gd name="T76" fmla="*/ 133 w 160"/>
              <a:gd name="T77" fmla="*/ 104 h 160"/>
              <a:gd name="T78" fmla="*/ 142 w 160"/>
              <a:gd name="T79" fmla="*/ 80 h 160"/>
              <a:gd name="T80" fmla="*/ 152 w 160"/>
              <a:gd name="T81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94" y="117"/>
                </a:moveTo>
                <a:cubicBezTo>
                  <a:pt x="93" y="117"/>
                  <a:pt x="92" y="118"/>
                  <a:pt x="91" y="118"/>
                </a:cubicBezTo>
                <a:cubicBezTo>
                  <a:pt x="88" y="121"/>
                  <a:pt x="85" y="122"/>
                  <a:pt x="81" y="122"/>
                </a:cubicBezTo>
                <a:cubicBezTo>
                  <a:pt x="77" y="122"/>
                  <a:pt x="73" y="121"/>
                  <a:pt x="71" y="118"/>
                </a:cubicBezTo>
                <a:cubicBezTo>
                  <a:pt x="70" y="117"/>
                  <a:pt x="69" y="117"/>
                  <a:pt x="68" y="117"/>
                </a:cubicBezTo>
                <a:cubicBezTo>
                  <a:pt x="66" y="117"/>
                  <a:pt x="65" y="117"/>
                  <a:pt x="65" y="118"/>
                </a:cubicBezTo>
                <a:cubicBezTo>
                  <a:pt x="63" y="120"/>
                  <a:pt x="63" y="123"/>
                  <a:pt x="65" y="125"/>
                </a:cubicBezTo>
                <a:cubicBezTo>
                  <a:pt x="69" y="129"/>
                  <a:pt x="75" y="131"/>
                  <a:pt x="81" y="131"/>
                </a:cubicBezTo>
                <a:cubicBezTo>
                  <a:pt x="87" y="131"/>
                  <a:pt x="93" y="129"/>
                  <a:pt x="97" y="125"/>
                </a:cubicBezTo>
                <a:cubicBezTo>
                  <a:pt x="99" y="123"/>
                  <a:pt x="99" y="120"/>
                  <a:pt x="97" y="118"/>
                </a:cubicBezTo>
                <a:cubicBezTo>
                  <a:pt x="96" y="118"/>
                  <a:pt x="95" y="117"/>
                  <a:pt x="94" y="117"/>
                </a:cubicBezTo>
                <a:close/>
                <a:moveTo>
                  <a:pt x="142" y="58"/>
                </a:moveTo>
                <a:cubicBezTo>
                  <a:pt x="140" y="26"/>
                  <a:pt x="113" y="0"/>
                  <a:pt x="80" y="0"/>
                </a:cubicBezTo>
                <a:cubicBezTo>
                  <a:pt x="47" y="0"/>
                  <a:pt x="21" y="27"/>
                  <a:pt x="19" y="58"/>
                </a:cubicBezTo>
                <a:cubicBezTo>
                  <a:pt x="8" y="62"/>
                  <a:pt x="0" y="73"/>
                  <a:pt x="0" y="85"/>
                </a:cubicBezTo>
                <a:cubicBezTo>
                  <a:pt x="0" y="93"/>
                  <a:pt x="3" y="101"/>
                  <a:pt x="9" y="106"/>
                </a:cubicBezTo>
                <a:cubicBezTo>
                  <a:pt x="9" y="127"/>
                  <a:pt x="9" y="127"/>
                  <a:pt x="9" y="127"/>
                </a:cubicBezTo>
                <a:cubicBezTo>
                  <a:pt x="9" y="135"/>
                  <a:pt x="16" y="141"/>
                  <a:pt x="23" y="141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9" y="153"/>
                  <a:pt x="64" y="160"/>
                  <a:pt x="80" y="160"/>
                </a:cubicBezTo>
                <a:cubicBezTo>
                  <a:pt x="107" y="160"/>
                  <a:pt x="130" y="139"/>
                  <a:pt x="131" y="113"/>
                </a:cubicBezTo>
                <a:cubicBezTo>
                  <a:pt x="147" y="113"/>
                  <a:pt x="160" y="101"/>
                  <a:pt x="160" y="85"/>
                </a:cubicBezTo>
                <a:cubicBezTo>
                  <a:pt x="160" y="73"/>
                  <a:pt x="153" y="62"/>
                  <a:pt x="142" y="58"/>
                </a:cubicBezTo>
                <a:close/>
                <a:moveTo>
                  <a:pt x="81" y="10"/>
                </a:moveTo>
                <a:cubicBezTo>
                  <a:pt x="107" y="10"/>
                  <a:pt x="130" y="30"/>
                  <a:pt x="132" y="56"/>
                </a:cubicBezTo>
                <a:cubicBezTo>
                  <a:pt x="132" y="56"/>
                  <a:pt x="131" y="56"/>
                  <a:pt x="130" y="56"/>
                </a:cubicBezTo>
                <a:cubicBezTo>
                  <a:pt x="114" y="53"/>
                  <a:pt x="98" y="52"/>
                  <a:pt x="81" y="52"/>
                </a:cubicBezTo>
                <a:cubicBezTo>
                  <a:pt x="64" y="52"/>
                  <a:pt x="47" y="53"/>
                  <a:pt x="31" y="56"/>
                </a:cubicBezTo>
                <a:cubicBezTo>
                  <a:pt x="31" y="56"/>
                  <a:pt x="30" y="56"/>
                  <a:pt x="29" y="56"/>
                </a:cubicBezTo>
                <a:cubicBezTo>
                  <a:pt x="32" y="30"/>
                  <a:pt x="54" y="10"/>
                  <a:pt x="81" y="10"/>
                </a:cubicBezTo>
                <a:close/>
                <a:moveTo>
                  <a:pt x="10" y="84"/>
                </a:moveTo>
                <a:cubicBezTo>
                  <a:pt x="10" y="78"/>
                  <a:pt x="14" y="72"/>
                  <a:pt x="19" y="69"/>
                </a:cubicBezTo>
                <a:cubicBezTo>
                  <a:pt x="19" y="80"/>
                  <a:pt x="19" y="80"/>
                  <a:pt x="19" y="80"/>
                </a:cubicBezTo>
                <a:cubicBezTo>
                  <a:pt x="19" y="87"/>
                  <a:pt x="23" y="94"/>
                  <a:pt x="29" y="99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18" y="103"/>
                  <a:pt x="10" y="95"/>
                  <a:pt x="10" y="84"/>
                </a:cubicBezTo>
                <a:close/>
                <a:moveTo>
                  <a:pt x="24" y="132"/>
                </a:moveTo>
                <a:cubicBezTo>
                  <a:pt x="21" y="132"/>
                  <a:pt x="19" y="130"/>
                  <a:pt x="19" y="128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22" y="113"/>
                  <a:pt x="25" y="113"/>
                  <a:pt x="29" y="113"/>
                </a:cubicBezTo>
                <a:cubicBezTo>
                  <a:pt x="29" y="120"/>
                  <a:pt x="31" y="126"/>
                  <a:pt x="34" y="132"/>
                </a:cubicBezTo>
                <a:lnTo>
                  <a:pt x="24" y="132"/>
                </a:lnTo>
                <a:close/>
                <a:moveTo>
                  <a:pt x="123" y="109"/>
                </a:moveTo>
                <a:cubicBezTo>
                  <a:pt x="123" y="132"/>
                  <a:pt x="104" y="151"/>
                  <a:pt x="81" y="151"/>
                </a:cubicBezTo>
                <a:cubicBezTo>
                  <a:pt x="70" y="151"/>
                  <a:pt x="61" y="147"/>
                  <a:pt x="5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5" y="141"/>
                  <a:pt x="66" y="139"/>
                  <a:pt x="66" y="136"/>
                </a:cubicBezTo>
                <a:cubicBezTo>
                  <a:pt x="66" y="134"/>
                  <a:pt x="65" y="132"/>
                  <a:pt x="62" y="132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1" y="125"/>
                  <a:pt x="38" y="117"/>
                  <a:pt x="38" y="109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40" y="104"/>
                  <a:pt x="41" y="104"/>
                  <a:pt x="43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71" y="104"/>
                  <a:pt x="75" y="103"/>
                  <a:pt x="77" y="100"/>
                </a:cubicBezTo>
                <a:cubicBezTo>
                  <a:pt x="81" y="97"/>
                  <a:pt x="81" y="97"/>
                  <a:pt x="81" y="97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87" y="103"/>
                  <a:pt x="91" y="104"/>
                  <a:pt x="94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20" y="104"/>
                  <a:pt x="122" y="104"/>
                  <a:pt x="123" y="104"/>
                </a:cubicBezTo>
                <a:lnTo>
                  <a:pt x="123" y="109"/>
                </a:lnTo>
                <a:close/>
                <a:moveTo>
                  <a:pt x="118" y="94"/>
                </a:moveTo>
                <a:cubicBezTo>
                  <a:pt x="93" y="94"/>
                  <a:pt x="93" y="94"/>
                  <a:pt x="93" y="94"/>
                </a:cubicBezTo>
                <a:cubicBezTo>
                  <a:pt x="92" y="94"/>
                  <a:pt x="91" y="94"/>
                  <a:pt x="90" y="93"/>
                </a:cubicBezTo>
                <a:cubicBezTo>
                  <a:pt x="84" y="86"/>
                  <a:pt x="84" y="86"/>
                  <a:pt x="84" y="86"/>
                </a:cubicBezTo>
                <a:cubicBezTo>
                  <a:pt x="83" y="85"/>
                  <a:pt x="81" y="85"/>
                  <a:pt x="80" y="85"/>
                </a:cubicBezTo>
                <a:cubicBezTo>
                  <a:pt x="79" y="85"/>
                  <a:pt x="78" y="85"/>
                  <a:pt x="77" y="86"/>
                </a:cubicBezTo>
                <a:cubicBezTo>
                  <a:pt x="71" y="93"/>
                  <a:pt x="71" y="93"/>
                  <a:pt x="71" y="93"/>
                </a:cubicBezTo>
                <a:cubicBezTo>
                  <a:pt x="70" y="94"/>
                  <a:pt x="69" y="94"/>
                  <a:pt x="67" y="94"/>
                </a:cubicBezTo>
                <a:cubicBezTo>
                  <a:pt x="43" y="94"/>
                  <a:pt x="43" y="94"/>
                  <a:pt x="43" y="94"/>
                </a:cubicBezTo>
                <a:cubicBezTo>
                  <a:pt x="35" y="94"/>
                  <a:pt x="29" y="88"/>
                  <a:pt x="29" y="80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67"/>
                  <a:pt x="30" y="65"/>
                  <a:pt x="33" y="65"/>
                </a:cubicBezTo>
                <a:cubicBezTo>
                  <a:pt x="48" y="62"/>
                  <a:pt x="64" y="61"/>
                  <a:pt x="80" y="61"/>
                </a:cubicBezTo>
                <a:cubicBezTo>
                  <a:pt x="97" y="61"/>
                  <a:pt x="113" y="62"/>
                  <a:pt x="129" y="65"/>
                </a:cubicBezTo>
                <a:cubicBezTo>
                  <a:pt x="131" y="65"/>
                  <a:pt x="133" y="67"/>
                  <a:pt x="133" y="69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33" y="88"/>
                  <a:pt x="126" y="94"/>
                  <a:pt x="118" y="94"/>
                </a:cubicBezTo>
                <a:close/>
                <a:moveTo>
                  <a:pt x="133" y="104"/>
                </a:moveTo>
                <a:cubicBezTo>
                  <a:pt x="133" y="99"/>
                  <a:pt x="133" y="99"/>
                  <a:pt x="133" y="99"/>
                </a:cubicBezTo>
                <a:cubicBezTo>
                  <a:pt x="138" y="95"/>
                  <a:pt x="142" y="88"/>
                  <a:pt x="142" y="8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8" y="73"/>
                  <a:pt x="152" y="78"/>
                  <a:pt x="152" y="85"/>
                </a:cubicBezTo>
                <a:cubicBezTo>
                  <a:pt x="151" y="95"/>
                  <a:pt x="143" y="104"/>
                  <a:pt x="133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1" name="Freeform 69">
            <a:extLst>
              <a:ext uri="{FF2B5EF4-FFF2-40B4-BE49-F238E27FC236}">
                <a16:creationId xmlns:a16="http://schemas.microsoft.com/office/drawing/2014/main" id="{469F84EB-F5FE-4E97-A29D-139139676D56}"/>
              </a:ext>
            </a:extLst>
          </p:cNvPr>
          <p:cNvSpPr>
            <a:spLocks noEditPoints="1"/>
          </p:cNvSpPr>
          <p:nvPr/>
        </p:nvSpPr>
        <p:spPr bwMode="auto">
          <a:xfrm>
            <a:off x="7359651" y="4675188"/>
            <a:ext cx="223838" cy="254000"/>
          </a:xfrm>
          <a:custGeom>
            <a:avLst/>
            <a:gdLst>
              <a:gd name="T0" fmla="*/ 79 w 141"/>
              <a:gd name="T1" fmla="*/ 119 h 160"/>
              <a:gd name="T2" fmla="*/ 59 w 141"/>
              <a:gd name="T3" fmla="*/ 119 h 160"/>
              <a:gd name="T4" fmla="*/ 53 w 141"/>
              <a:gd name="T5" fmla="*/ 119 h 160"/>
              <a:gd name="T6" fmla="*/ 69 w 141"/>
              <a:gd name="T7" fmla="*/ 132 h 160"/>
              <a:gd name="T8" fmla="*/ 86 w 141"/>
              <a:gd name="T9" fmla="*/ 119 h 160"/>
              <a:gd name="T10" fmla="*/ 56 w 141"/>
              <a:gd name="T11" fmla="*/ 89 h 160"/>
              <a:gd name="T12" fmla="*/ 47 w 141"/>
              <a:gd name="T13" fmla="*/ 89 h 160"/>
              <a:gd name="T14" fmla="*/ 56 w 141"/>
              <a:gd name="T15" fmla="*/ 89 h 160"/>
              <a:gd name="T16" fmla="*/ 84 w 141"/>
              <a:gd name="T17" fmla="*/ 89 h 160"/>
              <a:gd name="T18" fmla="*/ 94 w 141"/>
              <a:gd name="T19" fmla="*/ 89 h 160"/>
              <a:gd name="T20" fmla="*/ 141 w 141"/>
              <a:gd name="T21" fmla="*/ 94 h 160"/>
              <a:gd name="T22" fmla="*/ 122 w 141"/>
              <a:gd name="T23" fmla="*/ 71 h 160"/>
              <a:gd name="T24" fmla="*/ 70 w 141"/>
              <a:gd name="T25" fmla="*/ 0 h 160"/>
              <a:gd name="T26" fmla="*/ 18 w 141"/>
              <a:gd name="T27" fmla="*/ 71 h 160"/>
              <a:gd name="T28" fmla="*/ 0 w 141"/>
              <a:gd name="T29" fmla="*/ 94 h 160"/>
              <a:gd name="T30" fmla="*/ 0 w 141"/>
              <a:gd name="T31" fmla="*/ 154 h 160"/>
              <a:gd name="T32" fmla="*/ 4 w 141"/>
              <a:gd name="T33" fmla="*/ 160 h 160"/>
              <a:gd name="T34" fmla="*/ 140 w 141"/>
              <a:gd name="T35" fmla="*/ 156 h 160"/>
              <a:gd name="T36" fmla="*/ 126 w 141"/>
              <a:gd name="T37" fmla="*/ 112 h 160"/>
              <a:gd name="T38" fmla="*/ 122 w 141"/>
              <a:gd name="T39" fmla="*/ 85 h 160"/>
              <a:gd name="T40" fmla="*/ 122 w 141"/>
              <a:gd name="T41" fmla="*/ 104 h 160"/>
              <a:gd name="T42" fmla="*/ 70 w 141"/>
              <a:gd name="T43" fmla="*/ 9 h 160"/>
              <a:gd name="T44" fmla="*/ 70 w 141"/>
              <a:gd name="T45" fmla="*/ 19 h 160"/>
              <a:gd name="T46" fmla="*/ 70 w 141"/>
              <a:gd name="T47" fmla="*/ 9 h 160"/>
              <a:gd name="T48" fmla="*/ 112 w 141"/>
              <a:gd name="T49" fmla="*/ 69 h 160"/>
              <a:gd name="T50" fmla="*/ 98 w 141"/>
              <a:gd name="T51" fmla="*/ 57 h 160"/>
              <a:gd name="T52" fmla="*/ 70 w 141"/>
              <a:gd name="T53" fmla="*/ 65 h 160"/>
              <a:gd name="T54" fmla="*/ 42 w 141"/>
              <a:gd name="T55" fmla="*/ 57 h 160"/>
              <a:gd name="T56" fmla="*/ 27 w 141"/>
              <a:gd name="T57" fmla="*/ 69 h 160"/>
              <a:gd name="T58" fmla="*/ 9 w 141"/>
              <a:gd name="T59" fmla="*/ 94 h 160"/>
              <a:gd name="T60" fmla="*/ 18 w 141"/>
              <a:gd name="T61" fmla="*/ 104 h 160"/>
              <a:gd name="T62" fmla="*/ 9 w 141"/>
              <a:gd name="T63" fmla="*/ 151 h 160"/>
              <a:gd name="T64" fmla="*/ 40 w 141"/>
              <a:gd name="T65" fmla="*/ 151 h 160"/>
              <a:gd name="T66" fmla="*/ 28 w 141"/>
              <a:gd name="T67" fmla="*/ 108 h 160"/>
              <a:gd name="T68" fmla="*/ 27 w 141"/>
              <a:gd name="T69" fmla="*/ 82 h 160"/>
              <a:gd name="T70" fmla="*/ 70 w 141"/>
              <a:gd name="T71" fmla="*/ 75 h 160"/>
              <a:gd name="T72" fmla="*/ 112 w 141"/>
              <a:gd name="T73" fmla="*/ 82 h 160"/>
              <a:gd name="T74" fmla="*/ 70 w 141"/>
              <a:gd name="T75" fmla="*/ 151 h 160"/>
              <a:gd name="T76" fmla="*/ 131 w 141"/>
              <a:gd name="T77" fmla="*/ 151 h 160"/>
              <a:gd name="T78" fmla="*/ 120 w 141"/>
              <a:gd name="T79" fmla="*/ 1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1" h="160">
                <a:moveTo>
                  <a:pt x="82" y="117"/>
                </a:moveTo>
                <a:cubicBezTo>
                  <a:pt x="81" y="117"/>
                  <a:pt x="80" y="118"/>
                  <a:pt x="79" y="119"/>
                </a:cubicBezTo>
                <a:cubicBezTo>
                  <a:pt x="77" y="121"/>
                  <a:pt x="73" y="123"/>
                  <a:pt x="69" y="123"/>
                </a:cubicBezTo>
                <a:cubicBezTo>
                  <a:pt x="66" y="123"/>
                  <a:pt x="62" y="121"/>
                  <a:pt x="59" y="119"/>
                </a:cubicBezTo>
                <a:cubicBezTo>
                  <a:pt x="58" y="118"/>
                  <a:pt x="57" y="117"/>
                  <a:pt x="56" y="117"/>
                </a:cubicBezTo>
                <a:cubicBezTo>
                  <a:pt x="55" y="117"/>
                  <a:pt x="53" y="118"/>
                  <a:pt x="53" y="119"/>
                </a:cubicBezTo>
                <a:cubicBezTo>
                  <a:pt x="51" y="120"/>
                  <a:pt x="51" y="123"/>
                  <a:pt x="53" y="125"/>
                </a:cubicBezTo>
                <a:cubicBezTo>
                  <a:pt x="57" y="129"/>
                  <a:pt x="63" y="132"/>
                  <a:pt x="69" y="132"/>
                </a:cubicBezTo>
                <a:cubicBezTo>
                  <a:pt x="75" y="132"/>
                  <a:pt x="82" y="129"/>
                  <a:pt x="86" y="125"/>
                </a:cubicBezTo>
                <a:cubicBezTo>
                  <a:pt x="88" y="123"/>
                  <a:pt x="88" y="120"/>
                  <a:pt x="86" y="119"/>
                </a:cubicBezTo>
                <a:cubicBezTo>
                  <a:pt x="85" y="118"/>
                  <a:pt x="84" y="117"/>
                  <a:pt x="82" y="117"/>
                </a:cubicBezTo>
                <a:close/>
                <a:moveTo>
                  <a:pt x="56" y="89"/>
                </a:moveTo>
                <a:cubicBezTo>
                  <a:pt x="56" y="87"/>
                  <a:pt x="54" y="85"/>
                  <a:pt x="51" y="85"/>
                </a:cubicBezTo>
                <a:cubicBezTo>
                  <a:pt x="49" y="85"/>
                  <a:pt x="47" y="87"/>
                  <a:pt x="47" y="89"/>
                </a:cubicBezTo>
                <a:cubicBezTo>
                  <a:pt x="47" y="92"/>
                  <a:pt x="49" y="94"/>
                  <a:pt x="51" y="94"/>
                </a:cubicBezTo>
                <a:cubicBezTo>
                  <a:pt x="54" y="94"/>
                  <a:pt x="56" y="92"/>
                  <a:pt x="56" y="89"/>
                </a:cubicBezTo>
                <a:close/>
                <a:moveTo>
                  <a:pt x="89" y="85"/>
                </a:moveTo>
                <a:cubicBezTo>
                  <a:pt x="86" y="85"/>
                  <a:pt x="84" y="87"/>
                  <a:pt x="84" y="89"/>
                </a:cubicBezTo>
                <a:cubicBezTo>
                  <a:pt x="84" y="92"/>
                  <a:pt x="86" y="94"/>
                  <a:pt x="89" y="94"/>
                </a:cubicBezTo>
                <a:cubicBezTo>
                  <a:pt x="92" y="94"/>
                  <a:pt x="94" y="92"/>
                  <a:pt x="94" y="89"/>
                </a:cubicBezTo>
                <a:cubicBezTo>
                  <a:pt x="94" y="87"/>
                  <a:pt x="92" y="85"/>
                  <a:pt x="89" y="85"/>
                </a:cubicBezTo>
                <a:close/>
                <a:moveTo>
                  <a:pt x="141" y="94"/>
                </a:moveTo>
                <a:cubicBezTo>
                  <a:pt x="141" y="84"/>
                  <a:pt x="132" y="75"/>
                  <a:pt x="122" y="75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50"/>
                  <a:pt x="110" y="33"/>
                  <a:pt x="94" y="25"/>
                </a:cubicBezTo>
                <a:cubicBezTo>
                  <a:pt x="94" y="11"/>
                  <a:pt x="83" y="0"/>
                  <a:pt x="70" y="0"/>
                </a:cubicBezTo>
                <a:cubicBezTo>
                  <a:pt x="57" y="0"/>
                  <a:pt x="46" y="11"/>
                  <a:pt x="47" y="25"/>
                </a:cubicBezTo>
                <a:cubicBezTo>
                  <a:pt x="30" y="33"/>
                  <a:pt x="18" y="51"/>
                  <a:pt x="18" y="71"/>
                </a:cubicBezTo>
                <a:cubicBezTo>
                  <a:pt x="18" y="75"/>
                  <a:pt x="18" y="75"/>
                  <a:pt x="18" y="75"/>
                </a:cubicBezTo>
                <a:cubicBezTo>
                  <a:pt x="8" y="75"/>
                  <a:pt x="0" y="84"/>
                  <a:pt x="0" y="94"/>
                </a:cubicBezTo>
                <a:cubicBezTo>
                  <a:pt x="0" y="102"/>
                  <a:pt x="5" y="110"/>
                  <a:pt x="14" y="112"/>
                </a:cubicBezTo>
                <a:cubicBezTo>
                  <a:pt x="5" y="125"/>
                  <a:pt x="0" y="139"/>
                  <a:pt x="0" y="15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60"/>
                  <a:pt x="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8" y="160"/>
                  <a:pt x="140" y="158"/>
                  <a:pt x="140" y="156"/>
                </a:cubicBezTo>
                <a:cubicBezTo>
                  <a:pt x="140" y="154"/>
                  <a:pt x="140" y="154"/>
                  <a:pt x="140" y="154"/>
                </a:cubicBezTo>
                <a:cubicBezTo>
                  <a:pt x="140" y="139"/>
                  <a:pt x="135" y="125"/>
                  <a:pt x="126" y="112"/>
                </a:cubicBezTo>
                <a:cubicBezTo>
                  <a:pt x="135" y="110"/>
                  <a:pt x="141" y="103"/>
                  <a:pt x="141" y="94"/>
                </a:cubicBezTo>
                <a:close/>
                <a:moveTo>
                  <a:pt x="122" y="85"/>
                </a:moveTo>
                <a:cubicBezTo>
                  <a:pt x="127" y="85"/>
                  <a:pt x="131" y="89"/>
                  <a:pt x="131" y="94"/>
                </a:cubicBezTo>
                <a:cubicBezTo>
                  <a:pt x="131" y="99"/>
                  <a:pt x="127" y="104"/>
                  <a:pt x="122" y="104"/>
                </a:cubicBezTo>
                <a:lnTo>
                  <a:pt x="122" y="85"/>
                </a:lnTo>
                <a:close/>
                <a:moveTo>
                  <a:pt x="70" y="9"/>
                </a:moveTo>
                <a:cubicBezTo>
                  <a:pt x="77" y="9"/>
                  <a:pt x="83" y="14"/>
                  <a:pt x="84" y="21"/>
                </a:cubicBezTo>
                <a:cubicBezTo>
                  <a:pt x="80" y="20"/>
                  <a:pt x="75" y="19"/>
                  <a:pt x="70" y="19"/>
                </a:cubicBezTo>
                <a:cubicBezTo>
                  <a:pt x="65" y="19"/>
                  <a:pt x="61" y="19"/>
                  <a:pt x="56" y="21"/>
                </a:cubicBezTo>
                <a:cubicBezTo>
                  <a:pt x="58" y="14"/>
                  <a:pt x="63" y="9"/>
                  <a:pt x="70" y="9"/>
                </a:cubicBezTo>
                <a:close/>
                <a:moveTo>
                  <a:pt x="70" y="28"/>
                </a:moveTo>
                <a:cubicBezTo>
                  <a:pt x="93" y="28"/>
                  <a:pt x="112" y="46"/>
                  <a:pt x="112" y="69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7"/>
                  <a:pt x="100" y="57"/>
                  <a:pt x="98" y="57"/>
                </a:cubicBezTo>
                <a:cubicBezTo>
                  <a:pt x="97" y="57"/>
                  <a:pt x="96" y="57"/>
                  <a:pt x="96" y="58"/>
                </a:cubicBezTo>
                <a:cubicBezTo>
                  <a:pt x="88" y="63"/>
                  <a:pt x="79" y="65"/>
                  <a:pt x="70" y="65"/>
                </a:cubicBezTo>
                <a:cubicBezTo>
                  <a:pt x="61" y="65"/>
                  <a:pt x="52" y="63"/>
                  <a:pt x="44" y="58"/>
                </a:cubicBezTo>
                <a:cubicBezTo>
                  <a:pt x="43" y="57"/>
                  <a:pt x="43" y="57"/>
                  <a:pt x="42" y="57"/>
                </a:cubicBezTo>
                <a:cubicBezTo>
                  <a:pt x="40" y="57"/>
                  <a:pt x="39" y="57"/>
                  <a:pt x="38" y="58"/>
                </a:cubicBezTo>
                <a:cubicBezTo>
                  <a:pt x="27" y="69"/>
                  <a:pt x="27" y="69"/>
                  <a:pt x="27" y="69"/>
                </a:cubicBezTo>
                <a:cubicBezTo>
                  <a:pt x="29" y="46"/>
                  <a:pt x="47" y="28"/>
                  <a:pt x="70" y="28"/>
                </a:cubicBezTo>
                <a:close/>
                <a:moveTo>
                  <a:pt x="9" y="94"/>
                </a:moveTo>
                <a:cubicBezTo>
                  <a:pt x="9" y="89"/>
                  <a:pt x="13" y="85"/>
                  <a:pt x="18" y="85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3" y="104"/>
                  <a:pt x="9" y="99"/>
                  <a:pt x="9" y="94"/>
                </a:cubicBezTo>
                <a:close/>
                <a:moveTo>
                  <a:pt x="9" y="151"/>
                </a:moveTo>
                <a:cubicBezTo>
                  <a:pt x="10" y="139"/>
                  <a:pt x="13" y="129"/>
                  <a:pt x="20" y="119"/>
                </a:cubicBezTo>
                <a:cubicBezTo>
                  <a:pt x="22" y="132"/>
                  <a:pt x="30" y="143"/>
                  <a:pt x="40" y="151"/>
                </a:cubicBezTo>
                <a:lnTo>
                  <a:pt x="9" y="151"/>
                </a:lnTo>
                <a:close/>
                <a:moveTo>
                  <a:pt x="28" y="108"/>
                </a:move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42" y="67"/>
                  <a:pt x="42" y="67"/>
                  <a:pt x="42" y="67"/>
                </a:cubicBezTo>
                <a:cubicBezTo>
                  <a:pt x="51" y="72"/>
                  <a:pt x="60" y="75"/>
                  <a:pt x="70" y="75"/>
                </a:cubicBezTo>
                <a:cubicBezTo>
                  <a:pt x="79" y="75"/>
                  <a:pt x="89" y="72"/>
                  <a:pt x="98" y="67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2" y="108"/>
                  <a:pt x="112" y="108"/>
                  <a:pt x="112" y="108"/>
                </a:cubicBezTo>
                <a:cubicBezTo>
                  <a:pt x="112" y="131"/>
                  <a:pt x="94" y="151"/>
                  <a:pt x="70" y="151"/>
                </a:cubicBezTo>
                <a:cubicBezTo>
                  <a:pt x="47" y="151"/>
                  <a:pt x="28" y="131"/>
                  <a:pt x="28" y="108"/>
                </a:cubicBezTo>
                <a:close/>
                <a:moveTo>
                  <a:pt x="131" y="151"/>
                </a:moveTo>
                <a:cubicBezTo>
                  <a:pt x="100" y="151"/>
                  <a:pt x="100" y="151"/>
                  <a:pt x="100" y="151"/>
                </a:cubicBezTo>
                <a:cubicBezTo>
                  <a:pt x="110" y="143"/>
                  <a:pt x="117" y="133"/>
                  <a:pt x="120" y="119"/>
                </a:cubicBezTo>
                <a:cubicBezTo>
                  <a:pt x="127" y="129"/>
                  <a:pt x="130" y="139"/>
                  <a:pt x="131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2" name="Freeform 70">
            <a:extLst>
              <a:ext uri="{FF2B5EF4-FFF2-40B4-BE49-F238E27FC236}">
                <a16:creationId xmlns:a16="http://schemas.microsoft.com/office/drawing/2014/main" id="{695BA2B4-3936-4459-96EA-38F38F13675B}"/>
              </a:ext>
            </a:extLst>
          </p:cNvPr>
          <p:cNvSpPr>
            <a:spLocks noEditPoints="1"/>
          </p:cNvSpPr>
          <p:nvPr/>
        </p:nvSpPr>
        <p:spPr bwMode="auto">
          <a:xfrm>
            <a:off x="8996363" y="4675188"/>
            <a:ext cx="252413" cy="254000"/>
          </a:xfrm>
          <a:custGeom>
            <a:avLst/>
            <a:gdLst>
              <a:gd name="T0" fmla="*/ 90 w 160"/>
              <a:gd name="T1" fmla="*/ 118 h 160"/>
              <a:gd name="T2" fmla="*/ 70 w 160"/>
              <a:gd name="T3" fmla="*/ 118 h 160"/>
              <a:gd name="T4" fmla="*/ 64 w 160"/>
              <a:gd name="T5" fmla="*/ 118 h 160"/>
              <a:gd name="T6" fmla="*/ 80 w 160"/>
              <a:gd name="T7" fmla="*/ 132 h 160"/>
              <a:gd name="T8" fmla="*/ 96 w 160"/>
              <a:gd name="T9" fmla="*/ 118 h 160"/>
              <a:gd name="T10" fmla="*/ 61 w 160"/>
              <a:gd name="T11" fmla="*/ 94 h 160"/>
              <a:gd name="T12" fmla="*/ 61 w 160"/>
              <a:gd name="T13" fmla="*/ 85 h 160"/>
              <a:gd name="T14" fmla="*/ 61 w 160"/>
              <a:gd name="T15" fmla="*/ 94 h 160"/>
              <a:gd name="T16" fmla="*/ 103 w 160"/>
              <a:gd name="T17" fmla="*/ 90 h 160"/>
              <a:gd name="T18" fmla="*/ 94 w 160"/>
              <a:gd name="T19" fmla="*/ 90 h 160"/>
              <a:gd name="T20" fmla="*/ 157 w 160"/>
              <a:gd name="T21" fmla="*/ 1 h 160"/>
              <a:gd name="T22" fmla="*/ 151 w 160"/>
              <a:gd name="T23" fmla="*/ 2 h 160"/>
              <a:gd name="T24" fmla="*/ 80 w 160"/>
              <a:gd name="T25" fmla="*/ 1 h 160"/>
              <a:gd name="T26" fmla="*/ 9 w 160"/>
              <a:gd name="T27" fmla="*/ 2 h 160"/>
              <a:gd name="T28" fmla="*/ 3 w 160"/>
              <a:gd name="T29" fmla="*/ 1 h 160"/>
              <a:gd name="T30" fmla="*/ 0 w 160"/>
              <a:gd name="T31" fmla="*/ 24 h 160"/>
              <a:gd name="T32" fmla="*/ 28 w 160"/>
              <a:gd name="T33" fmla="*/ 76 h 160"/>
              <a:gd name="T34" fmla="*/ 28 w 160"/>
              <a:gd name="T35" fmla="*/ 113 h 160"/>
              <a:gd name="T36" fmla="*/ 131 w 160"/>
              <a:gd name="T37" fmla="*/ 113 h 160"/>
              <a:gd name="T38" fmla="*/ 131 w 160"/>
              <a:gd name="T39" fmla="*/ 76 h 160"/>
              <a:gd name="T40" fmla="*/ 160 w 160"/>
              <a:gd name="T41" fmla="*/ 24 h 160"/>
              <a:gd name="T42" fmla="*/ 157 w 160"/>
              <a:gd name="T43" fmla="*/ 1 h 160"/>
              <a:gd name="T44" fmla="*/ 19 w 160"/>
              <a:gd name="T45" fmla="*/ 95 h 160"/>
              <a:gd name="T46" fmla="*/ 29 w 160"/>
              <a:gd name="T47" fmla="*/ 104 h 160"/>
              <a:gd name="T48" fmla="*/ 10 w 160"/>
              <a:gd name="T49" fmla="*/ 24 h 160"/>
              <a:gd name="T50" fmla="*/ 33 w 160"/>
              <a:gd name="T51" fmla="*/ 32 h 160"/>
              <a:gd name="T52" fmla="*/ 94 w 160"/>
              <a:gd name="T53" fmla="*/ 12 h 160"/>
              <a:gd name="T54" fmla="*/ 94 w 160"/>
              <a:gd name="T55" fmla="*/ 47 h 160"/>
              <a:gd name="T56" fmla="*/ 66 w 160"/>
              <a:gd name="T57" fmla="*/ 12 h 160"/>
              <a:gd name="T58" fmla="*/ 39 w 160"/>
              <a:gd name="T59" fmla="*/ 47 h 160"/>
              <a:gd name="T60" fmla="*/ 37 w 160"/>
              <a:gd name="T61" fmla="*/ 56 h 160"/>
              <a:gd name="T62" fmla="*/ 74 w 160"/>
              <a:gd name="T63" fmla="*/ 52 h 160"/>
              <a:gd name="T64" fmla="*/ 79 w 160"/>
              <a:gd name="T65" fmla="*/ 10 h 160"/>
              <a:gd name="T66" fmla="*/ 85 w 160"/>
              <a:gd name="T67" fmla="*/ 52 h 160"/>
              <a:gd name="T68" fmla="*/ 122 w 160"/>
              <a:gd name="T69" fmla="*/ 56 h 160"/>
              <a:gd name="T70" fmla="*/ 37 w 160"/>
              <a:gd name="T71" fmla="*/ 66 h 160"/>
              <a:gd name="T72" fmla="*/ 80 w 160"/>
              <a:gd name="T73" fmla="*/ 151 h 160"/>
              <a:gd name="T74" fmla="*/ 52 w 160"/>
              <a:gd name="T75" fmla="*/ 113 h 160"/>
              <a:gd name="T76" fmla="*/ 80 w 160"/>
              <a:gd name="T77" fmla="*/ 104 h 160"/>
              <a:gd name="T78" fmla="*/ 108 w 160"/>
              <a:gd name="T79" fmla="*/ 113 h 160"/>
              <a:gd name="T80" fmla="*/ 80 w 160"/>
              <a:gd name="T81" fmla="*/ 151 h 160"/>
              <a:gd name="T82" fmla="*/ 110 w 160"/>
              <a:gd name="T83" fmla="*/ 104 h 160"/>
              <a:gd name="T84" fmla="*/ 51 w 160"/>
              <a:gd name="T85" fmla="*/ 104 h 160"/>
              <a:gd name="T86" fmla="*/ 38 w 160"/>
              <a:gd name="T87" fmla="*/ 76 h 160"/>
              <a:gd name="T88" fmla="*/ 122 w 160"/>
              <a:gd name="T89" fmla="*/ 104 h 160"/>
              <a:gd name="T90" fmla="*/ 141 w 160"/>
              <a:gd name="T91" fmla="*/ 95 h 160"/>
              <a:gd name="T92" fmla="*/ 132 w 160"/>
              <a:gd name="T93" fmla="*/ 85 h 160"/>
              <a:gd name="T94" fmla="*/ 131 w 160"/>
              <a:gd name="T95" fmla="*/ 47 h 160"/>
              <a:gd name="T96" fmla="*/ 151 w 160"/>
              <a:gd name="T97" fmla="*/ 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93" y="117"/>
                </a:moveTo>
                <a:cubicBezTo>
                  <a:pt x="92" y="117"/>
                  <a:pt x="91" y="117"/>
                  <a:pt x="90" y="118"/>
                </a:cubicBezTo>
                <a:cubicBezTo>
                  <a:pt x="88" y="121"/>
                  <a:pt x="84" y="122"/>
                  <a:pt x="80" y="122"/>
                </a:cubicBezTo>
                <a:cubicBezTo>
                  <a:pt x="76" y="122"/>
                  <a:pt x="73" y="121"/>
                  <a:pt x="70" y="118"/>
                </a:cubicBezTo>
                <a:cubicBezTo>
                  <a:pt x="69" y="117"/>
                  <a:pt x="68" y="117"/>
                  <a:pt x="67" y="117"/>
                </a:cubicBezTo>
                <a:cubicBezTo>
                  <a:pt x="66" y="117"/>
                  <a:pt x="64" y="117"/>
                  <a:pt x="64" y="118"/>
                </a:cubicBezTo>
                <a:cubicBezTo>
                  <a:pt x="62" y="120"/>
                  <a:pt x="62" y="123"/>
                  <a:pt x="64" y="125"/>
                </a:cubicBezTo>
                <a:cubicBezTo>
                  <a:pt x="68" y="129"/>
                  <a:pt x="74" y="132"/>
                  <a:pt x="80" y="132"/>
                </a:cubicBezTo>
                <a:cubicBezTo>
                  <a:pt x="86" y="132"/>
                  <a:pt x="92" y="129"/>
                  <a:pt x="96" y="125"/>
                </a:cubicBezTo>
                <a:cubicBezTo>
                  <a:pt x="98" y="123"/>
                  <a:pt x="98" y="120"/>
                  <a:pt x="96" y="118"/>
                </a:cubicBezTo>
                <a:cubicBezTo>
                  <a:pt x="95" y="117"/>
                  <a:pt x="94" y="117"/>
                  <a:pt x="93" y="117"/>
                </a:cubicBezTo>
                <a:close/>
                <a:moveTo>
                  <a:pt x="61" y="94"/>
                </a:moveTo>
                <a:cubicBezTo>
                  <a:pt x="64" y="94"/>
                  <a:pt x="66" y="92"/>
                  <a:pt x="66" y="90"/>
                </a:cubicBezTo>
                <a:cubicBezTo>
                  <a:pt x="66" y="87"/>
                  <a:pt x="64" y="85"/>
                  <a:pt x="61" y="85"/>
                </a:cubicBezTo>
                <a:cubicBezTo>
                  <a:pt x="59" y="85"/>
                  <a:pt x="57" y="87"/>
                  <a:pt x="57" y="90"/>
                </a:cubicBezTo>
                <a:cubicBezTo>
                  <a:pt x="57" y="92"/>
                  <a:pt x="59" y="94"/>
                  <a:pt x="61" y="94"/>
                </a:cubicBezTo>
                <a:close/>
                <a:moveTo>
                  <a:pt x="98" y="94"/>
                </a:moveTo>
                <a:cubicBezTo>
                  <a:pt x="101" y="94"/>
                  <a:pt x="103" y="92"/>
                  <a:pt x="103" y="90"/>
                </a:cubicBezTo>
                <a:cubicBezTo>
                  <a:pt x="103" y="87"/>
                  <a:pt x="101" y="85"/>
                  <a:pt x="98" y="85"/>
                </a:cubicBezTo>
                <a:cubicBezTo>
                  <a:pt x="96" y="85"/>
                  <a:pt x="94" y="87"/>
                  <a:pt x="94" y="90"/>
                </a:cubicBezTo>
                <a:cubicBezTo>
                  <a:pt x="94" y="92"/>
                  <a:pt x="96" y="94"/>
                  <a:pt x="98" y="94"/>
                </a:cubicBezTo>
                <a:close/>
                <a:moveTo>
                  <a:pt x="157" y="1"/>
                </a:moveTo>
                <a:cubicBezTo>
                  <a:pt x="156" y="0"/>
                  <a:pt x="156" y="0"/>
                  <a:pt x="155" y="0"/>
                </a:cubicBezTo>
                <a:cubicBezTo>
                  <a:pt x="154" y="0"/>
                  <a:pt x="152" y="1"/>
                  <a:pt x="151" y="2"/>
                </a:cubicBezTo>
                <a:cubicBezTo>
                  <a:pt x="145" y="12"/>
                  <a:pt x="135" y="20"/>
                  <a:pt x="123" y="25"/>
                </a:cubicBezTo>
                <a:cubicBezTo>
                  <a:pt x="114" y="10"/>
                  <a:pt x="98" y="1"/>
                  <a:pt x="80" y="1"/>
                </a:cubicBezTo>
                <a:cubicBezTo>
                  <a:pt x="62" y="1"/>
                  <a:pt x="46" y="10"/>
                  <a:pt x="37" y="25"/>
                </a:cubicBezTo>
                <a:cubicBezTo>
                  <a:pt x="25" y="20"/>
                  <a:pt x="15" y="12"/>
                  <a:pt x="9" y="2"/>
                </a:cubicBezTo>
                <a:cubicBezTo>
                  <a:pt x="8" y="1"/>
                  <a:pt x="6" y="0"/>
                  <a:pt x="4" y="0"/>
                </a:cubicBezTo>
                <a:cubicBezTo>
                  <a:pt x="4" y="0"/>
                  <a:pt x="4" y="0"/>
                  <a:pt x="3" y="1"/>
                </a:cubicBezTo>
                <a:cubicBezTo>
                  <a:pt x="1" y="1"/>
                  <a:pt x="0" y="3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40"/>
                  <a:pt x="12" y="54"/>
                  <a:pt x="28" y="56"/>
                </a:cubicBezTo>
                <a:cubicBezTo>
                  <a:pt x="28" y="76"/>
                  <a:pt x="28" y="76"/>
                  <a:pt x="28" y="76"/>
                </a:cubicBezTo>
                <a:cubicBezTo>
                  <a:pt x="18" y="76"/>
                  <a:pt x="9" y="85"/>
                  <a:pt x="9" y="95"/>
                </a:cubicBezTo>
                <a:cubicBezTo>
                  <a:pt x="9" y="105"/>
                  <a:pt x="18" y="113"/>
                  <a:pt x="28" y="113"/>
                </a:cubicBezTo>
                <a:cubicBezTo>
                  <a:pt x="31" y="140"/>
                  <a:pt x="53" y="160"/>
                  <a:pt x="80" y="160"/>
                </a:cubicBezTo>
                <a:cubicBezTo>
                  <a:pt x="106" y="160"/>
                  <a:pt x="128" y="140"/>
                  <a:pt x="131" y="113"/>
                </a:cubicBezTo>
                <a:cubicBezTo>
                  <a:pt x="141" y="113"/>
                  <a:pt x="150" y="105"/>
                  <a:pt x="150" y="95"/>
                </a:cubicBezTo>
                <a:cubicBezTo>
                  <a:pt x="150" y="85"/>
                  <a:pt x="141" y="76"/>
                  <a:pt x="131" y="76"/>
                </a:cubicBezTo>
                <a:cubicBezTo>
                  <a:pt x="132" y="74"/>
                  <a:pt x="132" y="58"/>
                  <a:pt x="132" y="56"/>
                </a:cubicBezTo>
                <a:cubicBezTo>
                  <a:pt x="148" y="54"/>
                  <a:pt x="160" y="40"/>
                  <a:pt x="160" y="24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3"/>
                  <a:pt x="159" y="1"/>
                  <a:pt x="157" y="1"/>
                </a:cubicBezTo>
                <a:close/>
                <a:moveTo>
                  <a:pt x="29" y="104"/>
                </a:moveTo>
                <a:cubicBezTo>
                  <a:pt x="23" y="104"/>
                  <a:pt x="19" y="100"/>
                  <a:pt x="19" y="95"/>
                </a:cubicBezTo>
                <a:cubicBezTo>
                  <a:pt x="19" y="90"/>
                  <a:pt x="23" y="85"/>
                  <a:pt x="29" y="85"/>
                </a:cubicBezTo>
                <a:lnTo>
                  <a:pt x="29" y="104"/>
                </a:lnTo>
                <a:close/>
                <a:moveTo>
                  <a:pt x="29" y="46"/>
                </a:moveTo>
                <a:cubicBezTo>
                  <a:pt x="18" y="45"/>
                  <a:pt x="10" y="35"/>
                  <a:pt x="10" y="24"/>
                </a:cubicBezTo>
                <a:cubicBezTo>
                  <a:pt x="10" y="18"/>
                  <a:pt x="10" y="18"/>
                  <a:pt x="10" y="18"/>
                </a:cubicBezTo>
                <a:cubicBezTo>
                  <a:pt x="16" y="24"/>
                  <a:pt x="24" y="29"/>
                  <a:pt x="33" y="32"/>
                </a:cubicBezTo>
                <a:cubicBezTo>
                  <a:pt x="31" y="37"/>
                  <a:pt x="29" y="42"/>
                  <a:pt x="29" y="46"/>
                </a:cubicBezTo>
                <a:close/>
                <a:moveTo>
                  <a:pt x="94" y="12"/>
                </a:moveTo>
                <a:cubicBezTo>
                  <a:pt x="109" y="17"/>
                  <a:pt x="120" y="31"/>
                  <a:pt x="122" y="47"/>
                </a:cubicBezTo>
                <a:cubicBezTo>
                  <a:pt x="94" y="47"/>
                  <a:pt x="94" y="47"/>
                  <a:pt x="94" y="47"/>
                </a:cubicBezTo>
                <a:lnTo>
                  <a:pt x="94" y="12"/>
                </a:lnTo>
                <a:close/>
                <a:moveTo>
                  <a:pt x="66" y="12"/>
                </a:moveTo>
                <a:cubicBezTo>
                  <a:pt x="66" y="47"/>
                  <a:pt x="66" y="47"/>
                  <a:pt x="66" y="47"/>
                </a:cubicBezTo>
                <a:cubicBezTo>
                  <a:pt x="39" y="47"/>
                  <a:pt x="39" y="47"/>
                  <a:pt x="39" y="47"/>
                </a:cubicBezTo>
                <a:cubicBezTo>
                  <a:pt x="40" y="31"/>
                  <a:pt x="51" y="17"/>
                  <a:pt x="66" y="12"/>
                </a:cubicBezTo>
                <a:close/>
                <a:moveTo>
                  <a:pt x="37" y="56"/>
                </a:moveTo>
                <a:cubicBezTo>
                  <a:pt x="70" y="56"/>
                  <a:pt x="70" y="56"/>
                  <a:pt x="70" y="56"/>
                </a:cubicBezTo>
                <a:cubicBezTo>
                  <a:pt x="72" y="56"/>
                  <a:pt x="74" y="54"/>
                  <a:pt x="74" y="52"/>
                </a:cubicBezTo>
                <a:cubicBezTo>
                  <a:pt x="74" y="10"/>
                  <a:pt x="74" y="10"/>
                  <a:pt x="74" y="10"/>
                </a:cubicBezTo>
                <a:cubicBezTo>
                  <a:pt x="76" y="10"/>
                  <a:pt x="78" y="10"/>
                  <a:pt x="79" y="10"/>
                </a:cubicBezTo>
                <a:cubicBezTo>
                  <a:pt x="80" y="10"/>
                  <a:pt x="84" y="10"/>
                  <a:pt x="85" y="10"/>
                </a:cubicBezTo>
                <a:cubicBezTo>
                  <a:pt x="85" y="52"/>
                  <a:pt x="85" y="52"/>
                  <a:pt x="85" y="52"/>
                </a:cubicBezTo>
                <a:cubicBezTo>
                  <a:pt x="85" y="54"/>
                  <a:pt x="87" y="56"/>
                  <a:pt x="89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66"/>
                  <a:pt x="122" y="66"/>
                  <a:pt x="122" y="66"/>
                </a:cubicBezTo>
                <a:cubicBezTo>
                  <a:pt x="37" y="66"/>
                  <a:pt x="37" y="66"/>
                  <a:pt x="37" y="66"/>
                </a:cubicBezTo>
                <a:lnTo>
                  <a:pt x="37" y="56"/>
                </a:lnTo>
                <a:close/>
                <a:moveTo>
                  <a:pt x="80" y="151"/>
                </a:moveTo>
                <a:cubicBezTo>
                  <a:pt x="58" y="151"/>
                  <a:pt x="40" y="134"/>
                  <a:pt x="38" y="113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53" y="113"/>
                  <a:pt x="54" y="113"/>
                  <a:pt x="54" y="112"/>
                </a:cubicBezTo>
                <a:cubicBezTo>
                  <a:pt x="62" y="107"/>
                  <a:pt x="71" y="104"/>
                  <a:pt x="80" y="104"/>
                </a:cubicBezTo>
                <a:cubicBezTo>
                  <a:pt x="89" y="104"/>
                  <a:pt x="98" y="107"/>
                  <a:pt x="105" y="112"/>
                </a:cubicBezTo>
                <a:cubicBezTo>
                  <a:pt x="106" y="113"/>
                  <a:pt x="106" y="113"/>
                  <a:pt x="108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34"/>
                  <a:pt x="102" y="151"/>
                  <a:pt x="80" y="151"/>
                </a:cubicBezTo>
                <a:close/>
                <a:moveTo>
                  <a:pt x="122" y="104"/>
                </a:moveTo>
                <a:cubicBezTo>
                  <a:pt x="110" y="104"/>
                  <a:pt x="110" y="104"/>
                  <a:pt x="110" y="104"/>
                </a:cubicBezTo>
                <a:cubicBezTo>
                  <a:pt x="101" y="99"/>
                  <a:pt x="90" y="96"/>
                  <a:pt x="80" y="96"/>
                </a:cubicBezTo>
                <a:cubicBezTo>
                  <a:pt x="70" y="96"/>
                  <a:pt x="60" y="99"/>
                  <a:pt x="51" y="104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38" y="76"/>
                  <a:pt x="38" y="76"/>
                  <a:pt x="38" y="76"/>
                </a:cubicBezTo>
                <a:cubicBezTo>
                  <a:pt x="122" y="76"/>
                  <a:pt x="122" y="76"/>
                  <a:pt x="122" y="76"/>
                </a:cubicBezTo>
                <a:lnTo>
                  <a:pt x="122" y="104"/>
                </a:lnTo>
                <a:close/>
                <a:moveTo>
                  <a:pt x="132" y="85"/>
                </a:moveTo>
                <a:cubicBezTo>
                  <a:pt x="137" y="85"/>
                  <a:pt x="141" y="89"/>
                  <a:pt x="141" y="95"/>
                </a:cubicBezTo>
                <a:cubicBezTo>
                  <a:pt x="141" y="100"/>
                  <a:pt x="137" y="104"/>
                  <a:pt x="132" y="104"/>
                </a:cubicBezTo>
                <a:lnTo>
                  <a:pt x="132" y="85"/>
                </a:lnTo>
                <a:close/>
                <a:moveTo>
                  <a:pt x="151" y="24"/>
                </a:moveTo>
                <a:cubicBezTo>
                  <a:pt x="151" y="36"/>
                  <a:pt x="142" y="45"/>
                  <a:pt x="131" y="47"/>
                </a:cubicBezTo>
                <a:cubicBezTo>
                  <a:pt x="131" y="42"/>
                  <a:pt x="130" y="38"/>
                  <a:pt x="128" y="34"/>
                </a:cubicBezTo>
                <a:cubicBezTo>
                  <a:pt x="136" y="30"/>
                  <a:pt x="144" y="24"/>
                  <a:pt x="151" y="18"/>
                </a:cubicBezTo>
                <a:lnTo>
                  <a:pt x="151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3" name="Freeform 71">
            <a:extLst>
              <a:ext uri="{FF2B5EF4-FFF2-40B4-BE49-F238E27FC236}">
                <a16:creationId xmlns:a16="http://schemas.microsoft.com/office/drawing/2014/main" id="{1F1EF238-9B0A-40D8-9C5F-E3646CFEA0EB}"/>
              </a:ext>
            </a:extLst>
          </p:cNvPr>
          <p:cNvSpPr>
            <a:spLocks noEditPoints="1"/>
          </p:cNvSpPr>
          <p:nvPr/>
        </p:nvSpPr>
        <p:spPr bwMode="auto">
          <a:xfrm>
            <a:off x="5707063" y="3573463"/>
            <a:ext cx="223838" cy="254000"/>
          </a:xfrm>
          <a:custGeom>
            <a:avLst/>
            <a:gdLst>
              <a:gd name="T0" fmla="*/ 80 w 141"/>
              <a:gd name="T1" fmla="*/ 118 h 160"/>
              <a:gd name="T2" fmla="*/ 60 w 141"/>
              <a:gd name="T3" fmla="*/ 118 h 160"/>
              <a:gd name="T4" fmla="*/ 54 w 141"/>
              <a:gd name="T5" fmla="*/ 118 h 160"/>
              <a:gd name="T6" fmla="*/ 70 w 141"/>
              <a:gd name="T7" fmla="*/ 131 h 160"/>
              <a:gd name="T8" fmla="*/ 86 w 141"/>
              <a:gd name="T9" fmla="*/ 118 h 160"/>
              <a:gd name="T10" fmla="*/ 122 w 141"/>
              <a:gd name="T11" fmla="*/ 66 h 160"/>
              <a:gd name="T12" fmla="*/ 70 w 141"/>
              <a:gd name="T13" fmla="*/ 0 h 160"/>
              <a:gd name="T14" fmla="*/ 9 w 141"/>
              <a:gd name="T15" fmla="*/ 5 h 160"/>
              <a:gd name="T16" fmla="*/ 19 w 141"/>
              <a:gd name="T17" fmla="*/ 66 h 160"/>
              <a:gd name="T18" fmla="*/ 19 w 141"/>
              <a:gd name="T19" fmla="*/ 104 h 160"/>
              <a:gd name="T20" fmla="*/ 70 w 141"/>
              <a:gd name="T21" fmla="*/ 160 h 160"/>
              <a:gd name="T22" fmla="*/ 122 w 141"/>
              <a:gd name="T23" fmla="*/ 104 h 160"/>
              <a:gd name="T24" fmla="*/ 122 w 141"/>
              <a:gd name="T25" fmla="*/ 66 h 160"/>
              <a:gd name="T26" fmla="*/ 18 w 141"/>
              <a:gd name="T27" fmla="*/ 94 h 160"/>
              <a:gd name="T28" fmla="*/ 18 w 141"/>
              <a:gd name="T29" fmla="*/ 75 h 160"/>
              <a:gd name="T30" fmla="*/ 74 w 141"/>
              <a:gd name="T31" fmla="*/ 150 h 160"/>
              <a:gd name="T32" fmla="*/ 70 w 141"/>
              <a:gd name="T33" fmla="*/ 141 h 160"/>
              <a:gd name="T34" fmla="*/ 66 w 141"/>
              <a:gd name="T35" fmla="*/ 150 h 160"/>
              <a:gd name="T36" fmla="*/ 42 w 141"/>
              <a:gd name="T37" fmla="*/ 113 h 160"/>
              <a:gd name="T38" fmla="*/ 75 w 141"/>
              <a:gd name="T39" fmla="*/ 94 h 160"/>
              <a:gd name="T40" fmla="*/ 112 w 141"/>
              <a:gd name="T41" fmla="*/ 108 h 160"/>
              <a:gd name="T42" fmla="*/ 28 w 141"/>
              <a:gd name="T43" fmla="*/ 89 h 160"/>
              <a:gd name="T44" fmla="*/ 56 w 141"/>
              <a:gd name="T45" fmla="*/ 89 h 160"/>
              <a:gd name="T46" fmla="*/ 28 w 141"/>
              <a:gd name="T47" fmla="*/ 89 h 160"/>
              <a:gd name="T48" fmla="*/ 84 w 141"/>
              <a:gd name="T49" fmla="*/ 90 h 160"/>
              <a:gd name="T50" fmla="*/ 112 w 141"/>
              <a:gd name="T51" fmla="*/ 90 h 160"/>
              <a:gd name="T52" fmla="*/ 112 w 141"/>
              <a:gd name="T53" fmla="*/ 71 h 160"/>
              <a:gd name="T54" fmla="*/ 76 w 141"/>
              <a:gd name="T55" fmla="*/ 85 h 160"/>
              <a:gd name="T56" fmla="*/ 42 w 141"/>
              <a:gd name="T57" fmla="*/ 66 h 160"/>
              <a:gd name="T58" fmla="*/ 34 w 141"/>
              <a:gd name="T59" fmla="*/ 49 h 160"/>
              <a:gd name="T60" fmla="*/ 112 w 141"/>
              <a:gd name="T61" fmla="*/ 57 h 160"/>
              <a:gd name="T62" fmla="*/ 60 w 141"/>
              <a:gd name="T63" fmla="*/ 47 h 160"/>
              <a:gd name="T64" fmla="*/ 70 w 141"/>
              <a:gd name="T65" fmla="*/ 10 h 160"/>
              <a:gd name="T66" fmla="*/ 60 w 141"/>
              <a:gd name="T67" fmla="*/ 47 h 160"/>
              <a:gd name="T68" fmla="*/ 122 w 141"/>
              <a:gd name="T69" fmla="*/ 75 h 160"/>
              <a:gd name="T70" fmla="*/ 122 w 141"/>
              <a:gd name="T71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1" h="160">
                <a:moveTo>
                  <a:pt x="83" y="117"/>
                </a:moveTo>
                <a:cubicBezTo>
                  <a:pt x="82" y="117"/>
                  <a:pt x="80" y="117"/>
                  <a:pt x="80" y="118"/>
                </a:cubicBezTo>
                <a:cubicBezTo>
                  <a:pt x="77" y="120"/>
                  <a:pt x="73" y="122"/>
                  <a:pt x="70" y="122"/>
                </a:cubicBezTo>
                <a:cubicBezTo>
                  <a:pt x="66" y="122"/>
                  <a:pt x="62" y="120"/>
                  <a:pt x="60" y="118"/>
                </a:cubicBezTo>
                <a:cubicBezTo>
                  <a:pt x="59" y="117"/>
                  <a:pt x="58" y="117"/>
                  <a:pt x="57" y="117"/>
                </a:cubicBezTo>
                <a:cubicBezTo>
                  <a:pt x="55" y="117"/>
                  <a:pt x="54" y="117"/>
                  <a:pt x="54" y="118"/>
                </a:cubicBezTo>
                <a:cubicBezTo>
                  <a:pt x="52" y="120"/>
                  <a:pt x="52" y="123"/>
                  <a:pt x="54" y="124"/>
                </a:cubicBezTo>
                <a:cubicBezTo>
                  <a:pt x="58" y="129"/>
                  <a:pt x="64" y="131"/>
                  <a:pt x="70" y="131"/>
                </a:cubicBezTo>
                <a:cubicBezTo>
                  <a:pt x="76" y="131"/>
                  <a:pt x="82" y="129"/>
                  <a:pt x="86" y="124"/>
                </a:cubicBezTo>
                <a:cubicBezTo>
                  <a:pt x="88" y="122"/>
                  <a:pt x="88" y="119"/>
                  <a:pt x="86" y="118"/>
                </a:cubicBezTo>
                <a:cubicBezTo>
                  <a:pt x="85" y="117"/>
                  <a:pt x="84" y="117"/>
                  <a:pt x="83" y="117"/>
                </a:cubicBezTo>
                <a:close/>
                <a:moveTo>
                  <a:pt x="122" y="66"/>
                </a:moveTo>
                <a:cubicBezTo>
                  <a:pt x="122" y="52"/>
                  <a:pt x="122" y="52"/>
                  <a:pt x="122" y="52"/>
                </a:cubicBezTo>
                <a:cubicBezTo>
                  <a:pt x="122" y="24"/>
                  <a:pt x="98" y="0"/>
                  <a:pt x="7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9" y="2"/>
                  <a:pt x="9" y="5"/>
                </a:cubicBezTo>
                <a:cubicBezTo>
                  <a:pt x="9" y="20"/>
                  <a:pt x="16" y="34"/>
                  <a:pt x="26" y="43"/>
                </a:cubicBezTo>
                <a:cubicBezTo>
                  <a:pt x="22" y="50"/>
                  <a:pt x="20" y="58"/>
                  <a:pt x="19" y="66"/>
                </a:cubicBezTo>
                <a:cubicBezTo>
                  <a:pt x="9" y="66"/>
                  <a:pt x="0" y="75"/>
                  <a:pt x="0" y="85"/>
                </a:cubicBezTo>
                <a:cubicBezTo>
                  <a:pt x="0" y="95"/>
                  <a:pt x="9" y="104"/>
                  <a:pt x="19" y="104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37"/>
                  <a:pt x="42" y="160"/>
                  <a:pt x="70" y="160"/>
                </a:cubicBezTo>
                <a:cubicBezTo>
                  <a:pt x="99" y="160"/>
                  <a:pt x="122" y="137"/>
                  <a:pt x="122" y="108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33" y="104"/>
                  <a:pt x="141" y="95"/>
                  <a:pt x="141" y="85"/>
                </a:cubicBezTo>
                <a:cubicBezTo>
                  <a:pt x="141" y="75"/>
                  <a:pt x="132" y="66"/>
                  <a:pt x="122" y="66"/>
                </a:cubicBezTo>
                <a:close/>
                <a:moveTo>
                  <a:pt x="18" y="94"/>
                </a:moveTo>
                <a:cubicBezTo>
                  <a:pt x="18" y="94"/>
                  <a:pt x="18" y="94"/>
                  <a:pt x="18" y="94"/>
                </a:cubicBezTo>
                <a:cubicBezTo>
                  <a:pt x="13" y="94"/>
                  <a:pt x="9" y="90"/>
                  <a:pt x="9" y="85"/>
                </a:cubicBezTo>
                <a:cubicBezTo>
                  <a:pt x="9" y="80"/>
                  <a:pt x="13" y="75"/>
                  <a:pt x="18" y="75"/>
                </a:cubicBezTo>
                <a:lnTo>
                  <a:pt x="18" y="94"/>
                </a:lnTo>
                <a:close/>
                <a:moveTo>
                  <a:pt x="74" y="150"/>
                </a:moveTo>
                <a:cubicBezTo>
                  <a:pt x="74" y="146"/>
                  <a:pt x="74" y="146"/>
                  <a:pt x="74" y="146"/>
                </a:cubicBezTo>
                <a:cubicBezTo>
                  <a:pt x="74" y="143"/>
                  <a:pt x="72" y="141"/>
                  <a:pt x="70" y="141"/>
                </a:cubicBezTo>
                <a:cubicBezTo>
                  <a:pt x="68" y="141"/>
                  <a:pt x="66" y="143"/>
                  <a:pt x="66" y="146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44" y="148"/>
                  <a:pt x="28" y="130"/>
                  <a:pt x="28" y="108"/>
                </a:cubicBezTo>
                <a:cubicBezTo>
                  <a:pt x="32" y="111"/>
                  <a:pt x="37" y="113"/>
                  <a:pt x="42" y="113"/>
                </a:cubicBezTo>
                <a:cubicBezTo>
                  <a:pt x="53" y="113"/>
                  <a:pt x="62" y="105"/>
                  <a:pt x="65" y="94"/>
                </a:cubicBezTo>
                <a:cubicBezTo>
                  <a:pt x="75" y="94"/>
                  <a:pt x="75" y="94"/>
                  <a:pt x="75" y="94"/>
                </a:cubicBezTo>
                <a:cubicBezTo>
                  <a:pt x="77" y="105"/>
                  <a:pt x="87" y="113"/>
                  <a:pt x="98" y="113"/>
                </a:cubicBezTo>
                <a:cubicBezTo>
                  <a:pt x="103" y="113"/>
                  <a:pt x="108" y="111"/>
                  <a:pt x="112" y="108"/>
                </a:cubicBezTo>
                <a:cubicBezTo>
                  <a:pt x="112" y="130"/>
                  <a:pt x="96" y="148"/>
                  <a:pt x="74" y="150"/>
                </a:cubicBezTo>
                <a:close/>
                <a:moveTo>
                  <a:pt x="28" y="89"/>
                </a:moveTo>
                <a:cubicBezTo>
                  <a:pt x="28" y="81"/>
                  <a:pt x="34" y="75"/>
                  <a:pt x="42" y="75"/>
                </a:cubicBezTo>
                <a:cubicBezTo>
                  <a:pt x="50" y="75"/>
                  <a:pt x="56" y="82"/>
                  <a:pt x="56" y="89"/>
                </a:cubicBezTo>
                <a:cubicBezTo>
                  <a:pt x="56" y="97"/>
                  <a:pt x="49" y="103"/>
                  <a:pt x="42" y="103"/>
                </a:cubicBezTo>
                <a:cubicBezTo>
                  <a:pt x="34" y="103"/>
                  <a:pt x="28" y="97"/>
                  <a:pt x="28" y="89"/>
                </a:cubicBezTo>
                <a:close/>
                <a:moveTo>
                  <a:pt x="98" y="104"/>
                </a:moveTo>
                <a:cubicBezTo>
                  <a:pt x="90" y="104"/>
                  <a:pt x="84" y="97"/>
                  <a:pt x="84" y="90"/>
                </a:cubicBezTo>
                <a:cubicBezTo>
                  <a:pt x="84" y="82"/>
                  <a:pt x="91" y="76"/>
                  <a:pt x="98" y="76"/>
                </a:cubicBezTo>
                <a:cubicBezTo>
                  <a:pt x="106" y="76"/>
                  <a:pt x="112" y="83"/>
                  <a:pt x="112" y="90"/>
                </a:cubicBezTo>
                <a:cubicBezTo>
                  <a:pt x="112" y="97"/>
                  <a:pt x="106" y="104"/>
                  <a:pt x="98" y="104"/>
                </a:cubicBezTo>
                <a:close/>
                <a:moveTo>
                  <a:pt x="112" y="71"/>
                </a:moveTo>
                <a:cubicBezTo>
                  <a:pt x="108" y="68"/>
                  <a:pt x="103" y="66"/>
                  <a:pt x="98" y="66"/>
                </a:cubicBezTo>
                <a:cubicBezTo>
                  <a:pt x="87" y="66"/>
                  <a:pt x="78" y="74"/>
                  <a:pt x="76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3" y="74"/>
                  <a:pt x="53" y="66"/>
                  <a:pt x="42" y="66"/>
                </a:cubicBezTo>
                <a:cubicBezTo>
                  <a:pt x="37" y="66"/>
                  <a:pt x="32" y="68"/>
                  <a:pt x="28" y="71"/>
                </a:cubicBezTo>
                <a:cubicBezTo>
                  <a:pt x="28" y="63"/>
                  <a:pt x="30" y="55"/>
                  <a:pt x="34" y="49"/>
                </a:cubicBezTo>
                <a:cubicBezTo>
                  <a:pt x="41" y="54"/>
                  <a:pt x="51" y="57"/>
                  <a:pt x="60" y="57"/>
                </a:cubicBezTo>
                <a:cubicBezTo>
                  <a:pt x="112" y="57"/>
                  <a:pt x="112" y="57"/>
                  <a:pt x="112" y="57"/>
                </a:cubicBezTo>
                <a:lnTo>
                  <a:pt x="112" y="71"/>
                </a:lnTo>
                <a:close/>
                <a:moveTo>
                  <a:pt x="60" y="47"/>
                </a:moveTo>
                <a:cubicBezTo>
                  <a:pt x="39" y="47"/>
                  <a:pt x="21" y="30"/>
                  <a:pt x="18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92" y="10"/>
                  <a:pt x="110" y="26"/>
                  <a:pt x="112" y="47"/>
                </a:cubicBezTo>
                <a:lnTo>
                  <a:pt x="60" y="47"/>
                </a:lnTo>
                <a:close/>
                <a:moveTo>
                  <a:pt x="122" y="94"/>
                </a:moveTo>
                <a:cubicBezTo>
                  <a:pt x="122" y="75"/>
                  <a:pt x="122" y="75"/>
                  <a:pt x="122" y="75"/>
                </a:cubicBezTo>
                <a:cubicBezTo>
                  <a:pt x="127" y="75"/>
                  <a:pt x="131" y="79"/>
                  <a:pt x="131" y="85"/>
                </a:cubicBezTo>
                <a:cubicBezTo>
                  <a:pt x="131" y="91"/>
                  <a:pt x="127" y="94"/>
                  <a:pt x="122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4" name="Freeform 72">
            <a:extLst>
              <a:ext uri="{FF2B5EF4-FFF2-40B4-BE49-F238E27FC236}">
                <a16:creationId xmlns:a16="http://schemas.microsoft.com/office/drawing/2014/main" id="{D2264A66-731B-4331-BB72-16AA9591A3FF}"/>
              </a:ext>
            </a:extLst>
          </p:cNvPr>
          <p:cNvSpPr>
            <a:spLocks noEditPoints="1"/>
          </p:cNvSpPr>
          <p:nvPr/>
        </p:nvSpPr>
        <p:spPr bwMode="auto">
          <a:xfrm>
            <a:off x="4056063" y="4122738"/>
            <a:ext cx="223838" cy="254000"/>
          </a:xfrm>
          <a:custGeom>
            <a:avLst/>
            <a:gdLst>
              <a:gd name="T0" fmla="*/ 52 w 141"/>
              <a:gd name="T1" fmla="*/ 86 h 160"/>
              <a:gd name="T2" fmla="*/ 47 w 141"/>
              <a:gd name="T3" fmla="*/ 90 h 160"/>
              <a:gd name="T4" fmla="*/ 52 w 141"/>
              <a:gd name="T5" fmla="*/ 95 h 160"/>
              <a:gd name="T6" fmla="*/ 56 w 141"/>
              <a:gd name="T7" fmla="*/ 90 h 160"/>
              <a:gd name="T8" fmla="*/ 52 w 141"/>
              <a:gd name="T9" fmla="*/ 86 h 160"/>
              <a:gd name="T10" fmla="*/ 89 w 141"/>
              <a:gd name="T11" fmla="*/ 86 h 160"/>
              <a:gd name="T12" fmla="*/ 85 w 141"/>
              <a:gd name="T13" fmla="*/ 90 h 160"/>
              <a:gd name="T14" fmla="*/ 89 w 141"/>
              <a:gd name="T15" fmla="*/ 95 h 160"/>
              <a:gd name="T16" fmla="*/ 93 w 141"/>
              <a:gd name="T17" fmla="*/ 90 h 160"/>
              <a:gd name="T18" fmla="*/ 89 w 141"/>
              <a:gd name="T19" fmla="*/ 86 h 160"/>
              <a:gd name="T20" fmla="*/ 70 w 141"/>
              <a:gd name="T21" fmla="*/ 0 h 160"/>
              <a:gd name="T22" fmla="*/ 0 w 141"/>
              <a:gd name="T23" fmla="*/ 71 h 160"/>
              <a:gd name="T24" fmla="*/ 0 w 141"/>
              <a:gd name="T25" fmla="*/ 156 h 160"/>
              <a:gd name="T26" fmla="*/ 4 w 141"/>
              <a:gd name="T27" fmla="*/ 160 h 160"/>
              <a:gd name="T28" fmla="*/ 136 w 141"/>
              <a:gd name="T29" fmla="*/ 160 h 160"/>
              <a:gd name="T30" fmla="*/ 140 w 141"/>
              <a:gd name="T31" fmla="*/ 156 h 160"/>
              <a:gd name="T32" fmla="*/ 140 w 141"/>
              <a:gd name="T33" fmla="*/ 71 h 160"/>
              <a:gd name="T34" fmla="*/ 70 w 141"/>
              <a:gd name="T35" fmla="*/ 0 h 160"/>
              <a:gd name="T36" fmla="*/ 70 w 141"/>
              <a:gd name="T37" fmla="*/ 10 h 160"/>
              <a:gd name="T38" fmla="*/ 109 w 141"/>
              <a:gd name="T39" fmla="*/ 24 h 160"/>
              <a:gd name="T40" fmla="*/ 70 w 141"/>
              <a:gd name="T41" fmla="*/ 39 h 160"/>
              <a:gd name="T42" fmla="*/ 32 w 141"/>
              <a:gd name="T43" fmla="*/ 24 h 160"/>
              <a:gd name="T44" fmla="*/ 70 w 141"/>
              <a:gd name="T45" fmla="*/ 10 h 160"/>
              <a:gd name="T46" fmla="*/ 84 w 141"/>
              <a:gd name="T47" fmla="*/ 149 h 160"/>
              <a:gd name="T48" fmla="*/ 70 w 141"/>
              <a:gd name="T49" fmla="*/ 152 h 160"/>
              <a:gd name="T50" fmla="*/ 56 w 141"/>
              <a:gd name="T51" fmla="*/ 149 h 160"/>
              <a:gd name="T52" fmla="*/ 56 w 141"/>
              <a:gd name="T53" fmla="*/ 125 h 160"/>
              <a:gd name="T54" fmla="*/ 70 w 141"/>
              <a:gd name="T55" fmla="*/ 123 h 160"/>
              <a:gd name="T56" fmla="*/ 84 w 141"/>
              <a:gd name="T57" fmla="*/ 125 h 160"/>
              <a:gd name="T58" fmla="*/ 84 w 141"/>
              <a:gd name="T59" fmla="*/ 149 h 160"/>
              <a:gd name="T60" fmla="*/ 91 w 141"/>
              <a:gd name="T61" fmla="*/ 118 h 160"/>
              <a:gd name="T62" fmla="*/ 70 w 141"/>
              <a:gd name="T63" fmla="*/ 113 h 160"/>
              <a:gd name="T64" fmla="*/ 50 w 141"/>
              <a:gd name="T65" fmla="*/ 118 h 160"/>
              <a:gd name="T66" fmla="*/ 47 w 141"/>
              <a:gd name="T67" fmla="*/ 122 h 160"/>
              <a:gd name="T68" fmla="*/ 47 w 141"/>
              <a:gd name="T69" fmla="*/ 144 h 160"/>
              <a:gd name="T70" fmla="*/ 28 w 141"/>
              <a:gd name="T71" fmla="*/ 109 h 160"/>
              <a:gd name="T72" fmla="*/ 28 w 141"/>
              <a:gd name="T73" fmla="*/ 93 h 160"/>
              <a:gd name="T74" fmla="*/ 70 w 141"/>
              <a:gd name="T75" fmla="*/ 67 h 160"/>
              <a:gd name="T76" fmla="*/ 112 w 141"/>
              <a:gd name="T77" fmla="*/ 93 h 160"/>
              <a:gd name="T78" fmla="*/ 112 w 141"/>
              <a:gd name="T79" fmla="*/ 109 h 160"/>
              <a:gd name="T80" fmla="*/ 94 w 141"/>
              <a:gd name="T81" fmla="*/ 144 h 160"/>
              <a:gd name="T82" fmla="*/ 94 w 141"/>
              <a:gd name="T83" fmla="*/ 122 h 160"/>
              <a:gd name="T84" fmla="*/ 91 w 141"/>
              <a:gd name="T85" fmla="*/ 118 h 160"/>
              <a:gd name="T86" fmla="*/ 131 w 141"/>
              <a:gd name="T87" fmla="*/ 152 h 160"/>
              <a:gd name="T88" fmla="*/ 100 w 141"/>
              <a:gd name="T89" fmla="*/ 152 h 160"/>
              <a:gd name="T90" fmla="*/ 122 w 141"/>
              <a:gd name="T91" fmla="*/ 109 h 160"/>
              <a:gd name="T92" fmla="*/ 122 w 141"/>
              <a:gd name="T93" fmla="*/ 90 h 160"/>
              <a:gd name="T94" fmla="*/ 120 w 141"/>
              <a:gd name="T95" fmla="*/ 86 h 160"/>
              <a:gd name="T96" fmla="*/ 73 w 141"/>
              <a:gd name="T97" fmla="*/ 58 h 160"/>
              <a:gd name="T98" fmla="*/ 70 w 141"/>
              <a:gd name="T99" fmla="*/ 57 h 160"/>
              <a:gd name="T100" fmla="*/ 68 w 141"/>
              <a:gd name="T101" fmla="*/ 58 h 160"/>
              <a:gd name="T102" fmla="*/ 21 w 141"/>
              <a:gd name="T103" fmla="*/ 86 h 160"/>
              <a:gd name="T104" fmla="*/ 18 w 141"/>
              <a:gd name="T105" fmla="*/ 90 h 160"/>
              <a:gd name="T106" fmla="*/ 18 w 141"/>
              <a:gd name="T107" fmla="*/ 109 h 160"/>
              <a:gd name="T108" fmla="*/ 40 w 141"/>
              <a:gd name="T109" fmla="*/ 152 h 160"/>
              <a:gd name="T110" fmla="*/ 9 w 141"/>
              <a:gd name="T111" fmla="*/ 152 h 160"/>
              <a:gd name="T112" fmla="*/ 9 w 141"/>
              <a:gd name="T113" fmla="*/ 71 h 160"/>
              <a:gd name="T114" fmla="*/ 25 w 141"/>
              <a:gd name="T115" fmla="*/ 31 h 160"/>
              <a:gd name="T116" fmla="*/ 70 w 141"/>
              <a:gd name="T117" fmla="*/ 48 h 160"/>
              <a:gd name="T118" fmla="*/ 116 w 141"/>
              <a:gd name="T119" fmla="*/ 31 h 160"/>
              <a:gd name="T120" fmla="*/ 131 w 141"/>
              <a:gd name="T121" fmla="*/ 71 h 160"/>
              <a:gd name="T122" fmla="*/ 131 w 141"/>
              <a:gd name="T123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1" h="160">
                <a:moveTo>
                  <a:pt x="52" y="86"/>
                </a:moveTo>
                <a:cubicBezTo>
                  <a:pt x="49" y="86"/>
                  <a:pt x="47" y="88"/>
                  <a:pt x="47" y="90"/>
                </a:cubicBezTo>
                <a:cubicBezTo>
                  <a:pt x="47" y="93"/>
                  <a:pt x="49" y="95"/>
                  <a:pt x="52" y="95"/>
                </a:cubicBezTo>
                <a:cubicBezTo>
                  <a:pt x="54" y="95"/>
                  <a:pt x="56" y="93"/>
                  <a:pt x="56" y="90"/>
                </a:cubicBezTo>
                <a:cubicBezTo>
                  <a:pt x="56" y="88"/>
                  <a:pt x="54" y="86"/>
                  <a:pt x="52" y="86"/>
                </a:cubicBezTo>
                <a:close/>
                <a:moveTo>
                  <a:pt x="89" y="86"/>
                </a:moveTo>
                <a:cubicBezTo>
                  <a:pt x="87" y="86"/>
                  <a:pt x="85" y="88"/>
                  <a:pt x="85" y="90"/>
                </a:cubicBezTo>
                <a:cubicBezTo>
                  <a:pt x="85" y="93"/>
                  <a:pt x="87" y="95"/>
                  <a:pt x="89" y="95"/>
                </a:cubicBezTo>
                <a:cubicBezTo>
                  <a:pt x="91" y="95"/>
                  <a:pt x="93" y="93"/>
                  <a:pt x="93" y="90"/>
                </a:cubicBezTo>
                <a:cubicBezTo>
                  <a:pt x="93" y="88"/>
                  <a:pt x="91" y="86"/>
                  <a:pt x="89" y="86"/>
                </a:cubicBezTo>
                <a:close/>
                <a:moveTo>
                  <a:pt x="70" y="0"/>
                </a:moveTo>
                <a:cubicBezTo>
                  <a:pt x="32" y="0"/>
                  <a:pt x="0" y="32"/>
                  <a:pt x="0" y="71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8" y="160"/>
                  <a:pt x="140" y="158"/>
                  <a:pt x="140" y="156"/>
                </a:cubicBezTo>
                <a:cubicBezTo>
                  <a:pt x="140" y="71"/>
                  <a:pt x="140" y="71"/>
                  <a:pt x="140" y="71"/>
                </a:cubicBezTo>
                <a:cubicBezTo>
                  <a:pt x="141" y="33"/>
                  <a:pt x="109" y="0"/>
                  <a:pt x="70" y="0"/>
                </a:cubicBezTo>
                <a:close/>
                <a:moveTo>
                  <a:pt x="70" y="10"/>
                </a:moveTo>
                <a:cubicBezTo>
                  <a:pt x="85" y="10"/>
                  <a:pt x="98" y="15"/>
                  <a:pt x="109" y="24"/>
                </a:cubicBezTo>
                <a:cubicBezTo>
                  <a:pt x="102" y="32"/>
                  <a:pt x="87" y="39"/>
                  <a:pt x="70" y="39"/>
                </a:cubicBezTo>
                <a:cubicBezTo>
                  <a:pt x="53" y="39"/>
                  <a:pt x="38" y="33"/>
                  <a:pt x="32" y="24"/>
                </a:cubicBezTo>
                <a:cubicBezTo>
                  <a:pt x="42" y="15"/>
                  <a:pt x="55" y="10"/>
                  <a:pt x="70" y="10"/>
                </a:cubicBezTo>
                <a:close/>
                <a:moveTo>
                  <a:pt x="84" y="149"/>
                </a:moveTo>
                <a:cubicBezTo>
                  <a:pt x="80" y="150"/>
                  <a:pt x="75" y="152"/>
                  <a:pt x="70" y="152"/>
                </a:cubicBezTo>
                <a:cubicBezTo>
                  <a:pt x="65" y="152"/>
                  <a:pt x="60" y="150"/>
                  <a:pt x="56" y="149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60" y="124"/>
                  <a:pt x="65" y="123"/>
                  <a:pt x="70" y="123"/>
                </a:cubicBezTo>
                <a:cubicBezTo>
                  <a:pt x="75" y="123"/>
                  <a:pt x="80" y="124"/>
                  <a:pt x="84" y="125"/>
                </a:cubicBezTo>
                <a:lnTo>
                  <a:pt x="84" y="149"/>
                </a:lnTo>
                <a:close/>
                <a:moveTo>
                  <a:pt x="91" y="118"/>
                </a:moveTo>
                <a:cubicBezTo>
                  <a:pt x="85" y="115"/>
                  <a:pt x="77" y="113"/>
                  <a:pt x="70" y="113"/>
                </a:cubicBezTo>
                <a:cubicBezTo>
                  <a:pt x="63" y="113"/>
                  <a:pt x="56" y="115"/>
                  <a:pt x="50" y="118"/>
                </a:cubicBezTo>
                <a:cubicBezTo>
                  <a:pt x="48" y="119"/>
                  <a:pt x="47" y="120"/>
                  <a:pt x="47" y="122"/>
                </a:cubicBezTo>
                <a:cubicBezTo>
                  <a:pt x="47" y="144"/>
                  <a:pt x="47" y="144"/>
                  <a:pt x="47" y="144"/>
                </a:cubicBezTo>
                <a:cubicBezTo>
                  <a:pt x="36" y="137"/>
                  <a:pt x="28" y="123"/>
                  <a:pt x="28" y="109"/>
                </a:cubicBezTo>
                <a:cubicBezTo>
                  <a:pt x="28" y="93"/>
                  <a:pt x="28" y="93"/>
                  <a:pt x="28" y="93"/>
                </a:cubicBezTo>
                <a:cubicBezTo>
                  <a:pt x="70" y="67"/>
                  <a:pt x="70" y="67"/>
                  <a:pt x="70" y="67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2" y="109"/>
                  <a:pt x="112" y="109"/>
                  <a:pt x="112" y="109"/>
                </a:cubicBezTo>
                <a:cubicBezTo>
                  <a:pt x="112" y="124"/>
                  <a:pt x="105" y="137"/>
                  <a:pt x="94" y="144"/>
                </a:cubicBezTo>
                <a:cubicBezTo>
                  <a:pt x="94" y="122"/>
                  <a:pt x="94" y="122"/>
                  <a:pt x="94" y="122"/>
                </a:cubicBezTo>
                <a:cubicBezTo>
                  <a:pt x="94" y="120"/>
                  <a:pt x="92" y="119"/>
                  <a:pt x="91" y="118"/>
                </a:cubicBezTo>
                <a:close/>
                <a:moveTo>
                  <a:pt x="131" y="152"/>
                </a:moveTo>
                <a:cubicBezTo>
                  <a:pt x="100" y="152"/>
                  <a:pt x="100" y="152"/>
                  <a:pt x="100" y="152"/>
                </a:cubicBezTo>
                <a:cubicBezTo>
                  <a:pt x="113" y="142"/>
                  <a:pt x="122" y="127"/>
                  <a:pt x="122" y="109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22" y="89"/>
                  <a:pt x="121" y="87"/>
                  <a:pt x="120" y="86"/>
                </a:cubicBezTo>
                <a:cubicBezTo>
                  <a:pt x="73" y="58"/>
                  <a:pt x="73" y="58"/>
                  <a:pt x="73" y="58"/>
                </a:cubicBezTo>
                <a:cubicBezTo>
                  <a:pt x="72" y="57"/>
                  <a:pt x="71" y="57"/>
                  <a:pt x="70" y="57"/>
                </a:cubicBezTo>
                <a:cubicBezTo>
                  <a:pt x="69" y="57"/>
                  <a:pt x="69" y="57"/>
                  <a:pt x="68" y="58"/>
                </a:cubicBezTo>
                <a:cubicBezTo>
                  <a:pt x="21" y="86"/>
                  <a:pt x="21" y="86"/>
                  <a:pt x="21" y="86"/>
                </a:cubicBezTo>
                <a:cubicBezTo>
                  <a:pt x="19" y="87"/>
                  <a:pt x="18" y="89"/>
                  <a:pt x="18" y="90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26"/>
                  <a:pt x="27" y="142"/>
                  <a:pt x="40" y="152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71"/>
                  <a:pt x="9" y="71"/>
                  <a:pt x="9" y="71"/>
                </a:cubicBezTo>
                <a:cubicBezTo>
                  <a:pt x="9" y="55"/>
                  <a:pt x="15" y="41"/>
                  <a:pt x="25" y="31"/>
                </a:cubicBezTo>
                <a:cubicBezTo>
                  <a:pt x="34" y="41"/>
                  <a:pt x="51" y="48"/>
                  <a:pt x="70" y="48"/>
                </a:cubicBezTo>
                <a:cubicBezTo>
                  <a:pt x="90" y="48"/>
                  <a:pt x="107" y="41"/>
                  <a:pt x="116" y="31"/>
                </a:cubicBezTo>
                <a:cubicBezTo>
                  <a:pt x="126" y="42"/>
                  <a:pt x="131" y="56"/>
                  <a:pt x="131" y="71"/>
                </a:cubicBezTo>
                <a:lnTo>
                  <a:pt x="131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" name="Freeform 73">
            <a:extLst>
              <a:ext uri="{FF2B5EF4-FFF2-40B4-BE49-F238E27FC236}">
                <a16:creationId xmlns:a16="http://schemas.microsoft.com/office/drawing/2014/main" id="{899CFBE9-D96C-4888-9F5F-95375336D2B6}"/>
              </a:ext>
            </a:extLst>
          </p:cNvPr>
          <p:cNvSpPr>
            <a:spLocks noEditPoints="1"/>
          </p:cNvSpPr>
          <p:nvPr/>
        </p:nvSpPr>
        <p:spPr bwMode="auto">
          <a:xfrm>
            <a:off x="2411413" y="4675188"/>
            <a:ext cx="193675" cy="254000"/>
          </a:xfrm>
          <a:custGeom>
            <a:avLst/>
            <a:gdLst>
              <a:gd name="T0" fmla="*/ 38 w 122"/>
              <a:gd name="T1" fmla="*/ 90 h 160"/>
              <a:gd name="T2" fmla="*/ 47 w 122"/>
              <a:gd name="T3" fmla="*/ 90 h 160"/>
              <a:gd name="T4" fmla="*/ 80 w 122"/>
              <a:gd name="T5" fmla="*/ 85 h 160"/>
              <a:gd name="T6" fmla="*/ 80 w 122"/>
              <a:gd name="T7" fmla="*/ 94 h 160"/>
              <a:gd name="T8" fmla="*/ 80 w 122"/>
              <a:gd name="T9" fmla="*/ 85 h 160"/>
              <a:gd name="T10" fmla="*/ 33 w 122"/>
              <a:gd name="T11" fmla="*/ 0 h 160"/>
              <a:gd name="T12" fmla="*/ 0 w 122"/>
              <a:gd name="T13" fmla="*/ 80 h 160"/>
              <a:gd name="T14" fmla="*/ 7 w 122"/>
              <a:gd name="T15" fmla="*/ 84 h 160"/>
              <a:gd name="T16" fmla="*/ 9 w 122"/>
              <a:gd name="T17" fmla="*/ 109 h 160"/>
              <a:gd name="T18" fmla="*/ 113 w 122"/>
              <a:gd name="T19" fmla="*/ 109 h 160"/>
              <a:gd name="T20" fmla="*/ 115 w 122"/>
              <a:gd name="T21" fmla="*/ 84 h 160"/>
              <a:gd name="T22" fmla="*/ 122 w 122"/>
              <a:gd name="T23" fmla="*/ 80 h 160"/>
              <a:gd name="T24" fmla="*/ 89 w 122"/>
              <a:gd name="T25" fmla="*/ 0 h 160"/>
              <a:gd name="T26" fmla="*/ 33 w 122"/>
              <a:gd name="T27" fmla="*/ 10 h 160"/>
              <a:gd name="T28" fmla="*/ 9 w 122"/>
              <a:gd name="T29" fmla="*/ 70 h 160"/>
              <a:gd name="T30" fmla="*/ 65 w 122"/>
              <a:gd name="T31" fmla="*/ 57 h 160"/>
              <a:gd name="T32" fmla="*/ 56 w 122"/>
              <a:gd name="T33" fmla="*/ 57 h 160"/>
              <a:gd name="T34" fmla="*/ 65 w 122"/>
              <a:gd name="T35" fmla="*/ 57 h 160"/>
              <a:gd name="T36" fmla="*/ 30 w 122"/>
              <a:gd name="T37" fmla="*/ 66 h 160"/>
              <a:gd name="T38" fmla="*/ 47 w 122"/>
              <a:gd name="T39" fmla="*/ 57 h 160"/>
              <a:gd name="T40" fmla="*/ 75 w 122"/>
              <a:gd name="T41" fmla="*/ 149 h 160"/>
              <a:gd name="T42" fmla="*/ 47 w 122"/>
              <a:gd name="T43" fmla="*/ 149 h 160"/>
              <a:gd name="T44" fmla="*/ 61 w 122"/>
              <a:gd name="T45" fmla="*/ 119 h 160"/>
              <a:gd name="T46" fmla="*/ 75 w 122"/>
              <a:gd name="T47" fmla="*/ 149 h 160"/>
              <a:gd name="T48" fmla="*/ 103 w 122"/>
              <a:gd name="T49" fmla="*/ 109 h 160"/>
              <a:gd name="T50" fmla="*/ 84 w 122"/>
              <a:gd name="T51" fmla="*/ 118 h 160"/>
              <a:gd name="T52" fmla="*/ 61 w 122"/>
              <a:gd name="T53" fmla="*/ 110 h 160"/>
              <a:gd name="T54" fmla="*/ 38 w 122"/>
              <a:gd name="T55" fmla="*/ 118 h 160"/>
              <a:gd name="T56" fmla="*/ 19 w 122"/>
              <a:gd name="T57" fmla="*/ 109 h 160"/>
              <a:gd name="T58" fmla="*/ 103 w 122"/>
              <a:gd name="T59" fmla="*/ 75 h 160"/>
              <a:gd name="T60" fmla="*/ 104 w 122"/>
              <a:gd name="T61" fmla="*/ 109 h 160"/>
              <a:gd name="T62" fmla="*/ 75 w 122"/>
              <a:gd name="T63" fmla="*/ 56 h 160"/>
              <a:gd name="T64" fmla="*/ 73 w 122"/>
              <a:gd name="T65" fmla="*/ 66 h 160"/>
              <a:gd name="T66" fmla="*/ 65 w 122"/>
              <a:gd name="T67" fmla="*/ 38 h 160"/>
              <a:gd name="T68" fmla="*/ 113 w 122"/>
              <a:gd name="T69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" h="160">
                <a:moveTo>
                  <a:pt x="42" y="85"/>
                </a:moveTo>
                <a:cubicBezTo>
                  <a:pt x="40" y="85"/>
                  <a:pt x="38" y="87"/>
                  <a:pt x="38" y="90"/>
                </a:cubicBezTo>
                <a:cubicBezTo>
                  <a:pt x="38" y="92"/>
                  <a:pt x="40" y="94"/>
                  <a:pt x="42" y="94"/>
                </a:cubicBezTo>
                <a:cubicBezTo>
                  <a:pt x="45" y="94"/>
                  <a:pt x="47" y="92"/>
                  <a:pt x="47" y="90"/>
                </a:cubicBezTo>
                <a:cubicBezTo>
                  <a:pt x="47" y="87"/>
                  <a:pt x="45" y="85"/>
                  <a:pt x="42" y="85"/>
                </a:cubicBezTo>
                <a:close/>
                <a:moveTo>
                  <a:pt x="80" y="85"/>
                </a:moveTo>
                <a:cubicBezTo>
                  <a:pt x="78" y="85"/>
                  <a:pt x="76" y="87"/>
                  <a:pt x="76" y="90"/>
                </a:cubicBezTo>
                <a:cubicBezTo>
                  <a:pt x="76" y="92"/>
                  <a:pt x="78" y="94"/>
                  <a:pt x="80" y="94"/>
                </a:cubicBezTo>
                <a:cubicBezTo>
                  <a:pt x="82" y="94"/>
                  <a:pt x="84" y="92"/>
                  <a:pt x="84" y="90"/>
                </a:cubicBezTo>
                <a:cubicBezTo>
                  <a:pt x="84" y="87"/>
                  <a:pt x="82" y="85"/>
                  <a:pt x="80" y="85"/>
                </a:cubicBezTo>
                <a:close/>
                <a:moveTo>
                  <a:pt x="89" y="0"/>
                </a:moveTo>
                <a:cubicBezTo>
                  <a:pt x="33" y="0"/>
                  <a:pt x="33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3"/>
                  <a:pt x="2" y="85"/>
                  <a:pt x="5" y="85"/>
                </a:cubicBezTo>
                <a:cubicBezTo>
                  <a:pt x="6" y="85"/>
                  <a:pt x="7" y="84"/>
                  <a:pt x="7" y="84"/>
                </a:cubicBezTo>
                <a:cubicBezTo>
                  <a:pt x="9" y="82"/>
                  <a:pt x="9" y="82"/>
                  <a:pt x="9" y="82"/>
                </a:cubicBezTo>
                <a:cubicBezTo>
                  <a:pt x="9" y="109"/>
                  <a:pt x="9" y="109"/>
                  <a:pt x="9" y="109"/>
                </a:cubicBezTo>
                <a:cubicBezTo>
                  <a:pt x="9" y="137"/>
                  <a:pt x="33" y="160"/>
                  <a:pt x="61" y="160"/>
                </a:cubicBezTo>
                <a:cubicBezTo>
                  <a:pt x="89" y="160"/>
                  <a:pt x="113" y="137"/>
                  <a:pt x="113" y="109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5" y="85"/>
                  <a:pt x="116" y="85"/>
                  <a:pt x="117" y="85"/>
                </a:cubicBezTo>
                <a:cubicBezTo>
                  <a:pt x="120" y="85"/>
                  <a:pt x="122" y="83"/>
                  <a:pt x="122" y="80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2" y="15"/>
                  <a:pt x="107" y="0"/>
                  <a:pt x="89" y="0"/>
                </a:cubicBezTo>
                <a:close/>
                <a:moveTo>
                  <a:pt x="9" y="33"/>
                </a:moveTo>
                <a:cubicBezTo>
                  <a:pt x="9" y="21"/>
                  <a:pt x="20" y="10"/>
                  <a:pt x="33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9" y="70"/>
                  <a:pt x="9" y="70"/>
                  <a:pt x="9" y="70"/>
                </a:cubicBezTo>
                <a:lnTo>
                  <a:pt x="9" y="33"/>
                </a:lnTo>
                <a:close/>
                <a:moveTo>
                  <a:pt x="65" y="57"/>
                </a:moveTo>
                <a:cubicBezTo>
                  <a:pt x="65" y="63"/>
                  <a:pt x="62" y="66"/>
                  <a:pt x="61" y="66"/>
                </a:cubicBezTo>
                <a:cubicBezTo>
                  <a:pt x="59" y="66"/>
                  <a:pt x="56" y="63"/>
                  <a:pt x="56" y="57"/>
                </a:cubicBezTo>
                <a:cubicBezTo>
                  <a:pt x="56" y="51"/>
                  <a:pt x="59" y="48"/>
                  <a:pt x="61" y="48"/>
                </a:cubicBezTo>
                <a:cubicBezTo>
                  <a:pt x="62" y="48"/>
                  <a:pt x="65" y="51"/>
                  <a:pt x="65" y="57"/>
                </a:cubicBezTo>
                <a:close/>
                <a:moveTo>
                  <a:pt x="49" y="66"/>
                </a:moveTo>
                <a:cubicBezTo>
                  <a:pt x="30" y="66"/>
                  <a:pt x="30" y="66"/>
                  <a:pt x="30" y="66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54"/>
                  <a:pt x="47" y="56"/>
                  <a:pt x="47" y="57"/>
                </a:cubicBezTo>
                <a:cubicBezTo>
                  <a:pt x="47" y="60"/>
                  <a:pt x="48" y="63"/>
                  <a:pt x="49" y="66"/>
                </a:cubicBezTo>
                <a:close/>
                <a:moveTo>
                  <a:pt x="75" y="149"/>
                </a:moveTo>
                <a:cubicBezTo>
                  <a:pt x="71" y="151"/>
                  <a:pt x="66" y="152"/>
                  <a:pt x="61" y="152"/>
                </a:cubicBezTo>
                <a:cubicBezTo>
                  <a:pt x="56" y="152"/>
                  <a:pt x="51" y="151"/>
                  <a:pt x="47" y="149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1" y="120"/>
                  <a:pt x="56" y="119"/>
                  <a:pt x="61" y="119"/>
                </a:cubicBezTo>
                <a:cubicBezTo>
                  <a:pt x="66" y="119"/>
                  <a:pt x="71" y="120"/>
                  <a:pt x="75" y="122"/>
                </a:cubicBezTo>
                <a:lnTo>
                  <a:pt x="75" y="149"/>
                </a:lnTo>
                <a:close/>
                <a:moveTo>
                  <a:pt x="104" y="109"/>
                </a:moveTo>
                <a:cubicBezTo>
                  <a:pt x="103" y="109"/>
                  <a:pt x="103" y="109"/>
                  <a:pt x="103" y="109"/>
                </a:cubicBezTo>
                <a:cubicBezTo>
                  <a:pt x="103" y="123"/>
                  <a:pt x="96" y="137"/>
                  <a:pt x="84" y="144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3" y="115"/>
                  <a:pt x="82" y="114"/>
                </a:cubicBezTo>
                <a:cubicBezTo>
                  <a:pt x="75" y="111"/>
                  <a:pt x="68" y="110"/>
                  <a:pt x="61" y="110"/>
                </a:cubicBezTo>
                <a:cubicBezTo>
                  <a:pt x="54" y="110"/>
                  <a:pt x="47" y="111"/>
                  <a:pt x="40" y="114"/>
                </a:cubicBezTo>
                <a:cubicBezTo>
                  <a:pt x="39" y="116"/>
                  <a:pt x="38" y="117"/>
                  <a:pt x="38" y="118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27" y="137"/>
                  <a:pt x="19" y="124"/>
                  <a:pt x="19" y="109"/>
                </a:cubicBezTo>
                <a:cubicBezTo>
                  <a:pt x="19" y="75"/>
                  <a:pt x="19" y="75"/>
                  <a:pt x="19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4" y="76"/>
                  <a:pt x="104" y="76"/>
                  <a:pt x="104" y="76"/>
                </a:cubicBezTo>
                <a:lnTo>
                  <a:pt x="104" y="109"/>
                </a:lnTo>
                <a:close/>
                <a:moveTo>
                  <a:pt x="73" y="66"/>
                </a:moveTo>
                <a:cubicBezTo>
                  <a:pt x="74" y="63"/>
                  <a:pt x="75" y="60"/>
                  <a:pt x="75" y="56"/>
                </a:cubicBezTo>
                <a:cubicBezTo>
                  <a:pt x="89" y="66"/>
                  <a:pt x="89" y="66"/>
                  <a:pt x="89" y="66"/>
                </a:cubicBezTo>
                <a:lnTo>
                  <a:pt x="73" y="66"/>
                </a:lnTo>
                <a:close/>
                <a:moveTo>
                  <a:pt x="113" y="71"/>
                </a:moveTo>
                <a:cubicBezTo>
                  <a:pt x="65" y="38"/>
                  <a:pt x="65" y="38"/>
                  <a:pt x="65" y="38"/>
                </a:cubicBezTo>
                <a:cubicBezTo>
                  <a:pt x="98" y="12"/>
                  <a:pt x="98" y="12"/>
                  <a:pt x="98" y="12"/>
                </a:cubicBezTo>
                <a:cubicBezTo>
                  <a:pt x="107" y="15"/>
                  <a:pt x="113" y="24"/>
                  <a:pt x="113" y="34"/>
                </a:cubicBezTo>
                <a:lnTo>
                  <a:pt x="113" y="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6" name="Freeform 74">
            <a:extLst>
              <a:ext uri="{FF2B5EF4-FFF2-40B4-BE49-F238E27FC236}">
                <a16:creationId xmlns:a16="http://schemas.microsoft.com/office/drawing/2014/main" id="{57EFD5D3-FB6F-4DE3-AD7B-86E5A28B3C32}"/>
              </a:ext>
            </a:extLst>
          </p:cNvPr>
          <p:cNvSpPr>
            <a:spLocks noEditPoints="1"/>
          </p:cNvSpPr>
          <p:nvPr/>
        </p:nvSpPr>
        <p:spPr bwMode="auto">
          <a:xfrm>
            <a:off x="8453438" y="3573463"/>
            <a:ext cx="236538" cy="254000"/>
          </a:xfrm>
          <a:custGeom>
            <a:avLst/>
            <a:gdLst>
              <a:gd name="T0" fmla="*/ 86 w 149"/>
              <a:gd name="T1" fmla="*/ 118 h 160"/>
              <a:gd name="T2" fmla="*/ 66 w 149"/>
              <a:gd name="T3" fmla="*/ 118 h 160"/>
              <a:gd name="T4" fmla="*/ 59 w 149"/>
              <a:gd name="T5" fmla="*/ 118 h 160"/>
              <a:gd name="T6" fmla="*/ 76 w 149"/>
              <a:gd name="T7" fmla="*/ 131 h 160"/>
              <a:gd name="T8" fmla="*/ 92 w 149"/>
              <a:gd name="T9" fmla="*/ 118 h 160"/>
              <a:gd name="T10" fmla="*/ 127 w 149"/>
              <a:gd name="T11" fmla="*/ 75 h 160"/>
              <a:gd name="T12" fmla="*/ 144 w 149"/>
              <a:gd name="T13" fmla="*/ 46 h 160"/>
              <a:gd name="T14" fmla="*/ 126 w 149"/>
              <a:gd name="T15" fmla="*/ 9 h 160"/>
              <a:gd name="T16" fmla="*/ 106 w 149"/>
              <a:gd name="T17" fmla="*/ 0 h 160"/>
              <a:gd name="T18" fmla="*/ 89 w 149"/>
              <a:gd name="T19" fmla="*/ 12 h 160"/>
              <a:gd name="T20" fmla="*/ 60 w 149"/>
              <a:gd name="T21" fmla="*/ 12 h 160"/>
              <a:gd name="T22" fmla="*/ 26 w 149"/>
              <a:gd name="T23" fmla="*/ 9 h 160"/>
              <a:gd name="T24" fmla="*/ 7 w 149"/>
              <a:gd name="T25" fmla="*/ 37 h 160"/>
              <a:gd name="T26" fmla="*/ 23 w 149"/>
              <a:gd name="T27" fmla="*/ 65 h 160"/>
              <a:gd name="T28" fmla="*/ 5 w 149"/>
              <a:gd name="T29" fmla="*/ 94 h 160"/>
              <a:gd name="T30" fmla="*/ 75 w 149"/>
              <a:gd name="T31" fmla="*/ 160 h 160"/>
              <a:gd name="T32" fmla="*/ 145 w 149"/>
              <a:gd name="T33" fmla="*/ 94 h 160"/>
              <a:gd name="T34" fmla="*/ 23 w 149"/>
              <a:gd name="T35" fmla="*/ 89 h 160"/>
              <a:gd name="T36" fmla="*/ 21 w 149"/>
              <a:gd name="T37" fmla="*/ 103 h 160"/>
              <a:gd name="T38" fmla="*/ 23 w 149"/>
              <a:gd name="T39" fmla="*/ 85 h 160"/>
              <a:gd name="T40" fmla="*/ 76 w 149"/>
              <a:gd name="T41" fmla="*/ 19 h 160"/>
              <a:gd name="T42" fmla="*/ 117 w 149"/>
              <a:gd name="T43" fmla="*/ 71 h 160"/>
              <a:gd name="T44" fmla="*/ 81 w 149"/>
              <a:gd name="T45" fmla="*/ 85 h 160"/>
              <a:gd name="T46" fmla="*/ 48 w 149"/>
              <a:gd name="T47" fmla="*/ 66 h 160"/>
              <a:gd name="T48" fmla="*/ 34 w 149"/>
              <a:gd name="T49" fmla="*/ 61 h 160"/>
              <a:gd name="T50" fmla="*/ 117 w 149"/>
              <a:gd name="T51" fmla="*/ 89 h 160"/>
              <a:gd name="T52" fmla="*/ 90 w 149"/>
              <a:gd name="T53" fmla="*/ 89 h 160"/>
              <a:gd name="T54" fmla="*/ 104 w 149"/>
              <a:gd name="T55" fmla="*/ 76 h 160"/>
              <a:gd name="T56" fmla="*/ 61 w 149"/>
              <a:gd name="T57" fmla="*/ 89 h 160"/>
              <a:gd name="T58" fmla="*/ 33 w 149"/>
              <a:gd name="T59" fmla="*/ 89 h 160"/>
              <a:gd name="T60" fmla="*/ 61 w 149"/>
              <a:gd name="T61" fmla="*/ 89 h 160"/>
              <a:gd name="T62" fmla="*/ 14 w 149"/>
              <a:gd name="T63" fmla="*/ 47 h 160"/>
              <a:gd name="T64" fmla="*/ 17 w 149"/>
              <a:gd name="T65" fmla="*/ 34 h 160"/>
              <a:gd name="T66" fmla="*/ 23 w 149"/>
              <a:gd name="T67" fmla="*/ 18 h 160"/>
              <a:gd name="T68" fmla="*/ 29 w 149"/>
              <a:gd name="T69" fmla="*/ 19 h 160"/>
              <a:gd name="T70" fmla="*/ 42 w 149"/>
              <a:gd name="T71" fmla="*/ 9 h 160"/>
              <a:gd name="T72" fmla="*/ 24 w 149"/>
              <a:gd name="T73" fmla="*/ 56 h 160"/>
              <a:gd name="T74" fmla="*/ 120 w 149"/>
              <a:gd name="T75" fmla="*/ 107 h 160"/>
              <a:gd name="T76" fmla="*/ 76 w 149"/>
              <a:gd name="T77" fmla="*/ 150 h 160"/>
              <a:gd name="T78" fmla="*/ 31 w 149"/>
              <a:gd name="T79" fmla="*/ 105 h 160"/>
              <a:gd name="T80" fmla="*/ 70 w 149"/>
              <a:gd name="T81" fmla="*/ 93 h 160"/>
              <a:gd name="T82" fmla="*/ 104 w 149"/>
              <a:gd name="T83" fmla="*/ 112 h 160"/>
              <a:gd name="T84" fmla="*/ 120 w 149"/>
              <a:gd name="T85" fmla="*/ 107 h 160"/>
              <a:gd name="T86" fmla="*/ 106 w 149"/>
              <a:gd name="T87" fmla="*/ 10 h 160"/>
              <a:gd name="T88" fmla="*/ 120 w 149"/>
              <a:gd name="T89" fmla="*/ 20 h 160"/>
              <a:gd name="T90" fmla="*/ 125 w 149"/>
              <a:gd name="T91" fmla="*/ 19 h 160"/>
              <a:gd name="T92" fmla="*/ 132 w 149"/>
              <a:gd name="T93" fmla="*/ 35 h 160"/>
              <a:gd name="T94" fmla="*/ 135 w 149"/>
              <a:gd name="T95" fmla="*/ 48 h 160"/>
              <a:gd name="T96" fmla="*/ 98 w 149"/>
              <a:gd name="T97" fmla="*/ 16 h 160"/>
              <a:gd name="T98" fmla="*/ 127 w 149"/>
              <a:gd name="T99" fmla="*/ 91 h 160"/>
              <a:gd name="T100" fmla="*/ 127 w 149"/>
              <a:gd name="T101" fmla="*/ 85 h 160"/>
              <a:gd name="T102" fmla="*/ 129 w 149"/>
              <a:gd name="T103" fmla="*/ 103 h 160"/>
              <a:gd name="T104" fmla="*/ 94 w 149"/>
              <a:gd name="T105" fmla="*/ 56 h 160"/>
              <a:gd name="T106" fmla="*/ 94 w 149"/>
              <a:gd name="T107" fmla="*/ 47 h 160"/>
              <a:gd name="T108" fmla="*/ 53 w 149"/>
              <a:gd name="T109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9" h="160">
                <a:moveTo>
                  <a:pt x="89" y="117"/>
                </a:moveTo>
                <a:cubicBezTo>
                  <a:pt x="87" y="117"/>
                  <a:pt x="86" y="117"/>
                  <a:pt x="86" y="118"/>
                </a:cubicBezTo>
                <a:cubicBezTo>
                  <a:pt x="83" y="121"/>
                  <a:pt x="79" y="122"/>
                  <a:pt x="76" y="122"/>
                </a:cubicBezTo>
                <a:cubicBezTo>
                  <a:pt x="72" y="122"/>
                  <a:pt x="68" y="121"/>
                  <a:pt x="66" y="118"/>
                </a:cubicBezTo>
                <a:cubicBezTo>
                  <a:pt x="65" y="117"/>
                  <a:pt x="64" y="117"/>
                  <a:pt x="62" y="117"/>
                </a:cubicBezTo>
                <a:cubicBezTo>
                  <a:pt x="61" y="117"/>
                  <a:pt x="60" y="117"/>
                  <a:pt x="59" y="118"/>
                </a:cubicBezTo>
                <a:cubicBezTo>
                  <a:pt x="57" y="120"/>
                  <a:pt x="57" y="123"/>
                  <a:pt x="59" y="125"/>
                </a:cubicBezTo>
                <a:cubicBezTo>
                  <a:pt x="64" y="129"/>
                  <a:pt x="70" y="131"/>
                  <a:pt x="76" y="131"/>
                </a:cubicBezTo>
                <a:cubicBezTo>
                  <a:pt x="82" y="131"/>
                  <a:pt x="88" y="129"/>
                  <a:pt x="92" y="125"/>
                </a:cubicBezTo>
                <a:cubicBezTo>
                  <a:pt x="94" y="123"/>
                  <a:pt x="94" y="119"/>
                  <a:pt x="92" y="118"/>
                </a:cubicBezTo>
                <a:cubicBezTo>
                  <a:pt x="91" y="117"/>
                  <a:pt x="90" y="117"/>
                  <a:pt x="89" y="117"/>
                </a:cubicBezTo>
                <a:close/>
                <a:moveTo>
                  <a:pt x="127" y="75"/>
                </a:moveTo>
                <a:cubicBezTo>
                  <a:pt x="127" y="65"/>
                  <a:pt x="127" y="65"/>
                  <a:pt x="127" y="65"/>
                </a:cubicBezTo>
                <a:cubicBezTo>
                  <a:pt x="137" y="65"/>
                  <a:pt x="144" y="56"/>
                  <a:pt x="144" y="46"/>
                </a:cubicBezTo>
                <a:cubicBezTo>
                  <a:pt x="144" y="43"/>
                  <a:pt x="143" y="40"/>
                  <a:pt x="142" y="37"/>
                </a:cubicBezTo>
                <a:cubicBezTo>
                  <a:pt x="149" y="25"/>
                  <a:pt x="140" y="9"/>
                  <a:pt x="126" y="9"/>
                </a:cubicBezTo>
                <a:cubicBezTo>
                  <a:pt x="125" y="9"/>
                  <a:pt x="124" y="9"/>
                  <a:pt x="123" y="10"/>
                </a:cubicBezTo>
                <a:cubicBezTo>
                  <a:pt x="119" y="4"/>
                  <a:pt x="114" y="0"/>
                  <a:pt x="106" y="0"/>
                </a:cubicBezTo>
                <a:cubicBezTo>
                  <a:pt x="102" y="0"/>
                  <a:pt x="97" y="2"/>
                  <a:pt x="94" y="5"/>
                </a:cubicBezTo>
                <a:cubicBezTo>
                  <a:pt x="92" y="7"/>
                  <a:pt x="90" y="9"/>
                  <a:pt x="89" y="12"/>
                </a:cubicBezTo>
                <a:cubicBezTo>
                  <a:pt x="85" y="10"/>
                  <a:pt x="80" y="9"/>
                  <a:pt x="75" y="9"/>
                </a:cubicBezTo>
                <a:cubicBezTo>
                  <a:pt x="70" y="9"/>
                  <a:pt x="65" y="10"/>
                  <a:pt x="60" y="12"/>
                </a:cubicBezTo>
                <a:cubicBezTo>
                  <a:pt x="57" y="5"/>
                  <a:pt x="50" y="0"/>
                  <a:pt x="42" y="0"/>
                </a:cubicBezTo>
                <a:cubicBezTo>
                  <a:pt x="35" y="0"/>
                  <a:pt x="29" y="4"/>
                  <a:pt x="26" y="9"/>
                </a:cubicBezTo>
                <a:cubicBezTo>
                  <a:pt x="25" y="9"/>
                  <a:pt x="25" y="9"/>
                  <a:pt x="24" y="9"/>
                </a:cubicBezTo>
                <a:cubicBezTo>
                  <a:pt x="10" y="9"/>
                  <a:pt x="0" y="25"/>
                  <a:pt x="7" y="37"/>
                </a:cubicBezTo>
                <a:cubicBezTo>
                  <a:pt x="6" y="40"/>
                  <a:pt x="5" y="43"/>
                  <a:pt x="5" y="46"/>
                </a:cubicBezTo>
                <a:cubicBezTo>
                  <a:pt x="5" y="57"/>
                  <a:pt x="13" y="65"/>
                  <a:pt x="23" y="65"/>
                </a:cubicBezTo>
                <a:cubicBezTo>
                  <a:pt x="23" y="75"/>
                  <a:pt x="23" y="75"/>
                  <a:pt x="23" y="75"/>
                </a:cubicBezTo>
                <a:cubicBezTo>
                  <a:pt x="13" y="75"/>
                  <a:pt x="5" y="84"/>
                  <a:pt x="5" y="94"/>
                </a:cubicBezTo>
                <a:cubicBezTo>
                  <a:pt x="5" y="103"/>
                  <a:pt x="12" y="111"/>
                  <a:pt x="21" y="113"/>
                </a:cubicBezTo>
                <a:cubicBezTo>
                  <a:pt x="25" y="138"/>
                  <a:pt x="46" y="160"/>
                  <a:pt x="75" y="160"/>
                </a:cubicBezTo>
                <a:cubicBezTo>
                  <a:pt x="103" y="160"/>
                  <a:pt x="125" y="138"/>
                  <a:pt x="129" y="113"/>
                </a:cubicBezTo>
                <a:cubicBezTo>
                  <a:pt x="138" y="112"/>
                  <a:pt x="145" y="104"/>
                  <a:pt x="145" y="94"/>
                </a:cubicBezTo>
                <a:cubicBezTo>
                  <a:pt x="146" y="84"/>
                  <a:pt x="137" y="75"/>
                  <a:pt x="127" y="75"/>
                </a:cubicBezTo>
                <a:close/>
                <a:moveTo>
                  <a:pt x="23" y="89"/>
                </a:moveTo>
                <a:cubicBezTo>
                  <a:pt x="23" y="91"/>
                  <a:pt x="23" y="91"/>
                  <a:pt x="23" y="91"/>
                </a:cubicBezTo>
                <a:cubicBezTo>
                  <a:pt x="22" y="95"/>
                  <a:pt x="21" y="99"/>
                  <a:pt x="21" y="103"/>
                </a:cubicBezTo>
                <a:cubicBezTo>
                  <a:pt x="17" y="102"/>
                  <a:pt x="14" y="98"/>
                  <a:pt x="14" y="94"/>
                </a:cubicBezTo>
                <a:cubicBezTo>
                  <a:pt x="14" y="89"/>
                  <a:pt x="18" y="85"/>
                  <a:pt x="23" y="85"/>
                </a:cubicBezTo>
                <a:lnTo>
                  <a:pt x="23" y="89"/>
                </a:lnTo>
                <a:close/>
                <a:moveTo>
                  <a:pt x="76" y="19"/>
                </a:moveTo>
                <a:cubicBezTo>
                  <a:pt x="99" y="19"/>
                  <a:pt x="117" y="38"/>
                  <a:pt x="117" y="61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4" y="68"/>
                  <a:pt x="108" y="66"/>
                  <a:pt x="104" y="66"/>
                </a:cubicBezTo>
                <a:cubicBezTo>
                  <a:pt x="92" y="66"/>
                  <a:pt x="83" y="74"/>
                  <a:pt x="81" y="85"/>
                </a:cubicBezTo>
                <a:cubicBezTo>
                  <a:pt x="70" y="85"/>
                  <a:pt x="70" y="85"/>
                  <a:pt x="70" y="85"/>
                </a:cubicBezTo>
                <a:cubicBezTo>
                  <a:pt x="69" y="74"/>
                  <a:pt x="59" y="66"/>
                  <a:pt x="48" y="66"/>
                </a:cubicBezTo>
                <a:cubicBezTo>
                  <a:pt x="42" y="66"/>
                  <a:pt x="38" y="68"/>
                  <a:pt x="34" y="71"/>
                </a:cubicBezTo>
                <a:cubicBezTo>
                  <a:pt x="34" y="61"/>
                  <a:pt x="34" y="61"/>
                  <a:pt x="34" y="61"/>
                </a:cubicBezTo>
                <a:cubicBezTo>
                  <a:pt x="34" y="38"/>
                  <a:pt x="53" y="19"/>
                  <a:pt x="76" y="19"/>
                </a:cubicBezTo>
                <a:close/>
                <a:moveTo>
                  <a:pt x="117" y="89"/>
                </a:moveTo>
                <a:cubicBezTo>
                  <a:pt x="117" y="97"/>
                  <a:pt x="111" y="103"/>
                  <a:pt x="104" y="103"/>
                </a:cubicBezTo>
                <a:cubicBezTo>
                  <a:pt x="96" y="103"/>
                  <a:pt x="90" y="97"/>
                  <a:pt x="90" y="89"/>
                </a:cubicBezTo>
                <a:cubicBezTo>
                  <a:pt x="90" y="82"/>
                  <a:pt x="96" y="76"/>
                  <a:pt x="104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12" y="76"/>
                  <a:pt x="117" y="82"/>
                  <a:pt x="117" y="89"/>
                </a:cubicBezTo>
                <a:close/>
                <a:moveTo>
                  <a:pt x="61" y="89"/>
                </a:moveTo>
                <a:cubicBezTo>
                  <a:pt x="61" y="97"/>
                  <a:pt x="55" y="103"/>
                  <a:pt x="47" y="103"/>
                </a:cubicBezTo>
                <a:cubicBezTo>
                  <a:pt x="40" y="103"/>
                  <a:pt x="33" y="97"/>
                  <a:pt x="33" y="89"/>
                </a:cubicBezTo>
                <a:cubicBezTo>
                  <a:pt x="33" y="82"/>
                  <a:pt x="39" y="75"/>
                  <a:pt x="47" y="75"/>
                </a:cubicBezTo>
                <a:cubicBezTo>
                  <a:pt x="55" y="75"/>
                  <a:pt x="61" y="82"/>
                  <a:pt x="61" y="89"/>
                </a:cubicBezTo>
                <a:close/>
                <a:moveTo>
                  <a:pt x="24" y="56"/>
                </a:moveTo>
                <a:cubicBezTo>
                  <a:pt x="18" y="56"/>
                  <a:pt x="14" y="52"/>
                  <a:pt x="14" y="47"/>
                </a:cubicBezTo>
                <a:cubicBezTo>
                  <a:pt x="14" y="44"/>
                  <a:pt x="16" y="42"/>
                  <a:pt x="17" y="40"/>
                </a:cubicBezTo>
                <a:cubicBezTo>
                  <a:pt x="18" y="39"/>
                  <a:pt x="18" y="36"/>
                  <a:pt x="17" y="34"/>
                </a:cubicBezTo>
                <a:cubicBezTo>
                  <a:pt x="16" y="33"/>
                  <a:pt x="14" y="31"/>
                  <a:pt x="14" y="28"/>
                </a:cubicBezTo>
                <a:cubicBezTo>
                  <a:pt x="14" y="23"/>
                  <a:pt x="18" y="18"/>
                  <a:pt x="23" y="18"/>
                </a:cubicBezTo>
                <a:cubicBezTo>
                  <a:pt x="25" y="18"/>
                  <a:pt x="26" y="18"/>
                  <a:pt x="27" y="19"/>
                </a:cubicBezTo>
                <a:cubicBezTo>
                  <a:pt x="28" y="19"/>
                  <a:pt x="28" y="19"/>
                  <a:pt x="29" y="19"/>
                </a:cubicBezTo>
                <a:cubicBezTo>
                  <a:pt x="31" y="19"/>
                  <a:pt x="33" y="18"/>
                  <a:pt x="33" y="16"/>
                </a:cubicBezTo>
                <a:cubicBezTo>
                  <a:pt x="35" y="12"/>
                  <a:pt x="38" y="9"/>
                  <a:pt x="42" y="9"/>
                </a:cubicBezTo>
                <a:cubicBezTo>
                  <a:pt x="46" y="9"/>
                  <a:pt x="50" y="12"/>
                  <a:pt x="51" y="15"/>
                </a:cubicBezTo>
                <a:cubicBezTo>
                  <a:pt x="36" y="23"/>
                  <a:pt x="25" y="38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120" y="107"/>
                </a:moveTo>
                <a:cubicBezTo>
                  <a:pt x="120" y="108"/>
                  <a:pt x="120" y="108"/>
                  <a:pt x="120" y="108"/>
                </a:cubicBezTo>
                <a:cubicBezTo>
                  <a:pt x="118" y="131"/>
                  <a:pt x="100" y="150"/>
                  <a:pt x="76" y="150"/>
                </a:cubicBezTo>
                <a:cubicBezTo>
                  <a:pt x="51" y="150"/>
                  <a:pt x="32" y="131"/>
                  <a:pt x="31" y="108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5" y="110"/>
                  <a:pt x="41" y="112"/>
                  <a:pt x="48" y="112"/>
                </a:cubicBezTo>
                <a:cubicBezTo>
                  <a:pt x="59" y="112"/>
                  <a:pt x="69" y="104"/>
                  <a:pt x="70" y="93"/>
                </a:cubicBezTo>
                <a:cubicBezTo>
                  <a:pt x="81" y="93"/>
                  <a:pt x="81" y="93"/>
                  <a:pt x="81" y="93"/>
                </a:cubicBezTo>
                <a:cubicBezTo>
                  <a:pt x="83" y="104"/>
                  <a:pt x="93" y="112"/>
                  <a:pt x="104" y="112"/>
                </a:cubicBezTo>
                <a:cubicBezTo>
                  <a:pt x="110" y="112"/>
                  <a:pt x="116" y="110"/>
                  <a:pt x="120" y="105"/>
                </a:cubicBezTo>
                <a:cubicBezTo>
                  <a:pt x="120" y="106"/>
                  <a:pt x="120" y="107"/>
                  <a:pt x="120" y="107"/>
                </a:cubicBezTo>
                <a:close/>
                <a:moveTo>
                  <a:pt x="98" y="16"/>
                </a:moveTo>
                <a:cubicBezTo>
                  <a:pt x="100" y="12"/>
                  <a:pt x="103" y="10"/>
                  <a:pt x="106" y="10"/>
                </a:cubicBezTo>
                <a:cubicBezTo>
                  <a:pt x="110" y="10"/>
                  <a:pt x="115" y="12"/>
                  <a:pt x="116" y="16"/>
                </a:cubicBezTo>
                <a:cubicBezTo>
                  <a:pt x="116" y="18"/>
                  <a:pt x="118" y="20"/>
                  <a:pt x="120" y="20"/>
                </a:cubicBezTo>
                <a:cubicBezTo>
                  <a:pt x="121" y="20"/>
                  <a:pt x="121" y="20"/>
                  <a:pt x="122" y="20"/>
                </a:cubicBezTo>
                <a:cubicBezTo>
                  <a:pt x="123" y="19"/>
                  <a:pt x="125" y="19"/>
                  <a:pt x="125" y="19"/>
                </a:cubicBezTo>
                <a:cubicBezTo>
                  <a:pt x="130" y="19"/>
                  <a:pt x="135" y="23"/>
                  <a:pt x="135" y="28"/>
                </a:cubicBezTo>
                <a:cubicBezTo>
                  <a:pt x="135" y="31"/>
                  <a:pt x="133" y="33"/>
                  <a:pt x="132" y="35"/>
                </a:cubicBezTo>
                <a:cubicBezTo>
                  <a:pt x="131" y="37"/>
                  <a:pt x="131" y="39"/>
                  <a:pt x="132" y="41"/>
                </a:cubicBezTo>
                <a:cubicBezTo>
                  <a:pt x="133" y="42"/>
                  <a:pt x="135" y="44"/>
                  <a:pt x="135" y="48"/>
                </a:cubicBezTo>
                <a:cubicBezTo>
                  <a:pt x="135" y="52"/>
                  <a:pt x="131" y="56"/>
                  <a:pt x="126" y="57"/>
                </a:cubicBezTo>
                <a:cubicBezTo>
                  <a:pt x="125" y="39"/>
                  <a:pt x="114" y="24"/>
                  <a:pt x="98" y="16"/>
                </a:cubicBezTo>
                <a:close/>
                <a:moveTo>
                  <a:pt x="129" y="103"/>
                </a:moveTo>
                <a:cubicBezTo>
                  <a:pt x="129" y="99"/>
                  <a:pt x="128" y="95"/>
                  <a:pt x="127" y="91"/>
                </a:cubicBezTo>
                <a:cubicBezTo>
                  <a:pt x="127" y="89"/>
                  <a:pt x="127" y="89"/>
                  <a:pt x="127" y="89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32" y="85"/>
                  <a:pt x="136" y="89"/>
                  <a:pt x="136" y="94"/>
                </a:cubicBezTo>
                <a:cubicBezTo>
                  <a:pt x="136" y="99"/>
                  <a:pt x="133" y="102"/>
                  <a:pt x="129" y="103"/>
                </a:cubicBezTo>
                <a:close/>
                <a:moveTo>
                  <a:pt x="57" y="56"/>
                </a:moveTo>
                <a:cubicBezTo>
                  <a:pt x="94" y="56"/>
                  <a:pt x="94" y="56"/>
                  <a:pt x="94" y="56"/>
                </a:cubicBezTo>
                <a:cubicBezTo>
                  <a:pt x="97" y="56"/>
                  <a:pt x="99" y="54"/>
                  <a:pt x="99" y="52"/>
                </a:cubicBezTo>
                <a:cubicBezTo>
                  <a:pt x="99" y="49"/>
                  <a:pt x="97" y="47"/>
                  <a:pt x="94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5" y="47"/>
                  <a:pt x="53" y="49"/>
                  <a:pt x="53" y="52"/>
                </a:cubicBezTo>
                <a:cubicBezTo>
                  <a:pt x="53" y="54"/>
                  <a:pt x="55" y="56"/>
                  <a:pt x="57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7" name="Freeform 75">
            <a:extLst>
              <a:ext uri="{FF2B5EF4-FFF2-40B4-BE49-F238E27FC236}">
                <a16:creationId xmlns:a16="http://schemas.microsoft.com/office/drawing/2014/main" id="{75BEF51B-F061-4DEB-B1C4-B43F02C8F593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4125913"/>
            <a:ext cx="254000" cy="250825"/>
          </a:xfrm>
          <a:custGeom>
            <a:avLst/>
            <a:gdLst>
              <a:gd name="T0" fmla="*/ 62 w 160"/>
              <a:gd name="T1" fmla="*/ 75 h 158"/>
              <a:gd name="T2" fmla="*/ 62 w 160"/>
              <a:gd name="T3" fmla="*/ 83 h 158"/>
              <a:gd name="T4" fmla="*/ 100 w 160"/>
              <a:gd name="T5" fmla="*/ 75 h 158"/>
              <a:gd name="T6" fmla="*/ 100 w 160"/>
              <a:gd name="T7" fmla="*/ 83 h 158"/>
              <a:gd name="T8" fmla="*/ 100 w 160"/>
              <a:gd name="T9" fmla="*/ 75 h 158"/>
              <a:gd name="T10" fmla="*/ 91 w 160"/>
              <a:gd name="T11" fmla="*/ 107 h 158"/>
              <a:gd name="T12" fmla="*/ 71 w 160"/>
              <a:gd name="T13" fmla="*/ 107 h 158"/>
              <a:gd name="T14" fmla="*/ 64 w 160"/>
              <a:gd name="T15" fmla="*/ 107 h 158"/>
              <a:gd name="T16" fmla="*/ 81 w 160"/>
              <a:gd name="T17" fmla="*/ 121 h 158"/>
              <a:gd name="T18" fmla="*/ 97 w 160"/>
              <a:gd name="T19" fmla="*/ 107 h 158"/>
              <a:gd name="T20" fmla="*/ 150 w 160"/>
              <a:gd name="T21" fmla="*/ 77 h 158"/>
              <a:gd name="T22" fmla="*/ 141 w 160"/>
              <a:gd name="T23" fmla="*/ 4 h 158"/>
              <a:gd name="T24" fmla="*/ 24 w 160"/>
              <a:gd name="T25" fmla="*/ 0 h 158"/>
              <a:gd name="T26" fmla="*/ 19 w 160"/>
              <a:gd name="T27" fmla="*/ 39 h 158"/>
              <a:gd name="T28" fmla="*/ 0 w 160"/>
              <a:gd name="T29" fmla="*/ 118 h 158"/>
              <a:gd name="T30" fmla="*/ 30 w 160"/>
              <a:gd name="T31" fmla="*/ 158 h 158"/>
              <a:gd name="T32" fmla="*/ 38 w 160"/>
              <a:gd name="T33" fmla="*/ 154 h 158"/>
              <a:gd name="T34" fmla="*/ 80 w 160"/>
              <a:gd name="T35" fmla="*/ 148 h 158"/>
              <a:gd name="T36" fmla="*/ 123 w 160"/>
              <a:gd name="T37" fmla="*/ 154 h 158"/>
              <a:gd name="T38" fmla="*/ 130 w 160"/>
              <a:gd name="T39" fmla="*/ 158 h 158"/>
              <a:gd name="T40" fmla="*/ 160 w 160"/>
              <a:gd name="T41" fmla="*/ 118 h 158"/>
              <a:gd name="T42" fmla="*/ 129 w 160"/>
              <a:gd name="T43" fmla="*/ 9 h 158"/>
              <a:gd name="T44" fmla="*/ 93 w 160"/>
              <a:gd name="T45" fmla="*/ 18 h 158"/>
              <a:gd name="T46" fmla="*/ 129 w 160"/>
              <a:gd name="T47" fmla="*/ 9 h 158"/>
              <a:gd name="T48" fmla="*/ 85 w 160"/>
              <a:gd name="T49" fmla="*/ 27 h 158"/>
              <a:gd name="T50" fmla="*/ 76 w 160"/>
              <a:gd name="T51" fmla="*/ 27 h 158"/>
              <a:gd name="T52" fmla="*/ 71 w 160"/>
              <a:gd name="T53" fmla="*/ 9 h 158"/>
              <a:gd name="T54" fmla="*/ 35 w 160"/>
              <a:gd name="T55" fmla="*/ 18 h 158"/>
              <a:gd name="T56" fmla="*/ 71 w 160"/>
              <a:gd name="T57" fmla="*/ 9 h 158"/>
              <a:gd name="T58" fmla="*/ 30 w 160"/>
              <a:gd name="T59" fmla="*/ 107 h 158"/>
              <a:gd name="T60" fmla="*/ 29 w 160"/>
              <a:gd name="T61" fmla="*/ 145 h 158"/>
              <a:gd name="T62" fmla="*/ 22 w 160"/>
              <a:gd name="T63" fmla="*/ 140 h 158"/>
              <a:gd name="T64" fmla="*/ 19 w 160"/>
              <a:gd name="T65" fmla="*/ 81 h 158"/>
              <a:gd name="T66" fmla="*/ 29 w 160"/>
              <a:gd name="T67" fmla="*/ 28 h 158"/>
              <a:gd name="T68" fmla="*/ 38 w 160"/>
              <a:gd name="T69" fmla="*/ 64 h 158"/>
              <a:gd name="T70" fmla="*/ 72 w 160"/>
              <a:gd name="T71" fmla="*/ 46 h 158"/>
              <a:gd name="T72" fmla="*/ 39 w 160"/>
              <a:gd name="T73" fmla="*/ 27 h 158"/>
              <a:gd name="T74" fmla="*/ 81 w 160"/>
              <a:gd name="T75" fmla="*/ 140 h 158"/>
              <a:gd name="T76" fmla="*/ 48 w 160"/>
              <a:gd name="T77" fmla="*/ 64 h 158"/>
              <a:gd name="T78" fmla="*/ 114 w 160"/>
              <a:gd name="T79" fmla="*/ 55 h 158"/>
              <a:gd name="T80" fmla="*/ 122 w 160"/>
              <a:gd name="T81" fmla="*/ 107 h 158"/>
              <a:gd name="T82" fmla="*/ 115 w 160"/>
              <a:gd name="T83" fmla="*/ 46 h 158"/>
              <a:gd name="T84" fmla="*/ 95 w 160"/>
              <a:gd name="T85" fmla="*/ 27 h 158"/>
              <a:gd name="T86" fmla="*/ 115 w 160"/>
              <a:gd name="T87" fmla="*/ 46 h 158"/>
              <a:gd name="T88" fmla="*/ 133 w 160"/>
              <a:gd name="T89" fmla="*/ 145 h 158"/>
              <a:gd name="T90" fmla="*/ 131 w 160"/>
              <a:gd name="T91" fmla="*/ 107 h 158"/>
              <a:gd name="T92" fmla="*/ 123 w 160"/>
              <a:gd name="T93" fmla="*/ 51 h 158"/>
              <a:gd name="T94" fmla="*/ 133 w 160"/>
              <a:gd name="T95" fmla="*/ 39 h 158"/>
              <a:gd name="T96" fmla="*/ 151 w 160"/>
              <a:gd name="T97" fmla="*/ 119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58">
                <a:moveTo>
                  <a:pt x="66" y="79"/>
                </a:moveTo>
                <a:cubicBezTo>
                  <a:pt x="66" y="77"/>
                  <a:pt x="64" y="75"/>
                  <a:pt x="62" y="75"/>
                </a:cubicBezTo>
                <a:cubicBezTo>
                  <a:pt x="59" y="75"/>
                  <a:pt x="57" y="77"/>
                  <a:pt x="57" y="79"/>
                </a:cubicBezTo>
                <a:cubicBezTo>
                  <a:pt x="57" y="81"/>
                  <a:pt x="59" y="83"/>
                  <a:pt x="62" y="83"/>
                </a:cubicBezTo>
                <a:cubicBezTo>
                  <a:pt x="64" y="83"/>
                  <a:pt x="66" y="81"/>
                  <a:pt x="66" y="79"/>
                </a:cubicBezTo>
                <a:close/>
                <a:moveTo>
                  <a:pt x="100" y="75"/>
                </a:moveTo>
                <a:cubicBezTo>
                  <a:pt x="97" y="75"/>
                  <a:pt x="95" y="77"/>
                  <a:pt x="95" y="79"/>
                </a:cubicBezTo>
                <a:cubicBezTo>
                  <a:pt x="95" y="81"/>
                  <a:pt x="97" y="83"/>
                  <a:pt x="100" y="83"/>
                </a:cubicBezTo>
                <a:cubicBezTo>
                  <a:pt x="102" y="83"/>
                  <a:pt x="104" y="81"/>
                  <a:pt x="104" y="79"/>
                </a:cubicBezTo>
                <a:cubicBezTo>
                  <a:pt x="104" y="77"/>
                  <a:pt x="102" y="75"/>
                  <a:pt x="100" y="75"/>
                </a:cubicBezTo>
                <a:close/>
                <a:moveTo>
                  <a:pt x="94" y="106"/>
                </a:moveTo>
                <a:cubicBezTo>
                  <a:pt x="93" y="106"/>
                  <a:pt x="92" y="107"/>
                  <a:pt x="91" y="107"/>
                </a:cubicBezTo>
                <a:cubicBezTo>
                  <a:pt x="88" y="110"/>
                  <a:pt x="84" y="111"/>
                  <a:pt x="81" y="111"/>
                </a:cubicBezTo>
                <a:cubicBezTo>
                  <a:pt x="77" y="111"/>
                  <a:pt x="74" y="110"/>
                  <a:pt x="71" y="107"/>
                </a:cubicBezTo>
                <a:cubicBezTo>
                  <a:pt x="70" y="107"/>
                  <a:pt x="69" y="106"/>
                  <a:pt x="68" y="106"/>
                </a:cubicBezTo>
                <a:cubicBezTo>
                  <a:pt x="66" y="106"/>
                  <a:pt x="65" y="107"/>
                  <a:pt x="64" y="107"/>
                </a:cubicBezTo>
                <a:cubicBezTo>
                  <a:pt x="62" y="109"/>
                  <a:pt x="62" y="113"/>
                  <a:pt x="64" y="114"/>
                </a:cubicBezTo>
                <a:cubicBezTo>
                  <a:pt x="69" y="119"/>
                  <a:pt x="75" y="121"/>
                  <a:pt x="81" y="121"/>
                </a:cubicBezTo>
                <a:cubicBezTo>
                  <a:pt x="87" y="121"/>
                  <a:pt x="93" y="119"/>
                  <a:pt x="97" y="114"/>
                </a:cubicBezTo>
                <a:cubicBezTo>
                  <a:pt x="99" y="112"/>
                  <a:pt x="99" y="109"/>
                  <a:pt x="97" y="107"/>
                </a:cubicBezTo>
                <a:cubicBezTo>
                  <a:pt x="96" y="107"/>
                  <a:pt x="95" y="106"/>
                  <a:pt x="94" y="106"/>
                </a:cubicBezTo>
                <a:close/>
                <a:moveTo>
                  <a:pt x="150" y="77"/>
                </a:moveTo>
                <a:cubicBezTo>
                  <a:pt x="145" y="66"/>
                  <a:pt x="141" y="52"/>
                  <a:pt x="141" y="39"/>
                </a:cubicBezTo>
                <a:cubicBezTo>
                  <a:pt x="141" y="4"/>
                  <a:pt x="141" y="4"/>
                  <a:pt x="141" y="4"/>
                </a:cubicBezTo>
                <a:cubicBezTo>
                  <a:pt x="141" y="2"/>
                  <a:pt x="139" y="0"/>
                  <a:pt x="137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1" y="0"/>
                  <a:pt x="19" y="2"/>
                  <a:pt x="19" y="4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52"/>
                  <a:pt x="16" y="66"/>
                  <a:pt x="10" y="77"/>
                </a:cubicBezTo>
                <a:cubicBezTo>
                  <a:pt x="4" y="90"/>
                  <a:pt x="0" y="104"/>
                  <a:pt x="0" y="118"/>
                </a:cubicBezTo>
                <a:cubicBezTo>
                  <a:pt x="0" y="130"/>
                  <a:pt x="6" y="141"/>
                  <a:pt x="16" y="14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31" y="158"/>
                  <a:pt x="32" y="158"/>
                  <a:pt x="33" y="158"/>
                </a:cubicBezTo>
                <a:cubicBezTo>
                  <a:pt x="36" y="158"/>
                  <a:pt x="38" y="156"/>
                  <a:pt x="38" y="154"/>
                </a:cubicBezTo>
                <a:cubicBezTo>
                  <a:pt x="38" y="127"/>
                  <a:pt x="38" y="127"/>
                  <a:pt x="38" y="127"/>
                </a:cubicBezTo>
                <a:cubicBezTo>
                  <a:pt x="48" y="141"/>
                  <a:pt x="64" y="148"/>
                  <a:pt x="80" y="148"/>
                </a:cubicBezTo>
                <a:cubicBezTo>
                  <a:pt x="97" y="148"/>
                  <a:pt x="113" y="141"/>
                  <a:pt x="123" y="127"/>
                </a:cubicBezTo>
                <a:cubicBezTo>
                  <a:pt x="123" y="154"/>
                  <a:pt x="123" y="154"/>
                  <a:pt x="123" y="154"/>
                </a:cubicBezTo>
                <a:cubicBezTo>
                  <a:pt x="123" y="156"/>
                  <a:pt x="125" y="158"/>
                  <a:pt x="128" y="158"/>
                </a:cubicBezTo>
                <a:cubicBezTo>
                  <a:pt x="128" y="158"/>
                  <a:pt x="129" y="158"/>
                  <a:pt x="130" y="15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54" y="142"/>
                  <a:pt x="160" y="130"/>
                  <a:pt x="160" y="118"/>
                </a:cubicBezTo>
                <a:cubicBezTo>
                  <a:pt x="160" y="104"/>
                  <a:pt x="157" y="90"/>
                  <a:pt x="150" y="77"/>
                </a:cubicBezTo>
                <a:close/>
                <a:moveTo>
                  <a:pt x="129" y="9"/>
                </a:moveTo>
                <a:cubicBezTo>
                  <a:pt x="126" y="18"/>
                  <a:pt x="126" y="18"/>
                  <a:pt x="126" y="18"/>
                </a:cubicBezTo>
                <a:cubicBezTo>
                  <a:pt x="93" y="18"/>
                  <a:pt x="93" y="18"/>
                  <a:pt x="93" y="18"/>
                </a:cubicBezTo>
                <a:cubicBezTo>
                  <a:pt x="92" y="14"/>
                  <a:pt x="91" y="11"/>
                  <a:pt x="89" y="9"/>
                </a:cubicBezTo>
                <a:lnTo>
                  <a:pt x="129" y="9"/>
                </a:lnTo>
                <a:close/>
                <a:moveTo>
                  <a:pt x="81" y="12"/>
                </a:moveTo>
                <a:cubicBezTo>
                  <a:pt x="83" y="16"/>
                  <a:pt x="85" y="22"/>
                  <a:pt x="85" y="27"/>
                </a:cubicBezTo>
                <a:cubicBezTo>
                  <a:pt x="85" y="33"/>
                  <a:pt x="83" y="38"/>
                  <a:pt x="81" y="42"/>
                </a:cubicBezTo>
                <a:cubicBezTo>
                  <a:pt x="79" y="38"/>
                  <a:pt x="76" y="33"/>
                  <a:pt x="76" y="27"/>
                </a:cubicBezTo>
                <a:cubicBezTo>
                  <a:pt x="76" y="21"/>
                  <a:pt x="78" y="15"/>
                  <a:pt x="81" y="12"/>
                </a:cubicBezTo>
                <a:close/>
                <a:moveTo>
                  <a:pt x="71" y="9"/>
                </a:moveTo>
                <a:cubicBezTo>
                  <a:pt x="70" y="11"/>
                  <a:pt x="69" y="14"/>
                  <a:pt x="68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1" y="9"/>
                  <a:pt x="31" y="9"/>
                  <a:pt x="31" y="9"/>
                </a:cubicBezTo>
                <a:lnTo>
                  <a:pt x="71" y="9"/>
                </a:lnTo>
                <a:close/>
                <a:moveTo>
                  <a:pt x="38" y="64"/>
                </a:moveTo>
                <a:cubicBezTo>
                  <a:pt x="38" y="84"/>
                  <a:pt x="33" y="90"/>
                  <a:pt x="30" y="107"/>
                </a:cubicBezTo>
                <a:cubicBezTo>
                  <a:pt x="29" y="111"/>
                  <a:pt x="29" y="117"/>
                  <a:pt x="29" y="121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15" y="135"/>
                  <a:pt x="10" y="127"/>
                  <a:pt x="10" y="118"/>
                </a:cubicBezTo>
                <a:cubicBezTo>
                  <a:pt x="10" y="105"/>
                  <a:pt x="13" y="92"/>
                  <a:pt x="19" y="81"/>
                </a:cubicBezTo>
                <a:cubicBezTo>
                  <a:pt x="26" y="68"/>
                  <a:pt x="29" y="53"/>
                  <a:pt x="29" y="38"/>
                </a:cubicBezTo>
                <a:cubicBezTo>
                  <a:pt x="29" y="28"/>
                  <a:pt x="29" y="28"/>
                  <a:pt x="29" y="28"/>
                </a:cubicBezTo>
                <a:cubicBezTo>
                  <a:pt x="38" y="51"/>
                  <a:pt x="38" y="51"/>
                  <a:pt x="38" y="51"/>
                </a:cubicBezTo>
                <a:lnTo>
                  <a:pt x="38" y="64"/>
                </a:lnTo>
                <a:close/>
                <a:moveTo>
                  <a:pt x="67" y="27"/>
                </a:moveTo>
                <a:cubicBezTo>
                  <a:pt x="67" y="35"/>
                  <a:pt x="69" y="41"/>
                  <a:pt x="72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39" y="27"/>
                  <a:pt x="39" y="27"/>
                  <a:pt x="39" y="27"/>
                </a:cubicBezTo>
                <a:lnTo>
                  <a:pt x="67" y="27"/>
                </a:lnTo>
                <a:close/>
                <a:moveTo>
                  <a:pt x="81" y="140"/>
                </a:moveTo>
                <a:cubicBezTo>
                  <a:pt x="61" y="140"/>
                  <a:pt x="44" y="126"/>
                  <a:pt x="39" y="107"/>
                </a:cubicBezTo>
                <a:cubicBezTo>
                  <a:pt x="42" y="93"/>
                  <a:pt x="48" y="85"/>
                  <a:pt x="48" y="64"/>
                </a:cubicBezTo>
                <a:cubicBezTo>
                  <a:pt x="48" y="55"/>
                  <a:pt x="48" y="55"/>
                  <a:pt x="48" y="55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14" y="64"/>
                  <a:pt x="114" y="64"/>
                  <a:pt x="114" y="64"/>
                </a:cubicBezTo>
                <a:cubicBezTo>
                  <a:pt x="114" y="85"/>
                  <a:pt x="120" y="93"/>
                  <a:pt x="122" y="107"/>
                </a:cubicBezTo>
                <a:cubicBezTo>
                  <a:pt x="117" y="126"/>
                  <a:pt x="100" y="140"/>
                  <a:pt x="81" y="140"/>
                </a:cubicBezTo>
                <a:close/>
                <a:moveTo>
                  <a:pt x="115" y="46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1"/>
                  <a:pt x="95" y="35"/>
                  <a:pt x="95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15" y="46"/>
                </a:lnTo>
                <a:close/>
                <a:moveTo>
                  <a:pt x="139" y="140"/>
                </a:moveTo>
                <a:cubicBezTo>
                  <a:pt x="133" y="145"/>
                  <a:pt x="133" y="145"/>
                  <a:pt x="133" y="145"/>
                </a:cubicBezTo>
                <a:cubicBezTo>
                  <a:pt x="133" y="122"/>
                  <a:pt x="133" y="122"/>
                  <a:pt x="133" y="122"/>
                </a:cubicBezTo>
                <a:cubicBezTo>
                  <a:pt x="133" y="117"/>
                  <a:pt x="132" y="112"/>
                  <a:pt x="131" y="107"/>
                </a:cubicBezTo>
                <a:cubicBezTo>
                  <a:pt x="129" y="91"/>
                  <a:pt x="123" y="85"/>
                  <a:pt x="123" y="64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3" y="54"/>
                  <a:pt x="136" y="69"/>
                  <a:pt x="143" y="81"/>
                </a:cubicBezTo>
                <a:cubicBezTo>
                  <a:pt x="148" y="93"/>
                  <a:pt x="151" y="106"/>
                  <a:pt x="151" y="119"/>
                </a:cubicBezTo>
                <a:cubicBezTo>
                  <a:pt x="151" y="127"/>
                  <a:pt x="147" y="136"/>
                  <a:pt x="139" y="1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8" name="Freeform 76">
            <a:extLst>
              <a:ext uri="{FF2B5EF4-FFF2-40B4-BE49-F238E27FC236}">
                <a16:creationId xmlns:a16="http://schemas.microsoft.com/office/drawing/2014/main" id="{1BBB74E4-38D6-415E-8CEA-C267867D156E}"/>
              </a:ext>
            </a:extLst>
          </p:cNvPr>
          <p:cNvSpPr>
            <a:spLocks noEditPoints="1"/>
          </p:cNvSpPr>
          <p:nvPr/>
        </p:nvSpPr>
        <p:spPr bwMode="auto">
          <a:xfrm>
            <a:off x="5156201" y="4675188"/>
            <a:ext cx="225425" cy="254000"/>
          </a:xfrm>
          <a:custGeom>
            <a:avLst/>
            <a:gdLst>
              <a:gd name="T0" fmla="*/ 72 w 142"/>
              <a:gd name="T1" fmla="*/ 131 h 160"/>
              <a:gd name="T2" fmla="*/ 88 w 142"/>
              <a:gd name="T3" fmla="*/ 118 h 160"/>
              <a:gd name="T4" fmla="*/ 82 w 142"/>
              <a:gd name="T5" fmla="*/ 118 h 160"/>
              <a:gd name="T6" fmla="*/ 62 w 142"/>
              <a:gd name="T7" fmla="*/ 118 h 160"/>
              <a:gd name="T8" fmla="*/ 55 w 142"/>
              <a:gd name="T9" fmla="*/ 118 h 160"/>
              <a:gd name="T10" fmla="*/ 52 w 142"/>
              <a:gd name="T11" fmla="*/ 94 h 160"/>
              <a:gd name="T12" fmla="*/ 52 w 142"/>
              <a:gd name="T13" fmla="*/ 85 h 160"/>
              <a:gd name="T14" fmla="*/ 52 w 142"/>
              <a:gd name="T15" fmla="*/ 94 h 160"/>
              <a:gd name="T16" fmla="*/ 95 w 142"/>
              <a:gd name="T17" fmla="*/ 89 h 160"/>
              <a:gd name="T18" fmla="*/ 86 w 142"/>
              <a:gd name="T19" fmla="*/ 89 h 160"/>
              <a:gd name="T20" fmla="*/ 123 w 142"/>
              <a:gd name="T21" fmla="*/ 76 h 160"/>
              <a:gd name="T22" fmla="*/ 128 w 142"/>
              <a:gd name="T23" fmla="*/ 66 h 160"/>
              <a:gd name="T24" fmla="*/ 71 w 142"/>
              <a:gd name="T25" fmla="*/ 0 h 160"/>
              <a:gd name="T26" fmla="*/ 14 w 142"/>
              <a:gd name="T27" fmla="*/ 66 h 160"/>
              <a:gd name="T28" fmla="*/ 19 w 142"/>
              <a:gd name="T29" fmla="*/ 76 h 160"/>
              <a:gd name="T30" fmla="*/ 19 w 142"/>
              <a:gd name="T31" fmla="*/ 113 h 160"/>
              <a:gd name="T32" fmla="*/ 122 w 142"/>
              <a:gd name="T33" fmla="*/ 113 h 160"/>
              <a:gd name="T34" fmla="*/ 123 w 142"/>
              <a:gd name="T35" fmla="*/ 76 h 160"/>
              <a:gd name="T36" fmla="*/ 76 w 142"/>
              <a:gd name="T37" fmla="*/ 10 h 160"/>
              <a:gd name="T38" fmla="*/ 94 w 142"/>
              <a:gd name="T39" fmla="*/ 56 h 160"/>
              <a:gd name="T40" fmla="*/ 76 w 142"/>
              <a:gd name="T41" fmla="*/ 10 h 160"/>
              <a:gd name="T42" fmla="*/ 66 w 142"/>
              <a:gd name="T43" fmla="*/ 55 h 160"/>
              <a:gd name="T44" fmla="*/ 55 w 142"/>
              <a:gd name="T45" fmla="*/ 23 h 160"/>
              <a:gd name="T46" fmla="*/ 19 w 142"/>
              <a:gd name="T47" fmla="*/ 103 h 160"/>
              <a:gd name="T48" fmla="*/ 19 w 142"/>
              <a:gd name="T49" fmla="*/ 85 h 160"/>
              <a:gd name="T50" fmla="*/ 50 w 142"/>
              <a:gd name="T51" fmla="*/ 14 h 160"/>
              <a:gd name="T52" fmla="*/ 39 w 142"/>
              <a:gd name="T53" fmla="*/ 56 h 160"/>
              <a:gd name="T54" fmla="*/ 50 w 142"/>
              <a:gd name="T55" fmla="*/ 14 h 160"/>
              <a:gd name="T56" fmla="*/ 72 w 142"/>
              <a:gd name="T57" fmla="*/ 150 h 160"/>
              <a:gd name="T58" fmla="*/ 29 w 142"/>
              <a:gd name="T59" fmla="*/ 65 h 160"/>
              <a:gd name="T60" fmla="*/ 114 w 142"/>
              <a:gd name="T61" fmla="*/ 108 h 160"/>
              <a:gd name="T62" fmla="*/ 95 w 142"/>
              <a:gd name="T63" fmla="*/ 19 h 160"/>
              <a:gd name="T64" fmla="*/ 123 w 142"/>
              <a:gd name="T65" fmla="*/ 56 h 160"/>
              <a:gd name="T66" fmla="*/ 123 w 142"/>
              <a:gd name="T67" fmla="*/ 103 h 160"/>
              <a:gd name="T68" fmla="*/ 132 w 142"/>
              <a:gd name="T69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2" h="160">
                <a:moveTo>
                  <a:pt x="55" y="125"/>
                </a:moveTo>
                <a:cubicBezTo>
                  <a:pt x="60" y="129"/>
                  <a:pt x="66" y="131"/>
                  <a:pt x="72" y="131"/>
                </a:cubicBezTo>
                <a:cubicBezTo>
                  <a:pt x="78" y="131"/>
                  <a:pt x="84" y="129"/>
                  <a:pt x="88" y="125"/>
                </a:cubicBezTo>
                <a:cubicBezTo>
                  <a:pt x="90" y="123"/>
                  <a:pt x="90" y="119"/>
                  <a:pt x="88" y="118"/>
                </a:cubicBezTo>
                <a:cubicBezTo>
                  <a:pt x="87" y="117"/>
                  <a:pt x="86" y="117"/>
                  <a:pt x="85" y="117"/>
                </a:cubicBezTo>
                <a:cubicBezTo>
                  <a:pt x="83" y="117"/>
                  <a:pt x="82" y="117"/>
                  <a:pt x="82" y="118"/>
                </a:cubicBezTo>
                <a:cubicBezTo>
                  <a:pt x="79" y="121"/>
                  <a:pt x="75" y="122"/>
                  <a:pt x="72" y="122"/>
                </a:cubicBezTo>
                <a:cubicBezTo>
                  <a:pt x="68" y="122"/>
                  <a:pt x="64" y="121"/>
                  <a:pt x="62" y="118"/>
                </a:cubicBezTo>
                <a:cubicBezTo>
                  <a:pt x="61" y="117"/>
                  <a:pt x="60" y="117"/>
                  <a:pt x="58" y="117"/>
                </a:cubicBezTo>
                <a:cubicBezTo>
                  <a:pt x="57" y="117"/>
                  <a:pt x="56" y="117"/>
                  <a:pt x="55" y="118"/>
                </a:cubicBezTo>
                <a:cubicBezTo>
                  <a:pt x="53" y="120"/>
                  <a:pt x="53" y="123"/>
                  <a:pt x="55" y="125"/>
                </a:cubicBezTo>
                <a:close/>
                <a:moveTo>
                  <a:pt x="52" y="94"/>
                </a:moveTo>
                <a:cubicBezTo>
                  <a:pt x="55" y="94"/>
                  <a:pt x="57" y="92"/>
                  <a:pt x="57" y="89"/>
                </a:cubicBezTo>
                <a:cubicBezTo>
                  <a:pt x="57" y="87"/>
                  <a:pt x="55" y="85"/>
                  <a:pt x="52" y="85"/>
                </a:cubicBezTo>
                <a:cubicBezTo>
                  <a:pt x="50" y="85"/>
                  <a:pt x="48" y="87"/>
                  <a:pt x="48" y="89"/>
                </a:cubicBezTo>
                <a:cubicBezTo>
                  <a:pt x="48" y="92"/>
                  <a:pt x="50" y="94"/>
                  <a:pt x="52" y="94"/>
                </a:cubicBezTo>
                <a:close/>
                <a:moveTo>
                  <a:pt x="90" y="94"/>
                </a:moveTo>
                <a:cubicBezTo>
                  <a:pt x="93" y="94"/>
                  <a:pt x="95" y="92"/>
                  <a:pt x="95" y="89"/>
                </a:cubicBezTo>
                <a:cubicBezTo>
                  <a:pt x="95" y="87"/>
                  <a:pt x="93" y="85"/>
                  <a:pt x="90" y="85"/>
                </a:cubicBezTo>
                <a:cubicBezTo>
                  <a:pt x="88" y="85"/>
                  <a:pt x="86" y="87"/>
                  <a:pt x="86" y="89"/>
                </a:cubicBezTo>
                <a:cubicBezTo>
                  <a:pt x="86" y="92"/>
                  <a:pt x="88" y="94"/>
                  <a:pt x="90" y="94"/>
                </a:cubicBezTo>
                <a:close/>
                <a:moveTo>
                  <a:pt x="123" y="76"/>
                </a:moveTo>
                <a:cubicBezTo>
                  <a:pt x="123" y="66"/>
                  <a:pt x="123" y="66"/>
                  <a:pt x="123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30" y="66"/>
                  <a:pt x="132" y="64"/>
                  <a:pt x="132" y="61"/>
                </a:cubicBezTo>
                <a:cubicBezTo>
                  <a:pt x="132" y="28"/>
                  <a:pt x="105" y="0"/>
                  <a:pt x="71" y="0"/>
                </a:cubicBezTo>
                <a:cubicBezTo>
                  <a:pt x="37" y="0"/>
                  <a:pt x="10" y="28"/>
                  <a:pt x="10" y="61"/>
                </a:cubicBezTo>
                <a:cubicBezTo>
                  <a:pt x="10" y="64"/>
                  <a:pt x="12" y="66"/>
                  <a:pt x="14" y="66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76"/>
                  <a:pt x="19" y="76"/>
                  <a:pt x="19" y="76"/>
                </a:cubicBezTo>
                <a:cubicBezTo>
                  <a:pt x="8" y="76"/>
                  <a:pt x="0" y="84"/>
                  <a:pt x="0" y="95"/>
                </a:cubicBezTo>
                <a:cubicBezTo>
                  <a:pt x="0" y="105"/>
                  <a:pt x="8" y="113"/>
                  <a:pt x="19" y="113"/>
                </a:cubicBezTo>
                <a:cubicBezTo>
                  <a:pt x="21" y="139"/>
                  <a:pt x="44" y="160"/>
                  <a:pt x="70" y="160"/>
                </a:cubicBezTo>
                <a:cubicBezTo>
                  <a:pt x="97" y="160"/>
                  <a:pt x="120" y="139"/>
                  <a:pt x="122" y="113"/>
                </a:cubicBezTo>
                <a:cubicBezTo>
                  <a:pt x="132" y="113"/>
                  <a:pt x="141" y="105"/>
                  <a:pt x="141" y="95"/>
                </a:cubicBezTo>
                <a:cubicBezTo>
                  <a:pt x="142" y="84"/>
                  <a:pt x="134" y="76"/>
                  <a:pt x="123" y="76"/>
                </a:cubicBezTo>
                <a:close/>
                <a:moveTo>
                  <a:pt x="76" y="10"/>
                </a:moveTo>
                <a:cubicBezTo>
                  <a:pt x="76" y="10"/>
                  <a:pt x="76" y="10"/>
                  <a:pt x="76" y="10"/>
                </a:cubicBezTo>
                <a:cubicBezTo>
                  <a:pt x="80" y="12"/>
                  <a:pt x="84" y="17"/>
                  <a:pt x="87" y="23"/>
                </a:cubicBezTo>
                <a:cubicBezTo>
                  <a:pt x="92" y="32"/>
                  <a:pt x="94" y="44"/>
                  <a:pt x="94" y="56"/>
                </a:cubicBezTo>
                <a:cubicBezTo>
                  <a:pt x="76" y="56"/>
                  <a:pt x="76" y="56"/>
                  <a:pt x="76" y="56"/>
                </a:cubicBezTo>
                <a:lnTo>
                  <a:pt x="76" y="10"/>
                </a:lnTo>
                <a:close/>
                <a:moveTo>
                  <a:pt x="66" y="10"/>
                </a:moveTo>
                <a:cubicBezTo>
                  <a:pt x="66" y="55"/>
                  <a:pt x="66" y="55"/>
                  <a:pt x="66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43"/>
                  <a:pt x="51" y="32"/>
                  <a:pt x="55" y="23"/>
                </a:cubicBezTo>
                <a:cubicBezTo>
                  <a:pt x="58" y="16"/>
                  <a:pt x="62" y="12"/>
                  <a:pt x="66" y="10"/>
                </a:cubicBezTo>
                <a:close/>
                <a:moveTo>
                  <a:pt x="19" y="103"/>
                </a:moveTo>
                <a:cubicBezTo>
                  <a:pt x="14" y="103"/>
                  <a:pt x="10" y="99"/>
                  <a:pt x="10" y="94"/>
                </a:cubicBezTo>
                <a:cubicBezTo>
                  <a:pt x="10" y="89"/>
                  <a:pt x="14" y="85"/>
                  <a:pt x="19" y="85"/>
                </a:cubicBezTo>
                <a:lnTo>
                  <a:pt x="19" y="103"/>
                </a:lnTo>
                <a:close/>
                <a:moveTo>
                  <a:pt x="50" y="14"/>
                </a:moveTo>
                <a:cubicBezTo>
                  <a:pt x="49" y="15"/>
                  <a:pt x="48" y="17"/>
                  <a:pt x="47" y="19"/>
                </a:cubicBezTo>
                <a:cubicBezTo>
                  <a:pt x="42" y="28"/>
                  <a:pt x="39" y="42"/>
                  <a:pt x="39" y="56"/>
                </a:cubicBezTo>
                <a:cubicBezTo>
                  <a:pt x="20" y="56"/>
                  <a:pt x="20" y="56"/>
                  <a:pt x="20" y="56"/>
                </a:cubicBezTo>
                <a:cubicBezTo>
                  <a:pt x="21" y="37"/>
                  <a:pt x="33" y="21"/>
                  <a:pt x="50" y="14"/>
                </a:cubicBezTo>
                <a:close/>
                <a:moveTo>
                  <a:pt x="114" y="108"/>
                </a:moveTo>
                <a:cubicBezTo>
                  <a:pt x="114" y="131"/>
                  <a:pt x="95" y="150"/>
                  <a:pt x="72" y="150"/>
                </a:cubicBezTo>
                <a:cubicBezTo>
                  <a:pt x="48" y="150"/>
                  <a:pt x="29" y="131"/>
                  <a:pt x="29" y="108"/>
                </a:cubicBezTo>
                <a:cubicBezTo>
                  <a:pt x="29" y="65"/>
                  <a:pt x="29" y="65"/>
                  <a:pt x="29" y="65"/>
                </a:cubicBezTo>
                <a:cubicBezTo>
                  <a:pt x="114" y="65"/>
                  <a:pt x="114" y="65"/>
                  <a:pt x="114" y="65"/>
                </a:cubicBezTo>
                <a:lnTo>
                  <a:pt x="114" y="108"/>
                </a:lnTo>
                <a:close/>
                <a:moveTo>
                  <a:pt x="104" y="56"/>
                </a:moveTo>
                <a:cubicBezTo>
                  <a:pt x="103" y="42"/>
                  <a:pt x="100" y="28"/>
                  <a:pt x="95" y="19"/>
                </a:cubicBezTo>
                <a:cubicBezTo>
                  <a:pt x="94" y="17"/>
                  <a:pt x="94" y="15"/>
                  <a:pt x="92" y="14"/>
                </a:cubicBezTo>
                <a:cubicBezTo>
                  <a:pt x="109" y="21"/>
                  <a:pt x="121" y="37"/>
                  <a:pt x="123" y="56"/>
                </a:cubicBezTo>
                <a:lnTo>
                  <a:pt x="104" y="56"/>
                </a:lnTo>
                <a:close/>
                <a:moveTo>
                  <a:pt x="123" y="103"/>
                </a:moveTo>
                <a:cubicBezTo>
                  <a:pt x="123" y="85"/>
                  <a:pt x="123" y="85"/>
                  <a:pt x="123" y="85"/>
                </a:cubicBezTo>
                <a:cubicBezTo>
                  <a:pt x="128" y="85"/>
                  <a:pt x="132" y="89"/>
                  <a:pt x="132" y="94"/>
                </a:cubicBezTo>
                <a:cubicBezTo>
                  <a:pt x="132" y="99"/>
                  <a:pt x="128" y="103"/>
                  <a:pt x="123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9" name="Freeform 77">
            <a:extLst>
              <a:ext uri="{FF2B5EF4-FFF2-40B4-BE49-F238E27FC236}">
                <a16:creationId xmlns:a16="http://schemas.microsoft.com/office/drawing/2014/main" id="{064A92C8-E68A-4649-AC2F-0542601BE415}"/>
              </a:ext>
            </a:extLst>
          </p:cNvPr>
          <p:cNvSpPr>
            <a:spLocks noEditPoints="1"/>
          </p:cNvSpPr>
          <p:nvPr/>
        </p:nvSpPr>
        <p:spPr bwMode="auto">
          <a:xfrm>
            <a:off x="11212513" y="3573463"/>
            <a:ext cx="223838" cy="254000"/>
          </a:xfrm>
          <a:custGeom>
            <a:avLst/>
            <a:gdLst>
              <a:gd name="T0" fmla="*/ 80 w 141"/>
              <a:gd name="T1" fmla="*/ 119 h 160"/>
              <a:gd name="T2" fmla="*/ 60 w 141"/>
              <a:gd name="T3" fmla="*/ 119 h 160"/>
              <a:gd name="T4" fmla="*/ 54 w 141"/>
              <a:gd name="T5" fmla="*/ 119 h 160"/>
              <a:gd name="T6" fmla="*/ 70 w 141"/>
              <a:gd name="T7" fmla="*/ 132 h 160"/>
              <a:gd name="T8" fmla="*/ 87 w 141"/>
              <a:gd name="T9" fmla="*/ 119 h 160"/>
              <a:gd name="T10" fmla="*/ 70 w 141"/>
              <a:gd name="T11" fmla="*/ 0 h 160"/>
              <a:gd name="T12" fmla="*/ 0 w 141"/>
              <a:gd name="T13" fmla="*/ 100 h 160"/>
              <a:gd name="T14" fmla="*/ 19 w 141"/>
              <a:gd name="T15" fmla="*/ 113 h 160"/>
              <a:gd name="T16" fmla="*/ 75 w 141"/>
              <a:gd name="T17" fmla="*/ 160 h 160"/>
              <a:gd name="T18" fmla="*/ 127 w 141"/>
              <a:gd name="T19" fmla="*/ 114 h 160"/>
              <a:gd name="T20" fmla="*/ 141 w 141"/>
              <a:gd name="T21" fmla="*/ 71 h 160"/>
              <a:gd name="T22" fmla="*/ 18 w 141"/>
              <a:gd name="T23" fmla="*/ 100 h 160"/>
              <a:gd name="T24" fmla="*/ 9 w 141"/>
              <a:gd name="T25" fmla="*/ 100 h 160"/>
              <a:gd name="T26" fmla="*/ 14 w 141"/>
              <a:gd name="T27" fmla="*/ 67 h 160"/>
              <a:gd name="T28" fmla="*/ 18 w 141"/>
              <a:gd name="T29" fmla="*/ 100 h 160"/>
              <a:gd name="T30" fmla="*/ 74 w 141"/>
              <a:gd name="T31" fmla="*/ 152 h 160"/>
              <a:gd name="T32" fmla="*/ 28 w 141"/>
              <a:gd name="T33" fmla="*/ 109 h 160"/>
              <a:gd name="T34" fmla="*/ 46 w 141"/>
              <a:gd name="T35" fmla="*/ 114 h 160"/>
              <a:gd name="T36" fmla="*/ 93 w 141"/>
              <a:gd name="T37" fmla="*/ 114 h 160"/>
              <a:gd name="T38" fmla="*/ 112 w 141"/>
              <a:gd name="T39" fmla="*/ 108 h 160"/>
              <a:gd name="T40" fmla="*/ 66 w 141"/>
              <a:gd name="T41" fmla="*/ 86 h 160"/>
              <a:gd name="T42" fmla="*/ 28 w 141"/>
              <a:gd name="T43" fmla="*/ 86 h 160"/>
              <a:gd name="T44" fmla="*/ 75 w 141"/>
              <a:gd name="T45" fmla="*/ 86 h 160"/>
              <a:gd name="T46" fmla="*/ 94 w 141"/>
              <a:gd name="T47" fmla="*/ 105 h 160"/>
              <a:gd name="T48" fmla="*/ 28 w 141"/>
              <a:gd name="T49" fmla="*/ 77 h 160"/>
              <a:gd name="T50" fmla="*/ 28 w 141"/>
              <a:gd name="T51" fmla="*/ 67 h 160"/>
              <a:gd name="T52" fmla="*/ 75 w 141"/>
              <a:gd name="T53" fmla="*/ 57 h 160"/>
              <a:gd name="T54" fmla="*/ 113 w 141"/>
              <a:gd name="T55" fmla="*/ 72 h 160"/>
              <a:gd name="T56" fmla="*/ 30 w 141"/>
              <a:gd name="T57" fmla="*/ 57 h 160"/>
              <a:gd name="T58" fmla="*/ 86 w 141"/>
              <a:gd name="T59" fmla="*/ 32 h 160"/>
              <a:gd name="T60" fmla="*/ 30 w 141"/>
              <a:gd name="T61" fmla="*/ 57 h 160"/>
              <a:gd name="T62" fmla="*/ 70 w 141"/>
              <a:gd name="T63" fmla="*/ 19 h 160"/>
              <a:gd name="T64" fmla="*/ 14 w 141"/>
              <a:gd name="T65" fmla="*/ 57 h 160"/>
              <a:gd name="T66" fmla="*/ 70 w 141"/>
              <a:gd name="T67" fmla="*/ 10 h 160"/>
              <a:gd name="T68" fmla="*/ 127 w 141"/>
              <a:gd name="T69" fmla="*/ 57 h 160"/>
              <a:gd name="T70" fmla="*/ 132 w 141"/>
              <a:gd name="T71" fmla="*/ 100 h 160"/>
              <a:gd name="T72" fmla="*/ 123 w 141"/>
              <a:gd name="T73" fmla="*/ 100 h 160"/>
              <a:gd name="T74" fmla="*/ 127 w 141"/>
              <a:gd name="T75" fmla="*/ 67 h 160"/>
              <a:gd name="T76" fmla="*/ 132 w 141"/>
              <a:gd name="T77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1" h="160">
                <a:moveTo>
                  <a:pt x="83" y="118"/>
                </a:moveTo>
                <a:cubicBezTo>
                  <a:pt x="82" y="118"/>
                  <a:pt x="81" y="118"/>
                  <a:pt x="80" y="119"/>
                </a:cubicBezTo>
                <a:cubicBezTo>
                  <a:pt x="78" y="122"/>
                  <a:pt x="74" y="123"/>
                  <a:pt x="70" y="123"/>
                </a:cubicBezTo>
                <a:cubicBezTo>
                  <a:pt x="67" y="123"/>
                  <a:pt x="63" y="122"/>
                  <a:pt x="60" y="119"/>
                </a:cubicBezTo>
                <a:cubicBezTo>
                  <a:pt x="59" y="118"/>
                  <a:pt x="58" y="118"/>
                  <a:pt x="57" y="118"/>
                </a:cubicBezTo>
                <a:cubicBezTo>
                  <a:pt x="56" y="118"/>
                  <a:pt x="55" y="118"/>
                  <a:pt x="54" y="119"/>
                </a:cubicBezTo>
                <a:cubicBezTo>
                  <a:pt x="52" y="121"/>
                  <a:pt x="52" y="124"/>
                  <a:pt x="54" y="126"/>
                </a:cubicBezTo>
                <a:cubicBezTo>
                  <a:pt x="58" y="130"/>
                  <a:pt x="64" y="132"/>
                  <a:pt x="70" y="132"/>
                </a:cubicBezTo>
                <a:cubicBezTo>
                  <a:pt x="76" y="132"/>
                  <a:pt x="83" y="130"/>
                  <a:pt x="87" y="126"/>
                </a:cubicBezTo>
                <a:cubicBezTo>
                  <a:pt x="89" y="124"/>
                  <a:pt x="89" y="120"/>
                  <a:pt x="87" y="119"/>
                </a:cubicBezTo>
                <a:cubicBezTo>
                  <a:pt x="86" y="118"/>
                  <a:pt x="85" y="118"/>
                  <a:pt x="83" y="118"/>
                </a:cubicBezTo>
                <a:close/>
                <a:moveTo>
                  <a:pt x="70" y="0"/>
                </a:moveTo>
                <a:cubicBezTo>
                  <a:pt x="31" y="0"/>
                  <a:pt x="0" y="32"/>
                  <a:pt x="0" y="71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8"/>
                  <a:pt x="6" y="114"/>
                  <a:pt x="14" y="114"/>
                </a:cubicBezTo>
                <a:cubicBezTo>
                  <a:pt x="15" y="114"/>
                  <a:pt x="17" y="113"/>
                  <a:pt x="19" y="113"/>
                </a:cubicBezTo>
                <a:cubicBezTo>
                  <a:pt x="21" y="139"/>
                  <a:pt x="42" y="160"/>
                  <a:pt x="70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100" y="158"/>
                  <a:pt x="119" y="138"/>
                  <a:pt x="122" y="113"/>
                </a:cubicBezTo>
                <a:cubicBezTo>
                  <a:pt x="123" y="113"/>
                  <a:pt x="125" y="114"/>
                  <a:pt x="127" y="114"/>
                </a:cubicBezTo>
                <a:cubicBezTo>
                  <a:pt x="135" y="114"/>
                  <a:pt x="141" y="108"/>
                  <a:pt x="141" y="100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41" y="32"/>
                  <a:pt x="109" y="0"/>
                  <a:pt x="70" y="0"/>
                </a:cubicBezTo>
                <a:close/>
                <a:moveTo>
                  <a:pt x="18" y="100"/>
                </a:moveTo>
                <a:cubicBezTo>
                  <a:pt x="18" y="102"/>
                  <a:pt x="16" y="105"/>
                  <a:pt x="14" y="105"/>
                </a:cubicBezTo>
                <a:cubicBezTo>
                  <a:pt x="11" y="105"/>
                  <a:pt x="9" y="103"/>
                  <a:pt x="9" y="100"/>
                </a:cubicBezTo>
                <a:cubicBezTo>
                  <a:pt x="9" y="72"/>
                  <a:pt x="9" y="72"/>
                  <a:pt x="9" y="72"/>
                </a:cubicBezTo>
                <a:cubicBezTo>
                  <a:pt x="9" y="69"/>
                  <a:pt x="11" y="67"/>
                  <a:pt x="14" y="67"/>
                </a:cubicBezTo>
                <a:cubicBezTo>
                  <a:pt x="16" y="67"/>
                  <a:pt x="18" y="69"/>
                  <a:pt x="18" y="72"/>
                </a:cubicBezTo>
                <a:lnTo>
                  <a:pt x="18" y="100"/>
                </a:lnTo>
                <a:close/>
                <a:moveTo>
                  <a:pt x="112" y="108"/>
                </a:moveTo>
                <a:cubicBezTo>
                  <a:pt x="113" y="130"/>
                  <a:pt x="96" y="150"/>
                  <a:pt x="74" y="152"/>
                </a:cubicBezTo>
                <a:cubicBezTo>
                  <a:pt x="73" y="152"/>
                  <a:pt x="72" y="152"/>
                  <a:pt x="70" y="152"/>
                </a:cubicBezTo>
                <a:cubicBezTo>
                  <a:pt x="46" y="152"/>
                  <a:pt x="28" y="132"/>
                  <a:pt x="28" y="109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32" y="111"/>
                  <a:pt x="39" y="114"/>
                  <a:pt x="46" y="114"/>
                </a:cubicBezTo>
                <a:cubicBezTo>
                  <a:pt x="56" y="114"/>
                  <a:pt x="65" y="109"/>
                  <a:pt x="70" y="102"/>
                </a:cubicBezTo>
                <a:cubicBezTo>
                  <a:pt x="75" y="109"/>
                  <a:pt x="84" y="114"/>
                  <a:pt x="93" y="114"/>
                </a:cubicBezTo>
                <a:cubicBezTo>
                  <a:pt x="101" y="114"/>
                  <a:pt x="107" y="112"/>
                  <a:pt x="112" y="107"/>
                </a:cubicBezTo>
                <a:lnTo>
                  <a:pt x="112" y="108"/>
                </a:lnTo>
                <a:close/>
                <a:moveTo>
                  <a:pt x="28" y="86"/>
                </a:moveTo>
                <a:cubicBezTo>
                  <a:pt x="66" y="86"/>
                  <a:pt x="66" y="86"/>
                  <a:pt x="66" y="86"/>
                </a:cubicBezTo>
                <a:cubicBezTo>
                  <a:pt x="66" y="96"/>
                  <a:pt x="57" y="105"/>
                  <a:pt x="46" y="105"/>
                </a:cubicBezTo>
                <a:cubicBezTo>
                  <a:pt x="36" y="105"/>
                  <a:pt x="28" y="96"/>
                  <a:pt x="28" y="86"/>
                </a:cubicBezTo>
                <a:close/>
                <a:moveTo>
                  <a:pt x="94" y="105"/>
                </a:moveTo>
                <a:cubicBezTo>
                  <a:pt x="83" y="105"/>
                  <a:pt x="75" y="96"/>
                  <a:pt x="75" y="86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3" y="96"/>
                  <a:pt x="104" y="105"/>
                  <a:pt x="94" y="105"/>
                </a:cubicBezTo>
                <a:close/>
                <a:moveTo>
                  <a:pt x="113" y="77"/>
                </a:moveTo>
                <a:cubicBezTo>
                  <a:pt x="28" y="77"/>
                  <a:pt x="28" y="77"/>
                  <a:pt x="28" y="77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70"/>
                  <a:pt x="28" y="68"/>
                  <a:pt x="28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54" y="67"/>
                  <a:pt x="65" y="63"/>
                  <a:pt x="75" y="57"/>
                </a:cubicBezTo>
                <a:cubicBezTo>
                  <a:pt x="83" y="52"/>
                  <a:pt x="90" y="45"/>
                  <a:pt x="95" y="37"/>
                </a:cubicBezTo>
                <a:cubicBezTo>
                  <a:pt x="106" y="44"/>
                  <a:pt x="113" y="57"/>
                  <a:pt x="113" y="72"/>
                </a:cubicBezTo>
                <a:lnTo>
                  <a:pt x="113" y="77"/>
                </a:lnTo>
                <a:close/>
                <a:moveTo>
                  <a:pt x="30" y="57"/>
                </a:moveTo>
                <a:cubicBezTo>
                  <a:pt x="36" y="40"/>
                  <a:pt x="52" y="29"/>
                  <a:pt x="70" y="29"/>
                </a:cubicBezTo>
                <a:cubicBezTo>
                  <a:pt x="75" y="29"/>
                  <a:pt x="81" y="30"/>
                  <a:pt x="86" y="32"/>
                </a:cubicBezTo>
                <a:cubicBezTo>
                  <a:pt x="76" y="47"/>
                  <a:pt x="60" y="57"/>
                  <a:pt x="42" y="57"/>
                </a:cubicBezTo>
                <a:lnTo>
                  <a:pt x="30" y="57"/>
                </a:lnTo>
                <a:close/>
                <a:moveTo>
                  <a:pt x="121" y="58"/>
                </a:moveTo>
                <a:cubicBezTo>
                  <a:pt x="115" y="35"/>
                  <a:pt x="94" y="19"/>
                  <a:pt x="70" y="19"/>
                </a:cubicBezTo>
                <a:cubicBezTo>
                  <a:pt x="46" y="19"/>
                  <a:pt x="26" y="36"/>
                  <a:pt x="20" y="58"/>
                </a:cubicBezTo>
                <a:cubicBezTo>
                  <a:pt x="18" y="57"/>
                  <a:pt x="16" y="57"/>
                  <a:pt x="14" y="57"/>
                </a:cubicBezTo>
                <a:cubicBezTo>
                  <a:pt x="13" y="57"/>
                  <a:pt x="12" y="57"/>
                  <a:pt x="11" y="57"/>
                </a:cubicBezTo>
                <a:cubicBezTo>
                  <a:pt x="17" y="30"/>
                  <a:pt x="41" y="10"/>
                  <a:pt x="70" y="10"/>
                </a:cubicBezTo>
                <a:cubicBezTo>
                  <a:pt x="99" y="10"/>
                  <a:pt x="124" y="30"/>
                  <a:pt x="130" y="57"/>
                </a:cubicBezTo>
                <a:cubicBezTo>
                  <a:pt x="129" y="57"/>
                  <a:pt x="128" y="57"/>
                  <a:pt x="127" y="57"/>
                </a:cubicBezTo>
                <a:cubicBezTo>
                  <a:pt x="125" y="57"/>
                  <a:pt x="123" y="57"/>
                  <a:pt x="121" y="58"/>
                </a:cubicBezTo>
                <a:close/>
                <a:moveTo>
                  <a:pt x="132" y="100"/>
                </a:moveTo>
                <a:cubicBezTo>
                  <a:pt x="132" y="102"/>
                  <a:pt x="130" y="104"/>
                  <a:pt x="127" y="104"/>
                </a:cubicBezTo>
                <a:cubicBezTo>
                  <a:pt x="125" y="104"/>
                  <a:pt x="123" y="102"/>
                  <a:pt x="123" y="10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69"/>
                  <a:pt x="125" y="67"/>
                  <a:pt x="127" y="67"/>
                </a:cubicBezTo>
                <a:cubicBezTo>
                  <a:pt x="130" y="67"/>
                  <a:pt x="132" y="69"/>
                  <a:pt x="132" y="71"/>
                </a:cubicBezTo>
                <a:lnTo>
                  <a:pt x="132" y="1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0" name="Freeform 78">
            <a:extLst>
              <a:ext uri="{FF2B5EF4-FFF2-40B4-BE49-F238E27FC236}">
                <a16:creationId xmlns:a16="http://schemas.microsoft.com/office/drawing/2014/main" id="{EA9F9573-E0E3-4E18-A0F4-6B234FD378B9}"/>
              </a:ext>
            </a:extLst>
          </p:cNvPr>
          <p:cNvSpPr>
            <a:spLocks noEditPoints="1"/>
          </p:cNvSpPr>
          <p:nvPr/>
        </p:nvSpPr>
        <p:spPr bwMode="auto">
          <a:xfrm>
            <a:off x="9545638" y="4124325"/>
            <a:ext cx="252413" cy="254000"/>
          </a:xfrm>
          <a:custGeom>
            <a:avLst/>
            <a:gdLst>
              <a:gd name="T0" fmla="*/ 89 w 159"/>
              <a:gd name="T1" fmla="*/ 119 h 160"/>
              <a:gd name="T2" fmla="*/ 70 w 159"/>
              <a:gd name="T3" fmla="*/ 119 h 160"/>
              <a:gd name="T4" fmla="*/ 63 w 159"/>
              <a:gd name="T5" fmla="*/ 119 h 160"/>
              <a:gd name="T6" fmla="*/ 79 w 159"/>
              <a:gd name="T7" fmla="*/ 132 h 160"/>
              <a:gd name="T8" fmla="*/ 96 w 159"/>
              <a:gd name="T9" fmla="*/ 119 h 160"/>
              <a:gd name="T10" fmla="*/ 94 w 159"/>
              <a:gd name="T11" fmla="*/ 89 h 160"/>
              <a:gd name="T12" fmla="*/ 103 w 159"/>
              <a:gd name="T13" fmla="*/ 89 h 160"/>
              <a:gd name="T14" fmla="*/ 94 w 159"/>
              <a:gd name="T15" fmla="*/ 89 h 160"/>
              <a:gd name="T16" fmla="*/ 80 w 159"/>
              <a:gd name="T17" fmla="*/ 0 h 160"/>
              <a:gd name="T18" fmla="*/ 0 w 159"/>
              <a:gd name="T19" fmla="*/ 71 h 160"/>
              <a:gd name="T20" fmla="*/ 28 w 159"/>
              <a:gd name="T21" fmla="*/ 113 h 160"/>
              <a:gd name="T22" fmla="*/ 130 w 159"/>
              <a:gd name="T23" fmla="*/ 113 h 160"/>
              <a:gd name="T24" fmla="*/ 149 w 159"/>
              <a:gd name="T25" fmla="*/ 91 h 160"/>
              <a:gd name="T26" fmla="*/ 131 w 159"/>
              <a:gd name="T27" fmla="*/ 38 h 160"/>
              <a:gd name="T28" fmla="*/ 120 w 159"/>
              <a:gd name="T29" fmla="*/ 35 h 160"/>
              <a:gd name="T30" fmla="*/ 39 w 159"/>
              <a:gd name="T31" fmla="*/ 35 h 160"/>
              <a:gd name="T32" fmla="*/ 28 w 159"/>
              <a:gd name="T33" fmla="*/ 103 h 160"/>
              <a:gd name="T34" fmla="*/ 28 w 159"/>
              <a:gd name="T35" fmla="*/ 85 h 160"/>
              <a:gd name="T36" fmla="*/ 122 w 159"/>
              <a:gd name="T37" fmla="*/ 108 h 160"/>
              <a:gd name="T38" fmla="*/ 37 w 159"/>
              <a:gd name="T39" fmla="*/ 108 h 160"/>
              <a:gd name="T40" fmla="*/ 41 w 159"/>
              <a:gd name="T41" fmla="*/ 103 h 160"/>
              <a:gd name="T42" fmla="*/ 122 w 159"/>
              <a:gd name="T43" fmla="*/ 74 h 160"/>
              <a:gd name="T44" fmla="*/ 37 w 159"/>
              <a:gd name="T45" fmla="*/ 94 h 160"/>
              <a:gd name="T46" fmla="*/ 80 w 159"/>
              <a:gd name="T47" fmla="*/ 66 h 160"/>
              <a:gd name="T48" fmla="*/ 41 w 159"/>
              <a:gd name="T49" fmla="*/ 94 h 160"/>
              <a:gd name="T50" fmla="*/ 131 w 159"/>
              <a:gd name="T51" fmla="*/ 103 h 160"/>
              <a:gd name="T52" fmla="*/ 140 w 159"/>
              <a:gd name="T53" fmla="*/ 94 h 160"/>
              <a:gd name="T54" fmla="*/ 145 w 159"/>
              <a:gd name="T55" fmla="*/ 82 h 160"/>
              <a:gd name="T56" fmla="*/ 131 w 159"/>
              <a:gd name="T57" fmla="*/ 71 h 160"/>
              <a:gd name="T58" fmla="*/ 79 w 159"/>
              <a:gd name="T59" fmla="*/ 57 h 160"/>
              <a:gd name="T60" fmla="*/ 27 w 159"/>
              <a:gd name="T61" fmla="*/ 71 h 160"/>
              <a:gd name="T62" fmla="*/ 13 w 159"/>
              <a:gd name="T63" fmla="*/ 82 h 160"/>
              <a:gd name="T64" fmla="*/ 79 w 159"/>
              <a:gd name="T65" fmla="*/ 38 h 160"/>
              <a:gd name="T66" fmla="*/ 145 w 159"/>
              <a:gd name="T67" fmla="*/ 8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9" h="160">
                <a:moveTo>
                  <a:pt x="93" y="117"/>
                </a:moveTo>
                <a:cubicBezTo>
                  <a:pt x="91" y="117"/>
                  <a:pt x="90" y="118"/>
                  <a:pt x="89" y="119"/>
                </a:cubicBezTo>
                <a:cubicBezTo>
                  <a:pt x="87" y="121"/>
                  <a:pt x="83" y="122"/>
                  <a:pt x="79" y="122"/>
                </a:cubicBezTo>
                <a:cubicBezTo>
                  <a:pt x="76" y="122"/>
                  <a:pt x="72" y="121"/>
                  <a:pt x="70" y="119"/>
                </a:cubicBezTo>
                <a:cubicBezTo>
                  <a:pt x="69" y="118"/>
                  <a:pt x="67" y="117"/>
                  <a:pt x="66" y="117"/>
                </a:cubicBezTo>
                <a:cubicBezTo>
                  <a:pt x="65" y="117"/>
                  <a:pt x="64" y="118"/>
                  <a:pt x="63" y="119"/>
                </a:cubicBezTo>
                <a:cubicBezTo>
                  <a:pt x="61" y="120"/>
                  <a:pt x="61" y="123"/>
                  <a:pt x="63" y="125"/>
                </a:cubicBezTo>
                <a:cubicBezTo>
                  <a:pt x="68" y="129"/>
                  <a:pt x="74" y="132"/>
                  <a:pt x="79" y="132"/>
                </a:cubicBezTo>
                <a:cubicBezTo>
                  <a:pt x="85" y="132"/>
                  <a:pt x="92" y="129"/>
                  <a:pt x="96" y="125"/>
                </a:cubicBezTo>
                <a:cubicBezTo>
                  <a:pt x="98" y="123"/>
                  <a:pt x="98" y="120"/>
                  <a:pt x="96" y="119"/>
                </a:cubicBezTo>
                <a:cubicBezTo>
                  <a:pt x="95" y="118"/>
                  <a:pt x="94" y="117"/>
                  <a:pt x="93" y="117"/>
                </a:cubicBezTo>
                <a:close/>
                <a:moveTo>
                  <a:pt x="94" y="89"/>
                </a:moveTo>
                <a:cubicBezTo>
                  <a:pt x="94" y="92"/>
                  <a:pt x="96" y="94"/>
                  <a:pt x="98" y="94"/>
                </a:cubicBezTo>
                <a:cubicBezTo>
                  <a:pt x="101" y="94"/>
                  <a:pt x="103" y="92"/>
                  <a:pt x="103" y="89"/>
                </a:cubicBezTo>
                <a:cubicBezTo>
                  <a:pt x="103" y="87"/>
                  <a:pt x="101" y="85"/>
                  <a:pt x="98" y="85"/>
                </a:cubicBezTo>
                <a:cubicBezTo>
                  <a:pt x="96" y="85"/>
                  <a:pt x="94" y="87"/>
                  <a:pt x="94" y="89"/>
                </a:cubicBezTo>
                <a:close/>
                <a:moveTo>
                  <a:pt x="131" y="38"/>
                </a:moveTo>
                <a:cubicBezTo>
                  <a:pt x="128" y="16"/>
                  <a:pt x="106" y="0"/>
                  <a:pt x="80" y="0"/>
                </a:cubicBezTo>
                <a:cubicBezTo>
                  <a:pt x="53" y="0"/>
                  <a:pt x="31" y="16"/>
                  <a:pt x="29" y="38"/>
                </a:cubicBezTo>
                <a:cubicBezTo>
                  <a:pt x="14" y="45"/>
                  <a:pt x="0" y="55"/>
                  <a:pt x="0" y="71"/>
                </a:cubicBezTo>
                <a:cubicBezTo>
                  <a:pt x="0" y="78"/>
                  <a:pt x="4" y="85"/>
                  <a:pt x="10" y="91"/>
                </a:cubicBezTo>
                <a:cubicBezTo>
                  <a:pt x="8" y="102"/>
                  <a:pt x="16" y="113"/>
                  <a:pt x="28" y="113"/>
                </a:cubicBezTo>
                <a:cubicBezTo>
                  <a:pt x="31" y="139"/>
                  <a:pt x="53" y="160"/>
                  <a:pt x="79" y="160"/>
                </a:cubicBezTo>
                <a:cubicBezTo>
                  <a:pt x="106" y="160"/>
                  <a:pt x="128" y="139"/>
                  <a:pt x="130" y="113"/>
                </a:cubicBezTo>
                <a:cubicBezTo>
                  <a:pt x="141" y="113"/>
                  <a:pt x="149" y="104"/>
                  <a:pt x="149" y="94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6" y="85"/>
                  <a:pt x="159" y="78"/>
                  <a:pt x="159" y="71"/>
                </a:cubicBezTo>
                <a:cubicBezTo>
                  <a:pt x="159" y="55"/>
                  <a:pt x="145" y="44"/>
                  <a:pt x="131" y="38"/>
                </a:cubicBezTo>
                <a:close/>
                <a:moveTo>
                  <a:pt x="79" y="10"/>
                </a:moveTo>
                <a:cubicBezTo>
                  <a:pt x="99" y="10"/>
                  <a:pt x="116" y="20"/>
                  <a:pt x="120" y="35"/>
                </a:cubicBezTo>
                <a:cubicBezTo>
                  <a:pt x="108" y="31"/>
                  <a:pt x="94" y="29"/>
                  <a:pt x="79" y="29"/>
                </a:cubicBezTo>
                <a:cubicBezTo>
                  <a:pt x="65" y="29"/>
                  <a:pt x="51" y="31"/>
                  <a:pt x="39" y="35"/>
                </a:cubicBezTo>
                <a:cubicBezTo>
                  <a:pt x="43" y="20"/>
                  <a:pt x="60" y="10"/>
                  <a:pt x="79" y="10"/>
                </a:cubicBezTo>
                <a:close/>
                <a:moveTo>
                  <a:pt x="28" y="103"/>
                </a:moveTo>
                <a:cubicBezTo>
                  <a:pt x="22" y="103"/>
                  <a:pt x="18" y="99"/>
                  <a:pt x="18" y="94"/>
                </a:cubicBezTo>
                <a:cubicBezTo>
                  <a:pt x="18" y="89"/>
                  <a:pt x="22" y="85"/>
                  <a:pt x="28" y="85"/>
                </a:cubicBezTo>
                <a:lnTo>
                  <a:pt x="28" y="103"/>
                </a:lnTo>
                <a:close/>
                <a:moveTo>
                  <a:pt x="122" y="108"/>
                </a:moveTo>
                <a:cubicBezTo>
                  <a:pt x="122" y="132"/>
                  <a:pt x="102" y="151"/>
                  <a:pt x="79" y="151"/>
                </a:cubicBezTo>
                <a:cubicBezTo>
                  <a:pt x="57" y="151"/>
                  <a:pt x="37" y="131"/>
                  <a:pt x="37" y="108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66" y="103"/>
                  <a:pt x="88" y="89"/>
                  <a:pt x="98" y="67"/>
                </a:cubicBezTo>
                <a:cubicBezTo>
                  <a:pt x="109" y="69"/>
                  <a:pt x="118" y="72"/>
                  <a:pt x="122" y="74"/>
                </a:cubicBezTo>
                <a:lnTo>
                  <a:pt x="122" y="108"/>
                </a:lnTo>
                <a:close/>
                <a:moveTo>
                  <a:pt x="37" y="94"/>
                </a:moveTo>
                <a:cubicBezTo>
                  <a:pt x="37" y="92"/>
                  <a:pt x="37" y="76"/>
                  <a:pt x="37" y="74"/>
                </a:cubicBezTo>
                <a:cubicBezTo>
                  <a:pt x="44" y="71"/>
                  <a:pt x="61" y="66"/>
                  <a:pt x="80" y="66"/>
                </a:cubicBezTo>
                <a:cubicBezTo>
                  <a:pt x="83" y="66"/>
                  <a:pt x="85" y="66"/>
                  <a:pt x="88" y="66"/>
                </a:cubicBezTo>
                <a:cubicBezTo>
                  <a:pt x="79" y="83"/>
                  <a:pt x="61" y="94"/>
                  <a:pt x="41" y="94"/>
                </a:cubicBezTo>
                <a:lnTo>
                  <a:pt x="37" y="94"/>
                </a:lnTo>
                <a:close/>
                <a:moveTo>
                  <a:pt x="131" y="103"/>
                </a:moveTo>
                <a:cubicBezTo>
                  <a:pt x="131" y="85"/>
                  <a:pt x="131" y="85"/>
                  <a:pt x="131" y="85"/>
                </a:cubicBezTo>
                <a:cubicBezTo>
                  <a:pt x="136" y="85"/>
                  <a:pt x="140" y="89"/>
                  <a:pt x="140" y="94"/>
                </a:cubicBezTo>
                <a:cubicBezTo>
                  <a:pt x="140" y="99"/>
                  <a:pt x="136" y="103"/>
                  <a:pt x="131" y="103"/>
                </a:cubicBezTo>
                <a:close/>
                <a:moveTo>
                  <a:pt x="145" y="82"/>
                </a:moveTo>
                <a:cubicBezTo>
                  <a:pt x="142" y="78"/>
                  <a:pt x="137" y="76"/>
                  <a:pt x="131" y="76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1" y="69"/>
                  <a:pt x="130" y="68"/>
                  <a:pt x="128" y="67"/>
                </a:cubicBezTo>
                <a:cubicBezTo>
                  <a:pt x="127" y="66"/>
                  <a:pt x="106" y="57"/>
                  <a:pt x="79" y="57"/>
                </a:cubicBezTo>
                <a:cubicBezTo>
                  <a:pt x="53" y="57"/>
                  <a:pt x="32" y="66"/>
                  <a:pt x="31" y="67"/>
                </a:cubicBezTo>
                <a:cubicBezTo>
                  <a:pt x="29" y="67"/>
                  <a:pt x="27" y="69"/>
                  <a:pt x="27" y="71"/>
                </a:cubicBezTo>
                <a:cubicBezTo>
                  <a:pt x="27" y="76"/>
                  <a:pt x="27" y="76"/>
                  <a:pt x="27" y="76"/>
                </a:cubicBezTo>
                <a:cubicBezTo>
                  <a:pt x="22" y="76"/>
                  <a:pt x="16" y="78"/>
                  <a:pt x="13" y="82"/>
                </a:cubicBezTo>
                <a:cubicBezTo>
                  <a:pt x="11" y="79"/>
                  <a:pt x="9" y="75"/>
                  <a:pt x="9" y="71"/>
                </a:cubicBezTo>
                <a:cubicBezTo>
                  <a:pt x="9" y="54"/>
                  <a:pt x="39" y="38"/>
                  <a:pt x="79" y="38"/>
                </a:cubicBezTo>
                <a:cubicBezTo>
                  <a:pt x="119" y="38"/>
                  <a:pt x="150" y="54"/>
                  <a:pt x="150" y="71"/>
                </a:cubicBezTo>
                <a:cubicBezTo>
                  <a:pt x="150" y="75"/>
                  <a:pt x="148" y="79"/>
                  <a:pt x="145" y="8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1" name="Freeform 79">
            <a:extLst>
              <a:ext uri="{FF2B5EF4-FFF2-40B4-BE49-F238E27FC236}">
                <a16:creationId xmlns:a16="http://schemas.microsoft.com/office/drawing/2014/main" id="{39C9628D-2026-421E-8CC7-15C865DEE22C}"/>
              </a:ext>
            </a:extLst>
          </p:cNvPr>
          <p:cNvSpPr>
            <a:spLocks noEditPoints="1"/>
          </p:cNvSpPr>
          <p:nvPr/>
        </p:nvSpPr>
        <p:spPr bwMode="auto">
          <a:xfrm>
            <a:off x="7910513" y="4675188"/>
            <a:ext cx="222250" cy="254000"/>
          </a:xfrm>
          <a:custGeom>
            <a:avLst/>
            <a:gdLst>
              <a:gd name="T0" fmla="*/ 83 w 140"/>
              <a:gd name="T1" fmla="*/ 117 h 160"/>
              <a:gd name="T2" fmla="*/ 80 w 140"/>
              <a:gd name="T3" fmla="*/ 119 h 160"/>
              <a:gd name="T4" fmla="*/ 70 w 140"/>
              <a:gd name="T5" fmla="*/ 123 h 160"/>
              <a:gd name="T6" fmla="*/ 60 w 140"/>
              <a:gd name="T7" fmla="*/ 119 h 160"/>
              <a:gd name="T8" fmla="*/ 57 w 140"/>
              <a:gd name="T9" fmla="*/ 117 h 160"/>
              <a:gd name="T10" fmla="*/ 54 w 140"/>
              <a:gd name="T11" fmla="*/ 119 h 160"/>
              <a:gd name="T12" fmla="*/ 54 w 140"/>
              <a:gd name="T13" fmla="*/ 125 h 160"/>
              <a:gd name="T14" fmla="*/ 70 w 140"/>
              <a:gd name="T15" fmla="*/ 132 h 160"/>
              <a:gd name="T16" fmla="*/ 87 w 140"/>
              <a:gd name="T17" fmla="*/ 125 h 160"/>
              <a:gd name="T18" fmla="*/ 87 w 140"/>
              <a:gd name="T19" fmla="*/ 119 h 160"/>
              <a:gd name="T20" fmla="*/ 83 w 140"/>
              <a:gd name="T21" fmla="*/ 117 h 160"/>
              <a:gd name="T22" fmla="*/ 56 w 140"/>
              <a:gd name="T23" fmla="*/ 90 h 160"/>
              <a:gd name="T24" fmla="*/ 51 w 140"/>
              <a:gd name="T25" fmla="*/ 85 h 160"/>
              <a:gd name="T26" fmla="*/ 47 w 140"/>
              <a:gd name="T27" fmla="*/ 90 h 160"/>
              <a:gd name="T28" fmla="*/ 51 w 140"/>
              <a:gd name="T29" fmla="*/ 94 h 160"/>
              <a:gd name="T30" fmla="*/ 56 w 140"/>
              <a:gd name="T31" fmla="*/ 90 h 160"/>
              <a:gd name="T32" fmla="*/ 89 w 140"/>
              <a:gd name="T33" fmla="*/ 85 h 160"/>
              <a:gd name="T34" fmla="*/ 84 w 140"/>
              <a:gd name="T35" fmla="*/ 90 h 160"/>
              <a:gd name="T36" fmla="*/ 89 w 140"/>
              <a:gd name="T37" fmla="*/ 94 h 160"/>
              <a:gd name="T38" fmla="*/ 93 w 140"/>
              <a:gd name="T39" fmla="*/ 90 h 160"/>
              <a:gd name="T40" fmla="*/ 89 w 140"/>
              <a:gd name="T41" fmla="*/ 85 h 160"/>
              <a:gd name="T42" fmla="*/ 121 w 140"/>
              <a:gd name="T43" fmla="*/ 76 h 160"/>
              <a:gd name="T44" fmla="*/ 121 w 140"/>
              <a:gd name="T45" fmla="*/ 52 h 160"/>
              <a:gd name="T46" fmla="*/ 70 w 140"/>
              <a:gd name="T47" fmla="*/ 0 h 160"/>
              <a:gd name="T48" fmla="*/ 19 w 140"/>
              <a:gd name="T49" fmla="*/ 52 h 160"/>
              <a:gd name="T50" fmla="*/ 19 w 140"/>
              <a:gd name="T51" fmla="*/ 76 h 160"/>
              <a:gd name="T52" fmla="*/ 0 w 140"/>
              <a:gd name="T53" fmla="*/ 94 h 160"/>
              <a:gd name="T54" fmla="*/ 19 w 140"/>
              <a:gd name="T55" fmla="*/ 113 h 160"/>
              <a:gd name="T56" fmla="*/ 70 w 140"/>
              <a:gd name="T57" fmla="*/ 160 h 160"/>
              <a:gd name="T58" fmla="*/ 121 w 140"/>
              <a:gd name="T59" fmla="*/ 113 h 160"/>
              <a:gd name="T60" fmla="*/ 140 w 140"/>
              <a:gd name="T61" fmla="*/ 94 h 160"/>
              <a:gd name="T62" fmla="*/ 121 w 140"/>
              <a:gd name="T63" fmla="*/ 76 h 160"/>
              <a:gd name="T64" fmla="*/ 18 w 140"/>
              <a:gd name="T65" fmla="*/ 104 h 160"/>
              <a:gd name="T66" fmla="*/ 8 w 140"/>
              <a:gd name="T67" fmla="*/ 94 h 160"/>
              <a:gd name="T68" fmla="*/ 18 w 140"/>
              <a:gd name="T69" fmla="*/ 85 h 160"/>
              <a:gd name="T70" fmla="*/ 18 w 140"/>
              <a:gd name="T71" fmla="*/ 104 h 160"/>
              <a:gd name="T72" fmla="*/ 70 w 140"/>
              <a:gd name="T73" fmla="*/ 151 h 160"/>
              <a:gd name="T74" fmla="*/ 28 w 140"/>
              <a:gd name="T75" fmla="*/ 108 h 160"/>
              <a:gd name="T76" fmla="*/ 28 w 140"/>
              <a:gd name="T77" fmla="*/ 80 h 160"/>
              <a:gd name="T78" fmla="*/ 32 w 140"/>
              <a:gd name="T79" fmla="*/ 62 h 160"/>
              <a:gd name="T80" fmla="*/ 56 w 140"/>
              <a:gd name="T81" fmla="*/ 56 h 160"/>
              <a:gd name="T82" fmla="*/ 112 w 140"/>
              <a:gd name="T83" fmla="*/ 110 h 160"/>
              <a:gd name="T84" fmla="*/ 70 w 140"/>
              <a:gd name="T85" fmla="*/ 151 h 160"/>
              <a:gd name="T86" fmla="*/ 101 w 140"/>
              <a:gd name="T87" fmla="*/ 66 h 160"/>
              <a:gd name="T88" fmla="*/ 56 w 140"/>
              <a:gd name="T89" fmla="*/ 47 h 160"/>
              <a:gd name="T90" fmla="*/ 41 w 140"/>
              <a:gd name="T91" fmla="*/ 49 h 160"/>
              <a:gd name="T92" fmla="*/ 69 w 140"/>
              <a:gd name="T93" fmla="*/ 38 h 160"/>
              <a:gd name="T94" fmla="*/ 70 w 140"/>
              <a:gd name="T95" fmla="*/ 38 h 160"/>
              <a:gd name="T96" fmla="*/ 112 w 140"/>
              <a:gd name="T97" fmla="*/ 79 h 160"/>
              <a:gd name="T98" fmla="*/ 101 w 140"/>
              <a:gd name="T99" fmla="*/ 66 h 160"/>
              <a:gd name="T100" fmla="*/ 70 w 140"/>
              <a:gd name="T101" fmla="*/ 28 h 160"/>
              <a:gd name="T102" fmla="*/ 28 w 140"/>
              <a:gd name="T103" fmla="*/ 50 h 160"/>
              <a:gd name="T104" fmla="*/ 70 w 140"/>
              <a:gd name="T105" fmla="*/ 10 h 160"/>
              <a:gd name="T106" fmla="*/ 112 w 140"/>
              <a:gd name="T107" fmla="*/ 50 h 160"/>
              <a:gd name="T108" fmla="*/ 70 w 140"/>
              <a:gd name="T109" fmla="*/ 28 h 160"/>
              <a:gd name="T110" fmla="*/ 121 w 140"/>
              <a:gd name="T111" fmla="*/ 104 h 160"/>
              <a:gd name="T112" fmla="*/ 121 w 140"/>
              <a:gd name="T113" fmla="*/ 85 h 160"/>
              <a:gd name="T114" fmla="*/ 131 w 140"/>
              <a:gd name="T115" fmla="*/ 94 h 160"/>
              <a:gd name="T116" fmla="*/ 121 w 140"/>
              <a:gd name="T117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0" h="160">
                <a:moveTo>
                  <a:pt x="83" y="117"/>
                </a:moveTo>
                <a:cubicBezTo>
                  <a:pt x="82" y="117"/>
                  <a:pt x="81" y="118"/>
                  <a:pt x="80" y="119"/>
                </a:cubicBezTo>
                <a:cubicBezTo>
                  <a:pt x="77" y="121"/>
                  <a:pt x="73" y="123"/>
                  <a:pt x="70" y="123"/>
                </a:cubicBezTo>
                <a:cubicBezTo>
                  <a:pt x="67" y="123"/>
                  <a:pt x="63" y="121"/>
                  <a:pt x="60" y="119"/>
                </a:cubicBezTo>
                <a:cubicBezTo>
                  <a:pt x="59" y="118"/>
                  <a:pt x="58" y="117"/>
                  <a:pt x="57" y="117"/>
                </a:cubicBezTo>
                <a:cubicBezTo>
                  <a:pt x="55" y="117"/>
                  <a:pt x="54" y="118"/>
                  <a:pt x="54" y="119"/>
                </a:cubicBezTo>
                <a:cubicBezTo>
                  <a:pt x="52" y="121"/>
                  <a:pt x="52" y="123"/>
                  <a:pt x="54" y="125"/>
                </a:cubicBezTo>
                <a:cubicBezTo>
                  <a:pt x="58" y="129"/>
                  <a:pt x="64" y="132"/>
                  <a:pt x="70" y="132"/>
                </a:cubicBezTo>
                <a:cubicBezTo>
                  <a:pt x="76" y="132"/>
                  <a:pt x="83" y="129"/>
                  <a:pt x="87" y="125"/>
                </a:cubicBezTo>
                <a:cubicBezTo>
                  <a:pt x="88" y="123"/>
                  <a:pt x="88" y="120"/>
                  <a:pt x="87" y="119"/>
                </a:cubicBezTo>
                <a:cubicBezTo>
                  <a:pt x="86" y="118"/>
                  <a:pt x="84" y="117"/>
                  <a:pt x="83" y="117"/>
                </a:cubicBezTo>
                <a:close/>
                <a:moveTo>
                  <a:pt x="56" y="90"/>
                </a:moveTo>
                <a:cubicBezTo>
                  <a:pt x="56" y="87"/>
                  <a:pt x="54" y="85"/>
                  <a:pt x="51" y="85"/>
                </a:cubicBezTo>
                <a:cubicBezTo>
                  <a:pt x="49" y="85"/>
                  <a:pt x="47" y="87"/>
                  <a:pt x="47" y="90"/>
                </a:cubicBezTo>
                <a:cubicBezTo>
                  <a:pt x="47" y="92"/>
                  <a:pt x="49" y="94"/>
                  <a:pt x="51" y="94"/>
                </a:cubicBezTo>
                <a:cubicBezTo>
                  <a:pt x="54" y="94"/>
                  <a:pt x="56" y="92"/>
                  <a:pt x="56" y="90"/>
                </a:cubicBezTo>
                <a:close/>
                <a:moveTo>
                  <a:pt x="89" y="85"/>
                </a:moveTo>
                <a:cubicBezTo>
                  <a:pt x="86" y="85"/>
                  <a:pt x="84" y="87"/>
                  <a:pt x="84" y="90"/>
                </a:cubicBezTo>
                <a:cubicBezTo>
                  <a:pt x="84" y="92"/>
                  <a:pt x="86" y="94"/>
                  <a:pt x="89" y="94"/>
                </a:cubicBezTo>
                <a:cubicBezTo>
                  <a:pt x="91" y="94"/>
                  <a:pt x="93" y="92"/>
                  <a:pt x="93" y="90"/>
                </a:cubicBezTo>
                <a:cubicBezTo>
                  <a:pt x="93" y="87"/>
                  <a:pt x="91" y="85"/>
                  <a:pt x="89" y="85"/>
                </a:cubicBezTo>
                <a:close/>
                <a:moveTo>
                  <a:pt x="121" y="76"/>
                </a:moveTo>
                <a:cubicBezTo>
                  <a:pt x="121" y="52"/>
                  <a:pt x="121" y="52"/>
                  <a:pt x="121" y="52"/>
                </a:cubicBezTo>
                <a:cubicBezTo>
                  <a:pt x="121" y="24"/>
                  <a:pt x="98" y="0"/>
                  <a:pt x="70" y="0"/>
                </a:cubicBezTo>
                <a:cubicBezTo>
                  <a:pt x="42" y="0"/>
                  <a:pt x="19" y="23"/>
                  <a:pt x="19" y="52"/>
                </a:cubicBezTo>
                <a:cubicBezTo>
                  <a:pt x="19" y="76"/>
                  <a:pt x="19" y="76"/>
                  <a:pt x="19" y="76"/>
                </a:cubicBezTo>
                <a:cubicBezTo>
                  <a:pt x="8" y="76"/>
                  <a:pt x="0" y="84"/>
                  <a:pt x="0" y="94"/>
                </a:cubicBezTo>
                <a:cubicBezTo>
                  <a:pt x="0" y="105"/>
                  <a:pt x="8" y="113"/>
                  <a:pt x="19" y="113"/>
                </a:cubicBezTo>
                <a:cubicBezTo>
                  <a:pt x="21" y="139"/>
                  <a:pt x="43" y="160"/>
                  <a:pt x="70" y="160"/>
                </a:cubicBezTo>
                <a:cubicBezTo>
                  <a:pt x="97" y="160"/>
                  <a:pt x="119" y="139"/>
                  <a:pt x="121" y="113"/>
                </a:cubicBezTo>
                <a:cubicBezTo>
                  <a:pt x="132" y="113"/>
                  <a:pt x="140" y="105"/>
                  <a:pt x="140" y="94"/>
                </a:cubicBezTo>
                <a:cubicBezTo>
                  <a:pt x="140" y="84"/>
                  <a:pt x="132" y="76"/>
                  <a:pt x="121" y="76"/>
                </a:cubicBezTo>
                <a:close/>
                <a:moveTo>
                  <a:pt x="18" y="104"/>
                </a:moveTo>
                <a:cubicBezTo>
                  <a:pt x="13" y="104"/>
                  <a:pt x="8" y="99"/>
                  <a:pt x="8" y="94"/>
                </a:cubicBezTo>
                <a:cubicBezTo>
                  <a:pt x="8" y="89"/>
                  <a:pt x="13" y="85"/>
                  <a:pt x="18" y="85"/>
                </a:cubicBezTo>
                <a:lnTo>
                  <a:pt x="18" y="104"/>
                </a:lnTo>
                <a:close/>
                <a:moveTo>
                  <a:pt x="70" y="151"/>
                </a:moveTo>
                <a:cubicBezTo>
                  <a:pt x="47" y="151"/>
                  <a:pt x="28" y="131"/>
                  <a:pt x="28" y="108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74"/>
                  <a:pt x="29" y="67"/>
                  <a:pt x="32" y="62"/>
                </a:cubicBezTo>
                <a:cubicBezTo>
                  <a:pt x="39" y="58"/>
                  <a:pt x="47" y="56"/>
                  <a:pt x="56" y="56"/>
                </a:cubicBezTo>
                <a:cubicBezTo>
                  <a:pt x="86" y="56"/>
                  <a:pt x="111" y="80"/>
                  <a:pt x="112" y="110"/>
                </a:cubicBezTo>
                <a:cubicBezTo>
                  <a:pt x="111" y="133"/>
                  <a:pt x="92" y="151"/>
                  <a:pt x="70" y="151"/>
                </a:cubicBezTo>
                <a:close/>
                <a:moveTo>
                  <a:pt x="101" y="66"/>
                </a:moveTo>
                <a:cubicBezTo>
                  <a:pt x="89" y="54"/>
                  <a:pt x="73" y="47"/>
                  <a:pt x="56" y="47"/>
                </a:cubicBezTo>
                <a:cubicBezTo>
                  <a:pt x="51" y="47"/>
                  <a:pt x="46" y="48"/>
                  <a:pt x="41" y="49"/>
                </a:cubicBezTo>
                <a:cubicBezTo>
                  <a:pt x="49" y="42"/>
                  <a:pt x="59" y="38"/>
                  <a:pt x="69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93" y="38"/>
                  <a:pt x="112" y="56"/>
                  <a:pt x="112" y="79"/>
                </a:cubicBezTo>
                <a:cubicBezTo>
                  <a:pt x="109" y="74"/>
                  <a:pt x="106" y="70"/>
                  <a:pt x="101" y="66"/>
                </a:cubicBezTo>
                <a:close/>
                <a:moveTo>
                  <a:pt x="70" y="28"/>
                </a:moveTo>
                <a:cubicBezTo>
                  <a:pt x="53" y="28"/>
                  <a:pt x="37" y="37"/>
                  <a:pt x="28" y="50"/>
                </a:cubicBezTo>
                <a:cubicBezTo>
                  <a:pt x="28" y="28"/>
                  <a:pt x="47" y="10"/>
                  <a:pt x="70" y="10"/>
                </a:cubicBezTo>
                <a:cubicBezTo>
                  <a:pt x="93" y="10"/>
                  <a:pt x="111" y="28"/>
                  <a:pt x="112" y="50"/>
                </a:cubicBezTo>
                <a:cubicBezTo>
                  <a:pt x="103" y="37"/>
                  <a:pt x="87" y="28"/>
                  <a:pt x="70" y="28"/>
                </a:cubicBezTo>
                <a:close/>
                <a:moveTo>
                  <a:pt x="121" y="104"/>
                </a:moveTo>
                <a:cubicBezTo>
                  <a:pt x="121" y="85"/>
                  <a:pt x="121" y="85"/>
                  <a:pt x="121" y="85"/>
                </a:cubicBezTo>
                <a:cubicBezTo>
                  <a:pt x="127" y="85"/>
                  <a:pt x="131" y="89"/>
                  <a:pt x="131" y="94"/>
                </a:cubicBezTo>
                <a:cubicBezTo>
                  <a:pt x="131" y="99"/>
                  <a:pt x="127" y="104"/>
                  <a:pt x="121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2" name="Freeform 80">
            <a:extLst>
              <a:ext uri="{FF2B5EF4-FFF2-40B4-BE49-F238E27FC236}">
                <a16:creationId xmlns:a16="http://schemas.microsoft.com/office/drawing/2014/main" id="{E3965E9E-E87F-41FF-BF35-FCC72E63E627}"/>
              </a:ext>
            </a:extLst>
          </p:cNvPr>
          <p:cNvSpPr>
            <a:spLocks noEditPoints="1"/>
          </p:cNvSpPr>
          <p:nvPr/>
        </p:nvSpPr>
        <p:spPr bwMode="auto">
          <a:xfrm>
            <a:off x="1824038" y="4124325"/>
            <a:ext cx="225425" cy="254000"/>
          </a:xfrm>
          <a:custGeom>
            <a:avLst/>
            <a:gdLst>
              <a:gd name="T0" fmla="*/ 71 w 142"/>
              <a:gd name="T1" fmla="*/ 132 h 160"/>
              <a:gd name="T2" fmla="*/ 88 w 142"/>
              <a:gd name="T3" fmla="*/ 118 h 160"/>
              <a:gd name="T4" fmla="*/ 81 w 142"/>
              <a:gd name="T5" fmla="*/ 118 h 160"/>
              <a:gd name="T6" fmla="*/ 61 w 142"/>
              <a:gd name="T7" fmla="*/ 118 h 160"/>
              <a:gd name="T8" fmla="*/ 55 w 142"/>
              <a:gd name="T9" fmla="*/ 118 h 160"/>
              <a:gd name="T10" fmla="*/ 52 w 142"/>
              <a:gd name="T11" fmla="*/ 94 h 160"/>
              <a:gd name="T12" fmla="*/ 52 w 142"/>
              <a:gd name="T13" fmla="*/ 85 h 160"/>
              <a:gd name="T14" fmla="*/ 52 w 142"/>
              <a:gd name="T15" fmla="*/ 94 h 160"/>
              <a:gd name="T16" fmla="*/ 94 w 142"/>
              <a:gd name="T17" fmla="*/ 89 h 160"/>
              <a:gd name="T18" fmla="*/ 86 w 142"/>
              <a:gd name="T19" fmla="*/ 89 h 160"/>
              <a:gd name="T20" fmla="*/ 124 w 142"/>
              <a:gd name="T21" fmla="*/ 75 h 160"/>
              <a:gd name="T22" fmla="*/ 142 w 142"/>
              <a:gd name="T23" fmla="*/ 71 h 160"/>
              <a:gd name="T24" fmla="*/ 71 w 142"/>
              <a:gd name="T25" fmla="*/ 0 h 160"/>
              <a:gd name="T26" fmla="*/ 1 w 142"/>
              <a:gd name="T27" fmla="*/ 71 h 160"/>
              <a:gd name="T28" fmla="*/ 19 w 142"/>
              <a:gd name="T29" fmla="*/ 75 h 160"/>
              <a:gd name="T30" fmla="*/ 19 w 142"/>
              <a:gd name="T31" fmla="*/ 113 h 160"/>
              <a:gd name="T32" fmla="*/ 122 w 142"/>
              <a:gd name="T33" fmla="*/ 113 h 160"/>
              <a:gd name="T34" fmla="*/ 124 w 142"/>
              <a:gd name="T35" fmla="*/ 75 h 160"/>
              <a:gd name="T36" fmla="*/ 94 w 142"/>
              <a:gd name="T37" fmla="*/ 47 h 160"/>
              <a:gd name="T38" fmla="*/ 87 w 142"/>
              <a:gd name="T39" fmla="*/ 12 h 160"/>
              <a:gd name="T40" fmla="*/ 62 w 142"/>
              <a:gd name="T41" fmla="*/ 20 h 160"/>
              <a:gd name="T42" fmla="*/ 80 w 142"/>
              <a:gd name="T43" fmla="*/ 20 h 160"/>
              <a:gd name="T44" fmla="*/ 57 w 142"/>
              <a:gd name="T45" fmla="*/ 46 h 160"/>
              <a:gd name="T46" fmla="*/ 56 w 142"/>
              <a:gd name="T47" fmla="*/ 12 h 160"/>
              <a:gd name="T48" fmla="*/ 48 w 142"/>
              <a:gd name="T49" fmla="*/ 47 h 160"/>
              <a:gd name="T50" fmla="*/ 56 w 142"/>
              <a:gd name="T51" fmla="*/ 12 h 160"/>
              <a:gd name="T52" fmla="*/ 10 w 142"/>
              <a:gd name="T53" fmla="*/ 94 h 160"/>
              <a:gd name="T54" fmla="*/ 19 w 142"/>
              <a:gd name="T55" fmla="*/ 104 h 160"/>
              <a:gd name="T56" fmla="*/ 71 w 142"/>
              <a:gd name="T57" fmla="*/ 151 h 160"/>
              <a:gd name="T58" fmla="*/ 29 w 142"/>
              <a:gd name="T59" fmla="*/ 75 h 160"/>
              <a:gd name="T60" fmla="*/ 114 w 142"/>
              <a:gd name="T61" fmla="*/ 108 h 160"/>
              <a:gd name="T62" fmla="*/ 24 w 142"/>
              <a:gd name="T63" fmla="*/ 56 h 160"/>
              <a:gd name="T64" fmla="*/ 132 w 142"/>
              <a:gd name="T65" fmla="*/ 66 h 160"/>
              <a:gd name="T66" fmla="*/ 124 w 142"/>
              <a:gd name="T67" fmla="*/ 104 h 160"/>
              <a:gd name="T68" fmla="*/ 133 w 142"/>
              <a:gd name="T69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2" h="160">
                <a:moveTo>
                  <a:pt x="55" y="125"/>
                </a:moveTo>
                <a:cubicBezTo>
                  <a:pt x="59" y="130"/>
                  <a:pt x="65" y="132"/>
                  <a:pt x="71" y="132"/>
                </a:cubicBezTo>
                <a:cubicBezTo>
                  <a:pt x="77" y="132"/>
                  <a:pt x="84" y="130"/>
                  <a:pt x="88" y="125"/>
                </a:cubicBezTo>
                <a:cubicBezTo>
                  <a:pt x="90" y="123"/>
                  <a:pt x="90" y="120"/>
                  <a:pt x="88" y="118"/>
                </a:cubicBezTo>
                <a:cubicBezTo>
                  <a:pt x="87" y="117"/>
                  <a:pt x="86" y="117"/>
                  <a:pt x="85" y="117"/>
                </a:cubicBezTo>
                <a:cubicBezTo>
                  <a:pt x="83" y="117"/>
                  <a:pt x="82" y="117"/>
                  <a:pt x="81" y="118"/>
                </a:cubicBezTo>
                <a:cubicBezTo>
                  <a:pt x="79" y="121"/>
                  <a:pt x="75" y="122"/>
                  <a:pt x="71" y="122"/>
                </a:cubicBezTo>
                <a:cubicBezTo>
                  <a:pt x="68" y="122"/>
                  <a:pt x="64" y="121"/>
                  <a:pt x="61" y="118"/>
                </a:cubicBezTo>
                <a:cubicBezTo>
                  <a:pt x="60" y="117"/>
                  <a:pt x="59" y="117"/>
                  <a:pt x="58" y="117"/>
                </a:cubicBezTo>
                <a:cubicBezTo>
                  <a:pt x="57" y="117"/>
                  <a:pt x="56" y="117"/>
                  <a:pt x="55" y="118"/>
                </a:cubicBezTo>
                <a:cubicBezTo>
                  <a:pt x="53" y="120"/>
                  <a:pt x="53" y="124"/>
                  <a:pt x="55" y="125"/>
                </a:cubicBezTo>
                <a:close/>
                <a:moveTo>
                  <a:pt x="52" y="94"/>
                </a:moveTo>
                <a:cubicBezTo>
                  <a:pt x="55" y="94"/>
                  <a:pt x="57" y="92"/>
                  <a:pt x="57" y="89"/>
                </a:cubicBezTo>
                <a:cubicBezTo>
                  <a:pt x="57" y="87"/>
                  <a:pt x="55" y="85"/>
                  <a:pt x="52" y="85"/>
                </a:cubicBezTo>
                <a:cubicBezTo>
                  <a:pt x="50" y="85"/>
                  <a:pt x="48" y="87"/>
                  <a:pt x="48" y="89"/>
                </a:cubicBezTo>
                <a:cubicBezTo>
                  <a:pt x="48" y="92"/>
                  <a:pt x="50" y="94"/>
                  <a:pt x="52" y="94"/>
                </a:cubicBezTo>
                <a:close/>
                <a:moveTo>
                  <a:pt x="90" y="94"/>
                </a:moveTo>
                <a:cubicBezTo>
                  <a:pt x="92" y="94"/>
                  <a:pt x="94" y="92"/>
                  <a:pt x="94" y="89"/>
                </a:cubicBezTo>
                <a:cubicBezTo>
                  <a:pt x="94" y="87"/>
                  <a:pt x="92" y="85"/>
                  <a:pt x="90" y="85"/>
                </a:cubicBezTo>
                <a:cubicBezTo>
                  <a:pt x="88" y="85"/>
                  <a:pt x="86" y="87"/>
                  <a:pt x="86" y="89"/>
                </a:cubicBezTo>
                <a:cubicBezTo>
                  <a:pt x="86" y="92"/>
                  <a:pt x="88" y="94"/>
                  <a:pt x="90" y="94"/>
                </a:cubicBezTo>
                <a:close/>
                <a:moveTo>
                  <a:pt x="124" y="75"/>
                </a:moveTo>
                <a:cubicBezTo>
                  <a:pt x="138" y="75"/>
                  <a:pt x="138" y="75"/>
                  <a:pt x="138" y="75"/>
                </a:cubicBezTo>
                <a:cubicBezTo>
                  <a:pt x="140" y="75"/>
                  <a:pt x="142" y="73"/>
                  <a:pt x="142" y="71"/>
                </a:cubicBezTo>
                <a:cubicBezTo>
                  <a:pt x="142" y="59"/>
                  <a:pt x="134" y="50"/>
                  <a:pt x="123" y="48"/>
                </a:cubicBezTo>
                <a:cubicBezTo>
                  <a:pt x="121" y="21"/>
                  <a:pt x="98" y="0"/>
                  <a:pt x="71" y="0"/>
                </a:cubicBezTo>
                <a:cubicBezTo>
                  <a:pt x="44" y="0"/>
                  <a:pt x="22" y="21"/>
                  <a:pt x="20" y="48"/>
                </a:cubicBezTo>
                <a:cubicBezTo>
                  <a:pt x="8" y="50"/>
                  <a:pt x="1" y="59"/>
                  <a:pt x="1" y="71"/>
                </a:cubicBezTo>
                <a:cubicBezTo>
                  <a:pt x="1" y="73"/>
                  <a:pt x="2" y="75"/>
                  <a:pt x="5" y="75"/>
                </a:cubicBezTo>
                <a:cubicBezTo>
                  <a:pt x="19" y="75"/>
                  <a:pt x="19" y="75"/>
                  <a:pt x="19" y="75"/>
                </a:cubicBezTo>
                <a:cubicBezTo>
                  <a:pt x="8" y="75"/>
                  <a:pt x="0" y="84"/>
                  <a:pt x="0" y="94"/>
                </a:cubicBezTo>
                <a:cubicBezTo>
                  <a:pt x="0" y="104"/>
                  <a:pt x="8" y="113"/>
                  <a:pt x="19" y="113"/>
                </a:cubicBezTo>
                <a:cubicBezTo>
                  <a:pt x="21" y="139"/>
                  <a:pt x="43" y="160"/>
                  <a:pt x="71" y="160"/>
                </a:cubicBezTo>
                <a:cubicBezTo>
                  <a:pt x="98" y="160"/>
                  <a:pt x="120" y="139"/>
                  <a:pt x="122" y="113"/>
                </a:cubicBezTo>
                <a:cubicBezTo>
                  <a:pt x="133" y="113"/>
                  <a:pt x="141" y="104"/>
                  <a:pt x="141" y="94"/>
                </a:cubicBezTo>
                <a:cubicBezTo>
                  <a:pt x="142" y="84"/>
                  <a:pt x="134" y="75"/>
                  <a:pt x="124" y="75"/>
                </a:cubicBezTo>
                <a:close/>
                <a:moveTo>
                  <a:pt x="114" y="47"/>
                </a:move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92" y="25"/>
                  <a:pt x="89" y="16"/>
                </a:cubicBezTo>
                <a:cubicBezTo>
                  <a:pt x="88" y="15"/>
                  <a:pt x="87" y="14"/>
                  <a:pt x="87" y="12"/>
                </a:cubicBezTo>
                <a:cubicBezTo>
                  <a:pt x="102" y="18"/>
                  <a:pt x="112" y="31"/>
                  <a:pt x="114" y="47"/>
                </a:cubicBezTo>
                <a:close/>
                <a:moveTo>
                  <a:pt x="62" y="20"/>
                </a:moveTo>
                <a:cubicBezTo>
                  <a:pt x="66" y="12"/>
                  <a:pt x="69" y="8"/>
                  <a:pt x="71" y="8"/>
                </a:cubicBezTo>
                <a:cubicBezTo>
                  <a:pt x="73" y="8"/>
                  <a:pt x="77" y="12"/>
                  <a:pt x="80" y="20"/>
                </a:cubicBezTo>
                <a:cubicBezTo>
                  <a:pt x="83" y="27"/>
                  <a:pt x="85" y="36"/>
                  <a:pt x="85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8" y="36"/>
                  <a:pt x="59" y="26"/>
                  <a:pt x="62" y="20"/>
                </a:cubicBezTo>
                <a:close/>
                <a:moveTo>
                  <a:pt x="56" y="12"/>
                </a:moveTo>
                <a:cubicBezTo>
                  <a:pt x="55" y="14"/>
                  <a:pt x="54" y="15"/>
                  <a:pt x="54" y="16"/>
                </a:cubicBezTo>
                <a:cubicBezTo>
                  <a:pt x="50" y="25"/>
                  <a:pt x="48" y="35"/>
                  <a:pt x="48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31" y="31"/>
                  <a:pt x="41" y="18"/>
                  <a:pt x="56" y="12"/>
                </a:cubicBezTo>
                <a:close/>
                <a:moveTo>
                  <a:pt x="19" y="104"/>
                </a:moveTo>
                <a:cubicBezTo>
                  <a:pt x="14" y="104"/>
                  <a:pt x="10" y="99"/>
                  <a:pt x="10" y="94"/>
                </a:cubicBezTo>
                <a:cubicBezTo>
                  <a:pt x="10" y="89"/>
                  <a:pt x="14" y="84"/>
                  <a:pt x="19" y="84"/>
                </a:cubicBezTo>
                <a:lnTo>
                  <a:pt x="19" y="104"/>
                </a:lnTo>
                <a:close/>
                <a:moveTo>
                  <a:pt x="114" y="108"/>
                </a:moveTo>
                <a:cubicBezTo>
                  <a:pt x="114" y="131"/>
                  <a:pt x="94" y="151"/>
                  <a:pt x="71" y="151"/>
                </a:cubicBezTo>
                <a:cubicBezTo>
                  <a:pt x="48" y="151"/>
                  <a:pt x="29" y="131"/>
                  <a:pt x="29" y="108"/>
                </a:cubicBezTo>
                <a:cubicBezTo>
                  <a:pt x="29" y="75"/>
                  <a:pt x="29" y="75"/>
                  <a:pt x="29" y="75"/>
                </a:cubicBezTo>
                <a:cubicBezTo>
                  <a:pt x="114" y="75"/>
                  <a:pt x="114" y="75"/>
                  <a:pt x="114" y="75"/>
                </a:cubicBezTo>
                <a:lnTo>
                  <a:pt x="114" y="108"/>
                </a:lnTo>
                <a:close/>
                <a:moveTo>
                  <a:pt x="11" y="66"/>
                </a:moveTo>
                <a:cubicBezTo>
                  <a:pt x="13" y="60"/>
                  <a:pt x="18" y="56"/>
                  <a:pt x="24" y="56"/>
                </a:cubicBezTo>
                <a:cubicBezTo>
                  <a:pt x="118" y="56"/>
                  <a:pt x="118" y="56"/>
                  <a:pt x="118" y="56"/>
                </a:cubicBezTo>
                <a:cubicBezTo>
                  <a:pt x="124" y="56"/>
                  <a:pt x="130" y="60"/>
                  <a:pt x="132" y="66"/>
                </a:cubicBezTo>
                <a:lnTo>
                  <a:pt x="11" y="66"/>
                </a:lnTo>
                <a:close/>
                <a:moveTo>
                  <a:pt x="124" y="104"/>
                </a:moveTo>
                <a:cubicBezTo>
                  <a:pt x="124" y="84"/>
                  <a:pt x="124" y="84"/>
                  <a:pt x="124" y="84"/>
                </a:cubicBezTo>
                <a:cubicBezTo>
                  <a:pt x="128" y="84"/>
                  <a:pt x="133" y="88"/>
                  <a:pt x="133" y="94"/>
                </a:cubicBezTo>
                <a:cubicBezTo>
                  <a:pt x="132" y="99"/>
                  <a:pt x="128" y="104"/>
                  <a:pt x="124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3" name="Freeform 81">
            <a:extLst>
              <a:ext uri="{FF2B5EF4-FFF2-40B4-BE49-F238E27FC236}">
                <a16:creationId xmlns:a16="http://schemas.microsoft.com/office/drawing/2014/main" id="{9C1A8415-5E19-41C9-9A3C-2572C00B35FC}"/>
              </a:ext>
            </a:extLst>
          </p:cNvPr>
          <p:cNvSpPr>
            <a:spLocks noEditPoints="1"/>
          </p:cNvSpPr>
          <p:nvPr/>
        </p:nvSpPr>
        <p:spPr bwMode="auto">
          <a:xfrm>
            <a:off x="6238876" y="3573463"/>
            <a:ext cx="260350" cy="254000"/>
          </a:xfrm>
          <a:custGeom>
            <a:avLst/>
            <a:gdLst>
              <a:gd name="T0" fmla="*/ 60 w 164"/>
              <a:gd name="T1" fmla="*/ 90 h 160"/>
              <a:gd name="T2" fmla="*/ 68 w 164"/>
              <a:gd name="T3" fmla="*/ 90 h 160"/>
              <a:gd name="T4" fmla="*/ 101 w 164"/>
              <a:gd name="T5" fmla="*/ 86 h 160"/>
              <a:gd name="T6" fmla="*/ 101 w 164"/>
              <a:gd name="T7" fmla="*/ 95 h 160"/>
              <a:gd name="T8" fmla="*/ 101 w 164"/>
              <a:gd name="T9" fmla="*/ 86 h 160"/>
              <a:gd name="T10" fmla="*/ 148 w 164"/>
              <a:gd name="T11" fmla="*/ 39 h 160"/>
              <a:gd name="T12" fmla="*/ 136 w 164"/>
              <a:gd name="T13" fmla="*/ 43 h 160"/>
              <a:gd name="T14" fmla="*/ 128 w 164"/>
              <a:gd name="T15" fmla="*/ 18 h 160"/>
              <a:gd name="T16" fmla="*/ 95 w 164"/>
              <a:gd name="T17" fmla="*/ 3 h 160"/>
              <a:gd name="T18" fmla="*/ 70 w 164"/>
              <a:gd name="T19" fmla="*/ 3 h 160"/>
              <a:gd name="T20" fmla="*/ 37 w 164"/>
              <a:gd name="T21" fmla="*/ 18 h 160"/>
              <a:gd name="T22" fmla="*/ 23 w 164"/>
              <a:gd name="T23" fmla="*/ 40 h 160"/>
              <a:gd name="T24" fmla="*/ 4 w 164"/>
              <a:gd name="T25" fmla="*/ 46 h 160"/>
              <a:gd name="T26" fmla="*/ 17 w 164"/>
              <a:gd name="T27" fmla="*/ 68 h 160"/>
              <a:gd name="T28" fmla="*/ 31 w 164"/>
              <a:gd name="T29" fmla="*/ 76 h 160"/>
              <a:gd name="T30" fmla="*/ 31 w 164"/>
              <a:gd name="T31" fmla="*/ 113 h 160"/>
              <a:gd name="T32" fmla="*/ 82 w 164"/>
              <a:gd name="T33" fmla="*/ 160 h 160"/>
              <a:gd name="T34" fmla="*/ 153 w 164"/>
              <a:gd name="T35" fmla="*/ 94 h 160"/>
              <a:gd name="T36" fmla="*/ 134 w 164"/>
              <a:gd name="T37" fmla="*/ 73 h 160"/>
              <a:gd name="T38" fmla="*/ 154 w 164"/>
              <a:gd name="T39" fmla="*/ 65 h 160"/>
              <a:gd name="T40" fmla="*/ 31 w 164"/>
              <a:gd name="T41" fmla="*/ 104 h 160"/>
              <a:gd name="T42" fmla="*/ 31 w 164"/>
              <a:gd name="T43" fmla="*/ 86 h 160"/>
              <a:gd name="T44" fmla="*/ 134 w 164"/>
              <a:gd name="T45" fmla="*/ 86 h 160"/>
              <a:gd name="T46" fmla="*/ 134 w 164"/>
              <a:gd name="T47" fmla="*/ 104 h 160"/>
              <a:gd name="T48" fmla="*/ 46 w 164"/>
              <a:gd name="T49" fmla="*/ 21 h 160"/>
              <a:gd name="T50" fmla="*/ 66 w 164"/>
              <a:gd name="T51" fmla="*/ 12 h 160"/>
              <a:gd name="T52" fmla="*/ 82 w 164"/>
              <a:gd name="T53" fmla="*/ 20 h 160"/>
              <a:gd name="T54" fmla="*/ 99 w 164"/>
              <a:gd name="T55" fmla="*/ 12 h 160"/>
              <a:gd name="T56" fmla="*/ 119 w 164"/>
              <a:gd name="T57" fmla="*/ 21 h 160"/>
              <a:gd name="T58" fmla="*/ 115 w 164"/>
              <a:gd name="T59" fmla="*/ 48 h 160"/>
              <a:gd name="T60" fmla="*/ 40 w 164"/>
              <a:gd name="T61" fmla="*/ 47 h 160"/>
              <a:gd name="T62" fmla="*/ 82 w 164"/>
              <a:gd name="T63" fmla="*/ 151 h 160"/>
              <a:gd name="T64" fmla="*/ 42 w 164"/>
              <a:gd name="T65" fmla="*/ 121 h 160"/>
              <a:gd name="T66" fmla="*/ 123 w 164"/>
              <a:gd name="T67" fmla="*/ 120 h 160"/>
              <a:gd name="T68" fmla="*/ 125 w 164"/>
              <a:gd name="T69" fmla="*/ 107 h 160"/>
              <a:gd name="T70" fmla="*/ 85 w 164"/>
              <a:gd name="T71" fmla="*/ 95 h 160"/>
              <a:gd name="T72" fmla="*/ 81 w 164"/>
              <a:gd name="T73" fmla="*/ 95 h 160"/>
              <a:gd name="T74" fmla="*/ 41 w 164"/>
              <a:gd name="T75" fmla="*/ 109 h 160"/>
              <a:gd name="T76" fmla="*/ 50 w 164"/>
              <a:gd name="T77" fmla="*/ 76 h 160"/>
              <a:gd name="T78" fmla="*/ 125 w 164"/>
              <a:gd name="T79" fmla="*/ 75 h 160"/>
              <a:gd name="T80" fmla="*/ 151 w 164"/>
              <a:gd name="T81" fmla="*/ 57 h 160"/>
              <a:gd name="T82" fmla="*/ 115 w 164"/>
              <a:gd name="T83" fmla="*/ 67 h 160"/>
              <a:gd name="T84" fmla="*/ 21 w 164"/>
              <a:gd name="T85" fmla="*/ 60 h 160"/>
              <a:gd name="T86" fmla="*/ 13 w 164"/>
              <a:gd name="T87" fmla="*/ 51 h 160"/>
              <a:gd name="T88" fmla="*/ 19 w 164"/>
              <a:gd name="T89" fmla="*/ 49 h 160"/>
              <a:gd name="T90" fmla="*/ 50 w 164"/>
              <a:gd name="T91" fmla="*/ 58 h 160"/>
              <a:gd name="T92" fmla="*/ 141 w 164"/>
              <a:gd name="T93" fmla="*/ 52 h 160"/>
              <a:gd name="T94" fmla="*/ 149 w 164"/>
              <a:gd name="T95" fmla="*/ 48 h 160"/>
              <a:gd name="T96" fmla="*/ 151 w 164"/>
              <a:gd name="T97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4" h="160">
                <a:moveTo>
                  <a:pt x="64" y="86"/>
                </a:moveTo>
                <a:cubicBezTo>
                  <a:pt x="62" y="86"/>
                  <a:pt x="60" y="88"/>
                  <a:pt x="60" y="90"/>
                </a:cubicBezTo>
                <a:cubicBezTo>
                  <a:pt x="60" y="93"/>
                  <a:pt x="62" y="95"/>
                  <a:pt x="64" y="95"/>
                </a:cubicBezTo>
                <a:cubicBezTo>
                  <a:pt x="66" y="95"/>
                  <a:pt x="68" y="93"/>
                  <a:pt x="68" y="90"/>
                </a:cubicBezTo>
                <a:cubicBezTo>
                  <a:pt x="68" y="88"/>
                  <a:pt x="66" y="86"/>
                  <a:pt x="64" y="86"/>
                </a:cubicBezTo>
                <a:close/>
                <a:moveTo>
                  <a:pt x="101" y="86"/>
                </a:moveTo>
                <a:cubicBezTo>
                  <a:pt x="99" y="86"/>
                  <a:pt x="97" y="88"/>
                  <a:pt x="97" y="90"/>
                </a:cubicBezTo>
                <a:cubicBezTo>
                  <a:pt x="97" y="93"/>
                  <a:pt x="99" y="95"/>
                  <a:pt x="101" y="95"/>
                </a:cubicBezTo>
                <a:cubicBezTo>
                  <a:pt x="104" y="95"/>
                  <a:pt x="106" y="93"/>
                  <a:pt x="106" y="90"/>
                </a:cubicBezTo>
                <a:cubicBezTo>
                  <a:pt x="106" y="88"/>
                  <a:pt x="104" y="86"/>
                  <a:pt x="101" y="86"/>
                </a:cubicBezTo>
                <a:close/>
                <a:moveTo>
                  <a:pt x="161" y="47"/>
                </a:moveTo>
                <a:cubicBezTo>
                  <a:pt x="158" y="42"/>
                  <a:pt x="153" y="39"/>
                  <a:pt x="148" y="39"/>
                </a:cubicBezTo>
                <a:cubicBezTo>
                  <a:pt x="146" y="39"/>
                  <a:pt x="144" y="39"/>
                  <a:pt x="142" y="40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5" y="43"/>
                  <a:pt x="135" y="44"/>
                  <a:pt x="134" y="44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5" y="7"/>
                  <a:pt x="116" y="0"/>
                  <a:pt x="106" y="0"/>
                </a:cubicBezTo>
                <a:cubicBezTo>
                  <a:pt x="102" y="0"/>
                  <a:pt x="99" y="1"/>
                  <a:pt x="95" y="3"/>
                </a:cubicBezTo>
                <a:cubicBezTo>
                  <a:pt x="82" y="9"/>
                  <a:pt x="82" y="9"/>
                  <a:pt x="82" y="9"/>
                </a:cubicBezTo>
                <a:cubicBezTo>
                  <a:pt x="70" y="3"/>
                  <a:pt x="70" y="3"/>
                  <a:pt x="70" y="3"/>
                </a:cubicBezTo>
                <a:cubicBezTo>
                  <a:pt x="66" y="1"/>
                  <a:pt x="63" y="1"/>
                  <a:pt x="59" y="1"/>
                </a:cubicBezTo>
                <a:cubicBezTo>
                  <a:pt x="49" y="1"/>
                  <a:pt x="39" y="7"/>
                  <a:pt x="37" y="18"/>
                </a:cubicBezTo>
                <a:cubicBezTo>
                  <a:pt x="30" y="44"/>
                  <a:pt x="30" y="44"/>
                  <a:pt x="30" y="44"/>
                </a:cubicBezTo>
                <a:cubicBezTo>
                  <a:pt x="23" y="40"/>
                  <a:pt x="23" y="40"/>
                  <a:pt x="23" y="40"/>
                </a:cubicBezTo>
                <a:cubicBezTo>
                  <a:pt x="21" y="39"/>
                  <a:pt x="18" y="38"/>
                  <a:pt x="16" y="38"/>
                </a:cubicBezTo>
                <a:cubicBezTo>
                  <a:pt x="11" y="38"/>
                  <a:pt x="6" y="41"/>
                  <a:pt x="4" y="46"/>
                </a:cubicBezTo>
                <a:cubicBezTo>
                  <a:pt x="0" y="53"/>
                  <a:pt x="3" y="62"/>
                  <a:pt x="10" y="65"/>
                </a:cubicBezTo>
                <a:cubicBezTo>
                  <a:pt x="17" y="68"/>
                  <a:pt x="17" y="68"/>
                  <a:pt x="17" y="68"/>
                </a:cubicBezTo>
                <a:cubicBezTo>
                  <a:pt x="21" y="70"/>
                  <a:pt x="26" y="72"/>
                  <a:pt x="31" y="73"/>
                </a:cubicBezTo>
                <a:cubicBezTo>
                  <a:pt x="31" y="76"/>
                  <a:pt x="31" y="76"/>
                  <a:pt x="31" y="76"/>
                </a:cubicBezTo>
                <a:cubicBezTo>
                  <a:pt x="21" y="76"/>
                  <a:pt x="12" y="84"/>
                  <a:pt x="12" y="94"/>
                </a:cubicBezTo>
                <a:cubicBezTo>
                  <a:pt x="12" y="104"/>
                  <a:pt x="20" y="113"/>
                  <a:pt x="31" y="113"/>
                </a:cubicBezTo>
                <a:cubicBezTo>
                  <a:pt x="32" y="126"/>
                  <a:pt x="38" y="138"/>
                  <a:pt x="48" y="147"/>
                </a:cubicBezTo>
                <a:cubicBezTo>
                  <a:pt x="57" y="156"/>
                  <a:pt x="70" y="160"/>
                  <a:pt x="82" y="160"/>
                </a:cubicBezTo>
                <a:cubicBezTo>
                  <a:pt x="109" y="160"/>
                  <a:pt x="130" y="139"/>
                  <a:pt x="133" y="113"/>
                </a:cubicBezTo>
                <a:cubicBezTo>
                  <a:pt x="145" y="113"/>
                  <a:pt x="153" y="104"/>
                  <a:pt x="153" y="94"/>
                </a:cubicBezTo>
                <a:cubicBezTo>
                  <a:pt x="153" y="84"/>
                  <a:pt x="144" y="76"/>
                  <a:pt x="134" y="76"/>
                </a:cubicBezTo>
                <a:cubicBezTo>
                  <a:pt x="134" y="73"/>
                  <a:pt x="134" y="73"/>
                  <a:pt x="134" y="73"/>
                </a:cubicBezTo>
                <a:cubicBezTo>
                  <a:pt x="139" y="72"/>
                  <a:pt x="143" y="70"/>
                  <a:pt x="148" y="68"/>
                </a:cubicBezTo>
                <a:cubicBezTo>
                  <a:pt x="154" y="65"/>
                  <a:pt x="154" y="65"/>
                  <a:pt x="154" y="65"/>
                </a:cubicBezTo>
                <a:cubicBezTo>
                  <a:pt x="162" y="62"/>
                  <a:pt x="164" y="54"/>
                  <a:pt x="161" y="47"/>
                </a:cubicBezTo>
                <a:close/>
                <a:moveTo>
                  <a:pt x="31" y="104"/>
                </a:moveTo>
                <a:cubicBezTo>
                  <a:pt x="26" y="104"/>
                  <a:pt x="22" y="100"/>
                  <a:pt x="22" y="95"/>
                </a:cubicBezTo>
                <a:cubicBezTo>
                  <a:pt x="22" y="90"/>
                  <a:pt x="26" y="86"/>
                  <a:pt x="31" y="86"/>
                </a:cubicBezTo>
                <a:lnTo>
                  <a:pt x="31" y="104"/>
                </a:lnTo>
                <a:close/>
                <a:moveTo>
                  <a:pt x="134" y="86"/>
                </a:moveTo>
                <a:cubicBezTo>
                  <a:pt x="139" y="86"/>
                  <a:pt x="143" y="90"/>
                  <a:pt x="143" y="95"/>
                </a:cubicBezTo>
                <a:cubicBezTo>
                  <a:pt x="143" y="100"/>
                  <a:pt x="139" y="104"/>
                  <a:pt x="134" y="104"/>
                </a:cubicBezTo>
                <a:lnTo>
                  <a:pt x="134" y="86"/>
                </a:lnTo>
                <a:close/>
                <a:moveTo>
                  <a:pt x="46" y="21"/>
                </a:moveTo>
                <a:cubicBezTo>
                  <a:pt x="48" y="15"/>
                  <a:pt x="54" y="11"/>
                  <a:pt x="60" y="11"/>
                </a:cubicBezTo>
                <a:cubicBezTo>
                  <a:pt x="62" y="11"/>
                  <a:pt x="64" y="11"/>
                  <a:pt x="66" y="12"/>
                </a:cubicBezTo>
                <a:cubicBezTo>
                  <a:pt x="80" y="19"/>
                  <a:pt x="80" y="19"/>
                  <a:pt x="80" y="19"/>
                </a:cubicBezTo>
                <a:cubicBezTo>
                  <a:pt x="81" y="20"/>
                  <a:pt x="82" y="20"/>
                  <a:pt x="82" y="20"/>
                </a:cubicBezTo>
                <a:cubicBezTo>
                  <a:pt x="83" y="20"/>
                  <a:pt x="84" y="20"/>
                  <a:pt x="84" y="19"/>
                </a:cubicBezTo>
                <a:cubicBezTo>
                  <a:pt x="99" y="12"/>
                  <a:pt x="99" y="12"/>
                  <a:pt x="99" y="12"/>
                </a:cubicBezTo>
                <a:cubicBezTo>
                  <a:pt x="101" y="11"/>
                  <a:pt x="103" y="11"/>
                  <a:pt x="105" y="11"/>
                </a:cubicBezTo>
                <a:cubicBezTo>
                  <a:pt x="111" y="11"/>
                  <a:pt x="117" y="15"/>
                  <a:pt x="119" y="21"/>
                </a:cubicBezTo>
                <a:cubicBezTo>
                  <a:pt x="125" y="47"/>
                  <a:pt x="125" y="47"/>
                  <a:pt x="125" y="47"/>
                </a:cubicBezTo>
                <a:cubicBezTo>
                  <a:pt x="121" y="48"/>
                  <a:pt x="119" y="48"/>
                  <a:pt x="115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46" y="48"/>
                  <a:pt x="42" y="48"/>
                  <a:pt x="40" y="47"/>
                </a:cubicBezTo>
                <a:lnTo>
                  <a:pt x="46" y="21"/>
                </a:lnTo>
                <a:close/>
                <a:moveTo>
                  <a:pt x="82" y="151"/>
                </a:moveTo>
                <a:cubicBezTo>
                  <a:pt x="72" y="151"/>
                  <a:pt x="63" y="148"/>
                  <a:pt x="55" y="141"/>
                </a:cubicBezTo>
                <a:cubicBezTo>
                  <a:pt x="49" y="135"/>
                  <a:pt x="45" y="128"/>
                  <a:pt x="42" y="12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17" y="140"/>
                  <a:pt x="100" y="151"/>
                  <a:pt x="82" y="151"/>
                </a:cubicBezTo>
                <a:close/>
                <a:moveTo>
                  <a:pt x="125" y="107"/>
                </a:moveTo>
                <a:cubicBezTo>
                  <a:pt x="125" y="111"/>
                  <a:pt x="125" y="111"/>
                  <a:pt x="125" y="111"/>
                </a:cubicBezTo>
                <a:cubicBezTo>
                  <a:pt x="85" y="95"/>
                  <a:pt x="85" y="95"/>
                  <a:pt x="85" y="95"/>
                </a:cubicBezTo>
                <a:cubicBezTo>
                  <a:pt x="84" y="95"/>
                  <a:pt x="84" y="95"/>
                  <a:pt x="83" y="95"/>
                </a:cubicBezTo>
                <a:cubicBezTo>
                  <a:pt x="82" y="95"/>
                  <a:pt x="82" y="95"/>
                  <a:pt x="81" y="95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1" y="75"/>
                  <a:pt x="41" y="75"/>
                  <a:pt x="41" y="75"/>
                </a:cubicBezTo>
                <a:cubicBezTo>
                  <a:pt x="44" y="76"/>
                  <a:pt x="47" y="76"/>
                  <a:pt x="50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9" y="76"/>
                  <a:pt x="122" y="76"/>
                  <a:pt x="125" y="75"/>
                </a:cubicBezTo>
                <a:cubicBezTo>
                  <a:pt x="125" y="79"/>
                  <a:pt x="125" y="104"/>
                  <a:pt x="125" y="107"/>
                </a:cubicBezTo>
                <a:close/>
                <a:moveTo>
                  <a:pt x="151" y="57"/>
                </a:moveTo>
                <a:cubicBezTo>
                  <a:pt x="144" y="60"/>
                  <a:pt x="144" y="60"/>
                  <a:pt x="144" y="60"/>
                </a:cubicBezTo>
                <a:cubicBezTo>
                  <a:pt x="135" y="64"/>
                  <a:pt x="125" y="67"/>
                  <a:pt x="115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40" y="67"/>
                  <a:pt x="30" y="64"/>
                  <a:pt x="21" y="60"/>
                </a:cubicBezTo>
                <a:cubicBezTo>
                  <a:pt x="15" y="57"/>
                  <a:pt x="15" y="57"/>
                  <a:pt x="15" y="57"/>
                </a:cubicBezTo>
                <a:cubicBezTo>
                  <a:pt x="12" y="56"/>
                  <a:pt x="11" y="53"/>
                  <a:pt x="13" y="51"/>
                </a:cubicBezTo>
                <a:cubicBezTo>
                  <a:pt x="13" y="49"/>
                  <a:pt x="15" y="48"/>
                  <a:pt x="17" y="48"/>
                </a:cubicBezTo>
                <a:cubicBezTo>
                  <a:pt x="17" y="48"/>
                  <a:pt x="18" y="48"/>
                  <a:pt x="19" y="49"/>
                </a:cubicBezTo>
                <a:cubicBezTo>
                  <a:pt x="26" y="52"/>
                  <a:pt x="26" y="52"/>
                  <a:pt x="26" y="52"/>
                </a:cubicBezTo>
                <a:cubicBezTo>
                  <a:pt x="33" y="55"/>
                  <a:pt x="42" y="58"/>
                  <a:pt x="50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24" y="58"/>
                  <a:pt x="133" y="55"/>
                  <a:pt x="141" y="52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48" y="48"/>
                  <a:pt x="148" y="48"/>
                  <a:pt x="149" y="48"/>
                </a:cubicBezTo>
                <a:cubicBezTo>
                  <a:pt x="151" y="48"/>
                  <a:pt x="152" y="49"/>
                  <a:pt x="153" y="51"/>
                </a:cubicBezTo>
                <a:cubicBezTo>
                  <a:pt x="154" y="53"/>
                  <a:pt x="153" y="56"/>
                  <a:pt x="151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4" name="Freeform 82">
            <a:extLst>
              <a:ext uri="{FF2B5EF4-FFF2-40B4-BE49-F238E27FC236}">
                <a16:creationId xmlns:a16="http://schemas.microsoft.com/office/drawing/2014/main" id="{BF5DC764-0F56-4EAA-A54C-000FF6DCD49D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4130675"/>
            <a:ext cx="254000" cy="239713"/>
          </a:xfrm>
          <a:custGeom>
            <a:avLst/>
            <a:gdLst>
              <a:gd name="T0" fmla="*/ 61 w 160"/>
              <a:gd name="T1" fmla="*/ 66 h 151"/>
              <a:gd name="T2" fmla="*/ 61 w 160"/>
              <a:gd name="T3" fmla="*/ 76 h 151"/>
              <a:gd name="T4" fmla="*/ 98 w 160"/>
              <a:gd name="T5" fmla="*/ 66 h 151"/>
              <a:gd name="T6" fmla="*/ 98 w 160"/>
              <a:gd name="T7" fmla="*/ 76 h 151"/>
              <a:gd name="T8" fmla="*/ 98 w 160"/>
              <a:gd name="T9" fmla="*/ 66 h 151"/>
              <a:gd name="T10" fmla="*/ 89 w 160"/>
              <a:gd name="T11" fmla="*/ 100 h 151"/>
              <a:gd name="T12" fmla="*/ 70 w 160"/>
              <a:gd name="T13" fmla="*/ 100 h 151"/>
              <a:gd name="T14" fmla="*/ 63 w 160"/>
              <a:gd name="T15" fmla="*/ 100 h 151"/>
              <a:gd name="T16" fmla="*/ 80 w 160"/>
              <a:gd name="T17" fmla="*/ 114 h 151"/>
              <a:gd name="T18" fmla="*/ 96 w 160"/>
              <a:gd name="T19" fmla="*/ 100 h 151"/>
              <a:gd name="T20" fmla="*/ 150 w 160"/>
              <a:gd name="T21" fmla="*/ 68 h 151"/>
              <a:gd name="T22" fmla="*/ 80 w 160"/>
              <a:gd name="T23" fmla="*/ 0 h 151"/>
              <a:gd name="T24" fmla="*/ 9 w 160"/>
              <a:gd name="T25" fmla="*/ 68 h 151"/>
              <a:gd name="T26" fmla="*/ 19 w 160"/>
              <a:gd name="T27" fmla="*/ 104 h 151"/>
              <a:gd name="T28" fmla="*/ 58 w 160"/>
              <a:gd name="T29" fmla="*/ 137 h 151"/>
              <a:gd name="T30" fmla="*/ 61 w 160"/>
              <a:gd name="T31" fmla="*/ 151 h 151"/>
              <a:gd name="T32" fmla="*/ 103 w 160"/>
              <a:gd name="T33" fmla="*/ 146 h 151"/>
              <a:gd name="T34" fmla="*/ 130 w 160"/>
              <a:gd name="T35" fmla="*/ 100 h 151"/>
              <a:gd name="T36" fmla="*/ 160 w 160"/>
              <a:gd name="T37" fmla="*/ 85 h 151"/>
              <a:gd name="T38" fmla="*/ 18 w 160"/>
              <a:gd name="T39" fmla="*/ 94 h 151"/>
              <a:gd name="T40" fmla="*/ 13 w 160"/>
              <a:gd name="T41" fmla="*/ 78 h 151"/>
              <a:gd name="T42" fmla="*/ 18 w 160"/>
              <a:gd name="T43" fmla="*/ 94 h 151"/>
              <a:gd name="T44" fmla="*/ 18 w 160"/>
              <a:gd name="T45" fmla="*/ 66 h 151"/>
              <a:gd name="T46" fmla="*/ 27 w 160"/>
              <a:gd name="T47" fmla="*/ 76 h 151"/>
              <a:gd name="T48" fmla="*/ 81 w 160"/>
              <a:gd name="T49" fmla="*/ 10 h 151"/>
              <a:gd name="T50" fmla="*/ 79 w 160"/>
              <a:gd name="T51" fmla="*/ 37 h 151"/>
              <a:gd name="T52" fmla="*/ 79 w 160"/>
              <a:gd name="T53" fmla="*/ 10 h 151"/>
              <a:gd name="T54" fmla="*/ 80 w 160"/>
              <a:gd name="T55" fmla="*/ 132 h 151"/>
              <a:gd name="T56" fmla="*/ 66 w 160"/>
              <a:gd name="T57" fmla="*/ 142 h 151"/>
              <a:gd name="T58" fmla="*/ 95 w 160"/>
              <a:gd name="T59" fmla="*/ 129 h 151"/>
              <a:gd name="T60" fmla="*/ 64 w 160"/>
              <a:gd name="T61" fmla="*/ 129 h 151"/>
              <a:gd name="T62" fmla="*/ 36 w 160"/>
              <a:gd name="T63" fmla="*/ 52 h 151"/>
              <a:gd name="T64" fmla="*/ 76 w 160"/>
              <a:gd name="T65" fmla="*/ 46 h 151"/>
              <a:gd name="T66" fmla="*/ 82 w 160"/>
              <a:gd name="T67" fmla="*/ 46 h 151"/>
              <a:gd name="T68" fmla="*/ 122 w 160"/>
              <a:gd name="T69" fmla="*/ 52 h 151"/>
              <a:gd name="T70" fmla="*/ 132 w 160"/>
              <a:gd name="T71" fmla="*/ 56 h 151"/>
              <a:gd name="T72" fmla="*/ 132 w 160"/>
              <a:gd name="T73" fmla="*/ 76 h 151"/>
              <a:gd name="T74" fmla="*/ 141 w 160"/>
              <a:gd name="T75" fmla="*/ 94 h 151"/>
              <a:gd name="T76" fmla="*/ 146 w 160"/>
              <a:gd name="T77" fmla="*/ 78 h 151"/>
              <a:gd name="T78" fmla="*/ 141 w 160"/>
              <a:gd name="T79" fmla="*/ 9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1">
                <a:moveTo>
                  <a:pt x="65" y="71"/>
                </a:moveTo>
                <a:cubicBezTo>
                  <a:pt x="65" y="68"/>
                  <a:pt x="63" y="66"/>
                  <a:pt x="61" y="66"/>
                </a:cubicBezTo>
                <a:cubicBezTo>
                  <a:pt x="58" y="66"/>
                  <a:pt x="56" y="68"/>
                  <a:pt x="56" y="71"/>
                </a:cubicBezTo>
                <a:cubicBezTo>
                  <a:pt x="56" y="74"/>
                  <a:pt x="58" y="76"/>
                  <a:pt x="61" y="76"/>
                </a:cubicBezTo>
                <a:cubicBezTo>
                  <a:pt x="63" y="76"/>
                  <a:pt x="65" y="74"/>
                  <a:pt x="65" y="71"/>
                </a:cubicBezTo>
                <a:close/>
                <a:moveTo>
                  <a:pt x="98" y="66"/>
                </a:moveTo>
                <a:cubicBezTo>
                  <a:pt x="96" y="66"/>
                  <a:pt x="94" y="68"/>
                  <a:pt x="94" y="71"/>
                </a:cubicBezTo>
                <a:cubicBezTo>
                  <a:pt x="94" y="74"/>
                  <a:pt x="96" y="76"/>
                  <a:pt x="98" y="76"/>
                </a:cubicBezTo>
                <a:cubicBezTo>
                  <a:pt x="100" y="76"/>
                  <a:pt x="102" y="74"/>
                  <a:pt x="102" y="71"/>
                </a:cubicBezTo>
                <a:cubicBezTo>
                  <a:pt x="102" y="68"/>
                  <a:pt x="100" y="66"/>
                  <a:pt x="98" y="66"/>
                </a:cubicBezTo>
                <a:close/>
                <a:moveTo>
                  <a:pt x="92" y="99"/>
                </a:moveTo>
                <a:cubicBezTo>
                  <a:pt x="91" y="99"/>
                  <a:pt x="90" y="99"/>
                  <a:pt x="89" y="100"/>
                </a:cubicBezTo>
                <a:cubicBezTo>
                  <a:pt x="87" y="102"/>
                  <a:pt x="83" y="104"/>
                  <a:pt x="80" y="104"/>
                </a:cubicBezTo>
                <a:cubicBezTo>
                  <a:pt x="76" y="104"/>
                  <a:pt x="72" y="102"/>
                  <a:pt x="70" y="100"/>
                </a:cubicBezTo>
                <a:cubicBezTo>
                  <a:pt x="69" y="99"/>
                  <a:pt x="67" y="99"/>
                  <a:pt x="66" y="99"/>
                </a:cubicBezTo>
                <a:cubicBezTo>
                  <a:pt x="65" y="99"/>
                  <a:pt x="64" y="99"/>
                  <a:pt x="63" y="100"/>
                </a:cubicBezTo>
                <a:cubicBezTo>
                  <a:pt x="61" y="102"/>
                  <a:pt x="61" y="105"/>
                  <a:pt x="63" y="106"/>
                </a:cubicBezTo>
                <a:cubicBezTo>
                  <a:pt x="68" y="111"/>
                  <a:pt x="74" y="114"/>
                  <a:pt x="80" y="114"/>
                </a:cubicBezTo>
                <a:cubicBezTo>
                  <a:pt x="85" y="114"/>
                  <a:pt x="92" y="111"/>
                  <a:pt x="96" y="106"/>
                </a:cubicBezTo>
                <a:cubicBezTo>
                  <a:pt x="98" y="104"/>
                  <a:pt x="98" y="102"/>
                  <a:pt x="96" y="100"/>
                </a:cubicBezTo>
                <a:cubicBezTo>
                  <a:pt x="95" y="99"/>
                  <a:pt x="94" y="99"/>
                  <a:pt x="92" y="99"/>
                </a:cubicBezTo>
                <a:close/>
                <a:moveTo>
                  <a:pt x="150" y="68"/>
                </a:moveTo>
                <a:cubicBezTo>
                  <a:pt x="152" y="57"/>
                  <a:pt x="143" y="47"/>
                  <a:pt x="132" y="47"/>
                </a:cubicBezTo>
                <a:cubicBezTo>
                  <a:pt x="129" y="21"/>
                  <a:pt x="106" y="0"/>
                  <a:pt x="80" y="0"/>
                </a:cubicBezTo>
                <a:cubicBezTo>
                  <a:pt x="52" y="0"/>
                  <a:pt x="30" y="21"/>
                  <a:pt x="28" y="47"/>
                </a:cubicBezTo>
                <a:cubicBezTo>
                  <a:pt x="17" y="47"/>
                  <a:pt x="7" y="57"/>
                  <a:pt x="9" y="68"/>
                </a:cubicBezTo>
                <a:cubicBezTo>
                  <a:pt x="3" y="72"/>
                  <a:pt x="0" y="78"/>
                  <a:pt x="0" y="85"/>
                </a:cubicBezTo>
                <a:cubicBezTo>
                  <a:pt x="0" y="95"/>
                  <a:pt x="8" y="104"/>
                  <a:pt x="19" y="104"/>
                </a:cubicBezTo>
                <a:cubicBezTo>
                  <a:pt x="23" y="104"/>
                  <a:pt x="26" y="103"/>
                  <a:pt x="29" y="100"/>
                </a:cubicBezTo>
                <a:cubicBezTo>
                  <a:pt x="32" y="117"/>
                  <a:pt x="44" y="130"/>
                  <a:pt x="58" y="137"/>
                </a:cubicBezTo>
                <a:cubicBezTo>
                  <a:pt x="57" y="140"/>
                  <a:pt x="56" y="143"/>
                  <a:pt x="56" y="146"/>
                </a:cubicBezTo>
                <a:cubicBezTo>
                  <a:pt x="56" y="149"/>
                  <a:pt x="58" y="151"/>
                  <a:pt x="61" y="151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101" y="151"/>
                  <a:pt x="103" y="149"/>
                  <a:pt x="103" y="146"/>
                </a:cubicBezTo>
                <a:cubicBezTo>
                  <a:pt x="103" y="143"/>
                  <a:pt x="103" y="140"/>
                  <a:pt x="101" y="137"/>
                </a:cubicBezTo>
                <a:cubicBezTo>
                  <a:pt x="116" y="130"/>
                  <a:pt x="127" y="117"/>
                  <a:pt x="130" y="100"/>
                </a:cubicBezTo>
                <a:cubicBezTo>
                  <a:pt x="134" y="102"/>
                  <a:pt x="137" y="104"/>
                  <a:pt x="141" y="104"/>
                </a:cubicBezTo>
                <a:cubicBezTo>
                  <a:pt x="151" y="104"/>
                  <a:pt x="160" y="95"/>
                  <a:pt x="160" y="85"/>
                </a:cubicBezTo>
                <a:cubicBezTo>
                  <a:pt x="160" y="78"/>
                  <a:pt x="156" y="72"/>
                  <a:pt x="150" y="68"/>
                </a:cubicBezTo>
                <a:close/>
                <a:moveTo>
                  <a:pt x="18" y="94"/>
                </a:moveTo>
                <a:cubicBezTo>
                  <a:pt x="13" y="94"/>
                  <a:pt x="9" y="90"/>
                  <a:pt x="9" y="85"/>
                </a:cubicBezTo>
                <a:cubicBezTo>
                  <a:pt x="9" y="82"/>
                  <a:pt x="10" y="79"/>
                  <a:pt x="13" y="78"/>
                </a:cubicBezTo>
                <a:cubicBezTo>
                  <a:pt x="16" y="82"/>
                  <a:pt x="21" y="85"/>
                  <a:pt x="27" y="85"/>
                </a:cubicBezTo>
                <a:cubicBezTo>
                  <a:pt x="27" y="90"/>
                  <a:pt x="23" y="94"/>
                  <a:pt x="18" y="94"/>
                </a:cubicBezTo>
                <a:close/>
                <a:moveTo>
                  <a:pt x="27" y="76"/>
                </a:moveTo>
                <a:cubicBezTo>
                  <a:pt x="23" y="76"/>
                  <a:pt x="18" y="71"/>
                  <a:pt x="18" y="66"/>
                </a:cubicBezTo>
                <a:cubicBezTo>
                  <a:pt x="18" y="61"/>
                  <a:pt x="22" y="56"/>
                  <a:pt x="27" y="56"/>
                </a:cubicBezTo>
                <a:lnTo>
                  <a:pt x="27" y="76"/>
                </a:lnTo>
                <a:close/>
                <a:moveTo>
                  <a:pt x="79" y="10"/>
                </a:moveTo>
                <a:cubicBezTo>
                  <a:pt x="80" y="10"/>
                  <a:pt x="80" y="10"/>
                  <a:pt x="81" y="10"/>
                </a:cubicBezTo>
                <a:cubicBezTo>
                  <a:pt x="90" y="10"/>
                  <a:pt x="97" y="13"/>
                  <a:pt x="104" y="18"/>
                </a:cubicBezTo>
                <a:cubicBezTo>
                  <a:pt x="79" y="37"/>
                  <a:pt x="79" y="37"/>
                  <a:pt x="79" y="37"/>
                </a:cubicBezTo>
                <a:cubicBezTo>
                  <a:pt x="55" y="18"/>
                  <a:pt x="55" y="18"/>
                  <a:pt x="55" y="18"/>
                </a:cubicBezTo>
                <a:cubicBezTo>
                  <a:pt x="62" y="12"/>
                  <a:pt x="70" y="10"/>
                  <a:pt x="79" y="10"/>
                </a:cubicBezTo>
                <a:close/>
                <a:moveTo>
                  <a:pt x="66" y="142"/>
                </a:moveTo>
                <a:cubicBezTo>
                  <a:pt x="68" y="136"/>
                  <a:pt x="73" y="132"/>
                  <a:pt x="80" y="132"/>
                </a:cubicBezTo>
                <a:cubicBezTo>
                  <a:pt x="86" y="132"/>
                  <a:pt x="91" y="136"/>
                  <a:pt x="93" y="142"/>
                </a:cubicBezTo>
                <a:lnTo>
                  <a:pt x="66" y="142"/>
                </a:lnTo>
                <a:close/>
                <a:moveTo>
                  <a:pt x="122" y="90"/>
                </a:moveTo>
                <a:cubicBezTo>
                  <a:pt x="122" y="107"/>
                  <a:pt x="112" y="123"/>
                  <a:pt x="95" y="129"/>
                </a:cubicBezTo>
                <a:cubicBezTo>
                  <a:pt x="91" y="125"/>
                  <a:pt x="85" y="123"/>
                  <a:pt x="79" y="123"/>
                </a:cubicBezTo>
                <a:cubicBezTo>
                  <a:pt x="73" y="123"/>
                  <a:pt x="67" y="125"/>
                  <a:pt x="64" y="129"/>
                </a:cubicBezTo>
                <a:cubicBezTo>
                  <a:pt x="48" y="123"/>
                  <a:pt x="36" y="107"/>
                  <a:pt x="36" y="90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41"/>
                  <a:pt x="41" y="31"/>
                  <a:pt x="48" y="24"/>
                </a:cubicBezTo>
                <a:cubicBezTo>
                  <a:pt x="76" y="46"/>
                  <a:pt x="76" y="46"/>
                  <a:pt x="76" y="46"/>
                </a:cubicBezTo>
                <a:cubicBezTo>
                  <a:pt x="77" y="47"/>
                  <a:pt x="78" y="47"/>
                  <a:pt x="79" y="47"/>
                </a:cubicBezTo>
                <a:cubicBezTo>
                  <a:pt x="80" y="47"/>
                  <a:pt x="81" y="47"/>
                  <a:pt x="82" y="46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8" y="31"/>
                  <a:pt x="122" y="41"/>
                  <a:pt x="122" y="52"/>
                </a:cubicBezTo>
                <a:lnTo>
                  <a:pt x="122" y="90"/>
                </a:lnTo>
                <a:close/>
                <a:moveTo>
                  <a:pt x="132" y="56"/>
                </a:moveTo>
                <a:cubicBezTo>
                  <a:pt x="137" y="56"/>
                  <a:pt x="141" y="61"/>
                  <a:pt x="141" y="66"/>
                </a:cubicBezTo>
                <a:cubicBezTo>
                  <a:pt x="141" y="71"/>
                  <a:pt x="136" y="76"/>
                  <a:pt x="132" y="76"/>
                </a:cubicBezTo>
                <a:lnTo>
                  <a:pt x="132" y="56"/>
                </a:lnTo>
                <a:close/>
                <a:moveTo>
                  <a:pt x="141" y="94"/>
                </a:moveTo>
                <a:cubicBezTo>
                  <a:pt x="136" y="94"/>
                  <a:pt x="132" y="90"/>
                  <a:pt x="132" y="85"/>
                </a:cubicBezTo>
                <a:cubicBezTo>
                  <a:pt x="138" y="85"/>
                  <a:pt x="143" y="82"/>
                  <a:pt x="146" y="78"/>
                </a:cubicBezTo>
                <a:cubicBezTo>
                  <a:pt x="149" y="80"/>
                  <a:pt x="150" y="82"/>
                  <a:pt x="150" y="85"/>
                </a:cubicBezTo>
                <a:cubicBezTo>
                  <a:pt x="150" y="90"/>
                  <a:pt x="146" y="94"/>
                  <a:pt x="141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" name="Freeform 83">
            <a:extLst>
              <a:ext uri="{FF2B5EF4-FFF2-40B4-BE49-F238E27FC236}">
                <a16:creationId xmlns:a16="http://schemas.microsoft.com/office/drawing/2014/main" id="{1CB1753A-B5AE-42BA-810C-B3C35E1ADBA5}"/>
              </a:ext>
            </a:extLst>
          </p:cNvPr>
          <p:cNvSpPr>
            <a:spLocks noEditPoints="1"/>
          </p:cNvSpPr>
          <p:nvPr/>
        </p:nvSpPr>
        <p:spPr bwMode="auto">
          <a:xfrm>
            <a:off x="9010651" y="3573463"/>
            <a:ext cx="222250" cy="254000"/>
          </a:xfrm>
          <a:custGeom>
            <a:avLst/>
            <a:gdLst>
              <a:gd name="T0" fmla="*/ 47 w 141"/>
              <a:gd name="T1" fmla="*/ 91 h 160"/>
              <a:gd name="T2" fmla="*/ 89 w 141"/>
              <a:gd name="T3" fmla="*/ 86 h 160"/>
              <a:gd name="T4" fmla="*/ 94 w 141"/>
              <a:gd name="T5" fmla="*/ 91 h 160"/>
              <a:gd name="T6" fmla="*/ 81 w 141"/>
              <a:gd name="T7" fmla="*/ 119 h 160"/>
              <a:gd name="T8" fmla="*/ 58 w 141"/>
              <a:gd name="T9" fmla="*/ 118 h 160"/>
              <a:gd name="T10" fmla="*/ 71 w 141"/>
              <a:gd name="T11" fmla="*/ 132 h 160"/>
              <a:gd name="T12" fmla="*/ 84 w 141"/>
              <a:gd name="T13" fmla="*/ 118 h 160"/>
              <a:gd name="T14" fmla="*/ 131 w 141"/>
              <a:gd name="T15" fmla="*/ 29 h 160"/>
              <a:gd name="T16" fmla="*/ 114 w 141"/>
              <a:gd name="T17" fmla="*/ 3 h 160"/>
              <a:gd name="T18" fmla="*/ 1 w 141"/>
              <a:gd name="T19" fmla="*/ 71 h 160"/>
              <a:gd name="T20" fmla="*/ 3 w 141"/>
              <a:gd name="T21" fmla="*/ 143 h 160"/>
              <a:gd name="T22" fmla="*/ 19 w 141"/>
              <a:gd name="T23" fmla="*/ 158 h 160"/>
              <a:gd name="T24" fmla="*/ 112 w 141"/>
              <a:gd name="T25" fmla="*/ 138 h 160"/>
              <a:gd name="T26" fmla="*/ 122 w 141"/>
              <a:gd name="T27" fmla="*/ 158 h 160"/>
              <a:gd name="T28" fmla="*/ 138 w 141"/>
              <a:gd name="T29" fmla="*/ 144 h 160"/>
              <a:gd name="T30" fmla="*/ 140 w 141"/>
              <a:gd name="T31" fmla="*/ 118 h 160"/>
              <a:gd name="T32" fmla="*/ 122 w 141"/>
              <a:gd name="T33" fmla="*/ 29 h 160"/>
              <a:gd name="T34" fmla="*/ 117 w 141"/>
              <a:gd name="T35" fmla="*/ 14 h 160"/>
              <a:gd name="T36" fmla="*/ 104 w 141"/>
              <a:gd name="T37" fmla="*/ 29 h 160"/>
              <a:gd name="T38" fmla="*/ 71 w 141"/>
              <a:gd name="T39" fmla="*/ 10 h 160"/>
              <a:gd name="T40" fmla="*/ 19 w 141"/>
              <a:gd name="T41" fmla="*/ 105 h 160"/>
              <a:gd name="T42" fmla="*/ 15 w 141"/>
              <a:gd name="T43" fmla="*/ 147 h 160"/>
              <a:gd name="T44" fmla="*/ 19 w 141"/>
              <a:gd name="T45" fmla="*/ 138 h 160"/>
              <a:gd name="T46" fmla="*/ 19 w 141"/>
              <a:gd name="T47" fmla="*/ 119 h 160"/>
              <a:gd name="T48" fmla="*/ 10 w 141"/>
              <a:gd name="T49" fmla="*/ 114 h 160"/>
              <a:gd name="T50" fmla="*/ 24 w 141"/>
              <a:gd name="T51" fmla="*/ 67 h 160"/>
              <a:gd name="T52" fmla="*/ 10 w 141"/>
              <a:gd name="T53" fmla="*/ 86 h 160"/>
              <a:gd name="T54" fmla="*/ 66 w 141"/>
              <a:gd name="T55" fmla="*/ 47 h 160"/>
              <a:gd name="T56" fmla="*/ 24 w 141"/>
              <a:gd name="T57" fmla="*/ 67 h 160"/>
              <a:gd name="T58" fmla="*/ 29 w 141"/>
              <a:gd name="T59" fmla="*/ 110 h 160"/>
              <a:gd name="T60" fmla="*/ 61 w 141"/>
              <a:gd name="T61" fmla="*/ 67 h 160"/>
              <a:gd name="T62" fmla="*/ 108 w 141"/>
              <a:gd name="T63" fmla="*/ 77 h 160"/>
              <a:gd name="T64" fmla="*/ 131 w 141"/>
              <a:gd name="T65" fmla="*/ 140 h 160"/>
              <a:gd name="T66" fmla="*/ 122 w 141"/>
              <a:gd name="T67" fmla="*/ 138 h 160"/>
              <a:gd name="T68" fmla="*/ 131 w 141"/>
              <a:gd name="T69" fmla="*/ 140 h 160"/>
              <a:gd name="T70" fmla="*/ 127 w 141"/>
              <a:gd name="T71" fmla="*/ 123 h 160"/>
              <a:gd name="T72" fmla="*/ 132 w 141"/>
              <a:gd name="T73" fmla="*/ 114 h 160"/>
              <a:gd name="T74" fmla="*/ 122 w 141"/>
              <a:gd name="T75" fmla="*/ 95 h 160"/>
              <a:gd name="T76" fmla="*/ 122 w 141"/>
              <a:gd name="T77" fmla="*/ 105 h 160"/>
              <a:gd name="T78" fmla="*/ 122 w 141"/>
              <a:gd name="T79" fmla="*/ 72 h 160"/>
              <a:gd name="T80" fmla="*/ 87 w 141"/>
              <a:gd name="T81" fmla="*/ 60 h 160"/>
              <a:gd name="T82" fmla="*/ 115 w 141"/>
              <a:gd name="T83" fmla="*/ 56 h 160"/>
              <a:gd name="T84" fmla="*/ 127 w 141"/>
              <a:gd name="T85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1" h="160">
                <a:moveTo>
                  <a:pt x="57" y="91"/>
                </a:moveTo>
                <a:cubicBezTo>
                  <a:pt x="57" y="88"/>
                  <a:pt x="55" y="86"/>
                  <a:pt x="52" y="86"/>
                </a:cubicBezTo>
                <a:cubicBezTo>
                  <a:pt x="50" y="86"/>
                  <a:pt x="47" y="88"/>
                  <a:pt x="47" y="91"/>
                </a:cubicBezTo>
                <a:cubicBezTo>
                  <a:pt x="47" y="93"/>
                  <a:pt x="50" y="95"/>
                  <a:pt x="52" y="95"/>
                </a:cubicBezTo>
                <a:cubicBezTo>
                  <a:pt x="55" y="95"/>
                  <a:pt x="57" y="93"/>
                  <a:pt x="57" y="91"/>
                </a:cubicBezTo>
                <a:close/>
                <a:moveTo>
                  <a:pt x="89" y="86"/>
                </a:moveTo>
                <a:cubicBezTo>
                  <a:pt x="87" y="86"/>
                  <a:pt x="85" y="88"/>
                  <a:pt x="85" y="91"/>
                </a:cubicBezTo>
                <a:cubicBezTo>
                  <a:pt x="85" y="93"/>
                  <a:pt x="87" y="95"/>
                  <a:pt x="89" y="95"/>
                </a:cubicBezTo>
                <a:cubicBezTo>
                  <a:pt x="92" y="95"/>
                  <a:pt x="94" y="93"/>
                  <a:pt x="94" y="91"/>
                </a:cubicBezTo>
                <a:cubicBezTo>
                  <a:pt x="94" y="88"/>
                  <a:pt x="92" y="86"/>
                  <a:pt x="89" y="86"/>
                </a:cubicBezTo>
                <a:close/>
                <a:moveTo>
                  <a:pt x="84" y="118"/>
                </a:moveTo>
                <a:cubicBezTo>
                  <a:pt x="82" y="118"/>
                  <a:pt x="81" y="118"/>
                  <a:pt x="81" y="119"/>
                </a:cubicBezTo>
                <a:cubicBezTo>
                  <a:pt x="78" y="122"/>
                  <a:pt x="74" y="123"/>
                  <a:pt x="71" y="123"/>
                </a:cubicBezTo>
                <a:cubicBezTo>
                  <a:pt x="67" y="123"/>
                  <a:pt x="63" y="122"/>
                  <a:pt x="61" y="119"/>
                </a:cubicBezTo>
                <a:cubicBezTo>
                  <a:pt x="60" y="118"/>
                  <a:pt x="59" y="118"/>
                  <a:pt x="58" y="118"/>
                </a:cubicBezTo>
                <a:cubicBezTo>
                  <a:pt x="56" y="118"/>
                  <a:pt x="55" y="118"/>
                  <a:pt x="55" y="119"/>
                </a:cubicBezTo>
                <a:cubicBezTo>
                  <a:pt x="53" y="121"/>
                  <a:pt x="53" y="124"/>
                  <a:pt x="55" y="126"/>
                </a:cubicBezTo>
                <a:cubicBezTo>
                  <a:pt x="59" y="130"/>
                  <a:pt x="65" y="132"/>
                  <a:pt x="71" y="132"/>
                </a:cubicBezTo>
                <a:cubicBezTo>
                  <a:pt x="77" y="132"/>
                  <a:pt x="83" y="130"/>
                  <a:pt x="87" y="126"/>
                </a:cubicBezTo>
                <a:cubicBezTo>
                  <a:pt x="89" y="124"/>
                  <a:pt x="89" y="120"/>
                  <a:pt x="87" y="119"/>
                </a:cubicBezTo>
                <a:cubicBezTo>
                  <a:pt x="86" y="118"/>
                  <a:pt x="85" y="118"/>
                  <a:pt x="84" y="118"/>
                </a:cubicBezTo>
                <a:close/>
                <a:moveTo>
                  <a:pt x="140" y="65"/>
                </a:moveTo>
                <a:cubicBezTo>
                  <a:pt x="140" y="54"/>
                  <a:pt x="136" y="44"/>
                  <a:pt x="131" y="35"/>
                </a:cubicBezTo>
                <a:cubicBezTo>
                  <a:pt x="131" y="33"/>
                  <a:pt x="131" y="31"/>
                  <a:pt x="131" y="29"/>
                </a:cubicBezTo>
                <a:cubicBezTo>
                  <a:pt x="131" y="15"/>
                  <a:pt x="121" y="3"/>
                  <a:pt x="121" y="3"/>
                </a:cubicBezTo>
                <a:cubicBezTo>
                  <a:pt x="120" y="1"/>
                  <a:pt x="119" y="1"/>
                  <a:pt x="117" y="1"/>
                </a:cubicBezTo>
                <a:cubicBezTo>
                  <a:pt x="116" y="1"/>
                  <a:pt x="115" y="1"/>
                  <a:pt x="114" y="3"/>
                </a:cubicBezTo>
                <a:cubicBezTo>
                  <a:pt x="114" y="3"/>
                  <a:pt x="110" y="6"/>
                  <a:pt x="108" y="11"/>
                </a:cubicBezTo>
                <a:cubicBezTo>
                  <a:pt x="97" y="4"/>
                  <a:pt x="84" y="0"/>
                  <a:pt x="71" y="0"/>
                </a:cubicBezTo>
                <a:cubicBezTo>
                  <a:pt x="32" y="0"/>
                  <a:pt x="1" y="33"/>
                  <a:pt x="1" y="71"/>
                </a:cubicBezTo>
                <a:cubicBezTo>
                  <a:pt x="1" y="118"/>
                  <a:pt x="1" y="118"/>
                  <a:pt x="1" y="118"/>
                </a:cubicBezTo>
                <a:cubicBezTo>
                  <a:pt x="1" y="122"/>
                  <a:pt x="3" y="125"/>
                  <a:pt x="4" y="128"/>
                </a:cubicBezTo>
                <a:cubicBezTo>
                  <a:pt x="0" y="132"/>
                  <a:pt x="0" y="140"/>
                  <a:pt x="3" y="143"/>
                </a:cubicBezTo>
                <a:cubicBezTo>
                  <a:pt x="11" y="158"/>
                  <a:pt x="11" y="158"/>
                  <a:pt x="11" y="158"/>
                </a:cubicBezTo>
                <a:cubicBezTo>
                  <a:pt x="12" y="159"/>
                  <a:pt x="13" y="160"/>
                  <a:pt x="15" y="160"/>
                </a:cubicBezTo>
                <a:cubicBezTo>
                  <a:pt x="16" y="160"/>
                  <a:pt x="18" y="159"/>
                  <a:pt x="19" y="158"/>
                </a:cubicBezTo>
                <a:cubicBezTo>
                  <a:pt x="27" y="143"/>
                  <a:pt x="28" y="142"/>
                  <a:pt x="29" y="138"/>
                </a:cubicBezTo>
                <a:cubicBezTo>
                  <a:pt x="38" y="151"/>
                  <a:pt x="53" y="160"/>
                  <a:pt x="71" y="160"/>
                </a:cubicBezTo>
                <a:cubicBezTo>
                  <a:pt x="88" y="160"/>
                  <a:pt x="104" y="151"/>
                  <a:pt x="112" y="138"/>
                </a:cubicBezTo>
                <a:cubicBezTo>
                  <a:pt x="112" y="140"/>
                  <a:pt x="113" y="141"/>
                  <a:pt x="114" y="142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3" y="159"/>
                  <a:pt x="124" y="160"/>
                  <a:pt x="126" y="160"/>
                </a:cubicBezTo>
                <a:cubicBezTo>
                  <a:pt x="127" y="160"/>
                  <a:pt x="129" y="159"/>
                  <a:pt x="130" y="158"/>
                </a:cubicBezTo>
                <a:cubicBezTo>
                  <a:pt x="138" y="144"/>
                  <a:pt x="138" y="144"/>
                  <a:pt x="138" y="144"/>
                </a:cubicBezTo>
                <a:cubicBezTo>
                  <a:pt x="139" y="142"/>
                  <a:pt x="140" y="139"/>
                  <a:pt x="140" y="137"/>
                </a:cubicBezTo>
                <a:cubicBezTo>
                  <a:pt x="140" y="134"/>
                  <a:pt x="138" y="130"/>
                  <a:pt x="136" y="128"/>
                </a:cubicBezTo>
                <a:cubicBezTo>
                  <a:pt x="139" y="125"/>
                  <a:pt x="140" y="122"/>
                  <a:pt x="140" y="118"/>
                </a:cubicBezTo>
                <a:cubicBezTo>
                  <a:pt x="141" y="63"/>
                  <a:pt x="141" y="67"/>
                  <a:pt x="140" y="65"/>
                </a:cubicBezTo>
                <a:close/>
                <a:moveTo>
                  <a:pt x="117" y="14"/>
                </a:moveTo>
                <a:cubicBezTo>
                  <a:pt x="119" y="18"/>
                  <a:pt x="122" y="23"/>
                  <a:pt x="122" y="29"/>
                </a:cubicBezTo>
                <a:cubicBezTo>
                  <a:pt x="122" y="35"/>
                  <a:pt x="119" y="41"/>
                  <a:pt x="117" y="45"/>
                </a:cubicBezTo>
                <a:cubicBezTo>
                  <a:pt x="116" y="41"/>
                  <a:pt x="113" y="35"/>
                  <a:pt x="113" y="29"/>
                </a:cubicBezTo>
                <a:cubicBezTo>
                  <a:pt x="113" y="23"/>
                  <a:pt x="116" y="17"/>
                  <a:pt x="117" y="14"/>
                </a:cubicBezTo>
                <a:close/>
                <a:moveTo>
                  <a:pt x="71" y="10"/>
                </a:moveTo>
                <a:cubicBezTo>
                  <a:pt x="83" y="10"/>
                  <a:pt x="95" y="14"/>
                  <a:pt x="105" y="21"/>
                </a:cubicBezTo>
                <a:cubicBezTo>
                  <a:pt x="104" y="23"/>
                  <a:pt x="104" y="26"/>
                  <a:pt x="104" y="29"/>
                </a:cubicBezTo>
                <a:cubicBezTo>
                  <a:pt x="104" y="33"/>
                  <a:pt x="104" y="35"/>
                  <a:pt x="106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31" y="22"/>
                  <a:pt x="49" y="10"/>
                  <a:pt x="71" y="10"/>
                </a:cubicBezTo>
                <a:close/>
                <a:moveTo>
                  <a:pt x="10" y="95"/>
                </a:moveTo>
                <a:cubicBezTo>
                  <a:pt x="19" y="95"/>
                  <a:pt x="19" y="95"/>
                  <a:pt x="19" y="95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0" y="105"/>
                  <a:pt x="10" y="105"/>
                  <a:pt x="10" y="105"/>
                </a:cubicBezTo>
                <a:lnTo>
                  <a:pt x="10" y="95"/>
                </a:lnTo>
                <a:close/>
                <a:moveTo>
                  <a:pt x="15" y="147"/>
                </a:moveTo>
                <a:cubicBezTo>
                  <a:pt x="10" y="139"/>
                  <a:pt x="10" y="139"/>
                  <a:pt x="10" y="138"/>
                </a:cubicBezTo>
                <a:cubicBezTo>
                  <a:pt x="10" y="135"/>
                  <a:pt x="12" y="133"/>
                  <a:pt x="15" y="133"/>
                </a:cubicBezTo>
                <a:cubicBezTo>
                  <a:pt x="17" y="133"/>
                  <a:pt x="19" y="135"/>
                  <a:pt x="19" y="138"/>
                </a:cubicBezTo>
                <a:cubicBezTo>
                  <a:pt x="19" y="139"/>
                  <a:pt x="19" y="139"/>
                  <a:pt x="15" y="147"/>
                </a:cubicBezTo>
                <a:close/>
                <a:moveTo>
                  <a:pt x="20" y="119"/>
                </a:moveTo>
                <a:cubicBezTo>
                  <a:pt x="19" y="119"/>
                  <a:pt x="19" y="119"/>
                  <a:pt x="19" y="119"/>
                </a:cubicBezTo>
                <a:cubicBezTo>
                  <a:pt x="19" y="121"/>
                  <a:pt x="17" y="123"/>
                  <a:pt x="15" y="123"/>
                </a:cubicBezTo>
                <a:cubicBezTo>
                  <a:pt x="12" y="123"/>
                  <a:pt x="10" y="121"/>
                  <a:pt x="10" y="119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20" y="114"/>
                  <a:pt x="20" y="114"/>
                  <a:pt x="20" y="114"/>
                </a:cubicBezTo>
                <a:lnTo>
                  <a:pt x="20" y="119"/>
                </a:lnTo>
                <a:close/>
                <a:moveTo>
                  <a:pt x="24" y="67"/>
                </a:moveTo>
                <a:cubicBezTo>
                  <a:pt x="22" y="67"/>
                  <a:pt x="20" y="69"/>
                  <a:pt x="20" y="72"/>
                </a:cubicBezTo>
                <a:cubicBezTo>
                  <a:pt x="20" y="86"/>
                  <a:pt x="20" y="86"/>
                  <a:pt x="20" y="86"/>
                </a:cubicBezTo>
                <a:cubicBezTo>
                  <a:pt x="10" y="86"/>
                  <a:pt x="10" y="86"/>
                  <a:pt x="10" y="86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63"/>
                  <a:pt x="12" y="55"/>
                  <a:pt x="15" y="47"/>
                </a:cubicBezTo>
                <a:cubicBezTo>
                  <a:pt x="66" y="47"/>
                  <a:pt x="66" y="47"/>
                  <a:pt x="66" y="47"/>
                </a:cubicBezTo>
                <a:cubicBezTo>
                  <a:pt x="64" y="51"/>
                  <a:pt x="61" y="56"/>
                  <a:pt x="56" y="59"/>
                </a:cubicBezTo>
                <a:cubicBezTo>
                  <a:pt x="49" y="64"/>
                  <a:pt x="40" y="67"/>
                  <a:pt x="34" y="67"/>
                </a:cubicBezTo>
                <a:lnTo>
                  <a:pt x="24" y="67"/>
                </a:lnTo>
                <a:close/>
                <a:moveTo>
                  <a:pt x="113" y="110"/>
                </a:moveTo>
                <a:cubicBezTo>
                  <a:pt x="113" y="132"/>
                  <a:pt x="94" y="151"/>
                  <a:pt x="71" y="151"/>
                </a:cubicBezTo>
                <a:cubicBezTo>
                  <a:pt x="48" y="151"/>
                  <a:pt x="29" y="132"/>
                  <a:pt x="29" y="110"/>
                </a:cubicBezTo>
                <a:cubicBezTo>
                  <a:pt x="29" y="77"/>
                  <a:pt x="29" y="77"/>
                  <a:pt x="29" y="77"/>
                </a:cubicBezTo>
                <a:cubicBezTo>
                  <a:pt x="33" y="77"/>
                  <a:pt x="33" y="77"/>
                  <a:pt x="33" y="77"/>
                </a:cubicBezTo>
                <a:cubicBezTo>
                  <a:pt x="42" y="77"/>
                  <a:pt x="52" y="73"/>
                  <a:pt x="61" y="67"/>
                </a:cubicBezTo>
                <a:cubicBezTo>
                  <a:pt x="65" y="64"/>
                  <a:pt x="69" y="61"/>
                  <a:pt x="71" y="57"/>
                </a:cubicBezTo>
                <a:cubicBezTo>
                  <a:pt x="73" y="61"/>
                  <a:pt x="77" y="64"/>
                  <a:pt x="82" y="67"/>
                </a:cubicBezTo>
                <a:cubicBezTo>
                  <a:pt x="90" y="73"/>
                  <a:pt x="100" y="77"/>
                  <a:pt x="108" y="77"/>
                </a:cubicBezTo>
                <a:cubicBezTo>
                  <a:pt x="113" y="77"/>
                  <a:pt x="113" y="77"/>
                  <a:pt x="113" y="77"/>
                </a:cubicBezTo>
                <a:lnTo>
                  <a:pt x="113" y="110"/>
                </a:lnTo>
                <a:close/>
                <a:moveTo>
                  <a:pt x="131" y="140"/>
                </a:moveTo>
                <a:cubicBezTo>
                  <a:pt x="127" y="147"/>
                  <a:pt x="127" y="147"/>
                  <a:pt x="127" y="147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3" y="139"/>
                  <a:pt x="122" y="138"/>
                  <a:pt x="122" y="138"/>
                </a:cubicBezTo>
                <a:cubicBezTo>
                  <a:pt x="122" y="136"/>
                  <a:pt x="124" y="134"/>
                  <a:pt x="127" y="134"/>
                </a:cubicBezTo>
                <a:cubicBezTo>
                  <a:pt x="129" y="134"/>
                  <a:pt x="131" y="136"/>
                  <a:pt x="131" y="138"/>
                </a:cubicBezTo>
                <a:cubicBezTo>
                  <a:pt x="132" y="138"/>
                  <a:pt x="131" y="139"/>
                  <a:pt x="131" y="140"/>
                </a:cubicBezTo>
                <a:close/>
                <a:moveTo>
                  <a:pt x="132" y="119"/>
                </a:moveTo>
                <a:cubicBezTo>
                  <a:pt x="132" y="119"/>
                  <a:pt x="132" y="119"/>
                  <a:pt x="132" y="119"/>
                </a:cubicBezTo>
                <a:cubicBezTo>
                  <a:pt x="132" y="121"/>
                  <a:pt x="130" y="123"/>
                  <a:pt x="127" y="123"/>
                </a:cubicBezTo>
                <a:cubicBezTo>
                  <a:pt x="125" y="123"/>
                  <a:pt x="123" y="121"/>
                  <a:pt x="123" y="119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32" y="114"/>
                  <a:pt x="132" y="114"/>
                  <a:pt x="132" y="114"/>
                </a:cubicBezTo>
                <a:lnTo>
                  <a:pt x="132" y="119"/>
                </a:lnTo>
                <a:close/>
                <a:moveTo>
                  <a:pt x="122" y="105"/>
                </a:moveTo>
                <a:cubicBezTo>
                  <a:pt x="122" y="95"/>
                  <a:pt x="122" y="95"/>
                  <a:pt x="122" y="95"/>
                </a:cubicBezTo>
                <a:cubicBezTo>
                  <a:pt x="132" y="95"/>
                  <a:pt x="132" y="95"/>
                  <a:pt x="132" y="95"/>
                </a:cubicBezTo>
                <a:cubicBezTo>
                  <a:pt x="132" y="105"/>
                  <a:pt x="132" y="105"/>
                  <a:pt x="132" y="105"/>
                </a:cubicBezTo>
                <a:lnTo>
                  <a:pt x="122" y="105"/>
                </a:lnTo>
                <a:close/>
                <a:moveTo>
                  <a:pt x="132" y="86"/>
                </a:moveTo>
                <a:cubicBezTo>
                  <a:pt x="122" y="86"/>
                  <a:pt x="122" y="86"/>
                  <a:pt x="122" y="86"/>
                </a:cubicBezTo>
                <a:cubicBezTo>
                  <a:pt x="122" y="72"/>
                  <a:pt x="122" y="72"/>
                  <a:pt x="122" y="72"/>
                </a:cubicBezTo>
                <a:cubicBezTo>
                  <a:pt x="122" y="70"/>
                  <a:pt x="120" y="68"/>
                  <a:pt x="11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2" y="68"/>
                  <a:pt x="93" y="65"/>
                  <a:pt x="87" y="60"/>
                </a:cubicBezTo>
                <a:cubicBezTo>
                  <a:pt x="82" y="56"/>
                  <a:pt x="78" y="52"/>
                  <a:pt x="77" y="48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12" y="52"/>
                  <a:pt x="114" y="55"/>
                  <a:pt x="115" y="56"/>
                </a:cubicBezTo>
                <a:cubicBezTo>
                  <a:pt x="116" y="57"/>
                  <a:pt x="117" y="57"/>
                  <a:pt x="118" y="57"/>
                </a:cubicBezTo>
                <a:cubicBezTo>
                  <a:pt x="120" y="57"/>
                  <a:pt x="121" y="57"/>
                  <a:pt x="122" y="56"/>
                </a:cubicBezTo>
                <a:cubicBezTo>
                  <a:pt x="122" y="56"/>
                  <a:pt x="125" y="52"/>
                  <a:pt x="127" y="47"/>
                </a:cubicBezTo>
                <a:cubicBezTo>
                  <a:pt x="130" y="55"/>
                  <a:pt x="132" y="64"/>
                  <a:pt x="132" y="72"/>
                </a:cubicBezTo>
                <a:lnTo>
                  <a:pt x="132" y="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" name="Freeform 84">
            <a:extLst>
              <a:ext uri="{FF2B5EF4-FFF2-40B4-BE49-F238E27FC236}">
                <a16:creationId xmlns:a16="http://schemas.microsoft.com/office/drawing/2014/main" id="{53F486B3-9900-4284-8FE8-67AB696CD322}"/>
              </a:ext>
            </a:extLst>
          </p:cNvPr>
          <p:cNvSpPr>
            <a:spLocks noEditPoints="1"/>
          </p:cNvSpPr>
          <p:nvPr/>
        </p:nvSpPr>
        <p:spPr bwMode="auto">
          <a:xfrm>
            <a:off x="7359651" y="4124325"/>
            <a:ext cx="223838" cy="254000"/>
          </a:xfrm>
          <a:custGeom>
            <a:avLst/>
            <a:gdLst>
              <a:gd name="T0" fmla="*/ 81 w 141"/>
              <a:gd name="T1" fmla="*/ 118 h 160"/>
              <a:gd name="T2" fmla="*/ 61 w 141"/>
              <a:gd name="T3" fmla="*/ 118 h 160"/>
              <a:gd name="T4" fmla="*/ 55 w 141"/>
              <a:gd name="T5" fmla="*/ 118 h 160"/>
              <a:gd name="T6" fmla="*/ 71 w 141"/>
              <a:gd name="T7" fmla="*/ 132 h 160"/>
              <a:gd name="T8" fmla="*/ 87 w 141"/>
              <a:gd name="T9" fmla="*/ 118 h 160"/>
              <a:gd name="T10" fmla="*/ 57 w 141"/>
              <a:gd name="T11" fmla="*/ 90 h 160"/>
              <a:gd name="T12" fmla="*/ 48 w 141"/>
              <a:gd name="T13" fmla="*/ 90 h 160"/>
              <a:gd name="T14" fmla="*/ 57 w 141"/>
              <a:gd name="T15" fmla="*/ 90 h 160"/>
              <a:gd name="T16" fmla="*/ 85 w 141"/>
              <a:gd name="T17" fmla="*/ 90 h 160"/>
              <a:gd name="T18" fmla="*/ 94 w 141"/>
              <a:gd name="T19" fmla="*/ 90 h 160"/>
              <a:gd name="T20" fmla="*/ 122 w 141"/>
              <a:gd name="T21" fmla="*/ 76 h 160"/>
              <a:gd name="T22" fmla="*/ 128 w 141"/>
              <a:gd name="T23" fmla="*/ 27 h 160"/>
              <a:gd name="T24" fmla="*/ 37 w 141"/>
              <a:gd name="T25" fmla="*/ 0 h 160"/>
              <a:gd name="T26" fmla="*/ 19 w 141"/>
              <a:gd name="T27" fmla="*/ 62 h 160"/>
              <a:gd name="T28" fmla="*/ 0 w 141"/>
              <a:gd name="T29" fmla="*/ 94 h 160"/>
              <a:gd name="T30" fmla="*/ 70 w 141"/>
              <a:gd name="T31" fmla="*/ 160 h 160"/>
              <a:gd name="T32" fmla="*/ 140 w 141"/>
              <a:gd name="T33" fmla="*/ 94 h 160"/>
              <a:gd name="T34" fmla="*/ 19 w 141"/>
              <a:gd name="T35" fmla="*/ 104 h 160"/>
              <a:gd name="T36" fmla="*/ 19 w 141"/>
              <a:gd name="T37" fmla="*/ 85 h 160"/>
              <a:gd name="T38" fmla="*/ 114 w 141"/>
              <a:gd name="T39" fmla="*/ 108 h 160"/>
              <a:gd name="T40" fmla="*/ 29 w 141"/>
              <a:gd name="T41" fmla="*/ 108 h 160"/>
              <a:gd name="T42" fmla="*/ 47 w 141"/>
              <a:gd name="T43" fmla="*/ 66 h 160"/>
              <a:gd name="T44" fmla="*/ 114 w 141"/>
              <a:gd name="T45" fmla="*/ 85 h 160"/>
              <a:gd name="T46" fmla="*/ 29 w 141"/>
              <a:gd name="T47" fmla="*/ 75 h 160"/>
              <a:gd name="T48" fmla="*/ 37 w 141"/>
              <a:gd name="T49" fmla="*/ 66 h 160"/>
              <a:gd name="T50" fmla="*/ 105 w 141"/>
              <a:gd name="T51" fmla="*/ 66 h 160"/>
              <a:gd name="T52" fmla="*/ 113 w 141"/>
              <a:gd name="T53" fmla="*/ 75 h 160"/>
              <a:gd name="T54" fmla="*/ 119 w 141"/>
              <a:gd name="T55" fmla="*/ 26 h 160"/>
              <a:gd name="T56" fmla="*/ 29 w 141"/>
              <a:gd name="T57" fmla="*/ 57 h 160"/>
              <a:gd name="T58" fmla="*/ 37 w 141"/>
              <a:gd name="T59" fmla="*/ 10 h 160"/>
              <a:gd name="T60" fmla="*/ 119 w 141"/>
              <a:gd name="T61" fmla="*/ 26 h 160"/>
              <a:gd name="T62" fmla="*/ 122 w 141"/>
              <a:gd name="T63" fmla="*/ 85 h 160"/>
              <a:gd name="T64" fmla="*/ 122 w 141"/>
              <a:gd name="T65" fmla="*/ 104 h 160"/>
              <a:gd name="T66" fmla="*/ 75 w 141"/>
              <a:gd name="T67" fmla="*/ 29 h 160"/>
              <a:gd name="T68" fmla="*/ 71 w 141"/>
              <a:gd name="T69" fmla="*/ 20 h 160"/>
              <a:gd name="T70" fmla="*/ 66 w 141"/>
              <a:gd name="T71" fmla="*/ 29 h 160"/>
              <a:gd name="T72" fmla="*/ 57 w 141"/>
              <a:gd name="T73" fmla="*/ 33 h 160"/>
              <a:gd name="T74" fmla="*/ 66 w 141"/>
              <a:gd name="T75" fmla="*/ 38 h 160"/>
              <a:gd name="T76" fmla="*/ 71 w 141"/>
              <a:gd name="T77" fmla="*/ 47 h 160"/>
              <a:gd name="T78" fmla="*/ 75 w 141"/>
              <a:gd name="T79" fmla="*/ 38 h 160"/>
              <a:gd name="T80" fmla="*/ 84 w 141"/>
              <a:gd name="T81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1" h="160">
                <a:moveTo>
                  <a:pt x="84" y="117"/>
                </a:moveTo>
                <a:cubicBezTo>
                  <a:pt x="83" y="117"/>
                  <a:pt x="82" y="117"/>
                  <a:pt x="81" y="118"/>
                </a:cubicBezTo>
                <a:cubicBezTo>
                  <a:pt x="78" y="120"/>
                  <a:pt x="75" y="122"/>
                  <a:pt x="71" y="122"/>
                </a:cubicBezTo>
                <a:cubicBezTo>
                  <a:pt x="67" y="122"/>
                  <a:pt x="63" y="120"/>
                  <a:pt x="61" y="118"/>
                </a:cubicBezTo>
                <a:cubicBezTo>
                  <a:pt x="60" y="117"/>
                  <a:pt x="59" y="117"/>
                  <a:pt x="58" y="117"/>
                </a:cubicBezTo>
                <a:cubicBezTo>
                  <a:pt x="57" y="117"/>
                  <a:pt x="56" y="117"/>
                  <a:pt x="55" y="118"/>
                </a:cubicBezTo>
                <a:cubicBezTo>
                  <a:pt x="53" y="120"/>
                  <a:pt x="53" y="123"/>
                  <a:pt x="55" y="124"/>
                </a:cubicBezTo>
                <a:cubicBezTo>
                  <a:pt x="59" y="129"/>
                  <a:pt x="65" y="132"/>
                  <a:pt x="71" y="132"/>
                </a:cubicBezTo>
                <a:cubicBezTo>
                  <a:pt x="77" y="132"/>
                  <a:pt x="83" y="129"/>
                  <a:pt x="87" y="124"/>
                </a:cubicBezTo>
                <a:cubicBezTo>
                  <a:pt x="89" y="122"/>
                  <a:pt x="89" y="120"/>
                  <a:pt x="87" y="118"/>
                </a:cubicBezTo>
                <a:cubicBezTo>
                  <a:pt x="86" y="117"/>
                  <a:pt x="85" y="117"/>
                  <a:pt x="84" y="117"/>
                </a:cubicBezTo>
                <a:close/>
                <a:moveTo>
                  <a:pt x="57" y="90"/>
                </a:moveTo>
                <a:cubicBezTo>
                  <a:pt x="57" y="87"/>
                  <a:pt x="55" y="85"/>
                  <a:pt x="53" y="85"/>
                </a:cubicBezTo>
                <a:cubicBezTo>
                  <a:pt x="50" y="85"/>
                  <a:pt x="48" y="87"/>
                  <a:pt x="48" y="90"/>
                </a:cubicBezTo>
                <a:cubicBezTo>
                  <a:pt x="48" y="92"/>
                  <a:pt x="50" y="94"/>
                  <a:pt x="53" y="94"/>
                </a:cubicBezTo>
                <a:cubicBezTo>
                  <a:pt x="55" y="94"/>
                  <a:pt x="57" y="92"/>
                  <a:pt x="57" y="90"/>
                </a:cubicBezTo>
                <a:close/>
                <a:moveTo>
                  <a:pt x="89" y="85"/>
                </a:moveTo>
                <a:cubicBezTo>
                  <a:pt x="87" y="85"/>
                  <a:pt x="85" y="87"/>
                  <a:pt x="85" y="90"/>
                </a:cubicBezTo>
                <a:cubicBezTo>
                  <a:pt x="85" y="92"/>
                  <a:pt x="87" y="94"/>
                  <a:pt x="89" y="94"/>
                </a:cubicBezTo>
                <a:cubicBezTo>
                  <a:pt x="92" y="94"/>
                  <a:pt x="94" y="92"/>
                  <a:pt x="94" y="90"/>
                </a:cubicBezTo>
                <a:cubicBezTo>
                  <a:pt x="94" y="87"/>
                  <a:pt x="92" y="85"/>
                  <a:pt x="89" y="85"/>
                </a:cubicBezTo>
                <a:close/>
                <a:moveTo>
                  <a:pt x="122" y="76"/>
                </a:moveTo>
                <a:cubicBezTo>
                  <a:pt x="122" y="62"/>
                  <a:pt x="122" y="62"/>
                  <a:pt x="122" y="62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30" y="13"/>
                  <a:pt x="120" y="0"/>
                  <a:pt x="105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23" y="0"/>
                  <a:pt x="11" y="13"/>
                  <a:pt x="13" y="27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76"/>
                  <a:pt x="19" y="76"/>
                  <a:pt x="19" y="76"/>
                </a:cubicBezTo>
                <a:cubicBezTo>
                  <a:pt x="8" y="76"/>
                  <a:pt x="0" y="84"/>
                  <a:pt x="0" y="94"/>
                </a:cubicBezTo>
                <a:cubicBezTo>
                  <a:pt x="0" y="105"/>
                  <a:pt x="8" y="113"/>
                  <a:pt x="19" y="113"/>
                </a:cubicBezTo>
                <a:cubicBezTo>
                  <a:pt x="21" y="140"/>
                  <a:pt x="43" y="160"/>
                  <a:pt x="70" y="160"/>
                </a:cubicBezTo>
                <a:cubicBezTo>
                  <a:pt x="97" y="160"/>
                  <a:pt x="119" y="140"/>
                  <a:pt x="122" y="113"/>
                </a:cubicBezTo>
                <a:cubicBezTo>
                  <a:pt x="132" y="113"/>
                  <a:pt x="140" y="105"/>
                  <a:pt x="140" y="94"/>
                </a:cubicBezTo>
                <a:cubicBezTo>
                  <a:pt x="141" y="84"/>
                  <a:pt x="133" y="76"/>
                  <a:pt x="122" y="76"/>
                </a:cubicBezTo>
                <a:close/>
                <a:moveTo>
                  <a:pt x="19" y="104"/>
                </a:moveTo>
                <a:cubicBezTo>
                  <a:pt x="14" y="104"/>
                  <a:pt x="10" y="100"/>
                  <a:pt x="10" y="94"/>
                </a:cubicBezTo>
                <a:cubicBezTo>
                  <a:pt x="10" y="90"/>
                  <a:pt x="14" y="85"/>
                  <a:pt x="19" y="85"/>
                </a:cubicBezTo>
                <a:lnTo>
                  <a:pt x="19" y="104"/>
                </a:lnTo>
                <a:close/>
                <a:moveTo>
                  <a:pt x="114" y="108"/>
                </a:moveTo>
                <a:cubicBezTo>
                  <a:pt x="113" y="132"/>
                  <a:pt x="94" y="150"/>
                  <a:pt x="71" y="150"/>
                </a:cubicBezTo>
                <a:cubicBezTo>
                  <a:pt x="48" y="150"/>
                  <a:pt x="29" y="132"/>
                  <a:pt x="29" y="108"/>
                </a:cubicBezTo>
                <a:cubicBezTo>
                  <a:pt x="29" y="85"/>
                  <a:pt x="29" y="85"/>
                  <a:pt x="29" y="85"/>
                </a:cubicBezTo>
                <a:cubicBezTo>
                  <a:pt x="39" y="83"/>
                  <a:pt x="45" y="76"/>
                  <a:pt x="47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7" y="76"/>
                  <a:pt x="104" y="83"/>
                  <a:pt x="114" y="85"/>
                </a:cubicBezTo>
                <a:lnTo>
                  <a:pt x="114" y="108"/>
                </a:lnTo>
                <a:close/>
                <a:moveTo>
                  <a:pt x="29" y="75"/>
                </a:moveTo>
                <a:cubicBezTo>
                  <a:pt x="29" y="66"/>
                  <a:pt x="29" y="66"/>
                  <a:pt x="29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6" y="70"/>
                  <a:pt x="33" y="73"/>
                  <a:pt x="29" y="75"/>
                </a:cubicBezTo>
                <a:close/>
                <a:moveTo>
                  <a:pt x="105" y="66"/>
                </a:moveTo>
                <a:cubicBezTo>
                  <a:pt x="113" y="66"/>
                  <a:pt x="113" y="66"/>
                  <a:pt x="113" y="66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09" y="73"/>
                  <a:pt x="106" y="70"/>
                  <a:pt x="105" y="66"/>
                </a:cubicBezTo>
                <a:close/>
                <a:moveTo>
                  <a:pt x="119" y="26"/>
                </a:moveTo>
                <a:cubicBezTo>
                  <a:pt x="114" y="57"/>
                  <a:pt x="114" y="57"/>
                  <a:pt x="114" y="57"/>
                </a:cubicBezTo>
                <a:cubicBezTo>
                  <a:pt x="29" y="57"/>
                  <a:pt x="29" y="57"/>
                  <a:pt x="29" y="57"/>
                </a:cubicBezTo>
                <a:cubicBezTo>
                  <a:pt x="24" y="26"/>
                  <a:pt x="24" y="26"/>
                  <a:pt x="24" y="26"/>
                </a:cubicBezTo>
                <a:cubicBezTo>
                  <a:pt x="22" y="17"/>
                  <a:pt x="28" y="10"/>
                  <a:pt x="3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14" y="10"/>
                  <a:pt x="120" y="17"/>
                  <a:pt x="119" y="26"/>
                </a:cubicBezTo>
                <a:close/>
                <a:moveTo>
                  <a:pt x="122" y="104"/>
                </a:moveTo>
                <a:cubicBezTo>
                  <a:pt x="122" y="85"/>
                  <a:pt x="122" y="85"/>
                  <a:pt x="122" y="85"/>
                </a:cubicBezTo>
                <a:cubicBezTo>
                  <a:pt x="128" y="85"/>
                  <a:pt x="132" y="89"/>
                  <a:pt x="132" y="94"/>
                </a:cubicBezTo>
                <a:cubicBezTo>
                  <a:pt x="132" y="100"/>
                  <a:pt x="128" y="104"/>
                  <a:pt x="122" y="104"/>
                </a:cubicBezTo>
                <a:close/>
                <a:moveTo>
                  <a:pt x="79" y="29"/>
                </a:moveTo>
                <a:cubicBezTo>
                  <a:pt x="75" y="29"/>
                  <a:pt x="75" y="29"/>
                  <a:pt x="75" y="29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22"/>
                  <a:pt x="73" y="20"/>
                  <a:pt x="71" y="20"/>
                </a:cubicBezTo>
                <a:cubicBezTo>
                  <a:pt x="68" y="20"/>
                  <a:pt x="66" y="22"/>
                  <a:pt x="66" y="24"/>
                </a:cubicBezTo>
                <a:cubicBezTo>
                  <a:pt x="66" y="29"/>
                  <a:pt x="66" y="29"/>
                  <a:pt x="66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59" y="29"/>
                  <a:pt x="57" y="31"/>
                  <a:pt x="57" y="33"/>
                </a:cubicBezTo>
                <a:cubicBezTo>
                  <a:pt x="57" y="35"/>
                  <a:pt x="59" y="38"/>
                  <a:pt x="62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6" y="42"/>
                  <a:pt x="66" y="42"/>
                  <a:pt x="66" y="42"/>
                </a:cubicBezTo>
                <a:cubicBezTo>
                  <a:pt x="66" y="45"/>
                  <a:pt x="68" y="47"/>
                  <a:pt x="71" y="47"/>
                </a:cubicBezTo>
                <a:cubicBezTo>
                  <a:pt x="73" y="47"/>
                  <a:pt x="75" y="45"/>
                  <a:pt x="75" y="42"/>
                </a:cubicBezTo>
                <a:cubicBezTo>
                  <a:pt x="75" y="38"/>
                  <a:pt x="75" y="38"/>
                  <a:pt x="75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82" y="38"/>
                  <a:pt x="84" y="36"/>
                  <a:pt x="84" y="33"/>
                </a:cubicBezTo>
                <a:cubicBezTo>
                  <a:pt x="84" y="31"/>
                  <a:pt x="82" y="29"/>
                  <a:pt x="79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7" name="Freeform 85">
            <a:extLst>
              <a:ext uri="{FF2B5EF4-FFF2-40B4-BE49-F238E27FC236}">
                <a16:creationId xmlns:a16="http://schemas.microsoft.com/office/drawing/2014/main" id="{B0709B6E-6B85-4C7B-9B7E-776D1337A2AC}"/>
              </a:ext>
            </a:extLst>
          </p:cNvPr>
          <p:cNvSpPr>
            <a:spLocks noEditPoints="1"/>
          </p:cNvSpPr>
          <p:nvPr/>
        </p:nvSpPr>
        <p:spPr bwMode="auto">
          <a:xfrm>
            <a:off x="5705476" y="4675188"/>
            <a:ext cx="227013" cy="254000"/>
          </a:xfrm>
          <a:custGeom>
            <a:avLst/>
            <a:gdLst>
              <a:gd name="T0" fmla="*/ 82 w 143"/>
              <a:gd name="T1" fmla="*/ 118 h 160"/>
              <a:gd name="T2" fmla="*/ 62 w 143"/>
              <a:gd name="T3" fmla="*/ 118 h 160"/>
              <a:gd name="T4" fmla="*/ 56 w 143"/>
              <a:gd name="T5" fmla="*/ 118 h 160"/>
              <a:gd name="T6" fmla="*/ 72 w 143"/>
              <a:gd name="T7" fmla="*/ 131 h 160"/>
              <a:gd name="T8" fmla="*/ 88 w 143"/>
              <a:gd name="T9" fmla="*/ 118 h 160"/>
              <a:gd name="T10" fmla="*/ 90 w 143"/>
              <a:gd name="T11" fmla="*/ 85 h 160"/>
              <a:gd name="T12" fmla="*/ 90 w 143"/>
              <a:gd name="T13" fmla="*/ 94 h 160"/>
              <a:gd name="T14" fmla="*/ 90 w 143"/>
              <a:gd name="T15" fmla="*/ 85 h 160"/>
              <a:gd name="T16" fmla="*/ 54 w 143"/>
              <a:gd name="T17" fmla="*/ 85 h 160"/>
              <a:gd name="T18" fmla="*/ 54 w 143"/>
              <a:gd name="T19" fmla="*/ 94 h 160"/>
              <a:gd name="T20" fmla="*/ 138 w 143"/>
              <a:gd name="T21" fmla="*/ 117 h 160"/>
              <a:gd name="T22" fmla="*/ 132 w 143"/>
              <a:gd name="T23" fmla="*/ 24 h 160"/>
              <a:gd name="T24" fmla="*/ 34 w 143"/>
              <a:gd name="T25" fmla="*/ 0 h 160"/>
              <a:gd name="T26" fmla="*/ 11 w 143"/>
              <a:gd name="T27" fmla="*/ 105 h 160"/>
              <a:gd name="T28" fmla="*/ 5 w 143"/>
              <a:gd name="T29" fmla="*/ 137 h 160"/>
              <a:gd name="T30" fmla="*/ 25 w 143"/>
              <a:gd name="T31" fmla="*/ 137 h 160"/>
              <a:gd name="T32" fmla="*/ 71 w 143"/>
              <a:gd name="T33" fmla="*/ 160 h 160"/>
              <a:gd name="T34" fmla="*/ 117 w 143"/>
              <a:gd name="T35" fmla="*/ 137 h 160"/>
              <a:gd name="T36" fmla="*/ 137 w 143"/>
              <a:gd name="T37" fmla="*/ 137 h 160"/>
              <a:gd name="T38" fmla="*/ 34 w 143"/>
              <a:gd name="T39" fmla="*/ 10 h 160"/>
              <a:gd name="T40" fmla="*/ 123 w 143"/>
              <a:gd name="T41" fmla="*/ 24 h 160"/>
              <a:gd name="T42" fmla="*/ 119 w 143"/>
              <a:gd name="T43" fmla="*/ 66 h 160"/>
              <a:gd name="T44" fmla="*/ 21 w 143"/>
              <a:gd name="T45" fmla="*/ 62 h 160"/>
              <a:gd name="T46" fmla="*/ 34 w 143"/>
              <a:gd name="T47" fmla="*/ 10 h 160"/>
              <a:gd name="T48" fmla="*/ 18 w 143"/>
              <a:gd name="T49" fmla="*/ 130 h 160"/>
              <a:gd name="T50" fmla="*/ 12 w 143"/>
              <a:gd name="T51" fmla="*/ 130 h 160"/>
              <a:gd name="T52" fmla="*/ 20 w 143"/>
              <a:gd name="T53" fmla="*/ 105 h 160"/>
              <a:gd name="T54" fmla="*/ 25 w 143"/>
              <a:gd name="T55" fmla="*/ 76 h 160"/>
              <a:gd name="T56" fmla="*/ 29 w 143"/>
              <a:gd name="T57" fmla="*/ 105 h 160"/>
              <a:gd name="T58" fmla="*/ 34 w 143"/>
              <a:gd name="T59" fmla="*/ 126 h 160"/>
              <a:gd name="T60" fmla="*/ 40 w 143"/>
              <a:gd name="T61" fmla="*/ 76 h 160"/>
              <a:gd name="T62" fmla="*/ 105 w 143"/>
              <a:gd name="T63" fmla="*/ 105 h 160"/>
              <a:gd name="T64" fmla="*/ 72 w 143"/>
              <a:gd name="T65" fmla="*/ 150 h 160"/>
              <a:gd name="T66" fmla="*/ 128 w 143"/>
              <a:gd name="T67" fmla="*/ 132 h 160"/>
              <a:gd name="T68" fmla="*/ 114 w 143"/>
              <a:gd name="T69" fmla="*/ 105 h 160"/>
              <a:gd name="T70" fmla="*/ 119 w 143"/>
              <a:gd name="T71" fmla="*/ 76 h 160"/>
              <a:gd name="T72" fmla="*/ 123 w 143"/>
              <a:gd name="T73" fmla="*/ 86 h 160"/>
              <a:gd name="T74" fmla="*/ 131 w 143"/>
              <a:gd name="T75" fmla="*/ 130 h 160"/>
              <a:gd name="T76" fmla="*/ 57 w 143"/>
              <a:gd name="T77" fmla="*/ 53 h 160"/>
              <a:gd name="T78" fmla="*/ 64 w 143"/>
              <a:gd name="T79" fmla="*/ 58 h 160"/>
              <a:gd name="T80" fmla="*/ 81 w 143"/>
              <a:gd name="T81" fmla="*/ 58 h 160"/>
              <a:gd name="T82" fmla="*/ 88 w 143"/>
              <a:gd name="T83" fmla="*/ 53 h 160"/>
              <a:gd name="T84" fmla="*/ 93 w 143"/>
              <a:gd name="T85" fmla="*/ 37 h 160"/>
              <a:gd name="T86" fmla="*/ 81 w 143"/>
              <a:gd name="T87" fmla="*/ 28 h 160"/>
              <a:gd name="T88" fmla="*/ 73 w 143"/>
              <a:gd name="T89" fmla="*/ 16 h 160"/>
              <a:gd name="T90" fmla="*/ 64 w 143"/>
              <a:gd name="T91" fmla="*/ 28 h 160"/>
              <a:gd name="T92" fmla="*/ 52 w 143"/>
              <a:gd name="T93" fmla="*/ 37 h 160"/>
              <a:gd name="T94" fmla="*/ 67 w 143"/>
              <a:gd name="T95" fmla="*/ 37 h 160"/>
              <a:gd name="T96" fmla="*/ 72 w 143"/>
              <a:gd name="T97" fmla="*/ 32 h 160"/>
              <a:gd name="T98" fmla="*/ 76 w 143"/>
              <a:gd name="T99" fmla="*/ 37 h 160"/>
              <a:gd name="T100" fmla="*/ 77 w 143"/>
              <a:gd name="T101" fmla="*/ 40 h 160"/>
              <a:gd name="T102" fmla="*/ 76 w 143"/>
              <a:gd name="T103" fmla="*/ 46 h 160"/>
              <a:gd name="T104" fmla="*/ 71 w 143"/>
              <a:gd name="T105" fmla="*/ 44 h 160"/>
              <a:gd name="T106" fmla="*/ 66 w 143"/>
              <a:gd name="T107" fmla="*/ 46 h 160"/>
              <a:gd name="T108" fmla="*/ 66 w 143"/>
              <a:gd name="T109" fmla="*/ 40 h 160"/>
              <a:gd name="T110" fmla="*/ 67 w 143"/>
              <a:gd name="T111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3" h="160">
                <a:moveTo>
                  <a:pt x="85" y="117"/>
                </a:moveTo>
                <a:cubicBezTo>
                  <a:pt x="84" y="117"/>
                  <a:pt x="83" y="117"/>
                  <a:pt x="82" y="118"/>
                </a:cubicBezTo>
                <a:cubicBezTo>
                  <a:pt x="80" y="121"/>
                  <a:pt x="76" y="122"/>
                  <a:pt x="72" y="122"/>
                </a:cubicBezTo>
                <a:cubicBezTo>
                  <a:pt x="68" y="122"/>
                  <a:pt x="65" y="121"/>
                  <a:pt x="62" y="118"/>
                </a:cubicBezTo>
                <a:cubicBezTo>
                  <a:pt x="61" y="117"/>
                  <a:pt x="60" y="117"/>
                  <a:pt x="59" y="117"/>
                </a:cubicBezTo>
                <a:cubicBezTo>
                  <a:pt x="58" y="117"/>
                  <a:pt x="57" y="117"/>
                  <a:pt x="56" y="118"/>
                </a:cubicBezTo>
                <a:cubicBezTo>
                  <a:pt x="54" y="120"/>
                  <a:pt x="54" y="123"/>
                  <a:pt x="56" y="125"/>
                </a:cubicBezTo>
                <a:cubicBezTo>
                  <a:pt x="60" y="129"/>
                  <a:pt x="66" y="131"/>
                  <a:pt x="72" y="131"/>
                </a:cubicBezTo>
                <a:cubicBezTo>
                  <a:pt x="78" y="131"/>
                  <a:pt x="84" y="129"/>
                  <a:pt x="88" y="125"/>
                </a:cubicBezTo>
                <a:cubicBezTo>
                  <a:pt x="90" y="123"/>
                  <a:pt x="90" y="120"/>
                  <a:pt x="88" y="118"/>
                </a:cubicBezTo>
                <a:cubicBezTo>
                  <a:pt x="87" y="117"/>
                  <a:pt x="86" y="117"/>
                  <a:pt x="85" y="117"/>
                </a:cubicBezTo>
                <a:close/>
                <a:moveTo>
                  <a:pt x="90" y="85"/>
                </a:moveTo>
                <a:cubicBezTo>
                  <a:pt x="88" y="85"/>
                  <a:pt x="86" y="87"/>
                  <a:pt x="86" y="90"/>
                </a:cubicBezTo>
                <a:cubicBezTo>
                  <a:pt x="86" y="92"/>
                  <a:pt x="88" y="94"/>
                  <a:pt x="90" y="94"/>
                </a:cubicBezTo>
                <a:cubicBezTo>
                  <a:pt x="93" y="94"/>
                  <a:pt x="95" y="92"/>
                  <a:pt x="95" y="90"/>
                </a:cubicBezTo>
                <a:cubicBezTo>
                  <a:pt x="95" y="87"/>
                  <a:pt x="93" y="85"/>
                  <a:pt x="90" y="85"/>
                </a:cubicBezTo>
                <a:close/>
                <a:moveTo>
                  <a:pt x="58" y="90"/>
                </a:moveTo>
                <a:cubicBezTo>
                  <a:pt x="58" y="87"/>
                  <a:pt x="56" y="85"/>
                  <a:pt x="54" y="85"/>
                </a:cubicBezTo>
                <a:cubicBezTo>
                  <a:pt x="51" y="85"/>
                  <a:pt x="49" y="87"/>
                  <a:pt x="49" y="90"/>
                </a:cubicBezTo>
                <a:cubicBezTo>
                  <a:pt x="49" y="92"/>
                  <a:pt x="51" y="94"/>
                  <a:pt x="54" y="94"/>
                </a:cubicBezTo>
                <a:cubicBezTo>
                  <a:pt x="56" y="94"/>
                  <a:pt x="58" y="92"/>
                  <a:pt x="58" y="90"/>
                </a:cubicBezTo>
                <a:close/>
                <a:moveTo>
                  <a:pt x="138" y="117"/>
                </a:moveTo>
                <a:cubicBezTo>
                  <a:pt x="135" y="115"/>
                  <a:pt x="132" y="110"/>
                  <a:pt x="132" y="86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2" y="0"/>
                  <a:pt x="10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1" y="0"/>
                  <a:pt x="11" y="11"/>
                  <a:pt x="11" y="24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1" y="109"/>
                  <a:pt x="9" y="114"/>
                  <a:pt x="5" y="117"/>
                </a:cubicBezTo>
                <a:cubicBezTo>
                  <a:pt x="0" y="123"/>
                  <a:pt x="0" y="132"/>
                  <a:pt x="5" y="137"/>
                </a:cubicBezTo>
                <a:cubicBezTo>
                  <a:pt x="8" y="140"/>
                  <a:pt x="12" y="141"/>
                  <a:pt x="15" y="141"/>
                </a:cubicBezTo>
                <a:cubicBezTo>
                  <a:pt x="19" y="141"/>
                  <a:pt x="23" y="140"/>
                  <a:pt x="25" y="137"/>
                </a:cubicBezTo>
                <a:cubicBezTo>
                  <a:pt x="27" y="135"/>
                  <a:pt x="27" y="135"/>
                  <a:pt x="27" y="135"/>
                </a:cubicBezTo>
                <a:cubicBezTo>
                  <a:pt x="36" y="150"/>
                  <a:pt x="53" y="160"/>
                  <a:pt x="71" y="160"/>
                </a:cubicBezTo>
                <a:cubicBezTo>
                  <a:pt x="90" y="160"/>
                  <a:pt x="106" y="150"/>
                  <a:pt x="115" y="135"/>
                </a:cubicBezTo>
                <a:cubicBezTo>
                  <a:pt x="115" y="136"/>
                  <a:pt x="117" y="137"/>
                  <a:pt x="117" y="137"/>
                </a:cubicBezTo>
                <a:cubicBezTo>
                  <a:pt x="120" y="140"/>
                  <a:pt x="123" y="141"/>
                  <a:pt x="127" y="141"/>
                </a:cubicBezTo>
                <a:cubicBezTo>
                  <a:pt x="130" y="141"/>
                  <a:pt x="134" y="140"/>
                  <a:pt x="137" y="137"/>
                </a:cubicBezTo>
                <a:cubicBezTo>
                  <a:pt x="143" y="132"/>
                  <a:pt x="143" y="123"/>
                  <a:pt x="138" y="117"/>
                </a:cubicBezTo>
                <a:close/>
                <a:moveTo>
                  <a:pt x="34" y="10"/>
                </a:moveTo>
                <a:cubicBezTo>
                  <a:pt x="109" y="10"/>
                  <a:pt x="109" y="10"/>
                  <a:pt x="109" y="10"/>
                </a:cubicBezTo>
                <a:cubicBezTo>
                  <a:pt x="117" y="10"/>
                  <a:pt x="123" y="16"/>
                  <a:pt x="123" y="24"/>
                </a:cubicBezTo>
                <a:cubicBezTo>
                  <a:pt x="123" y="62"/>
                  <a:pt x="123" y="62"/>
                  <a:pt x="123" y="62"/>
                </a:cubicBezTo>
                <a:cubicBezTo>
                  <a:pt x="123" y="64"/>
                  <a:pt x="121" y="66"/>
                  <a:pt x="119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6"/>
                  <a:pt x="21" y="64"/>
                  <a:pt x="21" y="62"/>
                </a:cubicBezTo>
                <a:cubicBezTo>
                  <a:pt x="20" y="61"/>
                  <a:pt x="20" y="24"/>
                  <a:pt x="20" y="24"/>
                </a:cubicBezTo>
                <a:cubicBezTo>
                  <a:pt x="20" y="16"/>
                  <a:pt x="27" y="10"/>
                  <a:pt x="34" y="10"/>
                </a:cubicBezTo>
                <a:close/>
                <a:moveTo>
                  <a:pt x="29" y="105"/>
                </a:moveTo>
                <a:cubicBezTo>
                  <a:pt x="29" y="115"/>
                  <a:pt x="25" y="123"/>
                  <a:pt x="18" y="130"/>
                </a:cubicBezTo>
                <a:cubicBezTo>
                  <a:pt x="18" y="131"/>
                  <a:pt x="17" y="132"/>
                  <a:pt x="16" y="132"/>
                </a:cubicBezTo>
                <a:cubicBezTo>
                  <a:pt x="15" y="132"/>
                  <a:pt x="13" y="131"/>
                  <a:pt x="12" y="130"/>
                </a:cubicBezTo>
                <a:cubicBezTo>
                  <a:pt x="10" y="128"/>
                  <a:pt x="10" y="125"/>
                  <a:pt x="12" y="124"/>
                </a:cubicBezTo>
                <a:cubicBezTo>
                  <a:pt x="17" y="119"/>
                  <a:pt x="20" y="111"/>
                  <a:pt x="20" y="105"/>
                </a:cubicBezTo>
                <a:cubicBezTo>
                  <a:pt x="20" y="75"/>
                  <a:pt x="20" y="75"/>
                  <a:pt x="20" y="75"/>
                </a:cubicBezTo>
                <a:cubicBezTo>
                  <a:pt x="22" y="75"/>
                  <a:pt x="24" y="76"/>
                  <a:pt x="25" y="76"/>
                </a:cubicBezTo>
                <a:cubicBezTo>
                  <a:pt x="29" y="76"/>
                  <a:pt x="29" y="76"/>
                  <a:pt x="29" y="76"/>
                </a:cubicBezTo>
                <a:lnTo>
                  <a:pt x="29" y="105"/>
                </a:lnTo>
                <a:close/>
                <a:moveTo>
                  <a:pt x="72" y="150"/>
                </a:moveTo>
                <a:cubicBezTo>
                  <a:pt x="56" y="150"/>
                  <a:pt x="41" y="141"/>
                  <a:pt x="34" y="126"/>
                </a:cubicBezTo>
                <a:cubicBezTo>
                  <a:pt x="38" y="120"/>
                  <a:pt x="40" y="112"/>
                  <a:pt x="40" y="105"/>
                </a:cubicBezTo>
                <a:cubicBezTo>
                  <a:pt x="40" y="76"/>
                  <a:pt x="40" y="76"/>
                  <a:pt x="4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5" y="113"/>
                  <a:pt x="107" y="120"/>
                  <a:pt x="111" y="126"/>
                </a:cubicBezTo>
                <a:cubicBezTo>
                  <a:pt x="103" y="141"/>
                  <a:pt x="88" y="150"/>
                  <a:pt x="72" y="150"/>
                </a:cubicBezTo>
                <a:close/>
                <a:moveTo>
                  <a:pt x="131" y="130"/>
                </a:moveTo>
                <a:cubicBezTo>
                  <a:pt x="130" y="131"/>
                  <a:pt x="129" y="132"/>
                  <a:pt x="128" y="132"/>
                </a:cubicBezTo>
                <a:cubicBezTo>
                  <a:pt x="127" y="132"/>
                  <a:pt x="126" y="131"/>
                  <a:pt x="125" y="130"/>
                </a:cubicBezTo>
                <a:cubicBezTo>
                  <a:pt x="118" y="123"/>
                  <a:pt x="114" y="114"/>
                  <a:pt x="114" y="105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20" y="76"/>
                  <a:pt x="122" y="75"/>
                  <a:pt x="123" y="75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111"/>
                  <a:pt x="125" y="118"/>
                  <a:pt x="131" y="124"/>
                </a:cubicBezTo>
                <a:cubicBezTo>
                  <a:pt x="133" y="126"/>
                  <a:pt x="133" y="129"/>
                  <a:pt x="131" y="130"/>
                </a:cubicBezTo>
                <a:close/>
                <a:moveTo>
                  <a:pt x="58" y="44"/>
                </a:moveTo>
                <a:cubicBezTo>
                  <a:pt x="57" y="53"/>
                  <a:pt x="57" y="53"/>
                  <a:pt x="57" y="53"/>
                </a:cubicBezTo>
                <a:cubicBezTo>
                  <a:pt x="57" y="57"/>
                  <a:pt x="59" y="59"/>
                  <a:pt x="61" y="59"/>
                </a:cubicBezTo>
                <a:cubicBezTo>
                  <a:pt x="62" y="59"/>
                  <a:pt x="63" y="59"/>
                  <a:pt x="64" y="58"/>
                </a:cubicBezTo>
                <a:cubicBezTo>
                  <a:pt x="72" y="54"/>
                  <a:pt x="72" y="54"/>
                  <a:pt x="72" y="54"/>
                </a:cubicBezTo>
                <a:cubicBezTo>
                  <a:pt x="81" y="58"/>
                  <a:pt x="81" y="58"/>
                  <a:pt x="81" y="58"/>
                </a:cubicBezTo>
                <a:cubicBezTo>
                  <a:pt x="81" y="59"/>
                  <a:pt x="82" y="59"/>
                  <a:pt x="83" y="59"/>
                </a:cubicBezTo>
                <a:cubicBezTo>
                  <a:pt x="86" y="59"/>
                  <a:pt x="88" y="57"/>
                  <a:pt x="88" y="53"/>
                </a:cubicBezTo>
                <a:cubicBezTo>
                  <a:pt x="86" y="44"/>
                  <a:pt x="86" y="44"/>
                  <a:pt x="86" y="44"/>
                </a:cubicBezTo>
                <a:cubicBezTo>
                  <a:pt x="93" y="37"/>
                  <a:pt x="93" y="37"/>
                  <a:pt x="93" y="37"/>
                </a:cubicBezTo>
                <a:cubicBezTo>
                  <a:pt x="96" y="34"/>
                  <a:pt x="94" y="30"/>
                  <a:pt x="90" y="29"/>
                </a:cubicBezTo>
                <a:cubicBezTo>
                  <a:pt x="81" y="28"/>
                  <a:pt x="81" y="28"/>
                  <a:pt x="81" y="28"/>
                </a:cubicBezTo>
                <a:cubicBezTo>
                  <a:pt x="77" y="19"/>
                  <a:pt x="77" y="19"/>
                  <a:pt x="77" y="19"/>
                </a:cubicBezTo>
                <a:cubicBezTo>
                  <a:pt x="76" y="17"/>
                  <a:pt x="74" y="16"/>
                  <a:pt x="73" y="16"/>
                </a:cubicBezTo>
                <a:cubicBezTo>
                  <a:pt x="71" y="16"/>
                  <a:pt x="69" y="17"/>
                  <a:pt x="68" y="19"/>
                </a:cubicBezTo>
                <a:cubicBezTo>
                  <a:pt x="64" y="28"/>
                  <a:pt x="64" y="28"/>
                  <a:pt x="64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50" y="30"/>
                  <a:pt x="49" y="34"/>
                  <a:pt x="52" y="37"/>
                </a:cubicBezTo>
                <a:lnTo>
                  <a:pt x="58" y="44"/>
                </a:lnTo>
                <a:close/>
                <a:moveTo>
                  <a:pt x="67" y="37"/>
                </a:moveTo>
                <a:cubicBezTo>
                  <a:pt x="69" y="37"/>
                  <a:pt x="70" y="36"/>
                  <a:pt x="71" y="34"/>
                </a:cubicBezTo>
                <a:cubicBezTo>
                  <a:pt x="72" y="32"/>
                  <a:pt x="72" y="32"/>
                  <a:pt x="72" y="32"/>
                </a:cubicBezTo>
                <a:cubicBezTo>
                  <a:pt x="73" y="34"/>
                  <a:pt x="73" y="34"/>
                  <a:pt x="73" y="34"/>
                </a:cubicBezTo>
                <a:cubicBezTo>
                  <a:pt x="73" y="36"/>
                  <a:pt x="75" y="37"/>
                  <a:pt x="76" y="37"/>
                </a:cubicBezTo>
                <a:cubicBezTo>
                  <a:pt x="79" y="38"/>
                  <a:pt x="79" y="38"/>
                  <a:pt x="79" y="38"/>
                </a:cubicBezTo>
                <a:cubicBezTo>
                  <a:pt x="77" y="40"/>
                  <a:pt x="77" y="40"/>
                  <a:pt x="77" y="40"/>
                </a:cubicBezTo>
                <a:cubicBezTo>
                  <a:pt x="76" y="40"/>
                  <a:pt x="75" y="42"/>
                  <a:pt x="75" y="44"/>
                </a:cubicBezTo>
                <a:cubicBezTo>
                  <a:pt x="76" y="46"/>
                  <a:pt x="76" y="46"/>
                  <a:pt x="76" y="46"/>
                </a:cubicBezTo>
                <a:cubicBezTo>
                  <a:pt x="73" y="45"/>
                  <a:pt x="73" y="45"/>
                  <a:pt x="73" y="45"/>
                </a:cubicBezTo>
                <a:cubicBezTo>
                  <a:pt x="73" y="45"/>
                  <a:pt x="72" y="44"/>
                  <a:pt x="71" y="44"/>
                </a:cubicBezTo>
                <a:cubicBezTo>
                  <a:pt x="70" y="44"/>
                  <a:pt x="69" y="45"/>
                  <a:pt x="69" y="45"/>
                </a:cubicBezTo>
                <a:cubicBezTo>
                  <a:pt x="66" y="46"/>
                  <a:pt x="66" y="46"/>
                  <a:pt x="66" y="46"/>
                </a:cubicBezTo>
                <a:cubicBezTo>
                  <a:pt x="67" y="44"/>
                  <a:pt x="67" y="44"/>
                  <a:pt x="67" y="44"/>
                </a:cubicBezTo>
                <a:cubicBezTo>
                  <a:pt x="67" y="42"/>
                  <a:pt x="67" y="40"/>
                  <a:pt x="66" y="40"/>
                </a:cubicBezTo>
                <a:cubicBezTo>
                  <a:pt x="64" y="38"/>
                  <a:pt x="64" y="38"/>
                  <a:pt x="64" y="38"/>
                </a:cubicBezTo>
                <a:lnTo>
                  <a:pt x="67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8" name="Freeform 86">
            <a:extLst>
              <a:ext uri="{FF2B5EF4-FFF2-40B4-BE49-F238E27FC236}">
                <a16:creationId xmlns:a16="http://schemas.microsoft.com/office/drawing/2014/main" id="{5D100E68-7AD2-4829-985F-AD5E4A5C15CE}"/>
              </a:ext>
            </a:extLst>
          </p:cNvPr>
          <p:cNvSpPr>
            <a:spLocks noEditPoints="1"/>
          </p:cNvSpPr>
          <p:nvPr/>
        </p:nvSpPr>
        <p:spPr bwMode="auto">
          <a:xfrm>
            <a:off x="730251" y="4124325"/>
            <a:ext cx="254000" cy="254000"/>
          </a:xfrm>
          <a:custGeom>
            <a:avLst/>
            <a:gdLst>
              <a:gd name="T0" fmla="*/ 90 w 160"/>
              <a:gd name="T1" fmla="*/ 119 h 160"/>
              <a:gd name="T2" fmla="*/ 70 w 160"/>
              <a:gd name="T3" fmla="*/ 119 h 160"/>
              <a:gd name="T4" fmla="*/ 64 w 160"/>
              <a:gd name="T5" fmla="*/ 119 h 160"/>
              <a:gd name="T6" fmla="*/ 80 w 160"/>
              <a:gd name="T7" fmla="*/ 132 h 160"/>
              <a:gd name="T8" fmla="*/ 97 w 160"/>
              <a:gd name="T9" fmla="*/ 119 h 160"/>
              <a:gd name="T10" fmla="*/ 158 w 160"/>
              <a:gd name="T11" fmla="*/ 38 h 160"/>
              <a:gd name="T12" fmla="*/ 80 w 160"/>
              <a:gd name="T13" fmla="*/ 0 h 160"/>
              <a:gd name="T14" fmla="*/ 2 w 160"/>
              <a:gd name="T15" fmla="*/ 38 h 160"/>
              <a:gd name="T16" fmla="*/ 2 w 160"/>
              <a:gd name="T17" fmla="*/ 46 h 160"/>
              <a:gd name="T18" fmla="*/ 28 w 160"/>
              <a:gd name="T19" fmla="*/ 60 h 160"/>
              <a:gd name="T20" fmla="*/ 9 w 160"/>
              <a:gd name="T21" fmla="*/ 94 h 160"/>
              <a:gd name="T22" fmla="*/ 80 w 160"/>
              <a:gd name="T23" fmla="*/ 160 h 160"/>
              <a:gd name="T24" fmla="*/ 150 w 160"/>
              <a:gd name="T25" fmla="*/ 94 h 160"/>
              <a:gd name="T26" fmla="*/ 131 w 160"/>
              <a:gd name="T27" fmla="*/ 60 h 160"/>
              <a:gd name="T28" fmla="*/ 150 w 160"/>
              <a:gd name="T29" fmla="*/ 50 h 160"/>
              <a:gd name="T30" fmla="*/ 154 w 160"/>
              <a:gd name="T31" fmla="*/ 85 h 160"/>
              <a:gd name="T32" fmla="*/ 158 w 160"/>
              <a:gd name="T33" fmla="*/ 42 h 160"/>
              <a:gd name="T34" fmla="*/ 158 w 160"/>
              <a:gd name="T35" fmla="*/ 38 h 160"/>
              <a:gd name="T36" fmla="*/ 18 w 160"/>
              <a:gd name="T37" fmla="*/ 95 h 160"/>
              <a:gd name="T38" fmla="*/ 28 w 160"/>
              <a:gd name="T39" fmla="*/ 104 h 160"/>
              <a:gd name="T40" fmla="*/ 141 w 160"/>
              <a:gd name="T41" fmla="*/ 95 h 160"/>
              <a:gd name="T42" fmla="*/ 132 w 160"/>
              <a:gd name="T43" fmla="*/ 85 h 160"/>
              <a:gd name="T44" fmla="*/ 37 w 160"/>
              <a:gd name="T45" fmla="*/ 113 h 160"/>
              <a:gd name="T46" fmla="*/ 51 w 160"/>
              <a:gd name="T47" fmla="*/ 114 h 160"/>
              <a:gd name="T48" fmla="*/ 84 w 160"/>
              <a:gd name="T49" fmla="*/ 95 h 160"/>
              <a:gd name="T50" fmla="*/ 108 w 160"/>
              <a:gd name="T51" fmla="*/ 114 h 160"/>
              <a:gd name="T52" fmla="*/ 122 w 160"/>
              <a:gd name="T53" fmla="*/ 113 h 160"/>
              <a:gd name="T54" fmla="*/ 37 w 160"/>
              <a:gd name="T55" fmla="*/ 99 h 160"/>
              <a:gd name="T56" fmla="*/ 42 w 160"/>
              <a:gd name="T57" fmla="*/ 85 h 160"/>
              <a:gd name="T58" fmla="*/ 66 w 160"/>
              <a:gd name="T59" fmla="*/ 90 h 160"/>
              <a:gd name="T60" fmla="*/ 42 w 160"/>
              <a:gd name="T61" fmla="*/ 104 h 160"/>
              <a:gd name="T62" fmla="*/ 122 w 160"/>
              <a:gd name="T63" fmla="*/ 99 h 160"/>
              <a:gd name="T64" fmla="*/ 108 w 160"/>
              <a:gd name="T65" fmla="*/ 104 h 160"/>
              <a:gd name="T66" fmla="*/ 98 w 160"/>
              <a:gd name="T67" fmla="*/ 85 h 160"/>
              <a:gd name="T68" fmla="*/ 122 w 160"/>
              <a:gd name="T69" fmla="*/ 90 h 160"/>
              <a:gd name="T70" fmla="*/ 122 w 160"/>
              <a:gd name="T71" fmla="*/ 77 h 160"/>
              <a:gd name="T72" fmla="*/ 98 w 160"/>
              <a:gd name="T73" fmla="*/ 76 h 160"/>
              <a:gd name="T74" fmla="*/ 74 w 160"/>
              <a:gd name="T75" fmla="*/ 85 h 160"/>
              <a:gd name="T76" fmla="*/ 41 w 160"/>
              <a:gd name="T77" fmla="*/ 76 h 160"/>
              <a:gd name="T78" fmla="*/ 37 w 160"/>
              <a:gd name="T79" fmla="*/ 66 h 160"/>
              <a:gd name="T80" fmla="*/ 122 w 160"/>
              <a:gd name="T81" fmla="*/ 77 h 160"/>
              <a:gd name="T82" fmla="*/ 44 w 160"/>
              <a:gd name="T83" fmla="*/ 47 h 160"/>
              <a:gd name="T84" fmla="*/ 119 w 160"/>
              <a:gd name="T85" fmla="*/ 56 h 160"/>
              <a:gd name="T86" fmla="*/ 127 w 160"/>
              <a:gd name="T87" fmla="*/ 51 h 160"/>
              <a:gd name="T88" fmla="*/ 118 w 160"/>
              <a:gd name="T89" fmla="*/ 38 h 160"/>
              <a:gd name="T90" fmla="*/ 38 w 160"/>
              <a:gd name="T91" fmla="*/ 40 h 160"/>
              <a:gd name="T92" fmla="*/ 15 w 160"/>
              <a:gd name="T93" fmla="*/ 42 h 160"/>
              <a:gd name="T94" fmla="*/ 145 w 160"/>
              <a:gd name="T95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93" y="117"/>
                </a:moveTo>
                <a:cubicBezTo>
                  <a:pt x="92" y="117"/>
                  <a:pt x="91" y="118"/>
                  <a:pt x="90" y="119"/>
                </a:cubicBezTo>
                <a:cubicBezTo>
                  <a:pt x="88" y="121"/>
                  <a:pt x="84" y="123"/>
                  <a:pt x="80" y="123"/>
                </a:cubicBezTo>
                <a:cubicBezTo>
                  <a:pt x="76" y="123"/>
                  <a:pt x="73" y="121"/>
                  <a:pt x="70" y="119"/>
                </a:cubicBezTo>
                <a:cubicBezTo>
                  <a:pt x="69" y="118"/>
                  <a:pt x="68" y="117"/>
                  <a:pt x="67" y="117"/>
                </a:cubicBezTo>
                <a:cubicBezTo>
                  <a:pt x="66" y="117"/>
                  <a:pt x="65" y="118"/>
                  <a:pt x="64" y="119"/>
                </a:cubicBezTo>
                <a:cubicBezTo>
                  <a:pt x="62" y="121"/>
                  <a:pt x="62" y="124"/>
                  <a:pt x="64" y="125"/>
                </a:cubicBezTo>
                <a:cubicBezTo>
                  <a:pt x="68" y="130"/>
                  <a:pt x="74" y="132"/>
                  <a:pt x="80" y="132"/>
                </a:cubicBezTo>
                <a:cubicBezTo>
                  <a:pt x="86" y="132"/>
                  <a:pt x="93" y="130"/>
                  <a:pt x="97" y="125"/>
                </a:cubicBezTo>
                <a:cubicBezTo>
                  <a:pt x="98" y="123"/>
                  <a:pt x="98" y="120"/>
                  <a:pt x="97" y="119"/>
                </a:cubicBezTo>
                <a:cubicBezTo>
                  <a:pt x="96" y="118"/>
                  <a:pt x="94" y="117"/>
                  <a:pt x="93" y="117"/>
                </a:cubicBezTo>
                <a:close/>
                <a:moveTo>
                  <a:pt x="158" y="38"/>
                </a:move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0"/>
                  <a:pt x="80" y="0"/>
                </a:cubicBezTo>
                <a:cubicBezTo>
                  <a:pt x="79" y="0"/>
                  <a:pt x="78" y="0"/>
                  <a:pt x="78" y="0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9"/>
                  <a:pt x="0" y="40"/>
                  <a:pt x="0" y="42"/>
                </a:cubicBezTo>
                <a:cubicBezTo>
                  <a:pt x="0" y="44"/>
                  <a:pt x="1" y="46"/>
                  <a:pt x="2" y="46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60"/>
                  <a:pt x="28" y="60"/>
                  <a:pt x="28" y="60"/>
                </a:cubicBezTo>
                <a:cubicBezTo>
                  <a:pt x="28" y="75"/>
                  <a:pt x="28" y="75"/>
                  <a:pt x="28" y="75"/>
                </a:cubicBezTo>
                <a:cubicBezTo>
                  <a:pt x="17" y="75"/>
                  <a:pt x="9" y="84"/>
                  <a:pt x="9" y="94"/>
                </a:cubicBezTo>
                <a:cubicBezTo>
                  <a:pt x="9" y="104"/>
                  <a:pt x="17" y="113"/>
                  <a:pt x="28" y="113"/>
                </a:cubicBezTo>
                <a:cubicBezTo>
                  <a:pt x="30" y="139"/>
                  <a:pt x="53" y="160"/>
                  <a:pt x="80" y="160"/>
                </a:cubicBezTo>
                <a:cubicBezTo>
                  <a:pt x="106" y="160"/>
                  <a:pt x="129" y="139"/>
                  <a:pt x="131" y="113"/>
                </a:cubicBezTo>
                <a:cubicBezTo>
                  <a:pt x="142" y="113"/>
                  <a:pt x="150" y="104"/>
                  <a:pt x="150" y="94"/>
                </a:cubicBezTo>
                <a:cubicBezTo>
                  <a:pt x="150" y="84"/>
                  <a:pt x="142" y="75"/>
                  <a:pt x="131" y="75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1" y="60"/>
                  <a:pt x="131" y="60"/>
                  <a:pt x="131" y="59"/>
                </a:cubicBezTo>
                <a:cubicBezTo>
                  <a:pt x="150" y="50"/>
                  <a:pt x="150" y="50"/>
                  <a:pt x="150" y="50"/>
                </a:cubicBezTo>
                <a:cubicBezTo>
                  <a:pt x="150" y="80"/>
                  <a:pt x="150" y="80"/>
                  <a:pt x="150" y="80"/>
                </a:cubicBezTo>
                <a:cubicBezTo>
                  <a:pt x="150" y="83"/>
                  <a:pt x="152" y="85"/>
                  <a:pt x="154" y="85"/>
                </a:cubicBezTo>
                <a:cubicBezTo>
                  <a:pt x="156" y="85"/>
                  <a:pt x="158" y="83"/>
                  <a:pt x="158" y="80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40"/>
                  <a:pt x="159" y="39"/>
                  <a:pt x="158" y="38"/>
                </a:cubicBezTo>
                <a:close/>
                <a:moveTo>
                  <a:pt x="28" y="104"/>
                </a:moveTo>
                <a:cubicBezTo>
                  <a:pt x="22" y="104"/>
                  <a:pt x="18" y="100"/>
                  <a:pt x="18" y="95"/>
                </a:cubicBezTo>
                <a:cubicBezTo>
                  <a:pt x="18" y="90"/>
                  <a:pt x="22" y="85"/>
                  <a:pt x="28" y="85"/>
                </a:cubicBezTo>
                <a:lnTo>
                  <a:pt x="28" y="104"/>
                </a:lnTo>
                <a:close/>
                <a:moveTo>
                  <a:pt x="132" y="85"/>
                </a:moveTo>
                <a:cubicBezTo>
                  <a:pt x="137" y="85"/>
                  <a:pt x="141" y="89"/>
                  <a:pt x="141" y="95"/>
                </a:cubicBezTo>
                <a:cubicBezTo>
                  <a:pt x="141" y="100"/>
                  <a:pt x="137" y="104"/>
                  <a:pt x="132" y="104"/>
                </a:cubicBezTo>
                <a:lnTo>
                  <a:pt x="132" y="85"/>
                </a:lnTo>
                <a:close/>
                <a:moveTo>
                  <a:pt x="80" y="151"/>
                </a:moveTo>
                <a:cubicBezTo>
                  <a:pt x="57" y="151"/>
                  <a:pt x="39" y="134"/>
                  <a:pt x="37" y="113"/>
                </a:cubicBezTo>
                <a:cubicBezTo>
                  <a:pt x="38" y="113"/>
                  <a:pt x="40" y="114"/>
                  <a:pt x="41" y="114"/>
                </a:cubicBezTo>
                <a:cubicBezTo>
                  <a:pt x="51" y="114"/>
                  <a:pt x="51" y="114"/>
                  <a:pt x="51" y="114"/>
                </a:cubicBezTo>
                <a:cubicBezTo>
                  <a:pt x="62" y="114"/>
                  <a:pt x="72" y="106"/>
                  <a:pt x="74" y="95"/>
                </a:cubicBezTo>
                <a:cubicBezTo>
                  <a:pt x="84" y="95"/>
                  <a:pt x="84" y="95"/>
                  <a:pt x="84" y="95"/>
                </a:cubicBezTo>
                <a:cubicBezTo>
                  <a:pt x="86" y="99"/>
                  <a:pt x="88" y="103"/>
                  <a:pt x="91" y="107"/>
                </a:cubicBezTo>
                <a:cubicBezTo>
                  <a:pt x="96" y="111"/>
                  <a:pt x="101" y="114"/>
                  <a:pt x="108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9" y="114"/>
                  <a:pt x="120" y="113"/>
                  <a:pt x="122" y="113"/>
                </a:cubicBezTo>
                <a:cubicBezTo>
                  <a:pt x="120" y="134"/>
                  <a:pt x="102" y="151"/>
                  <a:pt x="80" y="151"/>
                </a:cubicBezTo>
                <a:close/>
                <a:moveTo>
                  <a:pt x="37" y="99"/>
                </a:moveTo>
                <a:cubicBezTo>
                  <a:pt x="37" y="90"/>
                  <a:pt x="37" y="90"/>
                  <a:pt x="37" y="90"/>
                </a:cubicBezTo>
                <a:cubicBezTo>
                  <a:pt x="37" y="87"/>
                  <a:pt x="39" y="85"/>
                  <a:pt x="42" y="85"/>
                </a:cubicBezTo>
                <a:cubicBezTo>
                  <a:pt x="61" y="85"/>
                  <a:pt x="61" y="85"/>
                  <a:pt x="61" y="85"/>
                </a:cubicBezTo>
                <a:cubicBezTo>
                  <a:pt x="64" y="85"/>
                  <a:pt x="66" y="87"/>
                  <a:pt x="66" y="90"/>
                </a:cubicBezTo>
                <a:cubicBezTo>
                  <a:pt x="66" y="98"/>
                  <a:pt x="59" y="104"/>
                  <a:pt x="52" y="104"/>
                </a:cubicBezTo>
                <a:cubicBezTo>
                  <a:pt x="42" y="104"/>
                  <a:pt x="42" y="104"/>
                  <a:pt x="42" y="104"/>
                </a:cubicBezTo>
                <a:cubicBezTo>
                  <a:pt x="39" y="104"/>
                  <a:pt x="37" y="102"/>
                  <a:pt x="37" y="99"/>
                </a:cubicBezTo>
                <a:close/>
                <a:moveTo>
                  <a:pt x="122" y="99"/>
                </a:moveTo>
                <a:cubicBezTo>
                  <a:pt x="122" y="102"/>
                  <a:pt x="120" y="104"/>
                  <a:pt x="118" y="10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0" y="104"/>
                  <a:pt x="94" y="97"/>
                  <a:pt x="94" y="90"/>
                </a:cubicBezTo>
                <a:cubicBezTo>
                  <a:pt x="94" y="87"/>
                  <a:pt x="96" y="85"/>
                  <a:pt x="98" y="85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20" y="85"/>
                  <a:pt x="122" y="87"/>
                  <a:pt x="122" y="90"/>
                </a:cubicBezTo>
                <a:lnTo>
                  <a:pt x="122" y="99"/>
                </a:lnTo>
                <a:close/>
                <a:moveTo>
                  <a:pt x="122" y="77"/>
                </a:moveTo>
                <a:cubicBezTo>
                  <a:pt x="121" y="76"/>
                  <a:pt x="119" y="76"/>
                  <a:pt x="118" y="76"/>
                </a:cubicBezTo>
                <a:cubicBezTo>
                  <a:pt x="98" y="76"/>
                  <a:pt x="98" y="76"/>
                  <a:pt x="98" y="76"/>
                </a:cubicBezTo>
                <a:cubicBezTo>
                  <a:pt x="92" y="76"/>
                  <a:pt x="87" y="80"/>
                  <a:pt x="85" y="85"/>
                </a:cubicBezTo>
                <a:cubicBezTo>
                  <a:pt x="74" y="85"/>
                  <a:pt x="74" y="85"/>
                  <a:pt x="74" y="85"/>
                </a:cubicBezTo>
                <a:cubicBezTo>
                  <a:pt x="72" y="80"/>
                  <a:pt x="67" y="76"/>
                  <a:pt x="61" y="76"/>
                </a:cubicBezTo>
                <a:cubicBezTo>
                  <a:pt x="41" y="76"/>
                  <a:pt x="41" y="76"/>
                  <a:pt x="41" y="76"/>
                </a:cubicBezTo>
                <a:cubicBezTo>
                  <a:pt x="40" y="76"/>
                  <a:pt x="38" y="76"/>
                  <a:pt x="37" y="77"/>
                </a:cubicBezTo>
                <a:cubicBezTo>
                  <a:pt x="37" y="66"/>
                  <a:pt x="37" y="66"/>
                  <a:pt x="37" y="66"/>
                </a:cubicBezTo>
                <a:cubicBezTo>
                  <a:pt x="122" y="66"/>
                  <a:pt x="122" y="66"/>
                  <a:pt x="122" y="66"/>
                </a:cubicBezTo>
                <a:lnTo>
                  <a:pt x="122" y="77"/>
                </a:lnTo>
                <a:close/>
                <a:moveTo>
                  <a:pt x="40" y="56"/>
                </a:moveTo>
                <a:cubicBezTo>
                  <a:pt x="44" y="47"/>
                  <a:pt x="44" y="47"/>
                  <a:pt x="44" y="47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9" y="56"/>
                  <a:pt x="119" y="56"/>
                  <a:pt x="119" y="56"/>
                </a:cubicBezTo>
                <a:lnTo>
                  <a:pt x="40" y="56"/>
                </a:lnTo>
                <a:close/>
                <a:moveTo>
                  <a:pt x="127" y="51"/>
                </a:moveTo>
                <a:cubicBezTo>
                  <a:pt x="122" y="40"/>
                  <a:pt x="122" y="40"/>
                  <a:pt x="122" y="40"/>
                </a:cubicBezTo>
                <a:cubicBezTo>
                  <a:pt x="121" y="39"/>
                  <a:pt x="119" y="38"/>
                  <a:pt x="118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40" y="38"/>
                  <a:pt x="38" y="39"/>
                  <a:pt x="38" y="4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42"/>
                  <a:pt x="15" y="42"/>
                  <a:pt x="15" y="42"/>
                </a:cubicBezTo>
                <a:cubicBezTo>
                  <a:pt x="80" y="10"/>
                  <a:pt x="80" y="10"/>
                  <a:pt x="80" y="10"/>
                </a:cubicBezTo>
                <a:cubicBezTo>
                  <a:pt x="145" y="42"/>
                  <a:pt x="145" y="42"/>
                  <a:pt x="145" y="42"/>
                </a:cubicBezTo>
                <a:lnTo>
                  <a:pt x="127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9" name="Freeform 87">
            <a:extLst>
              <a:ext uri="{FF2B5EF4-FFF2-40B4-BE49-F238E27FC236}">
                <a16:creationId xmlns:a16="http://schemas.microsoft.com/office/drawing/2014/main" id="{23394B1A-6125-41A0-BC0B-A534E89E595C}"/>
              </a:ext>
            </a:extLst>
          </p:cNvPr>
          <p:cNvSpPr>
            <a:spLocks noEditPoints="1"/>
          </p:cNvSpPr>
          <p:nvPr/>
        </p:nvSpPr>
        <p:spPr bwMode="auto">
          <a:xfrm>
            <a:off x="10102851" y="4124325"/>
            <a:ext cx="239713" cy="254000"/>
          </a:xfrm>
          <a:custGeom>
            <a:avLst/>
            <a:gdLst>
              <a:gd name="T0" fmla="*/ 80 w 151"/>
              <a:gd name="T1" fmla="*/ 118 h 160"/>
              <a:gd name="T2" fmla="*/ 60 w 151"/>
              <a:gd name="T3" fmla="*/ 118 h 160"/>
              <a:gd name="T4" fmla="*/ 54 w 151"/>
              <a:gd name="T5" fmla="*/ 118 h 160"/>
              <a:gd name="T6" fmla="*/ 70 w 151"/>
              <a:gd name="T7" fmla="*/ 131 h 160"/>
              <a:gd name="T8" fmla="*/ 87 w 151"/>
              <a:gd name="T9" fmla="*/ 118 h 160"/>
              <a:gd name="T10" fmla="*/ 56 w 151"/>
              <a:gd name="T11" fmla="*/ 89 h 160"/>
              <a:gd name="T12" fmla="*/ 47 w 151"/>
              <a:gd name="T13" fmla="*/ 89 h 160"/>
              <a:gd name="T14" fmla="*/ 56 w 151"/>
              <a:gd name="T15" fmla="*/ 89 h 160"/>
              <a:gd name="T16" fmla="*/ 85 w 151"/>
              <a:gd name="T17" fmla="*/ 89 h 160"/>
              <a:gd name="T18" fmla="*/ 94 w 151"/>
              <a:gd name="T19" fmla="*/ 89 h 160"/>
              <a:gd name="T20" fmla="*/ 138 w 151"/>
              <a:gd name="T21" fmla="*/ 67 h 160"/>
              <a:gd name="T22" fmla="*/ 140 w 151"/>
              <a:gd name="T23" fmla="*/ 39 h 160"/>
              <a:gd name="T24" fmla="*/ 147 w 151"/>
              <a:gd name="T25" fmla="*/ 9 h 160"/>
              <a:gd name="T26" fmla="*/ 121 w 151"/>
              <a:gd name="T27" fmla="*/ 1 h 160"/>
              <a:gd name="T28" fmla="*/ 115 w 151"/>
              <a:gd name="T29" fmla="*/ 1 h 160"/>
              <a:gd name="T30" fmla="*/ 99 w 151"/>
              <a:gd name="T31" fmla="*/ 9 h 160"/>
              <a:gd name="T32" fmla="*/ 38 w 151"/>
              <a:gd name="T33" fmla="*/ 19 h 160"/>
              <a:gd name="T34" fmla="*/ 19 w 151"/>
              <a:gd name="T35" fmla="*/ 68 h 160"/>
              <a:gd name="T36" fmla="*/ 19 w 151"/>
              <a:gd name="T37" fmla="*/ 75 h 160"/>
              <a:gd name="T38" fmla="*/ 19 w 151"/>
              <a:gd name="T39" fmla="*/ 112 h 160"/>
              <a:gd name="T40" fmla="*/ 122 w 151"/>
              <a:gd name="T41" fmla="*/ 108 h 160"/>
              <a:gd name="T42" fmla="*/ 132 w 151"/>
              <a:gd name="T43" fmla="*/ 104 h 160"/>
              <a:gd name="T44" fmla="*/ 138 w 151"/>
              <a:gd name="T45" fmla="*/ 67 h 160"/>
              <a:gd name="T46" fmla="*/ 10 w 151"/>
              <a:gd name="T47" fmla="*/ 94 h 160"/>
              <a:gd name="T48" fmla="*/ 19 w 151"/>
              <a:gd name="T49" fmla="*/ 103 h 160"/>
              <a:gd name="T50" fmla="*/ 123 w 151"/>
              <a:gd name="T51" fmla="*/ 37 h 160"/>
              <a:gd name="T52" fmla="*/ 99 w 151"/>
              <a:gd name="T53" fmla="*/ 19 h 160"/>
              <a:gd name="T54" fmla="*/ 104 w 151"/>
              <a:gd name="T55" fmla="*/ 19 h 160"/>
              <a:gd name="T56" fmla="*/ 104 w 151"/>
              <a:gd name="T57" fmla="*/ 26 h 160"/>
              <a:gd name="T58" fmla="*/ 99 w 151"/>
              <a:gd name="T59" fmla="*/ 19 h 160"/>
              <a:gd name="T60" fmla="*/ 38 w 151"/>
              <a:gd name="T61" fmla="*/ 28 h 160"/>
              <a:gd name="T62" fmla="*/ 110 w 151"/>
              <a:gd name="T63" fmla="*/ 47 h 160"/>
              <a:gd name="T64" fmla="*/ 95 w 151"/>
              <a:gd name="T65" fmla="*/ 61 h 160"/>
              <a:gd name="T66" fmla="*/ 38 w 151"/>
              <a:gd name="T67" fmla="*/ 65 h 160"/>
              <a:gd name="T68" fmla="*/ 71 w 151"/>
              <a:gd name="T69" fmla="*/ 151 h 160"/>
              <a:gd name="T70" fmla="*/ 29 w 151"/>
              <a:gd name="T71" fmla="*/ 73 h 160"/>
              <a:gd name="T72" fmla="*/ 99 w 151"/>
              <a:gd name="T73" fmla="*/ 75 h 160"/>
              <a:gd name="T74" fmla="*/ 104 w 151"/>
              <a:gd name="T75" fmla="*/ 61 h 160"/>
              <a:gd name="T76" fmla="*/ 113 w 151"/>
              <a:gd name="T77" fmla="*/ 61 h 160"/>
              <a:gd name="T78" fmla="*/ 71 w 151"/>
              <a:gd name="T79" fmla="*/ 151 h 160"/>
              <a:gd name="T80" fmla="*/ 118 w 151"/>
              <a:gd name="T81" fmla="*/ 12 h 160"/>
              <a:gd name="T82" fmla="*/ 115 w 151"/>
              <a:gd name="T83" fmla="*/ 31 h 160"/>
              <a:gd name="T84" fmla="*/ 132 w 151"/>
              <a:gd name="T85" fmla="*/ 94 h 160"/>
              <a:gd name="T86" fmla="*/ 122 w 151"/>
              <a:gd name="T87" fmla="*/ 61 h 160"/>
              <a:gd name="T88" fmla="*/ 131 w 151"/>
              <a:gd name="T89" fmla="*/ 44 h 160"/>
              <a:gd name="T90" fmla="*/ 128 w 151"/>
              <a:gd name="T91" fmla="*/ 68 h 160"/>
              <a:gd name="T92" fmla="*/ 132 w 151"/>
              <a:gd name="T93" fmla="*/ 75 h 160"/>
              <a:gd name="T94" fmla="*/ 132 w 151"/>
              <a:gd name="T95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1" h="160">
                <a:moveTo>
                  <a:pt x="84" y="117"/>
                </a:moveTo>
                <a:cubicBezTo>
                  <a:pt x="83" y="117"/>
                  <a:pt x="81" y="117"/>
                  <a:pt x="80" y="118"/>
                </a:cubicBezTo>
                <a:cubicBezTo>
                  <a:pt x="78" y="121"/>
                  <a:pt x="74" y="122"/>
                  <a:pt x="70" y="122"/>
                </a:cubicBezTo>
                <a:cubicBezTo>
                  <a:pt x="66" y="122"/>
                  <a:pt x="63" y="121"/>
                  <a:pt x="60" y="118"/>
                </a:cubicBezTo>
                <a:cubicBezTo>
                  <a:pt x="59" y="117"/>
                  <a:pt x="58" y="117"/>
                  <a:pt x="57" y="117"/>
                </a:cubicBezTo>
                <a:cubicBezTo>
                  <a:pt x="56" y="117"/>
                  <a:pt x="55" y="117"/>
                  <a:pt x="54" y="118"/>
                </a:cubicBezTo>
                <a:cubicBezTo>
                  <a:pt x="52" y="120"/>
                  <a:pt x="52" y="123"/>
                  <a:pt x="54" y="124"/>
                </a:cubicBezTo>
                <a:cubicBezTo>
                  <a:pt x="58" y="129"/>
                  <a:pt x="64" y="131"/>
                  <a:pt x="70" y="131"/>
                </a:cubicBezTo>
                <a:cubicBezTo>
                  <a:pt x="76" y="131"/>
                  <a:pt x="83" y="129"/>
                  <a:pt x="87" y="124"/>
                </a:cubicBezTo>
                <a:cubicBezTo>
                  <a:pt x="89" y="123"/>
                  <a:pt x="89" y="120"/>
                  <a:pt x="87" y="118"/>
                </a:cubicBezTo>
                <a:cubicBezTo>
                  <a:pt x="86" y="117"/>
                  <a:pt x="85" y="117"/>
                  <a:pt x="84" y="117"/>
                </a:cubicBezTo>
                <a:close/>
                <a:moveTo>
                  <a:pt x="56" y="89"/>
                </a:moveTo>
                <a:cubicBezTo>
                  <a:pt x="56" y="87"/>
                  <a:pt x="54" y="85"/>
                  <a:pt x="52" y="85"/>
                </a:cubicBezTo>
                <a:cubicBezTo>
                  <a:pt x="49" y="85"/>
                  <a:pt x="47" y="87"/>
                  <a:pt x="47" y="89"/>
                </a:cubicBezTo>
                <a:cubicBezTo>
                  <a:pt x="47" y="91"/>
                  <a:pt x="49" y="93"/>
                  <a:pt x="52" y="93"/>
                </a:cubicBezTo>
                <a:cubicBezTo>
                  <a:pt x="54" y="93"/>
                  <a:pt x="56" y="91"/>
                  <a:pt x="56" y="89"/>
                </a:cubicBezTo>
                <a:close/>
                <a:moveTo>
                  <a:pt x="90" y="85"/>
                </a:moveTo>
                <a:cubicBezTo>
                  <a:pt x="87" y="85"/>
                  <a:pt x="85" y="87"/>
                  <a:pt x="85" y="89"/>
                </a:cubicBezTo>
                <a:cubicBezTo>
                  <a:pt x="85" y="91"/>
                  <a:pt x="87" y="93"/>
                  <a:pt x="90" y="93"/>
                </a:cubicBezTo>
                <a:cubicBezTo>
                  <a:pt x="92" y="93"/>
                  <a:pt x="94" y="91"/>
                  <a:pt x="94" y="89"/>
                </a:cubicBezTo>
                <a:cubicBezTo>
                  <a:pt x="94" y="87"/>
                  <a:pt x="92" y="85"/>
                  <a:pt x="90" y="85"/>
                </a:cubicBezTo>
                <a:close/>
                <a:moveTo>
                  <a:pt x="138" y="67"/>
                </a:moveTo>
                <a:cubicBezTo>
                  <a:pt x="140" y="62"/>
                  <a:pt x="142" y="57"/>
                  <a:pt x="142" y="51"/>
                </a:cubicBezTo>
                <a:cubicBezTo>
                  <a:pt x="142" y="47"/>
                  <a:pt x="141" y="43"/>
                  <a:pt x="140" y="39"/>
                </a:cubicBezTo>
                <a:cubicBezTo>
                  <a:pt x="147" y="33"/>
                  <a:pt x="151" y="24"/>
                  <a:pt x="151" y="14"/>
                </a:cubicBezTo>
                <a:cubicBezTo>
                  <a:pt x="151" y="11"/>
                  <a:pt x="149" y="9"/>
                  <a:pt x="147" y="9"/>
                </a:cubicBezTo>
                <a:cubicBezTo>
                  <a:pt x="141" y="9"/>
                  <a:pt x="135" y="11"/>
                  <a:pt x="130" y="14"/>
                </a:cubicBezTo>
                <a:cubicBezTo>
                  <a:pt x="127" y="6"/>
                  <a:pt x="122" y="1"/>
                  <a:pt x="121" y="1"/>
                </a:cubicBezTo>
                <a:cubicBezTo>
                  <a:pt x="120" y="0"/>
                  <a:pt x="119" y="0"/>
                  <a:pt x="118" y="0"/>
                </a:cubicBezTo>
                <a:cubicBezTo>
                  <a:pt x="117" y="0"/>
                  <a:pt x="116" y="0"/>
                  <a:pt x="115" y="1"/>
                </a:cubicBezTo>
                <a:cubicBezTo>
                  <a:pt x="114" y="1"/>
                  <a:pt x="111" y="5"/>
                  <a:pt x="108" y="10"/>
                </a:cubicBezTo>
                <a:cubicBezTo>
                  <a:pt x="105" y="10"/>
                  <a:pt x="102" y="9"/>
                  <a:pt x="99" y="9"/>
                </a:cubicBezTo>
                <a:cubicBezTo>
                  <a:pt x="89" y="9"/>
                  <a:pt x="80" y="13"/>
                  <a:pt x="72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22" y="19"/>
                  <a:pt x="10" y="31"/>
                  <a:pt x="10" y="47"/>
                </a:cubicBezTo>
                <a:cubicBezTo>
                  <a:pt x="10" y="55"/>
                  <a:pt x="13" y="63"/>
                  <a:pt x="19" y="68"/>
                </a:cubicBezTo>
                <a:cubicBezTo>
                  <a:pt x="19" y="69"/>
                  <a:pt x="19" y="70"/>
                  <a:pt x="19" y="70"/>
                </a:cubicBezTo>
                <a:cubicBezTo>
                  <a:pt x="19" y="75"/>
                  <a:pt x="19" y="75"/>
                  <a:pt x="19" y="75"/>
                </a:cubicBezTo>
                <a:cubicBezTo>
                  <a:pt x="8" y="75"/>
                  <a:pt x="0" y="83"/>
                  <a:pt x="0" y="94"/>
                </a:cubicBezTo>
                <a:cubicBezTo>
                  <a:pt x="0" y="104"/>
                  <a:pt x="8" y="112"/>
                  <a:pt x="19" y="112"/>
                </a:cubicBezTo>
                <a:cubicBezTo>
                  <a:pt x="21" y="139"/>
                  <a:pt x="43" y="160"/>
                  <a:pt x="70" y="160"/>
                </a:cubicBezTo>
                <a:cubicBezTo>
                  <a:pt x="99" y="160"/>
                  <a:pt x="122" y="136"/>
                  <a:pt x="122" y="108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42" y="104"/>
                  <a:pt x="151" y="95"/>
                  <a:pt x="151" y="85"/>
                </a:cubicBezTo>
                <a:cubicBezTo>
                  <a:pt x="151" y="76"/>
                  <a:pt x="146" y="69"/>
                  <a:pt x="138" y="67"/>
                </a:cubicBezTo>
                <a:close/>
                <a:moveTo>
                  <a:pt x="19" y="103"/>
                </a:moveTo>
                <a:cubicBezTo>
                  <a:pt x="14" y="103"/>
                  <a:pt x="10" y="99"/>
                  <a:pt x="10" y="94"/>
                </a:cubicBezTo>
                <a:cubicBezTo>
                  <a:pt x="10" y="89"/>
                  <a:pt x="14" y="84"/>
                  <a:pt x="19" y="84"/>
                </a:cubicBezTo>
                <a:lnTo>
                  <a:pt x="19" y="103"/>
                </a:lnTo>
                <a:close/>
                <a:moveTo>
                  <a:pt x="140" y="19"/>
                </a:moveTo>
                <a:cubicBezTo>
                  <a:pt x="139" y="27"/>
                  <a:pt x="132" y="35"/>
                  <a:pt x="123" y="37"/>
                </a:cubicBezTo>
                <a:cubicBezTo>
                  <a:pt x="125" y="27"/>
                  <a:pt x="132" y="21"/>
                  <a:pt x="140" y="19"/>
                </a:cubicBezTo>
                <a:close/>
                <a:moveTo>
                  <a:pt x="99" y="19"/>
                </a:moveTo>
                <a:cubicBezTo>
                  <a:pt x="100" y="19"/>
                  <a:pt x="101" y="19"/>
                  <a:pt x="102" y="19"/>
                </a:cubicBezTo>
                <a:cubicBezTo>
                  <a:pt x="102" y="19"/>
                  <a:pt x="103" y="19"/>
                  <a:pt x="104" y="19"/>
                </a:cubicBezTo>
                <a:cubicBezTo>
                  <a:pt x="104" y="21"/>
                  <a:pt x="104" y="22"/>
                  <a:pt x="104" y="24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0" y="23"/>
                  <a:pt x="95" y="21"/>
                  <a:pt x="90" y="20"/>
                </a:cubicBezTo>
                <a:cubicBezTo>
                  <a:pt x="93" y="19"/>
                  <a:pt x="96" y="19"/>
                  <a:pt x="99" y="19"/>
                </a:cubicBezTo>
                <a:close/>
                <a:moveTo>
                  <a:pt x="19" y="47"/>
                </a:moveTo>
                <a:cubicBezTo>
                  <a:pt x="19" y="37"/>
                  <a:pt x="28" y="28"/>
                  <a:pt x="38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93" y="28"/>
                  <a:pt x="105" y="36"/>
                  <a:pt x="110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1" y="47"/>
                  <a:pt x="95" y="53"/>
                  <a:pt x="95" y="61"/>
                </a:cubicBezTo>
                <a:cubicBezTo>
                  <a:pt x="95" y="65"/>
                  <a:pt x="95" y="65"/>
                  <a:pt x="95" y="65"/>
                </a:cubicBezTo>
                <a:cubicBezTo>
                  <a:pt x="38" y="65"/>
                  <a:pt x="38" y="65"/>
                  <a:pt x="38" y="65"/>
                </a:cubicBezTo>
                <a:cubicBezTo>
                  <a:pt x="28" y="65"/>
                  <a:pt x="19" y="57"/>
                  <a:pt x="19" y="47"/>
                </a:cubicBezTo>
                <a:close/>
                <a:moveTo>
                  <a:pt x="71" y="151"/>
                </a:moveTo>
                <a:cubicBezTo>
                  <a:pt x="48" y="151"/>
                  <a:pt x="29" y="132"/>
                  <a:pt x="29" y="108"/>
                </a:cubicBezTo>
                <a:cubicBezTo>
                  <a:pt x="29" y="73"/>
                  <a:pt x="29" y="73"/>
                  <a:pt x="29" y="73"/>
                </a:cubicBezTo>
                <a:cubicBezTo>
                  <a:pt x="32" y="74"/>
                  <a:pt x="35" y="75"/>
                  <a:pt x="38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102" y="75"/>
                  <a:pt x="104" y="73"/>
                  <a:pt x="104" y="70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58"/>
                  <a:pt x="106" y="56"/>
                  <a:pt x="108" y="56"/>
                </a:cubicBezTo>
                <a:cubicBezTo>
                  <a:pt x="111" y="56"/>
                  <a:pt x="113" y="58"/>
                  <a:pt x="113" y="61"/>
                </a:cubicBezTo>
                <a:cubicBezTo>
                  <a:pt x="113" y="63"/>
                  <a:pt x="113" y="106"/>
                  <a:pt x="113" y="108"/>
                </a:cubicBezTo>
                <a:cubicBezTo>
                  <a:pt x="113" y="132"/>
                  <a:pt x="94" y="151"/>
                  <a:pt x="71" y="151"/>
                </a:cubicBezTo>
                <a:close/>
                <a:moveTo>
                  <a:pt x="113" y="24"/>
                </a:moveTo>
                <a:cubicBezTo>
                  <a:pt x="113" y="19"/>
                  <a:pt x="115" y="15"/>
                  <a:pt x="118" y="12"/>
                </a:cubicBezTo>
                <a:cubicBezTo>
                  <a:pt x="120" y="14"/>
                  <a:pt x="121" y="16"/>
                  <a:pt x="122" y="20"/>
                </a:cubicBezTo>
                <a:cubicBezTo>
                  <a:pt x="119" y="23"/>
                  <a:pt x="117" y="27"/>
                  <a:pt x="115" y="31"/>
                </a:cubicBezTo>
                <a:cubicBezTo>
                  <a:pt x="114" y="29"/>
                  <a:pt x="113" y="26"/>
                  <a:pt x="113" y="24"/>
                </a:cubicBezTo>
                <a:close/>
                <a:moveTo>
                  <a:pt x="132" y="94"/>
                </a:moveTo>
                <a:cubicBezTo>
                  <a:pt x="122" y="94"/>
                  <a:pt x="122" y="94"/>
                  <a:pt x="122" y="94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22" y="56"/>
                  <a:pt x="122" y="51"/>
                  <a:pt x="120" y="47"/>
                </a:cubicBezTo>
                <a:cubicBezTo>
                  <a:pt x="124" y="46"/>
                  <a:pt x="128" y="45"/>
                  <a:pt x="131" y="44"/>
                </a:cubicBezTo>
                <a:cubicBezTo>
                  <a:pt x="132" y="47"/>
                  <a:pt x="132" y="49"/>
                  <a:pt x="132" y="51"/>
                </a:cubicBezTo>
                <a:cubicBezTo>
                  <a:pt x="132" y="57"/>
                  <a:pt x="130" y="63"/>
                  <a:pt x="128" y="68"/>
                </a:cubicBezTo>
                <a:cubicBezTo>
                  <a:pt x="126" y="71"/>
                  <a:pt x="128" y="75"/>
                  <a:pt x="132" y="7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7" y="75"/>
                  <a:pt x="142" y="79"/>
                  <a:pt x="142" y="84"/>
                </a:cubicBezTo>
                <a:cubicBezTo>
                  <a:pt x="142" y="90"/>
                  <a:pt x="138" y="94"/>
                  <a:pt x="132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0" name="Freeform 88">
            <a:extLst>
              <a:ext uri="{FF2B5EF4-FFF2-40B4-BE49-F238E27FC236}">
                <a16:creationId xmlns:a16="http://schemas.microsoft.com/office/drawing/2014/main" id="{84FBCFE3-EE9B-41CA-97D9-CBCA4FE66AA9}"/>
              </a:ext>
            </a:extLst>
          </p:cNvPr>
          <p:cNvSpPr>
            <a:spLocks noEditPoints="1"/>
          </p:cNvSpPr>
          <p:nvPr/>
        </p:nvSpPr>
        <p:spPr bwMode="auto">
          <a:xfrm>
            <a:off x="8461376" y="4675188"/>
            <a:ext cx="222250" cy="254000"/>
          </a:xfrm>
          <a:custGeom>
            <a:avLst/>
            <a:gdLst>
              <a:gd name="T0" fmla="*/ 79 w 140"/>
              <a:gd name="T1" fmla="*/ 119 h 160"/>
              <a:gd name="T2" fmla="*/ 59 w 140"/>
              <a:gd name="T3" fmla="*/ 119 h 160"/>
              <a:gd name="T4" fmla="*/ 53 w 140"/>
              <a:gd name="T5" fmla="*/ 119 h 160"/>
              <a:gd name="T6" fmla="*/ 69 w 140"/>
              <a:gd name="T7" fmla="*/ 132 h 160"/>
              <a:gd name="T8" fmla="*/ 86 w 140"/>
              <a:gd name="T9" fmla="*/ 119 h 160"/>
              <a:gd name="T10" fmla="*/ 55 w 140"/>
              <a:gd name="T11" fmla="*/ 90 h 160"/>
              <a:gd name="T12" fmla="*/ 46 w 140"/>
              <a:gd name="T13" fmla="*/ 90 h 160"/>
              <a:gd name="T14" fmla="*/ 55 w 140"/>
              <a:gd name="T15" fmla="*/ 90 h 160"/>
              <a:gd name="T16" fmla="*/ 83 w 140"/>
              <a:gd name="T17" fmla="*/ 89 h 160"/>
              <a:gd name="T18" fmla="*/ 92 w 140"/>
              <a:gd name="T19" fmla="*/ 89 h 160"/>
              <a:gd name="T20" fmla="*/ 121 w 140"/>
              <a:gd name="T21" fmla="*/ 76 h 160"/>
              <a:gd name="T22" fmla="*/ 130 w 140"/>
              <a:gd name="T23" fmla="*/ 52 h 160"/>
              <a:gd name="T24" fmla="*/ 121 w 140"/>
              <a:gd name="T25" fmla="*/ 48 h 160"/>
              <a:gd name="T26" fmla="*/ 107 w 140"/>
              <a:gd name="T27" fmla="*/ 0 h 160"/>
              <a:gd name="T28" fmla="*/ 18 w 140"/>
              <a:gd name="T29" fmla="*/ 14 h 160"/>
              <a:gd name="T30" fmla="*/ 0 w 140"/>
              <a:gd name="T31" fmla="*/ 94 h 160"/>
              <a:gd name="T32" fmla="*/ 70 w 140"/>
              <a:gd name="T33" fmla="*/ 160 h 160"/>
              <a:gd name="T34" fmla="*/ 140 w 140"/>
              <a:gd name="T35" fmla="*/ 94 h 160"/>
              <a:gd name="T36" fmla="*/ 17 w 140"/>
              <a:gd name="T37" fmla="*/ 104 h 160"/>
              <a:gd name="T38" fmla="*/ 17 w 140"/>
              <a:gd name="T39" fmla="*/ 85 h 160"/>
              <a:gd name="T40" fmla="*/ 27 w 140"/>
              <a:gd name="T41" fmla="*/ 14 h 160"/>
              <a:gd name="T42" fmla="*/ 107 w 140"/>
              <a:gd name="T43" fmla="*/ 10 h 160"/>
              <a:gd name="T44" fmla="*/ 111 w 140"/>
              <a:gd name="T45" fmla="*/ 29 h 160"/>
              <a:gd name="T46" fmla="*/ 27 w 140"/>
              <a:gd name="T47" fmla="*/ 14 h 160"/>
              <a:gd name="T48" fmla="*/ 111 w 140"/>
              <a:gd name="T49" fmla="*/ 39 h 160"/>
              <a:gd name="T50" fmla="*/ 82 w 140"/>
              <a:gd name="T51" fmla="*/ 48 h 160"/>
              <a:gd name="T52" fmla="*/ 83 w 140"/>
              <a:gd name="T53" fmla="*/ 44 h 160"/>
              <a:gd name="T54" fmla="*/ 74 w 140"/>
              <a:gd name="T55" fmla="*/ 43 h 160"/>
              <a:gd name="T56" fmla="*/ 65 w 140"/>
              <a:gd name="T57" fmla="*/ 43 h 160"/>
              <a:gd name="T58" fmla="*/ 74 w 140"/>
              <a:gd name="T59" fmla="*/ 43 h 160"/>
              <a:gd name="T60" fmla="*/ 27 w 140"/>
              <a:gd name="T61" fmla="*/ 48 h 160"/>
              <a:gd name="T62" fmla="*/ 56 w 140"/>
              <a:gd name="T63" fmla="*/ 38 h 160"/>
              <a:gd name="T64" fmla="*/ 56 w 140"/>
              <a:gd name="T65" fmla="*/ 48 h 160"/>
              <a:gd name="T66" fmla="*/ 69 w 140"/>
              <a:gd name="T67" fmla="*/ 151 h 160"/>
              <a:gd name="T68" fmla="*/ 27 w 140"/>
              <a:gd name="T69" fmla="*/ 60 h 160"/>
              <a:gd name="T70" fmla="*/ 95 w 140"/>
              <a:gd name="T71" fmla="*/ 84 h 160"/>
              <a:gd name="T72" fmla="*/ 111 w 140"/>
              <a:gd name="T73" fmla="*/ 82 h 160"/>
              <a:gd name="T74" fmla="*/ 113 w 140"/>
              <a:gd name="T75" fmla="*/ 69 h 160"/>
              <a:gd name="T76" fmla="*/ 97 w 140"/>
              <a:gd name="T77" fmla="*/ 74 h 160"/>
              <a:gd name="T78" fmla="*/ 120 w 140"/>
              <a:gd name="T79" fmla="*/ 58 h 160"/>
              <a:gd name="T80" fmla="*/ 121 w 140"/>
              <a:gd name="T81" fmla="*/ 104 h 160"/>
              <a:gd name="T82" fmla="*/ 130 w 140"/>
              <a:gd name="T83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" h="160">
                <a:moveTo>
                  <a:pt x="82" y="117"/>
                </a:moveTo>
                <a:cubicBezTo>
                  <a:pt x="81" y="117"/>
                  <a:pt x="80" y="118"/>
                  <a:pt x="79" y="119"/>
                </a:cubicBezTo>
                <a:cubicBezTo>
                  <a:pt x="77" y="121"/>
                  <a:pt x="73" y="123"/>
                  <a:pt x="69" y="123"/>
                </a:cubicBezTo>
                <a:cubicBezTo>
                  <a:pt x="65" y="123"/>
                  <a:pt x="62" y="121"/>
                  <a:pt x="59" y="119"/>
                </a:cubicBezTo>
                <a:cubicBezTo>
                  <a:pt x="58" y="118"/>
                  <a:pt x="57" y="117"/>
                  <a:pt x="56" y="117"/>
                </a:cubicBezTo>
                <a:cubicBezTo>
                  <a:pt x="55" y="117"/>
                  <a:pt x="54" y="118"/>
                  <a:pt x="53" y="119"/>
                </a:cubicBezTo>
                <a:cubicBezTo>
                  <a:pt x="51" y="121"/>
                  <a:pt x="51" y="123"/>
                  <a:pt x="53" y="125"/>
                </a:cubicBezTo>
                <a:cubicBezTo>
                  <a:pt x="57" y="129"/>
                  <a:pt x="63" y="132"/>
                  <a:pt x="69" y="132"/>
                </a:cubicBezTo>
                <a:cubicBezTo>
                  <a:pt x="75" y="132"/>
                  <a:pt x="82" y="129"/>
                  <a:pt x="86" y="125"/>
                </a:cubicBezTo>
                <a:cubicBezTo>
                  <a:pt x="88" y="123"/>
                  <a:pt x="88" y="120"/>
                  <a:pt x="86" y="119"/>
                </a:cubicBezTo>
                <a:cubicBezTo>
                  <a:pt x="85" y="118"/>
                  <a:pt x="84" y="117"/>
                  <a:pt x="82" y="117"/>
                </a:cubicBezTo>
                <a:close/>
                <a:moveTo>
                  <a:pt x="55" y="90"/>
                </a:moveTo>
                <a:cubicBezTo>
                  <a:pt x="55" y="88"/>
                  <a:pt x="53" y="86"/>
                  <a:pt x="51" y="86"/>
                </a:cubicBezTo>
                <a:cubicBezTo>
                  <a:pt x="48" y="86"/>
                  <a:pt x="46" y="88"/>
                  <a:pt x="46" y="90"/>
                </a:cubicBezTo>
                <a:cubicBezTo>
                  <a:pt x="46" y="92"/>
                  <a:pt x="48" y="94"/>
                  <a:pt x="51" y="94"/>
                </a:cubicBezTo>
                <a:cubicBezTo>
                  <a:pt x="53" y="94"/>
                  <a:pt x="55" y="92"/>
                  <a:pt x="55" y="90"/>
                </a:cubicBezTo>
                <a:close/>
                <a:moveTo>
                  <a:pt x="88" y="85"/>
                </a:moveTo>
                <a:cubicBezTo>
                  <a:pt x="85" y="85"/>
                  <a:pt x="83" y="87"/>
                  <a:pt x="83" y="89"/>
                </a:cubicBezTo>
                <a:cubicBezTo>
                  <a:pt x="83" y="92"/>
                  <a:pt x="85" y="94"/>
                  <a:pt x="88" y="94"/>
                </a:cubicBezTo>
                <a:cubicBezTo>
                  <a:pt x="90" y="94"/>
                  <a:pt x="92" y="92"/>
                  <a:pt x="92" y="89"/>
                </a:cubicBezTo>
                <a:cubicBezTo>
                  <a:pt x="93" y="87"/>
                  <a:pt x="91" y="85"/>
                  <a:pt x="88" y="85"/>
                </a:cubicBezTo>
                <a:close/>
                <a:moveTo>
                  <a:pt x="121" y="76"/>
                </a:moveTo>
                <a:cubicBezTo>
                  <a:pt x="121" y="74"/>
                  <a:pt x="121" y="74"/>
                  <a:pt x="121" y="74"/>
                </a:cubicBezTo>
                <a:cubicBezTo>
                  <a:pt x="127" y="68"/>
                  <a:pt x="130" y="61"/>
                  <a:pt x="130" y="52"/>
                </a:cubicBezTo>
                <a:cubicBezTo>
                  <a:pt x="130" y="50"/>
                  <a:pt x="128" y="48"/>
                  <a:pt x="126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1" y="6"/>
                  <a:pt x="115" y="0"/>
                  <a:pt x="10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18" y="7"/>
                  <a:pt x="18" y="14"/>
                </a:cubicBezTo>
                <a:cubicBezTo>
                  <a:pt x="18" y="76"/>
                  <a:pt x="18" y="76"/>
                  <a:pt x="18" y="76"/>
                </a:cubicBezTo>
                <a:cubicBezTo>
                  <a:pt x="8" y="76"/>
                  <a:pt x="0" y="84"/>
                  <a:pt x="0" y="94"/>
                </a:cubicBezTo>
                <a:cubicBezTo>
                  <a:pt x="0" y="105"/>
                  <a:pt x="8" y="113"/>
                  <a:pt x="18" y="113"/>
                </a:cubicBezTo>
                <a:cubicBezTo>
                  <a:pt x="21" y="139"/>
                  <a:pt x="43" y="160"/>
                  <a:pt x="70" y="160"/>
                </a:cubicBezTo>
                <a:cubicBezTo>
                  <a:pt x="97" y="160"/>
                  <a:pt x="119" y="139"/>
                  <a:pt x="121" y="113"/>
                </a:cubicBezTo>
                <a:cubicBezTo>
                  <a:pt x="132" y="113"/>
                  <a:pt x="140" y="105"/>
                  <a:pt x="140" y="94"/>
                </a:cubicBezTo>
                <a:cubicBezTo>
                  <a:pt x="140" y="84"/>
                  <a:pt x="131" y="76"/>
                  <a:pt x="121" y="76"/>
                </a:cubicBezTo>
                <a:close/>
                <a:moveTo>
                  <a:pt x="17" y="104"/>
                </a:moveTo>
                <a:cubicBezTo>
                  <a:pt x="12" y="104"/>
                  <a:pt x="8" y="100"/>
                  <a:pt x="8" y="94"/>
                </a:cubicBezTo>
                <a:cubicBezTo>
                  <a:pt x="8" y="89"/>
                  <a:pt x="12" y="85"/>
                  <a:pt x="17" y="85"/>
                </a:cubicBezTo>
                <a:lnTo>
                  <a:pt x="17" y="104"/>
                </a:lnTo>
                <a:close/>
                <a:moveTo>
                  <a:pt x="27" y="14"/>
                </a:moveTo>
                <a:cubicBezTo>
                  <a:pt x="27" y="12"/>
                  <a:pt x="28" y="10"/>
                  <a:pt x="32" y="10"/>
                </a:cubicBezTo>
                <a:cubicBezTo>
                  <a:pt x="107" y="10"/>
                  <a:pt x="107" y="10"/>
                  <a:pt x="107" y="10"/>
                </a:cubicBezTo>
                <a:cubicBezTo>
                  <a:pt x="109" y="10"/>
                  <a:pt x="111" y="12"/>
                  <a:pt x="111" y="14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27" y="29"/>
                  <a:pt x="27" y="29"/>
                  <a:pt x="27" y="29"/>
                </a:cubicBezTo>
                <a:lnTo>
                  <a:pt x="27" y="14"/>
                </a:lnTo>
                <a:close/>
                <a:moveTo>
                  <a:pt x="82" y="39"/>
                </a:moveTo>
                <a:cubicBezTo>
                  <a:pt x="111" y="39"/>
                  <a:pt x="111" y="39"/>
                  <a:pt x="111" y="39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82" y="48"/>
                  <a:pt x="82" y="48"/>
                  <a:pt x="82" y="48"/>
                </a:cubicBezTo>
                <a:cubicBezTo>
                  <a:pt x="82" y="48"/>
                  <a:pt x="82" y="48"/>
                  <a:pt x="82" y="48"/>
                </a:cubicBezTo>
                <a:cubicBezTo>
                  <a:pt x="83" y="46"/>
                  <a:pt x="83" y="45"/>
                  <a:pt x="83" y="44"/>
                </a:cubicBezTo>
                <a:cubicBezTo>
                  <a:pt x="83" y="42"/>
                  <a:pt x="83" y="40"/>
                  <a:pt x="82" y="39"/>
                </a:cubicBezTo>
                <a:close/>
                <a:moveTo>
                  <a:pt x="74" y="43"/>
                </a:moveTo>
                <a:cubicBezTo>
                  <a:pt x="74" y="46"/>
                  <a:pt x="72" y="47"/>
                  <a:pt x="69" y="47"/>
                </a:cubicBezTo>
                <a:cubicBezTo>
                  <a:pt x="67" y="47"/>
                  <a:pt x="65" y="46"/>
                  <a:pt x="65" y="43"/>
                </a:cubicBezTo>
                <a:cubicBezTo>
                  <a:pt x="65" y="40"/>
                  <a:pt x="67" y="38"/>
                  <a:pt x="69" y="38"/>
                </a:cubicBezTo>
                <a:cubicBezTo>
                  <a:pt x="72" y="38"/>
                  <a:pt x="74" y="40"/>
                  <a:pt x="74" y="43"/>
                </a:cubicBezTo>
                <a:close/>
                <a:moveTo>
                  <a:pt x="56" y="48"/>
                </a:moveTo>
                <a:cubicBezTo>
                  <a:pt x="27" y="48"/>
                  <a:pt x="27" y="48"/>
                  <a:pt x="27" y="48"/>
                </a:cubicBezTo>
                <a:cubicBezTo>
                  <a:pt x="27" y="38"/>
                  <a:pt x="27" y="38"/>
                  <a:pt x="27" y="38"/>
                </a:cubicBezTo>
                <a:cubicBezTo>
                  <a:pt x="56" y="38"/>
                  <a:pt x="56" y="38"/>
                  <a:pt x="56" y="38"/>
                </a:cubicBezTo>
                <a:cubicBezTo>
                  <a:pt x="55" y="40"/>
                  <a:pt x="55" y="42"/>
                  <a:pt x="55" y="44"/>
                </a:cubicBezTo>
                <a:cubicBezTo>
                  <a:pt x="55" y="45"/>
                  <a:pt x="55" y="46"/>
                  <a:pt x="56" y="48"/>
                </a:cubicBezTo>
                <a:close/>
                <a:moveTo>
                  <a:pt x="111" y="109"/>
                </a:moveTo>
                <a:cubicBezTo>
                  <a:pt x="111" y="132"/>
                  <a:pt x="92" y="151"/>
                  <a:pt x="69" y="151"/>
                </a:cubicBezTo>
                <a:cubicBezTo>
                  <a:pt x="46" y="151"/>
                  <a:pt x="27" y="132"/>
                  <a:pt x="27" y="109"/>
                </a:cubicBezTo>
                <a:cubicBezTo>
                  <a:pt x="27" y="60"/>
                  <a:pt x="27" y="60"/>
                  <a:pt x="27" y="60"/>
                </a:cubicBezTo>
                <a:cubicBezTo>
                  <a:pt x="34" y="64"/>
                  <a:pt x="34" y="64"/>
                  <a:pt x="34" y="64"/>
                </a:cubicBezTo>
                <a:cubicBezTo>
                  <a:pt x="53" y="74"/>
                  <a:pt x="73" y="80"/>
                  <a:pt x="95" y="84"/>
                </a:cubicBezTo>
                <a:cubicBezTo>
                  <a:pt x="96" y="84"/>
                  <a:pt x="97" y="84"/>
                  <a:pt x="99" y="84"/>
                </a:cubicBezTo>
                <a:cubicBezTo>
                  <a:pt x="103" y="84"/>
                  <a:pt x="107" y="83"/>
                  <a:pt x="111" y="82"/>
                </a:cubicBezTo>
                <a:lnTo>
                  <a:pt x="111" y="109"/>
                </a:lnTo>
                <a:close/>
                <a:moveTo>
                  <a:pt x="113" y="69"/>
                </a:moveTo>
                <a:cubicBezTo>
                  <a:pt x="110" y="72"/>
                  <a:pt x="105" y="74"/>
                  <a:pt x="100" y="74"/>
                </a:cubicBezTo>
                <a:cubicBezTo>
                  <a:pt x="99" y="74"/>
                  <a:pt x="98" y="74"/>
                  <a:pt x="97" y="74"/>
                </a:cubicBezTo>
                <a:cubicBezTo>
                  <a:pt x="78" y="71"/>
                  <a:pt x="59" y="66"/>
                  <a:pt x="43" y="58"/>
                </a:cubicBezTo>
                <a:cubicBezTo>
                  <a:pt x="120" y="58"/>
                  <a:pt x="120" y="58"/>
                  <a:pt x="120" y="58"/>
                </a:cubicBezTo>
                <a:cubicBezTo>
                  <a:pt x="119" y="62"/>
                  <a:pt x="117" y="66"/>
                  <a:pt x="113" y="69"/>
                </a:cubicBezTo>
                <a:close/>
                <a:moveTo>
                  <a:pt x="121" y="104"/>
                </a:moveTo>
                <a:cubicBezTo>
                  <a:pt x="121" y="85"/>
                  <a:pt x="121" y="85"/>
                  <a:pt x="121" y="85"/>
                </a:cubicBezTo>
                <a:cubicBezTo>
                  <a:pt x="126" y="85"/>
                  <a:pt x="130" y="89"/>
                  <a:pt x="130" y="94"/>
                </a:cubicBezTo>
                <a:cubicBezTo>
                  <a:pt x="130" y="100"/>
                  <a:pt x="126" y="104"/>
                  <a:pt x="121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1" name="Freeform 89">
            <a:extLst>
              <a:ext uri="{FF2B5EF4-FFF2-40B4-BE49-F238E27FC236}">
                <a16:creationId xmlns:a16="http://schemas.microsoft.com/office/drawing/2014/main" id="{4F781CB3-27BD-46C4-B960-51B5FBC13161}"/>
              </a:ext>
            </a:extLst>
          </p:cNvPr>
          <p:cNvSpPr>
            <a:spLocks noEditPoints="1"/>
          </p:cNvSpPr>
          <p:nvPr/>
        </p:nvSpPr>
        <p:spPr bwMode="auto">
          <a:xfrm>
            <a:off x="11212513" y="4124325"/>
            <a:ext cx="222250" cy="254000"/>
          </a:xfrm>
          <a:custGeom>
            <a:avLst/>
            <a:gdLst>
              <a:gd name="T0" fmla="*/ 51 w 140"/>
              <a:gd name="T1" fmla="*/ 84 h 160"/>
              <a:gd name="T2" fmla="*/ 89 w 140"/>
              <a:gd name="T3" fmla="*/ 84 h 160"/>
              <a:gd name="T4" fmla="*/ 84 w 140"/>
              <a:gd name="T5" fmla="*/ 80 h 160"/>
              <a:gd name="T6" fmla="*/ 121 w 140"/>
              <a:gd name="T7" fmla="*/ 56 h 160"/>
              <a:gd name="T8" fmla="*/ 117 w 140"/>
              <a:gd name="T9" fmla="*/ 0 h 160"/>
              <a:gd name="T10" fmla="*/ 94 w 140"/>
              <a:gd name="T11" fmla="*/ 26 h 160"/>
              <a:gd name="T12" fmla="*/ 70 w 140"/>
              <a:gd name="T13" fmla="*/ 0 h 160"/>
              <a:gd name="T14" fmla="*/ 47 w 140"/>
              <a:gd name="T15" fmla="*/ 26 h 160"/>
              <a:gd name="T16" fmla="*/ 24 w 140"/>
              <a:gd name="T17" fmla="*/ 0 h 160"/>
              <a:gd name="T18" fmla="*/ 19 w 140"/>
              <a:gd name="T19" fmla="*/ 56 h 160"/>
              <a:gd name="T20" fmla="*/ 19 w 140"/>
              <a:gd name="T21" fmla="*/ 105 h 160"/>
              <a:gd name="T22" fmla="*/ 10 w 140"/>
              <a:gd name="T23" fmla="*/ 111 h 160"/>
              <a:gd name="T24" fmla="*/ 119 w 140"/>
              <a:gd name="T25" fmla="*/ 127 h 160"/>
              <a:gd name="T26" fmla="*/ 125 w 140"/>
              <a:gd name="T27" fmla="*/ 104 h 160"/>
              <a:gd name="T28" fmla="*/ 140 w 140"/>
              <a:gd name="T29" fmla="*/ 75 h 160"/>
              <a:gd name="T30" fmla="*/ 18 w 140"/>
              <a:gd name="T31" fmla="*/ 65 h 160"/>
              <a:gd name="T32" fmla="*/ 74 w 140"/>
              <a:gd name="T33" fmla="*/ 14 h 160"/>
              <a:gd name="T34" fmla="*/ 70 w 140"/>
              <a:gd name="T35" fmla="*/ 9 h 160"/>
              <a:gd name="T36" fmla="*/ 43 w 140"/>
              <a:gd name="T37" fmla="*/ 36 h 160"/>
              <a:gd name="T38" fmla="*/ 62 w 140"/>
              <a:gd name="T39" fmla="*/ 26 h 160"/>
              <a:gd name="T40" fmla="*/ 90 w 140"/>
              <a:gd name="T41" fmla="*/ 36 h 160"/>
              <a:gd name="T42" fmla="*/ 109 w 140"/>
              <a:gd name="T43" fmla="*/ 26 h 160"/>
              <a:gd name="T44" fmla="*/ 81 w 140"/>
              <a:gd name="T45" fmla="*/ 56 h 160"/>
              <a:gd name="T46" fmla="*/ 73 w 140"/>
              <a:gd name="T47" fmla="*/ 31 h 160"/>
              <a:gd name="T48" fmla="*/ 53 w 140"/>
              <a:gd name="T49" fmla="*/ 44 h 160"/>
              <a:gd name="T50" fmla="*/ 28 w 140"/>
              <a:gd name="T51" fmla="*/ 56 h 160"/>
              <a:gd name="T52" fmla="*/ 56 w 140"/>
              <a:gd name="T53" fmla="*/ 103 h 160"/>
              <a:gd name="T54" fmla="*/ 34 w 140"/>
              <a:gd name="T55" fmla="*/ 111 h 160"/>
              <a:gd name="T56" fmla="*/ 111 w 140"/>
              <a:gd name="T57" fmla="*/ 65 h 160"/>
              <a:gd name="T58" fmla="*/ 102 w 140"/>
              <a:gd name="T59" fmla="*/ 111 h 160"/>
              <a:gd name="T60" fmla="*/ 69 w 140"/>
              <a:gd name="T61" fmla="*/ 109 h 160"/>
              <a:gd name="T62" fmla="*/ 70 w 140"/>
              <a:gd name="T63" fmla="*/ 132 h 160"/>
              <a:gd name="T64" fmla="*/ 63 w 140"/>
              <a:gd name="T65" fmla="*/ 48 h 160"/>
              <a:gd name="T66" fmla="*/ 69 w 140"/>
              <a:gd name="T67" fmla="*/ 54 h 160"/>
              <a:gd name="T68" fmla="*/ 22 w 140"/>
              <a:gd name="T69" fmla="*/ 9 h 160"/>
              <a:gd name="T70" fmla="*/ 18 w 140"/>
              <a:gd name="T71" fmla="*/ 14 h 160"/>
              <a:gd name="T72" fmla="*/ 38 w 140"/>
              <a:gd name="T73" fmla="*/ 120 h 160"/>
              <a:gd name="T74" fmla="*/ 64 w 140"/>
              <a:gd name="T75" fmla="*/ 117 h 160"/>
              <a:gd name="T76" fmla="*/ 24 w 140"/>
              <a:gd name="T77" fmla="*/ 117 h 160"/>
              <a:gd name="T78" fmla="*/ 44 w 140"/>
              <a:gd name="T79" fmla="*/ 136 h 160"/>
              <a:gd name="T80" fmla="*/ 86 w 140"/>
              <a:gd name="T81" fmla="*/ 134 h 160"/>
              <a:gd name="T82" fmla="*/ 70 w 140"/>
              <a:gd name="T83" fmla="*/ 151 h 160"/>
              <a:gd name="T84" fmla="*/ 75 w 140"/>
              <a:gd name="T85" fmla="*/ 117 h 160"/>
              <a:gd name="T86" fmla="*/ 102 w 140"/>
              <a:gd name="T87" fmla="*/ 121 h 160"/>
              <a:gd name="T88" fmla="*/ 95 w 140"/>
              <a:gd name="T89" fmla="*/ 126 h 160"/>
              <a:gd name="T90" fmla="*/ 117 w 140"/>
              <a:gd name="T91" fmla="*/ 9 h 160"/>
              <a:gd name="T92" fmla="*/ 121 w 140"/>
              <a:gd name="T93" fmla="*/ 84 h 160"/>
              <a:gd name="T94" fmla="*/ 121 w 140"/>
              <a:gd name="T95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160">
                <a:moveTo>
                  <a:pt x="51" y="75"/>
                </a:moveTo>
                <a:cubicBezTo>
                  <a:pt x="49" y="75"/>
                  <a:pt x="46" y="77"/>
                  <a:pt x="46" y="80"/>
                </a:cubicBezTo>
                <a:cubicBezTo>
                  <a:pt x="46" y="82"/>
                  <a:pt x="49" y="84"/>
                  <a:pt x="51" y="84"/>
                </a:cubicBezTo>
                <a:cubicBezTo>
                  <a:pt x="53" y="84"/>
                  <a:pt x="55" y="82"/>
                  <a:pt x="55" y="80"/>
                </a:cubicBezTo>
                <a:cubicBezTo>
                  <a:pt x="55" y="77"/>
                  <a:pt x="53" y="75"/>
                  <a:pt x="51" y="75"/>
                </a:cubicBezTo>
                <a:close/>
                <a:moveTo>
                  <a:pt x="89" y="84"/>
                </a:moveTo>
                <a:cubicBezTo>
                  <a:pt x="91" y="84"/>
                  <a:pt x="93" y="82"/>
                  <a:pt x="93" y="80"/>
                </a:cubicBezTo>
                <a:cubicBezTo>
                  <a:pt x="93" y="77"/>
                  <a:pt x="91" y="75"/>
                  <a:pt x="89" y="75"/>
                </a:cubicBezTo>
                <a:cubicBezTo>
                  <a:pt x="86" y="75"/>
                  <a:pt x="84" y="77"/>
                  <a:pt x="84" y="80"/>
                </a:cubicBezTo>
                <a:cubicBezTo>
                  <a:pt x="84" y="82"/>
                  <a:pt x="86" y="84"/>
                  <a:pt x="89" y="84"/>
                </a:cubicBezTo>
                <a:close/>
                <a:moveTo>
                  <a:pt x="140" y="75"/>
                </a:moveTo>
                <a:cubicBezTo>
                  <a:pt x="140" y="65"/>
                  <a:pt x="132" y="56"/>
                  <a:pt x="121" y="56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7" y="25"/>
                  <a:pt x="131" y="20"/>
                  <a:pt x="131" y="14"/>
                </a:cubicBezTo>
                <a:cubicBezTo>
                  <a:pt x="131" y="6"/>
                  <a:pt x="125" y="0"/>
                  <a:pt x="117" y="0"/>
                </a:cubicBezTo>
                <a:cubicBezTo>
                  <a:pt x="109" y="0"/>
                  <a:pt x="103" y="6"/>
                  <a:pt x="103" y="14"/>
                </a:cubicBezTo>
                <a:cubicBezTo>
                  <a:pt x="103" y="16"/>
                  <a:pt x="103" y="17"/>
                  <a:pt x="104" y="18"/>
                </a:cubicBezTo>
                <a:cubicBezTo>
                  <a:pt x="94" y="26"/>
                  <a:pt x="94" y="26"/>
                  <a:pt x="94" y="26"/>
                </a:cubicBezTo>
                <a:cubicBezTo>
                  <a:pt x="83" y="18"/>
                  <a:pt x="83" y="18"/>
                  <a:pt x="83" y="18"/>
                </a:cubicBezTo>
                <a:cubicBezTo>
                  <a:pt x="84" y="17"/>
                  <a:pt x="84" y="16"/>
                  <a:pt x="84" y="14"/>
                </a:cubicBezTo>
                <a:cubicBezTo>
                  <a:pt x="84" y="6"/>
                  <a:pt x="78" y="0"/>
                  <a:pt x="70" y="0"/>
                </a:cubicBezTo>
                <a:cubicBezTo>
                  <a:pt x="62" y="0"/>
                  <a:pt x="56" y="6"/>
                  <a:pt x="56" y="14"/>
                </a:cubicBezTo>
                <a:cubicBezTo>
                  <a:pt x="56" y="16"/>
                  <a:pt x="57" y="17"/>
                  <a:pt x="57" y="18"/>
                </a:cubicBezTo>
                <a:cubicBezTo>
                  <a:pt x="47" y="26"/>
                  <a:pt x="47" y="26"/>
                  <a:pt x="47" y="26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7"/>
                  <a:pt x="38" y="16"/>
                  <a:pt x="38" y="14"/>
                </a:cubicBezTo>
                <a:cubicBezTo>
                  <a:pt x="38" y="6"/>
                  <a:pt x="31" y="0"/>
                  <a:pt x="24" y="0"/>
                </a:cubicBezTo>
                <a:cubicBezTo>
                  <a:pt x="16" y="0"/>
                  <a:pt x="10" y="6"/>
                  <a:pt x="10" y="14"/>
                </a:cubicBezTo>
                <a:cubicBezTo>
                  <a:pt x="10" y="20"/>
                  <a:pt x="14" y="25"/>
                  <a:pt x="19" y="27"/>
                </a:cubicBezTo>
                <a:cubicBezTo>
                  <a:pt x="19" y="56"/>
                  <a:pt x="19" y="56"/>
                  <a:pt x="19" y="56"/>
                </a:cubicBezTo>
                <a:cubicBezTo>
                  <a:pt x="8" y="56"/>
                  <a:pt x="0" y="64"/>
                  <a:pt x="0" y="75"/>
                </a:cubicBezTo>
                <a:cubicBezTo>
                  <a:pt x="0" y="85"/>
                  <a:pt x="8" y="94"/>
                  <a:pt x="19" y="94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5" y="104"/>
                  <a:pt x="15" y="104"/>
                  <a:pt x="14" y="104"/>
                </a:cubicBezTo>
                <a:cubicBezTo>
                  <a:pt x="11" y="104"/>
                  <a:pt x="8" y="108"/>
                  <a:pt x="10" y="111"/>
                </a:cubicBezTo>
                <a:cubicBezTo>
                  <a:pt x="17" y="121"/>
                  <a:pt x="18" y="123"/>
                  <a:pt x="22" y="127"/>
                </a:cubicBezTo>
                <a:cubicBezTo>
                  <a:pt x="30" y="147"/>
                  <a:pt x="49" y="160"/>
                  <a:pt x="71" y="160"/>
                </a:cubicBezTo>
                <a:cubicBezTo>
                  <a:pt x="92" y="160"/>
                  <a:pt x="111" y="147"/>
                  <a:pt x="119" y="127"/>
                </a:cubicBezTo>
                <a:cubicBezTo>
                  <a:pt x="123" y="123"/>
                  <a:pt x="125" y="121"/>
                  <a:pt x="131" y="111"/>
                </a:cubicBezTo>
                <a:cubicBezTo>
                  <a:pt x="133" y="108"/>
                  <a:pt x="131" y="104"/>
                  <a:pt x="127" y="104"/>
                </a:cubicBezTo>
                <a:cubicBezTo>
                  <a:pt x="126" y="104"/>
                  <a:pt x="126" y="104"/>
                  <a:pt x="125" y="104"/>
                </a:cubicBezTo>
                <a:cubicBezTo>
                  <a:pt x="123" y="105"/>
                  <a:pt x="123" y="105"/>
                  <a:pt x="123" y="105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32" y="94"/>
                  <a:pt x="140" y="85"/>
                  <a:pt x="140" y="75"/>
                </a:cubicBezTo>
                <a:close/>
                <a:moveTo>
                  <a:pt x="18" y="84"/>
                </a:moveTo>
                <a:cubicBezTo>
                  <a:pt x="12" y="84"/>
                  <a:pt x="8" y="80"/>
                  <a:pt x="8" y="75"/>
                </a:cubicBezTo>
                <a:cubicBezTo>
                  <a:pt x="8" y="70"/>
                  <a:pt x="13" y="65"/>
                  <a:pt x="18" y="65"/>
                </a:cubicBezTo>
                <a:lnTo>
                  <a:pt x="18" y="84"/>
                </a:lnTo>
                <a:close/>
                <a:moveTo>
                  <a:pt x="70" y="9"/>
                </a:moveTo>
                <a:cubicBezTo>
                  <a:pt x="72" y="9"/>
                  <a:pt x="74" y="11"/>
                  <a:pt x="74" y="14"/>
                </a:cubicBezTo>
                <a:cubicBezTo>
                  <a:pt x="74" y="16"/>
                  <a:pt x="72" y="18"/>
                  <a:pt x="70" y="18"/>
                </a:cubicBezTo>
                <a:cubicBezTo>
                  <a:pt x="67" y="18"/>
                  <a:pt x="65" y="16"/>
                  <a:pt x="65" y="14"/>
                </a:cubicBezTo>
                <a:cubicBezTo>
                  <a:pt x="65" y="12"/>
                  <a:pt x="67" y="9"/>
                  <a:pt x="70" y="9"/>
                </a:cubicBezTo>
                <a:close/>
                <a:moveTo>
                  <a:pt x="28" y="27"/>
                </a:moveTo>
                <a:cubicBezTo>
                  <a:pt x="31" y="26"/>
                  <a:pt x="31" y="26"/>
                  <a:pt x="31" y="26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7"/>
                  <a:pt x="45" y="37"/>
                  <a:pt x="46" y="37"/>
                </a:cubicBezTo>
                <a:cubicBezTo>
                  <a:pt x="47" y="37"/>
                  <a:pt x="48" y="37"/>
                  <a:pt x="49" y="36"/>
                </a:cubicBezTo>
                <a:cubicBezTo>
                  <a:pt x="62" y="26"/>
                  <a:pt x="62" y="26"/>
                  <a:pt x="62" y="26"/>
                </a:cubicBezTo>
                <a:cubicBezTo>
                  <a:pt x="64" y="27"/>
                  <a:pt x="66" y="28"/>
                  <a:pt x="69" y="28"/>
                </a:cubicBezTo>
                <a:cubicBezTo>
                  <a:pt x="72" y="28"/>
                  <a:pt x="75" y="27"/>
                  <a:pt x="77" y="26"/>
                </a:cubicBezTo>
                <a:cubicBezTo>
                  <a:pt x="90" y="36"/>
                  <a:pt x="90" y="36"/>
                  <a:pt x="90" y="36"/>
                </a:cubicBezTo>
                <a:cubicBezTo>
                  <a:pt x="90" y="37"/>
                  <a:pt x="91" y="37"/>
                  <a:pt x="92" y="37"/>
                </a:cubicBezTo>
                <a:cubicBezTo>
                  <a:pt x="93" y="37"/>
                  <a:pt x="95" y="37"/>
                  <a:pt x="96" y="3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81" y="56"/>
                  <a:pt x="81" y="56"/>
                  <a:pt x="81" y="56"/>
                </a:cubicBezTo>
                <a:cubicBezTo>
                  <a:pt x="86" y="51"/>
                  <a:pt x="86" y="51"/>
                  <a:pt x="86" y="51"/>
                </a:cubicBezTo>
                <a:cubicBezTo>
                  <a:pt x="88" y="49"/>
                  <a:pt x="88" y="46"/>
                  <a:pt x="86" y="44"/>
                </a:cubicBezTo>
                <a:cubicBezTo>
                  <a:pt x="73" y="31"/>
                  <a:pt x="73" y="31"/>
                  <a:pt x="73" y="31"/>
                </a:cubicBezTo>
                <a:cubicBezTo>
                  <a:pt x="72" y="30"/>
                  <a:pt x="71" y="29"/>
                  <a:pt x="69" y="29"/>
                </a:cubicBezTo>
                <a:cubicBezTo>
                  <a:pt x="68" y="29"/>
                  <a:pt x="67" y="30"/>
                  <a:pt x="67" y="31"/>
                </a:cubicBezTo>
                <a:cubicBezTo>
                  <a:pt x="53" y="44"/>
                  <a:pt x="53" y="44"/>
                  <a:pt x="53" y="44"/>
                </a:cubicBezTo>
                <a:cubicBezTo>
                  <a:pt x="51" y="46"/>
                  <a:pt x="51" y="49"/>
                  <a:pt x="53" y="51"/>
                </a:cubicBezTo>
                <a:cubicBezTo>
                  <a:pt x="59" y="56"/>
                  <a:pt x="59" y="56"/>
                  <a:pt x="59" y="56"/>
                </a:cubicBezTo>
                <a:cubicBezTo>
                  <a:pt x="28" y="56"/>
                  <a:pt x="28" y="56"/>
                  <a:pt x="28" y="56"/>
                </a:cubicBezTo>
                <a:lnTo>
                  <a:pt x="28" y="27"/>
                </a:lnTo>
                <a:close/>
                <a:moveTo>
                  <a:pt x="69" y="109"/>
                </a:moveTo>
                <a:cubicBezTo>
                  <a:pt x="66" y="105"/>
                  <a:pt x="61" y="103"/>
                  <a:pt x="56" y="103"/>
                </a:cubicBezTo>
                <a:cubicBezTo>
                  <a:pt x="52" y="103"/>
                  <a:pt x="47" y="105"/>
                  <a:pt x="43" y="109"/>
                </a:cubicBezTo>
                <a:cubicBezTo>
                  <a:pt x="42" y="110"/>
                  <a:pt x="40" y="111"/>
                  <a:pt x="37" y="111"/>
                </a:cubicBezTo>
                <a:cubicBezTo>
                  <a:pt x="36" y="111"/>
                  <a:pt x="35" y="111"/>
                  <a:pt x="34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6" y="65"/>
                  <a:pt x="26" y="65"/>
                  <a:pt x="26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4" y="111"/>
                  <a:pt x="104" y="111"/>
                  <a:pt x="104" y="111"/>
                </a:cubicBezTo>
                <a:cubicBezTo>
                  <a:pt x="103" y="111"/>
                  <a:pt x="102" y="111"/>
                  <a:pt x="102" y="111"/>
                </a:cubicBezTo>
                <a:cubicBezTo>
                  <a:pt x="99" y="111"/>
                  <a:pt x="97" y="110"/>
                  <a:pt x="95" y="109"/>
                </a:cubicBezTo>
                <a:cubicBezTo>
                  <a:pt x="91" y="105"/>
                  <a:pt x="87" y="103"/>
                  <a:pt x="82" y="103"/>
                </a:cubicBezTo>
                <a:cubicBezTo>
                  <a:pt x="77" y="103"/>
                  <a:pt x="73" y="105"/>
                  <a:pt x="69" y="109"/>
                </a:cubicBezTo>
                <a:close/>
                <a:moveTo>
                  <a:pt x="70" y="124"/>
                </a:moveTo>
                <a:cubicBezTo>
                  <a:pt x="71" y="126"/>
                  <a:pt x="73" y="128"/>
                  <a:pt x="77" y="130"/>
                </a:cubicBezTo>
                <a:cubicBezTo>
                  <a:pt x="75" y="131"/>
                  <a:pt x="72" y="132"/>
                  <a:pt x="70" y="132"/>
                </a:cubicBezTo>
                <a:cubicBezTo>
                  <a:pt x="67" y="132"/>
                  <a:pt x="65" y="131"/>
                  <a:pt x="63" y="130"/>
                </a:cubicBezTo>
                <a:cubicBezTo>
                  <a:pt x="66" y="128"/>
                  <a:pt x="68" y="126"/>
                  <a:pt x="70" y="124"/>
                </a:cubicBezTo>
                <a:close/>
                <a:moveTo>
                  <a:pt x="63" y="48"/>
                </a:moveTo>
                <a:cubicBezTo>
                  <a:pt x="69" y="41"/>
                  <a:pt x="69" y="41"/>
                  <a:pt x="69" y="41"/>
                </a:cubicBezTo>
                <a:cubicBezTo>
                  <a:pt x="76" y="48"/>
                  <a:pt x="76" y="48"/>
                  <a:pt x="76" y="48"/>
                </a:cubicBezTo>
                <a:cubicBezTo>
                  <a:pt x="69" y="54"/>
                  <a:pt x="69" y="54"/>
                  <a:pt x="69" y="54"/>
                </a:cubicBezTo>
                <a:lnTo>
                  <a:pt x="63" y="48"/>
                </a:lnTo>
                <a:close/>
                <a:moveTo>
                  <a:pt x="18" y="14"/>
                </a:moveTo>
                <a:cubicBezTo>
                  <a:pt x="18" y="12"/>
                  <a:pt x="20" y="9"/>
                  <a:pt x="22" y="9"/>
                </a:cubicBezTo>
                <a:cubicBezTo>
                  <a:pt x="25" y="9"/>
                  <a:pt x="27" y="11"/>
                  <a:pt x="27" y="14"/>
                </a:cubicBezTo>
                <a:cubicBezTo>
                  <a:pt x="27" y="16"/>
                  <a:pt x="25" y="18"/>
                  <a:pt x="22" y="18"/>
                </a:cubicBezTo>
                <a:cubicBezTo>
                  <a:pt x="20" y="18"/>
                  <a:pt x="18" y="16"/>
                  <a:pt x="18" y="14"/>
                </a:cubicBezTo>
                <a:close/>
                <a:moveTo>
                  <a:pt x="24" y="117"/>
                </a:moveTo>
                <a:cubicBezTo>
                  <a:pt x="32" y="119"/>
                  <a:pt x="32" y="119"/>
                  <a:pt x="32" y="119"/>
                </a:cubicBezTo>
                <a:cubicBezTo>
                  <a:pt x="34" y="120"/>
                  <a:pt x="36" y="120"/>
                  <a:pt x="38" y="120"/>
                </a:cubicBezTo>
                <a:cubicBezTo>
                  <a:pt x="42" y="120"/>
                  <a:pt x="47" y="119"/>
                  <a:pt x="50" y="115"/>
                </a:cubicBezTo>
                <a:cubicBezTo>
                  <a:pt x="52" y="113"/>
                  <a:pt x="54" y="113"/>
                  <a:pt x="56" y="113"/>
                </a:cubicBezTo>
                <a:cubicBezTo>
                  <a:pt x="59" y="113"/>
                  <a:pt x="62" y="114"/>
                  <a:pt x="64" y="117"/>
                </a:cubicBezTo>
                <a:cubicBezTo>
                  <a:pt x="61" y="119"/>
                  <a:pt x="58" y="123"/>
                  <a:pt x="52" y="125"/>
                </a:cubicBezTo>
                <a:cubicBezTo>
                  <a:pt x="49" y="126"/>
                  <a:pt x="47" y="126"/>
                  <a:pt x="44" y="126"/>
                </a:cubicBezTo>
                <a:cubicBezTo>
                  <a:pt x="36" y="126"/>
                  <a:pt x="29" y="123"/>
                  <a:pt x="24" y="117"/>
                </a:cubicBezTo>
                <a:close/>
                <a:moveTo>
                  <a:pt x="70" y="151"/>
                </a:moveTo>
                <a:cubicBezTo>
                  <a:pt x="57" y="151"/>
                  <a:pt x="44" y="145"/>
                  <a:pt x="36" y="135"/>
                </a:cubicBezTo>
                <a:cubicBezTo>
                  <a:pt x="39" y="135"/>
                  <a:pt x="41" y="136"/>
                  <a:pt x="44" y="136"/>
                </a:cubicBezTo>
                <a:cubicBezTo>
                  <a:pt x="47" y="136"/>
                  <a:pt x="50" y="135"/>
                  <a:pt x="53" y="134"/>
                </a:cubicBezTo>
                <a:cubicBezTo>
                  <a:pt x="57" y="139"/>
                  <a:pt x="63" y="141"/>
                  <a:pt x="69" y="141"/>
                </a:cubicBezTo>
                <a:cubicBezTo>
                  <a:pt x="75" y="141"/>
                  <a:pt x="82" y="139"/>
                  <a:pt x="86" y="134"/>
                </a:cubicBezTo>
                <a:cubicBezTo>
                  <a:pt x="89" y="135"/>
                  <a:pt x="92" y="136"/>
                  <a:pt x="95" y="136"/>
                </a:cubicBezTo>
                <a:cubicBezTo>
                  <a:pt x="97" y="136"/>
                  <a:pt x="100" y="135"/>
                  <a:pt x="102" y="135"/>
                </a:cubicBezTo>
                <a:cubicBezTo>
                  <a:pt x="95" y="145"/>
                  <a:pt x="83" y="151"/>
                  <a:pt x="70" y="151"/>
                </a:cubicBezTo>
                <a:close/>
                <a:moveTo>
                  <a:pt x="95" y="126"/>
                </a:moveTo>
                <a:cubicBezTo>
                  <a:pt x="92" y="126"/>
                  <a:pt x="90" y="126"/>
                  <a:pt x="87" y="125"/>
                </a:cubicBezTo>
                <a:cubicBezTo>
                  <a:pt x="81" y="123"/>
                  <a:pt x="78" y="120"/>
                  <a:pt x="75" y="117"/>
                </a:cubicBezTo>
                <a:cubicBezTo>
                  <a:pt x="77" y="115"/>
                  <a:pt x="80" y="113"/>
                  <a:pt x="83" y="113"/>
                </a:cubicBezTo>
                <a:cubicBezTo>
                  <a:pt x="85" y="113"/>
                  <a:pt x="87" y="114"/>
                  <a:pt x="89" y="116"/>
                </a:cubicBezTo>
                <a:cubicBezTo>
                  <a:pt x="92" y="119"/>
                  <a:pt x="97" y="121"/>
                  <a:pt x="102" y="121"/>
                </a:cubicBezTo>
                <a:cubicBezTo>
                  <a:pt x="103" y="121"/>
                  <a:pt x="105" y="121"/>
                  <a:pt x="107" y="120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0" y="123"/>
                  <a:pt x="102" y="126"/>
                  <a:pt x="95" y="126"/>
                </a:cubicBezTo>
                <a:close/>
                <a:moveTo>
                  <a:pt x="117" y="18"/>
                </a:moveTo>
                <a:cubicBezTo>
                  <a:pt x="114" y="18"/>
                  <a:pt x="112" y="16"/>
                  <a:pt x="112" y="14"/>
                </a:cubicBezTo>
                <a:cubicBezTo>
                  <a:pt x="112" y="12"/>
                  <a:pt x="114" y="9"/>
                  <a:pt x="117" y="9"/>
                </a:cubicBezTo>
                <a:cubicBezTo>
                  <a:pt x="119" y="9"/>
                  <a:pt x="121" y="11"/>
                  <a:pt x="121" y="14"/>
                </a:cubicBezTo>
                <a:cubicBezTo>
                  <a:pt x="121" y="16"/>
                  <a:pt x="119" y="18"/>
                  <a:pt x="117" y="18"/>
                </a:cubicBezTo>
                <a:close/>
                <a:moveTo>
                  <a:pt x="121" y="84"/>
                </a:moveTo>
                <a:cubicBezTo>
                  <a:pt x="121" y="65"/>
                  <a:pt x="121" y="65"/>
                  <a:pt x="121" y="65"/>
                </a:cubicBezTo>
                <a:cubicBezTo>
                  <a:pt x="127" y="65"/>
                  <a:pt x="131" y="70"/>
                  <a:pt x="131" y="75"/>
                </a:cubicBezTo>
                <a:cubicBezTo>
                  <a:pt x="131" y="80"/>
                  <a:pt x="127" y="84"/>
                  <a:pt x="121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2" name="Freeform 90">
            <a:extLst>
              <a:ext uri="{FF2B5EF4-FFF2-40B4-BE49-F238E27FC236}">
                <a16:creationId xmlns:a16="http://schemas.microsoft.com/office/drawing/2014/main" id="{68E97ECF-EC4E-40FE-A93E-D419A7340B8F}"/>
              </a:ext>
            </a:extLst>
          </p:cNvPr>
          <p:cNvSpPr>
            <a:spLocks noEditPoints="1"/>
          </p:cNvSpPr>
          <p:nvPr/>
        </p:nvSpPr>
        <p:spPr bwMode="auto">
          <a:xfrm>
            <a:off x="9544051" y="1922463"/>
            <a:ext cx="254000" cy="254000"/>
          </a:xfrm>
          <a:custGeom>
            <a:avLst/>
            <a:gdLst>
              <a:gd name="T0" fmla="*/ 17 w 160"/>
              <a:gd name="T1" fmla="*/ 110 h 160"/>
              <a:gd name="T2" fmla="*/ 17 w 160"/>
              <a:gd name="T3" fmla="*/ 78 h 160"/>
              <a:gd name="T4" fmla="*/ 139 w 160"/>
              <a:gd name="T5" fmla="*/ 78 h 160"/>
              <a:gd name="T6" fmla="*/ 139 w 160"/>
              <a:gd name="T7" fmla="*/ 110 h 160"/>
              <a:gd name="T8" fmla="*/ 139 w 160"/>
              <a:gd name="T9" fmla="*/ 78 h 160"/>
              <a:gd name="T10" fmla="*/ 130 w 160"/>
              <a:gd name="T11" fmla="*/ 29 h 160"/>
              <a:gd name="T12" fmla="*/ 125 w 160"/>
              <a:gd name="T13" fmla="*/ 43 h 160"/>
              <a:gd name="T14" fmla="*/ 121 w 160"/>
              <a:gd name="T15" fmla="*/ 29 h 160"/>
              <a:gd name="T16" fmla="*/ 111 w 160"/>
              <a:gd name="T17" fmla="*/ 38 h 160"/>
              <a:gd name="T18" fmla="*/ 103 w 160"/>
              <a:gd name="T19" fmla="*/ 38 h 160"/>
              <a:gd name="T20" fmla="*/ 93 w 160"/>
              <a:gd name="T21" fmla="*/ 29 h 160"/>
              <a:gd name="T22" fmla="*/ 89 w 160"/>
              <a:gd name="T23" fmla="*/ 43 h 160"/>
              <a:gd name="T24" fmla="*/ 84 w 160"/>
              <a:gd name="T25" fmla="*/ 29 h 160"/>
              <a:gd name="T26" fmla="*/ 75 w 160"/>
              <a:gd name="T27" fmla="*/ 38 h 160"/>
              <a:gd name="T28" fmla="*/ 66 w 160"/>
              <a:gd name="T29" fmla="*/ 38 h 160"/>
              <a:gd name="T30" fmla="*/ 56 w 160"/>
              <a:gd name="T31" fmla="*/ 29 h 160"/>
              <a:gd name="T32" fmla="*/ 52 w 160"/>
              <a:gd name="T33" fmla="*/ 43 h 160"/>
              <a:gd name="T34" fmla="*/ 48 w 160"/>
              <a:gd name="T35" fmla="*/ 29 h 160"/>
              <a:gd name="T36" fmla="*/ 38 w 160"/>
              <a:gd name="T37" fmla="*/ 38 h 160"/>
              <a:gd name="T38" fmla="*/ 30 w 160"/>
              <a:gd name="T39" fmla="*/ 38 h 160"/>
              <a:gd name="T40" fmla="*/ 6 w 160"/>
              <a:gd name="T41" fmla="*/ 29 h 160"/>
              <a:gd name="T42" fmla="*/ 30 w 160"/>
              <a:gd name="T43" fmla="*/ 57 h 160"/>
              <a:gd name="T44" fmla="*/ 160 w 160"/>
              <a:gd name="T45" fmla="*/ 34 h 160"/>
              <a:gd name="T46" fmla="*/ 44 w 160"/>
              <a:gd name="T47" fmla="*/ 155 h 160"/>
              <a:gd name="T48" fmla="*/ 50 w 160"/>
              <a:gd name="T49" fmla="*/ 160 h 160"/>
              <a:gd name="T50" fmla="*/ 54 w 160"/>
              <a:gd name="T51" fmla="*/ 154 h 160"/>
              <a:gd name="T52" fmla="*/ 44 w 160"/>
              <a:gd name="T53" fmla="*/ 155 h 160"/>
              <a:gd name="T54" fmla="*/ 101 w 160"/>
              <a:gd name="T55" fmla="*/ 155 h 160"/>
              <a:gd name="T56" fmla="*/ 110 w 160"/>
              <a:gd name="T57" fmla="*/ 155 h 160"/>
              <a:gd name="T58" fmla="*/ 101 w 160"/>
              <a:gd name="T59" fmla="*/ 154 h 160"/>
              <a:gd name="T60" fmla="*/ 27 w 160"/>
              <a:gd name="T61" fmla="*/ 108 h 160"/>
              <a:gd name="T62" fmla="*/ 46 w 160"/>
              <a:gd name="T63" fmla="*/ 117 h 160"/>
              <a:gd name="T64" fmla="*/ 73 w 160"/>
              <a:gd name="T65" fmla="*/ 99 h 160"/>
              <a:gd name="T66" fmla="*/ 55 w 160"/>
              <a:gd name="T67" fmla="*/ 117 h 160"/>
              <a:gd name="T68" fmla="*/ 78 w 160"/>
              <a:gd name="T69" fmla="*/ 160 h 160"/>
              <a:gd name="T70" fmla="*/ 101 w 160"/>
              <a:gd name="T71" fmla="*/ 117 h 160"/>
              <a:gd name="T72" fmla="*/ 83 w 160"/>
              <a:gd name="T73" fmla="*/ 99 h 160"/>
              <a:gd name="T74" fmla="*/ 111 w 160"/>
              <a:gd name="T75" fmla="*/ 117 h 160"/>
              <a:gd name="T76" fmla="*/ 129 w 160"/>
              <a:gd name="T77" fmla="*/ 108 h 160"/>
              <a:gd name="T78" fmla="*/ 27 w 160"/>
              <a:gd name="T79" fmla="*/ 66 h 160"/>
              <a:gd name="T80" fmla="*/ 97 w 160"/>
              <a:gd name="T81" fmla="*/ 75 h 160"/>
              <a:gd name="T82" fmla="*/ 97 w 160"/>
              <a:gd name="T83" fmla="*/ 84 h 160"/>
              <a:gd name="T84" fmla="*/ 97 w 160"/>
              <a:gd name="T85" fmla="*/ 75 h 160"/>
              <a:gd name="T86" fmla="*/ 91 w 160"/>
              <a:gd name="T87" fmla="*/ 117 h 160"/>
              <a:gd name="T88" fmla="*/ 94 w 160"/>
              <a:gd name="T89" fmla="*/ 125 h 160"/>
              <a:gd name="T90" fmla="*/ 62 w 160"/>
              <a:gd name="T91" fmla="*/ 125 h 160"/>
              <a:gd name="T92" fmla="*/ 65 w 160"/>
              <a:gd name="T93" fmla="*/ 117 h 160"/>
              <a:gd name="T94" fmla="*/ 78 w 160"/>
              <a:gd name="T95" fmla="*/ 122 h 160"/>
              <a:gd name="T96" fmla="*/ 59 w 160"/>
              <a:gd name="T97" fmla="*/ 75 h 160"/>
              <a:gd name="T98" fmla="*/ 59 w 160"/>
              <a:gd name="T99" fmla="*/ 84 h 160"/>
              <a:gd name="T100" fmla="*/ 59 w 160"/>
              <a:gd name="T101" fmla="*/ 75 h 160"/>
              <a:gd name="T102" fmla="*/ 78 w 160"/>
              <a:gd name="T103" fmla="*/ 0 h 160"/>
              <a:gd name="T104" fmla="*/ 48 w 160"/>
              <a:gd name="T105" fmla="*/ 18 h 160"/>
              <a:gd name="T106" fmla="*/ 97 w 160"/>
              <a:gd name="T107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8" y="94"/>
                </a:moveTo>
                <a:cubicBezTo>
                  <a:pt x="8" y="101"/>
                  <a:pt x="12" y="107"/>
                  <a:pt x="17" y="110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7" y="78"/>
                  <a:pt x="17" y="78"/>
                  <a:pt x="17" y="78"/>
                </a:cubicBezTo>
                <a:cubicBezTo>
                  <a:pt x="12" y="81"/>
                  <a:pt x="8" y="87"/>
                  <a:pt x="8" y="94"/>
                </a:cubicBezTo>
                <a:close/>
                <a:moveTo>
                  <a:pt x="139" y="78"/>
                </a:moveTo>
                <a:cubicBezTo>
                  <a:pt x="139" y="108"/>
                  <a:pt x="139" y="108"/>
                  <a:pt x="139" y="108"/>
                </a:cubicBezTo>
                <a:cubicBezTo>
                  <a:pt x="139" y="110"/>
                  <a:pt x="139" y="110"/>
                  <a:pt x="139" y="110"/>
                </a:cubicBezTo>
                <a:cubicBezTo>
                  <a:pt x="145" y="107"/>
                  <a:pt x="148" y="101"/>
                  <a:pt x="148" y="94"/>
                </a:cubicBezTo>
                <a:cubicBezTo>
                  <a:pt x="148" y="87"/>
                  <a:pt x="145" y="81"/>
                  <a:pt x="139" y="78"/>
                </a:cubicBezTo>
                <a:close/>
                <a:moveTo>
                  <a:pt x="153" y="29"/>
                </a:moveTo>
                <a:cubicBezTo>
                  <a:pt x="130" y="29"/>
                  <a:pt x="130" y="29"/>
                  <a:pt x="130" y="29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41"/>
                  <a:pt x="128" y="43"/>
                  <a:pt x="125" y="43"/>
                </a:cubicBezTo>
                <a:cubicBezTo>
                  <a:pt x="123" y="43"/>
                  <a:pt x="121" y="41"/>
                  <a:pt x="121" y="38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1" y="41"/>
                  <a:pt x="109" y="43"/>
                  <a:pt x="107" y="43"/>
                </a:cubicBezTo>
                <a:cubicBezTo>
                  <a:pt x="105" y="43"/>
                  <a:pt x="103" y="41"/>
                  <a:pt x="103" y="38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93" y="29"/>
                  <a:pt x="93" y="29"/>
                  <a:pt x="93" y="29"/>
                </a:cubicBezTo>
                <a:cubicBezTo>
                  <a:pt x="93" y="38"/>
                  <a:pt x="93" y="38"/>
                  <a:pt x="93" y="38"/>
                </a:cubicBezTo>
                <a:cubicBezTo>
                  <a:pt x="93" y="41"/>
                  <a:pt x="91" y="43"/>
                  <a:pt x="89" y="43"/>
                </a:cubicBezTo>
                <a:cubicBezTo>
                  <a:pt x="86" y="43"/>
                  <a:pt x="84" y="41"/>
                  <a:pt x="84" y="38"/>
                </a:cubicBezTo>
                <a:cubicBezTo>
                  <a:pt x="84" y="29"/>
                  <a:pt x="84" y="29"/>
                  <a:pt x="84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41"/>
                  <a:pt x="73" y="43"/>
                  <a:pt x="70" y="43"/>
                </a:cubicBezTo>
                <a:cubicBezTo>
                  <a:pt x="68" y="43"/>
                  <a:pt x="66" y="41"/>
                  <a:pt x="66" y="38"/>
                </a:cubicBezTo>
                <a:cubicBezTo>
                  <a:pt x="66" y="29"/>
                  <a:pt x="66" y="29"/>
                  <a:pt x="6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41"/>
                  <a:pt x="54" y="43"/>
                  <a:pt x="52" y="43"/>
                </a:cubicBezTo>
                <a:cubicBezTo>
                  <a:pt x="50" y="43"/>
                  <a:pt x="48" y="41"/>
                  <a:pt x="48" y="38"/>
                </a:cubicBezTo>
                <a:cubicBezTo>
                  <a:pt x="48" y="29"/>
                  <a:pt x="48" y="29"/>
                  <a:pt x="4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41"/>
                  <a:pt x="36" y="43"/>
                  <a:pt x="34" y="43"/>
                </a:cubicBezTo>
                <a:cubicBezTo>
                  <a:pt x="32" y="43"/>
                  <a:pt x="30" y="41"/>
                  <a:pt x="30" y="38"/>
                </a:cubicBezTo>
                <a:cubicBezTo>
                  <a:pt x="30" y="29"/>
                  <a:pt x="30" y="29"/>
                  <a:pt x="30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1" y="34"/>
                </a:cubicBezTo>
                <a:cubicBezTo>
                  <a:pt x="4" y="47"/>
                  <a:pt x="16" y="57"/>
                  <a:pt x="30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45" y="57"/>
                  <a:pt x="158" y="47"/>
                  <a:pt x="160" y="34"/>
                </a:cubicBezTo>
                <a:cubicBezTo>
                  <a:pt x="158" y="31"/>
                  <a:pt x="156" y="29"/>
                  <a:pt x="153" y="29"/>
                </a:cubicBezTo>
                <a:close/>
                <a:moveTo>
                  <a:pt x="44" y="155"/>
                </a:moveTo>
                <a:cubicBezTo>
                  <a:pt x="45" y="155"/>
                  <a:pt x="45" y="155"/>
                  <a:pt x="45" y="155"/>
                </a:cubicBezTo>
                <a:cubicBezTo>
                  <a:pt x="45" y="158"/>
                  <a:pt x="47" y="160"/>
                  <a:pt x="50" y="160"/>
                </a:cubicBezTo>
                <a:cubicBezTo>
                  <a:pt x="52" y="160"/>
                  <a:pt x="54" y="158"/>
                  <a:pt x="54" y="155"/>
                </a:cubicBezTo>
                <a:cubicBezTo>
                  <a:pt x="54" y="154"/>
                  <a:pt x="54" y="154"/>
                  <a:pt x="54" y="154"/>
                </a:cubicBezTo>
                <a:cubicBezTo>
                  <a:pt x="51" y="153"/>
                  <a:pt x="48" y="150"/>
                  <a:pt x="44" y="148"/>
                </a:cubicBezTo>
                <a:lnTo>
                  <a:pt x="44" y="155"/>
                </a:lnTo>
                <a:close/>
                <a:moveTo>
                  <a:pt x="101" y="155"/>
                </a:moveTo>
                <a:cubicBezTo>
                  <a:pt x="101" y="155"/>
                  <a:pt x="101" y="155"/>
                  <a:pt x="101" y="155"/>
                </a:cubicBezTo>
                <a:cubicBezTo>
                  <a:pt x="101" y="158"/>
                  <a:pt x="103" y="160"/>
                  <a:pt x="106" y="160"/>
                </a:cubicBezTo>
                <a:cubicBezTo>
                  <a:pt x="108" y="160"/>
                  <a:pt x="110" y="158"/>
                  <a:pt x="110" y="155"/>
                </a:cubicBezTo>
                <a:cubicBezTo>
                  <a:pt x="110" y="148"/>
                  <a:pt x="110" y="148"/>
                  <a:pt x="110" y="148"/>
                </a:cubicBezTo>
                <a:cubicBezTo>
                  <a:pt x="107" y="151"/>
                  <a:pt x="104" y="153"/>
                  <a:pt x="101" y="154"/>
                </a:cubicBezTo>
                <a:lnTo>
                  <a:pt x="101" y="155"/>
                </a:lnTo>
                <a:close/>
                <a:moveTo>
                  <a:pt x="27" y="108"/>
                </a:moveTo>
                <a:cubicBezTo>
                  <a:pt x="27" y="124"/>
                  <a:pt x="34" y="139"/>
                  <a:pt x="46" y="148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05"/>
                  <a:pt x="56" y="95"/>
                  <a:pt x="69" y="95"/>
                </a:cubicBezTo>
                <a:cubicBezTo>
                  <a:pt x="71" y="95"/>
                  <a:pt x="73" y="97"/>
                  <a:pt x="73" y="99"/>
                </a:cubicBezTo>
                <a:cubicBezTo>
                  <a:pt x="73" y="101"/>
                  <a:pt x="71" y="103"/>
                  <a:pt x="69" y="103"/>
                </a:cubicBezTo>
                <a:cubicBezTo>
                  <a:pt x="61" y="103"/>
                  <a:pt x="55" y="110"/>
                  <a:pt x="55" y="117"/>
                </a:cubicBezTo>
                <a:cubicBezTo>
                  <a:pt x="55" y="154"/>
                  <a:pt x="55" y="154"/>
                  <a:pt x="55" y="154"/>
                </a:cubicBezTo>
                <a:cubicBezTo>
                  <a:pt x="62" y="157"/>
                  <a:pt x="70" y="160"/>
                  <a:pt x="78" y="160"/>
                </a:cubicBezTo>
                <a:cubicBezTo>
                  <a:pt x="86" y="160"/>
                  <a:pt x="94" y="158"/>
                  <a:pt x="101" y="154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09"/>
                  <a:pt x="95" y="103"/>
                  <a:pt x="87" y="103"/>
                </a:cubicBezTo>
                <a:cubicBezTo>
                  <a:pt x="85" y="103"/>
                  <a:pt x="83" y="101"/>
                  <a:pt x="83" y="99"/>
                </a:cubicBezTo>
                <a:cubicBezTo>
                  <a:pt x="83" y="97"/>
                  <a:pt x="85" y="95"/>
                  <a:pt x="87" y="95"/>
                </a:cubicBezTo>
                <a:cubicBezTo>
                  <a:pt x="100" y="95"/>
                  <a:pt x="111" y="105"/>
                  <a:pt x="111" y="117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22" y="139"/>
                  <a:pt x="129" y="124"/>
                  <a:pt x="129" y="108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27" y="66"/>
                  <a:pt x="27" y="66"/>
                  <a:pt x="27" y="66"/>
                </a:cubicBezTo>
                <a:lnTo>
                  <a:pt x="27" y="108"/>
                </a:lnTo>
                <a:close/>
                <a:moveTo>
                  <a:pt x="97" y="75"/>
                </a:moveTo>
                <a:cubicBezTo>
                  <a:pt x="99" y="75"/>
                  <a:pt x="101" y="77"/>
                  <a:pt x="101" y="80"/>
                </a:cubicBezTo>
                <a:cubicBezTo>
                  <a:pt x="101" y="82"/>
                  <a:pt x="99" y="84"/>
                  <a:pt x="97" y="84"/>
                </a:cubicBezTo>
                <a:cubicBezTo>
                  <a:pt x="94" y="84"/>
                  <a:pt x="92" y="82"/>
                  <a:pt x="92" y="80"/>
                </a:cubicBezTo>
                <a:cubicBezTo>
                  <a:pt x="92" y="78"/>
                  <a:pt x="94" y="75"/>
                  <a:pt x="97" y="75"/>
                </a:cubicBezTo>
                <a:close/>
                <a:moveTo>
                  <a:pt x="88" y="118"/>
                </a:moveTo>
                <a:cubicBezTo>
                  <a:pt x="89" y="117"/>
                  <a:pt x="90" y="117"/>
                  <a:pt x="91" y="117"/>
                </a:cubicBezTo>
                <a:cubicBezTo>
                  <a:pt x="93" y="117"/>
                  <a:pt x="94" y="117"/>
                  <a:pt x="94" y="118"/>
                </a:cubicBezTo>
                <a:cubicBezTo>
                  <a:pt x="96" y="120"/>
                  <a:pt x="96" y="123"/>
                  <a:pt x="94" y="125"/>
                </a:cubicBezTo>
                <a:cubicBezTo>
                  <a:pt x="90" y="129"/>
                  <a:pt x="84" y="131"/>
                  <a:pt x="78" y="131"/>
                </a:cubicBezTo>
                <a:cubicBezTo>
                  <a:pt x="72" y="131"/>
                  <a:pt x="66" y="129"/>
                  <a:pt x="62" y="125"/>
                </a:cubicBezTo>
                <a:cubicBezTo>
                  <a:pt x="60" y="123"/>
                  <a:pt x="60" y="119"/>
                  <a:pt x="62" y="118"/>
                </a:cubicBezTo>
                <a:cubicBezTo>
                  <a:pt x="63" y="117"/>
                  <a:pt x="64" y="117"/>
                  <a:pt x="65" y="117"/>
                </a:cubicBezTo>
                <a:cubicBezTo>
                  <a:pt x="66" y="117"/>
                  <a:pt x="67" y="117"/>
                  <a:pt x="68" y="118"/>
                </a:cubicBezTo>
                <a:cubicBezTo>
                  <a:pt x="71" y="121"/>
                  <a:pt x="74" y="122"/>
                  <a:pt x="78" y="122"/>
                </a:cubicBezTo>
                <a:cubicBezTo>
                  <a:pt x="81" y="122"/>
                  <a:pt x="85" y="121"/>
                  <a:pt x="88" y="118"/>
                </a:cubicBezTo>
                <a:close/>
                <a:moveTo>
                  <a:pt x="59" y="75"/>
                </a:moveTo>
                <a:cubicBezTo>
                  <a:pt x="62" y="75"/>
                  <a:pt x="64" y="77"/>
                  <a:pt x="64" y="80"/>
                </a:cubicBezTo>
                <a:cubicBezTo>
                  <a:pt x="64" y="82"/>
                  <a:pt x="62" y="84"/>
                  <a:pt x="59" y="84"/>
                </a:cubicBezTo>
                <a:cubicBezTo>
                  <a:pt x="57" y="84"/>
                  <a:pt x="55" y="82"/>
                  <a:pt x="55" y="80"/>
                </a:cubicBezTo>
                <a:cubicBezTo>
                  <a:pt x="54" y="78"/>
                  <a:pt x="57" y="75"/>
                  <a:pt x="59" y="75"/>
                </a:cubicBezTo>
                <a:close/>
                <a:moveTo>
                  <a:pt x="97" y="8"/>
                </a:moveTo>
                <a:cubicBezTo>
                  <a:pt x="92" y="2"/>
                  <a:pt x="85" y="0"/>
                  <a:pt x="78" y="0"/>
                </a:cubicBezTo>
                <a:cubicBezTo>
                  <a:pt x="71" y="0"/>
                  <a:pt x="64" y="2"/>
                  <a:pt x="59" y="8"/>
                </a:cubicBezTo>
                <a:cubicBezTo>
                  <a:pt x="48" y="18"/>
                  <a:pt x="48" y="18"/>
                  <a:pt x="48" y="18"/>
                </a:cubicBezTo>
                <a:cubicBezTo>
                  <a:pt x="108" y="18"/>
                  <a:pt x="108" y="18"/>
                  <a:pt x="108" y="18"/>
                </a:cubicBezTo>
                <a:lnTo>
                  <a:pt x="97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3" name="Freeform 91">
            <a:extLst>
              <a:ext uri="{FF2B5EF4-FFF2-40B4-BE49-F238E27FC236}">
                <a16:creationId xmlns:a16="http://schemas.microsoft.com/office/drawing/2014/main" id="{85D5EEEC-558C-4521-837D-D7D8E65862FF}"/>
              </a:ext>
            </a:extLst>
          </p:cNvPr>
          <p:cNvSpPr>
            <a:spLocks noEditPoints="1"/>
          </p:cNvSpPr>
          <p:nvPr/>
        </p:nvSpPr>
        <p:spPr bwMode="auto">
          <a:xfrm>
            <a:off x="4056063" y="2471738"/>
            <a:ext cx="222250" cy="254000"/>
          </a:xfrm>
          <a:custGeom>
            <a:avLst/>
            <a:gdLst>
              <a:gd name="T0" fmla="*/ 9 w 140"/>
              <a:gd name="T1" fmla="*/ 101 h 160"/>
              <a:gd name="T2" fmla="*/ 0 w 140"/>
              <a:gd name="T3" fmla="*/ 85 h 160"/>
              <a:gd name="T4" fmla="*/ 42 w 140"/>
              <a:gd name="T5" fmla="*/ 49 h 160"/>
              <a:gd name="T6" fmla="*/ 18 w 140"/>
              <a:gd name="T7" fmla="*/ 104 h 160"/>
              <a:gd name="T8" fmla="*/ 70 w 140"/>
              <a:gd name="T9" fmla="*/ 96 h 160"/>
              <a:gd name="T10" fmla="*/ 121 w 140"/>
              <a:gd name="T11" fmla="*/ 104 h 160"/>
              <a:gd name="T12" fmla="*/ 97 w 140"/>
              <a:gd name="T13" fmla="*/ 49 h 160"/>
              <a:gd name="T14" fmla="*/ 51 w 140"/>
              <a:gd name="T15" fmla="*/ 85 h 160"/>
              <a:gd name="T16" fmla="*/ 51 w 140"/>
              <a:gd name="T17" fmla="*/ 76 h 160"/>
              <a:gd name="T18" fmla="*/ 51 w 140"/>
              <a:gd name="T19" fmla="*/ 85 h 160"/>
              <a:gd name="T20" fmla="*/ 84 w 140"/>
              <a:gd name="T21" fmla="*/ 80 h 160"/>
              <a:gd name="T22" fmla="*/ 93 w 140"/>
              <a:gd name="T23" fmla="*/ 80 h 160"/>
              <a:gd name="T24" fmla="*/ 105 w 140"/>
              <a:gd name="T25" fmla="*/ 19 h 160"/>
              <a:gd name="T26" fmla="*/ 86 w 140"/>
              <a:gd name="T27" fmla="*/ 10 h 160"/>
              <a:gd name="T28" fmla="*/ 54 w 140"/>
              <a:gd name="T29" fmla="*/ 10 h 160"/>
              <a:gd name="T30" fmla="*/ 35 w 140"/>
              <a:gd name="T31" fmla="*/ 19 h 160"/>
              <a:gd name="T32" fmla="*/ 19 w 140"/>
              <a:gd name="T33" fmla="*/ 59 h 160"/>
              <a:gd name="T34" fmla="*/ 42 w 140"/>
              <a:gd name="T35" fmla="*/ 38 h 160"/>
              <a:gd name="T36" fmla="*/ 70 w 140"/>
              <a:gd name="T37" fmla="*/ 46 h 160"/>
              <a:gd name="T38" fmla="*/ 98 w 140"/>
              <a:gd name="T39" fmla="*/ 38 h 160"/>
              <a:gd name="T40" fmla="*/ 121 w 140"/>
              <a:gd name="T41" fmla="*/ 59 h 160"/>
              <a:gd name="T42" fmla="*/ 105 w 140"/>
              <a:gd name="T43" fmla="*/ 19 h 160"/>
              <a:gd name="T44" fmla="*/ 69 w 140"/>
              <a:gd name="T45" fmla="*/ 105 h 160"/>
              <a:gd name="T46" fmla="*/ 42 w 140"/>
              <a:gd name="T47" fmla="*/ 113 h 160"/>
              <a:gd name="T48" fmla="*/ 70 w 140"/>
              <a:gd name="T49" fmla="*/ 160 h 160"/>
              <a:gd name="T50" fmla="*/ 98 w 140"/>
              <a:gd name="T51" fmla="*/ 113 h 160"/>
              <a:gd name="T52" fmla="*/ 86 w 140"/>
              <a:gd name="T53" fmla="*/ 126 h 160"/>
              <a:gd name="T54" fmla="*/ 54 w 140"/>
              <a:gd name="T55" fmla="*/ 126 h 160"/>
              <a:gd name="T56" fmla="*/ 57 w 140"/>
              <a:gd name="T57" fmla="*/ 117 h 160"/>
              <a:gd name="T58" fmla="*/ 70 w 140"/>
              <a:gd name="T59" fmla="*/ 123 h 160"/>
              <a:gd name="T60" fmla="*/ 83 w 140"/>
              <a:gd name="T61" fmla="*/ 117 h 160"/>
              <a:gd name="T62" fmla="*/ 86 w 140"/>
              <a:gd name="T63" fmla="*/ 126 h 160"/>
              <a:gd name="T64" fmla="*/ 130 w 140"/>
              <a:gd name="T65" fmla="*/ 101 h 160"/>
              <a:gd name="T66" fmla="*/ 130 w 140"/>
              <a:gd name="T67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" h="160">
                <a:moveTo>
                  <a:pt x="0" y="85"/>
                </a:moveTo>
                <a:cubicBezTo>
                  <a:pt x="0" y="92"/>
                  <a:pt x="4" y="98"/>
                  <a:pt x="9" y="101"/>
                </a:cubicBezTo>
                <a:cubicBezTo>
                  <a:pt x="9" y="69"/>
                  <a:pt x="9" y="69"/>
                  <a:pt x="9" y="69"/>
                </a:cubicBezTo>
                <a:cubicBezTo>
                  <a:pt x="3" y="72"/>
                  <a:pt x="0" y="78"/>
                  <a:pt x="0" y="85"/>
                </a:cubicBezTo>
                <a:close/>
                <a:moveTo>
                  <a:pt x="70" y="56"/>
                </a:moveTo>
                <a:cubicBezTo>
                  <a:pt x="60" y="56"/>
                  <a:pt x="51" y="54"/>
                  <a:pt x="42" y="49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9" y="99"/>
                  <a:pt x="59" y="96"/>
                  <a:pt x="70" y="96"/>
                </a:cubicBezTo>
                <a:cubicBezTo>
                  <a:pt x="80" y="96"/>
                  <a:pt x="90" y="99"/>
                  <a:pt x="99" y="104"/>
                </a:cubicBezTo>
                <a:cubicBezTo>
                  <a:pt x="121" y="104"/>
                  <a:pt x="121" y="104"/>
                  <a:pt x="121" y="104"/>
                </a:cubicBezTo>
                <a:cubicBezTo>
                  <a:pt x="121" y="73"/>
                  <a:pt x="121" y="73"/>
                  <a:pt x="121" y="73"/>
                </a:cubicBezTo>
                <a:cubicBezTo>
                  <a:pt x="97" y="49"/>
                  <a:pt x="97" y="49"/>
                  <a:pt x="97" y="49"/>
                </a:cubicBezTo>
                <a:cubicBezTo>
                  <a:pt x="88" y="54"/>
                  <a:pt x="79" y="56"/>
                  <a:pt x="70" y="56"/>
                </a:cubicBezTo>
                <a:close/>
                <a:moveTo>
                  <a:pt x="51" y="85"/>
                </a:moveTo>
                <a:cubicBezTo>
                  <a:pt x="48" y="85"/>
                  <a:pt x="47" y="83"/>
                  <a:pt x="47" y="80"/>
                </a:cubicBezTo>
                <a:cubicBezTo>
                  <a:pt x="47" y="78"/>
                  <a:pt x="48" y="76"/>
                  <a:pt x="51" y="76"/>
                </a:cubicBezTo>
                <a:cubicBezTo>
                  <a:pt x="53" y="76"/>
                  <a:pt x="55" y="78"/>
                  <a:pt x="55" y="80"/>
                </a:cubicBezTo>
                <a:cubicBezTo>
                  <a:pt x="55" y="83"/>
                  <a:pt x="53" y="85"/>
                  <a:pt x="51" y="85"/>
                </a:cubicBezTo>
                <a:close/>
                <a:moveTo>
                  <a:pt x="89" y="85"/>
                </a:moveTo>
                <a:cubicBezTo>
                  <a:pt x="86" y="85"/>
                  <a:pt x="84" y="83"/>
                  <a:pt x="84" y="80"/>
                </a:cubicBezTo>
                <a:cubicBezTo>
                  <a:pt x="84" y="78"/>
                  <a:pt x="86" y="76"/>
                  <a:pt x="89" y="76"/>
                </a:cubicBezTo>
                <a:cubicBezTo>
                  <a:pt x="91" y="76"/>
                  <a:pt x="93" y="78"/>
                  <a:pt x="93" y="80"/>
                </a:cubicBezTo>
                <a:cubicBezTo>
                  <a:pt x="93" y="83"/>
                  <a:pt x="91" y="85"/>
                  <a:pt x="89" y="85"/>
                </a:cubicBezTo>
                <a:close/>
                <a:moveTo>
                  <a:pt x="105" y="19"/>
                </a:moveTo>
                <a:cubicBezTo>
                  <a:pt x="102" y="14"/>
                  <a:pt x="95" y="10"/>
                  <a:pt x="88" y="10"/>
                </a:cubicBezTo>
                <a:cubicBezTo>
                  <a:pt x="87" y="10"/>
                  <a:pt x="87" y="10"/>
                  <a:pt x="86" y="10"/>
                </a:cubicBezTo>
                <a:cubicBezTo>
                  <a:pt x="83" y="4"/>
                  <a:pt x="77" y="0"/>
                  <a:pt x="70" y="0"/>
                </a:cubicBezTo>
                <a:cubicBezTo>
                  <a:pt x="63" y="0"/>
                  <a:pt x="57" y="4"/>
                  <a:pt x="54" y="10"/>
                </a:cubicBezTo>
                <a:cubicBezTo>
                  <a:pt x="53" y="10"/>
                  <a:pt x="52" y="10"/>
                  <a:pt x="52" y="10"/>
                </a:cubicBezTo>
                <a:cubicBezTo>
                  <a:pt x="45" y="10"/>
                  <a:pt x="38" y="14"/>
                  <a:pt x="35" y="19"/>
                </a:cubicBezTo>
                <a:cubicBezTo>
                  <a:pt x="26" y="21"/>
                  <a:pt x="19" y="29"/>
                  <a:pt x="19" y="39"/>
                </a:cubicBezTo>
                <a:cubicBezTo>
                  <a:pt x="19" y="59"/>
                  <a:pt x="19" y="59"/>
                  <a:pt x="19" y="59"/>
                </a:cubicBezTo>
                <a:cubicBezTo>
                  <a:pt x="39" y="39"/>
                  <a:pt x="39" y="39"/>
                  <a:pt x="39" y="39"/>
                </a:cubicBezTo>
                <a:cubicBezTo>
                  <a:pt x="40" y="38"/>
                  <a:pt x="41" y="38"/>
                  <a:pt x="42" y="38"/>
                </a:cubicBezTo>
                <a:cubicBezTo>
                  <a:pt x="43" y="38"/>
                  <a:pt x="44" y="38"/>
                  <a:pt x="45" y="38"/>
                </a:cubicBezTo>
                <a:cubicBezTo>
                  <a:pt x="52" y="44"/>
                  <a:pt x="61" y="46"/>
                  <a:pt x="70" y="46"/>
                </a:cubicBezTo>
                <a:cubicBezTo>
                  <a:pt x="79" y="46"/>
                  <a:pt x="88" y="44"/>
                  <a:pt x="95" y="38"/>
                </a:cubicBezTo>
                <a:cubicBezTo>
                  <a:pt x="96" y="38"/>
                  <a:pt x="97" y="38"/>
                  <a:pt x="98" y="38"/>
                </a:cubicBezTo>
                <a:cubicBezTo>
                  <a:pt x="99" y="38"/>
                  <a:pt x="100" y="38"/>
                  <a:pt x="101" y="39"/>
                </a:cubicBezTo>
                <a:cubicBezTo>
                  <a:pt x="121" y="59"/>
                  <a:pt x="121" y="59"/>
                  <a:pt x="121" y="5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1" y="29"/>
                  <a:pt x="114" y="21"/>
                  <a:pt x="105" y="19"/>
                </a:cubicBezTo>
                <a:close/>
                <a:moveTo>
                  <a:pt x="95" y="112"/>
                </a:moveTo>
                <a:cubicBezTo>
                  <a:pt x="87" y="107"/>
                  <a:pt x="78" y="105"/>
                  <a:pt x="69" y="105"/>
                </a:cubicBezTo>
                <a:cubicBezTo>
                  <a:pt x="61" y="105"/>
                  <a:pt x="52" y="107"/>
                  <a:pt x="44" y="112"/>
                </a:cubicBezTo>
                <a:cubicBezTo>
                  <a:pt x="43" y="113"/>
                  <a:pt x="43" y="113"/>
                  <a:pt x="42" y="113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21" y="140"/>
                  <a:pt x="43" y="160"/>
                  <a:pt x="70" y="160"/>
                </a:cubicBezTo>
                <a:cubicBezTo>
                  <a:pt x="97" y="160"/>
                  <a:pt x="118" y="140"/>
                  <a:pt x="121" y="11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97" y="113"/>
                  <a:pt x="96" y="113"/>
                  <a:pt x="95" y="112"/>
                </a:cubicBezTo>
                <a:close/>
                <a:moveTo>
                  <a:pt x="86" y="126"/>
                </a:moveTo>
                <a:cubicBezTo>
                  <a:pt x="81" y="130"/>
                  <a:pt x="76" y="132"/>
                  <a:pt x="70" y="132"/>
                </a:cubicBezTo>
                <a:cubicBezTo>
                  <a:pt x="64" y="132"/>
                  <a:pt x="57" y="130"/>
                  <a:pt x="54" y="126"/>
                </a:cubicBezTo>
                <a:cubicBezTo>
                  <a:pt x="52" y="124"/>
                  <a:pt x="52" y="120"/>
                  <a:pt x="54" y="119"/>
                </a:cubicBezTo>
                <a:cubicBezTo>
                  <a:pt x="55" y="118"/>
                  <a:pt x="56" y="117"/>
                  <a:pt x="57" y="117"/>
                </a:cubicBezTo>
                <a:cubicBezTo>
                  <a:pt x="58" y="117"/>
                  <a:pt x="59" y="118"/>
                  <a:pt x="60" y="119"/>
                </a:cubicBezTo>
                <a:cubicBezTo>
                  <a:pt x="63" y="122"/>
                  <a:pt x="66" y="123"/>
                  <a:pt x="70" y="123"/>
                </a:cubicBezTo>
                <a:cubicBezTo>
                  <a:pt x="73" y="123"/>
                  <a:pt x="77" y="122"/>
                  <a:pt x="80" y="119"/>
                </a:cubicBezTo>
                <a:cubicBezTo>
                  <a:pt x="80" y="118"/>
                  <a:pt x="82" y="117"/>
                  <a:pt x="83" y="117"/>
                </a:cubicBezTo>
                <a:cubicBezTo>
                  <a:pt x="84" y="117"/>
                  <a:pt x="85" y="118"/>
                  <a:pt x="86" y="119"/>
                </a:cubicBezTo>
                <a:cubicBezTo>
                  <a:pt x="88" y="120"/>
                  <a:pt x="88" y="123"/>
                  <a:pt x="86" y="126"/>
                </a:cubicBezTo>
                <a:close/>
                <a:moveTo>
                  <a:pt x="130" y="69"/>
                </a:moveTo>
                <a:cubicBezTo>
                  <a:pt x="130" y="101"/>
                  <a:pt x="130" y="101"/>
                  <a:pt x="130" y="101"/>
                </a:cubicBezTo>
                <a:cubicBezTo>
                  <a:pt x="136" y="97"/>
                  <a:pt x="140" y="91"/>
                  <a:pt x="140" y="84"/>
                </a:cubicBezTo>
                <a:cubicBezTo>
                  <a:pt x="140" y="78"/>
                  <a:pt x="136" y="72"/>
                  <a:pt x="130" y="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4" name="Freeform 92">
            <a:extLst>
              <a:ext uri="{FF2B5EF4-FFF2-40B4-BE49-F238E27FC236}">
                <a16:creationId xmlns:a16="http://schemas.microsoft.com/office/drawing/2014/main" id="{B81AD79D-DAEE-4940-A88C-BB9F4215A7F4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3022600"/>
            <a:ext cx="252413" cy="254000"/>
          </a:xfrm>
          <a:custGeom>
            <a:avLst/>
            <a:gdLst>
              <a:gd name="T0" fmla="*/ 98 w 159"/>
              <a:gd name="T1" fmla="*/ 84 h 160"/>
              <a:gd name="T2" fmla="*/ 98 w 159"/>
              <a:gd name="T3" fmla="*/ 94 h 160"/>
              <a:gd name="T4" fmla="*/ 154 w 159"/>
              <a:gd name="T5" fmla="*/ 19 h 160"/>
              <a:gd name="T6" fmla="*/ 134 w 159"/>
              <a:gd name="T7" fmla="*/ 25 h 160"/>
              <a:gd name="T8" fmla="*/ 79 w 159"/>
              <a:gd name="T9" fmla="*/ 0 h 160"/>
              <a:gd name="T10" fmla="*/ 24 w 159"/>
              <a:gd name="T11" fmla="*/ 24 h 160"/>
              <a:gd name="T12" fmla="*/ 5 w 159"/>
              <a:gd name="T13" fmla="*/ 19 h 160"/>
              <a:gd name="T14" fmla="*/ 0 w 159"/>
              <a:gd name="T15" fmla="*/ 31 h 160"/>
              <a:gd name="T16" fmla="*/ 61 w 159"/>
              <a:gd name="T17" fmla="*/ 57 h 160"/>
              <a:gd name="T18" fmla="*/ 96 w 159"/>
              <a:gd name="T19" fmla="*/ 56 h 160"/>
              <a:gd name="T20" fmla="*/ 124 w 159"/>
              <a:gd name="T21" fmla="*/ 66 h 160"/>
              <a:gd name="T22" fmla="*/ 159 w 159"/>
              <a:gd name="T23" fmla="*/ 24 h 160"/>
              <a:gd name="T24" fmla="*/ 91 w 159"/>
              <a:gd name="T25" fmla="*/ 46 h 160"/>
              <a:gd name="T26" fmla="*/ 85 w 159"/>
              <a:gd name="T27" fmla="*/ 46 h 160"/>
              <a:gd name="T28" fmla="*/ 73 w 159"/>
              <a:gd name="T29" fmla="*/ 46 h 160"/>
              <a:gd name="T30" fmla="*/ 67 w 159"/>
              <a:gd name="T31" fmla="*/ 46 h 160"/>
              <a:gd name="T32" fmla="*/ 73 w 159"/>
              <a:gd name="T33" fmla="*/ 33 h 160"/>
              <a:gd name="T34" fmla="*/ 67 w 159"/>
              <a:gd name="T35" fmla="*/ 21 h 160"/>
              <a:gd name="T36" fmla="*/ 73 w 159"/>
              <a:gd name="T37" fmla="*/ 21 h 160"/>
              <a:gd name="T38" fmla="*/ 85 w 159"/>
              <a:gd name="T39" fmla="*/ 21 h 160"/>
              <a:gd name="T40" fmla="*/ 91 w 159"/>
              <a:gd name="T41" fmla="*/ 21 h 160"/>
              <a:gd name="T42" fmla="*/ 85 w 159"/>
              <a:gd name="T43" fmla="*/ 33 h 160"/>
              <a:gd name="T44" fmla="*/ 91 w 159"/>
              <a:gd name="T45" fmla="*/ 46 h 160"/>
              <a:gd name="T46" fmla="*/ 84 w 159"/>
              <a:gd name="T47" fmla="*/ 89 h 160"/>
              <a:gd name="T48" fmla="*/ 35 w 159"/>
              <a:gd name="T49" fmla="*/ 75 h 160"/>
              <a:gd name="T50" fmla="*/ 28 w 159"/>
              <a:gd name="T51" fmla="*/ 108 h 160"/>
              <a:gd name="T52" fmla="*/ 131 w 159"/>
              <a:gd name="T53" fmla="*/ 111 h 160"/>
              <a:gd name="T54" fmla="*/ 98 w 159"/>
              <a:gd name="T55" fmla="*/ 103 h 160"/>
              <a:gd name="T56" fmla="*/ 61 w 159"/>
              <a:gd name="T57" fmla="*/ 85 h 160"/>
              <a:gd name="T58" fmla="*/ 61 w 159"/>
              <a:gd name="T59" fmla="*/ 93 h 160"/>
              <a:gd name="T60" fmla="*/ 96 w 159"/>
              <a:gd name="T61" fmla="*/ 125 h 160"/>
              <a:gd name="T62" fmla="*/ 63 w 159"/>
              <a:gd name="T63" fmla="*/ 125 h 160"/>
              <a:gd name="T64" fmla="*/ 66 w 159"/>
              <a:gd name="T65" fmla="*/ 117 h 160"/>
              <a:gd name="T66" fmla="*/ 79 w 159"/>
              <a:gd name="T67" fmla="*/ 123 h 160"/>
              <a:gd name="T68" fmla="*/ 93 w 159"/>
              <a:gd name="T69" fmla="*/ 117 h 160"/>
              <a:gd name="T70" fmla="*/ 96 w 159"/>
              <a:gd name="T71" fmla="*/ 125 h 160"/>
              <a:gd name="T72" fmla="*/ 65 w 159"/>
              <a:gd name="T73" fmla="*/ 66 h 160"/>
              <a:gd name="T74" fmla="*/ 88 w 159"/>
              <a:gd name="T75" fmla="*/ 80 h 160"/>
              <a:gd name="T76" fmla="*/ 112 w 159"/>
              <a:gd name="T77" fmla="*/ 92 h 160"/>
              <a:gd name="T78" fmla="*/ 131 w 159"/>
              <a:gd name="T79" fmla="*/ 75 h 160"/>
              <a:gd name="T80" fmla="*/ 95 w 159"/>
              <a:gd name="T81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9" h="160">
                <a:moveTo>
                  <a:pt x="103" y="89"/>
                </a:moveTo>
                <a:cubicBezTo>
                  <a:pt x="103" y="87"/>
                  <a:pt x="101" y="84"/>
                  <a:pt x="98" y="84"/>
                </a:cubicBezTo>
                <a:cubicBezTo>
                  <a:pt x="96" y="84"/>
                  <a:pt x="94" y="87"/>
                  <a:pt x="94" y="89"/>
                </a:cubicBezTo>
                <a:cubicBezTo>
                  <a:pt x="94" y="92"/>
                  <a:pt x="96" y="94"/>
                  <a:pt x="98" y="94"/>
                </a:cubicBezTo>
                <a:cubicBezTo>
                  <a:pt x="101" y="94"/>
                  <a:pt x="103" y="92"/>
                  <a:pt x="103" y="89"/>
                </a:cubicBezTo>
                <a:close/>
                <a:moveTo>
                  <a:pt x="154" y="19"/>
                </a:moveTo>
                <a:cubicBezTo>
                  <a:pt x="153" y="19"/>
                  <a:pt x="152" y="20"/>
                  <a:pt x="151" y="20"/>
                </a:cubicBezTo>
                <a:cubicBezTo>
                  <a:pt x="146" y="23"/>
                  <a:pt x="140" y="25"/>
                  <a:pt x="134" y="25"/>
                </a:cubicBezTo>
                <a:cubicBezTo>
                  <a:pt x="125" y="25"/>
                  <a:pt x="116" y="21"/>
                  <a:pt x="110" y="14"/>
                </a:cubicBezTo>
                <a:cubicBezTo>
                  <a:pt x="102" y="6"/>
                  <a:pt x="91" y="0"/>
                  <a:pt x="79" y="0"/>
                </a:cubicBezTo>
                <a:cubicBezTo>
                  <a:pt x="67" y="0"/>
                  <a:pt x="56" y="5"/>
                  <a:pt x="49" y="14"/>
                </a:cubicBezTo>
                <a:cubicBezTo>
                  <a:pt x="42" y="21"/>
                  <a:pt x="33" y="24"/>
                  <a:pt x="24" y="24"/>
                </a:cubicBezTo>
                <a:cubicBezTo>
                  <a:pt x="18" y="24"/>
                  <a:pt x="12" y="23"/>
                  <a:pt x="7" y="20"/>
                </a:cubicBezTo>
                <a:cubicBezTo>
                  <a:pt x="6" y="19"/>
                  <a:pt x="5" y="19"/>
                  <a:pt x="5" y="19"/>
                </a:cubicBezTo>
                <a:cubicBezTo>
                  <a:pt x="2" y="19"/>
                  <a:pt x="0" y="21"/>
                  <a:pt x="0" y="24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50"/>
                  <a:pt x="16" y="66"/>
                  <a:pt x="35" y="66"/>
                </a:cubicBezTo>
                <a:cubicBezTo>
                  <a:pt x="45" y="66"/>
                  <a:pt x="51" y="62"/>
                  <a:pt x="61" y="57"/>
                </a:cubicBezTo>
                <a:cubicBezTo>
                  <a:pt x="61" y="56"/>
                  <a:pt x="63" y="56"/>
                  <a:pt x="63" y="56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56"/>
                  <a:pt x="97" y="56"/>
                  <a:pt x="98" y="57"/>
                </a:cubicBezTo>
                <a:cubicBezTo>
                  <a:pt x="108" y="62"/>
                  <a:pt x="114" y="66"/>
                  <a:pt x="124" y="66"/>
                </a:cubicBezTo>
                <a:cubicBezTo>
                  <a:pt x="143" y="66"/>
                  <a:pt x="159" y="50"/>
                  <a:pt x="159" y="31"/>
                </a:cubicBezTo>
                <a:cubicBezTo>
                  <a:pt x="159" y="24"/>
                  <a:pt x="159" y="24"/>
                  <a:pt x="159" y="24"/>
                </a:cubicBezTo>
                <a:cubicBezTo>
                  <a:pt x="159" y="22"/>
                  <a:pt x="157" y="19"/>
                  <a:pt x="154" y="19"/>
                </a:cubicBezTo>
                <a:close/>
                <a:moveTo>
                  <a:pt x="91" y="46"/>
                </a:moveTo>
                <a:cubicBezTo>
                  <a:pt x="90" y="47"/>
                  <a:pt x="89" y="47"/>
                  <a:pt x="88" y="47"/>
                </a:cubicBezTo>
                <a:cubicBezTo>
                  <a:pt x="87" y="47"/>
                  <a:pt x="86" y="47"/>
                  <a:pt x="85" y="46"/>
                </a:cubicBezTo>
                <a:cubicBezTo>
                  <a:pt x="79" y="40"/>
                  <a:pt x="79" y="40"/>
                  <a:pt x="79" y="40"/>
                </a:cubicBezTo>
                <a:cubicBezTo>
                  <a:pt x="73" y="46"/>
                  <a:pt x="73" y="46"/>
                  <a:pt x="73" y="46"/>
                </a:cubicBezTo>
                <a:cubicBezTo>
                  <a:pt x="72" y="47"/>
                  <a:pt x="71" y="47"/>
                  <a:pt x="70" y="47"/>
                </a:cubicBezTo>
                <a:cubicBezTo>
                  <a:pt x="69" y="47"/>
                  <a:pt x="68" y="47"/>
                  <a:pt x="67" y="46"/>
                </a:cubicBezTo>
                <a:cubicBezTo>
                  <a:pt x="65" y="44"/>
                  <a:pt x="65" y="41"/>
                  <a:pt x="67" y="39"/>
                </a:cubicBezTo>
                <a:cubicBezTo>
                  <a:pt x="73" y="33"/>
                  <a:pt x="73" y="33"/>
                  <a:pt x="73" y="33"/>
                </a:cubicBezTo>
                <a:cubicBezTo>
                  <a:pt x="67" y="28"/>
                  <a:pt x="67" y="28"/>
                  <a:pt x="67" y="28"/>
                </a:cubicBezTo>
                <a:cubicBezTo>
                  <a:pt x="65" y="26"/>
                  <a:pt x="65" y="22"/>
                  <a:pt x="67" y="21"/>
                </a:cubicBezTo>
                <a:cubicBezTo>
                  <a:pt x="68" y="20"/>
                  <a:pt x="69" y="19"/>
                  <a:pt x="70" y="19"/>
                </a:cubicBezTo>
                <a:cubicBezTo>
                  <a:pt x="71" y="19"/>
                  <a:pt x="72" y="20"/>
                  <a:pt x="73" y="21"/>
                </a:cubicBezTo>
                <a:cubicBezTo>
                  <a:pt x="79" y="27"/>
                  <a:pt x="79" y="27"/>
                  <a:pt x="79" y="27"/>
                </a:cubicBezTo>
                <a:cubicBezTo>
                  <a:pt x="85" y="21"/>
                  <a:pt x="85" y="21"/>
                  <a:pt x="85" y="21"/>
                </a:cubicBezTo>
                <a:cubicBezTo>
                  <a:pt x="86" y="20"/>
                  <a:pt x="87" y="19"/>
                  <a:pt x="88" y="19"/>
                </a:cubicBezTo>
                <a:cubicBezTo>
                  <a:pt x="90" y="19"/>
                  <a:pt x="91" y="20"/>
                  <a:pt x="91" y="21"/>
                </a:cubicBezTo>
                <a:cubicBezTo>
                  <a:pt x="93" y="23"/>
                  <a:pt x="93" y="26"/>
                  <a:pt x="91" y="28"/>
                </a:cubicBezTo>
                <a:cubicBezTo>
                  <a:pt x="85" y="33"/>
                  <a:pt x="85" y="33"/>
                  <a:pt x="85" y="33"/>
                </a:cubicBezTo>
                <a:cubicBezTo>
                  <a:pt x="91" y="39"/>
                  <a:pt x="91" y="39"/>
                  <a:pt x="91" y="39"/>
                </a:cubicBezTo>
                <a:cubicBezTo>
                  <a:pt x="93" y="41"/>
                  <a:pt x="93" y="44"/>
                  <a:pt x="91" y="46"/>
                </a:cubicBezTo>
                <a:close/>
                <a:moveTo>
                  <a:pt x="98" y="103"/>
                </a:moveTo>
                <a:cubicBezTo>
                  <a:pt x="90" y="103"/>
                  <a:pt x="84" y="97"/>
                  <a:pt x="84" y="89"/>
                </a:cubicBezTo>
                <a:cubicBezTo>
                  <a:pt x="51" y="72"/>
                  <a:pt x="51" y="72"/>
                  <a:pt x="51" y="72"/>
                </a:cubicBezTo>
                <a:cubicBezTo>
                  <a:pt x="46" y="74"/>
                  <a:pt x="40" y="75"/>
                  <a:pt x="35" y="75"/>
                </a:cubicBezTo>
                <a:cubicBezTo>
                  <a:pt x="32" y="75"/>
                  <a:pt x="31" y="75"/>
                  <a:pt x="28" y="75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37"/>
                  <a:pt x="51" y="160"/>
                  <a:pt x="79" y="160"/>
                </a:cubicBezTo>
                <a:cubicBezTo>
                  <a:pt x="106" y="160"/>
                  <a:pt x="129" y="138"/>
                  <a:pt x="131" y="111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105" y="102"/>
                  <a:pt x="101" y="103"/>
                  <a:pt x="98" y="103"/>
                </a:cubicBezTo>
                <a:close/>
                <a:moveTo>
                  <a:pt x="56" y="89"/>
                </a:moveTo>
                <a:cubicBezTo>
                  <a:pt x="56" y="87"/>
                  <a:pt x="58" y="85"/>
                  <a:pt x="61" y="85"/>
                </a:cubicBezTo>
                <a:cubicBezTo>
                  <a:pt x="63" y="85"/>
                  <a:pt x="65" y="87"/>
                  <a:pt x="65" y="89"/>
                </a:cubicBezTo>
                <a:cubicBezTo>
                  <a:pt x="65" y="91"/>
                  <a:pt x="63" y="93"/>
                  <a:pt x="61" y="93"/>
                </a:cubicBezTo>
                <a:cubicBezTo>
                  <a:pt x="58" y="93"/>
                  <a:pt x="56" y="92"/>
                  <a:pt x="56" y="89"/>
                </a:cubicBezTo>
                <a:close/>
                <a:moveTo>
                  <a:pt x="96" y="125"/>
                </a:moveTo>
                <a:cubicBezTo>
                  <a:pt x="91" y="129"/>
                  <a:pt x="85" y="132"/>
                  <a:pt x="79" y="132"/>
                </a:cubicBezTo>
                <a:cubicBezTo>
                  <a:pt x="73" y="132"/>
                  <a:pt x="67" y="129"/>
                  <a:pt x="63" y="125"/>
                </a:cubicBezTo>
                <a:cubicBezTo>
                  <a:pt x="61" y="123"/>
                  <a:pt x="61" y="120"/>
                  <a:pt x="63" y="119"/>
                </a:cubicBezTo>
                <a:cubicBezTo>
                  <a:pt x="64" y="118"/>
                  <a:pt x="65" y="117"/>
                  <a:pt x="66" y="117"/>
                </a:cubicBezTo>
                <a:cubicBezTo>
                  <a:pt x="67" y="117"/>
                  <a:pt x="69" y="118"/>
                  <a:pt x="69" y="119"/>
                </a:cubicBezTo>
                <a:cubicBezTo>
                  <a:pt x="72" y="122"/>
                  <a:pt x="76" y="123"/>
                  <a:pt x="79" y="123"/>
                </a:cubicBezTo>
                <a:cubicBezTo>
                  <a:pt x="83" y="123"/>
                  <a:pt x="86" y="122"/>
                  <a:pt x="89" y="119"/>
                </a:cubicBezTo>
                <a:cubicBezTo>
                  <a:pt x="90" y="118"/>
                  <a:pt x="91" y="117"/>
                  <a:pt x="93" y="117"/>
                </a:cubicBezTo>
                <a:cubicBezTo>
                  <a:pt x="94" y="117"/>
                  <a:pt x="95" y="118"/>
                  <a:pt x="96" y="119"/>
                </a:cubicBezTo>
                <a:cubicBezTo>
                  <a:pt x="98" y="120"/>
                  <a:pt x="98" y="123"/>
                  <a:pt x="96" y="125"/>
                </a:cubicBezTo>
                <a:close/>
                <a:moveTo>
                  <a:pt x="95" y="66"/>
                </a:moveTo>
                <a:cubicBezTo>
                  <a:pt x="65" y="66"/>
                  <a:pt x="65" y="66"/>
                  <a:pt x="65" y="66"/>
                </a:cubicBezTo>
                <a:cubicBezTo>
                  <a:pt x="62" y="67"/>
                  <a:pt x="62" y="67"/>
                  <a:pt x="62" y="67"/>
                </a:cubicBezTo>
                <a:cubicBezTo>
                  <a:pt x="88" y="80"/>
                  <a:pt x="88" y="80"/>
                  <a:pt x="88" y="80"/>
                </a:cubicBezTo>
                <a:cubicBezTo>
                  <a:pt x="91" y="77"/>
                  <a:pt x="95" y="75"/>
                  <a:pt x="98" y="75"/>
                </a:cubicBezTo>
                <a:cubicBezTo>
                  <a:pt x="107" y="75"/>
                  <a:pt x="114" y="83"/>
                  <a:pt x="112" y="92"/>
                </a:cubicBezTo>
                <a:cubicBezTo>
                  <a:pt x="131" y="101"/>
                  <a:pt x="131" y="101"/>
                  <a:pt x="131" y="101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28" y="75"/>
                  <a:pt x="126" y="75"/>
                  <a:pt x="124" y="75"/>
                </a:cubicBezTo>
                <a:cubicBezTo>
                  <a:pt x="112" y="75"/>
                  <a:pt x="105" y="71"/>
                  <a:pt x="95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" name="Freeform 93">
            <a:extLst>
              <a:ext uri="{FF2B5EF4-FFF2-40B4-BE49-F238E27FC236}">
                <a16:creationId xmlns:a16="http://schemas.microsoft.com/office/drawing/2014/main" id="{C51BA7C0-D6E4-40C1-BF95-A28A1C04EC16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2471738"/>
            <a:ext cx="254000" cy="254000"/>
          </a:xfrm>
          <a:custGeom>
            <a:avLst/>
            <a:gdLst>
              <a:gd name="T0" fmla="*/ 80 w 160"/>
              <a:gd name="T1" fmla="*/ 132 h 160"/>
              <a:gd name="T2" fmla="*/ 84 w 160"/>
              <a:gd name="T3" fmla="*/ 118 h 160"/>
              <a:gd name="T4" fmla="*/ 80 w 160"/>
              <a:gd name="T5" fmla="*/ 104 h 160"/>
              <a:gd name="T6" fmla="*/ 63 w 160"/>
              <a:gd name="T7" fmla="*/ 91 h 160"/>
              <a:gd name="T8" fmla="*/ 70 w 160"/>
              <a:gd name="T9" fmla="*/ 91 h 160"/>
              <a:gd name="T10" fmla="*/ 85 w 160"/>
              <a:gd name="T11" fmla="*/ 94 h 160"/>
              <a:gd name="T12" fmla="*/ 66 w 160"/>
              <a:gd name="T13" fmla="*/ 34 h 160"/>
              <a:gd name="T14" fmla="*/ 48 w 160"/>
              <a:gd name="T15" fmla="*/ 45 h 160"/>
              <a:gd name="T16" fmla="*/ 29 w 160"/>
              <a:gd name="T17" fmla="*/ 47 h 160"/>
              <a:gd name="T18" fmla="*/ 28 w 160"/>
              <a:gd name="T19" fmla="*/ 56 h 160"/>
              <a:gd name="T20" fmla="*/ 9 w 160"/>
              <a:gd name="T21" fmla="*/ 78 h 160"/>
              <a:gd name="T22" fmla="*/ 18 w 160"/>
              <a:gd name="T23" fmla="*/ 113 h 160"/>
              <a:gd name="T24" fmla="*/ 34 w 160"/>
              <a:gd name="T25" fmla="*/ 105 h 160"/>
              <a:gd name="T26" fmla="*/ 65 w 160"/>
              <a:gd name="T27" fmla="*/ 62 h 160"/>
              <a:gd name="T28" fmla="*/ 56 w 160"/>
              <a:gd name="T29" fmla="*/ 62 h 160"/>
              <a:gd name="T30" fmla="*/ 18 w 160"/>
              <a:gd name="T31" fmla="*/ 104 h 160"/>
              <a:gd name="T32" fmla="*/ 13 w 160"/>
              <a:gd name="T33" fmla="*/ 87 h 160"/>
              <a:gd name="T34" fmla="*/ 18 w 160"/>
              <a:gd name="T35" fmla="*/ 104 h 160"/>
              <a:gd name="T36" fmla="*/ 150 w 160"/>
              <a:gd name="T37" fmla="*/ 76 h 160"/>
              <a:gd name="T38" fmla="*/ 131 w 160"/>
              <a:gd name="T39" fmla="*/ 52 h 160"/>
              <a:gd name="T40" fmla="*/ 75 w 160"/>
              <a:gd name="T41" fmla="*/ 0 h 160"/>
              <a:gd name="T42" fmla="*/ 89 w 160"/>
              <a:gd name="T43" fmla="*/ 47 h 160"/>
              <a:gd name="T44" fmla="*/ 93 w 160"/>
              <a:gd name="T45" fmla="*/ 117 h 160"/>
              <a:gd name="T46" fmla="*/ 131 w 160"/>
              <a:gd name="T47" fmla="*/ 151 h 160"/>
              <a:gd name="T48" fmla="*/ 141 w 160"/>
              <a:gd name="T49" fmla="*/ 113 h 160"/>
              <a:gd name="T50" fmla="*/ 150 w 160"/>
              <a:gd name="T51" fmla="*/ 78 h 160"/>
              <a:gd name="T52" fmla="*/ 131 w 160"/>
              <a:gd name="T53" fmla="*/ 94 h 160"/>
              <a:gd name="T54" fmla="*/ 150 w 160"/>
              <a:gd name="T55" fmla="*/ 94 h 160"/>
              <a:gd name="T56" fmla="*/ 91 w 160"/>
              <a:gd name="T57" fmla="*/ 141 h 160"/>
              <a:gd name="T58" fmla="*/ 32 w 160"/>
              <a:gd name="T59" fmla="*/ 119 h 160"/>
              <a:gd name="T60" fmla="*/ 28 w 160"/>
              <a:gd name="T61" fmla="*/ 156 h 160"/>
              <a:gd name="T62" fmla="*/ 124 w 160"/>
              <a:gd name="T63" fmla="*/ 160 h 160"/>
              <a:gd name="T64" fmla="*/ 125 w 160"/>
              <a:gd name="T65" fmla="*/ 160 h 160"/>
              <a:gd name="T66" fmla="*/ 124 w 160"/>
              <a:gd name="T67" fmla="*/ 160 h 160"/>
              <a:gd name="T68" fmla="*/ 44 w 160"/>
              <a:gd name="T69" fmla="*/ 36 h 160"/>
              <a:gd name="T70" fmla="*/ 66 w 160"/>
              <a:gd name="T71" fmla="*/ 3 h 160"/>
              <a:gd name="T72" fmla="*/ 33 w 160"/>
              <a:gd name="T73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34" y="105"/>
                </a:moveTo>
                <a:cubicBezTo>
                  <a:pt x="43" y="122"/>
                  <a:pt x="60" y="132"/>
                  <a:pt x="80" y="132"/>
                </a:cubicBezTo>
                <a:cubicBezTo>
                  <a:pt x="82" y="132"/>
                  <a:pt x="85" y="132"/>
                  <a:pt x="87" y="132"/>
                </a:cubicBezTo>
                <a:cubicBezTo>
                  <a:pt x="85" y="128"/>
                  <a:pt x="84" y="123"/>
                  <a:pt x="84" y="118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83" y="104"/>
                  <a:pt x="81" y="104"/>
                  <a:pt x="80" y="104"/>
                </a:cubicBezTo>
                <a:cubicBezTo>
                  <a:pt x="73" y="104"/>
                  <a:pt x="67" y="102"/>
                  <a:pt x="63" y="97"/>
                </a:cubicBezTo>
                <a:cubicBezTo>
                  <a:pt x="61" y="95"/>
                  <a:pt x="61" y="92"/>
                  <a:pt x="63" y="91"/>
                </a:cubicBezTo>
                <a:cubicBezTo>
                  <a:pt x="64" y="90"/>
                  <a:pt x="66" y="89"/>
                  <a:pt x="67" y="89"/>
                </a:cubicBezTo>
                <a:cubicBezTo>
                  <a:pt x="68" y="89"/>
                  <a:pt x="69" y="90"/>
                  <a:pt x="70" y="91"/>
                </a:cubicBezTo>
                <a:cubicBezTo>
                  <a:pt x="73" y="93"/>
                  <a:pt x="76" y="95"/>
                  <a:pt x="80" y="95"/>
                </a:cubicBezTo>
                <a:cubicBezTo>
                  <a:pt x="82" y="95"/>
                  <a:pt x="83" y="94"/>
                  <a:pt x="85" y="94"/>
                </a:cubicBezTo>
                <a:cubicBezTo>
                  <a:pt x="85" y="56"/>
                  <a:pt x="85" y="56"/>
                  <a:pt x="85" y="56"/>
                </a:cubicBezTo>
                <a:cubicBezTo>
                  <a:pt x="74" y="54"/>
                  <a:pt x="66" y="44"/>
                  <a:pt x="66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8"/>
                  <a:pt x="55" y="42"/>
                  <a:pt x="48" y="45"/>
                </a:cubicBezTo>
                <a:cubicBezTo>
                  <a:pt x="43" y="47"/>
                  <a:pt x="38" y="48"/>
                  <a:pt x="33" y="48"/>
                </a:cubicBezTo>
                <a:cubicBezTo>
                  <a:pt x="32" y="48"/>
                  <a:pt x="30" y="48"/>
                  <a:pt x="29" y="47"/>
                </a:cubicBezTo>
                <a:cubicBezTo>
                  <a:pt x="29" y="48"/>
                  <a:pt x="28" y="50"/>
                  <a:pt x="28" y="52"/>
                </a:cubicBezTo>
                <a:cubicBezTo>
                  <a:pt x="28" y="56"/>
                  <a:pt x="28" y="56"/>
                  <a:pt x="28" y="56"/>
                </a:cubicBezTo>
                <a:cubicBezTo>
                  <a:pt x="18" y="56"/>
                  <a:pt x="9" y="65"/>
                  <a:pt x="9" y="76"/>
                </a:cubicBezTo>
                <a:cubicBezTo>
                  <a:pt x="9" y="78"/>
                  <a:pt x="9" y="78"/>
                  <a:pt x="9" y="78"/>
                </a:cubicBezTo>
                <a:cubicBezTo>
                  <a:pt x="3" y="81"/>
                  <a:pt x="0" y="87"/>
                  <a:pt x="0" y="94"/>
                </a:cubicBezTo>
                <a:cubicBezTo>
                  <a:pt x="0" y="105"/>
                  <a:pt x="8" y="113"/>
                  <a:pt x="18" y="113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25" y="113"/>
                  <a:pt x="31" y="110"/>
                  <a:pt x="34" y="105"/>
                </a:cubicBezTo>
                <a:close/>
                <a:moveTo>
                  <a:pt x="60" y="57"/>
                </a:moveTo>
                <a:cubicBezTo>
                  <a:pt x="63" y="57"/>
                  <a:pt x="65" y="59"/>
                  <a:pt x="65" y="62"/>
                </a:cubicBezTo>
                <a:cubicBezTo>
                  <a:pt x="65" y="64"/>
                  <a:pt x="63" y="66"/>
                  <a:pt x="60" y="66"/>
                </a:cubicBezTo>
                <a:cubicBezTo>
                  <a:pt x="58" y="66"/>
                  <a:pt x="56" y="64"/>
                  <a:pt x="56" y="62"/>
                </a:cubicBezTo>
                <a:cubicBezTo>
                  <a:pt x="56" y="60"/>
                  <a:pt x="58" y="57"/>
                  <a:pt x="60" y="57"/>
                </a:cubicBezTo>
                <a:close/>
                <a:moveTo>
                  <a:pt x="18" y="104"/>
                </a:moveTo>
                <a:cubicBezTo>
                  <a:pt x="13" y="104"/>
                  <a:pt x="9" y="100"/>
                  <a:pt x="9" y="95"/>
                </a:cubicBezTo>
                <a:cubicBezTo>
                  <a:pt x="9" y="92"/>
                  <a:pt x="10" y="89"/>
                  <a:pt x="13" y="87"/>
                </a:cubicBezTo>
                <a:cubicBezTo>
                  <a:pt x="16" y="92"/>
                  <a:pt x="22" y="95"/>
                  <a:pt x="28" y="95"/>
                </a:cubicBezTo>
                <a:cubicBezTo>
                  <a:pt x="28" y="100"/>
                  <a:pt x="23" y="104"/>
                  <a:pt x="18" y="104"/>
                </a:cubicBezTo>
                <a:close/>
                <a:moveTo>
                  <a:pt x="150" y="78"/>
                </a:moveTo>
                <a:cubicBezTo>
                  <a:pt x="150" y="76"/>
                  <a:pt x="150" y="76"/>
                  <a:pt x="150" y="76"/>
                </a:cubicBezTo>
                <a:cubicBezTo>
                  <a:pt x="150" y="65"/>
                  <a:pt x="141" y="57"/>
                  <a:pt x="131" y="57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24"/>
                  <a:pt x="108" y="0"/>
                  <a:pt x="79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33"/>
                  <a:pt x="75" y="33"/>
                  <a:pt x="75" y="33"/>
                </a:cubicBezTo>
                <a:cubicBezTo>
                  <a:pt x="75" y="41"/>
                  <a:pt x="81" y="47"/>
                  <a:pt x="89" y="47"/>
                </a:cubicBezTo>
                <a:cubicBezTo>
                  <a:pt x="91" y="47"/>
                  <a:pt x="93" y="49"/>
                  <a:pt x="93" y="52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36"/>
                  <a:pt x="108" y="151"/>
                  <a:pt x="126" y="151"/>
                </a:cubicBezTo>
                <a:cubicBezTo>
                  <a:pt x="131" y="151"/>
                  <a:pt x="131" y="151"/>
                  <a:pt x="131" y="151"/>
                </a:cubicBezTo>
                <a:cubicBezTo>
                  <a:pt x="131" y="111"/>
                  <a:pt x="131" y="111"/>
                  <a:pt x="131" y="111"/>
                </a:cubicBezTo>
                <a:cubicBezTo>
                  <a:pt x="133" y="112"/>
                  <a:pt x="137" y="113"/>
                  <a:pt x="141" y="113"/>
                </a:cubicBezTo>
                <a:cubicBezTo>
                  <a:pt x="151" y="113"/>
                  <a:pt x="159" y="105"/>
                  <a:pt x="159" y="94"/>
                </a:cubicBezTo>
                <a:cubicBezTo>
                  <a:pt x="160" y="88"/>
                  <a:pt x="156" y="82"/>
                  <a:pt x="150" y="78"/>
                </a:cubicBezTo>
                <a:close/>
                <a:moveTo>
                  <a:pt x="141" y="104"/>
                </a:moveTo>
                <a:cubicBezTo>
                  <a:pt x="136" y="104"/>
                  <a:pt x="131" y="99"/>
                  <a:pt x="131" y="94"/>
                </a:cubicBezTo>
                <a:cubicBezTo>
                  <a:pt x="137" y="94"/>
                  <a:pt x="143" y="92"/>
                  <a:pt x="146" y="87"/>
                </a:cubicBezTo>
                <a:cubicBezTo>
                  <a:pt x="149" y="88"/>
                  <a:pt x="150" y="92"/>
                  <a:pt x="150" y="94"/>
                </a:cubicBezTo>
                <a:cubicBezTo>
                  <a:pt x="150" y="100"/>
                  <a:pt x="146" y="104"/>
                  <a:pt x="141" y="104"/>
                </a:cubicBezTo>
                <a:close/>
                <a:moveTo>
                  <a:pt x="91" y="141"/>
                </a:moveTo>
                <a:cubicBezTo>
                  <a:pt x="87" y="141"/>
                  <a:pt x="83" y="142"/>
                  <a:pt x="79" y="142"/>
                </a:cubicBezTo>
                <a:cubicBezTo>
                  <a:pt x="60" y="142"/>
                  <a:pt x="43" y="133"/>
                  <a:pt x="32" y="119"/>
                </a:cubicBezTo>
                <a:cubicBezTo>
                  <a:pt x="30" y="120"/>
                  <a:pt x="29" y="121"/>
                  <a:pt x="28" y="121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8" y="158"/>
                  <a:pt x="30" y="160"/>
                  <a:pt x="32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10" y="160"/>
                  <a:pt x="98" y="152"/>
                  <a:pt x="91" y="141"/>
                </a:cubicBezTo>
                <a:close/>
                <a:moveTo>
                  <a:pt x="125" y="160"/>
                </a:moveTo>
                <a:cubicBezTo>
                  <a:pt x="125" y="160"/>
                  <a:pt x="126" y="160"/>
                  <a:pt x="126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60"/>
                  <a:pt x="125" y="160"/>
                  <a:pt x="125" y="160"/>
                </a:cubicBezTo>
                <a:close/>
                <a:moveTo>
                  <a:pt x="44" y="36"/>
                </a:moveTo>
                <a:cubicBezTo>
                  <a:pt x="56" y="32"/>
                  <a:pt x="65" y="19"/>
                  <a:pt x="66" y="6"/>
                </a:cubicBezTo>
                <a:cubicBezTo>
                  <a:pt x="66" y="3"/>
                  <a:pt x="66" y="3"/>
                  <a:pt x="66" y="3"/>
                </a:cubicBezTo>
                <a:cubicBezTo>
                  <a:pt x="48" y="7"/>
                  <a:pt x="35" y="21"/>
                  <a:pt x="30" y="38"/>
                </a:cubicBezTo>
                <a:cubicBezTo>
                  <a:pt x="31" y="38"/>
                  <a:pt x="32" y="38"/>
                  <a:pt x="33" y="38"/>
                </a:cubicBezTo>
                <a:cubicBezTo>
                  <a:pt x="37" y="38"/>
                  <a:pt x="40" y="38"/>
                  <a:pt x="44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" name="Freeform 94">
            <a:extLst>
              <a:ext uri="{FF2B5EF4-FFF2-40B4-BE49-F238E27FC236}">
                <a16:creationId xmlns:a16="http://schemas.microsoft.com/office/drawing/2014/main" id="{31306F57-157D-45B0-AFC6-AC0683652B87}"/>
              </a:ext>
            </a:extLst>
          </p:cNvPr>
          <p:cNvSpPr>
            <a:spLocks noEditPoints="1"/>
          </p:cNvSpPr>
          <p:nvPr/>
        </p:nvSpPr>
        <p:spPr bwMode="auto">
          <a:xfrm>
            <a:off x="1276351" y="2471738"/>
            <a:ext cx="254000" cy="254000"/>
          </a:xfrm>
          <a:custGeom>
            <a:avLst/>
            <a:gdLst>
              <a:gd name="T0" fmla="*/ 19 w 160"/>
              <a:gd name="T1" fmla="*/ 108 h 160"/>
              <a:gd name="T2" fmla="*/ 70 w 160"/>
              <a:gd name="T3" fmla="*/ 160 h 160"/>
              <a:gd name="T4" fmla="*/ 122 w 160"/>
              <a:gd name="T5" fmla="*/ 108 h 160"/>
              <a:gd name="T6" fmla="*/ 122 w 160"/>
              <a:gd name="T7" fmla="*/ 75 h 160"/>
              <a:gd name="T8" fmla="*/ 19 w 160"/>
              <a:gd name="T9" fmla="*/ 75 h 160"/>
              <a:gd name="T10" fmla="*/ 19 w 160"/>
              <a:gd name="T11" fmla="*/ 108 h 160"/>
              <a:gd name="T12" fmla="*/ 89 w 160"/>
              <a:gd name="T13" fmla="*/ 85 h 160"/>
              <a:gd name="T14" fmla="*/ 93 w 160"/>
              <a:gd name="T15" fmla="*/ 89 h 160"/>
              <a:gd name="T16" fmla="*/ 89 w 160"/>
              <a:gd name="T17" fmla="*/ 94 h 160"/>
              <a:gd name="T18" fmla="*/ 85 w 160"/>
              <a:gd name="T19" fmla="*/ 89 h 160"/>
              <a:gd name="T20" fmla="*/ 89 w 160"/>
              <a:gd name="T21" fmla="*/ 85 h 160"/>
              <a:gd name="T22" fmla="*/ 60 w 160"/>
              <a:gd name="T23" fmla="*/ 119 h 160"/>
              <a:gd name="T24" fmla="*/ 70 w 160"/>
              <a:gd name="T25" fmla="*/ 123 h 160"/>
              <a:gd name="T26" fmla="*/ 80 w 160"/>
              <a:gd name="T27" fmla="*/ 119 h 160"/>
              <a:gd name="T28" fmla="*/ 83 w 160"/>
              <a:gd name="T29" fmla="*/ 117 h 160"/>
              <a:gd name="T30" fmla="*/ 86 w 160"/>
              <a:gd name="T31" fmla="*/ 119 h 160"/>
              <a:gd name="T32" fmla="*/ 86 w 160"/>
              <a:gd name="T33" fmla="*/ 125 h 160"/>
              <a:gd name="T34" fmla="*/ 70 w 160"/>
              <a:gd name="T35" fmla="*/ 132 h 160"/>
              <a:gd name="T36" fmla="*/ 54 w 160"/>
              <a:gd name="T37" fmla="*/ 125 h 160"/>
              <a:gd name="T38" fmla="*/ 54 w 160"/>
              <a:gd name="T39" fmla="*/ 119 h 160"/>
              <a:gd name="T40" fmla="*/ 57 w 160"/>
              <a:gd name="T41" fmla="*/ 117 h 160"/>
              <a:gd name="T42" fmla="*/ 60 w 160"/>
              <a:gd name="T43" fmla="*/ 119 h 160"/>
              <a:gd name="T44" fmla="*/ 52 w 160"/>
              <a:gd name="T45" fmla="*/ 85 h 160"/>
              <a:gd name="T46" fmla="*/ 56 w 160"/>
              <a:gd name="T47" fmla="*/ 89 h 160"/>
              <a:gd name="T48" fmla="*/ 52 w 160"/>
              <a:gd name="T49" fmla="*/ 94 h 160"/>
              <a:gd name="T50" fmla="*/ 48 w 160"/>
              <a:gd name="T51" fmla="*/ 89 h 160"/>
              <a:gd name="T52" fmla="*/ 52 w 160"/>
              <a:gd name="T53" fmla="*/ 85 h 160"/>
              <a:gd name="T54" fmla="*/ 156 w 160"/>
              <a:gd name="T55" fmla="*/ 57 h 160"/>
              <a:gd name="T56" fmla="*/ 132 w 160"/>
              <a:gd name="T57" fmla="*/ 57 h 160"/>
              <a:gd name="T58" fmla="*/ 71 w 160"/>
              <a:gd name="T59" fmla="*/ 0 h 160"/>
              <a:gd name="T60" fmla="*/ 67 w 160"/>
              <a:gd name="T61" fmla="*/ 1 h 160"/>
              <a:gd name="T62" fmla="*/ 10 w 160"/>
              <a:gd name="T63" fmla="*/ 64 h 160"/>
              <a:gd name="T64" fmla="*/ 12 w 160"/>
              <a:gd name="T65" fmla="*/ 67 h 160"/>
              <a:gd name="T66" fmla="*/ 48 w 160"/>
              <a:gd name="T67" fmla="*/ 67 h 160"/>
              <a:gd name="T68" fmla="*/ 48 w 160"/>
              <a:gd name="T69" fmla="*/ 63 h 160"/>
              <a:gd name="T70" fmla="*/ 62 w 160"/>
              <a:gd name="T71" fmla="*/ 49 h 160"/>
              <a:gd name="T72" fmla="*/ 80 w 160"/>
              <a:gd name="T73" fmla="*/ 49 h 160"/>
              <a:gd name="T74" fmla="*/ 94 w 160"/>
              <a:gd name="T75" fmla="*/ 63 h 160"/>
              <a:gd name="T76" fmla="*/ 94 w 160"/>
              <a:gd name="T77" fmla="*/ 67 h 160"/>
              <a:gd name="T78" fmla="*/ 156 w 160"/>
              <a:gd name="T79" fmla="*/ 67 h 160"/>
              <a:gd name="T80" fmla="*/ 160 w 160"/>
              <a:gd name="T81" fmla="*/ 63 h 160"/>
              <a:gd name="T82" fmla="*/ 156 w 160"/>
              <a:gd name="T83" fmla="*/ 57 h 160"/>
              <a:gd name="T84" fmla="*/ 80 w 160"/>
              <a:gd name="T85" fmla="*/ 57 h 160"/>
              <a:gd name="T86" fmla="*/ 61 w 160"/>
              <a:gd name="T87" fmla="*/ 57 h 160"/>
              <a:gd name="T88" fmla="*/ 57 w 160"/>
              <a:gd name="T89" fmla="*/ 61 h 160"/>
              <a:gd name="T90" fmla="*/ 57 w 160"/>
              <a:gd name="T91" fmla="*/ 65 h 160"/>
              <a:gd name="T92" fmla="*/ 85 w 160"/>
              <a:gd name="T93" fmla="*/ 65 h 160"/>
              <a:gd name="T94" fmla="*/ 85 w 160"/>
              <a:gd name="T95" fmla="*/ 61 h 160"/>
              <a:gd name="T96" fmla="*/ 80 w 160"/>
              <a:gd name="T97" fmla="*/ 57 h 160"/>
              <a:gd name="T98" fmla="*/ 0 w 160"/>
              <a:gd name="T99" fmla="*/ 95 h 160"/>
              <a:gd name="T100" fmla="*/ 9 w 160"/>
              <a:gd name="T101" fmla="*/ 111 h 160"/>
              <a:gd name="T102" fmla="*/ 9 w 160"/>
              <a:gd name="T103" fmla="*/ 79 h 160"/>
              <a:gd name="T104" fmla="*/ 0 w 160"/>
              <a:gd name="T105" fmla="*/ 95 h 160"/>
              <a:gd name="T106" fmla="*/ 132 w 160"/>
              <a:gd name="T107" fmla="*/ 78 h 160"/>
              <a:gd name="T108" fmla="*/ 132 w 160"/>
              <a:gd name="T109" fmla="*/ 111 h 160"/>
              <a:gd name="T110" fmla="*/ 141 w 160"/>
              <a:gd name="T111" fmla="*/ 94 h 160"/>
              <a:gd name="T112" fmla="*/ 132 w 160"/>
              <a:gd name="T113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19" y="108"/>
                </a:moveTo>
                <a:cubicBezTo>
                  <a:pt x="19" y="137"/>
                  <a:pt x="42" y="160"/>
                  <a:pt x="70" y="160"/>
                </a:cubicBezTo>
                <a:cubicBezTo>
                  <a:pt x="98" y="160"/>
                  <a:pt x="122" y="137"/>
                  <a:pt x="122" y="108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9" y="75"/>
                  <a:pt x="19" y="75"/>
                  <a:pt x="19" y="75"/>
                </a:cubicBezTo>
                <a:lnTo>
                  <a:pt x="19" y="108"/>
                </a:lnTo>
                <a:close/>
                <a:moveTo>
                  <a:pt x="89" y="85"/>
                </a:moveTo>
                <a:cubicBezTo>
                  <a:pt x="92" y="85"/>
                  <a:pt x="93" y="87"/>
                  <a:pt x="93" y="89"/>
                </a:cubicBezTo>
                <a:cubicBezTo>
                  <a:pt x="93" y="92"/>
                  <a:pt x="92" y="94"/>
                  <a:pt x="89" y="94"/>
                </a:cubicBezTo>
                <a:cubicBezTo>
                  <a:pt x="86" y="94"/>
                  <a:pt x="85" y="92"/>
                  <a:pt x="85" y="89"/>
                </a:cubicBezTo>
                <a:cubicBezTo>
                  <a:pt x="84" y="87"/>
                  <a:pt x="86" y="85"/>
                  <a:pt x="89" y="85"/>
                </a:cubicBezTo>
                <a:close/>
                <a:moveTo>
                  <a:pt x="60" y="119"/>
                </a:moveTo>
                <a:cubicBezTo>
                  <a:pt x="63" y="121"/>
                  <a:pt x="67" y="123"/>
                  <a:pt x="70" y="123"/>
                </a:cubicBezTo>
                <a:cubicBezTo>
                  <a:pt x="74" y="123"/>
                  <a:pt x="77" y="121"/>
                  <a:pt x="80" y="119"/>
                </a:cubicBezTo>
                <a:cubicBezTo>
                  <a:pt x="81" y="118"/>
                  <a:pt x="82" y="117"/>
                  <a:pt x="83" y="117"/>
                </a:cubicBezTo>
                <a:cubicBezTo>
                  <a:pt x="85" y="117"/>
                  <a:pt x="86" y="118"/>
                  <a:pt x="86" y="119"/>
                </a:cubicBezTo>
                <a:cubicBezTo>
                  <a:pt x="88" y="121"/>
                  <a:pt x="88" y="123"/>
                  <a:pt x="86" y="125"/>
                </a:cubicBezTo>
                <a:cubicBezTo>
                  <a:pt x="82" y="129"/>
                  <a:pt x="76" y="132"/>
                  <a:pt x="70" y="132"/>
                </a:cubicBezTo>
                <a:cubicBezTo>
                  <a:pt x="63" y="132"/>
                  <a:pt x="57" y="129"/>
                  <a:pt x="54" y="125"/>
                </a:cubicBezTo>
                <a:cubicBezTo>
                  <a:pt x="52" y="123"/>
                  <a:pt x="52" y="120"/>
                  <a:pt x="54" y="119"/>
                </a:cubicBezTo>
                <a:cubicBezTo>
                  <a:pt x="55" y="118"/>
                  <a:pt x="56" y="117"/>
                  <a:pt x="57" y="117"/>
                </a:cubicBezTo>
                <a:cubicBezTo>
                  <a:pt x="58" y="117"/>
                  <a:pt x="59" y="118"/>
                  <a:pt x="60" y="119"/>
                </a:cubicBezTo>
                <a:close/>
                <a:moveTo>
                  <a:pt x="52" y="85"/>
                </a:moveTo>
                <a:cubicBezTo>
                  <a:pt x="54" y="85"/>
                  <a:pt x="56" y="87"/>
                  <a:pt x="56" y="89"/>
                </a:cubicBezTo>
                <a:cubicBezTo>
                  <a:pt x="56" y="92"/>
                  <a:pt x="54" y="94"/>
                  <a:pt x="52" y="94"/>
                </a:cubicBezTo>
                <a:cubicBezTo>
                  <a:pt x="50" y="94"/>
                  <a:pt x="48" y="92"/>
                  <a:pt x="48" y="89"/>
                </a:cubicBezTo>
                <a:cubicBezTo>
                  <a:pt x="47" y="87"/>
                  <a:pt x="49" y="85"/>
                  <a:pt x="52" y="85"/>
                </a:cubicBezTo>
                <a:close/>
                <a:moveTo>
                  <a:pt x="156" y="57"/>
                </a:moveTo>
                <a:cubicBezTo>
                  <a:pt x="132" y="57"/>
                  <a:pt x="132" y="57"/>
                  <a:pt x="132" y="57"/>
                </a:cubicBezTo>
                <a:cubicBezTo>
                  <a:pt x="129" y="25"/>
                  <a:pt x="103" y="0"/>
                  <a:pt x="71" y="0"/>
                </a:cubicBezTo>
                <a:cubicBezTo>
                  <a:pt x="69" y="0"/>
                  <a:pt x="68" y="0"/>
                  <a:pt x="67" y="1"/>
                </a:cubicBezTo>
                <a:cubicBezTo>
                  <a:pt x="34" y="3"/>
                  <a:pt x="10" y="32"/>
                  <a:pt x="10" y="64"/>
                </a:cubicBezTo>
                <a:cubicBezTo>
                  <a:pt x="10" y="66"/>
                  <a:pt x="11" y="67"/>
                  <a:pt x="12" y="67"/>
                </a:cubicBezTo>
                <a:cubicBezTo>
                  <a:pt x="48" y="67"/>
                  <a:pt x="48" y="67"/>
                  <a:pt x="48" y="67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54"/>
                  <a:pt x="54" y="49"/>
                  <a:pt x="62" y="49"/>
                </a:cubicBezTo>
                <a:cubicBezTo>
                  <a:pt x="80" y="49"/>
                  <a:pt x="80" y="49"/>
                  <a:pt x="80" y="49"/>
                </a:cubicBezTo>
                <a:cubicBezTo>
                  <a:pt x="88" y="49"/>
                  <a:pt x="94" y="55"/>
                  <a:pt x="94" y="63"/>
                </a:cubicBezTo>
                <a:cubicBezTo>
                  <a:pt x="94" y="67"/>
                  <a:pt x="94" y="67"/>
                  <a:pt x="94" y="67"/>
                </a:cubicBezTo>
                <a:cubicBezTo>
                  <a:pt x="156" y="67"/>
                  <a:pt x="156" y="67"/>
                  <a:pt x="156" y="67"/>
                </a:cubicBezTo>
                <a:cubicBezTo>
                  <a:pt x="158" y="67"/>
                  <a:pt x="160" y="65"/>
                  <a:pt x="160" y="63"/>
                </a:cubicBezTo>
                <a:cubicBezTo>
                  <a:pt x="160" y="59"/>
                  <a:pt x="158" y="57"/>
                  <a:pt x="156" y="57"/>
                </a:cubicBezTo>
                <a:close/>
                <a:moveTo>
                  <a:pt x="80" y="57"/>
                </a:moveTo>
                <a:cubicBezTo>
                  <a:pt x="61" y="57"/>
                  <a:pt x="61" y="57"/>
                  <a:pt x="61" y="57"/>
                </a:cubicBezTo>
                <a:cubicBezTo>
                  <a:pt x="59" y="57"/>
                  <a:pt x="57" y="59"/>
                  <a:pt x="57" y="61"/>
                </a:cubicBezTo>
                <a:cubicBezTo>
                  <a:pt x="57" y="65"/>
                  <a:pt x="57" y="65"/>
                  <a:pt x="57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59"/>
                  <a:pt x="83" y="57"/>
                  <a:pt x="80" y="57"/>
                </a:cubicBezTo>
                <a:close/>
                <a:moveTo>
                  <a:pt x="0" y="95"/>
                </a:moveTo>
                <a:cubicBezTo>
                  <a:pt x="0" y="101"/>
                  <a:pt x="4" y="107"/>
                  <a:pt x="9" y="111"/>
                </a:cubicBezTo>
                <a:cubicBezTo>
                  <a:pt x="9" y="79"/>
                  <a:pt x="9" y="79"/>
                  <a:pt x="9" y="79"/>
                </a:cubicBezTo>
                <a:cubicBezTo>
                  <a:pt x="3" y="82"/>
                  <a:pt x="0" y="88"/>
                  <a:pt x="0" y="95"/>
                </a:cubicBezTo>
                <a:close/>
                <a:moveTo>
                  <a:pt x="132" y="78"/>
                </a:moveTo>
                <a:cubicBezTo>
                  <a:pt x="132" y="111"/>
                  <a:pt x="132" y="111"/>
                  <a:pt x="132" y="111"/>
                </a:cubicBezTo>
                <a:cubicBezTo>
                  <a:pt x="137" y="107"/>
                  <a:pt x="141" y="101"/>
                  <a:pt x="141" y="94"/>
                </a:cubicBezTo>
                <a:cubicBezTo>
                  <a:pt x="141" y="88"/>
                  <a:pt x="137" y="82"/>
                  <a:pt x="132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7" name="Freeform 95">
            <a:extLst>
              <a:ext uri="{FF2B5EF4-FFF2-40B4-BE49-F238E27FC236}">
                <a16:creationId xmlns:a16="http://schemas.microsoft.com/office/drawing/2014/main" id="{F968F41F-7B0A-4138-AD0C-E93A04B075F4}"/>
              </a:ext>
            </a:extLst>
          </p:cNvPr>
          <p:cNvSpPr>
            <a:spLocks noEditPoints="1"/>
          </p:cNvSpPr>
          <p:nvPr/>
        </p:nvSpPr>
        <p:spPr bwMode="auto">
          <a:xfrm>
            <a:off x="8996363" y="3022600"/>
            <a:ext cx="252413" cy="254000"/>
          </a:xfrm>
          <a:custGeom>
            <a:avLst/>
            <a:gdLst>
              <a:gd name="T0" fmla="*/ 150 w 160"/>
              <a:gd name="T1" fmla="*/ 29 h 160"/>
              <a:gd name="T2" fmla="*/ 99 w 160"/>
              <a:gd name="T3" fmla="*/ 13 h 160"/>
              <a:gd name="T4" fmla="*/ 23 w 160"/>
              <a:gd name="T5" fmla="*/ 52 h 160"/>
              <a:gd name="T6" fmla="*/ 39 w 160"/>
              <a:gd name="T7" fmla="*/ 0 h 160"/>
              <a:gd name="T8" fmla="*/ 23 w 160"/>
              <a:gd name="T9" fmla="*/ 52 h 160"/>
              <a:gd name="T10" fmla="*/ 132 w 160"/>
              <a:gd name="T11" fmla="*/ 66 h 160"/>
              <a:gd name="T12" fmla="*/ 85 w 160"/>
              <a:gd name="T13" fmla="*/ 34 h 160"/>
              <a:gd name="T14" fmla="*/ 30 w 160"/>
              <a:gd name="T15" fmla="*/ 66 h 160"/>
              <a:gd name="T16" fmla="*/ 76 w 160"/>
              <a:gd name="T17" fmla="*/ 34 h 160"/>
              <a:gd name="T18" fmla="*/ 30 w 160"/>
              <a:gd name="T19" fmla="*/ 66 h 160"/>
              <a:gd name="T20" fmla="*/ 151 w 160"/>
              <a:gd name="T21" fmla="*/ 94 h 160"/>
              <a:gd name="T22" fmla="*/ 118 w 160"/>
              <a:gd name="T23" fmla="*/ 75 h 160"/>
              <a:gd name="T24" fmla="*/ 43 w 160"/>
              <a:gd name="T25" fmla="*/ 75 h 160"/>
              <a:gd name="T26" fmla="*/ 10 w 160"/>
              <a:gd name="T27" fmla="*/ 94 h 160"/>
              <a:gd name="T28" fmla="*/ 0 w 160"/>
              <a:gd name="T29" fmla="*/ 113 h 160"/>
              <a:gd name="T30" fmla="*/ 32 w 160"/>
              <a:gd name="T31" fmla="*/ 127 h 160"/>
              <a:gd name="T32" fmla="*/ 128 w 160"/>
              <a:gd name="T33" fmla="*/ 127 h 160"/>
              <a:gd name="T34" fmla="*/ 159 w 160"/>
              <a:gd name="T35" fmla="*/ 113 h 160"/>
              <a:gd name="T36" fmla="*/ 20 w 160"/>
              <a:gd name="T37" fmla="*/ 122 h 160"/>
              <a:gd name="T38" fmla="*/ 14 w 160"/>
              <a:gd name="T39" fmla="*/ 105 h 160"/>
              <a:gd name="T40" fmla="*/ 20 w 160"/>
              <a:gd name="T41" fmla="*/ 122 h 160"/>
              <a:gd name="T42" fmla="*/ 61 w 160"/>
              <a:gd name="T43" fmla="*/ 85 h 160"/>
              <a:gd name="T44" fmla="*/ 61 w 160"/>
              <a:gd name="T45" fmla="*/ 94 h 160"/>
              <a:gd name="T46" fmla="*/ 97 w 160"/>
              <a:gd name="T47" fmla="*/ 125 h 160"/>
              <a:gd name="T48" fmla="*/ 64 w 160"/>
              <a:gd name="T49" fmla="*/ 125 h 160"/>
              <a:gd name="T50" fmla="*/ 67 w 160"/>
              <a:gd name="T51" fmla="*/ 117 h 160"/>
              <a:gd name="T52" fmla="*/ 80 w 160"/>
              <a:gd name="T53" fmla="*/ 122 h 160"/>
              <a:gd name="T54" fmla="*/ 94 w 160"/>
              <a:gd name="T55" fmla="*/ 117 h 160"/>
              <a:gd name="T56" fmla="*/ 97 w 160"/>
              <a:gd name="T57" fmla="*/ 125 h 160"/>
              <a:gd name="T58" fmla="*/ 95 w 160"/>
              <a:gd name="T59" fmla="*/ 90 h 160"/>
              <a:gd name="T60" fmla="*/ 104 w 160"/>
              <a:gd name="T61" fmla="*/ 90 h 160"/>
              <a:gd name="T62" fmla="*/ 141 w 160"/>
              <a:gd name="T63" fmla="*/ 122 h 160"/>
              <a:gd name="T64" fmla="*/ 147 w 160"/>
              <a:gd name="T65" fmla="*/ 105 h 160"/>
              <a:gd name="T66" fmla="*/ 141 w 160"/>
              <a:gd name="T67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38" y="52"/>
                </a:moveTo>
                <a:cubicBezTo>
                  <a:pt x="145" y="47"/>
                  <a:pt x="150" y="38"/>
                  <a:pt x="150" y="29"/>
                </a:cubicBezTo>
                <a:cubicBezTo>
                  <a:pt x="150" y="13"/>
                  <a:pt x="138" y="0"/>
                  <a:pt x="122" y="0"/>
                </a:cubicBezTo>
                <a:cubicBezTo>
                  <a:pt x="112" y="0"/>
                  <a:pt x="104" y="5"/>
                  <a:pt x="99" y="13"/>
                </a:cubicBezTo>
                <a:cubicBezTo>
                  <a:pt x="118" y="19"/>
                  <a:pt x="132" y="34"/>
                  <a:pt x="138" y="52"/>
                </a:cubicBezTo>
                <a:close/>
                <a:moveTo>
                  <a:pt x="23" y="52"/>
                </a:moveTo>
                <a:cubicBezTo>
                  <a:pt x="29" y="34"/>
                  <a:pt x="44" y="19"/>
                  <a:pt x="62" y="13"/>
                </a:cubicBezTo>
                <a:cubicBezTo>
                  <a:pt x="57" y="5"/>
                  <a:pt x="49" y="0"/>
                  <a:pt x="39" y="0"/>
                </a:cubicBezTo>
                <a:cubicBezTo>
                  <a:pt x="23" y="0"/>
                  <a:pt x="10" y="13"/>
                  <a:pt x="10" y="29"/>
                </a:cubicBezTo>
                <a:cubicBezTo>
                  <a:pt x="10" y="38"/>
                  <a:pt x="15" y="47"/>
                  <a:pt x="23" y="52"/>
                </a:cubicBezTo>
                <a:close/>
                <a:moveTo>
                  <a:pt x="118" y="66"/>
                </a:moveTo>
                <a:cubicBezTo>
                  <a:pt x="132" y="66"/>
                  <a:pt x="132" y="66"/>
                  <a:pt x="132" y="66"/>
                </a:cubicBezTo>
                <a:cubicBezTo>
                  <a:pt x="130" y="42"/>
                  <a:pt x="110" y="22"/>
                  <a:pt x="85" y="20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51"/>
                  <a:pt x="100" y="66"/>
                  <a:pt x="118" y="66"/>
                </a:cubicBezTo>
                <a:close/>
                <a:moveTo>
                  <a:pt x="30" y="66"/>
                </a:moveTo>
                <a:cubicBezTo>
                  <a:pt x="44" y="66"/>
                  <a:pt x="44" y="66"/>
                  <a:pt x="44" y="66"/>
                </a:cubicBezTo>
                <a:cubicBezTo>
                  <a:pt x="62" y="66"/>
                  <a:pt x="76" y="51"/>
                  <a:pt x="76" y="34"/>
                </a:cubicBezTo>
                <a:cubicBezTo>
                  <a:pt x="76" y="20"/>
                  <a:pt x="76" y="20"/>
                  <a:pt x="76" y="20"/>
                </a:cubicBezTo>
                <a:cubicBezTo>
                  <a:pt x="51" y="22"/>
                  <a:pt x="32" y="42"/>
                  <a:pt x="30" y="66"/>
                </a:cubicBezTo>
                <a:close/>
                <a:moveTo>
                  <a:pt x="151" y="97"/>
                </a:moveTo>
                <a:cubicBezTo>
                  <a:pt x="151" y="94"/>
                  <a:pt x="151" y="94"/>
                  <a:pt x="151" y="94"/>
                </a:cubicBezTo>
                <a:cubicBezTo>
                  <a:pt x="151" y="84"/>
                  <a:pt x="142" y="75"/>
                  <a:pt x="132" y="75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102" y="75"/>
                  <a:pt x="87" y="66"/>
                  <a:pt x="80" y="52"/>
                </a:cubicBezTo>
                <a:cubicBezTo>
                  <a:pt x="73" y="66"/>
                  <a:pt x="59" y="75"/>
                  <a:pt x="43" y="75"/>
                </a:cubicBezTo>
                <a:cubicBezTo>
                  <a:pt x="29" y="75"/>
                  <a:pt x="29" y="75"/>
                  <a:pt x="29" y="75"/>
                </a:cubicBezTo>
                <a:cubicBezTo>
                  <a:pt x="19" y="75"/>
                  <a:pt x="10" y="84"/>
                  <a:pt x="10" y="94"/>
                </a:cubicBezTo>
                <a:cubicBezTo>
                  <a:pt x="10" y="97"/>
                  <a:pt x="10" y="97"/>
                  <a:pt x="10" y="97"/>
                </a:cubicBezTo>
                <a:cubicBezTo>
                  <a:pt x="4" y="100"/>
                  <a:pt x="0" y="106"/>
                  <a:pt x="0" y="113"/>
                </a:cubicBezTo>
                <a:cubicBezTo>
                  <a:pt x="0" y="123"/>
                  <a:pt x="9" y="131"/>
                  <a:pt x="19" y="131"/>
                </a:cubicBezTo>
                <a:cubicBezTo>
                  <a:pt x="24" y="131"/>
                  <a:pt x="29" y="130"/>
                  <a:pt x="32" y="127"/>
                </a:cubicBezTo>
                <a:cubicBezTo>
                  <a:pt x="39" y="146"/>
                  <a:pt x="58" y="160"/>
                  <a:pt x="80" y="160"/>
                </a:cubicBezTo>
                <a:cubicBezTo>
                  <a:pt x="102" y="160"/>
                  <a:pt x="120" y="146"/>
                  <a:pt x="128" y="127"/>
                </a:cubicBezTo>
                <a:cubicBezTo>
                  <a:pt x="131" y="130"/>
                  <a:pt x="135" y="131"/>
                  <a:pt x="140" y="131"/>
                </a:cubicBezTo>
                <a:cubicBezTo>
                  <a:pt x="151" y="131"/>
                  <a:pt x="159" y="123"/>
                  <a:pt x="159" y="113"/>
                </a:cubicBezTo>
                <a:cubicBezTo>
                  <a:pt x="160" y="106"/>
                  <a:pt x="156" y="99"/>
                  <a:pt x="151" y="97"/>
                </a:cubicBezTo>
                <a:close/>
                <a:moveTo>
                  <a:pt x="20" y="122"/>
                </a:moveTo>
                <a:cubicBezTo>
                  <a:pt x="15" y="122"/>
                  <a:pt x="10" y="118"/>
                  <a:pt x="10" y="113"/>
                </a:cubicBezTo>
                <a:cubicBezTo>
                  <a:pt x="10" y="110"/>
                  <a:pt x="12" y="107"/>
                  <a:pt x="14" y="105"/>
                </a:cubicBezTo>
                <a:cubicBezTo>
                  <a:pt x="18" y="110"/>
                  <a:pt x="23" y="113"/>
                  <a:pt x="30" y="113"/>
                </a:cubicBezTo>
                <a:cubicBezTo>
                  <a:pt x="29" y="118"/>
                  <a:pt x="25" y="122"/>
                  <a:pt x="20" y="122"/>
                </a:cubicBezTo>
                <a:close/>
                <a:moveTo>
                  <a:pt x="57" y="89"/>
                </a:moveTo>
                <a:cubicBezTo>
                  <a:pt x="57" y="87"/>
                  <a:pt x="59" y="85"/>
                  <a:pt x="61" y="85"/>
                </a:cubicBezTo>
                <a:cubicBezTo>
                  <a:pt x="64" y="85"/>
                  <a:pt x="66" y="87"/>
                  <a:pt x="66" y="89"/>
                </a:cubicBezTo>
                <a:cubicBezTo>
                  <a:pt x="66" y="92"/>
                  <a:pt x="64" y="94"/>
                  <a:pt x="61" y="94"/>
                </a:cubicBezTo>
                <a:cubicBezTo>
                  <a:pt x="59" y="94"/>
                  <a:pt x="57" y="92"/>
                  <a:pt x="57" y="89"/>
                </a:cubicBezTo>
                <a:close/>
                <a:moveTo>
                  <a:pt x="97" y="125"/>
                </a:moveTo>
                <a:cubicBezTo>
                  <a:pt x="93" y="129"/>
                  <a:pt x="87" y="131"/>
                  <a:pt x="80" y="131"/>
                </a:cubicBezTo>
                <a:cubicBezTo>
                  <a:pt x="74" y="131"/>
                  <a:pt x="68" y="129"/>
                  <a:pt x="64" y="125"/>
                </a:cubicBezTo>
                <a:cubicBezTo>
                  <a:pt x="62" y="123"/>
                  <a:pt x="62" y="120"/>
                  <a:pt x="64" y="118"/>
                </a:cubicBezTo>
                <a:cubicBezTo>
                  <a:pt x="65" y="117"/>
                  <a:pt x="66" y="117"/>
                  <a:pt x="67" y="117"/>
                </a:cubicBezTo>
                <a:cubicBezTo>
                  <a:pt x="69" y="117"/>
                  <a:pt x="70" y="117"/>
                  <a:pt x="70" y="118"/>
                </a:cubicBezTo>
                <a:cubicBezTo>
                  <a:pt x="73" y="121"/>
                  <a:pt x="77" y="122"/>
                  <a:pt x="80" y="122"/>
                </a:cubicBezTo>
                <a:cubicBezTo>
                  <a:pt x="84" y="122"/>
                  <a:pt x="87" y="121"/>
                  <a:pt x="90" y="118"/>
                </a:cubicBezTo>
                <a:cubicBezTo>
                  <a:pt x="91" y="117"/>
                  <a:pt x="92" y="117"/>
                  <a:pt x="94" y="117"/>
                </a:cubicBezTo>
                <a:cubicBezTo>
                  <a:pt x="95" y="117"/>
                  <a:pt x="96" y="117"/>
                  <a:pt x="96" y="118"/>
                </a:cubicBezTo>
                <a:cubicBezTo>
                  <a:pt x="99" y="120"/>
                  <a:pt x="99" y="123"/>
                  <a:pt x="97" y="125"/>
                </a:cubicBezTo>
                <a:close/>
                <a:moveTo>
                  <a:pt x="99" y="94"/>
                </a:moveTo>
                <a:cubicBezTo>
                  <a:pt x="96" y="94"/>
                  <a:pt x="95" y="92"/>
                  <a:pt x="95" y="90"/>
                </a:cubicBezTo>
                <a:cubicBezTo>
                  <a:pt x="95" y="87"/>
                  <a:pt x="96" y="85"/>
                  <a:pt x="99" y="85"/>
                </a:cubicBezTo>
                <a:cubicBezTo>
                  <a:pt x="102" y="85"/>
                  <a:pt x="104" y="87"/>
                  <a:pt x="104" y="90"/>
                </a:cubicBezTo>
                <a:cubicBezTo>
                  <a:pt x="104" y="92"/>
                  <a:pt x="102" y="94"/>
                  <a:pt x="99" y="94"/>
                </a:cubicBezTo>
                <a:close/>
                <a:moveTo>
                  <a:pt x="141" y="122"/>
                </a:moveTo>
                <a:cubicBezTo>
                  <a:pt x="136" y="122"/>
                  <a:pt x="132" y="118"/>
                  <a:pt x="132" y="113"/>
                </a:cubicBezTo>
                <a:cubicBezTo>
                  <a:pt x="137" y="113"/>
                  <a:pt x="143" y="110"/>
                  <a:pt x="147" y="105"/>
                </a:cubicBezTo>
                <a:cubicBezTo>
                  <a:pt x="149" y="107"/>
                  <a:pt x="151" y="110"/>
                  <a:pt x="151" y="113"/>
                </a:cubicBezTo>
                <a:cubicBezTo>
                  <a:pt x="151" y="118"/>
                  <a:pt x="147" y="122"/>
                  <a:pt x="141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8" name="Freeform 96">
            <a:extLst>
              <a:ext uri="{FF2B5EF4-FFF2-40B4-BE49-F238E27FC236}">
                <a16:creationId xmlns:a16="http://schemas.microsoft.com/office/drawing/2014/main" id="{CC63B9EC-0B9F-4CA5-9F93-CE0E9027A3D4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2471738"/>
            <a:ext cx="250825" cy="254000"/>
          </a:xfrm>
          <a:custGeom>
            <a:avLst/>
            <a:gdLst>
              <a:gd name="T0" fmla="*/ 9 w 158"/>
              <a:gd name="T1" fmla="*/ 93 h 160"/>
              <a:gd name="T2" fmla="*/ 9 w 158"/>
              <a:gd name="T3" fmla="*/ 61 h 160"/>
              <a:gd name="T4" fmla="*/ 107 w 158"/>
              <a:gd name="T5" fmla="*/ 29 h 160"/>
              <a:gd name="T6" fmla="*/ 79 w 158"/>
              <a:gd name="T7" fmla="*/ 0 h 160"/>
              <a:gd name="T8" fmla="*/ 77 w 158"/>
              <a:gd name="T9" fmla="*/ 16 h 160"/>
              <a:gd name="T10" fmla="*/ 94 w 158"/>
              <a:gd name="T11" fmla="*/ 71 h 160"/>
              <a:gd name="T12" fmla="*/ 121 w 158"/>
              <a:gd name="T13" fmla="*/ 71 h 160"/>
              <a:gd name="T14" fmla="*/ 94 w 158"/>
              <a:gd name="T15" fmla="*/ 71 h 160"/>
              <a:gd name="T16" fmla="*/ 51 w 158"/>
              <a:gd name="T17" fmla="*/ 85 h 160"/>
              <a:gd name="T18" fmla="*/ 51 w 158"/>
              <a:gd name="T19" fmla="*/ 57 h 160"/>
              <a:gd name="T20" fmla="*/ 105 w 158"/>
              <a:gd name="T21" fmla="*/ 113 h 160"/>
              <a:gd name="T22" fmla="*/ 54 w 158"/>
              <a:gd name="T23" fmla="*/ 113 h 160"/>
              <a:gd name="T24" fmla="*/ 20 w 158"/>
              <a:gd name="T25" fmla="*/ 114 h 160"/>
              <a:gd name="T26" fmla="*/ 139 w 158"/>
              <a:gd name="T27" fmla="*/ 114 h 160"/>
              <a:gd name="T28" fmla="*/ 105 w 158"/>
              <a:gd name="T29" fmla="*/ 113 h 160"/>
              <a:gd name="T30" fmla="*/ 79 w 158"/>
              <a:gd name="T31" fmla="*/ 132 h 160"/>
              <a:gd name="T32" fmla="*/ 63 w 158"/>
              <a:gd name="T33" fmla="*/ 119 h 160"/>
              <a:gd name="T34" fmla="*/ 69 w 158"/>
              <a:gd name="T35" fmla="*/ 119 h 160"/>
              <a:gd name="T36" fmla="*/ 89 w 158"/>
              <a:gd name="T37" fmla="*/ 119 h 160"/>
              <a:gd name="T38" fmla="*/ 96 w 158"/>
              <a:gd name="T39" fmla="*/ 119 h 160"/>
              <a:gd name="T40" fmla="*/ 107 w 158"/>
              <a:gd name="T41" fmla="*/ 94 h 160"/>
              <a:gd name="T42" fmla="*/ 75 w 158"/>
              <a:gd name="T43" fmla="*/ 76 h 160"/>
              <a:gd name="T44" fmla="*/ 29 w 158"/>
              <a:gd name="T45" fmla="*/ 76 h 160"/>
              <a:gd name="T46" fmla="*/ 20 w 158"/>
              <a:gd name="T47" fmla="*/ 99 h 160"/>
              <a:gd name="T48" fmla="*/ 50 w 158"/>
              <a:gd name="T49" fmla="*/ 103 h 160"/>
              <a:gd name="T50" fmla="*/ 109 w 158"/>
              <a:gd name="T51" fmla="*/ 103 h 160"/>
              <a:gd name="T52" fmla="*/ 140 w 158"/>
              <a:gd name="T53" fmla="*/ 99 h 160"/>
              <a:gd name="T54" fmla="*/ 130 w 158"/>
              <a:gd name="T55" fmla="*/ 76 h 160"/>
              <a:gd name="T56" fmla="*/ 51 w 158"/>
              <a:gd name="T57" fmla="*/ 48 h 160"/>
              <a:gd name="T58" fmla="*/ 84 w 158"/>
              <a:gd name="T59" fmla="*/ 66 h 160"/>
              <a:gd name="T60" fmla="*/ 130 w 158"/>
              <a:gd name="T61" fmla="*/ 66 h 160"/>
              <a:gd name="T62" fmla="*/ 140 w 158"/>
              <a:gd name="T63" fmla="*/ 62 h 160"/>
              <a:gd name="T64" fmla="*/ 107 w 158"/>
              <a:gd name="T65" fmla="*/ 38 h 160"/>
              <a:gd name="T66" fmla="*/ 59 w 158"/>
              <a:gd name="T67" fmla="*/ 4 h 160"/>
              <a:gd name="T68" fmla="*/ 18 w 158"/>
              <a:gd name="T69" fmla="*/ 66 h 160"/>
              <a:gd name="T70" fmla="*/ 51 w 158"/>
              <a:gd name="T71" fmla="*/ 48 h 160"/>
              <a:gd name="T72" fmla="*/ 149 w 158"/>
              <a:gd name="T73" fmla="*/ 62 h 160"/>
              <a:gd name="T74" fmla="*/ 158 w 158"/>
              <a:gd name="T75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8" h="160">
                <a:moveTo>
                  <a:pt x="0" y="76"/>
                </a:moveTo>
                <a:cubicBezTo>
                  <a:pt x="0" y="83"/>
                  <a:pt x="4" y="89"/>
                  <a:pt x="9" y="93"/>
                </a:cubicBezTo>
                <a:cubicBezTo>
                  <a:pt x="9" y="63"/>
                  <a:pt x="9" y="63"/>
                  <a:pt x="9" y="63"/>
                </a:cubicBezTo>
                <a:cubicBezTo>
                  <a:pt x="9" y="61"/>
                  <a:pt x="9" y="61"/>
                  <a:pt x="9" y="61"/>
                </a:cubicBezTo>
                <a:cubicBezTo>
                  <a:pt x="4" y="63"/>
                  <a:pt x="0" y="69"/>
                  <a:pt x="0" y="76"/>
                </a:cubicBezTo>
                <a:close/>
                <a:moveTo>
                  <a:pt x="107" y="29"/>
                </a:moveTo>
                <a:cubicBezTo>
                  <a:pt x="130" y="29"/>
                  <a:pt x="130" y="29"/>
                  <a:pt x="130" y="29"/>
                </a:cubicBezTo>
                <a:cubicBezTo>
                  <a:pt x="119" y="12"/>
                  <a:pt x="101" y="0"/>
                  <a:pt x="79" y="0"/>
                </a:cubicBezTo>
                <a:cubicBezTo>
                  <a:pt x="75" y="0"/>
                  <a:pt x="72" y="1"/>
                  <a:pt x="68" y="2"/>
                </a:cubicBezTo>
                <a:cubicBezTo>
                  <a:pt x="70" y="7"/>
                  <a:pt x="73" y="12"/>
                  <a:pt x="77" y="16"/>
                </a:cubicBezTo>
                <a:cubicBezTo>
                  <a:pt x="85" y="24"/>
                  <a:pt x="96" y="29"/>
                  <a:pt x="107" y="29"/>
                </a:cubicBezTo>
                <a:close/>
                <a:moveTo>
                  <a:pt x="94" y="71"/>
                </a:moveTo>
                <a:cubicBezTo>
                  <a:pt x="94" y="79"/>
                  <a:pt x="100" y="85"/>
                  <a:pt x="107" y="85"/>
                </a:cubicBezTo>
                <a:cubicBezTo>
                  <a:pt x="115" y="85"/>
                  <a:pt x="121" y="79"/>
                  <a:pt x="121" y="71"/>
                </a:cubicBezTo>
                <a:cubicBezTo>
                  <a:pt x="121" y="64"/>
                  <a:pt x="115" y="57"/>
                  <a:pt x="107" y="57"/>
                </a:cubicBezTo>
                <a:cubicBezTo>
                  <a:pt x="100" y="57"/>
                  <a:pt x="94" y="64"/>
                  <a:pt x="94" y="71"/>
                </a:cubicBezTo>
                <a:close/>
                <a:moveTo>
                  <a:pt x="38" y="71"/>
                </a:moveTo>
                <a:cubicBezTo>
                  <a:pt x="38" y="79"/>
                  <a:pt x="44" y="85"/>
                  <a:pt x="51" y="85"/>
                </a:cubicBezTo>
                <a:cubicBezTo>
                  <a:pt x="59" y="85"/>
                  <a:pt x="65" y="79"/>
                  <a:pt x="65" y="71"/>
                </a:cubicBezTo>
                <a:cubicBezTo>
                  <a:pt x="65" y="64"/>
                  <a:pt x="59" y="57"/>
                  <a:pt x="51" y="57"/>
                </a:cubicBezTo>
                <a:cubicBezTo>
                  <a:pt x="44" y="57"/>
                  <a:pt x="38" y="64"/>
                  <a:pt x="38" y="71"/>
                </a:cubicBezTo>
                <a:close/>
                <a:moveTo>
                  <a:pt x="105" y="113"/>
                </a:moveTo>
                <a:cubicBezTo>
                  <a:pt x="97" y="108"/>
                  <a:pt x="88" y="105"/>
                  <a:pt x="79" y="105"/>
                </a:cubicBezTo>
                <a:cubicBezTo>
                  <a:pt x="70" y="105"/>
                  <a:pt x="61" y="108"/>
                  <a:pt x="54" y="113"/>
                </a:cubicBezTo>
                <a:cubicBezTo>
                  <a:pt x="53" y="113"/>
                  <a:pt x="52" y="114"/>
                  <a:pt x="51" y="114"/>
                </a:cubicBezTo>
                <a:cubicBezTo>
                  <a:pt x="20" y="114"/>
                  <a:pt x="20" y="114"/>
                  <a:pt x="20" y="114"/>
                </a:cubicBezTo>
                <a:cubicBezTo>
                  <a:pt x="26" y="140"/>
                  <a:pt x="51" y="160"/>
                  <a:pt x="79" y="160"/>
                </a:cubicBezTo>
                <a:cubicBezTo>
                  <a:pt x="108" y="160"/>
                  <a:pt x="132" y="140"/>
                  <a:pt x="139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06" y="113"/>
                  <a:pt x="105" y="113"/>
                  <a:pt x="105" y="113"/>
                </a:cubicBezTo>
                <a:close/>
                <a:moveTo>
                  <a:pt x="96" y="125"/>
                </a:moveTo>
                <a:cubicBezTo>
                  <a:pt x="91" y="130"/>
                  <a:pt x="85" y="132"/>
                  <a:pt x="79" y="132"/>
                </a:cubicBezTo>
                <a:cubicBezTo>
                  <a:pt x="73" y="132"/>
                  <a:pt x="67" y="130"/>
                  <a:pt x="63" y="125"/>
                </a:cubicBezTo>
                <a:cubicBezTo>
                  <a:pt x="61" y="123"/>
                  <a:pt x="61" y="120"/>
                  <a:pt x="63" y="119"/>
                </a:cubicBezTo>
                <a:cubicBezTo>
                  <a:pt x="64" y="118"/>
                  <a:pt x="65" y="117"/>
                  <a:pt x="66" y="117"/>
                </a:cubicBezTo>
                <a:cubicBezTo>
                  <a:pt x="68" y="117"/>
                  <a:pt x="69" y="118"/>
                  <a:pt x="69" y="119"/>
                </a:cubicBezTo>
                <a:cubicBezTo>
                  <a:pt x="72" y="121"/>
                  <a:pt x="76" y="123"/>
                  <a:pt x="79" y="123"/>
                </a:cubicBezTo>
                <a:cubicBezTo>
                  <a:pt x="83" y="123"/>
                  <a:pt x="86" y="121"/>
                  <a:pt x="89" y="119"/>
                </a:cubicBezTo>
                <a:cubicBezTo>
                  <a:pt x="90" y="118"/>
                  <a:pt x="91" y="117"/>
                  <a:pt x="93" y="117"/>
                </a:cubicBezTo>
                <a:cubicBezTo>
                  <a:pt x="94" y="117"/>
                  <a:pt x="95" y="118"/>
                  <a:pt x="96" y="119"/>
                </a:cubicBezTo>
                <a:cubicBezTo>
                  <a:pt x="98" y="121"/>
                  <a:pt x="98" y="124"/>
                  <a:pt x="96" y="125"/>
                </a:cubicBezTo>
                <a:close/>
                <a:moveTo>
                  <a:pt x="107" y="94"/>
                </a:moveTo>
                <a:cubicBezTo>
                  <a:pt x="96" y="94"/>
                  <a:pt x="87" y="87"/>
                  <a:pt x="85" y="76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87"/>
                  <a:pt x="63" y="94"/>
                  <a:pt x="52" y="94"/>
                </a:cubicBezTo>
                <a:cubicBezTo>
                  <a:pt x="40" y="94"/>
                  <a:pt x="31" y="87"/>
                  <a:pt x="29" y="76"/>
                </a:cubicBezTo>
                <a:cubicBezTo>
                  <a:pt x="20" y="76"/>
                  <a:pt x="20" y="76"/>
                  <a:pt x="20" y="76"/>
                </a:cubicBezTo>
                <a:cubicBezTo>
                  <a:pt x="20" y="99"/>
                  <a:pt x="20" y="99"/>
                  <a:pt x="20" y="99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50" y="103"/>
                  <a:pt x="50" y="103"/>
                  <a:pt x="50" y="103"/>
                </a:cubicBezTo>
                <a:cubicBezTo>
                  <a:pt x="60" y="97"/>
                  <a:pt x="70" y="94"/>
                  <a:pt x="80" y="94"/>
                </a:cubicBezTo>
                <a:cubicBezTo>
                  <a:pt x="90" y="94"/>
                  <a:pt x="100" y="97"/>
                  <a:pt x="109" y="103"/>
                </a:cubicBezTo>
                <a:cubicBezTo>
                  <a:pt x="140" y="103"/>
                  <a:pt x="140" y="103"/>
                  <a:pt x="140" y="103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40" y="76"/>
                  <a:pt x="140" y="76"/>
                  <a:pt x="140" y="76"/>
                </a:cubicBezTo>
                <a:cubicBezTo>
                  <a:pt x="130" y="76"/>
                  <a:pt x="130" y="76"/>
                  <a:pt x="130" y="76"/>
                </a:cubicBezTo>
                <a:cubicBezTo>
                  <a:pt x="128" y="87"/>
                  <a:pt x="119" y="94"/>
                  <a:pt x="107" y="94"/>
                </a:cubicBezTo>
                <a:close/>
                <a:moveTo>
                  <a:pt x="51" y="48"/>
                </a:moveTo>
                <a:cubicBezTo>
                  <a:pt x="63" y="48"/>
                  <a:pt x="72" y="56"/>
                  <a:pt x="74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6" y="56"/>
                  <a:pt x="96" y="48"/>
                  <a:pt x="107" y="48"/>
                </a:cubicBezTo>
                <a:cubicBezTo>
                  <a:pt x="118" y="48"/>
                  <a:pt x="128" y="56"/>
                  <a:pt x="130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0" y="54"/>
                  <a:pt x="138" y="46"/>
                  <a:pt x="135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93" y="38"/>
                  <a:pt x="81" y="33"/>
                  <a:pt x="71" y="23"/>
                </a:cubicBezTo>
                <a:cubicBezTo>
                  <a:pt x="65" y="18"/>
                  <a:pt x="61" y="11"/>
                  <a:pt x="59" y="4"/>
                </a:cubicBezTo>
                <a:cubicBezTo>
                  <a:pt x="35" y="12"/>
                  <a:pt x="18" y="35"/>
                  <a:pt x="18" y="62"/>
                </a:cubicBezTo>
                <a:cubicBezTo>
                  <a:pt x="18" y="66"/>
                  <a:pt x="18" y="66"/>
                  <a:pt x="18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30" y="56"/>
                  <a:pt x="40" y="48"/>
                  <a:pt x="51" y="48"/>
                </a:cubicBezTo>
                <a:close/>
                <a:moveTo>
                  <a:pt x="149" y="60"/>
                </a:moveTo>
                <a:cubicBezTo>
                  <a:pt x="149" y="62"/>
                  <a:pt x="149" y="62"/>
                  <a:pt x="149" y="62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54" y="89"/>
                  <a:pt x="158" y="83"/>
                  <a:pt x="158" y="76"/>
                </a:cubicBezTo>
                <a:cubicBezTo>
                  <a:pt x="158" y="69"/>
                  <a:pt x="155" y="63"/>
                  <a:pt x="149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97">
            <a:extLst>
              <a:ext uri="{FF2B5EF4-FFF2-40B4-BE49-F238E27FC236}">
                <a16:creationId xmlns:a16="http://schemas.microsoft.com/office/drawing/2014/main" id="{1965BAFC-B58F-48B9-BF13-0F1EAA171056}"/>
              </a:ext>
            </a:extLst>
          </p:cNvPr>
          <p:cNvSpPr>
            <a:spLocks noEditPoints="1"/>
          </p:cNvSpPr>
          <p:nvPr/>
        </p:nvSpPr>
        <p:spPr bwMode="auto">
          <a:xfrm>
            <a:off x="2395538" y="3022600"/>
            <a:ext cx="225425" cy="254000"/>
          </a:xfrm>
          <a:custGeom>
            <a:avLst/>
            <a:gdLst>
              <a:gd name="T0" fmla="*/ 109 w 142"/>
              <a:gd name="T1" fmla="*/ 67 h 160"/>
              <a:gd name="T2" fmla="*/ 33 w 142"/>
              <a:gd name="T3" fmla="*/ 67 h 160"/>
              <a:gd name="T4" fmla="*/ 54 w 142"/>
              <a:gd name="T5" fmla="*/ 76 h 160"/>
              <a:gd name="T6" fmla="*/ 87 w 142"/>
              <a:gd name="T7" fmla="*/ 76 h 160"/>
              <a:gd name="T8" fmla="*/ 109 w 142"/>
              <a:gd name="T9" fmla="*/ 67 h 160"/>
              <a:gd name="T10" fmla="*/ 19 w 142"/>
              <a:gd name="T11" fmla="*/ 57 h 160"/>
              <a:gd name="T12" fmla="*/ 123 w 142"/>
              <a:gd name="T13" fmla="*/ 57 h 160"/>
              <a:gd name="T14" fmla="*/ 123 w 142"/>
              <a:gd name="T15" fmla="*/ 48 h 160"/>
              <a:gd name="T16" fmla="*/ 19 w 142"/>
              <a:gd name="T17" fmla="*/ 48 h 160"/>
              <a:gd name="T18" fmla="*/ 19 w 142"/>
              <a:gd name="T19" fmla="*/ 57 h 160"/>
              <a:gd name="T20" fmla="*/ 87 w 142"/>
              <a:gd name="T21" fmla="*/ 85 h 160"/>
              <a:gd name="T22" fmla="*/ 54 w 142"/>
              <a:gd name="T23" fmla="*/ 85 h 160"/>
              <a:gd name="T24" fmla="*/ 21 w 142"/>
              <a:gd name="T25" fmla="*/ 66 h 160"/>
              <a:gd name="T26" fmla="*/ 19 w 142"/>
              <a:gd name="T27" fmla="*/ 66 h 160"/>
              <a:gd name="T28" fmla="*/ 19 w 142"/>
              <a:gd name="T29" fmla="*/ 108 h 160"/>
              <a:gd name="T30" fmla="*/ 71 w 142"/>
              <a:gd name="T31" fmla="*/ 160 h 160"/>
              <a:gd name="T32" fmla="*/ 122 w 142"/>
              <a:gd name="T33" fmla="*/ 108 h 160"/>
              <a:gd name="T34" fmla="*/ 122 w 142"/>
              <a:gd name="T35" fmla="*/ 66 h 160"/>
              <a:gd name="T36" fmla="*/ 120 w 142"/>
              <a:gd name="T37" fmla="*/ 66 h 160"/>
              <a:gd name="T38" fmla="*/ 87 w 142"/>
              <a:gd name="T39" fmla="*/ 85 h 160"/>
              <a:gd name="T40" fmla="*/ 47 w 142"/>
              <a:gd name="T41" fmla="*/ 99 h 160"/>
              <a:gd name="T42" fmla="*/ 52 w 142"/>
              <a:gd name="T43" fmla="*/ 95 h 160"/>
              <a:gd name="T44" fmla="*/ 56 w 142"/>
              <a:gd name="T45" fmla="*/ 99 h 160"/>
              <a:gd name="T46" fmla="*/ 52 w 142"/>
              <a:gd name="T47" fmla="*/ 104 h 160"/>
              <a:gd name="T48" fmla="*/ 47 w 142"/>
              <a:gd name="T49" fmla="*/ 99 h 160"/>
              <a:gd name="T50" fmla="*/ 87 w 142"/>
              <a:gd name="T51" fmla="*/ 125 h 160"/>
              <a:gd name="T52" fmla="*/ 71 w 142"/>
              <a:gd name="T53" fmla="*/ 132 h 160"/>
              <a:gd name="T54" fmla="*/ 55 w 142"/>
              <a:gd name="T55" fmla="*/ 125 h 160"/>
              <a:gd name="T56" fmla="*/ 55 w 142"/>
              <a:gd name="T57" fmla="*/ 119 h 160"/>
              <a:gd name="T58" fmla="*/ 58 w 142"/>
              <a:gd name="T59" fmla="*/ 117 h 160"/>
              <a:gd name="T60" fmla="*/ 61 w 142"/>
              <a:gd name="T61" fmla="*/ 119 h 160"/>
              <a:gd name="T62" fmla="*/ 71 w 142"/>
              <a:gd name="T63" fmla="*/ 123 h 160"/>
              <a:gd name="T64" fmla="*/ 81 w 142"/>
              <a:gd name="T65" fmla="*/ 119 h 160"/>
              <a:gd name="T66" fmla="*/ 85 w 142"/>
              <a:gd name="T67" fmla="*/ 117 h 160"/>
              <a:gd name="T68" fmla="*/ 87 w 142"/>
              <a:gd name="T69" fmla="*/ 119 h 160"/>
              <a:gd name="T70" fmla="*/ 87 w 142"/>
              <a:gd name="T71" fmla="*/ 125 h 160"/>
              <a:gd name="T72" fmla="*/ 89 w 142"/>
              <a:gd name="T73" fmla="*/ 104 h 160"/>
              <a:gd name="T74" fmla="*/ 85 w 142"/>
              <a:gd name="T75" fmla="*/ 99 h 160"/>
              <a:gd name="T76" fmla="*/ 89 w 142"/>
              <a:gd name="T77" fmla="*/ 95 h 160"/>
              <a:gd name="T78" fmla="*/ 94 w 142"/>
              <a:gd name="T79" fmla="*/ 99 h 160"/>
              <a:gd name="T80" fmla="*/ 89 w 142"/>
              <a:gd name="T81" fmla="*/ 104 h 160"/>
              <a:gd name="T82" fmla="*/ 141 w 142"/>
              <a:gd name="T83" fmla="*/ 29 h 160"/>
              <a:gd name="T84" fmla="*/ 71 w 142"/>
              <a:gd name="T85" fmla="*/ 0 h 160"/>
              <a:gd name="T86" fmla="*/ 1 w 142"/>
              <a:gd name="T87" fmla="*/ 29 h 160"/>
              <a:gd name="T88" fmla="*/ 10 w 142"/>
              <a:gd name="T89" fmla="*/ 38 h 160"/>
              <a:gd name="T90" fmla="*/ 132 w 142"/>
              <a:gd name="T91" fmla="*/ 38 h 160"/>
              <a:gd name="T92" fmla="*/ 141 w 142"/>
              <a:gd name="T93" fmla="*/ 29 h 160"/>
              <a:gd name="T94" fmla="*/ 0 w 142"/>
              <a:gd name="T95" fmla="*/ 94 h 160"/>
              <a:gd name="T96" fmla="*/ 10 w 142"/>
              <a:gd name="T97" fmla="*/ 111 h 160"/>
              <a:gd name="T98" fmla="*/ 10 w 142"/>
              <a:gd name="T99" fmla="*/ 78 h 160"/>
              <a:gd name="T100" fmla="*/ 0 w 142"/>
              <a:gd name="T101" fmla="*/ 94 h 160"/>
              <a:gd name="T102" fmla="*/ 132 w 142"/>
              <a:gd name="T103" fmla="*/ 78 h 160"/>
              <a:gd name="T104" fmla="*/ 132 w 142"/>
              <a:gd name="T105" fmla="*/ 111 h 160"/>
              <a:gd name="T106" fmla="*/ 142 w 142"/>
              <a:gd name="T107" fmla="*/ 94 h 160"/>
              <a:gd name="T108" fmla="*/ 132 w 142"/>
              <a:gd name="T109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2" h="160">
                <a:moveTo>
                  <a:pt x="109" y="67"/>
                </a:moveTo>
                <a:cubicBezTo>
                  <a:pt x="33" y="67"/>
                  <a:pt x="33" y="67"/>
                  <a:pt x="33" y="67"/>
                </a:cubicBezTo>
                <a:cubicBezTo>
                  <a:pt x="38" y="73"/>
                  <a:pt x="46" y="76"/>
                  <a:pt x="54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96" y="76"/>
                  <a:pt x="103" y="73"/>
                  <a:pt x="109" y="67"/>
                </a:cubicBezTo>
                <a:close/>
                <a:moveTo>
                  <a:pt x="19" y="57"/>
                </a:moveTo>
                <a:cubicBezTo>
                  <a:pt x="123" y="57"/>
                  <a:pt x="123" y="57"/>
                  <a:pt x="123" y="57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9" y="48"/>
                  <a:pt x="19" y="48"/>
                  <a:pt x="19" y="48"/>
                </a:cubicBezTo>
                <a:lnTo>
                  <a:pt x="19" y="57"/>
                </a:lnTo>
                <a:close/>
                <a:moveTo>
                  <a:pt x="87" y="85"/>
                </a:moveTo>
                <a:cubicBezTo>
                  <a:pt x="54" y="85"/>
                  <a:pt x="54" y="85"/>
                  <a:pt x="54" y="85"/>
                </a:cubicBezTo>
                <a:cubicBezTo>
                  <a:pt x="41" y="85"/>
                  <a:pt x="28" y="78"/>
                  <a:pt x="21" y="66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36"/>
                  <a:pt x="43" y="160"/>
                  <a:pt x="71" y="160"/>
                </a:cubicBezTo>
                <a:cubicBezTo>
                  <a:pt x="99" y="160"/>
                  <a:pt x="122" y="137"/>
                  <a:pt x="122" y="108"/>
                </a:cubicBezTo>
                <a:cubicBezTo>
                  <a:pt x="122" y="66"/>
                  <a:pt x="122" y="66"/>
                  <a:pt x="122" y="66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13" y="78"/>
                  <a:pt x="101" y="85"/>
                  <a:pt x="87" y="85"/>
                </a:cubicBezTo>
                <a:close/>
                <a:moveTo>
                  <a:pt x="47" y="99"/>
                </a:moveTo>
                <a:cubicBezTo>
                  <a:pt x="47" y="97"/>
                  <a:pt x="49" y="95"/>
                  <a:pt x="52" y="95"/>
                </a:cubicBezTo>
                <a:cubicBezTo>
                  <a:pt x="54" y="95"/>
                  <a:pt x="56" y="97"/>
                  <a:pt x="56" y="99"/>
                </a:cubicBezTo>
                <a:cubicBezTo>
                  <a:pt x="56" y="102"/>
                  <a:pt x="54" y="104"/>
                  <a:pt x="52" y="104"/>
                </a:cubicBezTo>
                <a:cubicBezTo>
                  <a:pt x="49" y="104"/>
                  <a:pt x="47" y="102"/>
                  <a:pt x="47" y="99"/>
                </a:cubicBezTo>
                <a:close/>
                <a:moveTo>
                  <a:pt x="87" y="125"/>
                </a:moveTo>
                <a:cubicBezTo>
                  <a:pt x="83" y="130"/>
                  <a:pt x="77" y="132"/>
                  <a:pt x="71" y="132"/>
                </a:cubicBezTo>
                <a:cubicBezTo>
                  <a:pt x="65" y="132"/>
                  <a:pt x="59" y="130"/>
                  <a:pt x="55" y="125"/>
                </a:cubicBezTo>
                <a:cubicBezTo>
                  <a:pt x="53" y="123"/>
                  <a:pt x="53" y="120"/>
                  <a:pt x="55" y="119"/>
                </a:cubicBezTo>
                <a:cubicBezTo>
                  <a:pt x="56" y="118"/>
                  <a:pt x="57" y="117"/>
                  <a:pt x="58" y="117"/>
                </a:cubicBezTo>
                <a:cubicBezTo>
                  <a:pt x="59" y="117"/>
                  <a:pt x="60" y="118"/>
                  <a:pt x="61" y="119"/>
                </a:cubicBezTo>
                <a:cubicBezTo>
                  <a:pt x="64" y="121"/>
                  <a:pt x="68" y="123"/>
                  <a:pt x="71" y="123"/>
                </a:cubicBezTo>
                <a:cubicBezTo>
                  <a:pt x="75" y="123"/>
                  <a:pt x="78" y="121"/>
                  <a:pt x="81" y="119"/>
                </a:cubicBezTo>
                <a:cubicBezTo>
                  <a:pt x="82" y="118"/>
                  <a:pt x="83" y="117"/>
                  <a:pt x="85" y="117"/>
                </a:cubicBezTo>
                <a:cubicBezTo>
                  <a:pt x="86" y="117"/>
                  <a:pt x="87" y="118"/>
                  <a:pt x="87" y="119"/>
                </a:cubicBezTo>
                <a:cubicBezTo>
                  <a:pt x="89" y="121"/>
                  <a:pt x="89" y="124"/>
                  <a:pt x="87" y="125"/>
                </a:cubicBezTo>
                <a:close/>
                <a:moveTo>
                  <a:pt x="89" y="104"/>
                </a:moveTo>
                <a:cubicBezTo>
                  <a:pt x="87" y="104"/>
                  <a:pt x="85" y="102"/>
                  <a:pt x="85" y="99"/>
                </a:cubicBezTo>
                <a:cubicBezTo>
                  <a:pt x="85" y="97"/>
                  <a:pt x="87" y="95"/>
                  <a:pt x="89" y="95"/>
                </a:cubicBezTo>
                <a:cubicBezTo>
                  <a:pt x="92" y="95"/>
                  <a:pt x="94" y="97"/>
                  <a:pt x="94" y="99"/>
                </a:cubicBezTo>
                <a:cubicBezTo>
                  <a:pt x="94" y="102"/>
                  <a:pt x="92" y="104"/>
                  <a:pt x="89" y="104"/>
                </a:cubicBezTo>
                <a:close/>
                <a:moveTo>
                  <a:pt x="141" y="29"/>
                </a:moveTo>
                <a:cubicBezTo>
                  <a:pt x="141" y="10"/>
                  <a:pt x="105" y="0"/>
                  <a:pt x="71" y="0"/>
                </a:cubicBezTo>
                <a:cubicBezTo>
                  <a:pt x="37" y="0"/>
                  <a:pt x="1" y="10"/>
                  <a:pt x="1" y="29"/>
                </a:cubicBezTo>
                <a:cubicBezTo>
                  <a:pt x="1" y="34"/>
                  <a:pt x="5" y="38"/>
                  <a:pt x="10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7" y="38"/>
                  <a:pt x="141" y="34"/>
                  <a:pt x="141" y="29"/>
                </a:cubicBezTo>
                <a:close/>
                <a:moveTo>
                  <a:pt x="0" y="94"/>
                </a:moveTo>
                <a:cubicBezTo>
                  <a:pt x="0" y="101"/>
                  <a:pt x="4" y="107"/>
                  <a:pt x="10" y="111"/>
                </a:cubicBezTo>
                <a:cubicBezTo>
                  <a:pt x="10" y="78"/>
                  <a:pt x="10" y="78"/>
                  <a:pt x="10" y="78"/>
                </a:cubicBezTo>
                <a:cubicBezTo>
                  <a:pt x="4" y="81"/>
                  <a:pt x="0" y="87"/>
                  <a:pt x="0" y="94"/>
                </a:cubicBezTo>
                <a:close/>
                <a:moveTo>
                  <a:pt x="132" y="78"/>
                </a:moveTo>
                <a:cubicBezTo>
                  <a:pt x="132" y="111"/>
                  <a:pt x="132" y="111"/>
                  <a:pt x="132" y="111"/>
                </a:cubicBezTo>
                <a:cubicBezTo>
                  <a:pt x="138" y="107"/>
                  <a:pt x="142" y="101"/>
                  <a:pt x="142" y="94"/>
                </a:cubicBezTo>
                <a:cubicBezTo>
                  <a:pt x="141" y="87"/>
                  <a:pt x="138" y="81"/>
                  <a:pt x="132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Freeform 98">
            <a:extLst>
              <a:ext uri="{FF2B5EF4-FFF2-40B4-BE49-F238E27FC236}">
                <a16:creationId xmlns:a16="http://schemas.microsoft.com/office/drawing/2014/main" id="{973825FC-65A6-4438-9432-4549ED240E1E}"/>
              </a:ext>
            </a:extLst>
          </p:cNvPr>
          <p:cNvSpPr>
            <a:spLocks noEditPoints="1"/>
          </p:cNvSpPr>
          <p:nvPr/>
        </p:nvSpPr>
        <p:spPr bwMode="auto">
          <a:xfrm>
            <a:off x="746126" y="3573463"/>
            <a:ext cx="222250" cy="254000"/>
          </a:xfrm>
          <a:custGeom>
            <a:avLst/>
            <a:gdLst>
              <a:gd name="T0" fmla="*/ 83 w 140"/>
              <a:gd name="T1" fmla="*/ 18 h 160"/>
              <a:gd name="T2" fmla="*/ 98 w 140"/>
              <a:gd name="T3" fmla="*/ 10 h 160"/>
              <a:gd name="T4" fmla="*/ 103 w 140"/>
              <a:gd name="T5" fmla="*/ 6 h 160"/>
              <a:gd name="T6" fmla="*/ 95 w 140"/>
              <a:gd name="T7" fmla="*/ 0 h 160"/>
              <a:gd name="T8" fmla="*/ 59 w 140"/>
              <a:gd name="T9" fmla="*/ 13 h 160"/>
              <a:gd name="T10" fmla="*/ 10 w 140"/>
              <a:gd name="T11" fmla="*/ 47 h 160"/>
              <a:gd name="T12" fmla="*/ 125 w 140"/>
              <a:gd name="T13" fmla="*/ 71 h 160"/>
              <a:gd name="T14" fmla="*/ 130 w 140"/>
              <a:gd name="T15" fmla="*/ 68 h 160"/>
              <a:gd name="T16" fmla="*/ 96 w 140"/>
              <a:gd name="T17" fmla="*/ 20 h 160"/>
              <a:gd name="T18" fmla="*/ 91 w 140"/>
              <a:gd name="T19" fmla="*/ 57 h 160"/>
              <a:gd name="T20" fmla="*/ 86 w 140"/>
              <a:gd name="T21" fmla="*/ 51 h 160"/>
              <a:gd name="T22" fmla="*/ 74 w 140"/>
              <a:gd name="T23" fmla="*/ 26 h 160"/>
              <a:gd name="T24" fmla="*/ 53 w 140"/>
              <a:gd name="T25" fmla="*/ 51 h 160"/>
              <a:gd name="T26" fmla="*/ 49 w 140"/>
              <a:gd name="T27" fmla="*/ 45 h 160"/>
              <a:gd name="T28" fmla="*/ 77 w 140"/>
              <a:gd name="T29" fmla="*/ 17 h 160"/>
              <a:gd name="T30" fmla="*/ 95 w 140"/>
              <a:gd name="T31" fmla="*/ 53 h 160"/>
              <a:gd name="T32" fmla="*/ 70 w 140"/>
              <a:gd name="T33" fmla="*/ 160 h 160"/>
              <a:gd name="T34" fmla="*/ 121 w 140"/>
              <a:gd name="T35" fmla="*/ 81 h 160"/>
              <a:gd name="T36" fmla="*/ 18 w 140"/>
              <a:gd name="T37" fmla="*/ 109 h 160"/>
              <a:gd name="T38" fmla="*/ 93 w 140"/>
              <a:gd name="T39" fmla="*/ 90 h 160"/>
              <a:gd name="T40" fmla="*/ 84 w 140"/>
              <a:gd name="T41" fmla="*/ 90 h 160"/>
              <a:gd name="T42" fmla="*/ 60 w 140"/>
              <a:gd name="T43" fmla="*/ 119 h 160"/>
              <a:gd name="T44" fmla="*/ 80 w 140"/>
              <a:gd name="T45" fmla="*/ 119 h 160"/>
              <a:gd name="T46" fmla="*/ 86 w 140"/>
              <a:gd name="T47" fmla="*/ 119 h 160"/>
              <a:gd name="T48" fmla="*/ 70 w 140"/>
              <a:gd name="T49" fmla="*/ 132 h 160"/>
              <a:gd name="T50" fmla="*/ 53 w 140"/>
              <a:gd name="T51" fmla="*/ 119 h 160"/>
              <a:gd name="T52" fmla="*/ 60 w 140"/>
              <a:gd name="T53" fmla="*/ 119 h 160"/>
              <a:gd name="T54" fmla="*/ 55 w 140"/>
              <a:gd name="T55" fmla="*/ 90 h 160"/>
              <a:gd name="T56" fmla="*/ 46 w 140"/>
              <a:gd name="T57" fmla="*/ 90 h 160"/>
              <a:gd name="T58" fmla="*/ 131 w 140"/>
              <a:gd name="T59" fmla="*/ 78 h 160"/>
              <a:gd name="T60" fmla="*/ 140 w 140"/>
              <a:gd name="T61" fmla="*/ 94 h 160"/>
              <a:gd name="T62" fmla="*/ 0 w 140"/>
              <a:gd name="T63" fmla="*/ 94 h 160"/>
              <a:gd name="T64" fmla="*/ 9 w 140"/>
              <a:gd name="T65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" h="160">
                <a:moveTo>
                  <a:pt x="96" y="20"/>
                </a:moveTo>
                <a:cubicBezTo>
                  <a:pt x="83" y="18"/>
                  <a:pt x="83" y="18"/>
                  <a:pt x="83" y="18"/>
                </a:cubicBezTo>
                <a:cubicBezTo>
                  <a:pt x="86" y="13"/>
                  <a:pt x="91" y="10"/>
                  <a:pt x="96" y="10"/>
                </a:cubicBezTo>
                <a:cubicBezTo>
                  <a:pt x="96" y="10"/>
                  <a:pt x="97" y="10"/>
                  <a:pt x="98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0"/>
                  <a:pt x="103" y="8"/>
                  <a:pt x="103" y="6"/>
                </a:cubicBezTo>
                <a:cubicBezTo>
                  <a:pt x="104" y="4"/>
                  <a:pt x="102" y="1"/>
                  <a:pt x="99" y="1"/>
                </a:cubicBezTo>
                <a:cubicBezTo>
                  <a:pt x="98" y="0"/>
                  <a:pt x="96" y="0"/>
                  <a:pt x="95" y="0"/>
                </a:cubicBezTo>
                <a:cubicBezTo>
                  <a:pt x="85" y="0"/>
                  <a:pt x="77" y="6"/>
                  <a:pt x="74" y="16"/>
                </a:cubicBezTo>
                <a:cubicBezTo>
                  <a:pt x="59" y="13"/>
                  <a:pt x="59" y="13"/>
                  <a:pt x="59" y="13"/>
                </a:cubicBezTo>
                <a:cubicBezTo>
                  <a:pt x="56" y="13"/>
                  <a:pt x="54" y="12"/>
                  <a:pt x="51" y="12"/>
                </a:cubicBezTo>
                <a:cubicBezTo>
                  <a:pt x="32" y="12"/>
                  <a:pt x="14" y="27"/>
                  <a:pt x="10" y="47"/>
                </a:cubicBezTo>
                <a:cubicBezTo>
                  <a:pt x="9" y="49"/>
                  <a:pt x="11" y="52"/>
                  <a:pt x="14" y="53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5" y="72"/>
                  <a:pt x="126" y="72"/>
                  <a:pt x="126" y="72"/>
                </a:cubicBezTo>
                <a:cubicBezTo>
                  <a:pt x="128" y="72"/>
                  <a:pt x="130" y="70"/>
                  <a:pt x="130" y="68"/>
                </a:cubicBezTo>
                <a:cubicBezTo>
                  <a:pt x="132" y="57"/>
                  <a:pt x="130" y="45"/>
                  <a:pt x="123" y="36"/>
                </a:cubicBezTo>
                <a:cubicBezTo>
                  <a:pt x="117" y="28"/>
                  <a:pt x="107" y="22"/>
                  <a:pt x="96" y="20"/>
                </a:cubicBezTo>
                <a:close/>
                <a:moveTo>
                  <a:pt x="95" y="53"/>
                </a:moveTo>
                <a:cubicBezTo>
                  <a:pt x="95" y="55"/>
                  <a:pt x="93" y="57"/>
                  <a:pt x="91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87" y="57"/>
                  <a:pt x="85" y="54"/>
                  <a:pt x="86" y="51"/>
                </a:cubicBezTo>
                <a:cubicBezTo>
                  <a:pt x="88" y="39"/>
                  <a:pt x="83" y="27"/>
                  <a:pt x="76" y="26"/>
                </a:cubicBezTo>
                <a:cubicBezTo>
                  <a:pt x="75" y="26"/>
                  <a:pt x="75" y="26"/>
                  <a:pt x="74" y="26"/>
                </a:cubicBezTo>
                <a:cubicBezTo>
                  <a:pt x="67" y="26"/>
                  <a:pt x="60" y="35"/>
                  <a:pt x="58" y="47"/>
                </a:cubicBezTo>
                <a:cubicBezTo>
                  <a:pt x="58" y="49"/>
                  <a:pt x="55" y="51"/>
                  <a:pt x="53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0" y="50"/>
                  <a:pt x="48" y="47"/>
                  <a:pt x="49" y="45"/>
                </a:cubicBezTo>
                <a:cubicBezTo>
                  <a:pt x="52" y="28"/>
                  <a:pt x="62" y="17"/>
                  <a:pt x="74" y="17"/>
                </a:cubicBezTo>
                <a:cubicBezTo>
                  <a:pt x="75" y="17"/>
                  <a:pt x="76" y="17"/>
                  <a:pt x="77" y="17"/>
                </a:cubicBezTo>
                <a:cubicBezTo>
                  <a:pt x="79" y="18"/>
                  <a:pt x="81" y="18"/>
                  <a:pt x="82" y="19"/>
                </a:cubicBezTo>
                <a:cubicBezTo>
                  <a:pt x="93" y="23"/>
                  <a:pt x="98" y="37"/>
                  <a:pt x="95" y="53"/>
                </a:cubicBezTo>
                <a:close/>
                <a:moveTo>
                  <a:pt x="18" y="109"/>
                </a:moveTo>
                <a:cubicBezTo>
                  <a:pt x="18" y="137"/>
                  <a:pt x="42" y="160"/>
                  <a:pt x="70" y="160"/>
                </a:cubicBezTo>
                <a:cubicBezTo>
                  <a:pt x="98" y="160"/>
                  <a:pt x="121" y="137"/>
                  <a:pt x="121" y="10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8" y="63"/>
                  <a:pt x="18" y="63"/>
                  <a:pt x="18" y="63"/>
                </a:cubicBezTo>
                <a:lnTo>
                  <a:pt x="18" y="109"/>
                </a:lnTo>
                <a:close/>
                <a:moveTo>
                  <a:pt x="88" y="85"/>
                </a:moveTo>
                <a:cubicBezTo>
                  <a:pt x="91" y="85"/>
                  <a:pt x="93" y="87"/>
                  <a:pt x="93" y="90"/>
                </a:cubicBezTo>
                <a:cubicBezTo>
                  <a:pt x="93" y="93"/>
                  <a:pt x="91" y="95"/>
                  <a:pt x="88" y="95"/>
                </a:cubicBezTo>
                <a:cubicBezTo>
                  <a:pt x="86" y="95"/>
                  <a:pt x="84" y="93"/>
                  <a:pt x="84" y="90"/>
                </a:cubicBezTo>
                <a:cubicBezTo>
                  <a:pt x="84" y="87"/>
                  <a:pt x="86" y="85"/>
                  <a:pt x="88" y="85"/>
                </a:cubicBezTo>
                <a:close/>
                <a:moveTo>
                  <a:pt x="60" y="119"/>
                </a:moveTo>
                <a:cubicBezTo>
                  <a:pt x="63" y="121"/>
                  <a:pt x="66" y="123"/>
                  <a:pt x="70" y="123"/>
                </a:cubicBezTo>
                <a:cubicBezTo>
                  <a:pt x="73" y="123"/>
                  <a:pt x="77" y="121"/>
                  <a:pt x="80" y="119"/>
                </a:cubicBezTo>
                <a:cubicBezTo>
                  <a:pt x="81" y="118"/>
                  <a:pt x="82" y="117"/>
                  <a:pt x="83" y="117"/>
                </a:cubicBezTo>
                <a:cubicBezTo>
                  <a:pt x="84" y="117"/>
                  <a:pt x="85" y="118"/>
                  <a:pt x="86" y="119"/>
                </a:cubicBezTo>
                <a:cubicBezTo>
                  <a:pt x="88" y="121"/>
                  <a:pt x="88" y="124"/>
                  <a:pt x="86" y="125"/>
                </a:cubicBezTo>
                <a:cubicBezTo>
                  <a:pt x="82" y="130"/>
                  <a:pt x="76" y="132"/>
                  <a:pt x="70" y="132"/>
                </a:cubicBezTo>
                <a:cubicBezTo>
                  <a:pt x="64" y="132"/>
                  <a:pt x="57" y="130"/>
                  <a:pt x="53" y="125"/>
                </a:cubicBezTo>
                <a:cubicBezTo>
                  <a:pt x="52" y="123"/>
                  <a:pt x="52" y="120"/>
                  <a:pt x="53" y="119"/>
                </a:cubicBezTo>
                <a:cubicBezTo>
                  <a:pt x="54" y="118"/>
                  <a:pt x="56" y="117"/>
                  <a:pt x="57" y="117"/>
                </a:cubicBezTo>
                <a:cubicBezTo>
                  <a:pt x="58" y="117"/>
                  <a:pt x="59" y="118"/>
                  <a:pt x="60" y="119"/>
                </a:cubicBezTo>
                <a:close/>
                <a:moveTo>
                  <a:pt x="51" y="85"/>
                </a:moveTo>
                <a:cubicBezTo>
                  <a:pt x="53" y="85"/>
                  <a:pt x="55" y="87"/>
                  <a:pt x="55" y="90"/>
                </a:cubicBezTo>
                <a:cubicBezTo>
                  <a:pt x="55" y="93"/>
                  <a:pt x="53" y="95"/>
                  <a:pt x="51" y="95"/>
                </a:cubicBezTo>
                <a:cubicBezTo>
                  <a:pt x="48" y="95"/>
                  <a:pt x="46" y="93"/>
                  <a:pt x="46" y="90"/>
                </a:cubicBezTo>
                <a:cubicBezTo>
                  <a:pt x="46" y="87"/>
                  <a:pt x="48" y="85"/>
                  <a:pt x="51" y="85"/>
                </a:cubicBezTo>
                <a:close/>
                <a:moveTo>
                  <a:pt x="131" y="78"/>
                </a:moveTo>
                <a:cubicBezTo>
                  <a:pt x="131" y="110"/>
                  <a:pt x="131" y="110"/>
                  <a:pt x="131" y="110"/>
                </a:cubicBezTo>
                <a:cubicBezTo>
                  <a:pt x="137" y="107"/>
                  <a:pt x="140" y="101"/>
                  <a:pt x="140" y="94"/>
                </a:cubicBezTo>
                <a:cubicBezTo>
                  <a:pt x="140" y="87"/>
                  <a:pt x="137" y="81"/>
                  <a:pt x="131" y="78"/>
                </a:cubicBezTo>
                <a:close/>
                <a:moveTo>
                  <a:pt x="0" y="94"/>
                </a:moveTo>
                <a:cubicBezTo>
                  <a:pt x="0" y="101"/>
                  <a:pt x="3" y="107"/>
                  <a:pt x="9" y="110"/>
                </a:cubicBezTo>
                <a:cubicBezTo>
                  <a:pt x="9" y="78"/>
                  <a:pt x="9" y="78"/>
                  <a:pt x="9" y="78"/>
                </a:cubicBezTo>
                <a:cubicBezTo>
                  <a:pt x="3" y="81"/>
                  <a:pt x="0" y="87"/>
                  <a:pt x="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1" name="Freeform 99">
            <a:extLst>
              <a:ext uri="{FF2B5EF4-FFF2-40B4-BE49-F238E27FC236}">
                <a16:creationId xmlns:a16="http://schemas.microsoft.com/office/drawing/2014/main" id="{A0893D50-D81B-4DA3-8F1C-61BDFDF1BCF7}"/>
              </a:ext>
            </a:extLst>
          </p:cNvPr>
          <p:cNvSpPr>
            <a:spLocks noEditPoints="1"/>
          </p:cNvSpPr>
          <p:nvPr/>
        </p:nvSpPr>
        <p:spPr bwMode="auto">
          <a:xfrm>
            <a:off x="5170488" y="2471738"/>
            <a:ext cx="195263" cy="254000"/>
          </a:xfrm>
          <a:custGeom>
            <a:avLst/>
            <a:gdLst>
              <a:gd name="T0" fmla="*/ 103 w 123"/>
              <a:gd name="T1" fmla="*/ 141 h 160"/>
              <a:gd name="T2" fmla="*/ 111 w 123"/>
              <a:gd name="T3" fmla="*/ 159 h 160"/>
              <a:gd name="T4" fmla="*/ 115 w 123"/>
              <a:gd name="T5" fmla="*/ 159 h 160"/>
              <a:gd name="T6" fmla="*/ 123 w 123"/>
              <a:gd name="T7" fmla="*/ 142 h 160"/>
              <a:gd name="T8" fmla="*/ 5 w 123"/>
              <a:gd name="T9" fmla="*/ 67 h 160"/>
              <a:gd name="T10" fmla="*/ 57 w 123"/>
              <a:gd name="T11" fmla="*/ 24 h 160"/>
              <a:gd name="T12" fmla="*/ 37 w 123"/>
              <a:gd name="T13" fmla="*/ 0 h 160"/>
              <a:gd name="T14" fmla="*/ 0 w 123"/>
              <a:gd name="T15" fmla="*/ 40 h 160"/>
              <a:gd name="T16" fmla="*/ 5 w 123"/>
              <a:gd name="T17" fmla="*/ 67 h 160"/>
              <a:gd name="T18" fmla="*/ 103 w 123"/>
              <a:gd name="T19" fmla="*/ 99 h 160"/>
              <a:gd name="T20" fmla="*/ 122 w 123"/>
              <a:gd name="T21" fmla="*/ 99 h 160"/>
              <a:gd name="T22" fmla="*/ 113 w 123"/>
              <a:gd name="T23" fmla="*/ 71 h 160"/>
              <a:gd name="T24" fmla="*/ 113 w 123"/>
              <a:gd name="T25" fmla="*/ 90 h 160"/>
              <a:gd name="T26" fmla="*/ 113 w 123"/>
              <a:gd name="T27" fmla="*/ 71 h 160"/>
              <a:gd name="T28" fmla="*/ 103 w 123"/>
              <a:gd name="T29" fmla="*/ 118 h 160"/>
              <a:gd name="T30" fmla="*/ 122 w 123"/>
              <a:gd name="T31" fmla="*/ 118 h 160"/>
              <a:gd name="T32" fmla="*/ 108 w 123"/>
              <a:gd name="T33" fmla="*/ 66 h 160"/>
              <a:gd name="T34" fmla="*/ 122 w 123"/>
              <a:gd name="T35" fmla="*/ 62 h 160"/>
              <a:gd name="T36" fmla="*/ 89 w 123"/>
              <a:gd name="T37" fmla="*/ 1 h 160"/>
              <a:gd name="T38" fmla="*/ 66 w 123"/>
              <a:gd name="T39" fmla="*/ 6 h 160"/>
              <a:gd name="T40" fmla="*/ 108 w 123"/>
              <a:gd name="T41" fmla="*/ 66 h 160"/>
              <a:gd name="T42" fmla="*/ 1 w 123"/>
              <a:gd name="T43" fmla="*/ 141 h 160"/>
              <a:gd name="T44" fmla="*/ 9 w 123"/>
              <a:gd name="T45" fmla="*/ 159 h 160"/>
              <a:gd name="T46" fmla="*/ 13 w 123"/>
              <a:gd name="T47" fmla="*/ 159 h 160"/>
              <a:gd name="T48" fmla="*/ 20 w 123"/>
              <a:gd name="T49" fmla="*/ 142 h 160"/>
              <a:gd name="T50" fmla="*/ 10 w 123"/>
              <a:gd name="T51" fmla="*/ 109 h 160"/>
              <a:gd name="T52" fmla="*/ 10 w 123"/>
              <a:gd name="T53" fmla="*/ 127 h 160"/>
              <a:gd name="T54" fmla="*/ 10 w 123"/>
              <a:gd name="T55" fmla="*/ 109 h 160"/>
              <a:gd name="T56" fmla="*/ 1 w 123"/>
              <a:gd name="T57" fmla="*/ 99 h 160"/>
              <a:gd name="T58" fmla="*/ 19 w 123"/>
              <a:gd name="T59" fmla="*/ 99 h 160"/>
              <a:gd name="T60" fmla="*/ 97 w 123"/>
              <a:gd name="T61" fmla="*/ 108 h 160"/>
              <a:gd name="T62" fmla="*/ 97 w 123"/>
              <a:gd name="T63" fmla="*/ 89 h 160"/>
              <a:gd name="T64" fmla="*/ 95 w 123"/>
              <a:gd name="T65" fmla="*/ 77 h 160"/>
              <a:gd name="T66" fmla="*/ 62 w 123"/>
              <a:gd name="T67" fmla="*/ 46 h 160"/>
              <a:gd name="T68" fmla="*/ 29 w 123"/>
              <a:gd name="T69" fmla="*/ 80 h 160"/>
              <a:gd name="T70" fmla="*/ 29 w 123"/>
              <a:gd name="T71" fmla="*/ 99 h 160"/>
              <a:gd name="T72" fmla="*/ 29 w 123"/>
              <a:gd name="T73" fmla="*/ 117 h 160"/>
              <a:gd name="T74" fmla="*/ 29 w 123"/>
              <a:gd name="T75" fmla="*/ 138 h 160"/>
              <a:gd name="T76" fmla="*/ 95 w 123"/>
              <a:gd name="T77" fmla="*/ 139 h 160"/>
              <a:gd name="T78" fmla="*/ 94 w 123"/>
              <a:gd name="T79" fmla="*/ 118 h 160"/>
              <a:gd name="T80" fmla="*/ 38 w 123"/>
              <a:gd name="T81" fmla="*/ 89 h 160"/>
              <a:gd name="T82" fmla="*/ 47 w 123"/>
              <a:gd name="T83" fmla="*/ 89 h 160"/>
              <a:gd name="T84" fmla="*/ 38 w 123"/>
              <a:gd name="T85" fmla="*/ 89 h 160"/>
              <a:gd name="T86" fmla="*/ 61 w 123"/>
              <a:gd name="T87" fmla="*/ 132 h 160"/>
              <a:gd name="T88" fmla="*/ 45 w 123"/>
              <a:gd name="T89" fmla="*/ 118 h 160"/>
              <a:gd name="T90" fmla="*/ 51 w 123"/>
              <a:gd name="T91" fmla="*/ 118 h 160"/>
              <a:gd name="T92" fmla="*/ 71 w 123"/>
              <a:gd name="T93" fmla="*/ 118 h 160"/>
              <a:gd name="T94" fmla="*/ 77 w 123"/>
              <a:gd name="T95" fmla="*/ 118 h 160"/>
              <a:gd name="T96" fmla="*/ 80 w 123"/>
              <a:gd name="T97" fmla="*/ 95 h 160"/>
              <a:gd name="T98" fmla="*/ 80 w 123"/>
              <a:gd name="T99" fmla="*/ 85 h 160"/>
              <a:gd name="T100" fmla="*/ 80 w 123"/>
              <a:gd name="T101" fmla="*/ 95 h 160"/>
              <a:gd name="T102" fmla="*/ 1 w 123"/>
              <a:gd name="T103" fmla="*/ 80 h 160"/>
              <a:gd name="T104" fmla="*/ 19 w 123"/>
              <a:gd name="T10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3" h="160">
                <a:moveTo>
                  <a:pt x="113" y="132"/>
                </a:moveTo>
                <a:cubicBezTo>
                  <a:pt x="108" y="132"/>
                  <a:pt x="103" y="136"/>
                  <a:pt x="103" y="141"/>
                </a:cubicBezTo>
                <a:cubicBezTo>
                  <a:pt x="103" y="143"/>
                  <a:pt x="104" y="143"/>
                  <a:pt x="104" y="145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2" y="160"/>
                  <a:pt x="113" y="160"/>
                  <a:pt x="113" y="160"/>
                </a:cubicBezTo>
                <a:cubicBezTo>
                  <a:pt x="114" y="160"/>
                  <a:pt x="115" y="160"/>
                  <a:pt x="115" y="159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3" y="145"/>
                  <a:pt x="123" y="143"/>
                  <a:pt x="123" y="142"/>
                </a:cubicBezTo>
                <a:cubicBezTo>
                  <a:pt x="122" y="136"/>
                  <a:pt x="118" y="132"/>
                  <a:pt x="113" y="132"/>
                </a:cubicBezTo>
                <a:close/>
                <a:moveTo>
                  <a:pt x="5" y="67"/>
                </a:moveTo>
                <a:cubicBezTo>
                  <a:pt x="15" y="67"/>
                  <a:pt x="15" y="67"/>
                  <a:pt x="15" y="67"/>
                </a:cubicBezTo>
                <a:cubicBezTo>
                  <a:pt x="38" y="67"/>
                  <a:pt x="57" y="47"/>
                  <a:pt x="57" y="24"/>
                </a:cubicBezTo>
                <a:cubicBezTo>
                  <a:pt x="57" y="6"/>
                  <a:pt x="57" y="6"/>
                  <a:pt x="57" y="6"/>
                </a:cubicBezTo>
                <a:cubicBezTo>
                  <a:pt x="51" y="2"/>
                  <a:pt x="44" y="0"/>
                  <a:pt x="37" y="0"/>
                </a:cubicBezTo>
                <a:cubicBezTo>
                  <a:pt x="36" y="0"/>
                  <a:pt x="35" y="1"/>
                  <a:pt x="33" y="1"/>
                </a:cubicBezTo>
                <a:cubicBezTo>
                  <a:pt x="14" y="3"/>
                  <a:pt x="0" y="20"/>
                  <a:pt x="0" y="40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64"/>
                  <a:pt x="3" y="67"/>
                  <a:pt x="5" y="67"/>
                </a:cubicBezTo>
                <a:close/>
                <a:moveTo>
                  <a:pt x="113" y="90"/>
                </a:moveTo>
                <a:cubicBezTo>
                  <a:pt x="108" y="90"/>
                  <a:pt x="103" y="94"/>
                  <a:pt x="103" y="99"/>
                </a:cubicBezTo>
                <a:cubicBezTo>
                  <a:pt x="103" y="104"/>
                  <a:pt x="108" y="109"/>
                  <a:pt x="113" y="109"/>
                </a:cubicBezTo>
                <a:cubicBezTo>
                  <a:pt x="118" y="109"/>
                  <a:pt x="122" y="104"/>
                  <a:pt x="122" y="99"/>
                </a:cubicBezTo>
                <a:cubicBezTo>
                  <a:pt x="122" y="94"/>
                  <a:pt x="118" y="90"/>
                  <a:pt x="113" y="90"/>
                </a:cubicBezTo>
                <a:close/>
                <a:moveTo>
                  <a:pt x="113" y="71"/>
                </a:moveTo>
                <a:cubicBezTo>
                  <a:pt x="108" y="71"/>
                  <a:pt x="103" y="75"/>
                  <a:pt x="103" y="80"/>
                </a:cubicBezTo>
                <a:cubicBezTo>
                  <a:pt x="103" y="86"/>
                  <a:pt x="108" y="90"/>
                  <a:pt x="113" y="90"/>
                </a:cubicBezTo>
                <a:cubicBezTo>
                  <a:pt x="118" y="90"/>
                  <a:pt x="122" y="86"/>
                  <a:pt x="122" y="80"/>
                </a:cubicBezTo>
                <a:cubicBezTo>
                  <a:pt x="122" y="75"/>
                  <a:pt x="118" y="71"/>
                  <a:pt x="113" y="71"/>
                </a:cubicBezTo>
                <a:close/>
                <a:moveTo>
                  <a:pt x="113" y="109"/>
                </a:moveTo>
                <a:cubicBezTo>
                  <a:pt x="108" y="109"/>
                  <a:pt x="103" y="113"/>
                  <a:pt x="103" y="118"/>
                </a:cubicBezTo>
                <a:cubicBezTo>
                  <a:pt x="103" y="123"/>
                  <a:pt x="108" y="127"/>
                  <a:pt x="113" y="127"/>
                </a:cubicBezTo>
                <a:cubicBezTo>
                  <a:pt x="118" y="127"/>
                  <a:pt x="122" y="123"/>
                  <a:pt x="122" y="118"/>
                </a:cubicBezTo>
                <a:cubicBezTo>
                  <a:pt x="122" y="113"/>
                  <a:pt x="118" y="109"/>
                  <a:pt x="113" y="109"/>
                </a:cubicBezTo>
                <a:close/>
                <a:moveTo>
                  <a:pt x="108" y="66"/>
                </a:moveTo>
                <a:cubicBezTo>
                  <a:pt x="117" y="66"/>
                  <a:pt x="117" y="66"/>
                  <a:pt x="117" y="66"/>
                </a:cubicBezTo>
                <a:cubicBezTo>
                  <a:pt x="120" y="66"/>
                  <a:pt x="122" y="64"/>
                  <a:pt x="122" y="62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2" y="20"/>
                  <a:pt x="108" y="3"/>
                  <a:pt x="89" y="1"/>
                </a:cubicBezTo>
                <a:cubicBezTo>
                  <a:pt x="88" y="1"/>
                  <a:pt x="87" y="0"/>
                  <a:pt x="86" y="0"/>
                </a:cubicBezTo>
                <a:cubicBezTo>
                  <a:pt x="78" y="0"/>
                  <a:pt x="72" y="2"/>
                  <a:pt x="66" y="6"/>
                </a:cubicBezTo>
                <a:cubicBezTo>
                  <a:pt x="66" y="24"/>
                  <a:pt x="66" y="24"/>
                  <a:pt x="66" y="24"/>
                </a:cubicBezTo>
                <a:cubicBezTo>
                  <a:pt x="66" y="47"/>
                  <a:pt x="85" y="66"/>
                  <a:pt x="108" y="66"/>
                </a:cubicBezTo>
                <a:close/>
                <a:moveTo>
                  <a:pt x="10" y="132"/>
                </a:moveTo>
                <a:cubicBezTo>
                  <a:pt x="5" y="132"/>
                  <a:pt x="1" y="136"/>
                  <a:pt x="1" y="141"/>
                </a:cubicBezTo>
                <a:cubicBezTo>
                  <a:pt x="1" y="143"/>
                  <a:pt x="1" y="143"/>
                  <a:pt x="2" y="145"/>
                </a:cubicBezTo>
                <a:cubicBezTo>
                  <a:pt x="9" y="159"/>
                  <a:pt x="9" y="159"/>
                  <a:pt x="9" y="159"/>
                </a:cubicBezTo>
                <a:cubicBezTo>
                  <a:pt x="9" y="160"/>
                  <a:pt x="10" y="160"/>
                  <a:pt x="10" y="160"/>
                </a:cubicBezTo>
                <a:cubicBezTo>
                  <a:pt x="11" y="160"/>
                  <a:pt x="12" y="160"/>
                  <a:pt x="13" y="159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5"/>
                  <a:pt x="20" y="143"/>
                  <a:pt x="20" y="142"/>
                </a:cubicBezTo>
                <a:cubicBezTo>
                  <a:pt x="19" y="136"/>
                  <a:pt x="15" y="132"/>
                  <a:pt x="10" y="132"/>
                </a:cubicBezTo>
                <a:close/>
                <a:moveTo>
                  <a:pt x="10" y="109"/>
                </a:moveTo>
                <a:cubicBezTo>
                  <a:pt x="5" y="109"/>
                  <a:pt x="1" y="113"/>
                  <a:pt x="1" y="118"/>
                </a:cubicBezTo>
                <a:cubicBezTo>
                  <a:pt x="1" y="123"/>
                  <a:pt x="5" y="127"/>
                  <a:pt x="10" y="127"/>
                </a:cubicBezTo>
                <a:cubicBezTo>
                  <a:pt x="16" y="127"/>
                  <a:pt x="19" y="123"/>
                  <a:pt x="19" y="118"/>
                </a:cubicBezTo>
                <a:cubicBezTo>
                  <a:pt x="19" y="113"/>
                  <a:pt x="16" y="109"/>
                  <a:pt x="10" y="109"/>
                </a:cubicBezTo>
                <a:close/>
                <a:moveTo>
                  <a:pt x="10" y="90"/>
                </a:moveTo>
                <a:cubicBezTo>
                  <a:pt x="5" y="90"/>
                  <a:pt x="1" y="94"/>
                  <a:pt x="1" y="99"/>
                </a:cubicBezTo>
                <a:cubicBezTo>
                  <a:pt x="1" y="104"/>
                  <a:pt x="5" y="109"/>
                  <a:pt x="10" y="109"/>
                </a:cubicBezTo>
                <a:cubicBezTo>
                  <a:pt x="16" y="109"/>
                  <a:pt x="19" y="104"/>
                  <a:pt x="19" y="99"/>
                </a:cubicBezTo>
                <a:cubicBezTo>
                  <a:pt x="19" y="94"/>
                  <a:pt x="16" y="90"/>
                  <a:pt x="10" y="90"/>
                </a:cubicBezTo>
                <a:close/>
                <a:moveTo>
                  <a:pt x="97" y="108"/>
                </a:moveTo>
                <a:cubicBezTo>
                  <a:pt x="96" y="105"/>
                  <a:pt x="94" y="102"/>
                  <a:pt x="94" y="99"/>
                </a:cubicBezTo>
                <a:cubicBezTo>
                  <a:pt x="94" y="95"/>
                  <a:pt x="96" y="93"/>
                  <a:pt x="97" y="89"/>
                </a:cubicBezTo>
                <a:cubicBezTo>
                  <a:pt x="96" y="87"/>
                  <a:pt x="94" y="83"/>
                  <a:pt x="94" y="80"/>
                </a:cubicBezTo>
                <a:cubicBezTo>
                  <a:pt x="94" y="79"/>
                  <a:pt x="94" y="78"/>
                  <a:pt x="95" y="77"/>
                </a:cubicBezTo>
                <a:cubicBezTo>
                  <a:pt x="95" y="76"/>
                  <a:pt x="96" y="75"/>
                  <a:pt x="96" y="74"/>
                </a:cubicBezTo>
                <a:cubicBezTo>
                  <a:pt x="81" y="70"/>
                  <a:pt x="68" y="59"/>
                  <a:pt x="62" y="46"/>
                </a:cubicBezTo>
                <a:cubicBezTo>
                  <a:pt x="56" y="59"/>
                  <a:pt x="44" y="70"/>
                  <a:pt x="28" y="74"/>
                </a:cubicBezTo>
                <a:cubicBezTo>
                  <a:pt x="29" y="76"/>
                  <a:pt x="29" y="78"/>
                  <a:pt x="29" y="80"/>
                </a:cubicBezTo>
                <a:cubicBezTo>
                  <a:pt x="29" y="83"/>
                  <a:pt x="28" y="87"/>
                  <a:pt x="27" y="89"/>
                </a:cubicBezTo>
                <a:cubicBezTo>
                  <a:pt x="28" y="93"/>
                  <a:pt x="29" y="95"/>
                  <a:pt x="29" y="99"/>
                </a:cubicBezTo>
                <a:cubicBezTo>
                  <a:pt x="29" y="102"/>
                  <a:pt x="28" y="105"/>
                  <a:pt x="27" y="108"/>
                </a:cubicBezTo>
                <a:cubicBezTo>
                  <a:pt x="28" y="111"/>
                  <a:pt x="29" y="114"/>
                  <a:pt x="29" y="117"/>
                </a:cubicBezTo>
                <a:cubicBezTo>
                  <a:pt x="29" y="122"/>
                  <a:pt x="28" y="126"/>
                  <a:pt x="25" y="129"/>
                </a:cubicBezTo>
                <a:cubicBezTo>
                  <a:pt x="27" y="132"/>
                  <a:pt x="28" y="135"/>
                  <a:pt x="29" y="138"/>
                </a:cubicBezTo>
                <a:cubicBezTo>
                  <a:pt x="38" y="146"/>
                  <a:pt x="49" y="151"/>
                  <a:pt x="62" y="151"/>
                </a:cubicBezTo>
                <a:cubicBezTo>
                  <a:pt x="74" y="151"/>
                  <a:pt x="85" y="146"/>
                  <a:pt x="95" y="139"/>
                </a:cubicBezTo>
                <a:cubicBezTo>
                  <a:pt x="95" y="136"/>
                  <a:pt x="97" y="132"/>
                  <a:pt x="99" y="130"/>
                </a:cubicBezTo>
                <a:cubicBezTo>
                  <a:pt x="96" y="127"/>
                  <a:pt x="94" y="122"/>
                  <a:pt x="94" y="118"/>
                </a:cubicBezTo>
                <a:cubicBezTo>
                  <a:pt x="94" y="114"/>
                  <a:pt x="95" y="111"/>
                  <a:pt x="97" y="108"/>
                </a:cubicBezTo>
                <a:close/>
                <a:moveTo>
                  <a:pt x="38" y="89"/>
                </a:moveTo>
                <a:cubicBezTo>
                  <a:pt x="38" y="87"/>
                  <a:pt x="40" y="85"/>
                  <a:pt x="43" y="85"/>
                </a:cubicBezTo>
                <a:cubicBezTo>
                  <a:pt x="45" y="85"/>
                  <a:pt x="47" y="87"/>
                  <a:pt x="47" y="89"/>
                </a:cubicBezTo>
                <a:cubicBezTo>
                  <a:pt x="47" y="92"/>
                  <a:pt x="45" y="94"/>
                  <a:pt x="43" y="94"/>
                </a:cubicBezTo>
                <a:cubicBezTo>
                  <a:pt x="40" y="94"/>
                  <a:pt x="38" y="92"/>
                  <a:pt x="38" y="89"/>
                </a:cubicBezTo>
                <a:close/>
                <a:moveTo>
                  <a:pt x="78" y="125"/>
                </a:moveTo>
                <a:cubicBezTo>
                  <a:pt x="74" y="129"/>
                  <a:pt x="68" y="132"/>
                  <a:pt x="61" y="132"/>
                </a:cubicBezTo>
                <a:cubicBezTo>
                  <a:pt x="55" y="132"/>
                  <a:pt x="49" y="129"/>
                  <a:pt x="45" y="125"/>
                </a:cubicBezTo>
                <a:cubicBezTo>
                  <a:pt x="43" y="123"/>
                  <a:pt x="43" y="120"/>
                  <a:pt x="45" y="118"/>
                </a:cubicBezTo>
                <a:cubicBezTo>
                  <a:pt x="46" y="117"/>
                  <a:pt x="47" y="117"/>
                  <a:pt x="48" y="117"/>
                </a:cubicBezTo>
                <a:cubicBezTo>
                  <a:pt x="49" y="117"/>
                  <a:pt x="50" y="117"/>
                  <a:pt x="51" y="118"/>
                </a:cubicBezTo>
                <a:cubicBezTo>
                  <a:pt x="54" y="121"/>
                  <a:pt x="57" y="122"/>
                  <a:pt x="61" y="122"/>
                </a:cubicBezTo>
                <a:cubicBezTo>
                  <a:pt x="65" y="122"/>
                  <a:pt x="68" y="121"/>
                  <a:pt x="71" y="118"/>
                </a:cubicBezTo>
                <a:cubicBezTo>
                  <a:pt x="72" y="117"/>
                  <a:pt x="73" y="117"/>
                  <a:pt x="74" y="117"/>
                </a:cubicBezTo>
                <a:cubicBezTo>
                  <a:pt x="75" y="117"/>
                  <a:pt x="77" y="117"/>
                  <a:pt x="77" y="118"/>
                </a:cubicBezTo>
                <a:cubicBezTo>
                  <a:pt x="80" y="120"/>
                  <a:pt x="80" y="123"/>
                  <a:pt x="78" y="125"/>
                </a:cubicBezTo>
                <a:close/>
                <a:moveTo>
                  <a:pt x="80" y="95"/>
                </a:moveTo>
                <a:cubicBezTo>
                  <a:pt x="78" y="95"/>
                  <a:pt x="76" y="93"/>
                  <a:pt x="76" y="90"/>
                </a:cubicBezTo>
                <a:cubicBezTo>
                  <a:pt x="76" y="87"/>
                  <a:pt x="78" y="85"/>
                  <a:pt x="80" y="85"/>
                </a:cubicBezTo>
                <a:cubicBezTo>
                  <a:pt x="83" y="85"/>
                  <a:pt x="85" y="87"/>
                  <a:pt x="85" y="90"/>
                </a:cubicBezTo>
                <a:cubicBezTo>
                  <a:pt x="85" y="92"/>
                  <a:pt x="83" y="95"/>
                  <a:pt x="80" y="95"/>
                </a:cubicBezTo>
                <a:close/>
                <a:moveTo>
                  <a:pt x="10" y="71"/>
                </a:moveTo>
                <a:cubicBezTo>
                  <a:pt x="5" y="71"/>
                  <a:pt x="1" y="75"/>
                  <a:pt x="1" y="80"/>
                </a:cubicBezTo>
                <a:cubicBezTo>
                  <a:pt x="1" y="86"/>
                  <a:pt x="5" y="90"/>
                  <a:pt x="10" y="90"/>
                </a:cubicBezTo>
                <a:cubicBezTo>
                  <a:pt x="16" y="90"/>
                  <a:pt x="19" y="86"/>
                  <a:pt x="19" y="80"/>
                </a:cubicBezTo>
                <a:cubicBezTo>
                  <a:pt x="19" y="75"/>
                  <a:pt x="16" y="71"/>
                  <a:pt x="10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2" name="Freeform 100">
            <a:extLst>
              <a:ext uri="{FF2B5EF4-FFF2-40B4-BE49-F238E27FC236}">
                <a16:creationId xmlns:a16="http://schemas.microsoft.com/office/drawing/2014/main" id="{404CA965-9B2C-413C-93AF-E56ACA1928D3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1922463"/>
            <a:ext cx="254000" cy="252413"/>
          </a:xfrm>
          <a:custGeom>
            <a:avLst/>
            <a:gdLst>
              <a:gd name="T0" fmla="*/ 19 w 160"/>
              <a:gd name="T1" fmla="*/ 104 h 159"/>
              <a:gd name="T2" fmla="*/ 28 w 160"/>
              <a:gd name="T3" fmla="*/ 107 h 159"/>
              <a:gd name="T4" fmla="*/ 19 w 160"/>
              <a:gd name="T5" fmla="*/ 104 h 159"/>
              <a:gd name="T6" fmla="*/ 23 w 160"/>
              <a:gd name="T7" fmla="*/ 128 h 159"/>
              <a:gd name="T8" fmla="*/ 0 w 160"/>
              <a:gd name="T9" fmla="*/ 127 h 159"/>
              <a:gd name="T10" fmla="*/ 50 w 160"/>
              <a:gd name="T11" fmla="*/ 154 h 159"/>
              <a:gd name="T12" fmla="*/ 84 w 160"/>
              <a:gd name="T13" fmla="*/ 65 h 159"/>
              <a:gd name="T14" fmla="*/ 50 w 160"/>
              <a:gd name="T15" fmla="*/ 36 h 159"/>
              <a:gd name="T16" fmla="*/ 37 w 160"/>
              <a:gd name="T17" fmla="*/ 108 h 159"/>
              <a:gd name="T18" fmla="*/ 141 w 160"/>
              <a:gd name="T19" fmla="*/ 108 h 159"/>
              <a:gd name="T20" fmla="*/ 136 w 160"/>
              <a:gd name="T21" fmla="*/ 84 h 159"/>
              <a:gd name="T22" fmla="*/ 69 w 160"/>
              <a:gd name="T23" fmla="*/ 103 h 159"/>
              <a:gd name="T24" fmla="*/ 70 w 160"/>
              <a:gd name="T25" fmla="*/ 94 h 159"/>
              <a:gd name="T26" fmla="*/ 70 w 160"/>
              <a:gd name="T27" fmla="*/ 103 h 159"/>
              <a:gd name="T28" fmla="*/ 106 w 160"/>
              <a:gd name="T29" fmla="*/ 134 h 159"/>
              <a:gd name="T30" fmla="*/ 72 w 160"/>
              <a:gd name="T31" fmla="*/ 134 h 159"/>
              <a:gd name="T32" fmla="*/ 76 w 160"/>
              <a:gd name="T33" fmla="*/ 126 h 159"/>
              <a:gd name="T34" fmla="*/ 89 w 160"/>
              <a:gd name="T35" fmla="*/ 131 h 159"/>
              <a:gd name="T36" fmla="*/ 102 w 160"/>
              <a:gd name="T37" fmla="*/ 126 h 159"/>
              <a:gd name="T38" fmla="*/ 106 w 160"/>
              <a:gd name="T39" fmla="*/ 134 h 159"/>
              <a:gd name="T40" fmla="*/ 103 w 160"/>
              <a:gd name="T41" fmla="*/ 99 h 159"/>
              <a:gd name="T42" fmla="*/ 112 w 160"/>
              <a:gd name="T43" fmla="*/ 99 h 159"/>
              <a:gd name="T44" fmla="*/ 150 w 160"/>
              <a:gd name="T45" fmla="*/ 87 h 159"/>
              <a:gd name="T46" fmla="*/ 160 w 160"/>
              <a:gd name="T47" fmla="*/ 103 h 159"/>
              <a:gd name="T48" fmla="*/ 89 w 160"/>
              <a:gd name="T49" fmla="*/ 0 h 159"/>
              <a:gd name="T50" fmla="*/ 70 w 160"/>
              <a:gd name="T51" fmla="*/ 28 h 159"/>
              <a:gd name="T52" fmla="*/ 124 w 160"/>
              <a:gd name="T53" fmla="*/ 74 h 159"/>
              <a:gd name="T54" fmla="*/ 141 w 160"/>
              <a:gd name="T55" fmla="*/ 75 h 159"/>
              <a:gd name="T56" fmla="*/ 160 w 160"/>
              <a:gd name="T57" fmla="*/ 78 h 159"/>
              <a:gd name="T58" fmla="*/ 160 w 160"/>
              <a:gd name="T59" fmla="*/ 71 h 159"/>
              <a:gd name="T60" fmla="*/ 23 w 160"/>
              <a:gd name="T61" fmla="*/ 79 h 159"/>
              <a:gd name="T62" fmla="*/ 28 w 160"/>
              <a:gd name="T63" fmla="*/ 66 h 159"/>
              <a:gd name="T64" fmla="*/ 56 w 160"/>
              <a:gd name="T65" fmla="*/ 8 h 159"/>
              <a:gd name="T66" fmla="*/ 18 w 160"/>
              <a:gd name="T67" fmla="*/ 73 h 159"/>
              <a:gd name="T68" fmla="*/ 18 w 160"/>
              <a:gd name="T69" fmla="*/ 8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59">
                <a:moveTo>
                  <a:pt x="19" y="104"/>
                </a:moveTo>
                <a:cubicBezTo>
                  <a:pt x="19" y="104"/>
                  <a:pt x="19" y="104"/>
                  <a:pt x="19" y="104"/>
                </a:cubicBezTo>
                <a:cubicBezTo>
                  <a:pt x="19" y="111"/>
                  <a:pt x="23" y="117"/>
                  <a:pt x="28" y="120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8" y="88"/>
                  <a:pt x="28" y="88"/>
                  <a:pt x="28" y="88"/>
                </a:cubicBezTo>
                <a:cubicBezTo>
                  <a:pt x="23" y="91"/>
                  <a:pt x="19" y="97"/>
                  <a:pt x="19" y="104"/>
                </a:cubicBezTo>
                <a:close/>
                <a:moveTo>
                  <a:pt x="34" y="134"/>
                </a:moveTo>
                <a:cubicBezTo>
                  <a:pt x="23" y="128"/>
                  <a:pt x="23" y="128"/>
                  <a:pt x="23" y="128"/>
                </a:cubicBezTo>
                <a:cubicBezTo>
                  <a:pt x="15" y="123"/>
                  <a:pt x="10" y="114"/>
                  <a:pt x="9" y="104"/>
                </a:cubicBezTo>
                <a:cubicBezTo>
                  <a:pt x="3" y="110"/>
                  <a:pt x="0" y="118"/>
                  <a:pt x="0" y="127"/>
                </a:cubicBezTo>
                <a:cubicBezTo>
                  <a:pt x="0" y="145"/>
                  <a:pt x="15" y="159"/>
                  <a:pt x="33" y="159"/>
                </a:cubicBezTo>
                <a:cubicBezTo>
                  <a:pt x="39" y="159"/>
                  <a:pt x="45" y="157"/>
                  <a:pt x="50" y="154"/>
                </a:cubicBezTo>
                <a:cubicBezTo>
                  <a:pt x="43" y="149"/>
                  <a:pt x="37" y="141"/>
                  <a:pt x="34" y="134"/>
                </a:cubicBezTo>
                <a:close/>
                <a:moveTo>
                  <a:pt x="84" y="65"/>
                </a:moveTo>
                <a:cubicBezTo>
                  <a:pt x="72" y="55"/>
                  <a:pt x="64" y="42"/>
                  <a:pt x="59" y="28"/>
                </a:cubicBezTo>
                <a:cubicBezTo>
                  <a:pt x="58" y="29"/>
                  <a:pt x="51" y="34"/>
                  <a:pt x="50" y="36"/>
                </a:cubicBezTo>
                <a:cubicBezTo>
                  <a:pt x="42" y="44"/>
                  <a:pt x="37" y="57"/>
                  <a:pt x="37" y="70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36"/>
                  <a:pt x="60" y="159"/>
                  <a:pt x="89" y="159"/>
                </a:cubicBezTo>
                <a:cubicBezTo>
                  <a:pt x="118" y="159"/>
                  <a:pt x="141" y="136"/>
                  <a:pt x="141" y="108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39" y="84"/>
                  <a:pt x="138" y="84"/>
                  <a:pt x="136" y="84"/>
                </a:cubicBezTo>
                <a:cubicBezTo>
                  <a:pt x="117" y="84"/>
                  <a:pt x="99" y="78"/>
                  <a:pt x="84" y="65"/>
                </a:cubicBezTo>
                <a:close/>
                <a:moveTo>
                  <a:pt x="69" y="103"/>
                </a:moveTo>
                <a:cubicBezTo>
                  <a:pt x="67" y="103"/>
                  <a:pt x="65" y="101"/>
                  <a:pt x="65" y="99"/>
                </a:cubicBezTo>
                <a:cubicBezTo>
                  <a:pt x="65" y="96"/>
                  <a:pt x="67" y="94"/>
                  <a:pt x="70" y="94"/>
                </a:cubicBezTo>
                <a:cubicBezTo>
                  <a:pt x="72" y="94"/>
                  <a:pt x="74" y="96"/>
                  <a:pt x="74" y="99"/>
                </a:cubicBezTo>
                <a:cubicBezTo>
                  <a:pt x="74" y="101"/>
                  <a:pt x="72" y="103"/>
                  <a:pt x="70" y="103"/>
                </a:cubicBezTo>
                <a:cubicBezTo>
                  <a:pt x="70" y="103"/>
                  <a:pt x="70" y="103"/>
                  <a:pt x="69" y="103"/>
                </a:cubicBezTo>
                <a:close/>
                <a:moveTo>
                  <a:pt x="106" y="134"/>
                </a:moveTo>
                <a:cubicBezTo>
                  <a:pt x="101" y="138"/>
                  <a:pt x="95" y="141"/>
                  <a:pt x="89" y="141"/>
                </a:cubicBezTo>
                <a:cubicBezTo>
                  <a:pt x="82" y="141"/>
                  <a:pt x="76" y="138"/>
                  <a:pt x="72" y="134"/>
                </a:cubicBezTo>
                <a:cubicBezTo>
                  <a:pt x="70" y="132"/>
                  <a:pt x="70" y="129"/>
                  <a:pt x="72" y="127"/>
                </a:cubicBezTo>
                <a:cubicBezTo>
                  <a:pt x="73" y="127"/>
                  <a:pt x="75" y="126"/>
                  <a:pt x="76" y="126"/>
                </a:cubicBezTo>
                <a:cubicBezTo>
                  <a:pt x="77" y="126"/>
                  <a:pt x="78" y="127"/>
                  <a:pt x="79" y="127"/>
                </a:cubicBezTo>
                <a:cubicBezTo>
                  <a:pt x="82" y="130"/>
                  <a:pt x="85" y="131"/>
                  <a:pt x="89" y="131"/>
                </a:cubicBezTo>
                <a:cubicBezTo>
                  <a:pt x="92" y="131"/>
                  <a:pt x="96" y="130"/>
                  <a:pt x="99" y="127"/>
                </a:cubicBezTo>
                <a:cubicBezTo>
                  <a:pt x="100" y="127"/>
                  <a:pt x="101" y="126"/>
                  <a:pt x="102" y="126"/>
                </a:cubicBezTo>
                <a:cubicBezTo>
                  <a:pt x="103" y="126"/>
                  <a:pt x="104" y="127"/>
                  <a:pt x="105" y="127"/>
                </a:cubicBezTo>
                <a:cubicBezTo>
                  <a:pt x="108" y="129"/>
                  <a:pt x="108" y="132"/>
                  <a:pt x="106" y="134"/>
                </a:cubicBezTo>
                <a:close/>
                <a:moveTo>
                  <a:pt x="108" y="103"/>
                </a:moveTo>
                <a:cubicBezTo>
                  <a:pt x="105" y="103"/>
                  <a:pt x="103" y="101"/>
                  <a:pt x="103" y="99"/>
                </a:cubicBezTo>
                <a:cubicBezTo>
                  <a:pt x="103" y="97"/>
                  <a:pt x="105" y="95"/>
                  <a:pt x="108" y="95"/>
                </a:cubicBezTo>
                <a:cubicBezTo>
                  <a:pt x="110" y="95"/>
                  <a:pt x="112" y="97"/>
                  <a:pt x="112" y="99"/>
                </a:cubicBezTo>
                <a:cubicBezTo>
                  <a:pt x="112" y="101"/>
                  <a:pt x="110" y="103"/>
                  <a:pt x="108" y="103"/>
                </a:cubicBezTo>
                <a:close/>
                <a:moveTo>
                  <a:pt x="150" y="87"/>
                </a:moveTo>
                <a:cubicBezTo>
                  <a:pt x="150" y="119"/>
                  <a:pt x="150" y="119"/>
                  <a:pt x="150" y="119"/>
                </a:cubicBezTo>
                <a:cubicBezTo>
                  <a:pt x="155" y="116"/>
                  <a:pt x="160" y="110"/>
                  <a:pt x="160" y="103"/>
                </a:cubicBezTo>
                <a:cubicBezTo>
                  <a:pt x="160" y="97"/>
                  <a:pt x="156" y="91"/>
                  <a:pt x="150" y="87"/>
                </a:cubicBezTo>
                <a:close/>
                <a:moveTo>
                  <a:pt x="89" y="0"/>
                </a:moveTo>
                <a:cubicBezTo>
                  <a:pt x="81" y="0"/>
                  <a:pt x="73" y="1"/>
                  <a:pt x="66" y="4"/>
                </a:cubicBezTo>
                <a:cubicBezTo>
                  <a:pt x="66" y="12"/>
                  <a:pt x="68" y="20"/>
                  <a:pt x="70" y="28"/>
                </a:cubicBezTo>
                <a:cubicBezTo>
                  <a:pt x="74" y="39"/>
                  <a:pt x="81" y="50"/>
                  <a:pt x="90" y="58"/>
                </a:cubicBezTo>
                <a:cubicBezTo>
                  <a:pt x="100" y="66"/>
                  <a:pt x="112" y="72"/>
                  <a:pt x="124" y="74"/>
                </a:cubicBezTo>
                <a:cubicBezTo>
                  <a:pt x="130" y="75"/>
                  <a:pt x="132" y="75"/>
                  <a:pt x="135" y="75"/>
                </a:cubicBezTo>
                <a:cubicBezTo>
                  <a:pt x="137" y="75"/>
                  <a:pt x="139" y="75"/>
                  <a:pt x="141" y="75"/>
                </a:cubicBezTo>
                <a:cubicBezTo>
                  <a:pt x="150" y="75"/>
                  <a:pt x="150" y="75"/>
                  <a:pt x="150" y="75"/>
                </a:cubicBezTo>
                <a:cubicBezTo>
                  <a:pt x="154" y="75"/>
                  <a:pt x="157" y="76"/>
                  <a:pt x="160" y="78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32"/>
                  <a:pt x="128" y="0"/>
                  <a:pt x="89" y="0"/>
                </a:cubicBezTo>
                <a:close/>
                <a:moveTo>
                  <a:pt x="23" y="79"/>
                </a:moveTo>
                <a:cubicBezTo>
                  <a:pt x="28" y="76"/>
                  <a:pt x="28" y="76"/>
                  <a:pt x="28" y="76"/>
                </a:cubicBezTo>
                <a:cubicBezTo>
                  <a:pt x="28" y="66"/>
                  <a:pt x="28" y="66"/>
                  <a:pt x="28" y="66"/>
                </a:cubicBezTo>
                <a:cubicBezTo>
                  <a:pt x="29" y="47"/>
                  <a:pt x="41" y="28"/>
                  <a:pt x="57" y="18"/>
                </a:cubicBezTo>
                <a:cubicBezTo>
                  <a:pt x="57" y="14"/>
                  <a:pt x="56" y="11"/>
                  <a:pt x="56" y="8"/>
                </a:cubicBezTo>
                <a:cubicBezTo>
                  <a:pt x="34" y="20"/>
                  <a:pt x="18" y="44"/>
                  <a:pt x="18" y="71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83"/>
                  <a:pt x="18" y="83"/>
                  <a:pt x="18" y="83"/>
                </a:cubicBezTo>
                <a:cubicBezTo>
                  <a:pt x="18" y="83"/>
                  <a:pt x="18" y="83"/>
                  <a:pt x="18" y="83"/>
                </a:cubicBezTo>
                <a:cubicBezTo>
                  <a:pt x="20" y="81"/>
                  <a:pt x="21" y="80"/>
                  <a:pt x="23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3" name="Freeform 101">
            <a:extLst>
              <a:ext uri="{FF2B5EF4-FFF2-40B4-BE49-F238E27FC236}">
                <a16:creationId xmlns:a16="http://schemas.microsoft.com/office/drawing/2014/main" id="{43DA15E2-F51F-4C7C-A503-3D24385B1980}"/>
              </a:ext>
            </a:extLst>
          </p:cNvPr>
          <p:cNvSpPr>
            <a:spLocks noEditPoints="1"/>
          </p:cNvSpPr>
          <p:nvPr/>
        </p:nvSpPr>
        <p:spPr bwMode="auto">
          <a:xfrm>
            <a:off x="3505201" y="2471738"/>
            <a:ext cx="222250" cy="254000"/>
          </a:xfrm>
          <a:custGeom>
            <a:avLst/>
            <a:gdLst>
              <a:gd name="T0" fmla="*/ 70 w 140"/>
              <a:gd name="T1" fmla="*/ 132 h 160"/>
              <a:gd name="T2" fmla="*/ 112 w 140"/>
              <a:gd name="T3" fmla="*/ 95 h 160"/>
              <a:gd name="T4" fmla="*/ 28 w 140"/>
              <a:gd name="T5" fmla="*/ 95 h 160"/>
              <a:gd name="T6" fmla="*/ 70 w 140"/>
              <a:gd name="T7" fmla="*/ 132 h 160"/>
              <a:gd name="T8" fmla="*/ 53 w 140"/>
              <a:gd name="T9" fmla="*/ 105 h 160"/>
              <a:gd name="T10" fmla="*/ 57 w 140"/>
              <a:gd name="T11" fmla="*/ 103 h 160"/>
              <a:gd name="T12" fmla="*/ 60 w 140"/>
              <a:gd name="T13" fmla="*/ 105 h 160"/>
              <a:gd name="T14" fmla="*/ 70 w 140"/>
              <a:gd name="T15" fmla="*/ 109 h 160"/>
              <a:gd name="T16" fmla="*/ 80 w 140"/>
              <a:gd name="T17" fmla="*/ 105 h 160"/>
              <a:gd name="T18" fmla="*/ 83 w 140"/>
              <a:gd name="T19" fmla="*/ 103 h 160"/>
              <a:gd name="T20" fmla="*/ 86 w 140"/>
              <a:gd name="T21" fmla="*/ 105 h 160"/>
              <a:gd name="T22" fmla="*/ 86 w 140"/>
              <a:gd name="T23" fmla="*/ 111 h 160"/>
              <a:gd name="T24" fmla="*/ 70 w 140"/>
              <a:gd name="T25" fmla="*/ 118 h 160"/>
              <a:gd name="T26" fmla="*/ 53 w 140"/>
              <a:gd name="T27" fmla="*/ 111 h 160"/>
              <a:gd name="T28" fmla="*/ 53 w 140"/>
              <a:gd name="T29" fmla="*/ 105 h 160"/>
              <a:gd name="T30" fmla="*/ 70 w 140"/>
              <a:gd name="T31" fmla="*/ 29 h 160"/>
              <a:gd name="T32" fmla="*/ 35 w 140"/>
              <a:gd name="T33" fmla="*/ 48 h 160"/>
              <a:gd name="T34" fmla="*/ 105 w 140"/>
              <a:gd name="T35" fmla="*/ 48 h 160"/>
              <a:gd name="T36" fmla="*/ 70 w 140"/>
              <a:gd name="T37" fmla="*/ 29 h 160"/>
              <a:gd name="T38" fmla="*/ 28 w 140"/>
              <a:gd name="T39" fmla="*/ 71 h 160"/>
              <a:gd name="T40" fmla="*/ 28 w 140"/>
              <a:gd name="T41" fmla="*/ 85 h 160"/>
              <a:gd name="T42" fmla="*/ 112 w 140"/>
              <a:gd name="T43" fmla="*/ 85 h 160"/>
              <a:gd name="T44" fmla="*/ 112 w 140"/>
              <a:gd name="T45" fmla="*/ 71 h 160"/>
              <a:gd name="T46" fmla="*/ 110 w 140"/>
              <a:gd name="T47" fmla="*/ 57 h 160"/>
              <a:gd name="T48" fmla="*/ 31 w 140"/>
              <a:gd name="T49" fmla="*/ 57 h 160"/>
              <a:gd name="T50" fmla="*/ 28 w 140"/>
              <a:gd name="T51" fmla="*/ 71 h 160"/>
              <a:gd name="T52" fmla="*/ 89 w 140"/>
              <a:gd name="T53" fmla="*/ 67 h 160"/>
              <a:gd name="T54" fmla="*/ 93 w 140"/>
              <a:gd name="T55" fmla="*/ 71 h 160"/>
              <a:gd name="T56" fmla="*/ 89 w 140"/>
              <a:gd name="T57" fmla="*/ 75 h 160"/>
              <a:gd name="T58" fmla="*/ 84 w 140"/>
              <a:gd name="T59" fmla="*/ 71 h 160"/>
              <a:gd name="T60" fmla="*/ 89 w 140"/>
              <a:gd name="T61" fmla="*/ 67 h 160"/>
              <a:gd name="T62" fmla="*/ 51 w 140"/>
              <a:gd name="T63" fmla="*/ 67 h 160"/>
              <a:gd name="T64" fmla="*/ 56 w 140"/>
              <a:gd name="T65" fmla="*/ 71 h 160"/>
              <a:gd name="T66" fmla="*/ 51 w 140"/>
              <a:gd name="T67" fmla="*/ 75 h 160"/>
              <a:gd name="T68" fmla="*/ 47 w 140"/>
              <a:gd name="T69" fmla="*/ 71 h 160"/>
              <a:gd name="T70" fmla="*/ 51 w 140"/>
              <a:gd name="T71" fmla="*/ 67 h 160"/>
              <a:gd name="T72" fmla="*/ 70 w 140"/>
              <a:gd name="T73" fmla="*/ 0 h 160"/>
              <a:gd name="T74" fmla="*/ 0 w 140"/>
              <a:gd name="T75" fmla="*/ 71 h 160"/>
              <a:gd name="T76" fmla="*/ 0 w 140"/>
              <a:gd name="T77" fmla="*/ 156 h 160"/>
              <a:gd name="T78" fmla="*/ 4 w 140"/>
              <a:gd name="T79" fmla="*/ 160 h 160"/>
              <a:gd name="T80" fmla="*/ 136 w 140"/>
              <a:gd name="T81" fmla="*/ 160 h 160"/>
              <a:gd name="T82" fmla="*/ 140 w 140"/>
              <a:gd name="T83" fmla="*/ 156 h 160"/>
              <a:gd name="T84" fmla="*/ 140 w 140"/>
              <a:gd name="T85" fmla="*/ 71 h 160"/>
              <a:gd name="T86" fmla="*/ 70 w 140"/>
              <a:gd name="T87" fmla="*/ 0 h 160"/>
              <a:gd name="T88" fmla="*/ 122 w 140"/>
              <a:gd name="T89" fmla="*/ 90 h 160"/>
              <a:gd name="T90" fmla="*/ 70 w 140"/>
              <a:gd name="T91" fmla="*/ 142 h 160"/>
              <a:gd name="T92" fmla="*/ 19 w 140"/>
              <a:gd name="T93" fmla="*/ 90 h 160"/>
              <a:gd name="T94" fmla="*/ 19 w 140"/>
              <a:gd name="T95" fmla="*/ 71 h 160"/>
              <a:gd name="T96" fmla="*/ 70 w 140"/>
              <a:gd name="T97" fmla="*/ 20 h 160"/>
              <a:gd name="T98" fmla="*/ 122 w 140"/>
              <a:gd name="T99" fmla="*/ 71 h 160"/>
              <a:gd name="T100" fmla="*/ 122 w 140"/>
              <a:gd name="T101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60">
                <a:moveTo>
                  <a:pt x="70" y="132"/>
                </a:moveTo>
                <a:cubicBezTo>
                  <a:pt x="92" y="132"/>
                  <a:pt x="110" y="116"/>
                  <a:pt x="112" y="95"/>
                </a:cubicBezTo>
                <a:cubicBezTo>
                  <a:pt x="28" y="95"/>
                  <a:pt x="28" y="95"/>
                  <a:pt x="28" y="95"/>
                </a:cubicBezTo>
                <a:cubicBezTo>
                  <a:pt x="31" y="116"/>
                  <a:pt x="49" y="132"/>
                  <a:pt x="70" y="132"/>
                </a:cubicBezTo>
                <a:close/>
                <a:moveTo>
                  <a:pt x="53" y="105"/>
                </a:moveTo>
                <a:cubicBezTo>
                  <a:pt x="54" y="104"/>
                  <a:pt x="56" y="103"/>
                  <a:pt x="57" y="103"/>
                </a:cubicBezTo>
                <a:cubicBezTo>
                  <a:pt x="58" y="103"/>
                  <a:pt x="59" y="104"/>
                  <a:pt x="60" y="105"/>
                </a:cubicBezTo>
                <a:cubicBezTo>
                  <a:pt x="62" y="107"/>
                  <a:pt x="66" y="109"/>
                  <a:pt x="70" y="109"/>
                </a:cubicBezTo>
                <a:cubicBezTo>
                  <a:pt x="73" y="109"/>
                  <a:pt x="77" y="107"/>
                  <a:pt x="80" y="105"/>
                </a:cubicBezTo>
                <a:cubicBezTo>
                  <a:pt x="80" y="104"/>
                  <a:pt x="82" y="103"/>
                  <a:pt x="83" y="103"/>
                </a:cubicBezTo>
                <a:cubicBezTo>
                  <a:pt x="84" y="103"/>
                  <a:pt x="85" y="104"/>
                  <a:pt x="86" y="105"/>
                </a:cubicBezTo>
                <a:cubicBezTo>
                  <a:pt x="88" y="107"/>
                  <a:pt x="88" y="109"/>
                  <a:pt x="86" y="111"/>
                </a:cubicBezTo>
                <a:cubicBezTo>
                  <a:pt x="82" y="115"/>
                  <a:pt x="76" y="118"/>
                  <a:pt x="70" y="118"/>
                </a:cubicBezTo>
                <a:cubicBezTo>
                  <a:pt x="64" y="118"/>
                  <a:pt x="57" y="115"/>
                  <a:pt x="53" y="111"/>
                </a:cubicBezTo>
                <a:cubicBezTo>
                  <a:pt x="51" y="109"/>
                  <a:pt x="51" y="107"/>
                  <a:pt x="53" y="105"/>
                </a:cubicBezTo>
                <a:close/>
                <a:moveTo>
                  <a:pt x="70" y="29"/>
                </a:moveTo>
                <a:cubicBezTo>
                  <a:pt x="56" y="29"/>
                  <a:pt x="43" y="36"/>
                  <a:pt x="35" y="48"/>
                </a:cubicBezTo>
                <a:cubicBezTo>
                  <a:pt x="105" y="48"/>
                  <a:pt x="105" y="48"/>
                  <a:pt x="105" y="48"/>
                </a:cubicBezTo>
                <a:cubicBezTo>
                  <a:pt x="97" y="36"/>
                  <a:pt x="85" y="29"/>
                  <a:pt x="70" y="29"/>
                </a:cubicBezTo>
                <a:close/>
                <a:moveTo>
                  <a:pt x="28" y="71"/>
                </a:moveTo>
                <a:cubicBezTo>
                  <a:pt x="28" y="85"/>
                  <a:pt x="28" y="85"/>
                  <a:pt x="28" y="85"/>
                </a:cubicBezTo>
                <a:cubicBezTo>
                  <a:pt x="112" y="85"/>
                  <a:pt x="112" y="85"/>
                  <a:pt x="112" y="85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67"/>
                  <a:pt x="112" y="62"/>
                  <a:pt x="110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29" y="61"/>
                  <a:pt x="28" y="67"/>
                  <a:pt x="28" y="71"/>
                </a:cubicBezTo>
                <a:close/>
                <a:moveTo>
                  <a:pt x="89" y="67"/>
                </a:moveTo>
                <a:cubicBezTo>
                  <a:pt x="91" y="67"/>
                  <a:pt x="93" y="69"/>
                  <a:pt x="93" y="71"/>
                </a:cubicBezTo>
                <a:cubicBezTo>
                  <a:pt x="93" y="73"/>
                  <a:pt x="91" y="75"/>
                  <a:pt x="89" y="75"/>
                </a:cubicBezTo>
                <a:cubicBezTo>
                  <a:pt x="86" y="75"/>
                  <a:pt x="84" y="73"/>
                  <a:pt x="84" y="71"/>
                </a:cubicBezTo>
                <a:cubicBezTo>
                  <a:pt x="84" y="69"/>
                  <a:pt x="86" y="67"/>
                  <a:pt x="89" y="67"/>
                </a:cubicBezTo>
                <a:close/>
                <a:moveTo>
                  <a:pt x="51" y="67"/>
                </a:moveTo>
                <a:cubicBezTo>
                  <a:pt x="54" y="67"/>
                  <a:pt x="56" y="69"/>
                  <a:pt x="56" y="71"/>
                </a:cubicBezTo>
                <a:cubicBezTo>
                  <a:pt x="56" y="73"/>
                  <a:pt x="54" y="75"/>
                  <a:pt x="51" y="75"/>
                </a:cubicBezTo>
                <a:cubicBezTo>
                  <a:pt x="49" y="75"/>
                  <a:pt x="47" y="73"/>
                  <a:pt x="47" y="71"/>
                </a:cubicBezTo>
                <a:cubicBezTo>
                  <a:pt x="47" y="69"/>
                  <a:pt x="49" y="67"/>
                  <a:pt x="51" y="67"/>
                </a:cubicBezTo>
                <a:close/>
                <a:moveTo>
                  <a:pt x="70" y="0"/>
                </a:moveTo>
                <a:cubicBezTo>
                  <a:pt x="32" y="0"/>
                  <a:pt x="0" y="32"/>
                  <a:pt x="0" y="71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8" y="160"/>
                  <a:pt x="140" y="158"/>
                  <a:pt x="140" y="156"/>
                </a:cubicBezTo>
                <a:cubicBezTo>
                  <a:pt x="140" y="71"/>
                  <a:pt x="140" y="71"/>
                  <a:pt x="140" y="71"/>
                </a:cubicBezTo>
                <a:cubicBezTo>
                  <a:pt x="140" y="32"/>
                  <a:pt x="109" y="0"/>
                  <a:pt x="70" y="0"/>
                </a:cubicBezTo>
                <a:close/>
                <a:moveTo>
                  <a:pt x="122" y="90"/>
                </a:moveTo>
                <a:cubicBezTo>
                  <a:pt x="122" y="118"/>
                  <a:pt x="99" y="142"/>
                  <a:pt x="70" y="142"/>
                </a:cubicBezTo>
                <a:cubicBezTo>
                  <a:pt x="42" y="142"/>
                  <a:pt x="19" y="118"/>
                  <a:pt x="19" y="90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43"/>
                  <a:pt x="42" y="20"/>
                  <a:pt x="70" y="20"/>
                </a:cubicBezTo>
                <a:cubicBezTo>
                  <a:pt x="99" y="20"/>
                  <a:pt x="122" y="43"/>
                  <a:pt x="122" y="71"/>
                </a:cubicBezTo>
                <a:lnTo>
                  <a:pt x="122" y="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4" name="Freeform 102">
            <a:extLst>
              <a:ext uri="{FF2B5EF4-FFF2-40B4-BE49-F238E27FC236}">
                <a16:creationId xmlns:a16="http://schemas.microsoft.com/office/drawing/2014/main" id="{592227EF-D3A2-4467-96F7-A0F985FAC478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3022600"/>
            <a:ext cx="254000" cy="254000"/>
          </a:xfrm>
          <a:custGeom>
            <a:avLst/>
            <a:gdLst>
              <a:gd name="T0" fmla="*/ 160 w 160"/>
              <a:gd name="T1" fmla="*/ 113 h 160"/>
              <a:gd name="T2" fmla="*/ 150 w 160"/>
              <a:gd name="T3" fmla="*/ 94 h 160"/>
              <a:gd name="T4" fmla="*/ 132 w 160"/>
              <a:gd name="T5" fmla="*/ 71 h 160"/>
              <a:gd name="T6" fmla="*/ 104 w 160"/>
              <a:gd name="T7" fmla="*/ 28 h 160"/>
              <a:gd name="T8" fmla="*/ 81 w 160"/>
              <a:gd name="T9" fmla="*/ 57 h 160"/>
              <a:gd name="T10" fmla="*/ 56 w 160"/>
              <a:gd name="T11" fmla="*/ 28 h 160"/>
              <a:gd name="T12" fmla="*/ 29 w 160"/>
              <a:gd name="T13" fmla="*/ 71 h 160"/>
              <a:gd name="T14" fmla="*/ 10 w 160"/>
              <a:gd name="T15" fmla="*/ 95 h 160"/>
              <a:gd name="T16" fmla="*/ 1 w 160"/>
              <a:gd name="T17" fmla="*/ 113 h 160"/>
              <a:gd name="T18" fmla="*/ 1 w 160"/>
              <a:gd name="T19" fmla="*/ 134 h 160"/>
              <a:gd name="T20" fmla="*/ 5 w 160"/>
              <a:gd name="T21" fmla="*/ 141 h 160"/>
              <a:gd name="T22" fmla="*/ 14 w 160"/>
              <a:gd name="T23" fmla="*/ 131 h 160"/>
              <a:gd name="T24" fmla="*/ 32 w 160"/>
              <a:gd name="T25" fmla="*/ 127 h 160"/>
              <a:gd name="T26" fmla="*/ 128 w 160"/>
              <a:gd name="T27" fmla="*/ 127 h 160"/>
              <a:gd name="T28" fmla="*/ 146 w 160"/>
              <a:gd name="T29" fmla="*/ 131 h 160"/>
              <a:gd name="T30" fmla="*/ 154 w 160"/>
              <a:gd name="T31" fmla="*/ 141 h 160"/>
              <a:gd name="T32" fmla="*/ 158 w 160"/>
              <a:gd name="T33" fmla="*/ 134 h 160"/>
              <a:gd name="T34" fmla="*/ 20 w 160"/>
              <a:gd name="T35" fmla="*/ 122 h 160"/>
              <a:gd name="T36" fmla="*/ 15 w 160"/>
              <a:gd name="T37" fmla="*/ 105 h 160"/>
              <a:gd name="T38" fmla="*/ 20 w 160"/>
              <a:gd name="T39" fmla="*/ 122 h 160"/>
              <a:gd name="T40" fmla="*/ 80 w 160"/>
              <a:gd name="T41" fmla="*/ 131 h 160"/>
              <a:gd name="T42" fmla="*/ 64 w 160"/>
              <a:gd name="T43" fmla="*/ 118 h 160"/>
              <a:gd name="T44" fmla="*/ 70 w 160"/>
              <a:gd name="T45" fmla="*/ 118 h 160"/>
              <a:gd name="T46" fmla="*/ 90 w 160"/>
              <a:gd name="T47" fmla="*/ 118 h 160"/>
              <a:gd name="T48" fmla="*/ 96 w 160"/>
              <a:gd name="T49" fmla="*/ 118 h 160"/>
              <a:gd name="T50" fmla="*/ 117 w 160"/>
              <a:gd name="T51" fmla="*/ 113 h 160"/>
              <a:gd name="T52" fmla="*/ 86 w 160"/>
              <a:gd name="T53" fmla="*/ 94 h 160"/>
              <a:gd name="T54" fmla="*/ 53 w 160"/>
              <a:gd name="T55" fmla="*/ 113 h 160"/>
              <a:gd name="T56" fmla="*/ 30 w 160"/>
              <a:gd name="T57" fmla="*/ 99 h 160"/>
              <a:gd name="T58" fmla="*/ 44 w 160"/>
              <a:gd name="T59" fmla="*/ 76 h 160"/>
              <a:gd name="T60" fmla="*/ 75 w 160"/>
              <a:gd name="T61" fmla="*/ 85 h 160"/>
              <a:gd name="T62" fmla="*/ 99 w 160"/>
              <a:gd name="T63" fmla="*/ 76 h 160"/>
              <a:gd name="T64" fmla="*/ 132 w 160"/>
              <a:gd name="T65" fmla="*/ 89 h 160"/>
              <a:gd name="T66" fmla="*/ 117 w 160"/>
              <a:gd name="T67" fmla="*/ 113 h 160"/>
              <a:gd name="T68" fmla="*/ 132 w 160"/>
              <a:gd name="T69" fmla="*/ 113 h 160"/>
              <a:gd name="T70" fmla="*/ 151 w 160"/>
              <a:gd name="T71" fmla="*/ 113 h 160"/>
              <a:gd name="T72" fmla="*/ 62 w 160"/>
              <a:gd name="T73" fmla="*/ 85 h 160"/>
              <a:gd name="T74" fmla="*/ 39 w 160"/>
              <a:gd name="T75" fmla="*/ 89 h 160"/>
              <a:gd name="T76" fmla="*/ 43 w 160"/>
              <a:gd name="T77" fmla="*/ 103 h 160"/>
              <a:gd name="T78" fmla="*/ 66 w 160"/>
              <a:gd name="T79" fmla="*/ 89 h 160"/>
              <a:gd name="T80" fmla="*/ 118 w 160"/>
              <a:gd name="T81" fmla="*/ 85 h 160"/>
              <a:gd name="T82" fmla="*/ 95 w 160"/>
              <a:gd name="T83" fmla="*/ 89 h 160"/>
              <a:gd name="T84" fmla="*/ 118 w 160"/>
              <a:gd name="T85" fmla="*/ 103 h 160"/>
              <a:gd name="T86" fmla="*/ 122 w 160"/>
              <a:gd name="T87" fmla="*/ 89 h 160"/>
              <a:gd name="T88" fmla="*/ 81 w 160"/>
              <a:gd name="T89" fmla="*/ 47 h 160"/>
              <a:gd name="T90" fmla="*/ 96 w 160"/>
              <a:gd name="T91" fmla="*/ 29 h 160"/>
              <a:gd name="T92" fmla="*/ 80 w 160"/>
              <a:gd name="T93" fmla="*/ 0 h 160"/>
              <a:gd name="T94" fmla="*/ 65 w 160"/>
              <a:gd name="T95" fmla="*/ 29 h 160"/>
              <a:gd name="T96" fmla="*/ 81 w 160"/>
              <a:gd name="T97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55" y="125"/>
                </a:moveTo>
                <a:cubicBezTo>
                  <a:pt x="158" y="121"/>
                  <a:pt x="160" y="117"/>
                  <a:pt x="160" y="113"/>
                </a:cubicBezTo>
                <a:cubicBezTo>
                  <a:pt x="160" y="106"/>
                  <a:pt x="156" y="100"/>
                  <a:pt x="150" y="97"/>
                </a:cubicBezTo>
                <a:cubicBezTo>
                  <a:pt x="150" y="94"/>
                  <a:pt x="150" y="94"/>
                  <a:pt x="150" y="94"/>
                </a:cubicBezTo>
                <a:cubicBezTo>
                  <a:pt x="150" y="84"/>
                  <a:pt x="142" y="75"/>
                  <a:pt x="132" y="75"/>
                </a:cubicBezTo>
                <a:cubicBezTo>
                  <a:pt x="132" y="71"/>
                  <a:pt x="132" y="71"/>
                  <a:pt x="132" y="71"/>
                </a:cubicBezTo>
                <a:cubicBezTo>
                  <a:pt x="132" y="52"/>
                  <a:pt x="121" y="34"/>
                  <a:pt x="104" y="26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6" y="35"/>
                  <a:pt x="104" y="42"/>
                  <a:pt x="99" y="48"/>
                </a:cubicBezTo>
                <a:cubicBezTo>
                  <a:pt x="95" y="54"/>
                  <a:pt x="88" y="57"/>
                  <a:pt x="81" y="57"/>
                </a:cubicBezTo>
                <a:cubicBezTo>
                  <a:pt x="73" y="57"/>
                  <a:pt x="66" y="54"/>
                  <a:pt x="61" y="48"/>
                </a:cubicBezTo>
                <a:cubicBezTo>
                  <a:pt x="56" y="42"/>
                  <a:pt x="55" y="35"/>
                  <a:pt x="56" y="28"/>
                </a:cubicBezTo>
                <a:cubicBezTo>
                  <a:pt x="57" y="26"/>
                  <a:pt x="57" y="26"/>
                  <a:pt x="57" y="26"/>
                </a:cubicBezTo>
                <a:cubicBezTo>
                  <a:pt x="40" y="35"/>
                  <a:pt x="29" y="52"/>
                  <a:pt x="29" y="71"/>
                </a:cubicBezTo>
                <a:cubicBezTo>
                  <a:pt x="29" y="76"/>
                  <a:pt x="29" y="76"/>
                  <a:pt x="29" y="76"/>
                </a:cubicBezTo>
                <a:cubicBezTo>
                  <a:pt x="19" y="76"/>
                  <a:pt x="10" y="84"/>
                  <a:pt x="10" y="95"/>
                </a:cubicBezTo>
                <a:cubicBezTo>
                  <a:pt x="10" y="97"/>
                  <a:pt x="10" y="97"/>
                  <a:pt x="10" y="97"/>
                </a:cubicBezTo>
                <a:cubicBezTo>
                  <a:pt x="4" y="100"/>
                  <a:pt x="1" y="106"/>
                  <a:pt x="1" y="113"/>
                </a:cubicBezTo>
                <a:cubicBezTo>
                  <a:pt x="1" y="118"/>
                  <a:pt x="3" y="123"/>
                  <a:pt x="6" y="125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39"/>
                  <a:pt x="3" y="141"/>
                </a:cubicBezTo>
                <a:cubicBezTo>
                  <a:pt x="4" y="141"/>
                  <a:pt x="5" y="141"/>
                  <a:pt x="5" y="141"/>
                </a:cubicBezTo>
                <a:cubicBezTo>
                  <a:pt x="7" y="141"/>
                  <a:pt x="9" y="140"/>
                  <a:pt x="10" y="139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6" y="131"/>
                  <a:pt x="18" y="132"/>
                  <a:pt x="20" y="132"/>
                </a:cubicBezTo>
                <a:cubicBezTo>
                  <a:pt x="24" y="132"/>
                  <a:pt x="29" y="130"/>
                  <a:pt x="32" y="127"/>
                </a:cubicBezTo>
                <a:cubicBezTo>
                  <a:pt x="40" y="146"/>
                  <a:pt x="58" y="160"/>
                  <a:pt x="80" y="160"/>
                </a:cubicBezTo>
                <a:cubicBezTo>
                  <a:pt x="101" y="160"/>
                  <a:pt x="120" y="146"/>
                  <a:pt x="128" y="127"/>
                </a:cubicBezTo>
                <a:cubicBezTo>
                  <a:pt x="131" y="130"/>
                  <a:pt x="136" y="132"/>
                  <a:pt x="140" y="132"/>
                </a:cubicBezTo>
                <a:cubicBezTo>
                  <a:pt x="142" y="132"/>
                  <a:pt x="144" y="131"/>
                  <a:pt x="146" y="131"/>
                </a:cubicBezTo>
                <a:cubicBezTo>
                  <a:pt x="150" y="139"/>
                  <a:pt x="150" y="139"/>
                  <a:pt x="150" y="139"/>
                </a:cubicBezTo>
                <a:cubicBezTo>
                  <a:pt x="151" y="140"/>
                  <a:pt x="152" y="141"/>
                  <a:pt x="154" y="141"/>
                </a:cubicBezTo>
                <a:cubicBezTo>
                  <a:pt x="155" y="141"/>
                  <a:pt x="156" y="141"/>
                  <a:pt x="156" y="141"/>
                </a:cubicBezTo>
                <a:cubicBezTo>
                  <a:pt x="159" y="140"/>
                  <a:pt x="160" y="137"/>
                  <a:pt x="158" y="134"/>
                </a:cubicBezTo>
                <a:lnTo>
                  <a:pt x="155" y="125"/>
                </a:lnTo>
                <a:close/>
                <a:moveTo>
                  <a:pt x="20" y="122"/>
                </a:moveTo>
                <a:cubicBezTo>
                  <a:pt x="15" y="122"/>
                  <a:pt x="11" y="117"/>
                  <a:pt x="11" y="113"/>
                </a:cubicBezTo>
                <a:cubicBezTo>
                  <a:pt x="11" y="110"/>
                  <a:pt x="12" y="107"/>
                  <a:pt x="15" y="105"/>
                </a:cubicBezTo>
                <a:cubicBezTo>
                  <a:pt x="18" y="110"/>
                  <a:pt x="24" y="113"/>
                  <a:pt x="30" y="113"/>
                </a:cubicBezTo>
                <a:cubicBezTo>
                  <a:pt x="29" y="117"/>
                  <a:pt x="25" y="122"/>
                  <a:pt x="20" y="122"/>
                </a:cubicBezTo>
                <a:close/>
                <a:moveTo>
                  <a:pt x="97" y="124"/>
                </a:moveTo>
                <a:cubicBezTo>
                  <a:pt x="93" y="129"/>
                  <a:pt x="87" y="131"/>
                  <a:pt x="80" y="131"/>
                </a:cubicBezTo>
                <a:cubicBezTo>
                  <a:pt x="74" y="131"/>
                  <a:pt x="68" y="129"/>
                  <a:pt x="64" y="124"/>
                </a:cubicBezTo>
                <a:cubicBezTo>
                  <a:pt x="62" y="123"/>
                  <a:pt x="62" y="119"/>
                  <a:pt x="64" y="118"/>
                </a:cubicBezTo>
                <a:cubicBezTo>
                  <a:pt x="65" y="117"/>
                  <a:pt x="66" y="117"/>
                  <a:pt x="67" y="117"/>
                </a:cubicBezTo>
                <a:cubicBezTo>
                  <a:pt x="68" y="117"/>
                  <a:pt x="69" y="117"/>
                  <a:pt x="70" y="118"/>
                </a:cubicBezTo>
                <a:cubicBezTo>
                  <a:pt x="73" y="121"/>
                  <a:pt x="76" y="122"/>
                  <a:pt x="80" y="122"/>
                </a:cubicBezTo>
                <a:cubicBezTo>
                  <a:pt x="83" y="122"/>
                  <a:pt x="87" y="121"/>
                  <a:pt x="90" y="118"/>
                </a:cubicBezTo>
                <a:cubicBezTo>
                  <a:pt x="91" y="117"/>
                  <a:pt x="92" y="117"/>
                  <a:pt x="93" y="117"/>
                </a:cubicBezTo>
                <a:cubicBezTo>
                  <a:pt x="94" y="117"/>
                  <a:pt x="95" y="117"/>
                  <a:pt x="96" y="118"/>
                </a:cubicBezTo>
                <a:cubicBezTo>
                  <a:pt x="99" y="119"/>
                  <a:pt x="99" y="123"/>
                  <a:pt x="97" y="124"/>
                </a:cubicBezTo>
                <a:close/>
                <a:moveTo>
                  <a:pt x="117" y="113"/>
                </a:moveTo>
                <a:cubicBezTo>
                  <a:pt x="108" y="113"/>
                  <a:pt x="108" y="113"/>
                  <a:pt x="108" y="113"/>
                </a:cubicBezTo>
                <a:cubicBezTo>
                  <a:pt x="97" y="113"/>
                  <a:pt x="88" y="105"/>
                  <a:pt x="86" y="94"/>
                </a:cubicBezTo>
                <a:cubicBezTo>
                  <a:pt x="75" y="94"/>
                  <a:pt x="75" y="94"/>
                  <a:pt x="75" y="94"/>
                </a:cubicBezTo>
                <a:cubicBezTo>
                  <a:pt x="73" y="105"/>
                  <a:pt x="64" y="113"/>
                  <a:pt x="53" y="113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36" y="113"/>
                  <a:pt x="30" y="106"/>
                  <a:pt x="30" y="99"/>
                </a:cubicBezTo>
                <a:cubicBezTo>
                  <a:pt x="30" y="89"/>
                  <a:pt x="30" y="89"/>
                  <a:pt x="30" y="89"/>
                </a:cubicBezTo>
                <a:cubicBezTo>
                  <a:pt x="30" y="82"/>
                  <a:pt x="36" y="76"/>
                  <a:pt x="44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8" y="76"/>
                  <a:pt x="73" y="80"/>
                  <a:pt x="75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8" y="80"/>
                  <a:pt x="93" y="76"/>
                  <a:pt x="99" y="76"/>
                </a:cubicBezTo>
                <a:cubicBezTo>
                  <a:pt x="118" y="76"/>
                  <a:pt x="118" y="76"/>
                  <a:pt x="118" y="76"/>
                </a:cubicBezTo>
                <a:cubicBezTo>
                  <a:pt x="126" y="76"/>
                  <a:pt x="132" y="82"/>
                  <a:pt x="132" y="8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106"/>
                  <a:pt x="125" y="113"/>
                  <a:pt x="117" y="113"/>
                </a:cubicBezTo>
                <a:close/>
                <a:moveTo>
                  <a:pt x="142" y="122"/>
                </a:moveTo>
                <a:cubicBezTo>
                  <a:pt x="137" y="122"/>
                  <a:pt x="132" y="117"/>
                  <a:pt x="132" y="113"/>
                </a:cubicBezTo>
                <a:cubicBezTo>
                  <a:pt x="138" y="113"/>
                  <a:pt x="144" y="110"/>
                  <a:pt x="147" y="105"/>
                </a:cubicBezTo>
                <a:cubicBezTo>
                  <a:pt x="150" y="107"/>
                  <a:pt x="151" y="110"/>
                  <a:pt x="151" y="113"/>
                </a:cubicBezTo>
                <a:cubicBezTo>
                  <a:pt x="151" y="117"/>
                  <a:pt x="147" y="122"/>
                  <a:pt x="142" y="122"/>
                </a:cubicBezTo>
                <a:close/>
                <a:moveTo>
                  <a:pt x="62" y="85"/>
                </a:moveTo>
                <a:cubicBezTo>
                  <a:pt x="43" y="85"/>
                  <a:pt x="43" y="85"/>
                  <a:pt x="43" y="85"/>
                </a:cubicBezTo>
                <a:cubicBezTo>
                  <a:pt x="41" y="85"/>
                  <a:pt x="39" y="87"/>
                  <a:pt x="39" y="89"/>
                </a:cubicBezTo>
                <a:cubicBezTo>
                  <a:pt x="39" y="98"/>
                  <a:pt x="39" y="98"/>
                  <a:pt x="39" y="98"/>
                </a:cubicBezTo>
                <a:cubicBezTo>
                  <a:pt x="39" y="101"/>
                  <a:pt x="41" y="103"/>
                  <a:pt x="43" y="103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60" y="103"/>
                  <a:pt x="66" y="96"/>
                  <a:pt x="66" y="89"/>
                </a:cubicBezTo>
                <a:cubicBezTo>
                  <a:pt x="66" y="87"/>
                  <a:pt x="64" y="85"/>
                  <a:pt x="62" y="85"/>
                </a:cubicBezTo>
                <a:close/>
                <a:moveTo>
                  <a:pt x="118" y="85"/>
                </a:moveTo>
                <a:cubicBezTo>
                  <a:pt x="99" y="85"/>
                  <a:pt x="99" y="85"/>
                  <a:pt x="99" y="85"/>
                </a:cubicBezTo>
                <a:cubicBezTo>
                  <a:pt x="97" y="85"/>
                  <a:pt x="95" y="87"/>
                  <a:pt x="95" y="89"/>
                </a:cubicBezTo>
                <a:cubicBezTo>
                  <a:pt x="95" y="97"/>
                  <a:pt x="101" y="103"/>
                  <a:pt x="109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2" y="101"/>
                  <a:pt x="122" y="99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123" y="87"/>
                  <a:pt x="121" y="85"/>
                  <a:pt x="118" y="85"/>
                </a:cubicBezTo>
                <a:close/>
                <a:moveTo>
                  <a:pt x="81" y="47"/>
                </a:moveTo>
                <a:cubicBezTo>
                  <a:pt x="85" y="47"/>
                  <a:pt x="90" y="45"/>
                  <a:pt x="93" y="42"/>
                </a:cubicBezTo>
                <a:cubicBezTo>
                  <a:pt x="96" y="38"/>
                  <a:pt x="97" y="33"/>
                  <a:pt x="96" y="29"/>
                </a:cubicBezTo>
                <a:cubicBezTo>
                  <a:pt x="92" y="10"/>
                  <a:pt x="92" y="10"/>
                  <a:pt x="92" y="10"/>
                </a:cubicBezTo>
                <a:cubicBezTo>
                  <a:pt x="91" y="4"/>
                  <a:pt x="86" y="0"/>
                  <a:pt x="80" y="0"/>
                </a:cubicBezTo>
                <a:cubicBezTo>
                  <a:pt x="75" y="0"/>
                  <a:pt x="70" y="4"/>
                  <a:pt x="69" y="10"/>
                </a:cubicBezTo>
                <a:cubicBezTo>
                  <a:pt x="65" y="29"/>
                  <a:pt x="65" y="29"/>
                  <a:pt x="65" y="29"/>
                </a:cubicBezTo>
                <a:cubicBezTo>
                  <a:pt x="64" y="33"/>
                  <a:pt x="65" y="38"/>
                  <a:pt x="68" y="42"/>
                </a:cubicBezTo>
                <a:cubicBezTo>
                  <a:pt x="71" y="45"/>
                  <a:pt x="76" y="47"/>
                  <a:pt x="81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Freeform 103">
            <a:extLst>
              <a:ext uri="{FF2B5EF4-FFF2-40B4-BE49-F238E27FC236}">
                <a16:creationId xmlns:a16="http://schemas.microsoft.com/office/drawing/2014/main" id="{95BD7E82-AFBA-4107-99CC-6478E4025EDB}"/>
              </a:ext>
            </a:extLst>
          </p:cNvPr>
          <p:cNvSpPr>
            <a:spLocks noEditPoints="1"/>
          </p:cNvSpPr>
          <p:nvPr/>
        </p:nvSpPr>
        <p:spPr bwMode="auto">
          <a:xfrm>
            <a:off x="10112376" y="2471738"/>
            <a:ext cx="220663" cy="254000"/>
          </a:xfrm>
          <a:custGeom>
            <a:avLst/>
            <a:gdLst>
              <a:gd name="T0" fmla="*/ 0 w 139"/>
              <a:gd name="T1" fmla="*/ 86 h 160"/>
              <a:gd name="T2" fmla="*/ 9 w 139"/>
              <a:gd name="T3" fmla="*/ 102 h 160"/>
              <a:gd name="T4" fmla="*/ 9 w 139"/>
              <a:gd name="T5" fmla="*/ 70 h 160"/>
              <a:gd name="T6" fmla="*/ 0 w 139"/>
              <a:gd name="T7" fmla="*/ 86 h 160"/>
              <a:gd name="T8" fmla="*/ 107 w 139"/>
              <a:gd name="T9" fmla="*/ 1 h 160"/>
              <a:gd name="T10" fmla="*/ 98 w 139"/>
              <a:gd name="T11" fmla="*/ 4 h 160"/>
              <a:gd name="T12" fmla="*/ 88 w 139"/>
              <a:gd name="T13" fmla="*/ 0 h 160"/>
              <a:gd name="T14" fmla="*/ 79 w 139"/>
              <a:gd name="T15" fmla="*/ 4 h 160"/>
              <a:gd name="T16" fmla="*/ 69 w 139"/>
              <a:gd name="T17" fmla="*/ 0 h 160"/>
              <a:gd name="T18" fmla="*/ 60 w 139"/>
              <a:gd name="T19" fmla="*/ 4 h 160"/>
              <a:gd name="T20" fmla="*/ 51 w 139"/>
              <a:gd name="T21" fmla="*/ 0 h 160"/>
              <a:gd name="T22" fmla="*/ 41 w 139"/>
              <a:gd name="T23" fmla="*/ 4 h 160"/>
              <a:gd name="T24" fmla="*/ 32 w 139"/>
              <a:gd name="T25" fmla="*/ 1 h 160"/>
              <a:gd name="T26" fmla="*/ 18 w 139"/>
              <a:gd name="T27" fmla="*/ 15 h 160"/>
              <a:gd name="T28" fmla="*/ 18 w 139"/>
              <a:gd name="T29" fmla="*/ 51 h 160"/>
              <a:gd name="T30" fmla="*/ 38 w 139"/>
              <a:gd name="T31" fmla="*/ 30 h 160"/>
              <a:gd name="T32" fmla="*/ 42 w 139"/>
              <a:gd name="T33" fmla="*/ 29 h 160"/>
              <a:gd name="T34" fmla="*/ 44 w 139"/>
              <a:gd name="T35" fmla="*/ 30 h 160"/>
              <a:gd name="T36" fmla="*/ 70 w 139"/>
              <a:gd name="T37" fmla="*/ 38 h 160"/>
              <a:gd name="T38" fmla="*/ 95 w 139"/>
              <a:gd name="T39" fmla="*/ 30 h 160"/>
              <a:gd name="T40" fmla="*/ 97 w 139"/>
              <a:gd name="T41" fmla="*/ 29 h 160"/>
              <a:gd name="T42" fmla="*/ 101 w 139"/>
              <a:gd name="T43" fmla="*/ 30 h 160"/>
              <a:gd name="T44" fmla="*/ 121 w 139"/>
              <a:gd name="T45" fmla="*/ 51 h 160"/>
              <a:gd name="T46" fmla="*/ 121 w 139"/>
              <a:gd name="T47" fmla="*/ 15 h 160"/>
              <a:gd name="T48" fmla="*/ 107 w 139"/>
              <a:gd name="T49" fmla="*/ 1 h 160"/>
              <a:gd name="T50" fmla="*/ 69 w 139"/>
              <a:gd name="T51" fmla="*/ 47 h 160"/>
              <a:gd name="T52" fmla="*/ 42 w 139"/>
              <a:gd name="T53" fmla="*/ 39 h 160"/>
              <a:gd name="T54" fmla="*/ 18 w 139"/>
              <a:gd name="T55" fmla="*/ 64 h 160"/>
              <a:gd name="T56" fmla="*/ 18 w 139"/>
              <a:gd name="T57" fmla="*/ 109 h 160"/>
              <a:gd name="T58" fmla="*/ 69 w 139"/>
              <a:gd name="T59" fmla="*/ 160 h 160"/>
              <a:gd name="T60" fmla="*/ 121 w 139"/>
              <a:gd name="T61" fmla="*/ 109 h 160"/>
              <a:gd name="T62" fmla="*/ 121 w 139"/>
              <a:gd name="T63" fmla="*/ 64 h 160"/>
              <a:gd name="T64" fmla="*/ 97 w 139"/>
              <a:gd name="T65" fmla="*/ 39 h 160"/>
              <a:gd name="T66" fmla="*/ 69 w 139"/>
              <a:gd name="T67" fmla="*/ 47 h 160"/>
              <a:gd name="T68" fmla="*/ 46 w 139"/>
              <a:gd name="T69" fmla="*/ 81 h 160"/>
              <a:gd name="T70" fmla="*/ 51 w 139"/>
              <a:gd name="T71" fmla="*/ 76 h 160"/>
              <a:gd name="T72" fmla="*/ 55 w 139"/>
              <a:gd name="T73" fmla="*/ 81 h 160"/>
              <a:gd name="T74" fmla="*/ 51 w 139"/>
              <a:gd name="T75" fmla="*/ 85 h 160"/>
              <a:gd name="T76" fmla="*/ 46 w 139"/>
              <a:gd name="T77" fmla="*/ 81 h 160"/>
              <a:gd name="T78" fmla="*/ 86 w 139"/>
              <a:gd name="T79" fmla="*/ 126 h 160"/>
              <a:gd name="T80" fmla="*/ 69 w 139"/>
              <a:gd name="T81" fmla="*/ 132 h 160"/>
              <a:gd name="T82" fmla="*/ 53 w 139"/>
              <a:gd name="T83" fmla="*/ 126 h 160"/>
              <a:gd name="T84" fmla="*/ 53 w 139"/>
              <a:gd name="T85" fmla="*/ 119 h 160"/>
              <a:gd name="T86" fmla="*/ 57 w 139"/>
              <a:gd name="T87" fmla="*/ 118 h 160"/>
              <a:gd name="T88" fmla="*/ 59 w 139"/>
              <a:gd name="T89" fmla="*/ 119 h 160"/>
              <a:gd name="T90" fmla="*/ 69 w 139"/>
              <a:gd name="T91" fmla="*/ 124 h 160"/>
              <a:gd name="T92" fmla="*/ 79 w 139"/>
              <a:gd name="T93" fmla="*/ 119 h 160"/>
              <a:gd name="T94" fmla="*/ 83 w 139"/>
              <a:gd name="T95" fmla="*/ 118 h 160"/>
              <a:gd name="T96" fmla="*/ 86 w 139"/>
              <a:gd name="T97" fmla="*/ 119 h 160"/>
              <a:gd name="T98" fmla="*/ 86 w 139"/>
              <a:gd name="T99" fmla="*/ 126 h 160"/>
              <a:gd name="T100" fmla="*/ 88 w 139"/>
              <a:gd name="T101" fmla="*/ 86 h 160"/>
              <a:gd name="T102" fmla="*/ 84 w 139"/>
              <a:gd name="T103" fmla="*/ 82 h 160"/>
              <a:gd name="T104" fmla="*/ 88 w 139"/>
              <a:gd name="T105" fmla="*/ 77 h 160"/>
              <a:gd name="T106" fmla="*/ 93 w 139"/>
              <a:gd name="T107" fmla="*/ 82 h 160"/>
              <a:gd name="T108" fmla="*/ 88 w 139"/>
              <a:gd name="T109" fmla="*/ 86 h 160"/>
              <a:gd name="T110" fmla="*/ 130 w 139"/>
              <a:gd name="T111" fmla="*/ 70 h 160"/>
              <a:gd name="T112" fmla="*/ 130 w 139"/>
              <a:gd name="T113" fmla="*/ 102 h 160"/>
              <a:gd name="T114" fmla="*/ 139 w 139"/>
              <a:gd name="T115" fmla="*/ 86 h 160"/>
              <a:gd name="T116" fmla="*/ 130 w 139"/>
              <a:gd name="T117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9" h="160">
                <a:moveTo>
                  <a:pt x="0" y="86"/>
                </a:moveTo>
                <a:cubicBezTo>
                  <a:pt x="0" y="92"/>
                  <a:pt x="4" y="98"/>
                  <a:pt x="9" y="102"/>
                </a:cubicBezTo>
                <a:cubicBezTo>
                  <a:pt x="9" y="70"/>
                  <a:pt x="9" y="70"/>
                  <a:pt x="9" y="70"/>
                </a:cubicBezTo>
                <a:cubicBezTo>
                  <a:pt x="4" y="73"/>
                  <a:pt x="0" y="79"/>
                  <a:pt x="0" y="86"/>
                </a:cubicBezTo>
                <a:close/>
                <a:moveTo>
                  <a:pt x="107" y="1"/>
                </a:moveTo>
                <a:cubicBezTo>
                  <a:pt x="104" y="1"/>
                  <a:pt x="100" y="2"/>
                  <a:pt x="98" y="4"/>
                </a:cubicBezTo>
                <a:cubicBezTo>
                  <a:pt x="95" y="2"/>
                  <a:pt x="91" y="0"/>
                  <a:pt x="88" y="0"/>
                </a:cubicBezTo>
                <a:cubicBezTo>
                  <a:pt x="85" y="0"/>
                  <a:pt x="81" y="2"/>
                  <a:pt x="79" y="4"/>
                </a:cubicBezTo>
                <a:cubicBezTo>
                  <a:pt x="76" y="2"/>
                  <a:pt x="73" y="0"/>
                  <a:pt x="69" y="0"/>
                </a:cubicBezTo>
                <a:cubicBezTo>
                  <a:pt x="66" y="0"/>
                  <a:pt x="63" y="2"/>
                  <a:pt x="60" y="4"/>
                </a:cubicBezTo>
                <a:cubicBezTo>
                  <a:pt x="57" y="2"/>
                  <a:pt x="54" y="0"/>
                  <a:pt x="51" y="0"/>
                </a:cubicBezTo>
                <a:cubicBezTo>
                  <a:pt x="47" y="0"/>
                  <a:pt x="44" y="2"/>
                  <a:pt x="41" y="4"/>
                </a:cubicBezTo>
                <a:cubicBezTo>
                  <a:pt x="39" y="2"/>
                  <a:pt x="35" y="1"/>
                  <a:pt x="32" y="1"/>
                </a:cubicBezTo>
                <a:cubicBezTo>
                  <a:pt x="24" y="1"/>
                  <a:pt x="18" y="7"/>
                  <a:pt x="18" y="15"/>
                </a:cubicBezTo>
                <a:cubicBezTo>
                  <a:pt x="18" y="51"/>
                  <a:pt x="18" y="51"/>
                  <a:pt x="18" y="51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29"/>
                  <a:pt x="41" y="29"/>
                  <a:pt x="42" y="29"/>
                </a:cubicBezTo>
                <a:cubicBezTo>
                  <a:pt x="43" y="29"/>
                  <a:pt x="43" y="29"/>
                  <a:pt x="44" y="30"/>
                </a:cubicBezTo>
                <a:cubicBezTo>
                  <a:pt x="52" y="35"/>
                  <a:pt x="61" y="38"/>
                  <a:pt x="70" y="38"/>
                </a:cubicBezTo>
                <a:cubicBezTo>
                  <a:pt x="79" y="38"/>
                  <a:pt x="88" y="35"/>
                  <a:pt x="95" y="30"/>
                </a:cubicBezTo>
                <a:cubicBezTo>
                  <a:pt x="96" y="29"/>
                  <a:pt x="97" y="29"/>
                  <a:pt x="97" y="29"/>
                </a:cubicBezTo>
                <a:cubicBezTo>
                  <a:pt x="99" y="29"/>
                  <a:pt x="100" y="29"/>
                  <a:pt x="101" y="30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21" y="7"/>
                  <a:pt x="115" y="1"/>
                  <a:pt x="107" y="1"/>
                </a:cubicBezTo>
                <a:close/>
                <a:moveTo>
                  <a:pt x="69" y="47"/>
                </a:moveTo>
                <a:cubicBezTo>
                  <a:pt x="60" y="47"/>
                  <a:pt x="51" y="44"/>
                  <a:pt x="42" y="39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37"/>
                  <a:pt x="41" y="160"/>
                  <a:pt x="69" y="160"/>
                </a:cubicBezTo>
                <a:cubicBezTo>
                  <a:pt x="98" y="160"/>
                  <a:pt x="121" y="137"/>
                  <a:pt x="121" y="109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97" y="39"/>
                  <a:pt x="97" y="39"/>
                  <a:pt x="97" y="39"/>
                </a:cubicBezTo>
                <a:cubicBezTo>
                  <a:pt x="88" y="44"/>
                  <a:pt x="79" y="47"/>
                  <a:pt x="69" y="47"/>
                </a:cubicBezTo>
                <a:close/>
                <a:moveTo>
                  <a:pt x="46" y="81"/>
                </a:moveTo>
                <a:cubicBezTo>
                  <a:pt x="46" y="78"/>
                  <a:pt x="48" y="76"/>
                  <a:pt x="51" y="76"/>
                </a:cubicBezTo>
                <a:cubicBezTo>
                  <a:pt x="53" y="76"/>
                  <a:pt x="55" y="78"/>
                  <a:pt x="55" y="81"/>
                </a:cubicBezTo>
                <a:cubicBezTo>
                  <a:pt x="55" y="83"/>
                  <a:pt x="53" y="85"/>
                  <a:pt x="51" y="85"/>
                </a:cubicBezTo>
                <a:cubicBezTo>
                  <a:pt x="48" y="85"/>
                  <a:pt x="46" y="84"/>
                  <a:pt x="46" y="81"/>
                </a:cubicBezTo>
                <a:close/>
                <a:moveTo>
                  <a:pt x="86" y="126"/>
                </a:moveTo>
                <a:cubicBezTo>
                  <a:pt x="82" y="130"/>
                  <a:pt x="76" y="132"/>
                  <a:pt x="69" y="132"/>
                </a:cubicBezTo>
                <a:cubicBezTo>
                  <a:pt x="63" y="132"/>
                  <a:pt x="57" y="130"/>
                  <a:pt x="53" y="126"/>
                </a:cubicBezTo>
                <a:cubicBezTo>
                  <a:pt x="51" y="124"/>
                  <a:pt x="51" y="121"/>
                  <a:pt x="53" y="119"/>
                </a:cubicBezTo>
                <a:cubicBezTo>
                  <a:pt x="54" y="118"/>
                  <a:pt x="55" y="118"/>
                  <a:pt x="57" y="118"/>
                </a:cubicBezTo>
                <a:cubicBezTo>
                  <a:pt x="58" y="118"/>
                  <a:pt x="59" y="118"/>
                  <a:pt x="59" y="119"/>
                </a:cubicBezTo>
                <a:cubicBezTo>
                  <a:pt x="62" y="122"/>
                  <a:pt x="66" y="124"/>
                  <a:pt x="69" y="124"/>
                </a:cubicBezTo>
                <a:cubicBezTo>
                  <a:pt x="73" y="124"/>
                  <a:pt x="77" y="122"/>
                  <a:pt x="79" y="119"/>
                </a:cubicBezTo>
                <a:cubicBezTo>
                  <a:pt x="80" y="118"/>
                  <a:pt x="81" y="118"/>
                  <a:pt x="83" y="118"/>
                </a:cubicBezTo>
                <a:cubicBezTo>
                  <a:pt x="84" y="118"/>
                  <a:pt x="85" y="118"/>
                  <a:pt x="86" y="119"/>
                </a:cubicBezTo>
                <a:cubicBezTo>
                  <a:pt x="88" y="121"/>
                  <a:pt x="88" y="124"/>
                  <a:pt x="86" y="126"/>
                </a:cubicBezTo>
                <a:close/>
                <a:moveTo>
                  <a:pt x="88" y="86"/>
                </a:moveTo>
                <a:cubicBezTo>
                  <a:pt x="86" y="86"/>
                  <a:pt x="84" y="84"/>
                  <a:pt x="84" y="82"/>
                </a:cubicBezTo>
                <a:cubicBezTo>
                  <a:pt x="84" y="79"/>
                  <a:pt x="86" y="77"/>
                  <a:pt x="88" y="77"/>
                </a:cubicBezTo>
                <a:cubicBezTo>
                  <a:pt x="91" y="77"/>
                  <a:pt x="93" y="79"/>
                  <a:pt x="93" y="82"/>
                </a:cubicBezTo>
                <a:cubicBezTo>
                  <a:pt x="93" y="84"/>
                  <a:pt x="91" y="86"/>
                  <a:pt x="88" y="86"/>
                </a:cubicBezTo>
                <a:close/>
                <a:moveTo>
                  <a:pt x="130" y="70"/>
                </a:moveTo>
                <a:cubicBezTo>
                  <a:pt x="130" y="102"/>
                  <a:pt x="130" y="102"/>
                  <a:pt x="130" y="102"/>
                </a:cubicBezTo>
                <a:cubicBezTo>
                  <a:pt x="136" y="98"/>
                  <a:pt x="139" y="92"/>
                  <a:pt x="139" y="86"/>
                </a:cubicBezTo>
                <a:cubicBezTo>
                  <a:pt x="139" y="79"/>
                  <a:pt x="136" y="73"/>
                  <a:pt x="130" y="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" name="Freeform 104">
            <a:extLst>
              <a:ext uri="{FF2B5EF4-FFF2-40B4-BE49-F238E27FC236}">
                <a16:creationId xmlns:a16="http://schemas.microsoft.com/office/drawing/2014/main" id="{72526871-BE55-42D7-B390-830F7EF52038}"/>
              </a:ext>
            </a:extLst>
          </p:cNvPr>
          <p:cNvSpPr>
            <a:spLocks noEditPoints="1"/>
          </p:cNvSpPr>
          <p:nvPr/>
        </p:nvSpPr>
        <p:spPr bwMode="auto">
          <a:xfrm>
            <a:off x="730251" y="2471738"/>
            <a:ext cx="254000" cy="254000"/>
          </a:xfrm>
          <a:custGeom>
            <a:avLst/>
            <a:gdLst>
              <a:gd name="T0" fmla="*/ 158 w 160"/>
              <a:gd name="T1" fmla="*/ 48 h 160"/>
              <a:gd name="T2" fmla="*/ 82 w 160"/>
              <a:gd name="T3" fmla="*/ 1 h 160"/>
              <a:gd name="T4" fmla="*/ 80 w 160"/>
              <a:gd name="T5" fmla="*/ 0 h 160"/>
              <a:gd name="T6" fmla="*/ 77 w 160"/>
              <a:gd name="T7" fmla="*/ 1 h 160"/>
              <a:gd name="T8" fmla="*/ 2 w 160"/>
              <a:gd name="T9" fmla="*/ 48 h 160"/>
              <a:gd name="T10" fmla="*/ 0 w 160"/>
              <a:gd name="T11" fmla="*/ 54 h 160"/>
              <a:gd name="T12" fmla="*/ 5 w 160"/>
              <a:gd name="T13" fmla="*/ 57 h 160"/>
              <a:gd name="T14" fmla="*/ 155 w 160"/>
              <a:gd name="T15" fmla="*/ 57 h 160"/>
              <a:gd name="T16" fmla="*/ 160 w 160"/>
              <a:gd name="T17" fmla="*/ 54 h 160"/>
              <a:gd name="T18" fmla="*/ 158 w 160"/>
              <a:gd name="T19" fmla="*/ 48 h 160"/>
              <a:gd name="T20" fmla="*/ 28 w 160"/>
              <a:gd name="T21" fmla="*/ 109 h 160"/>
              <a:gd name="T22" fmla="*/ 80 w 160"/>
              <a:gd name="T23" fmla="*/ 160 h 160"/>
              <a:gd name="T24" fmla="*/ 131 w 160"/>
              <a:gd name="T25" fmla="*/ 109 h 160"/>
              <a:gd name="T26" fmla="*/ 131 w 160"/>
              <a:gd name="T27" fmla="*/ 67 h 160"/>
              <a:gd name="T28" fmla="*/ 28 w 160"/>
              <a:gd name="T29" fmla="*/ 67 h 160"/>
              <a:gd name="T30" fmla="*/ 28 w 160"/>
              <a:gd name="T31" fmla="*/ 109 h 160"/>
              <a:gd name="T32" fmla="*/ 99 w 160"/>
              <a:gd name="T33" fmla="*/ 76 h 160"/>
              <a:gd name="T34" fmla="*/ 103 w 160"/>
              <a:gd name="T35" fmla="*/ 80 h 160"/>
              <a:gd name="T36" fmla="*/ 99 w 160"/>
              <a:gd name="T37" fmla="*/ 85 h 160"/>
              <a:gd name="T38" fmla="*/ 94 w 160"/>
              <a:gd name="T39" fmla="*/ 80 h 160"/>
              <a:gd name="T40" fmla="*/ 99 w 160"/>
              <a:gd name="T41" fmla="*/ 76 h 160"/>
              <a:gd name="T42" fmla="*/ 86 w 160"/>
              <a:gd name="T43" fmla="*/ 96 h 160"/>
              <a:gd name="T44" fmla="*/ 89 w 160"/>
              <a:gd name="T45" fmla="*/ 95 h 160"/>
              <a:gd name="T46" fmla="*/ 92 w 160"/>
              <a:gd name="T47" fmla="*/ 96 h 160"/>
              <a:gd name="T48" fmla="*/ 101 w 160"/>
              <a:gd name="T49" fmla="*/ 105 h 160"/>
              <a:gd name="T50" fmla="*/ 101 w 160"/>
              <a:gd name="T51" fmla="*/ 112 h 160"/>
              <a:gd name="T52" fmla="*/ 98 w 160"/>
              <a:gd name="T53" fmla="*/ 113 h 160"/>
              <a:gd name="T54" fmla="*/ 95 w 160"/>
              <a:gd name="T55" fmla="*/ 112 h 160"/>
              <a:gd name="T56" fmla="*/ 86 w 160"/>
              <a:gd name="T57" fmla="*/ 103 h 160"/>
              <a:gd name="T58" fmla="*/ 86 w 160"/>
              <a:gd name="T59" fmla="*/ 96 h 160"/>
              <a:gd name="T60" fmla="*/ 89 w 160"/>
              <a:gd name="T61" fmla="*/ 119 h 160"/>
              <a:gd name="T62" fmla="*/ 93 w 160"/>
              <a:gd name="T63" fmla="*/ 117 h 160"/>
              <a:gd name="T64" fmla="*/ 96 w 160"/>
              <a:gd name="T65" fmla="*/ 119 h 160"/>
              <a:gd name="T66" fmla="*/ 96 w 160"/>
              <a:gd name="T67" fmla="*/ 125 h 160"/>
              <a:gd name="T68" fmla="*/ 79 w 160"/>
              <a:gd name="T69" fmla="*/ 132 h 160"/>
              <a:gd name="T70" fmla="*/ 63 w 160"/>
              <a:gd name="T71" fmla="*/ 125 h 160"/>
              <a:gd name="T72" fmla="*/ 63 w 160"/>
              <a:gd name="T73" fmla="*/ 119 h 160"/>
              <a:gd name="T74" fmla="*/ 66 w 160"/>
              <a:gd name="T75" fmla="*/ 117 h 160"/>
              <a:gd name="T76" fmla="*/ 69 w 160"/>
              <a:gd name="T77" fmla="*/ 119 h 160"/>
              <a:gd name="T78" fmla="*/ 80 w 160"/>
              <a:gd name="T79" fmla="*/ 123 h 160"/>
              <a:gd name="T80" fmla="*/ 89 w 160"/>
              <a:gd name="T81" fmla="*/ 119 h 160"/>
              <a:gd name="T82" fmla="*/ 61 w 160"/>
              <a:gd name="T83" fmla="*/ 76 h 160"/>
              <a:gd name="T84" fmla="*/ 65 w 160"/>
              <a:gd name="T85" fmla="*/ 80 h 160"/>
              <a:gd name="T86" fmla="*/ 61 w 160"/>
              <a:gd name="T87" fmla="*/ 85 h 160"/>
              <a:gd name="T88" fmla="*/ 57 w 160"/>
              <a:gd name="T89" fmla="*/ 80 h 160"/>
              <a:gd name="T90" fmla="*/ 61 w 160"/>
              <a:gd name="T91" fmla="*/ 76 h 160"/>
              <a:gd name="T92" fmla="*/ 58 w 160"/>
              <a:gd name="T93" fmla="*/ 105 h 160"/>
              <a:gd name="T94" fmla="*/ 67 w 160"/>
              <a:gd name="T95" fmla="*/ 96 h 160"/>
              <a:gd name="T96" fmla="*/ 71 w 160"/>
              <a:gd name="T97" fmla="*/ 95 h 160"/>
              <a:gd name="T98" fmla="*/ 74 w 160"/>
              <a:gd name="T99" fmla="*/ 96 h 160"/>
              <a:gd name="T100" fmla="*/ 74 w 160"/>
              <a:gd name="T101" fmla="*/ 103 h 160"/>
              <a:gd name="T102" fmla="*/ 65 w 160"/>
              <a:gd name="T103" fmla="*/ 112 h 160"/>
              <a:gd name="T104" fmla="*/ 61 w 160"/>
              <a:gd name="T105" fmla="*/ 113 h 160"/>
              <a:gd name="T106" fmla="*/ 58 w 160"/>
              <a:gd name="T107" fmla="*/ 112 h 160"/>
              <a:gd name="T108" fmla="*/ 58 w 160"/>
              <a:gd name="T109" fmla="*/ 105 h 160"/>
              <a:gd name="T110" fmla="*/ 141 w 160"/>
              <a:gd name="T111" fmla="*/ 69 h 160"/>
              <a:gd name="T112" fmla="*/ 141 w 160"/>
              <a:gd name="T113" fmla="*/ 101 h 160"/>
              <a:gd name="T114" fmla="*/ 150 w 160"/>
              <a:gd name="T115" fmla="*/ 85 h 160"/>
              <a:gd name="T116" fmla="*/ 141 w 160"/>
              <a:gd name="T117" fmla="*/ 69 h 160"/>
              <a:gd name="T118" fmla="*/ 10 w 160"/>
              <a:gd name="T119" fmla="*/ 85 h 160"/>
              <a:gd name="T120" fmla="*/ 19 w 160"/>
              <a:gd name="T121" fmla="*/ 101 h 160"/>
              <a:gd name="T122" fmla="*/ 19 w 160"/>
              <a:gd name="T123" fmla="*/ 69 h 160"/>
              <a:gd name="T124" fmla="*/ 10 w 160"/>
              <a:gd name="T125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58" y="48"/>
                </a:moveTo>
                <a:cubicBezTo>
                  <a:pt x="82" y="1"/>
                  <a:pt x="82" y="1"/>
                  <a:pt x="82" y="1"/>
                </a:cubicBezTo>
                <a:cubicBezTo>
                  <a:pt x="82" y="1"/>
                  <a:pt x="81" y="0"/>
                  <a:pt x="80" y="0"/>
                </a:cubicBezTo>
                <a:cubicBezTo>
                  <a:pt x="79" y="0"/>
                  <a:pt x="78" y="1"/>
                  <a:pt x="77" y="1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9"/>
                  <a:pt x="0" y="52"/>
                  <a:pt x="0" y="54"/>
                </a:cubicBezTo>
                <a:cubicBezTo>
                  <a:pt x="1" y="56"/>
                  <a:pt x="3" y="57"/>
                  <a:pt x="5" y="57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7" y="57"/>
                  <a:pt x="159" y="56"/>
                  <a:pt x="160" y="54"/>
                </a:cubicBezTo>
                <a:cubicBezTo>
                  <a:pt x="160" y="52"/>
                  <a:pt x="160" y="49"/>
                  <a:pt x="158" y="48"/>
                </a:cubicBezTo>
                <a:close/>
                <a:moveTo>
                  <a:pt x="28" y="109"/>
                </a:moveTo>
                <a:cubicBezTo>
                  <a:pt x="28" y="137"/>
                  <a:pt x="52" y="160"/>
                  <a:pt x="80" y="160"/>
                </a:cubicBezTo>
                <a:cubicBezTo>
                  <a:pt x="108" y="160"/>
                  <a:pt x="131" y="137"/>
                  <a:pt x="131" y="109"/>
                </a:cubicBezTo>
                <a:cubicBezTo>
                  <a:pt x="131" y="67"/>
                  <a:pt x="131" y="67"/>
                  <a:pt x="131" y="67"/>
                </a:cubicBezTo>
                <a:cubicBezTo>
                  <a:pt x="28" y="67"/>
                  <a:pt x="28" y="67"/>
                  <a:pt x="28" y="67"/>
                </a:cubicBezTo>
                <a:lnTo>
                  <a:pt x="28" y="109"/>
                </a:lnTo>
                <a:close/>
                <a:moveTo>
                  <a:pt x="99" y="76"/>
                </a:moveTo>
                <a:cubicBezTo>
                  <a:pt x="101" y="76"/>
                  <a:pt x="103" y="78"/>
                  <a:pt x="103" y="80"/>
                </a:cubicBezTo>
                <a:cubicBezTo>
                  <a:pt x="103" y="83"/>
                  <a:pt x="101" y="85"/>
                  <a:pt x="99" y="85"/>
                </a:cubicBezTo>
                <a:cubicBezTo>
                  <a:pt x="96" y="85"/>
                  <a:pt x="94" y="83"/>
                  <a:pt x="94" y="80"/>
                </a:cubicBezTo>
                <a:cubicBezTo>
                  <a:pt x="94" y="78"/>
                  <a:pt x="96" y="76"/>
                  <a:pt x="99" y="76"/>
                </a:cubicBezTo>
                <a:close/>
                <a:moveTo>
                  <a:pt x="86" y="96"/>
                </a:moveTo>
                <a:cubicBezTo>
                  <a:pt x="87" y="95"/>
                  <a:pt x="88" y="95"/>
                  <a:pt x="89" y="95"/>
                </a:cubicBezTo>
                <a:cubicBezTo>
                  <a:pt x="90" y="95"/>
                  <a:pt x="91" y="95"/>
                  <a:pt x="92" y="96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3" y="107"/>
                  <a:pt x="103" y="111"/>
                  <a:pt x="101" y="112"/>
                </a:cubicBezTo>
                <a:cubicBezTo>
                  <a:pt x="100" y="113"/>
                  <a:pt x="99" y="113"/>
                  <a:pt x="98" y="113"/>
                </a:cubicBezTo>
                <a:cubicBezTo>
                  <a:pt x="97" y="113"/>
                  <a:pt x="96" y="113"/>
                  <a:pt x="95" y="112"/>
                </a:cubicBezTo>
                <a:cubicBezTo>
                  <a:pt x="86" y="103"/>
                  <a:pt x="86" y="103"/>
                  <a:pt x="86" y="103"/>
                </a:cubicBezTo>
                <a:cubicBezTo>
                  <a:pt x="84" y="101"/>
                  <a:pt x="84" y="98"/>
                  <a:pt x="86" y="96"/>
                </a:cubicBezTo>
                <a:close/>
                <a:moveTo>
                  <a:pt x="89" y="119"/>
                </a:moveTo>
                <a:cubicBezTo>
                  <a:pt x="90" y="118"/>
                  <a:pt x="92" y="117"/>
                  <a:pt x="93" y="117"/>
                </a:cubicBezTo>
                <a:cubicBezTo>
                  <a:pt x="94" y="117"/>
                  <a:pt x="95" y="118"/>
                  <a:pt x="96" y="119"/>
                </a:cubicBezTo>
                <a:cubicBezTo>
                  <a:pt x="98" y="121"/>
                  <a:pt x="98" y="124"/>
                  <a:pt x="96" y="125"/>
                </a:cubicBezTo>
                <a:cubicBezTo>
                  <a:pt x="91" y="130"/>
                  <a:pt x="86" y="132"/>
                  <a:pt x="79" y="132"/>
                </a:cubicBezTo>
                <a:cubicBezTo>
                  <a:pt x="73" y="132"/>
                  <a:pt x="67" y="130"/>
                  <a:pt x="63" y="125"/>
                </a:cubicBezTo>
                <a:cubicBezTo>
                  <a:pt x="61" y="123"/>
                  <a:pt x="61" y="121"/>
                  <a:pt x="63" y="119"/>
                </a:cubicBezTo>
                <a:cubicBezTo>
                  <a:pt x="64" y="118"/>
                  <a:pt x="65" y="117"/>
                  <a:pt x="66" y="117"/>
                </a:cubicBezTo>
                <a:cubicBezTo>
                  <a:pt x="67" y="117"/>
                  <a:pt x="69" y="118"/>
                  <a:pt x="69" y="119"/>
                </a:cubicBezTo>
                <a:cubicBezTo>
                  <a:pt x="72" y="122"/>
                  <a:pt x="76" y="123"/>
                  <a:pt x="80" y="123"/>
                </a:cubicBezTo>
                <a:cubicBezTo>
                  <a:pt x="84" y="123"/>
                  <a:pt x="87" y="122"/>
                  <a:pt x="89" y="119"/>
                </a:cubicBezTo>
                <a:close/>
                <a:moveTo>
                  <a:pt x="61" y="76"/>
                </a:moveTo>
                <a:cubicBezTo>
                  <a:pt x="63" y="76"/>
                  <a:pt x="65" y="78"/>
                  <a:pt x="65" y="80"/>
                </a:cubicBezTo>
                <a:cubicBezTo>
                  <a:pt x="65" y="83"/>
                  <a:pt x="63" y="85"/>
                  <a:pt x="61" y="85"/>
                </a:cubicBezTo>
                <a:cubicBezTo>
                  <a:pt x="59" y="85"/>
                  <a:pt x="57" y="83"/>
                  <a:pt x="57" y="80"/>
                </a:cubicBezTo>
                <a:cubicBezTo>
                  <a:pt x="57" y="78"/>
                  <a:pt x="59" y="76"/>
                  <a:pt x="61" y="76"/>
                </a:cubicBezTo>
                <a:close/>
                <a:moveTo>
                  <a:pt x="58" y="105"/>
                </a:moveTo>
                <a:cubicBezTo>
                  <a:pt x="67" y="96"/>
                  <a:pt x="67" y="96"/>
                  <a:pt x="67" y="96"/>
                </a:cubicBezTo>
                <a:cubicBezTo>
                  <a:pt x="68" y="95"/>
                  <a:pt x="70" y="95"/>
                  <a:pt x="71" y="95"/>
                </a:cubicBezTo>
                <a:cubicBezTo>
                  <a:pt x="72" y="95"/>
                  <a:pt x="73" y="95"/>
                  <a:pt x="74" y="96"/>
                </a:cubicBezTo>
                <a:cubicBezTo>
                  <a:pt x="76" y="98"/>
                  <a:pt x="76" y="101"/>
                  <a:pt x="74" y="103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64" y="113"/>
                  <a:pt x="62" y="113"/>
                  <a:pt x="61" y="113"/>
                </a:cubicBezTo>
                <a:cubicBezTo>
                  <a:pt x="60" y="113"/>
                  <a:pt x="59" y="113"/>
                  <a:pt x="58" y="112"/>
                </a:cubicBezTo>
                <a:cubicBezTo>
                  <a:pt x="56" y="110"/>
                  <a:pt x="56" y="107"/>
                  <a:pt x="58" y="105"/>
                </a:cubicBezTo>
                <a:close/>
                <a:moveTo>
                  <a:pt x="141" y="69"/>
                </a:moveTo>
                <a:cubicBezTo>
                  <a:pt x="141" y="101"/>
                  <a:pt x="141" y="101"/>
                  <a:pt x="141" y="101"/>
                </a:cubicBezTo>
                <a:cubicBezTo>
                  <a:pt x="146" y="97"/>
                  <a:pt x="150" y="91"/>
                  <a:pt x="150" y="85"/>
                </a:cubicBezTo>
                <a:cubicBezTo>
                  <a:pt x="150" y="78"/>
                  <a:pt x="147" y="72"/>
                  <a:pt x="141" y="69"/>
                </a:cubicBezTo>
                <a:close/>
                <a:moveTo>
                  <a:pt x="10" y="85"/>
                </a:moveTo>
                <a:cubicBezTo>
                  <a:pt x="10" y="92"/>
                  <a:pt x="14" y="98"/>
                  <a:pt x="19" y="101"/>
                </a:cubicBezTo>
                <a:cubicBezTo>
                  <a:pt x="19" y="69"/>
                  <a:pt x="19" y="69"/>
                  <a:pt x="19" y="69"/>
                </a:cubicBezTo>
                <a:cubicBezTo>
                  <a:pt x="14" y="73"/>
                  <a:pt x="10" y="78"/>
                  <a:pt x="10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7" name="Freeform 105">
            <a:extLst>
              <a:ext uri="{FF2B5EF4-FFF2-40B4-BE49-F238E27FC236}">
                <a16:creationId xmlns:a16="http://schemas.microsoft.com/office/drawing/2014/main" id="{EB4FD877-EAFE-4151-8993-1ACD803C0FA2}"/>
              </a:ext>
            </a:extLst>
          </p:cNvPr>
          <p:cNvSpPr>
            <a:spLocks noEditPoints="1"/>
          </p:cNvSpPr>
          <p:nvPr/>
        </p:nvSpPr>
        <p:spPr bwMode="auto">
          <a:xfrm>
            <a:off x="9545638" y="3022600"/>
            <a:ext cx="254000" cy="254000"/>
          </a:xfrm>
          <a:custGeom>
            <a:avLst/>
            <a:gdLst>
              <a:gd name="T0" fmla="*/ 130 w 160"/>
              <a:gd name="T1" fmla="*/ 68 h 160"/>
              <a:gd name="T2" fmla="*/ 140 w 160"/>
              <a:gd name="T3" fmla="*/ 73 h 160"/>
              <a:gd name="T4" fmla="*/ 140 w 160"/>
              <a:gd name="T5" fmla="*/ 39 h 160"/>
              <a:gd name="T6" fmla="*/ 109 w 160"/>
              <a:gd name="T7" fmla="*/ 1 h 160"/>
              <a:gd name="T8" fmla="*/ 103 w 160"/>
              <a:gd name="T9" fmla="*/ 0 h 160"/>
              <a:gd name="T10" fmla="*/ 77 w 160"/>
              <a:gd name="T11" fmla="*/ 10 h 160"/>
              <a:gd name="T12" fmla="*/ 130 w 160"/>
              <a:gd name="T13" fmla="*/ 68 h 160"/>
              <a:gd name="T14" fmla="*/ 157 w 160"/>
              <a:gd name="T15" fmla="*/ 123 h 160"/>
              <a:gd name="T16" fmla="*/ 144 w 160"/>
              <a:gd name="T17" fmla="*/ 111 h 160"/>
              <a:gd name="T18" fmla="*/ 130 w 160"/>
              <a:gd name="T19" fmla="*/ 121 h 160"/>
              <a:gd name="T20" fmla="*/ 126 w 160"/>
              <a:gd name="T21" fmla="*/ 131 h 160"/>
              <a:gd name="T22" fmla="*/ 155 w 160"/>
              <a:gd name="T23" fmla="*/ 131 h 160"/>
              <a:gd name="T24" fmla="*/ 159 w 160"/>
              <a:gd name="T25" fmla="*/ 128 h 160"/>
              <a:gd name="T26" fmla="*/ 157 w 160"/>
              <a:gd name="T27" fmla="*/ 123 h 160"/>
              <a:gd name="T28" fmla="*/ 90 w 160"/>
              <a:gd name="T29" fmla="*/ 40 h 160"/>
              <a:gd name="T30" fmla="*/ 93 w 160"/>
              <a:gd name="T31" fmla="*/ 24 h 160"/>
              <a:gd name="T32" fmla="*/ 70 w 160"/>
              <a:gd name="T33" fmla="*/ 19 h 160"/>
              <a:gd name="T34" fmla="*/ 19 w 160"/>
              <a:gd name="T35" fmla="*/ 66 h 160"/>
              <a:gd name="T36" fmla="*/ 51 w 160"/>
              <a:gd name="T37" fmla="*/ 66 h 160"/>
              <a:gd name="T38" fmla="*/ 90 w 160"/>
              <a:gd name="T39" fmla="*/ 40 h 160"/>
              <a:gd name="T40" fmla="*/ 102 w 160"/>
              <a:gd name="T41" fmla="*/ 30 h 160"/>
              <a:gd name="T42" fmla="*/ 98 w 160"/>
              <a:gd name="T43" fmla="*/ 44 h 160"/>
              <a:gd name="T44" fmla="*/ 51 w 160"/>
              <a:gd name="T45" fmla="*/ 76 h 160"/>
              <a:gd name="T46" fmla="*/ 19 w 160"/>
              <a:gd name="T47" fmla="*/ 76 h 160"/>
              <a:gd name="T48" fmla="*/ 19 w 160"/>
              <a:gd name="T49" fmla="*/ 109 h 160"/>
              <a:gd name="T50" fmla="*/ 70 w 160"/>
              <a:gd name="T51" fmla="*/ 160 h 160"/>
              <a:gd name="T52" fmla="*/ 71 w 160"/>
              <a:gd name="T53" fmla="*/ 160 h 160"/>
              <a:gd name="T54" fmla="*/ 122 w 160"/>
              <a:gd name="T55" fmla="*/ 109 h 160"/>
              <a:gd name="T56" fmla="*/ 121 w 160"/>
              <a:gd name="T57" fmla="*/ 71 h 160"/>
              <a:gd name="T58" fmla="*/ 102 w 160"/>
              <a:gd name="T59" fmla="*/ 30 h 160"/>
              <a:gd name="T60" fmla="*/ 47 w 160"/>
              <a:gd name="T61" fmla="*/ 90 h 160"/>
              <a:gd name="T62" fmla="*/ 51 w 160"/>
              <a:gd name="T63" fmla="*/ 85 h 160"/>
              <a:gd name="T64" fmla="*/ 56 w 160"/>
              <a:gd name="T65" fmla="*/ 89 h 160"/>
              <a:gd name="T66" fmla="*/ 52 w 160"/>
              <a:gd name="T67" fmla="*/ 94 h 160"/>
              <a:gd name="T68" fmla="*/ 47 w 160"/>
              <a:gd name="T69" fmla="*/ 90 h 160"/>
              <a:gd name="T70" fmla="*/ 87 w 160"/>
              <a:gd name="T71" fmla="*/ 125 h 160"/>
              <a:gd name="T72" fmla="*/ 71 w 160"/>
              <a:gd name="T73" fmla="*/ 131 h 160"/>
              <a:gd name="T74" fmla="*/ 54 w 160"/>
              <a:gd name="T75" fmla="*/ 125 h 160"/>
              <a:gd name="T76" fmla="*/ 54 w 160"/>
              <a:gd name="T77" fmla="*/ 118 h 160"/>
              <a:gd name="T78" fmla="*/ 58 w 160"/>
              <a:gd name="T79" fmla="*/ 117 h 160"/>
              <a:gd name="T80" fmla="*/ 61 w 160"/>
              <a:gd name="T81" fmla="*/ 118 h 160"/>
              <a:gd name="T82" fmla="*/ 71 w 160"/>
              <a:gd name="T83" fmla="*/ 122 h 160"/>
              <a:gd name="T84" fmla="*/ 80 w 160"/>
              <a:gd name="T85" fmla="*/ 118 h 160"/>
              <a:gd name="T86" fmla="*/ 84 w 160"/>
              <a:gd name="T87" fmla="*/ 117 h 160"/>
              <a:gd name="T88" fmla="*/ 87 w 160"/>
              <a:gd name="T89" fmla="*/ 118 h 160"/>
              <a:gd name="T90" fmla="*/ 87 w 160"/>
              <a:gd name="T91" fmla="*/ 125 h 160"/>
              <a:gd name="T92" fmla="*/ 89 w 160"/>
              <a:gd name="T93" fmla="*/ 94 h 160"/>
              <a:gd name="T94" fmla="*/ 84 w 160"/>
              <a:gd name="T95" fmla="*/ 90 h 160"/>
              <a:gd name="T96" fmla="*/ 88 w 160"/>
              <a:gd name="T97" fmla="*/ 85 h 160"/>
              <a:gd name="T98" fmla="*/ 93 w 160"/>
              <a:gd name="T99" fmla="*/ 89 h 160"/>
              <a:gd name="T100" fmla="*/ 89 w 160"/>
              <a:gd name="T101" fmla="*/ 94 h 160"/>
              <a:gd name="T102" fmla="*/ 130 w 160"/>
              <a:gd name="T103" fmla="*/ 110 h 160"/>
              <a:gd name="T104" fmla="*/ 140 w 160"/>
              <a:gd name="T105" fmla="*/ 93 h 160"/>
              <a:gd name="T106" fmla="*/ 130 w 160"/>
              <a:gd name="T107" fmla="*/ 77 h 160"/>
              <a:gd name="T108" fmla="*/ 130 w 160"/>
              <a:gd name="T109" fmla="*/ 110 h 160"/>
              <a:gd name="T110" fmla="*/ 0 w 160"/>
              <a:gd name="T111" fmla="*/ 94 h 160"/>
              <a:gd name="T112" fmla="*/ 10 w 160"/>
              <a:gd name="T113" fmla="*/ 110 h 160"/>
              <a:gd name="T114" fmla="*/ 10 w 160"/>
              <a:gd name="T115" fmla="*/ 78 h 160"/>
              <a:gd name="T116" fmla="*/ 0 w 160"/>
              <a:gd name="T117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30" y="68"/>
                </a:moveTo>
                <a:cubicBezTo>
                  <a:pt x="134" y="69"/>
                  <a:pt x="137" y="70"/>
                  <a:pt x="140" y="73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0" y="20"/>
                  <a:pt x="126" y="4"/>
                  <a:pt x="109" y="1"/>
                </a:cubicBezTo>
                <a:cubicBezTo>
                  <a:pt x="107" y="0"/>
                  <a:pt x="105" y="0"/>
                  <a:pt x="103" y="0"/>
                </a:cubicBezTo>
                <a:cubicBezTo>
                  <a:pt x="93" y="0"/>
                  <a:pt x="84" y="4"/>
                  <a:pt x="77" y="10"/>
                </a:cubicBezTo>
                <a:cubicBezTo>
                  <a:pt x="106" y="14"/>
                  <a:pt x="129" y="38"/>
                  <a:pt x="130" y="68"/>
                </a:cubicBezTo>
                <a:close/>
                <a:moveTo>
                  <a:pt x="157" y="123"/>
                </a:moveTo>
                <a:cubicBezTo>
                  <a:pt x="152" y="120"/>
                  <a:pt x="147" y="116"/>
                  <a:pt x="144" y="111"/>
                </a:cubicBezTo>
                <a:cubicBezTo>
                  <a:pt x="140" y="116"/>
                  <a:pt x="136" y="119"/>
                  <a:pt x="130" y="121"/>
                </a:cubicBezTo>
                <a:cubicBezTo>
                  <a:pt x="129" y="124"/>
                  <a:pt x="128" y="128"/>
                  <a:pt x="126" y="131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1"/>
                  <a:pt x="159" y="130"/>
                  <a:pt x="159" y="128"/>
                </a:cubicBezTo>
                <a:cubicBezTo>
                  <a:pt x="160" y="125"/>
                  <a:pt x="159" y="123"/>
                  <a:pt x="157" y="123"/>
                </a:cubicBezTo>
                <a:close/>
                <a:moveTo>
                  <a:pt x="90" y="40"/>
                </a:moveTo>
                <a:cubicBezTo>
                  <a:pt x="92" y="35"/>
                  <a:pt x="93" y="30"/>
                  <a:pt x="93" y="24"/>
                </a:cubicBezTo>
                <a:cubicBezTo>
                  <a:pt x="86" y="21"/>
                  <a:pt x="78" y="19"/>
                  <a:pt x="70" y="19"/>
                </a:cubicBezTo>
                <a:cubicBezTo>
                  <a:pt x="43" y="20"/>
                  <a:pt x="21" y="40"/>
                  <a:pt x="19" y="66"/>
                </a:cubicBezTo>
                <a:cubicBezTo>
                  <a:pt x="51" y="66"/>
                  <a:pt x="51" y="66"/>
                  <a:pt x="51" y="66"/>
                </a:cubicBezTo>
                <a:cubicBezTo>
                  <a:pt x="68" y="66"/>
                  <a:pt x="83" y="56"/>
                  <a:pt x="90" y="40"/>
                </a:cubicBezTo>
                <a:close/>
                <a:moveTo>
                  <a:pt x="102" y="30"/>
                </a:moveTo>
                <a:cubicBezTo>
                  <a:pt x="101" y="35"/>
                  <a:pt x="100" y="39"/>
                  <a:pt x="98" y="44"/>
                </a:cubicBezTo>
                <a:cubicBezTo>
                  <a:pt x="90" y="63"/>
                  <a:pt x="72" y="76"/>
                  <a:pt x="51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20" y="137"/>
                  <a:pt x="43" y="160"/>
                  <a:pt x="7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99" y="160"/>
                  <a:pt x="122" y="137"/>
                  <a:pt x="122" y="109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1" y="54"/>
                  <a:pt x="113" y="40"/>
                  <a:pt x="102" y="30"/>
                </a:cubicBezTo>
                <a:close/>
                <a:moveTo>
                  <a:pt x="47" y="90"/>
                </a:moveTo>
                <a:cubicBezTo>
                  <a:pt x="47" y="87"/>
                  <a:pt x="49" y="85"/>
                  <a:pt x="51" y="85"/>
                </a:cubicBezTo>
                <a:cubicBezTo>
                  <a:pt x="54" y="85"/>
                  <a:pt x="56" y="86"/>
                  <a:pt x="56" y="89"/>
                </a:cubicBezTo>
                <a:cubicBezTo>
                  <a:pt x="56" y="92"/>
                  <a:pt x="54" y="94"/>
                  <a:pt x="52" y="94"/>
                </a:cubicBezTo>
                <a:cubicBezTo>
                  <a:pt x="49" y="94"/>
                  <a:pt x="47" y="92"/>
                  <a:pt x="47" y="90"/>
                </a:cubicBezTo>
                <a:close/>
                <a:moveTo>
                  <a:pt x="87" y="125"/>
                </a:moveTo>
                <a:cubicBezTo>
                  <a:pt x="83" y="129"/>
                  <a:pt x="77" y="131"/>
                  <a:pt x="71" y="131"/>
                </a:cubicBezTo>
                <a:cubicBezTo>
                  <a:pt x="65" y="131"/>
                  <a:pt x="59" y="129"/>
                  <a:pt x="54" y="125"/>
                </a:cubicBezTo>
                <a:cubicBezTo>
                  <a:pt x="52" y="123"/>
                  <a:pt x="52" y="120"/>
                  <a:pt x="54" y="118"/>
                </a:cubicBezTo>
                <a:cubicBezTo>
                  <a:pt x="55" y="117"/>
                  <a:pt x="57" y="117"/>
                  <a:pt x="58" y="117"/>
                </a:cubicBezTo>
                <a:cubicBezTo>
                  <a:pt x="59" y="117"/>
                  <a:pt x="60" y="117"/>
                  <a:pt x="61" y="118"/>
                </a:cubicBezTo>
                <a:cubicBezTo>
                  <a:pt x="63" y="121"/>
                  <a:pt x="67" y="122"/>
                  <a:pt x="71" y="122"/>
                </a:cubicBezTo>
                <a:cubicBezTo>
                  <a:pt x="74" y="122"/>
                  <a:pt x="78" y="121"/>
                  <a:pt x="80" y="118"/>
                </a:cubicBezTo>
                <a:cubicBezTo>
                  <a:pt x="81" y="117"/>
                  <a:pt x="83" y="117"/>
                  <a:pt x="84" y="117"/>
                </a:cubicBezTo>
                <a:cubicBezTo>
                  <a:pt x="85" y="117"/>
                  <a:pt x="86" y="117"/>
                  <a:pt x="87" y="118"/>
                </a:cubicBezTo>
                <a:cubicBezTo>
                  <a:pt x="89" y="120"/>
                  <a:pt x="89" y="123"/>
                  <a:pt x="87" y="125"/>
                </a:cubicBezTo>
                <a:close/>
                <a:moveTo>
                  <a:pt x="89" y="94"/>
                </a:moveTo>
                <a:cubicBezTo>
                  <a:pt x="86" y="94"/>
                  <a:pt x="84" y="92"/>
                  <a:pt x="84" y="90"/>
                </a:cubicBezTo>
                <a:cubicBezTo>
                  <a:pt x="84" y="87"/>
                  <a:pt x="86" y="85"/>
                  <a:pt x="88" y="85"/>
                </a:cubicBezTo>
                <a:cubicBezTo>
                  <a:pt x="91" y="85"/>
                  <a:pt x="93" y="87"/>
                  <a:pt x="93" y="89"/>
                </a:cubicBezTo>
                <a:cubicBezTo>
                  <a:pt x="94" y="92"/>
                  <a:pt x="92" y="94"/>
                  <a:pt x="89" y="94"/>
                </a:cubicBezTo>
                <a:close/>
                <a:moveTo>
                  <a:pt x="130" y="110"/>
                </a:moveTo>
                <a:cubicBezTo>
                  <a:pt x="136" y="107"/>
                  <a:pt x="140" y="101"/>
                  <a:pt x="140" y="93"/>
                </a:cubicBezTo>
                <a:cubicBezTo>
                  <a:pt x="140" y="87"/>
                  <a:pt x="136" y="81"/>
                  <a:pt x="130" y="77"/>
                </a:cubicBezTo>
                <a:lnTo>
                  <a:pt x="130" y="110"/>
                </a:lnTo>
                <a:close/>
                <a:moveTo>
                  <a:pt x="0" y="94"/>
                </a:moveTo>
                <a:cubicBezTo>
                  <a:pt x="0" y="101"/>
                  <a:pt x="4" y="107"/>
                  <a:pt x="10" y="110"/>
                </a:cubicBezTo>
                <a:cubicBezTo>
                  <a:pt x="10" y="78"/>
                  <a:pt x="10" y="78"/>
                  <a:pt x="10" y="78"/>
                </a:cubicBezTo>
                <a:cubicBezTo>
                  <a:pt x="3" y="81"/>
                  <a:pt x="0" y="87"/>
                  <a:pt x="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8" name="Freeform 106">
            <a:extLst>
              <a:ext uri="{FF2B5EF4-FFF2-40B4-BE49-F238E27FC236}">
                <a16:creationId xmlns:a16="http://schemas.microsoft.com/office/drawing/2014/main" id="{A27FA1AC-481C-437A-A2DB-73A5C996D033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2471738"/>
            <a:ext cx="254000" cy="254000"/>
          </a:xfrm>
          <a:custGeom>
            <a:avLst/>
            <a:gdLst>
              <a:gd name="T0" fmla="*/ 37 w 160"/>
              <a:gd name="T1" fmla="*/ 76 h 160"/>
              <a:gd name="T2" fmla="*/ 79 w 160"/>
              <a:gd name="T3" fmla="*/ 152 h 160"/>
              <a:gd name="T4" fmla="*/ 121 w 160"/>
              <a:gd name="T5" fmla="*/ 76 h 160"/>
              <a:gd name="T6" fmla="*/ 57 w 160"/>
              <a:gd name="T7" fmla="*/ 90 h 160"/>
              <a:gd name="T8" fmla="*/ 65 w 160"/>
              <a:gd name="T9" fmla="*/ 90 h 160"/>
              <a:gd name="T10" fmla="*/ 61 w 160"/>
              <a:gd name="T11" fmla="*/ 95 h 160"/>
              <a:gd name="T12" fmla="*/ 81 w 160"/>
              <a:gd name="T13" fmla="*/ 133 h 160"/>
              <a:gd name="T14" fmla="*/ 63 w 160"/>
              <a:gd name="T15" fmla="*/ 120 h 160"/>
              <a:gd name="T16" fmla="*/ 70 w 160"/>
              <a:gd name="T17" fmla="*/ 120 h 160"/>
              <a:gd name="T18" fmla="*/ 90 w 160"/>
              <a:gd name="T19" fmla="*/ 120 h 160"/>
              <a:gd name="T20" fmla="*/ 96 w 160"/>
              <a:gd name="T21" fmla="*/ 120 h 160"/>
              <a:gd name="T22" fmla="*/ 99 w 160"/>
              <a:gd name="T23" fmla="*/ 95 h 160"/>
              <a:gd name="T24" fmla="*/ 99 w 160"/>
              <a:gd name="T25" fmla="*/ 86 h 160"/>
              <a:gd name="T26" fmla="*/ 99 w 160"/>
              <a:gd name="T27" fmla="*/ 95 h 160"/>
              <a:gd name="T28" fmla="*/ 38 w 160"/>
              <a:gd name="T29" fmla="*/ 57 h 160"/>
              <a:gd name="T30" fmla="*/ 122 w 160"/>
              <a:gd name="T31" fmla="*/ 66 h 160"/>
              <a:gd name="T32" fmla="*/ 80 w 160"/>
              <a:gd name="T33" fmla="*/ 0 h 160"/>
              <a:gd name="T34" fmla="*/ 0 w 160"/>
              <a:gd name="T35" fmla="*/ 156 h 160"/>
              <a:gd name="T36" fmla="*/ 79 w 160"/>
              <a:gd name="T37" fmla="*/ 160 h 160"/>
              <a:gd name="T38" fmla="*/ 28 w 160"/>
              <a:gd name="T39" fmla="*/ 65 h 160"/>
              <a:gd name="T40" fmla="*/ 28 w 160"/>
              <a:gd name="T41" fmla="*/ 53 h 160"/>
              <a:gd name="T42" fmla="*/ 75 w 160"/>
              <a:gd name="T43" fmla="*/ 48 h 160"/>
              <a:gd name="T44" fmla="*/ 70 w 160"/>
              <a:gd name="T45" fmla="*/ 39 h 160"/>
              <a:gd name="T46" fmla="*/ 70 w 160"/>
              <a:gd name="T47" fmla="*/ 30 h 160"/>
              <a:gd name="T48" fmla="*/ 75 w 160"/>
              <a:gd name="T49" fmla="*/ 25 h 160"/>
              <a:gd name="T50" fmla="*/ 83 w 160"/>
              <a:gd name="T51" fmla="*/ 25 h 160"/>
              <a:gd name="T52" fmla="*/ 88 w 160"/>
              <a:gd name="T53" fmla="*/ 30 h 160"/>
              <a:gd name="T54" fmla="*/ 88 w 160"/>
              <a:gd name="T55" fmla="*/ 39 h 160"/>
              <a:gd name="T56" fmla="*/ 83 w 160"/>
              <a:gd name="T57" fmla="*/ 48 h 160"/>
              <a:gd name="T58" fmla="*/ 130 w 160"/>
              <a:gd name="T59" fmla="*/ 53 h 160"/>
              <a:gd name="T60" fmla="*/ 130 w 160"/>
              <a:gd name="T61" fmla="*/ 65 h 160"/>
              <a:gd name="T62" fmla="*/ 79 w 160"/>
              <a:gd name="T63" fmla="*/ 160 h 160"/>
              <a:gd name="T64" fmla="*/ 158 w 160"/>
              <a:gd name="T65" fmla="*/ 156 h 160"/>
              <a:gd name="T66" fmla="*/ 80 w 160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21" y="76"/>
                </a:moveTo>
                <a:cubicBezTo>
                  <a:pt x="37" y="76"/>
                  <a:pt x="37" y="76"/>
                  <a:pt x="37" y="76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33"/>
                  <a:pt x="56" y="152"/>
                  <a:pt x="79" y="152"/>
                </a:cubicBezTo>
                <a:cubicBezTo>
                  <a:pt x="103" y="152"/>
                  <a:pt x="121" y="133"/>
                  <a:pt x="121" y="110"/>
                </a:cubicBezTo>
                <a:lnTo>
                  <a:pt x="121" y="76"/>
                </a:lnTo>
                <a:close/>
                <a:moveTo>
                  <a:pt x="61" y="95"/>
                </a:moveTo>
                <a:cubicBezTo>
                  <a:pt x="58" y="95"/>
                  <a:pt x="57" y="93"/>
                  <a:pt x="57" y="90"/>
                </a:cubicBezTo>
                <a:cubicBezTo>
                  <a:pt x="57" y="87"/>
                  <a:pt x="59" y="85"/>
                  <a:pt x="61" y="85"/>
                </a:cubicBezTo>
                <a:cubicBezTo>
                  <a:pt x="63" y="85"/>
                  <a:pt x="65" y="87"/>
                  <a:pt x="65" y="90"/>
                </a:cubicBezTo>
                <a:cubicBezTo>
                  <a:pt x="65" y="92"/>
                  <a:pt x="63" y="94"/>
                  <a:pt x="61" y="94"/>
                </a:cubicBezTo>
                <a:cubicBezTo>
                  <a:pt x="61" y="95"/>
                  <a:pt x="61" y="95"/>
                  <a:pt x="61" y="95"/>
                </a:cubicBezTo>
                <a:close/>
                <a:moveTo>
                  <a:pt x="97" y="126"/>
                </a:moveTo>
                <a:cubicBezTo>
                  <a:pt x="92" y="131"/>
                  <a:pt x="86" y="133"/>
                  <a:pt x="81" y="133"/>
                </a:cubicBezTo>
                <a:cubicBezTo>
                  <a:pt x="74" y="133"/>
                  <a:pt x="68" y="131"/>
                  <a:pt x="63" y="126"/>
                </a:cubicBezTo>
                <a:cubicBezTo>
                  <a:pt x="61" y="124"/>
                  <a:pt x="61" y="121"/>
                  <a:pt x="63" y="120"/>
                </a:cubicBezTo>
                <a:cubicBezTo>
                  <a:pt x="64" y="119"/>
                  <a:pt x="66" y="118"/>
                  <a:pt x="67" y="118"/>
                </a:cubicBezTo>
                <a:cubicBezTo>
                  <a:pt x="68" y="118"/>
                  <a:pt x="69" y="119"/>
                  <a:pt x="70" y="120"/>
                </a:cubicBezTo>
                <a:cubicBezTo>
                  <a:pt x="73" y="122"/>
                  <a:pt x="76" y="124"/>
                  <a:pt x="80" y="124"/>
                </a:cubicBezTo>
                <a:cubicBezTo>
                  <a:pt x="84" y="124"/>
                  <a:pt x="87" y="122"/>
                  <a:pt x="90" y="120"/>
                </a:cubicBezTo>
                <a:cubicBezTo>
                  <a:pt x="91" y="119"/>
                  <a:pt x="92" y="118"/>
                  <a:pt x="93" y="118"/>
                </a:cubicBezTo>
                <a:cubicBezTo>
                  <a:pt x="94" y="118"/>
                  <a:pt x="96" y="119"/>
                  <a:pt x="96" y="120"/>
                </a:cubicBezTo>
                <a:cubicBezTo>
                  <a:pt x="98" y="121"/>
                  <a:pt x="98" y="124"/>
                  <a:pt x="97" y="126"/>
                </a:cubicBezTo>
                <a:close/>
                <a:moveTo>
                  <a:pt x="99" y="95"/>
                </a:moveTo>
                <a:cubicBezTo>
                  <a:pt x="96" y="95"/>
                  <a:pt x="94" y="93"/>
                  <a:pt x="94" y="91"/>
                </a:cubicBezTo>
                <a:cubicBezTo>
                  <a:pt x="94" y="88"/>
                  <a:pt x="96" y="86"/>
                  <a:pt x="99" y="86"/>
                </a:cubicBezTo>
                <a:cubicBezTo>
                  <a:pt x="101" y="86"/>
                  <a:pt x="103" y="88"/>
                  <a:pt x="103" y="91"/>
                </a:cubicBezTo>
                <a:cubicBezTo>
                  <a:pt x="104" y="93"/>
                  <a:pt x="101" y="95"/>
                  <a:pt x="99" y="95"/>
                </a:cubicBezTo>
                <a:close/>
                <a:moveTo>
                  <a:pt x="122" y="57"/>
                </a:moveTo>
                <a:cubicBezTo>
                  <a:pt x="38" y="57"/>
                  <a:pt x="38" y="57"/>
                  <a:pt x="38" y="57"/>
                </a:cubicBezTo>
                <a:cubicBezTo>
                  <a:pt x="38" y="66"/>
                  <a:pt x="38" y="66"/>
                  <a:pt x="38" y="66"/>
                </a:cubicBezTo>
                <a:cubicBezTo>
                  <a:pt x="122" y="66"/>
                  <a:pt x="122" y="66"/>
                  <a:pt x="122" y="66"/>
                </a:cubicBezTo>
                <a:lnTo>
                  <a:pt x="122" y="57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51" y="160"/>
                  <a:pt x="28" y="137"/>
                  <a:pt x="28" y="109"/>
                </a:cubicBezTo>
                <a:cubicBezTo>
                  <a:pt x="28" y="65"/>
                  <a:pt x="28" y="65"/>
                  <a:pt x="28" y="65"/>
                </a:cubicBezTo>
                <a:cubicBezTo>
                  <a:pt x="28" y="64"/>
                  <a:pt x="28" y="64"/>
                  <a:pt x="28" y="64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0"/>
                  <a:pt x="30" y="48"/>
                  <a:pt x="32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39"/>
                  <a:pt x="75" y="39"/>
                  <a:pt x="75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68" y="39"/>
                  <a:pt x="66" y="36"/>
                  <a:pt x="66" y="34"/>
                </a:cubicBezTo>
                <a:cubicBezTo>
                  <a:pt x="66" y="32"/>
                  <a:pt x="68" y="30"/>
                  <a:pt x="70" y="30"/>
                </a:cubicBezTo>
                <a:cubicBezTo>
                  <a:pt x="75" y="30"/>
                  <a:pt x="75" y="30"/>
                  <a:pt x="75" y="30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3"/>
                  <a:pt x="77" y="21"/>
                  <a:pt x="79" y="21"/>
                </a:cubicBezTo>
                <a:cubicBezTo>
                  <a:pt x="82" y="21"/>
                  <a:pt x="83" y="23"/>
                  <a:pt x="83" y="25"/>
                </a:cubicBezTo>
                <a:cubicBezTo>
                  <a:pt x="83" y="30"/>
                  <a:pt x="83" y="30"/>
                  <a:pt x="83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91" y="30"/>
                  <a:pt x="93" y="32"/>
                  <a:pt x="93" y="34"/>
                </a:cubicBezTo>
                <a:cubicBezTo>
                  <a:pt x="93" y="36"/>
                  <a:pt x="91" y="39"/>
                  <a:pt x="88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28" y="48"/>
                  <a:pt x="130" y="50"/>
                  <a:pt x="130" y="53"/>
                </a:cubicBezTo>
                <a:cubicBezTo>
                  <a:pt x="130" y="64"/>
                  <a:pt x="130" y="64"/>
                  <a:pt x="130" y="64"/>
                </a:cubicBezTo>
                <a:cubicBezTo>
                  <a:pt x="130" y="65"/>
                  <a:pt x="130" y="65"/>
                  <a:pt x="130" y="65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0" y="137"/>
                  <a:pt x="107" y="160"/>
                  <a:pt x="79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6" y="160"/>
                  <a:pt x="158" y="158"/>
                  <a:pt x="158" y="156"/>
                </a:cubicBezTo>
                <a:cubicBezTo>
                  <a:pt x="158" y="80"/>
                  <a:pt x="158" y="80"/>
                  <a:pt x="158" y="80"/>
                </a:cubicBezTo>
                <a:cubicBezTo>
                  <a:pt x="160" y="37"/>
                  <a:pt x="124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9" name="Freeform 107">
            <a:extLst>
              <a:ext uri="{FF2B5EF4-FFF2-40B4-BE49-F238E27FC236}">
                <a16:creationId xmlns:a16="http://schemas.microsoft.com/office/drawing/2014/main" id="{4B2AD9E6-F1DD-44D5-AECA-99943AC59346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3022600"/>
            <a:ext cx="222250" cy="254000"/>
          </a:xfrm>
          <a:custGeom>
            <a:avLst/>
            <a:gdLst>
              <a:gd name="T0" fmla="*/ 75 w 140"/>
              <a:gd name="T1" fmla="*/ 38 h 160"/>
              <a:gd name="T2" fmla="*/ 75 w 140"/>
              <a:gd name="T3" fmla="*/ 24 h 160"/>
              <a:gd name="T4" fmla="*/ 88 w 140"/>
              <a:gd name="T5" fmla="*/ 10 h 160"/>
              <a:gd name="T6" fmla="*/ 102 w 140"/>
              <a:gd name="T7" fmla="*/ 24 h 160"/>
              <a:gd name="T8" fmla="*/ 98 w 140"/>
              <a:gd name="T9" fmla="*/ 28 h 160"/>
              <a:gd name="T10" fmla="*/ 94 w 140"/>
              <a:gd name="T11" fmla="*/ 24 h 160"/>
              <a:gd name="T12" fmla="*/ 89 w 140"/>
              <a:gd name="T13" fmla="*/ 19 h 160"/>
              <a:gd name="T14" fmla="*/ 84 w 140"/>
              <a:gd name="T15" fmla="*/ 24 h 160"/>
              <a:gd name="T16" fmla="*/ 98 w 140"/>
              <a:gd name="T17" fmla="*/ 37 h 160"/>
              <a:gd name="T18" fmla="*/ 112 w 140"/>
              <a:gd name="T19" fmla="*/ 24 h 160"/>
              <a:gd name="T20" fmla="*/ 89 w 140"/>
              <a:gd name="T21" fmla="*/ 0 h 160"/>
              <a:gd name="T22" fmla="*/ 66 w 140"/>
              <a:gd name="T23" fmla="*/ 24 h 160"/>
              <a:gd name="T24" fmla="*/ 66 w 140"/>
              <a:gd name="T25" fmla="*/ 38 h 160"/>
              <a:gd name="T26" fmla="*/ 19 w 140"/>
              <a:gd name="T27" fmla="*/ 90 h 160"/>
              <a:gd name="T28" fmla="*/ 19 w 140"/>
              <a:gd name="T29" fmla="*/ 118 h 160"/>
              <a:gd name="T30" fmla="*/ 61 w 140"/>
              <a:gd name="T31" fmla="*/ 160 h 160"/>
              <a:gd name="T32" fmla="*/ 80 w 140"/>
              <a:gd name="T33" fmla="*/ 160 h 160"/>
              <a:gd name="T34" fmla="*/ 122 w 140"/>
              <a:gd name="T35" fmla="*/ 118 h 160"/>
              <a:gd name="T36" fmla="*/ 122 w 140"/>
              <a:gd name="T37" fmla="*/ 90 h 160"/>
              <a:gd name="T38" fmla="*/ 75 w 140"/>
              <a:gd name="T39" fmla="*/ 38 h 160"/>
              <a:gd name="T40" fmla="*/ 47 w 140"/>
              <a:gd name="T41" fmla="*/ 90 h 160"/>
              <a:gd name="T42" fmla="*/ 51 w 140"/>
              <a:gd name="T43" fmla="*/ 85 h 160"/>
              <a:gd name="T44" fmla="*/ 55 w 140"/>
              <a:gd name="T45" fmla="*/ 90 h 160"/>
              <a:gd name="T46" fmla="*/ 51 w 140"/>
              <a:gd name="T47" fmla="*/ 94 h 160"/>
              <a:gd name="T48" fmla="*/ 47 w 140"/>
              <a:gd name="T49" fmla="*/ 90 h 160"/>
              <a:gd name="T50" fmla="*/ 86 w 140"/>
              <a:gd name="T51" fmla="*/ 125 h 160"/>
              <a:gd name="T52" fmla="*/ 70 w 140"/>
              <a:gd name="T53" fmla="*/ 131 h 160"/>
              <a:gd name="T54" fmla="*/ 53 w 140"/>
              <a:gd name="T55" fmla="*/ 125 h 160"/>
              <a:gd name="T56" fmla="*/ 53 w 140"/>
              <a:gd name="T57" fmla="*/ 118 h 160"/>
              <a:gd name="T58" fmla="*/ 57 w 140"/>
              <a:gd name="T59" fmla="*/ 117 h 160"/>
              <a:gd name="T60" fmla="*/ 60 w 140"/>
              <a:gd name="T61" fmla="*/ 118 h 160"/>
              <a:gd name="T62" fmla="*/ 70 w 140"/>
              <a:gd name="T63" fmla="*/ 122 h 160"/>
              <a:gd name="T64" fmla="*/ 80 w 140"/>
              <a:gd name="T65" fmla="*/ 118 h 160"/>
              <a:gd name="T66" fmla="*/ 83 w 140"/>
              <a:gd name="T67" fmla="*/ 117 h 160"/>
              <a:gd name="T68" fmla="*/ 86 w 140"/>
              <a:gd name="T69" fmla="*/ 118 h 160"/>
              <a:gd name="T70" fmla="*/ 86 w 140"/>
              <a:gd name="T71" fmla="*/ 125 h 160"/>
              <a:gd name="T72" fmla="*/ 88 w 140"/>
              <a:gd name="T73" fmla="*/ 94 h 160"/>
              <a:gd name="T74" fmla="*/ 84 w 140"/>
              <a:gd name="T75" fmla="*/ 90 h 160"/>
              <a:gd name="T76" fmla="*/ 88 w 140"/>
              <a:gd name="T77" fmla="*/ 85 h 160"/>
              <a:gd name="T78" fmla="*/ 93 w 140"/>
              <a:gd name="T79" fmla="*/ 90 h 160"/>
              <a:gd name="T80" fmla="*/ 88 w 140"/>
              <a:gd name="T81" fmla="*/ 94 h 160"/>
              <a:gd name="T82" fmla="*/ 0 w 140"/>
              <a:gd name="T83" fmla="*/ 94 h 160"/>
              <a:gd name="T84" fmla="*/ 9 w 140"/>
              <a:gd name="T85" fmla="*/ 111 h 160"/>
              <a:gd name="T86" fmla="*/ 9 w 140"/>
              <a:gd name="T87" fmla="*/ 90 h 160"/>
              <a:gd name="T88" fmla="*/ 10 w 140"/>
              <a:gd name="T89" fmla="*/ 78 h 160"/>
              <a:gd name="T90" fmla="*/ 0 w 140"/>
              <a:gd name="T91" fmla="*/ 94 h 160"/>
              <a:gd name="T92" fmla="*/ 130 w 140"/>
              <a:gd name="T93" fmla="*/ 77 h 160"/>
              <a:gd name="T94" fmla="*/ 131 w 140"/>
              <a:gd name="T95" fmla="*/ 89 h 160"/>
              <a:gd name="T96" fmla="*/ 131 w 140"/>
              <a:gd name="T97" fmla="*/ 110 h 160"/>
              <a:gd name="T98" fmla="*/ 140 w 140"/>
              <a:gd name="T99" fmla="*/ 94 h 160"/>
              <a:gd name="T100" fmla="*/ 130 w 140"/>
              <a:gd name="T101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60">
                <a:moveTo>
                  <a:pt x="75" y="38"/>
                </a:moveTo>
                <a:cubicBezTo>
                  <a:pt x="75" y="24"/>
                  <a:pt x="75" y="24"/>
                  <a:pt x="75" y="24"/>
                </a:cubicBezTo>
                <a:cubicBezTo>
                  <a:pt x="75" y="16"/>
                  <a:pt x="81" y="10"/>
                  <a:pt x="88" y="10"/>
                </a:cubicBezTo>
                <a:cubicBezTo>
                  <a:pt x="96" y="10"/>
                  <a:pt x="102" y="16"/>
                  <a:pt x="102" y="24"/>
                </a:cubicBezTo>
                <a:cubicBezTo>
                  <a:pt x="102" y="26"/>
                  <a:pt x="100" y="28"/>
                  <a:pt x="98" y="28"/>
                </a:cubicBezTo>
                <a:cubicBezTo>
                  <a:pt x="95" y="28"/>
                  <a:pt x="94" y="26"/>
                  <a:pt x="94" y="24"/>
                </a:cubicBezTo>
                <a:cubicBezTo>
                  <a:pt x="94" y="21"/>
                  <a:pt x="92" y="19"/>
                  <a:pt x="89" y="19"/>
                </a:cubicBezTo>
                <a:cubicBezTo>
                  <a:pt x="86" y="19"/>
                  <a:pt x="84" y="21"/>
                  <a:pt x="84" y="24"/>
                </a:cubicBezTo>
                <a:cubicBezTo>
                  <a:pt x="84" y="32"/>
                  <a:pt x="91" y="37"/>
                  <a:pt x="98" y="37"/>
                </a:cubicBezTo>
                <a:cubicBezTo>
                  <a:pt x="106" y="37"/>
                  <a:pt x="112" y="31"/>
                  <a:pt x="112" y="24"/>
                </a:cubicBezTo>
                <a:cubicBezTo>
                  <a:pt x="112" y="11"/>
                  <a:pt x="102" y="0"/>
                  <a:pt x="89" y="0"/>
                </a:cubicBezTo>
                <a:cubicBezTo>
                  <a:pt x="76" y="0"/>
                  <a:pt x="66" y="11"/>
                  <a:pt x="66" y="24"/>
                </a:cubicBezTo>
                <a:cubicBezTo>
                  <a:pt x="66" y="38"/>
                  <a:pt x="66" y="38"/>
                  <a:pt x="66" y="38"/>
                </a:cubicBezTo>
                <a:cubicBezTo>
                  <a:pt x="39" y="41"/>
                  <a:pt x="19" y="62"/>
                  <a:pt x="19" y="90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41"/>
                  <a:pt x="38" y="160"/>
                  <a:pt x="61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3" y="160"/>
                  <a:pt x="122" y="141"/>
                  <a:pt x="122" y="118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21" y="63"/>
                  <a:pt x="101" y="41"/>
                  <a:pt x="75" y="38"/>
                </a:cubicBezTo>
                <a:close/>
                <a:moveTo>
                  <a:pt x="47" y="90"/>
                </a:moveTo>
                <a:cubicBezTo>
                  <a:pt x="47" y="87"/>
                  <a:pt x="49" y="85"/>
                  <a:pt x="51" y="85"/>
                </a:cubicBezTo>
                <a:cubicBezTo>
                  <a:pt x="53" y="85"/>
                  <a:pt x="55" y="87"/>
                  <a:pt x="55" y="90"/>
                </a:cubicBezTo>
                <a:cubicBezTo>
                  <a:pt x="55" y="92"/>
                  <a:pt x="53" y="94"/>
                  <a:pt x="51" y="94"/>
                </a:cubicBezTo>
                <a:cubicBezTo>
                  <a:pt x="49" y="94"/>
                  <a:pt x="47" y="92"/>
                  <a:pt x="47" y="90"/>
                </a:cubicBezTo>
                <a:close/>
                <a:moveTo>
                  <a:pt x="86" y="125"/>
                </a:moveTo>
                <a:cubicBezTo>
                  <a:pt x="82" y="129"/>
                  <a:pt x="76" y="131"/>
                  <a:pt x="70" y="131"/>
                </a:cubicBezTo>
                <a:cubicBezTo>
                  <a:pt x="64" y="131"/>
                  <a:pt x="58" y="129"/>
                  <a:pt x="53" y="125"/>
                </a:cubicBezTo>
                <a:cubicBezTo>
                  <a:pt x="51" y="123"/>
                  <a:pt x="51" y="120"/>
                  <a:pt x="53" y="118"/>
                </a:cubicBezTo>
                <a:cubicBezTo>
                  <a:pt x="54" y="117"/>
                  <a:pt x="56" y="117"/>
                  <a:pt x="57" y="117"/>
                </a:cubicBezTo>
                <a:cubicBezTo>
                  <a:pt x="58" y="117"/>
                  <a:pt x="59" y="117"/>
                  <a:pt x="60" y="118"/>
                </a:cubicBezTo>
                <a:cubicBezTo>
                  <a:pt x="63" y="121"/>
                  <a:pt x="66" y="122"/>
                  <a:pt x="70" y="122"/>
                </a:cubicBezTo>
                <a:cubicBezTo>
                  <a:pt x="73" y="122"/>
                  <a:pt x="77" y="121"/>
                  <a:pt x="80" y="118"/>
                </a:cubicBezTo>
                <a:cubicBezTo>
                  <a:pt x="81" y="117"/>
                  <a:pt x="82" y="117"/>
                  <a:pt x="83" y="117"/>
                </a:cubicBezTo>
                <a:cubicBezTo>
                  <a:pt x="84" y="117"/>
                  <a:pt x="85" y="117"/>
                  <a:pt x="86" y="118"/>
                </a:cubicBezTo>
                <a:cubicBezTo>
                  <a:pt x="88" y="120"/>
                  <a:pt x="88" y="123"/>
                  <a:pt x="86" y="125"/>
                </a:cubicBezTo>
                <a:close/>
                <a:moveTo>
                  <a:pt x="88" y="94"/>
                </a:moveTo>
                <a:cubicBezTo>
                  <a:pt x="86" y="94"/>
                  <a:pt x="84" y="92"/>
                  <a:pt x="84" y="90"/>
                </a:cubicBezTo>
                <a:cubicBezTo>
                  <a:pt x="84" y="87"/>
                  <a:pt x="86" y="85"/>
                  <a:pt x="88" y="85"/>
                </a:cubicBezTo>
                <a:cubicBezTo>
                  <a:pt x="91" y="85"/>
                  <a:pt x="93" y="87"/>
                  <a:pt x="93" y="90"/>
                </a:cubicBezTo>
                <a:cubicBezTo>
                  <a:pt x="93" y="92"/>
                  <a:pt x="91" y="94"/>
                  <a:pt x="88" y="94"/>
                </a:cubicBezTo>
                <a:close/>
                <a:moveTo>
                  <a:pt x="0" y="94"/>
                </a:moveTo>
                <a:cubicBezTo>
                  <a:pt x="0" y="101"/>
                  <a:pt x="4" y="107"/>
                  <a:pt x="9" y="111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86"/>
                  <a:pt x="10" y="82"/>
                  <a:pt x="10" y="78"/>
                </a:cubicBezTo>
                <a:cubicBezTo>
                  <a:pt x="4" y="81"/>
                  <a:pt x="0" y="87"/>
                  <a:pt x="0" y="94"/>
                </a:cubicBezTo>
                <a:close/>
                <a:moveTo>
                  <a:pt x="130" y="77"/>
                </a:moveTo>
                <a:cubicBezTo>
                  <a:pt x="131" y="81"/>
                  <a:pt x="131" y="85"/>
                  <a:pt x="131" y="89"/>
                </a:cubicBezTo>
                <a:cubicBezTo>
                  <a:pt x="131" y="110"/>
                  <a:pt x="131" y="110"/>
                  <a:pt x="131" y="110"/>
                </a:cubicBezTo>
                <a:cubicBezTo>
                  <a:pt x="136" y="107"/>
                  <a:pt x="140" y="101"/>
                  <a:pt x="140" y="94"/>
                </a:cubicBezTo>
                <a:cubicBezTo>
                  <a:pt x="140" y="87"/>
                  <a:pt x="136" y="81"/>
                  <a:pt x="130" y="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Freeform 108">
            <a:extLst>
              <a:ext uri="{FF2B5EF4-FFF2-40B4-BE49-F238E27FC236}">
                <a16:creationId xmlns:a16="http://schemas.microsoft.com/office/drawing/2014/main" id="{0DDA2359-09AD-4E4B-A889-F215ACF9D331}"/>
              </a:ext>
            </a:extLst>
          </p:cNvPr>
          <p:cNvSpPr>
            <a:spLocks noEditPoints="1"/>
          </p:cNvSpPr>
          <p:nvPr/>
        </p:nvSpPr>
        <p:spPr bwMode="auto">
          <a:xfrm>
            <a:off x="1276351" y="3573463"/>
            <a:ext cx="254000" cy="254000"/>
          </a:xfrm>
          <a:custGeom>
            <a:avLst/>
            <a:gdLst>
              <a:gd name="T0" fmla="*/ 82 w 160"/>
              <a:gd name="T1" fmla="*/ 1 h 160"/>
              <a:gd name="T2" fmla="*/ 78 w 160"/>
              <a:gd name="T3" fmla="*/ 1 h 160"/>
              <a:gd name="T4" fmla="*/ 0 w 160"/>
              <a:gd name="T5" fmla="*/ 43 h 160"/>
              <a:gd name="T6" fmla="*/ 155 w 160"/>
              <a:gd name="T7" fmla="*/ 47 h 160"/>
              <a:gd name="T8" fmla="*/ 157 w 160"/>
              <a:gd name="T9" fmla="*/ 38 h 160"/>
              <a:gd name="T10" fmla="*/ 10 w 160"/>
              <a:gd name="T11" fmla="*/ 94 h 160"/>
              <a:gd name="T12" fmla="*/ 14 w 160"/>
              <a:gd name="T13" fmla="*/ 160 h 160"/>
              <a:gd name="T14" fmla="*/ 29 w 160"/>
              <a:gd name="T15" fmla="*/ 113 h 160"/>
              <a:gd name="T16" fmla="*/ 9 w 160"/>
              <a:gd name="T17" fmla="*/ 56 h 160"/>
              <a:gd name="T18" fmla="*/ 28 w 160"/>
              <a:gd name="T19" fmla="*/ 75 h 160"/>
              <a:gd name="T20" fmla="*/ 72 w 160"/>
              <a:gd name="T21" fmla="*/ 56 h 160"/>
              <a:gd name="T22" fmla="*/ 80 w 160"/>
              <a:gd name="T23" fmla="*/ 160 h 160"/>
              <a:gd name="T24" fmla="*/ 150 w 160"/>
              <a:gd name="T25" fmla="*/ 156 h 160"/>
              <a:gd name="T26" fmla="*/ 131 w 160"/>
              <a:gd name="T27" fmla="*/ 113 h 160"/>
              <a:gd name="T28" fmla="*/ 122 w 160"/>
              <a:gd name="T29" fmla="*/ 85 h 160"/>
              <a:gd name="T30" fmla="*/ 79 w 160"/>
              <a:gd name="T31" fmla="*/ 63 h 160"/>
              <a:gd name="T32" fmla="*/ 37 w 160"/>
              <a:gd name="T33" fmla="*/ 85 h 160"/>
              <a:gd name="T34" fmla="*/ 79 w 160"/>
              <a:gd name="T35" fmla="*/ 150 h 160"/>
              <a:gd name="T36" fmla="*/ 56 w 160"/>
              <a:gd name="T37" fmla="*/ 99 h 160"/>
              <a:gd name="T38" fmla="*/ 65 w 160"/>
              <a:gd name="T39" fmla="*/ 99 h 160"/>
              <a:gd name="T40" fmla="*/ 56 w 160"/>
              <a:gd name="T41" fmla="*/ 99 h 160"/>
              <a:gd name="T42" fmla="*/ 79 w 160"/>
              <a:gd name="T43" fmla="*/ 132 h 160"/>
              <a:gd name="T44" fmla="*/ 63 w 160"/>
              <a:gd name="T45" fmla="*/ 118 h 160"/>
              <a:gd name="T46" fmla="*/ 69 w 160"/>
              <a:gd name="T47" fmla="*/ 118 h 160"/>
              <a:gd name="T48" fmla="*/ 89 w 160"/>
              <a:gd name="T49" fmla="*/ 118 h 160"/>
              <a:gd name="T50" fmla="*/ 96 w 160"/>
              <a:gd name="T51" fmla="*/ 118 h 160"/>
              <a:gd name="T52" fmla="*/ 98 w 160"/>
              <a:gd name="T53" fmla="*/ 103 h 160"/>
              <a:gd name="T54" fmla="*/ 98 w 160"/>
              <a:gd name="T55" fmla="*/ 94 h 160"/>
              <a:gd name="T56" fmla="*/ 98 w 160"/>
              <a:gd name="T57" fmla="*/ 103 h 160"/>
              <a:gd name="T58" fmla="*/ 131 w 160"/>
              <a:gd name="T59" fmla="*/ 85 h 160"/>
              <a:gd name="T60" fmla="*/ 140 w 160"/>
              <a:gd name="T61" fmla="*/ 94 h 160"/>
              <a:gd name="T62" fmla="*/ 28 w 160"/>
              <a:gd name="T63" fmla="*/ 104 h 160"/>
              <a:gd name="T64" fmla="*/ 18 w 160"/>
              <a:gd name="T65" fmla="*/ 94 h 160"/>
              <a:gd name="T66" fmla="*/ 131 w 160"/>
              <a:gd name="T67" fmla="*/ 75 h 160"/>
              <a:gd name="T68" fmla="*/ 150 w 160"/>
              <a:gd name="T69" fmla="*/ 56 h 160"/>
              <a:gd name="T70" fmla="*/ 118 w 160"/>
              <a:gd name="T71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57" y="38"/>
                </a:move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81" y="0"/>
                  <a:pt x="80" y="0"/>
                </a:cubicBezTo>
                <a:cubicBezTo>
                  <a:pt x="79" y="0"/>
                  <a:pt x="79" y="0"/>
                  <a:pt x="78" y="1"/>
                </a:cubicBezTo>
                <a:cubicBezTo>
                  <a:pt x="3" y="38"/>
                  <a:pt x="3" y="38"/>
                  <a:pt x="3" y="38"/>
                </a:cubicBezTo>
                <a:cubicBezTo>
                  <a:pt x="1" y="39"/>
                  <a:pt x="0" y="41"/>
                  <a:pt x="0" y="43"/>
                </a:cubicBezTo>
                <a:cubicBezTo>
                  <a:pt x="1" y="45"/>
                  <a:pt x="3" y="47"/>
                  <a:pt x="5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7" y="47"/>
                  <a:pt x="159" y="45"/>
                  <a:pt x="160" y="43"/>
                </a:cubicBezTo>
                <a:cubicBezTo>
                  <a:pt x="160" y="41"/>
                  <a:pt x="159" y="39"/>
                  <a:pt x="157" y="38"/>
                </a:cubicBezTo>
                <a:close/>
                <a:moveTo>
                  <a:pt x="29" y="113"/>
                </a:moveTo>
                <a:cubicBezTo>
                  <a:pt x="18" y="113"/>
                  <a:pt x="10" y="105"/>
                  <a:pt x="10" y="94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10" y="158"/>
                  <a:pt x="12" y="160"/>
                  <a:pt x="14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52" y="160"/>
                  <a:pt x="30" y="139"/>
                  <a:pt x="29" y="113"/>
                </a:cubicBezTo>
                <a:close/>
                <a:moveTo>
                  <a:pt x="72" y="56"/>
                </a:moveTo>
                <a:cubicBezTo>
                  <a:pt x="9" y="56"/>
                  <a:pt x="9" y="56"/>
                  <a:pt x="9" y="56"/>
                </a:cubicBezTo>
                <a:cubicBezTo>
                  <a:pt x="9" y="94"/>
                  <a:pt x="9" y="94"/>
                  <a:pt x="9" y="94"/>
                </a:cubicBezTo>
                <a:cubicBezTo>
                  <a:pt x="9" y="84"/>
                  <a:pt x="17" y="75"/>
                  <a:pt x="28" y="75"/>
                </a:cubicBezTo>
                <a:cubicBezTo>
                  <a:pt x="40" y="75"/>
                  <a:pt x="40" y="75"/>
                  <a:pt x="40" y="75"/>
                </a:cubicBezTo>
                <a:cubicBezTo>
                  <a:pt x="53" y="75"/>
                  <a:pt x="66" y="68"/>
                  <a:pt x="72" y="56"/>
                </a:cubicBezTo>
                <a:close/>
                <a:moveTo>
                  <a:pt x="131" y="113"/>
                </a:moveTo>
                <a:cubicBezTo>
                  <a:pt x="128" y="140"/>
                  <a:pt x="106" y="160"/>
                  <a:pt x="80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8" y="160"/>
                  <a:pt x="150" y="158"/>
                  <a:pt x="150" y="156"/>
                </a:cubicBezTo>
                <a:cubicBezTo>
                  <a:pt x="150" y="94"/>
                  <a:pt x="150" y="94"/>
                  <a:pt x="150" y="94"/>
                </a:cubicBezTo>
                <a:cubicBezTo>
                  <a:pt x="150" y="105"/>
                  <a:pt x="142" y="113"/>
                  <a:pt x="131" y="113"/>
                </a:cubicBezTo>
                <a:close/>
                <a:moveTo>
                  <a:pt x="122" y="108"/>
                </a:moveTo>
                <a:cubicBezTo>
                  <a:pt x="122" y="85"/>
                  <a:pt x="122" y="85"/>
                  <a:pt x="122" y="85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02" y="85"/>
                  <a:pt x="88" y="76"/>
                  <a:pt x="79" y="63"/>
                </a:cubicBezTo>
                <a:cubicBezTo>
                  <a:pt x="71" y="76"/>
                  <a:pt x="57" y="85"/>
                  <a:pt x="40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31"/>
                  <a:pt x="56" y="150"/>
                  <a:pt x="79" y="150"/>
                </a:cubicBezTo>
                <a:cubicBezTo>
                  <a:pt x="103" y="150"/>
                  <a:pt x="122" y="131"/>
                  <a:pt x="122" y="108"/>
                </a:cubicBezTo>
                <a:close/>
                <a:moveTo>
                  <a:pt x="56" y="99"/>
                </a:moveTo>
                <a:cubicBezTo>
                  <a:pt x="56" y="97"/>
                  <a:pt x="58" y="94"/>
                  <a:pt x="61" y="94"/>
                </a:cubicBezTo>
                <a:cubicBezTo>
                  <a:pt x="63" y="94"/>
                  <a:pt x="65" y="96"/>
                  <a:pt x="65" y="99"/>
                </a:cubicBezTo>
                <a:cubicBezTo>
                  <a:pt x="65" y="101"/>
                  <a:pt x="63" y="103"/>
                  <a:pt x="61" y="103"/>
                </a:cubicBezTo>
                <a:cubicBezTo>
                  <a:pt x="58" y="103"/>
                  <a:pt x="56" y="101"/>
                  <a:pt x="56" y="99"/>
                </a:cubicBezTo>
                <a:close/>
                <a:moveTo>
                  <a:pt x="96" y="125"/>
                </a:moveTo>
                <a:cubicBezTo>
                  <a:pt x="91" y="129"/>
                  <a:pt x="85" y="132"/>
                  <a:pt x="79" y="132"/>
                </a:cubicBezTo>
                <a:cubicBezTo>
                  <a:pt x="73" y="132"/>
                  <a:pt x="67" y="129"/>
                  <a:pt x="63" y="125"/>
                </a:cubicBezTo>
                <a:cubicBezTo>
                  <a:pt x="61" y="123"/>
                  <a:pt x="61" y="120"/>
                  <a:pt x="63" y="118"/>
                </a:cubicBezTo>
                <a:cubicBezTo>
                  <a:pt x="64" y="118"/>
                  <a:pt x="65" y="117"/>
                  <a:pt x="66" y="117"/>
                </a:cubicBezTo>
                <a:cubicBezTo>
                  <a:pt x="67" y="117"/>
                  <a:pt x="68" y="118"/>
                  <a:pt x="69" y="118"/>
                </a:cubicBezTo>
                <a:cubicBezTo>
                  <a:pt x="72" y="121"/>
                  <a:pt x="76" y="122"/>
                  <a:pt x="79" y="122"/>
                </a:cubicBezTo>
                <a:cubicBezTo>
                  <a:pt x="83" y="122"/>
                  <a:pt x="87" y="121"/>
                  <a:pt x="89" y="118"/>
                </a:cubicBezTo>
                <a:cubicBezTo>
                  <a:pt x="90" y="117"/>
                  <a:pt x="92" y="117"/>
                  <a:pt x="93" y="117"/>
                </a:cubicBezTo>
                <a:cubicBezTo>
                  <a:pt x="94" y="117"/>
                  <a:pt x="95" y="117"/>
                  <a:pt x="96" y="118"/>
                </a:cubicBezTo>
                <a:cubicBezTo>
                  <a:pt x="98" y="120"/>
                  <a:pt x="98" y="123"/>
                  <a:pt x="96" y="125"/>
                </a:cubicBezTo>
                <a:close/>
                <a:moveTo>
                  <a:pt x="98" y="103"/>
                </a:moveTo>
                <a:cubicBezTo>
                  <a:pt x="96" y="103"/>
                  <a:pt x="94" y="101"/>
                  <a:pt x="94" y="99"/>
                </a:cubicBezTo>
                <a:cubicBezTo>
                  <a:pt x="94" y="97"/>
                  <a:pt x="96" y="94"/>
                  <a:pt x="98" y="94"/>
                </a:cubicBezTo>
                <a:cubicBezTo>
                  <a:pt x="101" y="94"/>
                  <a:pt x="103" y="96"/>
                  <a:pt x="103" y="99"/>
                </a:cubicBezTo>
                <a:cubicBezTo>
                  <a:pt x="103" y="101"/>
                  <a:pt x="101" y="103"/>
                  <a:pt x="98" y="103"/>
                </a:cubicBezTo>
                <a:close/>
                <a:moveTo>
                  <a:pt x="140" y="94"/>
                </a:moveTo>
                <a:cubicBezTo>
                  <a:pt x="140" y="89"/>
                  <a:pt x="136" y="85"/>
                  <a:pt x="131" y="85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6" y="104"/>
                  <a:pt x="140" y="99"/>
                  <a:pt x="140" y="94"/>
                </a:cubicBezTo>
                <a:close/>
                <a:moveTo>
                  <a:pt x="18" y="94"/>
                </a:moveTo>
                <a:cubicBezTo>
                  <a:pt x="18" y="99"/>
                  <a:pt x="23" y="104"/>
                  <a:pt x="28" y="104"/>
                </a:cubicBezTo>
                <a:cubicBezTo>
                  <a:pt x="28" y="85"/>
                  <a:pt x="28" y="85"/>
                  <a:pt x="28" y="85"/>
                </a:cubicBezTo>
                <a:cubicBezTo>
                  <a:pt x="23" y="85"/>
                  <a:pt x="18" y="89"/>
                  <a:pt x="18" y="94"/>
                </a:cubicBezTo>
                <a:close/>
                <a:moveTo>
                  <a:pt x="118" y="75"/>
                </a:moveTo>
                <a:cubicBezTo>
                  <a:pt x="131" y="75"/>
                  <a:pt x="131" y="75"/>
                  <a:pt x="131" y="75"/>
                </a:cubicBezTo>
                <a:cubicBezTo>
                  <a:pt x="141" y="75"/>
                  <a:pt x="150" y="84"/>
                  <a:pt x="150" y="94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86" y="56"/>
                  <a:pt x="86" y="56"/>
                  <a:pt x="86" y="56"/>
                </a:cubicBezTo>
                <a:cubicBezTo>
                  <a:pt x="93" y="68"/>
                  <a:pt x="105" y="75"/>
                  <a:pt x="118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1" name="Freeform 109">
            <a:extLst>
              <a:ext uri="{FF2B5EF4-FFF2-40B4-BE49-F238E27FC236}">
                <a16:creationId xmlns:a16="http://schemas.microsoft.com/office/drawing/2014/main" id="{8DAAAB47-E810-43DA-AF24-3553CF440A72}"/>
              </a:ext>
            </a:extLst>
          </p:cNvPr>
          <p:cNvSpPr>
            <a:spLocks noEditPoints="1"/>
          </p:cNvSpPr>
          <p:nvPr/>
        </p:nvSpPr>
        <p:spPr bwMode="auto">
          <a:xfrm>
            <a:off x="5157788" y="3022600"/>
            <a:ext cx="222250" cy="254000"/>
          </a:xfrm>
          <a:custGeom>
            <a:avLst/>
            <a:gdLst>
              <a:gd name="T0" fmla="*/ 37 w 140"/>
              <a:gd name="T1" fmla="*/ 39 h 160"/>
              <a:gd name="T2" fmla="*/ 55 w 140"/>
              <a:gd name="T3" fmla="*/ 25 h 160"/>
              <a:gd name="T4" fmla="*/ 32 w 140"/>
              <a:gd name="T5" fmla="*/ 14 h 160"/>
              <a:gd name="T6" fmla="*/ 9 w 140"/>
              <a:gd name="T7" fmla="*/ 25 h 160"/>
              <a:gd name="T8" fmla="*/ 9 w 140"/>
              <a:gd name="T9" fmla="*/ 44 h 160"/>
              <a:gd name="T10" fmla="*/ 37 w 140"/>
              <a:gd name="T11" fmla="*/ 43 h 160"/>
              <a:gd name="T12" fmla="*/ 88 w 140"/>
              <a:gd name="T13" fmla="*/ 31 h 160"/>
              <a:gd name="T14" fmla="*/ 64 w 140"/>
              <a:gd name="T15" fmla="*/ 18 h 160"/>
              <a:gd name="T16" fmla="*/ 65 w 140"/>
              <a:gd name="T17" fmla="*/ 24 h 160"/>
              <a:gd name="T18" fmla="*/ 122 w 140"/>
              <a:gd name="T19" fmla="*/ 66 h 160"/>
              <a:gd name="T20" fmla="*/ 117 w 140"/>
              <a:gd name="T21" fmla="*/ 47 h 160"/>
              <a:gd name="T22" fmla="*/ 129 w 140"/>
              <a:gd name="T23" fmla="*/ 2 h 160"/>
              <a:gd name="T24" fmla="*/ 124 w 140"/>
              <a:gd name="T25" fmla="*/ 0 h 160"/>
              <a:gd name="T26" fmla="*/ 96 w 140"/>
              <a:gd name="T27" fmla="*/ 26 h 160"/>
              <a:gd name="T28" fmla="*/ 126 w 140"/>
              <a:gd name="T29" fmla="*/ 35 h 160"/>
              <a:gd name="T30" fmla="*/ 129 w 140"/>
              <a:gd name="T31" fmla="*/ 2 h 160"/>
              <a:gd name="T32" fmla="*/ 45 w 140"/>
              <a:gd name="T33" fmla="*/ 47 h 160"/>
              <a:gd name="T34" fmla="*/ 18 w 140"/>
              <a:gd name="T35" fmla="*/ 66 h 160"/>
              <a:gd name="T36" fmla="*/ 17 w 140"/>
              <a:gd name="T37" fmla="*/ 109 h 160"/>
              <a:gd name="T38" fmla="*/ 120 w 140"/>
              <a:gd name="T39" fmla="*/ 109 h 160"/>
              <a:gd name="T40" fmla="*/ 116 w 140"/>
              <a:gd name="T41" fmla="*/ 76 h 160"/>
              <a:gd name="T42" fmla="*/ 70 w 140"/>
              <a:gd name="T43" fmla="*/ 95 h 160"/>
              <a:gd name="T44" fmla="*/ 70 w 140"/>
              <a:gd name="T45" fmla="*/ 123 h 160"/>
              <a:gd name="T46" fmla="*/ 70 w 140"/>
              <a:gd name="T47" fmla="*/ 95 h 160"/>
              <a:gd name="T48" fmla="*/ 51 w 140"/>
              <a:gd name="T49" fmla="*/ 85 h 160"/>
              <a:gd name="T50" fmla="*/ 51 w 140"/>
              <a:gd name="T51" fmla="*/ 95 h 160"/>
              <a:gd name="T52" fmla="*/ 86 w 140"/>
              <a:gd name="T53" fmla="*/ 135 h 160"/>
              <a:gd name="T54" fmla="*/ 53 w 140"/>
              <a:gd name="T55" fmla="*/ 135 h 160"/>
              <a:gd name="T56" fmla="*/ 56 w 140"/>
              <a:gd name="T57" fmla="*/ 127 h 160"/>
              <a:gd name="T58" fmla="*/ 69 w 140"/>
              <a:gd name="T59" fmla="*/ 133 h 160"/>
              <a:gd name="T60" fmla="*/ 82 w 140"/>
              <a:gd name="T61" fmla="*/ 127 h 160"/>
              <a:gd name="T62" fmla="*/ 86 w 140"/>
              <a:gd name="T63" fmla="*/ 135 h 160"/>
              <a:gd name="T64" fmla="*/ 84 w 140"/>
              <a:gd name="T65" fmla="*/ 91 h 160"/>
              <a:gd name="T66" fmla="*/ 93 w 140"/>
              <a:gd name="T67" fmla="*/ 91 h 160"/>
              <a:gd name="T68" fmla="*/ 70 w 140"/>
              <a:gd name="T69" fmla="*/ 113 h 160"/>
              <a:gd name="T70" fmla="*/ 70 w 140"/>
              <a:gd name="T71" fmla="*/ 104 h 160"/>
              <a:gd name="T72" fmla="*/ 70 w 140"/>
              <a:gd name="T73" fmla="*/ 113 h 160"/>
              <a:gd name="T74" fmla="*/ 131 w 140"/>
              <a:gd name="T75" fmla="*/ 111 h 160"/>
              <a:gd name="T76" fmla="*/ 131 w 140"/>
              <a:gd name="T77" fmla="*/ 79 h 160"/>
              <a:gd name="T78" fmla="*/ 9 w 140"/>
              <a:gd name="T79" fmla="*/ 111 h 160"/>
              <a:gd name="T80" fmla="*/ 0 w 140"/>
              <a:gd name="T81" fmla="*/ 9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0" h="160">
                <a:moveTo>
                  <a:pt x="37" y="43"/>
                </a:moveTo>
                <a:cubicBezTo>
                  <a:pt x="37" y="39"/>
                  <a:pt x="37" y="39"/>
                  <a:pt x="37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9" y="39"/>
                  <a:pt x="55" y="32"/>
                  <a:pt x="55" y="25"/>
                </a:cubicBezTo>
                <a:cubicBezTo>
                  <a:pt x="55" y="18"/>
                  <a:pt x="49" y="11"/>
                  <a:pt x="42" y="11"/>
                </a:cubicBezTo>
                <a:cubicBezTo>
                  <a:pt x="38" y="11"/>
                  <a:pt x="36" y="12"/>
                  <a:pt x="32" y="14"/>
                </a:cubicBezTo>
                <a:cubicBezTo>
                  <a:pt x="29" y="12"/>
                  <a:pt x="27" y="11"/>
                  <a:pt x="23" y="11"/>
                </a:cubicBezTo>
                <a:cubicBezTo>
                  <a:pt x="15" y="11"/>
                  <a:pt x="9" y="18"/>
                  <a:pt x="9" y="25"/>
                </a:cubicBezTo>
                <a:cubicBezTo>
                  <a:pt x="9" y="29"/>
                  <a:pt x="10" y="31"/>
                  <a:pt x="12" y="34"/>
                </a:cubicBezTo>
                <a:cubicBezTo>
                  <a:pt x="10" y="38"/>
                  <a:pt x="9" y="40"/>
                  <a:pt x="9" y="44"/>
                </a:cubicBezTo>
                <a:cubicBezTo>
                  <a:pt x="9" y="51"/>
                  <a:pt x="15" y="57"/>
                  <a:pt x="23" y="57"/>
                </a:cubicBezTo>
                <a:cubicBezTo>
                  <a:pt x="31" y="57"/>
                  <a:pt x="37" y="51"/>
                  <a:pt x="37" y="43"/>
                </a:cubicBezTo>
                <a:close/>
                <a:moveTo>
                  <a:pt x="116" y="47"/>
                </a:moveTo>
                <a:cubicBezTo>
                  <a:pt x="104" y="47"/>
                  <a:pt x="94" y="41"/>
                  <a:pt x="88" y="31"/>
                </a:cubicBezTo>
                <a:cubicBezTo>
                  <a:pt x="85" y="25"/>
                  <a:pt x="84" y="19"/>
                  <a:pt x="84" y="12"/>
                </a:cubicBezTo>
                <a:cubicBezTo>
                  <a:pt x="64" y="18"/>
                  <a:pt x="64" y="18"/>
                  <a:pt x="64" y="18"/>
                </a:cubicBezTo>
                <a:cubicBezTo>
                  <a:pt x="65" y="19"/>
                  <a:pt x="65" y="21"/>
                  <a:pt x="65" y="23"/>
                </a:cubicBezTo>
                <a:cubicBezTo>
                  <a:pt x="65" y="24"/>
                  <a:pt x="65" y="24"/>
                  <a:pt x="65" y="24"/>
                </a:cubicBezTo>
                <a:cubicBezTo>
                  <a:pt x="70" y="48"/>
                  <a:pt x="92" y="66"/>
                  <a:pt x="117" y="66"/>
                </a:cubicBezTo>
                <a:cubicBezTo>
                  <a:pt x="122" y="66"/>
                  <a:pt x="122" y="66"/>
                  <a:pt x="122" y="66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3" y="47"/>
                  <a:pt x="120" y="47"/>
                  <a:pt x="117" y="47"/>
                </a:cubicBezTo>
                <a:cubicBezTo>
                  <a:pt x="116" y="47"/>
                  <a:pt x="116" y="47"/>
                  <a:pt x="116" y="47"/>
                </a:cubicBezTo>
                <a:close/>
                <a:moveTo>
                  <a:pt x="129" y="2"/>
                </a:moveTo>
                <a:cubicBezTo>
                  <a:pt x="128" y="1"/>
                  <a:pt x="127" y="0"/>
                  <a:pt x="126" y="0"/>
                </a:cubicBezTo>
                <a:cubicBezTo>
                  <a:pt x="125" y="0"/>
                  <a:pt x="125" y="0"/>
                  <a:pt x="124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3" y="15"/>
                  <a:pt x="94" y="21"/>
                  <a:pt x="96" y="26"/>
                </a:cubicBezTo>
                <a:cubicBezTo>
                  <a:pt x="100" y="33"/>
                  <a:pt x="108" y="38"/>
                  <a:pt x="116" y="38"/>
                </a:cubicBezTo>
                <a:cubicBezTo>
                  <a:pt x="120" y="38"/>
                  <a:pt x="124" y="37"/>
                  <a:pt x="126" y="35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4"/>
                  <a:pt x="130" y="2"/>
                  <a:pt x="129" y="2"/>
                </a:cubicBezTo>
                <a:close/>
                <a:moveTo>
                  <a:pt x="60" y="39"/>
                </a:moveTo>
                <a:cubicBezTo>
                  <a:pt x="56" y="43"/>
                  <a:pt x="51" y="46"/>
                  <a:pt x="45" y="47"/>
                </a:cubicBezTo>
                <a:cubicBezTo>
                  <a:pt x="43" y="58"/>
                  <a:pt x="34" y="67"/>
                  <a:pt x="22" y="67"/>
                </a:cubicBezTo>
                <a:cubicBezTo>
                  <a:pt x="21" y="67"/>
                  <a:pt x="19" y="67"/>
                  <a:pt x="18" y="66"/>
                </a:cubicBezTo>
                <a:cubicBezTo>
                  <a:pt x="18" y="68"/>
                  <a:pt x="17" y="70"/>
                  <a:pt x="17" y="71"/>
                </a:cubicBezTo>
                <a:cubicBezTo>
                  <a:pt x="17" y="109"/>
                  <a:pt x="17" y="109"/>
                  <a:pt x="17" y="109"/>
                </a:cubicBezTo>
                <a:cubicBezTo>
                  <a:pt x="17" y="137"/>
                  <a:pt x="41" y="160"/>
                  <a:pt x="69" y="160"/>
                </a:cubicBezTo>
                <a:cubicBezTo>
                  <a:pt x="97" y="160"/>
                  <a:pt x="120" y="137"/>
                  <a:pt x="120" y="109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92" y="76"/>
                  <a:pt x="70" y="61"/>
                  <a:pt x="60" y="39"/>
                </a:cubicBezTo>
                <a:close/>
                <a:moveTo>
                  <a:pt x="70" y="95"/>
                </a:moveTo>
                <a:cubicBezTo>
                  <a:pt x="78" y="95"/>
                  <a:pt x="84" y="101"/>
                  <a:pt x="84" y="109"/>
                </a:cubicBezTo>
                <a:cubicBezTo>
                  <a:pt x="84" y="117"/>
                  <a:pt x="77" y="123"/>
                  <a:pt x="70" y="123"/>
                </a:cubicBezTo>
                <a:cubicBezTo>
                  <a:pt x="62" y="123"/>
                  <a:pt x="56" y="116"/>
                  <a:pt x="56" y="109"/>
                </a:cubicBezTo>
                <a:cubicBezTo>
                  <a:pt x="56" y="101"/>
                  <a:pt x="62" y="95"/>
                  <a:pt x="70" y="95"/>
                </a:cubicBezTo>
                <a:close/>
                <a:moveTo>
                  <a:pt x="46" y="90"/>
                </a:moveTo>
                <a:cubicBezTo>
                  <a:pt x="46" y="87"/>
                  <a:pt x="48" y="85"/>
                  <a:pt x="51" y="85"/>
                </a:cubicBezTo>
                <a:cubicBezTo>
                  <a:pt x="53" y="85"/>
                  <a:pt x="55" y="87"/>
                  <a:pt x="55" y="90"/>
                </a:cubicBezTo>
                <a:cubicBezTo>
                  <a:pt x="55" y="93"/>
                  <a:pt x="53" y="95"/>
                  <a:pt x="51" y="95"/>
                </a:cubicBezTo>
                <a:cubicBezTo>
                  <a:pt x="48" y="95"/>
                  <a:pt x="46" y="93"/>
                  <a:pt x="46" y="90"/>
                </a:cubicBezTo>
                <a:close/>
                <a:moveTo>
                  <a:pt x="86" y="135"/>
                </a:moveTo>
                <a:cubicBezTo>
                  <a:pt x="82" y="139"/>
                  <a:pt x="76" y="142"/>
                  <a:pt x="69" y="142"/>
                </a:cubicBezTo>
                <a:cubicBezTo>
                  <a:pt x="63" y="142"/>
                  <a:pt x="57" y="139"/>
                  <a:pt x="53" y="135"/>
                </a:cubicBezTo>
                <a:cubicBezTo>
                  <a:pt x="51" y="133"/>
                  <a:pt x="51" y="130"/>
                  <a:pt x="53" y="129"/>
                </a:cubicBezTo>
                <a:cubicBezTo>
                  <a:pt x="54" y="128"/>
                  <a:pt x="55" y="127"/>
                  <a:pt x="56" y="127"/>
                </a:cubicBezTo>
                <a:cubicBezTo>
                  <a:pt x="57" y="127"/>
                  <a:pt x="59" y="128"/>
                  <a:pt x="59" y="129"/>
                </a:cubicBezTo>
                <a:cubicBezTo>
                  <a:pt x="62" y="131"/>
                  <a:pt x="66" y="133"/>
                  <a:pt x="69" y="133"/>
                </a:cubicBezTo>
                <a:cubicBezTo>
                  <a:pt x="73" y="133"/>
                  <a:pt x="76" y="131"/>
                  <a:pt x="79" y="129"/>
                </a:cubicBezTo>
                <a:cubicBezTo>
                  <a:pt x="80" y="128"/>
                  <a:pt x="81" y="127"/>
                  <a:pt x="82" y="127"/>
                </a:cubicBezTo>
                <a:cubicBezTo>
                  <a:pt x="84" y="127"/>
                  <a:pt x="85" y="128"/>
                  <a:pt x="86" y="129"/>
                </a:cubicBezTo>
                <a:cubicBezTo>
                  <a:pt x="88" y="130"/>
                  <a:pt x="88" y="133"/>
                  <a:pt x="86" y="135"/>
                </a:cubicBezTo>
                <a:close/>
                <a:moveTo>
                  <a:pt x="88" y="95"/>
                </a:moveTo>
                <a:cubicBezTo>
                  <a:pt x="86" y="95"/>
                  <a:pt x="84" y="93"/>
                  <a:pt x="84" y="91"/>
                </a:cubicBezTo>
                <a:cubicBezTo>
                  <a:pt x="84" y="88"/>
                  <a:pt x="86" y="86"/>
                  <a:pt x="88" y="86"/>
                </a:cubicBezTo>
                <a:cubicBezTo>
                  <a:pt x="91" y="86"/>
                  <a:pt x="93" y="88"/>
                  <a:pt x="93" y="91"/>
                </a:cubicBezTo>
                <a:cubicBezTo>
                  <a:pt x="93" y="93"/>
                  <a:pt x="91" y="95"/>
                  <a:pt x="88" y="95"/>
                </a:cubicBezTo>
                <a:close/>
                <a:moveTo>
                  <a:pt x="70" y="113"/>
                </a:moveTo>
                <a:cubicBezTo>
                  <a:pt x="72" y="113"/>
                  <a:pt x="74" y="111"/>
                  <a:pt x="74" y="109"/>
                </a:cubicBezTo>
                <a:cubicBezTo>
                  <a:pt x="74" y="106"/>
                  <a:pt x="72" y="104"/>
                  <a:pt x="70" y="104"/>
                </a:cubicBezTo>
                <a:cubicBezTo>
                  <a:pt x="68" y="104"/>
                  <a:pt x="65" y="106"/>
                  <a:pt x="65" y="109"/>
                </a:cubicBezTo>
                <a:cubicBezTo>
                  <a:pt x="65" y="111"/>
                  <a:pt x="68" y="113"/>
                  <a:pt x="70" y="113"/>
                </a:cubicBezTo>
                <a:close/>
                <a:moveTo>
                  <a:pt x="131" y="79"/>
                </a:moveTo>
                <a:cubicBezTo>
                  <a:pt x="131" y="111"/>
                  <a:pt x="131" y="111"/>
                  <a:pt x="131" y="111"/>
                </a:cubicBezTo>
                <a:cubicBezTo>
                  <a:pt x="136" y="107"/>
                  <a:pt x="140" y="101"/>
                  <a:pt x="140" y="94"/>
                </a:cubicBezTo>
                <a:cubicBezTo>
                  <a:pt x="140" y="88"/>
                  <a:pt x="136" y="82"/>
                  <a:pt x="131" y="79"/>
                </a:cubicBezTo>
                <a:close/>
                <a:moveTo>
                  <a:pt x="0" y="95"/>
                </a:moveTo>
                <a:cubicBezTo>
                  <a:pt x="0" y="101"/>
                  <a:pt x="3" y="107"/>
                  <a:pt x="9" y="111"/>
                </a:cubicBezTo>
                <a:cubicBezTo>
                  <a:pt x="9" y="79"/>
                  <a:pt x="9" y="79"/>
                  <a:pt x="9" y="79"/>
                </a:cubicBezTo>
                <a:cubicBezTo>
                  <a:pt x="3" y="82"/>
                  <a:pt x="0" y="88"/>
                  <a:pt x="0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2" name="Freeform 110">
            <a:extLst>
              <a:ext uri="{FF2B5EF4-FFF2-40B4-BE49-F238E27FC236}">
                <a16:creationId xmlns:a16="http://schemas.microsoft.com/office/drawing/2014/main" id="{8EC53D7E-4FB0-4A6A-A72F-059FCD36857E}"/>
              </a:ext>
            </a:extLst>
          </p:cNvPr>
          <p:cNvSpPr>
            <a:spLocks noEditPoints="1"/>
          </p:cNvSpPr>
          <p:nvPr/>
        </p:nvSpPr>
        <p:spPr bwMode="auto">
          <a:xfrm>
            <a:off x="10645776" y="1922463"/>
            <a:ext cx="254000" cy="252413"/>
          </a:xfrm>
          <a:custGeom>
            <a:avLst/>
            <a:gdLst>
              <a:gd name="T0" fmla="*/ 55 w 160"/>
              <a:gd name="T1" fmla="*/ 57 h 159"/>
              <a:gd name="T2" fmla="*/ 67 w 160"/>
              <a:gd name="T3" fmla="*/ 36 h 159"/>
              <a:gd name="T4" fmla="*/ 90 w 160"/>
              <a:gd name="T5" fmla="*/ 36 h 159"/>
              <a:gd name="T6" fmla="*/ 102 w 160"/>
              <a:gd name="T7" fmla="*/ 57 h 159"/>
              <a:gd name="T8" fmla="*/ 124 w 160"/>
              <a:gd name="T9" fmla="*/ 66 h 159"/>
              <a:gd name="T10" fmla="*/ 78 w 160"/>
              <a:gd name="T11" fmla="*/ 19 h 159"/>
              <a:gd name="T12" fmla="*/ 30 w 160"/>
              <a:gd name="T13" fmla="*/ 66 h 159"/>
              <a:gd name="T14" fmla="*/ 94 w 160"/>
              <a:gd name="T15" fmla="*/ 47 h 159"/>
              <a:gd name="T16" fmla="*/ 89 w 160"/>
              <a:gd name="T17" fmla="*/ 45 h 159"/>
              <a:gd name="T18" fmla="*/ 82 w 160"/>
              <a:gd name="T19" fmla="*/ 41 h 159"/>
              <a:gd name="T20" fmla="*/ 74 w 160"/>
              <a:gd name="T21" fmla="*/ 41 h 159"/>
              <a:gd name="T22" fmla="*/ 67 w 160"/>
              <a:gd name="T23" fmla="*/ 45 h 159"/>
              <a:gd name="T24" fmla="*/ 62 w 160"/>
              <a:gd name="T25" fmla="*/ 47 h 159"/>
              <a:gd name="T26" fmla="*/ 63 w 160"/>
              <a:gd name="T27" fmla="*/ 59 h 159"/>
              <a:gd name="T28" fmla="*/ 66 w 160"/>
              <a:gd name="T29" fmla="*/ 67 h 159"/>
              <a:gd name="T30" fmla="*/ 69 w 160"/>
              <a:gd name="T31" fmla="*/ 67 h 159"/>
              <a:gd name="T32" fmla="*/ 78 w 160"/>
              <a:gd name="T33" fmla="*/ 75 h 159"/>
              <a:gd name="T34" fmla="*/ 87 w 160"/>
              <a:gd name="T35" fmla="*/ 67 h 159"/>
              <a:gd name="T36" fmla="*/ 90 w 160"/>
              <a:gd name="T37" fmla="*/ 68 h 159"/>
              <a:gd name="T38" fmla="*/ 93 w 160"/>
              <a:gd name="T39" fmla="*/ 59 h 159"/>
              <a:gd name="T40" fmla="*/ 94 w 160"/>
              <a:gd name="T41" fmla="*/ 47 h 159"/>
              <a:gd name="T42" fmla="*/ 74 w 160"/>
              <a:gd name="T43" fmla="*/ 57 h 159"/>
              <a:gd name="T44" fmla="*/ 82 w 160"/>
              <a:gd name="T45" fmla="*/ 57 h 159"/>
              <a:gd name="T46" fmla="*/ 100 w 160"/>
              <a:gd name="T47" fmla="*/ 13 h 159"/>
              <a:gd name="T48" fmla="*/ 58 w 160"/>
              <a:gd name="T49" fmla="*/ 13 h 159"/>
              <a:gd name="T50" fmla="*/ 100 w 160"/>
              <a:gd name="T51" fmla="*/ 13 h 159"/>
              <a:gd name="T52" fmla="*/ 149 w 160"/>
              <a:gd name="T53" fmla="*/ 93 h 159"/>
              <a:gd name="T54" fmla="*/ 130 w 160"/>
              <a:gd name="T55" fmla="*/ 74 h 159"/>
              <a:gd name="T56" fmla="*/ 103 w 160"/>
              <a:gd name="T57" fmla="*/ 70 h 159"/>
              <a:gd name="T58" fmla="*/ 90 w 160"/>
              <a:gd name="T59" fmla="*/ 77 h 159"/>
              <a:gd name="T60" fmla="*/ 67 w 160"/>
              <a:gd name="T61" fmla="*/ 77 h 159"/>
              <a:gd name="T62" fmla="*/ 55 w 160"/>
              <a:gd name="T63" fmla="*/ 70 h 159"/>
              <a:gd name="T64" fmla="*/ 28 w 160"/>
              <a:gd name="T65" fmla="*/ 74 h 159"/>
              <a:gd name="T66" fmla="*/ 9 w 160"/>
              <a:gd name="T67" fmla="*/ 93 h 159"/>
              <a:gd name="T68" fmla="*/ 0 w 160"/>
              <a:gd name="T69" fmla="*/ 112 h 159"/>
              <a:gd name="T70" fmla="*/ 32 w 160"/>
              <a:gd name="T71" fmla="*/ 126 h 159"/>
              <a:gd name="T72" fmla="*/ 129 w 160"/>
              <a:gd name="T73" fmla="*/ 126 h 159"/>
              <a:gd name="T74" fmla="*/ 160 w 160"/>
              <a:gd name="T75" fmla="*/ 112 h 159"/>
              <a:gd name="T76" fmla="*/ 17 w 160"/>
              <a:gd name="T77" fmla="*/ 121 h 159"/>
              <a:gd name="T78" fmla="*/ 12 w 160"/>
              <a:gd name="T79" fmla="*/ 105 h 159"/>
              <a:gd name="T80" fmla="*/ 17 w 160"/>
              <a:gd name="T81" fmla="*/ 121 h 159"/>
              <a:gd name="T82" fmla="*/ 59 w 160"/>
              <a:gd name="T83" fmla="*/ 84 h 159"/>
              <a:gd name="T84" fmla="*/ 59 w 160"/>
              <a:gd name="T85" fmla="*/ 93 h 159"/>
              <a:gd name="T86" fmla="*/ 95 w 160"/>
              <a:gd name="T87" fmla="*/ 124 h 159"/>
              <a:gd name="T88" fmla="*/ 62 w 160"/>
              <a:gd name="T89" fmla="*/ 124 h 159"/>
              <a:gd name="T90" fmla="*/ 66 w 160"/>
              <a:gd name="T91" fmla="*/ 116 h 159"/>
              <a:gd name="T92" fmla="*/ 79 w 160"/>
              <a:gd name="T93" fmla="*/ 121 h 159"/>
              <a:gd name="T94" fmla="*/ 92 w 160"/>
              <a:gd name="T95" fmla="*/ 116 h 159"/>
              <a:gd name="T96" fmla="*/ 95 w 160"/>
              <a:gd name="T97" fmla="*/ 124 h 159"/>
              <a:gd name="T98" fmla="*/ 92 w 160"/>
              <a:gd name="T99" fmla="*/ 89 h 159"/>
              <a:gd name="T100" fmla="*/ 102 w 160"/>
              <a:gd name="T101" fmla="*/ 89 h 159"/>
              <a:gd name="T102" fmla="*/ 139 w 160"/>
              <a:gd name="T103" fmla="*/ 121 h 159"/>
              <a:gd name="T104" fmla="*/ 145 w 160"/>
              <a:gd name="T105" fmla="*/ 105 h 159"/>
              <a:gd name="T106" fmla="*/ 139 w 160"/>
              <a:gd name="T107" fmla="*/ 12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9">
                <a:moveTo>
                  <a:pt x="53" y="60"/>
                </a:moveTo>
                <a:cubicBezTo>
                  <a:pt x="54" y="59"/>
                  <a:pt x="54" y="58"/>
                  <a:pt x="55" y="57"/>
                </a:cubicBezTo>
                <a:cubicBezTo>
                  <a:pt x="52" y="52"/>
                  <a:pt x="52" y="47"/>
                  <a:pt x="55" y="43"/>
                </a:cubicBezTo>
                <a:cubicBezTo>
                  <a:pt x="57" y="38"/>
                  <a:pt x="61" y="36"/>
                  <a:pt x="67" y="36"/>
                </a:cubicBezTo>
                <a:cubicBezTo>
                  <a:pt x="69" y="32"/>
                  <a:pt x="73" y="29"/>
                  <a:pt x="78" y="29"/>
                </a:cubicBezTo>
                <a:cubicBezTo>
                  <a:pt x="83" y="29"/>
                  <a:pt x="88" y="32"/>
                  <a:pt x="90" y="36"/>
                </a:cubicBezTo>
                <a:cubicBezTo>
                  <a:pt x="95" y="36"/>
                  <a:pt x="100" y="38"/>
                  <a:pt x="102" y="43"/>
                </a:cubicBezTo>
                <a:cubicBezTo>
                  <a:pt x="105" y="47"/>
                  <a:pt x="105" y="53"/>
                  <a:pt x="102" y="57"/>
                </a:cubicBezTo>
                <a:cubicBezTo>
                  <a:pt x="103" y="58"/>
                  <a:pt x="104" y="59"/>
                  <a:pt x="104" y="60"/>
                </a:cubicBezTo>
                <a:cubicBezTo>
                  <a:pt x="110" y="64"/>
                  <a:pt x="117" y="66"/>
                  <a:pt x="124" y="66"/>
                </a:cubicBezTo>
                <a:cubicBezTo>
                  <a:pt x="126" y="66"/>
                  <a:pt x="128" y="66"/>
                  <a:pt x="129" y="66"/>
                </a:cubicBezTo>
                <a:cubicBezTo>
                  <a:pt x="127" y="40"/>
                  <a:pt x="105" y="19"/>
                  <a:pt x="78" y="19"/>
                </a:cubicBezTo>
                <a:cubicBezTo>
                  <a:pt x="52" y="19"/>
                  <a:pt x="30" y="40"/>
                  <a:pt x="27" y="66"/>
                </a:cubicBezTo>
                <a:cubicBezTo>
                  <a:pt x="28" y="66"/>
                  <a:pt x="29" y="66"/>
                  <a:pt x="30" y="66"/>
                </a:cubicBezTo>
                <a:cubicBezTo>
                  <a:pt x="38" y="66"/>
                  <a:pt x="46" y="64"/>
                  <a:pt x="53" y="60"/>
                </a:cubicBezTo>
                <a:close/>
                <a:moveTo>
                  <a:pt x="94" y="47"/>
                </a:moveTo>
                <a:cubicBezTo>
                  <a:pt x="94" y="45"/>
                  <a:pt x="92" y="45"/>
                  <a:pt x="90" y="45"/>
                </a:cubicBezTo>
                <a:cubicBezTo>
                  <a:pt x="90" y="45"/>
                  <a:pt x="89" y="45"/>
                  <a:pt x="89" y="45"/>
                </a:cubicBezTo>
                <a:cubicBezTo>
                  <a:pt x="88" y="45"/>
                  <a:pt x="88" y="45"/>
                  <a:pt x="87" y="45"/>
                </a:cubicBezTo>
                <a:cubicBezTo>
                  <a:pt x="85" y="45"/>
                  <a:pt x="83" y="43"/>
                  <a:pt x="82" y="41"/>
                </a:cubicBezTo>
                <a:cubicBezTo>
                  <a:pt x="82" y="39"/>
                  <a:pt x="80" y="38"/>
                  <a:pt x="78" y="38"/>
                </a:cubicBezTo>
                <a:cubicBezTo>
                  <a:pt x="76" y="38"/>
                  <a:pt x="74" y="39"/>
                  <a:pt x="74" y="41"/>
                </a:cubicBezTo>
                <a:cubicBezTo>
                  <a:pt x="73" y="44"/>
                  <a:pt x="71" y="45"/>
                  <a:pt x="69" y="45"/>
                </a:cubicBezTo>
                <a:cubicBezTo>
                  <a:pt x="68" y="45"/>
                  <a:pt x="68" y="45"/>
                  <a:pt x="67" y="45"/>
                </a:cubicBezTo>
                <a:cubicBezTo>
                  <a:pt x="66" y="45"/>
                  <a:pt x="66" y="44"/>
                  <a:pt x="65" y="44"/>
                </a:cubicBezTo>
                <a:cubicBezTo>
                  <a:pt x="64" y="44"/>
                  <a:pt x="62" y="45"/>
                  <a:pt x="62" y="47"/>
                </a:cubicBezTo>
                <a:cubicBezTo>
                  <a:pt x="61" y="49"/>
                  <a:pt x="61" y="51"/>
                  <a:pt x="63" y="52"/>
                </a:cubicBezTo>
                <a:cubicBezTo>
                  <a:pt x="65" y="55"/>
                  <a:pt x="65" y="58"/>
                  <a:pt x="63" y="59"/>
                </a:cubicBezTo>
                <a:cubicBezTo>
                  <a:pt x="61" y="61"/>
                  <a:pt x="60" y="63"/>
                  <a:pt x="62" y="65"/>
                </a:cubicBezTo>
                <a:cubicBezTo>
                  <a:pt x="62" y="67"/>
                  <a:pt x="64" y="67"/>
                  <a:pt x="66" y="67"/>
                </a:cubicBezTo>
                <a:cubicBezTo>
                  <a:pt x="66" y="67"/>
                  <a:pt x="67" y="67"/>
                  <a:pt x="67" y="67"/>
                </a:cubicBezTo>
                <a:cubicBezTo>
                  <a:pt x="68" y="67"/>
                  <a:pt x="68" y="67"/>
                  <a:pt x="69" y="67"/>
                </a:cubicBezTo>
                <a:cubicBezTo>
                  <a:pt x="71" y="67"/>
                  <a:pt x="73" y="68"/>
                  <a:pt x="74" y="71"/>
                </a:cubicBezTo>
                <a:cubicBezTo>
                  <a:pt x="74" y="73"/>
                  <a:pt x="76" y="75"/>
                  <a:pt x="78" y="75"/>
                </a:cubicBezTo>
                <a:cubicBezTo>
                  <a:pt x="80" y="75"/>
                  <a:pt x="82" y="73"/>
                  <a:pt x="82" y="71"/>
                </a:cubicBezTo>
                <a:cubicBezTo>
                  <a:pt x="83" y="68"/>
                  <a:pt x="85" y="67"/>
                  <a:pt x="87" y="67"/>
                </a:cubicBezTo>
                <a:cubicBezTo>
                  <a:pt x="87" y="67"/>
                  <a:pt x="88" y="67"/>
                  <a:pt x="89" y="67"/>
                </a:cubicBezTo>
                <a:cubicBezTo>
                  <a:pt x="89" y="67"/>
                  <a:pt x="90" y="68"/>
                  <a:pt x="90" y="68"/>
                </a:cubicBezTo>
                <a:cubicBezTo>
                  <a:pt x="92" y="68"/>
                  <a:pt x="94" y="67"/>
                  <a:pt x="94" y="65"/>
                </a:cubicBezTo>
                <a:cubicBezTo>
                  <a:pt x="95" y="63"/>
                  <a:pt x="95" y="61"/>
                  <a:pt x="93" y="59"/>
                </a:cubicBezTo>
                <a:cubicBezTo>
                  <a:pt x="91" y="57"/>
                  <a:pt x="91" y="54"/>
                  <a:pt x="93" y="52"/>
                </a:cubicBezTo>
                <a:cubicBezTo>
                  <a:pt x="95" y="51"/>
                  <a:pt x="95" y="49"/>
                  <a:pt x="94" y="47"/>
                </a:cubicBezTo>
                <a:close/>
                <a:moveTo>
                  <a:pt x="78" y="61"/>
                </a:moveTo>
                <a:cubicBezTo>
                  <a:pt x="76" y="61"/>
                  <a:pt x="74" y="59"/>
                  <a:pt x="74" y="57"/>
                </a:cubicBezTo>
                <a:cubicBezTo>
                  <a:pt x="74" y="54"/>
                  <a:pt x="76" y="52"/>
                  <a:pt x="78" y="52"/>
                </a:cubicBezTo>
                <a:cubicBezTo>
                  <a:pt x="80" y="52"/>
                  <a:pt x="82" y="54"/>
                  <a:pt x="82" y="57"/>
                </a:cubicBezTo>
                <a:cubicBezTo>
                  <a:pt x="82" y="59"/>
                  <a:pt x="81" y="61"/>
                  <a:pt x="78" y="61"/>
                </a:cubicBezTo>
                <a:close/>
                <a:moveTo>
                  <a:pt x="100" y="13"/>
                </a:moveTo>
                <a:cubicBezTo>
                  <a:pt x="96" y="5"/>
                  <a:pt x="88" y="0"/>
                  <a:pt x="79" y="0"/>
                </a:cubicBezTo>
                <a:cubicBezTo>
                  <a:pt x="69" y="0"/>
                  <a:pt x="61" y="5"/>
                  <a:pt x="58" y="13"/>
                </a:cubicBezTo>
                <a:cubicBezTo>
                  <a:pt x="65" y="10"/>
                  <a:pt x="71" y="9"/>
                  <a:pt x="79" y="9"/>
                </a:cubicBezTo>
                <a:cubicBezTo>
                  <a:pt x="86" y="9"/>
                  <a:pt x="93" y="10"/>
                  <a:pt x="100" y="13"/>
                </a:cubicBezTo>
                <a:close/>
                <a:moveTo>
                  <a:pt x="149" y="96"/>
                </a:moveTo>
                <a:cubicBezTo>
                  <a:pt x="149" y="93"/>
                  <a:pt x="149" y="93"/>
                  <a:pt x="149" y="93"/>
                </a:cubicBezTo>
                <a:cubicBezTo>
                  <a:pt x="149" y="83"/>
                  <a:pt x="140" y="75"/>
                  <a:pt x="130" y="75"/>
                </a:cubicBezTo>
                <a:cubicBezTo>
                  <a:pt x="130" y="74"/>
                  <a:pt x="130" y="74"/>
                  <a:pt x="130" y="74"/>
                </a:cubicBezTo>
                <a:cubicBezTo>
                  <a:pt x="128" y="74"/>
                  <a:pt x="127" y="75"/>
                  <a:pt x="126" y="75"/>
                </a:cubicBezTo>
                <a:cubicBezTo>
                  <a:pt x="118" y="75"/>
                  <a:pt x="110" y="73"/>
                  <a:pt x="103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0" y="75"/>
                  <a:pt x="96" y="77"/>
                  <a:pt x="90" y="77"/>
                </a:cubicBezTo>
                <a:cubicBezTo>
                  <a:pt x="88" y="81"/>
                  <a:pt x="84" y="84"/>
                  <a:pt x="79" y="84"/>
                </a:cubicBezTo>
                <a:cubicBezTo>
                  <a:pt x="74" y="84"/>
                  <a:pt x="69" y="81"/>
                  <a:pt x="67" y="77"/>
                </a:cubicBezTo>
                <a:cubicBezTo>
                  <a:pt x="61" y="77"/>
                  <a:pt x="57" y="75"/>
                  <a:pt x="55" y="70"/>
                </a:cubicBezTo>
                <a:cubicBezTo>
                  <a:pt x="55" y="70"/>
                  <a:pt x="55" y="70"/>
                  <a:pt x="55" y="70"/>
                </a:cubicBezTo>
                <a:cubicBezTo>
                  <a:pt x="48" y="73"/>
                  <a:pt x="40" y="75"/>
                  <a:pt x="32" y="75"/>
                </a:cubicBezTo>
                <a:cubicBezTo>
                  <a:pt x="31" y="75"/>
                  <a:pt x="29" y="75"/>
                  <a:pt x="28" y="74"/>
                </a:cubicBezTo>
                <a:cubicBezTo>
                  <a:pt x="28" y="75"/>
                  <a:pt x="28" y="75"/>
                  <a:pt x="28" y="75"/>
                </a:cubicBezTo>
                <a:cubicBezTo>
                  <a:pt x="17" y="75"/>
                  <a:pt x="9" y="83"/>
                  <a:pt x="9" y="93"/>
                </a:cubicBezTo>
                <a:cubicBezTo>
                  <a:pt x="9" y="94"/>
                  <a:pt x="9" y="95"/>
                  <a:pt x="10" y="96"/>
                </a:cubicBezTo>
                <a:cubicBezTo>
                  <a:pt x="4" y="99"/>
                  <a:pt x="0" y="105"/>
                  <a:pt x="0" y="112"/>
                </a:cubicBezTo>
                <a:cubicBezTo>
                  <a:pt x="0" y="122"/>
                  <a:pt x="9" y="131"/>
                  <a:pt x="19" y="131"/>
                </a:cubicBezTo>
                <a:cubicBezTo>
                  <a:pt x="24" y="131"/>
                  <a:pt x="28" y="129"/>
                  <a:pt x="32" y="126"/>
                </a:cubicBezTo>
                <a:cubicBezTo>
                  <a:pt x="39" y="145"/>
                  <a:pt x="58" y="159"/>
                  <a:pt x="80" y="159"/>
                </a:cubicBezTo>
                <a:cubicBezTo>
                  <a:pt x="102" y="159"/>
                  <a:pt x="121" y="145"/>
                  <a:pt x="129" y="126"/>
                </a:cubicBezTo>
                <a:cubicBezTo>
                  <a:pt x="132" y="129"/>
                  <a:pt x="137" y="131"/>
                  <a:pt x="141" y="131"/>
                </a:cubicBezTo>
                <a:cubicBezTo>
                  <a:pt x="152" y="131"/>
                  <a:pt x="160" y="122"/>
                  <a:pt x="160" y="112"/>
                </a:cubicBezTo>
                <a:cubicBezTo>
                  <a:pt x="158" y="105"/>
                  <a:pt x="154" y="99"/>
                  <a:pt x="149" y="96"/>
                </a:cubicBezTo>
                <a:close/>
                <a:moveTo>
                  <a:pt x="17" y="121"/>
                </a:moveTo>
                <a:cubicBezTo>
                  <a:pt x="13" y="121"/>
                  <a:pt x="8" y="117"/>
                  <a:pt x="8" y="112"/>
                </a:cubicBezTo>
                <a:cubicBezTo>
                  <a:pt x="8" y="109"/>
                  <a:pt x="10" y="106"/>
                  <a:pt x="12" y="105"/>
                </a:cubicBezTo>
                <a:cubicBezTo>
                  <a:pt x="15" y="109"/>
                  <a:pt x="21" y="112"/>
                  <a:pt x="27" y="112"/>
                </a:cubicBezTo>
                <a:cubicBezTo>
                  <a:pt x="27" y="118"/>
                  <a:pt x="23" y="121"/>
                  <a:pt x="17" y="121"/>
                </a:cubicBezTo>
                <a:close/>
                <a:moveTo>
                  <a:pt x="55" y="89"/>
                </a:moveTo>
                <a:cubicBezTo>
                  <a:pt x="55" y="86"/>
                  <a:pt x="57" y="84"/>
                  <a:pt x="59" y="84"/>
                </a:cubicBezTo>
                <a:cubicBezTo>
                  <a:pt x="62" y="84"/>
                  <a:pt x="64" y="86"/>
                  <a:pt x="64" y="89"/>
                </a:cubicBezTo>
                <a:cubicBezTo>
                  <a:pt x="64" y="91"/>
                  <a:pt x="62" y="93"/>
                  <a:pt x="59" y="93"/>
                </a:cubicBezTo>
                <a:cubicBezTo>
                  <a:pt x="57" y="93"/>
                  <a:pt x="55" y="91"/>
                  <a:pt x="55" y="89"/>
                </a:cubicBezTo>
                <a:close/>
                <a:moveTo>
                  <a:pt x="95" y="124"/>
                </a:moveTo>
                <a:cubicBezTo>
                  <a:pt x="90" y="128"/>
                  <a:pt x="85" y="131"/>
                  <a:pt x="79" y="131"/>
                </a:cubicBezTo>
                <a:cubicBezTo>
                  <a:pt x="73" y="131"/>
                  <a:pt x="66" y="128"/>
                  <a:pt x="62" y="124"/>
                </a:cubicBezTo>
                <a:cubicBezTo>
                  <a:pt x="60" y="122"/>
                  <a:pt x="60" y="119"/>
                  <a:pt x="62" y="117"/>
                </a:cubicBezTo>
                <a:cubicBezTo>
                  <a:pt x="63" y="116"/>
                  <a:pt x="65" y="116"/>
                  <a:pt x="66" y="116"/>
                </a:cubicBezTo>
                <a:cubicBezTo>
                  <a:pt x="67" y="116"/>
                  <a:pt x="68" y="116"/>
                  <a:pt x="69" y="117"/>
                </a:cubicBezTo>
                <a:cubicBezTo>
                  <a:pt x="72" y="120"/>
                  <a:pt x="75" y="121"/>
                  <a:pt x="79" y="121"/>
                </a:cubicBezTo>
                <a:cubicBezTo>
                  <a:pt x="82" y="121"/>
                  <a:pt x="86" y="120"/>
                  <a:pt x="89" y="117"/>
                </a:cubicBezTo>
                <a:cubicBezTo>
                  <a:pt x="90" y="116"/>
                  <a:pt x="91" y="116"/>
                  <a:pt x="92" y="116"/>
                </a:cubicBezTo>
                <a:cubicBezTo>
                  <a:pt x="93" y="116"/>
                  <a:pt x="94" y="116"/>
                  <a:pt x="95" y="117"/>
                </a:cubicBezTo>
                <a:cubicBezTo>
                  <a:pt x="97" y="119"/>
                  <a:pt x="97" y="122"/>
                  <a:pt x="95" y="124"/>
                </a:cubicBezTo>
                <a:close/>
                <a:moveTo>
                  <a:pt x="97" y="93"/>
                </a:moveTo>
                <a:cubicBezTo>
                  <a:pt x="94" y="93"/>
                  <a:pt x="92" y="91"/>
                  <a:pt x="92" y="89"/>
                </a:cubicBezTo>
                <a:cubicBezTo>
                  <a:pt x="92" y="86"/>
                  <a:pt x="94" y="84"/>
                  <a:pt x="97" y="84"/>
                </a:cubicBezTo>
                <a:cubicBezTo>
                  <a:pt x="100" y="84"/>
                  <a:pt x="102" y="86"/>
                  <a:pt x="102" y="89"/>
                </a:cubicBezTo>
                <a:cubicBezTo>
                  <a:pt x="102" y="91"/>
                  <a:pt x="100" y="93"/>
                  <a:pt x="97" y="93"/>
                </a:cubicBezTo>
                <a:close/>
                <a:moveTo>
                  <a:pt x="139" y="121"/>
                </a:moveTo>
                <a:cubicBezTo>
                  <a:pt x="134" y="121"/>
                  <a:pt x="130" y="117"/>
                  <a:pt x="130" y="112"/>
                </a:cubicBezTo>
                <a:cubicBezTo>
                  <a:pt x="136" y="112"/>
                  <a:pt x="141" y="109"/>
                  <a:pt x="145" y="105"/>
                </a:cubicBezTo>
                <a:cubicBezTo>
                  <a:pt x="147" y="106"/>
                  <a:pt x="149" y="109"/>
                  <a:pt x="149" y="112"/>
                </a:cubicBezTo>
                <a:cubicBezTo>
                  <a:pt x="149" y="118"/>
                  <a:pt x="145" y="121"/>
                  <a:pt x="139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3" name="Freeform 111">
            <a:extLst>
              <a:ext uri="{FF2B5EF4-FFF2-40B4-BE49-F238E27FC236}">
                <a16:creationId xmlns:a16="http://schemas.microsoft.com/office/drawing/2014/main" id="{76B0BFE3-B118-42B5-A299-5739B25855D5}"/>
              </a:ext>
            </a:extLst>
          </p:cNvPr>
          <p:cNvSpPr>
            <a:spLocks noEditPoints="1"/>
          </p:cNvSpPr>
          <p:nvPr/>
        </p:nvSpPr>
        <p:spPr bwMode="auto">
          <a:xfrm>
            <a:off x="2925763" y="2487613"/>
            <a:ext cx="254000" cy="223838"/>
          </a:xfrm>
          <a:custGeom>
            <a:avLst/>
            <a:gdLst>
              <a:gd name="T0" fmla="*/ 34 w 160"/>
              <a:gd name="T1" fmla="*/ 28 h 141"/>
              <a:gd name="T2" fmla="*/ 80 w 160"/>
              <a:gd name="T3" fmla="*/ 0 h 141"/>
              <a:gd name="T4" fmla="*/ 73 w 160"/>
              <a:gd name="T5" fmla="*/ 37 h 141"/>
              <a:gd name="T6" fmla="*/ 28 w 160"/>
              <a:gd name="T7" fmla="*/ 51 h 141"/>
              <a:gd name="T8" fmla="*/ 41 w 160"/>
              <a:gd name="T9" fmla="*/ 55 h 141"/>
              <a:gd name="T10" fmla="*/ 0 w 160"/>
              <a:gd name="T11" fmla="*/ 94 h 141"/>
              <a:gd name="T12" fmla="*/ 2 w 160"/>
              <a:gd name="T13" fmla="*/ 103 h 141"/>
              <a:gd name="T14" fmla="*/ 10 w 160"/>
              <a:gd name="T15" fmla="*/ 89 h 141"/>
              <a:gd name="T16" fmla="*/ 0 w 160"/>
              <a:gd name="T17" fmla="*/ 94 h 141"/>
              <a:gd name="T18" fmla="*/ 28 w 160"/>
              <a:gd name="T19" fmla="*/ 67 h 141"/>
              <a:gd name="T20" fmla="*/ 19 w 160"/>
              <a:gd name="T21" fmla="*/ 89 h 141"/>
              <a:gd name="T22" fmla="*/ 28 w 160"/>
              <a:gd name="T23" fmla="*/ 112 h 141"/>
              <a:gd name="T24" fmla="*/ 38 w 160"/>
              <a:gd name="T25" fmla="*/ 89 h 141"/>
              <a:gd name="T26" fmla="*/ 151 w 160"/>
              <a:gd name="T27" fmla="*/ 77 h 141"/>
              <a:gd name="T28" fmla="*/ 132 w 160"/>
              <a:gd name="T29" fmla="*/ 56 h 141"/>
              <a:gd name="T30" fmla="*/ 130 w 160"/>
              <a:gd name="T31" fmla="*/ 38 h 141"/>
              <a:gd name="T32" fmla="*/ 40 w 160"/>
              <a:gd name="T33" fmla="*/ 66 h 141"/>
              <a:gd name="T34" fmla="*/ 47 w 160"/>
              <a:gd name="T35" fmla="*/ 89 h 141"/>
              <a:gd name="T36" fmla="*/ 80 w 160"/>
              <a:gd name="T37" fmla="*/ 141 h 141"/>
              <a:gd name="T38" fmla="*/ 141 w 160"/>
              <a:gd name="T39" fmla="*/ 113 h 141"/>
              <a:gd name="T40" fmla="*/ 151 w 160"/>
              <a:gd name="T41" fmla="*/ 77 h 141"/>
              <a:gd name="T42" fmla="*/ 61 w 160"/>
              <a:gd name="T43" fmla="*/ 66 h 141"/>
              <a:gd name="T44" fmla="*/ 61 w 160"/>
              <a:gd name="T45" fmla="*/ 75 h 141"/>
              <a:gd name="T46" fmla="*/ 97 w 160"/>
              <a:gd name="T47" fmla="*/ 106 h 141"/>
              <a:gd name="T48" fmla="*/ 64 w 160"/>
              <a:gd name="T49" fmla="*/ 106 h 141"/>
              <a:gd name="T50" fmla="*/ 67 w 160"/>
              <a:gd name="T51" fmla="*/ 98 h 141"/>
              <a:gd name="T52" fmla="*/ 80 w 160"/>
              <a:gd name="T53" fmla="*/ 103 h 141"/>
              <a:gd name="T54" fmla="*/ 94 w 160"/>
              <a:gd name="T55" fmla="*/ 98 h 141"/>
              <a:gd name="T56" fmla="*/ 97 w 160"/>
              <a:gd name="T57" fmla="*/ 106 h 141"/>
              <a:gd name="T58" fmla="*/ 94 w 160"/>
              <a:gd name="T59" fmla="*/ 71 h 141"/>
              <a:gd name="T60" fmla="*/ 103 w 160"/>
              <a:gd name="T61" fmla="*/ 71 h 141"/>
              <a:gd name="T62" fmla="*/ 142 w 160"/>
              <a:gd name="T63" fmla="*/ 103 h 141"/>
              <a:gd name="T64" fmla="*/ 147 w 160"/>
              <a:gd name="T65" fmla="*/ 86 h 141"/>
              <a:gd name="T66" fmla="*/ 142 w 160"/>
              <a:gd name="T67" fmla="*/ 10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41">
                <a:moveTo>
                  <a:pt x="80" y="0"/>
                </a:moveTo>
                <a:cubicBezTo>
                  <a:pt x="60" y="0"/>
                  <a:pt x="43" y="11"/>
                  <a:pt x="34" y="28"/>
                </a:cubicBezTo>
                <a:cubicBezTo>
                  <a:pt x="125" y="28"/>
                  <a:pt x="125" y="28"/>
                  <a:pt x="125" y="28"/>
                </a:cubicBezTo>
                <a:cubicBezTo>
                  <a:pt x="118" y="11"/>
                  <a:pt x="100" y="0"/>
                  <a:pt x="80" y="0"/>
                </a:cubicBezTo>
                <a:close/>
                <a:moveTo>
                  <a:pt x="43" y="55"/>
                </a:moveTo>
                <a:cubicBezTo>
                  <a:pt x="56" y="55"/>
                  <a:pt x="67" y="48"/>
                  <a:pt x="73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41"/>
                  <a:pt x="28" y="47"/>
                  <a:pt x="28" y="51"/>
                </a:cubicBezTo>
                <a:cubicBezTo>
                  <a:pt x="28" y="55"/>
                  <a:pt x="28" y="55"/>
                  <a:pt x="28" y="55"/>
                </a:cubicBezTo>
                <a:cubicBezTo>
                  <a:pt x="41" y="55"/>
                  <a:pt x="41" y="55"/>
                  <a:pt x="41" y="55"/>
                </a:cubicBezTo>
                <a:cubicBezTo>
                  <a:pt x="41" y="55"/>
                  <a:pt x="42" y="55"/>
                  <a:pt x="43" y="55"/>
                </a:cubicBezTo>
                <a:close/>
                <a:moveTo>
                  <a:pt x="0" y="94"/>
                </a:moveTo>
                <a:cubicBezTo>
                  <a:pt x="0" y="101"/>
                  <a:pt x="0" y="101"/>
                  <a:pt x="0" y="101"/>
                </a:cubicBezTo>
                <a:cubicBezTo>
                  <a:pt x="0" y="102"/>
                  <a:pt x="1" y="103"/>
                  <a:pt x="2" y="103"/>
                </a:cubicBezTo>
                <a:cubicBezTo>
                  <a:pt x="5" y="103"/>
                  <a:pt x="9" y="102"/>
                  <a:pt x="11" y="101"/>
                </a:cubicBezTo>
                <a:cubicBezTo>
                  <a:pt x="10" y="97"/>
                  <a:pt x="10" y="93"/>
                  <a:pt x="10" y="89"/>
                </a:cubicBezTo>
                <a:cubicBezTo>
                  <a:pt x="10" y="81"/>
                  <a:pt x="12" y="74"/>
                  <a:pt x="15" y="69"/>
                </a:cubicBezTo>
                <a:cubicBezTo>
                  <a:pt x="6" y="74"/>
                  <a:pt x="0" y="83"/>
                  <a:pt x="0" y="94"/>
                </a:cubicBezTo>
                <a:close/>
                <a:moveTo>
                  <a:pt x="30" y="68"/>
                </a:moveTo>
                <a:cubicBezTo>
                  <a:pt x="30" y="67"/>
                  <a:pt x="29" y="67"/>
                  <a:pt x="28" y="67"/>
                </a:cubicBezTo>
                <a:cubicBezTo>
                  <a:pt x="27" y="67"/>
                  <a:pt x="27" y="67"/>
                  <a:pt x="26" y="68"/>
                </a:cubicBezTo>
                <a:cubicBezTo>
                  <a:pt x="23" y="72"/>
                  <a:pt x="19" y="80"/>
                  <a:pt x="19" y="89"/>
                </a:cubicBezTo>
                <a:cubicBezTo>
                  <a:pt x="19" y="97"/>
                  <a:pt x="22" y="105"/>
                  <a:pt x="26" y="111"/>
                </a:cubicBezTo>
                <a:cubicBezTo>
                  <a:pt x="27" y="112"/>
                  <a:pt x="27" y="112"/>
                  <a:pt x="28" y="112"/>
                </a:cubicBezTo>
                <a:cubicBezTo>
                  <a:pt x="29" y="112"/>
                  <a:pt x="30" y="112"/>
                  <a:pt x="30" y="111"/>
                </a:cubicBezTo>
                <a:cubicBezTo>
                  <a:pt x="35" y="104"/>
                  <a:pt x="38" y="97"/>
                  <a:pt x="38" y="89"/>
                </a:cubicBezTo>
                <a:cubicBezTo>
                  <a:pt x="38" y="80"/>
                  <a:pt x="33" y="72"/>
                  <a:pt x="30" y="68"/>
                </a:cubicBezTo>
                <a:close/>
                <a:moveTo>
                  <a:pt x="151" y="77"/>
                </a:moveTo>
                <a:cubicBezTo>
                  <a:pt x="151" y="75"/>
                  <a:pt x="151" y="75"/>
                  <a:pt x="151" y="75"/>
                </a:cubicBezTo>
                <a:cubicBezTo>
                  <a:pt x="151" y="65"/>
                  <a:pt x="142" y="56"/>
                  <a:pt x="132" y="56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47"/>
                  <a:pt x="131" y="42"/>
                  <a:pt x="130" y="38"/>
                </a:cubicBezTo>
                <a:cubicBezTo>
                  <a:pt x="83" y="38"/>
                  <a:pt x="83" y="38"/>
                  <a:pt x="83" y="38"/>
                </a:cubicBezTo>
                <a:cubicBezTo>
                  <a:pt x="76" y="55"/>
                  <a:pt x="59" y="66"/>
                  <a:pt x="40" y="66"/>
                </a:cubicBezTo>
                <a:cubicBezTo>
                  <a:pt x="40" y="66"/>
                  <a:pt x="40" y="66"/>
                  <a:pt x="40" y="66"/>
                </a:cubicBezTo>
                <a:cubicBezTo>
                  <a:pt x="43" y="71"/>
                  <a:pt x="47" y="80"/>
                  <a:pt x="47" y="89"/>
                </a:cubicBezTo>
                <a:cubicBezTo>
                  <a:pt x="47" y="103"/>
                  <a:pt x="40" y="113"/>
                  <a:pt x="36" y="117"/>
                </a:cubicBezTo>
                <a:cubicBezTo>
                  <a:pt x="46" y="132"/>
                  <a:pt x="62" y="141"/>
                  <a:pt x="80" y="141"/>
                </a:cubicBezTo>
                <a:cubicBezTo>
                  <a:pt x="102" y="141"/>
                  <a:pt x="121" y="127"/>
                  <a:pt x="128" y="108"/>
                </a:cubicBezTo>
                <a:cubicBezTo>
                  <a:pt x="132" y="111"/>
                  <a:pt x="136" y="113"/>
                  <a:pt x="141" y="113"/>
                </a:cubicBezTo>
                <a:cubicBezTo>
                  <a:pt x="152" y="113"/>
                  <a:pt x="160" y="104"/>
                  <a:pt x="160" y="94"/>
                </a:cubicBezTo>
                <a:cubicBezTo>
                  <a:pt x="160" y="87"/>
                  <a:pt x="156" y="81"/>
                  <a:pt x="151" y="77"/>
                </a:cubicBezTo>
                <a:close/>
                <a:moveTo>
                  <a:pt x="56" y="71"/>
                </a:moveTo>
                <a:cubicBezTo>
                  <a:pt x="56" y="68"/>
                  <a:pt x="58" y="66"/>
                  <a:pt x="61" y="66"/>
                </a:cubicBezTo>
                <a:cubicBezTo>
                  <a:pt x="64" y="66"/>
                  <a:pt x="66" y="68"/>
                  <a:pt x="66" y="71"/>
                </a:cubicBezTo>
                <a:cubicBezTo>
                  <a:pt x="66" y="73"/>
                  <a:pt x="64" y="75"/>
                  <a:pt x="61" y="75"/>
                </a:cubicBezTo>
                <a:cubicBezTo>
                  <a:pt x="58" y="75"/>
                  <a:pt x="56" y="73"/>
                  <a:pt x="56" y="71"/>
                </a:cubicBezTo>
                <a:close/>
                <a:moveTo>
                  <a:pt x="97" y="106"/>
                </a:moveTo>
                <a:cubicBezTo>
                  <a:pt x="92" y="110"/>
                  <a:pt x="86" y="113"/>
                  <a:pt x="80" y="113"/>
                </a:cubicBezTo>
                <a:cubicBezTo>
                  <a:pt x="74" y="113"/>
                  <a:pt x="68" y="110"/>
                  <a:pt x="64" y="106"/>
                </a:cubicBezTo>
                <a:cubicBezTo>
                  <a:pt x="62" y="104"/>
                  <a:pt x="62" y="101"/>
                  <a:pt x="64" y="99"/>
                </a:cubicBezTo>
                <a:cubicBezTo>
                  <a:pt x="65" y="98"/>
                  <a:pt x="66" y="98"/>
                  <a:pt x="67" y="98"/>
                </a:cubicBezTo>
                <a:cubicBezTo>
                  <a:pt x="68" y="98"/>
                  <a:pt x="70" y="98"/>
                  <a:pt x="70" y="99"/>
                </a:cubicBezTo>
                <a:cubicBezTo>
                  <a:pt x="73" y="102"/>
                  <a:pt x="77" y="103"/>
                  <a:pt x="80" y="103"/>
                </a:cubicBezTo>
                <a:cubicBezTo>
                  <a:pt x="84" y="103"/>
                  <a:pt x="87" y="102"/>
                  <a:pt x="90" y="99"/>
                </a:cubicBezTo>
                <a:cubicBezTo>
                  <a:pt x="91" y="98"/>
                  <a:pt x="93" y="98"/>
                  <a:pt x="94" y="98"/>
                </a:cubicBezTo>
                <a:cubicBezTo>
                  <a:pt x="95" y="98"/>
                  <a:pt x="96" y="98"/>
                  <a:pt x="97" y="99"/>
                </a:cubicBezTo>
                <a:cubicBezTo>
                  <a:pt x="99" y="101"/>
                  <a:pt x="99" y="103"/>
                  <a:pt x="97" y="106"/>
                </a:cubicBezTo>
                <a:close/>
                <a:moveTo>
                  <a:pt x="99" y="75"/>
                </a:moveTo>
                <a:cubicBezTo>
                  <a:pt x="96" y="75"/>
                  <a:pt x="94" y="73"/>
                  <a:pt x="94" y="71"/>
                </a:cubicBezTo>
                <a:cubicBezTo>
                  <a:pt x="94" y="68"/>
                  <a:pt x="96" y="66"/>
                  <a:pt x="99" y="66"/>
                </a:cubicBezTo>
                <a:cubicBezTo>
                  <a:pt x="101" y="66"/>
                  <a:pt x="103" y="68"/>
                  <a:pt x="103" y="71"/>
                </a:cubicBezTo>
                <a:cubicBezTo>
                  <a:pt x="104" y="73"/>
                  <a:pt x="102" y="75"/>
                  <a:pt x="99" y="75"/>
                </a:cubicBezTo>
                <a:close/>
                <a:moveTo>
                  <a:pt x="142" y="103"/>
                </a:moveTo>
                <a:cubicBezTo>
                  <a:pt x="136" y="103"/>
                  <a:pt x="132" y="99"/>
                  <a:pt x="132" y="94"/>
                </a:cubicBezTo>
                <a:cubicBezTo>
                  <a:pt x="138" y="94"/>
                  <a:pt x="144" y="91"/>
                  <a:pt x="147" y="86"/>
                </a:cubicBezTo>
                <a:cubicBezTo>
                  <a:pt x="150" y="88"/>
                  <a:pt x="151" y="91"/>
                  <a:pt x="151" y="94"/>
                </a:cubicBezTo>
                <a:cubicBezTo>
                  <a:pt x="151" y="99"/>
                  <a:pt x="147" y="103"/>
                  <a:pt x="142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4" name="Oval 112">
            <a:extLst>
              <a:ext uri="{FF2B5EF4-FFF2-40B4-BE49-F238E27FC236}">
                <a16:creationId xmlns:a16="http://schemas.microsoft.com/office/drawing/2014/main" id="{0916B05F-54D5-41ED-936F-778F25DF4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3001" y="3157538"/>
            <a:ext cx="44450" cy="4445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Freeform 113">
            <a:extLst>
              <a:ext uri="{FF2B5EF4-FFF2-40B4-BE49-F238E27FC236}">
                <a16:creationId xmlns:a16="http://schemas.microsoft.com/office/drawing/2014/main" id="{9D69D14D-D949-423A-AAEB-FAF8F83AD303}"/>
              </a:ext>
            </a:extLst>
          </p:cNvPr>
          <p:cNvSpPr>
            <a:spLocks/>
          </p:cNvSpPr>
          <p:nvPr/>
        </p:nvSpPr>
        <p:spPr bwMode="auto">
          <a:xfrm>
            <a:off x="7356476" y="3022600"/>
            <a:ext cx="228600" cy="128588"/>
          </a:xfrm>
          <a:custGeom>
            <a:avLst/>
            <a:gdLst>
              <a:gd name="T0" fmla="*/ 72 w 144"/>
              <a:gd name="T1" fmla="*/ 0 h 81"/>
              <a:gd name="T2" fmla="*/ 55 w 144"/>
              <a:gd name="T3" fmla="*/ 7 h 81"/>
              <a:gd name="T4" fmla="*/ 50 w 144"/>
              <a:gd name="T5" fmla="*/ 6 h 81"/>
              <a:gd name="T6" fmla="*/ 25 w 144"/>
              <a:gd name="T7" fmla="*/ 24 h 81"/>
              <a:gd name="T8" fmla="*/ 8 w 144"/>
              <a:gd name="T9" fmla="*/ 53 h 81"/>
              <a:gd name="T10" fmla="*/ 4 w 144"/>
              <a:gd name="T11" fmla="*/ 81 h 81"/>
              <a:gd name="T12" fmla="*/ 13 w 144"/>
              <a:gd name="T13" fmla="*/ 76 h 81"/>
              <a:gd name="T14" fmla="*/ 50 w 144"/>
              <a:gd name="T15" fmla="*/ 33 h 81"/>
              <a:gd name="T16" fmla="*/ 52 w 144"/>
              <a:gd name="T17" fmla="*/ 32 h 81"/>
              <a:gd name="T18" fmla="*/ 54 w 144"/>
              <a:gd name="T19" fmla="*/ 32 h 81"/>
              <a:gd name="T20" fmla="*/ 58 w 144"/>
              <a:gd name="T21" fmla="*/ 36 h 81"/>
              <a:gd name="T22" fmla="*/ 100 w 144"/>
              <a:gd name="T23" fmla="*/ 75 h 81"/>
              <a:gd name="T24" fmla="*/ 123 w 144"/>
              <a:gd name="T25" fmla="*/ 75 h 81"/>
              <a:gd name="T26" fmla="*/ 140 w 144"/>
              <a:gd name="T27" fmla="*/ 80 h 81"/>
              <a:gd name="T28" fmla="*/ 136 w 144"/>
              <a:gd name="T29" fmla="*/ 53 h 81"/>
              <a:gd name="T30" fmla="*/ 119 w 144"/>
              <a:gd name="T31" fmla="*/ 24 h 81"/>
              <a:gd name="T32" fmla="*/ 93 w 144"/>
              <a:gd name="T33" fmla="*/ 6 h 81"/>
              <a:gd name="T34" fmla="*/ 89 w 144"/>
              <a:gd name="T35" fmla="*/ 7 h 81"/>
              <a:gd name="T36" fmla="*/ 72 w 144"/>
              <a:gd name="T37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4" h="81">
                <a:moveTo>
                  <a:pt x="72" y="0"/>
                </a:moveTo>
                <a:cubicBezTo>
                  <a:pt x="66" y="0"/>
                  <a:pt x="60" y="2"/>
                  <a:pt x="55" y="7"/>
                </a:cubicBezTo>
                <a:cubicBezTo>
                  <a:pt x="53" y="6"/>
                  <a:pt x="52" y="6"/>
                  <a:pt x="50" y="6"/>
                </a:cubicBezTo>
                <a:cubicBezTo>
                  <a:pt x="39" y="6"/>
                  <a:pt x="29" y="13"/>
                  <a:pt x="25" y="24"/>
                </a:cubicBezTo>
                <a:cubicBezTo>
                  <a:pt x="13" y="28"/>
                  <a:pt x="6" y="41"/>
                  <a:pt x="8" y="53"/>
                </a:cubicBezTo>
                <a:cubicBezTo>
                  <a:pt x="1" y="61"/>
                  <a:pt x="0" y="72"/>
                  <a:pt x="4" y="81"/>
                </a:cubicBezTo>
                <a:cubicBezTo>
                  <a:pt x="7" y="79"/>
                  <a:pt x="9" y="78"/>
                  <a:pt x="13" y="76"/>
                </a:cubicBezTo>
                <a:cubicBezTo>
                  <a:pt x="17" y="57"/>
                  <a:pt x="31" y="40"/>
                  <a:pt x="50" y="33"/>
                </a:cubicBezTo>
                <a:cubicBezTo>
                  <a:pt x="51" y="32"/>
                  <a:pt x="51" y="32"/>
                  <a:pt x="52" y="32"/>
                </a:cubicBezTo>
                <a:cubicBezTo>
                  <a:pt x="53" y="32"/>
                  <a:pt x="53" y="32"/>
                  <a:pt x="54" y="32"/>
                </a:cubicBezTo>
                <a:cubicBezTo>
                  <a:pt x="56" y="32"/>
                  <a:pt x="58" y="33"/>
                  <a:pt x="58" y="36"/>
                </a:cubicBezTo>
                <a:cubicBezTo>
                  <a:pt x="60" y="58"/>
                  <a:pt x="78" y="75"/>
                  <a:pt x="100" y="75"/>
                </a:cubicBezTo>
                <a:cubicBezTo>
                  <a:pt x="123" y="75"/>
                  <a:pt x="123" y="75"/>
                  <a:pt x="123" y="75"/>
                </a:cubicBezTo>
                <a:cubicBezTo>
                  <a:pt x="130" y="75"/>
                  <a:pt x="135" y="77"/>
                  <a:pt x="140" y="80"/>
                </a:cubicBezTo>
                <a:cubicBezTo>
                  <a:pt x="144" y="72"/>
                  <a:pt x="143" y="61"/>
                  <a:pt x="136" y="53"/>
                </a:cubicBezTo>
                <a:cubicBezTo>
                  <a:pt x="138" y="40"/>
                  <a:pt x="131" y="28"/>
                  <a:pt x="119" y="24"/>
                </a:cubicBezTo>
                <a:cubicBezTo>
                  <a:pt x="115" y="13"/>
                  <a:pt x="105" y="6"/>
                  <a:pt x="93" y="6"/>
                </a:cubicBezTo>
                <a:cubicBezTo>
                  <a:pt x="92" y="6"/>
                  <a:pt x="91" y="6"/>
                  <a:pt x="89" y="7"/>
                </a:cubicBezTo>
                <a:cubicBezTo>
                  <a:pt x="84" y="2"/>
                  <a:pt x="78" y="0"/>
                  <a:pt x="7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" name="Freeform 114">
            <a:extLst>
              <a:ext uri="{FF2B5EF4-FFF2-40B4-BE49-F238E27FC236}">
                <a16:creationId xmlns:a16="http://schemas.microsoft.com/office/drawing/2014/main" id="{6FDBD0E1-2CD1-4F6C-9473-3B706529F1F1}"/>
              </a:ext>
            </a:extLst>
          </p:cNvPr>
          <p:cNvSpPr>
            <a:spLocks noEditPoints="1"/>
          </p:cNvSpPr>
          <p:nvPr/>
        </p:nvSpPr>
        <p:spPr bwMode="auto">
          <a:xfrm>
            <a:off x="7389813" y="3090863"/>
            <a:ext cx="100013" cy="88900"/>
          </a:xfrm>
          <a:custGeom>
            <a:avLst/>
            <a:gdLst>
              <a:gd name="T0" fmla="*/ 29 w 63"/>
              <a:gd name="T1" fmla="*/ 0 h 56"/>
              <a:gd name="T2" fmla="*/ 0 w 63"/>
              <a:gd name="T3" fmla="*/ 47 h 56"/>
              <a:gd name="T4" fmla="*/ 0 w 63"/>
              <a:gd name="T5" fmla="*/ 53 h 56"/>
              <a:gd name="T6" fmla="*/ 0 w 63"/>
              <a:gd name="T7" fmla="*/ 55 h 56"/>
              <a:gd name="T8" fmla="*/ 0 w 63"/>
              <a:gd name="T9" fmla="*/ 55 h 56"/>
              <a:gd name="T10" fmla="*/ 23 w 63"/>
              <a:gd name="T11" fmla="*/ 33 h 56"/>
              <a:gd name="T12" fmla="*/ 46 w 63"/>
              <a:gd name="T13" fmla="*/ 51 h 56"/>
              <a:gd name="T14" fmla="*/ 57 w 63"/>
              <a:gd name="T15" fmla="*/ 51 h 56"/>
              <a:gd name="T16" fmla="*/ 63 w 63"/>
              <a:gd name="T17" fmla="*/ 39 h 56"/>
              <a:gd name="T18" fmla="*/ 29 w 63"/>
              <a:gd name="T19" fmla="*/ 0 h 56"/>
              <a:gd name="T20" fmla="*/ 0 w 63"/>
              <a:gd name="T21" fmla="*/ 55 h 56"/>
              <a:gd name="T22" fmla="*/ 0 w 63"/>
              <a:gd name="T23" fmla="*/ 56 h 56"/>
              <a:gd name="T24" fmla="*/ 0 w 63"/>
              <a:gd name="T25" fmla="*/ 55 h 56"/>
              <a:gd name="T26" fmla="*/ 0 w 63"/>
              <a:gd name="T27" fmla="*/ 5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" h="56">
                <a:moveTo>
                  <a:pt x="29" y="0"/>
                </a:moveTo>
                <a:cubicBezTo>
                  <a:pt x="12" y="9"/>
                  <a:pt x="0" y="26"/>
                  <a:pt x="0" y="47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42"/>
                  <a:pt x="10" y="33"/>
                  <a:pt x="23" y="33"/>
                </a:cubicBezTo>
                <a:cubicBezTo>
                  <a:pt x="35" y="33"/>
                  <a:pt x="44" y="41"/>
                  <a:pt x="46" y="51"/>
                </a:cubicBezTo>
                <a:cubicBezTo>
                  <a:pt x="57" y="51"/>
                  <a:pt x="57" y="51"/>
                  <a:pt x="57" y="51"/>
                </a:cubicBezTo>
                <a:cubicBezTo>
                  <a:pt x="57" y="47"/>
                  <a:pt x="60" y="43"/>
                  <a:pt x="63" y="39"/>
                </a:cubicBezTo>
                <a:cubicBezTo>
                  <a:pt x="46" y="33"/>
                  <a:pt x="33" y="18"/>
                  <a:pt x="29" y="0"/>
                </a:cubicBezTo>
                <a:close/>
                <a:moveTo>
                  <a:pt x="0" y="55"/>
                </a:moveTo>
                <a:cubicBezTo>
                  <a:pt x="0" y="55"/>
                  <a:pt x="0" y="56"/>
                  <a:pt x="0" y="5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7" name="Oval 115">
            <a:extLst>
              <a:ext uri="{FF2B5EF4-FFF2-40B4-BE49-F238E27FC236}">
                <a16:creationId xmlns:a16="http://schemas.microsoft.com/office/drawing/2014/main" id="{70E42440-B31F-4C2B-A38C-0C4E9D6A9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4101" y="3157538"/>
            <a:ext cx="44450" cy="4445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8" name="Freeform 116">
            <a:extLst>
              <a:ext uri="{FF2B5EF4-FFF2-40B4-BE49-F238E27FC236}">
                <a16:creationId xmlns:a16="http://schemas.microsoft.com/office/drawing/2014/main" id="{205806E3-387E-409A-87F6-A596B624934A}"/>
              </a:ext>
            </a:extLst>
          </p:cNvPr>
          <p:cNvSpPr>
            <a:spLocks noEditPoints="1"/>
          </p:cNvSpPr>
          <p:nvPr/>
        </p:nvSpPr>
        <p:spPr bwMode="auto">
          <a:xfrm>
            <a:off x="7389813" y="3179763"/>
            <a:ext cx="163513" cy="96838"/>
          </a:xfrm>
          <a:custGeom>
            <a:avLst/>
            <a:gdLst>
              <a:gd name="T0" fmla="*/ 65 w 103"/>
              <a:gd name="T1" fmla="*/ 27 h 61"/>
              <a:gd name="T2" fmla="*/ 67 w 103"/>
              <a:gd name="T3" fmla="*/ 29 h 61"/>
              <a:gd name="T4" fmla="*/ 67 w 103"/>
              <a:gd name="T5" fmla="*/ 36 h 61"/>
              <a:gd name="T6" fmla="*/ 51 w 103"/>
              <a:gd name="T7" fmla="*/ 42 h 61"/>
              <a:gd name="T8" fmla="*/ 35 w 103"/>
              <a:gd name="T9" fmla="*/ 36 h 61"/>
              <a:gd name="T10" fmla="*/ 35 w 103"/>
              <a:gd name="T11" fmla="*/ 29 h 61"/>
              <a:gd name="T12" fmla="*/ 38 w 103"/>
              <a:gd name="T13" fmla="*/ 27 h 61"/>
              <a:gd name="T14" fmla="*/ 41 w 103"/>
              <a:gd name="T15" fmla="*/ 29 h 61"/>
              <a:gd name="T16" fmla="*/ 51 w 103"/>
              <a:gd name="T17" fmla="*/ 33 h 61"/>
              <a:gd name="T18" fmla="*/ 61 w 103"/>
              <a:gd name="T19" fmla="*/ 29 h 61"/>
              <a:gd name="T20" fmla="*/ 65 w 103"/>
              <a:gd name="T21" fmla="*/ 27 h 61"/>
              <a:gd name="T22" fmla="*/ 0 w 103"/>
              <a:gd name="T23" fmla="*/ 0 h 61"/>
              <a:gd name="T24" fmla="*/ 0 w 103"/>
              <a:gd name="T25" fmla="*/ 28 h 61"/>
              <a:gd name="T26" fmla="*/ 33 w 103"/>
              <a:gd name="T27" fmla="*/ 61 h 61"/>
              <a:gd name="T28" fmla="*/ 70 w 103"/>
              <a:gd name="T29" fmla="*/ 61 h 61"/>
              <a:gd name="T30" fmla="*/ 103 w 103"/>
              <a:gd name="T31" fmla="*/ 28 h 61"/>
              <a:gd name="T32" fmla="*/ 103 w 103"/>
              <a:gd name="T33" fmla="*/ 0 h 61"/>
              <a:gd name="T34" fmla="*/ 79 w 103"/>
              <a:gd name="T35" fmla="*/ 24 h 61"/>
              <a:gd name="T36" fmla="*/ 56 w 103"/>
              <a:gd name="T37" fmla="*/ 5 h 61"/>
              <a:gd name="T38" fmla="*/ 46 w 103"/>
              <a:gd name="T39" fmla="*/ 5 h 61"/>
              <a:gd name="T40" fmla="*/ 23 w 103"/>
              <a:gd name="T41" fmla="*/ 24 h 61"/>
              <a:gd name="T42" fmla="*/ 0 w 103"/>
              <a:gd name="T43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3" h="61">
                <a:moveTo>
                  <a:pt x="65" y="27"/>
                </a:moveTo>
                <a:cubicBezTo>
                  <a:pt x="66" y="27"/>
                  <a:pt x="67" y="28"/>
                  <a:pt x="67" y="29"/>
                </a:cubicBezTo>
                <a:cubicBezTo>
                  <a:pt x="69" y="31"/>
                  <a:pt x="69" y="34"/>
                  <a:pt x="67" y="36"/>
                </a:cubicBezTo>
                <a:cubicBezTo>
                  <a:pt x="63" y="40"/>
                  <a:pt x="57" y="42"/>
                  <a:pt x="51" y="42"/>
                </a:cubicBezTo>
                <a:cubicBezTo>
                  <a:pt x="45" y="42"/>
                  <a:pt x="39" y="40"/>
                  <a:pt x="35" y="36"/>
                </a:cubicBezTo>
                <a:cubicBezTo>
                  <a:pt x="33" y="34"/>
                  <a:pt x="33" y="30"/>
                  <a:pt x="35" y="29"/>
                </a:cubicBezTo>
                <a:cubicBezTo>
                  <a:pt x="36" y="28"/>
                  <a:pt x="37" y="27"/>
                  <a:pt x="38" y="27"/>
                </a:cubicBezTo>
                <a:cubicBezTo>
                  <a:pt x="40" y="27"/>
                  <a:pt x="41" y="28"/>
                  <a:pt x="41" y="29"/>
                </a:cubicBezTo>
                <a:cubicBezTo>
                  <a:pt x="44" y="32"/>
                  <a:pt x="48" y="33"/>
                  <a:pt x="51" y="33"/>
                </a:cubicBezTo>
                <a:cubicBezTo>
                  <a:pt x="55" y="33"/>
                  <a:pt x="58" y="32"/>
                  <a:pt x="61" y="29"/>
                </a:cubicBezTo>
                <a:cubicBezTo>
                  <a:pt x="62" y="28"/>
                  <a:pt x="63" y="27"/>
                  <a:pt x="65" y="27"/>
                </a:cubicBezTo>
                <a:close/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0" y="47"/>
                  <a:pt x="15" y="61"/>
                  <a:pt x="33" y="61"/>
                </a:cubicBezTo>
                <a:cubicBezTo>
                  <a:pt x="70" y="61"/>
                  <a:pt x="70" y="61"/>
                  <a:pt x="70" y="61"/>
                </a:cubicBezTo>
                <a:cubicBezTo>
                  <a:pt x="88" y="61"/>
                  <a:pt x="103" y="46"/>
                  <a:pt x="103" y="28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13"/>
                  <a:pt x="92" y="24"/>
                  <a:pt x="79" y="24"/>
                </a:cubicBezTo>
                <a:cubicBezTo>
                  <a:pt x="67" y="24"/>
                  <a:pt x="58" y="16"/>
                  <a:pt x="56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4" y="16"/>
                  <a:pt x="34" y="24"/>
                  <a:pt x="23" y="24"/>
                </a:cubicBezTo>
                <a:cubicBezTo>
                  <a:pt x="10" y="24"/>
                  <a:pt x="0" y="13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9" name="Freeform 117">
            <a:extLst>
              <a:ext uri="{FF2B5EF4-FFF2-40B4-BE49-F238E27FC236}">
                <a16:creationId xmlns:a16="http://schemas.microsoft.com/office/drawing/2014/main" id="{CC8AC131-9912-4734-BC0D-1B4A2BA8B8E8}"/>
              </a:ext>
            </a:extLst>
          </p:cNvPr>
          <p:cNvSpPr>
            <a:spLocks/>
          </p:cNvSpPr>
          <p:nvPr/>
        </p:nvSpPr>
        <p:spPr bwMode="auto">
          <a:xfrm>
            <a:off x="7359651" y="3162300"/>
            <a:ext cx="14288" cy="50800"/>
          </a:xfrm>
          <a:custGeom>
            <a:avLst/>
            <a:gdLst>
              <a:gd name="T0" fmla="*/ 9 w 9"/>
              <a:gd name="T1" fmla="*/ 0 h 32"/>
              <a:gd name="T2" fmla="*/ 0 w 9"/>
              <a:gd name="T3" fmla="*/ 16 h 32"/>
              <a:gd name="T4" fmla="*/ 9 w 9"/>
              <a:gd name="T5" fmla="*/ 32 h 32"/>
              <a:gd name="T6" fmla="*/ 9 w 9"/>
              <a:gd name="T7" fmla="*/ 0 h 32"/>
              <a:gd name="T8" fmla="*/ 9 w 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32">
                <a:moveTo>
                  <a:pt x="9" y="0"/>
                </a:moveTo>
                <a:cubicBezTo>
                  <a:pt x="4" y="3"/>
                  <a:pt x="0" y="9"/>
                  <a:pt x="0" y="16"/>
                </a:cubicBezTo>
                <a:cubicBezTo>
                  <a:pt x="0" y="23"/>
                  <a:pt x="4" y="29"/>
                  <a:pt x="9" y="32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Freeform 118">
            <a:extLst>
              <a:ext uri="{FF2B5EF4-FFF2-40B4-BE49-F238E27FC236}">
                <a16:creationId xmlns:a16="http://schemas.microsoft.com/office/drawing/2014/main" id="{E142A14D-544A-4111-ABD7-F3FD13BD2886}"/>
              </a:ext>
            </a:extLst>
          </p:cNvPr>
          <p:cNvSpPr>
            <a:spLocks/>
          </p:cNvSpPr>
          <p:nvPr/>
        </p:nvSpPr>
        <p:spPr bwMode="auto">
          <a:xfrm>
            <a:off x="7567613" y="3160713"/>
            <a:ext cx="15875" cy="50800"/>
          </a:xfrm>
          <a:custGeom>
            <a:avLst/>
            <a:gdLst>
              <a:gd name="T0" fmla="*/ 0 w 10"/>
              <a:gd name="T1" fmla="*/ 0 h 32"/>
              <a:gd name="T2" fmla="*/ 0 w 10"/>
              <a:gd name="T3" fmla="*/ 32 h 32"/>
              <a:gd name="T4" fmla="*/ 10 w 10"/>
              <a:gd name="T5" fmla="*/ 16 h 32"/>
              <a:gd name="T6" fmla="*/ 0 w 10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32">
                <a:moveTo>
                  <a:pt x="0" y="0"/>
                </a:moveTo>
                <a:cubicBezTo>
                  <a:pt x="0" y="32"/>
                  <a:pt x="0" y="32"/>
                  <a:pt x="0" y="32"/>
                </a:cubicBezTo>
                <a:cubicBezTo>
                  <a:pt x="6" y="29"/>
                  <a:pt x="10" y="23"/>
                  <a:pt x="10" y="16"/>
                </a:cubicBezTo>
                <a:cubicBezTo>
                  <a:pt x="10" y="10"/>
                  <a:pt x="6" y="4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1" name="Freeform 119">
            <a:extLst>
              <a:ext uri="{FF2B5EF4-FFF2-40B4-BE49-F238E27FC236}">
                <a16:creationId xmlns:a16="http://schemas.microsoft.com/office/drawing/2014/main" id="{2955C5CC-07D5-4D89-AB89-1824EC12404D}"/>
              </a:ext>
            </a:extLst>
          </p:cNvPr>
          <p:cNvSpPr>
            <a:spLocks/>
          </p:cNvSpPr>
          <p:nvPr/>
        </p:nvSpPr>
        <p:spPr bwMode="auto">
          <a:xfrm>
            <a:off x="7545388" y="3155950"/>
            <a:ext cx="7938" cy="23813"/>
          </a:xfrm>
          <a:custGeom>
            <a:avLst/>
            <a:gdLst>
              <a:gd name="T0" fmla="*/ 0 w 5"/>
              <a:gd name="T1" fmla="*/ 0 h 15"/>
              <a:gd name="T2" fmla="*/ 5 w 5"/>
              <a:gd name="T3" fmla="*/ 15 h 15"/>
              <a:gd name="T4" fmla="*/ 5 w 5"/>
              <a:gd name="T5" fmla="*/ 12 h 15"/>
              <a:gd name="T6" fmla="*/ 5 w 5"/>
              <a:gd name="T7" fmla="*/ 0 h 15"/>
              <a:gd name="T8" fmla="*/ 0 w 5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5">
                <a:moveTo>
                  <a:pt x="0" y="0"/>
                </a:moveTo>
                <a:cubicBezTo>
                  <a:pt x="3" y="5"/>
                  <a:pt x="5" y="10"/>
                  <a:pt x="5" y="15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9" name="Freeform 120">
            <a:extLst>
              <a:ext uri="{FF2B5EF4-FFF2-40B4-BE49-F238E27FC236}">
                <a16:creationId xmlns:a16="http://schemas.microsoft.com/office/drawing/2014/main" id="{9869409C-EA28-499D-AA82-1EDD2193710B}"/>
              </a:ext>
            </a:extLst>
          </p:cNvPr>
          <p:cNvSpPr>
            <a:spLocks noEditPoints="1"/>
          </p:cNvSpPr>
          <p:nvPr/>
        </p:nvSpPr>
        <p:spPr bwMode="auto">
          <a:xfrm>
            <a:off x="9545638" y="2473325"/>
            <a:ext cx="254000" cy="252413"/>
          </a:xfrm>
          <a:custGeom>
            <a:avLst/>
            <a:gdLst>
              <a:gd name="T0" fmla="*/ 79 w 160"/>
              <a:gd name="T1" fmla="*/ 48 h 159"/>
              <a:gd name="T2" fmla="*/ 37 w 160"/>
              <a:gd name="T3" fmla="*/ 76 h 159"/>
              <a:gd name="T4" fmla="*/ 36 w 160"/>
              <a:gd name="T5" fmla="*/ 81 h 159"/>
              <a:gd name="T6" fmla="*/ 36 w 160"/>
              <a:gd name="T7" fmla="*/ 99 h 159"/>
              <a:gd name="T8" fmla="*/ 69 w 160"/>
              <a:gd name="T9" fmla="*/ 132 h 159"/>
              <a:gd name="T10" fmla="*/ 88 w 160"/>
              <a:gd name="T11" fmla="*/ 132 h 159"/>
              <a:gd name="T12" fmla="*/ 120 w 160"/>
              <a:gd name="T13" fmla="*/ 99 h 159"/>
              <a:gd name="T14" fmla="*/ 120 w 160"/>
              <a:gd name="T15" fmla="*/ 81 h 159"/>
              <a:gd name="T16" fmla="*/ 120 w 160"/>
              <a:gd name="T17" fmla="*/ 76 h 159"/>
              <a:gd name="T18" fmla="*/ 79 w 160"/>
              <a:gd name="T19" fmla="*/ 48 h 159"/>
              <a:gd name="T20" fmla="*/ 56 w 160"/>
              <a:gd name="T21" fmla="*/ 80 h 159"/>
              <a:gd name="T22" fmla="*/ 60 w 160"/>
              <a:gd name="T23" fmla="*/ 76 h 159"/>
              <a:gd name="T24" fmla="*/ 65 w 160"/>
              <a:gd name="T25" fmla="*/ 80 h 159"/>
              <a:gd name="T26" fmla="*/ 60 w 160"/>
              <a:gd name="T27" fmla="*/ 85 h 159"/>
              <a:gd name="T28" fmla="*/ 56 w 160"/>
              <a:gd name="T29" fmla="*/ 80 h 159"/>
              <a:gd name="T30" fmla="*/ 96 w 160"/>
              <a:gd name="T31" fmla="*/ 115 h 159"/>
              <a:gd name="T32" fmla="*/ 79 w 160"/>
              <a:gd name="T33" fmla="*/ 123 h 159"/>
              <a:gd name="T34" fmla="*/ 63 w 160"/>
              <a:gd name="T35" fmla="*/ 115 h 159"/>
              <a:gd name="T36" fmla="*/ 63 w 160"/>
              <a:gd name="T37" fmla="*/ 109 h 159"/>
              <a:gd name="T38" fmla="*/ 66 w 160"/>
              <a:gd name="T39" fmla="*/ 108 h 159"/>
              <a:gd name="T40" fmla="*/ 69 w 160"/>
              <a:gd name="T41" fmla="*/ 109 h 159"/>
              <a:gd name="T42" fmla="*/ 79 w 160"/>
              <a:gd name="T43" fmla="*/ 113 h 159"/>
              <a:gd name="T44" fmla="*/ 89 w 160"/>
              <a:gd name="T45" fmla="*/ 109 h 159"/>
              <a:gd name="T46" fmla="*/ 92 w 160"/>
              <a:gd name="T47" fmla="*/ 108 h 159"/>
              <a:gd name="T48" fmla="*/ 95 w 160"/>
              <a:gd name="T49" fmla="*/ 109 h 159"/>
              <a:gd name="T50" fmla="*/ 96 w 160"/>
              <a:gd name="T51" fmla="*/ 115 h 159"/>
              <a:gd name="T52" fmla="*/ 97 w 160"/>
              <a:gd name="T53" fmla="*/ 85 h 159"/>
              <a:gd name="T54" fmla="*/ 93 w 160"/>
              <a:gd name="T55" fmla="*/ 81 h 159"/>
              <a:gd name="T56" fmla="*/ 97 w 160"/>
              <a:gd name="T57" fmla="*/ 76 h 159"/>
              <a:gd name="T58" fmla="*/ 102 w 160"/>
              <a:gd name="T59" fmla="*/ 81 h 159"/>
              <a:gd name="T60" fmla="*/ 97 w 160"/>
              <a:gd name="T61" fmla="*/ 85 h 159"/>
              <a:gd name="T62" fmla="*/ 160 w 160"/>
              <a:gd name="T63" fmla="*/ 108 h 159"/>
              <a:gd name="T64" fmla="*/ 154 w 160"/>
              <a:gd name="T65" fmla="*/ 94 h 159"/>
              <a:gd name="T66" fmla="*/ 159 w 160"/>
              <a:gd name="T67" fmla="*/ 81 h 159"/>
              <a:gd name="T68" fmla="*/ 149 w 160"/>
              <a:gd name="T69" fmla="*/ 61 h 159"/>
              <a:gd name="T70" fmla="*/ 79 w 160"/>
              <a:gd name="T71" fmla="*/ 0 h 159"/>
              <a:gd name="T72" fmla="*/ 10 w 160"/>
              <a:gd name="T73" fmla="*/ 61 h 159"/>
              <a:gd name="T74" fmla="*/ 0 w 160"/>
              <a:gd name="T75" fmla="*/ 81 h 159"/>
              <a:gd name="T76" fmla="*/ 4 w 160"/>
              <a:gd name="T77" fmla="*/ 94 h 159"/>
              <a:gd name="T78" fmla="*/ 0 w 160"/>
              <a:gd name="T79" fmla="*/ 108 h 159"/>
              <a:gd name="T80" fmla="*/ 4 w 160"/>
              <a:gd name="T81" fmla="*/ 122 h 159"/>
              <a:gd name="T82" fmla="*/ 0 w 160"/>
              <a:gd name="T83" fmla="*/ 136 h 159"/>
              <a:gd name="T84" fmla="*/ 23 w 160"/>
              <a:gd name="T85" fmla="*/ 159 h 159"/>
              <a:gd name="T86" fmla="*/ 136 w 160"/>
              <a:gd name="T87" fmla="*/ 159 h 159"/>
              <a:gd name="T88" fmla="*/ 160 w 160"/>
              <a:gd name="T89" fmla="*/ 136 h 159"/>
              <a:gd name="T90" fmla="*/ 155 w 160"/>
              <a:gd name="T91" fmla="*/ 122 h 159"/>
              <a:gd name="T92" fmla="*/ 160 w 160"/>
              <a:gd name="T93" fmla="*/ 108 h 159"/>
              <a:gd name="T94" fmla="*/ 130 w 160"/>
              <a:gd name="T95" fmla="*/ 99 h 159"/>
              <a:gd name="T96" fmla="*/ 88 w 160"/>
              <a:gd name="T97" fmla="*/ 141 h 159"/>
              <a:gd name="T98" fmla="*/ 69 w 160"/>
              <a:gd name="T99" fmla="*/ 141 h 159"/>
              <a:gd name="T100" fmla="*/ 27 w 160"/>
              <a:gd name="T101" fmla="*/ 99 h 159"/>
              <a:gd name="T102" fmla="*/ 27 w 160"/>
              <a:gd name="T103" fmla="*/ 80 h 159"/>
              <a:gd name="T104" fmla="*/ 28 w 160"/>
              <a:gd name="T105" fmla="*/ 70 h 159"/>
              <a:gd name="T106" fmla="*/ 33 w 160"/>
              <a:gd name="T107" fmla="*/ 66 h 159"/>
              <a:gd name="T108" fmla="*/ 74 w 160"/>
              <a:gd name="T109" fmla="*/ 33 h 159"/>
              <a:gd name="T110" fmla="*/ 75 w 160"/>
              <a:gd name="T111" fmla="*/ 31 h 159"/>
              <a:gd name="T112" fmla="*/ 79 w 160"/>
              <a:gd name="T113" fmla="*/ 28 h 159"/>
              <a:gd name="T114" fmla="*/ 83 w 160"/>
              <a:gd name="T115" fmla="*/ 31 h 159"/>
              <a:gd name="T116" fmla="*/ 84 w 160"/>
              <a:gd name="T117" fmla="*/ 33 h 159"/>
              <a:gd name="T118" fmla="*/ 125 w 160"/>
              <a:gd name="T119" fmla="*/ 66 h 159"/>
              <a:gd name="T120" fmla="*/ 129 w 160"/>
              <a:gd name="T121" fmla="*/ 70 h 159"/>
              <a:gd name="T122" fmla="*/ 130 w 160"/>
              <a:gd name="T123" fmla="*/ 80 h 159"/>
              <a:gd name="T124" fmla="*/ 130 w 160"/>
              <a:gd name="T125" fmla="*/ 9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59">
                <a:moveTo>
                  <a:pt x="79" y="48"/>
                </a:moveTo>
                <a:cubicBezTo>
                  <a:pt x="71" y="63"/>
                  <a:pt x="55" y="74"/>
                  <a:pt x="37" y="76"/>
                </a:cubicBezTo>
                <a:cubicBezTo>
                  <a:pt x="37" y="77"/>
                  <a:pt x="36" y="79"/>
                  <a:pt x="36" y="81"/>
                </a:cubicBezTo>
                <a:cubicBezTo>
                  <a:pt x="36" y="99"/>
                  <a:pt x="36" y="99"/>
                  <a:pt x="36" y="99"/>
                </a:cubicBezTo>
                <a:cubicBezTo>
                  <a:pt x="36" y="117"/>
                  <a:pt x="51" y="132"/>
                  <a:pt x="69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106" y="132"/>
                  <a:pt x="120" y="117"/>
                  <a:pt x="120" y="99"/>
                </a:cubicBezTo>
                <a:cubicBezTo>
                  <a:pt x="120" y="81"/>
                  <a:pt x="120" y="81"/>
                  <a:pt x="120" y="81"/>
                </a:cubicBezTo>
                <a:cubicBezTo>
                  <a:pt x="120" y="79"/>
                  <a:pt x="120" y="77"/>
                  <a:pt x="120" y="76"/>
                </a:cubicBezTo>
                <a:cubicBezTo>
                  <a:pt x="103" y="74"/>
                  <a:pt x="87" y="63"/>
                  <a:pt x="79" y="48"/>
                </a:cubicBezTo>
                <a:close/>
                <a:moveTo>
                  <a:pt x="56" y="80"/>
                </a:moveTo>
                <a:cubicBezTo>
                  <a:pt x="56" y="78"/>
                  <a:pt x="58" y="76"/>
                  <a:pt x="60" y="76"/>
                </a:cubicBezTo>
                <a:cubicBezTo>
                  <a:pt x="63" y="76"/>
                  <a:pt x="65" y="78"/>
                  <a:pt x="65" y="80"/>
                </a:cubicBezTo>
                <a:cubicBezTo>
                  <a:pt x="65" y="83"/>
                  <a:pt x="63" y="85"/>
                  <a:pt x="60" y="85"/>
                </a:cubicBezTo>
                <a:cubicBezTo>
                  <a:pt x="58" y="85"/>
                  <a:pt x="56" y="83"/>
                  <a:pt x="56" y="80"/>
                </a:cubicBezTo>
                <a:close/>
                <a:moveTo>
                  <a:pt x="96" y="115"/>
                </a:moveTo>
                <a:cubicBezTo>
                  <a:pt x="91" y="120"/>
                  <a:pt x="85" y="123"/>
                  <a:pt x="79" y="123"/>
                </a:cubicBezTo>
                <a:cubicBezTo>
                  <a:pt x="73" y="123"/>
                  <a:pt x="67" y="120"/>
                  <a:pt x="63" y="115"/>
                </a:cubicBezTo>
                <a:cubicBezTo>
                  <a:pt x="61" y="113"/>
                  <a:pt x="61" y="111"/>
                  <a:pt x="63" y="109"/>
                </a:cubicBezTo>
                <a:cubicBezTo>
                  <a:pt x="64" y="108"/>
                  <a:pt x="65" y="108"/>
                  <a:pt x="66" y="108"/>
                </a:cubicBezTo>
                <a:cubicBezTo>
                  <a:pt x="67" y="108"/>
                  <a:pt x="68" y="108"/>
                  <a:pt x="69" y="109"/>
                </a:cubicBezTo>
                <a:cubicBezTo>
                  <a:pt x="72" y="112"/>
                  <a:pt x="75" y="113"/>
                  <a:pt x="79" y="113"/>
                </a:cubicBezTo>
                <a:cubicBezTo>
                  <a:pt x="83" y="113"/>
                  <a:pt x="86" y="112"/>
                  <a:pt x="89" y="109"/>
                </a:cubicBezTo>
                <a:cubicBezTo>
                  <a:pt x="90" y="108"/>
                  <a:pt x="91" y="108"/>
                  <a:pt x="92" y="108"/>
                </a:cubicBezTo>
                <a:cubicBezTo>
                  <a:pt x="93" y="108"/>
                  <a:pt x="94" y="108"/>
                  <a:pt x="95" y="109"/>
                </a:cubicBezTo>
                <a:cubicBezTo>
                  <a:pt x="97" y="111"/>
                  <a:pt x="97" y="113"/>
                  <a:pt x="96" y="115"/>
                </a:cubicBezTo>
                <a:close/>
                <a:moveTo>
                  <a:pt x="97" y="85"/>
                </a:moveTo>
                <a:cubicBezTo>
                  <a:pt x="95" y="85"/>
                  <a:pt x="93" y="83"/>
                  <a:pt x="93" y="81"/>
                </a:cubicBezTo>
                <a:cubicBezTo>
                  <a:pt x="93" y="78"/>
                  <a:pt x="95" y="76"/>
                  <a:pt x="97" y="76"/>
                </a:cubicBezTo>
                <a:cubicBezTo>
                  <a:pt x="100" y="76"/>
                  <a:pt x="102" y="78"/>
                  <a:pt x="102" y="81"/>
                </a:cubicBezTo>
                <a:cubicBezTo>
                  <a:pt x="102" y="83"/>
                  <a:pt x="100" y="85"/>
                  <a:pt x="97" y="85"/>
                </a:cubicBezTo>
                <a:close/>
                <a:moveTo>
                  <a:pt x="160" y="108"/>
                </a:moveTo>
                <a:cubicBezTo>
                  <a:pt x="159" y="103"/>
                  <a:pt x="157" y="98"/>
                  <a:pt x="154" y="94"/>
                </a:cubicBezTo>
                <a:cubicBezTo>
                  <a:pt x="157" y="91"/>
                  <a:pt x="159" y="85"/>
                  <a:pt x="159" y="81"/>
                </a:cubicBezTo>
                <a:cubicBezTo>
                  <a:pt x="159" y="73"/>
                  <a:pt x="155" y="66"/>
                  <a:pt x="149" y="61"/>
                </a:cubicBezTo>
                <a:cubicBezTo>
                  <a:pt x="144" y="26"/>
                  <a:pt x="115" y="0"/>
                  <a:pt x="79" y="0"/>
                </a:cubicBezTo>
                <a:cubicBezTo>
                  <a:pt x="44" y="0"/>
                  <a:pt x="14" y="26"/>
                  <a:pt x="10" y="61"/>
                </a:cubicBezTo>
                <a:cubicBezTo>
                  <a:pt x="3" y="66"/>
                  <a:pt x="0" y="73"/>
                  <a:pt x="0" y="81"/>
                </a:cubicBezTo>
                <a:cubicBezTo>
                  <a:pt x="0" y="85"/>
                  <a:pt x="1" y="91"/>
                  <a:pt x="4" y="94"/>
                </a:cubicBezTo>
                <a:cubicBezTo>
                  <a:pt x="2" y="98"/>
                  <a:pt x="0" y="103"/>
                  <a:pt x="0" y="108"/>
                </a:cubicBezTo>
                <a:cubicBezTo>
                  <a:pt x="0" y="113"/>
                  <a:pt x="1" y="118"/>
                  <a:pt x="4" y="122"/>
                </a:cubicBezTo>
                <a:cubicBezTo>
                  <a:pt x="2" y="126"/>
                  <a:pt x="0" y="131"/>
                  <a:pt x="0" y="136"/>
                </a:cubicBezTo>
                <a:cubicBezTo>
                  <a:pt x="0" y="149"/>
                  <a:pt x="10" y="159"/>
                  <a:pt x="23" y="159"/>
                </a:cubicBezTo>
                <a:cubicBezTo>
                  <a:pt x="136" y="159"/>
                  <a:pt x="136" y="159"/>
                  <a:pt x="136" y="159"/>
                </a:cubicBezTo>
                <a:cubicBezTo>
                  <a:pt x="149" y="159"/>
                  <a:pt x="160" y="149"/>
                  <a:pt x="160" y="136"/>
                </a:cubicBezTo>
                <a:cubicBezTo>
                  <a:pt x="160" y="131"/>
                  <a:pt x="158" y="126"/>
                  <a:pt x="155" y="122"/>
                </a:cubicBezTo>
                <a:cubicBezTo>
                  <a:pt x="158" y="118"/>
                  <a:pt x="160" y="113"/>
                  <a:pt x="160" y="108"/>
                </a:cubicBezTo>
                <a:close/>
                <a:moveTo>
                  <a:pt x="130" y="99"/>
                </a:moveTo>
                <a:cubicBezTo>
                  <a:pt x="130" y="122"/>
                  <a:pt x="111" y="141"/>
                  <a:pt x="88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46" y="141"/>
                  <a:pt x="27" y="122"/>
                  <a:pt x="27" y="99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77"/>
                  <a:pt x="28" y="73"/>
                  <a:pt x="28" y="70"/>
                </a:cubicBezTo>
                <a:cubicBezTo>
                  <a:pt x="29" y="68"/>
                  <a:pt x="31" y="66"/>
                  <a:pt x="33" y="66"/>
                </a:cubicBezTo>
                <a:cubicBezTo>
                  <a:pt x="52" y="66"/>
                  <a:pt x="69" y="52"/>
                  <a:pt x="74" y="33"/>
                </a:cubicBezTo>
                <a:cubicBezTo>
                  <a:pt x="75" y="31"/>
                  <a:pt x="75" y="31"/>
                  <a:pt x="75" y="31"/>
                </a:cubicBezTo>
                <a:cubicBezTo>
                  <a:pt x="75" y="29"/>
                  <a:pt x="77" y="28"/>
                  <a:pt x="79" y="28"/>
                </a:cubicBezTo>
                <a:cubicBezTo>
                  <a:pt x="81" y="28"/>
                  <a:pt x="83" y="29"/>
                  <a:pt x="83" y="31"/>
                </a:cubicBezTo>
                <a:cubicBezTo>
                  <a:pt x="84" y="33"/>
                  <a:pt x="84" y="33"/>
                  <a:pt x="84" y="33"/>
                </a:cubicBezTo>
                <a:cubicBezTo>
                  <a:pt x="88" y="52"/>
                  <a:pt x="105" y="66"/>
                  <a:pt x="125" y="66"/>
                </a:cubicBezTo>
                <a:cubicBezTo>
                  <a:pt x="127" y="66"/>
                  <a:pt x="129" y="67"/>
                  <a:pt x="129" y="70"/>
                </a:cubicBezTo>
                <a:cubicBezTo>
                  <a:pt x="130" y="73"/>
                  <a:pt x="130" y="77"/>
                  <a:pt x="130" y="80"/>
                </a:cubicBezTo>
                <a:lnTo>
                  <a:pt x="130" y="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0" name="Freeform 121">
            <a:extLst>
              <a:ext uri="{FF2B5EF4-FFF2-40B4-BE49-F238E27FC236}">
                <a16:creationId xmlns:a16="http://schemas.microsoft.com/office/drawing/2014/main" id="{242EA3C4-2771-4B41-A03A-55546723ECF4}"/>
              </a:ext>
            </a:extLst>
          </p:cNvPr>
          <p:cNvSpPr>
            <a:spLocks noEditPoints="1"/>
          </p:cNvSpPr>
          <p:nvPr/>
        </p:nvSpPr>
        <p:spPr bwMode="auto">
          <a:xfrm>
            <a:off x="738188" y="3022600"/>
            <a:ext cx="238125" cy="254000"/>
          </a:xfrm>
          <a:custGeom>
            <a:avLst/>
            <a:gdLst>
              <a:gd name="T0" fmla="*/ 0 w 150"/>
              <a:gd name="T1" fmla="*/ 156 h 160"/>
              <a:gd name="T2" fmla="*/ 0 w 150"/>
              <a:gd name="T3" fmla="*/ 156 h 160"/>
              <a:gd name="T4" fmla="*/ 5 w 150"/>
              <a:gd name="T5" fmla="*/ 160 h 160"/>
              <a:gd name="T6" fmla="*/ 19 w 150"/>
              <a:gd name="T7" fmla="*/ 160 h 160"/>
              <a:gd name="T8" fmla="*/ 19 w 150"/>
              <a:gd name="T9" fmla="*/ 39 h 160"/>
              <a:gd name="T10" fmla="*/ 0 w 150"/>
              <a:gd name="T11" fmla="*/ 86 h 160"/>
              <a:gd name="T12" fmla="*/ 0 w 150"/>
              <a:gd name="T13" fmla="*/ 156 h 160"/>
              <a:gd name="T14" fmla="*/ 131 w 150"/>
              <a:gd name="T15" fmla="*/ 47 h 160"/>
              <a:gd name="T16" fmla="*/ 131 w 150"/>
              <a:gd name="T17" fmla="*/ 27 h 160"/>
              <a:gd name="T18" fmla="*/ 65 w 150"/>
              <a:gd name="T19" fmla="*/ 47 h 160"/>
              <a:gd name="T20" fmla="*/ 131 w 150"/>
              <a:gd name="T21" fmla="*/ 47 h 160"/>
              <a:gd name="T22" fmla="*/ 28 w 150"/>
              <a:gd name="T23" fmla="*/ 90 h 160"/>
              <a:gd name="T24" fmla="*/ 79 w 150"/>
              <a:gd name="T25" fmla="*/ 142 h 160"/>
              <a:gd name="T26" fmla="*/ 130 w 150"/>
              <a:gd name="T27" fmla="*/ 90 h 160"/>
              <a:gd name="T28" fmla="*/ 130 w 150"/>
              <a:gd name="T29" fmla="*/ 57 h 160"/>
              <a:gd name="T30" fmla="*/ 28 w 150"/>
              <a:gd name="T31" fmla="*/ 57 h 160"/>
              <a:gd name="T32" fmla="*/ 28 w 150"/>
              <a:gd name="T33" fmla="*/ 90 h 160"/>
              <a:gd name="T34" fmla="*/ 98 w 150"/>
              <a:gd name="T35" fmla="*/ 67 h 160"/>
              <a:gd name="T36" fmla="*/ 102 w 150"/>
              <a:gd name="T37" fmla="*/ 71 h 160"/>
              <a:gd name="T38" fmla="*/ 98 w 150"/>
              <a:gd name="T39" fmla="*/ 75 h 160"/>
              <a:gd name="T40" fmla="*/ 93 w 150"/>
              <a:gd name="T41" fmla="*/ 71 h 160"/>
              <a:gd name="T42" fmla="*/ 98 w 150"/>
              <a:gd name="T43" fmla="*/ 67 h 160"/>
              <a:gd name="T44" fmla="*/ 70 w 150"/>
              <a:gd name="T45" fmla="*/ 100 h 160"/>
              <a:gd name="T46" fmla="*/ 80 w 150"/>
              <a:gd name="T47" fmla="*/ 104 h 160"/>
              <a:gd name="T48" fmla="*/ 89 w 150"/>
              <a:gd name="T49" fmla="*/ 100 h 160"/>
              <a:gd name="T50" fmla="*/ 93 w 150"/>
              <a:gd name="T51" fmla="*/ 99 h 160"/>
              <a:gd name="T52" fmla="*/ 96 w 150"/>
              <a:gd name="T53" fmla="*/ 100 h 160"/>
              <a:gd name="T54" fmla="*/ 96 w 150"/>
              <a:gd name="T55" fmla="*/ 107 h 160"/>
              <a:gd name="T56" fmla="*/ 79 w 150"/>
              <a:gd name="T57" fmla="*/ 113 h 160"/>
              <a:gd name="T58" fmla="*/ 63 w 150"/>
              <a:gd name="T59" fmla="*/ 107 h 160"/>
              <a:gd name="T60" fmla="*/ 63 w 150"/>
              <a:gd name="T61" fmla="*/ 100 h 160"/>
              <a:gd name="T62" fmla="*/ 66 w 150"/>
              <a:gd name="T63" fmla="*/ 99 h 160"/>
              <a:gd name="T64" fmla="*/ 70 w 150"/>
              <a:gd name="T65" fmla="*/ 100 h 160"/>
              <a:gd name="T66" fmla="*/ 61 w 150"/>
              <a:gd name="T67" fmla="*/ 67 h 160"/>
              <a:gd name="T68" fmla="*/ 65 w 150"/>
              <a:gd name="T69" fmla="*/ 71 h 160"/>
              <a:gd name="T70" fmla="*/ 61 w 150"/>
              <a:gd name="T71" fmla="*/ 75 h 160"/>
              <a:gd name="T72" fmla="*/ 57 w 150"/>
              <a:gd name="T73" fmla="*/ 71 h 160"/>
              <a:gd name="T74" fmla="*/ 61 w 150"/>
              <a:gd name="T75" fmla="*/ 67 h 160"/>
              <a:gd name="T76" fmla="*/ 130 w 150"/>
              <a:gd name="T77" fmla="*/ 18 h 160"/>
              <a:gd name="T78" fmla="*/ 107 w 150"/>
              <a:gd name="T79" fmla="*/ 0 h 160"/>
              <a:gd name="T80" fmla="*/ 51 w 150"/>
              <a:gd name="T81" fmla="*/ 0 h 160"/>
              <a:gd name="T82" fmla="*/ 28 w 150"/>
              <a:gd name="T83" fmla="*/ 24 h 160"/>
              <a:gd name="T84" fmla="*/ 28 w 150"/>
              <a:gd name="T85" fmla="*/ 47 h 160"/>
              <a:gd name="T86" fmla="*/ 32 w 150"/>
              <a:gd name="T87" fmla="*/ 47 h 160"/>
              <a:gd name="T88" fmla="*/ 130 w 150"/>
              <a:gd name="T89" fmla="*/ 18 h 160"/>
              <a:gd name="T90" fmla="*/ 140 w 150"/>
              <a:gd name="T91" fmla="*/ 50 h 160"/>
              <a:gd name="T92" fmla="*/ 140 w 150"/>
              <a:gd name="T93" fmla="*/ 82 h 160"/>
              <a:gd name="T94" fmla="*/ 150 w 150"/>
              <a:gd name="T95" fmla="*/ 66 h 160"/>
              <a:gd name="T96" fmla="*/ 140 w 150"/>
              <a:gd name="T97" fmla="*/ 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0" h="160">
                <a:moveTo>
                  <a:pt x="0" y="156"/>
                </a:move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5" y="160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19" y="39"/>
                  <a:pt x="19" y="39"/>
                  <a:pt x="19" y="39"/>
                </a:cubicBezTo>
                <a:cubicBezTo>
                  <a:pt x="7" y="51"/>
                  <a:pt x="0" y="68"/>
                  <a:pt x="0" y="86"/>
                </a:cubicBezTo>
                <a:lnTo>
                  <a:pt x="0" y="156"/>
                </a:lnTo>
                <a:close/>
                <a:moveTo>
                  <a:pt x="131" y="47"/>
                </a:moveTo>
                <a:cubicBezTo>
                  <a:pt x="131" y="27"/>
                  <a:pt x="131" y="27"/>
                  <a:pt x="131" y="27"/>
                </a:cubicBezTo>
                <a:cubicBezTo>
                  <a:pt x="65" y="47"/>
                  <a:pt x="65" y="47"/>
                  <a:pt x="65" y="47"/>
                </a:cubicBezTo>
                <a:lnTo>
                  <a:pt x="131" y="47"/>
                </a:lnTo>
                <a:close/>
                <a:moveTo>
                  <a:pt x="28" y="90"/>
                </a:moveTo>
                <a:cubicBezTo>
                  <a:pt x="28" y="118"/>
                  <a:pt x="51" y="142"/>
                  <a:pt x="79" y="142"/>
                </a:cubicBezTo>
                <a:cubicBezTo>
                  <a:pt x="107" y="142"/>
                  <a:pt x="130" y="118"/>
                  <a:pt x="130" y="90"/>
                </a:cubicBezTo>
                <a:cubicBezTo>
                  <a:pt x="130" y="57"/>
                  <a:pt x="130" y="57"/>
                  <a:pt x="130" y="57"/>
                </a:cubicBezTo>
                <a:cubicBezTo>
                  <a:pt x="28" y="57"/>
                  <a:pt x="28" y="57"/>
                  <a:pt x="28" y="57"/>
                </a:cubicBezTo>
                <a:lnTo>
                  <a:pt x="28" y="90"/>
                </a:lnTo>
                <a:close/>
                <a:moveTo>
                  <a:pt x="98" y="67"/>
                </a:moveTo>
                <a:cubicBezTo>
                  <a:pt x="100" y="67"/>
                  <a:pt x="102" y="69"/>
                  <a:pt x="102" y="71"/>
                </a:cubicBezTo>
                <a:cubicBezTo>
                  <a:pt x="102" y="73"/>
                  <a:pt x="100" y="75"/>
                  <a:pt x="98" y="75"/>
                </a:cubicBezTo>
                <a:cubicBezTo>
                  <a:pt x="95" y="75"/>
                  <a:pt x="93" y="73"/>
                  <a:pt x="93" y="71"/>
                </a:cubicBezTo>
                <a:cubicBezTo>
                  <a:pt x="93" y="69"/>
                  <a:pt x="95" y="67"/>
                  <a:pt x="98" y="67"/>
                </a:cubicBezTo>
                <a:close/>
                <a:moveTo>
                  <a:pt x="70" y="100"/>
                </a:moveTo>
                <a:cubicBezTo>
                  <a:pt x="72" y="103"/>
                  <a:pt x="76" y="104"/>
                  <a:pt x="80" y="104"/>
                </a:cubicBezTo>
                <a:cubicBezTo>
                  <a:pt x="83" y="104"/>
                  <a:pt x="87" y="103"/>
                  <a:pt x="89" y="100"/>
                </a:cubicBezTo>
                <a:cubicBezTo>
                  <a:pt x="90" y="99"/>
                  <a:pt x="92" y="99"/>
                  <a:pt x="93" y="99"/>
                </a:cubicBezTo>
                <a:cubicBezTo>
                  <a:pt x="94" y="99"/>
                  <a:pt x="95" y="99"/>
                  <a:pt x="96" y="100"/>
                </a:cubicBezTo>
                <a:cubicBezTo>
                  <a:pt x="98" y="102"/>
                  <a:pt x="98" y="105"/>
                  <a:pt x="96" y="107"/>
                </a:cubicBezTo>
                <a:cubicBezTo>
                  <a:pt x="92" y="111"/>
                  <a:pt x="85" y="113"/>
                  <a:pt x="79" y="113"/>
                </a:cubicBezTo>
                <a:cubicBezTo>
                  <a:pt x="73" y="113"/>
                  <a:pt x="67" y="111"/>
                  <a:pt x="63" y="107"/>
                </a:cubicBezTo>
                <a:cubicBezTo>
                  <a:pt x="61" y="105"/>
                  <a:pt x="61" y="101"/>
                  <a:pt x="63" y="100"/>
                </a:cubicBezTo>
                <a:cubicBezTo>
                  <a:pt x="64" y="99"/>
                  <a:pt x="65" y="99"/>
                  <a:pt x="66" y="99"/>
                </a:cubicBezTo>
                <a:cubicBezTo>
                  <a:pt x="68" y="99"/>
                  <a:pt x="69" y="99"/>
                  <a:pt x="70" y="100"/>
                </a:cubicBezTo>
                <a:close/>
                <a:moveTo>
                  <a:pt x="61" y="67"/>
                </a:moveTo>
                <a:cubicBezTo>
                  <a:pt x="63" y="67"/>
                  <a:pt x="65" y="69"/>
                  <a:pt x="65" y="71"/>
                </a:cubicBezTo>
                <a:cubicBezTo>
                  <a:pt x="65" y="73"/>
                  <a:pt x="63" y="75"/>
                  <a:pt x="61" y="75"/>
                </a:cubicBezTo>
                <a:cubicBezTo>
                  <a:pt x="59" y="75"/>
                  <a:pt x="57" y="73"/>
                  <a:pt x="57" y="71"/>
                </a:cubicBezTo>
                <a:cubicBezTo>
                  <a:pt x="57" y="69"/>
                  <a:pt x="58" y="67"/>
                  <a:pt x="61" y="67"/>
                </a:cubicBezTo>
                <a:close/>
                <a:moveTo>
                  <a:pt x="130" y="18"/>
                </a:moveTo>
                <a:cubicBezTo>
                  <a:pt x="128" y="8"/>
                  <a:pt x="119" y="0"/>
                  <a:pt x="10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38" y="0"/>
                  <a:pt x="28" y="11"/>
                  <a:pt x="28" y="24"/>
                </a:cubicBezTo>
                <a:cubicBezTo>
                  <a:pt x="28" y="47"/>
                  <a:pt x="28" y="47"/>
                  <a:pt x="28" y="47"/>
                </a:cubicBezTo>
                <a:cubicBezTo>
                  <a:pt x="32" y="47"/>
                  <a:pt x="32" y="47"/>
                  <a:pt x="32" y="47"/>
                </a:cubicBezTo>
                <a:lnTo>
                  <a:pt x="130" y="18"/>
                </a:lnTo>
                <a:close/>
                <a:moveTo>
                  <a:pt x="140" y="50"/>
                </a:moveTo>
                <a:cubicBezTo>
                  <a:pt x="140" y="82"/>
                  <a:pt x="140" y="82"/>
                  <a:pt x="140" y="82"/>
                </a:cubicBezTo>
                <a:cubicBezTo>
                  <a:pt x="146" y="79"/>
                  <a:pt x="150" y="73"/>
                  <a:pt x="150" y="66"/>
                </a:cubicBezTo>
                <a:cubicBezTo>
                  <a:pt x="150" y="59"/>
                  <a:pt x="146" y="54"/>
                  <a:pt x="140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2" name="Freeform 122">
            <a:extLst>
              <a:ext uri="{FF2B5EF4-FFF2-40B4-BE49-F238E27FC236}">
                <a16:creationId xmlns:a16="http://schemas.microsoft.com/office/drawing/2014/main" id="{79CE46ED-E9CD-4E01-9A26-1B2B80F72ED3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3022600"/>
            <a:ext cx="252413" cy="254000"/>
          </a:xfrm>
          <a:custGeom>
            <a:avLst/>
            <a:gdLst>
              <a:gd name="T0" fmla="*/ 60 w 159"/>
              <a:gd name="T1" fmla="*/ 56 h 160"/>
              <a:gd name="T2" fmla="*/ 28 w 159"/>
              <a:gd name="T3" fmla="*/ 108 h 160"/>
              <a:gd name="T4" fmla="*/ 79 w 159"/>
              <a:gd name="T5" fmla="*/ 160 h 160"/>
              <a:gd name="T6" fmla="*/ 131 w 159"/>
              <a:gd name="T7" fmla="*/ 108 h 160"/>
              <a:gd name="T8" fmla="*/ 98 w 159"/>
              <a:gd name="T9" fmla="*/ 56 h 160"/>
              <a:gd name="T10" fmla="*/ 60 w 159"/>
              <a:gd name="T11" fmla="*/ 85 h 160"/>
              <a:gd name="T12" fmla="*/ 60 w 159"/>
              <a:gd name="T13" fmla="*/ 94 h 160"/>
              <a:gd name="T14" fmla="*/ 96 w 159"/>
              <a:gd name="T15" fmla="*/ 125 h 160"/>
              <a:gd name="T16" fmla="*/ 63 w 159"/>
              <a:gd name="T17" fmla="*/ 125 h 160"/>
              <a:gd name="T18" fmla="*/ 66 w 159"/>
              <a:gd name="T19" fmla="*/ 117 h 160"/>
              <a:gd name="T20" fmla="*/ 79 w 159"/>
              <a:gd name="T21" fmla="*/ 123 h 160"/>
              <a:gd name="T22" fmla="*/ 92 w 159"/>
              <a:gd name="T23" fmla="*/ 117 h 160"/>
              <a:gd name="T24" fmla="*/ 96 w 159"/>
              <a:gd name="T25" fmla="*/ 125 h 160"/>
              <a:gd name="T26" fmla="*/ 94 w 159"/>
              <a:gd name="T27" fmla="*/ 90 h 160"/>
              <a:gd name="T28" fmla="*/ 103 w 159"/>
              <a:gd name="T29" fmla="*/ 90 h 160"/>
              <a:gd name="T30" fmla="*/ 103 w 159"/>
              <a:gd name="T31" fmla="*/ 23 h 160"/>
              <a:gd name="T32" fmla="*/ 85 w 159"/>
              <a:gd name="T33" fmla="*/ 38 h 160"/>
              <a:gd name="T34" fmla="*/ 58 w 159"/>
              <a:gd name="T35" fmla="*/ 30 h 160"/>
              <a:gd name="T36" fmla="*/ 0 w 159"/>
              <a:gd name="T37" fmla="*/ 99 h 160"/>
              <a:gd name="T38" fmla="*/ 20 w 159"/>
              <a:gd name="T39" fmla="*/ 121 h 160"/>
              <a:gd name="T40" fmla="*/ 19 w 159"/>
              <a:gd name="T41" fmla="*/ 89 h 160"/>
              <a:gd name="T42" fmla="*/ 99 w 159"/>
              <a:gd name="T43" fmla="*/ 47 h 160"/>
              <a:gd name="T44" fmla="*/ 141 w 159"/>
              <a:gd name="T45" fmla="*/ 108 h 160"/>
              <a:gd name="T46" fmla="*/ 139 w 159"/>
              <a:gd name="T47" fmla="*/ 122 h 160"/>
              <a:gd name="T48" fmla="*/ 103 w 159"/>
              <a:gd name="T49" fmla="*/ 23 h 160"/>
              <a:gd name="T50" fmla="*/ 65 w 159"/>
              <a:gd name="T51" fmla="*/ 14 h 160"/>
              <a:gd name="T52" fmla="*/ 73 w 159"/>
              <a:gd name="T53" fmla="*/ 28 h 160"/>
              <a:gd name="T54" fmla="*/ 93 w 159"/>
              <a:gd name="T55" fmla="*/ 15 h 160"/>
              <a:gd name="T56" fmla="*/ 116 w 159"/>
              <a:gd name="T57" fmla="*/ 14 h 160"/>
              <a:gd name="T58" fmla="*/ 116 w 159"/>
              <a:gd name="T59" fmla="*/ 5 h 160"/>
              <a:gd name="T60" fmla="*/ 82 w 159"/>
              <a:gd name="T61" fmla="*/ 0 h 160"/>
              <a:gd name="T62" fmla="*/ 68 w 159"/>
              <a:gd name="T63" fmla="*/ 5 h 160"/>
              <a:gd name="T64" fmla="*/ 37 w 159"/>
              <a:gd name="T65" fmla="*/ 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9" h="160">
                <a:moveTo>
                  <a:pt x="98" y="56"/>
                </a:moveTo>
                <a:cubicBezTo>
                  <a:pt x="60" y="56"/>
                  <a:pt x="60" y="56"/>
                  <a:pt x="60" y="56"/>
                </a:cubicBezTo>
                <a:cubicBezTo>
                  <a:pt x="42" y="56"/>
                  <a:pt x="28" y="71"/>
                  <a:pt x="28" y="89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12"/>
                  <a:pt x="28" y="116"/>
                  <a:pt x="29" y="119"/>
                </a:cubicBezTo>
                <a:cubicBezTo>
                  <a:pt x="34" y="142"/>
                  <a:pt x="55" y="160"/>
                  <a:pt x="79" y="160"/>
                </a:cubicBezTo>
                <a:cubicBezTo>
                  <a:pt x="103" y="160"/>
                  <a:pt x="125" y="142"/>
                  <a:pt x="130" y="119"/>
                </a:cubicBezTo>
                <a:cubicBezTo>
                  <a:pt x="130" y="116"/>
                  <a:pt x="131" y="112"/>
                  <a:pt x="131" y="108"/>
                </a:cubicBezTo>
                <a:cubicBezTo>
                  <a:pt x="131" y="89"/>
                  <a:pt x="131" y="89"/>
                  <a:pt x="131" y="89"/>
                </a:cubicBezTo>
                <a:cubicBezTo>
                  <a:pt x="131" y="71"/>
                  <a:pt x="116" y="56"/>
                  <a:pt x="98" y="56"/>
                </a:cubicBezTo>
                <a:close/>
                <a:moveTo>
                  <a:pt x="56" y="89"/>
                </a:moveTo>
                <a:cubicBezTo>
                  <a:pt x="56" y="87"/>
                  <a:pt x="58" y="85"/>
                  <a:pt x="60" y="85"/>
                </a:cubicBezTo>
                <a:cubicBezTo>
                  <a:pt x="63" y="85"/>
                  <a:pt x="65" y="87"/>
                  <a:pt x="65" y="89"/>
                </a:cubicBezTo>
                <a:cubicBezTo>
                  <a:pt x="65" y="92"/>
                  <a:pt x="63" y="94"/>
                  <a:pt x="60" y="94"/>
                </a:cubicBezTo>
                <a:cubicBezTo>
                  <a:pt x="58" y="94"/>
                  <a:pt x="56" y="92"/>
                  <a:pt x="56" y="89"/>
                </a:cubicBezTo>
                <a:close/>
                <a:moveTo>
                  <a:pt x="96" y="125"/>
                </a:moveTo>
                <a:cubicBezTo>
                  <a:pt x="92" y="129"/>
                  <a:pt x="86" y="132"/>
                  <a:pt x="79" y="132"/>
                </a:cubicBezTo>
                <a:cubicBezTo>
                  <a:pt x="73" y="132"/>
                  <a:pt x="67" y="129"/>
                  <a:pt x="63" y="125"/>
                </a:cubicBezTo>
                <a:cubicBezTo>
                  <a:pt x="61" y="123"/>
                  <a:pt x="61" y="120"/>
                  <a:pt x="63" y="119"/>
                </a:cubicBezTo>
                <a:cubicBezTo>
                  <a:pt x="64" y="118"/>
                  <a:pt x="65" y="117"/>
                  <a:pt x="66" y="117"/>
                </a:cubicBezTo>
                <a:cubicBezTo>
                  <a:pt x="68" y="117"/>
                  <a:pt x="69" y="118"/>
                  <a:pt x="69" y="119"/>
                </a:cubicBezTo>
                <a:cubicBezTo>
                  <a:pt x="72" y="121"/>
                  <a:pt x="76" y="123"/>
                  <a:pt x="79" y="123"/>
                </a:cubicBezTo>
                <a:cubicBezTo>
                  <a:pt x="83" y="123"/>
                  <a:pt x="86" y="121"/>
                  <a:pt x="89" y="119"/>
                </a:cubicBezTo>
                <a:cubicBezTo>
                  <a:pt x="90" y="118"/>
                  <a:pt x="91" y="117"/>
                  <a:pt x="92" y="117"/>
                </a:cubicBezTo>
                <a:cubicBezTo>
                  <a:pt x="94" y="117"/>
                  <a:pt x="95" y="118"/>
                  <a:pt x="96" y="119"/>
                </a:cubicBezTo>
                <a:cubicBezTo>
                  <a:pt x="97" y="120"/>
                  <a:pt x="97" y="123"/>
                  <a:pt x="96" y="125"/>
                </a:cubicBezTo>
                <a:close/>
                <a:moveTo>
                  <a:pt x="98" y="94"/>
                </a:moveTo>
                <a:cubicBezTo>
                  <a:pt x="96" y="94"/>
                  <a:pt x="94" y="92"/>
                  <a:pt x="94" y="90"/>
                </a:cubicBezTo>
                <a:cubicBezTo>
                  <a:pt x="94" y="87"/>
                  <a:pt x="96" y="85"/>
                  <a:pt x="98" y="85"/>
                </a:cubicBezTo>
                <a:cubicBezTo>
                  <a:pt x="101" y="85"/>
                  <a:pt x="103" y="87"/>
                  <a:pt x="103" y="90"/>
                </a:cubicBezTo>
                <a:cubicBezTo>
                  <a:pt x="103" y="92"/>
                  <a:pt x="101" y="94"/>
                  <a:pt x="98" y="94"/>
                </a:cubicBezTo>
                <a:close/>
                <a:moveTo>
                  <a:pt x="103" y="23"/>
                </a:moveTo>
                <a:cubicBezTo>
                  <a:pt x="103" y="25"/>
                  <a:pt x="102" y="28"/>
                  <a:pt x="101" y="30"/>
                </a:cubicBezTo>
                <a:cubicBezTo>
                  <a:pt x="97" y="35"/>
                  <a:pt x="92" y="38"/>
                  <a:pt x="85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68" y="38"/>
                  <a:pt x="62" y="35"/>
                  <a:pt x="58" y="30"/>
                </a:cubicBezTo>
                <a:cubicBezTo>
                  <a:pt x="57" y="28"/>
                  <a:pt x="56" y="25"/>
                  <a:pt x="56" y="23"/>
                </a:cubicBezTo>
                <a:cubicBezTo>
                  <a:pt x="23" y="33"/>
                  <a:pt x="0" y="64"/>
                  <a:pt x="0" y="99"/>
                </a:cubicBezTo>
                <a:cubicBezTo>
                  <a:pt x="0" y="111"/>
                  <a:pt x="9" y="121"/>
                  <a:pt x="20" y="122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19" y="117"/>
                  <a:pt x="19" y="112"/>
                  <a:pt x="19" y="108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66"/>
                  <a:pt x="38" y="47"/>
                  <a:pt x="61" y="47"/>
                </a:cubicBezTo>
                <a:cubicBezTo>
                  <a:pt x="99" y="47"/>
                  <a:pt x="99" y="47"/>
                  <a:pt x="99" y="47"/>
                </a:cubicBezTo>
                <a:cubicBezTo>
                  <a:pt x="122" y="47"/>
                  <a:pt x="141" y="66"/>
                  <a:pt x="141" y="89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1" y="112"/>
                  <a:pt x="140" y="116"/>
                  <a:pt x="139" y="121"/>
                </a:cubicBezTo>
                <a:cubicBezTo>
                  <a:pt x="139" y="121"/>
                  <a:pt x="139" y="121"/>
                  <a:pt x="139" y="122"/>
                </a:cubicBezTo>
                <a:cubicBezTo>
                  <a:pt x="150" y="121"/>
                  <a:pt x="159" y="111"/>
                  <a:pt x="159" y="99"/>
                </a:cubicBezTo>
                <a:cubicBezTo>
                  <a:pt x="159" y="64"/>
                  <a:pt x="136" y="33"/>
                  <a:pt x="103" y="23"/>
                </a:cubicBezTo>
                <a:close/>
                <a:moveTo>
                  <a:pt x="42" y="14"/>
                </a:moveTo>
                <a:cubicBezTo>
                  <a:pt x="65" y="14"/>
                  <a:pt x="65" y="14"/>
                  <a:pt x="65" y="14"/>
                </a:cubicBezTo>
                <a:cubicBezTo>
                  <a:pt x="64" y="15"/>
                  <a:pt x="64" y="15"/>
                  <a:pt x="64" y="15"/>
                </a:cubicBezTo>
                <a:cubicBezTo>
                  <a:pt x="62" y="21"/>
                  <a:pt x="67" y="28"/>
                  <a:pt x="73" y="28"/>
                </a:cubicBezTo>
                <a:cubicBezTo>
                  <a:pt x="85" y="28"/>
                  <a:pt x="85" y="28"/>
                  <a:pt x="85" y="28"/>
                </a:cubicBezTo>
                <a:cubicBezTo>
                  <a:pt x="91" y="28"/>
                  <a:pt x="95" y="21"/>
                  <a:pt x="93" y="15"/>
                </a:cubicBezTo>
                <a:cubicBezTo>
                  <a:pt x="93" y="14"/>
                  <a:pt x="93" y="14"/>
                  <a:pt x="93" y="14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9" y="14"/>
                  <a:pt x="121" y="12"/>
                  <a:pt x="121" y="10"/>
                </a:cubicBezTo>
                <a:cubicBezTo>
                  <a:pt x="121" y="7"/>
                  <a:pt x="119" y="5"/>
                  <a:pt x="116" y="5"/>
                </a:cubicBezTo>
                <a:cubicBezTo>
                  <a:pt x="90" y="5"/>
                  <a:pt x="90" y="5"/>
                  <a:pt x="90" y="5"/>
                </a:cubicBezTo>
                <a:cubicBezTo>
                  <a:pt x="88" y="2"/>
                  <a:pt x="85" y="0"/>
                  <a:pt x="82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0" y="2"/>
                  <a:pt x="68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39" y="5"/>
                  <a:pt x="37" y="7"/>
                  <a:pt x="37" y="10"/>
                </a:cubicBezTo>
                <a:cubicBezTo>
                  <a:pt x="37" y="12"/>
                  <a:pt x="39" y="14"/>
                  <a:pt x="42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3" name="Freeform 123">
            <a:extLst>
              <a:ext uri="{FF2B5EF4-FFF2-40B4-BE49-F238E27FC236}">
                <a16:creationId xmlns:a16="http://schemas.microsoft.com/office/drawing/2014/main" id="{2ABA9199-CAAF-4ADB-AB60-51DF88450027}"/>
              </a:ext>
            </a:extLst>
          </p:cNvPr>
          <p:cNvSpPr>
            <a:spLocks noEditPoints="1"/>
          </p:cNvSpPr>
          <p:nvPr/>
        </p:nvSpPr>
        <p:spPr bwMode="auto">
          <a:xfrm>
            <a:off x="6800851" y="2471738"/>
            <a:ext cx="238125" cy="254000"/>
          </a:xfrm>
          <a:custGeom>
            <a:avLst/>
            <a:gdLst>
              <a:gd name="T0" fmla="*/ 131 w 150"/>
              <a:gd name="T1" fmla="*/ 62 h 160"/>
              <a:gd name="T2" fmla="*/ 131 w 150"/>
              <a:gd name="T3" fmla="*/ 88 h 160"/>
              <a:gd name="T4" fmla="*/ 141 w 150"/>
              <a:gd name="T5" fmla="*/ 90 h 160"/>
              <a:gd name="T6" fmla="*/ 145 w 150"/>
              <a:gd name="T7" fmla="*/ 90 h 160"/>
              <a:gd name="T8" fmla="*/ 150 w 150"/>
              <a:gd name="T9" fmla="*/ 85 h 160"/>
              <a:gd name="T10" fmla="*/ 150 w 150"/>
              <a:gd name="T11" fmla="*/ 81 h 160"/>
              <a:gd name="T12" fmla="*/ 131 w 150"/>
              <a:gd name="T13" fmla="*/ 62 h 160"/>
              <a:gd name="T14" fmla="*/ 146 w 150"/>
              <a:gd name="T15" fmla="*/ 34 h 160"/>
              <a:gd name="T16" fmla="*/ 141 w 150"/>
              <a:gd name="T17" fmla="*/ 34 h 160"/>
              <a:gd name="T18" fmla="*/ 128 w 150"/>
              <a:gd name="T19" fmla="*/ 40 h 160"/>
              <a:gd name="T20" fmla="*/ 132 w 150"/>
              <a:gd name="T21" fmla="*/ 62 h 160"/>
              <a:gd name="T22" fmla="*/ 150 w 150"/>
              <a:gd name="T23" fmla="*/ 43 h 160"/>
              <a:gd name="T24" fmla="*/ 150 w 150"/>
              <a:gd name="T25" fmla="*/ 39 h 160"/>
              <a:gd name="T26" fmla="*/ 146 w 150"/>
              <a:gd name="T27" fmla="*/ 34 h 160"/>
              <a:gd name="T28" fmla="*/ 0 w 150"/>
              <a:gd name="T29" fmla="*/ 95 h 160"/>
              <a:gd name="T30" fmla="*/ 122 w 150"/>
              <a:gd name="T31" fmla="*/ 95 h 160"/>
              <a:gd name="T32" fmla="*/ 122 w 150"/>
              <a:gd name="T33" fmla="*/ 67 h 160"/>
              <a:gd name="T34" fmla="*/ 0 w 150"/>
              <a:gd name="T35" fmla="*/ 67 h 160"/>
              <a:gd name="T36" fmla="*/ 0 w 150"/>
              <a:gd name="T37" fmla="*/ 95 h 160"/>
              <a:gd name="T38" fmla="*/ 80 w 150"/>
              <a:gd name="T39" fmla="*/ 76 h 160"/>
              <a:gd name="T40" fmla="*/ 85 w 150"/>
              <a:gd name="T41" fmla="*/ 81 h 160"/>
              <a:gd name="T42" fmla="*/ 80 w 150"/>
              <a:gd name="T43" fmla="*/ 85 h 160"/>
              <a:gd name="T44" fmla="*/ 76 w 150"/>
              <a:gd name="T45" fmla="*/ 81 h 160"/>
              <a:gd name="T46" fmla="*/ 80 w 150"/>
              <a:gd name="T47" fmla="*/ 76 h 160"/>
              <a:gd name="T48" fmla="*/ 42 w 150"/>
              <a:gd name="T49" fmla="*/ 76 h 160"/>
              <a:gd name="T50" fmla="*/ 47 w 150"/>
              <a:gd name="T51" fmla="*/ 81 h 160"/>
              <a:gd name="T52" fmla="*/ 42 w 150"/>
              <a:gd name="T53" fmla="*/ 85 h 160"/>
              <a:gd name="T54" fmla="*/ 38 w 150"/>
              <a:gd name="T55" fmla="*/ 81 h 160"/>
              <a:gd name="T56" fmla="*/ 42 w 150"/>
              <a:gd name="T57" fmla="*/ 76 h 160"/>
              <a:gd name="T58" fmla="*/ 61 w 150"/>
              <a:gd name="T59" fmla="*/ 160 h 160"/>
              <a:gd name="T60" fmla="*/ 122 w 150"/>
              <a:gd name="T61" fmla="*/ 105 h 160"/>
              <a:gd name="T62" fmla="*/ 1 w 150"/>
              <a:gd name="T63" fmla="*/ 105 h 160"/>
              <a:gd name="T64" fmla="*/ 61 w 150"/>
              <a:gd name="T65" fmla="*/ 160 h 160"/>
              <a:gd name="T66" fmla="*/ 68 w 150"/>
              <a:gd name="T67" fmla="*/ 57 h 160"/>
              <a:gd name="T68" fmla="*/ 72 w 150"/>
              <a:gd name="T69" fmla="*/ 48 h 160"/>
              <a:gd name="T70" fmla="*/ 50 w 150"/>
              <a:gd name="T71" fmla="*/ 48 h 160"/>
              <a:gd name="T72" fmla="*/ 55 w 150"/>
              <a:gd name="T73" fmla="*/ 57 h 160"/>
              <a:gd name="T74" fmla="*/ 68 w 150"/>
              <a:gd name="T75" fmla="*/ 57 h 160"/>
              <a:gd name="T76" fmla="*/ 40 w 150"/>
              <a:gd name="T77" fmla="*/ 48 h 160"/>
              <a:gd name="T78" fmla="*/ 2 w 150"/>
              <a:gd name="T79" fmla="*/ 48 h 160"/>
              <a:gd name="T80" fmla="*/ 0 w 150"/>
              <a:gd name="T81" fmla="*/ 57 h 160"/>
              <a:gd name="T82" fmla="*/ 44 w 150"/>
              <a:gd name="T83" fmla="*/ 57 h 160"/>
              <a:gd name="T84" fmla="*/ 40 w 150"/>
              <a:gd name="T85" fmla="*/ 48 h 160"/>
              <a:gd name="T86" fmla="*/ 78 w 150"/>
              <a:gd name="T87" fmla="*/ 57 h 160"/>
              <a:gd name="T88" fmla="*/ 122 w 150"/>
              <a:gd name="T89" fmla="*/ 57 h 160"/>
              <a:gd name="T90" fmla="*/ 120 w 150"/>
              <a:gd name="T91" fmla="*/ 48 h 160"/>
              <a:gd name="T92" fmla="*/ 83 w 150"/>
              <a:gd name="T93" fmla="*/ 48 h 160"/>
              <a:gd name="T94" fmla="*/ 78 w 150"/>
              <a:gd name="T95" fmla="*/ 57 h 160"/>
              <a:gd name="T96" fmla="*/ 61 w 150"/>
              <a:gd name="T97" fmla="*/ 0 h 160"/>
              <a:gd name="T98" fmla="*/ 5 w 150"/>
              <a:gd name="T99" fmla="*/ 38 h 160"/>
              <a:gd name="T100" fmla="*/ 117 w 150"/>
              <a:gd name="T101" fmla="*/ 38 h 160"/>
              <a:gd name="T102" fmla="*/ 61 w 150"/>
              <a:gd name="T10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0" h="160">
                <a:moveTo>
                  <a:pt x="131" y="62"/>
                </a:moveTo>
                <a:cubicBezTo>
                  <a:pt x="131" y="88"/>
                  <a:pt x="131" y="88"/>
                  <a:pt x="131" y="88"/>
                </a:cubicBezTo>
                <a:cubicBezTo>
                  <a:pt x="134" y="89"/>
                  <a:pt x="137" y="90"/>
                  <a:pt x="141" y="90"/>
                </a:cubicBezTo>
                <a:cubicBezTo>
                  <a:pt x="145" y="90"/>
                  <a:pt x="145" y="90"/>
                  <a:pt x="145" y="90"/>
                </a:cubicBezTo>
                <a:cubicBezTo>
                  <a:pt x="148" y="90"/>
                  <a:pt x="150" y="88"/>
                  <a:pt x="150" y="85"/>
                </a:cubicBezTo>
                <a:cubicBezTo>
                  <a:pt x="150" y="81"/>
                  <a:pt x="150" y="81"/>
                  <a:pt x="150" y="81"/>
                </a:cubicBezTo>
                <a:cubicBezTo>
                  <a:pt x="150" y="71"/>
                  <a:pt x="141" y="62"/>
                  <a:pt x="131" y="62"/>
                </a:cubicBezTo>
                <a:close/>
                <a:moveTo>
                  <a:pt x="146" y="34"/>
                </a:moveTo>
                <a:cubicBezTo>
                  <a:pt x="141" y="34"/>
                  <a:pt x="141" y="34"/>
                  <a:pt x="141" y="34"/>
                </a:cubicBezTo>
                <a:cubicBezTo>
                  <a:pt x="136" y="34"/>
                  <a:pt x="131" y="36"/>
                  <a:pt x="128" y="40"/>
                </a:cubicBezTo>
                <a:cubicBezTo>
                  <a:pt x="130" y="46"/>
                  <a:pt x="132" y="54"/>
                  <a:pt x="132" y="62"/>
                </a:cubicBezTo>
                <a:cubicBezTo>
                  <a:pt x="142" y="62"/>
                  <a:pt x="150" y="53"/>
                  <a:pt x="150" y="43"/>
                </a:cubicBezTo>
                <a:cubicBezTo>
                  <a:pt x="150" y="39"/>
                  <a:pt x="150" y="39"/>
                  <a:pt x="150" y="39"/>
                </a:cubicBezTo>
                <a:cubicBezTo>
                  <a:pt x="150" y="36"/>
                  <a:pt x="148" y="34"/>
                  <a:pt x="146" y="34"/>
                </a:cubicBezTo>
                <a:close/>
                <a:moveTo>
                  <a:pt x="0" y="95"/>
                </a:moveTo>
                <a:cubicBezTo>
                  <a:pt x="122" y="95"/>
                  <a:pt x="122" y="95"/>
                  <a:pt x="122" y="95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0" y="67"/>
                  <a:pt x="0" y="67"/>
                  <a:pt x="0" y="67"/>
                </a:cubicBezTo>
                <a:lnTo>
                  <a:pt x="0" y="95"/>
                </a:lnTo>
                <a:close/>
                <a:moveTo>
                  <a:pt x="80" y="76"/>
                </a:moveTo>
                <a:cubicBezTo>
                  <a:pt x="83" y="76"/>
                  <a:pt x="85" y="78"/>
                  <a:pt x="85" y="81"/>
                </a:cubicBezTo>
                <a:cubicBezTo>
                  <a:pt x="85" y="83"/>
                  <a:pt x="83" y="85"/>
                  <a:pt x="80" y="85"/>
                </a:cubicBezTo>
                <a:cubicBezTo>
                  <a:pt x="78" y="85"/>
                  <a:pt x="76" y="83"/>
                  <a:pt x="76" y="81"/>
                </a:cubicBezTo>
                <a:cubicBezTo>
                  <a:pt x="75" y="78"/>
                  <a:pt x="77" y="76"/>
                  <a:pt x="80" y="76"/>
                </a:cubicBezTo>
                <a:close/>
                <a:moveTo>
                  <a:pt x="42" y="76"/>
                </a:moveTo>
                <a:cubicBezTo>
                  <a:pt x="45" y="76"/>
                  <a:pt x="47" y="78"/>
                  <a:pt x="47" y="81"/>
                </a:cubicBezTo>
                <a:cubicBezTo>
                  <a:pt x="47" y="83"/>
                  <a:pt x="45" y="85"/>
                  <a:pt x="42" y="85"/>
                </a:cubicBezTo>
                <a:cubicBezTo>
                  <a:pt x="40" y="85"/>
                  <a:pt x="38" y="83"/>
                  <a:pt x="38" y="81"/>
                </a:cubicBezTo>
                <a:cubicBezTo>
                  <a:pt x="38" y="78"/>
                  <a:pt x="40" y="76"/>
                  <a:pt x="42" y="76"/>
                </a:cubicBezTo>
                <a:close/>
                <a:moveTo>
                  <a:pt x="61" y="160"/>
                </a:moveTo>
                <a:cubicBezTo>
                  <a:pt x="93" y="160"/>
                  <a:pt x="119" y="135"/>
                  <a:pt x="122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3" y="135"/>
                  <a:pt x="29" y="160"/>
                  <a:pt x="61" y="160"/>
                </a:cubicBezTo>
                <a:close/>
                <a:moveTo>
                  <a:pt x="68" y="57"/>
                </a:moveTo>
                <a:cubicBezTo>
                  <a:pt x="72" y="48"/>
                  <a:pt x="72" y="48"/>
                  <a:pt x="72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5" y="57"/>
                  <a:pt x="55" y="57"/>
                  <a:pt x="55" y="57"/>
                </a:cubicBezTo>
                <a:lnTo>
                  <a:pt x="68" y="57"/>
                </a:lnTo>
                <a:close/>
                <a:moveTo>
                  <a:pt x="40" y="48"/>
                </a:moveTo>
                <a:cubicBezTo>
                  <a:pt x="2" y="48"/>
                  <a:pt x="2" y="48"/>
                  <a:pt x="2" y="48"/>
                </a:cubicBezTo>
                <a:cubicBezTo>
                  <a:pt x="2" y="51"/>
                  <a:pt x="1" y="54"/>
                  <a:pt x="0" y="57"/>
                </a:cubicBezTo>
                <a:cubicBezTo>
                  <a:pt x="44" y="57"/>
                  <a:pt x="44" y="57"/>
                  <a:pt x="44" y="57"/>
                </a:cubicBezTo>
                <a:lnTo>
                  <a:pt x="40" y="48"/>
                </a:lnTo>
                <a:close/>
                <a:moveTo>
                  <a:pt x="78" y="57"/>
                </a:moveTo>
                <a:cubicBezTo>
                  <a:pt x="122" y="57"/>
                  <a:pt x="122" y="57"/>
                  <a:pt x="122" y="57"/>
                </a:cubicBezTo>
                <a:cubicBezTo>
                  <a:pt x="122" y="55"/>
                  <a:pt x="121" y="51"/>
                  <a:pt x="120" y="48"/>
                </a:cubicBezTo>
                <a:cubicBezTo>
                  <a:pt x="83" y="48"/>
                  <a:pt x="83" y="48"/>
                  <a:pt x="83" y="48"/>
                </a:cubicBezTo>
                <a:lnTo>
                  <a:pt x="78" y="57"/>
                </a:lnTo>
                <a:close/>
                <a:moveTo>
                  <a:pt x="61" y="0"/>
                </a:moveTo>
                <a:cubicBezTo>
                  <a:pt x="36" y="0"/>
                  <a:pt x="14" y="16"/>
                  <a:pt x="5" y="38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08" y="16"/>
                  <a:pt x="87" y="0"/>
                  <a:pt x="6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4" name="Freeform 124">
            <a:extLst>
              <a:ext uri="{FF2B5EF4-FFF2-40B4-BE49-F238E27FC236}">
                <a16:creationId xmlns:a16="http://schemas.microsoft.com/office/drawing/2014/main" id="{2EF0AB19-9225-497E-AF70-62FCF3E61074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3022600"/>
            <a:ext cx="254000" cy="254000"/>
          </a:xfrm>
          <a:custGeom>
            <a:avLst/>
            <a:gdLst>
              <a:gd name="T0" fmla="*/ 131 w 160"/>
              <a:gd name="T1" fmla="*/ 47 h 160"/>
              <a:gd name="T2" fmla="*/ 80 w 160"/>
              <a:gd name="T3" fmla="*/ 0 h 160"/>
              <a:gd name="T4" fmla="*/ 29 w 160"/>
              <a:gd name="T5" fmla="*/ 47 h 160"/>
              <a:gd name="T6" fmla="*/ 23 w 160"/>
              <a:gd name="T7" fmla="*/ 133 h 160"/>
              <a:gd name="T8" fmla="*/ 19 w 160"/>
              <a:gd name="T9" fmla="*/ 100 h 160"/>
              <a:gd name="T10" fmla="*/ 9 w 160"/>
              <a:gd name="T11" fmla="*/ 82 h 160"/>
              <a:gd name="T12" fmla="*/ 10 w 160"/>
              <a:gd name="T13" fmla="*/ 64 h 160"/>
              <a:gd name="T14" fmla="*/ 10 w 160"/>
              <a:gd name="T15" fmla="*/ 107 h 160"/>
              <a:gd name="T16" fmla="*/ 24 w 160"/>
              <a:gd name="T17" fmla="*/ 143 h 160"/>
              <a:gd name="T18" fmla="*/ 34 w 160"/>
              <a:gd name="T19" fmla="*/ 133 h 160"/>
              <a:gd name="T20" fmla="*/ 129 w 160"/>
              <a:gd name="T21" fmla="*/ 56 h 160"/>
              <a:gd name="T22" fmla="*/ 30 w 160"/>
              <a:gd name="T23" fmla="*/ 56 h 160"/>
              <a:gd name="T24" fmla="*/ 18 w 160"/>
              <a:gd name="T25" fmla="*/ 81 h 160"/>
              <a:gd name="T26" fmla="*/ 66 w 160"/>
              <a:gd name="T27" fmla="*/ 95 h 160"/>
              <a:gd name="T28" fmla="*/ 76 w 160"/>
              <a:gd name="T29" fmla="*/ 87 h 160"/>
              <a:gd name="T30" fmla="*/ 82 w 160"/>
              <a:gd name="T31" fmla="*/ 87 h 160"/>
              <a:gd name="T32" fmla="*/ 92 w 160"/>
              <a:gd name="T33" fmla="*/ 95 h 160"/>
              <a:gd name="T34" fmla="*/ 140 w 160"/>
              <a:gd name="T35" fmla="*/ 81 h 160"/>
              <a:gd name="T36" fmla="*/ 141 w 160"/>
              <a:gd name="T37" fmla="*/ 70 h 160"/>
              <a:gd name="T38" fmla="*/ 92 w 160"/>
              <a:gd name="T39" fmla="*/ 104 h 160"/>
              <a:gd name="T40" fmla="*/ 80 w 160"/>
              <a:gd name="T41" fmla="*/ 97 h 160"/>
              <a:gd name="T42" fmla="*/ 66 w 160"/>
              <a:gd name="T43" fmla="*/ 104 h 160"/>
              <a:gd name="T44" fmla="*/ 28 w 160"/>
              <a:gd name="T45" fmla="*/ 109 h 160"/>
              <a:gd name="T46" fmla="*/ 62 w 160"/>
              <a:gd name="T47" fmla="*/ 133 h 160"/>
              <a:gd name="T48" fmla="*/ 62 w 160"/>
              <a:gd name="T49" fmla="*/ 142 h 160"/>
              <a:gd name="T50" fmla="*/ 80 w 160"/>
              <a:gd name="T51" fmla="*/ 160 h 160"/>
              <a:gd name="T52" fmla="*/ 132 w 160"/>
              <a:gd name="T53" fmla="*/ 104 h 160"/>
              <a:gd name="T54" fmla="*/ 92 w 160"/>
              <a:gd name="T55" fmla="*/ 104 h 160"/>
              <a:gd name="T56" fmla="*/ 80 w 160"/>
              <a:gd name="T57" fmla="*/ 133 h 160"/>
              <a:gd name="T58" fmla="*/ 64 w 160"/>
              <a:gd name="T59" fmla="*/ 120 h 160"/>
              <a:gd name="T60" fmla="*/ 70 w 160"/>
              <a:gd name="T61" fmla="*/ 120 h 160"/>
              <a:gd name="T62" fmla="*/ 90 w 160"/>
              <a:gd name="T63" fmla="*/ 120 h 160"/>
              <a:gd name="T64" fmla="*/ 96 w 160"/>
              <a:gd name="T65" fmla="*/ 120 h 160"/>
              <a:gd name="T66" fmla="*/ 150 w 160"/>
              <a:gd name="T67" fmla="*/ 64 h 160"/>
              <a:gd name="T68" fmla="*/ 150 w 160"/>
              <a:gd name="T69" fmla="*/ 82 h 160"/>
              <a:gd name="T70" fmla="*/ 141 w 160"/>
              <a:gd name="T71" fmla="*/ 100 h 160"/>
              <a:gd name="T72" fmla="*/ 160 w 160"/>
              <a:gd name="T73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80" y="43"/>
                </a:moveTo>
                <a:cubicBezTo>
                  <a:pt x="97" y="43"/>
                  <a:pt x="114" y="44"/>
                  <a:pt x="131" y="47"/>
                </a:cubicBezTo>
                <a:cubicBezTo>
                  <a:pt x="134" y="47"/>
                  <a:pt x="137" y="49"/>
                  <a:pt x="140" y="50"/>
                </a:cubicBezTo>
                <a:cubicBezTo>
                  <a:pt x="134" y="22"/>
                  <a:pt x="110" y="0"/>
                  <a:pt x="80" y="0"/>
                </a:cubicBezTo>
                <a:cubicBezTo>
                  <a:pt x="50" y="0"/>
                  <a:pt x="25" y="22"/>
                  <a:pt x="20" y="50"/>
                </a:cubicBezTo>
                <a:cubicBezTo>
                  <a:pt x="22" y="48"/>
                  <a:pt x="26" y="47"/>
                  <a:pt x="29" y="47"/>
                </a:cubicBezTo>
                <a:cubicBezTo>
                  <a:pt x="45" y="44"/>
                  <a:pt x="63" y="43"/>
                  <a:pt x="80" y="43"/>
                </a:cubicBezTo>
                <a:close/>
                <a:moveTo>
                  <a:pt x="23" y="133"/>
                </a:moveTo>
                <a:cubicBezTo>
                  <a:pt x="21" y="133"/>
                  <a:pt x="19" y="131"/>
                  <a:pt x="19" y="128"/>
                </a:cubicBezTo>
                <a:cubicBezTo>
                  <a:pt x="19" y="100"/>
                  <a:pt x="19" y="100"/>
                  <a:pt x="19" y="100"/>
                </a:cubicBezTo>
                <a:cubicBezTo>
                  <a:pt x="14" y="96"/>
                  <a:pt x="10" y="90"/>
                  <a:pt x="10" y="84"/>
                </a:cubicBezTo>
                <a:cubicBezTo>
                  <a:pt x="10" y="84"/>
                  <a:pt x="9" y="82"/>
                  <a:pt x="9" y="82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69"/>
                  <a:pt x="10" y="66"/>
                  <a:pt x="10" y="64"/>
                </a:cubicBezTo>
                <a:cubicBezTo>
                  <a:pt x="4" y="70"/>
                  <a:pt x="0" y="78"/>
                  <a:pt x="0" y="86"/>
                </a:cubicBezTo>
                <a:cubicBezTo>
                  <a:pt x="0" y="95"/>
                  <a:pt x="4" y="102"/>
                  <a:pt x="10" y="107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0" y="137"/>
                  <a:pt x="16" y="143"/>
                  <a:pt x="24" y="143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39" y="141"/>
                  <a:pt x="35" y="135"/>
                  <a:pt x="34" y="133"/>
                </a:cubicBezTo>
                <a:lnTo>
                  <a:pt x="23" y="133"/>
                </a:lnTo>
                <a:close/>
                <a:moveTo>
                  <a:pt x="129" y="56"/>
                </a:moveTo>
                <a:cubicBezTo>
                  <a:pt x="113" y="53"/>
                  <a:pt x="96" y="52"/>
                  <a:pt x="80" y="52"/>
                </a:cubicBezTo>
                <a:cubicBezTo>
                  <a:pt x="63" y="52"/>
                  <a:pt x="47" y="53"/>
                  <a:pt x="30" y="56"/>
                </a:cubicBezTo>
                <a:cubicBezTo>
                  <a:pt x="24" y="57"/>
                  <a:pt x="18" y="63"/>
                  <a:pt x="18" y="70"/>
                </a:cubicBezTo>
                <a:cubicBezTo>
                  <a:pt x="18" y="81"/>
                  <a:pt x="18" y="81"/>
                  <a:pt x="18" y="81"/>
                </a:cubicBezTo>
                <a:cubicBezTo>
                  <a:pt x="18" y="89"/>
                  <a:pt x="25" y="95"/>
                  <a:pt x="32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7" y="95"/>
                  <a:pt x="68" y="94"/>
                  <a:pt x="70" y="93"/>
                </a:cubicBezTo>
                <a:cubicBezTo>
                  <a:pt x="76" y="87"/>
                  <a:pt x="76" y="87"/>
                  <a:pt x="76" y="87"/>
                </a:cubicBezTo>
                <a:cubicBezTo>
                  <a:pt x="77" y="86"/>
                  <a:pt x="78" y="85"/>
                  <a:pt x="80" y="85"/>
                </a:cubicBezTo>
                <a:cubicBezTo>
                  <a:pt x="81" y="85"/>
                  <a:pt x="82" y="86"/>
                  <a:pt x="82" y="87"/>
                </a:cubicBezTo>
                <a:cubicBezTo>
                  <a:pt x="89" y="93"/>
                  <a:pt x="89" y="93"/>
                  <a:pt x="89" y="93"/>
                </a:cubicBezTo>
                <a:cubicBezTo>
                  <a:pt x="90" y="94"/>
                  <a:pt x="91" y="95"/>
                  <a:pt x="92" y="95"/>
                </a:cubicBezTo>
                <a:cubicBezTo>
                  <a:pt x="126" y="95"/>
                  <a:pt x="126" y="95"/>
                  <a:pt x="126" y="95"/>
                </a:cubicBezTo>
                <a:cubicBezTo>
                  <a:pt x="134" y="95"/>
                  <a:pt x="140" y="88"/>
                  <a:pt x="140" y="81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1" y="63"/>
                  <a:pt x="136" y="57"/>
                  <a:pt x="129" y="56"/>
                </a:cubicBezTo>
                <a:close/>
                <a:moveTo>
                  <a:pt x="92" y="104"/>
                </a:moveTo>
                <a:cubicBezTo>
                  <a:pt x="89" y="104"/>
                  <a:pt x="86" y="102"/>
                  <a:pt x="83" y="100"/>
                </a:cubicBezTo>
                <a:cubicBezTo>
                  <a:pt x="80" y="97"/>
                  <a:pt x="80" y="97"/>
                  <a:pt x="80" y="97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4" y="103"/>
                  <a:pt x="70" y="104"/>
                  <a:pt x="66" y="104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8" y="118"/>
                  <a:pt x="30" y="126"/>
                  <a:pt x="34" y="133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4" y="133"/>
                  <a:pt x="66" y="135"/>
                  <a:pt x="66" y="137"/>
                </a:cubicBezTo>
                <a:cubicBezTo>
                  <a:pt x="66" y="140"/>
                  <a:pt x="64" y="142"/>
                  <a:pt x="62" y="142"/>
                </a:cubicBezTo>
                <a:cubicBezTo>
                  <a:pt x="41" y="142"/>
                  <a:pt x="41" y="142"/>
                  <a:pt x="41" y="142"/>
                </a:cubicBezTo>
                <a:cubicBezTo>
                  <a:pt x="50" y="154"/>
                  <a:pt x="66" y="160"/>
                  <a:pt x="80" y="160"/>
                </a:cubicBezTo>
                <a:cubicBezTo>
                  <a:pt x="109" y="160"/>
                  <a:pt x="132" y="136"/>
                  <a:pt x="132" y="109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3" y="104"/>
                  <a:pt x="93" y="104"/>
                  <a:pt x="92" y="104"/>
                </a:cubicBezTo>
                <a:close/>
                <a:moveTo>
                  <a:pt x="97" y="126"/>
                </a:moveTo>
                <a:cubicBezTo>
                  <a:pt x="92" y="131"/>
                  <a:pt x="86" y="133"/>
                  <a:pt x="80" y="133"/>
                </a:cubicBezTo>
                <a:cubicBezTo>
                  <a:pt x="74" y="133"/>
                  <a:pt x="68" y="131"/>
                  <a:pt x="64" y="126"/>
                </a:cubicBezTo>
                <a:cubicBezTo>
                  <a:pt x="62" y="124"/>
                  <a:pt x="62" y="121"/>
                  <a:pt x="64" y="120"/>
                </a:cubicBezTo>
                <a:cubicBezTo>
                  <a:pt x="65" y="119"/>
                  <a:pt x="66" y="118"/>
                  <a:pt x="67" y="118"/>
                </a:cubicBezTo>
                <a:cubicBezTo>
                  <a:pt x="68" y="118"/>
                  <a:pt x="69" y="119"/>
                  <a:pt x="70" y="120"/>
                </a:cubicBezTo>
                <a:cubicBezTo>
                  <a:pt x="73" y="123"/>
                  <a:pt x="76" y="124"/>
                  <a:pt x="80" y="124"/>
                </a:cubicBezTo>
                <a:cubicBezTo>
                  <a:pt x="83" y="124"/>
                  <a:pt x="87" y="123"/>
                  <a:pt x="90" y="120"/>
                </a:cubicBezTo>
                <a:cubicBezTo>
                  <a:pt x="91" y="119"/>
                  <a:pt x="92" y="118"/>
                  <a:pt x="93" y="118"/>
                </a:cubicBezTo>
                <a:cubicBezTo>
                  <a:pt x="94" y="118"/>
                  <a:pt x="95" y="119"/>
                  <a:pt x="96" y="120"/>
                </a:cubicBezTo>
                <a:cubicBezTo>
                  <a:pt x="98" y="121"/>
                  <a:pt x="98" y="124"/>
                  <a:pt x="97" y="126"/>
                </a:cubicBezTo>
                <a:close/>
                <a:moveTo>
                  <a:pt x="150" y="64"/>
                </a:moveTo>
                <a:cubicBezTo>
                  <a:pt x="150" y="66"/>
                  <a:pt x="150" y="68"/>
                  <a:pt x="150" y="69"/>
                </a:cubicBezTo>
                <a:cubicBezTo>
                  <a:pt x="150" y="82"/>
                  <a:pt x="150" y="82"/>
                  <a:pt x="150" y="82"/>
                </a:cubicBezTo>
                <a:cubicBezTo>
                  <a:pt x="150" y="83"/>
                  <a:pt x="150" y="83"/>
                  <a:pt x="150" y="84"/>
                </a:cubicBezTo>
                <a:cubicBezTo>
                  <a:pt x="150" y="90"/>
                  <a:pt x="146" y="96"/>
                  <a:pt x="141" y="100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52" y="108"/>
                  <a:pt x="160" y="98"/>
                  <a:pt x="160" y="86"/>
                </a:cubicBezTo>
                <a:cubicBezTo>
                  <a:pt x="160" y="77"/>
                  <a:pt x="156" y="69"/>
                  <a:pt x="150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5" name="Freeform 125">
            <a:extLst>
              <a:ext uri="{FF2B5EF4-FFF2-40B4-BE49-F238E27FC236}">
                <a16:creationId xmlns:a16="http://schemas.microsoft.com/office/drawing/2014/main" id="{56878061-CD5F-4367-9366-FE8E5EF130D2}"/>
              </a:ext>
            </a:extLst>
          </p:cNvPr>
          <p:cNvSpPr>
            <a:spLocks noEditPoints="1"/>
          </p:cNvSpPr>
          <p:nvPr/>
        </p:nvSpPr>
        <p:spPr bwMode="auto">
          <a:xfrm>
            <a:off x="1825626" y="3573463"/>
            <a:ext cx="222250" cy="254000"/>
          </a:xfrm>
          <a:custGeom>
            <a:avLst/>
            <a:gdLst>
              <a:gd name="T0" fmla="*/ 9 w 140"/>
              <a:gd name="T1" fmla="*/ 109 h 160"/>
              <a:gd name="T2" fmla="*/ 0 w 140"/>
              <a:gd name="T3" fmla="*/ 95 h 160"/>
              <a:gd name="T4" fmla="*/ 43 w 140"/>
              <a:gd name="T5" fmla="*/ 57 h 160"/>
              <a:gd name="T6" fmla="*/ 71 w 140"/>
              <a:gd name="T7" fmla="*/ 66 h 160"/>
              <a:gd name="T8" fmla="*/ 98 w 140"/>
              <a:gd name="T9" fmla="*/ 57 h 160"/>
              <a:gd name="T10" fmla="*/ 122 w 140"/>
              <a:gd name="T11" fmla="*/ 78 h 160"/>
              <a:gd name="T12" fmla="*/ 71 w 140"/>
              <a:gd name="T13" fmla="*/ 20 h 160"/>
              <a:gd name="T14" fmla="*/ 20 w 140"/>
              <a:gd name="T15" fmla="*/ 78 h 160"/>
              <a:gd name="T16" fmla="*/ 43 w 140"/>
              <a:gd name="T17" fmla="*/ 57 h 160"/>
              <a:gd name="T18" fmla="*/ 122 w 140"/>
              <a:gd name="T19" fmla="*/ 92 h 160"/>
              <a:gd name="T20" fmla="*/ 70 w 140"/>
              <a:gd name="T21" fmla="*/ 75 h 160"/>
              <a:gd name="T22" fmla="*/ 18 w 140"/>
              <a:gd name="T23" fmla="*/ 92 h 160"/>
              <a:gd name="T24" fmla="*/ 70 w 140"/>
              <a:gd name="T25" fmla="*/ 160 h 160"/>
              <a:gd name="T26" fmla="*/ 47 w 140"/>
              <a:gd name="T27" fmla="*/ 90 h 160"/>
              <a:gd name="T28" fmla="*/ 56 w 140"/>
              <a:gd name="T29" fmla="*/ 90 h 160"/>
              <a:gd name="T30" fmla="*/ 47 w 140"/>
              <a:gd name="T31" fmla="*/ 90 h 160"/>
              <a:gd name="T32" fmla="*/ 71 w 140"/>
              <a:gd name="T33" fmla="*/ 132 h 160"/>
              <a:gd name="T34" fmla="*/ 54 w 140"/>
              <a:gd name="T35" fmla="*/ 119 h 160"/>
              <a:gd name="T36" fmla="*/ 60 w 140"/>
              <a:gd name="T37" fmla="*/ 119 h 160"/>
              <a:gd name="T38" fmla="*/ 80 w 140"/>
              <a:gd name="T39" fmla="*/ 119 h 160"/>
              <a:gd name="T40" fmla="*/ 86 w 140"/>
              <a:gd name="T41" fmla="*/ 119 h 160"/>
              <a:gd name="T42" fmla="*/ 89 w 140"/>
              <a:gd name="T43" fmla="*/ 94 h 160"/>
              <a:gd name="T44" fmla="*/ 89 w 140"/>
              <a:gd name="T45" fmla="*/ 85 h 160"/>
              <a:gd name="T46" fmla="*/ 89 w 140"/>
              <a:gd name="T47" fmla="*/ 94 h 160"/>
              <a:gd name="T48" fmla="*/ 135 w 140"/>
              <a:gd name="T49" fmla="*/ 160 h 160"/>
              <a:gd name="T50" fmla="*/ 140 w 140"/>
              <a:gd name="T51" fmla="*/ 154 h 160"/>
              <a:gd name="T52" fmla="*/ 102 w 140"/>
              <a:gd name="T53" fmla="*/ 160 h 160"/>
              <a:gd name="T54" fmla="*/ 0 w 140"/>
              <a:gd name="T55" fmla="*/ 154 h 160"/>
              <a:gd name="T56" fmla="*/ 5 w 140"/>
              <a:gd name="T57" fmla="*/ 160 h 160"/>
              <a:gd name="T58" fmla="*/ 11 w 140"/>
              <a:gd name="T59" fmla="*/ 118 h 160"/>
              <a:gd name="T60" fmla="*/ 131 w 140"/>
              <a:gd name="T61" fmla="*/ 78 h 160"/>
              <a:gd name="T62" fmla="*/ 131 w 140"/>
              <a:gd name="T63" fmla="*/ 110 h 160"/>
              <a:gd name="T64" fmla="*/ 91 w 140"/>
              <a:gd name="T65" fmla="*/ 14 h 160"/>
              <a:gd name="T66" fmla="*/ 50 w 140"/>
              <a:gd name="T67" fmla="*/ 14 h 160"/>
              <a:gd name="T68" fmla="*/ 91 w 140"/>
              <a:gd name="T69" fmla="*/ 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0" h="160">
                <a:moveTo>
                  <a:pt x="9" y="110"/>
                </a:moveTo>
                <a:cubicBezTo>
                  <a:pt x="9" y="109"/>
                  <a:pt x="9" y="109"/>
                  <a:pt x="9" y="109"/>
                </a:cubicBezTo>
                <a:cubicBezTo>
                  <a:pt x="9" y="78"/>
                  <a:pt x="9" y="78"/>
                  <a:pt x="9" y="78"/>
                </a:cubicBezTo>
                <a:cubicBezTo>
                  <a:pt x="4" y="82"/>
                  <a:pt x="0" y="88"/>
                  <a:pt x="0" y="95"/>
                </a:cubicBezTo>
                <a:cubicBezTo>
                  <a:pt x="0" y="101"/>
                  <a:pt x="4" y="107"/>
                  <a:pt x="9" y="110"/>
                </a:cubicBezTo>
                <a:close/>
                <a:moveTo>
                  <a:pt x="43" y="57"/>
                </a:moveTo>
                <a:cubicBezTo>
                  <a:pt x="43" y="57"/>
                  <a:pt x="44" y="57"/>
                  <a:pt x="45" y="58"/>
                </a:cubicBezTo>
                <a:cubicBezTo>
                  <a:pt x="53" y="63"/>
                  <a:pt x="62" y="66"/>
                  <a:pt x="71" y="66"/>
                </a:cubicBezTo>
                <a:cubicBezTo>
                  <a:pt x="79" y="66"/>
                  <a:pt x="88" y="63"/>
                  <a:pt x="96" y="58"/>
                </a:cubicBezTo>
                <a:cubicBezTo>
                  <a:pt x="97" y="57"/>
                  <a:pt x="98" y="57"/>
                  <a:pt x="98" y="57"/>
                </a:cubicBezTo>
                <a:cubicBezTo>
                  <a:pt x="100" y="57"/>
                  <a:pt x="101" y="57"/>
                  <a:pt x="102" y="58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43"/>
                  <a:pt x="99" y="20"/>
                  <a:pt x="71" y="20"/>
                </a:cubicBezTo>
                <a:cubicBezTo>
                  <a:pt x="43" y="20"/>
                  <a:pt x="20" y="43"/>
                  <a:pt x="20" y="71"/>
                </a:cubicBezTo>
                <a:cubicBezTo>
                  <a:pt x="20" y="78"/>
                  <a:pt x="20" y="78"/>
                  <a:pt x="20" y="78"/>
                </a:cubicBezTo>
                <a:cubicBezTo>
                  <a:pt x="40" y="58"/>
                  <a:pt x="40" y="58"/>
                  <a:pt x="40" y="58"/>
                </a:cubicBezTo>
                <a:cubicBezTo>
                  <a:pt x="40" y="57"/>
                  <a:pt x="41" y="57"/>
                  <a:pt x="43" y="57"/>
                </a:cubicBezTo>
                <a:close/>
                <a:moveTo>
                  <a:pt x="122" y="109"/>
                </a:moveTo>
                <a:cubicBezTo>
                  <a:pt x="122" y="92"/>
                  <a:pt x="122" y="92"/>
                  <a:pt x="122" y="92"/>
                </a:cubicBezTo>
                <a:cubicBezTo>
                  <a:pt x="97" y="68"/>
                  <a:pt x="97" y="68"/>
                  <a:pt x="97" y="68"/>
                </a:cubicBezTo>
                <a:cubicBezTo>
                  <a:pt x="89" y="72"/>
                  <a:pt x="80" y="75"/>
                  <a:pt x="70" y="75"/>
                </a:cubicBezTo>
                <a:cubicBezTo>
                  <a:pt x="61" y="75"/>
                  <a:pt x="51" y="72"/>
                  <a:pt x="43" y="68"/>
                </a:cubicBezTo>
                <a:cubicBezTo>
                  <a:pt x="18" y="92"/>
                  <a:pt x="18" y="92"/>
                  <a:pt x="18" y="92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37"/>
                  <a:pt x="41" y="160"/>
                  <a:pt x="70" y="160"/>
                </a:cubicBezTo>
                <a:cubicBezTo>
                  <a:pt x="99" y="160"/>
                  <a:pt x="122" y="137"/>
                  <a:pt x="122" y="109"/>
                </a:cubicBezTo>
                <a:close/>
                <a:moveTo>
                  <a:pt x="47" y="90"/>
                </a:moveTo>
                <a:cubicBezTo>
                  <a:pt x="47" y="87"/>
                  <a:pt x="49" y="85"/>
                  <a:pt x="51" y="85"/>
                </a:cubicBezTo>
                <a:cubicBezTo>
                  <a:pt x="54" y="85"/>
                  <a:pt x="56" y="87"/>
                  <a:pt x="56" y="90"/>
                </a:cubicBezTo>
                <a:cubicBezTo>
                  <a:pt x="56" y="92"/>
                  <a:pt x="54" y="94"/>
                  <a:pt x="51" y="94"/>
                </a:cubicBezTo>
                <a:cubicBezTo>
                  <a:pt x="49" y="94"/>
                  <a:pt x="47" y="92"/>
                  <a:pt x="47" y="90"/>
                </a:cubicBezTo>
                <a:close/>
                <a:moveTo>
                  <a:pt x="87" y="125"/>
                </a:moveTo>
                <a:cubicBezTo>
                  <a:pt x="82" y="130"/>
                  <a:pt x="77" y="132"/>
                  <a:pt x="71" y="132"/>
                </a:cubicBezTo>
                <a:cubicBezTo>
                  <a:pt x="64" y="132"/>
                  <a:pt x="58" y="130"/>
                  <a:pt x="54" y="125"/>
                </a:cubicBezTo>
                <a:cubicBezTo>
                  <a:pt x="52" y="124"/>
                  <a:pt x="52" y="120"/>
                  <a:pt x="54" y="119"/>
                </a:cubicBezTo>
                <a:cubicBezTo>
                  <a:pt x="55" y="118"/>
                  <a:pt x="56" y="117"/>
                  <a:pt x="57" y="117"/>
                </a:cubicBezTo>
                <a:cubicBezTo>
                  <a:pt x="58" y="117"/>
                  <a:pt x="60" y="118"/>
                  <a:pt x="60" y="119"/>
                </a:cubicBezTo>
                <a:cubicBezTo>
                  <a:pt x="63" y="122"/>
                  <a:pt x="67" y="123"/>
                  <a:pt x="70" y="123"/>
                </a:cubicBezTo>
                <a:cubicBezTo>
                  <a:pt x="74" y="123"/>
                  <a:pt x="77" y="122"/>
                  <a:pt x="80" y="119"/>
                </a:cubicBezTo>
                <a:cubicBezTo>
                  <a:pt x="81" y="118"/>
                  <a:pt x="82" y="117"/>
                  <a:pt x="83" y="117"/>
                </a:cubicBezTo>
                <a:cubicBezTo>
                  <a:pt x="85" y="117"/>
                  <a:pt x="86" y="118"/>
                  <a:pt x="86" y="119"/>
                </a:cubicBezTo>
                <a:cubicBezTo>
                  <a:pt x="88" y="120"/>
                  <a:pt x="88" y="124"/>
                  <a:pt x="87" y="125"/>
                </a:cubicBezTo>
                <a:close/>
                <a:moveTo>
                  <a:pt x="89" y="94"/>
                </a:moveTo>
                <a:cubicBezTo>
                  <a:pt x="86" y="94"/>
                  <a:pt x="84" y="92"/>
                  <a:pt x="84" y="90"/>
                </a:cubicBezTo>
                <a:cubicBezTo>
                  <a:pt x="84" y="87"/>
                  <a:pt x="86" y="85"/>
                  <a:pt x="89" y="85"/>
                </a:cubicBezTo>
                <a:cubicBezTo>
                  <a:pt x="92" y="85"/>
                  <a:pt x="93" y="87"/>
                  <a:pt x="93" y="90"/>
                </a:cubicBezTo>
                <a:cubicBezTo>
                  <a:pt x="93" y="92"/>
                  <a:pt x="92" y="94"/>
                  <a:pt x="89" y="94"/>
                </a:cubicBezTo>
                <a:close/>
                <a:moveTo>
                  <a:pt x="102" y="160"/>
                </a:moveTo>
                <a:cubicBezTo>
                  <a:pt x="135" y="160"/>
                  <a:pt x="135" y="160"/>
                  <a:pt x="135" y="160"/>
                </a:cubicBezTo>
                <a:cubicBezTo>
                  <a:pt x="138" y="160"/>
                  <a:pt x="140" y="158"/>
                  <a:pt x="140" y="156"/>
                </a:cubicBezTo>
                <a:cubicBezTo>
                  <a:pt x="140" y="154"/>
                  <a:pt x="140" y="154"/>
                  <a:pt x="140" y="154"/>
                </a:cubicBezTo>
                <a:cubicBezTo>
                  <a:pt x="140" y="142"/>
                  <a:pt x="136" y="130"/>
                  <a:pt x="129" y="119"/>
                </a:cubicBezTo>
                <a:cubicBezTo>
                  <a:pt x="127" y="136"/>
                  <a:pt x="117" y="151"/>
                  <a:pt x="102" y="160"/>
                </a:cubicBezTo>
                <a:close/>
                <a:moveTo>
                  <a:pt x="11" y="118"/>
                </a:moveTo>
                <a:cubicBezTo>
                  <a:pt x="4" y="129"/>
                  <a:pt x="0" y="141"/>
                  <a:pt x="0" y="15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5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23" y="151"/>
                  <a:pt x="13" y="136"/>
                  <a:pt x="11" y="118"/>
                </a:cubicBezTo>
                <a:close/>
                <a:moveTo>
                  <a:pt x="140" y="95"/>
                </a:moveTo>
                <a:cubicBezTo>
                  <a:pt x="140" y="88"/>
                  <a:pt x="136" y="82"/>
                  <a:pt x="131" y="78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10"/>
                  <a:pt x="131" y="110"/>
                  <a:pt x="131" y="110"/>
                </a:cubicBezTo>
                <a:cubicBezTo>
                  <a:pt x="136" y="107"/>
                  <a:pt x="140" y="101"/>
                  <a:pt x="140" y="95"/>
                </a:cubicBezTo>
                <a:close/>
                <a:moveTo>
                  <a:pt x="91" y="14"/>
                </a:moveTo>
                <a:cubicBezTo>
                  <a:pt x="87" y="6"/>
                  <a:pt x="79" y="0"/>
                  <a:pt x="70" y="0"/>
                </a:cubicBezTo>
                <a:cubicBezTo>
                  <a:pt x="61" y="0"/>
                  <a:pt x="53" y="6"/>
                  <a:pt x="50" y="14"/>
                </a:cubicBezTo>
                <a:cubicBezTo>
                  <a:pt x="56" y="11"/>
                  <a:pt x="63" y="10"/>
                  <a:pt x="70" y="10"/>
                </a:cubicBezTo>
                <a:cubicBezTo>
                  <a:pt x="78" y="10"/>
                  <a:pt x="85" y="11"/>
                  <a:pt x="91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6" name="Freeform 126">
            <a:extLst>
              <a:ext uri="{FF2B5EF4-FFF2-40B4-BE49-F238E27FC236}">
                <a16:creationId xmlns:a16="http://schemas.microsoft.com/office/drawing/2014/main" id="{78D5A712-2AF4-4CD7-AFE5-D40E5DEDD367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3573463"/>
            <a:ext cx="254000" cy="254000"/>
          </a:xfrm>
          <a:custGeom>
            <a:avLst/>
            <a:gdLst>
              <a:gd name="T0" fmla="*/ 5 w 160"/>
              <a:gd name="T1" fmla="*/ 0 h 160"/>
              <a:gd name="T2" fmla="*/ 0 w 160"/>
              <a:gd name="T3" fmla="*/ 5 h 160"/>
              <a:gd name="T4" fmla="*/ 19 w 160"/>
              <a:gd name="T5" fmla="*/ 54 h 160"/>
              <a:gd name="T6" fmla="*/ 9 w 160"/>
              <a:gd name="T7" fmla="*/ 2 h 160"/>
              <a:gd name="T8" fmla="*/ 85 w 160"/>
              <a:gd name="T9" fmla="*/ 52 h 160"/>
              <a:gd name="T10" fmla="*/ 80 w 160"/>
              <a:gd name="T11" fmla="*/ 0 h 160"/>
              <a:gd name="T12" fmla="*/ 76 w 160"/>
              <a:gd name="T13" fmla="*/ 52 h 160"/>
              <a:gd name="T14" fmla="*/ 29 w 160"/>
              <a:gd name="T15" fmla="*/ 56 h 160"/>
              <a:gd name="T16" fmla="*/ 132 w 160"/>
              <a:gd name="T17" fmla="*/ 65 h 160"/>
              <a:gd name="T18" fmla="*/ 90 w 160"/>
              <a:gd name="T19" fmla="*/ 56 h 160"/>
              <a:gd name="T20" fmla="*/ 117 w 160"/>
              <a:gd name="T21" fmla="*/ 15 h 160"/>
              <a:gd name="T22" fmla="*/ 94 w 160"/>
              <a:gd name="T23" fmla="*/ 47 h 160"/>
              <a:gd name="T24" fmla="*/ 117 w 160"/>
              <a:gd name="T25" fmla="*/ 15 h 160"/>
              <a:gd name="T26" fmla="*/ 29 w 160"/>
              <a:gd name="T27" fmla="*/ 47 h 160"/>
              <a:gd name="T28" fmla="*/ 67 w 160"/>
              <a:gd name="T29" fmla="*/ 2 h 160"/>
              <a:gd name="T30" fmla="*/ 81 w 160"/>
              <a:gd name="T31" fmla="*/ 104 h 160"/>
              <a:gd name="T32" fmla="*/ 53 w 160"/>
              <a:gd name="T33" fmla="*/ 113 h 160"/>
              <a:gd name="T34" fmla="*/ 81 w 160"/>
              <a:gd name="T35" fmla="*/ 160 h 160"/>
              <a:gd name="T36" fmla="*/ 109 w 160"/>
              <a:gd name="T37" fmla="*/ 113 h 160"/>
              <a:gd name="T38" fmla="*/ 97 w 160"/>
              <a:gd name="T39" fmla="*/ 125 h 160"/>
              <a:gd name="T40" fmla="*/ 63 w 160"/>
              <a:gd name="T41" fmla="*/ 125 h 160"/>
              <a:gd name="T42" fmla="*/ 67 w 160"/>
              <a:gd name="T43" fmla="*/ 117 h 160"/>
              <a:gd name="T44" fmla="*/ 80 w 160"/>
              <a:gd name="T45" fmla="*/ 123 h 160"/>
              <a:gd name="T46" fmla="*/ 93 w 160"/>
              <a:gd name="T47" fmla="*/ 117 h 160"/>
              <a:gd name="T48" fmla="*/ 97 w 160"/>
              <a:gd name="T49" fmla="*/ 125 h 160"/>
              <a:gd name="T50" fmla="*/ 51 w 160"/>
              <a:gd name="T51" fmla="*/ 103 h 160"/>
              <a:gd name="T52" fmla="*/ 110 w 160"/>
              <a:gd name="T53" fmla="*/ 103 h 160"/>
              <a:gd name="T54" fmla="*/ 132 w 160"/>
              <a:gd name="T55" fmla="*/ 75 h 160"/>
              <a:gd name="T56" fmla="*/ 29 w 160"/>
              <a:gd name="T57" fmla="*/ 103 h 160"/>
              <a:gd name="T58" fmla="*/ 103 w 160"/>
              <a:gd name="T59" fmla="*/ 89 h 160"/>
              <a:gd name="T60" fmla="*/ 95 w 160"/>
              <a:gd name="T61" fmla="*/ 89 h 160"/>
              <a:gd name="T62" fmla="*/ 61 w 160"/>
              <a:gd name="T63" fmla="*/ 85 h 160"/>
              <a:gd name="T64" fmla="*/ 61 w 160"/>
              <a:gd name="T65" fmla="*/ 93 h 160"/>
              <a:gd name="T66" fmla="*/ 61 w 160"/>
              <a:gd name="T67" fmla="*/ 85 h 160"/>
              <a:gd name="T68" fmla="*/ 155 w 160"/>
              <a:gd name="T69" fmla="*/ 0 h 160"/>
              <a:gd name="T70" fmla="*/ 132 w 160"/>
              <a:gd name="T71" fmla="*/ 20 h 160"/>
              <a:gd name="T72" fmla="*/ 160 w 160"/>
              <a:gd name="T73" fmla="*/ 24 h 160"/>
              <a:gd name="T74" fmla="*/ 157 w 160"/>
              <a:gd name="T75" fmla="*/ 0 h 160"/>
              <a:gd name="T76" fmla="*/ 19 w 160"/>
              <a:gd name="T77" fmla="*/ 111 h 160"/>
              <a:gd name="T78" fmla="*/ 10 w 160"/>
              <a:gd name="T79" fmla="*/ 94 h 160"/>
              <a:gd name="T80" fmla="*/ 141 w 160"/>
              <a:gd name="T81" fmla="*/ 111 h 160"/>
              <a:gd name="T82" fmla="*/ 141 w 160"/>
              <a:gd name="T83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9" y="2"/>
                </a:moveTo>
                <a:cubicBezTo>
                  <a:pt x="8" y="1"/>
                  <a:pt x="6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1"/>
                  <a:pt x="0" y="3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8" y="48"/>
                  <a:pt x="19" y="54"/>
                </a:cubicBezTo>
                <a:cubicBezTo>
                  <a:pt x="19" y="42"/>
                  <a:pt x="22" y="30"/>
                  <a:pt x="28" y="20"/>
                </a:cubicBezTo>
                <a:cubicBezTo>
                  <a:pt x="20" y="16"/>
                  <a:pt x="14" y="10"/>
                  <a:pt x="9" y="2"/>
                </a:cubicBezTo>
                <a:close/>
                <a:moveTo>
                  <a:pt x="89" y="56"/>
                </a:moveTo>
                <a:cubicBezTo>
                  <a:pt x="86" y="56"/>
                  <a:pt x="85" y="54"/>
                  <a:pt x="85" y="52"/>
                </a:cubicBezTo>
                <a:cubicBezTo>
                  <a:pt x="85" y="1"/>
                  <a:pt x="85" y="1"/>
                  <a:pt x="85" y="1"/>
                </a:cubicBezTo>
                <a:cubicBezTo>
                  <a:pt x="83" y="1"/>
                  <a:pt x="82" y="0"/>
                  <a:pt x="8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4"/>
                  <a:pt x="74" y="56"/>
                  <a:pt x="71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5"/>
                  <a:pt x="29" y="65"/>
                  <a:pt x="29" y="65"/>
                </a:cubicBezTo>
                <a:cubicBezTo>
                  <a:pt x="132" y="65"/>
                  <a:pt x="132" y="65"/>
                  <a:pt x="132" y="65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90" y="56"/>
                  <a:pt x="90" y="56"/>
                  <a:pt x="90" y="56"/>
                </a:cubicBezTo>
                <a:cubicBezTo>
                  <a:pt x="90" y="56"/>
                  <a:pt x="89" y="56"/>
                  <a:pt x="89" y="56"/>
                </a:cubicBezTo>
                <a:close/>
                <a:moveTo>
                  <a:pt x="117" y="15"/>
                </a:moveTo>
                <a:cubicBezTo>
                  <a:pt x="110" y="9"/>
                  <a:pt x="103" y="5"/>
                  <a:pt x="94" y="2"/>
                </a:cubicBezTo>
                <a:cubicBezTo>
                  <a:pt x="94" y="47"/>
                  <a:pt x="94" y="47"/>
                  <a:pt x="94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0" y="35"/>
                  <a:pt x="125" y="24"/>
                  <a:pt x="117" y="15"/>
                </a:cubicBezTo>
                <a:close/>
                <a:moveTo>
                  <a:pt x="67" y="2"/>
                </a:moveTo>
                <a:cubicBezTo>
                  <a:pt x="46" y="8"/>
                  <a:pt x="31" y="26"/>
                  <a:pt x="29" y="47"/>
                </a:cubicBezTo>
                <a:cubicBezTo>
                  <a:pt x="67" y="47"/>
                  <a:pt x="67" y="47"/>
                  <a:pt x="67" y="47"/>
                </a:cubicBezTo>
                <a:lnTo>
                  <a:pt x="67" y="2"/>
                </a:lnTo>
                <a:close/>
                <a:moveTo>
                  <a:pt x="106" y="112"/>
                </a:moveTo>
                <a:cubicBezTo>
                  <a:pt x="98" y="107"/>
                  <a:pt x="89" y="104"/>
                  <a:pt x="81" y="104"/>
                </a:cubicBezTo>
                <a:cubicBezTo>
                  <a:pt x="72" y="104"/>
                  <a:pt x="63" y="107"/>
                  <a:pt x="55" y="112"/>
                </a:cubicBezTo>
                <a:cubicBezTo>
                  <a:pt x="54" y="113"/>
                  <a:pt x="53" y="113"/>
                  <a:pt x="53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32" y="139"/>
                  <a:pt x="53" y="160"/>
                  <a:pt x="81" y="160"/>
                </a:cubicBezTo>
                <a:cubicBezTo>
                  <a:pt x="107" y="160"/>
                  <a:pt x="130" y="139"/>
                  <a:pt x="132" y="113"/>
                </a:cubicBezTo>
                <a:cubicBezTo>
                  <a:pt x="109" y="113"/>
                  <a:pt x="109" y="113"/>
                  <a:pt x="109" y="113"/>
                </a:cubicBezTo>
                <a:cubicBezTo>
                  <a:pt x="107" y="113"/>
                  <a:pt x="107" y="113"/>
                  <a:pt x="106" y="112"/>
                </a:cubicBezTo>
                <a:close/>
                <a:moveTo>
                  <a:pt x="97" y="125"/>
                </a:moveTo>
                <a:cubicBezTo>
                  <a:pt x="92" y="129"/>
                  <a:pt x="86" y="132"/>
                  <a:pt x="80" y="132"/>
                </a:cubicBezTo>
                <a:cubicBezTo>
                  <a:pt x="73" y="132"/>
                  <a:pt x="67" y="129"/>
                  <a:pt x="63" y="125"/>
                </a:cubicBezTo>
                <a:cubicBezTo>
                  <a:pt x="61" y="123"/>
                  <a:pt x="61" y="120"/>
                  <a:pt x="63" y="119"/>
                </a:cubicBezTo>
                <a:cubicBezTo>
                  <a:pt x="64" y="118"/>
                  <a:pt x="66" y="117"/>
                  <a:pt x="67" y="117"/>
                </a:cubicBezTo>
                <a:cubicBezTo>
                  <a:pt x="68" y="117"/>
                  <a:pt x="69" y="118"/>
                  <a:pt x="70" y="119"/>
                </a:cubicBezTo>
                <a:cubicBezTo>
                  <a:pt x="72" y="121"/>
                  <a:pt x="76" y="123"/>
                  <a:pt x="80" y="123"/>
                </a:cubicBezTo>
                <a:cubicBezTo>
                  <a:pt x="83" y="123"/>
                  <a:pt x="87" y="121"/>
                  <a:pt x="89" y="119"/>
                </a:cubicBezTo>
                <a:cubicBezTo>
                  <a:pt x="90" y="118"/>
                  <a:pt x="92" y="117"/>
                  <a:pt x="93" y="117"/>
                </a:cubicBezTo>
                <a:cubicBezTo>
                  <a:pt x="94" y="117"/>
                  <a:pt x="95" y="118"/>
                  <a:pt x="96" y="119"/>
                </a:cubicBezTo>
                <a:cubicBezTo>
                  <a:pt x="99" y="120"/>
                  <a:pt x="99" y="123"/>
                  <a:pt x="97" y="125"/>
                </a:cubicBezTo>
                <a:close/>
                <a:moveTo>
                  <a:pt x="29" y="103"/>
                </a:moveTo>
                <a:cubicBezTo>
                  <a:pt x="51" y="103"/>
                  <a:pt x="51" y="103"/>
                  <a:pt x="51" y="103"/>
                </a:cubicBezTo>
                <a:cubicBezTo>
                  <a:pt x="60" y="98"/>
                  <a:pt x="70" y="95"/>
                  <a:pt x="81" y="95"/>
                </a:cubicBezTo>
                <a:cubicBezTo>
                  <a:pt x="91" y="95"/>
                  <a:pt x="101" y="98"/>
                  <a:pt x="110" y="103"/>
                </a:cubicBezTo>
                <a:cubicBezTo>
                  <a:pt x="132" y="103"/>
                  <a:pt x="132" y="103"/>
                  <a:pt x="132" y="103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29" y="75"/>
                  <a:pt x="29" y="75"/>
                  <a:pt x="29" y="75"/>
                </a:cubicBezTo>
                <a:lnTo>
                  <a:pt x="29" y="103"/>
                </a:lnTo>
                <a:close/>
                <a:moveTo>
                  <a:pt x="99" y="85"/>
                </a:moveTo>
                <a:cubicBezTo>
                  <a:pt x="101" y="85"/>
                  <a:pt x="103" y="87"/>
                  <a:pt x="103" y="89"/>
                </a:cubicBezTo>
                <a:cubicBezTo>
                  <a:pt x="103" y="91"/>
                  <a:pt x="101" y="93"/>
                  <a:pt x="99" y="93"/>
                </a:cubicBezTo>
                <a:cubicBezTo>
                  <a:pt x="97" y="93"/>
                  <a:pt x="95" y="91"/>
                  <a:pt x="95" y="89"/>
                </a:cubicBezTo>
                <a:cubicBezTo>
                  <a:pt x="94" y="87"/>
                  <a:pt x="97" y="85"/>
                  <a:pt x="99" y="85"/>
                </a:cubicBezTo>
                <a:close/>
                <a:moveTo>
                  <a:pt x="61" y="85"/>
                </a:moveTo>
                <a:cubicBezTo>
                  <a:pt x="64" y="85"/>
                  <a:pt x="66" y="87"/>
                  <a:pt x="66" y="89"/>
                </a:cubicBezTo>
                <a:cubicBezTo>
                  <a:pt x="66" y="91"/>
                  <a:pt x="64" y="93"/>
                  <a:pt x="61" y="93"/>
                </a:cubicBezTo>
                <a:cubicBezTo>
                  <a:pt x="59" y="93"/>
                  <a:pt x="57" y="91"/>
                  <a:pt x="57" y="89"/>
                </a:cubicBezTo>
                <a:cubicBezTo>
                  <a:pt x="57" y="87"/>
                  <a:pt x="59" y="85"/>
                  <a:pt x="61" y="85"/>
                </a:cubicBezTo>
                <a:close/>
                <a:moveTo>
                  <a:pt x="157" y="0"/>
                </a:moveTo>
                <a:cubicBezTo>
                  <a:pt x="156" y="0"/>
                  <a:pt x="156" y="0"/>
                  <a:pt x="155" y="0"/>
                </a:cubicBezTo>
                <a:cubicBezTo>
                  <a:pt x="154" y="0"/>
                  <a:pt x="153" y="1"/>
                  <a:pt x="152" y="2"/>
                </a:cubicBezTo>
                <a:cubicBezTo>
                  <a:pt x="146" y="10"/>
                  <a:pt x="140" y="16"/>
                  <a:pt x="132" y="20"/>
                </a:cubicBezTo>
                <a:cubicBezTo>
                  <a:pt x="138" y="30"/>
                  <a:pt x="141" y="42"/>
                  <a:pt x="141" y="54"/>
                </a:cubicBezTo>
                <a:cubicBezTo>
                  <a:pt x="152" y="48"/>
                  <a:pt x="160" y="37"/>
                  <a:pt x="160" y="24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3"/>
                  <a:pt x="159" y="2"/>
                  <a:pt x="157" y="0"/>
                </a:cubicBezTo>
                <a:close/>
                <a:moveTo>
                  <a:pt x="10" y="94"/>
                </a:moveTo>
                <a:cubicBezTo>
                  <a:pt x="10" y="101"/>
                  <a:pt x="14" y="107"/>
                  <a:pt x="19" y="111"/>
                </a:cubicBezTo>
                <a:cubicBezTo>
                  <a:pt x="19" y="78"/>
                  <a:pt x="19" y="78"/>
                  <a:pt x="19" y="78"/>
                </a:cubicBezTo>
                <a:cubicBezTo>
                  <a:pt x="14" y="81"/>
                  <a:pt x="10" y="87"/>
                  <a:pt x="10" y="94"/>
                </a:cubicBezTo>
                <a:close/>
                <a:moveTo>
                  <a:pt x="141" y="78"/>
                </a:moveTo>
                <a:cubicBezTo>
                  <a:pt x="141" y="111"/>
                  <a:pt x="141" y="111"/>
                  <a:pt x="141" y="111"/>
                </a:cubicBezTo>
                <a:cubicBezTo>
                  <a:pt x="147" y="107"/>
                  <a:pt x="150" y="101"/>
                  <a:pt x="150" y="94"/>
                </a:cubicBezTo>
                <a:cubicBezTo>
                  <a:pt x="150" y="87"/>
                  <a:pt x="147" y="81"/>
                  <a:pt x="141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7" name="Freeform 127">
            <a:extLst>
              <a:ext uri="{FF2B5EF4-FFF2-40B4-BE49-F238E27FC236}">
                <a16:creationId xmlns:a16="http://schemas.microsoft.com/office/drawing/2014/main" id="{A284556D-FA17-4DD0-B093-C5F992D0C3C2}"/>
              </a:ext>
            </a:extLst>
          </p:cNvPr>
          <p:cNvSpPr>
            <a:spLocks noEditPoints="1"/>
          </p:cNvSpPr>
          <p:nvPr/>
        </p:nvSpPr>
        <p:spPr bwMode="auto">
          <a:xfrm>
            <a:off x="11212513" y="1922463"/>
            <a:ext cx="222250" cy="254000"/>
          </a:xfrm>
          <a:custGeom>
            <a:avLst/>
            <a:gdLst>
              <a:gd name="T0" fmla="*/ 0 w 140"/>
              <a:gd name="T1" fmla="*/ 84 h 160"/>
              <a:gd name="T2" fmla="*/ 9 w 140"/>
              <a:gd name="T3" fmla="*/ 101 h 160"/>
              <a:gd name="T4" fmla="*/ 9 w 140"/>
              <a:gd name="T5" fmla="*/ 70 h 160"/>
              <a:gd name="T6" fmla="*/ 9 w 140"/>
              <a:gd name="T7" fmla="*/ 68 h 160"/>
              <a:gd name="T8" fmla="*/ 0 w 140"/>
              <a:gd name="T9" fmla="*/ 84 h 160"/>
              <a:gd name="T10" fmla="*/ 61 w 140"/>
              <a:gd name="T11" fmla="*/ 47 h 160"/>
              <a:gd name="T12" fmla="*/ 121 w 140"/>
              <a:gd name="T13" fmla="*/ 47 h 160"/>
              <a:gd name="T14" fmla="*/ 70 w 140"/>
              <a:gd name="T15" fmla="*/ 0 h 160"/>
              <a:gd name="T16" fmla="*/ 14 w 140"/>
              <a:gd name="T17" fmla="*/ 0 h 160"/>
              <a:gd name="T18" fmla="*/ 10 w 140"/>
              <a:gd name="T19" fmla="*/ 4 h 160"/>
              <a:gd name="T20" fmla="*/ 61 w 140"/>
              <a:gd name="T21" fmla="*/ 47 h 160"/>
              <a:gd name="T22" fmla="*/ 28 w 140"/>
              <a:gd name="T23" fmla="*/ 89 h 160"/>
              <a:gd name="T24" fmla="*/ 42 w 140"/>
              <a:gd name="T25" fmla="*/ 103 h 160"/>
              <a:gd name="T26" fmla="*/ 56 w 140"/>
              <a:gd name="T27" fmla="*/ 89 h 160"/>
              <a:gd name="T28" fmla="*/ 42 w 140"/>
              <a:gd name="T29" fmla="*/ 75 h 160"/>
              <a:gd name="T30" fmla="*/ 28 w 140"/>
              <a:gd name="T31" fmla="*/ 89 h 160"/>
              <a:gd name="T32" fmla="*/ 85 w 140"/>
              <a:gd name="T33" fmla="*/ 89 h 160"/>
              <a:gd name="T34" fmla="*/ 99 w 140"/>
              <a:gd name="T35" fmla="*/ 103 h 160"/>
              <a:gd name="T36" fmla="*/ 112 w 140"/>
              <a:gd name="T37" fmla="*/ 89 h 160"/>
              <a:gd name="T38" fmla="*/ 99 w 140"/>
              <a:gd name="T39" fmla="*/ 75 h 160"/>
              <a:gd name="T40" fmla="*/ 85 w 140"/>
              <a:gd name="T41" fmla="*/ 89 h 160"/>
              <a:gd name="T42" fmla="*/ 99 w 140"/>
              <a:gd name="T43" fmla="*/ 112 h 160"/>
              <a:gd name="T44" fmla="*/ 76 w 140"/>
              <a:gd name="T45" fmla="*/ 93 h 160"/>
              <a:gd name="T46" fmla="*/ 65 w 140"/>
              <a:gd name="T47" fmla="*/ 93 h 160"/>
              <a:gd name="T48" fmla="*/ 42 w 140"/>
              <a:gd name="T49" fmla="*/ 112 h 160"/>
              <a:gd name="T50" fmla="*/ 19 w 140"/>
              <a:gd name="T51" fmla="*/ 89 h 160"/>
              <a:gd name="T52" fmla="*/ 19 w 140"/>
              <a:gd name="T53" fmla="*/ 108 h 160"/>
              <a:gd name="T54" fmla="*/ 66 w 140"/>
              <a:gd name="T55" fmla="*/ 160 h 160"/>
              <a:gd name="T56" fmla="*/ 66 w 140"/>
              <a:gd name="T57" fmla="*/ 146 h 160"/>
              <a:gd name="T58" fmla="*/ 71 w 140"/>
              <a:gd name="T59" fmla="*/ 141 h 160"/>
              <a:gd name="T60" fmla="*/ 75 w 140"/>
              <a:gd name="T61" fmla="*/ 146 h 160"/>
              <a:gd name="T62" fmla="*/ 75 w 140"/>
              <a:gd name="T63" fmla="*/ 160 h 160"/>
              <a:gd name="T64" fmla="*/ 122 w 140"/>
              <a:gd name="T65" fmla="*/ 108 h 160"/>
              <a:gd name="T66" fmla="*/ 122 w 140"/>
              <a:gd name="T67" fmla="*/ 89 h 160"/>
              <a:gd name="T68" fmla="*/ 99 w 140"/>
              <a:gd name="T69" fmla="*/ 112 h 160"/>
              <a:gd name="T70" fmla="*/ 87 w 140"/>
              <a:gd name="T71" fmla="*/ 124 h 160"/>
              <a:gd name="T72" fmla="*/ 71 w 140"/>
              <a:gd name="T73" fmla="*/ 131 h 160"/>
              <a:gd name="T74" fmla="*/ 54 w 140"/>
              <a:gd name="T75" fmla="*/ 124 h 160"/>
              <a:gd name="T76" fmla="*/ 54 w 140"/>
              <a:gd name="T77" fmla="*/ 117 h 160"/>
              <a:gd name="T78" fmla="*/ 57 w 140"/>
              <a:gd name="T79" fmla="*/ 116 h 160"/>
              <a:gd name="T80" fmla="*/ 60 w 140"/>
              <a:gd name="T81" fmla="*/ 117 h 160"/>
              <a:gd name="T82" fmla="*/ 70 w 140"/>
              <a:gd name="T83" fmla="*/ 122 h 160"/>
              <a:gd name="T84" fmla="*/ 80 w 140"/>
              <a:gd name="T85" fmla="*/ 117 h 160"/>
              <a:gd name="T86" fmla="*/ 83 w 140"/>
              <a:gd name="T87" fmla="*/ 116 h 160"/>
              <a:gd name="T88" fmla="*/ 87 w 140"/>
              <a:gd name="T89" fmla="*/ 117 h 160"/>
              <a:gd name="T90" fmla="*/ 87 w 140"/>
              <a:gd name="T91" fmla="*/ 124 h 160"/>
              <a:gd name="T92" fmla="*/ 42 w 140"/>
              <a:gd name="T93" fmla="*/ 66 h 160"/>
              <a:gd name="T94" fmla="*/ 65 w 140"/>
              <a:gd name="T95" fmla="*/ 85 h 160"/>
              <a:gd name="T96" fmla="*/ 75 w 140"/>
              <a:gd name="T97" fmla="*/ 85 h 160"/>
              <a:gd name="T98" fmla="*/ 98 w 140"/>
              <a:gd name="T99" fmla="*/ 66 h 160"/>
              <a:gd name="T100" fmla="*/ 121 w 140"/>
              <a:gd name="T101" fmla="*/ 89 h 160"/>
              <a:gd name="T102" fmla="*/ 121 w 140"/>
              <a:gd name="T103" fmla="*/ 57 h 160"/>
              <a:gd name="T104" fmla="*/ 61 w 140"/>
              <a:gd name="T105" fmla="*/ 57 h 160"/>
              <a:gd name="T106" fmla="*/ 26 w 140"/>
              <a:gd name="T107" fmla="*/ 45 h 160"/>
              <a:gd name="T108" fmla="*/ 19 w 140"/>
              <a:gd name="T109" fmla="*/ 71 h 160"/>
              <a:gd name="T110" fmla="*/ 19 w 140"/>
              <a:gd name="T111" fmla="*/ 89 h 160"/>
              <a:gd name="T112" fmla="*/ 42 w 140"/>
              <a:gd name="T113" fmla="*/ 66 h 160"/>
              <a:gd name="T114" fmla="*/ 131 w 140"/>
              <a:gd name="T115" fmla="*/ 68 h 160"/>
              <a:gd name="T116" fmla="*/ 131 w 140"/>
              <a:gd name="T117" fmla="*/ 101 h 160"/>
              <a:gd name="T118" fmla="*/ 140 w 140"/>
              <a:gd name="T119" fmla="*/ 84 h 160"/>
              <a:gd name="T120" fmla="*/ 131 w 140"/>
              <a:gd name="T121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0" h="160">
                <a:moveTo>
                  <a:pt x="0" y="84"/>
                </a:moveTo>
                <a:cubicBezTo>
                  <a:pt x="0" y="91"/>
                  <a:pt x="4" y="97"/>
                  <a:pt x="9" y="101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68"/>
                  <a:pt x="9" y="68"/>
                  <a:pt x="9" y="68"/>
                </a:cubicBezTo>
                <a:cubicBezTo>
                  <a:pt x="4" y="71"/>
                  <a:pt x="0" y="77"/>
                  <a:pt x="0" y="84"/>
                </a:cubicBezTo>
                <a:close/>
                <a:moveTo>
                  <a:pt x="61" y="47"/>
                </a:moveTo>
                <a:cubicBezTo>
                  <a:pt x="121" y="47"/>
                  <a:pt x="121" y="47"/>
                  <a:pt x="121" y="47"/>
                </a:cubicBezTo>
                <a:cubicBezTo>
                  <a:pt x="119" y="20"/>
                  <a:pt x="97" y="0"/>
                  <a:pt x="7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9" y="2"/>
                  <a:pt x="10" y="4"/>
                </a:cubicBezTo>
                <a:cubicBezTo>
                  <a:pt x="15" y="28"/>
                  <a:pt x="36" y="47"/>
                  <a:pt x="61" y="47"/>
                </a:cubicBezTo>
                <a:close/>
                <a:moveTo>
                  <a:pt x="28" y="89"/>
                </a:moveTo>
                <a:cubicBezTo>
                  <a:pt x="28" y="96"/>
                  <a:pt x="34" y="103"/>
                  <a:pt x="42" y="103"/>
                </a:cubicBezTo>
                <a:cubicBezTo>
                  <a:pt x="50" y="103"/>
                  <a:pt x="56" y="96"/>
                  <a:pt x="56" y="89"/>
                </a:cubicBezTo>
                <a:cubicBezTo>
                  <a:pt x="56" y="81"/>
                  <a:pt x="50" y="75"/>
                  <a:pt x="42" y="75"/>
                </a:cubicBezTo>
                <a:cubicBezTo>
                  <a:pt x="34" y="75"/>
                  <a:pt x="28" y="81"/>
                  <a:pt x="28" y="89"/>
                </a:cubicBezTo>
                <a:close/>
                <a:moveTo>
                  <a:pt x="85" y="89"/>
                </a:moveTo>
                <a:cubicBezTo>
                  <a:pt x="85" y="96"/>
                  <a:pt x="91" y="103"/>
                  <a:pt x="99" y="103"/>
                </a:cubicBezTo>
                <a:cubicBezTo>
                  <a:pt x="106" y="103"/>
                  <a:pt x="112" y="96"/>
                  <a:pt x="112" y="89"/>
                </a:cubicBezTo>
                <a:cubicBezTo>
                  <a:pt x="112" y="81"/>
                  <a:pt x="106" y="75"/>
                  <a:pt x="99" y="75"/>
                </a:cubicBezTo>
                <a:cubicBezTo>
                  <a:pt x="91" y="75"/>
                  <a:pt x="85" y="81"/>
                  <a:pt x="85" y="89"/>
                </a:cubicBezTo>
                <a:close/>
                <a:moveTo>
                  <a:pt x="99" y="112"/>
                </a:moveTo>
                <a:cubicBezTo>
                  <a:pt x="87" y="112"/>
                  <a:pt x="78" y="105"/>
                  <a:pt x="76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3" y="105"/>
                  <a:pt x="53" y="112"/>
                  <a:pt x="42" y="112"/>
                </a:cubicBezTo>
                <a:cubicBezTo>
                  <a:pt x="30" y="112"/>
                  <a:pt x="19" y="102"/>
                  <a:pt x="19" y="89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34"/>
                  <a:pt x="40" y="157"/>
                  <a:pt x="66" y="160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66" y="143"/>
                  <a:pt x="68" y="141"/>
                  <a:pt x="71" y="141"/>
                </a:cubicBezTo>
                <a:cubicBezTo>
                  <a:pt x="73" y="141"/>
                  <a:pt x="75" y="143"/>
                  <a:pt x="75" y="146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101" y="157"/>
                  <a:pt x="122" y="134"/>
                  <a:pt x="122" y="108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122" y="102"/>
                  <a:pt x="111" y="112"/>
                  <a:pt x="99" y="112"/>
                </a:cubicBezTo>
                <a:close/>
                <a:moveTo>
                  <a:pt x="87" y="124"/>
                </a:moveTo>
                <a:cubicBezTo>
                  <a:pt x="83" y="129"/>
                  <a:pt x="77" y="131"/>
                  <a:pt x="71" y="131"/>
                </a:cubicBezTo>
                <a:cubicBezTo>
                  <a:pt x="64" y="131"/>
                  <a:pt x="58" y="129"/>
                  <a:pt x="54" y="124"/>
                </a:cubicBezTo>
                <a:cubicBezTo>
                  <a:pt x="52" y="122"/>
                  <a:pt x="52" y="119"/>
                  <a:pt x="54" y="117"/>
                </a:cubicBezTo>
                <a:cubicBezTo>
                  <a:pt x="55" y="117"/>
                  <a:pt x="56" y="116"/>
                  <a:pt x="57" y="116"/>
                </a:cubicBezTo>
                <a:cubicBezTo>
                  <a:pt x="59" y="116"/>
                  <a:pt x="60" y="117"/>
                  <a:pt x="60" y="117"/>
                </a:cubicBezTo>
                <a:cubicBezTo>
                  <a:pt x="63" y="120"/>
                  <a:pt x="67" y="122"/>
                  <a:pt x="70" y="122"/>
                </a:cubicBezTo>
                <a:cubicBezTo>
                  <a:pt x="74" y="122"/>
                  <a:pt x="78" y="120"/>
                  <a:pt x="80" y="117"/>
                </a:cubicBezTo>
                <a:cubicBezTo>
                  <a:pt x="81" y="117"/>
                  <a:pt x="82" y="116"/>
                  <a:pt x="83" y="116"/>
                </a:cubicBezTo>
                <a:cubicBezTo>
                  <a:pt x="85" y="116"/>
                  <a:pt x="86" y="117"/>
                  <a:pt x="87" y="117"/>
                </a:cubicBezTo>
                <a:cubicBezTo>
                  <a:pt x="89" y="119"/>
                  <a:pt x="89" y="122"/>
                  <a:pt x="87" y="124"/>
                </a:cubicBezTo>
                <a:close/>
                <a:moveTo>
                  <a:pt x="42" y="66"/>
                </a:moveTo>
                <a:cubicBezTo>
                  <a:pt x="53" y="66"/>
                  <a:pt x="63" y="74"/>
                  <a:pt x="6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7" y="74"/>
                  <a:pt x="87" y="66"/>
                  <a:pt x="98" y="66"/>
                </a:cubicBezTo>
                <a:cubicBezTo>
                  <a:pt x="111" y="66"/>
                  <a:pt x="121" y="76"/>
                  <a:pt x="121" y="89"/>
                </a:cubicBezTo>
                <a:cubicBezTo>
                  <a:pt x="121" y="57"/>
                  <a:pt x="121" y="57"/>
                  <a:pt x="121" y="57"/>
                </a:cubicBezTo>
                <a:cubicBezTo>
                  <a:pt x="61" y="57"/>
                  <a:pt x="61" y="57"/>
                  <a:pt x="61" y="57"/>
                </a:cubicBezTo>
                <a:cubicBezTo>
                  <a:pt x="48" y="56"/>
                  <a:pt x="36" y="52"/>
                  <a:pt x="26" y="45"/>
                </a:cubicBezTo>
                <a:cubicBezTo>
                  <a:pt x="22" y="53"/>
                  <a:pt x="19" y="61"/>
                  <a:pt x="19" y="71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76"/>
                  <a:pt x="29" y="66"/>
                  <a:pt x="42" y="66"/>
                </a:cubicBezTo>
                <a:close/>
                <a:moveTo>
                  <a:pt x="131" y="68"/>
                </a:moveTo>
                <a:cubicBezTo>
                  <a:pt x="131" y="101"/>
                  <a:pt x="131" y="101"/>
                  <a:pt x="131" y="101"/>
                </a:cubicBezTo>
                <a:cubicBezTo>
                  <a:pt x="136" y="97"/>
                  <a:pt x="140" y="91"/>
                  <a:pt x="140" y="84"/>
                </a:cubicBezTo>
                <a:cubicBezTo>
                  <a:pt x="140" y="77"/>
                  <a:pt x="137" y="71"/>
                  <a:pt x="131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8" name="Freeform 128">
            <a:extLst>
              <a:ext uri="{FF2B5EF4-FFF2-40B4-BE49-F238E27FC236}">
                <a16:creationId xmlns:a16="http://schemas.microsoft.com/office/drawing/2014/main" id="{906242E9-D020-4703-87E9-96702D228ED9}"/>
              </a:ext>
            </a:extLst>
          </p:cNvPr>
          <p:cNvSpPr>
            <a:spLocks noEditPoints="1"/>
          </p:cNvSpPr>
          <p:nvPr/>
        </p:nvSpPr>
        <p:spPr bwMode="auto">
          <a:xfrm>
            <a:off x="2395538" y="2471738"/>
            <a:ext cx="225425" cy="254000"/>
          </a:xfrm>
          <a:custGeom>
            <a:avLst/>
            <a:gdLst>
              <a:gd name="T0" fmla="*/ 121 w 142"/>
              <a:gd name="T1" fmla="*/ 22 h 160"/>
              <a:gd name="T2" fmla="*/ 118 w 142"/>
              <a:gd name="T3" fmla="*/ 28 h 160"/>
              <a:gd name="T4" fmla="*/ 70 w 142"/>
              <a:gd name="T5" fmla="*/ 48 h 160"/>
              <a:gd name="T6" fmla="*/ 22 w 142"/>
              <a:gd name="T7" fmla="*/ 28 h 160"/>
              <a:gd name="T8" fmla="*/ 20 w 142"/>
              <a:gd name="T9" fmla="*/ 22 h 160"/>
              <a:gd name="T10" fmla="*/ 0 w 142"/>
              <a:gd name="T11" fmla="*/ 71 h 160"/>
              <a:gd name="T12" fmla="*/ 0 w 142"/>
              <a:gd name="T13" fmla="*/ 156 h 160"/>
              <a:gd name="T14" fmla="*/ 5 w 142"/>
              <a:gd name="T15" fmla="*/ 160 h 160"/>
              <a:gd name="T16" fmla="*/ 70 w 142"/>
              <a:gd name="T17" fmla="*/ 160 h 160"/>
              <a:gd name="T18" fmla="*/ 19 w 142"/>
              <a:gd name="T19" fmla="*/ 109 h 160"/>
              <a:gd name="T20" fmla="*/ 19 w 142"/>
              <a:gd name="T21" fmla="*/ 90 h 160"/>
              <a:gd name="T22" fmla="*/ 22 w 142"/>
              <a:gd name="T23" fmla="*/ 86 h 160"/>
              <a:gd name="T24" fmla="*/ 68 w 142"/>
              <a:gd name="T25" fmla="*/ 58 h 160"/>
              <a:gd name="T26" fmla="*/ 71 w 142"/>
              <a:gd name="T27" fmla="*/ 57 h 160"/>
              <a:gd name="T28" fmla="*/ 74 w 142"/>
              <a:gd name="T29" fmla="*/ 58 h 160"/>
              <a:gd name="T30" fmla="*/ 121 w 142"/>
              <a:gd name="T31" fmla="*/ 86 h 160"/>
              <a:gd name="T32" fmla="*/ 123 w 142"/>
              <a:gd name="T33" fmla="*/ 90 h 160"/>
              <a:gd name="T34" fmla="*/ 123 w 142"/>
              <a:gd name="T35" fmla="*/ 109 h 160"/>
              <a:gd name="T36" fmla="*/ 72 w 142"/>
              <a:gd name="T37" fmla="*/ 160 h 160"/>
              <a:gd name="T38" fmla="*/ 137 w 142"/>
              <a:gd name="T39" fmla="*/ 160 h 160"/>
              <a:gd name="T40" fmla="*/ 142 w 142"/>
              <a:gd name="T41" fmla="*/ 156 h 160"/>
              <a:gd name="T42" fmla="*/ 142 w 142"/>
              <a:gd name="T43" fmla="*/ 71 h 160"/>
              <a:gd name="T44" fmla="*/ 121 w 142"/>
              <a:gd name="T45" fmla="*/ 22 h 160"/>
              <a:gd name="T46" fmla="*/ 113 w 142"/>
              <a:gd name="T47" fmla="*/ 109 h 160"/>
              <a:gd name="T48" fmla="*/ 113 w 142"/>
              <a:gd name="T49" fmla="*/ 92 h 160"/>
              <a:gd name="T50" fmla="*/ 71 w 142"/>
              <a:gd name="T51" fmla="*/ 67 h 160"/>
              <a:gd name="T52" fmla="*/ 29 w 142"/>
              <a:gd name="T53" fmla="*/ 92 h 160"/>
              <a:gd name="T54" fmla="*/ 29 w 142"/>
              <a:gd name="T55" fmla="*/ 109 h 160"/>
              <a:gd name="T56" fmla="*/ 48 w 142"/>
              <a:gd name="T57" fmla="*/ 144 h 160"/>
              <a:gd name="T58" fmla="*/ 48 w 142"/>
              <a:gd name="T59" fmla="*/ 122 h 160"/>
              <a:gd name="T60" fmla="*/ 50 w 142"/>
              <a:gd name="T61" fmla="*/ 118 h 160"/>
              <a:gd name="T62" fmla="*/ 71 w 142"/>
              <a:gd name="T63" fmla="*/ 114 h 160"/>
              <a:gd name="T64" fmla="*/ 92 w 142"/>
              <a:gd name="T65" fmla="*/ 118 h 160"/>
              <a:gd name="T66" fmla="*/ 94 w 142"/>
              <a:gd name="T67" fmla="*/ 122 h 160"/>
              <a:gd name="T68" fmla="*/ 94 w 142"/>
              <a:gd name="T69" fmla="*/ 144 h 160"/>
              <a:gd name="T70" fmla="*/ 113 w 142"/>
              <a:gd name="T71" fmla="*/ 109 h 160"/>
              <a:gd name="T72" fmla="*/ 52 w 142"/>
              <a:gd name="T73" fmla="*/ 94 h 160"/>
              <a:gd name="T74" fmla="*/ 47 w 142"/>
              <a:gd name="T75" fmla="*/ 90 h 160"/>
              <a:gd name="T76" fmla="*/ 52 w 142"/>
              <a:gd name="T77" fmla="*/ 85 h 160"/>
              <a:gd name="T78" fmla="*/ 56 w 142"/>
              <a:gd name="T79" fmla="*/ 90 h 160"/>
              <a:gd name="T80" fmla="*/ 52 w 142"/>
              <a:gd name="T81" fmla="*/ 94 h 160"/>
              <a:gd name="T82" fmla="*/ 89 w 142"/>
              <a:gd name="T83" fmla="*/ 94 h 160"/>
              <a:gd name="T84" fmla="*/ 85 w 142"/>
              <a:gd name="T85" fmla="*/ 90 h 160"/>
              <a:gd name="T86" fmla="*/ 89 w 142"/>
              <a:gd name="T87" fmla="*/ 85 h 160"/>
              <a:gd name="T88" fmla="*/ 94 w 142"/>
              <a:gd name="T89" fmla="*/ 90 h 160"/>
              <a:gd name="T90" fmla="*/ 89 w 142"/>
              <a:gd name="T91" fmla="*/ 94 h 160"/>
              <a:gd name="T92" fmla="*/ 84 w 142"/>
              <a:gd name="T93" fmla="*/ 148 h 160"/>
              <a:gd name="T94" fmla="*/ 84 w 142"/>
              <a:gd name="T95" fmla="*/ 125 h 160"/>
              <a:gd name="T96" fmla="*/ 71 w 142"/>
              <a:gd name="T97" fmla="*/ 123 h 160"/>
              <a:gd name="T98" fmla="*/ 56 w 142"/>
              <a:gd name="T99" fmla="*/ 125 h 160"/>
              <a:gd name="T100" fmla="*/ 56 w 142"/>
              <a:gd name="T101" fmla="*/ 148 h 160"/>
              <a:gd name="T102" fmla="*/ 70 w 142"/>
              <a:gd name="T103" fmla="*/ 151 h 160"/>
              <a:gd name="T104" fmla="*/ 84 w 142"/>
              <a:gd name="T105" fmla="*/ 148 h 160"/>
              <a:gd name="T106" fmla="*/ 70 w 142"/>
              <a:gd name="T107" fmla="*/ 38 h 160"/>
              <a:gd name="T108" fmla="*/ 110 w 142"/>
              <a:gd name="T109" fmla="*/ 23 h 160"/>
              <a:gd name="T110" fmla="*/ 113 w 142"/>
              <a:gd name="T111" fmla="*/ 15 h 160"/>
              <a:gd name="T112" fmla="*/ 70 w 142"/>
              <a:gd name="T113" fmla="*/ 0 h 160"/>
              <a:gd name="T114" fmla="*/ 28 w 142"/>
              <a:gd name="T115" fmla="*/ 15 h 160"/>
              <a:gd name="T116" fmla="*/ 31 w 142"/>
              <a:gd name="T117" fmla="*/ 22 h 160"/>
              <a:gd name="T118" fmla="*/ 70 w 142"/>
              <a:gd name="T119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2" h="160">
                <a:moveTo>
                  <a:pt x="121" y="22"/>
                </a:moveTo>
                <a:cubicBezTo>
                  <a:pt x="121" y="24"/>
                  <a:pt x="120" y="26"/>
                  <a:pt x="118" y="28"/>
                </a:cubicBezTo>
                <a:cubicBezTo>
                  <a:pt x="110" y="40"/>
                  <a:pt x="91" y="48"/>
                  <a:pt x="70" y="48"/>
                </a:cubicBezTo>
                <a:cubicBezTo>
                  <a:pt x="49" y="48"/>
                  <a:pt x="30" y="40"/>
                  <a:pt x="22" y="28"/>
                </a:cubicBezTo>
                <a:cubicBezTo>
                  <a:pt x="22" y="26"/>
                  <a:pt x="21" y="24"/>
                  <a:pt x="20" y="22"/>
                </a:cubicBezTo>
                <a:cubicBezTo>
                  <a:pt x="8" y="35"/>
                  <a:pt x="0" y="52"/>
                  <a:pt x="0" y="71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5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42" y="160"/>
                  <a:pt x="19" y="138"/>
                  <a:pt x="19" y="109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8"/>
                  <a:pt x="20" y="87"/>
                  <a:pt x="22" y="86"/>
                </a:cubicBezTo>
                <a:cubicBezTo>
                  <a:pt x="68" y="58"/>
                  <a:pt x="68" y="58"/>
                  <a:pt x="68" y="58"/>
                </a:cubicBezTo>
                <a:cubicBezTo>
                  <a:pt x="69" y="57"/>
                  <a:pt x="70" y="57"/>
                  <a:pt x="71" y="57"/>
                </a:cubicBezTo>
                <a:cubicBezTo>
                  <a:pt x="72" y="57"/>
                  <a:pt x="73" y="57"/>
                  <a:pt x="74" y="58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22" y="87"/>
                  <a:pt x="123" y="88"/>
                  <a:pt x="123" y="90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23" y="138"/>
                  <a:pt x="100" y="160"/>
                  <a:pt x="72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40" y="160"/>
                  <a:pt x="142" y="158"/>
                  <a:pt x="142" y="156"/>
                </a:cubicBezTo>
                <a:cubicBezTo>
                  <a:pt x="142" y="71"/>
                  <a:pt x="142" y="71"/>
                  <a:pt x="142" y="71"/>
                </a:cubicBezTo>
                <a:cubicBezTo>
                  <a:pt x="141" y="52"/>
                  <a:pt x="133" y="34"/>
                  <a:pt x="121" y="22"/>
                </a:cubicBezTo>
                <a:close/>
                <a:moveTo>
                  <a:pt x="113" y="109"/>
                </a:moveTo>
                <a:cubicBezTo>
                  <a:pt x="113" y="92"/>
                  <a:pt x="113" y="92"/>
                  <a:pt x="113" y="92"/>
                </a:cubicBezTo>
                <a:cubicBezTo>
                  <a:pt x="71" y="67"/>
                  <a:pt x="71" y="67"/>
                  <a:pt x="71" y="67"/>
                </a:cubicBezTo>
                <a:cubicBezTo>
                  <a:pt x="29" y="92"/>
                  <a:pt x="29" y="92"/>
                  <a:pt x="29" y="92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23"/>
                  <a:pt x="36" y="136"/>
                  <a:pt x="48" y="144"/>
                </a:cubicBezTo>
                <a:cubicBezTo>
                  <a:pt x="48" y="122"/>
                  <a:pt x="48" y="122"/>
                  <a:pt x="48" y="122"/>
                </a:cubicBezTo>
                <a:cubicBezTo>
                  <a:pt x="48" y="120"/>
                  <a:pt x="49" y="119"/>
                  <a:pt x="50" y="118"/>
                </a:cubicBezTo>
                <a:cubicBezTo>
                  <a:pt x="57" y="115"/>
                  <a:pt x="64" y="114"/>
                  <a:pt x="71" y="114"/>
                </a:cubicBezTo>
                <a:cubicBezTo>
                  <a:pt x="78" y="114"/>
                  <a:pt x="85" y="115"/>
                  <a:pt x="92" y="118"/>
                </a:cubicBezTo>
                <a:cubicBezTo>
                  <a:pt x="93" y="119"/>
                  <a:pt x="94" y="121"/>
                  <a:pt x="94" y="122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36"/>
                  <a:pt x="113" y="123"/>
                  <a:pt x="113" y="109"/>
                </a:cubicBezTo>
                <a:close/>
                <a:moveTo>
                  <a:pt x="52" y="94"/>
                </a:moveTo>
                <a:cubicBezTo>
                  <a:pt x="49" y="94"/>
                  <a:pt x="47" y="92"/>
                  <a:pt x="47" y="90"/>
                </a:cubicBezTo>
                <a:cubicBezTo>
                  <a:pt x="47" y="87"/>
                  <a:pt x="49" y="85"/>
                  <a:pt x="52" y="85"/>
                </a:cubicBezTo>
                <a:cubicBezTo>
                  <a:pt x="54" y="85"/>
                  <a:pt x="56" y="87"/>
                  <a:pt x="56" y="90"/>
                </a:cubicBezTo>
                <a:cubicBezTo>
                  <a:pt x="57" y="92"/>
                  <a:pt x="55" y="94"/>
                  <a:pt x="52" y="94"/>
                </a:cubicBezTo>
                <a:close/>
                <a:moveTo>
                  <a:pt x="89" y="94"/>
                </a:moveTo>
                <a:cubicBezTo>
                  <a:pt x="87" y="94"/>
                  <a:pt x="85" y="92"/>
                  <a:pt x="85" y="90"/>
                </a:cubicBezTo>
                <a:cubicBezTo>
                  <a:pt x="85" y="87"/>
                  <a:pt x="87" y="85"/>
                  <a:pt x="89" y="85"/>
                </a:cubicBezTo>
                <a:cubicBezTo>
                  <a:pt x="92" y="85"/>
                  <a:pt x="94" y="87"/>
                  <a:pt x="94" y="90"/>
                </a:cubicBezTo>
                <a:cubicBezTo>
                  <a:pt x="94" y="92"/>
                  <a:pt x="92" y="94"/>
                  <a:pt x="89" y="94"/>
                </a:cubicBezTo>
                <a:close/>
                <a:moveTo>
                  <a:pt x="84" y="148"/>
                </a:moveTo>
                <a:cubicBezTo>
                  <a:pt x="84" y="125"/>
                  <a:pt x="84" y="125"/>
                  <a:pt x="84" y="125"/>
                </a:cubicBezTo>
                <a:cubicBezTo>
                  <a:pt x="80" y="123"/>
                  <a:pt x="75" y="123"/>
                  <a:pt x="71" y="123"/>
                </a:cubicBezTo>
                <a:cubicBezTo>
                  <a:pt x="66" y="123"/>
                  <a:pt x="61" y="123"/>
                  <a:pt x="56" y="125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61" y="150"/>
                  <a:pt x="65" y="151"/>
                  <a:pt x="70" y="151"/>
                </a:cubicBezTo>
                <a:cubicBezTo>
                  <a:pt x="75" y="151"/>
                  <a:pt x="80" y="150"/>
                  <a:pt x="84" y="148"/>
                </a:cubicBezTo>
                <a:close/>
                <a:moveTo>
                  <a:pt x="70" y="38"/>
                </a:moveTo>
                <a:cubicBezTo>
                  <a:pt x="88" y="38"/>
                  <a:pt x="104" y="32"/>
                  <a:pt x="110" y="23"/>
                </a:cubicBezTo>
                <a:cubicBezTo>
                  <a:pt x="112" y="20"/>
                  <a:pt x="113" y="18"/>
                  <a:pt x="113" y="15"/>
                </a:cubicBezTo>
                <a:cubicBezTo>
                  <a:pt x="101" y="6"/>
                  <a:pt x="86" y="0"/>
                  <a:pt x="70" y="0"/>
                </a:cubicBezTo>
                <a:cubicBezTo>
                  <a:pt x="54" y="0"/>
                  <a:pt x="40" y="6"/>
                  <a:pt x="28" y="15"/>
                </a:cubicBezTo>
                <a:cubicBezTo>
                  <a:pt x="28" y="18"/>
                  <a:pt x="29" y="20"/>
                  <a:pt x="31" y="22"/>
                </a:cubicBezTo>
                <a:cubicBezTo>
                  <a:pt x="37" y="32"/>
                  <a:pt x="52" y="38"/>
                  <a:pt x="70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9" name="Freeform 129">
            <a:extLst>
              <a:ext uri="{FF2B5EF4-FFF2-40B4-BE49-F238E27FC236}">
                <a16:creationId xmlns:a16="http://schemas.microsoft.com/office/drawing/2014/main" id="{8A0E6221-6574-449E-9186-E8CA126E7352}"/>
              </a:ext>
            </a:extLst>
          </p:cNvPr>
          <p:cNvSpPr>
            <a:spLocks noEditPoints="1"/>
          </p:cNvSpPr>
          <p:nvPr/>
        </p:nvSpPr>
        <p:spPr bwMode="auto">
          <a:xfrm>
            <a:off x="7924801" y="3022600"/>
            <a:ext cx="193675" cy="254000"/>
          </a:xfrm>
          <a:custGeom>
            <a:avLst/>
            <a:gdLst>
              <a:gd name="T0" fmla="*/ 57 w 122"/>
              <a:gd name="T1" fmla="*/ 57 h 160"/>
              <a:gd name="T2" fmla="*/ 61 w 122"/>
              <a:gd name="T3" fmla="*/ 66 h 160"/>
              <a:gd name="T4" fmla="*/ 65 w 122"/>
              <a:gd name="T5" fmla="*/ 57 h 160"/>
              <a:gd name="T6" fmla="*/ 61 w 122"/>
              <a:gd name="T7" fmla="*/ 47 h 160"/>
              <a:gd name="T8" fmla="*/ 57 w 122"/>
              <a:gd name="T9" fmla="*/ 57 h 160"/>
              <a:gd name="T10" fmla="*/ 106 w 122"/>
              <a:gd name="T11" fmla="*/ 5 h 160"/>
              <a:gd name="T12" fmla="*/ 65 w 122"/>
              <a:gd name="T13" fmla="*/ 38 h 160"/>
              <a:gd name="T14" fmla="*/ 114 w 122"/>
              <a:gd name="T15" fmla="*/ 73 h 160"/>
              <a:gd name="T16" fmla="*/ 117 w 122"/>
              <a:gd name="T17" fmla="*/ 73 h 160"/>
              <a:gd name="T18" fmla="*/ 122 w 122"/>
              <a:gd name="T19" fmla="*/ 69 h 160"/>
              <a:gd name="T20" fmla="*/ 122 w 122"/>
              <a:gd name="T21" fmla="*/ 34 h 160"/>
              <a:gd name="T22" fmla="*/ 106 w 122"/>
              <a:gd name="T23" fmla="*/ 5 h 160"/>
              <a:gd name="T24" fmla="*/ 75 w 122"/>
              <a:gd name="T25" fmla="*/ 57 h 160"/>
              <a:gd name="T26" fmla="*/ 75 w 122"/>
              <a:gd name="T27" fmla="*/ 58 h 160"/>
              <a:gd name="T28" fmla="*/ 73 w 122"/>
              <a:gd name="T29" fmla="*/ 67 h 160"/>
              <a:gd name="T30" fmla="*/ 89 w 122"/>
              <a:gd name="T31" fmla="*/ 67 h 160"/>
              <a:gd name="T32" fmla="*/ 89 w 122"/>
              <a:gd name="T33" fmla="*/ 66 h 160"/>
              <a:gd name="T34" fmla="*/ 75 w 122"/>
              <a:gd name="T35" fmla="*/ 57 h 160"/>
              <a:gd name="T36" fmla="*/ 30 w 122"/>
              <a:gd name="T37" fmla="*/ 66 h 160"/>
              <a:gd name="T38" fmla="*/ 48 w 122"/>
              <a:gd name="T39" fmla="*/ 66 h 160"/>
              <a:gd name="T40" fmla="*/ 46 w 122"/>
              <a:gd name="T41" fmla="*/ 56 h 160"/>
              <a:gd name="T42" fmla="*/ 47 w 122"/>
              <a:gd name="T43" fmla="*/ 52 h 160"/>
              <a:gd name="T44" fmla="*/ 30 w 122"/>
              <a:gd name="T45" fmla="*/ 66 h 160"/>
              <a:gd name="T46" fmla="*/ 89 w 122"/>
              <a:gd name="T47" fmla="*/ 0 h 160"/>
              <a:gd name="T48" fmla="*/ 33 w 122"/>
              <a:gd name="T49" fmla="*/ 0 h 160"/>
              <a:gd name="T50" fmla="*/ 0 w 122"/>
              <a:gd name="T51" fmla="*/ 34 h 160"/>
              <a:gd name="T52" fmla="*/ 0 w 122"/>
              <a:gd name="T53" fmla="*/ 68 h 160"/>
              <a:gd name="T54" fmla="*/ 5 w 122"/>
              <a:gd name="T55" fmla="*/ 73 h 160"/>
              <a:gd name="T56" fmla="*/ 7 w 122"/>
              <a:gd name="T57" fmla="*/ 72 h 160"/>
              <a:gd name="T58" fmla="*/ 95 w 122"/>
              <a:gd name="T59" fmla="*/ 1 h 160"/>
              <a:gd name="T60" fmla="*/ 89 w 122"/>
              <a:gd name="T61" fmla="*/ 0 h 160"/>
              <a:gd name="T62" fmla="*/ 47 w 122"/>
              <a:gd name="T63" fmla="*/ 121 h 160"/>
              <a:gd name="T64" fmla="*/ 47 w 122"/>
              <a:gd name="T65" fmla="*/ 158 h 160"/>
              <a:gd name="T66" fmla="*/ 61 w 122"/>
              <a:gd name="T67" fmla="*/ 160 h 160"/>
              <a:gd name="T68" fmla="*/ 75 w 122"/>
              <a:gd name="T69" fmla="*/ 158 h 160"/>
              <a:gd name="T70" fmla="*/ 75 w 122"/>
              <a:gd name="T71" fmla="*/ 121 h 160"/>
              <a:gd name="T72" fmla="*/ 61 w 122"/>
              <a:gd name="T73" fmla="*/ 118 h 160"/>
              <a:gd name="T74" fmla="*/ 47 w 122"/>
              <a:gd name="T75" fmla="*/ 121 h 160"/>
              <a:gd name="T76" fmla="*/ 19 w 122"/>
              <a:gd name="T77" fmla="*/ 75 h 160"/>
              <a:gd name="T78" fmla="*/ 10 w 122"/>
              <a:gd name="T79" fmla="*/ 82 h 160"/>
              <a:gd name="T80" fmla="*/ 10 w 122"/>
              <a:gd name="T81" fmla="*/ 109 h 160"/>
              <a:gd name="T82" fmla="*/ 38 w 122"/>
              <a:gd name="T83" fmla="*/ 155 h 160"/>
              <a:gd name="T84" fmla="*/ 38 w 122"/>
              <a:gd name="T85" fmla="*/ 118 h 160"/>
              <a:gd name="T86" fmla="*/ 40 w 122"/>
              <a:gd name="T87" fmla="*/ 114 h 160"/>
              <a:gd name="T88" fmla="*/ 61 w 122"/>
              <a:gd name="T89" fmla="*/ 109 h 160"/>
              <a:gd name="T90" fmla="*/ 82 w 122"/>
              <a:gd name="T91" fmla="*/ 114 h 160"/>
              <a:gd name="T92" fmla="*/ 84 w 122"/>
              <a:gd name="T93" fmla="*/ 118 h 160"/>
              <a:gd name="T94" fmla="*/ 84 w 122"/>
              <a:gd name="T95" fmla="*/ 155 h 160"/>
              <a:gd name="T96" fmla="*/ 112 w 122"/>
              <a:gd name="T97" fmla="*/ 109 h 160"/>
              <a:gd name="T98" fmla="*/ 112 w 122"/>
              <a:gd name="T99" fmla="*/ 82 h 160"/>
              <a:gd name="T100" fmla="*/ 102 w 122"/>
              <a:gd name="T101" fmla="*/ 75 h 160"/>
              <a:gd name="T102" fmla="*/ 19 w 122"/>
              <a:gd name="T103" fmla="*/ 75 h 160"/>
              <a:gd name="T104" fmla="*/ 42 w 122"/>
              <a:gd name="T105" fmla="*/ 94 h 160"/>
              <a:gd name="T106" fmla="*/ 38 w 122"/>
              <a:gd name="T107" fmla="*/ 90 h 160"/>
              <a:gd name="T108" fmla="*/ 42 w 122"/>
              <a:gd name="T109" fmla="*/ 85 h 160"/>
              <a:gd name="T110" fmla="*/ 47 w 122"/>
              <a:gd name="T111" fmla="*/ 90 h 160"/>
              <a:gd name="T112" fmla="*/ 42 w 122"/>
              <a:gd name="T113" fmla="*/ 94 h 160"/>
              <a:gd name="T114" fmla="*/ 80 w 122"/>
              <a:gd name="T115" fmla="*/ 94 h 160"/>
              <a:gd name="T116" fmla="*/ 75 w 122"/>
              <a:gd name="T117" fmla="*/ 90 h 160"/>
              <a:gd name="T118" fmla="*/ 80 w 122"/>
              <a:gd name="T119" fmla="*/ 85 h 160"/>
              <a:gd name="T120" fmla="*/ 84 w 122"/>
              <a:gd name="T121" fmla="*/ 90 h 160"/>
              <a:gd name="T122" fmla="*/ 80 w 122"/>
              <a:gd name="T123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2" h="160">
                <a:moveTo>
                  <a:pt x="57" y="57"/>
                </a:moveTo>
                <a:cubicBezTo>
                  <a:pt x="57" y="62"/>
                  <a:pt x="59" y="66"/>
                  <a:pt x="61" y="66"/>
                </a:cubicBezTo>
                <a:cubicBezTo>
                  <a:pt x="64" y="66"/>
                  <a:pt x="65" y="62"/>
                  <a:pt x="65" y="57"/>
                </a:cubicBezTo>
                <a:cubicBezTo>
                  <a:pt x="65" y="51"/>
                  <a:pt x="64" y="47"/>
                  <a:pt x="61" y="47"/>
                </a:cubicBezTo>
                <a:cubicBezTo>
                  <a:pt x="59" y="47"/>
                  <a:pt x="57" y="51"/>
                  <a:pt x="57" y="57"/>
                </a:cubicBezTo>
                <a:close/>
                <a:moveTo>
                  <a:pt x="106" y="5"/>
                </a:moveTo>
                <a:cubicBezTo>
                  <a:pt x="65" y="38"/>
                  <a:pt x="65" y="38"/>
                  <a:pt x="65" y="38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5" y="73"/>
                  <a:pt x="116" y="73"/>
                  <a:pt x="117" y="73"/>
                </a:cubicBezTo>
                <a:cubicBezTo>
                  <a:pt x="120" y="73"/>
                  <a:pt x="122" y="71"/>
                  <a:pt x="122" y="69"/>
                </a:cubicBezTo>
                <a:cubicBezTo>
                  <a:pt x="122" y="34"/>
                  <a:pt x="122" y="34"/>
                  <a:pt x="122" y="34"/>
                </a:cubicBezTo>
                <a:cubicBezTo>
                  <a:pt x="122" y="22"/>
                  <a:pt x="116" y="11"/>
                  <a:pt x="106" y="5"/>
                </a:cubicBezTo>
                <a:close/>
                <a:moveTo>
                  <a:pt x="75" y="57"/>
                </a:moveTo>
                <a:cubicBezTo>
                  <a:pt x="75" y="58"/>
                  <a:pt x="75" y="58"/>
                  <a:pt x="75" y="58"/>
                </a:cubicBezTo>
                <a:cubicBezTo>
                  <a:pt x="75" y="61"/>
                  <a:pt x="74" y="64"/>
                  <a:pt x="73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6"/>
                  <a:pt x="89" y="66"/>
                  <a:pt x="89" y="66"/>
                </a:cubicBezTo>
                <a:lnTo>
                  <a:pt x="75" y="57"/>
                </a:lnTo>
                <a:close/>
                <a:moveTo>
                  <a:pt x="30" y="66"/>
                </a:moveTo>
                <a:cubicBezTo>
                  <a:pt x="48" y="66"/>
                  <a:pt x="48" y="66"/>
                  <a:pt x="48" y="66"/>
                </a:cubicBezTo>
                <a:cubicBezTo>
                  <a:pt x="48" y="63"/>
                  <a:pt x="46" y="60"/>
                  <a:pt x="46" y="56"/>
                </a:cubicBezTo>
                <a:cubicBezTo>
                  <a:pt x="46" y="55"/>
                  <a:pt x="46" y="54"/>
                  <a:pt x="47" y="52"/>
                </a:cubicBezTo>
                <a:lnTo>
                  <a:pt x="30" y="66"/>
                </a:lnTo>
                <a:close/>
                <a:moveTo>
                  <a:pt x="89" y="0"/>
                </a:moveTo>
                <a:cubicBezTo>
                  <a:pt x="33" y="0"/>
                  <a:pt x="33" y="0"/>
                  <a:pt x="33" y="0"/>
                </a:cubicBezTo>
                <a:cubicBezTo>
                  <a:pt x="14" y="0"/>
                  <a:pt x="0" y="15"/>
                  <a:pt x="0" y="34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1"/>
                  <a:pt x="2" y="73"/>
                  <a:pt x="5" y="73"/>
                </a:cubicBezTo>
                <a:cubicBezTo>
                  <a:pt x="6" y="73"/>
                  <a:pt x="7" y="72"/>
                  <a:pt x="7" y="72"/>
                </a:cubicBezTo>
                <a:cubicBezTo>
                  <a:pt x="95" y="1"/>
                  <a:pt x="95" y="1"/>
                  <a:pt x="95" y="1"/>
                </a:cubicBezTo>
                <a:cubicBezTo>
                  <a:pt x="94" y="0"/>
                  <a:pt x="92" y="0"/>
                  <a:pt x="89" y="0"/>
                </a:cubicBezTo>
                <a:close/>
                <a:moveTo>
                  <a:pt x="47" y="121"/>
                </a:moveTo>
                <a:cubicBezTo>
                  <a:pt x="47" y="158"/>
                  <a:pt x="47" y="158"/>
                  <a:pt x="47" y="158"/>
                </a:cubicBezTo>
                <a:cubicBezTo>
                  <a:pt x="52" y="160"/>
                  <a:pt x="56" y="160"/>
                  <a:pt x="61" y="160"/>
                </a:cubicBezTo>
                <a:cubicBezTo>
                  <a:pt x="66" y="160"/>
                  <a:pt x="70" y="160"/>
                  <a:pt x="75" y="158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1" y="119"/>
                  <a:pt x="66" y="118"/>
                  <a:pt x="61" y="118"/>
                </a:cubicBezTo>
                <a:cubicBezTo>
                  <a:pt x="56" y="118"/>
                  <a:pt x="51" y="119"/>
                  <a:pt x="47" y="121"/>
                </a:cubicBezTo>
                <a:close/>
                <a:moveTo>
                  <a:pt x="19" y="75"/>
                </a:moveTo>
                <a:cubicBezTo>
                  <a:pt x="10" y="82"/>
                  <a:pt x="10" y="82"/>
                  <a:pt x="10" y="82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10" y="128"/>
                  <a:pt x="21" y="146"/>
                  <a:pt x="38" y="155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8" y="116"/>
                  <a:pt x="39" y="115"/>
                  <a:pt x="40" y="114"/>
                </a:cubicBezTo>
                <a:cubicBezTo>
                  <a:pt x="47" y="111"/>
                  <a:pt x="54" y="109"/>
                  <a:pt x="61" y="109"/>
                </a:cubicBezTo>
                <a:cubicBezTo>
                  <a:pt x="68" y="109"/>
                  <a:pt x="75" y="111"/>
                  <a:pt x="82" y="114"/>
                </a:cubicBezTo>
                <a:cubicBezTo>
                  <a:pt x="83" y="115"/>
                  <a:pt x="84" y="117"/>
                  <a:pt x="84" y="118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1" y="146"/>
                  <a:pt x="112" y="129"/>
                  <a:pt x="112" y="109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02" y="75"/>
                  <a:pt x="102" y="75"/>
                  <a:pt x="102" y="75"/>
                </a:cubicBezTo>
                <a:lnTo>
                  <a:pt x="19" y="75"/>
                </a:lnTo>
                <a:close/>
                <a:moveTo>
                  <a:pt x="42" y="94"/>
                </a:moveTo>
                <a:cubicBezTo>
                  <a:pt x="40" y="94"/>
                  <a:pt x="38" y="92"/>
                  <a:pt x="38" y="90"/>
                </a:cubicBezTo>
                <a:cubicBezTo>
                  <a:pt x="38" y="87"/>
                  <a:pt x="40" y="85"/>
                  <a:pt x="42" y="85"/>
                </a:cubicBezTo>
                <a:cubicBezTo>
                  <a:pt x="45" y="85"/>
                  <a:pt x="47" y="87"/>
                  <a:pt x="47" y="90"/>
                </a:cubicBezTo>
                <a:cubicBezTo>
                  <a:pt x="47" y="92"/>
                  <a:pt x="45" y="94"/>
                  <a:pt x="42" y="94"/>
                </a:cubicBezTo>
                <a:close/>
                <a:moveTo>
                  <a:pt x="80" y="94"/>
                </a:moveTo>
                <a:cubicBezTo>
                  <a:pt x="77" y="94"/>
                  <a:pt x="75" y="92"/>
                  <a:pt x="75" y="90"/>
                </a:cubicBezTo>
                <a:cubicBezTo>
                  <a:pt x="75" y="87"/>
                  <a:pt x="77" y="85"/>
                  <a:pt x="80" y="85"/>
                </a:cubicBezTo>
                <a:cubicBezTo>
                  <a:pt x="82" y="85"/>
                  <a:pt x="84" y="87"/>
                  <a:pt x="84" y="90"/>
                </a:cubicBezTo>
                <a:cubicBezTo>
                  <a:pt x="84" y="92"/>
                  <a:pt x="82" y="94"/>
                  <a:pt x="8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0" name="Freeform 130">
            <a:extLst>
              <a:ext uri="{FF2B5EF4-FFF2-40B4-BE49-F238E27FC236}">
                <a16:creationId xmlns:a16="http://schemas.microsoft.com/office/drawing/2014/main" id="{4D507BFD-F2EB-42E4-8C7E-52F9C9A658C7}"/>
              </a:ext>
            </a:extLst>
          </p:cNvPr>
          <p:cNvSpPr>
            <a:spLocks noEditPoints="1"/>
          </p:cNvSpPr>
          <p:nvPr/>
        </p:nvSpPr>
        <p:spPr bwMode="auto">
          <a:xfrm>
            <a:off x="9012238" y="2471738"/>
            <a:ext cx="220663" cy="254000"/>
          </a:xfrm>
          <a:custGeom>
            <a:avLst/>
            <a:gdLst>
              <a:gd name="T0" fmla="*/ 130 w 140"/>
              <a:gd name="T1" fmla="*/ 88 h 160"/>
              <a:gd name="T2" fmla="*/ 140 w 140"/>
              <a:gd name="T3" fmla="*/ 94 h 160"/>
              <a:gd name="T4" fmla="*/ 48 w 140"/>
              <a:gd name="T5" fmla="*/ 4 h 160"/>
              <a:gd name="T6" fmla="*/ 21 w 140"/>
              <a:gd name="T7" fmla="*/ 10 h 160"/>
              <a:gd name="T8" fmla="*/ 0 w 140"/>
              <a:gd name="T9" fmla="*/ 28 h 160"/>
              <a:gd name="T10" fmla="*/ 0 w 140"/>
              <a:gd name="T11" fmla="*/ 47 h 160"/>
              <a:gd name="T12" fmla="*/ 9 w 140"/>
              <a:gd name="T13" fmla="*/ 61 h 160"/>
              <a:gd name="T14" fmla="*/ 98 w 140"/>
              <a:gd name="T15" fmla="*/ 76 h 160"/>
              <a:gd name="T16" fmla="*/ 98 w 140"/>
              <a:gd name="T17" fmla="*/ 103 h 160"/>
              <a:gd name="T18" fmla="*/ 98 w 140"/>
              <a:gd name="T19" fmla="*/ 76 h 160"/>
              <a:gd name="T20" fmla="*/ 28 w 140"/>
              <a:gd name="T21" fmla="*/ 90 h 160"/>
              <a:gd name="T22" fmla="*/ 55 w 140"/>
              <a:gd name="T23" fmla="*/ 90 h 160"/>
              <a:gd name="T24" fmla="*/ 121 w 140"/>
              <a:gd name="T25" fmla="*/ 62 h 160"/>
              <a:gd name="T26" fmla="*/ 70 w 140"/>
              <a:gd name="T27" fmla="*/ 10 h 160"/>
              <a:gd name="T28" fmla="*/ 19 w 140"/>
              <a:gd name="T29" fmla="*/ 89 h 160"/>
              <a:gd name="T30" fmla="*/ 70 w 140"/>
              <a:gd name="T31" fmla="*/ 160 h 160"/>
              <a:gd name="T32" fmla="*/ 121 w 140"/>
              <a:gd name="T33" fmla="*/ 89 h 160"/>
              <a:gd name="T34" fmla="*/ 51 w 140"/>
              <a:gd name="T35" fmla="*/ 47 h 160"/>
              <a:gd name="T36" fmla="*/ 93 w 140"/>
              <a:gd name="T37" fmla="*/ 52 h 160"/>
              <a:gd name="T38" fmla="*/ 51 w 140"/>
              <a:gd name="T39" fmla="*/ 56 h 160"/>
              <a:gd name="T40" fmla="*/ 51 w 140"/>
              <a:gd name="T41" fmla="*/ 47 h 160"/>
              <a:gd name="T42" fmla="*/ 69 w 140"/>
              <a:gd name="T43" fmla="*/ 132 h 160"/>
              <a:gd name="T44" fmla="*/ 53 w 140"/>
              <a:gd name="T45" fmla="*/ 119 h 160"/>
              <a:gd name="T46" fmla="*/ 59 w 140"/>
              <a:gd name="T47" fmla="*/ 119 h 160"/>
              <a:gd name="T48" fmla="*/ 79 w 140"/>
              <a:gd name="T49" fmla="*/ 119 h 160"/>
              <a:gd name="T50" fmla="*/ 85 w 140"/>
              <a:gd name="T51" fmla="*/ 119 h 160"/>
              <a:gd name="T52" fmla="*/ 98 w 140"/>
              <a:gd name="T53" fmla="*/ 113 h 160"/>
              <a:gd name="T54" fmla="*/ 65 w 140"/>
              <a:gd name="T55" fmla="*/ 94 h 160"/>
              <a:gd name="T56" fmla="*/ 42 w 140"/>
              <a:gd name="T57" fmla="*/ 66 h 160"/>
              <a:gd name="T58" fmla="*/ 75 w 140"/>
              <a:gd name="T59" fmla="*/ 85 h 160"/>
              <a:gd name="T60" fmla="*/ 98 w 140"/>
              <a:gd name="T61" fmla="*/ 113 h 160"/>
              <a:gd name="T62" fmla="*/ 136 w 140"/>
              <a:gd name="T63" fmla="*/ 38 h 160"/>
              <a:gd name="T64" fmla="*/ 119 w 140"/>
              <a:gd name="T65" fmla="*/ 9 h 160"/>
              <a:gd name="T66" fmla="*/ 101 w 140"/>
              <a:gd name="T67" fmla="*/ 0 h 160"/>
              <a:gd name="T68" fmla="*/ 112 w 140"/>
              <a:gd name="T69" fmla="*/ 18 h 160"/>
              <a:gd name="T70" fmla="*/ 130 w 140"/>
              <a:gd name="T71" fmla="*/ 63 h 160"/>
              <a:gd name="T72" fmla="*/ 0 w 140"/>
              <a:gd name="T73" fmla="*/ 94 h 160"/>
              <a:gd name="T74" fmla="*/ 9 w 140"/>
              <a:gd name="T75" fmla="*/ 88 h 160"/>
              <a:gd name="T76" fmla="*/ 0 w 140"/>
              <a:gd name="T77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0" h="160">
                <a:moveTo>
                  <a:pt x="130" y="78"/>
                </a:moveTo>
                <a:cubicBezTo>
                  <a:pt x="130" y="88"/>
                  <a:pt x="130" y="88"/>
                  <a:pt x="130" y="88"/>
                </a:cubicBezTo>
                <a:cubicBezTo>
                  <a:pt x="132" y="95"/>
                  <a:pt x="133" y="102"/>
                  <a:pt x="133" y="109"/>
                </a:cubicBezTo>
                <a:cubicBezTo>
                  <a:pt x="137" y="105"/>
                  <a:pt x="140" y="100"/>
                  <a:pt x="140" y="94"/>
                </a:cubicBezTo>
                <a:cubicBezTo>
                  <a:pt x="140" y="87"/>
                  <a:pt x="136" y="81"/>
                  <a:pt x="130" y="78"/>
                </a:cubicBezTo>
                <a:close/>
                <a:moveTo>
                  <a:pt x="48" y="4"/>
                </a:moveTo>
                <a:cubicBezTo>
                  <a:pt x="45" y="2"/>
                  <a:pt x="41" y="0"/>
                  <a:pt x="37" y="0"/>
                </a:cubicBezTo>
                <a:cubicBezTo>
                  <a:pt x="30" y="0"/>
                  <a:pt x="24" y="4"/>
                  <a:pt x="21" y="10"/>
                </a:cubicBezTo>
                <a:cubicBezTo>
                  <a:pt x="20" y="10"/>
                  <a:pt x="19" y="10"/>
                  <a:pt x="18" y="10"/>
                </a:cubicBezTo>
                <a:cubicBezTo>
                  <a:pt x="8" y="10"/>
                  <a:pt x="0" y="18"/>
                  <a:pt x="0" y="28"/>
                </a:cubicBezTo>
                <a:cubicBezTo>
                  <a:pt x="0" y="32"/>
                  <a:pt x="0" y="35"/>
                  <a:pt x="2" y="38"/>
                </a:cubicBezTo>
                <a:cubicBezTo>
                  <a:pt x="0" y="41"/>
                  <a:pt x="0" y="44"/>
                  <a:pt x="0" y="47"/>
                </a:cubicBezTo>
                <a:cubicBezTo>
                  <a:pt x="0" y="54"/>
                  <a:pt x="4" y="60"/>
                  <a:pt x="9" y="64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36"/>
                  <a:pt x="25" y="13"/>
                  <a:pt x="48" y="4"/>
                </a:cubicBezTo>
                <a:close/>
                <a:moveTo>
                  <a:pt x="98" y="76"/>
                </a:moveTo>
                <a:cubicBezTo>
                  <a:pt x="90" y="76"/>
                  <a:pt x="84" y="82"/>
                  <a:pt x="84" y="90"/>
                </a:cubicBezTo>
                <a:cubicBezTo>
                  <a:pt x="84" y="97"/>
                  <a:pt x="90" y="103"/>
                  <a:pt x="98" y="103"/>
                </a:cubicBezTo>
                <a:cubicBezTo>
                  <a:pt x="106" y="103"/>
                  <a:pt x="112" y="97"/>
                  <a:pt x="112" y="90"/>
                </a:cubicBezTo>
                <a:cubicBezTo>
                  <a:pt x="112" y="82"/>
                  <a:pt x="106" y="76"/>
                  <a:pt x="98" y="76"/>
                </a:cubicBezTo>
                <a:close/>
                <a:moveTo>
                  <a:pt x="41" y="76"/>
                </a:moveTo>
                <a:cubicBezTo>
                  <a:pt x="34" y="76"/>
                  <a:pt x="28" y="82"/>
                  <a:pt x="28" y="90"/>
                </a:cubicBezTo>
                <a:cubicBezTo>
                  <a:pt x="28" y="97"/>
                  <a:pt x="34" y="103"/>
                  <a:pt x="41" y="103"/>
                </a:cubicBezTo>
                <a:cubicBezTo>
                  <a:pt x="49" y="103"/>
                  <a:pt x="55" y="97"/>
                  <a:pt x="55" y="90"/>
                </a:cubicBezTo>
                <a:cubicBezTo>
                  <a:pt x="55" y="82"/>
                  <a:pt x="49" y="76"/>
                  <a:pt x="41" y="76"/>
                </a:cubicBezTo>
                <a:close/>
                <a:moveTo>
                  <a:pt x="121" y="62"/>
                </a:moveTo>
                <a:cubicBezTo>
                  <a:pt x="121" y="48"/>
                  <a:pt x="116" y="35"/>
                  <a:pt x="106" y="25"/>
                </a:cubicBezTo>
                <a:cubicBezTo>
                  <a:pt x="97" y="15"/>
                  <a:pt x="83" y="10"/>
                  <a:pt x="70" y="10"/>
                </a:cubicBezTo>
                <a:cubicBezTo>
                  <a:pt x="42" y="10"/>
                  <a:pt x="19" y="33"/>
                  <a:pt x="19" y="62"/>
                </a:cubicBezTo>
                <a:cubicBezTo>
                  <a:pt x="19" y="89"/>
                  <a:pt x="19" y="89"/>
                  <a:pt x="19" y="89"/>
                </a:cubicBezTo>
                <a:cubicBezTo>
                  <a:pt x="13" y="108"/>
                  <a:pt x="17" y="125"/>
                  <a:pt x="27" y="139"/>
                </a:cubicBezTo>
                <a:cubicBezTo>
                  <a:pt x="37" y="153"/>
                  <a:pt x="53" y="160"/>
                  <a:pt x="70" y="160"/>
                </a:cubicBezTo>
                <a:cubicBezTo>
                  <a:pt x="87" y="160"/>
                  <a:pt x="103" y="153"/>
                  <a:pt x="113" y="139"/>
                </a:cubicBezTo>
                <a:cubicBezTo>
                  <a:pt x="123" y="125"/>
                  <a:pt x="127" y="108"/>
                  <a:pt x="121" y="89"/>
                </a:cubicBezTo>
                <a:lnTo>
                  <a:pt x="121" y="62"/>
                </a:lnTo>
                <a:close/>
                <a:moveTo>
                  <a:pt x="51" y="47"/>
                </a:moveTo>
                <a:cubicBezTo>
                  <a:pt x="89" y="47"/>
                  <a:pt x="89" y="47"/>
                  <a:pt x="89" y="47"/>
                </a:cubicBezTo>
                <a:cubicBezTo>
                  <a:pt x="91" y="47"/>
                  <a:pt x="93" y="49"/>
                  <a:pt x="93" y="52"/>
                </a:cubicBezTo>
                <a:cubicBezTo>
                  <a:pt x="93" y="54"/>
                  <a:pt x="91" y="56"/>
                  <a:pt x="89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9" y="56"/>
                  <a:pt x="47" y="54"/>
                  <a:pt x="47" y="52"/>
                </a:cubicBezTo>
                <a:cubicBezTo>
                  <a:pt x="47" y="49"/>
                  <a:pt x="49" y="47"/>
                  <a:pt x="51" y="47"/>
                </a:cubicBezTo>
                <a:close/>
                <a:moveTo>
                  <a:pt x="86" y="125"/>
                </a:moveTo>
                <a:cubicBezTo>
                  <a:pt x="81" y="130"/>
                  <a:pt x="76" y="132"/>
                  <a:pt x="69" y="132"/>
                </a:cubicBezTo>
                <a:cubicBezTo>
                  <a:pt x="63" y="132"/>
                  <a:pt x="57" y="130"/>
                  <a:pt x="53" y="125"/>
                </a:cubicBezTo>
                <a:cubicBezTo>
                  <a:pt x="51" y="123"/>
                  <a:pt x="51" y="121"/>
                  <a:pt x="53" y="119"/>
                </a:cubicBezTo>
                <a:cubicBezTo>
                  <a:pt x="54" y="118"/>
                  <a:pt x="55" y="117"/>
                  <a:pt x="56" y="117"/>
                </a:cubicBezTo>
                <a:cubicBezTo>
                  <a:pt x="57" y="117"/>
                  <a:pt x="59" y="118"/>
                  <a:pt x="59" y="119"/>
                </a:cubicBezTo>
                <a:cubicBezTo>
                  <a:pt x="62" y="122"/>
                  <a:pt x="66" y="123"/>
                  <a:pt x="69" y="123"/>
                </a:cubicBezTo>
                <a:cubicBezTo>
                  <a:pt x="73" y="123"/>
                  <a:pt x="76" y="122"/>
                  <a:pt x="79" y="119"/>
                </a:cubicBezTo>
                <a:cubicBezTo>
                  <a:pt x="80" y="118"/>
                  <a:pt x="81" y="117"/>
                  <a:pt x="83" y="117"/>
                </a:cubicBezTo>
                <a:cubicBezTo>
                  <a:pt x="84" y="117"/>
                  <a:pt x="85" y="118"/>
                  <a:pt x="85" y="119"/>
                </a:cubicBezTo>
                <a:cubicBezTo>
                  <a:pt x="88" y="121"/>
                  <a:pt x="88" y="123"/>
                  <a:pt x="86" y="125"/>
                </a:cubicBezTo>
                <a:close/>
                <a:moveTo>
                  <a:pt x="98" y="113"/>
                </a:moveTo>
                <a:cubicBezTo>
                  <a:pt x="87" y="113"/>
                  <a:pt x="77" y="105"/>
                  <a:pt x="7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3" y="105"/>
                  <a:pt x="53" y="113"/>
                  <a:pt x="42" y="113"/>
                </a:cubicBezTo>
                <a:cubicBezTo>
                  <a:pt x="11" y="113"/>
                  <a:pt x="11" y="66"/>
                  <a:pt x="42" y="66"/>
                </a:cubicBezTo>
                <a:cubicBezTo>
                  <a:pt x="53" y="66"/>
                  <a:pt x="63" y="74"/>
                  <a:pt x="6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7" y="74"/>
                  <a:pt x="87" y="66"/>
                  <a:pt x="98" y="66"/>
                </a:cubicBezTo>
                <a:cubicBezTo>
                  <a:pt x="129" y="66"/>
                  <a:pt x="129" y="113"/>
                  <a:pt x="98" y="113"/>
                </a:cubicBezTo>
                <a:close/>
                <a:moveTo>
                  <a:pt x="138" y="48"/>
                </a:moveTo>
                <a:cubicBezTo>
                  <a:pt x="138" y="44"/>
                  <a:pt x="138" y="41"/>
                  <a:pt x="136" y="38"/>
                </a:cubicBezTo>
                <a:cubicBezTo>
                  <a:pt x="138" y="35"/>
                  <a:pt x="138" y="32"/>
                  <a:pt x="138" y="29"/>
                </a:cubicBezTo>
                <a:cubicBezTo>
                  <a:pt x="138" y="18"/>
                  <a:pt x="129" y="9"/>
                  <a:pt x="119" y="9"/>
                </a:cubicBezTo>
                <a:cubicBezTo>
                  <a:pt x="119" y="9"/>
                  <a:pt x="118" y="9"/>
                  <a:pt x="117" y="10"/>
                </a:cubicBezTo>
                <a:cubicBezTo>
                  <a:pt x="114" y="4"/>
                  <a:pt x="108" y="0"/>
                  <a:pt x="101" y="0"/>
                </a:cubicBezTo>
                <a:cubicBezTo>
                  <a:pt x="97" y="0"/>
                  <a:pt x="93" y="2"/>
                  <a:pt x="90" y="4"/>
                </a:cubicBezTo>
                <a:cubicBezTo>
                  <a:pt x="99" y="7"/>
                  <a:pt x="106" y="12"/>
                  <a:pt x="112" y="18"/>
                </a:cubicBezTo>
                <a:cubicBezTo>
                  <a:pt x="124" y="30"/>
                  <a:pt x="130" y="45"/>
                  <a:pt x="130" y="61"/>
                </a:cubicBezTo>
                <a:cubicBezTo>
                  <a:pt x="130" y="63"/>
                  <a:pt x="130" y="63"/>
                  <a:pt x="130" y="63"/>
                </a:cubicBezTo>
                <a:cubicBezTo>
                  <a:pt x="135" y="59"/>
                  <a:pt x="138" y="54"/>
                  <a:pt x="138" y="48"/>
                </a:cubicBezTo>
                <a:close/>
                <a:moveTo>
                  <a:pt x="0" y="94"/>
                </a:moveTo>
                <a:cubicBezTo>
                  <a:pt x="0" y="100"/>
                  <a:pt x="2" y="105"/>
                  <a:pt x="6" y="109"/>
                </a:cubicBezTo>
                <a:cubicBezTo>
                  <a:pt x="6" y="102"/>
                  <a:pt x="7" y="94"/>
                  <a:pt x="9" y="88"/>
                </a:cubicBezTo>
                <a:cubicBezTo>
                  <a:pt x="9" y="78"/>
                  <a:pt x="9" y="78"/>
                  <a:pt x="9" y="78"/>
                </a:cubicBezTo>
                <a:cubicBezTo>
                  <a:pt x="4" y="82"/>
                  <a:pt x="0" y="88"/>
                  <a:pt x="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1" name="Freeform 131">
            <a:extLst>
              <a:ext uri="{FF2B5EF4-FFF2-40B4-BE49-F238E27FC236}">
                <a16:creationId xmlns:a16="http://schemas.microsoft.com/office/drawing/2014/main" id="{CFAC0696-5F62-414F-9600-5A91A48B1B70}"/>
              </a:ext>
            </a:extLst>
          </p:cNvPr>
          <p:cNvSpPr>
            <a:spLocks noEditPoints="1"/>
          </p:cNvSpPr>
          <p:nvPr/>
        </p:nvSpPr>
        <p:spPr bwMode="auto">
          <a:xfrm>
            <a:off x="1276351" y="3028950"/>
            <a:ext cx="254000" cy="242888"/>
          </a:xfrm>
          <a:custGeom>
            <a:avLst/>
            <a:gdLst>
              <a:gd name="T0" fmla="*/ 10 w 160"/>
              <a:gd name="T1" fmla="*/ 77 h 153"/>
              <a:gd name="T2" fmla="*/ 16 w 160"/>
              <a:gd name="T3" fmla="*/ 148 h 153"/>
              <a:gd name="T4" fmla="*/ 23 w 160"/>
              <a:gd name="T5" fmla="*/ 153 h 153"/>
              <a:gd name="T6" fmla="*/ 28 w 160"/>
              <a:gd name="T7" fmla="*/ 122 h 153"/>
              <a:gd name="T8" fmla="*/ 37 w 160"/>
              <a:gd name="T9" fmla="*/ 65 h 153"/>
              <a:gd name="T10" fmla="*/ 18 w 160"/>
              <a:gd name="T11" fmla="*/ 5 h 153"/>
              <a:gd name="T12" fmla="*/ 76 w 160"/>
              <a:gd name="T13" fmla="*/ 28 h 153"/>
              <a:gd name="T14" fmla="*/ 84 w 160"/>
              <a:gd name="T15" fmla="*/ 28 h 153"/>
              <a:gd name="T16" fmla="*/ 76 w 160"/>
              <a:gd name="T17" fmla="*/ 28 h 153"/>
              <a:gd name="T18" fmla="*/ 45 w 160"/>
              <a:gd name="T19" fmla="*/ 47 h 153"/>
              <a:gd name="T20" fmla="*/ 65 w 160"/>
              <a:gd name="T21" fmla="*/ 28 h 153"/>
              <a:gd name="T22" fmla="*/ 150 w 160"/>
              <a:gd name="T23" fmla="*/ 78 h 153"/>
              <a:gd name="T24" fmla="*/ 141 w 160"/>
              <a:gd name="T25" fmla="*/ 6 h 153"/>
              <a:gd name="T26" fmla="*/ 122 w 160"/>
              <a:gd name="T27" fmla="*/ 53 h 153"/>
              <a:gd name="T28" fmla="*/ 127 w 160"/>
              <a:gd name="T29" fmla="*/ 93 h 153"/>
              <a:gd name="T30" fmla="*/ 132 w 160"/>
              <a:gd name="T31" fmla="*/ 148 h 153"/>
              <a:gd name="T32" fmla="*/ 139 w 160"/>
              <a:gd name="T33" fmla="*/ 152 h 153"/>
              <a:gd name="T34" fmla="*/ 160 w 160"/>
              <a:gd name="T35" fmla="*/ 120 h 153"/>
              <a:gd name="T36" fmla="*/ 115 w 160"/>
              <a:gd name="T37" fmla="*/ 47 h 153"/>
              <a:gd name="T38" fmla="*/ 94 w 160"/>
              <a:gd name="T39" fmla="*/ 28 h 153"/>
              <a:gd name="T40" fmla="*/ 115 w 160"/>
              <a:gd name="T41" fmla="*/ 47 h 153"/>
              <a:gd name="T42" fmla="*/ 126 w 160"/>
              <a:gd name="T43" fmla="*/ 18 h 153"/>
              <a:gd name="T44" fmla="*/ 80 w 160"/>
              <a:gd name="T45" fmla="*/ 0 h 153"/>
              <a:gd name="T46" fmla="*/ 93 w 160"/>
              <a:gd name="T47" fmla="*/ 18 h 153"/>
              <a:gd name="T48" fmla="*/ 77 w 160"/>
              <a:gd name="T49" fmla="*/ 1 h 153"/>
              <a:gd name="T50" fmla="*/ 26 w 160"/>
              <a:gd name="T51" fmla="*/ 0 h 153"/>
              <a:gd name="T52" fmla="*/ 67 w 160"/>
              <a:gd name="T53" fmla="*/ 18 h 153"/>
              <a:gd name="T54" fmla="*/ 113 w 160"/>
              <a:gd name="T55" fmla="*/ 56 h 153"/>
              <a:gd name="T56" fmla="*/ 47 w 160"/>
              <a:gd name="T57" fmla="*/ 65 h 153"/>
              <a:gd name="T58" fmla="*/ 37 w 160"/>
              <a:gd name="T59" fmla="*/ 127 h 153"/>
              <a:gd name="T60" fmla="*/ 122 w 160"/>
              <a:gd name="T61" fmla="*/ 127 h 153"/>
              <a:gd name="T62" fmla="*/ 113 w 160"/>
              <a:gd name="T63" fmla="*/ 65 h 153"/>
              <a:gd name="T64" fmla="*/ 61 w 160"/>
              <a:gd name="T65" fmla="*/ 75 h 153"/>
              <a:gd name="T66" fmla="*/ 61 w 160"/>
              <a:gd name="T67" fmla="*/ 84 h 153"/>
              <a:gd name="T68" fmla="*/ 96 w 160"/>
              <a:gd name="T69" fmla="*/ 115 h 153"/>
              <a:gd name="T70" fmla="*/ 63 w 160"/>
              <a:gd name="T71" fmla="*/ 115 h 153"/>
              <a:gd name="T72" fmla="*/ 66 w 160"/>
              <a:gd name="T73" fmla="*/ 107 h 153"/>
              <a:gd name="T74" fmla="*/ 79 w 160"/>
              <a:gd name="T75" fmla="*/ 113 h 153"/>
              <a:gd name="T76" fmla="*/ 92 w 160"/>
              <a:gd name="T77" fmla="*/ 107 h 153"/>
              <a:gd name="T78" fmla="*/ 96 w 160"/>
              <a:gd name="T79" fmla="*/ 115 h 153"/>
              <a:gd name="T80" fmla="*/ 94 w 160"/>
              <a:gd name="T81" fmla="*/ 80 h 153"/>
              <a:gd name="T82" fmla="*/ 103 w 160"/>
              <a:gd name="T83" fmla="*/ 8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53">
                <a:moveTo>
                  <a:pt x="18" y="39"/>
                </a:moveTo>
                <a:cubicBezTo>
                  <a:pt x="18" y="52"/>
                  <a:pt x="16" y="65"/>
                  <a:pt x="10" y="77"/>
                </a:cubicBezTo>
                <a:cubicBezTo>
                  <a:pt x="4" y="91"/>
                  <a:pt x="0" y="105"/>
                  <a:pt x="0" y="120"/>
                </a:cubicBezTo>
                <a:cubicBezTo>
                  <a:pt x="0" y="131"/>
                  <a:pt x="6" y="142"/>
                  <a:pt x="16" y="148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21" y="152"/>
                  <a:pt x="22" y="153"/>
                  <a:pt x="23" y="153"/>
                </a:cubicBezTo>
                <a:cubicBezTo>
                  <a:pt x="26" y="153"/>
                  <a:pt x="28" y="151"/>
                  <a:pt x="28" y="148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8" y="113"/>
                  <a:pt x="29" y="102"/>
                  <a:pt x="32" y="93"/>
                </a:cubicBezTo>
                <a:cubicBezTo>
                  <a:pt x="35" y="84"/>
                  <a:pt x="37" y="75"/>
                  <a:pt x="37" y="65"/>
                </a:cubicBezTo>
                <a:cubicBezTo>
                  <a:pt x="37" y="52"/>
                  <a:pt x="37" y="52"/>
                  <a:pt x="37" y="52"/>
                </a:cubicBezTo>
                <a:cubicBezTo>
                  <a:pt x="18" y="5"/>
                  <a:pt x="18" y="5"/>
                  <a:pt x="18" y="5"/>
                </a:cubicBezTo>
                <a:lnTo>
                  <a:pt x="18" y="39"/>
                </a:lnTo>
                <a:close/>
                <a:moveTo>
                  <a:pt x="76" y="28"/>
                </a:moveTo>
                <a:cubicBezTo>
                  <a:pt x="76" y="34"/>
                  <a:pt x="78" y="39"/>
                  <a:pt x="80" y="43"/>
                </a:cubicBezTo>
                <a:cubicBezTo>
                  <a:pt x="82" y="39"/>
                  <a:pt x="84" y="34"/>
                  <a:pt x="84" y="28"/>
                </a:cubicBezTo>
                <a:cubicBezTo>
                  <a:pt x="84" y="22"/>
                  <a:pt x="82" y="16"/>
                  <a:pt x="80" y="12"/>
                </a:cubicBezTo>
                <a:cubicBezTo>
                  <a:pt x="78" y="16"/>
                  <a:pt x="76" y="22"/>
                  <a:pt x="76" y="28"/>
                </a:cubicBezTo>
                <a:close/>
                <a:moveTo>
                  <a:pt x="38" y="28"/>
                </a:moveTo>
                <a:cubicBezTo>
                  <a:pt x="45" y="47"/>
                  <a:pt x="45" y="47"/>
                  <a:pt x="45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69" y="42"/>
                  <a:pt x="65" y="35"/>
                  <a:pt x="65" y="28"/>
                </a:cubicBezTo>
                <a:lnTo>
                  <a:pt x="38" y="28"/>
                </a:lnTo>
                <a:close/>
                <a:moveTo>
                  <a:pt x="150" y="78"/>
                </a:moveTo>
                <a:cubicBezTo>
                  <a:pt x="144" y="66"/>
                  <a:pt x="141" y="53"/>
                  <a:pt x="141" y="40"/>
                </a:cubicBezTo>
                <a:cubicBezTo>
                  <a:pt x="141" y="6"/>
                  <a:pt x="141" y="6"/>
                  <a:pt x="141" y="6"/>
                </a:cubicBezTo>
                <a:cubicBezTo>
                  <a:pt x="133" y="25"/>
                  <a:pt x="133" y="25"/>
                  <a:pt x="133" y="25"/>
                </a:cubicBezTo>
                <a:cubicBezTo>
                  <a:pt x="122" y="53"/>
                  <a:pt x="122" y="53"/>
                  <a:pt x="122" y="53"/>
                </a:cubicBezTo>
                <a:cubicBezTo>
                  <a:pt x="122" y="65"/>
                  <a:pt x="122" y="65"/>
                  <a:pt x="122" y="65"/>
                </a:cubicBezTo>
                <a:cubicBezTo>
                  <a:pt x="122" y="75"/>
                  <a:pt x="124" y="84"/>
                  <a:pt x="127" y="93"/>
                </a:cubicBezTo>
                <a:cubicBezTo>
                  <a:pt x="130" y="103"/>
                  <a:pt x="132" y="113"/>
                  <a:pt x="132" y="122"/>
                </a:cubicBezTo>
                <a:cubicBezTo>
                  <a:pt x="132" y="148"/>
                  <a:pt x="132" y="148"/>
                  <a:pt x="132" y="148"/>
                </a:cubicBezTo>
                <a:cubicBezTo>
                  <a:pt x="132" y="151"/>
                  <a:pt x="134" y="153"/>
                  <a:pt x="136" y="153"/>
                </a:cubicBezTo>
                <a:cubicBezTo>
                  <a:pt x="137" y="153"/>
                  <a:pt x="138" y="152"/>
                  <a:pt x="139" y="152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54" y="142"/>
                  <a:pt x="160" y="132"/>
                  <a:pt x="160" y="120"/>
                </a:cubicBezTo>
                <a:cubicBezTo>
                  <a:pt x="160" y="106"/>
                  <a:pt x="156" y="91"/>
                  <a:pt x="150" y="78"/>
                </a:cubicBezTo>
                <a:close/>
                <a:moveTo>
                  <a:pt x="115" y="47"/>
                </a:moveTo>
                <a:cubicBezTo>
                  <a:pt x="122" y="28"/>
                  <a:pt x="122" y="28"/>
                  <a:pt x="122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4" y="35"/>
                  <a:pt x="91" y="42"/>
                  <a:pt x="89" y="47"/>
                </a:cubicBezTo>
                <a:lnTo>
                  <a:pt x="115" y="47"/>
                </a:lnTo>
                <a:close/>
                <a:moveTo>
                  <a:pt x="93" y="18"/>
                </a:moveTo>
                <a:cubicBezTo>
                  <a:pt x="126" y="18"/>
                  <a:pt x="126" y="18"/>
                  <a:pt x="126" y="18"/>
                </a:cubicBezTo>
                <a:cubicBezTo>
                  <a:pt x="133" y="0"/>
                  <a:pt x="133" y="0"/>
                  <a:pt x="133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1" y="0"/>
                  <a:pt x="83" y="0"/>
                  <a:pt x="83" y="1"/>
                </a:cubicBezTo>
                <a:cubicBezTo>
                  <a:pt x="84" y="2"/>
                  <a:pt x="90" y="8"/>
                  <a:pt x="93" y="18"/>
                </a:cubicBezTo>
                <a:close/>
                <a:moveTo>
                  <a:pt x="67" y="18"/>
                </a:moveTo>
                <a:cubicBezTo>
                  <a:pt x="70" y="8"/>
                  <a:pt x="76" y="2"/>
                  <a:pt x="77" y="1"/>
                </a:cubicBezTo>
                <a:cubicBezTo>
                  <a:pt x="78" y="0"/>
                  <a:pt x="79" y="0"/>
                  <a:pt x="8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4" y="18"/>
                  <a:pt x="34" y="18"/>
                  <a:pt x="34" y="18"/>
                </a:cubicBezTo>
                <a:lnTo>
                  <a:pt x="67" y="18"/>
                </a:lnTo>
                <a:close/>
                <a:moveTo>
                  <a:pt x="113" y="65"/>
                </a:moveTo>
                <a:cubicBezTo>
                  <a:pt x="113" y="56"/>
                  <a:pt x="113" y="56"/>
                  <a:pt x="113" y="56"/>
                </a:cubicBezTo>
                <a:cubicBezTo>
                  <a:pt x="47" y="56"/>
                  <a:pt x="47" y="56"/>
                  <a:pt x="47" y="56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75"/>
                  <a:pt x="45" y="85"/>
                  <a:pt x="42" y="95"/>
                </a:cubicBezTo>
                <a:cubicBezTo>
                  <a:pt x="37" y="108"/>
                  <a:pt x="37" y="118"/>
                  <a:pt x="37" y="127"/>
                </a:cubicBezTo>
                <a:cubicBezTo>
                  <a:pt x="47" y="141"/>
                  <a:pt x="63" y="150"/>
                  <a:pt x="80" y="150"/>
                </a:cubicBezTo>
                <a:cubicBezTo>
                  <a:pt x="97" y="150"/>
                  <a:pt x="113" y="141"/>
                  <a:pt x="122" y="127"/>
                </a:cubicBezTo>
                <a:cubicBezTo>
                  <a:pt x="122" y="118"/>
                  <a:pt x="122" y="108"/>
                  <a:pt x="118" y="95"/>
                </a:cubicBezTo>
                <a:cubicBezTo>
                  <a:pt x="114" y="85"/>
                  <a:pt x="113" y="75"/>
                  <a:pt x="113" y="65"/>
                </a:cubicBezTo>
                <a:close/>
                <a:moveTo>
                  <a:pt x="57" y="79"/>
                </a:moveTo>
                <a:cubicBezTo>
                  <a:pt x="57" y="77"/>
                  <a:pt x="59" y="75"/>
                  <a:pt x="61" y="75"/>
                </a:cubicBezTo>
                <a:cubicBezTo>
                  <a:pt x="63" y="75"/>
                  <a:pt x="65" y="77"/>
                  <a:pt x="65" y="79"/>
                </a:cubicBezTo>
                <a:cubicBezTo>
                  <a:pt x="65" y="82"/>
                  <a:pt x="63" y="84"/>
                  <a:pt x="61" y="84"/>
                </a:cubicBezTo>
                <a:cubicBezTo>
                  <a:pt x="59" y="84"/>
                  <a:pt x="57" y="82"/>
                  <a:pt x="57" y="79"/>
                </a:cubicBezTo>
                <a:close/>
                <a:moveTo>
                  <a:pt x="96" y="115"/>
                </a:moveTo>
                <a:cubicBezTo>
                  <a:pt x="91" y="119"/>
                  <a:pt x="85" y="122"/>
                  <a:pt x="79" y="122"/>
                </a:cubicBezTo>
                <a:cubicBezTo>
                  <a:pt x="73" y="122"/>
                  <a:pt x="67" y="119"/>
                  <a:pt x="63" y="115"/>
                </a:cubicBezTo>
                <a:cubicBezTo>
                  <a:pt x="61" y="113"/>
                  <a:pt x="61" y="110"/>
                  <a:pt x="63" y="108"/>
                </a:cubicBezTo>
                <a:cubicBezTo>
                  <a:pt x="64" y="107"/>
                  <a:pt x="65" y="107"/>
                  <a:pt x="66" y="107"/>
                </a:cubicBezTo>
                <a:cubicBezTo>
                  <a:pt x="67" y="107"/>
                  <a:pt x="68" y="107"/>
                  <a:pt x="69" y="108"/>
                </a:cubicBezTo>
                <a:cubicBezTo>
                  <a:pt x="72" y="111"/>
                  <a:pt x="76" y="113"/>
                  <a:pt x="79" y="113"/>
                </a:cubicBezTo>
                <a:cubicBezTo>
                  <a:pt x="83" y="113"/>
                  <a:pt x="86" y="111"/>
                  <a:pt x="89" y="108"/>
                </a:cubicBezTo>
                <a:cubicBezTo>
                  <a:pt x="90" y="107"/>
                  <a:pt x="91" y="107"/>
                  <a:pt x="92" y="107"/>
                </a:cubicBezTo>
                <a:cubicBezTo>
                  <a:pt x="94" y="107"/>
                  <a:pt x="95" y="107"/>
                  <a:pt x="95" y="108"/>
                </a:cubicBezTo>
                <a:cubicBezTo>
                  <a:pt x="98" y="110"/>
                  <a:pt x="98" y="113"/>
                  <a:pt x="96" y="115"/>
                </a:cubicBezTo>
                <a:close/>
                <a:moveTo>
                  <a:pt x="99" y="84"/>
                </a:moveTo>
                <a:cubicBezTo>
                  <a:pt x="96" y="84"/>
                  <a:pt x="94" y="82"/>
                  <a:pt x="94" y="80"/>
                </a:cubicBezTo>
                <a:cubicBezTo>
                  <a:pt x="94" y="77"/>
                  <a:pt x="96" y="75"/>
                  <a:pt x="99" y="75"/>
                </a:cubicBezTo>
                <a:cubicBezTo>
                  <a:pt x="101" y="75"/>
                  <a:pt x="103" y="77"/>
                  <a:pt x="103" y="80"/>
                </a:cubicBezTo>
                <a:cubicBezTo>
                  <a:pt x="103" y="82"/>
                  <a:pt x="101" y="84"/>
                  <a:pt x="99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2" name="Freeform 132">
            <a:extLst>
              <a:ext uri="{FF2B5EF4-FFF2-40B4-BE49-F238E27FC236}">
                <a16:creationId xmlns:a16="http://schemas.microsoft.com/office/drawing/2014/main" id="{0CDB119F-5621-44A1-B3B7-F2F0E080770A}"/>
              </a:ext>
            </a:extLst>
          </p:cNvPr>
          <p:cNvSpPr>
            <a:spLocks noEditPoints="1"/>
          </p:cNvSpPr>
          <p:nvPr/>
        </p:nvSpPr>
        <p:spPr bwMode="auto">
          <a:xfrm>
            <a:off x="10661651" y="3022600"/>
            <a:ext cx="223838" cy="254000"/>
          </a:xfrm>
          <a:custGeom>
            <a:avLst/>
            <a:gdLst>
              <a:gd name="T0" fmla="*/ 69 w 141"/>
              <a:gd name="T1" fmla="*/ 1 h 160"/>
              <a:gd name="T2" fmla="*/ 72 w 141"/>
              <a:gd name="T3" fmla="*/ 0 h 160"/>
              <a:gd name="T4" fmla="*/ 69 w 141"/>
              <a:gd name="T5" fmla="*/ 1 h 160"/>
              <a:gd name="T6" fmla="*/ 74 w 141"/>
              <a:gd name="T7" fmla="*/ 0 h 160"/>
              <a:gd name="T8" fmla="*/ 103 w 141"/>
              <a:gd name="T9" fmla="*/ 56 h 160"/>
              <a:gd name="T10" fmla="*/ 126 w 141"/>
              <a:gd name="T11" fmla="*/ 56 h 160"/>
              <a:gd name="T12" fmla="*/ 130 w 141"/>
              <a:gd name="T13" fmla="*/ 51 h 160"/>
              <a:gd name="T14" fmla="*/ 74 w 141"/>
              <a:gd name="T15" fmla="*/ 0 h 160"/>
              <a:gd name="T16" fmla="*/ 75 w 141"/>
              <a:gd name="T17" fmla="*/ 11 h 160"/>
              <a:gd name="T18" fmla="*/ 75 w 141"/>
              <a:gd name="T19" fmla="*/ 56 h 160"/>
              <a:gd name="T20" fmla="*/ 93 w 141"/>
              <a:gd name="T21" fmla="*/ 56 h 160"/>
              <a:gd name="T22" fmla="*/ 75 w 141"/>
              <a:gd name="T23" fmla="*/ 11 h 160"/>
              <a:gd name="T24" fmla="*/ 67 w 141"/>
              <a:gd name="T25" fmla="*/ 1 h 160"/>
              <a:gd name="T26" fmla="*/ 10 w 141"/>
              <a:gd name="T27" fmla="*/ 52 h 160"/>
              <a:gd name="T28" fmla="*/ 15 w 141"/>
              <a:gd name="T29" fmla="*/ 57 h 160"/>
              <a:gd name="T30" fmla="*/ 38 w 141"/>
              <a:gd name="T31" fmla="*/ 57 h 160"/>
              <a:gd name="T32" fmla="*/ 67 w 141"/>
              <a:gd name="T33" fmla="*/ 1 h 160"/>
              <a:gd name="T34" fmla="*/ 65 w 141"/>
              <a:gd name="T35" fmla="*/ 56 h 160"/>
              <a:gd name="T36" fmla="*/ 65 w 141"/>
              <a:gd name="T37" fmla="*/ 11 h 160"/>
              <a:gd name="T38" fmla="*/ 47 w 141"/>
              <a:gd name="T39" fmla="*/ 56 h 160"/>
              <a:gd name="T40" fmla="*/ 65 w 141"/>
              <a:gd name="T41" fmla="*/ 56 h 160"/>
              <a:gd name="T42" fmla="*/ 19 w 141"/>
              <a:gd name="T43" fmla="*/ 109 h 160"/>
              <a:gd name="T44" fmla="*/ 70 w 141"/>
              <a:gd name="T45" fmla="*/ 160 h 160"/>
              <a:gd name="T46" fmla="*/ 121 w 141"/>
              <a:gd name="T47" fmla="*/ 109 h 160"/>
              <a:gd name="T48" fmla="*/ 121 w 141"/>
              <a:gd name="T49" fmla="*/ 66 h 160"/>
              <a:gd name="T50" fmla="*/ 19 w 141"/>
              <a:gd name="T51" fmla="*/ 66 h 160"/>
              <a:gd name="T52" fmla="*/ 19 w 141"/>
              <a:gd name="T53" fmla="*/ 109 h 160"/>
              <a:gd name="T54" fmla="*/ 89 w 141"/>
              <a:gd name="T55" fmla="*/ 85 h 160"/>
              <a:gd name="T56" fmla="*/ 93 w 141"/>
              <a:gd name="T57" fmla="*/ 89 h 160"/>
              <a:gd name="T58" fmla="*/ 89 w 141"/>
              <a:gd name="T59" fmla="*/ 94 h 160"/>
              <a:gd name="T60" fmla="*/ 85 w 141"/>
              <a:gd name="T61" fmla="*/ 89 h 160"/>
              <a:gd name="T62" fmla="*/ 89 w 141"/>
              <a:gd name="T63" fmla="*/ 85 h 160"/>
              <a:gd name="T64" fmla="*/ 60 w 141"/>
              <a:gd name="T65" fmla="*/ 119 h 160"/>
              <a:gd name="T66" fmla="*/ 70 w 141"/>
              <a:gd name="T67" fmla="*/ 123 h 160"/>
              <a:gd name="T68" fmla="*/ 80 w 141"/>
              <a:gd name="T69" fmla="*/ 119 h 160"/>
              <a:gd name="T70" fmla="*/ 84 w 141"/>
              <a:gd name="T71" fmla="*/ 117 h 160"/>
              <a:gd name="T72" fmla="*/ 87 w 141"/>
              <a:gd name="T73" fmla="*/ 119 h 160"/>
              <a:gd name="T74" fmla="*/ 87 w 141"/>
              <a:gd name="T75" fmla="*/ 125 h 160"/>
              <a:gd name="T76" fmla="*/ 70 w 141"/>
              <a:gd name="T77" fmla="*/ 132 h 160"/>
              <a:gd name="T78" fmla="*/ 54 w 141"/>
              <a:gd name="T79" fmla="*/ 125 h 160"/>
              <a:gd name="T80" fmla="*/ 54 w 141"/>
              <a:gd name="T81" fmla="*/ 119 h 160"/>
              <a:gd name="T82" fmla="*/ 57 w 141"/>
              <a:gd name="T83" fmla="*/ 117 h 160"/>
              <a:gd name="T84" fmla="*/ 60 w 141"/>
              <a:gd name="T85" fmla="*/ 119 h 160"/>
              <a:gd name="T86" fmla="*/ 52 w 141"/>
              <a:gd name="T87" fmla="*/ 85 h 160"/>
              <a:gd name="T88" fmla="*/ 56 w 141"/>
              <a:gd name="T89" fmla="*/ 89 h 160"/>
              <a:gd name="T90" fmla="*/ 52 w 141"/>
              <a:gd name="T91" fmla="*/ 94 h 160"/>
              <a:gd name="T92" fmla="*/ 47 w 141"/>
              <a:gd name="T93" fmla="*/ 89 h 160"/>
              <a:gd name="T94" fmla="*/ 52 w 141"/>
              <a:gd name="T95" fmla="*/ 85 h 160"/>
              <a:gd name="T96" fmla="*/ 131 w 141"/>
              <a:gd name="T97" fmla="*/ 78 h 160"/>
              <a:gd name="T98" fmla="*/ 131 w 141"/>
              <a:gd name="T99" fmla="*/ 110 h 160"/>
              <a:gd name="T100" fmla="*/ 141 w 141"/>
              <a:gd name="T101" fmla="*/ 94 h 160"/>
              <a:gd name="T102" fmla="*/ 131 w 141"/>
              <a:gd name="T103" fmla="*/ 78 h 160"/>
              <a:gd name="T104" fmla="*/ 0 w 141"/>
              <a:gd name="T105" fmla="*/ 94 h 160"/>
              <a:gd name="T106" fmla="*/ 10 w 141"/>
              <a:gd name="T107" fmla="*/ 111 h 160"/>
              <a:gd name="T108" fmla="*/ 10 w 141"/>
              <a:gd name="T109" fmla="*/ 78 h 160"/>
              <a:gd name="T110" fmla="*/ 0 w 141"/>
              <a:gd name="T111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" h="160">
                <a:moveTo>
                  <a:pt x="69" y="1"/>
                </a:moveTo>
                <a:cubicBezTo>
                  <a:pt x="70" y="0"/>
                  <a:pt x="71" y="0"/>
                  <a:pt x="72" y="0"/>
                </a:cubicBezTo>
                <a:cubicBezTo>
                  <a:pt x="71" y="0"/>
                  <a:pt x="69" y="0"/>
                  <a:pt x="69" y="1"/>
                </a:cubicBezTo>
                <a:close/>
                <a:moveTo>
                  <a:pt x="74" y="0"/>
                </a:moveTo>
                <a:cubicBezTo>
                  <a:pt x="90" y="3"/>
                  <a:pt x="102" y="26"/>
                  <a:pt x="103" y="56"/>
                </a:cubicBezTo>
                <a:cubicBezTo>
                  <a:pt x="126" y="56"/>
                  <a:pt x="126" y="56"/>
                  <a:pt x="126" y="56"/>
                </a:cubicBezTo>
                <a:cubicBezTo>
                  <a:pt x="129" y="56"/>
                  <a:pt x="131" y="54"/>
                  <a:pt x="130" y="51"/>
                </a:cubicBezTo>
                <a:cubicBezTo>
                  <a:pt x="126" y="24"/>
                  <a:pt x="103" y="2"/>
                  <a:pt x="74" y="0"/>
                </a:cubicBezTo>
                <a:close/>
                <a:moveTo>
                  <a:pt x="75" y="11"/>
                </a:moveTo>
                <a:cubicBezTo>
                  <a:pt x="75" y="56"/>
                  <a:pt x="75" y="56"/>
                  <a:pt x="75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33"/>
                  <a:pt x="84" y="15"/>
                  <a:pt x="75" y="11"/>
                </a:cubicBezTo>
                <a:close/>
                <a:moveTo>
                  <a:pt x="67" y="1"/>
                </a:moveTo>
                <a:cubicBezTo>
                  <a:pt x="38" y="2"/>
                  <a:pt x="15" y="24"/>
                  <a:pt x="10" y="52"/>
                </a:cubicBezTo>
                <a:cubicBezTo>
                  <a:pt x="10" y="54"/>
                  <a:pt x="12" y="57"/>
                  <a:pt x="15" y="57"/>
                </a:cubicBezTo>
                <a:cubicBezTo>
                  <a:pt x="38" y="57"/>
                  <a:pt x="38" y="57"/>
                  <a:pt x="38" y="57"/>
                </a:cubicBezTo>
                <a:cubicBezTo>
                  <a:pt x="39" y="27"/>
                  <a:pt x="51" y="4"/>
                  <a:pt x="67" y="1"/>
                </a:cubicBezTo>
                <a:close/>
                <a:moveTo>
                  <a:pt x="65" y="56"/>
                </a:moveTo>
                <a:cubicBezTo>
                  <a:pt x="65" y="11"/>
                  <a:pt x="65" y="11"/>
                  <a:pt x="65" y="11"/>
                </a:cubicBezTo>
                <a:cubicBezTo>
                  <a:pt x="56" y="15"/>
                  <a:pt x="48" y="33"/>
                  <a:pt x="47" y="56"/>
                </a:cubicBezTo>
                <a:lnTo>
                  <a:pt x="65" y="56"/>
                </a:lnTo>
                <a:close/>
                <a:moveTo>
                  <a:pt x="19" y="109"/>
                </a:moveTo>
                <a:cubicBezTo>
                  <a:pt x="19" y="137"/>
                  <a:pt x="42" y="160"/>
                  <a:pt x="70" y="160"/>
                </a:cubicBezTo>
                <a:cubicBezTo>
                  <a:pt x="99" y="160"/>
                  <a:pt x="121" y="137"/>
                  <a:pt x="121" y="109"/>
                </a:cubicBezTo>
                <a:cubicBezTo>
                  <a:pt x="121" y="66"/>
                  <a:pt x="121" y="66"/>
                  <a:pt x="121" y="66"/>
                </a:cubicBezTo>
                <a:cubicBezTo>
                  <a:pt x="19" y="66"/>
                  <a:pt x="19" y="66"/>
                  <a:pt x="19" y="66"/>
                </a:cubicBezTo>
                <a:lnTo>
                  <a:pt x="19" y="109"/>
                </a:lnTo>
                <a:close/>
                <a:moveTo>
                  <a:pt x="89" y="85"/>
                </a:moveTo>
                <a:cubicBezTo>
                  <a:pt x="91" y="85"/>
                  <a:pt x="93" y="87"/>
                  <a:pt x="93" y="89"/>
                </a:cubicBezTo>
                <a:cubicBezTo>
                  <a:pt x="93" y="92"/>
                  <a:pt x="91" y="94"/>
                  <a:pt x="89" y="94"/>
                </a:cubicBezTo>
                <a:cubicBezTo>
                  <a:pt x="87" y="94"/>
                  <a:pt x="85" y="92"/>
                  <a:pt x="85" y="89"/>
                </a:cubicBezTo>
                <a:cubicBezTo>
                  <a:pt x="84" y="87"/>
                  <a:pt x="87" y="85"/>
                  <a:pt x="89" y="85"/>
                </a:cubicBezTo>
                <a:close/>
                <a:moveTo>
                  <a:pt x="60" y="119"/>
                </a:moveTo>
                <a:cubicBezTo>
                  <a:pt x="63" y="121"/>
                  <a:pt x="67" y="123"/>
                  <a:pt x="70" y="123"/>
                </a:cubicBezTo>
                <a:cubicBezTo>
                  <a:pt x="74" y="123"/>
                  <a:pt x="77" y="121"/>
                  <a:pt x="80" y="119"/>
                </a:cubicBezTo>
                <a:cubicBezTo>
                  <a:pt x="81" y="118"/>
                  <a:pt x="82" y="117"/>
                  <a:pt x="84" y="117"/>
                </a:cubicBezTo>
                <a:cubicBezTo>
                  <a:pt x="85" y="117"/>
                  <a:pt x="86" y="118"/>
                  <a:pt x="87" y="119"/>
                </a:cubicBezTo>
                <a:cubicBezTo>
                  <a:pt x="89" y="121"/>
                  <a:pt x="89" y="123"/>
                  <a:pt x="87" y="125"/>
                </a:cubicBezTo>
                <a:cubicBezTo>
                  <a:pt x="82" y="129"/>
                  <a:pt x="76" y="132"/>
                  <a:pt x="70" y="132"/>
                </a:cubicBezTo>
                <a:cubicBezTo>
                  <a:pt x="63" y="132"/>
                  <a:pt x="58" y="129"/>
                  <a:pt x="54" y="125"/>
                </a:cubicBezTo>
                <a:cubicBezTo>
                  <a:pt x="52" y="123"/>
                  <a:pt x="52" y="120"/>
                  <a:pt x="54" y="119"/>
                </a:cubicBezTo>
                <a:cubicBezTo>
                  <a:pt x="55" y="118"/>
                  <a:pt x="56" y="117"/>
                  <a:pt x="57" y="117"/>
                </a:cubicBezTo>
                <a:cubicBezTo>
                  <a:pt x="58" y="117"/>
                  <a:pt x="59" y="118"/>
                  <a:pt x="60" y="119"/>
                </a:cubicBezTo>
                <a:close/>
                <a:moveTo>
                  <a:pt x="52" y="85"/>
                </a:moveTo>
                <a:cubicBezTo>
                  <a:pt x="54" y="85"/>
                  <a:pt x="56" y="87"/>
                  <a:pt x="56" y="89"/>
                </a:cubicBezTo>
                <a:cubicBezTo>
                  <a:pt x="56" y="92"/>
                  <a:pt x="54" y="94"/>
                  <a:pt x="52" y="94"/>
                </a:cubicBezTo>
                <a:cubicBezTo>
                  <a:pt x="49" y="94"/>
                  <a:pt x="47" y="92"/>
                  <a:pt x="47" y="89"/>
                </a:cubicBezTo>
                <a:cubicBezTo>
                  <a:pt x="47" y="87"/>
                  <a:pt x="49" y="85"/>
                  <a:pt x="52" y="85"/>
                </a:cubicBezTo>
                <a:close/>
                <a:moveTo>
                  <a:pt x="131" y="78"/>
                </a:moveTo>
                <a:cubicBezTo>
                  <a:pt x="131" y="110"/>
                  <a:pt x="131" y="110"/>
                  <a:pt x="131" y="110"/>
                </a:cubicBezTo>
                <a:cubicBezTo>
                  <a:pt x="136" y="107"/>
                  <a:pt x="141" y="101"/>
                  <a:pt x="141" y="94"/>
                </a:cubicBezTo>
                <a:cubicBezTo>
                  <a:pt x="141" y="88"/>
                  <a:pt x="136" y="82"/>
                  <a:pt x="131" y="78"/>
                </a:cubicBezTo>
                <a:close/>
                <a:moveTo>
                  <a:pt x="0" y="94"/>
                </a:moveTo>
                <a:cubicBezTo>
                  <a:pt x="0" y="101"/>
                  <a:pt x="4" y="107"/>
                  <a:pt x="10" y="111"/>
                </a:cubicBezTo>
                <a:cubicBezTo>
                  <a:pt x="10" y="78"/>
                  <a:pt x="10" y="78"/>
                  <a:pt x="10" y="78"/>
                </a:cubicBezTo>
                <a:cubicBezTo>
                  <a:pt x="4" y="82"/>
                  <a:pt x="0" y="87"/>
                  <a:pt x="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3" name="Freeform 133">
            <a:extLst>
              <a:ext uri="{FF2B5EF4-FFF2-40B4-BE49-F238E27FC236}">
                <a16:creationId xmlns:a16="http://schemas.microsoft.com/office/drawing/2014/main" id="{F3246020-DC5B-44FA-A4F0-5BCBAA20CCA6}"/>
              </a:ext>
            </a:extLst>
          </p:cNvPr>
          <p:cNvSpPr>
            <a:spLocks noEditPoints="1"/>
          </p:cNvSpPr>
          <p:nvPr/>
        </p:nvSpPr>
        <p:spPr bwMode="auto">
          <a:xfrm>
            <a:off x="6257926" y="2471738"/>
            <a:ext cx="223838" cy="254000"/>
          </a:xfrm>
          <a:custGeom>
            <a:avLst/>
            <a:gdLst>
              <a:gd name="T0" fmla="*/ 131 w 141"/>
              <a:gd name="T1" fmla="*/ 72 h 160"/>
              <a:gd name="T2" fmla="*/ 131 w 141"/>
              <a:gd name="T3" fmla="*/ 113 h 160"/>
              <a:gd name="T4" fmla="*/ 141 w 141"/>
              <a:gd name="T5" fmla="*/ 72 h 160"/>
              <a:gd name="T6" fmla="*/ 70 w 141"/>
              <a:gd name="T7" fmla="*/ 0 h 160"/>
              <a:gd name="T8" fmla="*/ 14 w 141"/>
              <a:gd name="T9" fmla="*/ 48 h 160"/>
              <a:gd name="T10" fmla="*/ 127 w 141"/>
              <a:gd name="T11" fmla="*/ 48 h 160"/>
              <a:gd name="T12" fmla="*/ 70 w 141"/>
              <a:gd name="T13" fmla="*/ 0 h 160"/>
              <a:gd name="T14" fmla="*/ 70 w 141"/>
              <a:gd name="T15" fmla="*/ 101 h 160"/>
              <a:gd name="T16" fmla="*/ 19 w 141"/>
              <a:gd name="T17" fmla="*/ 85 h 160"/>
              <a:gd name="T18" fmla="*/ 36 w 141"/>
              <a:gd name="T19" fmla="*/ 147 h 160"/>
              <a:gd name="T20" fmla="*/ 75 w 141"/>
              <a:gd name="T21" fmla="*/ 160 h 160"/>
              <a:gd name="T22" fmla="*/ 122 w 141"/>
              <a:gd name="T23" fmla="*/ 86 h 160"/>
              <a:gd name="T24" fmla="*/ 87 w 141"/>
              <a:gd name="T25" fmla="*/ 125 h 160"/>
              <a:gd name="T26" fmla="*/ 54 w 141"/>
              <a:gd name="T27" fmla="*/ 125 h 160"/>
              <a:gd name="T28" fmla="*/ 57 w 141"/>
              <a:gd name="T29" fmla="*/ 117 h 160"/>
              <a:gd name="T30" fmla="*/ 70 w 141"/>
              <a:gd name="T31" fmla="*/ 123 h 160"/>
              <a:gd name="T32" fmla="*/ 83 w 141"/>
              <a:gd name="T33" fmla="*/ 117 h 160"/>
              <a:gd name="T34" fmla="*/ 87 w 141"/>
              <a:gd name="T35" fmla="*/ 125 h 160"/>
              <a:gd name="T36" fmla="*/ 70 w 141"/>
              <a:gd name="T37" fmla="*/ 20 h 160"/>
              <a:gd name="T38" fmla="*/ 42 w 141"/>
              <a:gd name="T39" fmla="*/ 58 h 160"/>
              <a:gd name="T40" fmla="*/ 94 w 141"/>
              <a:gd name="T41" fmla="*/ 105 h 160"/>
              <a:gd name="T42" fmla="*/ 75 w 141"/>
              <a:gd name="T43" fmla="*/ 86 h 160"/>
              <a:gd name="T44" fmla="*/ 19 w 141"/>
              <a:gd name="T45" fmla="*/ 80 h 160"/>
              <a:gd name="T46" fmla="*/ 117 w 141"/>
              <a:gd name="T47" fmla="*/ 76 h 160"/>
              <a:gd name="T48" fmla="*/ 121 w 141"/>
              <a:gd name="T49" fmla="*/ 71 h 160"/>
              <a:gd name="T50" fmla="*/ 42 w 141"/>
              <a:gd name="T51" fmla="*/ 66 h 160"/>
              <a:gd name="T52" fmla="*/ 19 w 141"/>
              <a:gd name="T53" fmla="*/ 80 h 160"/>
              <a:gd name="T54" fmla="*/ 65 w 141"/>
              <a:gd name="T55" fmla="*/ 86 h 160"/>
              <a:gd name="T56" fmla="*/ 46 w 141"/>
              <a:gd name="T57" fmla="*/ 105 h 160"/>
              <a:gd name="T58" fmla="*/ 0 w 141"/>
              <a:gd name="T59" fmla="*/ 100 h 160"/>
              <a:gd name="T60" fmla="*/ 10 w 141"/>
              <a:gd name="T61" fmla="*/ 72 h 160"/>
              <a:gd name="T62" fmla="*/ 0 w 141"/>
              <a:gd name="T63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1" h="160">
                <a:moveTo>
                  <a:pt x="130" y="58"/>
                </a:moveTo>
                <a:cubicBezTo>
                  <a:pt x="131" y="62"/>
                  <a:pt x="131" y="67"/>
                  <a:pt x="131" y="72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1" y="109"/>
                  <a:pt x="131" y="111"/>
                  <a:pt x="131" y="113"/>
                </a:cubicBezTo>
                <a:cubicBezTo>
                  <a:pt x="137" y="111"/>
                  <a:pt x="141" y="106"/>
                  <a:pt x="141" y="100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141" y="65"/>
                  <a:pt x="137" y="59"/>
                  <a:pt x="130" y="58"/>
                </a:cubicBezTo>
                <a:close/>
                <a:moveTo>
                  <a:pt x="70" y="0"/>
                </a:moveTo>
                <a:cubicBezTo>
                  <a:pt x="38" y="0"/>
                  <a:pt x="12" y="21"/>
                  <a:pt x="3" y="51"/>
                </a:cubicBezTo>
                <a:cubicBezTo>
                  <a:pt x="6" y="49"/>
                  <a:pt x="10" y="48"/>
                  <a:pt x="14" y="48"/>
                </a:cubicBezTo>
                <a:cubicBezTo>
                  <a:pt x="23" y="26"/>
                  <a:pt x="45" y="10"/>
                  <a:pt x="70" y="10"/>
                </a:cubicBezTo>
                <a:cubicBezTo>
                  <a:pt x="96" y="10"/>
                  <a:pt x="117" y="25"/>
                  <a:pt x="127" y="48"/>
                </a:cubicBezTo>
                <a:cubicBezTo>
                  <a:pt x="131" y="48"/>
                  <a:pt x="135" y="49"/>
                  <a:pt x="138" y="51"/>
                </a:cubicBezTo>
                <a:cubicBezTo>
                  <a:pt x="129" y="22"/>
                  <a:pt x="102" y="0"/>
                  <a:pt x="70" y="0"/>
                </a:cubicBezTo>
                <a:close/>
                <a:moveTo>
                  <a:pt x="94" y="113"/>
                </a:moveTo>
                <a:cubicBezTo>
                  <a:pt x="84" y="113"/>
                  <a:pt x="75" y="109"/>
                  <a:pt x="70" y="101"/>
                </a:cubicBezTo>
                <a:cubicBezTo>
                  <a:pt x="65" y="108"/>
                  <a:pt x="56" y="113"/>
                  <a:pt x="47" y="113"/>
                </a:cubicBezTo>
                <a:cubicBezTo>
                  <a:pt x="32" y="113"/>
                  <a:pt x="19" y="101"/>
                  <a:pt x="19" y="85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9" y="123"/>
                  <a:pt x="25" y="137"/>
                  <a:pt x="36" y="147"/>
                </a:cubicBezTo>
                <a:cubicBezTo>
                  <a:pt x="45" y="156"/>
                  <a:pt x="58" y="160"/>
                  <a:pt x="70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101" y="158"/>
                  <a:pt x="122" y="134"/>
                  <a:pt x="122" y="107"/>
                </a:cubicBezTo>
                <a:cubicBezTo>
                  <a:pt x="122" y="86"/>
                  <a:pt x="122" y="86"/>
                  <a:pt x="122" y="86"/>
                </a:cubicBezTo>
                <a:cubicBezTo>
                  <a:pt x="122" y="101"/>
                  <a:pt x="109" y="113"/>
                  <a:pt x="94" y="113"/>
                </a:cubicBezTo>
                <a:close/>
                <a:moveTo>
                  <a:pt x="87" y="125"/>
                </a:moveTo>
                <a:cubicBezTo>
                  <a:pt x="82" y="130"/>
                  <a:pt x="76" y="132"/>
                  <a:pt x="70" y="132"/>
                </a:cubicBezTo>
                <a:cubicBezTo>
                  <a:pt x="64" y="132"/>
                  <a:pt x="58" y="130"/>
                  <a:pt x="54" y="125"/>
                </a:cubicBezTo>
                <a:cubicBezTo>
                  <a:pt x="52" y="123"/>
                  <a:pt x="52" y="120"/>
                  <a:pt x="54" y="119"/>
                </a:cubicBezTo>
                <a:cubicBezTo>
                  <a:pt x="55" y="118"/>
                  <a:pt x="56" y="117"/>
                  <a:pt x="57" y="117"/>
                </a:cubicBezTo>
                <a:cubicBezTo>
                  <a:pt x="58" y="117"/>
                  <a:pt x="59" y="118"/>
                  <a:pt x="60" y="119"/>
                </a:cubicBezTo>
                <a:cubicBezTo>
                  <a:pt x="63" y="122"/>
                  <a:pt x="66" y="123"/>
                  <a:pt x="70" y="123"/>
                </a:cubicBezTo>
                <a:cubicBezTo>
                  <a:pt x="73" y="123"/>
                  <a:pt x="77" y="122"/>
                  <a:pt x="80" y="119"/>
                </a:cubicBezTo>
                <a:cubicBezTo>
                  <a:pt x="81" y="118"/>
                  <a:pt x="82" y="117"/>
                  <a:pt x="83" y="117"/>
                </a:cubicBezTo>
                <a:cubicBezTo>
                  <a:pt x="84" y="117"/>
                  <a:pt x="86" y="118"/>
                  <a:pt x="86" y="119"/>
                </a:cubicBezTo>
                <a:cubicBezTo>
                  <a:pt x="89" y="121"/>
                  <a:pt x="89" y="124"/>
                  <a:pt x="87" y="125"/>
                </a:cubicBezTo>
                <a:close/>
                <a:moveTo>
                  <a:pt x="90" y="24"/>
                </a:moveTo>
                <a:cubicBezTo>
                  <a:pt x="84" y="21"/>
                  <a:pt x="77" y="20"/>
                  <a:pt x="70" y="20"/>
                </a:cubicBezTo>
                <a:cubicBezTo>
                  <a:pt x="46" y="20"/>
                  <a:pt x="27" y="36"/>
                  <a:pt x="21" y="58"/>
                </a:cubicBezTo>
                <a:cubicBezTo>
                  <a:pt x="42" y="58"/>
                  <a:pt x="42" y="58"/>
                  <a:pt x="42" y="58"/>
                </a:cubicBezTo>
                <a:cubicBezTo>
                  <a:pt x="64" y="58"/>
                  <a:pt x="83" y="44"/>
                  <a:pt x="90" y="24"/>
                </a:cubicBezTo>
                <a:close/>
                <a:moveTo>
                  <a:pt x="94" y="105"/>
                </a:moveTo>
                <a:cubicBezTo>
                  <a:pt x="104" y="105"/>
                  <a:pt x="113" y="96"/>
                  <a:pt x="113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96"/>
                  <a:pt x="83" y="105"/>
                  <a:pt x="94" y="105"/>
                </a:cubicBezTo>
                <a:close/>
                <a:moveTo>
                  <a:pt x="19" y="80"/>
                </a:moveTo>
                <a:cubicBezTo>
                  <a:pt x="19" y="78"/>
                  <a:pt x="21" y="76"/>
                  <a:pt x="23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9" y="76"/>
                  <a:pt x="121" y="78"/>
                  <a:pt x="121" y="80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2" y="53"/>
                  <a:pt x="112" y="38"/>
                  <a:pt x="99" y="28"/>
                </a:cubicBezTo>
                <a:cubicBezTo>
                  <a:pt x="90" y="51"/>
                  <a:pt x="67" y="66"/>
                  <a:pt x="42" y="66"/>
                </a:cubicBezTo>
                <a:cubicBezTo>
                  <a:pt x="19" y="66"/>
                  <a:pt x="19" y="66"/>
                  <a:pt x="19" y="66"/>
                </a:cubicBezTo>
                <a:lnTo>
                  <a:pt x="19" y="80"/>
                </a:lnTo>
                <a:close/>
                <a:moveTo>
                  <a:pt x="46" y="105"/>
                </a:moveTo>
                <a:cubicBezTo>
                  <a:pt x="57" y="105"/>
                  <a:pt x="65" y="96"/>
                  <a:pt x="65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28" y="96"/>
                  <a:pt x="36" y="105"/>
                  <a:pt x="46" y="105"/>
                </a:cubicBezTo>
                <a:close/>
                <a:moveTo>
                  <a:pt x="0" y="72"/>
                </a:moveTo>
                <a:cubicBezTo>
                  <a:pt x="0" y="100"/>
                  <a:pt x="0" y="100"/>
                  <a:pt x="0" y="100"/>
                </a:cubicBezTo>
                <a:cubicBezTo>
                  <a:pt x="0" y="106"/>
                  <a:pt x="4" y="111"/>
                  <a:pt x="10" y="113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67"/>
                  <a:pt x="10" y="62"/>
                  <a:pt x="11" y="58"/>
                </a:cubicBezTo>
                <a:cubicBezTo>
                  <a:pt x="4" y="59"/>
                  <a:pt x="0" y="65"/>
                  <a:pt x="0" y="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4" name="Freeform 134">
            <a:extLst>
              <a:ext uri="{FF2B5EF4-FFF2-40B4-BE49-F238E27FC236}">
                <a16:creationId xmlns:a16="http://schemas.microsoft.com/office/drawing/2014/main" id="{BB36A377-1C9E-470D-AFE1-715036F75FC9}"/>
              </a:ext>
            </a:extLst>
          </p:cNvPr>
          <p:cNvSpPr>
            <a:spLocks noEditPoints="1"/>
          </p:cNvSpPr>
          <p:nvPr/>
        </p:nvSpPr>
        <p:spPr bwMode="auto">
          <a:xfrm>
            <a:off x="4040188" y="3024188"/>
            <a:ext cx="254000" cy="252413"/>
          </a:xfrm>
          <a:custGeom>
            <a:avLst/>
            <a:gdLst>
              <a:gd name="T0" fmla="*/ 80 w 160"/>
              <a:gd name="T1" fmla="*/ 28 h 159"/>
              <a:gd name="T2" fmla="*/ 0 w 160"/>
              <a:gd name="T3" fmla="*/ 70 h 159"/>
              <a:gd name="T4" fmla="*/ 3 w 160"/>
              <a:gd name="T5" fmla="*/ 81 h 159"/>
              <a:gd name="T6" fmla="*/ 19 w 160"/>
              <a:gd name="T7" fmla="*/ 67 h 159"/>
              <a:gd name="T8" fmla="*/ 19 w 160"/>
              <a:gd name="T9" fmla="*/ 64 h 159"/>
              <a:gd name="T10" fmla="*/ 22 w 160"/>
              <a:gd name="T11" fmla="*/ 59 h 159"/>
              <a:gd name="T12" fmla="*/ 80 w 160"/>
              <a:gd name="T13" fmla="*/ 47 h 159"/>
              <a:gd name="T14" fmla="*/ 138 w 160"/>
              <a:gd name="T15" fmla="*/ 59 h 159"/>
              <a:gd name="T16" fmla="*/ 141 w 160"/>
              <a:gd name="T17" fmla="*/ 64 h 159"/>
              <a:gd name="T18" fmla="*/ 141 w 160"/>
              <a:gd name="T19" fmla="*/ 67 h 159"/>
              <a:gd name="T20" fmla="*/ 157 w 160"/>
              <a:gd name="T21" fmla="*/ 81 h 159"/>
              <a:gd name="T22" fmla="*/ 160 w 160"/>
              <a:gd name="T23" fmla="*/ 70 h 159"/>
              <a:gd name="T24" fmla="*/ 80 w 160"/>
              <a:gd name="T25" fmla="*/ 28 h 159"/>
              <a:gd name="T26" fmla="*/ 85 w 160"/>
              <a:gd name="T27" fmla="*/ 19 h 159"/>
              <a:gd name="T28" fmla="*/ 127 w 160"/>
              <a:gd name="T29" fmla="*/ 26 h 159"/>
              <a:gd name="T30" fmla="*/ 80 w 160"/>
              <a:gd name="T31" fmla="*/ 0 h 159"/>
              <a:gd name="T32" fmla="*/ 32 w 160"/>
              <a:gd name="T33" fmla="*/ 26 h 159"/>
              <a:gd name="T34" fmla="*/ 80 w 160"/>
              <a:gd name="T35" fmla="*/ 19 h 159"/>
              <a:gd name="T36" fmla="*/ 85 w 160"/>
              <a:gd name="T37" fmla="*/ 19 h 159"/>
              <a:gd name="T38" fmla="*/ 92 w 160"/>
              <a:gd name="T39" fmla="*/ 56 h 159"/>
              <a:gd name="T40" fmla="*/ 80 w 160"/>
              <a:gd name="T41" fmla="*/ 55 h 159"/>
              <a:gd name="T42" fmla="*/ 28 w 160"/>
              <a:gd name="T43" fmla="*/ 66 h 159"/>
              <a:gd name="T44" fmla="*/ 28 w 160"/>
              <a:gd name="T45" fmla="*/ 93 h 159"/>
              <a:gd name="T46" fmla="*/ 42 w 160"/>
              <a:gd name="T47" fmla="*/ 93 h 159"/>
              <a:gd name="T48" fmla="*/ 92 w 160"/>
              <a:gd name="T49" fmla="*/ 56 h 159"/>
              <a:gd name="T50" fmla="*/ 41 w 160"/>
              <a:gd name="T51" fmla="*/ 102 h 159"/>
              <a:gd name="T52" fmla="*/ 28 w 160"/>
              <a:gd name="T53" fmla="*/ 102 h 159"/>
              <a:gd name="T54" fmla="*/ 28 w 160"/>
              <a:gd name="T55" fmla="*/ 107 h 159"/>
              <a:gd name="T56" fmla="*/ 79 w 160"/>
              <a:gd name="T57" fmla="*/ 159 h 159"/>
              <a:gd name="T58" fmla="*/ 131 w 160"/>
              <a:gd name="T59" fmla="*/ 107 h 159"/>
              <a:gd name="T60" fmla="*/ 131 w 160"/>
              <a:gd name="T61" fmla="*/ 66 h 159"/>
              <a:gd name="T62" fmla="*/ 102 w 160"/>
              <a:gd name="T63" fmla="*/ 57 h 159"/>
              <a:gd name="T64" fmla="*/ 41 w 160"/>
              <a:gd name="T65" fmla="*/ 102 h 159"/>
              <a:gd name="T66" fmla="*/ 96 w 160"/>
              <a:gd name="T67" fmla="*/ 124 h 159"/>
              <a:gd name="T68" fmla="*/ 80 w 160"/>
              <a:gd name="T69" fmla="*/ 130 h 159"/>
              <a:gd name="T70" fmla="*/ 63 w 160"/>
              <a:gd name="T71" fmla="*/ 124 h 159"/>
              <a:gd name="T72" fmla="*/ 63 w 160"/>
              <a:gd name="T73" fmla="*/ 117 h 159"/>
              <a:gd name="T74" fmla="*/ 66 w 160"/>
              <a:gd name="T75" fmla="*/ 116 h 159"/>
              <a:gd name="T76" fmla="*/ 70 w 160"/>
              <a:gd name="T77" fmla="*/ 117 h 159"/>
              <a:gd name="T78" fmla="*/ 79 w 160"/>
              <a:gd name="T79" fmla="*/ 121 h 159"/>
              <a:gd name="T80" fmla="*/ 89 w 160"/>
              <a:gd name="T81" fmla="*/ 117 h 159"/>
              <a:gd name="T82" fmla="*/ 93 w 160"/>
              <a:gd name="T83" fmla="*/ 116 h 159"/>
              <a:gd name="T84" fmla="*/ 96 w 160"/>
              <a:gd name="T85" fmla="*/ 117 h 159"/>
              <a:gd name="T86" fmla="*/ 96 w 160"/>
              <a:gd name="T87" fmla="*/ 124 h 159"/>
              <a:gd name="T88" fmla="*/ 103 w 160"/>
              <a:gd name="T89" fmla="*/ 89 h 159"/>
              <a:gd name="T90" fmla="*/ 99 w 160"/>
              <a:gd name="T91" fmla="*/ 93 h 159"/>
              <a:gd name="T92" fmla="*/ 94 w 160"/>
              <a:gd name="T93" fmla="*/ 89 h 159"/>
              <a:gd name="T94" fmla="*/ 99 w 160"/>
              <a:gd name="T95" fmla="*/ 84 h 159"/>
              <a:gd name="T96" fmla="*/ 103 w 160"/>
              <a:gd name="T97" fmla="*/ 89 h 159"/>
              <a:gd name="T98" fmla="*/ 9 w 160"/>
              <a:gd name="T99" fmla="*/ 93 h 159"/>
              <a:gd name="T100" fmla="*/ 19 w 160"/>
              <a:gd name="T101" fmla="*/ 110 h 159"/>
              <a:gd name="T102" fmla="*/ 19 w 160"/>
              <a:gd name="T103" fmla="*/ 77 h 159"/>
              <a:gd name="T104" fmla="*/ 9 w 160"/>
              <a:gd name="T105" fmla="*/ 93 h 159"/>
              <a:gd name="T106" fmla="*/ 141 w 160"/>
              <a:gd name="T107" fmla="*/ 77 h 159"/>
              <a:gd name="T108" fmla="*/ 141 w 160"/>
              <a:gd name="T109" fmla="*/ 110 h 159"/>
              <a:gd name="T110" fmla="*/ 151 w 160"/>
              <a:gd name="T111" fmla="*/ 93 h 159"/>
              <a:gd name="T112" fmla="*/ 141 w 160"/>
              <a:gd name="T113" fmla="*/ 7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59">
                <a:moveTo>
                  <a:pt x="80" y="28"/>
                </a:moveTo>
                <a:cubicBezTo>
                  <a:pt x="36" y="28"/>
                  <a:pt x="0" y="46"/>
                  <a:pt x="0" y="70"/>
                </a:cubicBezTo>
                <a:cubicBezTo>
                  <a:pt x="0" y="74"/>
                  <a:pt x="1" y="78"/>
                  <a:pt x="3" y="81"/>
                </a:cubicBezTo>
                <a:cubicBezTo>
                  <a:pt x="6" y="75"/>
                  <a:pt x="12" y="69"/>
                  <a:pt x="19" y="67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2"/>
                  <a:pt x="20" y="61"/>
                  <a:pt x="22" y="59"/>
                </a:cubicBezTo>
                <a:cubicBezTo>
                  <a:pt x="43" y="50"/>
                  <a:pt x="62" y="47"/>
                  <a:pt x="80" y="47"/>
                </a:cubicBezTo>
                <a:cubicBezTo>
                  <a:pt x="98" y="47"/>
                  <a:pt x="118" y="51"/>
                  <a:pt x="138" y="59"/>
                </a:cubicBezTo>
                <a:cubicBezTo>
                  <a:pt x="140" y="61"/>
                  <a:pt x="141" y="62"/>
                  <a:pt x="141" y="64"/>
                </a:cubicBezTo>
                <a:cubicBezTo>
                  <a:pt x="141" y="67"/>
                  <a:pt x="141" y="67"/>
                  <a:pt x="141" y="67"/>
                </a:cubicBezTo>
                <a:cubicBezTo>
                  <a:pt x="148" y="69"/>
                  <a:pt x="154" y="74"/>
                  <a:pt x="157" y="81"/>
                </a:cubicBezTo>
                <a:cubicBezTo>
                  <a:pt x="159" y="78"/>
                  <a:pt x="160" y="74"/>
                  <a:pt x="160" y="70"/>
                </a:cubicBezTo>
                <a:cubicBezTo>
                  <a:pt x="160" y="46"/>
                  <a:pt x="124" y="28"/>
                  <a:pt x="80" y="28"/>
                </a:cubicBezTo>
                <a:close/>
                <a:moveTo>
                  <a:pt x="85" y="19"/>
                </a:moveTo>
                <a:cubicBezTo>
                  <a:pt x="101" y="19"/>
                  <a:pt x="116" y="22"/>
                  <a:pt x="127" y="26"/>
                </a:cubicBezTo>
                <a:cubicBezTo>
                  <a:pt x="120" y="11"/>
                  <a:pt x="102" y="0"/>
                  <a:pt x="80" y="0"/>
                </a:cubicBezTo>
                <a:cubicBezTo>
                  <a:pt x="58" y="0"/>
                  <a:pt x="40" y="11"/>
                  <a:pt x="32" y="26"/>
                </a:cubicBezTo>
                <a:cubicBezTo>
                  <a:pt x="46" y="21"/>
                  <a:pt x="62" y="19"/>
                  <a:pt x="80" y="19"/>
                </a:cubicBezTo>
                <a:cubicBezTo>
                  <a:pt x="82" y="19"/>
                  <a:pt x="83" y="19"/>
                  <a:pt x="85" y="19"/>
                </a:cubicBezTo>
                <a:close/>
                <a:moveTo>
                  <a:pt x="92" y="56"/>
                </a:moveTo>
                <a:cubicBezTo>
                  <a:pt x="88" y="56"/>
                  <a:pt x="83" y="55"/>
                  <a:pt x="80" y="55"/>
                </a:cubicBezTo>
                <a:cubicBezTo>
                  <a:pt x="63" y="55"/>
                  <a:pt x="45" y="59"/>
                  <a:pt x="28" y="66"/>
                </a:cubicBezTo>
                <a:cubicBezTo>
                  <a:pt x="28" y="93"/>
                  <a:pt x="28" y="93"/>
                  <a:pt x="28" y="93"/>
                </a:cubicBezTo>
                <a:cubicBezTo>
                  <a:pt x="42" y="93"/>
                  <a:pt x="42" y="93"/>
                  <a:pt x="42" y="93"/>
                </a:cubicBezTo>
                <a:cubicBezTo>
                  <a:pt x="63" y="93"/>
                  <a:pt x="82" y="82"/>
                  <a:pt x="92" y="56"/>
                </a:cubicBezTo>
                <a:close/>
                <a:moveTo>
                  <a:pt x="41" y="102"/>
                </a:moveTo>
                <a:cubicBezTo>
                  <a:pt x="28" y="102"/>
                  <a:pt x="28" y="102"/>
                  <a:pt x="28" y="102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8" y="135"/>
                  <a:pt x="51" y="159"/>
                  <a:pt x="79" y="159"/>
                </a:cubicBezTo>
                <a:cubicBezTo>
                  <a:pt x="108" y="159"/>
                  <a:pt x="131" y="136"/>
                  <a:pt x="131" y="107"/>
                </a:cubicBezTo>
                <a:cubicBezTo>
                  <a:pt x="131" y="66"/>
                  <a:pt x="131" y="66"/>
                  <a:pt x="131" y="66"/>
                </a:cubicBezTo>
                <a:cubicBezTo>
                  <a:pt x="121" y="62"/>
                  <a:pt x="112" y="59"/>
                  <a:pt x="102" y="57"/>
                </a:cubicBezTo>
                <a:cubicBezTo>
                  <a:pt x="89" y="89"/>
                  <a:pt x="67" y="102"/>
                  <a:pt x="41" y="102"/>
                </a:cubicBezTo>
                <a:close/>
                <a:moveTo>
                  <a:pt x="96" y="124"/>
                </a:moveTo>
                <a:cubicBezTo>
                  <a:pt x="92" y="128"/>
                  <a:pt x="86" y="130"/>
                  <a:pt x="80" y="130"/>
                </a:cubicBezTo>
                <a:cubicBezTo>
                  <a:pt x="73" y="130"/>
                  <a:pt x="68" y="128"/>
                  <a:pt x="63" y="124"/>
                </a:cubicBezTo>
                <a:cubicBezTo>
                  <a:pt x="61" y="122"/>
                  <a:pt x="61" y="119"/>
                  <a:pt x="63" y="117"/>
                </a:cubicBezTo>
                <a:cubicBezTo>
                  <a:pt x="64" y="116"/>
                  <a:pt x="65" y="116"/>
                  <a:pt x="66" y="116"/>
                </a:cubicBezTo>
                <a:cubicBezTo>
                  <a:pt x="68" y="116"/>
                  <a:pt x="69" y="116"/>
                  <a:pt x="70" y="117"/>
                </a:cubicBezTo>
                <a:cubicBezTo>
                  <a:pt x="72" y="120"/>
                  <a:pt x="76" y="121"/>
                  <a:pt x="79" y="121"/>
                </a:cubicBezTo>
                <a:cubicBezTo>
                  <a:pt x="83" y="121"/>
                  <a:pt x="87" y="120"/>
                  <a:pt x="89" y="117"/>
                </a:cubicBezTo>
                <a:cubicBezTo>
                  <a:pt x="90" y="116"/>
                  <a:pt x="92" y="116"/>
                  <a:pt x="93" y="116"/>
                </a:cubicBezTo>
                <a:cubicBezTo>
                  <a:pt x="94" y="116"/>
                  <a:pt x="95" y="116"/>
                  <a:pt x="96" y="117"/>
                </a:cubicBezTo>
                <a:cubicBezTo>
                  <a:pt x="98" y="119"/>
                  <a:pt x="98" y="122"/>
                  <a:pt x="96" y="124"/>
                </a:cubicBezTo>
                <a:close/>
                <a:moveTo>
                  <a:pt x="103" y="89"/>
                </a:moveTo>
                <a:cubicBezTo>
                  <a:pt x="103" y="91"/>
                  <a:pt x="101" y="93"/>
                  <a:pt x="99" y="93"/>
                </a:cubicBezTo>
                <a:cubicBezTo>
                  <a:pt x="96" y="93"/>
                  <a:pt x="94" y="91"/>
                  <a:pt x="94" y="89"/>
                </a:cubicBezTo>
                <a:cubicBezTo>
                  <a:pt x="94" y="86"/>
                  <a:pt x="96" y="84"/>
                  <a:pt x="99" y="84"/>
                </a:cubicBezTo>
                <a:cubicBezTo>
                  <a:pt x="101" y="84"/>
                  <a:pt x="103" y="86"/>
                  <a:pt x="103" y="89"/>
                </a:cubicBezTo>
                <a:close/>
                <a:moveTo>
                  <a:pt x="9" y="93"/>
                </a:moveTo>
                <a:cubicBezTo>
                  <a:pt x="9" y="100"/>
                  <a:pt x="13" y="106"/>
                  <a:pt x="19" y="110"/>
                </a:cubicBezTo>
                <a:cubicBezTo>
                  <a:pt x="19" y="77"/>
                  <a:pt x="19" y="77"/>
                  <a:pt x="19" y="77"/>
                </a:cubicBezTo>
                <a:cubicBezTo>
                  <a:pt x="13" y="80"/>
                  <a:pt x="9" y="86"/>
                  <a:pt x="9" y="93"/>
                </a:cubicBezTo>
                <a:close/>
                <a:moveTo>
                  <a:pt x="141" y="77"/>
                </a:moveTo>
                <a:cubicBezTo>
                  <a:pt x="141" y="110"/>
                  <a:pt x="141" y="110"/>
                  <a:pt x="141" y="110"/>
                </a:cubicBezTo>
                <a:cubicBezTo>
                  <a:pt x="147" y="106"/>
                  <a:pt x="151" y="100"/>
                  <a:pt x="151" y="93"/>
                </a:cubicBezTo>
                <a:cubicBezTo>
                  <a:pt x="151" y="86"/>
                  <a:pt x="147" y="80"/>
                  <a:pt x="141" y="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5" name="Freeform 135">
            <a:extLst>
              <a:ext uri="{FF2B5EF4-FFF2-40B4-BE49-F238E27FC236}">
                <a16:creationId xmlns:a16="http://schemas.microsoft.com/office/drawing/2014/main" id="{7A44249A-6E8A-4A23-8169-E3303CD2495F}"/>
              </a:ext>
            </a:extLst>
          </p:cNvPr>
          <p:cNvSpPr>
            <a:spLocks noEditPoints="1"/>
          </p:cNvSpPr>
          <p:nvPr/>
        </p:nvSpPr>
        <p:spPr bwMode="auto">
          <a:xfrm>
            <a:off x="2397126" y="3573463"/>
            <a:ext cx="222250" cy="254000"/>
          </a:xfrm>
          <a:custGeom>
            <a:avLst/>
            <a:gdLst>
              <a:gd name="T0" fmla="*/ 70 w 140"/>
              <a:gd name="T1" fmla="*/ 0 h 160"/>
              <a:gd name="T2" fmla="*/ 18 w 140"/>
              <a:gd name="T3" fmla="*/ 52 h 160"/>
              <a:gd name="T4" fmla="*/ 18 w 140"/>
              <a:gd name="T5" fmla="*/ 57 h 160"/>
              <a:gd name="T6" fmla="*/ 70 w 140"/>
              <a:gd name="T7" fmla="*/ 28 h 160"/>
              <a:gd name="T8" fmla="*/ 121 w 140"/>
              <a:gd name="T9" fmla="*/ 57 h 160"/>
              <a:gd name="T10" fmla="*/ 121 w 140"/>
              <a:gd name="T11" fmla="*/ 52 h 160"/>
              <a:gd name="T12" fmla="*/ 70 w 140"/>
              <a:gd name="T13" fmla="*/ 0 h 160"/>
              <a:gd name="T14" fmla="*/ 70 w 140"/>
              <a:gd name="T15" fmla="*/ 38 h 160"/>
              <a:gd name="T16" fmla="*/ 37 w 140"/>
              <a:gd name="T17" fmla="*/ 50 h 160"/>
              <a:gd name="T18" fmla="*/ 56 w 140"/>
              <a:gd name="T19" fmla="*/ 47 h 160"/>
              <a:gd name="T20" fmla="*/ 121 w 140"/>
              <a:gd name="T21" fmla="*/ 85 h 160"/>
              <a:gd name="T22" fmla="*/ 70 w 140"/>
              <a:gd name="T23" fmla="*/ 38 h 160"/>
              <a:gd name="T24" fmla="*/ 56 w 140"/>
              <a:gd name="T25" fmla="*/ 57 h 160"/>
              <a:gd name="T26" fmla="*/ 26 w 140"/>
              <a:gd name="T27" fmla="*/ 63 h 160"/>
              <a:gd name="T28" fmla="*/ 26 w 140"/>
              <a:gd name="T29" fmla="*/ 64 h 160"/>
              <a:gd name="T30" fmla="*/ 18 w 140"/>
              <a:gd name="T31" fmla="*/ 89 h 160"/>
              <a:gd name="T32" fmla="*/ 18 w 140"/>
              <a:gd name="T33" fmla="*/ 108 h 160"/>
              <a:gd name="T34" fmla="*/ 70 w 140"/>
              <a:gd name="T35" fmla="*/ 160 h 160"/>
              <a:gd name="T36" fmla="*/ 121 w 140"/>
              <a:gd name="T37" fmla="*/ 116 h 160"/>
              <a:gd name="T38" fmla="*/ 56 w 140"/>
              <a:gd name="T39" fmla="*/ 57 h 160"/>
              <a:gd name="T40" fmla="*/ 51 w 140"/>
              <a:gd name="T41" fmla="*/ 94 h 160"/>
              <a:gd name="T42" fmla="*/ 47 w 140"/>
              <a:gd name="T43" fmla="*/ 89 h 160"/>
              <a:gd name="T44" fmla="*/ 51 w 140"/>
              <a:gd name="T45" fmla="*/ 85 h 160"/>
              <a:gd name="T46" fmla="*/ 56 w 140"/>
              <a:gd name="T47" fmla="*/ 89 h 160"/>
              <a:gd name="T48" fmla="*/ 51 w 140"/>
              <a:gd name="T49" fmla="*/ 94 h 160"/>
              <a:gd name="T50" fmla="*/ 51 w 140"/>
              <a:gd name="T51" fmla="*/ 94 h 160"/>
              <a:gd name="T52" fmla="*/ 87 w 140"/>
              <a:gd name="T53" fmla="*/ 125 h 160"/>
              <a:gd name="T54" fmla="*/ 70 w 140"/>
              <a:gd name="T55" fmla="*/ 132 h 160"/>
              <a:gd name="T56" fmla="*/ 53 w 140"/>
              <a:gd name="T57" fmla="*/ 125 h 160"/>
              <a:gd name="T58" fmla="*/ 53 w 140"/>
              <a:gd name="T59" fmla="*/ 118 h 160"/>
              <a:gd name="T60" fmla="*/ 57 w 140"/>
              <a:gd name="T61" fmla="*/ 117 h 160"/>
              <a:gd name="T62" fmla="*/ 60 w 140"/>
              <a:gd name="T63" fmla="*/ 118 h 160"/>
              <a:gd name="T64" fmla="*/ 70 w 140"/>
              <a:gd name="T65" fmla="*/ 122 h 160"/>
              <a:gd name="T66" fmla="*/ 79 w 140"/>
              <a:gd name="T67" fmla="*/ 118 h 160"/>
              <a:gd name="T68" fmla="*/ 83 w 140"/>
              <a:gd name="T69" fmla="*/ 117 h 160"/>
              <a:gd name="T70" fmla="*/ 86 w 140"/>
              <a:gd name="T71" fmla="*/ 118 h 160"/>
              <a:gd name="T72" fmla="*/ 87 w 140"/>
              <a:gd name="T73" fmla="*/ 125 h 160"/>
              <a:gd name="T74" fmla="*/ 89 w 140"/>
              <a:gd name="T75" fmla="*/ 94 h 160"/>
              <a:gd name="T76" fmla="*/ 85 w 140"/>
              <a:gd name="T77" fmla="*/ 90 h 160"/>
              <a:gd name="T78" fmla="*/ 89 w 140"/>
              <a:gd name="T79" fmla="*/ 85 h 160"/>
              <a:gd name="T80" fmla="*/ 93 w 140"/>
              <a:gd name="T81" fmla="*/ 90 h 160"/>
              <a:gd name="T82" fmla="*/ 89 w 140"/>
              <a:gd name="T83" fmla="*/ 94 h 160"/>
              <a:gd name="T84" fmla="*/ 0 w 140"/>
              <a:gd name="T85" fmla="*/ 94 h 160"/>
              <a:gd name="T86" fmla="*/ 9 w 140"/>
              <a:gd name="T87" fmla="*/ 110 h 160"/>
              <a:gd name="T88" fmla="*/ 9 w 140"/>
              <a:gd name="T89" fmla="*/ 78 h 160"/>
              <a:gd name="T90" fmla="*/ 0 w 140"/>
              <a:gd name="T91" fmla="*/ 94 h 160"/>
              <a:gd name="T92" fmla="*/ 131 w 140"/>
              <a:gd name="T93" fmla="*/ 78 h 160"/>
              <a:gd name="T94" fmla="*/ 131 w 140"/>
              <a:gd name="T95" fmla="*/ 110 h 160"/>
              <a:gd name="T96" fmla="*/ 140 w 140"/>
              <a:gd name="T97" fmla="*/ 94 h 160"/>
              <a:gd name="T98" fmla="*/ 131 w 140"/>
              <a:gd name="T99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0" h="160">
                <a:moveTo>
                  <a:pt x="70" y="0"/>
                </a:moveTo>
                <a:cubicBezTo>
                  <a:pt x="42" y="0"/>
                  <a:pt x="18" y="24"/>
                  <a:pt x="18" y="52"/>
                </a:cubicBezTo>
                <a:cubicBezTo>
                  <a:pt x="18" y="57"/>
                  <a:pt x="18" y="57"/>
                  <a:pt x="18" y="57"/>
                </a:cubicBezTo>
                <a:cubicBezTo>
                  <a:pt x="30" y="40"/>
                  <a:pt x="48" y="28"/>
                  <a:pt x="70" y="28"/>
                </a:cubicBezTo>
                <a:cubicBezTo>
                  <a:pt x="91" y="28"/>
                  <a:pt x="110" y="40"/>
                  <a:pt x="121" y="57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1" y="24"/>
                  <a:pt x="98" y="0"/>
                  <a:pt x="70" y="0"/>
                </a:cubicBezTo>
                <a:close/>
                <a:moveTo>
                  <a:pt x="70" y="38"/>
                </a:moveTo>
                <a:cubicBezTo>
                  <a:pt x="57" y="38"/>
                  <a:pt x="46" y="43"/>
                  <a:pt x="37" y="50"/>
                </a:cubicBezTo>
                <a:cubicBezTo>
                  <a:pt x="43" y="48"/>
                  <a:pt x="49" y="47"/>
                  <a:pt x="56" y="47"/>
                </a:cubicBezTo>
                <a:cubicBezTo>
                  <a:pt x="84" y="47"/>
                  <a:pt x="108" y="63"/>
                  <a:pt x="121" y="85"/>
                </a:cubicBezTo>
                <a:cubicBezTo>
                  <a:pt x="119" y="59"/>
                  <a:pt x="97" y="38"/>
                  <a:pt x="70" y="38"/>
                </a:cubicBezTo>
                <a:close/>
                <a:moveTo>
                  <a:pt x="56" y="57"/>
                </a:moveTo>
                <a:cubicBezTo>
                  <a:pt x="46" y="57"/>
                  <a:pt x="36" y="59"/>
                  <a:pt x="26" y="63"/>
                </a:cubicBezTo>
                <a:cubicBezTo>
                  <a:pt x="26" y="63"/>
                  <a:pt x="26" y="63"/>
                  <a:pt x="26" y="64"/>
                </a:cubicBezTo>
                <a:cubicBezTo>
                  <a:pt x="21" y="71"/>
                  <a:pt x="18" y="80"/>
                  <a:pt x="18" y="89"/>
                </a:cubicBezTo>
                <a:cubicBezTo>
                  <a:pt x="18" y="108"/>
                  <a:pt x="18" y="108"/>
                  <a:pt x="18" y="108"/>
                </a:cubicBezTo>
                <a:cubicBezTo>
                  <a:pt x="18" y="136"/>
                  <a:pt x="42" y="160"/>
                  <a:pt x="70" y="160"/>
                </a:cubicBezTo>
                <a:cubicBezTo>
                  <a:pt x="96" y="160"/>
                  <a:pt x="118" y="140"/>
                  <a:pt x="121" y="116"/>
                </a:cubicBezTo>
                <a:cubicBezTo>
                  <a:pt x="117" y="82"/>
                  <a:pt x="90" y="57"/>
                  <a:pt x="56" y="57"/>
                </a:cubicBezTo>
                <a:close/>
                <a:moveTo>
                  <a:pt x="51" y="94"/>
                </a:moveTo>
                <a:cubicBezTo>
                  <a:pt x="49" y="94"/>
                  <a:pt x="47" y="92"/>
                  <a:pt x="47" y="89"/>
                </a:cubicBezTo>
                <a:cubicBezTo>
                  <a:pt x="47" y="87"/>
                  <a:pt x="49" y="85"/>
                  <a:pt x="51" y="85"/>
                </a:cubicBezTo>
                <a:cubicBezTo>
                  <a:pt x="54" y="85"/>
                  <a:pt x="56" y="87"/>
                  <a:pt x="56" y="89"/>
                </a:cubicBezTo>
                <a:cubicBezTo>
                  <a:pt x="56" y="92"/>
                  <a:pt x="54" y="94"/>
                  <a:pt x="51" y="94"/>
                </a:cubicBezTo>
                <a:cubicBezTo>
                  <a:pt x="51" y="94"/>
                  <a:pt x="51" y="94"/>
                  <a:pt x="51" y="94"/>
                </a:cubicBezTo>
                <a:close/>
                <a:moveTo>
                  <a:pt x="87" y="125"/>
                </a:moveTo>
                <a:cubicBezTo>
                  <a:pt x="82" y="129"/>
                  <a:pt x="76" y="132"/>
                  <a:pt x="70" y="132"/>
                </a:cubicBezTo>
                <a:cubicBezTo>
                  <a:pt x="64" y="132"/>
                  <a:pt x="58" y="129"/>
                  <a:pt x="53" y="125"/>
                </a:cubicBezTo>
                <a:cubicBezTo>
                  <a:pt x="51" y="123"/>
                  <a:pt x="51" y="120"/>
                  <a:pt x="53" y="118"/>
                </a:cubicBezTo>
                <a:cubicBezTo>
                  <a:pt x="54" y="117"/>
                  <a:pt x="55" y="117"/>
                  <a:pt x="57" y="117"/>
                </a:cubicBezTo>
                <a:cubicBezTo>
                  <a:pt x="58" y="117"/>
                  <a:pt x="59" y="117"/>
                  <a:pt x="60" y="118"/>
                </a:cubicBezTo>
                <a:cubicBezTo>
                  <a:pt x="62" y="121"/>
                  <a:pt x="66" y="122"/>
                  <a:pt x="70" y="122"/>
                </a:cubicBezTo>
                <a:cubicBezTo>
                  <a:pt x="73" y="122"/>
                  <a:pt x="77" y="121"/>
                  <a:pt x="79" y="118"/>
                </a:cubicBezTo>
                <a:cubicBezTo>
                  <a:pt x="80" y="117"/>
                  <a:pt x="82" y="117"/>
                  <a:pt x="83" y="117"/>
                </a:cubicBezTo>
                <a:cubicBezTo>
                  <a:pt x="84" y="117"/>
                  <a:pt x="85" y="117"/>
                  <a:pt x="86" y="118"/>
                </a:cubicBezTo>
                <a:cubicBezTo>
                  <a:pt x="89" y="120"/>
                  <a:pt x="89" y="123"/>
                  <a:pt x="87" y="125"/>
                </a:cubicBezTo>
                <a:close/>
                <a:moveTo>
                  <a:pt x="89" y="94"/>
                </a:moveTo>
                <a:cubicBezTo>
                  <a:pt x="87" y="94"/>
                  <a:pt x="85" y="92"/>
                  <a:pt x="85" y="90"/>
                </a:cubicBezTo>
                <a:cubicBezTo>
                  <a:pt x="85" y="87"/>
                  <a:pt x="87" y="85"/>
                  <a:pt x="89" y="85"/>
                </a:cubicBezTo>
                <a:cubicBezTo>
                  <a:pt x="91" y="85"/>
                  <a:pt x="93" y="87"/>
                  <a:pt x="93" y="90"/>
                </a:cubicBezTo>
                <a:cubicBezTo>
                  <a:pt x="93" y="92"/>
                  <a:pt x="91" y="94"/>
                  <a:pt x="89" y="94"/>
                </a:cubicBezTo>
                <a:close/>
                <a:moveTo>
                  <a:pt x="0" y="94"/>
                </a:moveTo>
                <a:cubicBezTo>
                  <a:pt x="0" y="101"/>
                  <a:pt x="4" y="107"/>
                  <a:pt x="9" y="110"/>
                </a:cubicBezTo>
                <a:cubicBezTo>
                  <a:pt x="9" y="78"/>
                  <a:pt x="9" y="78"/>
                  <a:pt x="9" y="78"/>
                </a:cubicBezTo>
                <a:cubicBezTo>
                  <a:pt x="4" y="81"/>
                  <a:pt x="0" y="87"/>
                  <a:pt x="0" y="94"/>
                </a:cubicBezTo>
                <a:close/>
                <a:moveTo>
                  <a:pt x="131" y="78"/>
                </a:moveTo>
                <a:cubicBezTo>
                  <a:pt x="131" y="110"/>
                  <a:pt x="131" y="110"/>
                  <a:pt x="131" y="110"/>
                </a:cubicBezTo>
                <a:cubicBezTo>
                  <a:pt x="136" y="107"/>
                  <a:pt x="140" y="101"/>
                  <a:pt x="140" y="94"/>
                </a:cubicBezTo>
                <a:cubicBezTo>
                  <a:pt x="140" y="87"/>
                  <a:pt x="136" y="81"/>
                  <a:pt x="131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6" name="Freeform 136">
            <a:extLst>
              <a:ext uri="{FF2B5EF4-FFF2-40B4-BE49-F238E27FC236}">
                <a16:creationId xmlns:a16="http://schemas.microsoft.com/office/drawing/2014/main" id="{BAC8016D-5070-49B1-9B74-BBCA472B0EDE}"/>
              </a:ext>
            </a:extLst>
          </p:cNvPr>
          <p:cNvSpPr>
            <a:spLocks noEditPoints="1"/>
          </p:cNvSpPr>
          <p:nvPr/>
        </p:nvSpPr>
        <p:spPr bwMode="auto">
          <a:xfrm>
            <a:off x="4605338" y="2471738"/>
            <a:ext cx="223838" cy="254000"/>
          </a:xfrm>
          <a:custGeom>
            <a:avLst/>
            <a:gdLst>
              <a:gd name="T0" fmla="*/ 0 w 141"/>
              <a:gd name="T1" fmla="*/ 95 h 160"/>
              <a:gd name="T2" fmla="*/ 10 w 141"/>
              <a:gd name="T3" fmla="*/ 111 h 160"/>
              <a:gd name="T4" fmla="*/ 10 w 141"/>
              <a:gd name="T5" fmla="*/ 78 h 160"/>
              <a:gd name="T6" fmla="*/ 0 w 141"/>
              <a:gd name="T7" fmla="*/ 95 h 160"/>
              <a:gd name="T8" fmla="*/ 19 w 141"/>
              <a:gd name="T9" fmla="*/ 109 h 160"/>
              <a:gd name="T10" fmla="*/ 71 w 141"/>
              <a:gd name="T11" fmla="*/ 160 h 160"/>
              <a:gd name="T12" fmla="*/ 122 w 141"/>
              <a:gd name="T13" fmla="*/ 109 h 160"/>
              <a:gd name="T14" fmla="*/ 122 w 141"/>
              <a:gd name="T15" fmla="*/ 76 h 160"/>
              <a:gd name="T16" fmla="*/ 19 w 141"/>
              <a:gd name="T17" fmla="*/ 76 h 160"/>
              <a:gd name="T18" fmla="*/ 19 w 141"/>
              <a:gd name="T19" fmla="*/ 109 h 160"/>
              <a:gd name="T20" fmla="*/ 89 w 141"/>
              <a:gd name="T21" fmla="*/ 85 h 160"/>
              <a:gd name="T22" fmla="*/ 94 w 141"/>
              <a:gd name="T23" fmla="*/ 90 h 160"/>
              <a:gd name="T24" fmla="*/ 89 w 141"/>
              <a:gd name="T25" fmla="*/ 94 h 160"/>
              <a:gd name="T26" fmla="*/ 85 w 141"/>
              <a:gd name="T27" fmla="*/ 90 h 160"/>
              <a:gd name="T28" fmla="*/ 89 w 141"/>
              <a:gd name="T29" fmla="*/ 85 h 160"/>
              <a:gd name="T30" fmla="*/ 61 w 141"/>
              <a:gd name="T31" fmla="*/ 119 h 160"/>
              <a:gd name="T32" fmla="*/ 71 w 141"/>
              <a:gd name="T33" fmla="*/ 123 h 160"/>
              <a:gd name="T34" fmla="*/ 81 w 141"/>
              <a:gd name="T35" fmla="*/ 119 h 160"/>
              <a:gd name="T36" fmla="*/ 84 w 141"/>
              <a:gd name="T37" fmla="*/ 117 h 160"/>
              <a:gd name="T38" fmla="*/ 87 w 141"/>
              <a:gd name="T39" fmla="*/ 119 h 160"/>
              <a:gd name="T40" fmla="*/ 87 w 141"/>
              <a:gd name="T41" fmla="*/ 125 h 160"/>
              <a:gd name="T42" fmla="*/ 71 w 141"/>
              <a:gd name="T43" fmla="*/ 132 h 160"/>
              <a:gd name="T44" fmla="*/ 54 w 141"/>
              <a:gd name="T45" fmla="*/ 125 h 160"/>
              <a:gd name="T46" fmla="*/ 54 w 141"/>
              <a:gd name="T47" fmla="*/ 119 h 160"/>
              <a:gd name="T48" fmla="*/ 58 w 141"/>
              <a:gd name="T49" fmla="*/ 118 h 160"/>
              <a:gd name="T50" fmla="*/ 61 w 141"/>
              <a:gd name="T51" fmla="*/ 119 h 160"/>
              <a:gd name="T52" fmla="*/ 52 w 141"/>
              <a:gd name="T53" fmla="*/ 85 h 160"/>
              <a:gd name="T54" fmla="*/ 57 w 141"/>
              <a:gd name="T55" fmla="*/ 90 h 160"/>
              <a:gd name="T56" fmla="*/ 52 w 141"/>
              <a:gd name="T57" fmla="*/ 94 h 160"/>
              <a:gd name="T58" fmla="*/ 48 w 141"/>
              <a:gd name="T59" fmla="*/ 90 h 160"/>
              <a:gd name="T60" fmla="*/ 52 w 141"/>
              <a:gd name="T61" fmla="*/ 85 h 160"/>
              <a:gd name="T62" fmla="*/ 6 w 141"/>
              <a:gd name="T63" fmla="*/ 66 h 160"/>
              <a:gd name="T64" fmla="*/ 136 w 141"/>
              <a:gd name="T65" fmla="*/ 66 h 160"/>
              <a:gd name="T66" fmla="*/ 140 w 141"/>
              <a:gd name="T67" fmla="*/ 60 h 160"/>
              <a:gd name="T68" fmla="*/ 122 w 141"/>
              <a:gd name="T69" fmla="*/ 48 h 160"/>
              <a:gd name="T70" fmla="*/ 19 w 141"/>
              <a:gd name="T71" fmla="*/ 48 h 160"/>
              <a:gd name="T72" fmla="*/ 1 w 141"/>
              <a:gd name="T73" fmla="*/ 60 h 160"/>
              <a:gd name="T74" fmla="*/ 6 w 141"/>
              <a:gd name="T75" fmla="*/ 66 h 160"/>
              <a:gd name="T76" fmla="*/ 93 w 141"/>
              <a:gd name="T77" fmla="*/ 38 h 160"/>
              <a:gd name="T78" fmla="*/ 121 w 141"/>
              <a:gd name="T79" fmla="*/ 38 h 160"/>
              <a:gd name="T80" fmla="*/ 71 w 141"/>
              <a:gd name="T81" fmla="*/ 0 h 160"/>
              <a:gd name="T82" fmla="*/ 93 w 141"/>
              <a:gd name="T83" fmla="*/ 38 h 160"/>
              <a:gd name="T84" fmla="*/ 71 w 141"/>
              <a:gd name="T85" fmla="*/ 0 h 160"/>
              <a:gd name="T86" fmla="*/ 21 w 141"/>
              <a:gd name="T87" fmla="*/ 38 h 160"/>
              <a:gd name="T88" fmla="*/ 49 w 141"/>
              <a:gd name="T89" fmla="*/ 38 h 160"/>
              <a:gd name="T90" fmla="*/ 71 w 141"/>
              <a:gd name="T91" fmla="*/ 0 h 160"/>
              <a:gd name="T92" fmla="*/ 71 w 141"/>
              <a:gd name="T93" fmla="*/ 10 h 160"/>
              <a:gd name="T94" fmla="*/ 58 w 141"/>
              <a:gd name="T95" fmla="*/ 38 h 160"/>
              <a:gd name="T96" fmla="*/ 84 w 141"/>
              <a:gd name="T97" fmla="*/ 38 h 160"/>
              <a:gd name="T98" fmla="*/ 71 w 141"/>
              <a:gd name="T99" fmla="*/ 10 h 160"/>
              <a:gd name="T100" fmla="*/ 132 w 141"/>
              <a:gd name="T101" fmla="*/ 78 h 160"/>
              <a:gd name="T102" fmla="*/ 132 w 141"/>
              <a:gd name="T103" fmla="*/ 111 h 160"/>
              <a:gd name="T104" fmla="*/ 141 w 141"/>
              <a:gd name="T105" fmla="*/ 95 h 160"/>
              <a:gd name="T106" fmla="*/ 132 w 141"/>
              <a:gd name="T107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1" h="160">
                <a:moveTo>
                  <a:pt x="0" y="95"/>
                </a:moveTo>
                <a:cubicBezTo>
                  <a:pt x="0" y="102"/>
                  <a:pt x="4" y="108"/>
                  <a:pt x="10" y="111"/>
                </a:cubicBezTo>
                <a:cubicBezTo>
                  <a:pt x="10" y="78"/>
                  <a:pt x="10" y="78"/>
                  <a:pt x="10" y="78"/>
                </a:cubicBezTo>
                <a:cubicBezTo>
                  <a:pt x="4" y="82"/>
                  <a:pt x="0" y="88"/>
                  <a:pt x="0" y="95"/>
                </a:cubicBezTo>
                <a:close/>
                <a:moveTo>
                  <a:pt x="19" y="109"/>
                </a:moveTo>
                <a:cubicBezTo>
                  <a:pt x="19" y="137"/>
                  <a:pt x="42" y="160"/>
                  <a:pt x="71" y="160"/>
                </a:cubicBezTo>
                <a:cubicBezTo>
                  <a:pt x="99" y="160"/>
                  <a:pt x="122" y="137"/>
                  <a:pt x="122" y="109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9" y="76"/>
                  <a:pt x="19" y="76"/>
                  <a:pt x="19" y="76"/>
                </a:cubicBezTo>
                <a:lnTo>
                  <a:pt x="19" y="109"/>
                </a:lnTo>
                <a:close/>
                <a:moveTo>
                  <a:pt x="89" y="85"/>
                </a:moveTo>
                <a:cubicBezTo>
                  <a:pt x="92" y="85"/>
                  <a:pt x="94" y="87"/>
                  <a:pt x="94" y="90"/>
                </a:cubicBezTo>
                <a:cubicBezTo>
                  <a:pt x="94" y="92"/>
                  <a:pt x="92" y="94"/>
                  <a:pt x="89" y="94"/>
                </a:cubicBezTo>
                <a:cubicBezTo>
                  <a:pt x="87" y="94"/>
                  <a:pt x="85" y="92"/>
                  <a:pt x="85" y="90"/>
                </a:cubicBezTo>
                <a:cubicBezTo>
                  <a:pt x="85" y="87"/>
                  <a:pt x="87" y="85"/>
                  <a:pt x="89" y="85"/>
                </a:cubicBezTo>
                <a:close/>
                <a:moveTo>
                  <a:pt x="61" y="119"/>
                </a:moveTo>
                <a:cubicBezTo>
                  <a:pt x="63" y="121"/>
                  <a:pt x="67" y="123"/>
                  <a:pt x="71" y="123"/>
                </a:cubicBezTo>
                <a:cubicBezTo>
                  <a:pt x="74" y="123"/>
                  <a:pt x="78" y="121"/>
                  <a:pt x="81" y="119"/>
                </a:cubicBezTo>
                <a:cubicBezTo>
                  <a:pt x="82" y="118"/>
                  <a:pt x="83" y="117"/>
                  <a:pt x="84" y="117"/>
                </a:cubicBezTo>
                <a:cubicBezTo>
                  <a:pt x="85" y="117"/>
                  <a:pt x="86" y="118"/>
                  <a:pt x="87" y="119"/>
                </a:cubicBezTo>
                <a:cubicBezTo>
                  <a:pt x="89" y="121"/>
                  <a:pt x="89" y="124"/>
                  <a:pt x="87" y="125"/>
                </a:cubicBezTo>
                <a:cubicBezTo>
                  <a:pt x="82" y="130"/>
                  <a:pt x="77" y="132"/>
                  <a:pt x="71" y="132"/>
                </a:cubicBezTo>
                <a:cubicBezTo>
                  <a:pt x="65" y="132"/>
                  <a:pt x="58" y="130"/>
                  <a:pt x="54" y="125"/>
                </a:cubicBezTo>
                <a:cubicBezTo>
                  <a:pt x="52" y="123"/>
                  <a:pt x="52" y="120"/>
                  <a:pt x="54" y="119"/>
                </a:cubicBezTo>
                <a:cubicBezTo>
                  <a:pt x="55" y="118"/>
                  <a:pt x="56" y="118"/>
                  <a:pt x="58" y="118"/>
                </a:cubicBezTo>
                <a:cubicBezTo>
                  <a:pt x="59" y="118"/>
                  <a:pt x="60" y="118"/>
                  <a:pt x="61" y="119"/>
                </a:cubicBezTo>
                <a:close/>
                <a:moveTo>
                  <a:pt x="52" y="85"/>
                </a:moveTo>
                <a:cubicBezTo>
                  <a:pt x="55" y="85"/>
                  <a:pt x="57" y="87"/>
                  <a:pt x="57" y="90"/>
                </a:cubicBezTo>
                <a:cubicBezTo>
                  <a:pt x="57" y="92"/>
                  <a:pt x="55" y="94"/>
                  <a:pt x="52" y="94"/>
                </a:cubicBezTo>
                <a:cubicBezTo>
                  <a:pt x="49" y="94"/>
                  <a:pt x="48" y="92"/>
                  <a:pt x="48" y="90"/>
                </a:cubicBezTo>
                <a:cubicBezTo>
                  <a:pt x="47" y="87"/>
                  <a:pt x="49" y="85"/>
                  <a:pt x="52" y="85"/>
                </a:cubicBezTo>
                <a:close/>
                <a:moveTo>
                  <a:pt x="6" y="66"/>
                </a:moveTo>
                <a:cubicBezTo>
                  <a:pt x="136" y="66"/>
                  <a:pt x="136" y="66"/>
                  <a:pt x="136" y="66"/>
                </a:cubicBezTo>
                <a:cubicBezTo>
                  <a:pt x="139" y="66"/>
                  <a:pt x="141" y="64"/>
                  <a:pt x="140" y="60"/>
                </a:cubicBezTo>
                <a:cubicBezTo>
                  <a:pt x="138" y="53"/>
                  <a:pt x="131" y="48"/>
                  <a:pt x="122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1" y="48"/>
                  <a:pt x="4" y="53"/>
                  <a:pt x="1" y="60"/>
                </a:cubicBezTo>
                <a:cubicBezTo>
                  <a:pt x="0" y="64"/>
                  <a:pt x="3" y="66"/>
                  <a:pt x="6" y="66"/>
                </a:cubicBezTo>
                <a:close/>
                <a:moveTo>
                  <a:pt x="93" y="38"/>
                </a:moveTo>
                <a:cubicBezTo>
                  <a:pt x="121" y="38"/>
                  <a:pt x="121" y="38"/>
                  <a:pt x="121" y="38"/>
                </a:cubicBezTo>
                <a:cubicBezTo>
                  <a:pt x="115" y="16"/>
                  <a:pt x="94" y="0"/>
                  <a:pt x="71" y="0"/>
                </a:cubicBezTo>
                <a:cubicBezTo>
                  <a:pt x="83" y="0"/>
                  <a:pt x="91" y="18"/>
                  <a:pt x="93" y="38"/>
                </a:cubicBezTo>
                <a:close/>
                <a:moveTo>
                  <a:pt x="71" y="0"/>
                </a:moveTo>
                <a:cubicBezTo>
                  <a:pt x="47" y="0"/>
                  <a:pt x="27" y="17"/>
                  <a:pt x="21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1" y="18"/>
                  <a:pt x="59" y="0"/>
                  <a:pt x="71" y="0"/>
                </a:cubicBezTo>
                <a:close/>
                <a:moveTo>
                  <a:pt x="71" y="10"/>
                </a:moveTo>
                <a:cubicBezTo>
                  <a:pt x="67" y="10"/>
                  <a:pt x="60" y="21"/>
                  <a:pt x="58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1" y="21"/>
                  <a:pt x="75" y="10"/>
                  <a:pt x="71" y="10"/>
                </a:cubicBezTo>
                <a:close/>
                <a:moveTo>
                  <a:pt x="132" y="78"/>
                </a:moveTo>
                <a:cubicBezTo>
                  <a:pt x="132" y="111"/>
                  <a:pt x="132" y="111"/>
                  <a:pt x="132" y="111"/>
                </a:cubicBezTo>
                <a:cubicBezTo>
                  <a:pt x="138" y="108"/>
                  <a:pt x="141" y="102"/>
                  <a:pt x="141" y="95"/>
                </a:cubicBezTo>
                <a:cubicBezTo>
                  <a:pt x="141" y="88"/>
                  <a:pt x="138" y="82"/>
                  <a:pt x="132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7" name="Freeform 137">
            <a:extLst>
              <a:ext uri="{FF2B5EF4-FFF2-40B4-BE49-F238E27FC236}">
                <a16:creationId xmlns:a16="http://schemas.microsoft.com/office/drawing/2014/main" id="{340A06EA-D6EF-4EDC-9098-FDBCBAFB11EB}"/>
              </a:ext>
            </a:extLst>
          </p:cNvPr>
          <p:cNvSpPr>
            <a:spLocks noEditPoints="1"/>
          </p:cNvSpPr>
          <p:nvPr/>
        </p:nvSpPr>
        <p:spPr bwMode="auto">
          <a:xfrm>
            <a:off x="11195051" y="2473325"/>
            <a:ext cx="258763" cy="252413"/>
          </a:xfrm>
          <a:custGeom>
            <a:avLst/>
            <a:gdLst>
              <a:gd name="T0" fmla="*/ 11 w 163"/>
              <a:gd name="T1" fmla="*/ 93 h 159"/>
              <a:gd name="T2" fmla="*/ 21 w 163"/>
              <a:gd name="T3" fmla="*/ 109 h 159"/>
              <a:gd name="T4" fmla="*/ 21 w 163"/>
              <a:gd name="T5" fmla="*/ 77 h 159"/>
              <a:gd name="T6" fmla="*/ 11 w 163"/>
              <a:gd name="T7" fmla="*/ 93 h 159"/>
              <a:gd name="T8" fmla="*/ 119 w 163"/>
              <a:gd name="T9" fmla="*/ 37 h 159"/>
              <a:gd name="T10" fmla="*/ 131 w 163"/>
              <a:gd name="T11" fmla="*/ 35 h 159"/>
              <a:gd name="T12" fmla="*/ 127 w 163"/>
              <a:gd name="T13" fmla="*/ 17 h 159"/>
              <a:gd name="T14" fmla="*/ 105 w 163"/>
              <a:gd name="T15" fmla="*/ 0 h 159"/>
              <a:gd name="T16" fmla="*/ 94 w 163"/>
              <a:gd name="T17" fmla="*/ 2 h 159"/>
              <a:gd name="T18" fmla="*/ 81 w 163"/>
              <a:gd name="T19" fmla="*/ 9 h 159"/>
              <a:gd name="T20" fmla="*/ 68 w 163"/>
              <a:gd name="T21" fmla="*/ 2 h 159"/>
              <a:gd name="T22" fmla="*/ 58 w 163"/>
              <a:gd name="T23" fmla="*/ 0 h 159"/>
              <a:gd name="T24" fmla="*/ 36 w 163"/>
              <a:gd name="T25" fmla="*/ 17 h 159"/>
              <a:gd name="T26" fmla="*/ 32 w 163"/>
              <a:gd name="T27" fmla="*/ 35 h 159"/>
              <a:gd name="T28" fmla="*/ 44 w 163"/>
              <a:gd name="T29" fmla="*/ 37 h 159"/>
              <a:gd name="T30" fmla="*/ 119 w 163"/>
              <a:gd name="T31" fmla="*/ 37 h 159"/>
              <a:gd name="T32" fmla="*/ 160 w 163"/>
              <a:gd name="T33" fmla="*/ 42 h 159"/>
              <a:gd name="T34" fmla="*/ 151 w 163"/>
              <a:gd name="T35" fmla="*/ 37 h 159"/>
              <a:gd name="T36" fmla="*/ 147 w 163"/>
              <a:gd name="T37" fmla="*/ 38 h 159"/>
              <a:gd name="T38" fmla="*/ 119 w 163"/>
              <a:gd name="T39" fmla="*/ 46 h 159"/>
              <a:gd name="T40" fmla="*/ 44 w 163"/>
              <a:gd name="T41" fmla="*/ 46 h 159"/>
              <a:gd name="T42" fmla="*/ 16 w 163"/>
              <a:gd name="T43" fmla="*/ 38 h 159"/>
              <a:gd name="T44" fmla="*/ 11 w 163"/>
              <a:gd name="T45" fmla="*/ 37 h 159"/>
              <a:gd name="T46" fmla="*/ 2 w 163"/>
              <a:gd name="T47" fmla="*/ 42 h 159"/>
              <a:gd name="T48" fmla="*/ 7 w 163"/>
              <a:gd name="T49" fmla="*/ 56 h 159"/>
              <a:gd name="T50" fmla="*/ 44 w 163"/>
              <a:gd name="T51" fmla="*/ 66 h 159"/>
              <a:gd name="T52" fmla="*/ 119 w 163"/>
              <a:gd name="T53" fmla="*/ 66 h 159"/>
              <a:gd name="T54" fmla="*/ 156 w 163"/>
              <a:gd name="T55" fmla="*/ 56 h 159"/>
              <a:gd name="T56" fmla="*/ 160 w 163"/>
              <a:gd name="T57" fmla="*/ 42 h 159"/>
              <a:gd name="T58" fmla="*/ 44 w 163"/>
              <a:gd name="T59" fmla="*/ 75 h 159"/>
              <a:gd name="T60" fmla="*/ 30 w 163"/>
              <a:gd name="T61" fmla="*/ 74 h 159"/>
              <a:gd name="T62" fmla="*/ 30 w 163"/>
              <a:gd name="T63" fmla="*/ 107 h 159"/>
              <a:gd name="T64" fmla="*/ 30 w 163"/>
              <a:gd name="T65" fmla="*/ 113 h 159"/>
              <a:gd name="T66" fmla="*/ 80 w 163"/>
              <a:gd name="T67" fmla="*/ 93 h 159"/>
              <a:gd name="T68" fmla="*/ 81 w 163"/>
              <a:gd name="T69" fmla="*/ 93 h 159"/>
              <a:gd name="T70" fmla="*/ 83 w 163"/>
              <a:gd name="T71" fmla="*/ 93 h 159"/>
              <a:gd name="T72" fmla="*/ 132 w 163"/>
              <a:gd name="T73" fmla="*/ 113 h 159"/>
              <a:gd name="T74" fmla="*/ 133 w 163"/>
              <a:gd name="T75" fmla="*/ 105 h 159"/>
              <a:gd name="T76" fmla="*/ 133 w 163"/>
              <a:gd name="T77" fmla="*/ 74 h 159"/>
              <a:gd name="T78" fmla="*/ 119 w 163"/>
              <a:gd name="T79" fmla="*/ 75 h 159"/>
              <a:gd name="T80" fmla="*/ 44 w 163"/>
              <a:gd name="T81" fmla="*/ 75 h 159"/>
              <a:gd name="T82" fmla="*/ 62 w 163"/>
              <a:gd name="T83" fmla="*/ 93 h 159"/>
              <a:gd name="T84" fmla="*/ 58 w 163"/>
              <a:gd name="T85" fmla="*/ 89 h 159"/>
              <a:gd name="T86" fmla="*/ 62 w 163"/>
              <a:gd name="T87" fmla="*/ 85 h 159"/>
              <a:gd name="T88" fmla="*/ 67 w 163"/>
              <a:gd name="T89" fmla="*/ 89 h 159"/>
              <a:gd name="T90" fmla="*/ 62 w 163"/>
              <a:gd name="T91" fmla="*/ 93 h 159"/>
              <a:gd name="T92" fmla="*/ 100 w 163"/>
              <a:gd name="T93" fmla="*/ 93 h 159"/>
              <a:gd name="T94" fmla="*/ 96 w 163"/>
              <a:gd name="T95" fmla="*/ 89 h 159"/>
              <a:gd name="T96" fmla="*/ 100 w 163"/>
              <a:gd name="T97" fmla="*/ 85 h 159"/>
              <a:gd name="T98" fmla="*/ 105 w 163"/>
              <a:gd name="T99" fmla="*/ 89 h 159"/>
              <a:gd name="T100" fmla="*/ 100 w 163"/>
              <a:gd name="T101" fmla="*/ 93 h 159"/>
              <a:gd name="T102" fmla="*/ 32 w 163"/>
              <a:gd name="T103" fmla="*/ 123 h 159"/>
              <a:gd name="T104" fmla="*/ 46 w 163"/>
              <a:gd name="T105" fmla="*/ 146 h 159"/>
              <a:gd name="T106" fmla="*/ 81 w 163"/>
              <a:gd name="T107" fmla="*/ 159 h 159"/>
              <a:gd name="T108" fmla="*/ 86 w 163"/>
              <a:gd name="T109" fmla="*/ 159 h 159"/>
              <a:gd name="T110" fmla="*/ 129 w 163"/>
              <a:gd name="T111" fmla="*/ 123 h 159"/>
              <a:gd name="T112" fmla="*/ 81 w 163"/>
              <a:gd name="T113" fmla="*/ 104 h 159"/>
              <a:gd name="T114" fmla="*/ 32 w 163"/>
              <a:gd name="T115" fmla="*/ 123 h 159"/>
              <a:gd name="T116" fmla="*/ 142 w 163"/>
              <a:gd name="T117" fmla="*/ 77 h 159"/>
              <a:gd name="T118" fmla="*/ 142 w 163"/>
              <a:gd name="T119" fmla="*/ 110 h 159"/>
              <a:gd name="T120" fmla="*/ 151 w 163"/>
              <a:gd name="T121" fmla="*/ 93 h 159"/>
              <a:gd name="T122" fmla="*/ 142 w 163"/>
              <a:gd name="T123" fmla="*/ 7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3" h="159">
                <a:moveTo>
                  <a:pt x="11" y="93"/>
                </a:moveTo>
                <a:cubicBezTo>
                  <a:pt x="11" y="101"/>
                  <a:pt x="15" y="106"/>
                  <a:pt x="21" y="109"/>
                </a:cubicBezTo>
                <a:cubicBezTo>
                  <a:pt x="21" y="77"/>
                  <a:pt x="21" y="77"/>
                  <a:pt x="21" y="77"/>
                </a:cubicBezTo>
                <a:cubicBezTo>
                  <a:pt x="15" y="81"/>
                  <a:pt x="11" y="87"/>
                  <a:pt x="11" y="93"/>
                </a:cubicBezTo>
                <a:close/>
                <a:moveTo>
                  <a:pt x="119" y="37"/>
                </a:moveTo>
                <a:cubicBezTo>
                  <a:pt x="124" y="37"/>
                  <a:pt x="127" y="36"/>
                  <a:pt x="131" y="35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4" y="7"/>
                  <a:pt x="115" y="0"/>
                  <a:pt x="105" y="0"/>
                </a:cubicBezTo>
                <a:cubicBezTo>
                  <a:pt x="101" y="0"/>
                  <a:pt x="97" y="1"/>
                  <a:pt x="94" y="2"/>
                </a:cubicBezTo>
                <a:cubicBezTo>
                  <a:pt x="81" y="9"/>
                  <a:pt x="81" y="9"/>
                  <a:pt x="81" y="9"/>
                </a:cubicBezTo>
                <a:cubicBezTo>
                  <a:pt x="68" y="2"/>
                  <a:pt x="68" y="2"/>
                  <a:pt x="68" y="2"/>
                </a:cubicBezTo>
                <a:cubicBezTo>
                  <a:pt x="66" y="1"/>
                  <a:pt x="62" y="0"/>
                  <a:pt x="58" y="0"/>
                </a:cubicBezTo>
                <a:cubicBezTo>
                  <a:pt x="48" y="0"/>
                  <a:pt x="38" y="7"/>
                  <a:pt x="36" y="17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36"/>
                  <a:pt x="39" y="37"/>
                  <a:pt x="44" y="37"/>
                </a:cubicBezTo>
                <a:lnTo>
                  <a:pt x="119" y="37"/>
                </a:lnTo>
                <a:close/>
                <a:moveTo>
                  <a:pt x="160" y="42"/>
                </a:moveTo>
                <a:cubicBezTo>
                  <a:pt x="159" y="39"/>
                  <a:pt x="155" y="37"/>
                  <a:pt x="151" y="37"/>
                </a:cubicBezTo>
                <a:cubicBezTo>
                  <a:pt x="150" y="37"/>
                  <a:pt x="148" y="37"/>
                  <a:pt x="147" y="38"/>
                </a:cubicBezTo>
                <a:cubicBezTo>
                  <a:pt x="137" y="42"/>
                  <a:pt x="131" y="46"/>
                  <a:pt x="119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32" y="46"/>
                  <a:pt x="25" y="43"/>
                  <a:pt x="16" y="38"/>
                </a:cubicBezTo>
                <a:cubicBezTo>
                  <a:pt x="14" y="37"/>
                  <a:pt x="13" y="37"/>
                  <a:pt x="11" y="37"/>
                </a:cubicBezTo>
                <a:cubicBezTo>
                  <a:pt x="8" y="37"/>
                  <a:pt x="4" y="39"/>
                  <a:pt x="2" y="42"/>
                </a:cubicBezTo>
                <a:cubicBezTo>
                  <a:pt x="0" y="47"/>
                  <a:pt x="2" y="53"/>
                  <a:pt x="7" y="56"/>
                </a:cubicBezTo>
                <a:cubicBezTo>
                  <a:pt x="16" y="60"/>
                  <a:pt x="26" y="66"/>
                  <a:pt x="44" y="66"/>
                </a:cubicBezTo>
                <a:cubicBezTo>
                  <a:pt x="119" y="66"/>
                  <a:pt x="119" y="66"/>
                  <a:pt x="119" y="66"/>
                </a:cubicBezTo>
                <a:cubicBezTo>
                  <a:pt x="136" y="66"/>
                  <a:pt x="146" y="61"/>
                  <a:pt x="156" y="56"/>
                </a:cubicBezTo>
                <a:cubicBezTo>
                  <a:pt x="161" y="53"/>
                  <a:pt x="163" y="47"/>
                  <a:pt x="160" y="42"/>
                </a:cubicBezTo>
                <a:close/>
                <a:moveTo>
                  <a:pt x="44" y="75"/>
                </a:moveTo>
                <a:cubicBezTo>
                  <a:pt x="39" y="75"/>
                  <a:pt x="34" y="75"/>
                  <a:pt x="30" y="74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109"/>
                  <a:pt x="30" y="111"/>
                  <a:pt x="30" y="113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3"/>
                  <a:pt x="81" y="93"/>
                  <a:pt x="81" y="93"/>
                </a:cubicBezTo>
                <a:cubicBezTo>
                  <a:pt x="82" y="93"/>
                  <a:pt x="83" y="93"/>
                  <a:pt x="83" y="9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3" y="111"/>
                  <a:pt x="133" y="107"/>
                  <a:pt x="133" y="105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29" y="75"/>
                  <a:pt x="124" y="75"/>
                  <a:pt x="119" y="75"/>
                </a:cubicBezTo>
                <a:lnTo>
                  <a:pt x="44" y="75"/>
                </a:lnTo>
                <a:close/>
                <a:moveTo>
                  <a:pt x="62" y="93"/>
                </a:moveTo>
                <a:cubicBezTo>
                  <a:pt x="60" y="93"/>
                  <a:pt x="58" y="91"/>
                  <a:pt x="58" y="89"/>
                </a:cubicBezTo>
                <a:cubicBezTo>
                  <a:pt x="58" y="86"/>
                  <a:pt x="60" y="85"/>
                  <a:pt x="62" y="85"/>
                </a:cubicBezTo>
                <a:cubicBezTo>
                  <a:pt x="65" y="85"/>
                  <a:pt x="67" y="86"/>
                  <a:pt x="67" y="89"/>
                </a:cubicBezTo>
                <a:cubicBezTo>
                  <a:pt x="67" y="91"/>
                  <a:pt x="66" y="93"/>
                  <a:pt x="62" y="93"/>
                </a:cubicBezTo>
                <a:close/>
                <a:moveTo>
                  <a:pt x="100" y="93"/>
                </a:moveTo>
                <a:cubicBezTo>
                  <a:pt x="97" y="93"/>
                  <a:pt x="96" y="91"/>
                  <a:pt x="96" y="89"/>
                </a:cubicBezTo>
                <a:cubicBezTo>
                  <a:pt x="96" y="86"/>
                  <a:pt x="97" y="85"/>
                  <a:pt x="100" y="85"/>
                </a:cubicBezTo>
                <a:cubicBezTo>
                  <a:pt x="103" y="85"/>
                  <a:pt x="105" y="86"/>
                  <a:pt x="105" y="89"/>
                </a:cubicBezTo>
                <a:cubicBezTo>
                  <a:pt x="105" y="91"/>
                  <a:pt x="103" y="93"/>
                  <a:pt x="100" y="93"/>
                </a:cubicBezTo>
                <a:close/>
                <a:moveTo>
                  <a:pt x="32" y="123"/>
                </a:moveTo>
                <a:cubicBezTo>
                  <a:pt x="34" y="132"/>
                  <a:pt x="40" y="140"/>
                  <a:pt x="46" y="146"/>
                </a:cubicBezTo>
                <a:cubicBezTo>
                  <a:pt x="56" y="154"/>
                  <a:pt x="68" y="159"/>
                  <a:pt x="81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107" y="157"/>
                  <a:pt x="123" y="142"/>
                  <a:pt x="129" y="123"/>
                </a:cubicBezTo>
                <a:cubicBezTo>
                  <a:pt x="81" y="104"/>
                  <a:pt x="81" y="104"/>
                  <a:pt x="81" y="104"/>
                </a:cubicBezTo>
                <a:lnTo>
                  <a:pt x="32" y="123"/>
                </a:lnTo>
                <a:close/>
                <a:moveTo>
                  <a:pt x="142" y="77"/>
                </a:moveTo>
                <a:cubicBezTo>
                  <a:pt x="142" y="110"/>
                  <a:pt x="142" y="110"/>
                  <a:pt x="142" y="110"/>
                </a:cubicBezTo>
                <a:cubicBezTo>
                  <a:pt x="147" y="107"/>
                  <a:pt x="151" y="100"/>
                  <a:pt x="151" y="93"/>
                </a:cubicBezTo>
                <a:cubicBezTo>
                  <a:pt x="151" y="86"/>
                  <a:pt x="148" y="80"/>
                  <a:pt x="142" y="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0" name="Freeform 138">
            <a:extLst>
              <a:ext uri="{FF2B5EF4-FFF2-40B4-BE49-F238E27FC236}">
                <a16:creationId xmlns:a16="http://schemas.microsoft.com/office/drawing/2014/main" id="{491C9997-F520-43F3-8FD3-68F8CDC356BB}"/>
              </a:ext>
            </a:extLst>
          </p:cNvPr>
          <p:cNvSpPr>
            <a:spLocks noEditPoints="1"/>
          </p:cNvSpPr>
          <p:nvPr/>
        </p:nvSpPr>
        <p:spPr bwMode="auto">
          <a:xfrm>
            <a:off x="1809751" y="2479675"/>
            <a:ext cx="254000" cy="239713"/>
          </a:xfrm>
          <a:custGeom>
            <a:avLst/>
            <a:gdLst>
              <a:gd name="T0" fmla="*/ 62 w 160"/>
              <a:gd name="T1" fmla="*/ 145 h 151"/>
              <a:gd name="T2" fmla="*/ 93 w 160"/>
              <a:gd name="T3" fmla="*/ 151 h 151"/>
              <a:gd name="T4" fmla="*/ 80 w 160"/>
              <a:gd name="T5" fmla="*/ 131 h 151"/>
              <a:gd name="T6" fmla="*/ 80 w 160"/>
              <a:gd name="T7" fmla="*/ 0 h 151"/>
              <a:gd name="T8" fmla="*/ 80 w 160"/>
              <a:gd name="T9" fmla="*/ 37 h 151"/>
              <a:gd name="T10" fmla="*/ 150 w 160"/>
              <a:gd name="T11" fmla="*/ 69 h 151"/>
              <a:gd name="T12" fmla="*/ 131 w 160"/>
              <a:gd name="T13" fmla="*/ 48 h 151"/>
              <a:gd name="T14" fmla="*/ 118 w 160"/>
              <a:gd name="T15" fmla="*/ 18 h 151"/>
              <a:gd name="T16" fmla="*/ 80 w 160"/>
              <a:gd name="T17" fmla="*/ 48 h 151"/>
              <a:gd name="T18" fmla="*/ 41 w 160"/>
              <a:gd name="T19" fmla="*/ 18 h 151"/>
              <a:gd name="T20" fmla="*/ 28 w 160"/>
              <a:gd name="T21" fmla="*/ 48 h 151"/>
              <a:gd name="T22" fmla="*/ 9 w 160"/>
              <a:gd name="T23" fmla="*/ 69 h 151"/>
              <a:gd name="T24" fmla="*/ 19 w 160"/>
              <a:gd name="T25" fmla="*/ 104 h 151"/>
              <a:gd name="T26" fmla="*/ 56 w 160"/>
              <a:gd name="T27" fmla="*/ 136 h 151"/>
              <a:gd name="T28" fmla="*/ 104 w 160"/>
              <a:gd name="T29" fmla="*/ 136 h 151"/>
              <a:gd name="T30" fmla="*/ 141 w 160"/>
              <a:gd name="T31" fmla="*/ 104 h 151"/>
              <a:gd name="T32" fmla="*/ 150 w 160"/>
              <a:gd name="T33" fmla="*/ 69 h 151"/>
              <a:gd name="T34" fmla="*/ 9 w 160"/>
              <a:gd name="T35" fmla="*/ 85 h 151"/>
              <a:gd name="T36" fmla="*/ 29 w 160"/>
              <a:gd name="T37" fmla="*/ 85 h 151"/>
              <a:gd name="T38" fmla="*/ 60 w 160"/>
              <a:gd name="T39" fmla="*/ 75 h 151"/>
              <a:gd name="T40" fmla="*/ 61 w 160"/>
              <a:gd name="T41" fmla="*/ 66 h 151"/>
              <a:gd name="T42" fmla="*/ 61 w 160"/>
              <a:gd name="T43" fmla="*/ 75 h 151"/>
              <a:gd name="T44" fmla="*/ 97 w 160"/>
              <a:gd name="T45" fmla="*/ 106 h 151"/>
              <a:gd name="T46" fmla="*/ 64 w 160"/>
              <a:gd name="T47" fmla="*/ 106 h 151"/>
              <a:gd name="T48" fmla="*/ 67 w 160"/>
              <a:gd name="T49" fmla="*/ 98 h 151"/>
              <a:gd name="T50" fmla="*/ 80 w 160"/>
              <a:gd name="T51" fmla="*/ 104 h 151"/>
              <a:gd name="T52" fmla="*/ 93 w 160"/>
              <a:gd name="T53" fmla="*/ 98 h 151"/>
              <a:gd name="T54" fmla="*/ 97 w 160"/>
              <a:gd name="T55" fmla="*/ 106 h 151"/>
              <a:gd name="T56" fmla="*/ 94 w 160"/>
              <a:gd name="T57" fmla="*/ 71 h 151"/>
              <a:gd name="T58" fmla="*/ 104 w 160"/>
              <a:gd name="T59" fmla="*/ 71 h 151"/>
              <a:gd name="T60" fmla="*/ 141 w 160"/>
              <a:gd name="T61" fmla="*/ 94 h 151"/>
              <a:gd name="T62" fmla="*/ 147 w 160"/>
              <a:gd name="T63" fmla="*/ 78 h 151"/>
              <a:gd name="T64" fmla="*/ 141 w 160"/>
              <a:gd name="T65" fmla="*/ 9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51">
                <a:moveTo>
                  <a:pt x="80" y="131"/>
                </a:moveTo>
                <a:cubicBezTo>
                  <a:pt x="72" y="131"/>
                  <a:pt x="65" y="137"/>
                  <a:pt x="62" y="145"/>
                </a:cubicBezTo>
                <a:cubicBezTo>
                  <a:pt x="61" y="147"/>
                  <a:pt x="64" y="151"/>
                  <a:pt x="67" y="151"/>
                </a:cubicBezTo>
                <a:cubicBezTo>
                  <a:pt x="93" y="151"/>
                  <a:pt x="93" y="151"/>
                  <a:pt x="93" y="151"/>
                </a:cubicBezTo>
                <a:cubicBezTo>
                  <a:pt x="96" y="151"/>
                  <a:pt x="98" y="147"/>
                  <a:pt x="98" y="145"/>
                </a:cubicBezTo>
                <a:cubicBezTo>
                  <a:pt x="95" y="137"/>
                  <a:pt x="88" y="131"/>
                  <a:pt x="80" y="131"/>
                </a:cubicBezTo>
                <a:close/>
                <a:moveTo>
                  <a:pt x="112" y="11"/>
                </a:moveTo>
                <a:cubicBezTo>
                  <a:pt x="103" y="4"/>
                  <a:pt x="92" y="0"/>
                  <a:pt x="80" y="0"/>
                </a:cubicBezTo>
                <a:cubicBezTo>
                  <a:pt x="68" y="0"/>
                  <a:pt x="57" y="4"/>
                  <a:pt x="48" y="11"/>
                </a:cubicBezTo>
                <a:cubicBezTo>
                  <a:pt x="80" y="37"/>
                  <a:pt x="80" y="37"/>
                  <a:pt x="80" y="37"/>
                </a:cubicBezTo>
                <a:lnTo>
                  <a:pt x="112" y="11"/>
                </a:lnTo>
                <a:close/>
                <a:moveTo>
                  <a:pt x="150" y="69"/>
                </a:moveTo>
                <a:cubicBezTo>
                  <a:pt x="150" y="66"/>
                  <a:pt x="150" y="66"/>
                  <a:pt x="150" y="66"/>
                </a:cubicBezTo>
                <a:cubicBezTo>
                  <a:pt x="150" y="56"/>
                  <a:pt x="141" y="48"/>
                  <a:pt x="131" y="48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30" y="36"/>
                  <a:pt x="125" y="26"/>
                  <a:pt x="118" y="18"/>
                </a:cubicBezTo>
                <a:cubicBezTo>
                  <a:pt x="83" y="46"/>
                  <a:pt x="83" y="46"/>
                  <a:pt x="83" y="46"/>
                </a:cubicBezTo>
                <a:cubicBezTo>
                  <a:pt x="82" y="47"/>
                  <a:pt x="81" y="48"/>
                  <a:pt x="80" y="48"/>
                </a:cubicBezTo>
                <a:cubicBezTo>
                  <a:pt x="79" y="48"/>
                  <a:pt x="78" y="47"/>
                  <a:pt x="77" y="46"/>
                </a:cubicBezTo>
                <a:cubicBezTo>
                  <a:pt x="41" y="18"/>
                  <a:pt x="41" y="18"/>
                  <a:pt x="41" y="18"/>
                </a:cubicBezTo>
                <a:cubicBezTo>
                  <a:pt x="34" y="26"/>
                  <a:pt x="30" y="36"/>
                  <a:pt x="29" y="48"/>
                </a:cubicBezTo>
                <a:cubicBezTo>
                  <a:pt x="28" y="48"/>
                  <a:pt x="28" y="48"/>
                  <a:pt x="28" y="48"/>
                </a:cubicBezTo>
                <a:cubicBezTo>
                  <a:pt x="18" y="48"/>
                  <a:pt x="9" y="56"/>
                  <a:pt x="9" y="66"/>
                </a:cubicBezTo>
                <a:cubicBezTo>
                  <a:pt x="9" y="67"/>
                  <a:pt x="9" y="68"/>
                  <a:pt x="9" y="69"/>
                </a:cubicBezTo>
                <a:cubicBezTo>
                  <a:pt x="4" y="72"/>
                  <a:pt x="0" y="78"/>
                  <a:pt x="0" y="85"/>
                </a:cubicBezTo>
                <a:cubicBezTo>
                  <a:pt x="0" y="96"/>
                  <a:pt x="9" y="104"/>
                  <a:pt x="19" y="104"/>
                </a:cubicBezTo>
                <a:cubicBezTo>
                  <a:pt x="23" y="104"/>
                  <a:pt x="27" y="103"/>
                  <a:pt x="30" y="100"/>
                </a:cubicBezTo>
                <a:cubicBezTo>
                  <a:pt x="33" y="115"/>
                  <a:pt x="43" y="129"/>
                  <a:pt x="56" y="136"/>
                </a:cubicBezTo>
                <a:cubicBezTo>
                  <a:pt x="61" y="128"/>
                  <a:pt x="70" y="123"/>
                  <a:pt x="80" y="123"/>
                </a:cubicBezTo>
                <a:cubicBezTo>
                  <a:pt x="90" y="123"/>
                  <a:pt x="99" y="128"/>
                  <a:pt x="104" y="136"/>
                </a:cubicBezTo>
                <a:cubicBezTo>
                  <a:pt x="118" y="129"/>
                  <a:pt x="127" y="116"/>
                  <a:pt x="130" y="100"/>
                </a:cubicBezTo>
                <a:cubicBezTo>
                  <a:pt x="134" y="102"/>
                  <a:pt x="137" y="104"/>
                  <a:pt x="141" y="104"/>
                </a:cubicBezTo>
                <a:cubicBezTo>
                  <a:pt x="152" y="104"/>
                  <a:pt x="160" y="96"/>
                  <a:pt x="160" y="85"/>
                </a:cubicBezTo>
                <a:cubicBezTo>
                  <a:pt x="160" y="78"/>
                  <a:pt x="156" y="72"/>
                  <a:pt x="150" y="69"/>
                </a:cubicBezTo>
                <a:close/>
                <a:moveTo>
                  <a:pt x="19" y="94"/>
                </a:moveTo>
                <a:cubicBezTo>
                  <a:pt x="14" y="94"/>
                  <a:pt x="9" y="90"/>
                  <a:pt x="9" y="85"/>
                </a:cubicBezTo>
                <a:cubicBezTo>
                  <a:pt x="9" y="82"/>
                  <a:pt x="11" y="79"/>
                  <a:pt x="13" y="78"/>
                </a:cubicBezTo>
                <a:cubicBezTo>
                  <a:pt x="17" y="82"/>
                  <a:pt x="23" y="85"/>
                  <a:pt x="29" y="85"/>
                </a:cubicBezTo>
                <a:cubicBezTo>
                  <a:pt x="29" y="90"/>
                  <a:pt x="24" y="94"/>
                  <a:pt x="19" y="94"/>
                </a:cubicBezTo>
                <a:close/>
                <a:moveTo>
                  <a:pt x="60" y="75"/>
                </a:moveTo>
                <a:cubicBezTo>
                  <a:pt x="58" y="75"/>
                  <a:pt x="57" y="73"/>
                  <a:pt x="57" y="71"/>
                </a:cubicBezTo>
                <a:cubicBezTo>
                  <a:pt x="57" y="68"/>
                  <a:pt x="59" y="66"/>
                  <a:pt x="61" y="66"/>
                </a:cubicBezTo>
                <a:cubicBezTo>
                  <a:pt x="64" y="66"/>
                  <a:pt x="66" y="68"/>
                  <a:pt x="66" y="71"/>
                </a:cubicBezTo>
                <a:cubicBezTo>
                  <a:pt x="66" y="73"/>
                  <a:pt x="64" y="75"/>
                  <a:pt x="61" y="75"/>
                </a:cubicBezTo>
                <a:cubicBezTo>
                  <a:pt x="61" y="75"/>
                  <a:pt x="61" y="75"/>
                  <a:pt x="60" y="75"/>
                </a:cubicBezTo>
                <a:close/>
                <a:moveTo>
                  <a:pt x="97" y="106"/>
                </a:moveTo>
                <a:cubicBezTo>
                  <a:pt x="92" y="111"/>
                  <a:pt x="87" y="113"/>
                  <a:pt x="81" y="113"/>
                </a:cubicBezTo>
                <a:cubicBezTo>
                  <a:pt x="74" y="113"/>
                  <a:pt x="68" y="111"/>
                  <a:pt x="64" y="106"/>
                </a:cubicBezTo>
                <a:cubicBezTo>
                  <a:pt x="62" y="104"/>
                  <a:pt x="62" y="101"/>
                  <a:pt x="64" y="100"/>
                </a:cubicBezTo>
                <a:cubicBezTo>
                  <a:pt x="65" y="99"/>
                  <a:pt x="66" y="98"/>
                  <a:pt x="67" y="98"/>
                </a:cubicBezTo>
                <a:cubicBezTo>
                  <a:pt x="68" y="98"/>
                  <a:pt x="70" y="99"/>
                  <a:pt x="70" y="100"/>
                </a:cubicBezTo>
                <a:cubicBezTo>
                  <a:pt x="73" y="103"/>
                  <a:pt x="77" y="104"/>
                  <a:pt x="80" y="104"/>
                </a:cubicBezTo>
                <a:cubicBezTo>
                  <a:pt x="84" y="104"/>
                  <a:pt x="87" y="103"/>
                  <a:pt x="90" y="100"/>
                </a:cubicBezTo>
                <a:cubicBezTo>
                  <a:pt x="91" y="99"/>
                  <a:pt x="92" y="98"/>
                  <a:pt x="93" y="98"/>
                </a:cubicBezTo>
                <a:cubicBezTo>
                  <a:pt x="95" y="98"/>
                  <a:pt x="96" y="99"/>
                  <a:pt x="96" y="100"/>
                </a:cubicBezTo>
                <a:cubicBezTo>
                  <a:pt x="98" y="101"/>
                  <a:pt x="98" y="104"/>
                  <a:pt x="97" y="106"/>
                </a:cubicBezTo>
                <a:close/>
                <a:moveTo>
                  <a:pt x="99" y="76"/>
                </a:moveTo>
                <a:cubicBezTo>
                  <a:pt x="96" y="76"/>
                  <a:pt x="94" y="74"/>
                  <a:pt x="94" y="71"/>
                </a:cubicBezTo>
                <a:cubicBezTo>
                  <a:pt x="94" y="69"/>
                  <a:pt x="96" y="67"/>
                  <a:pt x="99" y="67"/>
                </a:cubicBezTo>
                <a:cubicBezTo>
                  <a:pt x="102" y="67"/>
                  <a:pt x="104" y="69"/>
                  <a:pt x="104" y="71"/>
                </a:cubicBezTo>
                <a:cubicBezTo>
                  <a:pt x="104" y="73"/>
                  <a:pt x="102" y="76"/>
                  <a:pt x="99" y="76"/>
                </a:cubicBezTo>
                <a:close/>
                <a:moveTo>
                  <a:pt x="141" y="94"/>
                </a:moveTo>
                <a:cubicBezTo>
                  <a:pt x="136" y="94"/>
                  <a:pt x="132" y="90"/>
                  <a:pt x="132" y="85"/>
                </a:cubicBezTo>
                <a:cubicBezTo>
                  <a:pt x="137" y="85"/>
                  <a:pt x="143" y="82"/>
                  <a:pt x="147" y="78"/>
                </a:cubicBezTo>
                <a:cubicBezTo>
                  <a:pt x="149" y="79"/>
                  <a:pt x="151" y="82"/>
                  <a:pt x="151" y="85"/>
                </a:cubicBezTo>
                <a:cubicBezTo>
                  <a:pt x="151" y="90"/>
                  <a:pt x="146" y="94"/>
                  <a:pt x="141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1" name="Freeform 139">
            <a:extLst>
              <a:ext uri="{FF2B5EF4-FFF2-40B4-BE49-F238E27FC236}">
                <a16:creationId xmlns:a16="http://schemas.microsoft.com/office/drawing/2014/main" id="{FC8383EA-DA2E-4008-8992-75EDA65AC493}"/>
              </a:ext>
            </a:extLst>
          </p:cNvPr>
          <p:cNvSpPr>
            <a:spLocks noEditPoints="1"/>
          </p:cNvSpPr>
          <p:nvPr/>
        </p:nvSpPr>
        <p:spPr bwMode="auto">
          <a:xfrm>
            <a:off x="8456613" y="3022600"/>
            <a:ext cx="231775" cy="254000"/>
          </a:xfrm>
          <a:custGeom>
            <a:avLst/>
            <a:gdLst>
              <a:gd name="T0" fmla="*/ 128 w 146"/>
              <a:gd name="T1" fmla="*/ 29 h 160"/>
              <a:gd name="T2" fmla="*/ 93 w 146"/>
              <a:gd name="T3" fmla="*/ 1 h 160"/>
              <a:gd name="T4" fmla="*/ 34 w 146"/>
              <a:gd name="T5" fmla="*/ 0 h 160"/>
              <a:gd name="T6" fmla="*/ 25 w 146"/>
              <a:gd name="T7" fmla="*/ 29 h 160"/>
              <a:gd name="T8" fmla="*/ 46 w 146"/>
              <a:gd name="T9" fmla="*/ 36 h 160"/>
              <a:gd name="T10" fmla="*/ 78 w 146"/>
              <a:gd name="T11" fmla="*/ 36 h 160"/>
              <a:gd name="T12" fmla="*/ 100 w 146"/>
              <a:gd name="T13" fmla="*/ 29 h 160"/>
              <a:gd name="T14" fmla="*/ 120 w 146"/>
              <a:gd name="T15" fmla="*/ 35 h 160"/>
              <a:gd name="T16" fmla="*/ 132 w 146"/>
              <a:gd name="T17" fmla="*/ 56 h 160"/>
              <a:gd name="T18" fmla="*/ 132 w 146"/>
              <a:gd name="T19" fmla="*/ 28 h 160"/>
              <a:gd name="T20" fmla="*/ 41 w 146"/>
              <a:gd name="T21" fmla="*/ 58 h 160"/>
              <a:gd name="T22" fmla="*/ 49 w 146"/>
              <a:gd name="T23" fmla="*/ 58 h 160"/>
              <a:gd name="T24" fmla="*/ 74 w 146"/>
              <a:gd name="T25" fmla="*/ 58 h 160"/>
              <a:gd name="T26" fmla="*/ 82 w 146"/>
              <a:gd name="T27" fmla="*/ 58 h 160"/>
              <a:gd name="T28" fmla="*/ 108 w 146"/>
              <a:gd name="T29" fmla="*/ 52 h 160"/>
              <a:gd name="T30" fmla="*/ 82 w 146"/>
              <a:gd name="T31" fmla="*/ 46 h 160"/>
              <a:gd name="T32" fmla="*/ 74 w 146"/>
              <a:gd name="T33" fmla="*/ 46 h 160"/>
              <a:gd name="T34" fmla="*/ 49 w 146"/>
              <a:gd name="T35" fmla="*/ 46 h 160"/>
              <a:gd name="T36" fmla="*/ 41 w 146"/>
              <a:gd name="T37" fmla="*/ 46 h 160"/>
              <a:gd name="T38" fmla="*/ 15 w 146"/>
              <a:gd name="T39" fmla="*/ 52 h 160"/>
              <a:gd name="T40" fmla="*/ 81 w 146"/>
              <a:gd name="T41" fmla="*/ 96 h 160"/>
              <a:gd name="T42" fmla="*/ 73 w 146"/>
              <a:gd name="T43" fmla="*/ 93 h 160"/>
              <a:gd name="T44" fmla="*/ 69 w 146"/>
              <a:gd name="T45" fmla="*/ 99 h 160"/>
              <a:gd name="T46" fmla="*/ 87 w 146"/>
              <a:gd name="T47" fmla="*/ 107 h 160"/>
              <a:gd name="T48" fmla="*/ 99 w 146"/>
              <a:gd name="T49" fmla="*/ 100 h 160"/>
              <a:gd name="T50" fmla="*/ 81 w 146"/>
              <a:gd name="T51" fmla="*/ 96 h 160"/>
              <a:gd name="T52" fmla="*/ 36 w 146"/>
              <a:gd name="T53" fmla="*/ 90 h 160"/>
              <a:gd name="T54" fmla="*/ 51 w 146"/>
              <a:gd name="T55" fmla="*/ 85 h 160"/>
              <a:gd name="T56" fmla="*/ 71 w 146"/>
              <a:gd name="T57" fmla="*/ 85 h 160"/>
              <a:gd name="T58" fmla="*/ 87 w 146"/>
              <a:gd name="T59" fmla="*/ 90 h 160"/>
              <a:gd name="T60" fmla="*/ 96 w 146"/>
              <a:gd name="T61" fmla="*/ 92 h 160"/>
              <a:gd name="T62" fmla="*/ 113 w 146"/>
              <a:gd name="T63" fmla="*/ 65 h 160"/>
              <a:gd name="T64" fmla="*/ 78 w 146"/>
              <a:gd name="T65" fmla="*/ 68 h 160"/>
              <a:gd name="T66" fmla="*/ 45 w 146"/>
              <a:gd name="T67" fmla="*/ 68 h 160"/>
              <a:gd name="T68" fmla="*/ 10 w 146"/>
              <a:gd name="T69" fmla="*/ 65 h 160"/>
              <a:gd name="T70" fmla="*/ 27 w 146"/>
              <a:gd name="T71" fmla="*/ 92 h 160"/>
              <a:gd name="T72" fmla="*/ 48 w 146"/>
              <a:gd name="T73" fmla="*/ 94 h 160"/>
              <a:gd name="T74" fmla="*/ 30 w 146"/>
              <a:gd name="T75" fmla="*/ 102 h 160"/>
              <a:gd name="T76" fmla="*/ 17 w 146"/>
              <a:gd name="T77" fmla="*/ 98 h 160"/>
              <a:gd name="T78" fmla="*/ 44 w 146"/>
              <a:gd name="T79" fmla="*/ 106 h 160"/>
              <a:gd name="T80" fmla="*/ 56 w 146"/>
              <a:gd name="T81" fmla="*/ 98 h 160"/>
              <a:gd name="T82" fmla="*/ 48 w 146"/>
              <a:gd name="T83" fmla="*/ 94 h 160"/>
              <a:gd name="T84" fmla="*/ 86 w 146"/>
              <a:gd name="T85" fmla="*/ 117 h 160"/>
              <a:gd name="T86" fmla="*/ 62 w 146"/>
              <a:gd name="T87" fmla="*/ 107 h 160"/>
              <a:gd name="T88" fmla="*/ 60 w 146"/>
              <a:gd name="T89" fmla="*/ 107 h 160"/>
              <a:gd name="T90" fmla="*/ 36 w 146"/>
              <a:gd name="T91" fmla="*/ 117 h 160"/>
              <a:gd name="T92" fmla="*/ 6 w 146"/>
              <a:gd name="T93" fmla="*/ 100 h 160"/>
              <a:gd name="T94" fmla="*/ 9 w 146"/>
              <a:gd name="T95" fmla="*/ 129 h 160"/>
              <a:gd name="T96" fmla="*/ 37 w 146"/>
              <a:gd name="T97" fmla="*/ 151 h 160"/>
              <a:gd name="T98" fmla="*/ 61 w 146"/>
              <a:gd name="T99" fmla="*/ 160 h 160"/>
              <a:gd name="T100" fmla="*/ 84 w 146"/>
              <a:gd name="T101" fmla="*/ 151 h 160"/>
              <a:gd name="T102" fmla="*/ 122 w 146"/>
              <a:gd name="T103" fmla="*/ 113 h 160"/>
              <a:gd name="T104" fmla="*/ 115 w 146"/>
              <a:gd name="T105" fmla="*/ 10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6" h="160">
                <a:moveTo>
                  <a:pt x="132" y="28"/>
                </a:moveTo>
                <a:cubicBezTo>
                  <a:pt x="131" y="28"/>
                  <a:pt x="129" y="29"/>
                  <a:pt x="128" y="29"/>
                </a:cubicBezTo>
                <a:cubicBezTo>
                  <a:pt x="93" y="1"/>
                  <a:pt x="93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2" y="1"/>
                  <a:pt x="91" y="0"/>
                  <a:pt x="90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1" y="0"/>
                  <a:pt x="30" y="2"/>
                  <a:pt x="29" y="4"/>
                </a:cubicBezTo>
                <a:cubicBezTo>
                  <a:pt x="25" y="29"/>
                  <a:pt x="25" y="29"/>
                  <a:pt x="25" y="29"/>
                </a:cubicBezTo>
                <a:cubicBezTo>
                  <a:pt x="26" y="29"/>
                  <a:pt x="28" y="29"/>
                  <a:pt x="29" y="29"/>
                </a:cubicBezTo>
                <a:cubicBezTo>
                  <a:pt x="36" y="29"/>
                  <a:pt x="41" y="31"/>
                  <a:pt x="46" y="36"/>
                </a:cubicBezTo>
                <a:cubicBezTo>
                  <a:pt x="50" y="32"/>
                  <a:pt x="56" y="29"/>
                  <a:pt x="62" y="29"/>
                </a:cubicBezTo>
                <a:cubicBezTo>
                  <a:pt x="68" y="29"/>
                  <a:pt x="74" y="32"/>
                  <a:pt x="78" y="36"/>
                </a:cubicBezTo>
                <a:cubicBezTo>
                  <a:pt x="83" y="31"/>
                  <a:pt x="89" y="29"/>
                  <a:pt x="95" y="29"/>
                </a:cubicBezTo>
                <a:cubicBezTo>
                  <a:pt x="97" y="29"/>
                  <a:pt x="98" y="29"/>
                  <a:pt x="100" y="29"/>
                </a:cubicBezTo>
                <a:cubicBezTo>
                  <a:pt x="97" y="17"/>
                  <a:pt x="97" y="17"/>
                  <a:pt x="97" y="17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19" y="37"/>
                  <a:pt x="118" y="40"/>
                  <a:pt x="118" y="43"/>
                </a:cubicBezTo>
                <a:cubicBezTo>
                  <a:pt x="118" y="50"/>
                  <a:pt x="125" y="56"/>
                  <a:pt x="132" y="56"/>
                </a:cubicBezTo>
                <a:cubicBezTo>
                  <a:pt x="140" y="56"/>
                  <a:pt x="146" y="50"/>
                  <a:pt x="146" y="43"/>
                </a:cubicBezTo>
                <a:cubicBezTo>
                  <a:pt x="146" y="34"/>
                  <a:pt x="140" y="28"/>
                  <a:pt x="132" y="28"/>
                </a:cubicBezTo>
                <a:close/>
                <a:moveTo>
                  <a:pt x="29" y="66"/>
                </a:moveTo>
                <a:cubicBezTo>
                  <a:pt x="34" y="66"/>
                  <a:pt x="39" y="63"/>
                  <a:pt x="41" y="58"/>
                </a:cubicBezTo>
                <a:cubicBezTo>
                  <a:pt x="42" y="57"/>
                  <a:pt x="44" y="56"/>
                  <a:pt x="45" y="56"/>
                </a:cubicBezTo>
                <a:cubicBezTo>
                  <a:pt x="47" y="56"/>
                  <a:pt x="48" y="57"/>
                  <a:pt x="49" y="58"/>
                </a:cubicBezTo>
                <a:cubicBezTo>
                  <a:pt x="52" y="63"/>
                  <a:pt x="57" y="66"/>
                  <a:pt x="62" y="66"/>
                </a:cubicBezTo>
                <a:cubicBezTo>
                  <a:pt x="67" y="66"/>
                  <a:pt x="72" y="63"/>
                  <a:pt x="74" y="58"/>
                </a:cubicBezTo>
                <a:cubicBezTo>
                  <a:pt x="75" y="57"/>
                  <a:pt x="77" y="56"/>
                  <a:pt x="78" y="56"/>
                </a:cubicBezTo>
                <a:cubicBezTo>
                  <a:pt x="79" y="56"/>
                  <a:pt x="81" y="57"/>
                  <a:pt x="82" y="58"/>
                </a:cubicBezTo>
                <a:cubicBezTo>
                  <a:pt x="85" y="63"/>
                  <a:pt x="89" y="66"/>
                  <a:pt x="94" y="66"/>
                </a:cubicBezTo>
                <a:cubicBezTo>
                  <a:pt x="102" y="66"/>
                  <a:pt x="108" y="59"/>
                  <a:pt x="108" y="52"/>
                </a:cubicBezTo>
                <a:cubicBezTo>
                  <a:pt x="108" y="44"/>
                  <a:pt x="102" y="38"/>
                  <a:pt x="94" y="38"/>
                </a:cubicBezTo>
                <a:cubicBezTo>
                  <a:pt x="89" y="38"/>
                  <a:pt x="85" y="41"/>
                  <a:pt x="82" y="46"/>
                </a:cubicBezTo>
                <a:cubicBezTo>
                  <a:pt x="81" y="47"/>
                  <a:pt x="80" y="48"/>
                  <a:pt x="78" y="48"/>
                </a:cubicBezTo>
                <a:cubicBezTo>
                  <a:pt x="76" y="48"/>
                  <a:pt x="75" y="47"/>
                  <a:pt x="74" y="46"/>
                </a:cubicBezTo>
                <a:cubicBezTo>
                  <a:pt x="71" y="41"/>
                  <a:pt x="66" y="38"/>
                  <a:pt x="61" y="38"/>
                </a:cubicBezTo>
                <a:cubicBezTo>
                  <a:pt x="57" y="38"/>
                  <a:pt x="51" y="41"/>
                  <a:pt x="49" y="46"/>
                </a:cubicBezTo>
                <a:cubicBezTo>
                  <a:pt x="48" y="47"/>
                  <a:pt x="47" y="48"/>
                  <a:pt x="45" y="48"/>
                </a:cubicBezTo>
                <a:cubicBezTo>
                  <a:pt x="43" y="48"/>
                  <a:pt x="42" y="47"/>
                  <a:pt x="41" y="46"/>
                </a:cubicBezTo>
                <a:cubicBezTo>
                  <a:pt x="38" y="41"/>
                  <a:pt x="33" y="38"/>
                  <a:pt x="29" y="38"/>
                </a:cubicBezTo>
                <a:cubicBezTo>
                  <a:pt x="20" y="38"/>
                  <a:pt x="15" y="45"/>
                  <a:pt x="15" y="52"/>
                </a:cubicBezTo>
                <a:cubicBezTo>
                  <a:pt x="15" y="59"/>
                  <a:pt x="21" y="66"/>
                  <a:pt x="29" y="66"/>
                </a:cubicBezTo>
                <a:close/>
                <a:moveTo>
                  <a:pt x="81" y="96"/>
                </a:moveTo>
                <a:cubicBezTo>
                  <a:pt x="79" y="94"/>
                  <a:pt x="77" y="93"/>
                  <a:pt x="75" y="93"/>
                </a:cubicBezTo>
                <a:cubicBezTo>
                  <a:pt x="74" y="93"/>
                  <a:pt x="74" y="93"/>
                  <a:pt x="73" y="93"/>
                </a:cubicBezTo>
                <a:cubicBezTo>
                  <a:pt x="71" y="94"/>
                  <a:pt x="69" y="95"/>
                  <a:pt x="67" y="97"/>
                </a:cubicBezTo>
                <a:cubicBezTo>
                  <a:pt x="69" y="99"/>
                  <a:pt x="69" y="99"/>
                  <a:pt x="69" y="99"/>
                </a:cubicBezTo>
                <a:cubicBezTo>
                  <a:pt x="72" y="103"/>
                  <a:pt x="75" y="105"/>
                  <a:pt x="79" y="105"/>
                </a:cubicBezTo>
                <a:cubicBezTo>
                  <a:pt x="82" y="106"/>
                  <a:pt x="85" y="107"/>
                  <a:pt x="87" y="107"/>
                </a:cubicBezTo>
                <a:cubicBezTo>
                  <a:pt x="95" y="107"/>
                  <a:pt x="102" y="103"/>
                  <a:pt x="107" y="97"/>
                </a:cubicBezTo>
                <a:cubicBezTo>
                  <a:pt x="99" y="100"/>
                  <a:pt x="99" y="100"/>
                  <a:pt x="99" y="100"/>
                </a:cubicBezTo>
                <a:cubicBezTo>
                  <a:pt x="97" y="101"/>
                  <a:pt x="95" y="101"/>
                  <a:pt x="93" y="101"/>
                </a:cubicBezTo>
                <a:cubicBezTo>
                  <a:pt x="88" y="101"/>
                  <a:pt x="84" y="99"/>
                  <a:pt x="81" y="96"/>
                </a:cubicBezTo>
                <a:close/>
                <a:moveTo>
                  <a:pt x="30" y="92"/>
                </a:moveTo>
                <a:cubicBezTo>
                  <a:pt x="32" y="92"/>
                  <a:pt x="34" y="91"/>
                  <a:pt x="36" y="90"/>
                </a:cubicBezTo>
                <a:cubicBezTo>
                  <a:pt x="39" y="86"/>
                  <a:pt x="43" y="85"/>
                  <a:pt x="48" y="85"/>
                </a:cubicBezTo>
                <a:cubicBezTo>
                  <a:pt x="49" y="85"/>
                  <a:pt x="50" y="85"/>
                  <a:pt x="51" y="85"/>
                </a:cubicBezTo>
                <a:cubicBezTo>
                  <a:pt x="55" y="85"/>
                  <a:pt x="59" y="87"/>
                  <a:pt x="61" y="90"/>
                </a:cubicBezTo>
                <a:cubicBezTo>
                  <a:pt x="64" y="87"/>
                  <a:pt x="67" y="85"/>
                  <a:pt x="71" y="85"/>
                </a:cubicBezTo>
                <a:cubicBezTo>
                  <a:pt x="72" y="85"/>
                  <a:pt x="73" y="85"/>
                  <a:pt x="75" y="85"/>
                </a:cubicBezTo>
                <a:cubicBezTo>
                  <a:pt x="79" y="85"/>
                  <a:pt x="83" y="86"/>
                  <a:pt x="87" y="90"/>
                </a:cubicBezTo>
                <a:cubicBezTo>
                  <a:pt x="88" y="91"/>
                  <a:pt x="90" y="92"/>
                  <a:pt x="93" y="92"/>
                </a:cubicBezTo>
                <a:cubicBezTo>
                  <a:pt x="94" y="92"/>
                  <a:pt x="95" y="92"/>
                  <a:pt x="96" y="9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3" y="65"/>
                  <a:pt x="113" y="65"/>
                  <a:pt x="113" y="65"/>
                </a:cubicBezTo>
                <a:cubicBezTo>
                  <a:pt x="109" y="71"/>
                  <a:pt x="102" y="74"/>
                  <a:pt x="94" y="74"/>
                </a:cubicBezTo>
                <a:cubicBezTo>
                  <a:pt x="88" y="74"/>
                  <a:pt x="82" y="72"/>
                  <a:pt x="78" y="68"/>
                </a:cubicBezTo>
                <a:cubicBezTo>
                  <a:pt x="74" y="72"/>
                  <a:pt x="67" y="74"/>
                  <a:pt x="61" y="74"/>
                </a:cubicBezTo>
                <a:cubicBezTo>
                  <a:pt x="55" y="74"/>
                  <a:pt x="49" y="72"/>
                  <a:pt x="45" y="68"/>
                </a:cubicBezTo>
                <a:cubicBezTo>
                  <a:pt x="41" y="72"/>
                  <a:pt x="35" y="74"/>
                  <a:pt x="29" y="74"/>
                </a:cubicBezTo>
                <a:cubicBezTo>
                  <a:pt x="21" y="74"/>
                  <a:pt x="14" y="70"/>
                  <a:pt x="10" y="65"/>
                </a:cubicBezTo>
                <a:cubicBezTo>
                  <a:pt x="10" y="86"/>
                  <a:pt x="10" y="86"/>
                  <a:pt x="10" y="86"/>
                </a:cubicBezTo>
                <a:cubicBezTo>
                  <a:pt x="27" y="92"/>
                  <a:pt x="27" y="92"/>
                  <a:pt x="27" y="92"/>
                </a:cubicBezTo>
                <a:cubicBezTo>
                  <a:pt x="28" y="92"/>
                  <a:pt x="29" y="92"/>
                  <a:pt x="30" y="92"/>
                </a:cubicBezTo>
                <a:close/>
                <a:moveTo>
                  <a:pt x="48" y="94"/>
                </a:moveTo>
                <a:cubicBezTo>
                  <a:pt x="46" y="94"/>
                  <a:pt x="44" y="94"/>
                  <a:pt x="43" y="96"/>
                </a:cubicBezTo>
                <a:cubicBezTo>
                  <a:pt x="39" y="100"/>
                  <a:pt x="34" y="102"/>
                  <a:pt x="30" y="102"/>
                </a:cubicBezTo>
                <a:cubicBezTo>
                  <a:pt x="28" y="102"/>
                  <a:pt x="26" y="101"/>
                  <a:pt x="24" y="101"/>
                </a:cubicBezTo>
                <a:cubicBezTo>
                  <a:pt x="17" y="98"/>
                  <a:pt x="17" y="98"/>
                  <a:pt x="17" y="98"/>
                </a:cubicBezTo>
                <a:cubicBezTo>
                  <a:pt x="22" y="104"/>
                  <a:pt x="29" y="107"/>
                  <a:pt x="36" y="107"/>
                </a:cubicBezTo>
                <a:cubicBezTo>
                  <a:pt x="39" y="107"/>
                  <a:pt x="41" y="107"/>
                  <a:pt x="44" y="106"/>
                </a:cubicBezTo>
                <a:cubicBezTo>
                  <a:pt x="47" y="105"/>
                  <a:pt x="51" y="103"/>
                  <a:pt x="54" y="100"/>
                </a:cubicBezTo>
                <a:cubicBezTo>
                  <a:pt x="56" y="98"/>
                  <a:pt x="56" y="98"/>
                  <a:pt x="56" y="98"/>
                </a:cubicBezTo>
                <a:cubicBezTo>
                  <a:pt x="55" y="96"/>
                  <a:pt x="53" y="95"/>
                  <a:pt x="50" y="94"/>
                </a:cubicBezTo>
                <a:cubicBezTo>
                  <a:pt x="49" y="94"/>
                  <a:pt x="49" y="94"/>
                  <a:pt x="48" y="94"/>
                </a:cubicBezTo>
                <a:close/>
                <a:moveTo>
                  <a:pt x="115" y="102"/>
                </a:moveTo>
                <a:cubicBezTo>
                  <a:pt x="109" y="111"/>
                  <a:pt x="98" y="117"/>
                  <a:pt x="86" y="117"/>
                </a:cubicBezTo>
                <a:cubicBezTo>
                  <a:pt x="83" y="117"/>
                  <a:pt x="79" y="117"/>
                  <a:pt x="75" y="115"/>
                </a:cubicBezTo>
                <a:cubicBezTo>
                  <a:pt x="71" y="113"/>
                  <a:pt x="65" y="111"/>
                  <a:pt x="62" y="107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56" y="111"/>
                  <a:pt x="52" y="113"/>
                  <a:pt x="47" y="115"/>
                </a:cubicBezTo>
                <a:cubicBezTo>
                  <a:pt x="43" y="116"/>
                  <a:pt x="39" y="117"/>
                  <a:pt x="36" y="117"/>
                </a:cubicBezTo>
                <a:cubicBezTo>
                  <a:pt x="25" y="117"/>
                  <a:pt x="14" y="111"/>
                  <a:pt x="7" y="102"/>
                </a:cubicBezTo>
                <a:cubicBezTo>
                  <a:pt x="6" y="100"/>
                  <a:pt x="6" y="100"/>
                  <a:pt x="6" y="100"/>
                </a:cubicBezTo>
                <a:cubicBezTo>
                  <a:pt x="2" y="103"/>
                  <a:pt x="0" y="108"/>
                  <a:pt x="0" y="113"/>
                </a:cubicBezTo>
                <a:cubicBezTo>
                  <a:pt x="0" y="119"/>
                  <a:pt x="3" y="125"/>
                  <a:pt x="9" y="129"/>
                </a:cubicBezTo>
                <a:cubicBezTo>
                  <a:pt x="12" y="131"/>
                  <a:pt x="15" y="132"/>
                  <a:pt x="19" y="132"/>
                </a:cubicBezTo>
                <a:cubicBezTo>
                  <a:pt x="19" y="142"/>
                  <a:pt x="27" y="151"/>
                  <a:pt x="37" y="151"/>
                </a:cubicBezTo>
                <a:cubicBezTo>
                  <a:pt x="40" y="151"/>
                  <a:pt x="42" y="150"/>
                  <a:pt x="44" y="150"/>
                </a:cubicBezTo>
                <a:cubicBezTo>
                  <a:pt x="47" y="156"/>
                  <a:pt x="53" y="160"/>
                  <a:pt x="61" y="160"/>
                </a:cubicBezTo>
                <a:cubicBezTo>
                  <a:pt x="68" y="160"/>
                  <a:pt x="75" y="156"/>
                  <a:pt x="78" y="150"/>
                </a:cubicBezTo>
                <a:cubicBezTo>
                  <a:pt x="79" y="151"/>
                  <a:pt x="82" y="151"/>
                  <a:pt x="84" y="151"/>
                </a:cubicBezTo>
                <a:cubicBezTo>
                  <a:pt x="94" y="151"/>
                  <a:pt x="103" y="142"/>
                  <a:pt x="103" y="132"/>
                </a:cubicBezTo>
                <a:cubicBezTo>
                  <a:pt x="113" y="132"/>
                  <a:pt x="122" y="123"/>
                  <a:pt x="122" y="113"/>
                </a:cubicBezTo>
                <a:cubicBezTo>
                  <a:pt x="122" y="108"/>
                  <a:pt x="120" y="103"/>
                  <a:pt x="116" y="100"/>
                </a:cubicBezTo>
                <a:lnTo>
                  <a:pt x="115" y="1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2" name="Freeform 140">
            <a:extLst>
              <a:ext uri="{FF2B5EF4-FFF2-40B4-BE49-F238E27FC236}">
                <a16:creationId xmlns:a16="http://schemas.microsoft.com/office/drawing/2014/main" id="{F8995FE6-A731-4A63-B946-65296E024039}"/>
              </a:ext>
            </a:extLst>
          </p:cNvPr>
          <p:cNvSpPr>
            <a:spLocks noEditPoints="1"/>
          </p:cNvSpPr>
          <p:nvPr/>
        </p:nvSpPr>
        <p:spPr bwMode="auto">
          <a:xfrm>
            <a:off x="8459788" y="2471738"/>
            <a:ext cx="225425" cy="254000"/>
          </a:xfrm>
          <a:custGeom>
            <a:avLst/>
            <a:gdLst>
              <a:gd name="T0" fmla="*/ 122 w 142"/>
              <a:gd name="T1" fmla="*/ 144 h 160"/>
              <a:gd name="T2" fmla="*/ 130 w 142"/>
              <a:gd name="T3" fmla="*/ 159 h 160"/>
              <a:gd name="T4" fmla="*/ 134 w 142"/>
              <a:gd name="T5" fmla="*/ 159 h 160"/>
              <a:gd name="T6" fmla="*/ 142 w 142"/>
              <a:gd name="T7" fmla="*/ 144 h 160"/>
              <a:gd name="T8" fmla="*/ 10 w 142"/>
              <a:gd name="T9" fmla="*/ 135 h 160"/>
              <a:gd name="T10" fmla="*/ 1 w 142"/>
              <a:gd name="T11" fmla="*/ 148 h 160"/>
              <a:gd name="T12" fmla="*/ 10 w 142"/>
              <a:gd name="T13" fmla="*/ 160 h 160"/>
              <a:gd name="T14" fmla="*/ 19 w 142"/>
              <a:gd name="T15" fmla="*/ 148 h 160"/>
              <a:gd name="T16" fmla="*/ 10 w 142"/>
              <a:gd name="T17" fmla="*/ 135 h 160"/>
              <a:gd name="T18" fmla="*/ 118 w 142"/>
              <a:gd name="T19" fmla="*/ 13 h 160"/>
              <a:gd name="T20" fmla="*/ 118 w 142"/>
              <a:gd name="T21" fmla="*/ 44 h 160"/>
              <a:gd name="T22" fmla="*/ 103 w 142"/>
              <a:gd name="T23" fmla="*/ 29 h 160"/>
              <a:gd name="T24" fmla="*/ 71 w 142"/>
              <a:gd name="T25" fmla="*/ 0 h 160"/>
              <a:gd name="T26" fmla="*/ 105 w 142"/>
              <a:gd name="T27" fmla="*/ 38 h 160"/>
              <a:gd name="T28" fmla="*/ 1 w 142"/>
              <a:gd name="T29" fmla="*/ 104 h 160"/>
              <a:gd name="T30" fmla="*/ 19 w 142"/>
              <a:gd name="T31" fmla="*/ 94 h 160"/>
              <a:gd name="T32" fmla="*/ 1 w 142"/>
              <a:gd name="T33" fmla="*/ 104 h 160"/>
              <a:gd name="T34" fmla="*/ 4 w 142"/>
              <a:gd name="T35" fmla="*/ 48 h 160"/>
              <a:gd name="T36" fmla="*/ 0 w 142"/>
              <a:gd name="T37" fmla="*/ 85 h 160"/>
              <a:gd name="T38" fmla="*/ 19 w 142"/>
              <a:gd name="T39" fmla="*/ 70 h 160"/>
              <a:gd name="T40" fmla="*/ 33 w 142"/>
              <a:gd name="T41" fmla="*/ 66 h 160"/>
              <a:gd name="T42" fmla="*/ 140 w 142"/>
              <a:gd name="T43" fmla="*/ 84 h 160"/>
              <a:gd name="T44" fmla="*/ 140 w 142"/>
              <a:gd name="T45" fmla="*/ 64 h 160"/>
              <a:gd name="T46" fmla="*/ 120 w 142"/>
              <a:gd name="T47" fmla="*/ 55 h 160"/>
              <a:gd name="T48" fmla="*/ 114 w 142"/>
              <a:gd name="T49" fmla="*/ 55 h 160"/>
              <a:gd name="T50" fmla="*/ 76 w 142"/>
              <a:gd name="T51" fmla="*/ 47 h 160"/>
              <a:gd name="T52" fmla="*/ 117 w 142"/>
              <a:gd name="T53" fmla="*/ 66 h 160"/>
              <a:gd name="T54" fmla="*/ 122 w 142"/>
              <a:gd name="T55" fmla="*/ 84 h 160"/>
              <a:gd name="T56" fmla="*/ 141 w 142"/>
              <a:gd name="T57" fmla="*/ 94 h 160"/>
              <a:gd name="T58" fmla="*/ 122 w 142"/>
              <a:gd name="T59" fmla="*/ 104 h 160"/>
              <a:gd name="T60" fmla="*/ 141 w 142"/>
              <a:gd name="T61" fmla="*/ 94 h 160"/>
              <a:gd name="T62" fmla="*/ 71 w 142"/>
              <a:gd name="T63" fmla="*/ 56 h 160"/>
              <a:gd name="T64" fmla="*/ 29 w 142"/>
              <a:gd name="T65" fmla="*/ 75 h 160"/>
              <a:gd name="T66" fmla="*/ 71 w 142"/>
              <a:gd name="T67" fmla="*/ 160 h 160"/>
              <a:gd name="T68" fmla="*/ 113 w 142"/>
              <a:gd name="T69" fmla="*/ 75 h 160"/>
              <a:gd name="T70" fmla="*/ 107 w 142"/>
              <a:gd name="T71" fmla="*/ 75 h 160"/>
              <a:gd name="T72" fmla="*/ 51 w 142"/>
              <a:gd name="T73" fmla="*/ 86 h 160"/>
              <a:gd name="T74" fmla="*/ 51 w 142"/>
              <a:gd name="T75" fmla="*/ 94 h 160"/>
              <a:gd name="T76" fmla="*/ 87 w 142"/>
              <a:gd name="T77" fmla="*/ 125 h 160"/>
              <a:gd name="T78" fmla="*/ 54 w 142"/>
              <a:gd name="T79" fmla="*/ 125 h 160"/>
              <a:gd name="T80" fmla="*/ 58 w 142"/>
              <a:gd name="T81" fmla="*/ 118 h 160"/>
              <a:gd name="T82" fmla="*/ 71 w 142"/>
              <a:gd name="T83" fmla="*/ 123 h 160"/>
              <a:gd name="T84" fmla="*/ 84 w 142"/>
              <a:gd name="T85" fmla="*/ 118 h 160"/>
              <a:gd name="T86" fmla="*/ 87 w 142"/>
              <a:gd name="T87" fmla="*/ 125 h 160"/>
              <a:gd name="T88" fmla="*/ 85 w 142"/>
              <a:gd name="T89" fmla="*/ 90 h 160"/>
              <a:gd name="T90" fmla="*/ 94 w 142"/>
              <a:gd name="T91" fmla="*/ 90 h 160"/>
              <a:gd name="T92" fmla="*/ 0 w 142"/>
              <a:gd name="T93" fmla="*/ 125 h 160"/>
              <a:gd name="T94" fmla="*/ 19 w 142"/>
              <a:gd name="T95" fmla="*/ 125 h 160"/>
              <a:gd name="T96" fmla="*/ 0 w 142"/>
              <a:gd name="T97" fmla="*/ 113 h 160"/>
              <a:gd name="T98" fmla="*/ 122 w 142"/>
              <a:gd name="T99" fmla="*/ 125 h 160"/>
              <a:gd name="T100" fmla="*/ 141 w 142"/>
              <a:gd name="T101" fmla="*/ 125 h 160"/>
              <a:gd name="T102" fmla="*/ 122 w 142"/>
              <a:gd name="T103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2" h="160">
                <a:moveTo>
                  <a:pt x="132" y="135"/>
                </a:moveTo>
                <a:cubicBezTo>
                  <a:pt x="127" y="135"/>
                  <a:pt x="122" y="139"/>
                  <a:pt x="122" y="144"/>
                </a:cubicBezTo>
                <a:cubicBezTo>
                  <a:pt x="122" y="145"/>
                  <a:pt x="122" y="146"/>
                  <a:pt x="123" y="148"/>
                </a:cubicBezTo>
                <a:cubicBezTo>
                  <a:pt x="130" y="159"/>
                  <a:pt x="130" y="159"/>
                  <a:pt x="130" y="159"/>
                </a:cubicBezTo>
                <a:cubicBezTo>
                  <a:pt x="130" y="160"/>
                  <a:pt x="131" y="160"/>
                  <a:pt x="132" y="160"/>
                </a:cubicBezTo>
                <a:cubicBezTo>
                  <a:pt x="133" y="160"/>
                  <a:pt x="134" y="160"/>
                  <a:pt x="134" y="15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1" y="147"/>
                  <a:pt x="142" y="145"/>
                  <a:pt x="142" y="144"/>
                </a:cubicBezTo>
                <a:cubicBezTo>
                  <a:pt x="142" y="139"/>
                  <a:pt x="137" y="135"/>
                  <a:pt x="132" y="135"/>
                </a:cubicBezTo>
                <a:close/>
                <a:moveTo>
                  <a:pt x="10" y="135"/>
                </a:moveTo>
                <a:cubicBezTo>
                  <a:pt x="5" y="135"/>
                  <a:pt x="0" y="139"/>
                  <a:pt x="0" y="144"/>
                </a:cubicBezTo>
                <a:cubicBezTo>
                  <a:pt x="0" y="145"/>
                  <a:pt x="1" y="146"/>
                  <a:pt x="1" y="148"/>
                </a:cubicBezTo>
                <a:cubicBezTo>
                  <a:pt x="8" y="159"/>
                  <a:pt x="8" y="159"/>
                  <a:pt x="8" y="159"/>
                </a:cubicBezTo>
                <a:cubicBezTo>
                  <a:pt x="9" y="160"/>
                  <a:pt x="9" y="160"/>
                  <a:pt x="10" y="160"/>
                </a:cubicBezTo>
                <a:cubicBezTo>
                  <a:pt x="11" y="160"/>
                  <a:pt x="12" y="160"/>
                  <a:pt x="12" y="159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19" y="147"/>
                  <a:pt x="19" y="145"/>
                  <a:pt x="19" y="144"/>
                </a:cubicBezTo>
                <a:cubicBezTo>
                  <a:pt x="19" y="139"/>
                  <a:pt x="15" y="135"/>
                  <a:pt x="10" y="135"/>
                </a:cubicBezTo>
                <a:close/>
                <a:moveTo>
                  <a:pt x="122" y="29"/>
                </a:moveTo>
                <a:cubicBezTo>
                  <a:pt x="122" y="23"/>
                  <a:pt x="120" y="17"/>
                  <a:pt x="118" y="13"/>
                </a:cubicBezTo>
                <a:cubicBezTo>
                  <a:pt x="116" y="17"/>
                  <a:pt x="113" y="23"/>
                  <a:pt x="113" y="29"/>
                </a:cubicBezTo>
                <a:cubicBezTo>
                  <a:pt x="113" y="35"/>
                  <a:pt x="116" y="40"/>
                  <a:pt x="118" y="44"/>
                </a:cubicBezTo>
                <a:cubicBezTo>
                  <a:pt x="120" y="40"/>
                  <a:pt x="122" y="35"/>
                  <a:pt x="122" y="29"/>
                </a:cubicBezTo>
                <a:close/>
                <a:moveTo>
                  <a:pt x="103" y="29"/>
                </a:moveTo>
                <a:cubicBezTo>
                  <a:pt x="103" y="22"/>
                  <a:pt x="105" y="16"/>
                  <a:pt x="108" y="11"/>
                </a:cubicBezTo>
                <a:cubicBezTo>
                  <a:pt x="96" y="4"/>
                  <a:pt x="84" y="0"/>
                  <a:pt x="71" y="0"/>
                </a:cubicBezTo>
                <a:cubicBezTo>
                  <a:pt x="44" y="0"/>
                  <a:pt x="20" y="16"/>
                  <a:pt x="8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4" y="35"/>
                  <a:pt x="103" y="32"/>
                  <a:pt x="103" y="29"/>
                </a:cubicBezTo>
                <a:close/>
                <a:moveTo>
                  <a:pt x="1" y="104"/>
                </a:moveTo>
                <a:cubicBezTo>
                  <a:pt x="19" y="104"/>
                  <a:pt x="19" y="104"/>
                  <a:pt x="19" y="104"/>
                </a:cubicBezTo>
                <a:cubicBezTo>
                  <a:pt x="19" y="94"/>
                  <a:pt x="19" y="94"/>
                  <a:pt x="19" y="94"/>
                </a:cubicBezTo>
                <a:cubicBezTo>
                  <a:pt x="1" y="94"/>
                  <a:pt x="1" y="94"/>
                  <a:pt x="1" y="94"/>
                </a:cubicBezTo>
                <a:lnTo>
                  <a:pt x="1" y="104"/>
                </a:lnTo>
                <a:close/>
                <a:moveTo>
                  <a:pt x="64" y="48"/>
                </a:moveTo>
                <a:cubicBezTo>
                  <a:pt x="4" y="48"/>
                  <a:pt x="4" y="48"/>
                  <a:pt x="4" y="48"/>
                </a:cubicBezTo>
                <a:cubicBezTo>
                  <a:pt x="2" y="55"/>
                  <a:pt x="0" y="62"/>
                  <a:pt x="0" y="70"/>
                </a:cubicBezTo>
                <a:cubicBezTo>
                  <a:pt x="0" y="85"/>
                  <a:pt x="0" y="85"/>
                  <a:pt x="0" y="85"/>
                </a:cubicBezTo>
                <a:cubicBezTo>
                  <a:pt x="19" y="85"/>
                  <a:pt x="19" y="85"/>
                  <a:pt x="19" y="85"/>
                </a:cubicBezTo>
                <a:cubicBezTo>
                  <a:pt x="19" y="70"/>
                  <a:pt x="19" y="70"/>
                  <a:pt x="19" y="70"/>
                </a:cubicBezTo>
                <a:cubicBezTo>
                  <a:pt x="19" y="68"/>
                  <a:pt x="21" y="66"/>
                  <a:pt x="23" y="66"/>
                </a:cubicBezTo>
                <a:cubicBezTo>
                  <a:pt x="33" y="66"/>
                  <a:pt x="33" y="66"/>
                  <a:pt x="33" y="66"/>
                </a:cubicBezTo>
                <a:cubicBezTo>
                  <a:pt x="45" y="66"/>
                  <a:pt x="61" y="57"/>
                  <a:pt x="64" y="48"/>
                </a:cubicBezTo>
                <a:close/>
                <a:moveTo>
                  <a:pt x="140" y="84"/>
                </a:moveTo>
                <a:cubicBezTo>
                  <a:pt x="140" y="66"/>
                  <a:pt x="140" y="66"/>
                  <a:pt x="140" y="66"/>
                </a:cubicBezTo>
                <a:cubicBezTo>
                  <a:pt x="141" y="65"/>
                  <a:pt x="141" y="65"/>
                  <a:pt x="140" y="64"/>
                </a:cubicBezTo>
                <a:cubicBezTo>
                  <a:pt x="139" y="54"/>
                  <a:pt x="136" y="44"/>
                  <a:pt x="130" y="35"/>
                </a:cubicBezTo>
                <a:cubicBezTo>
                  <a:pt x="128" y="46"/>
                  <a:pt x="121" y="55"/>
                  <a:pt x="120" y="55"/>
                </a:cubicBezTo>
                <a:cubicBezTo>
                  <a:pt x="120" y="56"/>
                  <a:pt x="119" y="56"/>
                  <a:pt x="117" y="56"/>
                </a:cubicBezTo>
                <a:cubicBezTo>
                  <a:pt x="116" y="56"/>
                  <a:pt x="115" y="56"/>
                  <a:pt x="114" y="55"/>
                </a:cubicBezTo>
                <a:cubicBezTo>
                  <a:pt x="114" y="55"/>
                  <a:pt x="111" y="52"/>
                  <a:pt x="108" y="47"/>
                </a:cubicBezTo>
                <a:cubicBezTo>
                  <a:pt x="76" y="47"/>
                  <a:pt x="76" y="47"/>
                  <a:pt x="76" y="47"/>
                </a:cubicBezTo>
                <a:cubicBezTo>
                  <a:pt x="80" y="57"/>
                  <a:pt x="96" y="66"/>
                  <a:pt x="108" y="6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20" y="66"/>
                  <a:pt x="122" y="68"/>
                  <a:pt x="122" y="70"/>
                </a:cubicBezTo>
                <a:cubicBezTo>
                  <a:pt x="122" y="84"/>
                  <a:pt x="122" y="84"/>
                  <a:pt x="122" y="84"/>
                </a:cubicBezTo>
                <a:lnTo>
                  <a:pt x="140" y="84"/>
                </a:lnTo>
                <a:close/>
                <a:moveTo>
                  <a:pt x="141" y="94"/>
                </a:moveTo>
                <a:cubicBezTo>
                  <a:pt x="122" y="94"/>
                  <a:pt x="122" y="94"/>
                  <a:pt x="122" y="94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41" y="104"/>
                  <a:pt x="141" y="104"/>
                  <a:pt x="141" y="104"/>
                </a:cubicBezTo>
                <a:lnTo>
                  <a:pt x="141" y="94"/>
                </a:lnTo>
                <a:close/>
                <a:moveTo>
                  <a:pt x="107" y="75"/>
                </a:moveTo>
                <a:cubicBezTo>
                  <a:pt x="94" y="75"/>
                  <a:pt x="78" y="68"/>
                  <a:pt x="71" y="56"/>
                </a:cubicBezTo>
                <a:cubicBezTo>
                  <a:pt x="63" y="68"/>
                  <a:pt x="45" y="75"/>
                  <a:pt x="33" y="75"/>
                </a:cubicBezTo>
                <a:cubicBezTo>
                  <a:pt x="29" y="75"/>
                  <a:pt x="29" y="75"/>
                  <a:pt x="29" y="75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29" y="141"/>
                  <a:pt x="47" y="160"/>
                  <a:pt x="71" y="160"/>
                </a:cubicBezTo>
                <a:cubicBezTo>
                  <a:pt x="94" y="160"/>
                  <a:pt x="113" y="141"/>
                  <a:pt x="113" y="118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08" y="75"/>
                  <a:pt x="108" y="75"/>
                  <a:pt x="108" y="75"/>
                </a:cubicBezTo>
                <a:cubicBezTo>
                  <a:pt x="108" y="75"/>
                  <a:pt x="108" y="75"/>
                  <a:pt x="107" y="75"/>
                </a:cubicBezTo>
                <a:close/>
                <a:moveTo>
                  <a:pt x="47" y="90"/>
                </a:moveTo>
                <a:cubicBezTo>
                  <a:pt x="47" y="87"/>
                  <a:pt x="49" y="86"/>
                  <a:pt x="51" y="86"/>
                </a:cubicBezTo>
                <a:cubicBezTo>
                  <a:pt x="54" y="86"/>
                  <a:pt x="56" y="87"/>
                  <a:pt x="56" y="90"/>
                </a:cubicBezTo>
                <a:cubicBezTo>
                  <a:pt x="56" y="92"/>
                  <a:pt x="54" y="94"/>
                  <a:pt x="51" y="94"/>
                </a:cubicBezTo>
                <a:cubicBezTo>
                  <a:pt x="49" y="94"/>
                  <a:pt x="47" y="92"/>
                  <a:pt x="47" y="90"/>
                </a:cubicBezTo>
                <a:close/>
                <a:moveTo>
                  <a:pt x="87" y="125"/>
                </a:moveTo>
                <a:cubicBezTo>
                  <a:pt x="83" y="130"/>
                  <a:pt x="77" y="132"/>
                  <a:pt x="71" y="132"/>
                </a:cubicBezTo>
                <a:cubicBezTo>
                  <a:pt x="65" y="132"/>
                  <a:pt x="58" y="130"/>
                  <a:pt x="54" y="125"/>
                </a:cubicBezTo>
                <a:cubicBezTo>
                  <a:pt x="52" y="123"/>
                  <a:pt x="52" y="121"/>
                  <a:pt x="54" y="119"/>
                </a:cubicBezTo>
                <a:cubicBezTo>
                  <a:pt x="55" y="118"/>
                  <a:pt x="57" y="118"/>
                  <a:pt x="58" y="118"/>
                </a:cubicBezTo>
                <a:cubicBezTo>
                  <a:pt x="59" y="118"/>
                  <a:pt x="60" y="118"/>
                  <a:pt x="61" y="119"/>
                </a:cubicBezTo>
                <a:cubicBezTo>
                  <a:pt x="64" y="122"/>
                  <a:pt x="67" y="123"/>
                  <a:pt x="71" y="123"/>
                </a:cubicBezTo>
                <a:cubicBezTo>
                  <a:pt x="74" y="123"/>
                  <a:pt x="78" y="122"/>
                  <a:pt x="81" y="119"/>
                </a:cubicBezTo>
                <a:cubicBezTo>
                  <a:pt x="82" y="118"/>
                  <a:pt x="83" y="118"/>
                  <a:pt x="84" y="118"/>
                </a:cubicBezTo>
                <a:cubicBezTo>
                  <a:pt x="85" y="118"/>
                  <a:pt x="86" y="118"/>
                  <a:pt x="87" y="119"/>
                </a:cubicBezTo>
                <a:cubicBezTo>
                  <a:pt x="89" y="121"/>
                  <a:pt x="89" y="123"/>
                  <a:pt x="87" y="125"/>
                </a:cubicBezTo>
                <a:close/>
                <a:moveTo>
                  <a:pt x="89" y="94"/>
                </a:moveTo>
                <a:cubicBezTo>
                  <a:pt x="87" y="94"/>
                  <a:pt x="85" y="92"/>
                  <a:pt x="85" y="90"/>
                </a:cubicBezTo>
                <a:cubicBezTo>
                  <a:pt x="85" y="87"/>
                  <a:pt x="87" y="86"/>
                  <a:pt x="89" y="86"/>
                </a:cubicBezTo>
                <a:cubicBezTo>
                  <a:pt x="92" y="86"/>
                  <a:pt x="94" y="87"/>
                  <a:pt x="94" y="90"/>
                </a:cubicBezTo>
                <a:cubicBezTo>
                  <a:pt x="94" y="92"/>
                  <a:pt x="92" y="94"/>
                  <a:pt x="89" y="94"/>
                </a:cubicBezTo>
                <a:close/>
                <a:moveTo>
                  <a:pt x="0" y="125"/>
                </a:moveTo>
                <a:cubicBezTo>
                  <a:pt x="0" y="130"/>
                  <a:pt x="4" y="134"/>
                  <a:pt x="10" y="134"/>
                </a:cubicBezTo>
                <a:cubicBezTo>
                  <a:pt x="15" y="134"/>
                  <a:pt x="19" y="130"/>
                  <a:pt x="19" y="12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125"/>
                </a:lnTo>
                <a:close/>
                <a:moveTo>
                  <a:pt x="122" y="125"/>
                </a:moveTo>
                <a:cubicBezTo>
                  <a:pt x="122" y="130"/>
                  <a:pt x="126" y="134"/>
                  <a:pt x="131" y="134"/>
                </a:cubicBezTo>
                <a:cubicBezTo>
                  <a:pt x="137" y="134"/>
                  <a:pt x="141" y="130"/>
                  <a:pt x="141" y="125"/>
                </a:cubicBezTo>
                <a:cubicBezTo>
                  <a:pt x="141" y="113"/>
                  <a:pt x="141" y="113"/>
                  <a:pt x="141" y="113"/>
                </a:cubicBezTo>
                <a:cubicBezTo>
                  <a:pt x="122" y="113"/>
                  <a:pt x="122" y="113"/>
                  <a:pt x="122" y="113"/>
                </a:cubicBezTo>
                <a:lnTo>
                  <a:pt x="122" y="1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3" name="Freeform 141">
            <a:extLst>
              <a:ext uri="{FF2B5EF4-FFF2-40B4-BE49-F238E27FC236}">
                <a16:creationId xmlns:a16="http://schemas.microsoft.com/office/drawing/2014/main" id="{41D8F81B-0156-4420-8816-834949E9E025}"/>
              </a:ext>
            </a:extLst>
          </p:cNvPr>
          <p:cNvSpPr>
            <a:spLocks noEditPoints="1"/>
          </p:cNvSpPr>
          <p:nvPr/>
        </p:nvSpPr>
        <p:spPr bwMode="auto">
          <a:xfrm>
            <a:off x="1825626" y="3022600"/>
            <a:ext cx="222250" cy="254000"/>
          </a:xfrm>
          <a:custGeom>
            <a:avLst/>
            <a:gdLst>
              <a:gd name="T0" fmla="*/ 122 w 140"/>
              <a:gd name="T1" fmla="*/ 76 h 160"/>
              <a:gd name="T2" fmla="*/ 104 w 140"/>
              <a:gd name="T3" fmla="*/ 67 h 160"/>
              <a:gd name="T4" fmla="*/ 104 w 140"/>
              <a:gd name="T5" fmla="*/ 0 h 160"/>
              <a:gd name="T6" fmla="*/ 13 w 140"/>
              <a:gd name="T7" fmla="*/ 28 h 160"/>
              <a:gd name="T8" fmla="*/ 122 w 140"/>
              <a:gd name="T9" fmla="*/ 57 h 160"/>
              <a:gd name="T10" fmla="*/ 104 w 140"/>
              <a:gd name="T11" fmla="*/ 0 h 160"/>
              <a:gd name="T12" fmla="*/ 75 w 140"/>
              <a:gd name="T13" fmla="*/ 38 h 160"/>
              <a:gd name="T14" fmla="*/ 70 w 140"/>
              <a:gd name="T15" fmla="*/ 47 h 160"/>
              <a:gd name="T16" fmla="*/ 66 w 140"/>
              <a:gd name="T17" fmla="*/ 38 h 160"/>
              <a:gd name="T18" fmla="*/ 57 w 140"/>
              <a:gd name="T19" fmla="*/ 34 h 160"/>
              <a:gd name="T20" fmla="*/ 66 w 140"/>
              <a:gd name="T21" fmla="*/ 29 h 160"/>
              <a:gd name="T22" fmla="*/ 70 w 140"/>
              <a:gd name="T23" fmla="*/ 20 h 160"/>
              <a:gd name="T24" fmla="*/ 75 w 140"/>
              <a:gd name="T25" fmla="*/ 29 h 160"/>
              <a:gd name="T26" fmla="*/ 84 w 140"/>
              <a:gd name="T27" fmla="*/ 34 h 160"/>
              <a:gd name="T28" fmla="*/ 37 w 140"/>
              <a:gd name="T29" fmla="*/ 67 h 160"/>
              <a:gd name="T30" fmla="*/ 18 w 140"/>
              <a:gd name="T31" fmla="*/ 76 h 160"/>
              <a:gd name="T32" fmla="*/ 37 w 140"/>
              <a:gd name="T33" fmla="*/ 67 h 160"/>
              <a:gd name="T34" fmla="*/ 46 w 140"/>
              <a:gd name="T35" fmla="*/ 67 h 160"/>
              <a:gd name="T36" fmla="*/ 18 w 140"/>
              <a:gd name="T37" fmla="*/ 86 h 160"/>
              <a:gd name="T38" fmla="*/ 70 w 140"/>
              <a:gd name="T39" fmla="*/ 160 h 160"/>
              <a:gd name="T40" fmla="*/ 122 w 140"/>
              <a:gd name="T41" fmla="*/ 86 h 160"/>
              <a:gd name="T42" fmla="*/ 94 w 140"/>
              <a:gd name="T43" fmla="*/ 67 h 160"/>
              <a:gd name="T44" fmla="*/ 46 w 140"/>
              <a:gd name="T45" fmla="*/ 90 h 160"/>
              <a:gd name="T46" fmla="*/ 55 w 140"/>
              <a:gd name="T47" fmla="*/ 90 h 160"/>
              <a:gd name="T48" fmla="*/ 50 w 140"/>
              <a:gd name="T49" fmla="*/ 95 h 160"/>
              <a:gd name="T50" fmla="*/ 70 w 140"/>
              <a:gd name="T51" fmla="*/ 133 h 160"/>
              <a:gd name="T52" fmla="*/ 54 w 140"/>
              <a:gd name="T53" fmla="*/ 119 h 160"/>
              <a:gd name="T54" fmla="*/ 60 w 140"/>
              <a:gd name="T55" fmla="*/ 119 h 160"/>
              <a:gd name="T56" fmla="*/ 80 w 140"/>
              <a:gd name="T57" fmla="*/ 119 h 160"/>
              <a:gd name="T58" fmla="*/ 86 w 140"/>
              <a:gd name="T59" fmla="*/ 119 h 160"/>
              <a:gd name="T60" fmla="*/ 89 w 140"/>
              <a:gd name="T61" fmla="*/ 95 h 160"/>
              <a:gd name="T62" fmla="*/ 89 w 140"/>
              <a:gd name="T63" fmla="*/ 86 h 160"/>
              <a:gd name="T64" fmla="*/ 89 w 140"/>
              <a:gd name="T65" fmla="*/ 95 h 160"/>
              <a:gd name="T66" fmla="*/ 9 w 140"/>
              <a:gd name="T67" fmla="*/ 111 h 160"/>
              <a:gd name="T68" fmla="*/ 0 w 140"/>
              <a:gd name="T69" fmla="*/ 95 h 160"/>
              <a:gd name="T70" fmla="*/ 131 w 140"/>
              <a:gd name="T71" fmla="*/ 111 h 160"/>
              <a:gd name="T72" fmla="*/ 131 w 140"/>
              <a:gd name="T73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" h="160">
                <a:moveTo>
                  <a:pt x="117" y="76"/>
                </a:moveTo>
                <a:cubicBezTo>
                  <a:pt x="122" y="76"/>
                  <a:pt x="122" y="76"/>
                  <a:pt x="122" y="76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06" y="72"/>
                  <a:pt x="111" y="76"/>
                  <a:pt x="117" y="76"/>
                </a:cubicBezTo>
                <a:close/>
                <a:moveTo>
                  <a:pt x="104" y="0"/>
                </a:moveTo>
                <a:cubicBezTo>
                  <a:pt x="36" y="0"/>
                  <a:pt x="36" y="0"/>
                  <a:pt x="36" y="0"/>
                </a:cubicBezTo>
                <a:cubicBezTo>
                  <a:pt x="21" y="0"/>
                  <a:pt x="10" y="13"/>
                  <a:pt x="13" y="28"/>
                </a:cubicBezTo>
                <a:cubicBezTo>
                  <a:pt x="17" y="57"/>
                  <a:pt x="17" y="57"/>
                  <a:pt x="17" y="57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9" y="13"/>
                  <a:pt x="118" y="0"/>
                  <a:pt x="104" y="0"/>
                </a:cubicBezTo>
                <a:close/>
                <a:moveTo>
                  <a:pt x="79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5" y="43"/>
                  <a:pt x="75" y="43"/>
                  <a:pt x="75" y="43"/>
                </a:cubicBezTo>
                <a:cubicBezTo>
                  <a:pt x="75" y="45"/>
                  <a:pt x="73" y="47"/>
                  <a:pt x="70" y="47"/>
                </a:cubicBezTo>
                <a:cubicBezTo>
                  <a:pt x="68" y="47"/>
                  <a:pt x="66" y="45"/>
                  <a:pt x="66" y="43"/>
                </a:cubicBezTo>
                <a:cubicBezTo>
                  <a:pt x="66" y="38"/>
                  <a:pt x="66" y="38"/>
                  <a:pt x="66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59" y="38"/>
                  <a:pt x="57" y="36"/>
                  <a:pt x="57" y="34"/>
                </a:cubicBezTo>
                <a:cubicBezTo>
                  <a:pt x="57" y="31"/>
                  <a:pt x="59" y="29"/>
                  <a:pt x="62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22"/>
                  <a:pt x="68" y="20"/>
                  <a:pt x="70" y="20"/>
                </a:cubicBezTo>
                <a:cubicBezTo>
                  <a:pt x="73" y="20"/>
                  <a:pt x="75" y="22"/>
                  <a:pt x="75" y="25"/>
                </a:cubicBezTo>
                <a:cubicBezTo>
                  <a:pt x="75" y="29"/>
                  <a:pt x="75" y="29"/>
                  <a:pt x="75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2" y="29"/>
                  <a:pt x="84" y="31"/>
                  <a:pt x="84" y="34"/>
                </a:cubicBezTo>
                <a:cubicBezTo>
                  <a:pt x="84" y="36"/>
                  <a:pt x="82" y="38"/>
                  <a:pt x="79" y="38"/>
                </a:cubicBezTo>
                <a:close/>
                <a:moveTo>
                  <a:pt x="37" y="67"/>
                </a:moveTo>
                <a:cubicBezTo>
                  <a:pt x="18" y="67"/>
                  <a:pt x="18" y="67"/>
                  <a:pt x="18" y="67"/>
                </a:cubicBezTo>
                <a:cubicBezTo>
                  <a:pt x="18" y="76"/>
                  <a:pt x="18" y="76"/>
                  <a:pt x="18" y="76"/>
                </a:cubicBezTo>
                <a:cubicBezTo>
                  <a:pt x="23" y="76"/>
                  <a:pt x="23" y="76"/>
                  <a:pt x="23" y="76"/>
                </a:cubicBezTo>
                <a:cubicBezTo>
                  <a:pt x="29" y="76"/>
                  <a:pt x="35" y="72"/>
                  <a:pt x="37" y="67"/>
                </a:cubicBezTo>
                <a:close/>
                <a:moveTo>
                  <a:pt x="94" y="67"/>
                </a:moveTo>
                <a:cubicBezTo>
                  <a:pt x="46" y="67"/>
                  <a:pt x="46" y="67"/>
                  <a:pt x="46" y="67"/>
                </a:cubicBezTo>
                <a:cubicBezTo>
                  <a:pt x="44" y="77"/>
                  <a:pt x="34" y="86"/>
                  <a:pt x="23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37"/>
                  <a:pt x="42" y="160"/>
                  <a:pt x="70" y="160"/>
                </a:cubicBezTo>
                <a:cubicBezTo>
                  <a:pt x="98" y="160"/>
                  <a:pt x="122" y="137"/>
                  <a:pt x="122" y="109"/>
                </a:cubicBezTo>
                <a:cubicBezTo>
                  <a:pt x="122" y="86"/>
                  <a:pt x="122" y="86"/>
                  <a:pt x="122" y="86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106" y="86"/>
                  <a:pt x="96" y="77"/>
                  <a:pt x="94" y="67"/>
                </a:cubicBezTo>
                <a:close/>
                <a:moveTo>
                  <a:pt x="50" y="95"/>
                </a:moveTo>
                <a:cubicBezTo>
                  <a:pt x="48" y="95"/>
                  <a:pt x="46" y="93"/>
                  <a:pt x="46" y="90"/>
                </a:cubicBezTo>
                <a:cubicBezTo>
                  <a:pt x="46" y="88"/>
                  <a:pt x="48" y="86"/>
                  <a:pt x="51" y="86"/>
                </a:cubicBezTo>
                <a:cubicBezTo>
                  <a:pt x="53" y="86"/>
                  <a:pt x="55" y="88"/>
                  <a:pt x="55" y="90"/>
                </a:cubicBezTo>
                <a:cubicBezTo>
                  <a:pt x="55" y="93"/>
                  <a:pt x="53" y="95"/>
                  <a:pt x="51" y="95"/>
                </a:cubicBezTo>
                <a:cubicBezTo>
                  <a:pt x="50" y="95"/>
                  <a:pt x="50" y="95"/>
                  <a:pt x="50" y="95"/>
                </a:cubicBezTo>
                <a:close/>
                <a:moveTo>
                  <a:pt x="86" y="126"/>
                </a:moveTo>
                <a:cubicBezTo>
                  <a:pt x="82" y="130"/>
                  <a:pt x="76" y="133"/>
                  <a:pt x="70" y="133"/>
                </a:cubicBezTo>
                <a:cubicBezTo>
                  <a:pt x="64" y="133"/>
                  <a:pt x="58" y="130"/>
                  <a:pt x="54" y="126"/>
                </a:cubicBezTo>
                <a:cubicBezTo>
                  <a:pt x="52" y="124"/>
                  <a:pt x="52" y="121"/>
                  <a:pt x="54" y="119"/>
                </a:cubicBezTo>
                <a:cubicBezTo>
                  <a:pt x="55" y="118"/>
                  <a:pt x="56" y="118"/>
                  <a:pt x="57" y="118"/>
                </a:cubicBezTo>
                <a:cubicBezTo>
                  <a:pt x="58" y="118"/>
                  <a:pt x="59" y="118"/>
                  <a:pt x="60" y="119"/>
                </a:cubicBezTo>
                <a:cubicBezTo>
                  <a:pt x="63" y="122"/>
                  <a:pt x="66" y="123"/>
                  <a:pt x="70" y="123"/>
                </a:cubicBezTo>
                <a:cubicBezTo>
                  <a:pt x="74" y="123"/>
                  <a:pt x="77" y="122"/>
                  <a:pt x="80" y="119"/>
                </a:cubicBezTo>
                <a:cubicBezTo>
                  <a:pt x="81" y="118"/>
                  <a:pt x="82" y="118"/>
                  <a:pt x="83" y="118"/>
                </a:cubicBezTo>
                <a:cubicBezTo>
                  <a:pt x="84" y="118"/>
                  <a:pt x="85" y="118"/>
                  <a:pt x="86" y="119"/>
                </a:cubicBezTo>
                <a:cubicBezTo>
                  <a:pt x="88" y="121"/>
                  <a:pt x="88" y="124"/>
                  <a:pt x="86" y="126"/>
                </a:cubicBezTo>
                <a:close/>
                <a:moveTo>
                  <a:pt x="89" y="95"/>
                </a:moveTo>
                <a:cubicBezTo>
                  <a:pt x="86" y="95"/>
                  <a:pt x="84" y="93"/>
                  <a:pt x="84" y="91"/>
                </a:cubicBezTo>
                <a:cubicBezTo>
                  <a:pt x="84" y="88"/>
                  <a:pt x="86" y="86"/>
                  <a:pt x="89" y="86"/>
                </a:cubicBezTo>
                <a:cubicBezTo>
                  <a:pt x="91" y="86"/>
                  <a:pt x="93" y="88"/>
                  <a:pt x="93" y="91"/>
                </a:cubicBezTo>
                <a:cubicBezTo>
                  <a:pt x="93" y="93"/>
                  <a:pt x="91" y="95"/>
                  <a:pt x="89" y="95"/>
                </a:cubicBezTo>
                <a:close/>
                <a:moveTo>
                  <a:pt x="0" y="95"/>
                </a:moveTo>
                <a:cubicBezTo>
                  <a:pt x="0" y="102"/>
                  <a:pt x="4" y="108"/>
                  <a:pt x="9" y="111"/>
                </a:cubicBezTo>
                <a:cubicBezTo>
                  <a:pt x="9" y="79"/>
                  <a:pt x="9" y="79"/>
                  <a:pt x="9" y="79"/>
                </a:cubicBezTo>
                <a:cubicBezTo>
                  <a:pt x="3" y="82"/>
                  <a:pt x="0" y="88"/>
                  <a:pt x="0" y="95"/>
                </a:cubicBezTo>
                <a:close/>
                <a:moveTo>
                  <a:pt x="131" y="79"/>
                </a:moveTo>
                <a:cubicBezTo>
                  <a:pt x="131" y="111"/>
                  <a:pt x="131" y="111"/>
                  <a:pt x="131" y="111"/>
                </a:cubicBezTo>
                <a:cubicBezTo>
                  <a:pt x="136" y="107"/>
                  <a:pt x="140" y="101"/>
                  <a:pt x="140" y="95"/>
                </a:cubicBezTo>
                <a:cubicBezTo>
                  <a:pt x="140" y="88"/>
                  <a:pt x="136" y="83"/>
                  <a:pt x="131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4" name="Freeform 142">
            <a:extLst>
              <a:ext uri="{FF2B5EF4-FFF2-40B4-BE49-F238E27FC236}">
                <a16:creationId xmlns:a16="http://schemas.microsoft.com/office/drawing/2014/main" id="{F9A6CCC0-1ECD-42F9-8F88-11E0FE1F1320}"/>
              </a:ext>
            </a:extLst>
          </p:cNvPr>
          <p:cNvSpPr>
            <a:spLocks noEditPoints="1"/>
          </p:cNvSpPr>
          <p:nvPr/>
        </p:nvSpPr>
        <p:spPr bwMode="auto">
          <a:xfrm>
            <a:off x="11210926" y="3022600"/>
            <a:ext cx="225425" cy="254000"/>
          </a:xfrm>
          <a:custGeom>
            <a:avLst/>
            <a:gdLst>
              <a:gd name="T0" fmla="*/ 67 w 142"/>
              <a:gd name="T1" fmla="*/ 42 h 160"/>
              <a:gd name="T2" fmla="*/ 71 w 142"/>
              <a:gd name="T3" fmla="*/ 40 h 160"/>
              <a:gd name="T4" fmla="*/ 76 w 142"/>
              <a:gd name="T5" fmla="*/ 42 h 160"/>
              <a:gd name="T6" fmla="*/ 77 w 142"/>
              <a:gd name="T7" fmla="*/ 35 h 160"/>
              <a:gd name="T8" fmla="*/ 77 w 142"/>
              <a:gd name="T9" fmla="*/ 33 h 160"/>
              <a:gd name="T10" fmla="*/ 72 w 142"/>
              <a:gd name="T11" fmla="*/ 28 h 160"/>
              <a:gd name="T12" fmla="*/ 68 w 142"/>
              <a:gd name="T13" fmla="*/ 33 h 160"/>
              <a:gd name="T14" fmla="*/ 67 w 142"/>
              <a:gd name="T15" fmla="*/ 35 h 160"/>
              <a:gd name="T16" fmla="*/ 24 w 142"/>
              <a:gd name="T17" fmla="*/ 66 h 160"/>
              <a:gd name="T18" fmla="*/ 131 w 142"/>
              <a:gd name="T19" fmla="*/ 52 h 160"/>
              <a:gd name="T20" fmla="*/ 108 w 142"/>
              <a:gd name="T21" fmla="*/ 0 h 160"/>
              <a:gd name="T22" fmla="*/ 10 w 142"/>
              <a:gd name="T23" fmla="*/ 24 h 160"/>
              <a:gd name="T24" fmla="*/ 24 w 142"/>
              <a:gd name="T25" fmla="*/ 66 h 160"/>
              <a:gd name="T26" fmla="*/ 62 w 142"/>
              <a:gd name="T27" fmla="*/ 24 h 160"/>
              <a:gd name="T28" fmla="*/ 71 w 142"/>
              <a:gd name="T29" fmla="*/ 12 h 160"/>
              <a:gd name="T30" fmla="*/ 79 w 142"/>
              <a:gd name="T31" fmla="*/ 24 h 160"/>
              <a:gd name="T32" fmla="*/ 91 w 142"/>
              <a:gd name="T33" fmla="*/ 33 h 160"/>
              <a:gd name="T34" fmla="*/ 86 w 142"/>
              <a:gd name="T35" fmla="*/ 49 h 160"/>
              <a:gd name="T36" fmla="*/ 79 w 142"/>
              <a:gd name="T37" fmla="*/ 54 h 160"/>
              <a:gd name="T38" fmla="*/ 62 w 142"/>
              <a:gd name="T39" fmla="*/ 54 h 160"/>
              <a:gd name="T40" fmla="*/ 55 w 142"/>
              <a:gd name="T41" fmla="*/ 49 h 160"/>
              <a:gd name="T42" fmla="*/ 50 w 142"/>
              <a:gd name="T43" fmla="*/ 33 h 160"/>
              <a:gd name="T44" fmla="*/ 29 w 142"/>
              <a:gd name="T45" fmla="*/ 75 h 160"/>
              <a:gd name="T46" fmla="*/ 23 w 142"/>
              <a:gd name="T47" fmla="*/ 76 h 160"/>
              <a:gd name="T48" fmla="*/ 10 w 142"/>
              <a:gd name="T49" fmla="*/ 109 h 160"/>
              <a:gd name="T50" fmla="*/ 4 w 142"/>
              <a:gd name="T51" fmla="*/ 138 h 160"/>
              <a:gd name="T52" fmla="*/ 17 w 142"/>
              <a:gd name="T53" fmla="*/ 138 h 160"/>
              <a:gd name="T54" fmla="*/ 29 w 142"/>
              <a:gd name="T55" fmla="*/ 75 h 160"/>
              <a:gd name="T56" fmla="*/ 38 w 142"/>
              <a:gd name="T57" fmla="*/ 75 h 160"/>
              <a:gd name="T58" fmla="*/ 28 w 142"/>
              <a:gd name="T59" fmla="*/ 139 h 160"/>
              <a:gd name="T60" fmla="*/ 112 w 142"/>
              <a:gd name="T61" fmla="*/ 139 h 160"/>
              <a:gd name="T62" fmla="*/ 103 w 142"/>
              <a:gd name="T63" fmla="*/ 75 h 160"/>
              <a:gd name="T64" fmla="*/ 47 w 142"/>
              <a:gd name="T65" fmla="*/ 89 h 160"/>
              <a:gd name="T66" fmla="*/ 56 w 142"/>
              <a:gd name="T67" fmla="*/ 89 h 160"/>
              <a:gd name="T68" fmla="*/ 51 w 142"/>
              <a:gd name="T69" fmla="*/ 94 h 160"/>
              <a:gd name="T70" fmla="*/ 71 w 142"/>
              <a:gd name="T71" fmla="*/ 132 h 160"/>
              <a:gd name="T72" fmla="*/ 55 w 142"/>
              <a:gd name="T73" fmla="*/ 119 h 160"/>
              <a:gd name="T74" fmla="*/ 61 w 142"/>
              <a:gd name="T75" fmla="*/ 119 h 160"/>
              <a:gd name="T76" fmla="*/ 81 w 142"/>
              <a:gd name="T77" fmla="*/ 119 h 160"/>
              <a:gd name="T78" fmla="*/ 87 w 142"/>
              <a:gd name="T79" fmla="*/ 119 h 160"/>
              <a:gd name="T80" fmla="*/ 90 w 142"/>
              <a:gd name="T81" fmla="*/ 94 h 160"/>
              <a:gd name="T82" fmla="*/ 90 w 142"/>
              <a:gd name="T83" fmla="*/ 85 h 160"/>
              <a:gd name="T84" fmla="*/ 90 w 142"/>
              <a:gd name="T85" fmla="*/ 94 h 160"/>
              <a:gd name="T86" fmla="*/ 132 w 142"/>
              <a:gd name="T87" fmla="*/ 90 h 160"/>
              <a:gd name="T88" fmla="*/ 118 w 142"/>
              <a:gd name="T89" fmla="*/ 76 h 160"/>
              <a:gd name="T90" fmla="*/ 113 w 142"/>
              <a:gd name="T91" fmla="*/ 110 h 160"/>
              <a:gd name="T92" fmla="*/ 132 w 142"/>
              <a:gd name="T93" fmla="*/ 141 h 160"/>
              <a:gd name="T94" fmla="*/ 138 w 142"/>
              <a:gd name="T95" fmla="*/ 1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2" h="160">
                <a:moveTo>
                  <a:pt x="67" y="39"/>
                </a:moveTo>
                <a:cubicBezTo>
                  <a:pt x="67" y="42"/>
                  <a:pt x="67" y="42"/>
                  <a:pt x="67" y="42"/>
                </a:cubicBezTo>
                <a:cubicBezTo>
                  <a:pt x="69" y="41"/>
                  <a:pt x="69" y="41"/>
                  <a:pt x="69" y="41"/>
                </a:cubicBezTo>
                <a:cubicBezTo>
                  <a:pt x="70" y="40"/>
                  <a:pt x="71" y="40"/>
                  <a:pt x="71" y="40"/>
                </a:cubicBezTo>
                <a:cubicBezTo>
                  <a:pt x="72" y="40"/>
                  <a:pt x="73" y="40"/>
                  <a:pt x="74" y="41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39"/>
                  <a:pt x="76" y="39"/>
                  <a:pt x="76" y="39"/>
                </a:cubicBezTo>
                <a:cubicBezTo>
                  <a:pt x="75" y="38"/>
                  <a:pt x="76" y="36"/>
                  <a:pt x="77" y="35"/>
                </a:cubicBezTo>
                <a:cubicBezTo>
                  <a:pt x="79" y="33"/>
                  <a:pt x="79" y="33"/>
                  <a:pt x="79" y="33"/>
                </a:cubicBezTo>
                <a:cubicBezTo>
                  <a:pt x="77" y="33"/>
                  <a:pt x="77" y="33"/>
                  <a:pt x="77" y="33"/>
                </a:cubicBezTo>
                <a:cubicBezTo>
                  <a:pt x="75" y="33"/>
                  <a:pt x="74" y="32"/>
                  <a:pt x="73" y="30"/>
                </a:cubicBezTo>
                <a:cubicBezTo>
                  <a:pt x="72" y="28"/>
                  <a:pt x="72" y="28"/>
                  <a:pt x="72" y="28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2"/>
                  <a:pt x="69" y="33"/>
                  <a:pt x="68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6"/>
                  <a:pt x="67" y="38"/>
                  <a:pt x="67" y="39"/>
                </a:cubicBezTo>
                <a:close/>
                <a:moveTo>
                  <a:pt x="24" y="66"/>
                </a:moveTo>
                <a:cubicBezTo>
                  <a:pt x="117" y="66"/>
                  <a:pt x="117" y="66"/>
                  <a:pt x="117" y="66"/>
                </a:cubicBezTo>
                <a:cubicBezTo>
                  <a:pt x="125" y="66"/>
                  <a:pt x="131" y="60"/>
                  <a:pt x="131" y="52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131" y="11"/>
                  <a:pt x="121" y="0"/>
                  <a:pt x="108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0" y="0"/>
                  <a:pt x="10" y="11"/>
                  <a:pt x="10" y="24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60"/>
                  <a:pt x="16" y="66"/>
                  <a:pt x="24" y="66"/>
                </a:cubicBezTo>
                <a:close/>
                <a:moveTo>
                  <a:pt x="53" y="25"/>
                </a:moveTo>
                <a:cubicBezTo>
                  <a:pt x="62" y="24"/>
                  <a:pt x="62" y="24"/>
                  <a:pt x="62" y="24"/>
                </a:cubicBezTo>
                <a:cubicBezTo>
                  <a:pt x="67" y="15"/>
                  <a:pt x="67" y="15"/>
                  <a:pt x="67" y="15"/>
                </a:cubicBezTo>
                <a:cubicBezTo>
                  <a:pt x="67" y="13"/>
                  <a:pt x="69" y="12"/>
                  <a:pt x="71" y="12"/>
                </a:cubicBezTo>
                <a:cubicBezTo>
                  <a:pt x="72" y="12"/>
                  <a:pt x="74" y="13"/>
                  <a:pt x="75" y="15"/>
                </a:cubicBezTo>
                <a:cubicBezTo>
                  <a:pt x="79" y="24"/>
                  <a:pt x="79" y="24"/>
                  <a:pt x="79" y="24"/>
                </a:cubicBezTo>
                <a:cubicBezTo>
                  <a:pt x="89" y="25"/>
                  <a:pt x="89" y="25"/>
                  <a:pt x="89" y="25"/>
                </a:cubicBezTo>
                <a:cubicBezTo>
                  <a:pt x="93" y="26"/>
                  <a:pt x="94" y="30"/>
                  <a:pt x="91" y="33"/>
                </a:cubicBezTo>
                <a:cubicBezTo>
                  <a:pt x="84" y="40"/>
                  <a:pt x="84" y="40"/>
                  <a:pt x="84" y="40"/>
                </a:cubicBezTo>
                <a:cubicBezTo>
                  <a:pt x="86" y="49"/>
                  <a:pt x="86" y="49"/>
                  <a:pt x="86" y="49"/>
                </a:cubicBezTo>
                <a:cubicBezTo>
                  <a:pt x="86" y="52"/>
                  <a:pt x="84" y="55"/>
                  <a:pt x="81" y="55"/>
                </a:cubicBezTo>
                <a:cubicBezTo>
                  <a:pt x="81" y="55"/>
                  <a:pt x="80" y="55"/>
                  <a:pt x="79" y="54"/>
                </a:cubicBezTo>
                <a:cubicBezTo>
                  <a:pt x="71" y="50"/>
                  <a:pt x="71" y="50"/>
                  <a:pt x="71" y="50"/>
                </a:cubicBezTo>
                <a:cubicBezTo>
                  <a:pt x="62" y="54"/>
                  <a:pt x="62" y="54"/>
                  <a:pt x="62" y="54"/>
                </a:cubicBezTo>
                <a:cubicBezTo>
                  <a:pt x="61" y="55"/>
                  <a:pt x="60" y="55"/>
                  <a:pt x="60" y="55"/>
                </a:cubicBezTo>
                <a:cubicBezTo>
                  <a:pt x="57" y="55"/>
                  <a:pt x="55" y="52"/>
                  <a:pt x="55" y="49"/>
                </a:cubicBezTo>
                <a:cubicBezTo>
                  <a:pt x="57" y="40"/>
                  <a:pt x="57" y="40"/>
                  <a:pt x="57" y="40"/>
                </a:cubicBezTo>
                <a:cubicBezTo>
                  <a:pt x="50" y="33"/>
                  <a:pt x="50" y="33"/>
                  <a:pt x="50" y="33"/>
                </a:cubicBezTo>
                <a:cubicBezTo>
                  <a:pt x="48" y="30"/>
                  <a:pt x="49" y="25"/>
                  <a:pt x="53" y="25"/>
                </a:cubicBezTo>
                <a:close/>
                <a:moveTo>
                  <a:pt x="29" y="75"/>
                </a:moveTo>
                <a:cubicBezTo>
                  <a:pt x="24" y="75"/>
                  <a:pt x="24" y="75"/>
                  <a:pt x="24" y="75"/>
                </a:cubicBezTo>
                <a:cubicBezTo>
                  <a:pt x="24" y="76"/>
                  <a:pt x="23" y="76"/>
                  <a:pt x="23" y="76"/>
                </a:cubicBezTo>
                <a:cubicBezTo>
                  <a:pt x="18" y="76"/>
                  <a:pt x="14" y="74"/>
                  <a:pt x="10" y="71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10" y="115"/>
                  <a:pt x="8" y="121"/>
                  <a:pt x="4" y="125"/>
                </a:cubicBezTo>
                <a:cubicBezTo>
                  <a:pt x="0" y="129"/>
                  <a:pt x="0" y="135"/>
                  <a:pt x="4" y="138"/>
                </a:cubicBezTo>
                <a:cubicBezTo>
                  <a:pt x="6" y="140"/>
                  <a:pt x="8" y="141"/>
                  <a:pt x="11" y="141"/>
                </a:cubicBezTo>
                <a:cubicBezTo>
                  <a:pt x="13" y="141"/>
                  <a:pt x="15" y="140"/>
                  <a:pt x="17" y="138"/>
                </a:cubicBezTo>
                <a:cubicBezTo>
                  <a:pt x="25" y="130"/>
                  <a:pt x="29" y="120"/>
                  <a:pt x="29" y="109"/>
                </a:cubicBezTo>
                <a:lnTo>
                  <a:pt x="29" y="75"/>
                </a:lnTo>
                <a:close/>
                <a:moveTo>
                  <a:pt x="103" y="75"/>
                </a:moveTo>
                <a:cubicBezTo>
                  <a:pt x="38" y="75"/>
                  <a:pt x="38" y="75"/>
                  <a:pt x="38" y="75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38" y="120"/>
                  <a:pt x="35" y="129"/>
                  <a:pt x="28" y="139"/>
                </a:cubicBezTo>
                <a:cubicBezTo>
                  <a:pt x="38" y="152"/>
                  <a:pt x="53" y="160"/>
                  <a:pt x="71" y="160"/>
                </a:cubicBezTo>
                <a:cubicBezTo>
                  <a:pt x="88" y="160"/>
                  <a:pt x="103" y="152"/>
                  <a:pt x="112" y="139"/>
                </a:cubicBezTo>
                <a:cubicBezTo>
                  <a:pt x="106" y="129"/>
                  <a:pt x="103" y="119"/>
                  <a:pt x="103" y="110"/>
                </a:cubicBezTo>
                <a:lnTo>
                  <a:pt x="103" y="75"/>
                </a:lnTo>
                <a:close/>
                <a:moveTo>
                  <a:pt x="51" y="94"/>
                </a:moveTo>
                <a:cubicBezTo>
                  <a:pt x="49" y="94"/>
                  <a:pt x="47" y="92"/>
                  <a:pt x="47" y="89"/>
                </a:cubicBezTo>
                <a:cubicBezTo>
                  <a:pt x="47" y="87"/>
                  <a:pt x="49" y="85"/>
                  <a:pt x="52" y="85"/>
                </a:cubicBezTo>
                <a:cubicBezTo>
                  <a:pt x="54" y="85"/>
                  <a:pt x="56" y="87"/>
                  <a:pt x="56" y="89"/>
                </a:cubicBezTo>
                <a:cubicBezTo>
                  <a:pt x="56" y="92"/>
                  <a:pt x="54" y="94"/>
                  <a:pt x="52" y="94"/>
                </a:cubicBezTo>
                <a:cubicBezTo>
                  <a:pt x="52" y="94"/>
                  <a:pt x="51" y="94"/>
                  <a:pt x="51" y="94"/>
                </a:cubicBezTo>
                <a:close/>
                <a:moveTo>
                  <a:pt x="87" y="125"/>
                </a:moveTo>
                <a:cubicBezTo>
                  <a:pt x="83" y="129"/>
                  <a:pt x="77" y="132"/>
                  <a:pt x="71" y="132"/>
                </a:cubicBezTo>
                <a:cubicBezTo>
                  <a:pt x="65" y="132"/>
                  <a:pt x="59" y="129"/>
                  <a:pt x="55" y="125"/>
                </a:cubicBezTo>
                <a:cubicBezTo>
                  <a:pt x="53" y="123"/>
                  <a:pt x="53" y="120"/>
                  <a:pt x="55" y="119"/>
                </a:cubicBezTo>
                <a:cubicBezTo>
                  <a:pt x="56" y="118"/>
                  <a:pt x="57" y="117"/>
                  <a:pt x="58" y="117"/>
                </a:cubicBezTo>
                <a:cubicBezTo>
                  <a:pt x="59" y="117"/>
                  <a:pt x="60" y="118"/>
                  <a:pt x="61" y="119"/>
                </a:cubicBezTo>
                <a:cubicBezTo>
                  <a:pt x="64" y="121"/>
                  <a:pt x="67" y="123"/>
                  <a:pt x="71" y="123"/>
                </a:cubicBezTo>
                <a:cubicBezTo>
                  <a:pt x="75" y="123"/>
                  <a:pt x="78" y="121"/>
                  <a:pt x="81" y="119"/>
                </a:cubicBezTo>
                <a:cubicBezTo>
                  <a:pt x="82" y="118"/>
                  <a:pt x="83" y="117"/>
                  <a:pt x="84" y="117"/>
                </a:cubicBezTo>
                <a:cubicBezTo>
                  <a:pt x="85" y="117"/>
                  <a:pt x="86" y="118"/>
                  <a:pt x="87" y="119"/>
                </a:cubicBezTo>
                <a:cubicBezTo>
                  <a:pt x="89" y="121"/>
                  <a:pt x="89" y="123"/>
                  <a:pt x="87" y="125"/>
                </a:cubicBezTo>
                <a:close/>
                <a:moveTo>
                  <a:pt x="90" y="94"/>
                </a:moveTo>
                <a:cubicBezTo>
                  <a:pt x="87" y="94"/>
                  <a:pt x="85" y="92"/>
                  <a:pt x="85" y="90"/>
                </a:cubicBezTo>
                <a:cubicBezTo>
                  <a:pt x="85" y="87"/>
                  <a:pt x="87" y="85"/>
                  <a:pt x="90" y="85"/>
                </a:cubicBezTo>
                <a:cubicBezTo>
                  <a:pt x="92" y="85"/>
                  <a:pt x="94" y="87"/>
                  <a:pt x="94" y="90"/>
                </a:cubicBezTo>
                <a:cubicBezTo>
                  <a:pt x="94" y="92"/>
                  <a:pt x="92" y="94"/>
                  <a:pt x="90" y="94"/>
                </a:cubicBezTo>
                <a:close/>
                <a:moveTo>
                  <a:pt x="138" y="125"/>
                </a:moveTo>
                <a:cubicBezTo>
                  <a:pt x="134" y="121"/>
                  <a:pt x="132" y="114"/>
                  <a:pt x="132" y="90"/>
                </a:cubicBezTo>
                <a:cubicBezTo>
                  <a:pt x="132" y="71"/>
                  <a:pt x="132" y="71"/>
                  <a:pt x="132" y="71"/>
                </a:cubicBezTo>
                <a:cubicBezTo>
                  <a:pt x="128" y="74"/>
                  <a:pt x="123" y="76"/>
                  <a:pt x="118" y="76"/>
                </a:cubicBezTo>
                <a:cubicBezTo>
                  <a:pt x="113" y="76"/>
                  <a:pt x="113" y="76"/>
                  <a:pt x="113" y="76"/>
                </a:cubicBezTo>
                <a:cubicBezTo>
                  <a:pt x="113" y="110"/>
                  <a:pt x="113" y="110"/>
                  <a:pt x="113" y="110"/>
                </a:cubicBezTo>
                <a:cubicBezTo>
                  <a:pt x="113" y="121"/>
                  <a:pt x="118" y="131"/>
                  <a:pt x="125" y="139"/>
                </a:cubicBezTo>
                <a:cubicBezTo>
                  <a:pt x="127" y="140"/>
                  <a:pt x="130" y="141"/>
                  <a:pt x="132" y="141"/>
                </a:cubicBezTo>
                <a:cubicBezTo>
                  <a:pt x="134" y="141"/>
                  <a:pt x="137" y="140"/>
                  <a:pt x="139" y="139"/>
                </a:cubicBezTo>
                <a:cubicBezTo>
                  <a:pt x="142" y="135"/>
                  <a:pt x="142" y="129"/>
                  <a:pt x="138" y="1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5" name="Freeform 143">
            <a:extLst>
              <a:ext uri="{FF2B5EF4-FFF2-40B4-BE49-F238E27FC236}">
                <a16:creationId xmlns:a16="http://schemas.microsoft.com/office/drawing/2014/main" id="{A6F6EBA6-C488-40CA-AEA1-711EA4788CCB}"/>
              </a:ext>
            </a:extLst>
          </p:cNvPr>
          <p:cNvSpPr>
            <a:spLocks noEditPoints="1"/>
          </p:cNvSpPr>
          <p:nvPr/>
        </p:nvSpPr>
        <p:spPr bwMode="auto">
          <a:xfrm>
            <a:off x="5692776" y="2471738"/>
            <a:ext cx="254000" cy="254000"/>
          </a:xfrm>
          <a:custGeom>
            <a:avLst/>
            <a:gdLst>
              <a:gd name="T0" fmla="*/ 82 w 160"/>
              <a:gd name="T1" fmla="*/ 1 h 160"/>
              <a:gd name="T2" fmla="*/ 78 w 160"/>
              <a:gd name="T3" fmla="*/ 1 h 160"/>
              <a:gd name="T4" fmla="*/ 0 w 160"/>
              <a:gd name="T5" fmla="*/ 43 h 160"/>
              <a:gd name="T6" fmla="*/ 30 w 160"/>
              <a:gd name="T7" fmla="*/ 56 h 160"/>
              <a:gd name="T8" fmla="*/ 42 w 160"/>
              <a:gd name="T9" fmla="*/ 37 h 160"/>
              <a:gd name="T10" fmla="*/ 121 w 160"/>
              <a:gd name="T11" fmla="*/ 40 h 160"/>
              <a:gd name="T12" fmla="*/ 151 w 160"/>
              <a:gd name="T13" fmla="*/ 49 h 160"/>
              <a:gd name="T14" fmla="*/ 155 w 160"/>
              <a:gd name="T15" fmla="*/ 84 h 160"/>
              <a:gd name="T16" fmla="*/ 159 w 160"/>
              <a:gd name="T17" fmla="*/ 42 h 160"/>
              <a:gd name="T18" fmla="*/ 45 w 160"/>
              <a:gd name="T19" fmla="*/ 47 h 160"/>
              <a:gd name="T20" fmla="*/ 119 w 160"/>
              <a:gd name="T21" fmla="*/ 57 h 160"/>
              <a:gd name="T22" fmla="*/ 45 w 160"/>
              <a:gd name="T23" fmla="*/ 47 h 160"/>
              <a:gd name="T24" fmla="*/ 61 w 160"/>
              <a:gd name="T25" fmla="*/ 85 h 160"/>
              <a:gd name="T26" fmla="*/ 38 w 160"/>
              <a:gd name="T27" fmla="*/ 90 h 160"/>
              <a:gd name="T28" fmla="*/ 42 w 160"/>
              <a:gd name="T29" fmla="*/ 103 h 160"/>
              <a:gd name="T30" fmla="*/ 52 w 160"/>
              <a:gd name="T31" fmla="*/ 104 h 160"/>
              <a:gd name="T32" fmla="*/ 118 w 160"/>
              <a:gd name="T33" fmla="*/ 113 h 160"/>
              <a:gd name="T34" fmla="*/ 85 w 160"/>
              <a:gd name="T35" fmla="*/ 94 h 160"/>
              <a:gd name="T36" fmla="*/ 52 w 160"/>
              <a:gd name="T37" fmla="*/ 113 h 160"/>
              <a:gd name="T38" fmla="*/ 28 w 160"/>
              <a:gd name="T39" fmla="*/ 99 h 160"/>
              <a:gd name="T40" fmla="*/ 80 w 160"/>
              <a:gd name="T41" fmla="*/ 160 h 160"/>
              <a:gd name="T42" fmla="*/ 132 w 160"/>
              <a:gd name="T43" fmla="*/ 99 h 160"/>
              <a:gd name="T44" fmla="*/ 96 w 160"/>
              <a:gd name="T45" fmla="*/ 125 h 160"/>
              <a:gd name="T46" fmla="*/ 63 w 160"/>
              <a:gd name="T47" fmla="*/ 125 h 160"/>
              <a:gd name="T48" fmla="*/ 66 w 160"/>
              <a:gd name="T49" fmla="*/ 117 h 160"/>
              <a:gd name="T50" fmla="*/ 79 w 160"/>
              <a:gd name="T51" fmla="*/ 123 h 160"/>
              <a:gd name="T52" fmla="*/ 93 w 160"/>
              <a:gd name="T53" fmla="*/ 117 h 160"/>
              <a:gd name="T54" fmla="*/ 96 w 160"/>
              <a:gd name="T55" fmla="*/ 125 h 160"/>
              <a:gd name="T56" fmla="*/ 94 w 160"/>
              <a:gd name="T57" fmla="*/ 90 h 160"/>
              <a:gd name="T58" fmla="*/ 118 w 160"/>
              <a:gd name="T59" fmla="*/ 104 h 160"/>
              <a:gd name="T60" fmla="*/ 122 w 160"/>
              <a:gd name="T61" fmla="*/ 90 h 160"/>
              <a:gd name="T62" fmla="*/ 98 w 160"/>
              <a:gd name="T63" fmla="*/ 85 h 160"/>
              <a:gd name="T64" fmla="*/ 42 w 160"/>
              <a:gd name="T65" fmla="*/ 75 h 160"/>
              <a:gd name="T66" fmla="*/ 74 w 160"/>
              <a:gd name="T67" fmla="*/ 85 h 160"/>
              <a:gd name="T68" fmla="*/ 98 w 160"/>
              <a:gd name="T69" fmla="*/ 75 h 160"/>
              <a:gd name="T70" fmla="*/ 132 w 160"/>
              <a:gd name="T71" fmla="*/ 90 h 160"/>
              <a:gd name="T72" fmla="*/ 28 w 160"/>
              <a:gd name="T73" fmla="*/ 66 h 160"/>
              <a:gd name="T74" fmla="*/ 9 w 160"/>
              <a:gd name="T75" fmla="*/ 95 h 160"/>
              <a:gd name="T76" fmla="*/ 18 w 160"/>
              <a:gd name="T77" fmla="*/ 79 h 160"/>
              <a:gd name="T78" fmla="*/ 141 w 160"/>
              <a:gd name="T79" fmla="*/ 78 h 160"/>
              <a:gd name="T80" fmla="*/ 150 w 160"/>
              <a:gd name="T81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58" y="39"/>
                </a:moveTo>
                <a:cubicBezTo>
                  <a:pt x="82" y="1"/>
                  <a:pt x="82" y="1"/>
                  <a:pt x="82" y="1"/>
                </a:cubicBezTo>
                <a:cubicBezTo>
                  <a:pt x="81" y="1"/>
                  <a:pt x="80" y="0"/>
                  <a:pt x="79" y="0"/>
                </a:cubicBezTo>
                <a:cubicBezTo>
                  <a:pt x="79" y="0"/>
                  <a:pt x="78" y="1"/>
                  <a:pt x="78" y="1"/>
                </a:cubicBezTo>
                <a:cubicBezTo>
                  <a:pt x="2" y="39"/>
                  <a:pt x="2" y="39"/>
                  <a:pt x="2" y="39"/>
                </a:cubicBezTo>
                <a:cubicBezTo>
                  <a:pt x="0" y="39"/>
                  <a:pt x="0" y="41"/>
                  <a:pt x="0" y="43"/>
                </a:cubicBezTo>
                <a:cubicBezTo>
                  <a:pt x="0" y="45"/>
                  <a:pt x="0" y="46"/>
                  <a:pt x="2" y="47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40"/>
                  <a:pt x="38" y="40"/>
                  <a:pt x="38" y="40"/>
                </a:cubicBezTo>
                <a:cubicBezTo>
                  <a:pt x="39" y="39"/>
                  <a:pt x="40" y="37"/>
                  <a:pt x="42" y="37"/>
                </a:cubicBezTo>
                <a:cubicBezTo>
                  <a:pt x="118" y="37"/>
                  <a:pt x="118" y="37"/>
                  <a:pt x="118" y="37"/>
                </a:cubicBezTo>
                <a:cubicBezTo>
                  <a:pt x="119" y="37"/>
                  <a:pt x="121" y="39"/>
                  <a:pt x="121" y="40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51" y="49"/>
                  <a:pt x="151" y="49"/>
                  <a:pt x="151" y="49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51" y="82"/>
                  <a:pt x="153" y="84"/>
                  <a:pt x="155" y="84"/>
                </a:cubicBezTo>
                <a:cubicBezTo>
                  <a:pt x="157" y="84"/>
                  <a:pt x="159" y="82"/>
                  <a:pt x="159" y="8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1"/>
                  <a:pt x="159" y="39"/>
                  <a:pt x="158" y="39"/>
                </a:cubicBezTo>
                <a:close/>
                <a:moveTo>
                  <a:pt x="45" y="47"/>
                </a:moveTo>
                <a:cubicBezTo>
                  <a:pt x="40" y="57"/>
                  <a:pt x="40" y="57"/>
                  <a:pt x="40" y="57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14" y="47"/>
                  <a:pt x="114" y="47"/>
                  <a:pt x="114" y="47"/>
                </a:cubicBezTo>
                <a:lnTo>
                  <a:pt x="45" y="47"/>
                </a:lnTo>
                <a:close/>
                <a:moveTo>
                  <a:pt x="65" y="90"/>
                </a:moveTo>
                <a:cubicBezTo>
                  <a:pt x="65" y="87"/>
                  <a:pt x="63" y="85"/>
                  <a:pt x="61" y="85"/>
                </a:cubicBezTo>
                <a:cubicBezTo>
                  <a:pt x="42" y="85"/>
                  <a:pt x="42" y="85"/>
                  <a:pt x="42" y="85"/>
                </a:cubicBezTo>
                <a:cubicBezTo>
                  <a:pt x="40" y="85"/>
                  <a:pt x="38" y="87"/>
                  <a:pt x="38" y="90"/>
                </a:cubicBezTo>
                <a:cubicBezTo>
                  <a:pt x="38" y="99"/>
                  <a:pt x="38" y="99"/>
                  <a:pt x="38" y="99"/>
                </a:cubicBezTo>
                <a:cubicBezTo>
                  <a:pt x="38" y="101"/>
                  <a:pt x="40" y="103"/>
                  <a:pt x="42" y="103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9" y="104"/>
                  <a:pt x="65" y="97"/>
                  <a:pt x="65" y="90"/>
                </a:cubicBezTo>
                <a:close/>
                <a:moveTo>
                  <a:pt x="118" y="113"/>
                </a:moveTo>
                <a:cubicBezTo>
                  <a:pt x="108" y="113"/>
                  <a:pt x="108" y="113"/>
                  <a:pt x="108" y="113"/>
                </a:cubicBezTo>
                <a:cubicBezTo>
                  <a:pt x="97" y="113"/>
                  <a:pt x="87" y="105"/>
                  <a:pt x="85" y="94"/>
                </a:cubicBezTo>
                <a:cubicBezTo>
                  <a:pt x="75" y="94"/>
                  <a:pt x="75" y="94"/>
                  <a:pt x="75" y="94"/>
                </a:cubicBezTo>
                <a:cubicBezTo>
                  <a:pt x="73" y="105"/>
                  <a:pt x="63" y="113"/>
                  <a:pt x="52" y="113"/>
                </a:cubicBezTo>
                <a:cubicBezTo>
                  <a:pt x="42" y="113"/>
                  <a:pt x="42" y="113"/>
                  <a:pt x="42" y="113"/>
                </a:cubicBezTo>
                <a:cubicBezTo>
                  <a:pt x="34" y="113"/>
                  <a:pt x="28" y="107"/>
                  <a:pt x="28" y="9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8" y="137"/>
                  <a:pt x="52" y="160"/>
                  <a:pt x="80" y="160"/>
                </a:cubicBezTo>
                <a:cubicBezTo>
                  <a:pt x="109" y="160"/>
                  <a:pt x="132" y="137"/>
                  <a:pt x="132" y="10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107"/>
                  <a:pt x="125" y="113"/>
                  <a:pt x="118" y="113"/>
                </a:cubicBezTo>
                <a:close/>
                <a:moveTo>
                  <a:pt x="96" y="125"/>
                </a:moveTo>
                <a:cubicBezTo>
                  <a:pt x="92" y="130"/>
                  <a:pt x="86" y="132"/>
                  <a:pt x="80" y="132"/>
                </a:cubicBezTo>
                <a:cubicBezTo>
                  <a:pt x="73" y="132"/>
                  <a:pt x="67" y="130"/>
                  <a:pt x="63" y="125"/>
                </a:cubicBezTo>
                <a:cubicBezTo>
                  <a:pt x="61" y="123"/>
                  <a:pt x="61" y="120"/>
                  <a:pt x="63" y="118"/>
                </a:cubicBezTo>
                <a:cubicBezTo>
                  <a:pt x="64" y="117"/>
                  <a:pt x="65" y="117"/>
                  <a:pt x="66" y="117"/>
                </a:cubicBezTo>
                <a:cubicBezTo>
                  <a:pt x="67" y="117"/>
                  <a:pt x="69" y="117"/>
                  <a:pt x="69" y="118"/>
                </a:cubicBezTo>
                <a:cubicBezTo>
                  <a:pt x="72" y="121"/>
                  <a:pt x="76" y="123"/>
                  <a:pt x="79" y="123"/>
                </a:cubicBezTo>
                <a:cubicBezTo>
                  <a:pt x="83" y="123"/>
                  <a:pt x="87" y="121"/>
                  <a:pt x="89" y="118"/>
                </a:cubicBezTo>
                <a:cubicBezTo>
                  <a:pt x="90" y="117"/>
                  <a:pt x="92" y="117"/>
                  <a:pt x="93" y="117"/>
                </a:cubicBezTo>
                <a:cubicBezTo>
                  <a:pt x="94" y="117"/>
                  <a:pt x="95" y="117"/>
                  <a:pt x="96" y="118"/>
                </a:cubicBezTo>
                <a:cubicBezTo>
                  <a:pt x="98" y="120"/>
                  <a:pt x="98" y="124"/>
                  <a:pt x="96" y="125"/>
                </a:cubicBezTo>
                <a:close/>
                <a:moveTo>
                  <a:pt x="98" y="85"/>
                </a:moveTo>
                <a:cubicBezTo>
                  <a:pt x="96" y="85"/>
                  <a:pt x="94" y="87"/>
                  <a:pt x="94" y="90"/>
                </a:cubicBezTo>
                <a:cubicBezTo>
                  <a:pt x="94" y="98"/>
                  <a:pt x="100" y="104"/>
                  <a:pt x="108" y="104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20" y="104"/>
                  <a:pt x="122" y="102"/>
                  <a:pt x="122" y="99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22" y="87"/>
                  <a:pt x="120" y="85"/>
                  <a:pt x="118" y="85"/>
                </a:cubicBezTo>
                <a:lnTo>
                  <a:pt x="98" y="85"/>
                </a:lnTo>
                <a:close/>
                <a:moveTo>
                  <a:pt x="28" y="90"/>
                </a:moveTo>
                <a:cubicBezTo>
                  <a:pt x="28" y="82"/>
                  <a:pt x="34" y="75"/>
                  <a:pt x="42" y="75"/>
                </a:cubicBezTo>
                <a:cubicBezTo>
                  <a:pt x="61" y="75"/>
                  <a:pt x="61" y="75"/>
                  <a:pt x="61" y="75"/>
                </a:cubicBezTo>
                <a:cubicBezTo>
                  <a:pt x="67" y="75"/>
                  <a:pt x="72" y="80"/>
                  <a:pt x="74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7" y="80"/>
                  <a:pt x="92" y="75"/>
                  <a:pt x="98" y="75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126" y="75"/>
                  <a:pt x="132" y="82"/>
                  <a:pt x="132" y="90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28" y="66"/>
                  <a:pt x="28" y="66"/>
                  <a:pt x="28" y="66"/>
                </a:cubicBezTo>
                <a:lnTo>
                  <a:pt x="28" y="90"/>
                </a:lnTo>
                <a:close/>
                <a:moveTo>
                  <a:pt x="9" y="95"/>
                </a:moveTo>
                <a:cubicBezTo>
                  <a:pt x="9" y="101"/>
                  <a:pt x="13" y="108"/>
                  <a:pt x="18" y="111"/>
                </a:cubicBezTo>
                <a:cubicBezTo>
                  <a:pt x="18" y="79"/>
                  <a:pt x="18" y="79"/>
                  <a:pt x="18" y="79"/>
                </a:cubicBezTo>
                <a:cubicBezTo>
                  <a:pt x="13" y="81"/>
                  <a:pt x="9" y="88"/>
                  <a:pt x="9" y="95"/>
                </a:cubicBezTo>
                <a:close/>
                <a:moveTo>
                  <a:pt x="141" y="78"/>
                </a:moveTo>
                <a:cubicBezTo>
                  <a:pt x="141" y="110"/>
                  <a:pt x="141" y="110"/>
                  <a:pt x="141" y="110"/>
                </a:cubicBezTo>
                <a:cubicBezTo>
                  <a:pt x="146" y="107"/>
                  <a:pt x="150" y="101"/>
                  <a:pt x="150" y="94"/>
                </a:cubicBezTo>
                <a:cubicBezTo>
                  <a:pt x="150" y="88"/>
                  <a:pt x="146" y="81"/>
                  <a:pt x="141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6" name="Freeform 144">
            <a:extLst>
              <a:ext uri="{FF2B5EF4-FFF2-40B4-BE49-F238E27FC236}">
                <a16:creationId xmlns:a16="http://schemas.microsoft.com/office/drawing/2014/main" id="{16BC28F7-A761-4962-AD55-808F41F2BC98}"/>
              </a:ext>
            </a:extLst>
          </p:cNvPr>
          <p:cNvSpPr>
            <a:spLocks noEditPoints="1"/>
          </p:cNvSpPr>
          <p:nvPr/>
        </p:nvSpPr>
        <p:spPr bwMode="auto">
          <a:xfrm>
            <a:off x="4597401" y="3022600"/>
            <a:ext cx="239713" cy="254000"/>
          </a:xfrm>
          <a:custGeom>
            <a:avLst/>
            <a:gdLst>
              <a:gd name="T0" fmla="*/ 150 w 151"/>
              <a:gd name="T1" fmla="*/ 9 h 160"/>
              <a:gd name="T2" fmla="*/ 132 w 151"/>
              <a:gd name="T3" fmla="*/ 16 h 160"/>
              <a:gd name="T4" fmla="*/ 126 w 151"/>
              <a:gd name="T5" fmla="*/ 37 h 160"/>
              <a:gd name="T6" fmla="*/ 151 w 151"/>
              <a:gd name="T7" fmla="*/ 11 h 160"/>
              <a:gd name="T8" fmla="*/ 100 w 151"/>
              <a:gd name="T9" fmla="*/ 9 h 160"/>
              <a:gd name="T10" fmla="*/ 104 w 151"/>
              <a:gd name="T11" fmla="*/ 15 h 160"/>
              <a:gd name="T12" fmla="*/ 116 w 151"/>
              <a:gd name="T13" fmla="*/ 23 h 160"/>
              <a:gd name="T14" fmla="*/ 129 w 151"/>
              <a:gd name="T15" fmla="*/ 7 h 160"/>
              <a:gd name="T16" fmla="*/ 123 w 151"/>
              <a:gd name="T17" fmla="*/ 0 h 160"/>
              <a:gd name="T18" fmla="*/ 113 w 151"/>
              <a:gd name="T19" fmla="*/ 18 h 160"/>
              <a:gd name="T20" fmla="*/ 116 w 151"/>
              <a:gd name="T21" fmla="*/ 23 h 160"/>
              <a:gd name="T22" fmla="*/ 104 w 151"/>
              <a:gd name="T23" fmla="*/ 65 h 160"/>
              <a:gd name="T24" fmla="*/ 29 w 151"/>
              <a:gd name="T25" fmla="*/ 74 h 160"/>
              <a:gd name="T26" fmla="*/ 19 w 151"/>
              <a:gd name="T27" fmla="*/ 106 h 160"/>
              <a:gd name="T28" fmla="*/ 71 w 151"/>
              <a:gd name="T29" fmla="*/ 160 h 160"/>
              <a:gd name="T30" fmla="*/ 123 w 151"/>
              <a:gd name="T31" fmla="*/ 65 h 160"/>
              <a:gd name="T32" fmla="*/ 51 w 151"/>
              <a:gd name="T33" fmla="*/ 93 h 160"/>
              <a:gd name="T34" fmla="*/ 52 w 151"/>
              <a:gd name="T35" fmla="*/ 84 h 160"/>
              <a:gd name="T36" fmla="*/ 52 w 151"/>
              <a:gd name="T37" fmla="*/ 93 h 160"/>
              <a:gd name="T38" fmla="*/ 88 w 151"/>
              <a:gd name="T39" fmla="*/ 125 h 160"/>
              <a:gd name="T40" fmla="*/ 54 w 151"/>
              <a:gd name="T41" fmla="*/ 125 h 160"/>
              <a:gd name="T42" fmla="*/ 58 w 151"/>
              <a:gd name="T43" fmla="*/ 117 h 160"/>
              <a:gd name="T44" fmla="*/ 71 w 151"/>
              <a:gd name="T45" fmla="*/ 123 h 160"/>
              <a:gd name="T46" fmla="*/ 84 w 151"/>
              <a:gd name="T47" fmla="*/ 117 h 160"/>
              <a:gd name="T48" fmla="*/ 88 w 151"/>
              <a:gd name="T49" fmla="*/ 125 h 160"/>
              <a:gd name="T50" fmla="*/ 85 w 151"/>
              <a:gd name="T51" fmla="*/ 88 h 160"/>
              <a:gd name="T52" fmla="*/ 94 w 151"/>
              <a:gd name="T53" fmla="*/ 88 h 160"/>
              <a:gd name="T54" fmla="*/ 92 w 151"/>
              <a:gd name="T55" fmla="*/ 65 h 160"/>
              <a:gd name="T56" fmla="*/ 113 w 151"/>
              <a:gd name="T57" fmla="*/ 46 h 160"/>
              <a:gd name="T58" fmla="*/ 80 w 151"/>
              <a:gd name="T59" fmla="*/ 18 h 160"/>
              <a:gd name="T60" fmla="*/ 10 w 151"/>
              <a:gd name="T61" fmla="*/ 46 h 160"/>
              <a:gd name="T62" fmla="*/ 29 w 151"/>
              <a:gd name="T63" fmla="*/ 65 h 160"/>
              <a:gd name="T64" fmla="*/ 139 w 151"/>
              <a:gd name="T65" fmla="*/ 66 h 160"/>
              <a:gd name="T66" fmla="*/ 141 w 151"/>
              <a:gd name="T67" fmla="*/ 41 h 160"/>
              <a:gd name="T68" fmla="*/ 133 w 151"/>
              <a:gd name="T69" fmla="*/ 60 h 160"/>
              <a:gd name="T70" fmla="*/ 151 w 151"/>
              <a:gd name="T71" fmla="*/ 83 h 160"/>
              <a:gd name="T72" fmla="*/ 0 w 151"/>
              <a:gd name="T73" fmla="*/ 94 h 160"/>
              <a:gd name="T74" fmla="*/ 10 w 151"/>
              <a:gd name="T75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1" h="160">
                <a:moveTo>
                  <a:pt x="151" y="11"/>
                </a:moveTo>
                <a:cubicBezTo>
                  <a:pt x="151" y="11"/>
                  <a:pt x="151" y="10"/>
                  <a:pt x="150" y="9"/>
                </a:cubicBezTo>
                <a:cubicBezTo>
                  <a:pt x="150" y="9"/>
                  <a:pt x="149" y="9"/>
                  <a:pt x="148" y="9"/>
                </a:cubicBezTo>
                <a:cubicBezTo>
                  <a:pt x="142" y="9"/>
                  <a:pt x="137" y="12"/>
                  <a:pt x="132" y="16"/>
                </a:cubicBezTo>
                <a:cubicBezTo>
                  <a:pt x="127" y="20"/>
                  <a:pt x="124" y="26"/>
                  <a:pt x="123" y="32"/>
                </a:cubicBezTo>
                <a:cubicBezTo>
                  <a:pt x="124" y="34"/>
                  <a:pt x="125" y="35"/>
                  <a:pt x="126" y="37"/>
                </a:cubicBezTo>
                <a:cubicBezTo>
                  <a:pt x="132" y="36"/>
                  <a:pt x="138" y="34"/>
                  <a:pt x="142" y="29"/>
                </a:cubicBezTo>
                <a:cubicBezTo>
                  <a:pt x="147" y="24"/>
                  <a:pt x="150" y="17"/>
                  <a:pt x="151" y="11"/>
                </a:cubicBezTo>
                <a:close/>
                <a:moveTo>
                  <a:pt x="106" y="9"/>
                </a:moveTo>
                <a:cubicBezTo>
                  <a:pt x="104" y="9"/>
                  <a:pt x="102" y="9"/>
                  <a:pt x="100" y="9"/>
                </a:cubicBezTo>
                <a:cubicBezTo>
                  <a:pt x="97" y="9"/>
                  <a:pt x="94" y="9"/>
                  <a:pt x="91" y="10"/>
                </a:cubicBezTo>
                <a:cubicBezTo>
                  <a:pt x="96" y="11"/>
                  <a:pt x="100" y="12"/>
                  <a:pt x="104" y="15"/>
                </a:cubicBezTo>
                <a:cubicBezTo>
                  <a:pt x="104" y="13"/>
                  <a:pt x="105" y="11"/>
                  <a:pt x="106" y="9"/>
                </a:cubicBezTo>
                <a:close/>
                <a:moveTo>
                  <a:pt x="116" y="23"/>
                </a:moveTo>
                <a:cubicBezTo>
                  <a:pt x="118" y="18"/>
                  <a:pt x="121" y="13"/>
                  <a:pt x="126" y="9"/>
                </a:cubicBezTo>
                <a:cubicBezTo>
                  <a:pt x="127" y="8"/>
                  <a:pt x="128" y="7"/>
                  <a:pt x="129" y="7"/>
                </a:cubicBezTo>
                <a:cubicBezTo>
                  <a:pt x="127" y="4"/>
                  <a:pt x="126" y="3"/>
                  <a:pt x="124" y="1"/>
                </a:cubicBezTo>
                <a:cubicBezTo>
                  <a:pt x="124" y="1"/>
                  <a:pt x="123" y="0"/>
                  <a:pt x="123" y="0"/>
                </a:cubicBezTo>
                <a:cubicBezTo>
                  <a:pt x="122" y="0"/>
                  <a:pt x="122" y="1"/>
                  <a:pt x="121" y="1"/>
                </a:cubicBezTo>
                <a:cubicBezTo>
                  <a:pt x="119" y="4"/>
                  <a:pt x="113" y="11"/>
                  <a:pt x="113" y="18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22"/>
                  <a:pt x="115" y="22"/>
                  <a:pt x="116" y="23"/>
                </a:cubicBezTo>
                <a:close/>
                <a:moveTo>
                  <a:pt x="113" y="55"/>
                </a:moveTo>
                <a:cubicBezTo>
                  <a:pt x="108" y="55"/>
                  <a:pt x="104" y="60"/>
                  <a:pt x="104" y="65"/>
                </a:cubicBezTo>
                <a:cubicBezTo>
                  <a:pt x="104" y="70"/>
                  <a:pt x="99" y="74"/>
                  <a:pt x="94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25" y="74"/>
                  <a:pt x="22" y="74"/>
                  <a:pt x="19" y="72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9" y="133"/>
                  <a:pt x="39" y="158"/>
                  <a:pt x="66" y="160"/>
                </a:cubicBezTo>
                <a:cubicBezTo>
                  <a:pt x="68" y="160"/>
                  <a:pt x="69" y="160"/>
                  <a:pt x="71" y="160"/>
                </a:cubicBezTo>
                <a:cubicBezTo>
                  <a:pt x="99" y="160"/>
                  <a:pt x="123" y="137"/>
                  <a:pt x="123" y="109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3" y="60"/>
                  <a:pt x="118" y="55"/>
                  <a:pt x="113" y="55"/>
                </a:cubicBezTo>
                <a:close/>
                <a:moveTo>
                  <a:pt x="51" y="93"/>
                </a:moveTo>
                <a:cubicBezTo>
                  <a:pt x="49" y="93"/>
                  <a:pt x="48" y="91"/>
                  <a:pt x="48" y="88"/>
                </a:cubicBezTo>
                <a:cubicBezTo>
                  <a:pt x="48" y="86"/>
                  <a:pt x="50" y="84"/>
                  <a:pt x="52" y="84"/>
                </a:cubicBezTo>
                <a:cubicBezTo>
                  <a:pt x="54" y="84"/>
                  <a:pt x="56" y="86"/>
                  <a:pt x="56" y="88"/>
                </a:cubicBezTo>
                <a:cubicBezTo>
                  <a:pt x="56" y="91"/>
                  <a:pt x="54" y="93"/>
                  <a:pt x="52" y="93"/>
                </a:cubicBezTo>
                <a:cubicBezTo>
                  <a:pt x="52" y="93"/>
                  <a:pt x="52" y="93"/>
                  <a:pt x="51" y="93"/>
                </a:cubicBezTo>
                <a:close/>
                <a:moveTo>
                  <a:pt x="88" y="125"/>
                </a:moveTo>
                <a:cubicBezTo>
                  <a:pt x="83" y="130"/>
                  <a:pt x="77" y="132"/>
                  <a:pt x="71" y="132"/>
                </a:cubicBezTo>
                <a:cubicBezTo>
                  <a:pt x="65" y="132"/>
                  <a:pt x="59" y="130"/>
                  <a:pt x="54" y="125"/>
                </a:cubicBezTo>
                <a:cubicBezTo>
                  <a:pt x="52" y="123"/>
                  <a:pt x="52" y="120"/>
                  <a:pt x="54" y="119"/>
                </a:cubicBezTo>
                <a:cubicBezTo>
                  <a:pt x="55" y="118"/>
                  <a:pt x="57" y="117"/>
                  <a:pt x="58" y="117"/>
                </a:cubicBezTo>
                <a:cubicBezTo>
                  <a:pt x="59" y="117"/>
                  <a:pt x="60" y="118"/>
                  <a:pt x="61" y="119"/>
                </a:cubicBezTo>
                <a:cubicBezTo>
                  <a:pt x="63" y="121"/>
                  <a:pt x="67" y="123"/>
                  <a:pt x="71" y="123"/>
                </a:cubicBezTo>
                <a:cubicBezTo>
                  <a:pt x="74" y="123"/>
                  <a:pt x="78" y="121"/>
                  <a:pt x="80" y="119"/>
                </a:cubicBezTo>
                <a:cubicBezTo>
                  <a:pt x="81" y="118"/>
                  <a:pt x="83" y="117"/>
                  <a:pt x="84" y="117"/>
                </a:cubicBezTo>
                <a:cubicBezTo>
                  <a:pt x="85" y="117"/>
                  <a:pt x="86" y="118"/>
                  <a:pt x="87" y="119"/>
                </a:cubicBezTo>
                <a:cubicBezTo>
                  <a:pt x="90" y="121"/>
                  <a:pt x="90" y="124"/>
                  <a:pt x="88" y="125"/>
                </a:cubicBezTo>
                <a:close/>
                <a:moveTo>
                  <a:pt x="90" y="93"/>
                </a:moveTo>
                <a:cubicBezTo>
                  <a:pt x="87" y="93"/>
                  <a:pt x="85" y="91"/>
                  <a:pt x="85" y="88"/>
                </a:cubicBezTo>
                <a:cubicBezTo>
                  <a:pt x="85" y="86"/>
                  <a:pt x="87" y="84"/>
                  <a:pt x="90" y="84"/>
                </a:cubicBezTo>
                <a:cubicBezTo>
                  <a:pt x="92" y="84"/>
                  <a:pt x="94" y="86"/>
                  <a:pt x="94" y="88"/>
                </a:cubicBezTo>
                <a:cubicBezTo>
                  <a:pt x="94" y="91"/>
                  <a:pt x="92" y="93"/>
                  <a:pt x="90" y="93"/>
                </a:cubicBezTo>
                <a:close/>
                <a:moveTo>
                  <a:pt x="92" y="65"/>
                </a:moveTo>
                <a:cubicBezTo>
                  <a:pt x="93" y="65"/>
                  <a:pt x="94" y="64"/>
                  <a:pt x="94" y="63"/>
                </a:cubicBezTo>
                <a:cubicBezTo>
                  <a:pt x="95" y="54"/>
                  <a:pt x="103" y="46"/>
                  <a:pt x="113" y="46"/>
                </a:cubicBezTo>
                <a:cubicBezTo>
                  <a:pt x="116" y="46"/>
                  <a:pt x="118" y="47"/>
                  <a:pt x="121" y="48"/>
                </a:cubicBezTo>
                <a:cubicBezTo>
                  <a:pt x="115" y="30"/>
                  <a:pt x="99" y="18"/>
                  <a:pt x="80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23" y="18"/>
                  <a:pt x="10" y="30"/>
                  <a:pt x="10" y="46"/>
                </a:cubicBezTo>
                <a:cubicBezTo>
                  <a:pt x="10" y="48"/>
                  <a:pt x="10" y="48"/>
                  <a:pt x="10" y="50"/>
                </a:cubicBezTo>
                <a:cubicBezTo>
                  <a:pt x="12" y="58"/>
                  <a:pt x="20" y="65"/>
                  <a:pt x="29" y="65"/>
                </a:cubicBezTo>
                <a:lnTo>
                  <a:pt x="92" y="65"/>
                </a:lnTo>
                <a:close/>
                <a:moveTo>
                  <a:pt x="139" y="66"/>
                </a:moveTo>
                <a:cubicBezTo>
                  <a:pt x="141" y="61"/>
                  <a:pt x="142" y="56"/>
                  <a:pt x="142" y="51"/>
                </a:cubicBezTo>
                <a:cubicBezTo>
                  <a:pt x="142" y="48"/>
                  <a:pt x="141" y="44"/>
                  <a:pt x="141" y="41"/>
                </a:cubicBezTo>
                <a:cubicBezTo>
                  <a:pt x="137" y="43"/>
                  <a:pt x="134" y="44"/>
                  <a:pt x="130" y="45"/>
                </a:cubicBezTo>
                <a:cubicBezTo>
                  <a:pt x="132" y="50"/>
                  <a:pt x="133" y="54"/>
                  <a:pt x="133" y="60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143" y="102"/>
                  <a:pt x="151" y="94"/>
                  <a:pt x="151" y="83"/>
                </a:cubicBezTo>
                <a:cubicBezTo>
                  <a:pt x="151" y="76"/>
                  <a:pt x="145" y="68"/>
                  <a:pt x="139" y="66"/>
                </a:cubicBezTo>
                <a:close/>
                <a:moveTo>
                  <a:pt x="0" y="94"/>
                </a:moveTo>
                <a:cubicBezTo>
                  <a:pt x="0" y="101"/>
                  <a:pt x="4" y="107"/>
                  <a:pt x="10" y="111"/>
                </a:cubicBezTo>
                <a:cubicBezTo>
                  <a:pt x="10" y="78"/>
                  <a:pt x="10" y="78"/>
                  <a:pt x="10" y="78"/>
                </a:cubicBezTo>
                <a:cubicBezTo>
                  <a:pt x="4" y="81"/>
                  <a:pt x="0" y="87"/>
                  <a:pt x="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7" name="Freeform 145">
            <a:extLst>
              <a:ext uri="{FF2B5EF4-FFF2-40B4-BE49-F238E27FC236}">
                <a16:creationId xmlns:a16="http://schemas.microsoft.com/office/drawing/2014/main" id="{741338B5-C16E-46F2-9068-37F565128D18}"/>
              </a:ext>
            </a:extLst>
          </p:cNvPr>
          <p:cNvSpPr>
            <a:spLocks noEditPoints="1"/>
          </p:cNvSpPr>
          <p:nvPr/>
        </p:nvSpPr>
        <p:spPr bwMode="auto">
          <a:xfrm>
            <a:off x="2940051" y="3573463"/>
            <a:ext cx="225425" cy="254000"/>
          </a:xfrm>
          <a:custGeom>
            <a:avLst/>
            <a:gdLst>
              <a:gd name="T0" fmla="*/ 58 w 142"/>
              <a:gd name="T1" fmla="*/ 38 h 160"/>
              <a:gd name="T2" fmla="*/ 19 w 142"/>
              <a:gd name="T3" fmla="*/ 47 h 160"/>
              <a:gd name="T4" fmla="*/ 57 w 142"/>
              <a:gd name="T5" fmla="*/ 42 h 160"/>
              <a:gd name="T6" fmla="*/ 42 w 142"/>
              <a:gd name="T7" fmla="*/ 56 h 160"/>
              <a:gd name="T8" fmla="*/ 102 w 142"/>
              <a:gd name="T9" fmla="*/ 73 h 160"/>
              <a:gd name="T10" fmla="*/ 127 w 142"/>
              <a:gd name="T11" fmla="*/ 60 h 160"/>
              <a:gd name="T12" fmla="*/ 125 w 142"/>
              <a:gd name="T13" fmla="*/ 56 h 160"/>
              <a:gd name="T14" fmla="*/ 72 w 142"/>
              <a:gd name="T15" fmla="*/ 47 h 160"/>
              <a:gd name="T16" fmla="*/ 72 w 142"/>
              <a:gd name="T17" fmla="*/ 38 h 160"/>
              <a:gd name="T18" fmla="*/ 123 w 142"/>
              <a:gd name="T19" fmla="*/ 14 h 160"/>
              <a:gd name="T20" fmla="*/ 34 w 142"/>
              <a:gd name="T21" fmla="*/ 0 h 160"/>
              <a:gd name="T22" fmla="*/ 20 w 142"/>
              <a:gd name="T23" fmla="*/ 28 h 160"/>
              <a:gd name="T24" fmla="*/ 123 w 142"/>
              <a:gd name="T25" fmla="*/ 14 h 160"/>
              <a:gd name="T26" fmla="*/ 123 w 142"/>
              <a:gd name="T27" fmla="*/ 38 h 160"/>
              <a:gd name="T28" fmla="*/ 85 w 142"/>
              <a:gd name="T29" fmla="*/ 42 h 160"/>
              <a:gd name="T30" fmla="*/ 123 w 142"/>
              <a:gd name="T31" fmla="*/ 47 h 160"/>
              <a:gd name="T32" fmla="*/ 32 w 142"/>
              <a:gd name="T33" fmla="*/ 62 h 160"/>
              <a:gd name="T34" fmla="*/ 19 w 142"/>
              <a:gd name="T35" fmla="*/ 56 h 160"/>
              <a:gd name="T36" fmla="*/ 71 w 142"/>
              <a:gd name="T37" fmla="*/ 160 h 160"/>
              <a:gd name="T38" fmla="*/ 123 w 142"/>
              <a:gd name="T39" fmla="*/ 76 h 160"/>
              <a:gd name="T40" fmla="*/ 96 w 142"/>
              <a:gd name="T41" fmla="*/ 82 h 160"/>
              <a:gd name="T42" fmla="*/ 52 w 142"/>
              <a:gd name="T43" fmla="*/ 94 h 160"/>
              <a:gd name="T44" fmla="*/ 52 w 142"/>
              <a:gd name="T45" fmla="*/ 103 h 160"/>
              <a:gd name="T46" fmla="*/ 88 w 142"/>
              <a:gd name="T47" fmla="*/ 134 h 160"/>
              <a:gd name="T48" fmla="*/ 54 w 142"/>
              <a:gd name="T49" fmla="*/ 134 h 160"/>
              <a:gd name="T50" fmla="*/ 58 w 142"/>
              <a:gd name="T51" fmla="*/ 127 h 160"/>
              <a:gd name="T52" fmla="*/ 71 w 142"/>
              <a:gd name="T53" fmla="*/ 132 h 160"/>
              <a:gd name="T54" fmla="*/ 84 w 142"/>
              <a:gd name="T55" fmla="*/ 127 h 160"/>
              <a:gd name="T56" fmla="*/ 88 w 142"/>
              <a:gd name="T57" fmla="*/ 134 h 160"/>
              <a:gd name="T58" fmla="*/ 86 w 142"/>
              <a:gd name="T59" fmla="*/ 99 h 160"/>
              <a:gd name="T60" fmla="*/ 95 w 142"/>
              <a:gd name="T61" fmla="*/ 99 h 160"/>
              <a:gd name="T62" fmla="*/ 133 w 142"/>
              <a:gd name="T63" fmla="*/ 78 h 160"/>
              <a:gd name="T64" fmla="*/ 142 w 142"/>
              <a:gd name="T65" fmla="*/ 94 h 160"/>
              <a:gd name="T66" fmla="*/ 0 w 142"/>
              <a:gd name="T67" fmla="*/ 94 h 160"/>
              <a:gd name="T68" fmla="*/ 10 w 142"/>
              <a:gd name="T69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2" h="160">
                <a:moveTo>
                  <a:pt x="57" y="42"/>
                </a:moveTo>
                <a:cubicBezTo>
                  <a:pt x="57" y="41"/>
                  <a:pt x="57" y="39"/>
                  <a:pt x="58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47"/>
                  <a:pt x="19" y="47"/>
                  <a:pt x="19" y="47"/>
                </a:cubicBezTo>
                <a:cubicBezTo>
                  <a:pt x="58" y="47"/>
                  <a:pt x="58" y="47"/>
                  <a:pt x="58" y="47"/>
                </a:cubicBezTo>
                <a:cubicBezTo>
                  <a:pt x="57" y="46"/>
                  <a:pt x="57" y="44"/>
                  <a:pt x="57" y="42"/>
                </a:cubicBezTo>
                <a:close/>
                <a:moveTo>
                  <a:pt x="125" y="56"/>
                </a:moveTo>
                <a:cubicBezTo>
                  <a:pt x="42" y="56"/>
                  <a:pt x="42" y="56"/>
                  <a:pt x="42" y="56"/>
                </a:cubicBezTo>
                <a:cubicBezTo>
                  <a:pt x="60" y="64"/>
                  <a:pt x="78" y="70"/>
                  <a:pt x="97" y="73"/>
                </a:cubicBezTo>
                <a:cubicBezTo>
                  <a:pt x="99" y="73"/>
                  <a:pt x="100" y="73"/>
                  <a:pt x="102" y="73"/>
                </a:cubicBezTo>
                <a:cubicBezTo>
                  <a:pt x="110" y="73"/>
                  <a:pt x="118" y="70"/>
                  <a:pt x="124" y="64"/>
                </a:cubicBezTo>
                <a:cubicBezTo>
                  <a:pt x="125" y="63"/>
                  <a:pt x="126" y="61"/>
                  <a:pt x="127" y="60"/>
                </a:cubicBezTo>
                <a:cubicBezTo>
                  <a:pt x="128" y="59"/>
                  <a:pt x="128" y="58"/>
                  <a:pt x="127" y="57"/>
                </a:cubicBezTo>
                <a:cubicBezTo>
                  <a:pt x="127" y="56"/>
                  <a:pt x="126" y="56"/>
                  <a:pt x="125" y="56"/>
                </a:cubicBezTo>
                <a:close/>
                <a:moveTo>
                  <a:pt x="67" y="42"/>
                </a:moveTo>
                <a:cubicBezTo>
                  <a:pt x="67" y="45"/>
                  <a:pt x="69" y="47"/>
                  <a:pt x="72" y="47"/>
                </a:cubicBezTo>
                <a:cubicBezTo>
                  <a:pt x="74" y="47"/>
                  <a:pt x="76" y="45"/>
                  <a:pt x="76" y="42"/>
                </a:cubicBezTo>
                <a:cubicBezTo>
                  <a:pt x="76" y="40"/>
                  <a:pt x="74" y="38"/>
                  <a:pt x="72" y="38"/>
                </a:cubicBezTo>
                <a:cubicBezTo>
                  <a:pt x="69" y="38"/>
                  <a:pt x="67" y="40"/>
                  <a:pt x="67" y="42"/>
                </a:cubicBezTo>
                <a:close/>
                <a:moveTo>
                  <a:pt x="123" y="14"/>
                </a:moveTo>
                <a:cubicBezTo>
                  <a:pt x="123" y="6"/>
                  <a:pt x="116" y="0"/>
                  <a:pt x="10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0"/>
                  <a:pt x="20" y="7"/>
                  <a:pt x="20" y="14"/>
                </a:cubicBezTo>
                <a:cubicBezTo>
                  <a:pt x="20" y="28"/>
                  <a:pt x="20" y="28"/>
                  <a:pt x="20" y="28"/>
                </a:cubicBezTo>
                <a:cubicBezTo>
                  <a:pt x="123" y="28"/>
                  <a:pt x="123" y="28"/>
                  <a:pt x="123" y="28"/>
                </a:cubicBezTo>
                <a:lnTo>
                  <a:pt x="123" y="14"/>
                </a:lnTo>
                <a:close/>
                <a:moveTo>
                  <a:pt x="123" y="47"/>
                </a:moveTo>
                <a:cubicBezTo>
                  <a:pt x="123" y="38"/>
                  <a:pt x="123" y="38"/>
                  <a:pt x="123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5" y="39"/>
                  <a:pt x="85" y="41"/>
                  <a:pt x="85" y="42"/>
                </a:cubicBezTo>
                <a:cubicBezTo>
                  <a:pt x="85" y="43"/>
                  <a:pt x="85" y="45"/>
                  <a:pt x="84" y="47"/>
                </a:cubicBezTo>
                <a:lnTo>
                  <a:pt x="123" y="47"/>
                </a:lnTo>
                <a:close/>
                <a:moveTo>
                  <a:pt x="96" y="82"/>
                </a:moveTo>
                <a:cubicBezTo>
                  <a:pt x="74" y="78"/>
                  <a:pt x="52" y="72"/>
                  <a:pt x="32" y="62"/>
                </a:cubicBezTo>
                <a:cubicBezTo>
                  <a:pt x="20" y="56"/>
                  <a:pt x="20" y="56"/>
                  <a:pt x="20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36"/>
                  <a:pt x="42" y="160"/>
                  <a:pt x="71" y="160"/>
                </a:cubicBezTo>
                <a:cubicBezTo>
                  <a:pt x="99" y="160"/>
                  <a:pt x="123" y="137"/>
                  <a:pt x="123" y="108"/>
                </a:cubicBezTo>
                <a:cubicBezTo>
                  <a:pt x="123" y="76"/>
                  <a:pt x="123" y="76"/>
                  <a:pt x="123" y="76"/>
                </a:cubicBezTo>
                <a:cubicBezTo>
                  <a:pt x="116" y="80"/>
                  <a:pt x="109" y="83"/>
                  <a:pt x="101" y="83"/>
                </a:cubicBezTo>
                <a:cubicBezTo>
                  <a:pt x="100" y="82"/>
                  <a:pt x="98" y="82"/>
                  <a:pt x="96" y="82"/>
                </a:cubicBezTo>
                <a:close/>
                <a:moveTo>
                  <a:pt x="47" y="99"/>
                </a:moveTo>
                <a:cubicBezTo>
                  <a:pt x="47" y="96"/>
                  <a:pt x="49" y="94"/>
                  <a:pt x="52" y="94"/>
                </a:cubicBezTo>
                <a:cubicBezTo>
                  <a:pt x="54" y="94"/>
                  <a:pt x="56" y="96"/>
                  <a:pt x="56" y="99"/>
                </a:cubicBezTo>
                <a:cubicBezTo>
                  <a:pt x="56" y="101"/>
                  <a:pt x="54" y="103"/>
                  <a:pt x="52" y="103"/>
                </a:cubicBezTo>
                <a:cubicBezTo>
                  <a:pt x="50" y="103"/>
                  <a:pt x="47" y="101"/>
                  <a:pt x="47" y="99"/>
                </a:cubicBezTo>
                <a:close/>
                <a:moveTo>
                  <a:pt x="88" y="134"/>
                </a:moveTo>
                <a:cubicBezTo>
                  <a:pt x="83" y="139"/>
                  <a:pt x="77" y="142"/>
                  <a:pt x="71" y="142"/>
                </a:cubicBezTo>
                <a:cubicBezTo>
                  <a:pt x="65" y="142"/>
                  <a:pt x="59" y="139"/>
                  <a:pt x="54" y="134"/>
                </a:cubicBezTo>
                <a:cubicBezTo>
                  <a:pt x="52" y="132"/>
                  <a:pt x="52" y="130"/>
                  <a:pt x="54" y="128"/>
                </a:cubicBezTo>
                <a:cubicBezTo>
                  <a:pt x="55" y="127"/>
                  <a:pt x="57" y="127"/>
                  <a:pt x="58" y="127"/>
                </a:cubicBezTo>
                <a:cubicBezTo>
                  <a:pt x="59" y="127"/>
                  <a:pt x="60" y="127"/>
                  <a:pt x="61" y="128"/>
                </a:cubicBezTo>
                <a:cubicBezTo>
                  <a:pt x="64" y="131"/>
                  <a:pt x="67" y="132"/>
                  <a:pt x="71" y="132"/>
                </a:cubicBezTo>
                <a:cubicBezTo>
                  <a:pt x="74" y="132"/>
                  <a:pt x="78" y="131"/>
                  <a:pt x="81" y="128"/>
                </a:cubicBezTo>
                <a:cubicBezTo>
                  <a:pt x="82" y="127"/>
                  <a:pt x="83" y="127"/>
                  <a:pt x="84" y="127"/>
                </a:cubicBezTo>
                <a:cubicBezTo>
                  <a:pt x="85" y="127"/>
                  <a:pt x="87" y="127"/>
                  <a:pt x="87" y="128"/>
                </a:cubicBezTo>
                <a:cubicBezTo>
                  <a:pt x="90" y="130"/>
                  <a:pt x="90" y="132"/>
                  <a:pt x="88" y="134"/>
                </a:cubicBezTo>
                <a:close/>
                <a:moveTo>
                  <a:pt x="90" y="103"/>
                </a:moveTo>
                <a:cubicBezTo>
                  <a:pt x="88" y="103"/>
                  <a:pt x="86" y="101"/>
                  <a:pt x="86" y="99"/>
                </a:cubicBezTo>
                <a:cubicBezTo>
                  <a:pt x="86" y="96"/>
                  <a:pt x="88" y="94"/>
                  <a:pt x="90" y="94"/>
                </a:cubicBezTo>
                <a:cubicBezTo>
                  <a:pt x="93" y="94"/>
                  <a:pt x="95" y="96"/>
                  <a:pt x="95" y="99"/>
                </a:cubicBezTo>
                <a:cubicBezTo>
                  <a:pt x="95" y="101"/>
                  <a:pt x="93" y="103"/>
                  <a:pt x="90" y="103"/>
                </a:cubicBezTo>
                <a:close/>
                <a:moveTo>
                  <a:pt x="133" y="78"/>
                </a:moveTo>
                <a:cubicBezTo>
                  <a:pt x="133" y="110"/>
                  <a:pt x="133" y="110"/>
                  <a:pt x="133" y="110"/>
                </a:cubicBezTo>
                <a:cubicBezTo>
                  <a:pt x="138" y="107"/>
                  <a:pt x="142" y="101"/>
                  <a:pt x="142" y="94"/>
                </a:cubicBezTo>
                <a:cubicBezTo>
                  <a:pt x="142" y="87"/>
                  <a:pt x="138" y="81"/>
                  <a:pt x="133" y="78"/>
                </a:cubicBezTo>
                <a:close/>
                <a:moveTo>
                  <a:pt x="0" y="94"/>
                </a:moveTo>
                <a:cubicBezTo>
                  <a:pt x="0" y="101"/>
                  <a:pt x="4" y="107"/>
                  <a:pt x="10" y="110"/>
                </a:cubicBezTo>
                <a:cubicBezTo>
                  <a:pt x="10" y="78"/>
                  <a:pt x="10" y="78"/>
                  <a:pt x="10" y="78"/>
                </a:cubicBezTo>
                <a:cubicBezTo>
                  <a:pt x="4" y="81"/>
                  <a:pt x="0" y="87"/>
                  <a:pt x="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8" name="Freeform 146">
            <a:extLst>
              <a:ext uri="{FF2B5EF4-FFF2-40B4-BE49-F238E27FC236}">
                <a16:creationId xmlns:a16="http://schemas.microsoft.com/office/drawing/2014/main" id="{B5BB3DDC-BF6F-4819-AF98-57751E63276B}"/>
              </a:ext>
            </a:extLst>
          </p:cNvPr>
          <p:cNvSpPr>
            <a:spLocks noEditPoints="1"/>
          </p:cNvSpPr>
          <p:nvPr/>
        </p:nvSpPr>
        <p:spPr bwMode="auto">
          <a:xfrm>
            <a:off x="5708651" y="3022600"/>
            <a:ext cx="220663" cy="254000"/>
          </a:xfrm>
          <a:custGeom>
            <a:avLst/>
            <a:gdLst>
              <a:gd name="T0" fmla="*/ 69 w 139"/>
              <a:gd name="T1" fmla="*/ 131 h 160"/>
              <a:gd name="T2" fmla="*/ 69 w 139"/>
              <a:gd name="T3" fmla="*/ 125 h 160"/>
              <a:gd name="T4" fmla="*/ 56 w 139"/>
              <a:gd name="T5" fmla="*/ 113 h 160"/>
              <a:gd name="T6" fmla="*/ 38 w 139"/>
              <a:gd name="T7" fmla="*/ 121 h 160"/>
              <a:gd name="T8" fmla="*/ 25 w 139"/>
              <a:gd name="T9" fmla="*/ 117 h 160"/>
              <a:gd name="T10" fmla="*/ 52 w 139"/>
              <a:gd name="T11" fmla="*/ 125 h 160"/>
              <a:gd name="T12" fmla="*/ 56 w 139"/>
              <a:gd name="T13" fmla="*/ 113 h 160"/>
              <a:gd name="T14" fmla="*/ 69 w 139"/>
              <a:gd name="T15" fmla="*/ 141 h 160"/>
              <a:gd name="T16" fmla="*/ 44 w 139"/>
              <a:gd name="T17" fmla="*/ 135 h 160"/>
              <a:gd name="T18" fmla="*/ 69 w 139"/>
              <a:gd name="T19" fmla="*/ 160 h 160"/>
              <a:gd name="T20" fmla="*/ 95 w 139"/>
              <a:gd name="T21" fmla="*/ 135 h 160"/>
              <a:gd name="T22" fmla="*/ 95 w 139"/>
              <a:gd name="T23" fmla="*/ 126 h 160"/>
              <a:gd name="T24" fmla="*/ 107 w 139"/>
              <a:gd name="T25" fmla="*/ 120 h 160"/>
              <a:gd name="T26" fmla="*/ 88 w 139"/>
              <a:gd name="T27" fmla="*/ 116 h 160"/>
              <a:gd name="T28" fmla="*/ 75 w 139"/>
              <a:gd name="T29" fmla="*/ 117 h 160"/>
              <a:gd name="T30" fmla="*/ 95 w 139"/>
              <a:gd name="T31" fmla="*/ 126 h 160"/>
              <a:gd name="T32" fmla="*/ 107 w 139"/>
              <a:gd name="T33" fmla="*/ 9 h 160"/>
              <a:gd name="T34" fmla="*/ 93 w 139"/>
              <a:gd name="T35" fmla="*/ 27 h 160"/>
              <a:gd name="T36" fmla="*/ 79 w 139"/>
              <a:gd name="T37" fmla="*/ 9 h 160"/>
              <a:gd name="T38" fmla="*/ 60 w 139"/>
              <a:gd name="T39" fmla="*/ 9 h 160"/>
              <a:gd name="T40" fmla="*/ 45 w 139"/>
              <a:gd name="T41" fmla="*/ 27 h 160"/>
              <a:gd name="T42" fmla="*/ 31 w 139"/>
              <a:gd name="T43" fmla="*/ 9 h 160"/>
              <a:gd name="T44" fmla="*/ 12 w 139"/>
              <a:gd name="T45" fmla="*/ 9 h 160"/>
              <a:gd name="T46" fmla="*/ 17 w 139"/>
              <a:gd name="T47" fmla="*/ 56 h 160"/>
              <a:gd name="T48" fmla="*/ 51 w 139"/>
              <a:gd name="T49" fmla="*/ 51 h 160"/>
              <a:gd name="T50" fmla="*/ 65 w 139"/>
              <a:gd name="T51" fmla="*/ 31 h 160"/>
              <a:gd name="T52" fmla="*/ 71 w 139"/>
              <a:gd name="T53" fmla="*/ 31 h 160"/>
              <a:gd name="T54" fmla="*/ 84 w 139"/>
              <a:gd name="T55" fmla="*/ 51 h 160"/>
              <a:gd name="T56" fmla="*/ 119 w 139"/>
              <a:gd name="T57" fmla="*/ 56 h 160"/>
              <a:gd name="T58" fmla="*/ 124 w 139"/>
              <a:gd name="T59" fmla="*/ 9 h 160"/>
              <a:gd name="T60" fmla="*/ 0 w 139"/>
              <a:gd name="T61" fmla="*/ 76 h 160"/>
              <a:gd name="T62" fmla="*/ 8 w 139"/>
              <a:gd name="T63" fmla="*/ 60 h 160"/>
              <a:gd name="T64" fmla="*/ 130 w 139"/>
              <a:gd name="T65" fmla="*/ 60 h 160"/>
              <a:gd name="T66" fmla="*/ 139 w 139"/>
              <a:gd name="T67" fmla="*/ 75 h 160"/>
              <a:gd name="T68" fmla="*/ 19 w 139"/>
              <a:gd name="T69" fmla="*/ 105 h 160"/>
              <a:gd name="T70" fmla="*/ 35 w 139"/>
              <a:gd name="T71" fmla="*/ 111 h 160"/>
              <a:gd name="T72" fmla="*/ 44 w 139"/>
              <a:gd name="T73" fmla="*/ 109 h 160"/>
              <a:gd name="T74" fmla="*/ 70 w 139"/>
              <a:gd name="T75" fmla="*/ 110 h 160"/>
              <a:gd name="T76" fmla="*/ 95 w 139"/>
              <a:gd name="T77" fmla="*/ 109 h 160"/>
              <a:gd name="T78" fmla="*/ 104 w 139"/>
              <a:gd name="T79" fmla="*/ 111 h 160"/>
              <a:gd name="T80" fmla="*/ 122 w 139"/>
              <a:gd name="T81" fmla="*/ 67 h 160"/>
              <a:gd name="T82" fmla="*/ 19 w 139"/>
              <a:gd name="T83" fmla="*/ 105 h 160"/>
              <a:gd name="T84" fmla="*/ 93 w 139"/>
              <a:gd name="T85" fmla="*/ 80 h 160"/>
              <a:gd name="T86" fmla="*/ 83 w 139"/>
              <a:gd name="T87" fmla="*/ 80 h 160"/>
              <a:gd name="T88" fmla="*/ 51 w 139"/>
              <a:gd name="T89" fmla="*/ 76 h 160"/>
              <a:gd name="T90" fmla="*/ 51 w 139"/>
              <a:gd name="T91" fmla="*/ 85 h 160"/>
              <a:gd name="T92" fmla="*/ 51 w 139"/>
              <a:gd name="T93" fmla="*/ 76 h 160"/>
              <a:gd name="T94" fmla="*/ 63 w 139"/>
              <a:gd name="T95" fmla="*/ 48 h 160"/>
              <a:gd name="T96" fmla="*/ 76 w 139"/>
              <a:gd name="T97" fmla="*/ 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9" h="160">
                <a:moveTo>
                  <a:pt x="63" y="130"/>
                </a:moveTo>
                <a:cubicBezTo>
                  <a:pt x="65" y="131"/>
                  <a:pt x="67" y="131"/>
                  <a:pt x="69" y="131"/>
                </a:cubicBezTo>
                <a:cubicBezTo>
                  <a:pt x="72" y="131"/>
                  <a:pt x="74" y="131"/>
                  <a:pt x="76" y="130"/>
                </a:cubicBezTo>
                <a:cubicBezTo>
                  <a:pt x="73" y="128"/>
                  <a:pt x="71" y="127"/>
                  <a:pt x="69" y="125"/>
                </a:cubicBezTo>
                <a:cubicBezTo>
                  <a:pt x="68" y="127"/>
                  <a:pt x="66" y="128"/>
                  <a:pt x="63" y="130"/>
                </a:cubicBezTo>
                <a:close/>
                <a:moveTo>
                  <a:pt x="56" y="113"/>
                </a:moveTo>
                <a:cubicBezTo>
                  <a:pt x="54" y="113"/>
                  <a:pt x="52" y="114"/>
                  <a:pt x="50" y="116"/>
                </a:cubicBezTo>
                <a:cubicBezTo>
                  <a:pt x="47" y="119"/>
                  <a:pt x="42" y="121"/>
                  <a:pt x="38" y="121"/>
                </a:cubicBezTo>
                <a:cubicBezTo>
                  <a:pt x="36" y="121"/>
                  <a:pt x="34" y="120"/>
                  <a:pt x="32" y="120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30" y="123"/>
                  <a:pt x="37" y="126"/>
                  <a:pt x="44" y="126"/>
                </a:cubicBezTo>
                <a:cubicBezTo>
                  <a:pt x="47" y="126"/>
                  <a:pt x="49" y="126"/>
                  <a:pt x="52" y="125"/>
                </a:cubicBezTo>
                <a:cubicBezTo>
                  <a:pt x="57" y="123"/>
                  <a:pt x="59" y="121"/>
                  <a:pt x="63" y="117"/>
                </a:cubicBezTo>
                <a:cubicBezTo>
                  <a:pt x="62" y="115"/>
                  <a:pt x="59" y="113"/>
                  <a:pt x="56" y="113"/>
                </a:cubicBezTo>
                <a:close/>
                <a:moveTo>
                  <a:pt x="86" y="134"/>
                </a:moveTo>
                <a:cubicBezTo>
                  <a:pt x="81" y="139"/>
                  <a:pt x="75" y="141"/>
                  <a:pt x="69" y="141"/>
                </a:cubicBezTo>
                <a:cubicBezTo>
                  <a:pt x="63" y="141"/>
                  <a:pt x="57" y="139"/>
                  <a:pt x="53" y="134"/>
                </a:cubicBezTo>
                <a:cubicBezTo>
                  <a:pt x="50" y="135"/>
                  <a:pt x="47" y="135"/>
                  <a:pt x="44" y="135"/>
                </a:cubicBezTo>
                <a:cubicBezTo>
                  <a:pt x="36" y="135"/>
                  <a:pt x="28" y="133"/>
                  <a:pt x="21" y="127"/>
                </a:cubicBezTo>
                <a:cubicBezTo>
                  <a:pt x="29" y="147"/>
                  <a:pt x="48" y="160"/>
                  <a:pt x="69" y="160"/>
                </a:cubicBezTo>
                <a:cubicBezTo>
                  <a:pt x="91" y="160"/>
                  <a:pt x="110" y="147"/>
                  <a:pt x="117" y="127"/>
                </a:cubicBezTo>
                <a:cubicBezTo>
                  <a:pt x="111" y="133"/>
                  <a:pt x="103" y="135"/>
                  <a:pt x="95" y="135"/>
                </a:cubicBezTo>
                <a:cubicBezTo>
                  <a:pt x="91" y="135"/>
                  <a:pt x="89" y="135"/>
                  <a:pt x="86" y="134"/>
                </a:cubicBezTo>
                <a:close/>
                <a:moveTo>
                  <a:pt x="95" y="126"/>
                </a:moveTo>
                <a:cubicBezTo>
                  <a:pt x="102" y="126"/>
                  <a:pt x="109" y="123"/>
                  <a:pt x="114" y="117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5" y="120"/>
                  <a:pt x="103" y="121"/>
                  <a:pt x="101" y="121"/>
                </a:cubicBezTo>
                <a:cubicBezTo>
                  <a:pt x="96" y="121"/>
                  <a:pt x="92" y="119"/>
                  <a:pt x="88" y="116"/>
                </a:cubicBezTo>
                <a:cubicBezTo>
                  <a:pt x="87" y="114"/>
                  <a:pt x="84" y="113"/>
                  <a:pt x="82" y="113"/>
                </a:cubicBezTo>
                <a:cubicBezTo>
                  <a:pt x="79" y="113"/>
                  <a:pt x="76" y="115"/>
                  <a:pt x="75" y="117"/>
                </a:cubicBezTo>
                <a:cubicBezTo>
                  <a:pt x="78" y="121"/>
                  <a:pt x="81" y="123"/>
                  <a:pt x="87" y="125"/>
                </a:cubicBezTo>
                <a:cubicBezTo>
                  <a:pt x="89" y="126"/>
                  <a:pt x="92" y="126"/>
                  <a:pt x="95" y="126"/>
                </a:cubicBezTo>
                <a:close/>
                <a:moveTo>
                  <a:pt x="117" y="0"/>
                </a:moveTo>
                <a:cubicBezTo>
                  <a:pt x="111" y="0"/>
                  <a:pt x="107" y="5"/>
                  <a:pt x="107" y="9"/>
                </a:cubicBezTo>
                <a:cubicBezTo>
                  <a:pt x="107" y="11"/>
                  <a:pt x="108" y="13"/>
                  <a:pt x="109" y="15"/>
                </a:cubicBezTo>
                <a:cubicBezTo>
                  <a:pt x="93" y="27"/>
                  <a:pt x="93" y="27"/>
                  <a:pt x="93" y="27"/>
                </a:cubicBezTo>
                <a:cubicBezTo>
                  <a:pt x="77" y="15"/>
                  <a:pt x="77" y="15"/>
                  <a:pt x="77" y="15"/>
                </a:cubicBezTo>
                <a:cubicBezTo>
                  <a:pt x="78" y="13"/>
                  <a:pt x="79" y="11"/>
                  <a:pt x="79" y="9"/>
                </a:cubicBezTo>
                <a:cubicBezTo>
                  <a:pt x="79" y="5"/>
                  <a:pt x="74" y="0"/>
                  <a:pt x="69" y="0"/>
                </a:cubicBezTo>
                <a:cubicBezTo>
                  <a:pt x="64" y="0"/>
                  <a:pt x="60" y="5"/>
                  <a:pt x="60" y="9"/>
                </a:cubicBezTo>
                <a:cubicBezTo>
                  <a:pt x="60" y="11"/>
                  <a:pt x="60" y="13"/>
                  <a:pt x="61" y="15"/>
                </a:cubicBezTo>
                <a:cubicBezTo>
                  <a:pt x="45" y="27"/>
                  <a:pt x="45" y="27"/>
                  <a:pt x="45" y="27"/>
                </a:cubicBezTo>
                <a:cubicBezTo>
                  <a:pt x="29" y="15"/>
                  <a:pt x="29" y="15"/>
                  <a:pt x="29" y="15"/>
                </a:cubicBezTo>
                <a:cubicBezTo>
                  <a:pt x="31" y="13"/>
                  <a:pt x="31" y="11"/>
                  <a:pt x="31" y="9"/>
                </a:cubicBezTo>
                <a:cubicBezTo>
                  <a:pt x="31" y="5"/>
                  <a:pt x="27" y="0"/>
                  <a:pt x="22" y="0"/>
                </a:cubicBezTo>
                <a:cubicBezTo>
                  <a:pt x="17" y="0"/>
                  <a:pt x="12" y="5"/>
                  <a:pt x="12" y="9"/>
                </a:cubicBezTo>
                <a:cubicBezTo>
                  <a:pt x="12" y="13"/>
                  <a:pt x="14" y="16"/>
                  <a:pt x="17" y="17"/>
                </a:cubicBezTo>
                <a:cubicBezTo>
                  <a:pt x="17" y="56"/>
                  <a:pt x="17" y="56"/>
                  <a:pt x="17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1" y="51"/>
                  <a:pt x="51" y="51"/>
                  <a:pt x="51" y="51"/>
                </a:cubicBezTo>
                <a:cubicBezTo>
                  <a:pt x="49" y="49"/>
                  <a:pt x="49" y="46"/>
                  <a:pt x="51" y="44"/>
                </a:cubicBezTo>
                <a:cubicBezTo>
                  <a:pt x="65" y="31"/>
                  <a:pt x="65" y="31"/>
                  <a:pt x="65" y="31"/>
                </a:cubicBezTo>
                <a:cubicBezTo>
                  <a:pt x="66" y="30"/>
                  <a:pt x="67" y="30"/>
                  <a:pt x="68" y="30"/>
                </a:cubicBezTo>
                <a:cubicBezTo>
                  <a:pt x="69" y="30"/>
                  <a:pt x="70" y="30"/>
                  <a:pt x="71" y="31"/>
                </a:cubicBezTo>
                <a:cubicBezTo>
                  <a:pt x="84" y="44"/>
                  <a:pt x="84" y="44"/>
                  <a:pt x="84" y="44"/>
                </a:cubicBezTo>
                <a:cubicBezTo>
                  <a:pt x="86" y="46"/>
                  <a:pt x="86" y="50"/>
                  <a:pt x="84" y="51"/>
                </a:cubicBezTo>
                <a:cubicBezTo>
                  <a:pt x="79" y="56"/>
                  <a:pt x="79" y="56"/>
                  <a:pt x="79" y="56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22" y="16"/>
                  <a:pt x="124" y="13"/>
                  <a:pt x="124" y="9"/>
                </a:cubicBezTo>
                <a:cubicBezTo>
                  <a:pt x="126" y="5"/>
                  <a:pt x="121" y="0"/>
                  <a:pt x="117" y="0"/>
                </a:cubicBezTo>
                <a:close/>
                <a:moveTo>
                  <a:pt x="0" y="76"/>
                </a:moveTo>
                <a:cubicBezTo>
                  <a:pt x="0" y="82"/>
                  <a:pt x="3" y="89"/>
                  <a:pt x="8" y="92"/>
                </a:cubicBezTo>
                <a:cubicBezTo>
                  <a:pt x="8" y="60"/>
                  <a:pt x="8" y="60"/>
                  <a:pt x="8" y="60"/>
                </a:cubicBezTo>
                <a:cubicBezTo>
                  <a:pt x="3" y="62"/>
                  <a:pt x="0" y="69"/>
                  <a:pt x="0" y="76"/>
                </a:cubicBezTo>
                <a:close/>
                <a:moveTo>
                  <a:pt x="130" y="60"/>
                </a:moveTo>
                <a:cubicBezTo>
                  <a:pt x="130" y="91"/>
                  <a:pt x="130" y="91"/>
                  <a:pt x="130" y="91"/>
                </a:cubicBezTo>
                <a:cubicBezTo>
                  <a:pt x="136" y="88"/>
                  <a:pt x="139" y="82"/>
                  <a:pt x="139" y="75"/>
                </a:cubicBezTo>
                <a:cubicBezTo>
                  <a:pt x="139" y="69"/>
                  <a:pt x="136" y="63"/>
                  <a:pt x="130" y="60"/>
                </a:cubicBezTo>
                <a:close/>
                <a:moveTo>
                  <a:pt x="19" y="105"/>
                </a:moveTo>
                <a:cubicBezTo>
                  <a:pt x="18" y="105"/>
                  <a:pt x="18" y="105"/>
                  <a:pt x="18" y="105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36" y="111"/>
                  <a:pt x="37" y="112"/>
                  <a:pt x="38" y="112"/>
                </a:cubicBezTo>
                <a:cubicBezTo>
                  <a:pt x="40" y="112"/>
                  <a:pt x="42" y="111"/>
                  <a:pt x="44" y="109"/>
                </a:cubicBezTo>
                <a:cubicBezTo>
                  <a:pt x="48" y="106"/>
                  <a:pt x="52" y="104"/>
                  <a:pt x="57" y="104"/>
                </a:cubicBezTo>
                <a:cubicBezTo>
                  <a:pt x="61" y="104"/>
                  <a:pt x="66" y="106"/>
                  <a:pt x="70" y="110"/>
                </a:cubicBezTo>
                <a:cubicBezTo>
                  <a:pt x="73" y="106"/>
                  <a:pt x="78" y="104"/>
                  <a:pt x="83" y="104"/>
                </a:cubicBezTo>
                <a:cubicBezTo>
                  <a:pt x="87" y="104"/>
                  <a:pt x="92" y="106"/>
                  <a:pt x="95" y="109"/>
                </a:cubicBezTo>
                <a:cubicBezTo>
                  <a:pt x="97" y="111"/>
                  <a:pt x="99" y="112"/>
                  <a:pt x="101" y="112"/>
                </a:cubicBezTo>
                <a:cubicBezTo>
                  <a:pt x="102" y="112"/>
                  <a:pt x="103" y="112"/>
                  <a:pt x="104" y="111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9" y="67"/>
                  <a:pt x="19" y="67"/>
                  <a:pt x="19" y="67"/>
                </a:cubicBezTo>
                <a:lnTo>
                  <a:pt x="19" y="105"/>
                </a:lnTo>
                <a:close/>
                <a:moveTo>
                  <a:pt x="88" y="76"/>
                </a:moveTo>
                <a:cubicBezTo>
                  <a:pt x="91" y="76"/>
                  <a:pt x="93" y="78"/>
                  <a:pt x="93" y="80"/>
                </a:cubicBezTo>
                <a:cubicBezTo>
                  <a:pt x="93" y="83"/>
                  <a:pt x="91" y="85"/>
                  <a:pt x="88" y="85"/>
                </a:cubicBezTo>
                <a:cubicBezTo>
                  <a:pt x="85" y="85"/>
                  <a:pt x="83" y="83"/>
                  <a:pt x="83" y="80"/>
                </a:cubicBezTo>
                <a:cubicBezTo>
                  <a:pt x="83" y="78"/>
                  <a:pt x="85" y="76"/>
                  <a:pt x="88" y="76"/>
                </a:cubicBezTo>
                <a:close/>
                <a:moveTo>
                  <a:pt x="51" y="76"/>
                </a:moveTo>
                <a:cubicBezTo>
                  <a:pt x="53" y="76"/>
                  <a:pt x="55" y="78"/>
                  <a:pt x="55" y="80"/>
                </a:cubicBezTo>
                <a:cubicBezTo>
                  <a:pt x="55" y="83"/>
                  <a:pt x="53" y="85"/>
                  <a:pt x="51" y="85"/>
                </a:cubicBezTo>
                <a:cubicBezTo>
                  <a:pt x="48" y="85"/>
                  <a:pt x="46" y="83"/>
                  <a:pt x="46" y="80"/>
                </a:cubicBezTo>
                <a:cubicBezTo>
                  <a:pt x="46" y="78"/>
                  <a:pt x="48" y="76"/>
                  <a:pt x="51" y="76"/>
                </a:cubicBezTo>
                <a:close/>
                <a:moveTo>
                  <a:pt x="70" y="41"/>
                </a:moveTo>
                <a:cubicBezTo>
                  <a:pt x="63" y="48"/>
                  <a:pt x="63" y="48"/>
                  <a:pt x="63" y="48"/>
                </a:cubicBezTo>
                <a:cubicBezTo>
                  <a:pt x="70" y="55"/>
                  <a:pt x="70" y="55"/>
                  <a:pt x="70" y="55"/>
                </a:cubicBezTo>
                <a:cubicBezTo>
                  <a:pt x="76" y="48"/>
                  <a:pt x="76" y="48"/>
                  <a:pt x="76" y="48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9" name="Freeform 147">
            <a:extLst>
              <a:ext uri="{FF2B5EF4-FFF2-40B4-BE49-F238E27FC236}">
                <a16:creationId xmlns:a16="http://schemas.microsoft.com/office/drawing/2014/main" id="{EC4A45DE-9623-4730-9E12-7F3178047C7D}"/>
              </a:ext>
            </a:extLst>
          </p:cNvPr>
          <p:cNvSpPr>
            <a:spLocks noEditPoints="1"/>
          </p:cNvSpPr>
          <p:nvPr/>
        </p:nvSpPr>
        <p:spPr bwMode="auto">
          <a:xfrm>
            <a:off x="7359651" y="3573463"/>
            <a:ext cx="223838" cy="254000"/>
          </a:xfrm>
          <a:custGeom>
            <a:avLst/>
            <a:gdLst>
              <a:gd name="T0" fmla="*/ 80 w 141"/>
              <a:gd name="T1" fmla="*/ 119 h 160"/>
              <a:gd name="T2" fmla="*/ 60 w 141"/>
              <a:gd name="T3" fmla="*/ 119 h 160"/>
              <a:gd name="T4" fmla="*/ 54 w 141"/>
              <a:gd name="T5" fmla="*/ 119 h 160"/>
              <a:gd name="T6" fmla="*/ 70 w 141"/>
              <a:gd name="T7" fmla="*/ 132 h 160"/>
              <a:gd name="T8" fmla="*/ 87 w 141"/>
              <a:gd name="T9" fmla="*/ 119 h 160"/>
              <a:gd name="T10" fmla="*/ 56 w 141"/>
              <a:gd name="T11" fmla="*/ 81 h 160"/>
              <a:gd name="T12" fmla="*/ 47 w 141"/>
              <a:gd name="T13" fmla="*/ 81 h 160"/>
              <a:gd name="T14" fmla="*/ 56 w 141"/>
              <a:gd name="T15" fmla="*/ 81 h 160"/>
              <a:gd name="T16" fmla="*/ 84 w 141"/>
              <a:gd name="T17" fmla="*/ 81 h 160"/>
              <a:gd name="T18" fmla="*/ 93 w 141"/>
              <a:gd name="T19" fmla="*/ 81 h 160"/>
              <a:gd name="T20" fmla="*/ 122 w 141"/>
              <a:gd name="T21" fmla="*/ 66 h 160"/>
              <a:gd name="T22" fmla="*/ 108 w 141"/>
              <a:gd name="T23" fmla="*/ 0 h 160"/>
              <a:gd name="T24" fmla="*/ 89 w 141"/>
              <a:gd name="T25" fmla="*/ 0 h 160"/>
              <a:gd name="T26" fmla="*/ 70 w 141"/>
              <a:gd name="T27" fmla="*/ 0 h 160"/>
              <a:gd name="T28" fmla="*/ 51 w 141"/>
              <a:gd name="T29" fmla="*/ 0 h 160"/>
              <a:gd name="T30" fmla="*/ 33 w 141"/>
              <a:gd name="T31" fmla="*/ 0 h 160"/>
              <a:gd name="T32" fmla="*/ 19 w 141"/>
              <a:gd name="T33" fmla="*/ 66 h 160"/>
              <a:gd name="T34" fmla="*/ 19 w 141"/>
              <a:gd name="T35" fmla="*/ 104 h 160"/>
              <a:gd name="T36" fmla="*/ 70 w 141"/>
              <a:gd name="T37" fmla="*/ 160 h 160"/>
              <a:gd name="T38" fmla="*/ 122 w 141"/>
              <a:gd name="T39" fmla="*/ 104 h 160"/>
              <a:gd name="T40" fmla="*/ 122 w 141"/>
              <a:gd name="T41" fmla="*/ 66 h 160"/>
              <a:gd name="T42" fmla="*/ 9 w 141"/>
              <a:gd name="T43" fmla="*/ 85 h 160"/>
              <a:gd name="T44" fmla="*/ 18 w 141"/>
              <a:gd name="T45" fmla="*/ 94 h 160"/>
              <a:gd name="T46" fmla="*/ 30 w 141"/>
              <a:gd name="T47" fmla="*/ 11 h 160"/>
              <a:gd name="T48" fmla="*/ 33 w 141"/>
              <a:gd name="T49" fmla="*/ 10 h 160"/>
              <a:gd name="T50" fmla="*/ 42 w 141"/>
              <a:gd name="T51" fmla="*/ 18 h 160"/>
              <a:gd name="T52" fmla="*/ 51 w 141"/>
              <a:gd name="T53" fmla="*/ 10 h 160"/>
              <a:gd name="T54" fmla="*/ 60 w 141"/>
              <a:gd name="T55" fmla="*/ 18 h 160"/>
              <a:gd name="T56" fmla="*/ 68 w 141"/>
              <a:gd name="T57" fmla="*/ 10 h 160"/>
              <a:gd name="T58" fmla="*/ 78 w 141"/>
              <a:gd name="T59" fmla="*/ 18 h 160"/>
              <a:gd name="T60" fmla="*/ 86 w 141"/>
              <a:gd name="T61" fmla="*/ 10 h 160"/>
              <a:gd name="T62" fmla="*/ 95 w 141"/>
              <a:gd name="T63" fmla="*/ 18 h 160"/>
              <a:gd name="T64" fmla="*/ 104 w 141"/>
              <a:gd name="T65" fmla="*/ 10 h 160"/>
              <a:gd name="T66" fmla="*/ 108 w 141"/>
              <a:gd name="T67" fmla="*/ 35 h 160"/>
              <a:gd name="T68" fmla="*/ 101 w 141"/>
              <a:gd name="T69" fmla="*/ 28 h 160"/>
              <a:gd name="T70" fmla="*/ 95 w 141"/>
              <a:gd name="T71" fmla="*/ 28 h 160"/>
              <a:gd name="T72" fmla="*/ 92 w 141"/>
              <a:gd name="T73" fmla="*/ 29 h 160"/>
              <a:gd name="T74" fmla="*/ 41 w 141"/>
              <a:gd name="T75" fmla="*/ 29 h 160"/>
              <a:gd name="T76" fmla="*/ 35 w 141"/>
              <a:gd name="T77" fmla="*/ 30 h 160"/>
              <a:gd name="T78" fmla="*/ 30 w 141"/>
              <a:gd name="T79" fmla="*/ 11 h 160"/>
              <a:gd name="T80" fmla="*/ 70 w 141"/>
              <a:gd name="T81" fmla="*/ 151 h 160"/>
              <a:gd name="T82" fmla="*/ 28 w 141"/>
              <a:gd name="T83" fmla="*/ 54 h 160"/>
              <a:gd name="T84" fmla="*/ 70 w 141"/>
              <a:gd name="T85" fmla="*/ 46 h 160"/>
              <a:gd name="T86" fmla="*/ 113 w 141"/>
              <a:gd name="T87" fmla="*/ 54 h 160"/>
              <a:gd name="T88" fmla="*/ 122 w 141"/>
              <a:gd name="T89" fmla="*/ 94 h 160"/>
              <a:gd name="T90" fmla="*/ 132 w 141"/>
              <a:gd name="T91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1" h="160">
                <a:moveTo>
                  <a:pt x="83" y="117"/>
                </a:moveTo>
                <a:cubicBezTo>
                  <a:pt x="82" y="117"/>
                  <a:pt x="81" y="118"/>
                  <a:pt x="80" y="119"/>
                </a:cubicBezTo>
                <a:cubicBezTo>
                  <a:pt x="78" y="121"/>
                  <a:pt x="74" y="123"/>
                  <a:pt x="70" y="123"/>
                </a:cubicBezTo>
                <a:cubicBezTo>
                  <a:pt x="66" y="123"/>
                  <a:pt x="63" y="121"/>
                  <a:pt x="60" y="119"/>
                </a:cubicBezTo>
                <a:cubicBezTo>
                  <a:pt x="59" y="118"/>
                  <a:pt x="58" y="117"/>
                  <a:pt x="57" y="117"/>
                </a:cubicBezTo>
                <a:cubicBezTo>
                  <a:pt x="56" y="117"/>
                  <a:pt x="55" y="118"/>
                  <a:pt x="54" y="119"/>
                </a:cubicBezTo>
                <a:cubicBezTo>
                  <a:pt x="52" y="121"/>
                  <a:pt x="52" y="123"/>
                  <a:pt x="54" y="125"/>
                </a:cubicBezTo>
                <a:cubicBezTo>
                  <a:pt x="58" y="129"/>
                  <a:pt x="64" y="132"/>
                  <a:pt x="70" y="132"/>
                </a:cubicBezTo>
                <a:cubicBezTo>
                  <a:pt x="77" y="132"/>
                  <a:pt x="83" y="129"/>
                  <a:pt x="87" y="125"/>
                </a:cubicBezTo>
                <a:cubicBezTo>
                  <a:pt x="89" y="123"/>
                  <a:pt x="89" y="120"/>
                  <a:pt x="87" y="119"/>
                </a:cubicBezTo>
                <a:cubicBezTo>
                  <a:pt x="86" y="118"/>
                  <a:pt x="85" y="117"/>
                  <a:pt x="83" y="117"/>
                </a:cubicBezTo>
                <a:close/>
                <a:moveTo>
                  <a:pt x="56" y="81"/>
                </a:moveTo>
                <a:cubicBezTo>
                  <a:pt x="56" y="78"/>
                  <a:pt x="54" y="76"/>
                  <a:pt x="52" y="76"/>
                </a:cubicBezTo>
                <a:cubicBezTo>
                  <a:pt x="49" y="76"/>
                  <a:pt x="47" y="78"/>
                  <a:pt x="47" y="81"/>
                </a:cubicBezTo>
                <a:cubicBezTo>
                  <a:pt x="47" y="83"/>
                  <a:pt x="49" y="85"/>
                  <a:pt x="52" y="85"/>
                </a:cubicBezTo>
                <a:cubicBezTo>
                  <a:pt x="54" y="85"/>
                  <a:pt x="56" y="83"/>
                  <a:pt x="56" y="81"/>
                </a:cubicBezTo>
                <a:close/>
                <a:moveTo>
                  <a:pt x="88" y="76"/>
                </a:moveTo>
                <a:cubicBezTo>
                  <a:pt x="86" y="76"/>
                  <a:pt x="84" y="78"/>
                  <a:pt x="84" y="81"/>
                </a:cubicBezTo>
                <a:cubicBezTo>
                  <a:pt x="84" y="83"/>
                  <a:pt x="86" y="85"/>
                  <a:pt x="88" y="85"/>
                </a:cubicBezTo>
                <a:cubicBezTo>
                  <a:pt x="91" y="85"/>
                  <a:pt x="93" y="83"/>
                  <a:pt x="93" y="81"/>
                </a:cubicBezTo>
                <a:cubicBezTo>
                  <a:pt x="93" y="78"/>
                  <a:pt x="91" y="76"/>
                  <a:pt x="88" y="76"/>
                </a:cubicBezTo>
                <a:close/>
                <a:moveTo>
                  <a:pt x="122" y="66"/>
                </a:moveTo>
                <a:cubicBezTo>
                  <a:pt x="122" y="14"/>
                  <a:pt x="122" y="14"/>
                  <a:pt x="122" y="14"/>
                </a:cubicBezTo>
                <a:cubicBezTo>
                  <a:pt x="122" y="6"/>
                  <a:pt x="116" y="0"/>
                  <a:pt x="108" y="0"/>
                </a:cubicBezTo>
                <a:cubicBezTo>
                  <a:pt x="105" y="0"/>
                  <a:pt x="101" y="2"/>
                  <a:pt x="99" y="4"/>
                </a:cubicBezTo>
                <a:cubicBezTo>
                  <a:pt x="96" y="1"/>
                  <a:pt x="93" y="0"/>
                  <a:pt x="89" y="0"/>
                </a:cubicBezTo>
                <a:cubicBezTo>
                  <a:pt x="86" y="0"/>
                  <a:pt x="82" y="2"/>
                  <a:pt x="80" y="4"/>
                </a:cubicBezTo>
                <a:cubicBezTo>
                  <a:pt x="77" y="1"/>
                  <a:pt x="74" y="0"/>
                  <a:pt x="70" y="0"/>
                </a:cubicBezTo>
                <a:cubicBezTo>
                  <a:pt x="67" y="0"/>
                  <a:pt x="63" y="2"/>
                  <a:pt x="61" y="4"/>
                </a:cubicBezTo>
                <a:cubicBezTo>
                  <a:pt x="58" y="1"/>
                  <a:pt x="55" y="0"/>
                  <a:pt x="51" y="0"/>
                </a:cubicBezTo>
                <a:cubicBezTo>
                  <a:pt x="48" y="0"/>
                  <a:pt x="45" y="2"/>
                  <a:pt x="42" y="4"/>
                </a:cubicBezTo>
                <a:cubicBezTo>
                  <a:pt x="39" y="1"/>
                  <a:pt x="36" y="0"/>
                  <a:pt x="33" y="0"/>
                </a:cubicBezTo>
                <a:cubicBezTo>
                  <a:pt x="25" y="0"/>
                  <a:pt x="19" y="7"/>
                  <a:pt x="19" y="14"/>
                </a:cubicBezTo>
                <a:cubicBezTo>
                  <a:pt x="19" y="66"/>
                  <a:pt x="19" y="66"/>
                  <a:pt x="19" y="66"/>
                </a:cubicBezTo>
                <a:cubicBezTo>
                  <a:pt x="8" y="66"/>
                  <a:pt x="0" y="75"/>
                  <a:pt x="0" y="85"/>
                </a:cubicBezTo>
                <a:cubicBezTo>
                  <a:pt x="0" y="95"/>
                  <a:pt x="8" y="104"/>
                  <a:pt x="19" y="104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9" y="137"/>
                  <a:pt x="42" y="160"/>
                  <a:pt x="70" y="160"/>
                </a:cubicBezTo>
                <a:cubicBezTo>
                  <a:pt x="99" y="160"/>
                  <a:pt x="122" y="137"/>
                  <a:pt x="122" y="109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32" y="104"/>
                  <a:pt x="141" y="95"/>
                  <a:pt x="141" y="85"/>
                </a:cubicBezTo>
                <a:cubicBezTo>
                  <a:pt x="141" y="75"/>
                  <a:pt x="132" y="66"/>
                  <a:pt x="122" y="66"/>
                </a:cubicBezTo>
                <a:close/>
                <a:moveTo>
                  <a:pt x="18" y="94"/>
                </a:moveTo>
                <a:cubicBezTo>
                  <a:pt x="13" y="94"/>
                  <a:pt x="9" y="91"/>
                  <a:pt x="9" y="85"/>
                </a:cubicBezTo>
                <a:cubicBezTo>
                  <a:pt x="9" y="80"/>
                  <a:pt x="13" y="75"/>
                  <a:pt x="18" y="75"/>
                </a:cubicBezTo>
                <a:lnTo>
                  <a:pt x="18" y="94"/>
                </a:lnTo>
                <a:close/>
                <a:moveTo>
                  <a:pt x="30" y="11"/>
                </a:moveTo>
                <a:cubicBezTo>
                  <a:pt x="30" y="11"/>
                  <a:pt x="30" y="11"/>
                  <a:pt x="30" y="11"/>
                </a:cubicBezTo>
                <a:cubicBezTo>
                  <a:pt x="31" y="10"/>
                  <a:pt x="31" y="10"/>
                  <a:pt x="31" y="10"/>
                </a:cubicBezTo>
                <a:cubicBezTo>
                  <a:pt x="32" y="10"/>
                  <a:pt x="32" y="10"/>
                  <a:pt x="33" y="10"/>
                </a:cubicBezTo>
                <a:cubicBezTo>
                  <a:pt x="35" y="10"/>
                  <a:pt x="37" y="12"/>
                  <a:pt x="37" y="14"/>
                </a:cubicBezTo>
                <a:cubicBezTo>
                  <a:pt x="37" y="16"/>
                  <a:pt x="39" y="18"/>
                  <a:pt x="42" y="18"/>
                </a:cubicBezTo>
                <a:cubicBezTo>
                  <a:pt x="44" y="18"/>
                  <a:pt x="46" y="16"/>
                  <a:pt x="46" y="14"/>
                </a:cubicBezTo>
                <a:cubicBezTo>
                  <a:pt x="46" y="12"/>
                  <a:pt x="48" y="10"/>
                  <a:pt x="51" y="10"/>
                </a:cubicBezTo>
                <a:cubicBezTo>
                  <a:pt x="53" y="10"/>
                  <a:pt x="55" y="12"/>
                  <a:pt x="55" y="14"/>
                </a:cubicBezTo>
                <a:cubicBezTo>
                  <a:pt x="55" y="16"/>
                  <a:pt x="57" y="18"/>
                  <a:pt x="60" y="18"/>
                </a:cubicBezTo>
                <a:cubicBezTo>
                  <a:pt x="62" y="18"/>
                  <a:pt x="64" y="16"/>
                  <a:pt x="64" y="14"/>
                </a:cubicBezTo>
                <a:cubicBezTo>
                  <a:pt x="64" y="12"/>
                  <a:pt x="66" y="10"/>
                  <a:pt x="68" y="10"/>
                </a:cubicBezTo>
                <a:cubicBezTo>
                  <a:pt x="71" y="10"/>
                  <a:pt x="73" y="12"/>
                  <a:pt x="73" y="14"/>
                </a:cubicBezTo>
                <a:cubicBezTo>
                  <a:pt x="73" y="16"/>
                  <a:pt x="75" y="18"/>
                  <a:pt x="78" y="18"/>
                </a:cubicBezTo>
                <a:cubicBezTo>
                  <a:pt x="80" y="18"/>
                  <a:pt x="82" y="16"/>
                  <a:pt x="82" y="14"/>
                </a:cubicBezTo>
                <a:cubicBezTo>
                  <a:pt x="82" y="12"/>
                  <a:pt x="84" y="10"/>
                  <a:pt x="86" y="10"/>
                </a:cubicBezTo>
                <a:cubicBezTo>
                  <a:pt x="89" y="10"/>
                  <a:pt x="91" y="12"/>
                  <a:pt x="91" y="14"/>
                </a:cubicBezTo>
                <a:cubicBezTo>
                  <a:pt x="91" y="16"/>
                  <a:pt x="93" y="18"/>
                  <a:pt x="95" y="18"/>
                </a:cubicBezTo>
                <a:cubicBezTo>
                  <a:pt x="98" y="18"/>
                  <a:pt x="100" y="16"/>
                  <a:pt x="100" y="14"/>
                </a:cubicBezTo>
                <a:cubicBezTo>
                  <a:pt x="100" y="12"/>
                  <a:pt x="102" y="10"/>
                  <a:pt x="104" y="10"/>
                </a:cubicBezTo>
                <a:cubicBezTo>
                  <a:pt x="107" y="10"/>
                  <a:pt x="108" y="12"/>
                  <a:pt x="108" y="14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0" y="28"/>
                  <a:pt x="99" y="28"/>
                  <a:pt x="98" y="28"/>
                </a:cubicBezTo>
                <a:cubicBezTo>
                  <a:pt x="97" y="28"/>
                  <a:pt x="96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4" y="28"/>
                  <a:pt x="93" y="28"/>
                  <a:pt x="92" y="29"/>
                </a:cubicBezTo>
                <a:cubicBezTo>
                  <a:pt x="84" y="34"/>
                  <a:pt x="75" y="37"/>
                  <a:pt x="66" y="37"/>
                </a:cubicBezTo>
                <a:cubicBezTo>
                  <a:pt x="57" y="37"/>
                  <a:pt x="48" y="34"/>
                  <a:pt x="41" y="29"/>
                </a:cubicBezTo>
                <a:cubicBezTo>
                  <a:pt x="40" y="28"/>
                  <a:pt x="39" y="28"/>
                  <a:pt x="38" y="28"/>
                </a:cubicBezTo>
                <a:cubicBezTo>
                  <a:pt x="37" y="28"/>
                  <a:pt x="36" y="29"/>
                  <a:pt x="35" y="30"/>
                </a:cubicBezTo>
                <a:cubicBezTo>
                  <a:pt x="30" y="34"/>
                  <a:pt x="30" y="34"/>
                  <a:pt x="30" y="34"/>
                </a:cubicBezTo>
                <a:lnTo>
                  <a:pt x="30" y="11"/>
                </a:lnTo>
                <a:close/>
                <a:moveTo>
                  <a:pt x="112" y="109"/>
                </a:moveTo>
                <a:cubicBezTo>
                  <a:pt x="112" y="132"/>
                  <a:pt x="94" y="151"/>
                  <a:pt x="70" y="151"/>
                </a:cubicBezTo>
                <a:cubicBezTo>
                  <a:pt x="47" y="151"/>
                  <a:pt x="28" y="132"/>
                  <a:pt x="28" y="109"/>
                </a:cubicBezTo>
                <a:cubicBezTo>
                  <a:pt x="28" y="54"/>
                  <a:pt x="28" y="54"/>
                  <a:pt x="28" y="54"/>
                </a:cubicBezTo>
                <a:cubicBezTo>
                  <a:pt x="43" y="39"/>
                  <a:pt x="43" y="39"/>
                  <a:pt x="43" y="39"/>
                </a:cubicBezTo>
                <a:cubicBezTo>
                  <a:pt x="52" y="44"/>
                  <a:pt x="61" y="46"/>
                  <a:pt x="70" y="46"/>
                </a:cubicBezTo>
                <a:cubicBezTo>
                  <a:pt x="80" y="46"/>
                  <a:pt x="89" y="44"/>
                  <a:pt x="98" y="39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2" y="61"/>
                  <a:pt x="112" y="103"/>
                  <a:pt x="112" y="109"/>
                </a:cubicBezTo>
                <a:close/>
                <a:moveTo>
                  <a:pt x="122" y="94"/>
                </a:moveTo>
                <a:cubicBezTo>
                  <a:pt x="122" y="75"/>
                  <a:pt x="122" y="75"/>
                  <a:pt x="122" y="75"/>
                </a:cubicBezTo>
                <a:cubicBezTo>
                  <a:pt x="127" y="75"/>
                  <a:pt x="132" y="79"/>
                  <a:pt x="132" y="85"/>
                </a:cubicBezTo>
                <a:cubicBezTo>
                  <a:pt x="132" y="91"/>
                  <a:pt x="127" y="94"/>
                  <a:pt x="122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0" name="Freeform 148">
            <a:extLst>
              <a:ext uri="{FF2B5EF4-FFF2-40B4-BE49-F238E27FC236}">
                <a16:creationId xmlns:a16="http://schemas.microsoft.com/office/drawing/2014/main" id="{5139278B-E7D2-493B-A0B7-3D618BC2F7AB}"/>
              </a:ext>
            </a:extLst>
          </p:cNvPr>
          <p:cNvSpPr>
            <a:spLocks noEditPoints="1"/>
          </p:cNvSpPr>
          <p:nvPr/>
        </p:nvSpPr>
        <p:spPr bwMode="auto">
          <a:xfrm>
            <a:off x="2927351" y="4675188"/>
            <a:ext cx="241300" cy="254000"/>
          </a:xfrm>
          <a:custGeom>
            <a:avLst/>
            <a:gdLst>
              <a:gd name="T0" fmla="*/ 84 w 152"/>
              <a:gd name="T1" fmla="*/ 35 h 160"/>
              <a:gd name="T2" fmla="*/ 39 w 152"/>
              <a:gd name="T3" fmla="*/ 29 h 160"/>
              <a:gd name="T4" fmla="*/ 103 w 152"/>
              <a:gd name="T5" fmla="*/ 16 h 160"/>
              <a:gd name="T6" fmla="*/ 105 w 152"/>
              <a:gd name="T7" fmla="*/ 28 h 160"/>
              <a:gd name="T8" fmla="*/ 133 w 152"/>
              <a:gd name="T9" fmla="*/ 37 h 160"/>
              <a:gd name="T10" fmla="*/ 124 w 152"/>
              <a:gd name="T11" fmla="*/ 47 h 160"/>
              <a:gd name="T12" fmla="*/ 115 w 152"/>
              <a:gd name="T13" fmla="*/ 51 h 160"/>
              <a:gd name="T14" fmla="*/ 85 w 152"/>
              <a:gd name="T15" fmla="*/ 55 h 160"/>
              <a:gd name="T16" fmla="*/ 55 w 152"/>
              <a:gd name="T17" fmla="*/ 58 h 160"/>
              <a:gd name="T18" fmla="*/ 34 w 152"/>
              <a:gd name="T19" fmla="*/ 65 h 160"/>
              <a:gd name="T20" fmla="*/ 47 w 152"/>
              <a:gd name="T21" fmla="*/ 45 h 160"/>
              <a:gd name="T22" fmla="*/ 68 w 152"/>
              <a:gd name="T23" fmla="*/ 37 h 160"/>
              <a:gd name="T24" fmla="*/ 89 w 152"/>
              <a:gd name="T25" fmla="*/ 45 h 160"/>
              <a:gd name="T26" fmla="*/ 99 w 152"/>
              <a:gd name="T27" fmla="*/ 76 h 160"/>
              <a:gd name="T28" fmla="*/ 102 w 152"/>
              <a:gd name="T29" fmla="*/ 92 h 160"/>
              <a:gd name="T30" fmla="*/ 80 w 152"/>
              <a:gd name="T31" fmla="*/ 85 h 160"/>
              <a:gd name="T32" fmla="*/ 41 w 152"/>
              <a:gd name="T33" fmla="*/ 90 h 160"/>
              <a:gd name="T34" fmla="*/ 24 w 152"/>
              <a:gd name="T35" fmla="*/ 90 h 160"/>
              <a:gd name="T36" fmla="*/ 50 w 152"/>
              <a:gd name="T37" fmla="*/ 68 h 160"/>
              <a:gd name="T38" fmla="*/ 54 w 152"/>
              <a:gd name="T39" fmla="*/ 94 h 160"/>
              <a:gd name="T40" fmla="*/ 42 w 152"/>
              <a:gd name="T41" fmla="*/ 108 h 160"/>
              <a:gd name="T42" fmla="*/ 30 w 152"/>
              <a:gd name="T43" fmla="*/ 101 h 160"/>
              <a:gd name="T44" fmla="*/ 54 w 152"/>
              <a:gd name="T45" fmla="*/ 94 h 160"/>
              <a:gd name="T46" fmla="*/ 99 w 152"/>
              <a:gd name="T47" fmla="*/ 103 h 160"/>
              <a:gd name="T48" fmla="*/ 112 w 152"/>
              <a:gd name="T49" fmla="*/ 99 h 160"/>
              <a:gd name="T50" fmla="*/ 73 w 152"/>
              <a:gd name="T51" fmla="*/ 99 h 160"/>
              <a:gd name="T52" fmla="*/ 81 w 152"/>
              <a:gd name="T53" fmla="*/ 116 h 160"/>
              <a:gd name="T54" fmla="*/ 118 w 152"/>
              <a:gd name="T55" fmla="*/ 114 h 160"/>
              <a:gd name="T56" fmla="*/ 104 w 152"/>
              <a:gd name="T57" fmla="*/ 121 h 160"/>
              <a:gd name="T58" fmla="*/ 91 w 152"/>
              <a:gd name="T59" fmla="*/ 142 h 160"/>
              <a:gd name="T60" fmla="*/ 76 w 152"/>
              <a:gd name="T61" fmla="*/ 142 h 160"/>
              <a:gd name="T62" fmla="*/ 53 w 152"/>
              <a:gd name="T63" fmla="*/ 138 h 160"/>
              <a:gd name="T64" fmla="*/ 34 w 152"/>
              <a:gd name="T65" fmla="*/ 132 h 160"/>
              <a:gd name="T66" fmla="*/ 28 w 152"/>
              <a:gd name="T67" fmla="*/ 122 h 160"/>
              <a:gd name="T68" fmla="*/ 14 w 152"/>
              <a:gd name="T69" fmla="*/ 113 h 160"/>
              <a:gd name="T70" fmla="*/ 65 w 152"/>
              <a:gd name="T71" fmla="*/ 107 h 160"/>
              <a:gd name="T72" fmla="*/ 39 w 152"/>
              <a:gd name="T73" fmla="*/ 0 h 160"/>
              <a:gd name="T74" fmla="*/ 11 w 152"/>
              <a:gd name="T75" fmla="*/ 52 h 160"/>
              <a:gd name="T76" fmla="*/ 12 w 152"/>
              <a:gd name="T77" fmla="*/ 86 h 160"/>
              <a:gd name="T78" fmla="*/ 7 w 152"/>
              <a:gd name="T79" fmla="*/ 93 h 160"/>
              <a:gd name="T80" fmla="*/ 43 w 152"/>
              <a:gd name="T81" fmla="*/ 151 h 160"/>
              <a:gd name="T82" fmla="*/ 84 w 152"/>
              <a:gd name="T83" fmla="*/ 150 h 160"/>
              <a:gd name="T84" fmla="*/ 123 w 152"/>
              <a:gd name="T85" fmla="*/ 100 h 160"/>
              <a:gd name="T86" fmla="*/ 122 w 152"/>
              <a:gd name="T87" fmla="*/ 86 h 160"/>
              <a:gd name="T88" fmla="*/ 122 w 152"/>
              <a:gd name="T89" fmla="*/ 62 h 160"/>
              <a:gd name="T90" fmla="*/ 133 w 152"/>
              <a:gd name="T91" fmla="*/ 28 h 160"/>
              <a:gd name="T92" fmla="*/ 39 w 152"/>
              <a:gd name="T9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2" h="160">
                <a:moveTo>
                  <a:pt x="92" y="9"/>
                </a:moveTo>
                <a:cubicBezTo>
                  <a:pt x="96" y="29"/>
                  <a:pt x="96" y="29"/>
                  <a:pt x="96" y="29"/>
                </a:cubicBezTo>
                <a:cubicBezTo>
                  <a:pt x="91" y="30"/>
                  <a:pt x="87" y="32"/>
                  <a:pt x="84" y="35"/>
                </a:cubicBezTo>
                <a:cubicBezTo>
                  <a:pt x="79" y="31"/>
                  <a:pt x="73" y="28"/>
                  <a:pt x="67" y="28"/>
                </a:cubicBezTo>
                <a:cubicBezTo>
                  <a:pt x="61" y="28"/>
                  <a:pt x="55" y="31"/>
                  <a:pt x="51" y="35"/>
                </a:cubicBezTo>
                <a:cubicBezTo>
                  <a:pt x="48" y="32"/>
                  <a:pt x="43" y="30"/>
                  <a:pt x="39" y="29"/>
                </a:cubicBezTo>
                <a:cubicBezTo>
                  <a:pt x="43" y="9"/>
                  <a:pt x="43" y="9"/>
                  <a:pt x="43" y="9"/>
                </a:cubicBezTo>
                <a:cubicBezTo>
                  <a:pt x="92" y="9"/>
                  <a:pt x="92" y="9"/>
                  <a:pt x="92" y="9"/>
                </a:cubicBezTo>
                <a:close/>
                <a:moveTo>
                  <a:pt x="103" y="16"/>
                </a:moveTo>
                <a:cubicBezTo>
                  <a:pt x="122" y="31"/>
                  <a:pt x="122" y="31"/>
                  <a:pt x="122" y="31"/>
                </a:cubicBezTo>
                <a:cubicBezTo>
                  <a:pt x="121" y="33"/>
                  <a:pt x="119" y="34"/>
                  <a:pt x="118" y="36"/>
                </a:cubicBezTo>
                <a:cubicBezTo>
                  <a:pt x="115" y="32"/>
                  <a:pt x="111" y="29"/>
                  <a:pt x="105" y="28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lose/>
                <a:moveTo>
                  <a:pt x="133" y="37"/>
                </a:moveTo>
                <a:cubicBezTo>
                  <a:pt x="139" y="37"/>
                  <a:pt x="143" y="41"/>
                  <a:pt x="143" y="47"/>
                </a:cubicBezTo>
                <a:cubicBezTo>
                  <a:pt x="143" y="52"/>
                  <a:pt x="139" y="56"/>
                  <a:pt x="133" y="56"/>
                </a:cubicBezTo>
                <a:cubicBezTo>
                  <a:pt x="129" y="56"/>
                  <a:pt x="124" y="52"/>
                  <a:pt x="124" y="47"/>
                </a:cubicBezTo>
                <a:cubicBezTo>
                  <a:pt x="124" y="42"/>
                  <a:pt x="128" y="37"/>
                  <a:pt x="133" y="37"/>
                </a:cubicBezTo>
                <a:close/>
                <a:moveTo>
                  <a:pt x="101" y="37"/>
                </a:moveTo>
                <a:cubicBezTo>
                  <a:pt x="109" y="37"/>
                  <a:pt x="115" y="44"/>
                  <a:pt x="115" y="51"/>
                </a:cubicBezTo>
                <a:cubicBezTo>
                  <a:pt x="115" y="58"/>
                  <a:pt x="109" y="65"/>
                  <a:pt x="101" y="65"/>
                </a:cubicBezTo>
                <a:cubicBezTo>
                  <a:pt x="96" y="65"/>
                  <a:pt x="91" y="62"/>
                  <a:pt x="89" y="58"/>
                </a:cubicBezTo>
                <a:cubicBezTo>
                  <a:pt x="88" y="56"/>
                  <a:pt x="86" y="55"/>
                  <a:pt x="85" y="55"/>
                </a:cubicBezTo>
                <a:cubicBezTo>
                  <a:pt x="83" y="55"/>
                  <a:pt x="81" y="56"/>
                  <a:pt x="80" y="58"/>
                </a:cubicBezTo>
                <a:cubicBezTo>
                  <a:pt x="78" y="62"/>
                  <a:pt x="73" y="65"/>
                  <a:pt x="68" y="65"/>
                </a:cubicBezTo>
                <a:cubicBezTo>
                  <a:pt x="63" y="65"/>
                  <a:pt x="58" y="62"/>
                  <a:pt x="55" y="58"/>
                </a:cubicBezTo>
                <a:cubicBezTo>
                  <a:pt x="54" y="56"/>
                  <a:pt x="53" y="55"/>
                  <a:pt x="51" y="55"/>
                </a:cubicBezTo>
                <a:cubicBezTo>
                  <a:pt x="50" y="55"/>
                  <a:pt x="48" y="56"/>
                  <a:pt x="47" y="58"/>
                </a:cubicBezTo>
                <a:cubicBezTo>
                  <a:pt x="44" y="62"/>
                  <a:pt x="40" y="65"/>
                  <a:pt x="34" y="65"/>
                </a:cubicBezTo>
                <a:cubicBezTo>
                  <a:pt x="26" y="65"/>
                  <a:pt x="20" y="58"/>
                  <a:pt x="20" y="51"/>
                </a:cubicBezTo>
                <a:cubicBezTo>
                  <a:pt x="20" y="44"/>
                  <a:pt x="26" y="37"/>
                  <a:pt x="34" y="37"/>
                </a:cubicBezTo>
                <a:cubicBezTo>
                  <a:pt x="40" y="37"/>
                  <a:pt x="44" y="40"/>
                  <a:pt x="47" y="45"/>
                </a:cubicBezTo>
                <a:cubicBezTo>
                  <a:pt x="48" y="46"/>
                  <a:pt x="50" y="47"/>
                  <a:pt x="51" y="47"/>
                </a:cubicBezTo>
                <a:cubicBezTo>
                  <a:pt x="53" y="47"/>
                  <a:pt x="54" y="46"/>
                  <a:pt x="55" y="45"/>
                </a:cubicBezTo>
                <a:cubicBezTo>
                  <a:pt x="58" y="40"/>
                  <a:pt x="63" y="37"/>
                  <a:pt x="68" y="37"/>
                </a:cubicBezTo>
                <a:cubicBezTo>
                  <a:pt x="73" y="37"/>
                  <a:pt x="78" y="40"/>
                  <a:pt x="80" y="45"/>
                </a:cubicBezTo>
                <a:cubicBezTo>
                  <a:pt x="81" y="46"/>
                  <a:pt x="83" y="47"/>
                  <a:pt x="85" y="47"/>
                </a:cubicBezTo>
                <a:cubicBezTo>
                  <a:pt x="86" y="47"/>
                  <a:pt x="88" y="46"/>
                  <a:pt x="89" y="45"/>
                </a:cubicBezTo>
                <a:cubicBezTo>
                  <a:pt x="91" y="40"/>
                  <a:pt x="96" y="37"/>
                  <a:pt x="101" y="37"/>
                </a:cubicBezTo>
                <a:close/>
                <a:moveTo>
                  <a:pt x="83" y="68"/>
                </a:moveTo>
                <a:cubicBezTo>
                  <a:pt x="87" y="73"/>
                  <a:pt x="93" y="76"/>
                  <a:pt x="99" y="76"/>
                </a:cubicBezTo>
                <a:cubicBezTo>
                  <a:pt x="103" y="76"/>
                  <a:pt x="106" y="75"/>
                  <a:pt x="109" y="74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02" y="92"/>
                  <a:pt x="102" y="92"/>
                  <a:pt x="102" y="92"/>
                </a:cubicBezTo>
                <a:cubicBezTo>
                  <a:pt x="101" y="93"/>
                  <a:pt x="100" y="93"/>
                  <a:pt x="99" y="93"/>
                </a:cubicBezTo>
                <a:cubicBezTo>
                  <a:pt x="97" y="93"/>
                  <a:pt x="95" y="92"/>
                  <a:pt x="93" y="90"/>
                </a:cubicBezTo>
                <a:cubicBezTo>
                  <a:pt x="89" y="87"/>
                  <a:pt x="85" y="85"/>
                  <a:pt x="80" y="85"/>
                </a:cubicBezTo>
                <a:cubicBezTo>
                  <a:pt x="75" y="85"/>
                  <a:pt x="71" y="87"/>
                  <a:pt x="67" y="91"/>
                </a:cubicBezTo>
                <a:cubicBezTo>
                  <a:pt x="63" y="87"/>
                  <a:pt x="58" y="85"/>
                  <a:pt x="53" y="85"/>
                </a:cubicBezTo>
                <a:cubicBezTo>
                  <a:pt x="49" y="85"/>
                  <a:pt x="44" y="87"/>
                  <a:pt x="41" y="90"/>
                </a:cubicBezTo>
                <a:cubicBezTo>
                  <a:pt x="39" y="92"/>
                  <a:pt x="37" y="93"/>
                  <a:pt x="35" y="93"/>
                </a:cubicBezTo>
                <a:cubicBezTo>
                  <a:pt x="34" y="93"/>
                  <a:pt x="33" y="93"/>
                  <a:pt x="32" y="92"/>
                </a:cubicBezTo>
                <a:cubicBezTo>
                  <a:pt x="24" y="90"/>
                  <a:pt x="24" y="90"/>
                  <a:pt x="24" y="90"/>
                </a:cubicBezTo>
                <a:cubicBezTo>
                  <a:pt x="24" y="74"/>
                  <a:pt x="24" y="74"/>
                  <a:pt x="24" y="74"/>
                </a:cubicBezTo>
                <a:cubicBezTo>
                  <a:pt x="27" y="75"/>
                  <a:pt x="30" y="76"/>
                  <a:pt x="34" y="76"/>
                </a:cubicBezTo>
                <a:cubicBezTo>
                  <a:pt x="40" y="76"/>
                  <a:pt x="45" y="73"/>
                  <a:pt x="50" y="68"/>
                </a:cubicBezTo>
                <a:cubicBezTo>
                  <a:pt x="54" y="73"/>
                  <a:pt x="60" y="76"/>
                  <a:pt x="66" y="76"/>
                </a:cubicBezTo>
                <a:cubicBezTo>
                  <a:pt x="73" y="76"/>
                  <a:pt x="78" y="73"/>
                  <a:pt x="83" y="68"/>
                </a:cubicBezTo>
                <a:close/>
                <a:moveTo>
                  <a:pt x="54" y="94"/>
                </a:moveTo>
                <a:cubicBezTo>
                  <a:pt x="57" y="94"/>
                  <a:pt x="60" y="96"/>
                  <a:pt x="62" y="98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55" y="105"/>
                  <a:pt x="48" y="108"/>
                  <a:pt x="42" y="108"/>
                </a:cubicBezTo>
                <a:cubicBezTo>
                  <a:pt x="35" y="108"/>
                  <a:pt x="27" y="105"/>
                  <a:pt x="22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32" y="102"/>
                  <a:pt x="34" y="102"/>
                  <a:pt x="35" y="102"/>
                </a:cubicBezTo>
                <a:cubicBezTo>
                  <a:pt x="40" y="102"/>
                  <a:pt x="45" y="100"/>
                  <a:pt x="48" y="97"/>
                </a:cubicBezTo>
                <a:cubicBezTo>
                  <a:pt x="50" y="95"/>
                  <a:pt x="52" y="94"/>
                  <a:pt x="54" y="94"/>
                </a:cubicBezTo>
                <a:close/>
                <a:moveTo>
                  <a:pt x="80" y="95"/>
                </a:moveTo>
                <a:cubicBezTo>
                  <a:pt x="82" y="95"/>
                  <a:pt x="84" y="96"/>
                  <a:pt x="86" y="97"/>
                </a:cubicBezTo>
                <a:cubicBezTo>
                  <a:pt x="90" y="101"/>
                  <a:pt x="94" y="103"/>
                  <a:pt x="99" y="103"/>
                </a:cubicBezTo>
                <a:cubicBezTo>
                  <a:pt x="101" y="103"/>
                  <a:pt x="103" y="102"/>
                  <a:pt x="105" y="102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07" y="105"/>
                  <a:pt x="100" y="108"/>
                  <a:pt x="93" y="108"/>
                </a:cubicBezTo>
                <a:cubicBezTo>
                  <a:pt x="90" y="108"/>
                  <a:pt x="87" y="107"/>
                  <a:pt x="85" y="107"/>
                </a:cubicBezTo>
                <a:cubicBezTo>
                  <a:pt x="78" y="105"/>
                  <a:pt x="75" y="101"/>
                  <a:pt x="73" y="99"/>
                </a:cubicBezTo>
                <a:cubicBezTo>
                  <a:pt x="75" y="96"/>
                  <a:pt x="77" y="95"/>
                  <a:pt x="80" y="95"/>
                </a:cubicBezTo>
                <a:close/>
                <a:moveTo>
                  <a:pt x="66" y="106"/>
                </a:moveTo>
                <a:cubicBezTo>
                  <a:pt x="70" y="110"/>
                  <a:pt x="74" y="114"/>
                  <a:pt x="81" y="116"/>
                </a:cubicBezTo>
                <a:cubicBezTo>
                  <a:pt x="84" y="117"/>
                  <a:pt x="88" y="118"/>
                  <a:pt x="92" y="118"/>
                </a:cubicBezTo>
                <a:cubicBezTo>
                  <a:pt x="101" y="118"/>
                  <a:pt x="110" y="114"/>
                  <a:pt x="116" y="108"/>
                </a:cubicBezTo>
                <a:cubicBezTo>
                  <a:pt x="118" y="109"/>
                  <a:pt x="118" y="112"/>
                  <a:pt x="118" y="114"/>
                </a:cubicBezTo>
                <a:cubicBezTo>
                  <a:pt x="119" y="119"/>
                  <a:pt x="115" y="123"/>
                  <a:pt x="110" y="123"/>
                </a:cubicBezTo>
                <a:cubicBezTo>
                  <a:pt x="108" y="123"/>
                  <a:pt x="107" y="122"/>
                  <a:pt x="106" y="122"/>
                </a:cubicBezTo>
                <a:cubicBezTo>
                  <a:pt x="105" y="121"/>
                  <a:pt x="104" y="121"/>
                  <a:pt x="104" y="121"/>
                </a:cubicBezTo>
                <a:cubicBezTo>
                  <a:pt x="100" y="121"/>
                  <a:pt x="98" y="125"/>
                  <a:pt x="99" y="128"/>
                </a:cubicBezTo>
                <a:cubicBezTo>
                  <a:pt x="100" y="130"/>
                  <a:pt x="100" y="131"/>
                  <a:pt x="100" y="132"/>
                </a:cubicBezTo>
                <a:cubicBezTo>
                  <a:pt x="100" y="137"/>
                  <a:pt x="96" y="142"/>
                  <a:pt x="91" y="142"/>
                </a:cubicBezTo>
                <a:cubicBezTo>
                  <a:pt x="88" y="142"/>
                  <a:pt x="86" y="140"/>
                  <a:pt x="84" y="139"/>
                </a:cubicBezTo>
                <a:cubicBezTo>
                  <a:pt x="83" y="138"/>
                  <a:pt x="82" y="138"/>
                  <a:pt x="81" y="138"/>
                </a:cubicBezTo>
                <a:cubicBezTo>
                  <a:pt x="79" y="138"/>
                  <a:pt x="77" y="139"/>
                  <a:pt x="76" y="142"/>
                </a:cubicBezTo>
                <a:cubicBezTo>
                  <a:pt x="76" y="147"/>
                  <a:pt x="72" y="151"/>
                  <a:pt x="67" y="151"/>
                </a:cubicBezTo>
                <a:cubicBezTo>
                  <a:pt x="62" y="151"/>
                  <a:pt x="58" y="147"/>
                  <a:pt x="57" y="142"/>
                </a:cubicBezTo>
                <a:cubicBezTo>
                  <a:pt x="57" y="139"/>
                  <a:pt x="55" y="138"/>
                  <a:pt x="53" y="138"/>
                </a:cubicBezTo>
                <a:cubicBezTo>
                  <a:pt x="52" y="138"/>
                  <a:pt x="50" y="138"/>
                  <a:pt x="49" y="139"/>
                </a:cubicBezTo>
                <a:cubicBezTo>
                  <a:pt x="47" y="140"/>
                  <a:pt x="45" y="142"/>
                  <a:pt x="43" y="142"/>
                </a:cubicBezTo>
                <a:cubicBezTo>
                  <a:pt x="38" y="142"/>
                  <a:pt x="34" y="138"/>
                  <a:pt x="34" y="132"/>
                </a:cubicBezTo>
                <a:cubicBezTo>
                  <a:pt x="34" y="131"/>
                  <a:pt x="34" y="129"/>
                  <a:pt x="34" y="128"/>
                </a:cubicBezTo>
                <a:cubicBezTo>
                  <a:pt x="36" y="125"/>
                  <a:pt x="33" y="121"/>
                  <a:pt x="30" y="121"/>
                </a:cubicBezTo>
                <a:cubicBezTo>
                  <a:pt x="29" y="121"/>
                  <a:pt x="29" y="121"/>
                  <a:pt x="28" y="122"/>
                </a:cubicBezTo>
                <a:cubicBezTo>
                  <a:pt x="27" y="122"/>
                  <a:pt x="25" y="123"/>
                  <a:pt x="24" y="123"/>
                </a:cubicBezTo>
                <a:cubicBezTo>
                  <a:pt x="22" y="123"/>
                  <a:pt x="20" y="122"/>
                  <a:pt x="19" y="121"/>
                </a:cubicBezTo>
                <a:cubicBezTo>
                  <a:pt x="16" y="119"/>
                  <a:pt x="14" y="116"/>
                  <a:pt x="14" y="113"/>
                </a:cubicBezTo>
                <a:cubicBezTo>
                  <a:pt x="14" y="111"/>
                  <a:pt x="16" y="109"/>
                  <a:pt x="16" y="107"/>
                </a:cubicBezTo>
                <a:cubicBezTo>
                  <a:pt x="23" y="114"/>
                  <a:pt x="32" y="117"/>
                  <a:pt x="41" y="117"/>
                </a:cubicBezTo>
                <a:cubicBezTo>
                  <a:pt x="50" y="117"/>
                  <a:pt x="59" y="114"/>
                  <a:pt x="65" y="107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6" y="106"/>
                  <a:pt x="66" y="106"/>
                  <a:pt x="66" y="106"/>
                </a:cubicBezTo>
                <a:close/>
                <a:moveTo>
                  <a:pt x="39" y="0"/>
                </a:moveTo>
                <a:cubicBezTo>
                  <a:pt x="36" y="0"/>
                  <a:pt x="35" y="2"/>
                  <a:pt x="34" y="4"/>
                </a:cubicBezTo>
                <a:cubicBezTo>
                  <a:pt x="30" y="29"/>
                  <a:pt x="30" y="29"/>
                  <a:pt x="30" y="29"/>
                </a:cubicBezTo>
                <a:cubicBezTo>
                  <a:pt x="19" y="32"/>
                  <a:pt x="11" y="41"/>
                  <a:pt x="11" y="52"/>
                </a:cubicBezTo>
                <a:cubicBezTo>
                  <a:pt x="11" y="58"/>
                  <a:pt x="13" y="62"/>
                  <a:pt x="16" y="66"/>
                </a:cubicBezTo>
                <a:cubicBezTo>
                  <a:pt x="16" y="87"/>
                  <a:pt x="16" y="87"/>
                  <a:pt x="16" y="87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86"/>
                  <a:pt x="11" y="86"/>
                  <a:pt x="11" y="86"/>
                </a:cubicBezTo>
                <a:cubicBezTo>
                  <a:pt x="10" y="86"/>
                  <a:pt x="8" y="86"/>
                  <a:pt x="7" y="88"/>
                </a:cubicBezTo>
                <a:cubicBezTo>
                  <a:pt x="6" y="89"/>
                  <a:pt x="6" y="91"/>
                  <a:pt x="7" y="93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0" y="112"/>
                  <a:pt x="8" y="132"/>
                  <a:pt x="25" y="132"/>
                </a:cubicBezTo>
                <a:cubicBezTo>
                  <a:pt x="25" y="143"/>
                  <a:pt x="34" y="151"/>
                  <a:pt x="43" y="151"/>
                </a:cubicBezTo>
                <a:cubicBezTo>
                  <a:pt x="46" y="151"/>
                  <a:pt x="48" y="151"/>
                  <a:pt x="50" y="150"/>
                </a:cubicBezTo>
                <a:cubicBezTo>
                  <a:pt x="53" y="156"/>
                  <a:pt x="60" y="160"/>
                  <a:pt x="67" y="160"/>
                </a:cubicBezTo>
                <a:cubicBezTo>
                  <a:pt x="75" y="160"/>
                  <a:pt x="81" y="156"/>
                  <a:pt x="84" y="150"/>
                </a:cubicBezTo>
                <a:cubicBezTo>
                  <a:pt x="86" y="151"/>
                  <a:pt x="89" y="151"/>
                  <a:pt x="91" y="151"/>
                </a:cubicBezTo>
                <a:cubicBezTo>
                  <a:pt x="101" y="151"/>
                  <a:pt x="110" y="143"/>
                  <a:pt x="110" y="132"/>
                </a:cubicBezTo>
                <a:cubicBezTo>
                  <a:pt x="127" y="132"/>
                  <a:pt x="135" y="112"/>
                  <a:pt x="123" y="100"/>
                </a:cubicBezTo>
                <a:cubicBezTo>
                  <a:pt x="128" y="93"/>
                  <a:pt x="128" y="93"/>
                  <a:pt x="128" y="93"/>
                </a:cubicBezTo>
                <a:cubicBezTo>
                  <a:pt x="130" y="90"/>
                  <a:pt x="127" y="86"/>
                  <a:pt x="124" y="86"/>
                </a:cubicBezTo>
                <a:cubicBezTo>
                  <a:pt x="123" y="86"/>
                  <a:pt x="123" y="86"/>
                  <a:pt x="122" y="86"/>
                </a:cubicBezTo>
                <a:cubicBezTo>
                  <a:pt x="119" y="87"/>
                  <a:pt x="119" y="87"/>
                  <a:pt x="119" y="87"/>
                </a:cubicBezTo>
                <a:cubicBezTo>
                  <a:pt x="119" y="66"/>
                  <a:pt x="119" y="66"/>
                  <a:pt x="119" y="66"/>
                </a:cubicBezTo>
                <a:cubicBezTo>
                  <a:pt x="120" y="64"/>
                  <a:pt x="121" y="64"/>
                  <a:pt x="122" y="62"/>
                </a:cubicBezTo>
                <a:cubicBezTo>
                  <a:pt x="125" y="64"/>
                  <a:pt x="129" y="66"/>
                  <a:pt x="133" y="66"/>
                </a:cubicBezTo>
                <a:cubicBezTo>
                  <a:pt x="143" y="66"/>
                  <a:pt x="152" y="58"/>
                  <a:pt x="152" y="47"/>
                </a:cubicBezTo>
                <a:cubicBezTo>
                  <a:pt x="152" y="37"/>
                  <a:pt x="14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99" y="0"/>
                  <a:pt x="99" y="0"/>
                  <a:pt x="99" y="0"/>
                </a:cubicBezTo>
                <a:cubicBezTo>
                  <a:pt x="39" y="0"/>
                  <a:pt x="39" y="0"/>
                  <a:pt x="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1" name="Freeform 149">
            <a:extLst>
              <a:ext uri="{FF2B5EF4-FFF2-40B4-BE49-F238E27FC236}">
                <a16:creationId xmlns:a16="http://schemas.microsoft.com/office/drawing/2014/main" id="{2194EA7F-2D41-401B-AB62-8C2120AFF7F7}"/>
              </a:ext>
            </a:extLst>
          </p:cNvPr>
          <p:cNvSpPr>
            <a:spLocks noEditPoints="1"/>
          </p:cNvSpPr>
          <p:nvPr/>
        </p:nvSpPr>
        <p:spPr bwMode="auto">
          <a:xfrm>
            <a:off x="9545638" y="5778500"/>
            <a:ext cx="254000" cy="252413"/>
          </a:xfrm>
          <a:custGeom>
            <a:avLst/>
            <a:gdLst>
              <a:gd name="T0" fmla="*/ 87 w 160"/>
              <a:gd name="T1" fmla="*/ 113 h 159"/>
              <a:gd name="T2" fmla="*/ 109 w 160"/>
              <a:gd name="T3" fmla="*/ 129 h 159"/>
              <a:gd name="T4" fmla="*/ 131 w 160"/>
              <a:gd name="T5" fmla="*/ 113 h 159"/>
              <a:gd name="T6" fmla="*/ 124 w 160"/>
              <a:gd name="T7" fmla="*/ 113 h 159"/>
              <a:gd name="T8" fmla="*/ 94 w 160"/>
              <a:gd name="T9" fmla="*/ 113 h 159"/>
              <a:gd name="T10" fmla="*/ 158 w 160"/>
              <a:gd name="T11" fmla="*/ 38 h 159"/>
              <a:gd name="T12" fmla="*/ 153 w 160"/>
              <a:gd name="T13" fmla="*/ 38 h 159"/>
              <a:gd name="T14" fmla="*/ 104 w 160"/>
              <a:gd name="T15" fmla="*/ 46 h 159"/>
              <a:gd name="T16" fmla="*/ 101 w 160"/>
              <a:gd name="T17" fmla="*/ 0 h 159"/>
              <a:gd name="T18" fmla="*/ 97 w 160"/>
              <a:gd name="T19" fmla="*/ 0 h 159"/>
              <a:gd name="T20" fmla="*/ 6 w 160"/>
              <a:gd name="T21" fmla="*/ 0 h 159"/>
              <a:gd name="T22" fmla="*/ 2 w 160"/>
              <a:gd name="T23" fmla="*/ 0 h 159"/>
              <a:gd name="T24" fmla="*/ 0 w 160"/>
              <a:gd name="T25" fmla="*/ 60 h 159"/>
              <a:gd name="T26" fmla="*/ 53 w 160"/>
              <a:gd name="T27" fmla="*/ 121 h 159"/>
              <a:gd name="T28" fmla="*/ 108 w 160"/>
              <a:gd name="T29" fmla="*/ 159 h 159"/>
              <a:gd name="T30" fmla="*/ 160 w 160"/>
              <a:gd name="T31" fmla="*/ 97 h 159"/>
              <a:gd name="T32" fmla="*/ 158 w 160"/>
              <a:gd name="T33" fmla="*/ 38 h 159"/>
              <a:gd name="T34" fmla="*/ 59 w 160"/>
              <a:gd name="T35" fmla="*/ 38 h 159"/>
              <a:gd name="T36" fmla="*/ 57 w 160"/>
              <a:gd name="T37" fmla="*/ 75 h 159"/>
              <a:gd name="T38" fmla="*/ 30 w 160"/>
              <a:gd name="T39" fmla="*/ 84 h 159"/>
              <a:gd name="T40" fmla="*/ 33 w 160"/>
              <a:gd name="T41" fmla="*/ 92 h 159"/>
              <a:gd name="T42" fmla="*/ 52 w 160"/>
              <a:gd name="T43" fmla="*/ 84 h 159"/>
              <a:gd name="T44" fmla="*/ 57 w 160"/>
              <a:gd name="T45" fmla="*/ 97 h 159"/>
              <a:gd name="T46" fmla="*/ 52 w 160"/>
              <a:gd name="T47" fmla="*/ 112 h 159"/>
              <a:gd name="T48" fmla="*/ 10 w 160"/>
              <a:gd name="T49" fmla="*/ 11 h 159"/>
              <a:gd name="T50" fmla="*/ 53 w 160"/>
              <a:gd name="T51" fmla="*/ 18 h 159"/>
              <a:gd name="T52" fmla="*/ 95 w 160"/>
              <a:gd name="T53" fmla="*/ 46 h 159"/>
              <a:gd name="T54" fmla="*/ 62 w 160"/>
              <a:gd name="T55" fmla="*/ 37 h 159"/>
              <a:gd name="T56" fmla="*/ 109 w 160"/>
              <a:gd name="T57" fmla="*/ 150 h 159"/>
              <a:gd name="T58" fmla="*/ 67 w 160"/>
              <a:gd name="T59" fmla="*/ 49 h 159"/>
              <a:gd name="T60" fmla="*/ 151 w 160"/>
              <a:gd name="T61" fmla="*/ 49 h 159"/>
              <a:gd name="T62" fmla="*/ 43 w 160"/>
              <a:gd name="T63" fmla="*/ 37 h 159"/>
              <a:gd name="T64" fmla="*/ 22 w 160"/>
              <a:gd name="T65" fmla="*/ 47 h 159"/>
              <a:gd name="T66" fmla="*/ 24 w 160"/>
              <a:gd name="T67" fmla="*/ 56 h 159"/>
              <a:gd name="T68" fmla="*/ 45 w 160"/>
              <a:gd name="T69" fmla="*/ 46 h 159"/>
              <a:gd name="T70" fmla="*/ 43 w 160"/>
              <a:gd name="T71" fmla="*/ 37 h 159"/>
              <a:gd name="T72" fmla="*/ 104 w 160"/>
              <a:gd name="T73" fmla="*/ 90 h 159"/>
              <a:gd name="T74" fmla="*/ 83 w 160"/>
              <a:gd name="T75" fmla="*/ 75 h 159"/>
              <a:gd name="T76" fmla="*/ 77 w 160"/>
              <a:gd name="T77" fmla="*/ 77 h 159"/>
              <a:gd name="T78" fmla="*/ 98 w 160"/>
              <a:gd name="T79" fmla="*/ 92 h 159"/>
              <a:gd name="T80" fmla="*/ 119 w 160"/>
              <a:gd name="T81" fmla="*/ 93 h 159"/>
              <a:gd name="T82" fmla="*/ 139 w 160"/>
              <a:gd name="T83" fmla="*/ 83 h 159"/>
              <a:gd name="T84" fmla="*/ 137 w 160"/>
              <a:gd name="T85" fmla="*/ 75 h 159"/>
              <a:gd name="T86" fmla="*/ 117 w 160"/>
              <a:gd name="T87" fmla="*/ 84 h 159"/>
              <a:gd name="T88" fmla="*/ 119 w 160"/>
              <a:gd name="T89" fmla="*/ 9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59">
                <a:moveTo>
                  <a:pt x="90" y="112"/>
                </a:moveTo>
                <a:cubicBezTo>
                  <a:pt x="89" y="112"/>
                  <a:pt x="88" y="112"/>
                  <a:pt x="87" y="113"/>
                </a:cubicBezTo>
                <a:cubicBezTo>
                  <a:pt x="86" y="115"/>
                  <a:pt x="86" y="118"/>
                  <a:pt x="87" y="120"/>
                </a:cubicBezTo>
                <a:cubicBezTo>
                  <a:pt x="94" y="126"/>
                  <a:pt x="101" y="129"/>
                  <a:pt x="109" y="129"/>
                </a:cubicBezTo>
                <a:cubicBezTo>
                  <a:pt x="117" y="129"/>
                  <a:pt x="125" y="126"/>
                  <a:pt x="131" y="120"/>
                </a:cubicBezTo>
                <a:cubicBezTo>
                  <a:pt x="133" y="118"/>
                  <a:pt x="133" y="115"/>
                  <a:pt x="131" y="113"/>
                </a:cubicBezTo>
                <a:cubicBezTo>
                  <a:pt x="130" y="112"/>
                  <a:pt x="129" y="112"/>
                  <a:pt x="128" y="112"/>
                </a:cubicBezTo>
                <a:cubicBezTo>
                  <a:pt x="126" y="112"/>
                  <a:pt x="125" y="112"/>
                  <a:pt x="124" y="113"/>
                </a:cubicBezTo>
                <a:cubicBezTo>
                  <a:pt x="120" y="118"/>
                  <a:pt x="114" y="120"/>
                  <a:pt x="109" y="120"/>
                </a:cubicBezTo>
                <a:cubicBezTo>
                  <a:pt x="103" y="120"/>
                  <a:pt x="98" y="118"/>
                  <a:pt x="94" y="113"/>
                </a:cubicBezTo>
                <a:cubicBezTo>
                  <a:pt x="93" y="112"/>
                  <a:pt x="92" y="112"/>
                  <a:pt x="90" y="112"/>
                </a:cubicBezTo>
                <a:close/>
                <a:moveTo>
                  <a:pt x="158" y="38"/>
                </a:moveTo>
                <a:cubicBezTo>
                  <a:pt x="157" y="38"/>
                  <a:pt x="156" y="37"/>
                  <a:pt x="155" y="37"/>
                </a:cubicBezTo>
                <a:cubicBezTo>
                  <a:pt x="154" y="37"/>
                  <a:pt x="153" y="37"/>
                  <a:pt x="153" y="38"/>
                </a:cubicBezTo>
                <a:cubicBezTo>
                  <a:pt x="139" y="44"/>
                  <a:pt x="124" y="46"/>
                  <a:pt x="108" y="46"/>
                </a:cubicBezTo>
                <a:cubicBezTo>
                  <a:pt x="104" y="46"/>
                  <a:pt x="104" y="46"/>
                  <a:pt x="104" y="46"/>
                </a:cubicBezTo>
                <a:cubicBezTo>
                  <a:pt x="104" y="4"/>
                  <a:pt x="104" y="4"/>
                  <a:pt x="104" y="4"/>
                </a:cubicBezTo>
                <a:cubicBezTo>
                  <a:pt x="104" y="3"/>
                  <a:pt x="103" y="1"/>
                  <a:pt x="101" y="0"/>
                </a:cubicBezTo>
                <a:cubicBezTo>
                  <a:pt x="101" y="0"/>
                  <a:pt x="100" y="0"/>
                  <a:pt x="99" y="0"/>
                </a:cubicBezTo>
                <a:cubicBezTo>
                  <a:pt x="98" y="0"/>
                  <a:pt x="98" y="0"/>
                  <a:pt x="97" y="0"/>
                </a:cubicBezTo>
                <a:cubicBezTo>
                  <a:pt x="83" y="5"/>
                  <a:pt x="67" y="8"/>
                  <a:pt x="52" y="8"/>
                </a:cubicBezTo>
                <a:cubicBezTo>
                  <a:pt x="36" y="8"/>
                  <a:pt x="21" y="5"/>
                  <a:pt x="6" y="0"/>
                </a:cubicBezTo>
                <a:cubicBezTo>
                  <a:pt x="6" y="0"/>
                  <a:pt x="5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1"/>
                  <a:pt x="0" y="3"/>
                  <a:pt x="0" y="4"/>
                </a:cubicBezTo>
                <a:cubicBezTo>
                  <a:pt x="0" y="60"/>
                  <a:pt x="0" y="60"/>
                  <a:pt x="0" y="60"/>
                </a:cubicBezTo>
                <a:cubicBezTo>
                  <a:pt x="1" y="89"/>
                  <a:pt x="22" y="116"/>
                  <a:pt x="52" y="121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56" y="121"/>
                  <a:pt x="59" y="120"/>
                  <a:pt x="62" y="119"/>
                </a:cubicBezTo>
                <a:cubicBezTo>
                  <a:pt x="69" y="139"/>
                  <a:pt x="86" y="155"/>
                  <a:pt x="108" y="159"/>
                </a:cubicBezTo>
                <a:cubicBezTo>
                  <a:pt x="110" y="159"/>
                  <a:pt x="110" y="159"/>
                  <a:pt x="110" y="159"/>
                </a:cubicBezTo>
                <a:cubicBezTo>
                  <a:pt x="139" y="153"/>
                  <a:pt x="160" y="127"/>
                  <a:pt x="160" y="97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41"/>
                  <a:pt x="159" y="39"/>
                  <a:pt x="158" y="38"/>
                </a:cubicBezTo>
                <a:close/>
                <a:moveTo>
                  <a:pt x="62" y="37"/>
                </a:moveTo>
                <a:cubicBezTo>
                  <a:pt x="61" y="37"/>
                  <a:pt x="60" y="38"/>
                  <a:pt x="59" y="38"/>
                </a:cubicBezTo>
                <a:cubicBezTo>
                  <a:pt x="58" y="39"/>
                  <a:pt x="57" y="40"/>
                  <a:pt x="57" y="42"/>
                </a:cubicBezTo>
                <a:cubicBezTo>
                  <a:pt x="57" y="75"/>
                  <a:pt x="57" y="75"/>
                  <a:pt x="57" y="75"/>
                </a:cubicBezTo>
                <a:cubicBezTo>
                  <a:pt x="56" y="75"/>
                  <a:pt x="54" y="75"/>
                  <a:pt x="53" y="75"/>
                </a:cubicBezTo>
                <a:cubicBezTo>
                  <a:pt x="45" y="75"/>
                  <a:pt x="36" y="78"/>
                  <a:pt x="30" y="84"/>
                </a:cubicBezTo>
                <a:cubicBezTo>
                  <a:pt x="28" y="86"/>
                  <a:pt x="28" y="89"/>
                  <a:pt x="30" y="91"/>
                </a:cubicBezTo>
                <a:cubicBezTo>
                  <a:pt x="31" y="92"/>
                  <a:pt x="32" y="92"/>
                  <a:pt x="33" y="92"/>
                </a:cubicBezTo>
                <a:cubicBezTo>
                  <a:pt x="35" y="92"/>
                  <a:pt x="36" y="92"/>
                  <a:pt x="37" y="91"/>
                </a:cubicBezTo>
                <a:cubicBezTo>
                  <a:pt x="41" y="87"/>
                  <a:pt x="46" y="84"/>
                  <a:pt x="52" y="84"/>
                </a:cubicBezTo>
                <a:cubicBezTo>
                  <a:pt x="54" y="84"/>
                  <a:pt x="55" y="85"/>
                  <a:pt x="57" y="85"/>
                </a:cubicBezTo>
                <a:cubicBezTo>
                  <a:pt x="57" y="97"/>
                  <a:pt x="57" y="97"/>
                  <a:pt x="57" y="97"/>
                </a:cubicBezTo>
                <a:cubicBezTo>
                  <a:pt x="57" y="102"/>
                  <a:pt x="57" y="106"/>
                  <a:pt x="58" y="110"/>
                </a:cubicBezTo>
                <a:cubicBezTo>
                  <a:pt x="57" y="111"/>
                  <a:pt x="54" y="112"/>
                  <a:pt x="52" y="112"/>
                </a:cubicBezTo>
                <a:cubicBezTo>
                  <a:pt x="28" y="107"/>
                  <a:pt x="10" y="85"/>
                  <a:pt x="10" y="6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23" y="15"/>
                  <a:pt x="38" y="18"/>
                  <a:pt x="53" y="18"/>
                </a:cubicBezTo>
                <a:cubicBezTo>
                  <a:pt x="67" y="18"/>
                  <a:pt x="81" y="16"/>
                  <a:pt x="95" y="11"/>
                </a:cubicBezTo>
                <a:cubicBezTo>
                  <a:pt x="95" y="46"/>
                  <a:pt x="95" y="46"/>
                  <a:pt x="95" y="46"/>
                </a:cubicBezTo>
                <a:cubicBezTo>
                  <a:pt x="84" y="44"/>
                  <a:pt x="74" y="42"/>
                  <a:pt x="64" y="38"/>
                </a:cubicBezTo>
                <a:cubicBezTo>
                  <a:pt x="63" y="37"/>
                  <a:pt x="63" y="37"/>
                  <a:pt x="62" y="37"/>
                </a:cubicBezTo>
                <a:close/>
                <a:moveTo>
                  <a:pt x="151" y="97"/>
                </a:moveTo>
                <a:cubicBezTo>
                  <a:pt x="151" y="123"/>
                  <a:pt x="133" y="144"/>
                  <a:pt x="109" y="150"/>
                </a:cubicBezTo>
                <a:cubicBezTo>
                  <a:pt x="85" y="144"/>
                  <a:pt x="67" y="122"/>
                  <a:pt x="67" y="97"/>
                </a:cubicBezTo>
                <a:cubicBezTo>
                  <a:pt x="67" y="49"/>
                  <a:pt x="67" y="49"/>
                  <a:pt x="67" y="49"/>
                </a:cubicBezTo>
                <a:cubicBezTo>
                  <a:pt x="81" y="54"/>
                  <a:pt x="95" y="56"/>
                  <a:pt x="109" y="56"/>
                </a:cubicBezTo>
                <a:cubicBezTo>
                  <a:pt x="123" y="55"/>
                  <a:pt x="137" y="53"/>
                  <a:pt x="151" y="49"/>
                </a:cubicBezTo>
                <a:lnTo>
                  <a:pt x="151" y="97"/>
                </a:lnTo>
                <a:close/>
                <a:moveTo>
                  <a:pt x="43" y="37"/>
                </a:moveTo>
                <a:cubicBezTo>
                  <a:pt x="42" y="37"/>
                  <a:pt x="42" y="37"/>
                  <a:pt x="41" y="38"/>
                </a:cubicBezTo>
                <a:cubicBezTo>
                  <a:pt x="22" y="47"/>
                  <a:pt x="22" y="47"/>
                  <a:pt x="22" y="47"/>
                </a:cubicBezTo>
                <a:cubicBezTo>
                  <a:pt x="20" y="48"/>
                  <a:pt x="19" y="51"/>
                  <a:pt x="20" y="53"/>
                </a:cubicBezTo>
                <a:cubicBezTo>
                  <a:pt x="21" y="55"/>
                  <a:pt x="23" y="56"/>
                  <a:pt x="24" y="56"/>
                </a:cubicBezTo>
                <a:cubicBezTo>
                  <a:pt x="25" y="56"/>
                  <a:pt x="26" y="56"/>
                  <a:pt x="26" y="55"/>
                </a:cubicBezTo>
                <a:cubicBezTo>
                  <a:pt x="45" y="46"/>
                  <a:pt x="45" y="46"/>
                  <a:pt x="45" y="46"/>
                </a:cubicBezTo>
                <a:cubicBezTo>
                  <a:pt x="47" y="45"/>
                  <a:pt x="48" y="42"/>
                  <a:pt x="47" y="40"/>
                </a:cubicBezTo>
                <a:cubicBezTo>
                  <a:pt x="46" y="38"/>
                  <a:pt x="45" y="37"/>
                  <a:pt x="43" y="37"/>
                </a:cubicBezTo>
                <a:close/>
                <a:moveTo>
                  <a:pt x="100" y="93"/>
                </a:moveTo>
                <a:cubicBezTo>
                  <a:pt x="101" y="93"/>
                  <a:pt x="103" y="92"/>
                  <a:pt x="104" y="90"/>
                </a:cubicBezTo>
                <a:cubicBezTo>
                  <a:pt x="106" y="88"/>
                  <a:pt x="104" y="85"/>
                  <a:pt x="102" y="84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75"/>
                  <a:pt x="82" y="75"/>
                  <a:pt x="81" y="75"/>
                </a:cubicBezTo>
                <a:cubicBezTo>
                  <a:pt x="80" y="75"/>
                  <a:pt x="78" y="76"/>
                  <a:pt x="77" y="77"/>
                </a:cubicBezTo>
                <a:cubicBezTo>
                  <a:pt x="76" y="80"/>
                  <a:pt x="77" y="82"/>
                  <a:pt x="79" y="83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9" y="93"/>
                  <a:pt x="100" y="93"/>
                </a:cubicBezTo>
                <a:close/>
                <a:moveTo>
                  <a:pt x="119" y="93"/>
                </a:moveTo>
                <a:cubicBezTo>
                  <a:pt x="119" y="93"/>
                  <a:pt x="120" y="93"/>
                  <a:pt x="120" y="92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41" y="82"/>
                  <a:pt x="142" y="79"/>
                  <a:pt x="141" y="77"/>
                </a:cubicBezTo>
                <a:cubicBezTo>
                  <a:pt x="140" y="75"/>
                  <a:pt x="138" y="75"/>
                  <a:pt x="137" y="75"/>
                </a:cubicBezTo>
                <a:cubicBezTo>
                  <a:pt x="136" y="75"/>
                  <a:pt x="136" y="75"/>
                  <a:pt x="135" y="75"/>
                </a:cubicBezTo>
                <a:cubicBezTo>
                  <a:pt x="117" y="84"/>
                  <a:pt x="117" y="84"/>
                  <a:pt x="117" y="84"/>
                </a:cubicBezTo>
                <a:cubicBezTo>
                  <a:pt x="114" y="85"/>
                  <a:pt x="113" y="88"/>
                  <a:pt x="114" y="90"/>
                </a:cubicBezTo>
                <a:cubicBezTo>
                  <a:pt x="115" y="92"/>
                  <a:pt x="117" y="93"/>
                  <a:pt x="119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2" name="Oval 150">
            <a:extLst>
              <a:ext uri="{FF2B5EF4-FFF2-40B4-BE49-F238E27FC236}">
                <a16:creationId xmlns:a16="http://schemas.microsoft.com/office/drawing/2014/main" id="{6730274D-9096-43CA-BDF0-DFAC6B4E5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1276" y="5807075"/>
            <a:ext cx="28575" cy="301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3" name="Freeform 151">
            <a:extLst>
              <a:ext uri="{FF2B5EF4-FFF2-40B4-BE49-F238E27FC236}">
                <a16:creationId xmlns:a16="http://schemas.microsoft.com/office/drawing/2014/main" id="{71724AFF-52B8-48C4-9B8D-6A94EB3CC458}"/>
              </a:ext>
            </a:extLst>
          </p:cNvPr>
          <p:cNvSpPr>
            <a:spLocks noEditPoints="1"/>
          </p:cNvSpPr>
          <p:nvPr/>
        </p:nvSpPr>
        <p:spPr bwMode="auto">
          <a:xfrm>
            <a:off x="10244138" y="5837238"/>
            <a:ext cx="74613" cy="58738"/>
          </a:xfrm>
          <a:custGeom>
            <a:avLst/>
            <a:gdLst>
              <a:gd name="T0" fmla="*/ 24 w 47"/>
              <a:gd name="T1" fmla="*/ 37 h 37"/>
              <a:gd name="T2" fmla="*/ 47 w 47"/>
              <a:gd name="T3" fmla="*/ 18 h 37"/>
              <a:gd name="T4" fmla="*/ 24 w 47"/>
              <a:gd name="T5" fmla="*/ 0 h 37"/>
              <a:gd name="T6" fmla="*/ 0 w 47"/>
              <a:gd name="T7" fmla="*/ 18 h 37"/>
              <a:gd name="T8" fmla="*/ 24 w 47"/>
              <a:gd name="T9" fmla="*/ 37 h 37"/>
              <a:gd name="T10" fmla="*/ 24 w 47"/>
              <a:gd name="T11" fmla="*/ 9 h 37"/>
              <a:gd name="T12" fmla="*/ 38 w 47"/>
              <a:gd name="T13" fmla="*/ 18 h 37"/>
              <a:gd name="T14" fmla="*/ 24 w 47"/>
              <a:gd name="T15" fmla="*/ 28 h 37"/>
              <a:gd name="T16" fmla="*/ 10 w 47"/>
              <a:gd name="T17" fmla="*/ 18 h 37"/>
              <a:gd name="T18" fmla="*/ 24 w 47"/>
              <a:gd name="T19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7" h="37">
                <a:moveTo>
                  <a:pt x="24" y="37"/>
                </a:moveTo>
                <a:cubicBezTo>
                  <a:pt x="37" y="37"/>
                  <a:pt x="47" y="28"/>
                  <a:pt x="47" y="18"/>
                </a:cubicBezTo>
                <a:cubicBezTo>
                  <a:pt x="47" y="8"/>
                  <a:pt x="37" y="0"/>
                  <a:pt x="24" y="0"/>
                </a:cubicBezTo>
                <a:cubicBezTo>
                  <a:pt x="10" y="0"/>
                  <a:pt x="0" y="8"/>
                  <a:pt x="0" y="18"/>
                </a:cubicBezTo>
                <a:cubicBezTo>
                  <a:pt x="1" y="28"/>
                  <a:pt x="11" y="37"/>
                  <a:pt x="24" y="37"/>
                </a:cubicBezTo>
                <a:close/>
                <a:moveTo>
                  <a:pt x="24" y="9"/>
                </a:moveTo>
                <a:cubicBezTo>
                  <a:pt x="31" y="9"/>
                  <a:pt x="38" y="14"/>
                  <a:pt x="38" y="18"/>
                </a:cubicBezTo>
                <a:cubicBezTo>
                  <a:pt x="38" y="23"/>
                  <a:pt x="32" y="28"/>
                  <a:pt x="24" y="28"/>
                </a:cubicBezTo>
                <a:cubicBezTo>
                  <a:pt x="16" y="28"/>
                  <a:pt x="10" y="23"/>
                  <a:pt x="10" y="18"/>
                </a:cubicBezTo>
                <a:cubicBezTo>
                  <a:pt x="10" y="14"/>
                  <a:pt x="16" y="9"/>
                  <a:pt x="24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4" name="Oval 152">
            <a:extLst>
              <a:ext uri="{FF2B5EF4-FFF2-40B4-BE49-F238E27FC236}">
                <a16:creationId xmlns:a16="http://schemas.microsoft.com/office/drawing/2014/main" id="{BB43A0EC-E31B-4ABB-8B3E-EFE733632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1276" y="5895975"/>
            <a:ext cx="28575" cy="301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5" name="Freeform 153">
            <a:extLst>
              <a:ext uri="{FF2B5EF4-FFF2-40B4-BE49-F238E27FC236}">
                <a16:creationId xmlns:a16="http://schemas.microsoft.com/office/drawing/2014/main" id="{7835F754-0351-4A1B-9FBD-3D1F8EE0A9FF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5970588"/>
            <a:ext cx="254000" cy="60325"/>
          </a:xfrm>
          <a:custGeom>
            <a:avLst/>
            <a:gdLst>
              <a:gd name="T0" fmla="*/ 157 w 160"/>
              <a:gd name="T1" fmla="*/ 15 h 38"/>
              <a:gd name="T2" fmla="*/ 130 w 160"/>
              <a:gd name="T3" fmla="*/ 2 h 38"/>
              <a:gd name="T4" fmla="*/ 122 w 160"/>
              <a:gd name="T5" fmla="*/ 0 h 38"/>
              <a:gd name="T6" fmla="*/ 105 w 160"/>
              <a:gd name="T7" fmla="*/ 9 h 38"/>
              <a:gd name="T8" fmla="*/ 56 w 160"/>
              <a:gd name="T9" fmla="*/ 0 h 38"/>
              <a:gd name="T10" fmla="*/ 0 w 160"/>
              <a:gd name="T11" fmla="*/ 19 h 38"/>
              <a:gd name="T12" fmla="*/ 56 w 160"/>
              <a:gd name="T13" fmla="*/ 38 h 38"/>
              <a:gd name="T14" fmla="*/ 105 w 160"/>
              <a:gd name="T15" fmla="*/ 29 h 38"/>
              <a:gd name="T16" fmla="*/ 122 w 160"/>
              <a:gd name="T17" fmla="*/ 38 h 38"/>
              <a:gd name="T18" fmla="*/ 130 w 160"/>
              <a:gd name="T19" fmla="*/ 36 h 38"/>
              <a:gd name="T20" fmla="*/ 157 w 160"/>
              <a:gd name="T21" fmla="*/ 24 h 38"/>
              <a:gd name="T22" fmla="*/ 160 w 160"/>
              <a:gd name="T23" fmla="*/ 19 h 38"/>
              <a:gd name="T24" fmla="*/ 157 w 160"/>
              <a:gd name="T25" fmla="*/ 15 h 38"/>
              <a:gd name="T26" fmla="*/ 38 w 160"/>
              <a:gd name="T27" fmla="*/ 28 h 38"/>
              <a:gd name="T28" fmla="*/ 22 w 160"/>
              <a:gd name="T29" fmla="*/ 25 h 38"/>
              <a:gd name="T30" fmla="*/ 9 w 160"/>
              <a:gd name="T31" fmla="*/ 19 h 38"/>
              <a:gd name="T32" fmla="*/ 22 w 160"/>
              <a:gd name="T33" fmla="*/ 13 h 38"/>
              <a:gd name="T34" fmla="*/ 38 w 160"/>
              <a:gd name="T35" fmla="*/ 10 h 38"/>
              <a:gd name="T36" fmla="*/ 37 w 160"/>
              <a:gd name="T37" fmla="*/ 19 h 38"/>
              <a:gd name="T38" fmla="*/ 38 w 160"/>
              <a:gd name="T39" fmla="*/ 28 h 38"/>
              <a:gd name="T40" fmla="*/ 57 w 160"/>
              <a:gd name="T41" fmla="*/ 28 h 38"/>
              <a:gd name="T42" fmla="*/ 53 w 160"/>
              <a:gd name="T43" fmla="*/ 28 h 38"/>
              <a:gd name="T44" fmla="*/ 49 w 160"/>
              <a:gd name="T45" fmla="*/ 28 h 38"/>
              <a:gd name="T46" fmla="*/ 47 w 160"/>
              <a:gd name="T47" fmla="*/ 19 h 38"/>
              <a:gd name="T48" fmla="*/ 49 w 160"/>
              <a:gd name="T49" fmla="*/ 9 h 38"/>
              <a:gd name="T50" fmla="*/ 57 w 160"/>
              <a:gd name="T51" fmla="*/ 9 h 38"/>
              <a:gd name="T52" fmla="*/ 55 w 160"/>
              <a:gd name="T53" fmla="*/ 19 h 38"/>
              <a:gd name="T54" fmla="*/ 57 w 160"/>
              <a:gd name="T55" fmla="*/ 28 h 38"/>
              <a:gd name="T56" fmla="*/ 89 w 160"/>
              <a:gd name="T57" fmla="*/ 25 h 38"/>
              <a:gd name="T58" fmla="*/ 68 w 160"/>
              <a:gd name="T59" fmla="*/ 28 h 38"/>
              <a:gd name="T60" fmla="*/ 65 w 160"/>
              <a:gd name="T61" fmla="*/ 19 h 38"/>
              <a:gd name="T62" fmla="*/ 68 w 160"/>
              <a:gd name="T63" fmla="*/ 10 h 38"/>
              <a:gd name="T64" fmla="*/ 103 w 160"/>
              <a:gd name="T65" fmla="*/ 19 h 38"/>
              <a:gd name="T66" fmla="*/ 89 w 160"/>
              <a:gd name="T67" fmla="*/ 25 h 38"/>
              <a:gd name="T68" fmla="*/ 126 w 160"/>
              <a:gd name="T69" fmla="*/ 28 h 38"/>
              <a:gd name="T70" fmla="*/ 122 w 160"/>
              <a:gd name="T71" fmla="*/ 29 h 38"/>
              <a:gd name="T72" fmla="*/ 112 w 160"/>
              <a:gd name="T73" fmla="*/ 19 h 38"/>
              <a:gd name="T74" fmla="*/ 122 w 160"/>
              <a:gd name="T75" fmla="*/ 9 h 38"/>
              <a:gd name="T76" fmla="*/ 126 w 160"/>
              <a:gd name="T77" fmla="*/ 10 h 38"/>
              <a:gd name="T78" fmla="*/ 144 w 160"/>
              <a:gd name="T79" fmla="*/ 19 h 38"/>
              <a:gd name="T80" fmla="*/ 126 w 160"/>
              <a:gd name="T81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38">
                <a:moveTo>
                  <a:pt x="157" y="15"/>
                </a:moveTo>
                <a:cubicBezTo>
                  <a:pt x="130" y="2"/>
                  <a:pt x="130" y="2"/>
                  <a:pt x="130" y="2"/>
                </a:cubicBezTo>
                <a:cubicBezTo>
                  <a:pt x="127" y="1"/>
                  <a:pt x="124" y="0"/>
                  <a:pt x="122" y="0"/>
                </a:cubicBezTo>
                <a:cubicBezTo>
                  <a:pt x="115" y="0"/>
                  <a:pt x="109" y="3"/>
                  <a:pt x="105" y="9"/>
                </a:cubicBezTo>
                <a:cubicBezTo>
                  <a:pt x="94" y="2"/>
                  <a:pt x="70" y="0"/>
                  <a:pt x="56" y="0"/>
                </a:cubicBezTo>
                <a:cubicBezTo>
                  <a:pt x="40" y="0"/>
                  <a:pt x="0" y="3"/>
                  <a:pt x="0" y="19"/>
                </a:cubicBezTo>
                <a:cubicBezTo>
                  <a:pt x="0" y="35"/>
                  <a:pt x="39" y="38"/>
                  <a:pt x="56" y="38"/>
                </a:cubicBezTo>
                <a:cubicBezTo>
                  <a:pt x="70" y="38"/>
                  <a:pt x="94" y="36"/>
                  <a:pt x="105" y="29"/>
                </a:cubicBezTo>
                <a:cubicBezTo>
                  <a:pt x="109" y="35"/>
                  <a:pt x="115" y="38"/>
                  <a:pt x="122" y="38"/>
                </a:cubicBezTo>
                <a:cubicBezTo>
                  <a:pt x="124" y="38"/>
                  <a:pt x="127" y="37"/>
                  <a:pt x="130" y="36"/>
                </a:cubicBezTo>
                <a:cubicBezTo>
                  <a:pt x="157" y="24"/>
                  <a:pt x="157" y="24"/>
                  <a:pt x="157" y="24"/>
                </a:cubicBezTo>
                <a:cubicBezTo>
                  <a:pt x="158" y="22"/>
                  <a:pt x="160" y="21"/>
                  <a:pt x="160" y="19"/>
                </a:cubicBezTo>
                <a:cubicBezTo>
                  <a:pt x="160" y="17"/>
                  <a:pt x="158" y="15"/>
                  <a:pt x="157" y="15"/>
                </a:cubicBezTo>
                <a:close/>
                <a:moveTo>
                  <a:pt x="38" y="28"/>
                </a:moveTo>
                <a:cubicBezTo>
                  <a:pt x="32" y="27"/>
                  <a:pt x="27" y="26"/>
                  <a:pt x="22" y="25"/>
                </a:cubicBezTo>
                <a:cubicBezTo>
                  <a:pt x="13" y="22"/>
                  <a:pt x="10" y="20"/>
                  <a:pt x="9" y="19"/>
                </a:cubicBezTo>
                <a:cubicBezTo>
                  <a:pt x="10" y="18"/>
                  <a:pt x="13" y="15"/>
                  <a:pt x="22" y="13"/>
                </a:cubicBezTo>
                <a:cubicBezTo>
                  <a:pt x="27" y="12"/>
                  <a:pt x="32" y="11"/>
                  <a:pt x="38" y="10"/>
                </a:cubicBezTo>
                <a:cubicBezTo>
                  <a:pt x="37" y="13"/>
                  <a:pt x="37" y="16"/>
                  <a:pt x="37" y="19"/>
                </a:cubicBezTo>
                <a:cubicBezTo>
                  <a:pt x="37" y="22"/>
                  <a:pt x="37" y="25"/>
                  <a:pt x="38" y="28"/>
                </a:cubicBezTo>
                <a:close/>
                <a:moveTo>
                  <a:pt x="57" y="28"/>
                </a:moveTo>
                <a:cubicBezTo>
                  <a:pt x="56" y="28"/>
                  <a:pt x="55" y="28"/>
                  <a:pt x="53" y="28"/>
                </a:cubicBezTo>
                <a:cubicBezTo>
                  <a:pt x="52" y="28"/>
                  <a:pt x="51" y="28"/>
                  <a:pt x="49" y="28"/>
                </a:cubicBezTo>
                <a:cubicBezTo>
                  <a:pt x="47" y="25"/>
                  <a:pt x="47" y="22"/>
                  <a:pt x="47" y="19"/>
                </a:cubicBezTo>
                <a:cubicBezTo>
                  <a:pt x="47" y="15"/>
                  <a:pt x="48" y="12"/>
                  <a:pt x="49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2"/>
                  <a:pt x="55" y="15"/>
                  <a:pt x="55" y="19"/>
                </a:cubicBezTo>
                <a:cubicBezTo>
                  <a:pt x="55" y="22"/>
                  <a:pt x="56" y="25"/>
                  <a:pt x="57" y="28"/>
                </a:cubicBezTo>
                <a:close/>
                <a:moveTo>
                  <a:pt x="89" y="25"/>
                </a:moveTo>
                <a:cubicBezTo>
                  <a:pt x="83" y="26"/>
                  <a:pt x="76" y="28"/>
                  <a:pt x="68" y="28"/>
                </a:cubicBezTo>
                <a:cubicBezTo>
                  <a:pt x="66" y="25"/>
                  <a:pt x="65" y="22"/>
                  <a:pt x="65" y="19"/>
                </a:cubicBezTo>
                <a:cubicBezTo>
                  <a:pt x="65" y="16"/>
                  <a:pt x="66" y="13"/>
                  <a:pt x="68" y="10"/>
                </a:cubicBezTo>
                <a:cubicBezTo>
                  <a:pt x="89" y="11"/>
                  <a:pt x="101" y="16"/>
                  <a:pt x="103" y="19"/>
                </a:cubicBezTo>
                <a:cubicBezTo>
                  <a:pt x="102" y="20"/>
                  <a:pt x="99" y="22"/>
                  <a:pt x="89" y="25"/>
                </a:cubicBezTo>
                <a:close/>
                <a:moveTo>
                  <a:pt x="126" y="28"/>
                </a:moveTo>
                <a:cubicBezTo>
                  <a:pt x="124" y="28"/>
                  <a:pt x="123" y="29"/>
                  <a:pt x="122" y="29"/>
                </a:cubicBezTo>
                <a:cubicBezTo>
                  <a:pt x="117" y="29"/>
                  <a:pt x="112" y="24"/>
                  <a:pt x="112" y="19"/>
                </a:cubicBezTo>
                <a:cubicBezTo>
                  <a:pt x="112" y="14"/>
                  <a:pt x="117" y="9"/>
                  <a:pt x="122" y="9"/>
                </a:cubicBezTo>
                <a:cubicBezTo>
                  <a:pt x="123" y="9"/>
                  <a:pt x="124" y="10"/>
                  <a:pt x="126" y="10"/>
                </a:cubicBezTo>
                <a:cubicBezTo>
                  <a:pt x="144" y="19"/>
                  <a:pt x="144" y="19"/>
                  <a:pt x="144" y="19"/>
                </a:cubicBezTo>
                <a:lnTo>
                  <a:pt x="126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6" name="Oval 154">
            <a:extLst>
              <a:ext uri="{FF2B5EF4-FFF2-40B4-BE49-F238E27FC236}">
                <a16:creationId xmlns:a16="http://schemas.microsoft.com/office/drawing/2014/main" id="{40E2D68F-F1CB-4AD1-9E32-4EDA8AD0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5238" y="5815013"/>
            <a:ext cx="30163" cy="301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7" name="Freeform 155">
            <a:extLst>
              <a:ext uri="{FF2B5EF4-FFF2-40B4-BE49-F238E27FC236}">
                <a16:creationId xmlns:a16="http://schemas.microsoft.com/office/drawing/2014/main" id="{890C3BED-4C0F-4AD3-8F43-A75D5A19A4B0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5776913"/>
            <a:ext cx="252413" cy="177800"/>
          </a:xfrm>
          <a:custGeom>
            <a:avLst/>
            <a:gdLst>
              <a:gd name="T0" fmla="*/ 79 w 159"/>
              <a:gd name="T1" fmla="*/ 112 h 112"/>
              <a:gd name="T2" fmla="*/ 159 w 159"/>
              <a:gd name="T3" fmla="*/ 56 h 112"/>
              <a:gd name="T4" fmla="*/ 79 w 159"/>
              <a:gd name="T5" fmla="*/ 0 h 112"/>
              <a:gd name="T6" fmla="*/ 0 w 159"/>
              <a:gd name="T7" fmla="*/ 56 h 112"/>
              <a:gd name="T8" fmla="*/ 79 w 159"/>
              <a:gd name="T9" fmla="*/ 112 h 112"/>
              <a:gd name="T10" fmla="*/ 79 w 159"/>
              <a:gd name="T11" fmla="*/ 9 h 112"/>
              <a:gd name="T12" fmla="*/ 149 w 159"/>
              <a:gd name="T13" fmla="*/ 56 h 112"/>
              <a:gd name="T14" fmla="*/ 79 w 159"/>
              <a:gd name="T15" fmla="*/ 103 h 112"/>
              <a:gd name="T16" fmla="*/ 9 w 159"/>
              <a:gd name="T17" fmla="*/ 56 h 112"/>
              <a:gd name="T18" fmla="*/ 79 w 159"/>
              <a:gd name="T19" fmla="*/ 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" h="112">
                <a:moveTo>
                  <a:pt x="79" y="112"/>
                </a:moveTo>
                <a:cubicBezTo>
                  <a:pt x="122" y="112"/>
                  <a:pt x="159" y="88"/>
                  <a:pt x="159" y="56"/>
                </a:cubicBezTo>
                <a:cubicBezTo>
                  <a:pt x="159" y="25"/>
                  <a:pt x="123" y="0"/>
                  <a:pt x="79" y="0"/>
                </a:cubicBezTo>
                <a:cubicBezTo>
                  <a:pt x="35" y="0"/>
                  <a:pt x="0" y="25"/>
                  <a:pt x="0" y="56"/>
                </a:cubicBezTo>
                <a:cubicBezTo>
                  <a:pt x="0" y="88"/>
                  <a:pt x="37" y="112"/>
                  <a:pt x="79" y="112"/>
                </a:cubicBezTo>
                <a:close/>
                <a:moveTo>
                  <a:pt x="79" y="9"/>
                </a:moveTo>
                <a:cubicBezTo>
                  <a:pt x="119" y="9"/>
                  <a:pt x="149" y="32"/>
                  <a:pt x="149" y="56"/>
                </a:cubicBezTo>
                <a:cubicBezTo>
                  <a:pt x="149" y="81"/>
                  <a:pt x="119" y="103"/>
                  <a:pt x="79" y="103"/>
                </a:cubicBezTo>
                <a:cubicBezTo>
                  <a:pt x="39" y="103"/>
                  <a:pt x="9" y="81"/>
                  <a:pt x="9" y="56"/>
                </a:cubicBezTo>
                <a:cubicBezTo>
                  <a:pt x="9" y="31"/>
                  <a:pt x="40" y="9"/>
                  <a:pt x="79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8" name="Oval 156">
            <a:extLst>
              <a:ext uri="{FF2B5EF4-FFF2-40B4-BE49-F238E27FC236}">
                <a16:creationId xmlns:a16="http://schemas.microsoft.com/office/drawing/2014/main" id="{46A5E9CF-92BE-460C-9133-7B0CA7C6A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6663" y="5851525"/>
            <a:ext cx="28575" cy="301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9" name="Oval 157">
            <a:extLst>
              <a:ext uri="{FF2B5EF4-FFF2-40B4-BE49-F238E27FC236}">
                <a16:creationId xmlns:a16="http://schemas.microsoft.com/office/drawing/2014/main" id="{94F426A4-505A-4E8A-9BB4-E504A4665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5238" y="5889625"/>
            <a:ext cx="30163" cy="2857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0" name="Freeform 158">
            <a:extLst>
              <a:ext uri="{FF2B5EF4-FFF2-40B4-BE49-F238E27FC236}">
                <a16:creationId xmlns:a16="http://schemas.microsoft.com/office/drawing/2014/main" id="{AC499F44-4D18-42CD-95A5-372519A2EAC6}"/>
              </a:ext>
            </a:extLst>
          </p:cNvPr>
          <p:cNvSpPr>
            <a:spLocks noEditPoints="1"/>
          </p:cNvSpPr>
          <p:nvPr/>
        </p:nvSpPr>
        <p:spPr bwMode="auto">
          <a:xfrm>
            <a:off x="10661651" y="5776913"/>
            <a:ext cx="223838" cy="254000"/>
          </a:xfrm>
          <a:custGeom>
            <a:avLst/>
            <a:gdLst>
              <a:gd name="T0" fmla="*/ 131 w 141"/>
              <a:gd name="T1" fmla="*/ 18 h 160"/>
              <a:gd name="T2" fmla="*/ 117 w 141"/>
              <a:gd name="T3" fmla="*/ 33 h 160"/>
              <a:gd name="T4" fmla="*/ 122 w 141"/>
              <a:gd name="T5" fmla="*/ 55 h 160"/>
              <a:gd name="T6" fmla="*/ 131 w 141"/>
              <a:gd name="T7" fmla="*/ 89 h 160"/>
              <a:gd name="T8" fmla="*/ 115 w 141"/>
              <a:gd name="T9" fmla="*/ 114 h 160"/>
              <a:gd name="T10" fmla="*/ 113 w 141"/>
              <a:gd name="T11" fmla="*/ 60 h 160"/>
              <a:gd name="T12" fmla="*/ 112 w 141"/>
              <a:gd name="T13" fmla="*/ 18 h 160"/>
              <a:gd name="T14" fmla="*/ 18 w 141"/>
              <a:gd name="T15" fmla="*/ 9 h 160"/>
              <a:gd name="T16" fmla="*/ 28 w 141"/>
              <a:gd name="T17" fmla="*/ 58 h 160"/>
              <a:gd name="T18" fmla="*/ 18 w 141"/>
              <a:gd name="T19" fmla="*/ 89 h 160"/>
              <a:gd name="T20" fmla="*/ 17 w 141"/>
              <a:gd name="T21" fmla="*/ 120 h 160"/>
              <a:gd name="T22" fmla="*/ 17 w 141"/>
              <a:gd name="T23" fmla="*/ 58 h 160"/>
              <a:gd name="T24" fmla="*/ 18 w 141"/>
              <a:gd name="T25" fmla="*/ 38 h 160"/>
              <a:gd name="T26" fmla="*/ 18 w 141"/>
              <a:gd name="T27" fmla="*/ 28 h 160"/>
              <a:gd name="T28" fmla="*/ 18 w 141"/>
              <a:gd name="T29" fmla="*/ 9 h 160"/>
              <a:gd name="T30" fmla="*/ 47 w 141"/>
              <a:gd name="T31" fmla="*/ 124 h 160"/>
              <a:gd name="T32" fmla="*/ 35 w 141"/>
              <a:gd name="T33" fmla="*/ 65 h 160"/>
              <a:gd name="T34" fmla="*/ 37 w 141"/>
              <a:gd name="T35" fmla="*/ 37 h 160"/>
              <a:gd name="T36" fmla="*/ 103 w 141"/>
              <a:gd name="T37" fmla="*/ 37 h 160"/>
              <a:gd name="T38" fmla="*/ 105 w 141"/>
              <a:gd name="T39" fmla="*/ 66 h 160"/>
              <a:gd name="T40" fmla="*/ 93 w 141"/>
              <a:gd name="T41" fmla="*/ 125 h 160"/>
              <a:gd name="T42" fmla="*/ 103 w 141"/>
              <a:gd name="T43" fmla="*/ 37 h 160"/>
              <a:gd name="T44" fmla="*/ 65 w 141"/>
              <a:gd name="T45" fmla="*/ 132 h 160"/>
              <a:gd name="T46" fmla="*/ 56 w 141"/>
              <a:gd name="T47" fmla="*/ 37 h 160"/>
              <a:gd name="T48" fmla="*/ 84 w 141"/>
              <a:gd name="T49" fmla="*/ 37 h 160"/>
              <a:gd name="T50" fmla="*/ 75 w 141"/>
              <a:gd name="T51" fmla="*/ 132 h 160"/>
              <a:gd name="T52" fmla="*/ 84 w 141"/>
              <a:gd name="T53" fmla="*/ 37 h 160"/>
              <a:gd name="T54" fmla="*/ 118 w 141"/>
              <a:gd name="T55" fmla="*/ 127 h 160"/>
              <a:gd name="T56" fmla="*/ 22 w 141"/>
              <a:gd name="T57" fmla="*/ 127 h 160"/>
              <a:gd name="T58" fmla="*/ 70 w 141"/>
              <a:gd name="T59" fmla="*/ 141 h 160"/>
              <a:gd name="T60" fmla="*/ 19 w 141"/>
              <a:gd name="T61" fmla="*/ 0 h 160"/>
              <a:gd name="T62" fmla="*/ 10 w 141"/>
              <a:gd name="T63" fmla="*/ 35 h 160"/>
              <a:gd name="T64" fmla="*/ 0 w 141"/>
              <a:gd name="T65" fmla="*/ 89 h 160"/>
              <a:gd name="T66" fmla="*/ 141 w 141"/>
              <a:gd name="T67" fmla="*/ 89 h 160"/>
              <a:gd name="T68" fmla="*/ 131 w 141"/>
              <a:gd name="T69" fmla="*/ 35 h 160"/>
              <a:gd name="T70" fmla="*/ 122 w 141"/>
              <a:gd name="T71" fmla="*/ 0 h 160"/>
              <a:gd name="T72" fmla="*/ 103 w 141"/>
              <a:gd name="T73" fmla="*/ 28 h 160"/>
              <a:gd name="T74" fmla="*/ 38 w 141"/>
              <a:gd name="T75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1" h="160">
                <a:moveTo>
                  <a:pt x="122" y="9"/>
                </a:moveTo>
                <a:cubicBezTo>
                  <a:pt x="127" y="9"/>
                  <a:pt x="131" y="13"/>
                  <a:pt x="131" y="18"/>
                </a:cubicBezTo>
                <a:cubicBezTo>
                  <a:pt x="131" y="24"/>
                  <a:pt x="127" y="28"/>
                  <a:pt x="122" y="28"/>
                </a:cubicBezTo>
                <a:cubicBezTo>
                  <a:pt x="119" y="28"/>
                  <a:pt x="117" y="30"/>
                  <a:pt x="117" y="33"/>
                </a:cubicBezTo>
                <a:cubicBezTo>
                  <a:pt x="117" y="35"/>
                  <a:pt x="119" y="38"/>
                  <a:pt x="122" y="38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2" y="56"/>
                  <a:pt x="122" y="57"/>
                  <a:pt x="122" y="58"/>
                </a:cubicBezTo>
                <a:cubicBezTo>
                  <a:pt x="128" y="67"/>
                  <a:pt x="131" y="78"/>
                  <a:pt x="131" y="89"/>
                </a:cubicBezTo>
                <a:cubicBezTo>
                  <a:pt x="131" y="100"/>
                  <a:pt x="128" y="110"/>
                  <a:pt x="123" y="119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9" y="106"/>
                  <a:pt x="121" y="98"/>
                  <a:pt x="121" y="89"/>
                </a:cubicBezTo>
                <a:cubicBezTo>
                  <a:pt x="121" y="79"/>
                  <a:pt x="118" y="68"/>
                  <a:pt x="113" y="60"/>
                </a:cubicBezTo>
                <a:cubicBezTo>
                  <a:pt x="112" y="59"/>
                  <a:pt x="112" y="58"/>
                  <a:pt x="112" y="57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14"/>
                  <a:pt x="116" y="9"/>
                  <a:pt x="122" y="9"/>
                </a:cubicBezTo>
                <a:close/>
                <a:moveTo>
                  <a:pt x="18" y="9"/>
                </a:moveTo>
                <a:cubicBezTo>
                  <a:pt x="24" y="9"/>
                  <a:pt x="28" y="13"/>
                  <a:pt x="28" y="18"/>
                </a:cubicBezTo>
                <a:cubicBezTo>
                  <a:pt x="28" y="58"/>
                  <a:pt x="28" y="58"/>
                  <a:pt x="28" y="58"/>
                </a:cubicBezTo>
                <a:cubicBezTo>
                  <a:pt x="28" y="59"/>
                  <a:pt x="27" y="59"/>
                  <a:pt x="27" y="60"/>
                </a:cubicBezTo>
                <a:cubicBezTo>
                  <a:pt x="22" y="69"/>
                  <a:pt x="18" y="79"/>
                  <a:pt x="18" y="89"/>
                </a:cubicBezTo>
                <a:cubicBezTo>
                  <a:pt x="18" y="98"/>
                  <a:pt x="21" y="107"/>
                  <a:pt x="25" y="114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2" y="111"/>
                  <a:pt x="9" y="100"/>
                  <a:pt x="9" y="90"/>
                </a:cubicBezTo>
                <a:cubicBezTo>
                  <a:pt x="9" y="79"/>
                  <a:pt x="12" y="68"/>
                  <a:pt x="17" y="58"/>
                </a:cubicBezTo>
                <a:cubicBezTo>
                  <a:pt x="18" y="57"/>
                  <a:pt x="18" y="57"/>
                  <a:pt x="18" y="56"/>
                </a:cubicBezTo>
                <a:cubicBezTo>
                  <a:pt x="18" y="38"/>
                  <a:pt x="18" y="38"/>
                  <a:pt x="18" y="38"/>
                </a:cubicBezTo>
                <a:cubicBezTo>
                  <a:pt x="21" y="37"/>
                  <a:pt x="23" y="35"/>
                  <a:pt x="23" y="33"/>
                </a:cubicBezTo>
                <a:cubicBezTo>
                  <a:pt x="23" y="30"/>
                  <a:pt x="21" y="28"/>
                  <a:pt x="18" y="28"/>
                </a:cubicBezTo>
                <a:cubicBezTo>
                  <a:pt x="13" y="28"/>
                  <a:pt x="9" y="24"/>
                  <a:pt x="9" y="18"/>
                </a:cubicBezTo>
                <a:cubicBezTo>
                  <a:pt x="9" y="13"/>
                  <a:pt x="13" y="9"/>
                  <a:pt x="18" y="9"/>
                </a:cubicBezTo>
                <a:close/>
                <a:moveTo>
                  <a:pt x="47" y="37"/>
                </a:moveTo>
                <a:cubicBezTo>
                  <a:pt x="47" y="124"/>
                  <a:pt x="47" y="124"/>
                  <a:pt x="47" y="124"/>
                </a:cubicBezTo>
                <a:cubicBezTo>
                  <a:pt x="36" y="117"/>
                  <a:pt x="28" y="104"/>
                  <a:pt x="28" y="89"/>
                </a:cubicBezTo>
                <a:cubicBezTo>
                  <a:pt x="28" y="80"/>
                  <a:pt x="31" y="72"/>
                  <a:pt x="35" y="65"/>
                </a:cubicBezTo>
                <a:cubicBezTo>
                  <a:pt x="36" y="63"/>
                  <a:pt x="37" y="60"/>
                  <a:pt x="37" y="58"/>
                </a:cubicBezTo>
                <a:cubicBezTo>
                  <a:pt x="37" y="37"/>
                  <a:pt x="37" y="37"/>
                  <a:pt x="37" y="37"/>
                </a:cubicBezTo>
                <a:cubicBezTo>
                  <a:pt x="47" y="37"/>
                  <a:pt x="47" y="37"/>
                  <a:pt x="47" y="37"/>
                </a:cubicBezTo>
                <a:close/>
                <a:moveTo>
                  <a:pt x="103" y="37"/>
                </a:moveTo>
                <a:cubicBezTo>
                  <a:pt x="103" y="58"/>
                  <a:pt x="103" y="58"/>
                  <a:pt x="103" y="58"/>
                </a:cubicBezTo>
                <a:cubicBezTo>
                  <a:pt x="103" y="60"/>
                  <a:pt x="104" y="63"/>
                  <a:pt x="105" y="66"/>
                </a:cubicBezTo>
                <a:cubicBezTo>
                  <a:pt x="110" y="73"/>
                  <a:pt x="112" y="81"/>
                  <a:pt x="112" y="89"/>
                </a:cubicBezTo>
                <a:cubicBezTo>
                  <a:pt x="112" y="104"/>
                  <a:pt x="105" y="117"/>
                  <a:pt x="93" y="125"/>
                </a:cubicBezTo>
                <a:cubicBezTo>
                  <a:pt x="93" y="37"/>
                  <a:pt x="93" y="37"/>
                  <a:pt x="93" y="37"/>
                </a:cubicBezTo>
                <a:cubicBezTo>
                  <a:pt x="103" y="37"/>
                  <a:pt x="103" y="37"/>
                  <a:pt x="103" y="37"/>
                </a:cubicBezTo>
                <a:close/>
                <a:moveTo>
                  <a:pt x="65" y="37"/>
                </a:moveTo>
                <a:cubicBezTo>
                  <a:pt x="65" y="132"/>
                  <a:pt x="65" y="132"/>
                  <a:pt x="65" y="132"/>
                </a:cubicBezTo>
                <a:cubicBezTo>
                  <a:pt x="62" y="131"/>
                  <a:pt x="59" y="130"/>
                  <a:pt x="56" y="129"/>
                </a:cubicBezTo>
                <a:cubicBezTo>
                  <a:pt x="56" y="37"/>
                  <a:pt x="56" y="37"/>
                  <a:pt x="56" y="37"/>
                </a:cubicBezTo>
                <a:cubicBezTo>
                  <a:pt x="65" y="37"/>
                  <a:pt x="65" y="37"/>
                  <a:pt x="65" y="37"/>
                </a:cubicBezTo>
                <a:close/>
                <a:moveTo>
                  <a:pt x="84" y="37"/>
                </a:moveTo>
                <a:cubicBezTo>
                  <a:pt x="84" y="129"/>
                  <a:pt x="84" y="129"/>
                  <a:pt x="84" y="129"/>
                </a:cubicBezTo>
                <a:cubicBezTo>
                  <a:pt x="81" y="130"/>
                  <a:pt x="78" y="131"/>
                  <a:pt x="75" y="132"/>
                </a:cubicBezTo>
                <a:cubicBezTo>
                  <a:pt x="75" y="37"/>
                  <a:pt x="75" y="37"/>
                  <a:pt x="75" y="37"/>
                </a:cubicBezTo>
                <a:cubicBezTo>
                  <a:pt x="84" y="37"/>
                  <a:pt x="84" y="37"/>
                  <a:pt x="84" y="37"/>
                </a:cubicBezTo>
                <a:close/>
                <a:moveTo>
                  <a:pt x="111" y="122"/>
                </a:moveTo>
                <a:cubicBezTo>
                  <a:pt x="118" y="127"/>
                  <a:pt x="118" y="127"/>
                  <a:pt x="118" y="127"/>
                </a:cubicBezTo>
                <a:cubicBezTo>
                  <a:pt x="107" y="141"/>
                  <a:pt x="90" y="150"/>
                  <a:pt x="70" y="150"/>
                </a:cubicBezTo>
                <a:cubicBezTo>
                  <a:pt x="51" y="150"/>
                  <a:pt x="33" y="141"/>
                  <a:pt x="22" y="127"/>
                </a:cubicBezTo>
                <a:cubicBezTo>
                  <a:pt x="30" y="122"/>
                  <a:pt x="30" y="122"/>
                  <a:pt x="30" y="122"/>
                </a:cubicBezTo>
                <a:cubicBezTo>
                  <a:pt x="40" y="134"/>
                  <a:pt x="54" y="141"/>
                  <a:pt x="70" y="141"/>
                </a:cubicBezTo>
                <a:cubicBezTo>
                  <a:pt x="86" y="141"/>
                  <a:pt x="101" y="134"/>
                  <a:pt x="111" y="122"/>
                </a:cubicBezTo>
                <a:close/>
                <a:moveTo>
                  <a:pt x="19" y="0"/>
                </a:moveTo>
                <a:cubicBezTo>
                  <a:pt x="9" y="0"/>
                  <a:pt x="0" y="9"/>
                  <a:pt x="0" y="19"/>
                </a:cubicBezTo>
                <a:cubicBezTo>
                  <a:pt x="0" y="26"/>
                  <a:pt x="4" y="32"/>
                  <a:pt x="10" y="35"/>
                </a:cubicBezTo>
                <a:cubicBezTo>
                  <a:pt x="10" y="54"/>
                  <a:pt x="10" y="54"/>
                  <a:pt x="10" y="54"/>
                </a:cubicBezTo>
                <a:cubicBezTo>
                  <a:pt x="3" y="64"/>
                  <a:pt x="0" y="77"/>
                  <a:pt x="0" y="89"/>
                </a:cubicBezTo>
                <a:cubicBezTo>
                  <a:pt x="0" y="128"/>
                  <a:pt x="31" y="160"/>
                  <a:pt x="70" y="160"/>
                </a:cubicBezTo>
                <a:cubicBezTo>
                  <a:pt x="110" y="160"/>
                  <a:pt x="141" y="128"/>
                  <a:pt x="141" y="89"/>
                </a:cubicBezTo>
                <a:cubicBezTo>
                  <a:pt x="141" y="77"/>
                  <a:pt x="138" y="65"/>
                  <a:pt x="131" y="54"/>
                </a:cubicBezTo>
                <a:cubicBezTo>
                  <a:pt x="131" y="35"/>
                  <a:pt x="131" y="35"/>
                  <a:pt x="131" y="35"/>
                </a:cubicBezTo>
                <a:cubicBezTo>
                  <a:pt x="137" y="32"/>
                  <a:pt x="141" y="25"/>
                  <a:pt x="141" y="19"/>
                </a:cubicBezTo>
                <a:cubicBezTo>
                  <a:pt x="141" y="9"/>
                  <a:pt x="132" y="0"/>
                  <a:pt x="122" y="0"/>
                </a:cubicBezTo>
                <a:cubicBezTo>
                  <a:pt x="112" y="0"/>
                  <a:pt x="103" y="9"/>
                  <a:pt x="103" y="19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9"/>
                  <a:pt x="29" y="0"/>
                  <a:pt x="1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1" name="Freeform 159">
            <a:extLst>
              <a:ext uri="{FF2B5EF4-FFF2-40B4-BE49-F238E27FC236}">
                <a16:creationId xmlns:a16="http://schemas.microsoft.com/office/drawing/2014/main" id="{D1ECDD85-A140-471E-BE74-BC7F92BE0DB6}"/>
              </a:ext>
            </a:extLst>
          </p:cNvPr>
          <p:cNvSpPr>
            <a:spLocks noEditPoints="1"/>
          </p:cNvSpPr>
          <p:nvPr/>
        </p:nvSpPr>
        <p:spPr bwMode="auto">
          <a:xfrm>
            <a:off x="11196638" y="5778500"/>
            <a:ext cx="254000" cy="252413"/>
          </a:xfrm>
          <a:custGeom>
            <a:avLst/>
            <a:gdLst>
              <a:gd name="T0" fmla="*/ 128 w 160"/>
              <a:gd name="T1" fmla="*/ 0 h 159"/>
              <a:gd name="T2" fmla="*/ 95 w 160"/>
              <a:gd name="T3" fmla="*/ 33 h 159"/>
              <a:gd name="T4" fmla="*/ 105 w 160"/>
              <a:gd name="T5" fmla="*/ 118 h 159"/>
              <a:gd name="T6" fmla="*/ 123 w 160"/>
              <a:gd name="T7" fmla="*/ 154 h 159"/>
              <a:gd name="T8" fmla="*/ 133 w 160"/>
              <a:gd name="T9" fmla="*/ 154 h 159"/>
              <a:gd name="T10" fmla="*/ 151 w 160"/>
              <a:gd name="T11" fmla="*/ 118 h 159"/>
              <a:gd name="T12" fmla="*/ 160 w 160"/>
              <a:gd name="T13" fmla="*/ 33 h 159"/>
              <a:gd name="T14" fmla="*/ 111 w 160"/>
              <a:gd name="T15" fmla="*/ 112 h 159"/>
              <a:gd name="T16" fmla="*/ 104 w 160"/>
              <a:gd name="T17" fmla="*/ 79 h 159"/>
              <a:gd name="T18" fmla="*/ 123 w 160"/>
              <a:gd name="T19" fmla="*/ 124 h 159"/>
              <a:gd name="T20" fmla="*/ 104 w 160"/>
              <a:gd name="T21" fmla="*/ 67 h 159"/>
              <a:gd name="T22" fmla="*/ 123 w 160"/>
              <a:gd name="T23" fmla="*/ 53 h 159"/>
              <a:gd name="T24" fmla="*/ 144 w 160"/>
              <a:gd name="T25" fmla="*/ 112 h 159"/>
              <a:gd name="T26" fmla="*/ 132 w 160"/>
              <a:gd name="T27" fmla="*/ 110 h 159"/>
              <a:gd name="T28" fmla="*/ 144 w 160"/>
              <a:gd name="T29" fmla="*/ 112 h 159"/>
              <a:gd name="T30" fmla="*/ 132 w 160"/>
              <a:gd name="T31" fmla="*/ 98 h 159"/>
              <a:gd name="T32" fmla="*/ 151 w 160"/>
              <a:gd name="T33" fmla="*/ 60 h 159"/>
              <a:gd name="T34" fmla="*/ 132 w 160"/>
              <a:gd name="T35" fmla="*/ 60 h 159"/>
              <a:gd name="T36" fmla="*/ 132 w 160"/>
              <a:gd name="T37" fmla="*/ 23 h 159"/>
              <a:gd name="T38" fmla="*/ 123 w 160"/>
              <a:gd name="T39" fmla="*/ 23 h 159"/>
              <a:gd name="T40" fmla="*/ 104 w 160"/>
              <a:gd name="T41" fmla="*/ 30 h 159"/>
              <a:gd name="T42" fmla="*/ 151 w 160"/>
              <a:gd name="T43" fmla="*/ 32 h 159"/>
              <a:gd name="T44" fmla="*/ 132 w 160"/>
              <a:gd name="T45" fmla="*/ 60 h 159"/>
              <a:gd name="T46" fmla="*/ 24 w 160"/>
              <a:gd name="T47" fmla="*/ 111 h 159"/>
              <a:gd name="T48" fmla="*/ 19 w 160"/>
              <a:gd name="T49" fmla="*/ 135 h 159"/>
              <a:gd name="T50" fmla="*/ 62 w 160"/>
              <a:gd name="T51" fmla="*/ 140 h 159"/>
              <a:gd name="T52" fmla="*/ 66 w 160"/>
              <a:gd name="T53" fmla="*/ 116 h 159"/>
              <a:gd name="T54" fmla="*/ 57 w 160"/>
              <a:gd name="T55" fmla="*/ 131 h 159"/>
              <a:gd name="T56" fmla="*/ 28 w 160"/>
              <a:gd name="T57" fmla="*/ 121 h 159"/>
              <a:gd name="T58" fmla="*/ 57 w 160"/>
              <a:gd name="T59" fmla="*/ 131 h 159"/>
              <a:gd name="T60" fmla="*/ 67 w 160"/>
              <a:gd name="T61" fmla="*/ 95 h 159"/>
              <a:gd name="T62" fmla="*/ 76 w 160"/>
              <a:gd name="T63" fmla="*/ 70 h 159"/>
              <a:gd name="T64" fmla="*/ 24 w 160"/>
              <a:gd name="T65" fmla="*/ 56 h 159"/>
              <a:gd name="T66" fmla="*/ 19 w 160"/>
              <a:gd name="T67" fmla="*/ 83 h 159"/>
              <a:gd name="T68" fmla="*/ 8 w 160"/>
              <a:gd name="T69" fmla="*/ 100 h 159"/>
              <a:gd name="T70" fmla="*/ 0 w 160"/>
              <a:gd name="T71" fmla="*/ 144 h 159"/>
              <a:gd name="T72" fmla="*/ 71 w 160"/>
              <a:gd name="T73" fmla="*/ 159 h 159"/>
              <a:gd name="T74" fmla="*/ 85 w 160"/>
              <a:gd name="T75" fmla="*/ 113 h 159"/>
              <a:gd name="T76" fmla="*/ 24 w 160"/>
              <a:gd name="T77" fmla="*/ 65 h 159"/>
              <a:gd name="T78" fmla="*/ 66 w 160"/>
              <a:gd name="T79" fmla="*/ 69 h 159"/>
              <a:gd name="T80" fmla="*/ 24 w 160"/>
              <a:gd name="T81" fmla="*/ 74 h 159"/>
              <a:gd name="T82" fmla="*/ 24 w 160"/>
              <a:gd name="T83" fmla="*/ 65 h 159"/>
              <a:gd name="T84" fmla="*/ 57 w 160"/>
              <a:gd name="T85" fmla="*/ 93 h 159"/>
              <a:gd name="T86" fmla="*/ 28 w 160"/>
              <a:gd name="T87" fmla="*/ 83 h 159"/>
              <a:gd name="T88" fmla="*/ 76 w 160"/>
              <a:gd name="T89" fmla="*/ 144 h 159"/>
              <a:gd name="T90" fmla="*/ 14 w 160"/>
              <a:gd name="T91" fmla="*/ 149 h 159"/>
              <a:gd name="T92" fmla="*/ 9 w 160"/>
              <a:gd name="T93" fmla="*/ 113 h 159"/>
              <a:gd name="T94" fmla="*/ 12 w 160"/>
              <a:gd name="T95" fmla="*/ 109 h 159"/>
              <a:gd name="T96" fmla="*/ 60 w 160"/>
              <a:gd name="T97" fmla="*/ 103 h 159"/>
              <a:gd name="T98" fmla="*/ 76 w 160"/>
              <a:gd name="T99" fmla="*/ 11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59">
                <a:moveTo>
                  <a:pt x="160" y="33"/>
                </a:moveTo>
                <a:cubicBezTo>
                  <a:pt x="160" y="14"/>
                  <a:pt x="145" y="0"/>
                  <a:pt x="128" y="0"/>
                </a:cubicBezTo>
                <a:cubicBezTo>
                  <a:pt x="110" y="0"/>
                  <a:pt x="95" y="14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5" y="95"/>
                  <a:pt x="95" y="95"/>
                  <a:pt x="95" y="95"/>
                </a:cubicBezTo>
                <a:cubicBezTo>
                  <a:pt x="95" y="104"/>
                  <a:pt x="99" y="112"/>
                  <a:pt x="105" y="118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54"/>
                  <a:pt x="123" y="154"/>
                  <a:pt x="123" y="154"/>
                </a:cubicBezTo>
                <a:cubicBezTo>
                  <a:pt x="123" y="156"/>
                  <a:pt x="125" y="158"/>
                  <a:pt x="128" y="158"/>
                </a:cubicBezTo>
                <a:cubicBezTo>
                  <a:pt x="130" y="158"/>
                  <a:pt x="133" y="156"/>
                  <a:pt x="133" y="154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51" y="118"/>
                  <a:pt x="151" y="118"/>
                  <a:pt x="151" y="118"/>
                </a:cubicBezTo>
                <a:cubicBezTo>
                  <a:pt x="157" y="112"/>
                  <a:pt x="160" y="104"/>
                  <a:pt x="160" y="95"/>
                </a:cubicBezTo>
                <a:cubicBezTo>
                  <a:pt x="160" y="92"/>
                  <a:pt x="160" y="35"/>
                  <a:pt x="160" y="33"/>
                </a:cubicBezTo>
                <a:close/>
                <a:moveTo>
                  <a:pt x="123" y="124"/>
                </a:moveTo>
                <a:cubicBezTo>
                  <a:pt x="111" y="112"/>
                  <a:pt x="111" y="112"/>
                  <a:pt x="111" y="112"/>
                </a:cubicBezTo>
                <a:cubicBezTo>
                  <a:pt x="106" y="108"/>
                  <a:pt x="104" y="102"/>
                  <a:pt x="104" y="96"/>
                </a:cubicBezTo>
                <a:cubicBezTo>
                  <a:pt x="104" y="79"/>
                  <a:pt x="104" y="79"/>
                  <a:pt x="104" y="79"/>
                </a:cubicBezTo>
                <a:cubicBezTo>
                  <a:pt x="123" y="91"/>
                  <a:pt x="123" y="91"/>
                  <a:pt x="123" y="91"/>
                </a:cubicBezTo>
                <a:lnTo>
                  <a:pt x="123" y="124"/>
                </a:lnTo>
                <a:close/>
                <a:moveTo>
                  <a:pt x="123" y="80"/>
                </a:moveTo>
                <a:cubicBezTo>
                  <a:pt x="104" y="67"/>
                  <a:pt x="104" y="67"/>
                  <a:pt x="104" y="67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23" y="53"/>
                  <a:pt x="123" y="53"/>
                  <a:pt x="123" y="53"/>
                </a:cubicBezTo>
                <a:lnTo>
                  <a:pt x="123" y="80"/>
                </a:lnTo>
                <a:close/>
                <a:moveTo>
                  <a:pt x="144" y="112"/>
                </a:moveTo>
                <a:cubicBezTo>
                  <a:pt x="132" y="124"/>
                  <a:pt x="132" y="124"/>
                  <a:pt x="132" y="124"/>
                </a:cubicBezTo>
                <a:cubicBezTo>
                  <a:pt x="132" y="110"/>
                  <a:pt x="132" y="110"/>
                  <a:pt x="132" y="110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103"/>
                  <a:pt x="148" y="108"/>
                  <a:pt x="144" y="112"/>
                </a:cubicBezTo>
                <a:close/>
                <a:moveTo>
                  <a:pt x="151" y="86"/>
                </a:moveTo>
                <a:cubicBezTo>
                  <a:pt x="132" y="98"/>
                  <a:pt x="132" y="98"/>
                  <a:pt x="132" y="98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51" y="60"/>
                  <a:pt x="151" y="60"/>
                  <a:pt x="151" y="60"/>
                </a:cubicBezTo>
                <a:lnTo>
                  <a:pt x="151" y="86"/>
                </a:lnTo>
                <a:close/>
                <a:moveTo>
                  <a:pt x="132" y="60"/>
                </a:moveTo>
                <a:cubicBezTo>
                  <a:pt x="132" y="51"/>
                  <a:pt x="132" y="51"/>
                  <a:pt x="132" y="51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32" y="20"/>
                  <a:pt x="130" y="18"/>
                  <a:pt x="127" y="18"/>
                </a:cubicBezTo>
                <a:cubicBezTo>
                  <a:pt x="124" y="18"/>
                  <a:pt x="123" y="20"/>
                  <a:pt x="123" y="23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6" y="18"/>
                  <a:pt x="115" y="8"/>
                  <a:pt x="127" y="8"/>
                </a:cubicBezTo>
                <a:cubicBezTo>
                  <a:pt x="140" y="8"/>
                  <a:pt x="151" y="19"/>
                  <a:pt x="151" y="32"/>
                </a:cubicBezTo>
                <a:cubicBezTo>
                  <a:pt x="151" y="48"/>
                  <a:pt x="151" y="48"/>
                  <a:pt x="151" y="48"/>
                </a:cubicBezTo>
                <a:lnTo>
                  <a:pt x="132" y="60"/>
                </a:lnTo>
                <a:close/>
                <a:moveTo>
                  <a:pt x="62" y="111"/>
                </a:moveTo>
                <a:cubicBezTo>
                  <a:pt x="24" y="111"/>
                  <a:pt x="24" y="111"/>
                  <a:pt x="24" y="111"/>
                </a:cubicBezTo>
                <a:cubicBezTo>
                  <a:pt x="21" y="111"/>
                  <a:pt x="19" y="113"/>
                  <a:pt x="19" y="116"/>
                </a:cubicBezTo>
                <a:cubicBezTo>
                  <a:pt x="19" y="135"/>
                  <a:pt x="19" y="135"/>
                  <a:pt x="19" y="135"/>
                </a:cubicBezTo>
                <a:cubicBezTo>
                  <a:pt x="19" y="138"/>
                  <a:pt x="21" y="140"/>
                  <a:pt x="24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4" y="140"/>
                  <a:pt x="66" y="138"/>
                  <a:pt x="66" y="135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3"/>
                  <a:pt x="64" y="111"/>
                  <a:pt x="62" y="111"/>
                </a:cubicBezTo>
                <a:close/>
                <a:moveTo>
                  <a:pt x="57" y="131"/>
                </a:moveTo>
                <a:cubicBezTo>
                  <a:pt x="28" y="131"/>
                  <a:pt x="28" y="131"/>
                  <a:pt x="28" y="131"/>
                </a:cubicBezTo>
                <a:cubicBezTo>
                  <a:pt x="28" y="121"/>
                  <a:pt x="28" y="121"/>
                  <a:pt x="28" y="121"/>
                </a:cubicBezTo>
                <a:cubicBezTo>
                  <a:pt x="57" y="121"/>
                  <a:pt x="57" y="121"/>
                  <a:pt x="57" y="121"/>
                </a:cubicBezTo>
                <a:lnTo>
                  <a:pt x="57" y="131"/>
                </a:lnTo>
                <a:close/>
                <a:moveTo>
                  <a:pt x="78" y="100"/>
                </a:moveTo>
                <a:cubicBezTo>
                  <a:pt x="67" y="95"/>
                  <a:pt x="67" y="95"/>
                  <a:pt x="67" y="95"/>
                </a:cubicBezTo>
                <a:cubicBezTo>
                  <a:pt x="67" y="83"/>
                  <a:pt x="67" y="83"/>
                  <a:pt x="67" y="83"/>
                </a:cubicBezTo>
                <a:cubicBezTo>
                  <a:pt x="72" y="81"/>
                  <a:pt x="76" y="76"/>
                  <a:pt x="76" y="70"/>
                </a:cubicBezTo>
                <a:cubicBezTo>
                  <a:pt x="76" y="62"/>
                  <a:pt x="70" y="56"/>
                  <a:pt x="62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16" y="56"/>
                  <a:pt x="10" y="62"/>
                  <a:pt x="10" y="70"/>
                </a:cubicBezTo>
                <a:cubicBezTo>
                  <a:pt x="10" y="76"/>
                  <a:pt x="14" y="81"/>
                  <a:pt x="19" y="83"/>
                </a:cubicBezTo>
                <a:cubicBezTo>
                  <a:pt x="19" y="95"/>
                  <a:pt x="19" y="95"/>
                  <a:pt x="19" y="95"/>
                </a:cubicBezTo>
                <a:cubicBezTo>
                  <a:pt x="8" y="100"/>
                  <a:pt x="8" y="100"/>
                  <a:pt x="8" y="100"/>
                </a:cubicBezTo>
                <a:cubicBezTo>
                  <a:pt x="3" y="103"/>
                  <a:pt x="0" y="107"/>
                  <a:pt x="0" y="113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2"/>
                  <a:pt x="7" y="159"/>
                  <a:pt x="15" y="159"/>
                </a:cubicBezTo>
                <a:cubicBezTo>
                  <a:pt x="71" y="159"/>
                  <a:pt x="71" y="159"/>
                  <a:pt x="71" y="159"/>
                </a:cubicBezTo>
                <a:cubicBezTo>
                  <a:pt x="79" y="159"/>
                  <a:pt x="85" y="152"/>
                  <a:pt x="85" y="144"/>
                </a:cubicBezTo>
                <a:cubicBezTo>
                  <a:pt x="85" y="113"/>
                  <a:pt x="85" y="113"/>
                  <a:pt x="85" y="113"/>
                </a:cubicBezTo>
                <a:cubicBezTo>
                  <a:pt x="85" y="107"/>
                  <a:pt x="82" y="103"/>
                  <a:pt x="78" y="100"/>
                </a:cubicBezTo>
                <a:close/>
                <a:moveTo>
                  <a:pt x="24" y="65"/>
                </a:moveTo>
                <a:cubicBezTo>
                  <a:pt x="62" y="65"/>
                  <a:pt x="62" y="65"/>
                  <a:pt x="62" y="65"/>
                </a:cubicBezTo>
                <a:cubicBezTo>
                  <a:pt x="64" y="65"/>
                  <a:pt x="66" y="67"/>
                  <a:pt x="66" y="69"/>
                </a:cubicBezTo>
                <a:cubicBezTo>
                  <a:pt x="66" y="72"/>
                  <a:pt x="64" y="74"/>
                  <a:pt x="62" y="74"/>
                </a:cubicBezTo>
                <a:cubicBezTo>
                  <a:pt x="24" y="74"/>
                  <a:pt x="24" y="74"/>
                  <a:pt x="24" y="74"/>
                </a:cubicBezTo>
                <a:cubicBezTo>
                  <a:pt x="21" y="74"/>
                  <a:pt x="19" y="72"/>
                  <a:pt x="19" y="69"/>
                </a:cubicBezTo>
                <a:cubicBezTo>
                  <a:pt x="19" y="67"/>
                  <a:pt x="21" y="65"/>
                  <a:pt x="24" y="65"/>
                </a:cubicBezTo>
                <a:close/>
                <a:moveTo>
                  <a:pt x="57" y="83"/>
                </a:moveTo>
                <a:cubicBezTo>
                  <a:pt x="57" y="93"/>
                  <a:pt x="57" y="93"/>
                  <a:pt x="57" y="93"/>
                </a:cubicBezTo>
                <a:cubicBezTo>
                  <a:pt x="28" y="93"/>
                  <a:pt x="28" y="93"/>
                  <a:pt x="28" y="93"/>
                </a:cubicBezTo>
                <a:cubicBezTo>
                  <a:pt x="28" y="83"/>
                  <a:pt x="28" y="83"/>
                  <a:pt x="28" y="83"/>
                </a:cubicBezTo>
                <a:lnTo>
                  <a:pt x="57" y="83"/>
                </a:lnTo>
                <a:close/>
                <a:moveTo>
                  <a:pt x="76" y="144"/>
                </a:moveTo>
                <a:cubicBezTo>
                  <a:pt x="76" y="147"/>
                  <a:pt x="73" y="149"/>
                  <a:pt x="71" y="149"/>
                </a:cubicBezTo>
                <a:cubicBezTo>
                  <a:pt x="14" y="149"/>
                  <a:pt x="14" y="149"/>
                  <a:pt x="14" y="149"/>
                </a:cubicBezTo>
                <a:cubicBezTo>
                  <a:pt x="12" y="149"/>
                  <a:pt x="9" y="147"/>
                  <a:pt x="9" y="144"/>
                </a:cubicBezTo>
                <a:cubicBezTo>
                  <a:pt x="9" y="113"/>
                  <a:pt x="9" y="113"/>
                  <a:pt x="9" y="113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1"/>
                  <a:pt x="11" y="109"/>
                  <a:pt x="12" y="10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5" y="110"/>
                  <a:pt x="76" y="111"/>
                  <a:pt x="76" y="113"/>
                </a:cubicBezTo>
                <a:lnTo>
                  <a:pt x="76" y="1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2" name="Freeform 160">
            <a:extLst>
              <a:ext uri="{FF2B5EF4-FFF2-40B4-BE49-F238E27FC236}">
                <a16:creationId xmlns:a16="http://schemas.microsoft.com/office/drawing/2014/main" id="{BFA8A413-5E23-436D-98EB-7AE637D79950}"/>
              </a:ext>
            </a:extLst>
          </p:cNvPr>
          <p:cNvSpPr>
            <a:spLocks noEditPoints="1"/>
          </p:cNvSpPr>
          <p:nvPr/>
        </p:nvSpPr>
        <p:spPr bwMode="auto">
          <a:xfrm>
            <a:off x="9545638" y="4676775"/>
            <a:ext cx="254000" cy="252413"/>
          </a:xfrm>
          <a:custGeom>
            <a:avLst/>
            <a:gdLst>
              <a:gd name="T0" fmla="*/ 36 w 160"/>
              <a:gd name="T1" fmla="*/ 90 h 159"/>
              <a:gd name="T2" fmla="*/ 30 w 160"/>
              <a:gd name="T3" fmla="*/ 90 h 159"/>
              <a:gd name="T4" fmla="*/ 47 w 160"/>
              <a:gd name="T5" fmla="*/ 75 h 159"/>
              <a:gd name="T6" fmla="*/ 61 w 160"/>
              <a:gd name="T7" fmla="*/ 29 h 159"/>
              <a:gd name="T8" fmla="*/ 103 w 160"/>
              <a:gd name="T9" fmla="*/ 37 h 159"/>
              <a:gd name="T10" fmla="*/ 101 w 160"/>
              <a:gd name="T11" fmla="*/ 0 h 159"/>
              <a:gd name="T12" fmla="*/ 97 w 160"/>
              <a:gd name="T13" fmla="*/ 0 h 159"/>
              <a:gd name="T14" fmla="*/ 6 w 160"/>
              <a:gd name="T15" fmla="*/ 0 h 159"/>
              <a:gd name="T16" fmla="*/ 2 w 160"/>
              <a:gd name="T17" fmla="*/ 0 h 159"/>
              <a:gd name="T18" fmla="*/ 0 w 160"/>
              <a:gd name="T19" fmla="*/ 60 h 159"/>
              <a:gd name="T20" fmla="*/ 51 w 160"/>
              <a:gd name="T21" fmla="*/ 121 h 159"/>
              <a:gd name="T22" fmla="*/ 47 w 160"/>
              <a:gd name="T23" fmla="*/ 85 h 159"/>
              <a:gd name="T24" fmla="*/ 14 w 160"/>
              <a:gd name="T25" fmla="*/ 47 h 159"/>
              <a:gd name="T26" fmla="*/ 12 w 160"/>
              <a:gd name="T27" fmla="*/ 38 h 159"/>
              <a:gd name="T28" fmla="*/ 33 w 160"/>
              <a:gd name="T29" fmla="*/ 28 h 159"/>
              <a:gd name="T30" fmla="*/ 35 w 160"/>
              <a:gd name="T31" fmla="*/ 37 h 159"/>
              <a:gd name="T32" fmla="*/ 155 w 160"/>
              <a:gd name="T33" fmla="*/ 37 h 159"/>
              <a:gd name="T34" fmla="*/ 108 w 160"/>
              <a:gd name="T35" fmla="*/ 46 h 159"/>
              <a:gd name="T36" fmla="*/ 61 w 160"/>
              <a:gd name="T37" fmla="*/ 37 h 159"/>
              <a:gd name="T38" fmla="*/ 56 w 160"/>
              <a:gd name="T39" fmla="*/ 97 h 159"/>
              <a:gd name="T40" fmla="*/ 109 w 160"/>
              <a:gd name="T41" fmla="*/ 159 h 159"/>
              <a:gd name="T42" fmla="*/ 160 w 160"/>
              <a:gd name="T43" fmla="*/ 42 h 159"/>
              <a:gd name="T44" fmla="*/ 76 w 160"/>
              <a:gd name="T45" fmla="*/ 77 h 159"/>
              <a:gd name="T46" fmla="*/ 82 w 160"/>
              <a:gd name="T47" fmla="*/ 75 h 159"/>
              <a:gd name="T48" fmla="*/ 103 w 160"/>
              <a:gd name="T49" fmla="*/ 90 h 159"/>
              <a:gd name="T50" fmla="*/ 97 w 160"/>
              <a:gd name="T51" fmla="*/ 93 h 159"/>
              <a:gd name="T52" fmla="*/ 76 w 160"/>
              <a:gd name="T53" fmla="*/ 77 h 159"/>
              <a:gd name="T54" fmla="*/ 108 w 160"/>
              <a:gd name="T55" fmla="*/ 129 h 159"/>
              <a:gd name="T56" fmla="*/ 87 w 160"/>
              <a:gd name="T57" fmla="*/ 113 h 159"/>
              <a:gd name="T58" fmla="*/ 93 w 160"/>
              <a:gd name="T59" fmla="*/ 113 h 159"/>
              <a:gd name="T60" fmla="*/ 123 w 160"/>
              <a:gd name="T61" fmla="*/ 113 h 159"/>
              <a:gd name="T62" fmla="*/ 130 w 160"/>
              <a:gd name="T63" fmla="*/ 113 h 159"/>
              <a:gd name="T64" fmla="*/ 138 w 160"/>
              <a:gd name="T65" fmla="*/ 83 h 159"/>
              <a:gd name="T66" fmla="*/ 118 w 160"/>
              <a:gd name="T67" fmla="*/ 93 h 159"/>
              <a:gd name="T68" fmla="*/ 115 w 160"/>
              <a:gd name="T69" fmla="*/ 84 h 159"/>
              <a:gd name="T70" fmla="*/ 136 w 160"/>
              <a:gd name="T71" fmla="*/ 74 h 159"/>
              <a:gd name="T72" fmla="*/ 138 w 160"/>
              <a:gd name="T73" fmla="*/ 8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59">
                <a:moveTo>
                  <a:pt x="47" y="85"/>
                </a:moveTo>
                <a:cubicBezTo>
                  <a:pt x="43" y="85"/>
                  <a:pt x="39" y="87"/>
                  <a:pt x="36" y="90"/>
                </a:cubicBezTo>
                <a:cubicBezTo>
                  <a:pt x="35" y="91"/>
                  <a:pt x="34" y="92"/>
                  <a:pt x="33" y="92"/>
                </a:cubicBezTo>
                <a:cubicBezTo>
                  <a:pt x="32" y="92"/>
                  <a:pt x="31" y="91"/>
                  <a:pt x="30" y="90"/>
                </a:cubicBezTo>
                <a:cubicBezTo>
                  <a:pt x="28" y="88"/>
                  <a:pt x="28" y="85"/>
                  <a:pt x="30" y="84"/>
                </a:cubicBezTo>
                <a:cubicBezTo>
                  <a:pt x="34" y="79"/>
                  <a:pt x="40" y="76"/>
                  <a:pt x="47" y="75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34"/>
                  <a:pt x="53" y="29"/>
                  <a:pt x="61" y="29"/>
                </a:cubicBezTo>
                <a:cubicBezTo>
                  <a:pt x="63" y="29"/>
                  <a:pt x="65" y="29"/>
                  <a:pt x="66" y="29"/>
                </a:cubicBezTo>
                <a:cubicBezTo>
                  <a:pt x="78" y="34"/>
                  <a:pt x="91" y="36"/>
                  <a:pt x="103" y="37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3"/>
                  <a:pt x="103" y="1"/>
                  <a:pt x="101" y="0"/>
                </a:cubicBezTo>
                <a:cubicBezTo>
                  <a:pt x="101" y="0"/>
                  <a:pt x="100" y="0"/>
                  <a:pt x="99" y="0"/>
                </a:cubicBezTo>
                <a:cubicBezTo>
                  <a:pt x="98" y="0"/>
                  <a:pt x="97" y="0"/>
                  <a:pt x="97" y="0"/>
                </a:cubicBezTo>
                <a:cubicBezTo>
                  <a:pt x="82" y="6"/>
                  <a:pt x="67" y="9"/>
                  <a:pt x="52" y="9"/>
                </a:cubicBezTo>
                <a:cubicBezTo>
                  <a:pt x="36" y="9"/>
                  <a:pt x="21" y="6"/>
                  <a:pt x="6" y="0"/>
                </a:cubicBezTo>
                <a:cubicBezTo>
                  <a:pt x="6" y="0"/>
                  <a:pt x="5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0" y="1"/>
                  <a:pt x="0" y="3"/>
                  <a:pt x="0" y="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90"/>
                  <a:pt x="21" y="115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9" y="113"/>
                  <a:pt x="47" y="106"/>
                  <a:pt x="47" y="97"/>
                </a:cubicBezTo>
                <a:lnTo>
                  <a:pt x="47" y="85"/>
                </a:lnTo>
                <a:close/>
                <a:moveTo>
                  <a:pt x="16" y="46"/>
                </a:moveTo>
                <a:cubicBezTo>
                  <a:pt x="16" y="47"/>
                  <a:pt x="15" y="47"/>
                  <a:pt x="14" y="47"/>
                </a:cubicBezTo>
                <a:cubicBezTo>
                  <a:pt x="13" y="47"/>
                  <a:pt x="11" y="46"/>
                  <a:pt x="10" y="44"/>
                </a:cubicBezTo>
                <a:cubicBezTo>
                  <a:pt x="9" y="42"/>
                  <a:pt x="10" y="39"/>
                  <a:pt x="12" y="38"/>
                </a:cubicBezTo>
                <a:cubicBezTo>
                  <a:pt x="31" y="29"/>
                  <a:pt x="31" y="29"/>
                  <a:pt x="31" y="29"/>
                </a:cubicBezTo>
                <a:cubicBezTo>
                  <a:pt x="32" y="28"/>
                  <a:pt x="32" y="28"/>
                  <a:pt x="33" y="28"/>
                </a:cubicBezTo>
                <a:cubicBezTo>
                  <a:pt x="35" y="28"/>
                  <a:pt x="36" y="29"/>
                  <a:pt x="37" y="31"/>
                </a:cubicBezTo>
                <a:cubicBezTo>
                  <a:pt x="39" y="33"/>
                  <a:pt x="37" y="36"/>
                  <a:pt x="35" y="37"/>
                </a:cubicBezTo>
                <a:lnTo>
                  <a:pt x="16" y="46"/>
                </a:lnTo>
                <a:close/>
                <a:moveTo>
                  <a:pt x="155" y="37"/>
                </a:moveTo>
                <a:cubicBezTo>
                  <a:pt x="155" y="37"/>
                  <a:pt x="154" y="37"/>
                  <a:pt x="153" y="37"/>
                </a:cubicBezTo>
                <a:cubicBezTo>
                  <a:pt x="139" y="43"/>
                  <a:pt x="123" y="46"/>
                  <a:pt x="108" y="46"/>
                </a:cubicBezTo>
                <a:cubicBezTo>
                  <a:pt x="92" y="46"/>
                  <a:pt x="77" y="43"/>
                  <a:pt x="62" y="37"/>
                </a:cubicBezTo>
                <a:cubicBezTo>
                  <a:pt x="62" y="37"/>
                  <a:pt x="61" y="37"/>
                  <a:pt x="61" y="37"/>
                </a:cubicBezTo>
                <a:cubicBezTo>
                  <a:pt x="59" y="37"/>
                  <a:pt x="56" y="39"/>
                  <a:pt x="56" y="42"/>
                </a:cubicBezTo>
                <a:cubicBezTo>
                  <a:pt x="56" y="97"/>
                  <a:pt x="56" y="97"/>
                  <a:pt x="56" y="97"/>
                </a:cubicBezTo>
                <a:cubicBezTo>
                  <a:pt x="56" y="127"/>
                  <a:pt x="78" y="153"/>
                  <a:pt x="107" y="159"/>
                </a:cubicBezTo>
                <a:cubicBezTo>
                  <a:pt x="109" y="159"/>
                  <a:pt x="109" y="159"/>
                  <a:pt x="109" y="159"/>
                </a:cubicBezTo>
                <a:cubicBezTo>
                  <a:pt x="138" y="153"/>
                  <a:pt x="160" y="127"/>
                  <a:pt x="160" y="97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39"/>
                  <a:pt x="157" y="37"/>
                  <a:pt x="155" y="37"/>
                </a:cubicBezTo>
                <a:close/>
                <a:moveTo>
                  <a:pt x="76" y="77"/>
                </a:moveTo>
                <a:cubicBezTo>
                  <a:pt x="77" y="75"/>
                  <a:pt x="78" y="74"/>
                  <a:pt x="80" y="74"/>
                </a:cubicBezTo>
                <a:cubicBezTo>
                  <a:pt x="81" y="74"/>
                  <a:pt x="81" y="75"/>
                  <a:pt x="82" y="75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6"/>
                  <a:pt x="104" y="88"/>
                  <a:pt x="103" y="90"/>
                </a:cubicBezTo>
                <a:cubicBezTo>
                  <a:pt x="102" y="92"/>
                  <a:pt x="100" y="93"/>
                  <a:pt x="98" y="93"/>
                </a:cubicBezTo>
                <a:cubicBezTo>
                  <a:pt x="98" y="93"/>
                  <a:pt x="97" y="93"/>
                  <a:pt x="97" y="93"/>
                </a:cubicBezTo>
                <a:cubicBezTo>
                  <a:pt x="78" y="83"/>
                  <a:pt x="78" y="83"/>
                  <a:pt x="78" y="83"/>
                </a:cubicBezTo>
                <a:cubicBezTo>
                  <a:pt x="76" y="82"/>
                  <a:pt x="75" y="79"/>
                  <a:pt x="76" y="77"/>
                </a:cubicBezTo>
                <a:close/>
                <a:moveTo>
                  <a:pt x="130" y="120"/>
                </a:moveTo>
                <a:cubicBezTo>
                  <a:pt x="124" y="126"/>
                  <a:pt x="116" y="129"/>
                  <a:pt x="108" y="129"/>
                </a:cubicBezTo>
                <a:cubicBezTo>
                  <a:pt x="101" y="129"/>
                  <a:pt x="92" y="126"/>
                  <a:pt x="87" y="120"/>
                </a:cubicBezTo>
                <a:cubicBezTo>
                  <a:pt x="85" y="118"/>
                  <a:pt x="85" y="115"/>
                  <a:pt x="87" y="113"/>
                </a:cubicBezTo>
                <a:cubicBezTo>
                  <a:pt x="88" y="113"/>
                  <a:pt x="89" y="112"/>
                  <a:pt x="90" y="112"/>
                </a:cubicBezTo>
                <a:cubicBezTo>
                  <a:pt x="91" y="112"/>
                  <a:pt x="92" y="113"/>
                  <a:pt x="93" y="113"/>
                </a:cubicBezTo>
                <a:cubicBezTo>
                  <a:pt x="97" y="118"/>
                  <a:pt x="103" y="120"/>
                  <a:pt x="108" y="120"/>
                </a:cubicBezTo>
                <a:cubicBezTo>
                  <a:pt x="114" y="120"/>
                  <a:pt x="119" y="118"/>
                  <a:pt x="123" y="113"/>
                </a:cubicBezTo>
                <a:cubicBezTo>
                  <a:pt x="124" y="113"/>
                  <a:pt x="125" y="112"/>
                  <a:pt x="127" y="112"/>
                </a:cubicBezTo>
                <a:cubicBezTo>
                  <a:pt x="128" y="112"/>
                  <a:pt x="129" y="113"/>
                  <a:pt x="130" y="113"/>
                </a:cubicBezTo>
                <a:cubicBezTo>
                  <a:pt x="132" y="115"/>
                  <a:pt x="132" y="118"/>
                  <a:pt x="130" y="120"/>
                </a:cubicBezTo>
                <a:close/>
                <a:moveTo>
                  <a:pt x="138" y="83"/>
                </a:moveTo>
                <a:cubicBezTo>
                  <a:pt x="119" y="93"/>
                  <a:pt x="119" y="93"/>
                  <a:pt x="119" y="93"/>
                </a:cubicBezTo>
                <a:cubicBezTo>
                  <a:pt x="119" y="93"/>
                  <a:pt x="118" y="93"/>
                  <a:pt x="118" y="93"/>
                </a:cubicBezTo>
                <a:cubicBezTo>
                  <a:pt x="116" y="93"/>
                  <a:pt x="114" y="92"/>
                  <a:pt x="113" y="91"/>
                </a:cubicBezTo>
                <a:cubicBezTo>
                  <a:pt x="112" y="88"/>
                  <a:pt x="113" y="85"/>
                  <a:pt x="115" y="84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5" y="75"/>
                  <a:pt x="136" y="74"/>
                  <a:pt x="136" y="74"/>
                </a:cubicBezTo>
                <a:cubicBezTo>
                  <a:pt x="138" y="74"/>
                  <a:pt x="139" y="75"/>
                  <a:pt x="140" y="77"/>
                </a:cubicBezTo>
                <a:cubicBezTo>
                  <a:pt x="142" y="79"/>
                  <a:pt x="140" y="82"/>
                  <a:pt x="138" y="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3" name="Freeform 161">
            <a:extLst>
              <a:ext uri="{FF2B5EF4-FFF2-40B4-BE49-F238E27FC236}">
                <a16:creationId xmlns:a16="http://schemas.microsoft.com/office/drawing/2014/main" id="{8F6B7C4F-2FC1-48CC-A707-F1AAC2725322}"/>
              </a:ext>
            </a:extLst>
          </p:cNvPr>
          <p:cNvSpPr>
            <a:spLocks noEditPoints="1"/>
          </p:cNvSpPr>
          <p:nvPr/>
        </p:nvSpPr>
        <p:spPr bwMode="auto">
          <a:xfrm>
            <a:off x="6242051" y="5226050"/>
            <a:ext cx="254000" cy="254000"/>
          </a:xfrm>
          <a:custGeom>
            <a:avLst/>
            <a:gdLst>
              <a:gd name="T0" fmla="*/ 104 w 160"/>
              <a:gd name="T1" fmla="*/ 0 h 160"/>
              <a:gd name="T2" fmla="*/ 132 w 160"/>
              <a:gd name="T3" fmla="*/ 65 h 160"/>
              <a:gd name="T4" fmla="*/ 123 w 160"/>
              <a:gd name="T5" fmla="*/ 23 h 160"/>
              <a:gd name="T6" fmla="*/ 132 w 160"/>
              <a:gd name="T7" fmla="*/ 23 h 160"/>
              <a:gd name="T8" fmla="*/ 156 w 160"/>
              <a:gd name="T9" fmla="*/ 66 h 160"/>
              <a:gd name="T10" fmla="*/ 160 w 160"/>
              <a:gd name="T11" fmla="*/ 5 h 160"/>
              <a:gd name="T12" fmla="*/ 94 w 160"/>
              <a:gd name="T13" fmla="*/ 23 h 160"/>
              <a:gd name="T14" fmla="*/ 66 w 160"/>
              <a:gd name="T15" fmla="*/ 0 h 160"/>
              <a:gd name="T16" fmla="*/ 80 w 160"/>
              <a:gd name="T17" fmla="*/ 28 h 160"/>
              <a:gd name="T18" fmla="*/ 6 w 160"/>
              <a:gd name="T19" fmla="*/ 66 h 160"/>
              <a:gd name="T20" fmla="*/ 29 w 160"/>
              <a:gd name="T21" fmla="*/ 24 h 160"/>
              <a:gd name="T22" fmla="*/ 38 w 160"/>
              <a:gd name="T23" fmla="*/ 24 h 160"/>
              <a:gd name="T24" fmla="*/ 29 w 160"/>
              <a:gd name="T25" fmla="*/ 65 h 160"/>
              <a:gd name="T26" fmla="*/ 57 w 160"/>
              <a:gd name="T27" fmla="*/ 0 h 160"/>
              <a:gd name="T28" fmla="*/ 0 w 160"/>
              <a:gd name="T29" fmla="*/ 5 h 160"/>
              <a:gd name="T30" fmla="*/ 5 w 160"/>
              <a:gd name="T31" fmla="*/ 66 h 160"/>
              <a:gd name="T32" fmla="*/ 144 w 160"/>
              <a:gd name="T33" fmla="*/ 131 h 160"/>
              <a:gd name="T34" fmla="*/ 125 w 160"/>
              <a:gd name="T35" fmla="*/ 121 h 160"/>
              <a:gd name="T36" fmla="*/ 107 w 160"/>
              <a:gd name="T37" fmla="*/ 131 h 160"/>
              <a:gd name="T38" fmla="*/ 95 w 160"/>
              <a:gd name="T39" fmla="*/ 122 h 160"/>
              <a:gd name="T40" fmla="*/ 56 w 160"/>
              <a:gd name="T41" fmla="*/ 103 h 160"/>
              <a:gd name="T42" fmla="*/ 65 w 160"/>
              <a:gd name="T43" fmla="*/ 127 h 160"/>
              <a:gd name="T44" fmla="*/ 41 w 160"/>
              <a:gd name="T45" fmla="*/ 124 h 160"/>
              <a:gd name="T46" fmla="*/ 29 w 160"/>
              <a:gd name="T47" fmla="*/ 124 h 160"/>
              <a:gd name="T48" fmla="*/ 3 w 160"/>
              <a:gd name="T49" fmla="*/ 123 h 160"/>
              <a:gd name="T50" fmla="*/ 0 w 160"/>
              <a:gd name="T51" fmla="*/ 155 h 160"/>
              <a:gd name="T52" fmla="*/ 155 w 160"/>
              <a:gd name="T53" fmla="*/ 160 h 160"/>
              <a:gd name="T54" fmla="*/ 160 w 160"/>
              <a:gd name="T55" fmla="*/ 122 h 160"/>
              <a:gd name="T56" fmla="*/ 144 w 160"/>
              <a:gd name="T57" fmla="*/ 131 h 160"/>
              <a:gd name="T58" fmla="*/ 106 w 160"/>
              <a:gd name="T59" fmla="*/ 122 h 160"/>
              <a:gd name="T60" fmla="*/ 112 w 160"/>
              <a:gd name="T61" fmla="*/ 119 h 160"/>
              <a:gd name="T62" fmla="*/ 139 w 160"/>
              <a:gd name="T63" fmla="*/ 119 h 160"/>
              <a:gd name="T64" fmla="*/ 150 w 160"/>
              <a:gd name="T65" fmla="*/ 118 h 160"/>
              <a:gd name="T66" fmla="*/ 160 w 160"/>
              <a:gd name="T67" fmla="*/ 75 h 160"/>
              <a:gd name="T68" fmla="*/ 129 w 160"/>
              <a:gd name="T69" fmla="*/ 74 h 160"/>
              <a:gd name="T70" fmla="*/ 17 w 160"/>
              <a:gd name="T71" fmla="*/ 122 h 160"/>
              <a:gd name="T72" fmla="*/ 35 w 160"/>
              <a:gd name="T73" fmla="*/ 112 h 160"/>
              <a:gd name="T74" fmla="*/ 53 w 160"/>
              <a:gd name="T75" fmla="*/ 122 h 160"/>
              <a:gd name="T76" fmla="*/ 32 w 160"/>
              <a:gd name="T77" fmla="*/ 74 h 160"/>
              <a:gd name="T78" fmla="*/ 0 w 160"/>
              <a:gd name="T79" fmla="*/ 75 h 160"/>
              <a:gd name="T80" fmla="*/ 10 w 160"/>
              <a:gd name="T81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56" y="0"/>
                </a:moveTo>
                <a:cubicBezTo>
                  <a:pt x="104" y="0"/>
                  <a:pt x="104" y="0"/>
                  <a:pt x="104" y="0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4" y="49"/>
                  <a:pt x="117" y="63"/>
                  <a:pt x="132" y="65"/>
                </a:cubicBezTo>
                <a:cubicBezTo>
                  <a:pt x="127" y="59"/>
                  <a:pt x="123" y="51"/>
                  <a:pt x="123" y="42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23" y="21"/>
                  <a:pt x="125" y="19"/>
                  <a:pt x="128" y="19"/>
                </a:cubicBezTo>
                <a:cubicBezTo>
                  <a:pt x="130" y="19"/>
                  <a:pt x="132" y="21"/>
                  <a:pt x="132" y="23"/>
                </a:cubicBezTo>
                <a:cubicBezTo>
                  <a:pt x="132" y="42"/>
                  <a:pt x="132" y="42"/>
                  <a:pt x="132" y="42"/>
                </a:cubicBezTo>
                <a:cubicBezTo>
                  <a:pt x="132" y="55"/>
                  <a:pt x="143" y="66"/>
                  <a:pt x="156" y="66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6" y="0"/>
                </a:cubicBezTo>
                <a:close/>
                <a:moveTo>
                  <a:pt x="94" y="23"/>
                </a:moveTo>
                <a:cubicBezTo>
                  <a:pt x="94" y="0"/>
                  <a:pt x="94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23"/>
                  <a:pt x="66" y="23"/>
                  <a:pt x="66" y="23"/>
                </a:cubicBezTo>
                <a:cubicBezTo>
                  <a:pt x="70" y="27"/>
                  <a:pt x="75" y="28"/>
                  <a:pt x="80" y="28"/>
                </a:cubicBezTo>
                <a:cubicBezTo>
                  <a:pt x="85" y="28"/>
                  <a:pt x="90" y="27"/>
                  <a:pt x="94" y="23"/>
                </a:cubicBezTo>
                <a:close/>
                <a:moveTo>
                  <a:pt x="6" y="66"/>
                </a:moveTo>
                <a:cubicBezTo>
                  <a:pt x="19" y="66"/>
                  <a:pt x="29" y="55"/>
                  <a:pt x="29" y="42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1"/>
                  <a:pt x="31" y="19"/>
                  <a:pt x="33" y="19"/>
                </a:cubicBezTo>
                <a:cubicBezTo>
                  <a:pt x="36" y="19"/>
                  <a:pt x="38" y="21"/>
                  <a:pt x="38" y="24"/>
                </a:cubicBezTo>
                <a:cubicBezTo>
                  <a:pt x="38" y="42"/>
                  <a:pt x="38" y="42"/>
                  <a:pt x="38" y="42"/>
                </a:cubicBezTo>
                <a:cubicBezTo>
                  <a:pt x="38" y="51"/>
                  <a:pt x="34" y="60"/>
                  <a:pt x="29" y="65"/>
                </a:cubicBezTo>
                <a:cubicBezTo>
                  <a:pt x="45" y="63"/>
                  <a:pt x="57" y="50"/>
                  <a:pt x="57" y="33"/>
                </a:cubicBezTo>
                <a:cubicBezTo>
                  <a:pt x="57" y="0"/>
                  <a:pt x="57" y="0"/>
                  <a:pt x="57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3"/>
                  <a:pt x="0" y="5"/>
                </a:cubicBezTo>
                <a:cubicBezTo>
                  <a:pt x="0" y="66"/>
                  <a:pt x="0" y="66"/>
                  <a:pt x="0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6" y="66"/>
                  <a:pt x="6" y="66"/>
                  <a:pt x="6" y="66"/>
                </a:cubicBezTo>
                <a:close/>
                <a:moveTo>
                  <a:pt x="144" y="131"/>
                </a:moveTo>
                <a:cubicBezTo>
                  <a:pt x="139" y="131"/>
                  <a:pt x="134" y="128"/>
                  <a:pt x="131" y="124"/>
                </a:cubicBezTo>
                <a:cubicBezTo>
                  <a:pt x="130" y="122"/>
                  <a:pt x="127" y="121"/>
                  <a:pt x="125" y="121"/>
                </a:cubicBezTo>
                <a:cubicBezTo>
                  <a:pt x="123" y="121"/>
                  <a:pt x="121" y="122"/>
                  <a:pt x="120" y="124"/>
                </a:cubicBezTo>
                <a:cubicBezTo>
                  <a:pt x="117" y="128"/>
                  <a:pt x="112" y="131"/>
                  <a:pt x="107" y="131"/>
                </a:cubicBezTo>
                <a:cubicBezTo>
                  <a:pt x="102" y="131"/>
                  <a:pt x="98" y="130"/>
                  <a:pt x="96" y="127"/>
                </a:cubicBezTo>
                <a:cubicBezTo>
                  <a:pt x="94" y="126"/>
                  <a:pt x="94" y="124"/>
                  <a:pt x="95" y="122"/>
                </a:cubicBezTo>
                <a:cubicBezTo>
                  <a:pt x="104" y="103"/>
                  <a:pt x="104" y="103"/>
                  <a:pt x="104" y="103"/>
                </a:cubicBezTo>
                <a:cubicBezTo>
                  <a:pt x="56" y="103"/>
                  <a:pt x="56" y="103"/>
                  <a:pt x="56" y="103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6" y="124"/>
                  <a:pt x="66" y="126"/>
                  <a:pt x="65" y="127"/>
                </a:cubicBezTo>
                <a:cubicBezTo>
                  <a:pt x="61" y="130"/>
                  <a:pt x="58" y="131"/>
                  <a:pt x="54" y="131"/>
                </a:cubicBezTo>
                <a:cubicBezTo>
                  <a:pt x="49" y="131"/>
                  <a:pt x="44" y="128"/>
                  <a:pt x="41" y="124"/>
                </a:cubicBezTo>
                <a:cubicBezTo>
                  <a:pt x="39" y="122"/>
                  <a:pt x="37" y="121"/>
                  <a:pt x="35" y="121"/>
                </a:cubicBezTo>
                <a:cubicBezTo>
                  <a:pt x="33" y="121"/>
                  <a:pt x="31" y="122"/>
                  <a:pt x="29" y="124"/>
                </a:cubicBezTo>
                <a:cubicBezTo>
                  <a:pt x="26" y="128"/>
                  <a:pt x="21" y="131"/>
                  <a:pt x="16" y="131"/>
                </a:cubicBezTo>
                <a:cubicBezTo>
                  <a:pt x="11" y="131"/>
                  <a:pt x="6" y="128"/>
                  <a:pt x="3" y="123"/>
                </a:cubicBezTo>
                <a:cubicBezTo>
                  <a:pt x="2" y="123"/>
                  <a:pt x="2" y="122"/>
                  <a:pt x="0" y="12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59" y="122"/>
                  <a:pt x="158" y="123"/>
                  <a:pt x="157" y="123"/>
                </a:cubicBezTo>
                <a:cubicBezTo>
                  <a:pt x="155" y="128"/>
                  <a:pt x="149" y="131"/>
                  <a:pt x="144" y="131"/>
                </a:cubicBezTo>
                <a:close/>
                <a:moveTo>
                  <a:pt x="129" y="74"/>
                </a:moveTo>
                <a:cubicBezTo>
                  <a:pt x="106" y="122"/>
                  <a:pt x="106" y="122"/>
                  <a:pt x="106" y="122"/>
                </a:cubicBezTo>
                <a:cubicBezTo>
                  <a:pt x="108" y="122"/>
                  <a:pt x="108" y="122"/>
                  <a:pt x="108" y="122"/>
                </a:cubicBezTo>
                <a:cubicBezTo>
                  <a:pt x="110" y="121"/>
                  <a:pt x="111" y="120"/>
                  <a:pt x="112" y="119"/>
                </a:cubicBezTo>
                <a:cubicBezTo>
                  <a:pt x="116" y="114"/>
                  <a:pt x="121" y="112"/>
                  <a:pt x="126" y="112"/>
                </a:cubicBezTo>
                <a:cubicBezTo>
                  <a:pt x="130" y="112"/>
                  <a:pt x="135" y="114"/>
                  <a:pt x="139" y="119"/>
                </a:cubicBezTo>
                <a:cubicBezTo>
                  <a:pt x="140" y="121"/>
                  <a:pt x="142" y="122"/>
                  <a:pt x="144" y="122"/>
                </a:cubicBezTo>
                <a:cubicBezTo>
                  <a:pt x="146" y="122"/>
                  <a:pt x="148" y="121"/>
                  <a:pt x="150" y="118"/>
                </a:cubicBezTo>
                <a:cubicBezTo>
                  <a:pt x="153" y="115"/>
                  <a:pt x="156" y="113"/>
                  <a:pt x="160" y="112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4" y="75"/>
                  <a:pt x="132" y="75"/>
                  <a:pt x="129" y="74"/>
                </a:cubicBezTo>
                <a:close/>
                <a:moveTo>
                  <a:pt x="10" y="118"/>
                </a:moveTo>
                <a:cubicBezTo>
                  <a:pt x="12" y="121"/>
                  <a:pt x="14" y="122"/>
                  <a:pt x="17" y="122"/>
                </a:cubicBezTo>
                <a:cubicBezTo>
                  <a:pt x="19" y="122"/>
                  <a:pt x="21" y="121"/>
                  <a:pt x="22" y="119"/>
                </a:cubicBezTo>
                <a:cubicBezTo>
                  <a:pt x="25" y="114"/>
                  <a:pt x="30" y="112"/>
                  <a:pt x="35" y="112"/>
                </a:cubicBezTo>
                <a:cubicBezTo>
                  <a:pt x="40" y="112"/>
                  <a:pt x="45" y="114"/>
                  <a:pt x="48" y="119"/>
                </a:cubicBezTo>
                <a:cubicBezTo>
                  <a:pt x="49" y="121"/>
                  <a:pt x="51" y="122"/>
                  <a:pt x="53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32" y="74"/>
                  <a:pt x="32" y="74"/>
                  <a:pt x="32" y="74"/>
                </a:cubicBezTo>
                <a:cubicBezTo>
                  <a:pt x="29" y="75"/>
                  <a:pt x="27" y="75"/>
                  <a:pt x="24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112"/>
                  <a:pt x="0" y="112"/>
                  <a:pt x="0" y="112"/>
                </a:cubicBezTo>
                <a:cubicBezTo>
                  <a:pt x="4" y="113"/>
                  <a:pt x="8" y="115"/>
                  <a:pt x="10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4" name="Freeform 162">
            <a:extLst>
              <a:ext uri="{FF2B5EF4-FFF2-40B4-BE49-F238E27FC236}">
                <a16:creationId xmlns:a16="http://schemas.microsoft.com/office/drawing/2014/main" id="{D5E763DD-2AC5-47EA-B89F-54A581AB490E}"/>
              </a:ext>
            </a:extLst>
          </p:cNvPr>
          <p:cNvSpPr>
            <a:spLocks/>
          </p:cNvSpPr>
          <p:nvPr/>
        </p:nvSpPr>
        <p:spPr bwMode="auto">
          <a:xfrm>
            <a:off x="2955926" y="5776913"/>
            <a:ext cx="193675" cy="254000"/>
          </a:xfrm>
          <a:custGeom>
            <a:avLst/>
            <a:gdLst>
              <a:gd name="T0" fmla="*/ 61 w 122"/>
              <a:gd name="T1" fmla="*/ 0 h 160"/>
              <a:gd name="T2" fmla="*/ 29 w 122"/>
              <a:gd name="T3" fmla="*/ 28 h 160"/>
              <a:gd name="T4" fmla="*/ 52 w 122"/>
              <a:gd name="T5" fmla="*/ 28 h 160"/>
              <a:gd name="T6" fmla="*/ 57 w 122"/>
              <a:gd name="T7" fmla="*/ 33 h 160"/>
              <a:gd name="T8" fmla="*/ 52 w 122"/>
              <a:gd name="T9" fmla="*/ 37 h 160"/>
              <a:gd name="T10" fmla="*/ 28 w 122"/>
              <a:gd name="T11" fmla="*/ 37 h 160"/>
              <a:gd name="T12" fmla="*/ 28 w 122"/>
              <a:gd name="T13" fmla="*/ 47 h 160"/>
              <a:gd name="T14" fmla="*/ 52 w 122"/>
              <a:gd name="T15" fmla="*/ 47 h 160"/>
              <a:gd name="T16" fmla="*/ 57 w 122"/>
              <a:gd name="T17" fmla="*/ 52 h 160"/>
              <a:gd name="T18" fmla="*/ 52 w 122"/>
              <a:gd name="T19" fmla="*/ 56 h 160"/>
              <a:gd name="T20" fmla="*/ 28 w 122"/>
              <a:gd name="T21" fmla="*/ 56 h 160"/>
              <a:gd name="T22" fmla="*/ 28 w 122"/>
              <a:gd name="T23" fmla="*/ 65 h 160"/>
              <a:gd name="T24" fmla="*/ 52 w 122"/>
              <a:gd name="T25" fmla="*/ 65 h 160"/>
              <a:gd name="T26" fmla="*/ 57 w 122"/>
              <a:gd name="T27" fmla="*/ 70 h 160"/>
              <a:gd name="T28" fmla="*/ 52 w 122"/>
              <a:gd name="T29" fmla="*/ 75 h 160"/>
              <a:gd name="T30" fmla="*/ 29 w 122"/>
              <a:gd name="T31" fmla="*/ 75 h 160"/>
              <a:gd name="T32" fmla="*/ 57 w 122"/>
              <a:gd name="T33" fmla="*/ 103 h 160"/>
              <a:gd name="T34" fmla="*/ 57 w 122"/>
              <a:gd name="T35" fmla="*/ 112 h 160"/>
              <a:gd name="T36" fmla="*/ 9 w 122"/>
              <a:gd name="T37" fmla="*/ 65 h 160"/>
              <a:gd name="T38" fmla="*/ 9 w 122"/>
              <a:gd name="T39" fmla="*/ 65 h 160"/>
              <a:gd name="T40" fmla="*/ 14 w 122"/>
              <a:gd name="T41" fmla="*/ 65 h 160"/>
              <a:gd name="T42" fmla="*/ 19 w 122"/>
              <a:gd name="T43" fmla="*/ 65 h 160"/>
              <a:gd name="T44" fmla="*/ 19 w 122"/>
              <a:gd name="T45" fmla="*/ 38 h 160"/>
              <a:gd name="T46" fmla="*/ 14 w 122"/>
              <a:gd name="T47" fmla="*/ 37 h 160"/>
              <a:gd name="T48" fmla="*/ 0 w 122"/>
              <a:gd name="T49" fmla="*/ 52 h 160"/>
              <a:gd name="T50" fmla="*/ 0 w 122"/>
              <a:gd name="T51" fmla="*/ 61 h 160"/>
              <a:gd name="T52" fmla="*/ 56 w 122"/>
              <a:gd name="T53" fmla="*/ 122 h 160"/>
              <a:gd name="T54" fmla="*/ 56 w 122"/>
              <a:gd name="T55" fmla="*/ 133 h 160"/>
              <a:gd name="T56" fmla="*/ 37 w 122"/>
              <a:gd name="T57" fmla="*/ 156 h 160"/>
              <a:gd name="T58" fmla="*/ 42 w 122"/>
              <a:gd name="T59" fmla="*/ 160 h 160"/>
              <a:gd name="T60" fmla="*/ 80 w 122"/>
              <a:gd name="T61" fmla="*/ 160 h 160"/>
              <a:gd name="T62" fmla="*/ 84 w 122"/>
              <a:gd name="T63" fmla="*/ 156 h 160"/>
              <a:gd name="T64" fmla="*/ 66 w 122"/>
              <a:gd name="T65" fmla="*/ 133 h 160"/>
              <a:gd name="T66" fmla="*/ 66 w 122"/>
              <a:gd name="T67" fmla="*/ 122 h 160"/>
              <a:gd name="T68" fmla="*/ 122 w 122"/>
              <a:gd name="T69" fmla="*/ 61 h 160"/>
              <a:gd name="T70" fmla="*/ 122 w 122"/>
              <a:gd name="T71" fmla="*/ 52 h 160"/>
              <a:gd name="T72" fmla="*/ 108 w 122"/>
              <a:gd name="T73" fmla="*/ 37 h 160"/>
              <a:gd name="T74" fmla="*/ 104 w 122"/>
              <a:gd name="T75" fmla="*/ 38 h 160"/>
              <a:gd name="T76" fmla="*/ 104 w 122"/>
              <a:gd name="T77" fmla="*/ 65 h 160"/>
              <a:gd name="T78" fmla="*/ 108 w 122"/>
              <a:gd name="T79" fmla="*/ 65 h 160"/>
              <a:gd name="T80" fmla="*/ 113 w 122"/>
              <a:gd name="T81" fmla="*/ 65 h 160"/>
              <a:gd name="T82" fmla="*/ 113 w 122"/>
              <a:gd name="T83" fmla="*/ 65 h 160"/>
              <a:gd name="T84" fmla="*/ 66 w 122"/>
              <a:gd name="T85" fmla="*/ 112 h 160"/>
              <a:gd name="T86" fmla="*/ 66 w 122"/>
              <a:gd name="T87" fmla="*/ 103 h 160"/>
              <a:gd name="T88" fmla="*/ 93 w 122"/>
              <a:gd name="T89" fmla="*/ 75 h 160"/>
              <a:gd name="T90" fmla="*/ 70 w 122"/>
              <a:gd name="T91" fmla="*/ 75 h 160"/>
              <a:gd name="T92" fmla="*/ 66 w 122"/>
              <a:gd name="T93" fmla="*/ 70 h 160"/>
              <a:gd name="T94" fmla="*/ 70 w 122"/>
              <a:gd name="T95" fmla="*/ 65 h 160"/>
              <a:gd name="T96" fmla="*/ 94 w 122"/>
              <a:gd name="T97" fmla="*/ 65 h 160"/>
              <a:gd name="T98" fmla="*/ 94 w 122"/>
              <a:gd name="T99" fmla="*/ 56 h 160"/>
              <a:gd name="T100" fmla="*/ 70 w 122"/>
              <a:gd name="T101" fmla="*/ 56 h 160"/>
              <a:gd name="T102" fmla="*/ 66 w 122"/>
              <a:gd name="T103" fmla="*/ 52 h 160"/>
              <a:gd name="T104" fmla="*/ 70 w 122"/>
              <a:gd name="T105" fmla="*/ 47 h 160"/>
              <a:gd name="T106" fmla="*/ 94 w 122"/>
              <a:gd name="T107" fmla="*/ 47 h 160"/>
              <a:gd name="T108" fmla="*/ 94 w 122"/>
              <a:gd name="T109" fmla="*/ 37 h 160"/>
              <a:gd name="T110" fmla="*/ 70 w 122"/>
              <a:gd name="T111" fmla="*/ 37 h 160"/>
              <a:gd name="T112" fmla="*/ 66 w 122"/>
              <a:gd name="T113" fmla="*/ 33 h 160"/>
              <a:gd name="T114" fmla="*/ 70 w 122"/>
              <a:gd name="T115" fmla="*/ 28 h 160"/>
              <a:gd name="T116" fmla="*/ 93 w 122"/>
              <a:gd name="T117" fmla="*/ 28 h 160"/>
              <a:gd name="T118" fmla="*/ 61 w 122"/>
              <a:gd name="T11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2" h="160">
                <a:moveTo>
                  <a:pt x="61" y="0"/>
                </a:moveTo>
                <a:cubicBezTo>
                  <a:pt x="44" y="0"/>
                  <a:pt x="31" y="12"/>
                  <a:pt x="29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4" y="28"/>
                  <a:pt x="57" y="31"/>
                  <a:pt x="57" y="33"/>
                </a:cubicBezTo>
                <a:cubicBezTo>
                  <a:pt x="57" y="35"/>
                  <a:pt x="54" y="37"/>
                  <a:pt x="52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47"/>
                  <a:pt x="28" y="47"/>
                  <a:pt x="28" y="47"/>
                </a:cubicBezTo>
                <a:cubicBezTo>
                  <a:pt x="52" y="47"/>
                  <a:pt x="52" y="47"/>
                  <a:pt x="52" y="47"/>
                </a:cubicBezTo>
                <a:cubicBezTo>
                  <a:pt x="54" y="47"/>
                  <a:pt x="57" y="49"/>
                  <a:pt x="57" y="52"/>
                </a:cubicBezTo>
                <a:cubicBezTo>
                  <a:pt x="57" y="54"/>
                  <a:pt x="54" y="56"/>
                  <a:pt x="52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65"/>
                  <a:pt x="28" y="65"/>
                  <a:pt x="28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4" y="65"/>
                  <a:pt x="57" y="68"/>
                  <a:pt x="57" y="70"/>
                </a:cubicBezTo>
                <a:cubicBezTo>
                  <a:pt x="57" y="73"/>
                  <a:pt x="54" y="75"/>
                  <a:pt x="52" y="75"/>
                </a:cubicBezTo>
                <a:cubicBezTo>
                  <a:pt x="29" y="75"/>
                  <a:pt x="29" y="75"/>
                  <a:pt x="29" y="75"/>
                </a:cubicBezTo>
                <a:cubicBezTo>
                  <a:pt x="31" y="89"/>
                  <a:pt x="42" y="101"/>
                  <a:pt x="57" y="103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32" y="110"/>
                  <a:pt x="12" y="90"/>
                  <a:pt x="9" y="65"/>
                </a:cubicBezTo>
                <a:cubicBezTo>
                  <a:pt x="9" y="65"/>
                  <a:pt x="9" y="65"/>
                  <a:pt x="9" y="65"/>
                </a:cubicBezTo>
                <a:cubicBezTo>
                  <a:pt x="11" y="65"/>
                  <a:pt x="13" y="65"/>
                  <a:pt x="14" y="65"/>
                </a:cubicBezTo>
                <a:cubicBezTo>
                  <a:pt x="16" y="65"/>
                  <a:pt x="17" y="65"/>
                  <a:pt x="19" y="65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6" y="37"/>
                  <a:pt x="14" y="37"/>
                </a:cubicBezTo>
                <a:cubicBezTo>
                  <a:pt x="6" y="37"/>
                  <a:pt x="0" y="44"/>
                  <a:pt x="0" y="52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93"/>
                  <a:pt x="25" y="120"/>
                  <a:pt x="56" y="122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45" y="135"/>
                  <a:pt x="37" y="145"/>
                  <a:pt x="37" y="156"/>
                </a:cubicBezTo>
                <a:cubicBezTo>
                  <a:pt x="37" y="158"/>
                  <a:pt x="39" y="160"/>
                  <a:pt x="42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3" y="160"/>
                  <a:pt x="84" y="158"/>
                  <a:pt x="84" y="156"/>
                </a:cubicBezTo>
                <a:cubicBezTo>
                  <a:pt x="84" y="145"/>
                  <a:pt x="76" y="135"/>
                  <a:pt x="66" y="133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97" y="120"/>
                  <a:pt x="122" y="93"/>
                  <a:pt x="122" y="61"/>
                </a:cubicBezTo>
                <a:cubicBezTo>
                  <a:pt x="122" y="52"/>
                  <a:pt x="122" y="52"/>
                  <a:pt x="122" y="52"/>
                </a:cubicBezTo>
                <a:cubicBezTo>
                  <a:pt x="122" y="44"/>
                  <a:pt x="116" y="37"/>
                  <a:pt x="108" y="37"/>
                </a:cubicBezTo>
                <a:cubicBezTo>
                  <a:pt x="106" y="37"/>
                  <a:pt x="105" y="38"/>
                  <a:pt x="104" y="38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5" y="65"/>
                  <a:pt x="107" y="65"/>
                  <a:pt x="108" y="65"/>
                </a:cubicBezTo>
                <a:cubicBezTo>
                  <a:pt x="110" y="65"/>
                  <a:pt x="111" y="65"/>
                  <a:pt x="113" y="65"/>
                </a:cubicBezTo>
                <a:cubicBezTo>
                  <a:pt x="113" y="65"/>
                  <a:pt x="113" y="65"/>
                  <a:pt x="113" y="65"/>
                </a:cubicBezTo>
                <a:cubicBezTo>
                  <a:pt x="111" y="90"/>
                  <a:pt x="91" y="110"/>
                  <a:pt x="66" y="112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80" y="101"/>
                  <a:pt x="91" y="89"/>
                  <a:pt x="93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68" y="75"/>
                  <a:pt x="66" y="73"/>
                  <a:pt x="66" y="70"/>
                </a:cubicBezTo>
                <a:cubicBezTo>
                  <a:pt x="66" y="67"/>
                  <a:pt x="68" y="65"/>
                  <a:pt x="70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56"/>
                  <a:pt x="94" y="56"/>
                  <a:pt x="94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68" y="56"/>
                  <a:pt x="66" y="54"/>
                  <a:pt x="66" y="52"/>
                </a:cubicBezTo>
                <a:cubicBezTo>
                  <a:pt x="66" y="49"/>
                  <a:pt x="68" y="47"/>
                  <a:pt x="7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7"/>
                  <a:pt x="94" y="37"/>
                  <a:pt x="94" y="37"/>
                </a:cubicBezTo>
                <a:cubicBezTo>
                  <a:pt x="70" y="37"/>
                  <a:pt x="70" y="37"/>
                  <a:pt x="70" y="37"/>
                </a:cubicBezTo>
                <a:cubicBezTo>
                  <a:pt x="68" y="37"/>
                  <a:pt x="66" y="35"/>
                  <a:pt x="66" y="33"/>
                </a:cubicBezTo>
                <a:cubicBezTo>
                  <a:pt x="66" y="31"/>
                  <a:pt x="68" y="28"/>
                  <a:pt x="70" y="28"/>
                </a:cubicBezTo>
                <a:cubicBezTo>
                  <a:pt x="93" y="28"/>
                  <a:pt x="93" y="28"/>
                  <a:pt x="93" y="28"/>
                </a:cubicBezTo>
                <a:cubicBezTo>
                  <a:pt x="91" y="12"/>
                  <a:pt x="77" y="0"/>
                  <a:pt x="6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5" name="Freeform 163">
            <a:extLst>
              <a:ext uri="{FF2B5EF4-FFF2-40B4-BE49-F238E27FC236}">
                <a16:creationId xmlns:a16="http://schemas.microsoft.com/office/drawing/2014/main" id="{BDB01438-B46A-43F1-AB3B-7A046765FE94}"/>
              </a:ext>
            </a:extLst>
          </p:cNvPr>
          <p:cNvSpPr>
            <a:spLocks noEditPoints="1"/>
          </p:cNvSpPr>
          <p:nvPr/>
        </p:nvSpPr>
        <p:spPr bwMode="auto">
          <a:xfrm>
            <a:off x="730251" y="5227638"/>
            <a:ext cx="254000" cy="252413"/>
          </a:xfrm>
          <a:custGeom>
            <a:avLst/>
            <a:gdLst>
              <a:gd name="T0" fmla="*/ 158 w 160"/>
              <a:gd name="T1" fmla="*/ 0 h 159"/>
              <a:gd name="T2" fmla="*/ 156 w 160"/>
              <a:gd name="T3" fmla="*/ 0 h 159"/>
              <a:gd name="T4" fmla="*/ 153 w 160"/>
              <a:gd name="T5" fmla="*/ 0 h 159"/>
              <a:gd name="T6" fmla="*/ 147 w 160"/>
              <a:gd name="T7" fmla="*/ 3 h 159"/>
              <a:gd name="T8" fmla="*/ 139 w 160"/>
              <a:gd name="T9" fmla="*/ 5 h 159"/>
              <a:gd name="T10" fmla="*/ 133 w 160"/>
              <a:gd name="T11" fmla="*/ 4 h 159"/>
              <a:gd name="T12" fmla="*/ 116 w 160"/>
              <a:gd name="T13" fmla="*/ 2 h 159"/>
              <a:gd name="T14" fmla="*/ 80 w 160"/>
              <a:gd name="T15" fmla="*/ 16 h 159"/>
              <a:gd name="T16" fmla="*/ 80 w 160"/>
              <a:gd name="T17" fmla="*/ 17 h 159"/>
              <a:gd name="T18" fmla="*/ 80 w 160"/>
              <a:gd name="T19" fmla="*/ 16 h 159"/>
              <a:gd name="T20" fmla="*/ 44 w 160"/>
              <a:gd name="T21" fmla="*/ 2 h 159"/>
              <a:gd name="T22" fmla="*/ 27 w 160"/>
              <a:gd name="T23" fmla="*/ 4 h 159"/>
              <a:gd name="T24" fmla="*/ 21 w 160"/>
              <a:gd name="T25" fmla="*/ 5 h 159"/>
              <a:gd name="T26" fmla="*/ 13 w 160"/>
              <a:gd name="T27" fmla="*/ 3 h 159"/>
              <a:gd name="T28" fmla="*/ 7 w 160"/>
              <a:gd name="T29" fmla="*/ 0 h 159"/>
              <a:gd name="T30" fmla="*/ 5 w 160"/>
              <a:gd name="T31" fmla="*/ 0 h 159"/>
              <a:gd name="T32" fmla="*/ 2 w 160"/>
              <a:gd name="T33" fmla="*/ 0 h 159"/>
              <a:gd name="T34" fmla="*/ 0 w 160"/>
              <a:gd name="T35" fmla="*/ 4 h 159"/>
              <a:gd name="T36" fmla="*/ 0 w 160"/>
              <a:gd name="T37" fmla="*/ 32 h 159"/>
              <a:gd name="T38" fmla="*/ 43 w 160"/>
              <a:gd name="T39" fmla="*/ 74 h 159"/>
              <a:gd name="T40" fmla="*/ 50 w 160"/>
              <a:gd name="T41" fmla="*/ 74 h 159"/>
              <a:gd name="T42" fmla="*/ 80 w 160"/>
              <a:gd name="T43" fmla="*/ 59 h 159"/>
              <a:gd name="T44" fmla="*/ 111 w 160"/>
              <a:gd name="T45" fmla="*/ 74 h 159"/>
              <a:gd name="T46" fmla="*/ 118 w 160"/>
              <a:gd name="T47" fmla="*/ 74 h 159"/>
              <a:gd name="T48" fmla="*/ 160 w 160"/>
              <a:gd name="T49" fmla="*/ 32 h 159"/>
              <a:gd name="T50" fmla="*/ 160 w 160"/>
              <a:gd name="T51" fmla="*/ 4 h 159"/>
              <a:gd name="T52" fmla="*/ 158 w 160"/>
              <a:gd name="T53" fmla="*/ 0 h 159"/>
              <a:gd name="T54" fmla="*/ 71 w 160"/>
              <a:gd name="T55" fmla="*/ 38 h 159"/>
              <a:gd name="T56" fmla="*/ 68 w 160"/>
              <a:gd name="T57" fmla="*/ 45 h 159"/>
              <a:gd name="T58" fmla="*/ 50 w 160"/>
              <a:gd name="T59" fmla="*/ 56 h 159"/>
              <a:gd name="T60" fmla="*/ 43 w 160"/>
              <a:gd name="T61" fmla="*/ 56 h 159"/>
              <a:gd name="T62" fmla="*/ 19 w 160"/>
              <a:gd name="T63" fmla="*/ 32 h 159"/>
              <a:gd name="T64" fmla="*/ 19 w 160"/>
              <a:gd name="T65" fmla="*/ 28 h 159"/>
              <a:gd name="T66" fmla="*/ 20 w 160"/>
              <a:gd name="T67" fmla="*/ 28 h 159"/>
              <a:gd name="T68" fmla="*/ 24 w 160"/>
              <a:gd name="T69" fmla="*/ 24 h 159"/>
              <a:gd name="T70" fmla="*/ 33 w 160"/>
              <a:gd name="T71" fmla="*/ 22 h 159"/>
              <a:gd name="T72" fmla="*/ 44 w 160"/>
              <a:gd name="T73" fmla="*/ 21 h 159"/>
              <a:gd name="T74" fmla="*/ 66 w 160"/>
              <a:gd name="T75" fmla="*/ 29 h 159"/>
              <a:gd name="T76" fmla="*/ 70 w 160"/>
              <a:gd name="T77" fmla="*/ 33 h 159"/>
              <a:gd name="T78" fmla="*/ 71 w 160"/>
              <a:gd name="T79" fmla="*/ 38 h 159"/>
              <a:gd name="T80" fmla="*/ 141 w 160"/>
              <a:gd name="T81" fmla="*/ 32 h 159"/>
              <a:gd name="T82" fmla="*/ 118 w 160"/>
              <a:gd name="T83" fmla="*/ 55 h 159"/>
              <a:gd name="T84" fmla="*/ 110 w 160"/>
              <a:gd name="T85" fmla="*/ 55 h 159"/>
              <a:gd name="T86" fmla="*/ 92 w 160"/>
              <a:gd name="T87" fmla="*/ 44 h 159"/>
              <a:gd name="T88" fmla="*/ 89 w 160"/>
              <a:gd name="T89" fmla="*/ 37 h 159"/>
              <a:gd name="T90" fmla="*/ 91 w 160"/>
              <a:gd name="T91" fmla="*/ 32 h 159"/>
              <a:gd name="T92" fmla="*/ 94 w 160"/>
              <a:gd name="T93" fmla="*/ 29 h 159"/>
              <a:gd name="T94" fmla="*/ 116 w 160"/>
              <a:gd name="T95" fmla="*/ 20 h 159"/>
              <a:gd name="T96" fmla="*/ 128 w 160"/>
              <a:gd name="T97" fmla="*/ 22 h 159"/>
              <a:gd name="T98" fmla="*/ 137 w 160"/>
              <a:gd name="T99" fmla="*/ 23 h 159"/>
              <a:gd name="T100" fmla="*/ 141 w 160"/>
              <a:gd name="T101" fmla="*/ 28 h 159"/>
              <a:gd name="T102" fmla="*/ 141 w 160"/>
              <a:gd name="T103" fmla="*/ 32 h 159"/>
              <a:gd name="T104" fmla="*/ 0 w 160"/>
              <a:gd name="T105" fmla="*/ 150 h 159"/>
              <a:gd name="T106" fmla="*/ 10 w 160"/>
              <a:gd name="T107" fmla="*/ 159 h 159"/>
              <a:gd name="T108" fmla="*/ 19 w 160"/>
              <a:gd name="T109" fmla="*/ 150 h 159"/>
              <a:gd name="T110" fmla="*/ 19 w 160"/>
              <a:gd name="T111" fmla="*/ 131 h 159"/>
              <a:gd name="T112" fmla="*/ 0 w 160"/>
              <a:gd name="T113" fmla="*/ 131 h 159"/>
              <a:gd name="T114" fmla="*/ 0 w 160"/>
              <a:gd name="T115" fmla="*/ 150 h 159"/>
              <a:gd name="T116" fmla="*/ 0 w 160"/>
              <a:gd name="T117" fmla="*/ 61 h 159"/>
              <a:gd name="T118" fmla="*/ 0 w 160"/>
              <a:gd name="T119" fmla="*/ 121 h 159"/>
              <a:gd name="T120" fmla="*/ 19 w 160"/>
              <a:gd name="T121" fmla="*/ 121 h 159"/>
              <a:gd name="T122" fmla="*/ 19 w 160"/>
              <a:gd name="T123" fmla="*/ 78 h 159"/>
              <a:gd name="T124" fmla="*/ 0 w 160"/>
              <a:gd name="T125" fmla="*/ 6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59">
                <a:moveTo>
                  <a:pt x="158" y="0"/>
                </a:moveTo>
                <a:cubicBezTo>
                  <a:pt x="157" y="0"/>
                  <a:pt x="156" y="0"/>
                  <a:pt x="156" y="0"/>
                </a:cubicBezTo>
                <a:cubicBezTo>
                  <a:pt x="155" y="0"/>
                  <a:pt x="154" y="0"/>
                  <a:pt x="153" y="0"/>
                </a:cubicBezTo>
                <a:cubicBezTo>
                  <a:pt x="147" y="3"/>
                  <a:pt x="147" y="3"/>
                  <a:pt x="147" y="3"/>
                </a:cubicBezTo>
                <a:cubicBezTo>
                  <a:pt x="144" y="5"/>
                  <a:pt x="142" y="5"/>
                  <a:pt x="139" y="5"/>
                </a:cubicBezTo>
                <a:cubicBezTo>
                  <a:pt x="137" y="5"/>
                  <a:pt x="135" y="5"/>
                  <a:pt x="133" y="4"/>
                </a:cubicBezTo>
                <a:cubicBezTo>
                  <a:pt x="127" y="3"/>
                  <a:pt x="122" y="2"/>
                  <a:pt x="116" y="2"/>
                </a:cubicBezTo>
                <a:cubicBezTo>
                  <a:pt x="103" y="2"/>
                  <a:pt x="90" y="7"/>
                  <a:pt x="80" y="16"/>
                </a:cubicBezTo>
                <a:cubicBezTo>
                  <a:pt x="80" y="17"/>
                  <a:pt x="80" y="17"/>
                  <a:pt x="80" y="17"/>
                </a:cubicBezTo>
                <a:cubicBezTo>
                  <a:pt x="80" y="16"/>
                  <a:pt x="80" y="16"/>
                  <a:pt x="80" y="16"/>
                </a:cubicBezTo>
                <a:cubicBezTo>
                  <a:pt x="70" y="7"/>
                  <a:pt x="58" y="2"/>
                  <a:pt x="44" y="2"/>
                </a:cubicBezTo>
                <a:cubicBezTo>
                  <a:pt x="38" y="2"/>
                  <a:pt x="33" y="3"/>
                  <a:pt x="27" y="4"/>
                </a:cubicBezTo>
                <a:cubicBezTo>
                  <a:pt x="25" y="5"/>
                  <a:pt x="23" y="5"/>
                  <a:pt x="21" y="5"/>
                </a:cubicBezTo>
                <a:cubicBezTo>
                  <a:pt x="18" y="5"/>
                  <a:pt x="16" y="5"/>
                  <a:pt x="13" y="3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5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55"/>
                  <a:pt x="20" y="74"/>
                  <a:pt x="43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62" y="74"/>
                  <a:pt x="73" y="69"/>
                  <a:pt x="80" y="59"/>
                </a:cubicBezTo>
                <a:cubicBezTo>
                  <a:pt x="87" y="69"/>
                  <a:pt x="98" y="74"/>
                  <a:pt x="111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41" y="74"/>
                  <a:pt x="160" y="55"/>
                  <a:pt x="160" y="32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9" y="1"/>
                  <a:pt x="158" y="0"/>
                </a:cubicBezTo>
                <a:close/>
                <a:moveTo>
                  <a:pt x="71" y="38"/>
                </a:moveTo>
                <a:cubicBezTo>
                  <a:pt x="68" y="45"/>
                  <a:pt x="68" y="45"/>
                  <a:pt x="68" y="45"/>
                </a:cubicBezTo>
                <a:cubicBezTo>
                  <a:pt x="64" y="52"/>
                  <a:pt x="58" y="56"/>
                  <a:pt x="50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30" y="56"/>
                  <a:pt x="19" y="45"/>
                  <a:pt x="19" y="32"/>
                </a:cubicBezTo>
                <a:cubicBezTo>
                  <a:pt x="19" y="28"/>
                  <a:pt x="19" y="28"/>
                  <a:pt x="19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6"/>
                  <a:pt x="21" y="24"/>
                  <a:pt x="24" y="24"/>
                </a:cubicBezTo>
                <a:cubicBezTo>
                  <a:pt x="27" y="24"/>
                  <a:pt x="30" y="23"/>
                  <a:pt x="33" y="22"/>
                </a:cubicBezTo>
                <a:cubicBezTo>
                  <a:pt x="37" y="21"/>
                  <a:pt x="41" y="21"/>
                  <a:pt x="44" y="21"/>
                </a:cubicBezTo>
                <a:cubicBezTo>
                  <a:pt x="50" y="21"/>
                  <a:pt x="59" y="22"/>
                  <a:pt x="66" y="29"/>
                </a:cubicBezTo>
                <a:cubicBezTo>
                  <a:pt x="70" y="33"/>
                  <a:pt x="70" y="33"/>
                  <a:pt x="70" y="33"/>
                </a:cubicBezTo>
                <a:cubicBezTo>
                  <a:pt x="71" y="34"/>
                  <a:pt x="72" y="36"/>
                  <a:pt x="71" y="38"/>
                </a:cubicBezTo>
                <a:close/>
                <a:moveTo>
                  <a:pt x="141" y="32"/>
                </a:moveTo>
                <a:cubicBezTo>
                  <a:pt x="141" y="44"/>
                  <a:pt x="130" y="55"/>
                  <a:pt x="118" y="55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03" y="55"/>
                  <a:pt x="96" y="51"/>
                  <a:pt x="92" y="44"/>
                </a:cubicBezTo>
                <a:cubicBezTo>
                  <a:pt x="89" y="37"/>
                  <a:pt x="89" y="37"/>
                  <a:pt x="89" y="37"/>
                </a:cubicBezTo>
                <a:cubicBezTo>
                  <a:pt x="89" y="36"/>
                  <a:pt x="89" y="34"/>
                  <a:pt x="91" y="32"/>
                </a:cubicBezTo>
                <a:cubicBezTo>
                  <a:pt x="94" y="29"/>
                  <a:pt x="94" y="29"/>
                  <a:pt x="94" y="29"/>
                </a:cubicBezTo>
                <a:cubicBezTo>
                  <a:pt x="101" y="22"/>
                  <a:pt x="110" y="20"/>
                  <a:pt x="116" y="20"/>
                </a:cubicBezTo>
                <a:cubicBezTo>
                  <a:pt x="120" y="20"/>
                  <a:pt x="124" y="21"/>
                  <a:pt x="128" y="22"/>
                </a:cubicBezTo>
                <a:cubicBezTo>
                  <a:pt x="131" y="23"/>
                  <a:pt x="134" y="23"/>
                  <a:pt x="137" y="23"/>
                </a:cubicBezTo>
                <a:cubicBezTo>
                  <a:pt x="139" y="23"/>
                  <a:pt x="141" y="26"/>
                  <a:pt x="141" y="28"/>
                </a:cubicBezTo>
                <a:lnTo>
                  <a:pt x="141" y="32"/>
                </a:lnTo>
                <a:close/>
                <a:moveTo>
                  <a:pt x="0" y="150"/>
                </a:moveTo>
                <a:cubicBezTo>
                  <a:pt x="0" y="155"/>
                  <a:pt x="5" y="159"/>
                  <a:pt x="10" y="159"/>
                </a:cubicBezTo>
                <a:cubicBezTo>
                  <a:pt x="15" y="159"/>
                  <a:pt x="19" y="155"/>
                  <a:pt x="19" y="150"/>
                </a:cubicBezTo>
                <a:cubicBezTo>
                  <a:pt x="19" y="131"/>
                  <a:pt x="19" y="131"/>
                  <a:pt x="19" y="131"/>
                </a:cubicBezTo>
                <a:cubicBezTo>
                  <a:pt x="0" y="131"/>
                  <a:pt x="0" y="131"/>
                  <a:pt x="0" y="131"/>
                </a:cubicBezTo>
                <a:lnTo>
                  <a:pt x="0" y="150"/>
                </a:lnTo>
                <a:close/>
                <a:moveTo>
                  <a:pt x="0" y="61"/>
                </a:moveTo>
                <a:cubicBezTo>
                  <a:pt x="0" y="121"/>
                  <a:pt x="0" y="121"/>
                  <a:pt x="0" y="12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78"/>
                  <a:pt x="19" y="78"/>
                  <a:pt x="19" y="78"/>
                </a:cubicBezTo>
                <a:cubicBezTo>
                  <a:pt x="12" y="74"/>
                  <a:pt x="5" y="68"/>
                  <a:pt x="0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6" name="Freeform 164">
            <a:extLst>
              <a:ext uri="{FF2B5EF4-FFF2-40B4-BE49-F238E27FC236}">
                <a16:creationId xmlns:a16="http://schemas.microsoft.com/office/drawing/2014/main" id="{BD09BDE2-F2A3-4548-A0D0-7309B4F6E336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5226050"/>
            <a:ext cx="254000" cy="254000"/>
          </a:xfrm>
          <a:custGeom>
            <a:avLst/>
            <a:gdLst>
              <a:gd name="T0" fmla="*/ 57 w 160"/>
              <a:gd name="T1" fmla="*/ 157 h 160"/>
              <a:gd name="T2" fmla="*/ 61 w 160"/>
              <a:gd name="T3" fmla="*/ 160 h 160"/>
              <a:gd name="T4" fmla="*/ 98 w 160"/>
              <a:gd name="T5" fmla="*/ 160 h 160"/>
              <a:gd name="T6" fmla="*/ 102 w 160"/>
              <a:gd name="T7" fmla="*/ 157 h 160"/>
              <a:gd name="T8" fmla="*/ 113 w 160"/>
              <a:gd name="T9" fmla="*/ 141 h 160"/>
              <a:gd name="T10" fmla="*/ 45 w 160"/>
              <a:gd name="T11" fmla="*/ 141 h 160"/>
              <a:gd name="T12" fmla="*/ 57 w 160"/>
              <a:gd name="T13" fmla="*/ 157 h 160"/>
              <a:gd name="T14" fmla="*/ 158 w 160"/>
              <a:gd name="T15" fmla="*/ 57 h 160"/>
              <a:gd name="T16" fmla="*/ 141 w 160"/>
              <a:gd name="T17" fmla="*/ 46 h 160"/>
              <a:gd name="T18" fmla="*/ 141 w 160"/>
              <a:gd name="T19" fmla="*/ 113 h 160"/>
              <a:gd name="T20" fmla="*/ 158 w 160"/>
              <a:gd name="T21" fmla="*/ 102 h 160"/>
              <a:gd name="T22" fmla="*/ 160 w 160"/>
              <a:gd name="T23" fmla="*/ 98 h 160"/>
              <a:gd name="T24" fmla="*/ 160 w 160"/>
              <a:gd name="T25" fmla="*/ 61 h 160"/>
              <a:gd name="T26" fmla="*/ 158 w 160"/>
              <a:gd name="T27" fmla="*/ 57 h 160"/>
              <a:gd name="T28" fmla="*/ 102 w 160"/>
              <a:gd name="T29" fmla="*/ 2 h 160"/>
              <a:gd name="T30" fmla="*/ 98 w 160"/>
              <a:gd name="T31" fmla="*/ 0 h 160"/>
              <a:gd name="T32" fmla="*/ 61 w 160"/>
              <a:gd name="T33" fmla="*/ 0 h 160"/>
              <a:gd name="T34" fmla="*/ 57 w 160"/>
              <a:gd name="T35" fmla="*/ 2 h 160"/>
              <a:gd name="T36" fmla="*/ 45 w 160"/>
              <a:gd name="T37" fmla="*/ 19 h 160"/>
              <a:gd name="T38" fmla="*/ 113 w 160"/>
              <a:gd name="T39" fmla="*/ 19 h 160"/>
              <a:gd name="T40" fmla="*/ 102 w 160"/>
              <a:gd name="T41" fmla="*/ 2 h 160"/>
              <a:gd name="T42" fmla="*/ 0 w 160"/>
              <a:gd name="T43" fmla="*/ 61 h 160"/>
              <a:gd name="T44" fmla="*/ 0 w 160"/>
              <a:gd name="T45" fmla="*/ 98 h 160"/>
              <a:gd name="T46" fmla="*/ 2 w 160"/>
              <a:gd name="T47" fmla="*/ 102 h 160"/>
              <a:gd name="T48" fmla="*/ 19 w 160"/>
              <a:gd name="T49" fmla="*/ 113 h 160"/>
              <a:gd name="T50" fmla="*/ 19 w 160"/>
              <a:gd name="T51" fmla="*/ 46 h 160"/>
              <a:gd name="T52" fmla="*/ 2 w 160"/>
              <a:gd name="T53" fmla="*/ 57 h 160"/>
              <a:gd name="T54" fmla="*/ 0 w 160"/>
              <a:gd name="T55" fmla="*/ 61 h 160"/>
              <a:gd name="T56" fmla="*/ 117 w 160"/>
              <a:gd name="T57" fmla="*/ 28 h 160"/>
              <a:gd name="T58" fmla="*/ 42 w 160"/>
              <a:gd name="T59" fmla="*/ 28 h 160"/>
              <a:gd name="T60" fmla="*/ 27 w 160"/>
              <a:gd name="T61" fmla="*/ 42 h 160"/>
              <a:gd name="T62" fmla="*/ 27 w 160"/>
              <a:gd name="T63" fmla="*/ 117 h 160"/>
              <a:gd name="T64" fmla="*/ 42 w 160"/>
              <a:gd name="T65" fmla="*/ 131 h 160"/>
              <a:gd name="T66" fmla="*/ 117 w 160"/>
              <a:gd name="T67" fmla="*/ 131 h 160"/>
              <a:gd name="T68" fmla="*/ 118 w 160"/>
              <a:gd name="T69" fmla="*/ 131 h 160"/>
              <a:gd name="T70" fmla="*/ 131 w 160"/>
              <a:gd name="T71" fmla="*/ 117 h 160"/>
              <a:gd name="T72" fmla="*/ 131 w 160"/>
              <a:gd name="T73" fmla="*/ 42 h 160"/>
              <a:gd name="T74" fmla="*/ 117 w 160"/>
              <a:gd name="T75" fmla="*/ 28 h 160"/>
              <a:gd name="T76" fmla="*/ 79 w 160"/>
              <a:gd name="T77" fmla="*/ 122 h 160"/>
              <a:gd name="T78" fmla="*/ 37 w 160"/>
              <a:gd name="T79" fmla="*/ 80 h 160"/>
              <a:gd name="T80" fmla="*/ 79 w 160"/>
              <a:gd name="T81" fmla="*/ 37 h 160"/>
              <a:gd name="T82" fmla="*/ 122 w 160"/>
              <a:gd name="T83" fmla="*/ 80 h 160"/>
              <a:gd name="T84" fmla="*/ 79 w 160"/>
              <a:gd name="T85" fmla="*/ 122 h 160"/>
              <a:gd name="T86" fmla="*/ 79 w 160"/>
              <a:gd name="T87" fmla="*/ 47 h 160"/>
              <a:gd name="T88" fmla="*/ 47 w 160"/>
              <a:gd name="T89" fmla="*/ 79 h 160"/>
              <a:gd name="T90" fmla="*/ 79 w 160"/>
              <a:gd name="T91" fmla="*/ 112 h 160"/>
              <a:gd name="T92" fmla="*/ 113 w 160"/>
              <a:gd name="T93" fmla="*/ 79 h 160"/>
              <a:gd name="T94" fmla="*/ 79 w 160"/>
              <a:gd name="T95" fmla="*/ 47 h 160"/>
              <a:gd name="T96" fmla="*/ 79 w 160"/>
              <a:gd name="T97" fmla="*/ 103 h 160"/>
              <a:gd name="T98" fmla="*/ 56 w 160"/>
              <a:gd name="T99" fmla="*/ 79 h 160"/>
              <a:gd name="T100" fmla="*/ 79 w 160"/>
              <a:gd name="T101" fmla="*/ 56 h 160"/>
              <a:gd name="T102" fmla="*/ 103 w 160"/>
              <a:gd name="T103" fmla="*/ 79 h 160"/>
              <a:gd name="T104" fmla="*/ 79 w 160"/>
              <a:gd name="T105" fmla="*/ 103 h 160"/>
              <a:gd name="T106" fmla="*/ 79 w 160"/>
              <a:gd name="T107" fmla="*/ 65 h 160"/>
              <a:gd name="T108" fmla="*/ 65 w 160"/>
              <a:gd name="T109" fmla="*/ 79 h 160"/>
              <a:gd name="T110" fmla="*/ 79 w 160"/>
              <a:gd name="T111" fmla="*/ 94 h 160"/>
              <a:gd name="T112" fmla="*/ 94 w 160"/>
              <a:gd name="T113" fmla="*/ 79 h 160"/>
              <a:gd name="T114" fmla="*/ 79 w 160"/>
              <a:gd name="T115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57" y="157"/>
                </a:moveTo>
                <a:cubicBezTo>
                  <a:pt x="58" y="159"/>
                  <a:pt x="59" y="160"/>
                  <a:pt x="61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0" y="160"/>
                  <a:pt x="102" y="159"/>
                  <a:pt x="102" y="157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45" y="141"/>
                  <a:pt x="45" y="141"/>
                  <a:pt x="45" y="141"/>
                </a:cubicBezTo>
                <a:lnTo>
                  <a:pt x="57" y="157"/>
                </a:lnTo>
                <a:close/>
                <a:moveTo>
                  <a:pt x="158" y="57"/>
                </a:moveTo>
                <a:cubicBezTo>
                  <a:pt x="141" y="46"/>
                  <a:pt x="141" y="46"/>
                  <a:pt x="141" y="46"/>
                </a:cubicBezTo>
                <a:cubicBezTo>
                  <a:pt x="141" y="113"/>
                  <a:pt x="141" y="113"/>
                  <a:pt x="141" y="113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9" y="101"/>
                  <a:pt x="160" y="100"/>
                  <a:pt x="160" y="98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59"/>
                  <a:pt x="159" y="57"/>
                  <a:pt x="158" y="57"/>
                </a:cubicBezTo>
                <a:close/>
                <a:moveTo>
                  <a:pt x="102" y="2"/>
                </a:moveTo>
                <a:cubicBezTo>
                  <a:pt x="102" y="0"/>
                  <a:pt x="100" y="0"/>
                  <a:pt x="98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9" y="0"/>
                  <a:pt x="58" y="0"/>
                  <a:pt x="57" y="2"/>
                </a:cubicBezTo>
                <a:cubicBezTo>
                  <a:pt x="45" y="19"/>
                  <a:pt x="45" y="19"/>
                  <a:pt x="45" y="19"/>
                </a:cubicBezTo>
                <a:cubicBezTo>
                  <a:pt x="113" y="19"/>
                  <a:pt x="113" y="19"/>
                  <a:pt x="113" y="19"/>
                </a:cubicBezTo>
                <a:lnTo>
                  <a:pt x="102" y="2"/>
                </a:lnTo>
                <a:close/>
                <a:moveTo>
                  <a:pt x="0" y="61"/>
                </a:moveTo>
                <a:cubicBezTo>
                  <a:pt x="0" y="98"/>
                  <a:pt x="0" y="98"/>
                  <a:pt x="0" y="98"/>
                </a:cubicBezTo>
                <a:cubicBezTo>
                  <a:pt x="0" y="100"/>
                  <a:pt x="1" y="102"/>
                  <a:pt x="2" y="102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46"/>
                  <a:pt x="19" y="46"/>
                  <a:pt x="19" y="46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8"/>
                  <a:pt x="0" y="59"/>
                  <a:pt x="0" y="61"/>
                </a:cubicBezTo>
                <a:close/>
                <a:moveTo>
                  <a:pt x="117" y="28"/>
                </a:moveTo>
                <a:cubicBezTo>
                  <a:pt x="42" y="28"/>
                  <a:pt x="42" y="28"/>
                  <a:pt x="42" y="28"/>
                </a:cubicBezTo>
                <a:cubicBezTo>
                  <a:pt x="34" y="28"/>
                  <a:pt x="27" y="34"/>
                  <a:pt x="27" y="42"/>
                </a:cubicBezTo>
                <a:cubicBezTo>
                  <a:pt x="27" y="117"/>
                  <a:pt x="27" y="117"/>
                  <a:pt x="27" y="117"/>
                </a:cubicBezTo>
                <a:cubicBezTo>
                  <a:pt x="27" y="125"/>
                  <a:pt x="34" y="131"/>
                  <a:pt x="42" y="131"/>
                </a:cubicBezTo>
                <a:cubicBezTo>
                  <a:pt x="117" y="131"/>
                  <a:pt x="117" y="131"/>
                  <a:pt x="117" y="131"/>
                </a:cubicBezTo>
                <a:cubicBezTo>
                  <a:pt x="117" y="131"/>
                  <a:pt x="118" y="131"/>
                  <a:pt x="118" y="131"/>
                </a:cubicBezTo>
                <a:cubicBezTo>
                  <a:pt x="125" y="131"/>
                  <a:pt x="131" y="125"/>
                  <a:pt x="131" y="117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34"/>
                  <a:pt x="125" y="28"/>
                  <a:pt x="117" y="28"/>
                </a:cubicBezTo>
                <a:close/>
                <a:moveTo>
                  <a:pt x="79" y="122"/>
                </a:moveTo>
                <a:cubicBezTo>
                  <a:pt x="56" y="122"/>
                  <a:pt x="37" y="103"/>
                  <a:pt x="37" y="80"/>
                </a:cubicBezTo>
                <a:cubicBezTo>
                  <a:pt x="37" y="56"/>
                  <a:pt x="56" y="37"/>
                  <a:pt x="79" y="37"/>
                </a:cubicBezTo>
                <a:cubicBezTo>
                  <a:pt x="102" y="37"/>
                  <a:pt x="122" y="56"/>
                  <a:pt x="122" y="80"/>
                </a:cubicBezTo>
                <a:cubicBezTo>
                  <a:pt x="122" y="103"/>
                  <a:pt x="102" y="122"/>
                  <a:pt x="79" y="122"/>
                </a:cubicBezTo>
                <a:close/>
                <a:moveTo>
                  <a:pt x="79" y="47"/>
                </a:moveTo>
                <a:cubicBezTo>
                  <a:pt x="61" y="47"/>
                  <a:pt x="47" y="62"/>
                  <a:pt x="47" y="79"/>
                </a:cubicBezTo>
                <a:cubicBezTo>
                  <a:pt x="47" y="98"/>
                  <a:pt x="61" y="112"/>
                  <a:pt x="79" y="112"/>
                </a:cubicBezTo>
                <a:cubicBezTo>
                  <a:pt x="98" y="112"/>
                  <a:pt x="113" y="98"/>
                  <a:pt x="113" y="79"/>
                </a:cubicBezTo>
                <a:cubicBezTo>
                  <a:pt x="113" y="62"/>
                  <a:pt x="98" y="47"/>
                  <a:pt x="79" y="47"/>
                </a:cubicBezTo>
                <a:close/>
                <a:moveTo>
                  <a:pt x="79" y="103"/>
                </a:moveTo>
                <a:cubicBezTo>
                  <a:pt x="66" y="103"/>
                  <a:pt x="56" y="92"/>
                  <a:pt x="56" y="79"/>
                </a:cubicBezTo>
                <a:cubicBezTo>
                  <a:pt x="56" y="66"/>
                  <a:pt x="66" y="56"/>
                  <a:pt x="79" y="56"/>
                </a:cubicBezTo>
                <a:cubicBezTo>
                  <a:pt x="93" y="56"/>
                  <a:pt x="103" y="66"/>
                  <a:pt x="103" y="79"/>
                </a:cubicBezTo>
                <a:cubicBezTo>
                  <a:pt x="103" y="92"/>
                  <a:pt x="93" y="103"/>
                  <a:pt x="79" y="103"/>
                </a:cubicBezTo>
                <a:close/>
                <a:moveTo>
                  <a:pt x="79" y="65"/>
                </a:moveTo>
                <a:cubicBezTo>
                  <a:pt x="72" y="65"/>
                  <a:pt x="65" y="71"/>
                  <a:pt x="65" y="79"/>
                </a:cubicBezTo>
                <a:cubicBezTo>
                  <a:pt x="65" y="87"/>
                  <a:pt x="72" y="94"/>
                  <a:pt x="79" y="94"/>
                </a:cubicBezTo>
                <a:cubicBezTo>
                  <a:pt x="87" y="94"/>
                  <a:pt x="94" y="87"/>
                  <a:pt x="94" y="79"/>
                </a:cubicBezTo>
                <a:cubicBezTo>
                  <a:pt x="94" y="71"/>
                  <a:pt x="87" y="65"/>
                  <a:pt x="79" y="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7" name="Freeform 165">
            <a:extLst>
              <a:ext uri="{FF2B5EF4-FFF2-40B4-BE49-F238E27FC236}">
                <a16:creationId xmlns:a16="http://schemas.microsoft.com/office/drawing/2014/main" id="{1C621FF3-6E12-48B7-902E-0AA2F26B7929}"/>
              </a:ext>
            </a:extLst>
          </p:cNvPr>
          <p:cNvSpPr>
            <a:spLocks noEditPoints="1"/>
          </p:cNvSpPr>
          <p:nvPr/>
        </p:nvSpPr>
        <p:spPr bwMode="auto">
          <a:xfrm>
            <a:off x="5141913" y="5776913"/>
            <a:ext cx="252413" cy="254000"/>
          </a:xfrm>
          <a:custGeom>
            <a:avLst/>
            <a:gdLst>
              <a:gd name="T0" fmla="*/ 80 w 159"/>
              <a:gd name="T1" fmla="*/ 28 h 160"/>
              <a:gd name="T2" fmla="*/ 80 w 159"/>
              <a:gd name="T3" fmla="*/ 0 h 160"/>
              <a:gd name="T4" fmla="*/ 80 w 159"/>
              <a:gd name="T5" fmla="*/ 28 h 160"/>
              <a:gd name="T6" fmla="*/ 113 w 159"/>
              <a:gd name="T7" fmla="*/ 132 h 160"/>
              <a:gd name="T8" fmla="*/ 56 w 159"/>
              <a:gd name="T9" fmla="*/ 122 h 160"/>
              <a:gd name="T10" fmla="*/ 47 w 159"/>
              <a:gd name="T11" fmla="*/ 141 h 160"/>
              <a:gd name="T12" fmla="*/ 38 w 159"/>
              <a:gd name="T13" fmla="*/ 155 h 160"/>
              <a:gd name="T14" fmla="*/ 117 w 159"/>
              <a:gd name="T15" fmla="*/ 160 h 160"/>
              <a:gd name="T16" fmla="*/ 122 w 159"/>
              <a:gd name="T17" fmla="*/ 151 h 160"/>
              <a:gd name="T18" fmla="*/ 157 w 159"/>
              <a:gd name="T19" fmla="*/ 66 h 160"/>
              <a:gd name="T20" fmla="*/ 140 w 159"/>
              <a:gd name="T21" fmla="*/ 50 h 160"/>
              <a:gd name="T22" fmla="*/ 132 w 159"/>
              <a:gd name="T23" fmla="*/ 50 h 160"/>
              <a:gd name="T24" fmla="*/ 115 w 159"/>
              <a:gd name="T25" fmla="*/ 66 h 160"/>
              <a:gd name="T26" fmla="*/ 115 w 159"/>
              <a:gd name="T27" fmla="*/ 74 h 160"/>
              <a:gd name="T28" fmla="*/ 132 w 159"/>
              <a:gd name="T29" fmla="*/ 91 h 160"/>
              <a:gd name="T30" fmla="*/ 140 w 159"/>
              <a:gd name="T31" fmla="*/ 91 h 160"/>
              <a:gd name="T32" fmla="*/ 157 w 159"/>
              <a:gd name="T33" fmla="*/ 74 h 160"/>
              <a:gd name="T34" fmla="*/ 157 w 159"/>
              <a:gd name="T35" fmla="*/ 66 h 160"/>
              <a:gd name="T36" fmla="*/ 45 w 159"/>
              <a:gd name="T37" fmla="*/ 66 h 160"/>
              <a:gd name="T38" fmla="*/ 28 w 159"/>
              <a:gd name="T39" fmla="*/ 50 h 160"/>
              <a:gd name="T40" fmla="*/ 19 w 159"/>
              <a:gd name="T41" fmla="*/ 50 h 160"/>
              <a:gd name="T42" fmla="*/ 2 w 159"/>
              <a:gd name="T43" fmla="*/ 66 h 160"/>
              <a:gd name="T44" fmla="*/ 2 w 159"/>
              <a:gd name="T45" fmla="*/ 74 h 160"/>
              <a:gd name="T46" fmla="*/ 19 w 159"/>
              <a:gd name="T47" fmla="*/ 91 h 160"/>
              <a:gd name="T48" fmla="*/ 27 w 159"/>
              <a:gd name="T49" fmla="*/ 91 h 160"/>
              <a:gd name="T50" fmla="*/ 44 w 159"/>
              <a:gd name="T51" fmla="*/ 74 h 160"/>
              <a:gd name="T52" fmla="*/ 77 w 159"/>
              <a:gd name="T53" fmla="*/ 47 h 160"/>
              <a:gd name="T54" fmla="*/ 81 w 159"/>
              <a:gd name="T55" fmla="*/ 47 h 160"/>
              <a:gd name="T56" fmla="*/ 101 w 159"/>
              <a:gd name="T57" fmla="*/ 31 h 160"/>
              <a:gd name="T58" fmla="*/ 60 w 159"/>
              <a:gd name="T59" fmla="*/ 28 h 160"/>
              <a:gd name="T60" fmla="*/ 54 w 159"/>
              <a:gd name="T61" fmla="*/ 59 h 160"/>
              <a:gd name="T62" fmla="*/ 57 w 159"/>
              <a:gd name="T63" fmla="*/ 68 h 160"/>
              <a:gd name="T64" fmla="*/ 95 w 159"/>
              <a:gd name="T65" fmla="*/ 113 h 160"/>
              <a:gd name="T66" fmla="*/ 85 w 159"/>
              <a:gd name="T67" fmla="*/ 59 h 160"/>
              <a:gd name="T68" fmla="*/ 80 w 159"/>
              <a:gd name="T69" fmla="*/ 85 h 160"/>
              <a:gd name="T70" fmla="*/ 75 w 159"/>
              <a:gd name="T71" fmla="*/ 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9" h="160">
                <a:moveTo>
                  <a:pt x="80" y="28"/>
                </a:moveTo>
                <a:cubicBezTo>
                  <a:pt x="80" y="28"/>
                  <a:pt x="80" y="28"/>
                  <a:pt x="80" y="28"/>
                </a:cubicBezTo>
                <a:cubicBezTo>
                  <a:pt x="87" y="28"/>
                  <a:pt x="94" y="22"/>
                  <a:pt x="94" y="14"/>
                </a:cubicBezTo>
                <a:cubicBezTo>
                  <a:pt x="94" y="7"/>
                  <a:pt x="88" y="0"/>
                  <a:pt x="80" y="0"/>
                </a:cubicBezTo>
                <a:cubicBezTo>
                  <a:pt x="72" y="0"/>
                  <a:pt x="66" y="7"/>
                  <a:pt x="66" y="14"/>
                </a:cubicBezTo>
                <a:cubicBezTo>
                  <a:pt x="66" y="22"/>
                  <a:pt x="72" y="28"/>
                  <a:pt x="80" y="28"/>
                </a:cubicBezTo>
                <a:close/>
                <a:moveTo>
                  <a:pt x="113" y="141"/>
                </a:moveTo>
                <a:cubicBezTo>
                  <a:pt x="113" y="132"/>
                  <a:pt x="113" y="132"/>
                  <a:pt x="113" y="132"/>
                </a:cubicBezTo>
                <a:cubicBezTo>
                  <a:pt x="113" y="126"/>
                  <a:pt x="108" y="122"/>
                  <a:pt x="103" y="122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51" y="122"/>
                  <a:pt x="47" y="126"/>
                  <a:pt x="47" y="132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2" y="141"/>
                  <a:pt x="38" y="146"/>
                  <a:pt x="38" y="151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8"/>
                  <a:pt x="40" y="160"/>
                  <a:pt x="4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0" y="160"/>
                  <a:pt x="122" y="158"/>
                  <a:pt x="122" y="155"/>
                </a:cubicBezTo>
                <a:cubicBezTo>
                  <a:pt x="122" y="151"/>
                  <a:pt x="122" y="151"/>
                  <a:pt x="122" y="151"/>
                </a:cubicBezTo>
                <a:cubicBezTo>
                  <a:pt x="122" y="146"/>
                  <a:pt x="118" y="141"/>
                  <a:pt x="113" y="141"/>
                </a:cubicBezTo>
                <a:close/>
                <a:moveTo>
                  <a:pt x="157" y="66"/>
                </a:moveTo>
                <a:cubicBezTo>
                  <a:pt x="146" y="61"/>
                  <a:pt x="146" y="61"/>
                  <a:pt x="146" y="61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39" y="48"/>
                  <a:pt x="138" y="47"/>
                  <a:pt x="136" y="47"/>
                </a:cubicBezTo>
                <a:cubicBezTo>
                  <a:pt x="134" y="47"/>
                  <a:pt x="133" y="48"/>
                  <a:pt x="132" y="50"/>
                </a:cubicBezTo>
                <a:cubicBezTo>
                  <a:pt x="126" y="61"/>
                  <a:pt x="126" y="61"/>
                  <a:pt x="126" y="61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3" y="67"/>
                  <a:pt x="113" y="68"/>
                  <a:pt x="113" y="70"/>
                </a:cubicBezTo>
                <a:cubicBezTo>
                  <a:pt x="113" y="72"/>
                  <a:pt x="113" y="74"/>
                  <a:pt x="115" y="74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3" y="92"/>
                  <a:pt x="134" y="93"/>
                  <a:pt x="136" y="93"/>
                </a:cubicBezTo>
                <a:cubicBezTo>
                  <a:pt x="138" y="93"/>
                  <a:pt x="139" y="92"/>
                  <a:pt x="140" y="91"/>
                </a:cubicBezTo>
                <a:cubicBezTo>
                  <a:pt x="145" y="79"/>
                  <a:pt x="145" y="79"/>
                  <a:pt x="145" y="79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9" y="73"/>
                  <a:pt x="159" y="72"/>
                  <a:pt x="159" y="70"/>
                </a:cubicBezTo>
                <a:cubicBezTo>
                  <a:pt x="159" y="68"/>
                  <a:pt x="158" y="67"/>
                  <a:pt x="157" y="66"/>
                </a:cubicBezTo>
                <a:close/>
                <a:moveTo>
                  <a:pt x="47" y="70"/>
                </a:moveTo>
                <a:cubicBezTo>
                  <a:pt x="47" y="68"/>
                  <a:pt x="46" y="66"/>
                  <a:pt x="45" y="66"/>
                </a:cubicBezTo>
                <a:cubicBezTo>
                  <a:pt x="33" y="61"/>
                  <a:pt x="33" y="61"/>
                  <a:pt x="33" y="61"/>
                </a:cubicBezTo>
                <a:cubicBezTo>
                  <a:pt x="28" y="50"/>
                  <a:pt x="28" y="50"/>
                  <a:pt x="28" y="50"/>
                </a:cubicBezTo>
                <a:cubicBezTo>
                  <a:pt x="27" y="48"/>
                  <a:pt x="25" y="47"/>
                  <a:pt x="24" y="47"/>
                </a:cubicBezTo>
                <a:cubicBezTo>
                  <a:pt x="22" y="47"/>
                  <a:pt x="20" y="48"/>
                  <a:pt x="19" y="50"/>
                </a:cubicBezTo>
                <a:cubicBezTo>
                  <a:pt x="14" y="61"/>
                  <a:pt x="14" y="61"/>
                  <a:pt x="14" y="61"/>
                </a:cubicBezTo>
                <a:cubicBezTo>
                  <a:pt x="2" y="66"/>
                  <a:pt x="2" y="66"/>
                  <a:pt x="2" y="66"/>
                </a:cubicBezTo>
                <a:cubicBezTo>
                  <a:pt x="1" y="67"/>
                  <a:pt x="0" y="68"/>
                  <a:pt x="0" y="70"/>
                </a:cubicBezTo>
                <a:cubicBezTo>
                  <a:pt x="0" y="72"/>
                  <a:pt x="1" y="74"/>
                  <a:pt x="2" y="74"/>
                </a:cubicBezTo>
                <a:cubicBezTo>
                  <a:pt x="14" y="80"/>
                  <a:pt x="14" y="80"/>
                  <a:pt x="14" y="80"/>
                </a:cubicBezTo>
                <a:cubicBezTo>
                  <a:pt x="19" y="91"/>
                  <a:pt x="19" y="91"/>
                  <a:pt x="19" y="91"/>
                </a:cubicBezTo>
                <a:cubicBezTo>
                  <a:pt x="20" y="92"/>
                  <a:pt x="22" y="93"/>
                  <a:pt x="24" y="93"/>
                </a:cubicBezTo>
                <a:cubicBezTo>
                  <a:pt x="25" y="93"/>
                  <a:pt x="27" y="92"/>
                  <a:pt x="27" y="91"/>
                </a:cubicBezTo>
                <a:cubicBezTo>
                  <a:pt x="33" y="80"/>
                  <a:pt x="33" y="80"/>
                  <a:pt x="33" y="80"/>
                </a:cubicBezTo>
                <a:cubicBezTo>
                  <a:pt x="44" y="74"/>
                  <a:pt x="44" y="74"/>
                  <a:pt x="44" y="74"/>
                </a:cubicBezTo>
                <a:cubicBezTo>
                  <a:pt x="46" y="74"/>
                  <a:pt x="47" y="72"/>
                  <a:pt x="47" y="70"/>
                </a:cubicBezTo>
                <a:close/>
                <a:moveTo>
                  <a:pt x="77" y="47"/>
                </a:moveTo>
                <a:cubicBezTo>
                  <a:pt x="78" y="47"/>
                  <a:pt x="79" y="47"/>
                  <a:pt x="79" y="47"/>
                </a:cubicBezTo>
                <a:cubicBezTo>
                  <a:pt x="80" y="47"/>
                  <a:pt x="80" y="47"/>
                  <a:pt x="81" y="47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8" y="50"/>
                  <a:pt x="107" y="39"/>
                  <a:pt x="101" y="31"/>
                </a:cubicBezTo>
                <a:cubicBezTo>
                  <a:pt x="100" y="29"/>
                  <a:pt x="99" y="28"/>
                  <a:pt x="97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59" y="29"/>
                  <a:pt x="58" y="29"/>
                  <a:pt x="57" y="31"/>
                </a:cubicBezTo>
                <a:cubicBezTo>
                  <a:pt x="51" y="39"/>
                  <a:pt x="50" y="50"/>
                  <a:pt x="54" y="59"/>
                </a:cubicBezTo>
                <a:lnTo>
                  <a:pt x="77" y="47"/>
                </a:lnTo>
                <a:close/>
                <a:moveTo>
                  <a:pt x="57" y="68"/>
                </a:moveTo>
                <a:cubicBezTo>
                  <a:pt x="65" y="113"/>
                  <a:pt x="65" y="113"/>
                  <a:pt x="6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80"/>
                  <a:pt x="85" y="80"/>
                  <a:pt x="85" y="80"/>
                </a:cubicBezTo>
                <a:cubicBezTo>
                  <a:pt x="85" y="83"/>
                  <a:pt x="82" y="85"/>
                  <a:pt x="80" y="85"/>
                </a:cubicBezTo>
                <a:cubicBezTo>
                  <a:pt x="77" y="85"/>
                  <a:pt x="75" y="83"/>
                  <a:pt x="75" y="80"/>
                </a:cubicBezTo>
                <a:cubicBezTo>
                  <a:pt x="75" y="59"/>
                  <a:pt x="75" y="59"/>
                  <a:pt x="75" y="59"/>
                </a:cubicBezTo>
                <a:lnTo>
                  <a:pt x="57" y="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8" name="Freeform 166">
            <a:extLst>
              <a:ext uri="{FF2B5EF4-FFF2-40B4-BE49-F238E27FC236}">
                <a16:creationId xmlns:a16="http://schemas.microsoft.com/office/drawing/2014/main" id="{6E7297A4-264C-4127-A1D8-BF0E43CF196C}"/>
              </a:ext>
            </a:extLst>
          </p:cNvPr>
          <p:cNvSpPr>
            <a:spLocks noEditPoints="1"/>
          </p:cNvSpPr>
          <p:nvPr/>
        </p:nvSpPr>
        <p:spPr bwMode="auto">
          <a:xfrm>
            <a:off x="2925763" y="5226050"/>
            <a:ext cx="254000" cy="254000"/>
          </a:xfrm>
          <a:custGeom>
            <a:avLst/>
            <a:gdLst>
              <a:gd name="T0" fmla="*/ 151 w 160"/>
              <a:gd name="T1" fmla="*/ 38 h 160"/>
              <a:gd name="T2" fmla="*/ 10 w 160"/>
              <a:gd name="T3" fmla="*/ 38 h 160"/>
              <a:gd name="T4" fmla="*/ 0 w 160"/>
              <a:gd name="T5" fmla="*/ 47 h 160"/>
              <a:gd name="T6" fmla="*/ 0 w 160"/>
              <a:gd name="T7" fmla="*/ 52 h 160"/>
              <a:gd name="T8" fmla="*/ 5 w 160"/>
              <a:gd name="T9" fmla="*/ 57 h 160"/>
              <a:gd name="T10" fmla="*/ 155 w 160"/>
              <a:gd name="T11" fmla="*/ 57 h 160"/>
              <a:gd name="T12" fmla="*/ 160 w 160"/>
              <a:gd name="T13" fmla="*/ 52 h 160"/>
              <a:gd name="T14" fmla="*/ 160 w 160"/>
              <a:gd name="T15" fmla="*/ 47 h 160"/>
              <a:gd name="T16" fmla="*/ 151 w 160"/>
              <a:gd name="T17" fmla="*/ 38 h 160"/>
              <a:gd name="T18" fmla="*/ 151 w 160"/>
              <a:gd name="T19" fmla="*/ 141 h 160"/>
              <a:gd name="T20" fmla="*/ 151 w 160"/>
              <a:gd name="T21" fmla="*/ 137 h 160"/>
              <a:gd name="T22" fmla="*/ 136 w 160"/>
              <a:gd name="T23" fmla="*/ 123 h 160"/>
              <a:gd name="T24" fmla="*/ 24 w 160"/>
              <a:gd name="T25" fmla="*/ 123 h 160"/>
              <a:gd name="T26" fmla="*/ 9 w 160"/>
              <a:gd name="T27" fmla="*/ 137 h 160"/>
              <a:gd name="T28" fmla="*/ 9 w 160"/>
              <a:gd name="T29" fmla="*/ 141 h 160"/>
              <a:gd name="T30" fmla="*/ 0 w 160"/>
              <a:gd name="T31" fmla="*/ 151 h 160"/>
              <a:gd name="T32" fmla="*/ 0 w 160"/>
              <a:gd name="T33" fmla="*/ 156 h 160"/>
              <a:gd name="T34" fmla="*/ 4 w 160"/>
              <a:gd name="T35" fmla="*/ 160 h 160"/>
              <a:gd name="T36" fmla="*/ 155 w 160"/>
              <a:gd name="T37" fmla="*/ 160 h 160"/>
              <a:gd name="T38" fmla="*/ 160 w 160"/>
              <a:gd name="T39" fmla="*/ 156 h 160"/>
              <a:gd name="T40" fmla="*/ 160 w 160"/>
              <a:gd name="T41" fmla="*/ 151 h 160"/>
              <a:gd name="T42" fmla="*/ 151 w 160"/>
              <a:gd name="T43" fmla="*/ 141 h 160"/>
              <a:gd name="T44" fmla="*/ 83 w 160"/>
              <a:gd name="T45" fmla="*/ 1 h 160"/>
              <a:gd name="T46" fmla="*/ 80 w 160"/>
              <a:gd name="T47" fmla="*/ 0 h 160"/>
              <a:gd name="T48" fmla="*/ 78 w 160"/>
              <a:gd name="T49" fmla="*/ 1 h 160"/>
              <a:gd name="T50" fmla="*/ 29 w 160"/>
              <a:gd name="T51" fmla="*/ 28 h 160"/>
              <a:gd name="T52" fmla="*/ 131 w 160"/>
              <a:gd name="T53" fmla="*/ 28 h 160"/>
              <a:gd name="T54" fmla="*/ 83 w 160"/>
              <a:gd name="T55" fmla="*/ 1 h 160"/>
              <a:gd name="T56" fmla="*/ 66 w 160"/>
              <a:gd name="T57" fmla="*/ 66 h 160"/>
              <a:gd name="T58" fmla="*/ 66 w 160"/>
              <a:gd name="T59" fmla="*/ 113 h 160"/>
              <a:gd name="T60" fmla="*/ 94 w 160"/>
              <a:gd name="T61" fmla="*/ 113 h 160"/>
              <a:gd name="T62" fmla="*/ 94 w 160"/>
              <a:gd name="T63" fmla="*/ 66 h 160"/>
              <a:gd name="T64" fmla="*/ 66 w 160"/>
              <a:gd name="T65" fmla="*/ 66 h 160"/>
              <a:gd name="T66" fmla="*/ 142 w 160"/>
              <a:gd name="T67" fmla="*/ 66 h 160"/>
              <a:gd name="T68" fmla="*/ 113 w 160"/>
              <a:gd name="T69" fmla="*/ 66 h 160"/>
              <a:gd name="T70" fmla="*/ 113 w 160"/>
              <a:gd name="T71" fmla="*/ 113 h 160"/>
              <a:gd name="T72" fmla="*/ 142 w 160"/>
              <a:gd name="T73" fmla="*/ 113 h 160"/>
              <a:gd name="T74" fmla="*/ 142 w 160"/>
              <a:gd name="T75" fmla="*/ 66 h 160"/>
              <a:gd name="T76" fmla="*/ 47 w 160"/>
              <a:gd name="T77" fmla="*/ 66 h 160"/>
              <a:gd name="T78" fmla="*/ 18 w 160"/>
              <a:gd name="T79" fmla="*/ 66 h 160"/>
              <a:gd name="T80" fmla="*/ 18 w 160"/>
              <a:gd name="T81" fmla="*/ 113 h 160"/>
              <a:gd name="T82" fmla="*/ 47 w 160"/>
              <a:gd name="T83" fmla="*/ 113 h 160"/>
              <a:gd name="T84" fmla="*/ 47 w 160"/>
              <a:gd name="T85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151" y="38"/>
                </a:moveTo>
                <a:cubicBezTo>
                  <a:pt x="10" y="38"/>
                  <a:pt x="10" y="38"/>
                  <a:pt x="10" y="38"/>
                </a:cubicBezTo>
                <a:cubicBezTo>
                  <a:pt x="4" y="38"/>
                  <a:pt x="0" y="42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5"/>
                  <a:pt x="3" y="57"/>
                  <a:pt x="5" y="57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8" y="57"/>
                  <a:pt x="160" y="55"/>
                  <a:pt x="160" y="52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42"/>
                  <a:pt x="156" y="38"/>
                  <a:pt x="151" y="38"/>
                </a:cubicBezTo>
                <a:close/>
                <a:moveTo>
                  <a:pt x="151" y="141"/>
                </a:moveTo>
                <a:cubicBezTo>
                  <a:pt x="151" y="137"/>
                  <a:pt x="151" y="137"/>
                  <a:pt x="151" y="137"/>
                </a:cubicBezTo>
                <a:cubicBezTo>
                  <a:pt x="151" y="129"/>
                  <a:pt x="145" y="123"/>
                  <a:pt x="136" y="123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16" y="123"/>
                  <a:pt x="9" y="129"/>
                  <a:pt x="9" y="137"/>
                </a:cubicBezTo>
                <a:cubicBezTo>
                  <a:pt x="9" y="141"/>
                  <a:pt x="9" y="141"/>
                  <a:pt x="9" y="141"/>
                </a:cubicBezTo>
                <a:cubicBezTo>
                  <a:pt x="4" y="141"/>
                  <a:pt x="0" y="145"/>
                  <a:pt x="0" y="151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151"/>
                  <a:pt x="160" y="151"/>
                  <a:pt x="160" y="151"/>
                </a:cubicBezTo>
                <a:cubicBezTo>
                  <a:pt x="160" y="145"/>
                  <a:pt x="156" y="141"/>
                  <a:pt x="151" y="141"/>
                </a:cubicBezTo>
                <a:close/>
                <a:moveTo>
                  <a:pt x="83" y="1"/>
                </a:moveTo>
                <a:cubicBezTo>
                  <a:pt x="82" y="0"/>
                  <a:pt x="81" y="0"/>
                  <a:pt x="80" y="0"/>
                </a:cubicBezTo>
                <a:cubicBezTo>
                  <a:pt x="79" y="0"/>
                  <a:pt x="79" y="0"/>
                  <a:pt x="78" y="1"/>
                </a:cubicBezTo>
                <a:cubicBezTo>
                  <a:pt x="29" y="28"/>
                  <a:pt x="29" y="28"/>
                  <a:pt x="29" y="28"/>
                </a:cubicBezTo>
                <a:cubicBezTo>
                  <a:pt x="131" y="28"/>
                  <a:pt x="131" y="28"/>
                  <a:pt x="131" y="28"/>
                </a:cubicBezTo>
                <a:lnTo>
                  <a:pt x="83" y="1"/>
                </a:lnTo>
                <a:close/>
                <a:moveTo>
                  <a:pt x="66" y="66"/>
                </a:moveTo>
                <a:cubicBezTo>
                  <a:pt x="66" y="113"/>
                  <a:pt x="66" y="113"/>
                  <a:pt x="66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66"/>
                  <a:pt x="94" y="66"/>
                  <a:pt x="94" y="66"/>
                </a:cubicBezTo>
                <a:lnTo>
                  <a:pt x="66" y="66"/>
                </a:lnTo>
                <a:close/>
                <a:moveTo>
                  <a:pt x="142" y="66"/>
                </a:moveTo>
                <a:cubicBezTo>
                  <a:pt x="113" y="66"/>
                  <a:pt x="113" y="66"/>
                  <a:pt x="113" y="66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42" y="113"/>
                  <a:pt x="142" y="113"/>
                  <a:pt x="142" y="113"/>
                </a:cubicBezTo>
                <a:lnTo>
                  <a:pt x="142" y="66"/>
                </a:lnTo>
                <a:close/>
                <a:moveTo>
                  <a:pt x="47" y="66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47" y="113"/>
                  <a:pt x="47" y="113"/>
                  <a:pt x="47" y="113"/>
                </a:cubicBezTo>
                <a:lnTo>
                  <a:pt x="47" y="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9" name="Freeform 167">
            <a:extLst>
              <a:ext uri="{FF2B5EF4-FFF2-40B4-BE49-F238E27FC236}">
                <a16:creationId xmlns:a16="http://schemas.microsoft.com/office/drawing/2014/main" id="{DE9D8A3C-DF2B-4F1F-925D-A4F877F2DF7D}"/>
              </a:ext>
            </a:extLst>
          </p:cNvPr>
          <p:cNvSpPr>
            <a:spLocks noEditPoints="1"/>
          </p:cNvSpPr>
          <p:nvPr/>
        </p:nvSpPr>
        <p:spPr bwMode="auto">
          <a:xfrm>
            <a:off x="10645776" y="5226050"/>
            <a:ext cx="254000" cy="252413"/>
          </a:xfrm>
          <a:custGeom>
            <a:avLst/>
            <a:gdLst>
              <a:gd name="T0" fmla="*/ 38 w 160"/>
              <a:gd name="T1" fmla="*/ 122 h 159"/>
              <a:gd name="T2" fmla="*/ 122 w 160"/>
              <a:gd name="T3" fmla="*/ 122 h 159"/>
              <a:gd name="T4" fmla="*/ 122 w 160"/>
              <a:gd name="T5" fmla="*/ 75 h 159"/>
              <a:gd name="T6" fmla="*/ 38 w 160"/>
              <a:gd name="T7" fmla="*/ 75 h 159"/>
              <a:gd name="T8" fmla="*/ 38 w 160"/>
              <a:gd name="T9" fmla="*/ 122 h 159"/>
              <a:gd name="T10" fmla="*/ 151 w 160"/>
              <a:gd name="T11" fmla="*/ 125 h 159"/>
              <a:gd name="T12" fmla="*/ 151 w 160"/>
              <a:gd name="T13" fmla="*/ 72 h 159"/>
              <a:gd name="T14" fmla="*/ 160 w 160"/>
              <a:gd name="T15" fmla="*/ 56 h 159"/>
              <a:gd name="T16" fmla="*/ 142 w 160"/>
              <a:gd name="T17" fmla="*/ 37 h 159"/>
              <a:gd name="T18" fmla="*/ 126 w 160"/>
              <a:gd name="T19" fmla="*/ 46 h 159"/>
              <a:gd name="T20" fmla="*/ 35 w 160"/>
              <a:gd name="T21" fmla="*/ 46 h 159"/>
              <a:gd name="T22" fmla="*/ 19 w 160"/>
              <a:gd name="T23" fmla="*/ 37 h 159"/>
              <a:gd name="T24" fmla="*/ 0 w 160"/>
              <a:gd name="T25" fmla="*/ 56 h 159"/>
              <a:gd name="T26" fmla="*/ 10 w 160"/>
              <a:gd name="T27" fmla="*/ 72 h 159"/>
              <a:gd name="T28" fmla="*/ 10 w 160"/>
              <a:gd name="T29" fmla="*/ 125 h 159"/>
              <a:gd name="T30" fmla="*/ 0 w 160"/>
              <a:gd name="T31" fmla="*/ 141 h 159"/>
              <a:gd name="T32" fmla="*/ 19 w 160"/>
              <a:gd name="T33" fmla="*/ 159 h 159"/>
              <a:gd name="T34" fmla="*/ 35 w 160"/>
              <a:gd name="T35" fmla="*/ 150 h 159"/>
              <a:gd name="T36" fmla="*/ 126 w 160"/>
              <a:gd name="T37" fmla="*/ 150 h 159"/>
              <a:gd name="T38" fmla="*/ 142 w 160"/>
              <a:gd name="T39" fmla="*/ 159 h 159"/>
              <a:gd name="T40" fmla="*/ 160 w 160"/>
              <a:gd name="T41" fmla="*/ 141 h 159"/>
              <a:gd name="T42" fmla="*/ 151 w 160"/>
              <a:gd name="T43" fmla="*/ 125 h 159"/>
              <a:gd name="T44" fmla="*/ 132 w 160"/>
              <a:gd name="T45" fmla="*/ 126 h 159"/>
              <a:gd name="T46" fmla="*/ 128 w 160"/>
              <a:gd name="T47" fmla="*/ 131 h 159"/>
              <a:gd name="T48" fmla="*/ 34 w 160"/>
              <a:gd name="T49" fmla="*/ 131 h 159"/>
              <a:gd name="T50" fmla="*/ 29 w 160"/>
              <a:gd name="T51" fmla="*/ 126 h 159"/>
              <a:gd name="T52" fmla="*/ 29 w 160"/>
              <a:gd name="T53" fmla="*/ 70 h 159"/>
              <a:gd name="T54" fmla="*/ 34 w 160"/>
              <a:gd name="T55" fmla="*/ 65 h 159"/>
              <a:gd name="T56" fmla="*/ 128 w 160"/>
              <a:gd name="T57" fmla="*/ 65 h 159"/>
              <a:gd name="T58" fmla="*/ 132 w 160"/>
              <a:gd name="T59" fmla="*/ 70 h 159"/>
              <a:gd name="T60" fmla="*/ 132 w 160"/>
              <a:gd name="T61" fmla="*/ 126 h 159"/>
              <a:gd name="T62" fmla="*/ 69 w 160"/>
              <a:gd name="T63" fmla="*/ 37 h 159"/>
              <a:gd name="T64" fmla="*/ 76 w 160"/>
              <a:gd name="T65" fmla="*/ 27 h 159"/>
              <a:gd name="T66" fmla="*/ 80 w 160"/>
              <a:gd name="T67" fmla="*/ 27 h 159"/>
              <a:gd name="T68" fmla="*/ 84 w 160"/>
              <a:gd name="T69" fmla="*/ 27 h 159"/>
              <a:gd name="T70" fmla="*/ 92 w 160"/>
              <a:gd name="T71" fmla="*/ 37 h 159"/>
              <a:gd name="T72" fmla="*/ 103 w 160"/>
              <a:gd name="T73" fmla="*/ 37 h 159"/>
              <a:gd name="T74" fmla="*/ 92 w 160"/>
              <a:gd name="T75" fmla="*/ 21 h 159"/>
              <a:gd name="T76" fmla="*/ 94 w 160"/>
              <a:gd name="T77" fmla="*/ 14 h 159"/>
              <a:gd name="T78" fmla="*/ 80 w 160"/>
              <a:gd name="T79" fmla="*/ 0 h 159"/>
              <a:gd name="T80" fmla="*/ 66 w 160"/>
              <a:gd name="T81" fmla="*/ 14 h 159"/>
              <a:gd name="T82" fmla="*/ 68 w 160"/>
              <a:gd name="T83" fmla="*/ 21 h 159"/>
              <a:gd name="T84" fmla="*/ 56 w 160"/>
              <a:gd name="T85" fmla="*/ 37 h 159"/>
              <a:gd name="T86" fmla="*/ 69 w 160"/>
              <a:gd name="T87" fmla="*/ 3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9">
                <a:moveTo>
                  <a:pt x="38" y="122"/>
                </a:moveTo>
                <a:cubicBezTo>
                  <a:pt x="122" y="122"/>
                  <a:pt x="122" y="122"/>
                  <a:pt x="122" y="122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38" y="75"/>
                  <a:pt x="38" y="75"/>
                  <a:pt x="38" y="75"/>
                </a:cubicBezTo>
                <a:lnTo>
                  <a:pt x="38" y="122"/>
                </a:lnTo>
                <a:close/>
                <a:moveTo>
                  <a:pt x="151" y="125"/>
                </a:moveTo>
                <a:cubicBezTo>
                  <a:pt x="151" y="72"/>
                  <a:pt x="151" y="72"/>
                  <a:pt x="151" y="72"/>
                </a:cubicBezTo>
                <a:cubicBezTo>
                  <a:pt x="157" y="68"/>
                  <a:pt x="160" y="62"/>
                  <a:pt x="160" y="56"/>
                </a:cubicBezTo>
                <a:cubicBezTo>
                  <a:pt x="160" y="45"/>
                  <a:pt x="152" y="37"/>
                  <a:pt x="142" y="37"/>
                </a:cubicBezTo>
                <a:cubicBezTo>
                  <a:pt x="135" y="37"/>
                  <a:pt x="129" y="41"/>
                  <a:pt x="126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2" y="41"/>
                  <a:pt x="26" y="37"/>
                  <a:pt x="19" y="37"/>
                </a:cubicBezTo>
                <a:cubicBezTo>
                  <a:pt x="9" y="37"/>
                  <a:pt x="0" y="45"/>
                  <a:pt x="0" y="56"/>
                </a:cubicBezTo>
                <a:cubicBezTo>
                  <a:pt x="0" y="62"/>
                  <a:pt x="4" y="69"/>
                  <a:pt x="10" y="72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4" y="128"/>
                  <a:pt x="0" y="134"/>
                  <a:pt x="0" y="141"/>
                </a:cubicBezTo>
                <a:cubicBezTo>
                  <a:pt x="0" y="151"/>
                  <a:pt x="9" y="159"/>
                  <a:pt x="19" y="159"/>
                </a:cubicBezTo>
                <a:cubicBezTo>
                  <a:pt x="26" y="159"/>
                  <a:pt x="32" y="156"/>
                  <a:pt x="35" y="150"/>
                </a:cubicBezTo>
                <a:cubicBezTo>
                  <a:pt x="126" y="150"/>
                  <a:pt x="126" y="150"/>
                  <a:pt x="126" y="150"/>
                </a:cubicBezTo>
                <a:cubicBezTo>
                  <a:pt x="129" y="156"/>
                  <a:pt x="135" y="159"/>
                  <a:pt x="142" y="159"/>
                </a:cubicBezTo>
                <a:cubicBezTo>
                  <a:pt x="152" y="159"/>
                  <a:pt x="160" y="151"/>
                  <a:pt x="160" y="141"/>
                </a:cubicBezTo>
                <a:cubicBezTo>
                  <a:pt x="160" y="134"/>
                  <a:pt x="157" y="128"/>
                  <a:pt x="151" y="125"/>
                </a:cubicBezTo>
                <a:close/>
                <a:moveTo>
                  <a:pt x="132" y="126"/>
                </a:moveTo>
                <a:cubicBezTo>
                  <a:pt x="132" y="129"/>
                  <a:pt x="130" y="131"/>
                  <a:pt x="128" y="131"/>
                </a:cubicBezTo>
                <a:cubicBezTo>
                  <a:pt x="34" y="131"/>
                  <a:pt x="34" y="131"/>
                  <a:pt x="34" y="131"/>
                </a:cubicBezTo>
                <a:cubicBezTo>
                  <a:pt x="31" y="131"/>
                  <a:pt x="29" y="129"/>
                  <a:pt x="29" y="126"/>
                </a:cubicBezTo>
                <a:cubicBezTo>
                  <a:pt x="29" y="70"/>
                  <a:pt x="29" y="70"/>
                  <a:pt x="29" y="70"/>
                </a:cubicBezTo>
                <a:cubicBezTo>
                  <a:pt x="29" y="67"/>
                  <a:pt x="31" y="65"/>
                  <a:pt x="34" y="6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31" y="65"/>
                  <a:pt x="132" y="67"/>
                  <a:pt x="132" y="70"/>
                </a:cubicBezTo>
                <a:lnTo>
                  <a:pt x="132" y="126"/>
                </a:lnTo>
                <a:close/>
                <a:moveTo>
                  <a:pt x="69" y="37"/>
                </a:moveTo>
                <a:cubicBezTo>
                  <a:pt x="76" y="27"/>
                  <a:pt x="76" y="27"/>
                  <a:pt x="76" y="27"/>
                </a:cubicBezTo>
                <a:cubicBezTo>
                  <a:pt x="77" y="27"/>
                  <a:pt x="79" y="27"/>
                  <a:pt x="80" y="27"/>
                </a:cubicBezTo>
                <a:cubicBezTo>
                  <a:pt x="81" y="27"/>
                  <a:pt x="83" y="27"/>
                  <a:pt x="84" y="27"/>
                </a:cubicBezTo>
                <a:cubicBezTo>
                  <a:pt x="92" y="37"/>
                  <a:pt x="92" y="37"/>
                  <a:pt x="9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92" y="21"/>
                  <a:pt x="92" y="21"/>
                  <a:pt x="92" y="21"/>
                </a:cubicBezTo>
                <a:cubicBezTo>
                  <a:pt x="93" y="19"/>
                  <a:pt x="94" y="16"/>
                  <a:pt x="94" y="14"/>
                </a:cubicBezTo>
                <a:cubicBezTo>
                  <a:pt x="94" y="6"/>
                  <a:pt x="88" y="0"/>
                  <a:pt x="80" y="0"/>
                </a:cubicBezTo>
                <a:cubicBezTo>
                  <a:pt x="72" y="0"/>
                  <a:pt x="66" y="6"/>
                  <a:pt x="66" y="14"/>
                </a:cubicBezTo>
                <a:cubicBezTo>
                  <a:pt x="66" y="16"/>
                  <a:pt x="67" y="19"/>
                  <a:pt x="68" y="21"/>
                </a:cubicBezTo>
                <a:cubicBezTo>
                  <a:pt x="56" y="37"/>
                  <a:pt x="56" y="37"/>
                  <a:pt x="56" y="37"/>
                </a:cubicBezTo>
                <a:lnTo>
                  <a:pt x="69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0" name="Freeform 168">
            <a:extLst>
              <a:ext uri="{FF2B5EF4-FFF2-40B4-BE49-F238E27FC236}">
                <a16:creationId xmlns:a16="http://schemas.microsoft.com/office/drawing/2014/main" id="{D3EA1EDD-2C50-4437-9C44-54DD453AE208}"/>
              </a:ext>
            </a:extLst>
          </p:cNvPr>
          <p:cNvSpPr>
            <a:spLocks noEditPoints="1"/>
          </p:cNvSpPr>
          <p:nvPr/>
        </p:nvSpPr>
        <p:spPr bwMode="auto">
          <a:xfrm>
            <a:off x="7359651" y="5776913"/>
            <a:ext cx="223838" cy="254000"/>
          </a:xfrm>
          <a:custGeom>
            <a:avLst/>
            <a:gdLst>
              <a:gd name="T0" fmla="*/ 113 w 141"/>
              <a:gd name="T1" fmla="*/ 79 h 160"/>
              <a:gd name="T2" fmla="*/ 28 w 141"/>
              <a:gd name="T3" fmla="*/ 132 h 160"/>
              <a:gd name="T4" fmla="*/ 47 w 141"/>
              <a:gd name="T5" fmla="*/ 94 h 160"/>
              <a:gd name="T6" fmla="*/ 57 w 141"/>
              <a:gd name="T7" fmla="*/ 94 h 160"/>
              <a:gd name="T8" fmla="*/ 66 w 141"/>
              <a:gd name="T9" fmla="*/ 132 h 160"/>
              <a:gd name="T10" fmla="*/ 71 w 141"/>
              <a:gd name="T11" fmla="*/ 89 h 160"/>
              <a:gd name="T12" fmla="*/ 75 w 141"/>
              <a:gd name="T13" fmla="*/ 132 h 160"/>
              <a:gd name="T14" fmla="*/ 84 w 141"/>
              <a:gd name="T15" fmla="*/ 94 h 160"/>
              <a:gd name="T16" fmla="*/ 94 w 141"/>
              <a:gd name="T17" fmla="*/ 94 h 160"/>
              <a:gd name="T18" fmla="*/ 113 w 141"/>
              <a:gd name="T19" fmla="*/ 132 h 160"/>
              <a:gd name="T20" fmla="*/ 99 w 141"/>
              <a:gd name="T21" fmla="*/ 33 h 160"/>
              <a:gd name="T22" fmla="*/ 43 w 141"/>
              <a:gd name="T23" fmla="*/ 38 h 160"/>
              <a:gd name="T24" fmla="*/ 108 w 141"/>
              <a:gd name="T25" fmla="*/ 47 h 160"/>
              <a:gd name="T26" fmla="*/ 117 w 141"/>
              <a:gd name="T27" fmla="*/ 0 h 160"/>
              <a:gd name="T28" fmla="*/ 0 w 141"/>
              <a:gd name="T29" fmla="*/ 22 h 160"/>
              <a:gd name="T30" fmla="*/ 33 w 141"/>
              <a:gd name="T31" fmla="*/ 34 h 160"/>
              <a:gd name="T32" fmla="*/ 29 w 141"/>
              <a:gd name="T33" fmla="*/ 28 h 160"/>
              <a:gd name="T34" fmla="*/ 22 w 141"/>
              <a:gd name="T35" fmla="*/ 33 h 160"/>
              <a:gd name="T36" fmla="*/ 17 w 141"/>
              <a:gd name="T37" fmla="*/ 27 h 160"/>
              <a:gd name="T38" fmla="*/ 38 w 141"/>
              <a:gd name="T39" fmla="*/ 22 h 160"/>
              <a:gd name="T40" fmla="*/ 101 w 141"/>
              <a:gd name="T41" fmla="*/ 23 h 160"/>
              <a:gd name="T42" fmla="*/ 112 w 141"/>
              <a:gd name="T43" fmla="*/ 18 h 160"/>
              <a:gd name="T44" fmla="*/ 121 w 141"/>
              <a:gd name="T45" fmla="*/ 33 h 160"/>
              <a:gd name="T46" fmla="*/ 115 w 141"/>
              <a:gd name="T47" fmla="*/ 29 h 160"/>
              <a:gd name="T48" fmla="*/ 109 w 141"/>
              <a:gd name="T49" fmla="*/ 29 h 160"/>
              <a:gd name="T50" fmla="*/ 119 w 141"/>
              <a:gd name="T51" fmla="*/ 42 h 160"/>
              <a:gd name="T52" fmla="*/ 140 w 141"/>
              <a:gd name="T53" fmla="*/ 23 h 160"/>
              <a:gd name="T54" fmla="*/ 33 w 141"/>
              <a:gd name="T55" fmla="*/ 70 h 160"/>
              <a:gd name="T56" fmla="*/ 122 w 141"/>
              <a:gd name="T57" fmla="*/ 56 h 160"/>
              <a:gd name="T58" fmla="*/ 33 w 141"/>
              <a:gd name="T59" fmla="*/ 70 h 160"/>
              <a:gd name="T60" fmla="*/ 24 w 141"/>
              <a:gd name="T61" fmla="*/ 141 h 160"/>
              <a:gd name="T62" fmla="*/ 19 w 141"/>
              <a:gd name="T63" fmla="*/ 155 h 160"/>
              <a:gd name="T64" fmla="*/ 118 w 141"/>
              <a:gd name="T65" fmla="*/ 160 h 160"/>
              <a:gd name="T66" fmla="*/ 122 w 141"/>
              <a:gd name="T67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" h="160">
                <a:moveTo>
                  <a:pt x="113" y="132"/>
                </a:moveTo>
                <a:cubicBezTo>
                  <a:pt x="113" y="79"/>
                  <a:pt x="113" y="79"/>
                  <a:pt x="113" y="79"/>
                </a:cubicBezTo>
                <a:cubicBezTo>
                  <a:pt x="28" y="79"/>
                  <a:pt x="28" y="79"/>
                  <a:pt x="28" y="79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47" y="132"/>
                  <a:pt x="47" y="132"/>
                  <a:pt x="47" y="132"/>
                </a:cubicBezTo>
                <a:cubicBezTo>
                  <a:pt x="47" y="94"/>
                  <a:pt x="47" y="94"/>
                  <a:pt x="47" y="94"/>
                </a:cubicBezTo>
                <a:cubicBezTo>
                  <a:pt x="47" y="91"/>
                  <a:pt x="49" y="89"/>
                  <a:pt x="52" y="89"/>
                </a:cubicBezTo>
                <a:cubicBezTo>
                  <a:pt x="54" y="89"/>
                  <a:pt x="57" y="92"/>
                  <a:pt x="57" y="94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1"/>
                  <a:pt x="68" y="89"/>
                  <a:pt x="71" y="89"/>
                </a:cubicBezTo>
                <a:cubicBezTo>
                  <a:pt x="73" y="89"/>
                  <a:pt x="75" y="92"/>
                  <a:pt x="75" y="94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91"/>
                  <a:pt x="87" y="89"/>
                  <a:pt x="89" y="89"/>
                </a:cubicBezTo>
                <a:cubicBezTo>
                  <a:pt x="92" y="89"/>
                  <a:pt x="94" y="92"/>
                  <a:pt x="94" y="94"/>
                </a:cubicBezTo>
                <a:cubicBezTo>
                  <a:pt x="94" y="132"/>
                  <a:pt x="94" y="132"/>
                  <a:pt x="94" y="132"/>
                </a:cubicBezTo>
                <a:lnTo>
                  <a:pt x="113" y="132"/>
                </a:lnTo>
                <a:close/>
                <a:moveTo>
                  <a:pt x="100" y="38"/>
                </a:moveTo>
                <a:cubicBezTo>
                  <a:pt x="99" y="36"/>
                  <a:pt x="99" y="34"/>
                  <a:pt x="99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4"/>
                  <a:pt x="43" y="36"/>
                  <a:pt x="43" y="38"/>
                </a:cubicBezTo>
                <a:cubicBezTo>
                  <a:pt x="41" y="41"/>
                  <a:pt x="39" y="44"/>
                  <a:pt x="36" y="47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4" y="44"/>
                  <a:pt x="101" y="42"/>
                  <a:pt x="100" y="38"/>
                </a:cubicBezTo>
                <a:close/>
                <a:moveTo>
                  <a:pt x="117" y="0"/>
                </a:moveTo>
                <a:cubicBezTo>
                  <a:pt x="23" y="0"/>
                  <a:pt x="23" y="0"/>
                  <a:pt x="23" y="0"/>
                </a:cubicBezTo>
                <a:cubicBezTo>
                  <a:pt x="11" y="0"/>
                  <a:pt x="1" y="9"/>
                  <a:pt x="0" y="22"/>
                </a:cubicBezTo>
                <a:cubicBezTo>
                  <a:pt x="1" y="33"/>
                  <a:pt x="11" y="42"/>
                  <a:pt x="22" y="42"/>
                </a:cubicBezTo>
                <a:cubicBezTo>
                  <a:pt x="28" y="42"/>
                  <a:pt x="31" y="38"/>
                  <a:pt x="33" y="34"/>
                </a:cubicBezTo>
                <a:cubicBezTo>
                  <a:pt x="33" y="33"/>
                  <a:pt x="34" y="30"/>
                  <a:pt x="32" y="29"/>
                </a:cubicBezTo>
                <a:cubicBezTo>
                  <a:pt x="31" y="28"/>
                  <a:pt x="30" y="28"/>
                  <a:pt x="29" y="28"/>
                </a:cubicBezTo>
                <a:cubicBezTo>
                  <a:pt x="27" y="28"/>
                  <a:pt x="26" y="28"/>
                  <a:pt x="26" y="29"/>
                </a:cubicBezTo>
                <a:cubicBezTo>
                  <a:pt x="26" y="32"/>
                  <a:pt x="24" y="33"/>
                  <a:pt x="22" y="33"/>
                </a:cubicBezTo>
                <a:cubicBezTo>
                  <a:pt x="21" y="33"/>
                  <a:pt x="21" y="33"/>
                  <a:pt x="20" y="33"/>
                </a:cubicBezTo>
                <a:cubicBezTo>
                  <a:pt x="18" y="33"/>
                  <a:pt x="16" y="30"/>
                  <a:pt x="17" y="27"/>
                </a:cubicBezTo>
                <a:cubicBezTo>
                  <a:pt x="18" y="21"/>
                  <a:pt x="23" y="18"/>
                  <a:pt x="28" y="18"/>
                </a:cubicBezTo>
                <a:cubicBezTo>
                  <a:pt x="32" y="18"/>
                  <a:pt x="36" y="19"/>
                  <a:pt x="38" y="22"/>
                </a:cubicBezTo>
                <a:cubicBezTo>
                  <a:pt x="39" y="23"/>
                  <a:pt x="39" y="23"/>
                  <a:pt x="39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3" y="22"/>
                  <a:pt x="103" y="22"/>
                  <a:pt x="103" y="22"/>
                </a:cubicBezTo>
                <a:cubicBezTo>
                  <a:pt x="105" y="20"/>
                  <a:pt x="109" y="18"/>
                  <a:pt x="112" y="18"/>
                </a:cubicBezTo>
                <a:cubicBezTo>
                  <a:pt x="117" y="18"/>
                  <a:pt x="123" y="21"/>
                  <a:pt x="124" y="27"/>
                </a:cubicBezTo>
                <a:cubicBezTo>
                  <a:pt x="125" y="30"/>
                  <a:pt x="123" y="32"/>
                  <a:pt x="121" y="33"/>
                </a:cubicBezTo>
                <a:cubicBezTo>
                  <a:pt x="120" y="33"/>
                  <a:pt x="120" y="33"/>
                  <a:pt x="119" y="33"/>
                </a:cubicBezTo>
                <a:cubicBezTo>
                  <a:pt x="117" y="33"/>
                  <a:pt x="115" y="32"/>
                  <a:pt x="115" y="29"/>
                </a:cubicBezTo>
                <a:cubicBezTo>
                  <a:pt x="114" y="28"/>
                  <a:pt x="113" y="28"/>
                  <a:pt x="112" y="28"/>
                </a:cubicBezTo>
                <a:cubicBezTo>
                  <a:pt x="111" y="28"/>
                  <a:pt x="110" y="28"/>
                  <a:pt x="109" y="29"/>
                </a:cubicBezTo>
                <a:cubicBezTo>
                  <a:pt x="107" y="30"/>
                  <a:pt x="107" y="33"/>
                  <a:pt x="108" y="34"/>
                </a:cubicBezTo>
                <a:cubicBezTo>
                  <a:pt x="109" y="38"/>
                  <a:pt x="114" y="42"/>
                  <a:pt x="119" y="42"/>
                </a:cubicBezTo>
                <a:cubicBezTo>
                  <a:pt x="129" y="42"/>
                  <a:pt x="137" y="35"/>
                  <a:pt x="140" y="26"/>
                </a:cubicBezTo>
                <a:cubicBezTo>
                  <a:pt x="140" y="25"/>
                  <a:pt x="140" y="24"/>
                  <a:pt x="140" y="23"/>
                </a:cubicBezTo>
                <a:cubicBezTo>
                  <a:pt x="141" y="10"/>
                  <a:pt x="130" y="0"/>
                  <a:pt x="117" y="0"/>
                </a:cubicBezTo>
                <a:close/>
                <a:moveTo>
                  <a:pt x="33" y="70"/>
                </a:moveTo>
                <a:cubicBezTo>
                  <a:pt x="108" y="70"/>
                  <a:pt x="108" y="70"/>
                  <a:pt x="108" y="70"/>
                </a:cubicBezTo>
                <a:cubicBezTo>
                  <a:pt x="116" y="70"/>
                  <a:pt x="122" y="64"/>
                  <a:pt x="122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64"/>
                  <a:pt x="25" y="70"/>
                  <a:pt x="33" y="70"/>
                </a:cubicBezTo>
                <a:close/>
                <a:moveTo>
                  <a:pt x="118" y="141"/>
                </a:moveTo>
                <a:cubicBezTo>
                  <a:pt x="24" y="141"/>
                  <a:pt x="24" y="141"/>
                  <a:pt x="24" y="141"/>
                </a:cubicBezTo>
                <a:cubicBezTo>
                  <a:pt x="21" y="141"/>
                  <a:pt x="19" y="143"/>
                  <a:pt x="19" y="146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58"/>
                  <a:pt x="21" y="160"/>
                  <a:pt x="24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2" y="158"/>
                  <a:pt x="122" y="155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3"/>
                  <a:pt x="120" y="141"/>
                  <a:pt x="118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1" name="Freeform 169">
            <a:extLst>
              <a:ext uri="{FF2B5EF4-FFF2-40B4-BE49-F238E27FC236}">
                <a16:creationId xmlns:a16="http://schemas.microsoft.com/office/drawing/2014/main" id="{017AC03E-E8BC-4F93-93D0-6D65453862DD}"/>
              </a:ext>
            </a:extLst>
          </p:cNvPr>
          <p:cNvSpPr>
            <a:spLocks noEditPoints="1"/>
          </p:cNvSpPr>
          <p:nvPr/>
        </p:nvSpPr>
        <p:spPr bwMode="auto">
          <a:xfrm>
            <a:off x="5133976" y="5227638"/>
            <a:ext cx="269875" cy="252413"/>
          </a:xfrm>
          <a:custGeom>
            <a:avLst/>
            <a:gdLst>
              <a:gd name="T0" fmla="*/ 85 w 170"/>
              <a:gd name="T1" fmla="*/ 56 h 159"/>
              <a:gd name="T2" fmla="*/ 69 w 170"/>
              <a:gd name="T3" fmla="*/ 62 h 159"/>
              <a:gd name="T4" fmla="*/ 69 w 170"/>
              <a:gd name="T5" fmla="*/ 96 h 159"/>
              <a:gd name="T6" fmla="*/ 85 w 170"/>
              <a:gd name="T7" fmla="*/ 103 h 159"/>
              <a:gd name="T8" fmla="*/ 102 w 170"/>
              <a:gd name="T9" fmla="*/ 96 h 159"/>
              <a:gd name="T10" fmla="*/ 102 w 170"/>
              <a:gd name="T11" fmla="*/ 62 h 159"/>
              <a:gd name="T12" fmla="*/ 85 w 170"/>
              <a:gd name="T13" fmla="*/ 56 h 159"/>
              <a:gd name="T14" fmla="*/ 95 w 170"/>
              <a:gd name="T15" fmla="*/ 90 h 159"/>
              <a:gd name="T16" fmla="*/ 85 w 170"/>
              <a:gd name="T17" fmla="*/ 93 h 159"/>
              <a:gd name="T18" fmla="*/ 75 w 170"/>
              <a:gd name="T19" fmla="*/ 90 h 159"/>
              <a:gd name="T20" fmla="*/ 75 w 170"/>
              <a:gd name="T21" fmla="*/ 69 h 159"/>
              <a:gd name="T22" fmla="*/ 85 w 170"/>
              <a:gd name="T23" fmla="*/ 65 h 159"/>
              <a:gd name="T24" fmla="*/ 95 w 170"/>
              <a:gd name="T25" fmla="*/ 69 h 159"/>
              <a:gd name="T26" fmla="*/ 95 w 170"/>
              <a:gd name="T27" fmla="*/ 90 h 159"/>
              <a:gd name="T28" fmla="*/ 86 w 170"/>
              <a:gd name="T29" fmla="*/ 75 h 159"/>
              <a:gd name="T30" fmla="*/ 82 w 170"/>
              <a:gd name="T31" fmla="*/ 76 h 159"/>
              <a:gd name="T32" fmla="*/ 82 w 170"/>
              <a:gd name="T33" fmla="*/ 83 h 159"/>
              <a:gd name="T34" fmla="*/ 86 w 170"/>
              <a:gd name="T35" fmla="*/ 84 h 159"/>
              <a:gd name="T36" fmla="*/ 89 w 170"/>
              <a:gd name="T37" fmla="*/ 83 h 159"/>
              <a:gd name="T38" fmla="*/ 89 w 170"/>
              <a:gd name="T39" fmla="*/ 76 h 159"/>
              <a:gd name="T40" fmla="*/ 86 w 170"/>
              <a:gd name="T41" fmla="*/ 75 h 159"/>
              <a:gd name="T42" fmla="*/ 161 w 170"/>
              <a:gd name="T43" fmla="*/ 55 h 159"/>
              <a:gd name="T44" fmla="*/ 116 w 170"/>
              <a:gd name="T45" fmla="*/ 71 h 159"/>
              <a:gd name="T46" fmla="*/ 108 w 170"/>
              <a:gd name="T47" fmla="*/ 103 h 159"/>
              <a:gd name="T48" fmla="*/ 85 w 170"/>
              <a:gd name="T49" fmla="*/ 112 h 159"/>
              <a:gd name="T50" fmla="*/ 76 w 170"/>
              <a:gd name="T51" fmla="*/ 111 h 159"/>
              <a:gd name="T52" fmla="*/ 60 w 170"/>
              <a:gd name="T53" fmla="*/ 155 h 159"/>
              <a:gd name="T54" fmla="*/ 85 w 170"/>
              <a:gd name="T55" fmla="*/ 159 h 159"/>
              <a:gd name="T56" fmla="*/ 141 w 170"/>
              <a:gd name="T57" fmla="*/ 136 h 159"/>
              <a:gd name="T58" fmla="*/ 161 w 170"/>
              <a:gd name="T59" fmla="*/ 55 h 159"/>
              <a:gd name="T60" fmla="*/ 62 w 170"/>
              <a:gd name="T61" fmla="*/ 103 h 159"/>
              <a:gd name="T62" fmla="*/ 57 w 170"/>
              <a:gd name="T63" fmla="*/ 98 h 159"/>
              <a:gd name="T64" fmla="*/ 13 w 170"/>
              <a:gd name="T65" fmla="*/ 114 h 159"/>
              <a:gd name="T66" fmla="*/ 29 w 170"/>
              <a:gd name="T67" fmla="*/ 136 h 159"/>
              <a:gd name="T68" fmla="*/ 51 w 170"/>
              <a:gd name="T69" fmla="*/ 151 h 159"/>
              <a:gd name="T70" fmla="*/ 67 w 170"/>
              <a:gd name="T71" fmla="*/ 107 h 159"/>
              <a:gd name="T72" fmla="*/ 62 w 170"/>
              <a:gd name="T73" fmla="*/ 103 h 159"/>
              <a:gd name="T74" fmla="*/ 108 w 170"/>
              <a:gd name="T75" fmla="*/ 56 h 159"/>
              <a:gd name="T76" fmla="*/ 113 w 170"/>
              <a:gd name="T77" fmla="*/ 62 h 159"/>
              <a:gd name="T78" fmla="*/ 158 w 170"/>
              <a:gd name="T79" fmla="*/ 46 h 159"/>
              <a:gd name="T80" fmla="*/ 142 w 170"/>
              <a:gd name="T81" fmla="*/ 23 h 159"/>
              <a:gd name="T82" fmla="*/ 118 w 170"/>
              <a:gd name="T83" fmla="*/ 7 h 159"/>
              <a:gd name="T84" fmla="*/ 102 w 170"/>
              <a:gd name="T85" fmla="*/ 51 h 159"/>
              <a:gd name="T86" fmla="*/ 108 w 170"/>
              <a:gd name="T87" fmla="*/ 56 h 159"/>
              <a:gd name="T88" fmla="*/ 62 w 170"/>
              <a:gd name="T89" fmla="*/ 56 h 159"/>
              <a:gd name="T90" fmla="*/ 85 w 170"/>
              <a:gd name="T91" fmla="*/ 47 h 159"/>
              <a:gd name="T92" fmla="*/ 93 w 170"/>
              <a:gd name="T93" fmla="*/ 48 h 159"/>
              <a:gd name="T94" fmla="*/ 109 w 170"/>
              <a:gd name="T95" fmla="*/ 3 h 159"/>
              <a:gd name="T96" fmla="*/ 85 w 170"/>
              <a:gd name="T97" fmla="*/ 0 h 159"/>
              <a:gd name="T98" fmla="*/ 28 w 170"/>
              <a:gd name="T99" fmla="*/ 23 h 159"/>
              <a:gd name="T100" fmla="*/ 9 w 170"/>
              <a:gd name="T101" fmla="*/ 105 h 159"/>
              <a:gd name="T102" fmla="*/ 53 w 170"/>
              <a:gd name="T103" fmla="*/ 89 h 159"/>
              <a:gd name="T104" fmla="*/ 62 w 170"/>
              <a:gd name="T105" fmla="*/ 5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0" h="159">
                <a:moveTo>
                  <a:pt x="85" y="56"/>
                </a:moveTo>
                <a:cubicBezTo>
                  <a:pt x="79" y="56"/>
                  <a:pt x="73" y="58"/>
                  <a:pt x="69" y="62"/>
                </a:cubicBezTo>
                <a:cubicBezTo>
                  <a:pt x="60" y="71"/>
                  <a:pt x="60" y="87"/>
                  <a:pt x="69" y="96"/>
                </a:cubicBezTo>
                <a:cubicBezTo>
                  <a:pt x="73" y="101"/>
                  <a:pt x="79" y="103"/>
                  <a:pt x="85" y="103"/>
                </a:cubicBezTo>
                <a:cubicBezTo>
                  <a:pt x="91" y="103"/>
                  <a:pt x="97" y="101"/>
                  <a:pt x="102" y="96"/>
                </a:cubicBezTo>
                <a:cubicBezTo>
                  <a:pt x="110" y="87"/>
                  <a:pt x="110" y="72"/>
                  <a:pt x="102" y="62"/>
                </a:cubicBezTo>
                <a:cubicBezTo>
                  <a:pt x="97" y="58"/>
                  <a:pt x="91" y="56"/>
                  <a:pt x="85" y="56"/>
                </a:cubicBezTo>
                <a:close/>
                <a:moveTo>
                  <a:pt x="95" y="90"/>
                </a:moveTo>
                <a:cubicBezTo>
                  <a:pt x="92" y="92"/>
                  <a:pt x="89" y="93"/>
                  <a:pt x="85" y="93"/>
                </a:cubicBezTo>
                <a:cubicBezTo>
                  <a:pt x="81" y="93"/>
                  <a:pt x="78" y="92"/>
                  <a:pt x="75" y="90"/>
                </a:cubicBezTo>
                <a:cubicBezTo>
                  <a:pt x="70" y="84"/>
                  <a:pt x="70" y="75"/>
                  <a:pt x="75" y="69"/>
                </a:cubicBezTo>
                <a:cubicBezTo>
                  <a:pt x="78" y="67"/>
                  <a:pt x="81" y="65"/>
                  <a:pt x="85" y="65"/>
                </a:cubicBezTo>
                <a:cubicBezTo>
                  <a:pt x="88" y="65"/>
                  <a:pt x="92" y="67"/>
                  <a:pt x="95" y="69"/>
                </a:cubicBezTo>
                <a:cubicBezTo>
                  <a:pt x="101" y="75"/>
                  <a:pt x="101" y="84"/>
                  <a:pt x="95" y="90"/>
                </a:cubicBezTo>
                <a:close/>
                <a:moveTo>
                  <a:pt x="86" y="75"/>
                </a:moveTo>
                <a:cubicBezTo>
                  <a:pt x="84" y="75"/>
                  <a:pt x="83" y="75"/>
                  <a:pt x="82" y="76"/>
                </a:cubicBezTo>
                <a:cubicBezTo>
                  <a:pt x="80" y="78"/>
                  <a:pt x="80" y="81"/>
                  <a:pt x="82" y="83"/>
                </a:cubicBezTo>
                <a:cubicBezTo>
                  <a:pt x="83" y="84"/>
                  <a:pt x="84" y="84"/>
                  <a:pt x="86" y="84"/>
                </a:cubicBezTo>
                <a:cubicBezTo>
                  <a:pt x="87" y="84"/>
                  <a:pt x="88" y="84"/>
                  <a:pt x="89" y="83"/>
                </a:cubicBezTo>
                <a:cubicBezTo>
                  <a:pt x="91" y="81"/>
                  <a:pt x="91" y="78"/>
                  <a:pt x="89" y="76"/>
                </a:cubicBezTo>
                <a:cubicBezTo>
                  <a:pt x="88" y="75"/>
                  <a:pt x="87" y="75"/>
                  <a:pt x="86" y="75"/>
                </a:cubicBezTo>
                <a:close/>
                <a:moveTo>
                  <a:pt x="161" y="55"/>
                </a:moveTo>
                <a:cubicBezTo>
                  <a:pt x="116" y="71"/>
                  <a:pt x="116" y="71"/>
                  <a:pt x="116" y="71"/>
                </a:cubicBezTo>
                <a:cubicBezTo>
                  <a:pt x="120" y="83"/>
                  <a:pt x="116" y="95"/>
                  <a:pt x="108" y="103"/>
                </a:cubicBezTo>
                <a:cubicBezTo>
                  <a:pt x="102" y="109"/>
                  <a:pt x="94" y="112"/>
                  <a:pt x="85" y="112"/>
                </a:cubicBezTo>
                <a:cubicBezTo>
                  <a:pt x="82" y="112"/>
                  <a:pt x="79" y="112"/>
                  <a:pt x="76" y="111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8" y="158"/>
                  <a:pt x="77" y="159"/>
                  <a:pt x="85" y="159"/>
                </a:cubicBezTo>
                <a:cubicBezTo>
                  <a:pt x="106" y="159"/>
                  <a:pt x="126" y="151"/>
                  <a:pt x="141" y="136"/>
                </a:cubicBezTo>
                <a:cubicBezTo>
                  <a:pt x="163" y="114"/>
                  <a:pt x="170" y="82"/>
                  <a:pt x="161" y="55"/>
                </a:cubicBezTo>
                <a:close/>
                <a:moveTo>
                  <a:pt x="62" y="103"/>
                </a:moveTo>
                <a:cubicBezTo>
                  <a:pt x="60" y="101"/>
                  <a:pt x="59" y="100"/>
                  <a:pt x="57" y="98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7" y="122"/>
                  <a:pt x="22" y="129"/>
                  <a:pt x="29" y="136"/>
                </a:cubicBezTo>
                <a:cubicBezTo>
                  <a:pt x="35" y="142"/>
                  <a:pt x="43" y="148"/>
                  <a:pt x="51" y="151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6" y="106"/>
                  <a:pt x="64" y="105"/>
                  <a:pt x="62" y="103"/>
                </a:cubicBezTo>
                <a:close/>
                <a:moveTo>
                  <a:pt x="108" y="56"/>
                </a:moveTo>
                <a:cubicBezTo>
                  <a:pt x="110" y="58"/>
                  <a:pt x="112" y="60"/>
                  <a:pt x="113" y="62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4" y="37"/>
                  <a:pt x="148" y="30"/>
                  <a:pt x="142" y="23"/>
                </a:cubicBezTo>
                <a:cubicBezTo>
                  <a:pt x="135" y="16"/>
                  <a:pt x="127" y="11"/>
                  <a:pt x="118" y="7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4" y="53"/>
                  <a:pt x="107" y="54"/>
                  <a:pt x="108" y="56"/>
                </a:cubicBezTo>
                <a:close/>
                <a:moveTo>
                  <a:pt x="62" y="56"/>
                </a:moveTo>
                <a:cubicBezTo>
                  <a:pt x="68" y="50"/>
                  <a:pt x="76" y="47"/>
                  <a:pt x="85" y="47"/>
                </a:cubicBezTo>
                <a:cubicBezTo>
                  <a:pt x="88" y="47"/>
                  <a:pt x="90" y="47"/>
                  <a:pt x="93" y="48"/>
                </a:cubicBezTo>
                <a:cubicBezTo>
                  <a:pt x="109" y="3"/>
                  <a:pt x="109" y="3"/>
                  <a:pt x="109" y="3"/>
                </a:cubicBezTo>
                <a:cubicBezTo>
                  <a:pt x="101" y="1"/>
                  <a:pt x="93" y="0"/>
                  <a:pt x="85" y="0"/>
                </a:cubicBezTo>
                <a:cubicBezTo>
                  <a:pt x="64" y="0"/>
                  <a:pt x="44" y="7"/>
                  <a:pt x="28" y="23"/>
                </a:cubicBezTo>
                <a:cubicBezTo>
                  <a:pt x="6" y="45"/>
                  <a:pt x="0" y="77"/>
                  <a:pt x="9" y="105"/>
                </a:cubicBezTo>
                <a:cubicBezTo>
                  <a:pt x="53" y="89"/>
                  <a:pt x="53" y="89"/>
                  <a:pt x="53" y="89"/>
                </a:cubicBezTo>
                <a:cubicBezTo>
                  <a:pt x="50" y="76"/>
                  <a:pt x="54" y="64"/>
                  <a:pt x="62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2" name="Freeform 170">
            <a:extLst>
              <a:ext uri="{FF2B5EF4-FFF2-40B4-BE49-F238E27FC236}">
                <a16:creationId xmlns:a16="http://schemas.microsoft.com/office/drawing/2014/main" id="{02713AF3-F4F7-4109-8DF9-D5570428E2BE}"/>
              </a:ext>
            </a:extLst>
          </p:cNvPr>
          <p:cNvSpPr>
            <a:spLocks noEditPoints="1"/>
          </p:cNvSpPr>
          <p:nvPr/>
        </p:nvSpPr>
        <p:spPr bwMode="auto">
          <a:xfrm>
            <a:off x="10094913" y="4675188"/>
            <a:ext cx="254000" cy="254000"/>
          </a:xfrm>
          <a:custGeom>
            <a:avLst/>
            <a:gdLst>
              <a:gd name="T0" fmla="*/ 158 w 160"/>
              <a:gd name="T1" fmla="*/ 138 h 160"/>
              <a:gd name="T2" fmla="*/ 122 w 160"/>
              <a:gd name="T3" fmla="*/ 123 h 160"/>
              <a:gd name="T4" fmla="*/ 104 w 160"/>
              <a:gd name="T5" fmla="*/ 142 h 160"/>
              <a:gd name="T6" fmla="*/ 122 w 160"/>
              <a:gd name="T7" fmla="*/ 160 h 160"/>
              <a:gd name="T8" fmla="*/ 158 w 160"/>
              <a:gd name="T9" fmla="*/ 145 h 160"/>
              <a:gd name="T10" fmla="*/ 160 w 160"/>
              <a:gd name="T11" fmla="*/ 142 h 160"/>
              <a:gd name="T12" fmla="*/ 158 w 160"/>
              <a:gd name="T13" fmla="*/ 138 h 160"/>
              <a:gd name="T14" fmla="*/ 80 w 160"/>
              <a:gd name="T15" fmla="*/ 114 h 160"/>
              <a:gd name="T16" fmla="*/ 160 w 160"/>
              <a:gd name="T17" fmla="*/ 57 h 160"/>
              <a:gd name="T18" fmla="*/ 80 w 160"/>
              <a:gd name="T19" fmla="*/ 0 h 160"/>
              <a:gd name="T20" fmla="*/ 1 w 160"/>
              <a:gd name="T21" fmla="*/ 57 h 160"/>
              <a:gd name="T22" fmla="*/ 80 w 160"/>
              <a:gd name="T23" fmla="*/ 114 h 160"/>
              <a:gd name="T24" fmla="*/ 48 w 160"/>
              <a:gd name="T25" fmla="*/ 90 h 160"/>
              <a:gd name="T26" fmla="*/ 38 w 160"/>
              <a:gd name="T27" fmla="*/ 81 h 160"/>
              <a:gd name="T28" fmla="*/ 48 w 160"/>
              <a:gd name="T29" fmla="*/ 71 h 160"/>
              <a:gd name="T30" fmla="*/ 57 w 160"/>
              <a:gd name="T31" fmla="*/ 81 h 160"/>
              <a:gd name="T32" fmla="*/ 48 w 160"/>
              <a:gd name="T33" fmla="*/ 90 h 160"/>
              <a:gd name="T34" fmla="*/ 118 w 160"/>
              <a:gd name="T35" fmla="*/ 38 h 160"/>
              <a:gd name="T36" fmla="*/ 142 w 160"/>
              <a:gd name="T37" fmla="*/ 57 h 160"/>
              <a:gd name="T38" fmla="*/ 118 w 160"/>
              <a:gd name="T39" fmla="*/ 76 h 160"/>
              <a:gd name="T40" fmla="*/ 94 w 160"/>
              <a:gd name="T41" fmla="*/ 57 h 160"/>
              <a:gd name="T42" fmla="*/ 118 w 160"/>
              <a:gd name="T43" fmla="*/ 38 h 160"/>
              <a:gd name="T44" fmla="*/ 76 w 160"/>
              <a:gd name="T45" fmla="*/ 20 h 160"/>
              <a:gd name="T46" fmla="*/ 85 w 160"/>
              <a:gd name="T47" fmla="*/ 29 h 160"/>
              <a:gd name="T48" fmla="*/ 76 w 160"/>
              <a:gd name="T49" fmla="*/ 38 h 160"/>
              <a:gd name="T50" fmla="*/ 66 w 160"/>
              <a:gd name="T51" fmla="*/ 29 h 160"/>
              <a:gd name="T52" fmla="*/ 76 w 160"/>
              <a:gd name="T53" fmla="*/ 20 h 160"/>
              <a:gd name="T54" fmla="*/ 76 w 160"/>
              <a:gd name="T55" fmla="*/ 76 h 160"/>
              <a:gd name="T56" fmla="*/ 85 w 160"/>
              <a:gd name="T57" fmla="*/ 85 h 160"/>
              <a:gd name="T58" fmla="*/ 76 w 160"/>
              <a:gd name="T59" fmla="*/ 95 h 160"/>
              <a:gd name="T60" fmla="*/ 66 w 160"/>
              <a:gd name="T61" fmla="*/ 85 h 160"/>
              <a:gd name="T62" fmla="*/ 76 w 160"/>
              <a:gd name="T63" fmla="*/ 76 h 160"/>
              <a:gd name="T64" fmla="*/ 48 w 160"/>
              <a:gd name="T65" fmla="*/ 25 h 160"/>
              <a:gd name="T66" fmla="*/ 57 w 160"/>
              <a:gd name="T67" fmla="*/ 34 h 160"/>
              <a:gd name="T68" fmla="*/ 48 w 160"/>
              <a:gd name="T69" fmla="*/ 43 h 160"/>
              <a:gd name="T70" fmla="*/ 38 w 160"/>
              <a:gd name="T71" fmla="*/ 34 h 160"/>
              <a:gd name="T72" fmla="*/ 48 w 160"/>
              <a:gd name="T73" fmla="*/ 25 h 160"/>
              <a:gd name="T74" fmla="*/ 29 w 160"/>
              <a:gd name="T75" fmla="*/ 48 h 160"/>
              <a:gd name="T76" fmla="*/ 38 w 160"/>
              <a:gd name="T77" fmla="*/ 57 h 160"/>
              <a:gd name="T78" fmla="*/ 29 w 160"/>
              <a:gd name="T79" fmla="*/ 66 h 160"/>
              <a:gd name="T80" fmla="*/ 19 w 160"/>
              <a:gd name="T81" fmla="*/ 57 h 160"/>
              <a:gd name="T82" fmla="*/ 29 w 160"/>
              <a:gd name="T83" fmla="*/ 48 h 160"/>
              <a:gd name="T84" fmla="*/ 1 w 160"/>
              <a:gd name="T85" fmla="*/ 142 h 160"/>
              <a:gd name="T86" fmla="*/ 46 w 160"/>
              <a:gd name="T87" fmla="*/ 160 h 160"/>
              <a:gd name="T88" fmla="*/ 38 w 160"/>
              <a:gd name="T89" fmla="*/ 142 h 160"/>
              <a:gd name="T90" fmla="*/ 46 w 160"/>
              <a:gd name="T91" fmla="*/ 124 h 160"/>
              <a:gd name="T92" fmla="*/ 1 w 160"/>
              <a:gd name="T93" fmla="*/ 142 h 160"/>
              <a:gd name="T94" fmla="*/ 64 w 160"/>
              <a:gd name="T95" fmla="*/ 124 h 160"/>
              <a:gd name="T96" fmla="*/ 53 w 160"/>
              <a:gd name="T97" fmla="*/ 128 h 160"/>
              <a:gd name="T98" fmla="*/ 48 w 160"/>
              <a:gd name="T99" fmla="*/ 142 h 160"/>
              <a:gd name="T100" fmla="*/ 53 w 160"/>
              <a:gd name="T101" fmla="*/ 155 h 160"/>
              <a:gd name="T102" fmla="*/ 64 w 160"/>
              <a:gd name="T103" fmla="*/ 160 h 160"/>
              <a:gd name="T104" fmla="*/ 57 w 160"/>
              <a:gd name="T105" fmla="*/ 142 h 160"/>
              <a:gd name="T106" fmla="*/ 64 w 160"/>
              <a:gd name="T107" fmla="*/ 124 h 160"/>
              <a:gd name="T108" fmla="*/ 78 w 160"/>
              <a:gd name="T109" fmla="*/ 124 h 160"/>
              <a:gd name="T110" fmla="*/ 66 w 160"/>
              <a:gd name="T111" fmla="*/ 142 h 160"/>
              <a:gd name="T112" fmla="*/ 78 w 160"/>
              <a:gd name="T113" fmla="*/ 159 h 160"/>
              <a:gd name="T114" fmla="*/ 98 w 160"/>
              <a:gd name="T115" fmla="*/ 155 h 160"/>
              <a:gd name="T116" fmla="*/ 94 w 160"/>
              <a:gd name="T117" fmla="*/ 142 h 160"/>
              <a:gd name="T118" fmla="*/ 98 w 160"/>
              <a:gd name="T119" fmla="*/ 128 h 160"/>
              <a:gd name="T120" fmla="*/ 78 w 160"/>
              <a:gd name="T121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58" y="138"/>
                </a:moveTo>
                <a:cubicBezTo>
                  <a:pt x="133" y="126"/>
                  <a:pt x="129" y="123"/>
                  <a:pt x="122" y="123"/>
                </a:cubicBezTo>
                <a:cubicBezTo>
                  <a:pt x="112" y="123"/>
                  <a:pt x="104" y="131"/>
                  <a:pt x="104" y="142"/>
                </a:cubicBezTo>
                <a:cubicBezTo>
                  <a:pt x="104" y="152"/>
                  <a:pt x="112" y="160"/>
                  <a:pt x="122" y="160"/>
                </a:cubicBezTo>
                <a:cubicBezTo>
                  <a:pt x="129" y="160"/>
                  <a:pt x="133" y="158"/>
                  <a:pt x="158" y="145"/>
                </a:cubicBezTo>
                <a:cubicBezTo>
                  <a:pt x="159" y="145"/>
                  <a:pt x="160" y="143"/>
                  <a:pt x="160" y="142"/>
                </a:cubicBezTo>
                <a:cubicBezTo>
                  <a:pt x="160" y="140"/>
                  <a:pt x="159" y="138"/>
                  <a:pt x="158" y="138"/>
                </a:cubicBezTo>
                <a:close/>
                <a:moveTo>
                  <a:pt x="80" y="114"/>
                </a:moveTo>
                <a:cubicBezTo>
                  <a:pt x="124" y="114"/>
                  <a:pt x="160" y="88"/>
                  <a:pt x="160" y="57"/>
                </a:cubicBezTo>
                <a:cubicBezTo>
                  <a:pt x="160" y="26"/>
                  <a:pt x="124" y="0"/>
                  <a:pt x="80" y="0"/>
                </a:cubicBezTo>
                <a:cubicBezTo>
                  <a:pt x="37" y="0"/>
                  <a:pt x="1" y="26"/>
                  <a:pt x="1" y="57"/>
                </a:cubicBezTo>
                <a:cubicBezTo>
                  <a:pt x="0" y="88"/>
                  <a:pt x="37" y="114"/>
                  <a:pt x="80" y="114"/>
                </a:cubicBezTo>
                <a:close/>
                <a:moveTo>
                  <a:pt x="48" y="90"/>
                </a:moveTo>
                <a:cubicBezTo>
                  <a:pt x="42" y="90"/>
                  <a:pt x="38" y="86"/>
                  <a:pt x="38" y="81"/>
                </a:cubicBezTo>
                <a:cubicBezTo>
                  <a:pt x="38" y="75"/>
                  <a:pt x="42" y="71"/>
                  <a:pt x="48" y="71"/>
                </a:cubicBezTo>
                <a:cubicBezTo>
                  <a:pt x="53" y="71"/>
                  <a:pt x="57" y="75"/>
                  <a:pt x="57" y="81"/>
                </a:cubicBezTo>
                <a:cubicBezTo>
                  <a:pt x="57" y="86"/>
                  <a:pt x="53" y="90"/>
                  <a:pt x="48" y="90"/>
                </a:cubicBezTo>
                <a:close/>
                <a:moveTo>
                  <a:pt x="118" y="38"/>
                </a:moveTo>
                <a:cubicBezTo>
                  <a:pt x="131" y="38"/>
                  <a:pt x="142" y="47"/>
                  <a:pt x="142" y="57"/>
                </a:cubicBezTo>
                <a:cubicBezTo>
                  <a:pt x="142" y="68"/>
                  <a:pt x="131" y="76"/>
                  <a:pt x="118" y="76"/>
                </a:cubicBezTo>
                <a:cubicBezTo>
                  <a:pt x="105" y="76"/>
                  <a:pt x="94" y="67"/>
                  <a:pt x="94" y="57"/>
                </a:cubicBezTo>
                <a:cubicBezTo>
                  <a:pt x="94" y="47"/>
                  <a:pt x="105" y="38"/>
                  <a:pt x="118" y="38"/>
                </a:cubicBezTo>
                <a:close/>
                <a:moveTo>
                  <a:pt x="76" y="20"/>
                </a:moveTo>
                <a:cubicBezTo>
                  <a:pt x="81" y="20"/>
                  <a:pt x="85" y="24"/>
                  <a:pt x="85" y="29"/>
                </a:cubicBezTo>
                <a:cubicBezTo>
                  <a:pt x="85" y="34"/>
                  <a:pt x="81" y="38"/>
                  <a:pt x="76" y="38"/>
                </a:cubicBezTo>
                <a:cubicBezTo>
                  <a:pt x="70" y="38"/>
                  <a:pt x="66" y="34"/>
                  <a:pt x="66" y="29"/>
                </a:cubicBezTo>
                <a:cubicBezTo>
                  <a:pt x="66" y="24"/>
                  <a:pt x="70" y="20"/>
                  <a:pt x="76" y="20"/>
                </a:cubicBezTo>
                <a:close/>
                <a:moveTo>
                  <a:pt x="76" y="76"/>
                </a:moveTo>
                <a:cubicBezTo>
                  <a:pt x="81" y="76"/>
                  <a:pt x="85" y="80"/>
                  <a:pt x="85" y="85"/>
                </a:cubicBezTo>
                <a:cubicBezTo>
                  <a:pt x="85" y="91"/>
                  <a:pt x="81" y="95"/>
                  <a:pt x="76" y="95"/>
                </a:cubicBezTo>
                <a:cubicBezTo>
                  <a:pt x="70" y="95"/>
                  <a:pt x="66" y="91"/>
                  <a:pt x="66" y="85"/>
                </a:cubicBezTo>
                <a:cubicBezTo>
                  <a:pt x="66" y="80"/>
                  <a:pt x="70" y="76"/>
                  <a:pt x="76" y="76"/>
                </a:cubicBezTo>
                <a:close/>
                <a:moveTo>
                  <a:pt x="48" y="25"/>
                </a:moveTo>
                <a:cubicBezTo>
                  <a:pt x="53" y="25"/>
                  <a:pt x="57" y="29"/>
                  <a:pt x="57" y="34"/>
                </a:cubicBezTo>
                <a:cubicBezTo>
                  <a:pt x="57" y="39"/>
                  <a:pt x="53" y="43"/>
                  <a:pt x="48" y="43"/>
                </a:cubicBezTo>
                <a:cubicBezTo>
                  <a:pt x="42" y="43"/>
                  <a:pt x="38" y="39"/>
                  <a:pt x="38" y="34"/>
                </a:cubicBezTo>
                <a:cubicBezTo>
                  <a:pt x="38" y="29"/>
                  <a:pt x="42" y="25"/>
                  <a:pt x="48" y="25"/>
                </a:cubicBezTo>
                <a:close/>
                <a:moveTo>
                  <a:pt x="29" y="48"/>
                </a:moveTo>
                <a:cubicBezTo>
                  <a:pt x="34" y="48"/>
                  <a:pt x="38" y="52"/>
                  <a:pt x="38" y="57"/>
                </a:cubicBezTo>
                <a:cubicBezTo>
                  <a:pt x="38" y="63"/>
                  <a:pt x="34" y="66"/>
                  <a:pt x="29" y="66"/>
                </a:cubicBezTo>
                <a:cubicBezTo>
                  <a:pt x="23" y="66"/>
                  <a:pt x="19" y="63"/>
                  <a:pt x="19" y="57"/>
                </a:cubicBezTo>
                <a:cubicBezTo>
                  <a:pt x="19" y="52"/>
                  <a:pt x="23" y="48"/>
                  <a:pt x="29" y="48"/>
                </a:cubicBezTo>
                <a:close/>
                <a:moveTo>
                  <a:pt x="1" y="142"/>
                </a:moveTo>
                <a:cubicBezTo>
                  <a:pt x="0" y="154"/>
                  <a:pt x="25" y="159"/>
                  <a:pt x="46" y="160"/>
                </a:cubicBezTo>
                <a:cubicBezTo>
                  <a:pt x="41" y="155"/>
                  <a:pt x="38" y="148"/>
                  <a:pt x="38" y="142"/>
                </a:cubicBezTo>
                <a:cubicBezTo>
                  <a:pt x="38" y="135"/>
                  <a:pt x="41" y="128"/>
                  <a:pt x="46" y="124"/>
                </a:cubicBezTo>
                <a:cubicBezTo>
                  <a:pt x="25" y="125"/>
                  <a:pt x="1" y="130"/>
                  <a:pt x="1" y="142"/>
                </a:cubicBezTo>
                <a:close/>
                <a:moveTo>
                  <a:pt x="64" y="124"/>
                </a:moveTo>
                <a:cubicBezTo>
                  <a:pt x="60" y="124"/>
                  <a:pt x="57" y="126"/>
                  <a:pt x="53" y="128"/>
                </a:cubicBezTo>
                <a:cubicBezTo>
                  <a:pt x="50" y="132"/>
                  <a:pt x="48" y="137"/>
                  <a:pt x="48" y="142"/>
                </a:cubicBezTo>
                <a:cubicBezTo>
                  <a:pt x="48" y="146"/>
                  <a:pt x="50" y="151"/>
                  <a:pt x="53" y="155"/>
                </a:cubicBezTo>
                <a:cubicBezTo>
                  <a:pt x="57" y="157"/>
                  <a:pt x="60" y="159"/>
                  <a:pt x="64" y="160"/>
                </a:cubicBezTo>
                <a:cubicBezTo>
                  <a:pt x="60" y="155"/>
                  <a:pt x="57" y="148"/>
                  <a:pt x="57" y="142"/>
                </a:cubicBezTo>
                <a:cubicBezTo>
                  <a:pt x="57" y="134"/>
                  <a:pt x="60" y="128"/>
                  <a:pt x="64" y="124"/>
                </a:cubicBezTo>
                <a:close/>
                <a:moveTo>
                  <a:pt x="78" y="124"/>
                </a:moveTo>
                <a:cubicBezTo>
                  <a:pt x="71" y="127"/>
                  <a:pt x="66" y="134"/>
                  <a:pt x="66" y="142"/>
                </a:cubicBezTo>
                <a:cubicBezTo>
                  <a:pt x="66" y="150"/>
                  <a:pt x="71" y="157"/>
                  <a:pt x="78" y="159"/>
                </a:cubicBezTo>
                <a:cubicBezTo>
                  <a:pt x="85" y="158"/>
                  <a:pt x="92" y="157"/>
                  <a:pt x="98" y="155"/>
                </a:cubicBezTo>
                <a:cubicBezTo>
                  <a:pt x="96" y="151"/>
                  <a:pt x="94" y="147"/>
                  <a:pt x="94" y="142"/>
                </a:cubicBezTo>
                <a:cubicBezTo>
                  <a:pt x="94" y="137"/>
                  <a:pt x="96" y="132"/>
                  <a:pt x="98" y="128"/>
                </a:cubicBezTo>
                <a:cubicBezTo>
                  <a:pt x="92" y="127"/>
                  <a:pt x="85" y="125"/>
                  <a:pt x="78" y="1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3" name="Freeform 171">
            <a:extLst>
              <a:ext uri="{FF2B5EF4-FFF2-40B4-BE49-F238E27FC236}">
                <a16:creationId xmlns:a16="http://schemas.microsoft.com/office/drawing/2014/main" id="{57A8C8D8-28E5-4398-88BF-80E529E97BDC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5226050"/>
            <a:ext cx="254000" cy="254000"/>
          </a:xfrm>
          <a:custGeom>
            <a:avLst/>
            <a:gdLst>
              <a:gd name="T0" fmla="*/ 85 w 160"/>
              <a:gd name="T1" fmla="*/ 109 h 160"/>
              <a:gd name="T2" fmla="*/ 76 w 160"/>
              <a:gd name="T3" fmla="*/ 109 h 160"/>
              <a:gd name="T4" fmla="*/ 114 w 160"/>
              <a:gd name="T5" fmla="*/ 108 h 160"/>
              <a:gd name="T6" fmla="*/ 160 w 160"/>
              <a:gd name="T7" fmla="*/ 122 h 160"/>
              <a:gd name="T8" fmla="*/ 110 w 160"/>
              <a:gd name="T9" fmla="*/ 94 h 160"/>
              <a:gd name="T10" fmla="*/ 80 w 160"/>
              <a:gd name="T11" fmla="*/ 141 h 160"/>
              <a:gd name="T12" fmla="*/ 1 w 160"/>
              <a:gd name="T13" fmla="*/ 132 h 160"/>
              <a:gd name="T14" fmla="*/ 15 w 160"/>
              <a:gd name="T15" fmla="*/ 160 h 160"/>
              <a:gd name="T16" fmla="*/ 160 w 160"/>
              <a:gd name="T17" fmla="*/ 146 h 160"/>
              <a:gd name="T18" fmla="*/ 104 w 160"/>
              <a:gd name="T19" fmla="*/ 132 h 160"/>
              <a:gd name="T20" fmla="*/ 81 w 160"/>
              <a:gd name="T21" fmla="*/ 133 h 160"/>
              <a:gd name="T22" fmla="*/ 81 w 160"/>
              <a:gd name="T23" fmla="*/ 85 h 160"/>
              <a:gd name="T24" fmla="*/ 81 w 160"/>
              <a:gd name="T25" fmla="*/ 133 h 160"/>
              <a:gd name="T26" fmla="*/ 95 w 160"/>
              <a:gd name="T27" fmla="*/ 108 h 160"/>
              <a:gd name="T28" fmla="*/ 66 w 160"/>
              <a:gd name="T29" fmla="*/ 108 h 160"/>
              <a:gd name="T30" fmla="*/ 48 w 160"/>
              <a:gd name="T31" fmla="*/ 109 h 160"/>
              <a:gd name="T32" fmla="*/ 0 w 160"/>
              <a:gd name="T33" fmla="*/ 95 h 160"/>
              <a:gd name="T34" fmla="*/ 51 w 160"/>
              <a:gd name="T35" fmla="*/ 123 h 160"/>
              <a:gd name="T36" fmla="*/ 39 w 160"/>
              <a:gd name="T37" fmla="*/ 53 h 160"/>
              <a:gd name="T38" fmla="*/ 10 w 160"/>
              <a:gd name="T39" fmla="*/ 53 h 160"/>
              <a:gd name="T40" fmla="*/ 39 w 160"/>
              <a:gd name="T41" fmla="*/ 57 h 160"/>
              <a:gd name="T42" fmla="*/ 151 w 160"/>
              <a:gd name="T43" fmla="*/ 53 h 160"/>
              <a:gd name="T44" fmla="*/ 123 w 160"/>
              <a:gd name="T45" fmla="*/ 53 h 160"/>
              <a:gd name="T46" fmla="*/ 151 w 160"/>
              <a:gd name="T47" fmla="*/ 57 h 160"/>
              <a:gd name="T48" fmla="*/ 48 w 160"/>
              <a:gd name="T49" fmla="*/ 29 h 160"/>
              <a:gd name="T50" fmla="*/ 123 w 160"/>
              <a:gd name="T51" fmla="*/ 20 h 160"/>
              <a:gd name="T52" fmla="*/ 114 w 160"/>
              <a:gd name="T53" fmla="*/ 0 h 160"/>
              <a:gd name="T54" fmla="*/ 39 w 160"/>
              <a:gd name="T55" fmla="*/ 10 h 160"/>
              <a:gd name="T56" fmla="*/ 48 w 160"/>
              <a:gd name="T57" fmla="*/ 29 h 160"/>
              <a:gd name="T58" fmla="*/ 111 w 160"/>
              <a:gd name="T59" fmla="*/ 67 h 160"/>
              <a:gd name="T60" fmla="*/ 54 w 160"/>
              <a:gd name="T61" fmla="*/ 58 h 160"/>
              <a:gd name="T62" fmla="*/ 15 w 160"/>
              <a:gd name="T63" fmla="*/ 67 h 160"/>
              <a:gd name="T64" fmla="*/ 0 w 160"/>
              <a:gd name="T65" fmla="*/ 85 h 160"/>
              <a:gd name="T66" fmla="*/ 80 w 160"/>
              <a:gd name="T67" fmla="*/ 76 h 160"/>
              <a:gd name="T68" fmla="*/ 160 w 160"/>
              <a:gd name="T69" fmla="*/ 85 h 160"/>
              <a:gd name="T70" fmla="*/ 146 w 160"/>
              <a:gd name="T71" fmla="*/ 67 h 160"/>
              <a:gd name="T72" fmla="*/ 109 w 160"/>
              <a:gd name="T73" fmla="*/ 48 h 160"/>
              <a:gd name="T74" fmla="*/ 46 w 160"/>
              <a:gd name="T75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81" y="113"/>
                </a:moveTo>
                <a:cubicBezTo>
                  <a:pt x="83" y="113"/>
                  <a:pt x="85" y="111"/>
                  <a:pt x="85" y="109"/>
                </a:cubicBezTo>
                <a:cubicBezTo>
                  <a:pt x="85" y="106"/>
                  <a:pt x="83" y="104"/>
                  <a:pt x="81" y="104"/>
                </a:cubicBezTo>
                <a:cubicBezTo>
                  <a:pt x="78" y="104"/>
                  <a:pt x="76" y="106"/>
                  <a:pt x="76" y="109"/>
                </a:cubicBezTo>
                <a:cubicBezTo>
                  <a:pt x="76" y="111"/>
                  <a:pt x="78" y="113"/>
                  <a:pt x="81" y="113"/>
                </a:cubicBezTo>
                <a:close/>
                <a:moveTo>
                  <a:pt x="114" y="108"/>
                </a:moveTo>
                <a:cubicBezTo>
                  <a:pt x="114" y="113"/>
                  <a:pt x="112" y="118"/>
                  <a:pt x="110" y="122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10" y="94"/>
                  <a:pt x="110" y="94"/>
                  <a:pt x="110" y="94"/>
                </a:cubicBezTo>
                <a:cubicBezTo>
                  <a:pt x="113" y="99"/>
                  <a:pt x="114" y="103"/>
                  <a:pt x="114" y="108"/>
                </a:cubicBezTo>
                <a:close/>
                <a:moveTo>
                  <a:pt x="80" y="141"/>
                </a:moveTo>
                <a:cubicBezTo>
                  <a:pt x="72" y="141"/>
                  <a:pt x="64" y="138"/>
                  <a:pt x="58" y="132"/>
                </a:cubicBezTo>
                <a:cubicBezTo>
                  <a:pt x="1" y="132"/>
                  <a:pt x="1" y="132"/>
                  <a:pt x="1" y="132"/>
                </a:cubicBezTo>
                <a:cubicBezTo>
                  <a:pt x="1" y="146"/>
                  <a:pt x="1" y="146"/>
                  <a:pt x="1" y="146"/>
                </a:cubicBezTo>
                <a:cubicBezTo>
                  <a:pt x="0" y="154"/>
                  <a:pt x="7" y="160"/>
                  <a:pt x="15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4" y="160"/>
                  <a:pt x="160" y="154"/>
                  <a:pt x="160" y="146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04" y="132"/>
                  <a:pt x="104" y="132"/>
                  <a:pt x="104" y="132"/>
                </a:cubicBezTo>
                <a:cubicBezTo>
                  <a:pt x="98" y="138"/>
                  <a:pt x="89" y="141"/>
                  <a:pt x="80" y="141"/>
                </a:cubicBezTo>
                <a:close/>
                <a:moveTo>
                  <a:pt x="81" y="133"/>
                </a:moveTo>
                <a:cubicBezTo>
                  <a:pt x="94" y="133"/>
                  <a:pt x="105" y="122"/>
                  <a:pt x="105" y="109"/>
                </a:cubicBezTo>
                <a:cubicBezTo>
                  <a:pt x="105" y="96"/>
                  <a:pt x="93" y="85"/>
                  <a:pt x="81" y="85"/>
                </a:cubicBezTo>
                <a:cubicBezTo>
                  <a:pt x="68" y="85"/>
                  <a:pt x="57" y="96"/>
                  <a:pt x="57" y="109"/>
                </a:cubicBezTo>
                <a:cubicBezTo>
                  <a:pt x="57" y="121"/>
                  <a:pt x="68" y="133"/>
                  <a:pt x="81" y="133"/>
                </a:cubicBezTo>
                <a:close/>
                <a:moveTo>
                  <a:pt x="81" y="94"/>
                </a:moveTo>
                <a:cubicBezTo>
                  <a:pt x="88" y="94"/>
                  <a:pt x="95" y="101"/>
                  <a:pt x="95" y="108"/>
                </a:cubicBezTo>
                <a:cubicBezTo>
                  <a:pt x="95" y="116"/>
                  <a:pt x="88" y="123"/>
                  <a:pt x="81" y="123"/>
                </a:cubicBezTo>
                <a:cubicBezTo>
                  <a:pt x="73" y="123"/>
                  <a:pt x="66" y="116"/>
                  <a:pt x="66" y="108"/>
                </a:cubicBezTo>
                <a:cubicBezTo>
                  <a:pt x="66" y="100"/>
                  <a:pt x="73" y="94"/>
                  <a:pt x="81" y="94"/>
                </a:cubicBezTo>
                <a:close/>
                <a:moveTo>
                  <a:pt x="48" y="109"/>
                </a:moveTo>
                <a:cubicBezTo>
                  <a:pt x="48" y="104"/>
                  <a:pt x="49" y="99"/>
                  <a:pt x="51" y="9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23"/>
                  <a:pt x="0" y="123"/>
                  <a:pt x="0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49" y="118"/>
                  <a:pt x="48" y="114"/>
                  <a:pt x="48" y="109"/>
                </a:cubicBezTo>
                <a:close/>
                <a:moveTo>
                  <a:pt x="39" y="53"/>
                </a:moveTo>
                <a:cubicBezTo>
                  <a:pt x="39" y="45"/>
                  <a:pt x="32" y="38"/>
                  <a:pt x="25" y="38"/>
                </a:cubicBezTo>
                <a:cubicBezTo>
                  <a:pt x="16" y="38"/>
                  <a:pt x="10" y="44"/>
                  <a:pt x="10" y="53"/>
                </a:cubicBezTo>
                <a:cubicBezTo>
                  <a:pt x="10" y="57"/>
                  <a:pt x="10" y="57"/>
                  <a:pt x="10" y="57"/>
                </a:cubicBezTo>
                <a:cubicBezTo>
                  <a:pt x="39" y="57"/>
                  <a:pt x="39" y="57"/>
                  <a:pt x="39" y="57"/>
                </a:cubicBezTo>
                <a:lnTo>
                  <a:pt x="39" y="53"/>
                </a:lnTo>
                <a:close/>
                <a:moveTo>
                  <a:pt x="151" y="53"/>
                </a:moveTo>
                <a:cubicBezTo>
                  <a:pt x="151" y="45"/>
                  <a:pt x="145" y="38"/>
                  <a:pt x="137" y="38"/>
                </a:cubicBezTo>
                <a:cubicBezTo>
                  <a:pt x="130" y="38"/>
                  <a:pt x="123" y="44"/>
                  <a:pt x="123" y="5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51" y="57"/>
                  <a:pt x="151" y="57"/>
                  <a:pt x="151" y="57"/>
                </a:cubicBezTo>
                <a:lnTo>
                  <a:pt x="151" y="53"/>
                </a:lnTo>
                <a:close/>
                <a:moveTo>
                  <a:pt x="48" y="29"/>
                </a:moveTo>
                <a:cubicBezTo>
                  <a:pt x="114" y="29"/>
                  <a:pt x="114" y="29"/>
                  <a:pt x="114" y="29"/>
                </a:cubicBezTo>
                <a:cubicBezTo>
                  <a:pt x="119" y="29"/>
                  <a:pt x="123" y="25"/>
                  <a:pt x="123" y="2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3" y="4"/>
                  <a:pt x="119" y="0"/>
                  <a:pt x="11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2" y="0"/>
                  <a:pt x="39" y="4"/>
                  <a:pt x="39" y="10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5"/>
                  <a:pt x="42" y="29"/>
                  <a:pt x="48" y="29"/>
                </a:cubicBezTo>
                <a:close/>
                <a:moveTo>
                  <a:pt x="146" y="67"/>
                </a:moveTo>
                <a:cubicBezTo>
                  <a:pt x="111" y="67"/>
                  <a:pt x="111" y="67"/>
                  <a:pt x="111" y="67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49" y="67"/>
                  <a:pt x="49" y="67"/>
                  <a:pt x="49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7" y="67"/>
                  <a:pt x="0" y="73"/>
                  <a:pt x="0" y="81"/>
                </a:cubicBezTo>
                <a:cubicBezTo>
                  <a:pt x="0" y="85"/>
                  <a:pt x="0" y="85"/>
                  <a:pt x="0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64" y="79"/>
                  <a:pt x="72" y="76"/>
                  <a:pt x="80" y="76"/>
                </a:cubicBezTo>
                <a:cubicBezTo>
                  <a:pt x="89" y="76"/>
                  <a:pt x="98" y="79"/>
                  <a:pt x="104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0" y="73"/>
                  <a:pt x="154" y="67"/>
                  <a:pt x="146" y="67"/>
                </a:cubicBezTo>
                <a:close/>
                <a:moveTo>
                  <a:pt x="53" y="48"/>
                </a:moveTo>
                <a:cubicBezTo>
                  <a:pt x="109" y="48"/>
                  <a:pt x="109" y="48"/>
                  <a:pt x="109" y="4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46" y="38"/>
                  <a:pt x="46" y="38"/>
                  <a:pt x="46" y="38"/>
                </a:cubicBezTo>
                <a:lnTo>
                  <a:pt x="53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4" name="Freeform 172">
            <a:extLst>
              <a:ext uri="{FF2B5EF4-FFF2-40B4-BE49-F238E27FC236}">
                <a16:creationId xmlns:a16="http://schemas.microsoft.com/office/drawing/2014/main" id="{501EFAA8-9EF8-45A0-BA47-D45F25B16408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5776913"/>
            <a:ext cx="254000" cy="254000"/>
          </a:xfrm>
          <a:custGeom>
            <a:avLst/>
            <a:gdLst>
              <a:gd name="T0" fmla="*/ 14 w 160"/>
              <a:gd name="T1" fmla="*/ 160 h 160"/>
              <a:gd name="T2" fmla="*/ 160 w 160"/>
              <a:gd name="T3" fmla="*/ 146 h 160"/>
              <a:gd name="T4" fmla="*/ 1 w 160"/>
              <a:gd name="T5" fmla="*/ 56 h 160"/>
              <a:gd name="T6" fmla="*/ 57 w 160"/>
              <a:gd name="T7" fmla="*/ 80 h 160"/>
              <a:gd name="T8" fmla="*/ 61 w 160"/>
              <a:gd name="T9" fmla="*/ 76 h 160"/>
              <a:gd name="T10" fmla="*/ 111 w 160"/>
              <a:gd name="T11" fmla="*/ 104 h 160"/>
              <a:gd name="T12" fmla="*/ 111 w 160"/>
              <a:gd name="T13" fmla="*/ 113 h 160"/>
              <a:gd name="T14" fmla="*/ 62 w 160"/>
              <a:gd name="T15" fmla="*/ 142 h 160"/>
              <a:gd name="T16" fmla="*/ 57 w 160"/>
              <a:gd name="T17" fmla="*/ 137 h 160"/>
              <a:gd name="T18" fmla="*/ 66 w 160"/>
              <a:gd name="T19" fmla="*/ 88 h 160"/>
              <a:gd name="T20" fmla="*/ 99 w 160"/>
              <a:gd name="T21" fmla="*/ 108 h 160"/>
              <a:gd name="T22" fmla="*/ 52 w 160"/>
              <a:gd name="T23" fmla="*/ 47 h 160"/>
              <a:gd name="T24" fmla="*/ 81 w 160"/>
              <a:gd name="T25" fmla="*/ 29 h 160"/>
              <a:gd name="T26" fmla="*/ 52 w 160"/>
              <a:gd name="T27" fmla="*/ 47 h 160"/>
              <a:gd name="T28" fmla="*/ 92 w 160"/>
              <a:gd name="T29" fmla="*/ 29 h 160"/>
              <a:gd name="T30" fmla="*/ 96 w 160"/>
              <a:gd name="T31" fmla="*/ 47 h 160"/>
              <a:gd name="T32" fmla="*/ 81 w 160"/>
              <a:gd name="T33" fmla="*/ 19 h 160"/>
              <a:gd name="T34" fmla="*/ 52 w 160"/>
              <a:gd name="T35" fmla="*/ 1 h 160"/>
              <a:gd name="T36" fmla="*/ 81 w 160"/>
              <a:gd name="T37" fmla="*/ 19 h 160"/>
              <a:gd name="T38" fmla="*/ 120 w 160"/>
              <a:gd name="T39" fmla="*/ 29 h 160"/>
              <a:gd name="T40" fmla="*/ 125 w 160"/>
              <a:gd name="T41" fmla="*/ 47 h 160"/>
              <a:gd name="T42" fmla="*/ 151 w 160"/>
              <a:gd name="T43" fmla="*/ 1 h 160"/>
              <a:gd name="T44" fmla="*/ 148 w 160"/>
              <a:gd name="T45" fmla="*/ 19 h 160"/>
              <a:gd name="T46" fmla="*/ 160 w 160"/>
              <a:gd name="T47" fmla="*/ 10 h 160"/>
              <a:gd name="T48" fmla="*/ 136 w 160"/>
              <a:gd name="T49" fmla="*/ 47 h 160"/>
              <a:gd name="T50" fmla="*/ 160 w 160"/>
              <a:gd name="T51" fmla="*/ 29 h 160"/>
              <a:gd name="T52" fmla="*/ 136 w 160"/>
              <a:gd name="T53" fmla="*/ 47 h 160"/>
              <a:gd name="T54" fmla="*/ 125 w 160"/>
              <a:gd name="T55" fmla="*/ 1 h 160"/>
              <a:gd name="T56" fmla="*/ 120 w 160"/>
              <a:gd name="T57" fmla="*/ 19 h 160"/>
              <a:gd name="T58" fmla="*/ 109 w 160"/>
              <a:gd name="T59" fmla="*/ 19 h 160"/>
              <a:gd name="T60" fmla="*/ 80 w 160"/>
              <a:gd name="T61" fmla="*/ 1 h 160"/>
              <a:gd name="T62" fmla="*/ 109 w 160"/>
              <a:gd name="T63" fmla="*/ 19 h 160"/>
              <a:gd name="T64" fmla="*/ 41 w 160"/>
              <a:gd name="T65" fmla="*/ 0 h 160"/>
              <a:gd name="T66" fmla="*/ 0 w 160"/>
              <a:gd name="T67" fmla="*/ 15 h 160"/>
              <a:gd name="T68" fmla="*/ 41 w 160"/>
              <a:gd name="T69" fmla="*/ 47 h 160"/>
              <a:gd name="T70" fmla="*/ 28 w 160"/>
              <a:gd name="T71" fmla="*/ 33 h 160"/>
              <a:gd name="T72" fmla="*/ 28 w 160"/>
              <a:gd name="T73" fmla="*/ 15 h 160"/>
              <a:gd name="T74" fmla="*/ 28 w 160"/>
              <a:gd name="T75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1" y="146"/>
                </a:moveTo>
                <a:cubicBezTo>
                  <a:pt x="0" y="154"/>
                  <a:pt x="6" y="160"/>
                  <a:pt x="14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3" y="160"/>
                  <a:pt x="160" y="154"/>
                  <a:pt x="160" y="14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" y="56"/>
                  <a:pt x="1" y="56"/>
                  <a:pt x="1" y="56"/>
                </a:cubicBezTo>
                <a:lnTo>
                  <a:pt x="1" y="146"/>
                </a:lnTo>
                <a:close/>
                <a:moveTo>
                  <a:pt x="57" y="80"/>
                </a:moveTo>
                <a:cubicBezTo>
                  <a:pt x="57" y="79"/>
                  <a:pt x="58" y="77"/>
                  <a:pt x="59" y="76"/>
                </a:cubicBezTo>
                <a:cubicBezTo>
                  <a:pt x="60" y="76"/>
                  <a:pt x="60" y="76"/>
                  <a:pt x="61" y="76"/>
                </a:cubicBezTo>
                <a:cubicBezTo>
                  <a:pt x="62" y="76"/>
                  <a:pt x="63" y="76"/>
                  <a:pt x="64" y="76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2" y="105"/>
                  <a:pt x="113" y="106"/>
                  <a:pt x="113" y="108"/>
                </a:cubicBezTo>
                <a:cubicBezTo>
                  <a:pt x="113" y="110"/>
                  <a:pt x="112" y="112"/>
                  <a:pt x="111" y="113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63" y="141"/>
                  <a:pt x="62" y="142"/>
                  <a:pt x="62" y="142"/>
                </a:cubicBezTo>
                <a:cubicBezTo>
                  <a:pt x="61" y="142"/>
                  <a:pt x="60" y="141"/>
                  <a:pt x="59" y="141"/>
                </a:cubicBezTo>
                <a:cubicBezTo>
                  <a:pt x="58" y="140"/>
                  <a:pt x="57" y="138"/>
                  <a:pt x="57" y="137"/>
                </a:cubicBezTo>
                <a:lnTo>
                  <a:pt x="57" y="80"/>
                </a:lnTo>
                <a:close/>
                <a:moveTo>
                  <a:pt x="66" y="88"/>
                </a:moveTo>
                <a:cubicBezTo>
                  <a:pt x="66" y="128"/>
                  <a:pt x="66" y="128"/>
                  <a:pt x="66" y="128"/>
                </a:cubicBezTo>
                <a:cubicBezTo>
                  <a:pt x="99" y="108"/>
                  <a:pt x="99" y="108"/>
                  <a:pt x="99" y="108"/>
                </a:cubicBezTo>
                <a:lnTo>
                  <a:pt x="66" y="88"/>
                </a:lnTo>
                <a:close/>
                <a:moveTo>
                  <a:pt x="52" y="47"/>
                </a:moveTo>
                <a:cubicBezTo>
                  <a:pt x="69" y="47"/>
                  <a:pt x="69" y="47"/>
                  <a:pt x="69" y="47"/>
                </a:cubicBezTo>
                <a:cubicBezTo>
                  <a:pt x="81" y="29"/>
                  <a:pt x="81" y="29"/>
                  <a:pt x="81" y="29"/>
                </a:cubicBezTo>
                <a:cubicBezTo>
                  <a:pt x="64" y="29"/>
                  <a:pt x="64" y="29"/>
                  <a:pt x="64" y="29"/>
                </a:cubicBezTo>
                <a:lnTo>
                  <a:pt x="52" y="47"/>
                </a:lnTo>
                <a:close/>
                <a:moveTo>
                  <a:pt x="109" y="29"/>
                </a:moveTo>
                <a:cubicBezTo>
                  <a:pt x="92" y="29"/>
                  <a:pt x="92" y="29"/>
                  <a:pt x="92" y="29"/>
                </a:cubicBezTo>
                <a:cubicBezTo>
                  <a:pt x="80" y="47"/>
                  <a:pt x="80" y="47"/>
                  <a:pt x="80" y="47"/>
                </a:cubicBezTo>
                <a:cubicBezTo>
                  <a:pt x="96" y="47"/>
                  <a:pt x="96" y="47"/>
                  <a:pt x="96" y="47"/>
                </a:cubicBezTo>
                <a:lnTo>
                  <a:pt x="109" y="29"/>
                </a:lnTo>
                <a:close/>
                <a:moveTo>
                  <a:pt x="81" y="19"/>
                </a:moveTo>
                <a:cubicBezTo>
                  <a:pt x="69" y="1"/>
                  <a:pt x="69" y="1"/>
                  <a:pt x="69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64" y="19"/>
                  <a:pt x="64" y="19"/>
                  <a:pt x="64" y="19"/>
                </a:cubicBezTo>
                <a:lnTo>
                  <a:pt x="81" y="19"/>
                </a:lnTo>
                <a:close/>
                <a:moveTo>
                  <a:pt x="137" y="29"/>
                </a:moveTo>
                <a:cubicBezTo>
                  <a:pt x="120" y="29"/>
                  <a:pt x="120" y="29"/>
                  <a:pt x="120" y="29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25" y="47"/>
                  <a:pt x="125" y="47"/>
                  <a:pt x="125" y="47"/>
                </a:cubicBezTo>
                <a:lnTo>
                  <a:pt x="137" y="29"/>
                </a:lnTo>
                <a:close/>
                <a:moveTo>
                  <a:pt x="151" y="1"/>
                </a:moveTo>
                <a:cubicBezTo>
                  <a:pt x="136" y="1"/>
                  <a:pt x="136" y="1"/>
                  <a:pt x="136" y="1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5"/>
                  <a:pt x="156" y="1"/>
                  <a:pt x="151" y="1"/>
                </a:cubicBezTo>
                <a:close/>
                <a:moveTo>
                  <a:pt x="136" y="47"/>
                </a:moveTo>
                <a:cubicBezTo>
                  <a:pt x="160" y="47"/>
                  <a:pt x="160" y="47"/>
                  <a:pt x="160" y="47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48" y="29"/>
                  <a:pt x="148" y="29"/>
                  <a:pt x="148" y="29"/>
                </a:cubicBezTo>
                <a:lnTo>
                  <a:pt x="136" y="47"/>
                </a:lnTo>
                <a:close/>
                <a:moveTo>
                  <a:pt x="137" y="19"/>
                </a:moveTo>
                <a:cubicBezTo>
                  <a:pt x="125" y="1"/>
                  <a:pt x="125" y="1"/>
                  <a:pt x="125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20" y="19"/>
                  <a:pt x="120" y="19"/>
                  <a:pt x="120" y="19"/>
                </a:cubicBezTo>
                <a:lnTo>
                  <a:pt x="137" y="19"/>
                </a:lnTo>
                <a:close/>
                <a:moveTo>
                  <a:pt x="109" y="19"/>
                </a:moveTo>
                <a:cubicBezTo>
                  <a:pt x="96" y="1"/>
                  <a:pt x="96" y="1"/>
                  <a:pt x="96" y="1"/>
                </a:cubicBezTo>
                <a:cubicBezTo>
                  <a:pt x="80" y="1"/>
                  <a:pt x="80" y="1"/>
                  <a:pt x="80" y="1"/>
                </a:cubicBezTo>
                <a:cubicBezTo>
                  <a:pt x="92" y="19"/>
                  <a:pt x="92" y="19"/>
                  <a:pt x="92" y="19"/>
                </a:cubicBezTo>
                <a:lnTo>
                  <a:pt x="109" y="19"/>
                </a:lnTo>
                <a:close/>
                <a:moveTo>
                  <a:pt x="56" y="24"/>
                </a:moveTo>
                <a:cubicBezTo>
                  <a:pt x="41" y="0"/>
                  <a:pt x="41" y="0"/>
                  <a:pt x="41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5"/>
                </a:cubicBezTo>
                <a:cubicBezTo>
                  <a:pt x="0" y="47"/>
                  <a:pt x="0" y="47"/>
                  <a:pt x="0" y="47"/>
                </a:cubicBezTo>
                <a:cubicBezTo>
                  <a:pt x="41" y="47"/>
                  <a:pt x="41" y="47"/>
                  <a:pt x="41" y="47"/>
                </a:cubicBezTo>
                <a:lnTo>
                  <a:pt x="56" y="24"/>
                </a:lnTo>
                <a:close/>
                <a:moveTo>
                  <a:pt x="28" y="33"/>
                </a:moveTo>
                <a:cubicBezTo>
                  <a:pt x="23" y="33"/>
                  <a:pt x="19" y="29"/>
                  <a:pt x="19" y="24"/>
                </a:cubicBezTo>
                <a:cubicBezTo>
                  <a:pt x="19" y="19"/>
                  <a:pt x="23" y="15"/>
                  <a:pt x="28" y="15"/>
                </a:cubicBezTo>
                <a:cubicBezTo>
                  <a:pt x="34" y="15"/>
                  <a:pt x="38" y="19"/>
                  <a:pt x="38" y="24"/>
                </a:cubicBezTo>
                <a:cubicBezTo>
                  <a:pt x="38" y="29"/>
                  <a:pt x="34" y="33"/>
                  <a:pt x="28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5" name="Freeform 173">
            <a:extLst>
              <a:ext uri="{FF2B5EF4-FFF2-40B4-BE49-F238E27FC236}">
                <a16:creationId xmlns:a16="http://schemas.microsoft.com/office/drawing/2014/main" id="{398285A4-2D22-4858-B14B-95E94B13B89C}"/>
              </a:ext>
            </a:extLst>
          </p:cNvPr>
          <p:cNvSpPr>
            <a:spLocks noEditPoints="1"/>
          </p:cNvSpPr>
          <p:nvPr/>
        </p:nvSpPr>
        <p:spPr bwMode="auto">
          <a:xfrm>
            <a:off x="1274763" y="5249863"/>
            <a:ext cx="255588" cy="207963"/>
          </a:xfrm>
          <a:custGeom>
            <a:avLst/>
            <a:gdLst>
              <a:gd name="T0" fmla="*/ 104 w 161"/>
              <a:gd name="T1" fmla="*/ 88 h 131"/>
              <a:gd name="T2" fmla="*/ 98 w 161"/>
              <a:gd name="T3" fmla="*/ 72 h 131"/>
              <a:gd name="T4" fmla="*/ 81 w 161"/>
              <a:gd name="T5" fmla="*/ 65 h 131"/>
              <a:gd name="T6" fmla="*/ 64 w 161"/>
              <a:gd name="T7" fmla="*/ 72 h 131"/>
              <a:gd name="T8" fmla="*/ 58 w 161"/>
              <a:gd name="T9" fmla="*/ 88 h 131"/>
              <a:gd name="T10" fmla="*/ 59 w 161"/>
              <a:gd name="T11" fmla="*/ 94 h 131"/>
              <a:gd name="T12" fmla="*/ 73 w 161"/>
              <a:gd name="T13" fmla="*/ 100 h 131"/>
              <a:gd name="T14" fmla="*/ 59 w 161"/>
              <a:gd name="T15" fmla="*/ 115 h 131"/>
              <a:gd name="T16" fmla="*/ 59 w 161"/>
              <a:gd name="T17" fmla="*/ 122 h 131"/>
              <a:gd name="T18" fmla="*/ 81 w 161"/>
              <a:gd name="T19" fmla="*/ 131 h 131"/>
              <a:gd name="T20" fmla="*/ 103 w 161"/>
              <a:gd name="T21" fmla="*/ 122 h 131"/>
              <a:gd name="T22" fmla="*/ 103 w 161"/>
              <a:gd name="T23" fmla="*/ 115 h 131"/>
              <a:gd name="T24" fmla="*/ 89 w 161"/>
              <a:gd name="T25" fmla="*/ 100 h 131"/>
              <a:gd name="T26" fmla="*/ 103 w 161"/>
              <a:gd name="T27" fmla="*/ 94 h 131"/>
              <a:gd name="T28" fmla="*/ 104 w 161"/>
              <a:gd name="T29" fmla="*/ 88 h 131"/>
              <a:gd name="T30" fmla="*/ 77 w 161"/>
              <a:gd name="T31" fmla="*/ 57 h 131"/>
              <a:gd name="T32" fmla="*/ 77 w 161"/>
              <a:gd name="T33" fmla="*/ 0 h 131"/>
              <a:gd name="T34" fmla="*/ 37 w 161"/>
              <a:gd name="T35" fmla="*/ 13 h 131"/>
              <a:gd name="T36" fmla="*/ 65 w 161"/>
              <a:gd name="T37" fmla="*/ 61 h 131"/>
              <a:gd name="T38" fmla="*/ 77 w 161"/>
              <a:gd name="T39" fmla="*/ 57 h 131"/>
              <a:gd name="T40" fmla="*/ 125 w 161"/>
              <a:gd name="T41" fmla="*/ 13 h 131"/>
              <a:gd name="T42" fmla="*/ 86 w 161"/>
              <a:gd name="T43" fmla="*/ 0 h 131"/>
              <a:gd name="T44" fmla="*/ 86 w 161"/>
              <a:gd name="T45" fmla="*/ 56 h 131"/>
              <a:gd name="T46" fmla="*/ 98 w 161"/>
              <a:gd name="T47" fmla="*/ 61 h 131"/>
              <a:gd name="T48" fmla="*/ 125 w 161"/>
              <a:gd name="T49" fmla="*/ 13 h 131"/>
              <a:gd name="T50" fmla="*/ 132 w 161"/>
              <a:gd name="T51" fmla="*/ 18 h 131"/>
              <a:gd name="T52" fmla="*/ 105 w 161"/>
              <a:gd name="T53" fmla="*/ 66 h 131"/>
              <a:gd name="T54" fmla="*/ 114 w 161"/>
              <a:gd name="T55" fmla="*/ 88 h 131"/>
              <a:gd name="T56" fmla="*/ 114 w 161"/>
              <a:gd name="T57" fmla="*/ 91 h 131"/>
              <a:gd name="T58" fmla="*/ 158 w 161"/>
              <a:gd name="T59" fmla="*/ 74 h 131"/>
              <a:gd name="T60" fmla="*/ 161 w 161"/>
              <a:gd name="T61" fmla="*/ 70 h 131"/>
              <a:gd name="T62" fmla="*/ 132 w 161"/>
              <a:gd name="T63" fmla="*/ 18 h 131"/>
              <a:gd name="T64" fmla="*/ 1 w 161"/>
              <a:gd name="T65" fmla="*/ 70 h 131"/>
              <a:gd name="T66" fmla="*/ 4 w 161"/>
              <a:gd name="T67" fmla="*/ 75 h 131"/>
              <a:gd name="T68" fmla="*/ 48 w 161"/>
              <a:gd name="T69" fmla="*/ 91 h 131"/>
              <a:gd name="T70" fmla="*/ 48 w 161"/>
              <a:gd name="T71" fmla="*/ 89 h 131"/>
              <a:gd name="T72" fmla="*/ 57 w 161"/>
              <a:gd name="T73" fmla="*/ 67 h 131"/>
              <a:gd name="T74" fmla="*/ 30 w 161"/>
              <a:gd name="T75" fmla="*/ 18 h 131"/>
              <a:gd name="T76" fmla="*/ 1 w 161"/>
              <a:gd name="T77" fmla="*/ 7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1" h="131">
                <a:moveTo>
                  <a:pt x="104" y="88"/>
                </a:moveTo>
                <a:cubicBezTo>
                  <a:pt x="104" y="82"/>
                  <a:pt x="102" y="77"/>
                  <a:pt x="98" y="72"/>
                </a:cubicBezTo>
                <a:cubicBezTo>
                  <a:pt x="93" y="67"/>
                  <a:pt x="87" y="65"/>
                  <a:pt x="81" y="65"/>
                </a:cubicBezTo>
                <a:cubicBezTo>
                  <a:pt x="75" y="65"/>
                  <a:pt x="69" y="67"/>
                  <a:pt x="64" y="72"/>
                </a:cubicBezTo>
                <a:cubicBezTo>
                  <a:pt x="60" y="77"/>
                  <a:pt x="58" y="82"/>
                  <a:pt x="58" y="88"/>
                </a:cubicBezTo>
                <a:cubicBezTo>
                  <a:pt x="58" y="91"/>
                  <a:pt x="58" y="93"/>
                  <a:pt x="59" y="94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7" y="117"/>
                  <a:pt x="57" y="120"/>
                  <a:pt x="59" y="122"/>
                </a:cubicBezTo>
                <a:cubicBezTo>
                  <a:pt x="65" y="127"/>
                  <a:pt x="73" y="131"/>
                  <a:pt x="81" y="131"/>
                </a:cubicBezTo>
                <a:cubicBezTo>
                  <a:pt x="89" y="131"/>
                  <a:pt x="97" y="127"/>
                  <a:pt x="103" y="122"/>
                </a:cubicBezTo>
                <a:cubicBezTo>
                  <a:pt x="105" y="120"/>
                  <a:pt x="105" y="117"/>
                  <a:pt x="103" y="115"/>
                </a:cubicBezTo>
                <a:cubicBezTo>
                  <a:pt x="89" y="100"/>
                  <a:pt x="89" y="100"/>
                  <a:pt x="89" y="100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4" y="93"/>
                  <a:pt x="104" y="90"/>
                  <a:pt x="104" y="88"/>
                </a:cubicBezTo>
                <a:close/>
                <a:moveTo>
                  <a:pt x="77" y="57"/>
                </a:moveTo>
                <a:cubicBezTo>
                  <a:pt x="77" y="0"/>
                  <a:pt x="77" y="0"/>
                  <a:pt x="77" y="0"/>
                </a:cubicBezTo>
                <a:cubicBezTo>
                  <a:pt x="62" y="1"/>
                  <a:pt x="49" y="6"/>
                  <a:pt x="37" y="13"/>
                </a:cubicBezTo>
                <a:cubicBezTo>
                  <a:pt x="65" y="61"/>
                  <a:pt x="65" y="61"/>
                  <a:pt x="65" y="61"/>
                </a:cubicBezTo>
                <a:cubicBezTo>
                  <a:pt x="68" y="59"/>
                  <a:pt x="72" y="58"/>
                  <a:pt x="77" y="57"/>
                </a:cubicBezTo>
                <a:close/>
                <a:moveTo>
                  <a:pt x="125" y="13"/>
                </a:moveTo>
                <a:cubicBezTo>
                  <a:pt x="114" y="5"/>
                  <a:pt x="100" y="1"/>
                  <a:pt x="86" y="0"/>
                </a:cubicBezTo>
                <a:cubicBezTo>
                  <a:pt x="86" y="56"/>
                  <a:pt x="86" y="56"/>
                  <a:pt x="86" y="56"/>
                </a:cubicBezTo>
                <a:cubicBezTo>
                  <a:pt x="90" y="57"/>
                  <a:pt x="94" y="58"/>
                  <a:pt x="98" y="61"/>
                </a:cubicBezTo>
                <a:lnTo>
                  <a:pt x="125" y="13"/>
                </a:lnTo>
                <a:close/>
                <a:moveTo>
                  <a:pt x="132" y="18"/>
                </a:moveTo>
                <a:cubicBezTo>
                  <a:pt x="105" y="66"/>
                  <a:pt x="105" y="66"/>
                  <a:pt x="105" y="66"/>
                </a:cubicBezTo>
                <a:cubicBezTo>
                  <a:pt x="110" y="72"/>
                  <a:pt x="114" y="80"/>
                  <a:pt x="114" y="88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58" y="74"/>
                  <a:pt x="158" y="74"/>
                  <a:pt x="158" y="74"/>
                </a:cubicBezTo>
                <a:cubicBezTo>
                  <a:pt x="160" y="74"/>
                  <a:pt x="161" y="72"/>
                  <a:pt x="161" y="70"/>
                </a:cubicBezTo>
                <a:cubicBezTo>
                  <a:pt x="158" y="49"/>
                  <a:pt x="148" y="31"/>
                  <a:pt x="132" y="18"/>
                </a:cubicBezTo>
                <a:close/>
                <a:moveTo>
                  <a:pt x="1" y="70"/>
                </a:moveTo>
                <a:cubicBezTo>
                  <a:pt x="0" y="72"/>
                  <a:pt x="2" y="74"/>
                  <a:pt x="4" y="75"/>
                </a:cubicBezTo>
                <a:cubicBezTo>
                  <a:pt x="48" y="91"/>
                  <a:pt x="48" y="91"/>
                  <a:pt x="48" y="91"/>
                </a:cubicBezTo>
                <a:cubicBezTo>
                  <a:pt x="48" y="89"/>
                  <a:pt x="48" y="89"/>
                  <a:pt x="48" y="89"/>
                </a:cubicBezTo>
                <a:cubicBezTo>
                  <a:pt x="48" y="81"/>
                  <a:pt x="52" y="72"/>
                  <a:pt x="57" y="67"/>
                </a:cubicBezTo>
                <a:cubicBezTo>
                  <a:pt x="30" y="18"/>
                  <a:pt x="30" y="18"/>
                  <a:pt x="30" y="18"/>
                </a:cubicBezTo>
                <a:cubicBezTo>
                  <a:pt x="14" y="31"/>
                  <a:pt x="4" y="49"/>
                  <a:pt x="1" y="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6" name="Freeform 174">
            <a:extLst>
              <a:ext uri="{FF2B5EF4-FFF2-40B4-BE49-F238E27FC236}">
                <a16:creationId xmlns:a16="http://schemas.microsoft.com/office/drawing/2014/main" id="{C1FF82E0-169F-4170-A227-11C0CECC334F}"/>
              </a:ext>
            </a:extLst>
          </p:cNvPr>
          <p:cNvSpPr>
            <a:spLocks noEditPoints="1"/>
          </p:cNvSpPr>
          <p:nvPr/>
        </p:nvSpPr>
        <p:spPr bwMode="auto">
          <a:xfrm>
            <a:off x="8994776" y="5226050"/>
            <a:ext cx="254000" cy="254000"/>
          </a:xfrm>
          <a:custGeom>
            <a:avLst/>
            <a:gdLst>
              <a:gd name="T0" fmla="*/ 62 w 161"/>
              <a:gd name="T1" fmla="*/ 58 h 160"/>
              <a:gd name="T2" fmla="*/ 62 w 161"/>
              <a:gd name="T3" fmla="*/ 67 h 160"/>
              <a:gd name="T4" fmla="*/ 1 w 161"/>
              <a:gd name="T5" fmla="*/ 62 h 160"/>
              <a:gd name="T6" fmla="*/ 77 w 161"/>
              <a:gd name="T7" fmla="*/ 99 h 160"/>
              <a:gd name="T8" fmla="*/ 160 w 161"/>
              <a:gd name="T9" fmla="*/ 62 h 160"/>
              <a:gd name="T10" fmla="*/ 159 w 161"/>
              <a:gd name="T11" fmla="*/ 9 h 160"/>
              <a:gd name="T12" fmla="*/ 155 w 161"/>
              <a:gd name="T13" fmla="*/ 1 h 160"/>
              <a:gd name="T14" fmla="*/ 121 w 161"/>
              <a:gd name="T15" fmla="*/ 34 h 160"/>
              <a:gd name="T16" fmla="*/ 112 w 161"/>
              <a:gd name="T17" fmla="*/ 56 h 160"/>
              <a:gd name="T18" fmla="*/ 100 w 161"/>
              <a:gd name="T19" fmla="*/ 76 h 160"/>
              <a:gd name="T20" fmla="*/ 100 w 161"/>
              <a:gd name="T21" fmla="*/ 49 h 160"/>
              <a:gd name="T22" fmla="*/ 122 w 161"/>
              <a:gd name="T23" fmla="*/ 34 h 160"/>
              <a:gd name="T24" fmla="*/ 40 w 161"/>
              <a:gd name="T25" fmla="*/ 34 h 160"/>
              <a:gd name="T26" fmla="*/ 62 w 161"/>
              <a:gd name="T27" fmla="*/ 49 h 160"/>
              <a:gd name="T28" fmla="*/ 74 w 161"/>
              <a:gd name="T29" fmla="*/ 70 h 160"/>
              <a:gd name="T30" fmla="*/ 72 w 161"/>
              <a:gd name="T31" fmla="*/ 72 h 160"/>
              <a:gd name="T32" fmla="*/ 48 w 161"/>
              <a:gd name="T33" fmla="*/ 62 h 160"/>
              <a:gd name="T34" fmla="*/ 29 w 161"/>
              <a:gd name="T35" fmla="*/ 37 h 160"/>
              <a:gd name="T36" fmla="*/ 9 w 161"/>
              <a:gd name="T37" fmla="*/ 2 h 160"/>
              <a:gd name="T38" fmla="*/ 2 w 161"/>
              <a:gd name="T39" fmla="*/ 2 h 160"/>
              <a:gd name="T40" fmla="*/ 29 w 161"/>
              <a:gd name="T41" fmla="*/ 36 h 160"/>
              <a:gd name="T42" fmla="*/ 95 w 161"/>
              <a:gd name="T43" fmla="*/ 62 h 160"/>
              <a:gd name="T44" fmla="*/ 104 w 161"/>
              <a:gd name="T45" fmla="*/ 62 h 160"/>
              <a:gd name="T46" fmla="*/ 95 w 161"/>
              <a:gd name="T47" fmla="*/ 62 h 160"/>
              <a:gd name="T48" fmla="*/ 45 w 161"/>
              <a:gd name="T49" fmla="*/ 127 h 160"/>
              <a:gd name="T50" fmla="*/ 28 w 161"/>
              <a:gd name="T51" fmla="*/ 96 h 160"/>
              <a:gd name="T52" fmla="*/ 54 w 161"/>
              <a:gd name="T53" fmla="*/ 126 h 160"/>
              <a:gd name="T54" fmla="*/ 46 w 161"/>
              <a:gd name="T55" fmla="*/ 101 h 160"/>
              <a:gd name="T56" fmla="*/ 142 w 161"/>
              <a:gd name="T57" fmla="*/ 92 h 160"/>
              <a:gd name="T58" fmla="*/ 161 w 161"/>
              <a:gd name="T59" fmla="*/ 103 h 160"/>
              <a:gd name="T60" fmla="*/ 142 w 161"/>
              <a:gd name="T61" fmla="*/ 92 h 160"/>
              <a:gd name="T62" fmla="*/ 84 w 161"/>
              <a:gd name="T63" fmla="*/ 104 h 160"/>
              <a:gd name="T64" fmla="*/ 62 w 161"/>
              <a:gd name="T65" fmla="*/ 131 h 160"/>
              <a:gd name="T66" fmla="*/ 100 w 161"/>
              <a:gd name="T67" fmla="*/ 131 h 160"/>
              <a:gd name="T68" fmla="*/ 95 w 161"/>
              <a:gd name="T69" fmla="*/ 103 h 160"/>
              <a:gd name="T70" fmla="*/ 116 w 161"/>
              <a:gd name="T71" fmla="*/ 101 h 160"/>
              <a:gd name="T72" fmla="*/ 1 w 161"/>
              <a:gd name="T73" fmla="*/ 127 h 160"/>
              <a:gd name="T74" fmla="*/ 160 w 161"/>
              <a:gd name="T75" fmla="*/ 127 h 160"/>
              <a:gd name="T76" fmla="*/ 81 w 161"/>
              <a:gd name="T77" fmla="*/ 141 h 160"/>
              <a:gd name="T78" fmla="*/ 147 w 161"/>
              <a:gd name="T79" fmla="*/ 114 h 160"/>
              <a:gd name="T80" fmla="*/ 126 w 161"/>
              <a:gd name="T81" fmla="*/ 98 h 160"/>
              <a:gd name="T82" fmla="*/ 147 w 161"/>
              <a:gd name="T83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1" h="160">
                <a:moveTo>
                  <a:pt x="67" y="62"/>
                </a:moveTo>
                <a:cubicBezTo>
                  <a:pt x="67" y="59"/>
                  <a:pt x="65" y="58"/>
                  <a:pt x="62" y="58"/>
                </a:cubicBezTo>
                <a:cubicBezTo>
                  <a:pt x="60" y="58"/>
                  <a:pt x="58" y="59"/>
                  <a:pt x="58" y="62"/>
                </a:cubicBezTo>
                <a:cubicBezTo>
                  <a:pt x="58" y="64"/>
                  <a:pt x="60" y="67"/>
                  <a:pt x="62" y="67"/>
                </a:cubicBezTo>
                <a:cubicBezTo>
                  <a:pt x="65" y="67"/>
                  <a:pt x="67" y="64"/>
                  <a:pt x="67" y="62"/>
                </a:cubicBezTo>
                <a:close/>
                <a:moveTo>
                  <a:pt x="1" y="62"/>
                </a:moveTo>
                <a:cubicBezTo>
                  <a:pt x="1" y="82"/>
                  <a:pt x="37" y="93"/>
                  <a:pt x="73" y="95"/>
                </a:cubicBezTo>
                <a:cubicBezTo>
                  <a:pt x="74" y="96"/>
                  <a:pt x="76" y="98"/>
                  <a:pt x="77" y="99"/>
                </a:cubicBezTo>
                <a:cubicBezTo>
                  <a:pt x="81" y="95"/>
                  <a:pt x="81" y="95"/>
                  <a:pt x="81" y="95"/>
                </a:cubicBezTo>
                <a:cubicBezTo>
                  <a:pt x="119" y="95"/>
                  <a:pt x="160" y="83"/>
                  <a:pt x="160" y="62"/>
                </a:cubicBezTo>
                <a:cubicBezTo>
                  <a:pt x="160" y="51"/>
                  <a:pt x="148" y="42"/>
                  <a:pt x="132" y="37"/>
                </a:cubicBezTo>
                <a:cubicBezTo>
                  <a:pt x="159" y="9"/>
                  <a:pt x="159" y="9"/>
                  <a:pt x="159" y="9"/>
                </a:cubicBezTo>
                <a:cubicBezTo>
                  <a:pt x="160" y="7"/>
                  <a:pt x="160" y="4"/>
                  <a:pt x="159" y="2"/>
                </a:cubicBezTo>
                <a:cubicBezTo>
                  <a:pt x="158" y="1"/>
                  <a:pt x="157" y="1"/>
                  <a:pt x="155" y="1"/>
                </a:cubicBezTo>
                <a:cubicBezTo>
                  <a:pt x="154" y="1"/>
                  <a:pt x="153" y="1"/>
                  <a:pt x="152" y="2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5" y="35"/>
                  <a:pt x="128" y="36"/>
                  <a:pt x="131" y="37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3" y="59"/>
                  <a:pt x="114" y="60"/>
                  <a:pt x="114" y="62"/>
                </a:cubicBezTo>
                <a:cubicBezTo>
                  <a:pt x="114" y="70"/>
                  <a:pt x="107" y="76"/>
                  <a:pt x="100" y="76"/>
                </a:cubicBezTo>
                <a:cubicBezTo>
                  <a:pt x="92" y="76"/>
                  <a:pt x="85" y="70"/>
                  <a:pt x="85" y="62"/>
                </a:cubicBezTo>
                <a:cubicBezTo>
                  <a:pt x="85" y="55"/>
                  <a:pt x="91" y="49"/>
                  <a:pt x="100" y="49"/>
                </a:cubicBezTo>
                <a:cubicBezTo>
                  <a:pt x="102" y="49"/>
                  <a:pt x="105" y="49"/>
                  <a:pt x="106" y="50"/>
                </a:cubicBezTo>
                <a:cubicBezTo>
                  <a:pt x="122" y="34"/>
                  <a:pt x="122" y="34"/>
                  <a:pt x="122" y="34"/>
                </a:cubicBezTo>
                <a:cubicBezTo>
                  <a:pt x="109" y="31"/>
                  <a:pt x="95" y="30"/>
                  <a:pt x="81" y="30"/>
                </a:cubicBezTo>
                <a:cubicBezTo>
                  <a:pt x="67" y="30"/>
                  <a:pt x="52" y="31"/>
                  <a:pt x="40" y="34"/>
                </a:cubicBezTo>
                <a:cubicBezTo>
                  <a:pt x="55" y="50"/>
                  <a:pt x="55" y="50"/>
                  <a:pt x="55" y="50"/>
                </a:cubicBezTo>
                <a:cubicBezTo>
                  <a:pt x="58" y="49"/>
                  <a:pt x="60" y="49"/>
                  <a:pt x="62" y="49"/>
                </a:cubicBezTo>
                <a:cubicBezTo>
                  <a:pt x="70" y="49"/>
                  <a:pt x="76" y="55"/>
                  <a:pt x="76" y="62"/>
                </a:cubicBezTo>
                <a:cubicBezTo>
                  <a:pt x="76" y="65"/>
                  <a:pt x="76" y="68"/>
                  <a:pt x="74" y="70"/>
                </a:cubicBezTo>
                <a:cubicBezTo>
                  <a:pt x="73" y="67"/>
                  <a:pt x="72" y="65"/>
                  <a:pt x="72" y="62"/>
                </a:cubicBezTo>
                <a:cubicBezTo>
                  <a:pt x="72" y="72"/>
                  <a:pt x="72" y="72"/>
                  <a:pt x="72" y="72"/>
                </a:cubicBezTo>
                <a:cubicBezTo>
                  <a:pt x="69" y="75"/>
                  <a:pt x="66" y="76"/>
                  <a:pt x="62" y="76"/>
                </a:cubicBezTo>
                <a:cubicBezTo>
                  <a:pt x="55" y="76"/>
                  <a:pt x="48" y="70"/>
                  <a:pt x="48" y="62"/>
                </a:cubicBezTo>
                <a:cubicBezTo>
                  <a:pt x="48" y="60"/>
                  <a:pt x="48" y="59"/>
                  <a:pt x="49" y="57"/>
                </a:cubicBezTo>
                <a:cubicBezTo>
                  <a:pt x="29" y="37"/>
                  <a:pt x="29" y="37"/>
                  <a:pt x="29" y="37"/>
                </a:cubicBezTo>
                <a:cubicBezTo>
                  <a:pt x="32" y="35"/>
                  <a:pt x="36" y="35"/>
                  <a:pt x="40" y="34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7" y="0"/>
                  <a:pt x="6" y="0"/>
                </a:cubicBezTo>
                <a:cubicBezTo>
                  <a:pt x="4" y="0"/>
                  <a:pt x="3" y="1"/>
                  <a:pt x="2" y="2"/>
                </a:cubicBezTo>
                <a:cubicBezTo>
                  <a:pt x="0" y="3"/>
                  <a:pt x="0" y="7"/>
                  <a:pt x="2" y="8"/>
                </a:cubicBezTo>
                <a:cubicBezTo>
                  <a:pt x="29" y="36"/>
                  <a:pt x="29" y="36"/>
                  <a:pt x="29" y="36"/>
                </a:cubicBezTo>
                <a:cubicBezTo>
                  <a:pt x="13" y="42"/>
                  <a:pt x="1" y="50"/>
                  <a:pt x="1" y="62"/>
                </a:cubicBezTo>
                <a:close/>
                <a:moveTo>
                  <a:pt x="95" y="62"/>
                </a:moveTo>
                <a:cubicBezTo>
                  <a:pt x="95" y="64"/>
                  <a:pt x="97" y="67"/>
                  <a:pt x="99" y="67"/>
                </a:cubicBezTo>
                <a:cubicBezTo>
                  <a:pt x="102" y="67"/>
                  <a:pt x="104" y="64"/>
                  <a:pt x="104" y="62"/>
                </a:cubicBezTo>
                <a:cubicBezTo>
                  <a:pt x="104" y="59"/>
                  <a:pt x="102" y="58"/>
                  <a:pt x="99" y="58"/>
                </a:cubicBezTo>
                <a:cubicBezTo>
                  <a:pt x="97" y="58"/>
                  <a:pt x="95" y="59"/>
                  <a:pt x="95" y="62"/>
                </a:cubicBezTo>
                <a:close/>
                <a:moveTo>
                  <a:pt x="14" y="114"/>
                </a:moveTo>
                <a:cubicBezTo>
                  <a:pt x="23" y="120"/>
                  <a:pt x="33" y="124"/>
                  <a:pt x="45" y="127"/>
                </a:cubicBezTo>
                <a:cubicBezTo>
                  <a:pt x="35" y="98"/>
                  <a:pt x="35" y="98"/>
                  <a:pt x="35" y="98"/>
                </a:cubicBezTo>
                <a:cubicBezTo>
                  <a:pt x="33" y="97"/>
                  <a:pt x="31" y="97"/>
                  <a:pt x="28" y="96"/>
                </a:cubicBezTo>
                <a:lnTo>
                  <a:pt x="14" y="114"/>
                </a:lnTo>
                <a:close/>
                <a:moveTo>
                  <a:pt x="54" y="126"/>
                </a:moveTo>
                <a:cubicBezTo>
                  <a:pt x="68" y="103"/>
                  <a:pt x="68" y="103"/>
                  <a:pt x="68" y="103"/>
                </a:cubicBezTo>
                <a:cubicBezTo>
                  <a:pt x="60" y="103"/>
                  <a:pt x="53" y="102"/>
                  <a:pt x="46" y="101"/>
                </a:cubicBezTo>
                <a:lnTo>
                  <a:pt x="54" y="126"/>
                </a:lnTo>
                <a:close/>
                <a:moveTo>
                  <a:pt x="142" y="92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7" y="107"/>
                  <a:pt x="159" y="105"/>
                  <a:pt x="161" y="103"/>
                </a:cubicBezTo>
                <a:cubicBezTo>
                  <a:pt x="161" y="71"/>
                  <a:pt x="161" y="71"/>
                  <a:pt x="161" y="71"/>
                </a:cubicBezTo>
                <a:cubicBezTo>
                  <a:pt x="160" y="80"/>
                  <a:pt x="153" y="87"/>
                  <a:pt x="142" y="92"/>
                </a:cubicBezTo>
                <a:close/>
                <a:moveTo>
                  <a:pt x="100" y="131"/>
                </a:moveTo>
                <a:cubicBezTo>
                  <a:pt x="84" y="104"/>
                  <a:pt x="84" y="104"/>
                  <a:pt x="84" y="104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8" y="131"/>
                  <a:pt x="74" y="132"/>
                  <a:pt x="81" y="132"/>
                </a:cubicBezTo>
                <a:cubicBezTo>
                  <a:pt x="87" y="132"/>
                  <a:pt x="94" y="131"/>
                  <a:pt x="100" y="131"/>
                </a:cubicBezTo>
                <a:close/>
                <a:moveTo>
                  <a:pt x="116" y="101"/>
                </a:moveTo>
                <a:cubicBezTo>
                  <a:pt x="109" y="102"/>
                  <a:pt x="102" y="103"/>
                  <a:pt x="95" y="103"/>
                </a:cubicBezTo>
                <a:cubicBezTo>
                  <a:pt x="108" y="126"/>
                  <a:pt x="108" y="126"/>
                  <a:pt x="108" y="126"/>
                </a:cubicBezTo>
                <a:lnTo>
                  <a:pt x="116" y="101"/>
                </a:lnTo>
                <a:close/>
                <a:moveTo>
                  <a:pt x="1" y="116"/>
                </a:moveTo>
                <a:cubicBezTo>
                  <a:pt x="1" y="127"/>
                  <a:pt x="1" y="127"/>
                  <a:pt x="1" y="127"/>
                </a:cubicBezTo>
                <a:cubicBezTo>
                  <a:pt x="1" y="149"/>
                  <a:pt x="42" y="160"/>
                  <a:pt x="81" y="160"/>
                </a:cubicBezTo>
                <a:cubicBezTo>
                  <a:pt x="119" y="160"/>
                  <a:pt x="160" y="149"/>
                  <a:pt x="160" y="127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42" y="132"/>
                  <a:pt x="113" y="141"/>
                  <a:pt x="81" y="141"/>
                </a:cubicBezTo>
                <a:cubicBezTo>
                  <a:pt x="53" y="141"/>
                  <a:pt x="22" y="134"/>
                  <a:pt x="1" y="116"/>
                </a:cubicBezTo>
                <a:close/>
                <a:moveTo>
                  <a:pt x="147" y="114"/>
                </a:moveTo>
                <a:cubicBezTo>
                  <a:pt x="133" y="96"/>
                  <a:pt x="133" y="96"/>
                  <a:pt x="133" y="96"/>
                </a:cubicBezTo>
                <a:cubicBezTo>
                  <a:pt x="131" y="96"/>
                  <a:pt x="129" y="97"/>
                  <a:pt x="126" y="98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8" y="124"/>
                  <a:pt x="138" y="120"/>
                  <a:pt x="147" y="1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7" name="Freeform 175">
            <a:extLst>
              <a:ext uri="{FF2B5EF4-FFF2-40B4-BE49-F238E27FC236}">
                <a16:creationId xmlns:a16="http://schemas.microsoft.com/office/drawing/2014/main" id="{71271126-8258-40BA-94D2-1F3D39967A01}"/>
              </a:ext>
            </a:extLst>
          </p:cNvPr>
          <p:cNvSpPr>
            <a:spLocks noEditPoints="1"/>
          </p:cNvSpPr>
          <p:nvPr/>
        </p:nvSpPr>
        <p:spPr bwMode="auto">
          <a:xfrm>
            <a:off x="5707063" y="5776913"/>
            <a:ext cx="223838" cy="254000"/>
          </a:xfrm>
          <a:custGeom>
            <a:avLst/>
            <a:gdLst>
              <a:gd name="T0" fmla="*/ 102 w 141"/>
              <a:gd name="T1" fmla="*/ 19 h 160"/>
              <a:gd name="T2" fmla="*/ 70 w 141"/>
              <a:gd name="T3" fmla="*/ 2 h 160"/>
              <a:gd name="T4" fmla="*/ 38 w 141"/>
              <a:gd name="T5" fmla="*/ 19 h 160"/>
              <a:gd name="T6" fmla="*/ 19 w 141"/>
              <a:gd name="T7" fmla="*/ 38 h 160"/>
              <a:gd name="T8" fmla="*/ 141 w 141"/>
              <a:gd name="T9" fmla="*/ 57 h 160"/>
              <a:gd name="T10" fmla="*/ 88 w 141"/>
              <a:gd name="T11" fmla="*/ 48 h 160"/>
              <a:gd name="T12" fmla="*/ 79 w 141"/>
              <a:gd name="T13" fmla="*/ 39 h 160"/>
              <a:gd name="T14" fmla="*/ 70 w 141"/>
              <a:gd name="T15" fmla="*/ 48 h 160"/>
              <a:gd name="T16" fmla="*/ 60 w 141"/>
              <a:gd name="T17" fmla="*/ 39 h 160"/>
              <a:gd name="T18" fmla="*/ 50 w 141"/>
              <a:gd name="T19" fmla="*/ 48 h 160"/>
              <a:gd name="T20" fmla="*/ 60 w 141"/>
              <a:gd name="T21" fmla="*/ 29 h 160"/>
              <a:gd name="T22" fmla="*/ 79 w 141"/>
              <a:gd name="T23" fmla="*/ 29 h 160"/>
              <a:gd name="T24" fmla="*/ 88 w 141"/>
              <a:gd name="T25" fmla="*/ 48 h 160"/>
              <a:gd name="T26" fmla="*/ 69 w 141"/>
              <a:gd name="T27" fmla="*/ 94 h 160"/>
              <a:gd name="T28" fmla="*/ 69 w 141"/>
              <a:gd name="T29" fmla="*/ 123 h 160"/>
              <a:gd name="T30" fmla="*/ 52 w 141"/>
              <a:gd name="T31" fmla="*/ 160 h 160"/>
              <a:gd name="T32" fmla="*/ 65 w 141"/>
              <a:gd name="T33" fmla="*/ 131 h 160"/>
              <a:gd name="T34" fmla="*/ 52 w 141"/>
              <a:gd name="T35" fmla="*/ 160 h 160"/>
              <a:gd name="T36" fmla="*/ 88 w 141"/>
              <a:gd name="T37" fmla="*/ 159 h 160"/>
              <a:gd name="T38" fmla="*/ 91 w 141"/>
              <a:gd name="T39" fmla="*/ 128 h 160"/>
              <a:gd name="T40" fmla="*/ 74 w 141"/>
              <a:gd name="T41" fmla="*/ 159 h 160"/>
              <a:gd name="T42" fmla="*/ 65 w 141"/>
              <a:gd name="T43" fmla="*/ 66 h 160"/>
              <a:gd name="T44" fmla="*/ 44 w 141"/>
              <a:gd name="T45" fmla="*/ 89 h 160"/>
              <a:gd name="T46" fmla="*/ 95 w 141"/>
              <a:gd name="T47" fmla="*/ 90 h 160"/>
              <a:gd name="T48" fmla="*/ 74 w 141"/>
              <a:gd name="T49" fmla="*/ 66 h 160"/>
              <a:gd name="T50" fmla="*/ 95 w 141"/>
              <a:gd name="T51" fmla="*/ 90 h 160"/>
              <a:gd name="T52" fmla="*/ 112 w 141"/>
              <a:gd name="T53" fmla="*/ 108 h 160"/>
              <a:gd name="T54" fmla="*/ 97 w 141"/>
              <a:gd name="T55" fmla="*/ 160 h 160"/>
              <a:gd name="T56" fmla="*/ 123 w 141"/>
              <a:gd name="T57" fmla="*/ 149 h 160"/>
              <a:gd name="T58" fmla="*/ 107 w 141"/>
              <a:gd name="T59" fmla="*/ 66 h 160"/>
              <a:gd name="T60" fmla="*/ 27 w 141"/>
              <a:gd name="T61" fmla="*/ 108 h 160"/>
              <a:gd name="T62" fmla="*/ 33 w 141"/>
              <a:gd name="T63" fmla="*/ 66 h 160"/>
              <a:gd name="T64" fmla="*/ 16 w 141"/>
              <a:gd name="T65" fmla="*/ 149 h 160"/>
              <a:gd name="T66" fmla="*/ 42 w 141"/>
              <a:gd name="T67" fmla="*/ 160 h 160"/>
              <a:gd name="T68" fmla="*/ 27 w 141"/>
              <a:gd name="T69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1" h="160">
                <a:moveTo>
                  <a:pt x="121" y="38"/>
                </a:moveTo>
                <a:cubicBezTo>
                  <a:pt x="121" y="27"/>
                  <a:pt x="113" y="19"/>
                  <a:pt x="102" y="19"/>
                </a:cubicBezTo>
                <a:cubicBezTo>
                  <a:pt x="100" y="8"/>
                  <a:pt x="91" y="0"/>
                  <a:pt x="79" y="0"/>
                </a:cubicBezTo>
                <a:cubicBezTo>
                  <a:pt x="76" y="0"/>
                  <a:pt x="73" y="1"/>
                  <a:pt x="70" y="2"/>
                </a:cubicBezTo>
                <a:cubicBezTo>
                  <a:pt x="67" y="1"/>
                  <a:pt x="64" y="0"/>
                  <a:pt x="61" y="0"/>
                </a:cubicBezTo>
                <a:cubicBezTo>
                  <a:pt x="49" y="0"/>
                  <a:pt x="40" y="8"/>
                  <a:pt x="38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26" y="19"/>
                  <a:pt x="19" y="28"/>
                  <a:pt x="19" y="38"/>
                </a:cubicBezTo>
                <a:cubicBezTo>
                  <a:pt x="8" y="38"/>
                  <a:pt x="0" y="47"/>
                  <a:pt x="0" y="57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40" y="47"/>
                  <a:pt x="132" y="38"/>
                  <a:pt x="121" y="38"/>
                </a:cubicBezTo>
                <a:close/>
                <a:moveTo>
                  <a:pt x="88" y="48"/>
                </a:moveTo>
                <a:cubicBezTo>
                  <a:pt x="85" y="48"/>
                  <a:pt x="83" y="45"/>
                  <a:pt x="83" y="43"/>
                </a:cubicBezTo>
                <a:cubicBezTo>
                  <a:pt x="83" y="40"/>
                  <a:pt x="81" y="39"/>
                  <a:pt x="79" y="39"/>
                </a:cubicBezTo>
                <a:cubicBezTo>
                  <a:pt x="77" y="39"/>
                  <a:pt x="74" y="41"/>
                  <a:pt x="74" y="43"/>
                </a:cubicBezTo>
                <a:cubicBezTo>
                  <a:pt x="74" y="46"/>
                  <a:pt x="72" y="48"/>
                  <a:pt x="70" y="48"/>
                </a:cubicBezTo>
                <a:cubicBezTo>
                  <a:pt x="67" y="48"/>
                  <a:pt x="65" y="45"/>
                  <a:pt x="65" y="43"/>
                </a:cubicBezTo>
                <a:cubicBezTo>
                  <a:pt x="65" y="40"/>
                  <a:pt x="63" y="39"/>
                  <a:pt x="60" y="39"/>
                </a:cubicBezTo>
                <a:cubicBezTo>
                  <a:pt x="57" y="39"/>
                  <a:pt x="55" y="41"/>
                  <a:pt x="55" y="43"/>
                </a:cubicBezTo>
                <a:cubicBezTo>
                  <a:pt x="55" y="46"/>
                  <a:pt x="53" y="48"/>
                  <a:pt x="50" y="48"/>
                </a:cubicBezTo>
                <a:cubicBezTo>
                  <a:pt x="48" y="48"/>
                  <a:pt x="46" y="45"/>
                  <a:pt x="46" y="43"/>
                </a:cubicBezTo>
                <a:cubicBezTo>
                  <a:pt x="46" y="35"/>
                  <a:pt x="52" y="29"/>
                  <a:pt x="60" y="29"/>
                </a:cubicBezTo>
                <a:cubicBezTo>
                  <a:pt x="63" y="29"/>
                  <a:pt x="67" y="30"/>
                  <a:pt x="69" y="33"/>
                </a:cubicBezTo>
                <a:cubicBezTo>
                  <a:pt x="72" y="30"/>
                  <a:pt x="75" y="29"/>
                  <a:pt x="79" y="29"/>
                </a:cubicBezTo>
                <a:cubicBezTo>
                  <a:pt x="86" y="29"/>
                  <a:pt x="93" y="35"/>
                  <a:pt x="93" y="43"/>
                </a:cubicBezTo>
                <a:cubicBezTo>
                  <a:pt x="93" y="45"/>
                  <a:pt x="91" y="48"/>
                  <a:pt x="88" y="48"/>
                </a:cubicBezTo>
                <a:close/>
                <a:moveTo>
                  <a:pt x="102" y="108"/>
                </a:moveTo>
                <a:cubicBezTo>
                  <a:pt x="102" y="100"/>
                  <a:pt x="88" y="94"/>
                  <a:pt x="69" y="94"/>
                </a:cubicBezTo>
                <a:cubicBezTo>
                  <a:pt x="52" y="94"/>
                  <a:pt x="37" y="100"/>
                  <a:pt x="37" y="108"/>
                </a:cubicBezTo>
                <a:cubicBezTo>
                  <a:pt x="37" y="116"/>
                  <a:pt x="52" y="123"/>
                  <a:pt x="69" y="123"/>
                </a:cubicBezTo>
                <a:cubicBezTo>
                  <a:pt x="88" y="123"/>
                  <a:pt x="102" y="116"/>
                  <a:pt x="102" y="108"/>
                </a:cubicBezTo>
                <a:close/>
                <a:moveTo>
                  <a:pt x="52" y="160"/>
                </a:moveTo>
                <a:cubicBezTo>
                  <a:pt x="65" y="160"/>
                  <a:pt x="65" y="160"/>
                  <a:pt x="65" y="160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59" y="131"/>
                  <a:pt x="53" y="130"/>
                  <a:pt x="49" y="128"/>
                </a:cubicBezTo>
                <a:lnTo>
                  <a:pt x="52" y="160"/>
                </a:lnTo>
                <a:close/>
                <a:moveTo>
                  <a:pt x="74" y="159"/>
                </a:moveTo>
                <a:cubicBezTo>
                  <a:pt x="88" y="159"/>
                  <a:pt x="88" y="159"/>
                  <a:pt x="88" y="159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86" y="130"/>
                  <a:pt x="80" y="131"/>
                  <a:pt x="74" y="131"/>
                </a:cubicBezTo>
                <a:lnTo>
                  <a:pt x="74" y="159"/>
                </a:lnTo>
                <a:close/>
                <a:moveTo>
                  <a:pt x="65" y="85"/>
                </a:moveTo>
                <a:cubicBezTo>
                  <a:pt x="65" y="66"/>
                  <a:pt x="65" y="66"/>
                  <a:pt x="65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4" y="89"/>
                  <a:pt x="44" y="89"/>
                  <a:pt x="44" y="89"/>
                </a:cubicBezTo>
                <a:cubicBezTo>
                  <a:pt x="51" y="87"/>
                  <a:pt x="58" y="85"/>
                  <a:pt x="65" y="85"/>
                </a:cubicBezTo>
                <a:close/>
                <a:moveTo>
                  <a:pt x="95" y="90"/>
                </a:moveTo>
                <a:cubicBezTo>
                  <a:pt x="97" y="66"/>
                  <a:pt x="97" y="66"/>
                  <a:pt x="97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85"/>
                  <a:pt x="74" y="85"/>
                  <a:pt x="74" y="85"/>
                </a:cubicBezTo>
                <a:cubicBezTo>
                  <a:pt x="82" y="86"/>
                  <a:pt x="89" y="87"/>
                  <a:pt x="95" y="90"/>
                </a:cubicBezTo>
                <a:close/>
                <a:moveTo>
                  <a:pt x="104" y="94"/>
                </a:moveTo>
                <a:cubicBezTo>
                  <a:pt x="109" y="98"/>
                  <a:pt x="112" y="103"/>
                  <a:pt x="112" y="108"/>
                </a:cubicBezTo>
                <a:cubicBezTo>
                  <a:pt x="112" y="114"/>
                  <a:pt x="108" y="120"/>
                  <a:pt x="101" y="124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6" y="160"/>
                  <a:pt x="121" y="155"/>
                  <a:pt x="123" y="149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07" y="66"/>
                  <a:pt x="107" y="66"/>
                  <a:pt x="107" y="66"/>
                </a:cubicBezTo>
                <a:lnTo>
                  <a:pt x="104" y="94"/>
                </a:lnTo>
                <a:close/>
                <a:moveTo>
                  <a:pt x="27" y="108"/>
                </a:moveTo>
                <a:cubicBezTo>
                  <a:pt x="28" y="103"/>
                  <a:pt x="30" y="98"/>
                  <a:pt x="35" y="94"/>
                </a:cubicBezTo>
                <a:cubicBezTo>
                  <a:pt x="33" y="66"/>
                  <a:pt x="33" y="66"/>
                  <a:pt x="33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8" y="155"/>
                  <a:pt x="24" y="160"/>
                  <a:pt x="30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1" y="120"/>
                  <a:pt x="27" y="114"/>
                  <a:pt x="27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8" name="Freeform 176">
            <a:extLst>
              <a:ext uri="{FF2B5EF4-FFF2-40B4-BE49-F238E27FC236}">
                <a16:creationId xmlns:a16="http://schemas.microsoft.com/office/drawing/2014/main" id="{A3948F98-086D-4DFE-B51B-8FF3C7769BF4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5226050"/>
            <a:ext cx="254000" cy="254000"/>
          </a:xfrm>
          <a:custGeom>
            <a:avLst/>
            <a:gdLst>
              <a:gd name="T0" fmla="*/ 149 w 160"/>
              <a:gd name="T1" fmla="*/ 146 h 160"/>
              <a:gd name="T2" fmla="*/ 19 w 160"/>
              <a:gd name="T3" fmla="*/ 141 h 160"/>
              <a:gd name="T4" fmla="*/ 5 w 160"/>
              <a:gd name="T5" fmla="*/ 146 h 160"/>
              <a:gd name="T6" fmla="*/ 5 w 160"/>
              <a:gd name="T7" fmla="*/ 155 h 160"/>
              <a:gd name="T8" fmla="*/ 19 w 160"/>
              <a:gd name="T9" fmla="*/ 160 h 160"/>
              <a:gd name="T10" fmla="*/ 149 w 160"/>
              <a:gd name="T11" fmla="*/ 155 h 160"/>
              <a:gd name="T12" fmla="*/ 160 w 160"/>
              <a:gd name="T13" fmla="*/ 150 h 160"/>
              <a:gd name="T14" fmla="*/ 5 w 160"/>
              <a:gd name="T15" fmla="*/ 15 h 160"/>
              <a:gd name="T16" fmla="*/ 19 w 160"/>
              <a:gd name="T17" fmla="*/ 20 h 160"/>
              <a:gd name="T18" fmla="*/ 149 w 160"/>
              <a:gd name="T19" fmla="*/ 15 h 160"/>
              <a:gd name="T20" fmla="*/ 160 w 160"/>
              <a:gd name="T21" fmla="*/ 10 h 160"/>
              <a:gd name="T22" fmla="*/ 149 w 160"/>
              <a:gd name="T23" fmla="*/ 5 h 160"/>
              <a:gd name="T24" fmla="*/ 19 w 160"/>
              <a:gd name="T25" fmla="*/ 0 h 160"/>
              <a:gd name="T26" fmla="*/ 5 w 160"/>
              <a:gd name="T27" fmla="*/ 5 h 160"/>
              <a:gd name="T28" fmla="*/ 5 w 160"/>
              <a:gd name="T29" fmla="*/ 15 h 160"/>
              <a:gd name="T30" fmla="*/ 141 w 160"/>
              <a:gd name="T31" fmla="*/ 29 h 160"/>
              <a:gd name="T32" fmla="*/ 19 w 160"/>
              <a:gd name="T33" fmla="*/ 90 h 160"/>
              <a:gd name="T34" fmla="*/ 32 w 160"/>
              <a:gd name="T35" fmla="*/ 99 h 160"/>
              <a:gd name="T36" fmla="*/ 19 w 160"/>
              <a:gd name="T37" fmla="*/ 109 h 160"/>
              <a:gd name="T38" fmla="*/ 141 w 160"/>
              <a:gd name="T39" fmla="*/ 132 h 160"/>
              <a:gd name="T40" fmla="*/ 138 w 160"/>
              <a:gd name="T41" fmla="*/ 67 h 160"/>
              <a:gd name="T42" fmla="*/ 138 w 160"/>
              <a:gd name="T43" fmla="*/ 57 h 160"/>
              <a:gd name="T44" fmla="*/ 109 w 160"/>
              <a:gd name="T45" fmla="*/ 123 h 160"/>
              <a:gd name="T46" fmla="*/ 47 w 160"/>
              <a:gd name="T47" fmla="*/ 118 h 160"/>
              <a:gd name="T48" fmla="*/ 109 w 160"/>
              <a:gd name="T49" fmla="*/ 113 h 160"/>
              <a:gd name="T50" fmla="*/ 109 w 160"/>
              <a:gd name="T51" fmla="*/ 123 h 160"/>
              <a:gd name="T52" fmla="*/ 62 w 160"/>
              <a:gd name="T53" fmla="*/ 95 h 160"/>
              <a:gd name="T54" fmla="*/ 90 w 160"/>
              <a:gd name="T55" fmla="*/ 95 h 160"/>
              <a:gd name="T56" fmla="*/ 90 w 160"/>
              <a:gd name="T57" fmla="*/ 104 h 160"/>
              <a:gd name="T58" fmla="*/ 57 w 160"/>
              <a:gd name="T59" fmla="*/ 99 h 160"/>
              <a:gd name="T60" fmla="*/ 52 w 160"/>
              <a:gd name="T61" fmla="*/ 85 h 160"/>
              <a:gd name="T62" fmla="*/ 52 w 160"/>
              <a:gd name="T63" fmla="*/ 75 h 160"/>
              <a:gd name="T64" fmla="*/ 113 w 160"/>
              <a:gd name="T65" fmla="*/ 80 h 160"/>
              <a:gd name="T66" fmla="*/ 57 w 160"/>
              <a:gd name="T67" fmla="*/ 62 h 160"/>
              <a:gd name="T68" fmla="*/ 90 w 160"/>
              <a:gd name="T69" fmla="*/ 57 h 160"/>
              <a:gd name="T70" fmla="*/ 90 w 160"/>
              <a:gd name="T71" fmla="*/ 67 h 160"/>
              <a:gd name="T72" fmla="*/ 57 w 160"/>
              <a:gd name="T73" fmla="*/ 62 h 160"/>
              <a:gd name="T74" fmla="*/ 52 w 160"/>
              <a:gd name="T75" fmla="*/ 48 h 160"/>
              <a:gd name="T76" fmla="*/ 52 w 160"/>
              <a:gd name="T77" fmla="*/ 38 h 160"/>
              <a:gd name="T78" fmla="*/ 113 w 160"/>
              <a:gd name="T79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155" y="146"/>
                </a:moveTo>
                <a:cubicBezTo>
                  <a:pt x="149" y="146"/>
                  <a:pt x="149" y="146"/>
                  <a:pt x="149" y="146"/>
                </a:cubicBezTo>
                <a:cubicBezTo>
                  <a:pt x="147" y="143"/>
                  <a:pt x="144" y="141"/>
                  <a:pt x="141" y="141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16" y="141"/>
                  <a:pt x="13" y="143"/>
                  <a:pt x="11" y="146"/>
                </a:cubicBezTo>
                <a:cubicBezTo>
                  <a:pt x="5" y="146"/>
                  <a:pt x="5" y="146"/>
                  <a:pt x="5" y="146"/>
                </a:cubicBezTo>
                <a:cubicBezTo>
                  <a:pt x="2" y="146"/>
                  <a:pt x="0" y="148"/>
                  <a:pt x="0" y="150"/>
                </a:cubicBezTo>
                <a:cubicBezTo>
                  <a:pt x="0" y="153"/>
                  <a:pt x="2" y="155"/>
                  <a:pt x="5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3" y="158"/>
                  <a:pt x="16" y="160"/>
                  <a:pt x="19" y="160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44" y="160"/>
                  <a:pt x="147" y="158"/>
                  <a:pt x="149" y="15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58" y="155"/>
                  <a:pt x="160" y="153"/>
                  <a:pt x="160" y="150"/>
                </a:cubicBezTo>
                <a:cubicBezTo>
                  <a:pt x="160" y="148"/>
                  <a:pt x="158" y="146"/>
                  <a:pt x="155" y="146"/>
                </a:cubicBezTo>
                <a:close/>
                <a:moveTo>
                  <a:pt x="5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3" y="18"/>
                  <a:pt x="16" y="20"/>
                  <a:pt x="19" y="20"/>
                </a:cubicBezTo>
                <a:cubicBezTo>
                  <a:pt x="141" y="20"/>
                  <a:pt x="141" y="20"/>
                  <a:pt x="141" y="20"/>
                </a:cubicBezTo>
                <a:cubicBezTo>
                  <a:pt x="144" y="20"/>
                  <a:pt x="147" y="18"/>
                  <a:pt x="149" y="15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8" y="15"/>
                  <a:pt x="160" y="13"/>
                  <a:pt x="160" y="10"/>
                </a:cubicBezTo>
                <a:cubicBezTo>
                  <a:pt x="160" y="7"/>
                  <a:pt x="158" y="5"/>
                  <a:pt x="155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47" y="3"/>
                  <a:pt x="144" y="0"/>
                  <a:pt x="14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0"/>
                  <a:pt x="13" y="2"/>
                  <a:pt x="11" y="5"/>
                </a:cubicBezTo>
                <a:cubicBezTo>
                  <a:pt x="5" y="5"/>
                  <a:pt x="5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2"/>
                  <a:pt x="2" y="15"/>
                  <a:pt x="5" y="15"/>
                </a:cubicBezTo>
                <a:close/>
                <a:moveTo>
                  <a:pt x="141" y="52"/>
                </a:moveTo>
                <a:cubicBezTo>
                  <a:pt x="141" y="29"/>
                  <a:pt x="141" y="29"/>
                  <a:pt x="141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92"/>
                  <a:pt x="20" y="93"/>
                  <a:pt x="22" y="94"/>
                </a:cubicBezTo>
                <a:cubicBezTo>
                  <a:pt x="32" y="99"/>
                  <a:pt x="32" y="99"/>
                  <a:pt x="32" y="99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20" y="105"/>
                  <a:pt x="19" y="107"/>
                  <a:pt x="19" y="109"/>
                </a:cubicBezTo>
                <a:cubicBezTo>
                  <a:pt x="19" y="132"/>
                  <a:pt x="19" y="132"/>
                  <a:pt x="19" y="132"/>
                </a:cubicBezTo>
                <a:cubicBezTo>
                  <a:pt x="141" y="132"/>
                  <a:pt x="141" y="132"/>
                  <a:pt x="141" y="132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41" y="69"/>
                  <a:pt x="140" y="68"/>
                  <a:pt x="138" y="67"/>
                </a:cubicBezTo>
                <a:cubicBezTo>
                  <a:pt x="128" y="62"/>
                  <a:pt x="128" y="62"/>
                  <a:pt x="128" y="62"/>
                </a:cubicBezTo>
                <a:cubicBezTo>
                  <a:pt x="138" y="57"/>
                  <a:pt x="138" y="57"/>
                  <a:pt x="138" y="57"/>
                </a:cubicBezTo>
                <a:cubicBezTo>
                  <a:pt x="140" y="56"/>
                  <a:pt x="141" y="54"/>
                  <a:pt x="141" y="52"/>
                </a:cubicBezTo>
                <a:close/>
                <a:moveTo>
                  <a:pt x="109" y="123"/>
                </a:moveTo>
                <a:cubicBezTo>
                  <a:pt x="52" y="123"/>
                  <a:pt x="52" y="123"/>
                  <a:pt x="52" y="123"/>
                </a:cubicBezTo>
                <a:cubicBezTo>
                  <a:pt x="50" y="123"/>
                  <a:pt x="47" y="120"/>
                  <a:pt x="47" y="118"/>
                </a:cubicBezTo>
                <a:cubicBezTo>
                  <a:pt x="47" y="115"/>
                  <a:pt x="50" y="113"/>
                  <a:pt x="52" y="113"/>
                </a:cubicBezTo>
                <a:cubicBezTo>
                  <a:pt x="109" y="113"/>
                  <a:pt x="109" y="113"/>
                  <a:pt x="109" y="113"/>
                </a:cubicBezTo>
                <a:cubicBezTo>
                  <a:pt x="111" y="113"/>
                  <a:pt x="113" y="115"/>
                  <a:pt x="113" y="118"/>
                </a:cubicBezTo>
                <a:cubicBezTo>
                  <a:pt x="113" y="121"/>
                  <a:pt x="111" y="123"/>
                  <a:pt x="109" y="123"/>
                </a:cubicBezTo>
                <a:close/>
                <a:moveTo>
                  <a:pt x="57" y="99"/>
                </a:moveTo>
                <a:cubicBezTo>
                  <a:pt x="57" y="97"/>
                  <a:pt x="60" y="95"/>
                  <a:pt x="62" y="95"/>
                </a:cubicBezTo>
                <a:cubicBezTo>
                  <a:pt x="90" y="95"/>
                  <a:pt x="90" y="95"/>
                  <a:pt x="90" y="95"/>
                </a:cubicBezTo>
                <a:cubicBezTo>
                  <a:pt x="90" y="95"/>
                  <a:pt x="90" y="95"/>
                  <a:pt x="90" y="95"/>
                </a:cubicBezTo>
                <a:cubicBezTo>
                  <a:pt x="92" y="95"/>
                  <a:pt x="95" y="97"/>
                  <a:pt x="95" y="99"/>
                </a:cubicBezTo>
                <a:cubicBezTo>
                  <a:pt x="95" y="102"/>
                  <a:pt x="92" y="104"/>
                  <a:pt x="90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59" y="104"/>
                  <a:pt x="57" y="102"/>
                  <a:pt x="57" y="99"/>
                </a:cubicBezTo>
                <a:close/>
                <a:moveTo>
                  <a:pt x="109" y="85"/>
                </a:moveTo>
                <a:cubicBezTo>
                  <a:pt x="52" y="85"/>
                  <a:pt x="52" y="85"/>
                  <a:pt x="52" y="85"/>
                </a:cubicBezTo>
                <a:cubicBezTo>
                  <a:pt x="50" y="85"/>
                  <a:pt x="47" y="83"/>
                  <a:pt x="47" y="80"/>
                </a:cubicBezTo>
                <a:cubicBezTo>
                  <a:pt x="47" y="78"/>
                  <a:pt x="50" y="75"/>
                  <a:pt x="52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11" y="75"/>
                  <a:pt x="113" y="78"/>
                  <a:pt x="113" y="80"/>
                </a:cubicBezTo>
                <a:cubicBezTo>
                  <a:pt x="113" y="83"/>
                  <a:pt x="111" y="85"/>
                  <a:pt x="109" y="85"/>
                </a:cubicBezTo>
                <a:close/>
                <a:moveTo>
                  <a:pt x="57" y="62"/>
                </a:moveTo>
                <a:cubicBezTo>
                  <a:pt x="57" y="59"/>
                  <a:pt x="60" y="57"/>
                  <a:pt x="62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92" y="57"/>
                  <a:pt x="95" y="59"/>
                  <a:pt x="95" y="62"/>
                </a:cubicBezTo>
                <a:cubicBezTo>
                  <a:pt x="95" y="64"/>
                  <a:pt x="92" y="67"/>
                  <a:pt x="90" y="67"/>
                </a:cubicBezTo>
                <a:cubicBezTo>
                  <a:pt x="62" y="67"/>
                  <a:pt x="62" y="67"/>
                  <a:pt x="62" y="67"/>
                </a:cubicBezTo>
                <a:cubicBezTo>
                  <a:pt x="59" y="67"/>
                  <a:pt x="57" y="64"/>
                  <a:pt x="57" y="62"/>
                </a:cubicBezTo>
                <a:close/>
                <a:moveTo>
                  <a:pt x="109" y="48"/>
                </a:moveTo>
                <a:cubicBezTo>
                  <a:pt x="52" y="48"/>
                  <a:pt x="52" y="48"/>
                  <a:pt x="52" y="48"/>
                </a:cubicBezTo>
                <a:cubicBezTo>
                  <a:pt x="50" y="48"/>
                  <a:pt x="47" y="45"/>
                  <a:pt x="47" y="43"/>
                </a:cubicBezTo>
                <a:cubicBezTo>
                  <a:pt x="47" y="41"/>
                  <a:pt x="50" y="38"/>
                  <a:pt x="52" y="38"/>
                </a:cubicBezTo>
                <a:cubicBezTo>
                  <a:pt x="109" y="38"/>
                  <a:pt x="109" y="38"/>
                  <a:pt x="109" y="38"/>
                </a:cubicBezTo>
                <a:cubicBezTo>
                  <a:pt x="111" y="38"/>
                  <a:pt x="113" y="41"/>
                  <a:pt x="113" y="43"/>
                </a:cubicBezTo>
                <a:cubicBezTo>
                  <a:pt x="113" y="46"/>
                  <a:pt x="111" y="48"/>
                  <a:pt x="109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9" name="Freeform 177">
            <a:extLst>
              <a:ext uri="{FF2B5EF4-FFF2-40B4-BE49-F238E27FC236}">
                <a16:creationId xmlns:a16="http://schemas.microsoft.com/office/drawing/2014/main" id="{D9008106-35C8-4276-9DF7-E762C7839E75}"/>
              </a:ext>
            </a:extLst>
          </p:cNvPr>
          <p:cNvSpPr>
            <a:spLocks noEditPoints="1"/>
          </p:cNvSpPr>
          <p:nvPr/>
        </p:nvSpPr>
        <p:spPr bwMode="auto">
          <a:xfrm>
            <a:off x="11202988" y="5226050"/>
            <a:ext cx="241300" cy="254000"/>
          </a:xfrm>
          <a:custGeom>
            <a:avLst/>
            <a:gdLst>
              <a:gd name="T0" fmla="*/ 82 w 152"/>
              <a:gd name="T1" fmla="*/ 28 h 160"/>
              <a:gd name="T2" fmla="*/ 95 w 152"/>
              <a:gd name="T3" fmla="*/ 14 h 160"/>
              <a:gd name="T4" fmla="*/ 82 w 152"/>
              <a:gd name="T5" fmla="*/ 0 h 160"/>
              <a:gd name="T6" fmla="*/ 67 w 152"/>
              <a:gd name="T7" fmla="*/ 14 h 160"/>
              <a:gd name="T8" fmla="*/ 82 w 152"/>
              <a:gd name="T9" fmla="*/ 28 h 160"/>
              <a:gd name="T10" fmla="*/ 150 w 152"/>
              <a:gd name="T11" fmla="*/ 52 h 160"/>
              <a:gd name="T12" fmla="*/ 142 w 152"/>
              <a:gd name="T13" fmla="*/ 47 h 160"/>
              <a:gd name="T14" fmla="*/ 138 w 152"/>
              <a:gd name="T15" fmla="*/ 48 h 160"/>
              <a:gd name="T16" fmla="*/ 83 w 152"/>
              <a:gd name="T17" fmla="*/ 78 h 160"/>
              <a:gd name="T18" fmla="*/ 72 w 152"/>
              <a:gd name="T19" fmla="*/ 43 h 160"/>
              <a:gd name="T20" fmla="*/ 68 w 152"/>
              <a:gd name="T21" fmla="*/ 35 h 160"/>
              <a:gd name="T22" fmla="*/ 63 w 152"/>
              <a:gd name="T23" fmla="*/ 33 h 160"/>
              <a:gd name="T24" fmla="*/ 58 w 152"/>
              <a:gd name="T25" fmla="*/ 34 h 160"/>
              <a:gd name="T26" fmla="*/ 7 w 152"/>
              <a:gd name="T27" fmla="*/ 67 h 160"/>
              <a:gd name="T28" fmla="*/ 2 w 152"/>
              <a:gd name="T29" fmla="*/ 79 h 160"/>
              <a:gd name="T30" fmla="*/ 10 w 152"/>
              <a:gd name="T31" fmla="*/ 84 h 160"/>
              <a:gd name="T32" fmla="*/ 15 w 152"/>
              <a:gd name="T33" fmla="*/ 83 h 160"/>
              <a:gd name="T34" fmla="*/ 54 w 152"/>
              <a:gd name="T35" fmla="*/ 56 h 160"/>
              <a:gd name="T36" fmla="*/ 68 w 152"/>
              <a:gd name="T37" fmla="*/ 89 h 160"/>
              <a:gd name="T38" fmla="*/ 46 w 152"/>
              <a:gd name="T39" fmla="*/ 110 h 160"/>
              <a:gd name="T40" fmla="*/ 44 w 152"/>
              <a:gd name="T41" fmla="*/ 122 h 160"/>
              <a:gd name="T42" fmla="*/ 65 w 152"/>
              <a:gd name="T43" fmla="*/ 155 h 160"/>
              <a:gd name="T44" fmla="*/ 73 w 152"/>
              <a:gd name="T45" fmla="*/ 160 h 160"/>
              <a:gd name="T46" fmla="*/ 78 w 152"/>
              <a:gd name="T47" fmla="*/ 158 h 160"/>
              <a:gd name="T48" fmla="*/ 81 w 152"/>
              <a:gd name="T49" fmla="*/ 145 h 160"/>
              <a:gd name="T50" fmla="*/ 64 w 152"/>
              <a:gd name="T51" fmla="*/ 119 h 160"/>
              <a:gd name="T52" fmla="*/ 86 w 152"/>
              <a:gd name="T53" fmla="*/ 97 h 160"/>
              <a:gd name="T54" fmla="*/ 146 w 152"/>
              <a:gd name="T55" fmla="*/ 65 h 160"/>
              <a:gd name="T56" fmla="*/ 150 w 152"/>
              <a:gd name="T57" fmla="*/ 52 h 160"/>
              <a:gd name="T58" fmla="*/ 9 w 152"/>
              <a:gd name="T59" fmla="*/ 37 h 160"/>
              <a:gd name="T60" fmla="*/ 29 w 152"/>
              <a:gd name="T61" fmla="*/ 42 h 160"/>
              <a:gd name="T62" fmla="*/ 49 w 152"/>
              <a:gd name="T63" fmla="*/ 29 h 160"/>
              <a:gd name="T64" fmla="*/ 13 w 152"/>
              <a:gd name="T65" fmla="*/ 19 h 160"/>
              <a:gd name="T66" fmla="*/ 11 w 152"/>
              <a:gd name="T67" fmla="*/ 19 h 160"/>
              <a:gd name="T68" fmla="*/ 2 w 152"/>
              <a:gd name="T69" fmla="*/ 26 h 160"/>
              <a:gd name="T70" fmla="*/ 9 w 152"/>
              <a:gd name="T71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" h="160">
                <a:moveTo>
                  <a:pt x="82" y="28"/>
                </a:moveTo>
                <a:cubicBezTo>
                  <a:pt x="89" y="28"/>
                  <a:pt x="95" y="22"/>
                  <a:pt x="95" y="14"/>
                </a:cubicBezTo>
                <a:cubicBezTo>
                  <a:pt x="95" y="6"/>
                  <a:pt x="89" y="0"/>
                  <a:pt x="82" y="0"/>
                </a:cubicBezTo>
                <a:cubicBezTo>
                  <a:pt x="74" y="0"/>
                  <a:pt x="67" y="6"/>
                  <a:pt x="67" y="14"/>
                </a:cubicBezTo>
                <a:cubicBezTo>
                  <a:pt x="67" y="22"/>
                  <a:pt x="73" y="28"/>
                  <a:pt x="82" y="28"/>
                </a:cubicBezTo>
                <a:close/>
                <a:moveTo>
                  <a:pt x="150" y="52"/>
                </a:moveTo>
                <a:cubicBezTo>
                  <a:pt x="149" y="49"/>
                  <a:pt x="146" y="47"/>
                  <a:pt x="142" y="47"/>
                </a:cubicBezTo>
                <a:cubicBezTo>
                  <a:pt x="141" y="47"/>
                  <a:pt x="139" y="47"/>
                  <a:pt x="138" y="48"/>
                </a:cubicBezTo>
                <a:cubicBezTo>
                  <a:pt x="83" y="78"/>
                  <a:pt x="83" y="78"/>
                  <a:pt x="83" y="78"/>
                </a:cubicBezTo>
                <a:cubicBezTo>
                  <a:pt x="77" y="69"/>
                  <a:pt x="72" y="59"/>
                  <a:pt x="72" y="43"/>
                </a:cubicBezTo>
                <a:cubicBezTo>
                  <a:pt x="71" y="40"/>
                  <a:pt x="71" y="37"/>
                  <a:pt x="68" y="35"/>
                </a:cubicBezTo>
                <a:cubicBezTo>
                  <a:pt x="67" y="34"/>
                  <a:pt x="65" y="33"/>
                  <a:pt x="63" y="33"/>
                </a:cubicBezTo>
                <a:cubicBezTo>
                  <a:pt x="61" y="33"/>
                  <a:pt x="60" y="33"/>
                  <a:pt x="58" y="34"/>
                </a:cubicBezTo>
                <a:cubicBezTo>
                  <a:pt x="7" y="67"/>
                  <a:pt x="7" y="67"/>
                  <a:pt x="7" y="67"/>
                </a:cubicBezTo>
                <a:cubicBezTo>
                  <a:pt x="2" y="69"/>
                  <a:pt x="0" y="74"/>
                  <a:pt x="2" y="79"/>
                </a:cubicBezTo>
                <a:cubicBezTo>
                  <a:pt x="4" y="83"/>
                  <a:pt x="7" y="84"/>
                  <a:pt x="10" y="84"/>
                </a:cubicBezTo>
                <a:cubicBezTo>
                  <a:pt x="12" y="84"/>
                  <a:pt x="13" y="84"/>
                  <a:pt x="15" y="83"/>
                </a:cubicBezTo>
                <a:cubicBezTo>
                  <a:pt x="54" y="56"/>
                  <a:pt x="54" y="56"/>
                  <a:pt x="54" y="56"/>
                </a:cubicBezTo>
                <a:cubicBezTo>
                  <a:pt x="58" y="72"/>
                  <a:pt x="59" y="77"/>
                  <a:pt x="68" y="89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43" y="113"/>
                  <a:pt x="42" y="118"/>
                  <a:pt x="44" y="122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7" y="158"/>
                  <a:pt x="70" y="160"/>
                  <a:pt x="73" y="160"/>
                </a:cubicBezTo>
                <a:cubicBezTo>
                  <a:pt x="75" y="160"/>
                  <a:pt x="76" y="159"/>
                  <a:pt x="78" y="158"/>
                </a:cubicBezTo>
                <a:cubicBezTo>
                  <a:pt x="82" y="156"/>
                  <a:pt x="84" y="150"/>
                  <a:pt x="81" y="145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86" y="97"/>
                  <a:pt x="86" y="97"/>
                  <a:pt x="86" y="97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151" y="62"/>
                  <a:pt x="152" y="56"/>
                  <a:pt x="150" y="52"/>
                </a:cubicBezTo>
                <a:close/>
                <a:moveTo>
                  <a:pt x="9" y="37"/>
                </a:moveTo>
                <a:cubicBezTo>
                  <a:pt x="29" y="42"/>
                  <a:pt x="29" y="42"/>
                  <a:pt x="29" y="42"/>
                </a:cubicBezTo>
                <a:cubicBezTo>
                  <a:pt x="49" y="29"/>
                  <a:pt x="49" y="29"/>
                  <a:pt x="49" y="2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19"/>
                  <a:pt x="11" y="19"/>
                </a:cubicBezTo>
                <a:cubicBezTo>
                  <a:pt x="7" y="19"/>
                  <a:pt x="3" y="22"/>
                  <a:pt x="2" y="26"/>
                </a:cubicBezTo>
                <a:cubicBezTo>
                  <a:pt x="1" y="31"/>
                  <a:pt x="4" y="36"/>
                  <a:pt x="9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0" name="Freeform 178">
            <a:extLst>
              <a:ext uri="{FF2B5EF4-FFF2-40B4-BE49-F238E27FC236}">
                <a16:creationId xmlns:a16="http://schemas.microsoft.com/office/drawing/2014/main" id="{8716514F-715D-4BBB-B98A-5AB753663B8C}"/>
              </a:ext>
            </a:extLst>
          </p:cNvPr>
          <p:cNvSpPr>
            <a:spLocks noEditPoints="1"/>
          </p:cNvSpPr>
          <p:nvPr/>
        </p:nvSpPr>
        <p:spPr bwMode="auto">
          <a:xfrm>
            <a:off x="7893051" y="5776913"/>
            <a:ext cx="255588" cy="254000"/>
          </a:xfrm>
          <a:custGeom>
            <a:avLst/>
            <a:gdLst>
              <a:gd name="T0" fmla="*/ 26 w 161"/>
              <a:gd name="T1" fmla="*/ 28 h 160"/>
              <a:gd name="T2" fmla="*/ 29 w 161"/>
              <a:gd name="T3" fmla="*/ 20 h 160"/>
              <a:gd name="T4" fmla="*/ 7 w 161"/>
              <a:gd name="T5" fmla="*/ 0 h 160"/>
              <a:gd name="T6" fmla="*/ 4 w 161"/>
              <a:gd name="T7" fmla="*/ 8 h 160"/>
              <a:gd name="T8" fmla="*/ 45 w 161"/>
              <a:gd name="T9" fmla="*/ 29 h 160"/>
              <a:gd name="T10" fmla="*/ 50 w 161"/>
              <a:gd name="T11" fmla="*/ 5 h 160"/>
              <a:gd name="T12" fmla="*/ 40 w 161"/>
              <a:gd name="T13" fmla="*/ 5 h 160"/>
              <a:gd name="T14" fmla="*/ 45 w 161"/>
              <a:gd name="T15" fmla="*/ 29 h 160"/>
              <a:gd name="T16" fmla="*/ 26 w 161"/>
              <a:gd name="T17" fmla="*/ 47 h 160"/>
              <a:gd name="T18" fmla="*/ 26 w 161"/>
              <a:gd name="T19" fmla="*/ 39 h 160"/>
              <a:gd name="T20" fmla="*/ 2 w 161"/>
              <a:gd name="T21" fmla="*/ 43 h 160"/>
              <a:gd name="T22" fmla="*/ 108 w 161"/>
              <a:gd name="T23" fmla="*/ 75 h 160"/>
              <a:gd name="T24" fmla="*/ 100 w 161"/>
              <a:gd name="T25" fmla="*/ 99 h 160"/>
              <a:gd name="T26" fmla="*/ 91 w 161"/>
              <a:gd name="T27" fmla="*/ 99 h 160"/>
              <a:gd name="T28" fmla="*/ 84 w 161"/>
              <a:gd name="T29" fmla="*/ 47 h 160"/>
              <a:gd name="T30" fmla="*/ 77 w 161"/>
              <a:gd name="T31" fmla="*/ 99 h 160"/>
              <a:gd name="T32" fmla="*/ 68 w 161"/>
              <a:gd name="T33" fmla="*/ 99 h 160"/>
              <a:gd name="T34" fmla="*/ 61 w 161"/>
              <a:gd name="T35" fmla="*/ 38 h 160"/>
              <a:gd name="T36" fmla="*/ 54 w 161"/>
              <a:gd name="T37" fmla="*/ 99 h 160"/>
              <a:gd name="T38" fmla="*/ 44 w 161"/>
              <a:gd name="T39" fmla="*/ 99 h 160"/>
              <a:gd name="T40" fmla="*/ 37 w 161"/>
              <a:gd name="T41" fmla="*/ 47 h 160"/>
              <a:gd name="T42" fmla="*/ 30 w 161"/>
              <a:gd name="T43" fmla="*/ 127 h 160"/>
              <a:gd name="T44" fmla="*/ 11 w 161"/>
              <a:gd name="T45" fmla="*/ 113 h 160"/>
              <a:gd name="T46" fmla="*/ 3 w 161"/>
              <a:gd name="T47" fmla="*/ 128 h 160"/>
              <a:gd name="T48" fmla="*/ 35 w 161"/>
              <a:gd name="T49" fmla="*/ 160 h 160"/>
              <a:gd name="T50" fmla="*/ 114 w 161"/>
              <a:gd name="T51" fmla="*/ 136 h 160"/>
              <a:gd name="T52" fmla="*/ 108 w 161"/>
              <a:gd name="T53" fmla="*/ 75 h 160"/>
              <a:gd name="T54" fmla="*/ 91 w 161"/>
              <a:gd name="T55" fmla="*/ 17 h 160"/>
              <a:gd name="T56" fmla="*/ 77 w 161"/>
              <a:gd name="T57" fmla="*/ 17 h 160"/>
              <a:gd name="T58" fmla="*/ 84 w 161"/>
              <a:gd name="T59" fmla="*/ 38 h 160"/>
              <a:gd name="T60" fmla="*/ 154 w 161"/>
              <a:gd name="T61" fmla="*/ 38 h 160"/>
              <a:gd name="T62" fmla="*/ 147 w 161"/>
              <a:gd name="T63" fmla="*/ 62 h 160"/>
              <a:gd name="T64" fmla="*/ 137 w 161"/>
              <a:gd name="T65" fmla="*/ 62 h 160"/>
              <a:gd name="T66" fmla="*/ 130 w 161"/>
              <a:gd name="T67" fmla="*/ 10 h 160"/>
              <a:gd name="T68" fmla="*/ 123 w 161"/>
              <a:gd name="T69" fmla="*/ 62 h 160"/>
              <a:gd name="T70" fmla="*/ 114 w 161"/>
              <a:gd name="T71" fmla="*/ 62 h 160"/>
              <a:gd name="T72" fmla="*/ 107 w 161"/>
              <a:gd name="T73" fmla="*/ 1 h 160"/>
              <a:gd name="T74" fmla="*/ 100 w 161"/>
              <a:gd name="T75" fmla="*/ 68 h 160"/>
              <a:gd name="T76" fmla="*/ 123 w 161"/>
              <a:gd name="T77" fmla="*/ 82 h 160"/>
              <a:gd name="T78" fmla="*/ 137 w 161"/>
              <a:gd name="T79" fmla="*/ 122 h 160"/>
              <a:gd name="T80" fmla="*/ 160 w 161"/>
              <a:gd name="T81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1" h="160">
                <a:moveTo>
                  <a:pt x="23" y="27"/>
                </a:moveTo>
                <a:cubicBezTo>
                  <a:pt x="24" y="28"/>
                  <a:pt x="25" y="28"/>
                  <a:pt x="26" y="28"/>
                </a:cubicBezTo>
                <a:cubicBezTo>
                  <a:pt x="27" y="28"/>
                  <a:pt x="28" y="28"/>
                  <a:pt x="29" y="27"/>
                </a:cubicBezTo>
                <a:cubicBezTo>
                  <a:pt x="31" y="25"/>
                  <a:pt x="31" y="22"/>
                  <a:pt x="29" y="20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8" y="0"/>
                  <a:pt x="7" y="0"/>
                </a:cubicBezTo>
                <a:cubicBezTo>
                  <a:pt x="6" y="0"/>
                  <a:pt x="5" y="1"/>
                  <a:pt x="4" y="1"/>
                </a:cubicBezTo>
                <a:cubicBezTo>
                  <a:pt x="2" y="4"/>
                  <a:pt x="2" y="6"/>
                  <a:pt x="4" y="8"/>
                </a:cubicBezTo>
                <a:lnTo>
                  <a:pt x="23" y="27"/>
                </a:lnTo>
                <a:close/>
                <a:moveTo>
                  <a:pt x="45" y="29"/>
                </a:moveTo>
                <a:cubicBezTo>
                  <a:pt x="47" y="29"/>
                  <a:pt x="50" y="26"/>
                  <a:pt x="50" y="24"/>
                </a:cubicBezTo>
                <a:cubicBezTo>
                  <a:pt x="50" y="5"/>
                  <a:pt x="50" y="5"/>
                  <a:pt x="50" y="5"/>
                </a:cubicBezTo>
                <a:cubicBezTo>
                  <a:pt x="50" y="3"/>
                  <a:pt x="47" y="1"/>
                  <a:pt x="45" y="1"/>
                </a:cubicBezTo>
                <a:cubicBezTo>
                  <a:pt x="42" y="1"/>
                  <a:pt x="40" y="3"/>
                  <a:pt x="40" y="5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6"/>
                  <a:pt x="43" y="29"/>
                  <a:pt x="45" y="29"/>
                </a:cubicBezTo>
                <a:close/>
                <a:moveTo>
                  <a:pt x="7" y="47"/>
                </a:moveTo>
                <a:cubicBezTo>
                  <a:pt x="26" y="47"/>
                  <a:pt x="26" y="47"/>
                  <a:pt x="26" y="47"/>
                </a:cubicBezTo>
                <a:cubicBezTo>
                  <a:pt x="29" y="47"/>
                  <a:pt x="31" y="45"/>
                  <a:pt x="31" y="43"/>
                </a:cubicBezTo>
                <a:cubicBezTo>
                  <a:pt x="31" y="40"/>
                  <a:pt x="29" y="39"/>
                  <a:pt x="26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4" y="39"/>
                  <a:pt x="2" y="41"/>
                  <a:pt x="2" y="43"/>
                </a:cubicBezTo>
                <a:cubicBezTo>
                  <a:pt x="2" y="45"/>
                  <a:pt x="4" y="47"/>
                  <a:pt x="7" y="47"/>
                </a:cubicBezTo>
                <a:close/>
                <a:moveTo>
                  <a:pt x="108" y="75"/>
                </a:moveTo>
                <a:cubicBezTo>
                  <a:pt x="104" y="75"/>
                  <a:pt x="100" y="78"/>
                  <a:pt x="100" y="82"/>
                </a:cubicBezTo>
                <a:cubicBezTo>
                  <a:pt x="100" y="99"/>
                  <a:pt x="100" y="99"/>
                  <a:pt x="100" y="99"/>
                </a:cubicBezTo>
                <a:cubicBezTo>
                  <a:pt x="100" y="101"/>
                  <a:pt x="98" y="103"/>
                  <a:pt x="96" y="103"/>
                </a:cubicBezTo>
                <a:cubicBezTo>
                  <a:pt x="93" y="103"/>
                  <a:pt x="91" y="101"/>
                  <a:pt x="91" y="9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0"/>
                  <a:pt x="88" y="47"/>
                  <a:pt x="84" y="47"/>
                </a:cubicBezTo>
                <a:cubicBezTo>
                  <a:pt x="80" y="47"/>
                  <a:pt x="77" y="50"/>
                  <a:pt x="77" y="54"/>
                </a:cubicBezTo>
                <a:cubicBezTo>
                  <a:pt x="77" y="99"/>
                  <a:pt x="77" y="99"/>
                  <a:pt x="77" y="99"/>
                </a:cubicBezTo>
                <a:cubicBezTo>
                  <a:pt x="77" y="101"/>
                  <a:pt x="75" y="103"/>
                  <a:pt x="73" y="103"/>
                </a:cubicBezTo>
                <a:cubicBezTo>
                  <a:pt x="70" y="103"/>
                  <a:pt x="68" y="101"/>
                  <a:pt x="68" y="99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1"/>
                  <a:pt x="65" y="38"/>
                  <a:pt x="61" y="38"/>
                </a:cubicBezTo>
                <a:cubicBezTo>
                  <a:pt x="57" y="38"/>
                  <a:pt x="54" y="41"/>
                  <a:pt x="54" y="45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101"/>
                  <a:pt x="51" y="103"/>
                  <a:pt x="49" y="103"/>
                </a:cubicBezTo>
                <a:cubicBezTo>
                  <a:pt x="47" y="103"/>
                  <a:pt x="44" y="101"/>
                  <a:pt x="44" y="99"/>
                </a:cubicBezTo>
                <a:cubicBezTo>
                  <a:pt x="44" y="54"/>
                  <a:pt x="44" y="54"/>
                  <a:pt x="44" y="54"/>
                </a:cubicBezTo>
                <a:cubicBezTo>
                  <a:pt x="44" y="50"/>
                  <a:pt x="41" y="47"/>
                  <a:pt x="37" y="47"/>
                </a:cubicBezTo>
                <a:cubicBezTo>
                  <a:pt x="33" y="47"/>
                  <a:pt x="30" y="50"/>
                  <a:pt x="30" y="54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6" y="114"/>
                  <a:pt x="14" y="113"/>
                  <a:pt x="11" y="113"/>
                </a:cubicBezTo>
                <a:cubicBezTo>
                  <a:pt x="9" y="113"/>
                  <a:pt x="7" y="113"/>
                  <a:pt x="5" y="115"/>
                </a:cubicBezTo>
                <a:cubicBezTo>
                  <a:pt x="1" y="118"/>
                  <a:pt x="0" y="124"/>
                  <a:pt x="3" y="128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3" y="157"/>
                  <a:pt x="29" y="160"/>
                  <a:pt x="35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04" y="160"/>
                  <a:pt x="114" y="150"/>
                  <a:pt x="114" y="136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15" y="78"/>
                  <a:pt x="112" y="75"/>
                  <a:pt x="108" y="75"/>
                </a:cubicBezTo>
                <a:close/>
                <a:moveTo>
                  <a:pt x="91" y="39"/>
                </a:moveTo>
                <a:cubicBezTo>
                  <a:pt x="91" y="17"/>
                  <a:pt x="91" y="17"/>
                  <a:pt x="91" y="17"/>
                </a:cubicBezTo>
                <a:cubicBezTo>
                  <a:pt x="91" y="13"/>
                  <a:pt x="88" y="10"/>
                  <a:pt x="84" y="10"/>
                </a:cubicBezTo>
                <a:cubicBezTo>
                  <a:pt x="80" y="10"/>
                  <a:pt x="77" y="13"/>
                  <a:pt x="77" y="17"/>
                </a:cubicBezTo>
                <a:cubicBezTo>
                  <a:pt x="77" y="39"/>
                  <a:pt x="77" y="39"/>
                  <a:pt x="77" y="39"/>
                </a:cubicBezTo>
                <a:cubicBezTo>
                  <a:pt x="79" y="38"/>
                  <a:pt x="82" y="38"/>
                  <a:pt x="84" y="38"/>
                </a:cubicBezTo>
                <a:cubicBezTo>
                  <a:pt x="87" y="38"/>
                  <a:pt x="89" y="38"/>
                  <a:pt x="91" y="39"/>
                </a:cubicBezTo>
                <a:close/>
                <a:moveTo>
                  <a:pt x="154" y="38"/>
                </a:moveTo>
                <a:cubicBezTo>
                  <a:pt x="150" y="38"/>
                  <a:pt x="147" y="41"/>
                  <a:pt x="147" y="45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47" y="64"/>
                  <a:pt x="145" y="66"/>
                  <a:pt x="142" y="66"/>
                </a:cubicBezTo>
                <a:cubicBezTo>
                  <a:pt x="140" y="66"/>
                  <a:pt x="137" y="64"/>
                  <a:pt x="137" y="62"/>
                </a:cubicBezTo>
                <a:cubicBezTo>
                  <a:pt x="137" y="17"/>
                  <a:pt x="137" y="17"/>
                  <a:pt x="137" y="17"/>
                </a:cubicBezTo>
                <a:cubicBezTo>
                  <a:pt x="137" y="13"/>
                  <a:pt x="135" y="10"/>
                  <a:pt x="130" y="10"/>
                </a:cubicBezTo>
                <a:cubicBezTo>
                  <a:pt x="126" y="10"/>
                  <a:pt x="123" y="13"/>
                  <a:pt x="123" y="17"/>
                </a:cubicBezTo>
                <a:cubicBezTo>
                  <a:pt x="123" y="62"/>
                  <a:pt x="123" y="62"/>
                  <a:pt x="123" y="62"/>
                </a:cubicBezTo>
                <a:cubicBezTo>
                  <a:pt x="123" y="64"/>
                  <a:pt x="121" y="66"/>
                  <a:pt x="119" y="66"/>
                </a:cubicBezTo>
                <a:cubicBezTo>
                  <a:pt x="116" y="66"/>
                  <a:pt x="114" y="64"/>
                  <a:pt x="114" y="62"/>
                </a:cubicBezTo>
                <a:cubicBezTo>
                  <a:pt x="114" y="8"/>
                  <a:pt x="114" y="8"/>
                  <a:pt x="114" y="8"/>
                </a:cubicBezTo>
                <a:cubicBezTo>
                  <a:pt x="114" y="4"/>
                  <a:pt x="111" y="1"/>
                  <a:pt x="107" y="1"/>
                </a:cubicBezTo>
                <a:cubicBezTo>
                  <a:pt x="103" y="1"/>
                  <a:pt x="100" y="4"/>
                  <a:pt x="100" y="8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2" y="67"/>
                  <a:pt x="105" y="66"/>
                  <a:pt x="107" y="66"/>
                </a:cubicBezTo>
                <a:cubicBezTo>
                  <a:pt x="116" y="66"/>
                  <a:pt x="123" y="73"/>
                  <a:pt x="123" y="82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37" y="122"/>
                  <a:pt x="137" y="122"/>
                  <a:pt x="137" y="122"/>
                </a:cubicBezTo>
                <a:cubicBezTo>
                  <a:pt x="150" y="122"/>
                  <a:pt x="160" y="111"/>
                  <a:pt x="160" y="98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1" y="41"/>
                  <a:pt x="158" y="38"/>
                  <a:pt x="154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1" name="Freeform 179">
            <a:extLst>
              <a:ext uri="{FF2B5EF4-FFF2-40B4-BE49-F238E27FC236}">
                <a16:creationId xmlns:a16="http://schemas.microsoft.com/office/drawing/2014/main" id="{48F741E8-C4F1-43F3-9836-CBA0EE64D033}"/>
              </a:ext>
            </a:extLst>
          </p:cNvPr>
          <p:cNvSpPr>
            <a:spLocks noEditPoints="1"/>
          </p:cNvSpPr>
          <p:nvPr/>
        </p:nvSpPr>
        <p:spPr bwMode="auto">
          <a:xfrm>
            <a:off x="1804988" y="5776913"/>
            <a:ext cx="258763" cy="254000"/>
          </a:xfrm>
          <a:custGeom>
            <a:avLst/>
            <a:gdLst>
              <a:gd name="T0" fmla="*/ 84 w 163"/>
              <a:gd name="T1" fmla="*/ 85 h 160"/>
              <a:gd name="T2" fmla="*/ 91 w 163"/>
              <a:gd name="T3" fmla="*/ 85 h 160"/>
              <a:gd name="T4" fmla="*/ 122 w 163"/>
              <a:gd name="T5" fmla="*/ 28 h 160"/>
              <a:gd name="T6" fmla="*/ 77 w 163"/>
              <a:gd name="T7" fmla="*/ 79 h 160"/>
              <a:gd name="T8" fmla="*/ 146 w 163"/>
              <a:gd name="T9" fmla="*/ 0 h 160"/>
              <a:gd name="T10" fmla="*/ 128 w 163"/>
              <a:gd name="T11" fmla="*/ 22 h 160"/>
              <a:gd name="T12" fmla="*/ 161 w 163"/>
              <a:gd name="T13" fmla="*/ 21 h 160"/>
              <a:gd name="T14" fmla="*/ 163 w 163"/>
              <a:gd name="T15" fmla="*/ 5 h 160"/>
              <a:gd name="T16" fmla="*/ 44 w 163"/>
              <a:gd name="T17" fmla="*/ 130 h 160"/>
              <a:gd name="T18" fmla="*/ 30 w 163"/>
              <a:gd name="T19" fmla="*/ 117 h 160"/>
              <a:gd name="T20" fmla="*/ 3 w 163"/>
              <a:gd name="T21" fmla="*/ 153 h 160"/>
              <a:gd name="T22" fmla="*/ 10 w 163"/>
              <a:gd name="T23" fmla="*/ 159 h 160"/>
              <a:gd name="T24" fmla="*/ 44 w 163"/>
              <a:gd name="T25" fmla="*/ 130 h 160"/>
              <a:gd name="T26" fmla="*/ 120 w 163"/>
              <a:gd name="T27" fmla="*/ 69 h 160"/>
              <a:gd name="T28" fmla="*/ 88 w 163"/>
              <a:gd name="T29" fmla="*/ 96 h 160"/>
              <a:gd name="T30" fmla="*/ 71 w 163"/>
              <a:gd name="T31" fmla="*/ 85 h 160"/>
              <a:gd name="T32" fmla="*/ 94 w 163"/>
              <a:gd name="T33" fmla="*/ 42 h 160"/>
              <a:gd name="T34" fmla="*/ 55 w 163"/>
              <a:gd name="T35" fmla="*/ 47 h 160"/>
              <a:gd name="T36" fmla="*/ 47 w 163"/>
              <a:gd name="T37" fmla="*/ 60 h 160"/>
              <a:gd name="T38" fmla="*/ 38 w 163"/>
              <a:gd name="T39" fmla="*/ 74 h 160"/>
              <a:gd name="T40" fmla="*/ 29 w 163"/>
              <a:gd name="T41" fmla="*/ 68 h 160"/>
              <a:gd name="T42" fmla="*/ 23 w 163"/>
              <a:gd name="T43" fmla="*/ 68 h 160"/>
              <a:gd name="T44" fmla="*/ 11 w 163"/>
              <a:gd name="T45" fmla="*/ 127 h 160"/>
              <a:gd name="T46" fmla="*/ 28 w 163"/>
              <a:gd name="T47" fmla="*/ 108 h 160"/>
              <a:gd name="T48" fmla="*/ 40 w 163"/>
              <a:gd name="T49" fmla="*/ 112 h 160"/>
              <a:gd name="T50" fmla="*/ 55 w 163"/>
              <a:gd name="T51" fmla="*/ 135 h 160"/>
              <a:gd name="T52" fmla="*/ 36 w 163"/>
              <a:gd name="T53" fmla="*/ 153 h 160"/>
              <a:gd name="T54" fmla="*/ 89 w 163"/>
              <a:gd name="T55" fmla="*/ 148 h 160"/>
              <a:gd name="T56" fmla="*/ 96 w 163"/>
              <a:gd name="T57" fmla="*/ 134 h 160"/>
              <a:gd name="T58" fmla="*/ 93 w 163"/>
              <a:gd name="T59" fmla="*/ 118 h 160"/>
              <a:gd name="T60" fmla="*/ 104 w 163"/>
              <a:gd name="T61" fmla="*/ 116 h 160"/>
              <a:gd name="T62" fmla="*/ 109 w 163"/>
              <a:gd name="T63" fmla="*/ 116 h 160"/>
              <a:gd name="T64" fmla="*/ 59 w 163"/>
              <a:gd name="T65" fmla="*/ 98 h 160"/>
              <a:gd name="T66" fmla="*/ 52 w 163"/>
              <a:gd name="T67" fmla="*/ 98 h 160"/>
              <a:gd name="T68" fmla="*/ 46 w 163"/>
              <a:gd name="T69" fmla="*/ 98 h 160"/>
              <a:gd name="T70" fmla="*/ 26 w 163"/>
              <a:gd name="T71" fmla="*/ 98 h 160"/>
              <a:gd name="T72" fmla="*/ 29 w 163"/>
              <a:gd name="T73" fmla="*/ 90 h 160"/>
              <a:gd name="T74" fmla="*/ 36 w 163"/>
              <a:gd name="T75" fmla="*/ 92 h 160"/>
              <a:gd name="T76" fmla="*/ 49 w 163"/>
              <a:gd name="T77" fmla="*/ 87 h 160"/>
              <a:gd name="T78" fmla="*/ 59 w 163"/>
              <a:gd name="T79" fmla="*/ 98 h 160"/>
              <a:gd name="T80" fmla="*/ 72 w 163"/>
              <a:gd name="T81" fmla="*/ 137 h 160"/>
              <a:gd name="T82" fmla="*/ 65 w 163"/>
              <a:gd name="T83" fmla="*/ 137 h 160"/>
              <a:gd name="T84" fmla="*/ 65 w 163"/>
              <a:gd name="T85" fmla="*/ 111 h 160"/>
              <a:gd name="T86" fmla="*/ 68 w 163"/>
              <a:gd name="T87" fmla="*/ 103 h 160"/>
              <a:gd name="T88" fmla="*/ 72 w 163"/>
              <a:gd name="T89" fmla="*/ 124 h 160"/>
              <a:gd name="T90" fmla="*/ 128 w 163"/>
              <a:gd name="T91" fmla="*/ 105 h 160"/>
              <a:gd name="T92" fmla="*/ 114 w 163"/>
              <a:gd name="T93" fmla="*/ 121 h 160"/>
              <a:gd name="T94" fmla="*/ 113 w 163"/>
              <a:gd name="T95" fmla="*/ 130 h 160"/>
              <a:gd name="T96" fmla="*/ 142 w 163"/>
              <a:gd name="T97" fmla="*/ 133 h 160"/>
              <a:gd name="T98" fmla="*/ 156 w 163"/>
              <a:gd name="T99" fmla="*/ 144 h 160"/>
              <a:gd name="T100" fmla="*/ 159 w 163"/>
              <a:gd name="T101" fmla="*/ 137 h 160"/>
              <a:gd name="T102" fmla="*/ 31 w 163"/>
              <a:gd name="T103" fmla="*/ 22 h 160"/>
              <a:gd name="T104" fmla="*/ 33 w 163"/>
              <a:gd name="T105" fmla="*/ 50 h 160"/>
              <a:gd name="T106" fmla="*/ 42 w 163"/>
              <a:gd name="T107" fmla="*/ 49 h 160"/>
              <a:gd name="T108" fmla="*/ 58 w 163"/>
              <a:gd name="T109" fmla="*/ 35 h 160"/>
              <a:gd name="T110" fmla="*/ 24 w 163"/>
              <a:gd name="T111" fmla="*/ 3 h 160"/>
              <a:gd name="T112" fmla="*/ 21 w 163"/>
              <a:gd name="T113" fmla="*/ 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3" h="160">
                <a:moveTo>
                  <a:pt x="77" y="79"/>
                </a:moveTo>
                <a:cubicBezTo>
                  <a:pt x="84" y="85"/>
                  <a:pt x="84" y="85"/>
                  <a:pt x="84" y="85"/>
                </a:cubicBezTo>
                <a:cubicBezTo>
                  <a:pt x="85" y="86"/>
                  <a:pt x="86" y="87"/>
                  <a:pt x="87" y="87"/>
                </a:cubicBezTo>
                <a:cubicBezTo>
                  <a:pt x="89" y="87"/>
                  <a:pt x="90" y="86"/>
                  <a:pt x="91" y="85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4"/>
                  <a:pt x="76" y="77"/>
                  <a:pt x="77" y="79"/>
                </a:cubicBezTo>
                <a:close/>
                <a:moveTo>
                  <a:pt x="158" y="0"/>
                </a:moveTo>
                <a:cubicBezTo>
                  <a:pt x="146" y="0"/>
                  <a:pt x="146" y="0"/>
                  <a:pt x="146" y="0"/>
                </a:cubicBezTo>
                <a:cubicBezTo>
                  <a:pt x="145" y="0"/>
                  <a:pt x="143" y="1"/>
                  <a:pt x="143" y="2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42" y="35"/>
                  <a:pt x="142" y="35"/>
                  <a:pt x="142" y="35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3" y="20"/>
                  <a:pt x="163" y="18"/>
                  <a:pt x="163" y="17"/>
                </a:cubicBezTo>
                <a:cubicBezTo>
                  <a:pt x="163" y="5"/>
                  <a:pt x="163" y="5"/>
                  <a:pt x="163" y="5"/>
                </a:cubicBezTo>
                <a:cubicBezTo>
                  <a:pt x="163" y="2"/>
                  <a:pt x="160" y="0"/>
                  <a:pt x="158" y="0"/>
                </a:cubicBezTo>
                <a:close/>
                <a:moveTo>
                  <a:pt x="44" y="130"/>
                </a:moveTo>
                <a:cubicBezTo>
                  <a:pt x="33" y="119"/>
                  <a:pt x="33" y="119"/>
                  <a:pt x="33" y="119"/>
                </a:cubicBezTo>
                <a:cubicBezTo>
                  <a:pt x="32" y="118"/>
                  <a:pt x="31" y="117"/>
                  <a:pt x="30" y="117"/>
                </a:cubicBezTo>
                <a:cubicBezTo>
                  <a:pt x="28" y="117"/>
                  <a:pt x="26" y="118"/>
                  <a:pt x="25" y="119"/>
                </a:cubicBezTo>
                <a:cubicBezTo>
                  <a:pt x="3" y="153"/>
                  <a:pt x="3" y="153"/>
                  <a:pt x="3" y="153"/>
                </a:cubicBezTo>
                <a:cubicBezTo>
                  <a:pt x="2" y="156"/>
                  <a:pt x="4" y="159"/>
                  <a:pt x="8" y="159"/>
                </a:cubicBezTo>
                <a:cubicBezTo>
                  <a:pt x="8" y="159"/>
                  <a:pt x="9" y="159"/>
                  <a:pt x="10" y="159"/>
                </a:cubicBezTo>
                <a:cubicBezTo>
                  <a:pt x="43" y="137"/>
                  <a:pt x="43" y="137"/>
                  <a:pt x="43" y="137"/>
                </a:cubicBezTo>
                <a:cubicBezTo>
                  <a:pt x="46" y="135"/>
                  <a:pt x="46" y="132"/>
                  <a:pt x="44" y="130"/>
                </a:cubicBezTo>
                <a:close/>
                <a:moveTo>
                  <a:pt x="116" y="108"/>
                </a:moveTo>
                <a:cubicBezTo>
                  <a:pt x="125" y="97"/>
                  <a:pt x="127" y="81"/>
                  <a:pt x="120" y="69"/>
                </a:cubicBezTo>
                <a:cubicBezTo>
                  <a:pt x="97" y="92"/>
                  <a:pt x="97" y="92"/>
                  <a:pt x="97" y="92"/>
                </a:cubicBezTo>
                <a:cubicBezTo>
                  <a:pt x="95" y="94"/>
                  <a:pt x="91" y="96"/>
                  <a:pt x="88" y="96"/>
                </a:cubicBezTo>
                <a:cubicBezTo>
                  <a:pt x="84" y="96"/>
                  <a:pt x="80" y="94"/>
                  <a:pt x="78" y="92"/>
                </a:cubicBezTo>
                <a:cubicBezTo>
                  <a:pt x="71" y="85"/>
                  <a:pt x="71" y="85"/>
                  <a:pt x="71" y="85"/>
                </a:cubicBezTo>
                <a:cubicBezTo>
                  <a:pt x="65" y="80"/>
                  <a:pt x="65" y="71"/>
                  <a:pt x="71" y="65"/>
                </a:cubicBezTo>
                <a:cubicBezTo>
                  <a:pt x="94" y="42"/>
                  <a:pt x="94" y="42"/>
                  <a:pt x="94" y="42"/>
                </a:cubicBezTo>
                <a:cubicBezTo>
                  <a:pt x="89" y="40"/>
                  <a:pt x="84" y="38"/>
                  <a:pt x="78" y="38"/>
                </a:cubicBezTo>
                <a:cubicBezTo>
                  <a:pt x="70" y="38"/>
                  <a:pt x="62" y="41"/>
                  <a:pt x="55" y="47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6"/>
                  <a:pt x="46" y="58"/>
                  <a:pt x="47" y="60"/>
                </a:cubicBezTo>
                <a:cubicBezTo>
                  <a:pt x="49" y="64"/>
                  <a:pt x="48" y="68"/>
                  <a:pt x="46" y="70"/>
                </a:cubicBezTo>
                <a:cubicBezTo>
                  <a:pt x="44" y="72"/>
                  <a:pt x="41" y="74"/>
                  <a:pt x="38" y="74"/>
                </a:cubicBezTo>
                <a:cubicBezTo>
                  <a:pt x="36" y="74"/>
                  <a:pt x="34" y="73"/>
                  <a:pt x="32" y="71"/>
                </a:cubicBezTo>
                <a:cubicBezTo>
                  <a:pt x="29" y="68"/>
                  <a:pt x="29" y="68"/>
                  <a:pt x="29" y="68"/>
                </a:cubicBezTo>
                <a:cubicBezTo>
                  <a:pt x="28" y="67"/>
                  <a:pt x="27" y="67"/>
                  <a:pt x="26" y="67"/>
                </a:cubicBezTo>
                <a:cubicBezTo>
                  <a:pt x="25" y="67"/>
                  <a:pt x="24" y="67"/>
                  <a:pt x="23" y="68"/>
                </a:cubicBezTo>
                <a:cubicBezTo>
                  <a:pt x="16" y="75"/>
                  <a:pt x="16" y="75"/>
                  <a:pt x="16" y="75"/>
                </a:cubicBezTo>
                <a:cubicBezTo>
                  <a:pt x="2" y="89"/>
                  <a:pt x="0" y="111"/>
                  <a:pt x="11" y="127"/>
                </a:cubicBezTo>
                <a:cubicBezTo>
                  <a:pt x="18" y="115"/>
                  <a:pt x="18" y="115"/>
                  <a:pt x="18" y="115"/>
                </a:cubicBezTo>
                <a:cubicBezTo>
                  <a:pt x="20" y="111"/>
                  <a:pt x="24" y="109"/>
                  <a:pt x="28" y="108"/>
                </a:cubicBezTo>
                <a:cubicBezTo>
                  <a:pt x="29" y="108"/>
                  <a:pt x="30" y="108"/>
                  <a:pt x="31" y="108"/>
                </a:cubicBezTo>
                <a:cubicBezTo>
                  <a:pt x="34" y="108"/>
                  <a:pt x="38" y="110"/>
                  <a:pt x="40" y="112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5" y="127"/>
                  <a:pt x="56" y="131"/>
                  <a:pt x="55" y="135"/>
                </a:cubicBezTo>
                <a:cubicBezTo>
                  <a:pt x="55" y="140"/>
                  <a:pt x="52" y="143"/>
                  <a:pt x="48" y="146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43" y="158"/>
                  <a:pt x="51" y="160"/>
                  <a:pt x="59" y="160"/>
                </a:cubicBezTo>
                <a:cubicBezTo>
                  <a:pt x="70" y="160"/>
                  <a:pt x="81" y="156"/>
                  <a:pt x="89" y="148"/>
                </a:cubicBezTo>
                <a:cubicBezTo>
                  <a:pt x="96" y="141"/>
                  <a:pt x="96" y="141"/>
                  <a:pt x="96" y="141"/>
                </a:cubicBezTo>
                <a:cubicBezTo>
                  <a:pt x="97" y="139"/>
                  <a:pt x="97" y="136"/>
                  <a:pt x="96" y="134"/>
                </a:cubicBezTo>
                <a:cubicBezTo>
                  <a:pt x="92" y="132"/>
                  <a:pt x="92" y="132"/>
                  <a:pt x="92" y="132"/>
                </a:cubicBezTo>
                <a:cubicBezTo>
                  <a:pt x="89" y="128"/>
                  <a:pt x="90" y="122"/>
                  <a:pt x="93" y="118"/>
                </a:cubicBezTo>
                <a:cubicBezTo>
                  <a:pt x="95" y="116"/>
                  <a:pt x="97" y="115"/>
                  <a:pt x="100" y="115"/>
                </a:cubicBezTo>
                <a:cubicBezTo>
                  <a:pt x="101" y="115"/>
                  <a:pt x="103" y="116"/>
                  <a:pt x="104" y="116"/>
                </a:cubicBezTo>
                <a:cubicBezTo>
                  <a:pt x="104" y="117"/>
                  <a:pt x="105" y="117"/>
                  <a:pt x="106" y="117"/>
                </a:cubicBezTo>
                <a:cubicBezTo>
                  <a:pt x="107" y="117"/>
                  <a:pt x="108" y="116"/>
                  <a:pt x="109" y="116"/>
                </a:cubicBezTo>
                <a:lnTo>
                  <a:pt x="116" y="108"/>
                </a:lnTo>
                <a:close/>
                <a:moveTo>
                  <a:pt x="59" y="98"/>
                </a:moveTo>
                <a:cubicBezTo>
                  <a:pt x="58" y="99"/>
                  <a:pt x="57" y="99"/>
                  <a:pt x="56" y="99"/>
                </a:cubicBezTo>
                <a:cubicBezTo>
                  <a:pt x="54" y="99"/>
                  <a:pt x="53" y="99"/>
                  <a:pt x="52" y="98"/>
                </a:cubicBezTo>
                <a:cubicBezTo>
                  <a:pt x="51" y="97"/>
                  <a:pt x="50" y="97"/>
                  <a:pt x="49" y="97"/>
                </a:cubicBezTo>
                <a:cubicBezTo>
                  <a:pt x="48" y="97"/>
                  <a:pt x="47" y="97"/>
                  <a:pt x="46" y="98"/>
                </a:cubicBezTo>
                <a:cubicBezTo>
                  <a:pt x="43" y="100"/>
                  <a:pt x="39" y="102"/>
                  <a:pt x="36" y="102"/>
                </a:cubicBezTo>
                <a:cubicBezTo>
                  <a:pt x="32" y="102"/>
                  <a:pt x="29" y="100"/>
                  <a:pt x="26" y="98"/>
                </a:cubicBezTo>
                <a:cubicBezTo>
                  <a:pt x="24" y="96"/>
                  <a:pt x="24" y="93"/>
                  <a:pt x="26" y="91"/>
                </a:cubicBezTo>
                <a:cubicBezTo>
                  <a:pt x="27" y="90"/>
                  <a:pt x="28" y="90"/>
                  <a:pt x="29" y="90"/>
                </a:cubicBezTo>
                <a:cubicBezTo>
                  <a:pt x="30" y="90"/>
                  <a:pt x="31" y="90"/>
                  <a:pt x="32" y="91"/>
                </a:cubicBezTo>
                <a:cubicBezTo>
                  <a:pt x="33" y="92"/>
                  <a:pt x="34" y="92"/>
                  <a:pt x="36" y="92"/>
                </a:cubicBezTo>
                <a:cubicBezTo>
                  <a:pt x="37" y="92"/>
                  <a:pt x="38" y="92"/>
                  <a:pt x="39" y="91"/>
                </a:cubicBezTo>
                <a:cubicBezTo>
                  <a:pt x="42" y="88"/>
                  <a:pt x="45" y="87"/>
                  <a:pt x="49" y="87"/>
                </a:cubicBezTo>
                <a:cubicBezTo>
                  <a:pt x="52" y="87"/>
                  <a:pt x="56" y="88"/>
                  <a:pt x="59" y="91"/>
                </a:cubicBezTo>
                <a:cubicBezTo>
                  <a:pt x="61" y="93"/>
                  <a:pt x="61" y="96"/>
                  <a:pt x="59" y="98"/>
                </a:cubicBezTo>
                <a:close/>
                <a:moveTo>
                  <a:pt x="72" y="131"/>
                </a:moveTo>
                <a:cubicBezTo>
                  <a:pt x="74" y="132"/>
                  <a:pt x="74" y="135"/>
                  <a:pt x="72" y="137"/>
                </a:cubicBezTo>
                <a:cubicBezTo>
                  <a:pt x="71" y="138"/>
                  <a:pt x="70" y="139"/>
                  <a:pt x="68" y="139"/>
                </a:cubicBezTo>
                <a:cubicBezTo>
                  <a:pt x="67" y="139"/>
                  <a:pt x="66" y="138"/>
                  <a:pt x="65" y="137"/>
                </a:cubicBezTo>
                <a:cubicBezTo>
                  <a:pt x="60" y="132"/>
                  <a:pt x="60" y="123"/>
                  <a:pt x="65" y="117"/>
                </a:cubicBezTo>
                <a:cubicBezTo>
                  <a:pt x="67" y="116"/>
                  <a:pt x="67" y="112"/>
                  <a:pt x="65" y="111"/>
                </a:cubicBezTo>
                <a:cubicBezTo>
                  <a:pt x="63" y="109"/>
                  <a:pt x="63" y="106"/>
                  <a:pt x="65" y="104"/>
                </a:cubicBezTo>
                <a:cubicBezTo>
                  <a:pt x="66" y="103"/>
                  <a:pt x="67" y="103"/>
                  <a:pt x="68" y="103"/>
                </a:cubicBezTo>
                <a:cubicBezTo>
                  <a:pt x="70" y="103"/>
                  <a:pt x="71" y="103"/>
                  <a:pt x="72" y="104"/>
                </a:cubicBezTo>
                <a:cubicBezTo>
                  <a:pt x="77" y="109"/>
                  <a:pt x="77" y="118"/>
                  <a:pt x="72" y="124"/>
                </a:cubicBezTo>
                <a:cubicBezTo>
                  <a:pt x="70" y="126"/>
                  <a:pt x="70" y="129"/>
                  <a:pt x="72" y="131"/>
                </a:cubicBezTo>
                <a:close/>
                <a:moveTo>
                  <a:pt x="128" y="105"/>
                </a:moveTo>
                <a:cubicBezTo>
                  <a:pt x="126" y="109"/>
                  <a:pt x="124" y="112"/>
                  <a:pt x="121" y="114"/>
                </a:cubicBezTo>
                <a:cubicBezTo>
                  <a:pt x="114" y="121"/>
                  <a:pt x="114" y="121"/>
                  <a:pt x="114" y="121"/>
                </a:cubicBezTo>
                <a:cubicBezTo>
                  <a:pt x="112" y="123"/>
                  <a:pt x="110" y="125"/>
                  <a:pt x="108" y="125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7" y="134"/>
                  <a:pt x="123" y="137"/>
                  <a:pt x="130" y="137"/>
                </a:cubicBezTo>
                <a:cubicBezTo>
                  <a:pt x="134" y="137"/>
                  <a:pt x="138" y="136"/>
                  <a:pt x="142" y="133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3" y="144"/>
                  <a:pt x="154" y="144"/>
                  <a:pt x="156" y="144"/>
                </a:cubicBezTo>
                <a:cubicBezTo>
                  <a:pt x="157" y="144"/>
                  <a:pt x="158" y="144"/>
                  <a:pt x="159" y="143"/>
                </a:cubicBezTo>
                <a:cubicBezTo>
                  <a:pt x="161" y="141"/>
                  <a:pt x="161" y="138"/>
                  <a:pt x="159" y="137"/>
                </a:cubicBezTo>
                <a:lnTo>
                  <a:pt x="128" y="105"/>
                </a:lnTo>
                <a:close/>
                <a:moveTo>
                  <a:pt x="31" y="22"/>
                </a:moveTo>
                <a:cubicBezTo>
                  <a:pt x="28" y="26"/>
                  <a:pt x="27" y="30"/>
                  <a:pt x="27" y="34"/>
                </a:cubicBezTo>
                <a:cubicBezTo>
                  <a:pt x="27" y="40"/>
                  <a:pt x="29" y="46"/>
                  <a:pt x="33" y="50"/>
                </a:cubicBezTo>
                <a:cubicBezTo>
                  <a:pt x="38" y="55"/>
                  <a:pt x="38" y="55"/>
                  <a:pt x="38" y="55"/>
                </a:cubicBezTo>
                <a:cubicBezTo>
                  <a:pt x="39" y="53"/>
                  <a:pt x="40" y="51"/>
                  <a:pt x="42" y="49"/>
                </a:cubicBezTo>
                <a:cubicBezTo>
                  <a:pt x="49" y="42"/>
                  <a:pt x="49" y="42"/>
                  <a:pt x="49" y="42"/>
                </a:cubicBezTo>
                <a:cubicBezTo>
                  <a:pt x="52" y="39"/>
                  <a:pt x="55" y="37"/>
                  <a:pt x="58" y="35"/>
                </a:cubicBezTo>
                <a:cubicBezTo>
                  <a:pt x="27" y="5"/>
                  <a:pt x="27" y="5"/>
                  <a:pt x="27" y="5"/>
                </a:cubicBezTo>
                <a:cubicBezTo>
                  <a:pt x="26" y="4"/>
                  <a:pt x="25" y="3"/>
                  <a:pt x="24" y="3"/>
                </a:cubicBezTo>
                <a:cubicBezTo>
                  <a:pt x="23" y="3"/>
                  <a:pt x="21" y="4"/>
                  <a:pt x="21" y="5"/>
                </a:cubicBezTo>
                <a:cubicBezTo>
                  <a:pt x="19" y="6"/>
                  <a:pt x="19" y="10"/>
                  <a:pt x="21" y="11"/>
                </a:cubicBezTo>
                <a:lnTo>
                  <a:pt x="31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2" name="Freeform 180">
            <a:extLst>
              <a:ext uri="{FF2B5EF4-FFF2-40B4-BE49-F238E27FC236}">
                <a16:creationId xmlns:a16="http://schemas.microsoft.com/office/drawing/2014/main" id="{AE3F3622-72D0-48FB-996E-F4907BDD3249}"/>
              </a:ext>
            </a:extLst>
          </p:cNvPr>
          <p:cNvSpPr>
            <a:spLocks noEditPoints="1"/>
          </p:cNvSpPr>
          <p:nvPr/>
        </p:nvSpPr>
        <p:spPr bwMode="auto">
          <a:xfrm>
            <a:off x="10661651" y="4675188"/>
            <a:ext cx="223838" cy="254000"/>
          </a:xfrm>
          <a:custGeom>
            <a:avLst/>
            <a:gdLst>
              <a:gd name="T0" fmla="*/ 48 w 141"/>
              <a:gd name="T1" fmla="*/ 125 h 160"/>
              <a:gd name="T2" fmla="*/ 47 w 141"/>
              <a:gd name="T3" fmla="*/ 125 h 160"/>
              <a:gd name="T4" fmla="*/ 57 w 141"/>
              <a:gd name="T5" fmla="*/ 129 h 160"/>
              <a:gd name="T6" fmla="*/ 57 w 141"/>
              <a:gd name="T7" fmla="*/ 38 h 160"/>
              <a:gd name="T8" fmla="*/ 66 w 141"/>
              <a:gd name="T9" fmla="*/ 38 h 160"/>
              <a:gd name="T10" fmla="*/ 66 w 141"/>
              <a:gd name="T11" fmla="*/ 132 h 160"/>
              <a:gd name="T12" fmla="*/ 71 w 141"/>
              <a:gd name="T13" fmla="*/ 132 h 160"/>
              <a:gd name="T14" fmla="*/ 76 w 141"/>
              <a:gd name="T15" fmla="*/ 132 h 160"/>
              <a:gd name="T16" fmla="*/ 76 w 141"/>
              <a:gd name="T17" fmla="*/ 38 h 160"/>
              <a:gd name="T18" fmla="*/ 85 w 141"/>
              <a:gd name="T19" fmla="*/ 38 h 160"/>
              <a:gd name="T20" fmla="*/ 85 w 141"/>
              <a:gd name="T21" fmla="*/ 129 h 160"/>
              <a:gd name="T22" fmla="*/ 95 w 141"/>
              <a:gd name="T23" fmla="*/ 125 h 160"/>
              <a:gd name="T24" fmla="*/ 95 w 141"/>
              <a:gd name="T25" fmla="*/ 38 h 160"/>
              <a:gd name="T26" fmla="*/ 104 w 141"/>
              <a:gd name="T27" fmla="*/ 38 h 160"/>
              <a:gd name="T28" fmla="*/ 104 w 141"/>
              <a:gd name="T29" fmla="*/ 28 h 160"/>
              <a:gd name="T30" fmla="*/ 38 w 141"/>
              <a:gd name="T31" fmla="*/ 28 h 160"/>
              <a:gd name="T32" fmla="*/ 38 w 141"/>
              <a:gd name="T33" fmla="*/ 38 h 160"/>
              <a:gd name="T34" fmla="*/ 48 w 141"/>
              <a:gd name="T35" fmla="*/ 38 h 160"/>
              <a:gd name="T36" fmla="*/ 48 w 141"/>
              <a:gd name="T37" fmla="*/ 125 h 160"/>
              <a:gd name="T38" fmla="*/ 132 w 141"/>
              <a:gd name="T39" fmla="*/ 28 h 160"/>
              <a:gd name="T40" fmla="*/ 134 w 141"/>
              <a:gd name="T41" fmla="*/ 26 h 160"/>
              <a:gd name="T42" fmla="*/ 141 w 141"/>
              <a:gd name="T43" fmla="*/ 14 h 160"/>
              <a:gd name="T44" fmla="*/ 127 w 141"/>
              <a:gd name="T45" fmla="*/ 0 h 160"/>
              <a:gd name="T46" fmla="*/ 113 w 141"/>
              <a:gd name="T47" fmla="*/ 14 h 160"/>
              <a:gd name="T48" fmla="*/ 113 w 141"/>
              <a:gd name="T49" fmla="*/ 63 h 160"/>
              <a:gd name="T50" fmla="*/ 114 w 141"/>
              <a:gd name="T51" fmla="*/ 68 h 160"/>
              <a:gd name="T52" fmla="*/ 122 w 141"/>
              <a:gd name="T53" fmla="*/ 91 h 160"/>
              <a:gd name="T54" fmla="*/ 116 w 141"/>
              <a:gd name="T55" fmla="*/ 115 h 160"/>
              <a:gd name="T56" fmla="*/ 131 w 141"/>
              <a:gd name="T57" fmla="*/ 127 h 160"/>
              <a:gd name="T58" fmla="*/ 141 w 141"/>
              <a:gd name="T59" fmla="*/ 91 h 160"/>
              <a:gd name="T60" fmla="*/ 132 w 141"/>
              <a:gd name="T61" fmla="*/ 60 h 160"/>
              <a:gd name="T62" fmla="*/ 132 w 141"/>
              <a:gd name="T63" fmla="*/ 28 h 160"/>
              <a:gd name="T64" fmla="*/ 19 w 141"/>
              <a:gd name="T65" fmla="*/ 92 h 160"/>
              <a:gd name="T66" fmla="*/ 19 w 141"/>
              <a:gd name="T67" fmla="*/ 91 h 160"/>
              <a:gd name="T68" fmla="*/ 27 w 141"/>
              <a:gd name="T69" fmla="*/ 68 h 160"/>
              <a:gd name="T70" fmla="*/ 29 w 141"/>
              <a:gd name="T71" fmla="*/ 63 h 160"/>
              <a:gd name="T72" fmla="*/ 29 w 141"/>
              <a:gd name="T73" fmla="*/ 14 h 160"/>
              <a:gd name="T74" fmla="*/ 14 w 141"/>
              <a:gd name="T75" fmla="*/ 0 h 160"/>
              <a:gd name="T76" fmla="*/ 0 w 141"/>
              <a:gd name="T77" fmla="*/ 14 h 160"/>
              <a:gd name="T78" fmla="*/ 7 w 141"/>
              <a:gd name="T79" fmla="*/ 26 h 160"/>
              <a:gd name="T80" fmla="*/ 10 w 141"/>
              <a:gd name="T81" fmla="*/ 28 h 160"/>
              <a:gd name="T82" fmla="*/ 10 w 141"/>
              <a:gd name="T83" fmla="*/ 60 h 160"/>
              <a:gd name="T84" fmla="*/ 0 w 141"/>
              <a:gd name="T85" fmla="*/ 91 h 160"/>
              <a:gd name="T86" fmla="*/ 11 w 141"/>
              <a:gd name="T87" fmla="*/ 127 h 160"/>
              <a:gd name="T88" fmla="*/ 25 w 141"/>
              <a:gd name="T89" fmla="*/ 115 h 160"/>
              <a:gd name="T90" fmla="*/ 19 w 141"/>
              <a:gd name="T91" fmla="*/ 92 h 160"/>
              <a:gd name="T92" fmla="*/ 71 w 141"/>
              <a:gd name="T93" fmla="*/ 142 h 160"/>
              <a:gd name="T94" fmla="*/ 31 w 141"/>
              <a:gd name="T95" fmla="*/ 123 h 160"/>
              <a:gd name="T96" fmla="*/ 17 w 141"/>
              <a:gd name="T97" fmla="*/ 134 h 160"/>
              <a:gd name="T98" fmla="*/ 71 w 141"/>
              <a:gd name="T99" fmla="*/ 160 h 160"/>
              <a:gd name="T100" fmla="*/ 125 w 141"/>
              <a:gd name="T101" fmla="*/ 134 h 160"/>
              <a:gd name="T102" fmla="*/ 111 w 141"/>
              <a:gd name="T103" fmla="*/ 123 h 160"/>
              <a:gd name="T104" fmla="*/ 71 w 141"/>
              <a:gd name="T105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1" h="160">
                <a:moveTo>
                  <a:pt x="48" y="125"/>
                </a:moveTo>
                <a:cubicBezTo>
                  <a:pt x="47" y="125"/>
                  <a:pt x="47" y="125"/>
                  <a:pt x="47" y="125"/>
                </a:cubicBezTo>
                <a:cubicBezTo>
                  <a:pt x="50" y="127"/>
                  <a:pt x="54" y="128"/>
                  <a:pt x="57" y="129"/>
                </a:cubicBezTo>
                <a:cubicBezTo>
                  <a:pt x="57" y="38"/>
                  <a:pt x="57" y="38"/>
                  <a:pt x="57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8" y="132"/>
                  <a:pt x="69" y="132"/>
                  <a:pt x="71" y="132"/>
                </a:cubicBezTo>
                <a:cubicBezTo>
                  <a:pt x="73" y="132"/>
                  <a:pt x="74" y="132"/>
                  <a:pt x="76" y="132"/>
                </a:cubicBezTo>
                <a:cubicBezTo>
                  <a:pt x="76" y="38"/>
                  <a:pt x="76" y="38"/>
                  <a:pt x="76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8" y="128"/>
                  <a:pt x="91" y="127"/>
                  <a:pt x="95" y="125"/>
                </a:cubicBezTo>
                <a:cubicBezTo>
                  <a:pt x="95" y="38"/>
                  <a:pt x="95" y="38"/>
                  <a:pt x="95" y="38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38"/>
                  <a:pt x="38" y="38"/>
                  <a:pt x="38" y="38"/>
                </a:cubicBezTo>
                <a:cubicBezTo>
                  <a:pt x="48" y="38"/>
                  <a:pt x="48" y="38"/>
                  <a:pt x="48" y="38"/>
                </a:cubicBezTo>
                <a:lnTo>
                  <a:pt x="48" y="125"/>
                </a:lnTo>
                <a:close/>
                <a:moveTo>
                  <a:pt x="132" y="28"/>
                </a:moveTo>
                <a:cubicBezTo>
                  <a:pt x="134" y="26"/>
                  <a:pt x="134" y="26"/>
                  <a:pt x="134" y="26"/>
                </a:cubicBezTo>
                <a:cubicBezTo>
                  <a:pt x="138" y="24"/>
                  <a:pt x="141" y="19"/>
                  <a:pt x="141" y="14"/>
                </a:cubicBezTo>
                <a:cubicBezTo>
                  <a:pt x="141" y="7"/>
                  <a:pt x="135" y="0"/>
                  <a:pt x="127" y="0"/>
                </a:cubicBezTo>
                <a:cubicBezTo>
                  <a:pt x="119" y="0"/>
                  <a:pt x="113" y="7"/>
                  <a:pt x="113" y="14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3" y="65"/>
                  <a:pt x="113" y="66"/>
                  <a:pt x="114" y="68"/>
                </a:cubicBezTo>
                <a:cubicBezTo>
                  <a:pt x="119" y="75"/>
                  <a:pt x="121" y="83"/>
                  <a:pt x="122" y="91"/>
                </a:cubicBezTo>
                <a:cubicBezTo>
                  <a:pt x="123" y="100"/>
                  <a:pt x="121" y="108"/>
                  <a:pt x="116" y="115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7" y="116"/>
                  <a:pt x="141" y="104"/>
                  <a:pt x="141" y="91"/>
                </a:cubicBezTo>
                <a:cubicBezTo>
                  <a:pt x="141" y="80"/>
                  <a:pt x="137" y="70"/>
                  <a:pt x="132" y="60"/>
                </a:cubicBezTo>
                <a:lnTo>
                  <a:pt x="132" y="28"/>
                </a:lnTo>
                <a:close/>
                <a:moveTo>
                  <a:pt x="19" y="92"/>
                </a:moveTo>
                <a:cubicBezTo>
                  <a:pt x="19" y="91"/>
                  <a:pt x="19" y="91"/>
                  <a:pt x="19" y="91"/>
                </a:cubicBezTo>
                <a:cubicBezTo>
                  <a:pt x="20" y="83"/>
                  <a:pt x="22" y="75"/>
                  <a:pt x="27" y="68"/>
                </a:cubicBezTo>
                <a:cubicBezTo>
                  <a:pt x="28" y="66"/>
                  <a:pt x="29" y="65"/>
                  <a:pt x="29" y="63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19"/>
                  <a:pt x="3" y="24"/>
                  <a:pt x="7" y="26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60"/>
                  <a:pt x="10" y="60"/>
                  <a:pt x="10" y="60"/>
                </a:cubicBezTo>
                <a:cubicBezTo>
                  <a:pt x="4" y="70"/>
                  <a:pt x="1" y="80"/>
                  <a:pt x="0" y="91"/>
                </a:cubicBezTo>
                <a:cubicBezTo>
                  <a:pt x="0" y="104"/>
                  <a:pt x="4" y="116"/>
                  <a:pt x="11" y="127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21" y="108"/>
                  <a:pt x="19" y="100"/>
                  <a:pt x="19" y="92"/>
                </a:cubicBezTo>
                <a:close/>
                <a:moveTo>
                  <a:pt x="71" y="142"/>
                </a:moveTo>
                <a:cubicBezTo>
                  <a:pt x="56" y="142"/>
                  <a:pt x="41" y="134"/>
                  <a:pt x="31" y="123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29" y="150"/>
                  <a:pt x="49" y="160"/>
                  <a:pt x="71" y="160"/>
                </a:cubicBezTo>
                <a:cubicBezTo>
                  <a:pt x="93" y="160"/>
                  <a:pt x="112" y="150"/>
                  <a:pt x="125" y="134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02" y="134"/>
                  <a:pt x="87" y="142"/>
                  <a:pt x="71" y="1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3" name="Freeform 181">
            <a:extLst>
              <a:ext uri="{FF2B5EF4-FFF2-40B4-BE49-F238E27FC236}">
                <a16:creationId xmlns:a16="http://schemas.microsoft.com/office/drawing/2014/main" id="{5F409E11-2931-4E85-B661-BF78329FE316}"/>
              </a:ext>
            </a:extLst>
          </p:cNvPr>
          <p:cNvSpPr>
            <a:spLocks noEditPoints="1"/>
          </p:cNvSpPr>
          <p:nvPr/>
        </p:nvSpPr>
        <p:spPr bwMode="auto">
          <a:xfrm>
            <a:off x="7343776" y="5226050"/>
            <a:ext cx="254000" cy="252413"/>
          </a:xfrm>
          <a:custGeom>
            <a:avLst/>
            <a:gdLst>
              <a:gd name="T0" fmla="*/ 28 w 160"/>
              <a:gd name="T1" fmla="*/ 28 h 159"/>
              <a:gd name="T2" fmla="*/ 75 w 160"/>
              <a:gd name="T3" fmla="*/ 94 h 159"/>
              <a:gd name="T4" fmla="*/ 61 w 160"/>
              <a:gd name="T5" fmla="*/ 28 h 159"/>
              <a:gd name="T6" fmla="*/ 42 w 160"/>
              <a:gd name="T7" fmla="*/ 85 h 159"/>
              <a:gd name="T8" fmla="*/ 42 w 160"/>
              <a:gd name="T9" fmla="*/ 75 h 159"/>
              <a:gd name="T10" fmla="*/ 66 w 160"/>
              <a:gd name="T11" fmla="*/ 80 h 159"/>
              <a:gd name="T12" fmla="*/ 61 w 160"/>
              <a:gd name="T13" fmla="*/ 65 h 159"/>
              <a:gd name="T14" fmla="*/ 37 w 160"/>
              <a:gd name="T15" fmla="*/ 60 h 159"/>
              <a:gd name="T16" fmla="*/ 61 w 160"/>
              <a:gd name="T17" fmla="*/ 56 h 159"/>
              <a:gd name="T18" fmla="*/ 61 w 160"/>
              <a:gd name="T19" fmla="*/ 65 h 159"/>
              <a:gd name="T20" fmla="*/ 42 w 160"/>
              <a:gd name="T21" fmla="*/ 47 h 159"/>
              <a:gd name="T22" fmla="*/ 42 w 160"/>
              <a:gd name="T23" fmla="*/ 37 h 159"/>
              <a:gd name="T24" fmla="*/ 66 w 160"/>
              <a:gd name="T25" fmla="*/ 42 h 159"/>
              <a:gd name="T26" fmla="*/ 84 w 160"/>
              <a:gd name="T27" fmla="*/ 42 h 159"/>
              <a:gd name="T28" fmla="*/ 131 w 160"/>
              <a:gd name="T29" fmla="*/ 94 h 159"/>
              <a:gd name="T30" fmla="*/ 98 w 160"/>
              <a:gd name="T31" fmla="*/ 28 h 159"/>
              <a:gd name="T32" fmla="*/ 117 w 160"/>
              <a:gd name="T33" fmla="*/ 85 h 159"/>
              <a:gd name="T34" fmla="*/ 93 w 160"/>
              <a:gd name="T35" fmla="*/ 80 h 159"/>
              <a:gd name="T36" fmla="*/ 117 w 160"/>
              <a:gd name="T37" fmla="*/ 75 h 159"/>
              <a:gd name="T38" fmla="*/ 117 w 160"/>
              <a:gd name="T39" fmla="*/ 85 h 159"/>
              <a:gd name="T40" fmla="*/ 98 w 160"/>
              <a:gd name="T41" fmla="*/ 65 h 159"/>
              <a:gd name="T42" fmla="*/ 98 w 160"/>
              <a:gd name="T43" fmla="*/ 56 h 159"/>
              <a:gd name="T44" fmla="*/ 122 w 160"/>
              <a:gd name="T45" fmla="*/ 60 h 159"/>
              <a:gd name="T46" fmla="*/ 122 w 160"/>
              <a:gd name="T47" fmla="*/ 42 h 159"/>
              <a:gd name="T48" fmla="*/ 98 w 160"/>
              <a:gd name="T49" fmla="*/ 47 h 159"/>
              <a:gd name="T50" fmla="*/ 98 w 160"/>
              <a:gd name="T51" fmla="*/ 37 h 159"/>
              <a:gd name="T52" fmla="*/ 122 w 160"/>
              <a:gd name="T53" fmla="*/ 42 h 159"/>
              <a:gd name="T54" fmla="*/ 14 w 160"/>
              <a:gd name="T55" fmla="*/ 0 h 159"/>
              <a:gd name="T56" fmla="*/ 0 w 160"/>
              <a:gd name="T57" fmla="*/ 108 h 159"/>
              <a:gd name="T58" fmla="*/ 70 w 160"/>
              <a:gd name="T59" fmla="*/ 122 h 159"/>
              <a:gd name="T60" fmla="*/ 49 w 160"/>
              <a:gd name="T61" fmla="*/ 158 h 159"/>
              <a:gd name="T62" fmla="*/ 56 w 160"/>
              <a:gd name="T63" fmla="*/ 157 h 159"/>
              <a:gd name="T64" fmla="*/ 75 w 160"/>
              <a:gd name="T65" fmla="*/ 145 h 159"/>
              <a:gd name="T66" fmla="*/ 85 w 160"/>
              <a:gd name="T67" fmla="*/ 145 h 159"/>
              <a:gd name="T68" fmla="*/ 105 w 160"/>
              <a:gd name="T69" fmla="*/ 157 h 159"/>
              <a:gd name="T70" fmla="*/ 111 w 160"/>
              <a:gd name="T71" fmla="*/ 158 h 159"/>
              <a:gd name="T72" fmla="*/ 90 w 160"/>
              <a:gd name="T73" fmla="*/ 122 h 159"/>
              <a:gd name="T74" fmla="*/ 160 w 160"/>
              <a:gd name="T75" fmla="*/ 108 h 159"/>
              <a:gd name="T76" fmla="*/ 145 w 160"/>
              <a:gd name="T77" fmla="*/ 0 h 159"/>
              <a:gd name="T78" fmla="*/ 140 w 160"/>
              <a:gd name="T79" fmla="*/ 98 h 159"/>
              <a:gd name="T80" fmla="*/ 24 w 160"/>
              <a:gd name="T81" fmla="*/ 103 h 159"/>
              <a:gd name="T82" fmla="*/ 20 w 160"/>
              <a:gd name="T83" fmla="*/ 24 h 159"/>
              <a:gd name="T84" fmla="*/ 61 w 160"/>
              <a:gd name="T85" fmla="*/ 19 h 159"/>
              <a:gd name="T86" fmla="*/ 99 w 160"/>
              <a:gd name="T87" fmla="*/ 19 h 159"/>
              <a:gd name="T88" fmla="*/ 141 w 160"/>
              <a:gd name="T89" fmla="*/ 2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59">
                <a:moveTo>
                  <a:pt x="61" y="28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94"/>
                  <a:pt x="28" y="94"/>
                  <a:pt x="28" y="94"/>
                </a:cubicBezTo>
                <a:cubicBezTo>
                  <a:pt x="75" y="94"/>
                  <a:pt x="75" y="94"/>
                  <a:pt x="75" y="94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35"/>
                  <a:pt x="69" y="28"/>
                  <a:pt x="61" y="28"/>
                </a:cubicBezTo>
                <a:close/>
                <a:moveTo>
                  <a:pt x="61" y="85"/>
                </a:moveTo>
                <a:cubicBezTo>
                  <a:pt x="42" y="85"/>
                  <a:pt x="42" y="85"/>
                  <a:pt x="42" y="85"/>
                </a:cubicBezTo>
                <a:cubicBezTo>
                  <a:pt x="39" y="85"/>
                  <a:pt x="37" y="82"/>
                  <a:pt x="37" y="80"/>
                </a:cubicBezTo>
                <a:cubicBezTo>
                  <a:pt x="37" y="77"/>
                  <a:pt x="39" y="75"/>
                  <a:pt x="42" y="75"/>
                </a:cubicBezTo>
                <a:cubicBezTo>
                  <a:pt x="61" y="75"/>
                  <a:pt x="61" y="75"/>
                  <a:pt x="61" y="75"/>
                </a:cubicBezTo>
                <a:cubicBezTo>
                  <a:pt x="64" y="75"/>
                  <a:pt x="66" y="77"/>
                  <a:pt x="66" y="80"/>
                </a:cubicBezTo>
                <a:cubicBezTo>
                  <a:pt x="66" y="82"/>
                  <a:pt x="63" y="85"/>
                  <a:pt x="61" y="85"/>
                </a:cubicBezTo>
                <a:close/>
                <a:moveTo>
                  <a:pt x="61" y="65"/>
                </a:moveTo>
                <a:cubicBezTo>
                  <a:pt x="42" y="65"/>
                  <a:pt x="42" y="65"/>
                  <a:pt x="42" y="65"/>
                </a:cubicBezTo>
                <a:cubicBezTo>
                  <a:pt x="39" y="65"/>
                  <a:pt x="37" y="63"/>
                  <a:pt x="37" y="60"/>
                </a:cubicBezTo>
                <a:cubicBezTo>
                  <a:pt x="37" y="58"/>
                  <a:pt x="39" y="56"/>
                  <a:pt x="42" y="56"/>
                </a:cubicBezTo>
                <a:cubicBezTo>
                  <a:pt x="61" y="56"/>
                  <a:pt x="61" y="56"/>
                  <a:pt x="61" y="56"/>
                </a:cubicBezTo>
                <a:cubicBezTo>
                  <a:pt x="64" y="56"/>
                  <a:pt x="66" y="58"/>
                  <a:pt x="66" y="60"/>
                </a:cubicBezTo>
                <a:cubicBezTo>
                  <a:pt x="66" y="64"/>
                  <a:pt x="63" y="65"/>
                  <a:pt x="61" y="65"/>
                </a:cubicBezTo>
                <a:close/>
                <a:moveTo>
                  <a:pt x="61" y="47"/>
                </a:moveTo>
                <a:cubicBezTo>
                  <a:pt x="42" y="47"/>
                  <a:pt x="42" y="47"/>
                  <a:pt x="42" y="47"/>
                </a:cubicBezTo>
                <a:cubicBezTo>
                  <a:pt x="39" y="47"/>
                  <a:pt x="37" y="45"/>
                  <a:pt x="37" y="42"/>
                </a:cubicBezTo>
                <a:cubicBezTo>
                  <a:pt x="37" y="40"/>
                  <a:pt x="39" y="37"/>
                  <a:pt x="42" y="37"/>
                </a:cubicBezTo>
                <a:cubicBezTo>
                  <a:pt x="61" y="37"/>
                  <a:pt x="61" y="37"/>
                  <a:pt x="61" y="37"/>
                </a:cubicBezTo>
                <a:cubicBezTo>
                  <a:pt x="64" y="37"/>
                  <a:pt x="66" y="40"/>
                  <a:pt x="66" y="42"/>
                </a:cubicBezTo>
                <a:cubicBezTo>
                  <a:pt x="66" y="45"/>
                  <a:pt x="63" y="47"/>
                  <a:pt x="61" y="47"/>
                </a:cubicBezTo>
                <a:close/>
                <a:moveTo>
                  <a:pt x="84" y="42"/>
                </a:moveTo>
                <a:cubicBezTo>
                  <a:pt x="84" y="94"/>
                  <a:pt x="84" y="94"/>
                  <a:pt x="84" y="94"/>
                </a:cubicBezTo>
                <a:cubicBezTo>
                  <a:pt x="131" y="94"/>
                  <a:pt x="131" y="94"/>
                  <a:pt x="131" y="9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0" y="28"/>
                  <a:pt x="84" y="35"/>
                  <a:pt x="84" y="42"/>
                </a:cubicBezTo>
                <a:close/>
                <a:moveTo>
                  <a:pt x="117" y="85"/>
                </a:moveTo>
                <a:cubicBezTo>
                  <a:pt x="98" y="85"/>
                  <a:pt x="98" y="85"/>
                  <a:pt x="98" y="85"/>
                </a:cubicBezTo>
                <a:cubicBezTo>
                  <a:pt x="95" y="85"/>
                  <a:pt x="93" y="82"/>
                  <a:pt x="93" y="80"/>
                </a:cubicBezTo>
                <a:cubicBezTo>
                  <a:pt x="93" y="77"/>
                  <a:pt x="96" y="75"/>
                  <a:pt x="98" y="75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9" y="75"/>
                  <a:pt x="122" y="77"/>
                  <a:pt x="122" y="80"/>
                </a:cubicBezTo>
                <a:cubicBezTo>
                  <a:pt x="122" y="82"/>
                  <a:pt x="119" y="85"/>
                  <a:pt x="117" y="85"/>
                </a:cubicBezTo>
                <a:close/>
                <a:moveTo>
                  <a:pt x="117" y="65"/>
                </a:moveTo>
                <a:cubicBezTo>
                  <a:pt x="98" y="65"/>
                  <a:pt x="98" y="65"/>
                  <a:pt x="98" y="65"/>
                </a:cubicBezTo>
                <a:cubicBezTo>
                  <a:pt x="95" y="65"/>
                  <a:pt x="93" y="63"/>
                  <a:pt x="93" y="60"/>
                </a:cubicBezTo>
                <a:cubicBezTo>
                  <a:pt x="93" y="58"/>
                  <a:pt x="96" y="56"/>
                  <a:pt x="98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9" y="56"/>
                  <a:pt x="122" y="58"/>
                  <a:pt x="122" y="60"/>
                </a:cubicBezTo>
                <a:cubicBezTo>
                  <a:pt x="122" y="64"/>
                  <a:pt x="119" y="65"/>
                  <a:pt x="117" y="65"/>
                </a:cubicBezTo>
                <a:close/>
                <a:moveTo>
                  <a:pt x="122" y="42"/>
                </a:moveTo>
                <a:cubicBezTo>
                  <a:pt x="122" y="45"/>
                  <a:pt x="119" y="47"/>
                  <a:pt x="117" y="47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7"/>
                  <a:pt x="93" y="45"/>
                  <a:pt x="93" y="42"/>
                </a:cubicBezTo>
                <a:cubicBezTo>
                  <a:pt x="93" y="40"/>
                  <a:pt x="96" y="37"/>
                  <a:pt x="98" y="37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9" y="38"/>
                  <a:pt x="122" y="40"/>
                  <a:pt x="122" y="42"/>
                </a:cubicBezTo>
                <a:close/>
                <a:moveTo>
                  <a:pt x="145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6" y="122"/>
                  <a:pt x="14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48" y="151"/>
                  <a:pt x="48" y="151"/>
                  <a:pt x="48" y="151"/>
                </a:cubicBezTo>
                <a:cubicBezTo>
                  <a:pt x="47" y="153"/>
                  <a:pt x="47" y="156"/>
                  <a:pt x="49" y="158"/>
                </a:cubicBezTo>
                <a:cubicBezTo>
                  <a:pt x="50" y="158"/>
                  <a:pt x="51" y="159"/>
                  <a:pt x="52" y="159"/>
                </a:cubicBezTo>
                <a:cubicBezTo>
                  <a:pt x="53" y="159"/>
                  <a:pt x="55" y="158"/>
                  <a:pt x="56" y="15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5" y="145"/>
                  <a:pt x="75" y="145"/>
                  <a:pt x="75" y="145"/>
                </a:cubicBezTo>
                <a:cubicBezTo>
                  <a:pt x="75" y="148"/>
                  <a:pt x="78" y="150"/>
                  <a:pt x="80" y="150"/>
                </a:cubicBezTo>
                <a:cubicBezTo>
                  <a:pt x="83" y="150"/>
                  <a:pt x="85" y="148"/>
                  <a:pt x="85" y="145"/>
                </a:cubicBezTo>
                <a:cubicBezTo>
                  <a:pt x="85" y="131"/>
                  <a:pt x="85" y="131"/>
                  <a:pt x="85" y="131"/>
                </a:cubicBezTo>
                <a:cubicBezTo>
                  <a:pt x="105" y="157"/>
                  <a:pt x="105" y="157"/>
                  <a:pt x="105" y="157"/>
                </a:cubicBezTo>
                <a:cubicBezTo>
                  <a:pt x="105" y="158"/>
                  <a:pt x="107" y="159"/>
                  <a:pt x="108" y="159"/>
                </a:cubicBezTo>
                <a:cubicBezTo>
                  <a:pt x="109" y="159"/>
                  <a:pt x="110" y="159"/>
                  <a:pt x="111" y="158"/>
                </a:cubicBezTo>
                <a:cubicBezTo>
                  <a:pt x="113" y="157"/>
                  <a:pt x="114" y="153"/>
                  <a:pt x="112" y="151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54" y="122"/>
                  <a:pt x="160" y="116"/>
                  <a:pt x="160" y="108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6"/>
                  <a:pt x="153" y="0"/>
                  <a:pt x="145" y="0"/>
                </a:cubicBezTo>
                <a:close/>
                <a:moveTo>
                  <a:pt x="141" y="98"/>
                </a:moveTo>
                <a:cubicBezTo>
                  <a:pt x="140" y="98"/>
                  <a:pt x="140" y="98"/>
                  <a:pt x="140" y="98"/>
                </a:cubicBezTo>
                <a:cubicBezTo>
                  <a:pt x="140" y="101"/>
                  <a:pt x="138" y="103"/>
                  <a:pt x="136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1" y="103"/>
                  <a:pt x="20" y="101"/>
                  <a:pt x="20" y="98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1"/>
                  <a:pt x="22" y="19"/>
                  <a:pt x="24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9" y="19"/>
                  <a:pt x="76" y="23"/>
                  <a:pt x="80" y="29"/>
                </a:cubicBezTo>
                <a:cubicBezTo>
                  <a:pt x="84" y="23"/>
                  <a:pt x="91" y="19"/>
                  <a:pt x="99" y="19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39" y="19"/>
                  <a:pt x="141" y="22"/>
                  <a:pt x="141" y="24"/>
                </a:cubicBezTo>
                <a:lnTo>
                  <a:pt x="141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4" name="Freeform 182">
            <a:extLst>
              <a:ext uri="{FF2B5EF4-FFF2-40B4-BE49-F238E27FC236}">
                <a16:creationId xmlns:a16="http://schemas.microsoft.com/office/drawing/2014/main" id="{A18DFDCE-C921-41A8-8AB5-EDA3B40E3A65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5776913"/>
            <a:ext cx="252413" cy="254000"/>
          </a:xfrm>
          <a:custGeom>
            <a:avLst/>
            <a:gdLst>
              <a:gd name="T0" fmla="*/ 80 w 159"/>
              <a:gd name="T1" fmla="*/ 28 h 160"/>
              <a:gd name="T2" fmla="*/ 126 w 159"/>
              <a:gd name="T3" fmla="*/ 14 h 160"/>
              <a:gd name="T4" fmla="*/ 80 w 159"/>
              <a:gd name="T5" fmla="*/ 0 h 160"/>
              <a:gd name="T6" fmla="*/ 33 w 159"/>
              <a:gd name="T7" fmla="*/ 14 h 160"/>
              <a:gd name="T8" fmla="*/ 80 w 159"/>
              <a:gd name="T9" fmla="*/ 28 h 160"/>
              <a:gd name="T10" fmla="*/ 128 w 159"/>
              <a:gd name="T11" fmla="*/ 101 h 160"/>
              <a:gd name="T12" fmla="*/ 126 w 159"/>
              <a:gd name="T13" fmla="*/ 123 h 160"/>
              <a:gd name="T14" fmla="*/ 79 w 159"/>
              <a:gd name="T15" fmla="*/ 141 h 160"/>
              <a:gd name="T16" fmla="*/ 33 w 159"/>
              <a:gd name="T17" fmla="*/ 122 h 160"/>
              <a:gd name="T18" fmla="*/ 31 w 159"/>
              <a:gd name="T19" fmla="*/ 101 h 160"/>
              <a:gd name="T20" fmla="*/ 0 w 159"/>
              <a:gd name="T21" fmla="*/ 127 h 160"/>
              <a:gd name="T22" fmla="*/ 79 w 159"/>
              <a:gd name="T23" fmla="*/ 160 h 160"/>
              <a:gd name="T24" fmla="*/ 158 w 159"/>
              <a:gd name="T25" fmla="*/ 127 h 160"/>
              <a:gd name="T26" fmla="*/ 128 w 159"/>
              <a:gd name="T27" fmla="*/ 101 h 160"/>
              <a:gd name="T28" fmla="*/ 43 w 159"/>
              <a:gd name="T29" fmla="*/ 122 h 160"/>
              <a:gd name="T30" fmla="*/ 80 w 159"/>
              <a:gd name="T31" fmla="*/ 132 h 160"/>
              <a:gd name="T32" fmla="*/ 117 w 159"/>
              <a:gd name="T33" fmla="*/ 122 h 160"/>
              <a:gd name="T34" fmla="*/ 119 w 159"/>
              <a:gd name="T35" fmla="*/ 105 h 160"/>
              <a:gd name="T36" fmla="*/ 80 w 159"/>
              <a:gd name="T37" fmla="*/ 113 h 160"/>
              <a:gd name="T38" fmla="*/ 41 w 159"/>
              <a:gd name="T39" fmla="*/ 105 h 160"/>
              <a:gd name="T40" fmla="*/ 43 w 159"/>
              <a:gd name="T41" fmla="*/ 122 h 160"/>
              <a:gd name="T42" fmla="*/ 79 w 159"/>
              <a:gd name="T43" fmla="*/ 104 h 160"/>
              <a:gd name="T44" fmla="*/ 120 w 159"/>
              <a:gd name="T45" fmla="*/ 95 h 160"/>
              <a:gd name="T46" fmla="*/ 126 w 159"/>
              <a:gd name="T47" fmla="*/ 29 h 160"/>
              <a:gd name="T48" fmla="*/ 79 w 159"/>
              <a:gd name="T49" fmla="*/ 38 h 160"/>
              <a:gd name="T50" fmla="*/ 33 w 159"/>
              <a:gd name="T51" fmla="*/ 29 h 160"/>
              <a:gd name="T52" fmla="*/ 40 w 159"/>
              <a:gd name="T53" fmla="*/ 95 h 160"/>
              <a:gd name="T54" fmla="*/ 79 w 159"/>
              <a:gd name="T55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9" h="160">
                <a:moveTo>
                  <a:pt x="80" y="28"/>
                </a:moveTo>
                <a:cubicBezTo>
                  <a:pt x="105" y="28"/>
                  <a:pt x="126" y="22"/>
                  <a:pt x="126" y="14"/>
                </a:cubicBezTo>
                <a:cubicBezTo>
                  <a:pt x="126" y="6"/>
                  <a:pt x="105" y="0"/>
                  <a:pt x="80" y="0"/>
                </a:cubicBezTo>
                <a:cubicBezTo>
                  <a:pt x="54" y="0"/>
                  <a:pt x="33" y="6"/>
                  <a:pt x="33" y="14"/>
                </a:cubicBezTo>
                <a:cubicBezTo>
                  <a:pt x="33" y="22"/>
                  <a:pt x="54" y="28"/>
                  <a:pt x="80" y="28"/>
                </a:cubicBezTo>
                <a:close/>
                <a:moveTo>
                  <a:pt x="128" y="101"/>
                </a:moveTo>
                <a:cubicBezTo>
                  <a:pt x="126" y="123"/>
                  <a:pt x="126" y="123"/>
                  <a:pt x="126" y="123"/>
                </a:cubicBezTo>
                <a:cubicBezTo>
                  <a:pt x="126" y="135"/>
                  <a:pt x="110" y="141"/>
                  <a:pt x="79" y="141"/>
                </a:cubicBezTo>
                <a:cubicBezTo>
                  <a:pt x="62" y="141"/>
                  <a:pt x="33" y="139"/>
                  <a:pt x="33" y="122"/>
                </a:cubicBezTo>
                <a:cubicBezTo>
                  <a:pt x="31" y="101"/>
                  <a:pt x="31" y="101"/>
                  <a:pt x="31" y="101"/>
                </a:cubicBezTo>
                <a:cubicBezTo>
                  <a:pt x="11" y="107"/>
                  <a:pt x="0" y="116"/>
                  <a:pt x="0" y="127"/>
                </a:cubicBezTo>
                <a:cubicBezTo>
                  <a:pt x="0" y="149"/>
                  <a:pt x="41" y="160"/>
                  <a:pt x="79" y="160"/>
                </a:cubicBezTo>
                <a:cubicBezTo>
                  <a:pt x="117" y="160"/>
                  <a:pt x="158" y="149"/>
                  <a:pt x="158" y="127"/>
                </a:cubicBezTo>
                <a:cubicBezTo>
                  <a:pt x="159" y="116"/>
                  <a:pt x="148" y="107"/>
                  <a:pt x="128" y="101"/>
                </a:cubicBezTo>
                <a:close/>
                <a:moveTo>
                  <a:pt x="43" y="122"/>
                </a:moveTo>
                <a:cubicBezTo>
                  <a:pt x="43" y="128"/>
                  <a:pt x="59" y="132"/>
                  <a:pt x="80" y="132"/>
                </a:cubicBezTo>
                <a:cubicBezTo>
                  <a:pt x="88" y="132"/>
                  <a:pt x="117" y="130"/>
                  <a:pt x="117" y="122"/>
                </a:cubicBezTo>
                <a:cubicBezTo>
                  <a:pt x="119" y="105"/>
                  <a:pt x="119" y="105"/>
                  <a:pt x="119" y="105"/>
                </a:cubicBezTo>
                <a:cubicBezTo>
                  <a:pt x="107" y="110"/>
                  <a:pt x="94" y="113"/>
                  <a:pt x="80" y="113"/>
                </a:cubicBezTo>
                <a:cubicBezTo>
                  <a:pt x="66" y="113"/>
                  <a:pt x="53" y="110"/>
                  <a:pt x="41" y="105"/>
                </a:cubicBezTo>
                <a:lnTo>
                  <a:pt x="43" y="122"/>
                </a:lnTo>
                <a:close/>
                <a:moveTo>
                  <a:pt x="79" y="104"/>
                </a:moveTo>
                <a:cubicBezTo>
                  <a:pt x="94" y="104"/>
                  <a:pt x="107" y="100"/>
                  <a:pt x="120" y="95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12" y="37"/>
                  <a:pt x="86" y="38"/>
                  <a:pt x="79" y="38"/>
                </a:cubicBezTo>
                <a:cubicBezTo>
                  <a:pt x="73" y="38"/>
                  <a:pt x="47" y="38"/>
                  <a:pt x="33" y="29"/>
                </a:cubicBezTo>
                <a:cubicBezTo>
                  <a:pt x="40" y="95"/>
                  <a:pt x="40" y="95"/>
                  <a:pt x="40" y="95"/>
                </a:cubicBezTo>
                <a:cubicBezTo>
                  <a:pt x="52" y="100"/>
                  <a:pt x="65" y="104"/>
                  <a:pt x="79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5" name="Freeform 183">
            <a:extLst>
              <a:ext uri="{FF2B5EF4-FFF2-40B4-BE49-F238E27FC236}">
                <a16:creationId xmlns:a16="http://schemas.microsoft.com/office/drawing/2014/main" id="{17E956B1-27A9-4C0F-8A29-39A2C3A21C37}"/>
              </a:ext>
            </a:extLst>
          </p:cNvPr>
          <p:cNvSpPr>
            <a:spLocks noEditPoints="1"/>
          </p:cNvSpPr>
          <p:nvPr/>
        </p:nvSpPr>
        <p:spPr bwMode="auto">
          <a:xfrm>
            <a:off x="1809751" y="5229225"/>
            <a:ext cx="254000" cy="252413"/>
          </a:xfrm>
          <a:custGeom>
            <a:avLst/>
            <a:gdLst>
              <a:gd name="T0" fmla="*/ 66 w 160"/>
              <a:gd name="T1" fmla="*/ 50 h 159"/>
              <a:gd name="T2" fmla="*/ 89 w 160"/>
              <a:gd name="T3" fmla="*/ 50 h 159"/>
              <a:gd name="T4" fmla="*/ 101 w 160"/>
              <a:gd name="T5" fmla="*/ 37 h 159"/>
              <a:gd name="T6" fmla="*/ 99 w 160"/>
              <a:gd name="T7" fmla="*/ 8 h 159"/>
              <a:gd name="T8" fmla="*/ 80 w 160"/>
              <a:gd name="T9" fmla="*/ 0 h 159"/>
              <a:gd name="T10" fmla="*/ 60 w 160"/>
              <a:gd name="T11" fmla="*/ 8 h 159"/>
              <a:gd name="T12" fmla="*/ 58 w 160"/>
              <a:gd name="T13" fmla="*/ 37 h 159"/>
              <a:gd name="T14" fmla="*/ 80 w 160"/>
              <a:gd name="T15" fmla="*/ 37 h 159"/>
              <a:gd name="T16" fmla="*/ 42 w 160"/>
              <a:gd name="T17" fmla="*/ 69 h 159"/>
              <a:gd name="T18" fmla="*/ 52 w 160"/>
              <a:gd name="T19" fmla="*/ 54 h 159"/>
              <a:gd name="T20" fmla="*/ 43 w 160"/>
              <a:gd name="T21" fmla="*/ 28 h 159"/>
              <a:gd name="T22" fmla="*/ 38 w 160"/>
              <a:gd name="T23" fmla="*/ 25 h 159"/>
              <a:gd name="T24" fmla="*/ 15 w 160"/>
              <a:gd name="T25" fmla="*/ 25 h 159"/>
              <a:gd name="T26" fmla="*/ 0 w 160"/>
              <a:gd name="T27" fmla="*/ 47 h 159"/>
              <a:gd name="T28" fmla="*/ 15 w 160"/>
              <a:gd name="T29" fmla="*/ 69 h 159"/>
              <a:gd name="T30" fmla="*/ 37 w 160"/>
              <a:gd name="T31" fmla="*/ 68 h 159"/>
              <a:gd name="T32" fmla="*/ 19 w 160"/>
              <a:gd name="T33" fmla="*/ 47 h 159"/>
              <a:gd name="T34" fmla="*/ 28 w 160"/>
              <a:gd name="T35" fmla="*/ 56 h 159"/>
              <a:gd name="T36" fmla="*/ 151 w 160"/>
              <a:gd name="T37" fmla="*/ 27 h 159"/>
              <a:gd name="T38" fmla="*/ 131 w 160"/>
              <a:gd name="T39" fmla="*/ 18 h 159"/>
              <a:gd name="T40" fmla="*/ 117 w 160"/>
              <a:gd name="T41" fmla="*/ 24 h 159"/>
              <a:gd name="T42" fmla="*/ 107 w 160"/>
              <a:gd name="T43" fmla="*/ 53 h 159"/>
              <a:gd name="T44" fmla="*/ 112 w 160"/>
              <a:gd name="T45" fmla="*/ 66 h 159"/>
              <a:gd name="T46" fmla="*/ 132 w 160"/>
              <a:gd name="T47" fmla="*/ 75 h 159"/>
              <a:gd name="T48" fmla="*/ 151 w 160"/>
              <a:gd name="T49" fmla="*/ 66 h 159"/>
              <a:gd name="T50" fmla="*/ 132 w 160"/>
              <a:gd name="T51" fmla="*/ 56 h 159"/>
              <a:gd name="T52" fmla="*/ 141 w 160"/>
              <a:gd name="T53" fmla="*/ 47 h 159"/>
              <a:gd name="T54" fmla="*/ 53 w 160"/>
              <a:gd name="T55" fmla="*/ 131 h 159"/>
              <a:gd name="T56" fmla="*/ 42 w 160"/>
              <a:gd name="T57" fmla="*/ 159 h 159"/>
              <a:gd name="T58" fmla="*/ 61 w 160"/>
              <a:gd name="T59" fmla="*/ 152 h 159"/>
              <a:gd name="T60" fmla="*/ 91 w 160"/>
              <a:gd name="T61" fmla="*/ 153 h 159"/>
              <a:gd name="T62" fmla="*/ 116 w 160"/>
              <a:gd name="T63" fmla="*/ 158 h 159"/>
              <a:gd name="T64" fmla="*/ 122 w 160"/>
              <a:gd name="T65" fmla="*/ 152 h 159"/>
              <a:gd name="T66" fmla="*/ 103 w 160"/>
              <a:gd name="T67" fmla="*/ 112 h 159"/>
              <a:gd name="T68" fmla="*/ 103 w 160"/>
              <a:gd name="T69" fmla="*/ 121 h 159"/>
              <a:gd name="T70" fmla="*/ 99 w 160"/>
              <a:gd name="T71" fmla="*/ 60 h 159"/>
              <a:gd name="T72" fmla="*/ 93 w 160"/>
              <a:gd name="T73" fmla="*/ 60 h 159"/>
              <a:gd name="T74" fmla="*/ 66 w 160"/>
              <a:gd name="T75" fmla="*/ 60 h 159"/>
              <a:gd name="T76" fmla="*/ 54 w 160"/>
              <a:gd name="T77" fmla="*/ 73 h 159"/>
              <a:gd name="T78" fmla="*/ 36 w 160"/>
              <a:gd name="T79" fmla="*/ 82 h 159"/>
              <a:gd name="T80" fmla="*/ 117 w 160"/>
              <a:gd name="T81" fmla="*/ 79 h 159"/>
              <a:gd name="T82" fmla="*/ 107 w 160"/>
              <a:gd name="T83" fmla="*/ 102 h 159"/>
              <a:gd name="T84" fmla="*/ 117 w 160"/>
              <a:gd name="T85" fmla="*/ 7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9">
                <a:moveTo>
                  <a:pt x="58" y="37"/>
                </a:moveTo>
                <a:cubicBezTo>
                  <a:pt x="57" y="41"/>
                  <a:pt x="57" y="44"/>
                  <a:pt x="60" y="48"/>
                </a:cubicBezTo>
                <a:cubicBezTo>
                  <a:pt x="62" y="50"/>
                  <a:pt x="64" y="50"/>
                  <a:pt x="66" y="50"/>
                </a:cubicBezTo>
                <a:cubicBezTo>
                  <a:pt x="68" y="50"/>
                  <a:pt x="69" y="50"/>
                  <a:pt x="71" y="50"/>
                </a:cubicBezTo>
                <a:cubicBezTo>
                  <a:pt x="73" y="53"/>
                  <a:pt x="75" y="56"/>
                  <a:pt x="80" y="56"/>
                </a:cubicBezTo>
                <a:cubicBezTo>
                  <a:pt x="85" y="56"/>
                  <a:pt x="87" y="53"/>
                  <a:pt x="89" y="50"/>
                </a:cubicBezTo>
                <a:cubicBezTo>
                  <a:pt x="90" y="50"/>
                  <a:pt x="92" y="50"/>
                  <a:pt x="93" y="50"/>
                </a:cubicBezTo>
                <a:cubicBezTo>
                  <a:pt x="95" y="50"/>
                  <a:pt x="97" y="50"/>
                  <a:pt x="99" y="48"/>
                </a:cubicBezTo>
                <a:cubicBezTo>
                  <a:pt x="103" y="44"/>
                  <a:pt x="102" y="41"/>
                  <a:pt x="101" y="37"/>
                </a:cubicBezTo>
                <a:cubicBezTo>
                  <a:pt x="105" y="34"/>
                  <a:pt x="108" y="32"/>
                  <a:pt x="108" y="28"/>
                </a:cubicBezTo>
                <a:cubicBezTo>
                  <a:pt x="108" y="23"/>
                  <a:pt x="105" y="21"/>
                  <a:pt x="101" y="19"/>
                </a:cubicBezTo>
                <a:cubicBezTo>
                  <a:pt x="103" y="15"/>
                  <a:pt x="103" y="11"/>
                  <a:pt x="99" y="8"/>
                </a:cubicBezTo>
                <a:cubicBezTo>
                  <a:pt x="97" y="6"/>
                  <a:pt x="95" y="5"/>
                  <a:pt x="93" y="5"/>
                </a:cubicBezTo>
                <a:cubicBezTo>
                  <a:pt x="92" y="5"/>
                  <a:pt x="90" y="6"/>
                  <a:pt x="89" y="6"/>
                </a:cubicBezTo>
                <a:cubicBezTo>
                  <a:pt x="86" y="2"/>
                  <a:pt x="84" y="0"/>
                  <a:pt x="80" y="0"/>
                </a:cubicBezTo>
                <a:cubicBezTo>
                  <a:pt x="75" y="0"/>
                  <a:pt x="73" y="2"/>
                  <a:pt x="71" y="6"/>
                </a:cubicBezTo>
                <a:cubicBezTo>
                  <a:pt x="69" y="6"/>
                  <a:pt x="68" y="5"/>
                  <a:pt x="66" y="5"/>
                </a:cubicBezTo>
                <a:cubicBezTo>
                  <a:pt x="64" y="5"/>
                  <a:pt x="62" y="6"/>
                  <a:pt x="60" y="8"/>
                </a:cubicBezTo>
                <a:cubicBezTo>
                  <a:pt x="57" y="11"/>
                  <a:pt x="57" y="15"/>
                  <a:pt x="58" y="19"/>
                </a:cubicBezTo>
                <a:cubicBezTo>
                  <a:pt x="54" y="21"/>
                  <a:pt x="52" y="23"/>
                  <a:pt x="52" y="28"/>
                </a:cubicBezTo>
                <a:cubicBezTo>
                  <a:pt x="52" y="33"/>
                  <a:pt x="54" y="34"/>
                  <a:pt x="58" y="37"/>
                </a:cubicBezTo>
                <a:close/>
                <a:moveTo>
                  <a:pt x="80" y="19"/>
                </a:moveTo>
                <a:cubicBezTo>
                  <a:pt x="85" y="19"/>
                  <a:pt x="89" y="23"/>
                  <a:pt x="89" y="28"/>
                </a:cubicBezTo>
                <a:cubicBezTo>
                  <a:pt x="89" y="33"/>
                  <a:pt x="85" y="37"/>
                  <a:pt x="80" y="37"/>
                </a:cubicBezTo>
                <a:cubicBezTo>
                  <a:pt x="74" y="37"/>
                  <a:pt x="71" y="33"/>
                  <a:pt x="71" y="28"/>
                </a:cubicBezTo>
                <a:cubicBezTo>
                  <a:pt x="70" y="23"/>
                  <a:pt x="74" y="19"/>
                  <a:pt x="80" y="19"/>
                </a:cubicBezTo>
                <a:close/>
                <a:moveTo>
                  <a:pt x="42" y="69"/>
                </a:moveTo>
                <a:cubicBezTo>
                  <a:pt x="44" y="69"/>
                  <a:pt x="46" y="68"/>
                  <a:pt x="48" y="66"/>
                </a:cubicBezTo>
                <a:cubicBezTo>
                  <a:pt x="52" y="63"/>
                  <a:pt x="51" y="59"/>
                  <a:pt x="50" y="56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4"/>
                  <a:pt x="52" y="54"/>
                  <a:pt x="53" y="54"/>
                </a:cubicBezTo>
                <a:cubicBezTo>
                  <a:pt x="50" y="50"/>
                  <a:pt x="48" y="46"/>
                  <a:pt x="48" y="41"/>
                </a:cubicBezTo>
                <a:cubicBezTo>
                  <a:pt x="44" y="38"/>
                  <a:pt x="43" y="33"/>
                  <a:pt x="43" y="28"/>
                </a:cubicBezTo>
                <a:cubicBezTo>
                  <a:pt x="43" y="27"/>
                  <a:pt x="43" y="26"/>
                  <a:pt x="43" y="25"/>
                </a:cubicBezTo>
                <a:cubicBezTo>
                  <a:pt x="42" y="24"/>
                  <a:pt x="42" y="24"/>
                  <a:pt x="41" y="24"/>
                </a:cubicBezTo>
                <a:cubicBezTo>
                  <a:pt x="40" y="24"/>
                  <a:pt x="40" y="25"/>
                  <a:pt x="38" y="25"/>
                </a:cubicBezTo>
                <a:cubicBezTo>
                  <a:pt x="35" y="21"/>
                  <a:pt x="33" y="19"/>
                  <a:pt x="29" y="19"/>
                </a:cubicBezTo>
                <a:cubicBezTo>
                  <a:pt x="24" y="19"/>
                  <a:pt x="22" y="21"/>
                  <a:pt x="20" y="25"/>
                </a:cubicBezTo>
                <a:cubicBezTo>
                  <a:pt x="18" y="25"/>
                  <a:pt x="17" y="25"/>
                  <a:pt x="15" y="25"/>
                </a:cubicBezTo>
                <a:cubicBezTo>
                  <a:pt x="13" y="25"/>
                  <a:pt x="11" y="25"/>
                  <a:pt x="9" y="27"/>
                </a:cubicBezTo>
                <a:cubicBezTo>
                  <a:pt x="5" y="31"/>
                  <a:pt x="6" y="34"/>
                  <a:pt x="7" y="38"/>
                </a:cubicBezTo>
                <a:cubicBezTo>
                  <a:pt x="3" y="40"/>
                  <a:pt x="0" y="42"/>
                  <a:pt x="0" y="47"/>
                </a:cubicBezTo>
                <a:cubicBezTo>
                  <a:pt x="0" y="52"/>
                  <a:pt x="2" y="53"/>
                  <a:pt x="6" y="56"/>
                </a:cubicBezTo>
                <a:cubicBezTo>
                  <a:pt x="5" y="60"/>
                  <a:pt x="5" y="63"/>
                  <a:pt x="9" y="66"/>
                </a:cubicBezTo>
                <a:cubicBezTo>
                  <a:pt x="11" y="68"/>
                  <a:pt x="13" y="69"/>
                  <a:pt x="15" y="69"/>
                </a:cubicBezTo>
                <a:cubicBezTo>
                  <a:pt x="16" y="69"/>
                  <a:pt x="18" y="69"/>
                  <a:pt x="20" y="68"/>
                </a:cubicBezTo>
                <a:cubicBezTo>
                  <a:pt x="22" y="72"/>
                  <a:pt x="24" y="75"/>
                  <a:pt x="28" y="75"/>
                </a:cubicBezTo>
                <a:cubicBezTo>
                  <a:pt x="33" y="75"/>
                  <a:pt x="35" y="72"/>
                  <a:pt x="37" y="68"/>
                </a:cubicBezTo>
                <a:cubicBezTo>
                  <a:pt x="39" y="69"/>
                  <a:pt x="41" y="69"/>
                  <a:pt x="42" y="69"/>
                </a:cubicBezTo>
                <a:close/>
                <a:moveTo>
                  <a:pt x="28" y="56"/>
                </a:moveTo>
                <a:cubicBezTo>
                  <a:pt x="23" y="56"/>
                  <a:pt x="19" y="52"/>
                  <a:pt x="19" y="47"/>
                </a:cubicBezTo>
                <a:cubicBezTo>
                  <a:pt x="19" y="41"/>
                  <a:pt x="23" y="37"/>
                  <a:pt x="28" y="37"/>
                </a:cubicBezTo>
                <a:cubicBezTo>
                  <a:pt x="34" y="37"/>
                  <a:pt x="38" y="41"/>
                  <a:pt x="38" y="47"/>
                </a:cubicBezTo>
                <a:cubicBezTo>
                  <a:pt x="38" y="52"/>
                  <a:pt x="34" y="56"/>
                  <a:pt x="28" y="56"/>
                </a:cubicBezTo>
                <a:close/>
                <a:moveTo>
                  <a:pt x="160" y="47"/>
                </a:moveTo>
                <a:cubicBezTo>
                  <a:pt x="159" y="42"/>
                  <a:pt x="157" y="40"/>
                  <a:pt x="153" y="37"/>
                </a:cubicBezTo>
                <a:cubicBezTo>
                  <a:pt x="154" y="33"/>
                  <a:pt x="155" y="30"/>
                  <a:pt x="151" y="27"/>
                </a:cubicBezTo>
                <a:cubicBezTo>
                  <a:pt x="149" y="25"/>
                  <a:pt x="147" y="24"/>
                  <a:pt x="145" y="24"/>
                </a:cubicBezTo>
                <a:cubicBezTo>
                  <a:pt x="143" y="24"/>
                  <a:pt x="142" y="24"/>
                  <a:pt x="140" y="24"/>
                </a:cubicBezTo>
                <a:cubicBezTo>
                  <a:pt x="137" y="21"/>
                  <a:pt x="135" y="18"/>
                  <a:pt x="131" y="18"/>
                </a:cubicBezTo>
                <a:cubicBezTo>
                  <a:pt x="126" y="18"/>
                  <a:pt x="124" y="21"/>
                  <a:pt x="122" y="24"/>
                </a:cubicBezTo>
                <a:cubicBezTo>
                  <a:pt x="119" y="24"/>
                  <a:pt x="118" y="24"/>
                  <a:pt x="117" y="24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7" y="25"/>
                  <a:pt x="117" y="26"/>
                  <a:pt x="117" y="27"/>
                </a:cubicBezTo>
                <a:cubicBezTo>
                  <a:pt x="117" y="32"/>
                  <a:pt x="116" y="37"/>
                  <a:pt x="112" y="41"/>
                </a:cubicBezTo>
                <a:cubicBezTo>
                  <a:pt x="112" y="46"/>
                  <a:pt x="110" y="50"/>
                  <a:pt x="107" y="53"/>
                </a:cubicBezTo>
                <a:cubicBezTo>
                  <a:pt x="107" y="54"/>
                  <a:pt x="107" y="54"/>
                  <a:pt x="107" y="54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09" y="60"/>
                  <a:pt x="108" y="63"/>
                  <a:pt x="112" y="66"/>
                </a:cubicBezTo>
                <a:cubicBezTo>
                  <a:pt x="114" y="68"/>
                  <a:pt x="116" y="69"/>
                  <a:pt x="118" y="69"/>
                </a:cubicBezTo>
                <a:cubicBezTo>
                  <a:pt x="119" y="69"/>
                  <a:pt x="121" y="69"/>
                  <a:pt x="123" y="68"/>
                </a:cubicBezTo>
                <a:cubicBezTo>
                  <a:pt x="125" y="72"/>
                  <a:pt x="127" y="75"/>
                  <a:pt x="132" y="75"/>
                </a:cubicBezTo>
                <a:cubicBezTo>
                  <a:pt x="136" y="75"/>
                  <a:pt x="138" y="72"/>
                  <a:pt x="140" y="68"/>
                </a:cubicBezTo>
                <a:cubicBezTo>
                  <a:pt x="142" y="69"/>
                  <a:pt x="144" y="69"/>
                  <a:pt x="145" y="69"/>
                </a:cubicBezTo>
                <a:cubicBezTo>
                  <a:pt x="147" y="69"/>
                  <a:pt x="149" y="68"/>
                  <a:pt x="151" y="66"/>
                </a:cubicBezTo>
                <a:cubicBezTo>
                  <a:pt x="155" y="63"/>
                  <a:pt x="154" y="59"/>
                  <a:pt x="154" y="55"/>
                </a:cubicBezTo>
                <a:cubicBezTo>
                  <a:pt x="157" y="53"/>
                  <a:pt x="160" y="51"/>
                  <a:pt x="160" y="47"/>
                </a:cubicBezTo>
                <a:close/>
                <a:moveTo>
                  <a:pt x="132" y="56"/>
                </a:moveTo>
                <a:cubicBezTo>
                  <a:pt x="126" y="56"/>
                  <a:pt x="122" y="52"/>
                  <a:pt x="122" y="47"/>
                </a:cubicBezTo>
                <a:cubicBezTo>
                  <a:pt x="122" y="41"/>
                  <a:pt x="126" y="37"/>
                  <a:pt x="132" y="37"/>
                </a:cubicBezTo>
                <a:cubicBezTo>
                  <a:pt x="137" y="37"/>
                  <a:pt x="141" y="41"/>
                  <a:pt x="141" y="47"/>
                </a:cubicBezTo>
                <a:cubicBezTo>
                  <a:pt x="141" y="52"/>
                  <a:pt x="137" y="56"/>
                  <a:pt x="132" y="56"/>
                </a:cubicBezTo>
                <a:close/>
                <a:moveTo>
                  <a:pt x="108" y="131"/>
                </a:moveTo>
                <a:cubicBezTo>
                  <a:pt x="53" y="131"/>
                  <a:pt x="53" y="131"/>
                  <a:pt x="53" y="131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3"/>
                  <a:pt x="38" y="156"/>
                  <a:pt x="40" y="157"/>
                </a:cubicBezTo>
                <a:cubicBezTo>
                  <a:pt x="40" y="158"/>
                  <a:pt x="41" y="159"/>
                  <a:pt x="42" y="159"/>
                </a:cubicBezTo>
                <a:cubicBezTo>
                  <a:pt x="43" y="159"/>
                  <a:pt x="44" y="159"/>
                  <a:pt x="45" y="158"/>
                </a:cubicBezTo>
                <a:cubicBezTo>
                  <a:pt x="54" y="153"/>
                  <a:pt x="54" y="153"/>
                  <a:pt x="54" y="153"/>
                </a:cubicBezTo>
                <a:cubicBezTo>
                  <a:pt x="56" y="152"/>
                  <a:pt x="59" y="152"/>
                  <a:pt x="61" y="152"/>
                </a:cubicBezTo>
                <a:cubicBezTo>
                  <a:pt x="64" y="152"/>
                  <a:pt x="66" y="152"/>
                  <a:pt x="68" y="153"/>
                </a:cubicBezTo>
                <a:cubicBezTo>
                  <a:pt x="72" y="155"/>
                  <a:pt x="76" y="156"/>
                  <a:pt x="80" y="156"/>
                </a:cubicBezTo>
                <a:cubicBezTo>
                  <a:pt x="84" y="156"/>
                  <a:pt x="88" y="155"/>
                  <a:pt x="91" y="153"/>
                </a:cubicBezTo>
                <a:cubicBezTo>
                  <a:pt x="94" y="152"/>
                  <a:pt x="96" y="152"/>
                  <a:pt x="99" y="152"/>
                </a:cubicBezTo>
                <a:cubicBezTo>
                  <a:pt x="101" y="152"/>
                  <a:pt x="104" y="152"/>
                  <a:pt x="106" y="153"/>
                </a:cubicBezTo>
                <a:cubicBezTo>
                  <a:pt x="116" y="158"/>
                  <a:pt x="116" y="158"/>
                  <a:pt x="116" y="158"/>
                </a:cubicBezTo>
                <a:cubicBezTo>
                  <a:pt x="116" y="159"/>
                  <a:pt x="117" y="159"/>
                  <a:pt x="118" y="159"/>
                </a:cubicBezTo>
                <a:cubicBezTo>
                  <a:pt x="119" y="159"/>
                  <a:pt x="120" y="158"/>
                  <a:pt x="121" y="157"/>
                </a:cubicBezTo>
                <a:cubicBezTo>
                  <a:pt x="123" y="156"/>
                  <a:pt x="123" y="153"/>
                  <a:pt x="122" y="152"/>
                </a:cubicBezTo>
                <a:lnTo>
                  <a:pt x="108" y="131"/>
                </a:lnTo>
                <a:close/>
                <a:moveTo>
                  <a:pt x="103" y="121"/>
                </a:moveTo>
                <a:cubicBezTo>
                  <a:pt x="103" y="112"/>
                  <a:pt x="103" y="112"/>
                  <a:pt x="103" y="112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7" y="121"/>
                  <a:pt x="57" y="121"/>
                  <a:pt x="57" y="121"/>
                </a:cubicBezTo>
                <a:lnTo>
                  <a:pt x="103" y="121"/>
                </a:lnTo>
                <a:close/>
                <a:moveTo>
                  <a:pt x="86" y="103"/>
                </a:moveTo>
                <a:cubicBezTo>
                  <a:pt x="99" y="65"/>
                  <a:pt x="99" y="65"/>
                  <a:pt x="99" y="65"/>
                </a:cubicBezTo>
                <a:cubicBezTo>
                  <a:pt x="100" y="63"/>
                  <a:pt x="99" y="61"/>
                  <a:pt x="99" y="60"/>
                </a:cubicBezTo>
                <a:cubicBezTo>
                  <a:pt x="98" y="59"/>
                  <a:pt x="98" y="59"/>
                  <a:pt x="98" y="59"/>
                </a:cubicBezTo>
                <a:cubicBezTo>
                  <a:pt x="97" y="60"/>
                  <a:pt x="95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0" y="63"/>
                  <a:pt x="86" y="66"/>
                  <a:pt x="80" y="66"/>
                </a:cubicBezTo>
                <a:cubicBezTo>
                  <a:pt x="73" y="66"/>
                  <a:pt x="69" y="63"/>
                  <a:pt x="66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64" y="60"/>
                  <a:pt x="63" y="59"/>
                  <a:pt x="61" y="59"/>
                </a:cubicBezTo>
                <a:cubicBezTo>
                  <a:pt x="59" y="60"/>
                  <a:pt x="59" y="60"/>
                  <a:pt x="59" y="60"/>
                </a:cubicBezTo>
                <a:cubicBezTo>
                  <a:pt x="59" y="64"/>
                  <a:pt x="59" y="69"/>
                  <a:pt x="54" y="73"/>
                </a:cubicBezTo>
                <a:cubicBezTo>
                  <a:pt x="51" y="77"/>
                  <a:pt x="47" y="79"/>
                  <a:pt x="42" y="79"/>
                </a:cubicBezTo>
                <a:cubicBezTo>
                  <a:pt x="41" y="79"/>
                  <a:pt x="41" y="79"/>
                  <a:pt x="41" y="79"/>
                </a:cubicBezTo>
                <a:cubicBezTo>
                  <a:pt x="40" y="80"/>
                  <a:pt x="38" y="81"/>
                  <a:pt x="36" y="82"/>
                </a:cubicBezTo>
                <a:cubicBezTo>
                  <a:pt x="51" y="103"/>
                  <a:pt x="51" y="103"/>
                  <a:pt x="51" y="103"/>
                </a:cubicBezTo>
                <a:lnTo>
                  <a:pt x="86" y="103"/>
                </a:lnTo>
                <a:close/>
                <a:moveTo>
                  <a:pt x="117" y="79"/>
                </a:moveTo>
                <a:cubicBezTo>
                  <a:pt x="113" y="79"/>
                  <a:pt x="109" y="77"/>
                  <a:pt x="106" y="75"/>
                </a:cubicBezTo>
                <a:cubicBezTo>
                  <a:pt x="96" y="102"/>
                  <a:pt x="96" y="102"/>
                  <a:pt x="96" y="102"/>
                </a:cubicBezTo>
                <a:cubicBezTo>
                  <a:pt x="107" y="102"/>
                  <a:pt x="107" y="102"/>
                  <a:pt x="107" y="102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1" y="81"/>
                  <a:pt x="119" y="80"/>
                  <a:pt x="118" y="79"/>
                </a:cubicBezTo>
                <a:lnTo>
                  <a:pt x="117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6" name="Freeform 184">
            <a:extLst>
              <a:ext uri="{FF2B5EF4-FFF2-40B4-BE49-F238E27FC236}">
                <a16:creationId xmlns:a16="http://schemas.microsoft.com/office/drawing/2014/main" id="{0D2CDCFA-6AE2-4D6F-8A0E-F14F0641D011}"/>
              </a:ext>
            </a:extLst>
          </p:cNvPr>
          <p:cNvSpPr>
            <a:spLocks noEditPoints="1"/>
          </p:cNvSpPr>
          <p:nvPr/>
        </p:nvSpPr>
        <p:spPr bwMode="auto">
          <a:xfrm>
            <a:off x="9540876" y="5226050"/>
            <a:ext cx="261938" cy="252413"/>
          </a:xfrm>
          <a:custGeom>
            <a:avLst/>
            <a:gdLst>
              <a:gd name="T0" fmla="*/ 37 w 165"/>
              <a:gd name="T1" fmla="*/ 98 h 159"/>
              <a:gd name="T2" fmla="*/ 63 w 165"/>
              <a:gd name="T3" fmla="*/ 66 h 159"/>
              <a:gd name="T4" fmla="*/ 26 w 165"/>
              <a:gd name="T5" fmla="*/ 39 h 159"/>
              <a:gd name="T6" fmla="*/ 10 w 165"/>
              <a:gd name="T7" fmla="*/ 78 h 159"/>
              <a:gd name="T8" fmla="*/ 33 w 165"/>
              <a:gd name="T9" fmla="*/ 100 h 159"/>
              <a:gd name="T10" fmla="*/ 123 w 165"/>
              <a:gd name="T11" fmla="*/ 46 h 159"/>
              <a:gd name="T12" fmla="*/ 103 w 165"/>
              <a:gd name="T13" fmla="*/ 72 h 159"/>
              <a:gd name="T14" fmla="*/ 133 w 165"/>
              <a:gd name="T15" fmla="*/ 100 h 159"/>
              <a:gd name="T16" fmla="*/ 156 w 165"/>
              <a:gd name="T17" fmla="*/ 78 h 159"/>
              <a:gd name="T18" fmla="*/ 139 w 165"/>
              <a:gd name="T19" fmla="*/ 39 h 159"/>
              <a:gd name="T20" fmla="*/ 27 w 165"/>
              <a:gd name="T21" fmla="*/ 159 h 159"/>
              <a:gd name="T22" fmla="*/ 61 w 165"/>
              <a:gd name="T23" fmla="*/ 157 h 159"/>
              <a:gd name="T24" fmla="*/ 59 w 165"/>
              <a:gd name="T25" fmla="*/ 122 h 159"/>
              <a:gd name="T26" fmla="*/ 104 w 165"/>
              <a:gd name="T27" fmla="*/ 86 h 159"/>
              <a:gd name="T28" fmla="*/ 105 w 165"/>
              <a:gd name="T29" fmla="*/ 109 h 159"/>
              <a:gd name="T30" fmla="*/ 104 w 165"/>
              <a:gd name="T31" fmla="*/ 86 h 159"/>
              <a:gd name="T32" fmla="*/ 50 w 165"/>
              <a:gd name="T33" fmla="*/ 98 h 159"/>
              <a:gd name="T34" fmla="*/ 108 w 165"/>
              <a:gd name="T35" fmla="*/ 158 h 159"/>
              <a:gd name="T36" fmla="*/ 142 w 165"/>
              <a:gd name="T37" fmla="*/ 150 h 159"/>
              <a:gd name="T38" fmla="*/ 149 w 165"/>
              <a:gd name="T39" fmla="*/ 19 h 159"/>
              <a:gd name="T40" fmla="*/ 144 w 165"/>
              <a:gd name="T41" fmla="*/ 10 h 159"/>
              <a:gd name="T42" fmla="*/ 162 w 165"/>
              <a:gd name="T43" fmla="*/ 5 h 159"/>
              <a:gd name="T44" fmla="*/ 8 w 165"/>
              <a:gd name="T45" fmla="*/ 0 h 159"/>
              <a:gd name="T46" fmla="*/ 8 w 165"/>
              <a:gd name="T47" fmla="*/ 10 h 159"/>
              <a:gd name="T48" fmla="*/ 22 w 165"/>
              <a:gd name="T49" fmla="*/ 19 h 159"/>
              <a:gd name="T50" fmla="*/ 3 w 165"/>
              <a:gd name="T51" fmla="*/ 33 h 159"/>
              <a:gd name="T52" fmla="*/ 4 w 165"/>
              <a:gd name="T53" fmla="*/ 39 h 159"/>
              <a:gd name="T54" fmla="*/ 50 w 165"/>
              <a:gd name="T55" fmla="*/ 39 h 159"/>
              <a:gd name="T56" fmla="*/ 50 w 165"/>
              <a:gd name="T57" fmla="*/ 33 h 159"/>
              <a:gd name="T58" fmla="*/ 32 w 165"/>
              <a:gd name="T59" fmla="*/ 19 h 159"/>
              <a:gd name="T60" fmla="*/ 135 w 165"/>
              <a:gd name="T61" fmla="*/ 10 h 159"/>
              <a:gd name="T62" fmla="*/ 130 w 165"/>
              <a:gd name="T63" fmla="*/ 19 h 159"/>
              <a:gd name="T64" fmla="*/ 115 w 165"/>
              <a:gd name="T65" fmla="*/ 40 h 159"/>
              <a:gd name="T66" fmla="*/ 139 w 165"/>
              <a:gd name="T67" fmla="*/ 30 h 159"/>
              <a:gd name="T68" fmla="*/ 163 w 165"/>
              <a:gd name="T69" fmla="*/ 40 h 159"/>
              <a:gd name="T70" fmla="*/ 149 w 165"/>
              <a:gd name="T71" fmla="*/ 1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5" h="159">
                <a:moveTo>
                  <a:pt x="33" y="100"/>
                </a:moveTo>
                <a:cubicBezTo>
                  <a:pt x="34" y="100"/>
                  <a:pt x="36" y="99"/>
                  <a:pt x="37" y="98"/>
                </a:cubicBezTo>
                <a:cubicBezTo>
                  <a:pt x="63" y="72"/>
                  <a:pt x="63" y="72"/>
                  <a:pt x="63" y="72"/>
                </a:cubicBezTo>
                <a:cubicBezTo>
                  <a:pt x="65" y="71"/>
                  <a:pt x="65" y="67"/>
                  <a:pt x="63" y="66"/>
                </a:cubicBezTo>
                <a:cubicBezTo>
                  <a:pt x="43" y="46"/>
                  <a:pt x="43" y="46"/>
                  <a:pt x="43" y="46"/>
                </a:cubicBezTo>
                <a:cubicBezTo>
                  <a:pt x="38" y="41"/>
                  <a:pt x="32" y="39"/>
                  <a:pt x="26" y="39"/>
                </a:cubicBezTo>
                <a:cubicBezTo>
                  <a:pt x="20" y="39"/>
                  <a:pt x="14" y="41"/>
                  <a:pt x="10" y="46"/>
                </a:cubicBezTo>
                <a:cubicBezTo>
                  <a:pt x="0" y="55"/>
                  <a:pt x="0" y="70"/>
                  <a:pt x="10" y="78"/>
                </a:cubicBezTo>
                <a:cubicBezTo>
                  <a:pt x="30" y="98"/>
                  <a:pt x="30" y="98"/>
                  <a:pt x="30" y="98"/>
                </a:cubicBezTo>
                <a:cubicBezTo>
                  <a:pt x="31" y="99"/>
                  <a:pt x="32" y="100"/>
                  <a:pt x="33" y="100"/>
                </a:cubicBezTo>
                <a:close/>
                <a:moveTo>
                  <a:pt x="139" y="39"/>
                </a:moveTo>
                <a:cubicBezTo>
                  <a:pt x="133" y="39"/>
                  <a:pt x="127" y="41"/>
                  <a:pt x="123" y="46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7"/>
                  <a:pt x="101" y="71"/>
                  <a:pt x="103" y="72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30" y="99"/>
                  <a:pt x="131" y="100"/>
                  <a:pt x="133" y="100"/>
                </a:cubicBezTo>
                <a:cubicBezTo>
                  <a:pt x="134" y="100"/>
                  <a:pt x="135" y="99"/>
                  <a:pt x="136" y="98"/>
                </a:cubicBezTo>
                <a:cubicBezTo>
                  <a:pt x="156" y="78"/>
                  <a:pt x="156" y="78"/>
                  <a:pt x="156" y="78"/>
                </a:cubicBezTo>
                <a:cubicBezTo>
                  <a:pt x="165" y="70"/>
                  <a:pt x="165" y="55"/>
                  <a:pt x="156" y="46"/>
                </a:cubicBezTo>
                <a:cubicBezTo>
                  <a:pt x="151" y="41"/>
                  <a:pt x="145" y="39"/>
                  <a:pt x="139" y="39"/>
                </a:cubicBezTo>
                <a:close/>
                <a:moveTo>
                  <a:pt x="24" y="151"/>
                </a:moveTo>
                <a:cubicBezTo>
                  <a:pt x="20" y="153"/>
                  <a:pt x="23" y="159"/>
                  <a:pt x="27" y="159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58"/>
                  <a:pt x="60" y="158"/>
                  <a:pt x="61" y="157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59" y="122"/>
                  <a:pt x="59" y="122"/>
                  <a:pt x="59" y="122"/>
                </a:cubicBezTo>
                <a:lnTo>
                  <a:pt x="24" y="151"/>
                </a:lnTo>
                <a:close/>
                <a:moveTo>
                  <a:pt x="104" y="86"/>
                </a:moveTo>
                <a:cubicBezTo>
                  <a:pt x="90" y="96"/>
                  <a:pt x="90" y="96"/>
                  <a:pt x="90" y="96"/>
                </a:cubicBezTo>
                <a:cubicBezTo>
                  <a:pt x="105" y="109"/>
                  <a:pt x="105" y="109"/>
                  <a:pt x="105" y="109"/>
                </a:cubicBezTo>
                <a:cubicBezTo>
                  <a:pt x="115" y="98"/>
                  <a:pt x="115" y="98"/>
                  <a:pt x="115" y="98"/>
                </a:cubicBezTo>
                <a:lnTo>
                  <a:pt x="104" y="86"/>
                </a:lnTo>
                <a:close/>
                <a:moveTo>
                  <a:pt x="62" y="85"/>
                </a:moveTo>
                <a:cubicBezTo>
                  <a:pt x="50" y="98"/>
                  <a:pt x="50" y="98"/>
                  <a:pt x="50" y="98"/>
                </a:cubicBezTo>
                <a:cubicBezTo>
                  <a:pt x="104" y="157"/>
                  <a:pt x="104" y="157"/>
                  <a:pt x="104" y="157"/>
                </a:cubicBezTo>
                <a:cubicBezTo>
                  <a:pt x="105" y="158"/>
                  <a:pt x="106" y="158"/>
                  <a:pt x="108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43" y="158"/>
                  <a:pt x="145" y="153"/>
                  <a:pt x="142" y="150"/>
                </a:cubicBezTo>
                <a:lnTo>
                  <a:pt x="62" y="85"/>
                </a:lnTo>
                <a:close/>
                <a:moveTo>
                  <a:pt x="149" y="19"/>
                </a:moveTo>
                <a:cubicBezTo>
                  <a:pt x="144" y="19"/>
                  <a:pt x="144" y="19"/>
                  <a:pt x="144" y="19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60" y="10"/>
                  <a:pt x="162" y="7"/>
                  <a:pt x="162" y="5"/>
                </a:cubicBezTo>
                <a:cubicBezTo>
                  <a:pt x="162" y="2"/>
                  <a:pt x="160" y="0"/>
                  <a:pt x="158" y="0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3" y="2"/>
                  <a:pt x="3" y="5"/>
                </a:cubicBezTo>
                <a:cubicBezTo>
                  <a:pt x="3" y="7"/>
                  <a:pt x="6" y="10"/>
                  <a:pt x="8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9"/>
                  <a:pt x="22" y="19"/>
                  <a:pt x="22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0" y="19"/>
                  <a:pt x="3" y="25"/>
                  <a:pt x="3" y="33"/>
                </a:cubicBezTo>
                <a:cubicBezTo>
                  <a:pt x="3" y="40"/>
                  <a:pt x="3" y="40"/>
                  <a:pt x="3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9" y="33"/>
                  <a:pt x="18" y="30"/>
                  <a:pt x="27" y="30"/>
                </a:cubicBezTo>
                <a:cubicBezTo>
                  <a:pt x="36" y="30"/>
                  <a:pt x="44" y="33"/>
                  <a:pt x="50" y="39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25"/>
                  <a:pt x="44" y="19"/>
                  <a:pt x="36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0"/>
                  <a:pt x="32" y="10"/>
                  <a:pt x="32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5" y="19"/>
                  <a:pt x="135" y="19"/>
                  <a:pt x="135" y="19"/>
                </a:cubicBezTo>
                <a:cubicBezTo>
                  <a:pt x="130" y="19"/>
                  <a:pt x="130" y="19"/>
                  <a:pt x="130" y="19"/>
                </a:cubicBezTo>
                <a:cubicBezTo>
                  <a:pt x="122" y="19"/>
                  <a:pt x="115" y="25"/>
                  <a:pt x="115" y="33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6" y="39"/>
                  <a:pt x="116" y="39"/>
                  <a:pt x="116" y="39"/>
                </a:cubicBezTo>
                <a:cubicBezTo>
                  <a:pt x="122" y="33"/>
                  <a:pt x="130" y="30"/>
                  <a:pt x="139" y="30"/>
                </a:cubicBezTo>
                <a:cubicBezTo>
                  <a:pt x="148" y="30"/>
                  <a:pt x="156" y="33"/>
                  <a:pt x="162" y="39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63" y="33"/>
                  <a:pt x="163" y="33"/>
                  <a:pt x="163" y="33"/>
                </a:cubicBezTo>
                <a:cubicBezTo>
                  <a:pt x="163" y="25"/>
                  <a:pt x="156" y="19"/>
                  <a:pt x="149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7" name="Freeform 185">
            <a:extLst>
              <a:ext uri="{FF2B5EF4-FFF2-40B4-BE49-F238E27FC236}">
                <a16:creationId xmlns:a16="http://schemas.microsoft.com/office/drawing/2014/main" id="{C16F7072-761B-4577-AB03-729F1CA5CDA2}"/>
              </a:ext>
            </a:extLst>
          </p:cNvPr>
          <p:cNvSpPr>
            <a:spLocks noEditPoints="1"/>
          </p:cNvSpPr>
          <p:nvPr/>
        </p:nvSpPr>
        <p:spPr bwMode="auto">
          <a:xfrm>
            <a:off x="6242051" y="5784850"/>
            <a:ext cx="254000" cy="238125"/>
          </a:xfrm>
          <a:custGeom>
            <a:avLst/>
            <a:gdLst>
              <a:gd name="T0" fmla="*/ 108 w 160"/>
              <a:gd name="T1" fmla="*/ 75 h 150"/>
              <a:gd name="T2" fmla="*/ 123 w 160"/>
              <a:gd name="T3" fmla="*/ 61 h 150"/>
              <a:gd name="T4" fmla="*/ 108 w 160"/>
              <a:gd name="T5" fmla="*/ 47 h 150"/>
              <a:gd name="T6" fmla="*/ 95 w 160"/>
              <a:gd name="T7" fmla="*/ 47 h 150"/>
              <a:gd name="T8" fmla="*/ 95 w 160"/>
              <a:gd name="T9" fmla="*/ 61 h 150"/>
              <a:gd name="T10" fmla="*/ 95 w 160"/>
              <a:gd name="T11" fmla="*/ 75 h 150"/>
              <a:gd name="T12" fmla="*/ 108 w 160"/>
              <a:gd name="T13" fmla="*/ 75 h 150"/>
              <a:gd name="T14" fmla="*/ 127 w 160"/>
              <a:gd name="T15" fmla="*/ 0 h 150"/>
              <a:gd name="T16" fmla="*/ 97 w 160"/>
              <a:gd name="T17" fmla="*/ 38 h 150"/>
              <a:gd name="T18" fmla="*/ 108 w 160"/>
              <a:gd name="T19" fmla="*/ 38 h 150"/>
              <a:gd name="T20" fmla="*/ 132 w 160"/>
              <a:gd name="T21" fmla="*/ 61 h 150"/>
              <a:gd name="T22" fmla="*/ 108 w 160"/>
              <a:gd name="T23" fmla="*/ 85 h 150"/>
              <a:gd name="T24" fmla="*/ 97 w 160"/>
              <a:gd name="T25" fmla="*/ 85 h 150"/>
              <a:gd name="T26" fmla="*/ 127 w 160"/>
              <a:gd name="T27" fmla="*/ 122 h 150"/>
              <a:gd name="T28" fmla="*/ 160 w 160"/>
              <a:gd name="T29" fmla="*/ 62 h 150"/>
              <a:gd name="T30" fmla="*/ 127 w 160"/>
              <a:gd name="T31" fmla="*/ 0 h 150"/>
              <a:gd name="T32" fmla="*/ 67 w 160"/>
              <a:gd name="T33" fmla="*/ 108 h 150"/>
              <a:gd name="T34" fmla="*/ 62 w 160"/>
              <a:gd name="T35" fmla="*/ 112 h 150"/>
              <a:gd name="T36" fmla="*/ 57 w 160"/>
              <a:gd name="T37" fmla="*/ 112 h 150"/>
              <a:gd name="T38" fmla="*/ 57 w 160"/>
              <a:gd name="T39" fmla="*/ 103 h 150"/>
              <a:gd name="T40" fmla="*/ 56 w 160"/>
              <a:gd name="T41" fmla="*/ 103 h 150"/>
              <a:gd name="T42" fmla="*/ 52 w 160"/>
              <a:gd name="T43" fmla="*/ 103 h 150"/>
              <a:gd name="T44" fmla="*/ 29 w 160"/>
              <a:gd name="T45" fmla="*/ 103 h 150"/>
              <a:gd name="T46" fmla="*/ 29 w 160"/>
              <a:gd name="T47" fmla="*/ 136 h 150"/>
              <a:gd name="T48" fmla="*/ 43 w 160"/>
              <a:gd name="T49" fmla="*/ 150 h 150"/>
              <a:gd name="T50" fmla="*/ 57 w 160"/>
              <a:gd name="T51" fmla="*/ 136 h 150"/>
              <a:gd name="T52" fmla="*/ 57 w 160"/>
              <a:gd name="T53" fmla="*/ 122 h 150"/>
              <a:gd name="T54" fmla="*/ 62 w 160"/>
              <a:gd name="T55" fmla="*/ 122 h 150"/>
              <a:gd name="T56" fmla="*/ 76 w 160"/>
              <a:gd name="T57" fmla="*/ 109 h 150"/>
              <a:gd name="T58" fmla="*/ 67 w 160"/>
              <a:gd name="T59" fmla="*/ 105 h 150"/>
              <a:gd name="T60" fmla="*/ 67 w 160"/>
              <a:gd name="T61" fmla="*/ 108 h 150"/>
              <a:gd name="T62" fmla="*/ 101 w 160"/>
              <a:gd name="T63" fmla="*/ 10 h 150"/>
              <a:gd name="T64" fmla="*/ 84 w 160"/>
              <a:gd name="T65" fmla="*/ 20 h 150"/>
              <a:gd name="T66" fmla="*/ 54 w 160"/>
              <a:gd name="T67" fmla="*/ 28 h 150"/>
              <a:gd name="T68" fmla="*/ 38 w 160"/>
              <a:gd name="T69" fmla="*/ 61 h 150"/>
              <a:gd name="T70" fmla="*/ 54 w 160"/>
              <a:gd name="T71" fmla="*/ 94 h 150"/>
              <a:gd name="T72" fmla="*/ 84 w 160"/>
              <a:gd name="T73" fmla="*/ 102 h 150"/>
              <a:gd name="T74" fmla="*/ 101 w 160"/>
              <a:gd name="T75" fmla="*/ 112 h 150"/>
              <a:gd name="T76" fmla="*/ 85 w 160"/>
              <a:gd name="T77" fmla="*/ 61 h 150"/>
              <a:gd name="T78" fmla="*/ 101 w 160"/>
              <a:gd name="T79" fmla="*/ 10 h 150"/>
              <a:gd name="T80" fmla="*/ 40 w 160"/>
              <a:gd name="T81" fmla="*/ 94 h 150"/>
              <a:gd name="T82" fmla="*/ 28 w 160"/>
              <a:gd name="T83" fmla="*/ 61 h 150"/>
              <a:gd name="T84" fmla="*/ 40 w 160"/>
              <a:gd name="T85" fmla="*/ 28 h 150"/>
              <a:gd name="T86" fmla="*/ 35 w 160"/>
              <a:gd name="T87" fmla="*/ 28 h 150"/>
              <a:gd name="T88" fmla="*/ 0 w 160"/>
              <a:gd name="T89" fmla="*/ 59 h 150"/>
              <a:gd name="T90" fmla="*/ 33 w 160"/>
              <a:gd name="T91" fmla="*/ 94 h 150"/>
              <a:gd name="T92" fmla="*/ 40 w 160"/>
              <a:gd name="T93" fmla="*/ 9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0">
                <a:moveTo>
                  <a:pt x="108" y="75"/>
                </a:moveTo>
                <a:cubicBezTo>
                  <a:pt x="116" y="75"/>
                  <a:pt x="123" y="69"/>
                  <a:pt x="123" y="61"/>
                </a:cubicBezTo>
                <a:cubicBezTo>
                  <a:pt x="123" y="54"/>
                  <a:pt x="117" y="47"/>
                  <a:pt x="108" y="47"/>
                </a:cubicBezTo>
                <a:cubicBezTo>
                  <a:pt x="95" y="47"/>
                  <a:pt x="95" y="47"/>
                  <a:pt x="95" y="47"/>
                </a:cubicBezTo>
                <a:cubicBezTo>
                  <a:pt x="95" y="52"/>
                  <a:pt x="95" y="57"/>
                  <a:pt x="95" y="61"/>
                </a:cubicBezTo>
                <a:cubicBezTo>
                  <a:pt x="95" y="66"/>
                  <a:pt x="95" y="70"/>
                  <a:pt x="95" y="75"/>
                </a:cubicBezTo>
                <a:lnTo>
                  <a:pt x="108" y="75"/>
                </a:lnTo>
                <a:close/>
                <a:moveTo>
                  <a:pt x="127" y="0"/>
                </a:moveTo>
                <a:cubicBezTo>
                  <a:pt x="113" y="0"/>
                  <a:pt x="102" y="16"/>
                  <a:pt x="97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22" y="38"/>
                  <a:pt x="132" y="48"/>
                  <a:pt x="132" y="61"/>
                </a:cubicBezTo>
                <a:cubicBezTo>
                  <a:pt x="132" y="74"/>
                  <a:pt x="122" y="85"/>
                  <a:pt x="108" y="85"/>
                </a:cubicBezTo>
                <a:cubicBezTo>
                  <a:pt x="97" y="85"/>
                  <a:pt x="97" y="85"/>
                  <a:pt x="97" y="85"/>
                </a:cubicBezTo>
                <a:cubicBezTo>
                  <a:pt x="102" y="107"/>
                  <a:pt x="113" y="122"/>
                  <a:pt x="127" y="122"/>
                </a:cubicBezTo>
                <a:cubicBezTo>
                  <a:pt x="145" y="122"/>
                  <a:pt x="160" y="95"/>
                  <a:pt x="160" y="62"/>
                </a:cubicBezTo>
                <a:cubicBezTo>
                  <a:pt x="160" y="28"/>
                  <a:pt x="145" y="0"/>
                  <a:pt x="127" y="0"/>
                </a:cubicBezTo>
                <a:close/>
                <a:moveTo>
                  <a:pt x="67" y="108"/>
                </a:moveTo>
                <a:cubicBezTo>
                  <a:pt x="67" y="110"/>
                  <a:pt x="64" y="112"/>
                  <a:pt x="62" y="112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03"/>
                  <a:pt x="56" y="103"/>
                  <a:pt x="56" y="103"/>
                </a:cubicBezTo>
                <a:cubicBezTo>
                  <a:pt x="54" y="103"/>
                  <a:pt x="53" y="103"/>
                  <a:pt x="52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36"/>
                  <a:pt x="29" y="136"/>
                  <a:pt x="29" y="136"/>
                </a:cubicBezTo>
                <a:cubicBezTo>
                  <a:pt x="29" y="143"/>
                  <a:pt x="35" y="150"/>
                  <a:pt x="43" y="150"/>
                </a:cubicBezTo>
                <a:cubicBezTo>
                  <a:pt x="51" y="150"/>
                  <a:pt x="57" y="144"/>
                  <a:pt x="57" y="136"/>
                </a:cubicBezTo>
                <a:cubicBezTo>
                  <a:pt x="57" y="122"/>
                  <a:pt x="57" y="122"/>
                  <a:pt x="57" y="122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70" y="122"/>
                  <a:pt x="75" y="116"/>
                  <a:pt x="76" y="109"/>
                </a:cubicBezTo>
                <a:cubicBezTo>
                  <a:pt x="73" y="107"/>
                  <a:pt x="70" y="106"/>
                  <a:pt x="67" y="105"/>
                </a:cubicBezTo>
                <a:lnTo>
                  <a:pt x="67" y="108"/>
                </a:lnTo>
                <a:close/>
                <a:moveTo>
                  <a:pt x="101" y="10"/>
                </a:moveTo>
                <a:cubicBezTo>
                  <a:pt x="84" y="20"/>
                  <a:pt x="84" y="20"/>
                  <a:pt x="84" y="20"/>
                </a:cubicBezTo>
                <a:cubicBezTo>
                  <a:pt x="76" y="25"/>
                  <a:pt x="65" y="28"/>
                  <a:pt x="54" y="28"/>
                </a:cubicBezTo>
                <a:cubicBezTo>
                  <a:pt x="44" y="36"/>
                  <a:pt x="38" y="47"/>
                  <a:pt x="38" y="61"/>
                </a:cubicBezTo>
                <a:cubicBezTo>
                  <a:pt x="38" y="74"/>
                  <a:pt x="44" y="86"/>
                  <a:pt x="54" y="94"/>
                </a:cubicBezTo>
                <a:cubicBezTo>
                  <a:pt x="65" y="94"/>
                  <a:pt x="76" y="97"/>
                  <a:pt x="84" y="10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91" y="101"/>
                  <a:pt x="85" y="82"/>
                  <a:pt x="85" y="61"/>
                </a:cubicBezTo>
                <a:cubicBezTo>
                  <a:pt x="85" y="40"/>
                  <a:pt x="92" y="20"/>
                  <a:pt x="101" y="10"/>
                </a:cubicBezTo>
                <a:close/>
                <a:moveTo>
                  <a:pt x="40" y="94"/>
                </a:moveTo>
                <a:cubicBezTo>
                  <a:pt x="33" y="85"/>
                  <a:pt x="28" y="74"/>
                  <a:pt x="28" y="61"/>
                </a:cubicBezTo>
                <a:cubicBezTo>
                  <a:pt x="28" y="48"/>
                  <a:pt x="33" y="37"/>
                  <a:pt x="40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16" y="28"/>
                  <a:pt x="1" y="42"/>
                  <a:pt x="0" y="59"/>
                </a:cubicBezTo>
                <a:cubicBezTo>
                  <a:pt x="0" y="79"/>
                  <a:pt x="15" y="94"/>
                  <a:pt x="33" y="94"/>
                </a:cubicBezTo>
                <a:lnTo>
                  <a:pt x="40" y="9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8" name="Freeform 186">
            <a:extLst>
              <a:ext uri="{FF2B5EF4-FFF2-40B4-BE49-F238E27FC236}">
                <a16:creationId xmlns:a16="http://schemas.microsoft.com/office/drawing/2014/main" id="{BA140B6D-8EB8-4BD7-ABEF-5B426658DCD1}"/>
              </a:ext>
            </a:extLst>
          </p:cNvPr>
          <p:cNvSpPr>
            <a:spLocks noEditPoints="1"/>
          </p:cNvSpPr>
          <p:nvPr/>
        </p:nvSpPr>
        <p:spPr bwMode="auto">
          <a:xfrm>
            <a:off x="4056063" y="5226050"/>
            <a:ext cx="222250" cy="254000"/>
          </a:xfrm>
          <a:custGeom>
            <a:avLst/>
            <a:gdLst>
              <a:gd name="T0" fmla="*/ 69 w 140"/>
              <a:gd name="T1" fmla="*/ 94 h 160"/>
              <a:gd name="T2" fmla="*/ 32 w 140"/>
              <a:gd name="T3" fmla="*/ 94 h 160"/>
              <a:gd name="T4" fmla="*/ 83 w 140"/>
              <a:gd name="T5" fmla="*/ 47 h 160"/>
              <a:gd name="T6" fmla="*/ 74 w 140"/>
              <a:gd name="T7" fmla="*/ 47 h 160"/>
              <a:gd name="T8" fmla="*/ 76 w 140"/>
              <a:gd name="T9" fmla="*/ 89 h 160"/>
              <a:gd name="T10" fmla="*/ 105 w 140"/>
              <a:gd name="T11" fmla="*/ 94 h 160"/>
              <a:gd name="T12" fmla="*/ 76 w 140"/>
              <a:gd name="T13" fmla="*/ 89 h 160"/>
              <a:gd name="T14" fmla="*/ 54 w 140"/>
              <a:gd name="T15" fmla="*/ 58 h 160"/>
              <a:gd name="T16" fmla="*/ 85 w 140"/>
              <a:gd name="T17" fmla="*/ 67 h 160"/>
              <a:gd name="T18" fmla="*/ 91 w 140"/>
              <a:gd name="T19" fmla="*/ 67 h 160"/>
              <a:gd name="T20" fmla="*/ 111 w 140"/>
              <a:gd name="T21" fmla="*/ 18 h 160"/>
              <a:gd name="T22" fmla="*/ 27 w 140"/>
              <a:gd name="T23" fmla="*/ 85 h 160"/>
              <a:gd name="T24" fmla="*/ 50 w 140"/>
              <a:gd name="T25" fmla="*/ 57 h 160"/>
              <a:gd name="T26" fmla="*/ 93 w 140"/>
              <a:gd name="T27" fmla="*/ 47 h 160"/>
              <a:gd name="T28" fmla="*/ 64 w 140"/>
              <a:gd name="T29" fmla="*/ 47 h 160"/>
              <a:gd name="T30" fmla="*/ 126 w 140"/>
              <a:gd name="T31" fmla="*/ 19 h 160"/>
              <a:gd name="T32" fmla="*/ 121 w 140"/>
              <a:gd name="T33" fmla="*/ 99 h 160"/>
              <a:gd name="T34" fmla="*/ 23 w 140"/>
              <a:gd name="T35" fmla="*/ 104 h 160"/>
              <a:gd name="T36" fmla="*/ 18 w 140"/>
              <a:gd name="T37" fmla="*/ 19 h 160"/>
              <a:gd name="T38" fmla="*/ 0 w 140"/>
              <a:gd name="T39" fmla="*/ 33 h 160"/>
              <a:gd name="T40" fmla="*/ 14 w 140"/>
              <a:gd name="T41" fmla="*/ 123 h 160"/>
              <a:gd name="T42" fmla="*/ 140 w 140"/>
              <a:gd name="T43" fmla="*/ 109 h 160"/>
              <a:gd name="T44" fmla="*/ 126 w 140"/>
              <a:gd name="T45" fmla="*/ 19 h 160"/>
              <a:gd name="T46" fmla="*/ 55 w 140"/>
              <a:gd name="T47" fmla="*/ 0 h 160"/>
              <a:gd name="T48" fmla="*/ 92 w 140"/>
              <a:gd name="T49" fmla="*/ 10 h 160"/>
              <a:gd name="T50" fmla="*/ 17 w 140"/>
              <a:gd name="T51" fmla="*/ 151 h 160"/>
              <a:gd name="T52" fmla="*/ 37 w 140"/>
              <a:gd name="T53" fmla="*/ 151 h 160"/>
              <a:gd name="T54" fmla="*/ 17 w 140"/>
              <a:gd name="T55" fmla="*/ 132 h 160"/>
              <a:gd name="T56" fmla="*/ 102 w 140"/>
              <a:gd name="T57" fmla="*/ 151 h 160"/>
              <a:gd name="T58" fmla="*/ 121 w 140"/>
              <a:gd name="T59" fmla="*/ 151 h 160"/>
              <a:gd name="T60" fmla="*/ 102 w 140"/>
              <a:gd name="T61" fmla="*/ 132 h 160"/>
              <a:gd name="T62" fmla="*/ 46 w 140"/>
              <a:gd name="T63" fmla="*/ 141 h 160"/>
              <a:gd name="T64" fmla="*/ 92 w 140"/>
              <a:gd name="T65" fmla="*/ 132 h 160"/>
              <a:gd name="T66" fmla="*/ 46 w 140"/>
              <a:gd name="T67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" h="160">
                <a:moveTo>
                  <a:pt x="32" y="94"/>
                </a:moveTo>
                <a:cubicBezTo>
                  <a:pt x="69" y="94"/>
                  <a:pt x="69" y="94"/>
                  <a:pt x="69" y="94"/>
                </a:cubicBezTo>
                <a:cubicBezTo>
                  <a:pt x="51" y="69"/>
                  <a:pt x="51" y="69"/>
                  <a:pt x="51" y="69"/>
                </a:cubicBezTo>
                <a:lnTo>
                  <a:pt x="32" y="94"/>
                </a:lnTo>
                <a:close/>
                <a:moveTo>
                  <a:pt x="79" y="52"/>
                </a:moveTo>
                <a:cubicBezTo>
                  <a:pt x="81" y="52"/>
                  <a:pt x="83" y="49"/>
                  <a:pt x="83" y="47"/>
                </a:cubicBezTo>
                <a:cubicBezTo>
                  <a:pt x="83" y="45"/>
                  <a:pt x="81" y="43"/>
                  <a:pt x="79" y="43"/>
                </a:cubicBezTo>
                <a:cubicBezTo>
                  <a:pt x="77" y="43"/>
                  <a:pt x="74" y="45"/>
                  <a:pt x="74" y="47"/>
                </a:cubicBezTo>
                <a:cubicBezTo>
                  <a:pt x="74" y="49"/>
                  <a:pt x="77" y="52"/>
                  <a:pt x="79" y="52"/>
                </a:cubicBezTo>
                <a:close/>
                <a:moveTo>
                  <a:pt x="76" y="89"/>
                </a:moveTo>
                <a:cubicBezTo>
                  <a:pt x="81" y="94"/>
                  <a:pt x="81" y="94"/>
                  <a:pt x="81" y="94"/>
                </a:cubicBezTo>
                <a:cubicBezTo>
                  <a:pt x="105" y="94"/>
                  <a:pt x="105" y="94"/>
                  <a:pt x="105" y="94"/>
                </a:cubicBezTo>
                <a:cubicBezTo>
                  <a:pt x="88" y="78"/>
                  <a:pt x="88" y="78"/>
                  <a:pt x="88" y="78"/>
                </a:cubicBezTo>
                <a:lnTo>
                  <a:pt x="76" y="89"/>
                </a:lnTo>
                <a:close/>
                <a:moveTo>
                  <a:pt x="50" y="57"/>
                </a:moveTo>
                <a:cubicBezTo>
                  <a:pt x="52" y="57"/>
                  <a:pt x="53" y="57"/>
                  <a:pt x="54" y="58"/>
                </a:cubicBezTo>
                <a:cubicBezTo>
                  <a:pt x="71" y="80"/>
                  <a:pt x="71" y="80"/>
                  <a:pt x="71" y="80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6"/>
                  <a:pt x="87" y="66"/>
                  <a:pt x="88" y="66"/>
                </a:cubicBezTo>
                <a:cubicBezTo>
                  <a:pt x="89" y="66"/>
                  <a:pt x="90" y="66"/>
                  <a:pt x="91" y="67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85"/>
                  <a:pt x="27" y="85"/>
                  <a:pt x="27" y="85"/>
                </a:cubicBezTo>
                <a:cubicBezTo>
                  <a:pt x="46" y="58"/>
                  <a:pt x="46" y="58"/>
                  <a:pt x="46" y="58"/>
                </a:cubicBezTo>
                <a:cubicBezTo>
                  <a:pt x="47" y="57"/>
                  <a:pt x="49" y="57"/>
                  <a:pt x="50" y="57"/>
                </a:cubicBezTo>
                <a:close/>
                <a:moveTo>
                  <a:pt x="79" y="33"/>
                </a:moveTo>
                <a:cubicBezTo>
                  <a:pt x="86" y="33"/>
                  <a:pt x="93" y="39"/>
                  <a:pt x="93" y="47"/>
                </a:cubicBezTo>
                <a:cubicBezTo>
                  <a:pt x="93" y="55"/>
                  <a:pt x="87" y="61"/>
                  <a:pt x="79" y="61"/>
                </a:cubicBezTo>
                <a:cubicBezTo>
                  <a:pt x="71" y="61"/>
                  <a:pt x="64" y="55"/>
                  <a:pt x="64" y="47"/>
                </a:cubicBezTo>
                <a:cubicBezTo>
                  <a:pt x="64" y="39"/>
                  <a:pt x="71" y="33"/>
                  <a:pt x="79" y="33"/>
                </a:cubicBezTo>
                <a:close/>
                <a:moveTo>
                  <a:pt x="126" y="19"/>
                </a:moveTo>
                <a:cubicBezTo>
                  <a:pt x="121" y="19"/>
                  <a:pt x="121" y="19"/>
                  <a:pt x="121" y="19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121" y="102"/>
                  <a:pt x="119" y="104"/>
                  <a:pt x="117" y="104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0" y="104"/>
                  <a:pt x="18" y="101"/>
                  <a:pt x="18" y="99"/>
                </a:cubicBezTo>
                <a:cubicBezTo>
                  <a:pt x="18" y="19"/>
                  <a:pt x="18" y="19"/>
                  <a:pt x="18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6" y="19"/>
                  <a:pt x="0" y="26"/>
                  <a:pt x="0" y="33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6"/>
                  <a:pt x="6" y="123"/>
                  <a:pt x="14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33" y="123"/>
                  <a:pt x="140" y="116"/>
                  <a:pt x="140" y="109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39" y="25"/>
                  <a:pt x="133" y="19"/>
                  <a:pt x="126" y="19"/>
                </a:cubicBezTo>
                <a:close/>
                <a:moveTo>
                  <a:pt x="83" y="0"/>
                </a:moveTo>
                <a:cubicBezTo>
                  <a:pt x="55" y="0"/>
                  <a:pt x="55" y="0"/>
                  <a:pt x="55" y="0"/>
                </a:cubicBezTo>
                <a:cubicBezTo>
                  <a:pt x="50" y="0"/>
                  <a:pt x="46" y="4"/>
                  <a:pt x="46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4"/>
                  <a:pt x="89" y="0"/>
                  <a:pt x="83" y="0"/>
                </a:cubicBezTo>
                <a:close/>
                <a:moveTo>
                  <a:pt x="17" y="151"/>
                </a:moveTo>
                <a:cubicBezTo>
                  <a:pt x="17" y="156"/>
                  <a:pt x="21" y="160"/>
                  <a:pt x="27" y="160"/>
                </a:cubicBezTo>
                <a:cubicBezTo>
                  <a:pt x="32" y="160"/>
                  <a:pt x="37" y="156"/>
                  <a:pt x="37" y="151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17" y="132"/>
                  <a:pt x="17" y="132"/>
                  <a:pt x="17" y="132"/>
                </a:cubicBezTo>
                <a:lnTo>
                  <a:pt x="17" y="151"/>
                </a:lnTo>
                <a:close/>
                <a:moveTo>
                  <a:pt x="102" y="151"/>
                </a:moveTo>
                <a:cubicBezTo>
                  <a:pt x="102" y="156"/>
                  <a:pt x="106" y="160"/>
                  <a:pt x="112" y="160"/>
                </a:cubicBezTo>
                <a:cubicBezTo>
                  <a:pt x="117" y="160"/>
                  <a:pt x="121" y="156"/>
                  <a:pt x="121" y="151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02" y="132"/>
                  <a:pt x="102" y="132"/>
                  <a:pt x="102" y="132"/>
                </a:cubicBezTo>
                <a:lnTo>
                  <a:pt x="102" y="151"/>
                </a:lnTo>
                <a:close/>
                <a:moveTo>
                  <a:pt x="46" y="141"/>
                </a:moveTo>
                <a:cubicBezTo>
                  <a:pt x="92" y="141"/>
                  <a:pt x="92" y="141"/>
                  <a:pt x="92" y="141"/>
                </a:cubicBezTo>
                <a:cubicBezTo>
                  <a:pt x="92" y="132"/>
                  <a:pt x="92" y="132"/>
                  <a:pt x="92" y="132"/>
                </a:cubicBezTo>
                <a:cubicBezTo>
                  <a:pt x="46" y="132"/>
                  <a:pt x="46" y="132"/>
                  <a:pt x="46" y="132"/>
                </a:cubicBezTo>
                <a:lnTo>
                  <a:pt x="46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9" name="Freeform 187">
            <a:extLst>
              <a:ext uri="{FF2B5EF4-FFF2-40B4-BE49-F238E27FC236}">
                <a16:creationId xmlns:a16="http://schemas.microsoft.com/office/drawing/2014/main" id="{CF76DEAB-D23A-4FE3-B4A0-B8DDE42E88F0}"/>
              </a:ext>
            </a:extLst>
          </p:cNvPr>
          <p:cNvSpPr>
            <a:spLocks noEditPoints="1"/>
          </p:cNvSpPr>
          <p:nvPr/>
        </p:nvSpPr>
        <p:spPr bwMode="auto">
          <a:xfrm>
            <a:off x="730251" y="5776913"/>
            <a:ext cx="254000" cy="254000"/>
          </a:xfrm>
          <a:custGeom>
            <a:avLst/>
            <a:gdLst>
              <a:gd name="T0" fmla="*/ 28 w 160"/>
              <a:gd name="T1" fmla="*/ 104 h 160"/>
              <a:gd name="T2" fmla="*/ 0 w 160"/>
              <a:gd name="T3" fmla="*/ 132 h 160"/>
              <a:gd name="T4" fmla="*/ 28 w 160"/>
              <a:gd name="T5" fmla="*/ 160 h 160"/>
              <a:gd name="T6" fmla="*/ 56 w 160"/>
              <a:gd name="T7" fmla="*/ 132 h 160"/>
              <a:gd name="T8" fmla="*/ 28 w 160"/>
              <a:gd name="T9" fmla="*/ 104 h 160"/>
              <a:gd name="T10" fmla="*/ 28 w 160"/>
              <a:gd name="T11" fmla="*/ 146 h 160"/>
              <a:gd name="T12" fmla="*/ 14 w 160"/>
              <a:gd name="T13" fmla="*/ 132 h 160"/>
              <a:gd name="T14" fmla="*/ 28 w 160"/>
              <a:gd name="T15" fmla="*/ 118 h 160"/>
              <a:gd name="T16" fmla="*/ 42 w 160"/>
              <a:gd name="T17" fmla="*/ 132 h 160"/>
              <a:gd name="T18" fmla="*/ 28 w 160"/>
              <a:gd name="T19" fmla="*/ 146 h 160"/>
              <a:gd name="T20" fmla="*/ 37 w 160"/>
              <a:gd name="T21" fmla="*/ 19 h 160"/>
              <a:gd name="T22" fmla="*/ 19 w 160"/>
              <a:gd name="T23" fmla="*/ 34 h 160"/>
              <a:gd name="T24" fmla="*/ 3 w 160"/>
              <a:gd name="T25" fmla="*/ 104 h 160"/>
              <a:gd name="T26" fmla="*/ 28 w 160"/>
              <a:gd name="T27" fmla="*/ 95 h 160"/>
              <a:gd name="T28" fmla="*/ 56 w 160"/>
              <a:gd name="T29" fmla="*/ 108 h 160"/>
              <a:gd name="T30" fmla="*/ 56 w 160"/>
              <a:gd name="T31" fmla="*/ 38 h 160"/>
              <a:gd name="T32" fmla="*/ 37 w 160"/>
              <a:gd name="T33" fmla="*/ 19 h 160"/>
              <a:gd name="T34" fmla="*/ 56 w 160"/>
              <a:gd name="T35" fmla="*/ 17 h 160"/>
              <a:gd name="T36" fmla="*/ 37 w 160"/>
              <a:gd name="T37" fmla="*/ 0 h 160"/>
              <a:gd name="T38" fmla="*/ 19 w 160"/>
              <a:gd name="T39" fmla="*/ 17 h 160"/>
              <a:gd name="T40" fmla="*/ 37 w 160"/>
              <a:gd name="T41" fmla="*/ 10 h 160"/>
              <a:gd name="T42" fmla="*/ 56 w 160"/>
              <a:gd name="T43" fmla="*/ 17 h 160"/>
              <a:gd name="T44" fmla="*/ 132 w 160"/>
              <a:gd name="T45" fmla="*/ 104 h 160"/>
              <a:gd name="T46" fmla="*/ 104 w 160"/>
              <a:gd name="T47" fmla="*/ 132 h 160"/>
              <a:gd name="T48" fmla="*/ 132 w 160"/>
              <a:gd name="T49" fmla="*/ 160 h 160"/>
              <a:gd name="T50" fmla="*/ 160 w 160"/>
              <a:gd name="T51" fmla="*/ 132 h 160"/>
              <a:gd name="T52" fmla="*/ 132 w 160"/>
              <a:gd name="T53" fmla="*/ 104 h 160"/>
              <a:gd name="T54" fmla="*/ 132 w 160"/>
              <a:gd name="T55" fmla="*/ 146 h 160"/>
              <a:gd name="T56" fmla="*/ 118 w 160"/>
              <a:gd name="T57" fmla="*/ 132 h 160"/>
              <a:gd name="T58" fmla="*/ 132 w 160"/>
              <a:gd name="T59" fmla="*/ 118 h 160"/>
              <a:gd name="T60" fmla="*/ 146 w 160"/>
              <a:gd name="T61" fmla="*/ 132 h 160"/>
              <a:gd name="T62" fmla="*/ 132 w 160"/>
              <a:gd name="T63" fmla="*/ 146 h 160"/>
              <a:gd name="T64" fmla="*/ 132 w 160"/>
              <a:gd name="T65" fmla="*/ 95 h 160"/>
              <a:gd name="T66" fmla="*/ 156 w 160"/>
              <a:gd name="T67" fmla="*/ 104 h 160"/>
              <a:gd name="T68" fmla="*/ 141 w 160"/>
              <a:gd name="T69" fmla="*/ 34 h 160"/>
              <a:gd name="T70" fmla="*/ 123 w 160"/>
              <a:gd name="T71" fmla="*/ 19 h 160"/>
              <a:gd name="T72" fmla="*/ 104 w 160"/>
              <a:gd name="T73" fmla="*/ 38 h 160"/>
              <a:gd name="T74" fmla="*/ 104 w 160"/>
              <a:gd name="T75" fmla="*/ 108 h 160"/>
              <a:gd name="T76" fmla="*/ 132 w 160"/>
              <a:gd name="T77" fmla="*/ 95 h 160"/>
              <a:gd name="T78" fmla="*/ 140 w 160"/>
              <a:gd name="T79" fmla="*/ 17 h 160"/>
              <a:gd name="T80" fmla="*/ 122 w 160"/>
              <a:gd name="T81" fmla="*/ 1 h 160"/>
              <a:gd name="T82" fmla="*/ 104 w 160"/>
              <a:gd name="T83" fmla="*/ 17 h 160"/>
              <a:gd name="T84" fmla="*/ 122 w 160"/>
              <a:gd name="T85" fmla="*/ 10 h 160"/>
              <a:gd name="T86" fmla="*/ 140 w 160"/>
              <a:gd name="T87" fmla="*/ 17 h 160"/>
              <a:gd name="T88" fmla="*/ 65 w 160"/>
              <a:gd name="T89" fmla="*/ 114 h 160"/>
              <a:gd name="T90" fmla="*/ 94 w 160"/>
              <a:gd name="T91" fmla="*/ 114 h 160"/>
              <a:gd name="T92" fmla="*/ 94 w 160"/>
              <a:gd name="T93" fmla="*/ 95 h 160"/>
              <a:gd name="T94" fmla="*/ 65 w 160"/>
              <a:gd name="T95" fmla="*/ 95 h 160"/>
              <a:gd name="T96" fmla="*/ 65 w 160"/>
              <a:gd name="T97" fmla="*/ 114 h 160"/>
              <a:gd name="T98" fmla="*/ 85 w 160"/>
              <a:gd name="T99" fmla="*/ 85 h 160"/>
              <a:gd name="T100" fmla="*/ 94 w 160"/>
              <a:gd name="T101" fmla="*/ 85 h 160"/>
              <a:gd name="T102" fmla="*/ 94 w 160"/>
              <a:gd name="T103" fmla="*/ 57 h 160"/>
              <a:gd name="T104" fmla="*/ 85 w 160"/>
              <a:gd name="T105" fmla="*/ 57 h 160"/>
              <a:gd name="T106" fmla="*/ 85 w 160"/>
              <a:gd name="T107" fmla="*/ 85 h 160"/>
              <a:gd name="T108" fmla="*/ 75 w 160"/>
              <a:gd name="T109" fmla="*/ 57 h 160"/>
              <a:gd name="T110" fmla="*/ 65 w 160"/>
              <a:gd name="T111" fmla="*/ 57 h 160"/>
              <a:gd name="T112" fmla="*/ 65 w 160"/>
              <a:gd name="T113" fmla="*/ 85 h 160"/>
              <a:gd name="T114" fmla="*/ 75 w 160"/>
              <a:gd name="T115" fmla="*/ 85 h 160"/>
              <a:gd name="T116" fmla="*/ 75 w 160"/>
              <a:gd name="T117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28" y="104"/>
                </a:moveTo>
                <a:cubicBezTo>
                  <a:pt x="12" y="104"/>
                  <a:pt x="0" y="117"/>
                  <a:pt x="0" y="132"/>
                </a:cubicBezTo>
                <a:cubicBezTo>
                  <a:pt x="0" y="147"/>
                  <a:pt x="13" y="160"/>
                  <a:pt x="28" y="160"/>
                </a:cubicBezTo>
                <a:cubicBezTo>
                  <a:pt x="44" y="160"/>
                  <a:pt x="56" y="147"/>
                  <a:pt x="56" y="132"/>
                </a:cubicBezTo>
                <a:cubicBezTo>
                  <a:pt x="56" y="117"/>
                  <a:pt x="44" y="104"/>
                  <a:pt x="28" y="104"/>
                </a:cubicBezTo>
                <a:close/>
                <a:moveTo>
                  <a:pt x="28" y="146"/>
                </a:moveTo>
                <a:cubicBezTo>
                  <a:pt x="20" y="146"/>
                  <a:pt x="14" y="140"/>
                  <a:pt x="14" y="132"/>
                </a:cubicBezTo>
                <a:cubicBezTo>
                  <a:pt x="14" y="124"/>
                  <a:pt x="20" y="118"/>
                  <a:pt x="28" y="118"/>
                </a:cubicBezTo>
                <a:cubicBezTo>
                  <a:pt x="35" y="118"/>
                  <a:pt x="42" y="124"/>
                  <a:pt x="42" y="132"/>
                </a:cubicBezTo>
                <a:cubicBezTo>
                  <a:pt x="42" y="139"/>
                  <a:pt x="35" y="146"/>
                  <a:pt x="28" y="146"/>
                </a:cubicBezTo>
                <a:close/>
                <a:moveTo>
                  <a:pt x="37" y="19"/>
                </a:moveTo>
                <a:cubicBezTo>
                  <a:pt x="28" y="19"/>
                  <a:pt x="20" y="25"/>
                  <a:pt x="19" y="34"/>
                </a:cubicBezTo>
                <a:cubicBezTo>
                  <a:pt x="3" y="104"/>
                  <a:pt x="3" y="104"/>
                  <a:pt x="3" y="104"/>
                </a:cubicBezTo>
                <a:cubicBezTo>
                  <a:pt x="10" y="98"/>
                  <a:pt x="19" y="95"/>
                  <a:pt x="28" y="95"/>
                </a:cubicBezTo>
                <a:cubicBezTo>
                  <a:pt x="39" y="95"/>
                  <a:pt x="49" y="100"/>
                  <a:pt x="56" y="108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28"/>
                  <a:pt x="47" y="19"/>
                  <a:pt x="37" y="19"/>
                </a:cubicBezTo>
                <a:close/>
                <a:moveTo>
                  <a:pt x="56" y="17"/>
                </a:moveTo>
                <a:cubicBezTo>
                  <a:pt x="55" y="7"/>
                  <a:pt x="47" y="0"/>
                  <a:pt x="37" y="0"/>
                </a:cubicBezTo>
                <a:cubicBezTo>
                  <a:pt x="28" y="1"/>
                  <a:pt x="21" y="8"/>
                  <a:pt x="19" y="17"/>
                </a:cubicBezTo>
                <a:cubicBezTo>
                  <a:pt x="24" y="12"/>
                  <a:pt x="31" y="10"/>
                  <a:pt x="37" y="10"/>
                </a:cubicBezTo>
                <a:cubicBezTo>
                  <a:pt x="45" y="10"/>
                  <a:pt x="51" y="12"/>
                  <a:pt x="56" y="17"/>
                </a:cubicBezTo>
                <a:close/>
                <a:moveTo>
                  <a:pt x="132" y="104"/>
                </a:moveTo>
                <a:cubicBezTo>
                  <a:pt x="116" y="104"/>
                  <a:pt x="104" y="117"/>
                  <a:pt x="104" y="132"/>
                </a:cubicBezTo>
                <a:cubicBezTo>
                  <a:pt x="104" y="147"/>
                  <a:pt x="116" y="160"/>
                  <a:pt x="132" y="160"/>
                </a:cubicBezTo>
                <a:cubicBezTo>
                  <a:pt x="147" y="160"/>
                  <a:pt x="160" y="147"/>
                  <a:pt x="160" y="132"/>
                </a:cubicBezTo>
                <a:cubicBezTo>
                  <a:pt x="160" y="117"/>
                  <a:pt x="147" y="104"/>
                  <a:pt x="132" y="104"/>
                </a:cubicBezTo>
                <a:close/>
                <a:moveTo>
                  <a:pt x="132" y="146"/>
                </a:moveTo>
                <a:cubicBezTo>
                  <a:pt x="124" y="146"/>
                  <a:pt x="118" y="140"/>
                  <a:pt x="118" y="132"/>
                </a:cubicBezTo>
                <a:cubicBezTo>
                  <a:pt x="118" y="124"/>
                  <a:pt x="124" y="118"/>
                  <a:pt x="132" y="118"/>
                </a:cubicBezTo>
                <a:cubicBezTo>
                  <a:pt x="139" y="118"/>
                  <a:pt x="146" y="124"/>
                  <a:pt x="146" y="132"/>
                </a:cubicBezTo>
                <a:cubicBezTo>
                  <a:pt x="146" y="139"/>
                  <a:pt x="139" y="146"/>
                  <a:pt x="132" y="146"/>
                </a:cubicBezTo>
                <a:close/>
                <a:moveTo>
                  <a:pt x="132" y="95"/>
                </a:moveTo>
                <a:cubicBezTo>
                  <a:pt x="141" y="95"/>
                  <a:pt x="150" y="98"/>
                  <a:pt x="156" y="104"/>
                </a:cubicBezTo>
                <a:cubicBezTo>
                  <a:pt x="141" y="34"/>
                  <a:pt x="141" y="34"/>
                  <a:pt x="141" y="34"/>
                </a:cubicBezTo>
                <a:cubicBezTo>
                  <a:pt x="139" y="25"/>
                  <a:pt x="131" y="19"/>
                  <a:pt x="123" y="19"/>
                </a:cubicBezTo>
                <a:cubicBezTo>
                  <a:pt x="112" y="19"/>
                  <a:pt x="104" y="28"/>
                  <a:pt x="104" y="3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10" y="100"/>
                  <a:pt x="121" y="95"/>
                  <a:pt x="132" y="95"/>
                </a:cubicBezTo>
                <a:close/>
                <a:moveTo>
                  <a:pt x="140" y="17"/>
                </a:moveTo>
                <a:cubicBezTo>
                  <a:pt x="139" y="8"/>
                  <a:pt x="131" y="1"/>
                  <a:pt x="122" y="1"/>
                </a:cubicBezTo>
                <a:cubicBezTo>
                  <a:pt x="113" y="1"/>
                  <a:pt x="105" y="8"/>
                  <a:pt x="104" y="17"/>
                </a:cubicBezTo>
                <a:cubicBezTo>
                  <a:pt x="109" y="13"/>
                  <a:pt x="115" y="10"/>
                  <a:pt x="122" y="10"/>
                </a:cubicBezTo>
                <a:cubicBezTo>
                  <a:pt x="129" y="10"/>
                  <a:pt x="135" y="13"/>
                  <a:pt x="140" y="17"/>
                </a:cubicBezTo>
                <a:close/>
                <a:moveTo>
                  <a:pt x="65" y="114"/>
                </a:moveTo>
                <a:cubicBezTo>
                  <a:pt x="94" y="114"/>
                  <a:pt x="94" y="114"/>
                  <a:pt x="94" y="114"/>
                </a:cubicBezTo>
                <a:cubicBezTo>
                  <a:pt x="94" y="95"/>
                  <a:pt x="94" y="95"/>
                  <a:pt x="94" y="95"/>
                </a:cubicBezTo>
                <a:cubicBezTo>
                  <a:pt x="65" y="95"/>
                  <a:pt x="65" y="95"/>
                  <a:pt x="65" y="95"/>
                </a:cubicBezTo>
                <a:lnTo>
                  <a:pt x="65" y="114"/>
                </a:lnTo>
                <a:close/>
                <a:moveTo>
                  <a:pt x="85" y="85"/>
                </a:moveTo>
                <a:cubicBezTo>
                  <a:pt x="94" y="85"/>
                  <a:pt x="94" y="85"/>
                  <a:pt x="94" y="85"/>
                </a:cubicBezTo>
                <a:cubicBezTo>
                  <a:pt x="94" y="57"/>
                  <a:pt x="94" y="57"/>
                  <a:pt x="94" y="57"/>
                </a:cubicBezTo>
                <a:cubicBezTo>
                  <a:pt x="85" y="57"/>
                  <a:pt x="85" y="57"/>
                  <a:pt x="85" y="57"/>
                </a:cubicBezTo>
                <a:lnTo>
                  <a:pt x="85" y="85"/>
                </a:lnTo>
                <a:close/>
                <a:moveTo>
                  <a:pt x="75" y="57"/>
                </a:moveTo>
                <a:cubicBezTo>
                  <a:pt x="65" y="57"/>
                  <a:pt x="65" y="57"/>
                  <a:pt x="65" y="57"/>
                </a:cubicBezTo>
                <a:cubicBezTo>
                  <a:pt x="65" y="85"/>
                  <a:pt x="65" y="85"/>
                  <a:pt x="65" y="85"/>
                </a:cubicBezTo>
                <a:cubicBezTo>
                  <a:pt x="75" y="85"/>
                  <a:pt x="75" y="85"/>
                  <a:pt x="75" y="85"/>
                </a:cubicBezTo>
                <a:lnTo>
                  <a:pt x="75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0" name="Freeform 188">
            <a:extLst>
              <a:ext uri="{FF2B5EF4-FFF2-40B4-BE49-F238E27FC236}">
                <a16:creationId xmlns:a16="http://schemas.microsoft.com/office/drawing/2014/main" id="{75ADF803-3B70-42A6-8B5A-95C1EF62CFC2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5776913"/>
            <a:ext cx="254000" cy="254000"/>
          </a:xfrm>
          <a:custGeom>
            <a:avLst/>
            <a:gdLst>
              <a:gd name="T0" fmla="*/ 38 w 160"/>
              <a:gd name="T1" fmla="*/ 19 h 160"/>
              <a:gd name="T2" fmla="*/ 0 w 160"/>
              <a:gd name="T3" fmla="*/ 19 h 160"/>
              <a:gd name="T4" fmla="*/ 28 w 160"/>
              <a:gd name="T5" fmla="*/ 135 h 160"/>
              <a:gd name="T6" fmla="*/ 19 w 160"/>
              <a:gd name="T7" fmla="*/ 47 h 160"/>
              <a:gd name="T8" fmla="*/ 9 w 160"/>
              <a:gd name="T9" fmla="*/ 135 h 160"/>
              <a:gd name="T10" fmla="*/ 0 w 160"/>
              <a:gd name="T11" fmla="*/ 155 h 160"/>
              <a:gd name="T12" fmla="*/ 33 w 160"/>
              <a:gd name="T13" fmla="*/ 160 h 160"/>
              <a:gd name="T14" fmla="*/ 38 w 160"/>
              <a:gd name="T15" fmla="*/ 151 h 160"/>
              <a:gd name="T16" fmla="*/ 141 w 160"/>
              <a:gd name="T17" fmla="*/ 38 h 160"/>
              <a:gd name="T18" fmla="*/ 141 w 160"/>
              <a:gd name="T19" fmla="*/ 0 h 160"/>
              <a:gd name="T20" fmla="*/ 141 w 160"/>
              <a:gd name="T21" fmla="*/ 38 h 160"/>
              <a:gd name="T22" fmla="*/ 151 w 160"/>
              <a:gd name="T23" fmla="*/ 45 h 160"/>
              <a:gd name="T24" fmla="*/ 132 w 160"/>
              <a:gd name="T25" fmla="*/ 45 h 160"/>
              <a:gd name="T26" fmla="*/ 123 w 160"/>
              <a:gd name="T27" fmla="*/ 151 h 160"/>
              <a:gd name="T28" fmla="*/ 128 w 160"/>
              <a:gd name="T29" fmla="*/ 160 h 160"/>
              <a:gd name="T30" fmla="*/ 160 w 160"/>
              <a:gd name="T31" fmla="*/ 155 h 160"/>
              <a:gd name="T32" fmla="*/ 151 w 160"/>
              <a:gd name="T33" fmla="*/ 135 h 160"/>
              <a:gd name="T34" fmla="*/ 91 w 160"/>
              <a:gd name="T35" fmla="*/ 75 h 160"/>
              <a:gd name="T36" fmla="*/ 112 w 160"/>
              <a:gd name="T37" fmla="*/ 130 h 160"/>
              <a:gd name="T38" fmla="*/ 52 w 160"/>
              <a:gd name="T39" fmla="*/ 132 h 160"/>
              <a:gd name="T40" fmla="*/ 48 w 160"/>
              <a:gd name="T41" fmla="*/ 126 h 160"/>
              <a:gd name="T42" fmla="*/ 52 w 160"/>
              <a:gd name="T43" fmla="*/ 75 h 160"/>
              <a:gd name="T44" fmla="*/ 38 w 160"/>
              <a:gd name="T45" fmla="*/ 97 h 160"/>
              <a:gd name="T46" fmla="*/ 47 w 160"/>
              <a:gd name="T47" fmla="*/ 151 h 160"/>
              <a:gd name="T48" fmla="*/ 123 w 160"/>
              <a:gd name="T49" fmla="*/ 130 h 160"/>
              <a:gd name="T50" fmla="*/ 113 w 160"/>
              <a:gd name="T51" fmla="*/ 78 h 160"/>
              <a:gd name="T52" fmla="*/ 80 w 160"/>
              <a:gd name="T53" fmla="*/ 75 h 160"/>
              <a:gd name="T54" fmla="*/ 59 w 160"/>
              <a:gd name="T55" fmla="*/ 122 h 160"/>
              <a:gd name="T56" fmla="*/ 80 w 160"/>
              <a:gd name="T57" fmla="*/ 75 h 160"/>
              <a:gd name="T58" fmla="*/ 38 w 160"/>
              <a:gd name="T59" fmla="*/ 51 h 160"/>
              <a:gd name="T60" fmla="*/ 123 w 160"/>
              <a:gd name="T61" fmla="*/ 51 h 160"/>
              <a:gd name="T62" fmla="*/ 80 w 160"/>
              <a:gd name="T63" fmla="*/ 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19" y="38"/>
                </a:moveTo>
                <a:cubicBezTo>
                  <a:pt x="29" y="38"/>
                  <a:pt x="38" y="29"/>
                  <a:pt x="38" y="19"/>
                </a:cubicBezTo>
                <a:cubicBezTo>
                  <a:pt x="38" y="8"/>
                  <a:pt x="29" y="0"/>
                  <a:pt x="19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29"/>
                  <a:pt x="9" y="38"/>
                  <a:pt x="19" y="38"/>
                </a:cubicBezTo>
                <a:close/>
                <a:moveTo>
                  <a:pt x="28" y="135"/>
                </a:moveTo>
                <a:cubicBezTo>
                  <a:pt x="28" y="45"/>
                  <a:pt x="28" y="45"/>
                  <a:pt x="28" y="45"/>
                </a:cubicBezTo>
                <a:cubicBezTo>
                  <a:pt x="25" y="46"/>
                  <a:pt x="22" y="47"/>
                  <a:pt x="19" y="47"/>
                </a:cubicBezTo>
                <a:cubicBezTo>
                  <a:pt x="16" y="47"/>
                  <a:pt x="13" y="46"/>
                  <a:pt x="9" y="45"/>
                </a:cubicBezTo>
                <a:cubicBezTo>
                  <a:pt x="9" y="135"/>
                  <a:pt x="9" y="135"/>
                  <a:pt x="9" y="135"/>
                </a:cubicBezTo>
                <a:cubicBezTo>
                  <a:pt x="4" y="138"/>
                  <a:pt x="0" y="144"/>
                  <a:pt x="0" y="151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36" y="160"/>
                  <a:pt x="38" y="158"/>
                  <a:pt x="38" y="155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8" y="143"/>
                  <a:pt x="34" y="138"/>
                  <a:pt x="28" y="135"/>
                </a:cubicBezTo>
                <a:close/>
                <a:moveTo>
                  <a:pt x="141" y="38"/>
                </a:moveTo>
                <a:cubicBezTo>
                  <a:pt x="151" y="38"/>
                  <a:pt x="160" y="29"/>
                  <a:pt x="160" y="19"/>
                </a:cubicBezTo>
                <a:cubicBezTo>
                  <a:pt x="160" y="8"/>
                  <a:pt x="151" y="0"/>
                  <a:pt x="141" y="0"/>
                </a:cubicBezTo>
                <a:cubicBezTo>
                  <a:pt x="131" y="0"/>
                  <a:pt x="123" y="8"/>
                  <a:pt x="123" y="19"/>
                </a:cubicBezTo>
                <a:cubicBezTo>
                  <a:pt x="123" y="29"/>
                  <a:pt x="131" y="38"/>
                  <a:pt x="141" y="38"/>
                </a:cubicBezTo>
                <a:close/>
                <a:moveTo>
                  <a:pt x="151" y="135"/>
                </a:moveTo>
                <a:cubicBezTo>
                  <a:pt x="151" y="45"/>
                  <a:pt x="151" y="45"/>
                  <a:pt x="151" y="45"/>
                </a:cubicBezTo>
                <a:cubicBezTo>
                  <a:pt x="148" y="46"/>
                  <a:pt x="144" y="47"/>
                  <a:pt x="141" y="47"/>
                </a:cubicBezTo>
                <a:cubicBezTo>
                  <a:pt x="138" y="47"/>
                  <a:pt x="135" y="46"/>
                  <a:pt x="132" y="4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26" y="138"/>
                  <a:pt x="123" y="144"/>
                  <a:pt x="123" y="151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23" y="158"/>
                  <a:pt x="125" y="160"/>
                  <a:pt x="128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51"/>
                  <a:pt x="160" y="151"/>
                  <a:pt x="160" y="151"/>
                </a:cubicBezTo>
                <a:cubicBezTo>
                  <a:pt x="160" y="143"/>
                  <a:pt x="156" y="138"/>
                  <a:pt x="151" y="135"/>
                </a:cubicBezTo>
                <a:close/>
                <a:moveTo>
                  <a:pt x="109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7"/>
                  <a:pt x="113" y="129"/>
                  <a:pt x="112" y="130"/>
                </a:cubicBezTo>
                <a:cubicBezTo>
                  <a:pt x="112" y="131"/>
                  <a:pt x="110" y="132"/>
                  <a:pt x="108" y="13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50" y="132"/>
                  <a:pt x="49" y="131"/>
                  <a:pt x="48" y="130"/>
                </a:cubicBezTo>
                <a:cubicBezTo>
                  <a:pt x="47" y="129"/>
                  <a:pt x="47" y="127"/>
                  <a:pt x="48" y="126"/>
                </a:cubicBezTo>
                <a:cubicBezTo>
                  <a:pt x="69" y="75"/>
                  <a:pt x="69" y="75"/>
                  <a:pt x="69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0" y="75"/>
                  <a:pt x="48" y="76"/>
                  <a:pt x="48" y="78"/>
                </a:cubicBezTo>
                <a:cubicBezTo>
                  <a:pt x="38" y="97"/>
                  <a:pt x="38" y="97"/>
                  <a:pt x="38" y="97"/>
                </a:cubicBezTo>
                <a:cubicBezTo>
                  <a:pt x="38" y="130"/>
                  <a:pt x="38" y="130"/>
                  <a:pt x="38" y="130"/>
                </a:cubicBezTo>
                <a:cubicBezTo>
                  <a:pt x="44" y="136"/>
                  <a:pt x="47" y="143"/>
                  <a:pt x="47" y="151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3" y="143"/>
                  <a:pt x="117" y="136"/>
                  <a:pt x="123" y="130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13" y="78"/>
                  <a:pt x="113" y="78"/>
                  <a:pt x="113" y="78"/>
                </a:cubicBezTo>
                <a:cubicBezTo>
                  <a:pt x="112" y="76"/>
                  <a:pt x="110" y="75"/>
                  <a:pt x="109" y="75"/>
                </a:cubicBezTo>
                <a:close/>
                <a:moveTo>
                  <a:pt x="80" y="75"/>
                </a:moveTo>
                <a:cubicBezTo>
                  <a:pt x="79" y="75"/>
                  <a:pt x="79" y="75"/>
                  <a:pt x="79" y="75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101" y="122"/>
                  <a:pt x="101" y="122"/>
                  <a:pt x="101" y="122"/>
                </a:cubicBezTo>
                <a:lnTo>
                  <a:pt x="80" y="75"/>
                </a:lnTo>
                <a:close/>
                <a:moveTo>
                  <a:pt x="38" y="41"/>
                </a:moveTo>
                <a:cubicBezTo>
                  <a:pt x="38" y="51"/>
                  <a:pt x="38" y="51"/>
                  <a:pt x="38" y="51"/>
                </a:cubicBezTo>
                <a:cubicBezTo>
                  <a:pt x="52" y="54"/>
                  <a:pt x="66" y="56"/>
                  <a:pt x="80" y="56"/>
                </a:cubicBezTo>
                <a:cubicBezTo>
                  <a:pt x="94" y="56"/>
                  <a:pt x="109" y="54"/>
                  <a:pt x="123" y="51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09" y="45"/>
                  <a:pt x="94" y="46"/>
                  <a:pt x="80" y="46"/>
                </a:cubicBezTo>
                <a:cubicBezTo>
                  <a:pt x="66" y="46"/>
                  <a:pt x="51" y="45"/>
                  <a:pt x="38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1" name="Freeform 189">
            <a:extLst>
              <a:ext uri="{FF2B5EF4-FFF2-40B4-BE49-F238E27FC236}">
                <a16:creationId xmlns:a16="http://schemas.microsoft.com/office/drawing/2014/main" id="{92E031BF-76C2-4316-BD4C-0533677DC42D}"/>
              </a:ext>
            </a:extLst>
          </p:cNvPr>
          <p:cNvSpPr>
            <a:spLocks noEditPoints="1"/>
          </p:cNvSpPr>
          <p:nvPr/>
        </p:nvSpPr>
        <p:spPr bwMode="auto">
          <a:xfrm>
            <a:off x="2381251" y="5792788"/>
            <a:ext cx="254000" cy="222250"/>
          </a:xfrm>
          <a:custGeom>
            <a:avLst/>
            <a:gdLst>
              <a:gd name="T0" fmla="*/ 146 w 160"/>
              <a:gd name="T1" fmla="*/ 113 h 140"/>
              <a:gd name="T2" fmla="*/ 14 w 160"/>
              <a:gd name="T3" fmla="*/ 113 h 140"/>
              <a:gd name="T4" fmla="*/ 0 w 160"/>
              <a:gd name="T5" fmla="*/ 126 h 140"/>
              <a:gd name="T6" fmla="*/ 0 w 160"/>
              <a:gd name="T7" fmla="*/ 136 h 140"/>
              <a:gd name="T8" fmla="*/ 4 w 160"/>
              <a:gd name="T9" fmla="*/ 140 h 140"/>
              <a:gd name="T10" fmla="*/ 154 w 160"/>
              <a:gd name="T11" fmla="*/ 140 h 140"/>
              <a:gd name="T12" fmla="*/ 159 w 160"/>
              <a:gd name="T13" fmla="*/ 136 h 140"/>
              <a:gd name="T14" fmla="*/ 159 w 160"/>
              <a:gd name="T15" fmla="*/ 126 h 140"/>
              <a:gd name="T16" fmla="*/ 146 w 160"/>
              <a:gd name="T17" fmla="*/ 113 h 140"/>
              <a:gd name="T18" fmla="*/ 150 w 160"/>
              <a:gd name="T19" fmla="*/ 104 h 140"/>
              <a:gd name="T20" fmla="*/ 150 w 160"/>
              <a:gd name="T21" fmla="*/ 80 h 140"/>
              <a:gd name="T22" fmla="*/ 146 w 160"/>
              <a:gd name="T23" fmla="*/ 75 h 140"/>
              <a:gd name="T24" fmla="*/ 14 w 160"/>
              <a:gd name="T25" fmla="*/ 75 h 140"/>
              <a:gd name="T26" fmla="*/ 9 w 160"/>
              <a:gd name="T27" fmla="*/ 80 h 140"/>
              <a:gd name="T28" fmla="*/ 9 w 160"/>
              <a:gd name="T29" fmla="*/ 104 h 140"/>
              <a:gd name="T30" fmla="*/ 47 w 160"/>
              <a:gd name="T31" fmla="*/ 104 h 140"/>
              <a:gd name="T32" fmla="*/ 47 w 160"/>
              <a:gd name="T33" fmla="*/ 99 h 140"/>
              <a:gd name="T34" fmla="*/ 51 w 160"/>
              <a:gd name="T35" fmla="*/ 94 h 140"/>
              <a:gd name="T36" fmla="*/ 56 w 160"/>
              <a:gd name="T37" fmla="*/ 99 h 140"/>
              <a:gd name="T38" fmla="*/ 56 w 160"/>
              <a:gd name="T39" fmla="*/ 104 h 140"/>
              <a:gd name="T40" fmla="*/ 75 w 160"/>
              <a:gd name="T41" fmla="*/ 104 h 140"/>
              <a:gd name="T42" fmla="*/ 75 w 160"/>
              <a:gd name="T43" fmla="*/ 99 h 140"/>
              <a:gd name="T44" fmla="*/ 80 w 160"/>
              <a:gd name="T45" fmla="*/ 94 h 140"/>
              <a:gd name="T46" fmla="*/ 84 w 160"/>
              <a:gd name="T47" fmla="*/ 99 h 140"/>
              <a:gd name="T48" fmla="*/ 84 w 160"/>
              <a:gd name="T49" fmla="*/ 104 h 140"/>
              <a:gd name="T50" fmla="*/ 103 w 160"/>
              <a:gd name="T51" fmla="*/ 104 h 140"/>
              <a:gd name="T52" fmla="*/ 103 w 160"/>
              <a:gd name="T53" fmla="*/ 99 h 140"/>
              <a:gd name="T54" fmla="*/ 108 w 160"/>
              <a:gd name="T55" fmla="*/ 94 h 140"/>
              <a:gd name="T56" fmla="*/ 112 w 160"/>
              <a:gd name="T57" fmla="*/ 99 h 140"/>
              <a:gd name="T58" fmla="*/ 112 w 160"/>
              <a:gd name="T59" fmla="*/ 104 h 140"/>
              <a:gd name="T60" fmla="*/ 150 w 160"/>
              <a:gd name="T61" fmla="*/ 104 h 140"/>
              <a:gd name="T62" fmla="*/ 159 w 160"/>
              <a:gd name="T63" fmla="*/ 40 h 140"/>
              <a:gd name="T64" fmla="*/ 155 w 160"/>
              <a:gd name="T65" fmla="*/ 38 h 140"/>
              <a:gd name="T66" fmla="*/ 133 w 160"/>
              <a:gd name="T67" fmla="*/ 44 h 140"/>
              <a:gd name="T68" fmla="*/ 139 w 160"/>
              <a:gd name="T69" fmla="*/ 66 h 140"/>
              <a:gd name="T70" fmla="*/ 154 w 160"/>
              <a:gd name="T71" fmla="*/ 66 h 140"/>
              <a:gd name="T72" fmla="*/ 160 w 160"/>
              <a:gd name="T73" fmla="*/ 44 h 140"/>
              <a:gd name="T74" fmla="*/ 159 w 160"/>
              <a:gd name="T75" fmla="*/ 40 h 140"/>
              <a:gd name="T76" fmla="*/ 69 w 160"/>
              <a:gd name="T77" fmla="*/ 66 h 140"/>
              <a:gd name="T78" fmla="*/ 130 w 160"/>
              <a:gd name="T79" fmla="*/ 66 h 140"/>
              <a:gd name="T80" fmla="*/ 52 w 160"/>
              <a:gd name="T81" fmla="*/ 0 h 140"/>
              <a:gd name="T82" fmla="*/ 48 w 160"/>
              <a:gd name="T83" fmla="*/ 2 h 140"/>
              <a:gd name="T84" fmla="*/ 47 w 160"/>
              <a:gd name="T85" fmla="*/ 7 h 140"/>
              <a:gd name="T86" fmla="*/ 69 w 160"/>
              <a:gd name="T87" fmla="*/ 66 h 140"/>
              <a:gd name="T88" fmla="*/ 32 w 160"/>
              <a:gd name="T89" fmla="*/ 65 h 140"/>
              <a:gd name="T90" fmla="*/ 59 w 160"/>
              <a:gd name="T91" fmla="*/ 65 h 140"/>
              <a:gd name="T92" fmla="*/ 43 w 160"/>
              <a:gd name="T93" fmla="*/ 22 h 140"/>
              <a:gd name="T94" fmla="*/ 23 w 160"/>
              <a:gd name="T95" fmla="*/ 19 h 140"/>
              <a:gd name="T96" fmla="*/ 19 w 160"/>
              <a:gd name="T97" fmla="*/ 21 h 140"/>
              <a:gd name="T98" fmla="*/ 19 w 160"/>
              <a:gd name="T99" fmla="*/ 24 h 140"/>
              <a:gd name="T100" fmla="*/ 32 w 160"/>
              <a:gd name="T101" fmla="*/ 65 h 140"/>
              <a:gd name="T102" fmla="*/ 59 w 160"/>
              <a:gd name="T103" fmla="*/ 65 h 140"/>
              <a:gd name="T104" fmla="*/ 59 w 160"/>
              <a:gd name="T105" fmla="*/ 65 h 140"/>
              <a:gd name="T106" fmla="*/ 59 w 160"/>
              <a:gd name="T107" fmla="*/ 66 h 140"/>
              <a:gd name="T108" fmla="*/ 59 w 160"/>
              <a:gd name="T109" fmla="*/ 65 h 140"/>
              <a:gd name="T110" fmla="*/ 6 w 160"/>
              <a:gd name="T111" fmla="*/ 65 h 140"/>
              <a:gd name="T112" fmla="*/ 23 w 160"/>
              <a:gd name="T113" fmla="*/ 65 h 140"/>
              <a:gd name="T114" fmla="*/ 14 w 160"/>
              <a:gd name="T115" fmla="*/ 38 h 140"/>
              <a:gd name="T116" fmla="*/ 5 w 160"/>
              <a:gd name="T117" fmla="*/ 38 h 140"/>
              <a:gd name="T118" fmla="*/ 1 w 160"/>
              <a:gd name="T119" fmla="*/ 39 h 140"/>
              <a:gd name="T120" fmla="*/ 0 w 160"/>
              <a:gd name="T121" fmla="*/ 43 h 140"/>
              <a:gd name="T122" fmla="*/ 6 w 160"/>
              <a:gd name="T123" fmla="*/ 65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40">
                <a:moveTo>
                  <a:pt x="146" y="113"/>
                </a:moveTo>
                <a:cubicBezTo>
                  <a:pt x="14" y="113"/>
                  <a:pt x="14" y="113"/>
                  <a:pt x="14" y="113"/>
                </a:cubicBezTo>
                <a:cubicBezTo>
                  <a:pt x="7" y="113"/>
                  <a:pt x="0" y="119"/>
                  <a:pt x="0" y="12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2" y="140"/>
                  <a:pt x="4" y="140"/>
                </a:cubicBezTo>
                <a:cubicBezTo>
                  <a:pt x="154" y="140"/>
                  <a:pt x="154" y="140"/>
                  <a:pt x="154" y="140"/>
                </a:cubicBezTo>
                <a:cubicBezTo>
                  <a:pt x="157" y="140"/>
                  <a:pt x="159" y="138"/>
                  <a:pt x="159" y="13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0" y="119"/>
                  <a:pt x="153" y="113"/>
                  <a:pt x="146" y="113"/>
                </a:cubicBezTo>
                <a:close/>
                <a:moveTo>
                  <a:pt x="150" y="104"/>
                </a:moveTo>
                <a:cubicBezTo>
                  <a:pt x="150" y="80"/>
                  <a:pt x="150" y="80"/>
                  <a:pt x="150" y="80"/>
                </a:cubicBezTo>
                <a:cubicBezTo>
                  <a:pt x="150" y="77"/>
                  <a:pt x="148" y="75"/>
                  <a:pt x="146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2" y="75"/>
                  <a:pt x="9" y="77"/>
                  <a:pt x="9" y="80"/>
                </a:cubicBezTo>
                <a:cubicBezTo>
                  <a:pt x="9" y="104"/>
                  <a:pt x="9" y="104"/>
                  <a:pt x="9" y="104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7" y="99"/>
                  <a:pt x="47" y="99"/>
                  <a:pt x="47" y="99"/>
                </a:cubicBezTo>
                <a:cubicBezTo>
                  <a:pt x="47" y="96"/>
                  <a:pt x="49" y="94"/>
                  <a:pt x="51" y="94"/>
                </a:cubicBezTo>
                <a:cubicBezTo>
                  <a:pt x="54" y="94"/>
                  <a:pt x="56" y="96"/>
                  <a:pt x="56" y="99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5" y="99"/>
                  <a:pt x="75" y="99"/>
                  <a:pt x="75" y="99"/>
                </a:cubicBezTo>
                <a:cubicBezTo>
                  <a:pt x="75" y="96"/>
                  <a:pt x="77" y="94"/>
                  <a:pt x="80" y="94"/>
                </a:cubicBezTo>
                <a:cubicBezTo>
                  <a:pt x="82" y="94"/>
                  <a:pt x="84" y="96"/>
                  <a:pt x="84" y="99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96"/>
                  <a:pt x="105" y="94"/>
                  <a:pt x="108" y="94"/>
                </a:cubicBezTo>
                <a:cubicBezTo>
                  <a:pt x="110" y="94"/>
                  <a:pt x="112" y="96"/>
                  <a:pt x="112" y="99"/>
                </a:cubicBezTo>
                <a:cubicBezTo>
                  <a:pt x="112" y="104"/>
                  <a:pt x="112" y="104"/>
                  <a:pt x="112" y="104"/>
                </a:cubicBezTo>
                <a:lnTo>
                  <a:pt x="150" y="104"/>
                </a:lnTo>
                <a:close/>
                <a:moveTo>
                  <a:pt x="159" y="40"/>
                </a:moveTo>
                <a:cubicBezTo>
                  <a:pt x="158" y="38"/>
                  <a:pt x="157" y="38"/>
                  <a:pt x="155" y="38"/>
                </a:cubicBezTo>
                <a:cubicBezTo>
                  <a:pt x="148" y="38"/>
                  <a:pt x="140" y="40"/>
                  <a:pt x="133" y="44"/>
                </a:cubicBezTo>
                <a:cubicBezTo>
                  <a:pt x="137" y="51"/>
                  <a:pt x="139" y="59"/>
                  <a:pt x="139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3"/>
                  <a:pt x="160" y="41"/>
                  <a:pt x="159" y="40"/>
                </a:cubicBezTo>
                <a:close/>
                <a:moveTo>
                  <a:pt x="69" y="66"/>
                </a:moveTo>
                <a:cubicBezTo>
                  <a:pt x="130" y="66"/>
                  <a:pt x="130" y="66"/>
                  <a:pt x="130" y="66"/>
                </a:cubicBezTo>
                <a:cubicBezTo>
                  <a:pt x="123" y="29"/>
                  <a:pt x="91" y="0"/>
                  <a:pt x="52" y="0"/>
                </a:cubicBezTo>
                <a:cubicBezTo>
                  <a:pt x="50" y="0"/>
                  <a:pt x="48" y="1"/>
                  <a:pt x="48" y="2"/>
                </a:cubicBezTo>
                <a:cubicBezTo>
                  <a:pt x="47" y="4"/>
                  <a:pt x="47" y="5"/>
                  <a:pt x="47" y="7"/>
                </a:cubicBezTo>
                <a:lnTo>
                  <a:pt x="69" y="66"/>
                </a:lnTo>
                <a:close/>
                <a:moveTo>
                  <a:pt x="32" y="65"/>
                </a:moveTo>
                <a:cubicBezTo>
                  <a:pt x="59" y="65"/>
                  <a:pt x="59" y="65"/>
                  <a:pt x="59" y="65"/>
                </a:cubicBezTo>
                <a:cubicBezTo>
                  <a:pt x="43" y="22"/>
                  <a:pt x="43" y="22"/>
                  <a:pt x="43" y="22"/>
                </a:cubicBezTo>
                <a:cubicBezTo>
                  <a:pt x="37" y="20"/>
                  <a:pt x="30" y="19"/>
                  <a:pt x="23" y="19"/>
                </a:cubicBezTo>
                <a:cubicBezTo>
                  <a:pt x="22" y="19"/>
                  <a:pt x="20" y="20"/>
                  <a:pt x="19" y="21"/>
                </a:cubicBezTo>
                <a:cubicBezTo>
                  <a:pt x="18" y="22"/>
                  <a:pt x="18" y="23"/>
                  <a:pt x="19" y="24"/>
                </a:cubicBezTo>
                <a:lnTo>
                  <a:pt x="32" y="65"/>
                </a:lnTo>
                <a:close/>
                <a:moveTo>
                  <a:pt x="59" y="65"/>
                </a:moveTo>
                <a:cubicBezTo>
                  <a:pt x="59" y="65"/>
                  <a:pt x="59" y="65"/>
                  <a:pt x="59" y="65"/>
                </a:cubicBezTo>
                <a:cubicBezTo>
                  <a:pt x="59" y="66"/>
                  <a:pt x="59" y="66"/>
                  <a:pt x="59" y="66"/>
                </a:cubicBezTo>
                <a:lnTo>
                  <a:pt x="59" y="65"/>
                </a:lnTo>
                <a:close/>
                <a:moveTo>
                  <a:pt x="6" y="65"/>
                </a:moveTo>
                <a:cubicBezTo>
                  <a:pt x="23" y="65"/>
                  <a:pt x="23" y="65"/>
                  <a:pt x="23" y="65"/>
                </a:cubicBezTo>
                <a:cubicBezTo>
                  <a:pt x="14" y="38"/>
                  <a:pt x="14" y="38"/>
                  <a:pt x="14" y="38"/>
                </a:cubicBezTo>
                <a:cubicBezTo>
                  <a:pt x="11" y="38"/>
                  <a:pt x="8" y="38"/>
                  <a:pt x="5" y="38"/>
                </a:cubicBezTo>
                <a:cubicBezTo>
                  <a:pt x="4" y="38"/>
                  <a:pt x="2" y="38"/>
                  <a:pt x="1" y="39"/>
                </a:cubicBezTo>
                <a:cubicBezTo>
                  <a:pt x="0" y="40"/>
                  <a:pt x="0" y="42"/>
                  <a:pt x="0" y="43"/>
                </a:cubicBezTo>
                <a:lnTo>
                  <a:pt x="6" y="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2" name="Freeform 190">
            <a:extLst>
              <a:ext uri="{FF2B5EF4-FFF2-40B4-BE49-F238E27FC236}">
                <a16:creationId xmlns:a16="http://schemas.microsoft.com/office/drawing/2014/main" id="{A7A2FAC9-8101-407F-B181-4536E813BF7E}"/>
              </a:ext>
            </a:extLst>
          </p:cNvPr>
          <p:cNvSpPr>
            <a:spLocks noEditPoints="1"/>
          </p:cNvSpPr>
          <p:nvPr/>
        </p:nvSpPr>
        <p:spPr bwMode="auto">
          <a:xfrm>
            <a:off x="11196638" y="4676775"/>
            <a:ext cx="254000" cy="252413"/>
          </a:xfrm>
          <a:custGeom>
            <a:avLst/>
            <a:gdLst>
              <a:gd name="T0" fmla="*/ 123 w 160"/>
              <a:gd name="T1" fmla="*/ 154 h 159"/>
              <a:gd name="T2" fmla="*/ 132 w 160"/>
              <a:gd name="T3" fmla="*/ 154 h 159"/>
              <a:gd name="T4" fmla="*/ 127 w 160"/>
              <a:gd name="T5" fmla="*/ 140 h 159"/>
              <a:gd name="T6" fmla="*/ 28 w 160"/>
              <a:gd name="T7" fmla="*/ 130 h 159"/>
              <a:gd name="T8" fmla="*/ 57 w 160"/>
              <a:gd name="T9" fmla="*/ 121 h 159"/>
              <a:gd name="T10" fmla="*/ 28 w 160"/>
              <a:gd name="T11" fmla="*/ 130 h 159"/>
              <a:gd name="T12" fmla="*/ 66 w 160"/>
              <a:gd name="T13" fmla="*/ 95 h 159"/>
              <a:gd name="T14" fmla="*/ 19 w 160"/>
              <a:gd name="T15" fmla="*/ 84 h 159"/>
              <a:gd name="T16" fmla="*/ 8 w 160"/>
              <a:gd name="T17" fmla="*/ 100 h 159"/>
              <a:gd name="T18" fmla="*/ 0 w 160"/>
              <a:gd name="T19" fmla="*/ 145 h 159"/>
              <a:gd name="T20" fmla="*/ 71 w 160"/>
              <a:gd name="T21" fmla="*/ 159 h 159"/>
              <a:gd name="T22" fmla="*/ 85 w 160"/>
              <a:gd name="T23" fmla="*/ 113 h 159"/>
              <a:gd name="T24" fmla="*/ 67 w 160"/>
              <a:gd name="T25" fmla="*/ 135 h 159"/>
              <a:gd name="T26" fmla="*/ 24 w 160"/>
              <a:gd name="T27" fmla="*/ 140 h 159"/>
              <a:gd name="T28" fmla="*/ 19 w 160"/>
              <a:gd name="T29" fmla="*/ 117 h 159"/>
              <a:gd name="T30" fmla="*/ 62 w 160"/>
              <a:gd name="T31" fmla="*/ 112 h 159"/>
              <a:gd name="T32" fmla="*/ 67 w 160"/>
              <a:gd name="T33" fmla="*/ 135 h 159"/>
              <a:gd name="T34" fmla="*/ 127 w 160"/>
              <a:gd name="T35" fmla="*/ 19 h 159"/>
              <a:gd name="T36" fmla="*/ 132 w 160"/>
              <a:gd name="T37" fmla="*/ 62 h 159"/>
              <a:gd name="T38" fmla="*/ 160 w 160"/>
              <a:gd name="T39" fmla="*/ 33 h 159"/>
              <a:gd name="T40" fmla="*/ 96 w 160"/>
              <a:gd name="T41" fmla="*/ 22 h 159"/>
              <a:gd name="T42" fmla="*/ 122 w 160"/>
              <a:gd name="T43" fmla="*/ 24 h 159"/>
              <a:gd name="T44" fmla="*/ 132 w 160"/>
              <a:gd name="T45" fmla="*/ 98 h 159"/>
              <a:gd name="T46" fmla="*/ 160 w 160"/>
              <a:gd name="T47" fmla="*/ 51 h 159"/>
              <a:gd name="T48" fmla="*/ 95 w 160"/>
              <a:gd name="T49" fmla="*/ 58 h 159"/>
              <a:gd name="T50" fmla="*/ 123 w 160"/>
              <a:gd name="T51" fmla="*/ 54 h 159"/>
              <a:gd name="T52" fmla="*/ 95 w 160"/>
              <a:gd name="T53" fmla="*/ 58 h 159"/>
              <a:gd name="T54" fmla="*/ 150 w 160"/>
              <a:gd name="T55" fmla="*/ 119 h 159"/>
              <a:gd name="T56" fmla="*/ 160 w 160"/>
              <a:gd name="T57" fmla="*/ 89 h 159"/>
              <a:gd name="T58" fmla="*/ 132 w 160"/>
              <a:gd name="T59" fmla="*/ 137 h 159"/>
              <a:gd name="T60" fmla="*/ 104 w 160"/>
              <a:gd name="T61" fmla="*/ 119 h 159"/>
              <a:gd name="T62" fmla="*/ 123 w 160"/>
              <a:gd name="T63" fmla="*/ 91 h 159"/>
              <a:gd name="T64" fmla="*/ 95 w 160"/>
              <a:gd name="T65" fmla="*/ 96 h 159"/>
              <a:gd name="T66" fmla="*/ 66 w 160"/>
              <a:gd name="T67" fmla="*/ 74 h 159"/>
              <a:gd name="T68" fmla="*/ 66 w 160"/>
              <a:gd name="T69" fmla="*/ 56 h 159"/>
              <a:gd name="T70" fmla="*/ 9 w 160"/>
              <a:gd name="T71" fmla="*/ 6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9">
                <a:moveTo>
                  <a:pt x="123" y="137"/>
                </a:moveTo>
                <a:cubicBezTo>
                  <a:pt x="123" y="154"/>
                  <a:pt x="123" y="154"/>
                  <a:pt x="123" y="154"/>
                </a:cubicBezTo>
                <a:cubicBezTo>
                  <a:pt x="123" y="157"/>
                  <a:pt x="125" y="159"/>
                  <a:pt x="127" y="159"/>
                </a:cubicBezTo>
                <a:cubicBezTo>
                  <a:pt x="130" y="159"/>
                  <a:pt x="132" y="157"/>
                  <a:pt x="132" y="154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0" y="139"/>
                  <a:pt x="129" y="140"/>
                  <a:pt x="127" y="140"/>
                </a:cubicBezTo>
                <a:cubicBezTo>
                  <a:pt x="125" y="140"/>
                  <a:pt x="124" y="139"/>
                  <a:pt x="123" y="137"/>
                </a:cubicBezTo>
                <a:close/>
                <a:moveTo>
                  <a:pt x="28" y="130"/>
                </a:moveTo>
                <a:cubicBezTo>
                  <a:pt x="57" y="130"/>
                  <a:pt x="57" y="130"/>
                  <a:pt x="57" y="130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28" y="121"/>
                  <a:pt x="28" y="121"/>
                  <a:pt x="28" y="121"/>
                </a:cubicBezTo>
                <a:lnTo>
                  <a:pt x="28" y="130"/>
                </a:lnTo>
                <a:close/>
                <a:moveTo>
                  <a:pt x="77" y="101"/>
                </a:moveTo>
                <a:cubicBezTo>
                  <a:pt x="66" y="95"/>
                  <a:pt x="66" y="95"/>
                  <a:pt x="66" y="95"/>
                </a:cubicBezTo>
                <a:cubicBezTo>
                  <a:pt x="66" y="84"/>
                  <a:pt x="66" y="84"/>
                  <a:pt x="66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95"/>
                  <a:pt x="19" y="95"/>
                  <a:pt x="19" y="95"/>
                </a:cubicBezTo>
                <a:cubicBezTo>
                  <a:pt x="8" y="100"/>
                  <a:pt x="8" y="100"/>
                  <a:pt x="8" y="100"/>
                </a:cubicBezTo>
                <a:cubicBezTo>
                  <a:pt x="3" y="103"/>
                  <a:pt x="0" y="108"/>
                  <a:pt x="0" y="113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6" y="159"/>
                  <a:pt x="15" y="159"/>
                </a:cubicBezTo>
                <a:cubicBezTo>
                  <a:pt x="71" y="159"/>
                  <a:pt x="71" y="159"/>
                  <a:pt x="71" y="159"/>
                </a:cubicBezTo>
                <a:cubicBezTo>
                  <a:pt x="79" y="159"/>
                  <a:pt x="85" y="152"/>
                  <a:pt x="85" y="145"/>
                </a:cubicBezTo>
                <a:cubicBezTo>
                  <a:pt x="85" y="113"/>
                  <a:pt x="85" y="113"/>
                  <a:pt x="85" y="113"/>
                </a:cubicBezTo>
                <a:cubicBezTo>
                  <a:pt x="85" y="108"/>
                  <a:pt x="82" y="103"/>
                  <a:pt x="77" y="101"/>
                </a:cubicBezTo>
                <a:close/>
                <a:moveTo>
                  <a:pt x="67" y="135"/>
                </a:moveTo>
                <a:cubicBezTo>
                  <a:pt x="67" y="138"/>
                  <a:pt x="64" y="140"/>
                  <a:pt x="62" y="14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1" y="140"/>
                  <a:pt x="19" y="138"/>
                  <a:pt x="19" y="135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9" y="114"/>
                  <a:pt x="21" y="112"/>
                  <a:pt x="24" y="112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64" y="112"/>
                  <a:pt x="67" y="114"/>
                  <a:pt x="67" y="117"/>
                </a:cubicBezTo>
                <a:lnTo>
                  <a:pt x="67" y="135"/>
                </a:lnTo>
                <a:close/>
                <a:moveTo>
                  <a:pt x="122" y="24"/>
                </a:moveTo>
                <a:cubicBezTo>
                  <a:pt x="122" y="21"/>
                  <a:pt x="125" y="19"/>
                  <a:pt x="127" y="19"/>
                </a:cubicBezTo>
                <a:cubicBezTo>
                  <a:pt x="130" y="19"/>
                  <a:pt x="132" y="21"/>
                  <a:pt x="132" y="24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15"/>
                  <a:pt x="145" y="0"/>
                  <a:pt x="127" y="0"/>
                </a:cubicBezTo>
                <a:cubicBezTo>
                  <a:pt x="113" y="0"/>
                  <a:pt x="100" y="10"/>
                  <a:pt x="96" y="22"/>
                </a:cubicBezTo>
                <a:cubicBezTo>
                  <a:pt x="122" y="43"/>
                  <a:pt x="122" y="43"/>
                  <a:pt x="122" y="43"/>
                </a:cubicBezTo>
                <a:lnTo>
                  <a:pt x="122" y="24"/>
                </a:lnTo>
                <a:close/>
                <a:moveTo>
                  <a:pt x="132" y="73"/>
                </a:moveTo>
                <a:cubicBezTo>
                  <a:pt x="132" y="98"/>
                  <a:pt x="132" y="98"/>
                  <a:pt x="132" y="98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60" y="51"/>
                  <a:pt x="160" y="51"/>
                  <a:pt x="160" y="51"/>
                </a:cubicBezTo>
                <a:lnTo>
                  <a:pt x="132" y="73"/>
                </a:lnTo>
                <a:close/>
                <a:moveTo>
                  <a:pt x="95" y="58"/>
                </a:moveTo>
                <a:cubicBezTo>
                  <a:pt x="123" y="80"/>
                  <a:pt x="123" y="80"/>
                  <a:pt x="123" y="80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95" y="32"/>
                  <a:pt x="95" y="32"/>
                  <a:pt x="95" y="32"/>
                </a:cubicBezTo>
                <a:lnTo>
                  <a:pt x="95" y="58"/>
                </a:lnTo>
                <a:close/>
                <a:moveTo>
                  <a:pt x="132" y="137"/>
                </a:moveTo>
                <a:cubicBezTo>
                  <a:pt x="150" y="119"/>
                  <a:pt x="150" y="119"/>
                  <a:pt x="150" y="119"/>
                </a:cubicBezTo>
                <a:cubicBezTo>
                  <a:pt x="157" y="113"/>
                  <a:pt x="160" y="105"/>
                  <a:pt x="160" y="96"/>
                </a:cubicBezTo>
                <a:cubicBezTo>
                  <a:pt x="160" y="89"/>
                  <a:pt x="160" y="89"/>
                  <a:pt x="160" y="89"/>
                </a:cubicBezTo>
                <a:cubicBezTo>
                  <a:pt x="132" y="109"/>
                  <a:pt x="132" y="109"/>
                  <a:pt x="132" y="109"/>
                </a:cubicBezTo>
                <a:lnTo>
                  <a:pt x="132" y="137"/>
                </a:lnTo>
                <a:close/>
                <a:moveTo>
                  <a:pt x="95" y="96"/>
                </a:moveTo>
                <a:cubicBezTo>
                  <a:pt x="95" y="105"/>
                  <a:pt x="98" y="113"/>
                  <a:pt x="104" y="119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3" y="91"/>
                  <a:pt x="123" y="91"/>
                  <a:pt x="123" y="91"/>
                </a:cubicBezTo>
                <a:cubicBezTo>
                  <a:pt x="95" y="70"/>
                  <a:pt x="95" y="70"/>
                  <a:pt x="95" y="70"/>
                </a:cubicBezTo>
                <a:lnTo>
                  <a:pt x="95" y="96"/>
                </a:lnTo>
                <a:close/>
                <a:moveTo>
                  <a:pt x="19" y="74"/>
                </a:moveTo>
                <a:cubicBezTo>
                  <a:pt x="66" y="74"/>
                  <a:pt x="66" y="74"/>
                  <a:pt x="66" y="74"/>
                </a:cubicBezTo>
                <a:cubicBezTo>
                  <a:pt x="71" y="74"/>
                  <a:pt x="75" y="70"/>
                  <a:pt x="75" y="65"/>
                </a:cubicBezTo>
                <a:cubicBezTo>
                  <a:pt x="75" y="60"/>
                  <a:pt x="71" y="56"/>
                  <a:pt x="66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3" y="56"/>
                  <a:pt x="9" y="60"/>
                  <a:pt x="9" y="65"/>
                </a:cubicBezTo>
                <a:cubicBezTo>
                  <a:pt x="9" y="70"/>
                  <a:pt x="14" y="74"/>
                  <a:pt x="19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3" name="Freeform 191">
            <a:extLst>
              <a:ext uri="{FF2B5EF4-FFF2-40B4-BE49-F238E27FC236}">
                <a16:creationId xmlns:a16="http://schemas.microsoft.com/office/drawing/2014/main" id="{9B22AC78-878D-4683-A7EB-307157419678}"/>
              </a:ext>
            </a:extLst>
          </p:cNvPr>
          <p:cNvSpPr>
            <a:spLocks noEditPoints="1"/>
          </p:cNvSpPr>
          <p:nvPr/>
        </p:nvSpPr>
        <p:spPr bwMode="auto">
          <a:xfrm>
            <a:off x="7894638" y="5233988"/>
            <a:ext cx="254000" cy="238125"/>
          </a:xfrm>
          <a:custGeom>
            <a:avLst/>
            <a:gdLst>
              <a:gd name="T0" fmla="*/ 37 w 160"/>
              <a:gd name="T1" fmla="*/ 33 h 150"/>
              <a:gd name="T2" fmla="*/ 28 w 160"/>
              <a:gd name="T3" fmla="*/ 33 h 150"/>
              <a:gd name="T4" fmla="*/ 89 w 160"/>
              <a:gd name="T5" fmla="*/ 37 h 150"/>
              <a:gd name="T6" fmla="*/ 89 w 160"/>
              <a:gd name="T7" fmla="*/ 28 h 150"/>
              <a:gd name="T8" fmla="*/ 89 w 160"/>
              <a:gd name="T9" fmla="*/ 37 h 150"/>
              <a:gd name="T10" fmla="*/ 61 w 160"/>
              <a:gd name="T11" fmla="*/ 49 h 150"/>
              <a:gd name="T12" fmla="*/ 121 w 160"/>
              <a:gd name="T13" fmla="*/ 33 h 150"/>
              <a:gd name="T14" fmla="*/ 61 w 160"/>
              <a:gd name="T15" fmla="*/ 16 h 150"/>
              <a:gd name="T16" fmla="*/ 0 w 160"/>
              <a:gd name="T17" fmla="*/ 33 h 150"/>
              <a:gd name="T18" fmla="*/ 89 w 160"/>
              <a:gd name="T19" fmla="*/ 19 h 150"/>
              <a:gd name="T20" fmla="*/ 89 w 160"/>
              <a:gd name="T21" fmla="*/ 47 h 150"/>
              <a:gd name="T22" fmla="*/ 89 w 160"/>
              <a:gd name="T23" fmla="*/ 19 h 150"/>
              <a:gd name="T24" fmla="*/ 47 w 160"/>
              <a:gd name="T25" fmla="*/ 33 h 150"/>
              <a:gd name="T26" fmla="*/ 18 w 160"/>
              <a:gd name="T27" fmla="*/ 33 h 150"/>
              <a:gd name="T28" fmla="*/ 28 w 160"/>
              <a:gd name="T29" fmla="*/ 121 h 150"/>
              <a:gd name="T30" fmla="*/ 56 w 160"/>
              <a:gd name="T31" fmla="*/ 112 h 150"/>
              <a:gd name="T32" fmla="*/ 28 w 160"/>
              <a:gd name="T33" fmla="*/ 121 h 150"/>
              <a:gd name="T34" fmla="*/ 89 w 160"/>
              <a:gd name="T35" fmla="*/ 75 h 150"/>
              <a:gd name="T36" fmla="*/ 59 w 160"/>
              <a:gd name="T37" fmla="*/ 65 h 150"/>
              <a:gd name="T38" fmla="*/ 8 w 160"/>
              <a:gd name="T39" fmla="*/ 67 h 150"/>
              <a:gd name="T40" fmla="*/ 0 w 160"/>
              <a:gd name="T41" fmla="*/ 136 h 150"/>
              <a:gd name="T42" fmla="*/ 107 w 160"/>
              <a:gd name="T43" fmla="*/ 150 h 150"/>
              <a:gd name="T44" fmla="*/ 122 w 160"/>
              <a:gd name="T45" fmla="*/ 80 h 150"/>
              <a:gd name="T46" fmla="*/ 66 w 160"/>
              <a:gd name="T47" fmla="*/ 126 h 150"/>
              <a:gd name="T48" fmla="*/ 23 w 160"/>
              <a:gd name="T49" fmla="*/ 131 h 150"/>
              <a:gd name="T50" fmla="*/ 18 w 160"/>
              <a:gd name="T51" fmla="*/ 107 h 150"/>
              <a:gd name="T52" fmla="*/ 61 w 160"/>
              <a:gd name="T53" fmla="*/ 103 h 150"/>
              <a:gd name="T54" fmla="*/ 66 w 160"/>
              <a:gd name="T55" fmla="*/ 126 h 150"/>
              <a:gd name="T56" fmla="*/ 75 w 160"/>
              <a:gd name="T57" fmla="*/ 89 h 150"/>
              <a:gd name="T58" fmla="*/ 84 w 160"/>
              <a:gd name="T59" fmla="*/ 89 h 150"/>
              <a:gd name="T60" fmla="*/ 98 w 160"/>
              <a:gd name="T61" fmla="*/ 94 h 150"/>
              <a:gd name="T62" fmla="*/ 98 w 160"/>
              <a:gd name="T63" fmla="*/ 84 h 150"/>
              <a:gd name="T64" fmla="*/ 98 w 160"/>
              <a:gd name="T65" fmla="*/ 94 h 150"/>
              <a:gd name="T66" fmla="*/ 155 w 160"/>
              <a:gd name="T67" fmla="*/ 65 h 150"/>
              <a:gd name="T68" fmla="*/ 131 w 160"/>
              <a:gd name="T69" fmla="*/ 77 h 150"/>
              <a:gd name="T70" fmla="*/ 153 w 160"/>
              <a:gd name="T71" fmla="*/ 149 h 150"/>
              <a:gd name="T72" fmla="*/ 158 w 160"/>
              <a:gd name="T73" fmla="*/ 149 h 150"/>
              <a:gd name="T74" fmla="*/ 160 w 160"/>
              <a:gd name="T75" fmla="*/ 7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0">
                <a:moveTo>
                  <a:pt x="32" y="37"/>
                </a:moveTo>
                <a:cubicBezTo>
                  <a:pt x="35" y="37"/>
                  <a:pt x="37" y="35"/>
                  <a:pt x="37" y="33"/>
                </a:cubicBezTo>
                <a:cubicBezTo>
                  <a:pt x="37" y="30"/>
                  <a:pt x="35" y="28"/>
                  <a:pt x="32" y="28"/>
                </a:cubicBezTo>
                <a:cubicBezTo>
                  <a:pt x="30" y="28"/>
                  <a:pt x="28" y="30"/>
                  <a:pt x="28" y="33"/>
                </a:cubicBezTo>
                <a:cubicBezTo>
                  <a:pt x="28" y="35"/>
                  <a:pt x="30" y="37"/>
                  <a:pt x="32" y="37"/>
                </a:cubicBezTo>
                <a:close/>
                <a:moveTo>
                  <a:pt x="89" y="37"/>
                </a:moveTo>
                <a:cubicBezTo>
                  <a:pt x="91" y="37"/>
                  <a:pt x="93" y="35"/>
                  <a:pt x="93" y="33"/>
                </a:cubicBezTo>
                <a:cubicBezTo>
                  <a:pt x="93" y="30"/>
                  <a:pt x="91" y="28"/>
                  <a:pt x="89" y="28"/>
                </a:cubicBezTo>
                <a:cubicBezTo>
                  <a:pt x="86" y="28"/>
                  <a:pt x="84" y="30"/>
                  <a:pt x="84" y="33"/>
                </a:cubicBezTo>
                <a:cubicBezTo>
                  <a:pt x="84" y="35"/>
                  <a:pt x="86" y="37"/>
                  <a:pt x="89" y="37"/>
                </a:cubicBezTo>
                <a:close/>
                <a:moveTo>
                  <a:pt x="33" y="65"/>
                </a:moveTo>
                <a:cubicBezTo>
                  <a:pt x="45" y="65"/>
                  <a:pt x="55" y="59"/>
                  <a:pt x="61" y="49"/>
                </a:cubicBezTo>
                <a:cubicBezTo>
                  <a:pt x="66" y="59"/>
                  <a:pt x="77" y="65"/>
                  <a:pt x="89" y="65"/>
                </a:cubicBezTo>
                <a:cubicBezTo>
                  <a:pt x="107" y="65"/>
                  <a:pt x="121" y="51"/>
                  <a:pt x="121" y="33"/>
                </a:cubicBezTo>
                <a:cubicBezTo>
                  <a:pt x="121" y="14"/>
                  <a:pt x="107" y="0"/>
                  <a:pt x="89" y="0"/>
                </a:cubicBezTo>
                <a:cubicBezTo>
                  <a:pt x="77" y="0"/>
                  <a:pt x="66" y="6"/>
                  <a:pt x="61" y="16"/>
                </a:cubicBezTo>
                <a:cubicBezTo>
                  <a:pt x="55" y="6"/>
                  <a:pt x="45" y="0"/>
                  <a:pt x="33" y="0"/>
                </a:cubicBezTo>
                <a:cubicBezTo>
                  <a:pt x="14" y="0"/>
                  <a:pt x="0" y="15"/>
                  <a:pt x="0" y="33"/>
                </a:cubicBezTo>
                <a:cubicBezTo>
                  <a:pt x="0" y="51"/>
                  <a:pt x="14" y="65"/>
                  <a:pt x="33" y="65"/>
                </a:cubicBezTo>
                <a:close/>
                <a:moveTo>
                  <a:pt x="89" y="19"/>
                </a:moveTo>
                <a:cubicBezTo>
                  <a:pt x="96" y="19"/>
                  <a:pt x="103" y="25"/>
                  <a:pt x="103" y="33"/>
                </a:cubicBezTo>
                <a:cubicBezTo>
                  <a:pt x="103" y="40"/>
                  <a:pt x="97" y="47"/>
                  <a:pt x="89" y="47"/>
                </a:cubicBezTo>
                <a:cubicBezTo>
                  <a:pt x="81" y="47"/>
                  <a:pt x="75" y="40"/>
                  <a:pt x="75" y="33"/>
                </a:cubicBezTo>
                <a:cubicBezTo>
                  <a:pt x="75" y="25"/>
                  <a:pt x="81" y="19"/>
                  <a:pt x="89" y="19"/>
                </a:cubicBezTo>
                <a:close/>
                <a:moveTo>
                  <a:pt x="33" y="19"/>
                </a:moveTo>
                <a:cubicBezTo>
                  <a:pt x="40" y="19"/>
                  <a:pt x="47" y="25"/>
                  <a:pt x="47" y="33"/>
                </a:cubicBezTo>
                <a:cubicBezTo>
                  <a:pt x="47" y="40"/>
                  <a:pt x="41" y="47"/>
                  <a:pt x="33" y="47"/>
                </a:cubicBezTo>
                <a:cubicBezTo>
                  <a:pt x="25" y="47"/>
                  <a:pt x="18" y="40"/>
                  <a:pt x="18" y="33"/>
                </a:cubicBezTo>
                <a:cubicBezTo>
                  <a:pt x="18" y="25"/>
                  <a:pt x="25" y="19"/>
                  <a:pt x="33" y="19"/>
                </a:cubicBezTo>
                <a:close/>
                <a:moveTo>
                  <a:pt x="28" y="121"/>
                </a:moveTo>
                <a:cubicBezTo>
                  <a:pt x="56" y="121"/>
                  <a:pt x="56" y="121"/>
                  <a:pt x="56" y="121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28" y="112"/>
                  <a:pt x="28" y="112"/>
                  <a:pt x="28" y="112"/>
                </a:cubicBezTo>
                <a:lnTo>
                  <a:pt x="28" y="121"/>
                </a:lnTo>
                <a:close/>
                <a:moveTo>
                  <a:pt x="114" y="67"/>
                </a:moveTo>
                <a:cubicBezTo>
                  <a:pt x="107" y="72"/>
                  <a:pt x="99" y="75"/>
                  <a:pt x="89" y="75"/>
                </a:cubicBezTo>
                <a:cubicBezTo>
                  <a:pt x="80" y="75"/>
                  <a:pt x="71" y="71"/>
                  <a:pt x="63" y="65"/>
                </a:cubicBezTo>
                <a:cubicBezTo>
                  <a:pt x="59" y="65"/>
                  <a:pt x="59" y="65"/>
                  <a:pt x="59" y="65"/>
                </a:cubicBezTo>
                <a:cubicBezTo>
                  <a:pt x="52" y="71"/>
                  <a:pt x="43" y="75"/>
                  <a:pt x="33" y="75"/>
                </a:cubicBezTo>
                <a:cubicBezTo>
                  <a:pt x="23" y="75"/>
                  <a:pt x="15" y="72"/>
                  <a:pt x="8" y="67"/>
                </a:cubicBezTo>
                <a:cubicBezTo>
                  <a:pt x="3" y="69"/>
                  <a:pt x="0" y="74"/>
                  <a:pt x="0" y="80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4"/>
                  <a:pt x="6" y="150"/>
                  <a:pt x="14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15" y="150"/>
                  <a:pt x="122" y="144"/>
                  <a:pt x="122" y="136"/>
                </a:cubicBezTo>
                <a:cubicBezTo>
                  <a:pt x="122" y="80"/>
                  <a:pt x="122" y="80"/>
                  <a:pt x="122" y="80"/>
                </a:cubicBezTo>
                <a:cubicBezTo>
                  <a:pt x="122" y="74"/>
                  <a:pt x="118" y="69"/>
                  <a:pt x="114" y="67"/>
                </a:cubicBezTo>
                <a:close/>
                <a:moveTo>
                  <a:pt x="66" y="126"/>
                </a:moveTo>
                <a:cubicBezTo>
                  <a:pt x="66" y="129"/>
                  <a:pt x="64" y="131"/>
                  <a:pt x="61" y="131"/>
                </a:cubicBezTo>
                <a:cubicBezTo>
                  <a:pt x="23" y="131"/>
                  <a:pt x="23" y="131"/>
                  <a:pt x="23" y="131"/>
                </a:cubicBezTo>
                <a:cubicBezTo>
                  <a:pt x="21" y="131"/>
                  <a:pt x="18" y="129"/>
                  <a:pt x="18" y="126"/>
                </a:cubicBezTo>
                <a:cubicBezTo>
                  <a:pt x="18" y="107"/>
                  <a:pt x="18" y="107"/>
                  <a:pt x="18" y="107"/>
                </a:cubicBezTo>
                <a:cubicBezTo>
                  <a:pt x="18" y="105"/>
                  <a:pt x="21" y="103"/>
                  <a:pt x="23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4" y="103"/>
                  <a:pt x="66" y="105"/>
                  <a:pt x="66" y="107"/>
                </a:cubicBezTo>
                <a:lnTo>
                  <a:pt x="66" y="126"/>
                </a:lnTo>
                <a:close/>
                <a:moveTo>
                  <a:pt x="80" y="94"/>
                </a:moveTo>
                <a:cubicBezTo>
                  <a:pt x="77" y="94"/>
                  <a:pt x="75" y="92"/>
                  <a:pt x="75" y="89"/>
                </a:cubicBezTo>
                <a:cubicBezTo>
                  <a:pt x="75" y="87"/>
                  <a:pt x="77" y="84"/>
                  <a:pt x="80" y="84"/>
                </a:cubicBezTo>
                <a:cubicBezTo>
                  <a:pt x="82" y="84"/>
                  <a:pt x="84" y="87"/>
                  <a:pt x="84" y="89"/>
                </a:cubicBezTo>
                <a:cubicBezTo>
                  <a:pt x="84" y="92"/>
                  <a:pt x="82" y="94"/>
                  <a:pt x="80" y="94"/>
                </a:cubicBezTo>
                <a:close/>
                <a:moveTo>
                  <a:pt x="98" y="94"/>
                </a:moveTo>
                <a:cubicBezTo>
                  <a:pt x="96" y="94"/>
                  <a:pt x="94" y="92"/>
                  <a:pt x="94" y="89"/>
                </a:cubicBezTo>
                <a:cubicBezTo>
                  <a:pt x="93" y="87"/>
                  <a:pt x="96" y="84"/>
                  <a:pt x="98" y="84"/>
                </a:cubicBezTo>
                <a:cubicBezTo>
                  <a:pt x="101" y="84"/>
                  <a:pt x="103" y="87"/>
                  <a:pt x="103" y="89"/>
                </a:cubicBezTo>
                <a:cubicBezTo>
                  <a:pt x="103" y="92"/>
                  <a:pt x="101" y="94"/>
                  <a:pt x="98" y="94"/>
                </a:cubicBezTo>
                <a:close/>
                <a:moveTo>
                  <a:pt x="158" y="66"/>
                </a:moveTo>
                <a:cubicBezTo>
                  <a:pt x="157" y="66"/>
                  <a:pt x="156" y="65"/>
                  <a:pt x="155" y="65"/>
                </a:cubicBezTo>
                <a:cubicBezTo>
                  <a:pt x="154" y="65"/>
                  <a:pt x="154" y="66"/>
                  <a:pt x="153" y="66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53" y="149"/>
                  <a:pt x="153" y="149"/>
                  <a:pt x="153" y="149"/>
                </a:cubicBezTo>
                <a:cubicBezTo>
                  <a:pt x="154" y="150"/>
                  <a:pt x="154" y="150"/>
                  <a:pt x="155" y="150"/>
                </a:cubicBezTo>
                <a:cubicBezTo>
                  <a:pt x="156" y="150"/>
                  <a:pt x="157" y="149"/>
                  <a:pt x="158" y="149"/>
                </a:cubicBezTo>
                <a:cubicBezTo>
                  <a:pt x="159" y="148"/>
                  <a:pt x="160" y="147"/>
                  <a:pt x="160" y="145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68"/>
                  <a:pt x="159" y="67"/>
                  <a:pt x="158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4" name="Freeform 192">
            <a:extLst>
              <a:ext uri="{FF2B5EF4-FFF2-40B4-BE49-F238E27FC236}">
                <a16:creationId xmlns:a16="http://schemas.microsoft.com/office/drawing/2014/main" id="{E8017F8A-023D-4435-815F-842081F9EF74}"/>
              </a:ext>
            </a:extLst>
          </p:cNvPr>
          <p:cNvSpPr>
            <a:spLocks noEditPoints="1"/>
          </p:cNvSpPr>
          <p:nvPr/>
        </p:nvSpPr>
        <p:spPr bwMode="auto">
          <a:xfrm>
            <a:off x="4589463" y="5778500"/>
            <a:ext cx="255588" cy="252413"/>
          </a:xfrm>
          <a:custGeom>
            <a:avLst/>
            <a:gdLst>
              <a:gd name="T0" fmla="*/ 44 w 161"/>
              <a:gd name="T1" fmla="*/ 89 h 159"/>
              <a:gd name="T2" fmla="*/ 50 w 161"/>
              <a:gd name="T3" fmla="*/ 83 h 159"/>
              <a:gd name="T4" fmla="*/ 99 w 161"/>
              <a:gd name="T5" fmla="*/ 93 h 159"/>
              <a:gd name="T6" fmla="*/ 74 w 161"/>
              <a:gd name="T7" fmla="*/ 78 h 159"/>
              <a:gd name="T8" fmla="*/ 161 w 161"/>
              <a:gd name="T9" fmla="*/ 57 h 159"/>
              <a:gd name="T10" fmla="*/ 149 w 161"/>
              <a:gd name="T11" fmla="*/ 46 h 159"/>
              <a:gd name="T12" fmla="*/ 140 w 161"/>
              <a:gd name="T13" fmla="*/ 47 h 159"/>
              <a:gd name="T14" fmla="*/ 140 w 161"/>
              <a:gd name="T15" fmla="*/ 34 h 159"/>
              <a:gd name="T16" fmla="*/ 120 w 161"/>
              <a:gd name="T17" fmla="*/ 21 h 159"/>
              <a:gd name="T18" fmla="*/ 113 w 161"/>
              <a:gd name="T19" fmla="*/ 14 h 159"/>
              <a:gd name="T20" fmla="*/ 106 w 161"/>
              <a:gd name="T21" fmla="*/ 1 h 159"/>
              <a:gd name="T22" fmla="*/ 97 w 161"/>
              <a:gd name="T23" fmla="*/ 2 h 159"/>
              <a:gd name="T24" fmla="*/ 86 w 161"/>
              <a:gd name="T25" fmla="*/ 1 h 159"/>
              <a:gd name="T26" fmla="*/ 84 w 161"/>
              <a:gd name="T27" fmla="*/ 30 h 159"/>
              <a:gd name="T28" fmla="*/ 67 w 161"/>
              <a:gd name="T29" fmla="*/ 20 h 159"/>
              <a:gd name="T30" fmla="*/ 4 w 161"/>
              <a:gd name="T31" fmla="*/ 95 h 159"/>
              <a:gd name="T32" fmla="*/ 2 w 161"/>
              <a:gd name="T33" fmla="*/ 105 h 159"/>
              <a:gd name="T34" fmla="*/ 15 w 161"/>
              <a:gd name="T35" fmla="*/ 111 h 159"/>
              <a:gd name="T36" fmla="*/ 23 w 161"/>
              <a:gd name="T37" fmla="*/ 114 h 159"/>
              <a:gd name="T38" fmla="*/ 35 w 161"/>
              <a:gd name="T39" fmla="*/ 138 h 159"/>
              <a:gd name="T40" fmla="*/ 45 w 161"/>
              <a:gd name="T41" fmla="*/ 136 h 159"/>
              <a:gd name="T42" fmla="*/ 47 w 161"/>
              <a:gd name="T43" fmla="*/ 148 h 159"/>
              <a:gd name="T44" fmla="*/ 59 w 161"/>
              <a:gd name="T45" fmla="*/ 159 h 159"/>
              <a:gd name="T46" fmla="*/ 68 w 161"/>
              <a:gd name="T47" fmla="*/ 157 h 159"/>
              <a:gd name="T48" fmla="*/ 140 w 161"/>
              <a:gd name="T49" fmla="*/ 92 h 159"/>
              <a:gd name="T50" fmla="*/ 133 w 161"/>
              <a:gd name="T51" fmla="*/ 74 h 159"/>
              <a:gd name="T52" fmla="*/ 159 w 161"/>
              <a:gd name="T53" fmla="*/ 73 h 159"/>
              <a:gd name="T54" fmla="*/ 90 w 161"/>
              <a:gd name="T55" fmla="*/ 36 h 159"/>
              <a:gd name="T56" fmla="*/ 104 w 161"/>
              <a:gd name="T57" fmla="*/ 43 h 159"/>
              <a:gd name="T58" fmla="*/ 97 w 161"/>
              <a:gd name="T59" fmla="*/ 50 h 159"/>
              <a:gd name="T60" fmla="*/ 117 w 161"/>
              <a:gd name="T61" fmla="*/ 89 h 159"/>
              <a:gd name="T62" fmla="*/ 64 w 161"/>
              <a:gd name="T63" fmla="*/ 123 h 159"/>
              <a:gd name="T64" fmla="*/ 84 w 161"/>
              <a:gd name="T65" fmla="*/ 103 h 159"/>
              <a:gd name="T66" fmla="*/ 68 w 161"/>
              <a:gd name="T67" fmla="*/ 85 h 159"/>
              <a:gd name="T68" fmla="*/ 37 w 161"/>
              <a:gd name="T69" fmla="*/ 96 h 159"/>
              <a:gd name="T70" fmla="*/ 57 w 161"/>
              <a:gd name="T71" fmla="*/ 76 h 159"/>
              <a:gd name="T72" fmla="*/ 80 w 161"/>
              <a:gd name="T73" fmla="*/ 62 h 159"/>
              <a:gd name="T74" fmla="*/ 117 w 161"/>
              <a:gd name="T75" fmla="*/ 89 h 159"/>
              <a:gd name="T76" fmla="*/ 116 w 161"/>
              <a:gd name="T77" fmla="*/ 69 h 159"/>
              <a:gd name="T78" fmla="*/ 113 w 161"/>
              <a:gd name="T79" fmla="*/ 55 h 159"/>
              <a:gd name="T80" fmla="*/ 123 w 161"/>
              <a:gd name="T81" fmla="*/ 69 h 159"/>
              <a:gd name="T82" fmla="*/ 70 w 161"/>
              <a:gd name="T83" fmla="*/ 116 h 159"/>
              <a:gd name="T84" fmla="*/ 77 w 161"/>
              <a:gd name="T85" fmla="*/ 10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1" h="159">
                <a:moveTo>
                  <a:pt x="47" y="82"/>
                </a:moveTo>
                <a:cubicBezTo>
                  <a:pt x="46" y="82"/>
                  <a:pt x="44" y="82"/>
                  <a:pt x="44" y="83"/>
                </a:cubicBezTo>
                <a:cubicBezTo>
                  <a:pt x="42" y="85"/>
                  <a:pt x="42" y="87"/>
                  <a:pt x="44" y="89"/>
                </a:cubicBezTo>
                <a:cubicBezTo>
                  <a:pt x="44" y="90"/>
                  <a:pt x="46" y="91"/>
                  <a:pt x="47" y="91"/>
                </a:cubicBezTo>
                <a:cubicBezTo>
                  <a:pt x="48" y="91"/>
                  <a:pt x="49" y="90"/>
                  <a:pt x="50" y="89"/>
                </a:cubicBezTo>
                <a:cubicBezTo>
                  <a:pt x="52" y="87"/>
                  <a:pt x="52" y="85"/>
                  <a:pt x="50" y="83"/>
                </a:cubicBezTo>
                <a:cubicBezTo>
                  <a:pt x="49" y="82"/>
                  <a:pt x="48" y="82"/>
                  <a:pt x="47" y="82"/>
                </a:cubicBezTo>
                <a:close/>
                <a:moveTo>
                  <a:pt x="74" y="78"/>
                </a:moveTo>
                <a:cubicBezTo>
                  <a:pt x="99" y="93"/>
                  <a:pt x="99" y="93"/>
                  <a:pt x="99" y="93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81" y="72"/>
                  <a:pt x="81" y="72"/>
                  <a:pt x="81" y="72"/>
                </a:cubicBezTo>
                <a:lnTo>
                  <a:pt x="74" y="78"/>
                </a:lnTo>
                <a:close/>
                <a:moveTo>
                  <a:pt x="157" y="63"/>
                </a:moveTo>
                <a:cubicBezTo>
                  <a:pt x="157" y="62"/>
                  <a:pt x="158" y="61"/>
                  <a:pt x="159" y="60"/>
                </a:cubicBezTo>
                <a:cubicBezTo>
                  <a:pt x="160" y="60"/>
                  <a:pt x="161" y="58"/>
                  <a:pt x="161" y="57"/>
                </a:cubicBezTo>
                <a:cubicBezTo>
                  <a:pt x="161" y="55"/>
                  <a:pt x="160" y="55"/>
                  <a:pt x="159" y="54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6"/>
                  <a:pt x="150" y="46"/>
                  <a:pt x="149" y="46"/>
                </a:cubicBezTo>
                <a:cubicBezTo>
                  <a:pt x="149" y="46"/>
                  <a:pt x="147" y="46"/>
                  <a:pt x="146" y="47"/>
                </a:cubicBezTo>
                <a:cubicBezTo>
                  <a:pt x="145" y="48"/>
                  <a:pt x="144" y="48"/>
                  <a:pt x="143" y="48"/>
                </a:cubicBezTo>
                <a:cubicBezTo>
                  <a:pt x="142" y="48"/>
                  <a:pt x="140" y="48"/>
                  <a:pt x="140" y="47"/>
                </a:cubicBezTo>
                <a:cubicBezTo>
                  <a:pt x="139" y="46"/>
                  <a:pt x="138" y="45"/>
                  <a:pt x="138" y="44"/>
                </a:cubicBezTo>
                <a:cubicBezTo>
                  <a:pt x="138" y="42"/>
                  <a:pt x="139" y="42"/>
                  <a:pt x="140" y="41"/>
                </a:cubicBezTo>
                <a:cubicBezTo>
                  <a:pt x="141" y="39"/>
                  <a:pt x="141" y="36"/>
                  <a:pt x="140" y="34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5" y="20"/>
                  <a:pt x="124" y="19"/>
                  <a:pt x="123" y="19"/>
                </a:cubicBezTo>
                <a:cubicBezTo>
                  <a:pt x="122" y="19"/>
                  <a:pt x="120" y="20"/>
                  <a:pt x="120" y="21"/>
                </a:cubicBezTo>
                <a:cubicBezTo>
                  <a:pt x="119" y="22"/>
                  <a:pt x="117" y="22"/>
                  <a:pt x="116" y="22"/>
                </a:cubicBezTo>
                <a:cubicBezTo>
                  <a:pt x="115" y="22"/>
                  <a:pt x="114" y="22"/>
                  <a:pt x="113" y="21"/>
                </a:cubicBezTo>
                <a:cubicBezTo>
                  <a:pt x="111" y="19"/>
                  <a:pt x="111" y="16"/>
                  <a:pt x="113" y="14"/>
                </a:cubicBezTo>
                <a:cubicBezTo>
                  <a:pt x="114" y="13"/>
                  <a:pt x="114" y="12"/>
                  <a:pt x="114" y="11"/>
                </a:cubicBezTo>
                <a:cubicBezTo>
                  <a:pt x="114" y="10"/>
                  <a:pt x="114" y="9"/>
                  <a:pt x="113" y="8"/>
                </a:cubicBezTo>
                <a:cubicBezTo>
                  <a:pt x="106" y="1"/>
                  <a:pt x="106" y="1"/>
                  <a:pt x="106" y="1"/>
                </a:cubicBezTo>
                <a:cubicBezTo>
                  <a:pt x="105" y="0"/>
                  <a:pt x="104" y="0"/>
                  <a:pt x="103" y="0"/>
                </a:cubicBezTo>
                <a:cubicBezTo>
                  <a:pt x="102" y="0"/>
                  <a:pt x="101" y="0"/>
                  <a:pt x="100" y="1"/>
                </a:cubicBezTo>
                <a:cubicBezTo>
                  <a:pt x="99" y="2"/>
                  <a:pt x="98" y="2"/>
                  <a:pt x="97" y="2"/>
                </a:cubicBezTo>
                <a:cubicBezTo>
                  <a:pt x="95" y="2"/>
                  <a:pt x="94" y="2"/>
                  <a:pt x="93" y="1"/>
                </a:cubicBezTo>
                <a:cubicBezTo>
                  <a:pt x="92" y="0"/>
                  <a:pt x="91" y="0"/>
                  <a:pt x="90" y="0"/>
                </a:cubicBezTo>
                <a:cubicBezTo>
                  <a:pt x="89" y="0"/>
                  <a:pt x="87" y="0"/>
                  <a:pt x="86" y="1"/>
                </a:cubicBezTo>
                <a:cubicBezTo>
                  <a:pt x="74" y="14"/>
                  <a:pt x="74" y="14"/>
                  <a:pt x="74" y="14"/>
                </a:cubicBezTo>
                <a:cubicBezTo>
                  <a:pt x="84" y="23"/>
                  <a:pt x="84" y="23"/>
                  <a:pt x="84" y="23"/>
                </a:cubicBezTo>
                <a:cubicBezTo>
                  <a:pt x="86" y="25"/>
                  <a:pt x="86" y="28"/>
                  <a:pt x="84" y="30"/>
                </a:cubicBezTo>
                <a:cubicBezTo>
                  <a:pt x="83" y="31"/>
                  <a:pt x="82" y="31"/>
                  <a:pt x="80" y="31"/>
                </a:cubicBezTo>
                <a:cubicBezTo>
                  <a:pt x="79" y="31"/>
                  <a:pt x="78" y="31"/>
                  <a:pt x="77" y="30"/>
                </a:cubicBezTo>
                <a:cubicBezTo>
                  <a:pt x="67" y="20"/>
                  <a:pt x="67" y="20"/>
                  <a:pt x="67" y="20"/>
                </a:cubicBezTo>
                <a:cubicBezTo>
                  <a:pt x="2" y="85"/>
                  <a:pt x="2" y="85"/>
                  <a:pt x="2" y="85"/>
                </a:cubicBezTo>
                <a:cubicBezTo>
                  <a:pt x="0" y="87"/>
                  <a:pt x="0" y="90"/>
                  <a:pt x="2" y="92"/>
                </a:cubicBezTo>
                <a:cubicBezTo>
                  <a:pt x="3" y="93"/>
                  <a:pt x="4" y="94"/>
                  <a:pt x="4" y="95"/>
                </a:cubicBezTo>
                <a:cubicBezTo>
                  <a:pt x="4" y="96"/>
                  <a:pt x="3" y="98"/>
                  <a:pt x="2" y="98"/>
                </a:cubicBezTo>
                <a:cubicBezTo>
                  <a:pt x="1" y="99"/>
                  <a:pt x="1" y="101"/>
                  <a:pt x="1" y="101"/>
                </a:cubicBezTo>
                <a:cubicBezTo>
                  <a:pt x="1" y="103"/>
                  <a:pt x="1" y="104"/>
                  <a:pt x="2" y="105"/>
                </a:cubicBezTo>
                <a:cubicBezTo>
                  <a:pt x="9" y="111"/>
                  <a:pt x="9" y="111"/>
                  <a:pt x="9" y="111"/>
                </a:cubicBezTo>
                <a:cubicBezTo>
                  <a:pt x="10" y="112"/>
                  <a:pt x="11" y="113"/>
                  <a:pt x="12" y="113"/>
                </a:cubicBezTo>
                <a:cubicBezTo>
                  <a:pt x="13" y="113"/>
                  <a:pt x="14" y="112"/>
                  <a:pt x="15" y="111"/>
                </a:cubicBezTo>
                <a:cubicBezTo>
                  <a:pt x="16" y="111"/>
                  <a:pt x="17" y="110"/>
                  <a:pt x="18" y="110"/>
                </a:cubicBezTo>
                <a:cubicBezTo>
                  <a:pt x="20" y="110"/>
                  <a:pt x="21" y="111"/>
                  <a:pt x="22" y="111"/>
                </a:cubicBezTo>
                <a:cubicBezTo>
                  <a:pt x="23" y="112"/>
                  <a:pt x="23" y="114"/>
                  <a:pt x="23" y="114"/>
                </a:cubicBezTo>
                <a:cubicBezTo>
                  <a:pt x="23" y="116"/>
                  <a:pt x="23" y="117"/>
                  <a:pt x="22" y="118"/>
                </a:cubicBezTo>
                <a:cubicBezTo>
                  <a:pt x="20" y="119"/>
                  <a:pt x="20" y="123"/>
                  <a:pt x="22" y="124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6" y="138"/>
                  <a:pt x="37" y="139"/>
                  <a:pt x="39" y="139"/>
                </a:cubicBezTo>
                <a:cubicBezTo>
                  <a:pt x="40" y="139"/>
                  <a:pt x="41" y="138"/>
                  <a:pt x="42" y="138"/>
                </a:cubicBezTo>
                <a:cubicBezTo>
                  <a:pt x="43" y="137"/>
                  <a:pt x="44" y="136"/>
                  <a:pt x="45" y="136"/>
                </a:cubicBezTo>
                <a:cubicBezTo>
                  <a:pt x="46" y="136"/>
                  <a:pt x="48" y="137"/>
                  <a:pt x="49" y="138"/>
                </a:cubicBezTo>
                <a:cubicBezTo>
                  <a:pt x="50" y="139"/>
                  <a:pt x="50" y="143"/>
                  <a:pt x="49" y="144"/>
                </a:cubicBezTo>
                <a:cubicBezTo>
                  <a:pt x="47" y="145"/>
                  <a:pt x="47" y="146"/>
                  <a:pt x="47" y="148"/>
                </a:cubicBezTo>
                <a:cubicBezTo>
                  <a:pt x="47" y="149"/>
                  <a:pt x="47" y="150"/>
                  <a:pt x="49" y="151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6" y="158"/>
                  <a:pt x="57" y="159"/>
                  <a:pt x="59" y="159"/>
                </a:cubicBezTo>
                <a:cubicBezTo>
                  <a:pt x="60" y="159"/>
                  <a:pt x="61" y="158"/>
                  <a:pt x="61" y="157"/>
                </a:cubicBezTo>
                <a:cubicBezTo>
                  <a:pt x="62" y="156"/>
                  <a:pt x="64" y="156"/>
                  <a:pt x="65" y="156"/>
                </a:cubicBezTo>
                <a:cubicBezTo>
                  <a:pt x="66" y="156"/>
                  <a:pt x="67" y="156"/>
                  <a:pt x="68" y="157"/>
                </a:cubicBezTo>
                <a:cubicBezTo>
                  <a:pt x="69" y="158"/>
                  <a:pt x="70" y="159"/>
                  <a:pt x="71" y="159"/>
                </a:cubicBezTo>
                <a:cubicBezTo>
                  <a:pt x="73" y="159"/>
                  <a:pt x="74" y="158"/>
                  <a:pt x="75" y="157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30" y="82"/>
                  <a:pt x="130" y="82"/>
                  <a:pt x="130" y="82"/>
                </a:cubicBezTo>
                <a:cubicBezTo>
                  <a:pt x="128" y="80"/>
                  <a:pt x="128" y="77"/>
                  <a:pt x="130" y="76"/>
                </a:cubicBezTo>
                <a:cubicBezTo>
                  <a:pt x="131" y="75"/>
                  <a:pt x="132" y="74"/>
                  <a:pt x="133" y="74"/>
                </a:cubicBezTo>
                <a:cubicBezTo>
                  <a:pt x="134" y="74"/>
                  <a:pt x="135" y="75"/>
                  <a:pt x="136" y="76"/>
                </a:cubicBezTo>
                <a:cubicBezTo>
                  <a:pt x="146" y="85"/>
                  <a:pt x="146" y="85"/>
                  <a:pt x="146" y="85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61" y="71"/>
                  <a:pt x="161" y="68"/>
                  <a:pt x="159" y="66"/>
                </a:cubicBezTo>
                <a:cubicBezTo>
                  <a:pt x="158" y="65"/>
                  <a:pt x="157" y="64"/>
                  <a:pt x="157" y="63"/>
                </a:cubicBezTo>
                <a:close/>
                <a:moveTo>
                  <a:pt x="90" y="36"/>
                </a:moveTo>
                <a:cubicBezTo>
                  <a:pt x="91" y="36"/>
                  <a:pt x="92" y="35"/>
                  <a:pt x="93" y="35"/>
                </a:cubicBezTo>
                <a:cubicBezTo>
                  <a:pt x="95" y="35"/>
                  <a:pt x="96" y="36"/>
                  <a:pt x="97" y="36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105" y="45"/>
                  <a:pt x="105" y="48"/>
                  <a:pt x="104" y="50"/>
                </a:cubicBezTo>
                <a:cubicBezTo>
                  <a:pt x="103" y="51"/>
                  <a:pt x="101" y="51"/>
                  <a:pt x="100" y="51"/>
                </a:cubicBezTo>
                <a:cubicBezTo>
                  <a:pt x="99" y="51"/>
                  <a:pt x="98" y="51"/>
                  <a:pt x="97" y="50"/>
                </a:cubicBezTo>
                <a:cubicBezTo>
                  <a:pt x="90" y="43"/>
                  <a:pt x="90" y="43"/>
                  <a:pt x="90" y="43"/>
                </a:cubicBezTo>
                <a:cubicBezTo>
                  <a:pt x="88" y="41"/>
                  <a:pt x="88" y="38"/>
                  <a:pt x="90" y="36"/>
                </a:cubicBezTo>
                <a:close/>
                <a:moveTo>
                  <a:pt x="117" y="89"/>
                </a:moveTo>
                <a:cubicBezTo>
                  <a:pt x="84" y="123"/>
                  <a:pt x="84" y="123"/>
                  <a:pt x="84" y="123"/>
                </a:cubicBezTo>
                <a:cubicBezTo>
                  <a:pt x="81" y="125"/>
                  <a:pt x="78" y="127"/>
                  <a:pt x="74" y="127"/>
                </a:cubicBezTo>
                <a:cubicBezTo>
                  <a:pt x="70" y="127"/>
                  <a:pt x="67" y="125"/>
                  <a:pt x="64" y="123"/>
                </a:cubicBezTo>
                <a:cubicBezTo>
                  <a:pt x="58" y="117"/>
                  <a:pt x="58" y="108"/>
                  <a:pt x="64" y="103"/>
                </a:cubicBezTo>
                <a:cubicBezTo>
                  <a:pt x="66" y="100"/>
                  <a:pt x="70" y="98"/>
                  <a:pt x="74" y="98"/>
                </a:cubicBezTo>
                <a:cubicBezTo>
                  <a:pt x="77" y="98"/>
                  <a:pt x="81" y="100"/>
                  <a:pt x="84" y="103"/>
                </a:cubicBezTo>
                <a:cubicBezTo>
                  <a:pt x="85" y="104"/>
                  <a:pt x="86" y="105"/>
                  <a:pt x="86" y="106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68" y="85"/>
                  <a:pt x="68" y="85"/>
                  <a:pt x="68" y="85"/>
                </a:cubicBezTo>
                <a:cubicBezTo>
                  <a:pt x="57" y="96"/>
                  <a:pt x="57" y="96"/>
                  <a:pt x="57" y="96"/>
                </a:cubicBezTo>
                <a:cubicBezTo>
                  <a:pt x="54" y="99"/>
                  <a:pt x="51" y="100"/>
                  <a:pt x="47" y="100"/>
                </a:cubicBezTo>
                <a:cubicBezTo>
                  <a:pt x="44" y="100"/>
                  <a:pt x="40" y="99"/>
                  <a:pt x="37" y="96"/>
                </a:cubicBezTo>
                <a:cubicBezTo>
                  <a:pt x="31" y="91"/>
                  <a:pt x="31" y="82"/>
                  <a:pt x="37" y="76"/>
                </a:cubicBezTo>
                <a:cubicBezTo>
                  <a:pt x="39" y="73"/>
                  <a:pt x="43" y="72"/>
                  <a:pt x="47" y="72"/>
                </a:cubicBezTo>
                <a:cubicBezTo>
                  <a:pt x="51" y="72"/>
                  <a:pt x="54" y="73"/>
                  <a:pt x="57" y="76"/>
                </a:cubicBezTo>
                <a:cubicBezTo>
                  <a:pt x="58" y="77"/>
                  <a:pt x="59" y="79"/>
                  <a:pt x="60" y="80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2"/>
                  <a:pt x="79" y="62"/>
                  <a:pt x="80" y="62"/>
                </a:cubicBezTo>
                <a:cubicBezTo>
                  <a:pt x="81" y="62"/>
                  <a:pt x="82" y="62"/>
                  <a:pt x="82" y="62"/>
                </a:cubicBezTo>
                <a:cubicBezTo>
                  <a:pt x="115" y="82"/>
                  <a:pt x="115" y="82"/>
                  <a:pt x="115" y="82"/>
                </a:cubicBezTo>
                <a:cubicBezTo>
                  <a:pt x="118" y="84"/>
                  <a:pt x="119" y="87"/>
                  <a:pt x="117" y="89"/>
                </a:cubicBezTo>
                <a:close/>
                <a:moveTo>
                  <a:pt x="123" y="69"/>
                </a:moveTo>
                <a:cubicBezTo>
                  <a:pt x="122" y="70"/>
                  <a:pt x="121" y="71"/>
                  <a:pt x="120" y="71"/>
                </a:cubicBezTo>
                <a:cubicBezTo>
                  <a:pt x="119" y="71"/>
                  <a:pt x="117" y="70"/>
                  <a:pt x="116" y="69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08" y="61"/>
                  <a:pt x="108" y="58"/>
                  <a:pt x="110" y="56"/>
                </a:cubicBezTo>
                <a:cubicBezTo>
                  <a:pt x="110" y="55"/>
                  <a:pt x="112" y="55"/>
                  <a:pt x="113" y="55"/>
                </a:cubicBezTo>
                <a:cubicBezTo>
                  <a:pt x="114" y="55"/>
                  <a:pt x="115" y="55"/>
                  <a:pt x="116" y="56"/>
                </a:cubicBezTo>
                <a:cubicBezTo>
                  <a:pt x="123" y="62"/>
                  <a:pt x="123" y="62"/>
                  <a:pt x="123" y="62"/>
                </a:cubicBezTo>
                <a:cubicBezTo>
                  <a:pt x="125" y="65"/>
                  <a:pt x="125" y="67"/>
                  <a:pt x="123" y="69"/>
                </a:cubicBezTo>
                <a:close/>
                <a:moveTo>
                  <a:pt x="73" y="108"/>
                </a:moveTo>
                <a:cubicBezTo>
                  <a:pt x="72" y="108"/>
                  <a:pt x="71" y="108"/>
                  <a:pt x="70" y="109"/>
                </a:cubicBezTo>
                <a:cubicBezTo>
                  <a:pt x="68" y="111"/>
                  <a:pt x="68" y="114"/>
                  <a:pt x="70" y="116"/>
                </a:cubicBezTo>
                <a:cubicBezTo>
                  <a:pt x="71" y="117"/>
                  <a:pt x="72" y="117"/>
                  <a:pt x="74" y="117"/>
                </a:cubicBezTo>
                <a:cubicBezTo>
                  <a:pt x="75" y="117"/>
                  <a:pt x="76" y="117"/>
                  <a:pt x="77" y="116"/>
                </a:cubicBezTo>
                <a:cubicBezTo>
                  <a:pt x="79" y="114"/>
                  <a:pt x="79" y="111"/>
                  <a:pt x="77" y="109"/>
                </a:cubicBezTo>
                <a:cubicBezTo>
                  <a:pt x="76" y="108"/>
                  <a:pt x="75" y="108"/>
                  <a:pt x="73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5" name="Freeform 193">
            <a:extLst>
              <a:ext uri="{FF2B5EF4-FFF2-40B4-BE49-F238E27FC236}">
                <a16:creationId xmlns:a16="http://schemas.microsoft.com/office/drawing/2014/main" id="{81074BEB-25D1-4392-821B-9D4EB1F31841}"/>
              </a:ext>
            </a:extLst>
          </p:cNvPr>
          <p:cNvSpPr>
            <a:spLocks noEditPoints="1"/>
          </p:cNvSpPr>
          <p:nvPr/>
        </p:nvSpPr>
        <p:spPr bwMode="auto">
          <a:xfrm>
            <a:off x="2381251" y="5226050"/>
            <a:ext cx="254000" cy="254000"/>
          </a:xfrm>
          <a:custGeom>
            <a:avLst/>
            <a:gdLst>
              <a:gd name="T0" fmla="*/ 74 w 160"/>
              <a:gd name="T1" fmla="*/ 64 h 160"/>
              <a:gd name="T2" fmla="*/ 64 w 160"/>
              <a:gd name="T3" fmla="*/ 24 h 160"/>
              <a:gd name="T4" fmla="*/ 45 w 160"/>
              <a:gd name="T5" fmla="*/ 40 h 160"/>
              <a:gd name="T6" fmla="*/ 74 w 160"/>
              <a:gd name="T7" fmla="*/ 64 h 160"/>
              <a:gd name="T8" fmla="*/ 10 w 160"/>
              <a:gd name="T9" fmla="*/ 24 h 160"/>
              <a:gd name="T10" fmla="*/ 0 w 160"/>
              <a:gd name="T11" fmla="*/ 64 h 160"/>
              <a:gd name="T12" fmla="*/ 29 w 160"/>
              <a:gd name="T13" fmla="*/ 40 h 160"/>
              <a:gd name="T14" fmla="*/ 10 w 160"/>
              <a:gd name="T15" fmla="*/ 24 h 160"/>
              <a:gd name="T16" fmla="*/ 4 w 160"/>
              <a:gd name="T17" fmla="*/ 73 h 160"/>
              <a:gd name="T18" fmla="*/ 11 w 160"/>
              <a:gd name="T19" fmla="*/ 76 h 160"/>
              <a:gd name="T20" fmla="*/ 63 w 160"/>
              <a:gd name="T21" fmla="*/ 76 h 160"/>
              <a:gd name="T22" fmla="*/ 71 w 160"/>
              <a:gd name="T23" fmla="*/ 73 h 160"/>
              <a:gd name="T24" fmla="*/ 38 w 160"/>
              <a:gd name="T25" fmla="*/ 46 h 160"/>
              <a:gd name="T26" fmla="*/ 4 w 160"/>
              <a:gd name="T27" fmla="*/ 73 h 160"/>
              <a:gd name="T28" fmla="*/ 12 w 160"/>
              <a:gd name="T29" fmla="*/ 85 h 160"/>
              <a:gd name="T30" fmla="*/ 0 w 160"/>
              <a:gd name="T31" fmla="*/ 81 h 160"/>
              <a:gd name="T32" fmla="*/ 7 w 160"/>
              <a:gd name="T33" fmla="*/ 127 h 160"/>
              <a:gd name="T34" fmla="*/ 28 w 160"/>
              <a:gd name="T35" fmla="*/ 142 h 160"/>
              <a:gd name="T36" fmla="*/ 46 w 160"/>
              <a:gd name="T37" fmla="*/ 142 h 160"/>
              <a:gd name="T38" fmla="*/ 68 w 160"/>
              <a:gd name="T39" fmla="*/ 127 h 160"/>
              <a:gd name="T40" fmla="*/ 75 w 160"/>
              <a:gd name="T41" fmla="*/ 81 h 160"/>
              <a:gd name="T42" fmla="*/ 64 w 160"/>
              <a:gd name="T43" fmla="*/ 85 h 160"/>
              <a:gd name="T44" fmla="*/ 12 w 160"/>
              <a:gd name="T45" fmla="*/ 85 h 160"/>
              <a:gd name="T46" fmla="*/ 59 w 160"/>
              <a:gd name="T47" fmla="*/ 15 h 160"/>
              <a:gd name="T48" fmla="*/ 37 w 160"/>
              <a:gd name="T49" fmla="*/ 0 h 160"/>
              <a:gd name="T50" fmla="*/ 15 w 160"/>
              <a:gd name="T51" fmla="*/ 15 h 160"/>
              <a:gd name="T52" fmla="*/ 37 w 160"/>
              <a:gd name="T53" fmla="*/ 34 h 160"/>
              <a:gd name="T54" fmla="*/ 59 w 160"/>
              <a:gd name="T55" fmla="*/ 15 h 160"/>
              <a:gd name="T56" fmla="*/ 160 w 160"/>
              <a:gd name="T57" fmla="*/ 82 h 160"/>
              <a:gd name="T58" fmla="*/ 150 w 160"/>
              <a:gd name="T59" fmla="*/ 43 h 160"/>
              <a:gd name="T60" fmla="*/ 130 w 160"/>
              <a:gd name="T61" fmla="*/ 59 h 160"/>
              <a:gd name="T62" fmla="*/ 160 w 160"/>
              <a:gd name="T63" fmla="*/ 82 h 160"/>
              <a:gd name="T64" fmla="*/ 96 w 160"/>
              <a:gd name="T65" fmla="*/ 42 h 160"/>
              <a:gd name="T66" fmla="*/ 86 w 160"/>
              <a:gd name="T67" fmla="*/ 82 h 160"/>
              <a:gd name="T68" fmla="*/ 114 w 160"/>
              <a:gd name="T69" fmla="*/ 58 h 160"/>
              <a:gd name="T70" fmla="*/ 96 w 160"/>
              <a:gd name="T71" fmla="*/ 42 h 160"/>
              <a:gd name="T72" fmla="*/ 89 w 160"/>
              <a:gd name="T73" fmla="*/ 92 h 160"/>
              <a:gd name="T74" fmla="*/ 97 w 160"/>
              <a:gd name="T75" fmla="*/ 94 h 160"/>
              <a:gd name="T76" fmla="*/ 148 w 160"/>
              <a:gd name="T77" fmla="*/ 94 h 160"/>
              <a:gd name="T78" fmla="*/ 156 w 160"/>
              <a:gd name="T79" fmla="*/ 92 h 160"/>
              <a:gd name="T80" fmla="*/ 123 w 160"/>
              <a:gd name="T81" fmla="*/ 65 h 160"/>
              <a:gd name="T82" fmla="*/ 89 w 160"/>
              <a:gd name="T83" fmla="*/ 92 h 160"/>
              <a:gd name="T84" fmla="*/ 148 w 160"/>
              <a:gd name="T85" fmla="*/ 103 h 160"/>
              <a:gd name="T86" fmla="*/ 97 w 160"/>
              <a:gd name="T87" fmla="*/ 103 h 160"/>
              <a:gd name="T88" fmla="*/ 85 w 160"/>
              <a:gd name="T89" fmla="*/ 100 h 160"/>
              <a:gd name="T90" fmla="*/ 92 w 160"/>
              <a:gd name="T91" fmla="*/ 146 h 160"/>
              <a:gd name="T92" fmla="*/ 112 w 160"/>
              <a:gd name="T93" fmla="*/ 160 h 160"/>
              <a:gd name="T94" fmla="*/ 130 w 160"/>
              <a:gd name="T95" fmla="*/ 160 h 160"/>
              <a:gd name="T96" fmla="*/ 153 w 160"/>
              <a:gd name="T97" fmla="*/ 146 h 160"/>
              <a:gd name="T98" fmla="*/ 160 w 160"/>
              <a:gd name="T99" fmla="*/ 100 h 160"/>
              <a:gd name="T100" fmla="*/ 148 w 160"/>
              <a:gd name="T101" fmla="*/ 103 h 160"/>
              <a:gd name="T102" fmla="*/ 144 w 160"/>
              <a:gd name="T103" fmla="*/ 34 h 160"/>
              <a:gd name="T104" fmla="*/ 122 w 160"/>
              <a:gd name="T105" fmla="*/ 19 h 160"/>
              <a:gd name="T106" fmla="*/ 100 w 160"/>
              <a:gd name="T107" fmla="*/ 34 h 160"/>
              <a:gd name="T108" fmla="*/ 122 w 160"/>
              <a:gd name="T109" fmla="*/ 53 h 160"/>
              <a:gd name="T110" fmla="*/ 144 w 160"/>
              <a:gd name="T111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74" y="64"/>
                </a:moveTo>
                <a:cubicBezTo>
                  <a:pt x="72" y="48"/>
                  <a:pt x="69" y="34"/>
                  <a:pt x="64" y="24"/>
                </a:cubicBezTo>
                <a:cubicBezTo>
                  <a:pt x="45" y="40"/>
                  <a:pt x="45" y="40"/>
                  <a:pt x="45" y="40"/>
                </a:cubicBezTo>
                <a:lnTo>
                  <a:pt x="74" y="64"/>
                </a:lnTo>
                <a:close/>
                <a:moveTo>
                  <a:pt x="10" y="24"/>
                </a:moveTo>
                <a:cubicBezTo>
                  <a:pt x="5" y="35"/>
                  <a:pt x="2" y="48"/>
                  <a:pt x="0" y="64"/>
                </a:cubicBezTo>
                <a:cubicBezTo>
                  <a:pt x="29" y="40"/>
                  <a:pt x="29" y="40"/>
                  <a:pt x="29" y="40"/>
                </a:cubicBezTo>
                <a:lnTo>
                  <a:pt x="10" y="24"/>
                </a:lnTo>
                <a:close/>
                <a:moveTo>
                  <a:pt x="4" y="73"/>
                </a:moveTo>
                <a:cubicBezTo>
                  <a:pt x="6" y="75"/>
                  <a:pt x="8" y="76"/>
                  <a:pt x="11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6" y="76"/>
                  <a:pt x="69" y="75"/>
                  <a:pt x="71" y="73"/>
                </a:cubicBezTo>
                <a:cubicBezTo>
                  <a:pt x="38" y="46"/>
                  <a:pt x="38" y="46"/>
                  <a:pt x="38" y="46"/>
                </a:cubicBezTo>
                <a:lnTo>
                  <a:pt x="4" y="73"/>
                </a:lnTo>
                <a:close/>
                <a:moveTo>
                  <a:pt x="12" y="85"/>
                </a:moveTo>
                <a:cubicBezTo>
                  <a:pt x="8" y="85"/>
                  <a:pt x="3" y="83"/>
                  <a:pt x="0" y="81"/>
                </a:cubicBezTo>
                <a:cubicBezTo>
                  <a:pt x="0" y="98"/>
                  <a:pt x="3" y="114"/>
                  <a:pt x="7" y="127"/>
                </a:cubicBezTo>
                <a:cubicBezTo>
                  <a:pt x="10" y="135"/>
                  <a:pt x="19" y="142"/>
                  <a:pt x="28" y="142"/>
                </a:cubicBezTo>
                <a:cubicBezTo>
                  <a:pt x="46" y="142"/>
                  <a:pt x="46" y="142"/>
                  <a:pt x="46" y="142"/>
                </a:cubicBezTo>
                <a:cubicBezTo>
                  <a:pt x="56" y="142"/>
                  <a:pt x="65" y="135"/>
                  <a:pt x="68" y="127"/>
                </a:cubicBezTo>
                <a:cubicBezTo>
                  <a:pt x="73" y="114"/>
                  <a:pt x="75" y="98"/>
                  <a:pt x="75" y="81"/>
                </a:cubicBezTo>
                <a:cubicBezTo>
                  <a:pt x="72" y="83"/>
                  <a:pt x="68" y="85"/>
                  <a:pt x="64" y="85"/>
                </a:cubicBezTo>
                <a:lnTo>
                  <a:pt x="12" y="85"/>
                </a:lnTo>
                <a:close/>
                <a:moveTo>
                  <a:pt x="59" y="15"/>
                </a:moveTo>
                <a:cubicBezTo>
                  <a:pt x="53" y="6"/>
                  <a:pt x="46" y="0"/>
                  <a:pt x="37" y="0"/>
                </a:cubicBezTo>
                <a:cubicBezTo>
                  <a:pt x="28" y="0"/>
                  <a:pt x="21" y="6"/>
                  <a:pt x="15" y="15"/>
                </a:cubicBezTo>
                <a:cubicBezTo>
                  <a:pt x="37" y="34"/>
                  <a:pt x="37" y="34"/>
                  <a:pt x="37" y="34"/>
                </a:cubicBezTo>
                <a:lnTo>
                  <a:pt x="59" y="15"/>
                </a:lnTo>
                <a:close/>
                <a:moveTo>
                  <a:pt x="160" y="82"/>
                </a:moveTo>
                <a:cubicBezTo>
                  <a:pt x="158" y="67"/>
                  <a:pt x="155" y="53"/>
                  <a:pt x="150" y="43"/>
                </a:cubicBezTo>
                <a:cubicBezTo>
                  <a:pt x="130" y="59"/>
                  <a:pt x="130" y="59"/>
                  <a:pt x="130" y="59"/>
                </a:cubicBezTo>
                <a:lnTo>
                  <a:pt x="160" y="82"/>
                </a:lnTo>
                <a:close/>
                <a:moveTo>
                  <a:pt x="96" y="42"/>
                </a:moveTo>
                <a:cubicBezTo>
                  <a:pt x="91" y="53"/>
                  <a:pt x="87" y="67"/>
                  <a:pt x="86" y="82"/>
                </a:cubicBezTo>
                <a:cubicBezTo>
                  <a:pt x="114" y="58"/>
                  <a:pt x="114" y="58"/>
                  <a:pt x="114" y="58"/>
                </a:cubicBezTo>
                <a:lnTo>
                  <a:pt x="96" y="42"/>
                </a:lnTo>
                <a:close/>
                <a:moveTo>
                  <a:pt x="89" y="92"/>
                </a:moveTo>
                <a:cubicBezTo>
                  <a:pt x="91" y="93"/>
                  <a:pt x="93" y="94"/>
                  <a:pt x="97" y="94"/>
                </a:cubicBezTo>
                <a:cubicBezTo>
                  <a:pt x="148" y="94"/>
                  <a:pt x="148" y="94"/>
                  <a:pt x="148" y="94"/>
                </a:cubicBezTo>
                <a:cubicBezTo>
                  <a:pt x="151" y="94"/>
                  <a:pt x="154" y="93"/>
                  <a:pt x="156" y="92"/>
                </a:cubicBezTo>
                <a:cubicBezTo>
                  <a:pt x="123" y="65"/>
                  <a:pt x="123" y="65"/>
                  <a:pt x="123" y="65"/>
                </a:cubicBezTo>
                <a:lnTo>
                  <a:pt x="89" y="92"/>
                </a:lnTo>
                <a:close/>
                <a:moveTo>
                  <a:pt x="148" y="103"/>
                </a:moveTo>
                <a:cubicBezTo>
                  <a:pt x="97" y="103"/>
                  <a:pt x="97" y="103"/>
                  <a:pt x="97" y="103"/>
                </a:cubicBezTo>
                <a:cubicBezTo>
                  <a:pt x="92" y="103"/>
                  <a:pt x="88" y="102"/>
                  <a:pt x="85" y="100"/>
                </a:cubicBezTo>
                <a:cubicBezTo>
                  <a:pt x="85" y="116"/>
                  <a:pt x="88" y="133"/>
                  <a:pt x="92" y="146"/>
                </a:cubicBezTo>
                <a:cubicBezTo>
                  <a:pt x="96" y="154"/>
                  <a:pt x="103" y="160"/>
                  <a:pt x="112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41" y="160"/>
                  <a:pt x="149" y="155"/>
                  <a:pt x="153" y="146"/>
                </a:cubicBezTo>
                <a:cubicBezTo>
                  <a:pt x="157" y="133"/>
                  <a:pt x="160" y="116"/>
                  <a:pt x="160" y="100"/>
                </a:cubicBezTo>
                <a:cubicBezTo>
                  <a:pt x="156" y="102"/>
                  <a:pt x="153" y="103"/>
                  <a:pt x="148" y="103"/>
                </a:cubicBezTo>
                <a:close/>
                <a:moveTo>
                  <a:pt x="144" y="34"/>
                </a:moveTo>
                <a:cubicBezTo>
                  <a:pt x="138" y="25"/>
                  <a:pt x="130" y="19"/>
                  <a:pt x="122" y="19"/>
                </a:cubicBezTo>
                <a:cubicBezTo>
                  <a:pt x="114" y="19"/>
                  <a:pt x="106" y="25"/>
                  <a:pt x="100" y="34"/>
                </a:cubicBezTo>
                <a:cubicBezTo>
                  <a:pt x="122" y="53"/>
                  <a:pt x="122" y="53"/>
                  <a:pt x="122" y="53"/>
                </a:cubicBezTo>
                <a:lnTo>
                  <a:pt x="144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6" name="Freeform 194">
            <a:extLst>
              <a:ext uri="{FF2B5EF4-FFF2-40B4-BE49-F238E27FC236}">
                <a16:creationId xmlns:a16="http://schemas.microsoft.com/office/drawing/2014/main" id="{8CBC07D2-6379-4254-9C5C-DB5DCD7D1614}"/>
              </a:ext>
            </a:extLst>
          </p:cNvPr>
          <p:cNvSpPr>
            <a:spLocks noEditPoints="1"/>
          </p:cNvSpPr>
          <p:nvPr/>
        </p:nvSpPr>
        <p:spPr bwMode="auto">
          <a:xfrm>
            <a:off x="10125076" y="5226050"/>
            <a:ext cx="195263" cy="254000"/>
          </a:xfrm>
          <a:custGeom>
            <a:avLst/>
            <a:gdLst>
              <a:gd name="T0" fmla="*/ 93 w 123"/>
              <a:gd name="T1" fmla="*/ 57 h 160"/>
              <a:gd name="T2" fmla="*/ 93 w 123"/>
              <a:gd name="T3" fmla="*/ 75 h 160"/>
              <a:gd name="T4" fmla="*/ 28 w 123"/>
              <a:gd name="T5" fmla="*/ 75 h 160"/>
              <a:gd name="T6" fmla="*/ 28 w 123"/>
              <a:gd name="T7" fmla="*/ 57 h 160"/>
              <a:gd name="T8" fmla="*/ 93 w 123"/>
              <a:gd name="T9" fmla="*/ 57 h 160"/>
              <a:gd name="T10" fmla="*/ 103 w 123"/>
              <a:gd name="T11" fmla="*/ 59 h 160"/>
              <a:gd name="T12" fmla="*/ 112 w 123"/>
              <a:gd name="T13" fmla="*/ 64 h 160"/>
              <a:gd name="T14" fmla="*/ 112 w 123"/>
              <a:gd name="T15" fmla="*/ 76 h 160"/>
              <a:gd name="T16" fmla="*/ 107 w 123"/>
              <a:gd name="T17" fmla="*/ 75 h 160"/>
              <a:gd name="T18" fmla="*/ 102 w 123"/>
              <a:gd name="T19" fmla="*/ 75 h 160"/>
              <a:gd name="T20" fmla="*/ 102 w 123"/>
              <a:gd name="T21" fmla="*/ 59 h 160"/>
              <a:gd name="T22" fmla="*/ 103 w 123"/>
              <a:gd name="T23" fmla="*/ 59 h 160"/>
              <a:gd name="T24" fmla="*/ 18 w 123"/>
              <a:gd name="T25" fmla="*/ 59 h 160"/>
              <a:gd name="T26" fmla="*/ 18 w 123"/>
              <a:gd name="T27" fmla="*/ 75 h 160"/>
              <a:gd name="T28" fmla="*/ 14 w 123"/>
              <a:gd name="T29" fmla="*/ 75 h 160"/>
              <a:gd name="T30" fmla="*/ 9 w 123"/>
              <a:gd name="T31" fmla="*/ 76 h 160"/>
              <a:gd name="T32" fmla="*/ 9 w 123"/>
              <a:gd name="T33" fmla="*/ 64 h 160"/>
              <a:gd name="T34" fmla="*/ 18 w 123"/>
              <a:gd name="T35" fmla="*/ 59 h 160"/>
              <a:gd name="T36" fmla="*/ 18 w 123"/>
              <a:gd name="T37" fmla="*/ 59 h 160"/>
              <a:gd name="T38" fmla="*/ 84 w 123"/>
              <a:gd name="T39" fmla="*/ 104 h 160"/>
              <a:gd name="T40" fmla="*/ 61 w 123"/>
              <a:gd name="T41" fmla="*/ 121 h 160"/>
              <a:gd name="T42" fmla="*/ 37 w 123"/>
              <a:gd name="T43" fmla="*/ 104 h 160"/>
              <a:gd name="T44" fmla="*/ 84 w 123"/>
              <a:gd name="T45" fmla="*/ 104 h 160"/>
              <a:gd name="T46" fmla="*/ 23 w 123"/>
              <a:gd name="T47" fmla="*/ 0 h 160"/>
              <a:gd name="T48" fmla="*/ 19 w 123"/>
              <a:gd name="T49" fmla="*/ 4 h 160"/>
              <a:gd name="T50" fmla="*/ 19 w 123"/>
              <a:gd name="T51" fmla="*/ 48 h 160"/>
              <a:gd name="T52" fmla="*/ 3 w 123"/>
              <a:gd name="T53" fmla="*/ 57 h 160"/>
              <a:gd name="T54" fmla="*/ 0 w 123"/>
              <a:gd name="T55" fmla="*/ 61 h 160"/>
              <a:gd name="T56" fmla="*/ 0 w 123"/>
              <a:gd name="T57" fmla="*/ 89 h 160"/>
              <a:gd name="T58" fmla="*/ 14 w 123"/>
              <a:gd name="T59" fmla="*/ 102 h 160"/>
              <a:gd name="T60" fmla="*/ 22 w 123"/>
              <a:gd name="T61" fmla="*/ 102 h 160"/>
              <a:gd name="T62" fmla="*/ 54 w 123"/>
              <a:gd name="T63" fmla="*/ 126 h 160"/>
              <a:gd name="T64" fmla="*/ 21 w 123"/>
              <a:gd name="T65" fmla="*/ 151 h 160"/>
              <a:gd name="T66" fmla="*/ 20 w 123"/>
              <a:gd name="T67" fmla="*/ 158 h 160"/>
              <a:gd name="T68" fmla="*/ 24 w 123"/>
              <a:gd name="T69" fmla="*/ 160 h 160"/>
              <a:gd name="T70" fmla="*/ 27 w 123"/>
              <a:gd name="T71" fmla="*/ 159 h 160"/>
              <a:gd name="T72" fmla="*/ 62 w 123"/>
              <a:gd name="T73" fmla="*/ 132 h 160"/>
              <a:gd name="T74" fmla="*/ 96 w 123"/>
              <a:gd name="T75" fmla="*/ 159 h 160"/>
              <a:gd name="T76" fmla="*/ 99 w 123"/>
              <a:gd name="T77" fmla="*/ 159 h 160"/>
              <a:gd name="T78" fmla="*/ 103 w 123"/>
              <a:gd name="T79" fmla="*/ 158 h 160"/>
              <a:gd name="T80" fmla="*/ 102 w 123"/>
              <a:gd name="T81" fmla="*/ 151 h 160"/>
              <a:gd name="T82" fmla="*/ 70 w 123"/>
              <a:gd name="T83" fmla="*/ 126 h 160"/>
              <a:gd name="T84" fmla="*/ 101 w 123"/>
              <a:gd name="T85" fmla="*/ 102 h 160"/>
              <a:gd name="T86" fmla="*/ 109 w 123"/>
              <a:gd name="T87" fmla="*/ 102 h 160"/>
              <a:gd name="T88" fmla="*/ 123 w 123"/>
              <a:gd name="T89" fmla="*/ 89 h 160"/>
              <a:gd name="T90" fmla="*/ 123 w 123"/>
              <a:gd name="T91" fmla="*/ 61 h 160"/>
              <a:gd name="T92" fmla="*/ 121 w 123"/>
              <a:gd name="T93" fmla="*/ 57 h 160"/>
              <a:gd name="T94" fmla="*/ 105 w 123"/>
              <a:gd name="T95" fmla="*/ 49 h 160"/>
              <a:gd name="T96" fmla="*/ 105 w 123"/>
              <a:gd name="T97" fmla="*/ 5 h 160"/>
              <a:gd name="T98" fmla="*/ 100 w 123"/>
              <a:gd name="T99" fmla="*/ 0 h 160"/>
              <a:gd name="T100" fmla="*/ 95 w 123"/>
              <a:gd name="T101" fmla="*/ 5 h 160"/>
              <a:gd name="T102" fmla="*/ 95 w 123"/>
              <a:gd name="T103" fmla="*/ 9 h 160"/>
              <a:gd name="T104" fmla="*/ 30 w 123"/>
              <a:gd name="T105" fmla="*/ 9 h 160"/>
              <a:gd name="T106" fmla="*/ 30 w 123"/>
              <a:gd name="T107" fmla="*/ 4 h 160"/>
              <a:gd name="T108" fmla="*/ 28 w 123"/>
              <a:gd name="T109" fmla="*/ 4 h 160"/>
              <a:gd name="T110" fmla="*/ 23 w 123"/>
              <a:gd name="T11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3" h="160">
                <a:moveTo>
                  <a:pt x="93" y="57"/>
                </a:moveTo>
                <a:cubicBezTo>
                  <a:pt x="93" y="75"/>
                  <a:pt x="93" y="75"/>
                  <a:pt x="93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57"/>
                  <a:pt x="28" y="57"/>
                  <a:pt x="28" y="57"/>
                </a:cubicBezTo>
                <a:cubicBezTo>
                  <a:pt x="93" y="57"/>
                  <a:pt x="93" y="57"/>
                  <a:pt x="93" y="57"/>
                </a:cubicBezTo>
                <a:close/>
                <a:moveTo>
                  <a:pt x="103" y="59"/>
                </a:moveTo>
                <a:cubicBezTo>
                  <a:pt x="112" y="64"/>
                  <a:pt x="112" y="64"/>
                  <a:pt x="112" y="64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1" y="75"/>
                  <a:pt x="109" y="75"/>
                  <a:pt x="107" y="75"/>
                </a:cubicBezTo>
                <a:cubicBezTo>
                  <a:pt x="102" y="75"/>
                  <a:pt x="102" y="75"/>
                  <a:pt x="102" y="75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3" y="59"/>
                  <a:pt x="103" y="59"/>
                  <a:pt x="103" y="59"/>
                </a:cubicBezTo>
                <a:close/>
                <a:moveTo>
                  <a:pt x="18" y="59"/>
                </a:moveTo>
                <a:cubicBezTo>
                  <a:pt x="18" y="75"/>
                  <a:pt x="18" y="75"/>
                  <a:pt x="18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2" y="75"/>
                  <a:pt x="11" y="76"/>
                  <a:pt x="9" y="76"/>
                </a:cubicBezTo>
                <a:cubicBezTo>
                  <a:pt x="9" y="64"/>
                  <a:pt x="9" y="64"/>
                  <a:pt x="9" y="64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lose/>
                <a:moveTo>
                  <a:pt x="84" y="104"/>
                </a:moveTo>
                <a:cubicBezTo>
                  <a:pt x="61" y="121"/>
                  <a:pt x="61" y="121"/>
                  <a:pt x="61" y="121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84" y="104"/>
                  <a:pt x="84" y="104"/>
                  <a:pt x="84" y="104"/>
                </a:cubicBezTo>
                <a:close/>
                <a:moveTo>
                  <a:pt x="23" y="0"/>
                </a:moveTo>
                <a:cubicBezTo>
                  <a:pt x="21" y="0"/>
                  <a:pt x="19" y="2"/>
                  <a:pt x="19" y="4"/>
                </a:cubicBezTo>
                <a:cubicBezTo>
                  <a:pt x="19" y="48"/>
                  <a:pt x="19" y="48"/>
                  <a:pt x="19" y="48"/>
                </a:cubicBezTo>
                <a:cubicBezTo>
                  <a:pt x="3" y="57"/>
                  <a:pt x="3" y="57"/>
                  <a:pt x="3" y="57"/>
                </a:cubicBezTo>
                <a:cubicBezTo>
                  <a:pt x="1" y="57"/>
                  <a:pt x="0" y="59"/>
                  <a:pt x="0" y="61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6"/>
                  <a:pt x="6" y="102"/>
                  <a:pt x="14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19" y="152"/>
                  <a:pt x="18" y="155"/>
                  <a:pt x="20" y="158"/>
                </a:cubicBezTo>
                <a:cubicBezTo>
                  <a:pt x="21" y="159"/>
                  <a:pt x="22" y="160"/>
                  <a:pt x="24" y="160"/>
                </a:cubicBezTo>
                <a:cubicBezTo>
                  <a:pt x="25" y="160"/>
                  <a:pt x="26" y="159"/>
                  <a:pt x="27" y="159"/>
                </a:cubicBezTo>
                <a:cubicBezTo>
                  <a:pt x="62" y="132"/>
                  <a:pt x="62" y="132"/>
                  <a:pt x="62" y="132"/>
                </a:cubicBezTo>
                <a:cubicBezTo>
                  <a:pt x="96" y="159"/>
                  <a:pt x="96" y="159"/>
                  <a:pt x="96" y="159"/>
                </a:cubicBezTo>
                <a:cubicBezTo>
                  <a:pt x="97" y="159"/>
                  <a:pt x="98" y="159"/>
                  <a:pt x="99" y="159"/>
                </a:cubicBezTo>
                <a:cubicBezTo>
                  <a:pt x="101" y="159"/>
                  <a:pt x="102" y="159"/>
                  <a:pt x="103" y="158"/>
                </a:cubicBezTo>
                <a:cubicBezTo>
                  <a:pt x="105" y="155"/>
                  <a:pt x="105" y="153"/>
                  <a:pt x="102" y="151"/>
                </a:cubicBezTo>
                <a:cubicBezTo>
                  <a:pt x="70" y="126"/>
                  <a:pt x="70" y="126"/>
                  <a:pt x="70" y="126"/>
                </a:cubicBezTo>
                <a:cubicBezTo>
                  <a:pt x="101" y="102"/>
                  <a:pt x="101" y="102"/>
                  <a:pt x="101" y="102"/>
                </a:cubicBezTo>
                <a:cubicBezTo>
                  <a:pt x="109" y="102"/>
                  <a:pt x="109" y="102"/>
                  <a:pt x="109" y="102"/>
                </a:cubicBezTo>
                <a:cubicBezTo>
                  <a:pt x="116" y="102"/>
                  <a:pt x="123" y="96"/>
                  <a:pt x="123" y="89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59"/>
                  <a:pt x="122" y="57"/>
                  <a:pt x="121" y="57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5" y="5"/>
                  <a:pt x="105" y="5"/>
                  <a:pt x="105" y="5"/>
                </a:cubicBezTo>
                <a:cubicBezTo>
                  <a:pt x="105" y="2"/>
                  <a:pt x="102" y="0"/>
                  <a:pt x="100" y="0"/>
                </a:cubicBezTo>
                <a:cubicBezTo>
                  <a:pt x="97" y="0"/>
                  <a:pt x="95" y="2"/>
                  <a:pt x="95" y="5"/>
                </a:cubicBezTo>
                <a:cubicBezTo>
                  <a:pt x="95" y="9"/>
                  <a:pt x="95" y="9"/>
                  <a:pt x="95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4"/>
                  <a:pt x="30" y="4"/>
                  <a:pt x="30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1"/>
                  <a:pt x="26" y="0"/>
                  <a:pt x="2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7" name="Freeform 195">
            <a:extLst>
              <a:ext uri="{FF2B5EF4-FFF2-40B4-BE49-F238E27FC236}">
                <a16:creationId xmlns:a16="http://schemas.microsoft.com/office/drawing/2014/main" id="{240E3FE3-4C40-43F4-AB93-4195615ED63B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5784850"/>
            <a:ext cx="254000" cy="238125"/>
          </a:xfrm>
          <a:custGeom>
            <a:avLst/>
            <a:gdLst>
              <a:gd name="T0" fmla="*/ 38 w 160"/>
              <a:gd name="T1" fmla="*/ 65 h 150"/>
              <a:gd name="T2" fmla="*/ 29 w 160"/>
              <a:gd name="T3" fmla="*/ 75 h 150"/>
              <a:gd name="T4" fmla="*/ 38 w 160"/>
              <a:gd name="T5" fmla="*/ 84 h 150"/>
              <a:gd name="T6" fmla="*/ 47 w 160"/>
              <a:gd name="T7" fmla="*/ 75 h 150"/>
              <a:gd name="T8" fmla="*/ 38 w 160"/>
              <a:gd name="T9" fmla="*/ 65 h 150"/>
              <a:gd name="T10" fmla="*/ 76 w 160"/>
              <a:gd name="T11" fmla="*/ 47 h 150"/>
              <a:gd name="T12" fmla="*/ 85 w 160"/>
              <a:gd name="T13" fmla="*/ 38 h 150"/>
              <a:gd name="T14" fmla="*/ 76 w 160"/>
              <a:gd name="T15" fmla="*/ 28 h 150"/>
              <a:gd name="T16" fmla="*/ 66 w 160"/>
              <a:gd name="T17" fmla="*/ 38 h 150"/>
              <a:gd name="T18" fmla="*/ 76 w 160"/>
              <a:gd name="T19" fmla="*/ 47 h 150"/>
              <a:gd name="T20" fmla="*/ 76 w 160"/>
              <a:gd name="T21" fmla="*/ 103 h 150"/>
              <a:gd name="T22" fmla="*/ 66 w 160"/>
              <a:gd name="T23" fmla="*/ 112 h 150"/>
              <a:gd name="T24" fmla="*/ 76 w 160"/>
              <a:gd name="T25" fmla="*/ 122 h 150"/>
              <a:gd name="T26" fmla="*/ 85 w 160"/>
              <a:gd name="T27" fmla="*/ 112 h 150"/>
              <a:gd name="T28" fmla="*/ 76 w 160"/>
              <a:gd name="T29" fmla="*/ 103 h 150"/>
              <a:gd name="T30" fmla="*/ 150 w 160"/>
              <a:gd name="T31" fmla="*/ 75 h 150"/>
              <a:gd name="T32" fmla="*/ 76 w 160"/>
              <a:gd name="T33" fmla="*/ 0 h 150"/>
              <a:gd name="T34" fmla="*/ 0 w 160"/>
              <a:gd name="T35" fmla="*/ 75 h 150"/>
              <a:gd name="T36" fmla="*/ 76 w 160"/>
              <a:gd name="T37" fmla="*/ 150 h 150"/>
              <a:gd name="T38" fmla="*/ 150 w 160"/>
              <a:gd name="T39" fmla="*/ 75 h 150"/>
              <a:gd name="T40" fmla="*/ 76 w 160"/>
              <a:gd name="T41" fmla="*/ 19 h 150"/>
              <a:gd name="T42" fmla="*/ 94 w 160"/>
              <a:gd name="T43" fmla="*/ 38 h 150"/>
              <a:gd name="T44" fmla="*/ 76 w 160"/>
              <a:gd name="T45" fmla="*/ 56 h 150"/>
              <a:gd name="T46" fmla="*/ 57 w 160"/>
              <a:gd name="T47" fmla="*/ 38 h 150"/>
              <a:gd name="T48" fmla="*/ 76 w 160"/>
              <a:gd name="T49" fmla="*/ 19 h 150"/>
              <a:gd name="T50" fmla="*/ 85 w 160"/>
              <a:gd name="T51" fmla="*/ 75 h 150"/>
              <a:gd name="T52" fmla="*/ 76 w 160"/>
              <a:gd name="T53" fmla="*/ 84 h 150"/>
              <a:gd name="T54" fmla="*/ 66 w 160"/>
              <a:gd name="T55" fmla="*/ 75 h 150"/>
              <a:gd name="T56" fmla="*/ 76 w 160"/>
              <a:gd name="T57" fmla="*/ 66 h 150"/>
              <a:gd name="T58" fmla="*/ 85 w 160"/>
              <a:gd name="T59" fmla="*/ 75 h 150"/>
              <a:gd name="T60" fmla="*/ 38 w 160"/>
              <a:gd name="T61" fmla="*/ 94 h 150"/>
              <a:gd name="T62" fmla="*/ 20 w 160"/>
              <a:gd name="T63" fmla="*/ 75 h 150"/>
              <a:gd name="T64" fmla="*/ 38 w 160"/>
              <a:gd name="T65" fmla="*/ 56 h 150"/>
              <a:gd name="T66" fmla="*/ 57 w 160"/>
              <a:gd name="T67" fmla="*/ 75 h 150"/>
              <a:gd name="T68" fmla="*/ 38 w 160"/>
              <a:gd name="T69" fmla="*/ 94 h 150"/>
              <a:gd name="T70" fmla="*/ 76 w 160"/>
              <a:gd name="T71" fmla="*/ 131 h 150"/>
              <a:gd name="T72" fmla="*/ 57 w 160"/>
              <a:gd name="T73" fmla="*/ 113 h 150"/>
              <a:gd name="T74" fmla="*/ 76 w 160"/>
              <a:gd name="T75" fmla="*/ 94 h 150"/>
              <a:gd name="T76" fmla="*/ 94 w 160"/>
              <a:gd name="T77" fmla="*/ 113 h 150"/>
              <a:gd name="T78" fmla="*/ 76 w 160"/>
              <a:gd name="T79" fmla="*/ 131 h 150"/>
              <a:gd name="T80" fmla="*/ 113 w 160"/>
              <a:gd name="T81" fmla="*/ 94 h 150"/>
              <a:gd name="T82" fmla="*/ 94 w 160"/>
              <a:gd name="T83" fmla="*/ 75 h 150"/>
              <a:gd name="T84" fmla="*/ 113 w 160"/>
              <a:gd name="T85" fmla="*/ 56 h 150"/>
              <a:gd name="T86" fmla="*/ 132 w 160"/>
              <a:gd name="T87" fmla="*/ 75 h 150"/>
              <a:gd name="T88" fmla="*/ 113 w 160"/>
              <a:gd name="T89" fmla="*/ 94 h 150"/>
              <a:gd name="T90" fmla="*/ 113 w 160"/>
              <a:gd name="T91" fmla="*/ 65 h 150"/>
              <a:gd name="T92" fmla="*/ 104 w 160"/>
              <a:gd name="T93" fmla="*/ 75 h 150"/>
              <a:gd name="T94" fmla="*/ 113 w 160"/>
              <a:gd name="T95" fmla="*/ 84 h 150"/>
              <a:gd name="T96" fmla="*/ 123 w 160"/>
              <a:gd name="T97" fmla="*/ 75 h 150"/>
              <a:gd name="T98" fmla="*/ 113 w 160"/>
              <a:gd name="T99" fmla="*/ 65 h 150"/>
              <a:gd name="T100" fmla="*/ 155 w 160"/>
              <a:gd name="T101" fmla="*/ 113 h 150"/>
              <a:gd name="T102" fmla="*/ 151 w 160"/>
              <a:gd name="T103" fmla="*/ 113 h 150"/>
              <a:gd name="T104" fmla="*/ 114 w 160"/>
              <a:gd name="T105" fmla="*/ 150 h 150"/>
              <a:gd name="T106" fmla="*/ 155 w 160"/>
              <a:gd name="T107" fmla="*/ 150 h 150"/>
              <a:gd name="T108" fmla="*/ 160 w 160"/>
              <a:gd name="T109" fmla="*/ 145 h 150"/>
              <a:gd name="T110" fmla="*/ 160 w 160"/>
              <a:gd name="T111" fmla="*/ 117 h 150"/>
              <a:gd name="T112" fmla="*/ 155 w 160"/>
              <a:gd name="T113" fmla="*/ 113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50">
                <a:moveTo>
                  <a:pt x="38" y="65"/>
                </a:moveTo>
                <a:cubicBezTo>
                  <a:pt x="33" y="65"/>
                  <a:pt x="29" y="70"/>
                  <a:pt x="29" y="75"/>
                </a:cubicBezTo>
                <a:cubicBezTo>
                  <a:pt x="29" y="80"/>
                  <a:pt x="33" y="84"/>
                  <a:pt x="38" y="84"/>
                </a:cubicBezTo>
                <a:cubicBezTo>
                  <a:pt x="43" y="84"/>
                  <a:pt x="47" y="80"/>
                  <a:pt x="47" y="75"/>
                </a:cubicBezTo>
                <a:cubicBezTo>
                  <a:pt x="47" y="70"/>
                  <a:pt x="43" y="65"/>
                  <a:pt x="38" y="65"/>
                </a:cubicBezTo>
                <a:close/>
                <a:moveTo>
                  <a:pt x="76" y="47"/>
                </a:moveTo>
                <a:cubicBezTo>
                  <a:pt x="81" y="47"/>
                  <a:pt x="85" y="43"/>
                  <a:pt x="85" y="38"/>
                </a:cubicBezTo>
                <a:cubicBezTo>
                  <a:pt x="85" y="32"/>
                  <a:pt x="81" y="28"/>
                  <a:pt x="76" y="28"/>
                </a:cubicBezTo>
                <a:cubicBezTo>
                  <a:pt x="71" y="28"/>
                  <a:pt x="66" y="32"/>
                  <a:pt x="66" y="38"/>
                </a:cubicBezTo>
                <a:cubicBezTo>
                  <a:pt x="66" y="43"/>
                  <a:pt x="71" y="47"/>
                  <a:pt x="76" y="47"/>
                </a:cubicBezTo>
                <a:close/>
                <a:moveTo>
                  <a:pt x="76" y="103"/>
                </a:moveTo>
                <a:cubicBezTo>
                  <a:pt x="71" y="103"/>
                  <a:pt x="66" y="107"/>
                  <a:pt x="66" y="112"/>
                </a:cubicBezTo>
                <a:cubicBezTo>
                  <a:pt x="66" y="117"/>
                  <a:pt x="71" y="122"/>
                  <a:pt x="76" y="122"/>
                </a:cubicBezTo>
                <a:cubicBezTo>
                  <a:pt x="81" y="122"/>
                  <a:pt x="85" y="117"/>
                  <a:pt x="85" y="112"/>
                </a:cubicBezTo>
                <a:cubicBezTo>
                  <a:pt x="85" y="107"/>
                  <a:pt x="81" y="103"/>
                  <a:pt x="76" y="103"/>
                </a:cubicBezTo>
                <a:close/>
                <a:moveTo>
                  <a:pt x="150" y="75"/>
                </a:moveTo>
                <a:cubicBezTo>
                  <a:pt x="150" y="34"/>
                  <a:pt x="117" y="0"/>
                  <a:pt x="76" y="0"/>
                </a:cubicBezTo>
                <a:cubicBezTo>
                  <a:pt x="34" y="0"/>
                  <a:pt x="0" y="34"/>
                  <a:pt x="0" y="75"/>
                </a:cubicBezTo>
                <a:cubicBezTo>
                  <a:pt x="0" y="116"/>
                  <a:pt x="34" y="150"/>
                  <a:pt x="76" y="150"/>
                </a:cubicBezTo>
                <a:cubicBezTo>
                  <a:pt x="117" y="150"/>
                  <a:pt x="150" y="116"/>
                  <a:pt x="150" y="75"/>
                </a:cubicBezTo>
                <a:close/>
                <a:moveTo>
                  <a:pt x="76" y="19"/>
                </a:moveTo>
                <a:cubicBezTo>
                  <a:pt x="86" y="19"/>
                  <a:pt x="94" y="27"/>
                  <a:pt x="94" y="38"/>
                </a:cubicBezTo>
                <a:cubicBezTo>
                  <a:pt x="94" y="48"/>
                  <a:pt x="86" y="56"/>
                  <a:pt x="76" y="56"/>
                </a:cubicBezTo>
                <a:cubicBezTo>
                  <a:pt x="66" y="56"/>
                  <a:pt x="57" y="48"/>
                  <a:pt x="57" y="38"/>
                </a:cubicBezTo>
                <a:cubicBezTo>
                  <a:pt x="57" y="27"/>
                  <a:pt x="65" y="19"/>
                  <a:pt x="76" y="19"/>
                </a:cubicBezTo>
                <a:close/>
                <a:moveTo>
                  <a:pt x="85" y="75"/>
                </a:moveTo>
                <a:cubicBezTo>
                  <a:pt x="85" y="80"/>
                  <a:pt x="81" y="84"/>
                  <a:pt x="76" y="84"/>
                </a:cubicBezTo>
                <a:cubicBezTo>
                  <a:pt x="71" y="84"/>
                  <a:pt x="66" y="80"/>
                  <a:pt x="66" y="75"/>
                </a:cubicBezTo>
                <a:cubicBezTo>
                  <a:pt x="66" y="70"/>
                  <a:pt x="71" y="66"/>
                  <a:pt x="76" y="66"/>
                </a:cubicBezTo>
                <a:cubicBezTo>
                  <a:pt x="81" y="66"/>
                  <a:pt x="85" y="70"/>
                  <a:pt x="85" y="75"/>
                </a:cubicBezTo>
                <a:close/>
                <a:moveTo>
                  <a:pt x="38" y="94"/>
                </a:moveTo>
                <a:cubicBezTo>
                  <a:pt x="28" y="94"/>
                  <a:pt x="20" y="85"/>
                  <a:pt x="20" y="75"/>
                </a:cubicBezTo>
                <a:cubicBezTo>
                  <a:pt x="20" y="65"/>
                  <a:pt x="27" y="56"/>
                  <a:pt x="38" y="56"/>
                </a:cubicBezTo>
                <a:cubicBezTo>
                  <a:pt x="48" y="56"/>
                  <a:pt x="57" y="65"/>
                  <a:pt x="57" y="75"/>
                </a:cubicBezTo>
                <a:cubicBezTo>
                  <a:pt x="57" y="85"/>
                  <a:pt x="48" y="94"/>
                  <a:pt x="38" y="94"/>
                </a:cubicBezTo>
                <a:close/>
                <a:moveTo>
                  <a:pt x="76" y="131"/>
                </a:moveTo>
                <a:cubicBezTo>
                  <a:pt x="66" y="131"/>
                  <a:pt x="57" y="123"/>
                  <a:pt x="57" y="113"/>
                </a:cubicBezTo>
                <a:cubicBezTo>
                  <a:pt x="57" y="102"/>
                  <a:pt x="66" y="94"/>
                  <a:pt x="76" y="94"/>
                </a:cubicBezTo>
                <a:cubicBezTo>
                  <a:pt x="86" y="94"/>
                  <a:pt x="94" y="102"/>
                  <a:pt x="94" y="113"/>
                </a:cubicBezTo>
                <a:cubicBezTo>
                  <a:pt x="94" y="123"/>
                  <a:pt x="86" y="131"/>
                  <a:pt x="76" y="131"/>
                </a:cubicBezTo>
                <a:close/>
                <a:moveTo>
                  <a:pt x="113" y="94"/>
                </a:moveTo>
                <a:cubicBezTo>
                  <a:pt x="103" y="94"/>
                  <a:pt x="94" y="85"/>
                  <a:pt x="94" y="75"/>
                </a:cubicBezTo>
                <a:cubicBezTo>
                  <a:pt x="94" y="65"/>
                  <a:pt x="102" y="56"/>
                  <a:pt x="113" y="56"/>
                </a:cubicBezTo>
                <a:cubicBezTo>
                  <a:pt x="123" y="56"/>
                  <a:pt x="132" y="65"/>
                  <a:pt x="132" y="75"/>
                </a:cubicBezTo>
                <a:cubicBezTo>
                  <a:pt x="132" y="85"/>
                  <a:pt x="123" y="94"/>
                  <a:pt x="113" y="94"/>
                </a:cubicBezTo>
                <a:close/>
                <a:moveTo>
                  <a:pt x="113" y="65"/>
                </a:moveTo>
                <a:cubicBezTo>
                  <a:pt x="108" y="65"/>
                  <a:pt x="104" y="70"/>
                  <a:pt x="104" y="75"/>
                </a:cubicBezTo>
                <a:cubicBezTo>
                  <a:pt x="104" y="80"/>
                  <a:pt x="108" y="84"/>
                  <a:pt x="113" y="84"/>
                </a:cubicBezTo>
                <a:cubicBezTo>
                  <a:pt x="118" y="84"/>
                  <a:pt x="123" y="80"/>
                  <a:pt x="123" y="75"/>
                </a:cubicBezTo>
                <a:cubicBezTo>
                  <a:pt x="123" y="70"/>
                  <a:pt x="118" y="65"/>
                  <a:pt x="113" y="65"/>
                </a:cubicBezTo>
                <a:close/>
                <a:moveTo>
                  <a:pt x="155" y="113"/>
                </a:moveTo>
                <a:cubicBezTo>
                  <a:pt x="151" y="113"/>
                  <a:pt x="151" y="113"/>
                  <a:pt x="151" y="113"/>
                </a:cubicBezTo>
                <a:cubicBezTo>
                  <a:pt x="143" y="129"/>
                  <a:pt x="130" y="142"/>
                  <a:pt x="114" y="15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8" y="150"/>
                  <a:pt x="160" y="148"/>
                  <a:pt x="160" y="145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60" y="115"/>
                  <a:pt x="158" y="113"/>
                  <a:pt x="155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8" name="Freeform 196">
            <a:extLst>
              <a:ext uri="{FF2B5EF4-FFF2-40B4-BE49-F238E27FC236}">
                <a16:creationId xmlns:a16="http://schemas.microsoft.com/office/drawing/2014/main" id="{5E0D0BE8-F0B1-46EA-B0CF-2B57CE18102B}"/>
              </a:ext>
            </a:extLst>
          </p:cNvPr>
          <p:cNvSpPr>
            <a:spLocks noEditPoints="1"/>
          </p:cNvSpPr>
          <p:nvPr/>
        </p:nvSpPr>
        <p:spPr bwMode="auto">
          <a:xfrm>
            <a:off x="4589463" y="5226050"/>
            <a:ext cx="255588" cy="254000"/>
          </a:xfrm>
          <a:custGeom>
            <a:avLst/>
            <a:gdLst>
              <a:gd name="T0" fmla="*/ 75 w 161"/>
              <a:gd name="T1" fmla="*/ 52 h 160"/>
              <a:gd name="T2" fmla="*/ 66 w 161"/>
              <a:gd name="T3" fmla="*/ 34 h 160"/>
              <a:gd name="T4" fmla="*/ 43 w 161"/>
              <a:gd name="T5" fmla="*/ 11 h 160"/>
              <a:gd name="T6" fmla="*/ 38 w 161"/>
              <a:gd name="T7" fmla="*/ 2 h 160"/>
              <a:gd name="T8" fmla="*/ 34 w 161"/>
              <a:gd name="T9" fmla="*/ 0 h 160"/>
              <a:gd name="T10" fmla="*/ 32 w 161"/>
              <a:gd name="T11" fmla="*/ 1 h 160"/>
              <a:gd name="T12" fmla="*/ 29 w 161"/>
              <a:gd name="T13" fmla="*/ 5 h 160"/>
              <a:gd name="T14" fmla="*/ 29 w 161"/>
              <a:gd name="T15" fmla="*/ 79 h 160"/>
              <a:gd name="T16" fmla="*/ 20 w 161"/>
              <a:gd name="T17" fmla="*/ 76 h 160"/>
              <a:gd name="T18" fmla="*/ 1 w 161"/>
              <a:gd name="T19" fmla="*/ 95 h 160"/>
              <a:gd name="T20" fmla="*/ 19 w 161"/>
              <a:gd name="T21" fmla="*/ 114 h 160"/>
              <a:gd name="T22" fmla="*/ 38 w 161"/>
              <a:gd name="T23" fmla="*/ 95 h 160"/>
              <a:gd name="T24" fmla="*/ 38 w 161"/>
              <a:gd name="T25" fmla="*/ 21 h 160"/>
              <a:gd name="T26" fmla="*/ 60 w 161"/>
              <a:gd name="T27" fmla="*/ 41 h 160"/>
              <a:gd name="T28" fmla="*/ 66 w 161"/>
              <a:gd name="T29" fmla="*/ 52 h 160"/>
              <a:gd name="T30" fmla="*/ 52 w 161"/>
              <a:gd name="T31" fmla="*/ 66 h 160"/>
              <a:gd name="T32" fmla="*/ 48 w 161"/>
              <a:gd name="T33" fmla="*/ 71 h 160"/>
              <a:gd name="T34" fmla="*/ 52 w 161"/>
              <a:gd name="T35" fmla="*/ 76 h 160"/>
              <a:gd name="T36" fmla="*/ 75 w 161"/>
              <a:gd name="T37" fmla="*/ 52 h 160"/>
              <a:gd name="T38" fmla="*/ 156 w 161"/>
              <a:gd name="T39" fmla="*/ 39 h 160"/>
              <a:gd name="T40" fmla="*/ 155 w 161"/>
              <a:gd name="T41" fmla="*/ 39 h 160"/>
              <a:gd name="T42" fmla="*/ 89 w 161"/>
              <a:gd name="T43" fmla="*/ 57 h 160"/>
              <a:gd name="T44" fmla="*/ 85 w 161"/>
              <a:gd name="T45" fmla="*/ 62 h 160"/>
              <a:gd name="T46" fmla="*/ 85 w 161"/>
              <a:gd name="T47" fmla="*/ 126 h 160"/>
              <a:gd name="T48" fmla="*/ 76 w 161"/>
              <a:gd name="T49" fmla="*/ 123 h 160"/>
              <a:gd name="T50" fmla="*/ 57 w 161"/>
              <a:gd name="T51" fmla="*/ 142 h 160"/>
              <a:gd name="T52" fmla="*/ 76 w 161"/>
              <a:gd name="T53" fmla="*/ 160 h 160"/>
              <a:gd name="T54" fmla="*/ 94 w 161"/>
              <a:gd name="T55" fmla="*/ 142 h 160"/>
              <a:gd name="T56" fmla="*/ 94 w 161"/>
              <a:gd name="T57" fmla="*/ 84 h 160"/>
              <a:gd name="T58" fmla="*/ 151 w 161"/>
              <a:gd name="T59" fmla="*/ 68 h 160"/>
              <a:gd name="T60" fmla="*/ 151 w 161"/>
              <a:gd name="T61" fmla="*/ 106 h 160"/>
              <a:gd name="T62" fmla="*/ 142 w 161"/>
              <a:gd name="T63" fmla="*/ 104 h 160"/>
              <a:gd name="T64" fmla="*/ 123 w 161"/>
              <a:gd name="T65" fmla="*/ 122 h 160"/>
              <a:gd name="T66" fmla="*/ 142 w 161"/>
              <a:gd name="T67" fmla="*/ 141 h 160"/>
              <a:gd name="T68" fmla="*/ 161 w 161"/>
              <a:gd name="T69" fmla="*/ 122 h 160"/>
              <a:gd name="T70" fmla="*/ 161 w 161"/>
              <a:gd name="T71" fmla="*/ 43 h 160"/>
              <a:gd name="T72" fmla="*/ 156 w 161"/>
              <a:gd name="T73" fmla="*/ 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1" h="160">
                <a:moveTo>
                  <a:pt x="75" y="52"/>
                </a:moveTo>
                <a:cubicBezTo>
                  <a:pt x="75" y="45"/>
                  <a:pt x="72" y="38"/>
                  <a:pt x="66" y="34"/>
                </a:cubicBezTo>
                <a:cubicBezTo>
                  <a:pt x="58" y="27"/>
                  <a:pt x="49" y="20"/>
                  <a:pt x="43" y="11"/>
                </a:cubicBezTo>
                <a:cubicBezTo>
                  <a:pt x="38" y="2"/>
                  <a:pt x="38" y="2"/>
                  <a:pt x="38" y="2"/>
                </a:cubicBezTo>
                <a:cubicBezTo>
                  <a:pt x="36" y="1"/>
                  <a:pt x="35" y="0"/>
                  <a:pt x="34" y="0"/>
                </a:cubicBezTo>
                <a:cubicBezTo>
                  <a:pt x="33" y="0"/>
                  <a:pt x="33" y="0"/>
                  <a:pt x="32" y="1"/>
                </a:cubicBezTo>
                <a:cubicBezTo>
                  <a:pt x="30" y="1"/>
                  <a:pt x="29" y="3"/>
                  <a:pt x="29" y="5"/>
                </a:cubicBezTo>
                <a:cubicBezTo>
                  <a:pt x="29" y="79"/>
                  <a:pt x="29" y="79"/>
                  <a:pt x="29" y="79"/>
                </a:cubicBezTo>
                <a:cubicBezTo>
                  <a:pt x="26" y="77"/>
                  <a:pt x="23" y="76"/>
                  <a:pt x="20" y="76"/>
                </a:cubicBezTo>
                <a:cubicBezTo>
                  <a:pt x="9" y="76"/>
                  <a:pt x="1" y="85"/>
                  <a:pt x="1" y="95"/>
                </a:cubicBezTo>
                <a:cubicBezTo>
                  <a:pt x="0" y="106"/>
                  <a:pt x="9" y="114"/>
                  <a:pt x="19" y="114"/>
                </a:cubicBezTo>
                <a:cubicBezTo>
                  <a:pt x="30" y="114"/>
                  <a:pt x="38" y="106"/>
                  <a:pt x="38" y="95"/>
                </a:cubicBezTo>
                <a:cubicBezTo>
                  <a:pt x="38" y="21"/>
                  <a:pt x="38" y="21"/>
                  <a:pt x="38" y="21"/>
                </a:cubicBezTo>
                <a:cubicBezTo>
                  <a:pt x="45" y="29"/>
                  <a:pt x="53" y="36"/>
                  <a:pt x="60" y="41"/>
                </a:cubicBezTo>
                <a:cubicBezTo>
                  <a:pt x="64" y="44"/>
                  <a:pt x="66" y="48"/>
                  <a:pt x="66" y="52"/>
                </a:cubicBezTo>
                <a:cubicBezTo>
                  <a:pt x="66" y="60"/>
                  <a:pt x="60" y="66"/>
                  <a:pt x="52" y="66"/>
                </a:cubicBezTo>
                <a:cubicBezTo>
                  <a:pt x="49" y="66"/>
                  <a:pt x="48" y="69"/>
                  <a:pt x="48" y="71"/>
                </a:cubicBezTo>
                <a:cubicBezTo>
                  <a:pt x="48" y="74"/>
                  <a:pt x="50" y="76"/>
                  <a:pt x="52" y="76"/>
                </a:cubicBezTo>
                <a:cubicBezTo>
                  <a:pt x="65" y="76"/>
                  <a:pt x="75" y="65"/>
                  <a:pt x="75" y="52"/>
                </a:cubicBezTo>
                <a:close/>
                <a:moveTo>
                  <a:pt x="156" y="39"/>
                </a:moveTo>
                <a:cubicBezTo>
                  <a:pt x="156" y="39"/>
                  <a:pt x="155" y="39"/>
                  <a:pt x="155" y="39"/>
                </a:cubicBezTo>
                <a:cubicBezTo>
                  <a:pt x="89" y="57"/>
                  <a:pt x="89" y="57"/>
                  <a:pt x="89" y="57"/>
                </a:cubicBezTo>
                <a:cubicBezTo>
                  <a:pt x="86" y="58"/>
                  <a:pt x="85" y="60"/>
                  <a:pt x="85" y="62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2" y="124"/>
                  <a:pt x="79" y="123"/>
                  <a:pt x="76" y="123"/>
                </a:cubicBezTo>
                <a:cubicBezTo>
                  <a:pt x="65" y="123"/>
                  <a:pt x="57" y="131"/>
                  <a:pt x="57" y="142"/>
                </a:cubicBezTo>
                <a:cubicBezTo>
                  <a:pt x="57" y="152"/>
                  <a:pt x="65" y="160"/>
                  <a:pt x="76" y="160"/>
                </a:cubicBezTo>
                <a:cubicBezTo>
                  <a:pt x="86" y="160"/>
                  <a:pt x="94" y="152"/>
                  <a:pt x="94" y="142"/>
                </a:cubicBezTo>
                <a:cubicBezTo>
                  <a:pt x="94" y="84"/>
                  <a:pt x="94" y="84"/>
                  <a:pt x="94" y="84"/>
                </a:cubicBezTo>
                <a:cubicBezTo>
                  <a:pt x="151" y="68"/>
                  <a:pt x="151" y="68"/>
                  <a:pt x="151" y="6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48" y="104"/>
                  <a:pt x="146" y="104"/>
                  <a:pt x="142" y="104"/>
                </a:cubicBezTo>
                <a:cubicBezTo>
                  <a:pt x="132" y="104"/>
                  <a:pt x="123" y="112"/>
                  <a:pt x="123" y="122"/>
                </a:cubicBezTo>
                <a:cubicBezTo>
                  <a:pt x="123" y="133"/>
                  <a:pt x="132" y="141"/>
                  <a:pt x="142" y="141"/>
                </a:cubicBezTo>
                <a:cubicBezTo>
                  <a:pt x="152" y="141"/>
                  <a:pt x="161" y="133"/>
                  <a:pt x="161" y="122"/>
                </a:cubicBezTo>
                <a:cubicBezTo>
                  <a:pt x="161" y="43"/>
                  <a:pt x="161" y="43"/>
                  <a:pt x="161" y="43"/>
                </a:cubicBezTo>
                <a:cubicBezTo>
                  <a:pt x="161" y="41"/>
                  <a:pt x="159" y="39"/>
                  <a:pt x="156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9" name="Freeform 197">
            <a:extLst>
              <a:ext uri="{FF2B5EF4-FFF2-40B4-BE49-F238E27FC236}">
                <a16:creationId xmlns:a16="http://schemas.microsoft.com/office/drawing/2014/main" id="{A69C08FC-E587-47EF-BDB5-E1CF706A444A}"/>
              </a:ext>
            </a:extLst>
          </p:cNvPr>
          <p:cNvSpPr>
            <a:spLocks noEditPoints="1"/>
          </p:cNvSpPr>
          <p:nvPr/>
        </p:nvSpPr>
        <p:spPr bwMode="auto">
          <a:xfrm>
            <a:off x="1312863" y="5776913"/>
            <a:ext cx="179388" cy="254000"/>
          </a:xfrm>
          <a:custGeom>
            <a:avLst/>
            <a:gdLst>
              <a:gd name="T0" fmla="*/ 57 w 113"/>
              <a:gd name="T1" fmla="*/ 29 h 160"/>
              <a:gd name="T2" fmla="*/ 72 w 113"/>
              <a:gd name="T3" fmla="*/ 14 h 160"/>
              <a:gd name="T4" fmla="*/ 57 w 113"/>
              <a:gd name="T5" fmla="*/ 0 h 160"/>
              <a:gd name="T6" fmla="*/ 43 w 113"/>
              <a:gd name="T7" fmla="*/ 14 h 160"/>
              <a:gd name="T8" fmla="*/ 57 w 113"/>
              <a:gd name="T9" fmla="*/ 29 h 160"/>
              <a:gd name="T10" fmla="*/ 103 w 113"/>
              <a:gd name="T11" fmla="*/ 38 h 160"/>
              <a:gd name="T12" fmla="*/ 10 w 113"/>
              <a:gd name="T13" fmla="*/ 38 h 160"/>
              <a:gd name="T14" fmla="*/ 1 w 113"/>
              <a:gd name="T15" fmla="*/ 48 h 160"/>
              <a:gd name="T16" fmla="*/ 10 w 113"/>
              <a:gd name="T17" fmla="*/ 57 h 160"/>
              <a:gd name="T18" fmla="*/ 48 w 113"/>
              <a:gd name="T19" fmla="*/ 57 h 160"/>
              <a:gd name="T20" fmla="*/ 48 w 113"/>
              <a:gd name="T21" fmla="*/ 83 h 160"/>
              <a:gd name="T22" fmla="*/ 5 w 113"/>
              <a:gd name="T23" fmla="*/ 115 h 160"/>
              <a:gd name="T24" fmla="*/ 3 w 113"/>
              <a:gd name="T25" fmla="*/ 128 h 160"/>
              <a:gd name="T26" fmla="*/ 10 w 113"/>
              <a:gd name="T27" fmla="*/ 132 h 160"/>
              <a:gd name="T28" fmla="*/ 16 w 113"/>
              <a:gd name="T29" fmla="*/ 130 h 160"/>
              <a:gd name="T30" fmla="*/ 47 w 113"/>
              <a:gd name="T31" fmla="*/ 106 h 160"/>
              <a:gd name="T32" fmla="*/ 47 w 113"/>
              <a:gd name="T33" fmla="*/ 150 h 160"/>
              <a:gd name="T34" fmla="*/ 57 w 113"/>
              <a:gd name="T35" fmla="*/ 160 h 160"/>
              <a:gd name="T36" fmla="*/ 66 w 113"/>
              <a:gd name="T37" fmla="*/ 150 h 160"/>
              <a:gd name="T38" fmla="*/ 66 w 113"/>
              <a:gd name="T39" fmla="*/ 56 h 160"/>
              <a:gd name="T40" fmla="*/ 103 w 113"/>
              <a:gd name="T41" fmla="*/ 56 h 160"/>
              <a:gd name="T42" fmla="*/ 113 w 113"/>
              <a:gd name="T43" fmla="*/ 47 h 160"/>
              <a:gd name="T44" fmla="*/ 103 w 113"/>
              <a:gd name="T45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3" h="160">
                <a:moveTo>
                  <a:pt x="57" y="29"/>
                </a:moveTo>
                <a:cubicBezTo>
                  <a:pt x="66" y="29"/>
                  <a:pt x="72" y="22"/>
                  <a:pt x="72" y="14"/>
                </a:cubicBezTo>
                <a:cubicBezTo>
                  <a:pt x="72" y="6"/>
                  <a:pt x="66" y="0"/>
                  <a:pt x="57" y="0"/>
                </a:cubicBezTo>
                <a:cubicBezTo>
                  <a:pt x="49" y="0"/>
                  <a:pt x="43" y="6"/>
                  <a:pt x="43" y="14"/>
                </a:cubicBezTo>
                <a:cubicBezTo>
                  <a:pt x="43" y="22"/>
                  <a:pt x="49" y="29"/>
                  <a:pt x="57" y="29"/>
                </a:cubicBezTo>
                <a:close/>
                <a:moveTo>
                  <a:pt x="103" y="38"/>
                </a:moveTo>
                <a:cubicBezTo>
                  <a:pt x="10" y="38"/>
                  <a:pt x="10" y="38"/>
                  <a:pt x="10" y="38"/>
                </a:cubicBezTo>
                <a:cubicBezTo>
                  <a:pt x="5" y="38"/>
                  <a:pt x="1" y="42"/>
                  <a:pt x="1" y="48"/>
                </a:cubicBezTo>
                <a:cubicBezTo>
                  <a:pt x="1" y="53"/>
                  <a:pt x="5" y="57"/>
                  <a:pt x="10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48" y="83"/>
                  <a:pt x="48" y="83"/>
                  <a:pt x="48" y="83"/>
                </a:cubicBezTo>
                <a:cubicBezTo>
                  <a:pt x="5" y="115"/>
                  <a:pt x="5" y="115"/>
                  <a:pt x="5" y="115"/>
                </a:cubicBezTo>
                <a:cubicBezTo>
                  <a:pt x="1" y="118"/>
                  <a:pt x="0" y="124"/>
                  <a:pt x="3" y="128"/>
                </a:cubicBezTo>
                <a:cubicBezTo>
                  <a:pt x="5" y="131"/>
                  <a:pt x="8" y="132"/>
                  <a:pt x="10" y="132"/>
                </a:cubicBezTo>
                <a:cubicBezTo>
                  <a:pt x="12" y="132"/>
                  <a:pt x="14" y="131"/>
                  <a:pt x="16" y="130"/>
                </a:cubicBezTo>
                <a:cubicBezTo>
                  <a:pt x="47" y="106"/>
                  <a:pt x="47" y="106"/>
                  <a:pt x="47" y="106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7" y="156"/>
                  <a:pt x="51" y="160"/>
                  <a:pt x="57" y="160"/>
                </a:cubicBezTo>
                <a:cubicBezTo>
                  <a:pt x="62" y="160"/>
                  <a:pt x="66" y="156"/>
                  <a:pt x="66" y="150"/>
                </a:cubicBezTo>
                <a:cubicBezTo>
                  <a:pt x="66" y="56"/>
                  <a:pt x="66" y="56"/>
                  <a:pt x="66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109" y="56"/>
                  <a:pt x="113" y="52"/>
                  <a:pt x="113" y="47"/>
                </a:cubicBezTo>
                <a:cubicBezTo>
                  <a:pt x="113" y="41"/>
                  <a:pt x="109" y="38"/>
                  <a:pt x="103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0" name="Freeform 198">
            <a:extLst>
              <a:ext uri="{FF2B5EF4-FFF2-40B4-BE49-F238E27FC236}">
                <a16:creationId xmlns:a16="http://schemas.microsoft.com/office/drawing/2014/main" id="{089D9E85-1219-4D70-8B4A-B77F76C0DBB5}"/>
              </a:ext>
            </a:extLst>
          </p:cNvPr>
          <p:cNvSpPr>
            <a:spLocks noEditPoints="1"/>
          </p:cNvSpPr>
          <p:nvPr/>
        </p:nvSpPr>
        <p:spPr bwMode="auto">
          <a:xfrm>
            <a:off x="8996363" y="5776913"/>
            <a:ext cx="252413" cy="254000"/>
          </a:xfrm>
          <a:custGeom>
            <a:avLst/>
            <a:gdLst>
              <a:gd name="T0" fmla="*/ 56 w 160"/>
              <a:gd name="T1" fmla="*/ 49 h 160"/>
              <a:gd name="T2" fmla="*/ 56 w 160"/>
              <a:gd name="T3" fmla="*/ 23 h 160"/>
              <a:gd name="T4" fmla="*/ 61 w 160"/>
              <a:gd name="T5" fmla="*/ 19 h 160"/>
              <a:gd name="T6" fmla="*/ 65 w 160"/>
              <a:gd name="T7" fmla="*/ 23 h 160"/>
              <a:gd name="T8" fmla="*/ 65 w 160"/>
              <a:gd name="T9" fmla="*/ 60 h 160"/>
              <a:gd name="T10" fmla="*/ 56 w 160"/>
              <a:gd name="T11" fmla="*/ 49 h 160"/>
              <a:gd name="T12" fmla="*/ 56 w 160"/>
              <a:gd name="T13" fmla="*/ 75 h 160"/>
              <a:gd name="T14" fmla="*/ 65 w 160"/>
              <a:gd name="T15" fmla="*/ 75 h 160"/>
              <a:gd name="T16" fmla="*/ 65 w 160"/>
              <a:gd name="T17" fmla="*/ 60 h 160"/>
              <a:gd name="T18" fmla="*/ 79 w 160"/>
              <a:gd name="T19" fmla="*/ 75 h 160"/>
              <a:gd name="T20" fmla="*/ 140 w 160"/>
              <a:gd name="T21" fmla="*/ 75 h 160"/>
              <a:gd name="T22" fmla="*/ 150 w 160"/>
              <a:gd name="T23" fmla="*/ 52 h 160"/>
              <a:gd name="T24" fmla="*/ 117 w 160"/>
              <a:gd name="T25" fmla="*/ 18 h 160"/>
              <a:gd name="T26" fmla="*/ 106 w 160"/>
              <a:gd name="T27" fmla="*/ 18 h 160"/>
              <a:gd name="T28" fmla="*/ 96 w 160"/>
              <a:gd name="T29" fmla="*/ 14 h 160"/>
              <a:gd name="T30" fmla="*/ 89 w 160"/>
              <a:gd name="T31" fmla="*/ 7 h 160"/>
              <a:gd name="T32" fmla="*/ 72 w 160"/>
              <a:gd name="T33" fmla="*/ 0 h 160"/>
              <a:gd name="T34" fmla="*/ 23 w 160"/>
              <a:gd name="T35" fmla="*/ 0 h 160"/>
              <a:gd name="T36" fmla="*/ 19 w 160"/>
              <a:gd name="T37" fmla="*/ 3 h 160"/>
              <a:gd name="T38" fmla="*/ 20 w 160"/>
              <a:gd name="T39" fmla="*/ 8 h 160"/>
              <a:gd name="T40" fmla="*/ 56 w 160"/>
              <a:gd name="T41" fmla="*/ 49 h 160"/>
              <a:gd name="T42" fmla="*/ 155 w 160"/>
              <a:gd name="T43" fmla="*/ 84 h 160"/>
              <a:gd name="T44" fmla="*/ 33 w 160"/>
              <a:gd name="T45" fmla="*/ 84 h 160"/>
              <a:gd name="T46" fmla="*/ 19 w 160"/>
              <a:gd name="T47" fmla="*/ 98 h 160"/>
              <a:gd name="T48" fmla="*/ 19 w 160"/>
              <a:gd name="T49" fmla="*/ 103 h 160"/>
              <a:gd name="T50" fmla="*/ 9 w 160"/>
              <a:gd name="T51" fmla="*/ 103 h 160"/>
              <a:gd name="T52" fmla="*/ 0 w 160"/>
              <a:gd name="T53" fmla="*/ 113 h 160"/>
              <a:gd name="T54" fmla="*/ 0 w 160"/>
              <a:gd name="T55" fmla="*/ 117 h 160"/>
              <a:gd name="T56" fmla="*/ 4 w 160"/>
              <a:gd name="T57" fmla="*/ 122 h 160"/>
              <a:gd name="T58" fmla="*/ 150 w 160"/>
              <a:gd name="T59" fmla="*/ 122 h 160"/>
              <a:gd name="T60" fmla="*/ 160 w 160"/>
              <a:gd name="T61" fmla="*/ 113 h 160"/>
              <a:gd name="T62" fmla="*/ 160 w 160"/>
              <a:gd name="T63" fmla="*/ 89 h 160"/>
              <a:gd name="T64" fmla="*/ 155 w 160"/>
              <a:gd name="T65" fmla="*/ 84 h 160"/>
              <a:gd name="T66" fmla="*/ 13 w 160"/>
              <a:gd name="T67" fmla="*/ 156 h 160"/>
              <a:gd name="T68" fmla="*/ 18 w 160"/>
              <a:gd name="T69" fmla="*/ 160 h 160"/>
              <a:gd name="T70" fmla="*/ 27 w 160"/>
              <a:gd name="T71" fmla="*/ 160 h 160"/>
              <a:gd name="T72" fmla="*/ 32 w 160"/>
              <a:gd name="T73" fmla="*/ 156 h 160"/>
              <a:gd name="T74" fmla="*/ 35 w 160"/>
              <a:gd name="T75" fmla="*/ 131 h 160"/>
              <a:gd name="T76" fmla="*/ 10 w 160"/>
              <a:gd name="T77" fmla="*/ 131 h 160"/>
              <a:gd name="T78" fmla="*/ 13 w 160"/>
              <a:gd name="T79" fmla="*/ 156 h 160"/>
              <a:gd name="T80" fmla="*/ 89 w 160"/>
              <a:gd name="T81" fmla="*/ 156 h 160"/>
              <a:gd name="T82" fmla="*/ 94 w 160"/>
              <a:gd name="T83" fmla="*/ 160 h 160"/>
              <a:gd name="T84" fmla="*/ 103 w 160"/>
              <a:gd name="T85" fmla="*/ 160 h 160"/>
              <a:gd name="T86" fmla="*/ 107 w 160"/>
              <a:gd name="T87" fmla="*/ 156 h 160"/>
              <a:gd name="T88" fmla="*/ 110 w 160"/>
              <a:gd name="T89" fmla="*/ 131 h 160"/>
              <a:gd name="T90" fmla="*/ 86 w 160"/>
              <a:gd name="T91" fmla="*/ 131 h 160"/>
              <a:gd name="T92" fmla="*/ 89 w 160"/>
              <a:gd name="T93" fmla="*/ 156 h 160"/>
              <a:gd name="T94" fmla="*/ 127 w 160"/>
              <a:gd name="T95" fmla="*/ 156 h 160"/>
              <a:gd name="T96" fmla="*/ 131 w 160"/>
              <a:gd name="T97" fmla="*/ 160 h 160"/>
              <a:gd name="T98" fmla="*/ 141 w 160"/>
              <a:gd name="T99" fmla="*/ 160 h 160"/>
              <a:gd name="T100" fmla="*/ 145 w 160"/>
              <a:gd name="T101" fmla="*/ 156 h 160"/>
              <a:gd name="T102" fmla="*/ 148 w 160"/>
              <a:gd name="T103" fmla="*/ 131 h 160"/>
              <a:gd name="T104" fmla="*/ 124 w 160"/>
              <a:gd name="T105" fmla="*/ 131 h 160"/>
              <a:gd name="T106" fmla="*/ 127 w 160"/>
              <a:gd name="T107" fmla="*/ 1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56" y="49"/>
                </a:moveTo>
                <a:cubicBezTo>
                  <a:pt x="56" y="23"/>
                  <a:pt x="56" y="23"/>
                  <a:pt x="56" y="23"/>
                </a:cubicBezTo>
                <a:cubicBezTo>
                  <a:pt x="56" y="21"/>
                  <a:pt x="58" y="19"/>
                  <a:pt x="61" y="19"/>
                </a:cubicBezTo>
                <a:cubicBezTo>
                  <a:pt x="64" y="19"/>
                  <a:pt x="65" y="21"/>
                  <a:pt x="65" y="23"/>
                </a:cubicBezTo>
                <a:cubicBezTo>
                  <a:pt x="65" y="60"/>
                  <a:pt x="65" y="60"/>
                  <a:pt x="65" y="60"/>
                </a:cubicBezTo>
                <a:cubicBezTo>
                  <a:pt x="56" y="49"/>
                  <a:pt x="56" y="49"/>
                  <a:pt x="56" y="49"/>
                </a:cubicBezTo>
                <a:cubicBezTo>
                  <a:pt x="56" y="75"/>
                  <a:pt x="56" y="75"/>
                  <a:pt x="56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60"/>
                  <a:pt x="65" y="60"/>
                  <a:pt x="65" y="60"/>
                </a:cubicBezTo>
                <a:cubicBezTo>
                  <a:pt x="79" y="75"/>
                  <a:pt x="79" y="75"/>
                  <a:pt x="79" y="75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47" y="70"/>
                  <a:pt x="150" y="61"/>
                  <a:pt x="150" y="52"/>
                </a:cubicBezTo>
                <a:cubicBezTo>
                  <a:pt x="150" y="33"/>
                  <a:pt x="135" y="18"/>
                  <a:pt x="117" y="18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3" y="18"/>
                  <a:pt x="99" y="17"/>
                  <a:pt x="96" y="14"/>
                </a:cubicBezTo>
                <a:cubicBezTo>
                  <a:pt x="89" y="7"/>
                  <a:pt x="89" y="7"/>
                  <a:pt x="89" y="7"/>
                </a:cubicBezTo>
                <a:cubicBezTo>
                  <a:pt x="84" y="2"/>
                  <a:pt x="79" y="0"/>
                  <a:pt x="72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0" y="1"/>
                  <a:pt x="19" y="3"/>
                </a:cubicBezTo>
                <a:cubicBezTo>
                  <a:pt x="18" y="4"/>
                  <a:pt x="18" y="6"/>
                  <a:pt x="20" y="8"/>
                </a:cubicBezTo>
                <a:lnTo>
                  <a:pt x="56" y="49"/>
                </a:lnTo>
                <a:close/>
                <a:moveTo>
                  <a:pt x="155" y="84"/>
                </a:moveTo>
                <a:cubicBezTo>
                  <a:pt x="33" y="84"/>
                  <a:pt x="33" y="84"/>
                  <a:pt x="33" y="84"/>
                </a:cubicBezTo>
                <a:cubicBezTo>
                  <a:pt x="25" y="84"/>
                  <a:pt x="19" y="91"/>
                  <a:pt x="19" y="98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9" y="103"/>
                  <a:pt x="9" y="103"/>
                  <a:pt x="9" y="103"/>
                </a:cubicBezTo>
                <a:cubicBezTo>
                  <a:pt x="4" y="103"/>
                  <a:pt x="0" y="107"/>
                  <a:pt x="0" y="11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0"/>
                  <a:pt x="2" y="122"/>
                  <a:pt x="4" y="122"/>
                </a:cubicBezTo>
                <a:cubicBezTo>
                  <a:pt x="150" y="122"/>
                  <a:pt x="150" y="122"/>
                  <a:pt x="150" y="122"/>
                </a:cubicBezTo>
                <a:cubicBezTo>
                  <a:pt x="156" y="122"/>
                  <a:pt x="160" y="118"/>
                  <a:pt x="160" y="113"/>
                </a:cubicBezTo>
                <a:cubicBezTo>
                  <a:pt x="160" y="89"/>
                  <a:pt x="160" y="89"/>
                  <a:pt x="160" y="89"/>
                </a:cubicBezTo>
                <a:cubicBezTo>
                  <a:pt x="160" y="86"/>
                  <a:pt x="157" y="84"/>
                  <a:pt x="155" y="84"/>
                </a:cubicBezTo>
                <a:close/>
                <a:moveTo>
                  <a:pt x="13" y="156"/>
                </a:moveTo>
                <a:cubicBezTo>
                  <a:pt x="14" y="158"/>
                  <a:pt x="16" y="160"/>
                  <a:pt x="18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9" y="160"/>
                  <a:pt x="32" y="158"/>
                  <a:pt x="32" y="156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10" y="131"/>
                  <a:pt x="10" y="131"/>
                  <a:pt x="10" y="131"/>
                </a:cubicBezTo>
                <a:lnTo>
                  <a:pt x="13" y="156"/>
                </a:lnTo>
                <a:close/>
                <a:moveTo>
                  <a:pt x="89" y="156"/>
                </a:moveTo>
                <a:cubicBezTo>
                  <a:pt x="89" y="158"/>
                  <a:pt x="91" y="160"/>
                  <a:pt x="94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05" y="160"/>
                  <a:pt x="107" y="158"/>
                  <a:pt x="107" y="156"/>
                </a:cubicBezTo>
                <a:cubicBezTo>
                  <a:pt x="110" y="131"/>
                  <a:pt x="110" y="131"/>
                  <a:pt x="110" y="131"/>
                </a:cubicBezTo>
                <a:cubicBezTo>
                  <a:pt x="86" y="131"/>
                  <a:pt x="86" y="131"/>
                  <a:pt x="86" y="131"/>
                </a:cubicBezTo>
                <a:lnTo>
                  <a:pt x="89" y="156"/>
                </a:lnTo>
                <a:close/>
                <a:moveTo>
                  <a:pt x="127" y="156"/>
                </a:moveTo>
                <a:cubicBezTo>
                  <a:pt x="127" y="158"/>
                  <a:pt x="129" y="160"/>
                  <a:pt x="131" y="160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43" y="160"/>
                  <a:pt x="145" y="158"/>
                  <a:pt x="145" y="156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124" y="131"/>
                  <a:pt x="124" y="131"/>
                  <a:pt x="124" y="131"/>
                </a:cubicBezTo>
                <a:lnTo>
                  <a:pt x="127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1" name="Freeform 199">
            <a:extLst>
              <a:ext uri="{FF2B5EF4-FFF2-40B4-BE49-F238E27FC236}">
                <a16:creationId xmlns:a16="http://schemas.microsoft.com/office/drawing/2014/main" id="{46E95A19-E9DC-4674-9CBC-9A9A3A4C0962}"/>
              </a:ext>
            </a:extLst>
          </p:cNvPr>
          <p:cNvSpPr>
            <a:spLocks noEditPoints="1"/>
          </p:cNvSpPr>
          <p:nvPr/>
        </p:nvSpPr>
        <p:spPr bwMode="auto">
          <a:xfrm>
            <a:off x="5705476" y="5226050"/>
            <a:ext cx="227013" cy="254000"/>
          </a:xfrm>
          <a:custGeom>
            <a:avLst/>
            <a:gdLst>
              <a:gd name="T0" fmla="*/ 0 w 143"/>
              <a:gd name="T1" fmla="*/ 156 h 160"/>
              <a:gd name="T2" fmla="*/ 1 w 143"/>
              <a:gd name="T3" fmla="*/ 156 h 160"/>
              <a:gd name="T4" fmla="*/ 5 w 143"/>
              <a:gd name="T5" fmla="*/ 160 h 160"/>
              <a:gd name="T6" fmla="*/ 137 w 143"/>
              <a:gd name="T7" fmla="*/ 160 h 160"/>
              <a:gd name="T8" fmla="*/ 141 w 143"/>
              <a:gd name="T9" fmla="*/ 156 h 160"/>
              <a:gd name="T10" fmla="*/ 141 w 143"/>
              <a:gd name="T11" fmla="*/ 142 h 160"/>
              <a:gd name="T12" fmla="*/ 0 w 143"/>
              <a:gd name="T13" fmla="*/ 142 h 160"/>
              <a:gd name="T14" fmla="*/ 0 w 143"/>
              <a:gd name="T15" fmla="*/ 156 h 160"/>
              <a:gd name="T16" fmla="*/ 94 w 143"/>
              <a:gd name="T17" fmla="*/ 67 h 160"/>
              <a:gd name="T18" fmla="*/ 104 w 143"/>
              <a:gd name="T19" fmla="*/ 87 h 160"/>
              <a:gd name="T20" fmla="*/ 102 w 143"/>
              <a:gd name="T21" fmla="*/ 94 h 160"/>
              <a:gd name="T22" fmla="*/ 100 w 143"/>
              <a:gd name="T23" fmla="*/ 94 h 160"/>
              <a:gd name="T24" fmla="*/ 96 w 143"/>
              <a:gd name="T25" fmla="*/ 91 h 160"/>
              <a:gd name="T26" fmla="*/ 83 w 143"/>
              <a:gd name="T27" fmla="*/ 66 h 160"/>
              <a:gd name="T28" fmla="*/ 77 w 143"/>
              <a:gd name="T29" fmla="*/ 66 h 160"/>
              <a:gd name="T30" fmla="*/ 77 w 143"/>
              <a:gd name="T31" fmla="*/ 99 h 160"/>
              <a:gd name="T32" fmla="*/ 72 w 143"/>
              <a:gd name="T33" fmla="*/ 104 h 160"/>
              <a:gd name="T34" fmla="*/ 68 w 143"/>
              <a:gd name="T35" fmla="*/ 99 h 160"/>
              <a:gd name="T36" fmla="*/ 68 w 143"/>
              <a:gd name="T37" fmla="*/ 66 h 160"/>
              <a:gd name="T38" fmla="*/ 61 w 143"/>
              <a:gd name="T39" fmla="*/ 66 h 160"/>
              <a:gd name="T40" fmla="*/ 48 w 143"/>
              <a:gd name="T41" fmla="*/ 91 h 160"/>
              <a:gd name="T42" fmla="*/ 44 w 143"/>
              <a:gd name="T43" fmla="*/ 94 h 160"/>
              <a:gd name="T44" fmla="*/ 42 w 143"/>
              <a:gd name="T45" fmla="*/ 94 h 160"/>
              <a:gd name="T46" fmla="*/ 40 w 143"/>
              <a:gd name="T47" fmla="*/ 87 h 160"/>
              <a:gd name="T48" fmla="*/ 50 w 143"/>
              <a:gd name="T49" fmla="*/ 67 h 160"/>
              <a:gd name="T50" fmla="*/ 2 w 143"/>
              <a:gd name="T51" fmla="*/ 128 h 160"/>
              <a:gd name="T52" fmla="*/ 2 w 143"/>
              <a:gd name="T53" fmla="*/ 133 h 160"/>
              <a:gd name="T54" fmla="*/ 143 w 143"/>
              <a:gd name="T55" fmla="*/ 133 h 160"/>
              <a:gd name="T56" fmla="*/ 143 w 143"/>
              <a:gd name="T57" fmla="*/ 128 h 160"/>
              <a:gd name="T58" fmla="*/ 94 w 143"/>
              <a:gd name="T59" fmla="*/ 67 h 160"/>
              <a:gd name="T60" fmla="*/ 15 w 143"/>
              <a:gd name="T61" fmla="*/ 29 h 160"/>
              <a:gd name="T62" fmla="*/ 39 w 143"/>
              <a:gd name="T63" fmla="*/ 29 h 160"/>
              <a:gd name="T64" fmla="*/ 45 w 143"/>
              <a:gd name="T65" fmla="*/ 59 h 160"/>
              <a:gd name="T66" fmla="*/ 62 w 143"/>
              <a:gd name="T67" fmla="*/ 57 h 160"/>
              <a:gd name="T68" fmla="*/ 80 w 143"/>
              <a:gd name="T69" fmla="*/ 57 h 160"/>
              <a:gd name="T70" fmla="*/ 97 w 143"/>
              <a:gd name="T71" fmla="*/ 59 h 160"/>
              <a:gd name="T72" fmla="*/ 103 w 143"/>
              <a:gd name="T73" fmla="*/ 29 h 160"/>
              <a:gd name="T74" fmla="*/ 127 w 143"/>
              <a:gd name="T75" fmla="*/ 29 h 160"/>
              <a:gd name="T76" fmla="*/ 132 w 143"/>
              <a:gd name="T77" fmla="*/ 24 h 160"/>
              <a:gd name="T78" fmla="*/ 132 w 143"/>
              <a:gd name="T79" fmla="*/ 19 h 160"/>
              <a:gd name="T80" fmla="*/ 113 w 143"/>
              <a:gd name="T81" fmla="*/ 0 h 160"/>
              <a:gd name="T82" fmla="*/ 94 w 143"/>
              <a:gd name="T83" fmla="*/ 19 h 160"/>
              <a:gd name="T84" fmla="*/ 93 w 143"/>
              <a:gd name="T85" fmla="*/ 19 h 160"/>
              <a:gd name="T86" fmla="*/ 71 w 143"/>
              <a:gd name="T87" fmla="*/ 27 h 160"/>
              <a:gd name="T88" fmla="*/ 49 w 143"/>
              <a:gd name="T89" fmla="*/ 19 h 160"/>
              <a:gd name="T90" fmla="*/ 48 w 143"/>
              <a:gd name="T91" fmla="*/ 19 h 160"/>
              <a:gd name="T92" fmla="*/ 29 w 143"/>
              <a:gd name="T93" fmla="*/ 0 h 160"/>
              <a:gd name="T94" fmla="*/ 10 w 143"/>
              <a:gd name="T95" fmla="*/ 19 h 160"/>
              <a:gd name="T96" fmla="*/ 10 w 143"/>
              <a:gd name="T97" fmla="*/ 24 h 160"/>
              <a:gd name="T98" fmla="*/ 15 w 143"/>
              <a:gd name="T99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3" h="160">
                <a:moveTo>
                  <a:pt x="0" y="156"/>
                </a:moveTo>
                <a:cubicBezTo>
                  <a:pt x="1" y="156"/>
                  <a:pt x="1" y="156"/>
                  <a:pt x="1" y="156"/>
                </a:cubicBezTo>
                <a:cubicBezTo>
                  <a:pt x="1" y="158"/>
                  <a:pt x="3" y="160"/>
                  <a:pt x="5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40" y="160"/>
                  <a:pt x="141" y="158"/>
                  <a:pt x="141" y="156"/>
                </a:cubicBezTo>
                <a:cubicBezTo>
                  <a:pt x="141" y="142"/>
                  <a:pt x="141" y="142"/>
                  <a:pt x="141" y="142"/>
                </a:cubicBezTo>
                <a:cubicBezTo>
                  <a:pt x="0" y="142"/>
                  <a:pt x="0" y="142"/>
                  <a:pt x="0" y="142"/>
                </a:cubicBezTo>
                <a:lnTo>
                  <a:pt x="0" y="156"/>
                </a:lnTo>
                <a:close/>
                <a:moveTo>
                  <a:pt x="94" y="67"/>
                </a:moveTo>
                <a:cubicBezTo>
                  <a:pt x="104" y="87"/>
                  <a:pt x="104" y="87"/>
                  <a:pt x="104" y="87"/>
                </a:cubicBezTo>
                <a:cubicBezTo>
                  <a:pt x="105" y="90"/>
                  <a:pt x="104" y="92"/>
                  <a:pt x="102" y="94"/>
                </a:cubicBezTo>
                <a:cubicBezTo>
                  <a:pt x="101" y="94"/>
                  <a:pt x="100" y="94"/>
                  <a:pt x="100" y="94"/>
                </a:cubicBezTo>
                <a:cubicBezTo>
                  <a:pt x="98" y="94"/>
                  <a:pt x="96" y="93"/>
                  <a:pt x="96" y="91"/>
                </a:cubicBezTo>
                <a:cubicBezTo>
                  <a:pt x="83" y="66"/>
                  <a:pt x="83" y="66"/>
                  <a:pt x="83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99"/>
                  <a:pt x="77" y="99"/>
                  <a:pt x="77" y="99"/>
                </a:cubicBezTo>
                <a:cubicBezTo>
                  <a:pt x="77" y="101"/>
                  <a:pt x="74" y="104"/>
                  <a:pt x="72" y="104"/>
                </a:cubicBezTo>
                <a:cubicBezTo>
                  <a:pt x="69" y="104"/>
                  <a:pt x="68" y="101"/>
                  <a:pt x="68" y="99"/>
                </a:cubicBezTo>
                <a:cubicBezTo>
                  <a:pt x="68" y="66"/>
                  <a:pt x="68" y="66"/>
                  <a:pt x="68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48" y="91"/>
                  <a:pt x="48" y="91"/>
                  <a:pt x="48" y="91"/>
                </a:cubicBezTo>
                <a:cubicBezTo>
                  <a:pt x="47" y="93"/>
                  <a:pt x="46" y="94"/>
                  <a:pt x="44" y="94"/>
                </a:cubicBezTo>
                <a:cubicBezTo>
                  <a:pt x="43" y="94"/>
                  <a:pt x="43" y="94"/>
                  <a:pt x="42" y="94"/>
                </a:cubicBezTo>
                <a:cubicBezTo>
                  <a:pt x="40" y="92"/>
                  <a:pt x="39" y="90"/>
                  <a:pt x="40" y="87"/>
                </a:cubicBezTo>
                <a:cubicBezTo>
                  <a:pt x="50" y="67"/>
                  <a:pt x="50" y="67"/>
                  <a:pt x="50" y="67"/>
                </a:cubicBezTo>
                <a:cubicBezTo>
                  <a:pt x="22" y="73"/>
                  <a:pt x="2" y="98"/>
                  <a:pt x="2" y="128"/>
                </a:cubicBezTo>
                <a:cubicBezTo>
                  <a:pt x="2" y="133"/>
                  <a:pt x="2" y="133"/>
                  <a:pt x="2" y="133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2" y="98"/>
                  <a:pt x="121" y="73"/>
                  <a:pt x="94" y="67"/>
                </a:cubicBezTo>
                <a:close/>
                <a:moveTo>
                  <a:pt x="15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45" y="59"/>
                  <a:pt x="45" y="59"/>
                  <a:pt x="45" y="59"/>
                </a:cubicBezTo>
                <a:cubicBezTo>
                  <a:pt x="50" y="58"/>
                  <a:pt x="56" y="57"/>
                  <a:pt x="62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6" y="57"/>
                  <a:pt x="91" y="58"/>
                  <a:pt x="97" y="5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30" y="29"/>
                  <a:pt x="132" y="26"/>
                  <a:pt x="132" y="24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8"/>
                  <a:pt x="123" y="0"/>
                  <a:pt x="113" y="0"/>
                </a:cubicBezTo>
                <a:cubicBezTo>
                  <a:pt x="103" y="0"/>
                  <a:pt x="94" y="8"/>
                  <a:pt x="94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85" y="19"/>
                  <a:pt x="77" y="22"/>
                  <a:pt x="71" y="27"/>
                </a:cubicBezTo>
                <a:cubicBezTo>
                  <a:pt x="65" y="22"/>
                  <a:pt x="57" y="19"/>
                  <a:pt x="49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8"/>
                  <a:pt x="39" y="0"/>
                  <a:pt x="29" y="0"/>
                </a:cubicBezTo>
                <a:cubicBezTo>
                  <a:pt x="19" y="0"/>
                  <a:pt x="10" y="8"/>
                  <a:pt x="10" y="19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6"/>
                  <a:pt x="12" y="29"/>
                  <a:pt x="15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04036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6">
            <a:extLst>
              <a:ext uri="{FF2B5EF4-FFF2-40B4-BE49-F238E27FC236}">
                <a16:creationId xmlns:a16="http://schemas.microsoft.com/office/drawing/2014/main" id="{FCD90797-B707-47B8-AF8A-D1664D5E2CEC}"/>
              </a:ext>
            </a:extLst>
          </p:cNvPr>
          <p:cNvSpPr>
            <a:spLocks noEditPoints="1"/>
          </p:cNvSpPr>
          <p:nvPr/>
        </p:nvSpPr>
        <p:spPr bwMode="auto">
          <a:xfrm>
            <a:off x="4618038" y="3573463"/>
            <a:ext cx="206375" cy="254000"/>
          </a:xfrm>
          <a:custGeom>
            <a:avLst/>
            <a:gdLst>
              <a:gd name="T0" fmla="*/ 129 w 130"/>
              <a:gd name="T1" fmla="*/ 111 h 160"/>
              <a:gd name="T2" fmla="*/ 130 w 130"/>
              <a:gd name="T3" fmla="*/ 14 h 160"/>
              <a:gd name="T4" fmla="*/ 23 w 130"/>
              <a:gd name="T5" fmla="*/ 0 h 160"/>
              <a:gd name="T6" fmla="*/ 0 w 130"/>
              <a:gd name="T7" fmla="*/ 24 h 160"/>
              <a:gd name="T8" fmla="*/ 25 w 130"/>
              <a:gd name="T9" fmla="*/ 150 h 160"/>
              <a:gd name="T10" fmla="*/ 65 w 130"/>
              <a:gd name="T11" fmla="*/ 155 h 160"/>
              <a:gd name="T12" fmla="*/ 70 w 130"/>
              <a:gd name="T13" fmla="*/ 160 h 160"/>
              <a:gd name="T14" fmla="*/ 84 w 130"/>
              <a:gd name="T15" fmla="*/ 152 h 160"/>
              <a:gd name="T16" fmla="*/ 98 w 130"/>
              <a:gd name="T17" fmla="*/ 160 h 160"/>
              <a:gd name="T18" fmla="*/ 103 w 130"/>
              <a:gd name="T19" fmla="*/ 155 h 160"/>
              <a:gd name="T20" fmla="*/ 126 w 130"/>
              <a:gd name="T21" fmla="*/ 150 h 160"/>
              <a:gd name="T22" fmla="*/ 129 w 130"/>
              <a:gd name="T23" fmla="*/ 144 h 160"/>
              <a:gd name="T24" fmla="*/ 24 w 130"/>
              <a:gd name="T25" fmla="*/ 10 h 160"/>
              <a:gd name="T26" fmla="*/ 29 w 130"/>
              <a:gd name="T27" fmla="*/ 104 h 160"/>
              <a:gd name="T28" fmla="*/ 10 w 130"/>
              <a:gd name="T29" fmla="*/ 109 h 160"/>
              <a:gd name="T30" fmla="*/ 93 w 130"/>
              <a:gd name="T31" fmla="*/ 146 h 160"/>
              <a:gd name="T32" fmla="*/ 84 w 130"/>
              <a:gd name="T33" fmla="*/ 142 h 160"/>
              <a:gd name="T34" fmla="*/ 74 w 130"/>
              <a:gd name="T35" fmla="*/ 146 h 160"/>
              <a:gd name="T36" fmla="*/ 93 w 130"/>
              <a:gd name="T37" fmla="*/ 132 h 160"/>
              <a:gd name="T38" fmla="*/ 23 w 130"/>
              <a:gd name="T39" fmla="*/ 122 h 160"/>
              <a:gd name="T40" fmla="*/ 23 w 130"/>
              <a:gd name="T41" fmla="*/ 132 h 160"/>
              <a:gd name="T42" fmla="*/ 65 w 130"/>
              <a:gd name="T43" fmla="*/ 141 h 160"/>
              <a:gd name="T44" fmla="*/ 10 w 130"/>
              <a:gd name="T45" fmla="*/ 127 h 160"/>
              <a:gd name="T46" fmla="*/ 119 w 130"/>
              <a:gd name="T47" fmla="*/ 113 h 160"/>
              <a:gd name="T48" fmla="*/ 23 w 130"/>
              <a:gd name="T49" fmla="*/ 122 h 160"/>
              <a:gd name="T50" fmla="*/ 103 w 130"/>
              <a:gd name="T51" fmla="*/ 132 h 160"/>
              <a:gd name="T52" fmla="*/ 119 w 130"/>
              <a:gd name="T53" fmla="*/ 141 h 160"/>
              <a:gd name="T54" fmla="*/ 121 w 130"/>
              <a:gd name="T55" fmla="*/ 103 h 160"/>
              <a:gd name="T56" fmla="*/ 38 w 130"/>
              <a:gd name="T57" fmla="*/ 10 h 160"/>
              <a:gd name="T58" fmla="*/ 121 w 130"/>
              <a:gd name="T59" fmla="*/ 14 h 160"/>
              <a:gd name="T60" fmla="*/ 94 w 130"/>
              <a:gd name="T61" fmla="*/ 60 h 160"/>
              <a:gd name="T62" fmla="*/ 80 w 130"/>
              <a:gd name="T63" fmla="*/ 29 h 160"/>
              <a:gd name="T64" fmla="*/ 66 w 130"/>
              <a:gd name="T65" fmla="*/ 60 h 160"/>
              <a:gd name="T66" fmla="*/ 52 w 130"/>
              <a:gd name="T67" fmla="*/ 95 h 160"/>
              <a:gd name="T68" fmla="*/ 113 w 130"/>
              <a:gd name="T69" fmla="*/ 90 h 160"/>
              <a:gd name="T70" fmla="*/ 79 w 130"/>
              <a:gd name="T71" fmla="*/ 38 h 160"/>
              <a:gd name="T72" fmla="*/ 79 w 130"/>
              <a:gd name="T73" fmla="*/ 57 h 160"/>
              <a:gd name="T74" fmla="*/ 70 w 130"/>
              <a:gd name="T75" fmla="*/ 47 h 160"/>
              <a:gd name="T76" fmla="*/ 57 w 130"/>
              <a:gd name="T77" fmla="*/ 85 h 160"/>
              <a:gd name="T78" fmla="*/ 103 w 130"/>
              <a:gd name="T79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" h="160">
                <a:moveTo>
                  <a:pt x="129" y="144"/>
                </a:moveTo>
                <a:cubicBezTo>
                  <a:pt x="124" y="133"/>
                  <a:pt x="124" y="121"/>
                  <a:pt x="129" y="111"/>
                </a:cubicBezTo>
                <a:cubicBezTo>
                  <a:pt x="130" y="110"/>
                  <a:pt x="130" y="109"/>
                  <a:pt x="130" y="108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7"/>
                  <a:pt x="123" y="0"/>
                  <a:pt x="116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7" y="0"/>
                  <a:pt x="11" y="3"/>
                  <a:pt x="6" y="8"/>
                </a:cubicBezTo>
                <a:cubicBezTo>
                  <a:pt x="2" y="11"/>
                  <a:pt x="0" y="17"/>
                  <a:pt x="0" y="24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40"/>
                  <a:pt x="12" y="150"/>
                  <a:pt x="25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5" y="157"/>
                  <a:pt x="66" y="158"/>
                  <a:pt x="68" y="159"/>
                </a:cubicBezTo>
                <a:cubicBezTo>
                  <a:pt x="69" y="160"/>
                  <a:pt x="69" y="160"/>
                  <a:pt x="70" y="160"/>
                </a:cubicBezTo>
                <a:cubicBezTo>
                  <a:pt x="71" y="160"/>
                  <a:pt x="72" y="160"/>
                  <a:pt x="73" y="159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95" y="159"/>
                  <a:pt x="95" y="159"/>
                  <a:pt x="95" y="159"/>
                </a:cubicBezTo>
                <a:cubicBezTo>
                  <a:pt x="96" y="160"/>
                  <a:pt x="97" y="160"/>
                  <a:pt x="98" y="160"/>
                </a:cubicBezTo>
                <a:cubicBezTo>
                  <a:pt x="98" y="160"/>
                  <a:pt x="99" y="160"/>
                  <a:pt x="100" y="159"/>
                </a:cubicBezTo>
                <a:cubicBezTo>
                  <a:pt x="102" y="158"/>
                  <a:pt x="103" y="157"/>
                  <a:pt x="103" y="155"/>
                </a:cubicBezTo>
                <a:cubicBezTo>
                  <a:pt x="103" y="150"/>
                  <a:pt x="103" y="150"/>
                  <a:pt x="103" y="150"/>
                </a:cubicBezTo>
                <a:cubicBezTo>
                  <a:pt x="126" y="150"/>
                  <a:pt x="126" y="150"/>
                  <a:pt x="126" y="150"/>
                </a:cubicBezTo>
                <a:cubicBezTo>
                  <a:pt x="127" y="150"/>
                  <a:pt x="129" y="149"/>
                  <a:pt x="129" y="148"/>
                </a:cubicBezTo>
                <a:cubicBezTo>
                  <a:pt x="130" y="146"/>
                  <a:pt x="130" y="145"/>
                  <a:pt x="129" y="144"/>
                </a:cubicBezTo>
                <a:close/>
                <a:moveTo>
                  <a:pt x="10" y="25"/>
                </a:moveTo>
                <a:cubicBezTo>
                  <a:pt x="10" y="17"/>
                  <a:pt x="17" y="10"/>
                  <a:pt x="24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19" y="104"/>
                  <a:pt x="14" y="106"/>
                  <a:pt x="10" y="109"/>
                </a:cubicBezTo>
                <a:lnTo>
                  <a:pt x="10" y="25"/>
                </a:lnTo>
                <a:close/>
                <a:moveTo>
                  <a:pt x="93" y="146"/>
                </a:moveTo>
                <a:cubicBezTo>
                  <a:pt x="87" y="142"/>
                  <a:pt x="87" y="142"/>
                  <a:pt x="87" y="142"/>
                </a:cubicBezTo>
                <a:cubicBezTo>
                  <a:pt x="86" y="142"/>
                  <a:pt x="85" y="142"/>
                  <a:pt x="84" y="142"/>
                </a:cubicBezTo>
                <a:cubicBezTo>
                  <a:pt x="83" y="142"/>
                  <a:pt x="82" y="142"/>
                  <a:pt x="81" y="142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93" y="132"/>
                  <a:pt x="93" y="132"/>
                  <a:pt x="93" y="132"/>
                </a:cubicBezTo>
                <a:lnTo>
                  <a:pt x="93" y="146"/>
                </a:lnTo>
                <a:close/>
                <a:moveTo>
                  <a:pt x="23" y="122"/>
                </a:moveTo>
                <a:cubicBezTo>
                  <a:pt x="20" y="122"/>
                  <a:pt x="18" y="124"/>
                  <a:pt x="18" y="127"/>
                </a:cubicBezTo>
                <a:cubicBezTo>
                  <a:pt x="18" y="130"/>
                  <a:pt x="20" y="132"/>
                  <a:pt x="23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41"/>
                  <a:pt x="65" y="141"/>
                  <a:pt x="65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17" y="141"/>
                  <a:pt x="10" y="136"/>
                  <a:pt x="10" y="127"/>
                </a:cubicBezTo>
                <a:cubicBezTo>
                  <a:pt x="10" y="119"/>
                  <a:pt x="16" y="113"/>
                  <a:pt x="23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8" y="116"/>
                  <a:pt x="117" y="120"/>
                  <a:pt x="117" y="122"/>
                </a:cubicBezTo>
                <a:lnTo>
                  <a:pt x="23" y="122"/>
                </a:lnTo>
                <a:close/>
                <a:moveTo>
                  <a:pt x="103" y="141"/>
                </a:moveTo>
                <a:cubicBezTo>
                  <a:pt x="103" y="132"/>
                  <a:pt x="103" y="132"/>
                  <a:pt x="103" y="132"/>
                </a:cubicBezTo>
                <a:cubicBezTo>
                  <a:pt x="117" y="132"/>
                  <a:pt x="117" y="132"/>
                  <a:pt x="117" y="132"/>
                </a:cubicBezTo>
                <a:cubicBezTo>
                  <a:pt x="118" y="135"/>
                  <a:pt x="118" y="139"/>
                  <a:pt x="119" y="141"/>
                </a:cubicBezTo>
                <a:lnTo>
                  <a:pt x="103" y="141"/>
                </a:lnTo>
                <a:close/>
                <a:moveTo>
                  <a:pt x="121" y="103"/>
                </a:moveTo>
                <a:cubicBezTo>
                  <a:pt x="38" y="103"/>
                  <a:pt x="38" y="103"/>
                  <a:pt x="38" y="103"/>
                </a:cubicBezTo>
                <a:cubicBezTo>
                  <a:pt x="38" y="10"/>
                  <a:pt x="38" y="10"/>
                  <a:pt x="38" y="10"/>
                </a:cubicBezTo>
                <a:cubicBezTo>
                  <a:pt x="117" y="10"/>
                  <a:pt x="117" y="10"/>
                  <a:pt x="117" y="10"/>
                </a:cubicBezTo>
                <a:cubicBezTo>
                  <a:pt x="119" y="10"/>
                  <a:pt x="121" y="12"/>
                  <a:pt x="121" y="14"/>
                </a:cubicBezTo>
                <a:lnTo>
                  <a:pt x="121" y="103"/>
                </a:lnTo>
                <a:close/>
                <a:moveTo>
                  <a:pt x="94" y="60"/>
                </a:moveTo>
                <a:cubicBezTo>
                  <a:pt x="97" y="57"/>
                  <a:pt x="99" y="52"/>
                  <a:pt x="99" y="47"/>
                </a:cubicBezTo>
                <a:cubicBezTo>
                  <a:pt x="99" y="37"/>
                  <a:pt x="90" y="29"/>
                  <a:pt x="80" y="29"/>
                </a:cubicBezTo>
                <a:cubicBezTo>
                  <a:pt x="70" y="29"/>
                  <a:pt x="61" y="37"/>
                  <a:pt x="61" y="47"/>
                </a:cubicBezTo>
                <a:cubicBezTo>
                  <a:pt x="61" y="53"/>
                  <a:pt x="63" y="57"/>
                  <a:pt x="66" y="60"/>
                </a:cubicBezTo>
                <a:cubicBezTo>
                  <a:pt x="55" y="65"/>
                  <a:pt x="47" y="77"/>
                  <a:pt x="47" y="90"/>
                </a:cubicBezTo>
                <a:cubicBezTo>
                  <a:pt x="47" y="92"/>
                  <a:pt x="49" y="95"/>
                  <a:pt x="52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0" y="95"/>
                  <a:pt x="113" y="92"/>
                  <a:pt x="113" y="90"/>
                </a:cubicBezTo>
                <a:cubicBezTo>
                  <a:pt x="113" y="77"/>
                  <a:pt x="105" y="65"/>
                  <a:pt x="94" y="60"/>
                </a:cubicBezTo>
                <a:close/>
                <a:moveTo>
                  <a:pt x="79" y="38"/>
                </a:moveTo>
                <a:cubicBezTo>
                  <a:pt x="85" y="38"/>
                  <a:pt x="89" y="43"/>
                  <a:pt x="89" y="47"/>
                </a:cubicBezTo>
                <a:cubicBezTo>
                  <a:pt x="89" y="53"/>
                  <a:pt x="84" y="57"/>
                  <a:pt x="79" y="57"/>
                </a:cubicBezTo>
                <a:cubicBezTo>
                  <a:pt x="79" y="57"/>
                  <a:pt x="79" y="57"/>
                  <a:pt x="78" y="57"/>
                </a:cubicBezTo>
                <a:cubicBezTo>
                  <a:pt x="74" y="57"/>
                  <a:pt x="70" y="53"/>
                  <a:pt x="70" y="47"/>
                </a:cubicBezTo>
                <a:cubicBezTo>
                  <a:pt x="70" y="42"/>
                  <a:pt x="74" y="38"/>
                  <a:pt x="79" y="38"/>
                </a:cubicBezTo>
                <a:close/>
                <a:moveTo>
                  <a:pt x="57" y="85"/>
                </a:moveTo>
                <a:cubicBezTo>
                  <a:pt x="59" y="75"/>
                  <a:pt x="68" y="66"/>
                  <a:pt x="80" y="66"/>
                </a:cubicBezTo>
                <a:cubicBezTo>
                  <a:pt x="91" y="66"/>
                  <a:pt x="101" y="75"/>
                  <a:pt x="103" y="85"/>
                </a:cubicBezTo>
                <a:lnTo>
                  <a:pt x="57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7">
            <a:extLst>
              <a:ext uri="{FF2B5EF4-FFF2-40B4-BE49-F238E27FC236}">
                <a16:creationId xmlns:a16="http://schemas.microsoft.com/office/drawing/2014/main" id="{386396C9-1988-4649-92D3-FBF0F74300A2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4124325"/>
            <a:ext cx="254000" cy="252413"/>
          </a:xfrm>
          <a:custGeom>
            <a:avLst/>
            <a:gdLst>
              <a:gd name="T0" fmla="*/ 132 w 160"/>
              <a:gd name="T1" fmla="*/ 40 h 159"/>
              <a:gd name="T2" fmla="*/ 118 w 160"/>
              <a:gd name="T3" fmla="*/ 19 h 159"/>
              <a:gd name="T4" fmla="*/ 99 w 160"/>
              <a:gd name="T5" fmla="*/ 8 h 159"/>
              <a:gd name="T6" fmla="*/ 62 w 160"/>
              <a:gd name="T7" fmla="*/ 8 h 159"/>
              <a:gd name="T8" fmla="*/ 43 w 160"/>
              <a:gd name="T9" fmla="*/ 19 h 159"/>
              <a:gd name="T10" fmla="*/ 29 w 160"/>
              <a:gd name="T11" fmla="*/ 40 h 159"/>
              <a:gd name="T12" fmla="*/ 0 w 160"/>
              <a:gd name="T13" fmla="*/ 74 h 159"/>
              <a:gd name="T14" fmla="*/ 15 w 160"/>
              <a:gd name="T15" fmla="*/ 159 h 159"/>
              <a:gd name="T16" fmla="*/ 160 w 160"/>
              <a:gd name="T17" fmla="*/ 145 h 159"/>
              <a:gd name="T18" fmla="*/ 156 w 160"/>
              <a:gd name="T19" fmla="*/ 64 h 159"/>
              <a:gd name="T20" fmla="*/ 149 w 160"/>
              <a:gd name="T21" fmla="*/ 70 h 159"/>
              <a:gd name="T22" fmla="*/ 131 w 160"/>
              <a:gd name="T23" fmla="*/ 53 h 159"/>
              <a:gd name="T24" fmla="*/ 80 w 160"/>
              <a:gd name="T25" fmla="*/ 9 h 159"/>
              <a:gd name="T26" fmla="*/ 97 w 160"/>
              <a:gd name="T27" fmla="*/ 19 h 159"/>
              <a:gd name="T28" fmla="*/ 69 w 160"/>
              <a:gd name="T29" fmla="*/ 14 h 159"/>
              <a:gd name="T30" fmla="*/ 43 w 160"/>
              <a:gd name="T31" fmla="*/ 28 h 159"/>
              <a:gd name="T32" fmla="*/ 122 w 160"/>
              <a:gd name="T33" fmla="*/ 33 h 159"/>
              <a:gd name="T34" fmla="*/ 113 w 160"/>
              <a:gd name="T35" fmla="*/ 106 h 159"/>
              <a:gd name="T36" fmla="*/ 48 w 160"/>
              <a:gd name="T37" fmla="*/ 106 h 159"/>
              <a:gd name="T38" fmla="*/ 38 w 160"/>
              <a:gd name="T39" fmla="*/ 33 h 159"/>
              <a:gd name="T40" fmla="*/ 29 w 160"/>
              <a:gd name="T41" fmla="*/ 87 h 159"/>
              <a:gd name="T42" fmla="*/ 29 w 160"/>
              <a:gd name="T43" fmla="*/ 54 h 159"/>
              <a:gd name="T44" fmla="*/ 10 w 160"/>
              <a:gd name="T45" fmla="*/ 82 h 159"/>
              <a:gd name="T46" fmla="*/ 10 w 160"/>
              <a:gd name="T47" fmla="*/ 143 h 159"/>
              <a:gd name="T48" fmla="*/ 52 w 160"/>
              <a:gd name="T49" fmla="*/ 114 h 159"/>
              <a:gd name="T50" fmla="*/ 108 w 160"/>
              <a:gd name="T51" fmla="*/ 114 h 159"/>
              <a:gd name="T52" fmla="*/ 16 w 160"/>
              <a:gd name="T53" fmla="*/ 149 h 159"/>
              <a:gd name="T54" fmla="*/ 119 w 160"/>
              <a:gd name="T55" fmla="*/ 112 h 159"/>
              <a:gd name="T56" fmla="*/ 151 w 160"/>
              <a:gd name="T57" fmla="*/ 143 h 159"/>
              <a:gd name="T58" fmla="*/ 75 w 160"/>
              <a:gd name="T59" fmla="*/ 51 h 159"/>
              <a:gd name="T60" fmla="*/ 85 w 160"/>
              <a:gd name="T61" fmla="*/ 51 h 159"/>
              <a:gd name="T62" fmla="*/ 75 w 160"/>
              <a:gd name="T63" fmla="*/ 64 h 159"/>
              <a:gd name="T64" fmla="*/ 80 w 160"/>
              <a:gd name="T65" fmla="*/ 74 h 159"/>
              <a:gd name="T66" fmla="*/ 85 w 160"/>
              <a:gd name="T67" fmla="*/ 64 h 159"/>
              <a:gd name="T68" fmla="*/ 80 w 160"/>
              <a:gd name="T69" fmla="*/ 37 h 159"/>
              <a:gd name="T70" fmla="*/ 71 w 160"/>
              <a:gd name="T71" fmla="*/ 56 h 159"/>
              <a:gd name="T72" fmla="*/ 75 w 160"/>
              <a:gd name="T73" fmla="*/ 84 h 159"/>
              <a:gd name="T74" fmla="*/ 85 w 160"/>
              <a:gd name="T75" fmla="*/ 8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9">
                <a:moveTo>
                  <a:pt x="156" y="64"/>
                </a:moveTo>
                <a:cubicBezTo>
                  <a:pt x="132" y="40"/>
                  <a:pt x="132" y="40"/>
                  <a:pt x="132" y="40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32" y="25"/>
                  <a:pt x="125" y="19"/>
                  <a:pt x="118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99" y="8"/>
                  <a:pt x="99" y="8"/>
                  <a:pt x="99" y="8"/>
                </a:cubicBezTo>
                <a:cubicBezTo>
                  <a:pt x="94" y="3"/>
                  <a:pt x="87" y="0"/>
                  <a:pt x="80" y="0"/>
                </a:cubicBezTo>
                <a:cubicBezTo>
                  <a:pt x="74" y="0"/>
                  <a:pt x="67" y="3"/>
                  <a:pt x="62" y="8"/>
                </a:cubicBezTo>
                <a:cubicBezTo>
                  <a:pt x="50" y="19"/>
                  <a:pt x="50" y="19"/>
                  <a:pt x="50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35" y="19"/>
                  <a:pt x="29" y="25"/>
                  <a:pt x="29" y="33"/>
                </a:cubicBezTo>
                <a:cubicBezTo>
                  <a:pt x="29" y="40"/>
                  <a:pt x="29" y="40"/>
                  <a:pt x="29" y="40"/>
                </a:cubicBezTo>
                <a:cubicBezTo>
                  <a:pt x="5" y="64"/>
                  <a:pt x="5" y="64"/>
                  <a:pt x="5" y="64"/>
                </a:cubicBezTo>
                <a:cubicBezTo>
                  <a:pt x="2" y="67"/>
                  <a:pt x="0" y="70"/>
                  <a:pt x="0" y="74"/>
                </a:cubicBezTo>
                <a:cubicBezTo>
                  <a:pt x="0" y="145"/>
                  <a:pt x="0" y="145"/>
                  <a:pt x="0" y="145"/>
                </a:cubicBezTo>
                <a:cubicBezTo>
                  <a:pt x="1" y="153"/>
                  <a:pt x="7" y="159"/>
                  <a:pt x="15" y="159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53" y="159"/>
                  <a:pt x="160" y="152"/>
                  <a:pt x="160" y="145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60" y="70"/>
                  <a:pt x="159" y="67"/>
                  <a:pt x="156" y="64"/>
                </a:cubicBezTo>
                <a:close/>
                <a:moveTo>
                  <a:pt x="131" y="53"/>
                </a:moveTo>
                <a:cubicBezTo>
                  <a:pt x="149" y="70"/>
                  <a:pt x="149" y="70"/>
                  <a:pt x="149" y="70"/>
                </a:cubicBezTo>
                <a:cubicBezTo>
                  <a:pt x="131" y="87"/>
                  <a:pt x="131" y="87"/>
                  <a:pt x="131" y="87"/>
                </a:cubicBezTo>
                <a:lnTo>
                  <a:pt x="131" y="53"/>
                </a:lnTo>
                <a:close/>
                <a:moveTo>
                  <a:pt x="69" y="14"/>
                </a:moveTo>
                <a:cubicBezTo>
                  <a:pt x="72" y="11"/>
                  <a:pt x="76" y="9"/>
                  <a:pt x="80" y="9"/>
                </a:cubicBezTo>
                <a:cubicBezTo>
                  <a:pt x="84" y="9"/>
                  <a:pt x="88" y="11"/>
                  <a:pt x="91" y="14"/>
                </a:cubicBezTo>
                <a:cubicBezTo>
                  <a:pt x="97" y="19"/>
                  <a:pt x="97" y="19"/>
                  <a:pt x="97" y="19"/>
                </a:cubicBezTo>
                <a:cubicBezTo>
                  <a:pt x="63" y="19"/>
                  <a:pt x="63" y="19"/>
                  <a:pt x="63" y="19"/>
                </a:cubicBezTo>
                <a:lnTo>
                  <a:pt x="69" y="14"/>
                </a:lnTo>
                <a:close/>
                <a:moveTo>
                  <a:pt x="38" y="33"/>
                </a:moveTo>
                <a:cubicBezTo>
                  <a:pt x="38" y="31"/>
                  <a:pt x="41" y="28"/>
                  <a:pt x="43" y="28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20" y="28"/>
                  <a:pt x="122" y="31"/>
                  <a:pt x="122" y="33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04" y="97"/>
                  <a:pt x="93" y="93"/>
                  <a:pt x="80" y="93"/>
                </a:cubicBezTo>
                <a:cubicBezTo>
                  <a:pt x="68" y="93"/>
                  <a:pt x="57" y="97"/>
                  <a:pt x="48" y="106"/>
                </a:cubicBezTo>
                <a:cubicBezTo>
                  <a:pt x="38" y="97"/>
                  <a:pt x="38" y="97"/>
                  <a:pt x="38" y="97"/>
                </a:cubicBezTo>
                <a:lnTo>
                  <a:pt x="38" y="33"/>
                </a:lnTo>
                <a:close/>
                <a:moveTo>
                  <a:pt x="29" y="54"/>
                </a:moveTo>
                <a:cubicBezTo>
                  <a:pt x="29" y="87"/>
                  <a:pt x="29" y="87"/>
                  <a:pt x="29" y="87"/>
                </a:cubicBezTo>
                <a:cubicBezTo>
                  <a:pt x="11" y="70"/>
                  <a:pt x="11" y="70"/>
                  <a:pt x="11" y="70"/>
                </a:cubicBezTo>
                <a:lnTo>
                  <a:pt x="29" y="54"/>
                </a:lnTo>
                <a:close/>
                <a:moveTo>
                  <a:pt x="10" y="143"/>
                </a:moveTo>
                <a:cubicBezTo>
                  <a:pt x="10" y="82"/>
                  <a:pt x="10" y="82"/>
                  <a:pt x="10" y="82"/>
                </a:cubicBezTo>
                <a:cubicBezTo>
                  <a:pt x="41" y="112"/>
                  <a:pt x="41" y="112"/>
                  <a:pt x="41" y="112"/>
                </a:cubicBezTo>
                <a:lnTo>
                  <a:pt x="10" y="143"/>
                </a:lnTo>
                <a:close/>
                <a:moveTo>
                  <a:pt x="16" y="149"/>
                </a:moveTo>
                <a:cubicBezTo>
                  <a:pt x="52" y="114"/>
                  <a:pt x="52" y="114"/>
                  <a:pt x="52" y="114"/>
                </a:cubicBezTo>
                <a:cubicBezTo>
                  <a:pt x="59" y="106"/>
                  <a:pt x="69" y="102"/>
                  <a:pt x="80" y="102"/>
                </a:cubicBezTo>
                <a:cubicBezTo>
                  <a:pt x="91" y="102"/>
                  <a:pt x="100" y="106"/>
                  <a:pt x="108" y="114"/>
                </a:cubicBezTo>
                <a:cubicBezTo>
                  <a:pt x="144" y="149"/>
                  <a:pt x="144" y="149"/>
                  <a:pt x="144" y="149"/>
                </a:cubicBezTo>
                <a:lnTo>
                  <a:pt x="16" y="149"/>
                </a:lnTo>
                <a:close/>
                <a:moveTo>
                  <a:pt x="151" y="143"/>
                </a:moveTo>
                <a:cubicBezTo>
                  <a:pt x="119" y="112"/>
                  <a:pt x="119" y="112"/>
                  <a:pt x="119" y="112"/>
                </a:cubicBezTo>
                <a:cubicBezTo>
                  <a:pt x="151" y="82"/>
                  <a:pt x="151" y="82"/>
                  <a:pt x="151" y="82"/>
                </a:cubicBezTo>
                <a:lnTo>
                  <a:pt x="151" y="143"/>
                </a:lnTo>
                <a:close/>
                <a:moveTo>
                  <a:pt x="71" y="56"/>
                </a:moveTo>
                <a:cubicBezTo>
                  <a:pt x="73" y="56"/>
                  <a:pt x="75" y="54"/>
                  <a:pt x="75" y="51"/>
                </a:cubicBezTo>
                <a:cubicBezTo>
                  <a:pt x="75" y="49"/>
                  <a:pt x="78" y="47"/>
                  <a:pt x="80" y="47"/>
                </a:cubicBezTo>
                <a:cubicBezTo>
                  <a:pt x="83" y="47"/>
                  <a:pt x="85" y="49"/>
                  <a:pt x="85" y="51"/>
                </a:cubicBezTo>
                <a:cubicBezTo>
                  <a:pt x="85" y="54"/>
                  <a:pt x="84" y="55"/>
                  <a:pt x="82" y="56"/>
                </a:cubicBezTo>
                <a:cubicBezTo>
                  <a:pt x="78" y="57"/>
                  <a:pt x="75" y="61"/>
                  <a:pt x="75" y="64"/>
                </a:cubicBezTo>
                <a:cubicBezTo>
                  <a:pt x="75" y="70"/>
                  <a:pt x="75" y="70"/>
                  <a:pt x="75" y="70"/>
                </a:cubicBezTo>
                <a:cubicBezTo>
                  <a:pt x="75" y="72"/>
                  <a:pt x="78" y="74"/>
                  <a:pt x="80" y="74"/>
                </a:cubicBezTo>
                <a:cubicBezTo>
                  <a:pt x="83" y="74"/>
                  <a:pt x="85" y="72"/>
                  <a:pt x="85" y="70"/>
                </a:cubicBezTo>
                <a:cubicBezTo>
                  <a:pt x="85" y="64"/>
                  <a:pt x="85" y="64"/>
                  <a:pt x="85" y="64"/>
                </a:cubicBezTo>
                <a:cubicBezTo>
                  <a:pt x="91" y="62"/>
                  <a:pt x="95" y="57"/>
                  <a:pt x="95" y="51"/>
                </a:cubicBezTo>
                <a:cubicBezTo>
                  <a:pt x="95" y="44"/>
                  <a:pt x="88" y="37"/>
                  <a:pt x="80" y="37"/>
                </a:cubicBezTo>
                <a:cubicBezTo>
                  <a:pt x="73" y="37"/>
                  <a:pt x="66" y="44"/>
                  <a:pt x="66" y="51"/>
                </a:cubicBezTo>
                <a:cubicBezTo>
                  <a:pt x="66" y="54"/>
                  <a:pt x="69" y="56"/>
                  <a:pt x="71" y="56"/>
                </a:cubicBezTo>
                <a:close/>
                <a:moveTo>
                  <a:pt x="80" y="79"/>
                </a:moveTo>
                <a:cubicBezTo>
                  <a:pt x="78" y="79"/>
                  <a:pt x="75" y="82"/>
                  <a:pt x="75" y="84"/>
                </a:cubicBezTo>
                <a:cubicBezTo>
                  <a:pt x="75" y="87"/>
                  <a:pt x="78" y="89"/>
                  <a:pt x="80" y="89"/>
                </a:cubicBezTo>
                <a:cubicBezTo>
                  <a:pt x="83" y="89"/>
                  <a:pt x="85" y="87"/>
                  <a:pt x="85" y="84"/>
                </a:cubicBezTo>
                <a:cubicBezTo>
                  <a:pt x="85" y="82"/>
                  <a:pt x="83" y="79"/>
                  <a:pt x="80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117E0085-F048-4B6C-AF3E-7B2D18856B8E}"/>
              </a:ext>
            </a:extLst>
          </p:cNvPr>
          <p:cNvSpPr>
            <a:spLocks noEditPoints="1"/>
          </p:cNvSpPr>
          <p:nvPr/>
        </p:nvSpPr>
        <p:spPr bwMode="auto">
          <a:xfrm>
            <a:off x="1292226" y="4676775"/>
            <a:ext cx="254000" cy="252413"/>
          </a:xfrm>
          <a:custGeom>
            <a:avLst/>
            <a:gdLst>
              <a:gd name="T0" fmla="*/ 107 w 160"/>
              <a:gd name="T1" fmla="*/ 84 h 159"/>
              <a:gd name="T2" fmla="*/ 100 w 160"/>
              <a:gd name="T3" fmla="*/ 84 h 159"/>
              <a:gd name="T4" fmla="*/ 62 w 160"/>
              <a:gd name="T5" fmla="*/ 73 h 159"/>
              <a:gd name="T6" fmla="*/ 70 w 160"/>
              <a:gd name="T7" fmla="*/ 56 h 159"/>
              <a:gd name="T8" fmla="*/ 44 w 160"/>
              <a:gd name="T9" fmla="*/ 38 h 159"/>
              <a:gd name="T10" fmla="*/ 29 w 160"/>
              <a:gd name="T11" fmla="*/ 55 h 159"/>
              <a:gd name="T12" fmla="*/ 86 w 160"/>
              <a:gd name="T13" fmla="*/ 127 h 159"/>
              <a:gd name="T14" fmla="*/ 119 w 160"/>
              <a:gd name="T15" fmla="*/ 122 h 159"/>
              <a:gd name="T16" fmla="*/ 129 w 160"/>
              <a:gd name="T17" fmla="*/ 100 h 159"/>
              <a:gd name="T18" fmla="*/ 100 w 160"/>
              <a:gd name="T19" fmla="*/ 122 h 159"/>
              <a:gd name="T20" fmla="*/ 40 w 160"/>
              <a:gd name="T21" fmla="*/ 80 h 159"/>
              <a:gd name="T22" fmla="*/ 46 w 160"/>
              <a:gd name="T23" fmla="*/ 49 h 159"/>
              <a:gd name="T24" fmla="*/ 52 w 160"/>
              <a:gd name="T25" fmla="*/ 72 h 159"/>
              <a:gd name="T26" fmla="*/ 91 w 160"/>
              <a:gd name="T27" fmla="*/ 106 h 159"/>
              <a:gd name="T28" fmla="*/ 97 w 160"/>
              <a:gd name="T29" fmla="*/ 105 h 159"/>
              <a:gd name="T30" fmla="*/ 121 w 160"/>
              <a:gd name="T31" fmla="*/ 105 h 159"/>
              <a:gd name="T32" fmla="*/ 148 w 160"/>
              <a:gd name="T33" fmla="*/ 119 h 159"/>
              <a:gd name="T34" fmla="*/ 79 w 160"/>
              <a:gd name="T35" fmla="*/ 0 h 159"/>
              <a:gd name="T36" fmla="*/ 23 w 160"/>
              <a:gd name="T37" fmla="*/ 135 h 159"/>
              <a:gd name="T38" fmla="*/ 120 w 160"/>
              <a:gd name="T39" fmla="*/ 148 h 159"/>
              <a:gd name="T40" fmla="*/ 154 w 160"/>
              <a:gd name="T41" fmla="*/ 159 h 159"/>
              <a:gd name="T42" fmla="*/ 159 w 160"/>
              <a:gd name="T43" fmla="*/ 152 h 159"/>
              <a:gd name="T44" fmla="*/ 120 w 160"/>
              <a:gd name="T45" fmla="*/ 138 h 159"/>
              <a:gd name="T46" fmla="*/ 117 w 160"/>
              <a:gd name="T47" fmla="*/ 139 h 159"/>
              <a:gd name="T48" fmla="*/ 9 w 160"/>
              <a:gd name="T49" fmla="*/ 79 h 159"/>
              <a:gd name="T50" fmla="*/ 150 w 160"/>
              <a:gd name="T51" fmla="*/ 79 h 159"/>
              <a:gd name="T52" fmla="*/ 138 w 160"/>
              <a:gd name="T53" fmla="*/ 120 h 159"/>
              <a:gd name="T54" fmla="*/ 120 w 160"/>
              <a:gd name="T55" fmla="*/ 138 h 159"/>
              <a:gd name="T56" fmla="*/ 92 w 160"/>
              <a:gd name="T57" fmla="*/ 75 h 159"/>
              <a:gd name="T58" fmla="*/ 98 w 160"/>
              <a:gd name="T59" fmla="*/ 78 h 159"/>
              <a:gd name="T60" fmla="*/ 81 w 160"/>
              <a:gd name="T61" fmla="*/ 56 h 159"/>
              <a:gd name="T62" fmla="*/ 80 w 160"/>
              <a:gd name="T63" fmla="*/ 65 h 159"/>
              <a:gd name="T64" fmla="*/ 80 w 160"/>
              <a:gd name="T65" fmla="*/ 23 h 159"/>
              <a:gd name="T66" fmla="*/ 130 w 160"/>
              <a:gd name="T67" fmla="*/ 70 h 159"/>
              <a:gd name="T68" fmla="*/ 135 w 160"/>
              <a:gd name="T69" fmla="*/ 74 h 159"/>
              <a:gd name="T70" fmla="*/ 85 w 160"/>
              <a:gd name="T71" fmla="*/ 19 h 159"/>
              <a:gd name="T72" fmla="*/ 111 w 160"/>
              <a:gd name="T73" fmla="*/ 71 h 159"/>
              <a:gd name="T74" fmla="*/ 117 w 160"/>
              <a:gd name="T75" fmla="*/ 74 h 159"/>
              <a:gd name="T76" fmla="*/ 83 w 160"/>
              <a:gd name="T77" fmla="*/ 37 h 159"/>
              <a:gd name="T78" fmla="*/ 83 w 160"/>
              <a:gd name="T79" fmla="*/ 4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9">
                <a:moveTo>
                  <a:pt x="129" y="100"/>
                </a:moveTo>
                <a:cubicBezTo>
                  <a:pt x="107" y="84"/>
                  <a:pt x="107" y="84"/>
                  <a:pt x="107" y="84"/>
                </a:cubicBezTo>
                <a:cubicBezTo>
                  <a:pt x="106" y="83"/>
                  <a:pt x="105" y="82"/>
                  <a:pt x="104" y="82"/>
                </a:cubicBezTo>
                <a:cubicBezTo>
                  <a:pt x="102" y="82"/>
                  <a:pt x="101" y="83"/>
                  <a:pt x="100" y="84"/>
                </a:cubicBezTo>
                <a:cubicBezTo>
                  <a:pt x="92" y="96"/>
                  <a:pt x="92" y="96"/>
                  <a:pt x="92" y="96"/>
                </a:cubicBezTo>
                <a:cubicBezTo>
                  <a:pt x="62" y="73"/>
                  <a:pt x="62" y="73"/>
                  <a:pt x="62" y="73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0"/>
                  <a:pt x="72" y="57"/>
                  <a:pt x="70" y="56"/>
                </a:cubicBezTo>
                <a:cubicBezTo>
                  <a:pt x="47" y="39"/>
                  <a:pt x="47" y="39"/>
                  <a:pt x="47" y="39"/>
                </a:cubicBezTo>
                <a:cubicBezTo>
                  <a:pt x="46" y="38"/>
                  <a:pt x="45" y="38"/>
                  <a:pt x="44" y="38"/>
                </a:cubicBezTo>
                <a:cubicBezTo>
                  <a:pt x="43" y="38"/>
                  <a:pt x="42" y="39"/>
                  <a:pt x="40" y="40"/>
                </a:cubicBezTo>
                <a:cubicBezTo>
                  <a:pt x="29" y="55"/>
                  <a:pt x="29" y="55"/>
                  <a:pt x="29" y="55"/>
                </a:cubicBezTo>
                <a:cubicBezTo>
                  <a:pt x="22" y="65"/>
                  <a:pt x="23" y="80"/>
                  <a:pt x="34" y="88"/>
                </a:cubicBezTo>
                <a:cubicBezTo>
                  <a:pt x="86" y="127"/>
                  <a:pt x="86" y="127"/>
                  <a:pt x="86" y="127"/>
                </a:cubicBezTo>
                <a:cubicBezTo>
                  <a:pt x="91" y="130"/>
                  <a:pt x="95" y="132"/>
                  <a:pt x="100" y="132"/>
                </a:cubicBezTo>
                <a:cubicBezTo>
                  <a:pt x="107" y="132"/>
                  <a:pt x="114" y="129"/>
                  <a:pt x="119" y="122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2" y="105"/>
                  <a:pt x="131" y="102"/>
                  <a:pt x="129" y="100"/>
                </a:cubicBezTo>
                <a:close/>
                <a:moveTo>
                  <a:pt x="111" y="116"/>
                </a:moveTo>
                <a:cubicBezTo>
                  <a:pt x="109" y="120"/>
                  <a:pt x="104" y="122"/>
                  <a:pt x="100" y="122"/>
                </a:cubicBezTo>
                <a:cubicBezTo>
                  <a:pt x="97" y="122"/>
                  <a:pt x="94" y="121"/>
                  <a:pt x="92" y="11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75"/>
                  <a:pt x="32" y="66"/>
                  <a:pt x="37" y="60"/>
                </a:cubicBezTo>
                <a:cubicBezTo>
                  <a:pt x="46" y="49"/>
                  <a:pt x="46" y="49"/>
                  <a:pt x="46" y="49"/>
                </a:cubicBezTo>
                <a:cubicBezTo>
                  <a:pt x="61" y="60"/>
                  <a:pt x="61" y="60"/>
                  <a:pt x="61" y="60"/>
                </a:cubicBezTo>
                <a:cubicBezTo>
                  <a:pt x="52" y="72"/>
                  <a:pt x="52" y="72"/>
                  <a:pt x="52" y="72"/>
                </a:cubicBezTo>
                <a:cubicBezTo>
                  <a:pt x="51" y="74"/>
                  <a:pt x="51" y="77"/>
                  <a:pt x="53" y="78"/>
                </a:cubicBezTo>
                <a:cubicBezTo>
                  <a:pt x="91" y="106"/>
                  <a:pt x="91" y="106"/>
                  <a:pt x="91" y="106"/>
                </a:cubicBezTo>
                <a:cubicBezTo>
                  <a:pt x="92" y="107"/>
                  <a:pt x="93" y="107"/>
                  <a:pt x="94" y="107"/>
                </a:cubicBezTo>
                <a:cubicBezTo>
                  <a:pt x="95" y="107"/>
                  <a:pt x="96" y="106"/>
                  <a:pt x="97" y="105"/>
                </a:cubicBezTo>
                <a:cubicBezTo>
                  <a:pt x="105" y="94"/>
                  <a:pt x="105" y="94"/>
                  <a:pt x="105" y="94"/>
                </a:cubicBezTo>
                <a:cubicBezTo>
                  <a:pt x="121" y="105"/>
                  <a:pt x="121" y="105"/>
                  <a:pt x="121" y="105"/>
                </a:cubicBezTo>
                <a:lnTo>
                  <a:pt x="111" y="116"/>
                </a:lnTo>
                <a:close/>
                <a:moveTo>
                  <a:pt x="148" y="119"/>
                </a:moveTo>
                <a:cubicBezTo>
                  <a:pt x="156" y="107"/>
                  <a:pt x="160" y="93"/>
                  <a:pt x="160" y="79"/>
                </a:cubicBezTo>
                <a:cubicBezTo>
                  <a:pt x="159" y="36"/>
                  <a:pt x="123" y="0"/>
                  <a:pt x="79" y="0"/>
                </a:cubicBezTo>
                <a:cubicBezTo>
                  <a:pt x="35" y="0"/>
                  <a:pt x="0" y="36"/>
                  <a:pt x="0" y="79"/>
                </a:cubicBezTo>
                <a:cubicBezTo>
                  <a:pt x="0" y="100"/>
                  <a:pt x="8" y="120"/>
                  <a:pt x="23" y="135"/>
                </a:cubicBezTo>
                <a:cubicBezTo>
                  <a:pt x="38" y="150"/>
                  <a:pt x="58" y="159"/>
                  <a:pt x="79" y="159"/>
                </a:cubicBezTo>
                <a:cubicBezTo>
                  <a:pt x="94" y="159"/>
                  <a:pt x="107" y="155"/>
                  <a:pt x="120" y="148"/>
                </a:cubicBezTo>
                <a:cubicBezTo>
                  <a:pt x="153" y="158"/>
                  <a:pt x="153" y="158"/>
                  <a:pt x="153" y="158"/>
                </a:cubicBezTo>
                <a:cubicBezTo>
                  <a:pt x="153" y="159"/>
                  <a:pt x="154" y="159"/>
                  <a:pt x="154" y="159"/>
                </a:cubicBezTo>
                <a:cubicBezTo>
                  <a:pt x="155" y="159"/>
                  <a:pt x="157" y="158"/>
                  <a:pt x="158" y="157"/>
                </a:cubicBezTo>
                <a:cubicBezTo>
                  <a:pt x="159" y="156"/>
                  <a:pt x="160" y="154"/>
                  <a:pt x="159" y="152"/>
                </a:cubicBezTo>
                <a:lnTo>
                  <a:pt x="148" y="119"/>
                </a:lnTo>
                <a:close/>
                <a:moveTo>
                  <a:pt x="120" y="138"/>
                </a:moveTo>
                <a:cubicBezTo>
                  <a:pt x="120" y="138"/>
                  <a:pt x="120" y="138"/>
                  <a:pt x="119" y="138"/>
                </a:cubicBezTo>
                <a:cubicBezTo>
                  <a:pt x="118" y="138"/>
                  <a:pt x="117" y="138"/>
                  <a:pt x="117" y="139"/>
                </a:cubicBezTo>
                <a:cubicBezTo>
                  <a:pt x="105" y="146"/>
                  <a:pt x="92" y="149"/>
                  <a:pt x="79" y="149"/>
                </a:cubicBezTo>
                <a:cubicBezTo>
                  <a:pt x="41" y="149"/>
                  <a:pt x="9" y="118"/>
                  <a:pt x="9" y="79"/>
                </a:cubicBezTo>
                <a:cubicBezTo>
                  <a:pt x="9" y="41"/>
                  <a:pt x="41" y="9"/>
                  <a:pt x="79" y="9"/>
                </a:cubicBezTo>
                <a:cubicBezTo>
                  <a:pt x="118" y="9"/>
                  <a:pt x="150" y="41"/>
                  <a:pt x="150" y="79"/>
                </a:cubicBezTo>
                <a:cubicBezTo>
                  <a:pt x="150" y="92"/>
                  <a:pt x="146" y="105"/>
                  <a:pt x="139" y="116"/>
                </a:cubicBezTo>
                <a:cubicBezTo>
                  <a:pt x="138" y="118"/>
                  <a:pt x="137" y="119"/>
                  <a:pt x="138" y="120"/>
                </a:cubicBezTo>
                <a:cubicBezTo>
                  <a:pt x="147" y="146"/>
                  <a:pt x="147" y="146"/>
                  <a:pt x="147" y="146"/>
                </a:cubicBezTo>
                <a:lnTo>
                  <a:pt x="120" y="138"/>
                </a:lnTo>
                <a:close/>
                <a:moveTo>
                  <a:pt x="80" y="65"/>
                </a:moveTo>
                <a:cubicBezTo>
                  <a:pt x="86" y="66"/>
                  <a:pt x="91" y="69"/>
                  <a:pt x="92" y="75"/>
                </a:cubicBezTo>
                <a:cubicBezTo>
                  <a:pt x="93" y="77"/>
                  <a:pt x="95" y="78"/>
                  <a:pt x="97" y="78"/>
                </a:cubicBezTo>
                <a:cubicBezTo>
                  <a:pt x="97" y="78"/>
                  <a:pt x="98" y="78"/>
                  <a:pt x="98" y="78"/>
                </a:cubicBezTo>
                <a:cubicBezTo>
                  <a:pt x="101" y="77"/>
                  <a:pt x="102" y="75"/>
                  <a:pt x="102" y="72"/>
                </a:cubicBezTo>
                <a:cubicBezTo>
                  <a:pt x="99" y="63"/>
                  <a:pt x="90" y="57"/>
                  <a:pt x="81" y="56"/>
                </a:cubicBezTo>
                <a:cubicBezTo>
                  <a:pt x="78" y="56"/>
                  <a:pt x="76" y="58"/>
                  <a:pt x="76" y="60"/>
                </a:cubicBezTo>
                <a:cubicBezTo>
                  <a:pt x="75" y="63"/>
                  <a:pt x="77" y="65"/>
                  <a:pt x="80" y="65"/>
                </a:cubicBezTo>
                <a:close/>
                <a:moveTo>
                  <a:pt x="85" y="19"/>
                </a:moveTo>
                <a:cubicBezTo>
                  <a:pt x="83" y="19"/>
                  <a:pt x="80" y="21"/>
                  <a:pt x="80" y="23"/>
                </a:cubicBezTo>
                <a:cubicBezTo>
                  <a:pt x="80" y="26"/>
                  <a:pt x="82" y="28"/>
                  <a:pt x="85" y="28"/>
                </a:cubicBezTo>
                <a:cubicBezTo>
                  <a:pt x="108" y="30"/>
                  <a:pt x="126" y="48"/>
                  <a:pt x="130" y="70"/>
                </a:cubicBezTo>
                <a:cubicBezTo>
                  <a:pt x="131" y="73"/>
                  <a:pt x="132" y="74"/>
                  <a:pt x="135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38" y="74"/>
                  <a:pt x="139" y="71"/>
                  <a:pt x="139" y="69"/>
                </a:cubicBezTo>
                <a:cubicBezTo>
                  <a:pt x="135" y="43"/>
                  <a:pt x="113" y="22"/>
                  <a:pt x="85" y="19"/>
                </a:cubicBezTo>
                <a:close/>
                <a:moveTo>
                  <a:pt x="83" y="47"/>
                </a:moveTo>
                <a:cubicBezTo>
                  <a:pt x="96" y="48"/>
                  <a:pt x="107" y="58"/>
                  <a:pt x="111" y="71"/>
                </a:cubicBezTo>
                <a:cubicBezTo>
                  <a:pt x="111" y="73"/>
                  <a:pt x="113" y="74"/>
                  <a:pt x="115" y="74"/>
                </a:cubicBezTo>
                <a:cubicBezTo>
                  <a:pt x="116" y="74"/>
                  <a:pt x="116" y="74"/>
                  <a:pt x="117" y="74"/>
                </a:cubicBezTo>
                <a:cubicBezTo>
                  <a:pt x="119" y="73"/>
                  <a:pt x="120" y="71"/>
                  <a:pt x="120" y="68"/>
                </a:cubicBezTo>
                <a:cubicBezTo>
                  <a:pt x="115" y="52"/>
                  <a:pt x="101" y="39"/>
                  <a:pt x="83" y="37"/>
                </a:cubicBezTo>
                <a:cubicBezTo>
                  <a:pt x="80" y="37"/>
                  <a:pt x="78" y="39"/>
                  <a:pt x="78" y="42"/>
                </a:cubicBezTo>
                <a:cubicBezTo>
                  <a:pt x="78" y="45"/>
                  <a:pt x="80" y="47"/>
                  <a:pt x="83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662CF008-B168-4A26-8545-10A36FFD4D56}"/>
              </a:ext>
            </a:extLst>
          </p:cNvPr>
          <p:cNvSpPr>
            <a:spLocks noEditPoints="1"/>
          </p:cNvSpPr>
          <p:nvPr/>
        </p:nvSpPr>
        <p:spPr bwMode="auto">
          <a:xfrm>
            <a:off x="7346951" y="3573463"/>
            <a:ext cx="254000" cy="254000"/>
          </a:xfrm>
          <a:custGeom>
            <a:avLst/>
            <a:gdLst>
              <a:gd name="T0" fmla="*/ 103 w 160"/>
              <a:gd name="T1" fmla="*/ 47 h 160"/>
              <a:gd name="T2" fmla="*/ 89 w 160"/>
              <a:gd name="T3" fmla="*/ 0 h 160"/>
              <a:gd name="T4" fmla="*/ 0 w 160"/>
              <a:gd name="T5" fmla="*/ 14 h 160"/>
              <a:gd name="T6" fmla="*/ 14 w 160"/>
              <a:gd name="T7" fmla="*/ 160 h 160"/>
              <a:gd name="T8" fmla="*/ 103 w 160"/>
              <a:gd name="T9" fmla="*/ 146 h 160"/>
              <a:gd name="T10" fmla="*/ 146 w 160"/>
              <a:gd name="T11" fmla="*/ 114 h 160"/>
              <a:gd name="T12" fmla="*/ 160 w 160"/>
              <a:gd name="T13" fmla="*/ 62 h 160"/>
              <a:gd name="T14" fmla="*/ 142 w 160"/>
              <a:gd name="T15" fmla="*/ 56 h 160"/>
              <a:gd name="T16" fmla="*/ 85 w 160"/>
              <a:gd name="T17" fmla="*/ 56 h 160"/>
              <a:gd name="T18" fmla="*/ 9 w 160"/>
              <a:gd name="T19" fmla="*/ 14 h 160"/>
              <a:gd name="T20" fmla="*/ 89 w 160"/>
              <a:gd name="T21" fmla="*/ 10 h 160"/>
              <a:gd name="T22" fmla="*/ 94 w 160"/>
              <a:gd name="T23" fmla="*/ 19 h 160"/>
              <a:gd name="T24" fmla="*/ 9 w 160"/>
              <a:gd name="T25" fmla="*/ 14 h 160"/>
              <a:gd name="T26" fmla="*/ 89 w 160"/>
              <a:gd name="T27" fmla="*/ 151 h 160"/>
              <a:gd name="T28" fmla="*/ 9 w 160"/>
              <a:gd name="T29" fmla="*/ 146 h 160"/>
              <a:gd name="T30" fmla="*/ 93 w 160"/>
              <a:gd name="T31" fmla="*/ 132 h 160"/>
              <a:gd name="T32" fmla="*/ 94 w 160"/>
              <a:gd name="T33" fmla="*/ 123 h 160"/>
              <a:gd name="T34" fmla="*/ 9 w 160"/>
              <a:gd name="T35" fmla="*/ 28 h 160"/>
              <a:gd name="T36" fmla="*/ 94 w 160"/>
              <a:gd name="T37" fmla="*/ 47 h 160"/>
              <a:gd name="T38" fmla="*/ 65 w 160"/>
              <a:gd name="T39" fmla="*/ 61 h 160"/>
              <a:gd name="T40" fmla="*/ 79 w 160"/>
              <a:gd name="T41" fmla="*/ 113 h 160"/>
              <a:gd name="T42" fmla="*/ 94 w 160"/>
              <a:gd name="T43" fmla="*/ 123 h 160"/>
              <a:gd name="T44" fmla="*/ 146 w 160"/>
              <a:gd name="T45" fmla="*/ 104 h 160"/>
              <a:gd name="T46" fmla="*/ 75 w 160"/>
              <a:gd name="T47" fmla="*/ 99 h 160"/>
              <a:gd name="T48" fmla="*/ 75 w 160"/>
              <a:gd name="T49" fmla="*/ 61 h 160"/>
              <a:gd name="T50" fmla="*/ 113 w 160"/>
              <a:gd name="T51" fmla="*/ 85 h 160"/>
              <a:gd name="T52" fmla="*/ 150 w 160"/>
              <a:gd name="T53" fmla="*/ 62 h 160"/>
              <a:gd name="T54" fmla="*/ 51 w 160"/>
              <a:gd name="T55" fmla="*/ 56 h 160"/>
              <a:gd name="T56" fmla="*/ 19 w 160"/>
              <a:gd name="T57" fmla="*/ 62 h 160"/>
              <a:gd name="T58" fmla="*/ 51 w 160"/>
              <a:gd name="T59" fmla="*/ 66 h 160"/>
              <a:gd name="T60" fmla="*/ 51 w 160"/>
              <a:gd name="T61" fmla="*/ 56 h 160"/>
              <a:gd name="T62" fmla="*/ 23 w 160"/>
              <a:gd name="T63" fmla="*/ 75 h 160"/>
              <a:gd name="T64" fmla="*/ 23 w 160"/>
              <a:gd name="T65" fmla="*/ 85 h 160"/>
              <a:gd name="T66" fmla="*/ 47 w 160"/>
              <a:gd name="T67" fmla="*/ 80 h 160"/>
              <a:gd name="T68" fmla="*/ 33 w 160"/>
              <a:gd name="T69" fmla="*/ 95 h 160"/>
              <a:gd name="T70" fmla="*/ 19 w 160"/>
              <a:gd name="T71" fmla="*/ 99 h 160"/>
              <a:gd name="T72" fmla="*/ 33 w 160"/>
              <a:gd name="T73" fmla="*/ 104 h 160"/>
              <a:gd name="T74" fmla="*/ 33 w 160"/>
              <a:gd name="T75" fmla="*/ 9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146" y="47"/>
                </a:moveTo>
                <a:cubicBezTo>
                  <a:pt x="103" y="47"/>
                  <a:pt x="103" y="47"/>
                  <a:pt x="103" y="47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7"/>
                  <a:pt x="97" y="0"/>
                  <a:pt x="8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7" y="160"/>
                  <a:pt x="14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7" y="160"/>
                  <a:pt x="103" y="154"/>
                  <a:pt x="103" y="146"/>
                </a:cubicBezTo>
                <a:cubicBezTo>
                  <a:pt x="103" y="114"/>
                  <a:pt x="103" y="114"/>
                  <a:pt x="103" y="114"/>
                </a:cubicBezTo>
                <a:cubicBezTo>
                  <a:pt x="146" y="114"/>
                  <a:pt x="146" y="114"/>
                  <a:pt x="146" y="114"/>
                </a:cubicBezTo>
                <a:cubicBezTo>
                  <a:pt x="154" y="114"/>
                  <a:pt x="160" y="107"/>
                  <a:pt x="160" y="99"/>
                </a:cubicBezTo>
                <a:cubicBezTo>
                  <a:pt x="160" y="62"/>
                  <a:pt x="160" y="62"/>
                  <a:pt x="160" y="62"/>
                </a:cubicBezTo>
                <a:cubicBezTo>
                  <a:pt x="160" y="54"/>
                  <a:pt x="154" y="47"/>
                  <a:pt x="146" y="47"/>
                </a:cubicBezTo>
                <a:close/>
                <a:moveTo>
                  <a:pt x="142" y="56"/>
                </a:moveTo>
                <a:cubicBezTo>
                  <a:pt x="113" y="75"/>
                  <a:pt x="113" y="75"/>
                  <a:pt x="113" y="75"/>
                </a:cubicBezTo>
                <a:cubicBezTo>
                  <a:pt x="85" y="56"/>
                  <a:pt x="85" y="56"/>
                  <a:pt x="85" y="56"/>
                </a:cubicBezTo>
                <a:lnTo>
                  <a:pt x="142" y="56"/>
                </a:lnTo>
                <a:close/>
                <a:moveTo>
                  <a:pt x="9" y="14"/>
                </a:moveTo>
                <a:cubicBezTo>
                  <a:pt x="9" y="12"/>
                  <a:pt x="11" y="10"/>
                  <a:pt x="14" y="10"/>
                </a:cubicBezTo>
                <a:cubicBezTo>
                  <a:pt x="89" y="10"/>
                  <a:pt x="89" y="10"/>
                  <a:pt x="89" y="10"/>
                </a:cubicBezTo>
                <a:cubicBezTo>
                  <a:pt x="91" y="10"/>
                  <a:pt x="94" y="12"/>
                  <a:pt x="94" y="14"/>
                </a:cubicBezTo>
                <a:cubicBezTo>
                  <a:pt x="94" y="19"/>
                  <a:pt x="94" y="19"/>
                  <a:pt x="94" y="19"/>
                </a:cubicBezTo>
                <a:cubicBezTo>
                  <a:pt x="9" y="19"/>
                  <a:pt x="9" y="19"/>
                  <a:pt x="9" y="19"/>
                </a:cubicBezTo>
                <a:lnTo>
                  <a:pt x="9" y="14"/>
                </a:lnTo>
                <a:close/>
                <a:moveTo>
                  <a:pt x="93" y="146"/>
                </a:moveTo>
                <a:cubicBezTo>
                  <a:pt x="94" y="149"/>
                  <a:pt x="91" y="151"/>
                  <a:pt x="89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1" y="151"/>
                  <a:pt x="9" y="149"/>
                  <a:pt x="9" y="146"/>
                </a:cubicBezTo>
                <a:cubicBezTo>
                  <a:pt x="9" y="132"/>
                  <a:pt x="9" y="132"/>
                  <a:pt x="9" y="132"/>
                </a:cubicBezTo>
                <a:cubicBezTo>
                  <a:pt x="93" y="132"/>
                  <a:pt x="93" y="132"/>
                  <a:pt x="93" y="132"/>
                </a:cubicBezTo>
                <a:lnTo>
                  <a:pt x="93" y="146"/>
                </a:lnTo>
                <a:close/>
                <a:moveTo>
                  <a:pt x="94" y="123"/>
                </a:moveTo>
                <a:cubicBezTo>
                  <a:pt x="9" y="123"/>
                  <a:pt x="9" y="123"/>
                  <a:pt x="9" y="123"/>
                </a:cubicBezTo>
                <a:cubicBezTo>
                  <a:pt x="9" y="28"/>
                  <a:pt x="9" y="28"/>
                  <a:pt x="9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4" y="47"/>
                  <a:pt x="94" y="47"/>
                  <a:pt x="94" y="47"/>
                </a:cubicBezTo>
                <a:cubicBezTo>
                  <a:pt x="79" y="47"/>
                  <a:pt x="79" y="47"/>
                  <a:pt x="79" y="47"/>
                </a:cubicBezTo>
                <a:cubicBezTo>
                  <a:pt x="72" y="47"/>
                  <a:pt x="65" y="54"/>
                  <a:pt x="65" y="61"/>
                </a:cubicBezTo>
                <a:cubicBezTo>
                  <a:pt x="65" y="99"/>
                  <a:pt x="65" y="99"/>
                  <a:pt x="65" y="99"/>
                </a:cubicBezTo>
                <a:cubicBezTo>
                  <a:pt x="65" y="106"/>
                  <a:pt x="72" y="113"/>
                  <a:pt x="79" y="113"/>
                </a:cubicBezTo>
                <a:cubicBezTo>
                  <a:pt x="94" y="113"/>
                  <a:pt x="94" y="113"/>
                  <a:pt x="94" y="113"/>
                </a:cubicBezTo>
                <a:lnTo>
                  <a:pt x="94" y="123"/>
                </a:lnTo>
                <a:close/>
                <a:moveTo>
                  <a:pt x="150" y="99"/>
                </a:moveTo>
                <a:cubicBezTo>
                  <a:pt x="150" y="101"/>
                  <a:pt x="148" y="104"/>
                  <a:pt x="146" y="104"/>
                </a:cubicBezTo>
                <a:cubicBezTo>
                  <a:pt x="79" y="104"/>
                  <a:pt x="79" y="104"/>
                  <a:pt x="79" y="104"/>
                </a:cubicBezTo>
                <a:cubicBezTo>
                  <a:pt x="77" y="104"/>
                  <a:pt x="75" y="101"/>
                  <a:pt x="75" y="99"/>
                </a:cubicBezTo>
                <a:cubicBezTo>
                  <a:pt x="75" y="61"/>
                  <a:pt x="75" y="61"/>
                  <a:pt x="75" y="61"/>
                </a:cubicBezTo>
                <a:cubicBezTo>
                  <a:pt x="75" y="61"/>
                  <a:pt x="75" y="61"/>
                  <a:pt x="75" y="61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10" y="85"/>
                  <a:pt x="111" y="85"/>
                  <a:pt x="113" y="85"/>
                </a:cubicBezTo>
                <a:cubicBezTo>
                  <a:pt x="113" y="85"/>
                  <a:pt x="114" y="85"/>
                  <a:pt x="115" y="84"/>
                </a:cubicBezTo>
                <a:cubicBezTo>
                  <a:pt x="150" y="62"/>
                  <a:pt x="150" y="62"/>
                  <a:pt x="150" y="62"/>
                </a:cubicBezTo>
                <a:lnTo>
                  <a:pt x="150" y="99"/>
                </a:lnTo>
                <a:close/>
                <a:moveTo>
                  <a:pt x="51" y="56"/>
                </a:moveTo>
                <a:cubicBezTo>
                  <a:pt x="23" y="56"/>
                  <a:pt x="23" y="56"/>
                  <a:pt x="23" y="56"/>
                </a:cubicBezTo>
                <a:cubicBezTo>
                  <a:pt x="21" y="56"/>
                  <a:pt x="19" y="59"/>
                  <a:pt x="19" y="62"/>
                </a:cubicBezTo>
                <a:cubicBezTo>
                  <a:pt x="19" y="64"/>
                  <a:pt x="21" y="66"/>
                  <a:pt x="23" y="66"/>
                </a:cubicBezTo>
                <a:cubicBezTo>
                  <a:pt x="51" y="66"/>
                  <a:pt x="51" y="66"/>
                  <a:pt x="51" y="66"/>
                </a:cubicBezTo>
                <a:cubicBezTo>
                  <a:pt x="54" y="66"/>
                  <a:pt x="56" y="64"/>
                  <a:pt x="56" y="62"/>
                </a:cubicBezTo>
                <a:cubicBezTo>
                  <a:pt x="55" y="59"/>
                  <a:pt x="54" y="56"/>
                  <a:pt x="51" y="56"/>
                </a:cubicBezTo>
                <a:close/>
                <a:moveTo>
                  <a:pt x="42" y="75"/>
                </a:moveTo>
                <a:cubicBezTo>
                  <a:pt x="23" y="75"/>
                  <a:pt x="23" y="75"/>
                  <a:pt x="23" y="75"/>
                </a:cubicBezTo>
                <a:cubicBezTo>
                  <a:pt x="20" y="75"/>
                  <a:pt x="18" y="77"/>
                  <a:pt x="18" y="80"/>
                </a:cubicBezTo>
                <a:cubicBezTo>
                  <a:pt x="18" y="83"/>
                  <a:pt x="20" y="85"/>
                  <a:pt x="23" y="85"/>
                </a:cubicBezTo>
                <a:cubicBezTo>
                  <a:pt x="42" y="85"/>
                  <a:pt x="42" y="85"/>
                  <a:pt x="42" y="85"/>
                </a:cubicBezTo>
                <a:cubicBezTo>
                  <a:pt x="45" y="85"/>
                  <a:pt x="47" y="83"/>
                  <a:pt x="47" y="80"/>
                </a:cubicBezTo>
                <a:cubicBezTo>
                  <a:pt x="47" y="77"/>
                  <a:pt x="45" y="75"/>
                  <a:pt x="42" y="75"/>
                </a:cubicBezTo>
                <a:close/>
                <a:moveTo>
                  <a:pt x="33" y="95"/>
                </a:moveTo>
                <a:cubicBezTo>
                  <a:pt x="23" y="95"/>
                  <a:pt x="23" y="95"/>
                  <a:pt x="23" y="95"/>
                </a:cubicBezTo>
                <a:cubicBezTo>
                  <a:pt x="21" y="95"/>
                  <a:pt x="19" y="97"/>
                  <a:pt x="19" y="99"/>
                </a:cubicBezTo>
                <a:cubicBezTo>
                  <a:pt x="19" y="102"/>
                  <a:pt x="21" y="104"/>
                  <a:pt x="23" y="104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5" y="104"/>
                  <a:pt x="37" y="102"/>
                  <a:pt x="37" y="99"/>
                </a:cubicBezTo>
                <a:cubicBezTo>
                  <a:pt x="37" y="97"/>
                  <a:pt x="35" y="95"/>
                  <a:pt x="33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61F295F4-E5F0-4D96-9864-52232558E840}"/>
              </a:ext>
            </a:extLst>
          </p:cNvPr>
          <p:cNvSpPr>
            <a:spLocks noEditPoints="1"/>
          </p:cNvSpPr>
          <p:nvPr/>
        </p:nvSpPr>
        <p:spPr bwMode="auto">
          <a:xfrm>
            <a:off x="5695951" y="4124325"/>
            <a:ext cx="252413" cy="254000"/>
          </a:xfrm>
          <a:custGeom>
            <a:avLst/>
            <a:gdLst>
              <a:gd name="T0" fmla="*/ 148 w 159"/>
              <a:gd name="T1" fmla="*/ 84 h 160"/>
              <a:gd name="T2" fmla="*/ 130 w 159"/>
              <a:gd name="T3" fmla="*/ 42 h 160"/>
              <a:gd name="T4" fmla="*/ 129 w 159"/>
              <a:gd name="T5" fmla="*/ 6 h 160"/>
              <a:gd name="T6" fmla="*/ 125 w 159"/>
              <a:gd name="T7" fmla="*/ 0 h 160"/>
              <a:gd name="T8" fmla="*/ 93 w 159"/>
              <a:gd name="T9" fmla="*/ 69 h 160"/>
              <a:gd name="T10" fmla="*/ 97 w 159"/>
              <a:gd name="T11" fmla="*/ 76 h 160"/>
              <a:gd name="T12" fmla="*/ 109 w 159"/>
              <a:gd name="T13" fmla="*/ 55 h 160"/>
              <a:gd name="T14" fmla="*/ 121 w 159"/>
              <a:gd name="T15" fmla="*/ 56 h 160"/>
              <a:gd name="T16" fmla="*/ 103 w 159"/>
              <a:gd name="T17" fmla="*/ 85 h 160"/>
              <a:gd name="T18" fmla="*/ 72 w 159"/>
              <a:gd name="T19" fmla="*/ 78 h 160"/>
              <a:gd name="T20" fmla="*/ 68 w 159"/>
              <a:gd name="T21" fmla="*/ 36 h 160"/>
              <a:gd name="T22" fmla="*/ 22 w 159"/>
              <a:gd name="T23" fmla="*/ 36 h 160"/>
              <a:gd name="T24" fmla="*/ 27 w 159"/>
              <a:gd name="T25" fmla="*/ 58 h 160"/>
              <a:gd name="T26" fmla="*/ 14 w 159"/>
              <a:gd name="T27" fmla="*/ 58 h 160"/>
              <a:gd name="T28" fmla="*/ 0 w 159"/>
              <a:gd name="T29" fmla="*/ 155 h 160"/>
              <a:gd name="T30" fmla="*/ 117 w 159"/>
              <a:gd name="T31" fmla="*/ 160 h 160"/>
              <a:gd name="T32" fmla="*/ 121 w 159"/>
              <a:gd name="T33" fmla="*/ 123 h 160"/>
              <a:gd name="T34" fmla="*/ 154 w 159"/>
              <a:gd name="T35" fmla="*/ 113 h 160"/>
              <a:gd name="T36" fmla="*/ 159 w 159"/>
              <a:gd name="T37" fmla="*/ 89 h 160"/>
              <a:gd name="T38" fmla="*/ 116 w 159"/>
              <a:gd name="T39" fmla="*/ 46 h 160"/>
              <a:gd name="T40" fmla="*/ 116 w 159"/>
              <a:gd name="T41" fmla="*/ 37 h 160"/>
              <a:gd name="T42" fmla="*/ 116 w 159"/>
              <a:gd name="T43" fmla="*/ 46 h 160"/>
              <a:gd name="T44" fmla="*/ 139 w 159"/>
              <a:gd name="T45" fmla="*/ 84 h 160"/>
              <a:gd name="T46" fmla="*/ 126 w 159"/>
              <a:gd name="T47" fmla="*/ 74 h 160"/>
              <a:gd name="T48" fmla="*/ 59 w 159"/>
              <a:gd name="T49" fmla="*/ 35 h 160"/>
              <a:gd name="T50" fmla="*/ 31 w 159"/>
              <a:gd name="T51" fmla="*/ 35 h 160"/>
              <a:gd name="T52" fmla="*/ 27 w 159"/>
              <a:gd name="T53" fmla="*/ 76 h 160"/>
              <a:gd name="T54" fmla="*/ 34 w 159"/>
              <a:gd name="T55" fmla="*/ 63 h 160"/>
              <a:gd name="T56" fmla="*/ 63 w 159"/>
              <a:gd name="T57" fmla="*/ 76 h 160"/>
              <a:gd name="T58" fmla="*/ 50 w 159"/>
              <a:gd name="T59" fmla="*/ 101 h 160"/>
              <a:gd name="T60" fmla="*/ 46 w 159"/>
              <a:gd name="T61" fmla="*/ 87 h 160"/>
              <a:gd name="T62" fmla="*/ 36 w 159"/>
              <a:gd name="T63" fmla="*/ 87 h 160"/>
              <a:gd name="T64" fmla="*/ 40 w 159"/>
              <a:gd name="T65" fmla="*/ 111 h 160"/>
              <a:gd name="T66" fmla="*/ 63 w 159"/>
              <a:gd name="T67" fmla="*/ 120 h 160"/>
              <a:gd name="T68" fmla="*/ 27 w 159"/>
              <a:gd name="T69" fmla="*/ 76 h 160"/>
              <a:gd name="T70" fmla="*/ 10 w 159"/>
              <a:gd name="T71" fmla="*/ 149 h 160"/>
              <a:gd name="T72" fmla="*/ 14 w 159"/>
              <a:gd name="T73" fmla="*/ 65 h 160"/>
              <a:gd name="T74" fmla="*/ 19 w 159"/>
              <a:gd name="T75" fmla="*/ 125 h 160"/>
              <a:gd name="T76" fmla="*/ 24 w 159"/>
              <a:gd name="T77" fmla="*/ 130 h 160"/>
              <a:gd name="T78" fmla="*/ 84 w 159"/>
              <a:gd name="T79" fmla="*/ 134 h 160"/>
              <a:gd name="T80" fmla="*/ 112 w 159"/>
              <a:gd name="T81" fmla="*/ 149 h 160"/>
              <a:gd name="T82" fmla="*/ 93 w 159"/>
              <a:gd name="T83" fmla="*/ 134 h 160"/>
              <a:gd name="T84" fmla="*/ 73 w 159"/>
              <a:gd name="T85" fmla="*/ 120 h 160"/>
              <a:gd name="T86" fmla="*/ 104 w 159"/>
              <a:gd name="T87" fmla="*/ 112 h 160"/>
              <a:gd name="T88" fmla="*/ 112 w 159"/>
              <a:gd name="T89" fmla="*/ 149 h 160"/>
              <a:gd name="T90" fmla="*/ 72 w 159"/>
              <a:gd name="T91" fmla="*/ 102 h 160"/>
              <a:gd name="T92" fmla="*/ 149 w 159"/>
              <a:gd name="T93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9" h="160">
                <a:moveTo>
                  <a:pt x="154" y="84"/>
                </a:moveTo>
                <a:cubicBezTo>
                  <a:pt x="148" y="84"/>
                  <a:pt x="148" y="84"/>
                  <a:pt x="148" y="84"/>
                </a:cubicBezTo>
                <a:cubicBezTo>
                  <a:pt x="147" y="75"/>
                  <a:pt x="139" y="68"/>
                  <a:pt x="130" y="66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30" y="36"/>
                  <a:pt x="126" y="31"/>
                  <a:pt x="120" y="29"/>
                </a:cubicBezTo>
                <a:cubicBezTo>
                  <a:pt x="129" y="6"/>
                  <a:pt x="129" y="6"/>
                  <a:pt x="129" y="6"/>
                </a:cubicBezTo>
                <a:cubicBezTo>
                  <a:pt x="130" y="4"/>
                  <a:pt x="129" y="1"/>
                  <a:pt x="127" y="1"/>
                </a:cubicBezTo>
                <a:cubicBezTo>
                  <a:pt x="126" y="0"/>
                  <a:pt x="126" y="0"/>
                  <a:pt x="125" y="0"/>
                </a:cubicBezTo>
                <a:cubicBezTo>
                  <a:pt x="123" y="0"/>
                  <a:pt x="121" y="1"/>
                  <a:pt x="121" y="3"/>
                </a:cubicBezTo>
                <a:cubicBezTo>
                  <a:pt x="93" y="69"/>
                  <a:pt x="93" y="69"/>
                  <a:pt x="93" y="69"/>
                </a:cubicBezTo>
                <a:cubicBezTo>
                  <a:pt x="92" y="71"/>
                  <a:pt x="93" y="74"/>
                  <a:pt x="96" y="75"/>
                </a:cubicBezTo>
                <a:cubicBezTo>
                  <a:pt x="96" y="75"/>
                  <a:pt x="97" y="76"/>
                  <a:pt x="97" y="76"/>
                </a:cubicBezTo>
                <a:cubicBezTo>
                  <a:pt x="99" y="76"/>
                  <a:pt x="101" y="74"/>
                  <a:pt x="102" y="73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11" y="56"/>
                  <a:pt x="114" y="57"/>
                  <a:pt x="116" y="57"/>
                </a:cubicBezTo>
                <a:cubicBezTo>
                  <a:pt x="118" y="57"/>
                  <a:pt x="119" y="56"/>
                  <a:pt x="121" y="56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12" y="69"/>
                  <a:pt x="105" y="76"/>
                  <a:pt x="103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68"/>
                  <a:pt x="67" y="59"/>
                  <a:pt x="59" y="55"/>
                </a:cubicBezTo>
                <a:cubicBezTo>
                  <a:pt x="65" y="50"/>
                  <a:pt x="68" y="44"/>
                  <a:pt x="68" y="36"/>
                </a:cubicBezTo>
                <a:cubicBezTo>
                  <a:pt x="68" y="23"/>
                  <a:pt x="58" y="13"/>
                  <a:pt x="45" y="13"/>
                </a:cubicBezTo>
                <a:cubicBezTo>
                  <a:pt x="32" y="13"/>
                  <a:pt x="22" y="23"/>
                  <a:pt x="22" y="36"/>
                </a:cubicBezTo>
                <a:cubicBezTo>
                  <a:pt x="22" y="44"/>
                  <a:pt x="26" y="51"/>
                  <a:pt x="31" y="55"/>
                </a:cubicBezTo>
                <a:cubicBezTo>
                  <a:pt x="29" y="56"/>
                  <a:pt x="28" y="57"/>
                  <a:pt x="27" y="58"/>
                </a:cubicBezTo>
                <a:cubicBezTo>
                  <a:pt x="26" y="59"/>
                  <a:pt x="25" y="61"/>
                  <a:pt x="24" y="62"/>
                </a:cubicBezTo>
                <a:cubicBezTo>
                  <a:pt x="21" y="59"/>
                  <a:pt x="18" y="58"/>
                  <a:pt x="14" y="58"/>
                </a:cubicBezTo>
                <a:cubicBezTo>
                  <a:pt x="7" y="58"/>
                  <a:pt x="0" y="64"/>
                  <a:pt x="0" y="7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9" y="160"/>
                  <a:pt x="121" y="158"/>
                  <a:pt x="121" y="155"/>
                </a:cubicBezTo>
                <a:cubicBezTo>
                  <a:pt x="121" y="123"/>
                  <a:pt x="121" y="123"/>
                  <a:pt x="121" y="123"/>
                </a:cubicBezTo>
                <a:cubicBezTo>
                  <a:pt x="121" y="119"/>
                  <a:pt x="120" y="116"/>
                  <a:pt x="119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7" y="113"/>
                  <a:pt x="159" y="111"/>
                  <a:pt x="159" y="108"/>
                </a:cubicBezTo>
                <a:cubicBezTo>
                  <a:pt x="159" y="89"/>
                  <a:pt x="159" y="89"/>
                  <a:pt x="159" y="89"/>
                </a:cubicBezTo>
                <a:cubicBezTo>
                  <a:pt x="159" y="86"/>
                  <a:pt x="157" y="84"/>
                  <a:pt x="154" y="84"/>
                </a:cubicBezTo>
                <a:close/>
                <a:moveTo>
                  <a:pt x="116" y="46"/>
                </a:moveTo>
                <a:cubicBezTo>
                  <a:pt x="115" y="46"/>
                  <a:pt x="114" y="46"/>
                  <a:pt x="113" y="46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9" y="37"/>
                  <a:pt x="120" y="40"/>
                  <a:pt x="120" y="42"/>
                </a:cubicBezTo>
                <a:cubicBezTo>
                  <a:pt x="121" y="44"/>
                  <a:pt x="119" y="46"/>
                  <a:pt x="116" y="46"/>
                </a:cubicBezTo>
                <a:close/>
                <a:moveTo>
                  <a:pt x="126" y="74"/>
                </a:moveTo>
                <a:cubicBezTo>
                  <a:pt x="132" y="74"/>
                  <a:pt x="137" y="78"/>
                  <a:pt x="139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4" y="79"/>
                  <a:pt x="119" y="74"/>
                  <a:pt x="126" y="74"/>
                </a:cubicBezTo>
                <a:close/>
                <a:moveTo>
                  <a:pt x="45" y="22"/>
                </a:moveTo>
                <a:cubicBezTo>
                  <a:pt x="52" y="22"/>
                  <a:pt x="59" y="28"/>
                  <a:pt x="59" y="35"/>
                </a:cubicBezTo>
                <a:cubicBezTo>
                  <a:pt x="59" y="43"/>
                  <a:pt x="52" y="49"/>
                  <a:pt x="45" y="49"/>
                </a:cubicBezTo>
                <a:cubicBezTo>
                  <a:pt x="37" y="49"/>
                  <a:pt x="31" y="43"/>
                  <a:pt x="31" y="35"/>
                </a:cubicBezTo>
                <a:cubicBezTo>
                  <a:pt x="31" y="27"/>
                  <a:pt x="37" y="22"/>
                  <a:pt x="45" y="22"/>
                </a:cubicBezTo>
                <a:close/>
                <a:moveTo>
                  <a:pt x="27" y="76"/>
                </a:moveTo>
                <a:cubicBezTo>
                  <a:pt x="28" y="76"/>
                  <a:pt x="28" y="76"/>
                  <a:pt x="28" y="76"/>
                </a:cubicBezTo>
                <a:cubicBezTo>
                  <a:pt x="28" y="71"/>
                  <a:pt x="31" y="66"/>
                  <a:pt x="34" y="63"/>
                </a:cubicBezTo>
                <a:cubicBezTo>
                  <a:pt x="37" y="60"/>
                  <a:pt x="42" y="58"/>
                  <a:pt x="46" y="58"/>
                </a:cubicBezTo>
                <a:cubicBezTo>
                  <a:pt x="55" y="59"/>
                  <a:pt x="63" y="67"/>
                  <a:pt x="63" y="7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59" y="103"/>
                  <a:pt x="55" y="101"/>
                  <a:pt x="50" y="101"/>
                </a:cubicBezTo>
                <a:cubicBezTo>
                  <a:pt x="46" y="101"/>
                  <a:pt x="46" y="101"/>
                  <a:pt x="46" y="101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5"/>
                  <a:pt x="43" y="82"/>
                  <a:pt x="40" y="82"/>
                </a:cubicBezTo>
                <a:cubicBezTo>
                  <a:pt x="38" y="82"/>
                  <a:pt x="36" y="85"/>
                  <a:pt x="36" y="87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9"/>
                  <a:pt x="38" y="111"/>
                  <a:pt x="40" y="111"/>
                </a:cubicBezTo>
                <a:cubicBezTo>
                  <a:pt x="50" y="111"/>
                  <a:pt x="50" y="111"/>
                  <a:pt x="50" y="111"/>
                </a:cubicBezTo>
                <a:cubicBezTo>
                  <a:pt x="55" y="111"/>
                  <a:pt x="61" y="115"/>
                  <a:pt x="63" y="120"/>
                </a:cubicBezTo>
                <a:cubicBezTo>
                  <a:pt x="27" y="120"/>
                  <a:pt x="27" y="120"/>
                  <a:pt x="27" y="120"/>
                </a:cubicBezTo>
                <a:lnTo>
                  <a:pt x="27" y="76"/>
                </a:lnTo>
                <a:close/>
                <a:moveTo>
                  <a:pt x="84" y="149"/>
                </a:moveTo>
                <a:cubicBezTo>
                  <a:pt x="10" y="149"/>
                  <a:pt x="10" y="149"/>
                  <a:pt x="10" y="149"/>
                </a:cubicBezTo>
                <a:cubicBezTo>
                  <a:pt x="10" y="70"/>
                  <a:pt x="10" y="70"/>
                  <a:pt x="10" y="70"/>
                </a:cubicBezTo>
                <a:cubicBezTo>
                  <a:pt x="10" y="67"/>
                  <a:pt x="12" y="65"/>
                  <a:pt x="14" y="65"/>
                </a:cubicBezTo>
                <a:cubicBezTo>
                  <a:pt x="17" y="65"/>
                  <a:pt x="19" y="67"/>
                  <a:pt x="19" y="70"/>
                </a:cubicBezTo>
                <a:cubicBezTo>
                  <a:pt x="19" y="125"/>
                  <a:pt x="19" y="125"/>
                  <a:pt x="19" y="125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20" y="129"/>
                  <a:pt x="21" y="130"/>
                  <a:pt x="24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2" y="130"/>
                  <a:pt x="84" y="132"/>
                  <a:pt x="84" y="134"/>
                </a:cubicBezTo>
                <a:lnTo>
                  <a:pt x="84" y="149"/>
                </a:lnTo>
                <a:close/>
                <a:moveTo>
                  <a:pt x="112" y="149"/>
                </a:moveTo>
                <a:cubicBezTo>
                  <a:pt x="93" y="149"/>
                  <a:pt x="93" y="149"/>
                  <a:pt x="93" y="149"/>
                </a:cubicBezTo>
                <a:cubicBezTo>
                  <a:pt x="93" y="134"/>
                  <a:pt x="93" y="134"/>
                  <a:pt x="93" y="134"/>
                </a:cubicBezTo>
                <a:cubicBezTo>
                  <a:pt x="93" y="126"/>
                  <a:pt x="87" y="120"/>
                  <a:pt x="80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3" y="117"/>
                  <a:pt x="71" y="114"/>
                  <a:pt x="69" y="112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8" y="112"/>
                  <a:pt x="112" y="117"/>
                  <a:pt x="112" y="121"/>
                </a:cubicBezTo>
                <a:lnTo>
                  <a:pt x="112" y="149"/>
                </a:lnTo>
                <a:close/>
                <a:moveTo>
                  <a:pt x="149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93"/>
                  <a:pt x="72" y="93"/>
                  <a:pt x="72" y="93"/>
                </a:cubicBezTo>
                <a:cubicBezTo>
                  <a:pt x="149" y="93"/>
                  <a:pt x="149" y="93"/>
                  <a:pt x="149" y="93"/>
                </a:cubicBezTo>
                <a:lnTo>
                  <a:pt x="149" y="1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1">
            <a:extLst>
              <a:ext uri="{FF2B5EF4-FFF2-40B4-BE49-F238E27FC236}">
                <a16:creationId xmlns:a16="http://schemas.microsoft.com/office/drawing/2014/main" id="{4878E259-286D-4591-8407-A4564892BA10}"/>
              </a:ext>
            </a:extLst>
          </p:cNvPr>
          <p:cNvSpPr>
            <a:spLocks noEditPoints="1"/>
          </p:cNvSpPr>
          <p:nvPr/>
        </p:nvSpPr>
        <p:spPr bwMode="auto">
          <a:xfrm>
            <a:off x="4043363" y="4675188"/>
            <a:ext cx="254000" cy="254000"/>
          </a:xfrm>
          <a:custGeom>
            <a:avLst/>
            <a:gdLst>
              <a:gd name="T0" fmla="*/ 43 w 160"/>
              <a:gd name="T1" fmla="*/ 9 h 160"/>
              <a:gd name="T2" fmla="*/ 35 w 160"/>
              <a:gd name="T3" fmla="*/ 3 h 160"/>
              <a:gd name="T4" fmla="*/ 31 w 160"/>
              <a:gd name="T5" fmla="*/ 7 h 160"/>
              <a:gd name="T6" fmla="*/ 0 w 160"/>
              <a:gd name="T7" fmla="*/ 80 h 160"/>
              <a:gd name="T8" fmla="*/ 80 w 160"/>
              <a:gd name="T9" fmla="*/ 160 h 160"/>
              <a:gd name="T10" fmla="*/ 123 w 160"/>
              <a:gd name="T11" fmla="*/ 156 h 160"/>
              <a:gd name="T12" fmla="*/ 127 w 160"/>
              <a:gd name="T13" fmla="*/ 158 h 160"/>
              <a:gd name="T14" fmla="*/ 134 w 160"/>
              <a:gd name="T15" fmla="*/ 139 h 160"/>
              <a:gd name="T16" fmla="*/ 79 w 160"/>
              <a:gd name="T17" fmla="*/ 0 h 160"/>
              <a:gd name="T18" fmla="*/ 120 w 160"/>
              <a:gd name="T19" fmla="*/ 141 h 160"/>
              <a:gd name="T20" fmla="*/ 115 w 160"/>
              <a:gd name="T21" fmla="*/ 141 h 160"/>
              <a:gd name="T22" fmla="*/ 9 w 160"/>
              <a:gd name="T23" fmla="*/ 80 h 160"/>
              <a:gd name="T24" fmla="*/ 21 w 160"/>
              <a:gd name="T25" fmla="*/ 43 h 160"/>
              <a:gd name="T26" fmla="*/ 26 w 160"/>
              <a:gd name="T27" fmla="*/ 49 h 160"/>
              <a:gd name="T28" fmla="*/ 19 w 160"/>
              <a:gd name="T29" fmla="*/ 81 h 160"/>
              <a:gd name="T30" fmla="*/ 105 w 160"/>
              <a:gd name="T31" fmla="*/ 136 h 160"/>
              <a:gd name="T32" fmla="*/ 107 w 160"/>
              <a:gd name="T33" fmla="*/ 130 h 160"/>
              <a:gd name="T34" fmla="*/ 129 w 160"/>
              <a:gd name="T35" fmla="*/ 122 h 160"/>
              <a:gd name="T36" fmla="*/ 126 w 160"/>
              <a:gd name="T37" fmla="*/ 85 h 160"/>
              <a:gd name="T38" fmla="*/ 119 w 160"/>
              <a:gd name="T39" fmla="*/ 113 h 160"/>
              <a:gd name="T40" fmla="*/ 93 w 160"/>
              <a:gd name="T41" fmla="*/ 120 h 160"/>
              <a:gd name="T42" fmla="*/ 96 w 160"/>
              <a:gd name="T43" fmla="*/ 129 h 160"/>
              <a:gd name="T44" fmla="*/ 84 w 160"/>
              <a:gd name="T45" fmla="*/ 127 h 160"/>
              <a:gd name="T46" fmla="*/ 75 w 160"/>
              <a:gd name="T47" fmla="*/ 127 h 160"/>
              <a:gd name="T48" fmla="*/ 28 w 160"/>
              <a:gd name="T49" fmla="*/ 85 h 160"/>
              <a:gd name="T50" fmla="*/ 37 w 160"/>
              <a:gd name="T51" fmla="*/ 80 h 160"/>
              <a:gd name="T52" fmla="*/ 28 w 160"/>
              <a:gd name="T53" fmla="*/ 75 h 160"/>
              <a:gd name="T54" fmla="*/ 61 w 160"/>
              <a:gd name="T55" fmla="*/ 44 h 160"/>
              <a:gd name="T56" fmla="*/ 65 w 160"/>
              <a:gd name="T57" fmla="*/ 37 h 160"/>
              <a:gd name="T58" fmla="*/ 74 w 160"/>
              <a:gd name="T59" fmla="*/ 29 h 160"/>
              <a:gd name="T60" fmla="*/ 79 w 160"/>
              <a:gd name="T61" fmla="*/ 38 h 160"/>
              <a:gd name="T62" fmla="*/ 84 w 160"/>
              <a:gd name="T63" fmla="*/ 29 h 160"/>
              <a:gd name="T64" fmla="*/ 126 w 160"/>
              <a:gd name="T65" fmla="*/ 75 h 160"/>
              <a:gd name="T66" fmla="*/ 126 w 160"/>
              <a:gd name="T67" fmla="*/ 85 h 160"/>
              <a:gd name="T68" fmla="*/ 134 w 160"/>
              <a:gd name="T69" fmla="*/ 110 h 160"/>
              <a:gd name="T70" fmla="*/ 140 w 160"/>
              <a:gd name="T71" fmla="*/ 80 h 160"/>
              <a:gd name="T72" fmla="*/ 54 w 160"/>
              <a:gd name="T73" fmla="*/ 25 h 160"/>
              <a:gd name="T74" fmla="*/ 54 w 160"/>
              <a:gd name="T75" fmla="*/ 35 h 160"/>
              <a:gd name="T76" fmla="*/ 31 w 160"/>
              <a:gd name="T77" fmla="*/ 38 h 160"/>
              <a:gd name="T78" fmla="*/ 39 w 160"/>
              <a:gd name="T79" fmla="*/ 18 h 160"/>
              <a:gd name="T80" fmla="*/ 44 w 160"/>
              <a:gd name="T81" fmla="*/ 19 h 160"/>
              <a:gd name="T82" fmla="*/ 150 w 160"/>
              <a:gd name="T83" fmla="*/ 80 h 160"/>
              <a:gd name="T84" fmla="*/ 139 w 160"/>
              <a:gd name="T85" fmla="*/ 116 h 160"/>
              <a:gd name="T86" fmla="*/ 61 w 160"/>
              <a:gd name="T87" fmla="*/ 55 h 160"/>
              <a:gd name="T88" fmla="*/ 52 w 160"/>
              <a:gd name="T89" fmla="*/ 75 h 160"/>
              <a:gd name="T90" fmla="*/ 61 w 160"/>
              <a:gd name="T91" fmla="*/ 65 h 160"/>
              <a:gd name="T92" fmla="*/ 66 w 160"/>
              <a:gd name="T93" fmla="*/ 73 h 160"/>
              <a:gd name="T94" fmla="*/ 55 w 160"/>
              <a:gd name="T95" fmla="*/ 82 h 160"/>
              <a:gd name="T96" fmla="*/ 47 w 160"/>
              <a:gd name="T97" fmla="*/ 98 h 160"/>
              <a:gd name="T98" fmla="*/ 70 w 160"/>
              <a:gd name="T99" fmla="*/ 103 h 160"/>
              <a:gd name="T100" fmla="*/ 70 w 160"/>
              <a:gd name="T101" fmla="*/ 94 h 160"/>
              <a:gd name="T102" fmla="*/ 59 w 160"/>
              <a:gd name="T103" fmla="*/ 90 h 160"/>
              <a:gd name="T104" fmla="*/ 74 w 160"/>
              <a:gd name="T105" fmla="*/ 73 h 160"/>
              <a:gd name="T106" fmla="*/ 61 w 160"/>
              <a:gd name="T107" fmla="*/ 55 h 160"/>
              <a:gd name="T108" fmla="*/ 103 w 160"/>
              <a:gd name="T109" fmla="*/ 61 h 160"/>
              <a:gd name="T110" fmla="*/ 94 w 160"/>
              <a:gd name="T111" fmla="*/ 75 h 160"/>
              <a:gd name="T112" fmla="*/ 89 w 160"/>
              <a:gd name="T113" fmla="*/ 57 h 160"/>
              <a:gd name="T114" fmla="*/ 84 w 160"/>
              <a:gd name="T115" fmla="*/ 80 h 160"/>
              <a:gd name="T116" fmla="*/ 103 w 160"/>
              <a:gd name="T117" fmla="*/ 85 h 160"/>
              <a:gd name="T118" fmla="*/ 108 w 160"/>
              <a:gd name="T119" fmla="*/ 104 h 160"/>
              <a:gd name="T120" fmla="*/ 113 w 160"/>
              <a:gd name="T121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79" y="0"/>
                </a:moveTo>
                <a:cubicBezTo>
                  <a:pt x="67" y="0"/>
                  <a:pt x="54" y="3"/>
                  <a:pt x="43" y="9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4"/>
                  <a:pt x="37" y="3"/>
                  <a:pt x="35" y="3"/>
                </a:cubicBezTo>
                <a:cubicBezTo>
                  <a:pt x="35" y="3"/>
                  <a:pt x="35" y="3"/>
                  <a:pt x="34" y="3"/>
                </a:cubicBezTo>
                <a:cubicBezTo>
                  <a:pt x="33" y="4"/>
                  <a:pt x="31" y="5"/>
                  <a:pt x="31" y="7"/>
                </a:cubicBezTo>
                <a:cubicBezTo>
                  <a:pt x="27" y="20"/>
                  <a:pt x="27" y="20"/>
                  <a:pt x="27" y="20"/>
                </a:cubicBezTo>
                <a:cubicBezTo>
                  <a:pt x="9" y="35"/>
                  <a:pt x="0" y="57"/>
                  <a:pt x="0" y="80"/>
                </a:cubicBezTo>
                <a:cubicBezTo>
                  <a:pt x="0" y="101"/>
                  <a:pt x="8" y="122"/>
                  <a:pt x="24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93" y="160"/>
                  <a:pt x="106" y="157"/>
                  <a:pt x="117" y="151"/>
                </a:cubicBezTo>
                <a:cubicBezTo>
                  <a:pt x="123" y="156"/>
                  <a:pt x="123" y="156"/>
                  <a:pt x="123" y="156"/>
                </a:cubicBezTo>
                <a:cubicBezTo>
                  <a:pt x="124" y="157"/>
                  <a:pt x="125" y="158"/>
                  <a:pt x="126" y="158"/>
                </a:cubicBezTo>
                <a:cubicBezTo>
                  <a:pt x="126" y="158"/>
                  <a:pt x="127" y="158"/>
                  <a:pt x="127" y="158"/>
                </a:cubicBezTo>
                <a:cubicBezTo>
                  <a:pt x="129" y="157"/>
                  <a:pt x="130" y="156"/>
                  <a:pt x="130" y="154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50" y="124"/>
                  <a:pt x="160" y="103"/>
                  <a:pt x="160" y="81"/>
                </a:cubicBezTo>
                <a:cubicBezTo>
                  <a:pt x="160" y="36"/>
                  <a:pt x="123" y="0"/>
                  <a:pt x="79" y="0"/>
                </a:cubicBezTo>
                <a:close/>
                <a:moveTo>
                  <a:pt x="123" y="144"/>
                </a:moveTo>
                <a:cubicBezTo>
                  <a:pt x="120" y="141"/>
                  <a:pt x="120" y="141"/>
                  <a:pt x="120" y="141"/>
                </a:cubicBezTo>
                <a:cubicBezTo>
                  <a:pt x="119" y="140"/>
                  <a:pt x="118" y="140"/>
                  <a:pt x="117" y="140"/>
                </a:cubicBezTo>
                <a:cubicBezTo>
                  <a:pt x="116" y="140"/>
                  <a:pt x="115" y="140"/>
                  <a:pt x="115" y="141"/>
                </a:cubicBezTo>
                <a:cubicBezTo>
                  <a:pt x="104" y="147"/>
                  <a:pt x="91" y="150"/>
                  <a:pt x="80" y="150"/>
                </a:cubicBezTo>
                <a:cubicBezTo>
                  <a:pt x="41" y="150"/>
                  <a:pt x="9" y="119"/>
                  <a:pt x="9" y="80"/>
                </a:cubicBezTo>
                <a:cubicBezTo>
                  <a:pt x="9" y="65"/>
                  <a:pt x="13" y="52"/>
                  <a:pt x="22" y="40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5"/>
                  <a:pt x="21" y="47"/>
                  <a:pt x="22" y="48"/>
                </a:cubicBezTo>
                <a:cubicBezTo>
                  <a:pt x="23" y="49"/>
                  <a:pt x="25" y="49"/>
                  <a:pt x="26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59"/>
                  <a:pt x="19" y="69"/>
                  <a:pt x="19" y="81"/>
                </a:cubicBezTo>
                <a:cubicBezTo>
                  <a:pt x="19" y="114"/>
                  <a:pt x="46" y="141"/>
                  <a:pt x="80" y="141"/>
                </a:cubicBezTo>
                <a:cubicBezTo>
                  <a:pt x="88" y="141"/>
                  <a:pt x="97" y="140"/>
                  <a:pt x="105" y="136"/>
                </a:cubicBezTo>
                <a:cubicBezTo>
                  <a:pt x="106" y="135"/>
                  <a:pt x="107" y="134"/>
                  <a:pt x="108" y="133"/>
                </a:cubicBezTo>
                <a:cubicBezTo>
                  <a:pt x="108" y="132"/>
                  <a:pt x="108" y="131"/>
                  <a:pt x="107" y="130"/>
                </a:cubicBezTo>
                <a:cubicBezTo>
                  <a:pt x="105" y="126"/>
                  <a:pt x="105" y="126"/>
                  <a:pt x="105" y="126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8" y="126"/>
                  <a:pt x="124" y="140"/>
                  <a:pt x="123" y="144"/>
                </a:cubicBezTo>
                <a:close/>
                <a:moveTo>
                  <a:pt x="126" y="85"/>
                </a:moveTo>
                <a:cubicBezTo>
                  <a:pt x="130" y="85"/>
                  <a:pt x="130" y="85"/>
                  <a:pt x="130" y="85"/>
                </a:cubicBezTo>
                <a:cubicBezTo>
                  <a:pt x="129" y="95"/>
                  <a:pt x="125" y="105"/>
                  <a:pt x="119" y="113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4" y="118"/>
                  <a:pt x="93" y="119"/>
                  <a:pt x="93" y="120"/>
                </a:cubicBezTo>
                <a:cubicBezTo>
                  <a:pt x="92" y="122"/>
                  <a:pt x="92" y="124"/>
                  <a:pt x="93" y="125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92" y="130"/>
                  <a:pt x="88" y="131"/>
                  <a:pt x="84" y="131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4" y="124"/>
                  <a:pt x="82" y="122"/>
                  <a:pt x="80" y="122"/>
                </a:cubicBezTo>
                <a:cubicBezTo>
                  <a:pt x="77" y="122"/>
                  <a:pt x="75" y="124"/>
                  <a:pt x="75" y="12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50" y="129"/>
                  <a:pt x="31" y="109"/>
                  <a:pt x="28" y="85"/>
                </a:cubicBezTo>
                <a:cubicBezTo>
                  <a:pt x="33" y="85"/>
                  <a:pt x="33" y="85"/>
                  <a:pt x="33" y="85"/>
                </a:cubicBezTo>
                <a:cubicBezTo>
                  <a:pt x="35" y="85"/>
                  <a:pt x="37" y="83"/>
                  <a:pt x="37" y="80"/>
                </a:cubicBezTo>
                <a:cubicBezTo>
                  <a:pt x="37" y="77"/>
                  <a:pt x="35" y="75"/>
                  <a:pt x="33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30" y="65"/>
                  <a:pt x="33" y="55"/>
                  <a:pt x="40" y="47"/>
                </a:cubicBezTo>
                <a:cubicBezTo>
                  <a:pt x="61" y="44"/>
                  <a:pt x="61" y="44"/>
                  <a:pt x="61" y="44"/>
                </a:cubicBezTo>
                <a:cubicBezTo>
                  <a:pt x="63" y="44"/>
                  <a:pt x="64" y="43"/>
                  <a:pt x="65" y="42"/>
                </a:cubicBezTo>
                <a:cubicBezTo>
                  <a:pt x="65" y="40"/>
                  <a:pt x="65" y="39"/>
                  <a:pt x="65" y="37"/>
                </a:cubicBezTo>
                <a:cubicBezTo>
                  <a:pt x="62" y="31"/>
                  <a:pt x="62" y="31"/>
                  <a:pt x="62" y="31"/>
                </a:cubicBezTo>
                <a:cubicBezTo>
                  <a:pt x="65" y="30"/>
                  <a:pt x="70" y="29"/>
                  <a:pt x="74" y="29"/>
                </a:cubicBezTo>
                <a:cubicBezTo>
                  <a:pt x="74" y="33"/>
                  <a:pt x="74" y="33"/>
                  <a:pt x="74" y="33"/>
                </a:cubicBezTo>
                <a:cubicBezTo>
                  <a:pt x="74" y="36"/>
                  <a:pt x="76" y="38"/>
                  <a:pt x="79" y="38"/>
                </a:cubicBezTo>
                <a:cubicBezTo>
                  <a:pt x="82" y="38"/>
                  <a:pt x="84" y="36"/>
                  <a:pt x="84" y="33"/>
                </a:cubicBezTo>
                <a:cubicBezTo>
                  <a:pt x="84" y="29"/>
                  <a:pt x="84" y="29"/>
                  <a:pt x="84" y="29"/>
                </a:cubicBezTo>
                <a:cubicBezTo>
                  <a:pt x="109" y="31"/>
                  <a:pt x="128" y="51"/>
                  <a:pt x="130" y="75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3" y="75"/>
                  <a:pt x="121" y="77"/>
                  <a:pt x="121" y="80"/>
                </a:cubicBezTo>
                <a:cubicBezTo>
                  <a:pt x="121" y="83"/>
                  <a:pt x="123" y="85"/>
                  <a:pt x="126" y="85"/>
                </a:cubicBezTo>
                <a:close/>
                <a:moveTo>
                  <a:pt x="138" y="112"/>
                </a:moveTo>
                <a:cubicBezTo>
                  <a:pt x="137" y="111"/>
                  <a:pt x="135" y="110"/>
                  <a:pt x="134" y="110"/>
                </a:cubicBezTo>
                <a:cubicBezTo>
                  <a:pt x="132" y="111"/>
                  <a:pt x="132" y="111"/>
                  <a:pt x="132" y="111"/>
                </a:cubicBezTo>
                <a:cubicBezTo>
                  <a:pt x="137" y="102"/>
                  <a:pt x="140" y="91"/>
                  <a:pt x="140" y="80"/>
                </a:cubicBezTo>
                <a:cubicBezTo>
                  <a:pt x="140" y="47"/>
                  <a:pt x="113" y="19"/>
                  <a:pt x="79" y="19"/>
                </a:cubicBezTo>
                <a:cubicBezTo>
                  <a:pt x="70" y="19"/>
                  <a:pt x="62" y="21"/>
                  <a:pt x="54" y="25"/>
                </a:cubicBezTo>
                <a:cubicBezTo>
                  <a:pt x="52" y="25"/>
                  <a:pt x="51" y="28"/>
                  <a:pt x="52" y="30"/>
                </a:cubicBezTo>
                <a:cubicBezTo>
                  <a:pt x="54" y="35"/>
                  <a:pt x="54" y="35"/>
                  <a:pt x="54" y="35"/>
                </a:cubicBezTo>
                <a:cubicBezTo>
                  <a:pt x="37" y="38"/>
                  <a:pt x="37" y="38"/>
                  <a:pt x="37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2" y="37"/>
                  <a:pt x="37" y="18"/>
                  <a:pt x="37" y="17"/>
                </a:cubicBezTo>
                <a:cubicBezTo>
                  <a:pt x="39" y="18"/>
                  <a:pt x="39" y="18"/>
                  <a:pt x="39" y="18"/>
                </a:cubicBezTo>
                <a:cubicBezTo>
                  <a:pt x="40" y="19"/>
                  <a:pt x="41" y="20"/>
                  <a:pt x="42" y="20"/>
                </a:cubicBezTo>
                <a:cubicBezTo>
                  <a:pt x="43" y="20"/>
                  <a:pt x="44" y="19"/>
                  <a:pt x="44" y="19"/>
                </a:cubicBezTo>
                <a:cubicBezTo>
                  <a:pt x="55" y="12"/>
                  <a:pt x="67" y="9"/>
                  <a:pt x="79" y="9"/>
                </a:cubicBezTo>
                <a:cubicBezTo>
                  <a:pt x="118" y="9"/>
                  <a:pt x="150" y="41"/>
                  <a:pt x="150" y="80"/>
                </a:cubicBezTo>
                <a:cubicBezTo>
                  <a:pt x="150" y="94"/>
                  <a:pt x="146" y="107"/>
                  <a:pt x="138" y="118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39" y="115"/>
                  <a:pt x="139" y="113"/>
                  <a:pt x="138" y="112"/>
                </a:cubicBezTo>
                <a:close/>
                <a:moveTo>
                  <a:pt x="61" y="55"/>
                </a:moveTo>
                <a:cubicBezTo>
                  <a:pt x="53" y="55"/>
                  <a:pt x="47" y="62"/>
                  <a:pt x="47" y="70"/>
                </a:cubicBezTo>
                <a:cubicBezTo>
                  <a:pt x="47" y="72"/>
                  <a:pt x="49" y="75"/>
                  <a:pt x="52" y="75"/>
                </a:cubicBezTo>
                <a:cubicBezTo>
                  <a:pt x="54" y="75"/>
                  <a:pt x="56" y="72"/>
                  <a:pt x="56" y="70"/>
                </a:cubicBezTo>
                <a:cubicBezTo>
                  <a:pt x="56" y="67"/>
                  <a:pt x="59" y="65"/>
                  <a:pt x="61" y="65"/>
                </a:cubicBezTo>
                <a:cubicBezTo>
                  <a:pt x="64" y="65"/>
                  <a:pt x="66" y="67"/>
                  <a:pt x="66" y="70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5"/>
                  <a:pt x="65" y="77"/>
                  <a:pt x="63" y="78"/>
                </a:cubicBezTo>
                <a:cubicBezTo>
                  <a:pt x="55" y="82"/>
                  <a:pt x="55" y="82"/>
                  <a:pt x="55" y="82"/>
                </a:cubicBezTo>
                <a:cubicBezTo>
                  <a:pt x="50" y="85"/>
                  <a:pt x="47" y="89"/>
                  <a:pt x="47" y="94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2"/>
                  <a:pt x="49" y="103"/>
                  <a:pt x="51" y="103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2" y="103"/>
                  <a:pt x="74" y="101"/>
                  <a:pt x="74" y="98"/>
                </a:cubicBezTo>
                <a:cubicBezTo>
                  <a:pt x="74" y="96"/>
                  <a:pt x="72" y="94"/>
                  <a:pt x="70" y="94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92"/>
                  <a:pt x="57" y="91"/>
                  <a:pt x="59" y="90"/>
                </a:cubicBezTo>
                <a:cubicBezTo>
                  <a:pt x="67" y="86"/>
                  <a:pt x="67" y="86"/>
                  <a:pt x="67" y="86"/>
                </a:cubicBezTo>
                <a:cubicBezTo>
                  <a:pt x="72" y="84"/>
                  <a:pt x="74" y="79"/>
                  <a:pt x="74" y="73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62"/>
                  <a:pt x="68" y="55"/>
                  <a:pt x="61" y="55"/>
                </a:cubicBezTo>
                <a:close/>
                <a:moveTo>
                  <a:pt x="108" y="57"/>
                </a:moveTo>
                <a:cubicBezTo>
                  <a:pt x="105" y="57"/>
                  <a:pt x="103" y="59"/>
                  <a:pt x="103" y="61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61"/>
                  <a:pt x="94" y="61"/>
                  <a:pt x="94" y="61"/>
                </a:cubicBezTo>
                <a:cubicBezTo>
                  <a:pt x="94" y="59"/>
                  <a:pt x="92" y="57"/>
                  <a:pt x="89" y="57"/>
                </a:cubicBezTo>
                <a:cubicBezTo>
                  <a:pt x="87" y="57"/>
                  <a:pt x="84" y="59"/>
                  <a:pt x="84" y="61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83"/>
                  <a:pt x="87" y="85"/>
                  <a:pt x="89" y="85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102"/>
                  <a:pt x="105" y="104"/>
                  <a:pt x="108" y="104"/>
                </a:cubicBezTo>
                <a:cubicBezTo>
                  <a:pt x="111" y="104"/>
                  <a:pt x="113" y="102"/>
                  <a:pt x="113" y="99"/>
                </a:cubicBezTo>
                <a:cubicBezTo>
                  <a:pt x="113" y="61"/>
                  <a:pt x="113" y="61"/>
                  <a:pt x="113" y="61"/>
                </a:cubicBezTo>
                <a:cubicBezTo>
                  <a:pt x="113" y="59"/>
                  <a:pt x="111" y="57"/>
                  <a:pt x="108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2">
            <a:extLst>
              <a:ext uri="{FF2B5EF4-FFF2-40B4-BE49-F238E27FC236}">
                <a16:creationId xmlns:a16="http://schemas.microsoft.com/office/drawing/2014/main" id="{29F5EECD-21FA-43B0-AFE3-F465E2D623E8}"/>
              </a:ext>
            </a:extLst>
          </p:cNvPr>
          <p:cNvSpPr>
            <a:spLocks noEditPoints="1"/>
          </p:cNvSpPr>
          <p:nvPr/>
        </p:nvSpPr>
        <p:spPr bwMode="auto">
          <a:xfrm>
            <a:off x="10099676" y="3573463"/>
            <a:ext cx="255588" cy="254000"/>
          </a:xfrm>
          <a:custGeom>
            <a:avLst/>
            <a:gdLst>
              <a:gd name="T0" fmla="*/ 115 w 161"/>
              <a:gd name="T1" fmla="*/ 90 h 160"/>
              <a:gd name="T2" fmla="*/ 49 w 161"/>
              <a:gd name="T3" fmla="*/ 90 h 160"/>
              <a:gd name="T4" fmla="*/ 82 w 161"/>
              <a:gd name="T5" fmla="*/ 67 h 160"/>
              <a:gd name="T6" fmla="*/ 82 w 161"/>
              <a:gd name="T7" fmla="*/ 113 h 160"/>
              <a:gd name="T8" fmla="*/ 82 w 161"/>
              <a:gd name="T9" fmla="*/ 67 h 160"/>
              <a:gd name="T10" fmla="*/ 90 w 161"/>
              <a:gd name="T11" fmla="*/ 94 h 160"/>
              <a:gd name="T12" fmla="*/ 91 w 161"/>
              <a:gd name="T13" fmla="*/ 85 h 160"/>
              <a:gd name="T14" fmla="*/ 85 w 161"/>
              <a:gd name="T15" fmla="*/ 80 h 160"/>
              <a:gd name="T16" fmla="*/ 76 w 161"/>
              <a:gd name="T17" fmla="*/ 80 h 160"/>
              <a:gd name="T18" fmla="*/ 81 w 161"/>
              <a:gd name="T19" fmla="*/ 94 h 160"/>
              <a:gd name="T20" fmla="*/ 143 w 161"/>
              <a:gd name="T21" fmla="*/ 10 h 160"/>
              <a:gd name="T22" fmla="*/ 138 w 161"/>
              <a:gd name="T23" fmla="*/ 0 h 160"/>
              <a:gd name="T24" fmla="*/ 133 w 161"/>
              <a:gd name="T25" fmla="*/ 10 h 160"/>
              <a:gd name="T26" fmla="*/ 114 w 161"/>
              <a:gd name="T27" fmla="*/ 5 h 160"/>
              <a:gd name="T28" fmla="*/ 104 w 161"/>
              <a:gd name="T29" fmla="*/ 5 h 160"/>
              <a:gd name="T30" fmla="*/ 85 w 161"/>
              <a:gd name="T31" fmla="*/ 10 h 160"/>
              <a:gd name="T32" fmla="*/ 81 w 161"/>
              <a:gd name="T33" fmla="*/ 0 h 160"/>
              <a:gd name="T34" fmla="*/ 76 w 161"/>
              <a:gd name="T35" fmla="*/ 10 h 160"/>
              <a:gd name="T36" fmla="*/ 57 w 161"/>
              <a:gd name="T37" fmla="*/ 5 h 160"/>
              <a:gd name="T38" fmla="*/ 47 w 161"/>
              <a:gd name="T39" fmla="*/ 5 h 160"/>
              <a:gd name="T40" fmla="*/ 28 w 161"/>
              <a:gd name="T41" fmla="*/ 10 h 160"/>
              <a:gd name="T42" fmla="*/ 23 w 161"/>
              <a:gd name="T43" fmla="*/ 0 h 160"/>
              <a:gd name="T44" fmla="*/ 19 w 161"/>
              <a:gd name="T45" fmla="*/ 10 h 160"/>
              <a:gd name="T46" fmla="*/ 0 w 161"/>
              <a:gd name="T47" fmla="*/ 24 h 160"/>
              <a:gd name="T48" fmla="*/ 14 w 161"/>
              <a:gd name="T49" fmla="*/ 160 h 160"/>
              <a:gd name="T50" fmla="*/ 159 w 161"/>
              <a:gd name="T51" fmla="*/ 146 h 160"/>
              <a:gd name="T52" fmla="*/ 147 w 161"/>
              <a:gd name="T53" fmla="*/ 10 h 160"/>
              <a:gd name="T54" fmla="*/ 147 w 161"/>
              <a:gd name="T55" fmla="*/ 151 h 160"/>
              <a:gd name="T56" fmla="*/ 11 w 161"/>
              <a:gd name="T57" fmla="*/ 146 h 160"/>
              <a:gd name="T58" fmla="*/ 152 w 161"/>
              <a:gd name="T59" fmla="*/ 142 h 160"/>
              <a:gd name="T60" fmla="*/ 152 w 161"/>
              <a:gd name="T61" fmla="*/ 132 h 160"/>
              <a:gd name="T62" fmla="*/ 11 w 161"/>
              <a:gd name="T63" fmla="*/ 48 h 160"/>
              <a:gd name="T64" fmla="*/ 152 w 161"/>
              <a:gd name="T65" fmla="*/ 132 h 160"/>
              <a:gd name="T66" fmla="*/ 13 w 161"/>
              <a:gd name="T67" fmla="*/ 38 h 160"/>
              <a:gd name="T68" fmla="*/ 11 w 161"/>
              <a:gd name="T69" fmla="*/ 24 h 160"/>
              <a:gd name="T70" fmla="*/ 21 w 161"/>
              <a:gd name="T71" fmla="*/ 19 h 160"/>
              <a:gd name="T72" fmla="*/ 25 w 161"/>
              <a:gd name="T73" fmla="*/ 29 h 160"/>
              <a:gd name="T74" fmla="*/ 31 w 161"/>
              <a:gd name="T75" fmla="*/ 19 h 160"/>
              <a:gd name="T76" fmla="*/ 49 w 161"/>
              <a:gd name="T77" fmla="*/ 24 h 160"/>
              <a:gd name="T78" fmla="*/ 59 w 161"/>
              <a:gd name="T79" fmla="*/ 24 h 160"/>
              <a:gd name="T80" fmla="*/ 78 w 161"/>
              <a:gd name="T81" fmla="*/ 19 h 160"/>
              <a:gd name="T82" fmla="*/ 83 w 161"/>
              <a:gd name="T83" fmla="*/ 29 h 160"/>
              <a:gd name="T84" fmla="*/ 88 w 161"/>
              <a:gd name="T85" fmla="*/ 19 h 160"/>
              <a:gd name="T86" fmla="*/ 107 w 161"/>
              <a:gd name="T87" fmla="*/ 24 h 160"/>
              <a:gd name="T88" fmla="*/ 116 w 161"/>
              <a:gd name="T89" fmla="*/ 24 h 160"/>
              <a:gd name="T90" fmla="*/ 135 w 161"/>
              <a:gd name="T91" fmla="*/ 19 h 160"/>
              <a:gd name="T92" fmla="*/ 140 w 161"/>
              <a:gd name="T93" fmla="*/ 29 h 160"/>
              <a:gd name="T94" fmla="*/ 145 w 161"/>
              <a:gd name="T95" fmla="*/ 19 h 160"/>
              <a:gd name="T96" fmla="*/ 154 w 161"/>
              <a:gd name="T97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60">
                <a:moveTo>
                  <a:pt x="82" y="123"/>
                </a:moveTo>
                <a:cubicBezTo>
                  <a:pt x="100" y="123"/>
                  <a:pt x="115" y="108"/>
                  <a:pt x="115" y="90"/>
                </a:cubicBezTo>
                <a:cubicBezTo>
                  <a:pt x="114" y="72"/>
                  <a:pt x="100" y="57"/>
                  <a:pt x="82" y="57"/>
                </a:cubicBezTo>
                <a:cubicBezTo>
                  <a:pt x="63" y="57"/>
                  <a:pt x="49" y="72"/>
                  <a:pt x="49" y="90"/>
                </a:cubicBezTo>
                <a:cubicBezTo>
                  <a:pt x="49" y="108"/>
                  <a:pt x="63" y="123"/>
                  <a:pt x="82" y="123"/>
                </a:cubicBezTo>
                <a:close/>
                <a:moveTo>
                  <a:pt x="82" y="67"/>
                </a:moveTo>
                <a:cubicBezTo>
                  <a:pt x="94" y="67"/>
                  <a:pt x="105" y="77"/>
                  <a:pt x="105" y="90"/>
                </a:cubicBezTo>
                <a:cubicBezTo>
                  <a:pt x="105" y="102"/>
                  <a:pt x="94" y="113"/>
                  <a:pt x="82" y="113"/>
                </a:cubicBezTo>
                <a:cubicBezTo>
                  <a:pt x="69" y="113"/>
                  <a:pt x="59" y="103"/>
                  <a:pt x="59" y="90"/>
                </a:cubicBezTo>
                <a:cubicBezTo>
                  <a:pt x="59" y="77"/>
                  <a:pt x="69" y="67"/>
                  <a:pt x="82" y="67"/>
                </a:cubicBezTo>
                <a:close/>
                <a:moveTo>
                  <a:pt x="81" y="94"/>
                </a:moveTo>
                <a:cubicBezTo>
                  <a:pt x="90" y="94"/>
                  <a:pt x="90" y="94"/>
                  <a:pt x="90" y="94"/>
                </a:cubicBezTo>
                <a:cubicBezTo>
                  <a:pt x="93" y="94"/>
                  <a:pt x="95" y="92"/>
                  <a:pt x="95" y="89"/>
                </a:cubicBezTo>
                <a:cubicBezTo>
                  <a:pt x="95" y="87"/>
                  <a:pt x="93" y="85"/>
                  <a:pt x="91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0"/>
                  <a:pt x="85" y="80"/>
                  <a:pt x="85" y="80"/>
                </a:cubicBezTo>
                <a:cubicBezTo>
                  <a:pt x="85" y="78"/>
                  <a:pt x="83" y="76"/>
                  <a:pt x="81" y="76"/>
                </a:cubicBezTo>
                <a:cubicBezTo>
                  <a:pt x="78" y="76"/>
                  <a:pt x="76" y="78"/>
                  <a:pt x="76" y="80"/>
                </a:cubicBezTo>
                <a:cubicBezTo>
                  <a:pt x="76" y="89"/>
                  <a:pt x="76" y="89"/>
                  <a:pt x="76" y="89"/>
                </a:cubicBezTo>
                <a:cubicBezTo>
                  <a:pt x="76" y="92"/>
                  <a:pt x="78" y="94"/>
                  <a:pt x="81" y="94"/>
                </a:cubicBezTo>
                <a:close/>
                <a:moveTo>
                  <a:pt x="147" y="10"/>
                </a:moveTo>
                <a:cubicBezTo>
                  <a:pt x="143" y="10"/>
                  <a:pt x="143" y="10"/>
                  <a:pt x="143" y="10"/>
                </a:cubicBezTo>
                <a:cubicBezTo>
                  <a:pt x="143" y="5"/>
                  <a:pt x="143" y="5"/>
                  <a:pt x="143" y="5"/>
                </a:cubicBezTo>
                <a:cubicBezTo>
                  <a:pt x="143" y="3"/>
                  <a:pt x="141" y="0"/>
                  <a:pt x="138" y="0"/>
                </a:cubicBezTo>
                <a:cubicBezTo>
                  <a:pt x="135" y="0"/>
                  <a:pt x="133" y="3"/>
                  <a:pt x="133" y="5"/>
                </a:cubicBezTo>
                <a:cubicBezTo>
                  <a:pt x="133" y="10"/>
                  <a:pt x="133" y="10"/>
                  <a:pt x="133" y="10"/>
                </a:cubicBezTo>
                <a:cubicBezTo>
                  <a:pt x="114" y="10"/>
                  <a:pt x="114" y="10"/>
                  <a:pt x="114" y="10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3"/>
                  <a:pt x="112" y="0"/>
                  <a:pt x="109" y="0"/>
                </a:cubicBezTo>
                <a:cubicBezTo>
                  <a:pt x="107" y="0"/>
                  <a:pt x="104" y="3"/>
                  <a:pt x="104" y="5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85" y="10"/>
                  <a:pt x="85" y="10"/>
                  <a:pt x="85" y="10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3"/>
                  <a:pt x="83" y="0"/>
                  <a:pt x="81" y="0"/>
                </a:cubicBezTo>
                <a:cubicBezTo>
                  <a:pt x="78" y="0"/>
                  <a:pt x="76" y="3"/>
                  <a:pt x="76" y="5"/>
                </a:cubicBezTo>
                <a:cubicBezTo>
                  <a:pt x="76" y="10"/>
                  <a:pt x="76" y="10"/>
                  <a:pt x="76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5"/>
                  <a:pt x="57" y="5"/>
                  <a:pt x="57" y="5"/>
                </a:cubicBezTo>
                <a:cubicBezTo>
                  <a:pt x="57" y="3"/>
                  <a:pt x="55" y="0"/>
                  <a:pt x="52" y="0"/>
                </a:cubicBezTo>
                <a:cubicBezTo>
                  <a:pt x="49" y="0"/>
                  <a:pt x="47" y="3"/>
                  <a:pt x="47" y="5"/>
                </a:cubicBezTo>
                <a:cubicBezTo>
                  <a:pt x="47" y="10"/>
                  <a:pt x="47" y="10"/>
                  <a:pt x="47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3"/>
                  <a:pt x="26" y="0"/>
                  <a:pt x="23" y="0"/>
                </a:cubicBezTo>
                <a:cubicBezTo>
                  <a:pt x="21" y="0"/>
                  <a:pt x="19" y="3"/>
                  <a:pt x="19" y="5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6" y="10"/>
                  <a:pt x="0" y="16"/>
                  <a:pt x="0" y="2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3" y="160"/>
                  <a:pt x="159" y="154"/>
                  <a:pt x="159" y="146"/>
                </a:cubicBezTo>
                <a:cubicBezTo>
                  <a:pt x="159" y="24"/>
                  <a:pt x="159" y="24"/>
                  <a:pt x="159" y="24"/>
                </a:cubicBezTo>
                <a:cubicBezTo>
                  <a:pt x="161" y="16"/>
                  <a:pt x="155" y="10"/>
                  <a:pt x="147" y="10"/>
                </a:cubicBezTo>
                <a:close/>
                <a:moveTo>
                  <a:pt x="152" y="147"/>
                </a:moveTo>
                <a:cubicBezTo>
                  <a:pt x="152" y="149"/>
                  <a:pt x="150" y="151"/>
                  <a:pt x="147" y="151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3" y="151"/>
                  <a:pt x="11" y="149"/>
                  <a:pt x="11" y="146"/>
                </a:cubicBezTo>
                <a:cubicBezTo>
                  <a:pt x="11" y="142"/>
                  <a:pt x="11" y="142"/>
                  <a:pt x="11" y="142"/>
                </a:cubicBezTo>
                <a:cubicBezTo>
                  <a:pt x="152" y="142"/>
                  <a:pt x="152" y="142"/>
                  <a:pt x="152" y="142"/>
                </a:cubicBezTo>
                <a:lnTo>
                  <a:pt x="152" y="147"/>
                </a:lnTo>
                <a:close/>
                <a:moveTo>
                  <a:pt x="152" y="132"/>
                </a:moveTo>
                <a:cubicBezTo>
                  <a:pt x="11" y="132"/>
                  <a:pt x="11" y="132"/>
                  <a:pt x="11" y="132"/>
                </a:cubicBezTo>
                <a:cubicBezTo>
                  <a:pt x="11" y="48"/>
                  <a:pt x="11" y="48"/>
                  <a:pt x="11" y="48"/>
                </a:cubicBezTo>
                <a:cubicBezTo>
                  <a:pt x="152" y="48"/>
                  <a:pt x="152" y="48"/>
                  <a:pt x="152" y="48"/>
                </a:cubicBezTo>
                <a:lnTo>
                  <a:pt x="152" y="132"/>
                </a:lnTo>
                <a:close/>
                <a:moveTo>
                  <a:pt x="154" y="38"/>
                </a:moveTo>
                <a:cubicBezTo>
                  <a:pt x="13" y="38"/>
                  <a:pt x="13" y="38"/>
                  <a:pt x="13" y="38"/>
                </a:cubicBezTo>
                <a:cubicBezTo>
                  <a:pt x="13" y="24"/>
                  <a:pt x="13" y="24"/>
                  <a:pt x="13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1"/>
                  <a:pt x="13" y="19"/>
                  <a:pt x="1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7"/>
                  <a:pt x="23" y="29"/>
                  <a:pt x="25" y="29"/>
                </a:cubicBezTo>
                <a:cubicBezTo>
                  <a:pt x="28" y="29"/>
                  <a:pt x="31" y="27"/>
                  <a:pt x="31" y="24"/>
                </a:cubicBezTo>
                <a:cubicBezTo>
                  <a:pt x="31" y="19"/>
                  <a:pt x="31" y="19"/>
                  <a:pt x="31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7"/>
                  <a:pt x="51" y="29"/>
                  <a:pt x="54" y="29"/>
                </a:cubicBezTo>
                <a:cubicBezTo>
                  <a:pt x="57" y="29"/>
                  <a:pt x="59" y="27"/>
                  <a:pt x="59" y="24"/>
                </a:cubicBezTo>
                <a:cubicBezTo>
                  <a:pt x="59" y="19"/>
                  <a:pt x="59" y="19"/>
                  <a:pt x="59" y="19"/>
                </a:cubicBezTo>
                <a:cubicBezTo>
                  <a:pt x="78" y="19"/>
                  <a:pt x="78" y="19"/>
                  <a:pt x="78" y="19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27"/>
                  <a:pt x="80" y="29"/>
                  <a:pt x="83" y="29"/>
                </a:cubicBezTo>
                <a:cubicBezTo>
                  <a:pt x="85" y="29"/>
                  <a:pt x="88" y="27"/>
                  <a:pt x="88" y="24"/>
                </a:cubicBezTo>
                <a:cubicBezTo>
                  <a:pt x="88" y="19"/>
                  <a:pt x="88" y="19"/>
                  <a:pt x="8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7" y="27"/>
                  <a:pt x="109" y="29"/>
                  <a:pt x="111" y="29"/>
                </a:cubicBezTo>
                <a:cubicBezTo>
                  <a:pt x="114" y="29"/>
                  <a:pt x="116" y="27"/>
                  <a:pt x="116" y="24"/>
                </a:cubicBezTo>
                <a:cubicBezTo>
                  <a:pt x="116" y="19"/>
                  <a:pt x="116" y="19"/>
                  <a:pt x="116" y="19"/>
                </a:cubicBezTo>
                <a:cubicBezTo>
                  <a:pt x="135" y="19"/>
                  <a:pt x="135" y="19"/>
                  <a:pt x="135" y="19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35" y="27"/>
                  <a:pt x="137" y="29"/>
                  <a:pt x="140" y="29"/>
                </a:cubicBezTo>
                <a:cubicBezTo>
                  <a:pt x="143" y="29"/>
                  <a:pt x="145" y="27"/>
                  <a:pt x="145" y="24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50" y="19"/>
                  <a:pt x="150" y="19"/>
                  <a:pt x="150" y="19"/>
                </a:cubicBezTo>
                <a:cubicBezTo>
                  <a:pt x="152" y="19"/>
                  <a:pt x="154" y="21"/>
                  <a:pt x="154" y="24"/>
                </a:cubicBezTo>
                <a:lnTo>
                  <a:pt x="154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0" name="Freeform 13">
            <a:extLst>
              <a:ext uri="{FF2B5EF4-FFF2-40B4-BE49-F238E27FC236}">
                <a16:creationId xmlns:a16="http://schemas.microsoft.com/office/drawing/2014/main" id="{51A80777-6700-4D06-8FF7-5222FD4573C2}"/>
              </a:ext>
            </a:extLst>
          </p:cNvPr>
          <p:cNvSpPr>
            <a:spLocks noEditPoints="1"/>
          </p:cNvSpPr>
          <p:nvPr/>
        </p:nvSpPr>
        <p:spPr bwMode="auto">
          <a:xfrm>
            <a:off x="8448676" y="4124325"/>
            <a:ext cx="261938" cy="254000"/>
          </a:xfrm>
          <a:custGeom>
            <a:avLst/>
            <a:gdLst>
              <a:gd name="T0" fmla="*/ 109 w 165"/>
              <a:gd name="T1" fmla="*/ 0 h 160"/>
              <a:gd name="T2" fmla="*/ 60 w 165"/>
              <a:gd name="T3" fmla="*/ 68 h 160"/>
              <a:gd name="T4" fmla="*/ 0 w 165"/>
              <a:gd name="T5" fmla="*/ 130 h 160"/>
              <a:gd name="T6" fmla="*/ 5 w 165"/>
              <a:gd name="T7" fmla="*/ 160 h 160"/>
              <a:gd name="T8" fmla="*/ 35 w 165"/>
              <a:gd name="T9" fmla="*/ 159 h 160"/>
              <a:gd name="T10" fmla="*/ 43 w 165"/>
              <a:gd name="T11" fmla="*/ 148 h 160"/>
              <a:gd name="T12" fmla="*/ 51 w 165"/>
              <a:gd name="T13" fmla="*/ 140 h 160"/>
              <a:gd name="T14" fmla="*/ 57 w 165"/>
              <a:gd name="T15" fmla="*/ 126 h 160"/>
              <a:gd name="T16" fmla="*/ 67 w 165"/>
              <a:gd name="T17" fmla="*/ 126 h 160"/>
              <a:gd name="T18" fmla="*/ 69 w 165"/>
              <a:gd name="T19" fmla="*/ 114 h 160"/>
              <a:gd name="T20" fmla="*/ 81 w 165"/>
              <a:gd name="T21" fmla="*/ 112 h 160"/>
              <a:gd name="T22" fmla="*/ 109 w 165"/>
              <a:gd name="T23" fmla="*/ 104 h 160"/>
              <a:gd name="T24" fmla="*/ 145 w 165"/>
              <a:gd name="T25" fmla="*/ 15 h 160"/>
              <a:gd name="T26" fmla="*/ 109 w 165"/>
              <a:gd name="T27" fmla="*/ 93 h 160"/>
              <a:gd name="T28" fmla="*/ 91 w 165"/>
              <a:gd name="T29" fmla="*/ 90 h 160"/>
              <a:gd name="T30" fmla="*/ 76 w 165"/>
              <a:gd name="T31" fmla="*/ 104 h 160"/>
              <a:gd name="T32" fmla="*/ 60 w 165"/>
              <a:gd name="T33" fmla="*/ 108 h 160"/>
              <a:gd name="T34" fmla="*/ 53 w 165"/>
              <a:gd name="T35" fmla="*/ 116 h 160"/>
              <a:gd name="T36" fmla="*/ 48 w 165"/>
              <a:gd name="T37" fmla="*/ 121 h 160"/>
              <a:gd name="T38" fmla="*/ 37 w 165"/>
              <a:gd name="T39" fmla="*/ 132 h 160"/>
              <a:gd name="T40" fmla="*/ 32 w 165"/>
              <a:gd name="T41" fmla="*/ 137 h 160"/>
              <a:gd name="T42" fmla="*/ 30 w 165"/>
              <a:gd name="T43" fmla="*/ 151 h 160"/>
              <a:gd name="T44" fmla="*/ 9 w 165"/>
              <a:gd name="T45" fmla="*/ 131 h 160"/>
              <a:gd name="T46" fmla="*/ 69 w 165"/>
              <a:gd name="T47" fmla="*/ 72 h 160"/>
              <a:gd name="T48" fmla="*/ 79 w 165"/>
              <a:gd name="T49" fmla="*/ 21 h 160"/>
              <a:gd name="T50" fmla="*/ 139 w 165"/>
              <a:gd name="T51" fmla="*/ 21 h 160"/>
              <a:gd name="T52" fmla="*/ 123 w 165"/>
              <a:gd name="T53" fmla="*/ 24 h 160"/>
              <a:gd name="T54" fmla="*/ 112 w 165"/>
              <a:gd name="T55" fmla="*/ 48 h 160"/>
              <a:gd name="T56" fmla="*/ 132 w 165"/>
              <a:gd name="T57" fmla="*/ 48 h 160"/>
              <a:gd name="T58" fmla="*/ 123 w 165"/>
              <a:gd name="T59" fmla="*/ 24 h 160"/>
              <a:gd name="T60" fmla="*/ 123 w 165"/>
              <a:gd name="T61" fmla="*/ 42 h 160"/>
              <a:gd name="T62" fmla="*/ 119 w 165"/>
              <a:gd name="T63" fmla="*/ 34 h 160"/>
              <a:gd name="T64" fmla="*/ 126 w 165"/>
              <a:gd name="T65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5" h="160">
                <a:moveTo>
                  <a:pt x="145" y="15"/>
                </a:moveTo>
                <a:cubicBezTo>
                  <a:pt x="135" y="5"/>
                  <a:pt x="122" y="0"/>
                  <a:pt x="109" y="0"/>
                </a:cubicBezTo>
                <a:cubicBezTo>
                  <a:pt x="95" y="0"/>
                  <a:pt x="82" y="5"/>
                  <a:pt x="72" y="15"/>
                </a:cubicBezTo>
                <a:cubicBezTo>
                  <a:pt x="59" y="29"/>
                  <a:pt x="54" y="49"/>
                  <a:pt x="60" y="68"/>
                </a:cubicBezTo>
                <a:cubicBezTo>
                  <a:pt x="2" y="127"/>
                  <a:pt x="2" y="127"/>
                  <a:pt x="2" y="127"/>
                </a:cubicBezTo>
                <a:cubicBezTo>
                  <a:pt x="0" y="128"/>
                  <a:pt x="0" y="129"/>
                  <a:pt x="0" y="130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8"/>
                  <a:pt x="3" y="160"/>
                  <a:pt x="5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3" y="160"/>
                  <a:pt x="34" y="160"/>
                  <a:pt x="35" y="159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51"/>
                  <a:pt x="43" y="149"/>
                  <a:pt x="43" y="148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51" y="140"/>
                  <a:pt x="51" y="140"/>
                  <a:pt x="51" y="140"/>
                </a:cubicBezTo>
                <a:cubicBezTo>
                  <a:pt x="53" y="140"/>
                  <a:pt x="55" y="138"/>
                  <a:pt x="56" y="13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5" y="127"/>
                  <a:pt x="66" y="127"/>
                  <a:pt x="67" y="126"/>
                </a:cubicBezTo>
                <a:cubicBezTo>
                  <a:pt x="69" y="125"/>
                  <a:pt x="69" y="124"/>
                  <a:pt x="69" y="123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80" y="114"/>
                  <a:pt x="81" y="112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98" y="103"/>
                  <a:pt x="103" y="104"/>
                  <a:pt x="109" y="104"/>
                </a:cubicBezTo>
                <a:cubicBezTo>
                  <a:pt x="122" y="104"/>
                  <a:pt x="135" y="98"/>
                  <a:pt x="145" y="89"/>
                </a:cubicBezTo>
                <a:cubicBezTo>
                  <a:pt x="165" y="69"/>
                  <a:pt x="165" y="36"/>
                  <a:pt x="145" y="15"/>
                </a:cubicBezTo>
                <a:close/>
                <a:moveTo>
                  <a:pt x="139" y="81"/>
                </a:moveTo>
                <a:cubicBezTo>
                  <a:pt x="131" y="89"/>
                  <a:pt x="120" y="93"/>
                  <a:pt x="109" y="93"/>
                </a:cubicBezTo>
                <a:cubicBezTo>
                  <a:pt x="104" y="93"/>
                  <a:pt x="98" y="92"/>
                  <a:pt x="93" y="90"/>
                </a:cubicBezTo>
                <a:cubicBezTo>
                  <a:pt x="93" y="90"/>
                  <a:pt x="92" y="90"/>
                  <a:pt x="91" y="90"/>
                </a:cubicBezTo>
                <a:cubicBezTo>
                  <a:pt x="90" y="90"/>
                  <a:pt x="89" y="90"/>
                  <a:pt x="88" y="91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6"/>
                  <a:pt x="60" y="108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2" y="116"/>
                  <a:pt x="50" y="116"/>
                  <a:pt x="50" y="117"/>
                </a:cubicBezTo>
                <a:cubicBezTo>
                  <a:pt x="49" y="118"/>
                  <a:pt x="48" y="119"/>
                  <a:pt x="48" y="121"/>
                </a:cubicBezTo>
                <a:cubicBezTo>
                  <a:pt x="47" y="131"/>
                  <a:pt x="47" y="131"/>
                  <a:pt x="47" y="131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5" y="132"/>
                  <a:pt x="34" y="133"/>
                  <a:pt x="33" y="134"/>
                </a:cubicBezTo>
                <a:cubicBezTo>
                  <a:pt x="33" y="135"/>
                  <a:pt x="32" y="136"/>
                  <a:pt x="32" y="137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31"/>
                  <a:pt x="9" y="131"/>
                  <a:pt x="9" y="131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69" y="72"/>
                  <a:pt x="69" y="72"/>
                  <a:pt x="69" y="72"/>
                </a:cubicBezTo>
                <a:cubicBezTo>
                  <a:pt x="70" y="71"/>
                  <a:pt x="71" y="69"/>
                  <a:pt x="70" y="67"/>
                </a:cubicBezTo>
                <a:cubicBezTo>
                  <a:pt x="64" y="51"/>
                  <a:pt x="68" y="33"/>
                  <a:pt x="79" y="21"/>
                </a:cubicBezTo>
                <a:cubicBezTo>
                  <a:pt x="87" y="13"/>
                  <a:pt x="98" y="9"/>
                  <a:pt x="109" y="9"/>
                </a:cubicBezTo>
                <a:cubicBezTo>
                  <a:pt x="120" y="9"/>
                  <a:pt x="131" y="13"/>
                  <a:pt x="139" y="21"/>
                </a:cubicBezTo>
                <a:cubicBezTo>
                  <a:pt x="155" y="38"/>
                  <a:pt x="155" y="65"/>
                  <a:pt x="139" y="81"/>
                </a:cubicBezTo>
                <a:close/>
                <a:moveTo>
                  <a:pt x="123" y="24"/>
                </a:moveTo>
                <a:cubicBezTo>
                  <a:pt x="119" y="24"/>
                  <a:pt x="115" y="25"/>
                  <a:pt x="112" y="28"/>
                </a:cubicBezTo>
                <a:cubicBezTo>
                  <a:pt x="107" y="34"/>
                  <a:pt x="107" y="43"/>
                  <a:pt x="112" y="48"/>
                </a:cubicBezTo>
                <a:cubicBezTo>
                  <a:pt x="115" y="51"/>
                  <a:pt x="119" y="52"/>
                  <a:pt x="123" y="52"/>
                </a:cubicBezTo>
                <a:cubicBezTo>
                  <a:pt x="126" y="52"/>
                  <a:pt x="130" y="51"/>
                  <a:pt x="132" y="48"/>
                </a:cubicBezTo>
                <a:cubicBezTo>
                  <a:pt x="138" y="43"/>
                  <a:pt x="138" y="34"/>
                  <a:pt x="132" y="28"/>
                </a:cubicBezTo>
                <a:cubicBezTo>
                  <a:pt x="130" y="25"/>
                  <a:pt x="126" y="24"/>
                  <a:pt x="123" y="24"/>
                </a:cubicBezTo>
                <a:close/>
                <a:moveTo>
                  <a:pt x="126" y="41"/>
                </a:moveTo>
                <a:cubicBezTo>
                  <a:pt x="125" y="42"/>
                  <a:pt x="124" y="42"/>
                  <a:pt x="123" y="42"/>
                </a:cubicBezTo>
                <a:cubicBezTo>
                  <a:pt x="121" y="42"/>
                  <a:pt x="120" y="42"/>
                  <a:pt x="119" y="41"/>
                </a:cubicBezTo>
                <a:cubicBezTo>
                  <a:pt x="117" y="40"/>
                  <a:pt x="117" y="37"/>
                  <a:pt x="119" y="34"/>
                </a:cubicBezTo>
                <a:cubicBezTo>
                  <a:pt x="120" y="34"/>
                  <a:pt x="121" y="33"/>
                  <a:pt x="123" y="33"/>
                </a:cubicBezTo>
                <a:cubicBezTo>
                  <a:pt x="124" y="33"/>
                  <a:pt x="125" y="34"/>
                  <a:pt x="126" y="34"/>
                </a:cubicBezTo>
                <a:cubicBezTo>
                  <a:pt x="128" y="36"/>
                  <a:pt x="128" y="40"/>
                  <a:pt x="126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1" name="Freeform 14">
            <a:extLst>
              <a:ext uri="{FF2B5EF4-FFF2-40B4-BE49-F238E27FC236}">
                <a16:creationId xmlns:a16="http://schemas.microsoft.com/office/drawing/2014/main" id="{FD251D7F-1B9A-4DC7-9DC6-22C6D3AD33E8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4676775"/>
            <a:ext cx="254000" cy="252413"/>
          </a:xfrm>
          <a:custGeom>
            <a:avLst/>
            <a:gdLst>
              <a:gd name="T0" fmla="*/ 85 w 160"/>
              <a:gd name="T1" fmla="*/ 14 h 159"/>
              <a:gd name="T2" fmla="*/ 75 w 160"/>
              <a:gd name="T3" fmla="*/ 14 h 159"/>
              <a:gd name="T4" fmla="*/ 80 w 160"/>
              <a:gd name="T5" fmla="*/ 28 h 159"/>
              <a:gd name="T6" fmla="*/ 99 w 160"/>
              <a:gd name="T7" fmla="*/ 53 h 159"/>
              <a:gd name="T8" fmla="*/ 60 w 160"/>
              <a:gd name="T9" fmla="*/ 53 h 159"/>
              <a:gd name="T10" fmla="*/ 80 w 160"/>
              <a:gd name="T11" fmla="*/ 28 h 159"/>
              <a:gd name="T12" fmla="*/ 67 w 160"/>
              <a:gd name="T13" fmla="*/ 20 h 159"/>
              <a:gd name="T14" fmla="*/ 19 w 160"/>
              <a:gd name="T15" fmla="*/ 66 h 159"/>
              <a:gd name="T16" fmla="*/ 51 w 160"/>
              <a:gd name="T17" fmla="*/ 19 h 159"/>
              <a:gd name="T18" fmla="*/ 108 w 160"/>
              <a:gd name="T19" fmla="*/ 19 h 159"/>
              <a:gd name="T20" fmla="*/ 140 w 160"/>
              <a:gd name="T21" fmla="*/ 66 h 159"/>
              <a:gd name="T22" fmla="*/ 92 w 160"/>
              <a:gd name="T23" fmla="*/ 20 h 159"/>
              <a:gd name="T24" fmla="*/ 108 w 160"/>
              <a:gd name="T25" fmla="*/ 19 h 159"/>
              <a:gd name="T26" fmla="*/ 150 w 160"/>
              <a:gd name="T27" fmla="*/ 79 h 159"/>
              <a:gd name="T28" fmla="*/ 140 w 160"/>
              <a:gd name="T29" fmla="*/ 79 h 159"/>
              <a:gd name="T30" fmla="*/ 14 w 160"/>
              <a:gd name="T31" fmla="*/ 74 h 159"/>
              <a:gd name="T32" fmla="*/ 14 w 160"/>
              <a:gd name="T33" fmla="*/ 84 h 159"/>
              <a:gd name="T34" fmla="*/ 14 w 160"/>
              <a:gd name="T35" fmla="*/ 74 h 159"/>
              <a:gd name="T36" fmla="*/ 103 w 160"/>
              <a:gd name="T37" fmla="*/ 79 h 159"/>
              <a:gd name="T38" fmla="*/ 57 w 160"/>
              <a:gd name="T39" fmla="*/ 78 h 159"/>
              <a:gd name="T40" fmla="*/ 40 w 160"/>
              <a:gd name="T41" fmla="*/ 46 h 159"/>
              <a:gd name="T42" fmla="*/ 47 w 160"/>
              <a:gd name="T43" fmla="*/ 79 h 159"/>
              <a:gd name="T44" fmla="*/ 40 w 160"/>
              <a:gd name="T45" fmla="*/ 112 h 159"/>
              <a:gd name="T46" fmla="*/ 40 w 160"/>
              <a:gd name="T47" fmla="*/ 46 h 159"/>
              <a:gd name="T48" fmla="*/ 131 w 160"/>
              <a:gd name="T49" fmla="*/ 78 h 159"/>
              <a:gd name="T50" fmla="*/ 106 w 160"/>
              <a:gd name="T51" fmla="*/ 99 h 159"/>
              <a:gd name="T52" fmla="*/ 111 w 160"/>
              <a:gd name="T53" fmla="*/ 71 h 159"/>
              <a:gd name="T54" fmla="*/ 120 w 160"/>
              <a:gd name="T55" fmla="*/ 46 h 159"/>
              <a:gd name="T56" fmla="*/ 100 w 160"/>
              <a:gd name="T57" fmla="*/ 105 h 159"/>
              <a:gd name="T58" fmla="*/ 80 w 160"/>
              <a:gd name="T59" fmla="*/ 130 h 159"/>
              <a:gd name="T60" fmla="*/ 60 w 160"/>
              <a:gd name="T61" fmla="*/ 105 h 159"/>
              <a:gd name="T62" fmla="*/ 100 w 160"/>
              <a:gd name="T63" fmla="*/ 105 h 159"/>
              <a:gd name="T64" fmla="*/ 67 w 160"/>
              <a:gd name="T65" fmla="*/ 138 h 159"/>
              <a:gd name="T66" fmla="*/ 52 w 160"/>
              <a:gd name="T67" fmla="*/ 140 h 159"/>
              <a:gd name="T68" fmla="*/ 19 w 160"/>
              <a:gd name="T69" fmla="*/ 92 h 159"/>
              <a:gd name="T70" fmla="*/ 139 w 160"/>
              <a:gd name="T71" fmla="*/ 92 h 159"/>
              <a:gd name="T72" fmla="*/ 140 w 160"/>
              <a:gd name="T73" fmla="*/ 107 h 159"/>
              <a:gd name="T74" fmla="*/ 93 w 160"/>
              <a:gd name="T75" fmla="*/ 140 h 159"/>
              <a:gd name="T76" fmla="*/ 139 w 160"/>
              <a:gd name="T77" fmla="*/ 92 h 159"/>
              <a:gd name="T78" fmla="*/ 85 w 160"/>
              <a:gd name="T79" fmla="*/ 144 h 159"/>
              <a:gd name="T80" fmla="*/ 75 w 160"/>
              <a:gd name="T81" fmla="*/ 144 h 159"/>
              <a:gd name="T82" fmla="*/ 80 w 160"/>
              <a:gd name="T83" fmla="*/ 0 h 159"/>
              <a:gd name="T84" fmla="*/ 52 w 160"/>
              <a:gd name="T85" fmla="*/ 10 h 159"/>
              <a:gd name="T86" fmla="*/ 10 w 160"/>
              <a:gd name="T87" fmla="*/ 66 h 159"/>
              <a:gd name="T88" fmla="*/ 10 w 160"/>
              <a:gd name="T89" fmla="*/ 93 h 159"/>
              <a:gd name="T90" fmla="*/ 52 w 160"/>
              <a:gd name="T91" fmla="*/ 150 h 159"/>
              <a:gd name="T92" fmla="*/ 81 w 160"/>
              <a:gd name="T93" fmla="*/ 159 h 159"/>
              <a:gd name="T94" fmla="*/ 109 w 160"/>
              <a:gd name="T95" fmla="*/ 149 h 159"/>
              <a:gd name="T96" fmla="*/ 151 w 160"/>
              <a:gd name="T97" fmla="*/ 92 h 159"/>
              <a:gd name="T98" fmla="*/ 160 w 160"/>
              <a:gd name="T99" fmla="*/ 79 h 159"/>
              <a:gd name="T100" fmla="*/ 150 w 160"/>
              <a:gd name="T101" fmla="*/ 66 h 159"/>
              <a:gd name="T102" fmla="*/ 108 w 160"/>
              <a:gd name="T103" fmla="*/ 10 h 159"/>
              <a:gd name="T104" fmla="*/ 80 w 160"/>
              <a:gd name="T105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59">
                <a:moveTo>
                  <a:pt x="80" y="9"/>
                </a:moveTo>
                <a:cubicBezTo>
                  <a:pt x="83" y="9"/>
                  <a:pt x="85" y="11"/>
                  <a:pt x="85" y="14"/>
                </a:cubicBezTo>
                <a:cubicBezTo>
                  <a:pt x="85" y="16"/>
                  <a:pt x="83" y="19"/>
                  <a:pt x="80" y="19"/>
                </a:cubicBezTo>
                <a:cubicBezTo>
                  <a:pt x="77" y="19"/>
                  <a:pt x="75" y="16"/>
                  <a:pt x="75" y="14"/>
                </a:cubicBezTo>
                <a:cubicBezTo>
                  <a:pt x="75" y="11"/>
                  <a:pt x="77" y="9"/>
                  <a:pt x="80" y="9"/>
                </a:cubicBezTo>
                <a:close/>
                <a:moveTo>
                  <a:pt x="80" y="28"/>
                </a:moveTo>
                <a:cubicBezTo>
                  <a:pt x="92" y="28"/>
                  <a:pt x="104" y="32"/>
                  <a:pt x="113" y="40"/>
                </a:cubicBezTo>
                <a:cubicBezTo>
                  <a:pt x="99" y="53"/>
                  <a:pt x="99" y="53"/>
                  <a:pt x="99" y="53"/>
                </a:cubicBezTo>
                <a:cubicBezTo>
                  <a:pt x="94" y="49"/>
                  <a:pt x="87" y="47"/>
                  <a:pt x="79" y="47"/>
                </a:cubicBezTo>
                <a:cubicBezTo>
                  <a:pt x="73" y="47"/>
                  <a:pt x="66" y="49"/>
                  <a:pt x="60" y="53"/>
                </a:cubicBezTo>
                <a:cubicBezTo>
                  <a:pt x="47" y="40"/>
                  <a:pt x="47" y="40"/>
                  <a:pt x="47" y="40"/>
                </a:cubicBezTo>
                <a:cubicBezTo>
                  <a:pt x="56" y="32"/>
                  <a:pt x="67" y="28"/>
                  <a:pt x="80" y="28"/>
                </a:cubicBezTo>
                <a:close/>
                <a:moveTo>
                  <a:pt x="66" y="19"/>
                </a:moveTo>
                <a:cubicBezTo>
                  <a:pt x="66" y="19"/>
                  <a:pt x="67" y="20"/>
                  <a:pt x="67" y="20"/>
                </a:cubicBezTo>
                <a:cubicBezTo>
                  <a:pt x="44" y="25"/>
                  <a:pt x="25" y="43"/>
                  <a:pt x="20" y="67"/>
                </a:cubicBezTo>
                <a:cubicBezTo>
                  <a:pt x="20" y="67"/>
                  <a:pt x="19" y="66"/>
                  <a:pt x="19" y="66"/>
                </a:cubicBezTo>
                <a:cubicBezTo>
                  <a:pt x="19" y="51"/>
                  <a:pt x="19" y="51"/>
                  <a:pt x="19" y="51"/>
                </a:cubicBezTo>
                <a:cubicBezTo>
                  <a:pt x="19" y="33"/>
                  <a:pt x="34" y="19"/>
                  <a:pt x="51" y="19"/>
                </a:cubicBezTo>
                <a:lnTo>
                  <a:pt x="66" y="19"/>
                </a:lnTo>
                <a:close/>
                <a:moveTo>
                  <a:pt x="108" y="19"/>
                </a:moveTo>
                <a:cubicBezTo>
                  <a:pt x="126" y="19"/>
                  <a:pt x="140" y="33"/>
                  <a:pt x="140" y="51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39" y="66"/>
                  <a:pt x="139" y="67"/>
                  <a:pt x="139" y="67"/>
                </a:cubicBezTo>
                <a:cubicBezTo>
                  <a:pt x="134" y="44"/>
                  <a:pt x="116" y="25"/>
                  <a:pt x="92" y="20"/>
                </a:cubicBezTo>
                <a:cubicBezTo>
                  <a:pt x="92" y="19"/>
                  <a:pt x="93" y="19"/>
                  <a:pt x="93" y="19"/>
                </a:cubicBezTo>
                <a:lnTo>
                  <a:pt x="108" y="19"/>
                </a:lnTo>
                <a:close/>
                <a:moveTo>
                  <a:pt x="145" y="74"/>
                </a:moveTo>
                <a:cubicBezTo>
                  <a:pt x="147" y="74"/>
                  <a:pt x="150" y="76"/>
                  <a:pt x="150" y="79"/>
                </a:cubicBezTo>
                <a:cubicBezTo>
                  <a:pt x="150" y="82"/>
                  <a:pt x="147" y="84"/>
                  <a:pt x="145" y="84"/>
                </a:cubicBezTo>
                <a:cubicBezTo>
                  <a:pt x="142" y="84"/>
                  <a:pt x="140" y="82"/>
                  <a:pt x="140" y="79"/>
                </a:cubicBezTo>
                <a:cubicBezTo>
                  <a:pt x="140" y="76"/>
                  <a:pt x="142" y="74"/>
                  <a:pt x="145" y="74"/>
                </a:cubicBezTo>
                <a:close/>
                <a:moveTo>
                  <a:pt x="14" y="74"/>
                </a:moveTo>
                <a:cubicBezTo>
                  <a:pt x="17" y="74"/>
                  <a:pt x="19" y="77"/>
                  <a:pt x="19" y="80"/>
                </a:cubicBezTo>
                <a:cubicBezTo>
                  <a:pt x="19" y="82"/>
                  <a:pt x="17" y="84"/>
                  <a:pt x="14" y="84"/>
                </a:cubicBezTo>
                <a:cubicBezTo>
                  <a:pt x="12" y="84"/>
                  <a:pt x="10" y="82"/>
                  <a:pt x="10" y="80"/>
                </a:cubicBezTo>
                <a:cubicBezTo>
                  <a:pt x="10" y="77"/>
                  <a:pt x="12" y="74"/>
                  <a:pt x="14" y="74"/>
                </a:cubicBezTo>
                <a:close/>
                <a:moveTo>
                  <a:pt x="80" y="56"/>
                </a:moveTo>
                <a:cubicBezTo>
                  <a:pt x="93" y="56"/>
                  <a:pt x="103" y="66"/>
                  <a:pt x="103" y="79"/>
                </a:cubicBezTo>
                <a:cubicBezTo>
                  <a:pt x="103" y="92"/>
                  <a:pt x="93" y="102"/>
                  <a:pt x="80" y="102"/>
                </a:cubicBezTo>
                <a:cubicBezTo>
                  <a:pt x="67" y="102"/>
                  <a:pt x="56" y="92"/>
                  <a:pt x="57" y="78"/>
                </a:cubicBezTo>
                <a:cubicBezTo>
                  <a:pt x="57" y="65"/>
                  <a:pt x="67" y="56"/>
                  <a:pt x="80" y="56"/>
                </a:cubicBezTo>
                <a:close/>
                <a:moveTo>
                  <a:pt x="40" y="46"/>
                </a:moveTo>
                <a:cubicBezTo>
                  <a:pt x="53" y="59"/>
                  <a:pt x="53" y="59"/>
                  <a:pt x="53" y="59"/>
                </a:cubicBezTo>
                <a:cubicBezTo>
                  <a:pt x="49" y="65"/>
                  <a:pt x="47" y="72"/>
                  <a:pt x="47" y="79"/>
                </a:cubicBezTo>
                <a:cubicBezTo>
                  <a:pt x="47" y="86"/>
                  <a:pt x="49" y="93"/>
                  <a:pt x="53" y="98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2" y="103"/>
                  <a:pt x="28" y="92"/>
                  <a:pt x="28" y="79"/>
                </a:cubicBezTo>
                <a:cubicBezTo>
                  <a:pt x="28" y="67"/>
                  <a:pt x="32" y="55"/>
                  <a:pt x="40" y="46"/>
                </a:cubicBezTo>
                <a:close/>
                <a:moveTo>
                  <a:pt x="120" y="46"/>
                </a:moveTo>
                <a:cubicBezTo>
                  <a:pt x="127" y="55"/>
                  <a:pt x="131" y="66"/>
                  <a:pt x="131" y="78"/>
                </a:cubicBezTo>
                <a:cubicBezTo>
                  <a:pt x="131" y="92"/>
                  <a:pt x="126" y="103"/>
                  <a:pt x="119" y="112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11" y="93"/>
                  <a:pt x="113" y="86"/>
                  <a:pt x="113" y="79"/>
                </a:cubicBezTo>
                <a:cubicBezTo>
                  <a:pt x="113" y="76"/>
                  <a:pt x="112" y="74"/>
                  <a:pt x="111" y="71"/>
                </a:cubicBezTo>
                <a:cubicBezTo>
                  <a:pt x="111" y="67"/>
                  <a:pt x="109" y="63"/>
                  <a:pt x="106" y="59"/>
                </a:cubicBezTo>
                <a:cubicBezTo>
                  <a:pt x="120" y="46"/>
                  <a:pt x="120" y="46"/>
                  <a:pt x="120" y="46"/>
                </a:cubicBezTo>
                <a:cubicBezTo>
                  <a:pt x="120" y="46"/>
                  <a:pt x="120" y="46"/>
                  <a:pt x="120" y="46"/>
                </a:cubicBezTo>
                <a:close/>
                <a:moveTo>
                  <a:pt x="100" y="105"/>
                </a:moveTo>
                <a:cubicBezTo>
                  <a:pt x="113" y="118"/>
                  <a:pt x="113" y="118"/>
                  <a:pt x="113" y="118"/>
                </a:cubicBezTo>
                <a:cubicBezTo>
                  <a:pt x="103" y="126"/>
                  <a:pt x="92" y="130"/>
                  <a:pt x="80" y="130"/>
                </a:cubicBezTo>
                <a:cubicBezTo>
                  <a:pt x="68" y="130"/>
                  <a:pt x="56" y="126"/>
                  <a:pt x="47" y="119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66" y="110"/>
                  <a:pt x="73" y="112"/>
                  <a:pt x="80" y="112"/>
                </a:cubicBezTo>
                <a:cubicBezTo>
                  <a:pt x="87" y="112"/>
                  <a:pt x="94" y="110"/>
                  <a:pt x="100" y="105"/>
                </a:cubicBezTo>
                <a:close/>
                <a:moveTo>
                  <a:pt x="20" y="92"/>
                </a:moveTo>
                <a:cubicBezTo>
                  <a:pt x="25" y="115"/>
                  <a:pt x="44" y="134"/>
                  <a:pt x="67" y="138"/>
                </a:cubicBezTo>
                <a:cubicBezTo>
                  <a:pt x="67" y="139"/>
                  <a:pt x="66" y="140"/>
                  <a:pt x="66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34" y="140"/>
                  <a:pt x="19" y="125"/>
                  <a:pt x="19" y="107"/>
                </a:cubicBezTo>
                <a:cubicBezTo>
                  <a:pt x="19" y="92"/>
                  <a:pt x="19" y="92"/>
                  <a:pt x="19" y="92"/>
                </a:cubicBezTo>
                <a:cubicBezTo>
                  <a:pt x="20" y="92"/>
                  <a:pt x="20" y="92"/>
                  <a:pt x="20" y="92"/>
                </a:cubicBezTo>
                <a:close/>
                <a:moveTo>
                  <a:pt x="139" y="92"/>
                </a:moveTo>
                <a:cubicBezTo>
                  <a:pt x="139" y="92"/>
                  <a:pt x="140" y="92"/>
                  <a:pt x="140" y="92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25"/>
                  <a:pt x="126" y="140"/>
                  <a:pt x="108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3" y="140"/>
                  <a:pt x="92" y="139"/>
                  <a:pt x="92" y="138"/>
                </a:cubicBezTo>
                <a:cubicBezTo>
                  <a:pt x="116" y="134"/>
                  <a:pt x="134" y="115"/>
                  <a:pt x="139" y="92"/>
                </a:cubicBezTo>
                <a:close/>
                <a:moveTo>
                  <a:pt x="80" y="140"/>
                </a:moveTo>
                <a:cubicBezTo>
                  <a:pt x="83" y="140"/>
                  <a:pt x="85" y="142"/>
                  <a:pt x="85" y="144"/>
                </a:cubicBezTo>
                <a:cubicBezTo>
                  <a:pt x="84" y="147"/>
                  <a:pt x="82" y="149"/>
                  <a:pt x="80" y="149"/>
                </a:cubicBezTo>
                <a:cubicBezTo>
                  <a:pt x="77" y="149"/>
                  <a:pt x="75" y="147"/>
                  <a:pt x="75" y="144"/>
                </a:cubicBezTo>
                <a:cubicBezTo>
                  <a:pt x="75" y="142"/>
                  <a:pt x="77" y="140"/>
                  <a:pt x="80" y="140"/>
                </a:cubicBezTo>
                <a:close/>
                <a:moveTo>
                  <a:pt x="80" y="0"/>
                </a:moveTo>
                <a:cubicBezTo>
                  <a:pt x="74" y="0"/>
                  <a:pt x="69" y="4"/>
                  <a:pt x="66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29" y="10"/>
                  <a:pt x="10" y="28"/>
                  <a:pt x="10" y="52"/>
                </a:cubicBezTo>
                <a:cubicBezTo>
                  <a:pt x="10" y="66"/>
                  <a:pt x="10" y="66"/>
                  <a:pt x="10" y="66"/>
                </a:cubicBezTo>
                <a:cubicBezTo>
                  <a:pt x="5" y="68"/>
                  <a:pt x="0" y="73"/>
                  <a:pt x="0" y="80"/>
                </a:cubicBezTo>
                <a:cubicBezTo>
                  <a:pt x="0" y="86"/>
                  <a:pt x="5" y="91"/>
                  <a:pt x="10" y="93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0" y="130"/>
                  <a:pt x="29" y="150"/>
                  <a:pt x="52" y="150"/>
                </a:cubicBezTo>
                <a:cubicBezTo>
                  <a:pt x="67" y="150"/>
                  <a:pt x="67" y="150"/>
                  <a:pt x="67" y="150"/>
                </a:cubicBezTo>
                <a:cubicBezTo>
                  <a:pt x="69" y="155"/>
                  <a:pt x="74" y="159"/>
                  <a:pt x="81" y="159"/>
                </a:cubicBezTo>
                <a:cubicBezTo>
                  <a:pt x="87" y="159"/>
                  <a:pt x="92" y="154"/>
                  <a:pt x="94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32" y="149"/>
                  <a:pt x="151" y="130"/>
                  <a:pt x="151" y="107"/>
                </a:cubicBezTo>
                <a:cubicBezTo>
                  <a:pt x="151" y="92"/>
                  <a:pt x="151" y="92"/>
                  <a:pt x="151" y="92"/>
                </a:cubicBezTo>
                <a:cubicBezTo>
                  <a:pt x="153" y="92"/>
                  <a:pt x="154" y="91"/>
                  <a:pt x="156" y="89"/>
                </a:cubicBezTo>
                <a:cubicBezTo>
                  <a:pt x="159" y="86"/>
                  <a:pt x="160" y="83"/>
                  <a:pt x="160" y="79"/>
                </a:cubicBezTo>
                <a:cubicBezTo>
                  <a:pt x="160" y="75"/>
                  <a:pt x="159" y="71"/>
                  <a:pt x="156" y="69"/>
                </a:cubicBezTo>
                <a:cubicBezTo>
                  <a:pt x="153" y="68"/>
                  <a:pt x="151" y="67"/>
                  <a:pt x="150" y="66"/>
                </a:cubicBezTo>
                <a:cubicBezTo>
                  <a:pt x="150" y="52"/>
                  <a:pt x="150" y="52"/>
                  <a:pt x="150" y="52"/>
                </a:cubicBezTo>
                <a:cubicBezTo>
                  <a:pt x="150" y="28"/>
                  <a:pt x="131" y="10"/>
                  <a:pt x="108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2" y="4"/>
                  <a:pt x="86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2" name="Freeform 15">
            <a:extLst>
              <a:ext uri="{FF2B5EF4-FFF2-40B4-BE49-F238E27FC236}">
                <a16:creationId xmlns:a16="http://schemas.microsoft.com/office/drawing/2014/main" id="{C6EB675A-F125-4412-B14F-9D242437FE74}"/>
              </a:ext>
            </a:extLst>
          </p:cNvPr>
          <p:cNvSpPr>
            <a:spLocks noEditPoints="1"/>
          </p:cNvSpPr>
          <p:nvPr/>
        </p:nvSpPr>
        <p:spPr bwMode="auto">
          <a:xfrm>
            <a:off x="5145088" y="3573463"/>
            <a:ext cx="252413" cy="254000"/>
          </a:xfrm>
          <a:custGeom>
            <a:avLst/>
            <a:gdLst>
              <a:gd name="T0" fmla="*/ 33 w 159"/>
              <a:gd name="T1" fmla="*/ 104 h 160"/>
              <a:gd name="T2" fmla="*/ 28 w 159"/>
              <a:gd name="T3" fmla="*/ 62 h 160"/>
              <a:gd name="T4" fmla="*/ 42 w 159"/>
              <a:gd name="T5" fmla="*/ 57 h 160"/>
              <a:gd name="T6" fmla="*/ 56 w 159"/>
              <a:gd name="T7" fmla="*/ 14 h 160"/>
              <a:gd name="T8" fmla="*/ 33 w 159"/>
              <a:gd name="T9" fmla="*/ 0 h 160"/>
              <a:gd name="T10" fmla="*/ 0 w 159"/>
              <a:gd name="T11" fmla="*/ 127 h 160"/>
              <a:gd name="T12" fmla="*/ 42 w 159"/>
              <a:gd name="T13" fmla="*/ 160 h 160"/>
              <a:gd name="T14" fmla="*/ 56 w 159"/>
              <a:gd name="T15" fmla="*/ 118 h 160"/>
              <a:gd name="T16" fmla="*/ 37 w 159"/>
              <a:gd name="T17" fmla="*/ 10 h 160"/>
              <a:gd name="T18" fmla="*/ 47 w 159"/>
              <a:gd name="T19" fmla="*/ 14 h 160"/>
              <a:gd name="T20" fmla="*/ 42 w 159"/>
              <a:gd name="T21" fmla="*/ 48 h 160"/>
              <a:gd name="T22" fmla="*/ 37 w 159"/>
              <a:gd name="T23" fmla="*/ 10 h 160"/>
              <a:gd name="T24" fmla="*/ 10 w 159"/>
              <a:gd name="T25" fmla="*/ 128 h 160"/>
              <a:gd name="T26" fmla="*/ 28 w 159"/>
              <a:gd name="T27" fmla="*/ 11 h 160"/>
              <a:gd name="T28" fmla="*/ 19 w 159"/>
              <a:gd name="T29" fmla="*/ 62 h 160"/>
              <a:gd name="T30" fmla="*/ 28 w 159"/>
              <a:gd name="T31" fmla="*/ 113 h 160"/>
              <a:gd name="T32" fmla="*/ 47 w 159"/>
              <a:gd name="T33" fmla="*/ 146 h 160"/>
              <a:gd name="T34" fmla="*/ 37 w 159"/>
              <a:gd name="T35" fmla="*/ 151 h 160"/>
              <a:gd name="T36" fmla="*/ 42 w 159"/>
              <a:gd name="T37" fmla="*/ 114 h 160"/>
              <a:gd name="T38" fmla="*/ 47 w 159"/>
              <a:gd name="T39" fmla="*/ 118 h 160"/>
              <a:gd name="T40" fmla="*/ 127 w 159"/>
              <a:gd name="T41" fmla="*/ 0 h 160"/>
              <a:gd name="T42" fmla="*/ 104 w 159"/>
              <a:gd name="T43" fmla="*/ 14 h 160"/>
              <a:gd name="T44" fmla="*/ 118 w 159"/>
              <a:gd name="T45" fmla="*/ 57 h 160"/>
              <a:gd name="T46" fmla="*/ 132 w 159"/>
              <a:gd name="T47" fmla="*/ 62 h 160"/>
              <a:gd name="T48" fmla="*/ 127 w 159"/>
              <a:gd name="T49" fmla="*/ 104 h 160"/>
              <a:gd name="T50" fmla="*/ 104 w 159"/>
              <a:gd name="T51" fmla="*/ 118 h 160"/>
              <a:gd name="T52" fmla="*/ 118 w 159"/>
              <a:gd name="T53" fmla="*/ 160 h 160"/>
              <a:gd name="T54" fmla="*/ 159 w 159"/>
              <a:gd name="T55" fmla="*/ 127 h 160"/>
              <a:gd name="T56" fmla="*/ 127 w 159"/>
              <a:gd name="T57" fmla="*/ 0 h 160"/>
              <a:gd name="T58" fmla="*/ 118 w 159"/>
              <a:gd name="T59" fmla="*/ 47 h 160"/>
              <a:gd name="T60" fmla="*/ 113 w 159"/>
              <a:gd name="T61" fmla="*/ 43 h 160"/>
              <a:gd name="T62" fmla="*/ 118 w 159"/>
              <a:gd name="T63" fmla="*/ 10 h 160"/>
              <a:gd name="T64" fmla="*/ 123 w 159"/>
              <a:gd name="T65" fmla="*/ 47 h 160"/>
              <a:gd name="T66" fmla="*/ 118 w 159"/>
              <a:gd name="T67" fmla="*/ 150 h 160"/>
              <a:gd name="T68" fmla="*/ 113 w 159"/>
              <a:gd name="T69" fmla="*/ 118 h 160"/>
              <a:gd name="T70" fmla="*/ 123 w 159"/>
              <a:gd name="T71" fmla="*/ 113 h 160"/>
              <a:gd name="T72" fmla="*/ 150 w 159"/>
              <a:gd name="T73" fmla="*/ 127 h 160"/>
              <a:gd name="T74" fmla="*/ 131 w 159"/>
              <a:gd name="T75" fmla="*/ 113 h 160"/>
              <a:gd name="T76" fmla="*/ 140 w 159"/>
              <a:gd name="T77" fmla="*/ 62 h 160"/>
              <a:gd name="T78" fmla="*/ 131 w 159"/>
              <a:gd name="T79" fmla="*/ 11 h 160"/>
              <a:gd name="T80" fmla="*/ 150 w 159"/>
              <a:gd name="T81" fmla="*/ 127 h 160"/>
              <a:gd name="T82" fmla="*/ 101 w 159"/>
              <a:gd name="T83" fmla="*/ 58 h 160"/>
              <a:gd name="T84" fmla="*/ 96 w 159"/>
              <a:gd name="T85" fmla="*/ 57 h 160"/>
              <a:gd name="T86" fmla="*/ 94 w 159"/>
              <a:gd name="T87" fmla="*/ 66 h 160"/>
              <a:gd name="T88" fmla="*/ 65 w 159"/>
              <a:gd name="T89" fmla="*/ 62 h 160"/>
              <a:gd name="T90" fmla="*/ 60 w 159"/>
              <a:gd name="T91" fmla="*/ 57 h 160"/>
              <a:gd name="T92" fmla="*/ 39 w 159"/>
              <a:gd name="T93" fmla="*/ 77 h 160"/>
              <a:gd name="T94" fmla="*/ 58 w 159"/>
              <a:gd name="T95" fmla="*/ 102 h 160"/>
              <a:gd name="T96" fmla="*/ 62 w 159"/>
              <a:gd name="T97" fmla="*/ 103 h 160"/>
              <a:gd name="T98" fmla="*/ 65 w 159"/>
              <a:gd name="T99" fmla="*/ 94 h 160"/>
              <a:gd name="T100" fmla="*/ 94 w 159"/>
              <a:gd name="T101" fmla="*/ 99 h 160"/>
              <a:gd name="T102" fmla="*/ 98 w 159"/>
              <a:gd name="T103" fmla="*/ 104 h 160"/>
              <a:gd name="T104" fmla="*/ 120 w 159"/>
              <a:gd name="T105" fmla="*/ 84 h 160"/>
              <a:gd name="T106" fmla="*/ 103 w 159"/>
              <a:gd name="T107" fmla="*/ 88 h 160"/>
              <a:gd name="T108" fmla="*/ 61 w 159"/>
              <a:gd name="T109" fmla="*/ 85 h 160"/>
              <a:gd name="T110" fmla="*/ 49 w 159"/>
              <a:gd name="T111" fmla="*/ 80 h 160"/>
              <a:gd name="T112" fmla="*/ 61 w 159"/>
              <a:gd name="T113" fmla="*/ 75 h 160"/>
              <a:gd name="T114" fmla="*/ 103 w 159"/>
              <a:gd name="T115" fmla="*/ 72 h 160"/>
              <a:gd name="T116" fmla="*/ 103 w 159"/>
              <a:gd name="T117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9" h="160">
                <a:moveTo>
                  <a:pt x="42" y="104"/>
                </a:moveTo>
                <a:cubicBezTo>
                  <a:pt x="33" y="104"/>
                  <a:pt x="33" y="104"/>
                  <a:pt x="33" y="104"/>
                </a:cubicBezTo>
                <a:cubicBezTo>
                  <a:pt x="30" y="104"/>
                  <a:pt x="28" y="102"/>
                  <a:pt x="28" y="99"/>
                </a:cubicBezTo>
                <a:cubicBezTo>
                  <a:pt x="28" y="62"/>
                  <a:pt x="28" y="62"/>
                  <a:pt x="28" y="62"/>
                </a:cubicBezTo>
                <a:cubicBezTo>
                  <a:pt x="28" y="59"/>
                  <a:pt x="30" y="57"/>
                  <a:pt x="33" y="57"/>
                </a:cubicBezTo>
                <a:cubicBezTo>
                  <a:pt x="42" y="57"/>
                  <a:pt x="42" y="57"/>
                  <a:pt x="42" y="57"/>
                </a:cubicBezTo>
                <a:cubicBezTo>
                  <a:pt x="49" y="57"/>
                  <a:pt x="56" y="51"/>
                  <a:pt x="56" y="43"/>
                </a:cubicBezTo>
                <a:cubicBezTo>
                  <a:pt x="56" y="14"/>
                  <a:pt x="56" y="14"/>
                  <a:pt x="56" y="14"/>
                </a:cubicBezTo>
                <a:cubicBezTo>
                  <a:pt x="56" y="7"/>
                  <a:pt x="49" y="0"/>
                  <a:pt x="42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45"/>
                  <a:pt x="15" y="160"/>
                  <a:pt x="33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9" y="160"/>
                  <a:pt x="56" y="154"/>
                  <a:pt x="56" y="146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56" y="111"/>
                  <a:pt x="49" y="104"/>
                  <a:pt x="42" y="104"/>
                </a:cubicBezTo>
                <a:close/>
                <a:moveTo>
                  <a:pt x="37" y="10"/>
                </a:moveTo>
                <a:cubicBezTo>
                  <a:pt x="42" y="10"/>
                  <a:pt x="42" y="10"/>
                  <a:pt x="42" y="10"/>
                </a:cubicBezTo>
                <a:cubicBezTo>
                  <a:pt x="45" y="10"/>
                  <a:pt x="47" y="12"/>
                  <a:pt x="47" y="14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5"/>
                  <a:pt x="45" y="48"/>
                  <a:pt x="42" y="48"/>
                </a:cubicBezTo>
                <a:cubicBezTo>
                  <a:pt x="37" y="48"/>
                  <a:pt x="37" y="48"/>
                  <a:pt x="37" y="48"/>
                </a:cubicBezTo>
                <a:lnTo>
                  <a:pt x="37" y="10"/>
                </a:lnTo>
                <a:close/>
                <a:moveTo>
                  <a:pt x="28" y="151"/>
                </a:moveTo>
                <a:cubicBezTo>
                  <a:pt x="18" y="149"/>
                  <a:pt x="10" y="139"/>
                  <a:pt x="10" y="128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23"/>
                  <a:pt x="18" y="13"/>
                  <a:pt x="28" y="11"/>
                </a:cubicBezTo>
                <a:cubicBezTo>
                  <a:pt x="28" y="49"/>
                  <a:pt x="28" y="49"/>
                  <a:pt x="28" y="49"/>
                </a:cubicBezTo>
                <a:cubicBezTo>
                  <a:pt x="23" y="51"/>
                  <a:pt x="19" y="56"/>
                  <a:pt x="19" y="62"/>
                </a:cubicBezTo>
                <a:cubicBezTo>
                  <a:pt x="19" y="100"/>
                  <a:pt x="19" y="100"/>
                  <a:pt x="19" y="100"/>
                </a:cubicBezTo>
                <a:cubicBezTo>
                  <a:pt x="19" y="106"/>
                  <a:pt x="23" y="111"/>
                  <a:pt x="28" y="113"/>
                </a:cubicBezTo>
                <a:lnTo>
                  <a:pt x="28" y="151"/>
                </a:lnTo>
                <a:close/>
                <a:moveTo>
                  <a:pt x="47" y="146"/>
                </a:moveTo>
                <a:cubicBezTo>
                  <a:pt x="47" y="149"/>
                  <a:pt x="45" y="151"/>
                  <a:pt x="42" y="151"/>
                </a:cubicBezTo>
                <a:cubicBezTo>
                  <a:pt x="37" y="151"/>
                  <a:pt x="37" y="151"/>
                  <a:pt x="37" y="151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42" y="114"/>
                  <a:pt x="42" y="114"/>
                  <a:pt x="43" y="114"/>
                </a:cubicBezTo>
                <a:cubicBezTo>
                  <a:pt x="45" y="114"/>
                  <a:pt x="47" y="116"/>
                  <a:pt x="47" y="118"/>
                </a:cubicBezTo>
                <a:lnTo>
                  <a:pt x="47" y="146"/>
                </a:lnTo>
                <a:close/>
                <a:moveTo>
                  <a:pt x="127" y="0"/>
                </a:moveTo>
                <a:cubicBezTo>
                  <a:pt x="118" y="0"/>
                  <a:pt x="118" y="0"/>
                  <a:pt x="118" y="0"/>
                </a:cubicBezTo>
                <a:cubicBezTo>
                  <a:pt x="110" y="0"/>
                  <a:pt x="104" y="7"/>
                  <a:pt x="104" y="14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104" y="50"/>
                  <a:pt x="110" y="57"/>
                  <a:pt x="118" y="57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9" y="57"/>
                  <a:pt x="132" y="59"/>
                  <a:pt x="132" y="62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102"/>
                  <a:pt x="129" y="104"/>
                  <a:pt x="127" y="104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0" y="104"/>
                  <a:pt x="104" y="111"/>
                  <a:pt x="104" y="118"/>
                </a:cubicBezTo>
                <a:cubicBezTo>
                  <a:pt x="104" y="146"/>
                  <a:pt x="104" y="146"/>
                  <a:pt x="104" y="146"/>
                </a:cubicBezTo>
                <a:cubicBezTo>
                  <a:pt x="104" y="154"/>
                  <a:pt x="110" y="160"/>
                  <a:pt x="118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45" y="160"/>
                  <a:pt x="159" y="145"/>
                  <a:pt x="159" y="127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9" y="15"/>
                  <a:pt x="144" y="0"/>
                  <a:pt x="127" y="0"/>
                </a:cubicBezTo>
                <a:close/>
                <a:moveTo>
                  <a:pt x="123" y="47"/>
                </a:moveTo>
                <a:cubicBezTo>
                  <a:pt x="118" y="47"/>
                  <a:pt x="118" y="47"/>
                  <a:pt x="118" y="47"/>
                </a:cubicBezTo>
                <a:cubicBezTo>
                  <a:pt x="118" y="47"/>
                  <a:pt x="117" y="47"/>
                  <a:pt x="117" y="47"/>
                </a:cubicBezTo>
                <a:cubicBezTo>
                  <a:pt x="115" y="47"/>
                  <a:pt x="113" y="45"/>
                  <a:pt x="113" y="43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3" y="12"/>
                  <a:pt x="115" y="10"/>
                  <a:pt x="118" y="10"/>
                </a:cubicBezTo>
                <a:cubicBezTo>
                  <a:pt x="123" y="10"/>
                  <a:pt x="123" y="10"/>
                  <a:pt x="123" y="10"/>
                </a:cubicBezTo>
                <a:lnTo>
                  <a:pt x="123" y="47"/>
                </a:lnTo>
                <a:close/>
                <a:moveTo>
                  <a:pt x="123" y="150"/>
                </a:moveTo>
                <a:cubicBezTo>
                  <a:pt x="118" y="150"/>
                  <a:pt x="118" y="150"/>
                  <a:pt x="118" y="150"/>
                </a:cubicBezTo>
                <a:cubicBezTo>
                  <a:pt x="115" y="150"/>
                  <a:pt x="113" y="148"/>
                  <a:pt x="113" y="146"/>
                </a:cubicBezTo>
                <a:cubicBezTo>
                  <a:pt x="113" y="118"/>
                  <a:pt x="113" y="118"/>
                  <a:pt x="113" y="118"/>
                </a:cubicBezTo>
                <a:cubicBezTo>
                  <a:pt x="113" y="115"/>
                  <a:pt x="115" y="113"/>
                  <a:pt x="118" y="113"/>
                </a:cubicBezTo>
                <a:cubicBezTo>
                  <a:pt x="123" y="113"/>
                  <a:pt x="123" y="113"/>
                  <a:pt x="123" y="113"/>
                </a:cubicBezTo>
                <a:lnTo>
                  <a:pt x="123" y="150"/>
                </a:lnTo>
                <a:close/>
                <a:moveTo>
                  <a:pt x="150" y="127"/>
                </a:moveTo>
                <a:cubicBezTo>
                  <a:pt x="150" y="138"/>
                  <a:pt x="142" y="148"/>
                  <a:pt x="131" y="150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7" y="111"/>
                  <a:pt x="140" y="106"/>
                  <a:pt x="140" y="99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0" y="56"/>
                  <a:pt x="137" y="50"/>
                  <a:pt x="131" y="48"/>
                </a:cubicBezTo>
                <a:cubicBezTo>
                  <a:pt x="131" y="11"/>
                  <a:pt x="131" y="11"/>
                  <a:pt x="131" y="11"/>
                </a:cubicBezTo>
                <a:cubicBezTo>
                  <a:pt x="142" y="13"/>
                  <a:pt x="150" y="23"/>
                  <a:pt x="150" y="34"/>
                </a:cubicBezTo>
                <a:lnTo>
                  <a:pt x="150" y="127"/>
                </a:lnTo>
                <a:close/>
                <a:moveTo>
                  <a:pt x="120" y="77"/>
                </a:moveTo>
                <a:cubicBezTo>
                  <a:pt x="101" y="58"/>
                  <a:pt x="101" y="58"/>
                  <a:pt x="101" y="58"/>
                </a:cubicBezTo>
                <a:cubicBezTo>
                  <a:pt x="100" y="57"/>
                  <a:pt x="99" y="57"/>
                  <a:pt x="98" y="57"/>
                </a:cubicBezTo>
                <a:cubicBezTo>
                  <a:pt x="97" y="57"/>
                  <a:pt x="97" y="57"/>
                  <a:pt x="96" y="57"/>
                </a:cubicBezTo>
                <a:cubicBezTo>
                  <a:pt x="94" y="58"/>
                  <a:pt x="94" y="60"/>
                  <a:pt x="94" y="62"/>
                </a:cubicBezTo>
                <a:cubicBezTo>
                  <a:pt x="94" y="66"/>
                  <a:pt x="94" y="66"/>
                  <a:pt x="94" y="66"/>
                </a:cubicBezTo>
                <a:cubicBezTo>
                  <a:pt x="65" y="66"/>
                  <a:pt x="65" y="66"/>
                  <a:pt x="65" y="66"/>
                </a:cubicBezTo>
                <a:cubicBezTo>
                  <a:pt x="65" y="62"/>
                  <a:pt x="65" y="62"/>
                  <a:pt x="65" y="62"/>
                </a:cubicBezTo>
                <a:cubicBezTo>
                  <a:pt x="65" y="59"/>
                  <a:pt x="64" y="58"/>
                  <a:pt x="62" y="57"/>
                </a:cubicBezTo>
                <a:cubicBezTo>
                  <a:pt x="62" y="57"/>
                  <a:pt x="61" y="57"/>
                  <a:pt x="60" y="57"/>
                </a:cubicBezTo>
                <a:cubicBezTo>
                  <a:pt x="59" y="57"/>
                  <a:pt x="58" y="57"/>
                  <a:pt x="58" y="58"/>
                </a:cubicBezTo>
                <a:cubicBezTo>
                  <a:pt x="39" y="77"/>
                  <a:pt x="39" y="77"/>
                  <a:pt x="39" y="77"/>
                </a:cubicBezTo>
                <a:cubicBezTo>
                  <a:pt x="37" y="79"/>
                  <a:pt x="37" y="81"/>
                  <a:pt x="39" y="84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3"/>
                  <a:pt x="59" y="104"/>
                  <a:pt x="60" y="104"/>
                </a:cubicBezTo>
                <a:cubicBezTo>
                  <a:pt x="61" y="104"/>
                  <a:pt x="62" y="104"/>
                  <a:pt x="62" y="103"/>
                </a:cubicBezTo>
                <a:cubicBezTo>
                  <a:pt x="64" y="103"/>
                  <a:pt x="65" y="101"/>
                  <a:pt x="65" y="99"/>
                </a:cubicBezTo>
                <a:cubicBezTo>
                  <a:pt x="65" y="94"/>
                  <a:pt x="65" y="94"/>
                  <a:pt x="65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9"/>
                  <a:pt x="94" y="99"/>
                  <a:pt x="94" y="99"/>
                </a:cubicBezTo>
                <a:cubicBezTo>
                  <a:pt x="94" y="101"/>
                  <a:pt x="94" y="103"/>
                  <a:pt x="96" y="103"/>
                </a:cubicBezTo>
                <a:cubicBezTo>
                  <a:pt x="97" y="104"/>
                  <a:pt x="98" y="104"/>
                  <a:pt x="98" y="104"/>
                </a:cubicBezTo>
                <a:cubicBezTo>
                  <a:pt x="99" y="104"/>
                  <a:pt x="100" y="103"/>
                  <a:pt x="101" y="102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1" y="82"/>
                  <a:pt x="121" y="79"/>
                  <a:pt x="120" y="77"/>
                </a:cubicBezTo>
                <a:close/>
                <a:moveTo>
                  <a:pt x="103" y="88"/>
                </a:moveTo>
                <a:cubicBezTo>
                  <a:pt x="103" y="86"/>
                  <a:pt x="101" y="85"/>
                  <a:pt x="99" y="85"/>
                </a:cubicBezTo>
                <a:cubicBezTo>
                  <a:pt x="61" y="85"/>
                  <a:pt x="61" y="85"/>
                  <a:pt x="61" y="85"/>
                </a:cubicBezTo>
                <a:cubicBezTo>
                  <a:pt x="58" y="85"/>
                  <a:pt x="57" y="86"/>
                  <a:pt x="56" y="88"/>
                </a:cubicBezTo>
                <a:cubicBezTo>
                  <a:pt x="49" y="80"/>
                  <a:pt x="49" y="80"/>
                  <a:pt x="49" y="80"/>
                </a:cubicBezTo>
                <a:cubicBezTo>
                  <a:pt x="56" y="72"/>
                  <a:pt x="56" y="72"/>
                  <a:pt x="56" y="72"/>
                </a:cubicBezTo>
                <a:cubicBezTo>
                  <a:pt x="57" y="74"/>
                  <a:pt x="58" y="75"/>
                  <a:pt x="61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101" y="75"/>
                  <a:pt x="103" y="74"/>
                  <a:pt x="103" y="72"/>
                </a:cubicBezTo>
                <a:cubicBezTo>
                  <a:pt x="111" y="80"/>
                  <a:pt x="111" y="80"/>
                  <a:pt x="111" y="80"/>
                </a:cubicBezTo>
                <a:lnTo>
                  <a:pt x="103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3" name="Freeform 16">
            <a:extLst>
              <a:ext uri="{FF2B5EF4-FFF2-40B4-BE49-F238E27FC236}">
                <a16:creationId xmlns:a16="http://schemas.microsoft.com/office/drawing/2014/main" id="{B254F3BA-BE6E-4DC8-BB2D-E941B19ECE30}"/>
              </a:ext>
            </a:extLst>
          </p:cNvPr>
          <p:cNvSpPr>
            <a:spLocks noEditPoints="1"/>
          </p:cNvSpPr>
          <p:nvPr/>
        </p:nvSpPr>
        <p:spPr bwMode="auto">
          <a:xfrm>
            <a:off x="3492501" y="4124325"/>
            <a:ext cx="254000" cy="254000"/>
          </a:xfrm>
          <a:custGeom>
            <a:avLst/>
            <a:gdLst>
              <a:gd name="T0" fmla="*/ 94 w 160"/>
              <a:gd name="T1" fmla="*/ 23 h 160"/>
              <a:gd name="T2" fmla="*/ 66 w 160"/>
              <a:gd name="T3" fmla="*/ 23 h 160"/>
              <a:gd name="T4" fmla="*/ 80 w 160"/>
              <a:gd name="T5" fmla="*/ 46 h 160"/>
              <a:gd name="T6" fmla="*/ 47 w 160"/>
              <a:gd name="T7" fmla="*/ 75 h 160"/>
              <a:gd name="T8" fmla="*/ 129 w 160"/>
              <a:gd name="T9" fmla="*/ 104 h 160"/>
              <a:gd name="T10" fmla="*/ 138 w 160"/>
              <a:gd name="T11" fmla="*/ 113 h 160"/>
              <a:gd name="T12" fmla="*/ 138 w 160"/>
              <a:gd name="T13" fmla="*/ 141 h 160"/>
              <a:gd name="T14" fmla="*/ 129 w 160"/>
              <a:gd name="T15" fmla="*/ 150 h 160"/>
              <a:gd name="T16" fmla="*/ 102 w 160"/>
              <a:gd name="T17" fmla="*/ 131 h 160"/>
              <a:gd name="T18" fmla="*/ 53 w 160"/>
              <a:gd name="T19" fmla="*/ 134 h 160"/>
              <a:gd name="T20" fmla="*/ 12 w 160"/>
              <a:gd name="T21" fmla="*/ 141 h 160"/>
              <a:gd name="T22" fmla="*/ 36 w 160"/>
              <a:gd name="T23" fmla="*/ 126 h 160"/>
              <a:gd name="T24" fmla="*/ 12 w 160"/>
              <a:gd name="T25" fmla="*/ 113 h 160"/>
              <a:gd name="T26" fmla="*/ 53 w 160"/>
              <a:gd name="T27" fmla="*/ 119 h 160"/>
              <a:gd name="T28" fmla="*/ 102 w 160"/>
              <a:gd name="T29" fmla="*/ 122 h 160"/>
              <a:gd name="T30" fmla="*/ 129 w 160"/>
              <a:gd name="T31" fmla="*/ 104 h 160"/>
              <a:gd name="T32" fmla="*/ 56 w 160"/>
              <a:gd name="T33" fmla="*/ 23 h 160"/>
              <a:gd name="T34" fmla="*/ 64 w 160"/>
              <a:gd name="T35" fmla="*/ 40 h 160"/>
              <a:gd name="T36" fmla="*/ 42 w 160"/>
              <a:gd name="T37" fmla="*/ 85 h 160"/>
              <a:gd name="T38" fmla="*/ 75 w 160"/>
              <a:gd name="T39" fmla="*/ 113 h 160"/>
              <a:gd name="T40" fmla="*/ 31 w 160"/>
              <a:gd name="T41" fmla="*/ 94 h 160"/>
              <a:gd name="T42" fmla="*/ 1 w 160"/>
              <a:gd name="T43" fmla="*/ 120 h 160"/>
              <a:gd name="T44" fmla="*/ 22 w 160"/>
              <a:gd name="T45" fmla="*/ 122 h 160"/>
              <a:gd name="T46" fmla="*/ 22 w 160"/>
              <a:gd name="T47" fmla="*/ 132 h 160"/>
              <a:gd name="T48" fmla="*/ 1 w 160"/>
              <a:gd name="T49" fmla="*/ 134 h 160"/>
              <a:gd name="T50" fmla="*/ 31 w 160"/>
              <a:gd name="T51" fmla="*/ 160 h 160"/>
              <a:gd name="T52" fmla="*/ 99 w 160"/>
              <a:gd name="T53" fmla="*/ 141 h 160"/>
              <a:gd name="T54" fmla="*/ 159 w 160"/>
              <a:gd name="T55" fmla="*/ 138 h 160"/>
              <a:gd name="T56" fmla="*/ 155 w 160"/>
              <a:gd name="T57" fmla="*/ 132 h 160"/>
              <a:gd name="T58" fmla="*/ 133 w 160"/>
              <a:gd name="T59" fmla="*/ 127 h 160"/>
              <a:gd name="T60" fmla="*/ 155 w 160"/>
              <a:gd name="T61" fmla="*/ 122 h 160"/>
              <a:gd name="T62" fmla="*/ 159 w 160"/>
              <a:gd name="T63" fmla="*/ 116 h 160"/>
              <a:gd name="T64" fmla="*/ 99 w 160"/>
              <a:gd name="T65" fmla="*/ 113 h 160"/>
              <a:gd name="T66" fmla="*/ 85 w 160"/>
              <a:gd name="T67" fmla="*/ 85 h 160"/>
              <a:gd name="T68" fmla="*/ 122 w 160"/>
              <a:gd name="T69" fmla="*/ 80 h 160"/>
              <a:gd name="T70" fmla="*/ 103 w 160"/>
              <a:gd name="T71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80" y="9"/>
                </a:moveTo>
                <a:cubicBezTo>
                  <a:pt x="88" y="9"/>
                  <a:pt x="94" y="16"/>
                  <a:pt x="94" y="23"/>
                </a:cubicBezTo>
                <a:cubicBezTo>
                  <a:pt x="94" y="31"/>
                  <a:pt x="88" y="37"/>
                  <a:pt x="80" y="37"/>
                </a:cubicBezTo>
                <a:cubicBezTo>
                  <a:pt x="72" y="37"/>
                  <a:pt x="66" y="31"/>
                  <a:pt x="66" y="23"/>
                </a:cubicBezTo>
                <a:cubicBezTo>
                  <a:pt x="66" y="16"/>
                  <a:pt x="72" y="9"/>
                  <a:pt x="80" y="9"/>
                </a:cubicBezTo>
                <a:close/>
                <a:moveTo>
                  <a:pt x="80" y="46"/>
                </a:moveTo>
                <a:cubicBezTo>
                  <a:pt x="96" y="47"/>
                  <a:pt x="110" y="59"/>
                  <a:pt x="112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9" y="59"/>
                  <a:pt x="64" y="46"/>
                  <a:pt x="80" y="46"/>
                </a:cubicBezTo>
                <a:close/>
                <a:moveTo>
                  <a:pt x="129" y="104"/>
                </a:moveTo>
                <a:cubicBezTo>
                  <a:pt x="136" y="104"/>
                  <a:pt x="142" y="107"/>
                  <a:pt x="147" y="113"/>
                </a:cubicBezTo>
                <a:cubicBezTo>
                  <a:pt x="138" y="113"/>
                  <a:pt x="138" y="113"/>
                  <a:pt x="138" y="113"/>
                </a:cubicBezTo>
                <a:cubicBezTo>
                  <a:pt x="130" y="113"/>
                  <a:pt x="124" y="119"/>
                  <a:pt x="124" y="126"/>
                </a:cubicBezTo>
                <a:cubicBezTo>
                  <a:pt x="124" y="134"/>
                  <a:pt x="130" y="141"/>
                  <a:pt x="138" y="141"/>
                </a:cubicBezTo>
                <a:cubicBezTo>
                  <a:pt x="147" y="141"/>
                  <a:pt x="147" y="141"/>
                  <a:pt x="147" y="141"/>
                </a:cubicBezTo>
                <a:cubicBezTo>
                  <a:pt x="142" y="147"/>
                  <a:pt x="135" y="150"/>
                  <a:pt x="129" y="150"/>
                </a:cubicBezTo>
                <a:cubicBezTo>
                  <a:pt x="119" y="150"/>
                  <a:pt x="110" y="143"/>
                  <a:pt x="107" y="134"/>
                </a:cubicBezTo>
                <a:cubicBezTo>
                  <a:pt x="106" y="132"/>
                  <a:pt x="104" y="131"/>
                  <a:pt x="102" y="131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5" y="131"/>
                  <a:pt x="54" y="132"/>
                  <a:pt x="53" y="134"/>
                </a:cubicBezTo>
                <a:cubicBezTo>
                  <a:pt x="50" y="143"/>
                  <a:pt x="41" y="150"/>
                  <a:pt x="31" y="150"/>
                </a:cubicBezTo>
                <a:cubicBezTo>
                  <a:pt x="24" y="150"/>
                  <a:pt x="17" y="146"/>
                  <a:pt x="12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29" y="141"/>
                  <a:pt x="36" y="134"/>
                  <a:pt x="36" y="126"/>
                </a:cubicBezTo>
                <a:cubicBezTo>
                  <a:pt x="36" y="119"/>
                  <a:pt x="29" y="113"/>
                  <a:pt x="21" y="113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7" y="107"/>
                  <a:pt x="24" y="104"/>
                  <a:pt x="31" y="104"/>
                </a:cubicBezTo>
                <a:cubicBezTo>
                  <a:pt x="41" y="104"/>
                  <a:pt x="50" y="110"/>
                  <a:pt x="53" y="119"/>
                </a:cubicBezTo>
                <a:cubicBezTo>
                  <a:pt x="54" y="121"/>
                  <a:pt x="56" y="122"/>
                  <a:pt x="58" y="122"/>
                </a:cubicBezTo>
                <a:cubicBezTo>
                  <a:pt x="102" y="122"/>
                  <a:pt x="102" y="122"/>
                  <a:pt x="102" y="122"/>
                </a:cubicBezTo>
                <a:cubicBezTo>
                  <a:pt x="104" y="122"/>
                  <a:pt x="106" y="121"/>
                  <a:pt x="107" y="119"/>
                </a:cubicBezTo>
                <a:cubicBezTo>
                  <a:pt x="110" y="110"/>
                  <a:pt x="119" y="104"/>
                  <a:pt x="129" y="104"/>
                </a:cubicBezTo>
                <a:close/>
                <a:moveTo>
                  <a:pt x="80" y="0"/>
                </a:moveTo>
                <a:cubicBezTo>
                  <a:pt x="67" y="0"/>
                  <a:pt x="56" y="10"/>
                  <a:pt x="56" y="23"/>
                </a:cubicBezTo>
                <a:cubicBezTo>
                  <a:pt x="56" y="29"/>
                  <a:pt x="59" y="35"/>
                  <a:pt x="64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49" y="46"/>
                  <a:pt x="38" y="61"/>
                  <a:pt x="38" y="80"/>
                </a:cubicBezTo>
                <a:cubicBezTo>
                  <a:pt x="38" y="82"/>
                  <a:pt x="40" y="85"/>
                  <a:pt x="42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55" y="102"/>
                  <a:pt x="44" y="94"/>
                  <a:pt x="31" y="94"/>
                </a:cubicBezTo>
                <a:cubicBezTo>
                  <a:pt x="17" y="94"/>
                  <a:pt x="5" y="103"/>
                  <a:pt x="0" y="116"/>
                </a:cubicBezTo>
                <a:cubicBezTo>
                  <a:pt x="0" y="117"/>
                  <a:pt x="0" y="119"/>
                  <a:pt x="1" y="120"/>
                </a:cubicBezTo>
                <a:cubicBezTo>
                  <a:pt x="2" y="121"/>
                  <a:pt x="3" y="122"/>
                  <a:pt x="5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5" y="122"/>
                  <a:pt x="27" y="124"/>
                  <a:pt x="27" y="127"/>
                </a:cubicBezTo>
                <a:cubicBezTo>
                  <a:pt x="27" y="130"/>
                  <a:pt x="25" y="132"/>
                  <a:pt x="22" y="132"/>
                </a:cubicBezTo>
                <a:cubicBezTo>
                  <a:pt x="5" y="132"/>
                  <a:pt x="5" y="132"/>
                  <a:pt x="5" y="132"/>
                </a:cubicBezTo>
                <a:cubicBezTo>
                  <a:pt x="3" y="132"/>
                  <a:pt x="2" y="132"/>
                  <a:pt x="1" y="134"/>
                </a:cubicBezTo>
                <a:cubicBezTo>
                  <a:pt x="0" y="135"/>
                  <a:pt x="0" y="137"/>
                  <a:pt x="0" y="138"/>
                </a:cubicBezTo>
                <a:cubicBezTo>
                  <a:pt x="5" y="151"/>
                  <a:pt x="18" y="160"/>
                  <a:pt x="31" y="160"/>
                </a:cubicBezTo>
                <a:cubicBezTo>
                  <a:pt x="43" y="160"/>
                  <a:pt x="55" y="152"/>
                  <a:pt x="61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05" y="152"/>
                  <a:pt x="116" y="160"/>
                  <a:pt x="129" y="160"/>
                </a:cubicBezTo>
                <a:cubicBezTo>
                  <a:pt x="143" y="160"/>
                  <a:pt x="155" y="151"/>
                  <a:pt x="159" y="138"/>
                </a:cubicBezTo>
                <a:cubicBezTo>
                  <a:pt x="160" y="137"/>
                  <a:pt x="160" y="135"/>
                  <a:pt x="159" y="134"/>
                </a:cubicBezTo>
                <a:cubicBezTo>
                  <a:pt x="158" y="133"/>
                  <a:pt x="157" y="132"/>
                  <a:pt x="155" y="132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5" y="132"/>
                  <a:pt x="133" y="130"/>
                  <a:pt x="133" y="127"/>
                </a:cubicBezTo>
                <a:cubicBezTo>
                  <a:pt x="133" y="124"/>
                  <a:pt x="135" y="122"/>
                  <a:pt x="138" y="122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7" y="122"/>
                  <a:pt x="158" y="122"/>
                  <a:pt x="159" y="120"/>
                </a:cubicBezTo>
                <a:cubicBezTo>
                  <a:pt x="160" y="119"/>
                  <a:pt x="160" y="117"/>
                  <a:pt x="159" y="116"/>
                </a:cubicBezTo>
                <a:cubicBezTo>
                  <a:pt x="155" y="103"/>
                  <a:pt x="142" y="94"/>
                  <a:pt x="129" y="94"/>
                </a:cubicBezTo>
                <a:cubicBezTo>
                  <a:pt x="116" y="94"/>
                  <a:pt x="105" y="102"/>
                  <a:pt x="99" y="113"/>
                </a:cubicBezTo>
                <a:cubicBezTo>
                  <a:pt x="85" y="113"/>
                  <a:pt x="85" y="113"/>
                  <a:pt x="85" y="113"/>
                </a:cubicBezTo>
                <a:cubicBezTo>
                  <a:pt x="85" y="85"/>
                  <a:pt x="85" y="85"/>
                  <a:pt x="85" y="85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20" y="85"/>
                  <a:pt x="122" y="82"/>
                  <a:pt x="122" y="80"/>
                </a:cubicBezTo>
                <a:cubicBezTo>
                  <a:pt x="122" y="62"/>
                  <a:pt x="112" y="47"/>
                  <a:pt x="96" y="40"/>
                </a:cubicBezTo>
                <a:cubicBezTo>
                  <a:pt x="100" y="36"/>
                  <a:pt x="103" y="30"/>
                  <a:pt x="103" y="23"/>
                </a:cubicBezTo>
                <a:cubicBezTo>
                  <a:pt x="103" y="10"/>
                  <a:pt x="93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4" name="Freeform 17">
            <a:extLst>
              <a:ext uri="{FF2B5EF4-FFF2-40B4-BE49-F238E27FC236}">
                <a16:creationId xmlns:a16="http://schemas.microsoft.com/office/drawing/2014/main" id="{22D9BC6F-9A1E-4356-96ED-3F9C5CCD823F}"/>
              </a:ext>
            </a:extLst>
          </p:cNvPr>
          <p:cNvSpPr>
            <a:spLocks noEditPoints="1"/>
          </p:cNvSpPr>
          <p:nvPr/>
        </p:nvSpPr>
        <p:spPr bwMode="auto">
          <a:xfrm>
            <a:off x="1841501" y="4676775"/>
            <a:ext cx="254000" cy="252413"/>
          </a:xfrm>
          <a:custGeom>
            <a:avLst/>
            <a:gdLst>
              <a:gd name="T0" fmla="*/ 15 w 160"/>
              <a:gd name="T1" fmla="*/ 56 h 159"/>
              <a:gd name="T2" fmla="*/ 0 w 160"/>
              <a:gd name="T3" fmla="*/ 145 h 159"/>
              <a:gd name="T4" fmla="*/ 61 w 160"/>
              <a:gd name="T5" fmla="*/ 159 h 159"/>
              <a:gd name="T6" fmla="*/ 76 w 160"/>
              <a:gd name="T7" fmla="*/ 70 h 159"/>
              <a:gd name="T8" fmla="*/ 10 w 160"/>
              <a:gd name="T9" fmla="*/ 70 h 159"/>
              <a:gd name="T10" fmla="*/ 61 w 160"/>
              <a:gd name="T11" fmla="*/ 65 h 159"/>
              <a:gd name="T12" fmla="*/ 67 w 160"/>
              <a:gd name="T13" fmla="*/ 75 h 159"/>
              <a:gd name="T14" fmla="*/ 10 w 160"/>
              <a:gd name="T15" fmla="*/ 70 h 159"/>
              <a:gd name="T16" fmla="*/ 67 w 160"/>
              <a:gd name="T17" fmla="*/ 84 h 159"/>
              <a:gd name="T18" fmla="*/ 10 w 160"/>
              <a:gd name="T19" fmla="*/ 131 h 159"/>
              <a:gd name="T20" fmla="*/ 67 w 160"/>
              <a:gd name="T21" fmla="*/ 145 h 159"/>
              <a:gd name="T22" fmla="*/ 15 w 160"/>
              <a:gd name="T23" fmla="*/ 150 h 159"/>
              <a:gd name="T24" fmla="*/ 10 w 160"/>
              <a:gd name="T25" fmla="*/ 140 h 159"/>
              <a:gd name="T26" fmla="*/ 67 w 160"/>
              <a:gd name="T27" fmla="*/ 145 h 159"/>
              <a:gd name="T28" fmla="*/ 100 w 160"/>
              <a:gd name="T29" fmla="*/ 0 h 159"/>
              <a:gd name="T30" fmla="*/ 86 w 160"/>
              <a:gd name="T31" fmla="*/ 88 h 159"/>
              <a:gd name="T32" fmla="*/ 147 w 160"/>
              <a:gd name="T33" fmla="*/ 103 h 159"/>
              <a:gd name="T34" fmla="*/ 160 w 160"/>
              <a:gd name="T35" fmla="*/ 13 h 159"/>
              <a:gd name="T36" fmla="*/ 94 w 160"/>
              <a:gd name="T37" fmla="*/ 13 h 159"/>
              <a:gd name="T38" fmla="*/ 146 w 160"/>
              <a:gd name="T39" fmla="*/ 9 h 159"/>
              <a:gd name="T40" fmla="*/ 151 w 160"/>
              <a:gd name="T41" fmla="*/ 19 h 159"/>
              <a:gd name="T42" fmla="*/ 94 w 160"/>
              <a:gd name="T43" fmla="*/ 13 h 159"/>
              <a:gd name="T44" fmla="*/ 151 w 160"/>
              <a:gd name="T45" fmla="*/ 28 h 159"/>
              <a:gd name="T46" fmla="*/ 94 w 160"/>
              <a:gd name="T47" fmla="*/ 75 h 159"/>
              <a:gd name="T48" fmla="*/ 151 w 160"/>
              <a:gd name="T49" fmla="*/ 88 h 159"/>
              <a:gd name="T50" fmla="*/ 100 w 160"/>
              <a:gd name="T51" fmla="*/ 93 h 159"/>
              <a:gd name="T52" fmla="*/ 95 w 160"/>
              <a:gd name="T53" fmla="*/ 84 h 159"/>
              <a:gd name="T54" fmla="*/ 151 w 160"/>
              <a:gd name="T55" fmla="*/ 88 h 159"/>
              <a:gd name="T56" fmla="*/ 122 w 160"/>
              <a:gd name="T57" fmla="*/ 116 h 159"/>
              <a:gd name="T58" fmla="*/ 108 w 160"/>
              <a:gd name="T59" fmla="*/ 140 h 159"/>
              <a:gd name="T60" fmla="*/ 102 w 160"/>
              <a:gd name="T61" fmla="*/ 138 h 159"/>
              <a:gd name="T62" fmla="*/ 99 w 160"/>
              <a:gd name="T63" fmla="*/ 131 h 159"/>
              <a:gd name="T64" fmla="*/ 87 w 160"/>
              <a:gd name="T65" fmla="*/ 141 h 159"/>
              <a:gd name="T66" fmla="*/ 96 w 160"/>
              <a:gd name="T67" fmla="*/ 157 h 159"/>
              <a:gd name="T68" fmla="*/ 102 w 160"/>
              <a:gd name="T69" fmla="*/ 157 h 159"/>
              <a:gd name="T70" fmla="*/ 101 w 160"/>
              <a:gd name="T71" fmla="*/ 149 h 159"/>
              <a:gd name="T72" fmla="*/ 132 w 160"/>
              <a:gd name="T73" fmla="*/ 125 h 159"/>
              <a:gd name="T74" fmla="*/ 127 w 160"/>
              <a:gd name="T75" fmla="*/ 112 h 159"/>
              <a:gd name="T76" fmla="*/ 39 w 160"/>
              <a:gd name="T77" fmla="*/ 42 h 159"/>
              <a:gd name="T78" fmla="*/ 53 w 160"/>
              <a:gd name="T79" fmla="*/ 19 h 159"/>
              <a:gd name="T80" fmla="*/ 59 w 160"/>
              <a:gd name="T81" fmla="*/ 20 h 159"/>
              <a:gd name="T82" fmla="*/ 62 w 160"/>
              <a:gd name="T83" fmla="*/ 27 h 159"/>
              <a:gd name="T84" fmla="*/ 74 w 160"/>
              <a:gd name="T85" fmla="*/ 17 h 159"/>
              <a:gd name="T86" fmla="*/ 65 w 160"/>
              <a:gd name="T87" fmla="*/ 1 h 159"/>
              <a:gd name="T88" fmla="*/ 59 w 160"/>
              <a:gd name="T89" fmla="*/ 1 h 159"/>
              <a:gd name="T90" fmla="*/ 60 w 160"/>
              <a:gd name="T91" fmla="*/ 9 h 159"/>
              <a:gd name="T92" fmla="*/ 30 w 160"/>
              <a:gd name="T93" fmla="*/ 32 h 159"/>
              <a:gd name="T94" fmla="*/ 34 w 160"/>
              <a:gd name="T95" fmla="*/ 4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9">
                <a:moveTo>
                  <a:pt x="61" y="56"/>
                </a:moveTo>
                <a:cubicBezTo>
                  <a:pt x="15" y="56"/>
                  <a:pt x="15" y="56"/>
                  <a:pt x="15" y="56"/>
                </a:cubicBezTo>
                <a:cubicBezTo>
                  <a:pt x="7" y="56"/>
                  <a:pt x="0" y="63"/>
                  <a:pt x="0" y="70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59"/>
                  <a:pt x="15" y="159"/>
                </a:cubicBezTo>
                <a:cubicBezTo>
                  <a:pt x="61" y="159"/>
                  <a:pt x="61" y="159"/>
                  <a:pt x="61" y="159"/>
                </a:cubicBezTo>
                <a:cubicBezTo>
                  <a:pt x="69" y="159"/>
                  <a:pt x="76" y="153"/>
                  <a:pt x="76" y="145"/>
                </a:cubicBezTo>
                <a:cubicBezTo>
                  <a:pt x="76" y="70"/>
                  <a:pt x="76" y="70"/>
                  <a:pt x="76" y="70"/>
                </a:cubicBezTo>
                <a:cubicBezTo>
                  <a:pt x="76" y="63"/>
                  <a:pt x="69" y="56"/>
                  <a:pt x="61" y="56"/>
                </a:cubicBezTo>
                <a:close/>
                <a:moveTo>
                  <a:pt x="10" y="70"/>
                </a:moveTo>
                <a:cubicBezTo>
                  <a:pt x="10" y="67"/>
                  <a:pt x="12" y="65"/>
                  <a:pt x="15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64" y="65"/>
                  <a:pt x="67" y="67"/>
                  <a:pt x="67" y="70"/>
                </a:cubicBezTo>
                <a:cubicBezTo>
                  <a:pt x="67" y="75"/>
                  <a:pt x="67" y="75"/>
                  <a:pt x="67" y="75"/>
                </a:cubicBezTo>
                <a:cubicBezTo>
                  <a:pt x="10" y="75"/>
                  <a:pt x="10" y="75"/>
                  <a:pt x="10" y="75"/>
                </a:cubicBezTo>
                <a:lnTo>
                  <a:pt x="10" y="70"/>
                </a:lnTo>
                <a:close/>
                <a:moveTo>
                  <a:pt x="10" y="84"/>
                </a:moveTo>
                <a:cubicBezTo>
                  <a:pt x="67" y="84"/>
                  <a:pt x="67" y="84"/>
                  <a:pt x="67" y="84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10" y="131"/>
                  <a:pt x="10" y="131"/>
                  <a:pt x="10" y="131"/>
                </a:cubicBezTo>
                <a:lnTo>
                  <a:pt x="10" y="84"/>
                </a:lnTo>
                <a:close/>
                <a:moveTo>
                  <a:pt x="67" y="145"/>
                </a:moveTo>
                <a:cubicBezTo>
                  <a:pt x="67" y="148"/>
                  <a:pt x="64" y="150"/>
                  <a:pt x="62" y="150"/>
                </a:cubicBezTo>
                <a:cubicBezTo>
                  <a:pt x="15" y="150"/>
                  <a:pt x="15" y="150"/>
                  <a:pt x="15" y="150"/>
                </a:cubicBezTo>
                <a:cubicBezTo>
                  <a:pt x="13" y="150"/>
                  <a:pt x="10" y="148"/>
                  <a:pt x="10" y="145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67" y="140"/>
                  <a:pt x="67" y="140"/>
                  <a:pt x="67" y="140"/>
                </a:cubicBezTo>
                <a:lnTo>
                  <a:pt x="67" y="145"/>
                </a:lnTo>
                <a:close/>
                <a:moveTo>
                  <a:pt x="147" y="0"/>
                </a:moveTo>
                <a:cubicBezTo>
                  <a:pt x="100" y="0"/>
                  <a:pt x="100" y="0"/>
                  <a:pt x="100" y="0"/>
                </a:cubicBezTo>
                <a:cubicBezTo>
                  <a:pt x="92" y="0"/>
                  <a:pt x="86" y="6"/>
                  <a:pt x="86" y="13"/>
                </a:cubicBezTo>
                <a:cubicBezTo>
                  <a:pt x="86" y="88"/>
                  <a:pt x="86" y="88"/>
                  <a:pt x="86" y="88"/>
                </a:cubicBezTo>
                <a:cubicBezTo>
                  <a:pt x="86" y="96"/>
                  <a:pt x="92" y="103"/>
                  <a:pt x="100" y="103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54" y="103"/>
                  <a:pt x="160" y="96"/>
                  <a:pt x="160" y="88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94" y="13"/>
                </a:moveTo>
                <a:cubicBezTo>
                  <a:pt x="94" y="11"/>
                  <a:pt x="96" y="9"/>
                  <a:pt x="99" y="9"/>
                </a:cubicBezTo>
                <a:cubicBezTo>
                  <a:pt x="146" y="9"/>
                  <a:pt x="146" y="9"/>
                  <a:pt x="146" y="9"/>
                </a:cubicBezTo>
                <a:cubicBezTo>
                  <a:pt x="149" y="9"/>
                  <a:pt x="151" y="11"/>
                  <a:pt x="151" y="13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94" y="19"/>
                  <a:pt x="94" y="19"/>
                  <a:pt x="94" y="19"/>
                </a:cubicBezTo>
                <a:lnTo>
                  <a:pt x="94" y="13"/>
                </a:lnTo>
                <a:close/>
                <a:moveTo>
                  <a:pt x="94" y="28"/>
                </a:moveTo>
                <a:cubicBezTo>
                  <a:pt x="151" y="28"/>
                  <a:pt x="151" y="28"/>
                  <a:pt x="151" y="28"/>
                </a:cubicBezTo>
                <a:cubicBezTo>
                  <a:pt x="151" y="75"/>
                  <a:pt x="151" y="75"/>
                  <a:pt x="151" y="75"/>
                </a:cubicBezTo>
                <a:cubicBezTo>
                  <a:pt x="94" y="75"/>
                  <a:pt x="94" y="75"/>
                  <a:pt x="94" y="75"/>
                </a:cubicBezTo>
                <a:lnTo>
                  <a:pt x="94" y="28"/>
                </a:lnTo>
                <a:close/>
                <a:moveTo>
                  <a:pt x="151" y="88"/>
                </a:moveTo>
                <a:cubicBezTo>
                  <a:pt x="151" y="91"/>
                  <a:pt x="149" y="93"/>
                  <a:pt x="147" y="93"/>
                </a:cubicBezTo>
                <a:cubicBezTo>
                  <a:pt x="100" y="93"/>
                  <a:pt x="100" y="93"/>
                  <a:pt x="100" y="93"/>
                </a:cubicBezTo>
                <a:cubicBezTo>
                  <a:pt x="97" y="93"/>
                  <a:pt x="95" y="91"/>
                  <a:pt x="95" y="88"/>
                </a:cubicBezTo>
                <a:cubicBezTo>
                  <a:pt x="95" y="84"/>
                  <a:pt x="95" y="84"/>
                  <a:pt x="95" y="84"/>
                </a:cubicBezTo>
                <a:cubicBezTo>
                  <a:pt x="151" y="84"/>
                  <a:pt x="151" y="84"/>
                  <a:pt x="151" y="84"/>
                </a:cubicBezTo>
                <a:lnTo>
                  <a:pt x="151" y="88"/>
                </a:lnTo>
                <a:close/>
                <a:moveTo>
                  <a:pt x="127" y="112"/>
                </a:moveTo>
                <a:cubicBezTo>
                  <a:pt x="124" y="112"/>
                  <a:pt x="122" y="114"/>
                  <a:pt x="122" y="116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22" y="133"/>
                  <a:pt x="115" y="140"/>
                  <a:pt x="108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5" y="137"/>
                  <a:pt x="105" y="134"/>
                  <a:pt x="102" y="132"/>
                </a:cubicBezTo>
                <a:cubicBezTo>
                  <a:pt x="102" y="131"/>
                  <a:pt x="101" y="131"/>
                  <a:pt x="99" y="131"/>
                </a:cubicBezTo>
                <a:cubicBezTo>
                  <a:pt x="98" y="131"/>
                  <a:pt x="97" y="131"/>
                  <a:pt x="96" y="132"/>
                </a:cubicBezTo>
                <a:cubicBezTo>
                  <a:pt x="87" y="141"/>
                  <a:pt x="87" y="141"/>
                  <a:pt x="87" y="141"/>
                </a:cubicBezTo>
                <a:cubicBezTo>
                  <a:pt x="85" y="143"/>
                  <a:pt x="85" y="146"/>
                  <a:pt x="87" y="148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8"/>
                  <a:pt x="98" y="158"/>
                  <a:pt x="99" y="158"/>
                </a:cubicBezTo>
                <a:cubicBezTo>
                  <a:pt x="101" y="158"/>
                  <a:pt x="102" y="158"/>
                  <a:pt x="102" y="157"/>
                </a:cubicBezTo>
                <a:cubicBezTo>
                  <a:pt x="104" y="155"/>
                  <a:pt x="104" y="152"/>
                  <a:pt x="102" y="151"/>
                </a:cubicBezTo>
                <a:cubicBezTo>
                  <a:pt x="101" y="149"/>
                  <a:pt x="101" y="149"/>
                  <a:pt x="101" y="149"/>
                </a:cubicBezTo>
                <a:cubicBezTo>
                  <a:pt x="108" y="149"/>
                  <a:pt x="108" y="149"/>
                  <a:pt x="108" y="149"/>
                </a:cubicBezTo>
                <a:cubicBezTo>
                  <a:pt x="121" y="149"/>
                  <a:pt x="132" y="138"/>
                  <a:pt x="132" y="125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14"/>
                  <a:pt x="130" y="112"/>
                  <a:pt x="127" y="112"/>
                </a:cubicBezTo>
                <a:close/>
                <a:moveTo>
                  <a:pt x="34" y="47"/>
                </a:moveTo>
                <a:cubicBezTo>
                  <a:pt x="37" y="47"/>
                  <a:pt x="39" y="45"/>
                  <a:pt x="39" y="42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25"/>
                  <a:pt x="46" y="19"/>
                  <a:pt x="53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59" y="20"/>
                  <a:pt x="59" y="20"/>
                  <a:pt x="59" y="20"/>
                </a:cubicBezTo>
                <a:cubicBezTo>
                  <a:pt x="56" y="21"/>
                  <a:pt x="56" y="24"/>
                  <a:pt x="59" y="26"/>
                </a:cubicBezTo>
                <a:cubicBezTo>
                  <a:pt x="59" y="27"/>
                  <a:pt x="61" y="27"/>
                  <a:pt x="62" y="27"/>
                </a:cubicBezTo>
                <a:cubicBezTo>
                  <a:pt x="63" y="27"/>
                  <a:pt x="64" y="27"/>
                  <a:pt x="65" y="26"/>
                </a:cubicBezTo>
                <a:cubicBezTo>
                  <a:pt x="74" y="17"/>
                  <a:pt x="74" y="17"/>
                  <a:pt x="74" y="17"/>
                </a:cubicBezTo>
                <a:cubicBezTo>
                  <a:pt x="76" y="15"/>
                  <a:pt x="76" y="12"/>
                  <a:pt x="74" y="10"/>
                </a:cubicBezTo>
                <a:cubicBezTo>
                  <a:pt x="65" y="1"/>
                  <a:pt x="65" y="1"/>
                  <a:pt x="65" y="1"/>
                </a:cubicBezTo>
                <a:cubicBezTo>
                  <a:pt x="64" y="1"/>
                  <a:pt x="63" y="0"/>
                  <a:pt x="62" y="0"/>
                </a:cubicBezTo>
                <a:cubicBezTo>
                  <a:pt x="61" y="0"/>
                  <a:pt x="59" y="1"/>
                  <a:pt x="59" y="1"/>
                </a:cubicBezTo>
                <a:cubicBezTo>
                  <a:pt x="57" y="3"/>
                  <a:pt x="57" y="6"/>
                  <a:pt x="59" y="8"/>
                </a:cubicBezTo>
                <a:cubicBezTo>
                  <a:pt x="60" y="9"/>
                  <a:pt x="60" y="9"/>
                  <a:pt x="60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40" y="9"/>
                  <a:pt x="30" y="20"/>
                  <a:pt x="30" y="3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5"/>
                  <a:pt x="32" y="47"/>
                  <a:pt x="34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5" name="Freeform 18">
            <a:extLst>
              <a:ext uri="{FF2B5EF4-FFF2-40B4-BE49-F238E27FC236}">
                <a16:creationId xmlns:a16="http://schemas.microsoft.com/office/drawing/2014/main" id="{171C0379-8E5F-46B2-822F-968F3250F2FF}"/>
              </a:ext>
            </a:extLst>
          </p:cNvPr>
          <p:cNvSpPr>
            <a:spLocks noEditPoints="1"/>
          </p:cNvSpPr>
          <p:nvPr/>
        </p:nvSpPr>
        <p:spPr bwMode="auto">
          <a:xfrm>
            <a:off x="7897813" y="3571875"/>
            <a:ext cx="254000" cy="254000"/>
          </a:xfrm>
          <a:custGeom>
            <a:avLst/>
            <a:gdLst>
              <a:gd name="T0" fmla="*/ 132 w 160"/>
              <a:gd name="T1" fmla="*/ 43 h 160"/>
              <a:gd name="T2" fmla="*/ 127 w 160"/>
              <a:gd name="T3" fmla="*/ 47 h 160"/>
              <a:gd name="T4" fmla="*/ 133 w 160"/>
              <a:gd name="T5" fmla="*/ 64 h 160"/>
              <a:gd name="T6" fmla="*/ 148 w 160"/>
              <a:gd name="T7" fmla="*/ 55 h 160"/>
              <a:gd name="T8" fmla="*/ 142 w 160"/>
              <a:gd name="T9" fmla="*/ 49 h 160"/>
              <a:gd name="T10" fmla="*/ 118 w 160"/>
              <a:gd name="T11" fmla="*/ 19 h 160"/>
              <a:gd name="T12" fmla="*/ 108 w 160"/>
              <a:gd name="T13" fmla="*/ 29 h 160"/>
              <a:gd name="T14" fmla="*/ 56 w 160"/>
              <a:gd name="T15" fmla="*/ 136 h 160"/>
              <a:gd name="T16" fmla="*/ 61 w 160"/>
              <a:gd name="T17" fmla="*/ 131 h 160"/>
              <a:gd name="T18" fmla="*/ 55 w 160"/>
              <a:gd name="T19" fmla="*/ 114 h 160"/>
              <a:gd name="T20" fmla="*/ 40 w 160"/>
              <a:gd name="T21" fmla="*/ 124 h 160"/>
              <a:gd name="T22" fmla="*/ 46 w 160"/>
              <a:gd name="T23" fmla="*/ 130 h 160"/>
              <a:gd name="T24" fmla="*/ 53 w 160"/>
              <a:gd name="T25" fmla="*/ 153 h 160"/>
              <a:gd name="T26" fmla="*/ 84 w 160"/>
              <a:gd name="T27" fmla="*/ 156 h 160"/>
              <a:gd name="T28" fmla="*/ 104 w 160"/>
              <a:gd name="T29" fmla="*/ 62 h 160"/>
              <a:gd name="T30" fmla="*/ 52 w 160"/>
              <a:gd name="T31" fmla="*/ 0 h 160"/>
              <a:gd name="T32" fmla="*/ 1 w 160"/>
              <a:gd name="T33" fmla="*/ 62 h 160"/>
              <a:gd name="T34" fmla="*/ 21 w 160"/>
              <a:gd name="T35" fmla="*/ 83 h 160"/>
              <a:gd name="T36" fmla="*/ 90 w 160"/>
              <a:gd name="T37" fmla="*/ 85 h 160"/>
              <a:gd name="T38" fmla="*/ 14 w 160"/>
              <a:gd name="T39" fmla="*/ 75 h 160"/>
              <a:gd name="T40" fmla="*/ 14 w 160"/>
              <a:gd name="T41" fmla="*/ 56 h 160"/>
              <a:gd name="T42" fmla="*/ 75 w 160"/>
              <a:gd name="T43" fmla="*/ 71 h 160"/>
              <a:gd name="T44" fmla="*/ 28 w 160"/>
              <a:gd name="T45" fmla="*/ 66 h 160"/>
              <a:gd name="T46" fmla="*/ 61 w 160"/>
              <a:gd name="T47" fmla="*/ 63 h 160"/>
              <a:gd name="T48" fmla="*/ 27 w 160"/>
              <a:gd name="T49" fmla="*/ 57 h 160"/>
              <a:gd name="T50" fmla="*/ 60 w 160"/>
              <a:gd name="T51" fmla="*/ 38 h 160"/>
              <a:gd name="T52" fmla="*/ 66 w 160"/>
              <a:gd name="T53" fmla="*/ 56 h 160"/>
              <a:gd name="T54" fmla="*/ 55 w 160"/>
              <a:gd name="T55" fmla="*/ 52 h 160"/>
              <a:gd name="T56" fmla="*/ 41 w 160"/>
              <a:gd name="T57" fmla="*/ 57 h 160"/>
              <a:gd name="T58" fmla="*/ 42 w 160"/>
              <a:gd name="T59" fmla="*/ 28 h 160"/>
              <a:gd name="T60" fmla="*/ 18 w 160"/>
              <a:gd name="T61" fmla="*/ 43 h 160"/>
              <a:gd name="T62" fmla="*/ 84 w 160"/>
              <a:gd name="T63" fmla="*/ 48 h 160"/>
              <a:gd name="T64" fmla="*/ 94 w 160"/>
              <a:gd name="T65" fmla="*/ 71 h 160"/>
              <a:gd name="T66" fmla="*/ 84 w 160"/>
              <a:gd name="T67" fmla="*/ 62 h 160"/>
              <a:gd name="T68" fmla="*/ 94 w 160"/>
              <a:gd name="T69" fmla="*/ 71 h 160"/>
              <a:gd name="T70" fmla="*/ 93 w 160"/>
              <a:gd name="T71" fmla="*/ 108 h 160"/>
              <a:gd name="T72" fmla="*/ 159 w 160"/>
              <a:gd name="T73" fmla="*/ 127 h 160"/>
              <a:gd name="T74" fmla="*/ 151 w 160"/>
              <a:gd name="T75" fmla="*/ 128 h 160"/>
              <a:gd name="T76" fmla="*/ 103 w 160"/>
              <a:gd name="T77" fmla="*/ 123 h 160"/>
              <a:gd name="T78" fmla="*/ 151 w 160"/>
              <a:gd name="T79" fmla="*/ 123 h 160"/>
              <a:gd name="T80" fmla="*/ 143 w 160"/>
              <a:gd name="T81" fmla="*/ 112 h 160"/>
              <a:gd name="T82" fmla="*/ 132 w 160"/>
              <a:gd name="T83" fmla="*/ 109 h 160"/>
              <a:gd name="T84" fmla="*/ 120 w 160"/>
              <a:gd name="T85" fmla="*/ 113 h 160"/>
              <a:gd name="T86" fmla="*/ 118 w 160"/>
              <a:gd name="T87" fmla="*/ 95 h 160"/>
              <a:gd name="T88" fmla="*/ 151 w 160"/>
              <a:gd name="T89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08" y="29"/>
                </a:moveTo>
                <a:cubicBezTo>
                  <a:pt x="118" y="29"/>
                  <a:pt x="118" y="29"/>
                  <a:pt x="118" y="29"/>
                </a:cubicBezTo>
                <a:cubicBezTo>
                  <a:pt x="125" y="29"/>
                  <a:pt x="132" y="35"/>
                  <a:pt x="132" y="43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29" y="48"/>
                  <a:pt x="128" y="47"/>
                  <a:pt x="127" y="47"/>
                </a:cubicBezTo>
                <a:cubicBezTo>
                  <a:pt x="126" y="47"/>
                  <a:pt x="125" y="48"/>
                  <a:pt x="124" y="49"/>
                </a:cubicBezTo>
                <a:cubicBezTo>
                  <a:pt x="122" y="50"/>
                  <a:pt x="122" y="53"/>
                  <a:pt x="124" y="55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4" y="65"/>
                  <a:pt x="135" y="65"/>
                  <a:pt x="136" y="65"/>
                </a:cubicBezTo>
                <a:cubicBezTo>
                  <a:pt x="137" y="65"/>
                  <a:pt x="138" y="65"/>
                  <a:pt x="139" y="64"/>
                </a:cubicBezTo>
                <a:cubicBezTo>
                  <a:pt x="148" y="55"/>
                  <a:pt x="148" y="55"/>
                  <a:pt x="148" y="55"/>
                </a:cubicBezTo>
                <a:cubicBezTo>
                  <a:pt x="150" y="53"/>
                  <a:pt x="150" y="50"/>
                  <a:pt x="148" y="49"/>
                </a:cubicBezTo>
                <a:cubicBezTo>
                  <a:pt x="148" y="48"/>
                  <a:pt x="147" y="47"/>
                  <a:pt x="145" y="47"/>
                </a:cubicBezTo>
                <a:cubicBezTo>
                  <a:pt x="144" y="47"/>
                  <a:pt x="143" y="48"/>
                  <a:pt x="142" y="49"/>
                </a:cubicBezTo>
                <a:cubicBezTo>
                  <a:pt x="141" y="50"/>
                  <a:pt x="141" y="50"/>
                  <a:pt x="141" y="50"/>
                </a:cubicBezTo>
                <a:cubicBezTo>
                  <a:pt x="141" y="43"/>
                  <a:pt x="141" y="43"/>
                  <a:pt x="141" y="43"/>
                </a:cubicBezTo>
                <a:cubicBezTo>
                  <a:pt x="141" y="30"/>
                  <a:pt x="130" y="19"/>
                  <a:pt x="11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5" y="19"/>
                  <a:pt x="103" y="21"/>
                  <a:pt x="103" y="24"/>
                </a:cubicBezTo>
                <a:cubicBezTo>
                  <a:pt x="103" y="27"/>
                  <a:pt x="105" y="29"/>
                  <a:pt x="108" y="29"/>
                </a:cubicBezTo>
                <a:close/>
                <a:moveTo>
                  <a:pt x="79" y="151"/>
                </a:moveTo>
                <a:cubicBezTo>
                  <a:pt x="70" y="151"/>
                  <a:pt x="70" y="151"/>
                  <a:pt x="70" y="151"/>
                </a:cubicBezTo>
                <a:cubicBezTo>
                  <a:pt x="63" y="151"/>
                  <a:pt x="56" y="144"/>
                  <a:pt x="56" y="136"/>
                </a:cubicBezTo>
                <a:cubicBezTo>
                  <a:pt x="56" y="129"/>
                  <a:pt x="56" y="129"/>
                  <a:pt x="56" y="129"/>
                </a:cubicBezTo>
                <a:cubicBezTo>
                  <a:pt x="58" y="130"/>
                  <a:pt x="58" y="130"/>
                  <a:pt x="58" y="130"/>
                </a:cubicBezTo>
                <a:cubicBezTo>
                  <a:pt x="58" y="131"/>
                  <a:pt x="60" y="131"/>
                  <a:pt x="61" y="131"/>
                </a:cubicBezTo>
                <a:cubicBezTo>
                  <a:pt x="62" y="131"/>
                  <a:pt x="63" y="131"/>
                  <a:pt x="64" y="130"/>
                </a:cubicBezTo>
                <a:cubicBezTo>
                  <a:pt x="66" y="129"/>
                  <a:pt x="66" y="125"/>
                  <a:pt x="64" y="12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4" y="114"/>
                  <a:pt x="53" y="113"/>
                  <a:pt x="52" y="113"/>
                </a:cubicBezTo>
                <a:cubicBezTo>
                  <a:pt x="51" y="113"/>
                  <a:pt x="49" y="114"/>
                  <a:pt x="49" y="11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8" y="125"/>
                  <a:pt x="38" y="129"/>
                  <a:pt x="40" y="130"/>
                </a:cubicBezTo>
                <a:cubicBezTo>
                  <a:pt x="40" y="131"/>
                  <a:pt x="42" y="131"/>
                  <a:pt x="43" y="131"/>
                </a:cubicBezTo>
                <a:cubicBezTo>
                  <a:pt x="44" y="131"/>
                  <a:pt x="45" y="131"/>
                  <a:pt x="46" y="130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7" y="143"/>
                  <a:pt x="49" y="149"/>
                  <a:pt x="53" y="153"/>
                </a:cubicBezTo>
                <a:cubicBezTo>
                  <a:pt x="58" y="158"/>
                  <a:pt x="63" y="160"/>
                  <a:pt x="7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82" y="160"/>
                  <a:pt x="84" y="158"/>
                  <a:pt x="84" y="156"/>
                </a:cubicBezTo>
                <a:cubicBezTo>
                  <a:pt x="84" y="153"/>
                  <a:pt x="82" y="151"/>
                  <a:pt x="79" y="151"/>
                </a:cubicBezTo>
                <a:close/>
                <a:moveTo>
                  <a:pt x="104" y="71"/>
                </a:moveTo>
                <a:cubicBezTo>
                  <a:pt x="104" y="62"/>
                  <a:pt x="104" y="62"/>
                  <a:pt x="104" y="62"/>
                </a:cubicBezTo>
                <a:cubicBezTo>
                  <a:pt x="104" y="56"/>
                  <a:pt x="100" y="50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19"/>
                  <a:pt x="76" y="0"/>
                  <a:pt x="52" y="0"/>
                </a:cubicBezTo>
                <a:cubicBezTo>
                  <a:pt x="29" y="0"/>
                  <a:pt x="10" y="19"/>
                  <a:pt x="10" y="43"/>
                </a:cubicBezTo>
                <a:cubicBezTo>
                  <a:pt x="10" y="48"/>
                  <a:pt x="10" y="48"/>
                  <a:pt x="10" y="48"/>
                </a:cubicBezTo>
                <a:cubicBezTo>
                  <a:pt x="5" y="50"/>
                  <a:pt x="1" y="55"/>
                  <a:pt x="1" y="62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8"/>
                  <a:pt x="7" y="85"/>
                  <a:pt x="14" y="85"/>
                </a:cubicBezTo>
                <a:cubicBezTo>
                  <a:pt x="17" y="85"/>
                  <a:pt x="19" y="84"/>
                  <a:pt x="21" y="83"/>
                </a:cubicBezTo>
                <a:cubicBezTo>
                  <a:pt x="26" y="96"/>
                  <a:pt x="38" y="104"/>
                  <a:pt x="52" y="104"/>
                </a:cubicBezTo>
                <a:cubicBezTo>
                  <a:pt x="66" y="104"/>
                  <a:pt x="78" y="96"/>
                  <a:pt x="83" y="83"/>
                </a:cubicBezTo>
                <a:cubicBezTo>
                  <a:pt x="85" y="84"/>
                  <a:pt x="87" y="85"/>
                  <a:pt x="90" y="85"/>
                </a:cubicBezTo>
                <a:cubicBezTo>
                  <a:pt x="97" y="85"/>
                  <a:pt x="104" y="78"/>
                  <a:pt x="104" y="71"/>
                </a:cubicBezTo>
                <a:close/>
                <a:moveTo>
                  <a:pt x="19" y="70"/>
                </a:moveTo>
                <a:cubicBezTo>
                  <a:pt x="19" y="73"/>
                  <a:pt x="17" y="75"/>
                  <a:pt x="14" y="75"/>
                </a:cubicBezTo>
                <a:cubicBezTo>
                  <a:pt x="11" y="75"/>
                  <a:pt x="9" y="73"/>
                  <a:pt x="9" y="70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58"/>
                  <a:pt x="11" y="56"/>
                  <a:pt x="14" y="56"/>
                </a:cubicBezTo>
                <a:cubicBezTo>
                  <a:pt x="17" y="56"/>
                  <a:pt x="19" y="58"/>
                  <a:pt x="19" y="61"/>
                </a:cubicBezTo>
                <a:lnTo>
                  <a:pt x="19" y="70"/>
                </a:lnTo>
                <a:close/>
                <a:moveTo>
                  <a:pt x="75" y="71"/>
                </a:moveTo>
                <a:cubicBezTo>
                  <a:pt x="75" y="84"/>
                  <a:pt x="64" y="95"/>
                  <a:pt x="51" y="95"/>
                </a:cubicBezTo>
                <a:cubicBezTo>
                  <a:pt x="38" y="95"/>
                  <a:pt x="28" y="84"/>
                  <a:pt x="28" y="71"/>
                </a:cubicBezTo>
                <a:cubicBezTo>
                  <a:pt x="28" y="66"/>
                  <a:pt x="28" y="66"/>
                  <a:pt x="28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3" y="66"/>
                  <a:pt x="45" y="66"/>
                  <a:pt x="46" y="66"/>
                </a:cubicBezTo>
                <a:cubicBezTo>
                  <a:pt x="52" y="66"/>
                  <a:pt x="57" y="66"/>
                  <a:pt x="61" y="63"/>
                </a:cubicBezTo>
                <a:cubicBezTo>
                  <a:pt x="65" y="65"/>
                  <a:pt x="70" y="66"/>
                  <a:pt x="75" y="66"/>
                </a:cubicBezTo>
                <a:lnTo>
                  <a:pt x="75" y="71"/>
                </a:lnTo>
                <a:close/>
                <a:moveTo>
                  <a:pt x="27" y="57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45"/>
                  <a:pt x="33" y="38"/>
                  <a:pt x="41" y="38"/>
                </a:cubicBezTo>
                <a:cubicBezTo>
                  <a:pt x="60" y="38"/>
                  <a:pt x="60" y="38"/>
                  <a:pt x="60" y="38"/>
                </a:cubicBezTo>
                <a:cubicBezTo>
                  <a:pt x="68" y="38"/>
                  <a:pt x="74" y="45"/>
                  <a:pt x="74" y="52"/>
                </a:cubicBezTo>
                <a:cubicBezTo>
                  <a:pt x="74" y="57"/>
                  <a:pt x="74" y="57"/>
                  <a:pt x="74" y="57"/>
                </a:cubicBezTo>
                <a:cubicBezTo>
                  <a:pt x="71" y="57"/>
                  <a:pt x="67" y="57"/>
                  <a:pt x="66" y="56"/>
                </a:cubicBezTo>
                <a:cubicBezTo>
                  <a:pt x="66" y="55"/>
                  <a:pt x="65" y="54"/>
                  <a:pt x="65" y="52"/>
                </a:cubicBezTo>
                <a:cubicBezTo>
                  <a:pt x="65" y="50"/>
                  <a:pt x="63" y="48"/>
                  <a:pt x="61" y="48"/>
                </a:cubicBezTo>
                <a:cubicBezTo>
                  <a:pt x="58" y="48"/>
                  <a:pt x="55" y="50"/>
                  <a:pt x="55" y="52"/>
                </a:cubicBezTo>
                <a:cubicBezTo>
                  <a:pt x="55" y="54"/>
                  <a:pt x="55" y="55"/>
                  <a:pt x="55" y="56"/>
                </a:cubicBezTo>
                <a:cubicBezTo>
                  <a:pt x="54" y="57"/>
                  <a:pt x="52" y="57"/>
                  <a:pt x="49" y="57"/>
                </a:cubicBezTo>
                <a:cubicBezTo>
                  <a:pt x="47" y="57"/>
                  <a:pt x="44" y="57"/>
                  <a:pt x="41" y="57"/>
                </a:cubicBezTo>
                <a:lnTo>
                  <a:pt x="27" y="57"/>
                </a:lnTo>
                <a:close/>
                <a:moveTo>
                  <a:pt x="61" y="28"/>
                </a:moveTo>
                <a:cubicBezTo>
                  <a:pt x="42" y="28"/>
                  <a:pt x="42" y="28"/>
                  <a:pt x="42" y="28"/>
                </a:cubicBezTo>
                <a:cubicBezTo>
                  <a:pt x="30" y="28"/>
                  <a:pt x="20" y="37"/>
                  <a:pt x="18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18" y="43"/>
                  <a:pt x="18" y="43"/>
                  <a:pt x="18" y="43"/>
                </a:cubicBezTo>
                <a:cubicBezTo>
                  <a:pt x="19" y="24"/>
                  <a:pt x="33" y="10"/>
                  <a:pt x="51" y="10"/>
                </a:cubicBezTo>
                <a:cubicBezTo>
                  <a:pt x="70" y="10"/>
                  <a:pt x="84" y="24"/>
                  <a:pt x="84" y="43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2" y="37"/>
                  <a:pt x="72" y="28"/>
                  <a:pt x="61" y="28"/>
                </a:cubicBezTo>
                <a:close/>
                <a:moveTo>
                  <a:pt x="94" y="71"/>
                </a:moveTo>
                <a:cubicBezTo>
                  <a:pt x="94" y="74"/>
                  <a:pt x="92" y="76"/>
                  <a:pt x="89" y="76"/>
                </a:cubicBezTo>
                <a:cubicBezTo>
                  <a:pt x="87" y="76"/>
                  <a:pt x="84" y="74"/>
                  <a:pt x="84" y="71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59"/>
                  <a:pt x="87" y="57"/>
                  <a:pt x="89" y="57"/>
                </a:cubicBezTo>
                <a:cubicBezTo>
                  <a:pt x="92" y="57"/>
                  <a:pt x="94" y="59"/>
                  <a:pt x="94" y="62"/>
                </a:cubicBezTo>
                <a:lnTo>
                  <a:pt x="94" y="71"/>
                </a:lnTo>
                <a:close/>
                <a:moveTo>
                  <a:pt x="136" y="85"/>
                </a:moveTo>
                <a:cubicBezTo>
                  <a:pt x="117" y="85"/>
                  <a:pt x="117" y="85"/>
                  <a:pt x="117" y="85"/>
                </a:cubicBezTo>
                <a:cubicBezTo>
                  <a:pt x="104" y="85"/>
                  <a:pt x="93" y="95"/>
                  <a:pt x="93" y="108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3" y="145"/>
                  <a:pt x="109" y="160"/>
                  <a:pt x="126" y="160"/>
                </a:cubicBezTo>
                <a:cubicBezTo>
                  <a:pt x="145" y="160"/>
                  <a:pt x="159" y="145"/>
                  <a:pt x="159" y="127"/>
                </a:cubicBezTo>
                <a:cubicBezTo>
                  <a:pt x="159" y="108"/>
                  <a:pt x="159" y="108"/>
                  <a:pt x="159" y="108"/>
                </a:cubicBezTo>
                <a:cubicBezTo>
                  <a:pt x="160" y="96"/>
                  <a:pt x="149" y="85"/>
                  <a:pt x="136" y="85"/>
                </a:cubicBezTo>
                <a:close/>
                <a:moveTo>
                  <a:pt x="151" y="128"/>
                </a:moveTo>
                <a:cubicBezTo>
                  <a:pt x="151" y="140"/>
                  <a:pt x="140" y="151"/>
                  <a:pt x="127" y="151"/>
                </a:cubicBezTo>
                <a:cubicBezTo>
                  <a:pt x="114" y="151"/>
                  <a:pt x="103" y="140"/>
                  <a:pt x="103" y="128"/>
                </a:cubicBezTo>
                <a:cubicBezTo>
                  <a:pt x="103" y="123"/>
                  <a:pt x="103" y="123"/>
                  <a:pt x="103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9" y="123"/>
                  <a:pt x="132" y="123"/>
                  <a:pt x="137" y="119"/>
                </a:cubicBezTo>
                <a:cubicBezTo>
                  <a:pt x="141" y="122"/>
                  <a:pt x="146" y="123"/>
                  <a:pt x="151" y="123"/>
                </a:cubicBezTo>
                <a:lnTo>
                  <a:pt x="151" y="128"/>
                </a:lnTo>
                <a:close/>
                <a:moveTo>
                  <a:pt x="151" y="114"/>
                </a:moveTo>
                <a:cubicBezTo>
                  <a:pt x="148" y="114"/>
                  <a:pt x="144" y="114"/>
                  <a:pt x="143" y="112"/>
                </a:cubicBezTo>
                <a:cubicBezTo>
                  <a:pt x="142" y="112"/>
                  <a:pt x="141" y="110"/>
                  <a:pt x="141" y="109"/>
                </a:cubicBezTo>
                <a:cubicBezTo>
                  <a:pt x="141" y="106"/>
                  <a:pt x="139" y="104"/>
                  <a:pt x="137" y="104"/>
                </a:cubicBezTo>
                <a:cubicBezTo>
                  <a:pt x="134" y="104"/>
                  <a:pt x="132" y="106"/>
                  <a:pt x="132" y="109"/>
                </a:cubicBezTo>
                <a:cubicBezTo>
                  <a:pt x="132" y="110"/>
                  <a:pt x="132" y="112"/>
                  <a:pt x="131" y="112"/>
                </a:cubicBezTo>
                <a:cubicBezTo>
                  <a:pt x="130" y="113"/>
                  <a:pt x="128" y="113"/>
                  <a:pt x="125" y="113"/>
                </a:cubicBezTo>
                <a:cubicBezTo>
                  <a:pt x="124" y="113"/>
                  <a:pt x="122" y="113"/>
                  <a:pt x="120" y="113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01"/>
                  <a:pt x="109" y="95"/>
                  <a:pt x="118" y="95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44" y="95"/>
                  <a:pt x="151" y="101"/>
                  <a:pt x="151" y="109"/>
                </a:cubicBezTo>
                <a:lnTo>
                  <a:pt x="151" y="1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6" name="Freeform 19">
            <a:extLst>
              <a:ext uri="{FF2B5EF4-FFF2-40B4-BE49-F238E27FC236}">
                <a16:creationId xmlns:a16="http://schemas.microsoft.com/office/drawing/2014/main" id="{8AC7A189-7F77-4F4A-8D71-435D03A82083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4124325"/>
            <a:ext cx="255588" cy="254000"/>
          </a:xfrm>
          <a:custGeom>
            <a:avLst/>
            <a:gdLst>
              <a:gd name="T0" fmla="*/ 110 w 161"/>
              <a:gd name="T1" fmla="*/ 19 h 160"/>
              <a:gd name="T2" fmla="*/ 96 w 161"/>
              <a:gd name="T3" fmla="*/ 33 h 160"/>
              <a:gd name="T4" fmla="*/ 101 w 161"/>
              <a:gd name="T5" fmla="*/ 38 h 160"/>
              <a:gd name="T6" fmla="*/ 106 w 161"/>
              <a:gd name="T7" fmla="*/ 33 h 160"/>
              <a:gd name="T8" fmla="*/ 110 w 161"/>
              <a:gd name="T9" fmla="*/ 28 h 160"/>
              <a:gd name="T10" fmla="*/ 115 w 161"/>
              <a:gd name="T11" fmla="*/ 33 h 160"/>
              <a:gd name="T12" fmla="*/ 112 w 161"/>
              <a:gd name="T13" fmla="*/ 38 h 160"/>
              <a:gd name="T14" fmla="*/ 106 w 161"/>
              <a:gd name="T15" fmla="*/ 46 h 160"/>
              <a:gd name="T16" fmla="*/ 106 w 161"/>
              <a:gd name="T17" fmla="*/ 51 h 160"/>
              <a:gd name="T18" fmla="*/ 110 w 161"/>
              <a:gd name="T19" fmla="*/ 56 h 160"/>
              <a:gd name="T20" fmla="*/ 115 w 161"/>
              <a:gd name="T21" fmla="*/ 51 h 160"/>
              <a:gd name="T22" fmla="*/ 115 w 161"/>
              <a:gd name="T23" fmla="*/ 46 h 160"/>
              <a:gd name="T24" fmla="*/ 124 w 161"/>
              <a:gd name="T25" fmla="*/ 32 h 160"/>
              <a:gd name="T26" fmla="*/ 110 w 161"/>
              <a:gd name="T27" fmla="*/ 19 h 160"/>
              <a:gd name="T28" fmla="*/ 110 w 161"/>
              <a:gd name="T29" fmla="*/ 66 h 160"/>
              <a:gd name="T30" fmla="*/ 105 w 161"/>
              <a:gd name="T31" fmla="*/ 71 h 160"/>
              <a:gd name="T32" fmla="*/ 110 w 161"/>
              <a:gd name="T33" fmla="*/ 75 h 160"/>
              <a:gd name="T34" fmla="*/ 114 w 161"/>
              <a:gd name="T35" fmla="*/ 71 h 160"/>
              <a:gd name="T36" fmla="*/ 110 w 161"/>
              <a:gd name="T37" fmla="*/ 66 h 160"/>
              <a:gd name="T38" fmla="*/ 110 w 161"/>
              <a:gd name="T39" fmla="*/ 0 h 160"/>
              <a:gd name="T40" fmla="*/ 59 w 161"/>
              <a:gd name="T41" fmla="*/ 51 h 160"/>
              <a:gd name="T42" fmla="*/ 65 w 161"/>
              <a:gd name="T43" fmla="*/ 77 h 160"/>
              <a:gd name="T44" fmla="*/ 60 w 161"/>
              <a:gd name="T45" fmla="*/ 82 h 160"/>
              <a:gd name="T46" fmla="*/ 57 w 161"/>
              <a:gd name="T47" fmla="*/ 98 h 160"/>
              <a:gd name="T48" fmla="*/ 48 w 161"/>
              <a:gd name="T49" fmla="*/ 107 h 160"/>
              <a:gd name="T50" fmla="*/ 42 w 161"/>
              <a:gd name="T51" fmla="*/ 105 h 160"/>
              <a:gd name="T52" fmla="*/ 32 w 161"/>
              <a:gd name="T53" fmla="*/ 109 h 160"/>
              <a:gd name="T54" fmla="*/ 5 w 161"/>
              <a:gd name="T55" fmla="*/ 136 h 160"/>
              <a:gd name="T56" fmla="*/ 5 w 161"/>
              <a:gd name="T57" fmla="*/ 156 h 160"/>
              <a:gd name="T58" fmla="*/ 15 w 161"/>
              <a:gd name="T59" fmla="*/ 160 h 160"/>
              <a:gd name="T60" fmla="*/ 26 w 161"/>
              <a:gd name="T61" fmla="*/ 156 h 160"/>
              <a:gd name="T62" fmla="*/ 52 w 161"/>
              <a:gd name="T63" fmla="*/ 129 h 160"/>
              <a:gd name="T64" fmla="*/ 55 w 161"/>
              <a:gd name="T65" fmla="*/ 113 h 160"/>
              <a:gd name="T66" fmla="*/ 63 w 161"/>
              <a:gd name="T67" fmla="*/ 105 h 160"/>
              <a:gd name="T68" fmla="*/ 70 w 161"/>
              <a:gd name="T69" fmla="*/ 106 h 160"/>
              <a:gd name="T70" fmla="*/ 80 w 161"/>
              <a:gd name="T71" fmla="*/ 102 h 160"/>
              <a:gd name="T72" fmla="*/ 85 w 161"/>
              <a:gd name="T73" fmla="*/ 96 h 160"/>
              <a:gd name="T74" fmla="*/ 110 w 161"/>
              <a:gd name="T75" fmla="*/ 103 h 160"/>
              <a:gd name="T76" fmla="*/ 161 w 161"/>
              <a:gd name="T77" fmla="*/ 52 h 160"/>
              <a:gd name="T78" fmla="*/ 110 w 161"/>
              <a:gd name="T79" fmla="*/ 0 h 160"/>
              <a:gd name="T80" fmla="*/ 46 w 161"/>
              <a:gd name="T81" fmla="*/ 122 h 160"/>
              <a:gd name="T82" fmla="*/ 19 w 161"/>
              <a:gd name="T83" fmla="*/ 149 h 160"/>
              <a:gd name="T84" fmla="*/ 16 w 161"/>
              <a:gd name="T85" fmla="*/ 150 h 160"/>
              <a:gd name="T86" fmla="*/ 13 w 161"/>
              <a:gd name="T87" fmla="*/ 149 h 160"/>
              <a:gd name="T88" fmla="*/ 13 w 161"/>
              <a:gd name="T89" fmla="*/ 143 h 160"/>
              <a:gd name="T90" fmla="*/ 39 w 161"/>
              <a:gd name="T91" fmla="*/ 116 h 160"/>
              <a:gd name="T92" fmla="*/ 43 w 161"/>
              <a:gd name="T93" fmla="*/ 114 h 160"/>
              <a:gd name="T94" fmla="*/ 46 w 161"/>
              <a:gd name="T95" fmla="*/ 116 h 160"/>
              <a:gd name="T96" fmla="*/ 46 w 161"/>
              <a:gd name="T97" fmla="*/ 122 h 160"/>
              <a:gd name="T98" fmla="*/ 73 w 161"/>
              <a:gd name="T99" fmla="*/ 95 h 160"/>
              <a:gd name="T100" fmla="*/ 69 w 161"/>
              <a:gd name="T101" fmla="*/ 96 h 160"/>
              <a:gd name="T102" fmla="*/ 66 w 161"/>
              <a:gd name="T103" fmla="*/ 95 h 160"/>
              <a:gd name="T104" fmla="*/ 66 w 161"/>
              <a:gd name="T105" fmla="*/ 88 h 160"/>
              <a:gd name="T106" fmla="*/ 70 w 161"/>
              <a:gd name="T107" fmla="*/ 85 h 160"/>
              <a:gd name="T108" fmla="*/ 76 w 161"/>
              <a:gd name="T109" fmla="*/ 91 h 160"/>
              <a:gd name="T110" fmla="*/ 73 w 161"/>
              <a:gd name="T111" fmla="*/ 95 h 160"/>
              <a:gd name="T112" fmla="*/ 110 w 161"/>
              <a:gd name="T113" fmla="*/ 94 h 160"/>
              <a:gd name="T114" fmla="*/ 68 w 161"/>
              <a:gd name="T115" fmla="*/ 52 h 160"/>
              <a:gd name="T116" fmla="*/ 110 w 161"/>
              <a:gd name="T117" fmla="*/ 10 h 160"/>
              <a:gd name="T118" fmla="*/ 152 w 161"/>
              <a:gd name="T119" fmla="*/ 52 h 160"/>
              <a:gd name="T120" fmla="*/ 110 w 161"/>
              <a:gd name="T121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1" h="160">
                <a:moveTo>
                  <a:pt x="110" y="19"/>
                </a:moveTo>
                <a:cubicBezTo>
                  <a:pt x="102" y="19"/>
                  <a:pt x="96" y="25"/>
                  <a:pt x="96" y="33"/>
                </a:cubicBezTo>
                <a:cubicBezTo>
                  <a:pt x="96" y="36"/>
                  <a:pt x="98" y="38"/>
                  <a:pt x="101" y="38"/>
                </a:cubicBezTo>
                <a:cubicBezTo>
                  <a:pt x="103" y="38"/>
                  <a:pt x="106" y="36"/>
                  <a:pt x="106" y="33"/>
                </a:cubicBezTo>
                <a:cubicBezTo>
                  <a:pt x="106" y="30"/>
                  <a:pt x="108" y="28"/>
                  <a:pt x="110" y="28"/>
                </a:cubicBezTo>
                <a:cubicBezTo>
                  <a:pt x="113" y="28"/>
                  <a:pt x="115" y="30"/>
                  <a:pt x="115" y="33"/>
                </a:cubicBezTo>
                <a:cubicBezTo>
                  <a:pt x="115" y="35"/>
                  <a:pt x="114" y="37"/>
                  <a:pt x="112" y="38"/>
                </a:cubicBezTo>
                <a:cubicBezTo>
                  <a:pt x="108" y="38"/>
                  <a:pt x="106" y="42"/>
                  <a:pt x="106" y="46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6" y="54"/>
                  <a:pt x="108" y="56"/>
                  <a:pt x="110" y="56"/>
                </a:cubicBezTo>
                <a:cubicBezTo>
                  <a:pt x="113" y="56"/>
                  <a:pt x="115" y="54"/>
                  <a:pt x="115" y="51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21" y="44"/>
                  <a:pt x="124" y="38"/>
                  <a:pt x="124" y="32"/>
                </a:cubicBezTo>
                <a:cubicBezTo>
                  <a:pt x="124" y="25"/>
                  <a:pt x="117" y="19"/>
                  <a:pt x="110" y="19"/>
                </a:cubicBezTo>
                <a:close/>
                <a:moveTo>
                  <a:pt x="110" y="66"/>
                </a:moveTo>
                <a:cubicBezTo>
                  <a:pt x="107" y="66"/>
                  <a:pt x="105" y="68"/>
                  <a:pt x="105" y="71"/>
                </a:cubicBezTo>
                <a:cubicBezTo>
                  <a:pt x="105" y="73"/>
                  <a:pt x="107" y="75"/>
                  <a:pt x="110" y="75"/>
                </a:cubicBezTo>
                <a:cubicBezTo>
                  <a:pt x="112" y="75"/>
                  <a:pt x="114" y="73"/>
                  <a:pt x="114" y="71"/>
                </a:cubicBezTo>
                <a:cubicBezTo>
                  <a:pt x="114" y="68"/>
                  <a:pt x="112" y="66"/>
                  <a:pt x="110" y="66"/>
                </a:cubicBezTo>
                <a:close/>
                <a:moveTo>
                  <a:pt x="110" y="0"/>
                </a:moveTo>
                <a:cubicBezTo>
                  <a:pt x="81" y="0"/>
                  <a:pt x="59" y="23"/>
                  <a:pt x="59" y="51"/>
                </a:cubicBezTo>
                <a:cubicBezTo>
                  <a:pt x="59" y="60"/>
                  <a:pt x="61" y="69"/>
                  <a:pt x="65" y="77"/>
                </a:cubicBezTo>
                <a:cubicBezTo>
                  <a:pt x="60" y="82"/>
                  <a:pt x="60" y="82"/>
                  <a:pt x="60" y="82"/>
                </a:cubicBezTo>
                <a:cubicBezTo>
                  <a:pt x="56" y="86"/>
                  <a:pt x="54" y="93"/>
                  <a:pt x="57" y="98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6" y="106"/>
                  <a:pt x="44" y="105"/>
                  <a:pt x="42" y="105"/>
                </a:cubicBezTo>
                <a:cubicBezTo>
                  <a:pt x="39" y="105"/>
                  <a:pt x="35" y="107"/>
                  <a:pt x="32" y="109"/>
                </a:cubicBezTo>
                <a:cubicBezTo>
                  <a:pt x="5" y="136"/>
                  <a:pt x="5" y="136"/>
                  <a:pt x="5" y="136"/>
                </a:cubicBezTo>
                <a:cubicBezTo>
                  <a:pt x="0" y="141"/>
                  <a:pt x="0" y="150"/>
                  <a:pt x="5" y="156"/>
                </a:cubicBezTo>
                <a:cubicBezTo>
                  <a:pt x="8" y="159"/>
                  <a:pt x="12" y="160"/>
                  <a:pt x="15" y="160"/>
                </a:cubicBezTo>
                <a:cubicBezTo>
                  <a:pt x="19" y="160"/>
                  <a:pt x="23" y="159"/>
                  <a:pt x="26" y="156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6" y="125"/>
                  <a:pt x="58" y="118"/>
                  <a:pt x="55" y="113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5" y="105"/>
                  <a:pt x="68" y="106"/>
                  <a:pt x="70" y="106"/>
                </a:cubicBezTo>
                <a:cubicBezTo>
                  <a:pt x="73" y="106"/>
                  <a:pt x="77" y="105"/>
                  <a:pt x="80" y="102"/>
                </a:cubicBezTo>
                <a:cubicBezTo>
                  <a:pt x="85" y="96"/>
                  <a:pt x="85" y="96"/>
                  <a:pt x="85" y="96"/>
                </a:cubicBezTo>
                <a:cubicBezTo>
                  <a:pt x="93" y="101"/>
                  <a:pt x="101" y="103"/>
                  <a:pt x="110" y="103"/>
                </a:cubicBezTo>
                <a:cubicBezTo>
                  <a:pt x="139" y="103"/>
                  <a:pt x="161" y="80"/>
                  <a:pt x="161" y="52"/>
                </a:cubicBezTo>
                <a:cubicBezTo>
                  <a:pt x="161" y="24"/>
                  <a:pt x="138" y="0"/>
                  <a:pt x="110" y="0"/>
                </a:cubicBezTo>
                <a:close/>
                <a:moveTo>
                  <a:pt x="46" y="122"/>
                </a:moveTo>
                <a:cubicBezTo>
                  <a:pt x="19" y="149"/>
                  <a:pt x="19" y="149"/>
                  <a:pt x="19" y="149"/>
                </a:cubicBezTo>
                <a:cubicBezTo>
                  <a:pt x="18" y="150"/>
                  <a:pt x="17" y="150"/>
                  <a:pt x="16" y="150"/>
                </a:cubicBezTo>
                <a:cubicBezTo>
                  <a:pt x="14" y="150"/>
                  <a:pt x="13" y="150"/>
                  <a:pt x="13" y="149"/>
                </a:cubicBezTo>
                <a:cubicBezTo>
                  <a:pt x="11" y="147"/>
                  <a:pt x="11" y="144"/>
                  <a:pt x="13" y="143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40" y="115"/>
                  <a:pt x="41" y="114"/>
                  <a:pt x="43" y="114"/>
                </a:cubicBezTo>
                <a:cubicBezTo>
                  <a:pt x="44" y="114"/>
                  <a:pt x="45" y="115"/>
                  <a:pt x="46" y="116"/>
                </a:cubicBezTo>
                <a:cubicBezTo>
                  <a:pt x="47" y="117"/>
                  <a:pt x="47" y="120"/>
                  <a:pt x="46" y="122"/>
                </a:cubicBezTo>
                <a:close/>
                <a:moveTo>
                  <a:pt x="73" y="95"/>
                </a:moveTo>
                <a:cubicBezTo>
                  <a:pt x="72" y="96"/>
                  <a:pt x="71" y="96"/>
                  <a:pt x="69" y="96"/>
                </a:cubicBezTo>
                <a:cubicBezTo>
                  <a:pt x="68" y="96"/>
                  <a:pt x="67" y="96"/>
                  <a:pt x="66" y="95"/>
                </a:cubicBezTo>
                <a:cubicBezTo>
                  <a:pt x="65" y="93"/>
                  <a:pt x="65" y="90"/>
                  <a:pt x="66" y="88"/>
                </a:cubicBezTo>
                <a:cubicBezTo>
                  <a:pt x="70" y="85"/>
                  <a:pt x="70" y="85"/>
                  <a:pt x="70" y="85"/>
                </a:cubicBezTo>
                <a:cubicBezTo>
                  <a:pt x="72" y="87"/>
                  <a:pt x="74" y="90"/>
                  <a:pt x="76" y="91"/>
                </a:cubicBezTo>
                <a:lnTo>
                  <a:pt x="73" y="95"/>
                </a:lnTo>
                <a:close/>
                <a:moveTo>
                  <a:pt x="110" y="94"/>
                </a:moveTo>
                <a:cubicBezTo>
                  <a:pt x="87" y="94"/>
                  <a:pt x="68" y="75"/>
                  <a:pt x="68" y="52"/>
                </a:cubicBezTo>
                <a:cubicBezTo>
                  <a:pt x="68" y="29"/>
                  <a:pt x="87" y="10"/>
                  <a:pt x="110" y="10"/>
                </a:cubicBezTo>
                <a:cubicBezTo>
                  <a:pt x="133" y="10"/>
                  <a:pt x="152" y="29"/>
                  <a:pt x="152" y="52"/>
                </a:cubicBezTo>
                <a:cubicBezTo>
                  <a:pt x="152" y="75"/>
                  <a:pt x="133" y="94"/>
                  <a:pt x="11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7" name="Freeform 20">
            <a:extLst>
              <a:ext uri="{FF2B5EF4-FFF2-40B4-BE49-F238E27FC236}">
                <a16:creationId xmlns:a16="http://schemas.microsoft.com/office/drawing/2014/main" id="{0288B9B0-3FA1-49B2-BA5D-68B63A3ECDB3}"/>
              </a:ext>
            </a:extLst>
          </p:cNvPr>
          <p:cNvSpPr>
            <a:spLocks noEditPoints="1"/>
          </p:cNvSpPr>
          <p:nvPr/>
        </p:nvSpPr>
        <p:spPr bwMode="auto">
          <a:xfrm>
            <a:off x="4594226" y="4675188"/>
            <a:ext cx="254000" cy="254000"/>
          </a:xfrm>
          <a:custGeom>
            <a:avLst/>
            <a:gdLst>
              <a:gd name="T0" fmla="*/ 80 w 160"/>
              <a:gd name="T1" fmla="*/ 0 h 160"/>
              <a:gd name="T2" fmla="*/ 80 w 160"/>
              <a:gd name="T3" fmla="*/ 160 h 160"/>
              <a:gd name="T4" fmla="*/ 123 w 160"/>
              <a:gd name="T5" fmla="*/ 158 h 160"/>
              <a:gd name="T6" fmla="*/ 130 w 160"/>
              <a:gd name="T7" fmla="*/ 158 h 160"/>
              <a:gd name="T8" fmla="*/ 160 w 160"/>
              <a:gd name="T9" fmla="*/ 109 h 160"/>
              <a:gd name="T10" fmla="*/ 160 w 160"/>
              <a:gd name="T11" fmla="*/ 81 h 160"/>
              <a:gd name="T12" fmla="*/ 132 w 160"/>
              <a:gd name="T13" fmla="*/ 48 h 160"/>
              <a:gd name="T14" fmla="*/ 113 w 160"/>
              <a:gd name="T15" fmla="*/ 28 h 160"/>
              <a:gd name="T16" fmla="*/ 104 w 160"/>
              <a:gd name="T17" fmla="*/ 13 h 160"/>
              <a:gd name="T18" fmla="*/ 47 w 160"/>
              <a:gd name="T19" fmla="*/ 104 h 160"/>
              <a:gd name="T20" fmla="*/ 47 w 160"/>
              <a:gd name="T21" fmla="*/ 122 h 160"/>
              <a:gd name="T22" fmla="*/ 47 w 160"/>
              <a:gd name="T23" fmla="*/ 104 h 160"/>
              <a:gd name="T24" fmla="*/ 47 w 160"/>
              <a:gd name="T25" fmla="*/ 38 h 160"/>
              <a:gd name="T26" fmla="*/ 47 w 160"/>
              <a:gd name="T27" fmla="*/ 56 h 160"/>
              <a:gd name="T28" fmla="*/ 47 w 160"/>
              <a:gd name="T29" fmla="*/ 94 h 160"/>
              <a:gd name="T30" fmla="*/ 47 w 160"/>
              <a:gd name="T31" fmla="*/ 66 h 160"/>
              <a:gd name="T32" fmla="*/ 80 w 160"/>
              <a:gd name="T33" fmla="*/ 48 h 160"/>
              <a:gd name="T34" fmla="*/ 112 w 160"/>
              <a:gd name="T35" fmla="*/ 66 h 160"/>
              <a:gd name="T36" fmla="*/ 94 w 160"/>
              <a:gd name="T37" fmla="*/ 108 h 160"/>
              <a:gd name="T38" fmla="*/ 80 w 160"/>
              <a:gd name="T39" fmla="*/ 113 h 160"/>
              <a:gd name="T40" fmla="*/ 47 w 160"/>
              <a:gd name="T41" fmla="*/ 94 h 160"/>
              <a:gd name="T42" fmla="*/ 113 w 160"/>
              <a:gd name="T43" fmla="*/ 38 h 160"/>
              <a:gd name="T44" fmla="*/ 113 w 160"/>
              <a:gd name="T45" fmla="*/ 57 h 160"/>
              <a:gd name="T46" fmla="*/ 80 w 160"/>
              <a:gd name="T47" fmla="*/ 9 h 160"/>
              <a:gd name="T48" fmla="*/ 96 w 160"/>
              <a:gd name="T49" fmla="*/ 38 h 160"/>
              <a:gd name="T50" fmla="*/ 64 w 160"/>
              <a:gd name="T51" fmla="*/ 38 h 160"/>
              <a:gd name="T52" fmla="*/ 80 w 160"/>
              <a:gd name="T53" fmla="*/ 9 h 160"/>
              <a:gd name="T54" fmla="*/ 47 w 160"/>
              <a:gd name="T55" fmla="*/ 29 h 160"/>
              <a:gd name="T56" fmla="*/ 28 w 160"/>
              <a:gd name="T57" fmla="*/ 48 h 160"/>
              <a:gd name="T58" fmla="*/ 13 w 160"/>
              <a:gd name="T59" fmla="*/ 57 h 160"/>
              <a:gd name="T60" fmla="*/ 31 w 160"/>
              <a:gd name="T61" fmla="*/ 56 h 160"/>
              <a:gd name="T62" fmla="*/ 37 w 160"/>
              <a:gd name="T63" fmla="*/ 80 h 160"/>
              <a:gd name="T64" fmla="*/ 31 w 160"/>
              <a:gd name="T65" fmla="*/ 103 h 160"/>
              <a:gd name="T66" fmla="*/ 31 w 160"/>
              <a:gd name="T67" fmla="*/ 56 h 160"/>
              <a:gd name="T68" fmla="*/ 28 w 160"/>
              <a:gd name="T69" fmla="*/ 113 h 160"/>
              <a:gd name="T70" fmla="*/ 47 w 160"/>
              <a:gd name="T71" fmla="*/ 132 h 160"/>
              <a:gd name="T72" fmla="*/ 56 w 160"/>
              <a:gd name="T73" fmla="*/ 146 h 160"/>
              <a:gd name="T74" fmla="*/ 80 w 160"/>
              <a:gd name="T75" fmla="*/ 150 h 160"/>
              <a:gd name="T76" fmla="*/ 63 w 160"/>
              <a:gd name="T77" fmla="*/ 121 h 160"/>
              <a:gd name="T78" fmla="*/ 96 w 160"/>
              <a:gd name="T79" fmla="*/ 121 h 160"/>
              <a:gd name="T80" fmla="*/ 80 w 160"/>
              <a:gd name="T81" fmla="*/ 150 h 160"/>
              <a:gd name="T82" fmla="*/ 109 w 160"/>
              <a:gd name="T83" fmla="*/ 139 h 160"/>
              <a:gd name="T84" fmla="*/ 104 w 160"/>
              <a:gd name="T85" fmla="*/ 146 h 160"/>
              <a:gd name="T86" fmla="*/ 127 w 160"/>
              <a:gd name="T87" fmla="*/ 147 h 160"/>
              <a:gd name="T88" fmla="*/ 110 w 160"/>
              <a:gd name="T89" fmla="*/ 124 h 160"/>
              <a:gd name="T90" fmla="*/ 104 w 160"/>
              <a:gd name="T91" fmla="*/ 108 h 160"/>
              <a:gd name="T92" fmla="*/ 150 w 160"/>
              <a:gd name="T93" fmla="*/ 108 h 160"/>
              <a:gd name="T94" fmla="*/ 150 w 160"/>
              <a:gd name="T95" fmla="*/ 85 h 160"/>
              <a:gd name="T96" fmla="*/ 122 w 160"/>
              <a:gd name="T97" fmla="*/ 76 h 160"/>
              <a:gd name="T98" fmla="*/ 129 w 160"/>
              <a:gd name="T99" fmla="*/ 57 h 160"/>
              <a:gd name="T100" fmla="*/ 150 w 160"/>
              <a:gd name="T101" fmla="*/ 85 h 160"/>
              <a:gd name="T102" fmla="*/ 113 w 160"/>
              <a:gd name="T103" fmla="*/ 108 h 160"/>
              <a:gd name="T104" fmla="*/ 141 w 160"/>
              <a:gd name="T105" fmla="*/ 108 h 160"/>
              <a:gd name="T106" fmla="*/ 127 w 160"/>
              <a:gd name="T107" fmla="*/ 113 h 160"/>
              <a:gd name="T108" fmla="*/ 127 w 160"/>
              <a:gd name="T109" fmla="*/ 103 h 160"/>
              <a:gd name="T110" fmla="*/ 127 w 160"/>
              <a:gd name="T11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160" y="81"/>
                </a:moveTo>
                <a:cubicBezTo>
                  <a:pt x="160" y="36"/>
                  <a:pt x="124" y="0"/>
                  <a:pt x="80" y="0"/>
                </a:cubicBezTo>
                <a:cubicBezTo>
                  <a:pt x="35" y="0"/>
                  <a:pt x="0" y="36"/>
                  <a:pt x="0" y="80"/>
                </a:cubicBezTo>
                <a:cubicBezTo>
                  <a:pt x="0" y="124"/>
                  <a:pt x="35" y="160"/>
                  <a:pt x="80" y="160"/>
                </a:cubicBezTo>
                <a:cubicBezTo>
                  <a:pt x="93" y="160"/>
                  <a:pt x="106" y="157"/>
                  <a:pt x="117" y="151"/>
                </a:cubicBezTo>
                <a:cubicBezTo>
                  <a:pt x="123" y="158"/>
                  <a:pt x="123" y="158"/>
                  <a:pt x="123" y="158"/>
                </a:cubicBezTo>
                <a:cubicBezTo>
                  <a:pt x="124" y="160"/>
                  <a:pt x="125" y="160"/>
                  <a:pt x="127" y="160"/>
                </a:cubicBezTo>
                <a:cubicBezTo>
                  <a:pt x="128" y="160"/>
                  <a:pt x="129" y="160"/>
                  <a:pt x="130" y="158"/>
                </a:cubicBezTo>
                <a:cubicBezTo>
                  <a:pt x="130" y="158"/>
                  <a:pt x="154" y="126"/>
                  <a:pt x="156" y="123"/>
                </a:cubicBezTo>
                <a:cubicBezTo>
                  <a:pt x="158" y="119"/>
                  <a:pt x="160" y="114"/>
                  <a:pt x="160" y="109"/>
                </a:cubicBezTo>
                <a:cubicBezTo>
                  <a:pt x="160" y="105"/>
                  <a:pt x="159" y="102"/>
                  <a:pt x="158" y="98"/>
                </a:cubicBezTo>
                <a:cubicBezTo>
                  <a:pt x="159" y="93"/>
                  <a:pt x="160" y="87"/>
                  <a:pt x="160" y="81"/>
                </a:cubicBezTo>
                <a:close/>
                <a:moveTo>
                  <a:pt x="146" y="56"/>
                </a:moveTo>
                <a:cubicBezTo>
                  <a:pt x="141" y="53"/>
                  <a:pt x="137" y="50"/>
                  <a:pt x="132" y="48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37"/>
                  <a:pt x="123" y="28"/>
                  <a:pt x="113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09" y="22"/>
                  <a:pt x="107" y="18"/>
                  <a:pt x="104" y="13"/>
                </a:cubicBezTo>
                <a:cubicBezTo>
                  <a:pt x="123" y="21"/>
                  <a:pt x="139" y="36"/>
                  <a:pt x="146" y="56"/>
                </a:cubicBezTo>
                <a:close/>
                <a:moveTo>
                  <a:pt x="47" y="104"/>
                </a:moveTo>
                <a:cubicBezTo>
                  <a:pt x="52" y="104"/>
                  <a:pt x="56" y="108"/>
                  <a:pt x="56" y="113"/>
                </a:cubicBezTo>
                <a:cubicBezTo>
                  <a:pt x="56" y="118"/>
                  <a:pt x="52" y="122"/>
                  <a:pt x="47" y="122"/>
                </a:cubicBezTo>
                <a:cubicBezTo>
                  <a:pt x="41" y="122"/>
                  <a:pt x="38" y="118"/>
                  <a:pt x="38" y="113"/>
                </a:cubicBezTo>
                <a:cubicBezTo>
                  <a:pt x="38" y="108"/>
                  <a:pt x="41" y="104"/>
                  <a:pt x="47" y="104"/>
                </a:cubicBezTo>
                <a:close/>
                <a:moveTo>
                  <a:pt x="38" y="47"/>
                </a:moveTo>
                <a:cubicBezTo>
                  <a:pt x="38" y="42"/>
                  <a:pt x="41" y="38"/>
                  <a:pt x="47" y="38"/>
                </a:cubicBezTo>
                <a:cubicBezTo>
                  <a:pt x="52" y="38"/>
                  <a:pt x="56" y="42"/>
                  <a:pt x="56" y="47"/>
                </a:cubicBezTo>
                <a:cubicBezTo>
                  <a:pt x="56" y="52"/>
                  <a:pt x="52" y="56"/>
                  <a:pt x="47" y="56"/>
                </a:cubicBezTo>
                <a:cubicBezTo>
                  <a:pt x="41" y="56"/>
                  <a:pt x="38" y="52"/>
                  <a:pt x="38" y="47"/>
                </a:cubicBezTo>
                <a:close/>
                <a:moveTo>
                  <a:pt x="47" y="94"/>
                </a:moveTo>
                <a:cubicBezTo>
                  <a:pt x="47" y="90"/>
                  <a:pt x="47" y="85"/>
                  <a:pt x="47" y="80"/>
                </a:cubicBezTo>
                <a:cubicBezTo>
                  <a:pt x="47" y="75"/>
                  <a:pt x="47" y="71"/>
                  <a:pt x="47" y="66"/>
                </a:cubicBezTo>
                <a:cubicBezTo>
                  <a:pt x="57" y="65"/>
                  <a:pt x="65" y="58"/>
                  <a:pt x="65" y="48"/>
                </a:cubicBezTo>
                <a:cubicBezTo>
                  <a:pt x="70" y="48"/>
                  <a:pt x="75" y="48"/>
                  <a:pt x="80" y="48"/>
                </a:cubicBezTo>
                <a:cubicBezTo>
                  <a:pt x="85" y="48"/>
                  <a:pt x="89" y="48"/>
                  <a:pt x="94" y="48"/>
                </a:cubicBezTo>
                <a:cubicBezTo>
                  <a:pt x="95" y="58"/>
                  <a:pt x="102" y="66"/>
                  <a:pt x="112" y="66"/>
                </a:cubicBezTo>
                <a:cubicBezTo>
                  <a:pt x="113" y="70"/>
                  <a:pt x="113" y="74"/>
                  <a:pt x="113" y="79"/>
                </a:cubicBezTo>
                <a:cubicBezTo>
                  <a:pt x="102" y="84"/>
                  <a:pt x="94" y="96"/>
                  <a:pt x="94" y="108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89" y="113"/>
                  <a:pt x="85" y="113"/>
                  <a:pt x="80" y="113"/>
                </a:cubicBezTo>
                <a:cubicBezTo>
                  <a:pt x="75" y="113"/>
                  <a:pt x="70" y="113"/>
                  <a:pt x="65" y="112"/>
                </a:cubicBezTo>
                <a:cubicBezTo>
                  <a:pt x="65" y="102"/>
                  <a:pt x="57" y="94"/>
                  <a:pt x="47" y="94"/>
                </a:cubicBezTo>
                <a:close/>
                <a:moveTo>
                  <a:pt x="104" y="48"/>
                </a:moveTo>
                <a:cubicBezTo>
                  <a:pt x="104" y="43"/>
                  <a:pt x="108" y="38"/>
                  <a:pt x="113" y="38"/>
                </a:cubicBezTo>
                <a:cubicBezTo>
                  <a:pt x="118" y="38"/>
                  <a:pt x="122" y="43"/>
                  <a:pt x="122" y="48"/>
                </a:cubicBezTo>
                <a:cubicBezTo>
                  <a:pt x="122" y="52"/>
                  <a:pt x="118" y="57"/>
                  <a:pt x="113" y="57"/>
                </a:cubicBezTo>
                <a:cubicBezTo>
                  <a:pt x="107" y="57"/>
                  <a:pt x="104" y="52"/>
                  <a:pt x="104" y="48"/>
                </a:cubicBezTo>
                <a:close/>
                <a:moveTo>
                  <a:pt x="80" y="9"/>
                </a:moveTo>
                <a:cubicBezTo>
                  <a:pt x="88" y="9"/>
                  <a:pt x="97" y="18"/>
                  <a:pt x="104" y="31"/>
                </a:cubicBezTo>
                <a:cubicBezTo>
                  <a:pt x="100" y="33"/>
                  <a:pt x="98" y="35"/>
                  <a:pt x="96" y="38"/>
                </a:cubicBezTo>
                <a:cubicBezTo>
                  <a:pt x="91" y="38"/>
                  <a:pt x="85" y="37"/>
                  <a:pt x="80" y="37"/>
                </a:cubicBezTo>
                <a:cubicBezTo>
                  <a:pt x="75" y="37"/>
                  <a:pt x="69" y="38"/>
                  <a:pt x="64" y="38"/>
                </a:cubicBezTo>
                <a:cubicBezTo>
                  <a:pt x="63" y="35"/>
                  <a:pt x="60" y="33"/>
                  <a:pt x="57" y="31"/>
                </a:cubicBezTo>
                <a:cubicBezTo>
                  <a:pt x="63" y="18"/>
                  <a:pt x="71" y="9"/>
                  <a:pt x="80" y="9"/>
                </a:cubicBezTo>
                <a:close/>
                <a:moveTo>
                  <a:pt x="56" y="14"/>
                </a:moveTo>
                <a:cubicBezTo>
                  <a:pt x="53" y="18"/>
                  <a:pt x="50" y="23"/>
                  <a:pt x="47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37" y="29"/>
                  <a:pt x="28" y="37"/>
                  <a:pt x="28" y="48"/>
                </a:cubicBezTo>
                <a:cubicBezTo>
                  <a:pt x="28" y="48"/>
                  <a:pt x="28" y="48"/>
                  <a:pt x="28" y="48"/>
                </a:cubicBezTo>
                <a:cubicBezTo>
                  <a:pt x="23" y="51"/>
                  <a:pt x="18" y="53"/>
                  <a:pt x="13" y="57"/>
                </a:cubicBezTo>
                <a:cubicBezTo>
                  <a:pt x="20" y="36"/>
                  <a:pt x="36" y="21"/>
                  <a:pt x="56" y="14"/>
                </a:cubicBezTo>
                <a:close/>
                <a:moveTo>
                  <a:pt x="31" y="56"/>
                </a:moveTo>
                <a:cubicBezTo>
                  <a:pt x="32" y="60"/>
                  <a:pt x="35" y="62"/>
                  <a:pt x="38" y="64"/>
                </a:cubicBezTo>
                <a:cubicBezTo>
                  <a:pt x="38" y="69"/>
                  <a:pt x="37" y="74"/>
                  <a:pt x="37" y="80"/>
                </a:cubicBezTo>
                <a:cubicBezTo>
                  <a:pt x="37" y="85"/>
                  <a:pt x="38" y="91"/>
                  <a:pt x="38" y="96"/>
                </a:cubicBezTo>
                <a:cubicBezTo>
                  <a:pt x="35" y="98"/>
                  <a:pt x="32" y="100"/>
                  <a:pt x="31" y="103"/>
                </a:cubicBezTo>
                <a:cubicBezTo>
                  <a:pt x="17" y="96"/>
                  <a:pt x="9" y="89"/>
                  <a:pt x="9" y="80"/>
                </a:cubicBezTo>
                <a:cubicBezTo>
                  <a:pt x="9" y="71"/>
                  <a:pt x="17" y="63"/>
                  <a:pt x="31" y="56"/>
                </a:cubicBezTo>
                <a:close/>
                <a:moveTo>
                  <a:pt x="13" y="104"/>
                </a:moveTo>
                <a:cubicBezTo>
                  <a:pt x="17" y="107"/>
                  <a:pt x="23" y="110"/>
                  <a:pt x="28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24"/>
                  <a:pt x="37" y="132"/>
                  <a:pt x="47" y="132"/>
                </a:cubicBezTo>
                <a:cubicBezTo>
                  <a:pt x="47" y="132"/>
                  <a:pt x="47" y="132"/>
                  <a:pt x="47" y="132"/>
                </a:cubicBezTo>
                <a:cubicBezTo>
                  <a:pt x="50" y="137"/>
                  <a:pt x="53" y="142"/>
                  <a:pt x="56" y="146"/>
                </a:cubicBezTo>
                <a:cubicBezTo>
                  <a:pt x="36" y="139"/>
                  <a:pt x="20" y="124"/>
                  <a:pt x="13" y="104"/>
                </a:cubicBezTo>
                <a:close/>
                <a:moveTo>
                  <a:pt x="80" y="150"/>
                </a:moveTo>
                <a:cubicBezTo>
                  <a:pt x="71" y="150"/>
                  <a:pt x="63" y="142"/>
                  <a:pt x="56" y="129"/>
                </a:cubicBezTo>
                <a:cubicBezTo>
                  <a:pt x="59" y="127"/>
                  <a:pt x="61" y="124"/>
                  <a:pt x="63" y="121"/>
                </a:cubicBezTo>
                <a:cubicBezTo>
                  <a:pt x="68" y="122"/>
                  <a:pt x="74" y="122"/>
                  <a:pt x="79" y="122"/>
                </a:cubicBezTo>
                <a:cubicBezTo>
                  <a:pt x="85" y="122"/>
                  <a:pt x="91" y="122"/>
                  <a:pt x="96" y="121"/>
                </a:cubicBezTo>
                <a:cubicBezTo>
                  <a:pt x="98" y="124"/>
                  <a:pt x="100" y="128"/>
                  <a:pt x="102" y="130"/>
                </a:cubicBezTo>
                <a:cubicBezTo>
                  <a:pt x="96" y="143"/>
                  <a:pt x="88" y="150"/>
                  <a:pt x="80" y="150"/>
                </a:cubicBezTo>
                <a:close/>
                <a:moveTo>
                  <a:pt x="104" y="146"/>
                </a:moveTo>
                <a:cubicBezTo>
                  <a:pt x="106" y="144"/>
                  <a:pt x="107" y="141"/>
                  <a:pt x="109" y="139"/>
                </a:cubicBezTo>
                <a:cubicBezTo>
                  <a:pt x="112" y="143"/>
                  <a:pt x="112" y="143"/>
                  <a:pt x="112" y="143"/>
                </a:cubicBezTo>
                <a:lnTo>
                  <a:pt x="104" y="146"/>
                </a:lnTo>
                <a:close/>
                <a:moveTo>
                  <a:pt x="148" y="119"/>
                </a:moveTo>
                <a:cubicBezTo>
                  <a:pt x="147" y="120"/>
                  <a:pt x="139" y="130"/>
                  <a:pt x="127" y="147"/>
                </a:cubicBezTo>
                <a:cubicBezTo>
                  <a:pt x="123" y="141"/>
                  <a:pt x="123" y="141"/>
                  <a:pt x="123" y="141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06" y="120"/>
                  <a:pt x="104" y="114"/>
                  <a:pt x="104" y="108"/>
                </a:cubicBezTo>
                <a:cubicBezTo>
                  <a:pt x="104" y="96"/>
                  <a:pt x="114" y="85"/>
                  <a:pt x="127" y="85"/>
                </a:cubicBezTo>
                <a:cubicBezTo>
                  <a:pt x="140" y="85"/>
                  <a:pt x="150" y="96"/>
                  <a:pt x="150" y="108"/>
                </a:cubicBezTo>
                <a:cubicBezTo>
                  <a:pt x="150" y="112"/>
                  <a:pt x="149" y="115"/>
                  <a:pt x="148" y="119"/>
                </a:cubicBezTo>
                <a:close/>
                <a:moveTo>
                  <a:pt x="150" y="85"/>
                </a:moveTo>
                <a:cubicBezTo>
                  <a:pt x="144" y="79"/>
                  <a:pt x="136" y="76"/>
                  <a:pt x="127" y="76"/>
                </a:cubicBezTo>
                <a:cubicBezTo>
                  <a:pt x="126" y="76"/>
                  <a:pt x="124" y="76"/>
                  <a:pt x="122" y="76"/>
                </a:cubicBezTo>
                <a:cubicBezTo>
                  <a:pt x="122" y="72"/>
                  <a:pt x="122" y="68"/>
                  <a:pt x="122" y="64"/>
                </a:cubicBezTo>
                <a:cubicBezTo>
                  <a:pt x="125" y="63"/>
                  <a:pt x="128" y="60"/>
                  <a:pt x="129" y="57"/>
                </a:cubicBezTo>
                <a:cubicBezTo>
                  <a:pt x="143" y="64"/>
                  <a:pt x="151" y="72"/>
                  <a:pt x="151" y="81"/>
                </a:cubicBezTo>
                <a:cubicBezTo>
                  <a:pt x="150" y="81"/>
                  <a:pt x="150" y="83"/>
                  <a:pt x="150" y="85"/>
                </a:cubicBezTo>
                <a:close/>
                <a:moveTo>
                  <a:pt x="127" y="94"/>
                </a:moveTo>
                <a:cubicBezTo>
                  <a:pt x="119" y="94"/>
                  <a:pt x="113" y="100"/>
                  <a:pt x="113" y="108"/>
                </a:cubicBezTo>
                <a:cubicBezTo>
                  <a:pt x="113" y="116"/>
                  <a:pt x="119" y="122"/>
                  <a:pt x="127" y="122"/>
                </a:cubicBezTo>
                <a:cubicBezTo>
                  <a:pt x="134" y="122"/>
                  <a:pt x="141" y="116"/>
                  <a:pt x="141" y="108"/>
                </a:cubicBezTo>
                <a:cubicBezTo>
                  <a:pt x="141" y="100"/>
                  <a:pt x="134" y="94"/>
                  <a:pt x="127" y="94"/>
                </a:cubicBezTo>
                <a:close/>
                <a:moveTo>
                  <a:pt x="127" y="113"/>
                </a:moveTo>
                <a:cubicBezTo>
                  <a:pt x="124" y="113"/>
                  <a:pt x="122" y="110"/>
                  <a:pt x="122" y="108"/>
                </a:cubicBezTo>
                <a:cubicBezTo>
                  <a:pt x="122" y="105"/>
                  <a:pt x="124" y="103"/>
                  <a:pt x="127" y="103"/>
                </a:cubicBezTo>
                <a:cubicBezTo>
                  <a:pt x="130" y="103"/>
                  <a:pt x="132" y="105"/>
                  <a:pt x="132" y="108"/>
                </a:cubicBezTo>
                <a:cubicBezTo>
                  <a:pt x="132" y="110"/>
                  <a:pt x="129" y="113"/>
                  <a:pt x="127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8" name="Freeform 21">
            <a:extLst>
              <a:ext uri="{FF2B5EF4-FFF2-40B4-BE49-F238E27FC236}">
                <a16:creationId xmlns:a16="http://schemas.microsoft.com/office/drawing/2014/main" id="{B02B659D-2036-4F2C-89D1-F19D61DD6A0C}"/>
              </a:ext>
            </a:extLst>
          </p:cNvPr>
          <p:cNvSpPr>
            <a:spLocks noEditPoints="1"/>
          </p:cNvSpPr>
          <p:nvPr/>
        </p:nvSpPr>
        <p:spPr bwMode="auto">
          <a:xfrm>
            <a:off x="10658476" y="3573463"/>
            <a:ext cx="236538" cy="254000"/>
          </a:xfrm>
          <a:custGeom>
            <a:avLst/>
            <a:gdLst>
              <a:gd name="T0" fmla="*/ 131 w 149"/>
              <a:gd name="T1" fmla="*/ 121 h 160"/>
              <a:gd name="T2" fmla="*/ 117 w 149"/>
              <a:gd name="T3" fmla="*/ 109 h 160"/>
              <a:gd name="T4" fmla="*/ 85 w 149"/>
              <a:gd name="T5" fmla="*/ 121 h 160"/>
              <a:gd name="T6" fmla="*/ 70 w 149"/>
              <a:gd name="T7" fmla="*/ 109 h 160"/>
              <a:gd name="T8" fmla="*/ 38 w 149"/>
              <a:gd name="T9" fmla="*/ 121 h 160"/>
              <a:gd name="T10" fmla="*/ 24 w 149"/>
              <a:gd name="T11" fmla="*/ 109 h 160"/>
              <a:gd name="T12" fmla="*/ 0 w 149"/>
              <a:gd name="T13" fmla="*/ 126 h 160"/>
              <a:gd name="T14" fmla="*/ 9 w 149"/>
              <a:gd name="T15" fmla="*/ 155 h 160"/>
              <a:gd name="T16" fmla="*/ 15 w 149"/>
              <a:gd name="T17" fmla="*/ 160 h 160"/>
              <a:gd name="T18" fmla="*/ 42 w 149"/>
              <a:gd name="T19" fmla="*/ 160 h 160"/>
              <a:gd name="T20" fmla="*/ 45 w 149"/>
              <a:gd name="T21" fmla="*/ 141 h 160"/>
              <a:gd name="T22" fmla="*/ 56 w 149"/>
              <a:gd name="T23" fmla="*/ 155 h 160"/>
              <a:gd name="T24" fmla="*/ 62 w 149"/>
              <a:gd name="T25" fmla="*/ 160 h 160"/>
              <a:gd name="T26" fmla="*/ 89 w 149"/>
              <a:gd name="T27" fmla="*/ 160 h 160"/>
              <a:gd name="T28" fmla="*/ 91 w 149"/>
              <a:gd name="T29" fmla="*/ 141 h 160"/>
              <a:gd name="T30" fmla="*/ 102 w 149"/>
              <a:gd name="T31" fmla="*/ 155 h 160"/>
              <a:gd name="T32" fmla="*/ 108 w 149"/>
              <a:gd name="T33" fmla="*/ 160 h 160"/>
              <a:gd name="T34" fmla="*/ 135 w 149"/>
              <a:gd name="T35" fmla="*/ 160 h 160"/>
              <a:gd name="T36" fmla="*/ 138 w 149"/>
              <a:gd name="T37" fmla="*/ 141 h 160"/>
              <a:gd name="T38" fmla="*/ 37 w 149"/>
              <a:gd name="T39" fmla="*/ 136 h 160"/>
              <a:gd name="T40" fmla="*/ 31 w 149"/>
              <a:gd name="T41" fmla="*/ 144 h 160"/>
              <a:gd name="T42" fmla="*/ 21 w 149"/>
              <a:gd name="T43" fmla="*/ 147 h 160"/>
              <a:gd name="T44" fmla="*/ 16 w 149"/>
              <a:gd name="T45" fmla="*/ 132 h 160"/>
              <a:gd name="T46" fmla="*/ 28 w 149"/>
              <a:gd name="T47" fmla="*/ 122 h 160"/>
              <a:gd name="T48" fmla="*/ 42 w 149"/>
              <a:gd name="T49" fmla="*/ 132 h 160"/>
              <a:gd name="T50" fmla="*/ 83 w 149"/>
              <a:gd name="T51" fmla="*/ 141 h 160"/>
              <a:gd name="T52" fmla="*/ 76 w 149"/>
              <a:gd name="T53" fmla="*/ 143 h 160"/>
              <a:gd name="T54" fmla="*/ 69 w 149"/>
              <a:gd name="T55" fmla="*/ 141 h 160"/>
              <a:gd name="T56" fmla="*/ 68 w 149"/>
              <a:gd name="T57" fmla="*/ 130 h 160"/>
              <a:gd name="T58" fmla="*/ 79 w 149"/>
              <a:gd name="T59" fmla="*/ 128 h 160"/>
              <a:gd name="T60" fmla="*/ 84 w 149"/>
              <a:gd name="T61" fmla="*/ 136 h 160"/>
              <a:gd name="T62" fmla="*/ 131 w 149"/>
              <a:gd name="T63" fmla="*/ 147 h 160"/>
              <a:gd name="T64" fmla="*/ 121 w 149"/>
              <a:gd name="T65" fmla="*/ 144 h 160"/>
              <a:gd name="T66" fmla="*/ 115 w 149"/>
              <a:gd name="T67" fmla="*/ 136 h 160"/>
              <a:gd name="T68" fmla="*/ 119 w 149"/>
              <a:gd name="T69" fmla="*/ 128 h 160"/>
              <a:gd name="T70" fmla="*/ 129 w 149"/>
              <a:gd name="T71" fmla="*/ 130 h 160"/>
              <a:gd name="T72" fmla="*/ 37 w 149"/>
              <a:gd name="T73" fmla="*/ 85 h 160"/>
              <a:gd name="T74" fmla="*/ 106 w 149"/>
              <a:gd name="T75" fmla="*/ 83 h 160"/>
              <a:gd name="T76" fmla="*/ 127 w 149"/>
              <a:gd name="T77" fmla="*/ 62 h 160"/>
              <a:gd name="T78" fmla="*/ 75 w 149"/>
              <a:gd name="T79" fmla="*/ 0 h 160"/>
              <a:gd name="T80" fmla="*/ 24 w 149"/>
              <a:gd name="T81" fmla="*/ 62 h 160"/>
              <a:gd name="T82" fmla="*/ 98 w 149"/>
              <a:gd name="T83" fmla="*/ 71 h 160"/>
              <a:gd name="T84" fmla="*/ 52 w 149"/>
              <a:gd name="T85" fmla="*/ 66 h 160"/>
              <a:gd name="T86" fmla="*/ 85 w 149"/>
              <a:gd name="T87" fmla="*/ 63 h 160"/>
              <a:gd name="T88" fmla="*/ 50 w 149"/>
              <a:gd name="T89" fmla="*/ 57 h 160"/>
              <a:gd name="T90" fmla="*/ 83 w 149"/>
              <a:gd name="T91" fmla="*/ 38 h 160"/>
              <a:gd name="T92" fmla="*/ 90 w 149"/>
              <a:gd name="T93" fmla="*/ 56 h 160"/>
              <a:gd name="T94" fmla="*/ 79 w 149"/>
              <a:gd name="T95" fmla="*/ 53 h 160"/>
              <a:gd name="T96" fmla="*/ 67 w 149"/>
              <a:gd name="T97" fmla="*/ 57 h 160"/>
              <a:gd name="T98" fmla="*/ 117 w 149"/>
              <a:gd name="T99" fmla="*/ 62 h 160"/>
              <a:gd name="T100" fmla="*/ 107 w 149"/>
              <a:gd name="T101" fmla="*/ 71 h 160"/>
              <a:gd name="T102" fmla="*/ 41 w 149"/>
              <a:gd name="T103" fmla="*/ 43 h 160"/>
              <a:gd name="T104" fmla="*/ 108 w 149"/>
              <a:gd name="T105" fmla="*/ 48 h 160"/>
              <a:gd name="T106" fmla="*/ 65 w 149"/>
              <a:gd name="T107" fmla="*/ 28 h 160"/>
              <a:gd name="T108" fmla="*/ 41 w 149"/>
              <a:gd name="T109" fmla="*/ 43 h 160"/>
              <a:gd name="T110" fmla="*/ 42 w 149"/>
              <a:gd name="T111" fmla="*/ 61 h 160"/>
              <a:gd name="T112" fmla="*/ 33 w 149"/>
              <a:gd name="T113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9" h="160">
                <a:moveTo>
                  <a:pt x="148" y="126"/>
                </a:moveTo>
                <a:cubicBezTo>
                  <a:pt x="148" y="125"/>
                  <a:pt x="146" y="124"/>
                  <a:pt x="145" y="123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07"/>
                  <a:pt x="123" y="106"/>
                  <a:pt x="121" y="106"/>
                </a:cubicBezTo>
                <a:cubicBezTo>
                  <a:pt x="119" y="106"/>
                  <a:pt x="117" y="107"/>
                  <a:pt x="117" y="109"/>
                </a:cubicBezTo>
                <a:cubicBezTo>
                  <a:pt x="110" y="121"/>
                  <a:pt x="110" y="121"/>
                  <a:pt x="110" y="121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78" y="107"/>
                  <a:pt x="76" y="106"/>
                  <a:pt x="74" y="106"/>
                </a:cubicBezTo>
                <a:cubicBezTo>
                  <a:pt x="72" y="106"/>
                  <a:pt x="71" y="107"/>
                  <a:pt x="70" y="109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2" y="109"/>
                  <a:pt x="32" y="109"/>
                  <a:pt x="32" y="109"/>
                </a:cubicBezTo>
                <a:cubicBezTo>
                  <a:pt x="32" y="107"/>
                  <a:pt x="30" y="106"/>
                  <a:pt x="28" y="106"/>
                </a:cubicBezTo>
                <a:cubicBezTo>
                  <a:pt x="26" y="106"/>
                  <a:pt x="25" y="107"/>
                  <a:pt x="24" y="109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4" y="123"/>
                  <a:pt x="4" y="123"/>
                  <a:pt x="4" y="123"/>
                </a:cubicBezTo>
                <a:cubicBezTo>
                  <a:pt x="3" y="123"/>
                  <a:pt x="1" y="125"/>
                  <a:pt x="0" y="126"/>
                </a:cubicBezTo>
                <a:cubicBezTo>
                  <a:pt x="0" y="128"/>
                  <a:pt x="0" y="130"/>
                  <a:pt x="1" y="132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156"/>
                  <a:pt x="9" y="158"/>
                  <a:pt x="11" y="159"/>
                </a:cubicBezTo>
                <a:cubicBezTo>
                  <a:pt x="12" y="160"/>
                  <a:pt x="13" y="160"/>
                  <a:pt x="13" y="160"/>
                </a:cubicBezTo>
                <a:cubicBezTo>
                  <a:pt x="14" y="160"/>
                  <a:pt x="15" y="160"/>
                  <a:pt x="15" y="160"/>
                </a:cubicBezTo>
                <a:cubicBezTo>
                  <a:pt x="28" y="153"/>
                  <a:pt x="28" y="153"/>
                  <a:pt x="28" y="153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2" y="160"/>
                  <a:pt x="42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47" y="158"/>
                  <a:pt x="47" y="156"/>
                  <a:pt x="47" y="155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51" y="135"/>
                  <a:pt x="51" y="135"/>
                  <a:pt x="51" y="135"/>
                </a:cubicBezTo>
                <a:cubicBezTo>
                  <a:pt x="58" y="141"/>
                  <a:pt x="58" y="141"/>
                  <a:pt x="58" y="14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5" y="156"/>
                  <a:pt x="56" y="158"/>
                  <a:pt x="57" y="159"/>
                </a:cubicBezTo>
                <a:cubicBezTo>
                  <a:pt x="58" y="160"/>
                  <a:pt x="59" y="160"/>
                  <a:pt x="60" y="160"/>
                </a:cubicBezTo>
                <a:cubicBezTo>
                  <a:pt x="61" y="160"/>
                  <a:pt x="61" y="160"/>
                  <a:pt x="62" y="160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8" y="160"/>
                  <a:pt x="89" y="160"/>
                </a:cubicBezTo>
                <a:cubicBezTo>
                  <a:pt x="90" y="160"/>
                  <a:pt x="91" y="160"/>
                  <a:pt x="91" y="159"/>
                </a:cubicBezTo>
                <a:cubicBezTo>
                  <a:pt x="93" y="158"/>
                  <a:pt x="94" y="156"/>
                  <a:pt x="93" y="155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104" y="141"/>
                  <a:pt x="104" y="141"/>
                  <a:pt x="104" y="141"/>
                </a:cubicBezTo>
                <a:cubicBezTo>
                  <a:pt x="102" y="155"/>
                  <a:pt x="102" y="155"/>
                  <a:pt x="102" y="155"/>
                </a:cubicBezTo>
                <a:cubicBezTo>
                  <a:pt x="101" y="156"/>
                  <a:pt x="102" y="158"/>
                  <a:pt x="104" y="159"/>
                </a:cubicBezTo>
                <a:cubicBezTo>
                  <a:pt x="105" y="160"/>
                  <a:pt x="105" y="160"/>
                  <a:pt x="106" y="160"/>
                </a:cubicBezTo>
                <a:cubicBezTo>
                  <a:pt x="107" y="160"/>
                  <a:pt x="108" y="160"/>
                  <a:pt x="108" y="160"/>
                </a:cubicBezTo>
                <a:cubicBezTo>
                  <a:pt x="121" y="153"/>
                  <a:pt x="121" y="153"/>
                  <a:pt x="121" y="153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4" y="160"/>
                  <a:pt x="134" y="160"/>
                  <a:pt x="135" y="160"/>
                </a:cubicBezTo>
                <a:cubicBezTo>
                  <a:pt x="136" y="160"/>
                  <a:pt x="137" y="160"/>
                  <a:pt x="138" y="159"/>
                </a:cubicBezTo>
                <a:cubicBezTo>
                  <a:pt x="140" y="158"/>
                  <a:pt x="140" y="156"/>
                  <a:pt x="140" y="155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8" y="130"/>
                  <a:pt x="149" y="128"/>
                  <a:pt x="148" y="126"/>
                </a:cubicBezTo>
                <a:close/>
                <a:moveTo>
                  <a:pt x="37" y="136"/>
                </a:moveTo>
                <a:cubicBezTo>
                  <a:pt x="36" y="137"/>
                  <a:pt x="35" y="139"/>
                  <a:pt x="36" y="141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1" y="143"/>
                  <a:pt x="29" y="143"/>
                  <a:pt x="29" y="143"/>
                </a:cubicBezTo>
                <a:cubicBezTo>
                  <a:pt x="28" y="143"/>
                  <a:pt x="27" y="143"/>
                  <a:pt x="27" y="144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2" y="141"/>
                  <a:pt x="22" y="141"/>
                  <a:pt x="22" y="141"/>
                </a:cubicBezTo>
                <a:cubicBezTo>
                  <a:pt x="22" y="139"/>
                  <a:pt x="22" y="138"/>
                  <a:pt x="21" y="136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22" y="130"/>
                  <a:pt x="22" y="130"/>
                  <a:pt x="22" y="130"/>
                </a:cubicBezTo>
                <a:cubicBezTo>
                  <a:pt x="23" y="130"/>
                  <a:pt x="25" y="129"/>
                  <a:pt x="25" y="128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31" y="128"/>
                  <a:pt x="31" y="128"/>
                  <a:pt x="31" y="128"/>
                </a:cubicBezTo>
                <a:cubicBezTo>
                  <a:pt x="32" y="129"/>
                  <a:pt x="34" y="130"/>
                  <a:pt x="35" y="130"/>
                </a:cubicBezTo>
                <a:cubicBezTo>
                  <a:pt x="42" y="132"/>
                  <a:pt x="42" y="132"/>
                  <a:pt x="42" y="132"/>
                </a:cubicBezTo>
                <a:lnTo>
                  <a:pt x="37" y="136"/>
                </a:lnTo>
                <a:close/>
                <a:moveTo>
                  <a:pt x="84" y="136"/>
                </a:moveTo>
                <a:cubicBezTo>
                  <a:pt x="83" y="137"/>
                  <a:pt x="82" y="139"/>
                  <a:pt x="83" y="141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78" y="143"/>
                  <a:pt x="76" y="143"/>
                  <a:pt x="76" y="143"/>
                </a:cubicBezTo>
                <a:cubicBezTo>
                  <a:pt x="76" y="143"/>
                  <a:pt x="74" y="143"/>
                  <a:pt x="74" y="144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39"/>
                  <a:pt x="69" y="138"/>
                  <a:pt x="68" y="136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8" y="130"/>
                  <a:pt x="68" y="130"/>
                  <a:pt x="68" y="130"/>
                </a:cubicBezTo>
                <a:cubicBezTo>
                  <a:pt x="70" y="130"/>
                  <a:pt x="71" y="129"/>
                  <a:pt x="72" y="128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79" y="129"/>
                  <a:pt x="81" y="130"/>
                  <a:pt x="82" y="130"/>
                </a:cubicBezTo>
                <a:cubicBezTo>
                  <a:pt x="89" y="132"/>
                  <a:pt x="89" y="132"/>
                  <a:pt x="89" y="132"/>
                </a:cubicBezTo>
                <a:lnTo>
                  <a:pt x="84" y="136"/>
                </a:lnTo>
                <a:close/>
                <a:moveTo>
                  <a:pt x="131" y="136"/>
                </a:moveTo>
                <a:cubicBezTo>
                  <a:pt x="130" y="137"/>
                  <a:pt x="129" y="139"/>
                  <a:pt x="130" y="141"/>
                </a:cubicBezTo>
                <a:cubicBezTo>
                  <a:pt x="131" y="147"/>
                  <a:pt x="131" y="147"/>
                  <a:pt x="131" y="147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4" y="143"/>
                  <a:pt x="123" y="143"/>
                  <a:pt x="123" y="143"/>
                </a:cubicBezTo>
                <a:cubicBezTo>
                  <a:pt x="122" y="143"/>
                  <a:pt x="121" y="143"/>
                  <a:pt x="121" y="144"/>
                </a:cubicBezTo>
                <a:cubicBezTo>
                  <a:pt x="115" y="147"/>
                  <a:pt x="115" y="147"/>
                  <a:pt x="115" y="147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6" y="139"/>
                  <a:pt x="116" y="138"/>
                  <a:pt x="115" y="136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30"/>
                  <a:pt x="118" y="129"/>
                  <a:pt x="119" y="128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6" y="128"/>
                  <a:pt x="126" y="128"/>
                  <a:pt x="126" y="128"/>
                </a:cubicBezTo>
                <a:cubicBezTo>
                  <a:pt x="126" y="129"/>
                  <a:pt x="128" y="130"/>
                  <a:pt x="129" y="130"/>
                </a:cubicBezTo>
                <a:cubicBezTo>
                  <a:pt x="136" y="132"/>
                  <a:pt x="136" y="132"/>
                  <a:pt x="136" y="132"/>
                </a:cubicBezTo>
                <a:lnTo>
                  <a:pt x="131" y="136"/>
                </a:lnTo>
                <a:close/>
                <a:moveTo>
                  <a:pt x="37" y="85"/>
                </a:moveTo>
                <a:cubicBezTo>
                  <a:pt x="40" y="85"/>
                  <a:pt x="42" y="85"/>
                  <a:pt x="44" y="84"/>
                </a:cubicBezTo>
                <a:cubicBezTo>
                  <a:pt x="49" y="96"/>
                  <a:pt x="61" y="105"/>
                  <a:pt x="75" y="105"/>
                </a:cubicBezTo>
                <a:cubicBezTo>
                  <a:pt x="89" y="105"/>
                  <a:pt x="101" y="96"/>
                  <a:pt x="106" y="83"/>
                </a:cubicBezTo>
                <a:cubicBezTo>
                  <a:pt x="108" y="85"/>
                  <a:pt x="111" y="85"/>
                  <a:pt x="113" y="85"/>
                </a:cubicBezTo>
                <a:cubicBezTo>
                  <a:pt x="121" y="85"/>
                  <a:pt x="127" y="79"/>
                  <a:pt x="127" y="71"/>
                </a:cubicBezTo>
                <a:cubicBezTo>
                  <a:pt x="127" y="62"/>
                  <a:pt x="127" y="62"/>
                  <a:pt x="127" y="62"/>
                </a:cubicBezTo>
                <a:cubicBezTo>
                  <a:pt x="127" y="56"/>
                  <a:pt x="124" y="50"/>
                  <a:pt x="118" y="48"/>
                </a:cubicBezTo>
                <a:cubicBezTo>
                  <a:pt x="118" y="43"/>
                  <a:pt x="118" y="43"/>
                  <a:pt x="118" y="43"/>
                </a:cubicBezTo>
                <a:cubicBezTo>
                  <a:pt x="117" y="19"/>
                  <a:pt x="98" y="0"/>
                  <a:pt x="75" y="0"/>
                </a:cubicBezTo>
                <a:cubicBezTo>
                  <a:pt x="52" y="0"/>
                  <a:pt x="33" y="19"/>
                  <a:pt x="33" y="43"/>
                </a:cubicBezTo>
                <a:cubicBezTo>
                  <a:pt x="33" y="48"/>
                  <a:pt x="33" y="48"/>
                  <a:pt x="33" y="48"/>
                </a:cubicBezTo>
                <a:cubicBezTo>
                  <a:pt x="27" y="50"/>
                  <a:pt x="24" y="56"/>
                  <a:pt x="24" y="62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79"/>
                  <a:pt x="30" y="85"/>
                  <a:pt x="37" y="85"/>
                </a:cubicBezTo>
                <a:close/>
                <a:moveTo>
                  <a:pt x="98" y="71"/>
                </a:moveTo>
                <a:cubicBezTo>
                  <a:pt x="98" y="84"/>
                  <a:pt x="88" y="95"/>
                  <a:pt x="75" y="95"/>
                </a:cubicBezTo>
                <a:cubicBezTo>
                  <a:pt x="62" y="95"/>
                  <a:pt x="52" y="84"/>
                  <a:pt x="52" y="71"/>
                </a:cubicBezTo>
                <a:cubicBezTo>
                  <a:pt x="52" y="66"/>
                  <a:pt x="52" y="66"/>
                  <a:pt x="52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9" y="66"/>
                  <a:pt x="70" y="66"/>
                  <a:pt x="71" y="66"/>
                </a:cubicBezTo>
                <a:cubicBezTo>
                  <a:pt x="77" y="66"/>
                  <a:pt x="81" y="66"/>
                  <a:pt x="85" y="63"/>
                </a:cubicBezTo>
                <a:cubicBezTo>
                  <a:pt x="88" y="66"/>
                  <a:pt x="93" y="66"/>
                  <a:pt x="98" y="66"/>
                </a:cubicBezTo>
                <a:lnTo>
                  <a:pt x="98" y="71"/>
                </a:lnTo>
                <a:close/>
                <a:moveTo>
                  <a:pt x="50" y="57"/>
                </a:moveTo>
                <a:cubicBezTo>
                  <a:pt x="50" y="52"/>
                  <a:pt x="50" y="52"/>
                  <a:pt x="50" y="52"/>
                </a:cubicBezTo>
                <a:cubicBezTo>
                  <a:pt x="50" y="44"/>
                  <a:pt x="57" y="38"/>
                  <a:pt x="65" y="38"/>
                </a:cubicBezTo>
                <a:cubicBezTo>
                  <a:pt x="83" y="38"/>
                  <a:pt x="83" y="38"/>
                  <a:pt x="83" y="38"/>
                </a:cubicBezTo>
                <a:cubicBezTo>
                  <a:pt x="91" y="38"/>
                  <a:pt x="98" y="45"/>
                  <a:pt x="98" y="52"/>
                </a:cubicBezTo>
                <a:cubicBezTo>
                  <a:pt x="98" y="57"/>
                  <a:pt x="98" y="57"/>
                  <a:pt x="98" y="57"/>
                </a:cubicBezTo>
                <a:cubicBezTo>
                  <a:pt x="94" y="57"/>
                  <a:pt x="91" y="57"/>
                  <a:pt x="90" y="56"/>
                </a:cubicBezTo>
                <a:cubicBezTo>
                  <a:pt x="89" y="56"/>
                  <a:pt x="89" y="54"/>
                  <a:pt x="89" y="53"/>
                </a:cubicBezTo>
                <a:cubicBezTo>
                  <a:pt x="89" y="50"/>
                  <a:pt x="87" y="48"/>
                  <a:pt x="84" y="48"/>
                </a:cubicBezTo>
                <a:cubicBezTo>
                  <a:pt x="81" y="48"/>
                  <a:pt x="79" y="50"/>
                  <a:pt x="79" y="53"/>
                </a:cubicBezTo>
                <a:cubicBezTo>
                  <a:pt x="79" y="54"/>
                  <a:pt x="79" y="56"/>
                  <a:pt x="78" y="56"/>
                </a:cubicBezTo>
                <a:cubicBezTo>
                  <a:pt x="77" y="57"/>
                  <a:pt x="76" y="57"/>
                  <a:pt x="74" y="57"/>
                </a:cubicBezTo>
                <a:cubicBezTo>
                  <a:pt x="72" y="57"/>
                  <a:pt x="69" y="57"/>
                  <a:pt x="67" y="57"/>
                </a:cubicBezTo>
                <a:lnTo>
                  <a:pt x="50" y="57"/>
                </a:lnTo>
                <a:close/>
                <a:moveTo>
                  <a:pt x="112" y="57"/>
                </a:moveTo>
                <a:cubicBezTo>
                  <a:pt x="115" y="57"/>
                  <a:pt x="117" y="59"/>
                  <a:pt x="117" y="62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7" y="74"/>
                  <a:pt x="115" y="76"/>
                  <a:pt x="112" y="76"/>
                </a:cubicBezTo>
                <a:cubicBezTo>
                  <a:pt x="109" y="76"/>
                  <a:pt x="107" y="74"/>
                  <a:pt x="107" y="71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107" y="59"/>
                  <a:pt x="109" y="57"/>
                  <a:pt x="112" y="57"/>
                </a:cubicBezTo>
                <a:close/>
                <a:moveTo>
                  <a:pt x="41" y="43"/>
                </a:moveTo>
                <a:cubicBezTo>
                  <a:pt x="42" y="24"/>
                  <a:pt x="57" y="9"/>
                  <a:pt x="75" y="9"/>
                </a:cubicBezTo>
                <a:cubicBezTo>
                  <a:pt x="93" y="9"/>
                  <a:pt x="108" y="24"/>
                  <a:pt x="108" y="43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6" y="37"/>
                  <a:pt x="96" y="28"/>
                  <a:pt x="84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3" y="28"/>
                  <a:pt x="44" y="37"/>
                  <a:pt x="42" y="48"/>
                </a:cubicBezTo>
                <a:cubicBezTo>
                  <a:pt x="41" y="48"/>
                  <a:pt x="41" y="48"/>
                  <a:pt x="41" y="48"/>
                </a:cubicBezTo>
                <a:lnTo>
                  <a:pt x="41" y="43"/>
                </a:lnTo>
                <a:close/>
                <a:moveTo>
                  <a:pt x="33" y="61"/>
                </a:moveTo>
                <a:cubicBezTo>
                  <a:pt x="33" y="59"/>
                  <a:pt x="35" y="57"/>
                  <a:pt x="37" y="57"/>
                </a:cubicBezTo>
                <a:cubicBezTo>
                  <a:pt x="40" y="57"/>
                  <a:pt x="42" y="59"/>
                  <a:pt x="42" y="6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74"/>
                  <a:pt x="40" y="76"/>
                  <a:pt x="37" y="76"/>
                </a:cubicBezTo>
                <a:cubicBezTo>
                  <a:pt x="35" y="76"/>
                  <a:pt x="33" y="73"/>
                  <a:pt x="33" y="71"/>
                </a:cubicBezTo>
                <a:lnTo>
                  <a:pt x="33" y="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9" name="Freeform 22">
            <a:extLst>
              <a:ext uri="{FF2B5EF4-FFF2-40B4-BE49-F238E27FC236}">
                <a16:creationId xmlns:a16="http://schemas.microsoft.com/office/drawing/2014/main" id="{28A5E622-4B70-404A-A6C7-7A3A05A643D2}"/>
              </a:ext>
            </a:extLst>
          </p:cNvPr>
          <p:cNvSpPr>
            <a:spLocks noEditPoints="1"/>
          </p:cNvSpPr>
          <p:nvPr/>
        </p:nvSpPr>
        <p:spPr bwMode="auto">
          <a:xfrm>
            <a:off x="9013826" y="4124325"/>
            <a:ext cx="225425" cy="254000"/>
          </a:xfrm>
          <a:custGeom>
            <a:avLst/>
            <a:gdLst>
              <a:gd name="T0" fmla="*/ 113 w 142"/>
              <a:gd name="T1" fmla="*/ 14 h 160"/>
              <a:gd name="T2" fmla="*/ 29 w 142"/>
              <a:gd name="T3" fmla="*/ 19 h 160"/>
              <a:gd name="T4" fmla="*/ 33 w 142"/>
              <a:gd name="T5" fmla="*/ 10 h 160"/>
              <a:gd name="T6" fmla="*/ 127 w 142"/>
              <a:gd name="T7" fmla="*/ 37 h 160"/>
              <a:gd name="T8" fmla="*/ 127 w 142"/>
              <a:gd name="T9" fmla="*/ 47 h 160"/>
              <a:gd name="T10" fmla="*/ 122 w 142"/>
              <a:gd name="T11" fmla="*/ 38 h 160"/>
              <a:gd name="T12" fmla="*/ 127 w 142"/>
              <a:gd name="T13" fmla="*/ 37 h 160"/>
              <a:gd name="T14" fmla="*/ 85 w 142"/>
              <a:gd name="T15" fmla="*/ 54 h 160"/>
              <a:gd name="T16" fmla="*/ 127 w 142"/>
              <a:gd name="T17" fmla="*/ 57 h 160"/>
              <a:gd name="T18" fmla="*/ 131 w 142"/>
              <a:gd name="T19" fmla="*/ 56 h 160"/>
              <a:gd name="T20" fmla="*/ 89 w 142"/>
              <a:gd name="T21" fmla="*/ 66 h 160"/>
              <a:gd name="T22" fmla="*/ 78 w 142"/>
              <a:gd name="T23" fmla="*/ 61 h 160"/>
              <a:gd name="T24" fmla="*/ 85 w 142"/>
              <a:gd name="T25" fmla="*/ 54 h 160"/>
              <a:gd name="T26" fmla="*/ 19 w 142"/>
              <a:gd name="T27" fmla="*/ 75 h 160"/>
              <a:gd name="T28" fmla="*/ 9 w 142"/>
              <a:gd name="T29" fmla="*/ 70 h 160"/>
              <a:gd name="T30" fmla="*/ 19 w 142"/>
              <a:gd name="T31" fmla="*/ 66 h 160"/>
              <a:gd name="T32" fmla="*/ 63 w 142"/>
              <a:gd name="T33" fmla="*/ 89 h 160"/>
              <a:gd name="T34" fmla="*/ 52 w 142"/>
              <a:gd name="T35" fmla="*/ 93 h 160"/>
              <a:gd name="T36" fmla="*/ 22 w 142"/>
              <a:gd name="T37" fmla="*/ 93 h 160"/>
              <a:gd name="T38" fmla="*/ 10 w 142"/>
              <a:gd name="T39" fmla="*/ 84 h 160"/>
              <a:gd name="T40" fmla="*/ 52 w 142"/>
              <a:gd name="T41" fmla="*/ 84 h 160"/>
              <a:gd name="T42" fmla="*/ 113 w 142"/>
              <a:gd name="T43" fmla="*/ 28 h 160"/>
              <a:gd name="T44" fmla="*/ 94 w 142"/>
              <a:gd name="T45" fmla="*/ 47 h 160"/>
              <a:gd name="T46" fmla="*/ 91 w 142"/>
              <a:gd name="T47" fmla="*/ 38 h 160"/>
              <a:gd name="T48" fmla="*/ 86 w 142"/>
              <a:gd name="T49" fmla="*/ 39 h 160"/>
              <a:gd name="T50" fmla="*/ 67 w 142"/>
              <a:gd name="T51" fmla="*/ 65 h 160"/>
              <a:gd name="T52" fmla="*/ 90 w 142"/>
              <a:gd name="T53" fmla="*/ 85 h 160"/>
              <a:gd name="T54" fmla="*/ 94 w 142"/>
              <a:gd name="T55" fmla="*/ 80 h 160"/>
              <a:gd name="T56" fmla="*/ 113 w 142"/>
              <a:gd name="T57" fmla="*/ 75 h 160"/>
              <a:gd name="T58" fmla="*/ 28 w 142"/>
              <a:gd name="T59" fmla="*/ 123 h 160"/>
              <a:gd name="T60" fmla="*/ 47 w 142"/>
              <a:gd name="T61" fmla="*/ 103 h 160"/>
              <a:gd name="T62" fmla="*/ 50 w 142"/>
              <a:gd name="T63" fmla="*/ 113 h 160"/>
              <a:gd name="T64" fmla="*/ 55 w 142"/>
              <a:gd name="T65" fmla="*/ 112 h 160"/>
              <a:gd name="T66" fmla="*/ 74 w 142"/>
              <a:gd name="T67" fmla="*/ 86 h 160"/>
              <a:gd name="T68" fmla="*/ 51 w 142"/>
              <a:gd name="T69" fmla="*/ 66 h 160"/>
              <a:gd name="T70" fmla="*/ 47 w 142"/>
              <a:gd name="T71" fmla="*/ 71 h 160"/>
              <a:gd name="T72" fmla="*/ 28 w 142"/>
              <a:gd name="T73" fmla="*/ 75 h 160"/>
              <a:gd name="T74" fmla="*/ 113 w 142"/>
              <a:gd name="T75" fmla="*/ 28 h 160"/>
              <a:gd name="T76" fmla="*/ 113 w 142"/>
              <a:gd name="T77" fmla="*/ 146 h 160"/>
              <a:gd name="T78" fmla="*/ 33 w 142"/>
              <a:gd name="T79" fmla="*/ 151 h 160"/>
              <a:gd name="T80" fmla="*/ 28 w 142"/>
              <a:gd name="T81" fmla="*/ 132 h 160"/>
              <a:gd name="T82" fmla="*/ 33 w 142"/>
              <a:gd name="T83" fmla="*/ 0 h 160"/>
              <a:gd name="T84" fmla="*/ 19 w 142"/>
              <a:gd name="T85" fmla="*/ 56 h 160"/>
              <a:gd name="T86" fmla="*/ 0 w 142"/>
              <a:gd name="T87" fmla="*/ 71 h 160"/>
              <a:gd name="T88" fmla="*/ 19 w 142"/>
              <a:gd name="T89" fmla="*/ 103 h 160"/>
              <a:gd name="T90" fmla="*/ 33 w 142"/>
              <a:gd name="T91" fmla="*/ 160 h 160"/>
              <a:gd name="T92" fmla="*/ 122 w 142"/>
              <a:gd name="T93" fmla="*/ 146 h 160"/>
              <a:gd name="T94" fmla="*/ 142 w 142"/>
              <a:gd name="T95" fmla="*/ 52 h 160"/>
              <a:gd name="T96" fmla="*/ 128 w 142"/>
              <a:gd name="T97" fmla="*/ 28 h 160"/>
              <a:gd name="T98" fmla="*/ 122 w 142"/>
              <a:gd name="T99" fmla="*/ 14 h 160"/>
              <a:gd name="T100" fmla="*/ 33 w 142"/>
              <a:gd name="T10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2" h="160">
                <a:moveTo>
                  <a:pt x="109" y="10"/>
                </a:moveTo>
                <a:cubicBezTo>
                  <a:pt x="111" y="10"/>
                  <a:pt x="113" y="12"/>
                  <a:pt x="113" y="14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4"/>
                  <a:pt x="29" y="14"/>
                  <a:pt x="29" y="14"/>
                </a:cubicBezTo>
                <a:cubicBezTo>
                  <a:pt x="28" y="12"/>
                  <a:pt x="30" y="10"/>
                  <a:pt x="33" y="10"/>
                </a:cubicBezTo>
                <a:lnTo>
                  <a:pt x="109" y="10"/>
                </a:lnTo>
                <a:close/>
                <a:moveTo>
                  <a:pt x="127" y="37"/>
                </a:moveTo>
                <a:cubicBezTo>
                  <a:pt x="130" y="37"/>
                  <a:pt x="132" y="40"/>
                  <a:pt x="132" y="42"/>
                </a:cubicBezTo>
                <a:cubicBezTo>
                  <a:pt x="132" y="45"/>
                  <a:pt x="130" y="47"/>
                  <a:pt x="127" y="47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7" y="37"/>
                  <a:pt x="127" y="37"/>
                  <a:pt x="127" y="37"/>
                </a:cubicBezTo>
                <a:close/>
                <a:moveTo>
                  <a:pt x="85" y="54"/>
                </a:moveTo>
                <a:cubicBezTo>
                  <a:pt x="86" y="55"/>
                  <a:pt x="87" y="57"/>
                  <a:pt x="89" y="57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9" y="57"/>
                  <a:pt x="130" y="57"/>
                  <a:pt x="131" y="56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30" y="61"/>
                  <a:pt x="124" y="66"/>
                  <a:pt x="118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7" y="66"/>
                  <a:pt x="86" y="67"/>
                  <a:pt x="85" y="69"/>
                </a:cubicBezTo>
                <a:cubicBezTo>
                  <a:pt x="78" y="61"/>
                  <a:pt x="78" y="61"/>
                  <a:pt x="78" y="61"/>
                </a:cubicBezTo>
                <a:cubicBezTo>
                  <a:pt x="85" y="54"/>
                  <a:pt x="85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lose/>
                <a:moveTo>
                  <a:pt x="19" y="66"/>
                </a:moveTo>
                <a:cubicBezTo>
                  <a:pt x="19" y="75"/>
                  <a:pt x="19" y="75"/>
                  <a:pt x="19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1" y="75"/>
                  <a:pt x="9" y="73"/>
                  <a:pt x="9" y="70"/>
                </a:cubicBezTo>
                <a:cubicBezTo>
                  <a:pt x="9" y="67"/>
                  <a:pt x="11" y="66"/>
                  <a:pt x="14" y="66"/>
                </a:cubicBezTo>
                <a:lnTo>
                  <a:pt x="19" y="66"/>
                </a:lnTo>
                <a:close/>
                <a:moveTo>
                  <a:pt x="56" y="81"/>
                </a:moveTo>
                <a:cubicBezTo>
                  <a:pt x="63" y="89"/>
                  <a:pt x="63" y="89"/>
                  <a:pt x="63" y="89"/>
                </a:cubicBezTo>
                <a:cubicBezTo>
                  <a:pt x="56" y="97"/>
                  <a:pt x="56" y="97"/>
                  <a:pt x="56" y="97"/>
                </a:cubicBezTo>
                <a:cubicBezTo>
                  <a:pt x="56" y="95"/>
                  <a:pt x="54" y="93"/>
                  <a:pt x="52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3"/>
                  <a:pt x="22" y="93"/>
                  <a:pt x="22" y="93"/>
                </a:cubicBezTo>
                <a:cubicBezTo>
                  <a:pt x="16" y="93"/>
                  <a:pt x="12" y="89"/>
                  <a:pt x="10" y="84"/>
                </a:cubicBezTo>
                <a:cubicBezTo>
                  <a:pt x="10" y="84"/>
                  <a:pt x="10" y="84"/>
                  <a:pt x="10" y="84"/>
                </a:cubicBezTo>
                <a:cubicBezTo>
                  <a:pt x="11" y="84"/>
                  <a:pt x="13" y="84"/>
                  <a:pt x="14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4" y="84"/>
                  <a:pt x="55" y="84"/>
                  <a:pt x="56" y="81"/>
                </a:cubicBezTo>
                <a:close/>
                <a:moveTo>
                  <a:pt x="113" y="28"/>
                </a:moveTo>
                <a:cubicBezTo>
                  <a:pt x="113" y="47"/>
                  <a:pt x="113" y="47"/>
                  <a:pt x="113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2"/>
                  <a:pt x="94" y="42"/>
                  <a:pt x="94" y="42"/>
                </a:cubicBezTo>
                <a:cubicBezTo>
                  <a:pt x="94" y="40"/>
                  <a:pt x="93" y="39"/>
                  <a:pt x="91" y="38"/>
                </a:cubicBezTo>
                <a:cubicBezTo>
                  <a:pt x="91" y="38"/>
                  <a:pt x="90" y="38"/>
                  <a:pt x="89" y="38"/>
                </a:cubicBezTo>
                <a:cubicBezTo>
                  <a:pt x="88" y="38"/>
                  <a:pt x="87" y="38"/>
                  <a:pt x="86" y="39"/>
                </a:cubicBezTo>
                <a:cubicBezTo>
                  <a:pt x="67" y="58"/>
                  <a:pt x="67" y="58"/>
                  <a:pt x="67" y="58"/>
                </a:cubicBezTo>
                <a:cubicBezTo>
                  <a:pt x="66" y="60"/>
                  <a:pt x="66" y="63"/>
                  <a:pt x="67" y="65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8" y="85"/>
                  <a:pt x="90" y="85"/>
                </a:cubicBezTo>
                <a:cubicBezTo>
                  <a:pt x="90" y="85"/>
                  <a:pt x="91" y="85"/>
                  <a:pt x="91" y="84"/>
                </a:cubicBezTo>
                <a:cubicBezTo>
                  <a:pt x="93" y="84"/>
                  <a:pt x="94" y="82"/>
                  <a:pt x="94" y="80"/>
                </a:cubicBezTo>
                <a:cubicBezTo>
                  <a:pt x="94" y="75"/>
                  <a:pt x="94" y="75"/>
                  <a:pt x="94" y="75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123"/>
                  <a:pt x="113" y="123"/>
                  <a:pt x="113" y="123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47" y="110"/>
                  <a:pt x="48" y="112"/>
                  <a:pt x="50" y="113"/>
                </a:cubicBezTo>
                <a:cubicBezTo>
                  <a:pt x="51" y="113"/>
                  <a:pt x="51" y="113"/>
                  <a:pt x="52" y="113"/>
                </a:cubicBezTo>
                <a:cubicBezTo>
                  <a:pt x="53" y="113"/>
                  <a:pt x="54" y="113"/>
                  <a:pt x="55" y="112"/>
                </a:cubicBezTo>
                <a:cubicBezTo>
                  <a:pt x="74" y="93"/>
                  <a:pt x="74" y="93"/>
                  <a:pt x="74" y="93"/>
                </a:cubicBezTo>
                <a:cubicBezTo>
                  <a:pt x="76" y="91"/>
                  <a:pt x="76" y="88"/>
                  <a:pt x="74" y="86"/>
                </a:cubicBezTo>
                <a:cubicBezTo>
                  <a:pt x="55" y="67"/>
                  <a:pt x="55" y="67"/>
                  <a:pt x="55" y="67"/>
                </a:cubicBezTo>
                <a:cubicBezTo>
                  <a:pt x="54" y="66"/>
                  <a:pt x="53" y="66"/>
                  <a:pt x="51" y="66"/>
                </a:cubicBezTo>
                <a:cubicBezTo>
                  <a:pt x="51" y="66"/>
                  <a:pt x="50" y="66"/>
                  <a:pt x="50" y="66"/>
                </a:cubicBezTo>
                <a:cubicBezTo>
                  <a:pt x="48" y="67"/>
                  <a:pt x="47" y="69"/>
                  <a:pt x="47" y="71"/>
                </a:cubicBezTo>
                <a:cubicBezTo>
                  <a:pt x="47" y="75"/>
                  <a:pt x="47" y="75"/>
                  <a:pt x="47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28"/>
                  <a:pt x="28" y="28"/>
                  <a:pt x="28" y="28"/>
                </a:cubicBezTo>
                <a:cubicBezTo>
                  <a:pt x="113" y="28"/>
                  <a:pt x="113" y="28"/>
                  <a:pt x="113" y="28"/>
                </a:cubicBezTo>
                <a:close/>
                <a:moveTo>
                  <a:pt x="113" y="132"/>
                </a:moveTo>
                <a:cubicBezTo>
                  <a:pt x="113" y="146"/>
                  <a:pt x="113" y="146"/>
                  <a:pt x="113" y="146"/>
                </a:cubicBezTo>
                <a:cubicBezTo>
                  <a:pt x="113" y="149"/>
                  <a:pt x="111" y="151"/>
                  <a:pt x="109" y="151"/>
                </a:cubicBezTo>
                <a:cubicBezTo>
                  <a:pt x="33" y="151"/>
                  <a:pt x="33" y="151"/>
                  <a:pt x="33" y="151"/>
                </a:cubicBezTo>
                <a:cubicBezTo>
                  <a:pt x="30" y="151"/>
                  <a:pt x="28" y="149"/>
                  <a:pt x="28" y="146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113" y="132"/>
                  <a:pt x="113" y="132"/>
                  <a:pt x="113" y="132"/>
                </a:cubicBezTo>
                <a:close/>
                <a:moveTo>
                  <a:pt x="33" y="0"/>
                </a:moveTo>
                <a:cubicBezTo>
                  <a:pt x="26" y="0"/>
                  <a:pt x="19" y="7"/>
                  <a:pt x="19" y="14"/>
                </a:cubicBezTo>
                <a:cubicBezTo>
                  <a:pt x="19" y="56"/>
                  <a:pt x="19" y="56"/>
                  <a:pt x="19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7" y="56"/>
                  <a:pt x="0" y="63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91"/>
                  <a:pt x="8" y="101"/>
                  <a:pt x="19" y="103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54"/>
                  <a:pt x="26" y="160"/>
                  <a:pt x="33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6" y="160"/>
                  <a:pt x="122" y="154"/>
                  <a:pt x="122" y="146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33" y="73"/>
                  <a:pt x="142" y="63"/>
                  <a:pt x="142" y="5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35"/>
                  <a:pt x="135" y="28"/>
                  <a:pt x="128" y="28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22" y="7"/>
                  <a:pt x="116" y="0"/>
                  <a:pt x="109" y="0"/>
                </a:cubicBezTo>
                <a:lnTo>
                  <a:pt x="3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0" name="Freeform 23">
            <a:extLst>
              <a:ext uri="{FF2B5EF4-FFF2-40B4-BE49-F238E27FC236}">
                <a16:creationId xmlns:a16="http://schemas.microsoft.com/office/drawing/2014/main" id="{C0057CA0-9A17-4340-86B1-4F2699D39FF9}"/>
              </a:ext>
            </a:extLst>
          </p:cNvPr>
          <p:cNvSpPr>
            <a:spLocks noEditPoints="1"/>
          </p:cNvSpPr>
          <p:nvPr/>
        </p:nvSpPr>
        <p:spPr bwMode="auto">
          <a:xfrm>
            <a:off x="7342188" y="4675188"/>
            <a:ext cx="263525" cy="254000"/>
          </a:xfrm>
          <a:custGeom>
            <a:avLst/>
            <a:gdLst>
              <a:gd name="T0" fmla="*/ 126 w 166"/>
              <a:gd name="T1" fmla="*/ 86 h 160"/>
              <a:gd name="T2" fmla="*/ 106 w 166"/>
              <a:gd name="T3" fmla="*/ 77 h 160"/>
              <a:gd name="T4" fmla="*/ 135 w 166"/>
              <a:gd name="T5" fmla="*/ 55 h 160"/>
              <a:gd name="T6" fmla="*/ 142 w 166"/>
              <a:gd name="T7" fmla="*/ 54 h 160"/>
              <a:gd name="T8" fmla="*/ 162 w 166"/>
              <a:gd name="T9" fmla="*/ 15 h 160"/>
              <a:gd name="T10" fmla="*/ 145 w 166"/>
              <a:gd name="T11" fmla="*/ 1 h 160"/>
              <a:gd name="T12" fmla="*/ 109 w 166"/>
              <a:gd name="T13" fmla="*/ 21 h 160"/>
              <a:gd name="T14" fmla="*/ 111 w 166"/>
              <a:gd name="T15" fmla="*/ 32 h 160"/>
              <a:gd name="T16" fmla="*/ 76 w 166"/>
              <a:gd name="T17" fmla="*/ 47 h 160"/>
              <a:gd name="T18" fmla="*/ 40 w 166"/>
              <a:gd name="T19" fmla="*/ 0 h 160"/>
              <a:gd name="T20" fmla="*/ 20 w 166"/>
              <a:gd name="T21" fmla="*/ 8 h 160"/>
              <a:gd name="T22" fmla="*/ 39 w 166"/>
              <a:gd name="T23" fmla="*/ 30 h 160"/>
              <a:gd name="T24" fmla="*/ 36 w 166"/>
              <a:gd name="T25" fmla="*/ 38 h 160"/>
              <a:gd name="T26" fmla="*/ 15 w 166"/>
              <a:gd name="T27" fmla="*/ 18 h 160"/>
              <a:gd name="T28" fmla="*/ 11 w 166"/>
              <a:gd name="T29" fmla="*/ 17 h 160"/>
              <a:gd name="T30" fmla="*/ 14 w 166"/>
              <a:gd name="T31" fmla="*/ 64 h 160"/>
              <a:gd name="T32" fmla="*/ 50 w 166"/>
              <a:gd name="T33" fmla="*/ 73 h 160"/>
              <a:gd name="T34" fmla="*/ 11 w 166"/>
              <a:gd name="T35" fmla="*/ 120 h 160"/>
              <a:gd name="T36" fmla="*/ 27 w 166"/>
              <a:gd name="T37" fmla="*/ 160 h 160"/>
              <a:gd name="T38" fmla="*/ 87 w 166"/>
              <a:gd name="T39" fmla="*/ 110 h 160"/>
              <a:gd name="T40" fmla="*/ 100 w 166"/>
              <a:gd name="T41" fmla="*/ 149 h 160"/>
              <a:gd name="T42" fmla="*/ 144 w 166"/>
              <a:gd name="T43" fmla="*/ 156 h 160"/>
              <a:gd name="T44" fmla="*/ 145 w 166"/>
              <a:gd name="T45" fmla="*/ 149 h 160"/>
              <a:gd name="T46" fmla="*/ 127 w 166"/>
              <a:gd name="T47" fmla="*/ 125 h 160"/>
              <a:gd name="T48" fmla="*/ 134 w 166"/>
              <a:gd name="T49" fmla="*/ 125 h 160"/>
              <a:gd name="T50" fmla="*/ 154 w 166"/>
              <a:gd name="T51" fmla="*/ 144 h 160"/>
              <a:gd name="T52" fmla="*/ 158 w 166"/>
              <a:gd name="T53" fmla="*/ 141 h 160"/>
              <a:gd name="T54" fmla="*/ 145 w 166"/>
              <a:gd name="T55" fmla="*/ 10 h 160"/>
              <a:gd name="T56" fmla="*/ 138 w 166"/>
              <a:gd name="T57" fmla="*/ 44 h 160"/>
              <a:gd name="T58" fmla="*/ 145 w 166"/>
              <a:gd name="T59" fmla="*/ 10 h 160"/>
              <a:gd name="T60" fmla="*/ 126 w 166"/>
              <a:gd name="T61" fmla="*/ 44 h 160"/>
              <a:gd name="T62" fmla="*/ 94 w 166"/>
              <a:gd name="T63" fmla="*/ 63 h 160"/>
              <a:gd name="T64" fmla="*/ 37 w 166"/>
              <a:gd name="T65" fmla="*/ 147 h 160"/>
              <a:gd name="T66" fmla="*/ 17 w 166"/>
              <a:gd name="T67" fmla="*/ 147 h 160"/>
              <a:gd name="T68" fmla="*/ 60 w 166"/>
              <a:gd name="T69" fmla="*/ 83 h 160"/>
              <a:gd name="T70" fmla="*/ 37 w 166"/>
              <a:gd name="T71" fmla="*/ 147 h 160"/>
              <a:gd name="T72" fmla="*/ 141 w 166"/>
              <a:gd name="T73" fmla="*/ 117 h 160"/>
              <a:gd name="T74" fmla="*/ 121 w 166"/>
              <a:gd name="T75" fmla="*/ 117 h 160"/>
              <a:gd name="T76" fmla="*/ 133 w 166"/>
              <a:gd name="T77" fmla="*/ 150 h 160"/>
              <a:gd name="T78" fmla="*/ 106 w 166"/>
              <a:gd name="T79" fmla="*/ 142 h 160"/>
              <a:gd name="T80" fmla="*/ 98 w 166"/>
              <a:gd name="T81" fmla="*/ 108 h 160"/>
              <a:gd name="T82" fmla="*/ 52 w 166"/>
              <a:gd name="T83" fmla="*/ 63 h 160"/>
              <a:gd name="T84" fmla="*/ 41 w 166"/>
              <a:gd name="T85" fmla="*/ 66 h 160"/>
              <a:gd name="T86" fmla="*/ 14 w 166"/>
              <a:gd name="T87" fmla="*/ 31 h 160"/>
              <a:gd name="T88" fmla="*/ 37 w 166"/>
              <a:gd name="T89" fmla="*/ 47 h 160"/>
              <a:gd name="T90" fmla="*/ 46 w 166"/>
              <a:gd name="T91" fmla="*/ 23 h 160"/>
              <a:gd name="T92" fmla="*/ 42 w 166"/>
              <a:gd name="T93" fmla="*/ 9 h 160"/>
              <a:gd name="T94" fmla="*/ 68 w 166"/>
              <a:gd name="T95" fmla="*/ 47 h 160"/>
              <a:gd name="T96" fmla="*/ 112 w 166"/>
              <a:gd name="T97" fmla="*/ 95 h 160"/>
              <a:gd name="T98" fmla="*/ 117 w 166"/>
              <a:gd name="T99" fmla="*/ 96 h 160"/>
              <a:gd name="T100" fmla="*/ 146 w 166"/>
              <a:gd name="T101" fmla="*/ 102 h 160"/>
              <a:gd name="T102" fmla="*/ 29 w 166"/>
              <a:gd name="T103" fmla="*/ 129 h 160"/>
              <a:gd name="T104" fmla="*/ 32 w 166"/>
              <a:gd name="T105" fmla="*/ 137 h 160"/>
              <a:gd name="T106" fmla="*/ 65 w 166"/>
              <a:gd name="T107" fmla="*/ 107 h 160"/>
              <a:gd name="T108" fmla="*/ 61 w 166"/>
              <a:gd name="T109" fmla="*/ 99 h 160"/>
              <a:gd name="T110" fmla="*/ 29 w 166"/>
              <a:gd name="T111" fmla="*/ 1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6" h="160">
                <a:moveTo>
                  <a:pt x="152" y="97"/>
                </a:moveTo>
                <a:cubicBezTo>
                  <a:pt x="145" y="90"/>
                  <a:pt x="135" y="86"/>
                  <a:pt x="126" y="86"/>
                </a:cubicBezTo>
                <a:cubicBezTo>
                  <a:pt x="122" y="86"/>
                  <a:pt x="119" y="86"/>
                  <a:pt x="116" y="87"/>
                </a:cubicBezTo>
                <a:cubicBezTo>
                  <a:pt x="106" y="77"/>
                  <a:pt x="106" y="77"/>
                  <a:pt x="106" y="77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6" y="56"/>
                  <a:pt x="137" y="57"/>
                  <a:pt x="138" y="57"/>
                </a:cubicBezTo>
                <a:cubicBezTo>
                  <a:pt x="140" y="57"/>
                  <a:pt x="141" y="56"/>
                  <a:pt x="142" y="54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3" y="19"/>
                  <a:pt x="163" y="17"/>
                  <a:pt x="162" y="15"/>
                </a:cubicBezTo>
                <a:cubicBezTo>
                  <a:pt x="148" y="2"/>
                  <a:pt x="148" y="2"/>
                  <a:pt x="148" y="2"/>
                </a:cubicBezTo>
                <a:cubicBezTo>
                  <a:pt x="147" y="1"/>
                  <a:pt x="146" y="1"/>
                  <a:pt x="145" y="1"/>
                </a:cubicBezTo>
                <a:cubicBezTo>
                  <a:pt x="144" y="1"/>
                  <a:pt x="143" y="1"/>
                  <a:pt x="142" y="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7" y="23"/>
                  <a:pt x="106" y="27"/>
                  <a:pt x="108" y="29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86" y="57"/>
                  <a:pt x="86" y="57"/>
                  <a:pt x="86" y="57"/>
                </a:cubicBezTo>
                <a:cubicBezTo>
                  <a:pt x="76" y="47"/>
                  <a:pt x="76" y="47"/>
                  <a:pt x="76" y="47"/>
                </a:cubicBezTo>
                <a:cubicBezTo>
                  <a:pt x="80" y="34"/>
                  <a:pt x="76" y="21"/>
                  <a:pt x="67" y="12"/>
                </a:cubicBezTo>
                <a:cubicBezTo>
                  <a:pt x="59" y="4"/>
                  <a:pt x="50" y="0"/>
                  <a:pt x="40" y="0"/>
                </a:cubicBezTo>
                <a:cubicBezTo>
                  <a:pt x="34" y="0"/>
                  <a:pt x="28" y="2"/>
                  <a:pt x="22" y="5"/>
                </a:cubicBezTo>
                <a:cubicBezTo>
                  <a:pt x="21" y="5"/>
                  <a:pt x="20" y="7"/>
                  <a:pt x="20" y="8"/>
                </a:cubicBezTo>
                <a:cubicBezTo>
                  <a:pt x="20" y="10"/>
                  <a:pt x="21" y="11"/>
                  <a:pt x="21" y="12"/>
                </a:cubicBezTo>
                <a:cubicBezTo>
                  <a:pt x="39" y="30"/>
                  <a:pt x="39" y="30"/>
                  <a:pt x="39" y="30"/>
                </a:cubicBezTo>
                <a:cubicBezTo>
                  <a:pt x="41" y="31"/>
                  <a:pt x="41" y="35"/>
                  <a:pt x="39" y="36"/>
                </a:cubicBezTo>
                <a:cubicBezTo>
                  <a:pt x="38" y="37"/>
                  <a:pt x="37" y="38"/>
                  <a:pt x="36" y="38"/>
                </a:cubicBezTo>
                <a:cubicBezTo>
                  <a:pt x="35" y="38"/>
                  <a:pt x="34" y="37"/>
                  <a:pt x="33" y="36"/>
                </a:cubicBezTo>
                <a:cubicBezTo>
                  <a:pt x="15" y="18"/>
                  <a:pt x="15" y="18"/>
                  <a:pt x="15" y="18"/>
                </a:cubicBezTo>
                <a:cubicBezTo>
                  <a:pt x="14" y="17"/>
                  <a:pt x="13" y="17"/>
                  <a:pt x="12" y="17"/>
                </a:cubicBezTo>
                <a:cubicBezTo>
                  <a:pt x="12" y="17"/>
                  <a:pt x="11" y="17"/>
                  <a:pt x="11" y="17"/>
                </a:cubicBezTo>
                <a:cubicBezTo>
                  <a:pt x="9" y="17"/>
                  <a:pt x="8" y="18"/>
                  <a:pt x="8" y="19"/>
                </a:cubicBezTo>
                <a:cubicBezTo>
                  <a:pt x="0" y="34"/>
                  <a:pt x="2" y="52"/>
                  <a:pt x="14" y="64"/>
                </a:cubicBezTo>
                <a:cubicBezTo>
                  <a:pt x="21" y="71"/>
                  <a:pt x="31" y="75"/>
                  <a:pt x="40" y="75"/>
                </a:cubicBezTo>
                <a:cubicBezTo>
                  <a:pt x="44" y="75"/>
                  <a:pt x="47" y="74"/>
                  <a:pt x="50" y="73"/>
                </a:cubicBezTo>
                <a:cubicBezTo>
                  <a:pt x="54" y="77"/>
                  <a:pt x="54" y="77"/>
                  <a:pt x="54" y="77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1" y="129"/>
                  <a:pt x="1" y="144"/>
                  <a:pt x="11" y="153"/>
                </a:cubicBezTo>
                <a:cubicBezTo>
                  <a:pt x="15" y="158"/>
                  <a:pt x="21" y="160"/>
                  <a:pt x="27" y="160"/>
                </a:cubicBezTo>
                <a:cubicBezTo>
                  <a:pt x="33" y="160"/>
                  <a:pt x="39" y="158"/>
                  <a:pt x="43" y="153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87" y="126"/>
                  <a:pt x="90" y="140"/>
                  <a:pt x="100" y="149"/>
                </a:cubicBezTo>
                <a:cubicBezTo>
                  <a:pt x="107" y="157"/>
                  <a:pt x="116" y="160"/>
                  <a:pt x="126" y="160"/>
                </a:cubicBezTo>
                <a:cubicBezTo>
                  <a:pt x="132" y="160"/>
                  <a:pt x="138" y="159"/>
                  <a:pt x="144" y="156"/>
                </a:cubicBezTo>
                <a:cubicBezTo>
                  <a:pt x="145" y="155"/>
                  <a:pt x="146" y="154"/>
                  <a:pt x="146" y="153"/>
                </a:cubicBezTo>
                <a:cubicBezTo>
                  <a:pt x="146" y="152"/>
                  <a:pt x="146" y="150"/>
                  <a:pt x="145" y="149"/>
                </a:cubicBezTo>
                <a:cubicBezTo>
                  <a:pt x="127" y="131"/>
                  <a:pt x="127" y="131"/>
                  <a:pt x="127" y="131"/>
                </a:cubicBezTo>
                <a:cubicBezTo>
                  <a:pt x="126" y="129"/>
                  <a:pt x="126" y="126"/>
                  <a:pt x="127" y="125"/>
                </a:cubicBezTo>
                <a:cubicBezTo>
                  <a:pt x="128" y="124"/>
                  <a:pt x="129" y="123"/>
                  <a:pt x="130" y="123"/>
                </a:cubicBezTo>
                <a:cubicBezTo>
                  <a:pt x="132" y="123"/>
                  <a:pt x="133" y="124"/>
                  <a:pt x="134" y="125"/>
                </a:cubicBezTo>
                <a:cubicBezTo>
                  <a:pt x="152" y="142"/>
                  <a:pt x="152" y="142"/>
                  <a:pt x="152" y="142"/>
                </a:cubicBezTo>
                <a:cubicBezTo>
                  <a:pt x="152" y="143"/>
                  <a:pt x="153" y="144"/>
                  <a:pt x="154" y="144"/>
                </a:cubicBezTo>
                <a:cubicBezTo>
                  <a:pt x="155" y="144"/>
                  <a:pt x="155" y="144"/>
                  <a:pt x="155" y="144"/>
                </a:cubicBezTo>
                <a:cubicBezTo>
                  <a:pt x="157" y="144"/>
                  <a:pt x="158" y="142"/>
                  <a:pt x="158" y="141"/>
                </a:cubicBezTo>
                <a:cubicBezTo>
                  <a:pt x="166" y="127"/>
                  <a:pt x="165" y="109"/>
                  <a:pt x="152" y="97"/>
                </a:cubicBezTo>
                <a:close/>
                <a:moveTo>
                  <a:pt x="145" y="10"/>
                </a:moveTo>
                <a:cubicBezTo>
                  <a:pt x="153" y="18"/>
                  <a:pt x="153" y="18"/>
                  <a:pt x="153" y="18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20" y="25"/>
                  <a:pt x="120" y="25"/>
                  <a:pt x="120" y="25"/>
                </a:cubicBezTo>
                <a:lnTo>
                  <a:pt x="145" y="10"/>
                </a:lnTo>
                <a:close/>
                <a:moveTo>
                  <a:pt x="119" y="38"/>
                </a:moveTo>
                <a:cubicBezTo>
                  <a:pt x="126" y="44"/>
                  <a:pt x="126" y="44"/>
                  <a:pt x="126" y="44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94" y="63"/>
                  <a:pt x="94" y="63"/>
                  <a:pt x="94" y="63"/>
                </a:cubicBezTo>
                <a:lnTo>
                  <a:pt x="119" y="38"/>
                </a:lnTo>
                <a:close/>
                <a:moveTo>
                  <a:pt x="37" y="147"/>
                </a:moveTo>
                <a:cubicBezTo>
                  <a:pt x="34" y="149"/>
                  <a:pt x="30" y="151"/>
                  <a:pt x="27" y="151"/>
                </a:cubicBezTo>
                <a:cubicBezTo>
                  <a:pt x="23" y="151"/>
                  <a:pt x="20" y="149"/>
                  <a:pt x="17" y="147"/>
                </a:cubicBezTo>
                <a:cubicBezTo>
                  <a:pt x="11" y="141"/>
                  <a:pt x="11" y="132"/>
                  <a:pt x="17" y="127"/>
                </a:cubicBezTo>
                <a:cubicBezTo>
                  <a:pt x="60" y="83"/>
                  <a:pt x="60" y="83"/>
                  <a:pt x="60" y="83"/>
                </a:cubicBezTo>
                <a:cubicBezTo>
                  <a:pt x="80" y="103"/>
                  <a:pt x="80" y="103"/>
                  <a:pt x="80" y="103"/>
                </a:cubicBezTo>
                <a:lnTo>
                  <a:pt x="37" y="147"/>
                </a:lnTo>
                <a:close/>
                <a:moveTo>
                  <a:pt x="153" y="129"/>
                </a:moveTo>
                <a:cubicBezTo>
                  <a:pt x="141" y="117"/>
                  <a:pt x="141" y="117"/>
                  <a:pt x="141" y="117"/>
                </a:cubicBezTo>
                <a:cubicBezTo>
                  <a:pt x="138" y="114"/>
                  <a:pt x="134" y="113"/>
                  <a:pt x="131" y="113"/>
                </a:cubicBezTo>
                <a:cubicBezTo>
                  <a:pt x="127" y="113"/>
                  <a:pt x="123" y="114"/>
                  <a:pt x="121" y="117"/>
                </a:cubicBezTo>
                <a:cubicBezTo>
                  <a:pt x="115" y="122"/>
                  <a:pt x="115" y="131"/>
                  <a:pt x="121" y="137"/>
                </a:cubicBezTo>
                <a:cubicBezTo>
                  <a:pt x="133" y="150"/>
                  <a:pt x="133" y="150"/>
                  <a:pt x="133" y="150"/>
                </a:cubicBezTo>
                <a:cubicBezTo>
                  <a:pt x="131" y="150"/>
                  <a:pt x="128" y="151"/>
                  <a:pt x="126" y="151"/>
                </a:cubicBezTo>
                <a:cubicBezTo>
                  <a:pt x="118" y="151"/>
                  <a:pt x="111" y="148"/>
                  <a:pt x="106" y="142"/>
                </a:cubicBezTo>
                <a:cubicBezTo>
                  <a:pt x="98" y="135"/>
                  <a:pt x="96" y="124"/>
                  <a:pt x="100" y="113"/>
                </a:cubicBezTo>
                <a:cubicBezTo>
                  <a:pt x="100" y="112"/>
                  <a:pt x="100" y="109"/>
                  <a:pt x="98" y="108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4"/>
                  <a:pt x="53" y="63"/>
                  <a:pt x="52" y="63"/>
                </a:cubicBezTo>
                <a:cubicBezTo>
                  <a:pt x="52" y="63"/>
                  <a:pt x="51" y="64"/>
                  <a:pt x="50" y="64"/>
                </a:cubicBezTo>
                <a:cubicBezTo>
                  <a:pt x="47" y="65"/>
                  <a:pt x="44" y="66"/>
                  <a:pt x="41" y="66"/>
                </a:cubicBezTo>
                <a:cubicBezTo>
                  <a:pt x="33" y="66"/>
                  <a:pt x="26" y="63"/>
                  <a:pt x="21" y="57"/>
                </a:cubicBezTo>
                <a:cubicBezTo>
                  <a:pt x="14" y="51"/>
                  <a:pt x="11" y="40"/>
                  <a:pt x="14" y="31"/>
                </a:cubicBezTo>
                <a:cubicBezTo>
                  <a:pt x="27" y="43"/>
                  <a:pt x="27" y="43"/>
                  <a:pt x="27" y="43"/>
                </a:cubicBezTo>
                <a:cubicBezTo>
                  <a:pt x="29" y="46"/>
                  <a:pt x="33" y="47"/>
                  <a:pt x="37" y="47"/>
                </a:cubicBezTo>
                <a:cubicBezTo>
                  <a:pt x="40" y="47"/>
                  <a:pt x="44" y="46"/>
                  <a:pt x="46" y="43"/>
                </a:cubicBezTo>
                <a:cubicBezTo>
                  <a:pt x="52" y="38"/>
                  <a:pt x="52" y="28"/>
                  <a:pt x="46" y="23"/>
                </a:cubicBezTo>
                <a:cubicBezTo>
                  <a:pt x="34" y="10"/>
                  <a:pt x="34" y="10"/>
                  <a:pt x="34" y="10"/>
                </a:cubicBezTo>
                <a:cubicBezTo>
                  <a:pt x="37" y="10"/>
                  <a:pt x="39" y="9"/>
                  <a:pt x="42" y="9"/>
                </a:cubicBezTo>
                <a:cubicBezTo>
                  <a:pt x="49" y="9"/>
                  <a:pt x="56" y="12"/>
                  <a:pt x="61" y="18"/>
                </a:cubicBezTo>
                <a:cubicBezTo>
                  <a:pt x="69" y="25"/>
                  <a:pt x="72" y="36"/>
                  <a:pt x="68" y="47"/>
                </a:cubicBezTo>
                <a:cubicBezTo>
                  <a:pt x="67" y="48"/>
                  <a:pt x="68" y="51"/>
                  <a:pt x="69" y="51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3" y="96"/>
                  <a:pt x="114" y="96"/>
                  <a:pt x="116" y="96"/>
                </a:cubicBezTo>
                <a:cubicBezTo>
                  <a:pt x="116" y="96"/>
                  <a:pt x="117" y="96"/>
                  <a:pt x="117" y="96"/>
                </a:cubicBezTo>
                <a:cubicBezTo>
                  <a:pt x="120" y="95"/>
                  <a:pt x="123" y="94"/>
                  <a:pt x="127" y="94"/>
                </a:cubicBezTo>
                <a:cubicBezTo>
                  <a:pt x="134" y="94"/>
                  <a:pt x="141" y="97"/>
                  <a:pt x="146" y="102"/>
                </a:cubicBezTo>
                <a:cubicBezTo>
                  <a:pt x="153" y="109"/>
                  <a:pt x="156" y="120"/>
                  <a:pt x="153" y="129"/>
                </a:cubicBezTo>
                <a:close/>
                <a:moveTo>
                  <a:pt x="29" y="129"/>
                </a:moveTo>
                <a:cubicBezTo>
                  <a:pt x="28" y="130"/>
                  <a:pt x="28" y="134"/>
                  <a:pt x="29" y="135"/>
                </a:cubicBezTo>
                <a:cubicBezTo>
                  <a:pt x="30" y="136"/>
                  <a:pt x="31" y="137"/>
                  <a:pt x="32" y="137"/>
                </a:cubicBezTo>
                <a:cubicBezTo>
                  <a:pt x="34" y="137"/>
                  <a:pt x="35" y="136"/>
                  <a:pt x="36" y="135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66" y="105"/>
                  <a:pt x="66" y="102"/>
                  <a:pt x="65" y="100"/>
                </a:cubicBezTo>
                <a:cubicBezTo>
                  <a:pt x="64" y="99"/>
                  <a:pt x="63" y="99"/>
                  <a:pt x="61" y="99"/>
                </a:cubicBezTo>
                <a:cubicBezTo>
                  <a:pt x="60" y="99"/>
                  <a:pt x="59" y="99"/>
                  <a:pt x="58" y="100"/>
                </a:cubicBezTo>
                <a:lnTo>
                  <a:pt x="29" y="1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" name="Freeform 24">
            <a:extLst>
              <a:ext uri="{FF2B5EF4-FFF2-40B4-BE49-F238E27FC236}">
                <a16:creationId xmlns:a16="http://schemas.microsoft.com/office/drawing/2014/main" id="{EDFEC5A5-7323-4D16-B1E1-B475AFE66306}"/>
              </a:ext>
            </a:extLst>
          </p:cNvPr>
          <p:cNvSpPr>
            <a:spLocks noEditPoints="1"/>
          </p:cNvSpPr>
          <p:nvPr/>
        </p:nvSpPr>
        <p:spPr bwMode="auto">
          <a:xfrm>
            <a:off x="11199813" y="4124325"/>
            <a:ext cx="255588" cy="254000"/>
          </a:xfrm>
          <a:custGeom>
            <a:avLst/>
            <a:gdLst>
              <a:gd name="T0" fmla="*/ 96 w 161"/>
              <a:gd name="T1" fmla="*/ 24 h 160"/>
              <a:gd name="T2" fmla="*/ 67 w 161"/>
              <a:gd name="T3" fmla="*/ 24 h 160"/>
              <a:gd name="T4" fmla="*/ 34 w 161"/>
              <a:gd name="T5" fmla="*/ 48 h 160"/>
              <a:gd name="T6" fmla="*/ 39 w 161"/>
              <a:gd name="T7" fmla="*/ 67 h 160"/>
              <a:gd name="T8" fmla="*/ 31 w 161"/>
              <a:gd name="T9" fmla="*/ 74 h 160"/>
              <a:gd name="T10" fmla="*/ 30 w 161"/>
              <a:gd name="T11" fmla="*/ 52 h 160"/>
              <a:gd name="T12" fmla="*/ 128 w 161"/>
              <a:gd name="T13" fmla="*/ 48 h 160"/>
              <a:gd name="T14" fmla="*/ 133 w 161"/>
              <a:gd name="T15" fmla="*/ 71 h 160"/>
              <a:gd name="T16" fmla="*/ 129 w 161"/>
              <a:gd name="T17" fmla="*/ 71 h 160"/>
              <a:gd name="T18" fmla="*/ 123 w 161"/>
              <a:gd name="T19" fmla="*/ 52 h 160"/>
              <a:gd name="T20" fmla="*/ 81 w 161"/>
              <a:gd name="T21" fmla="*/ 48 h 160"/>
              <a:gd name="T22" fmla="*/ 109 w 161"/>
              <a:gd name="T23" fmla="*/ 70 h 160"/>
              <a:gd name="T24" fmla="*/ 81 w 161"/>
              <a:gd name="T25" fmla="*/ 98 h 160"/>
              <a:gd name="T26" fmla="*/ 53 w 161"/>
              <a:gd name="T27" fmla="*/ 70 h 160"/>
              <a:gd name="T28" fmla="*/ 81 w 161"/>
              <a:gd name="T29" fmla="*/ 48 h 160"/>
              <a:gd name="T30" fmla="*/ 152 w 161"/>
              <a:gd name="T31" fmla="*/ 33 h 160"/>
              <a:gd name="T32" fmla="*/ 151 w 161"/>
              <a:gd name="T33" fmla="*/ 84 h 160"/>
              <a:gd name="T34" fmla="*/ 127 w 161"/>
              <a:gd name="T35" fmla="*/ 129 h 160"/>
              <a:gd name="T36" fmla="*/ 124 w 161"/>
              <a:gd name="T37" fmla="*/ 150 h 160"/>
              <a:gd name="T38" fmla="*/ 86 w 161"/>
              <a:gd name="T39" fmla="*/ 111 h 160"/>
              <a:gd name="T40" fmla="*/ 116 w 161"/>
              <a:gd name="T41" fmla="*/ 76 h 160"/>
              <a:gd name="T42" fmla="*/ 123 w 161"/>
              <a:gd name="T43" fmla="*/ 76 h 160"/>
              <a:gd name="T44" fmla="*/ 106 w 161"/>
              <a:gd name="T45" fmla="*/ 99 h 160"/>
              <a:gd name="T46" fmla="*/ 110 w 161"/>
              <a:gd name="T47" fmla="*/ 106 h 160"/>
              <a:gd name="T48" fmla="*/ 138 w 161"/>
              <a:gd name="T49" fmla="*/ 80 h 160"/>
              <a:gd name="T50" fmla="*/ 142 w 161"/>
              <a:gd name="T51" fmla="*/ 33 h 160"/>
              <a:gd name="T52" fmla="*/ 15 w 161"/>
              <a:gd name="T53" fmla="*/ 29 h 160"/>
              <a:gd name="T54" fmla="*/ 20 w 161"/>
              <a:gd name="T55" fmla="*/ 71 h 160"/>
              <a:gd name="T56" fmla="*/ 50 w 161"/>
              <a:gd name="T57" fmla="*/ 106 h 160"/>
              <a:gd name="T58" fmla="*/ 56 w 161"/>
              <a:gd name="T59" fmla="*/ 106 h 160"/>
              <a:gd name="T60" fmla="*/ 40 w 161"/>
              <a:gd name="T61" fmla="*/ 83 h 160"/>
              <a:gd name="T62" fmla="*/ 44 w 161"/>
              <a:gd name="T63" fmla="*/ 75 h 160"/>
              <a:gd name="T64" fmla="*/ 73 w 161"/>
              <a:gd name="T65" fmla="*/ 102 h 160"/>
              <a:gd name="T66" fmla="*/ 77 w 161"/>
              <a:gd name="T67" fmla="*/ 151 h 160"/>
              <a:gd name="T68" fmla="*/ 39 w 161"/>
              <a:gd name="T69" fmla="*/ 141 h 160"/>
              <a:gd name="T70" fmla="*/ 13 w 161"/>
              <a:gd name="T71" fmla="*/ 92 h 160"/>
              <a:gd name="T72" fmla="*/ 11 w 161"/>
              <a:gd name="T73" fmla="*/ 33 h 160"/>
              <a:gd name="T74" fmla="*/ 80 w 161"/>
              <a:gd name="T75" fmla="*/ 0 h 160"/>
              <a:gd name="T76" fmla="*/ 65 w 161"/>
              <a:gd name="T77" fmla="*/ 41 h 160"/>
              <a:gd name="T78" fmla="*/ 47 w 161"/>
              <a:gd name="T79" fmla="*/ 54 h 160"/>
              <a:gd name="T80" fmla="*/ 33 w 161"/>
              <a:gd name="T81" fmla="*/ 38 h 160"/>
              <a:gd name="T82" fmla="*/ 28 w 161"/>
              <a:gd name="T83" fmla="*/ 33 h 160"/>
              <a:gd name="T84" fmla="*/ 0 w 161"/>
              <a:gd name="T85" fmla="*/ 33 h 160"/>
              <a:gd name="T86" fmla="*/ 4 w 161"/>
              <a:gd name="T87" fmla="*/ 96 h 160"/>
              <a:gd name="T88" fmla="*/ 28 w 161"/>
              <a:gd name="T89" fmla="*/ 141 h 160"/>
              <a:gd name="T90" fmla="*/ 33 w 161"/>
              <a:gd name="T91" fmla="*/ 160 h 160"/>
              <a:gd name="T92" fmla="*/ 132 w 161"/>
              <a:gd name="T93" fmla="*/ 155 h 160"/>
              <a:gd name="T94" fmla="*/ 134 w 161"/>
              <a:gd name="T95" fmla="*/ 134 h 160"/>
              <a:gd name="T96" fmla="*/ 160 w 161"/>
              <a:gd name="T97" fmla="*/ 85 h 160"/>
              <a:gd name="T98" fmla="*/ 147 w 161"/>
              <a:gd name="T99" fmla="*/ 19 h 160"/>
              <a:gd name="T100" fmla="*/ 133 w 161"/>
              <a:gd name="T101" fmla="*/ 39 h 160"/>
              <a:gd name="T102" fmla="*/ 114 w 161"/>
              <a:gd name="T103" fmla="*/ 52 h 160"/>
              <a:gd name="T104" fmla="*/ 107 w 161"/>
              <a:gd name="T105" fmla="*/ 47 h 160"/>
              <a:gd name="T106" fmla="*/ 104 w 161"/>
              <a:gd name="T107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1" h="160">
                <a:moveTo>
                  <a:pt x="81" y="10"/>
                </a:moveTo>
                <a:cubicBezTo>
                  <a:pt x="89" y="10"/>
                  <a:pt x="96" y="16"/>
                  <a:pt x="96" y="24"/>
                </a:cubicBezTo>
                <a:cubicBezTo>
                  <a:pt x="96" y="32"/>
                  <a:pt x="89" y="38"/>
                  <a:pt x="81" y="38"/>
                </a:cubicBezTo>
                <a:cubicBezTo>
                  <a:pt x="73" y="38"/>
                  <a:pt x="67" y="32"/>
                  <a:pt x="67" y="24"/>
                </a:cubicBezTo>
                <a:cubicBezTo>
                  <a:pt x="67" y="17"/>
                  <a:pt x="73" y="10"/>
                  <a:pt x="81" y="10"/>
                </a:cubicBezTo>
                <a:close/>
                <a:moveTo>
                  <a:pt x="34" y="48"/>
                </a:moveTo>
                <a:cubicBezTo>
                  <a:pt x="37" y="48"/>
                  <a:pt x="39" y="50"/>
                  <a:pt x="39" y="52"/>
                </a:cubicBezTo>
                <a:cubicBezTo>
                  <a:pt x="39" y="67"/>
                  <a:pt x="39" y="67"/>
                  <a:pt x="39" y="67"/>
                </a:cubicBezTo>
                <a:cubicBezTo>
                  <a:pt x="37" y="68"/>
                  <a:pt x="36" y="69"/>
                  <a:pt x="34" y="71"/>
                </a:cubicBezTo>
                <a:cubicBezTo>
                  <a:pt x="33" y="72"/>
                  <a:pt x="32" y="73"/>
                  <a:pt x="31" y="74"/>
                </a:cubicBezTo>
                <a:cubicBezTo>
                  <a:pt x="30" y="73"/>
                  <a:pt x="30" y="72"/>
                  <a:pt x="30" y="71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0"/>
                  <a:pt x="32" y="48"/>
                  <a:pt x="34" y="48"/>
                </a:cubicBezTo>
                <a:close/>
                <a:moveTo>
                  <a:pt x="128" y="48"/>
                </a:moveTo>
                <a:cubicBezTo>
                  <a:pt x="131" y="48"/>
                  <a:pt x="133" y="50"/>
                  <a:pt x="133" y="52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72"/>
                  <a:pt x="132" y="73"/>
                  <a:pt x="131" y="74"/>
                </a:cubicBezTo>
                <a:cubicBezTo>
                  <a:pt x="131" y="73"/>
                  <a:pt x="130" y="72"/>
                  <a:pt x="129" y="71"/>
                </a:cubicBezTo>
                <a:cubicBezTo>
                  <a:pt x="127" y="69"/>
                  <a:pt x="125" y="68"/>
                  <a:pt x="123" y="67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4" y="50"/>
                  <a:pt x="126" y="48"/>
                  <a:pt x="128" y="48"/>
                </a:cubicBezTo>
                <a:close/>
                <a:moveTo>
                  <a:pt x="81" y="48"/>
                </a:moveTo>
                <a:cubicBezTo>
                  <a:pt x="95" y="48"/>
                  <a:pt x="107" y="56"/>
                  <a:pt x="112" y="68"/>
                </a:cubicBezTo>
                <a:cubicBezTo>
                  <a:pt x="111" y="69"/>
                  <a:pt x="110" y="69"/>
                  <a:pt x="109" y="70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6"/>
                  <a:pt x="82" y="97"/>
                  <a:pt x="81" y="98"/>
                </a:cubicBezTo>
                <a:cubicBezTo>
                  <a:pt x="80" y="97"/>
                  <a:pt x="80" y="96"/>
                  <a:pt x="79" y="95"/>
                </a:cubicBezTo>
                <a:cubicBezTo>
                  <a:pt x="53" y="70"/>
                  <a:pt x="53" y="70"/>
                  <a:pt x="53" y="70"/>
                </a:cubicBezTo>
                <a:cubicBezTo>
                  <a:pt x="52" y="69"/>
                  <a:pt x="52" y="69"/>
                  <a:pt x="50" y="68"/>
                </a:cubicBezTo>
                <a:cubicBezTo>
                  <a:pt x="56" y="56"/>
                  <a:pt x="68" y="48"/>
                  <a:pt x="81" y="48"/>
                </a:cubicBezTo>
                <a:close/>
                <a:moveTo>
                  <a:pt x="147" y="28"/>
                </a:moveTo>
                <a:cubicBezTo>
                  <a:pt x="150" y="28"/>
                  <a:pt x="152" y="30"/>
                  <a:pt x="152" y="33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51" y="84"/>
                  <a:pt x="151" y="84"/>
                  <a:pt x="151" y="84"/>
                </a:cubicBezTo>
                <a:cubicBezTo>
                  <a:pt x="151" y="87"/>
                  <a:pt x="151" y="89"/>
                  <a:pt x="149" y="91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25" y="132"/>
                  <a:pt x="124" y="136"/>
                  <a:pt x="124" y="141"/>
                </a:cubicBezTo>
                <a:cubicBezTo>
                  <a:pt x="124" y="150"/>
                  <a:pt x="124" y="150"/>
                  <a:pt x="124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07"/>
                  <a:pt x="88" y="104"/>
                  <a:pt x="90" y="101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7" y="75"/>
                  <a:pt x="118" y="75"/>
                  <a:pt x="119" y="75"/>
                </a:cubicBezTo>
                <a:cubicBezTo>
                  <a:pt x="121" y="75"/>
                  <a:pt x="122" y="75"/>
                  <a:pt x="123" y="76"/>
                </a:cubicBezTo>
                <a:cubicBezTo>
                  <a:pt x="124" y="78"/>
                  <a:pt x="124" y="81"/>
                  <a:pt x="123" y="82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05" y="100"/>
                  <a:pt x="105" y="104"/>
                  <a:pt x="106" y="105"/>
                </a:cubicBezTo>
                <a:cubicBezTo>
                  <a:pt x="107" y="106"/>
                  <a:pt x="108" y="106"/>
                  <a:pt x="110" y="106"/>
                </a:cubicBezTo>
                <a:cubicBezTo>
                  <a:pt x="111" y="106"/>
                  <a:pt x="112" y="106"/>
                  <a:pt x="113" y="105"/>
                </a:cubicBezTo>
                <a:cubicBezTo>
                  <a:pt x="138" y="80"/>
                  <a:pt x="138" y="80"/>
                  <a:pt x="138" y="80"/>
                </a:cubicBezTo>
                <a:cubicBezTo>
                  <a:pt x="141" y="77"/>
                  <a:pt x="142" y="74"/>
                  <a:pt x="142" y="70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0"/>
                  <a:pt x="145" y="28"/>
                  <a:pt x="147" y="28"/>
                </a:cubicBezTo>
                <a:close/>
                <a:moveTo>
                  <a:pt x="15" y="29"/>
                </a:moveTo>
                <a:cubicBezTo>
                  <a:pt x="18" y="29"/>
                  <a:pt x="20" y="31"/>
                  <a:pt x="20" y="33"/>
                </a:cubicBezTo>
                <a:cubicBezTo>
                  <a:pt x="20" y="71"/>
                  <a:pt x="20" y="71"/>
                  <a:pt x="20" y="71"/>
                </a:cubicBezTo>
                <a:cubicBezTo>
                  <a:pt x="20" y="74"/>
                  <a:pt x="22" y="78"/>
                  <a:pt x="25" y="80"/>
                </a:cubicBezTo>
                <a:cubicBezTo>
                  <a:pt x="50" y="106"/>
                  <a:pt x="50" y="106"/>
                  <a:pt x="50" y="106"/>
                </a:cubicBezTo>
                <a:cubicBezTo>
                  <a:pt x="51" y="107"/>
                  <a:pt x="52" y="107"/>
                  <a:pt x="53" y="107"/>
                </a:cubicBezTo>
                <a:cubicBezTo>
                  <a:pt x="55" y="107"/>
                  <a:pt x="56" y="107"/>
                  <a:pt x="56" y="106"/>
                </a:cubicBezTo>
                <a:cubicBezTo>
                  <a:pt x="58" y="104"/>
                  <a:pt x="58" y="101"/>
                  <a:pt x="56" y="99"/>
                </a:cubicBezTo>
                <a:cubicBezTo>
                  <a:pt x="40" y="83"/>
                  <a:pt x="40" y="83"/>
                  <a:pt x="40" y="83"/>
                </a:cubicBezTo>
                <a:cubicBezTo>
                  <a:pt x="39" y="82"/>
                  <a:pt x="39" y="78"/>
                  <a:pt x="40" y="76"/>
                </a:cubicBezTo>
                <a:cubicBezTo>
                  <a:pt x="41" y="76"/>
                  <a:pt x="42" y="75"/>
                  <a:pt x="44" y="75"/>
                </a:cubicBezTo>
                <a:cubicBezTo>
                  <a:pt x="45" y="75"/>
                  <a:pt x="46" y="76"/>
                  <a:pt x="47" y="76"/>
                </a:cubicBezTo>
                <a:cubicBezTo>
                  <a:pt x="73" y="102"/>
                  <a:pt x="73" y="102"/>
                  <a:pt x="73" y="102"/>
                </a:cubicBezTo>
                <a:cubicBezTo>
                  <a:pt x="75" y="104"/>
                  <a:pt x="77" y="108"/>
                  <a:pt x="77" y="112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38"/>
                  <a:pt x="37" y="133"/>
                  <a:pt x="35" y="129"/>
                </a:cubicBezTo>
                <a:cubicBezTo>
                  <a:pt x="13" y="92"/>
                  <a:pt x="13" y="92"/>
                  <a:pt x="13" y="92"/>
                </a:cubicBezTo>
                <a:cubicBezTo>
                  <a:pt x="12" y="89"/>
                  <a:pt x="11" y="87"/>
                  <a:pt x="11" y="85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1"/>
                  <a:pt x="13" y="29"/>
                  <a:pt x="15" y="29"/>
                </a:cubicBezTo>
                <a:close/>
                <a:moveTo>
                  <a:pt x="80" y="0"/>
                </a:moveTo>
                <a:cubicBezTo>
                  <a:pt x="68" y="0"/>
                  <a:pt x="57" y="11"/>
                  <a:pt x="57" y="24"/>
                </a:cubicBezTo>
                <a:cubicBezTo>
                  <a:pt x="57" y="30"/>
                  <a:pt x="60" y="36"/>
                  <a:pt x="65" y="41"/>
                </a:cubicBezTo>
                <a:cubicBezTo>
                  <a:pt x="61" y="43"/>
                  <a:pt x="58" y="44"/>
                  <a:pt x="54" y="47"/>
                </a:cubicBezTo>
                <a:cubicBezTo>
                  <a:pt x="52" y="49"/>
                  <a:pt x="49" y="51"/>
                  <a:pt x="47" y="54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4"/>
                  <a:pt x="41" y="38"/>
                  <a:pt x="33" y="38"/>
                </a:cubicBezTo>
                <a:cubicBezTo>
                  <a:pt x="32" y="38"/>
                  <a:pt x="30" y="39"/>
                  <a:pt x="28" y="39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26"/>
                  <a:pt x="22" y="19"/>
                  <a:pt x="15" y="19"/>
                </a:cubicBezTo>
                <a:cubicBezTo>
                  <a:pt x="7" y="19"/>
                  <a:pt x="0" y="26"/>
                  <a:pt x="0" y="3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9"/>
                  <a:pt x="2" y="93"/>
                  <a:pt x="4" y="96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28" y="136"/>
                  <a:pt x="28" y="139"/>
                  <a:pt x="28" y="141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28" y="158"/>
                  <a:pt x="31" y="160"/>
                  <a:pt x="33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30" y="160"/>
                  <a:pt x="132" y="158"/>
                  <a:pt x="132" y="155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2" y="139"/>
                  <a:pt x="133" y="136"/>
                  <a:pt x="134" y="134"/>
                </a:cubicBezTo>
                <a:cubicBezTo>
                  <a:pt x="157" y="96"/>
                  <a:pt x="157" y="96"/>
                  <a:pt x="157" y="96"/>
                </a:cubicBezTo>
                <a:cubicBezTo>
                  <a:pt x="159" y="93"/>
                  <a:pt x="160" y="89"/>
                  <a:pt x="160" y="85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1" y="26"/>
                  <a:pt x="154" y="19"/>
                  <a:pt x="147" y="19"/>
                </a:cubicBezTo>
                <a:cubicBezTo>
                  <a:pt x="139" y="19"/>
                  <a:pt x="133" y="26"/>
                  <a:pt x="133" y="33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1" y="38"/>
                  <a:pt x="130" y="38"/>
                  <a:pt x="128" y="38"/>
                </a:cubicBezTo>
                <a:cubicBezTo>
                  <a:pt x="120" y="38"/>
                  <a:pt x="114" y="44"/>
                  <a:pt x="114" y="52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2" y="51"/>
                  <a:pt x="110" y="49"/>
                  <a:pt x="107" y="47"/>
                </a:cubicBezTo>
                <a:cubicBezTo>
                  <a:pt x="104" y="44"/>
                  <a:pt x="101" y="42"/>
                  <a:pt x="97" y="41"/>
                </a:cubicBezTo>
                <a:cubicBezTo>
                  <a:pt x="102" y="36"/>
                  <a:pt x="104" y="30"/>
                  <a:pt x="104" y="24"/>
                </a:cubicBezTo>
                <a:cubicBezTo>
                  <a:pt x="104" y="11"/>
                  <a:pt x="93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" name="Freeform 25">
            <a:extLst>
              <a:ext uri="{FF2B5EF4-FFF2-40B4-BE49-F238E27FC236}">
                <a16:creationId xmlns:a16="http://schemas.microsoft.com/office/drawing/2014/main" id="{E12B6933-5DE9-4669-9C8D-3698AE6B69C5}"/>
              </a:ext>
            </a:extLst>
          </p:cNvPr>
          <p:cNvSpPr>
            <a:spLocks noEditPoints="1"/>
          </p:cNvSpPr>
          <p:nvPr/>
        </p:nvSpPr>
        <p:spPr bwMode="auto">
          <a:xfrm>
            <a:off x="5695951" y="3573463"/>
            <a:ext cx="252413" cy="254000"/>
          </a:xfrm>
          <a:custGeom>
            <a:avLst/>
            <a:gdLst>
              <a:gd name="T0" fmla="*/ 59 w 159"/>
              <a:gd name="T1" fmla="*/ 115 h 160"/>
              <a:gd name="T2" fmla="*/ 42 w 159"/>
              <a:gd name="T3" fmla="*/ 75 h 160"/>
              <a:gd name="T4" fmla="*/ 26 w 159"/>
              <a:gd name="T5" fmla="*/ 115 h 160"/>
              <a:gd name="T6" fmla="*/ 0 w 159"/>
              <a:gd name="T7" fmla="*/ 155 h 160"/>
              <a:gd name="T8" fmla="*/ 80 w 159"/>
              <a:gd name="T9" fmla="*/ 160 h 160"/>
              <a:gd name="T10" fmla="*/ 59 w 159"/>
              <a:gd name="T11" fmla="*/ 116 h 160"/>
              <a:gd name="T12" fmla="*/ 57 w 159"/>
              <a:gd name="T13" fmla="*/ 99 h 160"/>
              <a:gd name="T14" fmla="*/ 28 w 159"/>
              <a:gd name="T15" fmla="*/ 99 h 160"/>
              <a:gd name="T16" fmla="*/ 10 w 159"/>
              <a:gd name="T17" fmla="*/ 151 h 160"/>
              <a:gd name="T18" fmla="*/ 75 w 159"/>
              <a:gd name="T19" fmla="*/ 151 h 160"/>
              <a:gd name="T20" fmla="*/ 112 w 159"/>
              <a:gd name="T21" fmla="*/ 19 h 160"/>
              <a:gd name="T22" fmla="*/ 94 w 159"/>
              <a:gd name="T23" fmla="*/ 57 h 160"/>
              <a:gd name="T24" fmla="*/ 122 w 159"/>
              <a:gd name="T25" fmla="*/ 73 h 160"/>
              <a:gd name="T26" fmla="*/ 126 w 159"/>
              <a:gd name="T27" fmla="*/ 75 h 160"/>
              <a:gd name="T28" fmla="*/ 129 w 159"/>
              <a:gd name="T29" fmla="*/ 68 h 160"/>
              <a:gd name="T30" fmla="*/ 131 w 159"/>
              <a:gd name="T31" fmla="*/ 57 h 160"/>
              <a:gd name="T32" fmla="*/ 112 w 159"/>
              <a:gd name="T33" fmla="*/ 19 h 160"/>
              <a:gd name="T34" fmla="*/ 121 w 159"/>
              <a:gd name="T35" fmla="*/ 59 h 160"/>
              <a:gd name="T36" fmla="*/ 116 w 159"/>
              <a:gd name="T37" fmla="*/ 57 h 160"/>
              <a:gd name="T38" fmla="*/ 113 w 159"/>
              <a:gd name="T39" fmla="*/ 64 h 160"/>
              <a:gd name="T40" fmla="*/ 112 w 159"/>
              <a:gd name="T41" fmla="*/ 66 h 160"/>
              <a:gd name="T42" fmla="*/ 103 w 159"/>
              <a:gd name="T43" fmla="*/ 38 h 160"/>
              <a:gd name="T44" fmla="*/ 121 w 159"/>
              <a:gd name="T45" fmla="*/ 38 h 160"/>
              <a:gd name="T46" fmla="*/ 112 w 159"/>
              <a:gd name="T47" fmla="*/ 0 h 160"/>
              <a:gd name="T48" fmla="*/ 71 w 159"/>
              <a:gd name="T49" fmla="*/ 70 h 160"/>
              <a:gd name="T50" fmla="*/ 66 w 159"/>
              <a:gd name="T51" fmla="*/ 93 h 160"/>
              <a:gd name="T52" fmla="*/ 71 w 159"/>
              <a:gd name="T53" fmla="*/ 94 h 160"/>
              <a:gd name="T54" fmla="*/ 112 w 159"/>
              <a:gd name="T55" fmla="*/ 94 h 160"/>
              <a:gd name="T56" fmla="*/ 112 w 159"/>
              <a:gd name="T57" fmla="*/ 0 h 160"/>
              <a:gd name="T58" fmla="*/ 92 w 159"/>
              <a:gd name="T59" fmla="*/ 79 h 160"/>
              <a:gd name="T60" fmla="*/ 89 w 159"/>
              <a:gd name="T61" fmla="*/ 78 h 160"/>
              <a:gd name="T62" fmla="*/ 81 w 159"/>
              <a:gd name="T63" fmla="*/ 71 h 160"/>
              <a:gd name="T64" fmla="*/ 75 w 159"/>
              <a:gd name="T65" fmla="*/ 47 h 160"/>
              <a:gd name="T66" fmla="*/ 149 w 159"/>
              <a:gd name="T67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9" h="160">
                <a:moveTo>
                  <a:pt x="59" y="116"/>
                </a:moveTo>
                <a:cubicBezTo>
                  <a:pt x="59" y="115"/>
                  <a:pt x="59" y="115"/>
                  <a:pt x="59" y="115"/>
                </a:cubicBezTo>
                <a:cubicBezTo>
                  <a:pt x="63" y="111"/>
                  <a:pt x="66" y="105"/>
                  <a:pt x="66" y="99"/>
                </a:cubicBezTo>
                <a:cubicBezTo>
                  <a:pt x="66" y="86"/>
                  <a:pt x="55" y="75"/>
                  <a:pt x="42" y="75"/>
                </a:cubicBezTo>
                <a:cubicBezTo>
                  <a:pt x="29" y="75"/>
                  <a:pt x="19" y="86"/>
                  <a:pt x="19" y="99"/>
                </a:cubicBezTo>
                <a:cubicBezTo>
                  <a:pt x="19" y="105"/>
                  <a:pt x="21" y="111"/>
                  <a:pt x="26" y="115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11" y="122"/>
                  <a:pt x="0" y="137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3" y="160"/>
                  <a:pt x="85" y="158"/>
                  <a:pt x="85" y="155"/>
                </a:cubicBezTo>
                <a:cubicBezTo>
                  <a:pt x="85" y="137"/>
                  <a:pt x="74" y="122"/>
                  <a:pt x="59" y="116"/>
                </a:cubicBezTo>
                <a:close/>
                <a:moveTo>
                  <a:pt x="42" y="85"/>
                </a:moveTo>
                <a:cubicBezTo>
                  <a:pt x="50" y="85"/>
                  <a:pt x="57" y="91"/>
                  <a:pt x="57" y="99"/>
                </a:cubicBezTo>
                <a:cubicBezTo>
                  <a:pt x="57" y="106"/>
                  <a:pt x="50" y="113"/>
                  <a:pt x="42" y="113"/>
                </a:cubicBezTo>
                <a:cubicBezTo>
                  <a:pt x="34" y="113"/>
                  <a:pt x="28" y="106"/>
                  <a:pt x="28" y="99"/>
                </a:cubicBezTo>
                <a:cubicBezTo>
                  <a:pt x="28" y="91"/>
                  <a:pt x="34" y="85"/>
                  <a:pt x="42" y="85"/>
                </a:cubicBezTo>
                <a:close/>
                <a:moveTo>
                  <a:pt x="10" y="151"/>
                </a:moveTo>
                <a:cubicBezTo>
                  <a:pt x="12" y="135"/>
                  <a:pt x="26" y="122"/>
                  <a:pt x="42" y="122"/>
                </a:cubicBezTo>
                <a:cubicBezTo>
                  <a:pt x="59" y="122"/>
                  <a:pt x="73" y="135"/>
                  <a:pt x="75" y="151"/>
                </a:cubicBezTo>
                <a:lnTo>
                  <a:pt x="10" y="151"/>
                </a:lnTo>
                <a:close/>
                <a:moveTo>
                  <a:pt x="112" y="19"/>
                </a:moveTo>
                <a:cubicBezTo>
                  <a:pt x="102" y="19"/>
                  <a:pt x="94" y="28"/>
                  <a:pt x="94" y="38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67"/>
                  <a:pt x="102" y="75"/>
                  <a:pt x="112" y="75"/>
                </a:cubicBezTo>
                <a:cubicBezTo>
                  <a:pt x="115" y="75"/>
                  <a:pt x="119" y="74"/>
                  <a:pt x="122" y="73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4" y="75"/>
                  <a:pt x="125" y="75"/>
                  <a:pt x="126" y="75"/>
                </a:cubicBezTo>
                <a:cubicBezTo>
                  <a:pt x="127" y="75"/>
                  <a:pt x="129" y="75"/>
                  <a:pt x="129" y="74"/>
                </a:cubicBezTo>
                <a:cubicBezTo>
                  <a:pt x="131" y="72"/>
                  <a:pt x="131" y="69"/>
                  <a:pt x="129" y="68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30" y="64"/>
                  <a:pt x="131" y="60"/>
                  <a:pt x="131" y="57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28"/>
                  <a:pt x="122" y="19"/>
                  <a:pt x="112" y="19"/>
                </a:cubicBezTo>
                <a:close/>
                <a:moveTo>
                  <a:pt x="121" y="57"/>
                </a:moveTo>
                <a:cubicBezTo>
                  <a:pt x="121" y="58"/>
                  <a:pt x="121" y="58"/>
                  <a:pt x="121" y="59"/>
                </a:cubicBezTo>
                <a:cubicBezTo>
                  <a:pt x="120" y="58"/>
                  <a:pt x="120" y="58"/>
                  <a:pt x="120" y="58"/>
                </a:cubicBezTo>
                <a:cubicBezTo>
                  <a:pt x="119" y="57"/>
                  <a:pt x="118" y="57"/>
                  <a:pt x="116" y="57"/>
                </a:cubicBezTo>
                <a:cubicBezTo>
                  <a:pt x="115" y="57"/>
                  <a:pt x="114" y="57"/>
                  <a:pt x="113" y="58"/>
                </a:cubicBezTo>
                <a:cubicBezTo>
                  <a:pt x="112" y="59"/>
                  <a:pt x="112" y="62"/>
                  <a:pt x="113" y="64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66"/>
                  <a:pt x="113" y="66"/>
                  <a:pt x="112" y="66"/>
                </a:cubicBezTo>
                <a:cubicBezTo>
                  <a:pt x="107" y="66"/>
                  <a:pt x="103" y="62"/>
                  <a:pt x="103" y="57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03" y="33"/>
                  <a:pt x="108" y="29"/>
                  <a:pt x="112" y="29"/>
                </a:cubicBezTo>
                <a:cubicBezTo>
                  <a:pt x="117" y="29"/>
                  <a:pt x="121" y="33"/>
                  <a:pt x="121" y="38"/>
                </a:cubicBezTo>
                <a:lnTo>
                  <a:pt x="121" y="57"/>
                </a:lnTo>
                <a:close/>
                <a:moveTo>
                  <a:pt x="112" y="0"/>
                </a:moveTo>
                <a:cubicBezTo>
                  <a:pt x="87" y="0"/>
                  <a:pt x="65" y="21"/>
                  <a:pt x="65" y="47"/>
                </a:cubicBezTo>
                <a:cubicBezTo>
                  <a:pt x="65" y="55"/>
                  <a:pt x="68" y="62"/>
                  <a:pt x="71" y="70"/>
                </a:cubicBezTo>
                <a:cubicBezTo>
                  <a:pt x="65" y="88"/>
                  <a:pt x="65" y="88"/>
                  <a:pt x="65" y="88"/>
                </a:cubicBezTo>
                <a:cubicBezTo>
                  <a:pt x="65" y="90"/>
                  <a:pt x="65" y="92"/>
                  <a:pt x="66" y="93"/>
                </a:cubicBezTo>
                <a:cubicBezTo>
                  <a:pt x="67" y="94"/>
                  <a:pt x="69" y="94"/>
                  <a:pt x="70" y="94"/>
                </a:cubicBezTo>
                <a:cubicBezTo>
                  <a:pt x="71" y="94"/>
                  <a:pt x="71" y="94"/>
                  <a:pt x="71" y="94"/>
                </a:cubicBezTo>
                <a:cubicBezTo>
                  <a:pt x="89" y="88"/>
                  <a:pt x="89" y="88"/>
                  <a:pt x="89" y="88"/>
                </a:cubicBezTo>
                <a:cubicBezTo>
                  <a:pt x="96" y="92"/>
                  <a:pt x="104" y="94"/>
                  <a:pt x="112" y="94"/>
                </a:cubicBezTo>
                <a:cubicBezTo>
                  <a:pt x="138" y="94"/>
                  <a:pt x="159" y="73"/>
                  <a:pt x="159" y="47"/>
                </a:cubicBezTo>
                <a:cubicBezTo>
                  <a:pt x="159" y="22"/>
                  <a:pt x="138" y="0"/>
                  <a:pt x="112" y="0"/>
                </a:cubicBezTo>
                <a:close/>
                <a:moveTo>
                  <a:pt x="112" y="85"/>
                </a:moveTo>
                <a:cubicBezTo>
                  <a:pt x="105" y="85"/>
                  <a:pt x="98" y="83"/>
                  <a:pt x="92" y="79"/>
                </a:cubicBezTo>
                <a:cubicBezTo>
                  <a:pt x="92" y="79"/>
                  <a:pt x="91" y="78"/>
                  <a:pt x="90" y="78"/>
                </a:cubicBezTo>
                <a:cubicBezTo>
                  <a:pt x="89" y="78"/>
                  <a:pt x="89" y="78"/>
                  <a:pt x="89" y="78"/>
                </a:cubicBezTo>
                <a:cubicBezTo>
                  <a:pt x="78" y="82"/>
                  <a:pt x="78" y="82"/>
                  <a:pt x="78" y="82"/>
                </a:cubicBezTo>
                <a:cubicBezTo>
                  <a:pt x="81" y="71"/>
                  <a:pt x="81" y="71"/>
                  <a:pt x="81" y="71"/>
                </a:cubicBezTo>
                <a:cubicBezTo>
                  <a:pt x="82" y="70"/>
                  <a:pt x="81" y="68"/>
                  <a:pt x="81" y="68"/>
                </a:cubicBezTo>
                <a:cubicBezTo>
                  <a:pt x="77" y="62"/>
                  <a:pt x="75" y="55"/>
                  <a:pt x="75" y="47"/>
                </a:cubicBezTo>
                <a:cubicBezTo>
                  <a:pt x="75" y="27"/>
                  <a:pt x="92" y="10"/>
                  <a:pt x="112" y="10"/>
                </a:cubicBezTo>
                <a:cubicBezTo>
                  <a:pt x="133" y="10"/>
                  <a:pt x="149" y="27"/>
                  <a:pt x="149" y="47"/>
                </a:cubicBezTo>
                <a:cubicBezTo>
                  <a:pt x="150" y="68"/>
                  <a:pt x="133" y="85"/>
                  <a:pt x="112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" name="Freeform 26">
            <a:extLst>
              <a:ext uri="{FF2B5EF4-FFF2-40B4-BE49-F238E27FC236}">
                <a16:creationId xmlns:a16="http://schemas.microsoft.com/office/drawing/2014/main" id="{F81137AF-DFDB-452D-BF81-6BAF7E460EBE}"/>
              </a:ext>
            </a:extLst>
          </p:cNvPr>
          <p:cNvSpPr>
            <a:spLocks noEditPoints="1"/>
          </p:cNvSpPr>
          <p:nvPr/>
        </p:nvSpPr>
        <p:spPr bwMode="auto">
          <a:xfrm>
            <a:off x="4043363" y="4124325"/>
            <a:ext cx="252413" cy="254000"/>
          </a:xfrm>
          <a:custGeom>
            <a:avLst/>
            <a:gdLst>
              <a:gd name="T0" fmla="*/ 61 w 159"/>
              <a:gd name="T1" fmla="*/ 0 h 160"/>
              <a:gd name="T2" fmla="*/ 37 w 159"/>
              <a:gd name="T3" fmla="*/ 38 h 160"/>
              <a:gd name="T4" fmla="*/ 0 w 159"/>
              <a:gd name="T5" fmla="*/ 61 h 160"/>
              <a:gd name="T6" fmla="*/ 19 w 159"/>
              <a:gd name="T7" fmla="*/ 132 h 160"/>
              <a:gd name="T8" fmla="*/ 22 w 159"/>
              <a:gd name="T9" fmla="*/ 160 h 160"/>
              <a:gd name="T10" fmla="*/ 27 w 159"/>
              <a:gd name="T11" fmla="*/ 159 h 160"/>
              <a:gd name="T12" fmla="*/ 89 w 159"/>
              <a:gd name="T13" fmla="*/ 132 h 160"/>
              <a:gd name="T14" fmla="*/ 113 w 159"/>
              <a:gd name="T15" fmla="*/ 101 h 160"/>
              <a:gd name="T16" fmla="*/ 136 w 159"/>
              <a:gd name="T17" fmla="*/ 122 h 160"/>
              <a:gd name="T18" fmla="*/ 141 w 159"/>
              <a:gd name="T19" fmla="*/ 118 h 160"/>
              <a:gd name="T20" fmla="*/ 159 w 159"/>
              <a:gd name="T21" fmla="*/ 70 h 160"/>
              <a:gd name="T22" fmla="*/ 136 w 159"/>
              <a:gd name="T23" fmla="*/ 0 h 160"/>
              <a:gd name="T24" fmla="*/ 102 w 159"/>
              <a:gd name="T25" fmla="*/ 108 h 160"/>
              <a:gd name="T26" fmla="*/ 51 w 159"/>
              <a:gd name="T27" fmla="*/ 122 h 160"/>
              <a:gd name="T28" fmla="*/ 28 w 159"/>
              <a:gd name="T29" fmla="*/ 144 h 160"/>
              <a:gd name="T30" fmla="*/ 23 w 159"/>
              <a:gd name="T31" fmla="*/ 122 h 160"/>
              <a:gd name="T32" fmla="*/ 9 w 159"/>
              <a:gd name="T33" fmla="*/ 61 h 160"/>
              <a:gd name="T34" fmla="*/ 89 w 159"/>
              <a:gd name="T35" fmla="*/ 47 h 160"/>
              <a:gd name="T36" fmla="*/ 103 w 159"/>
              <a:gd name="T37" fmla="*/ 108 h 160"/>
              <a:gd name="T38" fmla="*/ 136 w 159"/>
              <a:gd name="T39" fmla="*/ 85 h 160"/>
              <a:gd name="T40" fmla="*/ 131 w 159"/>
              <a:gd name="T41" fmla="*/ 106 h 160"/>
              <a:gd name="T42" fmla="*/ 112 w 159"/>
              <a:gd name="T43" fmla="*/ 61 h 160"/>
              <a:gd name="T44" fmla="*/ 46 w 159"/>
              <a:gd name="T45" fmla="*/ 38 h 160"/>
              <a:gd name="T46" fmla="*/ 61 w 159"/>
              <a:gd name="T47" fmla="*/ 9 h 160"/>
              <a:gd name="T48" fmla="*/ 150 w 159"/>
              <a:gd name="T49" fmla="*/ 24 h 160"/>
              <a:gd name="T50" fmla="*/ 27 w 159"/>
              <a:gd name="T51" fmla="*/ 81 h 160"/>
              <a:gd name="T52" fmla="*/ 27 w 159"/>
              <a:gd name="T53" fmla="*/ 90 h 160"/>
              <a:gd name="T54" fmla="*/ 27 w 159"/>
              <a:gd name="T55" fmla="*/ 81 h 160"/>
              <a:gd name="T56" fmla="*/ 51 w 159"/>
              <a:gd name="T57" fmla="*/ 85 h 160"/>
              <a:gd name="T58" fmla="*/ 61 w 159"/>
              <a:gd name="T59" fmla="*/ 85 h 160"/>
              <a:gd name="T60" fmla="*/ 83 w 159"/>
              <a:gd name="T61" fmla="*/ 81 h 160"/>
              <a:gd name="T62" fmla="*/ 83 w 159"/>
              <a:gd name="T63" fmla="*/ 90 h 160"/>
              <a:gd name="T64" fmla="*/ 83 w 159"/>
              <a:gd name="T65" fmla="*/ 8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9" h="160">
                <a:moveTo>
                  <a:pt x="136" y="0"/>
                </a:moveTo>
                <a:cubicBezTo>
                  <a:pt x="61" y="0"/>
                  <a:pt x="61" y="0"/>
                  <a:pt x="61" y="0"/>
                </a:cubicBezTo>
                <a:cubicBezTo>
                  <a:pt x="48" y="0"/>
                  <a:pt x="37" y="11"/>
                  <a:pt x="37" y="24"/>
                </a:cubicBezTo>
                <a:cubicBezTo>
                  <a:pt x="37" y="38"/>
                  <a:pt x="37" y="38"/>
                  <a:pt x="37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10" y="38"/>
                  <a:pt x="0" y="48"/>
                  <a:pt x="0" y="61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0"/>
                  <a:pt x="8" y="130"/>
                  <a:pt x="19" y="132"/>
                </a:cubicBezTo>
                <a:cubicBezTo>
                  <a:pt x="19" y="156"/>
                  <a:pt x="19" y="156"/>
                  <a:pt x="19" y="156"/>
                </a:cubicBezTo>
                <a:cubicBezTo>
                  <a:pt x="19" y="158"/>
                  <a:pt x="20" y="159"/>
                  <a:pt x="22" y="160"/>
                </a:cubicBezTo>
                <a:cubicBezTo>
                  <a:pt x="22" y="160"/>
                  <a:pt x="23" y="160"/>
                  <a:pt x="23" y="160"/>
                </a:cubicBezTo>
                <a:cubicBezTo>
                  <a:pt x="25" y="160"/>
                  <a:pt x="26" y="160"/>
                  <a:pt x="27" y="159"/>
                </a:cubicBezTo>
                <a:cubicBezTo>
                  <a:pt x="53" y="132"/>
                  <a:pt x="53" y="132"/>
                  <a:pt x="53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102" y="132"/>
                  <a:pt x="113" y="121"/>
                  <a:pt x="113" y="108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4" y="122"/>
                  <a:pt x="135" y="122"/>
                  <a:pt x="136" y="122"/>
                </a:cubicBezTo>
                <a:cubicBezTo>
                  <a:pt x="137" y="122"/>
                  <a:pt x="137" y="122"/>
                  <a:pt x="138" y="122"/>
                </a:cubicBezTo>
                <a:cubicBezTo>
                  <a:pt x="140" y="121"/>
                  <a:pt x="141" y="119"/>
                  <a:pt x="141" y="118"/>
                </a:cubicBezTo>
                <a:cubicBezTo>
                  <a:pt x="141" y="94"/>
                  <a:pt x="141" y="94"/>
                  <a:pt x="141" y="94"/>
                </a:cubicBezTo>
                <a:cubicBezTo>
                  <a:pt x="151" y="92"/>
                  <a:pt x="159" y="82"/>
                  <a:pt x="159" y="70"/>
                </a:cubicBezTo>
                <a:cubicBezTo>
                  <a:pt x="159" y="24"/>
                  <a:pt x="159" y="24"/>
                  <a:pt x="159" y="24"/>
                </a:cubicBezTo>
                <a:cubicBezTo>
                  <a:pt x="159" y="11"/>
                  <a:pt x="149" y="0"/>
                  <a:pt x="136" y="0"/>
                </a:cubicBezTo>
                <a:close/>
                <a:moveTo>
                  <a:pt x="103" y="108"/>
                </a:moveTo>
                <a:cubicBezTo>
                  <a:pt x="102" y="108"/>
                  <a:pt x="102" y="108"/>
                  <a:pt x="102" y="108"/>
                </a:cubicBezTo>
                <a:cubicBezTo>
                  <a:pt x="102" y="116"/>
                  <a:pt x="96" y="122"/>
                  <a:pt x="88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0" y="122"/>
                  <a:pt x="48" y="123"/>
                  <a:pt x="48" y="124"/>
                </a:cubicBezTo>
                <a:cubicBezTo>
                  <a:pt x="28" y="144"/>
                  <a:pt x="28" y="144"/>
                  <a:pt x="28" y="144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24"/>
                  <a:pt x="25" y="122"/>
                  <a:pt x="23" y="122"/>
                </a:cubicBezTo>
                <a:cubicBezTo>
                  <a:pt x="15" y="122"/>
                  <a:pt x="9" y="116"/>
                  <a:pt x="9" y="108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54"/>
                  <a:pt x="15" y="47"/>
                  <a:pt x="23" y="47"/>
                </a:cubicBezTo>
                <a:cubicBezTo>
                  <a:pt x="89" y="47"/>
                  <a:pt x="89" y="47"/>
                  <a:pt x="89" y="47"/>
                </a:cubicBezTo>
                <a:cubicBezTo>
                  <a:pt x="96" y="47"/>
                  <a:pt x="103" y="53"/>
                  <a:pt x="103" y="61"/>
                </a:cubicBezTo>
                <a:lnTo>
                  <a:pt x="103" y="108"/>
                </a:lnTo>
                <a:close/>
                <a:moveTo>
                  <a:pt x="150" y="70"/>
                </a:moveTo>
                <a:cubicBezTo>
                  <a:pt x="150" y="78"/>
                  <a:pt x="143" y="85"/>
                  <a:pt x="136" y="85"/>
                </a:cubicBezTo>
                <a:cubicBezTo>
                  <a:pt x="133" y="85"/>
                  <a:pt x="131" y="87"/>
                  <a:pt x="131" y="8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12" y="61"/>
                  <a:pt x="112" y="61"/>
                  <a:pt x="112" y="61"/>
                </a:cubicBezTo>
                <a:cubicBezTo>
                  <a:pt x="112" y="48"/>
                  <a:pt x="101" y="38"/>
                  <a:pt x="89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16"/>
                  <a:pt x="53" y="9"/>
                  <a:pt x="61" y="9"/>
                </a:cubicBezTo>
                <a:cubicBezTo>
                  <a:pt x="136" y="9"/>
                  <a:pt x="136" y="9"/>
                  <a:pt x="136" y="9"/>
                </a:cubicBezTo>
                <a:cubicBezTo>
                  <a:pt x="143" y="9"/>
                  <a:pt x="150" y="16"/>
                  <a:pt x="150" y="24"/>
                </a:cubicBezTo>
                <a:lnTo>
                  <a:pt x="150" y="70"/>
                </a:lnTo>
                <a:close/>
                <a:moveTo>
                  <a:pt x="27" y="81"/>
                </a:moveTo>
                <a:cubicBezTo>
                  <a:pt x="25" y="81"/>
                  <a:pt x="22" y="83"/>
                  <a:pt x="22" y="85"/>
                </a:cubicBezTo>
                <a:cubicBezTo>
                  <a:pt x="22" y="88"/>
                  <a:pt x="25" y="90"/>
                  <a:pt x="27" y="90"/>
                </a:cubicBezTo>
                <a:cubicBezTo>
                  <a:pt x="30" y="90"/>
                  <a:pt x="32" y="88"/>
                  <a:pt x="32" y="85"/>
                </a:cubicBezTo>
                <a:cubicBezTo>
                  <a:pt x="32" y="83"/>
                  <a:pt x="30" y="81"/>
                  <a:pt x="27" y="81"/>
                </a:cubicBezTo>
                <a:close/>
                <a:moveTo>
                  <a:pt x="55" y="81"/>
                </a:moveTo>
                <a:cubicBezTo>
                  <a:pt x="53" y="81"/>
                  <a:pt x="51" y="83"/>
                  <a:pt x="51" y="85"/>
                </a:cubicBezTo>
                <a:cubicBezTo>
                  <a:pt x="51" y="88"/>
                  <a:pt x="53" y="90"/>
                  <a:pt x="55" y="90"/>
                </a:cubicBezTo>
                <a:cubicBezTo>
                  <a:pt x="58" y="90"/>
                  <a:pt x="61" y="88"/>
                  <a:pt x="61" y="85"/>
                </a:cubicBezTo>
                <a:cubicBezTo>
                  <a:pt x="61" y="83"/>
                  <a:pt x="58" y="81"/>
                  <a:pt x="55" y="81"/>
                </a:cubicBezTo>
                <a:close/>
                <a:moveTo>
                  <a:pt x="83" y="81"/>
                </a:moveTo>
                <a:cubicBezTo>
                  <a:pt x="81" y="81"/>
                  <a:pt x="78" y="83"/>
                  <a:pt x="78" y="85"/>
                </a:cubicBezTo>
                <a:cubicBezTo>
                  <a:pt x="78" y="88"/>
                  <a:pt x="81" y="90"/>
                  <a:pt x="83" y="90"/>
                </a:cubicBezTo>
                <a:cubicBezTo>
                  <a:pt x="86" y="90"/>
                  <a:pt x="88" y="88"/>
                  <a:pt x="88" y="85"/>
                </a:cubicBezTo>
                <a:cubicBezTo>
                  <a:pt x="88" y="83"/>
                  <a:pt x="86" y="81"/>
                  <a:pt x="83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" name="Freeform 27">
            <a:extLst>
              <a:ext uri="{FF2B5EF4-FFF2-40B4-BE49-F238E27FC236}">
                <a16:creationId xmlns:a16="http://schemas.microsoft.com/office/drawing/2014/main" id="{17C579F8-E62E-4CEF-BAC5-7640C2199795}"/>
              </a:ext>
            </a:extLst>
          </p:cNvPr>
          <p:cNvSpPr>
            <a:spLocks noEditPoints="1"/>
          </p:cNvSpPr>
          <p:nvPr/>
        </p:nvSpPr>
        <p:spPr bwMode="auto">
          <a:xfrm>
            <a:off x="2422526" y="4675188"/>
            <a:ext cx="193675" cy="254000"/>
          </a:xfrm>
          <a:custGeom>
            <a:avLst/>
            <a:gdLst>
              <a:gd name="T0" fmla="*/ 61 w 122"/>
              <a:gd name="T1" fmla="*/ 38 h 160"/>
              <a:gd name="T2" fmla="*/ 56 w 122"/>
              <a:gd name="T3" fmla="*/ 43 h 160"/>
              <a:gd name="T4" fmla="*/ 61 w 122"/>
              <a:gd name="T5" fmla="*/ 48 h 160"/>
              <a:gd name="T6" fmla="*/ 66 w 122"/>
              <a:gd name="T7" fmla="*/ 43 h 160"/>
              <a:gd name="T8" fmla="*/ 61 w 122"/>
              <a:gd name="T9" fmla="*/ 38 h 160"/>
              <a:gd name="T10" fmla="*/ 61 w 122"/>
              <a:gd name="T11" fmla="*/ 56 h 160"/>
              <a:gd name="T12" fmla="*/ 56 w 122"/>
              <a:gd name="T13" fmla="*/ 62 h 160"/>
              <a:gd name="T14" fmla="*/ 56 w 122"/>
              <a:gd name="T15" fmla="*/ 81 h 160"/>
              <a:gd name="T16" fmla="*/ 61 w 122"/>
              <a:gd name="T17" fmla="*/ 85 h 160"/>
              <a:gd name="T18" fmla="*/ 66 w 122"/>
              <a:gd name="T19" fmla="*/ 81 h 160"/>
              <a:gd name="T20" fmla="*/ 66 w 122"/>
              <a:gd name="T21" fmla="*/ 62 h 160"/>
              <a:gd name="T22" fmla="*/ 61 w 122"/>
              <a:gd name="T23" fmla="*/ 56 h 160"/>
              <a:gd name="T24" fmla="*/ 61 w 122"/>
              <a:gd name="T25" fmla="*/ 20 h 160"/>
              <a:gd name="T26" fmla="*/ 20 w 122"/>
              <a:gd name="T27" fmla="*/ 62 h 160"/>
              <a:gd name="T28" fmla="*/ 61 w 122"/>
              <a:gd name="T29" fmla="*/ 104 h 160"/>
              <a:gd name="T30" fmla="*/ 104 w 122"/>
              <a:gd name="T31" fmla="*/ 62 h 160"/>
              <a:gd name="T32" fmla="*/ 61 w 122"/>
              <a:gd name="T33" fmla="*/ 20 h 160"/>
              <a:gd name="T34" fmla="*/ 61 w 122"/>
              <a:gd name="T35" fmla="*/ 95 h 160"/>
              <a:gd name="T36" fmla="*/ 29 w 122"/>
              <a:gd name="T37" fmla="*/ 62 h 160"/>
              <a:gd name="T38" fmla="*/ 61 w 122"/>
              <a:gd name="T39" fmla="*/ 29 h 160"/>
              <a:gd name="T40" fmla="*/ 95 w 122"/>
              <a:gd name="T41" fmla="*/ 62 h 160"/>
              <a:gd name="T42" fmla="*/ 61 w 122"/>
              <a:gd name="T43" fmla="*/ 95 h 160"/>
              <a:gd name="T44" fmla="*/ 61 w 122"/>
              <a:gd name="T45" fmla="*/ 0 h 160"/>
              <a:gd name="T46" fmla="*/ 0 w 122"/>
              <a:gd name="T47" fmla="*/ 61 h 160"/>
              <a:gd name="T48" fmla="*/ 12 w 122"/>
              <a:gd name="T49" fmla="*/ 98 h 160"/>
              <a:gd name="T50" fmla="*/ 58 w 122"/>
              <a:gd name="T51" fmla="*/ 159 h 160"/>
              <a:gd name="T52" fmla="*/ 61 w 122"/>
              <a:gd name="T53" fmla="*/ 160 h 160"/>
              <a:gd name="T54" fmla="*/ 65 w 122"/>
              <a:gd name="T55" fmla="*/ 159 h 160"/>
              <a:gd name="T56" fmla="*/ 110 w 122"/>
              <a:gd name="T57" fmla="*/ 98 h 160"/>
              <a:gd name="T58" fmla="*/ 122 w 122"/>
              <a:gd name="T59" fmla="*/ 61 h 160"/>
              <a:gd name="T60" fmla="*/ 61 w 122"/>
              <a:gd name="T61" fmla="*/ 0 h 160"/>
              <a:gd name="T62" fmla="*/ 102 w 122"/>
              <a:gd name="T63" fmla="*/ 92 h 160"/>
              <a:gd name="T64" fmla="*/ 61 w 122"/>
              <a:gd name="T65" fmla="*/ 148 h 160"/>
              <a:gd name="T66" fmla="*/ 20 w 122"/>
              <a:gd name="T67" fmla="*/ 92 h 160"/>
              <a:gd name="T68" fmla="*/ 10 w 122"/>
              <a:gd name="T69" fmla="*/ 62 h 160"/>
              <a:gd name="T70" fmla="*/ 61 w 122"/>
              <a:gd name="T71" fmla="*/ 10 h 160"/>
              <a:gd name="T72" fmla="*/ 113 w 122"/>
              <a:gd name="T73" fmla="*/ 62 h 160"/>
              <a:gd name="T74" fmla="*/ 102 w 122"/>
              <a:gd name="T75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2" h="160">
                <a:moveTo>
                  <a:pt x="61" y="38"/>
                </a:moveTo>
                <a:cubicBezTo>
                  <a:pt x="59" y="38"/>
                  <a:pt x="56" y="40"/>
                  <a:pt x="56" y="43"/>
                </a:cubicBezTo>
                <a:cubicBezTo>
                  <a:pt x="56" y="46"/>
                  <a:pt x="59" y="48"/>
                  <a:pt x="61" y="48"/>
                </a:cubicBezTo>
                <a:cubicBezTo>
                  <a:pt x="64" y="48"/>
                  <a:pt x="66" y="46"/>
                  <a:pt x="66" y="43"/>
                </a:cubicBezTo>
                <a:cubicBezTo>
                  <a:pt x="66" y="40"/>
                  <a:pt x="64" y="38"/>
                  <a:pt x="61" y="38"/>
                </a:cubicBezTo>
                <a:close/>
                <a:moveTo>
                  <a:pt x="61" y="56"/>
                </a:moveTo>
                <a:cubicBezTo>
                  <a:pt x="59" y="56"/>
                  <a:pt x="56" y="59"/>
                  <a:pt x="56" y="62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4"/>
                  <a:pt x="59" y="85"/>
                  <a:pt x="61" y="85"/>
                </a:cubicBezTo>
                <a:cubicBezTo>
                  <a:pt x="64" y="85"/>
                  <a:pt x="66" y="83"/>
                  <a:pt x="66" y="81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59"/>
                  <a:pt x="64" y="56"/>
                  <a:pt x="61" y="56"/>
                </a:cubicBezTo>
                <a:close/>
                <a:moveTo>
                  <a:pt x="61" y="20"/>
                </a:moveTo>
                <a:cubicBezTo>
                  <a:pt x="39" y="20"/>
                  <a:pt x="20" y="39"/>
                  <a:pt x="20" y="62"/>
                </a:cubicBezTo>
                <a:cubicBezTo>
                  <a:pt x="20" y="85"/>
                  <a:pt x="39" y="104"/>
                  <a:pt x="61" y="104"/>
                </a:cubicBezTo>
                <a:cubicBezTo>
                  <a:pt x="85" y="104"/>
                  <a:pt x="104" y="85"/>
                  <a:pt x="104" y="62"/>
                </a:cubicBezTo>
                <a:cubicBezTo>
                  <a:pt x="104" y="39"/>
                  <a:pt x="85" y="20"/>
                  <a:pt x="61" y="20"/>
                </a:cubicBezTo>
                <a:close/>
                <a:moveTo>
                  <a:pt x="61" y="95"/>
                </a:moveTo>
                <a:cubicBezTo>
                  <a:pt x="43" y="95"/>
                  <a:pt x="29" y="81"/>
                  <a:pt x="29" y="62"/>
                </a:cubicBezTo>
                <a:cubicBezTo>
                  <a:pt x="29" y="44"/>
                  <a:pt x="44" y="29"/>
                  <a:pt x="61" y="29"/>
                </a:cubicBezTo>
                <a:cubicBezTo>
                  <a:pt x="80" y="29"/>
                  <a:pt x="95" y="44"/>
                  <a:pt x="95" y="62"/>
                </a:cubicBezTo>
                <a:cubicBezTo>
                  <a:pt x="95" y="81"/>
                  <a:pt x="80" y="95"/>
                  <a:pt x="61" y="95"/>
                </a:cubicBezTo>
                <a:close/>
                <a:moveTo>
                  <a:pt x="61" y="0"/>
                </a:moveTo>
                <a:cubicBezTo>
                  <a:pt x="28" y="0"/>
                  <a:pt x="0" y="28"/>
                  <a:pt x="0" y="61"/>
                </a:cubicBezTo>
                <a:cubicBezTo>
                  <a:pt x="0" y="75"/>
                  <a:pt x="5" y="87"/>
                  <a:pt x="12" y="98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59"/>
                  <a:pt x="60" y="160"/>
                  <a:pt x="61" y="160"/>
                </a:cubicBezTo>
                <a:cubicBezTo>
                  <a:pt x="63" y="160"/>
                  <a:pt x="64" y="159"/>
                  <a:pt x="65" y="159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8" y="87"/>
                  <a:pt x="122" y="75"/>
                  <a:pt x="122" y="61"/>
                </a:cubicBezTo>
                <a:cubicBezTo>
                  <a:pt x="122" y="28"/>
                  <a:pt x="95" y="0"/>
                  <a:pt x="61" y="0"/>
                </a:cubicBezTo>
                <a:close/>
                <a:moveTo>
                  <a:pt x="102" y="92"/>
                </a:moveTo>
                <a:cubicBezTo>
                  <a:pt x="61" y="148"/>
                  <a:pt x="61" y="148"/>
                  <a:pt x="61" y="148"/>
                </a:cubicBezTo>
                <a:cubicBezTo>
                  <a:pt x="20" y="92"/>
                  <a:pt x="20" y="92"/>
                  <a:pt x="20" y="92"/>
                </a:cubicBezTo>
                <a:cubicBezTo>
                  <a:pt x="14" y="83"/>
                  <a:pt x="10" y="73"/>
                  <a:pt x="10" y="62"/>
                </a:cubicBezTo>
                <a:cubicBezTo>
                  <a:pt x="10" y="33"/>
                  <a:pt x="33" y="10"/>
                  <a:pt x="61" y="10"/>
                </a:cubicBezTo>
                <a:cubicBezTo>
                  <a:pt x="90" y="10"/>
                  <a:pt x="113" y="33"/>
                  <a:pt x="113" y="62"/>
                </a:cubicBezTo>
                <a:cubicBezTo>
                  <a:pt x="113" y="73"/>
                  <a:pt x="109" y="84"/>
                  <a:pt x="102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" name="Freeform 28">
            <a:extLst>
              <a:ext uri="{FF2B5EF4-FFF2-40B4-BE49-F238E27FC236}">
                <a16:creationId xmlns:a16="http://schemas.microsoft.com/office/drawing/2014/main" id="{077D50FC-E673-4BEC-99A6-54BA1A997FB9}"/>
              </a:ext>
            </a:extLst>
          </p:cNvPr>
          <p:cNvSpPr>
            <a:spLocks noEditPoints="1"/>
          </p:cNvSpPr>
          <p:nvPr/>
        </p:nvSpPr>
        <p:spPr bwMode="auto">
          <a:xfrm>
            <a:off x="8455026" y="3573463"/>
            <a:ext cx="242888" cy="254000"/>
          </a:xfrm>
          <a:custGeom>
            <a:avLst/>
            <a:gdLst>
              <a:gd name="T0" fmla="*/ 139 w 153"/>
              <a:gd name="T1" fmla="*/ 13 h 160"/>
              <a:gd name="T2" fmla="*/ 126 w 153"/>
              <a:gd name="T3" fmla="*/ 38 h 160"/>
              <a:gd name="T4" fmla="*/ 85 w 153"/>
              <a:gd name="T5" fmla="*/ 19 h 160"/>
              <a:gd name="T6" fmla="*/ 120 w 153"/>
              <a:gd name="T7" fmla="*/ 18 h 160"/>
              <a:gd name="T8" fmla="*/ 132 w 153"/>
              <a:gd name="T9" fmla="*/ 10 h 160"/>
              <a:gd name="T10" fmla="*/ 76 w 153"/>
              <a:gd name="T11" fmla="*/ 15 h 160"/>
              <a:gd name="T12" fmla="*/ 71 w 153"/>
              <a:gd name="T13" fmla="*/ 57 h 160"/>
              <a:gd name="T14" fmla="*/ 66 w 153"/>
              <a:gd name="T15" fmla="*/ 15 h 160"/>
              <a:gd name="T16" fmla="*/ 71 w 153"/>
              <a:gd name="T17" fmla="*/ 66 h 160"/>
              <a:gd name="T18" fmla="*/ 71 w 153"/>
              <a:gd name="T19" fmla="*/ 94 h 160"/>
              <a:gd name="T20" fmla="*/ 71 w 153"/>
              <a:gd name="T21" fmla="*/ 66 h 160"/>
              <a:gd name="T22" fmla="*/ 57 w 153"/>
              <a:gd name="T23" fmla="*/ 62 h 160"/>
              <a:gd name="T24" fmla="*/ 50 w 153"/>
              <a:gd name="T25" fmla="*/ 90 h 160"/>
              <a:gd name="T26" fmla="*/ 10 w 153"/>
              <a:gd name="T27" fmla="*/ 71 h 160"/>
              <a:gd name="T28" fmla="*/ 123 w 153"/>
              <a:gd name="T29" fmla="*/ 48 h 160"/>
              <a:gd name="T30" fmla="*/ 123 w 153"/>
              <a:gd name="T31" fmla="*/ 63 h 160"/>
              <a:gd name="T32" fmla="*/ 135 w 153"/>
              <a:gd name="T33" fmla="*/ 92 h 160"/>
              <a:gd name="T34" fmla="*/ 127 w 153"/>
              <a:gd name="T35" fmla="*/ 94 h 160"/>
              <a:gd name="T36" fmla="*/ 123 w 153"/>
              <a:gd name="T37" fmla="*/ 114 h 160"/>
              <a:gd name="T38" fmla="*/ 90 w 153"/>
              <a:gd name="T39" fmla="*/ 123 h 160"/>
              <a:gd name="T40" fmla="*/ 76 w 153"/>
              <a:gd name="T41" fmla="*/ 103 h 160"/>
              <a:gd name="T42" fmla="*/ 85 w 153"/>
              <a:gd name="T43" fmla="*/ 61 h 160"/>
              <a:gd name="T44" fmla="*/ 123 w 153"/>
              <a:gd name="T45" fmla="*/ 48 h 160"/>
              <a:gd name="T46" fmla="*/ 127 w 153"/>
              <a:gd name="T47" fmla="*/ 122 h 160"/>
              <a:gd name="T48" fmla="*/ 127 w 153"/>
              <a:gd name="T49" fmla="*/ 132 h 160"/>
              <a:gd name="T50" fmla="*/ 127 w 153"/>
              <a:gd name="T51" fmla="*/ 122 h 160"/>
              <a:gd name="T52" fmla="*/ 66 w 153"/>
              <a:gd name="T53" fmla="*/ 103 h 160"/>
              <a:gd name="T54" fmla="*/ 89 w 153"/>
              <a:gd name="T55" fmla="*/ 132 h 160"/>
              <a:gd name="T56" fmla="*/ 115 w 153"/>
              <a:gd name="T57" fmla="*/ 134 h 160"/>
              <a:gd name="T58" fmla="*/ 80 w 153"/>
              <a:gd name="T59" fmla="*/ 141 h 160"/>
              <a:gd name="T60" fmla="*/ 75 w 153"/>
              <a:gd name="T61" fmla="*/ 151 h 160"/>
              <a:gd name="T62" fmla="*/ 38 w 153"/>
              <a:gd name="T63" fmla="*/ 119 h 160"/>
              <a:gd name="T64" fmla="*/ 55 w 153"/>
              <a:gd name="T65" fmla="*/ 98 h 160"/>
              <a:gd name="T66" fmla="*/ 119 w 153"/>
              <a:gd name="T67" fmla="*/ 6 h 160"/>
              <a:gd name="T68" fmla="*/ 85 w 153"/>
              <a:gd name="T69" fmla="*/ 10 h 160"/>
              <a:gd name="T70" fmla="*/ 58 w 153"/>
              <a:gd name="T71" fmla="*/ 10 h 160"/>
              <a:gd name="T72" fmla="*/ 27 w 153"/>
              <a:gd name="T73" fmla="*/ 119 h 160"/>
              <a:gd name="T74" fmla="*/ 29 w 153"/>
              <a:gd name="T75" fmla="*/ 155 h 160"/>
              <a:gd name="T76" fmla="*/ 80 w 153"/>
              <a:gd name="T77" fmla="*/ 160 h 160"/>
              <a:gd name="T78" fmla="*/ 85 w 153"/>
              <a:gd name="T79" fmla="*/ 150 h 160"/>
              <a:gd name="T80" fmla="*/ 123 w 153"/>
              <a:gd name="T81" fmla="*/ 140 h 160"/>
              <a:gd name="T82" fmla="*/ 142 w 153"/>
              <a:gd name="T83" fmla="*/ 126 h 160"/>
              <a:gd name="T84" fmla="*/ 132 w 153"/>
              <a:gd name="T85" fmla="*/ 103 h 160"/>
              <a:gd name="T86" fmla="*/ 144 w 153"/>
              <a:gd name="T87" fmla="*/ 83 h 160"/>
              <a:gd name="T88" fmla="*/ 132 w 153"/>
              <a:gd name="T89" fmla="*/ 46 h 160"/>
              <a:gd name="T90" fmla="*/ 146 w 153"/>
              <a:gd name="T91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3" h="160">
                <a:moveTo>
                  <a:pt x="132" y="10"/>
                </a:moveTo>
                <a:cubicBezTo>
                  <a:pt x="134" y="10"/>
                  <a:pt x="137" y="11"/>
                  <a:pt x="139" y="13"/>
                </a:cubicBezTo>
                <a:cubicBezTo>
                  <a:pt x="142" y="16"/>
                  <a:pt x="142" y="22"/>
                  <a:pt x="139" y="2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85" y="46"/>
                  <a:pt x="85" y="46"/>
                  <a:pt x="85" y="46"/>
                </a:cubicBezTo>
                <a:cubicBezTo>
                  <a:pt x="85" y="19"/>
                  <a:pt x="85" y="19"/>
                  <a:pt x="85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19"/>
                  <a:pt x="119" y="19"/>
                  <a:pt x="120" y="18"/>
                </a:cubicBezTo>
                <a:cubicBezTo>
                  <a:pt x="125" y="13"/>
                  <a:pt x="125" y="13"/>
                  <a:pt x="125" y="13"/>
                </a:cubicBezTo>
                <a:cubicBezTo>
                  <a:pt x="127" y="11"/>
                  <a:pt x="129" y="10"/>
                  <a:pt x="132" y="10"/>
                </a:cubicBezTo>
                <a:close/>
                <a:moveTo>
                  <a:pt x="71" y="10"/>
                </a:moveTo>
                <a:cubicBezTo>
                  <a:pt x="73" y="10"/>
                  <a:pt x="76" y="13"/>
                  <a:pt x="76" y="15"/>
                </a:cubicBezTo>
                <a:cubicBezTo>
                  <a:pt x="76" y="58"/>
                  <a:pt x="76" y="58"/>
                  <a:pt x="76" y="58"/>
                </a:cubicBezTo>
                <a:cubicBezTo>
                  <a:pt x="74" y="57"/>
                  <a:pt x="72" y="57"/>
                  <a:pt x="71" y="57"/>
                </a:cubicBezTo>
                <a:cubicBezTo>
                  <a:pt x="69" y="57"/>
                  <a:pt x="67" y="57"/>
                  <a:pt x="66" y="58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3"/>
                  <a:pt x="68" y="10"/>
                  <a:pt x="71" y="10"/>
                </a:cubicBezTo>
                <a:close/>
                <a:moveTo>
                  <a:pt x="71" y="66"/>
                </a:moveTo>
                <a:cubicBezTo>
                  <a:pt x="78" y="66"/>
                  <a:pt x="85" y="73"/>
                  <a:pt x="85" y="80"/>
                </a:cubicBezTo>
                <a:cubicBezTo>
                  <a:pt x="85" y="88"/>
                  <a:pt x="78" y="94"/>
                  <a:pt x="71" y="94"/>
                </a:cubicBezTo>
                <a:cubicBezTo>
                  <a:pt x="63" y="94"/>
                  <a:pt x="57" y="87"/>
                  <a:pt x="57" y="80"/>
                </a:cubicBezTo>
                <a:cubicBezTo>
                  <a:pt x="57" y="73"/>
                  <a:pt x="63" y="66"/>
                  <a:pt x="71" y="66"/>
                </a:cubicBezTo>
                <a:close/>
                <a:moveTo>
                  <a:pt x="57" y="20"/>
                </a:moveTo>
                <a:cubicBezTo>
                  <a:pt x="57" y="62"/>
                  <a:pt x="57" y="62"/>
                  <a:pt x="57" y="62"/>
                </a:cubicBezTo>
                <a:cubicBezTo>
                  <a:pt x="51" y="66"/>
                  <a:pt x="48" y="73"/>
                  <a:pt x="48" y="81"/>
                </a:cubicBezTo>
                <a:cubicBezTo>
                  <a:pt x="48" y="84"/>
                  <a:pt x="48" y="88"/>
                  <a:pt x="50" y="90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19" y="103"/>
                  <a:pt x="10" y="87"/>
                  <a:pt x="10" y="71"/>
                </a:cubicBezTo>
                <a:cubicBezTo>
                  <a:pt x="10" y="43"/>
                  <a:pt x="31" y="22"/>
                  <a:pt x="57" y="20"/>
                </a:cubicBezTo>
                <a:close/>
                <a:moveTo>
                  <a:pt x="123" y="48"/>
                </a:moveTo>
                <a:cubicBezTo>
                  <a:pt x="123" y="61"/>
                  <a:pt x="123" y="61"/>
                  <a:pt x="123" y="61"/>
                </a:cubicBezTo>
                <a:cubicBezTo>
                  <a:pt x="123" y="62"/>
                  <a:pt x="123" y="63"/>
                  <a:pt x="123" y="63"/>
                </a:cubicBezTo>
                <a:cubicBezTo>
                  <a:pt x="135" y="88"/>
                  <a:pt x="135" y="88"/>
                  <a:pt x="135" y="88"/>
                </a:cubicBezTo>
                <a:cubicBezTo>
                  <a:pt x="136" y="90"/>
                  <a:pt x="135" y="91"/>
                  <a:pt x="135" y="92"/>
                </a:cubicBezTo>
                <a:cubicBezTo>
                  <a:pt x="134" y="93"/>
                  <a:pt x="133" y="94"/>
                  <a:pt x="131" y="94"/>
                </a:cubicBezTo>
                <a:cubicBezTo>
                  <a:pt x="127" y="94"/>
                  <a:pt x="127" y="94"/>
                  <a:pt x="127" y="94"/>
                </a:cubicBezTo>
                <a:cubicBezTo>
                  <a:pt x="125" y="94"/>
                  <a:pt x="123" y="97"/>
                  <a:pt x="123" y="99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19" y="116"/>
                  <a:pt x="115" y="118"/>
                  <a:pt x="114" y="123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82" y="123"/>
                  <a:pt x="76" y="116"/>
                  <a:pt x="76" y="109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86" y="101"/>
                  <a:pt x="95" y="91"/>
                  <a:pt x="95" y="80"/>
                </a:cubicBezTo>
                <a:cubicBezTo>
                  <a:pt x="95" y="73"/>
                  <a:pt x="91" y="66"/>
                  <a:pt x="85" y="61"/>
                </a:cubicBezTo>
                <a:cubicBezTo>
                  <a:pt x="85" y="56"/>
                  <a:pt x="85" y="56"/>
                  <a:pt x="85" y="56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3" y="48"/>
                  <a:pt x="123" y="48"/>
                  <a:pt x="123" y="48"/>
                </a:cubicBezTo>
                <a:close/>
                <a:moveTo>
                  <a:pt x="127" y="122"/>
                </a:moveTo>
                <a:cubicBezTo>
                  <a:pt x="129" y="122"/>
                  <a:pt x="132" y="124"/>
                  <a:pt x="132" y="127"/>
                </a:cubicBezTo>
                <a:cubicBezTo>
                  <a:pt x="132" y="130"/>
                  <a:pt x="129" y="132"/>
                  <a:pt x="127" y="132"/>
                </a:cubicBezTo>
                <a:cubicBezTo>
                  <a:pt x="124" y="132"/>
                  <a:pt x="122" y="130"/>
                  <a:pt x="122" y="127"/>
                </a:cubicBezTo>
                <a:cubicBezTo>
                  <a:pt x="122" y="124"/>
                  <a:pt x="124" y="122"/>
                  <a:pt x="127" y="122"/>
                </a:cubicBezTo>
                <a:close/>
                <a:moveTo>
                  <a:pt x="55" y="98"/>
                </a:moveTo>
                <a:cubicBezTo>
                  <a:pt x="58" y="101"/>
                  <a:pt x="61" y="103"/>
                  <a:pt x="66" y="103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121"/>
                  <a:pt x="76" y="132"/>
                  <a:pt x="89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4" y="133"/>
                  <a:pt x="114" y="134"/>
                  <a:pt x="115" y="134"/>
                </a:cubicBezTo>
                <a:cubicBezTo>
                  <a:pt x="110" y="139"/>
                  <a:pt x="104" y="141"/>
                  <a:pt x="99" y="141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77" y="141"/>
                  <a:pt x="75" y="143"/>
                  <a:pt x="75" y="146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98"/>
                  <a:pt x="55" y="98"/>
                  <a:pt x="55" y="98"/>
                </a:cubicBezTo>
                <a:close/>
                <a:moveTo>
                  <a:pt x="132" y="0"/>
                </a:moveTo>
                <a:cubicBezTo>
                  <a:pt x="128" y="0"/>
                  <a:pt x="123" y="2"/>
                  <a:pt x="119" y="6"/>
                </a:cubicBezTo>
                <a:cubicBezTo>
                  <a:pt x="116" y="10"/>
                  <a:pt x="116" y="10"/>
                  <a:pt x="116" y="10"/>
                </a:cubicBezTo>
                <a:cubicBezTo>
                  <a:pt x="85" y="10"/>
                  <a:pt x="85" y="10"/>
                  <a:pt x="85" y="10"/>
                </a:cubicBezTo>
                <a:cubicBezTo>
                  <a:pt x="82" y="4"/>
                  <a:pt x="78" y="1"/>
                  <a:pt x="71" y="1"/>
                </a:cubicBezTo>
                <a:cubicBezTo>
                  <a:pt x="65" y="1"/>
                  <a:pt x="60" y="4"/>
                  <a:pt x="58" y="10"/>
                </a:cubicBezTo>
                <a:cubicBezTo>
                  <a:pt x="26" y="11"/>
                  <a:pt x="0" y="37"/>
                  <a:pt x="0" y="69"/>
                </a:cubicBezTo>
                <a:cubicBezTo>
                  <a:pt x="0" y="89"/>
                  <a:pt x="10" y="108"/>
                  <a:pt x="27" y="119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8"/>
                  <a:pt x="31" y="160"/>
                  <a:pt x="34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3" y="160"/>
                  <a:pt x="85" y="158"/>
                  <a:pt x="85" y="155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108" y="150"/>
                  <a:pt x="117" y="146"/>
                  <a:pt x="123" y="140"/>
                </a:cubicBezTo>
                <a:cubicBezTo>
                  <a:pt x="125" y="140"/>
                  <a:pt x="126" y="140"/>
                  <a:pt x="127" y="140"/>
                </a:cubicBezTo>
                <a:cubicBezTo>
                  <a:pt x="135" y="140"/>
                  <a:pt x="142" y="134"/>
                  <a:pt x="142" y="126"/>
                </a:cubicBezTo>
                <a:cubicBezTo>
                  <a:pt x="142" y="121"/>
                  <a:pt x="138" y="115"/>
                  <a:pt x="132" y="113"/>
                </a:cubicBezTo>
                <a:cubicBezTo>
                  <a:pt x="132" y="103"/>
                  <a:pt x="132" y="103"/>
                  <a:pt x="132" y="103"/>
                </a:cubicBezTo>
                <a:cubicBezTo>
                  <a:pt x="136" y="102"/>
                  <a:pt x="141" y="100"/>
                  <a:pt x="143" y="96"/>
                </a:cubicBezTo>
                <a:cubicBezTo>
                  <a:pt x="146" y="92"/>
                  <a:pt x="146" y="87"/>
                  <a:pt x="144" y="83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46"/>
                  <a:pt x="132" y="46"/>
                  <a:pt x="132" y="46"/>
                </a:cubicBezTo>
                <a:cubicBezTo>
                  <a:pt x="146" y="32"/>
                  <a:pt x="146" y="32"/>
                  <a:pt x="146" y="32"/>
                </a:cubicBezTo>
                <a:cubicBezTo>
                  <a:pt x="153" y="25"/>
                  <a:pt x="153" y="13"/>
                  <a:pt x="146" y="6"/>
                </a:cubicBezTo>
                <a:cubicBezTo>
                  <a:pt x="142" y="2"/>
                  <a:pt x="137" y="0"/>
                  <a:pt x="1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" name="Freeform 29">
            <a:extLst>
              <a:ext uri="{FF2B5EF4-FFF2-40B4-BE49-F238E27FC236}">
                <a16:creationId xmlns:a16="http://schemas.microsoft.com/office/drawing/2014/main" id="{952C3519-5AB4-4749-BF79-AB74AA243195}"/>
              </a:ext>
            </a:extLst>
          </p:cNvPr>
          <p:cNvSpPr>
            <a:spLocks noEditPoints="1"/>
          </p:cNvSpPr>
          <p:nvPr/>
        </p:nvSpPr>
        <p:spPr bwMode="auto">
          <a:xfrm>
            <a:off x="6797676" y="4124325"/>
            <a:ext cx="252413" cy="254000"/>
          </a:xfrm>
          <a:custGeom>
            <a:avLst/>
            <a:gdLst>
              <a:gd name="T0" fmla="*/ 93 w 159"/>
              <a:gd name="T1" fmla="*/ 33 h 160"/>
              <a:gd name="T2" fmla="*/ 159 w 159"/>
              <a:gd name="T3" fmla="*/ 33 h 160"/>
              <a:gd name="T4" fmla="*/ 126 w 159"/>
              <a:gd name="T5" fmla="*/ 57 h 160"/>
              <a:gd name="T6" fmla="*/ 126 w 159"/>
              <a:gd name="T7" fmla="*/ 10 h 160"/>
              <a:gd name="T8" fmla="*/ 126 w 159"/>
              <a:gd name="T9" fmla="*/ 57 h 160"/>
              <a:gd name="T10" fmla="*/ 131 w 159"/>
              <a:gd name="T11" fmla="*/ 28 h 160"/>
              <a:gd name="T12" fmla="*/ 126 w 159"/>
              <a:gd name="T13" fmla="*/ 19 h 160"/>
              <a:gd name="T14" fmla="*/ 121 w 159"/>
              <a:gd name="T15" fmla="*/ 33 h 160"/>
              <a:gd name="T16" fmla="*/ 135 w 159"/>
              <a:gd name="T17" fmla="*/ 38 h 160"/>
              <a:gd name="T18" fmla="*/ 135 w 159"/>
              <a:gd name="T19" fmla="*/ 28 h 160"/>
              <a:gd name="T20" fmla="*/ 112 w 159"/>
              <a:gd name="T21" fmla="*/ 122 h 160"/>
              <a:gd name="T22" fmla="*/ 98 w 159"/>
              <a:gd name="T23" fmla="*/ 85 h 160"/>
              <a:gd name="T24" fmla="*/ 57 w 159"/>
              <a:gd name="T25" fmla="*/ 69 h 160"/>
              <a:gd name="T26" fmla="*/ 41 w 159"/>
              <a:gd name="T27" fmla="*/ 29 h 160"/>
              <a:gd name="T28" fmla="*/ 26 w 159"/>
              <a:gd name="T29" fmla="*/ 69 h 160"/>
              <a:gd name="T30" fmla="*/ 0 w 159"/>
              <a:gd name="T31" fmla="*/ 156 h 160"/>
              <a:gd name="T32" fmla="*/ 126 w 159"/>
              <a:gd name="T33" fmla="*/ 160 h 160"/>
              <a:gd name="T34" fmla="*/ 131 w 159"/>
              <a:gd name="T35" fmla="*/ 136 h 160"/>
              <a:gd name="T36" fmla="*/ 98 w 159"/>
              <a:gd name="T37" fmla="*/ 94 h 160"/>
              <a:gd name="T38" fmla="*/ 103 w 159"/>
              <a:gd name="T39" fmla="*/ 122 h 160"/>
              <a:gd name="T40" fmla="*/ 56 w 159"/>
              <a:gd name="T41" fmla="*/ 99 h 160"/>
              <a:gd name="T42" fmla="*/ 98 w 159"/>
              <a:gd name="T43" fmla="*/ 94 h 160"/>
              <a:gd name="T44" fmla="*/ 56 w 159"/>
              <a:gd name="T45" fmla="*/ 52 h 160"/>
              <a:gd name="T46" fmla="*/ 28 w 159"/>
              <a:gd name="T47" fmla="*/ 52 h 160"/>
              <a:gd name="T48" fmla="*/ 9 w 159"/>
              <a:gd name="T49" fmla="*/ 110 h 160"/>
              <a:gd name="T50" fmla="*/ 42 w 159"/>
              <a:gd name="T51" fmla="*/ 75 h 160"/>
              <a:gd name="T52" fmla="*/ 60 w 159"/>
              <a:gd name="T53" fmla="*/ 85 h 160"/>
              <a:gd name="T54" fmla="*/ 46 w 159"/>
              <a:gd name="T55" fmla="*/ 122 h 160"/>
              <a:gd name="T56" fmla="*/ 9 w 159"/>
              <a:gd name="T57" fmla="*/ 110 h 160"/>
              <a:gd name="T58" fmla="*/ 9 w 159"/>
              <a:gd name="T59" fmla="*/ 151 h 160"/>
              <a:gd name="T60" fmla="*/ 117 w 159"/>
              <a:gd name="T61" fmla="*/ 132 h 160"/>
              <a:gd name="T62" fmla="*/ 121 w 159"/>
              <a:gd name="T63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9" h="160">
                <a:moveTo>
                  <a:pt x="126" y="0"/>
                </a:moveTo>
                <a:cubicBezTo>
                  <a:pt x="108" y="0"/>
                  <a:pt x="93" y="15"/>
                  <a:pt x="93" y="33"/>
                </a:cubicBezTo>
                <a:cubicBezTo>
                  <a:pt x="93" y="51"/>
                  <a:pt x="108" y="66"/>
                  <a:pt x="126" y="66"/>
                </a:cubicBezTo>
                <a:cubicBezTo>
                  <a:pt x="144" y="66"/>
                  <a:pt x="159" y="51"/>
                  <a:pt x="159" y="33"/>
                </a:cubicBezTo>
                <a:cubicBezTo>
                  <a:pt x="159" y="15"/>
                  <a:pt x="144" y="0"/>
                  <a:pt x="126" y="0"/>
                </a:cubicBezTo>
                <a:close/>
                <a:moveTo>
                  <a:pt x="126" y="57"/>
                </a:moveTo>
                <a:cubicBezTo>
                  <a:pt x="113" y="57"/>
                  <a:pt x="103" y="47"/>
                  <a:pt x="103" y="34"/>
                </a:cubicBezTo>
                <a:cubicBezTo>
                  <a:pt x="103" y="21"/>
                  <a:pt x="113" y="10"/>
                  <a:pt x="126" y="10"/>
                </a:cubicBezTo>
                <a:cubicBezTo>
                  <a:pt x="139" y="10"/>
                  <a:pt x="149" y="21"/>
                  <a:pt x="149" y="34"/>
                </a:cubicBezTo>
                <a:cubicBezTo>
                  <a:pt x="150" y="47"/>
                  <a:pt x="139" y="57"/>
                  <a:pt x="126" y="57"/>
                </a:cubicBezTo>
                <a:close/>
                <a:moveTo>
                  <a:pt x="135" y="28"/>
                </a:moveTo>
                <a:cubicBezTo>
                  <a:pt x="131" y="28"/>
                  <a:pt x="131" y="28"/>
                  <a:pt x="131" y="28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131" y="21"/>
                  <a:pt x="129" y="19"/>
                  <a:pt x="126" y="19"/>
                </a:cubicBezTo>
                <a:cubicBezTo>
                  <a:pt x="123" y="19"/>
                  <a:pt x="121" y="21"/>
                  <a:pt x="121" y="24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21" y="36"/>
                  <a:pt x="123" y="38"/>
                  <a:pt x="126" y="38"/>
                </a:cubicBezTo>
                <a:cubicBezTo>
                  <a:pt x="135" y="38"/>
                  <a:pt x="135" y="38"/>
                  <a:pt x="135" y="38"/>
                </a:cubicBezTo>
                <a:cubicBezTo>
                  <a:pt x="138" y="38"/>
                  <a:pt x="140" y="36"/>
                  <a:pt x="140" y="33"/>
                </a:cubicBezTo>
                <a:cubicBezTo>
                  <a:pt x="140" y="31"/>
                  <a:pt x="138" y="28"/>
                  <a:pt x="135" y="28"/>
                </a:cubicBezTo>
                <a:close/>
                <a:moveTo>
                  <a:pt x="117" y="122"/>
                </a:moveTo>
                <a:cubicBezTo>
                  <a:pt x="112" y="122"/>
                  <a:pt x="112" y="122"/>
                  <a:pt x="112" y="122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2"/>
                  <a:pt x="105" y="85"/>
                  <a:pt x="98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1" y="78"/>
                  <a:pt x="65" y="73"/>
                  <a:pt x="57" y="69"/>
                </a:cubicBezTo>
                <a:cubicBezTo>
                  <a:pt x="62" y="65"/>
                  <a:pt x="65" y="59"/>
                  <a:pt x="65" y="53"/>
                </a:cubicBezTo>
                <a:cubicBezTo>
                  <a:pt x="65" y="39"/>
                  <a:pt x="54" y="29"/>
                  <a:pt x="41" y="29"/>
                </a:cubicBezTo>
                <a:cubicBezTo>
                  <a:pt x="29" y="29"/>
                  <a:pt x="19" y="39"/>
                  <a:pt x="19" y="53"/>
                </a:cubicBezTo>
                <a:cubicBezTo>
                  <a:pt x="19" y="59"/>
                  <a:pt x="21" y="65"/>
                  <a:pt x="26" y="69"/>
                </a:cubicBezTo>
                <a:cubicBezTo>
                  <a:pt x="11" y="76"/>
                  <a:pt x="0" y="92"/>
                  <a:pt x="0" y="11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60"/>
                  <a:pt x="4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9" y="160"/>
                  <a:pt x="131" y="158"/>
                  <a:pt x="131" y="155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1" y="129"/>
                  <a:pt x="124" y="122"/>
                  <a:pt x="117" y="122"/>
                </a:cubicBezTo>
                <a:close/>
                <a:moveTo>
                  <a:pt x="98" y="94"/>
                </a:moveTo>
                <a:cubicBezTo>
                  <a:pt x="101" y="94"/>
                  <a:pt x="103" y="96"/>
                  <a:pt x="103" y="99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56" y="99"/>
                  <a:pt x="56" y="99"/>
                  <a:pt x="56" y="99"/>
                </a:cubicBezTo>
                <a:cubicBezTo>
                  <a:pt x="56" y="96"/>
                  <a:pt x="58" y="94"/>
                  <a:pt x="60" y="94"/>
                </a:cubicBezTo>
                <a:lnTo>
                  <a:pt x="98" y="94"/>
                </a:lnTo>
                <a:close/>
                <a:moveTo>
                  <a:pt x="41" y="38"/>
                </a:moveTo>
                <a:cubicBezTo>
                  <a:pt x="49" y="38"/>
                  <a:pt x="56" y="44"/>
                  <a:pt x="56" y="52"/>
                </a:cubicBezTo>
                <a:cubicBezTo>
                  <a:pt x="56" y="59"/>
                  <a:pt x="49" y="66"/>
                  <a:pt x="41" y="66"/>
                </a:cubicBezTo>
                <a:cubicBezTo>
                  <a:pt x="34" y="66"/>
                  <a:pt x="28" y="59"/>
                  <a:pt x="28" y="52"/>
                </a:cubicBezTo>
                <a:cubicBezTo>
                  <a:pt x="28" y="44"/>
                  <a:pt x="34" y="38"/>
                  <a:pt x="41" y="38"/>
                </a:cubicBezTo>
                <a:close/>
                <a:moveTo>
                  <a:pt x="9" y="110"/>
                </a:moveTo>
                <a:cubicBezTo>
                  <a:pt x="9" y="92"/>
                  <a:pt x="23" y="76"/>
                  <a:pt x="40" y="75"/>
                </a:cubicBezTo>
                <a:cubicBezTo>
                  <a:pt x="41" y="75"/>
                  <a:pt x="41" y="75"/>
                  <a:pt x="42" y="75"/>
                </a:cubicBezTo>
                <a:cubicBezTo>
                  <a:pt x="50" y="75"/>
                  <a:pt x="59" y="79"/>
                  <a:pt x="64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52" y="85"/>
                  <a:pt x="46" y="91"/>
                  <a:pt x="46" y="99"/>
                </a:cubicBezTo>
                <a:cubicBezTo>
                  <a:pt x="46" y="122"/>
                  <a:pt x="46" y="122"/>
                  <a:pt x="46" y="122"/>
                </a:cubicBezTo>
                <a:cubicBezTo>
                  <a:pt x="9" y="122"/>
                  <a:pt x="9" y="122"/>
                  <a:pt x="9" y="122"/>
                </a:cubicBezTo>
                <a:lnTo>
                  <a:pt x="9" y="110"/>
                </a:lnTo>
                <a:close/>
                <a:moveTo>
                  <a:pt x="121" y="151"/>
                </a:moveTo>
                <a:cubicBezTo>
                  <a:pt x="9" y="151"/>
                  <a:pt x="9" y="151"/>
                  <a:pt x="9" y="151"/>
                </a:cubicBezTo>
                <a:cubicBezTo>
                  <a:pt x="9" y="132"/>
                  <a:pt x="9" y="132"/>
                  <a:pt x="9" y="132"/>
                </a:cubicBez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7" y="132"/>
                  <a:pt x="117" y="132"/>
                </a:cubicBezTo>
                <a:cubicBezTo>
                  <a:pt x="119" y="132"/>
                  <a:pt x="121" y="134"/>
                  <a:pt x="121" y="136"/>
                </a:cubicBezTo>
                <a:lnTo>
                  <a:pt x="121" y="1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" name="Freeform 30">
            <a:extLst>
              <a:ext uri="{FF2B5EF4-FFF2-40B4-BE49-F238E27FC236}">
                <a16:creationId xmlns:a16="http://schemas.microsoft.com/office/drawing/2014/main" id="{BD60C98D-88F4-4256-AB0D-1735C230E985}"/>
              </a:ext>
            </a:extLst>
          </p:cNvPr>
          <p:cNvSpPr>
            <a:spLocks noEditPoints="1"/>
          </p:cNvSpPr>
          <p:nvPr/>
        </p:nvSpPr>
        <p:spPr bwMode="auto">
          <a:xfrm>
            <a:off x="5145088" y="4675188"/>
            <a:ext cx="254000" cy="254000"/>
          </a:xfrm>
          <a:custGeom>
            <a:avLst/>
            <a:gdLst>
              <a:gd name="T0" fmla="*/ 132 w 160"/>
              <a:gd name="T1" fmla="*/ 57 h 160"/>
              <a:gd name="T2" fmla="*/ 122 w 160"/>
              <a:gd name="T3" fmla="*/ 58 h 160"/>
              <a:gd name="T4" fmla="*/ 108 w 160"/>
              <a:gd name="T5" fmla="*/ 39 h 160"/>
              <a:gd name="T6" fmla="*/ 103 w 160"/>
              <a:gd name="T7" fmla="*/ 34 h 160"/>
              <a:gd name="T8" fmla="*/ 85 w 160"/>
              <a:gd name="T9" fmla="*/ 21 h 160"/>
              <a:gd name="T10" fmla="*/ 132 w 160"/>
              <a:gd name="T11" fmla="*/ 10 h 160"/>
              <a:gd name="T12" fmla="*/ 151 w 160"/>
              <a:gd name="T13" fmla="*/ 67 h 160"/>
              <a:gd name="T14" fmla="*/ 141 w 160"/>
              <a:gd name="T15" fmla="*/ 67 h 160"/>
              <a:gd name="T16" fmla="*/ 151 w 160"/>
              <a:gd name="T17" fmla="*/ 20 h 160"/>
              <a:gd name="T18" fmla="*/ 76 w 160"/>
              <a:gd name="T19" fmla="*/ 24 h 160"/>
              <a:gd name="T20" fmla="*/ 61 w 160"/>
              <a:gd name="T21" fmla="*/ 84 h 160"/>
              <a:gd name="T22" fmla="*/ 29 w 160"/>
              <a:gd name="T23" fmla="*/ 94 h 160"/>
              <a:gd name="T24" fmla="*/ 62 w 160"/>
              <a:gd name="T25" fmla="*/ 10 h 160"/>
              <a:gd name="T26" fmla="*/ 19 w 160"/>
              <a:gd name="T27" fmla="*/ 99 h 160"/>
              <a:gd name="T28" fmla="*/ 54 w 160"/>
              <a:gd name="T29" fmla="*/ 104 h 160"/>
              <a:gd name="T30" fmla="*/ 10 w 160"/>
              <a:gd name="T31" fmla="*/ 113 h 160"/>
              <a:gd name="T32" fmla="*/ 19 w 160"/>
              <a:gd name="T33" fmla="*/ 20 h 160"/>
              <a:gd name="T34" fmla="*/ 95 w 160"/>
              <a:gd name="T35" fmla="*/ 34 h 160"/>
              <a:gd name="T36" fmla="*/ 100 w 160"/>
              <a:gd name="T37" fmla="*/ 94 h 160"/>
              <a:gd name="T38" fmla="*/ 105 w 160"/>
              <a:gd name="T39" fmla="*/ 53 h 160"/>
              <a:gd name="T40" fmla="*/ 115 w 160"/>
              <a:gd name="T41" fmla="*/ 53 h 160"/>
              <a:gd name="T42" fmla="*/ 119 w 160"/>
              <a:gd name="T43" fmla="*/ 94 h 160"/>
              <a:gd name="T44" fmla="*/ 124 w 160"/>
              <a:gd name="T45" fmla="*/ 71 h 160"/>
              <a:gd name="T46" fmla="*/ 134 w 160"/>
              <a:gd name="T47" fmla="*/ 71 h 160"/>
              <a:gd name="T48" fmla="*/ 139 w 160"/>
              <a:gd name="T49" fmla="*/ 94 h 160"/>
              <a:gd name="T50" fmla="*/ 143 w 160"/>
              <a:gd name="T51" fmla="*/ 81 h 160"/>
              <a:gd name="T52" fmla="*/ 153 w 160"/>
              <a:gd name="T53" fmla="*/ 81 h 160"/>
              <a:gd name="T54" fmla="*/ 148 w 160"/>
              <a:gd name="T55" fmla="*/ 128 h 160"/>
              <a:gd name="T56" fmla="*/ 142 w 160"/>
              <a:gd name="T57" fmla="*/ 151 h 160"/>
              <a:gd name="T58" fmla="*/ 86 w 160"/>
              <a:gd name="T59" fmla="*/ 142 h 160"/>
              <a:gd name="T60" fmla="*/ 66 w 160"/>
              <a:gd name="T61" fmla="*/ 109 h 160"/>
              <a:gd name="T62" fmla="*/ 76 w 160"/>
              <a:gd name="T63" fmla="*/ 82 h 160"/>
              <a:gd name="T64" fmla="*/ 81 w 160"/>
              <a:gd name="T65" fmla="*/ 94 h 160"/>
              <a:gd name="T66" fmla="*/ 86 w 160"/>
              <a:gd name="T67" fmla="*/ 34 h 160"/>
              <a:gd name="T68" fmla="*/ 24 w 160"/>
              <a:gd name="T69" fmla="*/ 0 h 160"/>
              <a:gd name="T70" fmla="*/ 19 w 160"/>
              <a:gd name="T71" fmla="*/ 10 h 160"/>
              <a:gd name="T72" fmla="*/ 0 w 160"/>
              <a:gd name="T73" fmla="*/ 15 h 160"/>
              <a:gd name="T74" fmla="*/ 5 w 160"/>
              <a:gd name="T75" fmla="*/ 122 h 160"/>
              <a:gd name="T76" fmla="*/ 72 w 160"/>
              <a:gd name="T77" fmla="*/ 134 h 160"/>
              <a:gd name="T78" fmla="*/ 75 w 160"/>
              <a:gd name="T79" fmla="*/ 156 h 160"/>
              <a:gd name="T80" fmla="*/ 145 w 160"/>
              <a:gd name="T81" fmla="*/ 160 h 160"/>
              <a:gd name="T82" fmla="*/ 150 w 160"/>
              <a:gd name="T83" fmla="*/ 143 h 160"/>
              <a:gd name="T84" fmla="*/ 159 w 160"/>
              <a:gd name="T85" fmla="*/ 120 h 160"/>
              <a:gd name="T86" fmla="*/ 155 w 160"/>
              <a:gd name="T87" fmla="*/ 10 h 160"/>
              <a:gd name="T88" fmla="*/ 141 w 160"/>
              <a:gd name="T89" fmla="*/ 6 h 160"/>
              <a:gd name="T90" fmla="*/ 99 w 160"/>
              <a:gd name="T91" fmla="*/ 0 h 160"/>
              <a:gd name="T92" fmla="*/ 61 w 160"/>
              <a:gd name="T9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132" y="10"/>
                </a:moveTo>
                <a:cubicBezTo>
                  <a:pt x="132" y="57"/>
                  <a:pt x="132" y="57"/>
                  <a:pt x="132" y="57"/>
                </a:cubicBezTo>
                <a:cubicBezTo>
                  <a:pt x="130" y="57"/>
                  <a:pt x="128" y="57"/>
                  <a:pt x="127" y="57"/>
                </a:cubicBezTo>
                <a:cubicBezTo>
                  <a:pt x="125" y="57"/>
                  <a:pt x="124" y="57"/>
                  <a:pt x="122" y="58"/>
                </a:cubicBezTo>
                <a:cubicBezTo>
                  <a:pt x="122" y="53"/>
                  <a:pt x="122" y="53"/>
                  <a:pt x="122" y="53"/>
                </a:cubicBezTo>
                <a:cubicBezTo>
                  <a:pt x="122" y="45"/>
                  <a:pt x="116" y="39"/>
                  <a:pt x="108" y="39"/>
                </a:cubicBezTo>
                <a:cubicBezTo>
                  <a:pt x="107" y="39"/>
                  <a:pt x="105" y="39"/>
                  <a:pt x="103" y="39"/>
                </a:cubicBezTo>
                <a:cubicBezTo>
                  <a:pt x="103" y="34"/>
                  <a:pt x="103" y="34"/>
                  <a:pt x="103" y="34"/>
                </a:cubicBezTo>
                <a:cubicBezTo>
                  <a:pt x="103" y="26"/>
                  <a:pt x="97" y="20"/>
                  <a:pt x="89" y="20"/>
                </a:cubicBezTo>
                <a:cubicBezTo>
                  <a:pt x="88" y="20"/>
                  <a:pt x="87" y="20"/>
                  <a:pt x="85" y="21"/>
                </a:cubicBezTo>
                <a:cubicBezTo>
                  <a:pt x="88" y="15"/>
                  <a:pt x="93" y="10"/>
                  <a:pt x="99" y="10"/>
                </a:cubicBezTo>
                <a:lnTo>
                  <a:pt x="132" y="10"/>
                </a:lnTo>
                <a:close/>
                <a:moveTo>
                  <a:pt x="151" y="20"/>
                </a:moveTo>
                <a:cubicBezTo>
                  <a:pt x="151" y="67"/>
                  <a:pt x="151" y="67"/>
                  <a:pt x="151" y="67"/>
                </a:cubicBezTo>
                <a:cubicBezTo>
                  <a:pt x="149" y="66"/>
                  <a:pt x="148" y="66"/>
                  <a:pt x="146" y="66"/>
                </a:cubicBezTo>
                <a:cubicBezTo>
                  <a:pt x="145" y="66"/>
                  <a:pt x="143" y="67"/>
                  <a:pt x="141" y="67"/>
                </a:cubicBezTo>
                <a:cubicBezTo>
                  <a:pt x="141" y="20"/>
                  <a:pt x="141" y="20"/>
                  <a:pt x="141" y="20"/>
                </a:cubicBezTo>
                <a:cubicBezTo>
                  <a:pt x="151" y="20"/>
                  <a:pt x="151" y="20"/>
                  <a:pt x="151" y="20"/>
                </a:cubicBezTo>
                <a:close/>
                <a:moveTo>
                  <a:pt x="62" y="10"/>
                </a:moveTo>
                <a:cubicBezTo>
                  <a:pt x="70" y="10"/>
                  <a:pt x="76" y="17"/>
                  <a:pt x="76" y="24"/>
                </a:cubicBezTo>
                <a:cubicBezTo>
                  <a:pt x="76" y="69"/>
                  <a:pt x="76" y="69"/>
                  <a:pt x="76" y="69"/>
                </a:cubicBezTo>
                <a:cubicBezTo>
                  <a:pt x="61" y="84"/>
                  <a:pt x="61" y="84"/>
                  <a:pt x="61" y="84"/>
                </a:cubicBezTo>
                <a:cubicBezTo>
                  <a:pt x="58" y="86"/>
                  <a:pt x="56" y="90"/>
                  <a:pt x="55" y="94"/>
                </a:cubicBezTo>
                <a:cubicBezTo>
                  <a:pt x="29" y="94"/>
                  <a:pt x="29" y="94"/>
                  <a:pt x="29" y="94"/>
                </a:cubicBezTo>
                <a:cubicBezTo>
                  <a:pt x="29" y="10"/>
                  <a:pt x="29" y="10"/>
                  <a:pt x="29" y="10"/>
                </a:cubicBezTo>
                <a:cubicBezTo>
                  <a:pt x="62" y="10"/>
                  <a:pt x="62" y="10"/>
                  <a:pt x="62" y="10"/>
                </a:cubicBezTo>
                <a:close/>
                <a:moveTo>
                  <a:pt x="19" y="20"/>
                </a:moveTo>
                <a:cubicBezTo>
                  <a:pt x="19" y="99"/>
                  <a:pt x="19" y="99"/>
                  <a:pt x="19" y="99"/>
                </a:cubicBezTo>
                <a:cubicBezTo>
                  <a:pt x="19" y="102"/>
                  <a:pt x="22" y="104"/>
                  <a:pt x="25" y="104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5" y="107"/>
                  <a:pt x="55" y="111"/>
                  <a:pt x="57" y="113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9" y="20"/>
                  <a:pt x="19" y="20"/>
                  <a:pt x="19" y="20"/>
                </a:cubicBezTo>
                <a:close/>
                <a:moveTo>
                  <a:pt x="91" y="29"/>
                </a:moveTo>
                <a:cubicBezTo>
                  <a:pt x="93" y="29"/>
                  <a:pt x="95" y="31"/>
                  <a:pt x="95" y="34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92"/>
                  <a:pt x="98" y="94"/>
                  <a:pt x="100" y="94"/>
                </a:cubicBezTo>
                <a:cubicBezTo>
                  <a:pt x="103" y="94"/>
                  <a:pt x="105" y="92"/>
                  <a:pt x="105" y="90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05" y="50"/>
                  <a:pt x="107" y="48"/>
                  <a:pt x="110" y="48"/>
                </a:cubicBezTo>
                <a:cubicBezTo>
                  <a:pt x="113" y="48"/>
                  <a:pt x="115" y="50"/>
                  <a:pt x="115" y="53"/>
                </a:cubicBezTo>
                <a:cubicBezTo>
                  <a:pt x="115" y="90"/>
                  <a:pt x="115" y="90"/>
                  <a:pt x="115" y="90"/>
                </a:cubicBezTo>
                <a:cubicBezTo>
                  <a:pt x="115" y="92"/>
                  <a:pt x="117" y="94"/>
                  <a:pt x="119" y="94"/>
                </a:cubicBezTo>
                <a:cubicBezTo>
                  <a:pt x="122" y="94"/>
                  <a:pt x="124" y="92"/>
                  <a:pt x="124" y="90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4" y="68"/>
                  <a:pt x="126" y="66"/>
                  <a:pt x="129" y="66"/>
                </a:cubicBezTo>
                <a:cubicBezTo>
                  <a:pt x="132" y="66"/>
                  <a:pt x="134" y="68"/>
                  <a:pt x="134" y="71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134" y="92"/>
                  <a:pt x="136" y="94"/>
                  <a:pt x="139" y="94"/>
                </a:cubicBezTo>
                <a:cubicBezTo>
                  <a:pt x="141" y="94"/>
                  <a:pt x="143" y="92"/>
                  <a:pt x="143" y="90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43" y="78"/>
                  <a:pt x="146" y="75"/>
                  <a:pt x="149" y="75"/>
                </a:cubicBezTo>
                <a:cubicBezTo>
                  <a:pt x="151" y="75"/>
                  <a:pt x="153" y="78"/>
                  <a:pt x="153" y="81"/>
                </a:cubicBezTo>
                <a:cubicBezTo>
                  <a:pt x="151" y="81"/>
                  <a:pt x="151" y="118"/>
                  <a:pt x="151" y="120"/>
                </a:cubicBezTo>
                <a:cubicBezTo>
                  <a:pt x="151" y="123"/>
                  <a:pt x="150" y="126"/>
                  <a:pt x="148" y="128"/>
                </a:cubicBezTo>
                <a:cubicBezTo>
                  <a:pt x="144" y="132"/>
                  <a:pt x="142" y="137"/>
                  <a:pt x="142" y="143"/>
                </a:cubicBezTo>
                <a:cubicBezTo>
                  <a:pt x="142" y="151"/>
                  <a:pt x="142" y="151"/>
                  <a:pt x="142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6" y="137"/>
                  <a:pt x="84" y="132"/>
                  <a:pt x="81" y="128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2" y="103"/>
                  <a:pt x="63" y="96"/>
                  <a:pt x="67" y="90"/>
                </a:cubicBezTo>
                <a:cubicBezTo>
                  <a:pt x="76" y="82"/>
                  <a:pt x="76" y="82"/>
                  <a:pt x="76" y="82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2"/>
                  <a:pt x="78" y="94"/>
                  <a:pt x="81" y="94"/>
                </a:cubicBezTo>
                <a:cubicBezTo>
                  <a:pt x="83" y="94"/>
                  <a:pt x="86" y="92"/>
                  <a:pt x="86" y="9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1"/>
                  <a:pt x="88" y="29"/>
                  <a:pt x="91" y="29"/>
                </a:cubicBezTo>
                <a:close/>
                <a:moveTo>
                  <a:pt x="24" y="0"/>
                </a:moveTo>
                <a:cubicBezTo>
                  <a:pt x="21" y="0"/>
                  <a:pt x="19" y="3"/>
                  <a:pt x="19" y="6"/>
                </a:cubicBezTo>
                <a:cubicBezTo>
                  <a:pt x="19" y="10"/>
                  <a:pt x="19" y="10"/>
                  <a:pt x="19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10"/>
                  <a:pt x="0" y="12"/>
                  <a:pt x="0" y="15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0"/>
                  <a:pt x="2" y="122"/>
                  <a:pt x="5" y="122"/>
                </a:cubicBezTo>
                <a:cubicBezTo>
                  <a:pt x="64" y="122"/>
                  <a:pt x="64" y="122"/>
                  <a:pt x="64" y="122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4" y="136"/>
                  <a:pt x="75" y="139"/>
                  <a:pt x="75" y="143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75" y="158"/>
                  <a:pt x="77" y="160"/>
                  <a:pt x="80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8" y="160"/>
                  <a:pt x="150" y="158"/>
                  <a:pt x="150" y="156"/>
                </a:cubicBezTo>
                <a:cubicBezTo>
                  <a:pt x="150" y="143"/>
                  <a:pt x="150" y="143"/>
                  <a:pt x="150" y="143"/>
                </a:cubicBezTo>
                <a:cubicBezTo>
                  <a:pt x="150" y="139"/>
                  <a:pt x="151" y="137"/>
                  <a:pt x="153" y="135"/>
                </a:cubicBezTo>
                <a:cubicBezTo>
                  <a:pt x="157" y="131"/>
                  <a:pt x="159" y="126"/>
                  <a:pt x="159" y="120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60" y="12"/>
                  <a:pt x="158" y="10"/>
                  <a:pt x="155" y="10"/>
                </a:cubicBezTo>
                <a:cubicBezTo>
                  <a:pt x="141" y="10"/>
                  <a:pt x="141" y="10"/>
                  <a:pt x="141" y="10"/>
                </a:cubicBezTo>
                <a:cubicBezTo>
                  <a:pt x="141" y="6"/>
                  <a:pt x="141" y="6"/>
                  <a:pt x="141" y="6"/>
                </a:cubicBezTo>
                <a:cubicBezTo>
                  <a:pt x="141" y="3"/>
                  <a:pt x="139" y="0"/>
                  <a:pt x="137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2" y="0"/>
                  <a:pt x="85" y="4"/>
                  <a:pt x="80" y="9"/>
                </a:cubicBezTo>
                <a:cubicBezTo>
                  <a:pt x="76" y="4"/>
                  <a:pt x="69" y="0"/>
                  <a:pt x="61" y="0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" name="Freeform 31">
            <a:extLst>
              <a:ext uri="{FF2B5EF4-FFF2-40B4-BE49-F238E27FC236}">
                <a16:creationId xmlns:a16="http://schemas.microsoft.com/office/drawing/2014/main" id="{C4011F14-817F-4D68-8D19-A0EF7394F730}"/>
              </a:ext>
            </a:extLst>
          </p:cNvPr>
          <p:cNvSpPr>
            <a:spLocks noEditPoints="1"/>
          </p:cNvSpPr>
          <p:nvPr/>
        </p:nvSpPr>
        <p:spPr bwMode="auto">
          <a:xfrm>
            <a:off x="11199813" y="3573463"/>
            <a:ext cx="254000" cy="254000"/>
          </a:xfrm>
          <a:custGeom>
            <a:avLst/>
            <a:gdLst>
              <a:gd name="T0" fmla="*/ 32 w 160"/>
              <a:gd name="T1" fmla="*/ 0 h 160"/>
              <a:gd name="T2" fmla="*/ 7 w 160"/>
              <a:gd name="T3" fmla="*/ 43 h 160"/>
              <a:gd name="T4" fmla="*/ 0 w 160"/>
              <a:gd name="T5" fmla="*/ 117 h 160"/>
              <a:gd name="T6" fmla="*/ 24 w 160"/>
              <a:gd name="T7" fmla="*/ 146 h 160"/>
              <a:gd name="T8" fmla="*/ 75 w 160"/>
              <a:gd name="T9" fmla="*/ 146 h 160"/>
              <a:gd name="T10" fmla="*/ 160 w 160"/>
              <a:gd name="T11" fmla="*/ 128 h 160"/>
              <a:gd name="T12" fmla="*/ 25 w 160"/>
              <a:gd name="T13" fmla="*/ 132 h 160"/>
              <a:gd name="T14" fmla="*/ 19 w 160"/>
              <a:gd name="T15" fmla="*/ 100 h 160"/>
              <a:gd name="T16" fmla="*/ 9 w 160"/>
              <a:gd name="T17" fmla="*/ 26 h 160"/>
              <a:gd name="T18" fmla="*/ 47 w 160"/>
              <a:gd name="T19" fmla="*/ 26 h 160"/>
              <a:gd name="T20" fmla="*/ 37 w 160"/>
              <a:gd name="T21" fmla="*/ 100 h 160"/>
              <a:gd name="T22" fmla="*/ 31 w 160"/>
              <a:gd name="T23" fmla="*/ 132 h 160"/>
              <a:gd name="T24" fmla="*/ 61 w 160"/>
              <a:gd name="T25" fmla="*/ 151 h 160"/>
              <a:gd name="T26" fmla="*/ 33 w 160"/>
              <a:gd name="T27" fmla="*/ 142 h 160"/>
              <a:gd name="T28" fmla="*/ 152 w 160"/>
              <a:gd name="T29" fmla="*/ 128 h 160"/>
              <a:gd name="T30" fmla="*/ 51 w 160"/>
              <a:gd name="T31" fmla="*/ 133 h 160"/>
              <a:gd name="T32" fmla="*/ 47 w 160"/>
              <a:gd name="T33" fmla="*/ 98 h 160"/>
              <a:gd name="T34" fmla="*/ 146 w 160"/>
              <a:gd name="T35" fmla="*/ 28 h 160"/>
              <a:gd name="T36" fmla="*/ 137 w 160"/>
              <a:gd name="T37" fmla="*/ 37 h 160"/>
              <a:gd name="T38" fmla="*/ 66 w 160"/>
              <a:gd name="T39" fmla="*/ 61 h 160"/>
              <a:gd name="T40" fmla="*/ 142 w 160"/>
              <a:gd name="T41" fmla="*/ 61 h 160"/>
              <a:gd name="T42" fmla="*/ 132 w 160"/>
              <a:gd name="T43" fmla="*/ 57 h 160"/>
              <a:gd name="T44" fmla="*/ 132 w 160"/>
              <a:gd name="T45" fmla="*/ 47 h 160"/>
              <a:gd name="T46" fmla="*/ 71 w 160"/>
              <a:gd name="T47" fmla="*/ 76 h 160"/>
              <a:gd name="T48" fmla="*/ 80 w 160"/>
              <a:gd name="T49" fmla="*/ 86 h 160"/>
              <a:gd name="T50" fmla="*/ 108 w 160"/>
              <a:gd name="T51" fmla="*/ 76 h 160"/>
              <a:gd name="T52" fmla="*/ 98 w 160"/>
              <a:gd name="T53" fmla="*/ 86 h 160"/>
              <a:gd name="T54" fmla="*/ 108 w 160"/>
              <a:gd name="T55" fmla="*/ 76 h 160"/>
              <a:gd name="T56" fmla="*/ 122 w 160"/>
              <a:gd name="T57" fmla="*/ 81 h 160"/>
              <a:gd name="T58" fmla="*/ 142 w 160"/>
              <a:gd name="T59" fmla="*/ 81 h 160"/>
              <a:gd name="T60" fmla="*/ 71 w 160"/>
              <a:gd name="T61" fmla="*/ 95 h 160"/>
              <a:gd name="T62" fmla="*/ 80 w 160"/>
              <a:gd name="T63" fmla="*/ 105 h 160"/>
              <a:gd name="T64" fmla="*/ 108 w 160"/>
              <a:gd name="T65" fmla="*/ 95 h 160"/>
              <a:gd name="T66" fmla="*/ 98 w 160"/>
              <a:gd name="T67" fmla="*/ 105 h 160"/>
              <a:gd name="T68" fmla="*/ 108 w 160"/>
              <a:gd name="T69" fmla="*/ 95 h 160"/>
              <a:gd name="T70" fmla="*/ 122 w 160"/>
              <a:gd name="T71" fmla="*/ 100 h 160"/>
              <a:gd name="T72" fmla="*/ 142 w 160"/>
              <a:gd name="T73" fmla="*/ 100 h 160"/>
              <a:gd name="T74" fmla="*/ 71 w 160"/>
              <a:gd name="T75" fmla="*/ 113 h 160"/>
              <a:gd name="T76" fmla="*/ 80 w 160"/>
              <a:gd name="T77" fmla="*/ 123 h 160"/>
              <a:gd name="T78" fmla="*/ 108 w 160"/>
              <a:gd name="T79" fmla="*/ 113 h 160"/>
              <a:gd name="T80" fmla="*/ 98 w 160"/>
              <a:gd name="T81" fmla="*/ 123 h 160"/>
              <a:gd name="T82" fmla="*/ 108 w 160"/>
              <a:gd name="T83" fmla="*/ 113 h 160"/>
              <a:gd name="T84" fmla="*/ 122 w 160"/>
              <a:gd name="T85" fmla="*/ 118 h 160"/>
              <a:gd name="T86" fmla="*/ 142 w 160"/>
              <a:gd name="T87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46" y="19"/>
                </a:moveTo>
                <a:cubicBezTo>
                  <a:pt x="56" y="19"/>
                  <a:pt x="56" y="19"/>
                  <a:pt x="56" y="19"/>
                </a:cubicBezTo>
                <a:cubicBezTo>
                  <a:pt x="53" y="8"/>
                  <a:pt x="44" y="0"/>
                  <a:pt x="32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2" y="0"/>
                  <a:pt x="0" y="11"/>
                  <a:pt x="0" y="25"/>
                </a:cubicBezTo>
                <a:cubicBezTo>
                  <a:pt x="0" y="32"/>
                  <a:pt x="3" y="38"/>
                  <a:pt x="7" y="43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98"/>
                  <a:pt x="9" y="98"/>
                  <a:pt x="9" y="98"/>
                </a:cubicBezTo>
                <a:cubicBezTo>
                  <a:pt x="7" y="100"/>
                  <a:pt x="0" y="106"/>
                  <a:pt x="0" y="117"/>
                </a:cubicBezTo>
                <a:cubicBezTo>
                  <a:pt x="0" y="130"/>
                  <a:pt x="10" y="140"/>
                  <a:pt x="23" y="141"/>
                </a:cubicBezTo>
                <a:cubicBezTo>
                  <a:pt x="24" y="141"/>
                  <a:pt x="24" y="141"/>
                  <a:pt x="24" y="141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4" y="154"/>
                  <a:pt x="31" y="160"/>
                  <a:pt x="38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9" y="160"/>
                  <a:pt x="75" y="154"/>
                  <a:pt x="75" y="146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146" y="142"/>
                  <a:pt x="146" y="142"/>
                  <a:pt x="146" y="142"/>
                </a:cubicBezTo>
                <a:cubicBezTo>
                  <a:pt x="154" y="142"/>
                  <a:pt x="160" y="136"/>
                  <a:pt x="160" y="128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25"/>
                  <a:pt x="154" y="19"/>
                  <a:pt x="146" y="19"/>
                </a:cubicBezTo>
                <a:close/>
                <a:moveTo>
                  <a:pt x="25" y="132"/>
                </a:moveTo>
                <a:cubicBezTo>
                  <a:pt x="16" y="132"/>
                  <a:pt x="9" y="126"/>
                  <a:pt x="9" y="117"/>
                </a:cubicBezTo>
                <a:cubicBezTo>
                  <a:pt x="9" y="110"/>
                  <a:pt x="14" y="107"/>
                  <a:pt x="18" y="103"/>
                </a:cubicBezTo>
                <a:cubicBezTo>
                  <a:pt x="18" y="102"/>
                  <a:pt x="19" y="101"/>
                  <a:pt x="19" y="100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2"/>
                  <a:pt x="18" y="40"/>
                  <a:pt x="18" y="40"/>
                </a:cubicBezTo>
                <a:cubicBezTo>
                  <a:pt x="14" y="36"/>
                  <a:pt x="9" y="33"/>
                  <a:pt x="9" y="26"/>
                </a:cubicBezTo>
                <a:cubicBezTo>
                  <a:pt x="9" y="17"/>
                  <a:pt x="16" y="11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40" y="11"/>
                  <a:pt x="47" y="17"/>
                  <a:pt x="47" y="26"/>
                </a:cubicBezTo>
                <a:cubicBezTo>
                  <a:pt x="47" y="33"/>
                  <a:pt x="42" y="36"/>
                  <a:pt x="39" y="40"/>
                </a:cubicBezTo>
                <a:cubicBezTo>
                  <a:pt x="37" y="41"/>
                  <a:pt x="37" y="42"/>
                  <a:pt x="37" y="43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7" y="101"/>
                  <a:pt x="37" y="102"/>
                  <a:pt x="39" y="103"/>
                </a:cubicBezTo>
                <a:cubicBezTo>
                  <a:pt x="42" y="107"/>
                  <a:pt x="47" y="110"/>
                  <a:pt x="47" y="117"/>
                </a:cubicBezTo>
                <a:cubicBezTo>
                  <a:pt x="47" y="126"/>
                  <a:pt x="40" y="132"/>
                  <a:pt x="31" y="132"/>
                </a:cubicBezTo>
                <a:lnTo>
                  <a:pt x="25" y="132"/>
                </a:lnTo>
                <a:close/>
                <a:moveTo>
                  <a:pt x="66" y="146"/>
                </a:moveTo>
                <a:cubicBezTo>
                  <a:pt x="66" y="149"/>
                  <a:pt x="63" y="151"/>
                  <a:pt x="61" y="151"/>
                </a:cubicBezTo>
                <a:cubicBezTo>
                  <a:pt x="37" y="151"/>
                  <a:pt x="37" y="151"/>
                  <a:pt x="37" y="151"/>
                </a:cubicBezTo>
                <a:cubicBezTo>
                  <a:pt x="35" y="151"/>
                  <a:pt x="33" y="149"/>
                  <a:pt x="33" y="146"/>
                </a:cubicBezTo>
                <a:cubicBezTo>
                  <a:pt x="33" y="142"/>
                  <a:pt x="33" y="142"/>
                  <a:pt x="33" y="142"/>
                </a:cubicBezTo>
                <a:cubicBezTo>
                  <a:pt x="66" y="142"/>
                  <a:pt x="66" y="142"/>
                  <a:pt x="66" y="142"/>
                </a:cubicBezTo>
                <a:lnTo>
                  <a:pt x="66" y="146"/>
                </a:lnTo>
                <a:close/>
                <a:moveTo>
                  <a:pt x="152" y="128"/>
                </a:moveTo>
                <a:cubicBezTo>
                  <a:pt x="151" y="128"/>
                  <a:pt x="151" y="128"/>
                  <a:pt x="151" y="128"/>
                </a:cubicBezTo>
                <a:cubicBezTo>
                  <a:pt x="151" y="130"/>
                  <a:pt x="149" y="133"/>
                  <a:pt x="146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4" y="128"/>
                  <a:pt x="57" y="123"/>
                  <a:pt x="57" y="117"/>
                </a:cubicBezTo>
                <a:cubicBezTo>
                  <a:pt x="57" y="111"/>
                  <a:pt x="53" y="104"/>
                  <a:pt x="49" y="100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45"/>
                  <a:pt x="47" y="45"/>
                  <a:pt x="47" y="45"/>
                </a:cubicBezTo>
                <a:cubicBezTo>
                  <a:pt x="50" y="42"/>
                  <a:pt x="55" y="37"/>
                  <a:pt x="57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49" y="28"/>
                  <a:pt x="152" y="30"/>
                  <a:pt x="152" y="33"/>
                </a:cubicBezTo>
                <a:lnTo>
                  <a:pt x="152" y="128"/>
                </a:lnTo>
                <a:close/>
                <a:moveTo>
                  <a:pt x="137" y="37"/>
                </a:moveTo>
                <a:cubicBezTo>
                  <a:pt x="71" y="37"/>
                  <a:pt x="71" y="37"/>
                  <a:pt x="71" y="37"/>
                </a:cubicBezTo>
                <a:cubicBezTo>
                  <a:pt x="68" y="37"/>
                  <a:pt x="66" y="40"/>
                  <a:pt x="66" y="43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64"/>
                  <a:pt x="68" y="66"/>
                  <a:pt x="71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40" y="66"/>
                  <a:pt x="142" y="64"/>
                  <a:pt x="142" y="61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41" y="40"/>
                  <a:pt x="139" y="37"/>
                  <a:pt x="137" y="37"/>
                </a:cubicBezTo>
                <a:close/>
                <a:moveTo>
                  <a:pt x="132" y="57"/>
                </a:moveTo>
                <a:cubicBezTo>
                  <a:pt x="75" y="57"/>
                  <a:pt x="75" y="57"/>
                  <a:pt x="75" y="57"/>
                </a:cubicBezTo>
                <a:cubicBezTo>
                  <a:pt x="75" y="47"/>
                  <a:pt x="75" y="47"/>
                  <a:pt x="75" y="47"/>
                </a:cubicBezTo>
                <a:cubicBezTo>
                  <a:pt x="132" y="47"/>
                  <a:pt x="132" y="47"/>
                  <a:pt x="132" y="47"/>
                </a:cubicBezTo>
                <a:lnTo>
                  <a:pt x="132" y="57"/>
                </a:lnTo>
                <a:close/>
                <a:moveTo>
                  <a:pt x="80" y="76"/>
                </a:moveTo>
                <a:cubicBezTo>
                  <a:pt x="71" y="76"/>
                  <a:pt x="71" y="76"/>
                  <a:pt x="71" y="76"/>
                </a:cubicBezTo>
                <a:cubicBezTo>
                  <a:pt x="68" y="76"/>
                  <a:pt x="66" y="78"/>
                  <a:pt x="66" y="81"/>
                </a:cubicBezTo>
                <a:cubicBezTo>
                  <a:pt x="66" y="84"/>
                  <a:pt x="68" y="86"/>
                  <a:pt x="71" y="86"/>
                </a:cubicBezTo>
                <a:cubicBezTo>
                  <a:pt x="80" y="86"/>
                  <a:pt x="80" y="86"/>
                  <a:pt x="80" y="86"/>
                </a:cubicBezTo>
                <a:cubicBezTo>
                  <a:pt x="83" y="86"/>
                  <a:pt x="85" y="84"/>
                  <a:pt x="85" y="81"/>
                </a:cubicBezTo>
                <a:cubicBezTo>
                  <a:pt x="85" y="78"/>
                  <a:pt x="83" y="76"/>
                  <a:pt x="80" y="76"/>
                </a:cubicBezTo>
                <a:close/>
                <a:moveTo>
                  <a:pt x="108" y="76"/>
                </a:moveTo>
                <a:cubicBezTo>
                  <a:pt x="98" y="76"/>
                  <a:pt x="98" y="76"/>
                  <a:pt x="98" y="76"/>
                </a:cubicBezTo>
                <a:cubicBezTo>
                  <a:pt x="96" y="76"/>
                  <a:pt x="94" y="78"/>
                  <a:pt x="94" y="81"/>
                </a:cubicBezTo>
                <a:cubicBezTo>
                  <a:pt x="94" y="84"/>
                  <a:pt x="96" y="86"/>
                  <a:pt x="98" y="86"/>
                </a:cubicBezTo>
                <a:cubicBezTo>
                  <a:pt x="108" y="86"/>
                  <a:pt x="108" y="86"/>
                  <a:pt x="108" y="86"/>
                </a:cubicBezTo>
                <a:cubicBezTo>
                  <a:pt x="111" y="86"/>
                  <a:pt x="113" y="84"/>
                  <a:pt x="113" y="81"/>
                </a:cubicBezTo>
                <a:cubicBezTo>
                  <a:pt x="113" y="78"/>
                  <a:pt x="111" y="76"/>
                  <a:pt x="108" y="76"/>
                </a:cubicBezTo>
                <a:close/>
                <a:moveTo>
                  <a:pt x="137" y="76"/>
                </a:moveTo>
                <a:cubicBezTo>
                  <a:pt x="127" y="76"/>
                  <a:pt x="127" y="76"/>
                  <a:pt x="127" y="76"/>
                </a:cubicBezTo>
                <a:cubicBezTo>
                  <a:pt x="124" y="76"/>
                  <a:pt x="122" y="78"/>
                  <a:pt x="122" y="81"/>
                </a:cubicBezTo>
                <a:cubicBezTo>
                  <a:pt x="122" y="84"/>
                  <a:pt x="124" y="86"/>
                  <a:pt x="127" y="86"/>
                </a:cubicBezTo>
                <a:cubicBezTo>
                  <a:pt x="137" y="86"/>
                  <a:pt x="137" y="86"/>
                  <a:pt x="137" y="86"/>
                </a:cubicBezTo>
                <a:cubicBezTo>
                  <a:pt x="140" y="86"/>
                  <a:pt x="142" y="84"/>
                  <a:pt x="142" y="81"/>
                </a:cubicBezTo>
                <a:cubicBezTo>
                  <a:pt x="141" y="78"/>
                  <a:pt x="139" y="76"/>
                  <a:pt x="137" y="76"/>
                </a:cubicBezTo>
                <a:close/>
                <a:moveTo>
                  <a:pt x="80" y="95"/>
                </a:moveTo>
                <a:cubicBezTo>
                  <a:pt x="71" y="95"/>
                  <a:pt x="71" y="95"/>
                  <a:pt x="71" y="95"/>
                </a:cubicBezTo>
                <a:cubicBezTo>
                  <a:pt x="68" y="95"/>
                  <a:pt x="66" y="97"/>
                  <a:pt x="66" y="100"/>
                </a:cubicBezTo>
                <a:cubicBezTo>
                  <a:pt x="66" y="102"/>
                  <a:pt x="68" y="105"/>
                  <a:pt x="71" y="105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3" y="105"/>
                  <a:pt x="85" y="102"/>
                  <a:pt x="85" y="100"/>
                </a:cubicBezTo>
                <a:cubicBezTo>
                  <a:pt x="85" y="97"/>
                  <a:pt x="83" y="95"/>
                  <a:pt x="80" y="95"/>
                </a:cubicBezTo>
                <a:close/>
                <a:moveTo>
                  <a:pt x="108" y="95"/>
                </a:moveTo>
                <a:cubicBezTo>
                  <a:pt x="98" y="95"/>
                  <a:pt x="98" y="95"/>
                  <a:pt x="98" y="95"/>
                </a:cubicBezTo>
                <a:cubicBezTo>
                  <a:pt x="96" y="95"/>
                  <a:pt x="94" y="97"/>
                  <a:pt x="94" y="100"/>
                </a:cubicBezTo>
                <a:cubicBezTo>
                  <a:pt x="94" y="102"/>
                  <a:pt x="96" y="105"/>
                  <a:pt x="98" y="10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11" y="105"/>
                  <a:pt x="113" y="102"/>
                  <a:pt x="113" y="100"/>
                </a:cubicBezTo>
                <a:cubicBezTo>
                  <a:pt x="113" y="97"/>
                  <a:pt x="111" y="95"/>
                  <a:pt x="108" y="95"/>
                </a:cubicBezTo>
                <a:close/>
                <a:moveTo>
                  <a:pt x="137" y="95"/>
                </a:moveTo>
                <a:cubicBezTo>
                  <a:pt x="127" y="95"/>
                  <a:pt x="127" y="95"/>
                  <a:pt x="127" y="95"/>
                </a:cubicBezTo>
                <a:cubicBezTo>
                  <a:pt x="124" y="95"/>
                  <a:pt x="122" y="97"/>
                  <a:pt x="122" y="100"/>
                </a:cubicBezTo>
                <a:cubicBezTo>
                  <a:pt x="122" y="102"/>
                  <a:pt x="124" y="105"/>
                  <a:pt x="127" y="105"/>
                </a:cubicBezTo>
                <a:cubicBezTo>
                  <a:pt x="137" y="105"/>
                  <a:pt x="137" y="105"/>
                  <a:pt x="137" y="105"/>
                </a:cubicBezTo>
                <a:cubicBezTo>
                  <a:pt x="140" y="105"/>
                  <a:pt x="142" y="102"/>
                  <a:pt x="142" y="100"/>
                </a:cubicBezTo>
                <a:cubicBezTo>
                  <a:pt x="141" y="97"/>
                  <a:pt x="139" y="95"/>
                  <a:pt x="137" y="95"/>
                </a:cubicBezTo>
                <a:close/>
                <a:moveTo>
                  <a:pt x="80" y="113"/>
                </a:moveTo>
                <a:cubicBezTo>
                  <a:pt x="71" y="113"/>
                  <a:pt x="71" y="113"/>
                  <a:pt x="71" y="113"/>
                </a:cubicBezTo>
                <a:cubicBezTo>
                  <a:pt x="68" y="113"/>
                  <a:pt x="66" y="115"/>
                  <a:pt x="66" y="118"/>
                </a:cubicBezTo>
                <a:cubicBezTo>
                  <a:pt x="66" y="121"/>
                  <a:pt x="68" y="123"/>
                  <a:pt x="71" y="123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3" y="123"/>
                  <a:pt x="85" y="121"/>
                  <a:pt x="85" y="118"/>
                </a:cubicBezTo>
                <a:cubicBezTo>
                  <a:pt x="85" y="115"/>
                  <a:pt x="83" y="113"/>
                  <a:pt x="80" y="113"/>
                </a:cubicBezTo>
                <a:close/>
                <a:moveTo>
                  <a:pt x="108" y="113"/>
                </a:moveTo>
                <a:cubicBezTo>
                  <a:pt x="98" y="113"/>
                  <a:pt x="98" y="113"/>
                  <a:pt x="98" y="113"/>
                </a:cubicBezTo>
                <a:cubicBezTo>
                  <a:pt x="96" y="113"/>
                  <a:pt x="94" y="115"/>
                  <a:pt x="94" y="118"/>
                </a:cubicBezTo>
                <a:cubicBezTo>
                  <a:pt x="94" y="121"/>
                  <a:pt x="96" y="123"/>
                  <a:pt x="98" y="123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11" y="123"/>
                  <a:pt x="113" y="121"/>
                  <a:pt x="113" y="118"/>
                </a:cubicBezTo>
                <a:cubicBezTo>
                  <a:pt x="113" y="115"/>
                  <a:pt x="111" y="113"/>
                  <a:pt x="108" y="113"/>
                </a:cubicBezTo>
                <a:close/>
                <a:moveTo>
                  <a:pt x="137" y="113"/>
                </a:moveTo>
                <a:cubicBezTo>
                  <a:pt x="127" y="113"/>
                  <a:pt x="127" y="113"/>
                  <a:pt x="127" y="113"/>
                </a:cubicBezTo>
                <a:cubicBezTo>
                  <a:pt x="124" y="113"/>
                  <a:pt x="122" y="115"/>
                  <a:pt x="122" y="118"/>
                </a:cubicBezTo>
                <a:cubicBezTo>
                  <a:pt x="122" y="121"/>
                  <a:pt x="124" y="123"/>
                  <a:pt x="127" y="123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40" y="123"/>
                  <a:pt x="142" y="121"/>
                  <a:pt x="142" y="118"/>
                </a:cubicBezTo>
                <a:cubicBezTo>
                  <a:pt x="141" y="115"/>
                  <a:pt x="139" y="113"/>
                  <a:pt x="137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" name="Freeform 32">
            <a:extLst>
              <a:ext uri="{FF2B5EF4-FFF2-40B4-BE49-F238E27FC236}">
                <a16:creationId xmlns:a16="http://schemas.microsoft.com/office/drawing/2014/main" id="{3A96D84A-D0C9-4CF0-ADAE-143BCB0D2242}"/>
              </a:ext>
            </a:extLst>
          </p:cNvPr>
          <p:cNvSpPr>
            <a:spLocks noEditPoints="1"/>
          </p:cNvSpPr>
          <p:nvPr/>
        </p:nvSpPr>
        <p:spPr bwMode="auto">
          <a:xfrm>
            <a:off x="9548813" y="4125913"/>
            <a:ext cx="254000" cy="252413"/>
          </a:xfrm>
          <a:custGeom>
            <a:avLst/>
            <a:gdLst>
              <a:gd name="T0" fmla="*/ 74 w 160"/>
              <a:gd name="T1" fmla="*/ 37 h 159"/>
              <a:gd name="T2" fmla="*/ 60 w 160"/>
              <a:gd name="T3" fmla="*/ 0 h 159"/>
              <a:gd name="T4" fmla="*/ 60 w 160"/>
              <a:gd name="T5" fmla="*/ 28 h 159"/>
              <a:gd name="T6" fmla="*/ 65 w 160"/>
              <a:gd name="T7" fmla="*/ 37 h 159"/>
              <a:gd name="T8" fmla="*/ 0 w 160"/>
              <a:gd name="T9" fmla="*/ 74 h 159"/>
              <a:gd name="T10" fmla="*/ 4 w 160"/>
              <a:gd name="T11" fmla="*/ 130 h 159"/>
              <a:gd name="T12" fmla="*/ 47 w 160"/>
              <a:gd name="T13" fmla="*/ 154 h 159"/>
              <a:gd name="T14" fmla="*/ 71 w 160"/>
              <a:gd name="T15" fmla="*/ 159 h 159"/>
              <a:gd name="T16" fmla="*/ 75 w 160"/>
              <a:gd name="T17" fmla="*/ 130 h 159"/>
              <a:gd name="T18" fmla="*/ 160 w 160"/>
              <a:gd name="T19" fmla="*/ 125 h 159"/>
              <a:gd name="T20" fmla="*/ 121 w 160"/>
              <a:gd name="T21" fmla="*/ 37 h 159"/>
              <a:gd name="T22" fmla="*/ 56 w 160"/>
              <a:gd name="T23" fmla="*/ 13 h 159"/>
              <a:gd name="T24" fmla="*/ 65 w 160"/>
              <a:gd name="T25" fmla="*/ 13 h 159"/>
              <a:gd name="T26" fmla="*/ 65 w 160"/>
              <a:gd name="T27" fmla="*/ 150 h 159"/>
              <a:gd name="T28" fmla="*/ 56 w 160"/>
              <a:gd name="T29" fmla="*/ 131 h 159"/>
              <a:gd name="T30" fmla="*/ 65 w 160"/>
              <a:gd name="T31" fmla="*/ 150 h 159"/>
              <a:gd name="T32" fmla="*/ 9 w 160"/>
              <a:gd name="T33" fmla="*/ 121 h 159"/>
              <a:gd name="T34" fmla="*/ 84 w 160"/>
              <a:gd name="T35" fmla="*/ 112 h 159"/>
              <a:gd name="T36" fmla="*/ 84 w 160"/>
              <a:gd name="T37" fmla="*/ 102 h 159"/>
              <a:gd name="T38" fmla="*/ 9 w 160"/>
              <a:gd name="T39" fmla="*/ 74 h 159"/>
              <a:gd name="T40" fmla="*/ 65 w 160"/>
              <a:gd name="T41" fmla="*/ 46 h 159"/>
              <a:gd name="T42" fmla="*/ 70 w 160"/>
              <a:gd name="T43" fmla="*/ 65 h 159"/>
              <a:gd name="T44" fmla="*/ 75 w 160"/>
              <a:gd name="T45" fmla="*/ 46 h 159"/>
              <a:gd name="T46" fmla="*/ 84 w 160"/>
              <a:gd name="T47" fmla="*/ 74 h 159"/>
              <a:gd name="T48" fmla="*/ 149 w 160"/>
              <a:gd name="T49" fmla="*/ 121 h 159"/>
              <a:gd name="T50" fmla="*/ 93 w 160"/>
              <a:gd name="T51" fmla="*/ 74 h 159"/>
              <a:gd name="T52" fmla="*/ 149 w 160"/>
              <a:gd name="T53" fmla="*/ 74 h 159"/>
              <a:gd name="T54" fmla="*/ 126 w 160"/>
              <a:gd name="T55" fmla="*/ 83 h 159"/>
              <a:gd name="T56" fmla="*/ 103 w 160"/>
              <a:gd name="T57" fmla="*/ 98 h 159"/>
              <a:gd name="T58" fmla="*/ 126 w 160"/>
              <a:gd name="T59" fmla="*/ 112 h 159"/>
              <a:gd name="T60" fmla="*/ 126 w 160"/>
              <a:gd name="T61" fmla="*/ 83 h 159"/>
              <a:gd name="T62" fmla="*/ 116 w 160"/>
              <a:gd name="T63" fmla="*/ 102 h 159"/>
              <a:gd name="T64" fmla="*/ 116 w 160"/>
              <a:gd name="T65" fmla="*/ 93 h 159"/>
              <a:gd name="T66" fmla="*/ 131 w 160"/>
              <a:gd name="T67" fmla="*/ 98 h 159"/>
              <a:gd name="T68" fmla="*/ 136 w 160"/>
              <a:gd name="T69" fmla="*/ 66 h 159"/>
              <a:gd name="T70" fmla="*/ 103 w 160"/>
              <a:gd name="T71" fmla="*/ 70 h 159"/>
              <a:gd name="T72" fmla="*/ 136 w 160"/>
              <a:gd name="T73" fmla="*/ 75 h 159"/>
              <a:gd name="T74" fmla="*/ 136 w 160"/>
              <a:gd name="T75" fmla="*/ 6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9">
                <a:moveTo>
                  <a:pt x="121" y="37"/>
                </a:moveTo>
                <a:cubicBezTo>
                  <a:pt x="74" y="37"/>
                  <a:pt x="74" y="37"/>
                  <a:pt x="74" y="37"/>
                </a:cubicBezTo>
                <a:cubicBezTo>
                  <a:pt x="74" y="14"/>
                  <a:pt x="74" y="14"/>
                  <a:pt x="74" y="14"/>
                </a:cubicBezTo>
                <a:cubicBezTo>
                  <a:pt x="74" y="6"/>
                  <a:pt x="68" y="0"/>
                  <a:pt x="60" y="0"/>
                </a:cubicBezTo>
                <a:cubicBezTo>
                  <a:pt x="53" y="0"/>
                  <a:pt x="46" y="6"/>
                  <a:pt x="46" y="14"/>
                </a:cubicBezTo>
                <a:cubicBezTo>
                  <a:pt x="46" y="21"/>
                  <a:pt x="53" y="28"/>
                  <a:pt x="60" y="28"/>
                </a:cubicBezTo>
                <a:cubicBezTo>
                  <a:pt x="62" y="28"/>
                  <a:pt x="63" y="27"/>
                  <a:pt x="65" y="27"/>
                </a:cubicBezTo>
                <a:cubicBezTo>
                  <a:pt x="65" y="37"/>
                  <a:pt x="65" y="37"/>
                  <a:pt x="65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16" y="37"/>
                  <a:pt x="0" y="54"/>
                  <a:pt x="0" y="7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8"/>
                  <a:pt x="2" y="130"/>
                  <a:pt x="4" y="130"/>
                </a:cubicBezTo>
                <a:cubicBezTo>
                  <a:pt x="47" y="130"/>
                  <a:pt x="47" y="130"/>
                  <a:pt x="47" y="130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6"/>
                  <a:pt x="49" y="159"/>
                  <a:pt x="52" y="159"/>
                </a:cubicBezTo>
                <a:cubicBezTo>
                  <a:pt x="71" y="159"/>
                  <a:pt x="71" y="159"/>
                  <a:pt x="71" y="159"/>
                </a:cubicBezTo>
                <a:cubicBezTo>
                  <a:pt x="73" y="159"/>
                  <a:pt x="75" y="156"/>
                  <a:pt x="75" y="154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58" y="130"/>
                  <a:pt x="160" y="128"/>
                  <a:pt x="160" y="125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59" y="54"/>
                  <a:pt x="142" y="37"/>
                  <a:pt x="121" y="37"/>
                </a:cubicBezTo>
                <a:close/>
                <a:moveTo>
                  <a:pt x="60" y="18"/>
                </a:moveTo>
                <a:cubicBezTo>
                  <a:pt x="58" y="18"/>
                  <a:pt x="56" y="16"/>
                  <a:pt x="56" y="13"/>
                </a:cubicBezTo>
                <a:cubicBezTo>
                  <a:pt x="56" y="10"/>
                  <a:pt x="58" y="8"/>
                  <a:pt x="60" y="8"/>
                </a:cubicBezTo>
                <a:cubicBezTo>
                  <a:pt x="63" y="8"/>
                  <a:pt x="65" y="10"/>
                  <a:pt x="65" y="13"/>
                </a:cubicBezTo>
                <a:cubicBezTo>
                  <a:pt x="65" y="16"/>
                  <a:pt x="63" y="18"/>
                  <a:pt x="60" y="18"/>
                </a:cubicBezTo>
                <a:close/>
                <a:moveTo>
                  <a:pt x="65" y="150"/>
                </a:moveTo>
                <a:cubicBezTo>
                  <a:pt x="56" y="150"/>
                  <a:pt x="56" y="150"/>
                  <a:pt x="56" y="150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65" y="131"/>
                  <a:pt x="65" y="131"/>
                  <a:pt x="65" y="131"/>
                </a:cubicBezTo>
                <a:lnTo>
                  <a:pt x="65" y="150"/>
                </a:lnTo>
                <a:close/>
                <a:moveTo>
                  <a:pt x="84" y="121"/>
                </a:moveTo>
                <a:cubicBezTo>
                  <a:pt x="9" y="121"/>
                  <a:pt x="9" y="121"/>
                  <a:pt x="9" y="121"/>
                </a:cubicBezTo>
                <a:cubicBezTo>
                  <a:pt x="9" y="112"/>
                  <a:pt x="9" y="112"/>
                  <a:pt x="9" y="112"/>
                </a:cubicBezTo>
                <a:cubicBezTo>
                  <a:pt x="84" y="112"/>
                  <a:pt x="84" y="112"/>
                  <a:pt x="84" y="112"/>
                </a:cubicBezTo>
                <a:lnTo>
                  <a:pt x="84" y="121"/>
                </a:lnTo>
                <a:close/>
                <a:moveTo>
                  <a:pt x="84" y="102"/>
                </a:moveTo>
                <a:cubicBezTo>
                  <a:pt x="9" y="102"/>
                  <a:pt x="9" y="102"/>
                  <a:pt x="9" y="102"/>
                </a:cubicBezTo>
                <a:cubicBezTo>
                  <a:pt x="9" y="74"/>
                  <a:pt x="9" y="74"/>
                  <a:pt x="9" y="74"/>
                </a:cubicBezTo>
                <a:cubicBezTo>
                  <a:pt x="9" y="59"/>
                  <a:pt x="21" y="46"/>
                  <a:pt x="37" y="46"/>
                </a:cubicBezTo>
                <a:cubicBezTo>
                  <a:pt x="65" y="46"/>
                  <a:pt x="65" y="46"/>
                  <a:pt x="65" y="46"/>
                </a:cubicBezTo>
                <a:cubicBezTo>
                  <a:pt x="65" y="61"/>
                  <a:pt x="65" y="61"/>
                  <a:pt x="65" y="61"/>
                </a:cubicBezTo>
                <a:cubicBezTo>
                  <a:pt x="65" y="63"/>
                  <a:pt x="67" y="65"/>
                  <a:pt x="70" y="65"/>
                </a:cubicBezTo>
                <a:cubicBezTo>
                  <a:pt x="73" y="65"/>
                  <a:pt x="75" y="63"/>
                  <a:pt x="75" y="61"/>
                </a:cubicBezTo>
                <a:cubicBezTo>
                  <a:pt x="75" y="46"/>
                  <a:pt x="75" y="46"/>
                  <a:pt x="75" y="46"/>
                </a:cubicBezTo>
                <a:cubicBezTo>
                  <a:pt x="97" y="46"/>
                  <a:pt x="97" y="46"/>
                  <a:pt x="97" y="46"/>
                </a:cubicBezTo>
                <a:cubicBezTo>
                  <a:pt x="89" y="53"/>
                  <a:pt x="84" y="63"/>
                  <a:pt x="84" y="74"/>
                </a:cubicBezTo>
                <a:lnTo>
                  <a:pt x="84" y="102"/>
                </a:lnTo>
                <a:close/>
                <a:moveTo>
                  <a:pt x="149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74"/>
                  <a:pt x="93" y="74"/>
                  <a:pt x="93" y="74"/>
                </a:cubicBezTo>
                <a:cubicBezTo>
                  <a:pt x="93" y="59"/>
                  <a:pt x="106" y="46"/>
                  <a:pt x="121" y="46"/>
                </a:cubicBezTo>
                <a:cubicBezTo>
                  <a:pt x="137" y="46"/>
                  <a:pt x="149" y="59"/>
                  <a:pt x="149" y="74"/>
                </a:cubicBezTo>
                <a:lnTo>
                  <a:pt x="149" y="121"/>
                </a:lnTo>
                <a:close/>
                <a:moveTo>
                  <a:pt x="126" y="83"/>
                </a:moveTo>
                <a:cubicBezTo>
                  <a:pt x="116" y="83"/>
                  <a:pt x="116" y="83"/>
                  <a:pt x="116" y="83"/>
                </a:cubicBezTo>
                <a:cubicBezTo>
                  <a:pt x="109" y="83"/>
                  <a:pt x="103" y="90"/>
                  <a:pt x="103" y="98"/>
                </a:cubicBezTo>
                <a:cubicBezTo>
                  <a:pt x="103" y="105"/>
                  <a:pt x="109" y="112"/>
                  <a:pt x="11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33" y="112"/>
                  <a:pt x="140" y="105"/>
                  <a:pt x="140" y="98"/>
                </a:cubicBezTo>
                <a:cubicBezTo>
                  <a:pt x="140" y="90"/>
                  <a:pt x="134" y="83"/>
                  <a:pt x="126" y="83"/>
                </a:cubicBezTo>
                <a:close/>
                <a:moveTo>
                  <a:pt x="126" y="102"/>
                </a:moveTo>
                <a:cubicBezTo>
                  <a:pt x="116" y="102"/>
                  <a:pt x="116" y="102"/>
                  <a:pt x="116" y="102"/>
                </a:cubicBezTo>
                <a:cubicBezTo>
                  <a:pt x="114" y="102"/>
                  <a:pt x="112" y="100"/>
                  <a:pt x="112" y="98"/>
                </a:cubicBezTo>
                <a:cubicBezTo>
                  <a:pt x="112" y="95"/>
                  <a:pt x="114" y="93"/>
                  <a:pt x="116" y="93"/>
                </a:cubicBezTo>
                <a:cubicBezTo>
                  <a:pt x="126" y="93"/>
                  <a:pt x="126" y="93"/>
                  <a:pt x="126" y="93"/>
                </a:cubicBezTo>
                <a:cubicBezTo>
                  <a:pt x="129" y="93"/>
                  <a:pt x="131" y="95"/>
                  <a:pt x="131" y="98"/>
                </a:cubicBezTo>
                <a:cubicBezTo>
                  <a:pt x="131" y="100"/>
                  <a:pt x="129" y="102"/>
                  <a:pt x="126" y="102"/>
                </a:cubicBezTo>
                <a:close/>
                <a:moveTo>
                  <a:pt x="136" y="66"/>
                </a:moveTo>
                <a:cubicBezTo>
                  <a:pt x="107" y="66"/>
                  <a:pt x="107" y="66"/>
                  <a:pt x="107" y="66"/>
                </a:cubicBezTo>
                <a:cubicBezTo>
                  <a:pt x="105" y="66"/>
                  <a:pt x="103" y="68"/>
                  <a:pt x="103" y="70"/>
                </a:cubicBezTo>
                <a:cubicBezTo>
                  <a:pt x="103" y="73"/>
                  <a:pt x="105" y="75"/>
                  <a:pt x="107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8" y="75"/>
                  <a:pt x="140" y="73"/>
                  <a:pt x="140" y="70"/>
                </a:cubicBezTo>
                <a:cubicBezTo>
                  <a:pt x="140" y="68"/>
                  <a:pt x="138" y="66"/>
                  <a:pt x="136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" name="Freeform 33">
            <a:extLst>
              <a:ext uri="{FF2B5EF4-FFF2-40B4-BE49-F238E27FC236}">
                <a16:creationId xmlns:a16="http://schemas.microsoft.com/office/drawing/2014/main" id="{D9D2EC4E-C18B-49F0-B1D1-CE8094E124E4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4675188"/>
            <a:ext cx="257175" cy="254000"/>
          </a:xfrm>
          <a:custGeom>
            <a:avLst/>
            <a:gdLst>
              <a:gd name="T0" fmla="*/ 124 w 162"/>
              <a:gd name="T1" fmla="*/ 87 h 160"/>
              <a:gd name="T2" fmla="*/ 64 w 162"/>
              <a:gd name="T3" fmla="*/ 118 h 160"/>
              <a:gd name="T4" fmla="*/ 89 w 162"/>
              <a:gd name="T5" fmla="*/ 112 h 160"/>
              <a:gd name="T6" fmla="*/ 112 w 162"/>
              <a:gd name="T7" fmla="*/ 66 h 160"/>
              <a:gd name="T8" fmla="*/ 93 w 162"/>
              <a:gd name="T9" fmla="*/ 76 h 160"/>
              <a:gd name="T10" fmla="*/ 87 w 162"/>
              <a:gd name="T11" fmla="*/ 69 h 160"/>
              <a:gd name="T12" fmla="*/ 96 w 162"/>
              <a:gd name="T13" fmla="*/ 50 h 160"/>
              <a:gd name="T14" fmla="*/ 59 w 162"/>
              <a:gd name="T15" fmla="*/ 57 h 160"/>
              <a:gd name="T16" fmla="*/ 44 w 162"/>
              <a:gd name="T17" fmla="*/ 98 h 160"/>
              <a:gd name="T18" fmla="*/ 83 w 162"/>
              <a:gd name="T19" fmla="*/ 38 h 160"/>
              <a:gd name="T20" fmla="*/ 93 w 162"/>
              <a:gd name="T21" fmla="*/ 21 h 160"/>
              <a:gd name="T22" fmla="*/ 121 w 162"/>
              <a:gd name="T23" fmla="*/ 30 h 160"/>
              <a:gd name="T24" fmla="*/ 132 w 162"/>
              <a:gd name="T25" fmla="*/ 41 h 160"/>
              <a:gd name="T26" fmla="*/ 145 w 162"/>
              <a:gd name="T27" fmla="*/ 72 h 160"/>
              <a:gd name="T28" fmla="*/ 152 w 162"/>
              <a:gd name="T29" fmla="*/ 86 h 160"/>
              <a:gd name="T30" fmla="*/ 132 w 162"/>
              <a:gd name="T31" fmla="*/ 114 h 160"/>
              <a:gd name="T32" fmla="*/ 128 w 162"/>
              <a:gd name="T33" fmla="*/ 133 h 160"/>
              <a:gd name="T34" fmla="*/ 117 w 162"/>
              <a:gd name="T35" fmla="*/ 129 h 160"/>
              <a:gd name="T36" fmla="*/ 89 w 162"/>
              <a:gd name="T37" fmla="*/ 150 h 160"/>
              <a:gd name="T38" fmla="*/ 72 w 162"/>
              <a:gd name="T39" fmla="*/ 139 h 160"/>
              <a:gd name="T40" fmla="*/ 84 w 162"/>
              <a:gd name="T41" fmla="*/ 131 h 160"/>
              <a:gd name="T42" fmla="*/ 134 w 162"/>
              <a:gd name="T43" fmla="*/ 88 h 160"/>
              <a:gd name="T44" fmla="*/ 75 w 162"/>
              <a:gd name="T45" fmla="*/ 29 h 160"/>
              <a:gd name="T46" fmla="*/ 38 w 162"/>
              <a:gd name="T47" fmla="*/ 105 h 160"/>
              <a:gd name="T48" fmla="*/ 20 w 162"/>
              <a:gd name="T49" fmla="*/ 87 h 160"/>
              <a:gd name="T50" fmla="*/ 20 w 162"/>
              <a:gd name="T51" fmla="*/ 72 h 160"/>
              <a:gd name="T52" fmla="*/ 33 w 162"/>
              <a:gd name="T53" fmla="*/ 41 h 160"/>
              <a:gd name="T54" fmla="*/ 44 w 162"/>
              <a:gd name="T55" fmla="*/ 30 h 160"/>
              <a:gd name="T56" fmla="*/ 71 w 162"/>
              <a:gd name="T57" fmla="*/ 21 h 160"/>
              <a:gd name="T58" fmla="*/ 88 w 162"/>
              <a:gd name="T59" fmla="*/ 11 h 160"/>
              <a:gd name="T60" fmla="*/ 79 w 162"/>
              <a:gd name="T61" fmla="*/ 84 h 160"/>
              <a:gd name="T62" fmla="*/ 105 w 162"/>
              <a:gd name="T63" fmla="*/ 78 h 160"/>
              <a:gd name="T64" fmla="*/ 83 w 162"/>
              <a:gd name="T65" fmla="*/ 104 h 160"/>
              <a:gd name="T66" fmla="*/ 67 w 162"/>
              <a:gd name="T67" fmla="*/ 103 h 160"/>
              <a:gd name="T68" fmla="*/ 17 w 162"/>
              <a:gd name="T69" fmla="*/ 151 h 160"/>
              <a:gd name="T70" fmla="*/ 47 w 162"/>
              <a:gd name="T71" fmla="*/ 110 h 160"/>
              <a:gd name="T72" fmla="*/ 59 w 162"/>
              <a:gd name="T73" fmla="*/ 77 h 160"/>
              <a:gd name="T74" fmla="*/ 85 w 162"/>
              <a:gd name="T75" fmla="*/ 58 h 160"/>
              <a:gd name="T76" fmla="*/ 65 w 162"/>
              <a:gd name="T77" fmla="*/ 12 h 160"/>
              <a:gd name="T78" fmla="*/ 34 w 162"/>
              <a:gd name="T79" fmla="*/ 16 h 160"/>
              <a:gd name="T80" fmla="*/ 17 w 162"/>
              <a:gd name="T81" fmla="*/ 36 h 160"/>
              <a:gd name="T82" fmla="*/ 5 w 162"/>
              <a:gd name="T83" fmla="*/ 67 h 160"/>
              <a:gd name="T84" fmla="*/ 5 w 162"/>
              <a:gd name="T85" fmla="*/ 94 h 160"/>
              <a:gd name="T86" fmla="*/ 5 w 162"/>
              <a:gd name="T87" fmla="*/ 136 h 160"/>
              <a:gd name="T88" fmla="*/ 25 w 162"/>
              <a:gd name="T89" fmla="*/ 156 h 160"/>
              <a:gd name="T90" fmla="*/ 67 w 162"/>
              <a:gd name="T91" fmla="*/ 156 h 160"/>
              <a:gd name="T92" fmla="*/ 95 w 162"/>
              <a:gd name="T93" fmla="*/ 156 h 160"/>
              <a:gd name="T94" fmla="*/ 125 w 162"/>
              <a:gd name="T95" fmla="*/ 144 h 160"/>
              <a:gd name="T96" fmla="*/ 145 w 162"/>
              <a:gd name="T97" fmla="*/ 130 h 160"/>
              <a:gd name="T98" fmla="*/ 149 w 162"/>
              <a:gd name="T99" fmla="*/ 96 h 160"/>
              <a:gd name="T100" fmla="*/ 161 w 162"/>
              <a:gd name="T101" fmla="*/ 71 h 160"/>
              <a:gd name="T102" fmla="*/ 141 w 162"/>
              <a:gd name="T103" fmla="*/ 43 h 160"/>
              <a:gd name="T104" fmla="*/ 132 w 162"/>
              <a:gd name="T105" fmla="*/ 17 h 160"/>
              <a:gd name="T106" fmla="*/ 119 w 162"/>
              <a:gd name="T107" fmla="*/ 21 h 160"/>
              <a:gd name="T108" fmla="*/ 91 w 162"/>
              <a:gd name="T10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2" h="160">
                <a:moveTo>
                  <a:pt x="83" y="38"/>
                </a:moveTo>
                <a:cubicBezTo>
                  <a:pt x="93" y="38"/>
                  <a:pt x="104" y="43"/>
                  <a:pt x="112" y="51"/>
                </a:cubicBezTo>
                <a:cubicBezTo>
                  <a:pt x="122" y="60"/>
                  <a:pt x="126" y="73"/>
                  <a:pt x="124" y="87"/>
                </a:cubicBezTo>
                <a:cubicBezTo>
                  <a:pt x="121" y="105"/>
                  <a:pt x="107" y="120"/>
                  <a:pt x="89" y="122"/>
                </a:cubicBezTo>
                <a:cubicBezTo>
                  <a:pt x="87" y="122"/>
                  <a:pt x="85" y="122"/>
                  <a:pt x="83" y="122"/>
                </a:cubicBezTo>
                <a:cubicBezTo>
                  <a:pt x="77" y="122"/>
                  <a:pt x="70" y="121"/>
                  <a:pt x="64" y="118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4" y="113"/>
                  <a:pt x="78" y="113"/>
                  <a:pt x="81" y="113"/>
                </a:cubicBezTo>
                <a:cubicBezTo>
                  <a:pt x="83" y="113"/>
                  <a:pt x="86" y="113"/>
                  <a:pt x="89" y="112"/>
                </a:cubicBezTo>
                <a:cubicBezTo>
                  <a:pt x="95" y="111"/>
                  <a:pt x="101" y="108"/>
                  <a:pt x="106" y="103"/>
                </a:cubicBezTo>
                <a:cubicBezTo>
                  <a:pt x="111" y="99"/>
                  <a:pt x="114" y="93"/>
                  <a:pt x="115" y="86"/>
                </a:cubicBezTo>
                <a:cubicBezTo>
                  <a:pt x="116" y="79"/>
                  <a:pt x="115" y="72"/>
                  <a:pt x="112" y="66"/>
                </a:cubicBezTo>
                <a:cubicBezTo>
                  <a:pt x="111" y="64"/>
                  <a:pt x="110" y="64"/>
                  <a:pt x="109" y="63"/>
                </a:cubicBezTo>
                <a:cubicBezTo>
                  <a:pt x="107" y="63"/>
                  <a:pt x="106" y="63"/>
                  <a:pt x="105" y="64"/>
                </a:cubicBezTo>
                <a:cubicBezTo>
                  <a:pt x="93" y="76"/>
                  <a:pt x="93" y="76"/>
                  <a:pt x="93" y="76"/>
                </a:cubicBezTo>
                <a:cubicBezTo>
                  <a:pt x="92" y="77"/>
                  <a:pt x="91" y="77"/>
                  <a:pt x="90" y="77"/>
                </a:cubicBezTo>
                <a:cubicBezTo>
                  <a:pt x="88" y="77"/>
                  <a:pt x="87" y="77"/>
                  <a:pt x="87" y="76"/>
                </a:cubicBezTo>
                <a:cubicBezTo>
                  <a:pt x="85" y="74"/>
                  <a:pt x="85" y="71"/>
                  <a:pt x="87" y="69"/>
                </a:cubicBezTo>
                <a:cubicBezTo>
                  <a:pt x="98" y="58"/>
                  <a:pt x="98" y="58"/>
                  <a:pt x="98" y="58"/>
                </a:cubicBezTo>
                <a:cubicBezTo>
                  <a:pt x="99" y="57"/>
                  <a:pt x="100" y="55"/>
                  <a:pt x="99" y="54"/>
                </a:cubicBezTo>
                <a:cubicBezTo>
                  <a:pt x="99" y="52"/>
                  <a:pt x="98" y="51"/>
                  <a:pt x="96" y="50"/>
                </a:cubicBezTo>
                <a:cubicBezTo>
                  <a:pt x="92" y="48"/>
                  <a:pt x="87" y="47"/>
                  <a:pt x="82" y="47"/>
                </a:cubicBezTo>
                <a:cubicBezTo>
                  <a:pt x="80" y="47"/>
                  <a:pt x="78" y="47"/>
                  <a:pt x="76" y="48"/>
                </a:cubicBezTo>
                <a:cubicBezTo>
                  <a:pt x="70" y="49"/>
                  <a:pt x="64" y="52"/>
                  <a:pt x="59" y="57"/>
                </a:cubicBezTo>
                <a:cubicBezTo>
                  <a:pt x="54" y="62"/>
                  <a:pt x="51" y="67"/>
                  <a:pt x="50" y="74"/>
                </a:cubicBezTo>
                <a:cubicBezTo>
                  <a:pt x="49" y="80"/>
                  <a:pt x="49" y="86"/>
                  <a:pt x="51" y="91"/>
                </a:cubicBezTo>
                <a:cubicBezTo>
                  <a:pt x="44" y="98"/>
                  <a:pt x="44" y="98"/>
                  <a:pt x="44" y="98"/>
                </a:cubicBezTo>
                <a:cubicBezTo>
                  <a:pt x="41" y="91"/>
                  <a:pt x="39" y="82"/>
                  <a:pt x="41" y="74"/>
                </a:cubicBezTo>
                <a:cubicBezTo>
                  <a:pt x="44" y="56"/>
                  <a:pt x="58" y="42"/>
                  <a:pt x="76" y="39"/>
                </a:cubicBezTo>
                <a:cubicBezTo>
                  <a:pt x="78" y="39"/>
                  <a:pt x="80" y="38"/>
                  <a:pt x="83" y="38"/>
                </a:cubicBezTo>
                <a:close/>
                <a:moveTo>
                  <a:pt x="88" y="11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9"/>
                  <a:pt x="91" y="21"/>
                  <a:pt x="93" y="21"/>
                </a:cubicBezTo>
                <a:cubicBezTo>
                  <a:pt x="102" y="22"/>
                  <a:pt x="109" y="26"/>
                  <a:pt x="117" y="30"/>
                </a:cubicBezTo>
                <a:cubicBezTo>
                  <a:pt x="117" y="31"/>
                  <a:pt x="118" y="31"/>
                  <a:pt x="119" y="31"/>
                </a:cubicBezTo>
                <a:cubicBezTo>
                  <a:pt x="120" y="31"/>
                  <a:pt x="120" y="31"/>
                  <a:pt x="121" y="30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0" y="42"/>
                  <a:pt x="130" y="45"/>
                  <a:pt x="132" y="45"/>
                </a:cubicBezTo>
                <a:cubicBezTo>
                  <a:pt x="136" y="52"/>
                  <a:pt x="139" y="60"/>
                  <a:pt x="141" y="69"/>
                </a:cubicBezTo>
                <a:cubicBezTo>
                  <a:pt x="141" y="70"/>
                  <a:pt x="143" y="72"/>
                  <a:pt x="145" y="72"/>
                </a:cubicBezTo>
                <a:cubicBezTo>
                  <a:pt x="151" y="74"/>
                  <a:pt x="151" y="74"/>
                  <a:pt x="151" y="7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2" y="86"/>
                  <a:pt x="152" y="86"/>
                  <a:pt x="152" y="86"/>
                </a:cubicBezTo>
                <a:cubicBezTo>
                  <a:pt x="145" y="88"/>
                  <a:pt x="145" y="88"/>
                  <a:pt x="145" y="88"/>
                </a:cubicBezTo>
                <a:cubicBezTo>
                  <a:pt x="144" y="88"/>
                  <a:pt x="142" y="90"/>
                  <a:pt x="142" y="92"/>
                </a:cubicBezTo>
                <a:cubicBezTo>
                  <a:pt x="141" y="100"/>
                  <a:pt x="137" y="108"/>
                  <a:pt x="132" y="114"/>
                </a:cubicBezTo>
                <a:cubicBezTo>
                  <a:pt x="132" y="116"/>
                  <a:pt x="132" y="118"/>
                  <a:pt x="132" y="120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1" y="129"/>
                  <a:pt x="120" y="129"/>
                </a:cubicBezTo>
                <a:cubicBezTo>
                  <a:pt x="119" y="129"/>
                  <a:pt x="118" y="129"/>
                  <a:pt x="117" y="129"/>
                </a:cubicBezTo>
                <a:cubicBezTo>
                  <a:pt x="111" y="135"/>
                  <a:pt x="102" y="138"/>
                  <a:pt x="94" y="139"/>
                </a:cubicBezTo>
                <a:cubicBezTo>
                  <a:pt x="93" y="140"/>
                  <a:pt x="91" y="141"/>
                  <a:pt x="91" y="142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6" y="142"/>
                  <a:pt x="76" y="142"/>
                  <a:pt x="76" y="142"/>
                </a:cubicBezTo>
                <a:cubicBezTo>
                  <a:pt x="76" y="141"/>
                  <a:pt x="74" y="139"/>
                  <a:pt x="72" y="139"/>
                </a:cubicBezTo>
                <a:cubicBezTo>
                  <a:pt x="65" y="138"/>
                  <a:pt x="58" y="135"/>
                  <a:pt x="51" y="131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66" y="129"/>
                  <a:pt x="74" y="131"/>
                  <a:pt x="84" y="131"/>
                </a:cubicBezTo>
                <a:cubicBezTo>
                  <a:pt x="87" y="131"/>
                  <a:pt x="89" y="131"/>
                  <a:pt x="92" y="130"/>
                </a:cubicBezTo>
                <a:cubicBezTo>
                  <a:pt x="102" y="129"/>
                  <a:pt x="112" y="123"/>
                  <a:pt x="120" y="116"/>
                </a:cubicBezTo>
                <a:cubicBezTo>
                  <a:pt x="127" y="108"/>
                  <a:pt x="132" y="98"/>
                  <a:pt x="134" y="88"/>
                </a:cubicBezTo>
                <a:cubicBezTo>
                  <a:pt x="137" y="71"/>
                  <a:pt x="132" y="55"/>
                  <a:pt x="120" y="43"/>
                </a:cubicBezTo>
                <a:cubicBezTo>
                  <a:pt x="110" y="34"/>
                  <a:pt x="97" y="28"/>
                  <a:pt x="83" y="28"/>
                </a:cubicBezTo>
                <a:cubicBezTo>
                  <a:pt x="80" y="28"/>
                  <a:pt x="78" y="28"/>
                  <a:pt x="75" y="29"/>
                </a:cubicBezTo>
                <a:cubicBezTo>
                  <a:pt x="64" y="30"/>
                  <a:pt x="55" y="36"/>
                  <a:pt x="47" y="43"/>
                </a:cubicBezTo>
                <a:cubicBezTo>
                  <a:pt x="40" y="51"/>
                  <a:pt x="34" y="61"/>
                  <a:pt x="33" y="71"/>
                </a:cubicBezTo>
                <a:cubicBezTo>
                  <a:pt x="31" y="82"/>
                  <a:pt x="33" y="94"/>
                  <a:pt x="38" y="105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28" y="105"/>
                  <a:pt x="25" y="98"/>
                  <a:pt x="23" y="90"/>
                </a:cubicBezTo>
                <a:cubicBezTo>
                  <a:pt x="23" y="89"/>
                  <a:pt x="22" y="87"/>
                  <a:pt x="20" y="87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74"/>
                  <a:pt x="14" y="74"/>
                  <a:pt x="14" y="74"/>
                </a:cubicBezTo>
                <a:cubicBezTo>
                  <a:pt x="20" y="72"/>
                  <a:pt x="20" y="72"/>
                  <a:pt x="20" y="72"/>
                </a:cubicBezTo>
                <a:cubicBezTo>
                  <a:pt x="22" y="72"/>
                  <a:pt x="23" y="71"/>
                  <a:pt x="23" y="69"/>
                </a:cubicBezTo>
                <a:cubicBezTo>
                  <a:pt x="25" y="60"/>
                  <a:pt x="29" y="52"/>
                  <a:pt x="33" y="45"/>
                </a:cubicBezTo>
                <a:cubicBezTo>
                  <a:pt x="34" y="44"/>
                  <a:pt x="34" y="42"/>
                  <a:pt x="33" y="41"/>
                </a:cubicBezTo>
                <a:cubicBezTo>
                  <a:pt x="29" y="35"/>
                  <a:pt x="29" y="35"/>
                  <a:pt x="29" y="35"/>
                </a:cubicBezTo>
                <a:cubicBezTo>
                  <a:pt x="38" y="27"/>
                  <a:pt x="38" y="27"/>
                  <a:pt x="38" y="27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31"/>
                  <a:pt x="45" y="31"/>
                  <a:pt x="46" y="31"/>
                </a:cubicBezTo>
                <a:cubicBezTo>
                  <a:pt x="47" y="31"/>
                  <a:pt x="48" y="31"/>
                  <a:pt x="48" y="30"/>
                </a:cubicBezTo>
                <a:cubicBezTo>
                  <a:pt x="55" y="26"/>
                  <a:pt x="63" y="22"/>
                  <a:pt x="71" y="21"/>
                </a:cubicBezTo>
                <a:cubicBezTo>
                  <a:pt x="73" y="20"/>
                  <a:pt x="74" y="19"/>
                  <a:pt x="75" y="18"/>
                </a:cubicBezTo>
                <a:cubicBezTo>
                  <a:pt x="77" y="11"/>
                  <a:pt x="77" y="11"/>
                  <a:pt x="77" y="11"/>
                </a:cubicBezTo>
                <a:cubicBezTo>
                  <a:pt x="88" y="11"/>
                  <a:pt x="88" y="11"/>
                  <a:pt x="88" y="11"/>
                </a:cubicBezTo>
                <a:close/>
                <a:moveTo>
                  <a:pt x="85" y="58"/>
                </a:moveTo>
                <a:cubicBezTo>
                  <a:pt x="79" y="64"/>
                  <a:pt x="79" y="64"/>
                  <a:pt x="79" y="64"/>
                </a:cubicBezTo>
                <a:cubicBezTo>
                  <a:pt x="74" y="69"/>
                  <a:pt x="74" y="79"/>
                  <a:pt x="79" y="84"/>
                </a:cubicBezTo>
                <a:cubicBezTo>
                  <a:pt x="82" y="87"/>
                  <a:pt x="85" y="88"/>
                  <a:pt x="89" y="88"/>
                </a:cubicBezTo>
                <a:cubicBezTo>
                  <a:pt x="92" y="88"/>
                  <a:pt x="96" y="87"/>
                  <a:pt x="99" y="84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6" y="80"/>
                  <a:pt x="106" y="83"/>
                  <a:pt x="105" y="85"/>
                </a:cubicBezTo>
                <a:cubicBezTo>
                  <a:pt x="104" y="94"/>
                  <a:pt x="96" y="102"/>
                  <a:pt x="87" y="103"/>
                </a:cubicBezTo>
                <a:cubicBezTo>
                  <a:pt x="86" y="104"/>
                  <a:pt x="84" y="104"/>
                  <a:pt x="83" y="104"/>
                </a:cubicBezTo>
                <a:cubicBezTo>
                  <a:pt x="79" y="104"/>
                  <a:pt x="75" y="103"/>
                  <a:pt x="72" y="102"/>
                </a:cubicBezTo>
                <a:cubicBezTo>
                  <a:pt x="72" y="101"/>
                  <a:pt x="71" y="101"/>
                  <a:pt x="71" y="101"/>
                </a:cubicBezTo>
                <a:cubicBezTo>
                  <a:pt x="69" y="101"/>
                  <a:pt x="68" y="102"/>
                  <a:pt x="67" y="103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20" y="150"/>
                  <a:pt x="20" y="150"/>
                  <a:pt x="20" y="150"/>
                </a:cubicBezTo>
                <a:cubicBezTo>
                  <a:pt x="19" y="150"/>
                  <a:pt x="18" y="151"/>
                  <a:pt x="17" y="151"/>
                </a:cubicBezTo>
                <a:cubicBezTo>
                  <a:pt x="15" y="151"/>
                  <a:pt x="14" y="150"/>
                  <a:pt x="14" y="150"/>
                </a:cubicBezTo>
                <a:cubicBezTo>
                  <a:pt x="12" y="148"/>
                  <a:pt x="12" y="144"/>
                  <a:pt x="14" y="143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60" y="96"/>
                  <a:pt x="60" y="96"/>
                  <a:pt x="60" y="96"/>
                </a:cubicBezTo>
                <a:cubicBezTo>
                  <a:pt x="62" y="95"/>
                  <a:pt x="62" y="93"/>
                  <a:pt x="61" y="91"/>
                </a:cubicBezTo>
                <a:cubicBezTo>
                  <a:pt x="59" y="87"/>
                  <a:pt x="59" y="81"/>
                  <a:pt x="59" y="77"/>
                </a:cubicBezTo>
                <a:cubicBezTo>
                  <a:pt x="61" y="67"/>
                  <a:pt x="68" y="60"/>
                  <a:pt x="78" y="58"/>
                </a:cubicBezTo>
                <a:cubicBezTo>
                  <a:pt x="79" y="58"/>
                  <a:pt x="81" y="58"/>
                  <a:pt x="82" y="58"/>
                </a:cubicBezTo>
                <a:lnTo>
                  <a:pt x="85" y="58"/>
                </a:lnTo>
                <a:close/>
                <a:moveTo>
                  <a:pt x="72" y="0"/>
                </a:moveTo>
                <a:cubicBezTo>
                  <a:pt x="70" y="0"/>
                  <a:pt x="68" y="2"/>
                  <a:pt x="68" y="4"/>
                </a:cubicBezTo>
                <a:cubicBezTo>
                  <a:pt x="65" y="12"/>
                  <a:pt x="65" y="12"/>
                  <a:pt x="65" y="12"/>
                </a:cubicBezTo>
                <a:cubicBezTo>
                  <a:pt x="58" y="14"/>
                  <a:pt x="51" y="17"/>
                  <a:pt x="44" y="21"/>
                </a:cubicBezTo>
                <a:cubicBezTo>
                  <a:pt x="37" y="17"/>
                  <a:pt x="37" y="17"/>
                  <a:pt x="37" y="17"/>
                </a:cubicBezTo>
                <a:cubicBezTo>
                  <a:pt x="36" y="16"/>
                  <a:pt x="35" y="16"/>
                  <a:pt x="34" y="16"/>
                </a:cubicBezTo>
                <a:cubicBezTo>
                  <a:pt x="33" y="16"/>
                  <a:pt x="32" y="16"/>
                  <a:pt x="31" y="17"/>
                </a:cubicBezTo>
                <a:cubicBezTo>
                  <a:pt x="18" y="30"/>
                  <a:pt x="18" y="30"/>
                  <a:pt x="18" y="30"/>
                </a:cubicBezTo>
                <a:cubicBezTo>
                  <a:pt x="16" y="32"/>
                  <a:pt x="16" y="34"/>
                  <a:pt x="17" y="36"/>
                </a:cubicBezTo>
                <a:cubicBezTo>
                  <a:pt x="21" y="43"/>
                  <a:pt x="21" y="43"/>
                  <a:pt x="21" y="43"/>
                </a:cubicBezTo>
                <a:cubicBezTo>
                  <a:pt x="17" y="50"/>
                  <a:pt x="14" y="57"/>
                  <a:pt x="13" y="65"/>
                </a:cubicBezTo>
                <a:cubicBezTo>
                  <a:pt x="5" y="67"/>
                  <a:pt x="5" y="67"/>
                  <a:pt x="5" y="67"/>
                </a:cubicBezTo>
                <a:cubicBezTo>
                  <a:pt x="3" y="67"/>
                  <a:pt x="1" y="69"/>
                  <a:pt x="1" y="71"/>
                </a:cubicBezTo>
                <a:cubicBezTo>
                  <a:pt x="1" y="90"/>
                  <a:pt x="1" y="90"/>
                  <a:pt x="1" y="90"/>
                </a:cubicBezTo>
                <a:cubicBezTo>
                  <a:pt x="1" y="92"/>
                  <a:pt x="3" y="94"/>
                  <a:pt x="5" y="94"/>
                </a:cubicBezTo>
                <a:cubicBezTo>
                  <a:pt x="13" y="96"/>
                  <a:pt x="13" y="96"/>
                  <a:pt x="13" y="96"/>
                </a:cubicBezTo>
                <a:cubicBezTo>
                  <a:pt x="14" y="105"/>
                  <a:pt x="18" y="112"/>
                  <a:pt x="23" y="119"/>
                </a:cubicBezTo>
                <a:cubicBezTo>
                  <a:pt x="5" y="136"/>
                  <a:pt x="5" y="136"/>
                  <a:pt x="5" y="136"/>
                </a:cubicBezTo>
                <a:cubicBezTo>
                  <a:pt x="0" y="141"/>
                  <a:pt x="0" y="150"/>
                  <a:pt x="5" y="156"/>
                </a:cubicBezTo>
                <a:cubicBezTo>
                  <a:pt x="8" y="159"/>
                  <a:pt x="12" y="160"/>
                  <a:pt x="15" y="160"/>
                </a:cubicBezTo>
                <a:cubicBezTo>
                  <a:pt x="19" y="160"/>
                  <a:pt x="23" y="159"/>
                  <a:pt x="25" y="156"/>
                </a:cubicBezTo>
                <a:cubicBezTo>
                  <a:pt x="42" y="139"/>
                  <a:pt x="42" y="139"/>
                  <a:pt x="42" y="139"/>
                </a:cubicBezTo>
                <a:cubicBezTo>
                  <a:pt x="50" y="144"/>
                  <a:pt x="57" y="147"/>
                  <a:pt x="65" y="148"/>
                </a:cubicBezTo>
                <a:cubicBezTo>
                  <a:pt x="67" y="156"/>
                  <a:pt x="67" y="156"/>
                  <a:pt x="67" y="156"/>
                </a:cubicBezTo>
                <a:cubicBezTo>
                  <a:pt x="68" y="159"/>
                  <a:pt x="69" y="160"/>
                  <a:pt x="71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3" y="160"/>
                  <a:pt x="94" y="159"/>
                  <a:pt x="95" y="156"/>
                </a:cubicBezTo>
                <a:cubicBezTo>
                  <a:pt x="97" y="148"/>
                  <a:pt x="97" y="148"/>
                  <a:pt x="97" y="148"/>
                </a:cubicBezTo>
                <a:cubicBezTo>
                  <a:pt x="104" y="147"/>
                  <a:pt x="111" y="144"/>
                  <a:pt x="118" y="140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6" y="145"/>
                  <a:pt x="127" y="145"/>
                  <a:pt x="128" y="145"/>
                </a:cubicBezTo>
                <a:cubicBezTo>
                  <a:pt x="129" y="145"/>
                  <a:pt x="130" y="145"/>
                  <a:pt x="131" y="144"/>
                </a:cubicBezTo>
                <a:cubicBezTo>
                  <a:pt x="145" y="130"/>
                  <a:pt x="145" y="130"/>
                  <a:pt x="145" y="130"/>
                </a:cubicBezTo>
                <a:cubicBezTo>
                  <a:pt x="146" y="129"/>
                  <a:pt x="146" y="126"/>
                  <a:pt x="145" y="124"/>
                </a:cubicBezTo>
                <a:cubicBezTo>
                  <a:pt x="141" y="117"/>
                  <a:pt x="141" y="117"/>
                  <a:pt x="141" y="117"/>
                </a:cubicBezTo>
                <a:cubicBezTo>
                  <a:pt x="145" y="111"/>
                  <a:pt x="148" y="104"/>
                  <a:pt x="149" y="96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60" y="93"/>
                  <a:pt x="161" y="92"/>
                  <a:pt x="161" y="90"/>
                </a:cubicBezTo>
                <a:cubicBezTo>
                  <a:pt x="161" y="71"/>
                  <a:pt x="161" y="71"/>
                  <a:pt x="161" y="71"/>
                </a:cubicBezTo>
                <a:cubicBezTo>
                  <a:pt x="162" y="69"/>
                  <a:pt x="160" y="67"/>
                  <a:pt x="158" y="67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48" y="57"/>
                  <a:pt x="145" y="50"/>
                  <a:pt x="141" y="43"/>
                </a:cubicBezTo>
                <a:cubicBezTo>
                  <a:pt x="145" y="36"/>
                  <a:pt x="145" y="36"/>
                  <a:pt x="145" y="36"/>
                </a:cubicBezTo>
                <a:cubicBezTo>
                  <a:pt x="147" y="35"/>
                  <a:pt x="147" y="32"/>
                  <a:pt x="145" y="30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1" y="16"/>
                  <a:pt x="130" y="16"/>
                  <a:pt x="129" y="16"/>
                </a:cubicBezTo>
                <a:cubicBezTo>
                  <a:pt x="128" y="16"/>
                  <a:pt x="127" y="16"/>
                  <a:pt x="126" y="17"/>
                </a:cubicBezTo>
                <a:cubicBezTo>
                  <a:pt x="119" y="21"/>
                  <a:pt x="119" y="21"/>
                  <a:pt x="119" y="21"/>
                </a:cubicBezTo>
                <a:cubicBezTo>
                  <a:pt x="112" y="17"/>
                  <a:pt x="105" y="14"/>
                  <a:pt x="97" y="12"/>
                </a:cubicBezTo>
                <a:cubicBezTo>
                  <a:pt x="95" y="4"/>
                  <a:pt x="95" y="4"/>
                  <a:pt x="95" y="4"/>
                </a:cubicBezTo>
                <a:cubicBezTo>
                  <a:pt x="95" y="2"/>
                  <a:pt x="93" y="0"/>
                  <a:pt x="91" y="0"/>
                </a:cubicBezTo>
                <a:lnTo>
                  <a:pt x="7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" name="Freeform 34">
            <a:extLst>
              <a:ext uri="{FF2B5EF4-FFF2-40B4-BE49-F238E27FC236}">
                <a16:creationId xmlns:a16="http://schemas.microsoft.com/office/drawing/2014/main" id="{6F9080A2-CB04-4B38-89BE-5E65BE1E897C}"/>
              </a:ext>
            </a:extLst>
          </p:cNvPr>
          <p:cNvSpPr>
            <a:spLocks noEditPoints="1"/>
          </p:cNvSpPr>
          <p:nvPr/>
        </p:nvSpPr>
        <p:spPr bwMode="auto">
          <a:xfrm>
            <a:off x="9548813" y="4673600"/>
            <a:ext cx="254000" cy="254000"/>
          </a:xfrm>
          <a:custGeom>
            <a:avLst/>
            <a:gdLst>
              <a:gd name="T0" fmla="*/ 123 w 160"/>
              <a:gd name="T1" fmla="*/ 14 h 160"/>
              <a:gd name="T2" fmla="*/ 38 w 160"/>
              <a:gd name="T3" fmla="*/ 19 h 160"/>
              <a:gd name="T4" fmla="*/ 43 w 160"/>
              <a:gd name="T5" fmla="*/ 10 h 160"/>
              <a:gd name="T6" fmla="*/ 61 w 160"/>
              <a:gd name="T7" fmla="*/ 47 h 160"/>
              <a:gd name="T8" fmla="*/ 66 w 160"/>
              <a:gd name="T9" fmla="*/ 80 h 160"/>
              <a:gd name="T10" fmla="*/ 52 w 160"/>
              <a:gd name="T11" fmla="*/ 85 h 160"/>
              <a:gd name="T12" fmla="*/ 47 w 160"/>
              <a:gd name="T13" fmla="*/ 97 h 160"/>
              <a:gd name="T14" fmla="*/ 33 w 160"/>
              <a:gd name="T15" fmla="*/ 85 h 160"/>
              <a:gd name="T16" fmla="*/ 10 w 160"/>
              <a:gd name="T17" fmla="*/ 80 h 160"/>
              <a:gd name="T18" fmla="*/ 14 w 160"/>
              <a:gd name="T19" fmla="*/ 47 h 160"/>
              <a:gd name="T20" fmla="*/ 146 w 160"/>
              <a:gd name="T21" fmla="*/ 47 h 160"/>
              <a:gd name="T22" fmla="*/ 151 w 160"/>
              <a:gd name="T23" fmla="*/ 80 h 160"/>
              <a:gd name="T24" fmla="*/ 127 w 160"/>
              <a:gd name="T25" fmla="*/ 85 h 160"/>
              <a:gd name="T26" fmla="*/ 113 w 160"/>
              <a:gd name="T27" fmla="*/ 97 h 160"/>
              <a:gd name="T28" fmla="*/ 108 w 160"/>
              <a:gd name="T29" fmla="*/ 85 h 160"/>
              <a:gd name="T30" fmla="*/ 94 w 160"/>
              <a:gd name="T31" fmla="*/ 80 h 160"/>
              <a:gd name="T32" fmla="*/ 99 w 160"/>
              <a:gd name="T33" fmla="*/ 47 h 160"/>
              <a:gd name="T34" fmla="*/ 122 w 160"/>
              <a:gd name="T35" fmla="*/ 28 h 160"/>
              <a:gd name="T36" fmla="*/ 99 w 160"/>
              <a:gd name="T37" fmla="*/ 38 h 160"/>
              <a:gd name="T38" fmla="*/ 85 w 160"/>
              <a:gd name="T39" fmla="*/ 80 h 160"/>
              <a:gd name="T40" fmla="*/ 104 w 160"/>
              <a:gd name="T41" fmla="*/ 94 h 160"/>
              <a:gd name="T42" fmla="*/ 107 w 160"/>
              <a:gd name="T43" fmla="*/ 112 h 160"/>
              <a:gd name="T44" fmla="*/ 111 w 160"/>
              <a:gd name="T45" fmla="*/ 111 h 160"/>
              <a:gd name="T46" fmla="*/ 122 w 160"/>
              <a:gd name="T47" fmla="*/ 122 h 160"/>
              <a:gd name="T48" fmla="*/ 38 w 160"/>
              <a:gd name="T49" fmla="*/ 100 h 160"/>
              <a:gd name="T50" fmla="*/ 52 w 160"/>
              <a:gd name="T51" fmla="*/ 112 h 160"/>
              <a:gd name="T52" fmla="*/ 56 w 160"/>
              <a:gd name="T53" fmla="*/ 108 h 160"/>
              <a:gd name="T54" fmla="*/ 61 w 160"/>
              <a:gd name="T55" fmla="*/ 94 h 160"/>
              <a:gd name="T56" fmla="*/ 75 w 160"/>
              <a:gd name="T57" fmla="*/ 52 h 160"/>
              <a:gd name="T58" fmla="*/ 38 w 160"/>
              <a:gd name="T59" fmla="*/ 38 h 160"/>
              <a:gd name="T60" fmla="*/ 122 w 160"/>
              <a:gd name="T61" fmla="*/ 28 h 160"/>
              <a:gd name="T62" fmla="*/ 122 w 160"/>
              <a:gd name="T63" fmla="*/ 145 h 160"/>
              <a:gd name="T64" fmla="*/ 43 w 160"/>
              <a:gd name="T65" fmla="*/ 150 h 160"/>
              <a:gd name="T66" fmla="*/ 38 w 160"/>
              <a:gd name="T67" fmla="*/ 131 h 160"/>
              <a:gd name="T68" fmla="*/ 42 w 160"/>
              <a:gd name="T69" fmla="*/ 0 h 160"/>
              <a:gd name="T70" fmla="*/ 28 w 160"/>
              <a:gd name="T71" fmla="*/ 38 h 160"/>
              <a:gd name="T72" fmla="*/ 0 w 160"/>
              <a:gd name="T73" fmla="*/ 52 h 160"/>
              <a:gd name="T74" fmla="*/ 14 w 160"/>
              <a:gd name="T75" fmla="*/ 94 h 160"/>
              <a:gd name="T76" fmla="*/ 28 w 160"/>
              <a:gd name="T77" fmla="*/ 146 h 160"/>
              <a:gd name="T78" fmla="*/ 117 w 160"/>
              <a:gd name="T79" fmla="*/ 160 h 160"/>
              <a:gd name="T80" fmla="*/ 131 w 160"/>
              <a:gd name="T81" fmla="*/ 94 h 160"/>
              <a:gd name="T82" fmla="*/ 160 w 160"/>
              <a:gd name="T83" fmla="*/ 80 h 160"/>
              <a:gd name="T84" fmla="*/ 146 w 160"/>
              <a:gd name="T85" fmla="*/ 38 h 160"/>
              <a:gd name="T86" fmla="*/ 131 w 160"/>
              <a:gd name="T87" fmla="*/ 14 h 160"/>
              <a:gd name="T88" fmla="*/ 42 w 160"/>
              <a:gd name="T8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8" y="10"/>
                </a:moveTo>
                <a:cubicBezTo>
                  <a:pt x="120" y="10"/>
                  <a:pt x="123" y="12"/>
                  <a:pt x="123" y="14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2"/>
                  <a:pt x="40" y="10"/>
                  <a:pt x="43" y="10"/>
                </a:cubicBezTo>
                <a:lnTo>
                  <a:pt x="118" y="10"/>
                </a:lnTo>
                <a:close/>
                <a:moveTo>
                  <a:pt x="61" y="47"/>
                </a:moveTo>
                <a:cubicBezTo>
                  <a:pt x="64" y="47"/>
                  <a:pt x="66" y="49"/>
                  <a:pt x="66" y="52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3"/>
                  <a:pt x="64" y="85"/>
                  <a:pt x="61" y="85"/>
                </a:cubicBezTo>
                <a:cubicBezTo>
                  <a:pt x="52" y="85"/>
                  <a:pt x="52" y="85"/>
                  <a:pt x="52" y="85"/>
                </a:cubicBezTo>
                <a:cubicBezTo>
                  <a:pt x="49" y="85"/>
                  <a:pt x="47" y="87"/>
                  <a:pt x="47" y="90"/>
                </a:cubicBezTo>
                <a:cubicBezTo>
                  <a:pt x="47" y="97"/>
                  <a:pt x="47" y="97"/>
                  <a:pt x="47" y="97"/>
                </a:cubicBezTo>
                <a:cubicBezTo>
                  <a:pt x="36" y="86"/>
                  <a:pt x="36" y="86"/>
                  <a:pt x="36" y="86"/>
                </a:cubicBezTo>
                <a:cubicBezTo>
                  <a:pt x="35" y="85"/>
                  <a:pt x="34" y="85"/>
                  <a:pt x="33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2" y="84"/>
                  <a:pt x="10" y="82"/>
                  <a:pt x="10" y="80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49"/>
                  <a:pt x="12" y="47"/>
                  <a:pt x="14" y="47"/>
                </a:cubicBezTo>
                <a:lnTo>
                  <a:pt x="61" y="47"/>
                </a:lnTo>
                <a:close/>
                <a:moveTo>
                  <a:pt x="146" y="47"/>
                </a:moveTo>
                <a:cubicBezTo>
                  <a:pt x="148" y="47"/>
                  <a:pt x="151" y="49"/>
                  <a:pt x="151" y="52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51" y="83"/>
                  <a:pt x="148" y="85"/>
                  <a:pt x="146" y="85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26" y="85"/>
                  <a:pt x="124" y="85"/>
                  <a:pt x="124" y="86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13" y="90"/>
                  <a:pt x="113" y="90"/>
                  <a:pt x="113" y="90"/>
                </a:cubicBezTo>
                <a:cubicBezTo>
                  <a:pt x="113" y="87"/>
                  <a:pt x="111" y="85"/>
                  <a:pt x="108" y="85"/>
                </a:cubicBezTo>
                <a:cubicBezTo>
                  <a:pt x="99" y="85"/>
                  <a:pt x="99" y="85"/>
                  <a:pt x="99" y="85"/>
                </a:cubicBezTo>
                <a:cubicBezTo>
                  <a:pt x="96" y="85"/>
                  <a:pt x="94" y="83"/>
                  <a:pt x="94" y="80"/>
                </a:cubicBezTo>
                <a:cubicBezTo>
                  <a:pt x="94" y="52"/>
                  <a:pt x="94" y="52"/>
                  <a:pt x="94" y="52"/>
                </a:cubicBezTo>
                <a:cubicBezTo>
                  <a:pt x="94" y="49"/>
                  <a:pt x="96" y="47"/>
                  <a:pt x="99" y="47"/>
                </a:cubicBezTo>
                <a:lnTo>
                  <a:pt x="146" y="47"/>
                </a:lnTo>
                <a:close/>
                <a:moveTo>
                  <a:pt x="122" y="28"/>
                </a:moveTo>
                <a:cubicBezTo>
                  <a:pt x="122" y="38"/>
                  <a:pt x="122" y="38"/>
                  <a:pt x="122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92" y="38"/>
                  <a:pt x="85" y="44"/>
                  <a:pt x="85" y="52"/>
                </a:cubicBezTo>
                <a:cubicBezTo>
                  <a:pt x="85" y="80"/>
                  <a:pt x="85" y="80"/>
                  <a:pt x="85" y="80"/>
                </a:cubicBezTo>
                <a:cubicBezTo>
                  <a:pt x="85" y="88"/>
                  <a:pt x="92" y="94"/>
                  <a:pt x="99" y="94"/>
                </a:cubicBezTo>
                <a:cubicBezTo>
                  <a:pt x="104" y="94"/>
                  <a:pt x="104" y="94"/>
                  <a:pt x="104" y="94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110"/>
                  <a:pt x="105" y="112"/>
                  <a:pt x="107" y="112"/>
                </a:cubicBezTo>
                <a:cubicBezTo>
                  <a:pt x="107" y="112"/>
                  <a:pt x="108" y="113"/>
                  <a:pt x="109" y="113"/>
                </a:cubicBezTo>
                <a:cubicBezTo>
                  <a:pt x="110" y="113"/>
                  <a:pt x="111" y="112"/>
                  <a:pt x="111" y="111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2"/>
                  <a:pt x="51" y="112"/>
                  <a:pt x="52" y="112"/>
                </a:cubicBezTo>
                <a:cubicBezTo>
                  <a:pt x="53" y="112"/>
                  <a:pt x="53" y="112"/>
                  <a:pt x="54" y="112"/>
                </a:cubicBezTo>
                <a:cubicBezTo>
                  <a:pt x="55" y="112"/>
                  <a:pt x="56" y="110"/>
                  <a:pt x="56" y="108"/>
                </a:cubicBezTo>
                <a:cubicBezTo>
                  <a:pt x="56" y="94"/>
                  <a:pt x="56" y="94"/>
                  <a:pt x="56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69" y="94"/>
                  <a:pt x="75" y="88"/>
                  <a:pt x="75" y="80"/>
                </a:cubicBezTo>
                <a:cubicBezTo>
                  <a:pt x="75" y="52"/>
                  <a:pt x="75" y="52"/>
                  <a:pt x="75" y="52"/>
                </a:cubicBezTo>
                <a:cubicBezTo>
                  <a:pt x="75" y="44"/>
                  <a:pt x="69" y="38"/>
                  <a:pt x="61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28"/>
                  <a:pt x="38" y="28"/>
                  <a:pt x="38" y="28"/>
                </a:cubicBezTo>
                <a:cubicBezTo>
                  <a:pt x="122" y="28"/>
                  <a:pt x="122" y="28"/>
                  <a:pt x="122" y="28"/>
                </a:cubicBezTo>
                <a:close/>
                <a:moveTo>
                  <a:pt x="122" y="131"/>
                </a:moveTo>
                <a:cubicBezTo>
                  <a:pt x="122" y="145"/>
                  <a:pt x="122" y="145"/>
                  <a:pt x="122" y="145"/>
                </a:cubicBezTo>
                <a:cubicBezTo>
                  <a:pt x="122" y="148"/>
                  <a:pt x="120" y="150"/>
                  <a:pt x="118" y="150"/>
                </a:cubicBezTo>
                <a:cubicBezTo>
                  <a:pt x="43" y="150"/>
                  <a:pt x="43" y="150"/>
                  <a:pt x="43" y="150"/>
                </a:cubicBezTo>
                <a:cubicBezTo>
                  <a:pt x="40" y="150"/>
                  <a:pt x="38" y="148"/>
                  <a:pt x="38" y="145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122" y="131"/>
                  <a:pt x="122" y="131"/>
                  <a:pt x="122" y="131"/>
                </a:cubicBezTo>
                <a:close/>
                <a:moveTo>
                  <a:pt x="42" y="0"/>
                </a:moveTo>
                <a:cubicBezTo>
                  <a:pt x="35" y="0"/>
                  <a:pt x="28" y="7"/>
                  <a:pt x="28" y="14"/>
                </a:cubicBezTo>
                <a:cubicBezTo>
                  <a:pt x="28" y="38"/>
                  <a:pt x="28" y="38"/>
                  <a:pt x="28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6" y="38"/>
                  <a:pt x="0" y="44"/>
                  <a:pt x="0" y="52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6" y="94"/>
                  <a:pt x="14" y="94"/>
                </a:cubicBezTo>
                <a:cubicBezTo>
                  <a:pt x="28" y="94"/>
                  <a:pt x="28" y="94"/>
                  <a:pt x="28" y="94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28" y="153"/>
                  <a:pt x="35" y="160"/>
                  <a:pt x="4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5" y="160"/>
                  <a:pt x="131" y="153"/>
                  <a:pt x="131" y="146"/>
                </a:cubicBezTo>
                <a:cubicBezTo>
                  <a:pt x="131" y="94"/>
                  <a:pt x="131" y="94"/>
                  <a:pt x="131" y="94"/>
                </a:cubicBezTo>
                <a:cubicBezTo>
                  <a:pt x="146" y="94"/>
                  <a:pt x="146" y="94"/>
                  <a:pt x="146" y="94"/>
                </a:cubicBezTo>
                <a:cubicBezTo>
                  <a:pt x="153" y="94"/>
                  <a:pt x="160" y="88"/>
                  <a:pt x="160" y="80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44"/>
                  <a:pt x="154" y="38"/>
                  <a:pt x="146" y="3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1" y="7"/>
                  <a:pt x="125" y="0"/>
                  <a:pt x="117" y="0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" name="Freeform 35">
            <a:extLst>
              <a:ext uri="{FF2B5EF4-FFF2-40B4-BE49-F238E27FC236}">
                <a16:creationId xmlns:a16="http://schemas.microsoft.com/office/drawing/2014/main" id="{1E1A7F3C-4CB0-4243-B62A-3950C2D91089}"/>
              </a:ext>
            </a:extLst>
          </p:cNvPr>
          <p:cNvSpPr>
            <a:spLocks noEditPoints="1"/>
          </p:cNvSpPr>
          <p:nvPr/>
        </p:nvSpPr>
        <p:spPr bwMode="auto">
          <a:xfrm>
            <a:off x="6253163" y="3573463"/>
            <a:ext cx="238125" cy="254000"/>
          </a:xfrm>
          <a:custGeom>
            <a:avLst/>
            <a:gdLst>
              <a:gd name="T0" fmla="*/ 14 w 150"/>
              <a:gd name="T1" fmla="*/ 0 h 160"/>
              <a:gd name="T2" fmla="*/ 0 w 150"/>
              <a:gd name="T3" fmla="*/ 146 h 160"/>
              <a:gd name="T4" fmla="*/ 89 w 150"/>
              <a:gd name="T5" fmla="*/ 160 h 160"/>
              <a:gd name="T6" fmla="*/ 104 w 150"/>
              <a:gd name="T7" fmla="*/ 84 h 160"/>
              <a:gd name="T8" fmla="*/ 150 w 150"/>
              <a:gd name="T9" fmla="*/ 42 h 160"/>
              <a:gd name="T10" fmla="*/ 10 w 150"/>
              <a:gd name="T11" fmla="*/ 13 h 160"/>
              <a:gd name="T12" fmla="*/ 82 w 150"/>
              <a:gd name="T13" fmla="*/ 9 h 160"/>
              <a:gd name="T14" fmla="*/ 10 w 150"/>
              <a:gd name="T15" fmla="*/ 18 h 160"/>
              <a:gd name="T16" fmla="*/ 10 w 150"/>
              <a:gd name="T17" fmla="*/ 27 h 160"/>
              <a:gd name="T18" fmla="*/ 66 w 150"/>
              <a:gd name="T19" fmla="*/ 41 h 160"/>
              <a:gd name="T20" fmla="*/ 67 w 150"/>
              <a:gd name="T21" fmla="*/ 73 h 160"/>
              <a:gd name="T22" fmla="*/ 33 w 150"/>
              <a:gd name="T23" fmla="*/ 84 h 160"/>
              <a:gd name="T24" fmla="*/ 19 w 150"/>
              <a:gd name="T25" fmla="*/ 121 h 160"/>
              <a:gd name="T26" fmla="*/ 10 w 150"/>
              <a:gd name="T27" fmla="*/ 27 h 160"/>
              <a:gd name="T28" fmla="*/ 75 w 150"/>
              <a:gd name="T29" fmla="*/ 121 h 160"/>
              <a:gd name="T30" fmla="*/ 52 w 150"/>
              <a:gd name="T31" fmla="*/ 102 h 160"/>
              <a:gd name="T32" fmla="*/ 52 w 150"/>
              <a:gd name="T33" fmla="*/ 74 h 160"/>
              <a:gd name="T34" fmla="*/ 52 w 150"/>
              <a:gd name="T35" fmla="*/ 93 h 160"/>
              <a:gd name="T36" fmla="*/ 42 w 150"/>
              <a:gd name="T37" fmla="*/ 84 h 160"/>
              <a:gd name="T38" fmla="*/ 89 w 150"/>
              <a:gd name="T39" fmla="*/ 150 h 160"/>
              <a:gd name="T40" fmla="*/ 10 w 150"/>
              <a:gd name="T41" fmla="*/ 145 h 160"/>
              <a:gd name="T42" fmla="*/ 94 w 150"/>
              <a:gd name="T43" fmla="*/ 130 h 160"/>
              <a:gd name="T44" fmla="*/ 94 w 150"/>
              <a:gd name="T45" fmla="*/ 121 h 160"/>
              <a:gd name="T46" fmla="*/ 66 w 150"/>
              <a:gd name="T47" fmla="*/ 97 h 160"/>
              <a:gd name="T48" fmla="*/ 72 w 150"/>
              <a:gd name="T49" fmla="*/ 84 h 160"/>
              <a:gd name="T50" fmla="*/ 94 w 150"/>
              <a:gd name="T51" fmla="*/ 82 h 160"/>
              <a:gd name="T52" fmla="*/ 108 w 150"/>
              <a:gd name="T53" fmla="*/ 74 h 160"/>
              <a:gd name="T54" fmla="*/ 88 w 150"/>
              <a:gd name="T55" fmla="*/ 69 h 160"/>
              <a:gd name="T56" fmla="*/ 78 w 150"/>
              <a:gd name="T57" fmla="*/ 72 h 160"/>
              <a:gd name="T58" fmla="*/ 80 w 150"/>
              <a:gd name="T59" fmla="*/ 59 h 160"/>
              <a:gd name="T60" fmla="*/ 80 w 150"/>
              <a:gd name="T61" fmla="*/ 26 h 160"/>
              <a:gd name="T62" fmla="*/ 108 w 150"/>
              <a:gd name="T63" fmla="*/ 9 h 160"/>
              <a:gd name="T64" fmla="*/ 141 w 150"/>
              <a:gd name="T65" fmla="*/ 42 h 160"/>
              <a:gd name="T66" fmla="*/ 108 w 150"/>
              <a:gd name="T67" fmla="*/ 18 h 160"/>
              <a:gd name="T68" fmla="*/ 108 w 150"/>
              <a:gd name="T69" fmla="*/ 28 h 160"/>
              <a:gd name="T70" fmla="*/ 108 w 150"/>
              <a:gd name="T71" fmla="*/ 18 h 160"/>
              <a:gd name="T72" fmla="*/ 103 w 150"/>
              <a:gd name="T73" fmla="*/ 42 h 160"/>
              <a:gd name="T74" fmla="*/ 108 w 150"/>
              <a:gd name="T75" fmla="*/ 65 h 160"/>
              <a:gd name="T76" fmla="*/ 113 w 150"/>
              <a:gd name="T77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0" h="160">
                <a:moveTo>
                  <a:pt x="109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3"/>
                  <a:pt x="6" y="160"/>
                  <a:pt x="14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7" y="160"/>
                  <a:pt x="104" y="153"/>
                  <a:pt x="104" y="14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5" y="84"/>
                  <a:pt x="107" y="84"/>
                  <a:pt x="109" y="84"/>
                </a:cubicBezTo>
                <a:cubicBezTo>
                  <a:pt x="132" y="84"/>
                  <a:pt x="150" y="65"/>
                  <a:pt x="150" y="42"/>
                </a:cubicBezTo>
                <a:cubicBezTo>
                  <a:pt x="150" y="19"/>
                  <a:pt x="132" y="0"/>
                  <a:pt x="109" y="0"/>
                </a:cubicBezTo>
                <a:close/>
                <a:moveTo>
                  <a:pt x="10" y="13"/>
                </a:moveTo>
                <a:cubicBezTo>
                  <a:pt x="10" y="11"/>
                  <a:pt x="12" y="9"/>
                  <a:pt x="14" y="9"/>
                </a:cubicBezTo>
                <a:cubicBezTo>
                  <a:pt x="82" y="9"/>
                  <a:pt x="82" y="9"/>
                  <a:pt x="82" y="9"/>
                </a:cubicBezTo>
                <a:cubicBezTo>
                  <a:pt x="79" y="11"/>
                  <a:pt x="76" y="15"/>
                  <a:pt x="73" y="18"/>
                </a:cubicBezTo>
                <a:cubicBezTo>
                  <a:pt x="10" y="18"/>
                  <a:pt x="10" y="18"/>
                  <a:pt x="10" y="18"/>
                </a:cubicBezTo>
                <a:lnTo>
                  <a:pt x="10" y="13"/>
                </a:lnTo>
                <a:close/>
                <a:moveTo>
                  <a:pt x="10" y="27"/>
                </a:moveTo>
                <a:cubicBezTo>
                  <a:pt x="68" y="27"/>
                  <a:pt x="68" y="27"/>
                  <a:pt x="68" y="27"/>
                </a:cubicBezTo>
                <a:cubicBezTo>
                  <a:pt x="67" y="31"/>
                  <a:pt x="66" y="36"/>
                  <a:pt x="66" y="41"/>
                </a:cubicBezTo>
                <a:cubicBezTo>
                  <a:pt x="66" y="48"/>
                  <a:pt x="68" y="56"/>
                  <a:pt x="71" y="62"/>
                </a:cubicBezTo>
                <a:cubicBezTo>
                  <a:pt x="67" y="73"/>
                  <a:pt x="67" y="73"/>
                  <a:pt x="67" y="73"/>
                </a:cubicBezTo>
                <a:cubicBezTo>
                  <a:pt x="64" y="68"/>
                  <a:pt x="58" y="65"/>
                  <a:pt x="52" y="65"/>
                </a:cubicBezTo>
                <a:cubicBezTo>
                  <a:pt x="41" y="65"/>
                  <a:pt x="33" y="73"/>
                  <a:pt x="33" y="84"/>
                </a:cubicBezTo>
                <a:cubicBezTo>
                  <a:pt x="33" y="89"/>
                  <a:pt x="35" y="93"/>
                  <a:pt x="38" y="96"/>
                </a:cubicBezTo>
                <a:cubicBezTo>
                  <a:pt x="28" y="101"/>
                  <a:pt x="21" y="110"/>
                  <a:pt x="19" y="121"/>
                </a:cubicBezTo>
                <a:cubicBezTo>
                  <a:pt x="10" y="121"/>
                  <a:pt x="10" y="121"/>
                  <a:pt x="10" y="121"/>
                </a:cubicBezTo>
                <a:lnTo>
                  <a:pt x="10" y="27"/>
                </a:lnTo>
                <a:close/>
                <a:moveTo>
                  <a:pt x="52" y="102"/>
                </a:moveTo>
                <a:cubicBezTo>
                  <a:pt x="63" y="102"/>
                  <a:pt x="73" y="111"/>
                  <a:pt x="75" y="121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31" y="111"/>
                  <a:pt x="40" y="102"/>
                  <a:pt x="52" y="102"/>
                </a:cubicBezTo>
                <a:close/>
                <a:moveTo>
                  <a:pt x="42" y="84"/>
                </a:moveTo>
                <a:cubicBezTo>
                  <a:pt x="42" y="78"/>
                  <a:pt x="47" y="74"/>
                  <a:pt x="52" y="74"/>
                </a:cubicBezTo>
                <a:cubicBezTo>
                  <a:pt x="57" y="74"/>
                  <a:pt x="61" y="79"/>
                  <a:pt x="61" y="84"/>
                </a:cubicBezTo>
                <a:cubicBezTo>
                  <a:pt x="61" y="89"/>
                  <a:pt x="57" y="93"/>
                  <a:pt x="52" y="93"/>
                </a:cubicBezTo>
                <a:cubicBezTo>
                  <a:pt x="52" y="93"/>
                  <a:pt x="51" y="93"/>
                  <a:pt x="51" y="93"/>
                </a:cubicBezTo>
                <a:cubicBezTo>
                  <a:pt x="46" y="93"/>
                  <a:pt x="42" y="89"/>
                  <a:pt x="42" y="84"/>
                </a:cubicBezTo>
                <a:close/>
                <a:moveTo>
                  <a:pt x="94" y="145"/>
                </a:moveTo>
                <a:cubicBezTo>
                  <a:pt x="94" y="147"/>
                  <a:pt x="92" y="150"/>
                  <a:pt x="89" y="150"/>
                </a:cubicBezTo>
                <a:cubicBezTo>
                  <a:pt x="14" y="150"/>
                  <a:pt x="14" y="150"/>
                  <a:pt x="14" y="150"/>
                </a:cubicBezTo>
                <a:cubicBezTo>
                  <a:pt x="12" y="150"/>
                  <a:pt x="10" y="147"/>
                  <a:pt x="10" y="145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94" y="130"/>
                  <a:pt x="94" y="130"/>
                  <a:pt x="94" y="130"/>
                </a:cubicBezTo>
                <a:lnTo>
                  <a:pt x="94" y="145"/>
                </a:lnTo>
                <a:close/>
                <a:moveTo>
                  <a:pt x="94" y="121"/>
                </a:moveTo>
                <a:cubicBezTo>
                  <a:pt x="84" y="121"/>
                  <a:pt x="84" y="121"/>
                  <a:pt x="84" y="121"/>
                </a:cubicBezTo>
                <a:cubicBezTo>
                  <a:pt x="83" y="110"/>
                  <a:pt x="76" y="101"/>
                  <a:pt x="66" y="97"/>
                </a:cubicBezTo>
                <a:cubicBezTo>
                  <a:pt x="69" y="93"/>
                  <a:pt x="70" y="89"/>
                  <a:pt x="70" y="84"/>
                </a:cubicBezTo>
                <a:cubicBezTo>
                  <a:pt x="72" y="84"/>
                  <a:pt x="72" y="84"/>
                  <a:pt x="72" y="84"/>
                </a:cubicBezTo>
                <a:cubicBezTo>
                  <a:pt x="88" y="79"/>
                  <a:pt x="88" y="79"/>
                  <a:pt x="88" y="79"/>
                </a:cubicBezTo>
                <a:cubicBezTo>
                  <a:pt x="90" y="80"/>
                  <a:pt x="92" y="81"/>
                  <a:pt x="94" y="82"/>
                </a:cubicBezTo>
                <a:lnTo>
                  <a:pt x="94" y="121"/>
                </a:lnTo>
                <a:close/>
                <a:moveTo>
                  <a:pt x="108" y="74"/>
                </a:moveTo>
                <a:cubicBezTo>
                  <a:pt x="102" y="74"/>
                  <a:pt x="96" y="73"/>
                  <a:pt x="91" y="70"/>
                </a:cubicBezTo>
                <a:cubicBezTo>
                  <a:pt x="90" y="69"/>
                  <a:pt x="89" y="69"/>
                  <a:pt x="88" y="69"/>
                </a:cubicBezTo>
                <a:cubicBezTo>
                  <a:pt x="88" y="69"/>
                  <a:pt x="87" y="69"/>
                  <a:pt x="87" y="69"/>
                </a:cubicBezTo>
                <a:cubicBezTo>
                  <a:pt x="78" y="72"/>
                  <a:pt x="78" y="72"/>
                  <a:pt x="78" y="72"/>
                </a:cubicBezTo>
                <a:cubicBezTo>
                  <a:pt x="81" y="63"/>
                  <a:pt x="81" y="63"/>
                  <a:pt x="81" y="63"/>
                </a:cubicBezTo>
                <a:cubicBezTo>
                  <a:pt x="82" y="62"/>
                  <a:pt x="81" y="61"/>
                  <a:pt x="80" y="59"/>
                </a:cubicBezTo>
                <a:cubicBezTo>
                  <a:pt x="77" y="54"/>
                  <a:pt x="76" y="48"/>
                  <a:pt x="76" y="42"/>
                </a:cubicBezTo>
                <a:cubicBezTo>
                  <a:pt x="76" y="36"/>
                  <a:pt x="77" y="31"/>
                  <a:pt x="80" y="26"/>
                </a:cubicBezTo>
                <a:cubicBezTo>
                  <a:pt x="80" y="26"/>
                  <a:pt x="80" y="26"/>
                  <a:pt x="80" y="25"/>
                </a:cubicBezTo>
                <a:cubicBezTo>
                  <a:pt x="86" y="16"/>
                  <a:pt x="96" y="9"/>
                  <a:pt x="108" y="9"/>
                </a:cubicBezTo>
                <a:cubicBezTo>
                  <a:pt x="108" y="9"/>
                  <a:pt x="109" y="9"/>
                  <a:pt x="109" y="9"/>
                </a:cubicBezTo>
                <a:cubicBezTo>
                  <a:pt x="127" y="9"/>
                  <a:pt x="141" y="24"/>
                  <a:pt x="141" y="42"/>
                </a:cubicBezTo>
                <a:cubicBezTo>
                  <a:pt x="141" y="60"/>
                  <a:pt x="126" y="74"/>
                  <a:pt x="108" y="74"/>
                </a:cubicBezTo>
                <a:close/>
                <a:moveTo>
                  <a:pt x="108" y="18"/>
                </a:moveTo>
                <a:cubicBezTo>
                  <a:pt x="106" y="18"/>
                  <a:pt x="104" y="21"/>
                  <a:pt x="104" y="23"/>
                </a:cubicBezTo>
                <a:cubicBezTo>
                  <a:pt x="104" y="26"/>
                  <a:pt x="106" y="28"/>
                  <a:pt x="108" y="28"/>
                </a:cubicBezTo>
                <a:cubicBezTo>
                  <a:pt x="111" y="28"/>
                  <a:pt x="113" y="26"/>
                  <a:pt x="113" y="23"/>
                </a:cubicBezTo>
                <a:cubicBezTo>
                  <a:pt x="113" y="20"/>
                  <a:pt x="111" y="18"/>
                  <a:pt x="108" y="18"/>
                </a:cubicBezTo>
                <a:close/>
                <a:moveTo>
                  <a:pt x="108" y="37"/>
                </a:moveTo>
                <a:cubicBezTo>
                  <a:pt x="105" y="37"/>
                  <a:pt x="103" y="39"/>
                  <a:pt x="103" y="42"/>
                </a:cubicBezTo>
                <a:cubicBezTo>
                  <a:pt x="103" y="60"/>
                  <a:pt x="103" y="60"/>
                  <a:pt x="103" y="60"/>
                </a:cubicBezTo>
                <a:cubicBezTo>
                  <a:pt x="103" y="63"/>
                  <a:pt x="105" y="65"/>
                  <a:pt x="108" y="65"/>
                </a:cubicBezTo>
                <a:cubicBezTo>
                  <a:pt x="111" y="65"/>
                  <a:pt x="113" y="63"/>
                  <a:pt x="113" y="60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39"/>
                  <a:pt x="111" y="37"/>
                  <a:pt x="108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" name="Freeform 36">
            <a:extLst>
              <a:ext uri="{FF2B5EF4-FFF2-40B4-BE49-F238E27FC236}">
                <a16:creationId xmlns:a16="http://schemas.microsoft.com/office/drawing/2014/main" id="{90B08E56-4781-436B-9FAD-475F62ACCBD8}"/>
              </a:ext>
            </a:extLst>
          </p:cNvPr>
          <p:cNvSpPr>
            <a:spLocks noEditPoints="1"/>
          </p:cNvSpPr>
          <p:nvPr/>
        </p:nvSpPr>
        <p:spPr bwMode="auto">
          <a:xfrm>
            <a:off x="4594226" y="4125913"/>
            <a:ext cx="254000" cy="252413"/>
          </a:xfrm>
          <a:custGeom>
            <a:avLst/>
            <a:gdLst>
              <a:gd name="T0" fmla="*/ 117 w 160"/>
              <a:gd name="T1" fmla="*/ 61 h 159"/>
              <a:gd name="T2" fmla="*/ 109 w 160"/>
              <a:gd name="T3" fmla="*/ 36 h 159"/>
              <a:gd name="T4" fmla="*/ 98 w 160"/>
              <a:gd name="T5" fmla="*/ 41 h 159"/>
              <a:gd name="T6" fmla="*/ 89 w 160"/>
              <a:gd name="T7" fmla="*/ 28 h 159"/>
              <a:gd name="T8" fmla="*/ 65 w 160"/>
              <a:gd name="T9" fmla="*/ 39 h 159"/>
              <a:gd name="T10" fmla="*/ 53 w 160"/>
              <a:gd name="T11" fmla="*/ 35 h 159"/>
              <a:gd name="T12" fmla="*/ 35 w 160"/>
              <a:gd name="T13" fmla="*/ 53 h 159"/>
              <a:gd name="T14" fmla="*/ 40 w 160"/>
              <a:gd name="T15" fmla="*/ 65 h 159"/>
              <a:gd name="T16" fmla="*/ 28 w 160"/>
              <a:gd name="T17" fmla="*/ 88 h 159"/>
              <a:gd name="T18" fmla="*/ 42 w 160"/>
              <a:gd name="T19" fmla="*/ 97 h 159"/>
              <a:gd name="T20" fmla="*/ 37 w 160"/>
              <a:gd name="T21" fmla="*/ 108 h 159"/>
              <a:gd name="T22" fmla="*/ 57 w 160"/>
              <a:gd name="T23" fmla="*/ 122 h 159"/>
              <a:gd name="T24" fmla="*/ 65 w 160"/>
              <a:gd name="T25" fmla="*/ 125 h 159"/>
              <a:gd name="T26" fmla="*/ 94 w 160"/>
              <a:gd name="T27" fmla="*/ 125 h 159"/>
              <a:gd name="T28" fmla="*/ 102 w 160"/>
              <a:gd name="T29" fmla="*/ 122 h 159"/>
              <a:gd name="T30" fmla="*/ 122 w 160"/>
              <a:gd name="T31" fmla="*/ 108 h 159"/>
              <a:gd name="T32" fmla="*/ 119 w 160"/>
              <a:gd name="T33" fmla="*/ 93 h 159"/>
              <a:gd name="T34" fmla="*/ 131 w 160"/>
              <a:gd name="T35" fmla="*/ 69 h 159"/>
              <a:gd name="T36" fmla="*/ 116 w 160"/>
              <a:gd name="T37" fmla="*/ 84 h 159"/>
              <a:gd name="T38" fmla="*/ 109 w 160"/>
              <a:gd name="T39" fmla="*/ 101 h 159"/>
              <a:gd name="T40" fmla="*/ 102 w 160"/>
              <a:gd name="T41" fmla="*/ 108 h 159"/>
              <a:gd name="T42" fmla="*/ 89 w 160"/>
              <a:gd name="T43" fmla="*/ 110 h 159"/>
              <a:gd name="T44" fmla="*/ 76 w 160"/>
              <a:gd name="T45" fmla="*/ 121 h 159"/>
              <a:gd name="T46" fmla="*/ 64 w 160"/>
              <a:gd name="T47" fmla="*/ 107 h 159"/>
              <a:gd name="T48" fmla="*/ 54 w 160"/>
              <a:gd name="T49" fmla="*/ 112 h 159"/>
              <a:gd name="T50" fmla="*/ 52 w 160"/>
              <a:gd name="T51" fmla="*/ 95 h 159"/>
              <a:gd name="T52" fmla="*/ 39 w 160"/>
              <a:gd name="T53" fmla="*/ 84 h 159"/>
              <a:gd name="T54" fmla="*/ 49 w 160"/>
              <a:gd name="T55" fmla="*/ 71 h 159"/>
              <a:gd name="T56" fmla="*/ 47 w 160"/>
              <a:gd name="T57" fmla="*/ 52 h 159"/>
              <a:gd name="T58" fmla="*/ 61 w 160"/>
              <a:gd name="T59" fmla="*/ 52 h 159"/>
              <a:gd name="T60" fmla="*/ 76 w 160"/>
              <a:gd name="T61" fmla="*/ 43 h 159"/>
              <a:gd name="T62" fmla="*/ 85 w 160"/>
              <a:gd name="T63" fmla="*/ 43 h 159"/>
              <a:gd name="T64" fmla="*/ 98 w 160"/>
              <a:gd name="T65" fmla="*/ 51 h 159"/>
              <a:gd name="T66" fmla="*/ 113 w 160"/>
              <a:gd name="T67" fmla="*/ 52 h 159"/>
              <a:gd name="T68" fmla="*/ 111 w 160"/>
              <a:gd name="T69" fmla="*/ 71 h 159"/>
              <a:gd name="T70" fmla="*/ 122 w 160"/>
              <a:gd name="T71" fmla="*/ 84 h 159"/>
              <a:gd name="T72" fmla="*/ 80 w 160"/>
              <a:gd name="T73" fmla="*/ 102 h 159"/>
              <a:gd name="T74" fmla="*/ 80 w 160"/>
              <a:gd name="T75" fmla="*/ 93 h 159"/>
              <a:gd name="T76" fmla="*/ 94 w 160"/>
              <a:gd name="T77" fmla="*/ 79 h 159"/>
              <a:gd name="T78" fmla="*/ 80 w 160"/>
              <a:gd name="T79" fmla="*/ 0 h 159"/>
              <a:gd name="T80" fmla="*/ 11 w 160"/>
              <a:gd name="T81" fmla="*/ 120 h 159"/>
              <a:gd name="T82" fmla="*/ 5 w 160"/>
              <a:gd name="T83" fmla="*/ 159 h 159"/>
              <a:gd name="T84" fmla="*/ 80 w 160"/>
              <a:gd name="T85" fmla="*/ 159 h 159"/>
              <a:gd name="T86" fmla="*/ 136 w 160"/>
              <a:gd name="T87" fmla="*/ 23 h 159"/>
              <a:gd name="T88" fmla="*/ 40 w 160"/>
              <a:gd name="T89" fmla="*/ 137 h 159"/>
              <a:gd name="T90" fmla="*/ 21 w 160"/>
              <a:gd name="T91" fmla="*/ 120 h 159"/>
              <a:gd name="T92" fmla="*/ 80 w 160"/>
              <a:gd name="T93" fmla="*/ 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59">
                <a:moveTo>
                  <a:pt x="126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9" y="63"/>
                  <a:pt x="118" y="62"/>
                  <a:pt x="117" y="61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4" y="54"/>
                  <a:pt x="124" y="51"/>
                  <a:pt x="122" y="5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8" y="35"/>
                  <a:pt x="107" y="35"/>
                  <a:pt x="106" y="35"/>
                </a:cubicBezTo>
                <a:cubicBezTo>
                  <a:pt x="104" y="35"/>
                  <a:pt x="103" y="35"/>
                  <a:pt x="102" y="36"/>
                </a:cubicBezTo>
                <a:cubicBezTo>
                  <a:pt x="98" y="41"/>
                  <a:pt x="98" y="41"/>
                  <a:pt x="98" y="41"/>
                </a:cubicBezTo>
                <a:cubicBezTo>
                  <a:pt x="96" y="41"/>
                  <a:pt x="95" y="40"/>
                  <a:pt x="94" y="39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30"/>
                  <a:pt x="92" y="28"/>
                  <a:pt x="89" y="28"/>
                </a:cubicBezTo>
                <a:cubicBezTo>
                  <a:pt x="70" y="28"/>
                  <a:pt x="70" y="28"/>
                  <a:pt x="70" y="28"/>
                </a:cubicBezTo>
                <a:cubicBezTo>
                  <a:pt x="68" y="28"/>
                  <a:pt x="65" y="30"/>
                  <a:pt x="65" y="32"/>
                </a:cubicBezTo>
                <a:cubicBezTo>
                  <a:pt x="65" y="39"/>
                  <a:pt x="65" y="39"/>
                  <a:pt x="65" y="39"/>
                </a:cubicBezTo>
                <a:cubicBezTo>
                  <a:pt x="64" y="40"/>
                  <a:pt x="63" y="41"/>
                  <a:pt x="62" y="41"/>
                </a:cubicBezTo>
                <a:cubicBezTo>
                  <a:pt x="57" y="36"/>
                  <a:pt x="57" y="36"/>
                  <a:pt x="57" y="36"/>
                </a:cubicBezTo>
                <a:cubicBezTo>
                  <a:pt x="56" y="35"/>
                  <a:pt x="55" y="35"/>
                  <a:pt x="53" y="35"/>
                </a:cubicBezTo>
                <a:cubicBezTo>
                  <a:pt x="53" y="35"/>
                  <a:pt x="51" y="35"/>
                  <a:pt x="50" y="36"/>
                </a:cubicBezTo>
                <a:cubicBezTo>
                  <a:pt x="37" y="50"/>
                  <a:pt x="37" y="50"/>
                  <a:pt x="37" y="50"/>
                </a:cubicBezTo>
                <a:cubicBezTo>
                  <a:pt x="36" y="51"/>
                  <a:pt x="35" y="52"/>
                  <a:pt x="35" y="53"/>
                </a:cubicBezTo>
                <a:cubicBezTo>
                  <a:pt x="35" y="54"/>
                  <a:pt x="36" y="56"/>
                  <a:pt x="37" y="56"/>
                </a:cubicBezTo>
                <a:cubicBezTo>
                  <a:pt x="42" y="61"/>
                  <a:pt x="42" y="61"/>
                  <a:pt x="42" y="61"/>
                </a:cubicBezTo>
                <a:cubicBezTo>
                  <a:pt x="41" y="62"/>
                  <a:pt x="41" y="64"/>
                  <a:pt x="40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31" y="65"/>
                  <a:pt x="28" y="67"/>
                  <a:pt x="28" y="69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91"/>
                  <a:pt x="31" y="93"/>
                  <a:pt x="33" y="93"/>
                </a:cubicBezTo>
                <a:cubicBezTo>
                  <a:pt x="40" y="93"/>
                  <a:pt x="40" y="93"/>
                  <a:pt x="40" y="93"/>
                </a:cubicBezTo>
                <a:cubicBezTo>
                  <a:pt x="40" y="95"/>
                  <a:pt x="41" y="96"/>
                  <a:pt x="42" y="97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6" y="103"/>
                  <a:pt x="35" y="104"/>
                  <a:pt x="35" y="105"/>
                </a:cubicBezTo>
                <a:cubicBezTo>
                  <a:pt x="35" y="106"/>
                  <a:pt x="36" y="108"/>
                  <a:pt x="37" y="108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1" y="123"/>
                  <a:pt x="53" y="123"/>
                  <a:pt x="53" y="123"/>
                </a:cubicBezTo>
                <a:cubicBezTo>
                  <a:pt x="55" y="123"/>
                  <a:pt x="56" y="123"/>
                  <a:pt x="57" y="122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3" y="118"/>
                  <a:pt x="64" y="118"/>
                  <a:pt x="65" y="118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5" y="128"/>
                  <a:pt x="68" y="130"/>
                  <a:pt x="70" y="130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92" y="130"/>
                  <a:pt x="94" y="128"/>
                  <a:pt x="94" y="125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5" y="118"/>
                  <a:pt x="96" y="118"/>
                  <a:pt x="98" y="117"/>
                </a:cubicBezTo>
                <a:cubicBezTo>
                  <a:pt x="102" y="122"/>
                  <a:pt x="102" y="122"/>
                  <a:pt x="102" y="122"/>
                </a:cubicBezTo>
                <a:cubicBezTo>
                  <a:pt x="104" y="123"/>
                  <a:pt x="104" y="123"/>
                  <a:pt x="106" y="123"/>
                </a:cubicBezTo>
                <a:cubicBezTo>
                  <a:pt x="107" y="123"/>
                  <a:pt x="108" y="123"/>
                  <a:pt x="109" y="122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4" y="107"/>
                  <a:pt x="124" y="103"/>
                  <a:pt x="122" y="102"/>
                </a:cubicBezTo>
                <a:cubicBezTo>
                  <a:pt x="117" y="97"/>
                  <a:pt x="117" y="97"/>
                  <a:pt x="117" y="97"/>
                </a:cubicBezTo>
                <a:cubicBezTo>
                  <a:pt x="118" y="96"/>
                  <a:pt x="119" y="94"/>
                  <a:pt x="119" y="93"/>
                </a:cubicBezTo>
                <a:cubicBezTo>
                  <a:pt x="126" y="93"/>
                  <a:pt x="126" y="93"/>
                  <a:pt x="126" y="93"/>
                </a:cubicBezTo>
                <a:cubicBezTo>
                  <a:pt x="128" y="93"/>
                  <a:pt x="131" y="91"/>
                  <a:pt x="131" y="88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67"/>
                  <a:pt x="128" y="65"/>
                  <a:pt x="126" y="65"/>
                </a:cubicBezTo>
                <a:close/>
                <a:moveTo>
                  <a:pt x="122" y="84"/>
                </a:moveTo>
                <a:cubicBezTo>
                  <a:pt x="116" y="84"/>
                  <a:pt x="116" y="84"/>
                  <a:pt x="116" y="84"/>
                </a:cubicBezTo>
                <a:cubicBezTo>
                  <a:pt x="113" y="84"/>
                  <a:pt x="112" y="85"/>
                  <a:pt x="111" y="87"/>
                </a:cubicBezTo>
                <a:cubicBezTo>
                  <a:pt x="111" y="90"/>
                  <a:pt x="109" y="93"/>
                  <a:pt x="108" y="95"/>
                </a:cubicBezTo>
                <a:cubicBezTo>
                  <a:pt x="107" y="97"/>
                  <a:pt x="108" y="99"/>
                  <a:pt x="109" y="10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07" y="112"/>
                  <a:pt x="107" y="112"/>
                  <a:pt x="107" y="112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7"/>
                  <a:pt x="100" y="106"/>
                  <a:pt x="99" y="106"/>
                </a:cubicBezTo>
                <a:cubicBezTo>
                  <a:pt x="98" y="106"/>
                  <a:pt x="97" y="107"/>
                  <a:pt x="96" y="107"/>
                </a:cubicBezTo>
                <a:cubicBezTo>
                  <a:pt x="94" y="109"/>
                  <a:pt x="91" y="110"/>
                  <a:pt x="89" y="110"/>
                </a:cubicBezTo>
                <a:cubicBezTo>
                  <a:pt x="86" y="111"/>
                  <a:pt x="85" y="112"/>
                  <a:pt x="85" y="115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6" y="112"/>
                  <a:pt x="74" y="111"/>
                  <a:pt x="72" y="110"/>
                </a:cubicBezTo>
                <a:cubicBezTo>
                  <a:pt x="69" y="110"/>
                  <a:pt x="66" y="108"/>
                  <a:pt x="64" y="107"/>
                </a:cubicBezTo>
                <a:cubicBezTo>
                  <a:pt x="63" y="107"/>
                  <a:pt x="62" y="107"/>
                  <a:pt x="62" y="107"/>
                </a:cubicBezTo>
                <a:cubicBezTo>
                  <a:pt x="60" y="107"/>
                  <a:pt x="59" y="107"/>
                  <a:pt x="58" y="108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7" y="106"/>
                  <a:pt x="47" y="106"/>
                  <a:pt x="47" y="106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53" y="99"/>
                  <a:pt x="53" y="97"/>
                  <a:pt x="52" y="95"/>
                </a:cubicBezTo>
                <a:cubicBezTo>
                  <a:pt x="50" y="93"/>
                  <a:pt x="50" y="90"/>
                  <a:pt x="49" y="87"/>
                </a:cubicBezTo>
                <a:cubicBezTo>
                  <a:pt x="48" y="85"/>
                  <a:pt x="47" y="84"/>
                  <a:pt x="44" y="84"/>
                </a:cubicBezTo>
                <a:cubicBezTo>
                  <a:pt x="39" y="84"/>
                  <a:pt x="39" y="84"/>
                  <a:pt x="39" y="84"/>
                </a:cubicBezTo>
                <a:cubicBezTo>
                  <a:pt x="39" y="75"/>
                  <a:pt x="39" y="75"/>
                  <a:pt x="39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7" y="75"/>
                  <a:pt x="48" y="73"/>
                  <a:pt x="49" y="71"/>
                </a:cubicBezTo>
                <a:cubicBezTo>
                  <a:pt x="50" y="68"/>
                  <a:pt x="51" y="65"/>
                  <a:pt x="52" y="63"/>
                </a:cubicBezTo>
                <a:cubicBezTo>
                  <a:pt x="53" y="61"/>
                  <a:pt x="53" y="58"/>
                  <a:pt x="52" y="57"/>
                </a:cubicBezTo>
                <a:cubicBezTo>
                  <a:pt x="47" y="52"/>
                  <a:pt x="47" y="52"/>
                  <a:pt x="47" y="52"/>
                </a:cubicBezTo>
                <a:cubicBezTo>
                  <a:pt x="54" y="46"/>
                  <a:pt x="54" y="46"/>
                  <a:pt x="54" y="46"/>
                </a:cubicBezTo>
                <a:cubicBezTo>
                  <a:pt x="58" y="50"/>
                  <a:pt x="58" y="50"/>
                  <a:pt x="58" y="50"/>
                </a:cubicBezTo>
                <a:cubicBezTo>
                  <a:pt x="59" y="51"/>
                  <a:pt x="60" y="52"/>
                  <a:pt x="61" y="52"/>
                </a:cubicBezTo>
                <a:cubicBezTo>
                  <a:pt x="62" y="52"/>
                  <a:pt x="63" y="51"/>
                  <a:pt x="64" y="51"/>
                </a:cubicBezTo>
                <a:cubicBezTo>
                  <a:pt x="67" y="49"/>
                  <a:pt x="69" y="48"/>
                  <a:pt x="72" y="48"/>
                </a:cubicBezTo>
                <a:cubicBezTo>
                  <a:pt x="74" y="47"/>
                  <a:pt x="76" y="45"/>
                  <a:pt x="76" y="43"/>
                </a:cubicBezTo>
                <a:cubicBezTo>
                  <a:pt x="76" y="37"/>
                  <a:pt x="76" y="37"/>
                  <a:pt x="76" y="37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43"/>
                  <a:pt x="85" y="43"/>
                  <a:pt x="85" y="43"/>
                </a:cubicBezTo>
                <a:cubicBezTo>
                  <a:pt x="85" y="45"/>
                  <a:pt x="86" y="47"/>
                  <a:pt x="89" y="48"/>
                </a:cubicBezTo>
                <a:cubicBezTo>
                  <a:pt x="91" y="48"/>
                  <a:pt x="94" y="50"/>
                  <a:pt x="96" y="51"/>
                </a:cubicBezTo>
                <a:cubicBezTo>
                  <a:pt x="97" y="51"/>
                  <a:pt x="98" y="51"/>
                  <a:pt x="98" y="51"/>
                </a:cubicBezTo>
                <a:cubicBezTo>
                  <a:pt x="100" y="51"/>
                  <a:pt x="101" y="51"/>
                  <a:pt x="102" y="50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3" y="52"/>
                  <a:pt x="113" y="52"/>
                  <a:pt x="113" y="52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07" y="58"/>
                  <a:pt x="107" y="60"/>
                  <a:pt x="108" y="63"/>
                </a:cubicBezTo>
                <a:cubicBezTo>
                  <a:pt x="110" y="65"/>
                  <a:pt x="111" y="68"/>
                  <a:pt x="111" y="71"/>
                </a:cubicBezTo>
                <a:cubicBezTo>
                  <a:pt x="112" y="73"/>
                  <a:pt x="113" y="75"/>
                  <a:pt x="116" y="75"/>
                </a:cubicBezTo>
                <a:cubicBezTo>
                  <a:pt x="122" y="75"/>
                  <a:pt x="122" y="75"/>
                  <a:pt x="122" y="75"/>
                </a:cubicBezTo>
                <a:lnTo>
                  <a:pt x="122" y="84"/>
                </a:lnTo>
                <a:close/>
                <a:moveTo>
                  <a:pt x="80" y="56"/>
                </a:moveTo>
                <a:cubicBezTo>
                  <a:pt x="67" y="56"/>
                  <a:pt x="57" y="66"/>
                  <a:pt x="57" y="79"/>
                </a:cubicBezTo>
                <a:cubicBezTo>
                  <a:pt x="57" y="92"/>
                  <a:pt x="67" y="102"/>
                  <a:pt x="80" y="102"/>
                </a:cubicBezTo>
                <a:cubicBezTo>
                  <a:pt x="93" y="102"/>
                  <a:pt x="103" y="92"/>
                  <a:pt x="103" y="79"/>
                </a:cubicBezTo>
                <a:cubicBezTo>
                  <a:pt x="103" y="66"/>
                  <a:pt x="93" y="56"/>
                  <a:pt x="80" y="56"/>
                </a:cubicBezTo>
                <a:close/>
                <a:moveTo>
                  <a:pt x="80" y="93"/>
                </a:moveTo>
                <a:cubicBezTo>
                  <a:pt x="72" y="93"/>
                  <a:pt x="66" y="86"/>
                  <a:pt x="66" y="79"/>
                </a:cubicBezTo>
                <a:cubicBezTo>
                  <a:pt x="66" y="71"/>
                  <a:pt x="72" y="65"/>
                  <a:pt x="80" y="65"/>
                </a:cubicBezTo>
                <a:cubicBezTo>
                  <a:pt x="87" y="65"/>
                  <a:pt x="94" y="71"/>
                  <a:pt x="94" y="79"/>
                </a:cubicBezTo>
                <a:cubicBezTo>
                  <a:pt x="94" y="86"/>
                  <a:pt x="87" y="93"/>
                  <a:pt x="80" y="93"/>
                </a:cubicBezTo>
                <a:close/>
                <a:moveTo>
                  <a:pt x="136" y="23"/>
                </a:moveTo>
                <a:cubicBezTo>
                  <a:pt x="121" y="7"/>
                  <a:pt x="101" y="0"/>
                  <a:pt x="80" y="0"/>
                </a:cubicBezTo>
                <a:cubicBezTo>
                  <a:pt x="59" y="0"/>
                  <a:pt x="39" y="7"/>
                  <a:pt x="23" y="23"/>
                </a:cubicBezTo>
                <a:cubicBezTo>
                  <a:pt x="8" y="38"/>
                  <a:pt x="0" y="58"/>
                  <a:pt x="0" y="79"/>
                </a:cubicBezTo>
                <a:cubicBezTo>
                  <a:pt x="0" y="93"/>
                  <a:pt x="4" y="107"/>
                  <a:pt x="11" y="120"/>
                </a:cubicBezTo>
                <a:cubicBezTo>
                  <a:pt x="1" y="153"/>
                  <a:pt x="1" y="153"/>
                  <a:pt x="1" y="153"/>
                </a:cubicBezTo>
                <a:cubicBezTo>
                  <a:pt x="0" y="154"/>
                  <a:pt x="1" y="157"/>
                  <a:pt x="2" y="157"/>
                </a:cubicBezTo>
                <a:cubicBezTo>
                  <a:pt x="3" y="158"/>
                  <a:pt x="4" y="159"/>
                  <a:pt x="5" y="159"/>
                </a:cubicBezTo>
                <a:cubicBezTo>
                  <a:pt x="6" y="159"/>
                  <a:pt x="6" y="159"/>
                  <a:pt x="6" y="159"/>
                </a:cubicBezTo>
                <a:cubicBezTo>
                  <a:pt x="40" y="148"/>
                  <a:pt x="40" y="148"/>
                  <a:pt x="40" y="148"/>
                </a:cubicBezTo>
                <a:cubicBezTo>
                  <a:pt x="52" y="155"/>
                  <a:pt x="66" y="159"/>
                  <a:pt x="80" y="159"/>
                </a:cubicBezTo>
                <a:cubicBezTo>
                  <a:pt x="101" y="159"/>
                  <a:pt x="121" y="151"/>
                  <a:pt x="136" y="136"/>
                </a:cubicBezTo>
                <a:cubicBezTo>
                  <a:pt x="151" y="121"/>
                  <a:pt x="160" y="101"/>
                  <a:pt x="160" y="79"/>
                </a:cubicBezTo>
                <a:cubicBezTo>
                  <a:pt x="160" y="58"/>
                  <a:pt x="152" y="38"/>
                  <a:pt x="136" y="23"/>
                </a:cubicBezTo>
                <a:close/>
                <a:moveTo>
                  <a:pt x="80" y="149"/>
                </a:moveTo>
                <a:cubicBezTo>
                  <a:pt x="66" y="149"/>
                  <a:pt x="53" y="145"/>
                  <a:pt x="42" y="138"/>
                </a:cubicBezTo>
                <a:cubicBezTo>
                  <a:pt x="42" y="138"/>
                  <a:pt x="41" y="137"/>
                  <a:pt x="40" y="137"/>
                </a:cubicBezTo>
                <a:cubicBezTo>
                  <a:pt x="39" y="137"/>
                  <a:pt x="39" y="138"/>
                  <a:pt x="39" y="138"/>
                </a:cubicBezTo>
                <a:cubicBezTo>
                  <a:pt x="12" y="146"/>
                  <a:pt x="12" y="146"/>
                  <a:pt x="12" y="146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19"/>
                  <a:pt x="21" y="118"/>
                  <a:pt x="20" y="116"/>
                </a:cubicBezTo>
                <a:cubicBezTo>
                  <a:pt x="14" y="105"/>
                  <a:pt x="10" y="92"/>
                  <a:pt x="10" y="79"/>
                </a:cubicBezTo>
                <a:cubicBezTo>
                  <a:pt x="10" y="41"/>
                  <a:pt x="41" y="9"/>
                  <a:pt x="80" y="9"/>
                </a:cubicBezTo>
                <a:cubicBezTo>
                  <a:pt x="119" y="9"/>
                  <a:pt x="150" y="41"/>
                  <a:pt x="150" y="79"/>
                </a:cubicBezTo>
                <a:cubicBezTo>
                  <a:pt x="150" y="118"/>
                  <a:pt x="119" y="149"/>
                  <a:pt x="80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4" name="Freeform 37">
            <a:extLst>
              <a:ext uri="{FF2B5EF4-FFF2-40B4-BE49-F238E27FC236}">
                <a16:creationId xmlns:a16="http://schemas.microsoft.com/office/drawing/2014/main" id="{05D53A2E-CBBA-4DE8-B1C8-DAE9E4B4F422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4675188"/>
            <a:ext cx="254000" cy="254000"/>
          </a:xfrm>
          <a:custGeom>
            <a:avLst/>
            <a:gdLst>
              <a:gd name="T0" fmla="*/ 80 w 160"/>
              <a:gd name="T1" fmla="*/ 20 h 160"/>
              <a:gd name="T2" fmla="*/ 47 w 160"/>
              <a:gd name="T3" fmla="*/ 53 h 160"/>
              <a:gd name="T4" fmla="*/ 61 w 160"/>
              <a:gd name="T5" fmla="*/ 66 h 160"/>
              <a:gd name="T6" fmla="*/ 75 w 160"/>
              <a:gd name="T7" fmla="*/ 53 h 160"/>
              <a:gd name="T8" fmla="*/ 80 w 160"/>
              <a:gd name="T9" fmla="*/ 48 h 160"/>
              <a:gd name="T10" fmla="*/ 85 w 160"/>
              <a:gd name="T11" fmla="*/ 53 h 160"/>
              <a:gd name="T12" fmla="*/ 83 w 160"/>
              <a:gd name="T13" fmla="*/ 56 h 160"/>
              <a:gd name="T14" fmla="*/ 66 w 160"/>
              <a:gd name="T15" fmla="*/ 87 h 160"/>
              <a:gd name="T16" fmla="*/ 66 w 160"/>
              <a:gd name="T17" fmla="*/ 90 h 160"/>
              <a:gd name="T18" fmla="*/ 80 w 160"/>
              <a:gd name="T19" fmla="*/ 104 h 160"/>
              <a:gd name="T20" fmla="*/ 94 w 160"/>
              <a:gd name="T21" fmla="*/ 90 h 160"/>
              <a:gd name="T22" fmla="*/ 94 w 160"/>
              <a:gd name="T23" fmla="*/ 87 h 160"/>
              <a:gd name="T24" fmla="*/ 100 w 160"/>
              <a:gd name="T25" fmla="*/ 79 h 160"/>
              <a:gd name="T26" fmla="*/ 113 w 160"/>
              <a:gd name="T27" fmla="*/ 53 h 160"/>
              <a:gd name="T28" fmla="*/ 80 w 160"/>
              <a:gd name="T29" fmla="*/ 20 h 160"/>
              <a:gd name="T30" fmla="*/ 94 w 160"/>
              <a:gd name="T31" fmla="*/ 71 h 160"/>
              <a:gd name="T32" fmla="*/ 85 w 160"/>
              <a:gd name="T33" fmla="*/ 87 h 160"/>
              <a:gd name="T34" fmla="*/ 85 w 160"/>
              <a:gd name="T35" fmla="*/ 90 h 160"/>
              <a:gd name="T36" fmla="*/ 80 w 160"/>
              <a:gd name="T37" fmla="*/ 95 h 160"/>
              <a:gd name="T38" fmla="*/ 75 w 160"/>
              <a:gd name="T39" fmla="*/ 90 h 160"/>
              <a:gd name="T40" fmla="*/ 75 w 160"/>
              <a:gd name="T41" fmla="*/ 87 h 160"/>
              <a:gd name="T42" fmla="*/ 88 w 160"/>
              <a:gd name="T43" fmla="*/ 64 h 160"/>
              <a:gd name="T44" fmla="*/ 94 w 160"/>
              <a:gd name="T45" fmla="*/ 53 h 160"/>
              <a:gd name="T46" fmla="*/ 80 w 160"/>
              <a:gd name="T47" fmla="*/ 38 h 160"/>
              <a:gd name="T48" fmla="*/ 66 w 160"/>
              <a:gd name="T49" fmla="*/ 53 h 160"/>
              <a:gd name="T50" fmla="*/ 61 w 160"/>
              <a:gd name="T51" fmla="*/ 57 h 160"/>
              <a:gd name="T52" fmla="*/ 56 w 160"/>
              <a:gd name="T53" fmla="*/ 53 h 160"/>
              <a:gd name="T54" fmla="*/ 79 w 160"/>
              <a:gd name="T55" fmla="*/ 29 h 160"/>
              <a:gd name="T56" fmla="*/ 102 w 160"/>
              <a:gd name="T57" fmla="*/ 53 h 160"/>
              <a:gd name="T58" fmla="*/ 94 w 160"/>
              <a:gd name="T59" fmla="*/ 71 h 160"/>
              <a:gd name="T60" fmla="*/ 80 w 160"/>
              <a:gd name="T61" fmla="*/ 113 h 160"/>
              <a:gd name="T62" fmla="*/ 66 w 160"/>
              <a:gd name="T63" fmla="*/ 128 h 160"/>
              <a:gd name="T64" fmla="*/ 80 w 160"/>
              <a:gd name="T65" fmla="*/ 141 h 160"/>
              <a:gd name="T66" fmla="*/ 94 w 160"/>
              <a:gd name="T67" fmla="*/ 128 h 160"/>
              <a:gd name="T68" fmla="*/ 80 w 160"/>
              <a:gd name="T69" fmla="*/ 113 h 160"/>
              <a:gd name="T70" fmla="*/ 80 w 160"/>
              <a:gd name="T71" fmla="*/ 132 h 160"/>
              <a:gd name="T72" fmla="*/ 75 w 160"/>
              <a:gd name="T73" fmla="*/ 128 h 160"/>
              <a:gd name="T74" fmla="*/ 80 w 160"/>
              <a:gd name="T75" fmla="*/ 122 h 160"/>
              <a:gd name="T76" fmla="*/ 85 w 160"/>
              <a:gd name="T77" fmla="*/ 128 h 160"/>
              <a:gd name="T78" fmla="*/ 80 w 160"/>
              <a:gd name="T79" fmla="*/ 132 h 160"/>
              <a:gd name="T80" fmla="*/ 80 w 160"/>
              <a:gd name="T81" fmla="*/ 0 h 160"/>
              <a:gd name="T82" fmla="*/ 0 w 160"/>
              <a:gd name="T83" fmla="*/ 80 h 160"/>
              <a:gd name="T84" fmla="*/ 80 w 160"/>
              <a:gd name="T85" fmla="*/ 160 h 160"/>
              <a:gd name="T86" fmla="*/ 160 w 160"/>
              <a:gd name="T87" fmla="*/ 80 h 160"/>
              <a:gd name="T88" fmla="*/ 80 w 160"/>
              <a:gd name="T89" fmla="*/ 0 h 160"/>
              <a:gd name="T90" fmla="*/ 80 w 160"/>
              <a:gd name="T91" fmla="*/ 151 h 160"/>
              <a:gd name="T92" fmla="*/ 10 w 160"/>
              <a:gd name="T93" fmla="*/ 80 h 160"/>
              <a:gd name="T94" fmla="*/ 80 w 160"/>
              <a:gd name="T95" fmla="*/ 9 h 160"/>
              <a:gd name="T96" fmla="*/ 150 w 160"/>
              <a:gd name="T97" fmla="*/ 80 h 160"/>
              <a:gd name="T98" fmla="*/ 80 w 160"/>
              <a:gd name="T99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80" y="20"/>
                </a:moveTo>
                <a:cubicBezTo>
                  <a:pt x="62" y="20"/>
                  <a:pt x="47" y="34"/>
                  <a:pt x="47" y="53"/>
                </a:cubicBezTo>
                <a:cubicBezTo>
                  <a:pt x="47" y="60"/>
                  <a:pt x="54" y="66"/>
                  <a:pt x="61" y="66"/>
                </a:cubicBezTo>
                <a:cubicBezTo>
                  <a:pt x="69" y="66"/>
                  <a:pt x="75" y="60"/>
                  <a:pt x="75" y="53"/>
                </a:cubicBezTo>
                <a:cubicBezTo>
                  <a:pt x="75" y="50"/>
                  <a:pt x="77" y="48"/>
                  <a:pt x="80" y="48"/>
                </a:cubicBezTo>
                <a:cubicBezTo>
                  <a:pt x="83" y="48"/>
                  <a:pt x="85" y="50"/>
                  <a:pt x="85" y="53"/>
                </a:cubicBezTo>
                <a:cubicBezTo>
                  <a:pt x="85" y="54"/>
                  <a:pt x="85" y="55"/>
                  <a:pt x="83" y="56"/>
                </a:cubicBezTo>
                <a:cubicBezTo>
                  <a:pt x="72" y="64"/>
                  <a:pt x="66" y="75"/>
                  <a:pt x="66" y="87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98"/>
                  <a:pt x="73" y="104"/>
                  <a:pt x="80" y="104"/>
                </a:cubicBezTo>
                <a:cubicBezTo>
                  <a:pt x="88" y="104"/>
                  <a:pt x="94" y="98"/>
                  <a:pt x="94" y="90"/>
                </a:cubicBezTo>
                <a:cubicBezTo>
                  <a:pt x="94" y="87"/>
                  <a:pt x="94" y="87"/>
                  <a:pt x="94" y="87"/>
                </a:cubicBezTo>
                <a:cubicBezTo>
                  <a:pt x="94" y="84"/>
                  <a:pt x="98" y="81"/>
                  <a:pt x="100" y="79"/>
                </a:cubicBezTo>
                <a:cubicBezTo>
                  <a:pt x="109" y="73"/>
                  <a:pt x="113" y="63"/>
                  <a:pt x="113" y="53"/>
                </a:cubicBezTo>
                <a:cubicBezTo>
                  <a:pt x="113" y="34"/>
                  <a:pt x="98" y="20"/>
                  <a:pt x="80" y="20"/>
                </a:cubicBezTo>
                <a:close/>
                <a:moveTo>
                  <a:pt x="94" y="71"/>
                </a:moveTo>
                <a:cubicBezTo>
                  <a:pt x="90" y="74"/>
                  <a:pt x="85" y="79"/>
                  <a:pt x="85" y="87"/>
                </a:cubicBezTo>
                <a:cubicBezTo>
                  <a:pt x="85" y="90"/>
                  <a:pt x="85" y="90"/>
                  <a:pt x="85" y="90"/>
                </a:cubicBezTo>
                <a:cubicBezTo>
                  <a:pt x="85" y="93"/>
                  <a:pt x="83" y="95"/>
                  <a:pt x="80" y="95"/>
                </a:cubicBezTo>
                <a:cubicBezTo>
                  <a:pt x="77" y="95"/>
                  <a:pt x="75" y="93"/>
                  <a:pt x="75" y="90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78"/>
                  <a:pt x="80" y="70"/>
                  <a:pt x="88" y="64"/>
                </a:cubicBezTo>
                <a:cubicBezTo>
                  <a:pt x="92" y="61"/>
                  <a:pt x="94" y="57"/>
                  <a:pt x="94" y="53"/>
                </a:cubicBezTo>
                <a:cubicBezTo>
                  <a:pt x="94" y="45"/>
                  <a:pt x="87" y="38"/>
                  <a:pt x="80" y="38"/>
                </a:cubicBezTo>
                <a:cubicBezTo>
                  <a:pt x="72" y="38"/>
                  <a:pt x="66" y="45"/>
                  <a:pt x="66" y="53"/>
                </a:cubicBezTo>
                <a:cubicBezTo>
                  <a:pt x="66" y="55"/>
                  <a:pt x="64" y="57"/>
                  <a:pt x="61" y="57"/>
                </a:cubicBezTo>
                <a:cubicBezTo>
                  <a:pt x="58" y="57"/>
                  <a:pt x="56" y="55"/>
                  <a:pt x="56" y="53"/>
                </a:cubicBezTo>
                <a:cubicBezTo>
                  <a:pt x="56" y="40"/>
                  <a:pt x="66" y="29"/>
                  <a:pt x="79" y="29"/>
                </a:cubicBezTo>
                <a:cubicBezTo>
                  <a:pt x="92" y="29"/>
                  <a:pt x="102" y="40"/>
                  <a:pt x="102" y="53"/>
                </a:cubicBezTo>
                <a:cubicBezTo>
                  <a:pt x="103" y="59"/>
                  <a:pt x="100" y="67"/>
                  <a:pt x="94" y="71"/>
                </a:cubicBezTo>
                <a:close/>
                <a:moveTo>
                  <a:pt x="80" y="113"/>
                </a:moveTo>
                <a:cubicBezTo>
                  <a:pt x="72" y="113"/>
                  <a:pt x="66" y="120"/>
                  <a:pt x="66" y="128"/>
                </a:cubicBezTo>
                <a:cubicBezTo>
                  <a:pt x="66" y="135"/>
                  <a:pt x="72" y="141"/>
                  <a:pt x="80" y="141"/>
                </a:cubicBezTo>
                <a:cubicBezTo>
                  <a:pt x="87" y="141"/>
                  <a:pt x="94" y="135"/>
                  <a:pt x="94" y="128"/>
                </a:cubicBezTo>
                <a:cubicBezTo>
                  <a:pt x="94" y="120"/>
                  <a:pt x="87" y="113"/>
                  <a:pt x="80" y="113"/>
                </a:cubicBezTo>
                <a:close/>
                <a:moveTo>
                  <a:pt x="80" y="132"/>
                </a:moveTo>
                <a:cubicBezTo>
                  <a:pt x="77" y="132"/>
                  <a:pt x="75" y="130"/>
                  <a:pt x="75" y="128"/>
                </a:cubicBezTo>
                <a:cubicBezTo>
                  <a:pt x="75" y="124"/>
                  <a:pt x="77" y="122"/>
                  <a:pt x="80" y="122"/>
                </a:cubicBezTo>
                <a:cubicBezTo>
                  <a:pt x="83" y="122"/>
                  <a:pt x="85" y="124"/>
                  <a:pt x="85" y="128"/>
                </a:cubicBezTo>
                <a:cubicBezTo>
                  <a:pt x="85" y="130"/>
                  <a:pt x="82" y="132"/>
                  <a:pt x="80" y="132"/>
                </a:cubicBezTo>
                <a:close/>
                <a:moveTo>
                  <a:pt x="80" y="0"/>
                </a:moveTo>
                <a:cubicBezTo>
                  <a:pt x="36" y="0"/>
                  <a:pt x="0" y="37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1"/>
                </a:moveTo>
                <a:cubicBezTo>
                  <a:pt x="41" y="151"/>
                  <a:pt x="10" y="119"/>
                  <a:pt x="10" y="80"/>
                </a:cubicBezTo>
                <a:cubicBezTo>
                  <a:pt x="10" y="41"/>
                  <a:pt x="41" y="9"/>
                  <a:pt x="80" y="9"/>
                </a:cubicBezTo>
                <a:cubicBezTo>
                  <a:pt x="119" y="9"/>
                  <a:pt x="150" y="41"/>
                  <a:pt x="150" y="80"/>
                </a:cubicBezTo>
                <a:cubicBezTo>
                  <a:pt x="150" y="119"/>
                  <a:pt x="119" y="151"/>
                  <a:pt x="80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5" name="Freeform 38">
            <a:extLst>
              <a:ext uri="{FF2B5EF4-FFF2-40B4-BE49-F238E27FC236}">
                <a16:creationId xmlns:a16="http://schemas.microsoft.com/office/drawing/2014/main" id="{B4F0D32A-C8A7-4084-8CA4-7E5771D6C03E}"/>
              </a:ext>
            </a:extLst>
          </p:cNvPr>
          <p:cNvSpPr>
            <a:spLocks noEditPoints="1"/>
          </p:cNvSpPr>
          <p:nvPr/>
        </p:nvSpPr>
        <p:spPr bwMode="auto">
          <a:xfrm>
            <a:off x="9001126" y="3573463"/>
            <a:ext cx="250825" cy="254000"/>
          </a:xfrm>
          <a:custGeom>
            <a:avLst/>
            <a:gdLst>
              <a:gd name="T0" fmla="*/ 139 w 158"/>
              <a:gd name="T1" fmla="*/ 19 h 160"/>
              <a:gd name="T2" fmla="*/ 125 w 158"/>
              <a:gd name="T3" fmla="*/ 0 h 160"/>
              <a:gd name="T4" fmla="*/ 9 w 158"/>
              <a:gd name="T5" fmla="*/ 14 h 160"/>
              <a:gd name="T6" fmla="*/ 5 w 158"/>
              <a:gd name="T7" fmla="*/ 19 h 160"/>
              <a:gd name="T8" fmla="*/ 5 w 158"/>
              <a:gd name="T9" fmla="*/ 28 h 160"/>
              <a:gd name="T10" fmla="*/ 9 w 158"/>
              <a:gd name="T11" fmla="*/ 47 h 160"/>
              <a:gd name="T12" fmla="*/ 0 w 158"/>
              <a:gd name="T13" fmla="*/ 52 h 160"/>
              <a:gd name="T14" fmla="*/ 9 w 158"/>
              <a:gd name="T15" fmla="*/ 57 h 160"/>
              <a:gd name="T16" fmla="*/ 5 w 158"/>
              <a:gd name="T17" fmla="*/ 75 h 160"/>
              <a:gd name="T18" fmla="*/ 5 w 158"/>
              <a:gd name="T19" fmla="*/ 85 h 160"/>
              <a:gd name="T20" fmla="*/ 9 w 158"/>
              <a:gd name="T21" fmla="*/ 104 h 160"/>
              <a:gd name="T22" fmla="*/ 0 w 158"/>
              <a:gd name="T23" fmla="*/ 109 h 160"/>
              <a:gd name="T24" fmla="*/ 9 w 158"/>
              <a:gd name="T25" fmla="*/ 113 h 160"/>
              <a:gd name="T26" fmla="*/ 5 w 158"/>
              <a:gd name="T27" fmla="*/ 132 h 160"/>
              <a:gd name="T28" fmla="*/ 5 w 158"/>
              <a:gd name="T29" fmla="*/ 141 h 160"/>
              <a:gd name="T30" fmla="*/ 9 w 158"/>
              <a:gd name="T31" fmla="*/ 147 h 160"/>
              <a:gd name="T32" fmla="*/ 125 w 158"/>
              <a:gd name="T33" fmla="*/ 160 h 160"/>
              <a:gd name="T34" fmla="*/ 139 w 158"/>
              <a:gd name="T35" fmla="*/ 114 h 160"/>
              <a:gd name="T36" fmla="*/ 158 w 158"/>
              <a:gd name="T37" fmla="*/ 109 h 160"/>
              <a:gd name="T38" fmla="*/ 153 w 158"/>
              <a:gd name="T39" fmla="*/ 19 h 160"/>
              <a:gd name="T40" fmla="*/ 23 w 158"/>
              <a:gd name="T41" fmla="*/ 147 h 160"/>
              <a:gd name="T42" fmla="*/ 19 w 158"/>
              <a:gd name="T43" fmla="*/ 145 h 160"/>
              <a:gd name="T44" fmla="*/ 23 w 158"/>
              <a:gd name="T45" fmla="*/ 140 h 160"/>
              <a:gd name="T46" fmla="*/ 23 w 158"/>
              <a:gd name="T47" fmla="*/ 130 h 160"/>
              <a:gd name="T48" fmla="*/ 19 w 158"/>
              <a:gd name="T49" fmla="*/ 112 h 160"/>
              <a:gd name="T50" fmla="*/ 28 w 158"/>
              <a:gd name="T51" fmla="*/ 107 h 160"/>
              <a:gd name="T52" fmla="*/ 19 w 158"/>
              <a:gd name="T53" fmla="*/ 102 h 160"/>
              <a:gd name="T54" fmla="*/ 23 w 158"/>
              <a:gd name="T55" fmla="*/ 83 h 160"/>
              <a:gd name="T56" fmla="*/ 23 w 158"/>
              <a:gd name="T57" fmla="*/ 74 h 160"/>
              <a:gd name="T58" fmla="*/ 19 w 158"/>
              <a:gd name="T59" fmla="*/ 55 h 160"/>
              <a:gd name="T60" fmla="*/ 28 w 158"/>
              <a:gd name="T61" fmla="*/ 50 h 160"/>
              <a:gd name="T62" fmla="*/ 19 w 158"/>
              <a:gd name="T63" fmla="*/ 45 h 160"/>
              <a:gd name="T64" fmla="*/ 23 w 158"/>
              <a:gd name="T65" fmla="*/ 27 h 160"/>
              <a:gd name="T66" fmla="*/ 23 w 158"/>
              <a:gd name="T67" fmla="*/ 17 h 160"/>
              <a:gd name="T68" fmla="*/ 19 w 158"/>
              <a:gd name="T69" fmla="*/ 13 h 160"/>
              <a:gd name="T70" fmla="*/ 37 w 158"/>
              <a:gd name="T71" fmla="*/ 7 h 160"/>
              <a:gd name="T72" fmla="*/ 130 w 158"/>
              <a:gd name="T73" fmla="*/ 145 h 160"/>
              <a:gd name="T74" fmla="*/ 45 w 158"/>
              <a:gd name="T75" fmla="*/ 150 h 160"/>
              <a:gd name="T76" fmla="*/ 125 w 158"/>
              <a:gd name="T77" fmla="*/ 10 h 160"/>
              <a:gd name="T78" fmla="*/ 130 w 158"/>
              <a:gd name="T79" fmla="*/ 145 h 160"/>
              <a:gd name="T80" fmla="*/ 139 w 158"/>
              <a:gd name="T81" fmla="*/ 103 h 160"/>
              <a:gd name="T82" fmla="*/ 148 w 158"/>
              <a:gd name="T83" fmla="*/ 84 h 160"/>
              <a:gd name="T84" fmla="*/ 148 w 158"/>
              <a:gd name="T85" fmla="*/ 75 h 160"/>
              <a:gd name="T86" fmla="*/ 139 w 158"/>
              <a:gd name="T87" fmla="*/ 56 h 160"/>
              <a:gd name="T88" fmla="*/ 148 w 158"/>
              <a:gd name="T89" fmla="*/ 75 h 160"/>
              <a:gd name="T90" fmla="*/ 139 w 158"/>
              <a:gd name="T91" fmla="*/ 47 h 160"/>
              <a:gd name="T92" fmla="*/ 148 w 158"/>
              <a:gd name="T93" fmla="*/ 28 h 160"/>
              <a:gd name="T94" fmla="*/ 106 w 158"/>
              <a:gd name="T95" fmla="*/ 28 h 160"/>
              <a:gd name="T96" fmla="*/ 65 w 158"/>
              <a:gd name="T97" fmla="*/ 52 h 160"/>
              <a:gd name="T98" fmla="*/ 88 w 158"/>
              <a:gd name="T99" fmla="*/ 130 h 160"/>
              <a:gd name="T100" fmla="*/ 111 w 158"/>
              <a:gd name="T101" fmla="*/ 125 h 160"/>
              <a:gd name="T102" fmla="*/ 106 w 158"/>
              <a:gd name="T103" fmla="*/ 93 h 160"/>
              <a:gd name="T104" fmla="*/ 92 w 158"/>
              <a:gd name="T105" fmla="*/ 65 h 160"/>
              <a:gd name="T106" fmla="*/ 111 w 158"/>
              <a:gd name="T107" fmla="*/ 60 h 160"/>
              <a:gd name="T108" fmla="*/ 106 w 158"/>
              <a:gd name="T109" fmla="*/ 28 h 160"/>
              <a:gd name="T110" fmla="*/ 88 w 158"/>
              <a:gd name="T111" fmla="*/ 56 h 160"/>
              <a:gd name="T112" fmla="*/ 83 w 158"/>
              <a:gd name="T113" fmla="*/ 98 h 160"/>
              <a:gd name="T114" fmla="*/ 102 w 158"/>
              <a:gd name="T115" fmla="*/ 102 h 160"/>
              <a:gd name="T116" fmla="*/ 88 w 158"/>
              <a:gd name="T117" fmla="*/ 121 h 160"/>
              <a:gd name="T118" fmla="*/ 74 w 158"/>
              <a:gd name="T119" fmla="*/ 52 h 160"/>
              <a:gd name="T120" fmla="*/ 102 w 158"/>
              <a:gd name="T121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8" h="160">
                <a:moveTo>
                  <a:pt x="153" y="19"/>
                </a:moveTo>
                <a:cubicBezTo>
                  <a:pt x="139" y="19"/>
                  <a:pt x="139" y="19"/>
                  <a:pt x="139" y="19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39" y="7"/>
                  <a:pt x="133" y="0"/>
                  <a:pt x="125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9" y="7"/>
                  <a:pt x="9" y="14"/>
                </a:cubicBezTo>
                <a:cubicBezTo>
                  <a:pt x="9" y="19"/>
                  <a:pt x="9" y="19"/>
                  <a:pt x="9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2" y="19"/>
                  <a:pt x="0" y="21"/>
                  <a:pt x="0" y="24"/>
                </a:cubicBezTo>
                <a:cubicBezTo>
                  <a:pt x="0" y="26"/>
                  <a:pt x="2" y="28"/>
                  <a:pt x="5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47"/>
                  <a:pt x="9" y="47"/>
                  <a:pt x="9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2" y="47"/>
                  <a:pt x="0" y="49"/>
                  <a:pt x="0" y="52"/>
                </a:cubicBezTo>
                <a:cubicBezTo>
                  <a:pt x="0" y="55"/>
                  <a:pt x="2" y="57"/>
                  <a:pt x="5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75"/>
                  <a:pt x="9" y="75"/>
                  <a:pt x="9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2" y="75"/>
                  <a:pt x="0" y="77"/>
                  <a:pt x="0" y="80"/>
                </a:cubicBezTo>
                <a:cubicBezTo>
                  <a:pt x="0" y="83"/>
                  <a:pt x="2" y="85"/>
                  <a:pt x="5" y="8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104"/>
                  <a:pt x="9" y="104"/>
                  <a:pt x="9" y="104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4"/>
                  <a:pt x="0" y="106"/>
                  <a:pt x="0" y="109"/>
                </a:cubicBezTo>
                <a:cubicBezTo>
                  <a:pt x="0" y="111"/>
                  <a:pt x="2" y="113"/>
                  <a:pt x="5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9" y="132"/>
                  <a:pt x="9" y="132"/>
                  <a:pt x="9" y="132"/>
                </a:cubicBezTo>
                <a:cubicBezTo>
                  <a:pt x="5" y="132"/>
                  <a:pt x="5" y="132"/>
                  <a:pt x="5" y="132"/>
                </a:cubicBezTo>
                <a:cubicBezTo>
                  <a:pt x="2" y="132"/>
                  <a:pt x="0" y="134"/>
                  <a:pt x="0" y="137"/>
                </a:cubicBezTo>
                <a:cubicBezTo>
                  <a:pt x="0" y="139"/>
                  <a:pt x="2" y="141"/>
                  <a:pt x="5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9" y="147"/>
                  <a:pt x="9" y="147"/>
                  <a:pt x="9" y="147"/>
                </a:cubicBezTo>
                <a:cubicBezTo>
                  <a:pt x="9" y="154"/>
                  <a:pt x="16" y="160"/>
                  <a:pt x="23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33" y="160"/>
                  <a:pt x="139" y="154"/>
                  <a:pt x="139" y="147"/>
                </a:cubicBezTo>
                <a:cubicBezTo>
                  <a:pt x="139" y="114"/>
                  <a:pt x="139" y="114"/>
                  <a:pt x="139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6" y="114"/>
                  <a:pt x="158" y="112"/>
                  <a:pt x="158" y="109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58" y="21"/>
                  <a:pt x="156" y="19"/>
                  <a:pt x="153" y="19"/>
                </a:cubicBezTo>
                <a:close/>
                <a:moveTo>
                  <a:pt x="37" y="147"/>
                </a:moveTo>
                <a:cubicBezTo>
                  <a:pt x="23" y="147"/>
                  <a:pt x="23" y="147"/>
                  <a:pt x="23" y="147"/>
                </a:cubicBezTo>
                <a:cubicBezTo>
                  <a:pt x="23" y="148"/>
                  <a:pt x="22" y="148"/>
                  <a:pt x="21" y="148"/>
                </a:cubicBezTo>
                <a:cubicBezTo>
                  <a:pt x="20" y="148"/>
                  <a:pt x="19" y="147"/>
                  <a:pt x="19" y="145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23" y="140"/>
                  <a:pt x="23" y="140"/>
                  <a:pt x="23" y="140"/>
                </a:cubicBezTo>
                <a:cubicBezTo>
                  <a:pt x="26" y="140"/>
                  <a:pt x="28" y="138"/>
                  <a:pt x="28" y="135"/>
                </a:cubicBezTo>
                <a:cubicBezTo>
                  <a:pt x="28" y="132"/>
                  <a:pt x="26" y="130"/>
                  <a:pt x="23" y="130"/>
                </a:cubicBezTo>
                <a:cubicBezTo>
                  <a:pt x="19" y="130"/>
                  <a:pt x="19" y="130"/>
                  <a:pt x="19" y="130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26" y="112"/>
                  <a:pt x="28" y="109"/>
                  <a:pt x="28" y="107"/>
                </a:cubicBezTo>
                <a:cubicBezTo>
                  <a:pt x="28" y="104"/>
                  <a:pt x="26" y="102"/>
                  <a:pt x="23" y="102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19" y="83"/>
                  <a:pt x="19" y="83"/>
                  <a:pt x="19" y="83"/>
                </a:cubicBezTo>
                <a:cubicBezTo>
                  <a:pt x="23" y="83"/>
                  <a:pt x="23" y="83"/>
                  <a:pt x="23" y="83"/>
                </a:cubicBezTo>
                <a:cubicBezTo>
                  <a:pt x="26" y="83"/>
                  <a:pt x="28" y="81"/>
                  <a:pt x="28" y="79"/>
                </a:cubicBezTo>
                <a:cubicBezTo>
                  <a:pt x="28" y="76"/>
                  <a:pt x="26" y="74"/>
                  <a:pt x="23" y="74"/>
                </a:cubicBezTo>
                <a:cubicBezTo>
                  <a:pt x="19" y="74"/>
                  <a:pt x="19" y="74"/>
                  <a:pt x="19" y="74"/>
                </a:cubicBezTo>
                <a:cubicBezTo>
                  <a:pt x="19" y="55"/>
                  <a:pt x="19" y="55"/>
                  <a:pt x="19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6" y="55"/>
                  <a:pt x="28" y="53"/>
                  <a:pt x="28" y="50"/>
                </a:cubicBezTo>
                <a:cubicBezTo>
                  <a:pt x="28" y="48"/>
                  <a:pt x="26" y="45"/>
                  <a:pt x="23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27"/>
                  <a:pt x="19" y="27"/>
                  <a:pt x="19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6" y="27"/>
                  <a:pt x="28" y="25"/>
                  <a:pt x="28" y="22"/>
                </a:cubicBezTo>
                <a:cubicBezTo>
                  <a:pt x="28" y="19"/>
                  <a:pt x="26" y="17"/>
                  <a:pt x="23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0"/>
                  <a:pt x="21" y="7"/>
                  <a:pt x="23" y="7"/>
                </a:cubicBezTo>
                <a:cubicBezTo>
                  <a:pt x="37" y="7"/>
                  <a:pt x="37" y="7"/>
                  <a:pt x="37" y="7"/>
                </a:cubicBezTo>
                <a:lnTo>
                  <a:pt x="37" y="147"/>
                </a:lnTo>
                <a:close/>
                <a:moveTo>
                  <a:pt x="130" y="145"/>
                </a:moveTo>
                <a:cubicBezTo>
                  <a:pt x="130" y="147"/>
                  <a:pt x="128" y="150"/>
                  <a:pt x="125" y="150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5" y="10"/>
                  <a:pt x="45" y="10"/>
                  <a:pt x="45" y="10"/>
                </a:cubicBezTo>
                <a:cubicBezTo>
                  <a:pt x="125" y="10"/>
                  <a:pt x="125" y="10"/>
                  <a:pt x="125" y="10"/>
                </a:cubicBezTo>
                <a:cubicBezTo>
                  <a:pt x="128" y="10"/>
                  <a:pt x="130" y="12"/>
                  <a:pt x="130" y="15"/>
                </a:cubicBezTo>
                <a:lnTo>
                  <a:pt x="130" y="145"/>
                </a:lnTo>
                <a:close/>
                <a:moveTo>
                  <a:pt x="148" y="103"/>
                </a:moveTo>
                <a:cubicBezTo>
                  <a:pt x="139" y="103"/>
                  <a:pt x="139" y="103"/>
                  <a:pt x="139" y="103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48" y="84"/>
                  <a:pt x="148" y="84"/>
                  <a:pt x="148" y="84"/>
                </a:cubicBezTo>
                <a:lnTo>
                  <a:pt x="148" y="103"/>
                </a:lnTo>
                <a:close/>
                <a:moveTo>
                  <a:pt x="148" y="75"/>
                </a:moveTo>
                <a:cubicBezTo>
                  <a:pt x="139" y="75"/>
                  <a:pt x="139" y="75"/>
                  <a:pt x="139" y="75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48" y="56"/>
                  <a:pt x="148" y="56"/>
                  <a:pt x="148" y="56"/>
                </a:cubicBezTo>
                <a:lnTo>
                  <a:pt x="148" y="75"/>
                </a:lnTo>
                <a:close/>
                <a:moveTo>
                  <a:pt x="148" y="47"/>
                </a:moveTo>
                <a:cubicBezTo>
                  <a:pt x="139" y="47"/>
                  <a:pt x="139" y="47"/>
                  <a:pt x="139" y="47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48" y="28"/>
                  <a:pt x="148" y="28"/>
                  <a:pt x="148" y="28"/>
                </a:cubicBezTo>
                <a:lnTo>
                  <a:pt x="148" y="47"/>
                </a:lnTo>
                <a:close/>
                <a:moveTo>
                  <a:pt x="106" y="28"/>
                </a:moveTo>
                <a:cubicBezTo>
                  <a:pt x="88" y="28"/>
                  <a:pt x="88" y="28"/>
                  <a:pt x="88" y="28"/>
                </a:cubicBezTo>
                <a:cubicBezTo>
                  <a:pt x="75" y="28"/>
                  <a:pt x="65" y="39"/>
                  <a:pt x="65" y="52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65" y="120"/>
                  <a:pt x="75" y="130"/>
                  <a:pt x="88" y="130"/>
                </a:cubicBezTo>
                <a:cubicBezTo>
                  <a:pt x="106" y="130"/>
                  <a:pt x="106" y="130"/>
                  <a:pt x="106" y="130"/>
                </a:cubicBezTo>
                <a:cubicBezTo>
                  <a:pt x="109" y="130"/>
                  <a:pt x="111" y="128"/>
                  <a:pt x="111" y="125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1" y="95"/>
                  <a:pt x="109" y="93"/>
                  <a:pt x="106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65"/>
                  <a:pt x="92" y="65"/>
                  <a:pt x="92" y="65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9" y="65"/>
                  <a:pt x="111" y="63"/>
                  <a:pt x="111" y="60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1" y="30"/>
                  <a:pt x="109" y="28"/>
                  <a:pt x="106" y="28"/>
                </a:cubicBezTo>
                <a:close/>
                <a:moveTo>
                  <a:pt x="102" y="56"/>
                </a:moveTo>
                <a:cubicBezTo>
                  <a:pt x="88" y="56"/>
                  <a:pt x="88" y="56"/>
                  <a:pt x="88" y="56"/>
                </a:cubicBezTo>
                <a:cubicBezTo>
                  <a:pt x="86" y="56"/>
                  <a:pt x="83" y="58"/>
                  <a:pt x="83" y="61"/>
                </a:cubicBezTo>
                <a:cubicBezTo>
                  <a:pt x="83" y="98"/>
                  <a:pt x="83" y="98"/>
                  <a:pt x="83" y="98"/>
                </a:cubicBezTo>
                <a:cubicBezTo>
                  <a:pt x="83" y="100"/>
                  <a:pt x="86" y="102"/>
                  <a:pt x="88" y="102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81" y="121"/>
                  <a:pt x="74" y="115"/>
                  <a:pt x="74" y="107"/>
                </a:cubicBezTo>
                <a:cubicBezTo>
                  <a:pt x="74" y="52"/>
                  <a:pt x="74" y="52"/>
                  <a:pt x="74" y="52"/>
                </a:cubicBezTo>
                <a:cubicBezTo>
                  <a:pt x="74" y="44"/>
                  <a:pt x="81" y="38"/>
                  <a:pt x="88" y="38"/>
                </a:cubicBezTo>
                <a:cubicBezTo>
                  <a:pt x="102" y="38"/>
                  <a:pt x="102" y="38"/>
                  <a:pt x="102" y="38"/>
                </a:cubicBezTo>
                <a:lnTo>
                  <a:pt x="102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6" name="Freeform 39">
            <a:extLst>
              <a:ext uri="{FF2B5EF4-FFF2-40B4-BE49-F238E27FC236}">
                <a16:creationId xmlns:a16="http://schemas.microsoft.com/office/drawing/2014/main" id="{55A17215-4282-4825-B681-86B16CD273A8}"/>
              </a:ext>
            </a:extLst>
          </p:cNvPr>
          <p:cNvSpPr>
            <a:spLocks noEditPoints="1"/>
          </p:cNvSpPr>
          <p:nvPr/>
        </p:nvSpPr>
        <p:spPr bwMode="auto">
          <a:xfrm>
            <a:off x="7346951" y="4125913"/>
            <a:ext cx="254000" cy="252413"/>
          </a:xfrm>
          <a:custGeom>
            <a:avLst/>
            <a:gdLst>
              <a:gd name="T0" fmla="*/ 80 w 160"/>
              <a:gd name="T1" fmla="*/ 9 h 159"/>
              <a:gd name="T2" fmla="*/ 88 w 160"/>
              <a:gd name="T3" fmla="*/ 15 h 159"/>
              <a:gd name="T4" fmla="*/ 93 w 160"/>
              <a:gd name="T5" fmla="*/ 28 h 159"/>
              <a:gd name="T6" fmla="*/ 67 w 160"/>
              <a:gd name="T7" fmla="*/ 28 h 159"/>
              <a:gd name="T8" fmla="*/ 72 w 160"/>
              <a:gd name="T9" fmla="*/ 15 h 159"/>
              <a:gd name="T10" fmla="*/ 80 w 160"/>
              <a:gd name="T11" fmla="*/ 9 h 159"/>
              <a:gd name="T12" fmla="*/ 97 w 160"/>
              <a:gd name="T13" fmla="*/ 37 h 159"/>
              <a:gd name="T14" fmla="*/ 107 w 160"/>
              <a:gd name="T15" fmla="*/ 66 h 159"/>
              <a:gd name="T16" fmla="*/ 55 w 160"/>
              <a:gd name="T17" fmla="*/ 66 h 159"/>
              <a:gd name="T18" fmla="*/ 64 w 160"/>
              <a:gd name="T19" fmla="*/ 37 h 159"/>
              <a:gd name="T20" fmla="*/ 97 w 160"/>
              <a:gd name="T21" fmla="*/ 37 h 159"/>
              <a:gd name="T22" fmla="*/ 110 w 160"/>
              <a:gd name="T23" fmla="*/ 75 h 159"/>
              <a:gd name="T24" fmla="*/ 120 w 160"/>
              <a:gd name="T25" fmla="*/ 104 h 159"/>
              <a:gd name="T26" fmla="*/ 41 w 160"/>
              <a:gd name="T27" fmla="*/ 104 h 159"/>
              <a:gd name="T28" fmla="*/ 51 w 160"/>
              <a:gd name="T29" fmla="*/ 75 h 159"/>
              <a:gd name="T30" fmla="*/ 110 w 160"/>
              <a:gd name="T31" fmla="*/ 75 h 159"/>
              <a:gd name="T32" fmla="*/ 123 w 160"/>
              <a:gd name="T33" fmla="*/ 113 h 159"/>
              <a:gd name="T34" fmla="*/ 130 w 160"/>
              <a:gd name="T35" fmla="*/ 131 h 159"/>
              <a:gd name="T36" fmla="*/ 30 w 160"/>
              <a:gd name="T37" fmla="*/ 131 h 159"/>
              <a:gd name="T38" fmla="*/ 37 w 160"/>
              <a:gd name="T39" fmla="*/ 113 h 159"/>
              <a:gd name="T40" fmla="*/ 123 w 160"/>
              <a:gd name="T41" fmla="*/ 113 h 159"/>
              <a:gd name="T42" fmla="*/ 146 w 160"/>
              <a:gd name="T43" fmla="*/ 141 h 159"/>
              <a:gd name="T44" fmla="*/ 151 w 160"/>
              <a:gd name="T45" fmla="*/ 145 h 159"/>
              <a:gd name="T46" fmla="*/ 151 w 160"/>
              <a:gd name="T47" fmla="*/ 150 h 159"/>
              <a:gd name="T48" fmla="*/ 9 w 160"/>
              <a:gd name="T49" fmla="*/ 150 h 159"/>
              <a:gd name="T50" fmla="*/ 9 w 160"/>
              <a:gd name="T51" fmla="*/ 145 h 159"/>
              <a:gd name="T52" fmla="*/ 14 w 160"/>
              <a:gd name="T53" fmla="*/ 141 h 159"/>
              <a:gd name="T54" fmla="*/ 146 w 160"/>
              <a:gd name="T55" fmla="*/ 141 h 159"/>
              <a:gd name="T56" fmla="*/ 80 w 160"/>
              <a:gd name="T57" fmla="*/ 0 h 159"/>
              <a:gd name="T58" fmla="*/ 63 w 160"/>
              <a:gd name="T59" fmla="*/ 12 h 159"/>
              <a:gd name="T60" fmla="*/ 20 w 160"/>
              <a:gd name="T61" fmla="*/ 131 h 159"/>
              <a:gd name="T62" fmla="*/ 14 w 160"/>
              <a:gd name="T63" fmla="*/ 131 h 159"/>
              <a:gd name="T64" fmla="*/ 0 w 160"/>
              <a:gd name="T65" fmla="*/ 145 h 159"/>
              <a:gd name="T66" fmla="*/ 0 w 160"/>
              <a:gd name="T67" fmla="*/ 154 h 159"/>
              <a:gd name="T68" fmla="*/ 5 w 160"/>
              <a:gd name="T69" fmla="*/ 159 h 159"/>
              <a:gd name="T70" fmla="*/ 155 w 160"/>
              <a:gd name="T71" fmla="*/ 159 h 159"/>
              <a:gd name="T72" fmla="*/ 160 w 160"/>
              <a:gd name="T73" fmla="*/ 154 h 159"/>
              <a:gd name="T74" fmla="*/ 160 w 160"/>
              <a:gd name="T75" fmla="*/ 145 h 159"/>
              <a:gd name="T76" fmla="*/ 146 w 160"/>
              <a:gd name="T77" fmla="*/ 131 h 159"/>
              <a:gd name="T78" fmla="*/ 139 w 160"/>
              <a:gd name="T79" fmla="*/ 131 h 159"/>
              <a:gd name="T80" fmla="*/ 97 w 160"/>
              <a:gd name="T81" fmla="*/ 12 h 159"/>
              <a:gd name="T82" fmla="*/ 80 w 160"/>
              <a:gd name="T83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59">
                <a:moveTo>
                  <a:pt x="80" y="9"/>
                </a:moveTo>
                <a:cubicBezTo>
                  <a:pt x="84" y="9"/>
                  <a:pt x="87" y="12"/>
                  <a:pt x="88" y="15"/>
                </a:cubicBezTo>
                <a:cubicBezTo>
                  <a:pt x="93" y="28"/>
                  <a:pt x="93" y="28"/>
                  <a:pt x="93" y="28"/>
                </a:cubicBezTo>
                <a:cubicBezTo>
                  <a:pt x="67" y="28"/>
                  <a:pt x="67" y="28"/>
                  <a:pt x="67" y="28"/>
                </a:cubicBezTo>
                <a:cubicBezTo>
                  <a:pt x="72" y="15"/>
                  <a:pt x="72" y="15"/>
                  <a:pt x="72" y="15"/>
                </a:cubicBezTo>
                <a:cubicBezTo>
                  <a:pt x="73" y="12"/>
                  <a:pt x="77" y="9"/>
                  <a:pt x="80" y="9"/>
                </a:cubicBezTo>
                <a:close/>
                <a:moveTo>
                  <a:pt x="97" y="37"/>
                </a:moveTo>
                <a:cubicBezTo>
                  <a:pt x="107" y="66"/>
                  <a:pt x="107" y="66"/>
                  <a:pt x="107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64" y="37"/>
                  <a:pt x="64" y="37"/>
                  <a:pt x="64" y="37"/>
                </a:cubicBezTo>
                <a:cubicBezTo>
                  <a:pt x="97" y="37"/>
                  <a:pt x="97" y="37"/>
                  <a:pt x="97" y="37"/>
                </a:cubicBezTo>
                <a:close/>
                <a:moveTo>
                  <a:pt x="110" y="75"/>
                </a:moveTo>
                <a:cubicBezTo>
                  <a:pt x="120" y="104"/>
                  <a:pt x="120" y="104"/>
                  <a:pt x="120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51" y="75"/>
                  <a:pt x="51" y="75"/>
                  <a:pt x="51" y="75"/>
                </a:cubicBezTo>
                <a:cubicBezTo>
                  <a:pt x="110" y="75"/>
                  <a:pt x="110" y="75"/>
                  <a:pt x="110" y="75"/>
                </a:cubicBezTo>
                <a:close/>
                <a:moveTo>
                  <a:pt x="123" y="113"/>
                </a:moveTo>
                <a:cubicBezTo>
                  <a:pt x="130" y="131"/>
                  <a:pt x="130" y="131"/>
                  <a:pt x="130" y="131"/>
                </a:cubicBezTo>
                <a:cubicBezTo>
                  <a:pt x="30" y="131"/>
                  <a:pt x="30" y="131"/>
                  <a:pt x="30" y="131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123" y="113"/>
                  <a:pt x="123" y="113"/>
                  <a:pt x="123" y="113"/>
                </a:cubicBezTo>
                <a:close/>
                <a:moveTo>
                  <a:pt x="146" y="141"/>
                </a:moveTo>
                <a:cubicBezTo>
                  <a:pt x="149" y="141"/>
                  <a:pt x="151" y="143"/>
                  <a:pt x="151" y="145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9" y="150"/>
                  <a:pt x="9" y="150"/>
                  <a:pt x="9" y="150"/>
                </a:cubicBezTo>
                <a:cubicBezTo>
                  <a:pt x="9" y="145"/>
                  <a:pt x="9" y="145"/>
                  <a:pt x="9" y="145"/>
                </a:cubicBezTo>
                <a:cubicBezTo>
                  <a:pt x="9" y="143"/>
                  <a:pt x="11" y="141"/>
                  <a:pt x="14" y="141"/>
                </a:cubicBezTo>
                <a:lnTo>
                  <a:pt x="146" y="141"/>
                </a:lnTo>
                <a:close/>
                <a:moveTo>
                  <a:pt x="80" y="0"/>
                </a:moveTo>
                <a:cubicBezTo>
                  <a:pt x="72" y="0"/>
                  <a:pt x="65" y="5"/>
                  <a:pt x="63" y="12"/>
                </a:cubicBezTo>
                <a:cubicBezTo>
                  <a:pt x="61" y="17"/>
                  <a:pt x="23" y="125"/>
                  <a:pt x="20" y="131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7" y="131"/>
                  <a:pt x="0" y="137"/>
                  <a:pt x="0" y="145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2" y="159"/>
                  <a:pt x="5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8" y="159"/>
                  <a:pt x="160" y="156"/>
                  <a:pt x="160" y="154"/>
                </a:cubicBezTo>
                <a:cubicBezTo>
                  <a:pt x="160" y="145"/>
                  <a:pt x="160" y="145"/>
                  <a:pt x="160" y="145"/>
                </a:cubicBezTo>
                <a:cubicBezTo>
                  <a:pt x="160" y="137"/>
                  <a:pt x="154" y="131"/>
                  <a:pt x="146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7" y="125"/>
                  <a:pt x="99" y="16"/>
                  <a:pt x="97" y="12"/>
                </a:cubicBezTo>
                <a:cubicBezTo>
                  <a:pt x="94" y="5"/>
                  <a:pt x="88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7" name="Freeform 40">
            <a:extLst>
              <a:ext uri="{FF2B5EF4-FFF2-40B4-BE49-F238E27FC236}">
                <a16:creationId xmlns:a16="http://schemas.microsoft.com/office/drawing/2014/main" id="{5D42108A-B876-4953-80AC-3E886B0649D0}"/>
              </a:ext>
            </a:extLst>
          </p:cNvPr>
          <p:cNvSpPr>
            <a:spLocks noEditPoints="1"/>
          </p:cNvSpPr>
          <p:nvPr/>
        </p:nvSpPr>
        <p:spPr bwMode="auto">
          <a:xfrm>
            <a:off x="5695951" y="4675188"/>
            <a:ext cx="254000" cy="254000"/>
          </a:xfrm>
          <a:custGeom>
            <a:avLst/>
            <a:gdLst>
              <a:gd name="T0" fmla="*/ 104 w 160"/>
              <a:gd name="T1" fmla="*/ 37 h 160"/>
              <a:gd name="T2" fmla="*/ 123 w 160"/>
              <a:gd name="T3" fmla="*/ 9 h 160"/>
              <a:gd name="T4" fmla="*/ 142 w 160"/>
              <a:gd name="T5" fmla="*/ 33 h 160"/>
              <a:gd name="T6" fmla="*/ 132 w 160"/>
              <a:gd name="T7" fmla="*/ 9 h 160"/>
              <a:gd name="T8" fmla="*/ 151 w 160"/>
              <a:gd name="T9" fmla="*/ 70 h 160"/>
              <a:gd name="T10" fmla="*/ 122 w 160"/>
              <a:gd name="T11" fmla="*/ 70 h 160"/>
              <a:gd name="T12" fmla="*/ 145 w 160"/>
              <a:gd name="T13" fmla="*/ 84 h 160"/>
              <a:gd name="T14" fmla="*/ 127 w 160"/>
              <a:gd name="T15" fmla="*/ 94 h 160"/>
              <a:gd name="T16" fmla="*/ 145 w 160"/>
              <a:gd name="T17" fmla="*/ 84 h 160"/>
              <a:gd name="T18" fmla="*/ 47 w 160"/>
              <a:gd name="T19" fmla="*/ 107 h 160"/>
              <a:gd name="T20" fmla="*/ 38 w 160"/>
              <a:gd name="T21" fmla="*/ 47 h 160"/>
              <a:gd name="T22" fmla="*/ 141 w 160"/>
              <a:gd name="T23" fmla="*/ 108 h 160"/>
              <a:gd name="T24" fmla="*/ 123 w 160"/>
              <a:gd name="T25" fmla="*/ 108 h 160"/>
              <a:gd name="T26" fmla="*/ 136 w 160"/>
              <a:gd name="T27" fmla="*/ 47 h 160"/>
              <a:gd name="T28" fmla="*/ 99 w 160"/>
              <a:gd name="T29" fmla="*/ 57 h 160"/>
              <a:gd name="T30" fmla="*/ 76 w 160"/>
              <a:gd name="T31" fmla="*/ 81 h 160"/>
              <a:gd name="T32" fmla="*/ 95 w 160"/>
              <a:gd name="T33" fmla="*/ 113 h 160"/>
              <a:gd name="T34" fmla="*/ 69 w 160"/>
              <a:gd name="T35" fmla="*/ 111 h 160"/>
              <a:gd name="T36" fmla="*/ 65 w 160"/>
              <a:gd name="T37" fmla="*/ 56 h 160"/>
              <a:gd name="T38" fmla="*/ 136 w 160"/>
              <a:gd name="T39" fmla="*/ 47 h 160"/>
              <a:gd name="T40" fmla="*/ 28 w 160"/>
              <a:gd name="T41" fmla="*/ 126 h 160"/>
              <a:gd name="T42" fmla="*/ 19 w 160"/>
              <a:gd name="T43" fmla="*/ 14 h 160"/>
              <a:gd name="T44" fmla="*/ 113 w 160"/>
              <a:gd name="T45" fmla="*/ 71 h 160"/>
              <a:gd name="T46" fmla="*/ 117 w 160"/>
              <a:gd name="T47" fmla="*/ 98 h 160"/>
              <a:gd name="T48" fmla="*/ 123 w 160"/>
              <a:gd name="T49" fmla="*/ 150 h 160"/>
              <a:gd name="T50" fmla="*/ 104 w 160"/>
              <a:gd name="T51" fmla="*/ 66 h 160"/>
              <a:gd name="T52" fmla="*/ 141 w 160"/>
              <a:gd name="T53" fmla="*/ 127 h 160"/>
              <a:gd name="T54" fmla="*/ 132 w 160"/>
              <a:gd name="T55" fmla="*/ 150 h 160"/>
              <a:gd name="T56" fmla="*/ 24 w 160"/>
              <a:gd name="T57" fmla="*/ 0 h 160"/>
              <a:gd name="T58" fmla="*/ 19 w 160"/>
              <a:gd name="T59" fmla="*/ 140 h 160"/>
              <a:gd name="T60" fmla="*/ 0 w 160"/>
              <a:gd name="T61" fmla="*/ 156 h 160"/>
              <a:gd name="T62" fmla="*/ 47 w 160"/>
              <a:gd name="T63" fmla="*/ 156 h 160"/>
              <a:gd name="T64" fmla="*/ 28 w 160"/>
              <a:gd name="T65" fmla="*/ 140 h 160"/>
              <a:gd name="T66" fmla="*/ 42 w 160"/>
              <a:gd name="T67" fmla="*/ 122 h 160"/>
              <a:gd name="T68" fmla="*/ 75 w 160"/>
              <a:gd name="T69" fmla="*/ 122 h 160"/>
              <a:gd name="T70" fmla="*/ 117 w 160"/>
              <a:gd name="T71" fmla="*/ 160 h 160"/>
              <a:gd name="T72" fmla="*/ 149 w 160"/>
              <a:gd name="T73" fmla="*/ 127 h 160"/>
              <a:gd name="T74" fmla="*/ 148 w 160"/>
              <a:gd name="T75" fmla="*/ 103 h 160"/>
              <a:gd name="T76" fmla="*/ 159 w 160"/>
              <a:gd name="T77" fmla="*/ 72 h 160"/>
              <a:gd name="T78" fmla="*/ 147 w 160"/>
              <a:gd name="T79" fmla="*/ 42 h 160"/>
              <a:gd name="T80" fmla="*/ 136 w 160"/>
              <a:gd name="T81" fmla="*/ 0 h 160"/>
              <a:gd name="T82" fmla="*/ 95 w 160"/>
              <a:gd name="T83" fmla="*/ 37 h 160"/>
              <a:gd name="T84" fmla="*/ 65 w 160"/>
              <a:gd name="T85" fmla="*/ 47 h 160"/>
              <a:gd name="T86" fmla="*/ 38 w 160"/>
              <a:gd name="T87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23" y="9"/>
                </a:moveTo>
                <a:cubicBezTo>
                  <a:pt x="123" y="37"/>
                  <a:pt x="123" y="37"/>
                  <a:pt x="123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6"/>
                  <a:pt x="110" y="9"/>
                  <a:pt x="118" y="9"/>
                </a:cubicBezTo>
                <a:lnTo>
                  <a:pt x="123" y="9"/>
                </a:lnTo>
                <a:close/>
                <a:moveTo>
                  <a:pt x="136" y="9"/>
                </a:moveTo>
                <a:cubicBezTo>
                  <a:pt x="139" y="9"/>
                  <a:pt x="142" y="12"/>
                  <a:pt x="142" y="14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6"/>
                  <a:pt x="139" y="38"/>
                  <a:pt x="136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9"/>
                  <a:pt x="132" y="9"/>
                  <a:pt x="132" y="9"/>
                </a:cubicBezTo>
                <a:cubicBezTo>
                  <a:pt x="136" y="9"/>
                  <a:pt x="136" y="9"/>
                  <a:pt x="136" y="9"/>
                </a:cubicBezTo>
                <a:close/>
                <a:moveTo>
                  <a:pt x="145" y="65"/>
                </a:moveTo>
                <a:cubicBezTo>
                  <a:pt x="148" y="65"/>
                  <a:pt x="151" y="68"/>
                  <a:pt x="151" y="70"/>
                </a:cubicBezTo>
                <a:cubicBezTo>
                  <a:pt x="151" y="73"/>
                  <a:pt x="148" y="75"/>
                  <a:pt x="145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4" y="75"/>
                  <a:pt x="122" y="73"/>
                  <a:pt x="122" y="70"/>
                </a:cubicBezTo>
                <a:cubicBezTo>
                  <a:pt x="122" y="68"/>
                  <a:pt x="124" y="65"/>
                  <a:pt x="127" y="65"/>
                </a:cubicBezTo>
                <a:lnTo>
                  <a:pt x="145" y="65"/>
                </a:lnTo>
                <a:close/>
                <a:moveTo>
                  <a:pt x="145" y="84"/>
                </a:moveTo>
                <a:cubicBezTo>
                  <a:pt x="148" y="84"/>
                  <a:pt x="151" y="87"/>
                  <a:pt x="151" y="89"/>
                </a:cubicBezTo>
                <a:cubicBezTo>
                  <a:pt x="151" y="92"/>
                  <a:pt x="148" y="94"/>
                  <a:pt x="145" y="94"/>
                </a:cubicBezTo>
                <a:cubicBezTo>
                  <a:pt x="127" y="94"/>
                  <a:pt x="127" y="94"/>
                  <a:pt x="127" y="94"/>
                </a:cubicBezTo>
                <a:cubicBezTo>
                  <a:pt x="124" y="94"/>
                  <a:pt x="122" y="92"/>
                  <a:pt x="122" y="89"/>
                </a:cubicBezTo>
                <a:cubicBezTo>
                  <a:pt x="122" y="87"/>
                  <a:pt x="124" y="84"/>
                  <a:pt x="127" y="84"/>
                </a:cubicBezTo>
                <a:lnTo>
                  <a:pt x="145" y="84"/>
                </a:lnTo>
                <a:close/>
                <a:moveTo>
                  <a:pt x="42" y="47"/>
                </a:moveTo>
                <a:cubicBezTo>
                  <a:pt x="45" y="47"/>
                  <a:pt x="47" y="49"/>
                  <a:pt x="47" y="51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7" y="110"/>
                  <a:pt x="45" y="112"/>
                  <a:pt x="42" y="112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38" y="47"/>
                  <a:pt x="38" y="47"/>
                  <a:pt x="38" y="47"/>
                </a:cubicBezTo>
                <a:cubicBezTo>
                  <a:pt x="42" y="47"/>
                  <a:pt x="42" y="47"/>
                  <a:pt x="42" y="47"/>
                </a:cubicBezTo>
                <a:close/>
                <a:moveTo>
                  <a:pt x="136" y="103"/>
                </a:moveTo>
                <a:cubicBezTo>
                  <a:pt x="139" y="103"/>
                  <a:pt x="141" y="105"/>
                  <a:pt x="141" y="108"/>
                </a:cubicBezTo>
                <a:cubicBezTo>
                  <a:pt x="141" y="111"/>
                  <a:pt x="139" y="113"/>
                  <a:pt x="136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25" y="113"/>
                  <a:pt x="123" y="111"/>
                  <a:pt x="123" y="108"/>
                </a:cubicBezTo>
                <a:cubicBezTo>
                  <a:pt x="123" y="105"/>
                  <a:pt x="125" y="103"/>
                  <a:pt x="127" y="103"/>
                </a:cubicBezTo>
                <a:lnTo>
                  <a:pt x="136" y="103"/>
                </a:lnTo>
                <a:close/>
                <a:moveTo>
                  <a:pt x="136" y="47"/>
                </a:moveTo>
                <a:cubicBezTo>
                  <a:pt x="139" y="47"/>
                  <a:pt x="141" y="49"/>
                  <a:pt x="141" y="52"/>
                </a:cubicBezTo>
                <a:cubicBezTo>
                  <a:pt x="141" y="55"/>
                  <a:pt x="139" y="57"/>
                  <a:pt x="136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7" y="57"/>
                  <a:pt x="95" y="59"/>
                  <a:pt x="95" y="62"/>
                </a:cubicBezTo>
                <a:cubicBezTo>
                  <a:pt x="95" y="69"/>
                  <a:pt x="88" y="76"/>
                  <a:pt x="81" y="76"/>
                </a:cubicBezTo>
                <a:cubicBezTo>
                  <a:pt x="78" y="76"/>
                  <a:pt x="76" y="78"/>
                  <a:pt x="76" y="81"/>
                </a:cubicBezTo>
                <a:cubicBezTo>
                  <a:pt x="76" y="83"/>
                  <a:pt x="78" y="85"/>
                  <a:pt x="81" y="85"/>
                </a:cubicBezTo>
                <a:cubicBezTo>
                  <a:pt x="86" y="85"/>
                  <a:pt x="91" y="84"/>
                  <a:pt x="95" y="81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76" y="113"/>
                  <a:pt x="76" y="113"/>
                  <a:pt x="76" y="113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4" y="112"/>
                  <a:pt x="72" y="112"/>
                  <a:pt x="69" y="111"/>
                </a:cubicBezTo>
                <a:cubicBezTo>
                  <a:pt x="56" y="105"/>
                  <a:pt x="56" y="105"/>
                  <a:pt x="56" y="105"/>
                </a:cubicBezTo>
                <a:cubicBezTo>
                  <a:pt x="56" y="56"/>
                  <a:pt x="56" y="56"/>
                  <a:pt x="56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70" y="56"/>
                  <a:pt x="75" y="54"/>
                  <a:pt x="79" y="50"/>
                </a:cubicBezTo>
                <a:cubicBezTo>
                  <a:pt x="81" y="48"/>
                  <a:pt x="84" y="47"/>
                  <a:pt x="87" y="47"/>
                </a:cubicBezTo>
                <a:lnTo>
                  <a:pt x="136" y="47"/>
                </a:lnTo>
                <a:close/>
                <a:moveTo>
                  <a:pt x="24" y="9"/>
                </a:moveTo>
                <a:cubicBezTo>
                  <a:pt x="26" y="9"/>
                  <a:pt x="28" y="12"/>
                  <a:pt x="28" y="14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9"/>
                  <a:pt x="26" y="131"/>
                  <a:pt x="24" y="131"/>
                </a:cubicBezTo>
                <a:cubicBezTo>
                  <a:pt x="21" y="131"/>
                  <a:pt x="19" y="129"/>
                  <a:pt x="19" y="126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2"/>
                  <a:pt x="21" y="9"/>
                  <a:pt x="24" y="9"/>
                </a:cubicBezTo>
                <a:close/>
                <a:moveTo>
                  <a:pt x="114" y="66"/>
                </a:moveTo>
                <a:cubicBezTo>
                  <a:pt x="113" y="68"/>
                  <a:pt x="113" y="69"/>
                  <a:pt x="113" y="71"/>
                </a:cubicBezTo>
                <a:cubicBezTo>
                  <a:pt x="113" y="75"/>
                  <a:pt x="115" y="78"/>
                  <a:pt x="117" y="80"/>
                </a:cubicBezTo>
                <a:cubicBezTo>
                  <a:pt x="115" y="83"/>
                  <a:pt x="113" y="86"/>
                  <a:pt x="113" y="89"/>
                </a:cubicBezTo>
                <a:cubicBezTo>
                  <a:pt x="113" y="93"/>
                  <a:pt x="115" y="96"/>
                  <a:pt x="117" y="98"/>
                </a:cubicBezTo>
                <a:cubicBezTo>
                  <a:pt x="115" y="101"/>
                  <a:pt x="113" y="104"/>
                  <a:pt x="113" y="107"/>
                </a:cubicBezTo>
                <a:cubicBezTo>
                  <a:pt x="113" y="113"/>
                  <a:pt x="117" y="119"/>
                  <a:pt x="123" y="121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10" y="150"/>
                  <a:pt x="104" y="144"/>
                  <a:pt x="104" y="13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14" y="66"/>
                  <a:pt x="114" y="66"/>
                  <a:pt x="114" y="66"/>
                </a:cubicBezTo>
                <a:close/>
                <a:moveTo>
                  <a:pt x="136" y="122"/>
                </a:moveTo>
                <a:cubicBezTo>
                  <a:pt x="139" y="122"/>
                  <a:pt x="141" y="124"/>
                  <a:pt x="141" y="127"/>
                </a:cubicBezTo>
                <a:cubicBezTo>
                  <a:pt x="141" y="146"/>
                  <a:pt x="141" y="146"/>
                  <a:pt x="141" y="146"/>
                </a:cubicBezTo>
                <a:cubicBezTo>
                  <a:pt x="141" y="148"/>
                  <a:pt x="139" y="150"/>
                  <a:pt x="136" y="150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2" y="122"/>
                  <a:pt x="132" y="122"/>
                  <a:pt x="132" y="122"/>
                </a:cubicBezTo>
                <a:cubicBezTo>
                  <a:pt x="136" y="122"/>
                  <a:pt x="136" y="122"/>
                  <a:pt x="136" y="122"/>
                </a:cubicBezTo>
                <a:close/>
                <a:moveTo>
                  <a:pt x="24" y="0"/>
                </a:moveTo>
                <a:cubicBezTo>
                  <a:pt x="16" y="0"/>
                  <a:pt x="10" y="7"/>
                  <a:pt x="10" y="14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10" y="132"/>
                  <a:pt x="13" y="138"/>
                  <a:pt x="19" y="140"/>
                </a:cubicBezTo>
                <a:cubicBezTo>
                  <a:pt x="19" y="150"/>
                  <a:pt x="19" y="150"/>
                  <a:pt x="19" y="150"/>
                </a:cubicBezTo>
                <a:cubicBezTo>
                  <a:pt x="5" y="150"/>
                  <a:pt x="5" y="150"/>
                  <a:pt x="5" y="150"/>
                </a:cubicBezTo>
                <a:cubicBezTo>
                  <a:pt x="2" y="150"/>
                  <a:pt x="0" y="153"/>
                  <a:pt x="0" y="156"/>
                </a:cubicBezTo>
                <a:cubicBezTo>
                  <a:pt x="0" y="158"/>
                  <a:pt x="2" y="160"/>
                  <a:pt x="5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4" y="160"/>
                  <a:pt x="47" y="158"/>
                  <a:pt x="47" y="156"/>
                </a:cubicBezTo>
                <a:cubicBezTo>
                  <a:pt x="47" y="153"/>
                  <a:pt x="44" y="150"/>
                  <a:pt x="42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33" y="138"/>
                  <a:pt x="37" y="133"/>
                  <a:pt x="37" y="126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7" y="122"/>
                  <a:pt x="52" y="119"/>
                  <a:pt x="54" y="115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8" y="121"/>
                  <a:pt x="72" y="122"/>
                  <a:pt x="75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36"/>
                  <a:pt x="93" y="136"/>
                  <a:pt x="93" y="136"/>
                </a:cubicBezTo>
                <a:cubicBezTo>
                  <a:pt x="93" y="149"/>
                  <a:pt x="104" y="160"/>
                  <a:pt x="117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3" y="160"/>
                  <a:pt x="149" y="154"/>
                  <a:pt x="149" y="146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49" y="123"/>
                  <a:pt x="148" y="120"/>
                  <a:pt x="146" y="118"/>
                </a:cubicBezTo>
                <a:cubicBezTo>
                  <a:pt x="148" y="115"/>
                  <a:pt x="149" y="112"/>
                  <a:pt x="149" y="109"/>
                </a:cubicBezTo>
                <a:cubicBezTo>
                  <a:pt x="149" y="107"/>
                  <a:pt x="149" y="105"/>
                  <a:pt x="148" y="103"/>
                </a:cubicBezTo>
                <a:cubicBezTo>
                  <a:pt x="155" y="102"/>
                  <a:pt x="159" y="96"/>
                  <a:pt x="159" y="90"/>
                </a:cubicBezTo>
                <a:cubicBezTo>
                  <a:pt x="159" y="86"/>
                  <a:pt x="157" y="83"/>
                  <a:pt x="155" y="81"/>
                </a:cubicBezTo>
                <a:cubicBezTo>
                  <a:pt x="157" y="78"/>
                  <a:pt x="159" y="75"/>
                  <a:pt x="159" y="72"/>
                </a:cubicBezTo>
                <a:cubicBezTo>
                  <a:pt x="160" y="64"/>
                  <a:pt x="155" y="59"/>
                  <a:pt x="149" y="57"/>
                </a:cubicBezTo>
                <a:cubicBezTo>
                  <a:pt x="150" y="55"/>
                  <a:pt x="151" y="53"/>
                  <a:pt x="151" y="51"/>
                </a:cubicBezTo>
                <a:cubicBezTo>
                  <a:pt x="151" y="48"/>
                  <a:pt x="149" y="44"/>
                  <a:pt x="147" y="42"/>
                </a:cubicBezTo>
                <a:cubicBezTo>
                  <a:pt x="149" y="40"/>
                  <a:pt x="151" y="36"/>
                  <a:pt x="151" y="33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1" y="7"/>
                  <a:pt x="144" y="0"/>
                  <a:pt x="13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05" y="0"/>
                  <a:pt x="95" y="10"/>
                  <a:pt x="95" y="23"/>
                </a:cubicBezTo>
                <a:cubicBezTo>
                  <a:pt x="95" y="37"/>
                  <a:pt x="95" y="37"/>
                  <a:pt x="95" y="37"/>
                </a:cubicBezTo>
                <a:cubicBezTo>
                  <a:pt x="87" y="37"/>
                  <a:pt x="87" y="37"/>
                  <a:pt x="87" y="37"/>
                </a:cubicBezTo>
                <a:cubicBezTo>
                  <a:pt x="82" y="37"/>
                  <a:pt x="76" y="40"/>
                  <a:pt x="72" y="43"/>
                </a:cubicBezTo>
                <a:cubicBezTo>
                  <a:pt x="70" y="46"/>
                  <a:pt x="68" y="47"/>
                  <a:pt x="65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4" y="41"/>
                  <a:pt x="49" y="37"/>
                  <a:pt x="42" y="37"/>
                </a:cubicBezTo>
                <a:cubicBezTo>
                  <a:pt x="38" y="37"/>
                  <a:pt x="38" y="37"/>
                  <a:pt x="38" y="37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7"/>
                  <a:pt x="31" y="0"/>
                  <a:pt x="2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8" name="Freeform 41">
            <a:extLst>
              <a:ext uri="{FF2B5EF4-FFF2-40B4-BE49-F238E27FC236}">
                <a16:creationId xmlns:a16="http://schemas.microsoft.com/office/drawing/2014/main" id="{D0D61431-342E-4CC7-A1D7-9A859A03B2A4}"/>
              </a:ext>
            </a:extLst>
          </p:cNvPr>
          <p:cNvSpPr>
            <a:spLocks noEditPoints="1"/>
          </p:cNvSpPr>
          <p:nvPr/>
        </p:nvSpPr>
        <p:spPr bwMode="auto">
          <a:xfrm>
            <a:off x="741363" y="4124325"/>
            <a:ext cx="255588" cy="254000"/>
          </a:xfrm>
          <a:custGeom>
            <a:avLst/>
            <a:gdLst>
              <a:gd name="T0" fmla="*/ 80 w 161"/>
              <a:gd name="T1" fmla="*/ 0 h 160"/>
              <a:gd name="T2" fmla="*/ 14 w 161"/>
              <a:gd name="T3" fmla="*/ 9 h 160"/>
              <a:gd name="T4" fmla="*/ 14 w 161"/>
              <a:gd name="T5" fmla="*/ 160 h 160"/>
              <a:gd name="T6" fmla="*/ 123 w 161"/>
              <a:gd name="T7" fmla="*/ 23 h 160"/>
              <a:gd name="T8" fmla="*/ 42 w 161"/>
              <a:gd name="T9" fmla="*/ 9 h 160"/>
              <a:gd name="T10" fmla="*/ 85 w 161"/>
              <a:gd name="T11" fmla="*/ 19 h 160"/>
              <a:gd name="T12" fmla="*/ 115 w 161"/>
              <a:gd name="T13" fmla="*/ 146 h 160"/>
              <a:gd name="T14" fmla="*/ 11 w 161"/>
              <a:gd name="T15" fmla="*/ 146 h 160"/>
              <a:gd name="T16" fmla="*/ 15 w 161"/>
              <a:gd name="T17" fmla="*/ 18 h 160"/>
              <a:gd name="T18" fmla="*/ 34 w 161"/>
              <a:gd name="T19" fmla="*/ 28 h 160"/>
              <a:gd name="T20" fmla="*/ 95 w 161"/>
              <a:gd name="T21" fmla="*/ 18 h 160"/>
              <a:gd name="T22" fmla="*/ 115 w 161"/>
              <a:gd name="T23" fmla="*/ 146 h 160"/>
              <a:gd name="T24" fmla="*/ 19 w 161"/>
              <a:gd name="T25" fmla="*/ 118 h 160"/>
              <a:gd name="T26" fmla="*/ 43 w 161"/>
              <a:gd name="T27" fmla="*/ 142 h 160"/>
              <a:gd name="T28" fmla="*/ 43 w 161"/>
              <a:gd name="T29" fmla="*/ 113 h 160"/>
              <a:gd name="T30" fmla="*/ 29 w 161"/>
              <a:gd name="T31" fmla="*/ 123 h 160"/>
              <a:gd name="T32" fmla="*/ 43 w 161"/>
              <a:gd name="T33" fmla="*/ 75 h 160"/>
              <a:gd name="T34" fmla="*/ 19 w 161"/>
              <a:gd name="T35" fmla="*/ 99 h 160"/>
              <a:gd name="T36" fmla="*/ 48 w 161"/>
              <a:gd name="T37" fmla="*/ 99 h 160"/>
              <a:gd name="T38" fmla="*/ 38 w 161"/>
              <a:gd name="T39" fmla="*/ 94 h 160"/>
              <a:gd name="T40" fmla="*/ 38 w 161"/>
              <a:gd name="T41" fmla="*/ 85 h 160"/>
              <a:gd name="T42" fmla="*/ 24 w 161"/>
              <a:gd name="T43" fmla="*/ 37 h 160"/>
              <a:gd name="T44" fmla="*/ 24 w 161"/>
              <a:gd name="T45" fmla="*/ 66 h 160"/>
              <a:gd name="T46" fmla="*/ 48 w 161"/>
              <a:gd name="T47" fmla="*/ 42 h 160"/>
              <a:gd name="T48" fmla="*/ 29 w 161"/>
              <a:gd name="T49" fmla="*/ 56 h 160"/>
              <a:gd name="T50" fmla="*/ 38 w 161"/>
              <a:gd name="T51" fmla="*/ 56 h 160"/>
              <a:gd name="T52" fmla="*/ 57 w 161"/>
              <a:gd name="T53" fmla="*/ 43 h 160"/>
              <a:gd name="T54" fmla="*/ 104 w 161"/>
              <a:gd name="T55" fmla="*/ 43 h 160"/>
              <a:gd name="T56" fmla="*/ 85 w 161"/>
              <a:gd name="T57" fmla="*/ 61 h 160"/>
              <a:gd name="T58" fmla="*/ 57 w 161"/>
              <a:gd name="T59" fmla="*/ 61 h 160"/>
              <a:gd name="T60" fmla="*/ 99 w 161"/>
              <a:gd name="T61" fmla="*/ 75 h 160"/>
              <a:gd name="T62" fmla="*/ 62 w 161"/>
              <a:gd name="T63" fmla="*/ 85 h 160"/>
              <a:gd name="T64" fmla="*/ 99 w 161"/>
              <a:gd name="T65" fmla="*/ 75 h 160"/>
              <a:gd name="T66" fmla="*/ 81 w 161"/>
              <a:gd name="T67" fmla="*/ 94 h 160"/>
              <a:gd name="T68" fmla="*/ 62 w 161"/>
              <a:gd name="T69" fmla="*/ 104 h 160"/>
              <a:gd name="T70" fmla="*/ 62 w 161"/>
              <a:gd name="T71" fmla="*/ 113 h 160"/>
              <a:gd name="T72" fmla="*/ 99 w 161"/>
              <a:gd name="T73" fmla="*/ 123 h 160"/>
              <a:gd name="T74" fmla="*/ 81 w 161"/>
              <a:gd name="T75" fmla="*/ 132 h 160"/>
              <a:gd name="T76" fmla="*/ 62 w 161"/>
              <a:gd name="T77" fmla="*/ 142 h 160"/>
              <a:gd name="T78" fmla="*/ 81 w 161"/>
              <a:gd name="T79" fmla="*/ 132 h 160"/>
              <a:gd name="T80" fmla="*/ 132 w 161"/>
              <a:gd name="T81" fmla="*/ 118 h 160"/>
              <a:gd name="T82" fmla="*/ 146 w 161"/>
              <a:gd name="T83" fmla="*/ 151 h 160"/>
              <a:gd name="T84" fmla="*/ 159 w 161"/>
              <a:gd name="T85" fmla="*/ 118 h 160"/>
              <a:gd name="T86" fmla="*/ 146 w 161"/>
              <a:gd name="T87" fmla="*/ 131 h 160"/>
              <a:gd name="T88" fmla="*/ 146 w 161"/>
              <a:gd name="T89" fmla="*/ 131 h 160"/>
              <a:gd name="T90" fmla="*/ 142 w 161"/>
              <a:gd name="T91" fmla="*/ 57 h 160"/>
              <a:gd name="T92" fmla="*/ 152 w 161"/>
              <a:gd name="T93" fmla="*/ 47 h 160"/>
              <a:gd name="T94" fmla="*/ 142 w 161"/>
              <a:gd name="T95" fmla="*/ 33 h 160"/>
              <a:gd name="T96" fmla="*/ 152 w 161"/>
              <a:gd name="T97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60">
                <a:moveTo>
                  <a:pt x="109" y="9"/>
                </a:moveTo>
                <a:cubicBezTo>
                  <a:pt x="94" y="9"/>
                  <a:pt x="94" y="9"/>
                  <a:pt x="94" y="9"/>
                </a:cubicBezTo>
                <a:cubicBezTo>
                  <a:pt x="91" y="4"/>
                  <a:pt x="87" y="0"/>
                  <a:pt x="8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1" y="4"/>
                  <a:pt x="29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6" y="9"/>
                  <a:pt x="0" y="16"/>
                  <a:pt x="0" y="23"/>
                </a:cubicBezTo>
                <a:cubicBezTo>
                  <a:pt x="0" y="146"/>
                  <a:pt x="0" y="146"/>
                  <a:pt x="0" y="146"/>
                </a:cubicBezTo>
                <a:cubicBezTo>
                  <a:pt x="1" y="154"/>
                  <a:pt x="7" y="160"/>
                  <a:pt x="14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6" y="160"/>
                  <a:pt x="123" y="154"/>
                  <a:pt x="123" y="146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23" y="16"/>
                  <a:pt x="116" y="9"/>
                  <a:pt x="109" y="9"/>
                </a:cubicBezTo>
                <a:close/>
                <a:moveTo>
                  <a:pt x="38" y="14"/>
                </a:moveTo>
                <a:cubicBezTo>
                  <a:pt x="38" y="11"/>
                  <a:pt x="40" y="9"/>
                  <a:pt x="42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3" y="9"/>
                  <a:pt x="85" y="11"/>
                  <a:pt x="85" y="14"/>
                </a:cubicBezTo>
                <a:cubicBezTo>
                  <a:pt x="85" y="19"/>
                  <a:pt x="85" y="19"/>
                  <a:pt x="85" y="19"/>
                </a:cubicBezTo>
                <a:cubicBezTo>
                  <a:pt x="38" y="19"/>
                  <a:pt x="38" y="19"/>
                  <a:pt x="38" y="19"/>
                </a:cubicBezTo>
                <a:lnTo>
                  <a:pt x="38" y="14"/>
                </a:lnTo>
                <a:close/>
                <a:moveTo>
                  <a:pt x="115" y="146"/>
                </a:moveTo>
                <a:cubicBezTo>
                  <a:pt x="115" y="149"/>
                  <a:pt x="113" y="151"/>
                  <a:pt x="110" y="151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3" y="151"/>
                  <a:pt x="11" y="149"/>
                  <a:pt x="11" y="146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1"/>
                  <a:pt x="12" y="18"/>
                  <a:pt x="15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6"/>
                  <a:pt x="31" y="28"/>
                  <a:pt x="34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3" y="28"/>
                  <a:pt x="95" y="26"/>
                  <a:pt x="95" y="23"/>
                </a:cubicBezTo>
                <a:cubicBezTo>
                  <a:pt x="95" y="18"/>
                  <a:pt x="95" y="18"/>
                  <a:pt x="95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3" y="18"/>
                  <a:pt x="115" y="21"/>
                  <a:pt x="115" y="23"/>
                </a:cubicBezTo>
                <a:lnTo>
                  <a:pt x="115" y="146"/>
                </a:lnTo>
                <a:close/>
                <a:moveTo>
                  <a:pt x="43" y="113"/>
                </a:moveTo>
                <a:cubicBezTo>
                  <a:pt x="24" y="113"/>
                  <a:pt x="24" y="113"/>
                  <a:pt x="24" y="113"/>
                </a:cubicBezTo>
                <a:cubicBezTo>
                  <a:pt x="21" y="113"/>
                  <a:pt x="19" y="115"/>
                  <a:pt x="19" y="118"/>
                </a:cubicBezTo>
                <a:cubicBezTo>
                  <a:pt x="19" y="137"/>
                  <a:pt x="19" y="137"/>
                  <a:pt x="19" y="137"/>
                </a:cubicBezTo>
                <a:cubicBezTo>
                  <a:pt x="19" y="140"/>
                  <a:pt x="21" y="142"/>
                  <a:pt x="24" y="142"/>
                </a:cubicBezTo>
                <a:cubicBezTo>
                  <a:pt x="43" y="142"/>
                  <a:pt x="43" y="142"/>
                  <a:pt x="43" y="142"/>
                </a:cubicBezTo>
                <a:cubicBezTo>
                  <a:pt x="46" y="142"/>
                  <a:pt x="48" y="140"/>
                  <a:pt x="48" y="137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15"/>
                  <a:pt x="46" y="113"/>
                  <a:pt x="43" y="113"/>
                </a:cubicBezTo>
                <a:close/>
                <a:moveTo>
                  <a:pt x="38" y="132"/>
                </a:moveTo>
                <a:cubicBezTo>
                  <a:pt x="29" y="132"/>
                  <a:pt x="29" y="132"/>
                  <a:pt x="29" y="132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38" y="123"/>
                  <a:pt x="38" y="123"/>
                  <a:pt x="38" y="123"/>
                </a:cubicBezTo>
                <a:lnTo>
                  <a:pt x="38" y="132"/>
                </a:lnTo>
                <a:close/>
                <a:moveTo>
                  <a:pt x="43" y="75"/>
                </a:moveTo>
                <a:cubicBezTo>
                  <a:pt x="24" y="75"/>
                  <a:pt x="24" y="75"/>
                  <a:pt x="24" y="75"/>
                </a:cubicBezTo>
                <a:cubicBezTo>
                  <a:pt x="21" y="75"/>
                  <a:pt x="19" y="77"/>
                  <a:pt x="19" y="80"/>
                </a:cubicBezTo>
                <a:cubicBezTo>
                  <a:pt x="19" y="99"/>
                  <a:pt x="19" y="99"/>
                  <a:pt x="19" y="99"/>
                </a:cubicBezTo>
                <a:cubicBezTo>
                  <a:pt x="19" y="102"/>
                  <a:pt x="21" y="104"/>
                  <a:pt x="24" y="104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6" y="104"/>
                  <a:pt x="48" y="102"/>
                  <a:pt x="48" y="99"/>
                </a:cubicBezTo>
                <a:cubicBezTo>
                  <a:pt x="48" y="80"/>
                  <a:pt x="48" y="80"/>
                  <a:pt x="48" y="80"/>
                </a:cubicBezTo>
                <a:cubicBezTo>
                  <a:pt x="48" y="77"/>
                  <a:pt x="46" y="75"/>
                  <a:pt x="43" y="75"/>
                </a:cubicBezTo>
                <a:close/>
                <a:moveTo>
                  <a:pt x="38" y="94"/>
                </a:moveTo>
                <a:cubicBezTo>
                  <a:pt x="29" y="94"/>
                  <a:pt x="29" y="94"/>
                  <a:pt x="29" y="94"/>
                </a:cubicBezTo>
                <a:cubicBezTo>
                  <a:pt x="29" y="85"/>
                  <a:pt x="29" y="85"/>
                  <a:pt x="29" y="85"/>
                </a:cubicBezTo>
                <a:cubicBezTo>
                  <a:pt x="38" y="85"/>
                  <a:pt x="38" y="85"/>
                  <a:pt x="38" y="85"/>
                </a:cubicBezTo>
                <a:lnTo>
                  <a:pt x="38" y="94"/>
                </a:lnTo>
                <a:close/>
                <a:moveTo>
                  <a:pt x="43" y="37"/>
                </a:moveTo>
                <a:cubicBezTo>
                  <a:pt x="24" y="37"/>
                  <a:pt x="24" y="37"/>
                  <a:pt x="24" y="37"/>
                </a:cubicBezTo>
                <a:cubicBezTo>
                  <a:pt x="21" y="37"/>
                  <a:pt x="19" y="39"/>
                  <a:pt x="19" y="42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64"/>
                  <a:pt x="21" y="66"/>
                  <a:pt x="24" y="66"/>
                </a:cubicBezTo>
                <a:cubicBezTo>
                  <a:pt x="43" y="66"/>
                  <a:pt x="43" y="66"/>
                  <a:pt x="43" y="66"/>
                </a:cubicBezTo>
                <a:cubicBezTo>
                  <a:pt x="46" y="66"/>
                  <a:pt x="48" y="64"/>
                  <a:pt x="48" y="61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39"/>
                  <a:pt x="46" y="37"/>
                  <a:pt x="43" y="37"/>
                </a:cubicBezTo>
                <a:close/>
                <a:moveTo>
                  <a:pt x="38" y="56"/>
                </a:moveTo>
                <a:cubicBezTo>
                  <a:pt x="29" y="56"/>
                  <a:pt x="29" y="56"/>
                  <a:pt x="29" y="56"/>
                </a:cubicBezTo>
                <a:cubicBezTo>
                  <a:pt x="29" y="47"/>
                  <a:pt x="29" y="47"/>
                  <a:pt x="29" y="47"/>
                </a:cubicBezTo>
                <a:cubicBezTo>
                  <a:pt x="38" y="47"/>
                  <a:pt x="38" y="47"/>
                  <a:pt x="38" y="47"/>
                </a:cubicBezTo>
                <a:lnTo>
                  <a:pt x="38" y="56"/>
                </a:lnTo>
                <a:close/>
                <a:moveTo>
                  <a:pt x="99" y="37"/>
                </a:moveTo>
                <a:cubicBezTo>
                  <a:pt x="62" y="37"/>
                  <a:pt x="62" y="37"/>
                  <a:pt x="62" y="37"/>
                </a:cubicBezTo>
                <a:cubicBezTo>
                  <a:pt x="59" y="37"/>
                  <a:pt x="57" y="39"/>
                  <a:pt x="57" y="43"/>
                </a:cubicBezTo>
                <a:cubicBezTo>
                  <a:pt x="57" y="45"/>
                  <a:pt x="59" y="47"/>
                  <a:pt x="62" y="47"/>
                </a:cubicBezTo>
                <a:cubicBezTo>
                  <a:pt x="99" y="47"/>
                  <a:pt x="99" y="47"/>
                  <a:pt x="99" y="47"/>
                </a:cubicBezTo>
                <a:cubicBezTo>
                  <a:pt x="102" y="47"/>
                  <a:pt x="104" y="45"/>
                  <a:pt x="104" y="43"/>
                </a:cubicBezTo>
                <a:cubicBezTo>
                  <a:pt x="104" y="39"/>
                  <a:pt x="102" y="37"/>
                  <a:pt x="99" y="37"/>
                </a:cubicBezTo>
                <a:close/>
                <a:moveTo>
                  <a:pt x="81" y="66"/>
                </a:moveTo>
                <a:cubicBezTo>
                  <a:pt x="83" y="66"/>
                  <a:pt x="85" y="64"/>
                  <a:pt x="85" y="61"/>
                </a:cubicBezTo>
                <a:cubicBezTo>
                  <a:pt x="85" y="58"/>
                  <a:pt x="83" y="56"/>
                  <a:pt x="81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59" y="56"/>
                  <a:pt x="57" y="58"/>
                  <a:pt x="57" y="61"/>
                </a:cubicBezTo>
                <a:cubicBezTo>
                  <a:pt x="57" y="64"/>
                  <a:pt x="59" y="66"/>
                  <a:pt x="62" y="66"/>
                </a:cubicBezTo>
                <a:lnTo>
                  <a:pt x="81" y="66"/>
                </a:lnTo>
                <a:close/>
                <a:moveTo>
                  <a:pt x="99" y="75"/>
                </a:moveTo>
                <a:cubicBezTo>
                  <a:pt x="62" y="75"/>
                  <a:pt x="62" y="75"/>
                  <a:pt x="62" y="75"/>
                </a:cubicBezTo>
                <a:cubicBezTo>
                  <a:pt x="59" y="75"/>
                  <a:pt x="57" y="77"/>
                  <a:pt x="57" y="80"/>
                </a:cubicBezTo>
                <a:cubicBezTo>
                  <a:pt x="57" y="83"/>
                  <a:pt x="59" y="85"/>
                  <a:pt x="62" y="85"/>
                </a:cubicBezTo>
                <a:cubicBezTo>
                  <a:pt x="99" y="85"/>
                  <a:pt x="99" y="85"/>
                  <a:pt x="99" y="85"/>
                </a:cubicBezTo>
                <a:cubicBezTo>
                  <a:pt x="102" y="85"/>
                  <a:pt x="104" y="83"/>
                  <a:pt x="104" y="80"/>
                </a:cubicBezTo>
                <a:cubicBezTo>
                  <a:pt x="104" y="77"/>
                  <a:pt x="102" y="75"/>
                  <a:pt x="99" y="75"/>
                </a:cubicBezTo>
                <a:close/>
                <a:moveTo>
                  <a:pt x="81" y="104"/>
                </a:moveTo>
                <a:cubicBezTo>
                  <a:pt x="83" y="104"/>
                  <a:pt x="85" y="102"/>
                  <a:pt x="85" y="99"/>
                </a:cubicBezTo>
                <a:cubicBezTo>
                  <a:pt x="85" y="97"/>
                  <a:pt x="83" y="94"/>
                  <a:pt x="81" y="94"/>
                </a:cubicBezTo>
                <a:cubicBezTo>
                  <a:pt x="62" y="94"/>
                  <a:pt x="62" y="94"/>
                  <a:pt x="62" y="94"/>
                </a:cubicBezTo>
                <a:cubicBezTo>
                  <a:pt x="59" y="94"/>
                  <a:pt x="57" y="97"/>
                  <a:pt x="57" y="99"/>
                </a:cubicBezTo>
                <a:cubicBezTo>
                  <a:pt x="57" y="102"/>
                  <a:pt x="59" y="104"/>
                  <a:pt x="62" y="104"/>
                </a:cubicBezTo>
                <a:lnTo>
                  <a:pt x="81" y="104"/>
                </a:lnTo>
                <a:close/>
                <a:moveTo>
                  <a:pt x="99" y="113"/>
                </a:moveTo>
                <a:cubicBezTo>
                  <a:pt x="62" y="113"/>
                  <a:pt x="62" y="113"/>
                  <a:pt x="62" y="113"/>
                </a:cubicBezTo>
                <a:cubicBezTo>
                  <a:pt x="59" y="113"/>
                  <a:pt x="57" y="115"/>
                  <a:pt x="57" y="118"/>
                </a:cubicBezTo>
                <a:cubicBezTo>
                  <a:pt x="57" y="121"/>
                  <a:pt x="59" y="123"/>
                  <a:pt x="62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102" y="123"/>
                  <a:pt x="104" y="121"/>
                  <a:pt x="104" y="118"/>
                </a:cubicBezTo>
                <a:cubicBezTo>
                  <a:pt x="104" y="115"/>
                  <a:pt x="102" y="113"/>
                  <a:pt x="99" y="113"/>
                </a:cubicBezTo>
                <a:close/>
                <a:moveTo>
                  <a:pt x="81" y="132"/>
                </a:moveTo>
                <a:cubicBezTo>
                  <a:pt x="62" y="132"/>
                  <a:pt x="62" y="132"/>
                  <a:pt x="62" y="132"/>
                </a:cubicBezTo>
                <a:cubicBezTo>
                  <a:pt x="59" y="132"/>
                  <a:pt x="57" y="134"/>
                  <a:pt x="57" y="137"/>
                </a:cubicBezTo>
                <a:cubicBezTo>
                  <a:pt x="57" y="140"/>
                  <a:pt x="59" y="142"/>
                  <a:pt x="62" y="142"/>
                </a:cubicBezTo>
                <a:cubicBezTo>
                  <a:pt x="81" y="142"/>
                  <a:pt x="81" y="142"/>
                  <a:pt x="81" y="142"/>
                </a:cubicBezTo>
                <a:cubicBezTo>
                  <a:pt x="83" y="142"/>
                  <a:pt x="85" y="140"/>
                  <a:pt x="85" y="137"/>
                </a:cubicBezTo>
                <a:cubicBezTo>
                  <a:pt x="85" y="134"/>
                  <a:pt x="83" y="132"/>
                  <a:pt x="81" y="132"/>
                </a:cubicBezTo>
                <a:close/>
                <a:moveTo>
                  <a:pt x="146" y="19"/>
                </a:moveTo>
                <a:cubicBezTo>
                  <a:pt x="139" y="19"/>
                  <a:pt x="132" y="25"/>
                  <a:pt x="132" y="33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9"/>
                  <a:pt x="132" y="119"/>
                  <a:pt x="132" y="119"/>
                </a:cubicBezTo>
                <a:cubicBezTo>
                  <a:pt x="142" y="147"/>
                  <a:pt x="142" y="147"/>
                  <a:pt x="142" y="147"/>
                </a:cubicBezTo>
                <a:cubicBezTo>
                  <a:pt x="142" y="149"/>
                  <a:pt x="144" y="151"/>
                  <a:pt x="146" y="151"/>
                </a:cubicBezTo>
                <a:cubicBezTo>
                  <a:pt x="148" y="151"/>
                  <a:pt x="150" y="149"/>
                  <a:pt x="150" y="147"/>
                </a:cubicBezTo>
                <a:cubicBezTo>
                  <a:pt x="159" y="119"/>
                  <a:pt x="159" y="119"/>
                  <a:pt x="159" y="119"/>
                </a:cubicBezTo>
                <a:cubicBezTo>
                  <a:pt x="159" y="118"/>
                  <a:pt x="159" y="118"/>
                  <a:pt x="159" y="118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61" y="25"/>
                  <a:pt x="154" y="19"/>
                  <a:pt x="146" y="19"/>
                </a:cubicBezTo>
                <a:close/>
                <a:moveTo>
                  <a:pt x="146" y="131"/>
                </a:moveTo>
                <a:cubicBezTo>
                  <a:pt x="144" y="123"/>
                  <a:pt x="144" y="123"/>
                  <a:pt x="144" y="123"/>
                </a:cubicBezTo>
                <a:cubicBezTo>
                  <a:pt x="150" y="123"/>
                  <a:pt x="150" y="123"/>
                  <a:pt x="150" y="123"/>
                </a:cubicBezTo>
                <a:lnTo>
                  <a:pt x="146" y="131"/>
                </a:lnTo>
                <a:close/>
                <a:moveTo>
                  <a:pt x="151" y="114"/>
                </a:moveTo>
                <a:cubicBezTo>
                  <a:pt x="142" y="114"/>
                  <a:pt x="142" y="114"/>
                  <a:pt x="142" y="114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51" y="57"/>
                  <a:pt x="151" y="57"/>
                  <a:pt x="151" y="57"/>
                </a:cubicBezTo>
                <a:lnTo>
                  <a:pt x="151" y="114"/>
                </a:lnTo>
                <a:close/>
                <a:moveTo>
                  <a:pt x="152" y="47"/>
                </a:moveTo>
                <a:cubicBezTo>
                  <a:pt x="142" y="47"/>
                  <a:pt x="142" y="47"/>
                  <a:pt x="142" y="47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0"/>
                  <a:pt x="144" y="28"/>
                  <a:pt x="146" y="28"/>
                </a:cubicBezTo>
                <a:cubicBezTo>
                  <a:pt x="149" y="28"/>
                  <a:pt x="152" y="30"/>
                  <a:pt x="152" y="33"/>
                </a:cubicBezTo>
                <a:lnTo>
                  <a:pt x="152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9" name="Freeform 42">
            <a:extLst>
              <a:ext uri="{FF2B5EF4-FFF2-40B4-BE49-F238E27FC236}">
                <a16:creationId xmlns:a16="http://schemas.microsoft.com/office/drawing/2014/main" id="{3FF7233C-E820-40CF-8CD8-4B207C0E5346}"/>
              </a:ext>
            </a:extLst>
          </p:cNvPr>
          <p:cNvSpPr>
            <a:spLocks noEditPoints="1"/>
          </p:cNvSpPr>
          <p:nvPr/>
        </p:nvSpPr>
        <p:spPr bwMode="auto">
          <a:xfrm>
            <a:off x="10099676" y="4124325"/>
            <a:ext cx="254000" cy="254000"/>
          </a:xfrm>
          <a:custGeom>
            <a:avLst/>
            <a:gdLst>
              <a:gd name="T0" fmla="*/ 117 w 160"/>
              <a:gd name="T1" fmla="*/ 28 h 160"/>
              <a:gd name="T2" fmla="*/ 113 w 160"/>
              <a:gd name="T3" fmla="*/ 19 h 160"/>
              <a:gd name="T4" fmla="*/ 108 w 160"/>
              <a:gd name="T5" fmla="*/ 28 h 160"/>
              <a:gd name="T6" fmla="*/ 89 w 160"/>
              <a:gd name="T7" fmla="*/ 34 h 160"/>
              <a:gd name="T8" fmla="*/ 98 w 160"/>
              <a:gd name="T9" fmla="*/ 38 h 160"/>
              <a:gd name="T10" fmla="*/ 100 w 160"/>
              <a:gd name="T11" fmla="*/ 68 h 160"/>
              <a:gd name="T12" fmla="*/ 103 w 160"/>
              <a:gd name="T13" fmla="*/ 75 h 160"/>
              <a:gd name="T14" fmla="*/ 112 w 160"/>
              <a:gd name="T15" fmla="*/ 68 h 160"/>
              <a:gd name="T16" fmla="*/ 121 w 160"/>
              <a:gd name="T17" fmla="*/ 75 h 160"/>
              <a:gd name="T18" fmla="*/ 124 w 160"/>
              <a:gd name="T19" fmla="*/ 68 h 160"/>
              <a:gd name="T20" fmla="*/ 126 w 160"/>
              <a:gd name="T21" fmla="*/ 38 h 160"/>
              <a:gd name="T22" fmla="*/ 135 w 160"/>
              <a:gd name="T23" fmla="*/ 34 h 160"/>
              <a:gd name="T24" fmla="*/ 113 w 160"/>
              <a:gd name="T25" fmla="*/ 52 h 160"/>
              <a:gd name="T26" fmla="*/ 117 w 160"/>
              <a:gd name="T27" fmla="*/ 38 h 160"/>
              <a:gd name="T28" fmla="*/ 113 w 160"/>
              <a:gd name="T29" fmla="*/ 0 h 160"/>
              <a:gd name="T30" fmla="*/ 70 w 160"/>
              <a:gd name="T31" fmla="*/ 68 h 160"/>
              <a:gd name="T32" fmla="*/ 47 w 160"/>
              <a:gd name="T33" fmla="*/ 66 h 160"/>
              <a:gd name="T34" fmla="*/ 47 w 160"/>
              <a:gd name="T35" fmla="*/ 160 h 160"/>
              <a:gd name="T36" fmla="*/ 87 w 160"/>
              <a:gd name="T37" fmla="*/ 160 h 160"/>
              <a:gd name="T38" fmla="*/ 92 w 160"/>
              <a:gd name="T39" fmla="*/ 159 h 160"/>
              <a:gd name="T40" fmla="*/ 89 w 160"/>
              <a:gd name="T41" fmla="*/ 134 h 160"/>
              <a:gd name="T42" fmla="*/ 87 w 160"/>
              <a:gd name="T43" fmla="*/ 88 h 160"/>
              <a:gd name="T44" fmla="*/ 112 w 160"/>
              <a:gd name="T45" fmla="*/ 94 h 160"/>
              <a:gd name="T46" fmla="*/ 113 w 160"/>
              <a:gd name="T47" fmla="*/ 0 h 160"/>
              <a:gd name="T48" fmla="*/ 72 w 160"/>
              <a:gd name="T49" fmla="*/ 144 h 160"/>
              <a:gd name="T50" fmla="*/ 67 w 160"/>
              <a:gd name="T51" fmla="*/ 144 h 160"/>
              <a:gd name="T52" fmla="*/ 9 w 160"/>
              <a:gd name="T53" fmla="*/ 114 h 160"/>
              <a:gd name="T54" fmla="*/ 67 w 160"/>
              <a:gd name="T55" fmla="*/ 82 h 160"/>
              <a:gd name="T56" fmla="*/ 67 w 160"/>
              <a:gd name="T57" fmla="*/ 94 h 160"/>
              <a:gd name="T58" fmla="*/ 72 w 160"/>
              <a:gd name="T59" fmla="*/ 95 h 160"/>
              <a:gd name="T60" fmla="*/ 84 w 160"/>
              <a:gd name="T61" fmla="*/ 113 h 160"/>
              <a:gd name="T62" fmla="*/ 79 w 160"/>
              <a:gd name="T63" fmla="*/ 134 h 160"/>
              <a:gd name="T64" fmla="*/ 113 w 160"/>
              <a:gd name="T65" fmla="*/ 84 h 160"/>
              <a:gd name="T66" fmla="*/ 90 w 160"/>
              <a:gd name="T67" fmla="*/ 77 h 160"/>
              <a:gd name="T68" fmla="*/ 77 w 160"/>
              <a:gd name="T69" fmla="*/ 81 h 160"/>
              <a:gd name="T70" fmla="*/ 80 w 160"/>
              <a:gd name="T71" fmla="*/ 64 h 160"/>
              <a:gd name="T72" fmla="*/ 112 w 160"/>
              <a:gd name="T73" fmla="*/ 9 h 160"/>
              <a:gd name="T74" fmla="*/ 113 w 160"/>
              <a:gd name="T75" fmla="*/ 84 h 160"/>
              <a:gd name="T76" fmla="*/ 65 w 160"/>
              <a:gd name="T77" fmla="*/ 117 h 160"/>
              <a:gd name="T78" fmla="*/ 59 w 160"/>
              <a:gd name="T79" fmla="*/ 112 h 160"/>
              <a:gd name="T80" fmla="*/ 46 w 160"/>
              <a:gd name="T81" fmla="*/ 84 h 160"/>
              <a:gd name="T82" fmla="*/ 35 w 160"/>
              <a:gd name="T83" fmla="*/ 112 h 160"/>
              <a:gd name="T84" fmla="*/ 28 w 160"/>
              <a:gd name="T85" fmla="*/ 117 h 160"/>
              <a:gd name="T86" fmla="*/ 28 w 160"/>
              <a:gd name="T87" fmla="*/ 135 h 160"/>
              <a:gd name="T88" fmla="*/ 32 w 160"/>
              <a:gd name="T89" fmla="*/ 141 h 160"/>
              <a:gd name="T90" fmla="*/ 42 w 160"/>
              <a:gd name="T91" fmla="*/ 122 h 160"/>
              <a:gd name="T92" fmla="*/ 56 w 160"/>
              <a:gd name="T93" fmla="*/ 138 h 160"/>
              <a:gd name="T94" fmla="*/ 62 w 160"/>
              <a:gd name="T95" fmla="*/ 141 h 160"/>
              <a:gd name="T96" fmla="*/ 62 w 160"/>
              <a:gd name="T97" fmla="*/ 122 h 160"/>
              <a:gd name="T98" fmla="*/ 47 w 160"/>
              <a:gd name="T99" fmla="*/ 106 h 160"/>
              <a:gd name="T100" fmla="*/ 45 w 160"/>
              <a:gd name="T10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32" y="28"/>
                </a:moveTo>
                <a:cubicBezTo>
                  <a:pt x="117" y="28"/>
                  <a:pt x="117" y="28"/>
                  <a:pt x="117" y="28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7" y="21"/>
                  <a:pt x="115" y="19"/>
                  <a:pt x="113" y="19"/>
                </a:cubicBezTo>
                <a:cubicBezTo>
                  <a:pt x="110" y="19"/>
                  <a:pt x="108" y="21"/>
                  <a:pt x="108" y="24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1" y="28"/>
                  <a:pt x="89" y="31"/>
                  <a:pt x="89" y="34"/>
                </a:cubicBezTo>
                <a:cubicBezTo>
                  <a:pt x="89" y="36"/>
                  <a:pt x="91" y="38"/>
                  <a:pt x="94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46"/>
                  <a:pt x="102" y="54"/>
                  <a:pt x="107" y="61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98" y="69"/>
                  <a:pt x="98" y="73"/>
                  <a:pt x="100" y="74"/>
                </a:cubicBezTo>
                <a:cubicBezTo>
                  <a:pt x="101" y="75"/>
                  <a:pt x="102" y="75"/>
                  <a:pt x="103" y="75"/>
                </a:cubicBezTo>
                <a:cubicBezTo>
                  <a:pt x="104" y="75"/>
                  <a:pt x="105" y="75"/>
                  <a:pt x="106" y="74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5"/>
                  <a:pt x="120" y="75"/>
                  <a:pt x="121" y="75"/>
                </a:cubicBezTo>
                <a:cubicBezTo>
                  <a:pt x="122" y="75"/>
                  <a:pt x="124" y="75"/>
                  <a:pt x="124" y="74"/>
                </a:cubicBezTo>
                <a:cubicBezTo>
                  <a:pt x="126" y="73"/>
                  <a:pt x="126" y="69"/>
                  <a:pt x="124" y="68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22" y="54"/>
                  <a:pt x="124" y="46"/>
                  <a:pt x="126" y="38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3" y="38"/>
                  <a:pt x="135" y="36"/>
                  <a:pt x="135" y="34"/>
                </a:cubicBezTo>
                <a:cubicBezTo>
                  <a:pt x="136" y="31"/>
                  <a:pt x="134" y="28"/>
                  <a:pt x="132" y="28"/>
                </a:cubicBezTo>
                <a:close/>
                <a:moveTo>
                  <a:pt x="113" y="52"/>
                </a:moveTo>
                <a:cubicBezTo>
                  <a:pt x="110" y="48"/>
                  <a:pt x="109" y="43"/>
                  <a:pt x="108" y="38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7" y="43"/>
                  <a:pt x="115" y="48"/>
                  <a:pt x="113" y="52"/>
                </a:cubicBezTo>
                <a:close/>
                <a:moveTo>
                  <a:pt x="113" y="0"/>
                </a:moveTo>
                <a:cubicBezTo>
                  <a:pt x="87" y="0"/>
                  <a:pt x="66" y="21"/>
                  <a:pt x="66" y="47"/>
                </a:cubicBezTo>
                <a:cubicBezTo>
                  <a:pt x="66" y="54"/>
                  <a:pt x="67" y="62"/>
                  <a:pt x="70" y="68"/>
                </a:cubicBezTo>
                <a:cubicBezTo>
                  <a:pt x="69" y="72"/>
                  <a:pt x="69" y="72"/>
                  <a:pt x="69" y="72"/>
                </a:cubicBezTo>
                <a:cubicBezTo>
                  <a:pt x="62" y="68"/>
                  <a:pt x="55" y="66"/>
                  <a:pt x="47" y="66"/>
                </a:cubicBezTo>
                <a:cubicBezTo>
                  <a:pt x="21" y="66"/>
                  <a:pt x="0" y="87"/>
                  <a:pt x="0" y="113"/>
                </a:cubicBezTo>
                <a:cubicBezTo>
                  <a:pt x="0" y="139"/>
                  <a:pt x="21" y="160"/>
                  <a:pt x="47" y="160"/>
                </a:cubicBezTo>
                <a:cubicBezTo>
                  <a:pt x="56" y="160"/>
                  <a:pt x="63" y="158"/>
                  <a:pt x="71" y="153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88" y="160"/>
                  <a:pt x="89" y="160"/>
                </a:cubicBezTo>
                <a:cubicBezTo>
                  <a:pt x="90" y="160"/>
                  <a:pt x="91" y="160"/>
                  <a:pt x="92" y="159"/>
                </a:cubicBezTo>
                <a:cubicBezTo>
                  <a:pt x="93" y="158"/>
                  <a:pt x="94" y="156"/>
                  <a:pt x="94" y="15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92" y="127"/>
                  <a:pt x="94" y="121"/>
                  <a:pt x="94" y="113"/>
                </a:cubicBezTo>
                <a:cubicBezTo>
                  <a:pt x="94" y="105"/>
                  <a:pt x="91" y="96"/>
                  <a:pt x="87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95" y="92"/>
                  <a:pt x="104" y="94"/>
                  <a:pt x="112" y="94"/>
                </a:cubicBezTo>
                <a:cubicBezTo>
                  <a:pt x="138" y="94"/>
                  <a:pt x="159" y="73"/>
                  <a:pt x="159" y="47"/>
                </a:cubicBezTo>
                <a:cubicBezTo>
                  <a:pt x="160" y="21"/>
                  <a:pt x="138" y="0"/>
                  <a:pt x="113" y="0"/>
                </a:cubicBezTo>
                <a:close/>
                <a:moveTo>
                  <a:pt x="82" y="148"/>
                </a:moveTo>
                <a:cubicBezTo>
                  <a:pt x="72" y="144"/>
                  <a:pt x="72" y="144"/>
                  <a:pt x="72" y="144"/>
                </a:cubicBezTo>
                <a:cubicBezTo>
                  <a:pt x="71" y="144"/>
                  <a:pt x="70" y="144"/>
                  <a:pt x="69" y="144"/>
                </a:cubicBezTo>
                <a:cubicBezTo>
                  <a:pt x="69" y="144"/>
                  <a:pt x="68" y="144"/>
                  <a:pt x="67" y="144"/>
                </a:cubicBezTo>
                <a:cubicBezTo>
                  <a:pt x="61" y="149"/>
                  <a:pt x="54" y="151"/>
                  <a:pt x="47" y="151"/>
                </a:cubicBezTo>
                <a:cubicBezTo>
                  <a:pt x="26" y="151"/>
                  <a:pt x="9" y="134"/>
                  <a:pt x="9" y="114"/>
                </a:cubicBezTo>
                <a:cubicBezTo>
                  <a:pt x="9" y="93"/>
                  <a:pt x="26" y="76"/>
                  <a:pt x="47" y="76"/>
                </a:cubicBezTo>
                <a:cubicBezTo>
                  <a:pt x="54" y="76"/>
                  <a:pt x="61" y="78"/>
                  <a:pt x="67" y="82"/>
                </a:cubicBezTo>
                <a:cubicBezTo>
                  <a:pt x="66" y="89"/>
                  <a:pt x="66" y="89"/>
                  <a:pt x="66" y="89"/>
                </a:cubicBezTo>
                <a:cubicBezTo>
                  <a:pt x="65" y="91"/>
                  <a:pt x="66" y="92"/>
                  <a:pt x="67" y="94"/>
                </a:cubicBezTo>
                <a:cubicBezTo>
                  <a:pt x="68" y="95"/>
                  <a:pt x="69" y="95"/>
                  <a:pt x="70" y="95"/>
                </a:cubicBezTo>
                <a:cubicBezTo>
                  <a:pt x="71" y="95"/>
                  <a:pt x="71" y="95"/>
                  <a:pt x="72" y="95"/>
                </a:cubicBezTo>
                <a:cubicBezTo>
                  <a:pt x="78" y="93"/>
                  <a:pt x="78" y="93"/>
                  <a:pt x="78" y="93"/>
                </a:cubicBezTo>
                <a:cubicBezTo>
                  <a:pt x="82" y="98"/>
                  <a:pt x="84" y="105"/>
                  <a:pt x="84" y="113"/>
                </a:cubicBezTo>
                <a:cubicBezTo>
                  <a:pt x="84" y="119"/>
                  <a:pt x="83" y="125"/>
                  <a:pt x="80" y="131"/>
                </a:cubicBezTo>
                <a:cubicBezTo>
                  <a:pt x="79" y="132"/>
                  <a:pt x="79" y="133"/>
                  <a:pt x="79" y="134"/>
                </a:cubicBezTo>
                <a:lnTo>
                  <a:pt x="82" y="148"/>
                </a:lnTo>
                <a:close/>
                <a:moveTo>
                  <a:pt x="113" y="84"/>
                </a:moveTo>
                <a:cubicBezTo>
                  <a:pt x="105" y="84"/>
                  <a:pt x="98" y="82"/>
                  <a:pt x="92" y="78"/>
                </a:cubicBezTo>
                <a:cubicBezTo>
                  <a:pt x="91" y="77"/>
                  <a:pt x="91" y="77"/>
                  <a:pt x="90" y="77"/>
                </a:cubicBezTo>
                <a:cubicBezTo>
                  <a:pt x="89" y="77"/>
                  <a:pt x="88" y="77"/>
                  <a:pt x="88" y="77"/>
                </a:cubicBezTo>
                <a:cubicBezTo>
                  <a:pt x="77" y="81"/>
                  <a:pt x="77" y="81"/>
                  <a:pt x="77" y="81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7"/>
                  <a:pt x="80" y="66"/>
                  <a:pt x="80" y="64"/>
                </a:cubicBezTo>
                <a:cubicBezTo>
                  <a:pt x="76" y="59"/>
                  <a:pt x="75" y="53"/>
                  <a:pt x="75" y="47"/>
                </a:cubicBezTo>
                <a:cubicBezTo>
                  <a:pt x="75" y="26"/>
                  <a:pt x="91" y="9"/>
                  <a:pt x="112" y="9"/>
                </a:cubicBezTo>
                <a:cubicBezTo>
                  <a:pt x="133" y="9"/>
                  <a:pt x="150" y="26"/>
                  <a:pt x="150" y="47"/>
                </a:cubicBezTo>
                <a:cubicBezTo>
                  <a:pt x="150" y="68"/>
                  <a:pt x="134" y="84"/>
                  <a:pt x="113" y="84"/>
                </a:cubicBezTo>
                <a:close/>
                <a:moveTo>
                  <a:pt x="62" y="122"/>
                </a:moveTo>
                <a:cubicBezTo>
                  <a:pt x="64" y="122"/>
                  <a:pt x="65" y="120"/>
                  <a:pt x="65" y="117"/>
                </a:cubicBezTo>
                <a:cubicBezTo>
                  <a:pt x="65" y="114"/>
                  <a:pt x="63" y="112"/>
                  <a:pt x="61" y="112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51" y="88"/>
                  <a:pt x="51" y="88"/>
                  <a:pt x="51" y="88"/>
                </a:cubicBezTo>
                <a:cubicBezTo>
                  <a:pt x="50" y="86"/>
                  <a:pt x="49" y="84"/>
                  <a:pt x="46" y="84"/>
                </a:cubicBezTo>
                <a:cubicBezTo>
                  <a:pt x="44" y="84"/>
                  <a:pt x="43" y="86"/>
                  <a:pt x="42" y="88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0" y="112"/>
                  <a:pt x="28" y="114"/>
                  <a:pt x="28" y="117"/>
                </a:cubicBezTo>
                <a:cubicBezTo>
                  <a:pt x="28" y="120"/>
                  <a:pt x="29" y="122"/>
                  <a:pt x="31" y="122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7" y="138"/>
                  <a:pt x="28" y="140"/>
                  <a:pt x="31" y="141"/>
                </a:cubicBezTo>
                <a:cubicBezTo>
                  <a:pt x="31" y="141"/>
                  <a:pt x="32" y="141"/>
                  <a:pt x="32" y="141"/>
                </a:cubicBezTo>
                <a:cubicBezTo>
                  <a:pt x="34" y="141"/>
                  <a:pt x="36" y="140"/>
                  <a:pt x="37" y="138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57" y="140"/>
                  <a:pt x="59" y="141"/>
                  <a:pt x="61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5" y="140"/>
                  <a:pt x="66" y="138"/>
                  <a:pt x="65" y="135"/>
                </a:cubicBezTo>
                <a:lnTo>
                  <a:pt x="62" y="122"/>
                </a:lnTo>
                <a:close/>
                <a:moveTo>
                  <a:pt x="45" y="113"/>
                </a:moveTo>
                <a:cubicBezTo>
                  <a:pt x="47" y="106"/>
                  <a:pt x="47" y="106"/>
                  <a:pt x="47" y="106"/>
                </a:cubicBezTo>
                <a:cubicBezTo>
                  <a:pt x="50" y="113"/>
                  <a:pt x="50" y="113"/>
                  <a:pt x="50" y="113"/>
                </a:cubicBezTo>
                <a:lnTo>
                  <a:pt x="45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0" name="Freeform 43">
            <a:extLst>
              <a:ext uri="{FF2B5EF4-FFF2-40B4-BE49-F238E27FC236}">
                <a16:creationId xmlns:a16="http://schemas.microsoft.com/office/drawing/2014/main" id="{B71D421E-F1BD-42AF-AF63-1154EFCFB603}"/>
              </a:ext>
            </a:extLst>
          </p:cNvPr>
          <p:cNvSpPr>
            <a:spLocks noEditPoints="1"/>
          </p:cNvSpPr>
          <p:nvPr/>
        </p:nvSpPr>
        <p:spPr bwMode="auto">
          <a:xfrm>
            <a:off x="8450263" y="4675188"/>
            <a:ext cx="252413" cy="254000"/>
          </a:xfrm>
          <a:custGeom>
            <a:avLst/>
            <a:gdLst>
              <a:gd name="T0" fmla="*/ 74 w 159"/>
              <a:gd name="T1" fmla="*/ 62 h 160"/>
              <a:gd name="T2" fmla="*/ 84 w 159"/>
              <a:gd name="T3" fmla="*/ 62 h 160"/>
              <a:gd name="T4" fmla="*/ 79 w 159"/>
              <a:gd name="T5" fmla="*/ 76 h 160"/>
              <a:gd name="T6" fmla="*/ 74 w 159"/>
              <a:gd name="T7" fmla="*/ 100 h 160"/>
              <a:gd name="T8" fmla="*/ 84 w 159"/>
              <a:gd name="T9" fmla="*/ 100 h 160"/>
              <a:gd name="T10" fmla="*/ 79 w 159"/>
              <a:gd name="T11" fmla="*/ 76 h 160"/>
              <a:gd name="T12" fmla="*/ 79 w 159"/>
              <a:gd name="T13" fmla="*/ 0 h 160"/>
              <a:gd name="T14" fmla="*/ 0 w 159"/>
              <a:gd name="T15" fmla="*/ 71 h 160"/>
              <a:gd name="T16" fmla="*/ 14 w 159"/>
              <a:gd name="T17" fmla="*/ 123 h 160"/>
              <a:gd name="T18" fmla="*/ 28 w 159"/>
              <a:gd name="T19" fmla="*/ 118 h 160"/>
              <a:gd name="T20" fmla="*/ 23 w 159"/>
              <a:gd name="T21" fmla="*/ 57 h 160"/>
              <a:gd name="T22" fmla="*/ 79 w 159"/>
              <a:gd name="T23" fmla="*/ 9 h 160"/>
              <a:gd name="T24" fmla="*/ 135 w 159"/>
              <a:gd name="T25" fmla="*/ 57 h 160"/>
              <a:gd name="T26" fmla="*/ 130 w 159"/>
              <a:gd name="T27" fmla="*/ 118 h 160"/>
              <a:gd name="T28" fmla="*/ 139 w 159"/>
              <a:gd name="T29" fmla="*/ 123 h 160"/>
              <a:gd name="T30" fmla="*/ 92 w 159"/>
              <a:gd name="T31" fmla="*/ 142 h 160"/>
              <a:gd name="T32" fmla="*/ 64 w 159"/>
              <a:gd name="T33" fmla="*/ 147 h 160"/>
              <a:gd name="T34" fmla="*/ 92 w 159"/>
              <a:gd name="T35" fmla="*/ 151 h 160"/>
              <a:gd name="T36" fmla="*/ 148 w 159"/>
              <a:gd name="T37" fmla="*/ 123 h 160"/>
              <a:gd name="T38" fmla="*/ 158 w 159"/>
              <a:gd name="T39" fmla="*/ 72 h 160"/>
              <a:gd name="T40" fmla="*/ 18 w 159"/>
              <a:gd name="T41" fmla="*/ 114 h 160"/>
              <a:gd name="T42" fmla="*/ 8 w 159"/>
              <a:gd name="T43" fmla="*/ 109 h 160"/>
              <a:gd name="T44" fmla="*/ 13 w 159"/>
              <a:gd name="T45" fmla="*/ 67 h 160"/>
              <a:gd name="T46" fmla="*/ 18 w 159"/>
              <a:gd name="T47" fmla="*/ 114 h 160"/>
              <a:gd name="T48" fmla="*/ 74 w 159"/>
              <a:gd name="T49" fmla="*/ 147 h 160"/>
              <a:gd name="T50" fmla="*/ 84 w 159"/>
              <a:gd name="T51" fmla="*/ 147 h 160"/>
              <a:gd name="T52" fmla="*/ 145 w 159"/>
              <a:gd name="T53" fmla="*/ 114 h 160"/>
              <a:gd name="T54" fmla="*/ 140 w 159"/>
              <a:gd name="T55" fmla="*/ 67 h 160"/>
              <a:gd name="T56" fmla="*/ 149 w 159"/>
              <a:gd name="T57" fmla="*/ 72 h 160"/>
              <a:gd name="T58" fmla="*/ 149 w 159"/>
              <a:gd name="T59" fmla="*/ 109 h 160"/>
              <a:gd name="T60" fmla="*/ 122 w 159"/>
              <a:gd name="T61" fmla="*/ 81 h 160"/>
              <a:gd name="T62" fmla="*/ 37 w 159"/>
              <a:gd name="T63" fmla="*/ 81 h 160"/>
              <a:gd name="T64" fmla="*/ 37 w 159"/>
              <a:gd name="T65" fmla="*/ 117 h 160"/>
              <a:gd name="T66" fmla="*/ 41 w 159"/>
              <a:gd name="T67" fmla="*/ 124 h 160"/>
              <a:gd name="T68" fmla="*/ 58 w 159"/>
              <a:gd name="T69" fmla="*/ 118 h 160"/>
              <a:gd name="T70" fmla="*/ 122 w 159"/>
              <a:gd name="T71" fmla="*/ 81 h 160"/>
              <a:gd name="T72" fmla="*/ 58 w 159"/>
              <a:gd name="T73" fmla="*/ 109 h 160"/>
              <a:gd name="T74" fmla="*/ 49 w 159"/>
              <a:gd name="T75" fmla="*/ 112 h 160"/>
              <a:gd name="T76" fmla="*/ 51 w 159"/>
              <a:gd name="T77" fmla="*/ 99 h 160"/>
              <a:gd name="T78" fmla="*/ 79 w 159"/>
              <a:gd name="T79" fmla="*/ 48 h 160"/>
              <a:gd name="T80" fmla="*/ 79 w 159"/>
              <a:gd name="T81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9" h="160">
                <a:moveTo>
                  <a:pt x="79" y="58"/>
                </a:moveTo>
                <a:cubicBezTo>
                  <a:pt x="76" y="58"/>
                  <a:pt x="74" y="60"/>
                  <a:pt x="74" y="62"/>
                </a:cubicBezTo>
                <a:cubicBezTo>
                  <a:pt x="75" y="65"/>
                  <a:pt x="77" y="67"/>
                  <a:pt x="79" y="67"/>
                </a:cubicBezTo>
                <a:cubicBezTo>
                  <a:pt x="81" y="67"/>
                  <a:pt x="84" y="65"/>
                  <a:pt x="84" y="62"/>
                </a:cubicBezTo>
                <a:cubicBezTo>
                  <a:pt x="84" y="60"/>
                  <a:pt x="81" y="58"/>
                  <a:pt x="79" y="58"/>
                </a:cubicBezTo>
                <a:close/>
                <a:moveTo>
                  <a:pt x="79" y="76"/>
                </a:moveTo>
                <a:cubicBezTo>
                  <a:pt x="76" y="76"/>
                  <a:pt x="74" y="78"/>
                  <a:pt x="74" y="81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75" y="102"/>
                  <a:pt x="77" y="104"/>
                  <a:pt x="79" y="104"/>
                </a:cubicBezTo>
                <a:cubicBezTo>
                  <a:pt x="81" y="104"/>
                  <a:pt x="84" y="102"/>
                  <a:pt x="84" y="100"/>
                </a:cubicBezTo>
                <a:cubicBezTo>
                  <a:pt x="84" y="81"/>
                  <a:pt x="84" y="81"/>
                  <a:pt x="84" y="81"/>
                </a:cubicBezTo>
                <a:cubicBezTo>
                  <a:pt x="84" y="78"/>
                  <a:pt x="81" y="76"/>
                  <a:pt x="79" y="76"/>
                </a:cubicBezTo>
                <a:close/>
                <a:moveTo>
                  <a:pt x="148" y="58"/>
                </a:moveTo>
                <a:cubicBezTo>
                  <a:pt x="142" y="25"/>
                  <a:pt x="113" y="0"/>
                  <a:pt x="79" y="0"/>
                </a:cubicBezTo>
                <a:cubicBezTo>
                  <a:pt x="46" y="0"/>
                  <a:pt x="17" y="25"/>
                  <a:pt x="11" y="58"/>
                </a:cubicBezTo>
                <a:cubicBezTo>
                  <a:pt x="4" y="60"/>
                  <a:pt x="0" y="65"/>
                  <a:pt x="0" y="71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6" y="123"/>
                  <a:pt x="14" y="123"/>
                </a:cubicBezTo>
                <a:cubicBezTo>
                  <a:pt x="23" y="123"/>
                  <a:pt x="23" y="123"/>
                  <a:pt x="23" y="123"/>
                </a:cubicBezTo>
                <a:cubicBezTo>
                  <a:pt x="26" y="123"/>
                  <a:pt x="28" y="121"/>
                  <a:pt x="28" y="118"/>
                </a:cubicBezTo>
                <a:cubicBezTo>
                  <a:pt x="28" y="62"/>
                  <a:pt x="28" y="62"/>
                  <a:pt x="28" y="62"/>
                </a:cubicBezTo>
                <a:cubicBezTo>
                  <a:pt x="28" y="59"/>
                  <a:pt x="26" y="57"/>
                  <a:pt x="23" y="57"/>
                </a:cubicBezTo>
                <a:cubicBezTo>
                  <a:pt x="20" y="57"/>
                  <a:pt x="20" y="57"/>
                  <a:pt x="20" y="57"/>
                </a:cubicBezTo>
                <a:cubicBezTo>
                  <a:pt x="26" y="29"/>
                  <a:pt x="51" y="9"/>
                  <a:pt x="79" y="9"/>
                </a:cubicBezTo>
                <a:cubicBezTo>
                  <a:pt x="107" y="9"/>
                  <a:pt x="132" y="29"/>
                  <a:pt x="138" y="57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2" y="57"/>
                  <a:pt x="130" y="59"/>
                  <a:pt x="130" y="62"/>
                </a:cubicBezTo>
                <a:cubicBezTo>
                  <a:pt x="130" y="118"/>
                  <a:pt x="130" y="118"/>
                  <a:pt x="130" y="118"/>
                </a:cubicBezTo>
                <a:cubicBezTo>
                  <a:pt x="130" y="121"/>
                  <a:pt x="132" y="123"/>
                  <a:pt x="135" y="123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37" y="134"/>
                  <a:pt x="127" y="142"/>
                  <a:pt x="116" y="142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0" y="136"/>
                  <a:pt x="85" y="132"/>
                  <a:pt x="78" y="132"/>
                </a:cubicBezTo>
                <a:cubicBezTo>
                  <a:pt x="71" y="132"/>
                  <a:pt x="64" y="139"/>
                  <a:pt x="64" y="147"/>
                </a:cubicBezTo>
                <a:cubicBezTo>
                  <a:pt x="64" y="154"/>
                  <a:pt x="71" y="160"/>
                  <a:pt x="78" y="160"/>
                </a:cubicBezTo>
                <a:cubicBezTo>
                  <a:pt x="84" y="160"/>
                  <a:pt x="90" y="157"/>
                  <a:pt x="92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33" y="151"/>
                  <a:pt x="147" y="139"/>
                  <a:pt x="148" y="123"/>
                </a:cubicBezTo>
                <a:cubicBezTo>
                  <a:pt x="154" y="121"/>
                  <a:pt x="158" y="116"/>
                  <a:pt x="158" y="109"/>
                </a:cubicBezTo>
                <a:cubicBezTo>
                  <a:pt x="158" y="72"/>
                  <a:pt x="158" y="72"/>
                  <a:pt x="158" y="72"/>
                </a:cubicBezTo>
                <a:cubicBezTo>
                  <a:pt x="159" y="65"/>
                  <a:pt x="154" y="60"/>
                  <a:pt x="148" y="58"/>
                </a:cubicBezTo>
                <a:close/>
                <a:moveTo>
                  <a:pt x="18" y="114"/>
                </a:moveTo>
                <a:cubicBezTo>
                  <a:pt x="13" y="114"/>
                  <a:pt x="13" y="114"/>
                  <a:pt x="13" y="114"/>
                </a:cubicBezTo>
                <a:cubicBezTo>
                  <a:pt x="11" y="114"/>
                  <a:pt x="8" y="112"/>
                  <a:pt x="8" y="109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69"/>
                  <a:pt x="11" y="67"/>
                  <a:pt x="13" y="67"/>
                </a:cubicBezTo>
                <a:cubicBezTo>
                  <a:pt x="18" y="67"/>
                  <a:pt x="18" y="67"/>
                  <a:pt x="18" y="67"/>
                </a:cubicBezTo>
                <a:lnTo>
                  <a:pt x="18" y="114"/>
                </a:lnTo>
                <a:close/>
                <a:moveTo>
                  <a:pt x="79" y="151"/>
                </a:moveTo>
                <a:cubicBezTo>
                  <a:pt x="76" y="151"/>
                  <a:pt x="74" y="149"/>
                  <a:pt x="74" y="147"/>
                </a:cubicBezTo>
                <a:cubicBezTo>
                  <a:pt x="74" y="144"/>
                  <a:pt x="76" y="142"/>
                  <a:pt x="79" y="142"/>
                </a:cubicBezTo>
                <a:cubicBezTo>
                  <a:pt x="82" y="142"/>
                  <a:pt x="84" y="144"/>
                  <a:pt x="84" y="147"/>
                </a:cubicBezTo>
                <a:cubicBezTo>
                  <a:pt x="84" y="149"/>
                  <a:pt x="82" y="151"/>
                  <a:pt x="79" y="151"/>
                </a:cubicBezTo>
                <a:close/>
                <a:moveTo>
                  <a:pt x="145" y="114"/>
                </a:moveTo>
                <a:cubicBezTo>
                  <a:pt x="140" y="114"/>
                  <a:pt x="140" y="114"/>
                  <a:pt x="140" y="114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4" y="67"/>
                  <a:pt x="144" y="67"/>
                  <a:pt x="144" y="67"/>
                </a:cubicBezTo>
                <a:cubicBezTo>
                  <a:pt x="147" y="67"/>
                  <a:pt x="149" y="69"/>
                  <a:pt x="149" y="72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49" y="112"/>
                  <a:pt x="147" y="114"/>
                  <a:pt x="145" y="114"/>
                </a:cubicBezTo>
                <a:close/>
                <a:moveTo>
                  <a:pt x="122" y="81"/>
                </a:moveTo>
                <a:cubicBezTo>
                  <a:pt x="122" y="58"/>
                  <a:pt x="103" y="39"/>
                  <a:pt x="80" y="39"/>
                </a:cubicBezTo>
                <a:cubicBezTo>
                  <a:pt x="56" y="39"/>
                  <a:pt x="37" y="58"/>
                  <a:pt x="37" y="81"/>
                </a:cubicBezTo>
                <a:cubicBezTo>
                  <a:pt x="37" y="88"/>
                  <a:pt x="39" y="95"/>
                  <a:pt x="42" y="102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6" y="119"/>
                  <a:pt x="37" y="121"/>
                  <a:pt x="38" y="123"/>
                </a:cubicBezTo>
                <a:cubicBezTo>
                  <a:pt x="39" y="123"/>
                  <a:pt x="40" y="124"/>
                  <a:pt x="41" y="124"/>
                </a:cubicBezTo>
                <a:cubicBezTo>
                  <a:pt x="42" y="124"/>
                  <a:pt x="42" y="124"/>
                  <a:pt x="43" y="123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65" y="121"/>
                  <a:pt x="72" y="123"/>
                  <a:pt x="80" y="123"/>
                </a:cubicBezTo>
                <a:cubicBezTo>
                  <a:pt x="103" y="123"/>
                  <a:pt x="122" y="104"/>
                  <a:pt x="122" y="81"/>
                </a:cubicBezTo>
                <a:close/>
                <a:moveTo>
                  <a:pt x="61" y="110"/>
                </a:moveTo>
                <a:cubicBezTo>
                  <a:pt x="60" y="109"/>
                  <a:pt x="59" y="109"/>
                  <a:pt x="58" y="109"/>
                </a:cubicBezTo>
                <a:cubicBezTo>
                  <a:pt x="58" y="109"/>
                  <a:pt x="58" y="109"/>
                  <a:pt x="58" y="109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52" y="102"/>
                  <a:pt x="52" y="100"/>
                  <a:pt x="51" y="99"/>
                </a:cubicBezTo>
                <a:cubicBezTo>
                  <a:pt x="48" y="94"/>
                  <a:pt x="46" y="88"/>
                  <a:pt x="46" y="82"/>
                </a:cubicBezTo>
                <a:cubicBezTo>
                  <a:pt x="46" y="63"/>
                  <a:pt x="61" y="48"/>
                  <a:pt x="79" y="48"/>
                </a:cubicBezTo>
                <a:cubicBezTo>
                  <a:pt x="97" y="48"/>
                  <a:pt x="112" y="63"/>
                  <a:pt x="112" y="82"/>
                </a:cubicBezTo>
                <a:cubicBezTo>
                  <a:pt x="112" y="100"/>
                  <a:pt x="97" y="114"/>
                  <a:pt x="79" y="114"/>
                </a:cubicBezTo>
                <a:cubicBezTo>
                  <a:pt x="73" y="114"/>
                  <a:pt x="67" y="113"/>
                  <a:pt x="61" y="1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1" name="Freeform 44">
            <a:extLst>
              <a:ext uri="{FF2B5EF4-FFF2-40B4-BE49-F238E27FC236}">
                <a16:creationId xmlns:a16="http://schemas.microsoft.com/office/drawing/2014/main" id="{940CD71E-A0A5-49A8-A254-51C3570FE4A1}"/>
              </a:ext>
            </a:extLst>
          </p:cNvPr>
          <p:cNvSpPr>
            <a:spLocks noEditPoints="1"/>
          </p:cNvSpPr>
          <p:nvPr/>
        </p:nvSpPr>
        <p:spPr bwMode="auto">
          <a:xfrm>
            <a:off x="2392363" y="4124325"/>
            <a:ext cx="254000" cy="250825"/>
          </a:xfrm>
          <a:custGeom>
            <a:avLst/>
            <a:gdLst>
              <a:gd name="T0" fmla="*/ 117 w 160"/>
              <a:gd name="T1" fmla="*/ 10 h 158"/>
              <a:gd name="T2" fmla="*/ 131 w 160"/>
              <a:gd name="T3" fmla="*/ 24 h 158"/>
              <a:gd name="T4" fmla="*/ 117 w 160"/>
              <a:gd name="T5" fmla="*/ 38 h 158"/>
              <a:gd name="T6" fmla="*/ 103 w 160"/>
              <a:gd name="T7" fmla="*/ 24 h 158"/>
              <a:gd name="T8" fmla="*/ 117 w 160"/>
              <a:gd name="T9" fmla="*/ 10 h 158"/>
              <a:gd name="T10" fmla="*/ 117 w 160"/>
              <a:gd name="T11" fmla="*/ 47 h 158"/>
              <a:gd name="T12" fmla="*/ 150 w 160"/>
              <a:gd name="T13" fmla="*/ 79 h 158"/>
              <a:gd name="T14" fmla="*/ 150 w 160"/>
              <a:gd name="T15" fmla="*/ 84 h 158"/>
              <a:gd name="T16" fmla="*/ 84 w 160"/>
              <a:gd name="T17" fmla="*/ 84 h 158"/>
              <a:gd name="T18" fmla="*/ 84 w 160"/>
              <a:gd name="T19" fmla="*/ 79 h 158"/>
              <a:gd name="T20" fmla="*/ 117 w 160"/>
              <a:gd name="T21" fmla="*/ 47 h 158"/>
              <a:gd name="T22" fmla="*/ 42 w 160"/>
              <a:gd name="T23" fmla="*/ 75 h 158"/>
              <a:gd name="T24" fmla="*/ 56 w 160"/>
              <a:gd name="T25" fmla="*/ 89 h 158"/>
              <a:gd name="T26" fmla="*/ 42 w 160"/>
              <a:gd name="T27" fmla="*/ 103 h 158"/>
              <a:gd name="T28" fmla="*/ 28 w 160"/>
              <a:gd name="T29" fmla="*/ 89 h 158"/>
              <a:gd name="T30" fmla="*/ 42 w 160"/>
              <a:gd name="T31" fmla="*/ 75 h 158"/>
              <a:gd name="T32" fmla="*/ 150 w 160"/>
              <a:gd name="T33" fmla="*/ 94 h 158"/>
              <a:gd name="T34" fmla="*/ 150 w 160"/>
              <a:gd name="T35" fmla="*/ 103 h 158"/>
              <a:gd name="T36" fmla="*/ 61 w 160"/>
              <a:gd name="T37" fmla="*/ 103 h 158"/>
              <a:gd name="T38" fmla="*/ 65 w 160"/>
              <a:gd name="T39" fmla="*/ 94 h 158"/>
              <a:gd name="T40" fmla="*/ 150 w 160"/>
              <a:gd name="T41" fmla="*/ 94 h 158"/>
              <a:gd name="T42" fmla="*/ 42 w 160"/>
              <a:gd name="T43" fmla="*/ 113 h 158"/>
              <a:gd name="T44" fmla="*/ 76 w 160"/>
              <a:gd name="T45" fmla="*/ 145 h 158"/>
              <a:gd name="T46" fmla="*/ 76 w 160"/>
              <a:gd name="T47" fmla="*/ 150 h 158"/>
              <a:gd name="T48" fmla="*/ 10 w 160"/>
              <a:gd name="T49" fmla="*/ 150 h 158"/>
              <a:gd name="T50" fmla="*/ 10 w 160"/>
              <a:gd name="T51" fmla="*/ 145 h 158"/>
              <a:gd name="T52" fmla="*/ 42 w 160"/>
              <a:gd name="T53" fmla="*/ 113 h 158"/>
              <a:gd name="T54" fmla="*/ 150 w 160"/>
              <a:gd name="T55" fmla="*/ 113 h 158"/>
              <a:gd name="T56" fmla="*/ 150 w 160"/>
              <a:gd name="T57" fmla="*/ 150 h 158"/>
              <a:gd name="T58" fmla="*/ 84 w 160"/>
              <a:gd name="T59" fmla="*/ 150 h 158"/>
              <a:gd name="T60" fmla="*/ 84 w 160"/>
              <a:gd name="T61" fmla="*/ 145 h 158"/>
              <a:gd name="T62" fmla="*/ 71 w 160"/>
              <a:gd name="T63" fmla="*/ 116 h 158"/>
              <a:gd name="T64" fmla="*/ 68 w 160"/>
              <a:gd name="T65" fmla="*/ 113 h 158"/>
              <a:gd name="T66" fmla="*/ 150 w 160"/>
              <a:gd name="T67" fmla="*/ 113 h 158"/>
              <a:gd name="T68" fmla="*/ 118 w 160"/>
              <a:gd name="T69" fmla="*/ 0 h 158"/>
              <a:gd name="T70" fmla="*/ 95 w 160"/>
              <a:gd name="T71" fmla="*/ 24 h 158"/>
              <a:gd name="T72" fmla="*/ 101 w 160"/>
              <a:gd name="T73" fmla="*/ 40 h 158"/>
              <a:gd name="T74" fmla="*/ 102 w 160"/>
              <a:gd name="T75" fmla="*/ 41 h 158"/>
              <a:gd name="T76" fmla="*/ 76 w 160"/>
              <a:gd name="T77" fmla="*/ 79 h 158"/>
              <a:gd name="T78" fmla="*/ 76 w 160"/>
              <a:gd name="T79" fmla="*/ 84 h 158"/>
              <a:gd name="T80" fmla="*/ 66 w 160"/>
              <a:gd name="T81" fmla="*/ 84 h 158"/>
              <a:gd name="T82" fmla="*/ 42 w 160"/>
              <a:gd name="T83" fmla="*/ 66 h 158"/>
              <a:gd name="T84" fmla="*/ 19 w 160"/>
              <a:gd name="T85" fmla="*/ 88 h 158"/>
              <a:gd name="T86" fmla="*/ 27 w 160"/>
              <a:gd name="T87" fmla="*/ 105 h 158"/>
              <a:gd name="T88" fmla="*/ 0 w 160"/>
              <a:gd name="T89" fmla="*/ 144 h 158"/>
              <a:gd name="T90" fmla="*/ 0 w 160"/>
              <a:gd name="T91" fmla="*/ 154 h 158"/>
              <a:gd name="T92" fmla="*/ 5 w 160"/>
              <a:gd name="T93" fmla="*/ 158 h 158"/>
              <a:gd name="T94" fmla="*/ 155 w 160"/>
              <a:gd name="T95" fmla="*/ 158 h 158"/>
              <a:gd name="T96" fmla="*/ 160 w 160"/>
              <a:gd name="T97" fmla="*/ 154 h 158"/>
              <a:gd name="T98" fmla="*/ 160 w 160"/>
              <a:gd name="T99" fmla="*/ 79 h 158"/>
              <a:gd name="T100" fmla="*/ 133 w 160"/>
              <a:gd name="T101" fmla="*/ 41 h 158"/>
              <a:gd name="T102" fmla="*/ 134 w 160"/>
              <a:gd name="T103" fmla="*/ 40 h 158"/>
              <a:gd name="T104" fmla="*/ 141 w 160"/>
              <a:gd name="T105" fmla="*/ 24 h 158"/>
              <a:gd name="T106" fmla="*/ 118 w 160"/>
              <a:gd name="T107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8">
                <a:moveTo>
                  <a:pt x="117" y="10"/>
                </a:moveTo>
                <a:cubicBezTo>
                  <a:pt x="125" y="10"/>
                  <a:pt x="131" y="16"/>
                  <a:pt x="131" y="24"/>
                </a:cubicBezTo>
                <a:cubicBezTo>
                  <a:pt x="131" y="31"/>
                  <a:pt x="125" y="38"/>
                  <a:pt x="117" y="38"/>
                </a:cubicBezTo>
                <a:cubicBezTo>
                  <a:pt x="110" y="38"/>
                  <a:pt x="103" y="31"/>
                  <a:pt x="103" y="24"/>
                </a:cubicBezTo>
                <a:cubicBezTo>
                  <a:pt x="103" y="16"/>
                  <a:pt x="110" y="10"/>
                  <a:pt x="117" y="10"/>
                </a:cubicBezTo>
                <a:close/>
                <a:moveTo>
                  <a:pt x="117" y="47"/>
                </a:moveTo>
                <a:cubicBezTo>
                  <a:pt x="135" y="47"/>
                  <a:pt x="150" y="61"/>
                  <a:pt x="150" y="79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79"/>
                  <a:pt x="84" y="79"/>
                  <a:pt x="84" y="79"/>
                </a:cubicBezTo>
                <a:cubicBezTo>
                  <a:pt x="84" y="61"/>
                  <a:pt x="99" y="47"/>
                  <a:pt x="117" y="47"/>
                </a:cubicBezTo>
                <a:close/>
                <a:moveTo>
                  <a:pt x="42" y="75"/>
                </a:moveTo>
                <a:cubicBezTo>
                  <a:pt x="49" y="75"/>
                  <a:pt x="56" y="81"/>
                  <a:pt x="56" y="89"/>
                </a:cubicBezTo>
                <a:cubicBezTo>
                  <a:pt x="56" y="96"/>
                  <a:pt x="50" y="103"/>
                  <a:pt x="42" y="103"/>
                </a:cubicBezTo>
                <a:cubicBezTo>
                  <a:pt x="34" y="103"/>
                  <a:pt x="28" y="97"/>
                  <a:pt x="28" y="89"/>
                </a:cubicBezTo>
                <a:cubicBezTo>
                  <a:pt x="28" y="81"/>
                  <a:pt x="34" y="75"/>
                  <a:pt x="42" y="75"/>
                </a:cubicBezTo>
                <a:close/>
                <a:moveTo>
                  <a:pt x="150" y="94"/>
                </a:moveTo>
                <a:cubicBezTo>
                  <a:pt x="150" y="103"/>
                  <a:pt x="150" y="103"/>
                  <a:pt x="150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3" y="100"/>
                  <a:pt x="64" y="97"/>
                  <a:pt x="65" y="94"/>
                </a:cubicBezTo>
                <a:lnTo>
                  <a:pt x="150" y="94"/>
                </a:lnTo>
                <a:close/>
                <a:moveTo>
                  <a:pt x="42" y="113"/>
                </a:moveTo>
                <a:cubicBezTo>
                  <a:pt x="61" y="113"/>
                  <a:pt x="76" y="127"/>
                  <a:pt x="76" y="145"/>
                </a:cubicBezTo>
                <a:cubicBezTo>
                  <a:pt x="76" y="150"/>
                  <a:pt x="76" y="150"/>
                  <a:pt x="76" y="150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10" y="127"/>
                  <a:pt x="24" y="113"/>
                  <a:pt x="42" y="113"/>
                </a:cubicBezTo>
                <a:close/>
                <a:moveTo>
                  <a:pt x="150" y="113"/>
                </a:moveTo>
                <a:cubicBezTo>
                  <a:pt x="150" y="150"/>
                  <a:pt x="150" y="150"/>
                  <a:pt x="150" y="150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84" y="134"/>
                  <a:pt x="80" y="124"/>
                  <a:pt x="71" y="116"/>
                </a:cubicBezTo>
                <a:cubicBezTo>
                  <a:pt x="70" y="115"/>
                  <a:pt x="69" y="113"/>
                  <a:pt x="68" y="113"/>
                </a:cubicBezTo>
                <a:lnTo>
                  <a:pt x="150" y="113"/>
                </a:lnTo>
                <a:close/>
                <a:moveTo>
                  <a:pt x="118" y="0"/>
                </a:moveTo>
                <a:cubicBezTo>
                  <a:pt x="105" y="0"/>
                  <a:pt x="95" y="11"/>
                  <a:pt x="95" y="24"/>
                </a:cubicBezTo>
                <a:cubicBezTo>
                  <a:pt x="95" y="30"/>
                  <a:pt x="97" y="36"/>
                  <a:pt x="101" y="40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86" y="47"/>
                  <a:pt x="76" y="62"/>
                  <a:pt x="76" y="79"/>
                </a:cubicBezTo>
                <a:cubicBezTo>
                  <a:pt x="76" y="84"/>
                  <a:pt x="76" y="84"/>
                  <a:pt x="76" y="84"/>
                </a:cubicBezTo>
                <a:cubicBezTo>
                  <a:pt x="66" y="84"/>
                  <a:pt x="66" y="84"/>
                  <a:pt x="66" y="84"/>
                </a:cubicBezTo>
                <a:cubicBezTo>
                  <a:pt x="64" y="74"/>
                  <a:pt x="54" y="66"/>
                  <a:pt x="42" y="66"/>
                </a:cubicBezTo>
                <a:cubicBezTo>
                  <a:pt x="30" y="66"/>
                  <a:pt x="19" y="75"/>
                  <a:pt x="19" y="88"/>
                </a:cubicBezTo>
                <a:cubicBezTo>
                  <a:pt x="19" y="95"/>
                  <a:pt x="22" y="101"/>
                  <a:pt x="27" y="105"/>
                </a:cubicBezTo>
                <a:cubicBezTo>
                  <a:pt x="11" y="112"/>
                  <a:pt x="0" y="127"/>
                  <a:pt x="0" y="14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2" y="158"/>
                  <a:pt x="5" y="158"/>
                </a:cubicBezTo>
                <a:cubicBezTo>
                  <a:pt x="155" y="158"/>
                  <a:pt x="155" y="158"/>
                  <a:pt x="155" y="158"/>
                </a:cubicBezTo>
                <a:cubicBezTo>
                  <a:pt x="158" y="158"/>
                  <a:pt x="160" y="156"/>
                  <a:pt x="160" y="154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159" y="62"/>
                  <a:pt x="148" y="47"/>
                  <a:pt x="133" y="41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8" y="36"/>
                  <a:pt x="141" y="30"/>
                  <a:pt x="141" y="24"/>
                </a:cubicBezTo>
                <a:cubicBezTo>
                  <a:pt x="141" y="11"/>
                  <a:pt x="131" y="0"/>
                  <a:pt x="1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2" name="Freeform 45">
            <a:extLst>
              <a:ext uri="{FF2B5EF4-FFF2-40B4-BE49-F238E27FC236}">
                <a16:creationId xmlns:a16="http://schemas.microsoft.com/office/drawing/2014/main" id="{BF26174E-0ACC-4710-B910-8912537E7948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3573463"/>
            <a:ext cx="257175" cy="254000"/>
          </a:xfrm>
          <a:custGeom>
            <a:avLst/>
            <a:gdLst>
              <a:gd name="T0" fmla="*/ 101 w 162"/>
              <a:gd name="T1" fmla="*/ 105 h 160"/>
              <a:gd name="T2" fmla="*/ 84 w 162"/>
              <a:gd name="T3" fmla="*/ 115 h 160"/>
              <a:gd name="T4" fmla="*/ 78 w 162"/>
              <a:gd name="T5" fmla="*/ 115 h 160"/>
              <a:gd name="T6" fmla="*/ 47 w 162"/>
              <a:gd name="T7" fmla="*/ 78 h 160"/>
              <a:gd name="T8" fmla="*/ 54 w 162"/>
              <a:gd name="T9" fmla="*/ 51 h 160"/>
              <a:gd name="T10" fmla="*/ 30 w 162"/>
              <a:gd name="T11" fmla="*/ 34 h 160"/>
              <a:gd name="T12" fmla="*/ 9 w 162"/>
              <a:gd name="T13" fmla="*/ 49 h 160"/>
              <a:gd name="T14" fmla="*/ 86 w 162"/>
              <a:gd name="T15" fmla="*/ 158 h 160"/>
              <a:gd name="T16" fmla="*/ 113 w 162"/>
              <a:gd name="T17" fmla="*/ 153 h 160"/>
              <a:gd name="T18" fmla="*/ 124 w 162"/>
              <a:gd name="T19" fmla="*/ 122 h 160"/>
              <a:gd name="T20" fmla="*/ 27 w 162"/>
              <a:gd name="T21" fmla="*/ 45 h 160"/>
              <a:gd name="T22" fmla="*/ 33 w 162"/>
              <a:gd name="T23" fmla="*/ 45 h 160"/>
              <a:gd name="T24" fmla="*/ 46 w 162"/>
              <a:gd name="T25" fmla="*/ 66 h 160"/>
              <a:gd name="T26" fmla="*/ 24 w 162"/>
              <a:gd name="T27" fmla="*/ 49 h 160"/>
              <a:gd name="T28" fmla="*/ 106 w 162"/>
              <a:gd name="T29" fmla="*/ 146 h 160"/>
              <a:gd name="T30" fmla="*/ 90 w 162"/>
              <a:gd name="T31" fmla="*/ 149 h 160"/>
              <a:gd name="T32" fmla="*/ 15 w 162"/>
              <a:gd name="T33" fmla="*/ 56 h 160"/>
              <a:gd name="T34" fmla="*/ 37 w 162"/>
              <a:gd name="T35" fmla="*/ 76 h 160"/>
              <a:gd name="T36" fmla="*/ 70 w 162"/>
              <a:gd name="T37" fmla="*/ 122 h 160"/>
              <a:gd name="T38" fmla="*/ 87 w 162"/>
              <a:gd name="T39" fmla="*/ 125 h 160"/>
              <a:gd name="T40" fmla="*/ 106 w 162"/>
              <a:gd name="T41" fmla="*/ 146 h 160"/>
              <a:gd name="T42" fmla="*/ 115 w 162"/>
              <a:gd name="T43" fmla="*/ 139 h 160"/>
              <a:gd name="T44" fmla="*/ 98 w 162"/>
              <a:gd name="T45" fmla="*/ 116 h 160"/>
              <a:gd name="T46" fmla="*/ 104 w 162"/>
              <a:gd name="T47" fmla="*/ 116 h 160"/>
              <a:gd name="T48" fmla="*/ 118 w 162"/>
              <a:gd name="T49" fmla="*/ 136 h 160"/>
              <a:gd name="T50" fmla="*/ 117 w 162"/>
              <a:gd name="T51" fmla="*/ 0 h 160"/>
              <a:gd name="T52" fmla="*/ 114 w 162"/>
              <a:gd name="T53" fmla="*/ 8 h 160"/>
              <a:gd name="T54" fmla="*/ 90 w 162"/>
              <a:gd name="T55" fmla="*/ 51 h 160"/>
              <a:gd name="T56" fmla="*/ 77 w 162"/>
              <a:gd name="T57" fmla="*/ 40 h 160"/>
              <a:gd name="T58" fmla="*/ 73 w 162"/>
              <a:gd name="T59" fmla="*/ 45 h 160"/>
              <a:gd name="T60" fmla="*/ 78 w 162"/>
              <a:gd name="T61" fmla="*/ 89 h 160"/>
              <a:gd name="T62" fmla="*/ 122 w 162"/>
              <a:gd name="T63" fmla="*/ 86 h 160"/>
              <a:gd name="T64" fmla="*/ 111 w 162"/>
              <a:gd name="T65" fmla="*/ 72 h 160"/>
              <a:gd name="T66" fmla="*/ 155 w 162"/>
              <a:gd name="T67" fmla="*/ 48 h 160"/>
              <a:gd name="T68" fmla="*/ 160 w 162"/>
              <a:gd name="T69" fmla="*/ 49 h 160"/>
              <a:gd name="T70" fmla="*/ 162 w 162"/>
              <a:gd name="T71" fmla="*/ 5 h 160"/>
              <a:gd name="T72" fmla="*/ 152 w 162"/>
              <a:gd name="T73" fmla="*/ 34 h 160"/>
              <a:gd name="T74" fmla="*/ 144 w 162"/>
              <a:gd name="T75" fmla="*/ 27 h 160"/>
              <a:gd name="T76" fmla="*/ 100 w 162"/>
              <a:gd name="T77" fmla="*/ 68 h 160"/>
              <a:gd name="T78" fmla="*/ 100 w 162"/>
              <a:gd name="T79" fmla="*/ 75 h 160"/>
              <a:gd name="T80" fmla="*/ 82 w 162"/>
              <a:gd name="T81" fmla="*/ 80 h 160"/>
              <a:gd name="T82" fmla="*/ 87 w 162"/>
              <a:gd name="T83" fmla="*/ 62 h 160"/>
              <a:gd name="T84" fmla="*/ 94 w 162"/>
              <a:gd name="T85" fmla="*/ 62 h 160"/>
              <a:gd name="T86" fmla="*/ 136 w 162"/>
              <a:gd name="T87" fmla="*/ 19 h 160"/>
              <a:gd name="T88" fmla="*/ 129 w 162"/>
              <a:gd name="T89" fmla="*/ 10 h 160"/>
              <a:gd name="T90" fmla="*/ 152 w 162"/>
              <a:gd name="T91" fmla="*/ 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2" h="160">
                <a:moveTo>
                  <a:pt x="111" y="109"/>
                </a:moveTo>
                <a:cubicBezTo>
                  <a:pt x="108" y="106"/>
                  <a:pt x="105" y="105"/>
                  <a:pt x="101" y="105"/>
                </a:cubicBezTo>
                <a:cubicBezTo>
                  <a:pt x="97" y="105"/>
                  <a:pt x="94" y="106"/>
                  <a:pt x="91" y="109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4" y="116"/>
                  <a:pt x="82" y="116"/>
                  <a:pt x="81" y="116"/>
                </a:cubicBezTo>
                <a:cubicBezTo>
                  <a:pt x="80" y="116"/>
                  <a:pt x="79" y="116"/>
                  <a:pt x="78" y="115"/>
                </a:cubicBezTo>
                <a:cubicBezTo>
                  <a:pt x="47" y="84"/>
                  <a:pt x="47" y="84"/>
                  <a:pt x="47" y="84"/>
                </a:cubicBezTo>
                <a:cubicBezTo>
                  <a:pt x="46" y="83"/>
                  <a:pt x="46" y="79"/>
                  <a:pt x="47" y="78"/>
                </a:cubicBezTo>
                <a:cubicBezTo>
                  <a:pt x="54" y="71"/>
                  <a:pt x="54" y="71"/>
                  <a:pt x="54" y="71"/>
                </a:cubicBezTo>
                <a:cubicBezTo>
                  <a:pt x="59" y="66"/>
                  <a:pt x="59" y="57"/>
                  <a:pt x="54" y="51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35"/>
                  <a:pt x="34" y="34"/>
                  <a:pt x="30" y="34"/>
                </a:cubicBezTo>
                <a:cubicBezTo>
                  <a:pt x="27" y="34"/>
                  <a:pt x="23" y="35"/>
                  <a:pt x="20" y="38"/>
                </a:cubicBezTo>
                <a:cubicBezTo>
                  <a:pt x="9" y="49"/>
                  <a:pt x="9" y="49"/>
                  <a:pt x="9" y="49"/>
                </a:cubicBezTo>
                <a:cubicBezTo>
                  <a:pt x="2" y="56"/>
                  <a:pt x="0" y="67"/>
                  <a:pt x="5" y="75"/>
                </a:cubicBezTo>
                <a:cubicBezTo>
                  <a:pt x="19" y="107"/>
                  <a:pt x="54" y="142"/>
                  <a:pt x="86" y="158"/>
                </a:cubicBezTo>
                <a:cubicBezTo>
                  <a:pt x="90" y="159"/>
                  <a:pt x="93" y="160"/>
                  <a:pt x="97" y="160"/>
                </a:cubicBezTo>
                <a:cubicBezTo>
                  <a:pt x="103" y="160"/>
                  <a:pt x="109" y="158"/>
                  <a:pt x="113" y="153"/>
                </a:cubicBezTo>
                <a:cubicBezTo>
                  <a:pt x="124" y="142"/>
                  <a:pt x="124" y="142"/>
                  <a:pt x="124" y="142"/>
                </a:cubicBezTo>
                <a:cubicBezTo>
                  <a:pt x="130" y="137"/>
                  <a:pt x="130" y="127"/>
                  <a:pt x="124" y="122"/>
                </a:cubicBezTo>
                <a:lnTo>
                  <a:pt x="111" y="109"/>
                </a:lnTo>
                <a:close/>
                <a:moveTo>
                  <a:pt x="27" y="45"/>
                </a:moveTo>
                <a:cubicBezTo>
                  <a:pt x="27" y="44"/>
                  <a:pt x="29" y="44"/>
                  <a:pt x="30" y="44"/>
                </a:cubicBezTo>
                <a:cubicBezTo>
                  <a:pt x="31" y="44"/>
                  <a:pt x="32" y="44"/>
                  <a:pt x="33" y="45"/>
                </a:cubicBezTo>
                <a:cubicBezTo>
                  <a:pt x="46" y="59"/>
                  <a:pt x="46" y="59"/>
                  <a:pt x="46" y="59"/>
                </a:cubicBezTo>
                <a:cubicBezTo>
                  <a:pt x="48" y="60"/>
                  <a:pt x="48" y="64"/>
                  <a:pt x="46" y="66"/>
                </a:cubicBezTo>
                <a:cubicBezTo>
                  <a:pt x="43" y="69"/>
                  <a:pt x="43" y="69"/>
                  <a:pt x="43" y="69"/>
                </a:cubicBezTo>
                <a:cubicBezTo>
                  <a:pt x="24" y="49"/>
                  <a:pt x="24" y="49"/>
                  <a:pt x="24" y="49"/>
                </a:cubicBezTo>
                <a:lnTo>
                  <a:pt x="27" y="45"/>
                </a:lnTo>
                <a:close/>
                <a:moveTo>
                  <a:pt x="106" y="146"/>
                </a:moveTo>
                <a:cubicBezTo>
                  <a:pt x="103" y="149"/>
                  <a:pt x="100" y="151"/>
                  <a:pt x="96" y="151"/>
                </a:cubicBezTo>
                <a:cubicBezTo>
                  <a:pt x="94" y="151"/>
                  <a:pt x="92" y="150"/>
                  <a:pt x="90" y="149"/>
                </a:cubicBezTo>
                <a:cubicBezTo>
                  <a:pt x="60" y="134"/>
                  <a:pt x="26" y="101"/>
                  <a:pt x="12" y="72"/>
                </a:cubicBezTo>
                <a:cubicBezTo>
                  <a:pt x="10" y="67"/>
                  <a:pt x="11" y="60"/>
                  <a:pt x="15" y="56"/>
                </a:cubicBezTo>
                <a:cubicBezTo>
                  <a:pt x="16" y="55"/>
                  <a:pt x="16" y="55"/>
                  <a:pt x="16" y="55"/>
                </a:cubicBezTo>
                <a:cubicBezTo>
                  <a:pt x="37" y="76"/>
                  <a:pt x="37" y="76"/>
                  <a:pt x="37" y="76"/>
                </a:cubicBezTo>
                <a:cubicBezTo>
                  <a:pt x="35" y="81"/>
                  <a:pt x="36" y="87"/>
                  <a:pt x="40" y="9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3" y="125"/>
                  <a:pt x="76" y="126"/>
                  <a:pt x="80" y="126"/>
                </a:cubicBezTo>
                <a:cubicBezTo>
                  <a:pt x="82" y="126"/>
                  <a:pt x="84" y="126"/>
                  <a:pt x="87" y="125"/>
                </a:cubicBezTo>
                <a:cubicBezTo>
                  <a:pt x="107" y="146"/>
                  <a:pt x="107" y="146"/>
                  <a:pt x="107" y="146"/>
                </a:cubicBezTo>
                <a:lnTo>
                  <a:pt x="106" y="146"/>
                </a:lnTo>
                <a:close/>
                <a:moveTo>
                  <a:pt x="118" y="136"/>
                </a:moveTo>
                <a:cubicBezTo>
                  <a:pt x="115" y="139"/>
                  <a:pt x="115" y="139"/>
                  <a:pt x="115" y="139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98" y="116"/>
                  <a:pt x="98" y="116"/>
                  <a:pt x="98" y="116"/>
                </a:cubicBezTo>
                <a:cubicBezTo>
                  <a:pt x="99" y="115"/>
                  <a:pt x="100" y="115"/>
                  <a:pt x="101" y="115"/>
                </a:cubicBezTo>
                <a:cubicBezTo>
                  <a:pt x="102" y="115"/>
                  <a:pt x="103" y="115"/>
                  <a:pt x="104" y="116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9" y="131"/>
                  <a:pt x="119" y="134"/>
                  <a:pt x="118" y="136"/>
                </a:cubicBezTo>
                <a:close/>
                <a:moveTo>
                  <a:pt x="158" y="0"/>
                </a:moveTo>
                <a:cubicBezTo>
                  <a:pt x="117" y="0"/>
                  <a:pt x="117" y="0"/>
                  <a:pt x="117" y="0"/>
                </a:cubicBezTo>
                <a:cubicBezTo>
                  <a:pt x="115" y="0"/>
                  <a:pt x="113" y="2"/>
                  <a:pt x="113" y="3"/>
                </a:cubicBezTo>
                <a:cubicBezTo>
                  <a:pt x="113" y="5"/>
                  <a:pt x="113" y="7"/>
                  <a:pt x="114" y="8"/>
                </a:cubicBezTo>
                <a:cubicBezTo>
                  <a:pt x="124" y="17"/>
                  <a:pt x="124" y="17"/>
                  <a:pt x="124" y="17"/>
                </a:cubicBezTo>
                <a:cubicBezTo>
                  <a:pt x="90" y="51"/>
                  <a:pt x="90" y="51"/>
                  <a:pt x="90" y="51"/>
                </a:cubicBezTo>
                <a:cubicBezTo>
                  <a:pt x="80" y="41"/>
                  <a:pt x="80" y="41"/>
                  <a:pt x="80" y="41"/>
                </a:cubicBezTo>
                <a:cubicBezTo>
                  <a:pt x="80" y="41"/>
                  <a:pt x="79" y="40"/>
                  <a:pt x="77" y="40"/>
                </a:cubicBezTo>
                <a:cubicBezTo>
                  <a:pt x="77" y="40"/>
                  <a:pt x="76" y="40"/>
                  <a:pt x="76" y="40"/>
                </a:cubicBezTo>
                <a:cubicBezTo>
                  <a:pt x="74" y="41"/>
                  <a:pt x="73" y="43"/>
                  <a:pt x="73" y="45"/>
                </a:cubicBezTo>
                <a:cubicBezTo>
                  <a:pt x="73" y="84"/>
                  <a:pt x="73" y="84"/>
                  <a:pt x="73" y="84"/>
                </a:cubicBezTo>
                <a:cubicBezTo>
                  <a:pt x="73" y="87"/>
                  <a:pt x="75" y="89"/>
                  <a:pt x="78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20" y="89"/>
                  <a:pt x="122" y="88"/>
                  <a:pt x="122" y="86"/>
                </a:cubicBezTo>
                <a:cubicBezTo>
                  <a:pt x="123" y="85"/>
                  <a:pt x="123" y="83"/>
                  <a:pt x="121" y="82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45" y="39"/>
                  <a:pt x="145" y="39"/>
                  <a:pt x="145" y="39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9"/>
                  <a:pt x="157" y="49"/>
                  <a:pt x="158" y="49"/>
                </a:cubicBezTo>
                <a:cubicBezTo>
                  <a:pt x="159" y="49"/>
                  <a:pt x="159" y="49"/>
                  <a:pt x="160" y="49"/>
                </a:cubicBezTo>
                <a:cubicBezTo>
                  <a:pt x="161" y="49"/>
                  <a:pt x="162" y="47"/>
                  <a:pt x="162" y="45"/>
                </a:cubicBezTo>
                <a:cubicBezTo>
                  <a:pt x="162" y="5"/>
                  <a:pt x="162" y="5"/>
                  <a:pt x="162" y="5"/>
                </a:cubicBezTo>
                <a:cubicBezTo>
                  <a:pt x="162" y="2"/>
                  <a:pt x="160" y="0"/>
                  <a:pt x="158" y="0"/>
                </a:cubicBezTo>
                <a:close/>
                <a:moveTo>
                  <a:pt x="152" y="34"/>
                </a:moveTo>
                <a:cubicBezTo>
                  <a:pt x="147" y="28"/>
                  <a:pt x="147" y="28"/>
                  <a:pt x="147" y="28"/>
                </a:cubicBezTo>
                <a:cubicBezTo>
                  <a:pt x="146" y="28"/>
                  <a:pt x="145" y="27"/>
                  <a:pt x="144" y="27"/>
                </a:cubicBezTo>
                <a:cubicBezTo>
                  <a:pt x="143" y="27"/>
                  <a:pt x="142" y="28"/>
                  <a:pt x="141" y="28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69"/>
                  <a:pt x="99" y="70"/>
                  <a:pt x="99" y="71"/>
                </a:cubicBezTo>
                <a:cubicBezTo>
                  <a:pt x="99" y="73"/>
                  <a:pt x="100" y="74"/>
                  <a:pt x="100" y="75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82" y="80"/>
                  <a:pt x="82" y="80"/>
                  <a:pt x="82" y="80"/>
                </a:cubicBezTo>
                <a:cubicBezTo>
                  <a:pt x="82" y="56"/>
                  <a:pt x="82" y="56"/>
                  <a:pt x="82" y="56"/>
                </a:cubicBezTo>
                <a:cubicBezTo>
                  <a:pt x="87" y="62"/>
                  <a:pt x="87" y="62"/>
                  <a:pt x="87" y="62"/>
                </a:cubicBezTo>
                <a:cubicBezTo>
                  <a:pt x="88" y="62"/>
                  <a:pt x="90" y="63"/>
                  <a:pt x="91" y="63"/>
                </a:cubicBezTo>
                <a:cubicBezTo>
                  <a:pt x="92" y="63"/>
                  <a:pt x="93" y="62"/>
                  <a:pt x="94" y="62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5" y="21"/>
                  <a:pt x="136" y="20"/>
                  <a:pt x="136" y="19"/>
                </a:cubicBezTo>
                <a:cubicBezTo>
                  <a:pt x="136" y="17"/>
                  <a:pt x="135" y="16"/>
                  <a:pt x="134" y="15"/>
                </a:cubicBezTo>
                <a:cubicBezTo>
                  <a:pt x="129" y="10"/>
                  <a:pt x="129" y="10"/>
                  <a:pt x="129" y="10"/>
                </a:cubicBezTo>
                <a:cubicBezTo>
                  <a:pt x="152" y="10"/>
                  <a:pt x="152" y="10"/>
                  <a:pt x="152" y="10"/>
                </a:cubicBezTo>
                <a:lnTo>
                  <a:pt x="152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3" name="Freeform 46">
            <a:extLst>
              <a:ext uri="{FF2B5EF4-FFF2-40B4-BE49-F238E27FC236}">
                <a16:creationId xmlns:a16="http://schemas.microsoft.com/office/drawing/2014/main" id="{C394DD7A-9C1A-4A59-9DC9-EC9AF7F0431A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4124325"/>
            <a:ext cx="258763" cy="254000"/>
          </a:xfrm>
          <a:custGeom>
            <a:avLst/>
            <a:gdLst>
              <a:gd name="T0" fmla="*/ 154 w 163"/>
              <a:gd name="T1" fmla="*/ 64 h 160"/>
              <a:gd name="T2" fmla="*/ 138 w 163"/>
              <a:gd name="T3" fmla="*/ 77 h 160"/>
              <a:gd name="T4" fmla="*/ 132 w 163"/>
              <a:gd name="T5" fmla="*/ 77 h 160"/>
              <a:gd name="T6" fmla="*/ 144 w 163"/>
              <a:gd name="T7" fmla="*/ 58 h 160"/>
              <a:gd name="T8" fmla="*/ 142 w 163"/>
              <a:gd name="T9" fmla="*/ 51 h 160"/>
              <a:gd name="T10" fmla="*/ 114 w 163"/>
              <a:gd name="T11" fmla="*/ 51 h 160"/>
              <a:gd name="T12" fmla="*/ 113 w 163"/>
              <a:gd name="T13" fmla="*/ 30 h 160"/>
              <a:gd name="T14" fmla="*/ 81 w 163"/>
              <a:gd name="T15" fmla="*/ 0 h 160"/>
              <a:gd name="T16" fmla="*/ 1 w 163"/>
              <a:gd name="T17" fmla="*/ 5 h 160"/>
              <a:gd name="T18" fmla="*/ 5 w 163"/>
              <a:gd name="T19" fmla="*/ 151 h 160"/>
              <a:gd name="T20" fmla="*/ 52 w 163"/>
              <a:gd name="T21" fmla="*/ 156 h 160"/>
              <a:gd name="T22" fmla="*/ 72 w 163"/>
              <a:gd name="T23" fmla="*/ 156 h 160"/>
              <a:gd name="T24" fmla="*/ 109 w 163"/>
              <a:gd name="T25" fmla="*/ 151 h 160"/>
              <a:gd name="T26" fmla="*/ 114 w 163"/>
              <a:gd name="T27" fmla="*/ 114 h 160"/>
              <a:gd name="T28" fmla="*/ 128 w 163"/>
              <a:gd name="T29" fmla="*/ 113 h 160"/>
              <a:gd name="T30" fmla="*/ 158 w 163"/>
              <a:gd name="T31" fmla="*/ 67 h 160"/>
              <a:gd name="T32" fmla="*/ 97 w 163"/>
              <a:gd name="T33" fmla="*/ 29 h 160"/>
              <a:gd name="T34" fmla="*/ 85 w 163"/>
              <a:gd name="T35" fmla="*/ 17 h 160"/>
              <a:gd name="T36" fmla="*/ 48 w 163"/>
              <a:gd name="T37" fmla="*/ 142 h 160"/>
              <a:gd name="T38" fmla="*/ 9 w 163"/>
              <a:gd name="T39" fmla="*/ 10 h 160"/>
              <a:gd name="T40" fmla="*/ 76 w 163"/>
              <a:gd name="T41" fmla="*/ 33 h 160"/>
              <a:gd name="T42" fmla="*/ 104 w 163"/>
              <a:gd name="T43" fmla="*/ 38 h 160"/>
              <a:gd name="T44" fmla="*/ 96 w 163"/>
              <a:gd name="T45" fmla="*/ 92 h 160"/>
              <a:gd name="T46" fmla="*/ 23 w 163"/>
              <a:gd name="T47" fmla="*/ 123 h 160"/>
              <a:gd name="T48" fmla="*/ 23 w 163"/>
              <a:gd name="T49" fmla="*/ 133 h 160"/>
              <a:gd name="T50" fmla="*/ 51 w 163"/>
              <a:gd name="T51" fmla="*/ 137 h 160"/>
              <a:gd name="T52" fmla="*/ 86 w 163"/>
              <a:gd name="T53" fmla="*/ 142 h 160"/>
              <a:gd name="T54" fmla="*/ 104 w 163"/>
              <a:gd name="T55" fmla="*/ 142 h 160"/>
              <a:gd name="T56" fmla="*/ 127 w 163"/>
              <a:gd name="T57" fmla="*/ 104 h 160"/>
              <a:gd name="T58" fmla="*/ 115 w 163"/>
              <a:gd name="T59" fmla="*/ 101 h 160"/>
              <a:gd name="T60" fmla="*/ 65 w 163"/>
              <a:gd name="T61" fmla="*/ 150 h 160"/>
              <a:gd name="T62" fmla="*/ 59 w 163"/>
              <a:gd name="T63" fmla="*/ 150 h 160"/>
              <a:gd name="T64" fmla="*/ 105 w 163"/>
              <a:gd name="T65" fmla="*/ 97 h 160"/>
              <a:gd name="T66" fmla="*/ 109 w 163"/>
              <a:gd name="T67" fmla="*/ 66 h 160"/>
              <a:gd name="T68" fmla="*/ 131 w 163"/>
              <a:gd name="T69" fmla="*/ 58 h 160"/>
              <a:gd name="T70" fmla="*/ 124 w 163"/>
              <a:gd name="T71" fmla="*/ 84 h 160"/>
              <a:gd name="T72" fmla="*/ 144 w 163"/>
              <a:gd name="T73" fmla="*/ 84 h 160"/>
              <a:gd name="T74" fmla="*/ 144 w 163"/>
              <a:gd name="T75" fmla="*/ 97 h 160"/>
              <a:gd name="T76" fmla="*/ 57 w 163"/>
              <a:gd name="T77" fmla="*/ 24 h 160"/>
              <a:gd name="T78" fmla="*/ 48 w 163"/>
              <a:gd name="T79" fmla="*/ 24 h 160"/>
              <a:gd name="T80" fmla="*/ 53 w 163"/>
              <a:gd name="T81" fmla="*/ 77 h 160"/>
              <a:gd name="T82" fmla="*/ 57 w 163"/>
              <a:gd name="T83" fmla="*/ 43 h 160"/>
              <a:gd name="T84" fmla="*/ 48 w 163"/>
              <a:gd name="T85" fmla="*/ 43 h 160"/>
              <a:gd name="T86" fmla="*/ 53 w 163"/>
              <a:gd name="T87" fmla="*/ 77 h 160"/>
              <a:gd name="T88" fmla="*/ 80 w 163"/>
              <a:gd name="T89" fmla="*/ 95 h 160"/>
              <a:gd name="T90" fmla="*/ 80 w 163"/>
              <a:gd name="T91" fmla="*/ 86 h 160"/>
              <a:gd name="T92" fmla="*/ 19 w 163"/>
              <a:gd name="T93" fmla="*/ 90 h 160"/>
              <a:gd name="T94" fmla="*/ 24 w 163"/>
              <a:gd name="T95" fmla="*/ 113 h 160"/>
              <a:gd name="T96" fmla="*/ 67 w 163"/>
              <a:gd name="T97" fmla="*/ 109 h 160"/>
              <a:gd name="T98" fmla="*/ 24 w 163"/>
              <a:gd name="T99" fmla="*/ 103 h 160"/>
              <a:gd name="T100" fmla="*/ 24 w 163"/>
              <a:gd name="T10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3" h="160">
                <a:moveTo>
                  <a:pt x="158" y="67"/>
                </a:moveTo>
                <a:cubicBezTo>
                  <a:pt x="157" y="65"/>
                  <a:pt x="156" y="64"/>
                  <a:pt x="154" y="64"/>
                </a:cubicBezTo>
                <a:cubicBezTo>
                  <a:pt x="153" y="64"/>
                  <a:pt x="151" y="64"/>
                  <a:pt x="150" y="65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8"/>
                  <a:pt x="136" y="78"/>
                  <a:pt x="135" y="78"/>
                </a:cubicBezTo>
                <a:cubicBezTo>
                  <a:pt x="134" y="78"/>
                  <a:pt x="133" y="78"/>
                  <a:pt x="132" y="77"/>
                </a:cubicBezTo>
                <a:cubicBezTo>
                  <a:pt x="130" y="75"/>
                  <a:pt x="130" y="72"/>
                  <a:pt x="132" y="70"/>
                </a:cubicBezTo>
                <a:cubicBezTo>
                  <a:pt x="144" y="58"/>
                  <a:pt x="144" y="58"/>
                  <a:pt x="144" y="58"/>
                </a:cubicBezTo>
                <a:cubicBezTo>
                  <a:pt x="145" y="58"/>
                  <a:pt x="145" y="56"/>
                  <a:pt x="145" y="54"/>
                </a:cubicBezTo>
                <a:cubicBezTo>
                  <a:pt x="145" y="52"/>
                  <a:pt x="144" y="52"/>
                  <a:pt x="142" y="51"/>
                </a:cubicBezTo>
                <a:cubicBezTo>
                  <a:pt x="137" y="49"/>
                  <a:pt x="132" y="48"/>
                  <a:pt x="128" y="48"/>
                </a:cubicBezTo>
                <a:cubicBezTo>
                  <a:pt x="123" y="48"/>
                  <a:pt x="118" y="49"/>
                  <a:pt x="114" y="51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4" y="32"/>
                  <a:pt x="113" y="30"/>
                  <a:pt x="113" y="30"/>
                </a:cubicBezTo>
                <a:cubicBezTo>
                  <a:pt x="84" y="2"/>
                  <a:pt x="84" y="2"/>
                  <a:pt x="84" y="2"/>
                </a:cubicBezTo>
                <a:cubicBezTo>
                  <a:pt x="83" y="1"/>
                  <a:pt x="82" y="0"/>
                  <a:pt x="8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1" y="2"/>
                  <a:pt x="1" y="5"/>
                </a:cubicBezTo>
                <a:cubicBezTo>
                  <a:pt x="1" y="146"/>
                  <a:pt x="1" y="146"/>
                  <a:pt x="1" y="146"/>
                </a:cubicBezTo>
                <a:cubicBezTo>
                  <a:pt x="0" y="149"/>
                  <a:pt x="3" y="151"/>
                  <a:pt x="5" y="151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49" y="153"/>
                  <a:pt x="50" y="155"/>
                  <a:pt x="52" y="156"/>
                </a:cubicBezTo>
                <a:cubicBezTo>
                  <a:pt x="55" y="159"/>
                  <a:pt x="58" y="160"/>
                  <a:pt x="62" y="160"/>
                </a:cubicBezTo>
                <a:cubicBezTo>
                  <a:pt x="65" y="160"/>
                  <a:pt x="69" y="159"/>
                  <a:pt x="72" y="156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12" y="151"/>
                  <a:pt x="114" y="149"/>
                  <a:pt x="114" y="146"/>
                </a:cubicBezTo>
                <a:cubicBezTo>
                  <a:pt x="114" y="114"/>
                  <a:pt x="114" y="114"/>
                  <a:pt x="114" y="114"/>
                </a:cubicBezTo>
                <a:cubicBezTo>
                  <a:pt x="117" y="111"/>
                  <a:pt x="117" y="111"/>
                  <a:pt x="117" y="111"/>
                </a:cubicBezTo>
                <a:cubicBezTo>
                  <a:pt x="121" y="113"/>
                  <a:pt x="124" y="113"/>
                  <a:pt x="128" y="113"/>
                </a:cubicBezTo>
                <a:cubicBezTo>
                  <a:pt x="136" y="113"/>
                  <a:pt x="145" y="110"/>
                  <a:pt x="151" y="104"/>
                </a:cubicBezTo>
                <a:cubicBezTo>
                  <a:pt x="161" y="93"/>
                  <a:pt x="163" y="79"/>
                  <a:pt x="158" y="67"/>
                </a:cubicBezTo>
                <a:close/>
                <a:moveTo>
                  <a:pt x="85" y="17"/>
                </a:moveTo>
                <a:cubicBezTo>
                  <a:pt x="97" y="29"/>
                  <a:pt x="97" y="29"/>
                  <a:pt x="97" y="29"/>
                </a:cubicBezTo>
                <a:cubicBezTo>
                  <a:pt x="85" y="29"/>
                  <a:pt x="85" y="29"/>
                  <a:pt x="85" y="29"/>
                </a:cubicBezTo>
                <a:lnTo>
                  <a:pt x="85" y="17"/>
                </a:lnTo>
                <a:close/>
                <a:moveTo>
                  <a:pt x="51" y="137"/>
                </a:moveTo>
                <a:cubicBezTo>
                  <a:pt x="50" y="139"/>
                  <a:pt x="49" y="140"/>
                  <a:pt x="48" y="142"/>
                </a:cubicBezTo>
                <a:cubicBezTo>
                  <a:pt x="9" y="142"/>
                  <a:pt x="9" y="142"/>
                  <a:pt x="9" y="142"/>
                </a:cubicBezTo>
                <a:cubicBezTo>
                  <a:pt x="9" y="10"/>
                  <a:pt x="9" y="10"/>
                  <a:pt x="9" y="10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6"/>
                  <a:pt x="78" y="38"/>
                  <a:pt x="81" y="38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58"/>
                  <a:pt x="104" y="58"/>
                  <a:pt x="104" y="58"/>
                </a:cubicBezTo>
                <a:cubicBezTo>
                  <a:pt x="94" y="68"/>
                  <a:pt x="93" y="81"/>
                  <a:pt x="96" y="92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23" y="123"/>
                  <a:pt x="23" y="123"/>
                  <a:pt x="23" y="123"/>
                </a:cubicBezTo>
                <a:cubicBezTo>
                  <a:pt x="21" y="123"/>
                  <a:pt x="18" y="125"/>
                  <a:pt x="18" y="128"/>
                </a:cubicBezTo>
                <a:cubicBezTo>
                  <a:pt x="18" y="131"/>
                  <a:pt x="21" y="133"/>
                  <a:pt x="23" y="133"/>
                </a:cubicBezTo>
                <a:cubicBezTo>
                  <a:pt x="56" y="133"/>
                  <a:pt x="56" y="133"/>
                  <a:pt x="56" y="133"/>
                </a:cubicBezTo>
                <a:lnTo>
                  <a:pt x="51" y="137"/>
                </a:lnTo>
                <a:close/>
                <a:moveTo>
                  <a:pt x="104" y="142"/>
                </a:moveTo>
                <a:cubicBezTo>
                  <a:pt x="86" y="142"/>
                  <a:pt x="86" y="142"/>
                  <a:pt x="86" y="142"/>
                </a:cubicBezTo>
                <a:cubicBezTo>
                  <a:pt x="104" y="124"/>
                  <a:pt x="104" y="124"/>
                  <a:pt x="104" y="124"/>
                </a:cubicBezTo>
                <a:lnTo>
                  <a:pt x="104" y="142"/>
                </a:lnTo>
                <a:close/>
                <a:moveTo>
                  <a:pt x="144" y="97"/>
                </a:moveTo>
                <a:cubicBezTo>
                  <a:pt x="140" y="102"/>
                  <a:pt x="134" y="104"/>
                  <a:pt x="127" y="104"/>
                </a:cubicBezTo>
                <a:cubicBezTo>
                  <a:pt x="124" y="104"/>
                  <a:pt x="121" y="104"/>
                  <a:pt x="117" y="102"/>
                </a:cubicBezTo>
                <a:cubicBezTo>
                  <a:pt x="117" y="102"/>
                  <a:pt x="116" y="101"/>
                  <a:pt x="115" y="101"/>
                </a:cubicBezTo>
                <a:cubicBezTo>
                  <a:pt x="114" y="101"/>
                  <a:pt x="113" y="102"/>
                  <a:pt x="112" y="103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4" y="151"/>
                  <a:pt x="63" y="151"/>
                  <a:pt x="62" y="151"/>
                </a:cubicBezTo>
                <a:cubicBezTo>
                  <a:pt x="60" y="151"/>
                  <a:pt x="59" y="151"/>
                  <a:pt x="59" y="150"/>
                </a:cubicBezTo>
                <a:cubicBezTo>
                  <a:pt x="57" y="148"/>
                  <a:pt x="57" y="145"/>
                  <a:pt x="59" y="144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7" y="95"/>
                  <a:pt x="107" y="93"/>
                  <a:pt x="106" y="91"/>
                </a:cubicBezTo>
                <a:cubicBezTo>
                  <a:pt x="103" y="84"/>
                  <a:pt x="103" y="73"/>
                  <a:pt x="109" y="66"/>
                </a:cubicBezTo>
                <a:cubicBezTo>
                  <a:pt x="114" y="61"/>
                  <a:pt x="121" y="58"/>
                  <a:pt x="128" y="58"/>
                </a:cubicBezTo>
                <a:cubicBezTo>
                  <a:pt x="129" y="58"/>
                  <a:pt x="130" y="58"/>
                  <a:pt x="131" y="58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9" y="70"/>
                  <a:pt x="119" y="79"/>
                  <a:pt x="124" y="84"/>
                </a:cubicBezTo>
                <a:cubicBezTo>
                  <a:pt x="127" y="87"/>
                  <a:pt x="131" y="88"/>
                  <a:pt x="134" y="88"/>
                </a:cubicBezTo>
                <a:cubicBezTo>
                  <a:pt x="138" y="88"/>
                  <a:pt x="141" y="87"/>
                  <a:pt x="144" y="84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52" y="86"/>
                  <a:pt x="149" y="92"/>
                  <a:pt x="144" y="97"/>
                </a:cubicBezTo>
                <a:close/>
                <a:moveTo>
                  <a:pt x="53" y="29"/>
                </a:moveTo>
                <a:cubicBezTo>
                  <a:pt x="55" y="29"/>
                  <a:pt x="57" y="27"/>
                  <a:pt x="57" y="24"/>
                </a:cubicBezTo>
                <a:cubicBezTo>
                  <a:pt x="57" y="21"/>
                  <a:pt x="55" y="19"/>
                  <a:pt x="53" y="19"/>
                </a:cubicBezTo>
                <a:cubicBezTo>
                  <a:pt x="50" y="19"/>
                  <a:pt x="48" y="21"/>
                  <a:pt x="48" y="24"/>
                </a:cubicBezTo>
                <a:cubicBezTo>
                  <a:pt x="48" y="27"/>
                  <a:pt x="50" y="29"/>
                  <a:pt x="53" y="29"/>
                </a:cubicBezTo>
                <a:close/>
                <a:moveTo>
                  <a:pt x="53" y="77"/>
                </a:moveTo>
                <a:cubicBezTo>
                  <a:pt x="55" y="77"/>
                  <a:pt x="57" y="74"/>
                  <a:pt x="57" y="71"/>
                </a:cubicBezTo>
                <a:cubicBezTo>
                  <a:pt x="57" y="43"/>
                  <a:pt x="57" y="43"/>
                  <a:pt x="57" y="43"/>
                </a:cubicBezTo>
                <a:cubicBezTo>
                  <a:pt x="57" y="41"/>
                  <a:pt x="55" y="39"/>
                  <a:pt x="53" y="39"/>
                </a:cubicBezTo>
                <a:cubicBezTo>
                  <a:pt x="50" y="39"/>
                  <a:pt x="48" y="41"/>
                  <a:pt x="48" y="43"/>
                </a:cubicBezTo>
                <a:cubicBezTo>
                  <a:pt x="48" y="71"/>
                  <a:pt x="48" y="71"/>
                  <a:pt x="48" y="71"/>
                </a:cubicBezTo>
                <a:cubicBezTo>
                  <a:pt x="48" y="74"/>
                  <a:pt x="50" y="77"/>
                  <a:pt x="53" y="77"/>
                </a:cubicBezTo>
                <a:close/>
                <a:moveTo>
                  <a:pt x="24" y="95"/>
                </a:moveTo>
                <a:cubicBezTo>
                  <a:pt x="80" y="95"/>
                  <a:pt x="80" y="95"/>
                  <a:pt x="80" y="95"/>
                </a:cubicBezTo>
                <a:cubicBezTo>
                  <a:pt x="83" y="95"/>
                  <a:pt x="85" y="93"/>
                  <a:pt x="85" y="90"/>
                </a:cubicBezTo>
                <a:cubicBezTo>
                  <a:pt x="85" y="88"/>
                  <a:pt x="83" y="86"/>
                  <a:pt x="80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1" y="86"/>
                  <a:pt x="19" y="88"/>
                  <a:pt x="19" y="90"/>
                </a:cubicBezTo>
                <a:cubicBezTo>
                  <a:pt x="19" y="93"/>
                  <a:pt x="21" y="95"/>
                  <a:pt x="24" y="95"/>
                </a:cubicBezTo>
                <a:close/>
                <a:moveTo>
                  <a:pt x="24" y="113"/>
                </a:moveTo>
                <a:cubicBezTo>
                  <a:pt x="62" y="113"/>
                  <a:pt x="62" y="113"/>
                  <a:pt x="62" y="113"/>
                </a:cubicBezTo>
                <a:cubicBezTo>
                  <a:pt x="65" y="113"/>
                  <a:pt x="67" y="111"/>
                  <a:pt x="67" y="109"/>
                </a:cubicBezTo>
                <a:cubicBezTo>
                  <a:pt x="67" y="106"/>
                  <a:pt x="65" y="103"/>
                  <a:pt x="62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1" y="103"/>
                  <a:pt x="19" y="106"/>
                  <a:pt x="19" y="109"/>
                </a:cubicBezTo>
                <a:cubicBezTo>
                  <a:pt x="19" y="112"/>
                  <a:pt x="21" y="113"/>
                  <a:pt x="24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4" name="Freeform 47">
            <a:extLst>
              <a:ext uri="{FF2B5EF4-FFF2-40B4-BE49-F238E27FC236}">
                <a16:creationId xmlns:a16="http://schemas.microsoft.com/office/drawing/2014/main" id="{F6BBEE8D-6543-4F26-9C0C-639339179ABE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4675188"/>
            <a:ext cx="255588" cy="254000"/>
          </a:xfrm>
          <a:custGeom>
            <a:avLst/>
            <a:gdLst>
              <a:gd name="T0" fmla="*/ 76 w 161"/>
              <a:gd name="T1" fmla="*/ 5 h 160"/>
              <a:gd name="T2" fmla="*/ 64 w 161"/>
              <a:gd name="T3" fmla="*/ 26 h 160"/>
              <a:gd name="T4" fmla="*/ 21 w 161"/>
              <a:gd name="T5" fmla="*/ 106 h 160"/>
              <a:gd name="T6" fmla="*/ 5 w 161"/>
              <a:gd name="T7" fmla="*/ 109 h 160"/>
              <a:gd name="T8" fmla="*/ 32 w 161"/>
              <a:gd name="T9" fmla="*/ 156 h 160"/>
              <a:gd name="T10" fmla="*/ 52 w 161"/>
              <a:gd name="T11" fmla="*/ 156 h 160"/>
              <a:gd name="T12" fmla="*/ 64 w 161"/>
              <a:gd name="T13" fmla="*/ 132 h 160"/>
              <a:gd name="T14" fmla="*/ 78 w 161"/>
              <a:gd name="T15" fmla="*/ 140 h 160"/>
              <a:gd name="T16" fmla="*/ 120 w 161"/>
              <a:gd name="T17" fmla="*/ 121 h 160"/>
              <a:gd name="T18" fmla="*/ 135 w 161"/>
              <a:gd name="T19" fmla="*/ 97 h 160"/>
              <a:gd name="T20" fmla="*/ 152 w 161"/>
              <a:gd name="T21" fmla="*/ 95 h 160"/>
              <a:gd name="T22" fmla="*/ 86 w 161"/>
              <a:gd name="T23" fmla="*/ 9 h 160"/>
              <a:gd name="T24" fmla="*/ 42 w 161"/>
              <a:gd name="T25" fmla="*/ 151 h 160"/>
              <a:gd name="T26" fmla="*/ 12 w 161"/>
              <a:gd name="T27" fmla="*/ 123 h 160"/>
              <a:gd name="T28" fmla="*/ 15 w 161"/>
              <a:gd name="T29" fmla="*/ 115 h 160"/>
              <a:gd name="T30" fmla="*/ 45 w 161"/>
              <a:gd name="T31" fmla="*/ 143 h 160"/>
              <a:gd name="T32" fmla="*/ 115 w 161"/>
              <a:gd name="T33" fmla="*/ 113 h 160"/>
              <a:gd name="T34" fmla="*/ 78 w 161"/>
              <a:gd name="T35" fmla="*/ 132 h 160"/>
              <a:gd name="T36" fmla="*/ 71 w 161"/>
              <a:gd name="T37" fmla="*/ 126 h 160"/>
              <a:gd name="T38" fmla="*/ 116 w 161"/>
              <a:gd name="T39" fmla="*/ 106 h 160"/>
              <a:gd name="T40" fmla="*/ 48 w 161"/>
              <a:gd name="T41" fmla="*/ 133 h 160"/>
              <a:gd name="T42" fmla="*/ 66 w 161"/>
              <a:gd name="T43" fmla="*/ 51 h 160"/>
              <a:gd name="T44" fmla="*/ 126 w 161"/>
              <a:gd name="T45" fmla="*/ 90 h 160"/>
              <a:gd name="T46" fmla="*/ 145 w 161"/>
              <a:gd name="T47" fmla="*/ 89 h 160"/>
              <a:gd name="T48" fmla="*/ 139 w 161"/>
              <a:gd name="T49" fmla="*/ 89 h 160"/>
              <a:gd name="T50" fmla="*/ 73 w 161"/>
              <a:gd name="T51" fmla="*/ 16 h 160"/>
              <a:gd name="T52" fmla="*/ 79 w 161"/>
              <a:gd name="T53" fmla="*/ 16 h 160"/>
              <a:gd name="T54" fmla="*/ 145 w 161"/>
              <a:gd name="T55" fmla="*/ 89 h 160"/>
              <a:gd name="T56" fmla="*/ 138 w 161"/>
              <a:gd name="T57" fmla="*/ 29 h 160"/>
              <a:gd name="T58" fmla="*/ 152 w 161"/>
              <a:gd name="T59" fmla="*/ 10 h 160"/>
              <a:gd name="T60" fmla="*/ 145 w 161"/>
              <a:gd name="T61" fmla="*/ 10 h 160"/>
              <a:gd name="T62" fmla="*/ 132 w 161"/>
              <a:gd name="T63" fmla="*/ 29 h 160"/>
              <a:gd name="T64" fmla="*/ 116 w 161"/>
              <a:gd name="T65" fmla="*/ 23 h 160"/>
              <a:gd name="T66" fmla="*/ 120 w 161"/>
              <a:gd name="T67" fmla="*/ 5 h 160"/>
              <a:gd name="T68" fmla="*/ 111 w 161"/>
              <a:gd name="T69" fmla="*/ 5 h 160"/>
              <a:gd name="T70" fmla="*/ 116 w 161"/>
              <a:gd name="T71" fmla="*/ 23 h 160"/>
              <a:gd name="T72" fmla="*/ 142 w 161"/>
              <a:gd name="T73" fmla="*/ 41 h 160"/>
              <a:gd name="T74" fmla="*/ 142 w 161"/>
              <a:gd name="T75" fmla="*/ 50 h 160"/>
              <a:gd name="T76" fmla="*/ 161 w 161"/>
              <a:gd name="T77" fmla="*/ 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1" h="160">
                <a:moveTo>
                  <a:pt x="86" y="9"/>
                </a:moveTo>
                <a:cubicBezTo>
                  <a:pt x="83" y="6"/>
                  <a:pt x="79" y="5"/>
                  <a:pt x="76" y="5"/>
                </a:cubicBezTo>
                <a:cubicBezTo>
                  <a:pt x="72" y="5"/>
                  <a:pt x="68" y="6"/>
                  <a:pt x="66" y="9"/>
                </a:cubicBezTo>
                <a:cubicBezTo>
                  <a:pt x="61" y="14"/>
                  <a:pt x="60" y="21"/>
                  <a:pt x="64" y="26"/>
                </a:cubicBezTo>
                <a:cubicBezTo>
                  <a:pt x="56" y="48"/>
                  <a:pt x="56" y="48"/>
                  <a:pt x="56" y="48"/>
                </a:cubicBezTo>
                <a:cubicBezTo>
                  <a:pt x="50" y="69"/>
                  <a:pt x="37" y="90"/>
                  <a:pt x="21" y="106"/>
                </a:cubicBezTo>
                <a:cubicBezTo>
                  <a:pt x="19" y="105"/>
                  <a:pt x="17" y="105"/>
                  <a:pt x="15" y="105"/>
                </a:cubicBezTo>
                <a:cubicBezTo>
                  <a:pt x="11" y="105"/>
                  <a:pt x="8" y="106"/>
                  <a:pt x="5" y="109"/>
                </a:cubicBezTo>
                <a:cubicBezTo>
                  <a:pt x="0" y="114"/>
                  <a:pt x="0" y="123"/>
                  <a:pt x="5" y="129"/>
                </a:cubicBezTo>
                <a:cubicBezTo>
                  <a:pt x="32" y="156"/>
                  <a:pt x="32" y="156"/>
                  <a:pt x="32" y="156"/>
                </a:cubicBezTo>
                <a:cubicBezTo>
                  <a:pt x="35" y="158"/>
                  <a:pt x="38" y="160"/>
                  <a:pt x="42" y="160"/>
                </a:cubicBezTo>
                <a:cubicBezTo>
                  <a:pt x="46" y="160"/>
                  <a:pt x="49" y="158"/>
                  <a:pt x="52" y="156"/>
                </a:cubicBezTo>
                <a:cubicBezTo>
                  <a:pt x="56" y="151"/>
                  <a:pt x="57" y="145"/>
                  <a:pt x="54" y="139"/>
                </a:cubicBezTo>
                <a:cubicBezTo>
                  <a:pt x="57" y="137"/>
                  <a:pt x="60" y="134"/>
                  <a:pt x="64" y="132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71" y="139"/>
                  <a:pt x="75" y="140"/>
                  <a:pt x="78" y="140"/>
                </a:cubicBezTo>
                <a:cubicBezTo>
                  <a:pt x="80" y="140"/>
                  <a:pt x="82" y="140"/>
                  <a:pt x="84" y="139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7" y="117"/>
                  <a:pt x="129" y="107"/>
                  <a:pt x="124" y="100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37" y="99"/>
                  <a:pt x="139" y="99"/>
                  <a:pt x="142" y="99"/>
                </a:cubicBezTo>
                <a:cubicBezTo>
                  <a:pt x="145" y="99"/>
                  <a:pt x="149" y="98"/>
                  <a:pt x="152" y="95"/>
                </a:cubicBezTo>
                <a:cubicBezTo>
                  <a:pt x="157" y="90"/>
                  <a:pt x="157" y="81"/>
                  <a:pt x="152" y="75"/>
                </a:cubicBezTo>
                <a:lnTo>
                  <a:pt x="86" y="9"/>
                </a:lnTo>
                <a:close/>
                <a:moveTo>
                  <a:pt x="45" y="149"/>
                </a:moveTo>
                <a:cubicBezTo>
                  <a:pt x="44" y="150"/>
                  <a:pt x="43" y="151"/>
                  <a:pt x="42" y="151"/>
                </a:cubicBezTo>
                <a:cubicBezTo>
                  <a:pt x="40" y="151"/>
                  <a:pt x="39" y="150"/>
                  <a:pt x="38" y="149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11" y="121"/>
                  <a:pt x="11" y="118"/>
                  <a:pt x="12" y="117"/>
                </a:cubicBezTo>
                <a:cubicBezTo>
                  <a:pt x="13" y="116"/>
                  <a:pt x="14" y="115"/>
                  <a:pt x="15" y="115"/>
                </a:cubicBezTo>
                <a:cubicBezTo>
                  <a:pt x="17" y="115"/>
                  <a:pt x="18" y="116"/>
                  <a:pt x="19" y="117"/>
                </a:cubicBezTo>
                <a:cubicBezTo>
                  <a:pt x="45" y="143"/>
                  <a:pt x="45" y="143"/>
                  <a:pt x="45" y="143"/>
                </a:cubicBezTo>
                <a:cubicBezTo>
                  <a:pt x="47" y="145"/>
                  <a:pt x="47" y="148"/>
                  <a:pt x="45" y="149"/>
                </a:cubicBezTo>
                <a:close/>
                <a:moveTo>
                  <a:pt x="115" y="113"/>
                </a:moveTo>
                <a:cubicBezTo>
                  <a:pt x="80" y="131"/>
                  <a:pt x="80" y="131"/>
                  <a:pt x="80" y="131"/>
                </a:cubicBezTo>
                <a:cubicBezTo>
                  <a:pt x="80" y="131"/>
                  <a:pt x="79" y="132"/>
                  <a:pt x="78" y="132"/>
                </a:cubicBezTo>
                <a:cubicBezTo>
                  <a:pt x="77" y="132"/>
                  <a:pt x="76" y="131"/>
                  <a:pt x="75" y="13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86" y="115"/>
                  <a:pt x="100" y="109"/>
                  <a:pt x="115" y="104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8" y="108"/>
                  <a:pt x="118" y="111"/>
                  <a:pt x="115" y="113"/>
                </a:cubicBezTo>
                <a:close/>
                <a:moveTo>
                  <a:pt x="48" y="133"/>
                </a:moveTo>
                <a:cubicBezTo>
                  <a:pt x="28" y="113"/>
                  <a:pt x="28" y="113"/>
                  <a:pt x="28" y="113"/>
                </a:cubicBezTo>
                <a:cubicBezTo>
                  <a:pt x="45" y="95"/>
                  <a:pt x="58" y="74"/>
                  <a:pt x="66" y="51"/>
                </a:cubicBezTo>
                <a:cubicBezTo>
                  <a:pt x="71" y="35"/>
                  <a:pt x="71" y="35"/>
                  <a:pt x="71" y="35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08" y="96"/>
                  <a:pt x="79" y="104"/>
                  <a:pt x="48" y="133"/>
                </a:cubicBezTo>
                <a:close/>
                <a:moveTo>
                  <a:pt x="145" y="89"/>
                </a:moveTo>
                <a:cubicBezTo>
                  <a:pt x="144" y="89"/>
                  <a:pt x="143" y="90"/>
                  <a:pt x="142" y="90"/>
                </a:cubicBezTo>
                <a:cubicBezTo>
                  <a:pt x="141" y="90"/>
                  <a:pt x="140" y="89"/>
                  <a:pt x="139" y="89"/>
                </a:cubicBezTo>
                <a:cubicBezTo>
                  <a:pt x="73" y="23"/>
                  <a:pt x="73" y="23"/>
                  <a:pt x="73" y="23"/>
                </a:cubicBezTo>
                <a:cubicBezTo>
                  <a:pt x="71" y="21"/>
                  <a:pt x="71" y="18"/>
                  <a:pt x="73" y="16"/>
                </a:cubicBezTo>
                <a:cubicBezTo>
                  <a:pt x="74" y="15"/>
                  <a:pt x="75" y="15"/>
                  <a:pt x="76" y="15"/>
                </a:cubicBezTo>
                <a:cubicBezTo>
                  <a:pt x="77" y="15"/>
                  <a:pt x="78" y="15"/>
                  <a:pt x="79" y="16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7" y="84"/>
                  <a:pt x="147" y="87"/>
                  <a:pt x="145" y="89"/>
                </a:cubicBezTo>
                <a:close/>
                <a:moveTo>
                  <a:pt x="135" y="31"/>
                </a:moveTo>
                <a:cubicBezTo>
                  <a:pt x="136" y="31"/>
                  <a:pt x="137" y="30"/>
                  <a:pt x="138" y="29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3" y="14"/>
                  <a:pt x="153" y="11"/>
                  <a:pt x="152" y="10"/>
                </a:cubicBezTo>
                <a:cubicBezTo>
                  <a:pt x="151" y="9"/>
                  <a:pt x="150" y="8"/>
                  <a:pt x="149" y="8"/>
                </a:cubicBezTo>
                <a:cubicBezTo>
                  <a:pt x="147" y="8"/>
                  <a:pt x="146" y="9"/>
                  <a:pt x="145" y="10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30" y="25"/>
                  <a:pt x="130" y="28"/>
                  <a:pt x="132" y="29"/>
                </a:cubicBezTo>
                <a:cubicBezTo>
                  <a:pt x="132" y="30"/>
                  <a:pt x="134" y="31"/>
                  <a:pt x="135" y="31"/>
                </a:cubicBezTo>
                <a:close/>
                <a:moveTo>
                  <a:pt x="116" y="23"/>
                </a:moveTo>
                <a:cubicBezTo>
                  <a:pt x="118" y="23"/>
                  <a:pt x="120" y="21"/>
                  <a:pt x="120" y="19"/>
                </a:cubicBezTo>
                <a:cubicBezTo>
                  <a:pt x="120" y="5"/>
                  <a:pt x="120" y="5"/>
                  <a:pt x="120" y="5"/>
                </a:cubicBezTo>
                <a:cubicBezTo>
                  <a:pt x="120" y="3"/>
                  <a:pt x="118" y="0"/>
                  <a:pt x="116" y="0"/>
                </a:cubicBezTo>
                <a:cubicBezTo>
                  <a:pt x="113" y="0"/>
                  <a:pt x="111" y="3"/>
                  <a:pt x="111" y="5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21"/>
                  <a:pt x="113" y="23"/>
                  <a:pt x="116" y="23"/>
                </a:cubicBezTo>
                <a:close/>
                <a:moveTo>
                  <a:pt x="156" y="41"/>
                </a:moveTo>
                <a:cubicBezTo>
                  <a:pt x="142" y="41"/>
                  <a:pt x="142" y="41"/>
                  <a:pt x="142" y="41"/>
                </a:cubicBezTo>
                <a:cubicBezTo>
                  <a:pt x="140" y="41"/>
                  <a:pt x="138" y="43"/>
                  <a:pt x="138" y="46"/>
                </a:cubicBezTo>
                <a:cubicBezTo>
                  <a:pt x="138" y="48"/>
                  <a:pt x="140" y="50"/>
                  <a:pt x="142" y="50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9" y="50"/>
                  <a:pt x="161" y="48"/>
                  <a:pt x="161" y="46"/>
                </a:cubicBezTo>
                <a:cubicBezTo>
                  <a:pt x="161" y="43"/>
                  <a:pt x="159" y="41"/>
                  <a:pt x="156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5" name="Freeform 48">
            <a:extLst>
              <a:ext uri="{FF2B5EF4-FFF2-40B4-BE49-F238E27FC236}">
                <a16:creationId xmlns:a16="http://schemas.microsoft.com/office/drawing/2014/main" id="{1617274C-E5FD-4ED1-8A0D-69BCF00884B4}"/>
              </a:ext>
            </a:extLst>
          </p:cNvPr>
          <p:cNvSpPr>
            <a:spLocks noEditPoints="1"/>
          </p:cNvSpPr>
          <p:nvPr/>
        </p:nvSpPr>
        <p:spPr bwMode="auto">
          <a:xfrm>
            <a:off x="9548813" y="3573463"/>
            <a:ext cx="252413" cy="254000"/>
          </a:xfrm>
          <a:custGeom>
            <a:avLst/>
            <a:gdLst>
              <a:gd name="T0" fmla="*/ 52 w 159"/>
              <a:gd name="T1" fmla="*/ 130 h 160"/>
              <a:gd name="T2" fmla="*/ 39 w 159"/>
              <a:gd name="T3" fmla="*/ 117 h 160"/>
              <a:gd name="T4" fmla="*/ 131 w 159"/>
              <a:gd name="T5" fmla="*/ 122 h 160"/>
              <a:gd name="T6" fmla="*/ 120 w 159"/>
              <a:gd name="T7" fmla="*/ 117 h 160"/>
              <a:gd name="T8" fmla="*/ 84 w 159"/>
              <a:gd name="T9" fmla="*/ 15 h 160"/>
              <a:gd name="T10" fmla="*/ 88 w 159"/>
              <a:gd name="T11" fmla="*/ 67 h 160"/>
              <a:gd name="T12" fmla="*/ 93 w 159"/>
              <a:gd name="T13" fmla="*/ 64 h 160"/>
              <a:gd name="T14" fmla="*/ 116 w 159"/>
              <a:gd name="T15" fmla="*/ 29 h 160"/>
              <a:gd name="T16" fmla="*/ 121 w 159"/>
              <a:gd name="T17" fmla="*/ 36 h 160"/>
              <a:gd name="T18" fmla="*/ 107 w 159"/>
              <a:gd name="T19" fmla="*/ 76 h 160"/>
              <a:gd name="T20" fmla="*/ 112 w 159"/>
              <a:gd name="T21" fmla="*/ 75 h 160"/>
              <a:gd name="T22" fmla="*/ 133 w 159"/>
              <a:gd name="T23" fmla="*/ 58 h 160"/>
              <a:gd name="T24" fmla="*/ 139 w 159"/>
              <a:gd name="T25" fmla="*/ 58 h 160"/>
              <a:gd name="T26" fmla="*/ 114 w 159"/>
              <a:gd name="T27" fmla="*/ 90 h 160"/>
              <a:gd name="T28" fmla="*/ 112 w 159"/>
              <a:gd name="T29" fmla="*/ 109 h 160"/>
              <a:gd name="T30" fmla="*/ 94 w 159"/>
              <a:gd name="T31" fmla="*/ 132 h 160"/>
              <a:gd name="T32" fmla="*/ 65 w 159"/>
              <a:gd name="T33" fmla="*/ 132 h 160"/>
              <a:gd name="T34" fmla="*/ 46 w 159"/>
              <a:gd name="T35" fmla="*/ 109 h 160"/>
              <a:gd name="T36" fmla="*/ 19 w 159"/>
              <a:gd name="T37" fmla="*/ 74 h 160"/>
              <a:gd name="T38" fmla="*/ 24 w 159"/>
              <a:gd name="T39" fmla="*/ 66 h 160"/>
              <a:gd name="T40" fmla="*/ 51 w 159"/>
              <a:gd name="T41" fmla="*/ 85 h 160"/>
              <a:gd name="T42" fmla="*/ 54 w 159"/>
              <a:gd name="T43" fmla="*/ 85 h 160"/>
              <a:gd name="T44" fmla="*/ 80 w 159"/>
              <a:gd name="T45" fmla="*/ 104 h 160"/>
              <a:gd name="T46" fmla="*/ 74 w 159"/>
              <a:gd name="T47" fmla="*/ 80 h 160"/>
              <a:gd name="T48" fmla="*/ 38 w 159"/>
              <a:gd name="T49" fmla="*/ 36 h 160"/>
              <a:gd name="T50" fmla="*/ 43 w 159"/>
              <a:gd name="T51" fmla="*/ 29 h 160"/>
              <a:gd name="T52" fmla="*/ 66 w 159"/>
              <a:gd name="T53" fmla="*/ 64 h 160"/>
              <a:gd name="T54" fmla="*/ 71 w 159"/>
              <a:gd name="T55" fmla="*/ 67 h 160"/>
              <a:gd name="T56" fmla="*/ 75 w 159"/>
              <a:gd name="T57" fmla="*/ 15 h 160"/>
              <a:gd name="T58" fmla="*/ 121 w 159"/>
              <a:gd name="T59" fmla="*/ 100 h 160"/>
              <a:gd name="T60" fmla="*/ 80 w 159"/>
              <a:gd name="T61" fmla="*/ 151 h 160"/>
              <a:gd name="T62" fmla="*/ 34 w 159"/>
              <a:gd name="T63" fmla="*/ 102 h 160"/>
              <a:gd name="T64" fmla="*/ 38 w 159"/>
              <a:gd name="T65" fmla="*/ 109 h 160"/>
              <a:gd name="T66" fmla="*/ 25 w 159"/>
              <a:gd name="T67" fmla="*/ 133 h 160"/>
              <a:gd name="T68" fmla="*/ 133 w 159"/>
              <a:gd name="T69" fmla="*/ 133 h 160"/>
              <a:gd name="T70" fmla="*/ 121 w 159"/>
              <a:gd name="T71" fmla="*/ 109 h 160"/>
              <a:gd name="T72" fmla="*/ 121 w 159"/>
              <a:gd name="T73" fmla="*/ 100 h 160"/>
              <a:gd name="T74" fmla="*/ 66 w 159"/>
              <a:gd name="T75" fmla="*/ 15 h 160"/>
              <a:gd name="T76" fmla="*/ 55 w 159"/>
              <a:gd name="T77" fmla="*/ 27 h 160"/>
              <a:gd name="T78" fmla="*/ 36 w 159"/>
              <a:gd name="T79" fmla="*/ 21 h 160"/>
              <a:gd name="T80" fmla="*/ 42 w 159"/>
              <a:gd name="T81" fmla="*/ 67 h 160"/>
              <a:gd name="T82" fmla="*/ 23 w 159"/>
              <a:gd name="T83" fmla="*/ 57 h 160"/>
              <a:gd name="T84" fmla="*/ 14 w 159"/>
              <a:gd name="T85" fmla="*/ 81 h 160"/>
              <a:gd name="T86" fmla="*/ 0 w 159"/>
              <a:gd name="T87" fmla="*/ 123 h 160"/>
              <a:gd name="T88" fmla="*/ 80 w 159"/>
              <a:gd name="T89" fmla="*/ 160 h 160"/>
              <a:gd name="T90" fmla="*/ 125 w 159"/>
              <a:gd name="T91" fmla="*/ 92 h 160"/>
              <a:gd name="T92" fmla="*/ 146 w 159"/>
              <a:gd name="T93" fmla="*/ 52 h 160"/>
              <a:gd name="T94" fmla="*/ 126 w 159"/>
              <a:gd name="T95" fmla="*/ 52 h 160"/>
              <a:gd name="T96" fmla="*/ 130 w 159"/>
              <a:gd name="T97" fmla="*/ 40 h 160"/>
              <a:gd name="T98" fmla="*/ 117 w 159"/>
              <a:gd name="T99" fmla="*/ 20 h 160"/>
              <a:gd name="T100" fmla="*/ 94 w 159"/>
              <a:gd name="T101" fmla="*/ 45 h 160"/>
              <a:gd name="T102" fmla="*/ 80 w 159"/>
              <a:gd name="T10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9" h="160">
                <a:moveTo>
                  <a:pt x="39" y="117"/>
                </a:moveTo>
                <a:cubicBezTo>
                  <a:pt x="41" y="123"/>
                  <a:pt x="46" y="127"/>
                  <a:pt x="52" y="130"/>
                </a:cubicBezTo>
                <a:cubicBezTo>
                  <a:pt x="46" y="129"/>
                  <a:pt x="32" y="127"/>
                  <a:pt x="28" y="122"/>
                </a:cubicBezTo>
                <a:cubicBezTo>
                  <a:pt x="29" y="122"/>
                  <a:pt x="32" y="120"/>
                  <a:pt x="39" y="117"/>
                </a:cubicBezTo>
                <a:close/>
                <a:moveTo>
                  <a:pt x="120" y="117"/>
                </a:moveTo>
                <a:cubicBezTo>
                  <a:pt x="128" y="120"/>
                  <a:pt x="131" y="122"/>
                  <a:pt x="131" y="122"/>
                </a:cubicBezTo>
                <a:cubicBezTo>
                  <a:pt x="127" y="127"/>
                  <a:pt x="113" y="129"/>
                  <a:pt x="108" y="130"/>
                </a:cubicBezTo>
                <a:cubicBezTo>
                  <a:pt x="113" y="127"/>
                  <a:pt x="118" y="123"/>
                  <a:pt x="120" y="117"/>
                </a:cubicBezTo>
                <a:close/>
                <a:moveTo>
                  <a:pt x="80" y="10"/>
                </a:moveTo>
                <a:cubicBezTo>
                  <a:pt x="82" y="10"/>
                  <a:pt x="84" y="12"/>
                  <a:pt x="84" y="15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4"/>
                  <a:pt x="86" y="66"/>
                  <a:pt x="88" y="67"/>
                </a:cubicBezTo>
                <a:cubicBezTo>
                  <a:pt x="88" y="67"/>
                  <a:pt x="89" y="67"/>
                  <a:pt x="89" y="67"/>
                </a:cubicBezTo>
                <a:cubicBezTo>
                  <a:pt x="91" y="67"/>
                  <a:pt x="92" y="66"/>
                  <a:pt x="93" y="64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4" y="29"/>
                  <a:pt x="115" y="29"/>
                  <a:pt x="116" y="29"/>
                </a:cubicBezTo>
                <a:cubicBezTo>
                  <a:pt x="117" y="29"/>
                  <a:pt x="118" y="29"/>
                  <a:pt x="119" y="30"/>
                </a:cubicBezTo>
                <a:cubicBezTo>
                  <a:pt x="121" y="30"/>
                  <a:pt x="122" y="33"/>
                  <a:pt x="121" y="36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3" y="72"/>
                  <a:pt x="105" y="75"/>
                  <a:pt x="107" y="76"/>
                </a:cubicBezTo>
                <a:cubicBezTo>
                  <a:pt x="107" y="76"/>
                  <a:pt x="108" y="76"/>
                  <a:pt x="109" y="76"/>
                </a:cubicBezTo>
                <a:cubicBezTo>
                  <a:pt x="110" y="76"/>
                  <a:pt x="111" y="76"/>
                  <a:pt x="112" y="75"/>
                </a:cubicBezTo>
                <a:cubicBezTo>
                  <a:pt x="132" y="59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5" y="57"/>
                  <a:pt x="136" y="57"/>
                </a:cubicBezTo>
                <a:cubicBezTo>
                  <a:pt x="137" y="57"/>
                  <a:pt x="138" y="58"/>
                  <a:pt x="139" y="58"/>
                </a:cubicBezTo>
                <a:cubicBezTo>
                  <a:pt x="140" y="60"/>
                  <a:pt x="140" y="64"/>
                  <a:pt x="139" y="65"/>
                </a:cubicBezTo>
                <a:cubicBezTo>
                  <a:pt x="114" y="90"/>
                  <a:pt x="114" y="90"/>
                  <a:pt x="114" y="90"/>
                </a:cubicBezTo>
                <a:cubicBezTo>
                  <a:pt x="112" y="92"/>
                  <a:pt x="112" y="92"/>
                  <a:pt x="112" y="94"/>
                </a:cubicBezTo>
                <a:cubicBezTo>
                  <a:pt x="112" y="109"/>
                  <a:pt x="112" y="109"/>
                  <a:pt x="112" y="109"/>
                </a:cubicBezTo>
                <a:cubicBezTo>
                  <a:pt x="112" y="114"/>
                  <a:pt x="108" y="120"/>
                  <a:pt x="103" y="122"/>
                </a:cubicBezTo>
                <a:cubicBezTo>
                  <a:pt x="98" y="124"/>
                  <a:pt x="95" y="127"/>
                  <a:pt x="94" y="132"/>
                </a:cubicBezTo>
                <a:cubicBezTo>
                  <a:pt x="89" y="133"/>
                  <a:pt x="84" y="133"/>
                  <a:pt x="79" y="133"/>
                </a:cubicBezTo>
                <a:cubicBezTo>
                  <a:pt x="74" y="133"/>
                  <a:pt x="69" y="133"/>
                  <a:pt x="65" y="132"/>
                </a:cubicBezTo>
                <a:cubicBezTo>
                  <a:pt x="64" y="127"/>
                  <a:pt x="60" y="124"/>
                  <a:pt x="56" y="122"/>
                </a:cubicBezTo>
                <a:cubicBezTo>
                  <a:pt x="50" y="120"/>
                  <a:pt x="46" y="115"/>
                  <a:pt x="46" y="109"/>
                </a:cubicBezTo>
                <a:cubicBezTo>
                  <a:pt x="46" y="104"/>
                  <a:pt x="45" y="99"/>
                  <a:pt x="41" y="96"/>
                </a:cubicBezTo>
                <a:cubicBezTo>
                  <a:pt x="19" y="74"/>
                  <a:pt x="19" y="74"/>
                  <a:pt x="19" y="74"/>
                </a:cubicBezTo>
                <a:cubicBezTo>
                  <a:pt x="18" y="73"/>
                  <a:pt x="18" y="69"/>
                  <a:pt x="21" y="68"/>
                </a:cubicBezTo>
                <a:cubicBezTo>
                  <a:pt x="21" y="67"/>
                  <a:pt x="23" y="66"/>
                  <a:pt x="24" y="66"/>
                </a:cubicBezTo>
                <a:cubicBezTo>
                  <a:pt x="25" y="66"/>
                  <a:pt x="26" y="67"/>
                  <a:pt x="26" y="67"/>
                </a:cubicBezTo>
                <a:cubicBezTo>
                  <a:pt x="51" y="86"/>
                  <a:pt x="49" y="84"/>
                  <a:pt x="51" y="85"/>
                </a:cubicBezTo>
                <a:cubicBezTo>
                  <a:pt x="52" y="85"/>
                  <a:pt x="53" y="85"/>
                  <a:pt x="53" y="85"/>
                </a:cubicBezTo>
                <a:cubicBezTo>
                  <a:pt x="54" y="85"/>
                  <a:pt x="54" y="85"/>
                  <a:pt x="54" y="85"/>
                </a:cubicBezTo>
                <a:cubicBezTo>
                  <a:pt x="71" y="86"/>
                  <a:pt x="75" y="91"/>
                  <a:pt x="75" y="99"/>
                </a:cubicBezTo>
                <a:cubicBezTo>
                  <a:pt x="75" y="102"/>
                  <a:pt x="77" y="104"/>
                  <a:pt x="80" y="104"/>
                </a:cubicBezTo>
                <a:cubicBezTo>
                  <a:pt x="82" y="104"/>
                  <a:pt x="84" y="102"/>
                  <a:pt x="84" y="99"/>
                </a:cubicBezTo>
                <a:cubicBezTo>
                  <a:pt x="84" y="90"/>
                  <a:pt x="81" y="83"/>
                  <a:pt x="74" y="80"/>
                </a:cubicBezTo>
                <a:cubicBezTo>
                  <a:pt x="69" y="77"/>
                  <a:pt x="64" y="76"/>
                  <a:pt x="56" y="76"/>
                </a:cubicBezTo>
                <a:cubicBezTo>
                  <a:pt x="49" y="60"/>
                  <a:pt x="39" y="36"/>
                  <a:pt x="38" y="36"/>
                </a:cubicBezTo>
                <a:cubicBezTo>
                  <a:pt x="37" y="34"/>
                  <a:pt x="38" y="30"/>
                  <a:pt x="40" y="30"/>
                </a:cubicBezTo>
                <a:cubicBezTo>
                  <a:pt x="41" y="29"/>
                  <a:pt x="42" y="29"/>
                  <a:pt x="43" y="29"/>
                </a:cubicBezTo>
                <a:cubicBezTo>
                  <a:pt x="44" y="29"/>
                  <a:pt x="46" y="30"/>
                  <a:pt x="46" y="31"/>
                </a:cubicBezTo>
                <a:cubicBezTo>
                  <a:pt x="66" y="64"/>
                  <a:pt x="66" y="64"/>
                  <a:pt x="66" y="64"/>
                </a:cubicBezTo>
                <a:cubicBezTo>
                  <a:pt x="67" y="66"/>
                  <a:pt x="69" y="67"/>
                  <a:pt x="70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4" y="66"/>
                  <a:pt x="75" y="64"/>
                  <a:pt x="75" y="62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2"/>
                  <a:pt x="77" y="10"/>
                  <a:pt x="80" y="10"/>
                </a:cubicBezTo>
                <a:close/>
                <a:moveTo>
                  <a:pt x="121" y="100"/>
                </a:moveTo>
                <a:cubicBezTo>
                  <a:pt x="138" y="105"/>
                  <a:pt x="149" y="114"/>
                  <a:pt x="149" y="122"/>
                </a:cubicBezTo>
                <a:cubicBezTo>
                  <a:pt x="150" y="136"/>
                  <a:pt x="120" y="151"/>
                  <a:pt x="80" y="151"/>
                </a:cubicBezTo>
                <a:cubicBezTo>
                  <a:pt x="39" y="151"/>
                  <a:pt x="9" y="137"/>
                  <a:pt x="9" y="123"/>
                </a:cubicBezTo>
                <a:cubicBezTo>
                  <a:pt x="9" y="115"/>
                  <a:pt x="19" y="107"/>
                  <a:pt x="34" y="102"/>
                </a:cubicBezTo>
                <a:cubicBezTo>
                  <a:pt x="35" y="103"/>
                  <a:pt x="35" y="103"/>
                  <a:pt x="35" y="103"/>
                </a:cubicBezTo>
                <a:cubicBezTo>
                  <a:pt x="37" y="105"/>
                  <a:pt x="38" y="107"/>
                  <a:pt x="38" y="109"/>
                </a:cubicBezTo>
                <a:cubicBezTo>
                  <a:pt x="30" y="111"/>
                  <a:pt x="19" y="114"/>
                  <a:pt x="19" y="123"/>
                </a:cubicBezTo>
                <a:cubicBezTo>
                  <a:pt x="19" y="127"/>
                  <a:pt x="21" y="130"/>
                  <a:pt x="25" y="133"/>
                </a:cubicBezTo>
                <a:cubicBezTo>
                  <a:pt x="38" y="140"/>
                  <a:pt x="65" y="142"/>
                  <a:pt x="79" y="142"/>
                </a:cubicBezTo>
                <a:cubicBezTo>
                  <a:pt x="94" y="142"/>
                  <a:pt x="121" y="140"/>
                  <a:pt x="133" y="133"/>
                </a:cubicBezTo>
                <a:cubicBezTo>
                  <a:pt x="137" y="130"/>
                  <a:pt x="140" y="127"/>
                  <a:pt x="140" y="123"/>
                </a:cubicBezTo>
                <a:cubicBezTo>
                  <a:pt x="140" y="114"/>
                  <a:pt x="129" y="111"/>
                  <a:pt x="121" y="109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100"/>
                  <a:pt x="121" y="100"/>
                  <a:pt x="121" y="100"/>
                </a:cubicBezTo>
                <a:close/>
                <a:moveTo>
                  <a:pt x="80" y="0"/>
                </a:moveTo>
                <a:cubicBezTo>
                  <a:pt x="72" y="0"/>
                  <a:pt x="66" y="7"/>
                  <a:pt x="66" y="15"/>
                </a:cubicBezTo>
                <a:cubicBezTo>
                  <a:pt x="66" y="45"/>
                  <a:pt x="66" y="45"/>
                  <a:pt x="66" y="45"/>
                </a:cubicBezTo>
                <a:cubicBezTo>
                  <a:pt x="55" y="27"/>
                  <a:pt x="55" y="27"/>
                  <a:pt x="55" y="27"/>
                </a:cubicBezTo>
                <a:cubicBezTo>
                  <a:pt x="52" y="22"/>
                  <a:pt x="47" y="20"/>
                  <a:pt x="43" y="20"/>
                </a:cubicBezTo>
                <a:cubicBezTo>
                  <a:pt x="40" y="20"/>
                  <a:pt x="38" y="20"/>
                  <a:pt x="36" y="21"/>
                </a:cubicBezTo>
                <a:cubicBezTo>
                  <a:pt x="29" y="24"/>
                  <a:pt x="26" y="33"/>
                  <a:pt x="30" y="40"/>
                </a:cubicBezTo>
                <a:cubicBezTo>
                  <a:pt x="30" y="41"/>
                  <a:pt x="37" y="55"/>
                  <a:pt x="42" y="67"/>
                </a:cubicBezTo>
                <a:cubicBezTo>
                  <a:pt x="32" y="60"/>
                  <a:pt x="32" y="60"/>
                  <a:pt x="32" y="60"/>
                </a:cubicBezTo>
                <a:cubicBezTo>
                  <a:pt x="29" y="58"/>
                  <a:pt x="26" y="57"/>
                  <a:pt x="23" y="57"/>
                </a:cubicBezTo>
                <a:cubicBezTo>
                  <a:pt x="20" y="57"/>
                  <a:pt x="16" y="58"/>
                  <a:pt x="14" y="61"/>
                </a:cubicBezTo>
                <a:cubicBezTo>
                  <a:pt x="8" y="67"/>
                  <a:pt x="8" y="76"/>
                  <a:pt x="14" y="81"/>
                </a:cubicBezTo>
                <a:cubicBezTo>
                  <a:pt x="27" y="95"/>
                  <a:pt x="27" y="95"/>
                  <a:pt x="27" y="95"/>
                </a:cubicBezTo>
                <a:cubicBezTo>
                  <a:pt x="10" y="102"/>
                  <a:pt x="0" y="112"/>
                  <a:pt x="0" y="123"/>
                </a:cubicBezTo>
                <a:cubicBezTo>
                  <a:pt x="0" y="133"/>
                  <a:pt x="9" y="143"/>
                  <a:pt x="25" y="150"/>
                </a:cubicBezTo>
                <a:cubicBezTo>
                  <a:pt x="39" y="157"/>
                  <a:pt x="59" y="160"/>
                  <a:pt x="80" y="160"/>
                </a:cubicBezTo>
                <a:cubicBezTo>
                  <a:pt x="122" y="160"/>
                  <a:pt x="159" y="145"/>
                  <a:pt x="159" y="123"/>
                </a:cubicBezTo>
                <a:cubicBezTo>
                  <a:pt x="159" y="110"/>
                  <a:pt x="147" y="99"/>
                  <a:pt x="125" y="92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1" y="66"/>
                  <a:pt x="151" y="57"/>
                  <a:pt x="146" y="52"/>
                </a:cubicBezTo>
                <a:cubicBezTo>
                  <a:pt x="143" y="49"/>
                  <a:pt x="139" y="48"/>
                  <a:pt x="136" y="48"/>
                </a:cubicBezTo>
                <a:cubicBezTo>
                  <a:pt x="132" y="48"/>
                  <a:pt x="129" y="49"/>
                  <a:pt x="126" y="52"/>
                </a:cubicBezTo>
                <a:cubicBezTo>
                  <a:pt x="125" y="53"/>
                  <a:pt x="124" y="53"/>
                  <a:pt x="122" y="55"/>
                </a:cubicBezTo>
                <a:cubicBezTo>
                  <a:pt x="123" y="53"/>
                  <a:pt x="129" y="42"/>
                  <a:pt x="130" y="40"/>
                </a:cubicBezTo>
                <a:cubicBezTo>
                  <a:pt x="133" y="33"/>
                  <a:pt x="131" y="24"/>
                  <a:pt x="123" y="21"/>
                </a:cubicBezTo>
                <a:cubicBezTo>
                  <a:pt x="121" y="20"/>
                  <a:pt x="119" y="20"/>
                  <a:pt x="117" y="20"/>
                </a:cubicBezTo>
                <a:cubicBezTo>
                  <a:pt x="112" y="20"/>
                  <a:pt x="108" y="22"/>
                  <a:pt x="105" y="27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15"/>
                  <a:pt x="94" y="15"/>
                  <a:pt x="94" y="15"/>
                </a:cubicBezTo>
                <a:cubicBezTo>
                  <a:pt x="94" y="7"/>
                  <a:pt x="87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6" name="Freeform 49">
            <a:extLst>
              <a:ext uri="{FF2B5EF4-FFF2-40B4-BE49-F238E27FC236}">
                <a16:creationId xmlns:a16="http://schemas.microsoft.com/office/drawing/2014/main" id="{94D1EF13-4FDF-4E91-9F7D-47F340F0EAC9}"/>
              </a:ext>
            </a:extLst>
          </p:cNvPr>
          <p:cNvSpPr>
            <a:spLocks noEditPoints="1"/>
          </p:cNvSpPr>
          <p:nvPr/>
        </p:nvSpPr>
        <p:spPr bwMode="auto">
          <a:xfrm>
            <a:off x="7897813" y="4124325"/>
            <a:ext cx="254000" cy="254000"/>
          </a:xfrm>
          <a:custGeom>
            <a:avLst/>
            <a:gdLst>
              <a:gd name="T0" fmla="*/ 95 w 160"/>
              <a:gd name="T1" fmla="*/ 23 h 160"/>
              <a:gd name="T2" fmla="*/ 67 w 160"/>
              <a:gd name="T3" fmla="*/ 23 h 160"/>
              <a:gd name="T4" fmla="*/ 80 w 160"/>
              <a:gd name="T5" fmla="*/ 47 h 160"/>
              <a:gd name="T6" fmla="*/ 48 w 160"/>
              <a:gd name="T7" fmla="*/ 75 h 160"/>
              <a:gd name="T8" fmla="*/ 24 w 160"/>
              <a:gd name="T9" fmla="*/ 122 h 160"/>
              <a:gd name="T10" fmla="*/ 24 w 160"/>
              <a:gd name="T11" fmla="*/ 150 h 160"/>
              <a:gd name="T12" fmla="*/ 24 w 160"/>
              <a:gd name="T13" fmla="*/ 122 h 160"/>
              <a:gd name="T14" fmla="*/ 95 w 160"/>
              <a:gd name="T15" fmla="*/ 136 h 160"/>
              <a:gd name="T16" fmla="*/ 67 w 160"/>
              <a:gd name="T17" fmla="*/ 136 h 160"/>
              <a:gd name="T18" fmla="*/ 137 w 160"/>
              <a:gd name="T19" fmla="*/ 122 h 160"/>
              <a:gd name="T20" fmla="*/ 137 w 160"/>
              <a:gd name="T21" fmla="*/ 150 h 160"/>
              <a:gd name="T22" fmla="*/ 137 w 160"/>
              <a:gd name="T23" fmla="*/ 122 h 160"/>
              <a:gd name="T24" fmla="*/ 57 w 160"/>
              <a:gd name="T25" fmla="*/ 23 h 160"/>
              <a:gd name="T26" fmla="*/ 65 w 160"/>
              <a:gd name="T27" fmla="*/ 40 h 160"/>
              <a:gd name="T28" fmla="*/ 43 w 160"/>
              <a:gd name="T29" fmla="*/ 84 h 160"/>
              <a:gd name="T30" fmla="*/ 76 w 160"/>
              <a:gd name="T31" fmla="*/ 94 h 160"/>
              <a:gd name="T32" fmla="*/ 19 w 160"/>
              <a:gd name="T33" fmla="*/ 108 h 160"/>
              <a:gd name="T34" fmla="*/ 0 w 160"/>
              <a:gd name="T35" fmla="*/ 137 h 160"/>
              <a:gd name="T36" fmla="*/ 47 w 160"/>
              <a:gd name="T37" fmla="*/ 137 h 160"/>
              <a:gd name="T38" fmla="*/ 28 w 160"/>
              <a:gd name="T39" fmla="*/ 108 h 160"/>
              <a:gd name="T40" fmla="*/ 76 w 160"/>
              <a:gd name="T41" fmla="*/ 103 h 160"/>
              <a:gd name="T42" fmla="*/ 57 w 160"/>
              <a:gd name="T43" fmla="*/ 136 h 160"/>
              <a:gd name="T44" fmla="*/ 103 w 160"/>
              <a:gd name="T45" fmla="*/ 136 h 160"/>
              <a:gd name="T46" fmla="*/ 84 w 160"/>
              <a:gd name="T47" fmla="*/ 103 h 160"/>
              <a:gd name="T48" fmla="*/ 132 w 160"/>
              <a:gd name="T49" fmla="*/ 108 h 160"/>
              <a:gd name="T50" fmla="*/ 113 w 160"/>
              <a:gd name="T51" fmla="*/ 137 h 160"/>
              <a:gd name="T52" fmla="*/ 160 w 160"/>
              <a:gd name="T53" fmla="*/ 137 h 160"/>
              <a:gd name="T54" fmla="*/ 141 w 160"/>
              <a:gd name="T55" fmla="*/ 108 h 160"/>
              <a:gd name="T56" fmla="*/ 85 w 160"/>
              <a:gd name="T57" fmla="*/ 94 h 160"/>
              <a:gd name="T58" fmla="*/ 118 w 160"/>
              <a:gd name="T59" fmla="*/ 84 h 160"/>
              <a:gd name="T60" fmla="*/ 96 w 160"/>
              <a:gd name="T61" fmla="*/ 40 h 160"/>
              <a:gd name="T62" fmla="*/ 104 w 160"/>
              <a:gd name="T63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80" y="9"/>
                </a:moveTo>
                <a:cubicBezTo>
                  <a:pt x="88" y="9"/>
                  <a:pt x="95" y="16"/>
                  <a:pt x="95" y="23"/>
                </a:cubicBezTo>
                <a:cubicBezTo>
                  <a:pt x="95" y="31"/>
                  <a:pt x="88" y="38"/>
                  <a:pt x="80" y="38"/>
                </a:cubicBezTo>
                <a:cubicBezTo>
                  <a:pt x="73" y="37"/>
                  <a:pt x="67" y="31"/>
                  <a:pt x="67" y="23"/>
                </a:cubicBezTo>
                <a:cubicBezTo>
                  <a:pt x="67" y="16"/>
                  <a:pt x="73" y="9"/>
                  <a:pt x="80" y="9"/>
                </a:cubicBezTo>
                <a:close/>
                <a:moveTo>
                  <a:pt x="80" y="47"/>
                </a:moveTo>
                <a:cubicBezTo>
                  <a:pt x="97" y="47"/>
                  <a:pt x="111" y="59"/>
                  <a:pt x="113" y="75"/>
                </a:cubicBezTo>
                <a:cubicBezTo>
                  <a:pt x="48" y="75"/>
                  <a:pt x="48" y="75"/>
                  <a:pt x="48" y="75"/>
                </a:cubicBezTo>
                <a:cubicBezTo>
                  <a:pt x="50" y="59"/>
                  <a:pt x="64" y="47"/>
                  <a:pt x="80" y="47"/>
                </a:cubicBezTo>
                <a:close/>
                <a:moveTo>
                  <a:pt x="24" y="122"/>
                </a:moveTo>
                <a:cubicBezTo>
                  <a:pt x="32" y="122"/>
                  <a:pt x="38" y="129"/>
                  <a:pt x="38" y="136"/>
                </a:cubicBezTo>
                <a:cubicBezTo>
                  <a:pt x="38" y="144"/>
                  <a:pt x="32" y="150"/>
                  <a:pt x="24" y="150"/>
                </a:cubicBezTo>
                <a:cubicBezTo>
                  <a:pt x="16" y="150"/>
                  <a:pt x="10" y="144"/>
                  <a:pt x="10" y="136"/>
                </a:cubicBezTo>
                <a:cubicBezTo>
                  <a:pt x="10" y="129"/>
                  <a:pt x="16" y="122"/>
                  <a:pt x="24" y="122"/>
                </a:cubicBezTo>
                <a:close/>
                <a:moveTo>
                  <a:pt x="80" y="122"/>
                </a:moveTo>
                <a:cubicBezTo>
                  <a:pt x="88" y="122"/>
                  <a:pt x="95" y="129"/>
                  <a:pt x="95" y="136"/>
                </a:cubicBezTo>
                <a:cubicBezTo>
                  <a:pt x="95" y="144"/>
                  <a:pt x="88" y="150"/>
                  <a:pt x="80" y="150"/>
                </a:cubicBezTo>
                <a:cubicBezTo>
                  <a:pt x="73" y="150"/>
                  <a:pt x="67" y="144"/>
                  <a:pt x="67" y="136"/>
                </a:cubicBezTo>
                <a:cubicBezTo>
                  <a:pt x="67" y="129"/>
                  <a:pt x="73" y="122"/>
                  <a:pt x="80" y="122"/>
                </a:cubicBezTo>
                <a:close/>
                <a:moveTo>
                  <a:pt x="137" y="122"/>
                </a:moveTo>
                <a:cubicBezTo>
                  <a:pt x="145" y="122"/>
                  <a:pt x="151" y="129"/>
                  <a:pt x="151" y="136"/>
                </a:cubicBezTo>
                <a:cubicBezTo>
                  <a:pt x="151" y="144"/>
                  <a:pt x="145" y="150"/>
                  <a:pt x="137" y="150"/>
                </a:cubicBezTo>
                <a:cubicBezTo>
                  <a:pt x="130" y="150"/>
                  <a:pt x="123" y="144"/>
                  <a:pt x="123" y="136"/>
                </a:cubicBezTo>
                <a:cubicBezTo>
                  <a:pt x="123" y="129"/>
                  <a:pt x="130" y="122"/>
                  <a:pt x="137" y="122"/>
                </a:cubicBezTo>
                <a:close/>
                <a:moveTo>
                  <a:pt x="80" y="0"/>
                </a:moveTo>
                <a:cubicBezTo>
                  <a:pt x="67" y="0"/>
                  <a:pt x="57" y="10"/>
                  <a:pt x="57" y="23"/>
                </a:cubicBezTo>
                <a:cubicBezTo>
                  <a:pt x="57" y="29"/>
                  <a:pt x="59" y="36"/>
                  <a:pt x="64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49" y="47"/>
                  <a:pt x="39" y="62"/>
                  <a:pt x="39" y="79"/>
                </a:cubicBezTo>
                <a:cubicBezTo>
                  <a:pt x="39" y="82"/>
                  <a:pt x="41" y="84"/>
                  <a:pt x="43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94"/>
                  <a:pt x="76" y="94"/>
                  <a:pt x="76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26" y="94"/>
                  <a:pt x="19" y="100"/>
                  <a:pt x="19" y="108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9" y="116"/>
                  <a:pt x="0" y="125"/>
                  <a:pt x="0" y="137"/>
                </a:cubicBezTo>
                <a:cubicBezTo>
                  <a:pt x="0" y="150"/>
                  <a:pt x="11" y="160"/>
                  <a:pt x="24" y="160"/>
                </a:cubicBezTo>
                <a:cubicBezTo>
                  <a:pt x="37" y="160"/>
                  <a:pt x="47" y="150"/>
                  <a:pt x="47" y="137"/>
                </a:cubicBezTo>
                <a:cubicBezTo>
                  <a:pt x="47" y="125"/>
                  <a:pt x="39" y="116"/>
                  <a:pt x="28" y="113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5"/>
                  <a:pt x="30" y="103"/>
                  <a:pt x="33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6" y="113"/>
                  <a:pt x="76" y="113"/>
                  <a:pt x="76" y="113"/>
                </a:cubicBezTo>
                <a:cubicBezTo>
                  <a:pt x="65" y="115"/>
                  <a:pt x="57" y="125"/>
                  <a:pt x="57" y="136"/>
                </a:cubicBezTo>
                <a:cubicBezTo>
                  <a:pt x="57" y="149"/>
                  <a:pt x="67" y="159"/>
                  <a:pt x="80" y="159"/>
                </a:cubicBezTo>
                <a:cubicBezTo>
                  <a:pt x="93" y="159"/>
                  <a:pt x="103" y="149"/>
                  <a:pt x="103" y="136"/>
                </a:cubicBezTo>
                <a:cubicBezTo>
                  <a:pt x="103" y="125"/>
                  <a:pt x="95" y="115"/>
                  <a:pt x="84" y="11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27" y="103"/>
                  <a:pt x="127" y="103"/>
                  <a:pt x="127" y="103"/>
                </a:cubicBezTo>
                <a:cubicBezTo>
                  <a:pt x="130" y="103"/>
                  <a:pt x="132" y="105"/>
                  <a:pt x="132" y="108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21" y="116"/>
                  <a:pt x="113" y="125"/>
                  <a:pt x="113" y="137"/>
                </a:cubicBezTo>
                <a:cubicBezTo>
                  <a:pt x="113" y="150"/>
                  <a:pt x="123" y="160"/>
                  <a:pt x="136" y="160"/>
                </a:cubicBezTo>
                <a:cubicBezTo>
                  <a:pt x="149" y="160"/>
                  <a:pt x="160" y="150"/>
                  <a:pt x="160" y="137"/>
                </a:cubicBezTo>
                <a:cubicBezTo>
                  <a:pt x="160" y="125"/>
                  <a:pt x="152" y="116"/>
                  <a:pt x="141" y="113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1" y="100"/>
                  <a:pt x="135" y="94"/>
                  <a:pt x="128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84"/>
                  <a:pt x="85" y="84"/>
                  <a:pt x="85" y="84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21" y="84"/>
                  <a:pt x="123" y="82"/>
                  <a:pt x="123" y="79"/>
                </a:cubicBezTo>
                <a:cubicBezTo>
                  <a:pt x="123" y="61"/>
                  <a:pt x="112" y="46"/>
                  <a:pt x="96" y="40"/>
                </a:cubicBezTo>
                <a:cubicBezTo>
                  <a:pt x="97" y="40"/>
                  <a:pt x="97" y="40"/>
                  <a:pt x="97" y="40"/>
                </a:cubicBezTo>
                <a:cubicBezTo>
                  <a:pt x="101" y="36"/>
                  <a:pt x="104" y="29"/>
                  <a:pt x="104" y="23"/>
                </a:cubicBezTo>
                <a:cubicBezTo>
                  <a:pt x="104" y="10"/>
                  <a:pt x="93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7" name="Freeform 50">
            <a:extLst>
              <a:ext uri="{FF2B5EF4-FFF2-40B4-BE49-F238E27FC236}">
                <a16:creationId xmlns:a16="http://schemas.microsoft.com/office/drawing/2014/main" id="{FEC96C6E-9738-4535-936A-C0D6F8C79FA9}"/>
              </a:ext>
            </a:extLst>
          </p:cNvPr>
          <p:cNvSpPr>
            <a:spLocks noEditPoints="1"/>
          </p:cNvSpPr>
          <p:nvPr/>
        </p:nvSpPr>
        <p:spPr bwMode="auto">
          <a:xfrm>
            <a:off x="6240463" y="4675188"/>
            <a:ext cx="265113" cy="254000"/>
          </a:xfrm>
          <a:custGeom>
            <a:avLst/>
            <a:gdLst>
              <a:gd name="T0" fmla="*/ 131 w 167"/>
              <a:gd name="T1" fmla="*/ 33 h 160"/>
              <a:gd name="T2" fmla="*/ 117 w 167"/>
              <a:gd name="T3" fmla="*/ 66 h 160"/>
              <a:gd name="T4" fmla="*/ 98 w 167"/>
              <a:gd name="T5" fmla="*/ 46 h 160"/>
              <a:gd name="T6" fmla="*/ 121 w 167"/>
              <a:gd name="T7" fmla="*/ 29 h 160"/>
              <a:gd name="T8" fmla="*/ 89 w 167"/>
              <a:gd name="T9" fmla="*/ 74 h 160"/>
              <a:gd name="T10" fmla="*/ 88 w 167"/>
              <a:gd name="T11" fmla="*/ 90 h 160"/>
              <a:gd name="T12" fmla="*/ 75 w 167"/>
              <a:gd name="T13" fmla="*/ 71 h 160"/>
              <a:gd name="T14" fmla="*/ 121 w 167"/>
              <a:gd name="T15" fmla="*/ 9 h 160"/>
              <a:gd name="T16" fmla="*/ 144 w 167"/>
              <a:gd name="T17" fmla="*/ 66 h 160"/>
              <a:gd name="T18" fmla="*/ 88 w 167"/>
              <a:gd name="T19" fmla="*/ 108 h 160"/>
              <a:gd name="T20" fmla="*/ 57 w 167"/>
              <a:gd name="T21" fmla="*/ 86 h 160"/>
              <a:gd name="T22" fmla="*/ 72 w 167"/>
              <a:gd name="T23" fmla="*/ 92 h 160"/>
              <a:gd name="T24" fmla="*/ 104 w 167"/>
              <a:gd name="T25" fmla="*/ 92 h 160"/>
              <a:gd name="T26" fmla="*/ 137 w 167"/>
              <a:gd name="T27" fmla="*/ 26 h 160"/>
              <a:gd name="T28" fmla="*/ 104 w 167"/>
              <a:gd name="T29" fmla="*/ 26 h 160"/>
              <a:gd name="T30" fmla="*/ 80 w 167"/>
              <a:gd name="T31" fmla="*/ 42 h 160"/>
              <a:gd name="T32" fmla="*/ 98 w 167"/>
              <a:gd name="T33" fmla="*/ 19 h 160"/>
              <a:gd name="T34" fmla="*/ 50 w 167"/>
              <a:gd name="T35" fmla="*/ 94 h 160"/>
              <a:gd name="T36" fmla="*/ 70 w 167"/>
              <a:gd name="T37" fmla="*/ 114 h 160"/>
              <a:gd name="T38" fmla="*/ 46 w 167"/>
              <a:gd name="T39" fmla="*/ 132 h 160"/>
              <a:gd name="T40" fmla="*/ 36 w 167"/>
              <a:gd name="T41" fmla="*/ 108 h 160"/>
              <a:gd name="T42" fmla="*/ 50 w 167"/>
              <a:gd name="T43" fmla="*/ 94 h 160"/>
              <a:gd name="T44" fmla="*/ 103 w 167"/>
              <a:gd name="T45" fmla="*/ 61 h 160"/>
              <a:gd name="T46" fmla="*/ 103 w 167"/>
              <a:gd name="T47" fmla="*/ 81 h 160"/>
              <a:gd name="T48" fmla="*/ 80 w 167"/>
              <a:gd name="T49" fmla="*/ 60 h 160"/>
              <a:gd name="T50" fmla="*/ 29 w 167"/>
              <a:gd name="T51" fmla="*/ 101 h 160"/>
              <a:gd name="T52" fmla="*/ 46 w 167"/>
              <a:gd name="T53" fmla="*/ 141 h 160"/>
              <a:gd name="T54" fmla="*/ 80 w 167"/>
              <a:gd name="T55" fmla="*/ 116 h 160"/>
              <a:gd name="T56" fmla="*/ 93 w 167"/>
              <a:gd name="T57" fmla="*/ 117 h 160"/>
              <a:gd name="T58" fmla="*/ 69 w 167"/>
              <a:gd name="T59" fmla="*/ 141 h 160"/>
              <a:gd name="T60" fmla="*/ 22 w 167"/>
              <a:gd name="T61" fmla="*/ 141 h 160"/>
              <a:gd name="T62" fmla="*/ 57 w 167"/>
              <a:gd name="T63" fmla="*/ 61 h 160"/>
              <a:gd name="T64" fmla="*/ 121 w 167"/>
              <a:gd name="T65" fmla="*/ 0 h 160"/>
              <a:gd name="T66" fmla="*/ 16 w 167"/>
              <a:gd name="T67" fmla="*/ 88 h 160"/>
              <a:gd name="T68" fmla="*/ 46 w 167"/>
              <a:gd name="T69" fmla="*/ 160 h 160"/>
              <a:gd name="T70" fmla="*/ 151 w 167"/>
              <a:gd name="T71" fmla="*/ 72 h 160"/>
              <a:gd name="T72" fmla="*/ 121 w 167"/>
              <a:gd name="T7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7" h="160">
                <a:moveTo>
                  <a:pt x="121" y="29"/>
                </a:moveTo>
                <a:cubicBezTo>
                  <a:pt x="124" y="29"/>
                  <a:pt x="128" y="30"/>
                  <a:pt x="131" y="33"/>
                </a:cubicBezTo>
                <a:cubicBezTo>
                  <a:pt x="136" y="38"/>
                  <a:pt x="136" y="47"/>
                  <a:pt x="131" y="53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5" y="62"/>
                  <a:pt x="113" y="58"/>
                  <a:pt x="109" y="55"/>
                </a:cubicBezTo>
                <a:cubicBezTo>
                  <a:pt x="106" y="51"/>
                  <a:pt x="102" y="48"/>
                  <a:pt x="98" y="46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3" y="30"/>
                  <a:pt x="117" y="29"/>
                  <a:pt x="121" y="29"/>
                </a:cubicBezTo>
                <a:close/>
                <a:moveTo>
                  <a:pt x="79" y="70"/>
                </a:moveTo>
                <a:cubicBezTo>
                  <a:pt x="83" y="70"/>
                  <a:pt x="87" y="72"/>
                  <a:pt x="89" y="74"/>
                </a:cubicBezTo>
                <a:cubicBezTo>
                  <a:pt x="93" y="78"/>
                  <a:pt x="94" y="84"/>
                  <a:pt x="92" y="89"/>
                </a:cubicBezTo>
                <a:cubicBezTo>
                  <a:pt x="91" y="89"/>
                  <a:pt x="90" y="90"/>
                  <a:pt x="88" y="90"/>
                </a:cubicBezTo>
                <a:cubicBezTo>
                  <a:pt x="84" y="90"/>
                  <a:pt x="81" y="88"/>
                  <a:pt x="78" y="86"/>
                </a:cubicBezTo>
                <a:cubicBezTo>
                  <a:pt x="74" y="82"/>
                  <a:pt x="73" y="76"/>
                  <a:pt x="75" y="71"/>
                </a:cubicBezTo>
                <a:cubicBezTo>
                  <a:pt x="76" y="71"/>
                  <a:pt x="77" y="70"/>
                  <a:pt x="79" y="70"/>
                </a:cubicBezTo>
                <a:close/>
                <a:moveTo>
                  <a:pt x="121" y="9"/>
                </a:moveTo>
                <a:cubicBezTo>
                  <a:pt x="129" y="9"/>
                  <a:pt x="138" y="13"/>
                  <a:pt x="144" y="19"/>
                </a:cubicBezTo>
                <a:cubicBezTo>
                  <a:pt x="157" y="32"/>
                  <a:pt x="157" y="53"/>
                  <a:pt x="144" y="66"/>
                </a:cubicBezTo>
                <a:cubicBezTo>
                  <a:pt x="111" y="99"/>
                  <a:pt x="111" y="99"/>
                  <a:pt x="111" y="99"/>
                </a:cubicBezTo>
                <a:cubicBezTo>
                  <a:pt x="105" y="105"/>
                  <a:pt x="97" y="108"/>
                  <a:pt x="88" y="108"/>
                </a:cubicBezTo>
                <a:cubicBezTo>
                  <a:pt x="80" y="108"/>
                  <a:pt x="72" y="105"/>
                  <a:pt x="65" y="99"/>
                </a:cubicBezTo>
                <a:cubicBezTo>
                  <a:pt x="62" y="96"/>
                  <a:pt x="59" y="91"/>
                  <a:pt x="57" y="86"/>
                </a:cubicBezTo>
                <a:cubicBezTo>
                  <a:pt x="65" y="79"/>
                  <a:pt x="65" y="79"/>
                  <a:pt x="65" y="79"/>
                </a:cubicBezTo>
                <a:cubicBezTo>
                  <a:pt x="66" y="83"/>
                  <a:pt x="68" y="88"/>
                  <a:pt x="72" y="92"/>
                </a:cubicBezTo>
                <a:cubicBezTo>
                  <a:pt x="76" y="97"/>
                  <a:pt x="82" y="99"/>
                  <a:pt x="88" y="99"/>
                </a:cubicBezTo>
                <a:cubicBezTo>
                  <a:pt x="94" y="99"/>
                  <a:pt x="100" y="97"/>
                  <a:pt x="104" y="92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46" y="50"/>
                  <a:pt x="146" y="36"/>
                  <a:pt x="137" y="26"/>
                </a:cubicBezTo>
                <a:cubicBezTo>
                  <a:pt x="133" y="22"/>
                  <a:pt x="127" y="19"/>
                  <a:pt x="121" y="19"/>
                </a:cubicBezTo>
                <a:cubicBezTo>
                  <a:pt x="115" y="19"/>
                  <a:pt x="109" y="22"/>
                  <a:pt x="104" y="26"/>
                </a:cubicBezTo>
                <a:cubicBezTo>
                  <a:pt x="88" y="43"/>
                  <a:pt x="88" y="43"/>
                  <a:pt x="88" y="43"/>
                </a:cubicBezTo>
                <a:cubicBezTo>
                  <a:pt x="85" y="42"/>
                  <a:pt x="83" y="42"/>
                  <a:pt x="80" y="42"/>
                </a:cubicBezTo>
                <a:cubicBezTo>
                  <a:pt x="78" y="42"/>
                  <a:pt x="76" y="42"/>
                  <a:pt x="75" y="42"/>
                </a:cubicBezTo>
                <a:cubicBezTo>
                  <a:pt x="98" y="19"/>
                  <a:pt x="98" y="19"/>
                  <a:pt x="98" y="19"/>
                </a:cubicBezTo>
                <a:cubicBezTo>
                  <a:pt x="104" y="13"/>
                  <a:pt x="113" y="9"/>
                  <a:pt x="121" y="9"/>
                </a:cubicBezTo>
                <a:close/>
                <a:moveTo>
                  <a:pt x="50" y="94"/>
                </a:moveTo>
                <a:cubicBezTo>
                  <a:pt x="52" y="98"/>
                  <a:pt x="55" y="102"/>
                  <a:pt x="58" y="105"/>
                </a:cubicBezTo>
                <a:cubicBezTo>
                  <a:pt x="61" y="109"/>
                  <a:pt x="66" y="112"/>
                  <a:pt x="70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3" y="130"/>
                  <a:pt x="50" y="132"/>
                  <a:pt x="46" y="132"/>
                </a:cubicBezTo>
                <a:cubicBezTo>
                  <a:pt x="42" y="132"/>
                  <a:pt x="39" y="130"/>
                  <a:pt x="36" y="127"/>
                </a:cubicBezTo>
                <a:cubicBezTo>
                  <a:pt x="31" y="122"/>
                  <a:pt x="31" y="113"/>
                  <a:pt x="36" y="108"/>
                </a:cubicBezTo>
                <a:cubicBezTo>
                  <a:pt x="50" y="94"/>
                  <a:pt x="50" y="94"/>
                  <a:pt x="50" y="94"/>
                </a:cubicBezTo>
                <a:cubicBezTo>
                  <a:pt x="50" y="94"/>
                  <a:pt x="50" y="94"/>
                  <a:pt x="50" y="94"/>
                </a:cubicBezTo>
                <a:close/>
                <a:moveTo>
                  <a:pt x="80" y="51"/>
                </a:moveTo>
                <a:cubicBezTo>
                  <a:pt x="88" y="51"/>
                  <a:pt x="96" y="55"/>
                  <a:pt x="103" y="61"/>
                </a:cubicBezTo>
                <a:cubicBezTo>
                  <a:pt x="106" y="64"/>
                  <a:pt x="109" y="68"/>
                  <a:pt x="110" y="73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2" y="76"/>
                  <a:pt x="100" y="71"/>
                  <a:pt x="96" y="67"/>
                </a:cubicBezTo>
                <a:cubicBezTo>
                  <a:pt x="92" y="63"/>
                  <a:pt x="86" y="60"/>
                  <a:pt x="80" y="60"/>
                </a:cubicBezTo>
                <a:cubicBezTo>
                  <a:pt x="74" y="60"/>
                  <a:pt x="68" y="63"/>
                  <a:pt x="63" y="67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0" y="111"/>
                  <a:pt x="20" y="125"/>
                  <a:pt x="29" y="134"/>
                </a:cubicBezTo>
                <a:cubicBezTo>
                  <a:pt x="34" y="139"/>
                  <a:pt x="40" y="141"/>
                  <a:pt x="46" y="141"/>
                </a:cubicBezTo>
                <a:cubicBezTo>
                  <a:pt x="52" y="141"/>
                  <a:pt x="58" y="139"/>
                  <a:pt x="62" y="134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3" y="117"/>
                  <a:pt x="86" y="117"/>
                  <a:pt x="90" y="117"/>
                </a:cubicBezTo>
                <a:cubicBezTo>
                  <a:pt x="91" y="117"/>
                  <a:pt x="92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2" y="148"/>
                  <a:pt x="54" y="151"/>
                  <a:pt x="46" y="151"/>
                </a:cubicBezTo>
                <a:cubicBezTo>
                  <a:pt x="37" y="151"/>
                  <a:pt x="29" y="148"/>
                  <a:pt x="22" y="141"/>
                </a:cubicBezTo>
                <a:cubicBezTo>
                  <a:pt x="9" y="128"/>
                  <a:pt x="9" y="108"/>
                  <a:pt x="22" y="95"/>
                </a:cubicBezTo>
                <a:cubicBezTo>
                  <a:pt x="57" y="61"/>
                  <a:pt x="57" y="61"/>
                  <a:pt x="57" y="61"/>
                </a:cubicBezTo>
                <a:cubicBezTo>
                  <a:pt x="63" y="55"/>
                  <a:pt x="71" y="51"/>
                  <a:pt x="80" y="51"/>
                </a:cubicBezTo>
                <a:close/>
                <a:moveTo>
                  <a:pt x="121" y="0"/>
                </a:moveTo>
                <a:cubicBezTo>
                  <a:pt x="110" y="0"/>
                  <a:pt x="99" y="4"/>
                  <a:pt x="91" y="13"/>
                </a:cubicBezTo>
                <a:cubicBezTo>
                  <a:pt x="16" y="88"/>
                  <a:pt x="16" y="88"/>
                  <a:pt x="16" y="88"/>
                </a:cubicBezTo>
                <a:cubicBezTo>
                  <a:pt x="0" y="105"/>
                  <a:pt x="0" y="131"/>
                  <a:pt x="16" y="148"/>
                </a:cubicBezTo>
                <a:cubicBezTo>
                  <a:pt x="24" y="156"/>
                  <a:pt x="35" y="160"/>
                  <a:pt x="46" y="160"/>
                </a:cubicBezTo>
                <a:cubicBezTo>
                  <a:pt x="57" y="160"/>
                  <a:pt x="67" y="156"/>
                  <a:pt x="75" y="148"/>
                </a:cubicBezTo>
                <a:cubicBezTo>
                  <a:pt x="151" y="72"/>
                  <a:pt x="151" y="72"/>
                  <a:pt x="151" y="72"/>
                </a:cubicBezTo>
                <a:cubicBezTo>
                  <a:pt x="167" y="55"/>
                  <a:pt x="167" y="29"/>
                  <a:pt x="151" y="13"/>
                </a:cubicBezTo>
                <a:cubicBezTo>
                  <a:pt x="143" y="4"/>
                  <a:pt x="132" y="0"/>
                  <a:pt x="1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8" name="Freeform 51">
            <a:extLst>
              <a:ext uri="{FF2B5EF4-FFF2-40B4-BE49-F238E27FC236}">
                <a16:creationId xmlns:a16="http://schemas.microsoft.com/office/drawing/2014/main" id="{617C508E-A82F-48E3-91DC-B28F601D9097}"/>
              </a:ext>
            </a:extLst>
          </p:cNvPr>
          <p:cNvSpPr>
            <a:spLocks noEditPoints="1"/>
          </p:cNvSpPr>
          <p:nvPr/>
        </p:nvSpPr>
        <p:spPr bwMode="auto">
          <a:xfrm>
            <a:off x="1292226" y="4124325"/>
            <a:ext cx="254000" cy="254000"/>
          </a:xfrm>
          <a:custGeom>
            <a:avLst/>
            <a:gdLst>
              <a:gd name="T0" fmla="*/ 155 w 160"/>
              <a:gd name="T1" fmla="*/ 59 h 160"/>
              <a:gd name="T2" fmla="*/ 139 w 160"/>
              <a:gd name="T3" fmla="*/ 57 h 160"/>
              <a:gd name="T4" fmla="*/ 103 w 160"/>
              <a:gd name="T5" fmla="*/ 10 h 160"/>
              <a:gd name="T6" fmla="*/ 113 w 160"/>
              <a:gd name="T7" fmla="*/ 5 h 160"/>
              <a:gd name="T8" fmla="*/ 70 w 160"/>
              <a:gd name="T9" fmla="*/ 0 h 160"/>
              <a:gd name="T10" fmla="*/ 70 w 160"/>
              <a:gd name="T11" fmla="*/ 10 h 160"/>
              <a:gd name="T12" fmla="*/ 75 w 160"/>
              <a:gd name="T13" fmla="*/ 22 h 160"/>
              <a:gd name="T14" fmla="*/ 58 w 160"/>
              <a:gd name="T15" fmla="*/ 17 h 160"/>
              <a:gd name="T16" fmla="*/ 53 w 160"/>
              <a:gd name="T17" fmla="*/ 11 h 160"/>
              <a:gd name="T18" fmla="*/ 49 w 160"/>
              <a:gd name="T19" fmla="*/ 12 h 160"/>
              <a:gd name="T20" fmla="*/ 19 w 160"/>
              <a:gd name="T21" fmla="*/ 50 h 160"/>
              <a:gd name="T22" fmla="*/ 15 w 160"/>
              <a:gd name="T23" fmla="*/ 101 h 160"/>
              <a:gd name="T24" fmla="*/ 0 w 160"/>
              <a:gd name="T25" fmla="*/ 118 h 160"/>
              <a:gd name="T26" fmla="*/ 39 w 160"/>
              <a:gd name="T27" fmla="*/ 159 h 160"/>
              <a:gd name="T28" fmla="*/ 45 w 160"/>
              <a:gd name="T29" fmla="*/ 159 h 160"/>
              <a:gd name="T30" fmla="*/ 69 w 160"/>
              <a:gd name="T31" fmla="*/ 141 h 160"/>
              <a:gd name="T32" fmla="*/ 131 w 160"/>
              <a:gd name="T33" fmla="*/ 127 h 160"/>
              <a:gd name="T34" fmla="*/ 141 w 160"/>
              <a:gd name="T35" fmla="*/ 108 h 160"/>
              <a:gd name="T36" fmla="*/ 150 w 160"/>
              <a:gd name="T37" fmla="*/ 89 h 160"/>
              <a:gd name="T38" fmla="*/ 155 w 160"/>
              <a:gd name="T39" fmla="*/ 80 h 160"/>
              <a:gd name="T40" fmla="*/ 83 w 160"/>
              <a:gd name="T41" fmla="*/ 10 h 160"/>
              <a:gd name="T42" fmla="*/ 93 w 160"/>
              <a:gd name="T43" fmla="*/ 20 h 160"/>
              <a:gd name="T44" fmla="*/ 83 w 160"/>
              <a:gd name="T45" fmla="*/ 10 h 160"/>
              <a:gd name="T46" fmla="*/ 67 w 160"/>
              <a:gd name="T47" fmla="*/ 132 h 160"/>
              <a:gd name="T48" fmla="*/ 42 w 160"/>
              <a:gd name="T49" fmla="*/ 149 h 160"/>
              <a:gd name="T50" fmla="*/ 21 w 160"/>
              <a:gd name="T51" fmla="*/ 109 h 160"/>
              <a:gd name="T52" fmla="*/ 28 w 160"/>
              <a:gd name="T53" fmla="*/ 50 h 160"/>
              <a:gd name="T54" fmla="*/ 49 w 160"/>
              <a:gd name="T55" fmla="*/ 25 h 160"/>
              <a:gd name="T56" fmla="*/ 37 w 160"/>
              <a:gd name="T57" fmla="*/ 72 h 160"/>
              <a:gd name="T58" fmla="*/ 94 w 160"/>
              <a:gd name="T59" fmla="*/ 122 h 160"/>
              <a:gd name="T60" fmla="*/ 93 w 160"/>
              <a:gd name="T61" fmla="*/ 132 h 160"/>
              <a:gd name="T62" fmla="*/ 88 w 160"/>
              <a:gd name="T63" fmla="*/ 114 h 160"/>
              <a:gd name="T64" fmla="*/ 88 w 160"/>
              <a:gd name="T65" fmla="*/ 30 h 160"/>
              <a:gd name="T66" fmla="*/ 128 w 160"/>
              <a:gd name="T67" fmla="*/ 57 h 160"/>
              <a:gd name="T68" fmla="*/ 88 w 160"/>
              <a:gd name="T69" fmla="*/ 39 h 160"/>
              <a:gd name="T70" fmla="*/ 88 w 160"/>
              <a:gd name="T71" fmla="*/ 104 h 160"/>
              <a:gd name="T72" fmla="*/ 93 w 160"/>
              <a:gd name="T73" fmla="*/ 109 h 160"/>
              <a:gd name="T74" fmla="*/ 93 w 160"/>
              <a:gd name="T75" fmla="*/ 91 h 160"/>
              <a:gd name="T76" fmla="*/ 88 w 160"/>
              <a:gd name="T77" fmla="*/ 95 h 160"/>
              <a:gd name="T78" fmla="*/ 88 w 160"/>
              <a:gd name="T79" fmla="*/ 49 h 160"/>
              <a:gd name="T80" fmla="*/ 103 w 160"/>
              <a:gd name="T81" fmla="*/ 73 h 160"/>
              <a:gd name="T82" fmla="*/ 93 w 160"/>
              <a:gd name="T83" fmla="*/ 91 h 160"/>
              <a:gd name="T84" fmla="*/ 108 w 160"/>
              <a:gd name="T85" fmla="*/ 133 h 160"/>
              <a:gd name="T86" fmla="*/ 108 w 160"/>
              <a:gd name="T87" fmla="*/ 123 h 160"/>
              <a:gd name="T88" fmla="*/ 122 w 160"/>
              <a:gd name="T89" fmla="*/ 128 h 160"/>
              <a:gd name="T90" fmla="*/ 126 w 160"/>
              <a:gd name="T91" fmla="*/ 114 h 160"/>
              <a:gd name="T92" fmla="*/ 103 w 160"/>
              <a:gd name="T93" fmla="*/ 109 h 160"/>
              <a:gd name="T94" fmla="*/ 126 w 160"/>
              <a:gd name="T95" fmla="*/ 104 h 160"/>
              <a:gd name="T96" fmla="*/ 126 w 160"/>
              <a:gd name="T97" fmla="*/ 114 h 160"/>
              <a:gd name="T98" fmla="*/ 107 w 160"/>
              <a:gd name="T99" fmla="*/ 95 h 160"/>
              <a:gd name="T100" fmla="*/ 107 w 160"/>
              <a:gd name="T101" fmla="*/ 85 h 160"/>
              <a:gd name="T102" fmla="*/ 140 w 160"/>
              <a:gd name="T103" fmla="*/ 91 h 160"/>
              <a:gd name="T104" fmla="*/ 145 w 160"/>
              <a:gd name="T105" fmla="*/ 76 h 160"/>
              <a:gd name="T106" fmla="*/ 112 w 160"/>
              <a:gd name="T107" fmla="*/ 72 h 160"/>
              <a:gd name="T108" fmla="*/ 145 w 160"/>
              <a:gd name="T109" fmla="*/ 66 h 160"/>
              <a:gd name="T110" fmla="*/ 145 w 160"/>
              <a:gd name="T111" fmla="*/ 76 h 160"/>
              <a:gd name="T112" fmla="*/ 84 w 160"/>
              <a:gd name="T113" fmla="*/ 62 h 160"/>
              <a:gd name="T114" fmla="*/ 79 w 160"/>
              <a:gd name="T115" fmla="*/ 67 h 160"/>
              <a:gd name="T116" fmla="*/ 79 w 160"/>
              <a:gd name="T117" fmla="*/ 77 h 160"/>
              <a:gd name="T118" fmla="*/ 93 w 160"/>
              <a:gd name="T119" fmla="*/ 72 h 160"/>
              <a:gd name="T120" fmla="*/ 89 w 160"/>
              <a:gd name="T121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60" y="69"/>
                </a:moveTo>
                <a:cubicBezTo>
                  <a:pt x="160" y="66"/>
                  <a:pt x="158" y="62"/>
                  <a:pt x="155" y="59"/>
                </a:cubicBezTo>
                <a:cubicBezTo>
                  <a:pt x="152" y="59"/>
                  <a:pt x="149" y="57"/>
                  <a:pt x="145" y="57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34" y="40"/>
                  <a:pt x="120" y="27"/>
                  <a:pt x="103" y="22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11" y="10"/>
                  <a:pt x="113" y="8"/>
                  <a:pt x="113" y="5"/>
                </a:cubicBezTo>
                <a:cubicBezTo>
                  <a:pt x="113" y="2"/>
                  <a:pt x="111" y="0"/>
                  <a:pt x="10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8" y="0"/>
                  <a:pt x="66" y="2"/>
                  <a:pt x="66" y="5"/>
                </a:cubicBezTo>
                <a:cubicBezTo>
                  <a:pt x="66" y="8"/>
                  <a:pt x="68" y="10"/>
                  <a:pt x="70" y="10"/>
                </a:cubicBezTo>
                <a:cubicBezTo>
                  <a:pt x="75" y="10"/>
                  <a:pt x="75" y="10"/>
                  <a:pt x="75" y="10"/>
                </a:cubicBezTo>
                <a:cubicBezTo>
                  <a:pt x="75" y="22"/>
                  <a:pt x="75" y="22"/>
                  <a:pt x="75" y="22"/>
                </a:cubicBezTo>
                <a:cubicBezTo>
                  <a:pt x="70" y="24"/>
                  <a:pt x="64" y="26"/>
                  <a:pt x="60" y="29"/>
                </a:cubicBezTo>
                <a:cubicBezTo>
                  <a:pt x="60" y="25"/>
                  <a:pt x="59" y="21"/>
                  <a:pt x="58" y="17"/>
                </a:cubicBezTo>
                <a:cubicBezTo>
                  <a:pt x="57" y="14"/>
                  <a:pt x="57" y="14"/>
                  <a:pt x="57" y="14"/>
                </a:cubicBezTo>
                <a:cubicBezTo>
                  <a:pt x="56" y="12"/>
                  <a:pt x="55" y="11"/>
                  <a:pt x="53" y="11"/>
                </a:cubicBezTo>
                <a:cubicBezTo>
                  <a:pt x="53" y="10"/>
                  <a:pt x="52" y="10"/>
                  <a:pt x="52" y="10"/>
                </a:cubicBezTo>
                <a:cubicBezTo>
                  <a:pt x="51" y="10"/>
                  <a:pt x="50" y="11"/>
                  <a:pt x="49" y="12"/>
                </a:cubicBezTo>
                <a:cubicBezTo>
                  <a:pt x="23" y="41"/>
                  <a:pt x="23" y="41"/>
                  <a:pt x="23" y="41"/>
                </a:cubicBezTo>
                <a:cubicBezTo>
                  <a:pt x="21" y="44"/>
                  <a:pt x="19" y="47"/>
                  <a:pt x="19" y="50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95"/>
                  <a:pt x="17" y="98"/>
                  <a:pt x="15" y="101"/>
                </a:cubicBezTo>
                <a:cubicBezTo>
                  <a:pt x="1" y="115"/>
                  <a:pt x="1" y="115"/>
                  <a:pt x="1" y="115"/>
                </a:cubicBezTo>
                <a:cubicBezTo>
                  <a:pt x="0" y="116"/>
                  <a:pt x="0" y="117"/>
                  <a:pt x="0" y="118"/>
                </a:cubicBezTo>
                <a:cubicBezTo>
                  <a:pt x="0" y="119"/>
                  <a:pt x="0" y="121"/>
                  <a:pt x="1" y="121"/>
                </a:cubicBezTo>
                <a:cubicBezTo>
                  <a:pt x="39" y="159"/>
                  <a:pt x="39" y="159"/>
                  <a:pt x="39" y="159"/>
                </a:cubicBezTo>
                <a:cubicBezTo>
                  <a:pt x="40" y="159"/>
                  <a:pt x="41" y="160"/>
                  <a:pt x="42" y="160"/>
                </a:cubicBezTo>
                <a:cubicBezTo>
                  <a:pt x="44" y="160"/>
                  <a:pt x="45" y="159"/>
                  <a:pt x="45" y="159"/>
                </a:cubicBezTo>
                <a:cubicBezTo>
                  <a:pt x="59" y="145"/>
                  <a:pt x="59" y="145"/>
                  <a:pt x="59" y="145"/>
                </a:cubicBezTo>
                <a:cubicBezTo>
                  <a:pt x="62" y="143"/>
                  <a:pt x="65" y="141"/>
                  <a:pt x="69" y="141"/>
                </a:cubicBezTo>
                <a:cubicBezTo>
                  <a:pt x="118" y="141"/>
                  <a:pt x="118" y="141"/>
                  <a:pt x="118" y="141"/>
                </a:cubicBezTo>
                <a:cubicBezTo>
                  <a:pt x="125" y="141"/>
                  <a:pt x="131" y="134"/>
                  <a:pt x="131" y="127"/>
                </a:cubicBezTo>
                <a:cubicBezTo>
                  <a:pt x="131" y="125"/>
                  <a:pt x="131" y="123"/>
                  <a:pt x="131" y="121"/>
                </a:cubicBezTo>
                <a:cubicBezTo>
                  <a:pt x="136" y="120"/>
                  <a:pt x="141" y="114"/>
                  <a:pt x="141" y="108"/>
                </a:cubicBezTo>
                <a:cubicBezTo>
                  <a:pt x="141" y="106"/>
                  <a:pt x="140" y="104"/>
                  <a:pt x="140" y="102"/>
                </a:cubicBezTo>
                <a:cubicBezTo>
                  <a:pt x="146" y="101"/>
                  <a:pt x="150" y="95"/>
                  <a:pt x="150" y="89"/>
                </a:cubicBezTo>
                <a:cubicBezTo>
                  <a:pt x="150" y="87"/>
                  <a:pt x="150" y="85"/>
                  <a:pt x="149" y="83"/>
                </a:cubicBezTo>
                <a:cubicBezTo>
                  <a:pt x="151" y="83"/>
                  <a:pt x="153" y="82"/>
                  <a:pt x="155" y="80"/>
                </a:cubicBezTo>
                <a:cubicBezTo>
                  <a:pt x="158" y="77"/>
                  <a:pt x="160" y="73"/>
                  <a:pt x="160" y="69"/>
                </a:cubicBezTo>
                <a:close/>
                <a:moveTo>
                  <a:pt x="83" y="10"/>
                </a:moveTo>
                <a:cubicBezTo>
                  <a:pt x="93" y="10"/>
                  <a:pt x="93" y="10"/>
                  <a:pt x="93" y="10"/>
                </a:cubicBezTo>
                <a:cubicBezTo>
                  <a:pt x="93" y="20"/>
                  <a:pt x="93" y="20"/>
                  <a:pt x="93" y="20"/>
                </a:cubicBezTo>
                <a:cubicBezTo>
                  <a:pt x="83" y="20"/>
                  <a:pt x="83" y="20"/>
                  <a:pt x="83" y="20"/>
                </a:cubicBezTo>
                <a:lnTo>
                  <a:pt x="83" y="10"/>
                </a:lnTo>
                <a:close/>
                <a:moveTo>
                  <a:pt x="93" y="132"/>
                </a:moveTo>
                <a:cubicBezTo>
                  <a:pt x="67" y="132"/>
                  <a:pt x="67" y="132"/>
                  <a:pt x="67" y="132"/>
                </a:cubicBezTo>
                <a:cubicBezTo>
                  <a:pt x="62" y="133"/>
                  <a:pt x="56" y="135"/>
                  <a:pt x="51" y="140"/>
                </a:cubicBezTo>
                <a:cubicBezTo>
                  <a:pt x="42" y="149"/>
                  <a:pt x="42" y="149"/>
                  <a:pt x="42" y="149"/>
                </a:cubicBezTo>
                <a:cubicBezTo>
                  <a:pt x="10" y="119"/>
                  <a:pt x="10" y="119"/>
                  <a:pt x="10" y="119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5" y="104"/>
                  <a:pt x="28" y="98"/>
                  <a:pt x="28" y="92"/>
                </a:cubicBezTo>
                <a:cubicBezTo>
                  <a:pt x="28" y="50"/>
                  <a:pt x="28" y="50"/>
                  <a:pt x="28" y="50"/>
                </a:cubicBezTo>
                <a:cubicBezTo>
                  <a:pt x="28" y="50"/>
                  <a:pt x="28" y="48"/>
                  <a:pt x="29" y="47"/>
                </a:cubicBezTo>
                <a:cubicBezTo>
                  <a:pt x="49" y="25"/>
                  <a:pt x="49" y="25"/>
                  <a:pt x="49" y="25"/>
                </a:cubicBezTo>
                <a:cubicBezTo>
                  <a:pt x="50" y="29"/>
                  <a:pt x="50" y="34"/>
                  <a:pt x="49" y="39"/>
                </a:cubicBezTo>
                <a:cubicBezTo>
                  <a:pt x="41" y="48"/>
                  <a:pt x="37" y="59"/>
                  <a:pt x="37" y="72"/>
                </a:cubicBezTo>
                <a:cubicBezTo>
                  <a:pt x="37" y="100"/>
                  <a:pt x="60" y="123"/>
                  <a:pt x="88" y="123"/>
                </a:cubicBezTo>
                <a:cubicBezTo>
                  <a:pt x="90" y="123"/>
                  <a:pt x="92" y="123"/>
                  <a:pt x="94" y="122"/>
                </a:cubicBezTo>
                <a:cubicBezTo>
                  <a:pt x="93" y="124"/>
                  <a:pt x="93" y="126"/>
                  <a:pt x="93" y="127"/>
                </a:cubicBezTo>
                <a:cubicBezTo>
                  <a:pt x="93" y="129"/>
                  <a:pt x="93" y="130"/>
                  <a:pt x="93" y="132"/>
                </a:cubicBezTo>
                <a:close/>
                <a:moveTo>
                  <a:pt x="94" y="114"/>
                </a:moveTo>
                <a:cubicBezTo>
                  <a:pt x="92" y="114"/>
                  <a:pt x="90" y="114"/>
                  <a:pt x="88" y="114"/>
                </a:cubicBezTo>
                <a:cubicBezTo>
                  <a:pt x="65" y="114"/>
                  <a:pt x="46" y="95"/>
                  <a:pt x="46" y="72"/>
                </a:cubicBezTo>
                <a:cubicBezTo>
                  <a:pt x="46" y="49"/>
                  <a:pt x="65" y="30"/>
                  <a:pt x="88" y="30"/>
                </a:cubicBezTo>
                <a:cubicBezTo>
                  <a:pt x="89" y="30"/>
                  <a:pt x="89" y="30"/>
                  <a:pt x="90" y="30"/>
                </a:cubicBezTo>
                <a:cubicBezTo>
                  <a:pt x="108" y="30"/>
                  <a:pt x="123" y="42"/>
                  <a:pt x="128" y="57"/>
                </a:cubicBezTo>
                <a:cubicBezTo>
                  <a:pt x="118" y="57"/>
                  <a:pt x="118" y="57"/>
                  <a:pt x="118" y="57"/>
                </a:cubicBezTo>
                <a:cubicBezTo>
                  <a:pt x="112" y="46"/>
                  <a:pt x="101" y="39"/>
                  <a:pt x="88" y="39"/>
                </a:cubicBezTo>
                <a:cubicBezTo>
                  <a:pt x="70" y="39"/>
                  <a:pt x="55" y="53"/>
                  <a:pt x="55" y="72"/>
                </a:cubicBezTo>
                <a:cubicBezTo>
                  <a:pt x="55" y="90"/>
                  <a:pt x="70" y="104"/>
                  <a:pt x="88" y="104"/>
                </a:cubicBezTo>
                <a:cubicBezTo>
                  <a:pt x="90" y="104"/>
                  <a:pt x="92" y="104"/>
                  <a:pt x="94" y="104"/>
                </a:cubicBezTo>
                <a:cubicBezTo>
                  <a:pt x="94" y="106"/>
                  <a:pt x="93" y="107"/>
                  <a:pt x="93" y="109"/>
                </a:cubicBezTo>
                <a:cubicBezTo>
                  <a:pt x="93" y="111"/>
                  <a:pt x="93" y="113"/>
                  <a:pt x="94" y="114"/>
                </a:cubicBezTo>
                <a:close/>
                <a:moveTo>
                  <a:pt x="93" y="91"/>
                </a:moveTo>
                <a:cubicBezTo>
                  <a:pt x="93" y="92"/>
                  <a:pt x="93" y="93"/>
                  <a:pt x="94" y="95"/>
                </a:cubicBezTo>
                <a:cubicBezTo>
                  <a:pt x="92" y="95"/>
                  <a:pt x="90" y="95"/>
                  <a:pt x="88" y="95"/>
                </a:cubicBezTo>
                <a:cubicBezTo>
                  <a:pt x="75" y="95"/>
                  <a:pt x="65" y="85"/>
                  <a:pt x="65" y="72"/>
                </a:cubicBezTo>
                <a:cubicBezTo>
                  <a:pt x="65" y="59"/>
                  <a:pt x="75" y="49"/>
                  <a:pt x="88" y="49"/>
                </a:cubicBezTo>
                <a:cubicBezTo>
                  <a:pt x="97" y="49"/>
                  <a:pt x="105" y="53"/>
                  <a:pt x="109" y="61"/>
                </a:cubicBezTo>
                <a:cubicBezTo>
                  <a:pt x="105" y="63"/>
                  <a:pt x="103" y="68"/>
                  <a:pt x="103" y="73"/>
                </a:cubicBezTo>
                <a:cubicBezTo>
                  <a:pt x="103" y="74"/>
                  <a:pt x="103" y="76"/>
                  <a:pt x="103" y="78"/>
                </a:cubicBezTo>
                <a:cubicBezTo>
                  <a:pt x="97" y="79"/>
                  <a:pt x="93" y="84"/>
                  <a:pt x="93" y="91"/>
                </a:cubicBezTo>
                <a:close/>
                <a:moveTo>
                  <a:pt x="117" y="133"/>
                </a:moveTo>
                <a:cubicBezTo>
                  <a:pt x="108" y="133"/>
                  <a:pt x="108" y="133"/>
                  <a:pt x="108" y="133"/>
                </a:cubicBezTo>
                <a:cubicBezTo>
                  <a:pt x="105" y="133"/>
                  <a:pt x="103" y="130"/>
                  <a:pt x="103" y="128"/>
                </a:cubicBezTo>
                <a:cubicBezTo>
                  <a:pt x="103" y="125"/>
                  <a:pt x="105" y="123"/>
                  <a:pt x="108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20" y="123"/>
                  <a:pt x="122" y="125"/>
                  <a:pt x="122" y="128"/>
                </a:cubicBezTo>
                <a:cubicBezTo>
                  <a:pt x="121" y="130"/>
                  <a:pt x="119" y="133"/>
                  <a:pt x="117" y="133"/>
                </a:cubicBezTo>
                <a:close/>
                <a:moveTo>
                  <a:pt x="126" y="114"/>
                </a:moveTo>
                <a:cubicBezTo>
                  <a:pt x="107" y="114"/>
                  <a:pt x="107" y="114"/>
                  <a:pt x="107" y="114"/>
                </a:cubicBezTo>
                <a:cubicBezTo>
                  <a:pt x="105" y="114"/>
                  <a:pt x="103" y="111"/>
                  <a:pt x="103" y="109"/>
                </a:cubicBezTo>
                <a:cubicBezTo>
                  <a:pt x="103" y="106"/>
                  <a:pt x="105" y="104"/>
                  <a:pt x="107" y="104"/>
                </a:cubicBezTo>
                <a:cubicBezTo>
                  <a:pt x="126" y="104"/>
                  <a:pt x="126" y="104"/>
                  <a:pt x="126" y="104"/>
                </a:cubicBezTo>
                <a:cubicBezTo>
                  <a:pt x="129" y="104"/>
                  <a:pt x="131" y="106"/>
                  <a:pt x="131" y="109"/>
                </a:cubicBezTo>
                <a:cubicBezTo>
                  <a:pt x="131" y="111"/>
                  <a:pt x="129" y="114"/>
                  <a:pt x="126" y="114"/>
                </a:cubicBezTo>
                <a:close/>
                <a:moveTo>
                  <a:pt x="135" y="95"/>
                </a:moveTo>
                <a:cubicBezTo>
                  <a:pt x="107" y="95"/>
                  <a:pt x="107" y="95"/>
                  <a:pt x="107" y="95"/>
                </a:cubicBezTo>
                <a:cubicBezTo>
                  <a:pt x="105" y="95"/>
                  <a:pt x="103" y="93"/>
                  <a:pt x="103" y="91"/>
                </a:cubicBezTo>
                <a:cubicBezTo>
                  <a:pt x="103" y="88"/>
                  <a:pt x="105" y="85"/>
                  <a:pt x="107" y="85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38" y="85"/>
                  <a:pt x="140" y="88"/>
                  <a:pt x="140" y="91"/>
                </a:cubicBezTo>
                <a:cubicBezTo>
                  <a:pt x="140" y="93"/>
                  <a:pt x="138" y="95"/>
                  <a:pt x="135" y="95"/>
                </a:cubicBezTo>
                <a:close/>
                <a:moveTo>
                  <a:pt x="145" y="76"/>
                </a:moveTo>
                <a:cubicBezTo>
                  <a:pt x="117" y="76"/>
                  <a:pt x="117" y="76"/>
                  <a:pt x="117" y="76"/>
                </a:cubicBezTo>
                <a:cubicBezTo>
                  <a:pt x="114" y="76"/>
                  <a:pt x="112" y="74"/>
                  <a:pt x="112" y="72"/>
                </a:cubicBezTo>
                <a:cubicBezTo>
                  <a:pt x="112" y="69"/>
                  <a:pt x="114" y="66"/>
                  <a:pt x="117" y="66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148" y="66"/>
                  <a:pt x="150" y="69"/>
                  <a:pt x="150" y="72"/>
                </a:cubicBezTo>
                <a:cubicBezTo>
                  <a:pt x="150" y="74"/>
                  <a:pt x="148" y="76"/>
                  <a:pt x="145" y="76"/>
                </a:cubicBezTo>
                <a:close/>
                <a:moveTo>
                  <a:pt x="89" y="57"/>
                </a:moveTo>
                <a:cubicBezTo>
                  <a:pt x="86" y="57"/>
                  <a:pt x="84" y="59"/>
                  <a:pt x="84" y="62"/>
                </a:cubicBezTo>
                <a:cubicBezTo>
                  <a:pt x="84" y="67"/>
                  <a:pt x="84" y="67"/>
                  <a:pt x="84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6" y="67"/>
                  <a:pt x="74" y="69"/>
                  <a:pt x="74" y="72"/>
                </a:cubicBezTo>
                <a:cubicBezTo>
                  <a:pt x="74" y="74"/>
                  <a:pt x="76" y="77"/>
                  <a:pt x="79" y="77"/>
                </a:cubicBezTo>
                <a:cubicBezTo>
                  <a:pt x="88" y="77"/>
                  <a:pt x="88" y="77"/>
                  <a:pt x="88" y="77"/>
                </a:cubicBezTo>
                <a:cubicBezTo>
                  <a:pt x="91" y="77"/>
                  <a:pt x="93" y="74"/>
                  <a:pt x="93" y="72"/>
                </a:cubicBezTo>
                <a:cubicBezTo>
                  <a:pt x="93" y="63"/>
                  <a:pt x="93" y="63"/>
                  <a:pt x="93" y="63"/>
                </a:cubicBezTo>
                <a:cubicBezTo>
                  <a:pt x="93" y="59"/>
                  <a:pt x="91" y="57"/>
                  <a:pt x="89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9" name="Freeform 52">
            <a:extLst>
              <a:ext uri="{FF2B5EF4-FFF2-40B4-BE49-F238E27FC236}">
                <a16:creationId xmlns:a16="http://schemas.microsoft.com/office/drawing/2014/main" id="{4449C9A6-8B98-438B-ACC3-BCA7434BAAEA}"/>
              </a:ext>
            </a:extLst>
          </p:cNvPr>
          <p:cNvSpPr>
            <a:spLocks noEditPoints="1"/>
          </p:cNvSpPr>
          <p:nvPr/>
        </p:nvSpPr>
        <p:spPr bwMode="auto">
          <a:xfrm>
            <a:off x="10648951" y="4124325"/>
            <a:ext cx="254000" cy="254000"/>
          </a:xfrm>
          <a:custGeom>
            <a:avLst/>
            <a:gdLst>
              <a:gd name="T0" fmla="*/ 47 w 160"/>
              <a:gd name="T1" fmla="*/ 71 h 160"/>
              <a:gd name="T2" fmla="*/ 57 w 160"/>
              <a:gd name="T3" fmla="*/ 71 h 160"/>
              <a:gd name="T4" fmla="*/ 137 w 160"/>
              <a:gd name="T5" fmla="*/ 85 h 160"/>
              <a:gd name="T6" fmla="*/ 108 w 160"/>
              <a:gd name="T7" fmla="*/ 112 h 160"/>
              <a:gd name="T8" fmla="*/ 99 w 160"/>
              <a:gd name="T9" fmla="*/ 104 h 160"/>
              <a:gd name="T10" fmla="*/ 96 w 160"/>
              <a:gd name="T11" fmla="*/ 112 h 160"/>
              <a:gd name="T12" fmla="*/ 108 w 160"/>
              <a:gd name="T13" fmla="*/ 123 h 160"/>
              <a:gd name="T14" fmla="*/ 140 w 160"/>
              <a:gd name="T15" fmla="*/ 93 h 160"/>
              <a:gd name="T16" fmla="*/ 137 w 160"/>
              <a:gd name="T17" fmla="*/ 85 h 160"/>
              <a:gd name="T18" fmla="*/ 104 w 160"/>
              <a:gd name="T19" fmla="*/ 57 h 160"/>
              <a:gd name="T20" fmla="*/ 81 w 160"/>
              <a:gd name="T21" fmla="*/ 0 h 160"/>
              <a:gd name="T22" fmla="*/ 0 w 160"/>
              <a:gd name="T23" fmla="*/ 23 h 160"/>
              <a:gd name="T24" fmla="*/ 19 w 160"/>
              <a:gd name="T25" fmla="*/ 94 h 160"/>
              <a:gd name="T26" fmla="*/ 22 w 160"/>
              <a:gd name="T27" fmla="*/ 114 h 160"/>
              <a:gd name="T28" fmla="*/ 27 w 160"/>
              <a:gd name="T29" fmla="*/ 112 h 160"/>
              <a:gd name="T30" fmla="*/ 67 w 160"/>
              <a:gd name="T31" fmla="*/ 95 h 160"/>
              <a:gd name="T32" fmla="*/ 90 w 160"/>
              <a:gd name="T33" fmla="*/ 142 h 160"/>
              <a:gd name="T34" fmla="*/ 95 w 160"/>
              <a:gd name="T35" fmla="*/ 155 h 160"/>
              <a:gd name="T36" fmla="*/ 100 w 160"/>
              <a:gd name="T37" fmla="*/ 160 h 160"/>
              <a:gd name="T38" fmla="*/ 120 w 160"/>
              <a:gd name="T39" fmla="*/ 142 h 160"/>
              <a:gd name="T40" fmla="*/ 160 w 160"/>
              <a:gd name="T41" fmla="*/ 118 h 160"/>
              <a:gd name="T42" fmla="*/ 137 w 160"/>
              <a:gd name="T43" fmla="*/ 57 h 160"/>
              <a:gd name="T44" fmla="*/ 66 w 160"/>
              <a:gd name="T45" fmla="*/ 84 h 160"/>
              <a:gd name="T46" fmla="*/ 43 w 160"/>
              <a:gd name="T47" fmla="*/ 85 h 160"/>
              <a:gd name="T48" fmla="*/ 28 w 160"/>
              <a:gd name="T49" fmla="*/ 97 h 160"/>
              <a:gd name="T50" fmla="*/ 23 w 160"/>
              <a:gd name="T51" fmla="*/ 84 h 160"/>
              <a:gd name="T52" fmla="*/ 9 w 160"/>
              <a:gd name="T53" fmla="*/ 23 h 160"/>
              <a:gd name="T54" fmla="*/ 80 w 160"/>
              <a:gd name="T55" fmla="*/ 9 h 160"/>
              <a:gd name="T56" fmla="*/ 94 w 160"/>
              <a:gd name="T57" fmla="*/ 56 h 160"/>
              <a:gd name="T58" fmla="*/ 66 w 160"/>
              <a:gd name="T59" fmla="*/ 80 h 160"/>
              <a:gd name="T60" fmla="*/ 137 w 160"/>
              <a:gd name="T61" fmla="*/ 132 h 160"/>
              <a:gd name="T62" fmla="*/ 115 w 160"/>
              <a:gd name="T63" fmla="*/ 134 h 160"/>
              <a:gd name="T64" fmla="*/ 104 w 160"/>
              <a:gd name="T65" fmla="*/ 137 h 160"/>
              <a:gd name="T66" fmla="*/ 90 w 160"/>
              <a:gd name="T67" fmla="*/ 132 h 160"/>
              <a:gd name="T68" fmla="*/ 76 w 160"/>
              <a:gd name="T69" fmla="*/ 81 h 160"/>
              <a:gd name="T70" fmla="*/ 137 w 160"/>
              <a:gd name="T71" fmla="*/ 67 h 160"/>
              <a:gd name="T72" fmla="*/ 151 w 160"/>
              <a:gd name="T73" fmla="*/ 118 h 160"/>
              <a:gd name="T74" fmla="*/ 38 w 160"/>
              <a:gd name="T75" fmla="*/ 32 h 160"/>
              <a:gd name="T76" fmla="*/ 48 w 160"/>
              <a:gd name="T77" fmla="*/ 32 h 160"/>
              <a:gd name="T78" fmla="*/ 58 w 160"/>
              <a:gd name="T79" fmla="*/ 32 h 160"/>
              <a:gd name="T80" fmla="*/ 48 w 160"/>
              <a:gd name="T81" fmla="*/ 46 h 160"/>
              <a:gd name="T82" fmla="*/ 53 w 160"/>
              <a:gd name="T83" fmla="*/ 57 h 160"/>
              <a:gd name="T84" fmla="*/ 58 w 160"/>
              <a:gd name="T85" fmla="*/ 46 h 160"/>
              <a:gd name="T86" fmla="*/ 52 w 160"/>
              <a:gd name="T87" fmla="*/ 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52" y="66"/>
                </a:moveTo>
                <a:cubicBezTo>
                  <a:pt x="49" y="66"/>
                  <a:pt x="47" y="69"/>
                  <a:pt x="47" y="71"/>
                </a:cubicBezTo>
                <a:cubicBezTo>
                  <a:pt x="47" y="74"/>
                  <a:pt x="49" y="76"/>
                  <a:pt x="52" y="76"/>
                </a:cubicBezTo>
                <a:cubicBezTo>
                  <a:pt x="55" y="76"/>
                  <a:pt x="57" y="74"/>
                  <a:pt x="57" y="71"/>
                </a:cubicBezTo>
                <a:cubicBezTo>
                  <a:pt x="57" y="69"/>
                  <a:pt x="55" y="66"/>
                  <a:pt x="52" y="66"/>
                </a:cubicBezTo>
                <a:close/>
                <a:moveTo>
                  <a:pt x="137" y="85"/>
                </a:moveTo>
                <a:cubicBezTo>
                  <a:pt x="136" y="85"/>
                  <a:pt x="134" y="85"/>
                  <a:pt x="134" y="86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1" y="105"/>
                  <a:pt x="100" y="104"/>
                  <a:pt x="99" y="104"/>
                </a:cubicBezTo>
                <a:cubicBezTo>
                  <a:pt x="98" y="104"/>
                  <a:pt x="97" y="105"/>
                  <a:pt x="96" y="106"/>
                </a:cubicBezTo>
                <a:cubicBezTo>
                  <a:pt x="94" y="107"/>
                  <a:pt x="94" y="111"/>
                  <a:pt x="96" y="112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6" y="123"/>
                  <a:pt x="107" y="123"/>
                  <a:pt x="108" y="123"/>
                </a:cubicBezTo>
                <a:cubicBezTo>
                  <a:pt x="109" y="123"/>
                  <a:pt x="110" y="123"/>
                  <a:pt x="111" y="121"/>
                </a:cubicBezTo>
                <a:cubicBezTo>
                  <a:pt x="140" y="93"/>
                  <a:pt x="140" y="93"/>
                  <a:pt x="140" y="93"/>
                </a:cubicBezTo>
                <a:cubicBezTo>
                  <a:pt x="142" y="92"/>
                  <a:pt x="142" y="88"/>
                  <a:pt x="140" y="86"/>
                </a:cubicBezTo>
                <a:cubicBezTo>
                  <a:pt x="139" y="85"/>
                  <a:pt x="138" y="85"/>
                  <a:pt x="137" y="85"/>
                </a:cubicBezTo>
                <a:close/>
                <a:moveTo>
                  <a:pt x="137" y="57"/>
                </a:moveTo>
                <a:cubicBezTo>
                  <a:pt x="104" y="57"/>
                  <a:pt x="104" y="57"/>
                  <a:pt x="104" y="57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0"/>
                  <a:pt x="94" y="0"/>
                  <a:pt x="8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2"/>
                  <a:pt x="9" y="92"/>
                  <a:pt x="19" y="94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9" y="110"/>
                  <a:pt x="20" y="113"/>
                  <a:pt x="22" y="114"/>
                </a:cubicBezTo>
                <a:cubicBezTo>
                  <a:pt x="23" y="114"/>
                  <a:pt x="23" y="114"/>
                  <a:pt x="24" y="114"/>
                </a:cubicBezTo>
                <a:cubicBezTo>
                  <a:pt x="25" y="114"/>
                  <a:pt x="26" y="113"/>
                  <a:pt x="27" y="112"/>
                </a:cubicBezTo>
                <a:cubicBezTo>
                  <a:pt x="45" y="95"/>
                  <a:pt x="45" y="95"/>
                  <a:pt x="45" y="95"/>
                </a:cubicBezTo>
                <a:cubicBezTo>
                  <a:pt x="67" y="95"/>
                  <a:pt x="67" y="95"/>
                  <a:pt x="67" y="95"/>
                </a:cubicBezTo>
                <a:cubicBezTo>
                  <a:pt x="67" y="118"/>
                  <a:pt x="67" y="118"/>
                  <a:pt x="67" y="118"/>
                </a:cubicBezTo>
                <a:cubicBezTo>
                  <a:pt x="67" y="131"/>
                  <a:pt x="77" y="142"/>
                  <a:pt x="90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5" y="155"/>
                  <a:pt x="95" y="155"/>
                  <a:pt x="95" y="155"/>
                </a:cubicBezTo>
                <a:cubicBezTo>
                  <a:pt x="95" y="158"/>
                  <a:pt x="96" y="159"/>
                  <a:pt x="98" y="160"/>
                </a:cubicBezTo>
                <a:cubicBezTo>
                  <a:pt x="98" y="160"/>
                  <a:pt x="99" y="160"/>
                  <a:pt x="100" y="160"/>
                </a:cubicBezTo>
                <a:cubicBezTo>
                  <a:pt x="101" y="160"/>
                  <a:pt x="102" y="160"/>
                  <a:pt x="102" y="159"/>
                </a:cubicBezTo>
                <a:cubicBezTo>
                  <a:pt x="120" y="142"/>
                  <a:pt x="120" y="142"/>
                  <a:pt x="120" y="142"/>
                </a:cubicBezTo>
                <a:cubicBezTo>
                  <a:pt x="137" y="142"/>
                  <a:pt x="137" y="142"/>
                  <a:pt x="137" y="142"/>
                </a:cubicBezTo>
                <a:cubicBezTo>
                  <a:pt x="150" y="142"/>
                  <a:pt x="160" y="131"/>
                  <a:pt x="160" y="118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0" y="67"/>
                  <a:pt x="150" y="57"/>
                  <a:pt x="137" y="57"/>
                </a:cubicBezTo>
                <a:close/>
                <a:moveTo>
                  <a:pt x="66" y="80"/>
                </a:moveTo>
                <a:cubicBezTo>
                  <a:pt x="66" y="84"/>
                  <a:pt x="66" y="84"/>
                  <a:pt x="66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3" y="85"/>
                  <a:pt x="43" y="85"/>
                  <a:pt x="43" y="85"/>
                </a:cubicBezTo>
                <a:cubicBezTo>
                  <a:pt x="42" y="85"/>
                  <a:pt x="41" y="86"/>
                  <a:pt x="39" y="86"/>
                </a:cubicBezTo>
                <a:cubicBezTo>
                  <a:pt x="28" y="97"/>
                  <a:pt x="28" y="97"/>
                  <a:pt x="28" y="97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7"/>
                  <a:pt x="26" y="84"/>
                  <a:pt x="23" y="84"/>
                </a:cubicBezTo>
                <a:cubicBezTo>
                  <a:pt x="16" y="84"/>
                  <a:pt x="9" y="78"/>
                  <a:pt x="9" y="71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5"/>
                  <a:pt x="16" y="9"/>
                  <a:pt x="23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8" y="9"/>
                  <a:pt x="94" y="15"/>
                  <a:pt x="94" y="23"/>
                </a:cubicBezTo>
                <a:cubicBezTo>
                  <a:pt x="94" y="56"/>
                  <a:pt x="94" y="56"/>
                  <a:pt x="94" y="56"/>
                </a:cubicBezTo>
                <a:cubicBezTo>
                  <a:pt x="89" y="56"/>
                  <a:pt x="89" y="56"/>
                  <a:pt x="89" y="56"/>
                </a:cubicBezTo>
                <a:cubicBezTo>
                  <a:pt x="76" y="56"/>
                  <a:pt x="66" y="67"/>
                  <a:pt x="66" y="80"/>
                </a:cubicBezTo>
                <a:close/>
                <a:moveTo>
                  <a:pt x="151" y="118"/>
                </a:moveTo>
                <a:cubicBezTo>
                  <a:pt x="151" y="126"/>
                  <a:pt x="145" y="132"/>
                  <a:pt x="137" y="132"/>
                </a:cubicBezTo>
                <a:cubicBezTo>
                  <a:pt x="118" y="132"/>
                  <a:pt x="118" y="132"/>
                  <a:pt x="118" y="132"/>
                </a:cubicBezTo>
                <a:cubicBezTo>
                  <a:pt x="117" y="132"/>
                  <a:pt x="115" y="133"/>
                  <a:pt x="115" y="13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04" y="134"/>
                  <a:pt x="102" y="132"/>
                  <a:pt x="99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82" y="132"/>
                  <a:pt x="76" y="126"/>
                  <a:pt x="76" y="118"/>
                </a:cubicBezTo>
                <a:cubicBezTo>
                  <a:pt x="76" y="81"/>
                  <a:pt x="76" y="81"/>
                  <a:pt x="76" y="81"/>
                </a:cubicBezTo>
                <a:cubicBezTo>
                  <a:pt x="76" y="73"/>
                  <a:pt x="82" y="67"/>
                  <a:pt x="90" y="67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45" y="67"/>
                  <a:pt x="151" y="73"/>
                  <a:pt x="151" y="81"/>
                </a:cubicBezTo>
                <a:lnTo>
                  <a:pt x="151" y="118"/>
                </a:lnTo>
                <a:close/>
                <a:moveTo>
                  <a:pt x="52" y="18"/>
                </a:moveTo>
                <a:cubicBezTo>
                  <a:pt x="44" y="18"/>
                  <a:pt x="38" y="25"/>
                  <a:pt x="38" y="32"/>
                </a:cubicBezTo>
                <a:cubicBezTo>
                  <a:pt x="38" y="35"/>
                  <a:pt x="40" y="37"/>
                  <a:pt x="43" y="37"/>
                </a:cubicBezTo>
                <a:cubicBezTo>
                  <a:pt x="46" y="37"/>
                  <a:pt x="48" y="35"/>
                  <a:pt x="48" y="32"/>
                </a:cubicBezTo>
                <a:cubicBezTo>
                  <a:pt x="48" y="30"/>
                  <a:pt x="50" y="28"/>
                  <a:pt x="53" y="28"/>
                </a:cubicBezTo>
                <a:cubicBezTo>
                  <a:pt x="56" y="28"/>
                  <a:pt x="58" y="30"/>
                  <a:pt x="58" y="32"/>
                </a:cubicBezTo>
                <a:cubicBezTo>
                  <a:pt x="58" y="34"/>
                  <a:pt x="56" y="36"/>
                  <a:pt x="54" y="37"/>
                </a:cubicBezTo>
                <a:cubicBezTo>
                  <a:pt x="50" y="39"/>
                  <a:pt x="48" y="42"/>
                  <a:pt x="48" y="46"/>
                </a:cubicBezTo>
                <a:cubicBezTo>
                  <a:pt x="48" y="52"/>
                  <a:pt x="48" y="52"/>
                  <a:pt x="48" y="52"/>
                </a:cubicBezTo>
                <a:cubicBezTo>
                  <a:pt x="48" y="55"/>
                  <a:pt x="50" y="57"/>
                  <a:pt x="53" y="57"/>
                </a:cubicBezTo>
                <a:cubicBezTo>
                  <a:pt x="56" y="57"/>
                  <a:pt x="58" y="55"/>
                  <a:pt x="58" y="52"/>
                </a:cubicBezTo>
                <a:cubicBezTo>
                  <a:pt x="58" y="46"/>
                  <a:pt x="58" y="46"/>
                  <a:pt x="58" y="46"/>
                </a:cubicBezTo>
                <a:cubicBezTo>
                  <a:pt x="63" y="43"/>
                  <a:pt x="67" y="38"/>
                  <a:pt x="67" y="32"/>
                </a:cubicBezTo>
                <a:cubicBezTo>
                  <a:pt x="66" y="25"/>
                  <a:pt x="59" y="18"/>
                  <a:pt x="52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0" name="Freeform 53">
            <a:extLst>
              <a:ext uri="{FF2B5EF4-FFF2-40B4-BE49-F238E27FC236}">
                <a16:creationId xmlns:a16="http://schemas.microsoft.com/office/drawing/2014/main" id="{9DC9FE32-AEBD-4294-9B83-2A5A7855B87B}"/>
              </a:ext>
            </a:extLst>
          </p:cNvPr>
          <p:cNvSpPr>
            <a:spLocks noEditPoints="1"/>
          </p:cNvSpPr>
          <p:nvPr/>
        </p:nvSpPr>
        <p:spPr bwMode="auto">
          <a:xfrm>
            <a:off x="8999538" y="4675188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1 h 160"/>
              <a:gd name="T12" fmla="*/ 9 w 160"/>
              <a:gd name="T13" fmla="*/ 80 h 160"/>
              <a:gd name="T14" fmla="*/ 80 w 160"/>
              <a:gd name="T15" fmla="*/ 10 h 160"/>
              <a:gd name="T16" fmla="*/ 150 w 160"/>
              <a:gd name="T17" fmla="*/ 80 h 160"/>
              <a:gd name="T18" fmla="*/ 80 w 160"/>
              <a:gd name="T19" fmla="*/ 151 h 160"/>
              <a:gd name="T20" fmla="*/ 80 w 160"/>
              <a:gd name="T21" fmla="*/ 20 h 160"/>
              <a:gd name="T22" fmla="*/ 19 w 160"/>
              <a:gd name="T23" fmla="*/ 81 h 160"/>
              <a:gd name="T24" fmla="*/ 80 w 160"/>
              <a:gd name="T25" fmla="*/ 142 h 160"/>
              <a:gd name="T26" fmla="*/ 141 w 160"/>
              <a:gd name="T27" fmla="*/ 81 h 160"/>
              <a:gd name="T28" fmla="*/ 80 w 160"/>
              <a:gd name="T29" fmla="*/ 20 h 160"/>
              <a:gd name="T30" fmla="*/ 80 w 160"/>
              <a:gd name="T31" fmla="*/ 132 h 160"/>
              <a:gd name="T32" fmla="*/ 28 w 160"/>
              <a:gd name="T33" fmla="*/ 81 h 160"/>
              <a:gd name="T34" fmla="*/ 80 w 160"/>
              <a:gd name="T35" fmla="*/ 30 h 160"/>
              <a:gd name="T36" fmla="*/ 131 w 160"/>
              <a:gd name="T37" fmla="*/ 81 h 160"/>
              <a:gd name="T38" fmla="*/ 80 w 160"/>
              <a:gd name="T39" fmla="*/ 132 h 160"/>
              <a:gd name="T40" fmla="*/ 85 w 160"/>
              <a:gd name="T41" fmla="*/ 79 h 160"/>
              <a:gd name="T42" fmla="*/ 85 w 160"/>
              <a:gd name="T43" fmla="*/ 43 h 160"/>
              <a:gd name="T44" fmla="*/ 80 w 160"/>
              <a:gd name="T45" fmla="*/ 39 h 160"/>
              <a:gd name="T46" fmla="*/ 75 w 160"/>
              <a:gd name="T47" fmla="*/ 43 h 160"/>
              <a:gd name="T48" fmla="*/ 75 w 160"/>
              <a:gd name="T49" fmla="*/ 80 h 160"/>
              <a:gd name="T50" fmla="*/ 76 w 160"/>
              <a:gd name="T51" fmla="*/ 84 h 160"/>
              <a:gd name="T52" fmla="*/ 95 w 160"/>
              <a:gd name="T53" fmla="*/ 103 h 160"/>
              <a:gd name="T54" fmla="*/ 98 w 160"/>
              <a:gd name="T55" fmla="*/ 104 h 160"/>
              <a:gd name="T56" fmla="*/ 102 w 160"/>
              <a:gd name="T57" fmla="*/ 103 h 160"/>
              <a:gd name="T58" fmla="*/ 102 w 160"/>
              <a:gd name="T59" fmla="*/ 96 h 160"/>
              <a:gd name="T60" fmla="*/ 85 w 160"/>
              <a:gd name="T61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5" y="0"/>
                  <a:pt x="0" y="37"/>
                  <a:pt x="0" y="80"/>
                </a:cubicBezTo>
                <a:cubicBezTo>
                  <a:pt x="0" y="125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7"/>
                  <a:pt x="124" y="0"/>
                  <a:pt x="80" y="0"/>
                </a:cubicBezTo>
                <a:close/>
                <a:moveTo>
                  <a:pt x="80" y="151"/>
                </a:moveTo>
                <a:cubicBezTo>
                  <a:pt x="41" y="151"/>
                  <a:pt x="9" y="119"/>
                  <a:pt x="9" y="80"/>
                </a:cubicBezTo>
                <a:cubicBezTo>
                  <a:pt x="9" y="41"/>
                  <a:pt x="41" y="10"/>
                  <a:pt x="80" y="10"/>
                </a:cubicBezTo>
                <a:cubicBezTo>
                  <a:pt x="119" y="10"/>
                  <a:pt x="150" y="41"/>
                  <a:pt x="150" y="80"/>
                </a:cubicBezTo>
                <a:cubicBezTo>
                  <a:pt x="150" y="119"/>
                  <a:pt x="119" y="151"/>
                  <a:pt x="80" y="151"/>
                </a:cubicBezTo>
                <a:close/>
                <a:moveTo>
                  <a:pt x="80" y="20"/>
                </a:moveTo>
                <a:cubicBezTo>
                  <a:pt x="46" y="20"/>
                  <a:pt x="19" y="47"/>
                  <a:pt x="19" y="81"/>
                </a:cubicBezTo>
                <a:cubicBezTo>
                  <a:pt x="19" y="114"/>
                  <a:pt x="46" y="142"/>
                  <a:pt x="80" y="142"/>
                </a:cubicBezTo>
                <a:cubicBezTo>
                  <a:pt x="113" y="142"/>
                  <a:pt x="141" y="114"/>
                  <a:pt x="141" y="81"/>
                </a:cubicBezTo>
                <a:cubicBezTo>
                  <a:pt x="141" y="47"/>
                  <a:pt x="113" y="20"/>
                  <a:pt x="80" y="20"/>
                </a:cubicBezTo>
                <a:close/>
                <a:moveTo>
                  <a:pt x="80" y="132"/>
                </a:moveTo>
                <a:cubicBezTo>
                  <a:pt x="51" y="132"/>
                  <a:pt x="28" y="109"/>
                  <a:pt x="28" y="81"/>
                </a:cubicBezTo>
                <a:cubicBezTo>
                  <a:pt x="28" y="53"/>
                  <a:pt x="52" y="30"/>
                  <a:pt x="80" y="30"/>
                </a:cubicBezTo>
                <a:cubicBezTo>
                  <a:pt x="108" y="30"/>
                  <a:pt x="131" y="53"/>
                  <a:pt x="131" y="81"/>
                </a:cubicBezTo>
                <a:cubicBezTo>
                  <a:pt x="131" y="109"/>
                  <a:pt x="108" y="132"/>
                  <a:pt x="80" y="132"/>
                </a:cubicBezTo>
                <a:close/>
                <a:moveTo>
                  <a:pt x="85" y="79"/>
                </a:moveTo>
                <a:cubicBezTo>
                  <a:pt x="85" y="43"/>
                  <a:pt x="85" y="43"/>
                  <a:pt x="85" y="43"/>
                </a:cubicBezTo>
                <a:cubicBezTo>
                  <a:pt x="85" y="41"/>
                  <a:pt x="82" y="39"/>
                  <a:pt x="80" y="39"/>
                </a:cubicBezTo>
                <a:cubicBezTo>
                  <a:pt x="77" y="39"/>
                  <a:pt x="75" y="41"/>
                  <a:pt x="75" y="43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82"/>
                  <a:pt x="76" y="83"/>
                  <a:pt x="76" y="84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6" y="103"/>
                  <a:pt x="97" y="104"/>
                  <a:pt x="98" y="104"/>
                </a:cubicBezTo>
                <a:cubicBezTo>
                  <a:pt x="100" y="104"/>
                  <a:pt x="101" y="103"/>
                  <a:pt x="102" y="103"/>
                </a:cubicBezTo>
                <a:cubicBezTo>
                  <a:pt x="103" y="101"/>
                  <a:pt x="103" y="98"/>
                  <a:pt x="102" y="96"/>
                </a:cubicBezTo>
                <a:lnTo>
                  <a:pt x="85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1" name="Freeform 54">
            <a:extLst>
              <a:ext uri="{FF2B5EF4-FFF2-40B4-BE49-F238E27FC236}">
                <a16:creationId xmlns:a16="http://schemas.microsoft.com/office/drawing/2014/main" id="{75089709-08BB-400C-A9B9-D7912972086E}"/>
              </a:ext>
            </a:extLst>
          </p:cNvPr>
          <p:cNvSpPr>
            <a:spLocks noEditPoints="1"/>
          </p:cNvSpPr>
          <p:nvPr/>
        </p:nvSpPr>
        <p:spPr bwMode="auto">
          <a:xfrm>
            <a:off x="741363" y="4675188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1 h 160"/>
              <a:gd name="T12" fmla="*/ 9 w 160"/>
              <a:gd name="T13" fmla="*/ 80 h 160"/>
              <a:gd name="T14" fmla="*/ 80 w 160"/>
              <a:gd name="T15" fmla="*/ 9 h 160"/>
              <a:gd name="T16" fmla="*/ 151 w 160"/>
              <a:gd name="T17" fmla="*/ 80 h 160"/>
              <a:gd name="T18" fmla="*/ 80 w 160"/>
              <a:gd name="T19" fmla="*/ 151 h 160"/>
              <a:gd name="T20" fmla="*/ 79 w 160"/>
              <a:gd name="T21" fmla="*/ 29 h 160"/>
              <a:gd name="T22" fmla="*/ 66 w 160"/>
              <a:gd name="T23" fmla="*/ 43 h 160"/>
              <a:gd name="T24" fmla="*/ 79 w 160"/>
              <a:gd name="T25" fmla="*/ 57 h 160"/>
              <a:gd name="T26" fmla="*/ 94 w 160"/>
              <a:gd name="T27" fmla="*/ 43 h 160"/>
              <a:gd name="T28" fmla="*/ 79 w 160"/>
              <a:gd name="T29" fmla="*/ 29 h 160"/>
              <a:gd name="T30" fmla="*/ 79 w 160"/>
              <a:gd name="T31" fmla="*/ 48 h 160"/>
              <a:gd name="T32" fmla="*/ 75 w 160"/>
              <a:gd name="T33" fmla="*/ 43 h 160"/>
              <a:gd name="T34" fmla="*/ 79 w 160"/>
              <a:gd name="T35" fmla="*/ 38 h 160"/>
              <a:gd name="T36" fmla="*/ 84 w 160"/>
              <a:gd name="T37" fmla="*/ 43 h 160"/>
              <a:gd name="T38" fmla="*/ 79 w 160"/>
              <a:gd name="T39" fmla="*/ 48 h 160"/>
              <a:gd name="T40" fmla="*/ 79 w 160"/>
              <a:gd name="T41" fmla="*/ 66 h 160"/>
              <a:gd name="T42" fmla="*/ 66 w 160"/>
              <a:gd name="T43" fmla="*/ 80 h 160"/>
              <a:gd name="T44" fmla="*/ 66 w 160"/>
              <a:gd name="T45" fmla="*/ 118 h 160"/>
              <a:gd name="T46" fmla="*/ 79 w 160"/>
              <a:gd name="T47" fmla="*/ 132 h 160"/>
              <a:gd name="T48" fmla="*/ 94 w 160"/>
              <a:gd name="T49" fmla="*/ 118 h 160"/>
              <a:gd name="T50" fmla="*/ 94 w 160"/>
              <a:gd name="T51" fmla="*/ 80 h 160"/>
              <a:gd name="T52" fmla="*/ 79 w 160"/>
              <a:gd name="T53" fmla="*/ 66 h 160"/>
              <a:gd name="T54" fmla="*/ 84 w 160"/>
              <a:gd name="T55" fmla="*/ 118 h 160"/>
              <a:gd name="T56" fmla="*/ 79 w 160"/>
              <a:gd name="T57" fmla="*/ 123 h 160"/>
              <a:gd name="T58" fmla="*/ 75 w 160"/>
              <a:gd name="T59" fmla="*/ 118 h 160"/>
              <a:gd name="T60" fmla="*/ 75 w 160"/>
              <a:gd name="T61" fmla="*/ 81 h 160"/>
              <a:gd name="T62" fmla="*/ 79 w 160"/>
              <a:gd name="T63" fmla="*/ 76 h 160"/>
              <a:gd name="T64" fmla="*/ 84 w 160"/>
              <a:gd name="T65" fmla="*/ 81 h 160"/>
              <a:gd name="T66" fmla="*/ 84 w 160"/>
              <a:gd name="T67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7"/>
                  <a:pt x="124" y="0"/>
                  <a:pt x="80" y="0"/>
                </a:cubicBezTo>
                <a:close/>
                <a:moveTo>
                  <a:pt x="80" y="151"/>
                </a:moveTo>
                <a:cubicBezTo>
                  <a:pt x="41" y="151"/>
                  <a:pt x="9" y="119"/>
                  <a:pt x="9" y="80"/>
                </a:cubicBezTo>
                <a:cubicBezTo>
                  <a:pt x="9" y="41"/>
                  <a:pt x="41" y="9"/>
                  <a:pt x="80" y="9"/>
                </a:cubicBezTo>
                <a:cubicBezTo>
                  <a:pt x="119" y="9"/>
                  <a:pt x="151" y="41"/>
                  <a:pt x="151" y="80"/>
                </a:cubicBezTo>
                <a:cubicBezTo>
                  <a:pt x="151" y="120"/>
                  <a:pt x="119" y="151"/>
                  <a:pt x="80" y="151"/>
                </a:cubicBezTo>
                <a:close/>
                <a:moveTo>
                  <a:pt x="79" y="29"/>
                </a:moveTo>
                <a:cubicBezTo>
                  <a:pt x="72" y="29"/>
                  <a:pt x="66" y="35"/>
                  <a:pt x="66" y="43"/>
                </a:cubicBezTo>
                <a:cubicBezTo>
                  <a:pt x="66" y="51"/>
                  <a:pt x="72" y="57"/>
                  <a:pt x="79" y="57"/>
                </a:cubicBezTo>
                <a:cubicBezTo>
                  <a:pt x="87" y="57"/>
                  <a:pt x="94" y="51"/>
                  <a:pt x="94" y="43"/>
                </a:cubicBezTo>
                <a:cubicBezTo>
                  <a:pt x="94" y="35"/>
                  <a:pt x="88" y="29"/>
                  <a:pt x="79" y="29"/>
                </a:cubicBezTo>
                <a:close/>
                <a:moveTo>
                  <a:pt x="79" y="48"/>
                </a:moveTo>
                <a:cubicBezTo>
                  <a:pt x="77" y="48"/>
                  <a:pt x="75" y="46"/>
                  <a:pt x="75" y="43"/>
                </a:cubicBezTo>
                <a:cubicBezTo>
                  <a:pt x="75" y="40"/>
                  <a:pt x="77" y="38"/>
                  <a:pt x="79" y="38"/>
                </a:cubicBezTo>
                <a:cubicBezTo>
                  <a:pt x="82" y="38"/>
                  <a:pt x="84" y="40"/>
                  <a:pt x="84" y="43"/>
                </a:cubicBezTo>
                <a:cubicBezTo>
                  <a:pt x="84" y="46"/>
                  <a:pt x="82" y="48"/>
                  <a:pt x="79" y="48"/>
                </a:cubicBezTo>
                <a:close/>
                <a:moveTo>
                  <a:pt x="79" y="66"/>
                </a:moveTo>
                <a:cubicBezTo>
                  <a:pt x="72" y="66"/>
                  <a:pt x="66" y="73"/>
                  <a:pt x="66" y="80"/>
                </a:cubicBezTo>
                <a:cubicBezTo>
                  <a:pt x="66" y="118"/>
                  <a:pt x="66" y="118"/>
                  <a:pt x="66" y="118"/>
                </a:cubicBezTo>
                <a:cubicBezTo>
                  <a:pt x="66" y="125"/>
                  <a:pt x="72" y="132"/>
                  <a:pt x="79" y="132"/>
                </a:cubicBezTo>
                <a:cubicBezTo>
                  <a:pt x="87" y="132"/>
                  <a:pt x="94" y="125"/>
                  <a:pt x="94" y="118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73"/>
                  <a:pt x="88" y="66"/>
                  <a:pt x="79" y="66"/>
                </a:cubicBezTo>
                <a:close/>
                <a:moveTo>
                  <a:pt x="84" y="118"/>
                </a:moveTo>
                <a:cubicBezTo>
                  <a:pt x="84" y="121"/>
                  <a:pt x="82" y="123"/>
                  <a:pt x="79" y="123"/>
                </a:cubicBezTo>
                <a:cubicBezTo>
                  <a:pt x="77" y="123"/>
                  <a:pt x="75" y="121"/>
                  <a:pt x="75" y="118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78"/>
                  <a:pt x="77" y="76"/>
                  <a:pt x="79" y="76"/>
                </a:cubicBezTo>
                <a:cubicBezTo>
                  <a:pt x="82" y="76"/>
                  <a:pt x="84" y="78"/>
                  <a:pt x="84" y="81"/>
                </a:cubicBezTo>
                <a:lnTo>
                  <a:pt x="84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2" name="Freeform 55">
            <a:extLst>
              <a:ext uri="{FF2B5EF4-FFF2-40B4-BE49-F238E27FC236}">
                <a16:creationId xmlns:a16="http://schemas.microsoft.com/office/drawing/2014/main" id="{08138894-337F-4CE7-95EA-3FE776B864E3}"/>
              </a:ext>
            </a:extLst>
          </p:cNvPr>
          <p:cNvSpPr>
            <a:spLocks noEditPoints="1"/>
          </p:cNvSpPr>
          <p:nvPr/>
        </p:nvSpPr>
        <p:spPr bwMode="auto">
          <a:xfrm>
            <a:off x="10121901" y="1922463"/>
            <a:ext cx="211138" cy="254000"/>
          </a:xfrm>
          <a:custGeom>
            <a:avLst/>
            <a:gdLst>
              <a:gd name="T0" fmla="*/ 28 w 133"/>
              <a:gd name="T1" fmla="*/ 103 h 160"/>
              <a:gd name="T2" fmla="*/ 28 w 133"/>
              <a:gd name="T3" fmla="*/ 0 h 160"/>
              <a:gd name="T4" fmla="*/ 23 w 133"/>
              <a:gd name="T5" fmla="*/ 0 h 160"/>
              <a:gd name="T6" fmla="*/ 0 w 133"/>
              <a:gd name="T7" fmla="*/ 23 h 160"/>
              <a:gd name="T8" fmla="*/ 0 w 133"/>
              <a:gd name="T9" fmla="*/ 111 h 160"/>
              <a:gd name="T10" fmla="*/ 19 w 133"/>
              <a:gd name="T11" fmla="*/ 103 h 160"/>
              <a:gd name="T12" fmla="*/ 28 w 133"/>
              <a:gd name="T13" fmla="*/ 103 h 160"/>
              <a:gd name="T14" fmla="*/ 127 w 133"/>
              <a:gd name="T15" fmla="*/ 112 h 160"/>
              <a:gd name="T16" fmla="*/ 19 w 133"/>
              <a:gd name="T17" fmla="*/ 112 h 160"/>
              <a:gd name="T18" fmla="*/ 0 w 133"/>
              <a:gd name="T19" fmla="*/ 131 h 160"/>
              <a:gd name="T20" fmla="*/ 18 w 133"/>
              <a:gd name="T21" fmla="*/ 150 h 160"/>
              <a:gd name="T22" fmla="*/ 65 w 133"/>
              <a:gd name="T23" fmla="*/ 150 h 160"/>
              <a:gd name="T24" fmla="*/ 65 w 133"/>
              <a:gd name="T25" fmla="*/ 136 h 160"/>
              <a:gd name="T26" fmla="*/ 23 w 133"/>
              <a:gd name="T27" fmla="*/ 136 h 160"/>
              <a:gd name="T28" fmla="*/ 18 w 133"/>
              <a:gd name="T29" fmla="*/ 131 h 160"/>
              <a:gd name="T30" fmla="*/ 23 w 133"/>
              <a:gd name="T31" fmla="*/ 126 h 160"/>
              <a:gd name="T32" fmla="*/ 126 w 133"/>
              <a:gd name="T33" fmla="*/ 126 h 160"/>
              <a:gd name="T34" fmla="*/ 129 w 133"/>
              <a:gd name="T35" fmla="*/ 120 h 160"/>
              <a:gd name="T36" fmla="*/ 127 w 133"/>
              <a:gd name="T37" fmla="*/ 112 h 160"/>
              <a:gd name="T38" fmla="*/ 126 w 133"/>
              <a:gd name="T39" fmla="*/ 136 h 160"/>
              <a:gd name="T40" fmla="*/ 103 w 133"/>
              <a:gd name="T41" fmla="*/ 136 h 160"/>
              <a:gd name="T42" fmla="*/ 103 w 133"/>
              <a:gd name="T43" fmla="*/ 150 h 160"/>
              <a:gd name="T44" fmla="*/ 126 w 133"/>
              <a:gd name="T45" fmla="*/ 150 h 160"/>
              <a:gd name="T46" fmla="*/ 129 w 133"/>
              <a:gd name="T47" fmla="*/ 143 h 160"/>
              <a:gd name="T48" fmla="*/ 126 w 133"/>
              <a:gd name="T49" fmla="*/ 136 h 160"/>
              <a:gd name="T50" fmla="*/ 84 w 133"/>
              <a:gd name="T51" fmla="*/ 56 h 160"/>
              <a:gd name="T52" fmla="*/ 61 w 133"/>
              <a:gd name="T53" fmla="*/ 75 h 160"/>
              <a:gd name="T54" fmla="*/ 107 w 133"/>
              <a:gd name="T55" fmla="*/ 75 h 160"/>
              <a:gd name="T56" fmla="*/ 84 w 133"/>
              <a:gd name="T57" fmla="*/ 56 h 160"/>
              <a:gd name="T58" fmla="*/ 84 w 133"/>
              <a:gd name="T59" fmla="*/ 46 h 160"/>
              <a:gd name="T60" fmla="*/ 93 w 133"/>
              <a:gd name="T61" fmla="*/ 37 h 160"/>
              <a:gd name="T62" fmla="*/ 84 w 133"/>
              <a:gd name="T63" fmla="*/ 28 h 160"/>
              <a:gd name="T64" fmla="*/ 75 w 133"/>
              <a:gd name="T65" fmla="*/ 37 h 160"/>
              <a:gd name="T66" fmla="*/ 84 w 133"/>
              <a:gd name="T67" fmla="*/ 46 h 160"/>
              <a:gd name="T68" fmla="*/ 117 w 133"/>
              <a:gd name="T69" fmla="*/ 0 h 160"/>
              <a:gd name="T70" fmla="*/ 37 w 133"/>
              <a:gd name="T71" fmla="*/ 0 h 160"/>
              <a:gd name="T72" fmla="*/ 37 w 133"/>
              <a:gd name="T73" fmla="*/ 103 h 160"/>
              <a:gd name="T74" fmla="*/ 131 w 133"/>
              <a:gd name="T75" fmla="*/ 103 h 160"/>
              <a:gd name="T76" fmla="*/ 131 w 133"/>
              <a:gd name="T77" fmla="*/ 13 h 160"/>
              <a:gd name="T78" fmla="*/ 117 w 133"/>
              <a:gd name="T79" fmla="*/ 0 h 160"/>
              <a:gd name="T80" fmla="*/ 112 w 133"/>
              <a:gd name="T81" fmla="*/ 84 h 160"/>
              <a:gd name="T82" fmla="*/ 56 w 133"/>
              <a:gd name="T83" fmla="*/ 84 h 160"/>
              <a:gd name="T84" fmla="*/ 51 w 133"/>
              <a:gd name="T85" fmla="*/ 80 h 160"/>
              <a:gd name="T86" fmla="*/ 70 w 133"/>
              <a:gd name="T87" fmla="*/ 50 h 160"/>
              <a:gd name="T88" fmla="*/ 65 w 133"/>
              <a:gd name="T89" fmla="*/ 37 h 160"/>
              <a:gd name="T90" fmla="*/ 84 w 133"/>
              <a:gd name="T91" fmla="*/ 18 h 160"/>
              <a:gd name="T92" fmla="*/ 103 w 133"/>
              <a:gd name="T93" fmla="*/ 37 h 160"/>
              <a:gd name="T94" fmla="*/ 98 w 133"/>
              <a:gd name="T95" fmla="*/ 50 h 160"/>
              <a:gd name="T96" fmla="*/ 117 w 133"/>
              <a:gd name="T97" fmla="*/ 80 h 160"/>
              <a:gd name="T98" fmla="*/ 112 w 133"/>
              <a:gd name="T99" fmla="*/ 84 h 160"/>
              <a:gd name="T100" fmla="*/ 75 w 133"/>
              <a:gd name="T101" fmla="*/ 160 h 160"/>
              <a:gd name="T102" fmla="*/ 82 w 133"/>
              <a:gd name="T103" fmla="*/ 155 h 160"/>
              <a:gd name="T104" fmla="*/ 84 w 133"/>
              <a:gd name="T105" fmla="*/ 154 h 160"/>
              <a:gd name="T106" fmla="*/ 85 w 133"/>
              <a:gd name="T107" fmla="*/ 154 h 160"/>
              <a:gd name="T108" fmla="*/ 87 w 133"/>
              <a:gd name="T109" fmla="*/ 155 h 160"/>
              <a:gd name="T110" fmla="*/ 94 w 133"/>
              <a:gd name="T111" fmla="*/ 160 h 160"/>
              <a:gd name="T112" fmla="*/ 94 w 133"/>
              <a:gd name="T113" fmla="*/ 136 h 160"/>
              <a:gd name="T114" fmla="*/ 75 w 133"/>
              <a:gd name="T115" fmla="*/ 136 h 160"/>
              <a:gd name="T116" fmla="*/ 75 w 133"/>
              <a:gd name="T117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3" h="160">
                <a:moveTo>
                  <a:pt x="28" y="103"/>
                </a:moveTo>
                <a:cubicBezTo>
                  <a:pt x="28" y="0"/>
                  <a:pt x="28" y="0"/>
                  <a:pt x="28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11"/>
                  <a:pt x="0" y="111"/>
                  <a:pt x="0" y="111"/>
                </a:cubicBezTo>
                <a:cubicBezTo>
                  <a:pt x="4" y="106"/>
                  <a:pt x="11" y="103"/>
                  <a:pt x="19" y="103"/>
                </a:cubicBezTo>
                <a:lnTo>
                  <a:pt x="28" y="103"/>
                </a:lnTo>
                <a:close/>
                <a:moveTo>
                  <a:pt x="127" y="112"/>
                </a:moveTo>
                <a:cubicBezTo>
                  <a:pt x="19" y="112"/>
                  <a:pt x="19" y="112"/>
                  <a:pt x="19" y="112"/>
                </a:cubicBezTo>
                <a:cubicBezTo>
                  <a:pt x="8" y="112"/>
                  <a:pt x="0" y="121"/>
                  <a:pt x="0" y="131"/>
                </a:cubicBezTo>
                <a:cubicBezTo>
                  <a:pt x="0" y="141"/>
                  <a:pt x="8" y="150"/>
                  <a:pt x="18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23" y="136"/>
                  <a:pt x="23" y="136"/>
                  <a:pt x="23" y="136"/>
                </a:cubicBezTo>
                <a:cubicBezTo>
                  <a:pt x="21" y="136"/>
                  <a:pt x="18" y="134"/>
                  <a:pt x="18" y="131"/>
                </a:cubicBezTo>
                <a:cubicBezTo>
                  <a:pt x="18" y="128"/>
                  <a:pt x="21" y="126"/>
                  <a:pt x="23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7" y="124"/>
                  <a:pt x="128" y="121"/>
                  <a:pt x="129" y="120"/>
                </a:cubicBezTo>
                <a:cubicBezTo>
                  <a:pt x="133" y="115"/>
                  <a:pt x="130" y="112"/>
                  <a:pt x="127" y="112"/>
                </a:cubicBezTo>
                <a:close/>
                <a:moveTo>
                  <a:pt x="126" y="136"/>
                </a:moveTo>
                <a:cubicBezTo>
                  <a:pt x="103" y="136"/>
                  <a:pt x="103" y="136"/>
                  <a:pt x="103" y="136"/>
                </a:cubicBezTo>
                <a:cubicBezTo>
                  <a:pt x="103" y="150"/>
                  <a:pt x="103" y="150"/>
                  <a:pt x="103" y="150"/>
                </a:cubicBezTo>
                <a:cubicBezTo>
                  <a:pt x="126" y="150"/>
                  <a:pt x="126" y="150"/>
                  <a:pt x="126" y="150"/>
                </a:cubicBezTo>
                <a:cubicBezTo>
                  <a:pt x="129" y="150"/>
                  <a:pt x="133" y="147"/>
                  <a:pt x="129" y="143"/>
                </a:cubicBezTo>
                <a:cubicBezTo>
                  <a:pt x="128" y="141"/>
                  <a:pt x="127" y="139"/>
                  <a:pt x="126" y="136"/>
                </a:cubicBezTo>
                <a:close/>
                <a:moveTo>
                  <a:pt x="84" y="56"/>
                </a:moveTo>
                <a:cubicBezTo>
                  <a:pt x="73" y="56"/>
                  <a:pt x="64" y="64"/>
                  <a:pt x="61" y="75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5" y="64"/>
                  <a:pt x="95" y="56"/>
                  <a:pt x="84" y="56"/>
                </a:cubicBezTo>
                <a:close/>
                <a:moveTo>
                  <a:pt x="84" y="46"/>
                </a:moveTo>
                <a:cubicBezTo>
                  <a:pt x="89" y="46"/>
                  <a:pt x="93" y="42"/>
                  <a:pt x="93" y="37"/>
                </a:cubicBezTo>
                <a:cubicBezTo>
                  <a:pt x="93" y="32"/>
                  <a:pt x="89" y="28"/>
                  <a:pt x="84" y="28"/>
                </a:cubicBezTo>
                <a:cubicBezTo>
                  <a:pt x="79" y="28"/>
                  <a:pt x="75" y="32"/>
                  <a:pt x="75" y="37"/>
                </a:cubicBezTo>
                <a:cubicBezTo>
                  <a:pt x="75" y="42"/>
                  <a:pt x="79" y="46"/>
                  <a:pt x="84" y="46"/>
                </a:cubicBezTo>
                <a:close/>
                <a:moveTo>
                  <a:pt x="117" y="0"/>
                </a:moveTo>
                <a:cubicBezTo>
                  <a:pt x="37" y="0"/>
                  <a:pt x="37" y="0"/>
                  <a:pt x="37" y="0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6"/>
                  <a:pt x="125" y="0"/>
                  <a:pt x="117" y="0"/>
                </a:cubicBezTo>
                <a:close/>
                <a:moveTo>
                  <a:pt x="112" y="84"/>
                </a:moveTo>
                <a:cubicBezTo>
                  <a:pt x="56" y="84"/>
                  <a:pt x="56" y="84"/>
                  <a:pt x="56" y="84"/>
                </a:cubicBezTo>
                <a:cubicBezTo>
                  <a:pt x="53" y="84"/>
                  <a:pt x="51" y="82"/>
                  <a:pt x="51" y="80"/>
                </a:cubicBezTo>
                <a:cubicBezTo>
                  <a:pt x="51" y="66"/>
                  <a:pt x="58" y="55"/>
                  <a:pt x="70" y="50"/>
                </a:cubicBezTo>
                <a:cubicBezTo>
                  <a:pt x="67" y="46"/>
                  <a:pt x="65" y="42"/>
                  <a:pt x="65" y="37"/>
                </a:cubicBezTo>
                <a:cubicBezTo>
                  <a:pt x="65" y="27"/>
                  <a:pt x="74" y="18"/>
                  <a:pt x="84" y="18"/>
                </a:cubicBezTo>
                <a:cubicBezTo>
                  <a:pt x="94" y="18"/>
                  <a:pt x="103" y="27"/>
                  <a:pt x="103" y="37"/>
                </a:cubicBezTo>
                <a:cubicBezTo>
                  <a:pt x="103" y="42"/>
                  <a:pt x="101" y="46"/>
                  <a:pt x="98" y="50"/>
                </a:cubicBezTo>
                <a:cubicBezTo>
                  <a:pt x="110" y="55"/>
                  <a:pt x="117" y="66"/>
                  <a:pt x="117" y="80"/>
                </a:cubicBezTo>
                <a:cubicBezTo>
                  <a:pt x="117" y="82"/>
                  <a:pt x="115" y="84"/>
                  <a:pt x="112" y="84"/>
                </a:cubicBezTo>
                <a:close/>
                <a:moveTo>
                  <a:pt x="75" y="160"/>
                </a:moveTo>
                <a:cubicBezTo>
                  <a:pt x="82" y="155"/>
                  <a:pt x="82" y="155"/>
                  <a:pt x="82" y="155"/>
                </a:cubicBezTo>
                <a:cubicBezTo>
                  <a:pt x="82" y="154"/>
                  <a:pt x="84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6" y="154"/>
                  <a:pt x="86" y="155"/>
                  <a:pt x="87" y="155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4" y="136"/>
                  <a:pt x="94" y="136"/>
                  <a:pt x="94" y="136"/>
                </a:cubicBezTo>
                <a:cubicBezTo>
                  <a:pt x="75" y="136"/>
                  <a:pt x="75" y="136"/>
                  <a:pt x="75" y="136"/>
                </a:cubicBezTo>
                <a:lnTo>
                  <a:pt x="75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3" name="Freeform 56">
            <a:extLst>
              <a:ext uri="{FF2B5EF4-FFF2-40B4-BE49-F238E27FC236}">
                <a16:creationId xmlns:a16="http://schemas.microsoft.com/office/drawing/2014/main" id="{9F61B6AF-36F0-4E77-86F9-44D8D37E404E}"/>
              </a:ext>
            </a:extLst>
          </p:cNvPr>
          <p:cNvSpPr>
            <a:spLocks noEditPoints="1"/>
          </p:cNvSpPr>
          <p:nvPr/>
        </p:nvSpPr>
        <p:spPr bwMode="auto">
          <a:xfrm>
            <a:off x="8448676" y="2471738"/>
            <a:ext cx="254000" cy="254000"/>
          </a:xfrm>
          <a:custGeom>
            <a:avLst/>
            <a:gdLst>
              <a:gd name="T0" fmla="*/ 79 w 160"/>
              <a:gd name="T1" fmla="*/ 94 h 160"/>
              <a:gd name="T2" fmla="*/ 112 w 160"/>
              <a:gd name="T3" fmla="*/ 107 h 160"/>
              <a:gd name="T4" fmla="*/ 122 w 160"/>
              <a:gd name="T5" fmla="*/ 97 h 160"/>
              <a:gd name="T6" fmla="*/ 122 w 160"/>
              <a:gd name="T7" fmla="*/ 34 h 160"/>
              <a:gd name="T8" fmla="*/ 117 w 160"/>
              <a:gd name="T9" fmla="*/ 29 h 160"/>
              <a:gd name="T10" fmla="*/ 41 w 160"/>
              <a:gd name="T11" fmla="*/ 29 h 160"/>
              <a:gd name="T12" fmla="*/ 37 w 160"/>
              <a:gd name="T13" fmla="*/ 34 h 160"/>
              <a:gd name="T14" fmla="*/ 37 w 160"/>
              <a:gd name="T15" fmla="*/ 97 h 160"/>
              <a:gd name="T16" fmla="*/ 46 w 160"/>
              <a:gd name="T17" fmla="*/ 107 h 160"/>
              <a:gd name="T18" fmla="*/ 79 w 160"/>
              <a:gd name="T19" fmla="*/ 94 h 160"/>
              <a:gd name="T20" fmla="*/ 79 w 160"/>
              <a:gd name="T21" fmla="*/ 90 h 160"/>
              <a:gd name="T22" fmla="*/ 74 w 160"/>
              <a:gd name="T23" fmla="*/ 85 h 160"/>
              <a:gd name="T24" fmla="*/ 79 w 160"/>
              <a:gd name="T25" fmla="*/ 81 h 160"/>
              <a:gd name="T26" fmla="*/ 84 w 160"/>
              <a:gd name="T27" fmla="*/ 85 h 160"/>
              <a:gd name="T28" fmla="*/ 79 w 160"/>
              <a:gd name="T29" fmla="*/ 90 h 160"/>
              <a:gd name="T30" fmla="*/ 79 w 160"/>
              <a:gd name="T31" fmla="*/ 38 h 160"/>
              <a:gd name="T32" fmla="*/ 93 w 160"/>
              <a:gd name="T33" fmla="*/ 53 h 160"/>
              <a:gd name="T34" fmla="*/ 84 w 160"/>
              <a:gd name="T35" fmla="*/ 66 h 160"/>
              <a:gd name="T36" fmla="*/ 84 w 160"/>
              <a:gd name="T37" fmla="*/ 72 h 160"/>
              <a:gd name="T38" fmla="*/ 79 w 160"/>
              <a:gd name="T39" fmla="*/ 76 h 160"/>
              <a:gd name="T40" fmla="*/ 74 w 160"/>
              <a:gd name="T41" fmla="*/ 72 h 160"/>
              <a:gd name="T42" fmla="*/ 74 w 160"/>
              <a:gd name="T43" fmla="*/ 66 h 160"/>
              <a:gd name="T44" fmla="*/ 81 w 160"/>
              <a:gd name="T45" fmla="*/ 57 h 160"/>
              <a:gd name="T46" fmla="*/ 84 w 160"/>
              <a:gd name="T47" fmla="*/ 53 h 160"/>
              <a:gd name="T48" fmla="*/ 79 w 160"/>
              <a:gd name="T49" fmla="*/ 48 h 160"/>
              <a:gd name="T50" fmla="*/ 74 w 160"/>
              <a:gd name="T51" fmla="*/ 53 h 160"/>
              <a:gd name="T52" fmla="*/ 69 w 160"/>
              <a:gd name="T53" fmla="*/ 58 h 160"/>
              <a:gd name="T54" fmla="*/ 65 w 160"/>
              <a:gd name="T55" fmla="*/ 53 h 160"/>
              <a:gd name="T56" fmla="*/ 79 w 160"/>
              <a:gd name="T57" fmla="*/ 38 h 160"/>
              <a:gd name="T58" fmla="*/ 120 w 160"/>
              <a:gd name="T59" fmla="*/ 114 h 160"/>
              <a:gd name="T60" fmla="*/ 158 w 160"/>
              <a:gd name="T61" fmla="*/ 153 h 160"/>
              <a:gd name="T62" fmla="*/ 160 w 160"/>
              <a:gd name="T63" fmla="*/ 147 h 160"/>
              <a:gd name="T64" fmla="*/ 160 w 160"/>
              <a:gd name="T65" fmla="*/ 74 h 160"/>
              <a:gd name="T66" fmla="*/ 120 w 160"/>
              <a:gd name="T67" fmla="*/ 114 h 160"/>
              <a:gd name="T68" fmla="*/ 79 w 160"/>
              <a:gd name="T69" fmla="*/ 104 h 160"/>
              <a:gd name="T70" fmla="*/ 50 w 160"/>
              <a:gd name="T71" fmla="*/ 115 h 160"/>
              <a:gd name="T72" fmla="*/ 7 w 160"/>
              <a:gd name="T73" fmla="*/ 159 h 160"/>
              <a:gd name="T74" fmla="*/ 13 w 160"/>
              <a:gd name="T75" fmla="*/ 160 h 160"/>
              <a:gd name="T76" fmla="*/ 145 w 160"/>
              <a:gd name="T77" fmla="*/ 160 h 160"/>
              <a:gd name="T78" fmla="*/ 151 w 160"/>
              <a:gd name="T79" fmla="*/ 159 h 160"/>
              <a:gd name="T80" fmla="*/ 107 w 160"/>
              <a:gd name="T81" fmla="*/ 115 h 160"/>
              <a:gd name="T82" fmla="*/ 79 w 160"/>
              <a:gd name="T83" fmla="*/ 104 h 160"/>
              <a:gd name="T84" fmla="*/ 27 w 160"/>
              <a:gd name="T85" fmla="*/ 41 h 160"/>
              <a:gd name="T86" fmla="*/ 4 w 160"/>
              <a:gd name="T87" fmla="*/ 65 h 160"/>
              <a:gd name="T88" fmla="*/ 27 w 160"/>
              <a:gd name="T89" fmla="*/ 88 h 160"/>
              <a:gd name="T90" fmla="*/ 27 w 160"/>
              <a:gd name="T91" fmla="*/ 41 h 160"/>
              <a:gd name="T92" fmla="*/ 131 w 160"/>
              <a:gd name="T93" fmla="*/ 41 h 160"/>
              <a:gd name="T94" fmla="*/ 131 w 160"/>
              <a:gd name="T95" fmla="*/ 88 h 160"/>
              <a:gd name="T96" fmla="*/ 155 w 160"/>
              <a:gd name="T97" fmla="*/ 65 h 160"/>
              <a:gd name="T98" fmla="*/ 131 w 160"/>
              <a:gd name="T99" fmla="*/ 41 h 160"/>
              <a:gd name="T100" fmla="*/ 98 w 160"/>
              <a:gd name="T101" fmla="*/ 8 h 160"/>
              <a:gd name="T102" fmla="*/ 79 w 160"/>
              <a:gd name="T103" fmla="*/ 0 h 160"/>
              <a:gd name="T104" fmla="*/ 61 w 160"/>
              <a:gd name="T105" fmla="*/ 8 h 160"/>
              <a:gd name="T106" fmla="*/ 49 w 160"/>
              <a:gd name="T107" fmla="*/ 20 h 160"/>
              <a:gd name="T108" fmla="*/ 110 w 160"/>
              <a:gd name="T109" fmla="*/ 20 h 160"/>
              <a:gd name="T110" fmla="*/ 98 w 160"/>
              <a:gd name="T111" fmla="*/ 8 h 160"/>
              <a:gd name="T112" fmla="*/ 0 w 160"/>
              <a:gd name="T113" fmla="*/ 74 h 160"/>
              <a:gd name="T114" fmla="*/ 0 w 160"/>
              <a:gd name="T115" fmla="*/ 147 h 160"/>
              <a:gd name="T116" fmla="*/ 1 w 160"/>
              <a:gd name="T117" fmla="*/ 153 h 160"/>
              <a:gd name="T118" fmla="*/ 40 w 160"/>
              <a:gd name="T119" fmla="*/ 114 h 160"/>
              <a:gd name="T120" fmla="*/ 0 w 160"/>
              <a:gd name="T121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79" y="94"/>
                </a:moveTo>
                <a:cubicBezTo>
                  <a:pt x="91" y="94"/>
                  <a:pt x="103" y="99"/>
                  <a:pt x="112" y="10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2" y="34"/>
                  <a:pt x="122" y="34"/>
                  <a:pt x="122" y="34"/>
                </a:cubicBezTo>
                <a:cubicBezTo>
                  <a:pt x="122" y="31"/>
                  <a:pt x="119" y="29"/>
                  <a:pt x="117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9" y="29"/>
                  <a:pt x="37" y="31"/>
                  <a:pt x="37" y="34"/>
                </a:cubicBezTo>
                <a:cubicBezTo>
                  <a:pt x="37" y="97"/>
                  <a:pt x="37" y="97"/>
                  <a:pt x="37" y="97"/>
                </a:cubicBezTo>
                <a:cubicBezTo>
                  <a:pt x="46" y="107"/>
                  <a:pt x="46" y="107"/>
                  <a:pt x="46" y="107"/>
                </a:cubicBezTo>
                <a:cubicBezTo>
                  <a:pt x="55" y="99"/>
                  <a:pt x="67" y="94"/>
                  <a:pt x="79" y="94"/>
                </a:cubicBezTo>
                <a:close/>
                <a:moveTo>
                  <a:pt x="79" y="90"/>
                </a:moveTo>
                <a:cubicBezTo>
                  <a:pt x="76" y="90"/>
                  <a:pt x="74" y="88"/>
                  <a:pt x="74" y="85"/>
                </a:cubicBezTo>
                <a:cubicBezTo>
                  <a:pt x="74" y="83"/>
                  <a:pt x="76" y="81"/>
                  <a:pt x="79" y="81"/>
                </a:cubicBezTo>
                <a:cubicBezTo>
                  <a:pt x="82" y="81"/>
                  <a:pt x="84" y="83"/>
                  <a:pt x="84" y="85"/>
                </a:cubicBezTo>
                <a:cubicBezTo>
                  <a:pt x="84" y="88"/>
                  <a:pt x="82" y="90"/>
                  <a:pt x="79" y="90"/>
                </a:cubicBezTo>
                <a:close/>
                <a:moveTo>
                  <a:pt x="79" y="38"/>
                </a:moveTo>
                <a:cubicBezTo>
                  <a:pt x="87" y="38"/>
                  <a:pt x="93" y="45"/>
                  <a:pt x="93" y="53"/>
                </a:cubicBezTo>
                <a:cubicBezTo>
                  <a:pt x="93" y="59"/>
                  <a:pt x="89" y="64"/>
                  <a:pt x="84" y="66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4"/>
                  <a:pt x="82" y="76"/>
                  <a:pt x="79" y="76"/>
                </a:cubicBezTo>
                <a:cubicBezTo>
                  <a:pt x="76" y="76"/>
                  <a:pt x="74" y="74"/>
                  <a:pt x="74" y="72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62"/>
                  <a:pt x="77" y="59"/>
                  <a:pt x="81" y="57"/>
                </a:cubicBezTo>
                <a:cubicBezTo>
                  <a:pt x="82" y="57"/>
                  <a:pt x="84" y="55"/>
                  <a:pt x="84" y="53"/>
                </a:cubicBezTo>
                <a:cubicBezTo>
                  <a:pt x="84" y="50"/>
                  <a:pt x="82" y="48"/>
                  <a:pt x="79" y="48"/>
                </a:cubicBezTo>
                <a:cubicBezTo>
                  <a:pt x="76" y="48"/>
                  <a:pt x="74" y="50"/>
                  <a:pt x="74" y="53"/>
                </a:cubicBezTo>
                <a:cubicBezTo>
                  <a:pt x="74" y="56"/>
                  <a:pt x="72" y="58"/>
                  <a:pt x="69" y="58"/>
                </a:cubicBezTo>
                <a:cubicBezTo>
                  <a:pt x="67" y="58"/>
                  <a:pt x="65" y="56"/>
                  <a:pt x="65" y="53"/>
                </a:cubicBezTo>
                <a:cubicBezTo>
                  <a:pt x="65" y="45"/>
                  <a:pt x="72" y="38"/>
                  <a:pt x="79" y="38"/>
                </a:cubicBezTo>
                <a:close/>
                <a:moveTo>
                  <a:pt x="120" y="114"/>
                </a:moveTo>
                <a:cubicBezTo>
                  <a:pt x="158" y="153"/>
                  <a:pt x="158" y="153"/>
                  <a:pt x="158" y="153"/>
                </a:cubicBezTo>
                <a:cubicBezTo>
                  <a:pt x="159" y="151"/>
                  <a:pt x="160" y="149"/>
                  <a:pt x="160" y="147"/>
                </a:cubicBezTo>
                <a:cubicBezTo>
                  <a:pt x="160" y="74"/>
                  <a:pt x="160" y="74"/>
                  <a:pt x="160" y="74"/>
                </a:cubicBezTo>
                <a:lnTo>
                  <a:pt x="120" y="114"/>
                </a:lnTo>
                <a:close/>
                <a:moveTo>
                  <a:pt x="79" y="104"/>
                </a:moveTo>
                <a:cubicBezTo>
                  <a:pt x="68" y="104"/>
                  <a:pt x="58" y="108"/>
                  <a:pt x="50" y="115"/>
                </a:cubicBezTo>
                <a:cubicBezTo>
                  <a:pt x="7" y="159"/>
                  <a:pt x="7" y="159"/>
                  <a:pt x="7" y="159"/>
                </a:cubicBezTo>
                <a:cubicBezTo>
                  <a:pt x="9" y="160"/>
                  <a:pt x="11" y="160"/>
                  <a:pt x="13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7" y="160"/>
                  <a:pt x="149" y="160"/>
                  <a:pt x="151" y="159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99" y="108"/>
                  <a:pt x="89" y="104"/>
                  <a:pt x="79" y="104"/>
                </a:cubicBezTo>
                <a:close/>
                <a:moveTo>
                  <a:pt x="27" y="41"/>
                </a:moveTo>
                <a:cubicBezTo>
                  <a:pt x="4" y="65"/>
                  <a:pt x="4" y="65"/>
                  <a:pt x="4" y="65"/>
                </a:cubicBezTo>
                <a:cubicBezTo>
                  <a:pt x="27" y="88"/>
                  <a:pt x="27" y="88"/>
                  <a:pt x="27" y="88"/>
                </a:cubicBezTo>
                <a:lnTo>
                  <a:pt x="27" y="41"/>
                </a:lnTo>
                <a:close/>
                <a:moveTo>
                  <a:pt x="131" y="41"/>
                </a:moveTo>
                <a:cubicBezTo>
                  <a:pt x="131" y="88"/>
                  <a:pt x="131" y="88"/>
                  <a:pt x="131" y="88"/>
                </a:cubicBezTo>
                <a:cubicBezTo>
                  <a:pt x="155" y="65"/>
                  <a:pt x="155" y="65"/>
                  <a:pt x="155" y="65"/>
                </a:cubicBezTo>
                <a:lnTo>
                  <a:pt x="131" y="41"/>
                </a:lnTo>
                <a:close/>
                <a:moveTo>
                  <a:pt x="98" y="8"/>
                </a:moveTo>
                <a:cubicBezTo>
                  <a:pt x="93" y="3"/>
                  <a:pt x="86" y="0"/>
                  <a:pt x="79" y="0"/>
                </a:cubicBezTo>
                <a:cubicBezTo>
                  <a:pt x="72" y="0"/>
                  <a:pt x="66" y="3"/>
                  <a:pt x="61" y="8"/>
                </a:cubicBezTo>
                <a:cubicBezTo>
                  <a:pt x="49" y="20"/>
                  <a:pt x="49" y="20"/>
                  <a:pt x="49" y="20"/>
                </a:cubicBezTo>
                <a:cubicBezTo>
                  <a:pt x="110" y="20"/>
                  <a:pt x="110" y="20"/>
                  <a:pt x="110" y="20"/>
                </a:cubicBezTo>
                <a:lnTo>
                  <a:pt x="98" y="8"/>
                </a:lnTo>
                <a:close/>
                <a:moveTo>
                  <a:pt x="0" y="74"/>
                </a:moveTo>
                <a:cubicBezTo>
                  <a:pt x="0" y="147"/>
                  <a:pt x="0" y="147"/>
                  <a:pt x="0" y="147"/>
                </a:cubicBezTo>
                <a:cubicBezTo>
                  <a:pt x="0" y="149"/>
                  <a:pt x="0" y="151"/>
                  <a:pt x="1" y="153"/>
                </a:cubicBezTo>
                <a:cubicBezTo>
                  <a:pt x="40" y="114"/>
                  <a:pt x="40" y="114"/>
                  <a:pt x="40" y="114"/>
                </a:cubicBezTo>
                <a:lnTo>
                  <a:pt x="0" y="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4" name="Freeform 57">
            <a:extLst>
              <a:ext uri="{FF2B5EF4-FFF2-40B4-BE49-F238E27FC236}">
                <a16:creationId xmlns:a16="http://schemas.microsoft.com/office/drawing/2014/main" id="{4F469165-E2D9-438B-AF69-18FEE39E40CA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3024188"/>
            <a:ext cx="255588" cy="252413"/>
          </a:xfrm>
          <a:custGeom>
            <a:avLst/>
            <a:gdLst>
              <a:gd name="T0" fmla="*/ 84 w 161"/>
              <a:gd name="T1" fmla="*/ 38 h 159"/>
              <a:gd name="T2" fmla="*/ 122 w 161"/>
              <a:gd name="T3" fmla="*/ 69 h 159"/>
              <a:gd name="T4" fmla="*/ 119 w 161"/>
              <a:gd name="T5" fmla="*/ 75 h 159"/>
              <a:gd name="T6" fmla="*/ 118 w 161"/>
              <a:gd name="T7" fmla="*/ 75 h 159"/>
              <a:gd name="T8" fmla="*/ 112 w 161"/>
              <a:gd name="T9" fmla="*/ 71 h 159"/>
              <a:gd name="T10" fmla="*/ 84 w 161"/>
              <a:gd name="T11" fmla="*/ 47 h 159"/>
              <a:gd name="T12" fmla="*/ 80 w 161"/>
              <a:gd name="T13" fmla="*/ 42 h 159"/>
              <a:gd name="T14" fmla="*/ 84 w 161"/>
              <a:gd name="T15" fmla="*/ 38 h 159"/>
              <a:gd name="T16" fmla="*/ 86 w 161"/>
              <a:gd name="T17" fmla="*/ 19 h 159"/>
              <a:gd name="T18" fmla="*/ 86 w 161"/>
              <a:gd name="T19" fmla="*/ 19 h 159"/>
              <a:gd name="T20" fmla="*/ 141 w 161"/>
              <a:gd name="T21" fmla="*/ 70 h 159"/>
              <a:gd name="T22" fmla="*/ 137 w 161"/>
              <a:gd name="T23" fmla="*/ 75 h 159"/>
              <a:gd name="T24" fmla="*/ 136 w 161"/>
              <a:gd name="T25" fmla="*/ 75 h 159"/>
              <a:gd name="T26" fmla="*/ 131 w 161"/>
              <a:gd name="T27" fmla="*/ 71 h 159"/>
              <a:gd name="T28" fmla="*/ 86 w 161"/>
              <a:gd name="T29" fmla="*/ 29 h 159"/>
              <a:gd name="T30" fmla="*/ 81 w 161"/>
              <a:gd name="T31" fmla="*/ 24 h 159"/>
              <a:gd name="T32" fmla="*/ 86 w 161"/>
              <a:gd name="T33" fmla="*/ 19 h 159"/>
              <a:gd name="T34" fmla="*/ 81 w 161"/>
              <a:gd name="T35" fmla="*/ 56 h 159"/>
              <a:gd name="T36" fmla="*/ 82 w 161"/>
              <a:gd name="T37" fmla="*/ 56 h 159"/>
              <a:gd name="T38" fmla="*/ 103 w 161"/>
              <a:gd name="T39" fmla="*/ 72 h 159"/>
              <a:gd name="T40" fmla="*/ 100 w 161"/>
              <a:gd name="T41" fmla="*/ 78 h 159"/>
              <a:gd name="T42" fmla="*/ 99 w 161"/>
              <a:gd name="T43" fmla="*/ 79 h 159"/>
              <a:gd name="T44" fmla="*/ 94 w 161"/>
              <a:gd name="T45" fmla="*/ 75 h 159"/>
              <a:gd name="T46" fmla="*/ 81 w 161"/>
              <a:gd name="T47" fmla="*/ 66 h 159"/>
              <a:gd name="T48" fmla="*/ 77 w 161"/>
              <a:gd name="T49" fmla="*/ 60 h 159"/>
              <a:gd name="T50" fmla="*/ 81 w 161"/>
              <a:gd name="T51" fmla="*/ 56 h 159"/>
              <a:gd name="T52" fmla="*/ 47 w 161"/>
              <a:gd name="T53" fmla="*/ 43 h 159"/>
              <a:gd name="T54" fmla="*/ 49 w 161"/>
              <a:gd name="T55" fmla="*/ 44 h 159"/>
              <a:gd name="T56" fmla="*/ 65 w 161"/>
              <a:gd name="T57" fmla="*/ 56 h 159"/>
              <a:gd name="T58" fmla="*/ 66 w 161"/>
              <a:gd name="T59" fmla="*/ 62 h 159"/>
              <a:gd name="T60" fmla="*/ 57 w 161"/>
              <a:gd name="T61" fmla="*/ 73 h 159"/>
              <a:gd name="T62" fmla="*/ 94 w 161"/>
              <a:gd name="T63" fmla="*/ 101 h 159"/>
              <a:gd name="T64" fmla="*/ 103 w 161"/>
              <a:gd name="T65" fmla="*/ 90 h 159"/>
              <a:gd name="T66" fmla="*/ 107 w 161"/>
              <a:gd name="T67" fmla="*/ 88 h 159"/>
              <a:gd name="T68" fmla="*/ 109 w 161"/>
              <a:gd name="T69" fmla="*/ 89 h 159"/>
              <a:gd name="T70" fmla="*/ 125 w 161"/>
              <a:gd name="T71" fmla="*/ 100 h 159"/>
              <a:gd name="T72" fmla="*/ 125 w 161"/>
              <a:gd name="T73" fmla="*/ 107 h 159"/>
              <a:gd name="T74" fmla="*/ 117 w 161"/>
              <a:gd name="T75" fmla="*/ 118 h 159"/>
              <a:gd name="T76" fmla="*/ 102 w 161"/>
              <a:gd name="T77" fmla="*/ 126 h 159"/>
              <a:gd name="T78" fmla="*/ 90 w 161"/>
              <a:gd name="T79" fmla="*/ 122 h 159"/>
              <a:gd name="T80" fmla="*/ 38 w 161"/>
              <a:gd name="T81" fmla="*/ 83 h 159"/>
              <a:gd name="T82" fmla="*/ 34 w 161"/>
              <a:gd name="T83" fmla="*/ 57 h 159"/>
              <a:gd name="T84" fmla="*/ 43 w 161"/>
              <a:gd name="T85" fmla="*/ 45 h 159"/>
              <a:gd name="T86" fmla="*/ 47 w 161"/>
              <a:gd name="T87" fmla="*/ 43 h 159"/>
              <a:gd name="T88" fmla="*/ 80 w 161"/>
              <a:gd name="T89" fmla="*/ 0 h 159"/>
              <a:gd name="T90" fmla="*/ 0 w 161"/>
              <a:gd name="T91" fmla="*/ 79 h 159"/>
              <a:gd name="T92" fmla="*/ 81 w 161"/>
              <a:gd name="T93" fmla="*/ 159 h 159"/>
              <a:gd name="T94" fmla="*/ 121 w 161"/>
              <a:gd name="T95" fmla="*/ 148 h 159"/>
              <a:gd name="T96" fmla="*/ 154 w 161"/>
              <a:gd name="T97" fmla="*/ 159 h 159"/>
              <a:gd name="T98" fmla="*/ 155 w 161"/>
              <a:gd name="T99" fmla="*/ 159 h 159"/>
              <a:gd name="T100" fmla="*/ 159 w 161"/>
              <a:gd name="T101" fmla="*/ 157 h 159"/>
              <a:gd name="T102" fmla="*/ 160 w 161"/>
              <a:gd name="T103" fmla="*/ 153 h 159"/>
              <a:gd name="T104" fmla="*/ 149 w 161"/>
              <a:gd name="T105" fmla="*/ 120 h 159"/>
              <a:gd name="T106" fmla="*/ 160 w 161"/>
              <a:gd name="T107" fmla="*/ 79 h 159"/>
              <a:gd name="T108" fmla="*/ 80 w 161"/>
              <a:gd name="T109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1" h="159">
                <a:moveTo>
                  <a:pt x="84" y="38"/>
                </a:moveTo>
                <a:cubicBezTo>
                  <a:pt x="103" y="39"/>
                  <a:pt x="118" y="52"/>
                  <a:pt x="122" y="69"/>
                </a:cubicBezTo>
                <a:cubicBezTo>
                  <a:pt x="122" y="71"/>
                  <a:pt x="121" y="73"/>
                  <a:pt x="119" y="75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115" y="75"/>
                  <a:pt x="114" y="73"/>
                  <a:pt x="112" y="71"/>
                </a:cubicBezTo>
                <a:cubicBezTo>
                  <a:pt x="109" y="58"/>
                  <a:pt x="97" y="48"/>
                  <a:pt x="84" y="47"/>
                </a:cubicBezTo>
                <a:cubicBezTo>
                  <a:pt x="81" y="47"/>
                  <a:pt x="80" y="44"/>
                  <a:pt x="80" y="42"/>
                </a:cubicBezTo>
                <a:cubicBezTo>
                  <a:pt x="80" y="39"/>
                  <a:pt x="82" y="38"/>
                  <a:pt x="84" y="38"/>
                </a:cubicBezTo>
                <a:close/>
                <a:moveTo>
                  <a:pt x="86" y="19"/>
                </a:moveTo>
                <a:cubicBezTo>
                  <a:pt x="86" y="19"/>
                  <a:pt x="86" y="19"/>
                  <a:pt x="86" y="19"/>
                </a:cubicBezTo>
                <a:cubicBezTo>
                  <a:pt x="112" y="21"/>
                  <a:pt x="135" y="40"/>
                  <a:pt x="141" y="70"/>
                </a:cubicBezTo>
                <a:cubicBezTo>
                  <a:pt x="141" y="72"/>
                  <a:pt x="140" y="75"/>
                  <a:pt x="137" y="75"/>
                </a:cubicBezTo>
                <a:cubicBezTo>
                  <a:pt x="137" y="75"/>
                  <a:pt x="136" y="75"/>
                  <a:pt x="136" y="75"/>
                </a:cubicBezTo>
                <a:cubicBezTo>
                  <a:pt x="134" y="75"/>
                  <a:pt x="132" y="74"/>
                  <a:pt x="131" y="71"/>
                </a:cubicBezTo>
                <a:cubicBezTo>
                  <a:pt x="127" y="47"/>
                  <a:pt x="108" y="30"/>
                  <a:pt x="86" y="29"/>
                </a:cubicBezTo>
                <a:cubicBezTo>
                  <a:pt x="83" y="29"/>
                  <a:pt x="81" y="26"/>
                  <a:pt x="81" y="24"/>
                </a:cubicBezTo>
                <a:cubicBezTo>
                  <a:pt x="81" y="21"/>
                  <a:pt x="83" y="19"/>
                  <a:pt x="86" y="19"/>
                </a:cubicBezTo>
                <a:close/>
                <a:moveTo>
                  <a:pt x="81" y="56"/>
                </a:moveTo>
                <a:cubicBezTo>
                  <a:pt x="81" y="56"/>
                  <a:pt x="82" y="56"/>
                  <a:pt x="82" y="56"/>
                </a:cubicBezTo>
                <a:cubicBezTo>
                  <a:pt x="92" y="57"/>
                  <a:pt x="100" y="63"/>
                  <a:pt x="103" y="72"/>
                </a:cubicBezTo>
                <a:cubicBezTo>
                  <a:pt x="103" y="75"/>
                  <a:pt x="103" y="77"/>
                  <a:pt x="100" y="78"/>
                </a:cubicBezTo>
                <a:cubicBezTo>
                  <a:pt x="99" y="79"/>
                  <a:pt x="99" y="79"/>
                  <a:pt x="99" y="79"/>
                </a:cubicBezTo>
                <a:cubicBezTo>
                  <a:pt x="96" y="79"/>
                  <a:pt x="95" y="77"/>
                  <a:pt x="94" y="75"/>
                </a:cubicBezTo>
                <a:cubicBezTo>
                  <a:pt x="92" y="70"/>
                  <a:pt x="87" y="66"/>
                  <a:pt x="81" y="66"/>
                </a:cubicBezTo>
                <a:cubicBezTo>
                  <a:pt x="79" y="66"/>
                  <a:pt x="77" y="63"/>
                  <a:pt x="77" y="60"/>
                </a:cubicBezTo>
                <a:cubicBezTo>
                  <a:pt x="77" y="58"/>
                  <a:pt x="79" y="56"/>
                  <a:pt x="81" y="56"/>
                </a:cubicBezTo>
                <a:close/>
                <a:moveTo>
                  <a:pt x="47" y="43"/>
                </a:moveTo>
                <a:cubicBezTo>
                  <a:pt x="48" y="43"/>
                  <a:pt x="49" y="44"/>
                  <a:pt x="49" y="44"/>
                </a:cubicBezTo>
                <a:cubicBezTo>
                  <a:pt x="65" y="56"/>
                  <a:pt x="65" y="56"/>
                  <a:pt x="65" y="56"/>
                </a:cubicBezTo>
                <a:cubicBezTo>
                  <a:pt x="67" y="57"/>
                  <a:pt x="67" y="60"/>
                  <a:pt x="66" y="62"/>
                </a:cubicBezTo>
                <a:cubicBezTo>
                  <a:pt x="57" y="73"/>
                  <a:pt x="57" y="73"/>
                  <a:pt x="57" y="73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4" y="89"/>
                  <a:pt x="105" y="88"/>
                  <a:pt x="107" y="88"/>
                </a:cubicBezTo>
                <a:cubicBezTo>
                  <a:pt x="108" y="88"/>
                  <a:pt x="109" y="89"/>
                  <a:pt x="109" y="89"/>
                </a:cubicBezTo>
                <a:cubicBezTo>
                  <a:pt x="125" y="100"/>
                  <a:pt x="125" y="100"/>
                  <a:pt x="125" y="100"/>
                </a:cubicBezTo>
                <a:cubicBezTo>
                  <a:pt x="127" y="102"/>
                  <a:pt x="127" y="105"/>
                  <a:pt x="125" y="107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3" y="123"/>
                  <a:pt x="107" y="126"/>
                  <a:pt x="102" y="126"/>
                </a:cubicBezTo>
                <a:cubicBezTo>
                  <a:pt x="98" y="126"/>
                  <a:pt x="94" y="124"/>
                  <a:pt x="90" y="122"/>
                </a:cubicBezTo>
                <a:cubicBezTo>
                  <a:pt x="38" y="83"/>
                  <a:pt x="38" y="83"/>
                  <a:pt x="38" y="83"/>
                </a:cubicBezTo>
                <a:cubicBezTo>
                  <a:pt x="30" y="77"/>
                  <a:pt x="28" y="66"/>
                  <a:pt x="34" y="57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4"/>
                  <a:pt x="45" y="43"/>
                  <a:pt x="47" y="43"/>
                </a:cubicBezTo>
                <a:close/>
                <a:moveTo>
                  <a:pt x="80" y="0"/>
                </a:moveTo>
                <a:cubicBezTo>
                  <a:pt x="37" y="0"/>
                  <a:pt x="0" y="36"/>
                  <a:pt x="0" y="79"/>
                </a:cubicBezTo>
                <a:cubicBezTo>
                  <a:pt x="1" y="123"/>
                  <a:pt x="37" y="159"/>
                  <a:pt x="81" y="159"/>
                </a:cubicBezTo>
                <a:cubicBezTo>
                  <a:pt x="95" y="159"/>
                  <a:pt x="109" y="155"/>
                  <a:pt x="121" y="148"/>
                </a:cubicBezTo>
                <a:cubicBezTo>
                  <a:pt x="154" y="159"/>
                  <a:pt x="154" y="159"/>
                  <a:pt x="154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7" y="159"/>
                  <a:pt x="158" y="158"/>
                  <a:pt x="159" y="157"/>
                </a:cubicBezTo>
                <a:cubicBezTo>
                  <a:pt x="160" y="156"/>
                  <a:pt x="161" y="154"/>
                  <a:pt x="160" y="153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57" y="107"/>
                  <a:pt x="160" y="94"/>
                  <a:pt x="160" y="79"/>
                </a:cubicBezTo>
                <a:cubicBezTo>
                  <a:pt x="160" y="36"/>
                  <a:pt x="124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5" name="Freeform 58">
            <a:extLst>
              <a:ext uri="{FF2B5EF4-FFF2-40B4-BE49-F238E27FC236}">
                <a16:creationId xmlns:a16="http://schemas.microsoft.com/office/drawing/2014/main" id="{E3B84A94-9C70-47D9-ADB4-56AF9D5C97EC}"/>
              </a:ext>
            </a:extLst>
          </p:cNvPr>
          <p:cNvSpPr>
            <a:spLocks noEditPoints="1"/>
          </p:cNvSpPr>
          <p:nvPr/>
        </p:nvSpPr>
        <p:spPr bwMode="auto">
          <a:xfrm>
            <a:off x="1841501" y="2473325"/>
            <a:ext cx="254000" cy="252413"/>
          </a:xfrm>
          <a:custGeom>
            <a:avLst/>
            <a:gdLst>
              <a:gd name="T0" fmla="*/ 118 w 160"/>
              <a:gd name="T1" fmla="*/ 74 h 159"/>
              <a:gd name="T2" fmla="*/ 146 w 160"/>
              <a:gd name="T3" fmla="*/ 47 h 159"/>
              <a:gd name="T4" fmla="*/ 83 w 160"/>
              <a:gd name="T5" fmla="*/ 49 h 159"/>
              <a:gd name="T6" fmla="*/ 121 w 160"/>
              <a:gd name="T7" fmla="*/ 83 h 159"/>
              <a:gd name="T8" fmla="*/ 115 w 160"/>
              <a:gd name="T9" fmla="*/ 83 h 159"/>
              <a:gd name="T10" fmla="*/ 76 w 160"/>
              <a:gd name="T11" fmla="*/ 61 h 159"/>
              <a:gd name="T12" fmla="*/ 90 w 160"/>
              <a:gd name="T13" fmla="*/ 112 h 159"/>
              <a:gd name="T14" fmla="*/ 160 w 160"/>
              <a:gd name="T15" fmla="*/ 98 h 159"/>
              <a:gd name="T16" fmla="*/ 160 w 160"/>
              <a:gd name="T17" fmla="*/ 56 h 159"/>
              <a:gd name="T18" fmla="*/ 67 w 160"/>
              <a:gd name="T19" fmla="*/ 61 h 159"/>
              <a:gd name="T20" fmla="*/ 104 w 160"/>
              <a:gd name="T21" fmla="*/ 38 h 159"/>
              <a:gd name="T22" fmla="*/ 0 w 160"/>
              <a:gd name="T23" fmla="*/ 28 h 159"/>
              <a:gd name="T24" fmla="*/ 104 w 160"/>
              <a:gd name="T25" fmla="*/ 131 h 159"/>
              <a:gd name="T26" fmla="*/ 90 w 160"/>
              <a:gd name="T27" fmla="*/ 122 h 159"/>
              <a:gd name="T28" fmla="*/ 33 w 160"/>
              <a:gd name="T29" fmla="*/ 103 h 159"/>
              <a:gd name="T30" fmla="*/ 19 w 160"/>
              <a:gd name="T31" fmla="*/ 99 h 159"/>
              <a:gd name="T32" fmla="*/ 33 w 160"/>
              <a:gd name="T33" fmla="*/ 94 h 159"/>
              <a:gd name="T34" fmla="*/ 33 w 160"/>
              <a:gd name="T35" fmla="*/ 103 h 159"/>
              <a:gd name="T36" fmla="*/ 24 w 160"/>
              <a:gd name="T37" fmla="*/ 84 h 159"/>
              <a:gd name="T38" fmla="*/ 24 w 160"/>
              <a:gd name="T39" fmla="*/ 75 h 159"/>
              <a:gd name="T40" fmla="*/ 48 w 160"/>
              <a:gd name="T41" fmla="*/ 80 h 159"/>
              <a:gd name="T42" fmla="*/ 52 w 160"/>
              <a:gd name="T43" fmla="*/ 66 h 159"/>
              <a:gd name="T44" fmla="*/ 19 w 160"/>
              <a:gd name="T45" fmla="*/ 60 h 159"/>
              <a:gd name="T46" fmla="*/ 52 w 160"/>
              <a:gd name="T47" fmla="*/ 56 h 159"/>
              <a:gd name="T48" fmla="*/ 52 w 160"/>
              <a:gd name="T49" fmla="*/ 66 h 159"/>
              <a:gd name="T50" fmla="*/ 90 w 160"/>
              <a:gd name="T51" fmla="*/ 0 h 159"/>
              <a:gd name="T52" fmla="*/ 0 w 160"/>
              <a:gd name="T53" fmla="*/ 14 h 159"/>
              <a:gd name="T54" fmla="*/ 104 w 160"/>
              <a:gd name="T55" fmla="*/ 19 h 159"/>
              <a:gd name="T56" fmla="*/ 0 w 160"/>
              <a:gd name="T57" fmla="*/ 145 h 159"/>
              <a:gd name="T58" fmla="*/ 90 w 160"/>
              <a:gd name="T59" fmla="*/ 159 h 159"/>
              <a:gd name="T60" fmla="*/ 104 w 160"/>
              <a:gd name="T61" fmla="*/ 140 h 159"/>
              <a:gd name="T62" fmla="*/ 0 w 160"/>
              <a:gd name="T63" fmla="*/ 14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59">
                <a:moveTo>
                  <a:pt x="83" y="49"/>
                </a:moveTo>
                <a:cubicBezTo>
                  <a:pt x="118" y="74"/>
                  <a:pt x="118" y="74"/>
                  <a:pt x="118" y="74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2" y="47"/>
                  <a:pt x="149" y="47"/>
                  <a:pt x="146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88" y="47"/>
                  <a:pt x="86" y="47"/>
                  <a:pt x="83" y="49"/>
                </a:cubicBezTo>
                <a:close/>
                <a:moveTo>
                  <a:pt x="160" y="56"/>
                </a:moveTo>
                <a:cubicBezTo>
                  <a:pt x="121" y="83"/>
                  <a:pt x="121" y="83"/>
                  <a:pt x="121" y="83"/>
                </a:cubicBezTo>
                <a:cubicBezTo>
                  <a:pt x="120" y="84"/>
                  <a:pt x="119" y="84"/>
                  <a:pt x="118" y="84"/>
                </a:cubicBezTo>
                <a:cubicBezTo>
                  <a:pt x="117" y="84"/>
                  <a:pt x="117" y="84"/>
                  <a:pt x="115" y="83"/>
                </a:cubicBezTo>
                <a:cubicBezTo>
                  <a:pt x="77" y="55"/>
                  <a:pt x="77" y="55"/>
                  <a:pt x="77" y="55"/>
                </a:cubicBezTo>
                <a:cubicBezTo>
                  <a:pt x="76" y="57"/>
                  <a:pt x="76" y="59"/>
                  <a:pt x="76" y="61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105"/>
                  <a:pt x="82" y="112"/>
                  <a:pt x="90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54" y="112"/>
                  <a:pt x="160" y="105"/>
                  <a:pt x="160" y="98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59"/>
                  <a:pt x="160" y="58"/>
                  <a:pt x="160" y="56"/>
                </a:cubicBezTo>
                <a:close/>
                <a:moveTo>
                  <a:pt x="67" y="99"/>
                </a:moveTo>
                <a:cubicBezTo>
                  <a:pt x="67" y="61"/>
                  <a:pt x="67" y="61"/>
                  <a:pt x="67" y="61"/>
                </a:cubicBezTo>
                <a:cubicBezTo>
                  <a:pt x="67" y="48"/>
                  <a:pt x="77" y="38"/>
                  <a:pt x="90" y="38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31"/>
                  <a:pt x="0" y="131"/>
                  <a:pt x="0" y="131"/>
                </a:cubicBezTo>
                <a:cubicBezTo>
                  <a:pt x="104" y="131"/>
                  <a:pt x="104" y="131"/>
                  <a:pt x="104" y="131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77" y="122"/>
                  <a:pt x="67" y="111"/>
                  <a:pt x="67" y="99"/>
                </a:cubicBezTo>
                <a:close/>
                <a:moveTo>
                  <a:pt x="33" y="103"/>
                </a:moveTo>
                <a:cubicBezTo>
                  <a:pt x="24" y="103"/>
                  <a:pt x="24" y="103"/>
                  <a:pt x="24" y="103"/>
                </a:cubicBezTo>
                <a:cubicBezTo>
                  <a:pt x="21" y="103"/>
                  <a:pt x="19" y="101"/>
                  <a:pt x="19" y="99"/>
                </a:cubicBezTo>
                <a:cubicBezTo>
                  <a:pt x="19" y="96"/>
                  <a:pt x="21" y="94"/>
                  <a:pt x="24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6" y="94"/>
                  <a:pt x="38" y="96"/>
                  <a:pt x="38" y="99"/>
                </a:cubicBezTo>
                <a:cubicBezTo>
                  <a:pt x="38" y="101"/>
                  <a:pt x="36" y="103"/>
                  <a:pt x="33" y="103"/>
                </a:cubicBezTo>
                <a:close/>
                <a:moveTo>
                  <a:pt x="42" y="84"/>
                </a:moveTo>
                <a:cubicBezTo>
                  <a:pt x="24" y="84"/>
                  <a:pt x="24" y="84"/>
                  <a:pt x="24" y="84"/>
                </a:cubicBezTo>
                <a:cubicBezTo>
                  <a:pt x="21" y="84"/>
                  <a:pt x="19" y="82"/>
                  <a:pt x="19" y="80"/>
                </a:cubicBezTo>
                <a:cubicBezTo>
                  <a:pt x="19" y="77"/>
                  <a:pt x="21" y="75"/>
                  <a:pt x="24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5" y="75"/>
                  <a:pt x="48" y="77"/>
                  <a:pt x="48" y="80"/>
                </a:cubicBezTo>
                <a:cubicBezTo>
                  <a:pt x="48" y="82"/>
                  <a:pt x="45" y="84"/>
                  <a:pt x="42" y="84"/>
                </a:cubicBezTo>
                <a:close/>
                <a:moveTo>
                  <a:pt x="52" y="66"/>
                </a:moveTo>
                <a:cubicBezTo>
                  <a:pt x="24" y="66"/>
                  <a:pt x="24" y="66"/>
                  <a:pt x="24" y="66"/>
                </a:cubicBezTo>
                <a:cubicBezTo>
                  <a:pt x="21" y="66"/>
                  <a:pt x="19" y="64"/>
                  <a:pt x="19" y="60"/>
                </a:cubicBezTo>
                <a:cubicBezTo>
                  <a:pt x="19" y="58"/>
                  <a:pt x="21" y="56"/>
                  <a:pt x="24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5" y="56"/>
                  <a:pt x="57" y="58"/>
                  <a:pt x="57" y="60"/>
                </a:cubicBezTo>
                <a:cubicBezTo>
                  <a:pt x="57" y="64"/>
                  <a:pt x="55" y="66"/>
                  <a:pt x="52" y="66"/>
                </a:cubicBezTo>
                <a:close/>
                <a:moveTo>
                  <a:pt x="104" y="14"/>
                </a:moveTo>
                <a:cubicBezTo>
                  <a:pt x="104" y="6"/>
                  <a:pt x="98" y="0"/>
                  <a:pt x="9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9"/>
                  <a:pt x="0" y="19"/>
                  <a:pt x="0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14"/>
                </a:lnTo>
                <a:close/>
                <a:moveTo>
                  <a:pt x="0" y="145"/>
                </a:moveTo>
                <a:cubicBezTo>
                  <a:pt x="0" y="153"/>
                  <a:pt x="7" y="159"/>
                  <a:pt x="14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98" y="159"/>
                  <a:pt x="104" y="153"/>
                  <a:pt x="104" y="145"/>
                </a:cubicBezTo>
                <a:cubicBezTo>
                  <a:pt x="104" y="140"/>
                  <a:pt x="104" y="140"/>
                  <a:pt x="104" y="140"/>
                </a:cubicBezTo>
                <a:cubicBezTo>
                  <a:pt x="0" y="140"/>
                  <a:pt x="0" y="140"/>
                  <a:pt x="0" y="140"/>
                </a:cubicBezTo>
                <a:lnTo>
                  <a:pt x="0" y="1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6" name="Freeform 59">
            <a:extLst>
              <a:ext uri="{FF2B5EF4-FFF2-40B4-BE49-F238E27FC236}">
                <a16:creationId xmlns:a16="http://schemas.microsoft.com/office/drawing/2014/main" id="{E01D432C-CBC4-480C-899D-57E9685EC06E}"/>
              </a:ext>
            </a:extLst>
          </p:cNvPr>
          <p:cNvSpPr>
            <a:spLocks noEditPoints="1"/>
          </p:cNvSpPr>
          <p:nvPr/>
        </p:nvSpPr>
        <p:spPr bwMode="auto">
          <a:xfrm>
            <a:off x="11199813" y="2471738"/>
            <a:ext cx="254000" cy="254000"/>
          </a:xfrm>
          <a:custGeom>
            <a:avLst/>
            <a:gdLst>
              <a:gd name="T0" fmla="*/ 100 w 160"/>
              <a:gd name="T1" fmla="*/ 76 h 160"/>
              <a:gd name="T2" fmla="*/ 112 w 160"/>
              <a:gd name="T3" fmla="*/ 56 h 160"/>
              <a:gd name="T4" fmla="*/ 124 w 160"/>
              <a:gd name="T5" fmla="*/ 56 h 160"/>
              <a:gd name="T6" fmla="*/ 106 w 160"/>
              <a:gd name="T7" fmla="*/ 85 h 160"/>
              <a:gd name="T8" fmla="*/ 133 w 160"/>
              <a:gd name="T9" fmla="*/ 67 h 160"/>
              <a:gd name="T10" fmla="*/ 123 w 160"/>
              <a:gd name="T11" fmla="*/ 30 h 160"/>
              <a:gd name="T12" fmla="*/ 130 w 160"/>
              <a:gd name="T13" fmla="*/ 1 h 160"/>
              <a:gd name="T14" fmla="*/ 124 w 160"/>
              <a:gd name="T15" fmla="*/ 4 h 160"/>
              <a:gd name="T16" fmla="*/ 98 w 160"/>
              <a:gd name="T17" fmla="*/ 76 h 160"/>
              <a:gd name="T18" fmla="*/ 24 w 160"/>
              <a:gd name="T19" fmla="*/ 132 h 160"/>
              <a:gd name="T20" fmla="*/ 20 w 160"/>
              <a:gd name="T21" fmla="*/ 67 h 160"/>
              <a:gd name="T22" fmla="*/ 0 w 160"/>
              <a:gd name="T23" fmla="*/ 67 h 160"/>
              <a:gd name="T24" fmla="*/ 15 w 160"/>
              <a:gd name="T25" fmla="*/ 160 h 160"/>
              <a:gd name="T26" fmla="*/ 85 w 160"/>
              <a:gd name="T27" fmla="*/ 137 h 160"/>
              <a:gd name="T28" fmla="*/ 52 w 160"/>
              <a:gd name="T29" fmla="*/ 48 h 160"/>
              <a:gd name="T30" fmla="*/ 52 w 160"/>
              <a:gd name="T31" fmla="*/ 20 h 160"/>
              <a:gd name="T32" fmla="*/ 52 w 160"/>
              <a:gd name="T33" fmla="*/ 48 h 160"/>
              <a:gd name="T34" fmla="*/ 80 w 160"/>
              <a:gd name="T35" fmla="*/ 114 h 160"/>
              <a:gd name="T36" fmla="*/ 76 w 160"/>
              <a:gd name="T37" fmla="*/ 82 h 160"/>
              <a:gd name="T38" fmla="*/ 51 w 160"/>
              <a:gd name="T39" fmla="*/ 58 h 160"/>
              <a:gd name="T40" fmla="*/ 29 w 160"/>
              <a:gd name="T41" fmla="*/ 81 h 160"/>
              <a:gd name="T42" fmla="*/ 65 w 160"/>
              <a:gd name="T43" fmla="*/ 123 h 160"/>
              <a:gd name="T44" fmla="*/ 43 w 160"/>
              <a:gd name="T45" fmla="*/ 114 h 160"/>
              <a:gd name="T46" fmla="*/ 38 w 160"/>
              <a:gd name="T47" fmla="*/ 90 h 160"/>
              <a:gd name="T48" fmla="*/ 48 w 160"/>
              <a:gd name="T49" fmla="*/ 90 h 160"/>
              <a:gd name="T50" fmla="*/ 52 w 160"/>
              <a:gd name="T51" fmla="*/ 104 h 160"/>
              <a:gd name="T52" fmla="*/ 81 w 160"/>
              <a:gd name="T53" fmla="*/ 123 h 160"/>
              <a:gd name="T54" fmla="*/ 95 w 160"/>
              <a:gd name="T55" fmla="*/ 160 h 160"/>
              <a:gd name="T56" fmla="*/ 114 w 160"/>
              <a:gd name="T57" fmla="*/ 128 h 160"/>
              <a:gd name="T58" fmla="*/ 156 w 160"/>
              <a:gd name="T59" fmla="*/ 95 h 160"/>
              <a:gd name="T60" fmla="*/ 85 w 160"/>
              <a:gd name="T61" fmla="*/ 104 h 160"/>
              <a:gd name="T62" fmla="*/ 118 w 160"/>
              <a:gd name="T63" fmla="*/ 113 h 160"/>
              <a:gd name="T64" fmla="*/ 160 w 160"/>
              <a:gd name="T65" fmla="*/ 108 h 160"/>
              <a:gd name="T66" fmla="*/ 156 w 160"/>
              <a:gd name="T67" fmla="*/ 9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98" y="76"/>
                </a:moveTo>
                <a:cubicBezTo>
                  <a:pt x="99" y="76"/>
                  <a:pt x="99" y="76"/>
                  <a:pt x="100" y="76"/>
                </a:cubicBezTo>
                <a:cubicBezTo>
                  <a:pt x="102" y="76"/>
                  <a:pt x="104" y="75"/>
                  <a:pt x="104" y="73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4" y="56"/>
                  <a:pt x="116" y="57"/>
                  <a:pt x="119" y="57"/>
                </a:cubicBezTo>
                <a:cubicBezTo>
                  <a:pt x="121" y="57"/>
                  <a:pt x="122" y="56"/>
                  <a:pt x="124" y="56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15" y="69"/>
                  <a:pt x="108" y="76"/>
                  <a:pt x="106" y="85"/>
                </a:cubicBezTo>
                <a:cubicBezTo>
                  <a:pt x="151" y="85"/>
                  <a:pt x="151" y="85"/>
                  <a:pt x="151" y="85"/>
                </a:cubicBezTo>
                <a:cubicBezTo>
                  <a:pt x="150" y="76"/>
                  <a:pt x="142" y="69"/>
                  <a:pt x="133" y="67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3" y="37"/>
                  <a:pt x="128" y="32"/>
                  <a:pt x="123" y="30"/>
                </a:cubicBezTo>
                <a:cubicBezTo>
                  <a:pt x="133" y="7"/>
                  <a:pt x="133" y="7"/>
                  <a:pt x="133" y="7"/>
                </a:cubicBezTo>
                <a:cubicBezTo>
                  <a:pt x="133" y="5"/>
                  <a:pt x="132" y="2"/>
                  <a:pt x="130" y="1"/>
                </a:cubicBezTo>
                <a:cubicBezTo>
                  <a:pt x="129" y="1"/>
                  <a:pt x="129" y="0"/>
                  <a:pt x="128" y="0"/>
                </a:cubicBezTo>
                <a:cubicBezTo>
                  <a:pt x="126" y="0"/>
                  <a:pt x="124" y="2"/>
                  <a:pt x="124" y="4"/>
                </a:cubicBezTo>
                <a:cubicBezTo>
                  <a:pt x="96" y="70"/>
                  <a:pt x="96" y="70"/>
                  <a:pt x="96" y="70"/>
                </a:cubicBezTo>
                <a:cubicBezTo>
                  <a:pt x="95" y="72"/>
                  <a:pt x="96" y="75"/>
                  <a:pt x="98" y="76"/>
                </a:cubicBezTo>
                <a:close/>
                <a:moveTo>
                  <a:pt x="81" y="132"/>
                </a:moveTo>
                <a:cubicBezTo>
                  <a:pt x="24" y="132"/>
                  <a:pt x="24" y="132"/>
                  <a:pt x="24" y="132"/>
                </a:cubicBezTo>
                <a:cubicBezTo>
                  <a:pt x="22" y="132"/>
                  <a:pt x="20" y="130"/>
                  <a:pt x="20" y="128"/>
                </a:cubicBezTo>
                <a:cubicBezTo>
                  <a:pt x="20" y="67"/>
                  <a:pt x="20" y="67"/>
                  <a:pt x="20" y="67"/>
                </a:cubicBezTo>
                <a:cubicBezTo>
                  <a:pt x="20" y="61"/>
                  <a:pt x="15" y="58"/>
                  <a:pt x="10" y="58"/>
                </a:cubicBezTo>
                <a:cubicBezTo>
                  <a:pt x="5" y="58"/>
                  <a:pt x="0" y="62"/>
                  <a:pt x="0" y="67"/>
                </a:cubicBezTo>
                <a:cubicBezTo>
                  <a:pt x="0" y="147"/>
                  <a:pt x="0" y="147"/>
                  <a:pt x="0" y="147"/>
                </a:cubicBezTo>
                <a:cubicBezTo>
                  <a:pt x="1" y="154"/>
                  <a:pt x="7" y="160"/>
                  <a:pt x="1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37"/>
                  <a:pt x="85" y="137"/>
                  <a:pt x="85" y="137"/>
                </a:cubicBezTo>
                <a:cubicBezTo>
                  <a:pt x="85" y="135"/>
                  <a:pt x="83" y="132"/>
                  <a:pt x="81" y="132"/>
                </a:cubicBezTo>
                <a:close/>
                <a:moveTo>
                  <a:pt x="52" y="48"/>
                </a:moveTo>
                <a:cubicBezTo>
                  <a:pt x="59" y="48"/>
                  <a:pt x="66" y="42"/>
                  <a:pt x="66" y="34"/>
                </a:cubicBezTo>
                <a:cubicBezTo>
                  <a:pt x="66" y="26"/>
                  <a:pt x="60" y="20"/>
                  <a:pt x="52" y="20"/>
                </a:cubicBezTo>
                <a:cubicBezTo>
                  <a:pt x="44" y="20"/>
                  <a:pt x="38" y="26"/>
                  <a:pt x="38" y="34"/>
                </a:cubicBezTo>
                <a:cubicBezTo>
                  <a:pt x="38" y="42"/>
                  <a:pt x="44" y="48"/>
                  <a:pt x="52" y="48"/>
                </a:cubicBezTo>
                <a:close/>
                <a:moveTo>
                  <a:pt x="99" y="114"/>
                </a:moveTo>
                <a:cubicBezTo>
                  <a:pt x="80" y="114"/>
                  <a:pt x="80" y="114"/>
                  <a:pt x="80" y="114"/>
                </a:cubicBezTo>
                <a:cubicBezTo>
                  <a:pt x="78" y="114"/>
                  <a:pt x="76" y="112"/>
                  <a:pt x="76" y="109"/>
                </a:cubicBezTo>
                <a:cubicBezTo>
                  <a:pt x="76" y="82"/>
                  <a:pt x="76" y="82"/>
                  <a:pt x="76" y="82"/>
                </a:cubicBezTo>
                <a:cubicBezTo>
                  <a:pt x="76" y="69"/>
                  <a:pt x="66" y="58"/>
                  <a:pt x="53" y="58"/>
                </a:cubicBezTo>
                <a:cubicBezTo>
                  <a:pt x="53" y="58"/>
                  <a:pt x="52" y="58"/>
                  <a:pt x="51" y="58"/>
                </a:cubicBezTo>
                <a:cubicBezTo>
                  <a:pt x="46" y="58"/>
                  <a:pt x="40" y="60"/>
                  <a:pt x="36" y="64"/>
                </a:cubicBezTo>
                <a:cubicBezTo>
                  <a:pt x="31" y="69"/>
                  <a:pt x="29" y="74"/>
                  <a:pt x="29" y="81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3" y="118"/>
                  <a:pt x="58" y="114"/>
                  <a:pt x="52" y="114"/>
                </a:cubicBezTo>
                <a:cubicBezTo>
                  <a:pt x="43" y="114"/>
                  <a:pt x="43" y="114"/>
                  <a:pt x="43" y="114"/>
                </a:cubicBezTo>
                <a:cubicBezTo>
                  <a:pt x="40" y="114"/>
                  <a:pt x="38" y="112"/>
                  <a:pt x="38" y="109"/>
                </a:cubicBezTo>
                <a:cubicBezTo>
                  <a:pt x="38" y="90"/>
                  <a:pt x="38" y="90"/>
                  <a:pt x="38" y="90"/>
                </a:cubicBezTo>
                <a:cubicBezTo>
                  <a:pt x="38" y="87"/>
                  <a:pt x="40" y="85"/>
                  <a:pt x="43" y="85"/>
                </a:cubicBezTo>
                <a:cubicBezTo>
                  <a:pt x="45" y="85"/>
                  <a:pt x="48" y="87"/>
                  <a:pt x="48" y="90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64" y="104"/>
                  <a:pt x="74" y="112"/>
                  <a:pt x="76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9" y="123"/>
                  <a:pt x="95" y="130"/>
                  <a:pt x="95" y="137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13" y="121"/>
                  <a:pt x="107" y="114"/>
                  <a:pt x="99" y="114"/>
                </a:cubicBezTo>
                <a:close/>
                <a:moveTo>
                  <a:pt x="156" y="95"/>
                </a:moveTo>
                <a:cubicBezTo>
                  <a:pt x="85" y="95"/>
                  <a:pt x="85" y="95"/>
                  <a:pt x="85" y="95"/>
                </a:cubicBezTo>
                <a:cubicBezTo>
                  <a:pt x="85" y="104"/>
                  <a:pt x="85" y="104"/>
                  <a:pt x="85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7" y="104"/>
                  <a:pt x="114" y="108"/>
                  <a:pt x="118" y="113"/>
                </a:cubicBezTo>
                <a:cubicBezTo>
                  <a:pt x="156" y="113"/>
                  <a:pt x="156" y="113"/>
                  <a:pt x="156" y="113"/>
                </a:cubicBezTo>
                <a:cubicBezTo>
                  <a:pt x="158" y="113"/>
                  <a:pt x="160" y="111"/>
                  <a:pt x="160" y="108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60" y="97"/>
                  <a:pt x="158" y="95"/>
                  <a:pt x="156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7" name="Freeform 60">
            <a:extLst>
              <a:ext uri="{FF2B5EF4-FFF2-40B4-BE49-F238E27FC236}">
                <a16:creationId xmlns:a16="http://schemas.microsoft.com/office/drawing/2014/main" id="{6EB9D3F5-E118-4EA1-B7C0-ED7AE10C8AE2}"/>
              </a:ext>
            </a:extLst>
          </p:cNvPr>
          <p:cNvSpPr>
            <a:spLocks noEditPoints="1"/>
          </p:cNvSpPr>
          <p:nvPr/>
        </p:nvSpPr>
        <p:spPr bwMode="auto">
          <a:xfrm>
            <a:off x="9548813" y="3022600"/>
            <a:ext cx="254000" cy="254000"/>
          </a:xfrm>
          <a:custGeom>
            <a:avLst/>
            <a:gdLst>
              <a:gd name="T0" fmla="*/ 71 w 160"/>
              <a:gd name="T1" fmla="*/ 34 h 160"/>
              <a:gd name="T2" fmla="*/ 42 w 160"/>
              <a:gd name="T3" fmla="*/ 45 h 160"/>
              <a:gd name="T4" fmla="*/ 33 w 160"/>
              <a:gd name="T5" fmla="*/ 75 h 160"/>
              <a:gd name="T6" fmla="*/ 33 w 160"/>
              <a:gd name="T7" fmla="*/ 85 h 160"/>
              <a:gd name="T8" fmla="*/ 74 w 160"/>
              <a:gd name="T9" fmla="*/ 131 h 160"/>
              <a:gd name="T10" fmla="*/ 80 w 160"/>
              <a:gd name="T11" fmla="*/ 122 h 160"/>
              <a:gd name="T12" fmla="*/ 84 w 160"/>
              <a:gd name="T13" fmla="*/ 131 h 160"/>
              <a:gd name="T14" fmla="*/ 87 w 160"/>
              <a:gd name="T15" fmla="*/ 128 h 160"/>
              <a:gd name="T16" fmla="*/ 117 w 160"/>
              <a:gd name="T17" fmla="*/ 116 h 160"/>
              <a:gd name="T18" fmla="*/ 126 w 160"/>
              <a:gd name="T19" fmla="*/ 85 h 160"/>
              <a:gd name="T20" fmla="*/ 126 w 160"/>
              <a:gd name="T21" fmla="*/ 75 h 160"/>
              <a:gd name="T22" fmla="*/ 84 w 160"/>
              <a:gd name="T23" fmla="*/ 29 h 160"/>
              <a:gd name="T24" fmla="*/ 80 w 160"/>
              <a:gd name="T25" fmla="*/ 38 h 160"/>
              <a:gd name="T26" fmla="*/ 74 w 160"/>
              <a:gd name="T27" fmla="*/ 29 h 160"/>
              <a:gd name="T28" fmla="*/ 85 w 160"/>
              <a:gd name="T29" fmla="*/ 61 h 160"/>
              <a:gd name="T30" fmla="*/ 95 w 160"/>
              <a:gd name="T31" fmla="*/ 61 h 160"/>
              <a:gd name="T32" fmla="*/ 104 w 160"/>
              <a:gd name="T33" fmla="*/ 75 h 160"/>
              <a:gd name="T34" fmla="*/ 108 w 160"/>
              <a:gd name="T35" fmla="*/ 57 h 160"/>
              <a:gd name="T36" fmla="*/ 113 w 160"/>
              <a:gd name="T37" fmla="*/ 80 h 160"/>
              <a:gd name="T38" fmla="*/ 108 w 160"/>
              <a:gd name="T39" fmla="*/ 104 h 160"/>
              <a:gd name="T40" fmla="*/ 104 w 160"/>
              <a:gd name="T41" fmla="*/ 85 h 160"/>
              <a:gd name="T42" fmla="*/ 85 w 160"/>
              <a:gd name="T43" fmla="*/ 80 h 160"/>
              <a:gd name="T44" fmla="*/ 75 w 160"/>
              <a:gd name="T45" fmla="*/ 74 h 160"/>
              <a:gd name="T46" fmla="*/ 59 w 160"/>
              <a:gd name="T47" fmla="*/ 91 h 160"/>
              <a:gd name="T48" fmla="*/ 70 w 160"/>
              <a:gd name="T49" fmla="*/ 94 h 160"/>
              <a:gd name="T50" fmla="*/ 70 w 160"/>
              <a:gd name="T51" fmla="*/ 104 h 160"/>
              <a:gd name="T52" fmla="*/ 46 w 160"/>
              <a:gd name="T53" fmla="*/ 99 h 160"/>
              <a:gd name="T54" fmla="*/ 54 w 160"/>
              <a:gd name="T55" fmla="*/ 83 h 160"/>
              <a:gd name="T56" fmla="*/ 65 w 160"/>
              <a:gd name="T57" fmla="*/ 74 h 160"/>
              <a:gd name="T58" fmla="*/ 61 w 160"/>
              <a:gd name="T59" fmla="*/ 66 h 160"/>
              <a:gd name="T60" fmla="*/ 51 w 160"/>
              <a:gd name="T61" fmla="*/ 75 h 160"/>
              <a:gd name="T62" fmla="*/ 60 w 160"/>
              <a:gd name="T63" fmla="*/ 57 h 160"/>
              <a:gd name="T64" fmla="*/ 74 w 160"/>
              <a:gd name="T65" fmla="*/ 74 h 160"/>
              <a:gd name="T66" fmla="*/ 136 w 160"/>
              <a:gd name="T67" fmla="*/ 136 h 160"/>
              <a:gd name="T68" fmla="*/ 80 w 160"/>
              <a:gd name="T69" fmla="*/ 0 h 160"/>
              <a:gd name="T70" fmla="*/ 47 w 160"/>
              <a:gd name="T71" fmla="*/ 6 h 160"/>
              <a:gd name="T72" fmla="*/ 42 w 160"/>
              <a:gd name="T73" fmla="*/ 5 h 160"/>
              <a:gd name="T74" fmla="*/ 33 w 160"/>
              <a:gd name="T75" fmla="*/ 30 h 160"/>
              <a:gd name="T76" fmla="*/ 39 w 160"/>
              <a:gd name="T77" fmla="*/ 36 h 160"/>
              <a:gd name="T78" fmla="*/ 64 w 160"/>
              <a:gd name="T79" fmla="*/ 26 h 160"/>
              <a:gd name="T80" fmla="*/ 81 w 160"/>
              <a:gd name="T81" fmla="*/ 19 h 160"/>
              <a:gd name="T82" fmla="*/ 130 w 160"/>
              <a:gd name="T83" fmla="*/ 115 h 160"/>
              <a:gd name="T84" fmla="*/ 139 w 160"/>
              <a:gd name="T85" fmla="*/ 131 h 160"/>
              <a:gd name="T86" fmla="*/ 124 w 160"/>
              <a:gd name="T87" fmla="*/ 124 h 160"/>
              <a:gd name="T88" fmla="*/ 99 w 160"/>
              <a:gd name="T89" fmla="*/ 129 h 160"/>
              <a:gd name="T90" fmla="*/ 97 w 160"/>
              <a:gd name="T91" fmla="*/ 139 h 160"/>
              <a:gd name="T92" fmla="*/ 19 w 160"/>
              <a:gd name="T93" fmla="*/ 81 h 160"/>
              <a:gd name="T94" fmla="*/ 26 w 160"/>
              <a:gd name="T95" fmla="*/ 41 h 160"/>
              <a:gd name="T96" fmla="*/ 24 w 160"/>
              <a:gd name="T97" fmla="*/ 23 h 160"/>
              <a:gd name="T98" fmla="*/ 80 w 160"/>
              <a:gd name="T99" fmla="*/ 160 h 160"/>
              <a:gd name="T100" fmla="*/ 113 w 160"/>
              <a:gd name="T101" fmla="*/ 153 h 160"/>
              <a:gd name="T102" fmla="*/ 119 w 160"/>
              <a:gd name="T103" fmla="*/ 157 h 160"/>
              <a:gd name="T104" fmla="*/ 125 w 160"/>
              <a:gd name="T105" fmla="*/ 147 h 160"/>
              <a:gd name="T106" fmla="*/ 127 w 160"/>
              <a:gd name="T107" fmla="*/ 1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72" y="29"/>
                </a:moveTo>
                <a:cubicBezTo>
                  <a:pt x="72" y="31"/>
                  <a:pt x="72" y="33"/>
                  <a:pt x="71" y="34"/>
                </a:cubicBezTo>
                <a:cubicBezTo>
                  <a:pt x="69" y="38"/>
                  <a:pt x="65" y="42"/>
                  <a:pt x="61" y="42"/>
                </a:cubicBezTo>
                <a:cubicBezTo>
                  <a:pt x="42" y="45"/>
                  <a:pt x="42" y="45"/>
                  <a:pt x="42" y="45"/>
                </a:cubicBezTo>
                <a:cubicBezTo>
                  <a:pt x="35" y="53"/>
                  <a:pt x="29" y="64"/>
                  <a:pt x="28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5" y="75"/>
                  <a:pt x="37" y="77"/>
                  <a:pt x="37" y="80"/>
                </a:cubicBezTo>
                <a:cubicBezTo>
                  <a:pt x="37" y="83"/>
                  <a:pt x="35" y="85"/>
                  <a:pt x="33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31" y="110"/>
                  <a:pt x="50" y="129"/>
                  <a:pt x="74" y="131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4"/>
                  <a:pt x="77" y="122"/>
                  <a:pt x="80" y="122"/>
                </a:cubicBezTo>
                <a:cubicBezTo>
                  <a:pt x="82" y="122"/>
                  <a:pt x="84" y="124"/>
                  <a:pt x="84" y="126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0"/>
                  <a:pt x="87" y="128"/>
                  <a:pt x="87" y="128"/>
                </a:cubicBezTo>
                <a:cubicBezTo>
                  <a:pt x="89" y="123"/>
                  <a:pt x="93" y="120"/>
                  <a:pt x="98" y="119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25" y="107"/>
                  <a:pt x="130" y="97"/>
                  <a:pt x="130" y="85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3" y="85"/>
                  <a:pt x="121" y="83"/>
                  <a:pt x="121" y="80"/>
                </a:cubicBezTo>
                <a:cubicBezTo>
                  <a:pt x="121" y="77"/>
                  <a:pt x="123" y="75"/>
                  <a:pt x="126" y="75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28" y="51"/>
                  <a:pt x="108" y="31"/>
                  <a:pt x="84" y="29"/>
                </a:cubicBezTo>
                <a:cubicBezTo>
                  <a:pt x="84" y="33"/>
                  <a:pt x="84" y="33"/>
                  <a:pt x="84" y="33"/>
                </a:cubicBezTo>
                <a:cubicBezTo>
                  <a:pt x="84" y="36"/>
                  <a:pt x="82" y="38"/>
                  <a:pt x="80" y="38"/>
                </a:cubicBezTo>
                <a:cubicBezTo>
                  <a:pt x="77" y="38"/>
                  <a:pt x="74" y="36"/>
                  <a:pt x="74" y="33"/>
                </a:cubicBezTo>
                <a:cubicBezTo>
                  <a:pt x="74" y="29"/>
                  <a:pt x="74" y="29"/>
                  <a:pt x="74" y="29"/>
                </a:cubicBezTo>
                <a:lnTo>
                  <a:pt x="72" y="29"/>
                </a:lnTo>
                <a:close/>
                <a:moveTo>
                  <a:pt x="85" y="61"/>
                </a:moveTo>
                <a:cubicBezTo>
                  <a:pt x="85" y="58"/>
                  <a:pt x="87" y="57"/>
                  <a:pt x="90" y="57"/>
                </a:cubicBezTo>
                <a:cubicBezTo>
                  <a:pt x="93" y="57"/>
                  <a:pt x="95" y="58"/>
                  <a:pt x="95" y="61"/>
                </a:cubicBezTo>
                <a:cubicBezTo>
                  <a:pt x="95" y="75"/>
                  <a:pt x="95" y="75"/>
                  <a:pt x="95" y="75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58"/>
                  <a:pt x="106" y="57"/>
                  <a:pt x="108" y="57"/>
                </a:cubicBezTo>
                <a:cubicBezTo>
                  <a:pt x="111" y="57"/>
                  <a:pt x="113" y="58"/>
                  <a:pt x="113" y="61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2"/>
                  <a:pt x="111" y="104"/>
                  <a:pt x="108" y="104"/>
                </a:cubicBezTo>
                <a:cubicBezTo>
                  <a:pt x="106" y="104"/>
                  <a:pt x="104" y="102"/>
                  <a:pt x="104" y="99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87" y="85"/>
                  <a:pt x="85" y="83"/>
                  <a:pt x="85" y="80"/>
                </a:cubicBezTo>
                <a:lnTo>
                  <a:pt x="85" y="61"/>
                </a:lnTo>
                <a:close/>
                <a:moveTo>
                  <a:pt x="75" y="74"/>
                </a:moveTo>
                <a:cubicBezTo>
                  <a:pt x="75" y="79"/>
                  <a:pt x="72" y="85"/>
                  <a:pt x="68" y="87"/>
                </a:cubicBezTo>
                <a:cubicBezTo>
                  <a:pt x="59" y="91"/>
                  <a:pt x="59" y="91"/>
                  <a:pt x="59" y="91"/>
                </a:cubicBezTo>
                <a:cubicBezTo>
                  <a:pt x="58" y="91"/>
                  <a:pt x="57" y="92"/>
                  <a:pt x="56" y="94"/>
                </a:cubicBezTo>
                <a:cubicBezTo>
                  <a:pt x="70" y="94"/>
                  <a:pt x="70" y="94"/>
                  <a:pt x="70" y="94"/>
                </a:cubicBezTo>
                <a:cubicBezTo>
                  <a:pt x="73" y="94"/>
                  <a:pt x="75" y="96"/>
                  <a:pt x="75" y="99"/>
                </a:cubicBezTo>
                <a:cubicBezTo>
                  <a:pt x="75" y="102"/>
                  <a:pt x="73" y="104"/>
                  <a:pt x="70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49" y="104"/>
                  <a:pt x="46" y="102"/>
                  <a:pt x="46" y="99"/>
                </a:cubicBezTo>
                <a:cubicBezTo>
                  <a:pt x="46" y="95"/>
                  <a:pt x="46" y="95"/>
                  <a:pt x="46" y="95"/>
                </a:cubicBezTo>
                <a:cubicBezTo>
                  <a:pt x="46" y="90"/>
                  <a:pt x="50" y="85"/>
                  <a:pt x="54" y="83"/>
                </a:cubicBezTo>
                <a:cubicBezTo>
                  <a:pt x="63" y="79"/>
                  <a:pt x="63" y="79"/>
                  <a:pt x="63" y="79"/>
                </a:cubicBezTo>
                <a:cubicBezTo>
                  <a:pt x="65" y="78"/>
                  <a:pt x="65" y="76"/>
                  <a:pt x="65" y="74"/>
                </a:cubicBezTo>
                <a:cubicBezTo>
                  <a:pt x="65" y="70"/>
                  <a:pt x="65" y="70"/>
                  <a:pt x="65" y="70"/>
                </a:cubicBezTo>
                <a:cubicBezTo>
                  <a:pt x="65" y="68"/>
                  <a:pt x="63" y="66"/>
                  <a:pt x="61" y="66"/>
                </a:cubicBezTo>
                <a:cubicBezTo>
                  <a:pt x="58" y="66"/>
                  <a:pt x="56" y="68"/>
                  <a:pt x="56" y="70"/>
                </a:cubicBezTo>
                <a:cubicBezTo>
                  <a:pt x="56" y="73"/>
                  <a:pt x="54" y="75"/>
                  <a:pt x="51" y="75"/>
                </a:cubicBezTo>
                <a:cubicBezTo>
                  <a:pt x="48" y="75"/>
                  <a:pt x="46" y="73"/>
                  <a:pt x="46" y="70"/>
                </a:cubicBezTo>
                <a:cubicBezTo>
                  <a:pt x="46" y="63"/>
                  <a:pt x="53" y="57"/>
                  <a:pt x="60" y="57"/>
                </a:cubicBezTo>
                <a:cubicBezTo>
                  <a:pt x="68" y="57"/>
                  <a:pt x="74" y="63"/>
                  <a:pt x="74" y="70"/>
                </a:cubicBezTo>
                <a:cubicBezTo>
                  <a:pt x="74" y="74"/>
                  <a:pt x="74" y="74"/>
                  <a:pt x="74" y="74"/>
                </a:cubicBezTo>
                <a:lnTo>
                  <a:pt x="75" y="74"/>
                </a:lnTo>
                <a:close/>
                <a:moveTo>
                  <a:pt x="136" y="136"/>
                </a:moveTo>
                <a:cubicBezTo>
                  <a:pt x="151" y="122"/>
                  <a:pt x="160" y="102"/>
                  <a:pt x="160" y="81"/>
                </a:cubicBezTo>
                <a:cubicBezTo>
                  <a:pt x="160" y="36"/>
                  <a:pt x="123" y="0"/>
                  <a:pt x="80" y="0"/>
                </a:cubicBezTo>
                <a:cubicBezTo>
                  <a:pt x="67" y="0"/>
                  <a:pt x="52" y="5"/>
                  <a:pt x="48" y="8"/>
                </a:cubicBezTo>
                <a:cubicBezTo>
                  <a:pt x="47" y="6"/>
                  <a:pt x="47" y="6"/>
                  <a:pt x="47" y="6"/>
                </a:cubicBezTo>
                <a:cubicBezTo>
                  <a:pt x="46" y="5"/>
                  <a:pt x="45" y="4"/>
                  <a:pt x="43" y="4"/>
                </a:cubicBezTo>
                <a:cubicBezTo>
                  <a:pt x="43" y="4"/>
                  <a:pt x="43" y="5"/>
                  <a:pt x="42" y="5"/>
                </a:cubicBezTo>
                <a:cubicBezTo>
                  <a:pt x="41" y="6"/>
                  <a:pt x="40" y="7"/>
                  <a:pt x="39" y="8"/>
                </a:cubicBezTo>
                <a:cubicBezTo>
                  <a:pt x="37" y="15"/>
                  <a:pt x="39" y="10"/>
                  <a:pt x="33" y="30"/>
                </a:cubicBezTo>
                <a:cubicBezTo>
                  <a:pt x="33" y="31"/>
                  <a:pt x="33" y="33"/>
                  <a:pt x="34" y="34"/>
                </a:cubicBezTo>
                <a:cubicBezTo>
                  <a:pt x="36" y="36"/>
                  <a:pt x="37" y="36"/>
                  <a:pt x="39" y="36"/>
                </a:cubicBezTo>
                <a:cubicBezTo>
                  <a:pt x="61" y="32"/>
                  <a:pt x="61" y="32"/>
                  <a:pt x="61" y="32"/>
                </a:cubicBezTo>
                <a:cubicBezTo>
                  <a:pt x="63" y="32"/>
                  <a:pt x="65" y="29"/>
                  <a:pt x="64" y="26"/>
                </a:cubicBezTo>
                <a:cubicBezTo>
                  <a:pt x="63" y="21"/>
                  <a:pt x="63" y="21"/>
                  <a:pt x="63" y="21"/>
                </a:cubicBezTo>
                <a:cubicBezTo>
                  <a:pt x="69" y="20"/>
                  <a:pt x="74" y="19"/>
                  <a:pt x="81" y="19"/>
                </a:cubicBezTo>
                <a:cubicBezTo>
                  <a:pt x="114" y="19"/>
                  <a:pt x="142" y="46"/>
                  <a:pt x="142" y="80"/>
                </a:cubicBezTo>
                <a:cubicBezTo>
                  <a:pt x="142" y="93"/>
                  <a:pt x="138" y="105"/>
                  <a:pt x="130" y="115"/>
                </a:cubicBezTo>
                <a:cubicBezTo>
                  <a:pt x="132" y="116"/>
                  <a:pt x="134" y="117"/>
                  <a:pt x="136" y="118"/>
                </a:cubicBezTo>
                <a:cubicBezTo>
                  <a:pt x="139" y="122"/>
                  <a:pt x="140" y="127"/>
                  <a:pt x="139" y="131"/>
                </a:cubicBezTo>
                <a:lnTo>
                  <a:pt x="136" y="136"/>
                </a:lnTo>
                <a:close/>
                <a:moveTo>
                  <a:pt x="124" y="124"/>
                </a:moveTo>
                <a:cubicBezTo>
                  <a:pt x="123" y="124"/>
                  <a:pt x="123" y="124"/>
                  <a:pt x="122" y="125"/>
                </a:cubicBezTo>
                <a:cubicBezTo>
                  <a:pt x="99" y="129"/>
                  <a:pt x="99" y="129"/>
                  <a:pt x="99" y="129"/>
                </a:cubicBezTo>
                <a:cubicBezTo>
                  <a:pt x="96" y="129"/>
                  <a:pt x="94" y="133"/>
                  <a:pt x="96" y="136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2" y="140"/>
                  <a:pt x="86" y="141"/>
                  <a:pt x="79" y="141"/>
                </a:cubicBezTo>
                <a:cubicBezTo>
                  <a:pt x="46" y="141"/>
                  <a:pt x="19" y="114"/>
                  <a:pt x="19" y="81"/>
                </a:cubicBezTo>
                <a:cubicBezTo>
                  <a:pt x="19" y="67"/>
                  <a:pt x="23" y="54"/>
                  <a:pt x="31" y="44"/>
                </a:cubicBezTo>
                <a:cubicBezTo>
                  <a:pt x="29" y="44"/>
                  <a:pt x="28" y="43"/>
                  <a:pt x="26" y="41"/>
                </a:cubicBezTo>
                <a:cubicBezTo>
                  <a:pt x="23" y="37"/>
                  <a:pt x="22" y="32"/>
                  <a:pt x="23" y="28"/>
                </a:cubicBezTo>
                <a:cubicBezTo>
                  <a:pt x="24" y="23"/>
                  <a:pt x="24" y="23"/>
                  <a:pt x="24" y="23"/>
                </a:cubicBezTo>
                <a:cubicBezTo>
                  <a:pt x="9" y="38"/>
                  <a:pt x="0" y="58"/>
                  <a:pt x="0" y="81"/>
                </a:cubicBezTo>
                <a:cubicBezTo>
                  <a:pt x="1" y="124"/>
                  <a:pt x="36" y="160"/>
                  <a:pt x="80" y="160"/>
                </a:cubicBezTo>
                <a:cubicBezTo>
                  <a:pt x="85" y="160"/>
                  <a:pt x="108" y="156"/>
                  <a:pt x="112" y="154"/>
                </a:cubicBezTo>
                <a:cubicBezTo>
                  <a:pt x="112" y="154"/>
                  <a:pt x="113" y="153"/>
                  <a:pt x="113" y="153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6" y="156"/>
                  <a:pt x="118" y="157"/>
                  <a:pt x="119" y="157"/>
                </a:cubicBezTo>
                <a:cubicBezTo>
                  <a:pt x="121" y="157"/>
                  <a:pt x="123" y="155"/>
                  <a:pt x="123" y="153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9" y="128"/>
                  <a:pt x="128" y="127"/>
                  <a:pt x="127" y="125"/>
                </a:cubicBezTo>
                <a:cubicBezTo>
                  <a:pt x="126" y="125"/>
                  <a:pt x="125" y="124"/>
                  <a:pt x="124" y="1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8" name="Freeform 61">
            <a:extLst>
              <a:ext uri="{FF2B5EF4-FFF2-40B4-BE49-F238E27FC236}">
                <a16:creationId xmlns:a16="http://schemas.microsoft.com/office/drawing/2014/main" id="{E0B52087-6C37-4C9D-8121-5C2D315F845F}"/>
              </a:ext>
            </a:extLst>
          </p:cNvPr>
          <p:cNvSpPr>
            <a:spLocks noEditPoints="1"/>
          </p:cNvSpPr>
          <p:nvPr/>
        </p:nvSpPr>
        <p:spPr bwMode="auto">
          <a:xfrm>
            <a:off x="4594226" y="2473325"/>
            <a:ext cx="254000" cy="252413"/>
          </a:xfrm>
          <a:custGeom>
            <a:avLst/>
            <a:gdLst>
              <a:gd name="T0" fmla="*/ 160 w 160"/>
              <a:gd name="T1" fmla="*/ 130 h 159"/>
              <a:gd name="T2" fmla="*/ 2 w 160"/>
              <a:gd name="T3" fmla="*/ 47 h 159"/>
              <a:gd name="T4" fmla="*/ 81 w 160"/>
              <a:gd name="T5" fmla="*/ 56 h 159"/>
              <a:gd name="T6" fmla="*/ 81 w 160"/>
              <a:gd name="T7" fmla="*/ 121 h 159"/>
              <a:gd name="T8" fmla="*/ 81 w 160"/>
              <a:gd name="T9" fmla="*/ 56 h 159"/>
              <a:gd name="T10" fmla="*/ 104 w 160"/>
              <a:gd name="T11" fmla="*/ 89 h 159"/>
              <a:gd name="T12" fmla="*/ 58 w 160"/>
              <a:gd name="T13" fmla="*/ 89 h 159"/>
              <a:gd name="T14" fmla="*/ 76 w 160"/>
              <a:gd name="T15" fmla="*/ 80 h 159"/>
              <a:gd name="T16" fmla="*/ 86 w 160"/>
              <a:gd name="T17" fmla="*/ 80 h 159"/>
              <a:gd name="T18" fmla="*/ 91 w 160"/>
              <a:gd name="T19" fmla="*/ 85 h 159"/>
              <a:gd name="T20" fmla="*/ 90 w 160"/>
              <a:gd name="T21" fmla="*/ 94 h 159"/>
              <a:gd name="T22" fmla="*/ 76 w 160"/>
              <a:gd name="T23" fmla="*/ 89 h 159"/>
              <a:gd name="T24" fmla="*/ 2 w 160"/>
              <a:gd name="T25" fmla="*/ 145 h 159"/>
              <a:gd name="T26" fmla="*/ 146 w 160"/>
              <a:gd name="T27" fmla="*/ 159 h 159"/>
              <a:gd name="T28" fmla="*/ 160 w 160"/>
              <a:gd name="T29" fmla="*/ 140 h 159"/>
              <a:gd name="T30" fmla="*/ 2 w 160"/>
              <a:gd name="T31" fmla="*/ 145 h 159"/>
              <a:gd name="T32" fmla="*/ 160 w 160"/>
              <a:gd name="T33" fmla="*/ 24 h 159"/>
              <a:gd name="T34" fmla="*/ 141 w 160"/>
              <a:gd name="T35" fmla="*/ 10 h 159"/>
              <a:gd name="T36" fmla="*/ 136 w 160"/>
              <a:gd name="T37" fmla="*/ 0 h 159"/>
              <a:gd name="T38" fmla="*/ 132 w 160"/>
              <a:gd name="T39" fmla="*/ 10 h 159"/>
              <a:gd name="T40" fmla="*/ 113 w 160"/>
              <a:gd name="T41" fmla="*/ 5 h 159"/>
              <a:gd name="T42" fmla="*/ 103 w 160"/>
              <a:gd name="T43" fmla="*/ 5 h 159"/>
              <a:gd name="T44" fmla="*/ 85 w 160"/>
              <a:gd name="T45" fmla="*/ 10 h 159"/>
              <a:gd name="T46" fmla="*/ 80 w 160"/>
              <a:gd name="T47" fmla="*/ 0 h 159"/>
              <a:gd name="T48" fmla="*/ 75 w 160"/>
              <a:gd name="T49" fmla="*/ 10 h 159"/>
              <a:gd name="T50" fmla="*/ 57 w 160"/>
              <a:gd name="T51" fmla="*/ 5 h 159"/>
              <a:gd name="T52" fmla="*/ 47 w 160"/>
              <a:gd name="T53" fmla="*/ 5 h 159"/>
              <a:gd name="T54" fmla="*/ 28 w 160"/>
              <a:gd name="T55" fmla="*/ 10 h 159"/>
              <a:gd name="T56" fmla="*/ 23 w 160"/>
              <a:gd name="T57" fmla="*/ 0 h 159"/>
              <a:gd name="T58" fmla="*/ 19 w 160"/>
              <a:gd name="T59" fmla="*/ 10 h 159"/>
              <a:gd name="T60" fmla="*/ 0 w 160"/>
              <a:gd name="T61" fmla="*/ 24 h 159"/>
              <a:gd name="T62" fmla="*/ 158 w 160"/>
              <a:gd name="T63" fmla="*/ 3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59">
                <a:moveTo>
                  <a:pt x="2" y="130"/>
                </a:moveTo>
                <a:cubicBezTo>
                  <a:pt x="160" y="130"/>
                  <a:pt x="160" y="130"/>
                  <a:pt x="160" y="130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2" y="47"/>
                  <a:pt x="2" y="47"/>
                  <a:pt x="2" y="47"/>
                </a:cubicBezTo>
                <a:lnTo>
                  <a:pt x="2" y="130"/>
                </a:lnTo>
                <a:close/>
                <a:moveTo>
                  <a:pt x="81" y="56"/>
                </a:moveTo>
                <a:cubicBezTo>
                  <a:pt x="99" y="56"/>
                  <a:pt x="114" y="70"/>
                  <a:pt x="114" y="89"/>
                </a:cubicBezTo>
                <a:cubicBezTo>
                  <a:pt x="114" y="107"/>
                  <a:pt x="99" y="121"/>
                  <a:pt x="81" y="121"/>
                </a:cubicBezTo>
                <a:cubicBezTo>
                  <a:pt x="63" y="121"/>
                  <a:pt x="48" y="107"/>
                  <a:pt x="48" y="89"/>
                </a:cubicBezTo>
                <a:cubicBezTo>
                  <a:pt x="48" y="70"/>
                  <a:pt x="63" y="56"/>
                  <a:pt x="81" y="56"/>
                </a:cubicBezTo>
                <a:close/>
                <a:moveTo>
                  <a:pt x="81" y="112"/>
                </a:moveTo>
                <a:cubicBezTo>
                  <a:pt x="94" y="112"/>
                  <a:pt x="104" y="102"/>
                  <a:pt x="104" y="89"/>
                </a:cubicBezTo>
                <a:cubicBezTo>
                  <a:pt x="104" y="76"/>
                  <a:pt x="94" y="66"/>
                  <a:pt x="81" y="66"/>
                </a:cubicBezTo>
                <a:cubicBezTo>
                  <a:pt x="68" y="66"/>
                  <a:pt x="58" y="76"/>
                  <a:pt x="58" y="89"/>
                </a:cubicBezTo>
                <a:cubicBezTo>
                  <a:pt x="58" y="102"/>
                  <a:pt x="68" y="112"/>
                  <a:pt x="81" y="112"/>
                </a:cubicBezTo>
                <a:close/>
                <a:moveTo>
                  <a:pt x="76" y="80"/>
                </a:moveTo>
                <a:cubicBezTo>
                  <a:pt x="76" y="77"/>
                  <a:pt x="78" y="75"/>
                  <a:pt x="81" y="75"/>
                </a:cubicBezTo>
                <a:cubicBezTo>
                  <a:pt x="84" y="75"/>
                  <a:pt x="86" y="77"/>
                  <a:pt x="86" y="80"/>
                </a:cubicBezTo>
                <a:cubicBezTo>
                  <a:pt x="86" y="85"/>
                  <a:pt x="86" y="85"/>
                  <a:pt x="86" y="85"/>
                </a:cubicBezTo>
                <a:cubicBezTo>
                  <a:pt x="91" y="85"/>
                  <a:pt x="91" y="85"/>
                  <a:pt x="91" y="85"/>
                </a:cubicBezTo>
                <a:cubicBezTo>
                  <a:pt x="93" y="85"/>
                  <a:pt x="95" y="87"/>
                  <a:pt x="95" y="89"/>
                </a:cubicBezTo>
                <a:cubicBezTo>
                  <a:pt x="95" y="92"/>
                  <a:pt x="93" y="94"/>
                  <a:pt x="90" y="94"/>
                </a:cubicBezTo>
                <a:cubicBezTo>
                  <a:pt x="81" y="94"/>
                  <a:pt x="81" y="94"/>
                  <a:pt x="81" y="94"/>
                </a:cubicBezTo>
                <a:cubicBezTo>
                  <a:pt x="78" y="94"/>
                  <a:pt x="76" y="92"/>
                  <a:pt x="76" y="89"/>
                </a:cubicBezTo>
                <a:lnTo>
                  <a:pt x="76" y="80"/>
                </a:lnTo>
                <a:close/>
                <a:moveTo>
                  <a:pt x="2" y="145"/>
                </a:moveTo>
                <a:cubicBezTo>
                  <a:pt x="2" y="152"/>
                  <a:pt x="8" y="159"/>
                  <a:pt x="16" y="159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54" y="159"/>
                  <a:pt x="160" y="152"/>
                  <a:pt x="160" y="145"/>
                </a:cubicBezTo>
                <a:cubicBezTo>
                  <a:pt x="160" y="140"/>
                  <a:pt x="160" y="140"/>
                  <a:pt x="160" y="140"/>
                </a:cubicBezTo>
                <a:cubicBezTo>
                  <a:pt x="2" y="140"/>
                  <a:pt x="2" y="140"/>
                  <a:pt x="2" y="140"/>
                </a:cubicBezTo>
                <a:lnTo>
                  <a:pt x="2" y="145"/>
                </a:lnTo>
                <a:close/>
                <a:moveTo>
                  <a:pt x="158" y="24"/>
                </a:moveTo>
                <a:cubicBezTo>
                  <a:pt x="160" y="24"/>
                  <a:pt x="160" y="24"/>
                  <a:pt x="160" y="24"/>
                </a:cubicBezTo>
                <a:cubicBezTo>
                  <a:pt x="160" y="16"/>
                  <a:pt x="154" y="10"/>
                  <a:pt x="146" y="10"/>
                </a:cubicBezTo>
                <a:cubicBezTo>
                  <a:pt x="141" y="10"/>
                  <a:pt x="141" y="10"/>
                  <a:pt x="141" y="10"/>
                </a:cubicBezTo>
                <a:cubicBezTo>
                  <a:pt x="141" y="5"/>
                  <a:pt x="141" y="5"/>
                  <a:pt x="141" y="5"/>
                </a:cubicBezTo>
                <a:cubicBezTo>
                  <a:pt x="141" y="2"/>
                  <a:pt x="139" y="0"/>
                  <a:pt x="136" y="0"/>
                </a:cubicBezTo>
                <a:cubicBezTo>
                  <a:pt x="134" y="0"/>
                  <a:pt x="132" y="2"/>
                  <a:pt x="132" y="5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3" y="5"/>
                  <a:pt x="113" y="5"/>
                  <a:pt x="113" y="5"/>
                </a:cubicBezTo>
                <a:cubicBezTo>
                  <a:pt x="113" y="2"/>
                  <a:pt x="111" y="0"/>
                  <a:pt x="108" y="0"/>
                </a:cubicBezTo>
                <a:cubicBezTo>
                  <a:pt x="106" y="0"/>
                  <a:pt x="103" y="2"/>
                  <a:pt x="103" y="5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85" y="10"/>
                  <a:pt x="85" y="10"/>
                  <a:pt x="85" y="10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ubicBezTo>
                  <a:pt x="77" y="0"/>
                  <a:pt x="75" y="2"/>
                  <a:pt x="75" y="5"/>
                </a:cubicBezTo>
                <a:cubicBezTo>
                  <a:pt x="75" y="10"/>
                  <a:pt x="75" y="10"/>
                  <a:pt x="75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5"/>
                  <a:pt x="57" y="5"/>
                  <a:pt x="57" y="5"/>
                </a:cubicBezTo>
                <a:cubicBezTo>
                  <a:pt x="57" y="2"/>
                  <a:pt x="54" y="0"/>
                  <a:pt x="52" y="0"/>
                </a:cubicBezTo>
                <a:cubicBezTo>
                  <a:pt x="49" y="0"/>
                  <a:pt x="47" y="2"/>
                  <a:pt x="47" y="5"/>
                </a:cubicBezTo>
                <a:cubicBezTo>
                  <a:pt x="47" y="10"/>
                  <a:pt x="47" y="10"/>
                  <a:pt x="47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2"/>
                  <a:pt x="26" y="0"/>
                  <a:pt x="23" y="0"/>
                </a:cubicBezTo>
                <a:cubicBezTo>
                  <a:pt x="21" y="0"/>
                  <a:pt x="19" y="2"/>
                  <a:pt x="19" y="5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6" y="10"/>
                  <a:pt x="0" y="16"/>
                  <a:pt x="0" y="24"/>
                </a:cubicBezTo>
                <a:cubicBezTo>
                  <a:pt x="0" y="38"/>
                  <a:pt x="0" y="38"/>
                  <a:pt x="0" y="38"/>
                </a:cubicBezTo>
                <a:cubicBezTo>
                  <a:pt x="158" y="38"/>
                  <a:pt x="158" y="38"/>
                  <a:pt x="158" y="38"/>
                </a:cubicBezTo>
                <a:lnTo>
                  <a:pt x="158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9" name="Freeform 62">
            <a:extLst>
              <a:ext uri="{FF2B5EF4-FFF2-40B4-BE49-F238E27FC236}">
                <a16:creationId xmlns:a16="http://schemas.microsoft.com/office/drawing/2014/main" id="{2509E5F1-8399-4D1A-BFA3-B1BD877D81BE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3022600"/>
            <a:ext cx="260350" cy="254000"/>
          </a:xfrm>
          <a:custGeom>
            <a:avLst/>
            <a:gdLst>
              <a:gd name="T0" fmla="*/ 122 w 164"/>
              <a:gd name="T1" fmla="*/ 24 h 160"/>
              <a:gd name="T2" fmla="*/ 132 w 164"/>
              <a:gd name="T3" fmla="*/ 28 h 160"/>
              <a:gd name="T4" fmla="*/ 132 w 164"/>
              <a:gd name="T5" fmla="*/ 48 h 160"/>
              <a:gd name="T6" fmla="*/ 122 w 164"/>
              <a:gd name="T7" fmla="*/ 52 h 160"/>
              <a:gd name="T8" fmla="*/ 112 w 164"/>
              <a:gd name="T9" fmla="*/ 48 h 160"/>
              <a:gd name="T10" fmla="*/ 112 w 164"/>
              <a:gd name="T11" fmla="*/ 28 h 160"/>
              <a:gd name="T12" fmla="*/ 122 w 164"/>
              <a:gd name="T13" fmla="*/ 24 h 160"/>
              <a:gd name="T14" fmla="*/ 108 w 164"/>
              <a:gd name="T15" fmla="*/ 0 h 160"/>
              <a:gd name="T16" fmla="*/ 72 w 164"/>
              <a:gd name="T17" fmla="*/ 15 h 160"/>
              <a:gd name="T18" fmla="*/ 60 w 164"/>
              <a:gd name="T19" fmla="*/ 68 h 160"/>
              <a:gd name="T20" fmla="*/ 2 w 164"/>
              <a:gd name="T21" fmla="*/ 126 h 160"/>
              <a:gd name="T22" fmla="*/ 0 w 164"/>
              <a:gd name="T23" fmla="*/ 129 h 160"/>
              <a:gd name="T24" fmla="*/ 0 w 164"/>
              <a:gd name="T25" fmla="*/ 155 h 160"/>
              <a:gd name="T26" fmla="*/ 5 w 164"/>
              <a:gd name="T27" fmla="*/ 160 h 160"/>
              <a:gd name="T28" fmla="*/ 32 w 164"/>
              <a:gd name="T29" fmla="*/ 160 h 160"/>
              <a:gd name="T30" fmla="*/ 35 w 164"/>
              <a:gd name="T31" fmla="*/ 159 h 160"/>
              <a:gd name="T32" fmla="*/ 41 w 164"/>
              <a:gd name="T33" fmla="*/ 152 h 160"/>
              <a:gd name="T34" fmla="*/ 42 w 164"/>
              <a:gd name="T35" fmla="*/ 148 h 160"/>
              <a:gd name="T36" fmla="*/ 41 w 164"/>
              <a:gd name="T37" fmla="*/ 141 h 160"/>
              <a:gd name="T38" fmla="*/ 51 w 164"/>
              <a:gd name="T39" fmla="*/ 140 h 160"/>
              <a:gd name="T40" fmla="*/ 55 w 164"/>
              <a:gd name="T41" fmla="*/ 136 h 160"/>
              <a:gd name="T42" fmla="*/ 56 w 164"/>
              <a:gd name="T43" fmla="*/ 126 h 160"/>
              <a:gd name="T44" fmla="*/ 63 w 164"/>
              <a:gd name="T45" fmla="*/ 127 h 160"/>
              <a:gd name="T46" fmla="*/ 67 w 164"/>
              <a:gd name="T47" fmla="*/ 126 h 160"/>
              <a:gd name="T48" fmla="*/ 69 w 164"/>
              <a:gd name="T49" fmla="*/ 123 h 160"/>
              <a:gd name="T50" fmla="*/ 69 w 164"/>
              <a:gd name="T51" fmla="*/ 114 h 160"/>
              <a:gd name="T52" fmla="*/ 77 w 164"/>
              <a:gd name="T53" fmla="*/ 114 h 160"/>
              <a:gd name="T54" fmla="*/ 80 w 164"/>
              <a:gd name="T55" fmla="*/ 113 h 160"/>
              <a:gd name="T56" fmla="*/ 92 w 164"/>
              <a:gd name="T57" fmla="*/ 101 h 160"/>
              <a:gd name="T58" fmla="*/ 109 w 164"/>
              <a:gd name="T59" fmla="*/ 104 h 160"/>
              <a:gd name="T60" fmla="*/ 144 w 164"/>
              <a:gd name="T61" fmla="*/ 88 h 160"/>
              <a:gd name="T62" fmla="*/ 144 w 164"/>
              <a:gd name="T63" fmla="*/ 16 h 160"/>
              <a:gd name="T64" fmla="*/ 108 w 164"/>
              <a:gd name="T6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4" h="160">
                <a:moveTo>
                  <a:pt x="122" y="24"/>
                </a:moveTo>
                <a:cubicBezTo>
                  <a:pt x="126" y="24"/>
                  <a:pt x="129" y="26"/>
                  <a:pt x="132" y="28"/>
                </a:cubicBezTo>
                <a:cubicBezTo>
                  <a:pt x="137" y="34"/>
                  <a:pt x="137" y="43"/>
                  <a:pt x="132" y="48"/>
                </a:cubicBezTo>
                <a:cubicBezTo>
                  <a:pt x="129" y="51"/>
                  <a:pt x="126" y="52"/>
                  <a:pt x="122" y="52"/>
                </a:cubicBezTo>
                <a:cubicBezTo>
                  <a:pt x="119" y="52"/>
                  <a:pt x="115" y="51"/>
                  <a:pt x="112" y="48"/>
                </a:cubicBezTo>
                <a:cubicBezTo>
                  <a:pt x="107" y="43"/>
                  <a:pt x="107" y="34"/>
                  <a:pt x="112" y="28"/>
                </a:cubicBezTo>
                <a:cubicBezTo>
                  <a:pt x="115" y="26"/>
                  <a:pt x="119" y="24"/>
                  <a:pt x="122" y="24"/>
                </a:cubicBezTo>
                <a:close/>
                <a:moveTo>
                  <a:pt x="108" y="0"/>
                </a:moveTo>
                <a:cubicBezTo>
                  <a:pt x="95" y="0"/>
                  <a:pt x="82" y="5"/>
                  <a:pt x="72" y="15"/>
                </a:cubicBezTo>
                <a:cubicBezTo>
                  <a:pt x="59" y="29"/>
                  <a:pt x="54" y="49"/>
                  <a:pt x="60" y="68"/>
                </a:cubicBezTo>
                <a:cubicBezTo>
                  <a:pt x="2" y="126"/>
                  <a:pt x="2" y="126"/>
                  <a:pt x="2" y="126"/>
                </a:cubicBezTo>
                <a:cubicBezTo>
                  <a:pt x="1" y="127"/>
                  <a:pt x="0" y="128"/>
                  <a:pt x="0" y="129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34" y="159"/>
                  <a:pt x="35" y="159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2" y="151"/>
                  <a:pt x="43" y="150"/>
                  <a:pt x="42" y="148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51" y="140"/>
                  <a:pt x="51" y="140"/>
                  <a:pt x="51" y="140"/>
                </a:cubicBezTo>
                <a:cubicBezTo>
                  <a:pt x="53" y="140"/>
                  <a:pt x="54" y="138"/>
                  <a:pt x="55" y="13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4" y="127"/>
                  <a:pt x="66" y="127"/>
                  <a:pt x="67" y="126"/>
                </a:cubicBezTo>
                <a:cubicBezTo>
                  <a:pt x="68" y="125"/>
                  <a:pt x="69" y="124"/>
                  <a:pt x="69" y="123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8" y="114"/>
                  <a:pt x="80" y="114"/>
                  <a:pt x="80" y="113"/>
                </a:cubicBezTo>
                <a:cubicBezTo>
                  <a:pt x="92" y="101"/>
                  <a:pt x="92" y="101"/>
                  <a:pt x="92" y="101"/>
                </a:cubicBezTo>
                <a:cubicBezTo>
                  <a:pt x="98" y="103"/>
                  <a:pt x="103" y="104"/>
                  <a:pt x="109" y="104"/>
                </a:cubicBezTo>
                <a:cubicBezTo>
                  <a:pt x="122" y="104"/>
                  <a:pt x="135" y="98"/>
                  <a:pt x="144" y="88"/>
                </a:cubicBezTo>
                <a:cubicBezTo>
                  <a:pt x="164" y="69"/>
                  <a:pt x="164" y="36"/>
                  <a:pt x="144" y="16"/>
                </a:cubicBezTo>
                <a:cubicBezTo>
                  <a:pt x="134" y="6"/>
                  <a:pt x="121" y="0"/>
                  <a:pt x="10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Freeform 63">
            <a:extLst>
              <a:ext uri="{FF2B5EF4-FFF2-40B4-BE49-F238E27FC236}">
                <a16:creationId xmlns:a16="http://schemas.microsoft.com/office/drawing/2014/main" id="{C92B79EE-F01C-4CD1-A4CC-AD87EBB5C70F}"/>
              </a:ext>
            </a:extLst>
          </p:cNvPr>
          <p:cNvSpPr>
            <a:spLocks noEditPoints="1"/>
          </p:cNvSpPr>
          <p:nvPr/>
        </p:nvSpPr>
        <p:spPr bwMode="auto">
          <a:xfrm>
            <a:off x="1292226" y="3573463"/>
            <a:ext cx="252413" cy="254000"/>
          </a:xfrm>
          <a:custGeom>
            <a:avLst/>
            <a:gdLst>
              <a:gd name="T0" fmla="*/ 141 w 159"/>
              <a:gd name="T1" fmla="*/ 51 h 160"/>
              <a:gd name="T2" fmla="*/ 139 w 159"/>
              <a:gd name="T3" fmla="*/ 67 h 160"/>
              <a:gd name="T4" fmla="*/ 105 w 159"/>
              <a:gd name="T5" fmla="*/ 60 h 160"/>
              <a:gd name="T6" fmla="*/ 105 w 159"/>
              <a:gd name="T7" fmla="*/ 99 h 160"/>
              <a:gd name="T8" fmla="*/ 139 w 159"/>
              <a:gd name="T9" fmla="*/ 92 h 160"/>
              <a:gd name="T10" fmla="*/ 141 w 159"/>
              <a:gd name="T11" fmla="*/ 108 h 160"/>
              <a:gd name="T12" fmla="*/ 93 w 159"/>
              <a:gd name="T13" fmla="*/ 141 h 160"/>
              <a:gd name="T14" fmla="*/ 119 w 159"/>
              <a:gd name="T15" fmla="*/ 126 h 160"/>
              <a:gd name="T16" fmla="*/ 91 w 159"/>
              <a:gd name="T17" fmla="*/ 111 h 160"/>
              <a:gd name="T18" fmla="*/ 61 w 159"/>
              <a:gd name="T19" fmla="*/ 106 h 160"/>
              <a:gd name="T20" fmla="*/ 68 w 159"/>
              <a:gd name="T21" fmla="*/ 139 h 160"/>
              <a:gd name="T22" fmla="*/ 52 w 159"/>
              <a:gd name="T23" fmla="*/ 141 h 160"/>
              <a:gd name="T24" fmla="*/ 19 w 159"/>
              <a:gd name="T25" fmla="*/ 93 h 160"/>
              <a:gd name="T26" fmla="*/ 34 w 159"/>
              <a:gd name="T27" fmla="*/ 119 h 160"/>
              <a:gd name="T28" fmla="*/ 49 w 159"/>
              <a:gd name="T29" fmla="*/ 69 h 160"/>
              <a:gd name="T30" fmla="*/ 34 w 159"/>
              <a:gd name="T31" fmla="*/ 40 h 160"/>
              <a:gd name="T32" fmla="*/ 19 w 159"/>
              <a:gd name="T33" fmla="*/ 67 h 160"/>
              <a:gd name="T34" fmla="*/ 52 w 159"/>
              <a:gd name="T35" fmla="*/ 19 h 160"/>
              <a:gd name="T36" fmla="*/ 68 w 159"/>
              <a:gd name="T37" fmla="*/ 20 h 160"/>
              <a:gd name="T38" fmla="*/ 61 w 159"/>
              <a:gd name="T39" fmla="*/ 54 h 160"/>
              <a:gd name="T40" fmla="*/ 80 w 159"/>
              <a:gd name="T41" fmla="*/ 47 h 160"/>
              <a:gd name="T42" fmla="*/ 119 w 159"/>
              <a:gd name="T43" fmla="*/ 34 h 160"/>
              <a:gd name="T44" fmla="*/ 93 w 159"/>
              <a:gd name="T45" fmla="*/ 19 h 160"/>
              <a:gd name="T46" fmla="*/ 80 w 159"/>
              <a:gd name="T47" fmla="*/ 0 h 160"/>
              <a:gd name="T48" fmla="*/ 52 w 159"/>
              <a:gd name="T49" fmla="*/ 10 h 160"/>
              <a:gd name="T50" fmla="*/ 10 w 159"/>
              <a:gd name="T51" fmla="*/ 67 h 160"/>
              <a:gd name="T52" fmla="*/ 10 w 159"/>
              <a:gd name="T53" fmla="*/ 92 h 160"/>
              <a:gd name="T54" fmla="*/ 52 w 159"/>
              <a:gd name="T55" fmla="*/ 150 h 160"/>
              <a:gd name="T56" fmla="*/ 80 w 159"/>
              <a:gd name="T57" fmla="*/ 160 h 160"/>
              <a:gd name="T58" fmla="*/ 108 w 159"/>
              <a:gd name="T59" fmla="*/ 150 h 160"/>
              <a:gd name="T60" fmla="*/ 150 w 159"/>
              <a:gd name="T61" fmla="*/ 92 h 160"/>
              <a:gd name="T62" fmla="*/ 150 w 159"/>
              <a:gd name="T63" fmla="*/ 67 h 160"/>
              <a:gd name="T64" fmla="*/ 108 w 159"/>
              <a:gd name="T65" fmla="*/ 10 h 160"/>
              <a:gd name="T66" fmla="*/ 80 w 159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9" h="160">
                <a:moveTo>
                  <a:pt x="108" y="19"/>
                </a:moveTo>
                <a:cubicBezTo>
                  <a:pt x="126" y="19"/>
                  <a:pt x="141" y="33"/>
                  <a:pt x="141" y="51"/>
                </a:cubicBezTo>
                <a:cubicBezTo>
                  <a:pt x="141" y="67"/>
                  <a:pt x="141" y="67"/>
                  <a:pt x="141" y="67"/>
                </a:cubicBezTo>
                <a:cubicBezTo>
                  <a:pt x="140" y="67"/>
                  <a:pt x="140" y="67"/>
                  <a:pt x="139" y="67"/>
                </a:cubicBezTo>
                <a:cubicBezTo>
                  <a:pt x="137" y="57"/>
                  <a:pt x="133" y="48"/>
                  <a:pt x="126" y="4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112" y="69"/>
                  <a:pt x="114" y="80"/>
                  <a:pt x="111" y="91"/>
                </a:cubicBezTo>
                <a:cubicBezTo>
                  <a:pt x="109" y="94"/>
                  <a:pt x="108" y="96"/>
                  <a:pt x="105" y="99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32" y="111"/>
                  <a:pt x="137" y="102"/>
                  <a:pt x="139" y="92"/>
                </a:cubicBezTo>
                <a:cubicBezTo>
                  <a:pt x="140" y="92"/>
                  <a:pt x="140" y="93"/>
                  <a:pt x="141" y="93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1" y="126"/>
                  <a:pt x="126" y="141"/>
                  <a:pt x="108" y="141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3" y="140"/>
                  <a:pt x="92" y="139"/>
                  <a:pt x="92" y="139"/>
                </a:cubicBezTo>
                <a:cubicBezTo>
                  <a:pt x="102" y="137"/>
                  <a:pt x="111" y="133"/>
                  <a:pt x="119" y="12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6" y="108"/>
                  <a:pt x="94" y="109"/>
                  <a:pt x="91" y="111"/>
                </a:cubicBezTo>
                <a:cubicBezTo>
                  <a:pt x="87" y="111"/>
                  <a:pt x="83" y="112"/>
                  <a:pt x="80" y="112"/>
                </a:cubicBezTo>
                <a:cubicBezTo>
                  <a:pt x="73" y="112"/>
                  <a:pt x="66" y="110"/>
                  <a:pt x="61" y="10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8" y="132"/>
                  <a:pt x="57" y="137"/>
                  <a:pt x="68" y="139"/>
                </a:cubicBezTo>
                <a:cubicBezTo>
                  <a:pt x="68" y="139"/>
                  <a:pt x="67" y="140"/>
                  <a:pt x="67" y="141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33" y="141"/>
                  <a:pt x="19" y="126"/>
                  <a:pt x="19" y="108"/>
                </a:cubicBezTo>
                <a:cubicBezTo>
                  <a:pt x="19" y="93"/>
                  <a:pt x="19" y="93"/>
                  <a:pt x="19" y="93"/>
                </a:cubicBezTo>
                <a:cubicBezTo>
                  <a:pt x="20" y="93"/>
                  <a:pt x="20" y="92"/>
                  <a:pt x="21" y="92"/>
                </a:cubicBezTo>
                <a:cubicBezTo>
                  <a:pt x="23" y="102"/>
                  <a:pt x="27" y="111"/>
                  <a:pt x="34" y="119"/>
                </a:cubicBezTo>
                <a:cubicBezTo>
                  <a:pt x="54" y="99"/>
                  <a:pt x="54" y="99"/>
                  <a:pt x="54" y="99"/>
                </a:cubicBezTo>
                <a:cubicBezTo>
                  <a:pt x="48" y="91"/>
                  <a:pt x="46" y="80"/>
                  <a:pt x="49" y="69"/>
                </a:cubicBezTo>
                <a:cubicBezTo>
                  <a:pt x="50" y="66"/>
                  <a:pt x="52" y="63"/>
                  <a:pt x="54" y="60"/>
                </a:cubicBezTo>
                <a:cubicBezTo>
                  <a:pt x="34" y="40"/>
                  <a:pt x="34" y="40"/>
                  <a:pt x="34" y="40"/>
                </a:cubicBezTo>
                <a:cubicBezTo>
                  <a:pt x="27" y="48"/>
                  <a:pt x="23" y="57"/>
                  <a:pt x="21" y="67"/>
                </a:cubicBezTo>
                <a:cubicBezTo>
                  <a:pt x="20" y="67"/>
                  <a:pt x="20" y="67"/>
                  <a:pt x="19" y="67"/>
                </a:cubicBezTo>
                <a:cubicBezTo>
                  <a:pt x="19" y="51"/>
                  <a:pt x="19" y="51"/>
                  <a:pt x="19" y="51"/>
                </a:cubicBezTo>
                <a:cubicBezTo>
                  <a:pt x="19" y="33"/>
                  <a:pt x="33" y="19"/>
                  <a:pt x="52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7" y="19"/>
                  <a:pt x="68" y="20"/>
                  <a:pt x="68" y="20"/>
                </a:cubicBezTo>
                <a:cubicBezTo>
                  <a:pt x="57" y="23"/>
                  <a:pt x="48" y="27"/>
                  <a:pt x="40" y="34"/>
                </a:cubicBezTo>
                <a:cubicBezTo>
                  <a:pt x="61" y="54"/>
                  <a:pt x="61" y="54"/>
                  <a:pt x="61" y="54"/>
                </a:cubicBezTo>
                <a:cubicBezTo>
                  <a:pt x="63" y="51"/>
                  <a:pt x="66" y="50"/>
                  <a:pt x="69" y="49"/>
                </a:cubicBezTo>
                <a:cubicBezTo>
                  <a:pt x="73" y="48"/>
                  <a:pt x="77" y="47"/>
                  <a:pt x="80" y="47"/>
                </a:cubicBezTo>
                <a:cubicBezTo>
                  <a:pt x="87" y="47"/>
                  <a:pt x="94" y="49"/>
                  <a:pt x="99" y="54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111" y="27"/>
                  <a:pt x="102" y="23"/>
                  <a:pt x="92" y="20"/>
                </a:cubicBezTo>
                <a:cubicBezTo>
                  <a:pt x="92" y="20"/>
                  <a:pt x="93" y="19"/>
                  <a:pt x="93" y="19"/>
                </a:cubicBezTo>
                <a:lnTo>
                  <a:pt x="108" y="19"/>
                </a:lnTo>
                <a:close/>
                <a:moveTo>
                  <a:pt x="80" y="0"/>
                </a:moveTo>
                <a:cubicBezTo>
                  <a:pt x="74" y="0"/>
                  <a:pt x="68" y="4"/>
                  <a:pt x="67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29" y="10"/>
                  <a:pt x="10" y="29"/>
                  <a:pt x="10" y="51"/>
                </a:cubicBezTo>
                <a:cubicBezTo>
                  <a:pt x="10" y="67"/>
                  <a:pt x="10" y="67"/>
                  <a:pt x="10" y="67"/>
                </a:cubicBezTo>
                <a:cubicBezTo>
                  <a:pt x="4" y="69"/>
                  <a:pt x="0" y="74"/>
                  <a:pt x="0" y="79"/>
                </a:cubicBezTo>
                <a:cubicBezTo>
                  <a:pt x="0" y="85"/>
                  <a:pt x="4" y="91"/>
                  <a:pt x="10" y="92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0" y="131"/>
                  <a:pt x="29" y="150"/>
                  <a:pt x="52" y="150"/>
                </a:cubicBezTo>
                <a:cubicBezTo>
                  <a:pt x="67" y="150"/>
                  <a:pt x="67" y="150"/>
                  <a:pt x="67" y="150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3" y="150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31" y="150"/>
                  <a:pt x="150" y="131"/>
                  <a:pt x="150" y="107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5" y="90"/>
                  <a:pt x="159" y="85"/>
                  <a:pt x="159" y="79"/>
                </a:cubicBezTo>
                <a:cubicBezTo>
                  <a:pt x="159" y="74"/>
                  <a:pt x="155" y="69"/>
                  <a:pt x="150" y="67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29"/>
                  <a:pt x="131" y="10"/>
                  <a:pt x="108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0" y="4"/>
                  <a:pt x="86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Freeform 64">
            <a:extLst>
              <a:ext uri="{FF2B5EF4-FFF2-40B4-BE49-F238E27FC236}">
                <a16:creationId xmlns:a16="http://schemas.microsoft.com/office/drawing/2014/main" id="{CF6C8302-9EF8-4459-90D9-B967D082D6C8}"/>
              </a:ext>
            </a:extLst>
          </p:cNvPr>
          <p:cNvSpPr>
            <a:spLocks noEditPoints="1"/>
          </p:cNvSpPr>
          <p:nvPr/>
        </p:nvSpPr>
        <p:spPr bwMode="auto">
          <a:xfrm>
            <a:off x="7346951" y="2473325"/>
            <a:ext cx="254000" cy="252413"/>
          </a:xfrm>
          <a:custGeom>
            <a:avLst/>
            <a:gdLst>
              <a:gd name="T0" fmla="*/ 24 w 160"/>
              <a:gd name="T1" fmla="*/ 47 h 159"/>
              <a:gd name="T2" fmla="*/ 38 w 160"/>
              <a:gd name="T3" fmla="*/ 47 h 159"/>
              <a:gd name="T4" fmla="*/ 38 w 160"/>
              <a:gd name="T5" fmla="*/ 61 h 159"/>
              <a:gd name="T6" fmla="*/ 41 w 160"/>
              <a:gd name="T7" fmla="*/ 66 h 159"/>
              <a:gd name="T8" fmla="*/ 42 w 160"/>
              <a:gd name="T9" fmla="*/ 66 h 159"/>
              <a:gd name="T10" fmla="*/ 46 w 160"/>
              <a:gd name="T11" fmla="*/ 64 h 159"/>
              <a:gd name="T12" fmla="*/ 63 w 160"/>
              <a:gd name="T13" fmla="*/ 47 h 159"/>
              <a:gd name="T14" fmla="*/ 97 w 160"/>
              <a:gd name="T15" fmla="*/ 47 h 159"/>
              <a:gd name="T16" fmla="*/ 114 w 160"/>
              <a:gd name="T17" fmla="*/ 64 h 159"/>
              <a:gd name="T18" fmla="*/ 117 w 160"/>
              <a:gd name="T19" fmla="*/ 66 h 159"/>
              <a:gd name="T20" fmla="*/ 119 w 160"/>
              <a:gd name="T21" fmla="*/ 66 h 159"/>
              <a:gd name="T22" fmla="*/ 121 w 160"/>
              <a:gd name="T23" fmla="*/ 61 h 159"/>
              <a:gd name="T24" fmla="*/ 121 w 160"/>
              <a:gd name="T25" fmla="*/ 47 h 159"/>
              <a:gd name="T26" fmla="*/ 136 w 160"/>
              <a:gd name="T27" fmla="*/ 47 h 159"/>
              <a:gd name="T28" fmla="*/ 151 w 160"/>
              <a:gd name="T29" fmla="*/ 33 h 159"/>
              <a:gd name="T30" fmla="*/ 151 w 160"/>
              <a:gd name="T31" fmla="*/ 14 h 159"/>
              <a:gd name="T32" fmla="*/ 137 w 160"/>
              <a:gd name="T33" fmla="*/ 0 h 159"/>
              <a:gd name="T34" fmla="*/ 24 w 160"/>
              <a:gd name="T35" fmla="*/ 0 h 159"/>
              <a:gd name="T36" fmla="*/ 10 w 160"/>
              <a:gd name="T37" fmla="*/ 14 h 159"/>
              <a:gd name="T38" fmla="*/ 10 w 160"/>
              <a:gd name="T39" fmla="*/ 33 h 159"/>
              <a:gd name="T40" fmla="*/ 24 w 160"/>
              <a:gd name="T41" fmla="*/ 47 h 159"/>
              <a:gd name="T42" fmla="*/ 19 w 160"/>
              <a:gd name="T43" fmla="*/ 94 h 159"/>
              <a:gd name="T44" fmla="*/ 38 w 160"/>
              <a:gd name="T45" fmla="*/ 113 h 159"/>
              <a:gd name="T46" fmla="*/ 56 w 160"/>
              <a:gd name="T47" fmla="*/ 94 h 159"/>
              <a:gd name="T48" fmla="*/ 38 w 160"/>
              <a:gd name="T49" fmla="*/ 75 h 159"/>
              <a:gd name="T50" fmla="*/ 19 w 160"/>
              <a:gd name="T51" fmla="*/ 94 h 159"/>
              <a:gd name="T52" fmla="*/ 38 w 160"/>
              <a:gd name="T53" fmla="*/ 122 h 159"/>
              <a:gd name="T54" fmla="*/ 0 w 160"/>
              <a:gd name="T55" fmla="*/ 154 h 159"/>
              <a:gd name="T56" fmla="*/ 5 w 160"/>
              <a:gd name="T57" fmla="*/ 159 h 159"/>
              <a:gd name="T58" fmla="*/ 70 w 160"/>
              <a:gd name="T59" fmla="*/ 159 h 159"/>
              <a:gd name="T60" fmla="*/ 75 w 160"/>
              <a:gd name="T61" fmla="*/ 154 h 159"/>
              <a:gd name="T62" fmla="*/ 38 w 160"/>
              <a:gd name="T63" fmla="*/ 122 h 159"/>
              <a:gd name="T64" fmla="*/ 123 w 160"/>
              <a:gd name="T65" fmla="*/ 75 h 159"/>
              <a:gd name="T66" fmla="*/ 104 w 160"/>
              <a:gd name="T67" fmla="*/ 94 h 159"/>
              <a:gd name="T68" fmla="*/ 123 w 160"/>
              <a:gd name="T69" fmla="*/ 113 h 159"/>
              <a:gd name="T70" fmla="*/ 141 w 160"/>
              <a:gd name="T71" fmla="*/ 94 h 159"/>
              <a:gd name="T72" fmla="*/ 123 w 160"/>
              <a:gd name="T73" fmla="*/ 75 h 159"/>
              <a:gd name="T74" fmla="*/ 123 w 160"/>
              <a:gd name="T75" fmla="*/ 122 h 159"/>
              <a:gd name="T76" fmla="*/ 85 w 160"/>
              <a:gd name="T77" fmla="*/ 154 h 159"/>
              <a:gd name="T78" fmla="*/ 90 w 160"/>
              <a:gd name="T79" fmla="*/ 159 h 159"/>
              <a:gd name="T80" fmla="*/ 155 w 160"/>
              <a:gd name="T81" fmla="*/ 159 h 159"/>
              <a:gd name="T82" fmla="*/ 160 w 160"/>
              <a:gd name="T83" fmla="*/ 154 h 159"/>
              <a:gd name="T84" fmla="*/ 123 w 160"/>
              <a:gd name="T85" fmla="*/ 12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9">
                <a:moveTo>
                  <a:pt x="24" y="47"/>
                </a:moveTo>
                <a:cubicBezTo>
                  <a:pt x="38" y="47"/>
                  <a:pt x="38" y="47"/>
                  <a:pt x="38" y="4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3"/>
                  <a:pt x="39" y="65"/>
                  <a:pt x="41" y="66"/>
                </a:cubicBezTo>
                <a:cubicBezTo>
                  <a:pt x="41" y="66"/>
                  <a:pt x="42" y="66"/>
                  <a:pt x="42" y="66"/>
                </a:cubicBezTo>
                <a:cubicBezTo>
                  <a:pt x="43" y="66"/>
                  <a:pt x="45" y="65"/>
                  <a:pt x="46" y="64"/>
                </a:cubicBezTo>
                <a:cubicBezTo>
                  <a:pt x="63" y="47"/>
                  <a:pt x="63" y="47"/>
                  <a:pt x="63" y="47"/>
                </a:cubicBezTo>
                <a:cubicBezTo>
                  <a:pt x="97" y="47"/>
                  <a:pt x="97" y="47"/>
                  <a:pt x="97" y="47"/>
                </a:cubicBezTo>
                <a:cubicBezTo>
                  <a:pt x="114" y="64"/>
                  <a:pt x="114" y="64"/>
                  <a:pt x="114" y="64"/>
                </a:cubicBezTo>
                <a:cubicBezTo>
                  <a:pt x="115" y="65"/>
                  <a:pt x="116" y="66"/>
                  <a:pt x="117" y="66"/>
                </a:cubicBezTo>
                <a:cubicBezTo>
                  <a:pt x="118" y="66"/>
                  <a:pt x="118" y="66"/>
                  <a:pt x="119" y="66"/>
                </a:cubicBezTo>
                <a:cubicBezTo>
                  <a:pt x="121" y="65"/>
                  <a:pt x="121" y="63"/>
                  <a:pt x="121" y="61"/>
                </a:cubicBezTo>
                <a:cubicBezTo>
                  <a:pt x="121" y="47"/>
                  <a:pt x="121" y="47"/>
                  <a:pt x="121" y="47"/>
                </a:cubicBezTo>
                <a:cubicBezTo>
                  <a:pt x="136" y="47"/>
                  <a:pt x="136" y="47"/>
                  <a:pt x="136" y="47"/>
                </a:cubicBezTo>
                <a:cubicBezTo>
                  <a:pt x="145" y="47"/>
                  <a:pt x="151" y="41"/>
                  <a:pt x="151" y="33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1" y="7"/>
                  <a:pt x="145" y="0"/>
                  <a:pt x="137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6" y="0"/>
                  <a:pt x="10" y="6"/>
                  <a:pt x="10" y="14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41"/>
                  <a:pt x="16" y="47"/>
                  <a:pt x="24" y="47"/>
                </a:cubicBezTo>
                <a:close/>
                <a:moveTo>
                  <a:pt x="19" y="94"/>
                </a:moveTo>
                <a:cubicBezTo>
                  <a:pt x="19" y="104"/>
                  <a:pt x="27" y="113"/>
                  <a:pt x="38" y="113"/>
                </a:cubicBezTo>
                <a:cubicBezTo>
                  <a:pt x="48" y="113"/>
                  <a:pt x="56" y="104"/>
                  <a:pt x="56" y="94"/>
                </a:cubicBezTo>
                <a:cubicBezTo>
                  <a:pt x="56" y="84"/>
                  <a:pt x="48" y="75"/>
                  <a:pt x="38" y="75"/>
                </a:cubicBezTo>
                <a:cubicBezTo>
                  <a:pt x="27" y="75"/>
                  <a:pt x="19" y="84"/>
                  <a:pt x="19" y="94"/>
                </a:cubicBezTo>
                <a:close/>
                <a:moveTo>
                  <a:pt x="38" y="122"/>
                </a:moveTo>
                <a:cubicBezTo>
                  <a:pt x="19" y="122"/>
                  <a:pt x="3" y="136"/>
                  <a:pt x="0" y="154"/>
                </a:cubicBezTo>
                <a:cubicBezTo>
                  <a:pt x="0" y="157"/>
                  <a:pt x="2" y="159"/>
                  <a:pt x="5" y="159"/>
                </a:cubicBezTo>
                <a:cubicBezTo>
                  <a:pt x="70" y="159"/>
                  <a:pt x="70" y="159"/>
                  <a:pt x="70" y="159"/>
                </a:cubicBezTo>
                <a:cubicBezTo>
                  <a:pt x="73" y="159"/>
                  <a:pt x="75" y="157"/>
                  <a:pt x="75" y="154"/>
                </a:cubicBezTo>
                <a:cubicBezTo>
                  <a:pt x="72" y="135"/>
                  <a:pt x="57" y="122"/>
                  <a:pt x="38" y="122"/>
                </a:cubicBezTo>
                <a:close/>
                <a:moveTo>
                  <a:pt x="123" y="75"/>
                </a:moveTo>
                <a:cubicBezTo>
                  <a:pt x="112" y="75"/>
                  <a:pt x="104" y="84"/>
                  <a:pt x="104" y="94"/>
                </a:cubicBezTo>
                <a:cubicBezTo>
                  <a:pt x="104" y="104"/>
                  <a:pt x="112" y="113"/>
                  <a:pt x="123" y="113"/>
                </a:cubicBezTo>
                <a:cubicBezTo>
                  <a:pt x="133" y="113"/>
                  <a:pt x="141" y="104"/>
                  <a:pt x="141" y="94"/>
                </a:cubicBezTo>
                <a:cubicBezTo>
                  <a:pt x="141" y="84"/>
                  <a:pt x="133" y="75"/>
                  <a:pt x="123" y="75"/>
                </a:cubicBezTo>
                <a:close/>
                <a:moveTo>
                  <a:pt x="123" y="122"/>
                </a:moveTo>
                <a:cubicBezTo>
                  <a:pt x="104" y="122"/>
                  <a:pt x="88" y="136"/>
                  <a:pt x="85" y="154"/>
                </a:cubicBezTo>
                <a:cubicBezTo>
                  <a:pt x="85" y="157"/>
                  <a:pt x="87" y="159"/>
                  <a:pt x="90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8" y="159"/>
                  <a:pt x="160" y="157"/>
                  <a:pt x="160" y="154"/>
                </a:cubicBezTo>
                <a:cubicBezTo>
                  <a:pt x="157" y="135"/>
                  <a:pt x="141" y="122"/>
                  <a:pt x="123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Freeform 65">
            <a:extLst>
              <a:ext uri="{FF2B5EF4-FFF2-40B4-BE49-F238E27FC236}">
                <a16:creationId xmlns:a16="http://schemas.microsoft.com/office/drawing/2014/main" id="{3BFF9DAA-A606-43C9-AF46-321A6F573319}"/>
              </a:ext>
            </a:extLst>
          </p:cNvPr>
          <p:cNvSpPr>
            <a:spLocks noEditPoints="1"/>
          </p:cNvSpPr>
          <p:nvPr/>
        </p:nvSpPr>
        <p:spPr bwMode="auto">
          <a:xfrm>
            <a:off x="10648951" y="1922463"/>
            <a:ext cx="254000" cy="254000"/>
          </a:xfrm>
          <a:custGeom>
            <a:avLst/>
            <a:gdLst>
              <a:gd name="T0" fmla="*/ 102 w 160"/>
              <a:gd name="T1" fmla="*/ 57 h 160"/>
              <a:gd name="T2" fmla="*/ 96 w 160"/>
              <a:gd name="T3" fmla="*/ 56 h 160"/>
              <a:gd name="T4" fmla="*/ 94 w 160"/>
              <a:gd name="T5" fmla="*/ 70 h 160"/>
              <a:gd name="T6" fmla="*/ 65 w 160"/>
              <a:gd name="T7" fmla="*/ 61 h 160"/>
              <a:gd name="T8" fmla="*/ 61 w 160"/>
              <a:gd name="T9" fmla="*/ 56 h 160"/>
              <a:gd name="T10" fmla="*/ 39 w 160"/>
              <a:gd name="T11" fmla="*/ 76 h 160"/>
              <a:gd name="T12" fmla="*/ 58 w 160"/>
              <a:gd name="T13" fmla="*/ 102 h 160"/>
              <a:gd name="T14" fmla="*/ 62 w 160"/>
              <a:gd name="T15" fmla="*/ 103 h 160"/>
              <a:gd name="T16" fmla="*/ 65 w 160"/>
              <a:gd name="T17" fmla="*/ 89 h 160"/>
              <a:gd name="T18" fmla="*/ 94 w 160"/>
              <a:gd name="T19" fmla="*/ 98 h 160"/>
              <a:gd name="T20" fmla="*/ 99 w 160"/>
              <a:gd name="T21" fmla="*/ 103 h 160"/>
              <a:gd name="T22" fmla="*/ 120 w 160"/>
              <a:gd name="T23" fmla="*/ 83 h 160"/>
              <a:gd name="T24" fmla="*/ 57 w 160"/>
              <a:gd name="T25" fmla="*/ 42 h 160"/>
              <a:gd name="T26" fmla="*/ 42 w 160"/>
              <a:gd name="T27" fmla="*/ 0 h 160"/>
              <a:gd name="T28" fmla="*/ 37 w 160"/>
              <a:gd name="T29" fmla="*/ 56 h 160"/>
              <a:gd name="T30" fmla="*/ 57 w 160"/>
              <a:gd name="T31" fmla="*/ 42 h 160"/>
              <a:gd name="T32" fmla="*/ 37 w 160"/>
              <a:gd name="T33" fmla="*/ 103 h 160"/>
              <a:gd name="T34" fmla="*/ 42 w 160"/>
              <a:gd name="T35" fmla="*/ 159 h 160"/>
              <a:gd name="T36" fmla="*/ 57 w 160"/>
              <a:gd name="T37" fmla="*/ 145 h 160"/>
              <a:gd name="T38" fmla="*/ 42 w 160"/>
              <a:gd name="T39" fmla="*/ 103 h 160"/>
              <a:gd name="T40" fmla="*/ 104 w 160"/>
              <a:gd name="T41" fmla="*/ 42 h 160"/>
              <a:gd name="T42" fmla="*/ 123 w 160"/>
              <a:gd name="T43" fmla="*/ 56 h 160"/>
              <a:gd name="T44" fmla="*/ 118 w 160"/>
              <a:gd name="T45" fmla="*/ 0 h 160"/>
              <a:gd name="T46" fmla="*/ 133 w 160"/>
              <a:gd name="T47" fmla="*/ 0 h 160"/>
              <a:gd name="T48" fmla="*/ 160 w 160"/>
              <a:gd name="T49" fmla="*/ 127 h 160"/>
              <a:gd name="T50" fmla="*/ 133 w 160"/>
              <a:gd name="T51" fmla="*/ 0 h 160"/>
              <a:gd name="T52" fmla="*/ 104 w 160"/>
              <a:gd name="T53" fmla="*/ 145 h 160"/>
              <a:gd name="T54" fmla="*/ 123 w 160"/>
              <a:gd name="T55" fmla="*/ 160 h 160"/>
              <a:gd name="T56" fmla="*/ 118 w 160"/>
              <a:gd name="T57" fmla="*/ 103 h 160"/>
              <a:gd name="T58" fmla="*/ 0 w 160"/>
              <a:gd name="T59" fmla="*/ 32 h 160"/>
              <a:gd name="T60" fmla="*/ 28 w 160"/>
              <a:gd name="T61" fmla="*/ 159 h 160"/>
              <a:gd name="T62" fmla="*/ 0 w 160"/>
              <a:gd name="T63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120" y="76"/>
                </a:moveTo>
                <a:cubicBezTo>
                  <a:pt x="102" y="57"/>
                  <a:pt x="102" y="57"/>
                  <a:pt x="102" y="57"/>
                </a:cubicBezTo>
                <a:cubicBezTo>
                  <a:pt x="101" y="57"/>
                  <a:pt x="99" y="56"/>
                  <a:pt x="98" y="56"/>
                </a:cubicBezTo>
                <a:cubicBezTo>
                  <a:pt x="98" y="56"/>
                  <a:pt x="97" y="56"/>
                  <a:pt x="96" y="56"/>
                </a:cubicBezTo>
                <a:cubicBezTo>
                  <a:pt x="95" y="57"/>
                  <a:pt x="94" y="59"/>
                  <a:pt x="94" y="61"/>
                </a:cubicBezTo>
                <a:cubicBezTo>
                  <a:pt x="94" y="70"/>
                  <a:pt x="94" y="70"/>
                  <a:pt x="94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5" y="61"/>
                  <a:pt x="65" y="61"/>
                  <a:pt x="65" y="61"/>
                </a:cubicBezTo>
                <a:cubicBezTo>
                  <a:pt x="65" y="58"/>
                  <a:pt x="64" y="57"/>
                  <a:pt x="62" y="56"/>
                </a:cubicBezTo>
                <a:cubicBezTo>
                  <a:pt x="62" y="56"/>
                  <a:pt x="61" y="56"/>
                  <a:pt x="61" y="56"/>
                </a:cubicBezTo>
                <a:cubicBezTo>
                  <a:pt x="60" y="56"/>
                  <a:pt x="58" y="56"/>
                  <a:pt x="58" y="57"/>
                </a:cubicBezTo>
                <a:cubicBezTo>
                  <a:pt x="39" y="76"/>
                  <a:pt x="39" y="76"/>
                  <a:pt x="39" y="76"/>
                </a:cubicBezTo>
                <a:cubicBezTo>
                  <a:pt x="37" y="78"/>
                  <a:pt x="37" y="81"/>
                  <a:pt x="39" y="83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60" y="103"/>
                  <a:pt x="61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4" y="102"/>
                  <a:pt x="65" y="100"/>
                  <a:pt x="65" y="98"/>
                </a:cubicBezTo>
                <a:cubicBezTo>
                  <a:pt x="65" y="89"/>
                  <a:pt x="65" y="89"/>
                  <a:pt x="65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94" y="98"/>
                  <a:pt x="94" y="98"/>
                  <a:pt x="94" y="98"/>
                </a:cubicBezTo>
                <a:cubicBezTo>
                  <a:pt x="94" y="101"/>
                  <a:pt x="95" y="102"/>
                  <a:pt x="96" y="103"/>
                </a:cubicBezTo>
                <a:cubicBezTo>
                  <a:pt x="97" y="103"/>
                  <a:pt x="98" y="103"/>
                  <a:pt x="99" y="103"/>
                </a:cubicBezTo>
                <a:cubicBezTo>
                  <a:pt x="100" y="103"/>
                  <a:pt x="101" y="103"/>
                  <a:pt x="102" y="102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22" y="81"/>
                  <a:pt x="122" y="78"/>
                  <a:pt x="120" y="76"/>
                </a:cubicBezTo>
                <a:close/>
                <a:moveTo>
                  <a:pt x="57" y="42"/>
                </a:moveTo>
                <a:cubicBezTo>
                  <a:pt x="57" y="13"/>
                  <a:pt x="57" y="13"/>
                  <a:pt x="57" y="13"/>
                </a:cubicBezTo>
                <a:cubicBezTo>
                  <a:pt x="57" y="6"/>
                  <a:pt x="50" y="0"/>
                  <a:pt x="4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56"/>
                  <a:pt x="37" y="56"/>
                  <a:pt x="37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50" y="56"/>
                  <a:pt x="57" y="50"/>
                  <a:pt x="57" y="42"/>
                </a:cubicBezTo>
                <a:close/>
                <a:moveTo>
                  <a:pt x="42" y="103"/>
                </a:moveTo>
                <a:cubicBezTo>
                  <a:pt x="37" y="103"/>
                  <a:pt x="37" y="103"/>
                  <a:pt x="37" y="103"/>
                </a:cubicBezTo>
                <a:cubicBezTo>
                  <a:pt x="37" y="159"/>
                  <a:pt x="37" y="159"/>
                  <a:pt x="37" y="159"/>
                </a:cubicBezTo>
                <a:cubicBezTo>
                  <a:pt x="42" y="159"/>
                  <a:pt x="42" y="159"/>
                  <a:pt x="42" y="159"/>
                </a:cubicBezTo>
                <a:cubicBezTo>
                  <a:pt x="42" y="159"/>
                  <a:pt x="43" y="159"/>
                  <a:pt x="43" y="159"/>
                </a:cubicBezTo>
                <a:cubicBezTo>
                  <a:pt x="51" y="159"/>
                  <a:pt x="57" y="153"/>
                  <a:pt x="57" y="145"/>
                </a:cubicBezTo>
                <a:cubicBezTo>
                  <a:pt x="57" y="117"/>
                  <a:pt x="57" y="117"/>
                  <a:pt x="57" y="117"/>
                </a:cubicBezTo>
                <a:cubicBezTo>
                  <a:pt x="57" y="109"/>
                  <a:pt x="50" y="103"/>
                  <a:pt x="42" y="103"/>
                </a:cubicBezTo>
                <a:close/>
                <a:moveTo>
                  <a:pt x="104" y="13"/>
                </a:moveTo>
                <a:cubicBezTo>
                  <a:pt x="104" y="42"/>
                  <a:pt x="104" y="42"/>
                  <a:pt x="104" y="42"/>
                </a:cubicBezTo>
                <a:cubicBezTo>
                  <a:pt x="104" y="50"/>
                  <a:pt x="110" y="56"/>
                  <a:pt x="118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0"/>
                  <a:pt x="123" y="0"/>
                  <a:pt x="123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1" y="0"/>
                  <a:pt x="104" y="6"/>
                  <a:pt x="104" y="13"/>
                </a:cubicBezTo>
                <a:close/>
                <a:moveTo>
                  <a:pt x="133" y="0"/>
                </a:moveTo>
                <a:cubicBezTo>
                  <a:pt x="133" y="160"/>
                  <a:pt x="133" y="160"/>
                  <a:pt x="133" y="160"/>
                </a:cubicBezTo>
                <a:cubicBezTo>
                  <a:pt x="148" y="157"/>
                  <a:pt x="160" y="144"/>
                  <a:pt x="160" y="127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16"/>
                  <a:pt x="148" y="2"/>
                  <a:pt x="133" y="0"/>
                </a:cubicBezTo>
                <a:close/>
                <a:moveTo>
                  <a:pt x="104" y="117"/>
                </a:moveTo>
                <a:cubicBezTo>
                  <a:pt x="104" y="145"/>
                  <a:pt x="104" y="145"/>
                  <a:pt x="104" y="145"/>
                </a:cubicBezTo>
                <a:cubicBezTo>
                  <a:pt x="104" y="154"/>
                  <a:pt x="110" y="160"/>
                  <a:pt x="118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11" y="103"/>
                  <a:pt x="104" y="109"/>
                  <a:pt x="104" y="117"/>
                </a:cubicBezTo>
                <a:close/>
                <a:moveTo>
                  <a:pt x="0" y="32"/>
                </a:moveTo>
                <a:cubicBezTo>
                  <a:pt x="0" y="126"/>
                  <a:pt x="0" y="126"/>
                  <a:pt x="0" y="126"/>
                </a:cubicBezTo>
                <a:cubicBezTo>
                  <a:pt x="0" y="143"/>
                  <a:pt x="12" y="157"/>
                  <a:pt x="28" y="159"/>
                </a:cubicBezTo>
                <a:cubicBezTo>
                  <a:pt x="28" y="0"/>
                  <a:pt x="28" y="0"/>
                  <a:pt x="28" y="0"/>
                </a:cubicBezTo>
                <a:cubicBezTo>
                  <a:pt x="12" y="2"/>
                  <a:pt x="0" y="16"/>
                  <a:pt x="0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Freeform 66">
            <a:extLst>
              <a:ext uri="{FF2B5EF4-FFF2-40B4-BE49-F238E27FC236}">
                <a16:creationId xmlns:a16="http://schemas.microsoft.com/office/drawing/2014/main" id="{C1689273-B56F-456E-82D4-CD82AC226B37}"/>
              </a:ext>
            </a:extLst>
          </p:cNvPr>
          <p:cNvSpPr>
            <a:spLocks noEditPoints="1"/>
          </p:cNvSpPr>
          <p:nvPr/>
        </p:nvSpPr>
        <p:spPr bwMode="auto">
          <a:xfrm>
            <a:off x="8999538" y="2473325"/>
            <a:ext cx="254000" cy="252413"/>
          </a:xfrm>
          <a:custGeom>
            <a:avLst/>
            <a:gdLst>
              <a:gd name="T0" fmla="*/ 155 w 160"/>
              <a:gd name="T1" fmla="*/ 140 h 159"/>
              <a:gd name="T2" fmla="*/ 146 w 160"/>
              <a:gd name="T3" fmla="*/ 140 h 159"/>
              <a:gd name="T4" fmla="*/ 137 w 160"/>
              <a:gd name="T5" fmla="*/ 131 h 159"/>
              <a:gd name="T6" fmla="*/ 146 w 160"/>
              <a:gd name="T7" fmla="*/ 122 h 159"/>
              <a:gd name="T8" fmla="*/ 155 w 160"/>
              <a:gd name="T9" fmla="*/ 122 h 159"/>
              <a:gd name="T10" fmla="*/ 159 w 160"/>
              <a:gd name="T11" fmla="*/ 119 h 159"/>
              <a:gd name="T12" fmla="*/ 159 w 160"/>
              <a:gd name="T13" fmla="*/ 114 h 159"/>
              <a:gd name="T14" fmla="*/ 137 w 160"/>
              <a:gd name="T15" fmla="*/ 103 h 159"/>
              <a:gd name="T16" fmla="*/ 110 w 160"/>
              <a:gd name="T17" fmla="*/ 122 h 159"/>
              <a:gd name="T18" fmla="*/ 50 w 160"/>
              <a:gd name="T19" fmla="*/ 122 h 159"/>
              <a:gd name="T20" fmla="*/ 23 w 160"/>
              <a:gd name="T21" fmla="*/ 103 h 159"/>
              <a:gd name="T22" fmla="*/ 1 w 160"/>
              <a:gd name="T23" fmla="*/ 114 h 159"/>
              <a:gd name="T24" fmla="*/ 0 w 160"/>
              <a:gd name="T25" fmla="*/ 119 h 159"/>
              <a:gd name="T26" fmla="*/ 4 w 160"/>
              <a:gd name="T27" fmla="*/ 122 h 159"/>
              <a:gd name="T28" fmla="*/ 13 w 160"/>
              <a:gd name="T29" fmla="*/ 122 h 159"/>
              <a:gd name="T30" fmla="*/ 23 w 160"/>
              <a:gd name="T31" fmla="*/ 131 h 159"/>
              <a:gd name="T32" fmla="*/ 13 w 160"/>
              <a:gd name="T33" fmla="*/ 140 h 159"/>
              <a:gd name="T34" fmla="*/ 4 w 160"/>
              <a:gd name="T35" fmla="*/ 140 h 159"/>
              <a:gd name="T36" fmla="*/ 0 w 160"/>
              <a:gd name="T37" fmla="*/ 143 h 159"/>
              <a:gd name="T38" fmla="*/ 1 w 160"/>
              <a:gd name="T39" fmla="*/ 147 h 159"/>
              <a:gd name="T40" fmla="*/ 23 w 160"/>
              <a:gd name="T41" fmla="*/ 159 h 159"/>
              <a:gd name="T42" fmla="*/ 50 w 160"/>
              <a:gd name="T43" fmla="*/ 140 h 159"/>
              <a:gd name="T44" fmla="*/ 110 w 160"/>
              <a:gd name="T45" fmla="*/ 140 h 159"/>
              <a:gd name="T46" fmla="*/ 137 w 160"/>
              <a:gd name="T47" fmla="*/ 159 h 159"/>
              <a:gd name="T48" fmla="*/ 159 w 160"/>
              <a:gd name="T49" fmla="*/ 147 h 159"/>
              <a:gd name="T50" fmla="*/ 159 w 160"/>
              <a:gd name="T51" fmla="*/ 143 h 159"/>
              <a:gd name="T52" fmla="*/ 155 w 160"/>
              <a:gd name="T53" fmla="*/ 140 h 159"/>
              <a:gd name="T54" fmla="*/ 79 w 160"/>
              <a:gd name="T55" fmla="*/ 37 h 159"/>
              <a:gd name="T56" fmla="*/ 98 w 160"/>
              <a:gd name="T57" fmla="*/ 19 h 159"/>
              <a:gd name="T58" fmla="*/ 79 w 160"/>
              <a:gd name="T59" fmla="*/ 0 h 159"/>
              <a:gd name="T60" fmla="*/ 60 w 160"/>
              <a:gd name="T61" fmla="*/ 19 h 159"/>
              <a:gd name="T62" fmla="*/ 79 w 160"/>
              <a:gd name="T63" fmla="*/ 37 h 159"/>
              <a:gd name="T64" fmla="*/ 48 w 160"/>
              <a:gd name="T65" fmla="*/ 84 h 159"/>
              <a:gd name="T66" fmla="*/ 75 w 160"/>
              <a:gd name="T67" fmla="*/ 84 h 159"/>
              <a:gd name="T68" fmla="*/ 75 w 160"/>
              <a:gd name="T69" fmla="*/ 112 h 159"/>
              <a:gd name="T70" fmla="*/ 84 w 160"/>
              <a:gd name="T71" fmla="*/ 112 h 159"/>
              <a:gd name="T72" fmla="*/ 84 w 160"/>
              <a:gd name="T73" fmla="*/ 84 h 159"/>
              <a:gd name="T74" fmla="*/ 111 w 160"/>
              <a:gd name="T75" fmla="*/ 84 h 159"/>
              <a:gd name="T76" fmla="*/ 117 w 160"/>
              <a:gd name="T77" fmla="*/ 78 h 159"/>
              <a:gd name="T78" fmla="*/ 79 w 160"/>
              <a:gd name="T79" fmla="*/ 47 h 159"/>
              <a:gd name="T80" fmla="*/ 43 w 160"/>
              <a:gd name="T81" fmla="*/ 78 h 159"/>
              <a:gd name="T82" fmla="*/ 48 w 160"/>
              <a:gd name="T83" fmla="*/ 8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59">
                <a:moveTo>
                  <a:pt x="155" y="140"/>
                </a:moveTo>
                <a:cubicBezTo>
                  <a:pt x="146" y="140"/>
                  <a:pt x="146" y="140"/>
                  <a:pt x="146" y="140"/>
                </a:cubicBezTo>
                <a:cubicBezTo>
                  <a:pt x="141" y="140"/>
                  <a:pt x="137" y="136"/>
                  <a:pt x="137" y="131"/>
                </a:cubicBezTo>
                <a:cubicBezTo>
                  <a:pt x="137" y="126"/>
                  <a:pt x="141" y="122"/>
                  <a:pt x="146" y="122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7" y="122"/>
                  <a:pt x="158" y="121"/>
                  <a:pt x="159" y="119"/>
                </a:cubicBezTo>
                <a:cubicBezTo>
                  <a:pt x="160" y="117"/>
                  <a:pt x="160" y="116"/>
                  <a:pt x="159" y="114"/>
                </a:cubicBezTo>
                <a:cubicBezTo>
                  <a:pt x="154" y="107"/>
                  <a:pt x="146" y="103"/>
                  <a:pt x="137" y="103"/>
                </a:cubicBezTo>
                <a:cubicBezTo>
                  <a:pt x="124" y="103"/>
                  <a:pt x="114" y="111"/>
                  <a:pt x="11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46" y="111"/>
                  <a:pt x="36" y="103"/>
                  <a:pt x="23" y="103"/>
                </a:cubicBezTo>
                <a:cubicBezTo>
                  <a:pt x="14" y="103"/>
                  <a:pt x="6" y="107"/>
                  <a:pt x="1" y="114"/>
                </a:cubicBezTo>
                <a:cubicBezTo>
                  <a:pt x="0" y="116"/>
                  <a:pt x="0" y="117"/>
                  <a:pt x="0" y="119"/>
                </a:cubicBezTo>
                <a:cubicBezTo>
                  <a:pt x="1" y="121"/>
                  <a:pt x="2" y="122"/>
                  <a:pt x="4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9" y="122"/>
                  <a:pt x="23" y="126"/>
                  <a:pt x="23" y="131"/>
                </a:cubicBezTo>
                <a:cubicBezTo>
                  <a:pt x="23" y="136"/>
                  <a:pt x="18" y="140"/>
                  <a:pt x="13" y="140"/>
                </a:cubicBezTo>
                <a:cubicBezTo>
                  <a:pt x="4" y="140"/>
                  <a:pt x="4" y="140"/>
                  <a:pt x="4" y="140"/>
                </a:cubicBezTo>
                <a:cubicBezTo>
                  <a:pt x="3" y="140"/>
                  <a:pt x="1" y="141"/>
                  <a:pt x="0" y="143"/>
                </a:cubicBezTo>
                <a:cubicBezTo>
                  <a:pt x="0" y="144"/>
                  <a:pt x="0" y="146"/>
                  <a:pt x="1" y="147"/>
                </a:cubicBezTo>
                <a:cubicBezTo>
                  <a:pt x="5" y="155"/>
                  <a:pt x="14" y="159"/>
                  <a:pt x="23" y="159"/>
                </a:cubicBezTo>
                <a:cubicBezTo>
                  <a:pt x="36" y="159"/>
                  <a:pt x="46" y="151"/>
                  <a:pt x="50" y="140"/>
                </a:cubicBezTo>
                <a:cubicBezTo>
                  <a:pt x="110" y="140"/>
                  <a:pt x="110" y="140"/>
                  <a:pt x="110" y="140"/>
                </a:cubicBezTo>
                <a:cubicBezTo>
                  <a:pt x="114" y="151"/>
                  <a:pt x="124" y="159"/>
                  <a:pt x="137" y="159"/>
                </a:cubicBezTo>
                <a:cubicBezTo>
                  <a:pt x="146" y="159"/>
                  <a:pt x="154" y="155"/>
                  <a:pt x="159" y="147"/>
                </a:cubicBezTo>
                <a:cubicBezTo>
                  <a:pt x="160" y="146"/>
                  <a:pt x="160" y="144"/>
                  <a:pt x="159" y="143"/>
                </a:cubicBezTo>
                <a:cubicBezTo>
                  <a:pt x="159" y="141"/>
                  <a:pt x="157" y="140"/>
                  <a:pt x="155" y="140"/>
                </a:cubicBezTo>
                <a:close/>
                <a:moveTo>
                  <a:pt x="79" y="37"/>
                </a:moveTo>
                <a:cubicBezTo>
                  <a:pt x="90" y="37"/>
                  <a:pt x="98" y="29"/>
                  <a:pt x="98" y="19"/>
                </a:cubicBezTo>
                <a:cubicBezTo>
                  <a:pt x="98" y="8"/>
                  <a:pt x="90" y="0"/>
                  <a:pt x="79" y="0"/>
                </a:cubicBezTo>
                <a:cubicBezTo>
                  <a:pt x="69" y="0"/>
                  <a:pt x="60" y="8"/>
                  <a:pt x="60" y="19"/>
                </a:cubicBezTo>
                <a:cubicBezTo>
                  <a:pt x="60" y="29"/>
                  <a:pt x="69" y="37"/>
                  <a:pt x="79" y="37"/>
                </a:cubicBezTo>
                <a:close/>
                <a:moveTo>
                  <a:pt x="48" y="84"/>
                </a:moveTo>
                <a:cubicBezTo>
                  <a:pt x="75" y="84"/>
                  <a:pt x="75" y="84"/>
                  <a:pt x="75" y="84"/>
                </a:cubicBezTo>
                <a:cubicBezTo>
                  <a:pt x="75" y="112"/>
                  <a:pt x="75" y="112"/>
                  <a:pt x="75" y="112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4" y="84"/>
                  <a:pt x="84" y="84"/>
                  <a:pt x="84" y="84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14" y="84"/>
                  <a:pt x="117" y="81"/>
                  <a:pt x="117" y="78"/>
                </a:cubicBezTo>
                <a:cubicBezTo>
                  <a:pt x="114" y="60"/>
                  <a:pt x="98" y="47"/>
                  <a:pt x="79" y="47"/>
                </a:cubicBezTo>
                <a:cubicBezTo>
                  <a:pt x="61" y="47"/>
                  <a:pt x="46" y="61"/>
                  <a:pt x="43" y="78"/>
                </a:cubicBezTo>
                <a:cubicBezTo>
                  <a:pt x="42" y="81"/>
                  <a:pt x="44" y="84"/>
                  <a:pt x="4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Freeform 67">
            <a:extLst>
              <a:ext uri="{FF2B5EF4-FFF2-40B4-BE49-F238E27FC236}">
                <a16:creationId xmlns:a16="http://schemas.microsoft.com/office/drawing/2014/main" id="{8605A559-2F07-4C66-A2B8-21B854DF6D30}"/>
              </a:ext>
            </a:extLst>
          </p:cNvPr>
          <p:cNvSpPr>
            <a:spLocks noEditPoints="1"/>
          </p:cNvSpPr>
          <p:nvPr/>
        </p:nvSpPr>
        <p:spPr bwMode="auto">
          <a:xfrm>
            <a:off x="7346951" y="3022600"/>
            <a:ext cx="254000" cy="254000"/>
          </a:xfrm>
          <a:custGeom>
            <a:avLst/>
            <a:gdLst>
              <a:gd name="T0" fmla="*/ 122 w 160"/>
              <a:gd name="T1" fmla="*/ 118 h 160"/>
              <a:gd name="T2" fmla="*/ 107 w 160"/>
              <a:gd name="T3" fmla="*/ 141 h 160"/>
              <a:gd name="T4" fmla="*/ 102 w 160"/>
              <a:gd name="T5" fmla="*/ 139 h 160"/>
              <a:gd name="T6" fmla="*/ 99 w 160"/>
              <a:gd name="T7" fmla="*/ 132 h 160"/>
              <a:gd name="T8" fmla="*/ 87 w 160"/>
              <a:gd name="T9" fmla="*/ 143 h 160"/>
              <a:gd name="T10" fmla="*/ 96 w 160"/>
              <a:gd name="T11" fmla="*/ 158 h 160"/>
              <a:gd name="T12" fmla="*/ 102 w 160"/>
              <a:gd name="T13" fmla="*/ 158 h 160"/>
              <a:gd name="T14" fmla="*/ 101 w 160"/>
              <a:gd name="T15" fmla="*/ 150 h 160"/>
              <a:gd name="T16" fmla="*/ 131 w 160"/>
              <a:gd name="T17" fmla="*/ 127 h 160"/>
              <a:gd name="T18" fmla="*/ 126 w 160"/>
              <a:gd name="T19" fmla="*/ 113 h 160"/>
              <a:gd name="T20" fmla="*/ 38 w 160"/>
              <a:gd name="T21" fmla="*/ 43 h 160"/>
              <a:gd name="T22" fmla="*/ 52 w 160"/>
              <a:gd name="T23" fmla="*/ 19 h 160"/>
              <a:gd name="T24" fmla="*/ 58 w 160"/>
              <a:gd name="T25" fmla="*/ 20 h 160"/>
              <a:gd name="T26" fmla="*/ 61 w 160"/>
              <a:gd name="T27" fmla="*/ 28 h 160"/>
              <a:gd name="T28" fmla="*/ 74 w 160"/>
              <a:gd name="T29" fmla="*/ 18 h 160"/>
              <a:gd name="T30" fmla="*/ 64 w 160"/>
              <a:gd name="T31" fmla="*/ 2 h 160"/>
              <a:gd name="T32" fmla="*/ 58 w 160"/>
              <a:gd name="T33" fmla="*/ 2 h 160"/>
              <a:gd name="T34" fmla="*/ 59 w 160"/>
              <a:gd name="T35" fmla="*/ 10 h 160"/>
              <a:gd name="T36" fmla="*/ 29 w 160"/>
              <a:gd name="T37" fmla="*/ 33 h 160"/>
              <a:gd name="T38" fmla="*/ 33 w 160"/>
              <a:gd name="T39" fmla="*/ 48 h 160"/>
              <a:gd name="T40" fmla="*/ 14 w 160"/>
              <a:gd name="T41" fmla="*/ 56 h 160"/>
              <a:gd name="T42" fmla="*/ 0 w 160"/>
              <a:gd name="T43" fmla="*/ 76 h 160"/>
              <a:gd name="T44" fmla="*/ 75 w 160"/>
              <a:gd name="T45" fmla="*/ 71 h 160"/>
              <a:gd name="T46" fmla="*/ 61 w 160"/>
              <a:gd name="T47" fmla="*/ 56 h 160"/>
              <a:gd name="T48" fmla="*/ 75 w 160"/>
              <a:gd name="T49" fmla="*/ 132 h 160"/>
              <a:gd name="T50" fmla="*/ 0 w 160"/>
              <a:gd name="T51" fmla="*/ 85 h 160"/>
              <a:gd name="T52" fmla="*/ 0 w 160"/>
              <a:gd name="T53" fmla="*/ 146 h 160"/>
              <a:gd name="T54" fmla="*/ 61 w 160"/>
              <a:gd name="T55" fmla="*/ 160 h 160"/>
              <a:gd name="T56" fmla="*/ 75 w 160"/>
              <a:gd name="T57" fmla="*/ 141 h 160"/>
              <a:gd name="T58" fmla="*/ 0 w 160"/>
              <a:gd name="T59" fmla="*/ 146 h 160"/>
              <a:gd name="T60" fmla="*/ 99 w 160"/>
              <a:gd name="T61" fmla="*/ 0 h 160"/>
              <a:gd name="T62" fmla="*/ 85 w 160"/>
              <a:gd name="T63" fmla="*/ 19 h 160"/>
              <a:gd name="T64" fmla="*/ 160 w 160"/>
              <a:gd name="T65" fmla="*/ 14 h 160"/>
              <a:gd name="T66" fmla="*/ 84 w 160"/>
              <a:gd name="T67" fmla="*/ 76 h 160"/>
              <a:gd name="T68" fmla="*/ 160 w 160"/>
              <a:gd name="T69" fmla="*/ 28 h 160"/>
              <a:gd name="T70" fmla="*/ 84 w 160"/>
              <a:gd name="T71" fmla="*/ 76 h 160"/>
              <a:gd name="T72" fmla="*/ 98 w 160"/>
              <a:gd name="T73" fmla="*/ 105 h 160"/>
              <a:gd name="T74" fmla="*/ 160 w 160"/>
              <a:gd name="T75" fmla="*/ 90 h 160"/>
              <a:gd name="T76" fmla="*/ 84 w 160"/>
              <a:gd name="T77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126" y="113"/>
                </a:moveTo>
                <a:cubicBezTo>
                  <a:pt x="124" y="113"/>
                  <a:pt x="122" y="115"/>
                  <a:pt x="122" y="118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2" y="135"/>
                  <a:pt x="115" y="141"/>
                  <a:pt x="107" y="141"/>
                </a:cubicBezTo>
                <a:cubicBezTo>
                  <a:pt x="100" y="141"/>
                  <a:pt x="100" y="141"/>
                  <a:pt x="100" y="141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4" y="139"/>
                  <a:pt x="104" y="135"/>
                  <a:pt x="102" y="134"/>
                </a:cubicBezTo>
                <a:cubicBezTo>
                  <a:pt x="101" y="133"/>
                  <a:pt x="100" y="132"/>
                  <a:pt x="99" y="132"/>
                </a:cubicBezTo>
                <a:cubicBezTo>
                  <a:pt x="98" y="132"/>
                  <a:pt x="97" y="133"/>
                  <a:pt x="96" y="134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5" y="145"/>
                  <a:pt x="85" y="148"/>
                  <a:pt x="87" y="149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7" y="159"/>
                  <a:pt x="98" y="160"/>
                  <a:pt x="99" y="160"/>
                </a:cubicBezTo>
                <a:cubicBezTo>
                  <a:pt x="100" y="160"/>
                  <a:pt x="101" y="159"/>
                  <a:pt x="102" y="158"/>
                </a:cubicBezTo>
                <a:cubicBezTo>
                  <a:pt x="104" y="157"/>
                  <a:pt x="104" y="154"/>
                  <a:pt x="102" y="152"/>
                </a:cubicBezTo>
                <a:cubicBezTo>
                  <a:pt x="101" y="150"/>
                  <a:pt x="101" y="150"/>
                  <a:pt x="101" y="150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21" y="150"/>
                  <a:pt x="131" y="140"/>
                  <a:pt x="131" y="127"/>
                </a:cubicBezTo>
                <a:cubicBezTo>
                  <a:pt x="131" y="118"/>
                  <a:pt x="131" y="118"/>
                  <a:pt x="131" y="118"/>
                </a:cubicBezTo>
                <a:cubicBezTo>
                  <a:pt x="131" y="115"/>
                  <a:pt x="129" y="113"/>
                  <a:pt x="126" y="113"/>
                </a:cubicBezTo>
                <a:close/>
                <a:moveTo>
                  <a:pt x="33" y="48"/>
                </a:moveTo>
                <a:cubicBezTo>
                  <a:pt x="36" y="48"/>
                  <a:pt x="38" y="46"/>
                  <a:pt x="38" y="4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26"/>
                  <a:pt x="45" y="19"/>
                  <a:pt x="52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58" y="20"/>
                  <a:pt x="58" y="20"/>
                  <a:pt x="58" y="20"/>
                </a:cubicBezTo>
                <a:cubicBezTo>
                  <a:pt x="56" y="22"/>
                  <a:pt x="56" y="25"/>
                  <a:pt x="58" y="27"/>
                </a:cubicBezTo>
                <a:cubicBezTo>
                  <a:pt x="58" y="28"/>
                  <a:pt x="60" y="28"/>
                  <a:pt x="61" y="28"/>
                </a:cubicBezTo>
                <a:cubicBezTo>
                  <a:pt x="62" y="28"/>
                  <a:pt x="63" y="28"/>
                  <a:pt x="64" y="27"/>
                </a:cubicBezTo>
                <a:cubicBezTo>
                  <a:pt x="74" y="18"/>
                  <a:pt x="74" y="18"/>
                  <a:pt x="74" y="18"/>
                </a:cubicBezTo>
                <a:cubicBezTo>
                  <a:pt x="75" y="16"/>
                  <a:pt x="75" y="13"/>
                  <a:pt x="74" y="11"/>
                </a:cubicBezTo>
                <a:cubicBezTo>
                  <a:pt x="64" y="2"/>
                  <a:pt x="64" y="2"/>
                  <a:pt x="64" y="2"/>
                </a:cubicBezTo>
                <a:cubicBezTo>
                  <a:pt x="63" y="1"/>
                  <a:pt x="62" y="1"/>
                  <a:pt x="61" y="1"/>
                </a:cubicBezTo>
                <a:cubicBezTo>
                  <a:pt x="60" y="1"/>
                  <a:pt x="58" y="1"/>
                  <a:pt x="58" y="2"/>
                </a:cubicBezTo>
                <a:cubicBezTo>
                  <a:pt x="56" y="4"/>
                  <a:pt x="56" y="7"/>
                  <a:pt x="58" y="9"/>
                </a:cubicBezTo>
                <a:cubicBezTo>
                  <a:pt x="59" y="10"/>
                  <a:pt x="59" y="10"/>
                  <a:pt x="59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39" y="10"/>
                  <a:pt x="29" y="20"/>
                  <a:pt x="29" y="33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6"/>
                  <a:pt x="31" y="48"/>
                  <a:pt x="33" y="48"/>
                </a:cubicBezTo>
                <a:close/>
                <a:moveTo>
                  <a:pt x="61" y="56"/>
                </a:moveTo>
                <a:cubicBezTo>
                  <a:pt x="14" y="56"/>
                  <a:pt x="14" y="56"/>
                  <a:pt x="14" y="56"/>
                </a:cubicBezTo>
                <a:cubicBezTo>
                  <a:pt x="7" y="56"/>
                  <a:pt x="0" y="63"/>
                  <a:pt x="0" y="71"/>
                </a:cubicBezTo>
                <a:cubicBezTo>
                  <a:pt x="0" y="76"/>
                  <a:pt x="0" y="76"/>
                  <a:pt x="0" y="76"/>
                </a:cubicBezTo>
                <a:cubicBezTo>
                  <a:pt x="75" y="76"/>
                  <a:pt x="75" y="76"/>
                  <a:pt x="75" y="76"/>
                </a:cubicBezTo>
                <a:cubicBezTo>
                  <a:pt x="75" y="71"/>
                  <a:pt x="75" y="71"/>
                  <a:pt x="75" y="71"/>
                </a:cubicBezTo>
                <a:cubicBezTo>
                  <a:pt x="75" y="71"/>
                  <a:pt x="75" y="71"/>
                  <a:pt x="75" y="71"/>
                </a:cubicBezTo>
                <a:cubicBezTo>
                  <a:pt x="75" y="63"/>
                  <a:pt x="69" y="56"/>
                  <a:pt x="61" y="56"/>
                </a:cubicBezTo>
                <a:close/>
                <a:moveTo>
                  <a:pt x="0" y="132"/>
                </a:moveTo>
                <a:cubicBezTo>
                  <a:pt x="75" y="132"/>
                  <a:pt x="75" y="132"/>
                  <a:pt x="75" y="132"/>
                </a:cubicBezTo>
                <a:cubicBezTo>
                  <a:pt x="75" y="85"/>
                  <a:pt x="75" y="85"/>
                  <a:pt x="75" y="85"/>
                </a:cubicBezTo>
                <a:cubicBezTo>
                  <a:pt x="0" y="85"/>
                  <a:pt x="0" y="85"/>
                  <a:pt x="0" y="85"/>
                </a:cubicBezTo>
                <a:lnTo>
                  <a:pt x="0" y="132"/>
                </a:lnTo>
                <a:close/>
                <a:moveTo>
                  <a:pt x="0" y="146"/>
                </a:moveTo>
                <a:cubicBezTo>
                  <a:pt x="0" y="154"/>
                  <a:pt x="6" y="160"/>
                  <a:pt x="14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8" y="160"/>
                  <a:pt x="75" y="154"/>
                  <a:pt x="75" y="146"/>
                </a:cubicBezTo>
                <a:cubicBezTo>
                  <a:pt x="75" y="141"/>
                  <a:pt x="75" y="141"/>
                  <a:pt x="75" y="141"/>
                </a:cubicBezTo>
                <a:cubicBezTo>
                  <a:pt x="0" y="141"/>
                  <a:pt x="0" y="141"/>
                  <a:pt x="0" y="141"/>
                </a:cubicBezTo>
                <a:lnTo>
                  <a:pt x="0" y="146"/>
                </a:lnTo>
                <a:close/>
                <a:moveTo>
                  <a:pt x="146" y="0"/>
                </a:moveTo>
                <a:cubicBezTo>
                  <a:pt x="99" y="0"/>
                  <a:pt x="99" y="0"/>
                  <a:pt x="99" y="0"/>
                </a:cubicBezTo>
                <a:cubicBezTo>
                  <a:pt x="91" y="0"/>
                  <a:pt x="85" y="7"/>
                  <a:pt x="85" y="14"/>
                </a:cubicBezTo>
                <a:cubicBezTo>
                  <a:pt x="85" y="19"/>
                  <a:pt x="85" y="19"/>
                  <a:pt x="85" y="19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7"/>
                  <a:pt x="154" y="0"/>
                  <a:pt x="146" y="0"/>
                </a:cubicBezTo>
                <a:close/>
                <a:moveTo>
                  <a:pt x="84" y="76"/>
                </a:moveTo>
                <a:cubicBezTo>
                  <a:pt x="160" y="76"/>
                  <a:pt x="160" y="76"/>
                  <a:pt x="160" y="76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84" y="28"/>
                  <a:pt x="84" y="28"/>
                  <a:pt x="84" y="28"/>
                </a:cubicBezTo>
                <a:lnTo>
                  <a:pt x="84" y="76"/>
                </a:lnTo>
                <a:close/>
                <a:moveTo>
                  <a:pt x="84" y="90"/>
                </a:moveTo>
                <a:cubicBezTo>
                  <a:pt x="84" y="98"/>
                  <a:pt x="91" y="105"/>
                  <a:pt x="98" y="105"/>
                </a:cubicBezTo>
                <a:cubicBezTo>
                  <a:pt x="146" y="105"/>
                  <a:pt x="146" y="105"/>
                  <a:pt x="146" y="105"/>
                </a:cubicBezTo>
                <a:cubicBezTo>
                  <a:pt x="153" y="105"/>
                  <a:pt x="160" y="98"/>
                  <a:pt x="160" y="90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84" y="85"/>
                  <a:pt x="84" y="85"/>
                  <a:pt x="84" y="85"/>
                </a:cubicBezTo>
                <a:lnTo>
                  <a:pt x="84" y="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Freeform 68">
            <a:extLst>
              <a:ext uri="{FF2B5EF4-FFF2-40B4-BE49-F238E27FC236}">
                <a16:creationId xmlns:a16="http://schemas.microsoft.com/office/drawing/2014/main" id="{213C1A24-D14D-4273-8BD2-85934A83A181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2473325"/>
            <a:ext cx="255588" cy="252413"/>
          </a:xfrm>
          <a:custGeom>
            <a:avLst/>
            <a:gdLst>
              <a:gd name="T0" fmla="*/ 118 w 161"/>
              <a:gd name="T1" fmla="*/ 28 h 159"/>
              <a:gd name="T2" fmla="*/ 132 w 161"/>
              <a:gd name="T3" fmla="*/ 49 h 159"/>
              <a:gd name="T4" fmla="*/ 127 w 161"/>
              <a:gd name="T5" fmla="*/ 47 h 159"/>
              <a:gd name="T6" fmla="*/ 124 w 161"/>
              <a:gd name="T7" fmla="*/ 54 h 159"/>
              <a:gd name="T8" fmla="*/ 136 w 161"/>
              <a:gd name="T9" fmla="*/ 65 h 159"/>
              <a:gd name="T10" fmla="*/ 149 w 161"/>
              <a:gd name="T11" fmla="*/ 54 h 159"/>
              <a:gd name="T12" fmla="*/ 145 w 161"/>
              <a:gd name="T13" fmla="*/ 47 h 159"/>
              <a:gd name="T14" fmla="*/ 140 w 161"/>
              <a:gd name="T15" fmla="*/ 49 h 159"/>
              <a:gd name="T16" fmla="*/ 118 w 161"/>
              <a:gd name="T17" fmla="*/ 18 h 159"/>
              <a:gd name="T18" fmla="*/ 104 w 161"/>
              <a:gd name="T19" fmla="*/ 23 h 159"/>
              <a:gd name="T20" fmla="*/ 80 w 161"/>
              <a:gd name="T21" fmla="*/ 149 h 159"/>
              <a:gd name="T22" fmla="*/ 57 w 161"/>
              <a:gd name="T23" fmla="*/ 135 h 159"/>
              <a:gd name="T24" fmla="*/ 59 w 161"/>
              <a:gd name="T25" fmla="*/ 129 h 159"/>
              <a:gd name="T26" fmla="*/ 65 w 161"/>
              <a:gd name="T27" fmla="*/ 129 h 159"/>
              <a:gd name="T28" fmla="*/ 56 w 161"/>
              <a:gd name="T29" fmla="*/ 114 h 159"/>
              <a:gd name="T30" fmla="*/ 50 w 161"/>
              <a:gd name="T31" fmla="*/ 114 h 159"/>
              <a:gd name="T32" fmla="*/ 41 w 161"/>
              <a:gd name="T33" fmla="*/ 129 h 159"/>
              <a:gd name="T34" fmla="*/ 47 w 161"/>
              <a:gd name="T35" fmla="*/ 129 h 159"/>
              <a:gd name="T36" fmla="*/ 48 w 161"/>
              <a:gd name="T37" fmla="*/ 135 h 159"/>
              <a:gd name="T38" fmla="*/ 80 w 161"/>
              <a:gd name="T39" fmla="*/ 159 h 159"/>
              <a:gd name="T40" fmla="*/ 85 w 161"/>
              <a:gd name="T41" fmla="*/ 154 h 159"/>
              <a:gd name="T42" fmla="*/ 113 w 161"/>
              <a:gd name="T43" fmla="*/ 70 h 159"/>
              <a:gd name="T44" fmla="*/ 104 w 161"/>
              <a:gd name="T45" fmla="*/ 48 h 159"/>
              <a:gd name="T46" fmla="*/ 58 w 161"/>
              <a:gd name="T47" fmla="*/ 0 h 159"/>
              <a:gd name="T48" fmla="*/ 11 w 161"/>
              <a:gd name="T49" fmla="*/ 48 h 159"/>
              <a:gd name="T50" fmla="*/ 1 w 161"/>
              <a:gd name="T51" fmla="*/ 70 h 159"/>
              <a:gd name="T52" fmla="*/ 19 w 161"/>
              <a:gd name="T53" fmla="*/ 83 h 159"/>
              <a:gd name="T54" fmla="*/ 57 w 161"/>
              <a:gd name="T55" fmla="*/ 9 h 159"/>
              <a:gd name="T56" fmla="*/ 95 w 161"/>
              <a:gd name="T57" fmla="*/ 83 h 159"/>
              <a:gd name="T58" fmla="*/ 113 w 161"/>
              <a:gd name="T59" fmla="*/ 70 h 159"/>
              <a:gd name="T60" fmla="*/ 53 w 161"/>
              <a:gd name="T61" fmla="*/ 28 h 159"/>
              <a:gd name="T62" fmla="*/ 29 w 161"/>
              <a:gd name="T63" fmla="*/ 56 h 159"/>
              <a:gd name="T64" fmla="*/ 56 w 161"/>
              <a:gd name="T65" fmla="*/ 55 h 159"/>
              <a:gd name="T66" fmla="*/ 62 w 161"/>
              <a:gd name="T67" fmla="*/ 47 h 159"/>
              <a:gd name="T68" fmla="*/ 68 w 161"/>
              <a:gd name="T69" fmla="*/ 55 h 159"/>
              <a:gd name="T70" fmla="*/ 79 w 161"/>
              <a:gd name="T71" fmla="*/ 56 h 159"/>
              <a:gd name="T72" fmla="*/ 86 w 161"/>
              <a:gd name="T73" fmla="*/ 51 h 159"/>
              <a:gd name="T74" fmla="*/ 62 w 161"/>
              <a:gd name="T75" fmla="*/ 28 h 159"/>
              <a:gd name="T76" fmla="*/ 46 w 161"/>
              <a:gd name="T77" fmla="*/ 66 h 159"/>
              <a:gd name="T78" fmla="*/ 29 w 161"/>
              <a:gd name="T79" fmla="*/ 75 h 159"/>
              <a:gd name="T80" fmla="*/ 86 w 161"/>
              <a:gd name="T81" fmla="*/ 75 h 159"/>
              <a:gd name="T82" fmla="*/ 76 w 161"/>
              <a:gd name="T83" fmla="*/ 66 h 159"/>
              <a:gd name="T84" fmla="*/ 136 w 161"/>
              <a:gd name="T85" fmla="*/ 84 h 159"/>
              <a:gd name="T86" fmla="*/ 104 w 161"/>
              <a:gd name="T87" fmla="*/ 107 h 159"/>
              <a:gd name="T88" fmla="*/ 121 w 161"/>
              <a:gd name="T89" fmla="*/ 112 h 159"/>
              <a:gd name="T90" fmla="*/ 133 w 161"/>
              <a:gd name="T91" fmla="*/ 108 h 159"/>
              <a:gd name="T92" fmla="*/ 142 w 161"/>
              <a:gd name="T93" fmla="*/ 108 h 159"/>
              <a:gd name="T94" fmla="*/ 149 w 161"/>
              <a:gd name="T95" fmla="*/ 112 h 159"/>
              <a:gd name="T96" fmla="*/ 161 w 161"/>
              <a:gd name="T97" fmla="*/ 112 h 159"/>
              <a:gd name="T98" fmla="*/ 136 w 161"/>
              <a:gd name="T99" fmla="*/ 84 h 159"/>
              <a:gd name="T100" fmla="*/ 121 w 161"/>
              <a:gd name="T101" fmla="*/ 122 h 159"/>
              <a:gd name="T102" fmla="*/ 104 w 161"/>
              <a:gd name="T103" fmla="*/ 131 h 159"/>
              <a:gd name="T104" fmla="*/ 160 w 161"/>
              <a:gd name="T105" fmla="*/ 131 h 159"/>
              <a:gd name="T106" fmla="*/ 151 w 161"/>
              <a:gd name="T107" fmla="*/ 12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1" h="159">
                <a:moveTo>
                  <a:pt x="109" y="28"/>
                </a:moveTo>
                <a:cubicBezTo>
                  <a:pt x="118" y="28"/>
                  <a:pt x="118" y="28"/>
                  <a:pt x="118" y="28"/>
                </a:cubicBezTo>
                <a:cubicBezTo>
                  <a:pt x="125" y="28"/>
                  <a:pt x="132" y="34"/>
                  <a:pt x="132" y="42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29" y="47"/>
                  <a:pt x="128" y="47"/>
                  <a:pt x="127" y="47"/>
                </a:cubicBezTo>
                <a:cubicBezTo>
                  <a:pt x="126" y="47"/>
                  <a:pt x="124" y="47"/>
                  <a:pt x="124" y="48"/>
                </a:cubicBezTo>
                <a:cubicBezTo>
                  <a:pt x="122" y="49"/>
                  <a:pt x="122" y="53"/>
                  <a:pt x="124" y="5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3" y="64"/>
                  <a:pt x="135" y="65"/>
                  <a:pt x="136" y="65"/>
                </a:cubicBezTo>
                <a:cubicBezTo>
                  <a:pt x="137" y="65"/>
                  <a:pt x="138" y="64"/>
                  <a:pt x="139" y="64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50" y="53"/>
                  <a:pt x="150" y="49"/>
                  <a:pt x="149" y="48"/>
                </a:cubicBezTo>
                <a:cubicBezTo>
                  <a:pt x="148" y="47"/>
                  <a:pt x="146" y="47"/>
                  <a:pt x="145" y="47"/>
                </a:cubicBezTo>
                <a:cubicBezTo>
                  <a:pt x="144" y="47"/>
                  <a:pt x="143" y="47"/>
                  <a:pt x="142" y="48"/>
                </a:cubicBezTo>
                <a:cubicBezTo>
                  <a:pt x="140" y="49"/>
                  <a:pt x="140" y="49"/>
                  <a:pt x="140" y="49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1" y="29"/>
                  <a:pt x="130" y="18"/>
                  <a:pt x="118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6" y="18"/>
                  <a:pt x="104" y="20"/>
                  <a:pt x="104" y="23"/>
                </a:cubicBezTo>
                <a:cubicBezTo>
                  <a:pt x="104" y="26"/>
                  <a:pt x="106" y="28"/>
                  <a:pt x="109" y="28"/>
                </a:cubicBezTo>
                <a:close/>
                <a:moveTo>
                  <a:pt x="80" y="149"/>
                </a:moveTo>
                <a:cubicBezTo>
                  <a:pt x="71" y="149"/>
                  <a:pt x="71" y="149"/>
                  <a:pt x="71" y="149"/>
                </a:cubicBezTo>
                <a:cubicBezTo>
                  <a:pt x="63" y="149"/>
                  <a:pt x="57" y="143"/>
                  <a:pt x="57" y="135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9" y="129"/>
                  <a:pt x="59" y="129"/>
                  <a:pt x="59" y="129"/>
                </a:cubicBezTo>
                <a:cubicBezTo>
                  <a:pt x="59" y="130"/>
                  <a:pt x="61" y="131"/>
                  <a:pt x="62" y="131"/>
                </a:cubicBezTo>
                <a:cubicBezTo>
                  <a:pt x="63" y="131"/>
                  <a:pt x="64" y="130"/>
                  <a:pt x="65" y="129"/>
                </a:cubicBezTo>
                <a:cubicBezTo>
                  <a:pt x="67" y="128"/>
                  <a:pt x="67" y="125"/>
                  <a:pt x="65" y="123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55" y="113"/>
                  <a:pt x="54" y="112"/>
                  <a:pt x="53" y="112"/>
                </a:cubicBezTo>
                <a:cubicBezTo>
                  <a:pt x="51" y="112"/>
                  <a:pt x="50" y="113"/>
                  <a:pt x="50" y="114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5"/>
                  <a:pt x="39" y="128"/>
                  <a:pt x="41" y="129"/>
                </a:cubicBezTo>
                <a:cubicBezTo>
                  <a:pt x="41" y="130"/>
                  <a:pt x="42" y="131"/>
                  <a:pt x="44" y="131"/>
                </a:cubicBezTo>
                <a:cubicBezTo>
                  <a:pt x="45" y="131"/>
                  <a:pt x="46" y="130"/>
                  <a:pt x="47" y="129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8" y="148"/>
                  <a:pt x="59" y="159"/>
                  <a:pt x="71" y="159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83" y="159"/>
                  <a:pt x="85" y="157"/>
                  <a:pt x="85" y="154"/>
                </a:cubicBezTo>
                <a:cubicBezTo>
                  <a:pt x="85" y="152"/>
                  <a:pt x="83" y="149"/>
                  <a:pt x="80" y="149"/>
                </a:cubicBezTo>
                <a:close/>
                <a:moveTo>
                  <a:pt x="113" y="70"/>
                </a:moveTo>
                <a:cubicBezTo>
                  <a:pt x="113" y="61"/>
                  <a:pt x="113" y="61"/>
                  <a:pt x="113" y="61"/>
                </a:cubicBezTo>
                <a:cubicBezTo>
                  <a:pt x="113" y="55"/>
                  <a:pt x="110" y="50"/>
                  <a:pt x="104" y="48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21"/>
                  <a:pt x="83" y="0"/>
                  <a:pt x="58" y="0"/>
                </a:cubicBezTo>
                <a:cubicBezTo>
                  <a:pt x="32" y="0"/>
                  <a:pt x="11" y="21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5" y="50"/>
                  <a:pt x="1" y="55"/>
                  <a:pt x="1" y="61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78"/>
                  <a:pt x="7" y="84"/>
                  <a:pt x="14" y="84"/>
                </a:cubicBezTo>
                <a:cubicBezTo>
                  <a:pt x="16" y="84"/>
                  <a:pt x="17" y="84"/>
                  <a:pt x="19" y="83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26"/>
                  <a:pt x="36" y="9"/>
                  <a:pt x="57" y="9"/>
                </a:cubicBezTo>
                <a:cubicBezTo>
                  <a:pt x="77" y="9"/>
                  <a:pt x="95" y="26"/>
                  <a:pt x="95" y="47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4"/>
                  <a:pt x="98" y="84"/>
                  <a:pt x="99" y="84"/>
                </a:cubicBezTo>
                <a:cubicBezTo>
                  <a:pt x="107" y="84"/>
                  <a:pt x="113" y="78"/>
                  <a:pt x="113" y="70"/>
                </a:cubicBezTo>
                <a:close/>
                <a:moveTo>
                  <a:pt x="62" y="28"/>
                </a:moveTo>
                <a:cubicBezTo>
                  <a:pt x="53" y="28"/>
                  <a:pt x="53" y="28"/>
                  <a:pt x="53" y="28"/>
                </a:cubicBezTo>
                <a:cubicBezTo>
                  <a:pt x="40" y="28"/>
                  <a:pt x="29" y="38"/>
                  <a:pt x="29" y="51"/>
                </a:cubicBezTo>
                <a:cubicBezTo>
                  <a:pt x="29" y="56"/>
                  <a:pt x="29" y="56"/>
                  <a:pt x="29" y="56"/>
                </a:cubicBezTo>
                <a:cubicBezTo>
                  <a:pt x="46" y="56"/>
                  <a:pt x="46" y="56"/>
                  <a:pt x="46" y="56"/>
                </a:cubicBezTo>
                <a:cubicBezTo>
                  <a:pt x="50" y="56"/>
                  <a:pt x="55" y="56"/>
                  <a:pt x="56" y="55"/>
                </a:cubicBezTo>
                <a:cubicBezTo>
                  <a:pt x="57" y="55"/>
                  <a:pt x="57" y="53"/>
                  <a:pt x="57" y="52"/>
                </a:cubicBezTo>
                <a:cubicBezTo>
                  <a:pt x="57" y="49"/>
                  <a:pt x="59" y="47"/>
                  <a:pt x="62" y="47"/>
                </a:cubicBezTo>
                <a:cubicBezTo>
                  <a:pt x="65" y="47"/>
                  <a:pt x="67" y="49"/>
                  <a:pt x="67" y="52"/>
                </a:cubicBezTo>
                <a:cubicBezTo>
                  <a:pt x="67" y="53"/>
                  <a:pt x="67" y="55"/>
                  <a:pt x="68" y="55"/>
                </a:cubicBezTo>
                <a:cubicBezTo>
                  <a:pt x="69" y="56"/>
                  <a:pt x="71" y="56"/>
                  <a:pt x="73" y="56"/>
                </a:cubicBezTo>
                <a:cubicBezTo>
                  <a:pt x="75" y="56"/>
                  <a:pt x="77" y="56"/>
                  <a:pt x="79" y="56"/>
                </a:cubicBezTo>
                <a:cubicBezTo>
                  <a:pt x="86" y="56"/>
                  <a:pt x="86" y="56"/>
                  <a:pt x="86" y="56"/>
                </a:cubicBezTo>
                <a:cubicBezTo>
                  <a:pt x="86" y="51"/>
                  <a:pt x="86" y="51"/>
                  <a:pt x="86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38"/>
                  <a:pt x="74" y="28"/>
                  <a:pt x="62" y="28"/>
                </a:cubicBezTo>
                <a:close/>
                <a:moveTo>
                  <a:pt x="62" y="62"/>
                </a:moveTo>
                <a:cubicBezTo>
                  <a:pt x="57" y="66"/>
                  <a:pt x="52" y="66"/>
                  <a:pt x="46" y="66"/>
                </a:cubicBezTo>
                <a:cubicBezTo>
                  <a:pt x="29" y="66"/>
                  <a:pt x="29" y="66"/>
                  <a:pt x="29" y="66"/>
                </a:cubicBezTo>
                <a:cubicBezTo>
                  <a:pt x="29" y="75"/>
                  <a:pt x="29" y="75"/>
                  <a:pt x="29" y="75"/>
                </a:cubicBezTo>
                <a:cubicBezTo>
                  <a:pt x="29" y="90"/>
                  <a:pt x="42" y="102"/>
                  <a:pt x="58" y="102"/>
                </a:cubicBezTo>
                <a:cubicBezTo>
                  <a:pt x="73" y="102"/>
                  <a:pt x="86" y="90"/>
                  <a:pt x="86" y="75"/>
                </a:cubicBezTo>
                <a:cubicBezTo>
                  <a:pt x="86" y="66"/>
                  <a:pt x="86" y="66"/>
                  <a:pt x="86" y="66"/>
                </a:cubicBezTo>
                <a:cubicBezTo>
                  <a:pt x="76" y="66"/>
                  <a:pt x="76" y="66"/>
                  <a:pt x="76" y="66"/>
                </a:cubicBezTo>
                <a:cubicBezTo>
                  <a:pt x="71" y="66"/>
                  <a:pt x="65" y="65"/>
                  <a:pt x="62" y="62"/>
                </a:cubicBezTo>
                <a:close/>
                <a:moveTo>
                  <a:pt x="136" y="84"/>
                </a:moveTo>
                <a:cubicBezTo>
                  <a:pt x="127" y="84"/>
                  <a:pt x="127" y="84"/>
                  <a:pt x="127" y="84"/>
                </a:cubicBezTo>
                <a:cubicBezTo>
                  <a:pt x="115" y="84"/>
                  <a:pt x="104" y="94"/>
                  <a:pt x="104" y="107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25" y="112"/>
                  <a:pt x="130" y="112"/>
                  <a:pt x="132" y="111"/>
                </a:cubicBezTo>
                <a:cubicBezTo>
                  <a:pt x="132" y="111"/>
                  <a:pt x="133" y="109"/>
                  <a:pt x="133" y="108"/>
                </a:cubicBezTo>
                <a:cubicBezTo>
                  <a:pt x="133" y="105"/>
                  <a:pt x="135" y="103"/>
                  <a:pt x="138" y="103"/>
                </a:cubicBezTo>
                <a:cubicBezTo>
                  <a:pt x="140" y="103"/>
                  <a:pt x="142" y="105"/>
                  <a:pt x="142" y="108"/>
                </a:cubicBezTo>
                <a:cubicBezTo>
                  <a:pt x="142" y="109"/>
                  <a:pt x="142" y="111"/>
                  <a:pt x="143" y="111"/>
                </a:cubicBezTo>
                <a:cubicBezTo>
                  <a:pt x="144" y="112"/>
                  <a:pt x="146" y="112"/>
                  <a:pt x="149" y="112"/>
                </a:cubicBezTo>
                <a:cubicBezTo>
                  <a:pt x="150" y="112"/>
                  <a:pt x="152" y="112"/>
                  <a:pt x="154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07"/>
                  <a:pt x="161" y="107"/>
                  <a:pt x="161" y="107"/>
                </a:cubicBezTo>
                <a:cubicBezTo>
                  <a:pt x="160" y="94"/>
                  <a:pt x="149" y="84"/>
                  <a:pt x="136" y="84"/>
                </a:cubicBezTo>
                <a:close/>
                <a:moveTo>
                  <a:pt x="137" y="118"/>
                </a:moveTo>
                <a:cubicBezTo>
                  <a:pt x="132" y="122"/>
                  <a:pt x="126" y="122"/>
                  <a:pt x="121" y="122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4" y="131"/>
                  <a:pt x="104" y="131"/>
                  <a:pt x="104" y="131"/>
                </a:cubicBezTo>
                <a:cubicBezTo>
                  <a:pt x="104" y="146"/>
                  <a:pt x="116" y="159"/>
                  <a:pt x="132" y="159"/>
                </a:cubicBezTo>
                <a:cubicBezTo>
                  <a:pt x="147" y="159"/>
                  <a:pt x="160" y="146"/>
                  <a:pt x="160" y="131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45" y="122"/>
                  <a:pt x="140" y="121"/>
                  <a:pt x="137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Freeform 69">
            <a:extLst>
              <a:ext uri="{FF2B5EF4-FFF2-40B4-BE49-F238E27FC236}">
                <a16:creationId xmlns:a16="http://schemas.microsoft.com/office/drawing/2014/main" id="{5F189D4E-BC04-4E41-9C0B-0B799C212AA7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3022600"/>
            <a:ext cx="254000" cy="254000"/>
          </a:xfrm>
          <a:custGeom>
            <a:avLst/>
            <a:gdLst>
              <a:gd name="T0" fmla="*/ 57 w 160"/>
              <a:gd name="T1" fmla="*/ 84 h 160"/>
              <a:gd name="T2" fmla="*/ 57 w 160"/>
              <a:gd name="T3" fmla="*/ 98 h 160"/>
              <a:gd name="T4" fmla="*/ 48 w 160"/>
              <a:gd name="T5" fmla="*/ 107 h 160"/>
              <a:gd name="T6" fmla="*/ 42 w 160"/>
              <a:gd name="T7" fmla="*/ 105 h 160"/>
              <a:gd name="T8" fmla="*/ 33 w 160"/>
              <a:gd name="T9" fmla="*/ 109 h 160"/>
              <a:gd name="T10" fmla="*/ 5 w 160"/>
              <a:gd name="T11" fmla="*/ 136 h 160"/>
              <a:gd name="T12" fmla="*/ 5 w 160"/>
              <a:gd name="T13" fmla="*/ 156 h 160"/>
              <a:gd name="T14" fmla="*/ 15 w 160"/>
              <a:gd name="T15" fmla="*/ 160 h 160"/>
              <a:gd name="T16" fmla="*/ 25 w 160"/>
              <a:gd name="T17" fmla="*/ 156 h 160"/>
              <a:gd name="T18" fmla="*/ 52 w 160"/>
              <a:gd name="T19" fmla="*/ 129 h 160"/>
              <a:gd name="T20" fmla="*/ 55 w 160"/>
              <a:gd name="T21" fmla="*/ 113 h 160"/>
              <a:gd name="T22" fmla="*/ 63 w 160"/>
              <a:gd name="T23" fmla="*/ 105 h 160"/>
              <a:gd name="T24" fmla="*/ 69 w 160"/>
              <a:gd name="T25" fmla="*/ 106 h 160"/>
              <a:gd name="T26" fmla="*/ 78 w 160"/>
              <a:gd name="T27" fmla="*/ 103 h 160"/>
              <a:gd name="T28" fmla="*/ 57 w 160"/>
              <a:gd name="T29" fmla="*/ 84 h 160"/>
              <a:gd name="T30" fmla="*/ 109 w 160"/>
              <a:gd name="T31" fmla="*/ 0 h 160"/>
              <a:gd name="T32" fmla="*/ 58 w 160"/>
              <a:gd name="T33" fmla="*/ 52 h 160"/>
              <a:gd name="T34" fmla="*/ 109 w 160"/>
              <a:gd name="T35" fmla="*/ 103 h 160"/>
              <a:gd name="T36" fmla="*/ 160 w 160"/>
              <a:gd name="T37" fmla="*/ 52 h 160"/>
              <a:gd name="T38" fmla="*/ 109 w 160"/>
              <a:gd name="T39" fmla="*/ 0 h 160"/>
              <a:gd name="T40" fmla="*/ 109 w 160"/>
              <a:gd name="T41" fmla="*/ 75 h 160"/>
              <a:gd name="T42" fmla="*/ 104 w 160"/>
              <a:gd name="T43" fmla="*/ 70 h 160"/>
              <a:gd name="T44" fmla="*/ 109 w 160"/>
              <a:gd name="T45" fmla="*/ 65 h 160"/>
              <a:gd name="T46" fmla="*/ 114 w 160"/>
              <a:gd name="T47" fmla="*/ 70 h 160"/>
              <a:gd name="T48" fmla="*/ 109 w 160"/>
              <a:gd name="T49" fmla="*/ 75 h 160"/>
              <a:gd name="T50" fmla="*/ 114 w 160"/>
              <a:gd name="T51" fmla="*/ 46 h 160"/>
              <a:gd name="T52" fmla="*/ 114 w 160"/>
              <a:gd name="T53" fmla="*/ 52 h 160"/>
              <a:gd name="T54" fmla="*/ 109 w 160"/>
              <a:gd name="T55" fmla="*/ 56 h 160"/>
              <a:gd name="T56" fmla="*/ 104 w 160"/>
              <a:gd name="T57" fmla="*/ 52 h 160"/>
              <a:gd name="T58" fmla="*/ 104 w 160"/>
              <a:gd name="T59" fmla="*/ 46 h 160"/>
              <a:gd name="T60" fmla="*/ 111 w 160"/>
              <a:gd name="T61" fmla="*/ 38 h 160"/>
              <a:gd name="T62" fmla="*/ 114 w 160"/>
              <a:gd name="T63" fmla="*/ 33 h 160"/>
              <a:gd name="T64" fmla="*/ 109 w 160"/>
              <a:gd name="T65" fmla="*/ 28 h 160"/>
              <a:gd name="T66" fmla="*/ 104 w 160"/>
              <a:gd name="T67" fmla="*/ 33 h 160"/>
              <a:gd name="T68" fmla="*/ 99 w 160"/>
              <a:gd name="T69" fmla="*/ 38 h 160"/>
              <a:gd name="T70" fmla="*/ 94 w 160"/>
              <a:gd name="T71" fmla="*/ 33 h 160"/>
              <a:gd name="T72" fmla="*/ 108 w 160"/>
              <a:gd name="T73" fmla="*/ 19 h 160"/>
              <a:gd name="T74" fmla="*/ 122 w 160"/>
              <a:gd name="T75" fmla="*/ 33 h 160"/>
              <a:gd name="T76" fmla="*/ 114 w 160"/>
              <a:gd name="T77" fmla="*/ 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57" y="84"/>
                </a:moveTo>
                <a:cubicBezTo>
                  <a:pt x="55" y="88"/>
                  <a:pt x="54" y="94"/>
                  <a:pt x="57" y="98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6" y="106"/>
                  <a:pt x="44" y="105"/>
                  <a:pt x="42" y="105"/>
                </a:cubicBezTo>
                <a:cubicBezTo>
                  <a:pt x="38" y="105"/>
                  <a:pt x="35" y="107"/>
                  <a:pt x="33" y="109"/>
                </a:cubicBezTo>
                <a:cubicBezTo>
                  <a:pt x="5" y="136"/>
                  <a:pt x="5" y="136"/>
                  <a:pt x="5" y="136"/>
                </a:cubicBezTo>
                <a:cubicBezTo>
                  <a:pt x="0" y="142"/>
                  <a:pt x="0" y="151"/>
                  <a:pt x="5" y="156"/>
                </a:cubicBezTo>
                <a:cubicBezTo>
                  <a:pt x="8" y="159"/>
                  <a:pt x="12" y="160"/>
                  <a:pt x="15" y="160"/>
                </a:cubicBezTo>
                <a:cubicBezTo>
                  <a:pt x="19" y="160"/>
                  <a:pt x="23" y="159"/>
                  <a:pt x="25" y="156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6" y="125"/>
                  <a:pt x="57" y="119"/>
                  <a:pt x="55" y="113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6" y="106"/>
                  <a:pt x="67" y="106"/>
                  <a:pt x="69" y="106"/>
                </a:cubicBezTo>
                <a:cubicBezTo>
                  <a:pt x="72" y="106"/>
                  <a:pt x="75" y="105"/>
                  <a:pt x="78" y="103"/>
                </a:cubicBezTo>
                <a:cubicBezTo>
                  <a:pt x="69" y="98"/>
                  <a:pt x="63" y="92"/>
                  <a:pt x="57" y="84"/>
                </a:cubicBezTo>
                <a:close/>
                <a:moveTo>
                  <a:pt x="109" y="0"/>
                </a:moveTo>
                <a:cubicBezTo>
                  <a:pt x="81" y="0"/>
                  <a:pt x="58" y="24"/>
                  <a:pt x="58" y="52"/>
                </a:cubicBezTo>
                <a:cubicBezTo>
                  <a:pt x="58" y="80"/>
                  <a:pt x="81" y="103"/>
                  <a:pt x="109" y="103"/>
                </a:cubicBezTo>
                <a:cubicBezTo>
                  <a:pt x="137" y="103"/>
                  <a:pt x="160" y="80"/>
                  <a:pt x="160" y="52"/>
                </a:cubicBezTo>
                <a:cubicBezTo>
                  <a:pt x="160" y="23"/>
                  <a:pt x="137" y="0"/>
                  <a:pt x="109" y="0"/>
                </a:cubicBezTo>
                <a:close/>
                <a:moveTo>
                  <a:pt x="109" y="75"/>
                </a:moveTo>
                <a:cubicBezTo>
                  <a:pt x="106" y="75"/>
                  <a:pt x="104" y="73"/>
                  <a:pt x="104" y="70"/>
                </a:cubicBezTo>
                <a:cubicBezTo>
                  <a:pt x="104" y="67"/>
                  <a:pt x="106" y="65"/>
                  <a:pt x="109" y="65"/>
                </a:cubicBezTo>
                <a:cubicBezTo>
                  <a:pt x="111" y="65"/>
                  <a:pt x="114" y="67"/>
                  <a:pt x="114" y="70"/>
                </a:cubicBezTo>
                <a:cubicBezTo>
                  <a:pt x="114" y="73"/>
                  <a:pt x="111" y="75"/>
                  <a:pt x="109" y="75"/>
                </a:cubicBezTo>
                <a:close/>
                <a:moveTo>
                  <a:pt x="114" y="46"/>
                </a:moveTo>
                <a:cubicBezTo>
                  <a:pt x="114" y="52"/>
                  <a:pt x="114" y="52"/>
                  <a:pt x="114" y="52"/>
                </a:cubicBezTo>
                <a:cubicBezTo>
                  <a:pt x="114" y="54"/>
                  <a:pt x="111" y="56"/>
                  <a:pt x="109" y="56"/>
                </a:cubicBezTo>
                <a:cubicBezTo>
                  <a:pt x="106" y="56"/>
                  <a:pt x="104" y="54"/>
                  <a:pt x="104" y="52"/>
                </a:cubicBezTo>
                <a:cubicBezTo>
                  <a:pt x="104" y="46"/>
                  <a:pt x="104" y="46"/>
                  <a:pt x="104" y="46"/>
                </a:cubicBezTo>
                <a:cubicBezTo>
                  <a:pt x="104" y="43"/>
                  <a:pt x="107" y="39"/>
                  <a:pt x="111" y="38"/>
                </a:cubicBezTo>
                <a:cubicBezTo>
                  <a:pt x="112" y="37"/>
                  <a:pt x="114" y="35"/>
                  <a:pt x="114" y="33"/>
                </a:cubicBezTo>
                <a:cubicBezTo>
                  <a:pt x="114" y="30"/>
                  <a:pt x="111" y="28"/>
                  <a:pt x="109" y="28"/>
                </a:cubicBezTo>
                <a:cubicBezTo>
                  <a:pt x="106" y="28"/>
                  <a:pt x="104" y="30"/>
                  <a:pt x="104" y="33"/>
                </a:cubicBezTo>
                <a:cubicBezTo>
                  <a:pt x="104" y="36"/>
                  <a:pt x="102" y="38"/>
                  <a:pt x="99" y="38"/>
                </a:cubicBezTo>
                <a:cubicBezTo>
                  <a:pt x="96" y="38"/>
                  <a:pt x="94" y="36"/>
                  <a:pt x="94" y="33"/>
                </a:cubicBezTo>
                <a:cubicBezTo>
                  <a:pt x="94" y="26"/>
                  <a:pt x="101" y="19"/>
                  <a:pt x="108" y="19"/>
                </a:cubicBezTo>
                <a:cubicBezTo>
                  <a:pt x="116" y="19"/>
                  <a:pt x="122" y="26"/>
                  <a:pt x="122" y="33"/>
                </a:cubicBezTo>
                <a:cubicBezTo>
                  <a:pt x="123" y="39"/>
                  <a:pt x="119" y="44"/>
                  <a:pt x="114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Freeform 70">
            <a:extLst>
              <a:ext uri="{FF2B5EF4-FFF2-40B4-BE49-F238E27FC236}">
                <a16:creationId xmlns:a16="http://schemas.microsoft.com/office/drawing/2014/main" id="{D91C1B82-E80A-468C-B629-8546B8496747}"/>
              </a:ext>
            </a:extLst>
          </p:cNvPr>
          <p:cNvSpPr>
            <a:spLocks noEditPoints="1"/>
          </p:cNvSpPr>
          <p:nvPr/>
        </p:nvSpPr>
        <p:spPr bwMode="auto">
          <a:xfrm>
            <a:off x="10099676" y="3022600"/>
            <a:ext cx="252413" cy="254000"/>
          </a:xfrm>
          <a:custGeom>
            <a:avLst/>
            <a:gdLst>
              <a:gd name="T0" fmla="*/ 79 w 159"/>
              <a:gd name="T1" fmla="*/ 38 h 160"/>
              <a:gd name="T2" fmla="*/ 106 w 159"/>
              <a:gd name="T3" fmla="*/ 35 h 160"/>
              <a:gd name="T4" fmla="*/ 52 w 159"/>
              <a:gd name="T5" fmla="*/ 35 h 160"/>
              <a:gd name="T6" fmla="*/ 34 w 159"/>
              <a:gd name="T7" fmla="*/ 107 h 160"/>
              <a:gd name="T8" fmla="*/ 38 w 159"/>
              <a:gd name="T9" fmla="*/ 80 h 160"/>
              <a:gd name="T10" fmla="*/ 34 w 159"/>
              <a:gd name="T11" fmla="*/ 53 h 160"/>
              <a:gd name="T12" fmla="*/ 34 w 159"/>
              <a:gd name="T13" fmla="*/ 107 h 160"/>
              <a:gd name="T14" fmla="*/ 121 w 159"/>
              <a:gd name="T15" fmla="*/ 59 h 160"/>
              <a:gd name="T16" fmla="*/ 127 w 159"/>
              <a:gd name="T17" fmla="*/ 67 h 160"/>
              <a:gd name="T18" fmla="*/ 159 w 159"/>
              <a:gd name="T19" fmla="*/ 80 h 160"/>
              <a:gd name="T20" fmla="*/ 87 w 159"/>
              <a:gd name="T21" fmla="*/ 122 h 160"/>
              <a:gd name="T22" fmla="*/ 58 w 159"/>
              <a:gd name="T23" fmla="*/ 121 h 160"/>
              <a:gd name="T24" fmla="*/ 79 w 159"/>
              <a:gd name="T25" fmla="*/ 159 h 160"/>
              <a:gd name="T26" fmla="*/ 95 w 159"/>
              <a:gd name="T27" fmla="*/ 135 h 160"/>
              <a:gd name="T28" fmla="*/ 112 w 159"/>
              <a:gd name="T29" fmla="*/ 68 h 160"/>
              <a:gd name="T30" fmla="*/ 98 w 159"/>
              <a:gd name="T31" fmla="*/ 48 h 160"/>
              <a:gd name="T32" fmla="*/ 61 w 159"/>
              <a:gd name="T33" fmla="*/ 48 h 160"/>
              <a:gd name="T34" fmla="*/ 47 w 159"/>
              <a:gd name="T35" fmla="*/ 80 h 160"/>
              <a:gd name="T36" fmla="*/ 61 w 159"/>
              <a:gd name="T37" fmla="*/ 111 h 160"/>
              <a:gd name="T38" fmla="*/ 85 w 159"/>
              <a:gd name="T39" fmla="*/ 113 h 160"/>
              <a:gd name="T40" fmla="*/ 112 w 159"/>
              <a:gd name="T41" fmla="*/ 68 h 160"/>
              <a:gd name="T42" fmla="*/ 2 w 159"/>
              <a:gd name="T43" fmla="*/ 101 h 160"/>
              <a:gd name="T44" fmla="*/ 43 w 159"/>
              <a:gd name="T45" fmla="*/ 126 h 160"/>
              <a:gd name="T46" fmla="*/ 126 w 159"/>
              <a:gd name="T47" fmla="*/ 45 h 160"/>
              <a:gd name="T48" fmla="*/ 101 w 159"/>
              <a:gd name="T49" fmla="*/ 4 h 160"/>
              <a:gd name="T50" fmla="*/ 126 w 159"/>
              <a:gd name="T51" fmla="*/ 45 h 160"/>
              <a:gd name="T52" fmla="*/ 58 w 159"/>
              <a:gd name="T53" fmla="*/ 3 h 160"/>
              <a:gd name="T54" fmla="*/ 33 w 159"/>
              <a:gd name="T55" fmla="*/ 44 h 160"/>
              <a:gd name="T56" fmla="*/ 127 w 159"/>
              <a:gd name="T57" fmla="*/ 76 h 160"/>
              <a:gd name="T58" fmla="*/ 103 w 159"/>
              <a:gd name="T59" fmla="*/ 130 h 160"/>
              <a:gd name="T60" fmla="*/ 127 w 159"/>
              <a:gd name="T61" fmla="*/ 160 h 160"/>
              <a:gd name="T62" fmla="*/ 155 w 159"/>
              <a:gd name="T63" fmla="*/ 125 h 160"/>
              <a:gd name="T64" fmla="*/ 127 w 159"/>
              <a:gd name="T65" fmla="*/ 76 h 160"/>
              <a:gd name="T66" fmla="*/ 112 w 159"/>
              <a:gd name="T67" fmla="*/ 108 h 160"/>
              <a:gd name="T68" fmla="*/ 140 w 159"/>
              <a:gd name="T69" fmla="*/ 108 h 160"/>
              <a:gd name="T70" fmla="*/ 126 w 159"/>
              <a:gd name="T71" fmla="*/ 103 h 160"/>
              <a:gd name="T72" fmla="*/ 126 w 159"/>
              <a:gd name="T73" fmla="*/ 113 h 160"/>
              <a:gd name="T74" fmla="*/ 126 w 159"/>
              <a:gd name="T75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9" h="160">
                <a:moveTo>
                  <a:pt x="58" y="39"/>
                </a:moveTo>
                <a:cubicBezTo>
                  <a:pt x="65" y="38"/>
                  <a:pt x="72" y="38"/>
                  <a:pt x="79" y="38"/>
                </a:cubicBezTo>
                <a:cubicBezTo>
                  <a:pt x="86" y="38"/>
                  <a:pt x="94" y="39"/>
                  <a:pt x="101" y="39"/>
                </a:cubicBezTo>
                <a:cubicBezTo>
                  <a:pt x="102" y="37"/>
                  <a:pt x="104" y="36"/>
                  <a:pt x="106" y="35"/>
                </a:cubicBezTo>
                <a:cubicBezTo>
                  <a:pt x="100" y="13"/>
                  <a:pt x="90" y="0"/>
                  <a:pt x="79" y="0"/>
                </a:cubicBezTo>
                <a:cubicBezTo>
                  <a:pt x="69" y="0"/>
                  <a:pt x="59" y="13"/>
                  <a:pt x="52" y="35"/>
                </a:cubicBezTo>
                <a:cubicBezTo>
                  <a:pt x="54" y="36"/>
                  <a:pt x="56" y="37"/>
                  <a:pt x="58" y="39"/>
                </a:cubicBezTo>
                <a:close/>
                <a:moveTo>
                  <a:pt x="34" y="107"/>
                </a:moveTo>
                <a:cubicBezTo>
                  <a:pt x="35" y="105"/>
                  <a:pt x="37" y="103"/>
                  <a:pt x="38" y="101"/>
                </a:cubicBezTo>
                <a:cubicBezTo>
                  <a:pt x="38" y="95"/>
                  <a:pt x="38" y="88"/>
                  <a:pt x="38" y="80"/>
                </a:cubicBezTo>
                <a:cubicBezTo>
                  <a:pt x="38" y="73"/>
                  <a:pt x="38" y="66"/>
                  <a:pt x="38" y="58"/>
                </a:cubicBezTo>
                <a:cubicBezTo>
                  <a:pt x="36" y="57"/>
                  <a:pt x="35" y="55"/>
                  <a:pt x="34" y="53"/>
                </a:cubicBezTo>
                <a:cubicBezTo>
                  <a:pt x="13" y="60"/>
                  <a:pt x="0" y="70"/>
                  <a:pt x="0" y="80"/>
                </a:cubicBezTo>
                <a:cubicBezTo>
                  <a:pt x="0" y="90"/>
                  <a:pt x="13" y="101"/>
                  <a:pt x="34" y="107"/>
                </a:cubicBezTo>
                <a:close/>
                <a:moveTo>
                  <a:pt x="125" y="54"/>
                </a:moveTo>
                <a:cubicBezTo>
                  <a:pt x="124" y="56"/>
                  <a:pt x="122" y="58"/>
                  <a:pt x="121" y="59"/>
                </a:cubicBezTo>
                <a:cubicBezTo>
                  <a:pt x="121" y="62"/>
                  <a:pt x="121" y="64"/>
                  <a:pt x="121" y="67"/>
                </a:cubicBezTo>
                <a:cubicBezTo>
                  <a:pt x="123" y="67"/>
                  <a:pt x="124" y="67"/>
                  <a:pt x="127" y="67"/>
                </a:cubicBezTo>
                <a:cubicBezTo>
                  <a:pt x="140" y="67"/>
                  <a:pt x="151" y="72"/>
                  <a:pt x="159" y="82"/>
                </a:cubicBezTo>
                <a:cubicBezTo>
                  <a:pt x="159" y="80"/>
                  <a:pt x="159" y="80"/>
                  <a:pt x="159" y="80"/>
                </a:cubicBezTo>
                <a:cubicBezTo>
                  <a:pt x="159" y="70"/>
                  <a:pt x="146" y="60"/>
                  <a:pt x="125" y="54"/>
                </a:cubicBezTo>
                <a:close/>
                <a:moveTo>
                  <a:pt x="87" y="122"/>
                </a:moveTo>
                <a:cubicBezTo>
                  <a:pt x="79" y="122"/>
                  <a:pt x="79" y="122"/>
                  <a:pt x="79" y="122"/>
                </a:cubicBezTo>
                <a:cubicBezTo>
                  <a:pt x="72" y="122"/>
                  <a:pt x="64" y="121"/>
                  <a:pt x="58" y="121"/>
                </a:cubicBezTo>
                <a:cubicBezTo>
                  <a:pt x="56" y="123"/>
                  <a:pt x="54" y="124"/>
                  <a:pt x="52" y="125"/>
                </a:cubicBezTo>
                <a:cubicBezTo>
                  <a:pt x="59" y="146"/>
                  <a:pt x="69" y="159"/>
                  <a:pt x="79" y="159"/>
                </a:cubicBezTo>
                <a:cubicBezTo>
                  <a:pt x="86" y="159"/>
                  <a:pt x="94" y="153"/>
                  <a:pt x="100" y="142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1" y="132"/>
                  <a:pt x="89" y="127"/>
                  <a:pt x="87" y="122"/>
                </a:cubicBezTo>
                <a:close/>
                <a:moveTo>
                  <a:pt x="112" y="68"/>
                </a:moveTo>
                <a:cubicBezTo>
                  <a:pt x="112" y="66"/>
                  <a:pt x="111" y="64"/>
                  <a:pt x="111" y="61"/>
                </a:cubicBezTo>
                <a:cubicBezTo>
                  <a:pt x="104" y="60"/>
                  <a:pt x="99" y="55"/>
                  <a:pt x="98" y="48"/>
                </a:cubicBezTo>
                <a:cubicBezTo>
                  <a:pt x="92" y="47"/>
                  <a:pt x="86" y="47"/>
                  <a:pt x="80" y="47"/>
                </a:cubicBezTo>
                <a:cubicBezTo>
                  <a:pt x="73" y="47"/>
                  <a:pt x="66" y="47"/>
                  <a:pt x="61" y="48"/>
                </a:cubicBezTo>
                <a:cubicBezTo>
                  <a:pt x="60" y="55"/>
                  <a:pt x="55" y="60"/>
                  <a:pt x="48" y="61"/>
                </a:cubicBezTo>
                <a:cubicBezTo>
                  <a:pt x="47" y="67"/>
                  <a:pt x="47" y="73"/>
                  <a:pt x="47" y="80"/>
                </a:cubicBezTo>
                <a:cubicBezTo>
                  <a:pt x="47" y="86"/>
                  <a:pt x="47" y="93"/>
                  <a:pt x="48" y="99"/>
                </a:cubicBezTo>
                <a:cubicBezTo>
                  <a:pt x="55" y="99"/>
                  <a:pt x="60" y="105"/>
                  <a:pt x="61" y="111"/>
                </a:cubicBezTo>
                <a:cubicBezTo>
                  <a:pt x="67" y="112"/>
                  <a:pt x="73" y="113"/>
                  <a:pt x="80" y="113"/>
                </a:cubicBezTo>
                <a:cubicBezTo>
                  <a:pt x="85" y="113"/>
                  <a:pt x="85" y="113"/>
                  <a:pt x="85" y="113"/>
                </a:cubicBezTo>
                <a:cubicBezTo>
                  <a:pt x="85" y="111"/>
                  <a:pt x="84" y="109"/>
                  <a:pt x="84" y="108"/>
                </a:cubicBezTo>
                <a:cubicBezTo>
                  <a:pt x="84" y="90"/>
                  <a:pt x="96" y="74"/>
                  <a:pt x="112" y="68"/>
                </a:cubicBezTo>
                <a:close/>
                <a:moveTo>
                  <a:pt x="33" y="116"/>
                </a:moveTo>
                <a:cubicBezTo>
                  <a:pt x="21" y="113"/>
                  <a:pt x="10" y="107"/>
                  <a:pt x="2" y="101"/>
                </a:cubicBezTo>
                <a:cubicBezTo>
                  <a:pt x="10" y="128"/>
                  <a:pt x="31" y="148"/>
                  <a:pt x="58" y="156"/>
                </a:cubicBezTo>
                <a:cubicBezTo>
                  <a:pt x="52" y="148"/>
                  <a:pt x="47" y="139"/>
                  <a:pt x="43" y="126"/>
                </a:cubicBezTo>
                <a:cubicBezTo>
                  <a:pt x="38" y="125"/>
                  <a:pt x="34" y="121"/>
                  <a:pt x="33" y="116"/>
                </a:cubicBezTo>
                <a:close/>
                <a:moveTo>
                  <a:pt x="126" y="45"/>
                </a:moveTo>
                <a:cubicBezTo>
                  <a:pt x="138" y="48"/>
                  <a:pt x="148" y="53"/>
                  <a:pt x="156" y="59"/>
                </a:cubicBezTo>
                <a:cubicBezTo>
                  <a:pt x="148" y="33"/>
                  <a:pt x="127" y="11"/>
                  <a:pt x="101" y="4"/>
                </a:cubicBezTo>
                <a:cubicBezTo>
                  <a:pt x="107" y="11"/>
                  <a:pt x="112" y="22"/>
                  <a:pt x="116" y="34"/>
                </a:cubicBezTo>
                <a:cubicBezTo>
                  <a:pt x="121" y="35"/>
                  <a:pt x="125" y="39"/>
                  <a:pt x="126" y="45"/>
                </a:cubicBezTo>
                <a:close/>
                <a:moveTo>
                  <a:pt x="43" y="34"/>
                </a:moveTo>
                <a:cubicBezTo>
                  <a:pt x="47" y="21"/>
                  <a:pt x="52" y="10"/>
                  <a:pt x="58" y="3"/>
                </a:cubicBezTo>
                <a:cubicBezTo>
                  <a:pt x="31" y="11"/>
                  <a:pt x="10" y="32"/>
                  <a:pt x="2" y="58"/>
                </a:cubicBezTo>
                <a:cubicBezTo>
                  <a:pt x="10" y="53"/>
                  <a:pt x="21" y="48"/>
                  <a:pt x="33" y="44"/>
                </a:cubicBezTo>
                <a:cubicBezTo>
                  <a:pt x="34" y="38"/>
                  <a:pt x="38" y="35"/>
                  <a:pt x="43" y="34"/>
                </a:cubicBezTo>
                <a:close/>
                <a:moveTo>
                  <a:pt x="127" y="76"/>
                </a:moveTo>
                <a:cubicBezTo>
                  <a:pt x="108" y="76"/>
                  <a:pt x="94" y="90"/>
                  <a:pt x="94" y="109"/>
                </a:cubicBezTo>
                <a:cubicBezTo>
                  <a:pt x="94" y="116"/>
                  <a:pt x="97" y="125"/>
                  <a:pt x="103" y="130"/>
                </a:cubicBezTo>
                <a:cubicBezTo>
                  <a:pt x="123" y="158"/>
                  <a:pt x="123" y="158"/>
                  <a:pt x="123" y="158"/>
                </a:cubicBezTo>
                <a:cubicBezTo>
                  <a:pt x="124" y="159"/>
                  <a:pt x="125" y="160"/>
                  <a:pt x="127" y="160"/>
                </a:cubicBezTo>
                <a:cubicBezTo>
                  <a:pt x="128" y="160"/>
                  <a:pt x="129" y="159"/>
                  <a:pt x="130" y="158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8" y="120"/>
                  <a:pt x="159" y="114"/>
                  <a:pt x="159" y="108"/>
                </a:cubicBezTo>
                <a:cubicBezTo>
                  <a:pt x="159" y="90"/>
                  <a:pt x="144" y="76"/>
                  <a:pt x="127" y="76"/>
                </a:cubicBezTo>
                <a:close/>
                <a:moveTo>
                  <a:pt x="127" y="122"/>
                </a:moveTo>
                <a:cubicBezTo>
                  <a:pt x="119" y="122"/>
                  <a:pt x="112" y="116"/>
                  <a:pt x="112" y="108"/>
                </a:cubicBezTo>
                <a:cubicBezTo>
                  <a:pt x="112" y="101"/>
                  <a:pt x="119" y="94"/>
                  <a:pt x="127" y="94"/>
                </a:cubicBezTo>
                <a:cubicBezTo>
                  <a:pt x="134" y="94"/>
                  <a:pt x="140" y="101"/>
                  <a:pt x="140" y="108"/>
                </a:cubicBezTo>
                <a:cubicBezTo>
                  <a:pt x="140" y="116"/>
                  <a:pt x="134" y="122"/>
                  <a:pt x="127" y="122"/>
                </a:cubicBezTo>
                <a:close/>
                <a:moveTo>
                  <a:pt x="126" y="103"/>
                </a:moveTo>
                <a:cubicBezTo>
                  <a:pt x="124" y="103"/>
                  <a:pt x="122" y="106"/>
                  <a:pt x="122" y="109"/>
                </a:cubicBezTo>
                <a:cubicBezTo>
                  <a:pt x="122" y="111"/>
                  <a:pt x="124" y="113"/>
                  <a:pt x="126" y="113"/>
                </a:cubicBezTo>
                <a:cubicBezTo>
                  <a:pt x="129" y="113"/>
                  <a:pt x="131" y="111"/>
                  <a:pt x="131" y="109"/>
                </a:cubicBezTo>
                <a:cubicBezTo>
                  <a:pt x="131" y="106"/>
                  <a:pt x="129" y="103"/>
                  <a:pt x="126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Freeform 71">
            <a:extLst>
              <a:ext uri="{FF2B5EF4-FFF2-40B4-BE49-F238E27FC236}">
                <a16:creationId xmlns:a16="http://schemas.microsoft.com/office/drawing/2014/main" id="{8100009C-4430-4355-B6F6-47B8E40F9B9C}"/>
              </a:ext>
            </a:extLst>
          </p:cNvPr>
          <p:cNvSpPr>
            <a:spLocks noEditPoints="1"/>
          </p:cNvSpPr>
          <p:nvPr/>
        </p:nvSpPr>
        <p:spPr bwMode="auto">
          <a:xfrm>
            <a:off x="5145088" y="2471738"/>
            <a:ext cx="252413" cy="254000"/>
          </a:xfrm>
          <a:custGeom>
            <a:avLst/>
            <a:gdLst>
              <a:gd name="T0" fmla="*/ 42 w 159"/>
              <a:gd name="T1" fmla="*/ 83 h 160"/>
              <a:gd name="T2" fmla="*/ 79 w 159"/>
              <a:gd name="T3" fmla="*/ 9 h 160"/>
              <a:gd name="T4" fmla="*/ 116 w 159"/>
              <a:gd name="T5" fmla="*/ 83 h 160"/>
              <a:gd name="T6" fmla="*/ 135 w 159"/>
              <a:gd name="T7" fmla="*/ 70 h 160"/>
              <a:gd name="T8" fmla="*/ 126 w 159"/>
              <a:gd name="T9" fmla="*/ 48 h 160"/>
              <a:gd name="T10" fmla="*/ 79 w 159"/>
              <a:gd name="T11" fmla="*/ 0 h 160"/>
              <a:gd name="T12" fmla="*/ 32 w 159"/>
              <a:gd name="T13" fmla="*/ 48 h 160"/>
              <a:gd name="T14" fmla="*/ 23 w 159"/>
              <a:gd name="T15" fmla="*/ 70 h 160"/>
              <a:gd name="T16" fmla="*/ 107 w 159"/>
              <a:gd name="T17" fmla="*/ 52 h 160"/>
              <a:gd name="T18" fmla="*/ 75 w 159"/>
              <a:gd name="T19" fmla="*/ 29 h 160"/>
              <a:gd name="T20" fmla="*/ 52 w 159"/>
              <a:gd name="T21" fmla="*/ 57 h 160"/>
              <a:gd name="T22" fmla="*/ 78 w 159"/>
              <a:gd name="T23" fmla="*/ 56 h 160"/>
              <a:gd name="T24" fmla="*/ 84 w 159"/>
              <a:gd name="T25" fmla="*/ 48 h 160"/>
              <a:gd name="T26" fmla="*/ 90 w 159"/>
              <a:gd name="T27" fmla="*/ 56 h 160"/>
              <a:gd name="T28" fmla="*/ 100 w 159"/>
              <a:gd name="T29" fmla="*/ 57 h 160"/>
              <a:gd name="T30" fmla="*/ 107 w 159"/>
              <a:gd name="T31" fmla="*/ 52 h 160"/>
              <a:gd name="T32" fmla="*/ 67 w 159"/>
              <a:gd name="T33" fmla="*/ 67 h 160"/>
              <a:gd name="T34" fmla="*/ 51 w 159"/>
              <a:gd name="T35" fmla="*/ 76 h 160"/>
              <a:gd name="T36" fmla="*/ 107 w 159"/>
              <a:gd name="T37" fmla="*/ 76 h 160"/>
              <a:gd name="T38" fmla="*/ 97 w 159"/>
              <a:gd name="T39" fmla="*/ 67 h 160"/>
              <a:gd name="T40" fmla="*/ 149 w 159"/>
              <a:gd name="T41" fmla="*/ 141 h 160"/>
              <a:gd name="T42" fmla="*/ 158 w 159"/>
              <a:gd name="T43" fmla="*/ 126 h 160"/>
              <a:gd name="T44" fmla="*/ 140 w 159"/>
              <a:gd name="T45" fmla="*/ 121 h 160"/>
              <a:gd name="T46" fmla="*/ 130 w 159"/>
              <a:gd name="T47" fmla="*/ 106 h 160"/>
              <a:gd name="T48" fmla="*/ 120 w 159"/>
              <a:gd name="T49" fmla="*/ 121 h 160"/>
              <a:gd name="T50" fmla="*/ 105 w 159"/>
              <a:gd name="T51" fmla="*/ 124 h 160"/>
              <a:gd name="T52" fmla="*/ 90 w 159"/>
              <a:gd name="T53" fmla="*/ 121 h 160"/>
              <a:gd name="T54" fmla="*/ 79 w 159"/>
              <a:gd name="T55" fmla="*/ 106 h 160"/>
              <a:gd name="T56" fmla="*/ 69 w 159"/>
              <a:gd name="T57" fmla="*/ 121 h 160"/>
              <a:gd name="T58" fmla="*/ 54 w 159"/>
              <a:gd name="T59" fmla="*/ 124 h 160"/>
              <a:gd name="T60" fmla="*/ 39 w 159"/>
              <a:gd name="T61" fmla="*/ 121 h 160"/>
              <a:gd name="T62" fmla="*/ 29 w 159"/>
              <a:gd name="T63" fmla="*/ 106 h 160"/>
              <a:gd name="T64" fmla="*/ 18 w 159"/>
              <a:gd name="T65" fmla="*/ 121 h 160"/>
              <a:gd name="T66" fmla="*/ 1 w 159"/>
              <a:gd name="T67" fmla="*/ 126 h 160"/>
              <a:gd name="T68" fmla="*/ 12 w 159"/>
              <a:gd name="T69" fmla="*/ 141 h 160"/>
              <a:gd name="T70" fmla="*/ 12 w 159"/>
              <a:gd name="T71" fmla="*/ 159 h 160"/>
              <a:gd name="T72" fmla="*/ 16 w 159"/>
              <a:gd name="T73" fmla="*/ 160 h 160"/>
              <a:gd name="T74" fmla="*/ 41 w 159"/>
              <a:gd name="T75" fmla="*/ 160 h 160"/>
              <a:gd name="T76" fmla="*/ 46 w 159"/>
              <a:gd name="T77" fmla="*/ 159 h 160"/>
              <a:gd name="T78" fmla="*/ 45 w 159"/>
              <a:gd name="T79" fmla="*/ 141 h 160"/>
              <a:gd name="T80" fmla="*/ 64 w 159"/>
              <a:gd name="T81" fmla="*/ 141 h 160"/>
              <a:gd name="T82" fmla="*/ 63 w 159"/>
              <a:gd name="T83" fmla="*/ 159 h 160"/>
              <a:gd name="T84" fmla="*/ 68 w 159"/>
              <a:gd name="T85" fmla="*/ 160 h 160"/>
              <a:gd name="T86" fmla="*/ 93 w 159"/>
              <a:gd name="T87" fmla="*/ 160 h 160"/>
              <a:gd name="T88" fmla="*/ 98 w 159"/>
              <a:gd name="T89" fmla="*/ 159 h 160"/>
              <a:gd name="T90" fmla="*/ 97 w 159"/>
              <a:gd name="T91" fmla="*/ 141 h 160"/>
              <a:gd name="T92" fmla="*/ 115 w 159"/>
              <a:gd name="T93" fmla="*/ 141 h 160"/>
              <a:gd name="T94" fmla="*/ 115 w 159"/>
              <a:gd name="T95" fmla="*/ 159 h 160"/>
              <a:gd name="T96" fmla="*/ 120 w 159"/>
              <a:gd name="T97" fmla="*/ 160 h 160"/>
              <a:gd name="T98" fmla="*/ 144 w 159"/>
              <a:gd name="T99" fmla="*/ 160 h 160"/>
              <a:gd name="T100" fmla="*/ 149 w 159"/>
              <a:gd name="T101" fmla="*/ 159 h 160"/>
              <a:gd name="T102" fmla="*/ 149 w 159"/>
              <a:gd name="T103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9" h="160">
                <a:moveTo>
                  <a:pt x="37" y="84"/>
                </a:moveTo>
                <a:cubicBezTo>
                  <a:pt x="38" y="84"/>
                  <a:pt x="40" y="84"/>
                  <a:pt x="42" y="83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26"/>
                  <a:pt x="58" y="9"/>
                  <a:pt x="79" y="9"/>
                </a:cubicBezTo>
                <a:cubicBezTo>
                  <a:pt x="99" y="9"/>
                  <a:pt x="116" y="26"/>
                  <a:pt x="116" y="47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8" y="84"/>
                  <a:pt x="119" y="84"/>
                  <a:pt x="121" y="84"/>
                </a:cubicBezTo>
                <a:cubicBezTo>
                  <a:pt x="128" y="84"/>
                  <a:pt x="135" y="78"/>
                  <a:pt x="135" y="70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5" y="55"/>
                  <a:pt x="131" y="50"/>
                  <a:pt x="126" y="4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25" y="22"/>
                  <a:pt x="105" y="0"/>
                  <a:pt x="79" y="0"/>
                </a:cubicBezTo>
                <a:cubicBezTo>
                  <a:pt x="53" y="0"/>
                  <a:pt x="32" y="21"/>
                  <a:pt x="32" y="47"/>
                </a:cubicBezTo>
                <a:cubicBezTo>
                  <a:pt x="32" y="48"/>
                  <a:pt x="32" y="48"/>
                  <a:pt x="32" y="48"/>
                </a:cubicBezTo>
                <a:cubicBezTo>
                  <a:pt x="26" y="50"/>
                  <a:pt x="23" y="55"/>
                  <a:pt x="23" y="61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78"/>
                  <a:pt x="29" y="84"/>
                  <a:pt x="37" y="84"/>
                </a:cubicBezTo>
                <a:close/>
                <a:moveTo>
                  <a:pt x="107" y="52"/>
                </a:moveTo>
                <a:cubicBezTo>
                  <a:pt x="107" y="39"/>
                  <a:pt x="97" y="29"/>
                  <a:pt x="84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62" y="29"/>
                  <a:pt x="52" y="39"/>
                  <a:pt x="52" y="52"/>
                </a:cubicBezTo>
                <a:cubicBezTo>
                  <a:pt x="52" y="57"/>
                  <a:pt x="52" y="57"/>
                  <a:pt x="52" y="57"/>
                </a:cubicBezTo>
                <a:cubicBezTo>
                  <a:pt x="68" y="57"/>
                  <a:pt x="68" y="57"/>
                  <a:pt x="68" y="57"/>
                </a:cubicBezTo>
                <a:cubicBezTo>
                  <a:pt x="71" y="57"/>
                  <a:pt x="76" y="57"/>
                  <a:pt x="78" y="56"/>
                </a:cubicBezTo>
                <a:cubicBezTo>
                  <a:pt x="78" y="55"/>
                  <a:pt x="79" y="54"/>
                  <a:pt x="79" y="53"/>
                </a:cubicBezTo>
                <a:cubicBezTo>
                  <a:pt x="79" y="50"/>
                  <a:pt x="81" y="48"/>
                  <a:pt x="84" y="48"/>
                </a:cubicBezTo>
                <a:cubicBezTo>
                  <a:pt x="86" y="48"/>
                  <a:pt x="88" y="50"/>
                  <a:pt x="88" y="53"/>
                </a:cubicBezTo>
                <a:cubicBezTo>
                  <a:pt x="88" y="54"/>
                  <a:pt x="88" y="55"/>
                  <a:pt x="90" y="56"/>
                </a:cubicBezTo>
                <a:cubicBezTo>
                  <a:pt x="90" y="57"/>
                  <a:pt x="93" y="57"/>
                  <a:pt x="96" y="57"/>
                </a:cubicBezTo>
                <a:cubicBezTo>
                  <a:pt x="97" y="57"/>
                  <a:pt x="99" y="57"/>
                  <a:pt x="100" y="57"/>
                </a:cubicBezTo>
                <a:cubicBezTo>
                  <a:pt x="107" y="57"/>
                  <a:pt x="107" y="57"/>
                  <a:pt x="107" y="57"/>
                </a:cubicBezTo>
                <a:lnTo>
                  <a:pt x="107" y="52"/>
                </a:lnTo>
                <a:close/>
                <a:moveTo>
                  <a:pt x="83" y="64"/>
                </a:moveTo>
                <a:cubicBezTo>
                  <a:pt x="79" y="67"/>
                  <a:pt x="73" y="67"/>
                  <a:pt x="67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1" y="76"/>
                  <a:pt x="51" y="76"/>
                  <a:pt x="51" y="76"/>
                </a:cubicBezTo>
                <a:cubicBezTo>
                  <a:pt x="51" y="92"/>
                  <a:pt x="63" y="103"/>
                  <a:pt x="79" y="103"/>
                </a:cubicBezTo>
                <a:cubicBezTo>
                  <a:pt x="94" y="103"/>
                  <a:pt x="107" y="92"/>
                  <a:pt x="107" y="76"/>
                </a:cubicBezTo>
                <a:cubicBezTo>
                  <a:pt x="107" y="67"/>
                  <a:pt x="107" y="67"/>
                  <a:pt x="107" y="67"/>
                </a:cubicBezTo>
                <a:cubicBezTo>
                  <a:pt x="97" y="67"/>
                  <a:pt x="97" y="67"/>
                  <a:pt x="97" y="67"/>
                </a:cubicBezTo>
                <a:cubicBezTo>
                  <a:pt x="92" y="67"/>
                  <a:pt x="87" y="66"/>
                  <a:pt x="83" y="64"/>
                </a:cubicBezTo>
                <a:close/>
                <a:moveTo>
                  <a:pt x="149" y="141"/>
                </a:moveTo>
                <a:cubicBezTo>
                  <a:pt x="159" y="131"/>
                  <a:pt x="159" y="131"/>
                  <a:pt x="159" y="131"/>
                </a:cubicBezTo>
                <a:cubicBezTo>
                  <a:pt x="158" y="129"/>
                  <a:pt x="158" y="128"/>
                  <a:pt x="158" y="126"/>
                </a:cubicBezTo>
                <a:cubicBezTo>
                  <a:pt x="157" y="125"/>
                  <a:pt x="155" y="124"/>
                  <a:pt x="154" y="123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33" y="107"/>
                  <a:pt x="132" y="106"/>
                  <a:pt x="130" y="106"/>
                </a:cubicBezTo>
                <a:cubicBezTo>
                  <a:pt x="128" y="106"/>
                  <a:pt x="126" y="107"/>
                  <a:pt x="125" y="109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5" y="123"/>
                  <a:pt x="105" y="124"/>
                  <a:pt x="105" y="124"/>
                </a:cubicBezTo>
                <a:cubicBezTo>
                  <a:pt x="104" y="123"/>
                  <a:pt x="103" y="123"/>
                  <a:pt x="103" y="123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3" y="107"/>
                  <a:pt x="81" y="106"/>
                  <a:pt x="79" y="106"/>
                </a:cubicBezTo>
                <a:cubicBezTo>
                  <a:pt x="78" y="106"/>
                  <a:pt x="76" y="107"/>
                  <a:pt x="75" y="109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3" y="123"/>
                  <a:pt x="53" y="123"/>
                  <a:pt x="52" y="123"/>
                </a:cubicBezTo>
                <a:cubicBezTo>
                  <a:pt x="39" y="121"/>
                  <a:pt x="39" y="121"/>
                  <a:pt x="39" y="12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2" y="107"/>
                  <a:pt x="30" y="106"/>
                  <a:pt x="29" y="106"/>
                </a:cubicBezTo>
                <a:cubicBezTo>
                  <a:pt x="27" y="106"/>
                  <a:pt x="25" y="107"/>
                  <a:pt x="24" y="109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4" y="123"/>
                  <a:pt x="4" y="123"/>
                  <a:pt x="4" y="123"/>
                </a:cubicBezTo>
                <a:cubicBezTo>
                  <a:pt x="3" y="123"/>
                  <a:pt x="1" y="125"/>
                  <a:pt x="1" y="126"/>
                </a:cubicBezTo>
                <a:cubicBezTo>
                  <a:pt x="0" y="128"/>
                  <a:pt x="1" y="130"/>
                  <a:pt x="2" y="131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9" y="157"/>
                  <a:pt x="10" y="159"/>
                  <a:pt x="12" y="159"/>
                </a:cubicBezTo>
                <a:cubicBezTo>
                  <a:pt x="12" y="160"/>
                  <a:pt x="13" y="160"/>
                  <a:pt x="14" y="160"/>
                </a:cubicBezTo>
                <a:cubicBezTo>
                  <a:pt x="15" y="160"/>
                  <a:pt x="16" y="160"/>
                  <a:pt x="16" y="160"/>
                </a:cubicBezTo>
                <a:cubicBezTo>
                  <a:pt x="29" y="153"/>
                  <a:pt x="29" y="153"/>
                  <a:pt x="29" y="153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2" y="160"/>
                  <a:pt x="42" y="160"/>
                  <a:pt x="43" y="160"/>
                </a:cubicBezTo>
                <a:cubicBezTo>
                  <a:pt x="44" y="160"/>
                  <a:pt x="45" y="160"/>
                  <a:pt x="46" y="159"/>
                </a:cubicBezTo>
                <a:cubicBezTo>
                  <a:pt x="47" y="158"/>
                  <a:pt x="48" y="157"/>
                  <a:pt x="47" y="155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55" y="132"/>
                  <a:pt x="55" y="132"/>
                  <a:pt x="55" y="132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1" y="157"/>
                  <a:pt x="62" y="159"/>
                  <a:pt x="63" y="159"/>
                </a:cubicBezTo>
                <a:cubicBezTo>
                  <a:pt x="64" y="160"/>
                  <a:pt x="65" y="160"/>
                  <a:pt x="66" y="160"/>
                </a:cubicBezTo>
                <a:cubicBezTo>
                  <a:pt x="66" y="160"/>
                  <a:pt x="67" y="160"/>
                  <a:pt x="68" y="160"/>
                </a:cubicBezTo>
                <a:cubicBezTo>
                  <a:pt x="81" y="153"/>
                  <a:pt x="81" y="153"/>
                  <a:pt x="81" y="153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93" y="160"/>
                  <a:pt x="94" y="160"/>
                  <a:pt x="95" y="160"/>
                </a:cubicBezTo>
                <a:cubicBezTo>
                  <a:pt x="96" y="160"/>
                  <a:pt x="97" y="160"/>
                  <a:pt x="98" y="159"/>
                </a:cubicBezTo>
                <a:cubicBezTo>
                  <a:pt x="99" y="158"/>
                  <a:pt x="100" y="157"/>
                  <a:pt x="99" y="155"/>
                </a:cubicBezTo>
                <a:cubicBezTo>
                  <a:pt x="97" y="141"/>
                  <a:pt x="97" y="141"/>
                  <a:pt x="97" y="141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15" y="141"/>
                  <a:pt x="115" y="141"/>
                  <a:pt x="115" y="141"/>
                </a:cubicBezTo>
                <a:cubicBezTo>
                  <a:pt x="113" y="155"/>
                  <a:pt x="113" y="155"/>
                  <a:pt x="113" y="155"/>
                </a:cubicBezTo>
                <a:cubicBezTo>
                  <a:pt x="113" y="157"/>
                  <a:pt x="114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20" y="160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5" y="160"/>
                  <a:pt x="146" y="160"/>
                  <a:pt x="146" y="160"/>
                </a:cubicBezTo>
                <a:cubicBezTo>
                  <a:pt x="147" y="160"/>
                  <a:pt x="148" y="160"/>
                  <a:pt x="149" y="159"/>
                </a:cubicBezTo>
                <a:cubicBezTo>
                  <a:pt x="151" y="158"/>
                  <a:pt x="152" y="157"/>
                  <a:pt x="151" y="155"/>
                </a:cubicBezTo>
                <a:lnTo>
                  <a:pt x="149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Freeform 72">
            <a:extLst>
              <a:ext uri="{FF2B5EF4-FFF2-40B4-BE49-F238E27FC236}">
                <a16:creationId xmlns:a16="http://schemas.microsoft.com/office/drawing/2014/main" id="{03162383-FB38-4CF7-9B4D-84FA0824DF9B}"/>
              </a:ext>
            </a:extLst>
          </p:cNvPr>
          <p:cNvSpPr>
            <a:spLocks noEditPoints="1"/>
          </p:cNvSpPr>
          <p:nvPr/>
        </p:nvSpPr>
        <p:spPr bwMode="auto">
          <a:xfrm>
            <a:off x="3494088" y="3022600"/>
            <a:ext cx="252413" cy="254000"/>
          </a:xfrm>
          <a:custGeom>
            <a:avLst/>
            <a:gdLst>
              <a:gd name="T0" fmla="*/ 149 w 159"/>
              <a:gd name="T1" fmla="*/ 25 h 160"/>
              <a:gd name="T2" fmla="*/ 140 w 159"/>
              <a:gd name="T3" fmla="*/ 43 h 160"/>
              <a:gd name="T4" fmla="*/ 158 w 159"/>
              <a:gd name="T5" fmla="*/ 34 h 160"/>
              <a:gd name="T6" fmla="*/ 107 w 159"/>
              <a:gd name="T7" fmla="*/ 53 h 160"/>
              <a:gd name="T8" fmla="*/ 104 w 159"/>
              <a:gd name="T9" fmla="*/ 43 h 160"/>
              <a:gd name="T10" fmla="*/ 99 w 159"/>
              <a:gd name="T11" fmla="*/ 44 h 160"/>
              <a:gd name="T12" fmla="*/ 84 w 159"/>
              <a:gd name="T13" fmla="*/ 65 h 160"/>
              <a:gd name="T14" fmla="*/ 102 w 159"/>
              <a:gd name="T15" fmla="*/ 82 h 160"/>
              <a:gd name="T16" fmla="*/ 107 w 159"/>
              <a:gd name="T17" fmla="*/ 77 h 160"/>
              <a:gd name="T18" fmla="*/ 140 w 159"/>
              <a:gd name="T19" fmla="*/ 72 h 160"/>
              <a:gd name="T20" fmla="*/ 159 w 159"/>
              <a:gd name="T21" fmla="*/ 50 h 160"/>
              <a:gd name="T22" fmla="*/ 8 w 159"/>
              <a:gd name="T23" fmla="*/ 71 h 160"/>
              <a:gd name="T24" fmla="*/ 17 w 159"/>
              <a:gd name="T25" fmla="*/ 53 h 160"/>
              <a:gd name="T26" fmla="*/ 0 w 159"/>
              <a:gd name="T27" fmla="*/ 62 h 160"/>
              <a:gd name="T28" fmla="*/ 51 w 159"/>
              <a:gd name="T29" fmla="*/ 105 h 160"/>
              <a:gd name="T30" fmla="*/ 56 w 159"/>
              <a:gd name="T31" fmla="*/ 109 h 160"/>
              <a:gd name="T32" fmla="*/ 74 w 159"/>
              <a:gd name="T33" fmla="*/ 93 h 160"/>
              <a:gd name="T34" fmla="*/ 60 w 159"/>
              <a:gd name="T35" fmla="*/ 71 h 160"/>
              <a:gd name="T36" fmla="*/ 54 w 159"/>
              <a:gd name="T37" fmla="*/ 70 h 160"/>
              <a:gd name="T38" fmla="*/ 51 w 159"/>
              <a:gd name="T39" fmla="*/ 80 h 160"/>
              <a:gd name="T40" fmla="*/ 0 w 159"/>
              <a:gd name="T41" fmla="*/ 77 h 160"/>
              <a:gd name="T42" fmla="*/ 18 w 159"/>
              <a:gd name="T43" fmla="*/ 99 h 160"/>
              <a:gd name="T44" fmla="*/ 51 w 159"/>
              <a:gd name="T45" fmla="*/ 105 h 160"/>
              <a:gd name="T46" fmla="*/ 41 w 159"/>
              <a:gd name="T47" fmla="*/ 160 h 160"/>
              <a:gd name="T48" fmla="*/ 130 w 159"/>
              <a:gd name="T49" fmla="*/ 146 h 160"/>
              <a:gd name="T50" fmla="*/ 27 w 159"/>
              <a:gd name="T51" fmla="*/ 132 h 160"/>
              <a:gd name="T52" fmla="*/ 130 w 159"/>
              <a:gd name="T53" fmla="*/ 15 h 160"/>
              <a:gd name="T54" fmla="*/ 41 w 159"/>
              <a:gd name="T55" fmla="*/ 0 h 160"/>
              <a:gd name="T56" fmla="*/ 27 w 159"/>
              <a:gd name="T57" fmla="*/ 20 h 160"/>
              <a:gd name="T58" fmla="*/ 130 w 159"/>
              <a:gd name="T59" fmla="*/ 15 h 160"/>
              <a:gd name="T60" fmla="*/ 103 w 159"/>
              <a:gd name="T61" fmla="*/ 91 h 160"/>
              <a:gd name="T62" fmla="*/ 78 w 159"/>
              <a:gd name="T63" fmla="*/ 71 h 160"/>
              <a:gd name="T64" fmla="*/ 92 w 159"/>
              <a:gd name="T65" fmla="*/ 37 h 160"/>
              <a:gd name="T66" fmla="*/ 108 w 159"/>
              <a:gd name="T67" fmla="*/ 34 h 160"/>
              <a:gd name="T68" fmla="*/ 131 w 159"/>
              <a:gd name="T69" fmla="*/ 43 h 160"/>
              <a:gd name="T70" fmla="*/ 28 w 159"/>
              <a:gd name="T71" fmla="*/ 29 h 160"/>
              <a:gd name="T72" fmla="*/ 42 w 159"/>
              <a:gd name="T73" fmla="*/ 71 h 160"/>
              <a:gd name="T74" fmla="*/ 56 w 159"/>
              <a:gd name="T75" fmla="*/ 61 h 160"/>
              <a:gd name="T76" fmla="*/ 80 w 159"/>
              <a:gd name="T77" fmla="*/ 80 h 160"/>
              <a:gd name="T78" fmla="*/ 67 w 159"/>
              <a:gd name="T79" fmla="*/ 114 h 160"/>
              <a:gd name="T80" fmla="*/ 51 w 159"/>
              <a:gd name="T81" fmla="*/ 118 h 160"/>
              <a:gd name="T82" fmla="*/ 28 w 159"/>
              <a:gd name="T83" fmla="*/ 109 h 160"/>
              <a:gd name="T84" fmla="*/ 131 w 159"/>
              <a:gd name="T85" fmla="*/ 123 h 160"/>
              <a:gd name="T86" fmla="*/ 116 w 159"/>
              <a:gd name="T87" fmla="*/ 8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9" h="160">
                <a:moveTo>
                  <a:pt x="158" y="34"/>
                </a:moveTo>
                <a:cubicBezTo>
                  <a:pt x="159" y="29"/>
                  <a:pt x="154" y="25"/>
                  <a:pt x="149" y="25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4" y="43"/>
                  <a:pt x="158" y="39"/>
                  <a:pt x="158" y="34"/>
                </a:cubicBezTo>
                <a:close/>
                <a:moveTo>
                  <a:pt x="149" y="53"/>
                </a:moveTo>
                <a:cubicBezTo>
                  <a:pt x="133" y="53"/>
                  <a:pt x="123" y="53"/>
                  <a:pt x="107" y="53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7" y="45"/>
                  <a:pt x="106" y="43"/>
                  <a:pt x="104" y="43"/>
                </a:cubicBezTo>
                <a:cubicBezTo>
                  <a:pt x="103" y="43"/>
                  <a:pt x="103" y="43"/>
                  <a:pt x="102" y="43"/>
                </a:cubicBezTo>
                <a:cubicBezTo>
                  <a:pt x="101" y="43"/>
                  <a:pt x="100" y="43"/>
                  <a:pt x="99" y="44"/>
                </a:cubicBezTo>
                <a:cubicBezTo>
                  <a:pt x="84" y="59"/>
                  <a:pt x="84" y="59"/>
                  <a:pt x="84" y="59"/>
                </a:cubicBezTo>
                <a:cubicBezTo>
                  <a:pt x="83" y="61"/>
                  <a:pt x="83" y="64"/>
                  <a:pt x="84" y="65"/>
                </a:cubicBezTo>
                <a:cubicBezTo>
                  <a:pt x="99" y="80"/>
                  <a:pt x="99" y="80"/>
                  <a:pt x="99" y="80"/>
                </a:cubicBezTo>
                <a:cubicBezTo>
                  <a:pt x="99" y="82"/>
                  <a:pt x="100" y="82"/>
                  <a:pt x="102" y="82"/>
                </a:cubicBezTo>
                <a:cubicBezTo>
                  <a:pt x="102" y="82"/>
                  <a:pt x="103" y="82"/>
                  <a:pt x="104" y="82"/>
                </a:cubicBezTo>
                <a:cubicBezTo>
                  <a:pt x="105" y="81"/>
                  <a:pt x="107" y="79"/>
                  <a:pt x="107" y="77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50" y="72"/>
                  <a:pt x="159" y="63"/>
                  <a:pt x="159" y="53"/>
                </a:cubicBezTo>
                <a:cubicBezTo>
                  <a:pt x="159" y="50"/>
                  <a:pt x="159" y="50"/>
                  <a:pt x="159" y="50"/>
                </a:cubicBezTo>
                <a:cubicBezTo>
                  <a:pt x="156" y="52"/>
                  <a:pt x="153" y="53"/>
                  <a:pt x="149" y="53"/>
                </a:cubicBezTo>
                <a:close/>
                <a:moveTo>
                  <a:pt x="8" y="71"/>
                </a:moveTo>
                <a:cubicBezTo>
                  <a:pt x="17" y="71"/>
                  <a:pt x="17" y="71"/>
                  <a:pt x="17" y="71"/>
                </a:cubicBezTo>
                <a:cubicBezTo>
                  <a:pt x="17" y="53"/>
                  <a:pt x="17" y="53"/>
                  <a:pt x="17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3"/>
                  <a:pt x="0" y="57"/>
                  <a:pt x="0" y="62"/>
                </a:cubicBezTo>
                <a:cubicBezTo>
                  <a:pt x="0" y="67"/>
                  <a:pt x="4" y="71"/>
                  <a:pt x="8" y="71"/>
                </a:cubicBezTo>
                <a:close/>
                <a:moveTo>
                  <a:pt x="51" y="105"/>
                </a:moveTo>
                <a:cubicBezTo>
                  <a:pt x="51" y="107"/>
                  <a:pt x="52" y="108"/>
                  <a:pt x="54" y="109"/>
                </a:cubicBezTo>
                <a:cubicBezTo>
                  <a:pt x="55" y="109"/>
                  <a:pt x="55" y="109"/>
                  <a:pt x="56" y="109"/>
                </a:cubicBezTo>
                <a:cubicBezTo>
                  <a:pt x="57" y="109"/>
                  <a:pt x="59" y="109"/>
                  <a:pt x="60" y="108"/>
                </a:cubicBezTo>
                <a:cubicBezTo>
                  <a:pt x="74" y="93"/>
                  <a:pt x="74" y="93"/>
                  <a:pt x="74" y="93"/>
                </a:cubicBezTo>
                <a:cubicBezTo>
                  <a:pt x="75" y="91"/>
                  <a:pt x="75" y="88"/>
                  <a:pt x="74" y="86"/>
                </a:cubicBezTo>
                <a:cubicBezTo>
                  <a:pt x="60" y="71"/>
                  <a:pt x="60" y="71"/>
                  <a:pt x="60" y="71"/>
                </a:cubicBezTo>
                <a:cubicBezTo>
                  <a:pt x="59" y="70"/>
                  <a:pt x="58" y="70"/>
                  <a:pt x="57" y="70"/>
                </a:cubicBezTo>
                <a:cubicBezTo>
                  <a:pt x="56" y="70"/>
                  <a:pt x="55" y="70"/>
                  <a:pt x="54" y="70"/>
                </a:cubicBezTo>
                <a:cubicBezTo>
                  <a:pt x="53" y="71"/>
                  <a:pt x="51" y="73"/>
                  <a:pt x="51" y="75"/>
                </a:cubicBezTo>
                <a:cubicBezTo>
                  <a:pt x="51" y="80"/>
                  <a:pt x="51" y="80"/>
                  <a:pt x="51" y="80"/>
                </a:cubicBezTo>
                <a:cubicBezTo>
                  <a:pt x="9" y="80"/>
                  <a:pt x="9" y="80"/>
                  <a:pt x="9" y="80"/>
                </a:cubicBezTo>
                <a:cubicBezTo>
                  <a:pt x="5" y="80"/>
                  <a:pt x="2" y="79"/>
                  <a:pt x="0" y="77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91"/>
                  <a:pt x="8" y="99"/>
                  <a:pt x="18" y="99"/>
                </a:cubicBezTo>
                <a:cubicBezTo>
                  <a:pt x="51" y="99"/>
                  <a:pt x="51" y="99"/>
                  <a:pt x="51" y="99"/>
                </a:cubicBezTo>
                <a:lnTo>
                  <a:pt x="51" y="105"/>
                </a:lnTo>
                <a:close/>
                <a:moveTo>
                  <a:pt x="27" y="146"/>
                </a:moveTo>
                <a:cubicBezTo>
                  <a:pt x="27" y="154"/>
                  <a:pt x="34" y="160"/>
                  <a:pt x="41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3" y="160"/>
                  <a:pt x="130" y="154"/>
                  <a:pt x="130" y="146"/>
                </a:cubicBezTo>
                <a:cubicBezTo>
                  <a:pt x="130" y="132"/>
                  <a:pt x="130" y="132"/>
                  <a:pt x="130" y="132"/>
                </a:cubicBezTo>
                <a:cubicBezTo>
                  <a:pt x="27" y="132"/>
                  <a:pt x="27" y="132"/>
                  <a:pt x="27" y="132"/>
                </a:cubicBezTo>
                <a:lnTo>
                  <a:pt x="27" y="146"/>
                </a:lnTo>
                <a:close/>
                <a:moveTo>
                  <a:pt x="130" y="15"/>
                </a:moveTo>
                <a:cubicBezTo>
                  <a:pt x="130" y="8"/>
                  <a:pt x="123" y="0"/>
                  <a:pt x="116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4" y="0"/>
                  <a:pt x="27" y="7"/>
                  <a:pt x="27" y="15"/>
                </a:cubicBezTo>
                <a:cubicBezTo>
                  <a:pt x="27" y="20"/>
                  <a:pt x="27" y="20"/>
                  <a:pt x="27" y="20"/>
                </a:cubicBezTo>
                <a:cubicBezTo>
                  <a:pt x="130" y="20"/>
                  <a:pt x="130" y="20"/>
                  <a:pt x="130" y="20"/>
                </a:cubicBezTo>
                <a:lnTo>
                  <a:pt x="130" y="15"/>
                </a:lnTo>
                <a:close/>
                <a:moveTo>
                  <a:pt x="108" y="90"/>
                </a:moveTo>
                <a:cubicBezTo>
                  <a:pt x="106" y="91"/>
                  <a:pt x="104" y="91"/>
                  <a:pt x="103" y="91"/>
                </a:cubicBezTo>
                <a:cubicBezTo>
                  <a:pt x="99" y="91"/>
                  <a:pt x="95" y="89"/>
                  <a:pt x="92" y="86"/>
                </a:cubicBezTo>
                <a:cubicBezTo>
                  <a:pt x="78" y="71"/>
                  <a:pt x="78" y="71"/>
                  <a:pt x="78" y="71"/>
                </a:cubicBezTo>
                <a:cubicBezTo>
                  <a:pt x="73" y="66"/>
                  <a:pt x="73" y="58"/>
                  <a:pt x="78" y="53"/>
                </a:cubicBezTo>
                <a:cubicBezTo>
                  <a:pt x="92" y="37"/>
                  <a:pt x="92" y="37"/>
                  <a:pt x="92" y="37"/>
                </a:cubicBezTo>
                <a:cubicBezTo>
                  <a:pt x="94" y="34"/>
                  <a:pt x="98" y="33"/>
                  <a:pt x="102" y="33"/>
                </a:cubicBezTo>
                <a:cubicBezTo>
                  <a:pt x="104" y="33"/>
                  <a:pt x="106" y="33"/>
                  <a:pt x="108" y="34"/>
                </a:cubicBezTo>
                <a:cubicBezTo>
                  <a:pt x="112" y="35"/>
                  <a:pt x="115" y="39"/>
                  <a:pt x="116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71"/>
                  <a:pt x="28" y="71"/>
                  <a:pt x="28" y="71"/>
                </a:cubicBezTo>
                <a:cubicBezTo>
                  <a:pt x="42" y="71"/>
                  <a:pt x="42" y="71"/>
                  <a:pt x="42" y="71"/>
                </a:cubicBezTo>
                <a:cubicBezTo>
                  <a:pt x="43" y="66"/>
                  <a:pt x="47" y="63"/>
                  <a:pt x="51" y="62"/>
                </a:cubicBezTo>
                <a:cubicBezTo>
                  <a:pt x="53" y="61"/>
                  <a:pt x="55" y="61"/>
                  <a:pt x="56" y="61"/>
                </a:cubicBezTo>
                <a:cubicBezTo>
                  <a:pt x="60" y="61"/>
                  <a:pt x="64" y="62"/>
                  <a:pt x="67" y="65"/>
                </a:cubicBezTo>
                <a:cubicBezTo>
                  <a:pt x="80" y="80"/>
                  <a:pt x="80" y="80"/>
                  <a:pt x="80" y="80"/>
                </a:cubicBezTo>
                <a:cubicBezTo>
                  <a:pt x="86" y="86"/>
                  <a:pt x="86" y="94"/>
                  <a:pt x="80" y="99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4" y="117"/>
                  <a:pt x="60" y="119"/>
                  <a:pt x="56" y="119"/>
                </a:cubicBezTo>
                <a:cubicBezTo>
                  <a:pt x="54" y="119"/>
                  <a:pt x="53" y="119"/>
                  <a:pt x="51" y="118"/>
                </a:cubicBezTo>
                <a:cubicBezTo>
                  <a:pt x="47" y="116"/>
                  <a:pt x="43" y="112"/>
                  <a:pt x="42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131" y="123"/>
                  <a:pt x="131" y="123"/>
                  <a:pt x="131" y="123"/>
                </a:cubicBezTo>
                <a:cubicBezTo>
                  <a:pt x="131" y="81"/>
                  <a:pt x="131" y="81"/>
                  <a:pt x="131" y="81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5" y="85"/>
                  <a:pt x="112" y="88"/>
                  <a:pt x="108" y="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Freeform 73">
            <a:extLst>
              <a:ext uri="{FF2B5EF4-FFF2-40B4-BE49-F238E27FC236}">
                <a16:creationId xmlns:a16="http://schemas.microsoft.com/office/drawing/2014/main" id="{DC26B745-7515-4374-8EB7-AA65E8A3852F}"/>
              </a:ext>
            </a:extLst>
          </p:cNvPr>
          <p:cNvSpPr>
            <a:spLocks noEditPoints="1"/>
          </p:cNvSpPr>
          <p:nvPr/>
        </p:nvSpPr>
        <p:spPr bwMode="auto">
          <a:xfrm>
            <a:off x="1838326" y="3573463"/>
            <a:ext cx="261938" cy="254000"/>
          </a:xfrm>
          <a:custGeom>
            <a:avLst/>
            <a:gdLst>
              <a:gd name="T0" fmla="*/ 130 w 165"/>
              <a:gd name="T1" fmla="*/ 95 h 160"/>
              <a:gd name="T2" fmla="*/ 66 w 165"/>
              <a:gd name="T3" fmla="*/ 45 h 160"/>
              <a:gd name="T4" fmla="*/ 58 w 165"/>
              <a:gd name="T5" fmla="*/ 11 h 160"/>
              <a:gd name="T6" fmla="*/ 27 w 165"/>
              <a:gd name="T7" fmla="*/ 2 h 160"/>
              <a:gd name="T8" fmla="*/ 25 w 165"/>
              <a:gd name="T9" fmla="*/ 10 h 160"/>
              <a:gd name="T10" fmla="*/ 37 w 165"/>
              <a:gd name="T11" fmla="*/ 36 h 160"/>
              <a:gd name="T12" fmla="*/ 23 w 165"/>
              <a:gd name="T13" fmla="*/ 36 h 160"/>
              <a:gd name="T14" fmla="*/ 8 w 165"/>
              <a:gd name="T15" fmla="*/ 22 h 160"/>
              <a:gd name="T16" fmla="*/ 4 w 165"/>
              <a:gd name="T17" fmla="*/ 25 h 160"/>
              <a:gd name="T18" fmla="*/ 36 w 165"/>
              <a:gd name="T19" fmla="*/ 66 h 160"/>
              <a:gd name="T20" fmla="*/ 99 w 165"/>
              <a:gd name="T21" fmla="*/ 116 h 160"/>
              <a:gd name="T22" fmla="*/ 130 w 165"/>
              <a:gd name="T23" fmla="*/ 160 h 160"/>
              <a:gd name="T24" fmla="*/ 142 w 165"/>
              <a:gd name="T25" fmla="*/ 156 h 160"/>
              <a:gd name="T26" fmla="*/ 128 w 165"/>
              <a:gd name="T27" fmla="*/ 139 h 160"/>
              <a:gd name="T28" fmla="*/ 135 w 165"/>
              <a:gd name="T29" fmla="*/ 123 h 160"/>
              <a:gd name="T30" fmla="*/ 154 w 165"/>
              <a:gd name="T31" fmla="*/ 138 h 160"/>
              <a:gd name="T32" fmla="*/ 158 w 165"/>
              <a:gd name="T33" fmla="*/ 139 h 160"/>
              <a:gd name="T34" fmla="*/ 153 w 165"/>
              <a:gd name="T35" fmla="*/ 104 h 160"/>
              <a:gd name="T36" fmla="*/ 8 w 165"/>
              <a:gd name="T37" fmla="*/ 154 h 160"/>
              <a:gd name="T38" fmla="*/ 35 w 165"/>
              <a:gd name="T39" fmla="*/ 154 h 160"/>
              <a:gd name="T40" fmla="*/ 53 w 165"/>
              <a:gd name="T41" fmla="*/ 84 h 160"/>
              <a:gd name="T42" fmla="*/ 60 w 165"/>
              <a:gd name="T43" fmla="*/ 105 h 160"/>
              <a:gd name="T44" fmla="*/ 31 w 165"/>
              <a:gd name="T45" fmla="*/ 140 h 160"/>
              <a:gd name="T46" fmla="*/ 25 w 165"/>
              <a:gd name="T47" fmla="*/ 140 h 160"/>
              <a:gd name="T48" fmla="*/ 53 w 165"/>
              <a:gd name="T49" fmla="*/ 105 h 160"/>
              <a:gd name="T50" fmla="*/ 60 w 165"/>
              <a:gd name="T51" fmla="*/ 105 h 160"/>
              <a:gd name="T52" fmla="*/ 137 w 165"/>
              <a:gd name="T53" fmla="*/ 39 h 160"/>
              <a:gd name="T54" fmla="*/ 143 w 165"/>
              <a:gd name="T55" fmla="*/ 43 h 160"/>
              <a:gd name="T56" fmla="*/ 161 w 165"/>
              <a:gd name="T57" fmla="*/ 15 h 160"/>
              <a:gd name="T58" fmla="*/ 153 w 165"/>
              <a:gd name="T59" fmla="*/ 2 h 160"/>
              <a:gd name="T60" fmla="*/ 147 w 165"/>
              <a:gd name="T61" fmla="*/ 1 h 160"/>
              <a:gd name="T62" fmla="*/ 122 w 165"/>
              <a:gd name="T63" fmla="*/ 24 h 160"/>
              <a:gd name="T64" fmla="*/ 92 w 165"/>
              <a:gd name="T65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5" h="160">
                <a:moveTo>
                  <a:pt x="153" y="104"/>
                </a:moveTo>
                <a:cubicBezTo>
                  <a:pt x="147" y="99"/>
                  <a:pt x="140" y="95"/>
                  <a:pt x="130" y="95"/>
                </a:cubicBezTo>
                <a:cubicBezTo>
                  <a:pt x="127" y="95"/>
                  <a:pt x="123" y="96"/>
                  <a:pt x="118" y="97"/>
                </a:cubicBezTo>
                <a:cubicBezTo>
                  <a:pt x="66" y="45"/>
                  <a:pt x="66" y="45"/>
                  <a:pt x="66" y="45"/>
                </a:cubicBezTo>
                <a:cubicBezTo>
                  <a:pt x="67" y="42"/>
                  <a:pt x="67" y="42"/>
                  <a:pt x="67" y="42"/>
                </a:cubicBezTo>
                <a:cubicBezTo>
                  <a:pt x="70" y="31"/>
                  <a:pt x="67" y="19"/>
                  <a:pt x="58" y="11"/>
                </a:cubicBezTo>
                <a:cubicBezTo>
                  <a:pt x="52" y="4"/>
                  <a:pt x="43" y="1"/>
                  <a:pt x="35" y="1"/>
                </a:cubicBezTo>
                <a:cubicBezTo>
                  <a:pt x="32" y="1"/>
                  <a:pt x="30" y="2"/>
                  <a:pt x="27" y="2"/>
                </a:cubicBezTo>
                <a:cubicBezTo>
                  <a:pt x="25" y="3"/>
                  <a:pt x="24" y="4"/>
                  <a:pt x="23" y="6"/>
                </a:cubicBezTo>
                <a:cubicBezTo>
                  <a:pt x="23" y="7"/>
                  <a:pt x="23" y="9"/>
                  <a:pt x="25" y="10"/>
                </a:cubicBezTo>
                <a:cubicBezTo>
                  <a:pt x="37" y="22"/>
                  <a:pt x="37" y="22"/>
                  <a:pt x="37" y="22"/>
                </a:cubicBezTo>
                <a:cubicBezTo>
                  <a:pt x="41" y="26"/>
                  <a:pt x="41" y="32"/>
                  <a:pt x="37" y="36"/>
                </a:cubicBezTo>
                <a:cubicBezTo>
                  <a:pt x="35" y="38"/>
                  <a:pt x="33" y="38"/>
                  <a:pt x="30" y="38"/>
                </a:cubicBezTo>
                <a:cubicBezTo>
                  <a:pt x="28" y="38"/>
                  <a:pt x="25" y="38"/>
                  <a:pt x="23" y="36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9" y="22"/>
                  <a:pt x="8" y="22"/>
                </a:cubicBezTo>
                <a:cubicBezTo>
                  <a:pt x="8" y="22"/>
                  <a:pt x="7" y="22"/>
                  <a:pt x="7" y="22"/>
                </a:cubicBezTo>
                <a:cubicBezTo>
                  <a:pt x="5" y="23"/>
                  <a:pt x="4" y="24"/>
                  <a:pt x="4" y="25"/>
                </a:cubicBezTo>
                <a:cubicBezTo>
                  <a:pt x="0" y="36"/>
                  <a:pt x="4" y="48"/>
                  <a:pt x="12" y="57"/>
                </a:cubicBezTo>
                <a:cubicBezTo>
                  <a:pt x="19" y="62"/>
                  <a:pt x="26" y="66"/>
                  <a:pt x="36" y="66"/>
                </a:cubicBezTo>
                <a:cubicBezTo>
                  <a:pt x="39" y="66"/>
                  <a:pt x="43" y="65"/>
                  <a:pt x="47" y="64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5" y="131"/>
                  <a:pt x="99" y="142"/>
                  <a:pt x="107" y="150"/>
                </a:cubicBezTo>
                <a:cubicBezTo>
                  <a:pt x="113" y="157"/>
                  <a:pt x="122" y="160"/>
                  <a:pt x="130" y="160"/>
                </a:cubicBezTo>
                <a:cubicBezTo>
                  <a:pt x="133" y="160"/>
                  <a:pt x="135" y="160"/>
                  <a:pt x="138" y="159"/>
                </a:cubicBezTo>
                <a:cubicBezTo>
                  <a:pt x="140" y="158"/>
                  <a:pt x="141" y="158"/>
                  <a:pt x="142" y="156"/>
                </a:cubicBezTo>
                <a:cubicBezTo>
                  <a:pt x="142" y="154"/>
                  <a:pt x="142" y="152"/>
                  <a:pt x="140" y="152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4" y="135"/>
                  <a:pt x="124" y="130"/>
                  <a:pt x="128" y="126"/>
                </a:cubicBezTo>
                <a:cubicBezTo>
                  <a:pt x="130" y="124"/>
                  <a:pt x="132" y="123"/>
                  <a:pt x="135" y="123"/>
                </a:cubicBezTo>
                <a:cubicBezTo>
                  <a:pt x="137" y="123"/>
                  <a:pt x="140" y="124"/>
                  <a:pt x="142" y="126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5" y="139"/>
                  <a:pt x="156" y="139"/>
                  <a:pt x="157" y="139"/>
                </a:cubicBezTo>
                <a:cubicBezTo>
                  <a:pt x="157" y="139"/>
                  <a:pt x="158" y="139"/>
                  <a:pt x="158" y="139"/>
                </a:cubicBezTo>
                <a:cubicBezTo>
                  <a:pt x="160" y="139"/>
                  <a:pt x="161" y="137"/>
                  <a:pt x="161" y="136"/>
                </a:cubicBezTo>
                <a:cubicBezTo>
                  <a:pt x="165" y="125"/>
                  <a:pt x="161" y="113"/>
                  <a:pt x="153" y="104"/>
                </a:cubicBezTo>
                <a:close/>
                <a:moveTo>
                  <a:pt x="8" y="128"/>
                </a:moveTo>
                <a:cubicBezTo>
                  <a:pt x="1" y="136"/>
                  <a:pt x="1" y="148"/>
                  <a:pt x="8" y="154"/>
                </a:cubicBezTo>
                <a:cubicBezTo>
                  <a:pt x="12" y="158"/>
                  <a:pt x="17" y="160"/>
                  <a:pt x="22" y="160"/>
                </a:cubicBezTo>
                <a:cubicBezTo>
                  <a:pt x="26" y="160"/>
                  <a:pt x="31" y="158"/>
                  <a:pt x="35" y="154"/>
                </a:cubicBezTo>
                <a:cubicBezTo>
                  <a:pt x="79" y="110"/>
                  <a:pt x="79" y="110"/>
                  <a:pt x="79" y="110"/>
                </a:cubicBezTo>
                <a:cubicBezTo>
                  <a:pt x="53" y="84"/>
                  <a:pt x="53" y="84"/>
                  <a:pt x="53" y="84"/>
                </a:cubicBezTo>
                <a:lnTo>
                  <a:pt x="8" y="128"/>
                </a:lnTo>
                <a:close/>
                <a:moveTo>
                  <a:pt x="60" y="105"/>
                </a:moveTo>
                <a:cubicBezTo>
                  <a:pt x="61" y="107"/>
                  <a:pt x="61" y="110"/>
                  <a:pt x="60" y="111"/>
                </a:cubicBezTo>
                <a:cubicBezTo>
                  <a:pt x="31" y="140"/>
                  <a:pt x="31" y="140"/>
                  <a:pt x="31" y="140"/>
                </a:cubicBezTo>
                <a:cubicBezTo>
                  <a:pt x="30" y="141"/>
                  <a:pt x="29" y="141"/>
                  <a:pt x="28" y="141"/>
                </a:cubicBezTo>
                <a:cubicBezTo>
                  <a:pt x="27" y="141"/>
                  <a:pt x="25" y="141"/>
                  <a:pt x="25" y="140"/>
                </a:cubicBezTo>
                <a:cubicBezTo>
                  <a:pt x="23" y="139"/>
                  <a:pt x="23" y="135"/>
                  <a:pt x="25" y="134"/>
                </a:cubicBezTo>
                <a:cubicBezTo>
                  <a:pt x="53" y="105"/>
                  <a:pt x="53" y="105"/>
                  <a:pt x="53" y="105"/>
                </a:cubicBezTo>
                <a:cubicBezTo>
                  <a:pt x="54" y="104"/>
                  <a:pt x="55" y="104"/>
                  <a:pt x="56" y="104"/>
                </a:cubicBezTo>
                <a:cubicBezTo>
                  <a:pt x="58" y="104"/>
                  <a:pt x="59" y="104"/>
                  <a:pt x="60" y="105"/>
                </a:cubicBezTo>
                <a:close/>
                <a:moveTo>
                  <a:pt x="105" y="70"/>
                </a:moveTo>
                <a:cubicBezTo>
                  <a:pt x="137" y="39"/>
                  <a:pt x="137" y="39"/>
                  <a:pt x="137" y="39"/>
                </a:cubicBezTo>
                <a:cubicBezTo>
                  <a:pt x="139" y="41"/>
                  <a:pt x="139" y="41"/>
                  <a:pt x="139" y="41"/>
                </a:cubicBezTo>
                <a:cubicBezTo>
                  <a:pt x="140" y="42"/>
                  <a:pt x="141" y="43"/>
                  <a:pt x="143" y="43"/>
                </a:cubicBezTo>
                <a:cubicBezTo>
                  <a:pt x="144" y="43"/>
                  <a:pt x="146" y="42"/>
                  <a:pt x="146" y="40"/>
                </a:cubicBezTo>
                <a:cubicBezTo>
                  <a:pt x="161" y="15"/>
                  <a:pt x="161" y="15"/>
                  <a:pt x="161" y="15"/>
                </a:cubicBezTo>
                <a:cubicBezTo>
                  <a:pt x="163" y="14"/>
                  <a:pt x="163" y="11"/>
                  <a:pt x="161" y="10"/>
                </a:cubicBezTo>
                <a:cubicBezTo>
                  <a:pt x="153" y="2"/>
                  <a:pt x="153" y="2"/>
                  <a:pt x="153" y="2"/>
                </a:cubicBezTo>
                <a:cubicBezTo>
                  <a:pt x="152" y="1"/>
                  <a:pt x="151" y="0"/>
                  <a:pt x="150" y="0"/>
                </a:cubicBezTo>
                <a:cubicBezTo>
                  <a:pt x="149" y="0"/>
                  <a:pt x="148" y="1"/>
                  <a:pt x="147" y="1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20" y="17"/>
                  <a:pt x="119" y="21"/>
                  <a:pt x="122" y="24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92" y="57"/>
                  <a:pt x="92" y="57"/>
                  <a:pt x="92" y="57"/>
                </a:cubicBezTo>
                <a:lnTo>
                  <a:pt x="105" y="7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Freeform 74">
            <a:extLst>
              <a:ext uri="{FF2B5EF4-FFF2-40B4-BE49-F238E27FC236}">
                <a16:creationId xmlns:a16="http://schemas.microsoft.com/office/drawing/2014/main" id="{3B2F1763-00EE-41A0-9C41-56373F40A0C8}"/>
              </a:ext>
            </a:extLst>
          </p:cNvPr>
          <p:cNvSpPr>
            <a:spLocks noEditPoints="1"/>
          </p:cNvSpPr>
          <p:nvPr/>
        </p:nvSpPr>
        <p:spPr bwMode="auto">
          <a:xfrm>
            <a:off x="5695951" y="3022600"/>
            <a:ext cx="254000" cy="254000"/>
          </a:xfrm>
          <a:custGeom>
            <a:avLst/>
            <a:gdLst>
              <a:gd name="T0" fmla="*/ 43 w 160"/>
              <a:gd name="T1" fmla="*/ 69 h 160"/>
              <a:gd name="T2" fmla="*/ 29 w 160"/>
              <a:gd name="T3" fmla="*/ 68 h 160"/>
              <a:gd name="T4" fmla="*/ 54 w 160"/>
              <a:gd name="T5" fmla="*/ 106 h 160"/>
              <a:gd name="T6" fmla="*/ 51 w 160"/>
              <a:gd name="T7" fmla="*/ 113 h 160"/>
              <a:gd name="T8" fmla="*/ 22 w 160"/>
              <a:gd name="T9" fmla="*/ 87 h 160"/>
              <a:gd name="T10" fmla="*/ 18 w 160"/>
              <a:gd name="T11" fmla="*/ 29 h 160"/>
              <a:gd name="T12" fmla="*/ 0 w 160"/>
              <a:gd name="T13" fmla="*/ 29 h 160"/>
              <a:gd name="T14" fmla="*/ 2 w 160"/>
              <a:gd name="T15" fmla="*/ 89 h 160"/>
              <a:gd name="T16" fmla="*/ 28 w 160"/>
              <a:gd name="T17" fmla="*/ 137 h 160"/>
              <a:gd name="T18" fmla="*/ 32 w 160"/>
              <a:gd name="T19" fmla="*/ 160 h 160"/>
              <a:gd name="T20" fmla="*/ 75 w 160"/>
              <a:gd name="T21" fmla="*/ 107 h 160"/>
              <a:gd name="T22" fmla="*/ 71 w 160"/>
              <a:gd name="T23" fmla="*/ 94 h 160"/>
              <a:gd name="T24" fmla="*/ 141 w 160"/>
              <a:gd name="T25" fmla="*/ 29 h 160"/>
              <a:gd name="T26" fmla="*/ 136 w 160"/>
              <a:gd name="T27" fmla="*/ 87 h 160"/>
              <a:gd name="T28" fmla="*/ 108 w 160"/>
              <a:gd name="T29" fmla="*/ 113 h 160"/>
              <a:gd name="T30" fmla="*/ 105 w 160"/>
              <a:gd name="T31" fmla="*/ 106 h 160"/>
              <a:gd name="T32" fmla="*/ 129 w 160"/>
              <a:gd name="T33" fmla="*/ 68 h 160"/>
              <a:gd name="T34" fmla="*/ 115 w 160"/>
              <a:gd name="T35" fmla="*/ 69 h 160"/>
              <a:gd name="T36" fmla="*/ 85 w 160"/>
              <a:gd name="T37" fmla="*/ 108 h 160"/>
              <a:gd name="T38" fmla="*/ 127 w 160"/>
              <a:gd name="T39" fmla="*/ 160 h 160"/>
              <a:gd name="T40" fmla="*/ 132 w 160"/>
              <a:gd name="T41" fmla="*/ 137 h 160"/>
              <a:gd name="T42" fmla="*/ 157 w 160"/>
              <a:gd name="T43" fmla="*/ 90 h 160"/>
              <a:gd name="T44" fmla="*/ 160 w 160"/>
              <a:gd name="T45" fmla="*/ 29 h 160"/>
              <a:gd name="T46" fmla="*/ 131 w 160"/>
              <a:gd name="T47" fmla="*/ 58 h 160"/>
              <a:gd name="T48" fmla="*/ 124 w 160"/>
              <a:gd name="T49" fmla="*/ 37 h 160"/>
              <a:gd name="T50" fmla="*/ 117 w 160"/>
              <a:gd name="T51" fmla="*/ 57 h 160"/>
              <a:gd name="T52" fmla="*/ 131 w 160"/>
              <a:gd name="T53" fmla="*/ 58 h 160"/>
              <a:gd name="T54" fmla="*/ 41 w 160"/>
              <a:gd name="T55" fmla="*/ 45 h 160"/>
              <a:gd name="T56" fmla="*/ 33 w 160"/>
              <a:gd name="T57" fmla="*/ 39 h 160"/>
              <a:gd name="T58" fmla="*/ 28 w 160"/>
              <a:gd name="T59" fmla="*/ 58 h 160"/>
              <a:gd name="T60" fmla="*/ 41 w 160"/>
              <a:gd name="T61" fmla="*/ 57 h 160"/>
              <a:gd name="T62" fmla="*/ 98 w 160"/>
              <a:gd name="T63" fmla="*/ 19 h 160"/>
              <a:gd name="T64" fmla="*/ 61 w 160"/>
              <a:gd name="T65" fmla="*/ 19 h 160"/>
              <a:gd name="T66" fmla="*/ 73 w 160"/>
              <a:gd name="T67" fmla="*/ 85 h 160"/>
              <a:gd name="T68" fmla="*/ 108 w 160"/>
              <a:gd name="T69" fmla="*/ 63 h 160"/>
              <a:gd name="T70" fmla="*/ 80 w 160"/>
              <a:gd name="T71" fmla="*/ 47 h 160"/>
              <a:gd name="T72" fmla="*/ 50 w 160"/>
              <a:gd name="T73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71" y="94"/>
                </a:moveTo>
                <a:cubicBezTo>
                  <a:pt x="69" y="94"/>
                  <a:pt x="44" y="69"/>
                  <a:pt x="43" y="69"/>
                </a:cubicBezTo>
                <a:cubicBezTo>
                  <a:pt x="41" y="67"/>
                  <a:pt x="38" y="65"/>
                  <a:pt x="35" y="65"/>
                </a:cubicBezTo>
                <a:cubicBezTo>
                  <a:pt x="33" y="65"/>
                  <a:pt x="31" y="66"/>
                  <a:pt x="29" y="68"/>
                </a:cubicBezTo>
                <a:cubicBezTo>
                  <a:pt x="26" y="72"/>
                  <a:pt x="26" y="78"/>
                  <a:pt x="29" y="80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6" y="108"/>
                  <a:pt x="56" y="111"/>
                  <a:pt x="54" y="112"/>
                </a:cubicBezTo>
                <a:cubicBezTo>
                  <a:pt x="53" y="113"/>
                  <a:pt x="52" y="113"/>
                  <a:pt x="51" y="113"/>
                </a:cubicBezTo>
                <a:cubicBezTo>
                  <a:pt x="50" y="113"/>
                  <a:pt x="49" y="113"/>
                  <a:pt x="48" y="112"/>
                </a:cubicBezTo>
                <a:cubicBezTo>
                  <a:pt x="22" y="87"/>
                  <a:pt x="22" y="87"/>
                  <a:pt x="22" y="87"/>
                </a:cubicBezTo>
                <a:cubicBezTo>
                  <a:pt x="19" y="84"/>
                  <a:pt x="18" y="80"/>
                  <a:pt x="18" y="77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3"/>
                  <a:pt x="13" y="20"/>
                  <a:pt x="9" y="20"/>
                </a:cubicBezTo>
                <a:cubicBezTo>
                  <a:pt x="3" y="20"/>
                  <a:pt x="0" y="24"/>
                  <a:pt x="0" y="29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3"/>
                  <a:pt x="0" y="87"/>
                  <a:pt x="2" y="89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6" y="127"/>
                  <a:pt x="28" y="130"/>
                  <a:pt x="28" y="137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28" y="158"/>
                  <a:pt x="30" y="160"/>
                  <a:pt x="32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5" y="102"/>
                  <a:pt x="73" y="97"/>
                  <a:pt x="71" y="94"/>
                </a:cubicBezTo>
                <a:cubicBezTo>
                  <a:pt x="71" y="94"/>
                  <a:pt x="71" y="94"/>
                  <a:pt x="71" y="94"/>
                </a:cubicBezTo>
                <a:close/>
                <a:moveTo>
                  <a:pt x="150" y="20"/>
                </a:moveTo>
                <a:cubicBezTo>
                  <a:pt x="145" y="20"/>
                  <a:pt x="141" y="24"/>
                  <a:pt x="141" y="29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1" y="81"/>
                  <a:pt x="139" y="85"/>
                  <a:pt x="136" y="87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3"/>
                  <a:pt x="109" y="113"/>
                  <a:pt x="108" y="113"/>
                </a:cubicBezTo>
                <a:cubicBezTo>
                  <a:pt x="107" y="113"/>
                  <a:pt x="105" y="113"/>
                  <a:pt x="105" y="112"/>
                </a:cubicBezTo>
                <a:cubicBezTo>
                  <a:pt x="103" y="111"/>
                  <a:pt x="103" y="108"/>
                  <a:pt x="105" y="106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2" y="78"/>
                  <a:pt x="133" y="72"/>
                  <a:pt x="129" y="68"/>
                </a:cubicBezTo>
                <a:cubicBezTo>
                  <a:pt x="128" y="66"/>
                  <a:pt x="125" y="65"/>
                  <a:pt x="123" y="65"/>
                </a:cubicBezTo>
                <a:cubicBezTo>
                  <a:pt x="120" y="65"/>
                  <a:pt x="117" y="67"/>
                  <a:pt x="115" y="69"/>
                </a:cubicBezTo>
                <a:cubicBezTo>
                  <a:pt x="115" y="69"/>
                  <a:pt x="90" y="94"/>
                  <a:pt x="90" y="95"/>
                </a:cubicBezTo>
                <a:cubicBezTo>
                  <a:pt x="87" y="97"/>
                  <a:pt x="85" y="102"/>
                  <a:pt x="85" y="108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9" y="160"/>
                  <a:pt x="132" y="158"/>
                  <a:pt x="132" y="156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1"/>
                  <a:pt x="134" y="128"/>
                  <a:pt x="137" y="123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58" y="87"/>
                  <a:pt x="160" y="84"/>
                  <a:pt x="160" y="80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59" y="24"/>
                  <a:pt x="155" y="20"/>
                  <a:pt x="150" y="20"/>
                </a:cubicBezTo>
                <a:close/>
                <a:moveTo>
                  <a:pt x="131" y="58"/>
                </a:moveTo>
                <a:cubicBezTo>
                  <a:pt x="131" y="44"/>
                  <a:pt x="131" y="44"/>
                  <a:pt x="131" y="44"/>
                </a:cubicBezTo>
                <a:cubicBezTo>
                  <a:pt x="131" y="41"/>
                  <a:pt x="128" y="37"/>
                  <a:pt x="124" y="37"/>
                </a:cubicBezTo>
                <a:cubicBezTo>
                  <a:pt x="120" y="38"/>
                  <a:pt x="117" y="41"/>
                  <a:pt x="117" y="45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18" y="56"/>
                  <a:pt x="120" y="56"/>
                  <a:pt x="122" y="56"/>
                </a:cubicBezTo>
                <a:cubicBezTo>
                  <a:pt x="126" y="56"/>
                  <a:pt x="128" y="56"/>
                  <a:pt x="131" y="58"/>
                </a:cubicBezTo>
                <a:close/>
                <a:moveTo>
                  <a:pt x="41" y="57"/>
                </a:moveTo>
                <a:cubicBezTo>
                  <a:pt x="41" y="45"/>
                  <a:pt x="41" y="45"/>
                  <a:pt x="41" y="45"/>
                </a:cubicBezTo>
                <a:cubicBezTo>
                  <a:pt x="41" y="42"/>
                  <a:pt x="38" y="39"/>
                  <a:pt x="35" y="39"/>
                </a:cubicBezTo>
                <a:cubicBezTo>
                  <a:pt x="34" y="39"/>
                  <a:pt x="34" y="39"/>
                  <a:pt x="33" y="39"/>
                </a:cubicBezTo>
                <a:cubicBezTo>
                  <a:pt x="30" y="39"/>
                  <a:pt x="28" y="42"/>
                  <a:pt x="28" y="45"/>
                </a:cubicBezTo>
                <a:cubicBezTo>
                  <a:pt x="28" y="58"/>
                  <a:pt x="28" y="58"/>
                  <a:pt x="28" y="58"/>
                </a:cubicBezTo>
                <a:cubicBezTo>
                  <a:pt x="30" y="57"/>
                  <a:pt x="33" y="56"/>
                  <a:pt x="36" y="56"/>
                </a:cubicBezTo>
                <a:cubicBezTo>
                  <a:pt x="38" y="56"/>
                  <a:pt x="40" y="57"/>
                  <a:pt x="41" y="57"/>
                </a:cubicBezTo>
                <a:close/>
                <a:moveTo>
                  <a:pt x="80" y="38"/>
                </a:moveTo>
                <a:cubicBezTo>
                  <a:pt x="89" y="38"/>
                  <a:pt x="98" y="29"/>
                  <a:pt x="98" y="19"/>
                </a:cubicBezTo>
                <a:cubicBezTo>
                  <a:pt x="98" y="9"/>
                  <a:pt x="89" y="0"/>
                  <a:pt x="80" y="0"/>
                </a:cubicBezTo>
                <a:cubicBezTo>
                  <a:pt x="69" y="0"/>
                  <a:pt x="61" y="9"/>
                  <a:pt x="61" y="19"/>
                </a:cubicBezTo>
                <a:cubicBezTo>
                  <a:pt x="61" y="30"/>
                  <a:pt x="69" y="38"/>
                  <a:pt x="80" y="38"/>
                </a:cubicBezTo>
                <a:close/>
                <a:moveTo>
                  <a:pt x="73" y="85"/>
                </a:moveTo>
                <a:cubicBezTo>
                  <a:pt x="86" y="85"/>
                  <a:pt x="86" y="85"/>
                  <a:pt x="86" y="85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02" y="53"/>
                  <a:pt x="91" y="47"/>
                  <a:pt x="80" y="47"/>
                </a:cubicBezTo>
                <a:cubicBezTo>
                  <a:pt x="67" y="47"/>
                  <a:pt x="57" y="53"/>
                  <a:pt x="50" y="61"/>
                </a:cubicBezTo>
                <a:cubicBezTo>
                  <a:pt x="50" y="62"/>
                  <a:pt x="50" y="62"/>
                  <a:pt x="50" y="62"/>
                </a:cubicBezTo>
                <a:cubicBezTo>
                  <a:pt x="63" y="74"/>
                  <a:pt x="70" y="81"/>
                  <a:pt x="73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Freeform 75">
            <a:extLst>
              <a:ext uri="{FF2B5EF4-FFF2-40B4-BE49-F238E27FC236}">
                <a16:creationId xmlns:a16="http://schemas.microsoft.com/office/drawing/2014/main" id="{F531005E-4E76-4C4A-BB87-BEFD25A6CC12}"/>
              </a:ext>
            </a:extLst>
          </p:cNvPr>
          <p:cNvSpPr>
            <a:spLocks noEditPoints="1"/>
          </p:cNvSpPr>
          <p:nvPr/>
        </p:nvSpPr>
        <p:spPr bwMode="auto">
          <a:xfrm>
            <a:off x="11204576" y="1922463"/>
            <a:ext cx="244475" cy="254000"/>
          </a:xfrm>
          <a:custGeom>
            <a:avLst/>
            <a:gdLst>
              <a:gd name="T0" fmla="*/ 108 w 154"/>
              <a:gd name="T1" fmla="*/ 0 h 160"/>
              <a:gd name="T2" fmla="*/ 61 w 154"/>
              <a:gd name="T3" fmla="*/ 46 h 160"/>
              <a:gd name="T4" fmla="*/ 67 w 154"/>
              <a:gd name="T5" fmla="*/ 70 h 160"/>
              <a:gd name="T6" fmla="*/ 61 w 154"/>
              <a:gd name="T7" fmla="*/ 88 h 160"/>
              <a:gd name="T8" fmla="*/ 62 w 154"/>
              <a:gd name="T9" fmla="*/ 93 h 160"/>
              <a:gd name="T10" fmla="*/ 65 w 154"/>
              <a:gd name="T11" fmla="*/ 94 h 160"/>
              <a:gd name="T12" fmla="*/ 67 w 154"/>
              <a:gd name="T13" fmla="*/ 94 h 160"/>
              <a:gd name="T14" fmla="*/ 84 w 154"/>
              <a:gd name="T15" fmla="*/ 88 h 160"/>
              <a:gd name="T16" fmla="*/ 108 w 154"/>
              <a:gd name="T17" fmla="*/ 94 h 160"/>
              <a:gd name="T18" fmla="*/ 154 w 154"/>
              <a:gd name="T19" fmla="*/ 46 h 160"/>
              <a:gd name="T20" fmla="*/ 108 w 154"/>
              <a:gd name="T21" fmla="*/ 0 h 160"/>
              <a:gd name="T22" fmla="*/ 127 w 154"/>
              <a:gd name="T23" fmla="*/ 56 h 160"/>
              <a:gd name="T24" fmla="*/ 124 w 154"/>
              <a:gd name="T25" fmla="*/ 66 h 160"/>
              <a:gd name="T26" fmla="*/ 125 w 154"/>
              <a:gd name="T27" fmla="*/ 67 h 160"/>
              <a:gd name="T28" fmla="*/ 125 w 154"/>
              <a:gd name="T29" fmla="*/ 74 h 160"/>
              <a:gd name="T30" fmla="*/ 122 w 154"/>
              <a:gd name="T31" fmla="*/ 75 h 160"/>
              <a:gd name="T32" fmla="*/ 119 w 154"/>
              <a:gd name="T33" fmla="*/ 74 h 160"/>
              <a:gd name="T34" fmla="*/ 118 w 154"/>
              <a:gd name="T35" fmla="*/ 72 h 160"/>
              <a:gd name="T36" fmla="*/ 108 w 154"/>
              <a:gd name="T37" fmla="*/ 75 h 160"/>
              <a:gd name="T38" fmla="*/ 89 w 154"/>
              <a:gd name="T39" fmla="*/ 56 h 160"/>
              <a:gd name="T40" fmla="*/ 89 w 154"/>
              <a:gd name="T41" fmla="*/ 37 h 160"/>
              <a:gd name="T42" fmla="*/ 108 w 154"/>
              <a:gd name="T43" fmla="*/ 18 h 160"/>
              <a:gd name="T44" fmla="*/ 127 w 154"/>
              <a:gd name="T45" fmla="*/ 37 h 160"/>
              <a:gd name="T46" fmla="*/ 127 w 154"/>
              <a:gd name="T47" fmla="*/ 56 h 160"/>
              <a:gd name="T48" fmla="*/ 108 w 154"/>
              <a:gd name="T49" fmla="*/ 28 h 160"/>
              <a:gd name="T50" fmla="*/ 99 w 154"/>
              <a:gd name="T51" fmla="*/ 37 h 160"/>
              <a:gd name="T52" fmla="*/ 99 w 154"/>
              <a:gd name="T53" fmla="*/ 56 h 160"/>
              <a:gd name="T54" fmla="*/ 108 w 154"/>
              <a:gd name="T55" fmla="*/ 65 h 160"/>
              <a:gd name="T56" fmla="*/ 110 w 154"/>
              <a:gd name="T57" fmla="*/ 65 h 160"/>
              <a:gd name="T58" fmla="*/ 109 w 154"/>
              <a:gd name="T59" fmla="*/ 64 h 160"/>
              <a:gd name="T60" fmla="*/ 109 w 154"/>
              <a:gd name="T61" fmla="*/ 57 h 160"/>
              <a:gd name="T62" fmla="*/ 112 w 154"/>
              <a:gd name="T63" fmla="*/ 56 h 160"/>
              <a:gd name="T64" fmla="*/ 115 w 154"/>
              <a:gd name="T65" fmla="*/ 57 h 160"/>
              <a:gd name="T66" fmla="*/ 117 w 154"/>
              <a:gd name="T67" fmla="*/ 58 h 160"/>
              <a:gd name="T68" fmla="*/ 117 w 154"/>
              <a:gd name="T69" fmla="*/ 56 h 160"/>
              <a:gd name="T70" fmla="*/ 117 w 154"/>
              <a:gd name="T71" fmla="*/ 37 h 160"/>
              <a:gd name="T72" fmla="*/ 108 w 154"/>
              <a:gd name="T73" fmla="*/ 28 h 160"/>
              <a:gd name="T74" fmla="*/ 37 w 154"/>
              <a:gd name="T75" fmla="*/ 113 h 160"/>
              <a:gd name="T76" fmla="*/ 56 w 154"/>
              <a:gd name="T77" fmla="*/ 94 h 160"/>
              <a:gd name="T78" fmla="*/ 37 w 154"/>
              <a:gd name="T79" fmla="*/ 74 h 160"/>
              <a:gd name="T80" fmla="*/ 18 w 154"/>
              <a:gd name="T81" fmla="*/ 94 h 160"/>
              <a:gd name="T82" fmla="*/ 37 w 154"/>
              <a:gd name="T83" fmla="*/ 113 h 160"/>
              <a:gd name="T84" fmla="*/ 37 w 154"/>
              <a:gd name="T85" fmla="*/ 122 h 160"/>
              <a:gd name="T86" fmla="*/ 0 w 154"/>
              <a:gd name="T87" fmla="*/ 154 h 160"/>
              <a:gd name="T88" fmla="*/ 4 w 154"/>
              <a:gd name="T89" fmla="*/ 160 h 160"/>
              <a:gd name="T90" fmla="*/ 70 w 154"/>
              <a:gd name="T91" fmla="*/ 160 h 160"/>
              <a:gd name="T92" fmla="*/ 75 w 154"/>
              <a:gd name="T93" fmla="*/ 154 h 160"/>
              <a:gd name="T94" fmla="*/ 37 w 154"/>
              <a:gd name="T95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4" h="160">
                <a:moveTo>
                  <a:pt x="108" y="0"/>
                </a:moveTo>
                <a:cubicBezTo>
                  <a:pt x="82" y="0"/>
                  <a:pt x="61" y="21"/>
                  <a:pt x="61" y="46"/>
                </a:cubicBezTo>
                <a:cubicBezTo>
                  <a:pt x="61" y="55"/>
                  <a:pt x="63" y="62"/>
                  <a:pt x="67" y="70"/>
                </a:cubicBezTo>
                <a:cubicBezTo>
                  <a:pt x="61" y="88"/>
                  <a:pt x="61" y="88"/>
                  <a:pt x="61" y="88"/>
                </a:cubicBezTo>
                <a:cubicBezTo>
                  <a:pt x="60" y="89"/>
                  <a:pt x="61" y="91"/>
                  <a:pt x="62" y="93"/>
                </a:cubicBezTo>
                <a:cubicBezTo>
                  <a:pt x="63" y="93"/>
                  <a:pt x="64" y="94"/>
                  <a:pt x="65" y="94"/>
                </a:cubicBezTo>
                <a:cubicBezTo>
                  <a:pt x="66" y="94"/>
                  <a:pt x="66" y="94"/>
                  <a:pt x="67" y="94"/>
                </a:cubicBezTo>
                <a:cubicBezTo>
                  <a:pt x="84" y="88"/>
                  <a:pt x="84" y="88"/>
                  <a:pt x="84" y="88"/>
                </a:cubicBezTo>
                <a:cubicBezTo>
                  <a:pt x="92" y="91"/>
                  <a:pt x="100" y="94"/>
                  <a:pt x="108" y="94"/>
                </a:cubicBezTo>
                <a:cubicBezTo>
                  <a:pt x="134" y="94"/>
                  <a:pt x="154" y="72"/>
                  <a:pt x="154" y="46"/>
                </a:cubicBezTo>
                <a:cubicBezTo>
                  <a:pt x="154" y="20"/>
                  <a:pt x="134" y="0"/>
                  <a:pt x="108" y="0"/>
                </a:cubicBezTo>
                <a:close/>
                <a:moveTo>
                  <a:pt x="127" y="56"/>
                </a:moveTo>
                <a:cubicBezTo>
                  <a:pt x="127" y="59"/>
                  <a:pt x="126" y="63"/>
                  <a:pt x="124" y="66"/>
                </a:cubicBezTo>
                <a:cubicBezTo>
                  <a:pt x="125" y="67"/>
                  <a:pt x="125" y="67"/>
                  <a:pt x="125" y="67"/>
                </a:cubicBezTo>
                <a:cubicBezTo>
                  <a:pt x="127" y="69"/>
                  <a:pt x="127" y="72"/>
                  <a:pt x="125" y="74"/>
                </a:cubicBezTo>
                <a:cubicBezTo>
                  <a:pt x="124" y="75"/>
                  <a:pt x="123" y="75"/>
                  <a:pt x="122" y="75"/>
                </a:cubicBezTo>
                <a:cubicBezTo>
                  <a:pt x="121" y="75"/>
                  <a:pt x="119" y="75"/>
                  <a:pt x="119" y="74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15" y="74"/>
                  <a:pt x="112" y="75"/>
                  <a:pt x="108" y="75"/>
                </a:cubicBezTo>
                <a:cubicBezTo>
                  <a:pt x="97" y="75"/>
                  <a:pt x="89" y="67"/>
                  <a:pt x="89" y="56"/>
                </a:cubicBezTo>
                <a:cubicBezTo>
                  <a:pt x="89" y="37"/>
                  <a:pt x="89" y="37"/>
                  <a:pt x="89" y="37"/>
                </a:cubicBezTo>
                <a:cubicBezTo>
                  <a:pt x="89" y="27"/>
                  <a:pt x="97" y="18"/>
                  <a:pt x="108" y="18"/>
                </a:cubicBezTo>
                <a:cubicBezTo>
                  <a:pt x="118" y="18"/>
                  <a:pt x="127" y="27"/>
                  <a:pt x="127" y="37"/>
                </a:cubicBezTo>
                <a:lnTo>
                  <a:pt x="127" y="56"/>
                </a:lnTo>
                <a:close/>
                <a:moveTo>
                  <a:pt x="108" y="28"/>
                </a:moveTo>
                <a:cubicBezTo>
                  <a:pt x="102" y="28"/>
                  <a:pt x="99" y="32"/>
                  <a:pt x="99" y="37"/>
                </a:cubicBezTo>
                <a:cubicBezTo>
                  <a:pt x="99" y="56"/>
                  <a:pt x="99" y="56"/>
                  <a:pt x="99" y="56"/>
                </a:cubicBezTo>
                <a:cubicBezTo>
                  <a:pt x="99" y="61"/>
                  <a:pt x="103" y="65"/>
                  <a:pt x="108" y="65"/>
                </a:cubicBezTo>
                <a:cubicBezTo>
                  <a:pt x="108" y="65"/>
                  <a:pt x="110" y="65"/>
                  <a:pt x="110" y="65"/>
                </a:cubicBezTo>
                <a:cubicBezTo>
                  <a:pt x="109" y="64"/>
                  <a:pt x="109" y="64"/>
                  <a:pt x="109" y="64"/>
                </a:cubicBezTo>
                <a:cubicBezTo>
                  <a:pt x="107" y="62"/>
                  <a:pt x="107" y="59"/>
                  <a:pt x="109" y="57"/>
                </a:cubicBezTo>
                <a:cubicBezTo>
                  <a:pt x="110" y="56"/>
                  <a:pt x="111" y="56"/>
                  <a:pt x="112" y="56"/>
                </a:cubicBezTo>
                <a:cubicBezTo>
                  <a:pt x="113" y="56"/>
                  <a:pt x="115" y="56"/>
                  <a:pt x="115" y="57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8"/>
                  <a:pt x="117" y="57"/>
                  <a:pt x="117" y="56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7" y="32"/>
                  <a:pt x="113" y="28"/>
                  <a:pt x="108" y="28"/>
                </a:cubicBezTo>
                <a:close/>
                <a:moveTo>
                  <a:pt x="37" y="113"/>
                </a:moveTo>
                <a:cubicBezTo>
                  <a:pt x="47" y="113"/>
                  <a:pt x="56" y="104"/>
                  <a:pt x="56" y="94"/>
                </a:cubicBezTo>
                <a:cubicBezTo>
                  <a:pt x="56" y="83"/>
                  <a:pt x="47" y="74"/>
                  <a:pt x="37" y="74"/>
                </a:cubicBezTo>
                <a:cubicBezTo>
                  <a:pt x="26" y="74"/>
                  <a:pt x="18" y="83"/>
                  <a:pt x="18" y="94"/>
                </a:cubicBezTo>
                <a:cubicBezTo>
                  <a:pt x="19" y="104"/>
                  <a:pt x="26" y="113"/>
                  <a:pt x="37" y="113"/>
                </a:cubicBezTo>
                <a:close/>
                <a:moveTo>
                  <a:pt x="37" y="122"/>
                </a:moveTo>
                <a:cubicBezTo>
                  <a:pt x="19" y="122"/>
                  <a:pt x="3" y="136"/>
                  <a:pt x="0" y="154"/>
                </a:cubicBezTo>
                <a:cubicBezTo>
                  <a:pt x="0" y="157"/>
                  <a:pt x="2" y="160"/>
                  <a:pt x="4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3" y="160"/>
                  <a:pt x="75" y="157"/>
                  <a:pt x="75" y="154"/>
                </a:cubicBezTo>
                <a:cubicBezTo>
                  <a:pt x="72" y="136"/>
                  <a:pt x="56" y="122"/>
                  <a:pt x="37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Freeform 76">
            <a:extLst>
              <a:ext uri="{FF2B5EF4-FFF2-40B4-BE49-F238E27FC236}">
                <a16:creationId xmlns:a16="http://schemas.microsoft.com/office/drawing/2014/main" id="{D45FCE95-1F03-422F-8328-26A8BDBB41A0}"/>
              </a:ext>
            </a:extLst>
          </p:cNvPr>
          <p:cNvSpPr>
            <a:spLocks noEditPoints="1"/>
          </p:cNvSpPr>
          <p:nvPr/>
        </p:nvSpPr>
        <p:spPr bwMode="auto">
          <a:xfrm>
            <a:off x="9548813" y="2473325"/>
            <a:ext cx="254000" cy="252413"/>
          </a:xfrm>
          <a:custGeom>
            <a:avLst/>
            <a:gdLst>
              <a:gd name="T0" fmla="*/ 89 w 160"/>
              <a:gd name="T1" fmla="*/ 37 h 159"/>
              <a:gd name="T2" fmla="*/ 23 w 160"/>
              <a:gd name="T3" fmla="*/ 37 h 159"/>
              <a:gd name="T4" fmla="*/ 0 w 160"/>
              <a:gd name="T5" fmla="*/ 60 h 159"/>
              <a:gd name="T6" fmla="*/ 0 w 160"/>
              <a:gd name="T7" fmla="*/ 107 h 159"/>
              <a:gd name="T8" fmla="*/ 19 w 160"/>
              <a:gd name="T9" fmla="*/ 130 h 159"/>
              <a:gd name="T10" fmla="*/ 19 w 160"/>
              <a:gd name="T11" fmla="*/ 154 h 159"/>
              <a:gd name="T12" fmla="*/ 22 w 160"/>
              <a:gd name="T13" fmla="*/ 159 h 159"/>
              <a:gd name="T14" fmla="*/ 23 w 160"/>
              <a:gd name="T15" fmla="*/ 159 h 159"/>
              <a:gd name="T16" fmla="*/ 26 w 160"/>
              <a:gd name="T17" fmla="*/ 157 h 159"/>
              <a:gd name="T18" fmla="*/ 54 w 160"/>
              <a:gd name="T19" fmla="*/ 131 h 159"/>
              <a:gd name="T20" fmla="*/ 89 w 160"/>
              <a:gd name="T21" fmla="*/ 131 h 159"/>
              <a:gd name="T22" fmla="*/ 112 w 160"/>
              <a:gd name="T23" fmla="*/ 107 h 159"/>
              <a:gd name="T24" fmla="*/ 112 w 160"/>
              <a:gd name="T25" fmla="*/ 60 h 159"/>
              <a:gd name="T26" fmla="*/ 89 w 160"/>
              <a:gd name="T27" fmla="*/ 37 h 159"/>
              <a:gd name="T28" fmla="*/ 28 w 160"/>
              <a:gd name="T29" fmla="*/ 93 h 159"/>
              <a:gd name="T30" fmla="*/ 19 w 160"/>
              <a:gd name="T31" fmla="*/ 84 h 159"/>
              <a:gd name="T32" fmla="*/ 28 w 160"/>
              <a:gd name="T33" fmla="*/ 74 h 159"/>
              <a:gd name="T34" fmla="*/ 37 w 160"/>
              <a:gd name="T35" fmla="*/ 84 h 159"/>
              <a:gd name="T36" fmla="*/ 28 w 160"/>
              <a:gd name="T37" fmla="*/ 93 h 159"/>
              <a:gd name="T38" fmla="*/ 56 w 160"/>
              <a:gd name="T39" fmla="*/ 93 h 159"/>
              <a:gd name="T40" fmla="*/ 47 w 160"/>
              <a:gd name="T41" fmla="*/ 84 h 159"/>
              <a:gd name="T42" fmla="*/ 56 w 160"/>
              <a:gd name="T43" fmla="*/ 74 h 159"/>
              <a:gd name="T44" fmla="*/ 65 w 160"/>
              <a:gd name="T45" fmla="*/ 84 h 159"/>
              <a:gd name="T46" fmla="*/ 56 w 160"/>
              <a:gd name="T47" fmla="*/ 93 h 159"/>
              <a:gd name="T48" fmla="*/ 85 w 160"/>
              <a:gd name="T49" fmla="*/ 93 h 159"/>
              <a:gd name="T50" fmla="*/ 75 w 160"/>
              <a:gd name="T51" fmla="*/ 84 h 159"/>
              <a:gd name="T52" fmla="*/ 85 w 160"/>
              <a:gd name="T53" fmla="*/ 74 h 159"/>
              <a:gd name="T54" fmla="*/ 94 w 160"/>
              <a:gd name="T55" fmla="*/ 84 h 159"/>
              <a:gd name="T56" fmla="*/ 85 w 160"/>
              <a:gd name="T57" fmla="*/ 93 h 159"/>
              <a:gd name="T58" fmla="*/ 136 w 160"/>
              <a:gd name="T59" fmla="*/ 0 h 159"/>
              <a:gd name="T60" fmla="*/ 61 w 160"/>
              <a:gd name="T61" fmla="*/ 0 h 159"/>
              <a:gd name="T62" fmla="*/ 38 w 160"/>
              <a:gd name="T63" fmla="*/ 23 h 159"/>
              <a:gd name="T64" fmla="*/ 38 w 160"/>
              <a:gd name="T65" fmla="*/ 28 h 159"/>
              <a:gd name="T66" fmla="*/ 90 w 160"/>
              <a:gd name="T67" fmla="*/ 28 h 159"/>
              <a:gd name="T68" fmla="*/ 123 w 160"/>
              <a:gd name="T69" fmla="*/ 61 h 159"/>
              <a:gd name="T70" fmla="*/ 123 w 160"/>
              <a:gd name="T71" fmla="*/ 109 h 159"/>
              <a:gd name="T72" fmla="*/ 133 w 160"/>
              <a:gd name="T73" fmla="*/ 120 h 159"/>
              <a:gd name="T74" fmla="*/ 136 w 160"/>
              <a:gd name="T75" fmla="*/ 121 h 159"/>
              <a:gd name="T76" fmla="*/ 138 w 160"/>
              <a:gd name="T77" fmla="*/ 121 h 159"/>
              <a:gd name="T78" fmla="*/ 141 w 160"/>
              <a:gd name="T79" fmla="*/ 117 h 159"/>
              <a:gd name="T80" fmla="*/ 141 w 160"/>
              <a:gd name="T81" fmla="*/ 93 h 159"/>
              <a:gd name="T82" fmla="*/ 160 w 160"/>
              <a:gd name="T83" fmla="*/ 70 h 159"/>
              <a:gd name="T84" fmla="*/ 160 w 160"/>
              <a:gd name="T85" fmla="*/ 23 h 159"/>
              <a:gd name="T86" fmla="*/ 136 w 160"/>
              <a:gd name="T87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9">
                <a:moveTo>
                  <a:pt x="89" y="37"/>
                </a:moveTo>
                <a:cubicBezTo>
                  <a:pt x="23" y="37"/>
                  <a:pt x="23" y="37"/>
                  <a:pt x="23" y="37"/>
                </a:cubicBezTo>
                <a:cubicBezTo>
                  <a:pt x="10" y="37"/>
                  <a:pt x="0" y="47"/>
                  <a:pt x="0" y="60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9"/>
                  <a:pt x="8" y="128"/>
                  <a:pt x="19" y="130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9" y="156"/>
                  <a:pt x="20" y="158"/>
                  <a:pt x="22" y="159"/>
                </a:cubicBezTo>
                <a:cubicBezTo>
                  <a:pt x="22" y="159"/>
                  <a:pt x="23" y="159"/>
                  <a:pt x="23" y="159"/>
                </a:cubicBezTo>
                <a:cubicBezTo>
                  <a:pt x="25" y="159"/>
                  <a:pt x="26" y="159"/>
                  <a:pt x="26" y="157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102" y="131"/>
                  <a:pt x="112" y="120"/>
                  <a:pt x="112" y="107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47"/>
                  <a:pt x="102" y="37"/>
                  <a:pt x="89" y="37"/>
                </a:cubicBezTo>
                <a:close/>
                <a:moveTo>
                  <a:pt x="28" y="93"/>
                </a:moveTo>
                <a:cubicBezTo>
                  <a:pt x="23" y="93"/>
                  <a:pt x="19" y="88"/>
                  <a:pt x="19" y="84"/>
                </a:cubicBezTo>
                <a:cubicBezTo>
                  <a:pt x="19" y="79"/>
                  <a:pt x="23" y="74"/>
                  <a:pt x="28" y="74"/>
                </a:cubicBezTo>
                <a:cubicBezTo>
                  <a:pt x="33" y="74"/>
                  <a:pt x="37" y="79"/>
                  <a:pt x="37" y="84"/>
                </a:cubicBezTo>
                <a:cubicBezTo>
                  <a:pt x="37" y="89"/>
                  <a:pt x="33" y="93"/>
                  <a:pt x="28" y="93"/>
                </a:cubicBezTo>
                <a:close/>
                <a:moveTo>
                  <a:pt x="56" y="93"/>
                </a:moveTo>
                <a:cubicBezTo>
                  <a:pt x="51" y="93"/>
                  <a:pt x="47" y="88"/>
                  <a:pt x="47" y="84"/>
                </a:cubicBezTo>
                <a:cubicBezTo>
                  <a:pt x="47" y="79"/>
                  <a:pt x="51" y="74"/>
                  <a:pt x="56" y="74"/>
                </a:cubicBezTo>
                <a:cubicBezTo>
                  <a:pt x="61" y="74"/>
                  <a:pt x="65" y="79"/>
                  <a:pt x="65" y="84"/>
                </a:cubicBezTo>
                <a:cubicBezTo>
                  <a:pt x="65" y="89"/>
                  <a:pt x="61" y="93"/>
                  <a:pt x="56" y="93"/>
                </a:cubicBezTo>
                <a:close/>
                <a:moveTo>
                  <a:pt x="85" y="93"/>
                </a:moveTo>
                <a:cubicBezTo>
                  <a:pt x="79" y="93"/>
                  <a:pt x="75" y="88"/>
                  <a:pt x="75" y="84"/>
                </a:cubicBezTo>
                <a:cubicBezTo>
                  <a:pt x="75" y="79"/>
                  <a:pt x="79" y="74"/>
                  <a:pt x="85" y="74"/>
                </a:cubicBezTo>
                <a:cubicBezTo>
                  <a:pt x="90" y="74"/>
                  <a:pt x="94" y="79"/>
                  <a:pt x="94" y="84"/>
                </a:cubicBezTo>
                <a:cubicBezTo>
                  <a:pt x="94" y="89"/>
                  <a:pt x="89" y="93"/>
                  <a:pt x="85" y="93"/>
                </a:cubicBezTo>
                <a:close/>
                <a:moveTo>
                  <a:pt x="136" y="0"/>
                </a:moveTo>
                <a:cubicBezTo>
                  <a:pt x="61" y="0"/>
                  <a:pt x="61" y="0"/>
                  <a:pt x="61" y="0"/>
                </a:cubicBezTo>
                <a:cubicBezTo>
                  <a:pt x="48" y="0"/>
                  <a:pt x="38" y="10"/>
                  <a:pt x="38" y="23"/>
                </a:cubicBezTo>
                <a:cubicBezTo>
                  <a:pt x="38" y="28"/>
                  <a:pt x="38" y="28"/>
                  <a:pt x="38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108" y="28"/>
                  <a:pt x="123" y="42"/>
                  <a:pt x="123" y="61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33" y="120"/>
                  <a:pt x="133" y="120"/>
                  <a:pt x="133" y="120"/>
                </a:cubicBezTo>
                <a:cubicBezTo>
                  <a:pt x="134" y="121"/>
                  <a:pt x="135" y="121"/>
                  <a:pt x="136" y="121"/>
                </a:cubicBezTo>
                <a:cubicBezTo>
                  <a:pt x="137" y="121"/>
                  <a:pt x="138" y="121"/>
                  <a:pt x="138" y="121"/>
                </a:cubicBezTo>
                <a:cubicBezTo>
                  <a:pt x="140" y="121"/>
                  <a:pt x="141" y="118"/>
                  <a:pt x="141" y="117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51" y="91"/>
                  <a:pt x="160" y="81"/>
                  <a:pt x="160" y="70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49" y="0"/>
                  <a:pt x="13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Freeform 77">
            <a:extLst>
              <a:ext uri="{FF2B5EF4-FFF2-40B4-BE49-F238E27FC236}">
                <a16:creationId xmlns:a16="http://schemas.microsoft.com/office/drawing/2014/main" id="{DF779682-3B35-45EB-ADDB-7F004546201F}"/>
              </a:ext>
            </a:extLst>
          </p:cNvPr>
          <p:cNvSpPr>
            <a:spLocks noEditPoints="1"/>
          </p:cNvSpPr>
          <p:nvPr/>
        </p:nvSpPr>
        <p:spPr bwMode="auto">
          <a:xfrm>
            <a:off x="7927976" y="3022600"/>
            <a:ext cx="193675" cy="254000"/>
          </a:xfrm>
          <a:custGeom>
            <a:avLst/>
            <a:gdLst>
              <a:gd name="T0" fmla="*/ 61 w 122"/>
              <a:gd name="T1" fmla="*/ 0 h 160"/>
              <a:gd name="T2" fmla="*/ 0 w 122"/>
              <a:gd name="T3" fmla="*/ 61 h 160"/>
              <a:gd name="T4" fmla="*/ 12 w 122"/>
              <a:gd name="T5" fmla="*/ 98 h 160"/>
              <a:gd name="T6" fmla="*/ 57 w 122"/>
              <a:gd name="T7" fmla="*/ 159 h 160"/>
              <a:gd name="T8" fmla="*/ 61 w 122"/>
              <a:gd name="T9" fmla="*/ 160 h 160"/>
              <a:gd name="T10" fmla="*/ 65 w 122"/>
              <a:gd name="T11" fmla="*/ 159 h 160"/>
              <a:gd name="T12" fmla="*/ 110 w 122"/>
              <a:gd name="T13" fmla="*/ 98 h 160"/>
              <a:gd name="T14" fmla="*/ 122 w 122"/>
              <a:gd name="T15" fmla="*/ 61 h 160"/>
              <a:gd name="T16" fmla="*/ 61 w 122"/>
              <a:gd name="T17" fmla="*/ 0 h 160"/>
              <a:gd name="T18" fmla="*/ 61 w 122"/>
              <a:gd name="T19" fmla="*/ 104 h 160"/>
              <a:gd name="T20" fmla="*/ 19 w 122"/>
              <a:gd name="T21" fmla="*/ 62 h 160"/>
              <a:gd name="T22" fmla="*/ 61 w 122"/>
              <a:gd name="T23" fmla="*/ 20 h 160"/>
              <a:gd name="T24" fmla="*/ 103 w 122"/>
              <a:gd name="T25" fmla="*/ 62 h 160"/>
              <a:gd name="T26" fmla="*/ 61 w 122"/>
              <a:gd name="T27" fmla="*/ 104 h 160"/>
              <a:gd name="T28" fmla="*/ 62 w 122"/>
              <a:gd name="T29" fmla="*/ 29 h 160"/>
              <a:gd name="T30" fmla="*/ 28 w 122"/>
              <a:gd name="T31" fmla="*/ 62 h 160"/>
              <a:gd name="T32" fmla="*/ 62 w 122"/>
              <a:gd name="T33" fmla="*/ 95 h 160"/>
              <a:gd name="T34" fmla="*/ 94 w 122"/>
              <a:gd name="T35" fmla="*/ 62 h 160"/>
              <a:gd name="T36" fmla="*/ 62 w 122"/>
              <a:gd name="T37" fmla="*/ 29 h 160"/>
              <a:gd name="T38" fmla="*/ 66 w 122"/>
              <a:gd name="T39" fmla="*/ 80 h 160"/>
              <a:gd name="T40" fmla="*/ 62 w 122"/>
              <a:gd name="T41" fmla="*/ 85 h 160"/>
              <a:gd name="T42" fmla="*/ 56 w 122"/>
              <a:gd name="T43" fmla="*/ 80 h 160"/>
              <a:gd name="T44" fmla="*/ 56 w 122"/>
              <a:gd name="T45" fmla="*/ 61 h 160"/>
              <a:gd name="T46" fmla="*/ 62 w 122"/>
              <a:gd name="T47" fmla="*/ 56 h 160"/>
              <a:gd name="T48" fmla="*/ 66 w 122"/>
              <a:gd name="T49" fmla="*/ 61 h 160"/>
              <a:gd name="T50" fmla="*/ 66 w 122"/>
              <a:gd name="T51" fmla="*/ 80 h 160"/>
              <a:gd name="T52" fmla="*/ 62 w 122"/>
              <a:gd name="T53" fmla="*/ 48 h 160"/>
              <a:gd name="T54" fmla="*/ 56 w 122"/>
              <a:gd name="T55" fmla="*/ 43 h 160"/>
              <a:gd name="T56" fmla="*/ 62 w 122"/>
              <a:gd name="T57" fmla="*/ 38 h 160"/>
              <a:gd name="T58" fmla="*/ 66 w 122"/>
              <a:gd name="T59" fmla="*/ 43 h 160"/>
              <a:gd name="T60" fmla="*/ 62 w 122"/>
              <a:gd name="T61" fmla="*/ 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2" h="160">
                <a:moveTo>
                  <a:pt x="61" y="0"/>
                </a:moveTo>
                <a:cubicBezTo>
                  <a:pt x="27" y="0"/>
                  <a:pt x="0" y="28"/>
                  <a:pt x="0" y="61"/>
                </a:cubicBezTo>
                <a:cubicBezTo>
                  <a:pt x="0" y="75"/>
                  <a:pt x="4" y="87"/>
                  <a:pt x="12" y="98"/>
                </a:cubicBezTo>
                <a:cubicBezTo>
                  <a:pt x="57" y="159"/>
                  <a:pt x="57" y="159"/>
                  <a:pt x="57" y="159"/>
                </a:cubicBezTo>
                <a:cubicBezTo>
                  <a:pt x="58" y="160"/>
                  <a:pt x="60" y="160"/>
                  <a:pt x="61" y="160"/>
                </a:cubicBezTo>
                <a:cubicBezTo>
                  <a:pt x="63" y="160"/>
                  <a:pt x="64" y="160"/>
                  <a:pt x="65" y="159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8" y="87"/>
                  <a:pt x="122" y="75"/>
                  <a:pt x="122" y="61"/>
                </a:cubicBezTo>
                <a:cubicBezTo>
                  <a:pt x="122" y="28"/>
                  <a:pt x="95" y="0"/>
                  <a:pt x="61" y="0"/>
                </a:cubicBezTo>
                <a:close/>
                <a:moveTo>
                  <a:pt x="61" y="104"/>
                </a:moveTo>
                <a:cubicBezTo>
                  <a:pt x="38" y="104"/>
                  <a:pt x="19" y="85"/>
                  <a:pt x="19" y="62"/>
                </a:cubicBezTo>
                <a:cubicBezTo>
                  <a:pt x="19" y="39"/>
                  <a:pt x="38" y="20"/>
                  <a:pt x="61" y="20"/>
                </a:cubicBezTo>
                <a:cubicBezTo>
                  <a:pt x="84" y="20"/>
                  <a:pt x="103" y="39"/>
                  <a:pt x="103" y="62"/>
                </a:cubicBezTo>
                <a:cubicBezTo>
                  <a:pt x="104" y="85"/>
                  <a:pt x="84" y="104"/>
                  <a:pt x="61" y="104"/>
                </a:cubicBezTo>
                <a:close/>
                <a:moveTo>
                  <a:pt x="62" y="29"/>
                </a:moveTo>
                <a:cubicBezTo>
                  <a:pt x="43" y="29"/>
                  <a:pt x="28" y="43"/>
                  <a:pt x="28" y="62"/>
                </a:cubicBezTo>
                <a:cubicBezTo>
                  <a:pt x="28" y="80"/>
                  <a:pt x="43" y="95"/>
                  <a:pt x="62" y="95"/>
                </a:cubicBezTo>
                <a:cubicBezTo>
                  <a:pt x="80" y="95"/>
                  <a:pt x="94" y="80"/>
                  <a:pt x="94" y="62"/>
                </a:cubicBezTo>
                <a:cubicBezTo>
                  <a:pt x="94" y="43"/>
                  <a:pt x="80" y="29"/>
                  <a:pt x="62" y="29"/>
                </a:cubicBezTo>
                <a:close/>
                <a:moveTo>
                  <a:pt x="66" y="80"/>
                </a:moveTo>
                <a:cubicBezTo>
                  <a:pt x="66" y="83"/>
                  <a:pt x="64" y="85"/>
                  <a:pt x="62" y="85"/>
                </a:cubicBezTo>
                <a:cubicBezTo>
                  <a:pt x="59" y="85"/>
                  <a:pt x="56" y="83"/>
                  <a:pt x="56" y="80"/>
                </a:cubicBezTo>
                <a:cubicBezTo>
                  <a:pt x="56" y="61"/>
                  <a:pt x="56" y="61"/>
                  <a:pt x="56" y="61"/>
                </a:cubicBezTo>
                <a:cubicBezTo>
                  <a:pt x="56" y="59"/>
                  <a:pt x="59" y="56"/>
                  <a:pt x="62" y="56"/>
                </a:cubicBezTo>
                <a:cubicBezTo>
                  <a:pt x="64" y="56"/>
                  <a:pt x="66" y="59"/>
                  <a:pt x="66" y="61"/>
                </a:cubicBezTo>
                <a:lnTo>
                  <a:pt x="66" y="80"/>
                </a:lnTo>
                <a:close/>
                <a:moveTo>
                  <a:pt x="62" y="48"/>
                </a:moveTo>
                <a:cubicBezTo>
                  <a:pt x="59" y="48"/>
                  <a:pt x="56" y="46"/>
                  <a:pt x="56" y="43"/>
                </a:cubicBezTo>
                <a:cubicBezTo>
                  <a:pt x="56" y="40"/>
                  <a:pt x="59" y="38"/>
                  <a:pt x="62" y="38"/>
                </a:cubicBezTo>
                <a:cubicBezTo>
                  <a:pt x="64" y="38"/>
                  <a:pt x="66" y="40"/>
                  <a:pt x="66" y="43"/>
                </a:cubicBezTo>
                <a:cubicBezTo>
                  <a:pt x="66" y="46"/>
                  <a:pt x="64" y="48"/>
                  <a:pt x="62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Freeform 78">
            <a:extLst>
              <a:ext uri="{FF2B5EF4-FFF2-40B4-BE49-F238E27FC236}">
                <a16:creationId xmlns:a16="http://schemas.microsoft.com/office/drawing/2014/main" id="{3AD733E4-EB61-4281-B5EE-067864EF1E12}"/>
              </a:ext>
            </a:extLst>
          </p:cNvPr>
          <p:cNvSpPr>
            <a:spLocks noEditPoints="1"/>
          </p:cNvSpPr>
          <p:nvPr/>
        </p:nvSpPr>
        <p:spPr bwMode="auto">
          <a:xfrm>
            <a:off x="2951163" y="2471738"/>
            <a:ext cx="241300" cy="254000"/>
          </a:xfrm>
          <a:custGeom>
            <a:avLst/>
            <a:gdLst>
              <a:gd name="T0" fmla="*/ 113 w 152"/>
              <a:gd name="T1" fmla="*/ 127 h 160"/>
              <a:gd name="T2" fmla="*/ 131 w 152"/>
              <a:gd name="T3" fmla="*/ 127 h 160"/>
              <a:gd name="T4" fmla="*/ 75 w 152"/>
              <a:gd name="T5" fmla="*/ 58 h 160"/>
              <a:gd name="T6" fmla="*/ 70 w 152"/>
              <a:gd name="T7" fmla="*/ 1 h 160"/>
              <a:gd name="T8" fmla="*/ 66 w 152"/>
              <a:gd name="T9" fmla="*/ 58 h 160"/>
              <a:gd name="T10" fmla="*/ 75 w 152"/>
              <a:gd name="T11" fmla="*/ 58 h 160"/>
              <a:gd name="T12" fmla="*/ 84 w 152"/>
              <a:gd name="T13" fmla="*/ 81 h 160"/>
              <a:gd name="T14" fmla="*/ 69 w 152"/>
              <a:gd name="T15" fmla="*/ 67 h 160"/>
              <a:gd name="T16" fmla="*/ 70 w 152"/>
              <a:gd name="T17" fmla="*/ 95 h 160"/>
              <a:gd name="T18" fmla="*/ 90 w 152"/>
              <a:gd name="T19" fmla="*/ 132 h 160"/>
              <a:gd name="T20" fmla="*/ 66 w 152"/>
              <a:gd name="T21" fmla="*/ 104 h 160"/>
              <a:gd name="T22" fmla="*/ 29 w 152"/>
              <a:gd name="T23" fmla="*/ 132 h 160"/>
              <a:gd name="T24" fmla="*/ 34 w 152"/>
              <a:gd name="T25" fmla="*/ 160 h 160"/>
              <a:gd name="T26" fmla="*/ 85 w 152"/>
              <a:gd name="T27" fmla="*/ 156 h 160"/>
              <a:gd name="T28" fmla="*/ 99 w 152"/>
              <a:gd name="T29" fmla="*/ 151 h 160"/>
              <a:gd name="T30" fmla="*/ 104 w 152"/>
              <a:gd name="T31" fmla="*/ 132 h 160"/>
              <a:gd name="T32" fmla="*/ 131 w 152"/>
              <a:gd name="T33" fmla="*/ 48 h 160"/>
              <a:gd name="T34" fmla="*/ 84 w 152"/>
              <a:gd name="T35" fmla="*/ 62 h 160"/>
              <a:gd name="T36" fmla="*/ 75 w 152"/>
              <a:gd name="T37" fmla="*/ 104 h 160"/>
              <a:gd name="T38" fmla="*/ 88 w 152"/>
              <a:gd name="T39" fmla="*/ 124 h 160"/>
              <a:gd name="T40" fmla="*/ 121 w 152"/>
              <a:gd name="T41" fmla="*/ 109 h 160"/>
              <a:gd name="T42" fmla="*/ 131 w 152"/>
              <a:gd name="T43" fmla="*/ 104 h 160"/>
              <a:gd name="T44" fmla="*/ 142 w 152"/>
              <a:gd name="T45" fmla="*/ 98 h 160"/>
              <a:gd name="T46" fmla="*/ 131 w 152"/>
              <a:gd name="T47" fmla="*/ 61 h 160"/>
              <a:gd name="T48" fmla="*/ 131 w 152"/>
              <a:gd name="T49" fmla="*/ 0 h 160"/>
              <a:gd name="T50" fmla="*/ 115 w 152"/>
              <a:gd name="T51" fmla="*/ 10 h 160"/>
              <a:gd name="T52" fmla="*/ 85 w 152"/>
              <a:gd name="T53" fmla="*/ 47 h 160"/>
              <a:gd name="T54" fmla="*/ 145 w 152"/>
              <a:gd name="T55" fmla="*/ 33 h 160"/>
              <a:gd name="T56" fmla="*/ 47 w 152"/>
              <a:gd name="T57" fmla="*/ 81 h 160"/>
              <a:gd name="T58" fmla="*/ 56 w 152"/>
              <a:gd name="T59" fmla="*/ 11 h 160"/>
              <a:gd name="T60" fmla="*/ 27 w 152"/>
              <a:gd name="T61" fmla="*/ 120 h 160"/>
              <a:gd name="T62" fmla="*/ 47 w 152"/>
              <a:gd name="T63" fmla="*/ 8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2" h="160">
                <a:moveTo>
                  <a:pt x="122" y="118"/>
                </a:moveTo>
                <a:cubicBezTo>
                  <a:pt x="117" y="118"/>
                  <a:pt x="113" y="122"/>
                  <a:pt x="113" y="127"/>
                </a:cubicBezTo>
                <a:cubicBezTo>
                  <a:pt x="113" y="132"/>
                  <a:pt x="117" y="136"/>
                  <a:pt x="122" y="136"/>
                </a:cubicBezTo>
                <a:cubicBezTo>
                  <a:pt x="127" y="136"/>
                  <a:pt x="131" y="132"/>
                  <a:pt x="131" y="127"/>
                </a:cubicBezTo>
                <a:cubicBezTo>
                  <a:pt x="131" y="122"/>
                  <a:pt x="127" y="118"/>
                  <a:pt x="122" y="118"/>
                </a:cubicBezTo>
                <a:close/>
                <a:moveTo>
                  <a:pt x="75" y="58"/>
                </a:moveTo>
                <a:cubicBezTo>
                  <a:pt x="75" y="6"/>
                  <a:pt x="75" y="6"/>
                  <a:pt x="75" y="6"/>
                </a:cubicBezTo>
                <a:cubicBezTo>
                  <a:pt x="75" y="3"/>
                  <a:pt x="73" y="1"/>
                  <a:pt x="70" y="1"/>
                </a:cubicBezTo>
                <a:cubicBezTo>
                  <a:pt x="68" y="1"/>
                  <a:pt x="66" y="3"/>
                  <a:pt x="66" y="6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7"/>
                  <a:pt x="69" y="57"/>
                  <a:pt x="70" y="57"/>
                </a:cubicBezTo>
                <a:cubicBezTo>
                  <a:pt x="72" y="57"/>
                  <a:pt x="73" y="57"/>
                  <a:pt x="75" y="58"/>
                </a:cubicBezTo>
                <a:close/>
                <a:moveTo>
                  <a:pt x="70" y="95"/>
                </a:moveTo>
                <a:cubicBezTo>
                  <a:pt x="78" y="95"/>
                  <a:pt x="84" y="88"/>
                  <a:pt x="84" y="81"/>
                </a:cubicBezTo>
                <a:cubicBezTo>
                  <a:pt x="84" y="73"/>
                  <a:pt x="78" y="67"/>
                  <a:pt x="70" y="67"/>
                </a:cubicBezTo>
                <a:cubicBezTo>
                  <a:pt x="70" y="67"/>
                  <a:pt x="69" y="67"/>
                  <a:pt x="69" y="67"/>
                </a:cubicBezTo>
                <a:cubicBezTo>
                  <a:pt x="62" y="67"/>
                  <a:pt x="56" y="73"/>
                  <a:pt x="56" y="81"/>
                </a:cubicBezTo>
                <a:cubicBezTo>
                  <a:pt x="56" y="88"/>
                  <a:pt x="63" y="95"/>
                  <a:pt x="70" y="95"/>
                </a:cubicBezTo>
                <a:close/>
                <a:moveTo>
                  <a:pt x="104" y="132"/>
                </a:moveTo>
                <a:cubicBezTo>
                  <a:pt x="90" y="132"/>
                  <a:pt x="90" y="132"/>
                  <a:pt x="90" y="132"/>
                </a:cubicBezTo>
                <a:cubicBezTo>
                  <a:pt x="77" y="132"/>
                  <a:pt x="66" y="122"/>
                  <a:pt x="66" y="109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2" y="102"/>
                  <a:pt x="59" y="101"/>
                  <a:pt x="56" y="98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29" y="158"/>
                  <a:pt x="31" y="160"/>
                  <a:pt x="34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3" y="160"/>
                  <a:pt x="85" y="158"/>
                  <a:pt x="85" y="156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105" y="151"/>
                  <a:pt x="111" y="149"/>
                  <a:pt x="117" y="145"/>
                </a:cubicBezTo>
                <a:cubicBezTo>
                  <a:pt x="111" y="143"/>
                  <a:pt x="106" y="138"/>
                  <a:pt x="104" y="132"/>
                </a:cubicBezTo>
                <a:close/>
                <a:moveTo>
                  <a:pt x="131" y="61"/>
                </a:moveTo>
                <a:cubicBezTo>
                  <a:pt x="131" y="48"/>
                  <a:pt x="131" y="48"/>
                  <a:pt x="131" y="48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2"/>
                  <a:pt x="84" y="62"/>
                  <a:pt x="84" y="62"/>
                </a:cubicBezTo>
                <a:cubicBezTo>
                  <a:pt x="90" y="66"/>
                  <a:pt x="94" y="73"/>
                  <a:pt x="94" y="81"/>
                </a:cubicBezTo>
                <a:cubicBezTo>
                  <a:pt x="94" y="92"/>
                  <a:pt x="85" y="102"/>
                  <a:pt x="75" y="104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5" y="117"/>
                  <a:pt x="81" y="124"/>
                  <a:pt x="88" y="124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5" y="116"/>
                  <a:pt x="112" y="109"/>
                  <a:pt x="121" y="109"/>
                </a:cubicBezTo>
                <a:cubicBezTo>
                  <a:pt x="124" y="109"/>
                  <a:pt x="127" y="111"/>
                  <a:pt x="131" y="113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6" y="103"/>
                  <a:pt x="140" y="102"/>
                  <a:pt x="142" y="98"/>
                </a:cubicBezTo>
                <a:cubicBezTo>
                  <a:pt x="145" y="93"/>
                  <a:pt x="145" y="89"/>
                  <a:pt x="143" y="84"/>
                </a:cubicBezTo>
                <a:lnTo>
                  <a:pt x="131" y="61"/>
                </a:lnTo>
                <a:close/>
                <a:moveTo>
                  <a:pt x="145" y="6"/>
                </a:moveTo>
                <a:cubicBezTo>
                  <a:pt x="141" y="2"/>
                  <a:pt x="136" y="0"/>
                  <a:pt x="131" y="0"/>
                </a:cubicBezTo>
                <a:cubicBezTo>
                  <a:pt x="127" y="0"/>
                  <a:pt x="122" y="2"/>
                  <a:pt x="118" y="6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85" y="10"/>
                  <a:pt x="85" y="10"/>
                  <a:pt x="85" y="10"/>
                </a:cubicBezTo>
                <a:cubicBezTo>
                  <a:pt x="85" y="47"/>
                  <a:pt x="85" y="47"/>
                  <a:pt x="85" y="47"/>
                </a:cubicBezTo>
                <a:cubicBezTo>
                  <a:pt x="143" y="35"/>
                  <a:pt x="143" y="35"/>
                  <a:pt x="143" y="35"/>
                </a:cubicBezTo>
                <a:cubicBezTo>
                  <a:pt x="145" y="33"/>
                  <a:pt x="145" y="33"/>
                  <a:pt x="145" y="33"/>
                </a:cubicBezTo>
                <a:cubicBezTo>
                  <a:pt x="152" y="26"/>
                  <a:pt x="152" y="14"/>
                  <a:pt x="145" y="6"/>
                </a:cubicBezTo>
                <a:close/>
                <a:moveTo>
                  <a:pt x="47" y="81"/>
                </a:moveTo>
                <a:cubicBezTo>
                  <a:pt x="47" y="73"/>
                  <a:pt x="51" y="66"/>
                  <a:pt x="56" y="62"/>
                </a:cubicBezTo>
                <a:cubicBezTo>
                  <a:pt x="56" y="11"/>
                  <a:pt x="56" y="11"/>
                  <a:pt x="56" y="11"/>
                </a:cubicBezTo>
                <a:cubicBezTo>
                  <a:pt x="25" y="12"/>
                  <a:pt x="0" y="38"/>
                  <a:pt x="0" y="70"/>
                </a:cubicBezTo>
                <a:cubicBezTo>
                  <a:pt x="0" y="90"/>
                  <a:pt x="10" y="108"/>
                  <a:pt x="27" y="120"/>
                </a:cubicBezTo>
                <a:cubicBezTo>
                  <a:pt x="49" y="91"/>
                  <a:pt x="49" y="91"/>
                  <a:pt x="49" y="91"/>
                </a:cubicBezTo>
                <a:cubicBezTo>
                  <a:pt x="48" y="87"/>
                  <a:pt x="47" y="84"/>
                  <a:pt x="47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Freeform 79">
            <a:extLst>
              <a:ext uri="{FF2B5EF4-FFF2-40B4-BE49-F238E27FC236}">
                <a16:creationId xmlns:a16="http://schemas.microsoft.com/office/drawing/2014/main" id="{0B1FDF3D-5FC4-466B-9110-0D6A721C7ACE}"/>
              </a:ext>
            </a:extLst>
          </p:cNvPr>
          <p:cNvSpPr>
            <a:spLocks noEditPoints="1"/>
          </p:cNvSpPr>
          <p:nvPr/>
        </p:nvSpPr>
        <p:spPr bwMode="auto">
          <a:xfrm>
            <a:off x="1292226" y="3024188"/>
            <a:ext cx="254000" cy="252413"/>
          </a:xfrm>
          <a:custGeom>
            <a:avLst/>
            <a:gdLst>
              <a:gd name="T0" fmla="*/ 127 w 160"/>
              <a:gd name="T1" fmla="*/ 0 h 159"/>
              <a:gd name="T2" fmla="*/ 94 w 160"/>
              <a:gd name="T3" fmla="*/ 33 h 159"/>
              <a:gd name="T4" fmla="*/ 127 w 160"/>
              <a:gd name="T5" fmla="*/ 65 h 159"/>
              <a:gd name="T6" fmla="*/ 160 w 160"/>
              <a:gd name="T7" fmla="*/ 33 h 159"/>
              <a:gd name="T8" fmla="*/ 127 w 160"/>
              <a:gd name="T9" fmla="*/ 0 h 159"/>
              <a:gd name="T10" fmla="*/ 146 w 160"/>
              <a:gd name="T11" fmla="*/ 37 h 159"/>
              <a:gd name="T12" fmla="*/ 127 w 160"/>
              <a:gd name="T13" fmla="*/ 37 h 159"/>
              <a:gd name="T14" fmla="*/ 122 w 160"/>
              <a:gd name="T15" fmla="*/ 32 h 159"/>
              <a:gd name="T16" fmla="*/ 122 w 160"/>
              <a:gd name="T17" fmla="*/ 13 h 159"/>
              <a:gd name="T18" fmla="*/ 127 w 160"/>
              <a:gd name="T19" fmla="*/ 8 h 159"/>
              <a:gd name="T20" fmla="*/ 132 w 160"/>
              <a:gd name="T21" fmla="*/ 13 h 159"/>
              <a:gd name="T22" fmla="*/ 132 w 160"/>
              <a:gd name="T23" fmla="*/ 27 h 159"/>
              <a:gd name="T24" fmla="*/ 146 w 160"/>
              <a:gd name="T25" fmla="*/ 27 h 159"/>
              <a:gd name="T26" fmla="*/ 151 w 160"/>
              <a:gd name="T27" fmla="*/ 32 h 159"/>
              <a:gd name="T28" fmla="*/ 146 w 160"/>
              <a:gd name="T29" fmla="*/ 37 h 159"/>
              <a:gd name="T30" fmla="*/ 118 w 160"/>
              <a:gd name="T31" fmla="*/ 131 h 159"/>
              <a:gd name="T32" fmla="*/ 0 w 160"/>
              <a:gd name="T33" fmla="*/ 131 h 159"/>
              <a:gd name="T34" fmla="*/ 0 w 160"/>
              <a:gd name="T35" fmla="*/ 155 h 159"/>
              <a:gd name="T36" fmla="*/ 4 w 160"/>
              <a:gd name="T37" fmla="*/ 159 h 159"/>
              <a:gd name="T38" fmla="*/ 127 w 160"/>
              <a:gd name="T39" fmla="*/ 159 h 159"/>
              <a:gd name="T40" fmla="*/ 132 w 160"/>
              <a:gd name="T41" fmla="*/ 154 h 159"/>
              <a:gd name="T42" fmla="*/ 132 w 160"/>
              <a:gd name="T43" fmla="*/ 145 h 159"/>
              <a:gd name="T44" fmla="*/ 118 w 160"/>
              <a:gd name="T45" fmla="*/ 131 h 159"/>
              <a:gd name="T46" fmla="*/ 56 w 160"/>
              <a:gd name="T47" fmla="*/ 107 h 159"/>
              <a:gd name="T48" fmla="*/ 56 w 160"/>
              <a:gd name="T49" fmla="*/ 121 h 159"/>
              <a:gd name="T50" fmla="*/ 112 w 160"/>
              <a:gd name="T51" fmla="*/ 121 h 159"/>
              <a:gd name="T52" fmla="*/ 112 w 160"/>
              <a:gd name="T53" fmla="*/ 107 h 159"/>
              <a:gd name="T54" fmla="*/ 99 w 160"/>
              <a:gd name="T55" fmla="*/ 92 h 159"/>
              <a:gd name="T56" fmla="*/ 70 w 160"/>
              <a:gd name="T57" fmla="*/ 92 h 159"/>
              <a:gd name="T58" fmla="*/ 56 w 160"/>
              <a:gd name="T59" fmla="*/ 107 h 159"/>
              <a:gd name="T60" fmla="*/ 37 w 160"/>
              <a:gd name="T61" fmla="*/ 65 h 159"/>
              <a:gd name="T62" fmla="*/ 56 w 160"/>
              <a:gd name="T63" fmla="*/ 46 h 159"/>
              <a:gd name="T64" fmla="*/ 37 w 160"/>
              <a:gd name="T65" fmla="*/ 27 h 159"/>
              <a:gd name="T66" fmla="*/ 18 w 160"/>
              <a:gd name="T67" fmla="*/ 46 h 159"/>
              <a:gd name="T68" fmla="*/ 37 w 160"/>
              <a:gd name="T69" fmla="*/ 65 h 159"/>
              <a:gd name="T70" fmla="*/ 4 w 160"/>
              <a:gd name="T71" fmla="*/ 121 h 159"/>
              <a:gd name="T72" fmla="*/ 47 w 160"/>
              <a:gd name="T73" fmla="*/ 121 h 159"/>
              <a:gd name="T74" fmla="*/ 47 w 160"/>
              <a:gd name="T75" fmla="*/ 107 h 159"/>
              <a:gd name="T76" fmla="*/ 64 w 160"/>
              <a:gd name="T77" fmla="*/ 85 h 159"/>
              <a:gd name="T78" fmla="*/ 38 w 160"/>
              <a:gd name="T79" fmla="*/ 74 h 159"/>
              <a:gd name="T80" fmla="*/ 34 w 160"/>
              <a:gd name="T81" fmla="*/ 74 h 159"/>
              <a:gd name="T82" fmla="*/ 0 w 160"/>
              <a:gd name="T83" fmla="*/ 113 h 159"/>
              <a:gd name="T84" fmla="*/ 0 w 160"/>
              <a:gd name="T85" fmla="*/ 117 h 159"/>
              <a:gd name="T86" fmla="*/ 4 w 160"/>
              <a:gd name="T87" fmla="*/ 12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9">
                <a:moveTo>
                  <a:pt x="127" y="0"/>
                </a:moveTo>
                <a:cubicBezTo>
                  <a:pt x="108" y="0"/>
                  <a:pt x="94" y="14"/>
                  <a:pt x="94" y="33"/>
                </a:cubicBezTo>
                <a:cubicBezTo>
                  <a:pt x="94" y="51"/>
                  <a:pt x="108" y="65"/>
                  <a:pt x="127" y="65"/>
                </a:cubicBezTo>
                <a:cubicBezTo>
                  <a:pt x="145" y="65"/>
                  <a:pt x="160" y="51"/>
                  <a:pt x="160" y="33"/>
                </a:cubicBezTo>
                <a:cubicBezTo>
                  <a:pt x="160" y="14"/>
                  <a:pt x="145" y="0"/>
                  <a:pt x="127" y="0"/>
                </a:cubicBezTo>
                <a:close/>
                <a:moveTo>
                  <a:pt x="146" y="37"/>
                </a:moveTo>
                <a:cubicBezTo>
                  <a:pt x="127" y="37"/>
                  <a:pt x="127" y="37"/>
                  <a:pt x="127" y="37"/>
                </a:cubicBezTo>
                <a:cubicBezTo>
                  <a:pt x="124" y="37"/>
                  <a:pt x="122" y="35"/>
                  <a:pt x="122" y="32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22" y="10"/>
                  <a:pt x="124" y="8"/>
                  <a:pt x="127" y="8"/>
                </a:cubicBezTo>
                <a:cubicBezTo>
                  <a:pt x="129" y="8"/>
                  <a:pt x="132" y="10"/>
                  <a:pt x="132" y="13"/>
                </a:cubicBezTo>
                <a:cubicBezTo>
                  <a:pt x="132" y="27"/>
                  <a:pt x="132" y="27"/>
                  <a:pt x="132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8" y="27"/>
                  <a:pt x="151" y="29"/>
                  <a:pt x="151" y="32"/>
                </a:cubicBezTo>
                <a:cubicBezTo>
                  <a:pt x="151" y="35"/>
                  <a:pt x="148" y="37"/>
                  <a:pt x="146" y="37"/>
                </a:cubicBezTo>
                <a:close/>
                <a:moveTo>
                  <a:pt x="118" y="131"/>
                </a:moveTo>
                <a:cubicBezTo>
                  <a:pt x="0" y="131"/>
                  <a:pt x="0" y="131"/>
                  <a:pt x="0" y="131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2" y="159"/>
                  <a:pt x="4" y="159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30" y="159"/>
                  <a:pt x="132" y="157"/>
                  <a:pt x="132" y="154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2" y="137"/>
                  <a:pt x="125" y="131"/>
                  <a:pt x="118" y="131"/>
                </a:cubicBezTo>
                <a:close/>
                <a:moveTo>
                  <a:pt x="56" y="107"/>
                </a:moveTo>
                <a:cubicBezTo>
                  <a:pt x="56" y="121"/>
                  <a:pt x="56" y="121"/>
                  <a:pt x="56" y="121"/>
                </a:cubicBezTo>
                <a:cubicBezTo>
                  <a:pt x="112" y="121"/>
                  <a:pt x="112" y="121"/>
                  <a:pt x="112" y="121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99"/>
                  <a:pt x="106" y="92"/>
                  <a:pt x="99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62" y="92"/>
                  <a:pt x="56" y="99"/>
                  <a:pt x="56" y="107"/>
                </a:cubicBezTo>
                <a:close/>
                <a:moveTo>
                  <a:pt x="37" y="65"/>
                </a:moveTo>
                <a:cubicBezTo>
                  <a:pt x="48" y="65"/>
                  <a:pt x="56" y="56"/>
                  <a:pt x="56" y="46"/>
                </a:cubicBezTo>
                <a:cubicBezTo>
                  <a:pt x="56" y="36"/>
                  <a:pt x="48" y="27"/>
                  <a:pt x="37" y="27"/>
                </a:cubicBezTo>
                <a:cubicBezTo>
                  <a:pt x="27" y="27"/>
                  <a:pt x="18" y="36"/>
                  <a:pt x="18" y="46"/>
                </a:cubicBezTo>
                <a:cubicBezTo>
                  <a:pt x="18" y="56"/>
                  <a:pt x="27" y="65"/>
                  <a:pt x="37" y="65"/>
                </a:cubicBezTo>
                <a:close/>
                <a:moveTo>
                  <a:pt x="4" y="121"/>
                </a:moveTo>
                <a:cubicBezTo>
                  <a:pt x="47" y="121"/>
                  <a:pt x="47" y="121"/>
                  <a:pt x="47" y="121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7" y="96"/>
                  <a:pt x="54" y="87"/>
                  <a:pt x="64" y="85"/>
                </a:cubicBezTo>
                <a:cubicBezTo>
                  <a:pt x="57" y="78"/>
                  <a:pt x="48" y="74"/>
                  <a:pt x="38" y="74"/>
                </a:cubicBezTo>
                <a:cubicBezTo>
                  <a:pt x="36" y="74"/>
                  <a:pt x="35" y="74"/>
                  <a:pt x="34" y="74"/>
                </a:cubicBezTo>
                <a:cubicBezTo>
                  <a:pt x="14" y="76"/>
                  <a:pt x="0" y="94"/>
                  <a:pt x="0" y="11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9"/>
                  <a:pt x="2" y="121"/>
                  <a:pt x="4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Freeform 80">
            <a:extLst>
              <a:ext uri="{FF2B5EF4-FFF2-40B4-BE49-F238E27FC236}">
                <a16:creationId xmlns:a16="http://schemas.microsoft.com/office/drawing/2014/main" id="{CE01347B-579D-4634-A021-35D17A803C62}"/>
              </a:ext>
            </a:extLst>
          </p:cNvPr>
          <p:cNvSpPr>
            <a:spLocks noEditPoints="1"/>
          </p:cNvSpPr>
          <p:nvPr/>
        </p:nvSpPr>
        <p:spPr bwMode="auto">
          <a:xfrm>
            <a:off x="10650538" y="3022600"/>
            <a:ext cx="252413" cy="254000"/>
          </a:xfrm>
          <a:custGeom>
            <a:avLst/>
            <a:gdLst>
              <a:gd name="T0" fmla="*/ 145 w 159"/>
              <a:gd name="T1" fmla="*/ 82 h 160"/>
              <a:gd name="T2" fmla="*/ 140 w 159"/>
              <a:gd name="T3" fmla="*/ 94 h 160"/>
              <a:gd name="T4" fmla="*/ 135 w 159"/>
              <a:gd name="T5" fmla="*/ 73 h 160"/>
              <a:gd name="T6" fmla="*/ 122 w 159"/>
              <a:gd name="T7" fmla="*/ 73 h 160"/>
              <a:gd name="T8" fmla="*/ 117 w 159"/>
              <a:gd name="T9" fmla="*/ 94 h 160"/>
              <a:gd name="T10" fmla="*/ 112 w 159"/>
              <a:gd name="T11" fmla="*/ 54 h 160"/>
              <a:gd name="T12" fmla="*/ 98 w 159"/>
              <a:gd name="T13" fmla="*/ 54 h 160"/>
              <a:gd name="T14" fmla="*/ 93 w 159"/>
              <a:gd name="T15" fmla="*/ 94 h 160"/>
              <a:gd name="T16" fmla="*/ 88 w 159"/>
              <a:gd name="T17" fmla="*/ 35 h 160"/>
              <a:gd name="T18" fmla="*/ 74 w 159"/>
              <a:gd name="T19" fmla="*/ 35 h 160"/>
              <a:gd name="T20" fmla="*/ 59 w 159"/>
              <a:gd name="T21" fmla="*/ 84 h 160"/>
              <a:gd name="T22" fmla="*/ 71 w 159"/>
              <a:gd name="T23" fmla="*/ 134 h 160"/>
              <a:gd name="T24" fmla="*/ 74 w 159"/>
              <a:gd name="T25" fmla="*/ 155 h 160"/>
              <a:gd name="T26" fmla="*/ 145 w 159"/>
              <a:gd name="T27" fmla="*/ 160 h 160"/>
              <a:gd name="T28" fmla="*/ 150 w 159"/>
              <a:gd name="T29" fmla="*/ 142 h 160"/>
              <a:gd name="T30" fmla="*/ 159 w 159"/>
              <a:gd name="T31" fmla="*/ 120 h 160"/>
              <a:gd name="T32" fmla="*/ 152 w 159"/>
              <a:gd name="T33" fmla="*/ 75 h 160"/>
              <a:gd name="T34" fmla="*/ 141 w 159"/>
              <a:gd name="T35" fmla="*/ 10 h 160"/>
              <a:gd name="T36" fmla="*/ 144 w 159"/>
              <a:gd name="T37" fmla="*/ 68 h 160"/>
              <a:gd name="T38" fmla="*/ 159 w 159"/>
              <a:gd name="T39" fmla="*/ 67 h 160"/>
              <a:gd name="T40" fmla="*/ 155 w 159"/>
              <a:gd name="T41" fmla="*/ 10 h 160"/>
              <a:gd name="T42" fmla="*/ 33 w 159"/>
              <a:gd name="T43" fmla="*/ 103 h 160"/>
              <a:gd name="T44" fmla="*/ 19 w 159"/>
              <a:gd name="T45" fmla="*/ 10 h 160"/>
              <a:gd name="T46" fmla="*/ 0 w 159"/>
              <a:gd name="T47" fmla="*/ 14 h 160"/>
              <a:gd name="T48" fmla="*/ 4 w 159"/>
              <a:gd name="T49" fmla="*/ 122 h 160"/>
              <a:gd name="T50" fmla="*/ 51 w 159"/>
              <a:gd name="T51" fmla="*/ 120 h 160"/>
              <a:gd name="T52" fmla="*/ 33 w 159"/>
              <a:gd name="T53" fmla="*/ 94 h 160"/>
              <a:gd name="T54" fmla="*/ 53 w 159"/>
              <a:gd name="T55" fmla="*/ 77 h 160"/>
              <a:gd name="T56" fmla="*/ 65 w 159"/>
              <a:gd name="T57" fmla="*/ 36 h 160"/>
              <a:gd name="T58" fmla="*/ 97 w 159"/>
              <a:gd name="T59" fmla="*/ 36 h 160"/>
              <a:gd name="T60" fmla="*/ 104 w 159"/>
              <a:gd name="T61" fmla="*/ 37 h 160"/>
              <a:gd name="T62" fmla="*/ 120 w 159"/>
              <a:gd name="T63" fmla="*/ 57 h 160"/>
              <a:gd name="T64" fmla="*/ 131 w 159"/>
              <a:gd name="T65" fmla="*/ 57 h 160"/>
              <a:gd name="T66" fmla="*/ 126 w 159"/>
              <a:gd name="T67" fmla="*/ 0 h 160"/>
              <a:gd name="T68" fmla="*/ 79 w 159"/>
              <a:gd name="T69" fmla="*/ 10 h 160"/>
              <a:gd name="T70" fmla="*/ 33 w 159"/>
              <a:gd name="T71" fmla="*/ 0 h 160"/>
              <a:gd name="T72" fmla="*/ 28 w 159"/>
              <a:gd name="T73" fmla="*/ 8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9" h="160">
                <a:moveTo>
                  <a:pt x="152" y="75"/>
                </a:moveTo>
                <a:cubicBezTo>
                  <a:pt x="148" y="75"/>
                  <a:pt x="145" y="78"/>
                  <a:pt x="145" y="82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5" y="92"/>
                  <a:pt x="143" y="94"/>
                  <a:pt x="140" y="94"/>
                </a:cubicBezTo>
                <a:cubicBezTo>
                  <a:pt x="138" y="94"/>
                  <a:pt x="135" y="92"/>
                  <a:pt x="135" y="89"/>
                </a:cubicBezTo>
                <a:cubicBezTo>
                  <a:pt x="135" y="73"/>
                  <a:pt x="135" y="73"/>
                  <a:pt x="135" y="73"/>
                </a:cubicBezTo>
                <a:cubicBezTo>
                  <a:pt x="135" y="69"/>
                  <a:pt x="132" y="66"/>
                  <a:pt x="129" y="66"/>
                </a:cubicBezTo>
                <a:cubicBezTo>
                  <a:pt x="125" y="66"/>
                  <a:pt x="122" y="69"/>
                  <a:pt x="122" y="73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122" y="92"/>
                  <a:pt x="120" y="94"/>
                  <a:pt x="117" y="94"/>
                </a:cubicBezTo>
                <a:cubicBezTo>
                  <a:pt x="114" y="94"/>
                  <a:pt x="112" y="92"/>
                  <a:pt x="112" y="89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2" y="50"/>
                  <a:pt x="109" y="47"/>
                  <a:pt x="105" y="47"/>
                </a:cubicBezTo>
                <a:cubicBezTo>
                  <a:pt x="101" y="47"/>
                  <a:pt x="98" y="50"/>
                  <a:pt x="98" y="54"/>
                </a:cubicBezTo>
                <a:cubicBezTo>
                  <a:pt x="98" y="89"/>
                  <a:pt x="98" y="89"/>
                  <a:pt x="98" y="89"/>
                </a:cubicBezTo>
                <a:cubicBezTo>
                  <a:pt x="98" y="92"/>
                  <a:pt x="96" y="94"/>
                  <a:pt x="93" y="94"/>
                </a:cubicBezTo>
                <a:cubicBezTo>
                  <a:pt x="90" y="94"/>
                  <a:pt x="88" y="92"/>
                  <a:pt x="88" y="89"/>
                </a:cubicBezTo>
                <a:cubicBezTo>
                  <a:pt x="88" y="35"/>
                  <a:pt x="88" y="35"/>
                  <a:pt x="88" y="35"/>
                </a:cubicBezTo>
                <a:cubicBezTo>
                  <a:pt x="88" y="31"/>
                  <a:pt x="85" y="28"/>
                  <a:pt x="81" y="28"/>
                </a:cubicBezTo>
                <a:cubicBezTo>
                  <a:pt x="77" y="28"/>
                  <a:pt x="74" y="31"/>
                  <a:pt x="74" y="35"/>
                </a:cubicBezTo>
                <a:cubicBezTo>
                  <a:pt x="74" y="69"/>
                  <a:pt x="74" y="69"/>
                  <a:pt x="74" y="69"/>
                </a:cubicBezTo>
                <a:cubicBezTo>
                  <a:pt x="59" y="84"/>
                  <a:pt x="59" y="84"/>
                  <a:pt x="59" y="84"/>
                </a:cubicBezTo>
                <a:cubicBezTo>
                  <a:pt x="51" y="92"/>
                  <a:pt x="50" y="105"/>
                  <a:pt x="57" y="114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73" y="136"/>
                  <a:pt x="74" y="139"/>
                  <a:pt x="74" y="14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158"/>
                  <a:pt x="77" y="160"/>
                  <a:pt x="79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8" y="160"/>
                  <a:pt x="150" y="158"/>
                  <a:pt x="150" y="155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0" y="139"/>
                  <a:pt x="151" y="137"/>
                  <a:pt x="153" y="134"/>
                </a:cubicBezTo>
                <a:cubicBezTo>
                  <a:pt x="157" y="131"/>
                  <a:pt x="159" y="125"/>
                  <a:pt x="159" y="120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59" y="78"/>
                  <a:pt x="156" y="75"/>
                  <a:pt x="152" y="75"/>
                </a:cubicBezTo>
                <a:close/>
                <a:moveTo>
                  <a:pt x="155" y="10"/>
                </a:moveTo>
                <a:cubicBezTo>
                  <a:pt x="141" y="10"/>
                  <a:pt x="141" y="10"/>
                  <a:pt x="141" y="10"/>
                </a:cubicBezTo>
                <a:cubicBezTo>
                  <a:pt x="141" y="62"/>
                  <a:pt x="141" y="62"/>
                  <a:pt x="141" y="62"/>
                </a:cubicBezTo>
                <a:cubicBezTo>
                  <a:pt x="142" y="63"/>
                  <a:pt x="144" y="66"/>
                  <a:pt x="144" y="68"/>
                </a:cubicBezTo>
                <a:cubicBezTo>
                  <a:pt x="147" y="66"/>
                  <a:pt x="150" y="66"/>
                  <a:pt x="152" y="66"/>
                </a:cubicBezTo>
                <a:cubicBezTo>
                  <a:pt x="155" y="66"/>
                  <a:pt x="157" y="66"/>
                  <a:pt x="159" y="67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2"/>
                  <a:pt x="157" y="10"/>
                  <a:pt x="155" y="10"/>
                </a:cubicBezTo>
                <a:close/>
                <a:moveTo>
                  <a:pt x="44" y="103"/>
                </a:moveTo>
                <a:cubicBezTo>
                  <a:pt x="33" y="103"/>
                  <a:pt x="33" y="103"/>
                  <a:pt x="33" y="103"/>
                </a:cubicBezTo>
                <a:cubicBezTo>
                  <a:pt x="26" y="103"/>
                  <a:pt x="19" y="97"/>
                  <a:pt x="19" y="89"/>
                </a:cubicBezTo>
                <a:cubicBezTo>
                  <a:pt x="19" y="10"/>
                  <a:pt x="19" y="10"/>
                  <a:pt x="19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10"/>
                  <a:pt x="0" y="11"/>
                  <a:pt x="0" y="14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0"/>
                  <a:pt x="2" y="122"/>
                  <a:pt x="4" y="122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47" y="115"/>
                  <a:pt x="45" y="109"/>
                  <a:pt x="44" y="103"/>
                </a:cubicBezTo>
                <a:close/>
                <a:moveTo>
                  <a:pt x="33" y="94"/>
                </a:moveTo>
                <a:cubicBezTo>
                  <a:pt x="44" y="94"/>
                  <a:pt x="44" y="94"/>
                  <a:pt x="44" y="94"/>
                </a:cubicBezTo>
                <a:cubicBezTo>
                  <a:pt x="45" y="88"/>
                  <a:pt x="49" y="82"/>
                  <a:pt x="53" y="77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26"/>
                  <a:pt x="73" y="19"/>
                  <a:pt x="81" y="19"/>
                </a:cubicBezTo>
                <a:cubicBezTo>
                  <a:pt x="90" y="19"/>
                  <a:pt x="97" y="27"/>
                  <a:pt x="97" y="36"/>
                </a:cubicBezTo>
                <a:cubicBezTo>
                  <a:pt x="97" y="39"/>
                  <a:pt x="97" y="39"/>
                  <a:pt x="97" y="39"/>
                </a:cubicBezTo>
                <a:cubicBezTo>
                  <a:pt x="100" y="38"/>
                  <a:pt x="102" y="37"/>
                  <a:pt x="104" y="37"/>
                </a:cubicBezTo>
                <a:cubicBezTo>
                  <a:pt x="113" y="37"/>
                  <a:pt x="120" y="45"/>
                  <a:pt x="120" y="54"/>
                </a:cubicBezTo>
                <a:cubicBezTo>
                  <a:pt x="120" y="57"/>
                  <a:pt x="120" y="57"/>
                  <a:pt x="120" y="57"/>
                </a:cubicBezTo>
                <a:cubicBezTo>
                  <a:pt x="124" y="57"/>
                  <a:pt x="126" y="56"/>
                  <a:pt x="129" y="56"/>
                </a:cubicBezTo>
                <a:cubicBezTo>
                  <a:pt x="130" y="56"/>
                  <a:pt x="130" y="56"/>
                  <a:pt x="131" y="57"/>
                </a:cubicBezTo>
                <a:cubicBezTo>
                  <a:pt x="131" y="5"/>
                  <a:pt x="131" y="5"/>
                  <a:pt x="131" y="5"/>
                </a:cubicBezTo>
                <a:cubicBezTo>
                  <a:pt x="131" y="2"/>
                  <a:pt x="129" y="0"/>
                  <a:pt x="126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91" y="0"/>
                  <a:pt x="84" y="4"/>
                  <a:pt x="79" y="10"/>
                </a:cubicBezTo>
                <a:cubicBezTo>
                  <a:pt x="75" y="4"/>
                  <a:pt x="69" y="0"/>
                  <a:pt x="61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0"/>
                  <a:pt x="28" y="2"/>
                  <a:pt x="28" y="5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92"/>
                  <a:pt x="30" y="94"/>
                  <a:pt x="33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Freeform 81">
            <a:extLst>
              <a:ext uri="{FF2B5EF4-FFF2-40B4-BE49-F238E27FC236}">
                <a16:creationId xmlns:a16="http://schemas.microsoft.com/office/drawing/2014/main" id="{C9CEB4A8-0D4A-44E8-A996-86244D8013BA}"/>
              </a:ext>
            </a:extLst>
          </p:cNvPr>
          <p:cNvSpPr>
            <a:spLocks noEditPoints="1"/>
          </p:cNvSpPr>
          <p:nvPr/>
        </p:nvSpPr>
        <p:spPr bwMode="auto">
          <a:xfrm>
            <a:off x="5695951" y="2471738"/>
            <a:ext cx="252413" cy="254000"/>
          </a:xfrm>
          <a:custGeom>
            <a:avLst/>
            <a:gdLst>
              <a:gd name="T0" fmla="*/ 132 w 159"/>
              <a:gd name="T1" fmla="*/ 58 h 160"/>
              <a:gd name="T2" fmla="*/ 76 w 159"/>
              <a:gd name="T3" fmla="*/ 48 h 160"/>
              <a:gd name="T4" fmla="*/ 145 w 159"/>
              <a:gd name="T5" fmla="*/ 20 h 160"/>
              <a:gd name="T6" fmla="*/ 56 w 159"/>
              <a:gd name="T7" fmla="*/ 21 h 160"/>
              <a:gd name="T8" fmla="*/ 47 w 159"/>
              <a:gd name="T9" fmla="*/ 42 h 160"/>
              <a:gd name="T10" fmla="*/ 48 w 159"/>
              <a:gd name="T11" fmla="*/ 101 h 160"/>
              <a:gd name="T12" fmla="*/ 48 w 159"/>
              <a:gd name="T13" fmla="*/ 141 h 160"/>
              <a:gd name="T14" fmla="*/ 159 w 159"/>
              <a:gd name="T15" fmla="*/ 127 h 160"/>
              <a:gd name="T16" fmla="*/ 145 w 159"/>
              <a:gd name="T17" fmla="*/ 20 h 160"/>
              <a:gd name="T18" fmla="*/ 71 w 159"/>
              <a:gd name="T19" fmla="*/ 123 h 160"/>
              <a:gd name="T20" fmla="*/ 71 w 159"/>
              <a:gd name="T21" fmla="*/ 114 h 160"/>
              <a:gd name="T22" fmla="*/ 85 w 159"/>
              <a:gd name="T23" fmla="*/ 118 h 160"/>
              <a:gd name="T24" fmla="*/ 80 w 159"/>
              <a:gd name="T25" fmla="*/ 104 h 160"/>
              <a:gd name="T26" fmla="*/ 66 w 159"/>
              <a:gd name="T27" fmla="*/ 99 h 160"/>
              <a:gd name="T28" fmla="*/ 80 w 159"/>
              <a:gd name="T29" fmla="*/ 95 h 160"/>
              <a:gd name="T30" fmla="*/ 80 w 159"/>
              <a:gd name="T31" fmla="*/ 104 h 160"/>
              <a:gd name="T32" fmla="*/ 71 w 159"/>
              <a:gd name="T33" fmla="*/ 86 h 160"/>
              <a:gd name="T34" fmla="*/ 71 w 159"/>
              <a:gd name="T35" fmla="*/ 76 h 160"/>
              <a:gd name="T36" fmla="*/ 85 w 159"/>
              <a:gd name="T37" fmla="*/ 80 h 160"/>
              <a:gd name="T38" fmla="*/ 108 w 159"/>
              <a:gd name="T39" fmla="*/ 123 h 160"/>
              <a:gd name="T40" fmla="*/ 94 w 159"/>
              <a:gd name="T41" fmla="*/ 118 h 160"/>
              <a:gd name="T42" fmla="*/ 108 w 159"/>
              <a:gd name="T43" fmla="*/ 114 h 160"/>
              <a:gd name="T44" fmla="*/ 108 w 159"/>
              <a:gd name="T45" fmla="*/ 123 h 160"/>
              <a:gd name="T46" fmla="*/ 98 w 159"/>
              <a:gd name="T47" fmla="*/ 104 h 160"/>
              <a:gd name="T48" fmla="*/ 98 w 159"/>
              <a:gd name="T49" fmla="*/ 95 h 160"/>
              <a:gd name="T50" fmla="*/ 113 w 159"/>
              <a:gd name="T51" fmla="*/ 99 h 160"/>
              <a:gd name="T52" fmla="*/ 108 w 159"/>
              <a:gd name="T53" fmla="*/ 86 h 160"/>
              <a:gd name="T54" fmla="*/ 94 w 159"/>
              <a:gd name="T55" fmla="*/ 80 h 160"/>
              <a:gd name="T56" fmla="*/ 108 w 159"/>
              <a:gd name="T57" fmla="*/ 76 h 160"/>
              <a:gd name="T58" fmla="*/ 108 w 159"/>
              <a:gd name="T59" fmla="*/ 86 h 160"/>
              <a:gd name="T60" fmla="*/ 127 w 159"/>
              <a:gd name="T61" fmla="*/ 123 h 160"/>
              <a:gd name="T62" fmla="*/ 127 w 159"/>
              <a:gd name="T63" fmla="*/ 114 h 160"/>
              <a:gd name="T64" fmla="*/ 141 w 159"/>
              <a:gd name="T65" fmla="*/ 118 h 160"/>
              <a:gd name="T66" fmla="*/ 136 w 159"/>
              <a:gd name="T67" fmla="*/ 104 h 160"/>
              <a:gd name="T68" fmla="*/ 122 w 159"/>
              <a:gd name="T69" fmla="*/ 99 h 160"/>
              <a:gd name="T70" fmla="*/ 136 w 159"/>
              <a:gd name="T71" fmla="*/ 95 h 160"/>
              <a:gd name="T72" fmla="*/ 136 w 159"/>
              <a:gd name="T73" fmla="*/ 104 h 160"/>
              <a:gd name="T74" fmla="*/ 127 w 159"/>
              <a:gd name="T75" fmla="*/ 86 h 160"/>
              <a:gd name="T76" fmla="*/ 127 w 159"/>
              <a:gd name="T77" fmla="*/ 76 h 160"/>
              <a:gd name="T78" fmla="*/ 141 w 159"/>
              <a:gd name="T79" fmla="*/ 80 h 160"/>
              <a:gd name="T80" fmla="*/ 141 w 159"/>
              <a:gd name="T81" fmla="*/ 62 h 160"/>
              <a:gd name="T82" fmla="*/ 71 w 159"/>
              <a:gd name="T83" fmla="*/ 67 h 160"/>
              <a:gd name="T84" fmla="*/ 66 w 159"/>
              <a:gd name="T85" fmla="*/ 43 h 160"/>
              <a:gd name="T86" fmla="*/ 136 w 159"/>
              <a:gd name="T87" fmla="*/ 39 h 160"/>
              <a:gd name="T88" fmla="*/ 141 w 159"/>
              <a:gd name="T89" fmla="*/ 62 h 160"/>
              <a:gd name="T90" fmla="*/ 42 w 159"/>
              <a:gd name="T91" fmla="*/ 108 h 160"/>
              <a:gd name="T92" fmla="*/ 38 w 159"/>
              <a:gd name="T93" fmla="*/ 38 h 160"/>
              <a:gd name="T94" fmla="*/ 48 w 159"/>
              <a:gd name="T95" fmla="*/ 20 h 160"/>
              <a:gd name="T96" fmla="*/ 20 w 159"/>
              <a:gd name="T97" fmla="*/ 0 h 160"/>
              <a:gd name="T98" fmla="*/ 6 w 159"/>
              <a:gd name="T99" fmla="*/ 34 h 160"/>
              <a:gd name="T100" fmla="*/ 10 w 159"/>
              <a:gd name="T101" fmla="*/ 104 h 160"/>
              <a:gd name="T102" fmla="*/ 0 w 159"/>
              <a:gd name="T103" fmla="*/ 122 h 160"/>
              <a:gd name="T104" fmla="*/ 28 w 159"/>
              <a:gd name="T105" fmla="*/ 142 h 160"/>
              <a:gd name="T106" fmla="*/ 33 w 159"/>
              <a:gd name="T107" fmla="*/ 160 h 160"/>
              <a:gd name="T108" fmla="*/ 75 w 159"/>
              <a:gd name="T109" fmla="*/ 151 h 160"/>
              <a:gd name="T110" fmla="*/ 33 w 159"/>
              <a:gd name="T111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9" h="160">
                <a:moveTo>
                  <a:pt x="76" y="58"/>
                </a:moveTo>
                <a:cubicBezTo>
                  <a:pt x="132" y="58"/>
                  <a:pt x="132" y="58"/>
                  <a:pt x="132" y="5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76" y="48"/>
                  <a:pt x="76" y="48"/>
                  <a:pt x="76" y="48"/>
                </a:cubicBezTo>
                <a:lnTo>
                  <a:pt x="76" y="58"/>
                </a:lnTo>
                <a:close/>
                <a:moveTo>
                  <a:pt x="145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28"/>
                  <a:pt x="53" y="36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100"/>
                  <a:pt x="47" y="100"/>
                  <a:pt x="47" y="100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3" y="106"/>
                  <a:pt x="56" y="114"/>
                  <a:pt x="56" y="121"/>
                </a:cubicBezTo>
                <a:cubicBezTo>
                  <a:pt x="56" y="129"/>
                  <a:pt x="53" y="135"/>
                  <a:pt x="48" y="141"/>
                </a:cubicBezTo>
                <a:cubicBezTo>
                  <a:pt x="145" y="141"/>
                  <a:pt x="145" y="141"/>
                  <a:pt x="145" y="141"/>
                </a:cubicBezTo>
                <a:cubicBezTo>
                  <a:pt x="152" y="141"/>
                  <a:pt x="159" y="134"/>
                  <a:pt x="159" y="127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26"/>
                  <a:pt x="153" y="20"/>
                  <a:pt x="145" y="20"/>
                </a:cubicBezTo>
                <a:close/>
                <a:moveTo>
                  <a:pt x="80" y="123"/>
                </a:moveTo>
                <a:cubicBezTo>
                  <a:pt x="71" y="123"/>
                  <a:pt x="71" y="123"/>
                  <a:pt x="71" y="123"/>
                </a:cubicBezTo>
                <a:cubicBezTo>
                  <a:pt x="68" y="123"/>
                  <a:pt x="66" y="121"/>
                  <a:pt x="66" y="118"/>
                </a:cubicBezTo>
                <a:cubicBezTo>
                  <a:pt x="66" y="116"/>
                  <a:pt x="68" y="114"/>
                  <a:pt x="71" y="114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83" y="114"/>
                  <a:pt x="85" y="116"/>
                  <a:pt x="85" y="118"/>
                </a:cubicBezTo>
                <a:cubicBezTo>
                  <a:pt x="85" y="121"/>
                  <a:pt x="83" y="123"/>
                  <a:pt x="80" y="123"/>
                </a:cubicBezTo>
                <a:close/>
                <a:moveTo>
                  <a:pt x="80" y="104"/>
                </a:moveTo>
                <a:cubicBezTo>
                  <a:pt x="71" y="104"/>
                  <a:pt x="71" y="104"/>
                  <a:pt x="71" y="104"/>
                </a:cubicBezTo>
                <a:cubicBezTo>
                  <a:pt x="68" y="104"/>
                  <a:pt x="66" y="102"/>
                  <a:pt x="66" y="99"/>
                </a:cubicBezTo>
                <a:cubicBezTo>
                  <a:pt x="66" y="97"/>
                  <a:pt x="68" y="95"/>
                  <a:pt x="71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83" y="95"/>
                  <a:pt x="85" y="97"/>
                  <a:pt x="85" y="99"/>
                </a:cubicBezTo>
                <a:cubicBezTo>
                  <a:pt x="85" y="102"/>
                  <a:pt x="83" y="104"/>
                  <a:pt x="80" y="104"/>
                </a:cubicBezTo>
                <a:close/>
                <a:moveTo>
                  <a:pt x="80" y="86"/>
                </a:moveTo>
                <a:cubicBezTo>
                  <a:pt x="71" y="86"/>
                  <a:pt x="71" y="86"/>
                  <a:pt x="71" y="86"/>
                </a:cubicBezTo>
                <a:cubicBezTo>
                  <a:pt x="68" y="86"/>
                  <a:pt x="66" y="83"/>
                  <a:pt x="66" y="80"/>
                </a:cubicBezTo>
                <a:cubicBezTo>
                  <a:pt x="66" y="78"/>
                  <a:pt x="68" y="76"/>
                  <a:pt x="71" y="76"/>
                </a:cubicBezTo>
                <a:cubicBezTo>
                  <a:pt x="80" y="76"/>
                  <a:pt x="80" y="76"/>
                  <a:pt x="80" y="76"/>
                </a:cubicBezTo>
                <a:cubicBezTo>
                  <a:pt x="83" y="76"/>
                  <a:pt x="85" y="78"/>
                  <a:pt x="85" y="80"/>
                </a:cubicBezTo>
                <a:cubicBezTo>
                  <a:pt x="85" y="83"/>
                  <a:pt x="83" y="86"/>
                  <a:pt x="80" y="86"/>
                </a:cubicBezTo>
                <a:close/>
                <a:moveTo>
                  <a:pt x="108" y="123"/>
                </a:moveTo>
                <a:cubicBezTo>
                  <a:pt x="98" y="123"/>
                  <a:pt x="98" y="123"/>
                  <a:pt x="98" y="123"/>
                </a:cubicBezTo>
                <a:cubicBezTo>
                  <a:pt x="96" y="123"/>
                  <a:pt x="94" y="121"/>
                  <a:pt x="94" y="118"/>
                </a:cubicBezTo>
                <a:cubicBezTo>
                  <a:pt x="94" y="116"/>
                  <a:pt x="96" y="114"/>
                  <a:pt x="98" y="114"/>
                </a:cubicBezTo>
                <a:cubicBezTo>
                  <a:pt x="108" y="114"/>
                  <a:pt x="108" y="114"/>
                  <a:pt x="108" y="114"/>
                </a:cubicBezTo>
                <a:cubicBezTo>
                  <a:pt x="110" y="114"/>
                  <a:pt x="113" y="116"/>
                  <a:pt x="113" y="118"/>
                </a:cubicBezTo>
                <a:cubicBezTo>
                  <a:pt x="113" y="121"/>
                  <a:pt x="110" y="123"/>
                  <a:pt x="108" y="123"/>
                </a:cubicBezTo>
                <a:close/>
                <a:moveTo>
                  <a:pt x="108" y="104"/>
                </a:moveTo>
                <a:cubicBezTo>
                  <a:pt x="98" y="104"/>
                  <a:pt x="98" y="104"/>
                  <a:pt x="98" y="104"/>
                </a:cubicBezTo>
                <a:cubicBezTo>
                  <a:pt x="96" y="104"/>
                  <a:pt x="94" y="102"/>
                  <a:pt x="94" y="99"/>
                </a:cubicBezTo>
                <a:cubicBezTo>
                  <a:pt x="94" y="97"/>
                  <a:pt x="96" y="95"/>
                  <a:pt x="98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0" y="95"/>
                  <a:pt x="113" y="97"/>
                  <a:pt x="113" y="99"/>
                </a:cubicBezTo>
                <a:cubicBezTo>
                  <a:pt x="113" y="102"/>
                  <a:pt x="110" y="104"/>
                  <a:pt x="108" y="104"/>
                </a:cubicBezTo>
                <a:close/>
                <a:moveTo>
                  <a:pt x="108" y="86"/>
                </a:moveTo>
                <a:cubicBezTo>
                  <a:pt x="98" y="86"/>
                  <a:pt x="98" y="86"/>
                  <a:pt x="98" y="86"/>
                </a:cubicBezTo>
                <a:cubicBezTo>
                  <a:pt x="96" y="86"/>
                  <a:pt x="94" y="83"/>
                  <a:pt x="94" y="80"/>
                </a:cubicBezTo>
                <a:cubicBezTo>
                  <a:pt x="94" y="78"/>
                  <a:pt x="96" y="76"/>
                  <a:pt x="98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10" y="76"/>
                  <a:pt x="113" y="78"/>
                  <a:pt x="113" y="80"/>
                </a:cubicBezTo>
                <a:cubicBezTo>
                  <a:pt x="113" y="83"/>
                  <a:pt x="110" y="86"/>
                  <a:pt x="108" y="86"/>
                </a:cubicBezTo>
                <a:close/>
                <a:moveTo>
                  <a:pt x="136" y="123"/>
                </a:move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2" y="121"/>
                  <a:pt x="122" y="118"/>
                </a:cubicBezTo>
                <a:cubicBezTo>
                  <a:pt x="122" y="116"/>
                  <a:pt x="124" y="114"/>
                  <a:pt x="127" y="114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39" y="114"/>
                  <a:pt x="141" y="116"/>
                  <a:pt x="141" y="118"/>
                </a:cubicBezTo>
                <a:cubicBezTo>
                  <a:pt x="141" y="121"/>
                  <a:pt x="139" y="123"/>
                  <a:pt x="136" y="123"/>
                </a:cubicBezTo>
                <a:close/>
                <a:moveTo>
                  <a:pt x="136" y="104"/>
                </a:moveTo>
                <a:cubicBezTo>
                  <a:pt x="127" y="104"/>
                  <a:pt x="127" y="104"/>
                  <a:pt x="127" y="104"/>
                </a:cubicBezTo>
                <a:cubicBezTo>
                  <a:pt x="124" y="104"/>
                  <a:pt x="122" y="102"/>
                  <a:pt x="122" y="99"/>
                </a:cubicBezTo>
                <a:cubicBezTo>
                  <a:pt x="122" y="97"/>
                  <a:pt x="124" y="95"/>
                  <a:pt x="127" y="95"/>
                </a:cubicBezTo>
                <a:cubicBezTo>
                  <a:pt x="136" y="95"/>
                  <a:pt x="136" y="95"/>
                  <a:pt x="136" y="95"/>
                </a:cubicBezTo>
                <a:cubicBezTo>
                  <a:pt x="139" y="95"/>
                  <a:pt x="141" y="97"/>
                  <a:pt x="141" y="99"/>
                </a:cubicBezTo>
                <a:cubicBezTo>
                  <a:pt x="141" y="102"/>
                  <a:pt x="139" y="104"/>
                  <a:pt x="136" y="104"/>
                </a:cubicBezTo>
                <a:close/>
                <a:moveTo>
                  <a:pt x="136" y="86"/>
                </a:moveTo>
                <a:cubicBezTo>
                  <a:pt x="127" y="86"/>
                  <a:pt x="127" y="86"/>
                  <a:pt x="127" y="86"/>
                </a:cubicBezTo>
                <a:cubicBezTo>
                  <a:pt x="124" y="86"/>
                  <a:pt x="122" y="83"/>
                  <a:pt x="122" y="80"/>
                </a:cubicBezTo>
                <a:cubicBezTo>
                  <a:pt x="122" y="78"/>
                  <a:pt x="124" y="76"/>
                  <a:pt x="127" y="76"/>
                </a:cubicBezTo>
                <a:cubicBezTo>
                  <a:pt x="136" y="76"/>
                  <a:pt x="136" y="76"/>
                  <a:pt x="136" y="76"/>
                </a:cubicBezTo>
                <a:cubicBezTo>
                  <a:pt x="139" y="76"/>
                  <a:pt x="141" y="78"/>
                  <a:pt x="141" y="80"/>
                </a:cubicBezTo>
                <a:cubicBezTo>
                  <a:pt x="141" y="83"/>
                  <a:pt x="139" y="86"/>
                  <a:pt x="136" y="86"/>
                </a:cubicBezTo>
                <a:close/>
                <a:moveTo>
                  <a:pt x="141" y="62"/>
                </a:moveTo>
                <a:cubicBezTo>
                  <a:pt x="141" y="65"/>
                  <a:pt x="139" y="67"/>
                  <a:pt x="136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68" y="67"/>
                  <a:pt x="66" y="65"/>
                  <a:pt x="66" y="62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41"/>
                  <a:pt x="68" y="39"/>
                  <a:pt x="71" y="39"/>
                </a:cubicBezTo>
                <a:cubicBezTo>
                  <a:pt x="136" y="39"/>
                  <a:pt x="136" y="39"/>
                  <a:pt x="136" y="39"/>
                </a:cubicBezTo>
                <a:cubicBezTo>
                  <a:pt x="139" y="39"/>
                  <a:pt x="141" y="41"/>
                  <a:pt x="141" y="43"/>
                </a:cubicBezTo>
                <a:lnTo>
                  <a:pt x="141" y="62"/>
                </a:lnTo>
                <a:close/>
                <a:moveTo>
                  <a:pt x="48" y="122"/>
                </a:moveTo>
                <a:cubicBezTo>
                  <a:pt x="48" y="116"/>
                  <a:pt x="46" y="112"/>
                  <a:pt x="42" y="108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1"/>
                  <a:pt x="48" y="26"/>
                  <a:pt x="48" y="20"/>
                </a:cubicBezTo>
                <a:cubicBezTo>
                  <a:pt x="48" y="9"/>
                  <a:pt x="38" y="0"/>
                  <a:pt x="2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26"/>
                  <a:pt x="3" y="31"/>
                  <a:pt x="6" y="34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6" y="108"/>
                  <a:pt x="6" y="108"/>
                  <a:pt x="6" y="108"/>
                </a:cubicBezTo>
                <a:cubicBezTo>
                  <a:pt x="3" y="112"/>
                  <a:pt x="0" y="116"/>
                  <a:pt x="0" y="122"/>
                </a:cubicBezTo>
                <a:cubicBezTo>
                  <a:pt x="0" y="133"/>
                  <a:pt x="10" y="142"/>
                  <a:pt x="20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38" y="142"/>
                  <a:pt x="48" y="133"/>
                  <a:pt x="48" y="122"/>
                </a:cubicBezTo>
                <a:close/>
                <a:moveTo>
                  <a:pt x="33" y="160"/>
                </a:moveTo>
                <a:cubicBezTo>
                  <a:pt x="66" y="160"/>
                  <a:pt x="66" y="160"/>
                  <a:pt x="66" y="160"/>
                </a:cubicBezTo>
                <a:cubicBezTo>
                  <a:pt x="72" y="160"/>
                  <a:pt x="75" y="156"/>
                  <a:pt x="75" y="151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24" y="156"/>
                  <a:pt x="29" y="160"/>
                  <a:pt x="33" y="1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Freeform 82">
            <a:extLst>
              <a:ext uri="{FF2B5EF4-FFF2-40B4-BE49-F238E27FC236}">
                <a16:creationId xmlns:a16="http://schemas.microsoft.com/office/drawing/2014/main" id="{8B79F8BA-44EA-4C78-90AF-EABEFB619887}"/>
              </a:ext>
            </a:extLst>
          </p:cNvPr>
          <p:cNvSpPr>
            <a:spLocks noEditPoints="1"/>
          </p:cNvSpPr>
          <p:nvPr/>
        </p:nvSpPr>
        <p:spPr bwMode="auto">
          <a:xfrm>
            <a:off x="4043363" y="3022600"/>
            <a:ext cx="254000" cy="254000"/>
          </a:xfrm>
          <a:custGeom>
            <a:avLst/>
            <a:gdLst>
              <a:gd name="T0" fmla="*/ 1 w 160"/>
              <a:gd name="T1" fmla="*/ 126 h 160"/>
              <a:gd name="T2" fmla="*/ 5 w 160"/>
              <a:gd name="T3" fmla="*/ 131 h 160"/>
              <a:gd name="T4" fmla="*/ 85 w 160"/>
              <a:gd name="T5" fmla="*/ 131 h 160"/>
              <a:gd name="T6" fmla="*/ 85 w 160"/>
              <a:gd name="T7" fmla="*/ 112 h 160"/>
              <a:gd name="T8" fmla="*/ 1 w 160"/>
              <a:gd name="T9" fmla="*/ 112 h 160"/>
              <a:gd name="T10" fmla="*/ 1 w 160"/>
              <a:gd name="T11" fmla="*/ 126 h 160"/>
              <a:gd name="T12" fmla="*/ 85 w 160"/>
              <a:gd name="T13" fmla="*/ 71 h 160"/>
              <a:gd name="T14" fmla="*/ 101 w 160"/>
              <a:gd name="T15" fmla="*/ 38 h 160"/>
              <a:gd name="T16" fmla="*/ 76 w 160"/>
              <a:gd name="T17" fmla="*/ 38 h 160"/>
              <a:gd name="T18" fmla="*/ 76 w 160"/>
              <a:gd name="T19" fmla="*/ 15 h 160"/>
              <a:gd name="T20" fmla="*/ 61 w 160"/>
              <a:gd name="T21" fmla="*/ 0 h 160"/>
              <a:gd name="T22" fmla="*/ 48 w 160"/>
              <a:gd name="T23" fmla="*/ 15 h 160"/>
              <a:gd name="T24" fmla="*/ 61 w 160"/>
              <a:gd name="T25" fmla="*/ 29 h 160"/>
              <a:gd name="T26" fmla="*/ 67 w 160"/>
              <a:gd name="T27" fmla="*/ 27 h 160"/>
              <a:gd name="T28" fmla="*/ 67 w 160"/>
              <a:gd name="T29" fmla="*/ 38 h 160"/>
              <a:gd name="T30" fmla="*/ 38 w 160"/>
              <a:gd name="T31" fmla="*/ 38 h 160"/>
              <a:gd name="T32" fmla="*/ 0 w 160"/>
              <a:gd name="T33" fmla="*/ 75 h 160"/>
              <a:gd name="T34" fmla="*/ 0 w 160"/>
              <a:gd name="T35" fmla="*/ 103 h 160"/>
              <a:gd name="T36" fmla="*/ 85 w 160"/>
              <a:gd name="T37" fmla="*/ 103 h 160"/>
              <a:gd name="T38" fmla="*/ 85 w 160"/>
              <a:gd name="T39" fmla="*/ 71 h 160"/>
              <a:gd name="T40" fmla="*/ 48 w 160"/>
              <a:gd name="T41" fmla="*/ 155 h 160"/>
              <a:gd name="T42" fmla="*/ 47 w 160"/>
              <a:gd name="T43" fmla="*/ 155 h 160"/>
              <a:gd name="T44" fmla="*/ 52 w 160"/>
              <a:gd name="T45" fmla="*/ 160 h 160"/>
              <a:gd name="T46" fmla="*/ 71 w 160"/>
              <a:gd name="T47" fmla="*/ 160 h 160"/>
              <a:gd name="T48" fmla="*/ 76 w 160"/>
              <a:gd name="T49" fmla="*/ 155 h 160"/>
              <a:gd name="T50" fmla="*/ 76 w 160"/>
              <a:gd name="T51" fmla="*/ 140 h 160"/>
              <a:gd name="T52" fmla="*/ 48 w 160"/>
              <a:gd name="T53" fmla="*/ 140 h 160"/>
              <a:gd name="T54" fmla="*/ 48 w 160"/>
              <a:gd name="T55" fmla="*/ 155 h 160"/>
              <a:gd name="T56" fmla="*/ 127 w 160"/>
              <a:gd name="T57" fmla="*/ 39 h 160"/>
              <a:gd name="T58" fmla="*/ 94 w 160"/>
              <a:gd name="T59" fmla="*/ 71 h 160"/>
              <a:gd name="T60" fmla="*/ 94 w 160"/>
              <a:gd name="T61" fmla="*/ 132 h 160"/>
              <a:gd name="T62" fmla="*/ 155 w 160"/>
              <a:gd name="T63" fmla="*/ 132 h 160"/>
              <a:gd name="T64" fmla="*/ 160 w 160"/>
              <a:gd name="T65" fmla="*/ 127 h 160"/>
              <a:gd name="T66" fmla="*/ 160 w 160"/>
              <a:gd name="T67" fmla="*/ 71 h 160"/>
              <a:gd name="T68" fmla="*/ 127 w 160"/>
              <a:gd name="T69" fmla="*/ 39 h 160"/>
              <a:gd name="T70" fmla="*/ 136 w 160"/>
              <a:gd name="T71" fmla="*/ 113 h 160"/>
              <a:gd name="T72" fmla="*/ 117 w 160"/>
              <a:gd name="T73" fmla="*/ 113 h 160"/>
              <a:gd name="T74" fmla="*/ 108 w 160"/>
              <a:gd name="T75" fmla="*/ 104 h 160"/>
              <a:gd name="T76" fmla="*/ 117 w 160"/>
              <a:gd name="T77" fmla="*/ 95 h 160"/>
              <a:gd name="T78" fmla="*/ 136 w 160"/>
              <a:gd name="T79" fmla="*/ 95 h 160"/>
              <a:gd name="T80" fmla="*/ 145 w 160"/>
              <a:gd name="T81" fmla="*/ 104 h 160"/>
              <a:gd name="T82" fmla="*/ 136 w 160"/>
              <a:gd name="T83" fmla="*/ 113 h 160"/>
              <a:gd name="T84" fmla="*/ 141 w 160"/>
              <a:gd name="T85" fmla="*/ 75 h 160"/>
              <a:gd name="T86" fmla="*/ 113 w 160"/>
              <a:gd name="T87" fmla="*/ 75 h 160"/>
              <a:gd name="T88" fmla="*/ 108 w 160"/>
              <a:gd name="T89" fmla="*/ 71 h 160"/>
              <a:gd name="T90" fmla="*/ 113 w 160"/>
              <a:gd name="T91" fmla="*/ 66 h 160"/>
              <a:gd name="T92" fmla="*/ 141 w 160"/>
              <a:gd name="T93" fmla="*/ 66 h 160"/>
              <a:gd name="T94" fmla="*/ 145 w 160"/>
              <a:gd name="T95" fmla="*/ 71 h 160"/>
              <a:gd name="T96" fmla="*/ 141 w 160"/>
              <a:gd name="T97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" y="126"/>
                </a:moveTo>
                <a:cubicBezTo>
                  <a:pt x="0" y="130"/>
                  <a:pt x="2" y="131"/>
                  <a:pt x="5" y="131"/>
                </a:cubicBezTo>
                <a:cubicBezTo>
                  <a:pt x="85" y="131"/>
                  <a:pt x="85" y="131"/>
                  <a:pt x="85" y="131"/>
                </a:cubicBezTo>
                <a:cubicBezTo>
                  <a:pt x="85" y="112"/>
                  <a:pt x="85" y="112"/>
                  <a:pt x="85" y="112"/>
                </a:cubicBezTo>
                <a:cubicBezTo>
                  <a:pt x="1" y="112"/>
                  <a:pt x="1" y="112"/>
                  <a:pt x="1" y="112"/>
                </a:cubicBezTo>
                <a:lnTo>
                  <a:pt x="1" y="126"/>
                </a:lnTo>
                <a:close/>
                <a:moveTo>
                  <a:pt x="85" y="71"/>
                </a:moveTo>
                <a:cubicBezTo>
                  <a:pt x="85" y="58"/>
                  <a:pt x="91" y="46"/>
                  <a:pt x="101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7"/>
                  <a:pt x="69" y="0"/>
                  <a:pt x="61" y="0"/>
                </a:cubicBezTo>
                <a:cubicBezTo>
                  <a:pt x="54" y="0"/>
                  <a:pt x="48" y="7"/>
                  <a:pt x="48" y="15"/>
                </a:cubicBezTo>
                <a:cubicBezTo>
                  <a:pt x="48" y="22"/>
                  <a:pt x="54" y="29"/>
                  <a:pt x="61" y="29"/>
                </a:cubicBezTo>
                <a:cubicBezTo>
                  <a:pt x="63" y="29"/>
                  <a:pt x="65" y="28"/>
                  <a:pt x="67" y="27"/>
                </a:cubicBezTo>
                <a:cubicBezTo>
                  <a:pt x="67" y="38"/>
                  <a:pt x="67" y="38"/>
                  <a:pt x="67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17" y="38"/>
                  <a:pt x="0" y="55"/>
                  <a:pt x="0" y="75"/>
                </a:cubicBezTo>
                <a:cubicBezTo>
                  <a:pt x="0" y="103"/>
                  <a:pt x="0" y="103"/>
                  <a:pt x="0" y="103"/>
                </a:cubicBezTo>
                <a:cubicBezTo>
                  <a:pt x="85" y="103"/>
                  <a:pt x="85" y="103"/>
                  <a:pt x="85" y="103"/>
                </a:cubicBezTo>
                <a:lnTo>
                  <a:pt x="85" y="71"/>
                </a:lnTo>
                <a:close/>
                <a:moveTo>
                  <a:pt x="48" y="155"/>
                </a:moveTo>
                <a:cubicBezTo>
                  <a:pt x="47" y="155"/>
                  <a:pt x="47" y="155"/>
                  <a:pt x="47" y="155"/>
                </a:cubicBezTo>
                <a:cubicBezTo>
                  <a:pt x="47" y="158"/>
                  <a:pt x="49" y="160"/>
                  <a:pt x="52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4" y="160"/>
                  <a:pt x="76" y="158"/>
                  <a:pt x="76" y="155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48" y="140"/>
                  <a:pt x="48" y="140"/>
                  <a:pt x="48" y="140"/>
                </a:cubicBezTo>
                <a:lnTo>
                  <a:pt x="48" y="155"/>
                </a:lnTo>
                <a:close/>
                <a:moveTo>
                  <a:pt x="127" y="39"/>
                </a:moveTo>
                <a:cubicBezTo>
                  <a:pt x="108" y="39"/>
                  <a:pt x="94" y="53"/>
                  <a:pt x="94" y="71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8" y="132"/>
                  <a:pt x="160" y="130"/>
                  <a:pt x="160" y="127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59" y="53"/>
                  <a:pt x="145" y="39"/>
                  <a:pt x="127" y="39"/>
                </a:cubicBezTo>
                <a:close/>
                <a:moveTo>
                  <a:pt x="136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2" y="113"/>
                  <a:pt x="108" y="109"/>
                  <a:pt x="108" y="104"/>
                </a:cubicBezTo>
                <a:cubicBezTo>
                  <a:pt x="108" y="99"/>
                  <a:pt x="112" y="95"/>
                  <a:pt x="117" y="95"/>
                </a:cubicBezTo>
                <a:cubicBezTo>
                  <a:pt x="136" y="95"/>
                  <a:pt x="136" y="95"/>
                  <a:pt x="136" y="95"/>
                </a:cubicBezTo>
                <a:cubicBezTo>
                  <a:pt x="141" y="95"/>
                  <a:pt x="145" y="99"/>
                  <a:pt x="145" y="104"/>
                </a:cubicBezTo>
                <a:cubicBezTo>
                  <a:pt x="145" y="109"/>
                  <a:pt x="141" y="113"/>
                  <a:pt x="136" y="113"/>
                </a:cubicBezTo>
                <a:close/>
                <a:moveTo>
                  <a:pt x="141" y="75"/>
                </a:moveTo>
                <a:cubicBezTo>
                  <a:pt x="113" y="75"/>
                  <a:pt x="113" y="75"/>
                  <a:pt x="113" y="75"/>
                </a:cubicBezTo>
                <a:cubicBezTo>
                  <a:pt x="110" y="75"/>
                  <a:pt x="108" y="73"/>
                  <a:pt x="108" y="71"/>
                </a:cubicBezTo>
                <a:cubicBezTo>
                  <a:pt x="108" y="68"/>
                  <a:pt x="110" y="66"/>
                  <a:pt x="113" y="66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43" y="66"/>
                  <a:pt x="145" y="68"/>
                  <a:pt x="145" y="71"/>
                </a:cubicBezTo>
                <a:cubicBezTo>
                  <a:pt x="145" y="73"/>
                  <a:pt x="143" y="75"/>
                  <a:pt x="141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Freeform 83">
            <a:extLst>
              <a:ext uri="{FF2B5EF4-FFF2-40B4-BE49-F238E27FC236}">
                <a16:creationId xmlns:a16="http://schemas.microsoft.com/office/drawing/2014/main" id="{CE12BDA3-97F2-45CC-9C2C-2C7C04995B4F}"/>
              </a:ext>
            </a:extLst>
          </p:cNvPr>
          <p:cNvSpPr>
            <a:spLocks noEditPoints="1"/>
          </p:cNvSpPr>
          <p:nvPr/>
        </p:nvSpPr>
        <p:spPr bwMode="auto">
          <a:xfrm>
            <a:off x="2392363" y="3573463"/>
            <a:ext cx="254000" cy="254000"/>
          </a:xfrm>
          <a:custGeom>
            <a:avLst/>
            <a:gdLst>
              <a:gd name="T0" fmla="*/ 148 w 160"/>
              <a:gd name="T1" fmla="*/ 65 h 160"/>
              <a:gd name="T2" fmla="*/ 144 w 160"/>
              <a:gd name="T3" fmla="*/ 36 h 160"/>
              <a:gd name="T4" fmla="*/ 130 w 160"/>
              <a:gd name="T5" fmla="*/ 18 h 160"/>
              <a:gd name="T6" fmla="*/ 124 w 160"/>
              <a:gd name="T7" fmla="*/ 17 h 160"/>
              <a:gd name="T8" fmla="*/ 96 w 160"/>
              <a:gd name="T9" fmla="*/ 12 h 160"/>
              <a:gd name="T10" fmla="*/ 90 w 160"/>
              <a:gd name="T11" fmla="*/ 0 h 160"/>
              <a:gd name="T12" fmla="*/ 67 w 160"/>
              <a:gd name="T13" fmla="*/ 4 h 160"/>
              <a:gd name="T14" fmla="*/ 43 w 160"/>
              <a:gd name="T15" fmla="*/ 21 h 160"/>
              <a:gd name="T16" fmla="*/ 34 w 160"/>
              <a:gd name="T17" fmla="*/ 17 h 160"/>
              <a:gd name="T18" fmla="*/ 17 w 160"/>
              <a:gd name="T19" fmla="*/ 30 h 160"/>
              <a:gd name="T20" fmla="*/ 21 w 160"/>
              <a:gd name="T21" fmla="*/ 43 h 160"/>
              <a:gd name="T22" fmla="*/ 4 w 160"/>
              <a:gd name="T23" fmla="*/ 67 h 160"/>
              <a:gd name="T24" fmla="*/ 0 w 160"/>
              <a:gd name="T25" fmla="*/ 90 h 160"/>
              <a:gd name="T26" fmla="*/ 12 w 160"/>
              <a:gd name="T27" fmla="*/ 96 h 160"/>
              <a:gd name="T28" fmla="*/ 39 w 160"/>
              <a:gd name="T29" fmla="*/ 88 h 160"/>
              <a:gd name="T30" fmla="*/ 38 w 160"/>
              <a:gd name="T31" fmla="*/ 81 h 160"/>
              <a:gd name="T32" fmla="*/ 122 w 160"/>
              <a:gd name="T33" fmla="*/ 81 h 160"/>
              <a:gd name="T34" fmla="*/ 79 w 160"/>
              <a:gd name="T35" fmla="*/ 122 h 160"/>
              <a:gd name="T36" fmla="*/ 50 w 160"/>
              <a:gd name="T37" fmla="*/ 143 h 160"/>
              <a:gd name="T38" fmla="*/ 67 w 160"/>
              <a:gd name="T39" fmla="*/ 156 h 160"/>
              <a:gd name="T40" fmla="*/ 90 w 160"/>
              <a:gd name="T41" fmla="*/ 160 h 160"/>
              <a:gd name="T42" fmla="*/ 96 w 160"/>
              <a:gd name="T43" fmla="*/ 148 h 160"/>
              <a:gd name="T44" fmla="*/ 124 w 160"/>
              <a:gd name="T45" fmla="*/ 143 h 160"/>
              <a:gd name="T46" fmla="*/ 130 w 160"/>
              <a:gd name="T47" fmla="*/ 143 h 160"/>
              <a:gd name="T48" fmla="*/ 144 w 160"/>
              <a:gd name="T49" fmla="*/ 124 h 160"/>
              <a:gd name="T50" fmla="*/ 149 w 160"/>
              <a:gd name="T51" fmla="*/ 96 h 160"/>
              <a:gd name="T52" fmla="*/ 160 w 160"/>
              <a:gd name="T53" fmla="*/ 89 h 160"/>
              <a:gd name="T54" fmla="*/ 156 w 160"/>
              <a:gd name="T55" fmla="*/ 67 h 160"/>
              <a:gd name="T56" fmla="*/ 92 w 160"/>
              <a:gd name="T57" fmla="*/ 111 h 160"/>
              <a:gd name="T58" fmla="*/ 109 w 160"/>
              <a:gd name="T59" fmla="*/ 69 h 160"/>
              <a:gd name="T60" fmla="*/ 104 w 160"/>
              <a:gd name="T61" fmla="*/ 70 h 160"/>
              <a:gd name="T62" fmla="*/ 87 w 160"/>
              <a:gd name="T63" fmla="*/ 84 h 160"/>
              <a:gd name="T64" fmla="*/ 80 w 160"/>
              <a:gd name="T65" fmla="*/ 67 h 160"/>
              <a:gd name="T66" fmla="*/ 92 w 160"/>
              <a:gd name="T67" fmla="*/ 52 h 160"/>
              <a:gd name="T68" fmla="*/ 81 w 160"/>
              <a:gd name="T69" fmla="*/ 48 h 160"/>
              <a:gd name="T70" fmla="*/ 49 w 160"/>
              <a:gd name="T71" fmla="*/ 92 h 160"/>
              <a:gd name="T72" fmla="*/ 6 w 160"/>
              <a:gd name="T73" fmla="*/ 156 h 160"/>
              <a:gd name="T74" fmla="*/ 25 w 160"/>
              <a:gd name="T75" fmla="*/ 156 h 160"/>
              <a:gd name="T76" fmla="*/ 81 w 160"/>
              <a:gd name="T77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156" y="67"/>
                </a:moveTo>
                <a:cubicBezTo>
                  <a:pt x="148" y="65"/>
                  <a:pt x="148" y="65"/>
                  <a:pt x="148" y="65"/>
                </a:cubicBezTo>
                <a:cubicBezTo>
                  <a:pt x="147" y="57"/>
                  <a:pt x="144" y="50"/>
                  <a:pt x="140" y="43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5" y="35"/>
                  <a:pt x="144" y="32"/>
                  <a:pt x="143" y="30"/>
                </a:cubicBezTo>
                <a:cubicBezTo>
                  <a:pt x="130" y="18"/>
                  <a:pt x="130" y="18"/>
                  <a:pt x="130" y="18"/>
                </a:cubicBezTo>
                <a:cubicBezTo>
                  <a:pt x="129" y="17"/>
                  <a:pt x="128" y="17"/>
                  <a:pt x="127" y="17"/>
                </a:cubicBezTo>
                <a:cubicBezTo>
                  <a:pt x="126" y="17"/>
                  <a:pt x="125" y="17"/>
                  <a:pt x="124" y="17"/>
                </a:cubicBezTo>
                <a:cubicBezTo>
                  <a:pt x="118" y="21"/>
                  <a:pt x="118" y="21"/>
                  <a:pt x="118" y="21"/>
                </a:cubicBezTo>
                <a:cubicBezTo>
                  <a:pt x="111" y="17"/>
                  <a:pt x="103" y="14"/>
                  <a:pt x="96" y="12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2"/>
                  <a:pt x="92" y="0"/>
                  <a:pt x="90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9" y="0"/>
                  <a:pt x="67" y="2"/>
                  <a:pt x="67" y="4"/>
                </a:cubicBezTo>
                <a:cubicBezTo>
                  <a:pt x="65" y="12"/>
                  <a:pt x="65" y="12"/>
                  <a:pt x="65" y="12"/>
                </a:cubicBezTo>
                <a:cubicBezTo>
                  <a:pt x="57" y="14"/>
                  <a:pt x="50" y="17"/>
                  <a:pt x="43" y="2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5" y="17"/>
                  <a:pt x="34" y="17"/>
                </a:cubicBezTo>
                <a:cubicBezTo>
                  <a:pt x="33" y="17"/>
                  <a:pt x="31" y="17"/>
                  <a:pt x="30" y="18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2"/>
                  <a:pt x="16" y="34"/>
                  <a:pt x="17" y="36"/>
                </a:cubicBezTo>
                <a:cubicBezTo>
                  <a:pt x="21" y="43"/>
                  <a:pt x="21" y="43"/>
                  <a:pt x="21" y="43"/>
                </a:cubicBezTo>
                <a:cubicBezTo>
                  <a:pt x="17" y="50"/>
                  <a:pt x="14" y="57"/>
                  <a:pt x="12" y="65"/>
                </a:cubicBezTo>
                <a:cubicBezTo>
                  <a:pt x="4" y="67"/>
                  <a:pt x="4" y="67"/>
                  <a:pt x="4" y="67"/>
                </a:cubicBezTo>
                <a:cubicBezTo>
                  <a:pt x="2" y="68"/>
                  <a:pt x="0" y="69"/>
                  <a:pt x="0" y="71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2"/>
                  <a:pt x="2" y="94"/>
                  <a:pt x="4" y="94"/>
                </a:cubicBezTo>
                <a:cubicBezTo>
                  <a:pt x="12" y="96"/>
                  <a:pt x="12" y="96"/>
                  <a:pt x="12" y="96"/>
                </a:cubicBezTo>
                <a:cubicBezTo>
                  <a:pt x="13" y="101"/>
                  <a:pt x="15" y="106"/>
                  <a:pt x="17" y="111"/>
                </a:cubicBezTo>
                <a:cubicBezTo>
                  <a:pt x="21" y="107"/>
                  <a:pt x="39" y="88"/>
                  <a:pt x="39" y="88"/>
                </a:cubicBezTo>
                <a:cubicBezTo>
                  <a:pt x="39" y="88"/>
                  <a:pt x="39" y="89"/>
                  <a:pt x="39" y="89"/>
                </a:cubicBezTo>
                <a:cubicBezTo>
                  <a:pt x="39" y="88"/>
                  <a:pt x="38" y="83"/>
                  <a:pt x="38" y="81"/>
                </a:cubicBezTo>
                <a:cubicBezTo>
                  <a:pt x="38" y="58"/>
                  <a:pt x="57" y="39"/>
                  <a:pt x="80" y="39"/>
                </a:cubicBezTo>
                <a:cubicBezTo>
                  <a:pt x="103" y="39"/>
                  <a:pt x="122" y="58"/>
                  <a:pt x="122" y="81"/>
                </a:cubicBezTo>
                <a:cubicBezTo>
                  <a:pt x="122" y="102"/>
                  <a:pt x="106" y="120"/>
                  <a:pt x="83" y="122"/>
                </a:cubicBezTo>
                <a:cubicBezTo>
                  <a:pt x="83" y="122"/>
                  <a:pt x="81" y="122"/>
                  <a:pt x="79" y="122"/>
                </a:cubicBezTo>
                <a:cubicBezTo>
                  <a:pt x="77" y="122"/>
                  <a:pt x="75" y="122"/>
                  <a:pt x="72" y="121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55" y="145"/>
                  <a:pt x="59" y="147"/>
                  <a:pt x="65" y="148"/>
                </a:cubicBezTo>
                <a:cubicBezTo>
                  <a:pt x="67" y="156"/>
                  <a:pt x="67" y="156"/>
                  <a:pt x="67" y="156"/>
                </a:cubicBezTo>
                <a:cubicBezTo>
                  <a:pt x="67" y="158"/>
                  <a:pt x="69" y="160"/>
                  <a:pt x="71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2" y="160"/>
                  <a:pt x="94" y="158"/>
                  <a:pt x="94" y="156"/>
                </a:cubicBezTo>
                <a:cubicBezTo>
                  <a:pt x="96" y="148"/>
                  <a:pt x="96" y="148"/>
                  <a:pt x="96" y="148"/>
                </a:cubicBezTo>
                <a:cubicBezTo>
                  <a:pt x="103" y="147"/>
                  <a:pt x="111" y="143"/>
                  <a:pt x="118" y="139"/>
                </a:cubicBezTo>
                <a:cubicBezTo>
                  <a:pt x="124" y="143"/>
                  <a:pt x="124" y="143"/>
                  <a:pt x="124" y="143"/>
                </a:cubicBezTo>
                <a:cubicBezTo>
                  <a:pt x="125" y="144"/>
                  <a:pt x="126" y="144"/>
                  <a:pt x="127" y="144"/>
                </a:cubicBezTo>
                <a:cubicBezTo>
                  <a:pt x="128" y="144"/>
                  <a:pt x="129" y="143"/>
                  <a:pt x="130" y="143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5" y="128"/>
                  <a:pt x="145" y="126"/>
                  <a:pt x="144" y="124"/>
                </a:cubicBezTo>
                <a:cubicBezTo>
                  <a:pt x="140" y="117"/>
                  <a:pt x="140" y="117"/>
                  <a:pt x="140" y="117"/>
                </a:cubicBezTo>
                <a:cubicBezTo>
                  <a:pt x="144" y="111"/>
                  <a:pt x="147" y="103"/>
                  <a:pt x="149" y="96"/>
                </a:cubicBezTo>
                <a:cubicBezTo>
                  <a:pt x="156" y="94"/>
                  <a:pt x="156" y="94"/>
                  <a:pt x="156" y="94"/>
                </a:cubicBezTo>
                <a:cubicBezTo>
                  <a:pt x="159" y="93"/>
                  <a:pt x="160" y="92"/>
                  <a:pt x="160" y="89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69"/>
                  <a:pt x="159" y="67"/>
                  <a:pt x="156" y="67"/>
                </a:cubicBezTo>
                <a:close/>
                <a:moveTo>
                  <a:pt x="81" y="113"/>
                </a:moveTo>
                <a:cubicBezTo>
                  <a:pt x="85" y="113"/>
                  <a:pt x="89" y="113"/>
                  <a:pt x="92" y="111"/>
                </a:cubicBezTo>
                <a:cubicBezTo>
                  <a:pt x="106" y="107"/>
                  <a:pt x="117" y="90"/>
                  <a:pt x="112" y="72"/>
                </a:cubicBezTo>
                <a:cubicBezTo>
                  <a:pt x="111" y="71"/>
                  <a:pt x="110" y="69"/>
                  <a:pt x="109" y="69"/>
                </a:cubicBezTo>
                <a:cubicBezTo>
                  <a:pt x="108" y="69"/>
                  <a:pt x="108" y="69"/>
                  <a:pt x="107" y="69"/>
                </a:cubicBezTo>
                <a:cubicBezTo>
                  <a:pt x="106" y="69"/>
                  <a:pt x="105" y="69"/>
                  <a:pt x="104" y="70"/>
                </a:cubicBezTo>
                <a:cubicBezTo>
                  <a:pt x="94" y="81"/>
                  <a:pt x="94" y="81"/>
                  <a:pt x="94" y="81"/>
                </a:cubicBezTo>
                <a:cubicBezTo>
                  <a:pt x="92" y="83"/>
                  <a:pt x="89" y="84"/>
                  <a:pt x="87" y="84"/>
                </a:cubicBezTo>
                <a:cubicBezTo>
                  <a:pt x="85" y="84"/>
                  <a:pt x="82" y="83"/>
                  <a:pt x="80" y="81"/>
                </a:cubicBezTo>
                <a:cubicBezTo>
                  <a:pt x="77" y="77"/>
                  <a:pt x="77" y="71"/>
                  <a:pt x="80" y="67"/>
                </a:cubicBezTo>
                <a:cubicBezTo>
                  <a:pt x="91" y="57"/>
                  <a:pt x="91" y="57"/>
                  <a:pt x="91" y="57"/>
                </a:cubicBezTo>
                <a:cubicBezTo>
                  <a:pt x="92" y="56"/>
                  <a:pt x="92" y="54"/>
                  <a:pt x="92" y="52"/>
                </a:cubicBezTo>
                <a:cubicBezTo>
                  <a:pt x="92" y="51"/>
                  <a:pt x="90" y="50"/>
                  <a:pt x="89" y="49"/>
                </a:cubicBezTo>
                <a:cubicBezTo>
                  <a:pt x="86" y="49"/>
                  <a:pt x="83" y="48"/>
                  <a:pt x="81" y="48"/>
                </a:cubicBezTo>
                <a:cubicBezTo>
                  <a:pt x="64" y="48"/>
                  <a:pt x="51" y="60"/>
                  <a:pt x="48" y="75"/>
                </a:cubicBezTo>
                <a:cubicBezTo>
                  <a:pt x="47" y="81"/>
                  <a:pt x="48" y="87"/>
                  <a:pt x="49" y="92"/>
                </a:cubicBezTo>
                <a:cubicBezTo>
                  <a:pt x="6" y="136"/>
                  <a:pt x="6" y="136"/>
                  <a:pt x="6" y="136"/>
                </a:cubicBezTo>
                <a:cubicBezTo>
                  <a:pt x="0" y="141"/>
                  <a:pt x="0" y="151"/>
                  <a:pt x="6" y="156"/>
                </a:cubicBezTo>
                <a:cubicBezTo>
                  <a:pt x="8" y="159"/>
                  <a:pt x="12" y="160"/>
                  <a:pt x="15" y="160"/>
                </a:cubicBezTo>
                <a:cubicBezTo>
                  <a:pt x="19" y="160"/>
                  <a:pt x="22" y="159"/>
                  <a:pt x="25" y="156"/>
                </a:cubicBezTo>
                <a:cubicBezTo>
                  <a:pt x="70" y="111"/>
                  <a:pt x="70" y="111"/>
                  <a:pt x="70" y="111"/>
                </a:cubicBezTo>
                <a:cubicBezTo>
                  <a:pt x="73" y="113"/>
                  <a:pt x="77" y="113"/>
                  <a:pt x="81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Freeform 84">
            <a:extLst>
              <a:ext uri="{FF2B5EF4-FFF2-40B4-BE49-F238E27FC236}">
                <a16:creationId xmlns:a16="http://schemas.microsoft.com/office/drawing/2014/main" id="{27654662-762D-4B92-B07F-284C9D5E0BA9}"/>
              </a:ext>
            </a:extLst>
          </p:cNvPr>
          <p:cNvSpPr>
            <a:spLocks noEditPoints="1"/>
          </p:cNvSpPr>
          <p:nvPr/>
        </p:nvSpPr>
        <p:spPr bwMode="auto">
          <a:xfrm>
            <a:off x="4043363" y="3573463"/>
            <a:ext cx="254000" cy="254000"/>
          </a:xfrm>
          <a:custGeom>
            <a:avLst/>
            <a:gdLst>
              <a:gd name="T0" fmla="*/ 108 w 160"/>
              <a:gd name="T1" fmla="*/ 38 h 160"/>
              <a:gd name="T2" fmla="*/ 94 w 160"/>
              <a:gd name="T3" fmla="*/ 71 h 160"/>
              <a:gd name="T4" fmla="*/ 113 w 160"/>
              <a:gd name="T5" fmla="*/ 85 h 160"/>
              <a:gd name="T6" fmla="*/ 115 w 160"/>
              <a:gd name="T7" fmla="*/ 103 h 160"/>
              <a:gd name="T8" fmla="*/ 121 w 160"/>
              <a:gd name="T9" fmla="*/ 102 h 160"/>
              <a:gd name="T10" fmla="*/ 145 w 160"/>
              <a:gd name="T11" fmla="*/ 85 h 160"/>
              <a:gd name="T12" fmla="*/ 159 w 160"/>
              <a:gd name="T13" fmla="*/ 52 h 160"/>
              <a:gd name="T14" fmla="*/ 43 w 160"/>
              <a:gd name="T15" fmla="*/ 104 h 160"/>
              <a:gd name="T16" fmla="*/ 47 w 160"/>
              <a:gd name="T17" fmla="*/ 99 h 160"/>
              <a:gd name="T18" fmla="*/ 52 w 160"/>
              <a:gd name="T19" fmla="*/ 85 h 160"/>
              <a:gd name="T20" fmla="*/ 66 w 160"/>
              <a:gd name="T21" fmla="*/ 52 h 160"/>
              <a:gd name="T22" fmla="*/ 14 w 160"/>
              <a:gd name="T23" fmla="*/ 38 h 160"/>
              <a:gd name="T24" fmla="*/ 0 w 160"/>
              <a:gd name="T25" fmla="*/ 71 h 160"/>
              <a:gd name="T26" fmla="*/ 22 w 160"/>
              <a:gd name="T27" fmla="*/ 85 h 160"/>
              <a:gd name="T28" fmla="*/ 43 w 160"/>
              <a:gd name="T29" fmla="*/ 104 h 160"/>
              <a:gd name="T30" fmla="*/ 43 w 160"/>
              <a:gd name="T31" fmla="*/ 160 h 160"/>
              <a:gd name="T32" fmla="*/ 132 w 160"/>
              <a:gd name="T33" fmla="*/ 146 h 160"/>
              <a:gd name="T34" fmla="*/ 29 w 160"/>
              <a:gd name="T35" fmla="*/ 131 h 160"/>
              <a:gd name="T36" fmla="*/ 132 w 160"/>
              <a:gd name="T37" fmla="*/ 14 h 160"/>
              <a:gd name="T38" fmla="*/ 43 w 160"/>
              <a:gd name="T39" fmla="*/ 0 h 160"/>
              <a:gd name="T40" fmla="*/ 29 w 160"/>
              <a:gd name="T41" fmla="*/ 19 h 160"/>
              <a:gd name="T42" fmla="*/ 132 w 160"/>
              <a:gd name="T43" fmla="*/ 14 h 160"/>
              <a:gd name="T44" fmla="*/ 127 w 160"/>
              <a:gd name="T45" fmla="*/ 109 h 160"/>
              <a:gd name="T46" fmla="*/ 113 w 160"/>
              <a:gd name="T47" fmla="*/ 112 h 160"/>
              <a:gd name="T48" fmla="*/ 104 w 160"/>
              <a:gd name="T49" fmla="*/ 93 h 160"/>
              <a:gd name="T50" fmla="*/ 85 w 160"/>
              <a:gd name="T51" fmla="*/ 51 h 160"/>
              <a:gd name="T52" fmla="*/ 52 w 160"/>
              <a:gd name="T53" fmla="*/ 28 h 160"/>
              <a:gd name="T54" fmla="*/ 75 w 160"/>
              <a:gd name="T55" fmla="*/ 70 h 160"/>
              <a:gd name="T56" fmla="*/ 56 w 160"/>
              <a:gd name="T57" fmla="*/ 99 h 160"/>
              <a:gd name="T58" fmla="*/ 43 w 160"/>
              <a:gd name="T59" fmla="*/ 113 h 160"/>
              <a:gd name="T60" fmla="*/ 28 w 160"/>
              <a:gd name="T61" fmla="*/ 104 h 160"/>
              <a:gd name="T62" fmla="*/ 132 w 160"/>
              <a:gd name="T63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146" y="38"/>
                </a:moveTo>
                <a:cubicBezTo>
                  <a:pt x="108" y="38"/>
                  <a:pt x="108" y="38"/>
                  <a:pt x="108" y="38"/>
                </a:cubicBezTo>
                <a:cubicBezTo>
                  <a:pt x="100" y="38"/>
                  <a:pt x="94" y="44"/>
                  <a:pt x="94" y="52"/>
                </a:cubicBezTo>
                <a:cubicBezTo>
                  <a:pt x="94" y="71"/>
                  <a:pt x="94" y="71"/>
                  <a:pt x="94" y="71"/>
                </a:cubicBezTo>
                <a:cubicBezTo>
                  <a:pt x="94" y="78"/>
                  <a:pt x="100" y="85"/>
                  <a:pt x="108" y="85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1"/>
                  <a:pt x="114" y="102"/>
                  <a:pt x="115" y="103"/>
                </a:cubicBezTo>
                <a:cubicBezTo>
                  <a:pt x="116" y="103"/>
                  <a:pt x="117" y="104"/>
                  <a:pt x="117" y="104"/>
                </a:cubicBezTo>
                <a:cubicBezTo>
                  <a:pt x="118" y="104"/>
                  <a:pt x="120" y="103"/>
                  <a:pt x="121" y="102"/>
                </a:cubicBezTo>
                <a:cubicBezTo>
                  <a:pt x="138" y="85"/>
                  <a:pt x="138" y="85"/>
                  <a:pt x="138" y="85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53" y="85"/>
                  <a:pt x="159" y="78"/>
                  <a:pt x="159" y="71"/>
                </a:cubicBezTo>
                <a:cubicBezTo>
                  <a:pt x="159" y="52"/>
                  <a:pt x="159" y="52"/>
                  <a:pt x="159" y="52"/>
                </a:cubicBezTo>
                <a:cubicBezTo>
                  <a:pt x="160" y="44"/>
                  <a:pt x="154" y="38"/>
                  <a:pt x="146" y="38"/>
                </a:cubicBezTo>
                <a:close/>
                <a:moveTo>
                  <a:pt x="43" y="104"/>
                </a:moveTo>
                <a:cubicBezTo>
                  <a:pt x="43" y="104"/>
                  <a:pt x="44" y="103"/>
                  <a:pt x="44" y="103"/>
                </a:cubicBezTo>
                <a:cubicBezTo>
                  <a:pt x="46" y="102"/>
                  <a:pt x="47" y="100"/>
                  <a:pt x="47" y="99"/>
                </a:cubicBezTo>
                <a:cubicBezTo>
                  <a:pt x="47" y="85"/>
                  <a:pt x="47" y="85"/>
                  <a:pt x="47" y="85"/>
                </a:cubicBezTo>
                <a:cubicBezTo>
                  <a:pt x="52" y="85"/>
                  <a:pt x="52" y="85"/>
                  <a:pt x="52" y="85"/>
                </a:cubicBezTo>
                <a:cubicBezTo>
                  <a:pt x="60" y="85"/>
                  <a:pt x="66" y="78"/>
                  <a:pt x="66" y="7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44"/>
                  <a:pt x="60" y="38"/>
                  <a:pt x="52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7" y="38"/>
                  <a:pt x="0" y="44"/>
                  <a:pt x="0" y="52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8"/>
                  <a:pt x="7" y="85"/>
                  <a:pt x="14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40" y="103"/>
                  <a:pt x="42" y="104"/>
                  <a:pt x="43" y="104"/>
                </a:cubicBezTo>
                <a:close/>
                <a:moveTo>
                  <a:pt x="29" y="146"/>
                </a:moveTo>
                <a:cubicBezTo>
                  <a:pt x="29" y="153"/>
                  <a:pt x="35" y="160"/>
                  <a:pt x="43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6" y="160"/>
                  <a:pt x="132" y="153"/>
                  <a:pt x="132" y="146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29" y="131"/>
                  <a:pt x="29" y="131"/>
                  <a:pt x="29" y="131"/>
                </a:cubicBezTo>
                <a:lnTo>
                  <a:pt x="29" y="146"/>
                </a:lnTo>
                <a:close/>
                <a:moveTo>
                  <a:pt x="132" y="14"/>
                </a:moveTo>
                <a:cubicBezTo>
                  <a:pt x="132" y="7"/>
                  <a:pt x="126" y="0"/>
                  <a:pt x="118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5" y="0"/>
                  <a:pt x="29" y="6"/>
                  <a:pt x="29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132" y="19"/>
                  <a:pt x="132" y="19"/>
                  <a:pt x="132" y="19"/>
                </a:cubicBezTo>
                <a:lnTo>
                  <a:pt x="132" y="14"/>
                </a:lnTo>
                <a:close/>
                <a:moveTo>
                  <a:pt x="132" y="104"/>
                </a:moveTo>
                <a:cubicBezTo>
                  <a:pt x="127" y="109"/>
                  <a:pt x="127" y="109"/>
                  <a:pt x="127" y="109"/>
                </a:cubicBezTo>
                <a:cubicBezTo>
                  <a:pt x="125" y="111"/>
                  <a:pt x="121" y="113"/>
                  <a:pt x="117" y="113"/>
                </a:cubicBezTo>
                <a:cubicBezTo>
                  <a:pt x="116" y="113"/>
                  <a:pt x="114" y="113"/>
                  <a:pt x="113" y="112"/>
                </a:cubicBezTo>
                <a:cubicBezTo>
                  <a:pt x="107" y="110"/>
                  <a:pt x="104" y="105"/>
                  <a:pt x="104" y="99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93" y="91"/>
                  <a:pt x="85" y="82"/>
                  <a:pt x="85" y="70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38"/>
                  <a:pt x="95" y="28"/>
                  <a:pt x="108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65" y="28"/>
                  <a:pt x="75" y="38"/>
                  <a:pt x="75" y="51"/>
                </a:cubicBezTo>
                <a:cubicBezTo>
                  <a:pt x="75" y="70"/>
                  <a:pt x="75" y="70"/>
                  <a:pt x="75" y="70"/>
                </a:cubicBezTo>
                <a:cubicBezTo>
                  <a:pt x="75" y="82"/>
                  <a:pt x="67" y="91"/>
                  <a:pt x="56" y="93"/>
                </a:cubicBezTo>
                <a:cubicBezTo>
                  <a:pt x="56" y="99"/>
                  <a:pt x="56" y="99"/>
                  <a:pt x="56" y="99"/>
                </a:cubicBezTo>
                <a:cubicBezTo>
                  <a:pt x="56" y="105"/>
                  <a:pt x="53" y="110"/>
                  <a:pt x="48" y="112"/>
                </a:cubicBezTo>
                <a:cubicBezTo>
                  <a:pt x="46" y="113"/>
                  <a:pt x="44" y="113"/>
                  <a:pt x="43" y="113"/>
                </a:cubicBezTo>
                <a:cubicBezTo>
                  <a:pt x="39" y="113"/>
                  <a:pt x="35" y="111"/>
                  <a:pt x="33" y="109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132" y="122"/>
                  <a:pt x="132" y="122"/>
                  <a:pt x="132" y="122"/>
                </a:cubicBezTo>
                <a:lnTo>
                  <a:pt x="132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Freeform 85">
            <a:extLst>
              <a:ext uri="{FF2B5EF4-FFF2-40B4-BE49-F238E27FC236}">
                <a16:creationId xmlns:a16="http://schemas.microsoft.com/office/drawing/2014/main" id="{656793C0-3EC5-426C-B132-E46994478592}"/>
              </a:ext>
            </a:extLst>
          </p:cNvPr>
          <p:cNvSpPr>
            <a:spLocks noEditPoints="1"/>
          </p:cNvSpPr>
          <p:nvPr/>
        </p:nvSpPr>
        <p:spPr bwMode="auto">
          <a:xfrm>
            <a:off x="747713" y="2471738"/>
            <a:ext cx="239713" cy="254000"/>
          </a:xfrm>
          <a:custGeom>
            <a:avLst/>
            <a:gdLst>
              <a:gd name="T0" fmla="*/ 75 w 151"/>
              <a:gd name="T1" fmla="*/ 123 h 160"/>
              <a:gd name="T2" fmla="*/ 29 w 151"/>
              <a:gd name="T3" fmla="*/ 123 h 160"/>
              <a:gd name="T4" fmla="*/ 80 w 151"/>
              <a:gd name="T5" fmla="*/ 85 h 160"/>
              <a:gd name="T6" fmla="*/ 71 w 151"/>
              <a:gd name="T7" fmla="*/ 85 h 160"/>
              <a:gd name="T8" fmla="*/ 84 w 151"/>
              <a:gd name="T9" fmla="*/ 123 h 160"/>
              <a:gd name="T10" fmla="*/ 104 w 151"/>
              <a:gd name="T11" fmla="*/ 84 h 160"/>
              <a:gd name="T12" fmla="*/ 85 w 151"/>
              <a:gd name="T13" fmla="*/ 84 h 160"/>
              <a:gd name="T14" fmla="*/ 67 w 151"/>
              <a:gd name="T15" fmla="*/ 37 h 160"/>
              <a:gd name="T16" fmla="*/ 2 w 151"/>
              <a:gd name="T17" fmla="*/ 28 h 160"/>
              <a:gd name="T18" fmla="*/ 21 w 151"/>
              <a:gd name="T19" fmla="*/ 123 h 160"/>
              <a:gd name="T20" fmla="*/ 33 w 151"/>
              <a:gd name="T21" fmla="*/ 84 h 160"/>
              <a:gd name="T22" fmla="*/ 67 w 151"/>
              <a:gd name="T23" fmla="*/ 73 h 160"/>
              <a:gd name="T24" fmla="*/ 71 w 151"/>
              <a:gd name="T25" fmla="*/ 56 h 160"/>
              <a:gd name="T26" fmla="*/ 43 w 151"/>
              <a:gd name="T27" fmla="*/ 85 h 160"/>
              <a:gd name="T28" fmla="*/ 62 w 151"/>
              <a:gd name="T29" fmla="*/ 85 h 160"/>
              <a:gd name="T30" fmla="*/ 116 w 151"/>
              <a:gd name="T31" fmla="*/ 1 h 160"/>
              <a:gd name="T32" fmla="*/ 76 w 151"/>
              <a:gd name="T33" fmla="*/ 38 h 160"/>
              <a:gd name="T34" fmla="*/ 76 w 151"/>
              <a:gd name="T35" fmla="*/ 69 h 160"/>
              <a:gd name="T36" fmla="*/ 80 w 151"/>
              <a:gd name="T37" fmla="*/ 75 h 160"/>
              <a:gd name="T38" fmla="*/ 95 w 151"/>
              <a:gd name="T39" fmla="*/ 70 h 160"/>
              <a:gd name="T40" fmla="*/ 151 w 151"/>
              <a:gd name="T41" fmla="*/ 38 h 160"/>
              <a:gd name="T42" fmla="*/ 113 w 151"/>
              <a:gd name="T43" fmla="*/ 14 h 160"/>
              <a:gd name="T44" fmla="*/ 113 w 151"/>
              <a:gd name="T45" fmla="*/ 24 h 160"/>
              <a:gd name="T46" fmla="*/ 113 w 151"/>
              <a:gd name="T47" fmla="*/ 14 h 160"/>
              <a:gd name="T48" fmla="*/ 113 w 151"/>
              <a:gd name="T49" fmla="*/ 61 h 160"/>
              <a:gd name="T50" fmla="*/ 109 w 151"/>
              <a:gd name="T51" fmla="*/ 37 h 160"/>
              <a:gd name="T52" fmla="*/ 119 w 151"/>
              <a:gd name="T53" fmla="*/ 37 h 160"/>
              <a:gd name="T54" fmla="*/ 0 w 151"/>
              <a:gd name="T55" fmla="*/ 146 h 160"/>
              <a:gd name="T56" fmla="*/ 90 w 151"/>
              <a:gd name="T57" fmla="*/ 160 h 160"/>
              <a:gd name="T58" fmla="*/ 104 w 151"/>
              <a:gd name="T59" fmla="*/ 132 h 160"/>
              <a:gd name="T60" fmla="*/ 0 w 151"/>
              <a:gd name="T61" fmla="*/ 146 h 160"/>
              <a:gd name="T62" fmla="*/ 15 w 151"/>
              <a:gd name="T63" fmla="*/ 0 h 160"/>
              <a:gd name="T64" fmla="*/ 1 w 151"/>
              <a:gd name="T65" fmla="*/ 19 h 160"/>
              <a:gd name="T66" fmla="*/ 85 w 151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1" h="160">
                <a:moveTo>
                  <a:pt x="29" y="123"/>
                </a:moveTo>
                <a:cubicBezTo>
                  <a:pt x="75" y="123"/>
                  <a:pt x="75" y="123"/>
                  <a:pt x="75" y="123"/>
                </a:cubicBezTo>
                <a:cubicBezTo>
                  <a:pt x="73" y="112"/>
                  <a:pt x="63" y="104"/>
                  <a:pt x="52" y="104"/>
                </a:cubicBezTo>
                <a:cubicBezTo>
                  <a:pt x="41" y="104"/>
                  <a:pt x="31" y="112"/>
                  <a:pt x="29" y="123"/>
                </a:cubicBezTo>
                <a:close/>
                <a:moveTo>
                  <a:pt x="85" y="84"/>
                </a:moveTo>
                <a:cubicBezTo>
                  <a:pt x="84" y="85"/>
                  <a:pt x="82" y="85"/>
                  <a:pt x="80" y="85"/>
                </a:cubicBezTo>
                <a:cubicBezTo>
                  <a:pt x="77" y="85"/>
                  <a:pt x="73" y="84"/>
                  <a:pt x="71" y="81"/>
                </a:cubicBezTo>
                <a:cubicBezTo>
                  <a:pt x="71" y="82"/>
                  <a:pt x="71" y="84"/>
                  <a:pt x="71" y="85"/>
                </a:cubicBezTo>
                <a:cubicBezTo>
                  <a:pt x="71" y="90"/>
                  <a:pt x="69" y="94"/>
                  <a:pt x="66" y="98"/>
                </a:cubicBezTo>
                <a:cubicBezTo>
                  <a:pt x="76" y="103"/>
                  <a:pt x="83" y="112"/>
                  <a:pt x="84" y="123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1" y="84"/>
                  <a:pt x="98" y="83"/>
                  <a:pt x="95" y="81"/>
                </a:cubicBezTo>
                <a:lnTo>
                  <a:pt x="85" y="84"/>
                </a:lnTo>
                <a:close/>
                <a:moveTo>
                  <a:pt x="71" y="56"/>
                </a:moveTo>
                <a:cubicBezTo>
                  <a:pt x="68" y="51"/>
                  <a:pt x="67" y="44"/>
                  <a:pt x="67" y="37"/>
                </a:cubicBezTo>
                <a:cubicBezTo>
                  <a:pt x="67" y="34"/>
                  <a:pt x="67" y="31"/>
                  <a:pt x="68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123"/>
                  <a:pt x="2" y="123"/>
                  <a:pt x="2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1" y="111"/>
                  <a:pt x="28" y="102"/>
                  <a:pt x="38" y="97"/>
                </a:cubicBezTo>
                <a:cubicBezTo>
                  <a:pt x="35" y="94"/>
                  <a:pt x="33" y="90"/>
                  <a:pt x="33" y="84"/>
                </a:cubicBezTo>
                <a:cubicBezTo>
                  <a:pt x="33" y="74"/>
                  <a:pt x="42" y="66"/>
                  <a:pt x="52" y="66"/>
                </a:cubicBezTo>
                <a:cubicBezTo>
                  <a:pt x="58" y="66"/>
                  <a:pt x="63" y="68"/>
                  <a:pt x="67" y="73"/>
                </a:cubicBezTo>
                <a:cubicBezTo>
                  <a:pt x="67" y="70"/>
                  <a:pt x="67" y="68"/>
                  <a:pt x="67" y="66"/>
                </a:cubicBezTo>
                <a:lnTo>
                  <a:pt x="71" y="56"/>
                </a:lnTo>
                <a:close/>
                <a:moveTo>
                  <a:pt x="52" y="75"/>
                </a:moveTo>
                <a:cubicBezTo>
                  <a:pt x="47" y="75"/>
                  <a:pt x="43" y="79"/>
                  <a:pt x="43" y="85"/>
                </a:cubicBezTo>
                <a:cubicBezTo>
                  <a:pt x="43" y="89"/>
                  <a:pt x="47" y="94"/>
                  <a:pt x="52" y="94"/>
                </a:cubicBezTo>
                <a:cubicBezTo>
                  <a:pt x="58" y="94"/>
                  <a:pt x="62" y="89"/>
                  <a:pt x="62" y="85"/>
                </a:cubicBezTo>
                <a:cubicBezTo>
                  <a:pt x="62" y="79"/>
                  <a:pt x="58" y="75"/>
                  <a:pt x="52" y="75"/>
                </a:cubicBezTo>
                <a:close/>
                <a:moveTo>
                  <a:pt x="116" y="1"/>
                </a:moveTo>
                <a:cubicBezTo>
                  <a:pt x="114" y="1"/>
                  <a:pt x="113" y="0"/>
                  <a:pt x="112" y="0"/>
                </a:cubicBezTo>
                <a:cubicBezTo>
                  <a:pt x="94" y="0"/>
                  <a:pt x="76" y="16"/>
                  <a:pt x="76" y="38"/>
                </a:cubicBezTo>
                <a:cubicBezTo>
                  <a:pt x="76" y="44"/>
                  <a:pt x="77" y="50"/>
                  <a:pt x="80" y="56"/>
                </a:cubicBezTo>
                <a:cubicBezTo>
                  <a:pt x="76" y="69"/>
                  <a:pt x="76" y="69"/>
                  <a:pt x="76" y="69"/>
                </a:cubicBezTo>
                <a:cubicBezTo>
                  <a:pt x="76" y="70"/>
                  <a:pt x="76" y="73"/>
                  <a:pt x="77" y="74"/>
                </a:cubicBezTo>
                <a:cubicBezTo>
                  <a:pt x="78" y="75"/>
                  <a:pt x="79" y="75"/>
                  <a:pt x="80" y="75"/>
                </a:cubicBezTo>
                <a:cubicBezTo>
                  <a:pt x="81" y="75"/>
                  <a:pt x="82" y="75"/>
                  <a:pt x="82" y="75"/>
                </a:cubicBezTo>
                <a:cubicBezTo>
                  <a:pt x="95" y="70"/>
                  <a:pt x="95" y="70"/>
                  <a:pt x="95" y="70"/>
                </a:cubicBezTo>
                <a:cubicBezTo>
                  <a:pt x="100" y="74"/>
                  <a:pt x="106" y="75"/>
                  <a:pt x="113" y="75"/>
                </a:cubicBezTo>
                <a:cubicBezTo>
                  <a:pt x="134" y="75"/>
                  <a:pt x="151" y="59"/>
                  <a:pt x="151" y="38"/>
                </a:cubicBezTo>
                <a:cubicBezTo>
                  <a:pt x="151" y="18"/>
                  <a:pt x="135" y="2"/>
                  <a:pt x="116" y="1"/>
                </a:cubicBezTo>
                <a:close/>
                <a:moveTo>
                  <a:pt x="113" y="14"/>
                </a:moveTo>
                <a:cubicBezTo>
                  <a:pt x="116" y="14"/>
                  <a:pt x="118" y="16"/>
                  <a:pt x="118" y="19"/>
                </a:cubicBezTo>
                <a:cubicBezTo>
                  <a:pt x="118" y="22"/>
                  <a:pt x="116" y="24"/>
                  <a:pt x="113" y="24"/>
                </a:cubicBezTo>
                <a:cubicBezTo>
                  <a:pt x="110" y="24"/>
                  <a:pt x="108" y="22"/>
                  <a:pt x="108" y="19"/>
                </a:cubicBezTo>
                <a:cubicBezTo>
                  <a:pt x="109" y="16"/>
                  <a:pt x="111" y="14"/>
                  <a:pt x="113" y="14"/>
                </a:cubicBezTo>
                <a:close/>
                <a:moveTo>
                  <a:pt x="119" y="57"/>
                </a:moveTo>
                <a:cubicBezTo>
                  <a:pt x="119" y="59"/>
                  <a:pt x="116" y="61"/>
                  <a:pt x="113" y="61"/>
                </a:cubicBezTo>
                <a:cubicBezTo>
                  <a:pt x="111" y="61"/>
                  <a:pt x="109" y="59"/>
                  <a:pt x="109" y="57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109" y="35"/>
                  <a:pt x="111" y="33"/>
                  <a:pt x="113" y="33"/>
                </a:cubicBezTo>
                <a:cubicBezTo>
                  <a:pt x="116" y="33"/>
                  <a:pt x="119" y="35"/>
                  <a:pt x="119" y="37"/>
                </a:cubicBezTo>
                <a:lnTo>
                  <a:pt x="119" y="57"/>
                </a:lnTo>
                <a:close/>
                <a:moveTo>
                  <a:pt x="0" y="146"/>
                </a:moveTo>
                <a:cubicBezTo>
                  <a:pt x="0" y="154"/>
                  <a:pt x="7" y="160"/>
                  <a:pt x="15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8" y="160"/>
                  <a:pt x="104" y="154"/>
                  <a:pt x="104" y="146"/>
                </a:cubicBezTo>
                <a:cubicBezTo>
                  <a:pt x="104" y="132"/>
                  <a:pt x="104" y="132"/>
                  <a:pt x="104" y="132"/>
                </a:cubicBezTo>
                <a:cubicBezTo>
                  <a:pt x="0" y="132"/>
                  <a:pt x="0" y="132"/>
                  <a:pt x="0" y="132"/>
                </a:cubicBezTo>
                <a:lnTo>
                  <a:pt x="0" y="146"/>
                </a:lnTo>
                <a:close/>
                <a:moveTo>
                  <a:pt x="8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1" y="7"/>
                  <a:pt x="1" y="14"/>
                </a:cubicBezTo>
                <a:cubicBezTo>
                  <a:pt x="1" y="19"/>
                  <a:pt x="1" y="19"/>
                  <a:pt x="1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4" y="12"/>
                  <a:pt x="79" y="5"/>
                  <a:pt x="8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Freeform 86">
            <a:extLst>
              <a:ext uri="{FF2B5EF4-FFF2-40B4-BE49-F238E27FC236}">
                <a16:creationId xmlns:a16="http://schemas.microsoft.com/office/drawing/2014/main" id="{39A225F9-698A-4DE9-A407-161A647C052B}"/>
              </a:ext>
            </a:extLst>
          </p:cNvPr>
          <p:cNvSpPr>
            <a:spLocks noEditPoints="1"/>
          </p:cNvSpPr>
          <p:nvPr/>
        </p:nvSpPr>
        <p:spPr bwMode="auto">
          <a:xfrm>
            <a:off x="10099676" y="2471738"/>
            <a:ext cx="254000" cy="254000"/>
          </a:xfrm>
          <a:custGeom>
            <a:avLst/>
            <a:gdLst>
              <a:gd name="T0" fmla="*/ 108 w 160"/>
              <a:gd name="T1" fmla="*/ 63 h 160"/>
              <a:gd name="T2" fmla="*/ 113 w 160"/>
              <a:gd name="T3" fmla="*/ 53 h 160"/>
              <a:gd name="T4" fmla="*/ 102 w 160"/>
              <a:gd name="T5" fmla="*/ 51 h 160"/>
              <a:gd name="T6" fmla="*/ 97 w 160"/>
              <a:gd name="T7" fmla="*/ 52 h 160"/>
              <a:gd name="T8" fmla="*/ 84 w 160"/>
              <a:gd name="T9" fmla="*/ 44 h 160"/>
              <a:gd name="T10" fmla="*/ 75 w 160"/>
              <a:gd name="T11" fmla="*/ 38 h 160"/>
              <a:gd name="T12" fmla="*/ 71 w 160"/>
              <a:gd name="T13" fmla="*/ 48 h 160"/>
              <a:gd name="T14" fmla="*/ 61 w 160"/>
              <a:gd name="T15" fmla="*/ 52 h 160"/>
              <a:gd name="T16" fmla="*/ 53 w 160"/>
              <a:gd name="T17" fmla="*/ 47 h 160"/>
              <a:gd name="T18" fmla="*/ 51 w 160"/>
              <a:gd name="T19" fmla="*/ 57 h 160"/>
              <a:gd name="T20" fmla="*/ 48 w 160"/>
              <a:gd name="T21" fmla="*/ 72 h 160"/>
              <a:gd name="T22" fmla="*/ 38 w 160"/>
              <a:gd name="T23" fmla="*/ 75 h 160"/>
              <a:gd name="T24" fmla="*/ 44 w 160"/>
              <a:gd name="T25" fmla="*/ 85 h 160"/>
              <a:gd name="T26" fmla="*/ 51 w 160"/>
              <a:gd name="T27" fmla="*/ 96 h 160"/>
              <a:gd name="T28" fmla="*/ 47 w 160"/>
              <a:gd name="T29" fmla="*/ 107 h 160"/>
              <a:gd name="T30" fmla="*/ 57 w 160"/>
              <a:gd name="T31" fmla="*/ 109 h 160"/>
              <a:gd name="T32" fmla="*/ 64 w 160"/>
              <a:gd name="T33" fmla="*/ 109 h 160"/>
              <a:gd name="T34" fmla="*/ 75 w 160"/>
              <a:gd name="T35" fmla="*/ 116 h 160"/>
              <a:gd name="T36" fmla="*/ 84 w 160"/>
              <a:gd name="T37" fmla="*/ 122 h 160"/>
              <a:gd name="T38" fmla="*/ 88 w 160"/>
              <a:gd name="T39" fmla="*/ 112 h 160"/>
              <a:gd name="T40" fmla="*/ 99 w 160"/>
              <a:gd name="T41" fmla="*/ 108 h 160"/>
              <a:gd name="T42" fmla="*/ 107 w 160"/>
              <a:gd name="T43" fmla="*/ 114 h 160"/>
              <a:gd name="T44" fmla="*/ 109 w 160"/>
              <a:gd name="T45" fmla="*/ 103 h 160"/>
              <a:gd name="T46" fmla="*/ 112 w 160"/>
              <a:gd name="T47" fmla="*/ 89 h 160"/>
              <a:gd name="T48" fmla="*/ 122 w 160"/>
              <a:gd name="T49" fmla="*/ 85 h 160"/>
              <a:gd name="T50" fmla="*/ 116 w 160"/>
              <a:gd name="T51" fmla="*/ 76 h 160"/>
              <a:gd name="T52" fmla="*/ 80 w 160"/>
              <a:gd name="T53" fmla="*/ 104 h 160"/>
              <a:gd name="T54" fmla="*/ 80 w 160"/>
              <a:gd name="T55" fmla="*/ 57 h 160"/>
              <a:gd name="T56" fmla="*/ 80 w 160"/>
              <a:gd name="T57" fmla="*/ 104 h 160"/>
              <a:gd name="T58" fmla="*/ 0 w 160"/>
              <a:gd name="T59" fmla="*/ 80 h 160"/>
              <a:gd name="T60" fmla="*/ 0 w 160"/>
              <a:gd name="T61" fmla="*/ 154 h 160"/>
              <a:gd name="T62" fmla="*/ 5 w 160"/>
              <a:gd name="T63" fmla="*/ 160 h 160"/>
              <a:gd name="T64" fmla="*/ 39 w 160"/>
              <a:gd name="T65" fmla="*/ 149 h 160"/>
              <a:gd name="T66" fmla="*/ 160 w 160"/>
              <a:gd name="T67" fmla="*/ 80 h 160"/>
              <a:gd name="T68" fmla="*/ 131 w 160"/>
              <a:gd name="T69" fmla="*/ 90 h 160"/>
              <a:gd name="T70" fmla="*/ 119 w 160"/>
              <a:gd name="T71" fmla="*/ 94 h 160"/>
              <a:gd name="T72" fmla="*/ 123 w 160"/>
              <a:gd name="T73" fmla="*/ 103 h 160"/>
              <a:gd name="T74" fmla="*/ 109 w 160"/>
              <a:gd name="T75" fmla="*/ 123 h 160"/>
              <a:gd name="T76" fmla="*/ 103 w 160"/>
              <a:gd name="T77" fmla="*/ 123 h 160"/>
              <a:gd name="T78" fmla="*/ 94 w 160"/>
              <a:gd name="T79" fmla="*/ 120 h 160"/>
              <a:gd name="T80" fmla="*/ 89 w 160"/>
              <a:gd name="T81" fmla="*/ 131 h 160"/>
              <a:gd name="T82" fmla="*/ 65 w 160"/>
              <a:gd name="T83" fmla="*/ 127 h 160"/>
              <a:gd name="T84" fmla="*/ 62 w 160"/>
              <a:gd name="T85" fmla="*/ 118 h 160"/>
              <a:gd name="T86" fmla="*/ 54 w 160"/>
              <a:gd name="T87" fmla="*/ 124 h 160"/>
              <a:gd name="T88" fmla="*/ 37 w 160"/>
              <a:gd name="T89" fmla="*/ 109 h 160"/>
              <a:gd name="T90" fmla="*/ 41 w 160"/>
              <a:gd name="T91" fmla="*/ 98 h 160"/>
              <a:gd name="T92" fmla="*/ 33 w 160"/>
              <a:gd name="T93" fmla="*/ 94 h 160"/>
              <a:gd name="T94" fmla="*/ 28 w 160"/>
              <a:gd name="T95" fmla="*/ 71 h 160"/>
              <a:gd name="T96" fmla="*/ 40 w 160"/>
              <a:gd name="T97" fmla="*/ 66 h 160"/>
              <a:gd name="T98" fmla="*/ 37 w 160"/>
              <a:gd name="T99" fmla="*/ 57 h 160"/>
              <a:gd name="T100" fmla="*/ 50 w 160"/>
              <a:gd name="T101" fmla="*/ 37 h 160"/>
              <a:gd name="T102" fmla="*/ 57 w 160"/>
              <a:gd name="T103" fmla="*/ 37 h 160"/>
              <a:gd name="T104" fmla="*/ 65 w 160"/>
              <a:gd name="T105" fmla="*/ 40 h 160"/>
              <a:gd name="T106" fmla="*/ 70 w 160"/>
              <a:gd name="T107" fmla="*/ 29 h 160"/>
              <a:gd name="T108" fmla="*/ 94 w 160"/>
              <a:gd name="T109" fmla="*/ 33 h 160"/>
              <a:gd name="T110" fmla="*/ 98 w 160"/>
              <a:gd name="T111" fmla="*/ 42 h 160"/>
              <a:gd name="T112" fmla="*/ 106 w 160"/>
              <a:gd name="T113" fmla="*/ 36 h 160"/>
              <a:gd name="T114" fmla="*/ 123 w 160"/>
              <a:gd name="T115" fmla="*/ 51 h 160"/>
              <a:gd name="T116" fmla="*/ 118 w 160"/>
              <a:gd name="T117" fmla="*/ 62 h 160"/>
              <a:gd name="T118" fmla="*/ 127 w 160"/>
              <a:gd name="T119" fmla="*/ 66 h 160"/>
              <a:gd name="T120" fmla="*/ 131 w 160"/>
              <a:gd name="T121" fmla="*/ 90 h 160"/>
              <a:gd name="T122" fmla="*/ 65 w 160"/>
              <a:gd name="T123" fmla="*/ 80 h 160"/>
              <a:gd name="T124" fmla="*/ 93 w 160"/>
              <a:gd name="T12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112" y="72"/>
                </a:moveTo>
                <a:cubicBezTo>
                  <a:pt x="111" y="69"/>
                  <a:pt x="110" y="66"/>
                  <a:pt x="108" y="63"/>
                </a:cubicBezTo>
                <a:cubicBezTo>
                  <a:pt x="107" y="62"/>
                  <a:pt x="108" y="59"/>
                  <a:pt x="109" y="57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1" y="52"/>
                  <a:pt x="100" y="52"/>
                  <a:pt x="99" y="52"/>
                </a:cubicBezTo>
                <a:cubicBezTo>
                  <a:pt x="98" y="52"/>
                  <a:pt x="97" y="52"/>
                  <a:pt x="97" y="52"/>
                </a:cubicBezTo>
                <a:cubicBezTo>
                  <a:pt x="93" y="50"/>
                  <a:pt x="91" y="49"/>
                  <a:pt x="88" y="48"/>
                </a:cubicBezTo>
                <a:cubicBezTo>
                  <a:pt x="86" y="48"/>
                  <a:pt x="84" y="46"/>
                  <a:pt x="84" y="44"/>
                </a:cubicBezTo>
                <a:cubicBezTo>
                  <a:pt x="84" y="38"/>
                  <a:pt x="84" y="38"/>
                  <a:pt x="84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6"/>
                  <a:pt x="74" y="48"/>
                  <a:pt x="71" y="48"/>
                </a:cubicBezTo>
                <a:cubicBezTo>
                  <a:pt x="69" y="49"/>
                  <a:pt x="66" y="50"/>
                  <a:pt x="64" y="52"/>
                </a:cubicBezTo>
                <a:cubicBezTo>
                  <a:pt x="63" y="52"/>
                  <a:pt x="62" y="52"/>
                  <a:pt x="61" y="52"/>
                </a:cubicBezTo>
                <a:cubicBezTo>
                  <a:pt x="60" y="52"/>
                  <a:pt x="59" y="52"/>
                  <a:pt x="57" y="51"/>
                </a:cubicBezTo>
                <a:cubicBezTo>
                  <a:pt x="53" y="47"/>
                  <a:pt x="53" y="47"/>
                  <a:pt x="53" y="47"/>
                </a:cubicBezTo>
                <a:cubicBezTo>
                  <a:pt x="47" y="53"/>
                  <a:pt x="47" y="53"/>
                  <a:pt x="47" y="53"/>
                </a:cubicBezTo>
                <a:cubicBezTo>
                  <a:pt x="51" y="57"/>
                  <a:pt x="51" y="57"/>
                  <a:pt x="51" y="57"/>
                </a:cubicBezTo>
                <a:cubicBezTo>
                  <a:pt x="53" y="59"/>
                  <a:pt x="53" y="61"/>
                  <a:pt x="51" y="63"/>
                </a:cubicBezTo>
                <a:cubicBezTo>
                  <a:pt x="50" y="66"/>
                  <a:pt x="49" y="69"/>
                  <a:pt x="48" y="72"/>
                </a:cubicBezTo>
                <a:cubicBezTo>
                  <a:pt x="48" y="74"/>
                  <a:pt x="46" y="75"/>
                  <a:pt x="44" y="75"/>
                </a:cubicBezTo>
                <a:cubicBezTo>
                  <a:pt x="38" y="75"/>
                  <a:pt x="38" y="75"/>
                  <a:pt x="38" y="75"/>
                </a:cubicBezTo>
                <a:cubicBezTo>
                  <a:pt x="38" y="85"/>
                  <a:pt x="38" y="85"/>
                  <a:pt x="38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6" y="85"/>
                  <a:pt x="48" y="86"/>
                  <a:pt x="48" y="88"/>
                </a:cubicBezTo>
                <a:cubicBezTo>
                  <a:pt x="49" y="91"/>
                  <a:pt x="51" y="94"/>
                  <a:pt x="51" y="96"/>
                </a:cubicBezTo>
                <a:cubicBezTo>
                  <a:pt x="53" y="98"/>
                  <a:pt x="52" y="101"/>
                  <a:pt x="51" y="103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8" y="108"/>
                  <a:pt x="59" y="108"/>
                  <a:pt x="61" y="108"/>
                </a:cubicBezTo>
                <a:cubicBezTo>
                  <a:pt x="62" y="108"/>
                  <a:pt x="63" y="108"/>
                  <a:pt x="64" y="109"/>
                </a:cubicBezTo>
                <a:cubicBezTo>
                  <a:pt x="66" y="110"/>
                  <a:pt x="69" y="111"/>
                  <a:pt x="71" y="112"/>
                </a:cubicBezTo>
                <a:cubicBezTo>
                  <a:pt x="74" y="112"/>
                  <a:pt x="75" y="114"/>
                  <a:pt x="75" y="116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4" y="115"/>
                  <a:pt x="86" y="113"/>
                  <a:pt x="88" y="112"/>
                </a:cubicBezTo>
                <a:cubicBezTo>
                  <a:pt x="91" y="112"/>
                  <a:pt x="94" y="110"/>
                  <a:pt x="97" y="109"/>
                </a:cubicBezTo>
                <a:cubicBezTo>
                  <a:pt x="97" y="109"/>
                  <a:pt x="98" y="108"/>
                  <a:pt x="99" y="108"/>
                </a:cubicBezTo>
                <a:cubicBezTo>
                  <a:pt x="100" y="108"/>
                  <a:pt x="101" y="109"/>
                  <a:pt x="102" y="109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3" y="107"/>
                  <a:pt x="113" y="107"/>
                  <a:pt x="113" y="107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07" y="102"/>
                  <a:pt x="107" y="99"/>
                  <a:pt x="108" y="97"/>
                </a:cubicBezTo>
                <a:cubicBezTo>
                  <a:pt x="110" y="94"/>
                  <a:pt x="111" y="92"/>
                  <a:pt x="112" y="89"/>
                </a:cubicBezTo>
                <a:cubicBezTo>
                  <a:pt x="112" y="87"/>
                  <a:pt x="114" y="85"/>
                  <a:pt x="116" y="85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4" y="75"/>
                  <a:pt x="112" y="74"/>
                  <a:pt x="112" y="72"/>
                </a:cubicBezTo>
                <a:close/>
                <a:moveTo>
                  <a:pt x="80" y="104"/>
                </a:moveTo>
                <a:cubicBezTo>
                  <a:pt x="67" y="104"/>
                  <a:pt x="56" y="93"/>
                  <a:pt x="56" y="80"/>
                </a:cubicBezTo>
                <a:cubicBezTo>
                  <a:pt x="56" y="67"/>
                  <a:pt x="67" y="57"/>
                  <a:pt x="80" y="57"/>
                </a:cubicBezTo>
                <a:cubicBezTo>
                  <a:pt x="93" y="57"/>
                  <a:pt x="103" y="67"/>
                  <a:pt x="103" y="80"/>
                </a:cubicBezTo>
                <a:cubicBezTo>
                  <a:pt x="103" y="93"/>
                  <a:pt x="93" y="104"/>
                  <a:pt x="80" y="104"/>
                </a:cubicBezTo>
                <a:close/>
                <a:moveTo>
                  <a:pt x="80" y="0"/>
                </a:moveTo>
                <a:cubicBezTo>
                  <a:pt x="36" y="0"/>
                  <a:pt x="0" y="37"/>
                  <a:pt x="0" y="80"/>
                </a:cubicBezTo>
                <a:cubicBezTo>
                  <a:pt x="0" y="94"/>
                  <a:pt x="3" y="109"/>
                  <a:pt x="11" y="121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0" y="158"/>
                  <a:pt x="1" y="159"/>
                </a:cubicBezTo>
                <a:cubicBezTo>
                  <a:pt x="2" y="160"/>
                  <a:pt x="3" y="160"/>
                  <a:pt x="5" y="160"/>
                </a:cubicBezTo>
                <a:cubicBezTo>
                  <a:pt x="5" y="160"/>
                  <a:pt x="6" y="160"/>
                  <a:pt x="6" y="160"/>
                </a:cubicBezTo>
                <a:cubicBezTo>
                  <a:pt x="39" y="149"/>
                  <a:pt x="39" y="149"/>
                  <a:pt x="39" y="149"/>
                </a:cubicBezTo>
                <a:cubicBezTo>
                  <a:pt x="51" y="157"/>
                  <a:pt x="65" y="160"/>
                  <a:pt x="80" y="160"/>
                </a:cubicBezTo>
                <a:cubicBezTo>
                  <a:pt x="123" y="160"/>
                  <a:pt x="160" y="124"/>
                  <a:pt x="160" y="80"/>
                </a:cubicBezTo>
                <a:cubicBezTo>
                  <a:pt x="160" y="36"/>
                  <a:pt x="123" y="0"/>
                  <a:pt x="80" y="0"/>
                </a:cubicBezTo>
                <a:close/>
                <a:moveTo>
                  <a:pt x="131" y="90"/>
                </a:moveTo>
                <a:cubicBezTo>
                  <a:pt x="131" y="92"/>
                  <a:pt x="129" y="94"/>
                  <a:pt x="127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19" y="96"/>
                  <a:pt x="118" y="97"/>
                  <a:pt x="118" y="98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5" y="105"/>
                  <a:pt x="125" y="108"/>
                  <a:pt x="123" y="109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9" y="124"/>
                  <a:pt x="107" y="124"/>
                  <a:pt x="106" y="124"/>
                </a:cubicBezTo>
                <a:cubicBezTo>
                  <a:pt x="105" y="124"/>
                  <a:pt x="104" y="124"/>
                  <a:pt x="103" y="123"/>
                </a:cubicBezTo>
                <a:cubicBezTo>
                  <a:pt x="98" y="118"/>
                  <a:pt x="98" y="118"/>
                  <a:pt x="98" y="118"/>
                </a:cubicBezTo>
                <a:cubicBezTo>
                  <a:pt x="97" y="119"/>
                  <a:pt x="95" y="119"/>
                  <a:pt x="94" y="120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9"/>
                  <a:pt x="92" y="131"/>
                  <a:pt x="89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67" y="131"/>
                  <a:pt x="65" y="129"/>
                  <a:pt x="65" y="127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19"/>
                  <a:pt x="63" y="119"/>
                  <a:pt x="62" y="118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6" y="124"/>
                  <a:pt x="55" y="124"/>
                  <a:pt x="54" y="124"/>
                </a:cubicBezTo>
                <a:cubicBezTo>
                  <a:pt x="52" y="124"/>
                  <a:pt x="51" y="124"/>
                  <a:pt x="50" y="123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5" y="108"/>
                  <a:pt x="35" y="105"/>
                  <a:pt x="37" y="103"/>
                </a:cubicBezTo>
                <a:cubicBezTo>
                  <a:pt x="41" y="98"/>
                  <a:pt x="41" y="98"/>
                  <a:pt x="41" y="98"/>
                </a:cubicBezTo>
                <a:cubicBezTo>
                  <a:pt x="41" y="97"/>
                  <a:pt x="41" y="96"/>
                  <a:pt x="40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0" y="94"/>
                  <a:pt x="28" y="92"/>
                  <a:pt x="28" y="90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68"/>
                  <a:pt x="30" y="66"/>
                  <a:pt x="33" y="66"/>
                </a:cubicBezTo>
                <a:cubicBezTo>
                  <a:pt x="40" y="66"/>
                  <a:pt x="40" y="66"/>
                  <a:pt x="40" y="66"/>
                </a:cubicBezTo>
                <a:cubicBezTo>
                  <a:pt x="41" y="64"/>
                  <a:pt x="41" y="63"/>
                  <a:pt x="41" y="62"/>
                </a:cubicBezTo>
                <a:cubicBezTo>
                  <a:pt x="37" y="57"/>
                  <a:pt x="37" y="57"/>
                  <a:pt x="37" y="57"/>
                </a:cubicBezTo>
                <a:cubicBezTo>
                  <a:pt x="35" y="55"/>
                  <a:pt x="35" y="52"/>
                  <a:pt x="37" y="51"/>
                </a:cubicBezTo>
                <a:cubicBezTo>
                  <a:pt x="50" y="37"/>
                  <a:pt x="50" y="37"/>
                  <a:pt x="50" y="37"/>
                </a:cubicBezTo>
                <a:cubicBezTo>
                  <a:pt x="51" y="36"/>
                  <a:pt x="52" y="36"/>
                  <a:pt x="54" y="36"/>
                </a:cubicBezTo>
                <a:cubicBezTo>
                  <a:pt x="55" y="36"/>
                  <a:pt x="56" y="36"/>
                  <a:pt x="57" y="37"/>
                </a:cubicBezTo>
                <a:cubicBezTo>
                  <a:pt x="62" y="42"/>
                  <a:pt x="62" y="42"/>
                  <a:pt x="62" y="42"/>
                </a:cubicBezTo>
                <a:cubicBezTo>
                  <a:pt x="63" y="42"/>
                  <a:pt x="64" y="41"/>
                  <a:pt x="65" y="40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1"/>
                  <a:pt x="67" y="29"/>
                  <a:pt x="70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92" y="29"/>
                  <a:pt x="94" y="31"/>
                  <a:pt x="94" y="33"/>
                </a:cubicBezTo>
                <a:cubicBezTo>
                  <a:pt x="94" y="40"/>
                  <a:pt x="94" y="40"/>
                  <a:pt x="94" y="40"/>
                </a:cubicBezTo>
                <a:cubicBezTo>
                  <a:pt x="96" y="41"/>
                  <a:pt x="97" y="42"/>
                  <a:pt x="98" y="42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4" y="36"/>
                  <a:pt x="105" y="36"/>
                  <a:pt x="106" y="36"/>
                </a:cubicBezTo>
                <a:cubicBezTo>
                  <a:pt x="107" y="36"/>
                  <a:pt x="109" y="36"/>
                  <a:pt x="109" y="37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25" y="52"/>
                  <a:pt x="125" y="55"/>
                  <a:pt x="123" y="57"/>
                </a:cubicBezTo>
                <a:cubicBezTo>
                  <a:pt x="118" y="62"/>
                  <a:pt x="118" y="62"/>
                  <a:pt x="118" y="62"/>
                </a:cubicBezTo>
                <a:cubicBezTo>
                  <a:pt x="118" y="63"/>
                  <a:pt x="119" y="65"/>
                  <a:pt x="119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9" y="66"/>
                  <a:pt x="131" y="68"/>
                  <a:pt x="131" y="71"/>
                </a:cubicBezTo>
                <a:lnTo>
                  <a:pt x="131" y="90"/>
                </a:lnTo>
                <a:close/>
                <a:moveTo>
                  <a:pt x="79" y="66"/>
                </a:moveTo>
                <a:cubicBezTo>
                  <a:pt x="72" y="66"/>
                  <a:pt x="65" y="73"/>
                  <a:pt x="65" y="80"/>
                </a:cubicBezTo>
                <a:cubicBezTo>
                  <a:pt x="65" y="88"/>
                  <a:pt x="72" y="94"/>
                  <a:pt x="79" y="94"/>
                </a:cubicBezTo>
                <a:cubicBezTo>
                  <a:pt x="87" y="94"/>
                  <a:pt x="93" y="88"/>
                  <a:pt x="93" y="80"/>
                </a:cubicBezTo>
                <a:cubicBezTo>
                  <a:pt x="93" y="72"/>
                  <a:pt x="87" y="66"/>
                  <a:pt x="79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Freeform 87">
            <a:extLst>
              <a:ext uri="{FF2B5EF4-FFF2-40B4-BE49-F238E27FC236}">
                <a16:creationId xmlns:a16="http://schemas.microsoft.com/office/drawing/2014/main" id="{A6053E0F-EBFF-405E-918F-AAE8725B46F0}"/>
              </a:ext>
            </a:extLst>
          </p:cNvPr>
          <p:cNvSpPr>
            <a:spLocks noEditPoints="1"/>
          </p:cNvSpPr>
          <p:nvPr/>
        </p:nvSpPr>
        <p:spPr bwMode="auto">
          <a:xfrm>
            <a:off x="8448676" y="3024188"/>
            <a:ext cx="254000" cy="252413"/>
          </a:xfrm>
          <a:custGeom>
            <a:avLst/>
            <a:gdLst>
              <a:gd name="T0" fmla="*/ 82 w 160"/>
              <a:gd name="T1" fmla="*/ 23 h 159"/>
              <a:gd name="T2" fmla="*/ 110 w 160"/>
              <a:gd name="T3" fmla="*/ 51 h 159"/>
              <a:gd name="T4" fmla="*/ 97 w 160"/>
              <a:gd name="T5" fmla="*/ 74 h 159"/>
              <a:gd name="T6" fmla="*/ 89 w 160"/>
              <a:gd name="T7" fmla="*/ 86 h 159"/>
              <a:gd name="T8" fmla="*/ 89 w 160"/>
              <a:gd name="T9" fmla="*/ 89 h 159"/>
              <a:gd name="T10" fmla="*/ 80 w 160"/>
              <a:gd name="T11" fmla="*/ 98 h 159"/>
              <a:gd name="T12" fmla="*/ 71 w 160"/>
              <a:gd name="T13" fmla="*/ 89 h 159"/>
              <a:gd name="T14" fmla="*/ 71 w 160"/>
              <a:gd name="T15" fmla="*/ 86 h 159"/>
              <a:gd name="T16" fmla="*/ 86 w 160"/>
              <a:gd name="T17" fmla="*/ 59 h 159"/>
              <a:gd name="T18" fmla="*/ 90 w 160"/>
              <a:gd name="T19" fmla="*/ 51 h 159"/>
              <a:gd name="T20" fmla="*/ 81 w 160"/>
              <a:gd name="T21" fmla="*/ 42 h 159"/>
              <a:gd name="T22" fmla="*/ 72 w 160"/>
              <a:gd name="T23" fmla="*/ 51 h 159"/>
              <a:gd name="T24" fmla="*/ 63 w 160"/>
              <a:gd name="T25" fmla="*/ 60 h 159"/>
              <a:gd name="T26" fmla="*/ 54 w 160"/>
              <a:gd name="T27" fmla="*/ 51 h 159"/>
              <a:gd name="T28" fmla="*/ 82 w 160"/>
              <a:gd name="T29" fmla="*/ 23 h 159"/>
              <a:gd name="T30" fmla="*/ 80 w 160"/>
              <a:gd name="T31" fmla="*/ 117 h 159"/>
              <a:gd name="T32" fmla="*/ 89 w 160"/>
              <a:gd name="T33" fmla="*/ 126 h 159"/>
              <a:gd name="T34" fmla="*/ 80 w 160"/>
              <a:gd name="T35" fmla="*/ 135 h 159"/>
              <a:gd name="T36" fmla="*/ 71 w 160"/>
              <a:gd name="T37" fmla="*/ 126 h 159"/>
              <a:gd name="T38" fmla="*/ 80 w 160"/>
              <a:gd name="T39" fmla="*/ 117 h 159"/>
              <a:gd name="T40" fmla="*/ 80 w 160"/>
              <a:gd name="T41" fmla="*/ 0 h 159"/>
              <a:gd name="T42" fmla="*/ 0 w 160"/>
              <a:gd name="T43" fmla="*/ 79 h 159"/>
              <a:gd name="T44" fmla="*/ 80 w 160"/>
              <a:gd name="T45" fmla="*/ 159 h 159"/>
              <a:gd name="T46" fmla="*/ 160 w 160"/>
              <a:gd name="T47" fmla="*/ 79 h 159"/>
              <a:gd name="T48" fmla="*/ 80 w 160"/>
              <a:gd name="T49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59">
                <a:moveTo>
                  <a:pt x="82" y="23"/>
                </a:moveTo>
                <a:cubicBezTo>
                  <a:pt x="97" y="23"/>
                  <a:pt x="110" y="36"/>
                  <a:pt x="110" y="51"/>
                </a:cubicBezTo>
                <a:cubicBezTo>
                  <a:pt x="108" y="60"/>
                  <a:pt x="104" y="69"/>
                  <a:pt x="97" y="74"/>
                </a:cubicBezTo>
                <a:cubicBezTo>
                  <a:pt x="94" y="76"/>
                  <a:pt x="89" y="80"/>
                  <a:pt x="89" y="86"/>
                </a:cubicBezTo>
                <a:cubicBezTo>
                  <a:pt x="89" y="89"/>
                  <a:pt x="89" y="89"/>
                  <a:pt x="89" y="89"/>
                </a:cubicBezTo>
                <a:cubicBezTo>
                  <a:pt x="89" y="94"/>
                  <a:pt x="85" y="98"/>
                  <a:pt x="80" y="98"/>
                </a:cubicBezTo>
                <a:cubicBezTo>
                  <a:pt x="75" y="98"/>
                  <a:pt x="71" y="94"/>
                  <a:pt x="71" y="89"/>
                </a:cubicBezTo>
                <a:cubicBezTo>
                  <a:pt x="71" y="86"/>
                  <a:pt x="71" y="86"/>
                  <a:pt x="71" y="86"/>
                </a:cubicBezTo>
                <a:cubicBezTo>
                  <a:pt x="71" y="76"/>
                  <a:pt x="76" y="66"/>
                  <a:pt x="86" y="59"/>
                </a:cubicBezTo>
                <a:cubicBezTo>
                  <a:pt x="89" y="57"/>
                  <a:pt x="90" y="54"/>
                  <a:pt x="90" y="51"/>
                </a:cubicBezTo>
                <a:cubicBezTo>
                  <a:pt x="90" y="46"/>
                  <a:pt x="86" y="42"/>
                  <a:pt x="81" y="42"/>
                </a:cubicBezTo>
                <a:cubicBezTo>
                  <a:pt x="76" y="42"/>
                  <a:pt x="72" y="47"/>
                  <a:pt x="72" y="51"/>
                </a:cubicBezTo>
                <a:cubicBezTo>
                  <a:pt x="72" y="56"/>
                  <a:pt x="67" y="60"/>
                  <a:pt x="63" y="60"/>
                </a:cubicBezTo>
                <a:cubicBezTo>
                  <a:pt x="57" y="60"/>
                  <a:pt x="54" y="56"/>
                  <a:pt x="54" y="51"/>
                </a:cubicBezTo>
                <a:cubicBezTo>
                  <a:pt x="54" y="36"/>
                  <a:pt x="66" y="23"/>
                  <a:pt x="82" y="23"/>
                </a:cubicBezTo>
                <a:close/>
                <a:moveTo>
                  <a:pt x="80" y="117"/>
                </a:moveTo>
                <a:cubicBezTo>
                  <a:pt x="85" y="117"/>
                  <a:pt x="89" y="121"/>
                  <a:pt x="89" y="126"/>
                </a:cubicBezTo>
                <a:cubicBezTo>
                  <a:pt x="89" y="131"/>
                  <a:pt x="85" y="135"/>
                  <a:pt x="80" y="135"/>
                </a:cubicBezTo>
                <a:cubicBezTo>
                  <a:pt x="74" y="135"/>
                  <a:pt x="71" y="131"/>
                  <a:pt x="71" y="126"/>
                </a:cubicBezTo>
                <a:cubicBezTo>
                  <a:pt x="71" y="121"/>
                  <a:pt x="75" y="117"/>
                  <a:pt x="80" y="117"/>
                </a:cubicBezTo>
                <a:close/>
                <a:moveTo>
                  <a:pt x="80" y="0"/>
                </a:moveTo>
                <a:cubicBezTo>
                  <a:pt x="36" y="0"/>
                  <a:pt x="0" y="35"/>
                  <a:pt x="0" y="79"/>
                </a:cubicBezTo>
                <a:cubicBezTo>
                  <a:pt x="0" y="123"/>
                  <a:pt x="36" y="159"/>
                  <a:pt x="80" y="159"/>
                </a:cubicBezTo>
                <a:cubicBezTo>
                  <a:pt x="124" y="159"/>
                  <a:pt x="160" y="123"/>
                  <a:pt x="160" y="79"/>
                </a:cubicBezTo>
                <a:cubicBezTo>
                  <a:pt x="160" y="36"/>
                  <a:pt x="124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Freeform 88">
            <a:extLst>
              <a:ext uri="{FF2B5EF4-FFF2-40B4-BE49-F238E27FC236}">
                <a16:creationId xmlns:a16="http://schemas.microsoft.com/office/drawing/2014/main" id="{B2B20053-441C-4247-8545-425FA8808DCB}"/>
              </a:ext>
            </a:extLst>
          </p:cNvPr>
          <p:cNvSpPr>
            <a:spLocks noEditPoints="1"/>
          </p:cNvSpPr>
          <p:nvPr/>
        </p:nvSpPr>
        <p:spPr bwMode="auto">
          <a:xfrm>
            <a:off x="3492501" y="2471738"/>
            <a:ext cx="254000" cy="254000"/>
          </a:xfrm>
          <a:custGeom>
            <a:avLst/>
            <a:gdLst>
              <a:gd name="T0" fmla="*/ 10 w 160"/>
              <a:gd name="T1" fmla="*/ 20 h 160"/>
              <a:gd name="T2" fmla="*/ 0 w 160"/>
              <a:gd name="T3" fmla="*/ 25 h 160"/>
              <a:gd name="T4" fmla="*/ 10 w 160"/>
              <a:gd name="T5" fmla="*/ 29 h 160"/>
              <a:gd name="T6" fmla="*/ 5 w 160"/>
              <a:gd name="T7" fmla="*/ 48 h 160"/>
              <a:gd name="T8" fmla="*/ 5 w 160"/>
              <a:gd name="T9" fmla="*/ 58 h 160"/>
              <a:gd name="T10" fmla="*/ 10 w 160"/>
              <a:gd name="T11" fmla="*/ 78 h 160"/>
              <a:gd name="T12" fmla="*/ 0 w 160"/>
              <a:gd name="T13" fmla="*/ 82 h 160"/>
              <a:gd name="T14" fmla="*/ 10 w 160"/>
              <a:gd name="T15" fmla="*/ 87 h 160"/>
              <a:gd name="T16" fmla="*/ 5 w 160"/>
              <a:gd name="T17" fmla="*/ 106 h 160"/>
              <a:gd name="T18" fmla="*/ 5 w 160"/>
              <a:gd name="T19" fmla="*/ 116 h 160"/>
              <a:gd name="T20" fmla="*/ 10 w 160"/>
              <a:gd name="T21" fmla="*/ 135 h 160"/>
              <a:gd name="T22" fmla="*/ 5 w 160"/>
              <a:gd name="T23" fmla="*/ 132 h 160"/>
              <a:gd name="T24" fmla="*/ 5 w 160"/>
              <a:gd name="T25" fmla="*/ 141 h 160"/>
              <a:gd name="T26" fmla="*/ 10 w 160"/>
              <a:gd name="T27" fmla="*/ 147 h 160"/>
              <a:gd name="T28" fmla="*/ 38 w 160"/>
              <a:gd name="T29" fmla="*/ 160 h 160"/>
              <a:gd name="T30" fmla="*/ 24 w 160"/>
              <a:gd name="T31" fmla="*/ 1 h 160"/>
              <a:gd name="T32" fmla="*/ 118 w 160"/>
              <a:gd name="T33" fmla="*/ 0 h 160"/>
              <a:gd name="T34" fmla="*/ 47 w 160"/>
              <a:gd name="T35" fmla="*/ 160 h 160"/>
              <a:gd name="T36" fmla="*/ 132 w 160"/>
              <a:gd name="T37" fmla="*/ 146 h 160"/>
              <a:gd name="T38" fmla="*/ 118 w 160"/>
              <a:gd name="T39" fmla="*/ 0 h 160"/>
              <a:gd name="T40" fmla="*/ 104 w 160"/>
              <a:gd name="T41" fmla="*/ 56 h 160"/>
              <a:gd name="T42" fmla="*/ 90 w 160"/>
              <a:gd name="T43" fmla="*/ 104 h 160"/>
              <a:gd name="T44" fmla="*/ 108 w 160"/>
              <a:gd name="T45" fmla="*/ 109 h 160"/>
              <a:gd name="T46" fmla="*/ 104 w 160"/>
              <a:gd name="T47" fmla="*/ 132 h 160"/>
              <a:gd name="T48" fmla="*/ 71 w 160"/>
              <a:gd name="T49" fmla="*/ 113 h 160"/>
              <a:gd name="T50" fmla="*/ 90 w 160"/>
              <a:gd name="T51" fmla="*/ 28 h 160"/>
              <a:gd name="T52" fmla="*/ 108 w 160"/>
              <a:gd name="T53" fmla="*/ 33 h 160"/>
              <a:gd name="T54" fmla="*/ 155 w 160"/>
              <a:gd name="T55" fmla="*/ 19 h 160"/>
              <a:gd name="T56" fmla="*/ 142 w 160"/>
              <a:gd name="T57" fmla="*/ 48 h 160"/>
              <a:gd name="T58" fmla="*/ 160 w 160"/>
              <a:gd name="T59" fmla="*/ 24 h 160"/>
              <a:gd name="T60" fmla="*/ 142 w 160"/>
              <a:gd name="T61" fmla="*/ 76 h 160"/>
              <a:gd name="T62" fmla="*/ 160 w 160"/>
              <a:gd name="T63" fmla="*/ 56 h 160"/>
              <a:gd name="T64" fmla="*/ 142 w 160"/>
              <a:gd name="T65" fmla="*/ 76 h 160"/>
              <a:gd name="T66" fmla="*/ 155 w 160"/>
              <a:gd name="T67" fmla="*/ 113 h 160"/>
              <a:gd name="T68" fmla="*/ 160 w 160"/>
              <a:gd name="T69" fmla="*/ 85 h 160"/>
              <a:gd name="T70" fmla="*/ 142 w 160"/>
              <a:gd name="T7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0" y="15"/>
                </a:moveTo>
                <a:cubicBezTo>
                  <a:pt x="10" y="20"/>
                  <a:pt x="10" y="20"/>
                  <a:pt x="10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0" y="22"/>
                  <a:pt x="0" y="25"/>
                </a:cubicBezTo>
                <a:cubicBezTo>
                  <a:pt x="0" y="27"/>
                  <a:pt x="2" y="29"/>
                  <a:pt x="5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48"/>
                  <a:pt x="10" y="48"/>
                  <a:pt x="10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2" y="48"/>
                  <a:pt x="0" y="51"/>
                  <a:pt x="0" y="53"/>
                </a:cubicBezTo>
                <a:cubicBezTo>
                  <a:pt x="0" y="56"/>
                  <a:pt x="2" y="58"/>
                  <a:pt x="5" y="58"/>
                </a:cubicBezTo>
                <a:cubicBezTo>
                  <a:pt x="10" y="58"/>
                  <a:pt x="10" y="58"/>
                  <a:pt x="10" y="58"/>
                </a:cubicBezTo>
                <a:cubicBezTo>
                  <a:pt x="10" y="78"/>
                  <a:pt x="10" y="78"/>
                  <a:pt x="10" y="78"/>
                </a:cubicBezTo>
                <a:cubicBezTo>
                  <a:pt x="5" y="78"/>
                  <a:pt x="5" y="78"/>
                  <a:pt x="5" y="78"/>
                </a:cubicBezTo>
                <a:cubicBezTo>
                  <a:pt x="2" y="78"/>
                  <a:pt x="0" y="80"/>
                  <a:pt x="0" y="82"/>
                </a:cubicBezTo>
                <a:cubicBezTo>
                  <a:pt x="0" y="85"/>
                  <a:pt x="2" y="87"/>
                  <a:pt x="5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6"/>
                  <a:pt x="0" y="108"/>
                  <a:pt x="0" y="111"/>
                </a:cubicBezTo>
                <a:cubicBezTo>
                  <a:pt x="0" y="113"/>
                  <a:pt x="2" y="116"/>
                  <a:pt x="5" y="116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132"/>
                  <a:pt x="5" y="132"/>
                  <a:pt x="5" y="132"/>
                </a:cubicBezTo>
                <a:cubicBezTo>
                  <a:pt x="2" y="132"/>
                  <a:pt x="0" y="134"/>
                  <a:pt x="0" y="137"/>
                </a:cubicBezTo>
                <a:cubicBezTo>
                  <a:pt x="0" y="139"/>
                  <a:pt x="2" y="141"/>
                  <a:pt x="5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54"/>
                  <a:pt x="17" y="160"/>
                  <a:pt x="24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1"/>
                  <a:pt x="38" y="1"/>
                  <a:pt x="38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17" y="1"/>
                  <a:pt x="10" y="7"/>
                  <a:pt x="10" y="15"/>
                </a:cubicBezTo>
                <a:close/>
                <a:moveTo>
                  <a:pt x="118" y="0"/>
                </a:moveTo>
                <a:cubicBezTo>
                  <a:pt x="47" y="0"/>
                  <a:pt x="47" y="0"/>
                  <a:pt x="47" y="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6" y="160"/>
                  <a:pt x="132" y="153"/>
                  <a:pt x="132" y="146"/>
                </a:cubicBezTo>
                <a:cubicBezTo>
                  <a:pt x="132" y="14"/>
                  <a:pt x="132" y="14"/>
                  <a:pt x="132" y="14"/>
                </a:cubicBezTo>
                <a:cubicBezTo>
                  <a:pt x="132" y="7"/>
                  <a:pt x="126" y="0"/>
                  <a:pt x="118" y="0"/>
                </a:cubicBezTo>
                <a:close/>
                <a:moveTo>
                  <a:pt x="108" y="52"/>
                </a:moveTo>
                <a:cubicBezTo>
                  <a:pt x="108" y="54"/>
                  <a:pt x="106" y="56"/>
                  <a:pt x="104" y="56"/>
                </a:cubicBezTo>
                <a:cubicBezTo>
                  <a:pt x="90" y="56"/>
                  <a:pt x="90" y="56"/>
                  <a:pt x="90" y="56"/>
                </a:cubicBezTo>
                <a:cubicBezTo>
                  <a:pt x="90" y="104"/>
                  <a:pt x="90" y="104"/>
                  <a:pt x="90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6" y="104"/>
                  <a:pt x="108" y="106"/>
                  <a:pt x="108" y="109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30"/>
                  <a:pt x="106" y="132"/>
                  <a:pt x="104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79" y="132"/>
                  <a:pt x="71" y="124"/>
                  <a:pt x="71" y="113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37"/>
                  <a:pt x="79" y="28"/>
                  <a:pt x="90" y="2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6" y="28"/>
                  <a:pt x="108" y="31"/>
                  <a:pt x="108" y="33"/>
                </a:cubicBezTo>
                <a:lnTo>
                  <a:pt x="108" y="52"/>
                </a:lnTo>
                <a:close/>
                <a:moveTo>
                  <a:pt x="155" y="19"/>
                </a:moveTo>
                <a:cubicBezTo>
                  <a:pt x="142" y="19"/>
                  <a:pt x="142" y="19"/>
                  <a:pt x="142" y="19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21"/>
                  <a:pt x="158" y="19"/>
                  <a:pt x="155" y="19"/>
                </a:cubicBezTo>
                <a:close/>
                <a:moveTo>
                  <a:pt x="142" y="76"/>
                </a:moveTo>
                <a:cubicBezTo>
                  <a:pt x="160" y="76"/>
                  <a:pt x="160" y="76"/>
                  <a:pt x="160" y="7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42" y="56"/>
                  <a:pt x="142" y="56"/>
                  <a:pt x="142" y="56"/>
                </a:cubicBezTo>
                <a:lnTo>
                  <a:pt x="142" y="76"/>
                </a:lnTo>
                <a:close/>
                <a:moveTo>
                  <a:pt x="142" y="113"/>
                </a:moveTo>
                <a:cubicBezTo>
                  <a:pt x="155" y="113"/>
                  <a:pt x="155" y="113"/>
                  <a:pt x="155" y="113"/>
                </a:cubicBezTo>
                <a:cubicBezTo>
                  <a:pt x="158" y="113"/>
                  <a:pt x="160" y="111"/>
                  <a:pt x="160" y="108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42" y="85"/>
                  <a:pt x="142" y="85"/>
                  <a:pt x="142" y="85"/>
                </a:cubicBezTo>
                <a:lnTo>
                  <a:pt x="142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Freeform 89">
            <a:extLst>
              <a:ext uri="{FF2B5EF4-FFF2-40B4-BE49-F238E27FC236}">
                <a16:creationId xmlns:a16="http://schemas.microsoft.com/office/drawing/2014/main" id="{F8403123-1089-45BC-9593-E1E43A83643F}"/>
              </a:ext>
            </a:extLst>
          </p:cNvPr>
          <p:cNvSpPr>
            <a:spLocks noEditPoints="1"/>
          </p:cNvSpPr>
          <p:nvPr/>
        </p:nvSpPr>
        <p:spPr bwMode="auto">
          <a:xfrm>
            <a:off x="1841501" y="3024188"/>
            <a:ext cx="254000" cy="252413"/>
          </a:xfrm>
          <a:custGeom>
            <a:avLst/>
            <a:gdLst>
              <a:gd name="T0" fmla="*/ 151 w 160"/>
              <a:gd name="T1" fmla="*/ 140 h 159"/>
              <a:gd name="T2" fmla="*/ 9 w 160"/>
              <a:gd name="T3" fmla="*/ 140 h 159"/>
              <a:gd name="T4" fmla="*/ 0 w 160"/>
              <a:gd name="T5" fmla="*/ 149 h 159"/>
              <a:gd name="T6" fmla="*/ 0 w 160"/>
              <a:gd name="T7" fmla="*/ 154 h 159"/>
              <a:gd name="T8" fmla="*/ 5 w 160"/>
              <a:gd name="T9" fmla="*/ 159 h 159"/>
              <a:gd name="T10" fmla="*/ 155 w 160"/>
              <a:gd name="T11" fmla="*/ 159 h 159"/>
              <a:gd name="T12" fmla="*/ 160 w 160"/>
              <a:gd name="T13" fmla="*/ 154 h 159"/>
              <a:gd name="T14" fmla="*/ 160 w 160"/>
              <a:gd name="T15" fmla="*/ 150 h 159"/>
              <a:gd name="T16" fmla="*/ 151 w 160"/>
              <a:gd name="T17" fmla="*/ 140 h 159"/>
              <a:gd name="T18" fmla="*/ 120 w 160"/>
              <a:gd name="T19" fmla="*/ 75 h 159"/>
              <a:gd name="T20" fmla="*/ 41 w 160"/>
              <a:gd name="T21" fmla="*/ 75 h 159"/>
              <a:gd name="T22" fmla="*/ 31 w 160"/>
              <a:gd name="T23" fmla="*/ 103 h 159"/>
              <a:gd name="T24" fmla="*/ 129 w 160"/>
              <a:gd name="T25" fmla="*/ 103 h 159"/>
              <a:gd name="T26" fmla="*/ 120 w 160"/>
              <a:gd name="T27" fmla="*/ 75 h 159"/>
              <a:gd name="T28" fmla="*/ 133 w 160"/>
              <a:gd name="T29" fmla="*/ 112 h 159"/>
              <a:gd name="T30" fmla="*/ 28 w 160"/>
              <a:gd name="T31" fmla="*/ 112 h 159"/>
              <a:gd name="T32" fmla="*/ 21 w 160"/>
              <a:gd name="T33" fmla="*/ 131 h 159"/>
              <a:gd name="T34" fmla="*/ 140 w 160"/>
              <a:gd name="T35" fmla="*/ 131 h 159"/>
              <a:gd name="T36" fmla="*/ 133 w 160"/>
              <a:gd name="T37" fmla="*/ 112 h 159"/>
              <a:gd name="T38" fmla="*/ 97 w 160"/>
              <a:gd name="T39" fmla="*/ 12 h 159"/>
              <a:gd name="T40" fmla="*/ 81 w 160"/>
              <a:gd name="T41" fmla="*/ 0 h 159"/>
              <a:gd name="T42" fmla="*/ 64 w 160"/>
              <a:gd name="T43" fmla="*/ 12 h 159"/>
              <a:gd name="T44" fmla="*/ 58 w 160"/>
              <a:gd name="T45" fmla="*/ 29 h 159"/>
              <a:gd name="T46" fmla="*/ 103 w 160"/>
              <a:gd name="T47" fmla="*/ 29 h 159"/>
              <a:gd name="T48" fmla="*/ 97 w 160"/>
              <a:gd name="T49" fmla="*/ 12 h 159"/>
              <a:gd name="T50" fmla="*/ 106 w 160"/>
              <a:gd name="T51" fmla="*/ 38 h 159"/>
              <a:gd name="T52" fmla="*/ 54 w 160"/>
              <a:gd name="T53" fmla="*/ 38 h 159"/>
              <a:gd name="T54" fmla="*/ 45 w 160"/>
              <a:gd name="T55" fmla="*/ 65 h 159"/>
              <a:gd name="T56" fmla="*/ 117 w 160"/>
              <a:gd name="T57" fmla="*/ 65 h 159"/>
              <a:gd name="T58" fmla="*/ 106 w 160"/>
              <a:gd name="T59" fmla="*/ 3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59">
                <a:moveTo>
                  <a:pt x="151" y="140"/>
                </a:moveTo>
                <a:cubicBezTo>
                  <a:pt x="9" y="140"/>
                  <a:pt x="9" y="140"/>
                  <a:pt x="9" y="140"/>
                </a:cubicBezTo>
                <a:cubicBezTo>
                  <a:pt x="4" y="140"/>
                  <a:pt x="0" y="145"/>
                  <a:pt x="0" y="149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3" y="159"/>
                  <a:pt x="5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8" y="159"/>
                  <a:pt x="160" y="156"/>
                  <a:pt x="160" y="154"/>
                </a:cubicBezTo>
                <a:cubicBezTo>
                  <a:pt x="160" y="150"/>
                  <a:pt x="160" y="150"/>
                  <a:pt x="160" y="150"/>
                </a:cubicBezTo>
                <a:cubicBezTo>
                  <a:pt x="160" y="145"/>
                  <a:pt x="156" y="140"/>
                  <a:pt x="151" y="140"/>
                </a:cubicBezTo>
                <a:close/>
                <a:moveTo>
                  <a:pt x="120" y="75"/>
                </a:moveTo>
                <a:cubicBezTo>
                  <a:pt x="41" y="75"/>
                  <a:pt x="41" y="75"/>
                  <a:pt x="41" y="75"/>
                </a:cubicBezTo>
                <a:cubicBezTo>
                  <a:pt x="31" y="103"/>
                  <a:pt x="31" y="103"/>
                  <a:pt x="31" y="103"/>
                </a:cubicBezTo>
                <a:cubicBezTo>
                  <a:pt x="129" y="103"/>
                  <a:pt x="129" y="103"/>
                  <a:pt x="129" y="103"/>
                </a:cubicBezTo>
                <a:lnTo>
                  <a:pt x="120" y="75"/>
                </a:lnTo>
                <a:close/>
                <a:moveTo>
                  <a:pt x="133" y="112"/>
                </a:moveTo>
                <a:cubicBezTo>
                  <a:pt x="28" y="112"/>
                  <a:pt x="28" y="112"/>
                  <a:pt x="28" y="112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140" y="131"/>
                  <a:pt x="140" y="131"/>
                  <a:pt x="140" y="131"/>
                </a:cubicBezTo>
                <a:lnTo>
                  <a:pt x="133" y="112"/>
                </a:lnTo>
                <a:close/>
                <a:moveTo>
                  <a:pt x="97" y="12"/>
                </a:moveTo>
                <a:cubicBezTo>
                  <a:pt x="95" y="4"/>
                  <a:pt x="88" y="0"/>
                  <a:pt x="81" y="0"/>
                </a:cubicBezTo>
                <a:cubicBezTo>
                  <a:pt x="73" y="0"/>
                  <a:pt x="66" y="5"/>
                  <a:pt x="64" y="12"/>
                </a:cubicBezTo>
                <a:cubicBezTo>
                  <a:pt x="58" y="29"/>
                  <a:pt x="58" y="29"/>
                  <a:pt x="58" y="29"/>
                </a:cubicBezTo>
                <a:cubicBezTo>
                  <a:pt x="103" y="29"/>
                  <a:pt x="103" y="29"/>
                  <a:pt x="103" y="29"/>
                </a:cubicBezTo>
                <a:lnTo>
                  <a:pt x="97" y="12"/>
                </a:lnTo>
                <a:close/>
                <a:moveTo>
                  <a:pt x="106" y="38"/>
                </a:moveTo>
                <a:cubicBezTo>
                  <a:pt x="54" y="38"/>
                  <a:pt x="54" y="38"/>
                  <a:pt x="54" y="38"/>
                </a:cubicBezTo>
                <a:cubicBezTo>
                  <a:pt x="45" y="65"/>
                  <a:pt x="45" y="65"/>
                  <a:pt x="45" y="65"/>
                </a:cubicBezTo>
                <a:cubicBezTo>
                  <a:pt x="117" y="65"/>
                  <a:pt x="117" y="65"/>
                  <a:pt x="117" y="65"/>
                </a:cubicBezTo>
                <a:lnTo>
                  <a:pt x="106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Freeform 90">
            <a:extLst>
              <a:ext uri="{FF2B5EF4-FFF2-40B4-BE49-F238E27FC236}">
                <a16:creationId xmlns:a16="http://schemas.microsoft.com/office/drawing/2014/main" id="{1B75FD4C-EFF4-4A43-9614-A1ABB8431950}"/>
              </a:ext>
            </a:extLst>
          </p:cNvPr>
          <p:cNvSpPr>
            <a:spLocks noEditPoints="1"/>
          </p:cNvSpPr>
          <p:nvPr/>
        </p:nvSpPr>
        <p:spPr bwMode="auto">
          <a:xfrm>
            <a:off x="11201401" y="3022600"/>
            <a:ext cx="252413" cy="254000"/>
          </a:xfrm>
          <a:custGeom>
            <a:avLst/>
            <a:gdLst>
              <a:gd name="T0" fmla="*/ 23 w 159"/>
              <a:gd name="T1" fmla="*/ 150 h 160"/>
              <a:gd name="T2" fmla="*/ 28 w 159"/>
              <a:gd name="T3" fmla="*/ 131 h 160"/>
              <a:gd name="T4" fmla="*/ 19 w 159"/>
              <a:gd name="T5" fmla="*/ 0 h 160"/>
              <a:gd name="T6" fmla="*/ 10 w 159"/>
              <a:gd name="T7" fmla="*/ 131 h 160"/>
              <a:gd name="T8" fmla="*/ 15 w 159"/>
              <a:gd name="T9" fmla="*/ 150 h 160"/>
              <a:gd name="T10" fmla="*/ 0 w 159"/>
              <a:gd name="T11" fmla="*/ 155 h 160"/>
              <a:gd name="T12" fmla="*/ 32 w 159"/>
              <a:gd name="T13" fmla="*/ 160 h 160"/>
              <a:gd name="T14" fmla="*/ 32 w 159"/>
              <a:gd name="T15" fmla="*/ 150 h 160"/>
              <a:gd name="T16" fmla="*/ 119 w 159"/>
              <a:gd name="T17" fmla="*/ 76 h 160"/>
              <a:gd name="T18" fmla="*/ 159 w 159"/>
              <a:gd name="T19" fmla="*/ 69 h 160"/>
              <a:gd name="T20" fmla="*/ 119 w 159"/>
              <a:gd name="T21" fmla="*/ 62 h 160"/>
              <a:gd name="T22" fmla="*/ 152 w 159"/>
              <a:gd name="T23" fmla="*/ 85 h 160"/>
              <a:gd name="T24" fmla="*/ 112 w 159"/>
              <a:gd name="T25" fmla="*/ 92 h 160"/>
              <a:gd name="T26" fmla="*/ 152 w 159"/>
              <a:gd name="T27" fmla="*/ 99 h 160"/>
              <a:gd name="T28" fmla="*/ 152 w 159"/>
              <a:gd name="T29" fmla="*/ 85 h 160"/>
              <a:gd name="T30" fmla="*/ 150 w 159"/>
              <a:gd name="T31" fmla="*/ 115 h 160"/>
              <a:gd name="T32" fmla="*/ 119 w 159"/>
              <a:gd name="T33" fmla="*/ 108 h 160"/>
              <a:gd name="T34" fmla="*/ 119 w 159"/>
              <a:gd name="T35" fmla="*/ 122 h 160"/>
              <a:gd name="T36" fmla="*/ 122 w 159"/>
              <a:gd name="T37" fmla="*/ 0 h 160"/>
              <a:gd name="T38" fmla="*/ 94 w 159"/>
              <a:gd name="T39" fmla="*/ 24 h 160"/>
              <a:gd name="T40" fmla="*/ 122 w 159"/>
              <a:gd name="T41" fmla="*/ 29 h 160"/>
              <a:gd name="T42" fmla="*/ 150 w 159"/>
              <a:gd name="T43" fmla="*/ 30 h 160"/>
              <a:gd name="T44" fmla="*/ 135 w 159"/>
              <a:gd name="T45" fmla="*/ 0 h 160"/>
              <a:gd name="T46" fmla="*/ 131 w 159"/>
              <a:gd name="T47" fmla="*/ 29 h 160"/>
              <a:gd name="T48" fmla="*/ 150 w 159"/>
              <a:gd name="T49" fmla="*/ 30 h 160"/>
              <a:gd name="T50" fmla="*/ 143 w 159"/>
              <a:gd name="T51" fmla="*/ 38 h 160"/>
              <a:gd name="T52" fmla="*/ 72 w 159"/>
              <a:gd name="T53" fmla="*/ 44 h 160"/>
              <a:gd name="T54" fmla="*/ 55 w 159"/>
              <a:gd name="T55" fmla="*/ 47 h 160"/>
              <a:gd name="T56" fmla="*/ 37 w 159"/>
              <a:gd name="T57" fmla="*/ 38 h 160"/>
              <a:gd name="T58" fmla="*/ 42 w 159"/>
              <a:gd name="T59" fmla="*/ 122 h 160"/>
              <a:gd name="T60" fmla="*/ 64 w 159"/>
              <a:gd name="T61" fmla="*/ 120 h 160"/>
              <a:gd name="T62" fmla="*/ 84 w 159"/>
              <a:gd name="T63" fmla="*/ 122 h 160"/>
              <a:gd name="T64" fmla="*/ 70 w 159"/>
              <a:gd name="T65" fmla="*/ 85 h 160"/>
              <a:gd name="T66" fmla="*/ 70 w 159"/>
              <a:gd name="T67" fmla="*/ 75 h 160"/>
              <a:gd name="T68" fmla="*/ 84 w 159"/>
              <a:gd name="T69" fmla="*/ 52 h 160"/>
              <a:gd name="T70" fmla="*/ 150 w 159"/>
              <a:gd name="T71" fmla="*/ 45 h 160"/>
              <a:gd name="T72" fmla="*/ 108 w 159"/>
              <a:gd name="T73" fmla="*/ 104 h 160"/>
              <a:gd name="T74" fmla="*/ 108 w 159"/>
              <a:gd name="T75" fmla="*/ 80 h 160"/>
              <a:gd name="T76" fmla="*/ 105 w 159"/>
              <a:gd name="T77" fmla="*/ 61 h 160"/>
              <a:gd name="T78" fmla="*/ 94 w 159"/>
              <a:gd name="T79" fmla="*/ 136 h 160"/>
              <a:gd name="T80" fmla="*/ 121 w 159"/>
              <a:gd name="T81" fmla="*/ 160 h 160"/>
              <a:gd name="T82" fmla="*/ 119 w 159"/>
              <a:gd name="T83" fmla="*/ 131 h 160"/>
              <a:gd name="T84" fmla="*/ 131 w 159"/>
              <a:gd name="T85" fmla="*/ 131 h 160"/>
              <a:gd name="T86" fmla="*/ 136 w 159"/>
              <a:gd name="T87" fmla="*/ 160 h 160"/>
              <a:gd name="T88" fmla="*/ 150 w 159"/>
              <a:gd name="T89" fmla="*/ 130 h 160"/>
              <a:gd name="T90" fmla="*/ 131 w 159"/>
              <a:gd name="T91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9" h="160">
                <a:moveTo>
                  <a:pt x="32" y="150"/>
                </a:moveTo>
                <a:cubicBezTo>
                  <a:pt x="23" y="150"/>
                  <a:pt x="23" y="150"/>
                  <a:pt x="23" y="150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6" y="137"/>
                  <a:pt x="28" y="135"/>
                  <a:pt x="28" y="13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4"/>
                  <a:pt x="24" y="0"/>
                  <a:pt x="19" y="0"/>
                </a:cubicBezTo>
                <a:cubicBezTo>
                  <a:pt x="14" y="0"/>
                  <a:pt x="10" y="5"/>
                  <a:pt x="10" y="9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10" y="134"/>
                  <a:pt x="12" y="137"/>
                  <a:pt x="15" y="139"/>
                </a:cubicBezTo>
                <a:cubicBezTo>
                  <a:pt x="15" y="150"/>
                  <a:pt x="15" y="150"/>
                  <a:pt x="15" y="150"/>
                </a:cubicBezTo>
                <a:cubicBezTo>
                  <a:pt x="4" y="150"/>
                  <a:pt x="4" y="150"/>
                  <a:pt x="4" y="150"/>
                </a:cubicBezTo>
                <a:cubicBezTo>
                  <a:pt x="2" y="150"/>
                  <a:pt x="0" y="153"/>
                  <a:pt x="0" y="155"/>
                </a:cubicBezTo>
                <a:cubicBezTo>
                  <a:pt x="0" y="158"/>
                  <a:pt x="2" y="160"/>
                  <a:pt x="4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5" y="160"/>
                  <a:pt x="37" y="158"/>
                  <a:pt x="37" y="155"/>
                </a:cubicBezTo>
                <a:cubicBezTo>
                  <a:pt x="37" y="153"/>
                  <a:pt x="35" y="150"/>
                  <a:pt x="32" y="150"/>
                </a:cubicBezTo>
                <a:close/>
                <a:moveTo>
                  <a:pt x="112" y="69"/>
                </a:moveTo>
                <a:cubicBezTo>
                  <a:pt x="112" y="73"/>
                  <a:pt x="116" y="76"/>
                  <a:pt x="119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6" y="76"/>
                  <a:pt x="159" y="73"/>
                  <a:pt x="159" y="69"/>
                </a:cubicBezTo>
                <a:cubicBezTo>
                  <a:pt x="159" y="64"/>
                  <a:pt x="156" y="62"/>
                  <a:pt x="152" y="62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16" y="62"/>
                  <a:pt x="112" y="65"/>
                  <a:pt x="112" y="69"/>
                </a:cubicBezTo>
                <a:close/>
                <a:moveTo>
                  <a:pt x="152" y="85"/>
                </a:moveTo>
                <a:cubicBezTo>
                  <a:pt x="119" y="85"/>
                  <a:pt x="119" y="85"/>
                  <a:pt x="119" y="85"/>
                </a:cubicBezTo>
                <a:cubicBezTo>
                  <a:pt x="116" y="85"/>
                  <a:pt x="112" y="88"/>
                  <a:pt x="112" y="92"/>
                </a:cubicBezTo>
                <a:cubicBezTo>
                  <a:pt x="112" y="96"/>
                  <a:pt x="116" y="99"/>
                  <a:pt x="119" y="99"/>
                </a:cubicBezTo>
                <a:cubicBezTo>
                  <a:pt x="152" y="99"/>
                  <a:pt x="152" y="99"/>
                  <a:pt x="152" y="99"/>
                </a:cubicBezTo>
                <a:cubicBezTo>
                  <a:pt x="156" y="99"/>
                  <a:pt x="159" y="96"/>
                  <a:pt x="159" y="92"/>
                </a:cubicBezTo>
                <a:cubicBezTo>
                  <a:pt x="159" y="88"/>
                  <a:pt x="156" y="85"/>
                  <a:pt x="152" y="85"/>
                </a:cubicBezTo>
                <a:close/>
                <a:moveTo>
                  <a:pt x="143" y="122"/>
                </a:moveTo>
                <a:cubicBezTo>
                  <a:pt x="146" y="122"/>
                  <a:pt x="150" y="119"/>
                  <a:pt x="150" y="115"/>
                </a:cubicBezTo>
                <a:cubicBezTo>
                  <a:pt x="150" y="111"/>
                  <a:pt x="147" y="108"/>
                  <a:pt x="143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6" y="108"/>
                  <a:pt x="112" y="111"/>
                  <a:pt x="112" y="115"/>
                </a:cubicBezTo>
                <a:cubicBezTo>
                  <a:pt x="112" y="119"/>
                  <a:pt x="116" y="122"/>
                  <a:pt x="119" y="122"/>
                </a:cubicBezTo>
                <a:lnTo>
                  <a:pt x="143" y="122"/>
                </a:lnTo>
                <a:close/>
                <a:moveTo>
                  <a:pt x="122" y="0"/>
                </a:moveTo>
                <a:cubicBezTo>
                  <a:pt x="117" y="0"/>
                  <a:pt x="117" y="0"/>
                  <a:pt x="117" y="0"/>
                </a:cubicBezTo>
                <a:cubicBezTo>
                  <a:pt x="104" y="0"/>
                  <a:pt x="94" y="11"/>
                  <a:pt x="94" y="24"/>
                </a:cubicBezTo>
                <a:cubicBezTo>
                  <a:pt x="94" y="29"/>
                  <a:pt x="94" y="29"/>
                  <a:pt x="94" y="29"/>
                </a:cubicBezTo>
                <a:cubicBezTo>
                  <a:pt x="122" y="29"/>
                  <a:pt x="122" y="29"/>
                  <a:pt x="122" y="29"/>
                </a:cubicBezTo>
                <a:lnTo>
                  <a:pt x="122" y="0"/>
                </a:lnTo>
                <a:close/>
                <a:moveTo>
                  <a:pt x="150" y="30"/>
                </a:moveTo>
                <a:cubicBezTo>
                  <a:pt x="150" y="14"/>
                  <a:pt x="150" y="14"/>
                  <a:pt x="150" y="14"/>
                </a:cubicBezTo>
                <a:cubicBezTo>
                  <a:pt x="150" y="7"/>
                  <a:pt x="143" y="0"/>
                  <a:pt x="13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43" y="29"/>
                  <a:pt x="143" y="29"/>
                  <a:pt x="143" y="29"/>
                </a:cubicBezTo>
                <a:cubicBezTo>
                  <a:pt x="145" y="29"/>
                  <a:pt x="148" y="29"/>
                  <a:pt x="150" y="30"/>
                </a:cubicBezTo>
                <a:close/>
                <a:moveTo>
                  <a:pt x="150" y="45"/>
                </a:moveTo>
                <a:cubicBezTo>
                  <a:pt x="150" y="41"/>
                  <a:pt x="147" y="38"/>
                  <a:pt x="143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2" y="38"/>
                  <a:pt x="76" y="40"/>
                  <a:pt x="72" y="44"/>
                </a:cubicBezTo>
                <a:cubicBezTo>
                  <a:pt x="70" y="46"/>
                  <a:pt x="67" y="47"/>
                  <a:pt x="64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3" y="42"/>
                  <a:pt x="47" y="38"/>
                  <a:pt x="42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7" y="122"/>
                  <a:pt x="51" y="119"/>
                  <a:pt x="54" y="114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8" y="121"/>
                  <a:pt x="71" y="122"/>
                  <a:pt x="74" y="122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84" y="80"/>
                  <a:pt x="84" y="80"/>
                  <a:pt x="84" y="80"/>
                </a:cubicBezTo>
                <a:cubicBezTo>
                  <a:pt x="80" y="83"/>
                  <a:pt x="76" y="85"/>
                  <a:pt x="70" y="85"/>
                </a:cubicBezTo>
                <a:cubicBezTo>
                  <a:pt x="68" y="85"/>
                  <a:pt x="65" y="83"/>
                  <a:pt x="65" y="80"/>
                </a:cubicBezTo>
                <a:cubicBezTo>
                  <a:pt x="65" y="77"/>
                  <a:pt x="68" y="75"/>
                  <a:pt x="70" y="75"/>
                </a:cubicBezTo>
                <a:cubicBezTo>
                  <a:pt x="78" y="75"/>
                  <a:pt x="84" y="69"/>
                  <a:pt x="84" y="61"/>
                </a:cubicBezTo>
                <a:cubicBezTo>
                  <a:pt x="84" y="52"/>
                  <a:pt x="84" y="52"/>
                  <a:pt x="84" y="52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7" y="52"/>
                  <a:pt x="150" y="49"/>
                  <a:pt x="150" y="45"/>
                </a:cubicBezTo>
                <a:close/>
                <a:moveTo>
                  <a:pt x="103" y="116"/>
                </a:moveTo>
                <a:cubicBezTo>
                  <a:pt x="103" y="110"/>
                  <a:pt x="106" y="107"/>
                  <a:pt x="108" y="104"/>
                </a:cubicBezTo>
                <a:cubicBezTo>
                  <a:pt x="105" y="101"/>
                  <a:pt x="103" y="97"/>
                  <a:pt x="103" y="92"/>
                </a:cubicBezTo>
                <a:cubicBezTo>
                  <a:pt x="103" y="87"/>
                  <a:pt x="106" y="83"/>
                  <a:pt x="108" y="80"/>
                </a:cubicBezTo>
                <a:cubicBezTo>
                  <a:pt x="105" y="77"/>
                  <a:pt x="103" y="73"/>
                  <a:pt x="103" y="68"/>
                </a:cubicBezTo>
                <a:cubicBezTo>
                  <a:pt x="103" y="65"/>
                  <a:pt x="104" y="64"/>
                  <a:pt x="105" y="61"/>
                </a:cubicBezTo>
                <a:cubicBezTo>
                  <a:pt x="94" y="61"/>
                  <a:pt x="94" y="61"/>
                  <a:pt x="94" y="61"/>
                </a:cubicBezTo>
                <a:cubicBezTo>
                  <a:pt x="94" y="136"/>
                  <a:pt x="94" y="136"/>
                  <a:pt x="94" y="136"/>
                </a:cubicBezTo>
                <a:cubicBezTo>
                  <a:pt x="94" y="149"/>
                  <a:pt x="104" y="160"/>
                  <a:pt x="117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19" y="131"/>
                  <a:pt x="119" y="131"/>
                  <a:pt x="119" y="131"/>
                </a:cubicBezTo>
                <a:cubicBezTo>
                  <a:pt x="110" y="131"/>
                  <a:pt x="103" y="124"/>
                  <a:pt x="103" y="116"/>
                </a:cubicBezTo>
                <a:close/>
                <a:moveTo>
                  <a:pt x="131" y="131"/>
                </a:moveTo>
                <a:cubicBezTo>
                  <a:pt x="131" y="160"/>
                  <a:pt x="131" y="160"/>
                  <a:pt x="131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4" y="160"/>
                  <a:pt x="150" y="154"/>
                  <a:pt x="150" y="146"/>
                </a:cubicBezTo>
                <a:cubicBezTo>
                  <a:pt x="150" y="130"/>
                  <a:pt x="150" y="130"/>
                  <a:pt x="150" y="130"/>
                </a:cubicBezTo>
                <a:cubicBezTo>
                  <a:pt x="148" y="131"/>
                  <a:pt x="146" y="131"/>
                  <a:pt x="143" y="131"/>
                </a:cubicBezTo>
                <a:lnTo>
                  <a:pt x="131" y="1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Freeform 91">
            <a:extLst>
              <a:ext uri="{FF2B5EF4-FFF2-40B4-BE49-F238E27FC236}">
                <a16:creationId xmlns:a16="http://schemas.microsoft.com/office/drawing/2014/main" id="{4C9CA79C-26D5-4283-81E5-E432402CAF93}"/>
              </a:ext>
            </a:extLst>
          </p:cNvPr>
          <p:cNvSpPr>
            <a:spLocks noEditPoints="1"/>
          </p:cNvSpPr>
          <p:nvPr/>
        </p:nvSpPr>
        <p:spPr bwMode="auto">
          <a:xfrm>
            <a:off x="6245226" y="2473325"/>
            <a:ext cx="254000" cy="252413"/>
          </a:xfrm>
          <a:custGeom>
            <a:avLst/>
            <a:gdLst>
              <a:gd name="T0" fmla="*/ 86 w 160"/>
              <a:gd name="T1" fmla="*/ 18 h 159"/>
              <a:gd name="T2" fmla="*/ 90 w 160"/>
              <a:gd name="T3" fmla="*/ 9 h 159"/>
              <a:gd name="T4" fmla="*/ 44 w 160"/>
              <a:gd name="T5" fmla="*/ 0 h 159"/>
              <a:gd name="T6" fmla="*/ 34 w 160"/>
              <a:gd name="T7" fmla="*/ 9 h 159"/>
              <a:gd name="T8" fmla="*/ 39 w 160"/>
              <a:gd name="T9" fmla="*/ 18 h 159"/>
              <a:gd name="T10" fmla="*/ 38 w 160"/>
              <a:gd name="T11" fmla="*/ 93 h 159"/>
              <a:gd name="T12" fmla="*/ 29 w 160"/>
              <a:gd name="T13" fmla="*/ 83 h 159"/>
              <a:gd name="T14" fmla="*/ 29 w 160"/>
              <a:gd name="T15" fmla="*/ 55 h 159"/>
              <a:gd name="T16" fmla="*/ 38 w 160"/>
              <a:gd name="T17" fmla="*/ 46 h 159"/>
              <a:gd name="T18" fmla="*/ 29 w 160"/>
              <a:gd name="T19" fmla="*/ 55 h 159"/>
              <a:gd name="T20" fmla="*/ 38 w 160"/>
              <a:gd name="T21" fmla="*/ 130 h 159"/>
              <a:gd name="T22" fmla="*/ 29 w 160"/>
              <a:gd name="T23" fmla="*/ 121 h 159"/>
              <a:gd name="T24" fmla="*/ 108 w 160"/>
              <a:gd name="T25" fmla="*/ 9 h 159"/>
              <a:gd name="T26" fmla="*/ 99 w 160"/>
              <a:gd name="T27" fmla="*/ 14 h 159"/>
              <a:gd name="T28" fmla="*/ 38 w 160"/>
              <a:gd name="T29" fmla="*/ 28 h 159"/>
              <a:gd name="T30" fmla="*/ 24 w 160"/>
              <a:gd name="T31" fmla="*/ 9 h 159"/>
              <a:gd name="T32" fmla="*/ 0 w 160"/>
              <a:gd name="T33" fmla="*/ 23 h 159"/>
              <a:gd name="T34" fmla="*/ 15 w 160"/>
              <a:gd name="T35" fmla="*/ 159 h 159"/>
              <a:gd name="T36" fmla="*/ 122 w 160"/>
              <a:gd name="T37" fmla="*/ 145 h 159"/>
              <a:gd name="T38" fmla="*/ 108 w 160"/>
              <a:gd name="T39" fmla="*/ 9 h 159"/>
              <a:gd name="T40" fmla="*/ 43 w 160"/>
              <a:gd name="T41" fmla="*/ 140 h 159"/>
              <a:gd name="T42" fmla="*/ 20 w 160"/>
              <a:gd name="T43" fmla="*/ 135 h 159"/>
              <a:gd name="T44" fmla="*/ 25 w 160"/>
              <a:gd name="T45" fmla="*/ 112 h 159"/>
              <a:gd name="T46" fmla="*/ 48 w 160"/>
              <a:gd name="T47" fmla="*/ 116 h 159"/>
              <a:gd name="T48" fmla="*/ 48 w 160"/>
              <a:gd name="T49" fmla="*/ 97 h 159"/>
              <a:gd name="T50" fmla="*/ 25 w 160"/>
              <a:gd name="T51" fmla="*/ 102 h 159"/>
              <a:gd name="T52" fmla="*/ 20 w 160"/>
              <a:gd name="T53" fmla="*/ 79 h 159"/>
              <a:gd name="T54" fmla="*/ 43 w 160"/>
              <a:gd name="T55" fmla="*/ 74 h 159"/>
              <a:gd name="T56" fmla="*/ 48 w 160"/>
              <a:gd name="T57" fmla="*/ 97 h 159"/>
              <a:gd name="T58" fmla="*/ 43 w 160"/>
              <a:gd name="T59" fmla="*/ 65 h 159"/>
              <a:gd name="T60" fmla="*/ 20 w 160"/>
              <a:gd name="T61" fmla="*/ 60 h 159"/>
              <a:gd name="T62" fmla="*/ 25 w 160"/>
              <a:gd name="T63" fmla="*/ 36 h 159"/>
              <a:gd name="T64" fmla="*/ 48 w 160"/>
              <a:gd name="T65" fmla="*/ 41 h 159"/>
              <a:gd name="T66" fmla="*/ 81 w 160"/>
              <a:gd name="T67" fmla="*/ 140 h 159"/>
              <a:gd name="T68" fmla="*/ 57 w 160"/>
              <a:gd name="T69" fmla="*/ 135 h 159"/>
              <a:gd name="T70" fmla="*/ 81 w 160"/>
              <a:gd name="T71" fmla="*/ 130 h 159"/>
              <a:gd name="T72" fmla="*/ 81 w 160"/>
              <a:gd name="T73" fmla="*/ 140 h 159"/>
              <a:gd name="T74" fmla="*/ 62 w 160"/>
              <a:gd name="T75" fmla="*/ 122 h 159"/>
              <a:gd name="T76" fmla="*/ 62 w 160"/>
              <a:gd name="T77" fmla="*/ 112 h 159"/>
              <a:gd name="T78" fmla="*/ 104 w 160"/>
              <a:gd name="T79" fmla="*/ 117 h 159"/>
              <a:gd name="T80" fmla="*/ 57 w 160"/>
              <a:gd name="T81" fmla="*/ 97 h 159"/>
              <a:gd name="T82" fmla="*/ 81 w 160"/>
              <a:gd name="T83" fmla="*/ 93 h 159"/>
              <a:gd name="T84" fmla="*/ 81 w 160"/>
              <a:gd name="T85" fmla="*/ 102 h 159"/>
              <a:gd name="T86" fmla="*/ 57 w 160"/>
              <a:gd name="T87" fmla="*/ 97 h 159"/>
              <a:gd name="T88" fmla="*/ 62 w 160"/>
              <a:gd name="T89" fmla="*/ 84 h 159"/>
              <a:gd name="T90" fmla="*/ 62 w 160"/>
              <a:gd name="T91" fmla="*/ 74 h 159"/>
              <a:gd name="T92" fmla="*/ 104 w 160"/>
              <a:gd name="T93" fmla="*/ 79 h 159"/>
              <a:gd name="T94" fmla="*/ 57 w 160"/>
              <a:gd name="T95" fmla="*/ 60 h 159"/>
              <a:gd name="T96" fmla="*/ 81 w 160"/>
              <a:gd name="T97" fmla="*/ 55 h 159"/>
              <a:gd name="T98" fmla="*/ 81 w 160"/>
              <a:gd name="T99" fmla="*/ 65 h 159"/>
              <a:gd name="T100" fmla="*/ 57 w 160"/>
              <a:gd name="T101" fmla="*/ 60 h 159"/>
              <a:gd name="T102" fmla="*/ 62 w 160"/>
              <a:gd name="T103" fmla="*/ 46 h 159"/>
              <a:gd name="T104" fmla="*/ 62 w 160"/>
              <a:gd name="T105" fmla="*/ 37 h 159"/>
              <a:gd name="T106" fmla="*/ 104 w 160"/>
              <a:gd name="T107" fmla="*/ 42 h 159"/>
              <a:gd name="T108" fmla="*/ 132 w 160"/>
              <a:gd name="T109" fmla="*/ 112 h 159"/>
              <a:gd name="T110" fmla="*/ 160 w 160"/>
              <a:gd name="T111" fmla="*/ 55 h 159"/>
              <a:gd name="T112" fmla="*/ 132 w 160"/>
              <a:gd name="T113" fmla="*/ 112 h 159"/>
              <a:gd name="T114" fmla="*/ 132 w 160"/>
              <a:gd name="T115" fmla="*/ 32 h 159"/>
              <a:gd name="T116" fmla="*/ 160 w 160"/>
              <a:gd name="T117" fmla="*/ 46 h 159"/>
              <a:gd name="T118" fmla="*/ 146 w 160"/>
              <a:gd name="T119" fmla="*/ 18 h 159"/>
              <a:gd name="T120" fmla="*/ 146 w 160"/>
              <a:gd name="T121" fmla="*/ 149 h 159"/>
              <a:gd name="T122" fmla="*/ 159 w 160"/>
              <a:gd name="T123" fmla="*/ 121 h 159"/>
              <a:gd name="T124" fmla="*/ 141 w 160"/>
              <a:gd name="T125" fmla="*/ 14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59">
                <a:moveTo>
                  <a:pt x="39" y="18"/>
                </a:moveTo>
                <a:cubicBezTo>
                  <a:pt x="86" y="18"/>
                  <a:pt x="86" y="18"/>
                  <a:pt x="86" y="18"/>
                </a:cubicBezTo>
                <a:cubicBezTo>
                  <a:pt x="88" y="18"/>
                  <a:pt x="90" y="16"/>
                  <a:pt x="90" y="14"/>
                </a:cubicBezTo>
                <a:cubicBezTo>
                  <a:pt x="90" y="9"/>
                  <a:pt x="90" y="9"/>
                  <a:pt x="90" y="9"/>
                </a:cubicBezTo>
                <a:cubicBezTo>
                  <a:pt x="90" y="3"/>
                  <a:pt x="86" y="0"/>
                  <a:pt x="81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37" y="0"/>
                  <a:pt x="34" y="4"/>
                  <a:pt x="34" y="9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6"/>
                  <a:pt x="36" y="18"/>
                  <a:pt x="39" y="18"/>
                </a:cubicBezTo>
                <a:close/>
                <a:moveTo>
                  <a:pt x="29" y="93"/>
                </a:moveTo>
                <a:cubicBezTo>
                  <a:pt x="38" y="93"/>
                  <a:pt x="38" y="93"/>
                  <a:pt x="38" y="93"/>
                </a:cubicBezTo>
                <a:cubicBezTo>
                  <a:pt x="38" y="83"/>
                  <a:pt x="38" y="83"/>
                  <a:pt x="38" y="83"/>
                </a:cubicBezTo>
                <a:cubicBezTo>
                  <a:pt x="29" y="83"/>
                  <a:pt x="29" y="83"/>
                  <a:pt x="29" y="83"/>
                </a:cubicBezTo>
                <a:lnTo>
                  <a:pt x="29" y="93"/>
                </a:lnTo>
                <a:close/>
                <a:moveTo>
                  <a:pt x="29" y="55"/>
                </a:moveTo>
                <a:cubicBezTo>
                  <a:pt x="38" y="55"/>
                  <a:pt x="38" y="55"/>
                  <a:pt x="38" y="55"/>
                </a:cubicBezTo>
                <a:cubicBezTo>
                  <a:pt x="38" y="46"/>
                  <a:pt x="38" y="46"/>
                  <a:pt x="38" y="46"/>
                </a:cubicBezTo>
                <a:cubicBezTo>
                  <a:pt x="29" y="46"/>
                  <a:pt x="29" y="46"/>
                  <a:pt x="29" y="46"/>
                </a:cubicBezTo>
                <a:lnTo>
                  <a:pt x="29" y="55"/>
                </a:lnTo>
                <a:close/>
                <a:moveTo>
                  <a:pt x="29" y="130"/>
                </a:moveTo>
                <a:cubicBezTo>
                  <a:pt x="38" y="130"/>
                  <a:pt x="38" y="130"/>
                  <a:pt x="38" y="130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29" y="121"/>
                  <a:pt x="29" y="121"/>
                  <a:pt x="29" y="121"/>
                </a:cubicBezTo>
                <a:lnTo>
                  <a:pt x="29" y="130"/>
                </a:lnTo>
                <a:close/>
                <a:moveTo>
                  <a:pt x="108" y="9"/>
                </a:moveTo>
                <a:cubicBezTo>
                  <a:pt x="99" y="9"/>
                  <a:pt x="99" y="9"/>
                  <a:pt x="99" y="9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21"/>
                  <a:pt x="92" y="28"/>
                  <a:pt x="85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1" y="28"/>
                  <a:pt x="24" y="21"/>
                  <a:pt x="24" y="14"/>
                </a:cubicBezTo>
                <a:cubicBezTo>
                  <a:pt x="24" y="9"/>
                  <a:pt x="24" y="9"/>
                  <a:pt x="24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7" y="9"/>
                  <a:pt x="0" y="15"/>
                  <a:pt x="0" y="23"/>
                </a:cubicBezTo>
                <a:cubicBezTo>
                  <a:pt x="0" y="145"/>
                  <a:pt x="0" y="145"/>
                  <a:pt x="0" y="145"/>
                </a:cubicBezTo>
                <a:cubicBezTo>
                  <a:pt x="1" y="152"/>
                  <a:pt x="7" y="159"/>
                  <a:pt x="15" y="159"/>
                </a:cubicBezTo>
                <a:cubicBezTo>
                  <a:pt x="108" y="159"/>
                  <a:pt x="108" y="159"/>
                  <a:pt x="108" y="159"/>
                </a:cubicBezTo>
                <a:cubicBezTo>
                  <a:pt x="116" y="159"/>
                  <a:pt x="122" y="152"/>
                  <a:pt x="122" y="145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15"/>
                  <a:pt x="116" y="9"/>
                  <a:pt x="108" y="9"/>
                </a:cubicBezTo>
                <a:close/>
                <a:moveTo>
                  <a:pt x="48" y="135"/>
                </a:moveTo>
                <a:cubicBezTo>
                  <a:pt x="48" y="138"/>
                  <a:pt x="46" y="140"/>
                  <a:pt x="43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2" y="140"/>
                  <a:pt x="20" y="138"/>
                  <a:pt x="20" y="135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13"/>
                  <a:pt x="22" y="112"/>
                  <a:pt x="25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6" y="112"/>
                  <a:pt x="48" y="113"/>
                  <a:pt x="48" y="116"/>
                </a:cubicBezTo>
                <a:lnTo>
                  <a:pt x="48" y="135"/>
                </a:lnTo>
                <a:close/>
                <a:moveTo>
                  <a:pt x="48" y="97"/>
                </a:moveTo>
                <a:cubicBezTo>
                  <a:pt x="48" y="100"/>
                  <a:pt x="46" y="102"/>
                  <a:pt x="4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2" y="102"/>
                  <a:pt x="20" y="100"/>
                  <a:pt x="20" y="97"/>
                </a:cubicBezTo>
                <a:cubicBezTo>
                  <a:pt x="20" y="79"/>
                  <a:pt x="20" y="79"/>
                  <a:pt x="20" y="79"/>
                </a:cubicBezTo>
                <a:cubicBezTo>
                  <a:pt x="20" y="76"/>
                  <a:pt x="22" y="74"/>
                  <a:pt x="25" y="74"/>
                </a:cubicBezTo>
                <a:cubicBezTo>
                  <a:pt x="43" y="74"/>
                  <a:pt x="43" y="74"/>
                  <a:pt x="43" y="74"/>
                </a:cubicBezTo>
                <a:cubicBezTo>
                  <a:pt x="46" y="74"/>
                  <a:pt x="48" y="76"/>
                  <a:pt x="48" y="79"/>
                </a:cubicBezTo>
                <a:lnTo>
                  <a:pt x="48" y="97"/>
                </a:lnTo>
                <a:close/>
                <a:moveTo>
                  <a:pt x="48" y="60"/>
                </a:moveTo>
                <a:cubicBezTo>
                  <a:pt x="48" y="63"/>
                  <a:pt x="46" y="65"/>
                  <a:pt x="43" y="65"/>
                </a:cubicBezTo>
                <a:cubicBezTo>
                  <a:pt x="25" y="65"/>
                  <a:pt x="25" y="65"/>
                  <a:pt x="25" y="65"/>
                </a:cubicBezTo>
                <a:cubicBezTo>
                  <a:pt x="22" y="65"/>
                  <a:pt x="20" y="63"/>
                  <a:pt x="20" y="60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39"/>
                  <a:pt x="22" y="36"/>
                  <a:pt x="25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6" y="36"/>
                  <a:pt x="48" y="39"/>
                  <a:pt x="48" y="41"/>
                </a:cubicBezTo>
                <a:lnTo>
                  <a:pt x="48" y="60"/>
                </a:lnTo>
                <a:close/>
                <a:moveTo>
                  <a:pt x="81" y="140"/>
                </a:moveTo>
                <a:cubicBezTo>
                  <a:pt x="62" y="140"/>
                  <a:pt x="62" y="140"/>
                  <a:pt x="62" y="140"/>
                </a:cubicBezTo>
                <a:cubicBezTo>
                  <a:pt x="59" y="140"/>
                  <a:pt x="57" y="138"/>
                  <a:pt x="57" y="135"/>
                </a:cubicBezTo>
                <a:cubicBezTo>
                  <a:pt x="57" y="132"/>
                  <a:pt x="59" y="130"/>
                  <a:pt x="62" y="130"/>
                </a:cubicBezTo>
                <a:cubicBezTo>
                  <a:pt x="81" y="130"/>
                  <a:pt x="81" y="130"/>
                  <a:pt x="81" y="130"/>
                </a:cubicBezTo>
                <a:cubicBezTo>
                  <a:pt x="83" y="130"/>
                  <a:pt x="85" y="132"/>
                  <a:pt x="85" y="135"/>
                </a:cubicBezTo>
                <a:cubicBezTo>
                  <a:pt x="85" y="138"/>
                  <a:pt x="83" y="140"/>
                  <a:pt x="81" y="140"/>
                </a:cubicBezTo>
                <a:close/>
                <a:moveTo>
                  <a:pt x="99" y="122"/>
                </a:moveTo>
                <a:cubicBezTo>
                  <a:pt x="62" y="122"/>
                  <a:pt x="62" y="122"/>
                  <a:pt x="62" y="122"/>
                </a:cubicBezTo>
                <a:cubicBezTo>
                  <a:pt x="59" y="122"/>
                  <a:pt x="57" y="119"/>
                  <a:pt x="57" y="117"/>
                </a:cubicBezTo>
                <a:cubicBezTo>
                  <a:pt x="57" y="114"/>
                  <a:pt x="59" y="112"/>
                  <a:pt x="62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2" y="112"/>
                  <a:pt x="104" y="114"/>
                  <a:pt x="104" y="117"/>
                </a:cubicBezTo>
                <a:cubicBezTo>
                  <a:pt x="104" y="119"/>
                  <a:pt x="102" y="122"/>
                  <a:pt x="99" y="122"/>
                </a:cubicBezTo>
                <a:close/>
                <a:moveTo>
                  <a:pt x="57" y="97"/>
                </a:moveTo>
                <a:cubicBezTo>
                  <a:pt x="57" y="95"/>
                  <a:pt x="59" y="93"/>
                  <a:pt x="62" y="93"/>
                </a:cubicBezTo>
                <a:cubicBezTo>
                  <a:pt x="81" y="93"/>
                  <a:pt x="81" y="93"/>
                  <a:pt x="81" y="93"/>
                </a:cubicBezTo>
                <a:cubicBezTo>
                  <a:pt x="83" y="93"/>
                  <a:pt x="85" y="95"/>
                  <a:pt x="85" y="97"/>
                </a:cubicBezTo>
                <a:cubicBezTo>
                  <a:pt x="85" y="100"/>
                  <a:pt x="83" y="102"/>
                  <a:pt x="81" y="102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59" y="102"/>
                  <a:pt x="57" y="100"/>
                  <a:pt x="57" y="97"/>
                </a:cubicBezTo>
                <a:close/>
                <a:moveTo>
                  <a:pt x="99" y="84"/>
                </a:moveTo>
                <a:cubicBezTo>
                  <a:pt x="62" y="84"/>
                  <a:pt x="62" y="84"/>
                  <a:pt x="62" y="84"/>
                </a:cubicBezTo>
                <a:cubicBezTo>
                  <a:pt x="59" y="84"/>
                  <a:pt x="57" y="82"/>
                  <a:pt x="57" y="79"/>
                </a:cubicBezTo>
                <a:cubicBezTo>
                  <a:pt x="57" y="76"/>
                  <a:pt x="59" y="74"/>
                  <a:pt x="62" y="74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4"/>
                  <a:pt x="104" y="76"/>
                  <a:pt x="104" y="79"/>
                </a:cubicBezTo>
                <a:cubicBezTo>
                  <a:pt x="104" y="82"/>
                  <a:pt x="102" y="84"/>
                  <a:pt x="99" y="84"/>
                </a:cubicBezTo>
                <a:close/>
                <a:moveTo>
                  <a:pt x="57" y="60"/>
                </a:moveTo>
                <a:cubicBezTo>
                  <a:pt x="57" y="57"/>
                  <a:pt x="59" y="55"/>
                  <a:pt x="62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83" y="55"/>
                  <a:pt x="85" y="57"/>
                  <a:pt x="85" y="60"/>
                </a:cubicBezTo>
                <a:cubicBezTo>
                  <a:pt x="85" y="63"/>
                  <a:pt x="83" y="65"/>
                  <a:pt x="81" y="65"/>
                </a:cubicBezTo>
                <a:cubicBezTo>
                  <a:pt x="62" y="65"/>
                  <a:pt x="62" y="65"/>
                  <a:pt x="62" y="65"/>
                </a:cubicBezTo>
                <a:cubicBezTo>
                  <a:pt x="59" y="65"/>
                  <a:pt x="57" y="63"/>
                  <a:pt x="57" y="60"/>
                </a:cubicBezTo>
                <a:close/>
                <a:moveTo>
                  <a:pt x="99" y="46"/>
                </a:moveTo>
                <a:cubicBezTo>
                  <a:pt x="62" y="46"/>
                  <a:pt x="62" y="46"/>
                  <a:pt x="62" y="46"/>
                </a:cubicBezTo>
                <a:cubicBezTo>
                  <a:pt x="59" y="46"/>
                  <a:pt x="57" y="44"/>
                  <a:pt x="57" y="42"/>
                </a:cubicBezTo>
                <a:cubicBezTo>
                  <a:pt x="57" y="39"/>
                  <a:pt x="59" y="37"/>
                  <a:pt x="62" y="37"/>
                </a:cubicBezTo>
                <a:cubicBezTo>
                  <a:pt x="99" y="37"/>
                  <a:pt x="99" y="37"/>
                  <a:pt x="99" y="37"/>
                </a:cubicBezTo>
                <a:cubicBezTo>
                  <a:pt x="102" y="37"/>
                  <a:pt x="104" y="39"/>
                  <a:pt x="104" y="42"/>
                </a:cubicBezTo>
                <a:cubicBezTo>
                  <a:pt x="104" y="44"/>
                  <a:pt x="102" y="46"/>
                  <a:pt x="99" y="46"/>
                </a:cubicBezTo>
                <a:close/>
                <a:moveTo>
                  <a:pt x="132" y="112"/>
                </a:moveTo>
                <a:cubicBezTo>
                  <a:pt x="160" y="112"/>
                  <a:pt x="160" y="112"/>
                  <a:pt x="160" y="112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32" y="55"/>
                  <a:pt x="132" y="55"/>
                  <a:pt x="132" y="55"/>
                </a:cubicBezTo>
                <a:lnTo>
                  <a:pt x="132" y="112"/>
                </a:lnTo>
                <a:close/>
                <a:moveTo>
                  <a:pt x="146" y="18"/>
                </a:moveTo>
                <a:cubicBezTo>
                  <a:pt x="139" y="18"/>
                  <a:pt x="132" y="24"/>
                  <a:pt x="132" y="32"/>
                </a:cubicBezTo>
                <a:cubicBezTo>
                  <a:pt x="132" y="46"/>
                  <a:pt x="132" y="46"/>
                  <a:pt x="132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4"/>
                  <a:pt x="154" y="18"/>
                  <a:pt x="146" y="18"/>
                </a:cubicBezTo>
                <a:close/>
                <a:moveTo>
                  <a:pt x="141" y="146"/>
                </a:moveTo>
                <a:cubicBezTo>
                  <a:pt x="143" y="148"/>
                  <a:pt x="144" y="149"/>
                  <a:pt x="146" y="149"/>
                </a:cubicBezTo>
                <a:cubicBezTo>
                  <a:pt x="148" y="149"/>
                  <a:pt x="150" y="148"/>
                  <a:pt x="151" y="146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33" y="121"/>
                  <a:pt x="133" y="121"/>
                  <a:pt x="133" y="121"/>
                </a:cubicBezTo>
                <a:lnTo>
                  <a:pt x="141" y="1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Freeform 92">
            <a:extLst>
              <a:ext uri="{FF2B5EF4-FFF2-40B4-BE49-F238E27FC236}">
                <a16:creationId xmlns:a16="http://schemas.microsoft.com/office/drawing/2014/main" id="{0F750343-47C2-45B8-8EE7-AD2CABE1BDF8}"/>
              </a:ext>
            </a:extLst>
          </p:cNvPr>
          <p:cNvSpPr>
            <a:spLocks noEditPoints="1"/>
          </p:cNvSpPr>
          <p:nvPr/>
        </p:nvSpPr>
        <p:spPr bwMode="auto">
          <a:xfrm>
            <a:off x="4605338" y="3008313"/>
            <a:ext cx="231775" cy="233363"/>
          </a:xfrm>
          <a:custGeom>
            <a:avLst/>
            <a:gdLst>
              <a:gd name="T0" fmla="*/ 45 w 146"/>
              <a:gd name="T1" fmla="*/ 104 h 147"/>
              <a:gd name="T2" fmla="*/ 40 w 146"/>
              <a:gd name="T3" fmla="*/ 104 h 147"/>
              <a:gd name="T4" fmla="*/ 80 w 146"/>
              <a:gd name="T5" fmla="*/ 90 h 147"/>
              <a:gd name="T6" fmla="*/ 64 w 146"/>
              <a:gd name="T7" fmla="*/ 95 h 147"/>
              <a:gd name="T8" fmla="*/ 52 w 146"/>
              <a:gd name="T9" fmla="*/ 79 h 147"/>
              <a:gd name="T10" fmla="*/ 55 w 146"/>
              <a:gd name="T11" fmla="*/ 62 h 147"/>
              <a:gd name="T12" fmla="*/ 0 w 146"/>
              <a:gd name="T13" fmla="*/ 103 h 147"/>
              <a:gd name="T14" fmla="*/ 64 w 146"/>
              <a:gd name="T15" fmla="*/ 141 h 147"/>
              <a:gd name="T16" fmla="*/ 81 w 146"/>
              <a:gd name="T17" fmla="*/ 147 h 147"/>
              <a:gd name="T18" fmla="*/ 86 w 146"/>
              <a:gd name="T19" fmla="*/ 141 h 147"/>
              <a:gd name="T20" fmla="*/ 86 w 146"/>
              <a:gd name="T21" fmla="*/ 104 h 147"/>
              <a:gd name="T22" fmla="*/ 60 w 146"/>
              <a:gd name="T23" fmla="*/ 124 h 147"/>
              <a:gd name="T24" fmla="*/ 56 w 146"/>
              <a:gd name="T25" fmla="*/ 129 h 147"/>
              <a:gd name="T26" fmla="*/ 47 w 146"/>
              <a:gd name="T27" fmla="*/ 112 h 147"/>
              <a:gd name="T28" fmla="*/ 34 w 146"/>
              <a:gd name="T29" fmla="*/ 126 h 147"/>
              <a:gd name="T30" fmla="*/ 28 w 146"/>
              <a:gd name="T31" fmla="*/ 129 h 147"/>
              <a:gd name="T32" fmla="*/ 29 w 146"/>
              <a:gd name="T33" fmla="*/ 112 h 147"/>
              <a:gd name="T34" fmla="*/ 30 w 146"/>
              <a:gd name="T35" fmla="*/ 104 h 147"/>
              <a:gd name="T36" fmla="*/ 39 w 146"/>
              <a:gd name="T37" fmla="*/ 81 h 147"/>
              <a:gd name="T38" fmla="*/ 47 w 146"/>
              <a:gd name="T39" fmla="*/ 81 h 147"/>
              <a:gd name="T40" fmla="*/ 56 w 146"/>
              <a:gd name="T41" fmla="*/ 104 h 147"/>
              <a:gd name="T42" fmla="*/ 56 w 146"/>
              <a:gd name="T43" fmla="*/ 112 h 147"/>
              <a:gd name="T44" fmla="*/ 103 w 146"/>
              <a:gd name="T45" fmla="*/ 48 h 147"/>
              <a:gd name="T46" fmla="*/ 99 w 146"/>
              <a:gd name="T47" fmla="*/ 35 h 147"/>
              <a:gd name="T48" fmla="*/ 103 w 146"/>
              <a:gd name="T49" fmla="*/ 0 h 147"/>
              <a:gd name="T50" fmla="*/ 64 w 146"/>
              <a:gd name="T51" fmla="*/ 63 h 147"/>
              <a:gd name="T52" fmla="*/ 61 w 146"/>
              <a:gd name="T53" fmla="*/ 86 h 147"/>
              <a:gd name="T54" fmla="*/ 66 w 146"/>
              <a:gd name="T55" fmla="*/ 86 h 147"/>
              <a:gd name="T56" fmla="*/ 103 w 146"/>
              <a:gd name="T57" fmla="*/ 86 h 147"/>
              <a:gd name="T58" fmla="*/ 103 w 146"/>
              <a:gd name="T59" fmla="*/ 0 h 147"/>
              <a:gd name="T60" fmla="*/ 114 w 146"/>
              <a:gd name="T61" fmla="*/ 35 h 147"/>
              <a:gd name="T62" fmla="*/ 108 w 146"/>
              <a:gd name="T63" fmla="*/ 57 h 147"/>
              <a:gd name="T64" fmla="*/ 114 w 146"/>
              <a:gd name="T65" fmla="*/ 68 h 147"/>
              <a:gd name="T66" fmla="*/ 108 w 146"/>
              <a:gd name="T67" fmla="*/ 68 h 147"/>
              <a:gd name="T68" fmla="*/ 102 w 146"/>
              <a:gd name="T69" fmla="*/ 62 h 147"/>
              <a:gd name="T70" fmla="*/ 97 w 146"/>
              <a:gd name="T71" fmla="*/ 68 h 147"/>
              <a:gd name="T72" fmla="*/ 91 w 146"/>
              <a:gd name="T73" fmla="*/ 68 h 147"/>
              <a:gd name="T74" fmla="*/ 96 w 146"/>
              <a:gd name="T75" fmla="*/ 57 h 147"/>
              <a:gd name="T76" fmla="*/ 90 w 146"/>
              <a:gd name="T77" fmla="*/ 35 h 147"/>
              <a:gd name="T78" fmla="*/ 80 w 146"/>
              <a:gd name="T79" fmla="*/ 30 h 147"/>
              <a:gd name="T80" fmla="*/ 98 w 146"/>
              <a:gd name="T81" fmla="*/ 26 h 147"/>
              <a:gd name="T82" fmla="*/ 102 w 146"/>
              <a:gd name="T83" fmla="*/ 17 h 147"/>
              <a:gd name="T84" fmla="*/ 107 w 146"/>
              <a:gd name="T85" fmla="*/ 26 h 147"/>
              <a:gd name="T86" fmla="*/ 124 w 146"/>
              <a:gd name="T87" fmla="*/ 31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6" h="147">
                <a:moveTo>
                  <a:pt x="40" y="104"/>
                </a:moveTo>
                <a:cubicBezTo>
                  <a:pt x="45" y="104"/>
                  <a:pt x="45" y="104"/>
                  <a:pt x="45" y="104"/>
                </a:cubicBezTo>
                <a:cubicBezTo>
                  <a:pt x="43" y="97"/>
                  <a:pt x="43" y="97"/>
                  <a:pt x="43" y="97"/>
                </a:cubicBezTo>
                <a:lnTo>
                  <a:pt x="40" y="104"/>
                </a:lnTo>
                <a:close/>
                <a:moveTo>
                  <a:pt x="84" y="91"/>
                </a:moveTo>
                <a:cubicBezTo>
                  <a:pt x="82" y="91"/>
                  <a:pt x="81" y="90"/>
                  <a:pt x="80" y="90"/>
                </a:cubicBezTo>
                <a:cubicBezTo>
                  <a:pt x="69" y="94"/>
                  <a:pt x="69" y="94"/>
                  <a:pt x="69" y="94"/>
                </a:cubicBezTo>
                <a:cubicBezTo>
                  <a:pt x="67" y="95"/>
                  <a:pt x="65" y="95"/>
                  <a:pt x="64" y="95"/>
                </a:cubicBezTo>
                <a:cubicBezTo>
                  <a:pt x="61" y="95"/>
                  <a:pt x="58" y="94"/>
                  <a:pt x="56" y="92"/>
                </a:cubicBezTo>
                <a:cubicBezTo>
                  <a:pt x="52" y="89"/>
                  <a:pt x="51" y="84"/>
                  <a:pt x="52" y="79"/>
                </a:cubicBezTo>
                <a:cubicBezTo>
                  <a:pt x="55" y="63"/>
                  <a:pt x="55" y="63"/>
                  <a:pt x="55" y="63"/>
                </a:cubicBezTo>
                <a:cubicBezTo>
                  <a:pt x="55" y="63"/>
                  <a:pt x="55" y="63"/>
                  <a:pt x="55" y="62"/>
                </a:cubicBezTo>
                <a:cubicBezTo>
                  <a:pt x="51" y="61"/>
                  <a:pt x="47" y="60"/>
                  <a:pt x="43" y="60"/>
                </a:cubicBezTo>
                <a:cubicBezTo>
                  <a:pt x="19" y="60"/>
                  <a:pt x="0" y="80"/>
                  <a:pt x="0" y="103"/>
                </a:cubicBezTo>
                <a:cubicBezTo>
                  <a:pt x="0" y="127"/>
                  <a:pt x="19" y="146"/>
                  <a:pt x="43" y="146"/>
                </a:cubicBezTo>
                <a:cubicBezTo>
                  <a:pt x="50" y="146"/>
                  <a:pt x="58" y="145"/>
                  <a:pt x="64" y="141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80" y="147"/>
                  <a:pt x="80" y="147"/>
                  <a:pt x="81" y="147"/>
                </a:cubicBezTo>
                <a:cubicBezTo>
                  <a:pt x="82" y="147"/>
                  <a:pt x="83" y="146"/>
                  <a:pt x="84" y="145"/>
                </a:cubicBezTo>
                <a:cubicBezTo>
                  <a:pt x="85" y="145"/>
                  <a:pt x="86" y="143"/>
                  <a:pt x="86" y="141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4" y="117"/>
                  <a:pt x="86" y="110"/>
                  <a:pt x="86" y="104"/>
                </a:cubicBezTo>
                <a:cubicBezTo>
                  <a:pt x="86" y="99"/>
                  <a:pt x="84" y="95"/>
                  <a:pt x="84" y="91"/>
                </a:cubicBezTo>
                <a:close/>
                <a:moveTo>
                  <a:pt x="60" y="124"/>
                </a:moveTo>
                <a:cubicBezTo>
                  <a:pt x="60" y="126"/>
                  <a:pt x="59" y="128"/>
                  <a:pt x="57" y="129"/>
                </a:cubicBezTo>
                <a:cubicBezTo>
                  <a:pt x="56" y="129"/>
                  <a:pt x="56" y="129"/>
                  <a:pt x="56" y="129"/>
                </a:cubicBezTo>
                <a:cubicBezTo>
                  <a:pt x="54" y="129"/>
                  <a:pt x="52" y="128"/>
                  <a:pt x="51" y="126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3" y="128"/>
                  <a:pt x="31" y="129"/>
                  <a:pt x="29" y="129"/>
                </a:cubicBezTo>
                <a:cubicBezTo>
                  <a:pt x="29" y="129"/>
                  <a:pt x="28" y="129"/>
                  <a:pt x="28" y="129"/>
                </a:cubicBezTo>
                <a:cubicBezTo>
                  <a:pt x="26" y="128"/>
                  <a:pt x="25" y="126"/>
                  <a:pt x="25" y="124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7" y="111"/>
                  <a:pt x="25" y="110"/>
                  <a:pt x="25" y="108"/>
                </a:cubicBezTo>
                <a:cubicBezTo>
                  <a:pt x="25" y="106"/>
                  <a:pt x="27" y="104"/>
                  <a:pt x="30" y="104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39" y="81"/>
                  <a:pt x="39" y="81"/>
                  <a:pt x="39" y="81"/>
                </a:cubicBezTo>
                <a:cubicBezTo>
                  <a:pt x="39" y="79"/>
                  <a:pt x="41" y="78"/>
                  <a:pt x="43" y="78"/>
                </a:cubicBezTo>
                <a:cubicBezTo>
                  <a:pt x="44" y="78"/>
                  <a:pt x="46" y="79"/>
                  <a:pt x="47" y="81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8" y="104"/>
                  <a:pt x="60" y="106"/>
                  <a:pt x="60" y="108"/>
                </a:cubicBezTo>
                <a:cubicBezTo>
                  <a:pt x="60" y="110"/>
                  <a:pt x="59" y="112"/>
                  <a:pt x="56" y="112"/>
                </a:cubicBezTo>
                <a:lnTo>
                  <a:pt x="60" y="124"/>
                </a:lnTo>
                <a:close/>
                <a:moveTo>
                  <a:pt x="103" y="48"/>
                </a:moveTo>
                <a:cubicBezTo>
                  <a:pt x="105" y="44"/>
                  <a:pt x="106" y="39"/>
                  <a:pt x="107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99" y="40"/>
                  <a:pt x="100" y="44"/>
                  <a:pt x="103" y="48"/>
                </a:cubicBezTo>
                <a:close/>
                <a:moveTo>
                  <a:pt x="103" y="0"/>
                </a:moveTo>
                <a:cubicBezTo>
                  <a:pt x="79" y="0"/>
                  <a:pt x="60" y="20"/>
                  <a:pt x="60" y="44"/>
                </a:cubicBezTo>
                <a:cubicBezTo>
                  <a:pt x="60" y="50"/>
                  <a:pt x="61" y="57"/>
                  <a:pt x="64" y="63"/>
                </a:cubicBezTo>
                <a:cubicBezTo>
                  <a:pt x="60" y="81"/>
                  <a:pt x="60" y="81"/>
                  <a:pt x="60" y="81"/>
                </a:cubicBezTo>
                <a:cubicBezTo>
                  <a:pt x="59" y="82"/>
                  <a:pt x="60" y="84"/>
                  <a:pt x="61" y="86"/>
                </a:cubicBezTo>
                <a:cubicBezTo>
                  <a:pt x="62" y="86"/>
                  <a:pt x="63" y="87"/>
                  <a:pt x="64" y="87"/>
                </a:cubicBezTo>
                <a:cubicBezTo>
                  <a:pt x="65" y="87"/>
                  <a:pt x="65" y="87"/>
                  <a:pt x="66" y="86"/>
                </a:cubicBezTo>
                <a:cubicBezTo>
                  <a:pt x="81" y="80"/>
                  <a:pt x="81" y="80"/>
                  <a:pt x="81" y="80"/>
                </a:cubicBezTo>
                <a:cubicBezTo>
                  <a:pt x="88" y="84"/>
                  <a:pt x="95" y="86"/>
                  <a:pt x="103" y="86"/>
                </a:cubicBezTo>
                <a:cubicBezTo>
                  <a:pt x="126" y="86"/>
                  <a:pt x="146" y="67"/>
                  <a:pt x="146" y="43"/>
                </a:cubicBezTo>
                <a:cubicBezTo>
                  <a:pt x="146" y="20"/>
                  <a:pt x="126" y="0"/>
                  <a:pt x="103" y="0"/>
                </a:cubicBezTo>
                <a:close/>
                <a:moveTo>
                  <a:pt x="120" y="35"/>
                </a:moveTo>
                <a:cubicBezTo>
                  <a:pt x="114" y="35"/>
                  <a:pt x="114" y="35"/>
                  <a:pt x="114" y="35"/>
                </a:cubicBezTo>
                <a:cubicBezTo>
                  <a:pt x="114" y="42"/>
                  <a:pt x="112" y="49"/>
                  <a:pt x="108" y="56"/>
                </a:cubicBezTo>
                <a:cubicBezTo>
                  <a:pt x="108" y="56"/>
                  <a:pt x="108" y="56"/>
                  <a:pt x="108" y="57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15" y="63"/>
                  <a:pt x="115" y="66"/>
                  <a:pt x="114" y="68"/>
                </a:cubicBezTo>
                <a:cubicBezTo>
                  <a:pt x="113" y="69"/>
                  <a:pt x="112" y="69"/>
                  <a:pt x="111" y="69"/>
                </a:cubicBezTo>
                <a:cubicBezTo>
                  <a:pt x="109" y="69"/>
                  <a:pt x="108" y="69"/>
                  <a:pt x="108" y="68"/>
                </a:cubicBezTo>
                <a:cubicBezTo>
                  <a:pt x="103" y="63"/>
                  <a:pt x="103" y="63"/>
                  <a:pt x="103" y="63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97" y="68"/>
                  <a:pt x="97" y="68"/>
                  <a:pt x="97" y="68"/>
                </a:cubicBezTo>
                <a:cubicBezTo>
                  <a:pt x="96" y="69"/>
                  <a:pt x="95" y="69"/>
                  <a:pt x="94" y="69"/>
                </a:cubicBezTo>
                <a:cubicBezTo>
                  <a:pt x="93" y="69"/>
                  <a:pt x="92" y="69"/>
                  <a:pt x="91" y="68"/>
                </a:cubicBezTo>
                <a:cubicBezTo>
                  <a:pt x="89" y="66"/>
                  <a:pt x="89" y="63"/>
                  <a:pt x="91" y="62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6"/>
                  <a:pt x="96" y="56"/>
                  <a:pt x="97" y="56"/>
                </a:cubicBezTo>
                <a:cubicBezTo>
                  <a:pt x="93" y="50"/>
                  <a:pt x="90" y="42"/>
                  <a:pt x="90" y="35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5"/>
                  <a:pt x="80" y="33"/>
                  <a:pt x="80" y="30"/>
                </a:cubicBezTo>
                <a:cubicBezTo>
                  <a:pt x="80" y="28"/>
                  <a:pt x="82" y="26"/>
                  <a:pt x="85" y="26"/>
                </a:cubicBezTo>
                <a:cubicBezTo>
                  <a:pt x="98" y="26"/>
                  <a:pt x="98" y="26"/>
                  <a:pt x="98" y="26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19"/>
                  <a:pt x="100" y="17"/>
                  <a:pt x="102" y="17"/>
                </a:cubicBezTo>
                <a:cubicBezTo>
                  <a:pt x="105" y="17"/>
                  <a:pt x="107" y="19"/>
                  <a:pt x="107" y="22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22" y="26"/>
                  <a:pt x="124" y="28"/>
                  <a:pt x="124" y="31"/>
                </a:cubicBezTo>
                <a:cubicBezTo>
                  <a:pt x="124" y="33"/>
                  <a:pt x="122" y="35"/>
                  <a:pt x="120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Freeform 93">
            <a:extLst>
              <a:ext uri="{FF2B5EF4-FFF2-40B4-BE49-F238E27FC236}">
                <a16:creationId xmlns:a16="http://schemas.microsoft.com/office/drawing/2014/main" id="{72BE9A01-3054-4E76-AF64-F35463F0E6D7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3573463"/>
            <a:ext cx="254000" cy="254000"/>
          </a:xfrm>
          <a:custGeom>
            <a:avLst/>
            <a:gdLst>
              <a:gd name="T0" fmla="*/ 149 w 160"/>
              <a:gd name="T1" fmla="*/ 57 h 160"/>
              <a:gd name="T2" fmla="*/ 80 w 160"/>
              <a:gd name="T3" fmla="*/ 0 h 160"/>
              <a:gd name="T4" fmla="*/ 11 w 160"/>
              <a:gd name="T5" fmla="*/ 57 h 160"/>
              <a:gd name="T6" fmla="*/ 0 w 160"/>
              <a:gd name="T7" fmla="*/ 71 h 160"/>
              <a:gd name="T8" fmla="*/ 0 w 160"/>
              <a:gd name="T9" fmla="*/ 108 h 160"/>
              <a:gd name="T10" fmla="*/ 14 w 160"/>
              <a:gd name="T11" fmla="*/ 122 h 160"/>
              <a:gd name="T12" fmla="*/ 24 w 160"/>
              <a:gd name="T13" fmla="*/ 122 h 160"/>
              <a:gd name="T14" fmla="*/ 28 w 160"/>
              <a:gd name="T15" fmla="*/ 117 h 160"/>
              <a:gd name="T16" fmla="*/ 28 w 160"/>
              <a:gd name="T17" fmla="*/ 61 h 160"/>
              <a:gd name="T18" fmla="*/ 24 w 160"/>
              <a:gd name="T19" fmla="*/ 56 h 160"/>
              <a:gd name="T20" fmla="*/ 21 w 160"/>
              <a:gd name="T21" fmla="*/ 56 h 160"/>
              <a:gd name="T22" fmla="*/ 80 w 160"/>
              <a:gd name="T23" fmla="*/ 9 h 160"/>
              <a:gd name="T24" fmla="*/ 139 w 160"/>
              <a:gd name="T25" fmla="*/ 56 h 160"/>
              <a:gd name="T26" fmla="*/ 137 w 160"/>
              <a:gd name="T27" fmla="*/ 56 h 160"/>
              <a:gd name="T28" fmla="*/ 132 w 160"/>
              <a:gd name="T29" fmla="*/ 61 h 160"/>
              <a:gd name="T30" fmla="*/ 132 w 160"/>
              <a:gd name="T31" fmla="*/ 117 h 160"/>
              <a:gd name="T32" fmla="*/ 137 w 160"/>
              <a:gd name="T33" fmla="*/ 122 h 160"/>
              <a:gd name="T34" fmla="*/ 141 w 160"/>
              <a:gd name="T35" fmla="*/ 122 h 160"/>
              <a:gd name="T36" fmla="*/ 118 w 160"/>
              <a:gd name="T37" fmla="*/ 141 h 160"/>
              <a:gd name="T38" fmla="*/ 93 w 160"/>
              <a:gd name="T39" fmla="*/ 141 h 160"/>
              <a:gd name="T40" fmla="*/ 80 w 160"/>
              <a:gd name="T41" fmla="*/ 132 h 160"/>
              <a:gd name="T42" fmla="*/ 66 w 160"/>
              <a:gd name="T43" fmla="*/ 146 h 160"/>
              <a:gd name="T44" fmla="*/ 80 w 160"/>
              <a:gd name="T45" fmla="*/ 160 h 160"/>
              <a:gd name="T46" fmla="*/ 93 w 160"/>
              <a:gd name="T47" fmla="*/ 151 h 160"/>
              <a:gd name="T48" fmla="*/ 118 w 160"/>
              <a:gd name="T49" fmla="*/ 151 h 160"/>
              <a:gd name="T50" fmla="*/ 150 w 160"/>
              <a:gd name="T51" fmla="*/ 122 h 160"/>
              <a:gd name="T52" fmla="*/ 160 w 160"/>
              <a:gd name="T53" fmla="*/ 109 h 160"/>
              <a:gd name="T54" fmla="*/ 160 w 160"/>
              <a:gd name="T55" fmla="*/ 72 h 160"/>
              <a:gd name="T56" fmla="*/ 149 w 160"/>
              <a:gd name="T57" fmla="*/ 57 h 160"/>
              <a:gd name="T58" fmla="*/ 123 w 160"/>
              <a:gd name="T59" fmla="*/ 80 h 160"/>
              <a:gd name="T60" fmla="*/ 81 w 160"/>
              <a:gd name="T61" fmla="*/ 38 h 160"/>
              <a:gd name="T62" fmla="*/ 38 w 160"/>
              <a:gd name="T63" fmla="*/ 80 h 160"/>
              <a:gd name="T64" fmla="*/ 44 w 160"/>
              <a:gd name="T65" fmla="*/ 100 h 160"/>
              <a:gd name="T66" fmla="*/ 38 w 160"/>
              <a:gd name="T67" fmla="*/ 116 h 160"/>
              <a:gd name="T68" fmla="*/ 39 w 160"/>
              <a:gd name="T69" fmla="*/ 121 h 160"/>
              <a:gd name="T70" fmla="*/ 42 w 160"/>
              <a:gd name="T71" fmla="*/ 122 h 160"/>
              <a:gd name="T72" fmla="*/ 44 w 160"/>
              <a:gd name="T73" fmla="*/ 122 h 160"/>
              <a:gd name="T74" fmla="*/ 60 w 160"/>
              <a:gd name="T75" fmla="*/ 117 h 160"/>
              <a:gd name="T76" fmla="*/ 81 w 160"/>
              <a:gd name="T77" fmla="*/ 122 h 160"/>
              <a:gd name="T78" fmla="*/ 123 w 160"/>
              <a:gd name="T79" fmla="*/ 80 h 160"/>
              <a:gd name="T80" fmla="*/ 80 w 160"/>
              <a:gd name="T81" fmla="*/ 57 h 160"/>
              <a:gd name="T82" fmla="*/ 85 w 160"/>
              <a:gd name="T83" fmla="*/ 61 h 160"/>
              <a:gd name="T84" fmla="*/ 80 w 160"/>
              <a:gd name="T85" fmla="*/ 66 h 160"/>
              <a:gd name="T86" fmla="*/ 76 w 160"/>
              <a:gd name="T87" fmla="*/ 61 h 160"/>
              <a:gd name="T88" fmla="*/ 80 w 160"/>
              <a:gd name="T89" fmla="*/ 57 h 160"/>
              <a:gd name="T90" fmla="*/ 76 w 160"/>
              <a:gd name="T91" fmla="*/ 99 h 160"/>
              <a:gd name="T92" fmla="*/ 76 w 160"/>
              <a:gd name="T93" fmla="*/ 80 h 160"/>
              <a:gd name="T94" fmla="*/ 80 w 160"/>
              <a:gd name="T95" fmla="*/ 75 h 160"/>
              <a:gd name="T96" fmla="*/ 85 w 160"/>
              <a:gd name="T97" fmla="*/ 80 h 160"/>
              <a:gd name="T98" fmla="*/ 85 w 160"/>
              <a:gd name="T99" fmla="*/ 99 h 160"/>
              <a:gd name="T100" fmla="*/ 80 w 160"/>
              <a:gd name="T101" fmla="*/ 104 h 160"/>
              <a:gd name="T102" fmla="*/ 76 w 160"/>
              <a:gd name="T103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49" y="57"/>
                </a:moveTo>
                <a:cubicBezTo>
                  <a:pt x="143" y="25"/>
                  <a:pt x="113" y="0"/>
                  <a:pt x="80" y="0"/>
                </a:cubicBezTo>
                <a:cubicBezTo>
                  <a:pt x="46" y="0"/>
                  <a:pt x="18" y="25"/>
                  <a:pt x="11" y="57"/>
                </a:cubicBezTo>
                <a:cubicBezTo>
                  <a:pt x="5" y="59"/>
                  <a:pt x="0" y="65"/>
                  <a:pt x="0" y="71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7" y="122"/>
                  <a:pt x="14" y="122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6" y="122"/>
                  <a:pt x="28" y="120"/>
                  <a:pt x="28" y="117"/>
                </a:cubicBezTo>
                <a:cubicBezTo>
                  <a:pt x="28" y="61"/>
                  <a:pt x="28" y="61"/>
                  <a:pt x="28" y="61"/>
                </a:cubicBezTo>
                <a:cubicBezTo>
                  <a:pt x="28" y="59"/>
                  <a:pt x="26" y="56"/>
                  <a:pt x="24" y="56"/>
                </a:cubicBezTo>
                <a:cubicBezTo>
                  <a:pt x="21" y="56"/>
                  <a:pt x="21" y="56"/>
                  <a:pt x="21" y="56"/>
                </a:cubicBezTo>
                <a:cubicBezTo>
                  <a:pt x="27" y="29"/>
                  <a:pt x="52" y="9"/>
                  <a:pt x="80" y="9"/>
                </a:cubicBezTo>
                <a:cubicBezTo>
                  <a:pt x="108" y="9"/>
                  <a:pt x="133" y="29"/>
                  <a:pt x="139" y="56"/>
                </a:cubicBezTo>
                <a:cubicBezTo>
                  <a:pt x="137" y="56"/>
                  <a:pt x="137" y="56"/>
                  <a:pt x="137" y="56"/>
                </a:cubicBezTo>
                <a:cubicBezTo>
                  <a:pt x="134" y="56"/>
                  <a:pt x="132" y="59"/>
                  <a:pt x="132" y="61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20"/>
                  <a:pt x="134" y="122"/>
                  <a:pt x="137" y="122"/>
                </a:cubicBezTo>
                <a:cubicBezTo>
                  <a:pt x="141" y="122"/>
                  <a:pt x="141" y="122"/>
                  <a:pt x="141" y="122"/>
                </a:cubicBezTo>
                <a:cubicBezTo>
                  <a:pt x="139" y="133"/>
                  <a:pt x="129" y="141"/>
                  <a:pt x="118" y="141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1" y="136"/>
                  <a:pt x="86" y="132"/>
                  <a:pt x="80" y="132"/>
                </a:cubicBezTo>
                <a:cubicBezTo>
                  <a:pt x="72" y="132"/>
                  <a:pt x="66" y="139"/>
                  <a:pt x="66" y="146"/>
                </a:cubicBezTo>
                <a:cubicBezTo>
                  <a:pt x="66" y="154"/>
                  <a:pt x="72" y="160"/>
                  <a:pt x="80" y="160"/>
                </a:cubicBezTo>
                <a:cubicBezTo>
                  <a:pt x="86" y="160"/>
                  <a:pt x="91" y="156"/>
                  <a:pt x="93" y="151"/>
                </a:cubicBezTo>
                <a:cubicBezTo>
                  <a:pt x="118" y="151"/>
                  <a:pt x="118" y="151"/>
                  <a:pt x="118" y="151"/>
                </a:cubicBezTo>
                <a:cubicBezTo>
                  <a:pt x="135" y="151"/>
                  <a:pt x="148" y="139"/>
                  <a:pt x="150" y="122"/>
                </a:cubicBezTo>
                <a:cubicBezTo>
                  <a:pt x="156" y="121"/>
                  <a:pt x="160" y="115"/>
                  <a:pt x="160" y="109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65"/>
                  <a:pt x="155" y="59"/>
                  <a:pt x="149" y="57"/>
                </a:cubicBezTo>
                <a:close/>
                <a:moveTo>
                  <a:pt x="123" y="80"/>
                </a:moveTo>
                <a:cubicBezTo>
                  <a:pt x="123" y="57"/>
                  <a:pt x="104" y="38"/>
                  <a:pt x="81" y="38"/>
                </a:cubicBezTo>
                <a:cubicBezTo>
                  <a:pt x="57" y="38"/>
                  <a:pt x="38" y="57"/>
                  <a:pt x="38" y="80"/>
                </a:cubicBezTo>
                <a:cubicBezTo>
                  <a:pt x="38" y="87"/>
                  <a:pt x="40" y="94"/>
                  <a:pt x="44" y="100"/>
                </a:cubicBezTo>
                <a:cubicBezTo>
                  <a:pt x="38" y="116"/>
                  <a:pt x="38" y="116"/>
                  <a:pt x="38" y="116"/>
                </a:cubicBezTo>
                <a:cubicBezTo>
                  <a:pt x="38" y="118"/>
                  <a:pt x="38" y="119"/>
                  <a:pt x="39" y="121"/>
                </a:cubicBezTo>
                <a:cubicBezTo>
                  <a:pt x="40" y="122"/>
                  <a:pt x="41" y="122"/>
                  <a:pt x="42" y="122"/>
                </a:cubicBezTo>
                <a:cubicBezTo>
                  <a:pt x="43" y="122"/>
                  <a:pt x="44" y="122"/>
                  <a:pt x="44" y="122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6" y="121"/>
                  <a:pt x="73" y="122"/>
                  <a:pt x="81" y="122"/>
                </a:cubicBezTo>
                <a:cubicBezTo>
                  <a:pt x="104" y="122"/>
                  <a:pt x="123" y="103"/>
                  <a:pt x="123" y="80"/>
                </a:cubicBezTo>
                <a:close/>
                <a:moveTo>
                  <a:pt x="80" y="57"/>
                </a:moveTo>
                <a:cubicBezTo>
                  <a:pt x="83" y="57"/>
                  <a:pt x="85" y="59"/>
                  <a:pt x="85" y="61"/>
                </a:cubicBezTo>
                <a:cubicBezTo>
                  <a:pt x="85" y="64"/>
                  <a:pt x="83" y="66"/>
                  <a:pt x="80" y="66"/>
                </a:cubicBezTo>
                <a:cubicBezTo>
                  <a:pt x="78" y="66"/>
                  <a:pt x="76" y="64"/>
                  <a:pt x="76" y="61"/>
                </a:cubicBezTo>
                <a:cubicBezTo>
                  <a:pt x="76" y="59"/>
                  <a:pt x="78" y="57"/>
                  <a:pt x="80" y="57"/>
                </a:cubicBezTo>
                <a:close/>
                <a:moveTo>
                  <a:pt x="76" y="99"/>
                </a:moveTo>
                <a:cubicBezTo>
                  <a:pt x="76" y="80"/>
                  <a:pt x="76" y="80"/>
                  <a:pt x="76" y="80"/>
                </a:cubicBezTo>
                <a:cubicBezTo>
                  <a:pt x="76" y="77"/>
                  <a:pt x="78" y="75"/>
                  <a:pt x="80" y="75"/>
                </a:cubicBezTo>
                <a:cubicBezTo>
                  <a:pt x="83" y="75"/>
                  <a:pt x="85" y="77"/>
                  <a:pt x="85" y="80"/>
                </a:cubicBezTo>
                <a:cubicBezTo>
                  <a:pt x="85" y="99"/>
                  <a:pt x="85" y="99"/>
                  <a:pt x="85" y="99"/>
                </a:cubicBezTo>
                <a:cubicBezTo>
                  <a:pt x="85" y="102"/>
                  <a:pt x="83" y="104"/>
                  <a:pt x="80" y="104"/>
                </a:cubicBezTo>
                <a:cubicBezTo>
                  <a:pt x="78" y="104"/>
                  <a:pt x="76" y="102"/>
                  <a:pt x="76" y="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Freeform 94">
            <a:extLst>
              <a:ext uri="{FF2B5EF4-FFF2-40B4-BE49-F238E27FC236}">
                <a16:creationId xmlns:a16="http://schemas.microsoft.com/office/drawing/2014/main" id="{1CC4098E-CBE0-47AB-805B-BE143FFA82D9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2471738"/>
            <a:ext cx="255588" cy="254000"/>
          </a:xfrm>
          <a:custGeom>
            <a:avLst/>
            <a:gdLst>
              <a:gd name="T0" fmla="*/ 161 w 161"/>
              <a:gd name="T1" fmla="*/ 95 h 160"/>
              <a:gd name="T2" fmla="*/ 66 w 161"/>
              <a:gd name="T3" fmla="*/ 95 h 160"/>
              <a:gd name="T4" fmla="*/ 59 w 161"/>
              <a:gd name="T5" fmla="*/ 113 h 160"/>
              <a:gd name="T6" fmla="*/ 161 w 161"/>
              <a:gd name="T7" fmla="*/ 113 h 160"/>
              <a:gd name="T8" fmla="*/ 161 w 161"/>
              <a:gd name="T9" fmla="*/ 95 h 160"/>
              <a:gd name="T10" fmla="*/ 67 w 161"/>
              <a:gd name="T11" fmla="*/ 123 h 160"/>
              <a:gd name="T12" fmla="*/ 84 w 161"/>
              <a:gd name="T13" fmla="*/ 154 h 160"/>
              <a:gd name="T14" fmla="*/ 84 w 161"/>
              <a:gd name="T15" fmla="*/ 160 h 160"/>
              <a:gd name="T16" fmla="*/ 156 w 161"/>
              <a:gd name="T17" fmla="*/ 160 h 160"/>
              <a:gd name="T18" fmla="*/ 161 w 161"/>
              <a:gd name="T19" fmla="*/ 156 h 160"/>
              <a:gd name="T20" fmla="*/ 161 w 161"/>
              <a:gd name="T21" fmla="*/ 123 h 160"/>
              <a:gd name="T22" fmla="*/ 67 w 161"/>
              <a:gd name="T23" fmla="*/ 123 h 160"/>
              <a:gd name="T24" fmla="*/ 123 w 161"/>
              <a:gd name="T25" fmla="*/ 38 h 160"/>
              <a:gd name="T26" fmla="*/ 142 w 161"/>
              <a:gd name="T27" fmla="*/ 19 h 160"/>
              <a:gd name="T28" fmla="*/ 123 w 161"/>
              <a:gd name="T29" fmla="*/ 0 h 160"/>
              <a:gd name="T30" fmla="*/ 104 w 161"/>
              <a:gd name="T31" fmla="*/ 19 h 160"/>
              <a:gd name="T32" fmla="*/ 123 w 161"/>
              <a:gd name="T33" fmla="*/ 38 h 160"/>
              <a:gd name="T34" fmla="*/ 90 w 161"/>
              <a:gd name="T35" fmla="*/ 85 h 160"/>
              <a:gd name="T36" fmla="*/ 156 w 161"/>
              <a:gd name="T37" fmla="*/ 85 h 160"/>
              <a:gd name="T38" fmla="*/ 161 w 161"/>
              <a:gd name="T39" fmla="*/ 80 h 160"/>
              <a:gd name="T40" fmla="*/ 123 w 161"/>
              <a:gd name="T41" fmla="*/ 48 h 160"/>
              <a:gd name="T42" fmla="*/ 86 w 161"/>
              <a:gd name="T43" fmla="*/ 80 h 160"/>
              <a:gd name="T44" fmla="*/ 90 w 161"/>
              <a:gd name="T45" fmla="*/ 85 h 160"/>
              <a:gd name="T46" fmla="*/ 38 w 161"/>
              <a:gd name="T47" fmla="*/ 113 h 160"/>
              <a:gd name="T48" fmla="*/ 57 w 161"/>
              <a:gd name="T49" fmla="*/ 95 h 160"/>
              <a:gd name="T50" fmla="*/ 38 w 161"/>
              <a:gd name="T51" fmla="*/ 76 h 160"/>
              <a:gd name="T52" fmla="*/ 19 w 161"/>
              <a:gd name="T53" fmla="*/ 95 h 160"/>
              <a:gd name="T54" fmla="*/ 38 w 161"/>
              <a:gd name="T55" fmla="*/ 113 h 160"/>
              <a:gd name="T56" fmla="*/ 39 w 161"/>
              <a:gd name="T57" fmla="*/ 123 h 160"/>
              <a:gd name="T58" fmla="*/ 1 w 161"/>
              <a:gd name="T59" fmla="*/ 154 h 160"/>
              <a:gd name="T60" fmla="*/ 6 w 161"/>
              <a:gd name="T61" fmla="*/ 160 h 160"/>
              <a:gd name="T62" fmla="*/ 71 w 161"/>
              <a:gd name="T63" fmla="*/ 160 h 160"/>
              <a:gd name="T64" fmla="*/ 76 w 161"/>
              <a:gd name="T65" fmla="*/ 154 h 160"/>
              <a:gd name="T66" fmla="*/ 39 w 161"/>
              <a:gd name="T67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60">
                <a:moveTo>
                  <a:pt x="161" y="95"/>
                </a:moveTo>
                <a:cubicBezTo>
                  <a:pt x="66" y="95"/>
                  <a:pt x="66" y="95"/>
                  <a:pt x="66" y="95"/>
                </a:cubicBezTo>
                <a:cubicBezTo>
                  <a:pt x="66" y="102"/>
                  <a:pt x="64" y="108"/>
                  <a:pt x="59" y="113"/>
                </a:cubicBezTo>
                <a:cubicBezTo>
                  <a:pt x="161" y="113"/>
                  <a:pt x="161" y="113"/>
                  <a:pt x="161" y="113"/>
                </a:cubicBezTo>
                <a:lnTo>
                  <a:pt x="161" y="95"/>
                </a:lnTo>
                <a:close/>
                <a:moveTo>
                  <a:pt x="67" y="123"/>
                </a:moveTo>
                <a:cubicBezTo>
                  <a:pt x="76" y="130"/>
                  <a:pt x="82" y="141"/>
                  <a:pt x="84" y="154"/>
                </a:cubicBezTo>
                <a:cubicBezTo>
                  <a:pt x="85" y="156"/>
                  <a:pt x="84" y="158"/>
                  <a:pt x="84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9" y="160"/>
                  <a:pt x="161" y="158"/>
                  <a:pt x="161" y="156"/>
                </a:cubicBezTo>
                <a:cubicBezTo>
                  <a:pt x="161" y="123"/>
                  <a:pt x="161" y="123"/>
                  <a:pt x="161" y="123"/>
                </a:cubicBezTo>
                <a:lnTo>
                  <a:pt x="67" y="123"/>
                </a:lnTo>
                <a:close/>
                <a:moveTo>
                  <a:pt x="123" y="38"/>
                </a:moveTo>
                <a:cubicBezTo>
                  <a:pt x="133" y="38"/>
                  <a:pt x="142" y="30"/>
                  <a:pt x="142" y="19"/>
                </a:cubicBezTo>
                <a:cubicBezTo>
                  <a:pt x="142" y="9"/>
                  <a:pt x="133" y="0"/>
                  <a:pt x="123" y="0"/>
                </a:cubicBezTo>
                <a:cubicBezTo>
                  <a:pt x="113" y="0"/>
                  <a:pt x="104" y="9"/>
                  <a:pt x="104" y="19"/>
                </a:cubicBezTo>
                <a:cubicBezTo>
                  <a:pt x="104" y="29"/>
                  <a:pt x="113" y="38"/>
                  <a:pt x="123" y="38"/>
                </a:cubicBezTo>
                <a:close/>
                <a:moveTo>
                  <a:pt x="90" y="85"/>
                </a:moveTo>
                <a:cubicBezTo>
                  <a:pt x="156" y="85"/>
                  <a:pt x="156" y="85"/>
                  <a:pt x="156" y="85"/>
                </a:cubicBezTo>
                <a:cubicBezTo>
                  <a:pt x="159" y="85"/>
                  <a:pt x="161" y="83"/>
                  <a:pt x="161" y="80"/>
                </a:cubicBezTo>
                <a:cubicBezTo>
                  <a:pt x="158" y="61"/>
                  <a:pt x="142" y="48"/>
                  <a:pt x="123" y="48"/>
                </a:cubicBezTo>
                <a:cubicBezTo>
                  <a:pt x="105" y="48"/>
                  <a:pt x="88" y="62"/>
                  <a:pt x="86" y="80"/>
                </a:cubicBezTo>
                <a:cubicBezTo>
                  <a:pt x="85" y="83"/>
                  <a:pt x="87" y="85"/>
                  <a:pt x="90" y="85"/>
                </a:cubicBezTo>
                <a:close/>
                <a:moveTo>
                  <a:pt x="38" y="113"/>
                </a:moveTo>
                <a:cubicBezTo>
                  <a:pt x="49" y="113"/>
                  <a:pt x="57" y="105"/>
                  <a:pt x="57" y="95"/>
                </a:cubicBezTo>
                <a:cubicBezTo>
                  <a:pt x="57" y="84"/>
                  <a:pt x="49" y="76"/>
                  <a:pt x="38" y="76"/>
                </a:cubicBezTo>
                <a:cubicBezTo>
                  <a:pt x="28" y="76"/>
                  <a:pt x="19" y="84"/>
                  <a:pt x="19" y="95"/>
                </a:cubicBezTo>
                <a:cubicBezTo>
                  <a:pt x="19" y="105"/>
                  <a:pt x="28" y="113"/>
                  <a:pt x="38" y="113"/>
                </a:cubicBezTo>
                <a:close/>
                <a:moveTo>
                  <a:pt x="39" y="123"/>
                </a:moveTo>
                <a:cubicBezTo>
                  <a:pt x="20" y="123"/>
                  <a:pt x="4" y="137"/>
                  <a:pt x="1" y="154"/>
                </a:cubicBezTo>
                <a:cubicBezTo>
                  <a:pt x="0" y="157"/>
                  <a:pt x="3" y="160"/>
                  <a:pt x="6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4" y="160"/>
                  <a:pt x="76" y="157"/>
                  <a:pt x="76" y="154"/>
                </a:cubicBezTo>
                <a:cubicBezTo>
                  <a:pt x="73" y="137"/>
                  <a:pt x="58" y="123"/>
                  <a:pt x="39" y="1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Freeform 95">
            <a:extLst>
              <a:ext uri="{FF2B5EF4-FFF2-40B4-BE49-F238E27FC236}">
                <a16:creationId xmlns:a16="http://schemas.microsoft.com/office/drawing/2014/main" id="{B494B09F-769C-4764-B5D1-14C6A98D3E63}"/>
              </a:ext>
            </a:extLst>
          </p:cNvPr>
          <p:cNvSpPr>
            <a:spLocks noEditPoints="1"/>
          </p:cNvSpPr>
          <p:nvPr/>
        </p:nvSpPr>
        <p:spPr bwMode="auto">
          <a:xfrm>
            <a:off x="1289051" y="2473325"/>
            <a:ext cx="257175" cy="252413"/>
          </a:xfrm>
          <a:custGeom>
            <a:avLst/>
            <a:gdLst>
              <a:gd name="T0" fmla="*/ 157 w 162"/>
              <a:gd name="T1" fmla="*/ 0 h 159"/>
              <a:gd name="T2" fmla="*/ 124 w 162"/>
              <a:gd name="T3" fmla="*/ 0 h 159"/>
              <a:gd name="T4" fmla="*/ 120 w 162"/>
              <a:gd name="T5" fmla="*/ 2 h 159"/>
              <a:gd name="T6" fmla="*/ 121 w 162"/>
              <a:gd name="T7" fmla="*/ 7 h 159"/>
              <a:gd name="T8" fmla="*/ 130 w 162"/>
              <a:gd name="T9" fmla="*/ 17 h 159"/>
              <a:gd name="T10" fmla="*/ 90 w 162"/>
              <a:gd name="T11" fmla="*/ 57 h 159"/>
              <a:gd name="T12" fmla="*/ 81 w 162"/>
              <a:gd name="T13" fmla="*/ 47 h 159"/>
              <a:gd name="T14" fmla="*/ 77 w 162"/>
              <a:gd name="T15" fmla="*/ 46 h 159"/>
              <a:gd name="T16" fmla="*/ 76 w 162"/>
              <a:gd name="T17" fmla="*/ 46 h 159"/>
              <a:gd name="T18" fmla="*/ 73 w 162"/>
              <a:gd name="T19" fmla="*/ 50 h 159"/>
              <a:gd name="T20" fmla="*/ 73 w 162"/>
              <a:gd name="T21" fmla="*/ 83 h 159"/>
              <a:gd name="T22" fmla="*/ 78 w 162"/>
              <a:gd name="T23" fmla="*/ 88 h 159"/>
              <a:gd name="T24" fmla="*/ 111 w 162"/>
              <a:gd name="T25" fmla="*/ 88 h 159"/>
              <a:gd name="T26" fmla="*/ 115 w 162"/>
              <a:gd name="T27" fmla="*/ 85 h 159"/>
              <a:gd name="T28" fmla="*/ 114 w 162"/>
              <a:gd name="T29" fmla="*/ 80 h 159"/>
              <a:gd name="T30" fmla="*/ 105 w 162"/>
              <a:gd name="T31" fmla="*/ 71 h 159"/>
              <a:gd name="T32" fmla="*/ 144 w 162"/>
              <a:gd name="T33" fmla="*/ 31 h 159"/>
              <a:gd name="T34" fmla="*/ 154 w 162"/>
              <a:gd name="T35" fmla="*/ 41 h 159"/>
              <a:gd name="T36" fmla="*/ 158 w 162"/>
              <a:gd name="T37" fmla="*/ 42 h 159"/>
              <a:gd name="T38" fmla="*/ 159 w 162"/>
              <a:gd name="T39" fmla="*/ 41 h 159"/>
              <a:gd name="T40" fmla="*/ 162 w 162"/>
              <a:gd name="T41" fmla="*/ 37 h 159"/>
              <a:gd name="T42" fmla="*/ 162 w 162"/>
              <a:gd name="T43" fmla="*/ 4 h 159"/>
              <a:gd name="T44" fmla="*/ 157 w 162"/>
              <a:gd name="T45" fmla="*/ 0 h 159"/>
              <a:gd name="T46" fmla="*/ 53 w 162"/>
              <a:gd name="T47" fmla="*/ 71 h 159"/>
              <a:gd name="T48" fmla="*/ 53 w 162"/>
              <a:gd name="T49" fmla="*/ 51 h 159"/>
              <a:gd name="T50" fmla="*/ 39 w 162"/>
              <a:gd name="T51" fmla="*/ 37 h 159"/>
              <a:gd name="T52" fmla="*/ 29 w 162"/>
              <a:gd name="T53" fmla="*/ 33 h 159"/>
              <a:gd name="T54" fmla="*/ 19 w 162"/>
              <a:gd name="T55" fmla="*/ 37 h 159"/>
              <a:gd name="T56" fmla="*/ 16 w 162"/>
              <a:gd name="T57" fmla="*/ 41 h 159"/>
              <a:gd name="T58" fmla="*/ 49 w 162"/>
              <a:gd name="T59" fmla="*/ 73 h 159"/>
              <a:gd name="T60" fmla="*/ 53 w 162"/>
              <a:gd name="T61" fmla="*/ 71 h 159"/>
              <a:gd name="T62" fmla="*/ 110 w 162"/>
              <a:gd name="T63" fmla="*/ 108 h 159"/>
              <a:gd name="T64" fmla="*/ 100 w 162"/>
              <a:gd name="T65" fmla="*/ 104 h 159"/>
              <a:gd name="T66" fmla="*/ 92 w 162"/>
              <a:gd name="T67" fmla="*/ 107 h 159"/>
              <a:gd name="T68" fmla="*/ 91 w 162"/>
              <a:gd name="T69" fmla="*/ 108 h 159"/>
              <a:gd name="T70" fmla="*/ 87 w 162"/>
              <a:gd name="T71" fmla="*/ 112 h 159"/>
              <a:gd name="T72" fmla="*/ 120 w 162"/>
              <a:gd name="T73" fmla="*/ 145 h 159"/>
              <a:gd name="T74" fmla="*/ 123 w 162"/>
              <a:gd name="T75" fmla="*/ 141 h 159"/>
              <a:gd name="T76" fmla="*/ 123 w 162"/>
              <a:gd name="T77" fmla="*/ 121 h 159"/>
              <a:gd name="T78" fmla="*/ 110 w 162"/>
              <a:gd name="T79" fmla="*/ 108 h 159"/>
              <a:gd name="T80" fmla="*/ 4 w 162"/>
              <a:gd name="T81" fmla="*/ 76 h 159"/>
              <a:gd name="T82" fmla="*/ 86 w 162"/>
              <a:gd name="T83" fmla="*/ 157 h 159"/>
              <a:gd name="T84" fmla="*/ 96 w 162"/>
              <a:gd name="T85" fmla="*/ 159 h 159"/>
              <a:gd name="T86" fmla="*/ 113 w 162"/>
              <a:gd name="T87" fmla="*/ 151 h 159"/>
              <a:gd name="T88" fmla="*/ 10 w 162"/>
              <a:gd name="T89" fmla="*/ 48 h 159"/>
              <a:gd name="T90" fmla="*/ 4 w 162"/>
              <a:gd name="T91" fmla="*/ 7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2" h="159">
                <a:moveTo>
                  <a:pt x="157" y="0"/>
                </a:moveTo>
                <a:cubicBezTo>
                  <a:pt x="124" y="0"/>
                  <a:pt x="124" y="0"/>
                  <a:pt x="124" y="0"/>
                </a:cubicBezTo>
                <a:cubicBezTo>
                  <a:pt x="122" y="0"/>
                  <a:pt x="120" y="0"/>
                  <a:pt x="120" y="2"/>
                </a:cubicBezTo>
                <a:cubicBezTo>
                  <a:pt x="119" y="4"/>
                  <a:pt x="119" y="6"/>
                  <a:pt x="121" y="7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47"/>
                  <a:pt x="81" y="47"/>
                  <a:pt x="81" y="47"/>
                </a:cubicBezTo>
                <a:cubicBezTo>
                  <a:pt x="80" y="46"/>
                  <a:pt x="78" y="46"/>
                  <a:pt x="77" y="46"/>
                </a:cubicBezTo>
                <a:cubicBezTo>
                  <a:pt x="77" y="46"/>
                  <a:pt x="76" y="46"/>
                  <a:pt x="76" y="46"/>
                </a:cubicBezTo>
                <a:cubicBezTo>
                  <a:pt x="74" y="46"/>
                  <a:pt x="73" y="48"/>
                  <a:pt x="73" y="50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86"/>
                  <a:pt x="75" y="88"/>
                  <a:pt x="78" y="88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113" y="88"/>
                  <a:pt x="115" y="87"/>
                  <a:pt x="115" y="85"/>
                </a:cubicBezTo>
                <a:cubicBezTo>
                  <a:pt x="116" y="84"/>
                  <a:pt x="116" y="82"/>
                  <a:pt x="114" y="80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55" y="41"/>
                  <a:pt x="156" y="42"/>
                  <a:pt x="158" y="42"/>
                </a:cubicBezTo>
                <a:cubicBezTo>
                  <a:pt x="158" y="42"/>
                  <a:pt x="159" y="42"/>
                  <a:pt x="159" y="41"/>
                </a:cubicBezTo>
                <a:cubicBezTo>
                  <a:pt x="161" y="41"/>
                  <a:pt x="162" y="39"/>
                  <a:pt x="162" y="37"/>
                </a:cubicBezTo>
                <a:cubicBezTo>
                  <a:pt x="162" y="4"/>
                  <a:pt x="162" y="4"/>
                  <a:pt x="162" y="4"/>
                </a:cubicBezTo>
                <a:cubicBezTo>
                  <a:pt x="162" y="2"/>
                  <a:pt x="159" y="0"/>
                  <a:pt x="157" y="0"/>
                </a:cubicBezTo>
                <a:close/>
                <a:moveTo>
                  <a:pt x="53" y="71"/>
                </a:moveTo>
                <a:cubicBezTo>
                  <a:pt x="58" y="65"/>
                  <a:pt x="58" y="56"/>
                  <a:pt x="53" y="51"/>
                </a:cubicBezTo>
                <a:cubicBezTo>
                  <a:pt x="39" y="37"/>
                  <a:pt x="39" y="37"/>
                  <a:pt x="39" y="37"/>
                </a:cubicBezTo>
                <a:cubicBezTo>
                  <a:pt x="36" y="34"/>
                  <a:pt x="33" y="33"/>
                  <a:pt x="29" y="33"/>
                </a:cubicBezTo>
                <a:cubicBezTo>
                  <a:pt x="25" y="33"/>
                  <a:pt x="22" y="35"/>
                  <a:pt x="19" y="37"/>
                </a:cubicBezTo>
                <a:cubicBezTo>
                  <a:pt x="16" y="41"/>
                  <a:pt x="16" y="41"/>
                  <a:pt x="16" y="41"/>
                </a:cubicBezTo>
                <a:cubicBezTo>
                  <a:pt x="49" y="73"/>
                  <a:pt x="49" y="73"/>
                  <a:pt x="49" y="73"/>
                </a:cubicBezTo>
                <a:lnTo>
                  <a:pt x="53" y="71"/>
                </a:lnTo>
                <a:close/>
                <a:moveTo>
                  <a:pt x="110" y="108"/>
                </a:moveTo>
                <a:cubicBezTo>
                  <a:pt x="108" y="105"/>
                  <a:pt x="104" y="104"/>
                  <a:pt x="100" y="104"/>
                </a:cubicBezTo>
                <a:cubicBezTo>
                  <a:pt x="97" y="104"/>
                  <a:pt x="95" y="105"/>
                  <a:pt x="92" y="107"/>
                </a:cubicBezTo>
                <a:cubicBezTo>
                  <a:pt x="92" y="107"/>
                  <a:pt x="91" y="107"/>
                  <a:pt x="91" y="108"/>
                </a:cubicBezTo>
                <a:cubicBezTo>
                  <a:pt x="87" y="112"/>
                  <a:pt x="87" y="112"/>
                  <a:pt x="87" y="112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123" y="141"/>
                  <a:pt x="123" y="141"/>
                  <a:pt x="123" y="141"/>
                </a:cubicBezTo>
                <a:cubicBezTo>
                  <a:pt x="129" y="136"/>
                  <a:pt x="129" y="126"/>
                  <a:pt x="123" y="121"/>
                </a:cubicBezTo>
                <a:lnTo>
                  <a:pt x="110" y="108"/>
                </a:lnTo>
                <a:close/>
                <a:moveTo>
                  <a:pt x="4" y="76"/>
                </a:moveTo>
                <a:cubicBezTo>
                  <a:pt x="19" y="106"/>
                  <a:pt x="54" y="141"/>
                  <a:pt x="86" y="157"/>
                </a:cubicBezTo>
                <a:cubicBezTo>
                  <a:pt x="89" y="158"/>
                  <a:pt x="92" y="159"/>
                  <a:pt x="96" y="159"/>
                </a:cubicBezTo>
                <a:cubicBezTo>
                  <a:pt x="102" y="159"/>
                  <a:pt x="108" y="157"/>
                  <a:pt x="113" y="151"/>
                </a:cubicBezTo>
                <a:cubicBezTo>
                  <a:pt x="10" y="48"/>
                  <a:pt x="10" y="48"/>
                  <a:pt x="10" y="48"/>
                </a:cubicBezTo>
                <a:cubicBezTo>
                  <a:pt x="1" y="57"/>
                  <a:pt x="0" y="67"/>
                  <a:pt x="4" y="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Freeform 96">
            <a:extLst>
              <a:ext uri="{FF2B5EF4-FFF2-40B4-BE49-F238E27FC236}">
                <a16:creationId xmlns:a16="http://schemas.microsoft.com/office/drawing/2014/main" id="{59DB000E-0474-48EA-A93D-6B8AC34A3E39}"/>
              </a:ext>
            </a:extLst>
          </p:cNvPr>
          <p:cNvSpPr>
            <a:spLocks noEditPoints="1"/>
          </p:cNvSpPr>
          <p:nvPr/>
        </p:nvSpPr>
        <p:spPr bwMode="auto">
          <a:xfrm>
            <a:off x="10650538" y="2471738"/>
            <a:ext cx="252413" cy="254000"/>
          </a:xfrm>
          <a:custGeom>
            <a:avLst/>
            <a:gdLst>
              <a:gd name="T0" fmla="*/ 155 w 159"/>
              <a:gd name="T1" fmla="*/ 78 h 160"/>
              <a:gd name="T2" fmla="*/ 150 w 159"/>
              <a:gd name="T3" fmla="*/ 80 h 160"/>
              <a:gd name="T4" fmla="*/ 137 w 159"/>
              <a:gd name="T5" fmla="*/ 89 h 160"/>
              <a:gd name="T6" fmla="*/ 131 w 159"/>
              <a:gd name="T7" fmla="*/ 72 h 160"/>
              <a:gd name="T8" fmla="*/ 139 w 159"/>
              <a:gd name="T9" fmla="*/ 62 h 160"/>
              <a:gd name="T10" fmla="*/ 130 w 159"/>
              <a:gd name="T11" fmla="*/ 58 h 160"/>
              <a:gd name="T12" fmla="*/ 104 w 159"/>
              <a:gd name="T13" fmla="*/ 80 h 160"/>
              <a:gd name="T14" fmla="*/ 60 w 159"/>
              <a:gd name="T15" fmla="*/ 144 h 160"/>
              <a:gd name="T16" fmla="*/ 66 w 159"/>
              <a:gd name="T17" fmla="*/ 160 h 160"/>
              <a:gd name="T18" fmla="*/ 120 w 159"/>
              <a:gd name="T19" fmla="*/ 111 h 160"/>
              <a:gd name="T20" fmla="*/ 137 w 159"/>
              <a:gd name="T21" fmla="*/ 113 h 160"/>
              <a:gd name="T22" fmla="*/ 159 w 159"/>
              <a:gd name="T23" fmla="*/ 82 h 160"/>
              <a:gd name="T24" fmla="*/ 84 w 159"/>
              <a:gd name="T25" fmla="*/ 30 h 160"/>
              <a:gd name="T26" fmla="*/ 84 w 159"/>
              <a:gd name="T27" fmla="*/ 5 h 160"/>
              <a:gd name="T28" fmla="*/ 18 w 159"/>
              <a:gd name="T29" fmla="*/ 127 h 160"/>
              <a:gd name="T30" fmla="*/ 67 w 159"/>
              <a:gd name="T31" fmla="*/ 123 h 160"/>
              <a:gd name="T32" fmla="*/ 94 w 159"/>
              <a:gd name="T33" fmla="*/ 78 h 160"/>
              <a:gd name="T34" fmla="*/ 112 w 159"/>
              <a:gd name="T35" fmla="*/ 38 h 160"/>
              <a:gd name="T36" fmla="*/ 75 w 159"/>
              <a:gd name="T37" fmla="*/ 33 h 160"/>
              <a:gd name="T38" fmla="*/ 5 w 159"/>
              <a:gd name="T39" fmla="*/ 0 h 160"/>
              <a:gd name="T40" fmla="*/ 0 w 159"/>
              <a:gd name="T41" fmla="*/ 146 h 160"/>
              <a:gd name="T42" fmla="*/ 47 w 159"/>
              <a:gd name="T43" fmla="*/ 151 h 160"/>
              <a:gd name="T44" fmla="*/ 58 w 159"/>
              <a:gd name="T45" fmla="*/ 133 h 160"/>
              <a:gd name="T46" fmla="*/ 52 w 159"/>
              <a:gd name="T47" fmla="*/ 20 h 160"/>
              <a:gd name="T48" fmla="*/ 52 w 159"/>
              <a:gd name="T49" fmla="*/ 30 h 160"/>
              <a:gd name="T50" fmla="*/ 52 w 159"/>
              <a:gd name="T51" fmla="*/ 20 h 160"/>
              <a:gd name="T52" fmla="*/ 52 w 159"/>
              <a:gd name="T53" fmla="*/ 39 h 160"/>
              <a:gd name="T54" fmla="*/ 56 w 159"/>
              <a:gd name="T55" fmla="*/ 73 h 160"/>
              <a:gd name="T56" fmla="*/ 47 w 159"/>
              <a:gd name="T57" fmla="*/ 73 h 160"/>
              <a:gd name="T58" fmla="*/ 24 w 159"/>
              <a:gd name="T59" fmla="*/ 86 h 160"/>
              <a:gd name="T60" fmla="*/ 84 w 159"/>
              <a:gd name="T61" fmla="*/ 91 h 160"/>
              <a:gd name="T62" fmla="*/ 24 w 159"/>
              <a:gd name="T63" fmla="*/ 96 h 160"/>
              <a:gd name="T64" fmla="*/ 24 w 159"/>
              <a:gd name="T65" fmla="*/ 86 h 160"/>
              <a:gd name="T66" fmla="*/ 62 w 159"/>
              <a:gd name="T67" fmla="*/ 105 h 160"/>
              <a:gd name="T68" fmla="*/ 62 w 159"/>
              <a:gd name="T69" fmla="*/ 115 h 160"/>
              <a:gd name="T70" fmla="*/ 19 w 159"/>
              <a:gd name="T71" fmla="*/ 1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9" h="160">
                <a:moveTo>
                  <a:pt x="159" y="82"/>
                </a:moveTo>
                <a:cubicBezTo>
                  <a:pt x="159" y="80"/>
                  <a:pt x="157" y="79"/>
                  <a:pt x="155" y="78"/>
                </a:cubicBezTo>
                <a:cubicBezTo>
                  <a:pt x="155" y="78"/>
                  <a:pt x="154" y="78"/>
                  <a:pt x="154" y="78"/>
                </a:cubicBezTo>
                <a:cubicBezTo>
                  <a:pt x="153" y="78"/>
                  <a:pt x="151" y="79"/>
                  <a:pt x="150" y="80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142" y="88"/>
                  <a:pt x="140" y="89"/>
                  <a:pt x="137" y="89"/>
                </a:cubicBezTo>
                <a:cubicBezTo>
                  <a:pt x="135" y="89"/>
                  <a:pt x="133" y="88"/>
                  <a:pt x="131" y="86"/>
                </a:cubicBezTo>
                <a:cubicBezTo>
                  <a:pt x="127" y="82"/>
                  <a:pt x="127" y="76"/>
                  <a:pt x="131" y="72"/>
                </a:cubicBezTo>
                <a:cubicBezTo>
                  <a:pt x="138" y="67"/>
                  <a:pt x="138" y="67"/>
                  <a:pt x="138" y="67"/>
                </a:cubicBezTo>
                <a:cubicBezTo>
                  <a:pt x="139" y="65"/>
                  <a:pt x="139" y="63"/>
                  <a:pt x="139" y="62"/>
                </a:cubicBezTo>
                <a:cubicBezTo>
                  <a:pt x="138" y="60"/>
                  <a:pt x="137" y="59"/>
                  <a:pt x="135" y="59"/>
                </a:cubicBezTo>
                <a:cubicBezTo>
                  <a:pt x="133" y="58"/>
                  <a:pt x="132" y="58"/>
                  <a:pt x="130" y="58"/>
                </a:cubicBezTo>
                <a:cubicBezTo>
                  <a:pt x="129" y="58"/>
                  <a:pt x="127" y="58"/>
                  <a:pt x="126" y="59"/>
                </a:cubicBezTo>
                <a:cubicBezTo>
                  <a:pt x="115" y="61"/>
                  <a:pt x="105" y="70"/>
                  <a:pt x="104" y="80"/>
                </a:cubicBezTo>
                <a:cubicBezTo>
                  <a:pt x="103" y="88"/>
                  <a:pt x="104" y="92"/>
                  <a:pt x="106" y="98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56" y="148"/>
                  <a:pt x="56" y="154"/>
                  <a:pt x="60" y="158"/>
                </a:cubicBezTo>
                <a:cubicBezTo>
                  <a:pt x="62" y="159"/>
                  <a:pt x="64" y="160"/>
                  <a:pt x="66" y="160"/>
                </a:cubicBezTo>
                <a:cubicBezTo>
                  <a:pt x="69" y="160"/>
                  <a:pt x="71" y="159"/>
                  <a:pt x="73" y="158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4" y="113"/>
                  <a:pt x="128" y="114"/>
                  <a:pt x="132" y="114"/>
                </a:cubicBezTo>
                <a:cubicBezTo>
                  <a:pt x="133" y="114"/>
                  <a:pt x="135" y="114"/>
                  <a:pt x="137" y="113"/>
                </a:cubicBezTo>
                <a:cubicBezTo>
                  <a:pt x="148" y="111"/>
                  <a:pt x="157" y="102"/>
                  <a:pt x="159" y="91"/>
                </a:cubicBezTo>
                <a:cubicBezTo>
                  <a:pt x="159" y="88"/>
                  <a:pt x="159" y="85"/>
                  <a:pt x="159" y="82"/>
                </a:cubicBezTo>
                <a:close/>
                <a:moveTo>
                  <a:pt x="84" y="5"/>
                </a:moveTo>
                <a:cubicBezTo>
                  <a:pt x="84" y="30"/>
                  <a:pt x="84" y="30"/>
                  <a:pt x="84" y="30"/>
                </a:cubicBezTo>
                <a:cubicBezTo>
                  <a:pt x="109" y="30"/>
                  <a:pt x="109" y="30"/>
                  <a:pt x="109" y="30"/>
                </a:cubicBezTo>
                <a:lnTo>
                  <a:pt x="84" y="5"/>
                </a:lnTo>
                <a:close/>
                <a:moveTo>
                  <a:pt x="23" y="133"/>
                </a:moveTo>
                <a:cubicBezTo>
                  <a:pt x="20" y="133"/>
                  <a:pt x="18" y="130"/>
                  <a:pt x="18" y="127"/>
                </a:cubicBezTo>
                <a:cubicBezTo>
                  <a:pt x="18" y="125"/>
                  <a:pt x="20" y="123"/>
                  <a:pt x="23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95" y="95"/>
                  <a:pt x="95" y="95"/>
                  <a:pt x="95" y="95"/>
                </a:cubicBezTo>
                <a:cubicBezTo>
                  <a:pt x="94" y="90"/>
                  <a:pt x="92" y="85"/>
                  <a:pt x="94" y="78"/>
                </a:cubicBezTo>
                <a:cubicBezTo>
                  <a:pt x="96" y="67"/>
                  <a:pt x="103" y="58"/>
                  <a:pt x="112" y="53"/>
                </a:cubicBezTo>
                <a:cubicBezTo>
                  <a:pt x="112" y="38"/>
                  <a:pt x="112" y="38"/>
                  <a:pt x="112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77" y="38"/>
                  <a:pt x="75" y="36"/>
                  <a:pt x="75" y="33"/>
                </a:cubicBezTo>
                <a:cubicBezTo>
                  <a:pt x="75" y="0"/>
                  <a:pt x="75" y="0"/>
                  <a:pt x="75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0"/>
                  <a:pt x="2" y="151"/>
                  <a:pt x="5" y="151"/>
                </a:cubicBezTo>
                <a:cubicBezTo>
                  <a:pt x="47" y="151"/>
                  <a:pt x="47" y="151"/>
                  <a:pt x="47" y="151"/>
                </a:cubicBezTo>
                <a:cubicBezTo>
                  <a:pt x="47" y="146"/>
                  <a:pt x="49" y="142"/>
                  <a:pt x="52" y="138"/>
                </a:cubicBezTo>
                <a:cubicBezTo>
                  <a:pt x="58" y="133"/>
                  <a:pt x="58" y="133"/>
                  <a:pt x="58" y="133"/>
                </a:cubicBezTo>
                <a:lnTo>
                  <a:pt x="23" y="133"/>
                </a:lnTo>
                <a:close/>
                <a:moveTo>
                  <a:pt x="52" y="20"/>
                </a:moveTo>
                <a:cubicBezTo>
                  <a:pt x="54" y="20"/>
                  <a:pt x="56" y="22"/>
                  <a:pt x="56" y="25"/>
                </a:cubicBezTo>
                <a:cubicBezTo>
                  <a:pt x="56" y="28"/>
                  <a:pt x="54" y="30"/>
                  <a:pt x="52" y="30"/>
                </a:cubicBezTo>
                <a:cubicBezTo>
                  <a:pt x="49" y="30"/>
                  <a:pt x="47" y="28"/>
                  <a:pt x="47" y="25"/>
                </a:cubicBezTo>
                <a:cubicBezTo>
                  <a:pt x="47" y="22"/>
                  <a:pt x="49" y="20"/>
                  <a:pt x="52" y="20"/>
                </a:cubicBezTo>
                <a:close/>
                <a:moveTo>
                  <a:pt x="47" y="44"/>
                </a:moveTo>
                <a:cubicBezTo>
                  <a:pt x="47" y="41"/>
                  <a:pt x="49" y="39"/>
                  <a:pt x="52" y="39"/>
                </a:cubicBezTo>
                <a:cubicBezTo>
                  <a:pt x="54" y="39"/>
                  <a:pt x="56" y="41"/>
                  <a:pt x="56" y="44"/>
                </a:cubicBezTo>
                <a:cubicBezTo>
                  <a:pt x="56" y="73"/>
                  <a:pt x="56" y="73"/>
                  <a:pt x="56" y="73"/>
                </a:cubicBezTo>
                <a:cubicBezTo>
                  <a:pt x="56" y="75"/>
                  <a:pt x="54" y="77"/>
                  <a:pt x="52" y="77"/>
                </a:cubicBezTo>
                <a:cubicBezTo>
                  <a:pt x="49" y="77"/>
                  <a:pt x="47" y="75"/>
                  <a:pt x="47" y="73"/>
                </a:cubicBezTo>
                <a:lnTo>
                  <a:pt x="47" y="44"/>
                </a:lnTo>
                <a:close/>
                <a:moveTo>
                  <a:pt x="24" y="86"/>
                </a:moveTo>
                <a:cubicBezTo>
                  <a:pt x="80" y="86"/>
                  <a:pt x="80" y="86"/>
                  <a:pt x="80" y="86"/>
                </a:cubicBezTo>
                <a:cubicBezTo>
                  <a:pt x="82" y="86"/>
                  <a:pt x="84" y="88"/>
                  <a:pt x="84" y="91"/>
                </a:cubicBezTo>
                <a:cubicBezTo>
                  <a:pt x="84" y="94"/>
                  <a:pt x="82" y="96"/>
                  <a:pt x="8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1" y="96"/>
                  <a:pt x="19" y="94"/>
                  <a:pt x="19" y="91"/>
                </a:cubicBezTo>
                <a:cubicBezTo>
                  <a:pt x="19" y="88"/>
                  <a:pt x="21" y="86"/>
                  <a:pt x="24" y="86"/>
                </a:cubicBezTo>
                <a:close/>
                <a:moveTo>
                  <a:pt x="24" y="105"/>
                </a:moveTo>
                <a:cubicBezTo>
                  <a:pt x="62" y="105"/>
                  <a:pt x="62" y="105"/>
                  <a:pt x="62" y="105"/>
                </a:cubicBezTo>
                <a:cubicBezTo>
                  <a:pt x="64" y="105"/>
                  <a:pt x="66" y="107"/>
                  <a:pt x="66" y="110"/>
                </a:cubicBezTo>
                <a:cubicBezTo>
                  <a:pt x="66" y="112"/>
                  <a:pt x="64" y="115"/>
                  <a:pt x="62" y="115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1" y="115"/>
                  <a:pt x="19" y="112"/>
                  <a:pt x="19" y="110"/>
                </a:cubicBezTo>
                <a:cubicBezTo>
                  <a:pt x="19" y="107"/>
                  <a:pt x="21" y="105"/>
                  <a:pt x="24" y="1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Freeform 97">
            <a:extLst>
              <a:ext uri="{FF2B5EF4-FFF2-40B4-BE49-F238E27FC236}">
                <a16:creationId xmlns:a16="http://schemas.microsoft.com/office/drawing/2014/main" id="{5AB60205-A2FD-492A-94FE-2B664D795BAB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3022600"/>
            <a:ext cx="255588" cy="254000"/>
          </a:xfrm>
          <a:custGeom>
            <a:avLst/>
            <a:gdLst>
              <a:gd name="T0" fmla="*/ 136 w 161"/>
              <a:gd name="T1" fmla="*/ 29 h 160"/>
              <a:gd name="T2" fmla="*/ 139 w 161"/>
              <a:gd name="T3" fmla="*/ 28 h 160"/>
              <a:gd name="T4" fmla="*/ 152 w 161"/>
              <a:gd name="T5" fmla="*/ 14 h 160"/>
              <a:gd name="T6" fmla="*/ 152 w 161"/>
              <a:gd name="T7" fmla="*/ 8 h 160"/>
              <a:gd name="T8" fmla="*/ 149 w 161"/>
              <a:gd name="T9" fmla="*/ 7 h 160"/>
              <a:gd name="T10" fmla="*/ 146 w 161"/>
              <a:gd name="T11" fmla="*/ 8 h 160"/>
              <a:gd name="T12" fmla="*/ 133 w 161"/>
              <a:gd name="T13" fmla="*/ 22 h 160"/>
              <a:gd name="T14" fmla="*/ 133 w 161"/>
              <a:gd name="T15" fmla="*/ 28 h 160"/>
              <a:gd name="T16" fmla="*/ 136 w 161"/>
              <a:gd name="T17" fmla="*/ 29 h 160"/>
              <a:gd name="T18" fmla="*/ 83 w 161"/>
              <a:gd name="T19" fmla="*/ 5 h 160"/>
              <a:gd name="T20" fmla="*/ 76 w 161"/>
              <a:gd name="T21" fmla="*/ 2 h 160"/>
              <a:gd name="T22" fmla="*/ 69 w 161"/>
              <a:gd name="T23" fmla="*/ 5 h 160"/>
              <a:gd name="T24" fmla="*/ 69 w 161"/>
              <a:gd name="T25" fmla="*/ 18 h 160"/>
              <a:gd name="T26" fmla="*/ 142 w 161"/>
              <a:gd name="T27" fmla="*/ 91 h 160"/>
              <a:gd name="T28" fmla="*/ 149 w 161"/>
              <a:gd name="T29" fmla="*/ 94 h 160"/>
              <a:gd name="T30" fmla="*/ 156 w 161"/>
              <a:gd name="T31" fmla="*/ 91 h 160"/>
              <a:gd name="T32" fmla="*/ 156 w 161"/>
              <a:gd name="T33" fmla="*/ 78 h 160"/>
              <a:gd name="T34" fmla="*/ 83 w 161"/>
              <a:gd name="T35" fmla="*/ 5 h 160"/>
              <a:gd name="T36" fmla="*/ 17 w 161"/>
              <a:gd name="T37" fmla="*/ 111 h 160"/>
              <a:gd name="T38" fmla="*/ 10 w 161"/>
              <a:gd name="T39" fmla="*/ 108 h 160"/>
              <a:gd name="T40" fmla="*/ 3 w 161"/>
              <a:gd name="T41" fmla="*/ 111 h 160"/>
              <a:gd name="T42" fmla="*/ 3 w 161"/>
              <a:gd name="T43" fmla="*/ 124 h 160"/>
              <a:gd name="T44" fmla="*/ 37 w 161"/>
              <a:gd name="T45" fmla="*/ 157 h 160"/>
              <a:gd name="T46" fmla="*/ 43 w 161"/>
              <a:gd name="T47" fmla="*/ 160 h 160"/>
              <a:gd name="T48" fmla="*/ 50 w 161"/>
              <a:gd name="T49" fmla="*/ 157 h 160"/>
              <a:gd name="T50" fmla="*/ 50 w 161"/>
              <a:gd name="T51" fmla="*/ 143 h 160"/>
              <a:gd name="T52" fmla="*/ 17 w 161"/>
              <a:gd name="T53" fmla="*/ 111 h 160"/>
              <a:gd name="T54" fmla="*/ 57 w 161"/>
              <a:gd name="T55" fmla="*/ 48 h 160"/>
              <a:gd name="T56" fmla="*/ 23 w 161"/>
              <a:gd name="T57" fmla="*/ 104 h 160"/>
              <a:gd name="T58" fmla="*/ 57 w 161"/>
              <a:gd name="T59" fmla="*/ 138 h 160"/>
              <a:gd name="T60" fmla="*/ 113 w 161"/>
              <a:gd name="T61" fmla="*/ 104 h 160"/>
              <a:gd name="T62" fmla="*/ 135 w 161"/>
              <a:gd name="T63" fmla="*/ 96 h 160"/>
              <a:gd name="T64" fmla="*/ 64 w 161"/>
              <a:gd name="T65" fmla="*/ 26 h 160"/>
              <a:gd name="T66" fmla="*/ 57 w 161"/>
              <a:gd name="T67" fmla="*/ 48 h 160"/>
              <a:gd name="T68" fmla="*/ 117 w 161"/>
              <a:gd name="T69" fmla="*/ 19 h 160"/>
              <a:gd name="T70" fmla="*/ 122 w 161"/>
              <a:gd name="T71" fmla="*/ 14 h 160"/>
              <a:gd name="T72" fmla="*/ 122 w 161"/>
              <a:gd name="T73" fmla="*/ 5 h 160"/>
              <a:gd name="T74" fmla="*/ 117 w 161"/>
              <a:gd name="T75" fmla="*/ 0 h 160"/>
              <a:gd name="T76" fmla="*/ 113 w 161"/>
              <a:gd name="T77" fmla="*/ 5 h 160"/>
              <a:gd name="T78" fmla="*/ 113 w 161"/>
              <a:gd name="T79" fmla="*/ 14 h 160"/>
              <a:gd name="T80" fmla="*/ 117 w 161"/>
              <a:gd name="T81" fmla="*/ 19 h 160"/>
              <a:gd name="T82" fmla="*/ 156 w 161"/>
              <a:gd name="T83" fmla="*/ 39 h 160"/>
              <a:gd name="T84" fmla="*/ 147 w 161"/>
              <a:gd name="T85" fmla="*/ 39 h 160"/>
              <a:gd name="T86" fmla="*/ 141 w 161"/>
              <a:gd name="T87" fmla="*/ 43 h 160"/>
              <a:gd name="T88" fmla="*/ 147 w 161"/>
              <a:gd name="T89" fmla="*/ 48 h 160"/>
              <a:gd name="T90" fmla="*/ 156 w 161"/>
              <a:gd name="T91" fmla="*/ 48 h 160"/>
              <a:gd name="T92" fmla="*/ 161 w 161"/>
              <a:gd name="T93" fmla="*/ 43 h 160"/>
              <a:gd name="T94" fmla="*/ 156 w 161"/>
              <a:gd name="T95" fmla="*/ 39 h 160"/>
              <a:gd name="T96" fmla="*/ 122 w 161"/>
              <a:gd name="T97" fmla="*/ 111 h 160"/>
              <a:gd name="T98" fmla="*/ 120 w 161"/>
              <a:gd name="T99" fmla="*/ 117 h 160"/>
              <a:gd name="T100" fmla="*/ 85 w 161"/>
              <a:gd name="T101" fmla="*/ 135 h 160"/>
              <a:gd name="T102" fmla="*/ 83 w 161"/>
              <a:gd name="T103" fmla="*/ 136 h 160"/>
              <a:gd name="T104" fmla="*/ 79 w 161"/>
              <a:gd name="T105" fmla="*/ 134 h 160"/>
              <a:gd name="T106" fmla="*/ 78 w 161"/>
              <a:gd name="T107" fmla="*/ 132 h 160"/>
              <a:gd name="T108" fmla="*/ 70 w 161"/>
              <a:gd name="T109" fmla="*/ 139 h 160"/>
              <a:gd name="T110" fmla="*/ 73 w 161"/>
              <a:gd name="T111" fmla="*/ 141 h 160"/>
              <a:gd name="T112" fmla="*/ 83 w 161"/>
              <a:gd name="T113" fmla="*/ 145 h 160"/>
              <a:gd name="T114" fmla="*/ 89 w 161"/>
              <a:gd name="T115" fmla="*/ 144 h 160"/>
              <a:gd name="T116" fmla="*/ 124 w 161"/>
              <a:gd name="T117" fmla="*/ 126 h 160"/>
              <a:gd name="T118" fmla="*/ 131 w 161"/>
              <a:gd name="T119" fmla="*/ 108 h 160"/>
              <a:gd name="T120" fmla="*/ 122 w 161"/>
              <a:gd name="T121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1" h="160">
                <a:moveTo>
                  <a:pt x="136" y="29"/>
                </a:moveTo>
                <a:cubicBezTo>
                  <a:pt x="137" y="29"/>
                  <a:pt x="138" y="29"/>
                  <a:pt x="139" y="28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4" y="13"/>
                  <a:pt x="154" y="10"/>
                  <a:pt x="152" y="8"/>
                </a:cubicBezTo>
                <a:cubicBezTo>
                  <a:pt x="152" y="7"/>
                  <a:pt x="150" y="7"/>
                  <a:pt x="149" y="7"/>
                </a:cubicBezTo>
                <a:cubicBezTo>
                  <a:pt x="148" y="7"/>
                  <a:pt x="147" y="7"/>
                  <a:pt x="146" y="8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1" y="23"/>
                  <a:pt x="131" y="26"/>
                  <a:pt x="133" y="28"/>
                </a:cubicBezTo>
                <a:cubicBezTo>
                  <a:pt x="134" y="29"/>
                  <a:pt x="135" y="29"/>
                  <a:pt x="136" y="29"/>
                </a:cubicBezTo>
                <a:close/>
                <a:moveTo>
                  <a:pt x="83" y="5"/>
                </a:moveTo>
                <a:cubicBezTo>
                  <a:pt x="81" y="3"/>
                  <a:pt x="78" y="2"/>
                  <a:pt x="76" y="2"/>
                </a:cubicBezTo>
                <a:cubicBezTo>
                  <a:pt x="74" y="2"/>
                  <a:pt x="71" y="3"/>
                  <a:pt x="69" y="5"/>
                </a:cubicBezTo>
                <a:cubicBezTo>
                  <a:pt x="65" y="9"/>
                  <a:pt x="65" y="15"/>
                  <a:pt x="69" y="18"/>
                </a:cubicBezTo>
                <a:cubicBezTo>
                  <a:pt x="142" y="91"/>
                  <a:pt x="142" y="91"/>
                  <a:pt x="142" y="91"/>
                </a:cubicBezTo>
                <a:cubicBezTo>
                  <a:pt x="144" y="93"/>
                  <a:pt x="147" y="94"/>
                  <a:pt x="149" y="94"/>
                </a:cubicBezTo>
                <a:cubicBezTo>
                  <a:pt x="151" y="94"/>
                  <a:pt x="154" y="93"/>
                  <a:pt x="156" y="91"/>
                </a:cubicBezTo>
                <a:cubicBezTo>
                  <a:pt x="160" y="87"/>
                  <a:pt x="160" y="82"/>
                  <a:pt x="156" y="78"/>
                </a:cubicBezTo>
                <a:lnTo>
                  <a:pt x="83" y="5"/>
                </a:lnTo>
                <a:close/>
                <a:moveTo>
                  <a:pt x="17" y="111"/>
                </a:moveTo>
                <a:cubicBezTo>
                  <a:pt x="15" y="109"/>
                  <a:pt x="13" y="108"/>
                  <a:pt x="10" y="108"/>
                </a:cubicBezTo>
                <a:cubicBezTo>
                  <a:pt x="8" y="108"/>
                  <a:pt x="5" y="109"/>
                  <a:pt x="3" y="111"/>
                </a:cubicBezTo>
                <a:cubicBezTo>
                  <a:pt x="0" y="115"/>
                  <a:pt x="0" y="121"/>
                  <a:pt x="3" y="124"/>
                </a:cubicBezTo>
                <a:cubicBezTo>
                  <a:pt x="37" y="157"/>
                  <a:pt x="37" y="157"/>
                  <a:pt x="37" y="157"/>
                </a:cubicBezTo>
                <a:cubicBezTo>
                  <a:pt x="38" y="159"/>
                  <a:pt x="41" y="160"/>
                  <a:pt x="43" y="160"/>
                </a:cubicBezTo>
                <a:cubicBezTo>
                  <a:pt x="46" y="160"/>
                  <a:pt x="48" y="159"/>
                  <a:pt x="50" y="157"/>
                </a:cubicBezTo>
                <a:cubicBezTo>
                  <a:pt x="54" y="153"/>
                  <a:pt x="54" y="147"/>
                  <a:pt x="50" y="143"/>
                </a:cubicBezTo>
                <a:lnTo>
                  <a:pt x="17" y="111"/>
                </a:lnTo>
                <a:close/>
                <a:moveTo>
                  <a:pt x="57" y="48"/>
                </a:moveTo>
                <a:cubicBezTo>
                  <a:pt x="50" y="68"/>
                  <a:pt x="39" y="87"/>
                  <a:pt x="23" y="104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73" y="122"/>
                  <a:pt x="93" y="110"/>
                  <a:pt x="113" y="104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64" y="26"/>
                  <a:pt x="64" y="26"/>
                  <a:pt x="64" y="26"/>
                </a:cubicBezTo>
                <a:lnTo>
                  <a:pt x="57" y="48"/>
                </a:lnTo>
                <a:close/>
                <a:moveTo>
                  <a:pt x="117" y="19"/>
                </a:moveTo>
                <a:cubicBezTo>
                  <a:pt x="120" y="19"/>
                  <a:pt x="122" y="17"/>
                  <a:pt x="122" y="14"/>
                </a:cubicBezTo>
                <a:cubicBezTo>
                  <a:pt x="122" y="5"/>
                  <a:pt x="122" y="5"/>
                  <a:pt x="122" y="5"/>
                </a:cubicBezTo>
                <a:cubicBezTo>
                  <a:pt x="122" y="2"/>
                  <a:pt x="120" y="0"/>
                  <a:pt x="117" y="0"/>
                </a:cubicBezTo>
                <a:cubicBezTo>
                  <a:pt x="115" y="0"/>
                  <a:pt x="113" y="2"/>
                  <a:pt x="113" y="5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3" y="17"/>
                  <a:pt x="115" y="19"/>
                  <a:pt x="117" y="19"/>
                </a:cubicBezTo>
                <a:close/>
                <a:moveTo>
                  <a:pt x="156" y="39"/>
                </a:moveTo>
                <a:cubicBezTo>
                  <a:pt x="147" y="39"/>
                  <a:pt x="147" y="39"/>
                  <a:pt x="147" y="39"/>
                </a:cubicBezTo>
                <a:cubicBezTo>
                  <a:pt x="144" y="39"/>
                  <a:pt x="141" y="40"/>
                  <a:pt x="141" y="43"/>
                </a:cubicBezTo>
                <a:cubicBezTo>
                  <a:pt x="141" y="46"/>
                  <a:pt x="144" y="48"/>
                  <a:pt x="147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9" y="48"/>
                  <a:pt x="161" y="46"/>
                  <a:pt x="161" y="43"/>
                </a:cubicBezTo>
                <a:cubicBezTo>
                  <a:pt x="161" y="40"/>
                  <a:pt x="159" y="39"/>
                  <a:pt x="156" y="39"/>
                </a:cubicBezTo>
                <a:close/>
                <a:moveTo>
                  <a:pt x="122" y="111"/>
                </a:moveTo>
                <a:cubicBezTo>
                  <a:pt x="124" y="113"/>
                  <a:pt x="122" y="116"/>
                  <a:pt x="120" y="117"/>
                </a:cubicBezTo>
                <a:cubicBezTo>
                  <a:pt x="85" y="135"/>
                  <a:pt x="85" y="135"/>
                  <a:pt x="85" y="135"/>
                </a:cubicBezTo>
                <a:cubicBezTo>
                  <a:pt x="84" y="136"/>
                  <a:pt x="84" y="136"/>
                  <a:pt x="83" y="136"/>
                </a:cubicBezTo>
                <a:cubicBezTo>
                  <a:pt x="82" y="136"/>
                  <a:pt x="80" y="135"/>
                  <a:pt x="79" y="134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5" y="134"/>
                  <a:pt x="73" y="136"/>
                  <a:pt x="70" y="139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6" y="144"/>
                  <a:pt x="79" y="145"/>
                  <a:pt x="83" y="145"/>
                </a:cubicBezTo>
                <a:cubicBezTo>
                  <a:pt x="85" y="145"/>
                  <a:pt x="87" y="145"/>
                  <a:pt x="89" y="144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31" y="123"/>
                  <a:pt x="134" y="115"/>
                  <a:pt x="131" y="108"/>
                </a:cubicBezTo>
                <a:lnTo>
                  <a:pt x="122" y="1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Freeform 98">
            <a:extLst>
              <a:ext uri="{FF2B5EF4-FFF2-40B4-BE49-F238E27FC236}">
                <a16:creationId xmlns:a16="http://schemas.microsoft.com/office/drawing/2014/main" id="{F08DD18B-5186-420B-9638-FA51968FAE72}"/>
              </a:ext>
            </a:extLst>
          </p:cNvPr>
          <p:cNvSpPr>
            <a:spLocks noEditPoints="1"/>
          </p:cNvSpPr>
          <p:nvPr/>
        </p:nvSpPr>
        <p:spPr bwMode="auto">
          <a:xfrm>
            <a:off x="4043363" y="2476500"/>
            <a:ext cx="254000" cy="246063"/>
          </a:xfrm>
          <a:custGeom>
            <a:avLst/>
            <a:gdLst>
              <a:gd name="T0" fmla="*/ 39 w 160"/>
              <a:gd name="T1" fmla="*/ 93 h 155"/>
              <a:gd name="T2" fmla="*/ 42 w 160"/>
              <a:gd name="T3" fmla="*/ 102 h 155"/>
              <a:gd name="T4" fmla="*/ 55 w 160"/>
              <a:gd name="T5" fmla="*/ 120 h 155"/>
              <a:gd name="T6" fmla="*/ 60 w 160"/>
              <a:gd name="T7" fmla="*/ 124 h 155"/>
              <a:gd name="T8" fmla="*/ 28 w 160"/>
              <a:gd name="T9" fmla="*/ 116 h 155"/>
              <a:gd name="T10" fmla="*/ 35 w 160"/>
              <a:gd name="T11" fmla="*/ 112 h 155"/>
              <a:gd name="T12" fmla="*/ 33 w 160"/>
              <a:gd name="T13" fmla="*/ 103 h 155"/>
              <a:gd name="T14" fmla="*/ 19 w 160"/>
              <a:gd name="T15" fmla="*/ 116 h 155"/>
              <a:gd name="T16" fmla="*/ 80 w 160"/>
              <a:gd name="T17" fmla="*/ 135 h 155"/>
              <a:gd name="T18" fmla="*/ 141 w 160"/>
              <a:gd name="T19" fmla="*/ 116 h 155"/>
              <a:gd name="T20" fmla="*/ 127 w 160"/>
              <a:gd name="T21" fmla="*/ 103 h 155"/>
              <a:gd name="T22" fmla="*/ 125 w 160"/>
              <a:gd name="T23" fmla="*/ 112 h 155"/>
              <a:gd name="T24" fmla="*/ 129 w 160"/>
              <a:gd name="T25" fmla="*/ 114 h 155"/>
              <a:gd name="T26" fmla="*/ 132 w 160"/>
              <a:gd name="T27" fmla="*/ 116 h 155"/>
              <a:gd name="T28" fmla="*/ 100 w 160"/>
              <a:gd name="T29" fmla="*/ 124 h 155"/>
              <a:gd name="T30" fmla="*/ 105 w 160"/>
              <a:gd name="T31" fmla="*/ 121 h 155"/>
              <a:gd name="T32" fmla="*/ 118 w 160"/>
              <a:gd name="T33" fmla="*/ 103 h 155"/>
              <a:gd name="T34" fmla="*/ 118 w 160"/>
              <a:gd name="T35" fmla="*/ 88 h 155"/>
              <a:gd name="T36" fmla="*/ 143 w 160"/>
              <a:gd name="T37" fmla="*/ 63 h 155"/>
              <a:gd name="T38" fmla="*/ 143 w 160"/>
              <a:gd name="T39" fmla="*/ 49 h 155"/>
              <a:gd name="T40" fmla="*/ 136 w 160"/>
              <a:gd name="T41" fmla="*/ 47 h 155"/>
              <a:gd name="T42" fmla="*/ 130 w 160"/>
              <a:gd name="T43" fmla="*/ 49 h 155"/>
              <a:gd name="T44" fmla="*/ 109 w 160"/>
              <a:gd name="T45" fmla="*/ 66 h 155"/>
              <a:gd name="T46" fmla="*/ 126 w 160"/>
              <a:gd name="T47" fmla="*/ 32 h 155"/>
              <a:gd name="T48" fmla="*/ 122 w 160"/>
              <a:gd name="T49" fmla="*/ 20 h 155"/>
              <a:gd name="T50" fmla="*/ 118 w 160"/>
              <a:gd name="T51" fmla="*/ 19 h 155"/>
              <a:gd name="T52" fmla="*/ 109 w 160"/>
              <a:gd name="T53" fmla="*/ 24 h 155"/>
              <a:gd name="T54" fmla="*/ 89 w 160"/>
              <a:gd name="T55" fmla="*/ 57 h 155"/>
              <a:gd name="T56" fmla="*/ 89 w 160"/>
              <a:gd name="T57" fmla="*/ 9 h 155"/>
              <a:gd name="T58" fmla="*/ 80 w 160"/>
              <a:gd name="T59" fmla="*/ 0 h 155"/>
              <a:gd name="T60" fmla="*/ 71 w 160"/>
              <a:gd name="T61" fmla="*/ 9 h 155"/>
              <a:gd name="T62" fmla="*/ 71 w 160"/>
              <a:gd name="T63" fmla="*/ 57 h 155"/>
              <a:gd name="T64" fmla="*/ 51 w 160"/>
              <a:gd name="T65" fmla="*/ 24 h 155"/>
              <a:gd name="T66" fmla="*/ 43 w 160"/>
              <a:gd name="T67" fmla="*/ 19 h 155"/>
              <a:gd name="T68" fmla="*/ 39 w 160"/>
              <a:gd name="T69" fmla="*/ 20 h 155"/>
              <a:gd name="T70" fmla="*/ 34 w 160"/>
              <a:gd name="T71" fmla="*/ 32 h 155"/>
              <a:gd name="T72" fmla="*/ 52 w 160"/>
              <a:gd name="T73" fmla="*/ 68 h 155"/>
              <a:gd name="T74" fmla="*/ 85 w 160"/>
              <a:gd name="T75" fmla="*/ 91 h 155"/>
              <a:gd name="T76" fmla="*/ 80 w 160"/>
              <a:gd name="T77" fmla="*/ 96 h 155"/>
              <a:gd name="T78" fmla="*/ 75 w 160"/>
              <a:gd name="T79" fmla="*/ 91 h 155"/>
              <a:gd name="T80" fmla="*/ 55 w 160"/>
              <a:gd name="T81" fmla="*/ 77 h 155"/>
              <a:gd name="T82" fmla="*/ 29 w 160"/>
              <a:gd name="T83" fmla="*/ 58 h 155"/>
              <a:gd name="T84" fmla="*/ 23 w 160"/>
              <a:gd name="T85" fmla="*/ 55 h 155"/>
              <a:gd name="T86" fmla="*/ 17 w 160"/>
              <a:gd name="T87" fmla="*/ 58 h 155"/>
              <a:gd name="T88" fmla="*/ 17 w 160"/>
              <a:gd name="T89" fmla="*/ 71 h 155"/>
              <a:gd name="T90" fmla="*/ 39 w 160"/>
              <a:gd name="T91" fmla="*/ 93 h 155"/>
              <a:gd name="T92" fmla="*/ 131 w 160"/>
              <a:gd name="T93" fmla="*/ 88 h 155"/>
              <a:gd name="T94" fmla="*/ 127 w 160"/>
              <a:gd name="T95" fmla="*/ 93 h 155"/>
              <a:gd name="T96" fmla="*/ 127 w 160"/>
              <a:gd name="T97" fmla="*/ 97 h 155"/>
              <a:gd name="T98" fmla="*/ 150 w 160"/>
              <a:gd name="T99" fmla="*/ 118 h 155"/>
              <a:gd name="T100" fmla="*/ 80 w 160"/>
              <a:gd name="T101" fmla="*/ 146 h 155"/>
              <a:gd name="T102" fmla="*/ 10 w 160"/>
              <a:gd name="T103" fmla="*/ 118 h 155"/>
              <a:gd name="T104" fmla="*/ 30 w 160"/>
              <a:gd name="T105" fmla="*/ 98 h 155"/>
              <a:gd name="T106" fmla="*/ 23 w 160"/>
              <a:gd name="T107" fmla="*/ 91 h 155"/>
              <a:gd name="T108" fmla="*/ 0 w 160"/>
              <a:gd name="T109" fmla="*/ 117 h 155"/>
              <a:gd name="T110" fmla="*/ 80 w 160"/>
              <a:gd name="T111" fmla="*/ 155 h 155"/>
              <a:gd name="T112" fmla="*/ 160 w 160"/>
              <a:gd name="T113" fmla="*/ 117 h 155"/>
              <a:gd name="T114" fmla="*/ 131 w 160"/>
              <a:gd name="T115" fmla="*/ 88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55">
                <a:moveTo>
                  <a:pt x="39" y="93"/>
                </a:moveTo>
                <a:cubicBezTo>
                  <a:pt x="41" y="96"/>
                  <a:pt x="42" y="99"/>
                  <a:pt x="42" y="102"/>
                </a:cubicBezTo>
                <a:cubicBezTo>
                  <a:pt x="42" y="110"/>
                  <a:pt x="48" y="117"/>
                  <a:pt x="55" y="120"/>
                </a:cubicBezTo>
                <a:cubicBezTo>
                  <a:pt x="57" y="121"/>
                  <a:pt x="59" y="123"/>
                  <a:pt x="60" y="124"/>
                </a:cubicBezTo>
                <a:cubicBezTo>
                  <a:pt x="46" y="123"/>
                  <a:pt x="30" y="121"/>
                  <a:pt x="28" y="116"/>
                </a:cubicBezTo>
                <a:cubicBezTo>
                  <a:pt x="28" y="116"/>
                  <a:pt x="29" y="114"/>
                  <a:pt x="35" y="112"/>
                </a:cubicBezTo>
                <a:cubicBezTo>
                  <a:pt x="34" y="110"/>
                  <a:pt x="33" y="106"/>
                  <a:pt x="33" y="103"/>
                </a:cubicBezTo>
                <a:cubicBezTo>
                  <a:pt x="23" y="107"/>
                  <a:pt x="19" y="111"/>
                  <a:pt x="19" y="116"/>
                </a:cubicBezTo>
                <a:cubicBezTo>
                  <a:pt x="19" y="132"/>
                  <a:pt x="64" y="135"/>
                  <a:pt x="80" y="135"/>
                </a:cubicBezTo>
                <a:cubicBezTo>
                  <a:pt x="96" y="135"/>
                  <a:pt x="141" y="132"/>
                  <a:pt x="141" y="116"/>
                </a:cubicBezTo>
                <a:cubicBezTo>
                  <a:pt x="141" y="111"/>
                  <a:pt x="136" y="106"/>
                  <a:pt x="127" y="103"/>
                </a:cubicBezTo>
                <a:cubicBezTo>
                  <a:pt x="127" y="107"/>
                  <a:pt x="127" y="110"/>
                  <a:pt x="125" y="112"/>
                </a:cubicBezTo>
                <a:cubicBezTo>
                  <a:pt x="127" y="113"/>
                  <a:pt x="127" y="114"/>
                  <a:pt x="129" y="114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29" y="121"/>
                  <a:pt x="114" y="123"/>
                  <a:pt x="100" y="124"/>
                </a:cubicBezTo>
                <a:cubicBezTo>
                  <a:pt x="101" y="123"/>
                  <a:pt x="103" y="122"/>
                  <a:pt x="105" y="121"/>
                </a:cubicBezTo>
                <a:cubicBezTo>
                  <a:pt x="112" y="118"/>
                  <a:pt x="118" y="111"/>
                  <a:pt x="118" y="103"/>
                </a:cubicBezTo>
                <a:cubicBezTo>
                  <a:pt x="118" y="88"/>
                  <a:pt x="118" y="88"/>
                  <a:pt x="118" y="88"/>
                </a:cubicBezTo>
                <a:cubicBezTo>
                  <a:pt x="143" y="63"/>
                  <a:pt x="143" y="63"/>
                  <a:pt x="143" y="63"/>
                </a:cubicBezTo>
                <a:cubicBezTo>
                  <a:pt x="147" y="59"/>
                  <a:pt x="147" y="53"/>
                  <a:pt x="143" y="49"/>
                </a:cubicBezTo>
                <a:cubicBezTo>
                  <a:pt x="141" y="48"/>
                  <a:pt x="139" y="47"/>
                  <a:pt x="136" y="47"/>
                </a:cubicBezTo>
                <a:cubicBezTo>
                  <a:pt x="134" y="47"/>
                  <a:pt x="132" y="48"/>
                  <a:pt x="130" y="49"/>
                </a:cubicBezTo>
                <a:cubicBezTo>
                  <a:pt x="125" y="53"/>
                  <a:pt x="116" y="61"/>
                  <a:pt x="109" y="66"/>
                </a:cubicBezTo>
                <a:cubicBezTo>
                  <a:pt x="110" y="64"/>
                  <a:pt x="125" y="34"/>
                  <a:pt x="126" y="32"/>
                </a:cubicBezTo>
                <a:cubicBezTo>
                  <a:pt x="128" y="27"/>
                  <a:pt x="127" y="22"/>
                  <a:pt x="122" y="20"/>
                </a:cubicBezTo>
                <a:cubicBezTo>
                  <a:pt x="121" y="19"/>
                  <a:pt x="119" y="19"/>
                  <a:pt x="118" y="19"/>
                </a:cubicBezTo>
                <a:cubicBezTo>
                  <a:pt x="114" y="19"/>
                  <a:pt x="111" y="21"/>
                  <a:pt x="109" y="24"/>
                </a:cubicBezTo>
                <a:cubicBezTo>
                  <a:pt x="108" y="26"/>
                  <a:pt x="90" y="55"/>
                  <a:pt x="89" y="57"/>
                </a:cubicBezTo>
                <a:cubicBezTo>
                  <a:pt x="89" y="9"/>
                  <a:pt x="89" y="9"/>
                  <a:pt x="89" y="9"/>
                </a:cubicBezTo>
                <a:cubicBezTo>
                  <a:pt x="89" y="4"/>
                  <a:pt x="85" y="0"/>
                  <a:pt x="80" y="0"/>
                </a:cubicBezTo>
                <a:cubicBezTo>
                  <a:pt x="75" y="0"/>
                  <a:pt x="71" y="5"/>
                  <a:pt x="71" y="9"/>
                </a:cubicBezTo>
                <a:cubicBezTo>
                  <a:pt x="71" y="57"/>
                  <a:pt x="71" y="57"/>
                  <a:pt x="71" y="57"/>
                </a:cubicBezTo>
                <a:cubicBezTo>
                  <a:pt x="70" y="55"/>
                  <a:pt x="53" y="26"/>
                  <a:pt x="51" y="24"/>
                </a:cubicBezTo>
                <a:cubicBezTo>
                  <a:pt x="49" y="21"/>
                  <a:pt x="46" y="19"/>
                  <a:pt x="43" y="19"/>
                </a:cubicBezTo>
                <a:cubicBezTo>
                  <a:pt x="41" y="19"/>
                  <a:pt x="40" y="19"/>
                  <a:pt x="39" y="20"/>
                </a:cubicBezTo>
                <a:cubicBezTo>
                  <a:pt x="34" y="22"/>
                  <a:pt x="32" y="28"/>
                  <a:pt x="34" y="32"/>
                </a:cubicBezTo>
                <a:cubicBezTo>
                  <a:pt x="34" y="33"/>
                  <a:pt x="51" y="68"/>
                  <a:pt x="52" y="68"/>
                </a:cubicBezTo>
                <a:cubicBezTo>
                  <a:pt x="60" y="68"/>
                  <a:pt x="85" y="68"/>
                  <a:pt x="85" y="91"/>
                </a:cubicBezTo>
                <a:cubicBezTo>
                  <a:pt x="85" y="93"/>
                  <a:pt x="83" y="96"/>
                  <a:pt x="80" y="96"/>
                </a:cubicBezTo>
                <a:cubicBezTo>
                  <a:pt x="77" y="96"/>
                  <a:pt x="75" y="93"/>
                  <a:pt x="75" y="91"/>
                </a:cubicBezTo>
                <a:cubicBezTo>
                  <a:pt x="75" y="83"/>
                  <a:pt x="71" y="77"/>
                  <a:pt x="55" y="77"/>
                </a:cubicBezTo>
                <a:cubicBezTo>
                  <a:pt x="55" y="77"/>
                  <a:pt x="30" y="58"/>
                  <a:pt x="29" y="58"/>
                </a:cubicBezTo>
                <a:cubicBezTo>
                  <a:pt x="28" y="56"/>
                  <a:pt x="25" y="55"/>
                  <a:pt x="23" y="55"/>
                </a:cubicBezTo>
                <a:cubicBezTo>
                  <a:pt x="21" y="55"/>
                  <a:pt x="19" y="56"/>
                  <a:pt x="17" y="58"/>
                </a:cubicBezTo>
                <a:cubicBezTo>
                  <a:pt x="13" y="62"/>
                  <a:pt x="13" y="68"/>
                  <a:pt x="17" y="71"/>
                </a:cubicBezTo>
                <a:lnTo>
                  <a:pt x="39" y="93"/>
                </a:lnTo>
                <a:close/>
                <a:moveTo>
                  <a:pt x="131" y="88"/>
                </a:moveTo>
                <a:cubicBezTo>
                  <a:pt x="127" y="93"/>
                  <a:pt x="127" y="93"/>
                  <a:pt x="127" y="93"/>
                </a:cubicBezTo>
                <a:cubicBezTo>
                  <a:pt x="127" y="97"/>
                  <a:pt x="127" y="97"/>
                  <a:pt x="127" y="97"/>
                </a:cubicBezTo>
                <a:cubicBezTo>
                  <a:pt x="142" y="103"/>
                  <a:pt x="150" y="110"/>
                  <a:pt x="150" y="118"/>
                </a:cubicBezTo>
                <a:cubicBezTo>
                  <a:pt x="150" y="131"/>
                  <a:pt x="122" y="146"/>
                  <a:pt x="80" y="146"/>
                </a:cubicBezTo>
                <a:cubicBezTo>
                  <a:pt x="38" y="146"/>
                  <a:pt x="10" y="131"/>
                  <a:pt x="10" y="118"/>
                </a:cubicBezTo>
                <a:cubicBezTo>
                  <a:pt x="10" y="110"/>
                  <a:pt x="17" y="103"/>
                  <a:pt x="30" y="98"/>
                </a:cubicBezTo>
                <a:cubicBezTo>
                  <a:pt x="23" y="91"/>
                  <a:pt x="23" y="91"/>
                  <a:pt x="23" y="91"/>
                </a:cubicBezTo>
                <a:cubicBezTo>
                  <a:pt x="9" y="98"/>
                  <a:pt x="0" y="107"/>
                  <a:pt x="0" y="117"/>
                </a:cubicBezTo>
                <a:cubicBezTo>
                  <a:pt x="0" y="138"/>
                  <a:pt x="35" y="155"/>
                  <a:pt x="80" y="155"/>
                </a:cubicBezTo>
                <a:cubicBezTo>
                  <a:pt x="125" y="155"/>
                  <a:pt x="160" y="138"/>
                  <a:pt x="160" y="117"/>
                </a:cubicBezTo>
                <a:cubicBezTo>
                  <a:pt x="160" y="106"/>
                  <a:pt x="149" y="95"/>
                  <a:pt x="131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Freeform 99">
            <a:extLst>
              <a:ext uri="{FF2B5EF4-FFF2-40B4-BE49-F238E27FC236}">
                <a16:creationId xmlns:a16="http://schemas.microsoft.com/office/drawing/2014/main" id="{3B7B5C65-CCA7-4BBD-BF84-95BDD1799750}"/>
              </a:ext>
            </a:extLst>
          </p:cNvPr>
          <p:cNvSpPr>
            <a:spLocks noEditPoints="1"/>
          </p:cNvSpPr>
          <p:nvPr/>
        </p:nvSpPr>
        <p:spPr bwMode="auto">
          <a:xfrm>
            <a:off x="2393951" y="3022600"/>
            <a:ext cx="254000" cy="254000"/>
          </a:xfrm>
          <a:custGeom>
            <a:avLst/>
            <a:gdLst>
              <a:gd name="T0" fmla="*/ 142 w 160"/>
              <a:gd name="T1" fmla="*/ 114 h 160"/>
              <a:gd name="T2" fmla="*/ 142 w 160"/>
              <a:gd name="T3" fmla="*/ 108 h 160"/>
              <a:gd name="T4" fmla="*/ 128 w 160"/>
              <a:gd name="T5" fmla="*/ 94 h 160"/>
              <a:gd name="T6" fmla="*/ 85 w 160"/>
              <a:gd name="T7" fmla="*/ 94 h 160"/>
              <a:gd name="T8" fmla="*/ 85 w 160"/>
              <a:gd name="T9" fmla="*/ 84 h 160"/>
              <a:gd name="T10" fmla="*/ 113 w 160"/>
              <a:gd name="T11" fmla="*/ 84 h 160"/>
              <a:gd name="T12" fmla="*/ 118 w 160"/>
              <a:gd name="T13" fmla="*/ 79 h 160"/>
              <a:gd name="T14" fmla="*/ 80 w 160"/>
              <a:gd name="T15" fmla="*/ 47 h 160"/>
              <a:gd name="T16" fmla="*/ 43 w 160"/>
              <a:gd name="T17" fmla="*/ 79 h 160"/>
              <a:gd name="T18" fmla="*/ 48 w 160"/>
              <a:gd name="T19" fmla="*/ 84 h 160"/>
              <a:gd name="T20" fmla="*/ 75 w 160"/>
              <a:gd name="T21" fmla="*/ 84 h 160"/>
              <a:gd name="T22" fmla="*/ 75 w 160"/>
              <a:gd name="T23" fmla="*/ 94 h 160"/>
              <a:gd name="T24" fmla="*/ 33 w 160"/>
              <a:gd name="T25" fmla="*/ 94 h 160"/>
              <a:gd name="T26" fmla="*/ 19 w 160"/>
              <a:gd name="T27" fmla="*/ 108 h 160"/>
              <a:gd name="T28" fmla="*/ 19 w 160"/>
              <a:gd name="T29" fmla="*/ 114 h 160"/>
              <a:gd name="T30" fmla="*/ 0 w 160"/>
              <a:gd name="T31" fmla="*/ 137 h 160"/>
              <a:gd name="T32" fmla="*/ 23 w 160"/>
              <a:gd name="T33" fmla="*/ 160 h 160"/>
              <a:gd name="T34" fmla="*/ 46 w 160"/>
              <a:gd name="T35" fmla="*/ 137 h 160"/>
              <a:gd name="T36" fmla="*/ 27 w 160"/>
              <a:gd name="T37" fmla="*/ 114 h 160"/>
              <a:gd name="T38" fmla="*/ 27 w 160"/>
              <a:gd name="T39" fmla="*/ 108 h 160"/>
              <a:gd name="T40" fmla="*/ 32 w 160"/>
              <a:gd name="T41" fmla="*/ 104 h 160"/>
              <a:gd name="T42" fmla="*/ 75 w 160"/>
              <a:gd name="T43" fmla="*/ 104 h 160"/>
              <a:gd name="T44" fmla="*/ 75 w 160"/>
              <a:gd name="T45" fmla="*/ 114 h 160"/>
              <a:gd name="T46" fmla="*/ 56 w 160"/>
              <a:gd name="T47" fmla="*/ 136 h 160"/>
              <a:gd name="T48" fmla="*/ 79 w 160"/>
              <a:gd name="T49" fmla="*/ 160 h 160"/>
              <a:gd name="T50" fmla="*/ 103 w 160"/>
              <a:gd name="T51" fmla="*/ 136 h 160"/>
              <a:gd name="T52" fmla="*/ 84 w 160"/>
              <a:gd name="T53" fmla="*/ 114 h 160"/>
              <a:gd name="T54" fmla="*/ 84 w 160"/>
              <a:gd name="T55" fmla="*/ 104 h 160"/>
              <a:gd name="T56" fmla="*/ 126 w 160"/>
              <a:gd name="T57" fmla="*/ 104 h 160"/>
              <a:gd name="T58" fmla="*/ 131 w 160"/>
              <a:gd name="T59" fmla="*/ 108 h 160"/>
              <a:gd name="T60" fmla="*/ 131 w 160"/>
              <a:gd name="T61" fmla="*/ 114 h 160"/>
              <a:gd name="T62" fmla="*/ 112 w 160"/>
              <a:gd name="T63" fmla="*/ 137 h 160"/>
              <a:gd name="T64" fmla="*/ 136 w 160"/>
              <a:gd name="T65" fmla="*/ 160 h 160"/>
              <a:gd name="T66" fmla="*/ 159 w 160"/>
              <a:gd name="T67" fmla="*/ 137 h 160"/>
              <a:gd name="T68" fmla="*/ 142 w 160"/>
              <a:gd name="T69" fmla="*/ 114 h 160"/>
              <a:gd name="T70" fmla="*/ 80 w 160"/>
              <a:gd name="T71" fmla="*/ 38 h 160"/>
              <a:gd name="T72" fmla="*/ 99 w 160"/>
              <a:gd name="T73" fmla="*/ 19 h 160"/>
              <a:gd name="T74" fmla="*/ 80 w 160"/>
              <a:gd name="T75" fmla="*/ 0 h 160"/>
              <a:gd name="T76" fmla="*/ 61 w 160"/>
              <a:gd name="T77" fmla="*/ 19 h 160"/>
              <a:gd name="T78" fmla="*/ 80 w 160"/>
              <a:gd name="T79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142" y="114"/>
                </a:moveTo>
                <a:cubicBezTo>
                  <a:pt x="142" y="108"/>
                  <a:pt x="142" y="108"/>
                  <a:pt x="142" y="108"/>
                </a:cubicBezTo>
                <a:cubicBezTo>
                  <a:pt x="142" y="101"/>
                  <a:pt x="136" y="94"/>
                  <a:pt x="128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84"/>
                  <a:pt x="85" y="84"/>
                  <a:pt x="85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6" y="84"/>
                  <a:pt x="118" y="82"/>
                  <a:pt x="118" y="79"/>
                </a:cubicBezTo>
                <a:cubicBezTo>
                  <a:pt x="115" y="61"/>
                  <a:pt x="99" y="47"/>
                  <a:pt x="80" y="47"/>
                </a:cubicBezTo>
                <a:cubicBezTo>
                  <a:pt x="62" y="47"/>
                  <a:pt x="46" y="61"/>
                  <a:pt x="43" y="79"/>
                </a:cubicBezTo>
                <a:cubicBezTo>
                  <a:pt x="42" y="82"/>
                  <a:pt x="45" y="84"/>
                  <a:pt x="48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94"/>
                  <a:pt x="75" y="94"/>
                  <a:pt x="75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25" y="94"/>
                  <a:pt x="19" y="101"/>
                  <a:pt x="19" y="108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8" y="116"/>
                  <a:pt x="0" y="126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36" y="160"/>
                  <a:pt x="46" y="150"/>
                  <a:pt x="46" y="137"/>
                </a:cubicBezTo>
                <a:cubicBezTo>
                  <a:pt x="46" y="126"/>
                  <a:pt x="38" y="117"/>
                  <a:pt x="27" y="114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7" y="106"/>
                  <a:pt x="29" y="104"/>
                  <a:pt x="3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64" y="116"/>
                  <a:pt x="56" y="125"/>
                  <a:pt x="56" y="136"/>
                </a:cubicBezTo>
                <a:cubicBezTo>
                  <a:pt x="56" y="149"/>
                  <a:pt x="66" y="160"/>
                  <a:pt x="79" y="160"/>
                </a:cubicBezTo>
                <a:cubicBezTo>
                  <a:pt x="92" y="160"/>
                  <a:pt x="103" y="149"/>
                  <a:pt x="103" y="136"/>
                </a:cubicBezTo>
                <a:cubicBezTo>
                  <a:pt x="103" y="125"/>
                  <a:pt x="94" y="116"/>
                  <a:pt x="84" y="114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26" y="104"/>
                  <a:pt x="126" y="104"/>
                  <a:pt x="126" y="104"/>
                </a:cubicBezTo>
                <a:cubicBezTo>
                  <a:pt x="129" y="104"/>
                  <a:pt x="131" y="106"/>
                  <a:pt x="131" y="108"/>
                </a:cubicBezTo>
                <a:cubicBezTo>
                  <a:pt x="131" y="114"/>
                  <a:pt x="131" y="114"/>
                  <a:pt x="131" y="114"/>
                </a:cubicBezTo>
                <a:cubicBezTo>
                  <a:pt x="120" y="116"/>
                  <a:pt x="112" y="126"/>
                  <a:pt x="112" y="137"/>
                </a:cubicBezTo>
                <a:cubicBezTo>
                  <a:pt x="112" y="150"/>
                  <a:pt x="123" y="160"/>
                  <a:pt x="136" y="160"/>
                </a:cubicBezTo>
                <a:cubicBezTo>
                  <a:pt x="148" y="160"/>
                  <a:pt x="159" y="150"/>
                  <a:pt x="159" y="137"/>
                </a:cubicBezTo>
                <a:cubicBezTo>
                  <a:pt x="160" y="126"/>
                  <a:pt x="153" y="116"/>
                  <a:pt x="142" y="114"/>
                </a:cubicBezTo>
                <a:close/>
                <a:moveTo>
                  <a:pt x="80" y="38"/>
                </a:moveTo>
                <a:cubicBezTo>
                  <a:pt x="90" y="38"/>
                  <a:pt x="99" y="30"/>
                  <a:pt x="99" y="19"/>
                </a:cubicBezTo>
                <a:cubicBezTo>
                  <a:pt x="99" y="9"/>
                  <a:pt x="90" y="0"/>
                  <a:pt x="80" y="0"/>
                </a:cubicBezTo>
                <a:cubicBezTo>
                  <a:pt x="70" y="0"/>
                  <a:pt x="61" y="9"/>
                  <a:pt x="61" y="19"/>
                </a:cubicBezTo>
                <a:cubicBezTo>
                  <a:pt x="61" y="30"/>
                  <a:pt x="70" y="38"/>
                  <a:pt x="80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Freeform 100">
            <a:extLst>
              <a:ext uri="{FF2B5EF4-FFF2-40B4-BE49-F238E27FC236}">
                <a16:creationId xmlns:a16="http://schemas.microsoft.com/office/drawing/2014/main" id="{5139620B-A13A-46B0-B6C9-114245A16F20}"/>
              </a:ext>
            </a:extLst>
          </p:cNvPr>
          <p:cNvSpPr>
            <a:spLocks noEditPoints="1"/>
          </p:cNvSpPr>
          <p:nvPr/>
        </p:nvSpPr>
        <p:spPr bwMode="auto">
          <a:xfrm>
            <a:off x="735013" y="3573463"/>
            <a:ext cx="266700" cy="254000"/>
          </a:xfrm>
          <a:custGeom>
            <a:avLst/>
            <a:gdLst>
              <a:gd name="T0" fmla="*/ 151 w 168"/>
              <a:gd name="T1" fmla="*/ 13 h 160"/>
              <a:gd name="T2" fmla="*/ 121 w 168"/>
              <a:gd name="T3" fmla="*/ 0 h 160"/>
              <a:gd name="T4" fmla="*/ 92 w 168"/>
              <a:gd name="T5" fmla="*/ 13 h 160"/>
              <a:gd name="T6" fmla="*/ 71 w 168"/>
              <a:gd name="T7" fmla="*/ 34 h 160"/>
              <a:gd name="T8" fmla="*/ 80 w 168"/>
              <a:gd name="T9" fmla="*/ 33 h 160"/>
              <a:gd name="T10" fmla="*/ 96 w 168"/>
              <a:gd name="T11" fmla="*/ 36 h 160"/>
              <a:gd name="T12" fmla="*/ 105 w 168"/>
              <a:gd name="T13" fmla="*/ 26 h 160"/>
              <a:gd name="T14" fmla="*/ 121 w 168"/>
              <a:gd name="T15" fmla="*/ 19 h 160"/>
              <a:gd name="T16" fmla="*/ 138 w 168"/>
              <a:gd name="T17" fmla="*/ 26 h 160"/>
              <a:gd name="T18" fmla="*/ 138 w 168"/>
              <a:gd name="T19" fmla="*/ 60 h 160"/>
              <a:gd name="T20" fmla="*/ 105 w 168"/>
              <a:gd name="T21" fmla="*/ 93 h 160"/>
              <a:gd name="T22" fmla="*/ 88 w 168"/>
              <a:gd name="T23" fmla="*/ 99 h 160"/>
              <a:gd name="T24" fmla="*/ 72 w 168"/>
              <a:gd name="T25" fmla="*/ 93 h 160"/>
              <a:gd name="T26" fmla="*/ 66 w 168"/>
              <a:gd name="T27" fmla="*/ 79 h 160"/>
              <a:gd name="T28" fmla="*/ 51 w 168"/>
              <a:gd name="T29" fmla="*/ 93 h 160"/>
              <a:gd name="T30" fmla="*/ 59 w 168"/>
              <a:gd name="T31" fmla="*/ 106 h 160"/>
              <a:gd name="T32" fmla="*/ 89 w 168"/>
              <a:gd name="T33" fmla="*/ 118 h 160"/>
              <a:gd name="T34" fmla="*/ 118 w 168"/>
              <a:gd name="T35" fmla="*/ 106 h 160"/>
              <a:gd name="T36" fmla="*/ 151 w 168"/>
              <a:gd name="T37" fmla="*/ 73 h 160"/>
              <a:gd name="T38" fmla="*/ 151 w 168"/>
              <a:gd name="T39" fmla="*/ 13 h 160"/>
              <a:gd name="T40" fmla="*/ 72 w 168"/>
              <a:gd name="T41" fmla="*/ 125 h 160"/>
              <a:gd name="T42" fmla="*/ 62 w 168"/>
              <a:gd name="T43" fmla="*/ 135 h 160"/>
              <a:gd name="T44" fmla="*/ 46 w 168"/>
              <a:gd name="T45" fmla="*/ 142 h 160"/>
              <a:gd name="T46" fmla="*/ 29 w 168"/>
              <a:gd name="T47" fmla="*/ 135 h 160"/>
              <a:gd name="T48" fmla="*/ 29 w 168"/>
              <a:gd name="T49" fmla="*/ 102 h 160"/>
              <a:gd name="T50" fmla="*/ 63 w 168"/>
              <a:gd name="T51" fmla="*/ 68 h 160"/>
              <a:gd name="T52" fmla="*/ 80 w 168"/>
              <a:gd name="T53" fmla="*/ 61 h 160"/>
              <a:gd name="T54" fmla="*/ 96 w 168"/>
              <a:gd name="T55" fmla="*/ 68 h 160"/>
              <a:gd name="T56" fmla="*/ 102 w 168"/>
              <a:gd name="T57" fmla="*/ 81 h 160"/>
              <a:gd name="T58" fmla="*/ 113 w 168"/>
              <a:gd name="T59" fmla="*/ 71 h 160"/>
              <a:gd name="T60" fmla="*/ 117 w 168"/>
              <a:gd name="T61" fmla="*/ 66 h 160"/>
              <a:gd name="T62" fmla="*/ 109 w 168"/>
              <a:gd name="T63" fmla="*/ 54 h 160"/>
              <a:gd name="T64" fmla="*/ 80 w 168"/>
              <a:gd name="T65" fmla="*/ 42 h 160"/>
              <a:gd name="T66" fmla="*/ 50 w 168"/>
              <a:gd name="T67" fmla="*/ 54 h 160"/>
              <a:gd name="T68" fmla="*/ 16 w 168"/>
              <a:gd name="T69" fmla="*/ 88 h 160"/>
              <a:gd name="T70" fmla="*/ 16 w 168"/>
              <a:gd name="T71" fmla="*/ 148 h 160"/>
              <a:gd name="T72" fmla="*/ 46 w 168"/>
              <a:gd name="T73" fmla="*/ 160 h 160"/>
              <a:gd name="T74" fmla="*/ 76 w 168"/>
              <a:gd name="T75" fmla="*/ 148 h 160"/>
              <a:gd name="T76" fmla="*/ 97 w 168"/>
              <a:gd name="T77" fmla="*/ 126 h 160"/>
              <a:gd name="T78" fmla="*/ 88 w 168"/>
              <a:gd name="T79" fmla="*/ 127 h 160"/>
              <a:gd name="T80" fmla="*/ 72 w 168"/>
              <a:gd name="T81" fmla="*/ 1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8" h="160">
                <a:moveTo>
                  <a:pt x="151" y="13"/>
                </a:moveTo>
                <a:cubicBezTo>
                  <a:pt x="143" y="4"/>
                  <a:pt x="132" y="0"/>
                  <a:pt x="121" y="0"/>
                </a:cubicBezTo>
                <a:cubicBezTo>
                  <a:pt x="111" y="0"/>
                  <a:pt x="100" y="4"/>
                  <a:pt x="92" y="13"/>
                </a:cubicBezTo>
                <a:cubicBezTo>
                  <a:pt x="71" y="34"/>
                  <a:pt x="71" y="34"/>
                  <a:pt x="71" y="34"/>
                </a:cubicBezTo>
                <a:cubicBezTo>
                  <a:pt x="74" y="33"/>
                  <a:pt x="77" y="33"/>
                  <a:pt x="80" y="33"/>
                </a:cubicBezTo>
                <a:cubicBezTo>
                  <a:pt x="86" y="33"/>
                  <a:pt x="91" y="34"/>
                  <a:pt x="96" y="36"/>
                </a:cubicBezTo>
                <a:cubicBezTo>
                  <a:pt x="105" y="26"/>
                  <a:pt x="105" y="26"/>
                  <a:pt x="105" y="26"/>
                </a:cubicBezTo>
                <a:cubicBezTo>
                  <a:pt x="109" y="22"/>
                  <a:pt x="115" y="19"/>
                  <a:pt x="121" y="19"/>
                </a:cubicBezTo>
                <a:cubicBezTo>
                  <a:pt x="127" y="19"/>
                  <a:pt x="133" y="22"/>
                  <a:pt x="138" y="26"/>
                </a:cubicBezTo>
                <a:cubicBezTo>
                  <a:pt x="147" y="36"/>
                  <a:pt x="147" y="50"/>
                  <a:pt x="138" y="60"/>
                </a:cubicBezTo>
                <a:cubicBezTo>
                  <a:pt x="105" y="93"/>
                  <a:pt x="105" y="93"/>
                  <a:pt x="105" y="93"/>
                </a:cubicBezTo>
                <a:cubicBezTo>
                  <a:pt x="100" y="97"/>
                  <a:pt x="94" y="99"/>
                  <a:pt x="88" y="99"/>
                </a:cubicBezTo>
                <a:cubicBezTo>
                  <a:pt x="83" y="99"/>
                  <a:pt x="77" y="97"/>
                  <a:pt x="72" y="93"/>
                </a:cubicBezTo>
                <a:cubicBezTo>
                  <a:pt x="68" y="89"/>
                  <a:pt x="66" y="84"/>
                  <a:pt x="66" y="79"/>
                </a:cubicBezTo>
                <a:cubicBezTo>
                  <a:pt x="51" y="93"/>
                  <a:pt x="51" y="93"/>
                  <a:pt x="51" y="93"/>
                </a:cubicBezTo>
                <a:cubicBezTo>
                  <a:pt x="53" y="98"/>
                  <a:pt x="56" y="102"/>
                  <a:pt x="59" y="106"/>
                </a:cubicBezTo>
                <a:cubicBezTo>
                  <a:pt x="68" y="114"/>
                  <a:pt x="78" y="118"/>
                  <a:pt x="89" y="118"/>
                </a:cubicBezTo>
                <a:cubicBezTo>
                  <a:pt x="100" y="118"/>
                  <a:pt x="110" y="114"/>
                  <a:pt x="118" y="106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68" y="56"/>
                  <a:pt x="168" y="30"/>
                  <a:pt x="151" y="13"/>
                </a:cubicBezTo>
                <a:close/>
                <a:moveTo>
                  <a:pt x="72" y="125"/>
                </a:moveTo>
                <a:cubicBezTo>
                  <a:pt x="62" y="135"/>
                  <a:pt x="62" y="135"/>
                  <a:pt x="62" y="135"/>
                </a:cubicBezTo>
                <a:cubicBezTo>
                  <a:pt x="57" y="139"/>
                  <a:pt x="51" y="142"/>
                  <a:pt x="46" y="142"/>
                </a:cubicBezTo>
                <a:cubicBezTo>
                  <a:pt x="40" y="142"/>
                  <a:pt x="34" y="139"/>
                  <a:pt x="29" y="135"/>
                </a:cubicBezTo>
                <a:cubicBezTo>
                  <a:pt x="20" y="125"/>
                  <a:pt x="20" y="111"/>
                  <a:pt x="29" y="102"/>
                </a:cubicBezTo>
                <a:cubicBezTo>
                  <a:pt x="63" y="68"/>
                  <a:pt x="63" y="68"/>
                  <a:pt x="63" y="68"/>
                </a:cubicBezTo>
                <a:cubicBezTo>
                  <a:pt x="68" y="63"/>
                  <a:pt x="74" y="61"/>
                  <a:pt x="80" y="61"/>
                </a:cubicBezTo>
                <a:cubicBezTo>
                  <a:pt x="86" y="61"/>
                  <a:pt x="91" y="63"/>
                  <a:pt x="96" y="68"/>
                </a:cubicBezTo>
                <a:cubicBezTo>
                  <a:pt x="100" y="72"/>
                  <a:pt x="102" y="77"/>
                  <a:pt x="102" y="81"/>
                </a:cubicBezTo>
                <a:cubicBezTo>
                  <a:pt x="113" y="71"/>
                  <a:pt x="113" y="71"/>
                  <a:pt x="113" y="71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5" y="62"/>
                  <a:pt x="113" y="58"/>
                  <a:pt x="109" y="54"/>
                </a:cubicBezTo>
                <a:cubicBezTo>
                  <a:pt x="101" y="46"/>
                  <a:pt x="90" y="42"/>
                  <a:pt x="80" y="42"/>
                </a:cubicBezTo>
                <a:cubicBezTo>
                  <a:pt x="69" y="42"/>
                  <a:pt x="58" y="46"/>
                  <a:pt x="50" y="54"/>
                </a:cubicBezTo>
                <a:cubicBezTo>
                  <a:pt x="16" y="88"/>
                  <a:pt x="16" y="88"/>
                  <a:pt x="16" y="88"/>
                </a:cubicBezTo>
                <a:cubicBezTo>
                  <a:pt x="0" y="105"/>
                  <a:pt x="0" y="131"/>
                  <a:pt x="16" y="148"/>
                </a:cubicBezTo>
                <a:cubicBezTo>
                  <a:pt x="25" y="156"/>
                  <a:pt x="35" y="160"/>
                  <a:pt x="46" y="160"/>
                </a:cubicBezTo>
                <a:cubicBezTo>
                  <a:pt x="57" y="160"/>
                  <a:pt x="68" y="156"/>
                  <a:pt x="76" y="148"/>
                </a:cubicBezTo>
                <a:cubicBezTo>
                  <a:pt x="97" y="126"/>
                  <a:pt x="97" y="126"/>
                  <a:pt x="97" y="126"/>
                </a:cubicBezTo>
                <a:cubicBezTo>
                  <a:pt x="94" y="127"/>
                  <a:pt x="91" y="127"/>
                  <a:pt x="88" y="127"/>
                </a:cubicBezTo>
                <a:cubicBezTo>
                  <a:pt x="83" y="127"/>
                  <a:pt x="78" y="126"/>
                  <a:pt x="72" y="1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Freeform 101">
            <a:extLst>
              <a:ext uri="{FF2B5EF4-FFF2-40B4-BE49-F238E27FC236}">
                <a16:creationId xmlns:a16="http://schemas.microsoft.com/office/drawing/2014/main" id="{90FB3590-5FAC-4773-8C95-578F4EF9320D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2471738"/>
            <a:ext cx="254000" cy="254000"/>
          </a:xfrm>
          <a:custGeom>
            <a:avLst/>
            <a:gdLst>
              <a:gd name="T0" fmla="*/ 89 w 160"/>
              <a:gd name="T1" fmla="*/ 104 h 160"/>
              <a:gd name="T2" fmla="*/ 89 w 160"/>
              <a:gd name="T3" fmla="*/ 38 h 160"/>
              <a:gd name="T4" fmla="*/ 119 w 160"/>
              <a:gd name="T5" fmla="*/ 48 h 160"/>
              <a:gd name="T6" fmla="*/ 103 w 160"/>
              <a:gd name="T7" fmla="*/ 22 h 160"/>
              <a:gd name="T8" fmla="*/ 108 w 160"/>
              <a:gd name="T9" fmla="*/ 10 h 160"/>
              <a:gd name="T10" fmla="*/ 108 w 160"/>
              <a:gd name="T11" fmla="*/ 0 h 160"/>
              <a:gd name="T12" fmla="*/ 66 w 160"/>
              <a:gd name="T13" fmla="*/ 6 h 160"/>
              <a:gd name="T14" fmla="*/ 76 w 160"/>
              <a:gd name="T15" fmla="*/ 10 h 160"/>
              <a:gd name="T16" fmla="*/ 39 w 160"/>
              <a:gd name="T17" fmla="*/ 72 h 160"/>
              <a:gd name="T18" fmla="*/ 98 w 160"/>
              <a:gd name="T19" fmla="*/ 122 h 160"/>
              <a:gd name="T20" fmla="*/ 96 w 160"/>
              <a:gd name="T21" fmla="*/ 103 h 160"/>
              <a:gd name="T22" fmla="*/ 85 w 160"/>
              <a:gd name="T23" fmla="*/ 66 h 160"/>
              <a:gd name="T24" fmla="*/ 66 w 160"/>
              <a:gd name="T25" fmla="*/ 71 h 160"/>
              <a:gd name="T26" fmla="*/ 90 w 160"/>
              <a:gd name="T27" fmla="*/ 76 h 160"/>
              <a:gd name="T28" fmla="*/ 95 w 160"/>
              <a:gd name="T29" fmla="*/ 52 h 160"/>
              <a:gd name="T30" fmla="*/ 85 w 160"/>
              <a:gd name="T31" fmla="*/ 52 h 160"/>
              <a:gd name="T32" fmla="*/ 120 w 160"/>
              <a:gd name="T33" fmla="*/ 57 h 160"/>
              <a:gd name="T34" fmla="*/ 120 w 160"/>
              <a:gd name="T35" fmla="*/ 71 h 160"/>
              <a:gd name="T36" fmla="*/ 160 w 160"/>
              <a:gd name="T37" fmla="*/ 64 h 160"/>
              <a:gd name="T38" fmla="*/ 143 w 160"/>
              <a:gd name="T39" fmla="*/ 80 h 160"/>
              <a:gd name="T40" fmla="*/ 104 w 160"/>
              <a:gd name="T41" fmla="*/ 88 h 160"/>
              <a:gd name="T42" fmla="*/ 143 w 160"/>
              <a:gd name="T43" fmla="*/ 95 h 160"/>
              <a:gd name="T44" fmla="*/ 143 w 160"/>
              <a:gd name="T45" fmla="*/ 80 h 160"/>
              <a:gd name="T46" fmla="*/ 111 w 160"/>
              <a:gd name="T47" fmla="*/ 104 h 160"/>
              <a:gd name="T48" fmla="*/ 111 w 160"/>
              <a:gd name="T49" fmla="*/ 118 h 160"/>
              <a:gd name="T50" fmla="*/ 141 w 160"/>
              <a:gd name="T51" fmla="*/ 111 h 160"/>
              <a:gd name="T52" fmla="*/ 125 w 160"/>
              <a:gd name="T53" fmla="*/ 127 h 160"/>
              <a:gd name="T54" fmla="*/ 104 w 160"/>
              <a:gd name="T55" fmla="*/ 134 h 160"/>
              <a:gd name="T56" fmla="*/ 125 w 160"/>
              <a:gd name="T57" fmla="*/ 141 h 160"/>
              <a:gd name="T58" fmla="*/ 125 w 160"/>
              <a:gd name="T59" fmla="*/ 127 h 160"/>
              <a:gd name="T60" fmla="*/ 89 w 160"/>
              <a:gd name="T61" fmla="*/ 132 h 160"/>
              <a:gd name="T62" fmla="*/ 58 w 160"/>
              <a:gd name="T63" fmla="*/ 19 h 160"/>
              <a:gd name="T64" fmla="*/ 57 w 160"/>
              <a:gd name="T65" fmla="*/ 13 h 160"/>
              <a:gd name="T66" fmla="*/ 52 w 160"/>
              <a:gd name="T67" fmla="*/ 10 h 160"/>
              <a:gd name="T68" fmla="*/ 23 w 160"/>
              <a:gd name="T69" fmla="*/ 40 h 160"/>
              <a:gd name="T70" fmla="*/ 19 w 160"/>
              <a:gd name="T71" fmla="*/ 91 h 160"/>
              <a:gd name="T72" fmla="*/ 2 w 160"/>
              <a:gd name="T73" fmla="*/ 114 h 160"/>
              <a:gd name="T74" fmla="*/ 39 w 160"/>
              <a:gd name="T75" fmla="*/ 159 h 160"/>
              <a:gd name="T76" fmla="*/ 46 w 160"/>
              <a:gd name="T77" fmla="*/ 159 h 160"/>
              <a:gd name="T78" fmla="*/ 69 w 160"/>
              <a:gd name="T79" fmla="*/ 142 h 160"/>
              <a:gd name="T80" fmla="*/ 94 w 160"/>
              <a:gd name="T81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96" y="103"/>
                </a:moveTo>
                <a:cubicBezTo>
                  <a:pt x="94" y="104"/>
                  <a:pt x="92" y="104"/>
                  <a:pt x="89" y="104"/>
                </a:cubicBezTo>
                <a:cubicBezTo>
                  <a:pt x="71" y="104"/>
                  <a:pt x="56" y="90"/>
                  <a:pt x="56" y="71"/>
                </a:cubicBezTo>
                <a:cubicBezTo>
                  <a:pt x="56" y="53"/>
                  <a:pt x="71" y="38"/>
                  <a:pt x="89" y="38"/>
                </a:cubicBezTo>
                <a:cubicBezTo>
                  <a:pt x="98" y="38"/>
                  <a:pt x="107" y="43"/>
                  <a:pt x="113" y="49"/>
                </a:cubicBezTo>
                <a:cubicBezTo>
                  <a:pt x="115" y="48"/>
                  <a:pt x="117" y="48"/>
                  <a:pt x="119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28" y="36"/>
                  <a:pt x="117" y="26"/>
                  <a:pt x="103" y="22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10" y="10"/>
                  <a:pt x="113" y="8"/>
                  <a:pt x="113" y="6"/>
                </a:cubicBezTo>
                <a:cubicBezTo>
                  <a:pt x="113" y="3"/>
                  <a:pt x="110" y="0"/>
                  <a:pt x="10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8" y="0"/>
                  <a:pt x="66" y="3"/>
                  <a:pt x="66" y="6"/>
                </a:cubicBezTo>
                <a:cubicBezTo>
                  <a:pt x="66" y="8"/>
                  <a:pt x="68" y="10"/>
                  <a:pt x="71" y="10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22"/>
                  <a:pt x="76" y="22"/>
                  <a:pt x="76" y="22"/>
                </a:cubicBezTo>
                <a:cubicBezTo>
                  <a:pt x="54" y="28"/>
                  <a:pt x="39" y="48"/>
                  <a:pt x="39" y="72"/>
                </a:cubicBezTo>
                <a:cubicBezTo>
                  <a:pt x="39" y="100"/>
                  <a:pt x="62" y="123"/>
                  <a:pt x="89" y="123"/>
                </a:cubicBezTo>
                <a:cubicBezTo>
                  <a:pt x="93" y="123"/>
                  <a:pt x="95" y="122"/>
                  <a:pt x="98" y="122"/>
                </a:cubicBezTo>
                <a:cubicBezTo>
                  <a:pt x="95" y="119"/>
                  <a:pt x="94" y="115"/>
                  <a:pt x="94" y="111"/>
                </a:cubicBezTo>
                <a:cubicBezTo>
                  <a:pt x="94" y="108"/>
                  <a:pt x="95" y="106"/>
                  <a:pt x="96" y="103"/>
                </a:cubicBezTo>
                <a:close/>
                <a:moveTo>
                  <a:pt x="85" y="52"/>
                </a:moveTo>
                <a:cubicBezTo>
                  <a:pt x="85" y="66"/>
                  <a:pt x="85" y="66"/>
                  <a:pt x="85" y="66"/>
                </a:cubicBezTo>
                <a:cubicBezTo>
                  <a:pt x="71" y="66"/>
                  <a:pt x="71" y="66"/>
                  <a:pt x="71" y="66"/>
                </a:cubicBezTo>
                <a:cubicBezTo>
                  <a:pt x="68" y="66"/>
                  <a:pt x="66" y="68"/>
                  <a:pt x="66" y="71"/>
                </a:cubicBezTo>
                <a:cubicBezTo>
                  <a:pt x="66" y="74"/>
                  <a:pt x="68" y="76"/>
                  <a:pt x="71" y="76"/>
                </a:cubicBezTo>
                <a:cubicBezTo>
                  <a:pt x="90" y="76"/>
                  <a:pt x="90" y="76"/>
                  <a:pt x="90" y="76"/>
                </a:cubicBezTo>
                <a:cubicBezTo>
                  <a:pt x="93" y="76"/>
                  <a:pt x="95" y="74"/>
                  <a:pt x="95" y="71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0"/>
                  <a:pt x="93" y="48"/>
                  <a:pt x="90" y="48"/>
                </a:cubicBezTo>
                <a:cubicBezTo>
                  <a:pt x="87" y="48"/>
                  <a:pt x="85" y="50"/>
                  <a:pt x="85" y="52"/>
                </a:cubicBezTo>
                <a:close/>
                <a:moveTo>
                  <a:pt x="153" y="57"/>
                </a:moveTo>
                <a:cubicBezTo>
                  <a:pt x="120" y="57"/>
                  <a:pt x="120" y="57"/>
                  <a:pt x="120" y="57"/>
                </a:cubicBezTo>
                <a:cubicBezTo>
                  <a:pt x="117" y="57"/>
                  <a:pt x="113" y="60"/>
                  <a:pt x="113" y="64"/>
                </a:cubicBezTo>
                <a:cubicBezTo>
                  <a:pt x="113" y="68"/>
                  <a:pt x="117" y="71"/>
                  <a:pt x="120" y="71"/>
                </a:cubicBezTo>
                <a:cubicBezTo>
                  <a:pt x="153" y="71"/>
                  <a:pt x="153" y="71"/>
                  <a:pt x="153" y="71"/>
                </a:cubicBezTo>
                <a:cubicBezTo>
                  <a:pt x="157" y="71"/>
                  <a:pt x="160" y="68"/>
                  <a:pt x="160" y="64"/>
                </a:cubicBezTo>
                <a:cubicBezTo>
                  <a:pt x="160" y="60"/>
                  <a:pt x="157" y="57"/>
                  <a:pt x="153" y="57"/>
                </a:cubicBezTo>
                <a:close/>
                <a:moveTo>
                  <a:pt x="143" y="80"/>
                </a:moveTo>
                <a:cubicBezTo>
                  <a:pt x="111" y="80"/>
                  <a:pt x="111" y="80"/>
                  <a:pt x="111" y="80"/>
                </a:cubicBezTo>
                <a:cubicBezTo>
                  <a:pt x="107" y="80"/>
                  <a:pt x="104" y="84"/>
                  <a:pt x="104" y="88"/>
                </a:cubicBezTo>
                <a:cubicBezTo>
                  <a:pt x="104" y="91"/>
                  <a:pt x="107" y="95"/>
                  <a:pt x="111" y="95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47" y="95"/>
                  <a:pt x="151" y="92"/>
                  <a:pt x="151" y="88"/>
                </a:cubicBezTo>
                <a:cubicBezTo>
                  <a:pt x="151" y="84"/>
                  <a:pt x="147" y="80"/>
                  <a:pt x="143" y="80"/>
                </a:cubicBezTo>
                <a:close/>
                <a:moveTo>
                  <a:pt x="134" y="104"/>
                </a:moveTo>
                <a:cubicBezTo>
                  <a:pt x="111" y="104"/>
                  <a:pt x="111" y="104"/>
                  <a:pt x="111" y="104"/>
                </a:cubicBezTo>
                <a:cubicBezTo>
                  <a:pt x="107" y="104"/>
                  <a:pt x="104" y="107"/>
                  <a:pt x="104" y="111"/>
                </a:cubicBezTo>
                <a:cubicBezTo>
                  <a:pt x="104" y="115"/>
                  <a:pt x="107" y="118"/>
                  <a:pt x="111" y="118"/>
                </a:cubicBezTo>
                <a:cubicBezTo>
                  <a:pt x="134" y="118"/>
                  <a:pt x="134" y="118"/>
                  <a:pt x="134" y="118"/>
                </a:cubicBezTo>
                <a:cubicBezTo>
                  <a:pt x="138" y="118"/>
                  <a:pt x="141" y="115"/>
                  <a:pt x="141" y="111"/>
                </a:cubicBezTo>
                <a:cubicBezTo>
                  <a:pt x="141" y="107"/>
                  <a:pt x="138" y="104"/>
                  <a:pt x="134" y="104"/>
                </a:cubicBezTo>
                <a:close/>
                <a:moveTo>
                  <a:pt x="125" y="127"/>
                </a:moveTo>
                <a:cubicBezTo>
                  <a:pt x="111" y="127"/>
                  <a:pt x="111" y="127"/>
                  <a:pt x="111" y="127"/>
                </a:cubicBezTo>
                <a:cubicBezTo>
                  <a:pt x="107" y="127"/>
                  <a:pt x="104" y="130"/>
                  <a:pt x="104" y="134"/>
                </a:cubicBezTo>
                <a:cubicBezTo>
                  <a:pt x="104" y="138"/>
                  <a:pt x="107" y="141"/>
                  <a:pt x="111" y="141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8" y="141"/>
                  <a:pt x="132" y="138"/>
                  <a:pt x="132" y="134"/>
                </a:cubicBezTo>
                <a:cubicBezTo>
                  <a:pt x="132" y="130"/>
                  <a:pt x="128" y="127"/>
                  <a:pt x="125" y="127"/>
                </a:cubicBezTo>
                <a:close/>
                <a:moveTo>
                  <a:pt x="94" y="132"/>
                </a:moveTo>
                <a:cubicBezTo>
                  <a:pt x="93" y="132"/>
                  <a:pt x="91" y="132"/>
                  <a:pt x="89" y="132"/>
                </a:cubicBezTo>
                <a:cubicBezTo>
                  <a:pt x="56" y="132"/>
                  <a:pt x="29" y="104"/>
                  <a:pt x="29" y="71"/>
                </a:cubicBezTo>
                <a:cubicBezTo>
                  <a:pt x="29" y="49"/>
                  <a:pt x="41" y="30"/>
                  <a:pt x="58" y="19"/>
                </a:cubicBezTo>
                <a:cubicBezTo>
                  <a:pt x="58" y="18"/>
                  <a:pt x="58" y="17"/>
                  <a:pt x="58" y="17"/>
                </a:cubicBezTo>
                <a:cubicBezTo>
                  <a:pt x="57" y="13"/>
                  <a:pt x="57" y="13"/>
                  <a:pt x="57" y="13"/>
                </a:cubicBezTo>
                <a:cubicBezTo>
                  <a:pt x="56" y="12"/>
                  <a:pt x="55" y="11"/>
                  <a:pt x="53" y="10"/>
                </a:cubicBezTo>
                <a:cubicBezTo>
                  <a:pt x="53" y="10"/>
                  <a:pt x="53" y="10"/>
                  <a:pt x="52" y="10"/>
                </a:cubicBezTo>
                <a:cubicBezTo>
                  <a:pt x="51" y="10"/>
                  <a:pt x="50" y="11"/>
                  <a:pt x="49" y="12"/>
                </a:cubicBezTo>
                <a:cubicBezTo>
                  <a:pt x="23" y="40"/>
                  <a:pt x="23" y="40"/>
                  <a:pt x="23" y="40"/>
                </a:cubicBezTo>
                <a:cubicBezTo>
                  <a:pt x="21" y="43"/>
                  <a:pt x="19" y="46"/>
                  <a:pt x="19" y="49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95"/>
                  <a:pt x="18" y="98"/>
                  <a:pt x="15" y="101"/>
                </a:cubicBezTo>
                <a:cubicBezTo>
                  <a:pt x="2" y="114"/>
                  <a:pt x="2" y="114"/>
                  <a:pt x="2" y="114"/>
                </a:cubicBezTo>
                <a:cubicBezTo>
                  <a:pt x="0" y="116"/>
                  <a:pt x="0" y="119"/>
                  <a:pt x="2" y="120"/>
                </a:cubicBezTo>
                <a:cubicBezTo>
                  <a:pt x="39" y="159"/>
                  <a:pt x="39" y="159"/>
                  <a:pt x="39" y="159"/>
                </a:cubicBezTo>
                <a:cubicBezTo>
                  <a:pt x="40" y="160"/>
                  <a:pt x="41" y="160"/>
                  <a:pt x="43" y="160"/>
                </a:cubicBezTo>
                <a:cubicBezTo>
                  <a:pt x="44" y="160"/>
                  <a:pt x="45" y="160"/>
                  <a:pt x="46" y="159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62" y="143"/>
                  <a:pt x="65" y="142"/>
                  <a:pt x="69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4" y="139"/>
                  <a:pt x="94" y="137"/>
                  <a:pt x="94" y="134"/>
                </a:cubicBezTo>
                <a:cubicBezTo>
                  <a:pt x="94" y="133"/>
                  <a:pt x="94" y="132"/>
                  <a:pt x="94" y="1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Freeform 102">
            <a:extLst>
              <a:ext uri="{FF2B5EF4-FFF2-40B4-BE49-F238E27FC236}">
                <a16:creationId xmlns:a16="http://schemas.microsoft.com/office/drawing/2014/main" id="{E3F8EB97-A8BC-4AF8-8202-A7F2674E1E03}"/>
              </a:ext>
            </a:extLst>
          </p:cNvPr>
          <p:cNvSpPr>
            <a:spLocks noEditPoints="1"/>
          </p:cNvSpPr>
          <p:nvPr/>
        </p:nvSpPr>
        <p:spPr bwMode="auto">
          <a:xfrm>
            <a:off x="5145088" y="3024188"/>
            <a:ext cx="254000" cy="252413"/>
          </a:xfrm>
          <a:custGeom>
            <a:avLst/>
            <a:gdLst>
              <a:gd name="T0" fmla="*/ 136 w 160"/>
              <a:gd name="T1" fmla="*/ 56 h 159"/>
              <a:gd name="T2" fmla="*/ 90 w 160"/>
              <a:gd name="T3" fmla="*/ 56 h 159"/>
              <a:gd name="T4" fmla="*/ 66 w 160"/>
              <a:gd name="T5" fmla="*/ 80 h 159"/>
              <a:gd name="T6" fmla="*/ 66 w 160"/>
              <a:gd name="T7" fmla="*/ 117 h 159"/>
              <a:gd name="T8" fmla="*/ 90 w 160"/>
              <a:gd name="T9" fmla="*/ 140 h 159"/>
              <a:gd name="T10" fmla="*/ 94 w 160"/>
              <a:gd name="T11" fmla="*/ 140 h 159"/>
              <a:gd name="T12" fmla="*/ 94 w 160"/>
              <a:gd name="T13" fmla="*/ 154 h 159"/>
              <a:gd name="T14" fmla="*/ 97 w 160"/>
              <a:gd name="T15" fmla="*/ 158 h 159"/>
              <a:gd name="T16" fmla="*/ 99 w 160"/>
              <a:gd name="T17" fmla="*/ 159 h 159"/>
              <a:gd name="T18" fmla="*/ 102 w 160"/>
              <a:gd name="T19" fmla="*/ 158 h 159"/>
              <a:gd name="T20" fmla="*/ 119 w 160"/>
              <a:gd name="T21" fmla="*/ 140 h 159"/>
              <a:gd name="T22" fmla="*/ 136 w 160"/>
              <a:gd name="T23" fmla="*/ 140 h 159"/>
              <a:gd name="T24" fmla="*/ 160 w 160"/>
              <a:gd name="T25" fmla="*/ 117 h 159"/>
              <a:gd name="T26" fmla="*/ 160 w 160"/>
              <a:gd name="T27" fmla="*/ 80 h 159"/>
              <a:gd name="T28" fmla="*/ 136 w 160"/>
              <a:gd name="T29" fmla="*/ 56 h 159"/>
              <a:gd name="T30" fmla="*/ 140 w 160"/>
              <a:gd name="T31" fmla="*/ 92 h 159"/>
              <a:gd name="T32" fmla="*/ 112 w 160"/>
              <a:gd name="T33" fmla="*/ 120 h 159"/>
              <a:gd name="T34" fmla="*/ 108 w 160"/>
              <a:gd name="T35" fmla="*/ 122 h 159"/>
              <a:gd name="T36" fmla="*/ 105 w 160"/>
              <a:gd name="T37" fmla="*/ 120 h 159"/>
              <a:gd name="T38" fmla="*/ 96 w 160"/>
              <a:gd name="T39" fmla="*/ 111 h 159"/>
              <a:gd name="T40" fmla="*/ 96 w 160"/>
              <a:gd name="T41" fmla="*/ 105 h 159"/>
              <a:gd name="T42" fmla="*/ 99 w 160"/>
              <a:gd name="T43" fmla="*/ 104 h 159"/>
              <a:gd name="T44" fmla="*/ 103 w 160"/>
              <a:gd name="T45" fmla="*/ 105 h 159"/>
              <a:gd name="T46" fmla="*/ 108 w 160"/>
              <a:gd name="T47" fmla="*/ 111 h 159"/>
              <a:gd name="T48" fmla="*/ 133 w 160"/>
              <a:gd name="T49" fmla="*/ 86 h 159"/>
              <a:gd name="T50" fmla="*/ 137 w 160"/>
              <a:gd name="T51" fmla="*/ 85 h 159"/>
              <a:gd name="T52" fmla="*/ 140 w 160"/>
              <a:gd name="T53" fmla="*/ 86 h 159"/>
              <a:gd name="T54" fmla="*/ 140 w 160"/>
              <a:gd name="T55" fmla="*/ 92 h 159"/>
              <a:gd name="T56" fmla="*/ 103 w 160"/>
              <a:gd name="T57" fmla="*/ 46 h 159"/>
              <a:gd name="T58" fmla="*/ 103 w 160"/>
              <a:gd name="T59" fmla="*/ 23 h 159"/>
              <a:gd name="T60" fmla="*/ 80 w 160"/>
              <a:gd name="T61" fmla="*/ 0 h 159"/>
              <a:gd name="T62" fmla="*/ 23 w 160"/>
              <a:gd name="T63" fmla="*/ 0 h 159"/>
              <a:gd name="T64" fmla="*/ 0 w 160"/>
              <a:gd name="T65" fmla="*/ 23 h 159"/>
              <a:gd name="T66" fmla="*/ 0 w 160"/>
              <a:gd name="T67" fmla="*/ 70 h 159"/>
              <a:gd name="T68" fmla="*/ 19 w 160"/>
              <a:gd name="T69" fmla="*/ 93 h 159"/>
              <a:gd name="T70" fmla="*/ 19 w 160"/>
              <a:gd name="T71" fmla="*/ 107 h 159"/>
              <a:gd name="T72" fmla="*/ 22 w 160"/>
              <a:gd name="T73" fmla="*/ 111 h 159"/>
              <a:gd name="T74" fmla="*/ 24 w 160"/>
              <a:gd name="T75" fmla="*/ 112 h 159"/>
              <a:gd name="T76" fmla="*/ 26 w 160"/>
              <a:gd name="T77" fmla="*/ 110 h 159"/>
              <a:gd name="T78" fmla="*/ 44 w 160"/>
              <a:gd name="T79" fmla="*/ 93 h 159"/>
              <a:gd name="T80" fmla="*/ 56 w 160"/>
              <a:gd name="T81" fmla="*/ 93 h 159"/>
              <a:gd name="T82" fmla="*/ 56 w 160"/>
              <a:gd name="T83" fmla="*/ 79 h 159"/>
              <a:gd name="T84" fmla="*/ 89 w 160"/>
              <a:gd name="T85" fmla="*/ 46 h 159"/>
              <a:gd name="T86" fmla="*/ 103 w 160"/>
              <a:gd name="T87" fmla="*/ 46 h 159"/>
              <a:gd name="T88" fmla="*/ 52 w 160"/>
              <a:gd name="T89" fmla="*/ 74 h 159"/>
              <a:gd name="T90" fmla="*/ 47 w 160"/>
              <a:gd name="T91" fmla="*/ 69 h 159"/>
              <a:gd name="T92" fmla="*/ 52 w 160"/>
              <a:gd name="T93" fmla="*/ 65 h 159"/>
              <a:gd name="T94" fmla="*/ 56 w 160"/>
              <a:gd name="T95" fmla="*/ 69 h 159"/>
              <a:gd name="T96" fmla="*/ 52 w 160"/>
              <a:gd name="T97" fmla="*/ 74 h 159"/>
              <a:gd name="T98" fmla="*/ 60 w 160"/>
              <a:gd name="T99" fmla="*/ 44 h 159"/>
              <a:gd name="T100" fmla="*/ 56 w 160"/>
              <a:gd name="T101" fmla="*/ 51 h 159"/>
              <a:gd name="T102" fmla="*/ 52 w 160"/>
              <a:gd name="T103" fmla="*/ 56 h 159"/>
              <a:gd name="T104" fmla="*/ 47 w 160"/>
              <a:gd name="T105" fmla="*/ 51 h 159"/>
              <a:gd name="T106" fmla="*/ 54 w 160"/>
              <a:gd name="T107" fmla="*/ 36 h 159"/>
              <a:gd name="T108" fmla="*/ 56 w 160"/>
              <a:gd name="T109" fmla="*/ 32 h 159"/>
              <a:gd name="T110" fmla="*/ 51 w 160"/>
              <a:gd name="T111" fmla="*/ 28 h 159"/>
              <a:gd name="T112" fmla="*/ 46 w 160"/>
              <a:gd name="T113" fmla="*/ 32 h 159"/>
              <a:gd name="T114" fmla="*/ 41 w 160"/>
              <a:gd name="T115" fmla="*/ 37 h 159"/>
              <a:gd name="T116" fmla="*/ 36 w 160"/>
              <a:gd name="T117" fmla="*/ 32 h 159"/>
              <a:gd name="T118" fmla="*/ 52 w 160"/>
              <a:gd name="T119" fmla="*/ 18 h 159"/>
              <a:gd name="T120" fmla="*/ 65 w 160"/>
              <a:gd name="T121" fmla="*/ 32 h 159"/>
              <a:gd name="T122" fmla="*/ 60 w 160"/>
              <a:gd name="T123" fmla="*/ 4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59">
                <a:moveTo>
                  <a:pt x="136" y="56"/>
                </a:moveTo>
                <a:cubicBezTo>
                  <a:pt x="90" y="56"/>
                  <a:pt x="90" y="56"/>
                  <a:pt x="90" y="56"/>
                </a:cubicBezTo>
                <a:cubicBezTo>
                  <a:pt x="76" y="56"/>
                  <a:pt x="66" y="67"/>
                  <a:pt x="66" y="80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30"/>
                  <a:pt x="76" y="140"/>
                  <a:pt x="90" y="140"/>
                </a:cubicBezTo>
                <a:cubicBezTo>
                  <a:pt x="94" y="140"/>
                  <a:pt x="94" y="140"/>
                  <a:pt x="94" y="140"/>
                </a:cubicBezTo>
                <a:cubicBezTo>
                  <a:pt x="94" y="154"/>
                  <a:pt x="94" y="154"/>
                  <a:pt x="94" y="154"/>
                </a:cubicBezTo>
                <a:cubicBezTo>
                  <a:pt x="94" y="156"/>
                  <a:pt x="95" y="158"/>
                  <a:pt x="97" y="158"/>
                </a:cubicBezTo>
                <a:cubicBezTo>
                  <a:pt x="98" y="159"/>
                  <a:pt x="98" y="159"/>
                  <a:pt x="99" y="159"/>
                </a:cubicBezTo>
                <a:cubicBezTo>
                  <a:pt x="100" y="159"/>
                  <a:pt x="101" y="159"/>
                  <a:pt x="102" y="158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49" y="140"/>
                  <a:pt x="160" y="130"/>
                  <a:pt x="160" y="117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67"/>
                  <a:pt x="149" y="56"/>
                  <a:pt x="136" y="56"/>
                </a:cubicBezTo>
                <a:close/>
                <a:moveTo>
                  <a:pt x="140" y="92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0" y="121"/>
                  <a:pt x="110" y="122"/>
                  <a:pt x="108" y="122"/>
                </a:cubicBezTo>
                <a:cubicBezTo>
                  <a:pt x="107" y="122"/>
                  <a:pt x="106" y="121"/>
                  <a:pt x="105" y="120"/>
                </a:cubicBezTo>
                <a:cubicBezTo>
                  <a:pt x="96" y="111"/>
                  <a:pt x="96" y="111"/>
                  <a:pt x="96" y="111"/>
                </a:cubicBezTo>
                <a:cubicBezTo>
                  <a:pt x="94" y="110"/>
                  <a:pt x="94" y="106"/>
                  <a:pt x="96" y="105"/>
                </a:cubicBezTo>
                <a:cubicBezTo>
                  <a:pt x="97" y="104"/>
                  <a:pt x="98" y="104"/>
                  <a:pt x="99" y="104"/>
                </a:cubicBezTo>
                <a:cubicBezTo>
                  <a:pt x="100" y="104"/>
                  <a:pt x="102" y="104"/>
                  <a:pt x="103" y="105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33" y="86"/>
                  <a:pt x="133" y="86"/>
                  <a:pt x="133" y="86"/>
                </a:cubicBezTo>
                <a:cubicBezTo>
                  <a:pt x="134" y="85"/>
                  <a:pt x="135" y="85"/>
                  <a:pt x="137" y="85"/>
                </a:cubicBezTo>
                <a:cubicBezTo>
                  <a:pt x="138" y="85"/>
                  <a:pt x="139" y="85"/>
                  <a:pt x="140" y="86"/>
                </a:cubicBezTo>
                <a:cubicBezTo>
                  <a:pt x="141" y="87"/>
                  <a:pt x="141" y="90"/>
                  <a:pt x="140" y="92"/>
                </a:cubicBezTo>
                <a:close/>
                <a:moveTo>
                  <a:pt x="103" y="46"/>
                </a:moveTo>
                <a:cubicBezTo>
                  <a:pt x="103" y="23"/>
                  <a:pt x="103" y="23"/>
                  <a:pt x="103" y="23"/>
                </a:cubicBezTo>
                <a:cubicBezTo>
                  <a:pt x="103" y="10"/>
                  <a:pt x="93" y="0"/>
                  <a:pt x="8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82"/>
                  <a:pt x="8" y="91"/>
                  <a:pt x="19" y="93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9"/>
                  <a:pt x="20" y="111"/>
                  <a:pt x="22" y="111"/>
                </a:cubicBezTo>
                <a:cubicBezTo>
                  <a:pt x="22" y="112"/>
                  <a:pt x="23" y="112"/>
                  <a:pt x="24" y="112"/>
                </a:cubicBezTo>
                <a:cubicBezTo>
                  <a:pt x="25" y="112"/>
                  <a:pt x="26" y="111"/>
                  <a:pt x="26" y="110"/>
                </a:cubicBezTo>
                <a:cubicBezTo>
                  <a:pt x="44" y="93"/>
                  <a:pt x="44" y="93"/>
                  <a:pt x="44" y="93"/>
                </a:cubicBezTo>
                <a:cubicBezTo>
                  <a:pt x="56" y="93"/>
                  <a:pt x="56" y="93"/>
                  <a:pt x="56" y="93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61"/>
                  <a:pt x="71" y="46"/>
                  <a:pt x="89" y="46"/>
                </a:cubicBezTo>
                <a:lnTo>
                  <a:pt x="103" y="46"/>
                </a:lnTo>
                <a:close/>
                <a:moveTo>
                  <a:pt x="52" y="74"/>
                </a:moveTo>
                <a:cubicBezTo>
                  <a:pt x="49" y="74"/>
                  <a:pt x="47" y="72"/>
                  <a:pt x="47" y="69"/>
                </a:cubicBezTo>
                <a:cubicBezTo>
                  <a:pt x="47" y="67"/>
                  <a:pt x="49" y="65"/>
                  <a:pt x="52" y="65"/>
                </a:cubicBezTo>
                <a:cubicBezTo>
                  <a:pt x="54" y="65"/>
                  <a:pt x="56" y="67"/>
                  <a:pt x="56" y="69"/>
                </a:cubicBezTo>
                <a:cubicBezTo>
                  <a:pt x="56" y="72"/>
                  <a:pt x="54" y="74"/>
                  <a:pt x="52" y="74"/>
                </a:cubicBezTo>
                <a:close/>
                <a:moveTo>
                  <a:pt x="60" y="44"/>
                </a:moveTo>
                <a:cubicBezTo>
                  <a:pt x="58" y="45"/>
                  <a:pt x="56" y="48"/>
                  <a:pt x="56" y="51"/>
                </a:cubicBezTo>
                <a:cubicBezTo>
                  <a:pt x="56" y="54"/>
                  <a:pt x="54" y="56"/>
                  <a:pt x="52" y="56"/>
                </a:cubicBezTo>
                <a:cubicBezTo>
                  <a:pt x="49" y="56"/>
                  <a:pt x="47" y="54"/>
                  <a:pt x="47" y="51"/>
                </a:cubicBezTo>
                <a:cubicBezTo>
                  <a:pt x="47" y="45"/>
                  <a:pt x="49" y="40"/>
                  <a:pt x="54" y="36"/>
                </a:cubicBezTo>
                <a:cubicBezTo>
                  <a:pt x="55" y="35"/>
                  <a:pt x="56" y="34"/>
                  <a:pt x="56" y="32"/>
                </a:cubicBezTo>
                <a:cubicBezTo>
                  <a:pt x="56" y="30"/>
                  <a:pt x="54" y="28"/>
                  <a:pt x="51" y="28"/>
                </a:cubicBezTo>
                <a:cubicBezTo>
                  <a:pt x="48" y="28"/>
                  <a:pt x="46" y="30"/>
                  <a:pt x="46" y="32"/>
                </a:cubicBezTo>
                <a:cubicBezTo>
                  <a:pt x="46" y="35"/>
                  <a:pt x="44" y="37"/>
                  <a:pt x="41" y="37"/>
                </a:cubicBezTo>
                <a:cubicBezTo>
                  <a:pt x="39" y="37"/>
                  <a:pt x="36" y="35"/>
                  <a:pt x="36" y="32"/>
                </a:cubicBezTo>
                <a:cubicBezTo>
                  <a:pt x="37" y="25"/>
                  <a:pt x="44" y="18"/>
                  <a:pt x="52" y="18"/>
                </a:cubicBezTo>
                <a:cubicBezTo>
                  <a:pt x="59" y="18"/>
                  <a:pt x="65" y="25"/>
                  <a:pt x="65" y="32"/>
                </a:cubicBezTo>
                <a:cubicBezTo>
                  <a:pt x="65" y="37"/>
                  <a:pt x="63" y="41"/>
                  <a:pt x="60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Freeform 103">
            <a:extLst>
              <a:ext uri="{FF2B5EF4-FFF2-40B4-BE49-F238E27FC236}">
                <a16:creationId xmlns:a16="http://schemas.microsoft.com/office/drawing/2014/main" id="{EAF4D405-48EC-43D0-8374-E329B0954778}"/>
              </a:ext>
            </a:extLst>
          </p:cNvPr>
          <p:cNvSpPr>
            <a:spLocks noEditPoints="1"/>
          </p:cNvSpPr>
          <p:nvPr/>
        </p:nvSpPr>
        <p:spPr bwMode="auto">
          <a:xfrm>
            <a:off x="3492501" y="3573463"/>
            <a:ext cx="255588" cy="254000"/>
          </a:xfrm>
          <a:custGeom>
            <a:avLst/>
            <a:gdLst>
              <a:gd name="T0" fmla="*/ 80 w 161"/>
              <a:gd name="T1" fmla="*/ 29 h 160"/>
              <a:gd name="T2" fmla="*/ 29 w 161"/>
              <a:gd name="T3" fmla="*/ 80 h 160"/>
              <a:gd name="T4" fmla="*/ 80 w 161"/>
              <a:gd name="T5" fmla="*/ 131 h 160"/>
              <a:gd name="T6" fmla="*/ 132 w 161"/>
              <a:gd name="T7" fmla="*/ 80 h 160"/>
              <a:gd name="T8" fmla="*/ 80 w 161"/>
              <a:gd name="T9" fmla="*/ 29 h 160"/>
              <a:gd name="T10" fmla="*/ 102 w 161"/>
              <a:gd name="T11" fmla="*/ 102 h 160"/>
              <a:gd name="T12" fmla="*/ 99 w 161"/>
              <a:gd name="T13" fmla="*/ 104 h 160"/>
              <a:gd name="T14" fmla="*/ 96 w 161"/>
              <a:gd name="T15" fmla="*/ 102 h 160"/>
              <a:gd name="T16" fmla="*/ 77 w 161"/>
              <a:gd name="T17" fmla="*/ 83 h 160"/>
              <a:gd name="T18" fmla="*/ 76 w 161"/>
              <a:gd name="T19" fmla="*/ 80 h 160"/>
              <a:gd name="T20" fmla="*/ 76 w 161"/>
              <a:gd name="T21" fmla="*/ 43 h 160"/>
              <a:gd name="T22" fmla="*/ 80 w 161"/>
              <a:gd name="T23" fmla="*/ 38 h 160"/>
              <a:gd name="T24" fmla="*/ 85 w 161"/>
              <a:gd name="T25" fmla="*/ 43 h 160"/>
              <a:gd name="T26" fmla="*/ 85 w 161"/>
              <a:gd name="T27" fmla="*/ 79 h 160"/>
              <a:gd name="T28" fmla="*/ 102 w 161"/>
              <a:gd name="T29" fmla="*/ 96 h 160"/>
              <a:gd name="T30" fmla="*/ 102 w 161"/>
              <a:gd name="T31" fmla="*/ 102 h 160"/>
              <a:gd name="T32" fmla="*/ 80 w 161"/>
              <a:gd name="T33" fmla="*/ 0 h 160"/>
              <a:gd name="T34" fmla="*/ 0 w 161"/>
              <a:gd name="T35" fmla="*/ 80 h 160"/>
              <a:gd name="T36" fmla="*/ 80 w 161"/>
              <a:gd name="T37" fmla="*/ 160 h 160"/>
              <a:gd name="T38" fmla="*/ 160 w 161"/>
              <a:gd name="T39" fmla="*/ 80 h 160"/>
              <a:gd name="T40" fmla="*/ 80 w 161"/>
              <a:gd name="T41" fmla="*/ 0 h 160"/>
              <a:gd name="T42" fmla="*/ 80 w 161"/>
              <a:gd name="T43" fmla="*/ 141 h 160"/>
              <a:gd name="T44" fmla="*/ 19 w 161"/>
              <a:gd name="T45" fmla="*/ 80 h 160"/>
              <a:gd name="T46" fmla="*/ 80 w 161"/>
              <a:gd name="T47" fmla="*/ 19 h 160"/>
              <a:gd name="T48" fmla="*/ 141 w 161"/>
              <a:gd name="T49" fmla="*/ 80 h 160"/>
              <a:gd name="T50" fmla="*/ 80 w 161"/>
              <a:gd name="T51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1" h="160">
                <a:moveTo>
                  <a:pt x="80" y="29"/>
                </a:moveTo>
                <a:cubicBezTo>
                  <a:pt x="52" y="29"/>
                  <a:pt x="29" y="52"/>
                  <a:pt x="29" y="80"/>
                </a:cubicBezTo>
                <a:cubicBezTo>
                  <a:pt x="29" y="109"/>
                  <a:pt x="52" y="131"/>
                  <a:pt x="80" y="131"/>
                </a:cubicBezTo>
                <a:cubicBezTo>
                  <a:pt x="108" y="131"/>
                  <a:pt x="132" y="108"/>
                  <a:pt x="132" y="80"/>
                </a:cubicBezTo>
                <a:cubicBezTo>
                  <a:pt x="132" y="52"/>
                  <a:pt x="109" y="29"/>
                  <a:pt x="80" y="29"/>
                </a:cubicBezTo>
                <a:close/>
                <a:moveTo>
                  <a:pt x="102" y="102"/>
                </a:moveTo>
                <a:cubicBezTo>
                  <a:pt x="102" y="103"/>
                  <a:pt x="100" y="104"/>
                  <a:pt x="99" y="104"/>
                </a:cubicBezTo>
                <a:cubicBezTo>
                  <a:pt x="98" y="104"/>
                  <a:pt x="97" y="103"/>
                  <a:pt x="96" y="102"/>
                </a:cubicBezTo>
                <a:cubicBezTo>
                  <a:pt x="77" y="83"/>
                  <a:pt x="77" y="83"/>
                  <a:pt x="77" y="83"/>
                </a:cubicBezTo>
                <a:cubicBezTo>
                  <a:pt x="76" y="83"/>
                  <a:pt x="76" y="81"/>
                  <a:pt x="76" y="80"/>
                </a:cubicBezTo>
                <a:cubicBezTo>
                  <a:pt x="76" y="43"/>
                  <a:pt x="76" y="43"/>
                  <a:pt x="76" y="43"/>
                </a:cubicBezTo>
                <a:cubicBezTo>
                  <a:pt x="76" y="40"/>
                  <a:pt x="78" y="38"/>
                  <a:pt x="80" y="38"/>
                </a:cubicBezTo>
                <a:cubicBezTo>
                  <a:pt x="83" y="38"/>
                  <a:pt x="85" y="40"/>
                  <a:pt x="85" y="43"/>
                </a:cubicBezTo>
                <a:cubicBezTo>
                  <a:pt x="85" y="79"/>
                  <a:pt x="85" y="79"/>
                  <a:pt x="85" y="79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5" y="98"/>
                  <a:pt x="105" y="101"/>
                  <a:pt x="102" y="102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1" y="36"/>
                  <a:pt x="124" y="0"/>
                  <a:pt x="80" y="0"/>
                </a:cubicBezTo>
                <a:close/>
                <a:moveTo>
                  <a:pt x="80" y="141"/>
                </a:moveTo>
                <a:cubicBezTo>
                  <a:pt x="47" y="141"/>
                  <a:pt x="19" y="113"/>
                  <a:pt x="19" y="80"/>
                </a:cubicBezTo>
                <a:cubicBezTo>
                  <a:pt x="19" y="47"/>
                  <a:pt x="46" y="19"/>
                  <a:pt x="80" y="19"/>
                </a:cubicBezTo>
                <a:cubicBezTo>
                  <a:pt x="114" y="19"/>
                  <a:pt x="141" y="47"/>
                  <a:pt x="141" y="80"/>
                </a:cubicBezTo>
                <a:cubicBezTo>
                  <a:pt x="141" y="114"/>
                  <a:pt x="114" y="141"/>
                  <a:pt x="80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Freeform 104">
            <a:extLst>
              <a:ext uri="{FF2B5EF4-FFF2-40B4-BE49-F238E27FC236}">
                <a16:creationId xmlns:a16="http://schemas.microsoft.com/office/drawing/2014/main" id="{631D3B4A-E2DA-424B-B1BF-8C0301CFA7D5}"/>
              </a:ext>
            </a:extLst>
          </p:cNvPr>
          <p:cNvSpPr>
            <a:spLocks noEditPoints="1"/>
          </p:cNvSpPr>
          <p:nvPr/>
        </p:nvSpPr>
        <p:spPr bwMode="auto">
          <a:xfrm>
            <a:off x="6245226" y="3022600"/>
            <a:ext cx="255588" cy="254000"/>
          </a:xfrm>
          <a:custGeom>
            <a:avLst/>
            <a:gdLst>
              <a:gd name="T0" fmla="*/ 80 w 161"/>
              <a:gd name="T1" fmla="*/ 34 h 160"/>
              <a:gd name="T2" fmla="*/ 90 w 161"/>
              <a:gd name="T3" fmla="*/ 43 h 160"/>
              <a:gd name="T4" fmla="*/ 80 w 161"/>
              <a:gd name="T5" fmla="*/ 52 h 160"/>
              <a:gd name="T6" fmla="*/ 71 w 161"/>
              <a:gd name="T7" fmla="*/ 43 h 160"/>
              <a:gd name="T8" fmla="*/ 80 w 161"/>
              <a:gd name="T9" fmla="*/ 34 h 160"/>
              <a:gd name="T10" fmla="*/ 81 w 161"/>
              <a:gd name="T11" fmla="*/ 62 h 160"/>
              <a:gd name="T12" fmla="*/ 90 w 161"/>
              <a:gd name="T13" fmla="*/ 71 h 160"/>
              <a:gd name="T14" fmla="*/ 90 w 161"/>
              <a:gd name="T15" fmla="*/ 118 h 160"/>
              <a:gd name="T16" fmla="*/ 81 w 161"/>
              <a:gd name="T17" fmla="*/ 127 h 160"/>
              <a:gd name="T18" fmla="*/ 72 w 161"/>
              <a:gd name="T19" fmla="*/ 118 h 160"/>
              <a:gd name="T20" fmla="*/ 72 w 161"/>
              <a:gd name="T21" fmla="*/ 71 h 160"/>
              <a:gd name="T22" fmla="*/ 81 w 161"/>
              <a:gd name="T23" fmla="*/ 62 h 160"/>
              <a:gd name="T24" fmla="*/ 80 w 161"/>
              <a:gd name="T25" fmla="*/ 0 h 160"/>
              <a:gd name="T26" fmla="*/ 0 w 161"/>
              <a:gd name="T27" fmla="*/ 80 h 160"/>
              <a:gd name="T28" fmla="*/ 80 w 161"/>
              <a:gd name="T29" fmla="*/ 160 h 160"/>
              <a:gd name="T30" fmla="*/ 160 w 161"/>
              <a:gd name="T31" fmla="*/ 80 h 160"/>
              <a:gd name="T32" fmla="*/ 80 w 161"/>
              <a:gd name="T3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1" h="160">
                <a:moveTo>
                  <a:pt x="80" y="34"/>
                </a:moveTo>
                <a:cubicBezTo>
                  <a:pt x="86" y="34"/>
                  <a:pt x="90" y="38"/>
                  <a:pt x="90" y="43"/>
                </a:cubicBezTo>
                <a:cubicBezTo>
                  <a:pt x="90" y="48"/>
                  <a:pt x="86" y="52"/>
                  <a:pt x="80" y="52"/>
                </a:cubicBezTo>
                <a:cubicBezTo>
                  <a:pt x="75" y="52"/>
                  <a:pt x="71" y="48"/>
                  <a:pt x="71" y="43"/>
                </a:cubicBezTo>
                <a:cubicBezTo>
                  <a:pt x="71" y="38"/>
                  <a:pt x="76" y="34"/>
                  <a:pt x="80" y="34"/>
                </a:cubicBezTo>
                <a:close/>
                <a:moveTo>
                  <a:pt x="81" y="62"/>
                </a:moveTo>
                <a:cubicBezTo>
                  <a:pt x="86" y="62"/>
                  <a:pt x="90" y="66"/>
                  <a:pt x="90" y="71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0" y="123"/>
                  <a:pt x="86" y="127"/>
                  <a:pt x="81" y="127"/>
                </a:cubicBezTo>
                <a:cubicBezTo>
                  <a:pt x="75" y="127"/>
                  <a:pt x="72" y="123"/>
                  <a:pt x="72" y="118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65"/>
                  <a:pt x="76" y="62"/>
                  <a:pt x="81" y="62"/>
                </a:cubicBezTo>
                <a:close/>
                <a:moveTo>
                  <a:pt x="80" y="0"/>
                </a:moveTo>
                <a:cubicBezTo>
                  <a:pt x="36" y="0"/>
                  <a:pt x="0" y="37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1" y="37"/>
                  <a:pt x="125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Freeform 105">
            <a:extLst>
              <a:ext uri="{FF2B5EF4-FFF2-40B4-BE49-F238E27FC236}">
                <a16:creationId xmlns:a16="http://schemas.microsoft.com/office/drawing/2014/main" id="{CB19C1E6-BF9F-4073-AE94-6CEFB9E71170}"/>
              </a:ext>
            </a:extLst>
          </p:cNvPr>
          <p:cNvSpPr>
            <a:spLocks noEditPoints="1"/>
          </p:cNvSpPr>
          <p:nvPr/>
        </p:nvSpPr>
        <p:spPr bwMode="auto">
          <a:xfrm>
            <a:off x="1841501" y="4124325"/>
            <a:ext cx="254000" cy="254000"/>
          </a:xfrm>
          <a:custGeom>
            <a:avLst/>
            <a:gdLst>
              <a:gd name="T0" fmla="*/ 140 w 160"/>
              <a:gd name="T1" fmla="*/ 99 h 160"/>
              <a:gd name="T2" fmla="*/ 94 w 160"/>
              <a:gd name="T3" fmla="*/ 99 h 160"/>
              <a:gd name="T4" fmla="*/ 80 w 160"/>
              <a:gd name="T5" fmla="*/ 136 h 160"/>
              <a:gd name="T6" fmla="*/ 66 w 160"/>
              <a:gd name="T7" fmla="*/ 99 h 160"/>
              <a:gd name="T8" fmla="*/ 19 w 160"/>
              <a:gd name="T9" fmla="*/ 99 h 160"/>
              <a:gd name="T10" fmla="*/ 0 w 160"/>
              <a:gd name="T11" fmla="*/ 155 h 160"/>
              <a:gd name="T12" fmla="*/ 155 w 160"/>
              <a:gd name="T13" fmla="*/ 160 h 160"/>
              <a:gd name="T14" fmla="*/ 133 w 160"/>
              <a:gd name="T15" fmla="*/ 117 h 160"/>
              <a:gd name="T16" fmla="*/ 56 w 160"/>
              <a:gd name="T17" fmla="*/ 99 h 160"/>
              <a:gd name="T18" fmla="*/ 28 w 160"/>
              <a:gd name="T19" fmla="*/ 99 h 160"/>
              <a:gd name="T20" fmla="*/ 9 w 160"/>
              <a:gd name="T21" fmla="*/ 150 h 160"/>
              <a:gd name="T22" fmla="*/ 74 w 160"/>
              <a:gd name="T23" fmla="*/ 150 h 160"/>
              <a:gd name="T24" fmla="*/ 117 w 160"/>
              <a:gd name="T25" fmla="*/ 85 h 160"/>
              <a:gd name="T26" fmla="*/ 117 w 160"/>
              <a:gd name="T27" fmla="*/ 113 h 160"/>
              <a:gd name="T28" fmla="*/ 117 w 160"/>
              <a:gd name="T29" fmla="*/ 85 h 160"/>
              <a:gd name="T30" fmla="*/ 117 w 160"/>
              <a:gd name="T31" fmla="*/ 122 h 160"/>
              <a:gd name="T32" fmla="*/ 84 w 160"/>
              <a:gd name="T33" fmla="*/ 150 h 160"/>
              <a:gd name="T34" fmla="*/ 36 w 160"/>
              <a:gd name="T35" fmla="*/ 47 h 160"/>
              <a:gd name="T36" fmla="*/ 40 w 160"/>
              <a:gd name="T37" fmla="*/ 66 h 160"/>
              <a:gd name="T38" fmla="*/ 45 w 160"/>
              <a:gd name="T39" fmla="*/ 65 h 160"/>
              <a:gd name="T40" fmla="*/ 96 w 160"/>
              <a:gd name="T41" fmla="*/ 47 h 160"/>
              <a:gd name="T42" fmla="*/ 116 w 160"/>
              <a:gd name="T43" fmla="*/ 66 h 160"/>
              <a:gd name="T44" fmla="*/ 120 w 160"/>
              <a:gd name="T45" fmla="*/ 62 h 160"/>
              <a:gd name="T46" fmla="*/ 134 w 160"/>
              <a:gd name="T47" fmla="*/ 47 h 160"/>
              <a:gd name="T48" fmla="*/ 148 w 160"/>
              <a:gd name="T49" fmla="*/ 14 h 160"/>
              <a:gd name="T50" fmla="*/ 22 w 160"/>
              <a:gd name="T51" fmla="*/ 0 h 160"/>
              <a:gd name="T52" fmla="*/ 7 w 160"/>
              <a:gd name="T53" fmla="*/ 33 h 160"/>
              <a:gd name="T54" fmla="*/ 19 w 160"/>
              <a:gd name="T55" fmla="*/ 14 h 160"/>
              <a:gd name="T56" fmla="*/ 133 w 160"/>
              <a:gd name="T57" fmla="*/ 9 h 160"/>
              <a:gd name="T58" fmla="*/ 137 w 160"/>
              <a:gd name="T59" fmla="*/ 13 h 160"/>
              <a:gd name="T60" fmla="*/ 133 w 160"/>
              <a:gd name="T61" fmla="*/ 38 h 160"/>
              <a:gd name="T62" fmla="*/ 112 w 160"/>
              <a:gd name="T63" fmla="*/ 43 h 160"/>
              <a:gd name="T64" fmla="*/ 101 w 160"/>
              <a:gd name="T65" fmla="*/ 40 h 160"/>
              <a:gd name="T66" fmla="*/ 60 w 160"/>
              <a:gd name="T67" fmla="*/ 38 h 160"/>
              <a:gd name="T68" fmla="*/ 46 w 160"/>
              <a:gd name="T69" fmla="*/ 50 h 160"/>
              <a:gd name="T70" fmla="*/ 41 w 160"/>
              <a:gd name="T71" fmla="*/ 38 h 160"/>
              <a:gd name="T72" fmla="*/ 19 w 160"/>
              <a:gd name="T73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133" y="117"/>
                </a:moveTo>
                <a:cubicBezTo>
                  <a:pt x="137" y="112"/>
                  <a:pt x="140" y="106"/>
                  <a:pt x="140" y="99"/>
                </a:cubicBezTo>
                <a:cubicBezTo>
                  <a:pt x="140" y="87"/>
                  <a:pt x="130" y="76"/>
                  <a:pt x="117" y="76"/>
                </a:cubicBezTo>
                <a:cubicBezTo>
                  <a:pt x="104" y="76"/>
                  <a:pt x="94" y="87"/>
                  <a:pt x="94" y="99"/>
                </a:cubicBezTo>
                <a:cubicBezTo>
                  <a:pt x="94" y="106"/>
                  <a:pt x="96" y="112"/>
                  <a:pt x="101" y="117"/>
                </a:cubicBezTo>
                <a:cubicBezTo>
                  <a:pt x="92" y="120"/>
                  <a:pt x="84" y="127"/>
                  <a:pt x="80" y="136"/>
                </a:cubicBezTo>
                <a:cubicBezTo>
                  <a:pt x="75" y="127"/>
                  <a:pt x="67" y="120"/>
                  <a:pt x="58" y="117"/>
                </a:cubicBezTo>
                <a:cubicBezTo>
                  <a:pt x="63" y="112"/>
                  <a:pt x="66" y="106"/>
                  <a:pt x="66" y="99"/>
                </a:cubicBezTo>
                <a:cubicBezTo>
                  <a:pt x="66" y="87"/>
                  <a:pt x="56" y="76"/>
                  <a:pt x="43" y="76"/>
                </a:cubicBezTo>
                <a:cubicBezTo>
                  <a:pt x="30" y="76"/>
                  <a:pt x="19" y="87"/>
                  <a:pt x="19" y="99"/>
                </a:cubicBezTo>
                <a:cubicBezTo>
                  <a:pt x="19" y="106"/>
                  <a:pt x="22" y="112"/>
                  <a:pt x="27" y="117"/>
                </a:cubicBezTo>
                <a:cubicBezTo>
                  <a:pt x="11" y="123"/>
                  <a:pt x="0" y="138"/>
                  <a:pt x="0" y="155"/>
                </a:cubicBezTo>
                <a:cubicBezTo>
                  <a:pt x="0" y="158"/>
                  <a:pt x="3" y="160"/>
                  <a:pt x="6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59" y="137"/>
                  <a:pt x="148" y="122"/>
                  <a:pt x="133" y="117"/>
                </a:cubicBezTo>
                <a:close/>
                <a:moveTo>
                  <a:pt x="42" y="85"/>
                </a:moveTo>
                <a:cubicBezTo>
                  <a:pt x="49" y="85"/>
                  <a:pt x="56" y="92"/>
                  <a:pt x="56" y="99"/>
                </a:cubicBezTo>
                <a:cubicBezTo>
                  <a:pt x="56" y="107"/>
                  <a:pt x="49" y="113"/>
                  <a:pt x="42" y="113"/>
                </a:cubicBezTo>
                <a:cubicBezTo>
                  <a:pt x="34" y="113"/>
                  <a:pt x="28" y="107"/>
                  <a:pt x="28" y="99"/>
                </a:cubicBezTo>
                <a:cubicBezTo>
                  <a:pt x="28" y="92"/>
                  <a:pt x="34" y="85"/>
                  <a:pt x="42" y="85"/>
                </a:cubicBezTo>
                <a:close/>
                <a:moveTo>
                  <a:pt x="9" y="150"/>
                </a:moveTo>
                <a:cubicBezTo>
                  <a:pt x="11" y="135"/>
                  <a:pt x="25" y="122"/>
                  <a:pt x="42" y="122"/>
                </a:cubicBezTo>
                <a:cubicBezTo>
                  <a:pt x="58" y="122"/>
                  <a:pt x="72" y="135"/>
                  <a:pt x="74" y="150"/>
                </a:cubicBezTo>
                <a:lnTo>
                  <a:pt x="9" y="150"/>
                </a:lnTo>
                <a:close/>
                <a:moveTo>
                  <a:pt x="117" y="85"/>
                </a:moveTo>
                <a:cubicBezTo>
                  <a:pt x="124" y="85"/>
                  <a:pt x="131" y="92"/>
                  <a:pt x="131" y="99"/>
                </a:cubicBezTo>
                <a:cubicBezTo>
                  <a:pt x="131" y="107"/>
                  <a:pt x="124" y="113"/>
                  <a:pt x="117" y="113"/>
                </a:cubicBezTo>
                <a:cubicBezTo>
                  <a:pt x="109" y="113"/>
                  <a:pt x="103" y="107"/>
                  <a:pt x="103" y="99"/>
                </a:cubicBezTo>
                <a:cubicBezTo>
                  <a:pt x="103" y="92"/>
                  <a:pt x="109" y="85"/>
                  <a:pt x="117" y="85"/>
                </a:cubicBezTo>
                <a:close/>
                <a:moveTo>
                  <a:pt x="84" y="150"/>
                </a:moveTo>
                <a:cubicBezTo>
                  <a:pt x="86" y="135"/>
                  <a:pt x="100" y="122"/>
                  <a:pt x="117" y="122"/>
                </a:cubicBezTo>
                <a:cubicBezTo>
                  <a:pt x="133" y="122"/>
                  <a:pt x="147" y="135"/>
                  <a:pt x="149" y="150"/>
                </a:cubicBezTo>
                <a:lnTo>
                  <a:pt x="84" y="150"/>
                </a:lnTo>
                <a:close/>
                <a:moveTo>
                  <a:pt x="22" y="47"/>
                </a:moveTo>
                <a:cubicBezTo>
                  <a:pt x="36" y="47"/>
                  <a:pt x="36" y="47"/>
                  <a:pt x="36" y="47"/>
                </a:cubicBezTo>
                <a:cubicBezTo>
                  <a:pt x="36" y="62"/>
                  <a:pt x="36" y="62"/>
                  <a:pt x="36" y="62"/>
                </a:cubicBezTo>
                <a:cubicBezTo>
                  <a:pt x="37" y="64"/>
                  <a:pt x="38" y="66"/>
                  <a:pt x="40" y="66"/>
                </a:cubicBezTo>
                <a:cubicBezTo>
                  <a:pt x="40" y="66"/>
                  <a:pt x="41" y="66"/>
                  <a:pt x="42" y="66"/>
                </a:cubicBezTo>
                <a:cubicBezTo>
                  <a:pt x="43" y="66"/>
                  <a:pt x="44" y="66"/>
                  <a:pt x="45" y="65"/>
                </a:cubicBezTo>
                <a:cubicBezTo>
                  <a:pt x="62" y="47"/>
                  <a:pt x="62" y="47"/>
                  <a:pt x="62" y="47"/>
                </a:cubicBezTo>
                <a:cubicBezTo>
                  <a:pt x="96" y="47"/>
                  <a:pt x="96" y="47"/>
                  <a:pt x="96" y="47"/>
                </a:cubicBezTo>
                <a:cubicBezTo>
                  <a:pt x="113" y="65"/>
                  <a:pt x="113" y="65"/>
                  <a:pt x="113" y="65"/>
                </a:cubicBezTo>
                <a:cubicBezTo>
                  <a:pt x="113" y="66"/>
                  <a:pt x="115" y="66"/>
                  <a:pt x="116" y="66"/>
                </a:cubicBezTo>
                <a:cubicBezTo>
                  <a:pt x="116" y="66"/>
                  <a:pt x="117" y="66"/>
                  <a:pt x="118" y="66"/>
                </a:cubicBezTo>
                <a:cubicBezTo>
                  <a:pt x="119" y="66"/>
                  <a:pt x="120" y="63"/>
                  <a:pt x="120" y="62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42" y="47"/>
                  <a:pt x="148" y="40"/>
                  <a:pt x="148" y="33"/>
                </a:cubicBezTo>
                <a:cubicBezTo>
                  <a:pt x="148" y="14"/>
                  <a:pt x="148" y="14"/>
                  <a:pt x="148" y="14"/>
                </a:cubicBezTo>
                <a:cubicBezTo>
                  <a:pt x="148" y="7"/>
                  <a:pt x="142" y="0"/>
                  <a:pt x="134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4" y="0"/>
                  <a:pt x="7" y="7"/>
                  <a:pt x="7" y="14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40"/>
                  <a:pt x="14" y="47"/>
                  <a:pt x="22" y="47"/>
                </a:cubicBezTo>
                <a:close/>
                <a:moveTo>
                  <a:pt x="19" y="14"/>
                </a:moveTo>
                <a:cubicBezTo>
                  <a:pt x="19" y="12"/>
                  <a:pt x="21" y="9"/>
                  <a:pt x="23" y="9"/>
                </a:cubicBezTo>
                <a:cubicBezTo>
                  <a:pt x="133" y="9"/>
                  <a:pt x="133" y="9"/>
                  <a:pt x="133" y="9"/>
                </a:cubicBezTo>
                <a:cubicBezTo>
                  <a:pt x="133" y="9"/>
                  <a:pt x="133" y="9"/>
                  <a:pt x="133" y="10"/>
                </a:cubicBezTo>
                <a:cubicBezTo>
                  <a:pt x="135" y="10"/>
                  <a:pt x="136" y="9"/>
                  <a:pt x="137" y="13"/>
                </a:cubicBezTo>
                <a:cubicBezTo>
                  <a:pt x="138" y="17"/>
                  <a:pt x="138" y="30"/>
                  <a:pt x="137" y="34"/>
                </a:cubicBezTo>
                <a:cubicBezTo>
                  <a:pt x="136" y="38"/>
                  <a:pt x="134" y="37"/>
                  <a:pt x="133" y="38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4" y="38"/>
                  <a:pt x="112" y="40"/>
                  <a:pt x="112" y="43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8"/>
                  <a:pt x="99" y="38"/>
                  <a:pt x="98" y="38"/>
                </a:cubicBezTo>
                <a:cubicBezTo>
                  <a:pt x="60" y="38"/>
                  <a:pt x="60" y="38"/>
                  <a:pt x="60" y="38"/>
                </a:cubicBezTo>
                <a:cubicBezTo>
                  <a:pt x="59" y="38"/>
                  <a:pt x="58" y="38"/>
                  <a:pt x="57" y="4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40"/>
                  <a:pt x="44" y="38"/>
                  <a:pt x="41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38"/>
                  <a:pt x="19" y="36"/>
                  <a:pt x="19" y="33"/>
                </a:cubicBezTo>
                <a:lnTo>
                  <a:pt x="19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Freeform 106">
            <a:extLst>
              <a:ext uri="{FF2B5EF4-FFF2-40B4-BE49-F238E27FC236}">
                <a16:creationId xmlns:a16="http://schemas.microsoft.com/office/drawing/2014/main" id="{55DCB744-DC49-403F-AFBE-6B7490B7E8AE}"/>
              </a:ext>
            </a:extLst>
          </p:cNvPr>
          <p:cNvSpPr>
            <a:spLocks noEditPoints="1"/>
          </p:cNvSpPr>
          <p:nvPr/>
        </p:nvSpPr>
        <p:spPr bwMode="auto">
          <a:xfrm>
            <a:off x="6245226" y="1371600"/>
            <a:ext cx="254000" cy="254000"/>
          </a:xfrm>
          <a:custGeom>
            <a:avLst/>
            <a:gdLst>
              <a:gd name="T0" fmla="*/ 95 w 160"/>
              <a:gd name="T1" fmla="*/ 23 h 160"/>
              <a:gd name="T2" fmla="*/ 67 w 160"/>
              <a:gd name="T3" fmla="*/ 23 h 160"/>
              <a:gd name="T4" fmla="*/ 95 w 160"/>
              <a:gd name="T5" fmla="*/ 10 h 160"/>
              <a:gd name="T6" fmla="*/ 57 w 160"/>
              <a:gd name="T7" fmla="*/ 33 h 160"/>
              <a:gd name="T8" fmla="*/ 38 w 160"/>
              <a:gd name="T9" fmla="*/ 42 h 160"/>
              <a:gd name="T10" fmla="*/ 33 w 160"/>
              <a:gd name="T11" fmla="*/ 19 h 160"/>
              <a:gd name="T12" fmla="*/ 28 w 160"/>
              <a:gd name="T13" fmla="*/ 42 h 160"/>
              <a:gd name="T14" fmla="*/ 10 w 160"/>
              <a:gd name="T15" fmla="*/ 9 h 160"/>
              <a:gd name="T16" fmla="*/ 151 w 160"/>
              <a:gd name="T17" fmla="*/ 9 h 160"/>
              <a:gd name="T18" fmla="*/ 133 w 160"/>
              <a:gd name="T19" fmla="*/ 42 h 160"/>
              <a:gd name="T20" fmla="*/ 128 w 160"/>
              <a:gd name="T21" fmla="*/ 19 h 160"/>
              <a:gd name="T22" fmla="*/ 123 w 160"/>
              <a:gd name="T23" fmla="*/ 42 h 160"/>
              <a:gd name="T24" fmla="*/ 104 w 160"/>
              <a:gd name="T25" fmla="*/ 32 h 160"/>
              <a:gd name="T26" fmla="*/ 151 w 160"/>
              <a:gd name="T27" fmla="*/ 9 h 160"/>
              <a:gd name="T28" fmla="*/ 121 w 160"/>
              <a:gd name="T29" fmla="*/ 72 h 160"/>
              <a:gd name="T30" fmla="*/ 50 w 160"/>
              <a:gd name="T31" fmla="*/ 94 h 160"/>
              <a:gd name="T32" fmla="*/ 66 w 160"/>
              <a:gd name="T33" fmla="*/ 34 h 160"/>
              <a:gd name="T34" fmla="*/ 94 w 160"/>
              <a:gd name="T35" fmla="*/ 34 h 160"/>
              <a:gd name="T36" fmla="*/ 151 w 160"/>
              <a:gd name="T37" fmla="*/ 119 h 160"/>
              <a:gd name="T38" fmla="*/ 141 w 160"/>
              <a:gd name="T39" fmla="*/ 118 h 160"/>
              <a:gd name="T40" fmla="*/ 114 w 160"/>
              <a:gd name="T41" fmla="*/ 118 h 160"/>
              <a:gd name="T42" fmla="*/ 107 w 160"/>
              <a:gd name="T43" fmla="*/ 121 h 160"/>
              <a:gd name="T44" fmla="*/ 151 w 160"/>
              <a:gd name="T45" fmla="*/ 75 h 160"/>
              <a:gd name="T46" fmla="*/ 53 w 160"/>
              <a:gd name="T47" fmla="*/ 121 h 160"/>
              <a:gd name="T48" fmla="*/ 46 w 160"/>
              <a:gd name="T49" fmla="*/ 119 h 160"/>
              <a:gd name="T50" fmla="*/ 19 w 160"/>
              <a:gd name="T51" fmla="*/ 119 h 160"/>
              <a:gd name="T52" fmla="*/ 9 w 160"/>
              <a:gd name="T53" fmla="*/ 119 h 160"/>
              <a:gd name="T54" fmla="*/ 30 w 160"/>
              <a:gd name="T55" fmla="*/ 75 h 160"/>
              <a:gd name="T56" fmla="*/ 96 w 160"/>
              <a:gd name="T57" fmla="*/ 122 h 160"/>
              <a:gd name="T58" fmla="*/ 108 w 160"/>
              <a:gd name="T59" fmla="*/ 131 h 160"/>
              <a:gd name="T60" fmla="*/ 126 w 160"/>
              <a:gd name="T61" fmla="*/ 121 h 160"/>
              <a:gd name="T62" fmla="*/ 145 w 160"/>
              <a:gd name="T63" fmla="*/ 131 h 160"/>
              <a:gd name="T64" fmla="*/ 150 w 160"/>
              <a:gd name="T65" fmla="*/ 150 h 160"/>
              <a:gd name="T66" fmla="*/ 10 w 160"/>
              <a:gd name="T67" fmla="*/ 130 h 160"/>
              <a:gd name="T68" fmla="*/ 28 w 160"/>
              <a:gd name="T69" fmla="*/ 124 h 160"/>
              <a:gd name="T70" fmla="*/ 39 w 160"/>
              <a:gd name="T71" fmla="*/ 124 h 160"/>
              <a:gd name="T72" fmla="*/ 63 w 160"/>
              <a:gd name="T73" fmla="*/ 127 h 160"/>
              <a:gd name="T74" fmla="*/ 54 w 160"/>
              <a:gd name="T75" fmla="*/ 103 h 160"/>
              <a:gd name="T76" fmla="*/ 5 w 160"/>
              <a:gd name="T77" fmla="*/ 0 h 160"/>
              <a:gd name="T78" fmla="*/ 0 w 160"/>
              <a:gd name="T79" fmla="*/ 155 h 160"/>
              <a:gd name="T80" fmla="*/ 156 w 160"/>
              <a:gd name="T81" fmla="*/ 160 h 160"/>
              <a:gd name="T82" fmla="*/ 160 w 160"/>
              <a:gd name="T83" fmla="*/ 5 h 160"/>
              <a:gd name="T84" fmla="*/ 5 w 160"/>
              <a:gd name="T8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0">
                <a:moveTo>
                  <a:pt x="95" y="10"/>
                </a:moveTo>
                <a:cubicBezTo>
                  <a:pt x="95" y="23"/>
                  <a:pt x="95" y="23"/>
                  <a:pt x="95" y="23"/>
                </a:cubicBezTo>
                <a:cubicBezTo>
                  <a:pt x="91" y="26"/>
                  <a:pt x="85" y="28"/>
                  <a:pt x="81" y="28"/>
                </a:cubicBezTo>
                <a:cubicBezTo>
                  <a:pt x="75" y="28"/>
                  <a:pt x="70" y="26"/>
                  <a:pt x="67" y="23"/>
                </a:cubicBezTo>
                <a:cubicBezTo>
                  <a:pt x="67" y="10"/>
                  <a:pt x="67" y="10"/>
                  <a:pt x="67" y="10"/>
                </a:cubicBezTo>
                <a:cubicBezTo>
                  <a:pt x="95" y="10"/>
                  <a:pt x="95" y="10"/>
                  <a:pt x="95" y="10"/>
                </a:cubicBezTo>
                <a:close/>
                <a:moveTo>
                  <a:pt x="57" y="9"/>
                </a:moveTo>
                <a:cubicBezTo>
                  <a:pt x="57" y="33"/>
                  <a:pt x="57" y="33"/>
                  <a:pt x="57" y="33"/>
                </a:cubicBezTo>
                <a:cubicBezTo>
                  <a:pt x="57" y="49"/>
                  <a:pt x="44" y="63"/>
                  <a:pt x="28" y="65"/>
                </a:cubicBezTo>
                <a:cubicBezTo>
                  <a:pt x="34" y="60"/>
                  <a:pt x="38" y="51"/>
                  <a:pt x="38" y="42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1"/>
                  <a:pt x="35" y="19"/>
                  <a:pt x="33" y="19"/>
                </a:cubicBezTo>
                <a:cubicBezTo>
                  <a:pt x="31" y="19"/>
                  <a:pt x="28" y="21"/>
                  <a:pt x="28" y="23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53"/>
                  <a:pt x="20" y="63"/>
                  <a:pt x="10" y="65"/>
                </a:cubicBezTo>
                <a:cubicBezTo>
                  <a:pt x="10" y="9"/>
                  <a:pt x="10" y="9"/>
                  <a:pt x="10" y="9"/>
                </a:cubicBezTo>
                <a:cubicBezTo>
                  <a:pt x="57" y="9"/>
                  <a:pt x="57" y="9"/>
                  <a:pt x="57" y="9"/>
                </a:cubicBezTo>
                <a:close/>
                <a:moveTo>
                  <a:pt x="151" y="9"/>
                </a:moveTo>
                <a:cubicBezTo>
                  <a:pt x="151" y="65"/>
                  <a:pt x="151" y="65"/>
                  <a:pt x="151" y="65"/>
                </a:cubicBezTo>
                <a:cubicBezTo>
                  <a:pt x="140" y="62"/>
                  <a:pt x="133" y="53"/>
                  <a:pt x="133" y="42"/>
                </a:cubicBezTo>
                <a:cubicBezTo>
                  <a:pt x="133" y="23"/>
                  <a:pt x="133" y="23"/>
                  <a:pt x="133" y="23"/>
                </a:cubicBezTo>
                <a:cubicBezTo>
                  <a:pt x="133" y="21"/>
                  <a:pt x="130" y="19"/>
                  <a:pt x="128" y="19"/>
                </a:cubicBezTo>
                <a:cubicBezTo>
                  <a:pt x="125" y="19"/>
                  <a:pt x="123" y="21"/>
                  <a:pt x="123" y="23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3" y="51"/>
                  <a:pt x="127" y="60"/>
                  <a:pt x="133" y="65"/>
                </a:cubicBezTo>
                <a:cubicBezTo>
                  <a:pt x="117" y="63"/>
                  <a:pt x="104" y="49"/>
                  <a:pt x="104" y="32"/>
                </a:cubicBezTo>
                <a:cubicBezTo>
                  <a:pt x="104" y="9"/>
                  <a:pt x="104" y="9"/>
                  <a:pt x="104" y="9"/>
                </a:cubicBezTo>
                <a:cubicBezTo>
                  <a:pt x="151" y="9"/>
                  <a:pt x="151" y="9"/>
                  <a:pt x="151" y="9"/>
                </a:cubicBezTo>
                <a:close/>
                <a:moveTo>
                  <a:pt x="94" y="34"/>
                </a:moveTo>
                <a:cubicBezTo>
                  <a:pt x="95" y="51"/>
                  <a:pt x="106" y="66"/>
                  <a:pt x="121" y="72"/>
                </a:cubicBezTo>
                <a:cubicBezTo>
                  <a:pt x="110" y="94"/>
                  <a:pt x="110" y="94"/>
                  <a:pt x="110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40" y="72"/>
                  <a:pt x="40" y="72"/>
                  <a:pt x="40" y="72"/>
                </a:cubicBezTo>
                <a:cubicBezTo>
                  <a:pt x="54" y="66"/>
                  <a:pt x="65" y="51"/>
                  <a:pt x="66" y="34"/>
                </a:cubicBezTo>
                <a:cubicBezTo>
                  <a:pt x="70" y="36"/>
                  <a:pt x="75" y="37"/>
                  <a:pt x="80" y="37"/>
                </a:cubicBezTo>
                <a:cubicBezTo>
                  <a:pt x="85" y="37"/>
                  <a:pt x="90" y="36"/>
                  <a:pt x="94" y="34"/>
                </a:cubicBezTo>
                <a:close/>
                <a:moveTo>
                  <a:pt x="151" y="75"/>
                </a:moveTo>
                <a:cubicBezTo>
                  <a:pt x="151" y="119"/>
                  <a:pt x="151" y="119"/>
                  <a:pt x="151" y="119"/>
                </a:cubicBezTo>
                <a:cubicBezTo>
                  <a:pt x="150" y="121"/>
                  <a:pt x="148" y="121"/>
                  <a:pt x="146" y="121"/>
                </a:cubicBezTo>
                <a:cubicBezTo>
                  <a:pt x="144" y="121"/>
                  <a:pt x="142" y="121"/>
                  <a:pt x="141" y="118"/>
                </a:cubicBezTo>
                <a:cubicBezTo>
                  <a:pt x="138" y="114"/>
                  <a:pt x="133" y="111"/>
                  <a:pt x="128" y="111"/>
                </a:cubicBezTo>
                <a:cubicBezTo>
                  <a:pt x="122" y="111"/>
                  <a:pt x="117" y="114"/>
                  <a:pt x="114" y="118"/>
                </a:cubicBezTo>
                <a:cubicBezTo>
                  <a:pt x="113" y="120"/>
                  <a:pt x="112" y="121"/>
                  <a:pt x="109" y="121"/>
                </a:cubicBezTo>
                <a:cubicBezTo>
                  <a:pt x="107" y="121"/>
                  <a:pt x="107" y="121"/>
                  <a:pt x="107" y="121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51" y="75"/>
                  <a:pt x="151" y="75"/>
                  <a:pt x="151" y="75"/>
                </a:cubicBezTo>
                <a:close/>
                <a:moveTo>
                  <a:pt x="30" y="75"/>
                </a:moveTo>
                <a:cubicBezTo>
                  <a:pt x="53" y="121"/>
                  <a:pt x="53" y="121"/>
                  <a:pt x="53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9" y="121"/>
                  <a:pt x="48" y="120"/>
                  <a:pt x="46" y="119"/>
                </a:cubicBezTo>
                <a:cubicBezTo>
                  <a:pt x="43" y="114"/>
                  <a:pt x="38" y="112"/>
                  <a:pt x="33" y="112"/>
                </a:cubicBezTo>
                <a:cubicBezTo>
                  <a:pt x="28" y="112"/>
                  <a:pt x="23" y="114"/>
                  <a:pt x="19" y="119"/>
                </a:cubicBezTo>
                <a:cubicBezTo>
                  <a:pt x="18" y="121"/>
                  <a:pt x="17" y="122"/>
                  <a:pt x="14" y="122"/>
                </a:cubicBezTo>
                <a:cubicBezTo>
                  <a:pt x="12" y="122"/>
                  <a:pt x="10" y="121"/>
                  <a:pt x="9" y="119"/>
                </a:cubicBezTo>
                <a:cubicBezTo>
                  <a:pt x="9" y="75"/>
                  <a:pt x="9" y="75"/>
                  <a:pt x="9" y="75"/>
                </a:cubicBezTo>
                <a:cubicBezTo>
                  <a:pt x="30" y="75"/>
                  <a:pt x="30" y="75"/>
                  <a:pt x="30" y="75"/>
                </a:cubicBezTo>
                <a:close/>
                <a:moveTo>
                  <a:pt x="105" y="103"/>
                </a:moveTo>
                <a:cubicBezTo>
                  <a:pt x="96" y="122"/>
                  <a:pt x="96" y="122"/>
                  <a:pt x="96" y="122"/>
                </a:cubicBezTo>
                <a:cubicBezTo>
                  <a:pt x="95" y="123"/>
                  <a:pt x="95" y="126"/>
                  <a:pt x="97" y="127"/>
                </a:cubicBezTo>
                <a:cubicBezTo>
                  <a:pt x="100" y="130"/>
                  <a:pt x="104" y="131"/>
                  <a:pt x="108" y="131"/>
                </a:cubicBezTo>
                <a:cubicBezTo>
                  <a:pt x="113" y="131"/>
                  <a:pt x="118" y="128"/>
                  <a:pt x="121" y="124"/>
                </a:cubicBezTo>
                <a:cubicBezTo>
                  <a:pt x="122" y="122"/>
                  <a:pt x="124" y="121"/>
                  <a:pt x="126" y="121"/>
                </a:cubicBezTo>
                <a:cubicBezTo>
                  <a:pt x="129" y="121"/>
                  <a:pt x="130" y="122"/>
                  <a:pt x="132" y="124"/>
                </a:cubicBezTo>
                <a:cubicBezTo>
                  <a:pt x="135" y="128"/>
                  <a:pt x="140" y="131"/>
                  <a:pt x="145" y="131"/>
                </a:cubicBezTo>
                <a:cubicBezTo>
                  <a:pt x="147" y="131"/>
                  <a:pt x="149" y="130"/>
                  <a:pt x="150" y="130"/>
                </a:cubicBezTo>
                <a:cubicBezTo>
                  <a:pt x="150" y="150"/>
                  <a:pt x="150" y="150"/>
                  <a:pt x="150" y="150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2" y="130"/>
                  <a:pt x="13" y="131"/>
                  <a:pt x="15" y="131"/>
                </a:cubicBezTo>
                <a:cubicBezTo>
                  <a:pt x="20" y="131"/>
                  <a:pt x="25" y="128"/>
                  <a:pt x="28" y="124"/>
                </a:cubicBezTo>
                <a:cubicBezTo>
                  <a:pt x="29" y="122"/>
                  <a:pt x="31" y="121"/>
                  <a:pt x="33" y="121"/>
                </a:cubicBezTo>
                <a:cubicBezTo>
                  <a:pt x="35" y="121"/>
                  <a:pt x="37" y="122"/>
                  <a:pt x="39" y="124"/>
                </a:cubicBezTo>
                <a:cubicBezTo>
                  <a:pt x="42" y="128"/>
                  <a:pt x="47" y="131"/>
                  <a:pt x="52" y="131"/>
                </a:cubicBezTo>
                <a:cubicBezTo>
                  <a:pt x="56" y="131"/>
                  <a:pt x="60" y="130"/>
                  <a:pt x="63" y="127"/>
                </a:cubicBezTo>
                <a:cubicBezTo>
                  <a:pt x="64" y="126"/>
                  <a:pt x="65" y="123"/>
                  <a:pt x="64" y="122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105" y="103"/>
                  <a:pt x="105" y="103"/>
                  <a:pt x="105" y="103"/>
                </a:cubicBezTo>
                <a:close/>
                <a:moveTo>
                  <a:pt x="5" y="0"/>
                </a:moveTo>
                <a:cubicBezTo>
                  <a:pt x="3" y="0"/>
                  <a:pt x="0" y="2"/>
                  <a:pt x="0" y="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5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6" y="0"/>
                </a:cubicBez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Freeform 107">
            <a:extLst>
              <a:ext uri="{FF2B5EF4-FFF2-40B4-BE49-F238E27FC236}">
                <a16:creationId xmlns:a16="http://schemas.microsoft.com/office/drawing/2014/main" id="{DEB12B43-3D41-4B50-8DE5-BC2AD6B3D99F}"/>
              </a:ext>
            </a:extLst>
          </p:cNvPr>
          <p:cNvSpPr>
            <a:spLocks noEditPoints="1"/>
          </p:cNvSpPr>
          <p:nvPr/>
        </p:nvSpPr>
        <p:spPr bwMode="auto">
          <a:xfrm>
            <a:off x="2987676" y="1922463"/>
            <a:ext cx="165100" cy="254000"/>
          </a:xfrm>
          <a:custGeom>
            <a:avLst/>
            <a:gdLst>
              <a:gd name="T0" fmla="*/ 19 w 104"/>
              <a:gd name="T1" fmla="*/ 51 h 160"/>
              <a:gd name="T2" fmla="*/ 9 w 104"/>
              <a:gd name="T3" fmla="*/ 51 h 160"/>
              <a:gd name="T4" fmla="*/ 90 w 104"/>
              <a:gd name="T5" fmla="*/ 46 h 160"/>
              <a:gd name="T6" fmla="*/ 90 w 104"/>
              <a:gd name="T7" fmla="*/ 56 h 160"/>
              <a:gd name="T8" fmla="*/ 90 w 104"/>
              <a:gd name="T9" fmla="*/ 46 h 160"/>
              <a:gd name="T10" fmla="*/ 75 w 104"/>
              <a:gd name="T11" fmla="*/ 27 h 160"/>
              <a:gd name="T12" fmla="*/ 56 w 104"/>
              <a:gd name="T13" fmla="*/ 32 h 160"/>
              <a:gd name="T14" fmla="*/ 76 w 104"/>
              <a:gd name="T15" fmla="*/ 37 h 160"/>
              <a:gd name="T16" fmla="*/ 61 w 104"/>
              <a:gd name="T17" fmla="*/ 47 h 160"/>
              <a:gd name="T18" fmla="*/ 61 w 104"/>
              <a:gd name="T19" fmla="*/ 56 h 160"/>
              <a:gd name="T20" fmla="*/ 76 w 104"/>
              <a:gd name="T21" fmla="*/ 65 h 160"/>
              <a:gd name="T22" fmla="*/ 56 w 104"/>
              <a:gd name="T23" fmla="*/ 70 h 160"/>
              <a:gd name="T24" fmla="*/ 75 w 104"/>
              <a:gd name="T25" fmla="*/ 75 h 160"/>
              <a:gd name="T26" fmla="*/ 29 w 104"/>
              <a:gd name="T27" fmla="*/ 75 h 160"/>
              <a:gd name="T28" fmla="*/ 47 w 104"/>
              <a:gd name="T29" fmla="*/ 70 h 160"/>
              <a:gd name="T30" fmla="*/ 29 w 104"/>
              <a:gd name="T31" fmla="*/ 65 h 160"/>
              <a:gd name="T32" fmla="*/ 42 w 104"/>
              <a:gd name="T33" fmla="*/ 56 h 160"/>
              <a:gd name="T34" fmla="*/ 42 w 104"/>
              <a:gd name="T35" fmla="*/ 47 h 160"/>
              <a:gd name="T36" fmla="*/ 29 w 104"/>
              <a:gd name="T37" fmla="*/ 37 h 160"/>
              <a:gd name="T38" fmla="*/ 47 w 104"/>
              <a:gd name="T39" fmla="*/ 32 h 160"/>
              <a:gd name="T40" fmla="*/ 29 w 104"/>
              <a:gd name="T41" fmla="*/ 27 h 160"/>
              <a:gd name="T42" fmla="*/ 94 w 104"/>
              <a:gd name="T43" fmla="*/ 64 h 160"/>
              <a:gd name="T44" fmla="*/ 57 w 104"/>
              <a:gd name="T45" fmla="*/ 112 h 160"/>
              <a:gd name="T46" fmla="*/ 85 w 104"/>
              <a:gd name="T47" fmla="*/ 70 h 160"/>
              <a:gd name="T48" fmla="*/ 90 w 104"/>
              <a:gd name="T49" fmla="*/ 65 h 160"/>
              <a:gd name="T50" fmla="*/ 19 w 104"/>
              <a:gd name="T51" fmla="*/ 65 h 160"/>
              <a:gd name="T52" fmla="*/ 47 w 104"/>
              <a:gd name="T53" fmla="*/ 103 h 160"/>
              <a:gd name="T54" fmla="*/ 10 w 104"/>
              <a:gd name="T55" fmla="*/ 70 h 160"/>
              <a:gd name="T56" fmla="*/ 15 w 104"/>
              <a:gd name="T57" fmla="*/ 66 h 160"/>
              <a:gd name="T58" fmla="*/ 52 w 104"/>
              <a:gd name="T59" fmla="*/ 141 h 160"/>
              <a:gd name="T60" fmla="*/ 39 w 104"/>
              <a:gd name="T61" fmla="*/ 150 h 160"/>
              <a:gd name="T62" fmla="*/ 52 w 104"/>
              <a:gd name="T63" fmla="*/ 0 h 160"/>
              <a:gd name="T64" fmla="*/ 19 w 104"/>
              <a:gd name="T65" fmla="*/ 38 h 160"/>
              <a:gd name="T66" fmla="*/ 0 w 104"/>
              <a:gd name="T67" fmla="*/ 51 h 160"/>
              <a:gd name="T68" fmla="*/ 47 w 104"/>
              <a:gd name="T69" fmla="*/ 121 h 160"/>
              <a:gd name="T70" fmla="*/ 29 w 104"/>
              <a:gd name="T71" fmla="*/ 155 h 160"/>
              <a:gd name="T72" fmla="*/ 71 w 104"/>
              <a:gd name="T73" fmla="*/ 160 h 160"/>
              <a:gd name="T74" fmla="*/ 57 w 104"/>
              <a:gd name="T75" fmla="*/ 132 h 160"/>
              <a:gd name="T76" fmla="*/ 104 w 104"/>
              <a:gd name="T77" fmla="*/ 70 h 160"/>
              <a:gd name="T78" fmla="*/ 90 w 104"/>
              <a:gd name="T79" fmla="*/ 37 h 160"/>
              <a:gd name="T80" fmla="*/ 85 w 104"/>
              <a:gd name="T81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4" h="160">
                <a:moveTo>
                  <a:pt x="14" y="46"/>
                </a:moveTo>
                <a:cubicBezTo>
                  <a:pt x="17" y="46"/>
                  <a:pt x="19" y="48"/>
                  <a:pt x="19" y="51"/>
                </a:cubicBezTo>
                <a:cubicBezTo>
                  <a:pt x="19" y="53"/>
                  <a:pt x="17" y="56"/>
                  <a:pt x="14" y="56"/>
                </a:cubicBezTo>
                <a:cubicBezTo>
                  <a:pt x="12" y="56"/>
                  <a:pt x="9" y="53"/>
                  <a:pt x="9" y="51"/>
                </a:cubicBezTo>
                <a:cubicBezTo>
                  <a:pt x="10" y="48"/>
                  <a:pt x="12" y="46"/>
                  <a:pt x="14" y="46"/>
                </a:cubicBezTo>
                <a:close/>
                <a:moveTo>
                  <a:pt x="90" y="46"/>
                </a:moveTo>
                <a:cubicBezTo>
                  <a:pt x="92" y="46"/>
                  <a:pt x="94" y="48"/>
                  <a:pt x="94" y="51"/>
                </a:cubicBezTo>
                <a:cubicBezTo>
                  <a:pt x="94" y="53"/>
                  <a:pt x="92" y="56"/>
                  <a:pt x="90" y="56"/>
                </a:cubicBezTo>
                <a:cubicBezTo>
                  <a:pt x="87" y="56"/>
                  <a:pt x="85" y="53"/>
                  <a:pt x="85" y="51"/>
                </a:cubicBezTo>
                <a:cubicBezTo>
                  <a:pt x="85" y="48"/>
                  <a:pt x="87" y="46"/>
                  <a:pt x="90" y="46"/>
                </a:cubicBezTo>
                <a:close/>
                <a:moveTo>
                  <a:pt x="52" y="9"/>
                </a:moveTo>
                <a:cubicBezTo>
                  <a:pt x="63" y="9"/>
                  <a:pt x="73" y="16"/>
                  <a:pt x="75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8" y="27"/>
                  <a:pt x="56" y="29"/>
                  <a:pt x="56" y="32"/>
                </a:cubicBezTo>
                <a:cubicBezTo>
                  <a:pt x="56" y="35"/>
                  <a:pt x="58" y="37"/>
                  <a:pt x="61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76" y="47"/>
                  <a:pt x="76" y="47"/>
                  <a:pt x="76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58" y="47"/>
                  <a:pt x="56" y="49"/>
                  <a:pt x="56" y="51"/>
                </a:cubicBezTo>
                <a:cubicBezTo>
                  <a:pt x="56" y="54"/>
                  <a:pt x="58" y="56"/>
                  <a:pt x="61" y="56"/>
                </a:cubicBezTo>
                <a:cubicBezTo>
                  <a:pt x="76" y="56"/>
                  <a:pt x="76" y="56"/>
                  <a:pt x="76" y="56"/>
                </a:cubicBezTo>
                <a:cubicBezTo>
                  <a:pt x="76" y="65"/>
                  <a:pt x="76" y="65"/>
                  <a:pt x="76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58" y="65"/>
                  <a:pt x="56" y="68"/>
                  <a:pt x="56" y="70"/>
                </a:cubicBezTo>
                <a:cubicBezTo>
                  <a:pt x="56" y="73"/>
                  <a:pt x="58" y="75"/>
                  <a:pt x="61" y="75"/>
                </a:cubicBezTo>
                <a:cubicBezTo>
                  <a:pt x="75" y="75"/>
                  <a:pt x="75" y="75"/>
                  <a:pt x="75" y="75"/>
                </a:cubicBezTo>
                <a:cubicBezTo>
                  <a:pt x="72" y="86"/>
                  <a:pt x="63" y="94"/>
                  <a:pt x="52" y="94"/>
                </a:cubicBezTo>
                <a:cubicBezTo>
                  <a:pt x="41" y="94"/>
                  <a:pt x="31" y="86"/>
                  <a:pt x="29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5" y="75"/>
                  <a:pt x="47" y="72"/>
                  <a:pt x="47" y="70"/>
                </a:cubicBezTo>
                <a:cubicBezTo>
                  <a:pt x="47" y="68"/>
                  <a:pt x="45" y="65"/>
                  <a:pt x="42" y="65"/>
                </a:cubicBezTo>
                <a:cubicBezTo>
                  <a:pt x="29" y="65"/>
                  <a:pt x="29" y="65"/>
                  <a:pt x="29" y="65"/>
                </a:cubicBezTo>
                <a:cubicBezTo>
                  <a:pt x="29" y="56"/>
                  <a:pt x="29" y="56"/>
                  <a:pt x="29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5" y="56"/>
                  <a:pt x="47" y="54"/>
                  <a:pt x="47" y="51"/>
                </a:cubicBezTo>
                <a:cubicBezTo>
                  <a:pt x="47" y="48"/>
                  <a:pt x="45" y="47"/>
                  <a:pt x="42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37"/>
                  <a:pt x="29" y="37"/>
                  <a:pt x="29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5" y="37"/>
                  <a:pt x="47" y="34"/>
                  <a:pt x="47" y="32"/>
                </a:cubicBezTo>
                <a:cubicBezTo>
                  <a:pt x="47" y="29"/>
                  <a:pt x="45" y="27"/>
                  <a:pt x="42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1" y="16"/>
                  <a:pt x="41" y="9"/>
                  <a:pt x="52" y="9"/>
                </a:cubicBezTo>
                <a:close/>
                <a:moveTo>
                  <a:pt x="94" y="64"/>
                </a:moveTo>
                <a:cubicBezTo>
                  <a:pt x="94" y="70"/>
                  <a:pt x="94" y="70"/>
                  <a:pt x="94" y="70"/>
                </a:cubicBezTo>
                <a:cubicBezTo>
                  <a:pt x="94" y="91"/>
                  <a:pt x="78" y="109"/>
                  <a:pt x="57" y="11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73" y="100"/>
                  <a:pt x="85" y="86"/>
                  <a:pt x="85" y="70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5"/>
                  <a:pt x="88" y="65"/>
                  <a:pt x="90" y="65"/>
                </a:cubicBezTo>
                <a:cubicBezTo>
                  <a:pt x="91" y="65"/>
                  <a:pt x="92" y="65"/>
                  <a:pt x="94" y="64"/>
                </a:cubicBezTo>
                <a:close/>
                <a:moveTo>
                  <a:pt x="19" y="65"/>
                </a:moveTo>
                <a:cubicBezTo>
                  <a:pt x="19" y="70"/>
                  <a:pt x="19" y="70"/>
                  <a:pt x="19" y="70"/>
                </a:cubicBezTo>
                <a:cubicBezTo>
                  <a:pt x="19" y="86"/>
                  <a:pt x="31" y="100"/>
                  <a:pt x="47" y="103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26" y="109"/>
                  <a:pt x="10" y="91"/>
                  <a:pt x="10" y="70"/>
                </a:cubicBezTo>
                <a:cubicBezTo>
                  <a:pt x="10" y="65"/>
                  <a:pt x="10" y="65"/>
                  <a:pt x="10" y="65"/>
                </a:cubicBezTo>
                <a:cubicBezTo>
                  <a:pt x="11" y="65"/>
                  <a:pt x="13" y="66"/>
                  <a:pt x="15" y="66"/>
                </a:cubicBezTo>
                <a:cubicBezTo>
                  <a:pt x="17" y="66"/>
                  <a:pt x="18" y="65"/>
                  <a:pt x="19" y="65"/>
                </a:cubicBezTo>
                <a:close/>
                <a:moveTo>
                  <a:pt x="52" y="141"/>
                </a:moveTo>
                <a:cubicBezTo>
                  <a:pt x="58" y="141"/>
                  <a:pt x="63" y="145"/>
                  <a:pt x="65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41" y="145"/>
                  <a:pt x="46" y="141"/>
                  <a:pt x="52" y="141"/>
                </a:cubicBezTo>
                <a:close/>
                <a:moveTo>
                  <a:pt x="52" y="0"/>
                </a:moveTo>
                <a:cubicBezTo>
                  <a:pt x="34" y="0"/>
                  <a:pt x="19" y="14"/>
                  <a:pt x="19" y="32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7"/>
                  <a:pt x="16" y="37"/>
                  <a:pt x="15" y="37"/>
                </a:cubicBezTo>
                <a:cubicBezTo>
                  <a:pt x="7" y="37"/>
                  <a:pt x="0" y="43"/>
                  <a:pt x="0" y="5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96"/>
                  <a:pt x="21" y="119"/>
                  <a:pt x="47" y="121"/>
                </a:cubicBezTo>
                <a:cubicBezTo>
                  <a:pt x="47" y="132"/>
                  <a:pt x="47" y="132"/>
                  <a:pt x="47" y="132"/>
                </a:cubicBezTo>
                <a:cubicBezTo>
                  <a:pt x="37" y="134"/>
                  <a:pt x="29" y="143"/>
                  <a:pt x="29" y="155"/>
                </a:cubicBezTo>
                <a:cubicBezTo>
                  <a:pt x="29" y="157"/>
                  <a:pt x="31" y="160"/>
                  <a:pt x="33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4" y="160"/>
                  <a:pt x="76" y="157"/>
                  <a:pt x="76" y="155"/>
                </a:cubicBezTo>
                <a:cubicBezTo>
                  <a:pt x="76" y="143"/>
                  <a:pt x="67" y="134"/>
                  <a:pt x="57" y="132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83" y="119"/>
                  <a:pt x="104" y="97"/>
                  <a:pt x="104" y="70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4" y="43"/>
                  <a:pt x="98" y="37"/>
                  <a:pt x="90" y="37"/>
                </a:cubicBezTo>
                <a:cubicBezTo>
                  <a:pt x="88" y="37"/>
                  <a:pt x="86" y="38"/>
                  <a:pt x="85" y="38"/>
                </a:cubicBezTo>
                <a:cubicBezTo>
                  <a:pt x="85" y="32"/>
                  <a:pt x="85" y="32"/>
                  <a:pt x="85" y="32"/>
                </a:cubicBezTo>
                <a:cubicBezTo>
                  <a:pt x="85" y="14"/>
                  <a:pt x="70" y="0"/>
                  <a:pt x="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Freeform 108">
            <a:extLst>
              <a:ext uri="{FF2B5EF4-FFF2-40B4-BE49-F238E27FC236}">
                <a16:creationId xmlns:a16="http://schemas.microsoft.com/office/drawing/2014/main" id="{861CB7FF-F1A0-4983-AF61-F7293BA7A234}"/>
              </a:ext>
            </a:extLst>
          </p:cNvPr>
          <p:cNvSpPr>
            <a:spLocks noEditPoints="1"/>
          </p:cNvSpPr>
          <p:nvPr/>
        </p:nvSpPr>
        <p:spPr bwMode="auto">
          <a:xfrm>
            <a:off x="741363" y="1371600"/>
            <a:ext cx="252413" cy="254000"/>
          </a:xfrm>
          <a:custGeom>
            <a:avLst/>
            <a:gdLst>
              <a:gd name="T0" fmla="*/ 116 w 159"/>
              <a:gd name="T1" fmla="*/ 21 h 160"/>
              <a:gd name="T2" fmla="*/ 90 w 159"/>
              <a:gd name="T3" fmla="*/ 34 h 160"/>
              <a:gd name="T4" fmla="*/ 93 w 159"/>
              <a:gd name="T5" fmla="*/ 45 h 160"/>
              <a:gd name="T6" fmla="*/ 117 w 159"/>
              <a:gd name="T7" fmla="*/ 56 h 160"/>
              <a:gd name="T8" fmla="*/ 141 w 159"/>
              <a:gd name="T9" fmla="*/ 29 h 160"/>
              <a:gd name="T10" fmla="*/ 127 w 159"/>
              <a:gd name="T11" fmla="*/ 23 h 160"/>
              <a:gd name="T12" fmla="*/ 111 w 159"/>
              <a:gd name="T13" fmla="*/ 46 h 160"/>
              <a:gd name="T14" fmla="*/ 99 w 159"/>
              <a:gd name="T15" fmla="*/ 37 h 160"/>
              <a:gd name="T16" fmla="*/ 115 w 159"/>
              <a:gd name="T17" fmla="*/ 30 h 160"/>
              <a:gd name="T18" fmla="*/ 131 w 159"/>
              <a:gd name="T19" fmla="*/ 33 h 160"/>
              <a:gd name="T20" fmla="*/ 66 w 159"/>
              <a:gd name="T21" fmla="*/ 29 h 160"/>
              <a:gd name="T22" fmla="*/ 32 w 159"/>
              <a:gd name="T23" fmla="*/ 23 h 160"/>
              <a:gd name="T24" fmla="*/ 18 w 159"/>
              <a:gd name="T25" fmla="*/ 29 h 160"/>
              <a:gd name="T26" fmla="*/ 42 w 159"/>
              <a:gd name="T27" fmla="*/ 56 h 160"/>
              <a:gd name="T28" fmla="*/ 67 w 159"/>
              <a:gd name="T29" fmla="*/ 45 h 160"/>
              <a:gd name="T30" fmla="*/ 70 w 159"/>
              <a:gd name="T31" fmla="*/ 33 h 160"/>
              <a:gd name="T32" fmla="*/ 59 w 159"/>
              <a:gd name="T33" fmla="*/ 41 h 160"/>
              <a:gd name="T34" fmla="*/ 42 w 159"/>
              <a:gd name="T35" fmla="*/ 47 h 160"/>
              <a:gd name="T36" fmla="*/ 35 w 159"/>
              <a:gd name="T37" fmla="*/ 32 h 160"/>
              <a:gd name="T38" fmla="*/ 59 w 159"/>
              <a:gd name="T39" fmla="*/ 36 h 160"/>
              <a:gd name="T40" fmla="*/ 59 w 159"/>
              <a:gd name="T41" fmla="*/ 41 h 160"/>
              <a:gd name="T42" fmla="*/ 155 w 159"/>
              <a:gd name="T43" fmla="*/ 0 h 160"/>
              <a:gd name="T44" fmla="*/ 147 w 159"/>
              <a:gd name="T45" fmla="*/ 3 h 160"/>
              <a:gd name="T46" fmla="*/ 132 w 159"/>
              <a:gd name="T47" fmla="*/ 5 h 160"/>
              <a:gd name="T48" fmla="*/ 105 w 159"/>
              <a:gd name="T49" fmla="*/ 3 h 160"/>
              <a:gd name="T50" fmla="*/ 55 w 159"/>
              <a:gd name="T51" fmla="*/ 3 h 160"/>
              <a:gd name="T52" fmla="*/ 27 w 159"/>
              <a:gd name="T53" fmla="*/ 5 h 160"/>
              <a:gd name="T54" fmla="*/ 13 w 159"/>
              <a:gd name="T55" fmla="*/ 3 h 160"/>
              <a:gd name="T56" fmla="*/ 5 w 159"/>
              <a:gd name="T57" fmla="*/ 0 h 160"/>
              <a:gd name="T58" fmla="*/ 0 w 159"/>
              <a:gd name="T59" fmla="*/ 4 h 160"/>
              <a:gd name="T60" fmla="*/ 14 w 159"/>
              <a:gd name="T61" fmla="*/ 160 h 160"/>
              <a:gd name="T62" fmla="*/ 28 w 159"/>
              <a:gd name="T63" fmla="*/ 72 h 160"/>
              <a:gd name="T64" fmla="*/ 49 w 159"/>
              <a:gd name="T65" fmla="*/ 75 h 160"/>
              <a:gd name="T66" fmla="*/ 80 w 159"/>
              <a:gd name="T67" fmla="*/ 60 h 160"/>
              <a:gd name="T68" fmla="*/ 118 w 159"/>
              <a:gd name="T69" fmla="*/ 75 h 160"/>
              <a:gd name="T70" fmla="*/ 159 w 159"/>
              <a:gd name="T71" fmla="*/ 4 h 160"/>
              <a:gd name="T72" fmla="*/ 14 w 159"/>
              <a:gd name="T73" fmla="*/ 150 h 160"/>
              <a:gd name="T74" fmla="*/ 9 w 159"/>
              <a:gd name="T75" fmla="*/ 132 h 160"/>
              <a:gd name="T76" fmla="*/ 18 w 159"/>
              <a:gd name="T77" fmla="*/ 145 h 160"/>
              <a:gd name="T78" fmla="*/ 18 w 159"/>
              <a:gd name="T79" fmla="*/ 122 h 160"/>
              <a:gd name="T80" fmla="*/ 9 w 159"/>
              <a:gd name="T81" fmla="*/ 59 h 160"/>
              <a:gd name="T82" fmla="*/ 18 w 159"/>
              <a:gd name="T83" fmla="*/ 122 h 160"/>
              <a:gd name="T84" fmla="*/ 118 w 159"/>
              <a:gd name="T85" fmla="*/ 65 h 160"/>
              <a:gd name="T86" fmla="*/ 84 w 159"/>
              <a:gd name="T87" fmla="*/ 49 h 160"/>
              <a:gd name="T88" fmla="*/ 76 w 159"/>
              <a:gd name="T89" fmla="*/ 49 h 160"/>
              <a:gd name="T90" fmla="*/ 42 w 159"/>
              <a:gd name="T91" fmla="*/ 65 h 160"/>
              <a:gd name="T92" fmla="*/ 10 w 159"/>
              <a:gd name="T93" fmla="*/ 12 h 160"/>
              <a:gd name="T94" fmla="*/ 30 w 159"/>
              <a:gd name="T95" fmla="*/ 14 h 160"/>
              <a:gd name="T96" fmla="*/ 73 w 159"/>
              <a:gd name="T97" fmla="*/ 23 h 160"/>
              <a:gd name="T98" fmla="*/ 80 w 159"/>
              <a:gd name="T99" fmla="*/ 28 h 160"/>
              <a:gd name="T100" fmla="*/ 86 w 159"/>
              <a:gd name="T101" fmla="*/ 23 h 160"/>
              <a:gd name="T102" fmla="*/ 129 w 159"/>
              <a:gd name="T103" fmla="*/ 14 h 160"/>
              <a:gd name="T104" fmla="*/ 150 w 159"/>
              <a:gd name="T105" fmla="*/ 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9" h="160">
                <a:moveTo>
                  <a:pt x="127" y="23"/>
                </a:moveTo>
                <a:cubicBezTo>
                  <a:pt x="124" y="22"/>
                  <a:pt x="120" y="21"/>
                  <a:pt x="116" y="21"/>
                </a:cubicBezTo>
                <a:cubicBezTo>
                  <a:pt x="111" y="21"/>
                  <a:pt x="101" y="22"/>
                  <a:pt x="94" y="30"/>
                </a:cubicBezTo>
                <a:cubicBezTo>
                  <a:pt x="90" y="34"/>
                  <a:pt x="90" y="34"/>
                  <a:pt x="90" y="34"/>
                </a:cubicBezTo>
                <a:cubicBezTo>
                  <a:pt x="89" y="35"/>
                  <a:pt x="88" y="37"/>
                  <a:pt x="89" y="39"/>
                </a:cubicBezTo>
                <a:cubicBezTo>
                  <a:pt x="93" y="45"/>
                  <a:pt x="93" y="45"/>
                  <a:pt x="93" y="45"/>
                </a:cubicBezTo>
                <a:cubicBezTo>
                  <a:pt x="95" y="52"/>
                  <a:pt x="103" y="56"/>
                  <a:pt x="110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30" y="56"/>
                  <a:pt x="141" y="45"/>
                  <a:pt x="141" y="32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26"/>
                  <a:pt x="139" y="25"/>
                  <a:pt x="136" y="25"/>
                </a:cubicBezTo>
                <a:cubicBezTo>
                  <a:pt x="133" y="25"/>
                  <a:pt x="130" y="24"/>
                  <a:pt x="127" y="23"/>
                </a:cubicBezTo>
                <a:close/>
                <a:moveTo>
                  <a:pt x="118" y="46"/>
                </a:moveTo>
                <a:cubicBezTo>
                  <a:pt x="111" y="46"/>
                  <a:pt x="111" y="46"/>
                  <a:pt x="111" y="46"/>
                </a:cubicBezTo>
                <a:cubicBezTo>
                  <a:pt x="106" y="46"/>
                  <a:pt x="103" y="44"/>
                  <a:pt x="101" y="41"/>
                </a:cubicBezTo>
                <a:cubicBezTo>
                  <a:pt x="99" y="37"/>
                  <a:pt x="99" y="37"/>
                  <a:pt x="99" y="37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5" y="31"/>
                  <a:pt x="111" y="30"/>
                  <a:pt x="115" y="30"/>
                </a:cubicBezTo>
                <a:cubicBezTo>
                  <a:pt x="119" y="30"/>
                  <a:pt x="122" y="31"/>
                  <a:pt x="125" y="32"/>
                </a:cubicBezTo>
                <a:cubicBezTo>
                  <a:pt x="127" y="32"/>
                  <a:pt x="129" y="33"/>
                  <a:pt x="131" y="33"/>
                </a:cubicBezTo>
                <a:cubicBezTo>
                  <a:pt x="131" y="41"/>
                  <a:pt x="125" y="46"/>
                  <a:pt x="118" y="46"/>
                </a:cubicBezTo>
                <a:close/>
                <a:moveTo>
                  <a:pt x="66" y="29"/>
                </a:moveTo>
                <a:cubicBezTo>
                  <a:pt x="59" y="22"/>
                  <a:pt x="50" y="21"/>
                  <a:pt x="44" y="21"/>
                </a:cubicBezTo>
                <a:cubicBezTo>
                  <a:pt x="40" y="21"/>
                  <a:pt x="36" y="22"/>
                  <a:pt x="32" y="23"/>
                </a:cubicBezTo>
                <a:cubicBezTo>
                  <a:pt x="29" y="24"/>
                  <a:pt x="26" y="24"/>
                  <a:pt x="23" y="24"/>
                </a:cubicBezTo>
                <a:cubicBezTo>
                  <a:pt x="20" y="24"/>
                  <a:pt x="18" y="27"/>
                  <a:pt x="18" y="29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45"/>
                  <a:pt x="29" y="56"/>
                  <a:pt x="42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57" y="56"/>
                  <a:pt x="64" y="52"/>
                  <a:pt x="67" y="45"/>
                </a:cubicBezTo>
                <a:cubicBezTo>
                  <a:pt x="71" y="38"/>
                  <a:pt x="71" y="38"/>
                  <a:pt x="71" y="38"/>
                </a:cubicBezTo>
                <a:cubicBezTo>
                  <a:pt x="72" y="37"/>
                  <a:pt x="71" y="34"/>
                  <a:pt x="70" y="33"/>
                </a:cubicBezTo>
                <a:lnTo>
                  <a:pt x="66" y="29"/>
                </a:lnTo>
                <a:close/>
                <a:moveTo>
                  <a:pt x="59" y="41"/>
                </a:moveTo>
                <a:cubicBezTo>
                  <a:pt x="57" y="45"/>
                  <a:pt x="54" y="47"/>
                  <a:pt x="49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34" y="47"/>
                  <a:pt x="28" y="41"/>
                  <a:pt x="28" y="33"/>
                </a:cubicBezTo>
                <a:cubicBezTo>
                  <a:pt x="30" y="33"/>
                  <a:pt x="32" y="32"/>
                  <a:pt x="35" y="32"/>
                </a:cubicBezTo>
                <a:cubicBezTo>
                  <a:pt x="38" y="31"/>
                  <a:pt x="41" y="31"/>
                  <a:pt x="44" y="31"/>
                </a:cubicBezTo>
                <a:cubicBezTo>
                  <a:pt x="49" y="31"/>
                  <a:pt x="55" y="31"/>
                  <a:pt x="59" y="36"/>
                </a:cubicBezTo>
                <a:cubicBezTo>
                  <a:pt x="61" y="38"/>
                  <a:pt x="61" y="38"/>
                  <a:pt x="61" y="38"/>
                </a:cubicBezTo>
                <a:lnTo>
                  <a:pt x="59" y="41"/>
                </a:lnTo>
                <a:close/>
                <a:moveTo>
                  <a:pt x="157" y="0"/>
                </a:moveTo>
                <a:cubicBezTo>
                  <a:pt x="157" y="0"/>
                  <a:pt x="156" y="0"/>
                  <a:pt x="155" y="0"/>
                </a:cubicBezTo>
                <a:cubicBezTo>
                  <a:pt x="154" y="0"/>
                  <a:pt x="153" y="0"/>
                  <a:pt x="153" y="0"/>
                </a:cubicBezTo>
                <a:cubicBezTo>
                  <a:pt x="147" y="3"/>
                  <a:pt x="147" y="3"/>
                  <a:pt x="147" y="3"/>
                </a:cubicBezTo>
                <a:cubicBezTo>
                  <a:pt x="144" y="5"/>
                  <a:pt x="141" y="5"/>
                  <a:pt x="138" y="5"/>
                </a:cubicBezTo>
                <a:cubicBezTo>
                  <a:pt x="136" y="5"/>
                  <a:pt x="134" y="5"/>
                  <a:pt x="132" y="5"/>
                </a:cubicBezTo>
                <a:cubicBezTo>
                  <a:pt x="127" y="3"/>
                  <a:pt x="121" y="2"/>
                  <a:pt x="116" y="2"/>
                </a:cubicBezTo>
                <a:cubicBezTo>
                  <a:pt x="112" y="2"/>
                  <a:pt x="108" y="3"/>
                  <a:pt x="105" y="3"/>
                </a:cubicBezTo>
                <a:cubicBezTo>
                  <a:pt x="95" y="5"/>
                  <a:pt x="87" y="10"/>
                  <a:pt x="80" y="17"/>
                </a:cubicBezTo>
                <a:cubicBezTo>
                  <a:pt x="72" y="10"/>
                  <a:pt x="64" y="5"/>
                  <a:pt x="55" y="3"/>
                </a:cubicBezTo>
                <a:cubicBezTo>
                  <a:pt x="51" y="3"/>
                  <a:pt x="47" y="2"/>
                  <a:pt x="44" y="2"/>
                </a:cubicBezTo>
                <a:cubicBezTo>
                  <a:pt x="38" y="2"/>
                  <a:pt x="33" y="3"/>
                  <a:pt x="27" y="5"/>
                </a:cubicBezTo>
                <a:cubicBezTo>
                  <a:pt x="25" y="5"/>
                  <a:pt x="23" y="5"/>
                  <a:pt x="22" y="5"/>
                </a:cubicBezTo>
                <a:cubicBezTo>
                  <a:pt x="19" y="5"/>
                  <a:pt x="16" y="5"/>
                  <a:pt x="13" y="3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4"/>
                  <a:pt x="6" y="160"/>
                  <a:pt x="14" y="160"/>
                </a:cubicBezTo>
                <a:cubicBezTo>
                  <a:pt x="21" y="160"/>
                  <a:pt x="28" y="154"/>
                  <a:pt x="28" y="145"/>
                </a:cubicBezTo>
                <a:cubicBezTo>
                  <a:pt x="28" y="72"/>
                  <a:pt x="28" y="72"/>
                  <a:pt x="28" y="72"/>
                </a:cubicBezTo>
                <a:cubicBezTo>
                  <a:pt x="32" y="74"/>
                  <a:pt x="37" y="75"/>
                  <a:pt x="42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56" y="75"/>
                  <a:pt x="63" y="73"/>
                  <a:pt x="70" y="69"/>
                </a:cubicBezTo>
                <a:cubicBezTo>
                  <a:pt x="73" y="66"/>
                  <a:pt x="77" y="63"/>
                  <a:pt x="80" y="60"/>
                </a:cubicBezTo>
                <a:cubicBezTo>
                  <a:pt x="87" y="69"/>
                  <a:pt x="98" y="75"/>
                  <a:pt x="111" y="75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141" y="75"/>
                  <a:pt x="159" y="56"/>
                  <a:pt x="159" y="32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2"/>
                  <a:pt x="159" y="1"/>
                  <a:pt x="157" y="0"/>
                </a:cubicBezTo>
                <a:close/>
                <a:moveTo>
                  <a:pt x="14" y="150"/>
                </a:moveTo>
                <a:cubicBezTo>
                  <a:pt x="11" y="150"/>
                  <a:pt x="9" y="148"/>
                  <a:pt x="9" y="145"/>
                </a:cubicBezTo>
                <a:cubicBezTo>
                  <a:pt x="9" y="132"/>
                  <a:pt x="9" y="132"/>
                  <a:pt x="9" y="132"/>
                </a:cubicBezTo>
                <a:cubicBezTo>
                  <a:pt x="18" y="132"/>
                  <a:pt x="18" y="132"/>
                  <a:pt x="18" y="132"/>
                </a:cubicBezTo>
                <a:cubicBezTo>
                  <a:pt x="18" y="145"/>
                  <a:pt x="18" y="145"/>
                  <a:pt x="18" y="145"/>
                </a:cubicBezTo>
                <a:cubicBezTo>
                  <a:pt x="18" y="148"/>
                  <a:pt x="16" y="150"/>
                  <a:pt x="14" y="150"/>
                </a:cubicBezTo>
                <a:close/>
                <a:moveTo>
                  <a:pt x="18" y="122"/>
                </a:moveTo>
                <a:cubicBezTo>
                  <a:pt x="9" y="122"/>
                  <a:pt x="9" y="122"/>
                  <a:pt x="9" y="122"/>
                </a:cubicBezTo>
                <a:cubicBezTo>
                  <a:pt x="9" y="59"/>
                  <a:pt x="9" y="59"/>
                  <a:pt x="9" y="59"/>
                </a:cubicBezTo>
                <a:cubicBezTo>
                  <a:pt x="12" y="62"/>
                  <a:pt x="15" y="65"/>
                  <a:pt x="18" y="68"/>
                </a:cubicBezTo>
                <a:lnTo>
                  <a:pt x="18" y="122"/>
                </a:lnTo>
                <a:close/>
                <a:moveTo>
                  <a:pt x="150" y="32"/>
                </a:moveTo>
                <a:cubicBezTo>
                  <a:pt x="150" y="51"/>
                  <a:pt x="136" y="65"/>
                  <a:pt x="118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99" y="65"/>
                  <a:pt x="89" y="59"/>
                  <a:pt x="84" y="49"/>
                </a:cubicBezTo>
                <a:cubicBezTo>
                  <a:pt x="83" y="47"/>
                  <a:pt x="82" y="46"/>
                  <a:pt x="80" y="46"/>
                </a:cubicBezTo>
                <a:cubicBezTo>
                  <a:pt x="78" y="46"/>
                  <a:pt x="77" y="47"/>
                  <a:pt x="76" y="49"/>
                </a:cubicBezTo>
                <a:cubicBezTo>
                  <a:pt x="71" y="59"/>
                  <a:pt x="61" y="65"/>
                  <a:pt x="50" y="65"/>
                </a:cubicBezTo>
                <a:cubicBezTo>
                  <a:pt x="42" y="65"/>
                  <a:pt x="42" y="65"/>
                  <a:pt x="42" y="65"/>
                </a:cubicBezTo>
                <a:cubicBezTo>
                  <a:pt x="24" y="65"/>
                  <a:pt x="10" y="50"/>
                  <a:pt x="10" y="32"/>
                </a:cubicBezTo>
                <a:cubicBezTo>
                  <a:pt x="10" y="12"/>
                  <a:pt x="10" y="12"/>
                  <a:pt x="10" y="12"/>
                </a:cubicBezTo>
                <a:cubicBezTo>
                  <a:pt x="13" y="14"/>
                  <a:pt x="17" y="15"/>
                  <a:pt x="22" y="15"/>
                </a:cubicBezTo>
                <a:cubicBezTo>
                  <a:pt x="24" y="15"/>
                  <a:pt x="27" y="14"/>
                  <a:pt x="30" y="14"/>
                </a:cubicBezTo>
                <a:cubicBezTo>
                  <a:pt x="35" y="12"/>
                  <a:pt x="40" y="12"/>
                  <a:pt x="44" y="12"/>
                </a:cubicBezTo>
                <a:cubicBezTo>
                  <a:pt x="55" y="12"/>
                  <a:pt x="66" y="16"/>
                  <a:pt x="73" y="23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7"/>
                  <a:pt x="79" y="28"/>
                  <a:pt x="80" y="28"/>
                </a:cubicBezTo>
                <a:cubicBezTo>
                  <a:pt x="81" y="28"/>
                  <a:pt x="82" y="27"/>
                  <a:pt x="83" y="27"/>
                </a:cubicBezTo>
                <a:cubicBezTo>
                  <a:pt x="86" y="23"/>
                  <a:pt x="86" y="23"/>
                  <a:pt x="86" y="23"/>
                </a:cubicBezTo>
                <a:cubicBezTo>
                  <a:pt x="94" y="16"/>
                  <a:pt x="104" y="12"/>
                  <a:pt x="115" y="12"/>
                </a:cubicBezTo>
                <a:cubicBezTo>
                  <a:pt x="120" y="12"/>
                  <a:pt x="125" y="12"/>
                  <a:pt x="129" y="14"/>
                </a:cubicBezTo>
                <a:cubicBezTo>
                  <a:pt x="132" y="14"/>
                  <a:pt x="135" y="15"/>
                  <a:pt x="137" y="15"/>
                </a:cubicBezTo>
                <a:cubicBezTo>
                  <a:pt x="141" y="15"/>
                  <a:pt x="146" y="14"/>
                  <a:pt x="150" y="12"/>
                </a:cubicBezTo>
                <a:lnTo>
                  <a:pt x="150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Freeform 109">
            <a:extLst>
              <a:ext uri="{FF2B5EF4-FFF2-40B4-BE49-F238E27FC236}">
                <a16:creationId xmlns:a16="http://schemas.microsoft.com/office/drawing/2014/main" id="{8536D6DF-2CAB-415B-AD6E-3B13408DDEF4}"/>
              </a:ext>
            </a:extLst>
          </p:cNvPr>
          <p:cNvSpPr>
            <a:spLocks noEditPoints="1"/>
          </p:cNvSpPr>
          <p:nvPr/>
        </p:nvSpPr>
        <p:spPr bwMode="auto">
          <a:xfrm>
            <a:off x="8448676" y="1371600"/>
            <a:ext cx="254000" cy="254000"/>
          </a:xfrm>
          <a:custGeom>
            <a:avLst/>
            <a:gdLst>
              <a:gd name="T0" fmla="*/ 131 w 160"/>
              <a:gd name="T1" fmla="*/ 40 h 160"/>
              <a:gd name="T2" fmla="*/ 103 w 160"/>
              <a:gd name="T3" fmla="*/ 2 h 160"/>
              <a:gd name="T4" fmla="*/ 61 w 160"/>
              <a:gd name="T5" fmla="*/ 0 h 160"/>
              <a:gd name="T6" fmla="*/ 40 w 160"/>
              <a:gd name="T7" fmla="*/ 29 h 160"/>
              <a:gd name="T8" fmla="*/ 2 w 160"/>
              <a:gd name="T9" fmla="*/ 57 h 160"/>
              <a:gd name="T10" fmla="*/ 0 w 160"/>
              <a:gd name="T11" fmla="*/ 98 h 160"/>
              <a:gd name="T12" fmla="*/ 29 w 160"/>
              <a:gd name="T13" fmla="*/ 120 h 160"/>
              <a:gd name="T14" fmla="*/ 57 w 160"/>
              <a:gd name="T15" fmla="*/ 158 h 160"/>
              <a:gd name="T16" fmla="*/ 98 w 160"/>
              <a:gd name="T17" fmla="*/ 160 h 160"/>
              <a:gd name="T18" fmla="*/ 120 w 160"/>
              <a:gd name="T19" fmla="*/ 131 h 160"/>
              <a:gd name="T20" fmla="*/ 158 w 160"/>
              <a:gd name="T21" fmla="*/ 102 h 160"/>
              <a:gd name="T22" fmla="*/ 160 w 160"/>
              <a:gd name="T23" fmla="*/ 61 h 160"/>
              <a:gd name="T24" fmla="*/ 29 w 160"/>
              <a:gd name="T25" fmla="*/ 108 h 160"/>
              <a:gd name="T26" fmla="*/ 9 w 160"/>
              <a:gd name="T27" fmla="*/ 63 h 160"/>
              <a:gd name="T28" fmla="*/ 29 w 160"/>
              <a:gd name="T29" fmla="*/ 108 h 160"/>
              <a:gd name="T30" fmla="*/ 96 w 160"/>
              <a:gd name="T31" fmla="*/ 9 h 160"/>
              <a:gd name="T32" fmla="*/ 51 w 160"/>
              <a:gd name="T33" fmla="*/ 29 h 160"/>
              <a:gd name="T34" fmla="*/ 42 w 160"/>
              <a:gd name="T35" fmla="*/ 37 h 160"/>
              <a:gd name="T36" fmla="*/ 38 w 160"/>
              <a:gd name="T37" fmla="*/ 50 h 160"/>
              <a:gd name="T38" fmla="*/ 42 w 160"/>
              <a:gd name="T39" fmla="*/ 37 h 160"/>
              <a:gd name="T40" fmla="*/ 37 w 160"/>
              <a:gd name="T41" fmla="*/ 117 h 160"/>
              <a:gd name="T42" fmla="*/ 37 w 160"/>
              <a:gd name="T43" fmla="*/ 109 h 160"/>
              <a:gd name="T44" fmla="*/ 42 w 160"/>
              <a:gd name="T45" fmla="*/ 121 h 160"/>
              <a:gd name="T46" fmla="*/ 63 w 160"/>
              <a:gd name="T47" fmla="*/ 150 h 160"/>
              <a:gd name="T48" fmla="*/ 108 w 160"/>
              <a:gd name="T49" fmla="*/ 131 h 160"/>
              <a:gd name="T50" fmla="*/ 121 w 160"/>
              <a:gd name="T51" fmla="*/ 117 h 160"/>
              <a:gd name="T52" fmla="*/ 109 w 160"/>
              <a:gd name="T53" fmla="*/ 121 h 160"/>
              <a:gd name="T54" fmla="*/ 121 w 160"/>
              <a:gd name="T55" fmla="*/ 117 h 160"/>
              <a:gd name="T56" fmla="*/ 37 w 160"/>
              <a:gd name="T57" fmla="*/ 80 h 160"/>
              <a:gd name="T58" fmla="*/ 121 w 160"/>
              <a:gd name="T59" fmla="*/ 80 h 160"/>
              <a:gd name="T60" fmla="*/ 121 w 160"/>
              <a:gd name="T61" fmla="*/ 50 h 160"/>
              <a:gd name="T62" fmla="*/ 109 w 160"/>
              <a:gd name="T63" fmla="*/ 37 h 160"/>
              <a:gd name="T64" fmla="*/ 121 w 160"/>
              <a:gd name="T65" fmla="*/ 42 h 160"/>
              <a:gd name="T66" fmla="*/ 149 w 160"/>
              <a:gd name="T67" fmla="*/ 96 h 160"/>
              <a:gd name="T68" fmla="*/ 130 w 160"/>
              <a:gd name="T69" fmla="*/ 51 h 160"/>
              <a:gd name="T70" fmla="*/ 149 w 160"/>
              <a:gd name="T71" fmla="*/ 96 h 160"/>
              <a:gd name="T72" fmla="*/ 47 w 160"/>
              <a:gd name="T73" fmla="*/ 80 h 160"/>
              <a:gd name="T74" fmla="*/ 112 w 160"/>
              <a:gd name="T75" fmla="*/ 80 h 160"/>
              <a:gd name="T76" fmla="*/ 79 w 160"/>
              <a:gd name="T77" fmla="*/ 103 h 160"/>
              <a:gd name="T78" fmla="*/ 79 w 160"/>
              <a:gd name="T79" fmla="*/ 56 h 160"/>
              <a:gd name="T80" fmla="*/ 79 w 160"/>
              <a:gd name="T81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58" y="57"/>
                </a:moveTo>
                <a:cubicBezTo>
                  <a:pt x="131" y="40"/>
                  <a:pt x="131" y="40"/>
                  <a:pt x="131" y="40"/>
                </a:cubicBezTo>
                <a:cubicBezTo>
                  <a:pt x="130" y="34"/>
                  <a:pt x="126" y="30"/>
                  <a:pt x="120" y="29"/>
                </a:cubicBezTo>
                <a:cubicBezTo>
                  <a:pt x="103" y="2"/>
                  <a:pt x="103" y="2"/>
                  <a:pt x="103" y="2"/>
                </a:cubicBezTo>
                <a:cubicBezTo>
                  <a:pt x="102" y="0"/>
                  <a:pt x="100" y="0"/>
                  <a:pt x="98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9" y="0"/>
                  <a:pt x="58" y="0"/>
                  <a:pt x="57" y="2"/>
                </a:cubicBezTo>
                <a:cubicBezTo>
                  <a:pt x="40" y="29"/>
                  <a:pt x="40" y="29"/>
                  <a:pt x="40" y="29"/>
                </a:cubicBezTo>
                <a:cubicBezTo>
                  <a:pt x="34" y="29"/>
                  <a:pt x="30" y="34"/>
                  <a:pt x="29" y="40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8"/>
                  <a:pt x="0" y="59"/>
                  <a:pt x="0" y="61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0"/>
                  <a:pt x="1" y="101"/>
                  <a:pt x="2" y="102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30" y="126"/>
                  <a:pt x="34" y="129"/>
                  <a:pt x="40" y="131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8" y="159"/>
                  <a:pt x="59" y="160"/>
                  <a:pt x="61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0" y="160"/>
                  <a:pt x="102" y="159"/>
                  <a:pt x="103" y="158"/>
                </a:cubicBezTo>
                <a:cubicBezTo>
                  <a:pt x="120" y="131"/>
                  <a:pt x="120" y="131"/>
                  <a:pt x="120" y="131"/>
                </a:cubicBezTo>
                <a:cubicBezTo>
                  <a:pt x="126" y="130"/>
                  <a:pt x="130" y="126"/>
                  <a:pt x="131" y="120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9" y="101"/>
                  <a:pt x="160" y="100"/>
                  <a:pt x="160" y="98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59"/>
                  <a:pt x="159" y="58"/>
                  <a:pt x="158" y="57"/>
                </a:cubicBezTo>
                <a:close/>
                <a:moveTo>
                  <a:pt x="29" y="108"/>
                </a:moveTo>
                <a:cubicBezTo>
                  <a:pt x="9" y="96"/>
                  <a:pt x="9" y="96"/>
                  <a:pt x="9" y="96"/>
                </a:cubicBezTo>
                <a:cubicBezTo>
                  <a:pt x="9" y="63"/>
                  <a:pt x="9" y="63"/>
                  <a:pt x="9" y="63"/>
                </a:cubicBezTo>
                <a:cubicBezTo>
                  <a:pt x="29" y="51"/>
                  <a:pt x="29" y="51"/>
                  <a:pt x="29" y="51"/>
                </a:cubicBezTo>
                <a:lnTo>
                  <a:pt x="29" y="108"/>
                </a:lnTo>
                <a:close/>
                <a:moveTo>
                  <a:pt x="63" y="9"/>
                </a:moveTo>
                <a:cubicBezTo>
                  <a:pt x="96" y="9"/>
                  <a:pt x="96" y="9"/>
                  <a:pt x="96" y="9"/>
                </a:cubicBezTo>
                <a:cubicBezTo>
                  <a:pt x="108" y="29"/>
                  <a:pt x="108" y="29"/>
                  <a:pt x="108" y="29"/>
                </a:cubicBezTo>
                <a:cubicBezTo>
                  <a:pt x="51" y="29"/>
                  <a:pt x="51" y="29"/>
                  <a:pt x="51" y="29"/>
                </a:cubicBezTo>
                <a:lnTo>
                  <a:pt x="63" y="9"/>
                </a:lnTo>
                <a:close/>
                <a:moveTo>
                  <a:pt x="42" y="37"/>
                </a:moveTo>
                <a:cubicBezTo>
                  <a:pt x="50" y="37"/>
                  <a:pt x="50" y="37"/>
                  <a:pt x="50" y="37"/>
                </a:cubicBezTo>
                <a:cubicBezTo>
                  <a:pt x="45" y="41"/>
                  <a:pt x="41" y="45"/>
                  <a:pt x="38" y="50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0"/>
                  <a:pt x="40" y="37"/>
                  <a:pt x="42" y="37"/>
                </a:cubicBezTo>
                <a:close/>
                <a:moveTo>
                  <a:pt x="42" y="121"/>
                </a:moveTo>
                <a:cubicBezTo>
                  <a:pt x="39" y="121"/>
                  <a:pt x="37" y="119"/>
                  <a:pt x="37" y="117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41" y="114"/>
                  <a:pt x="45" y="118"/>
                  <a:pt x="50" y="121"/>
                </a:cubicBezTo>
                <a:lnTo>
                  <a:pt x="42" y="121"/>
                </a:lnTo>
                <a:close/>
                <a:moveTo>
                  <a:pt x="95" y="150"/>
                </a:moveTo>
                <a:cubicBezTo>
                  <a:pt x="63" y="150"/>
                  <a:pt x="63" y="150"/>
                  <a:pt x="63" y="150"/>
                </a:cubicBezTo>
                <a:cubicBezTo>
                  <a:pt x="51" y="131"/>
                  <a:pt x="51" y="131"/>
                  <a:pt x="51" y="131"/>
                </a:cubicBezTo>
                <a:cubicBezTo>
                  <a:pt x="108" y="131"/>
                  <a:pt x="108" y="131"/>
                  <a:pt x="108" y="131"/>
                </a:cubicBezTo>
                <a:lnTo>
                  <a:pt x="95" y="150"/>
                </a:lnTo>
                <a:close/>
                <a:moveTo>
                  <a:pt x="121" y="117"/>
                </a:moveTo>
                <a:cubicBezTo>
                  <a:pt x="121" y="120"/>
                  <a:pt x="119" y="121"/>
                  <a:pt x="116" y="121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14" y="118"/>
                  <a:pt x="118" y="114"/>
                  <a:pt x="121" y="109"/>
                </a:cubicBezTo>
                <a:lnTo>
                  <a:pt x="121" y="117"/>
                </a:lnTo>
                <a:close/>
                <a:moveTo>
                  <a:pt x="79" y="121"/>
                </a:moveTo>
                <a:cubicBezTo>
                  <a:pt x="57" y="121"/>
                  <a:pt x="37" y="103"/>
                  <a:pt x="37" y="80"/>
                </a:cubicBezTo>
                <a:cubicBezTo>
                  <a:pt x="37" y="57"/>
                  <a:pt x="56" y="37"/>
                  <a:pt x="79" y="37"/>
                </a:cubicBezTo>
                <a:cubicBezTo>
                  <a:pt x="102" y="37"/>
                  <a:pt x="121" y="56"/>
                  <a:pt x="121" y="80"/>
                </a:cubicBezTo>
                <a:cubicBezTo>
                  <a:pt x="121" y="103"/>
                  <a:pt x="102" y="121"/>
                  <a:pt x="79" y="121"/>
                </a:cubicBezTo>
                <a:close/>
                <a:moveTo>
                  <a:pt x="121" y="50"/>
                </a:moveTo>
                <a:cubicBezTo>
                  <a:pt x="121" y="50"/>
                  <a:pt x="121" y="50"/>
                  <a:pt x="121" y="50"/>
                </a:cubicBezTo>
                <a:cubicBezTo>
                  <a:pt x="118" y="45"/>
                  <a:pt x="114" y="41"/>
                  <a:pt x="109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9" y="37"/>
                  <a:pt x="121" y="40"/>
                  <a:pt x="121" y="42"/>
                </a:cubicBezTo>
                <a:lnTo>
                  <a:pt x="121" y="50"/>
                </a:lnTo>
                <a:close/>
                <a:moveTo>
                  <a:pt x="149" y="96"/>
                </a:moveTo>
                <a:cubicBezTo>
                  <a:pt x="130" y="108"/>
                  <a:pt x="130" y="108"/>
                  <a:pt x="130" y="108"/>
                </a:cubicBezTo>
                <a:cubicBezTo>
                  <a:pt x="130" y="51"/>
                  <a:pt x="130" y="51"/>
                  <a:pt x="130" y="51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6"/>
                </a:lnTo>
                <a:close/>
                <a:moveTo>
                  <a:pt x="79" y="47"/>
                </a:moveTo>
                <a:cubicBezTo>
                  <a:pt x="61" y="47"/>
                  <a:pt x="47" y="62"/>
                  <a:pt x="47" y="80"/>
                </a:cubicBezTo>
                <a:cubicBezTo>
                  <a:pt x="47" y="98"/>
                  <a:pt x="61" y="112"/>
                  <a:pt x="79" y="112"/>
                </a:cubicBezTo>
                <a:cubicBezTo>
                  <a:pt x="98" y="112"/>
                  <a:pt x="112" y="98"/>
                  <a:pt x="112" y="80"/>
                </a:cubicBezTo>
                <a:cubicBezTo>
                  <a:pt x="112" y="62"/>
                  <a:pt x="97" y="47"/>
                  <a:pt x="79" y="47"/>
                </a:cubicBezTo>
                <a:close/>
                <a:moveTo>
                  <a:pt x="79" y="103"/>
                </a:moveTo>
                <a:cubicBezTo>
                  <a:pt x="67" y="103"/>
                  <a:pt x="56" y="93"/>
                  <a:pt x="56" y="80"/>
                </a:cubicBezTo>
                <a:cubicBezTo>
                  <a:pt x="56" y="67"/>
                  <a:pt x="67" y="56"/>
                  <a:pt x="79" y="56"/>
                </a:cubicBezTo>
                <a:cubicBezTo>
                  <a:pt x="92" y="56"/>
                  <a:pt x="103" y="67"/>
                  <a:pt x="103" y="80"/>
                </a:cubicBezTo>
                <a:cubicBezTo>
                  <a:pt x="103" y="93"/>
                  <a:pt x="92" y="103"/>
                  <a:pt x="79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Freeform 110">
            <a:extLst>
              <a:ext uri="{FF2B5EF4-FFF2-40B4-BE49-F238E27FC236}">
                <a16:creationId xmlns:a16="http://schemas.microsoft.com/office/drawing/2014/main" id="{50601CBC-22E4-4C73-9840-49D77EFFA40B}"/>
              </a:ext>
            </a:extLst>
          </p:cNvPr>
          <p:cNvSpPr>
            <a:spLocks noEditPoints="1"/>
          </p:cNvSpPr>
          <p:nvPr/>
        </p:nvSpPr>
        <p:spPr bwMode="auto">
          <a:xfrm>
            <a:off x="5248276" y="1922463"/>
            <a:ext cx="44450" cy="44450"/>
          </a:xfrm>
          <a:custGeom>
            <a:avLst/>
            <a:gdLst>
              <a:gd name="T0" fmla="*/ 14 w 28"/>
              <a:gd name="T1" fmla="*/ 28 h 28"/>
              <a:gd name="T2" fmla="*/ 28 w 28"/>
              <a:gd name="T3" fmla="*/ 14 h 28"/>
              <a:gd name="T4" fmla="*/ 14 w 28"/>
              <a:gd name="T5" fmla="*/ 0 h 28"/>
              <a:gd name="T6" fmla="*/ 0 w 28"/>
              <a:gd name="T7" fmla="*/ 14 h 28"/>
              <a:gd name="T8" fmla="*/ 14 w 28"/>
              <a:gd name="T9" fmla="*/ 28 h 28"/>
              <a:gd name="T10" fmla="*/ 15 w 28"/>
              <a:gd name="T11" fmla="*/ 10 h 28"/>
              <a:gd name="T12" fmla="*/ 20 w 28"/>
              <a:gd name="T13" fmla="*/ 14 h 28"/>
              <a:gd name="T14" fmla="*/ 15 w 28"/>
              <a:gd name="T15" fmla="*/ 19 h 28"/>
              <a:gd name="T16" fmla="*/ 10 w 28"/>
              <a:gd name="T17" fmla="*/ 14 h 28"/>
              <a:gd name="T18" fmla="*/ 15 w 28"/>
              <a:gd name="T19" fmla="*/ 1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28">
                <a:moveTo>
                  <a:pt x="14" y="28"/>
                </a:moveTo>
                <a:cubicBezTo>
                  <a:pt x="22" y="28"/>
                  <a:pt x="28" y="21"/>
                  <a:pt x="28" y="14"/>
                </a:cubicBezTo>
                <a:cubicBezTo>
                  <a:pt x="28" y="6"/>
                  <a:pt x="22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6" y="28"/>
                  <a:pt x="14" y="28"/>
                </a:cubicBezTo>
                <a:close/>
                <a:moveTo>
                  <a:pt x="15" y="10"/>
                </a:moveTo>
                <a:cubicBezTo>
                  <a:pt x="17" y="10"/>
                  <a:pt x="20" y="12"/>
                  <a:pt x="20" y="14"/>
                </a:cubicBezTo>
                <a:cubicBezTo>
                  <a:pt x="19" y="17"/>
                  <a:pt x="17" y="19"/>
                  <a:pt x="15" y="19"/>
                </a:cubicBezTo>
                <a:cubicBezTo>
                  <a:pt x="12" y="19"/>
                  <a:pt x="10" y="17"/>
                  <a:pt x="10" y="14"/>
                </a:cubicBezTo>
                <a:cubicBezTo>
                  <a:pt x="10" y="12"/>
                  <a:pt x="12" y="10"/>
                  <a:pt x="15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Freeform 111">
            <a:extLst>
              <a:ext uri="{FF2B5EF4-FFF2-40B4-BE49-F238E27FC236}">
                <a16:creationId xmlns:a16="http://schemas.microsoft.com/office/drawing/2014/main" id="{8D30FC44-A875-4612-8B2A-31223ECBC48F}"/>
              </a:ext>
            </a:extLst>
          </p:cNvPr>
          <p:cNvSpPr>
            <a:spLocks noEditPoints="1"/>
          </p:cNvSpPr>
          <p:nvPr/>
        </p:nvSpPr>
        <p:spPr bwMode="auto">
          <a:xfrm>
            <a:off x="5145088" y="1995488"/>
            <a:ext cx="74613" cy="74613"/>
          </a:xfrm>
          <a:custGeom>
            <a:avLst/>
            <a:gdLst>
              <a:gd name="T0" fmla="*/ 47 w 47"/>
              <a:gd name="T1" fmla="*/ 23 h 47"/>
              <a:gd name="T2" fmla="*/ 44 w 47"/>
              <a:gd name="T3" fmla="*/ 20 h 47"/>
              <a:gd name="T4" fmla="*/ 33 w 47"/>
              <a:gd name="T5" fmla="*/ 14 h 47"/>
              <a:gd name="T6" fmla="*/ 27 w 47"/>
              <a:gd name="T7" fmla="*/ 3 h 47"/>
              <a:gd name="T8" fmla="*/ 23 w 47"/>
              <a:gd name="T9" fmla="*/ 0 h 47"/>
              <a:gd name="T10" fmla="*/ 20 w 47"/>
              <a:gd name="T11" fmla="*/ 3 h 47"/>
              <a:gd name="T12" fmla="*/ 14 w 47"/>
              <a:gd name="T13" fmla="*/ 14 h 47"/>
              <a:gd name="T14" fmla="*/ 2 w 47"/>
              <a:gd name="T15" fmla="*/ 20 h 47"/>
              <a:gd name="T16" fmla="*/ 0 w 47"/>
              <a:gd name="T17" fmla="*/ 23 h 47"/>
              <a:gd name="T18" fmla="*/ 2 w 47"/>
              <a:gd name="T19" fmla="*/ 28 h 47"/>
              <a:gd name="T20" fmla="*/ 14 w 47"/>
              <a:gd name="T21" fmla="*/ 33 h 47"/>
              <a:gd name="T22" fmla="*/ 20 w 47"/>
              <a:gd name="T23" fmla="*/ 44 h 47"/>
              <a:gd name="T24" fmla="*/ 23 w 47"/>
              <a:gd name="T25" fmla="*/ 47 h 47"/>
              <a:gd name="T26" fmla="*/ 27 w 47"/>
              <a:gd name="T27" fmla="*/ 44 h 47"/>
              <a:gd name="T28" fmla="*/ 33 w 47"/>
              <a:gd name="T29" fmla="*/ 33 h 47"/>
              <a:gd name="T30" fmla="*/ 44 w 47"/>
              <a:gd name="T31" fmla="*/ 28 h 47"/>
              <a:gd name="T32" fmla="*/ 47 w 47"/>
              <a:gd name="T33" fmla="*/ 23 h 47"/>
              <a:gd name="T34" fmla="*/ 27 w 47"/>
              <a:gd name="T35" fmla="*/ 26 h 47"/>
              <a:gd name="T36" fmla="*/ 25 w 47"/>
              <a:gd name="T37" fmla="*/ 28 h 47"/>
              <a:gd name="T38" fmla="*/ 23 w 47"/>
              <a:gd name="T39" fmla="*/ 32 h 47"/>
              <a:gd name="T40" fmla="*/ 21 w 47"/>
              <a:gd name="T41" fmla="*/ 28 h 47"/>
              <a:gd name="T42" fmla="*/ 18 w 47"/>
              <a:gd name="T43" fmla="*/ 26 h 47"/>
              <a:gd name="T44" fmla="*/ 15 w 47"/>
              <a:gd name="T45" fmla="*/ 23 h 47"/>
              <a:gd name="T46" fmla="*/ 18 w 47"/>
              <a:gd name="T47" fmla="*/ 21 h 47"/>
              <a:gd name="T48" fmla="*/ 21 w 47"/>
              <a:gd name="T49" fmla="*/ 19 h 47"/>
              <a:gd name="T50" fmla="*/ 23 w 47"/>
              <a:gd name="T51" fmla="*/ 15 h 47"/>
              <a:gd name="T52" fmla="*/ 25 w 47"/>
              <a:gd name="T53" fmla="*/ 19 h 47"/>
              <a:gd name="T54" fmla="*/ 27 w 47"/>
              <a:gd name="T55" fmla="*/ 21 h 47"/>
              <a:gd name="T56" fmla="*/ 32 w 47"/>
              <a:gd name="T57" fmla="*/ 23 h 47"/>
              <a:gd name="T58" fmla="*/ 27 w 47"/>
              <a:gd name="T59" fmla="*/ 26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7" h="47">
                <a:moveTo>
                  <a:pt x="47" y="23"/>
                </a:moveTo>
                <a:cubicBezTo>
                  <a:pt x="47" y="22"/>
                  <a:pt x="46" y="20"/>
                  <a:pt x="44" y="20"/>
                </a:cubicBezTo>
                <a:cubicBezTo>
                  <a:pt x="33" y="14"/>
                  <a:pt x="33" y="14"/>
                  <a:pt x="33" y="14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1"/>
                  <a:pt x="25" y="0"/>
                  <a:pt x="23" y="0"/>
                </a:cubicBezTo>
                <a:cubicBezTo>
                  <a:pt x="22" y="0"/>
                  <a:pt x="20" y="1"/>
                  <a:pt x="20" y="3"/>
                </a:cubicBezTo>
                <a:cubicBezTo>
                  <a:pt x="14" y="14"/>
                  <a:pt x="14" y="14"/>
                  <a:pt x="14" y="14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1"/>
                  <a:pt x="0" y="22"/>
                  <a:pt x="0" y="23"/>
                </a:cubicBezTo>
                <a:cubicBezTo>
                  <a:pt x="0" y="25"/>
                  <a:pt x="1" y="27"/>
                  <a:pt x="2" y="28"/>
                </a:cubicBezTo>
                <a:cubicBezTo>
                  <a:pt x="14" y="33"/>
                  <a:pt x="14" y="33"/>
                  <a:pt x="14" y="33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6"/>
                  <a:pt x="22" y="47"/>
                  <a:pt x="23" y="47"/>
                </a:cubicBezTo>
                <a:cubicBezTo>
                  <a:pt x="25" y="47"/>
                  <a:pt x="27" y="46"/>
                  <a:pt x="27" y="44"/>
                </a:cubicBezTo>
                <a:cubicBezTo>
                  <a:pt x="33" y="33"/>
                  <a:pt x="33" y="33"/>
                  <a:pt x="33" y="33"/>
                </a:cubicBezTo>
                <a:cubicBezTo>
                  <a:pt x="44" y="28"/>
                  <a:pt x="44" y="28"/>
                  <a:pt x="44" y="28"/>
                </a:cubicBezTo>
                <a:cubicBezTo>
                  <a:pt x="46" y="27"/>
                  <a:pt x="47" y="25"/>
                  <a:pt x="47" y="23"/>
                </a:cubicBezTo>
                <a:close/>
                <a:moveTo>
                  <a:pt x="27" y="26"/>
                </a:moveTo>
                <a:cubicBezTo>
                  <a:pt x="27" y="26"/>
                  <a:pt x="26" y="27"/>
                  <a:pt x="25" y="28"/>
                </a:cubicBezTo>
                <a:cubicBezTo>
                  <a:pt x="23" y="32"/>
                  <a:pt x="23" y="32"/>
                  <a:pt x="23" y="32"/>
                </a:cubicBezTo>
                <a:cubicBezTo>
                  <a:pt x="21" y="28"/>
                  <a:pt x="21" y="28"/>
                  <a:pt x="21" y="28"/>
                </a:cubicBezTo>
                <a:cubicBezTo>
                  <a:pt x="20" y="27"/>
                  <a:pt x="20" y="26"/>
                  <a:pt x="18" y="26"/>
                </a:cubicBezTo>
                <a:cubicBezTo>
                  <a:pt x="15" y="23"/>
                  <a:pt x="15" y="23"/>
                  <a:pt x="15" y="23"/>
                </a:cubicBezTo>
                <a:cubicBezTo>
                  <a:pt x="18" y="21"/>
                  <a:pt x="18" y="21"/>
                  <a:pt x="18" y="21"/>
                </a:cubicBezTo>
                <a:cubicBezTo>
                  <a:pt x="20" y="21"/>
                  <a:pt x="20" y="20"/>
                  <a:pt x="21" y="19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9"/>
                  <a:pt x="25" y="19"/>
                  <a:pt x="25" y="19"/>
                </a:cubicBezTo>
                <a:cubicBezTo>
                  <a:pt x="26" y="20"/>
                  <a:pt x="27" y="21"/>
                  <a:pt x="27" y="21"/>
                </a:cubicBezTo>
                <a:cubicBezTo>
                  <a:pt x="32" y="23"/>
                  <a:pt x="32" y="23"/>
                  <a:pt x="32" y="23"/>
                </a:cubicBezTo>
                <a:lnTo>
                  <a:pt x="27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Freeform 112">
            <a:extLst>
              <a:ext uri="{FF2B5EF4-FFF2-40B4-BE49-F238E27FC236}">
                <a16:creationId xmlns:a16="http://schemas.microsoft.com/office/drawing/2014/main" id="{8472BDA7-4208-4BC7-A86F-6F3CD06BCEB3}"/>
              </a:ext>
            </a:extLst>
          </p:cNvPr>
          <p:cNvSpPr>
            <a:spLocks noEditPoints="1"/>
          </p:cNvSpPr>
          <p:nvPr/>
        </p:nvSpPr>
        <p:spPr bwMode="auto">
          <a:xfrm>
            <a:off x="5324476" y="1995488"/>
            <a:ext cx="73025" cy="74613"/>
          </a:xfrm>
          <a:custGeom>
            <a:avLst/>
            <a:gdLst>
              <a:gd name="T0" fmla="*/ 44 w 46"/>
              <a:gd name="T1" fmla="*/ 20 h 47"/>
              <a:gd name="T2" fmla="*/ 32 w 46"/>
              <a:gd name="T3" fmla="*/ 14 h 47"/>
              <a:gd name="T4" fmla="*/ 27 w 46"/>
              <a:gd name="T5" fmla="*/ 3 h 47"/>
              <a:gd name="T6" fmla="*/ 23 w 46"/>
              <a:gd name="T7" fmla="*/ 0 h 47"/>
              <a:gd name="T8" fmla="*/ 19 w 46"/>
              <a:gd name="T9" fmla="*/ 3 h 47"/>
              <a:gd name="T10" fmla="*/ 14 w 46"/>
              <a:gd name="T11" fmla="*/ 14 h 47"/>
              <a:gd name="T12" fmla="*/ 2 w 46"/>
              <a:gd name="T13" fmla="*/ 20 h 47"/>
              <a:gd name="T14" fmla="*/ 0 w 46"/>
              <a:gd name="T15" fmla="*/ 23 h 47"/>
              <a:gd name="T16" fmla="*/ 2 w 46"/>
              <a:gd name="T17" fmla="*/ 28 h 47"/>
              <a:gd name="T18" fmla="*/ 14 w 46"/>
              <a:gd name="T19" fmla="*/ 33 h 47"/>
              <a:gd name="T20" fmla="*/ 19 w 46"/>
              <a:gd name="T21" fmla="*/ 44 h 47"/>
              <a:gd name="T22" fmla="*/ 23 w 46"/>
              <a:gd name="T23" fmla="*/ 47 h 47"/>
              <a:gd name="T24" fmla="*/ 27 w 46"/>
              <a:gd name="T25" fmla="*/ 44 h 47"/>
              <a:gd name="T26" fmla="*/ 32 w 46"/>
              <a:gd name="T27" fmla="*/ 33 h 47"/>
              <a:gd name="T28" fmla="*/ 44 w 46"/>
              <a:gd name="T29" fmla="*/ 28 h 47"/>
              <a:gd name="T30" fmla="*/ 46 w 46"/>
              <a:gd name="T31" fmla="*/ 23 h 47"/>
              <a:gd name="T32" fmla="*/ 44 w 46"/>
              <a:gd name="T33" fmla="*/ 20 h 47"/>
              <a:gd name="T34" fmla="*/ 27 w 46"/>
              <a:gd name="T35" fmla="*/ 26 h 47"/>
              <a:gd name="T36" fmla="*/ 25 w 46"/>
              <a:gd name="T37" fmla="*/ 28 h 47"/>
              <a:gd name="T38" fmla="*/ 23 w 46"/>
              <a:gd name="T39" fmla="*/ 32 h 47"/>
              <a:gd name="T40" fmla="*/ 20 w 46"/>
              <a:gd name="T41" fmla="*/ 28 h 47"/>
              <a:gd name="T42" fmla="*/ 18 w 46"/>
              <a:gd name="T43" fmla="*/ 26 h 47"/>
              <a:gd name="T44" fmla="*/ 14 w 46"/>
              <a:gd name="T45" fmla="*/ 23 h 47"/>
              <a:gd name="T46" fmla="*/ 18 w 46"/>
              <a:gd name="T47" fmla="*/ 21 h 47"/>
              <a:gd name="T48" fmla="*/ 20 w 46"/>
              <a:gd name="T49" fmla="*/ 19 h 47"/>
              <a:gd name="T50" fmla="*/ 23 w 46"/>
              <a:gd name="T51" fmla="*/ 15 h 47"/>
              <a:gd name="T52" fmla="*/ 25 w 46"/>
              <a:gd name="T53" fmla="*/ 19 h 47"/>
              <a:gd name="T54" fmla="*/ 27 w 46"/>
              <a:gd name="T55" fmla="*/ 21 h 47"/>
              <a:gd name="T56" fmla="*/ 31 w 46"/>
              <a:gd name="T57" fmla="*/ 23 h 47"/>
              <a:gd name="T58" fmla="*/ 27 w 46"/>
              <a:gd name="T59" fmla="*/ 26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6" h="47">
                <a:moveTo>
                  <a:pt x="44" y="20"/>
                </a:moveTo>
                <a:cubicBezTo>
                  <a:pt x="32" y="14"/>
                  <a:pt x="32" y="14"/>
                  <a:pt x="32" y="14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21" y="0"/>
                  <a:pt x="19" y="1"/>
                  <a:pt x="19" y="3"/>
                </a:cubicBezTo>
                <a:cubicBezTo>
                  <a:pt x="14" y="14"/>
                  <a:pt x="14" y="14"/>
                  <a:pt x="14" y="14"/>
                </a:cubicBezTo>
                <a:cubicBezTo>
                  <a:pt x="2" y="20"/>
                  <a:pt x="2" y="20"/>
                  <a:pt x="2" y="20"/>
                </a:cubicBezTo>
                <a:cubicBezTo>
                  <a:pt x="0" y="21"/>
                  <a:pt x="0" y="22"/>
                  <a:pt x="0" y="23"/>
                </a:cubicBezTo>
                <a:cubicBezTo>
                  <a:pt x="0" y="25"/>
                  <a:pt x="0" y="27"/>
                  <a:pt x="2" y="28"/>
                </a:cubicBezTo>
                <a:cubicBezTo>
                  <a:pt x="14" y="33"/>
                  <a:pt x="14" y="33"/>
                  <a:pt x="14" y="33"/>
                </a:cubicBezTo>
                <a:cubicBezTo>
                  <a:pt x="19" y="44"/>
                  <a:pt x="19" y="44"/>
                  <a:pt x="19" y="44"/>
                </a:cubicBezTo>
                <a:cubicBezTo>
                  <a:pt x="20" y="46"/>
                  <a:pt x="21" y="47"/>
                  <a:pt x="23" y="47"/>
                </a:cubicBezTo>
                <a:cubicBezTo>
                  <a:pt x="25" y="47"/>
                  <a:pt x="27" y="46"/>
                  <a:pt x="27" y="44"/>
                </a:cubicBezTo>
                <a:cubicBezTo>
                  <a:pt x="32" y="33"/>
                  <a:pt x="32" y="33"/>
                  <a:pt x="32" y="33"/>
                </a:cubicBezTo>
                <a:cubicBezTo>
                  <a:pt x="44" y="28"/>
                  <a:pt x="44" y="28"/>
                  <a:pt x="44" y="28"/>
                </a:cubicBezTo>
                <a:cubicBezTo>
                  <a:pt x="46" y="27"/>
                  <a:pt x="46" y="25"/>
                  <a:pt x="46" y="23"/>
                </a:cubicBezTo>
                <a:cubicBezTo>
                  <a:pt x="46" y="22"/>
                  <a:pt x="46" y="20"/>
                  <a:pt x="44" y="20"/>
                </a:cubicBezTo>
                <a:close/>
                <a:moveTo>
                  <a:pt x="27" y="26"/>
                </a:moveTo>
                <a:cubicBezTo>
                  <a:pt x="26" y="26"/>
                  <a:pt x="25" y="27"/>
                  <a:pt x="25" y="28"/>
                </a:cubicBezTo>
                <a:cubicBezTo>
                  <a:pt x="23" y="32"/>
                  <a:pt x="23" y="32"/>
                  <a:pt x="23" y="32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7"/>
                  <a:pt x="19" y="26"/>
                  <a:pt x="18" y="26"/>
                </a:cubicBezTo>
                <a:cubicBezTo>
                  <a:pt x="14" y="23"/>
                  <a:pt x="14" y="23"/>
                  <a:pt x="14" y="23"/>
                </a:cubicBezTo>
                <a:cubicBezTo>
                  <a:pt x="18" y="21"/>
                  <a:pt x="18" y="21"/>
                  <a:pt x="18" y="21"/>
                </a:cubicBezTo>
                <a:cubicBezTo>
                  <a:pt x="19" y="21"/>
                  <a:pt x="20" y="20"/>
                  <a:pt x="20" y="19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20"/>
                  <a:pt x="26" y="21"/>
                  <a:pt x="27" y="21"/>
                </a:cubicBezTo>
                <a:cubicBezTo>
                  <a:pt x="31" y="23"/>
                  <a:pt x="31" y="23"/>
                  <a:pt x="31" y="23"/>
                </a:cubicBezTo>
                <a:lnTo>
                  <a:pt x="27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Freeform 113">
            <a:extLst>
              <a:ext uri="{FF2B5EF4-FFF2-40B4-BE49-F238E27FC236}">
                <a16:creationId xmlns:a16="http://schemas.microsoft.com/office/drawing/2014/main" id="{FC4D91A3-E692-4212-8C23-7C30B07EC4B9}"/>
              </a:ext>
            </a:extLst>
          </p:cNvPr>
          <p:cNvSpPr>
            <a:spLocks noEditPoints="1"/>
          </p:cNvSpPr>
          <p:nvPr/>
        </p:nvSpPr>
        <p:spPr bwMode="auto">
          <a:xfrm>
            <a:off x="5205413" y="1966913"/>
            <a:ext cx="133350" cy="209550"/>
          </a:xfrm>
          <a:custGeom>
            <a:avLst/>
            <a:gdLst>
              <a:gd name="T0" fmla="*/ 74 w 84"/>
              <a:gd name="T1" fmla="*/ 104 h 132"/>
              <a:gd name="T2" fmla="*/ 74 w 84"/>
              <a:gd name="T3" fmla="*/ 99 h 132"/>
              <a:gd name="T4" fmla="*/ 61 w 84"/>
              <a:gd name="T5" fmla="*/ 85 h 132"/>
              <a:gd name="T6" fmla="*/ 57 w 84"/>
              <a:gd name="T7" fmla="*/ 85 h 132"/>
              <a:gd name="T8" fmla="*/ 65 w 84"/>
              <a:gd name="T9" fmla="*/ 34 h 132"/>
              <a:gd name="T10" fmla="*/ 64 w 84"/>
              <a:gd name="T11" fmla="*/ 2 h 132"/>
              <a:gd name="T12" fmla="*/ 61 w 84"/>
              <a:gd name="T13" fmla="*/ 0 h 132"/>
              <a:gd name="T14" fmla="*/ 23 w 84"/>
              <a:gd name="T15" fmla="*/ 0 h 132"/>
              <a:gd name="T16" fmla="*/ 19 w 84"/>
              <a:gd name="T17" fmla="*/ 2 h 132"/>
              <a:gd name="T18" fmla="*/ 19 w 84"/>
              <a:gd name="T19" fmla="*/ 34 h 132"/>
              <a:gd name="T20" fmla="*/ 27 w 84"/>
              <a:gd name="T21" fmla="*/ 85 h 132"/>
              <a:gd name="T22" fmla="*/ 23 w 84"/>
              <a:gd name="T23" fmla="*/ 85 h 132"/>
              <a:gd name="T24" fmla="*/ 9 w 84"/>
              <a:gd name="T25" fmla="*/ 99 h 132"/>
              <a:gd name="T26" fmla="*/ 9 w 84"/>
              <a:gd name="T27" fmla="*/ 104 h 132"/>
              <a:gd name="T28" fmla="*/ 0 w 84"/>
              <a:gd name="T29" fmla="*/ 118 h 132"/>
              <a:gd name="T30" fmla="*/ 0 w 84"/>
              <a:gd name="T31" fmla="*/ 127 h 132"/>
              <a:gd name="T32" fmla="*/ 4 w 84"/>
              <a:gd name="T33" fmla="*/ 132 h 132"/>
              <a:gd name="T34" fmla="*/ 79 w 84"/>
              <a:gd name="T35" fmla="*/ 132 h 132"/>
              <a:gd name="T36" fmla="*/ 84 w 84"/>
              <a:gd name="T37" fmla="*/ 127 h 132"/>
              <a:gd name="T38" fmla="*/ 84 w 84"/>
              <a:gd name="T39" fmla="*/ 118 h 132"/>
              <a:gd name="T40" fmla="*/ 74 w 84"/>
              <a:gd name="T41" fmla="*/ 104 h 132"/>
              <a:gd name="T42" fmla="*/ 25 w 84"/>
              <a:gd name="T43" fmla="*/ 27 h 132"/>
              <a:gd name="T44" fmla="*/ 26 w 84"/>
              <a:gd name="T45" fmla="*/ 10 h 132"/>
              <a:gd name="T46" fmla="*/ 58 w 84"/>
              <a:gd name="T47" fmla="*/ 10 h 132"/>
              <a:gd name="T48" fmla="*/ 59 w 84"/>
              <a:gd name="T49" fmla="*/ 27 h 132"/>
              <a:gd name="T50" fmla="*/ 44 w 84"/>
              <a:gd name="T51" fmla="*/ 20 h 132"/>
              <a:gd name="T52" fmla="*/ 42 w 84"/>
              <a:gd name="T53" fmla="*/ 20 h 132"/>
              <a:gd name="T54" fmla="*/ 40 w 84"/>
              <a:gd name="T55" fmla="*/ 20 h 132"/>
              <a:gd name="T56" fmla="*/ 25 w 84"/>
              <a:gd name="T57" fmla="*/ 27 h 132"/>
              <a:gd name="T58" fmla="*/ 42 w 84"/>
              <a:gd name="T59" fmla="*/ 56 h 132"/>
              <a:gd name="T60" fmla="*/ 47 w 84"/>
              <a:gd name="T61" fmla="*/ 52 h 132"/>
              <a:gd name="T62" fmla="*/ 47 w 84"/>
              <a:gd name="T63" fmla="*/ 31 h 132"/>
              <a:gd name="T64" fmla="*/ 56 w 84"/>
              <a:gd name="T65" fmla="*/ 35 h 132"/>
              <a:gd name="T66" fmla="*/ 48 w 84"/>
              <a:gd name="T67" fmla="*/ 85 h 132"/>
              <a:gd name="T68" fmla="*/ 37 w 84"/>
              <a:gd name="T69" fmla="*/ 85 h 132"/>
              <a:gd name="T70" fmla="*/ 29 w 84"/>
              <a:gd name="T71" fmla="*/ 35 h 132"/>
              <a:gd name="T72" fmla="*/ 37 w 84"/>
              <a:gd name="T73" fmla="*/ 31 h 132"/>
              <a:gd name="T74" fmla="*/ 37 w 84"/>
              <a:gd name="T75" fmla="*/ 52 h 132"/>
              <a:gd name="T76" fmla="*/ 42 w 84"/>
              <a:gd name="T77" fmla="*/ 56 h 132"/>
              <a:gd name="T78" fmla="*/ 18 w 84"/>
              <a:gd name="T79" fmla="*/ 98 h 132"/>
              <a:gd name="T80" fmla="*/ 23 w 84"/>
              <a:gd name="T81" fmla="*/ 94 h 132"/>
              <a:gd name="T82" fmla="*/ 61 w 84"/>
              <a:gd name="T83" fmla="*/ 94 h 132"/>
              <a:gd name="T84" fmla="*/ 65 w 84"/>
              <a:gd name="T85" fmla="*/ 98 h 132"/>
              <a:gd name="T86" fmla="*/ 65 w 84"/>
              <a:gd name="T87" fmla="*/ 103 h 132"/>
              <a:gd name="T88" fmla="*/ 18 w 84"/>
              <a:gd name="T89" fmla="*/ 103 h 132"/>
              <a:gd name="T90" fmla="*/ 18 w 84"/>
              <a:gd name="T91" fmla="*/ 98 h 132"/>
              <a:gd name="T92" fmla="*/ 74 w 84"/>
              <a:gd name="T93" fmla="*/ 122 h 132"/>
              <a:gd name="T94" fmla="*/ 9 w 84"/>
              <a:gd name="T95" fmla="*/ 122 h 132"/>
              <a:gd name="T96" fmla="*/ 9 w 84"/>
              <a:gd name="T97" fmla="*/ 117 h 132"/>
              <a:gd name="T98" fmla="*/ 14 w 84"/>
              <a:gd name="T99" fmla="*/ 112 h 132"/>
              <a:gd name="T100" fmla="*/ 70 w 84"/>
              <a:gd name="T101" fmla="*/ 112 h 132"/>
              <a:gd name="T102" fmla="*/ 74 w 84"/>
              <a:gd name="T103" fmla="*/ 117 h 132"/>
              <a:gd name="T104" fmla="*/ 74 w 84"/>
              <a:gd name="T105" fmla="*/ 12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132">
                <a:moveTo>
                  <a:pt x="74" y="104"/>
                </a:moveTo>
                <a:cubicBezTo>
                  <a:pt x="74" y="99"/>
                  <a:pt x="74" y="99"/>
                  <a:pt x="74" y="99"/>
                </a:cubicBezTo>
                <a:cubicBezTo>
                  <a:pt x="74" y="91"/>
                  <a:pt x="68" y="85"/>
                  <a:pt x="61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65" y="34"/>
                  <a:pt x="65" y="34"/>
                  <a:pt x="65" y="34"/>
                </a:cubicBezTo>
                <a:cubicBezTo>
                  <a:pt x="71" y="25"/>
                  <a:pt x="71" y="12"/>
                  <a:pt x="64" y="2"/>
                </a:cubicBezTo>
                <a:cubicBezTo>
                  <a:pt x="64" y="1"/>
                  <a:pt x="62" y="0"/>
                  <a:pt x="6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1" y="0"/>
                  <a:pt x="20" y="1"/>
                  <a:pt x="19" y="2"/>
                </a:cubicBezTo>
                <a:cubicBezTo>
                  <a:pt x="12" y="12"/>
                  <a:pt x="12" y="24"/>
                  <a:pt x="19" y="34"/>
                </a:cubicBezTo>
                <a:cubicBezTo>
                  <a:pt x="27" y="85"/>
                  <a:pt x="27" y="85"/>
                  <a:pt x="27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16" y="85"/>
                  <a:pt x="9" y="91"/>
                  <a:pt x="9" y="99"/>
                </a:cubicBezTo>
                <a:cubicBezTo>
                  <a:pt x="9" y="104"/>
                  <a:pt x="9" y="104"/>
                  <a:pt x="9" y="104"/>
                </a:cubicBezTo>
                <a:cubicBezTo>
                  <a:pt x="4" y="106"/>
                  <a:pt x="0" y="111"/>
                  <a:pt x="0" y="118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0"/>
                  <a:pt x="2" y="132"/>
                  <a:pt x="4" y="132"/>
                </a:cubicBezTo>
                <a:cubicBezTo>
                  <a:pt x="79" y="132"/>
                  <a:pt x="79" y="132"/>
                  <a:pt x="79" y="132"/>
                </a:cubicBezTo>
                <a:cubicBezTo>
                  <a:pt x="82" y="132"/>
                  <a:pt x="84" y="129"/>
                  <a:pt x="84" y="127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1"/>
                  <a:pt x="80" y="107"/>
                  <a:pt x="74" y="104"/>
                </a:cubicBezTo>
                <a:close/>
                <a:moveTo>
                  <a:pt x="25" y="27"/>
                </a:moveTo>
                <a:cubicBezTo>
                  <a:pt x="23" y="21"/>
                  <a:pt x="23" y="15"/>
                  <a:pt x="26" y="10"/>
                </a:cubicBezTo>
                <a:cubicBezTo>
                  <a:pt x="58" y="10"/>
                  <a:pt x="58" y="10"/>
                  <a:pt x="58" y="10"/>
                </a:cubicBezTo>
                <a:cubicBezTo>
                  <a:pt x="61" y="15"/>
                  <a:pt x="61" y="21"/>
                  <a:pt x="59" y="27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0"/>
                  <a:pt x="43" y="20"/>
                  <a:pt x="42" y="20"/>
                </a:cubicBezTo>
                <a:cubicBezTo>
                  <a:pt x="41" y="20"/>
                  <a:pt x="41" y="20"/>
                  <a:pt x="40" y="20"/>
                </a:cubicBezTo>
                <a:lnTo>
                  <a:pt x="25" y="27"/>
                </a:lnTo>
                <a:close/>
                <a:moveTo>
                  <a:pt x="42" y="56"/>
                </a:moveTo>
                <a:cubicBezTo>
                  <a:pt x="45" y="56"/>
                  <a:pt x="47" y="54"/>
                  <a:pt x="47" y="52"/>
                </a:cubicBezTo>
                <a:cubicBezTo>
                  <a:pt x="47" y="31"/>
                  <a:pt x="47" y="31"/>
                  <a:pt x="47" y="31"/>
                </a:cubicBezTo>
                <a:cubicBezTo>
                  <a:pt x="56" y="35"/>
                  <a:pt x="56" y="35"/>
                  <a:pt x="56" y="35"/>
                </a:cubicBezTo>
                <a:cubicBezTo>
                  <a:pt x="48" y="85"/>
                  <a:pt x="48" y="85"/>
                  <a:pt x="48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29" y="35"/>
                  <a:pt x="29" y="35"/>
                  <a:pt x="29" y="3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4"/>
                  <a:pt x="40" y="56"/>
                  <a:pt x="42" y="56"/>
                </a:cubicBezTo>
                <a:close/>
                <a:moveTo>
                  <a:pt x="18" y="98"/>
                </a:moveTo>
                <a:cubicBezTo>
                  <a:pt x="18" y="96"/>
                  <a:pt x="20" y="94"/>
                  <a:pt x="23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63" y="94"/>
                  <a:pt x="65" y="96"/>
                  <a:pt x="65" y="98"/>
                </a:cubicBezTo>
                <a:cubicBezTo>
                  <a:pt x="65" y="103"/>
                  <a:pt x="65" y="103"/>
                  <a:pt x="65" y="103"/>
                </a:cubicBezTo>
                <a:cubicBezTo>
                  <a:pt x="18" y="103"/>
                  <a:pt x="18" y="103"/>
                  <a:pt x="18" y="103"/>
                </a:cubicBezTo>
                <a:lnTo>
                  <a:pt x="18" y="98"/>
                </a:lnTo>
                <a:close/>
                <a:moveTo>
                  <a:pt x="74" y="122"/>
                </a:moveTo>
                <a:cubicBezTo>
                  <a:pt x="9" y="122"/>
                  <a:pt x="9" y="122"/>
                  <a:pt x="9" y="122"/>
                </a:cubicBezTo>
                <a:cubicBezTo>
                  <a:pt x="9" y="117"/>
                  <a:pt x="9" y="117"/>
                  <a:pt x="9" y="117"/>
                </a:cubicBezTo>
                <a:cubicBezTo>
                  <a:pt x="9" y="115"/>
                  <a:pt x="11" y="112"/>
                  <a:pt x="14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3" y="112"/>
                  <a:pt x="74" y="115"/>
                  <a:pt x="74" y="117"/>
                </a:cubicBezTo>
                <a:lnTo>
                  <a:pt x="74" y="1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Freeform 114">
            <a:extLst>
              <a:ext uri="{FF2B5EF4-FFF2-40B4-BE49-F238E27FC236}">
                <a16:creationId xmlns:a16="http://schemas.microsoft.com/office/drawing/2014/main" id="{45D06DE8-1213-44F8-8B88-09840209E2B8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1371600"/>
            <a:ext cx="254000" cy="254000"/>
          </a:xfrm>
          <a:custGeom>
            <a:avLst/>
            <a:gdLst>
              <a:gd name="T0" fmla="*/ 128 w 160"/>
              <a:gd name="T1" fmla="*/ 37 h 160"/>
              <a:gd name="T2" fmla="*/ 80 w 160"/>
              <a:gd name="T3" fmla="*/ 10 h 160"/>
              <a:gd name="T4" fmla="*/ 146 w 160"/>
              <a:gd name="T5" fmla="*/ 46 h 160"/>
              <a:gd name="T6" fmla="*/ 150 w 160"/>
              <a:gd name="T7" fmla="*/ 56 h 160"/>
              <a:gd name="T8" fmla="*/ 10 w 160"/>
              <a:gd name="T9" fmla="*/ 51 h 160"/>
              <a:gd name="T10" fmla="*/ 146 w 160"/>
              <a:gd name="T11" fmla="*/ 46 h 160"/>
              <a:gd name="T12" fmla="*/ 38 w 160"/>
              <a:gd name="T13" fmla="*/ 113 h 160"/>
              <a:gd name="T14" fmla="*/ 28 w 160"/>
              <a:gd name="T15" fmla="*/ 65 h 160"/>
              <a:gd name="T16" fmla="*/ 66 w 160"/>
              <a:gd name="T17" fmla="*/ 65 h 160"/>
              <a:gd name="T18" fmla="*/ 47 w 160"/>
              <a:gd name="T19" fmla="*/ 113 h 160"/>
              <a:gd name="T20" fmla="*/ 66 w 160"/>
              <a:gd name="T21" fmla="*/ 65 h 160"/>
              <a:gd name="T22" fmla="*/ 85 w 160"/>
              <a:gd name="T23" fmla="*/ 113 h 160"/>
              <a:gd name="T24" fmla="*/ 75 w 160"/>
              <a:gd name="T25" fmla="*/ 65 h 160"/>
              <a:gd name="T26" fmla="*/ 113 w 160"/>
              <a:gd name="T27" fmla="*/ 65 h 160"/>
              <a:gd name="T28" fmla="*/ 94 w 160"/>
              <a:gd name="T29" fmla="*/ 113 h 160"/>
              <a:gd name="T30" fmla="*/ 113 w 160"/>
              <a:gd name="T31" fmla="*/ 65 h 160"/>
              <a:gd name="T32" fmla="*/ 132 w 160"/>
              <a:gd name="T33" fmla="*/ 113 h 160"/>
              <a:gd name="T34" fmla="*/ 122 w 160"/>
              <a:gd name="T35" fmla="*/ 65 h 160"/>
              <a:gd name="T36" fmla="*/ 136 w 160"/>
              <a:gd name="T37" fmla="*/ 122 h 160"/>
              <a:gd name="T38" fmla="*/ 141 w 160"/>
              <a:gd name="T39" fmla="*/ 131 h 160"/>
              <a:gd name="T40" fmla="*/ 19 w 160"/>
              <a:gd name="T41" fmla="*/ 127 h 160"/>
              <a:gd name="T42" fmla="*/ 136 w 160"/>
              <a:gd name="T43" fmla="*/ 122 h 160"/>
              <a:gd name="T44" fmla="*/ 150 w 160"/>
              <a:gd name="T45" fmla="*/ 145 h 160"/>
              <a:gd name="T46" fmla="*/ 10 w 160"/>
              <a:gd name="T47" fmla="*/ 150 h 160"/>
              <a:gd name="T48" fmla="*/ 14 w 160"/>
              <a:gd name="T49" fmla="*/ 140 h 160"/>
              <a:gd name="T50" fmla="*/ 80 w 160"/>
              <a:gd name="T51" fmla="*/ 0 h 160"/>
              <a:gd name="T52" fmla="*/ 13 w 160"/>
              <a:gd name="T53" fmla="*/ 38 h 160"/>
              <a:gd name="T54" fmla="*/ 0 w 160"/>
              <a:gd name="T55" fmla="*/ 60 h 160"/>
              <a:gd name="T56" fmla="*/ 19 w 160"/>
              <a:gd name="T57" fmla="*/ 65 h 160"/>
              <a:gd name="T58" fmla="*/ 10 w 160"/>
              <a:gd name="T59" fmla="*/ 127 h 160"/>
              <a:gd name="T60" fmla="*/ 1 w 160"/>
              <a:gd name="T61" fmla="*/ 145 h 160"/>
              <a:gd name="T62" fmla="*/ 6 w 160"/>
              <a:gd name="T63" fmla="*/ 160 h 160"/>
              <a:gd name="T64" fmla="*/ 160 w 160"/>
              <a:gd name="T65" fmla="*/ 155 h 160"/>
              <a:gd name="T66" fmla="*/ 151 w 160"/>
              <a:gd name="T67" fmla="*/ 132 h 160"/>
              <a:gd name="T68" fmla="*/ 142 w 160"/>
              <a:gd name="T69" fmla="*/ 113 h 160"/>
              <a:gd name="T70" fmla="*/ 156 w 160"/>
              <a:gd name="T71" fmla="*/ 65 h 160"/>
              <a:gd name="T72" fmla="*/ 160 w 160"/>
              <a:gd name="T73" fmla="*/ 51 h 160"/>
              <a:gd name="T74" fmla="*/ 82 w 160"/>
              <a:gd name="T75" fmla="*/ 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80" y="10"/>
                </a:moveTo>
                <a:cubicBezTo>
                  <a:pt x="128" y="37"/>
                  <a:pt x="128" y="37"/>
                  <a:pt x="128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80" y="10"/>
                  <a:pt x="80" y="10"/>
                  <a:pt x="80" y="10"/>
                </a:cubicBezTo>
                <a:cubicBezTo>
                  <a:pt x="80" y="10"/>
                  <a:pt x="80" y="10"/>
                  <a:pt x="80" y="10"/>
                </a:cubicBezTo>
                <a:close/>
                <a:moveTo>
                  <a:pt x="146" y="46"/>
                </a:moveTo>
                <a:cubicBezTo>
                  <a:pt x="148" y="46"/>
                  <a:pt x="150" y="49"/>
                  <a:pt x="150" y="51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49"/>
                  <a:pt x="12" y="46"/>
                  <a:pt x="14" y="46"/>
                </a:cubicBezTo>
                <a:lnTo>
                  <a:pt x="146" y="46"/>
                </a:lnTo>
                <a:close/>
                <a:moveTo>
                  <a:pt x="38" y="65"/>
                </a:moveTo>
                <a:cubicBezTo>
                  <a:pt x="38" y="113"/>
                  <a:pt x="38" y="113"/>
                  <a:pt x="38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65"/>
                  <a:pt x="28" y="65"/>
                  <a:pt x="28" y="65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66" y="65"/>
                </a:moveTo>
                <a:cubicBezTo>
                  <a:pt x="66" y="113"/>
                  <a:pt x="66" y="113"/>
                  <a:pt x="66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7" y="65"/>
                  <a:pt x="47" y="65"/>
                  <a:pt x="47" y="65"/>
                </a:cubicBezTo>
                <a:cubicBezTo>
                  <a:pt x="66" y="65"/>
                  <a:pt x="66" y="65"/>
                  <a:pt x="66" y="65"/>
                </a:cubicBezTo>
                <a:close/>
                <a:moveTo>
                  <a:pt x="85" y="65"/>
                </a:moveTo>
                <a:cubicBezTo>
                  <a:pt x="85" y="113"/>
                  <a:pt x="85" y="113"/>
                  <a:pt x="85" y="113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5" y="65"/>
                  <a:pt x="75" y="65"/>
                  <a:pt x="75" y="65"/>
                </a:cubicBezTo>
                <a:cubicBezTo>
                  <a:pt x="85" y="65"/>
                  <a:pt x="85" y="65"/>
                  <a:pt x="85" y="65"/>
                </a:cubicBezTo>
                <a:close/>
                <a:moveTo>
                  <a:pt x="113" y="65"/>
                </a:moveTo>
                <a:cubicBezTo>
                  <a:pt x="113" y="113"/>
                  <a:pt x="113" y="113"/>
                  <a:pt x="113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65"/>
                  <a:pt x="94" y="65"/>
                  <a:pt x="94" y="65"/>
                </a:cubicBezTo>
                <a:cubicBezTo>
                  <a:pt x="113" y="65"/>
                  <a:pt x="113" y="65"/>
                  <a:pt x="113" y="65"/>
                </a:cubicBezTo>
                <a:close/>
                <a:moveTo>
                  <a:pt x="132" y="65"/>
                </a:moveTo>
                <a:cubicBezTo>
                  <a:pt x="132" y="113"/>
                  <a:pt x="132" y="113"/>
                  <a:pt x="132" y="113"/>
                </a:cubicBezTo>
                <a:cubicBezTo>
                  <a:pt x="122" y="113"/>
                  <a:pt x="122" y="113"/>
                  <a:pt x="122" y="113"/>
                </a:cubicBezTo>
                <a:cubicBezTo>
                  <a:pt x="122" y="65"/>
                  <a:pt x="122" y="65"/>
                  <a:pt x="122" y="65"/>
                </a:cubicBezTo>
                <a:cubicBezTo>
                  <a:pt x="132" y="65"/>
                  <a:pt x="132" y="65"/>
                  <a:pt x="132" y="65"/>
                </a:cubicBezTo>
                <a:close/>
                <a:moveTo>
                  <a:pt x="136" y="122"/>
                </a:moveTo>
                <a:cubicBezTo>
                  <a:pt x="139" y="122"/>
                  <a:pt x="141" y="124"/>
                  <a:pt x="141" y="127"/>
                </a:cubicBezTo>
                <a:cubicBezTo>
                  <a:pt x="141" y="131"/>
                  <a:pt x="141" y="131"/>
                  <a:pt x="141" y="131"/>
                </a:cubicBezTo>
                <a:cubicBezTo>
                  <a:pt x="19" y="131"/>
                  <a:pt x="19" y="131"/>
                  <a:pt x="19" y="131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24"/>
                  <a:pt x="21" y="122"/>
                  <a:pt x="23" y="122"/>
                </a:cubicBezTo>
                <a:lnTo>
                  <a:pt x="136" y="122"/>
                </a:lnTo>
                <a:close/>
                <a:moveTo>
                  <a:pt x="146" y="140"/>
                </a:moveTo>
                <a:cubicBezTo>
                  <a:pt x="148" y="140"/>
                  <a:pt x="150" y="143"/>
                  <a:pt x="150" y="145"/>
                </a:cubicBezTo>
                <a:cubicBezTo>
                  <a:pt x="150" y="150"/>
                  <a:pt x="150" y="150"/>
                  <a:pt x="150" y="150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10" y="143"/>
                  <a:pt x="12" y="140"/>
                  <a:pt x="14" y="140"/>
                </a:cubicBezTo>
                <a:lnTo>
                  <a:pt x="146" y="140"/>
                </a:lnTo>
                <a:close/>
                <a:moveTo>
                  <a:pt x="80" y="0"/>
                </a:moveTo>
                <a:cubicBezTo>
                  <a:pt x="79" y="0"/>
                  <a:pt x="78" y="0"/>
                  <a:pt x="78" y="1"/>
                </a:cubicBezTo>
                <a:cubicBezTo>
                  <a:pt x="13" y="38"/>
                  <a:pt x="13" y="38"/>
                  <a:pt x="13" y="38"/>
                </a:cubicBezTo>
                <a:cubicBezTo>
                  <a:pt x="6" y="38"/>
                  <a:pt x="0" y="44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3" y="65"/>
                  <a:pt x="5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4" y="115"/>
                  <a:pt x="10" y="121"/>
                  <a:pt x="10" y="127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34"/>
                  <a:pt x="1" y="139"/>
                  <a:pt x="1" y="145"/>
                </a:cubicBezTo>
                <a:cubicBezTo>
                  <a:pt x="1" y="155"/>
                  <a:pt x="1" y="155"/>
                  <a:pt x="1" y="155"/>
                </a:cubicBezTo>
                <a:cubicBezTo>
                  <a:pt x="1" y="158"/>
                  <a:pt x="3" y="160"/>
                  <a:pt x="6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45"/>
                  <a:pt x="160" y="145"/>
                  <a:pt x="160" y="145"/>
                </a:cubicBezTo>
                <a:cubicBezTo>
                  <a:pt x="160" y="139"/>
                  <a:pt x="156" y="134"/>
                  <a:pt x="151" y="132"/>
                </a:cubicBezTo>
                <a:cubicBezTo>
                  <a:pt x="151" y="127"/>
                  <a:pt x="151" y="127"/>
                  <a:pt x="151" y="127"/>
                </a:cubicBezTo>
                <a:cubicBezTo>
                  <a:pt x="151" y="121"/>
                  <a:pt x="147" y="116"/>
                  <a:pt x="142" y="113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8" y="65"/>
                  <a:pt x="160" y="63"/>
                  <a:pt x="160" y="61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4"/>
                  <a:pt x="155" y="38"/>
                  <a:pt x="147" y="38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0"/>
                  <a:pt x="81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Freeform 115">
            <a:extLst>
              <a:ext uri="{FF2B5EF4-FFF2-40B4-BE49-F238E27FC236}">
                <a16:creationId xmlns:a16="http://schemas.microsoft.com/office/drawing/2014/main" id="{1A890BF0-0C05-4654-B482-25125BFA3F37}"/>
              </a:ext>
            </a:extLst>
          </p:cNvPr>
          <p:cNvSpPr>
            <a:spLocks noEditPoints="1"/>
          </p:cNvSpPr>
          <p:nvPr/>
        </p:nvSpPr>
        <p:spPr bwMode="auto">
          <a:xfrm>
            <a:off x="10648951" y="1373188"/>
            <a:ext cx="254000" cy="250825"/>
          </a:xfrm>
          <a:custGeom>
            <a:avLst/>
            <a:gdLst>
              <a:gd name="T0" fmla="*/ 150 w 160"/>
              <a:gd name="T1" fmla="*/ 71 h 158"/>
              <a:gd name="T2" fmla="*/ 142 w 160"/>
              <a:gd name="T3" fmla="*/ 36 h 158"/>
              <a:gd name="T4" fmla="*/ 111 w 160"/>
              <a:gd name="T5" fmla="*/ 46 h 158"/>
              <a:gd name="T6" fmla="*/ 95 w 160"/>
              <a:gd name="T7" fmla="*/ 13 h 158"/>
              <a:gd name="T8" fmla="*/ 66 w 160"/>
              <a:gd name="T9" fmla="*/ 13 h 158"/>
              <a:gd name="T10" fmla="*/ 49 w 160"/>
              <a:gd name="T11" fmla="*/ 46 h 158"/>
              <a:gd name="T12" fmla="*/ 19 w 160"/>
              <a:gd name="T13" fmla="*/ 36 h 158"/>
              <a:gd name="T14" fmla="*/ 10 w 160"/>
              <a:gd name="T15" fmla="*/ 71 h 158"/>
              <a:gd name="T16" fmla="*/ 0 w 160"/>
              <a:gd name="T17" fmla="*/ 139 h 158"/>
              <a:gd name="T18" fmla="*/ 35 w 160"/>
              <a:gd name="T19" fmla="*/ 149 h 158"/>
              <a:gd name="T20" fmla="*/ 141 w 160"/>
              <a:gd name="T21" fmla="*/ 158 h 158"/>
              <a:gd name="T22" fmla="*/ 150 w 160"/>
              <a:gd name="T23" fmla="*/ 123 h 158"/>
              <a:gd name="T24" fmla="*/ 85 w 160"/>
              <a:gd name="T25" fmla="*/ 13 h 158"/>
              <a:gd name="T26" fmla="*/ 76 w 160"/>
              <a:gd name="T27" fmla="*/ 13 h 158"/>
              <a:gd name="T28" fmla="*/ 77 w 160"/>
              <a:gd name="T29" fmla="*/ 26 h 158"/>
              <a:gd name="T30" fmla="*/ 85 w 160"/>
              <a:gd name="T31" fmla="*/ 26 h 158"/>
              <a:gd name="T32" fmla="*/ 62 w 160"/>
              <a:gd name="T33" fmla="*/ 45 h 158"/>
              <a:gd name="T34" fmla="*/ 142 w 160"/>
              <a:gd name="T35" fmla="*/ 149 h 158"/>
              <a:gd name="T36" fmla="*/ 128 w 160"/>
              <a:gd name="T37" fmla="*/ 139 h 158"/>
              <a:gd name="T38" fmla="*/ 29 w 160"/>
              <a:gd name="T39" fmla="*/ 143 h 158"/>
              <a:gd name="T40" fmla="*/ 10 w 160"/>
              <a:gd name="T41" fmla="*/ 139 h 158"/>
              <a:gd name="T42" fmla="*/ 20 w 160"/>
              <a:gd name="T43" fmla="*/ 126 h 158"/>
              <a:gd name="T44" fmla="*/ 16 w 160"/>
              <a:gd name="T45" fmla="*/ 63 h 158"/>
              <a:gd name="T46" fmla="*/ 20 w 160"/>
              <a:gd name="T47" fmla="*/ 45 h 158"/>
              <a:gd name="T48" fmla="*/ 33 w 160"/>
              <a:gd name="T49" fmla="*/ 55 h 158"/>
              <a:gd name="T50" fmla="*/ 133 w 160"/>
              <a:gd name="T51" fmla="*/ 51 h 158"/>
              <a:gd name="T52" fmla="*/ 151 w 160"/>
              <a:gd name="T53" fmla="*/ 55 h 158"/>
              <a:gd name="T54" fmla="*/ 142 w 160"/>
              <a:gd name="T55" fmla="*/ 68 h 158"/>
              <a:gd name="T56" fmla="*/ 145 w 160"/>
              <a:gd name="T57" fmla="*/ 130 h 158"/>
              <a:gd name="T58" fmla="*/ 142 w 160"/>
              <a:gd name="T59" fmla="*/ 149 h 158"/>
              <a:gd name="T60" fmla="*/ 34 w 160"/>
              <a:gd name="T61" fmla="*/ 65 h 158"/>
              <a:gd name="T62" fmla="*/ 30 w 160"/>
              <a:gd name="T63" fmla="*/ 126 h 158"/>
              <a:gd name="T64" fmla="*/ 128 w 160"/>
              <a:gd name="T65" fmla="*/ 130 h 158"/>
              <a:gd name="T66" fmla="*/ 133 w 160"/>
              <a:gd name="T67" fmla="*/ 69 h 158"/>
              <a:gd name="T68" fmla="*/ 123 w 160"/>
              <a:gd name="T69" fmla="*/ 121 h 158"/>
              <a:gd name="T70" fmla="*/ 38 w 160"/>
              <a:gd name="T71" fmla="*/ 74 h 158"/>
              <a:gd name="T72" fmla="*/ 123 w 160"/>
              <a:gd name="T73" fmla="*/ 121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58">
                <a:moveTo>
                  <a:pt x="150" y="123"/>
                </a:moveTo>
                <a:cubicBezTo>
                  <a:pt x="150" y="71"/>
                  <a:pt x="150" y="71"/>
                  <a:pt x="150" y="71"/>
                </a:cubicBezTo>
                <a:cubicBezTo>
                  <a:pt x="157" y="68"/>
                  <a:pt x="160" y="62"/>
                  <a:pt x="160" y="55"/>
                </a:cubicBezTo>
                <a:cubicBezTo>
                  <a:pt x="160" y="45"/>
                  <a:pt x="152" y="36"/>
                  <a:pt x="142" y="36"/>
                </a:cubicBezTo>
                <a:cubicBezTo>
                  <a:pt x="135" y="36"/>
                  <a:pt x="129" y="40"/>
                  <a:pt x="126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92" y="21"/>
                  <a:pt x="92" y="21"/>
                  <a:pt x="92" y="21"/>
                </a:cubicBezTo>
                <a:cubicBezTo>
                  <a:pt x="94" y="19"/>
                  <a:pt x="95" y="16"/>
                  <a:pt x="95" y="13"/>
                </a:cubicBezTo>
                <a:cubicBezTo>
                  <a:pt x="95" y="6"/>
                  <a:pt x="88" y="0"/>
                  <a:pt x="80" y="0"/>
                </a:cubicBezTo>
                <a:cubicBezTo>
                  <a:pt x="72" y="0"/>
                  <a:pt x="66" y="6"/>
                  <a:pt x="66" y="13"/>
                </a:cubicBezTo>
                <a:cubicBezTo>
                  <a:pt x="66" y="16"/>
                  <a:pt x="67" y="19"/>
                  <a:pt x="68" y="21"/>
                </a:cubicBezTo>
                <a:cubicBezTo>
                  <a:pt x="49" y="46"/>
                  <a:pt x="49" y="46"/>
                  <a:pt x="49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2" y="40"/>
                  <a:pt x="26" y="36"/>
                  <a:pt x="19" y="36"/>
                </a:cubicBezTo>
                <a:cubicBezTo>
                  <a:pt x="9" y="36"/>
                  <a:pt x="0" y="45"/>
                  <a:pt x="0" y="55"/>
                </a:cubicBezTo>
                <a:cubicBezTo>
                  <a:pt x="0" y="62"/>
                  <a:pt x="4" y="68"/>
                  <a:pt x="10" y="71"/>
                </a:cubicBezTo>
                <a:cubicBezTo>
                  <a:pt x="10" y="123"/>
                  <a:pt x="10" y="123"/>
                  <a:pt x="10" y="123"/>
                </a:cubicBezTo>
                <a:cubicBezTo>
                  <a:pt x="4" y="127"/>
                  <a:pt x="0" y="133"/>
                  <a:pt x="0" y="139"/>
                </a:cubicBezTo>
                <a:cubicBezTo>
                  <a:pt x="0" y="150"/>
                  <a:pt x="9" y="158"/>
                  <a:pt x="19" y="158"/>
                </a:cubicBezTo>
                <a:cubicBezTo>
                  <a:pt x="26" y="158"/>
                  <a:pt x="32" y="154"/>
                  <a:pt x="35" y="149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128" y="154"/>
                  <a:pt x="134" y="158"/>
                  <a:pt x="141" y="158"/>
                </a:cubicBezTo>
                <a:cubicBezTo>
                  <a:pt x="151" y="158"/>
                  <a:pt x="159" y="150"/>
                  <a:pt x="159" y="139"/>
                </a:cubicBezTo>
                <a:cubicBezTo>
                  <a:pt x="159" y="133"/>
                  <a:pt x="156" y="127"/>
                  <a:pt x="150" y="123"/>
                </a:cubicBezTo>
                <a:close/>
                <a:moveTo>
                  <a:pt x="81" y="8"/>
                </a:moveTo>
                <a:cubicBezTo>
                  <a:pt x="83" y="8"/>
                  <a:pt x="85" y="11"/>
                  <a:pt x="85" y="13"/>
                </a:cubicBezTo>
                <a:cubicBezTo>
                  <a:pt x="85" y="16"/>
                  <a:pt x="83" y="18"/>
                  <a:pt x="81" y="18"/>
                </a:cubicBezTo>
                <a:cubicBezTo>
                  <a:pt x="79" y="18"/>
                  <a:pt x="76" y="16"/>
                  <a:pt x="76" y="13"/>
                </a:cubicBezTo>
                <a:cubicBezTo>
                  <a:pt x="76" y="10"/>
                  <a:pt x="78" y="8"/>
                  <a:pt x="81" y="8"/>
                </a:cubicBezTo>
                <a:close/>
                <a:moveTo>
                  <a:pt x="77" y="26"/>
                </a:moveTo>
                <a:cubicBezTo>
                  <a:pt x="78" y="27"/>
                  <a:pt x="79" y="27"/>
                  <a:pt x="81" y="27"/>
                </a:cubicBezTo>
                <a:cubicBezTo>
                  <a:pt x="82" y="27"/>
                  <a:pt x="83" y="26"/>
                  <a:pt x="85" y="26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62" y="45"/>
                  <a:pt x="62" y="45"/>
                  <a:pt x="62" y="45"/>
                </a:cubicBezTo>
                <a:lnTo>
                  <a:pt x="77" y="26"/>
                </a:lnTo>
                <a:close/>
                <a:moveTo>
                  <a:pt x="142" y="149"/>
                </a:moveTo>
                <a:cubicBezTo>
                  <a:pt x="138" y="149"/>
                  <a:pt x="134" y="146"/>
                  <a:pt x="133" y="143"/>
                </a:cubicBezTo>
                <a:cubicBezTo>
                  <a:pt x="132" y="141"/>
                  <a:pt x="131" y="139"/>
                  <a:pt x="128" y="139"/>
                </a:cubicBezTo>
                <a:cubicBezTo>
                  <a:pt x="33" y="139"/>
                  <a:pt x="33" y="139"/>
                  <a:pt x="33" y="139"/>
                </a:cubicBezTo>
                <a:cubicBezTo>
                  <a:pt x="31" y="139"/>
                  <a:pt x="29" y="141"/>
                  <a:pt x="29" y="143"/>
                </a:cubicBezTo>
                <a:cubicBezTo>
                  <a:pt x="27" y="146"/>
                  <a:pt x="24" y="149"/>
                  <a:pt x="20" y="149"/>
                </a:cubicBezTo>
                <a:cubicBezTo>
                  <a:pt x="14" y="149"/>
                  <a:pt x="10" y="145"/>
                  <a:pt x="10" y="139"/>
                </a:cubicBezTo>
                <a:cubicBezTo>
                  <a:pt x="10" y="135"/>
                  <a:pt x="13" y="132"/>
                  <a:pt x="16" y="130"/>
                </a:cubicBezTo>
                <a:cubicBezTo>
                  <a:pt x="18" y="130"/>
                  <a:pt x="20" y="128"/>
                  <a:pt x="20" y="126"/>
                </a:cubicBezTo>
                <a:cubicBezTo>
                  <a:pt x="20" y="68"/>
                  <a:pt x="20" y="68"/>
                  <a:pt x="20" y="68"/>
                </a:cubicBezTo>
                <a:cubicBezTo>
                  <a:pt x="20" y="66"/>
                  <a:pt x="18" y="65"/>
                  <a:pt x="16" y="63"/>
                </a:cubicBezTo>
                <a:cubicBezTo>
                  <a:pt x="13" y="62"/>
                  <a:pt x="10" y="58"/>
                  <a:pt x="10" y="55"/>
                </a:cubicBezTo>
                <a:cubicBezTo>
                  <a:pt x="10" y="49"/>
                  <a:pt x="14" y="45"/>
                  <a:pt x="20" y="45"/>
                </a:cubicBezTo>
                <a:cubicBezTo>
                  <a:pt x="24" y="45"/>
                  <a:pt x="27" y="48"/>
                  <a:pt x="29" y="51"/>
                </a:cubicBezTo>
                <a:cubicBezTo>
                  <a:pt x="29" y="53"/>
                  <a:pt x="31" y="55"/>
                  <a:pt x="33" y="55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30" y="55"/>
                  <a:pt x="132" y="53"/>
                  <a:pt x="133" y="51"/>
                </a:cubicBezTo>
                <a:cubicBezTo>
                  <a:pt x="134" y="48"/>
                  <a:pt x="138" y="45"/>
                  <a:pt x="142" y="45"/>
                </a:cubicBezTo>
                <a:cubicBezTo>
                  <a:pt x="147" y="45"/>
                  <a:pt x="151" y="49"/>
                  <a:pt x="151" y="55"/>
                </a:cubicBezTo>
                <a:cubicBezTo>
                  <a:pt x="151" y="58"/>
                  <a:pt x="148" y="62"/>
                  <a:pt x="145" y="63"/>
                </a:cubicBezTo>
                <a:cubicBezTo>
                  <a:pt x="143" y="64"/>
                  <a:pt x="142" y="66"/>
                  <a:pt x="142" y="68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2" y="128"/>
                  <a:pt x="143" y="130"/>
                  <a:pt x="145" y="130"/>
                </a:cubicBezTo>
                <a:cubicBezTo>
                  <a:pt x="148" y="132"/>
                  <a:pt x="151" y="135"/>
                  <a:pt x="151" y="139"/>
                </a:cubicBezTo>
                <a:cubicBezTo>
                  <a:pt x="151" y="145"/>
                  <a:pt x="147" y="149"/>
                  <a:pt x="142" y="149"/>
                </a:cubicBezTo>
                <a:close/>
                <a:moveTo>
                  <a:pt x="128" y="65"/>
                </a:moveTo>
                <a:cubicBezTo>
                  <a:pt x="34" y="65"/>
                  <a:pt x="34" y="65"/>
                  <a:pt x="34" y="65"/>
                </a:cubicBezTo>
                <a:cubicBezTo>
                  <a:pt x="31" y="65"/>
                  <a:pt x="30" y="67"/>
                  <a:pt x="30" y="6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0" y="128"/>
                  <a:pt x="32" y="130"/>
                  <a:pt x="34" y="13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30" y="130"/>
                  <a:pt x="133" y="128"/>
                  <a:pt x="133" y="126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2" y="66"/>
                  <a:pt x="130" y="65"/>
                  <a:pt x="128" y="65"/>
                </a:cubicBezTo>
                <a:close/>
                <a:moveTo>
                  <a:pt x="123" y="121"/>
                </a:moveTo>
                <a:cubicBezTo>
                  <a:pt x="38" y="121"/>
                  <a:pt x="38" y="121"/>
                  <a:pt x="38" y="121"/>
                </a:cubicBezTo>
                <a:cubicBezTo>
                  <a:pt x="38" y="74"/>
                  <a:pt x="38" y="74"/>
                  <a:pt x="38" y="74"/>
                </a:cubicBezTo>
                <a:cubicBezTo>
                  <a:pt x="123" y="74"/>
                  <a:pt x="123" y="74"/>
                  <a:pt x="123" y="74"/>
                </a:cubicBezTo>
                <a:lnTo>
                  <a:pt x="123" y="1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Freeform 116">
            <a:extLst>
              <a:ext uri="{FF2B5EF4-FFF2-40B4-BE49-F238E27FC236}">
                <a16:creationId xmlns:a16="http://schemas.microsoft.com/office/drawing/2014/main" id="{A59CE0EB-A67A-4E17-865D-34944198B815}"/>
              </a:ext>
            </a:extLst>
          </p:cNvPr>
          <p:cNvSpPr>
            <a:spLocks noEditPoints="1"/>
          </p:cNvSpPr>
          <p:nvPr/>
        </p:nvSpPr>
        <p:spPr bwMode="auto">
          <a:xfrm>
            <a:off x="7358063" y="1920875"/>
            <a:ext cx="233363" cy="254000"/>
          </a:xfrm>
          <a:custGeom>
            <a:avLst/>
            <a:gdLst>
              <a:gd name="T0" fmla="*/ 135 w 147"/>
              <a:gd name="T1" fmla="*/ 20 h 160"/>
              <a:gd name="T2" fmla="*/ 111 w 147"/>
              <a:gd name="T3" fmla="*/ 29 h 160"/>
              <a:gd name="T4" fmla="*/ 115 w 147"/>
              <a:gd name="T5" fmla="*/ 28 h 160"/>
              <a:gd name="T6" fmla="*/ 122 w 147"/>
              <a:gd name="T7" fmla="*/ 34 h 160"/>
              <a:gd name="T8" fmla="*/ 126 w 147"/>
              <a:gd name="T9" fmla="*/ 28 h 160"/>
              <a:gd name="T10" fmla="*/ 115 w 147"/>
              <a:gd name="T11" fmla="*/ 19 h 160"/>
              <a:gd name="T12" fmla="*/ 103 w 147"/>
              <a:gd name="T13" fmla="*/ 24 h 160"/>
              <a:gd name="T14" fmla="*/ 42 w 147"/>
              <a:gd name="T15" fmla="*/ 22 h 160"/>
              <a:gd name="T16" fmla="*/ 21 w 147"/>
              <a:gd name="T17" fmla="*/ 28 h 160"/>
              <a:gd name="T18" fmla="*/ 25 w 147"/>
              <a:gd name="T19" fmla="*/ 34 h 160"/>
              <a:gd name="T20" fmla="*/ 32 w 147"/>
              <a:gd name="T21" fmla="*/ 28 h 160"/>
              <a:gd name="T22" fmla="*/ 37 w 147"/>
              <a:gd name="T23" fmla="*/ 29 h 160"/>
              <a:gd name="T24" fmla="*/ 14 w 147"/>
              <a:gd name="T25" fmla="*/ 20 h 160"/>
              <a:gd name="T26" fmla="*/ 121 w 147"/>
              <a:gd name="T27" fmla="*/ 10 h 160"/>
              <a:gd name="T28" fmla="*/ 103 w 147"/>
              <a:gd name="T29" fmla="*/ 42 h 160"/>
              <a:gd name="T30" fmla="*/ 46 w 147"/>
              <a:gd name="T31" fmla="*/ 33 h 160"/>
              <a:gd name="T32" fmla="*/ 115 w 147"/>
              <a:gd name="T33" fmla="*/ 52 h 160"/>
              <a:gd name="T34" fmla="*/ 115 w 147"/>
              <a:gd name="T35" fmla="*/ 57 h 160"/>
              <a:gd name="T36" fmla="*/ 35 w 147"/>
              <a:gd name="T37" fmla="*/ 61 h 160"/>
              <a:gd name="T38" fmla="*/ 30 w 147"/>
              <a:gd name="T39" fmla="*/ 52 h 160"/>
              <a:gd name="T40" fmla="*/ 106 w 147"/>
              <a:gd name="T41" fmla="*/ 70 h 160"/>
              <a:gd name="T42" fmla="*/ 96 w 147"/>
              <a:gd name="T43" fmla="*/ 132 h 160"/>
              <a:gd name="T44" fmla="*/ 92 w 147"/>
              <a:gd name="T45" fmla="*/ 80 h 160"/>
              <a:gd name="T46" fmla="*/ 87 w 147"/>
              <a:gd name="T47" fmla="*/ 132 h 160"/>
              <a:gd name="T48" fmla="*/ 77 w 147"/>
              <a:gd name="T49" fmla="*/ 85 h 160"/>
              <a:gd name="T50" fmla="*/ 68 w 147"/>
              <a:gd name="T51" fmla="*/ 85 h 160"/>
              <a:gd name="T52" fmla="*/ 59 w 147"/>
              <a:gd name="T53" fmla="*/ 132 h 160"/>
              <a:gd name="T54" fmla="*/ 54 w 147"/>
              <a:gd name="T55" fmla="*/ 80 h 160"/>
              <a:gd name="T56" fmla="*/ 49 w 147"/>
              <a:gd name="T57" fmla="*/ 132 h 160"/>
              <a:gd name="T58" fmla="*/ 40 w 147"/>
              <a:gd name="T59" fmla="*/ 70 h 160"/>
              <a:gd name="T60" fmla="*/ 111 w 147"/>
              <a:gd name="T61" fmla="*/ 141 h 160"/>
              <a:gd name="T62" fmla="*/ 116 w 147"/>
              <a:gd name="T63" fmla="*/ 150 h 160"/>
              <a:gd name="T64" fmla="*/ 31 w 147"/>
              <a:gd name="T65" fmla="*/ 146 h 160"/>
              <a:gd name="T66" fmla="*/ 111 w 147"/>
              <a:gd name="T67" fmla="*/ 141 h 160"/>
              <a:gd name="T68" fmla="*/ 4 w 147"/>
              <a:gd name="T69" fmla="*/ 18 h 160"/>
              <a:gd name="T70" fmla="*/ 22 w 147"/>
              <a:gd name="T71" fmla="*/ 56 h 160"/>
              <a:gd name="T72" fmla="*/ 31 w 147"/>
              <a:gd name="T73" fmla="*/ 133 h 160"/>
              <a:gd name="T74" fmla="*/ 22 w 147"/>
              <a:gd name="T75" fmla="*/ 155 h 160"/>
              <a:gd name="T76" fmla="*/ 121 w 147"/>
              <a:gd name="T77" fmla="*/ 160 h 160"/>
              <a:gd name="T78" fmla="*/ 125 w 147"/>
              <a:gd name="T79" fmla="*/ 146 h 160"/>
              <a:gd name="T80" fmla="*/ 116 w 147"/>
              <a:gd name="T81" fmla="*/ 70 h 160"/>
              <a:gd name="T82" fmla="*/ 125 w 147"/>
              <a:gd name="T83" fmla="*/ 50 h 160"/>
              <a:gd name="T84" fmla="*/ 120 w 147"/>
              <a:gd name="T8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7" h="160">
                <a:moveTo>
                  <a:pt x="121" y="10"/>
                </a:moveTo>
                <a:cubicBezTo>
                  <a:pt x="127" y="10"/>
                  <a:pt x="133" y="14"/>
                  <a:pt x="135" y="20"/>
                </a:cubicBezTo>
                <a:cubicBezTo>
                  <a:pt x="136" y="30"/>
                  <a:pt x="130" y="42"/>
                  <a:pt x="121" y="42"/>
                </a:cubicBezTo>
                <a:cubicBezTo>
                  <a:pt x="112" y="42"/>
                  <a:pt x="106" y="33"/>
                  <a:pt x="111" y="29"/>
                </a:cubicBezTo>
                <a:cubicBezTo>
                  <a:pt x="111" y="28"/>
                  <a:pt x="112" y="28"/>
                  <a:pt x="114" y="28"/>
                </a:cubicBezTo>
                <a:cubicBezTo>
                  <a:pt x="114" y="28"/>
                  <a:pt x="115" y="28"/>
                  <a:pt x="115" y="28"/>
                </a:cubicBezTo>
                <a:cubicBezTo>
                  <a:pt x="116" y="29"/>
                  <a:pt x="116" y="29"/>
                  <a:pt x="117" y="30"/>
                </a:cubicBezTo>
                <a:cubicBezTo>
                  <a:pt x="117" y="32"/>
                  <a:pt x="120" y="34"/>
                  <a:pt x="122" y="34"/>
                </a:cubicBezTo>
                <a:cubicBezTo>
                  <a:pt x="122" y="34"/>
                  <a:pt x="123" y="34"/>
                  <a:pt x="123" y="34"/>
                </a:cubicBezTo>
                <a:cubicBezTo>
                  <a:pt x="125" y="33"/>
                  <a:pt x="127" y="30"/>
                  <a:pt x="126" y="28"/>
                </a:cubicBezTo>
                <a:cubicBezTo>
                  <a:pt x="125" y="24"/>
                  <a:pt x="122" y="20"/>
                  <a:pt x="118" y="19"/>
                </a:cubicBezTo>
                <a:cubicBezTo>
                  <a:pt x="117" y="19"/>
                  <a:pt x="116" y="19"/>
                  <a:pt x="115" y="19"/>
                </a:cubicBezTo>
                <a:cubicBezTo>
                  <a:pt x="111" y="19"/>
                  <a:pt x="107" y="20"/>
                  <a:pt x="105" y="22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2" y="22"/>
                  <a:pt x="42" y="22"/>
                  <a:pt x="42" y="22"/>
                </a:cubicBezTo>
                <a:cubicBezTo>
                  <a:pt x="40" y="20"/>
                  <a:pt x="36" y="19"/>
                  <a:pt x="33" y="19"/>
                </a:cubicBezTo>
                <a:cubicBezTo>
                  <a:pt x="28" y="19"/>
                  <a:pt x="22" y="21"/>
                  <a:pt x="21" y="28"/>
                </a:cubicBezTo>
                <a:cubicBezTo>
                  <a:pt x="21" y="30"/>
                  <a:pt x="22" y="32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8" y="34"/>
                  <a:pt x="30" y="32"/>
                  <a:pt x="30" y="30"/>
                </a:cubicBezTo>
                <a:cubicBezTo>
                  <a:pt x="31" y="29"/>
                  <a:pt x="31" y="29"/>
                  <a:pt x="32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5" y="28"/>
                  <a:pt x="36" y="28"/>
                  <a:pt x="37" y="29"/>
                </a:cubicBezTo>
                <a:cubicBezTo>
                  <a:pt x="41" y="33"/>
                  <a:pt x="35" y="42"/>
                  <a:pt x="27" y="42"/>
                </a:cubicBezTo>
                <a:cubicBezTo>
                  <a:pt x="17" y="42"/>
                  <a:pt x="11" y="30"/>
                  <a:pt x="14" y="20"/>
                </a:cubicBezTo>
                <a:cubicBezTo>
                  <a:pt x="17" y="13"/>
                  <a:pt x="21" y="10"/>
                  <a:pt x="28" y="10"/>
                </a:cubicBezTo>
                <a:lnTo>
                  <a:pt x="121" y="10"/>
                </a:lnTo>
                <a:close/>
                <a:moveTo>
                  <a:pt x="100" y="33"/>
                </a:moveTo>
                <a:cubicBezTo>
                  <a:pt x="100" y="36"/>
                  <a:pt x="101" y="40"/>
                  <a:pt x="103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4" y="40"/>
                  <a:pt x="46" y="36"/>
                  <a:pt x="46" y="33"/>
                </a:cubicBezTo>
                <a:lnTo>
                  <a:pt x="100" y="33"/>
                </a:lnTo>
                <a:close/>
                <a:moveTo>
                  <a:pt x="115" y="52"/>
                </a:moveTo>
                <a:cubicBezTo>
                  <a:pt x="115" y="57"/>
                  <a:pt x="115" y="57"/>
                  <a:pt x="115" y="57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59"/>
                  <a:pt x="113" y="61"/>
                  <a:pt x="110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3" y="61"/>
                  <a:pt x="30" y="59"/>
                  <a:pt x="30" y="57"/>
                </a:cubicBezTo>
                <a:cubicBezTo>
                  <a:pt x="30" y="52"/>
                  <a:pt x="30" y="52"/>
                  <a:pt x="30" y="52"/>
                </a:cubicBezTo>
                <a:cubicBezTo>
                  <a:pt x="115" y="52"/>
                  <a:pt x="115" y="52"/>
                  <a:pt x="115" y="52"/>
                </a:cubicBezTo>
                <a:close/>
                <a:moveTo>
                  <a:pt x="106" y="70"/>
                </a:moveTo>
                <a:cubicBezTo>
                  <a:pt x="106" y="132"/>
                  <a:pt x="106" y="132"/>
                  <a:pt x="106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85"/>
                  <a:pt x="96" y="85"/>
                  <a:pt x="96" y="85"/>
                </a:cubicBezTo>
                <a:cubicBezTo>
                  <a:pt x="96" y="82"/>
                  <a:pt x="94" y="80"/>
                  <a:pt x="92" y="80"/>
                </a:cubicBezTo>
                <a:cubicBezTo>
                  <a:pt x="89" y="80"/>
                  <a:pt x="87" y="82"/>
                  <a:pt x="87" y="85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2"/>
                  <a:pt x="75" y="80"/>
                  <a:pt x="73" y="80"/>
                </a:cubicBezTo>
                <a:cubicBezTo>
                  <a:pt x="70" y="80"/>
                  <a:pt x="68" y="82"/>
                  <a:pt x="68" y="85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59" y="132"/>
                  <a:pt x="59" y="132"/>
                  <a:pt x="59" y="132"/>
                </a:cubicBezTo>
                <a:cubicBezTo>
                  <a:pt x="59" y="85"/>
                  <a:pt x="59" y="85"/>
                  <a:pt x="59" y="85"/>
                </a:cubicBezTo>
                <a:cubicBezTo>
                  <a:pt x="59" y="82"/>
                  <a:pt x="56" y="80"/>
                  <a:pt x="54" y="80"/>
                </a:cubicBezTo>
                <a:cubicBezTo>
                  <a:pt x="51" y="80"/>
                  <a:pt x="49" y="82"/>
                  <a:pt x="49" y="85"/>
                </a:cubicBezTo>
                <a:cubicBezTo>
                  <a:pt x="49" y="132"/>
                  <a:pt x="49" y="132"/>
                  <a:pt x="49" y="132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0" y="70"/>
                  <a:pt x="40" y="70"/>
                  <a:pt x="40" y="70"/>
                </a:cubicBezTo>
                <a:cubicBezTo>
                  <a:pt x="106" y="70"/>
                  <a:pt x="106" y="70"/>
                  <a:pt x="106" y="70"/>
                </a:cubicBezTo>
                <a:close/>
                <a:moveTo>
                  <a:pt x="111" y="141"/>
                </a:moveTo>
                <a:cubicBezTo>
                  <a:pt x="113" y="141"/>
                  <a:pt x="116" y="143"/>
                  <a:pt x="116" y="146"/>
                </a:cubicBezTo>
                <a:cubicBezTo>
                  <a:pt x="116" y="150"/>
                  <a:pt x="116" y="150"/>
                  <a:pt x="116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46"/>
                  <a:pt x="31" y="146"/>
                  <a:pt x="31" y="146"/>
                </a:cubicBezTo>
                <a:cubicBezTo>
                  <a:pt x="31" y="143"/>
                  <a:pt x="33" y="141"/>
                  <a:pt x="36" y="141"/>
                </a:cubicBezTo>
                <a:lnTo>
                  <a:pt x="111" y="141"/>
                </a:lnTo>
                <a:close/>
                <a:moveTo>
                  <a:pt x="26" y="0"/>
                </a:moveTo>
                <a:cubicBezTo>
                  <a:pt x="16" y="0"/>
                  <a:pt x="7" y="7"/>
                  <a:pt x="4" y="18"/>
                </a:cubicBezTo>
                <a:cubicBezTo>
                  <a:pt x="0" y="32"/>
                  <a:pt x="8" y="49"/>
                  <a:pt x="22" y="51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62"/>
                  <a:pt x="26" y="67"/>
                  <a:pt x="31" y="70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6" y="134"/>
                  <a:pt x="22" y="140"/>
                  <a:pt x="22" y="146"/>
                </a:cubicBezTo>
                <a:cubicBezTo>
                  <a:pt x="22" y="155"/>
                  <a:pt x="22" y="155"/>
                  <a:pt x="22" y="155"/>
                </a:cubicBezTo>
                <a:cubicBezTo>
                  <a:pt x="22" y="158"/>
                  <a:pt x="24" y="160"/>
                  <a:pt x="27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3" y="160"/>
                  <a:pt x="125" y="158"/>
                  <a:pt x="125" y="155"/>
                </a:cubicBezTo>
                <a:cubicBezTo>
                  <a:pt x="125" y="146"/>
                  <a:pt x="125" y="146"/>
                  <a:pt x="125" y="146"/>
                </a:cubicBezTo>
                <a:cubicBezTo>
                  <a:pt x="125" y="140"/>
                  <a:pt x="121" y="135"/>
                  <a:pt x="116" y="133"/>
                </a:cubicBezTo>
                <a:cubicBezTo>
                  <a:pt x="116" y="70"/>
                  <a:pt x="116" y="70"/>
                  <a:pt x="116" y="70"/>
                </a:cubicBezTo>
                <a:cubicBezTo>
                  <a:pt x="121" y="68"/>
                  <a:pt x="125" y="62"/>
                  <a:pt x="125" y="56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39" y="48"/>
                  <a:pt x="147" y="31"/>
                  <a:pt x="142" y="17"/>
                </a:cubicBezTo>
                <a:cubicBezTo>
                  <a:pt x="139" y="7"/>
                  <a:pt x="130" y="0"/>
                  <a:pt x="120" y="0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Freeform 117">
            <a:extLst>
              <a:ext uri="{FF2B5EF4-FFF2-40B4-BE49-F238E27FC236}">
                <a16:creationId xmlns:a16="http://schemas.microsoft.com/office/drawing/2014/main" id="{DB5E1C40-56FB-4FA9-8507-75010B161848}"/>
              </a:ext>
            </a:extLst>
          </p:cNvPr>
          <p:cNvSpPr>
            <a:spLocks noEditPoints="1"/>
          </p:cNvSpPr>
          <p:nvPr/>
        </p:nvSpPr>
        <p:spPr bwMode="auto">
          <a:xfrm>
            <a:off x="5132388" y="1371600"/>
            <a:ext cx="279400" cy="252413"/>
          </a:xfrm>
          <a:custGeom>
            <a:avLst/>
            <a:gdLst>
              <a:gd name="T0" fmla="*/ 144 w 176"/>
              <a:gd name="T1" fmla="*/ 23 h 159"/>
              <a:gd name="T2" fmla="*/ 88 w 176"/>
              <a:gd name="T3" fmla="*/ 0 h 159"/>
              <a:gd name="T4" fmla="*/ 31 w 176"/>
              <a:gd name="T5" fmla="*/ 23 h 159"/>
              <a:gd name="T6" fmla="*/ 31 w 176"/>
              <a:gd name="T7" fmla="*/ 136 h 159"/>
              <a:gd name="T8" fmla="*/ 88 w 176"/>
              <a:gd name="T9" fmla="*/ 159 h 159"/>
              <a:gd name="T10" fmla="*/ 144 w 176"/>
              <a:gd name="T11" fmla="*/ 136 h 159"/>
              <a:gd name="T12" fmla="*/ 144 w 176"/>
              <a:gd name="T13" fmla="*/ 23 h 159"/>
              <a:gd name="T14" fmla="*/ 137 w 176"/>
              <a:gd name="T15" fmla="*/ 30 h 159"/>
              <a:gd name="T16" fmla="*/ 151 w 176"/>
              <a:gd name="T17" fmla="*/ 50 h 159"/>
              <a:gd name="T18" fmla="*/ 115 w 176"/>
              <a:gd name="T19" fmla="*/ 63 h 159"/>
              <a:gd name="T20" fmla="*/ 110 w 176"/>
              <a:gd name="T21" fmla="*/ 57 h 159"/>
              <a:gd name="T22" fmla="*/ 104 w 176"/>
              <a:gd name="T23" fmla="*/ 52 h 159"/>
              <a:gd name="T24" fmla="*/ 117 w 176"/>
              <a:gd name="T25" fmla="*/ 16 h 159"/>
              <a:gd name="T26" fmla="*/ 137 w 176"/>
              <a:gd name="T27" fmla="*/ 30 h 159"/>
              <a:gd name="T28" fmla="*/ 104 w 176"/>
              <a:gd name="T29" fmla="*/ 97 h 159"/>
              <a:gd name="T30" fmla="*/ 87 w 176"/>
              <a:gd name="T31" fmla="*/ 103 h 159"/>
              <a:gd name="T32" fmla="*/ 71 w 176"/>
              <a:gd name="T33" fmla="*/ 97 h 159"/>
              <a:gd name="T34" fmla="*/ 71 w 176"/>
              <a:gd name="T35" fmla="*/ 63 h 159"/>
              <a:gd name="T36" fmla="*/ 88 w 176"/>
              <a:gd name="T37" fmla="*/ 57 h 159"/>
              <a:gd name="T38" fmla="*/ 104 w 176"/>
              <a:gd name="T39" fmla="*/ 63 h 159"/>
              <a:gd name="T40" fmla="*/ 104 w 176"/>
              <a:gd name="T41" fmla="*/ 97 h 159"/>
              <a:gd name="T42" fmla="*/ 38 w 176"/>
              <a:gd name="T43" fmla="*/ 30 h 159"/>
              <a:gd name="T44" fmla="*/ 88 w 176"/>
              <a:gd name="T45" fmla="*/ 9 h 159"/>
              <a:gd name="T46" fmla="*/ 109 w 176"/>
              <a:gd name="T47" fmla="*/ 12 h 159"/>
              <a:gd name="T48" fmla="*/ 96 w 176"/>
              <a:gd name="T49" fmla="*/ 48 h 159"/>
              <a:gd name="T50" fmla="*/ 88 w 176"/>
              <a:gd name="T51" fmla="*/ 47 h 159"/>
              <a:gd name="T52" fmla="*/ 65 w 176"/>
              <a:gd name="T53" fmla="*/ 57 h 159"/>
              <a:gd name="T54" fmla="*/ 57 w 176"/>
              <a:gd name="T55" fmla="*/ 89 h 159"/>
              <a:gd name="T56" fmla="*/ 21 w 176"/>
              <a:gd name="T57" fmla="*/ 102 h 159"/>
              <a:gd name="T58" fmla="*/ 38 w 176"/>
              <a:gd name="T59" fmla="*/ 30 h 159"/>
              <a:gd name="T60" fmla="*/ 37 w 176"/>
              <a:gd name="T61" fmla="*/ 130 h 159"/>
              <a:gd name="T62" fmla="*/ 24 w 176"/>
              <a:gd name="T63" fmla="*/ 111 h 159"/>
              <a:gd name="T64" fmla="*/ 60 w 176"/>
              <a:gd name="T65" fmla="*/ 98 h 159"/>
              <a:gd name="T66" fmla="*/ 64 w 176"/>
              <a:gd name="T67" fmla="*/ 103 h 159"/>
              <a:gd name="T68" fmla="*/ 69 w 176"/>
              <a:gd name="T69" fmla="*/ 108 h 159"/>
              <a:gd name="T70" fmla="*/ 57 w 176"/>
              <a:gd name="T71" fmla="*/ 144 h 159"/>
              <a:gd name="T72" fmla="*/ 37 w 176"/>
              <a:gd name="T73" fmla="*/ 130 h 159"/>
              <a:gd name="T74" fmla="*/ 137 w 176"/>
              <a:gd name="T75" fmla="*/ 129 h 159"/>
              <a:gd name="T76" fmla="*/ 87 w 176"/>
              <a:gd name="T77" fmla="*/ 150 h 159"/>
              <a:gd name="T78" fmla="*/ 66 w 176"/>
              <a:gd name="T79" fmla="*/ 147 h 159"/>
              <a:gd name="T80" fmla="*/ 79 w 176"/>
              <a:gd name="T81" fmla="*/ 111 h 159"/>
              <a:gd name="T82" fmla="*/ 88 w 176"/>
              <a:gd name="T83" fmla="*/ 112 h 159"/>
              <a:gd name="T84" fmla="*/ 111 w 176"/>
              <a:gd name="T85" fmla="*/ 103 h 159"/>
              <a:gd name="T86" fmla="*/ 119 w 176"/>
              <a:gd name="T87" fmla="*/ 72 h 159"/>
              <a:gd name="T88" fmla="*/ 155 w 176"/>
              <a:gd name="T89" fmla="*/ 58 h 159"/>
              <a:gd name="T90" fmla="*/ 137 w 176"/>
              <a:gd name="T91" fmla="*/ 129 h 159"/>
              <a:gd name="T92" fmla="*/ 88 w 176"/>
              <a:gd name="T93" fmla="*/ 66 h 159"/>
              <a:gd name="T94" fmla="*/ 78 w 176"/>
              <a:gd name="T95" fmla="*/ 70 h 159"/>
              <a:gd name="T96" fmla="*/ 78 w 176"/>
              <a:gd name="T97" fmla="*/ 90 h 159"/>
              <a:gd name="T98" fmla="*/ 88 w 176"/>
              <a:gd name="T99" fmla="*/ 94 h 159"/>
              <a:gd name="T100" fmla="*/ 98 w 176"/>
              <a:gd name="T101" fmla="*/ 90 h 159"/>
              <a:gd name="T102" fmla="*/ 98 w 176"/>
              <a:gd name="T103" fmla="*/ 70 h 159"/>
              <a:gd name="T104" fmla="*/ 88 w 176"/>
              <a:gd name="T105" fmla="*/ 66 h 159"/>
              <a:gd name="T106" fmla="*/ 91 w 176"/>
              <a:gd name="T107" fmla="*/ 83 h 159"/>
              <a:gd name="T108" fmla="*/ 88 w 176"/>
              <a:gd name="T109" fmla="*/ 84 h 159"/>
              <a:gd name="T110" fmla="*/ 84 w 176"/>
              <a:gd name="T111" fmla="*/ 83 h 159"/>
              <a:gd name="T112" fmla="*/ 84 w 176"/>
              <a:gd name="T113" fmla="*/ 76 h 159"/>
              <a:gd name="T114" fmla="*/ 88 w 176"/>
              <a:gd name="T115" fmla="*/ 75 h 159"/>
              <a:gd name="T116" fmla="*/ 91 w 176"/>
              <a:gd name="T117" fmla="*/ 76 h 159"/>
              <a:gd name="T118" fmla="*/ 91 w 176"/>
              <a:gd name="T119" fmla="*/ 8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" h="159">
                <a:moveTo>
                  <a:pt x="144" y="23"/>
                </a:moveTo>
                <a:cubicBezTo>
                  <a:pt x="129" y="8"/>
                  <a:pt x="108" y="0"/>
                  <a:pt x="88" y="0"/>
                </a:cubicBezTo>
                <a:cubicBezTo>
                  <a:pt x="67" y="0"/>
                  <a:pt x="47" y="8"/>
                  <a:pt x="31" y="23"/>
                </a:cubicBezTo>
                <a:cubicBezTo>
                  <a:pt x="0" y="54"/>
                  <a:pt x="0" y="105"/>
                  <a:pt x="31" y="136"/>
                </a:cubicBezTo>
                <a:cubicBezTo>
                  <a:pt x="47" y="152"/>
                  <a:pt x="67" y="159"/>
                  <a:pt x="88" y="159"/>
                </a:cubicBezTo>
                <a:cubicBezTo>
                  <a:pt x="108" y="159"/>
                  <a:pt x="129" y="152"/>
                  <a:pt x="144" y="136"/>
                </a:cubicBezTo>
                <a:cubicBezTo>
                  <a:pt x="176" y="105"/>
                  <a:pt x="176" y="54"/>
                  <a:pt x="144" y="23"/>
                </a:cubicBezTo>
                <a:close/>
                <a:moveTo>
                  <a:pt x="137" y="30"/>
                </a:moveTo>
                <a:cubicBezTo>
                  <a:pt x="143" y="36"/>
                  <a:pt x="148" y="42"/>
                  <a:pt x="151" y="50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4" y="61"/>
                  <a:pt x="112" y="58"/>
                  <a:pt x="110" y="57"/>
                </a:cubicBezTo>
                <a:cubicBezTo>
                  <a:pt x="109" y="55"/>
                  <a:pt x="106" y="53"/>
                  <a:pt x="104" y="52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25" y="19"/>
                  <a:pt x="131" y="24"/>
                  <a:pt x="137" y="30"/>
                </a:cubicBezTo>
                <a:close/>
                <a:moveTo>
                  <a:pt x="104" y="97"/>
                </a:moveTo>
                <a:cubicBezTo>
                  <a:pt x="99" y="101"/>
                  <a:pt x="93" y="103"/>
                  <a:pt x="87" y="103"/>
                </a:cubicBezTo>
                <a:cubicBezTo>
                  <a:pt x="81" y="103"/>
                  <a:pt x="76" y="101"/>
                  <a:pt x="71" y="97"/>
                </a:cubicBezTo>
                <a:cubicBezTo>
                  <a:pt x="62" y="88"/>
                  <a:pt x="62" y="72"/>
                  <a:pt x="71" y="63"/>
                </a:cubicBezTo>
                <a:cubicBezTo>
                  <a:pt x="76" y="59"/>
                  <a:pt x="82" y="57"/>
                  <a:pt x="88" y="57"/>
                </a:cubicBezTo>
                <a:cubicBezTo>
                  <a:pt x="94" y="57"/>
                  <a:pt x="100" y="59"/>
                  <a:pt x="104" y="63"/>
                </a:cubicBezTo>
                <a:cubicBezTo>
                  <a:pt x="113" y="72"/>
                  <a:pt x="113" y="88"/>
                  <a:pt x="104" y="97"/>
                </a:cubicBezTo>
                <a:close/>
                <a:moveTo>
                  <a:pt x="38" y="30"/>
                </a:moveTo>
                <a:cubicBezTo>
                  <a:pt x="52" y="16"/>
                  <a:pt x="70" y="9"/>
                  <a:pt x="88" y="9"/>
                </a:cubicBezTo>
                <a:cubicBezTo>
                  <a:pt x="95" y="9"/>
                  <a:pt x="102" y="10"/>
                  <a:pt x="109" y="12"/>
                </a:cubicBezTo>
                <a:cubicBezTo>
                  <a:pt x="96" y="48"/>
                  <a:pt x="96" y="48"/>
                  <a:pt x="96" y="48"/>
                </a:cubicBezTo>
                <a:cubicBezTo>
                  <a:pt x="93" y="48"/>
                  <a:pt x="91" y="47"/>
                  <a:pt x="88" y="47"/>
                </a:cubicBezTo>
                <a:cubicBezTo>
                  <a:pt x="80" y="47"/>
                  <a:pt x="71" y="50"/>
                  <a:pt x="65" y="57"/>
                </a:cubicBezTo>
                <a:cubicBezTo>
                  <a:pt x="56" y="66"/>
                  <a:pt x="53" y="78"/>
                  <a:pt x="57" y="89"/>
                </a:cubicBezTo>
                <a:cubicBezTo>
                  <a:pt x="21" y="102"/>
                  <a:pt x="21" y="102"/>
                  <a:pt x="21" y="102"/>
                </a:cubicBezTo>
                <a:cubicBezTo>
                  <a:pt x="13" y="78"/>
                  <a:pt x="18" y="49"/>
                  <a:pt x="38" y="30"/>
                </a:cubicBezTo>
                <a:close/>
                <a:moveTo>
                  <a:pt x="37" y="130"/>
                </a:moveTo>
                <a:cubicBezTo>
                  <a:pt x="32" y="124"/>
                  <a:pt x="28" y="117"/>
                  <a:pt x="24" y="111"/>
                </a:cubicBezTo>
                <a:cubicBezTo>
                  <a:pt x="60" y="98"/>
                  <a:pt x="60" y="98"/>
                  <a:pt x="60" y="98"/>
                </a:cubicBezTo>
                <a:cubicBezTo>
                  <a:pt x="61" y="99"/>
                  <a:pt x="62" y="102"/>
                  <a:pt x="64" y="103"/>
                </a:cubicBezTo>
                <a:cubicBezTo>
                  <a:pt x="66" y="105"/>
                  <a:pt x="68" y="106"/>
                  <a:pt x="69" y="108"/>
                </a:cubicBezTo>
                <a:cubicBezTo>
                  <a:pt x="57" y="144"/>
                  <a:pt x="57" y="144"/>
                  <a:pt x="57" y="144"/>
                </a:cubicBezTo>
                <a:cubicBezTo>
                  <a:pt x="49" y="140"/>
                  <a:pt x="43" y="136"/>
                  <a:pt x="37" y="130"/>
                </a:cubicBezTo>
                <a:close/>
                <a:moveTo>
                  <a:pt x="137" y="129"/>
                </a:moveTo>
                <a:cubicBezTo>
                  <a:pt x="123" y="143"/>
                  <a:pt x="105" y="150"/>
                  <a:pt x="87" y="150"/>
                </a:cubicBezTo>
                <a:cubicBezTo>
                  <a:pt x="80" y="150"/>
                  <a:pt x="73" y="149"/>
                  <a:pt x="66" y="147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2" y="112"/>
                  <a:pt x="85" y="112"/>
                  <a:pt x="88" y="112"/>
                </a:cubicBezTo>
                <a:cubicBezTo>
                  <a:pt x="96" y="112"/>
                  <a:pt x="105" y="109"/>
                  <a:pt x="111" y="103"/>
                </a:cubicBezTo>
                <a:cubicBezTo>
                  <a:pt x="119" y="94"/>
                  <a:pt x="122" y="82"/>
                  <a:pt x="119" y="72"/>
                </a:cubicBezTo>
                <a:cubicBezTo>
                  <a:pt x="155" y="58"/>
                  <a:pt x="155" y="58"/>
                  <a:pt x="155" y="58"/>
                </a:cubicBezTo>
                <a:cubicBezTo>
                  <a:pt x="162" y="83"/>
                  <a:pt x="157" y="110"/>
                  <a:pt x="137" y="129"/>
                </a:cubicBezTo>
                <a:close/>
                <a:moveTo>
                  <a:pt x="88" y="66"/>
                </a:moveTo>
                <a:cubicBezTo>
                  <a:pt x="84" y="66"/>
                  <a:pt x="80" y="67"/>
                  <a:pt x="78" y="70"/>
                </a:cubicBezTo>
                <a:cubicBezTo>
                  <a:pt x="72" y="75"/>
                  <a:pt x="72" y="84"/>
                  <a:pt x="78" y="90"/>
                </a:cubicBezTo>
                <a:cubicBezTo>
                  <a:pt x="80" y="93"/>
                  <a:pt x="84" y="94"/>
                  <a:pt x="88" y="94"/>
                </a:cubicBezTo>
                <a:cubicBezTo>
                  <a:pt x="91" y="94"/>
                  <a:pt x="95" y="93"/>
                  <a:pt x="98" y="90"/>
                </a:cubicBezTo>
                <a:cubicBezTo>
                  <a:pt x="103" y="85"/>
                  <a:pt x="103" y="76"/>
                  <a:pt x="98" y="70"/>
                </a:cubicBezTo>
                <a:cubicBezTo>
                  <a:pt x="95" y="67"/>
                  <a:pt x="91" y="66"/>
                  <a:pt x="88" y="66"/>
                </a:cubicBezTo>
                <a:close/>
                <a:moveTo>
                  <a:pt x="91" y="83"/>
                </a:moveTo>
                <a:cubicBezTo>
                  <a:pt x="90" y="84"/>
                  <a:pt x="89" y="84"/>
                  <a:pt x="88" y="84"/>
                </a:cubicBezTo>
                <a:cubicBezTo>
                  <a:pt x="86" y="84"/>
                  <a:pt x="85" y="84"/>
                  <a:pt x="84" y="83"/>
                </a:cubicBezTo>
                <a:cubicBezTo>
                  <a:pt x="82" y="81"/>
                  <a:pt x="82" y="79"/>
                  <a:pt x="84" y="76"/>
                </a:cubicBezTo>
                <a:cubicBezTo>
                  <a:pt x="85" y="76"/>
                  <a:pt x="86" y="75"/>
                  <a:pt x="88" y="75"/>
                </a:cubicBezTo>
                <a:cubicBezTo>
                  <a:pt x="89" y="75"/>
                  <a:pt x="90" y="76"/>
                  <a:pt x="91" y="76"/>
                </a:cubicBezTo>
                <a:cubicBezTo>
                  <a:pt x="93" y="78"/>
                  <a:pt x="93" y="81"/>
                  <a:pt x="91" y="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Freeform 118">
            <a:extLst>
              <a:ext uri="{FF2B5EF4-FFF2-40B4-BE49-F238E27FC236}">
                <a16:creationId xmlns:a16="http://schemas.microsoft.com/office/drawing/2014/main" id="{CFA44568-A7A3-4C57-A8D5-08F760A2BB4F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1371600"/>
            <a:ext cx="255588" cy="252413"/>
          </a:xfrm>
          <a:custGeom>
            <a:avLst/>
            <a:gdLst>
              <a:gd name="T0" fmla="*/ 152 w 161"/>
              <a:gd name="T1" fmla="*/ 61 h 159"/>
              <a:gd name="T2" fmla="*/ 123 w 161"/>
              <a:gd name="T3" fmla="*/ 61 h 159"/>
              <a:gd name="T4" fmla="*/ 112 w 161"/>
              <a:gd name="T5" fmla="*/ 66 h 159"/>
              <a:gd name="T6" fmla="*/ 118 w 161"/>
              <a:gd name="T7" fmla="*/ 35 h 159"/>
              <a:gd name="T8" fmla="*/ 123 w 161"/>
              <a:gd name="T9" fmla="*/ 14 h 159"/>
              <a:gd name="T10" fmla="*/ 52 w 161"/>
              <a:gd name="T11" fmla="*/ 0 h 159"/>
              <a:gd name="T12" fmla="*/ 38 w 161"/>
              <a:gd name="T13" fmla="*/ 24 h 159"/>
              <a:gd name="T14" fmla="*/ 56 w 161"/>
              <a:gd name="T15" fmla="*/ 52 h 159"/>
              <a:gd name="T16" fmla="*/ 38 w 161"/>
              <a:gd name="T17" fmla="*/ 66 h 159"/>
              <a:gd name="T18" fmla="*/ 24 w 161"/>
              <a:gd name="T19" fmla="*/ 47 h 159"/>
              <a:gd name="T20" fmla="*/ 10 w 161"/>
              <a:gd name="T21" fmla="*/ 66 h 159"/>
              <a:gd name="T22" fmla="*/ 0 w 161"/>
              <a:gd name="T23" fmla="*/ 145 h 159"/>
              <a:gd name="T24" fmla="*/ 146 w 161"/>
              <a:gd name="T25" fmla="*/ 159 h 159"/>
              <a:gd name="T26" fmla="*/ 160 w 161"/>
              <a:gd name="T27" fmla="*/ 80 h 159"/>
              <a:gd name="T28" fmla="*/ 138 w 161"/>
              <a:gd name="T29" fmla="*/ 56 h 159"/>
              <a:gd name="T30" fmla="*/ 143 w 161"/>
              <a:gd name="T31" fmla="*/ 65 h 159"/>
              <a:gd name="T32" fmla="*/ 134 w 161"/>
              <a:gd name="T33" fmla="*/ 60 h 159"/>
              <a:gd name="T34" fmla="*/ 138 w 161"/>
              <a:gd name="T35" fmla="*/ 56 h 159"/>
              <a:gd name="T36" fmla="*/ 50 w 161"/>
              <a:gd name="T37" fmla="*/ 27 h 159"/>
              <a:gd name="T38" fmla="*/ 48 w 161"/>
              <a:gd name="T39" fmla="*/ 23 h 159"/>
              <a:gd name="T40" fmla="*/ 53 w 161"/>
              <a:gd name="T41" fmla="*/ 8 h 159"/>
              <a:gd name="T42" fmla="*/ 114 w 161"/>
              <a:gd name="T43" fmla="*/ 13 h 159"/>
              <a:gd name="T44" fmla="*/ 114 w 161"/>
              <a:gd name="T45" fmla="*/ 24 h 159"/>
              <a:gd name="T46" fmla="*/ 109 w 161"/>
              <a:gd name="T47" fmla="*/ 27 h 159"/>
              <a:gd name="T48" fmla="*/ 105 w 161"/>
              <a:gd name="T49" fmla="*/ 37 h 159"/>
              <a:gd name="T50" fmla="*/ 65 w 161"/>
              <a:gd name="T51" fmla="*/ 47 h 159"/>
              <a:gd name="T52" fmla="*/ 105 w 161"/>
              <a:gd name="T53" fmla="*/ 37 h 159"/>
              <a:gd name="T54" fmla="*/ 25 w 161"/>
              <a:gd name="T55" fmla="*/ 56 h 159"/>
              <a:gd name="T56" fmla="*/ 30 w 161"/>
              <a:gd name="T57" fmla="*/ 65 h 159"/>
              <a:gd name="T58" fmla="*/ 20 w 161"/>
              <a:gd name="T59" fmla="*/ 60 h 159"/>
              <a:gd name="T60" fmla="*/ 51 w 161"/>
              <a:gd name="T61" fmla="*/ 93 h 159"/>
              <a:gd name="T62" fmla="*/ 51 w 161"/>
              <a:gd name="T63" fmla="*/ 122 h 159"/>
              <a:gd name="T64" fmla="*/ 11 w 161"/>
              <a:gd name="T65" fmla="*/ 93 h 159"/>
              <a:gd name="T66" fmla="*/ 147 w 161"/>
              <a:gd name="T67" fmla="*/ 149 h 159"/>
              <a:gd name="T68" fmla="*/ 11 w 161"/>
              <a:gd name="T69" fmla="*/ 145 h 159"/>
              <a:gd name="T70" fmla="*/ 58 w 161"/>
              <a:gd name="T71" fmla="*/ 131 h 159"/>
              <a:gd name="T72" fmla="*/ 104 w 161"/>
              <a:gd name="T73" fmla="*/ 131 h 159"/>
              <a:gd name="T74" fmla="*/ 152 w 161"/>
              <a:gd name="T75" fmla="*/ 145 h 159"/>
              <a:gd name="T76" fmla="*/ 81 w 161"/>
              <a:gd name="T77" fmla="*/ 83 h 159"/>
              <a:gd name="T78" fmla="*/ 81 w 161"/>
              <a:gd name="T79" fmla="*/ 131 h 159"/>
              <a:gd name="T80" fmla="*/ 152 w 161"/>
              <a:gd name="T81" fmla="*/ 122 h 159"/>
              <a:gd name="T82" fmla="*/ 114 w 161"/>
              <a:gd name="T83" fmla="*/ 108 h 159"/>
              <a:gd name="T84" fmla="*/ 152 w 161"/>
              <a:gd name="T85" fmla="*/ 94 h 159"/>
              <a:gd name="T86" fmla="*/ 152 w 161"/>
              <a:gd name="T87" fmla="*/ 85 h 159"/>
              <a:gd name="T88" fmla="*/ 82 w 161"/>
              <a:gd name="T89" fmla="*/ 75 h 159"/>
              <a:gd name="T90" fmla="*/ 11 w 161"/>
              <a:gd name="T91" fmla="*/ 85 h 159"/>
              <a:gd name="T92" fmla="*/ 16 w 161"/>
              <a:gd name="T93" fmla="*/ 75 h 159"/>
              <a:gd name="T94" fmla="*/ 57 w 161"/>
              <a:gd name="T95" fmla="*/ 72 h 159"/>
              <a:gd name="T96" fmla="*/ 97 w 161"/>
              <a:gd name="T97" fmla="*/ 56 h 159"/>
              <a:gd name="T98" fmla="*/ 109 w 161"/>
              <a:gd name="T99" fmla="*/ 75 h 159"/>
              <a:gd name="T100" fmla="*/ 152 w 161"/>
              <a:gd name="T101" fmla="*/ 80 h 159"/>
              <a:gd name="T102" fmla="*/ 81 w 161"/>
              <a:gd name="T103" fmla="*/ 121 h 159"/>
              <a:gd name="T104" fmla="*/ 81 w 161"/>
              <a:gd name="T105" fmla="*/ 93 h 159"/>
              <a:gd name="T106" fmla="*/ 81 w 161"/>
              <a:gd name="T107" fmla="*/ 121 h 159"/>
              <a:gd name="T108" fmla="*/ 86 w 161"/>
              <a:gd name="T109" fmla="*/ 107 h 159"/>
              <a:gd name="T110" fmla="*/ 77 w 161"/>
              <a:gd name="T111" fmla="*/ 10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" h="159">
                <a:moveTo>
                  <a:pt x="152" y="66"/>
                </a:moveTo>
                <a:cubicBezTo>
                  <a:pt x="152" y="61"/>
                  <a:pt x="152" y="61"/>
                  <a:pt x="152" y="61"/>
                </a:cubicBezTo>
                <a:cubicBezTo>
                  <a:pt x="152" y="54"/>
                  <a:pt x="146" y="47"/>
                  <a:pt x="138" y="47"/>
                </a:cubicBezTo>
                <a:cubicBezTo>
                  <a:pt x="130" y="47"/>
                  <a:pt x="123" y="54"/>
                  <a:pt x="123" y="61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21" y="32"/>
                  <a:pt x="123" y="29"/>
                  <a:pt x="123" y="24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23" y="6"/>
                  <a:pt x="117" y="0"/>
                  <a:pt x="10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5" y="0"/>
                  <a:pt x="38" y="6"/>
                  <a:pt x="38" y="14"/>
                </a:cubicBezTo>
                <a:cubicBezTo>
                  <a:pt x="38" y="24"/>
                  <a:pt x="38" y="24"/>
                  <a:pt x="38" y="24"/>
                </a:cubicBezTo>
                <a:cubicBezTo>
                  <a:pt x="38" y="28"/>
                  <a:pt x="40" y="32"/>
                  <a:pt x="43" y="35"/>
                </a:cubicBezTo>
                <a:cubicBezTo>
                  <a:pt x="56" y="52"/>
                  <a:pt x="56" y="52"/>
                  <a:pt x="56" y="52"/>
                </a:cubicBezTo>
                <a:cubicBezTo>
                  <a:pt x="49" y="66"/>
                  <a:pt x="49" y="66"/>
                  <a:pt x="49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54"/>
                  <a:pt x="32" y="47"/>
                  <a:pt x="24" y="47"/>
                </a:cubicBezTo>
                <a:cubicBezTo>
                  <a:pt x="16" y="47"/>
                  <a:pt x="10" y="54"/>
                  <a:pt x="10" y="61"/>
                </a:cubicBezTo>
                <a:cubicBezTo>
                  <a:pt x="10" y="66"/>
                  <a:pt x="10" y="66"/>
                  <a:pt x="10" y="66"/>
                </a:cubicBezTo>
                <a:cubicBezTo>
                  <a:pt x="5" y="68"/>
                  <a:pt x="0" y="73"/>
                  <a:pt x="0" y="80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59"/>
                  <a:pt x="14" y="159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53" y="159"/>
                  <a:pt x="160" y="153"/>
                  <a:pt x="160" y="145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1" y="73"/>
                  <a:pt x="157" y="68"/>
                  <a:pt x="152" y="66"/>
                </a:cubicBezTo>
                <a:close/>
                <a:moveTo>
                  <a:pt x="138" y="56"/>
                </a:moveTo>
                <a:cubicBezTo>
                  <a:pt x="141" y="56"/>
                  <a:pt x="143" y="58"/>
                  <a:pt x="143" y="60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3" y="58"/>
                  <a:pt x="135" y="56"/>
                  <a:pt x="138" y="56"/>
                </a:cubicBezTo>
                <a:close/>
                <a:moveTo>
                  <a:pt x="53" y="27"/>
                </a:moveTo>
                <a:cubicBezTo>
                  <a:pt x="52" y="27"/>
                  <a:pt x="51" y="27"/>
                  <a:pt x="50" y="27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1"/>
                  <a:pt x="50" y="8"/>
                  <a:pt x="53" y="8"/>
                </a:cubicBezTo>
                <a:cubicBezTo>
                  <a:pt x="109" y="8"/>
                  <a:pt x="109" y="8"/>
                  <a:pt x="109" y="8"/>
                </a:cubicBezTo>
                <a:cubicBezTo>
                  <a:pt x="112" y="8"/>
                  <a:pt x="114" y="11"/>
                  <a:pt x="114" y="1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4"/>
                  <a:pt x="114" y="24"/>
                  <a:pt x="114" y="24"/>
                </a:cubicBezTo>
                <a:cubicBezTo>
                  <a:pt x="112" y="27"/>
                  <a:pt x="112" y="27"/>
                  <a:pt x="112" y="27"/>
                </a:cubicBezTo>
                <a:cubicBezTo>
                  <a:pt x="110" y="27"/>
                  <a:pt x="110" y="27"/>
                  <a:pt x="109" y="27"/>
                </a:cubicBezTo>
                <a:lnTo>
                  <a:pt x="53" y="27"/>
                </a:lnTo>
                <a:close/>
                <a:moveTo>
                  <a:pt x="105" y="37"/>
                </a:moveTo>
                <a:cubicBezTo>
                  <a:pt x="98" y="47"/>
                  <a:pt x="98" y="47"/>
                  <a:pt x="98" y="47"/>
                </a:cubicBezTo>
                <a:cubicBezTo>
                  <a:pt x="65" y="47"/>
                  <a:pt x="65" y="47"/>
                  <a:pt x="65" y="47"/>
                </a:cubicBezTo>
                <a:cubicBezTo>
                  <a:pt x="58" y="37"/>
                  <a:pt x="58" y="37"/>
                  <a:pt x="58" y="37"/>
                </a:cubicBezTo>
                <a:lnTo>
                  <a:pt x="105" y="37"/>
                </a:lnTo>
                <a:close/>
                <a:moveTo>
                  <a:pt x="20" y="60"/>
                </a:moveTo>
                <a:cubicBezTo>
                  <a:pt x="20" y="58"/>
                  <a:pt x="22" y="56"/>
                  <a:pt x="25" y="56"/>
                </a:cubicBezTo>
                <a:cubicBezTo>
                  <a:pt x="28" y="56"/>
                  <a:pt x="30" y="58"/>
                  <a:pt x="30" y="60"/>
                </a:cubicBezTo>
                <a:cubicBezTo>
                  <a:pt x="30" y="65"/>
                  <a:pt x="30" y="65"/>
                  <a:pt x="30" y="65"/>
                </a:cubicBezTo>
                <a:cubicBezTo>
                  <a:pt x="20" y="65"/>
                  <a:pt x="20" y="65"/>
                  <a:pt x="20" y="65"/>
                </a:cubicBezTo>
                <a:lnTo>
                  <a:pt x="20" y="60"/>
                </a:lnTo>
                <a:close/>
                <a:moveTo>
                  <a:pt x="11" y="93"/>
                </a:moveTo>
                <a:cubicBezTo>
                  <a:pt x="51" y="93"/>
                  <a:pt x="51" y="93"/>
                  <a:pt x="51" y="93"/>
                </a:cubicBezTo>
                <a:cubicBezTo>
                  <a:pt x="49" y="98"/>
                  <a:pt x="48" y="102"/>
                  <a:pt x="48" y="108"/>
                </a:cubicBezTo>
                <a:cubicBezTo>
                  <a:pt x="48" y="113"/>
                  <a:pt x="50" y="117"/>
                  <a:pt x="51" y="122"/>
                </a:cubicBezTo>
                <a:cubicBezTo>
                  <a:pt x="11" y="122"/>
                  <a:pt x="11" y="122"/>
                  <a:pt x="11" y="122"/>
                </a:cubicBezTo>
                <a:lnTo>
                  <a:pt x="11" y="93"/>
                </a:lnTo>
                <a:close/>
                <a:moveTo>
                  <a:pt x="152" y="145"/>
                </a:moveTo>
                <a:cubicBezTo>
                  <a:pt x="152" y="147"/>
                  <a:pt x="150" y="149"/>
                  <a:pt x="147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3" y="149"/>
                  <a:pt x="11" y="147"/>
                  <a:pt x="11" y="145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64" y="137"/>
                  <a:pt x="73" y="140"/>
                  <a:pt x="82" y="140"/>
                </a:cubicBezTo>
                <a:cubicBezTo>
                  <a:pt x="91" y="140"/>
                  <a:pt x="98" y="137"/>
                  <a:pt x="104" y="131"/>
                </a:cubicBezTo>
                <a:cubicBezTo>
                  <a:pt x="152" y="131"/>
                  <a:pt x="152" y="131"/>
                  <a:pt x="152" y="131"/>
                </a:cubicBezTo>
                <a:lnTo>
                  <a:pt x="152" y="145"/>
                </a:lnTo>
                <a:close/>
                <a:moveTo>
                  <a:pt x="57" y="107"/>
                </a:moveTo>
                <a:cubicBezTo>
                  <a:pt x="57" y="94"/>
                  <a:pt x="68" y="83"/>
                  <a:pt x="81" y="83"/>
                </a:cubicBezTo>
                <a:cubicBezTo>
                  <a:pt x="94" y="83"/>
                  <a:pt x="105" y="94"/>
                  <a:pt x="105" y="107"/>
                </a:cubicBezTo>
                <a:cubicBezTo>
                  <a:pt x="105" y="120"/>
                  <a:pt x="94" y="131"/>
                  <a:pt x="81" y="131"/>
                </a:cubicBezTo>
                <a:cubicBezTo>
                  <a:pt x="68" y="131"/>
                  <a:pt x="57" y="120"/>
                  <a:pt x="57" y="107"/>
                </a:cubicBezTo>
                <a:close/>
                <a:moveTo>
                  <a:pt x="152" y="122"/>
                </a:moveTo>
                <a:cubicBezTo>
                  <a:pt x="111" y="122"/>
                  <a:pt x="111" y="122"/>
                  <a:pt x="111" y="122"/>
                </a:cubicBezTo>
                <a:cubicBezTo>
                  <a:pt x="113" y="117"/>
                  <a:pt x="114" y="113"/>
                  <a:pt x="114" y="108"/>
                </a:cubicBezTo>
                <a:cubicBezTo>
                  <a:pt x="114" y="103"/>
                  <a:pt x="113" y="98"/>
                  <a:pt x="111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52" y="122"/>
                </a:lnTo>
                <a:close/>
                <a:moveTo>
                  <a:pt x="152" y="85"/>
                </a:moveTo>
                <a:cubicBezTo>
                  <a:pt x="104" y="85"/>
                  <a:pt x="104" y="85"/>
                  <a:pt x="104" y="85"/>
                </a:cubicBezTo>
                <a:cubicBezTo>
                  <a:pt x="98" y="79"/>
                  <a:pt x="91" y="75"/>
                  <a:pt x="82" y="75"/>
                </a:cubicBezTo>
                <a:cubicBezTo>
                  <a:pt x="73" y="75"/>
                  <a:pt x="65" y="79"/>
                  <a:pt x="58" y="85"/>
                </a:cubicBezTo>
                <a:cubicBezTo>
                  <a:pt x="11" y="85"/>
                  <a:pt x="11" y="85"/>
                  <a:pt x="11" y="85"/>
                </a:cubicBezTo>
                <a:cubicBezTo>
                  <a:pt x="11" y="80"/>
                  <a:pt x="11" y="80"/>
                  <a:pt x="11" y="80"/>
                </a:cubicBezTo>
                <a:cubicBezTo>
                  <a:pt x="11" y="77"/>
                  <a:pt x="13" y="75"/>
                  <a:pt x="16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5" y="75"/>
                  <a:pt x="57" y="74"/>
                  <a:pt x="57" y="72"/>
                </a:cubicBezTo>
                <a:cubicBezTo>
                  <a:pt x="65" y="56"/>
                  <a:pt x="65" y="56"/>
                  <a:pt x="65" y="56"/>
                </a:cubicBezTo>
                <a:cubicBezTo>
                  <a:pt x="97" y="56"/>
                  <a:pt x="97" y="56"/>
                  <a:pt x="97" y="56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6" y="74"/>
                  <a:pt x="107" y="75"/>
                  <a:pt x="109" y="75"/>
                </a:cubicBezTo>
                <a:cubicBezTo>
                  <a:pt x="147" y="75"/>
                  <a:pt x="147" y="75"/>
                  <a:pt x="147" y="75"/>
                </a:cubicBezTo>
                <a:cubicBezTo>
                  <a:pt x="150" y="75"/>
                  <a:pt x="152" y="77"/>
                  <a:pt x="152" y="80"/>
                </a:cubicBezTo>
                <a:lnTo>
                  <a:pt x="152" y="85"/>
                </a:lnTo>
                <a:close/>
                <a:moveTo>
                  <a:pt x="81" y="121"/>
                </a:moveTo>
                <a:cubicBezTo>
                  <a:pt x="89" y="121"/>
                  <a:pt x="96" y="115"/>
                  <a:pt x="96" y="107"/>
                </a:cubicBezTo>
                <a:cubicBezTo>
                  <a:pt x="96" y="100"/>
                  <a:pt x="89" y="93"/>
                  <a:pt x="81" y="93"/>
                </a:cubicBezTo>
                <a:cubicBezTo>
                  <a:pt x="73" y="93"/>
                  <a:pt x="67" y="100"/>
                  <a:pt x="67" y="107"/>
                </a:cubicBezTo>
                <a:cubicBezTo>
                  <a:pt x="67" y="115"/>
                  <a:pt x="73" y="121"/>
                  <a:pt x="81" y="121"/>
                </a:cubicBezTo>
                <a:close/>
                <a:moveTo>
                  <a:pt x="81" y="102"/>
                </a:moveTo>
                <a:cubicBezTo>
                  <a:pt x="83" y="102"/>
                  <a:pt x="86" y="104"/>
                  <a:pt x="86" y="107"/>
                </a:cubicBezTo>
                <a:cubicBezTo>
                  <a:pt x="86" y="110"/>
                  <a:pt x="84" y="112"/>
                  <a:pt x="81" y="112"/>
                </a:cubicBezTo>
                <a:cubicBezTo>
                  <a:pt x="78" y="112"/>
                  <a:pt x="77" y="110"/>
                  <a:pt x="77" y="107"/>
                </a:cubicBezTo>
                <a:cubicBezTo>
                  <a:pt x="77" y="104"/>
                  <a:pt x="79" y="102"/>
                  <a:pt x="81" y="1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Freeform 119">
            <a:extLst>
              <a:ext uri="{FF2B5EF4-FFF2-40B4-BE49-F238E27FC236}">
                <a16:creationId xmlns:a16="http://schemas.microsoft.com/office/drawing/2014/main" id="{E1BF6426-CC5F-48FF-8CBC-2F45B5185A4C}"/>
              </a:ext>
            </a:extLst>
          </p:cNvPr>
          <p:cNvSpPr>
            <a:spLocks noEditPoints="1"/>
          </p:cNvSpPr>
          <p:nvPr/>
        </p:nvSpPr>
        <p:spPr bwMode="auto">
          <a:xfrm>
            <a:off x="3492501" y="1922463"/>
            <a:ext cx="254000" cy="254000"/>
          </a:xfrm>
          <a:custGeom>
            <a:avLst/>
            <a:gdLst>
              <a:gd name="T0" fmla="*/ 14 w 160"/>
              <a:gd name="T1" fmla="*/ 0 h 160"/>
              <a:gd name="T2" fmla="*/ 0 w 160"/>
              <a:gd name="T3" fmla="*/ 146 h 160"/>
              <a:gd name="T4" fmla="*/ 146 w 160"/>
              <a:gd name="T5" fmla="*/ 160 h 160"/>
              <a:gd name="T6" fmla="*/ 160 w 160"/>
              <a:gd name="T7" fmla="*/ 14 h 160"/>
              <a:gd name="T8" fmla="*/ 125 w 160"/>
              <a:gd name="T9" fmla="*/ 9 h 160"/>
              <a:gd name="T10" fmla="*/ 120 w 160"/>
              <a:gd name="T11" fmla="*/ 28 h 160"/>
              <a:gd name="T12" fmla="*/ 125 w 160"/>
              <a:gd name="T13" fmla="*/ 9 h 160"/>
              <a:gd name="T14" fmla="*/ 109 w 160"/>
              <a:gd name="T15" fmla="*/ 37 h 160"/>
              <a:gd name="T16" fmla="*/ 80 w 160"/>
              <a:gd name="T17" fmla="*/ 56 h 160"/>
              <a:gd name="T18" fmla="*/ 68 w 160"/>
              <a:gd name="T19" fmla="*/ 56 h 160"/>
              <a:gd name="T20" fmla="*/ 64 w 160"/>
              <a:gd name="T21" fmla="*/ 37 h 160"/>
              <a:gd name="T22" fmla="*/ 68 w 160"/>
              <a:gd name="T23" fmla="*/ 56 h 160"/>
              <a:gd name="T24" fmla="*/ 137 w 160"/>
              <a:gd name="T25" fmla="*/ 37 h 160"/>
              <a:gd name="T26" fmla="*/ 108 w 160"/>
              <a:gd name="T27" fmla="*/ 56 h 160"/>
              <a:gd name="T28" fmla="*/ 97 w 160"/>
              <a:gd name="T29" fmla="*/ 9 h 160"/>
              <a:gd name="T30" fmla="*/ 92 w 160"/>
              <a:gd name="T31" fmla="*/ 28 h 160"/>
              <a:gd name="T32" fmla="*/ 97 w 160"/>
              <a:gd name="T33" fmla="*/ 9 h 160"/>
              <a:gd name="T34" fmla="*/ 81 w 160"/>
              <a:gd name="T35" fmla="*/ 28 h 160"/>
              <a:gd name="T36" fmla="*/ 52 w 160"/>
              <a:gd name="T37" fmla="*/ 9 h 160"/>
              <a:gd name="T38" fmla="*/ 14 w 160"/>
              <a:gd name="T39" fmla="*/ 9 h 160"/>
              <a:gd name="T40" fmla="*/ 56 w 160"/>
              <a:gd name="T41" fmla="*/ 33 h 160"/>
              <a:gd name="T42" fmla="*/ 9 w 160"/>
              <a:gd name="T43" fmla="*/ 56 h 160"/>
              <a:gd name="T44" fmla="*/ 14 w 160"/>
              <a:gd name="T45" fmla="*/ 9 h 160"/>
              <a:gd name="T46" fmla="*/ 146 w 160"/>
              <a:gd name="T47" fmla="*/ 151 h 160"/>
              <a:gd name="T48" fmla="*/ 10 w 160"/>
              <a:gd name="T49" fmla="*/ 146 h 160"/>
              <a:gd name="T50" fmla="*/ 150 w 160"/>
              <a:gd name="T51" fmla="*/ 65 h 160"/>
              <a:gd name="T52" fmla="*/ 150 w 160"/>
              <a:gd name="T53" fmla="*/ 56 h 160"/>
              <a:gd name="T54" fmla="*/ 148 w 160"/>
              <a:gd name="T55" fmla="*/ 37 h 160"/>
              <a:gd name="T56" fmla="*/ 150 w 160"/>
              <a:gd name="T57" fmla="*/ 56 h 160"/>
              <a:gd name="T58" fmla="*/ 148 w 160"/>
              <a:gd name="T59" fmla="*/ 28 h 160"/>
              <a:gd name="T60" fmla="*/ 146 w 160"/>
              <a:gd name="T61" fmla="*/ 9 h 160"/>
              <a:gd name="T62" fmla="*/ 150 w 160"/>
              <a:gd name="T63" fmla="*/ 28 h 160"/>
              <a:gd name="T64" fmla="*/ 61 w 160"/>
              <a:gd name="T65" fmla="*/ 141 h 160"/>
              <a:gd name="T66" fmla="*/ 111 w 160"/>
              <a:gd name="T67" fmla="*/ 112 h 160"/>
              <a:gd name="T68" fmla="*/ 111 w 160"/>
              <a:gd name="T69" fmla="*/ 104 h 160"/>
              <a:gd name="T70" fmla="*/ 62 w 160"/>
              <a:gd name="T71" fmla="*/ 75 h 160"/>
              <a:gd name="T72" fmla="*/ 57 w 160"/>
              <a:gd name="T73" fmla="*/ 136 h 160"/>
              <a:gd name="T74" fmla="*/ 66 w 160"/>
              <a:gd name="T75" fmla="*/ 88 h 160"/>
              <a:gd name="T76" fmla="*/ 66 w 160"/>
              <a:gd name="T77" fmla="*/ 128 h 160"/>
              <a:gd name="T78" fmla="*/ 29 w 160"/>
              <a:gd name="T79" fmla="*/ 42 h 160"/>
              <a:gd name="T80" fmla="*/ 29 w 160"/>
              <a:gd name="T81" fmla="*/ 23 h 160"/>
              <a:gd name="T82" fmla="*/ 29 w 160"/>
              <a:gd name="T83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3"/>
                  <a:pt x="7" y="160"/>
                  <a:pt x="14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3" y="160"/>
                  <a:pt x="160" y="153"/>
                  <a:pt x="160" y="146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125" y="9"/>
                </a:moveTo>
                <a:cubicBezTo>
                  <a:pt x="137" y="28"/>
                  <a:pt x="137" y="28"/>
                  <a:pt x="137" y="2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08" y="9"/>
                  <a:pt x="108" y="9"/>
                  <a:pt x="108" y="9"/>
                </a:cubicBezTo>
                <a:lnTo>
                  <a:pt x="125" y="9"/>
                </a:lnTo>
                <a:close/>
                <a:moveTo>
                  <a:pt x="92" y="37"/>
                </a:moveTo>
                <a:cubicBezTo>
                  <a:pt x="109" y="37"/>
                  <a:pt x="109" y="37"/>
                  <a:pt x="109" y="37"/>
                </a:cubicBezTo>
                <a:cubicBezTo>
                  <a:pt x="97" y="56"/>
                  <a:pt x="97" y="56"/>
                  <a:pt x="97" y="56"/>
                </a:cubicBezTo>
                <a:cubicBezTo>
                  <a:pt x="80" y="56"/>
                  <a:pt x="80" y="56"/>
                  <a:pt x="80" y="56"/>
                </a:cubicBezTo>
                <a:lnTo>
                  <a:pt x="92" y="37"/>
                </a:lnTo>
                <a:close/>
                <a:moveTo>
                  <a:pt x="68" y="56"/>
                </a:moveTo>
                <a:cubicBezTo>
                  <a:pt x="52" y="56"/>
                  <a:pt x="52" y="56"/>
                  <a:pt x="52" y="56"/>
                </a:cubicBezTo>
                <a:cubicBezTo>
                  <a:pt x="64" y="37"/>
                  <a:pt x="64" y="37"/>
                  <a:pt x="64" y="37"/>
                </a:cubicBezTo>
                <a:cubicBezTo>
                  <a:pt x="81" y="37"/>
                  <a:pt x="81" y="37"/>
                  <a:pt x="81" y="37"/>
                </a:cubicBezTo>
                <a:lnTo>
                  <a:pt x="68" y="56"/>
                </a:lnTo>
                <a:close/>
                <a:moveTo>
                  <a:pt x="120" y="37"/>
                </a:moveTo>
                <a:cubicBezTo>
                  <a:pt x="137" y="37"/>
                  <a:pt x="137" y="37"/>
                  <a:pt x="137" y="37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08" y="56"/>
                  <a:pt x="108" y="56"/>
                  <a:pt x="108" y="56"/>
                </a:cubicBezTo>
                <a:lnTo>
                  <a:pt x="120" y="37"/>
                </a:lnTo>
                <a:close/>
                <a:moveTo>
                  <a:pt x="97" y="9"/>
                </a:moveTo>
                <a:cubicBezTo>
                  <a:pt x="109" y="28"/>
                  <a:pt x="109" y="28"/>
                  <a:pt x="109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80" y="9"/>
                  <a:pt x="80" y="9"/>
                  <a:pt x="80" y="9"/>
                </a:cubicBezTo>
                <a:lnTo>
                  <a:pt x="97" y="9"/>
                </a:lnTo>
                <a:close/>
                <a:moveTo>
                  <a:pt x="68" y="9"/>
                </a:moveTo>
                <a:cubicBezTo>
                  <a:pt x="81" y="28"/>
                  <a:pt x="81" y="28"/>
                  <a:pt x="81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52" y="9"/>
                  <a:pt x="52" y="9"/>
                  <a:pt x="52" y="9"/>
                </a:cubicBezTo>
                <a:lnTo>
                  <a:pt x="68" y="9"/>
                </a:lnTo>
                <a:close/>
                <a:moveTo>
                  <a:pt x="14" y="9"/>
                </a:moveTo>
                <a:cubicBezTo>
                  <a:pt x="40" y="9"/>
                  <a:pt x="40" y="9"/>
                  <a:pt x="40" y="9"/>
                </a:cubicBezTo>
                <a:cubicBezTo>
                  <a:pt x="56" y="33"/>
                  <a:pt x="56" y="33"/>
                  <a:pt x="56" y="33"/>
                </a:cubicBezTo>
                <a:cubicBezTo>
                  <a:pt x="40" y="56"/>
                  <a:pt x="40" y="56"/>
                  <a:pt x="40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1"/>
                  <a:pt x="11" y="9"/>
                  <a:pt x="14" y="9"/>
                </a:cubicBezTo>
                <a:close/>
                <a:moveTo>
                  <a:pt x="150" y="146"/>
                </a:moveTo>
                <a:cubicBezTo>
                  <a:pt x="150" y="149"/>
                  <a:pt x="148" y="151"/>
                  <a:pt x="146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2" y="151"/>
                  <a:pt x="10" y="149"/>
                  <a:pt x="10" y="146"/>
                </a:cubicBezTo>
                <a:cubicBezTo>
                  <a:pt x="10" y="65"/>
                  <a:pt x="10" y="65"/>
                  <a:pt x="10" y="65"/>
                </a:cubicBezTo>
                <a:cubicBezTo>
                  <a:pt x="150" y="65"/>
                  <a:pt x="150" y="65"/>
                  <a:pt x="150" y="65"/>
                </a:cubicBezTo>
                <a:lnTo>
                  <a:pt x="150" y="146"/>
                </a:lnTo>
                <a:close/>
                <a:moveTo>
                  <a:pt x="15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50" y="37"/>
                  <a:pt x="150" y="37"/>
                  <a:pt x="150" y="37"/>
                </a:cubicBezTo>
                <a:lnTo>
                  <a:pt x="150" y="56"/>
                </a:lnTo>
                <a:close/>
                <a:moveTo>
                  <a:pt x="150" y="28"/>
                </a:moveTo>
                <a:cubicBezTo>
                  <a:pt x="148" y="28"/>
                  <a:pt x="148" y="28"/>
                  <a:pt x="148" y="28"/>
                </a:cubicBezTo>
                <a:cubicBezTo>
                  <a:pt x="136" y="9"/>
                  <a:pt x="136" y="9"/>
                  <a:pt x="136" y="9"/>
                </a:cubicBezTo>
                <a:cubicBezTo>
                  <a:pt x="146" y="9"/>
                  <a:pt x="146" y="9"/>
                  <a:pt x="146" y="9"/>
                </a:cubicBezTo>
                <a:cubicBezTo>
                  <a:pt x="148" y="9"/>
                  <a:pt x="150" y="11"/>
                  <a:pt x="150" y="14"/>
                </a:cubicBezTo>
                <a:lnTo>
                  <a:pt x="150" y="28"/>
                </a:lnTo>
                <a:close/>
                <a:moveTo>
                  <a:pt x="59" y="140"/>
                </a:moveTo>
                <a:cubicBezTo>
                  <a:pt x="60" y="141"/>
                  <a:pt x="61" y="141"/>
                  <a:pt x="61" y="141"/>
                </a:cubicBezTo>
                <a:cubicBezTo>
                  <a:pt x="62" y="141"/>
                  <a:pt x="63" y="141"/>
                  <a:pt x="64" y="140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2" y="111"/>
                  <a:pt x="113" y="110"/>
                  <a:pt x="113" y="108"/>
                </a:cubicBezTo>
                <a:cubicBezTo>
                  <a:pt x="113" y="106"/>
                  <a:pt x="112" y="105"/>
                  <a:pt x="111" y="104"/>
                </a:cubicBezTo>
                <a:cubicBezTo>
                  <a:pt x="64" y="76"/>
                  <a:pt x="64" y="76"/>
                  <a:pt x="64" y="76"/>
                </a:cubicBezTo>
                <a:cubicBezTo>
                  <a:pt x="63" y="76"/>
                  <a:pt x="62" y="75"/>
                  <a:pt x="62" y="75"/>
                </a:cubicBezTo>
                <a:cubicBezTo>
                  <a:pt x="59" y="75"/>
                  <a:pt x="57" y="77"/>
                  <a:pt x="57" y="80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7" y="138"/>
                  <a:pt x="58" y="140"/>
                  <a:pt x="59" y="140"/>
                </a:cubicBezTo>
                <a:close/>
                <a:moveTo>
                  <a:pt x="66" y="88"/>
                </a:moveTo>
                <a:cubicBezTo>
                  <a:pt x="99" y="108"/>
                  <a:pt x="99" y="108"/>
                  <a:pt x="99" y="108"/>
                </a:cubicBezTo>
                <a:cubicBezTo>
                  <a:pt x="66" y="128"/>
                  <a:pt x="66" y="128"/>
                  <a:pt x="66" y="128"/>
                </a:cubicBezTo>
                <a:lnTo>
                  <a:pt x="66" y="88"/>
                </a:lnTo>
                <a:close/>
                <a:moveTo>
                  <a:pt x="29" y="42"/>
                </a:moveTo>
                <a:cubicBezTo>
                  <a:pt x="34" y="42"/>
                  <a:pt x="38" y="38"/>
                  <a:pt x="38" y="33"/>
                </a:cubicBezTo>
                <a:cubicBezTo>
                  <a:pt x="38" y="28"/>
                  <a:pt x="34" y="23"/>
                  <a:pt x="29" y="23"/>
                </a:cubicBezTo>
                <a:cubicBezTo>
                  <a:pt x="24" y="23"/>
                  <a:pt x="19" y="28"/>
                  <a:pt x="19" y="33"/>
                </a:cubicBezTo>
                <a:cubicBezTo>
                  <a:pt x="19" y="38"/>
                  <a:pt x="24" y="42"/>
                  <a:pt x="29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3" name="Freeform 120">
            <a:extLst>
              <a:ext uri="{FF2B5EF4-FFF2-40B4-BE49-F238E27FC236}">
                <a16:creationId xmlns:a16="http://schemas.microsoft.com/office/drawing/2014/main" id="{CCA96271-A56F-4EEA-AD34-836FEF6DE33E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1393825"/>
            <a:ext cx="255588" cy="207963"/>
          </a:xfrm>
          <a:custGeom>
            <a:avLst/>
            <a:gdLst>
              <a:gd name="T0" fmla="*/ 76 w 161"/>
              <a:gd name="T1" fmla="*/ 9 h 131"/>
              <a:gd name="T2" fmla="*/ 76 w 161"/>
              <a:gd name="T3" fmla="*/ 57 h 131"/>
              <a:gd name="T4" fmla="*/ 76 w 161"/>
              <a:gd name="T5" fmla="*/ 57 h 131"/>
              <a:gd name="T6" fmla="*/ 64 w 161"/>
              <a:gd name="T7" fmla="*/ 61 h 131"/>
              <a:gd name="T8" fmla="*/ 41 w 161"/>
              <a:gd name="T9" fmla="*/ 21 h 131"/>
              <a:gd name="T10" fmla="*/ 76 w 161"/>
              <a:gd name="T11" fmla="*/ 9 h 131"/>
              <a:gd name="T12" fmla="*/ 86 w 161"/>
              <a:gd name="T13" fmla="*/ 9 h 131"/>
              <a:gd name="T14" fmla="*/ 120 w 161"/>
              <a:gd name="T15" fmla="*/ 21 h 131"/>
              <a:gd name="T16" fmla="*/ 97 w 161"/>
              <a:gd name="T17" fmla="*/ 61 h 131"/>
              <a:gd name="T18" fmla="*/ 86 w 161"/>
              <a:gd name="T19" fmla="*/ 57 h 131"/>
              <a:gd name="T20" fmla="*/ 86 w 161"/>
              <a:gd name="T21" fmla="*/ 9 h 131"/>
              <a:gd name="T22" fmla="*/ 86 w 161"/>
              <a:gd name="T23" fmla="*/ 9 h 131"/>
              <a:gd name="T24" fmla="*/ 33 w 161"/>
              <a:gd name="T25" fmla="*/ 27 h 131"/>
              <a:gd name="T26" fmla="*/ 57 w 161"/>
              <a:gd name="T27" fmla="*/ 66 h 131"/>
              <a:gd name="T28" fmla="*/ 49 w 161"/>
              <a:gd name="T29" fmla="*/ 81 h 131"/>
              <a:gd name="T30" fmla="*/ 11 w 161"/>
              <a:gd name="T31" fmla="*/ 67 h 131"/>
              <a:gd name="T32" fmla="*/ 33 w 161"/>
              <a:gd name="T33" fmla="*/ 27 h 131"/>
              <a:gd name="T34" fmla="*/ 128 w 161"/>
              <a:gd name="T35" fmla="*/ 26 h 131"/>
              <a:gd name="T36" fmla="*/ 151 w 161"/>
              <a:gd name="T37" fmla="*/ 67 h 131"/>
              <a:gd name="T38" fmla="*/ 113 w 161"/>
              <a:gd name="T39" fmla="*/ 81 h 131"/>
              <a:gd name="T40" fmla="*/ 105 w 161"/>
              <a:gd name="T41" fmla="*/ 66 h 131"/>
              <a:gd name="T42" fmla="*/ 128 w 161"/>
              <a:gd name="T43" fmla="*/ 26 h 131"/>
              <a:gd name="T44" fmla="*/ 128 w 161"/>
              <a:gd name="T45" fmla="*/ 26 h 131"/>
              <a:gd name="T46" fmla="*/ 81 w 161"/>
              <a:gd name="T47" fmla="*/ 66 h 131"/>
              <a:gd name="T48" fmla="*/ 104 w 161"/>
              <a:gd name="T49" fmla="*/ 85 h 131"/>
              <a:gd name="T50" fmla="*/ 81 w 161"/>
              <a:gd name="T51" fmla="*/ 93 h 131"/>
              <a:gd name="T52" fmla="*/ 57 w 161"/>
              <a:gd name="T53" fmla="*/ 85 h 131"/>
              <a:gd name="T54" fmla="*/ 81 w 161"/>
              <a:gd name="T55" fmla="*/ 66 h 131"/>
              <a:gd name="T56" fmla="*/ 81 w 161"/>
              <a:gd name="T57" fmla="*/ 106 h 131"/>
              <a:gd name="T58" fmla="*/ 93 w 161"/>
              <a:gd name="T59" fmla="*/ 118 h 131"/>
              <a:gd name="T60" fmla="*/ 80 w 161"/>
              <a:gd name="T61" fmla="*/ 122 h 131"/>
              <a:gd name="T62" fmla="*/ 68 w 161"/>
              <a:gd name="T63" fmla="*/ 118 h 131"/>
              <a:gd name="T64" fmla="*/ 81 w 161"/>
              <a:gd name="T65" fmla="*/ 106 h 131"/>
              <a:gd name="T66" fmla="*/ 81 w 161"/>
              <a:gd name="T67" fmla="*/ 106 h 131"/>
              <a:gd name="T68" fmla="*/ 81 w 161"/>
              <a:gd name="T69" fmla="*/ 0 h 131"/>
              <a:gd name="T70" fmla="*/ 1 w 161"/>
              <a:gd name="T71" fmla="*/ 70 h 131"/>
              <a:gd name="T72" fmla="*/ 4 w 161"/>
              <a:gd name="T73" fmla="*/ 75 h 131"/>
              <a:gd name="T74" fmla="*/ 72 w 161"/>
              <a:gd name="T75" fmla="*/ 101 h 131"/>
              <a:gd name="T76" fmla="*/ 59 w 161"/>
              <a:gd name="T77" fmla="*/ 116 h 131"/>
              <a:gd name="T78" fmla="*/ 59 w 161"/>
              <a:gd name="T79" fmla="*/ 122 h 131"/>
              <a:gd name="T80" fmla="*/ 81 w 161"/>
              <a:gd name="T81" fmla="*/ 131 h 131"/>
              <a:gd name="T82" fmla="*/ 102 w 161"/>
              <a:gd name="T83" fmla="*/ 122 h 131"/>
              <a:gd name="T84" fmla="*/ 102 w 161"/>
              <a:gd name="T85" fmla="*/ 116 h 131"/>
              <a:gd name="T86" fmla="*/ 88 w 161"/>
              <a:gd name="T87" fmla="*/ 101 h 131"/>
              <a:gd name="T88" fmla="*/ 157 w 161"/>
              <a:gd name="T89" fmla="*/ 75 h 131"/>
              <a:gd name="T90" fmla="*/ 161 w 161"/>
              <a:gd name="T91" fmla="*/ 70 h 131"/>
              <a:gd name="T92" fmla="*/ 81 w 161"/>
              <a:gd name="T93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1" h="131">
                <a:moveTo>
                  <a:pt x="76" y="9"/>
                </a:moveTo>
                <a:cubicBezTo>
                  <a:pt x="76" y="57"/>
                  <a:pt x="76" y="57"/>
                  <a:pt x="76" y="57"/>
                </a:cubicBezTo>
                <a:cubicBezTo>
                  <a:pt x="76" y="57"/>
                  <a:pt x="76" y="57"/>
                  <a:pt x="76" y="57"/>
                </a:cubicBezTo>
                <a:cubicBezTo>
                  <a:pt x="72" y="57"/>
                  <a:pt x="67" y="59"/>
                  <a:pt x="64" y="61"/>
                </a:cubicBezTo>
                <a:cubicBezTo>
                  <a:pt x="41" y="21"/>
                  <a:pt x="41" y="21"/>
                  <a:pt x="41" y="21"/>
                </a:cubicBezTo>
                <a:cubicBezTo>
                  <a:pt x="51" y="14"/>
                  <a:pt x="63" y="10"/>
                  <a:pt x="76" y="9"/>
                </a:cubicBezTo>
                <a:close/>
                <a:moveTo>
                  <a:pt x="86" y="9"/>
                </a:moveTo>
                <a:cubicBezTo>
                  <a:pt x="98" y="11"/>
                  <a:pt x="110" y="14"/>
                  <a:pt x="120" y="21"/>
                </a:cubicBezTo>
                <a:cubicBezTo>
                  <a:pt x="97" y="61"/>
                  <a:pt x="97" y="61"/>
                  <a:pt x="97" y="61"/>
                </a:cubicBezTo>
                <a:cubicBezTo>
                  <a:pt x="93" y="59"/>
                  <a:pt x="90" y="57"/>
                  <a:pt x="86" y="57"/>
                </a:cubicBezTo>
                <a:cubicBezTo>
                  <a:pt x="86" y="9"/>
                  <a:pt x="86" y="9"/>
                  <a:pt x="86" y="9"/>
                </a:cubicBezTo>
                <a:cubicBezTo>
                  <a:pt x="86" y="9"/>
                  <a:pt x="86" y="9"/>
                  <a:pt x="86" y="9"/>
                </a:cubicBezTo>
                <a:close/>
                <a:moveTo>
                  <a:pt x="33" y="27"/>
                </a:moveTo>
                <a:cubicBezTo>
                  <a:pt x="57" y="66"/>
                  <a:pt x="57" y="66"/>
                  <a:pt x="57" y="66"/>
                </a:cubicBezTo>
                <a:cubicBezTo>
                  <a:pt x="53" y="70"/>
                  <a:pt x="50" y="76"/>
                  <a:pt x="49" y="81"/>
                </a:cubicBezTo>
                <a:cubicBezTo>
                  <a:pt x="11" y="67"/>
                  <a:pt x="11" y="67"/>
                  <a:pt x="11" y="67"/>
                </a:cubicBezTo>
                <a:cubicBezTo>
                  <a:pt x="13" y="51"/>
                  <a:pt x="22" y="37"/>
                  <a:pt x="33" y="27"/>
                </a:cubicBezTo>
                <a:close/>
                <a:moveTo>
                  <a:pt x="128" y="26"/>
                </a:moveTo>
                <a:cubicBezTo>
                  <a:pt x="140" y="37"/>
                  <a:pt x="148" y="51"/>
                  <a:pt x="151" y="67"/>
                </a:cubicBezTo>
                <a:cubicBezTo>
                  <a:pt x="113" y="81"/>
                  <a:pt x="113" y="81"/>
                  <a:pt x="113" y="81"/>
                </a:cubicBezTo>
                <a:cubicBezTo>
                  <a:pt x="111" y="76"/>
                  <a:pt x="108" y="71"/>
                  <a:pt x="105" y="6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lose/>
                <a:moveTo>
                  <a:pt x="81" y="66"/>
                </a:moveTo>
                <a:cubicBezTo>
                  <a:pt x="92" y="66"/>
                  <a:pt x="102" y="74"/>
                  <a:pt x="104" y="85"/>
                </a:cubicBezTo>
                <a:cubicBezTo>
                  <a:pt x="81" y="93"/>
                  <a:pt x="81" y="93"/>
                  <a:pt x="81" y="93"/>
                </a:cubicBezTo>
                <a:cubicBezTo>
                  <a:pt x="57" y="85"/>
                  <a:pt x="57" y="85"/>
                  <a:pt x="57" y="85"/>
                </a:cubicBezTo>
                <a:cubicBezTo>
                  <a:pt x="59" y="74"/>
                  <a:pt x="69" y="66"/>
                  <a:pt x="81" y="66"/>
                </a:cubicBezTo>
                <a:close/>
                <a:moveTo>
                  <a:pt x="81" y="106"/>
                </a:moveTo>
                <a:cubicBezTo>
                  <a:pt x="93" y="118"/>
                  <a:pt x="93" y="118"/>
                  <a:pt x="93" y="118"/>
                </a:cubicBezTo>
                <a:cubicBezTo>
                  <a:pt x="89" y="121"/>
                  <a:pt x="85" y="122"/>
                  <a:pt x="80" y="122"/>
                </a:cubicBezTo>
                <a:cubicBezTo>
                  <a:pt x="76" y="122"/>
                  <a:pt x="72" y="121"/>
                  <a:pt x="68" y="118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06"/>
                  <a:pt x="81" y="106"/>
                  <a:pt x="81" y="106"/>
                </a:cubicBezTo>
                <a:close/>
                <a:moveTo>
                  <a:pt x="81" y="0"/>
                </a:moveTo>
                <a:cubicBezTo>
                  <a:pt x="40" y="0"/>
                  <a:pt x="6" y="31"/>
                  <a:pt x="1" y="70"/>
                </a:cubicBezTo>
                <a:cubicBezTo>
                  <a:pt x="0" y="72"/>
                  <a:pt x="1" y="74"/>
                  <a:pt x="4" y="75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7" y="118"/>
                  <a:pt x="57" y="121"/>
                  <a:pt x="59" y="122"/>
                </a:cubicBezTo>
                <a:cubicBezTo>
                  <a:pt x="65" y="128"/>
                  <a:pt x="72" y="131"/>
                  <a:pt x="81" y="131"/>
                </a:cubicBezTo>
                <a:cubicBezTo>
                  <a:pt x="89" y="131"/>
                  <a:pt x="97" y="128"/>
                  <a:pt x="102" y="122"/>
                </a:cubicBezTo>
                <a:cubicBezTo>
                  <a:pt x="104" y="121"/>
                  <a:pt x="104" y="118"/>
                  <a:pt x="102" y="116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157" y="75"/>
                  <a:pt x="157" y="75"/>
                  <a:pt x="157" y="75"/>
                </a:cubicBezTo>
                <a:cubicBezTo>
                  <a:pt x="160" y="74"/>
                  <a:pt x="161" y="72"/>
                  <a:pt x="161" y="70"/>
                </a:cubicBezTo>
                <a:cubicBezTo>
                  <a:pt x="156" y="31"/>
                  <a:pt x="121" y="0"/>
                  <a:pt x="8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121">
            <a:extLst>
              <a:ext uri="{FF2B5EF4-FFF2-40B4-BE49-F238E27FC236}">
                <a16:creationId xmlns:a16="http://schemas.microsoft.com/office/drawing/2014/main" id="{0F242F3A-0897-426F-967D-8CEE4C6FD4FB}"/>
              </a:ext>
            </a:extLst>
          </p:cNvPr>
          <p:cNvSpPr>
            <a:spLocks noEditPoints="1"/>
          </p:cNvSpPr>
          <p:nvPr/>
        </p:nvSpPr>
        <p:spPr bwMode="auto">
          <a:xfrm>
            <a:off x="8999538" y="1371600"/>
            <a:ext cx="254000" cy="254000"/>
          </a:xfrm>
          <a:custGeom>
            <a:avLst/>
            <a:gdLst>
              <a:gd name="T0" fmla="*/ 103 w 160"/>
              <a:gd name="T1" fmla="*/ 62 h 160"/>
              <a:gd name="T2" fmla="*/ 94 w 160"/>
              <a:gd name="T3" fmla="*/ 62 h 160"/>
              <a:gd name="T4" fmla="*/ 61 w 160"/>
              <a:gd name="T5" fmla="*/ 57 h 160"/>
              <a:gd name="T6" fmla="*/ 61 w 160"/>
              <a:gd name="T7" fmla="*/ 67 h 160"/>
              <a:gd name="T8" fmla="*/ 61 w 160"/>
              <a:gd name="T9" fmla="*/ 57 h 160"/>
              <a:gd name="T10" fmla="*/ 113 w 160"/>
              <a:gd name="T11" fmla="*/ 42 h 160"/>
              <a:gd name="T12" fmla="*/ 99 w 160"/>
              <a:gd name="T13" fmla="*/ 48 h 160"/>
              <a:gd name="T14" fmla="*/ 99 w 160"/>
              <a:gd name="T15" fmla="*/ 76 h 160"/>
              <a:gd name="T16" fmla="*/ 112 w 160"/>
              <a:gd name="T17" fmla="*/ 57 h 160"/>
              <a:gd name="T18" fmla="*/ 131 w 160"/>
              <a:gd name="T19" fmla="*/ 47 h 160"/>
              <a:gd name="T20" fmla="*/ 80 w 160"/>
              <a:gd name="T21" fmla="*/ 86 h 160"/>
              <a:gd name="T22" fmla="*/ 28 w 160"/>
              <a:gd name="T23" fmla="*/ 47 h 160"/>
              <a:gd name="T24" fmla="*/ 48 w 160"/>
              <a:gd name="T25" fmla="*/ 57 h 160"/>
              <a:gd name="T26" fmla="*/ 61 w 160"/>
              <a:gd name="T27" fmla="*/ 76 h 160"/>
              <a:gd name="T28" fmla="*/ 61 w 160"/>
              <a:gd name="T29" fmla="*/ 48 h 160"/>
              <a:gd name="T30" fmla="*/ 46 w 160"/>
              <a:gd name="T31" fmla="*/ 42 h 160"/>
              <a:gd name="T32" fmla="*/ 9 w 160"/>
              <a:gd name="T33" fmla="*/ 78 h 160"/>
              <a:gd name="T34" fmla="*/ 9 w 160"/>
              <a:gd name="T35" fmla="*/ 104 h 160"/>
              <a:gd name="T36" fmla="*/ 9 w 160"/>
              <a:gd name="T37" fmla="*/ 78 h 160"/>
              <a:gd name="T38" fmla="*/ 150 w 160"/>
              <a:gd name="T39" fmla="*/ 104 h 160"/>
              <a:gd name="T40" fmla="*/ 150 w 160"/>
              <a:gd name="T41" fmla="*/ 78 h 160"/>
              <a:gd name="T42" fmla="*/ 41 w 160"/>
              <a:gd name="T43" fmla="*/ 91 h 160"/>
              <a:gd name="T44" fmla="*/ 53 w 160"/>
              <a:gd name="T45" fmla="*/ 126 h 160"/>
              <a:gd name="T46" fmla="*/ 41 w 160"/>
              <a:gd name="T47" fmla="*/ 91 h 160"/>
              <a:gd name="T48" fmla="*/ 107 w 160"/>
              <a:gd name="T49" fmla="*/ 126 h 160"/>
              <a:gd name="T50" fmla="*/ 118 w 160"/>
              <a:gd name="T51" fmla="*/ 91 h 160"/>
              <a:gd name="T52" fmla="*/ 43 w 160"/>
              <a:gd name="T53" fmla="*/ 128 h 160"/>
              <a:gd name="T54" fmla="*/ 31 w 160"/>
              <a:gd name="T55" fmla="*/ 90 h 160"/>
              <a:gd name="T56" fmla="*/ 128 w 160"/>
              <a:gd name="T57" fmla="*/ 91 h 160"/>
              <a:gd name="T58" fmla="*/ 115 w 160"/>
              <a:gd name="T59" fmla="*/ 128 h 160"/>
              <a:gd name="T60" fmla="*/ 128 w 160"/>
              <a:gd name="T61" fmla="*/ 91 h 160"/>
              <a:gd name="T62" fmla="*/ 98 w 160"/>
              <a:gd name="T63" fmla="*/ 131 h 160"/>
              <a:gd name="T64" fmla="*/ 60 w 160"/>
              <a:gd name="T65" fmla="*/ 131 h 160"/>
              <a:gd name="T66" fmla="*/ 79 w 160"/>
              <a:gd name="T67" fmla="*/ 99 h 160"/>
              <a:gd name="T68" fmla="*/ 150 w 160"/>
              <a:gd name="T69" fmla="*/ 127 h 160"/>
              <a:gd name="T70" fmla="*/ 9 w 160"/>
              <a:gd name="T71" fmla="*/ 127 h 160"/>
              <a:gd name="T72" fmla="*/ 79 w 160"/>
              <a:gd name="T73" fmla="*/ 142 h 160"/>
              <a:gd name="T74" fmla="*/ 5 w 160"/>
              <a:gd name="T75" fmla="*/ 0 h 160"/>
              <a:gd name="T76" fmla="*/ 1 w 160"/>
              <a:gd name="T77" fmla="*/ 8 h 160"/>
              <a:gd name="T78" fmla="*/ 25 w 160"/>
              <a:gd name="T79" fmla="*/ 38 h 160"/>
              <a:gd name="T80" fmla="*/ 0 w 160"/>
              <a:gd name="T81" fmla="*/ 127 h 160"/>
              <a:gd name="T82" fmla="*/ 80 w 160"/>
              <a:gd name="T83" fmla="*/ 160 h 160"/>
              <a:gd name="T84" fmla="*/ 160 w 160"/>
              <a:gd name="T85" fmla="*/ 62 h 160"/>
              <a:gd name="T86" fmla="*/ 131 w 160"/>
              <a:gd name="T87" fmla="*/ 36 h 160"/>
              <a:gd name="T88" fmla="*/ 158 w 160"/>
              <a:gd name="T89" fmla="*/ 1 h 160"/>
              <a:gd name="T90" fmla="*/ 151 w 160"/>
              <a:gd name="T91" fmla="*/ 1 h 160"/>
              <a:gd name="T92" fmla="*/ 80 w 160"/>
              <a:gd name="T93" fmla="*/ 29 h 160"/>
              <a:gd name="T94" fmla="*/ 8 w 160"/>
              <a:gd name="T95" fmla="*/ 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98" y="57"/>
                </a:moveTo>
                <a:cubicBezTo>
                  <a:pt x="101" y="57"/>
                  <a:pt x="103" y="60"/>
                  <a:pt x="103" y="62"/>
                </a:cubicBezTo>
                <a:cubicBezTo>
                  <a:pt x="103" y="65"/>
                  <a:pt x="101" y="67"/>
                  <a:pt x="98" y="67"/>
                </a:cubicBezTo>
                <a:cubicBezTo>
                  <a:pt x="96" y="67"/>
                  <a:pt x="94" y="65"/>
                  <a:pt x="94" y="62"/>
                </a:cubicBezTo>
                <a:cubicBezTo>
                  <a:pt x="94" y="59"/>
                  <a:pt x="96" y="57"/>
                  <a:pt x="98" y="57"/>
                </a:cubicBezTo>
                <a:close/>
                <a:moveTo>
                  <a:pt x="61" y="57"/>
                </a:moveTo>
                <a:cubicBezTo>
                  <a:pt x="63" y="57"/>
                  <a:pt x="66" y="60"/>
                  <a:pt x="66" y="62"/>
                </a:cubicBezTo>
                <a:cubicBezTo>
                  <a:pt x="66" y="65"/>
                  <a:pt x="63" y="67"/>
                  <a:pt x="61" y="67"/>
                </a:cubicBezTo>
                <a:cubicBezTo>
                  <a:pt x="58" y="67"/>
                  <a:pt x="56" y="65"/>
                  <a:pt x="56" y="62"/>
                </a:cubicBezTo>
                <a:cubicBezTo>
                  <a:pt x="56" y="60"/>
                  <a:pt x="58" y="57"/>
                  <a:pt x="61" y="57"/>
                </a:cubicBezTo>
                <a:close/>
                <a:moveTo>
                  <a:pt x="80" y="39"/>
                </a:moveTo>
                <a:cubicBezTo>
                  <a:pt x="92" y="39"/>
                  <a:pt x="103" y="40"/>
                  <a:pt x="113" y="42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3" y="49"/>
                  <a:pt x="101" y="48"/>
                  <a:pt x="99" y="48"/>
                </a:cubicBezTo>
                <a:cubicBezTo>
                  <a:pt x="91" y="48"/>
                  <a:pt x="85" y="55"/>
                  <a:pt x="85" y="62"/>
                </a:cubicBezTo>
                <a:cubicBezTo>
                  <a:pt x="85" y="70"/>
                  <a:pt x="91" y="76"/>
                  <a:pt x="99" y="76"/>
                </a:cubicBezTo>
                <a:cubicBezTo>
                  <a:pt x="107" y="76"/>
                  <a:pt x="113" y="70"/>
                  <a:pt x="113" y="62"/>
                </a:cubicBezTo>
                <a:cubicBezTo>
                  <a:pt x="113" y="60"/>
                  <a:pt x="112" y="58"/>
                  <a:pt x="112" y="57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7" y="45"/>
                  <a:pt x="129" y="46"/>
                  <a:pt x="131" y="47"/>
                </a:cubicBezTo>
                <a:cubicBezTo>
                  <a:pt x="143" y="51"/>
                  <a:pt x="150" y="57"/>
                  <a:pt x="150" y="62"/>
                </a:cubicBezTo>
                <a:cubicBezTo>
                  <a:pt x="150" y="73"/>
                  <a:pt x="122" y="86"/>
                  <a:pt x="80" y="86"/>
                </a:cubicBezTo>
                <a:cubicBezTo>
                  <a:pt x="39" y="86"/>
                  <a:pt x="9" y="73"/>
                  <a:pt x="9" y="62"/>
                </a:cubicBezTo>
                <a:cubicBezTo>
                  <a:pt x="9" y="57"/>
                  <a:pt x="16" y="51"/>
                  <a:pt x="28" y="47"/>
                </a:cubicBezTo>
                <a:cubicBezTo>
                  <a:pt x="30" y="46"/>
                  <a:pt x="33" y="45"/>
                  <a:pt x="36" y="45"/>
                </a:cubicBezTo>
                <a:cubicBezTo>
                  <a:pt x="48" y="57"/>
                  <a:pt x="48" y="57"/>
                  <a:pt x="48" y="57"/>
                </a:cubicBezTo>
                <a:cubicBezTo>
                  <a:pt x="48" y="59"/>
                  <a:pt x="47" y="61"/>
                  <a:pt x="47" y="62"/>
                </a:cubicBezTo>
                <a:cubicBezTo>
                  <a:pt x="47" y="70"/>
                  <a:pt x="53" y="76"/>
                  <a:pt x="61" y="76"/>
                </a:cubicBezTo>
                <a:cubicBezTo>
                  <a:pt x="69" y="76"/>
                  <a:pt x="75" y="70"/>
                  <a:pt x="75" y="62"/>
                </a:cubicBezTo>
                <a:cubicBezTo>
                  <a:pt x="75" y="55"/>
                  <a:pt x="69" y="48"/>
                  <a:pt x="61" y="48"/>
                </a:cubicBezTo>
                <a:cubicBezTo>
                  <a:pt x="58" y="48"/>
                  <a:pt x="56" y="49"/>
                  <a:pt x="54" y="50"/>
                </a:cubicBezTo>
                <a:cubicBezTo>
                  <a:pt x="46" y="42"/>
                  <a:pt x="46" y="42"/>
                  <a:pt x="46" y="42"/>
                </a:cubicBezTo>
                <a:cubicBezTo>
                  <a:pt x="57" y="40"/>
                  <a:pt x="68" y="39"/>
                  <a:pt x="80" y="39"/>
                </a:cubicBezTo>
                <a:close/>
                <a:moveTo>
                  <a:pt x="9" y="78"/>
                </a:moveTo>
                <a:cubicBezTo>
                  <a:pt x="12" y="81"/>
                  <a:pt x="17" y="83"/>
                  <a:pt x="23" y="85"/>
                </a:cubicBezTo>
                <a:cubicBezTo>
                  <a:pt x="9" y="104"/>
                  <a:pt x="9" y="104"/>
                  <a:pt x="9" y="104"/>
                </a:cubicBezTo>
                <a:cubicBezTo>
                  <a:pt x="9" y="78"/>
                  <a:pt x="9" y="78"/>
                  <a:pt x="9" y="78"/>
                </a:cubicBezTo>
                <a:cubicBezTo>
                  <a:pt x="9" y="78"/>
                  <a:pt x="9" y="78"/>
                  <a:pt x="9" y="78"/>
                </a:cubicBezTo>
                <a:close/>
                <a:moveTo>
                  <a:pt x="150" y="78"/>
                </a:moveTo>
                <a:cubicBezTo>
                  <a:pt x="150" y="104"/>
                  <a:pt x="150" y="104"/>
                  <a:pt x="150" y="104"/>
                </a:cubicBezTo>
                <a:cubicBezTo>
                  <a:pt x="136" y="86"/>
                  <a:pt x="136" y="86"/>
                  <a:pt x="136" y="86"/>
                </a:cubicBezTo>
                <a:cubicBezTo>
                  <a:pt x="142" y="83"/>
                  <a:pt x="146" y="81"/>
                  <a:pt x="150" y="78"/>
                </a:cubicBezTo>
                <a:close/>
                <a:moveTo>
                  <a:pt x="41" y="91"/>
                </a:moveTo>
                <a:cubicBezTo>
                  <a:pt x="41" y="91"/>
                  <a:pt x="41" y="91"/>
                  <a:pt x="41" y="91"/>
                </a:cubicBezTo>
                <a:cubicBezTo>
                  <a:pt x="50" y="93"/>
                  <a:pt x="61" y="94"/>
                  <a:pt x="71" y="95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lose/>
                <a:moveTo>
                  <a:pt x="118" y="91"/>
                </a:moveTo>
                <a:cubicBezTo>
                  <a:pt x="107" y="126"/>
                  <a:pt x="107" y="126"/>
                  <a:pt x="107" y="126"/>
                </a:cubicBezTo>
                <a:cubicBezTo>
                  <a:pt x="87" y="95"/>
                  <a:pt x="87" y="95"/>
                  <a:pt x="87" y="95"/>
                </a:cubicBezTo>
                <a:cubicBezTo>
                  <a:pt x="98" y="95"/>
                  <a:pt x="109" y="93"/>
                  <a:pt x="118" y="91"/>
                </a:cubicBezTo>
                <a:close/>
                <a:moveTo>
                  <a:pt x="31" y="90"/>
                </a:moveTo>
                <a:cubicBezTo>
                  <a:pt x="43" y="128"/>
                  <a:pt x="43" y="128"/>
                  <a:pt x="43" y="128"/>
                </a:cubicBezTo>
                <a:cubicBezTo>
                  <a:pt x="32" y="125"/>
                  <a:pt x="21" y="120"/>
                  <a:pt x="12" y="115"/>
                </a:cubicBezTo>
                <a:cubicBezTo>
                  <a:pt x="31" y="90"/>
                  <a:pt x="31" y="90"/>
                  <a:pt x="31" y="90"/>
                </a:cubicBezTo>
                <a:cubicBezTo>
                  <a:pt x="31" y="90"/>
                  <a:pt x="31" y="90"/>
                  <a:pt x="31" y="90"/>
                </a:cubicBezTo>
                <a:close/>
                <a:moveTo>
                  <a:pt x="128" y="91"/>
                </a:moveTo>
                <a:cubicBezTo>
                  <a:pt x="146" y="115"/>
                  <a:pt x="146" y="115"/>
                  <a:pt x="146" y="115"/>
                </a:cubicBezTo>
                <a:cubicBezTo>
                  <a:pt x="137" y="120"/>
                  <a:pt x="127" y="125"/>
                  <a:pt x="115" y="128"/>
                </a:cubicBezTo>
                <a:cubicBezTo>
                  <a:pt x="128" y="91"/>
                  <a:pt x="128" y="91"/>
                  <a:pt x="128" y="91"/>
                </a:cubicBezTo>
                <a:cubicBezTo>
                  <a:pt x="128" y="91"/>
                  <a:pt x="128" y="91"/>
                  <a:pt x="128" y="91"/>
                </a:cubicBezTo>
                <a:close/>
                <a:moveTo>
                  <a:pt x="79" y="99"/>
                </a:moveTo>
                <a:cubicBezTo>
                  <a:pt x="98" y="131"/>
                  <a:pt x="98" y="131"/>
                  <a:pt x="98" y="131"/>
                </a:cubicBezTo>
                <a:cubicBezTo>
                  <a:pt x="92" y="132"/>
                  <a:pt x="86" y="132"/>
                  <a:pt x="79" y="132"/>
                </a:cubicBezTo>
                <a:cubicBezTo>
                  <a:pt x="73" y="132"/>
                  <a:pt x="66" y="132"/>
                  <a:pt x="60" y="13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99"/>
                  <a:pt x="79" y="99"/>
                  <a:pt x="79" y="99"/>
                </a:cubicBezTo>
                <a:close/>
                <a:moveTo>
                  <a:pt x="150" y="124"/>
                </a:moveTo>
                <a:cubicBezTo>
                  <a:pt x="150" y="127"/>
                  <a:pt x="150" y="127"/>
                  <a:pt x="150" y="127"/>
                </a:cubicBezTo>
                <a:cubicBezTo>
                  <a:pt x="150" y="138"/>
                  <a:pt x="121" y="151"/>
                  <a:pt x="79" y="151"/>
                </a:cubicBezTo>
                <a:cubicBezTo>
                  <a:pt x="37" y="151"/>
                  <a:pt x="9" y="138"/>
                  <a:pt x="9" y="127"/>
                </a:cubicBezTo>
                <a:cubicBezTo>
                  <a:pt x="9" y="124"/>
                  <a:pt x="9" y="124"/>
                  <a:pt x="9" y="124"/>
                </a:cubicBezTo>
                <a:cubicBezTo>
                  <a:pt x="29" y="136"/>
                  <a:pt x="55" y="142"/>
                  <a:pt x="79" y="142"/>
                </a:cubicBezTo>
                <a:cubicBezTo>
                  <a:pt x="103" y="142"/>
                  <a:pt x="130" y="136"/>
                  <a:pt x="150" y="124"/>
                </a:cubicBezTo>
                <a:close/>
                <a:moveTo>
                  <a:pt x="5" y="0"/>
                </a:moveTo>
                <a:cubicBezTo>
                  <a:pt x="3" y="0"/>
                  <a:pt x="2" y="0"/>
                  <a:pt x="1" y="1"/>
                </a:cubicBezTo>
                <a:cubicBezTo>
                  <a:pt x="0" y="3"/>
                  <a:pt x="0" y="6"/>
                  <a:pt x="1" y="8"/>
                </a:cubicBezTo>
                <a:cubicBezTo>
                  <a:pt x="28" y="36"/>
                  <a:pt x="28" y="36"/>
                  <a:pt x="28" y="36"/>
                </a:cubicBezTo>
                <a:cubicBezTo>
                  <a:pt x="27" y="37"/>
                  <a:pt x="26" y="37"/>
                  <a:pt x="25" y="38"/>
                </a:cubicBezTo>
                <a:cubicBezTo>
                  <a:pt x="9" y="44"/>
                  <a:pt x="0" y="52"/>
                  <a:pt x="0" y="62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7"/>
                  <a:pt x="9" y="146"/>
                  <a:pt x="25" y="152"/>
                </a:cubicBezTo>
                <a:cubicBezTo>
                  <a:pt x="40" y="157"/>
                  <a:pt x="59" y="160"/>
                  <a:pt x="80" y="160"/>
                </a:cubicBezTo>
                <a:cubicBezTo>
                  <a:pt x="121" y="160"/>
                  <a:pt x="160" y="147"/>
                  <a:pt x="160" y="127"/>
                </a:cubicBezTo>
                <a:cubicBezTo>
                  <a:pt x="160" y="62"/>
                  <a:pt x="160" y="62"/>
                  <a:pt x="160" y="62"/>
                </a:cubicBezTo>
                <a:cubicBezTo>
                  <a:pt x="159" y="52"/>
                  <a:pt x="150" y="44"/>
                  <a:pt x="134" y="38"/>
                </a:cubicBezTo>
                <a:cubicBezTo>
                  <a:pt x="133" y="37"/>
                  <a:pt x="132" y="37"/>
                  <a:pt x="131" y="36"/>
                </a:cubicBezTo>
                <a:cubicBezTo>
                  <a:pt x="158" y="8"/>
                  <a:pt x="158" y="8"/>
                  <a:pt x="158" y="8"/>
                </a:cubicBezTo>
                <a:cubicBezTo>
                  <a:pt x="160" y="6"/>
                  <a:pt x="160" y="3"/>
                  <a:pt x="158" y="1"/>
                </a:cubicBezTo>
                <a:cubicBezTo>
                  <a:pt x="157" y="0"/>
                  <a:pt x="156" y="0"/>
                  <a:pt x="155" y="0"/>
                </a:cubicBezTo>
                <a:cubicBezTo>
                  <a:pt x="154" y="0"/>
                  <a:pt x="152" y="0"/>
                  <a:pt x="151" y="1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08" y="30"/>
                  <a:pt x="94" y="29"/>
                  <a:pt x="80" y="29"/>
                </a:cubicBezTo>
                <a:cubicBezTo>
                  <a:pt x="65" y="29"/>
                  <a:pt x="51" y="30"/>
                  <a:pt x="39" y="33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22">
            <a:extLst>
              <a:ext uri="{FF2B5EF4-FFF2-40B4-BE49-F238E27FC236}">
                <a16:creationId xmlns:a16="http://schemas.microsoft.com/office/drawing/2014/main" id="{3CC21E37-80D5-4A35-81DB-721602D6B5A0}"/>
              </a:ext>
            </a:extLst>
          </p:cNvPr>
          <p:cNvSpPr>
            <a:spLocks noEditPoints="1"/>
          </p:cNvSpPr>
          <p:nvPr/>
        </p:nvSpPr>
        <p:spPr bwMode="auto">
          <a:xfrm>
            <a:off x="5707063" y="1922463"/>
            <a:ext cx="230188" cy="254000"/>
          </a:xfrm>
          <a:custGeom>
            <a:avLst/>
            <a:gdLst>
              <a:gd name="T0" fmla="*/ 137 w 145"/>
              <a:gd name="T1" fmla="*/ 43 h 160"/>
              <a:gd name="T2" fmla="*/ 105 w 145"/>
              <a:gd name="T3" fmla="*/ 19 h 160"/>
              <a:gd name="T4" fmla="*/ 81 w 145"/>
              <a:gd name="T5" fmla="*/ 0 h 160"/>
              <a:gd name="T6" fmla="*/ 63 w 145"/>
              <a:gd name="T7" fmla="*/ 0 h 160"/>
              <a:gd name="T8" fmla="*/ 40 w 145"/>
              <a:gd name="T9" fmla="*/ 19 h 160"/>
              <a:gd name="T10" fmla="*/ 2 w 145"/>
              <a:gd name="T11" fmla="*/ 57 h 160"/>
              <a:gd name="T12" fmla="*/ 33 w 145"/>
              <a:gd name="T13" fmla="*/ 160 h 160"/>
              <a:gd name="T14" fmla="*/ 125 w 145"/>
              <a:gd name="T15" fmla="*/ 149 h 160"/>
              <a:gd name="T16" fmla="*/ 33 w 145"/>
              <a:gd name="T17" fmla="*/ 150 h 160"/>
              <a:gd name="T18" fmla="*/ 12 w 145"/>
              <a:gd name="T19" fmla="*/ 66 h 160"/>
              <a:gd name="T20" fmla="*/ 37 w 145"/>
              <a:gd name="T21" fmla="*/ 94 h 160"/>
              <a:gd name="T22" fmla="*/ 41 w 145"/>
              <a:gd name="T23" fmla="*/ 124 h 160"/>
              <a:gd name="T24" fmla="*/ 33 w 145"/>
              <a:gd name="T25" fmla="*/ 150 h 160"/>
              <a:gd name="T26" fmla="*/ 53 w 145"/>
              <a:gd name="T27" fmla="*/ 150 h 160"/>
              <a:gd name="T28" fmla="*/ 51 w 145"/>
              <a:gd name="T29" fmla="*/ 128 h 160"/>
              <a:gd name="T30" fmla="*/ 67 w 145"/>
              <a:gd name="T31" fmla="*/ 150 h 160"/>
              <a:gd name="T32" fmla="*/ 72 w 145"/>
              <a:gd name="T33" fmla="*/ 94 h 160"/>
              <a:gd name="T34" fmla="*/ 72 w 145"/>
              <a:gd name="T35" fmla="*/ 122 h 160"/>
              <a:gd name="T36" fmla="*/ 44 w 145"/>
              <a:gd name="T37" fmla="*/ 66 h 160"/>
              <a:gd name="T38" fmla="*/ 67 w 145"/>
              <a:gd name="T39" fmla="*/ 85 h 160"/>
              <a:gd name="T40" fmla="*/ 44 w 145"/>
              <a:gd name="T41" fmla="*/ 66 h 160"/>
              <a:gd name="T42" fmla="*/ 77 w 145"/>
              <a:gd name="T43" fmla="*/ 66 h 160"/>
              <a:gd name="T44" fmla="*/ 97 w 145"/>
              <a:gd name="T45" fmla="*/ 89 h 160"/>
              <a:gd name="T46" fmla="*/ 91 w 145"/>
              <a:gd name="T47" fmla="*/ 150 h 160"/>
              <a:gd name="T48" fmla="*/ 76 w 145"/>
              <a:gd name="T49" fmla="*/ 131 h 160"/>
              <a:gd name="T50" fmla="*/ 91 w 145"/>
              <a:gd name="T51" fmla="*/ 150 h 160"/>
              <a:gd name="T52" fmla="*/ 111 w 145"/>
              <a:gd name="T53" fmla="*/ 150 h 160"/>
              <a:gd name="T54" fmla="*/ 103 w 145"/>
              <a:gd name="T55" fmla="*/ 124 h 160"/>
              <a:gd name="T56" fmla="*/ 106 w 145"/>
              <a:gd name="T57" fmla="*/ 94 h 160"/>
              <a:gd name="T58" fmla="*/ 132 w 145"/>
              <a:gd name="T59" fmla="*/ 66 h 160"/>
              <a:gd name="T60" fmla="*/ 11 w 145"/>
              <a:gd name="T61" fmla="*/ 57 h 160"/>
              <a:gd name="T62" fmla="*/ 25 w 145"/>
              <a:gd name="T63" fmla="*/ 48 h 160"/>
              <a:gd name="T64" fmla="*/ 30 w 145"/>
              <a:gd name="T65" fmla="*/ 47 h 160"/>
              <a:gd name="T66" fmla="*/ 39 w 145"/>
              <a:gd name="T67" fmla="*/ 29 h 160"/>
              <a:gd name="T68" fmla="*/ 44 w 145"/>
              <a:gd name="T69" fmla="*/ 29 h 160"/>
              <a:gd name="T70" fmla="*/ 49 w 145"/>
              <a:gd name="T71" fmla="*/ 25 h 160"/>
              <a:gd name="T72" fmla="*/ 70 w 145"/>
              <a:gd name="T73" fmla="*/ 11 h 160"/>
              <a:gd name="T74" fmla="*/ 75 w 145"/>
              <a:gd name="T75" fmla="*/ 11 h 160"/>
              <a:gd name="T76" fmla="*/ 96 w 145"/>
              <a:gd name="T77" fmla="*/ 25 h 160"/>
              <a:gd name="T78" fmla="*/ 102 w 145"/>
              <a:gd name="T79" fmla="*/ 29 h 160"/>
              <a:gd name="T80" fmla="*/ 113 w 145"/>
              <a:gd name="T81" fmla="*/ 42 h 160"/>
              <a:gd name="T82" fmla="*/ 117 w 145"/>
              <a:gd name="T83" fmla="*/ 49 h 160"/>
              <a:gd name="T84" fmla="*/ 123 w 145"/>
              <a:gd name="T85" fmla="*/ 47 h 160"/>
              <a:gd name="T86" fmla="*/ 11 w 145"/>
              <a:gd name="T87" fmla="*/ 57 h 160"/>
              <a:gd name="T88" fmla="*/ 72 w 145"/>
              <a:gd name="T89" fmla="*/ 31 h 160"/>
              <a:gd name="T90" fmla="*/ 49 w 145"/>
              <a:gd name="T91" fmla="*/ 42 h 160"/>
              <a:gd name="T92" fmla="*/ 58 w 145"/>
              <a:gd name="T93" fmla="*/ 42 h 160"/>
              <a:gd name="T94" fmla="*/ 67 w 145"/>
              <a:gd name="T95" fmla="*/ 42 h 160"/>
              <a:gd name="T96" fmla="*/ 77 w 145"/>
              <a:gd name="T97" fmla="*/ 42 h 160"/>
              <a:gd name="T98" fmla="*/ 86 w 145"/>
              <a:gd name="T99" fmla="*/ 42 h 160"/>
              <a:gd name="T100" fmla="*/ 96 w 145"/>
              <a:gd name="T101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5" h="160">
                <a:moveTo>
                  <a:pt x="143" y="57"/>
                </a:moveTo>
                <a:cubicBezTo>
                  <a:pt x="142" y="52"/>
                  <a:pt x="140" y="47"/>
                  <a:pt x="137" y="43"/>
                </a:cubicBezTo>
                <a:cubicBezTo>
                  <a:pt x="133" y="40"/>
                  <a:pt x="128" y="37"/>
                  <a:pt x="123" y="37"/>
                </a:cubicBezTo>
                <a:cubicBezTo>
                  <a:pt x="123" y="27"/>
                  <a:pt x="115" y="19"/>
                  <a:pt x="105" y="19"/>
                </a:cubicBezTo>
                <a:cubicBezTo>
                  <a:pt x="105" y="19"/>
                  <a:pt x="104" y="19"/>
                  <a:pt x="104" y="19"/>
                </a:cubicBezTo>
                <a:cubicBezTo>
                  <a:pt x="102" y="8"/>
                  <a:pt x="92" y="0"/>
                  <a:pt x="81" y="0"/>
                </a:cubicBezTo>
                <a:cubicBezTo>
                  <a:pt x="78" y="0"/>
                  <a:pt x="75" y="0"/>
                  <a:pt x="72" y="2"/>
                </a:cubicBezTo>
                <a:cubicBezTo>
                  <a:pt x="69" y="0"/>
                  <a:pt x="66" y="0"/>
                  <a:pt x="63" y="0"/>
                </a:cubicBezTo>
                <a:cubicBezTo>
                  <a:pt x="51" y="0"/>
                  <a:pt x="42" y="8"/>
                  <a:pt x="40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29" y="19"/>
                  <a:pt x="21" y="27"/>
                  <a:pt x="21" y="37"/>
                </a:cubicBezTo>
                <a:cubicBezTo>
                  <a:pt x="10" y="37"/>
                  <a:pt x="2" y="46"/>
                  <a:pt x="2" y="57"/>
                </a:cubicBezTo>
                <a:cubicBezTo>
                  <a:pt x="2" y="64"/>
                  <a:pt x="0" y="52"/>
                  <a:pt x="19" y="149"/>
                </a:cubicBezTo>
                <a:cubicBezTo>
                  <a:pt x="21" y="155"/>
                  <a:pt x="26" y="160"/>
                  <a:pt x="33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8" y="160"/>
                  <a:pt x="124" y="155"/>
                  <a:pt x="125" y="149"/>
                </a:cubicBezTo>
                <a:cubicBezTo>
                  <a:pt x="145" y="52"/>
                  <a:pt x="143" y="64"/>
                  <a:pt x="143" y="57"/>
                </a:cubicBezTo>
                <a:close/>
                <a:moveTo>
                  <a:pt x="33" y="150"/>
                </a:moveTo>
                <a:cubicBezTo>
                  <a:pt x="31" y="150"/>
                  <a:pt x="29" y="149"/>
                  <a:pt x="28" y="147"/>
                </a:cubicBezTo>
                <a:cubicBezTo>
                  <a:pt x="12" y="66"/>
                  <a:pt x="12" y="66"/>
                  <a:pt x="12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7" y="94"/>
                  <a:pt x="37" y="94"/>
                  <a:pt x="37" y="94"/>
                </a:cubicBezTo>
                <a:cubicBezTo>
                  <a:pt x="32" y="98"/>
                  <a:pt x="30" y="103"/>
                  <a:pt x="30" y="108"/>
                </a:cubicBezTo>
                <a:cubicBezTo>
                  <a:pt x="30" y="114"/>
                  <a:pt x="34" y="119"/>
                  <a:pt x="41" y="124"/>
                </a:cubicBezTo>
                <a:cubicBezTo>
                  <a:pt x="44" y="150"/>
                  <a:pt x="44" y="150"/>
                  <a:pt x="44" y="150"/>
                </a:cubicBezTo>
                <a:lnTo>
                  <a:pt x="33" y="150"/>
                </a:lnTo>
                <a:close/>
                <a:moveTo>
                  <a:pt x="67" y="150"/>
                </a:moveTo>
                <a:cubicBezTo>
                  <a:pt x="53" y="150"/>
                  <a:pt x="53" y="150"/>
                  <a:pt x="53" y="150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5" y="130"/>
                  <a:pt x="61" y="131"/>
                  <a:pt x="67" y="131"/>
                </a:cubicBezTo>
                <a:lnTo>
                  <a:pt x="67" y="150"/>
                </a:lnTo>
                <a:close/>
                <a:moveTo>
                  <a:pt x="40" y="108"/>
                </a:moveTo>
                <a:cubicBezTo>
                  <a:pt x="40" y="102"/>
                  <a:pt x="53" y="94"/>
                  <a:pt x="72" y="94"/>
                </a:cubicBezTo>
                <a:cubicBezTo>
                  <a:pt x="91" y="94"/>
                  <a:pt x="104" y="102"/>
                  <a:pt x="104" y="108"/>
                </a:cubicBezTo>
                <a:cubicBezTo>
                  <a:pt x="104" y="115"/>
                  <a:pt x="91" y="122"/>
                  <a:pt x="72" y="122"/>
                </a:cubicBezTo>
                <a:cubicBezTo>
                  <a:pt x="53" y="122"/>
                  <a:pt x="40" y="115"/>
                  <a:pt x="40" y="108"/>
                </a:cubicBezTo>
                <a:close/>
                <a:moveTo>
                  <a:pt x="44" y="66"/>
                </a:moveTo>
                <a:cubicBezTo>
                  <a:pt x="67" y="66"/>
                  <a:pt x="67" y="66"/>
                  <a:pt x="67" y="66"/>
                </a:cubicBezTo>
                <a:cubicBezTo>
                  <a:pt x="67" y="85"/>
                  <a:pt x="67" y="85"/>
                  <a:pt x="67" y="85"/>
                </a:cubicBezTo>
                <a:cubicBezTo>
                  <a:pt x="60" y="85"/>
                  <a:pt x="52" y="87"/>
                  <a:pt x="46" y="89"/>
                </a:cubicBezTo>
                <a:lnTo>
                  <a:pt x="44" y="66"/>
                </a:lnTo>
                <a:close/>
                <a:moveTo>
                  <a:pt x="77" y="85"/>
                </a:moveTo>
                <a:cubicBezTo>
                  <a:pt x="77" y="66"/>
                  <a:pt x="77" y="66"/>
                  <a:pt x="77" y="66"/>
                </a:cubicBezTo>
                <a:cubicBezTo>
                  <a:pt x="99" y="66"/>
                  <a:pt x="99" y="66"/>
                  <a:pt x="99" y="66"/>
                </a:cubicBezTo>
                <a:cubicBezTo>
                  <a:pt x="97" y="89"/>
                  <a:pt x="97" y="89"/>
                  <a:pt x="97" y="89"/>
                </a:cubicBezTo>
                <a:cubicBezTo>
                  <a:pt x="92" y="87"/>
                  <a:pt x="84" y="85"/>
                  <a:pt x="77" y="85"/>
                </a:cubicBezTo>
                <a:close/>
                <a:moveTo>
                  <a:pt x="91" y="150"/>
                </a:moveTo>
                <a:cubicBezTo>
                  <a:pt x="76" y="150"/>
                  <a:pt x="76" y="150"/>
                  <a:pt x="76" y="150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82" y="131"/>
                  <a:pt x="88" y="130"/>
                  <a:pt x="93" y="128"/>
                </a:cubicBezTo>
                <a:lnTo>
                  <a:pt x="91" y="150"/>
                </a:lnTo>
                <a:close/>
                <a:moveTo>
                  <a:pt x="115" y="147"/>
                </a:moveTo>
                <a:cubicBezTo>
                  <a:pt x="115" y="149"/>
                  <a:pt x="113" y="150"/>
                  <a:pt x="111" y="150"/>
                </a:cubicBezTo>
                <a:cubicBezTo>
                  <a:pt x="101" y="150"/>
                  <a:pt x="101" y="150"/>
                  <a:pt x="101" y="150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10" y="119"/>
                  <a:pt x="114" y="114"/>
                  <a:pt x="114" y="108"/>
                </a:cubicBezTo>
                <a:cubicBezTo>
                  <a:pt x="114" y="103"/>
                  <a:pt x="112" y="98"/>
                  <a:pt x="106" y="94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32" y="66"/>
                  <a:pt x="132" y="66"/>
                  <a:pt x="132" y="66"/>
                </a:cubicBezTo>
                <a:lnTo>
                  <a:pt x="115" y="147"/>
                </a:lnTo>
                <a:close/>
                <a:moveTo>
                  <a:pt x="11" y="57"/>
                </a:moveTo>
                <a:cubicBezTo>
                  <a:pt x="11" y="51"/>
                  <a:pt x="15" y="47"/>
                  <a:pt x="20" y="47"/>
                </a:cubicBezTo>
                <a:cubicBezTo>
                  <a:pt x="22" y="47"/>
                  <a:pt x="23" y="47"/>
                  <a:pt x="25" y="48"/>
                </a:cubicBezTo>
                <a:cubicBezTo>
                  <a:pt x="25" y="48"/>
                  <a:pt x="26" y="49"/>
                  <a:pt x="27" y="49"/>
                </a:cubicBezTo>
                <a:cubicBezTo>
                  <a:pt x="28" y="49"/>
                  <a:pt x="29" y="48"/>
                  <a:pt x="30" y="47"/>
                </a:cubicBezTo>
                <a:cubicBezTo>
                  <a:pt x="31" y="46"/>
                  <a:pt x="32" y="44"/>
                  <a:pt x="31" y="42"/>
                </a:cubicBezTo>
                <a:cubicBezTo>
                  <a:pt x="28" y="36"/>
                  <a:pt x="33" y="29"/>
                  <a:pt x="39" y="29"/>
                </a:cubicBezTo>
                <a:cubicBezTo>
                  <a:pt x="40" y="29"/>
                  <a:pt x="41" y="29"/>
                  <a:pt x="42" y="29"/>
                </a:cubicBezTo>
                <a:cubicBezTo>
                  <a:pt x="43" y="29"/>
                  <a:pt x="44" y="29"/>
                  <a:pt x="44" y="29"/>
                </a:cubicBezTo>
                <a:cubicBezTo>
                  <a:pt x="45" y="29"/>
                  <a:pt x="46" y="29"/>
                  <a:pt x="47" y="28"/>
                </a:cubicBezTo>
                <a:cubicBezTo>
                  <a:pt x="48" y="28"/>
                  <a:pt x="49" y="26"/>
                  <a:pt x="49" y="25"/>
                </a:cubicBezTo>
                <a:cubicBezTo>
                  <a:pt x="49" y="16"/>
                  <a:pt x="55" y="10"/>
                  <a:pt x="62" y="10"/>
                </a:cubicBezTo>
                <a:cubicBezTo>
                  <a:pt x="65" y="10"/>
                  <a:pt x="67" y="10"/>
                  <a:pt x="70" y="11"/>
                </a:cubicBezTo>
                <a:cubicBezTo>
                  <a:pt x="70" y="12"/>
                  <a:pt x="71" y="12"/>
                  <a:pt x="72" y="12"/>
                </a:cubicBezTo>
                <a:cubicBezTo>
                  <a:pt x="73" y="12"/>
                  <a:pt x="74" y="12"/>
                  <a:pt x="75" y="11"/>
                </a:cubicBezTo>
                <a:cubicBezTo>
                  <a:pt x="77" y="10"/>
                  <a:pt x="79" y="10"/>
                  <a:pt x="82" y="10"/>
                </a:cubicBezTo>
                <a:cubicBezTo>
                  <a:pt x="89" y="10"/>
                  <a:pt x="96" y="16"/>
                  <a:pt x="96" y="25"/>
                </a:cubicBezTo>
                <a:cubicBezTo>
                  <a:pt x="96" y="27"/>
                  <a:pt x="98" y="29"/>
                  <a:pt x="100" y="29"/>
                </a:cubicBezTo>
                <a:cubicBezTo>
                  <a:pt x="101" y="29"/>
                  <a:pt x="101" y="29"/>
                  <a:pt x="102" y="29"/>
                </a:cubicBezTo>
                <a:cubicBezTo>
                  <a:pt x="103" y="29"/>
                  <a:pt x="104" y="29"/>
                  <a:pt x="105" y="29"/>
                </a:cubicBezTo>
                <a:cubicBezTo>
                  <a:pt x="112" y="29"/>
                  <a:pt x="116" y="36"/>
                  <a:pt x="113" y="42"/>
                </a:cubicBezTo>
                <a:cubicBezTo>
                  <a:pt x="112" y="44"/>
                  <a:pt x="113" y="46"/>
                  <a:pt x="114" y="47"/>
                </a:cubicBezTo>
                <a:cubicBezTo>
                  <a:pt x="115" y="48"/>
                  <a:pt x="116" y="49"/>
                  <a:pt x="117" y="49"/>
                </a:cubicBezTo>
                <a:cubicBezTo>
                  <a:pt x="118" y="49"/>
                  <a:pt x="119" y="48"/>
                  <a:pt x="119" y="48"/>
                </a:cubicBezTo>
                <a:cubicBezTo>
                  <a:pt x="121" y="48"/>
                  <a:pt x="122" y="47"/>
                  <a:pt x="123" y="47"/>
                </a:cubicBezTo>
                <a:cubicBezTo>
                  <a:pt x="129" y="47"/>
                  <a:pt x="133" y="52"/>
                  <a:pt x="133" y="57"/>
                </a:cubicBezTo>
                <a:lnTo>
                  <a:pt x="11" y="57"/>
                </a:lnTo>
                <a:close/>
                <a:moveTo>
                  <a:pt x="82" y="28"/>
                </a:moveTo>
                <a:cubicBezTo>
                  <a:pt x="78" y="28"/>
                  <a:pt x="75" y="29"/>
                  <a:pt x="72" y="31"/>
                </a:cubicBezTo>
                <a:cubicBezTo>
                  <a:pt x="69" y="29"/>
                  <a:pt x="67" y="28"/>
                  <a:pt x="63" y="28"/>
                </a:cubicBezTo>
                <a:cubicBezTo>
                  <a:pt x="55" y="28"/>
                  <a:pt x="49" y="34"/>
                  <a:pt x="49" y="42"/>
                </a:cubicBezTo>
                <a:cubicBezTo>
                  <a:pt x="49" y="45"/>
                  <a:pt x="51" y="47"/>
                  <a:pt x="53" y="47"/>
                </a:cubicBezTo>
                <a:cubicBezTo>
                  <a:pt x="56" y="47"/>
                  <a:pt x="58" y="44"/>
                  <a:pt x="58" y="42"/>
                </a:cubicBezTo>
                <a:cubicBezTo>
                  <a:pt x="58" y="39"/>
                  <a:pt x="60" y="37"/>
                  <a:pt x="63" y="37"/>
                </a:cubicBezTo>
                <a:cubicBezTo>
                  <a:pt x="66" y="37"/>
                  <a:pt x="67" y="39"/>
                  <a:pt x="67" y="42"/>
                </a:cubicBezTo>
                <a:cubicBezTo>
                  <a:pt x="67" y="44"/>
                  <a:pt x="69" y="47"/>
                  <a:pt x="72" y="47"/>
                </a:cubicBezTo>
                <a:cubicBezTo>
                  <a:pt x="75" y="47"/>
                  <a:pt x="77" y="44"/>
                  <a:pt x="77" y="42"/>
                </a:cubicBezTo>
                <a:cubicBezTo>
                  <a:pt x="77" y="39"/>
                  <a:pt x="79" y="37"/>
                  <a:pt x="82" y="37"/>
                </a:cubicBezTo>
                <a:cubicBezTo>
                  <a:pt x="84" y="37"/>
                  <a:pt x="86" y="39"/>
                  <a:pt x="86" y="42"/>
                </a:cubicBezTo>
                <a:cubicBezTo>
                  <a:pt x="86" y="44"/>
                  <a:pt x="89" y="47"/>
                  <a:pt x="91" y="47"/>
                </a:cubicBezTo>
                <a:cubicBezTo>
                  <a:pt x="93" y="47"/>
                  <a:pt x="96" y="44"/>
                  <a:pt x="96" y="42"/>
                </a:cubicBezTo>
                <a:cubicBezTo>
                  <a:pt x="96" y="35"/>
                  <a:pt x="90" y="28"/>
                  <a:pt x="82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23">
            <a:extLst>
              <a:ext uri="{FF2B5EF4-FFF2-40B4-BE49-F238E27FC236}">
                <a16:creationId xmlns:a16="http://schemas.microsoft.com/office/drawing/2014/main" id="{EDC8E73C-B698-401C-9AE4-EC32C7937C48}"/>
              </a:ext>
            </a:extLst>
          </p:cNvPr>
          <p:cNvSpPr>
            <a:spLocks noEditPoints="1"/>
          </p:cNvSpPr>
          <p:nvPr/>
        </p:nvSpPr>
        <p:spPr bwMode="auto">
          <a:xfrm>
            <a:off x="3492501" y="1371600"/>
            <a:ext cx="254000" cy="252413"/>
          </a:xfrm>
          <a:custGeom>
            <a:avLst/>
            <a:gdLst>
              <a:gd name="T0" fmla="*/ 150 w 160"/>
              <a:gd name="T1" fmla="*/ 140 h 159"/>
              <a:gd name="T2" fmla="*/ 141 w 160"/>
              <a:gd name="T3" fmla="*/ 70 h 159"/>
              <a:gd name="T4" fmla="*/ 129 w 160"/>
              <a:gd name="T5" fmla="*/ 61 h 159"/>
              <a:gd name="T6" fmla="*/ 141 w 160"/>
              <a:gd name="T7" fmla="*/ 51 h 159"/>
              <a:gd name="T8" fmla="*/ 150 w 160"/>
              <a:gd name="T9" fmla="*/ 18 h 159"/>
              <a:gd name="T10" fmla="*/ 160 w 160"/>
              <a:gd name="T11" fmla="*/ 13 h 159"/>
              <a:gd name="T12" fmla="*/ 150 w 160"/>
              <a:gd name="T13" fmla="*/ 9 h 159"/>
              <a:gd name="T14" fmla="*/ 24 w 160"/>
              <a:gd name="T15" fmla="*/ 0 h 159"/>
              <a:gd name="T16" fmla="*/ 5 w 160"/>
              <a:gd name="T17" fmla="*/ 9 h 159"/>
              <a:gd name="T18" fmla="*/ 5 w 160"/>
              <a:gd name="T19" fmla="*/ 18 h 159"/>
              <a:gd name="T20" fmla="*/ 19 w 160"/>
              <a:gd name="T21" fmla="*/ 27 h 159"/>
              <a:gd name="T22" fmla="*/ 22 w 160"/>
              <a:gd name="T23" fmla="*/ 93 h 159"/>
              <a:gd name="T24" fmla="*/ 22 w 160"/>
              <a:gd name="T25" fmla="*/ 103 h 159"/>
              <a:gd name="T26" fmla="*/ 19 w 160"/>
              <a:gd name="T27" fmla="*/ 132 h 159"/>
              <a:gd name="T28" fmla="*/ 5 w 160"/>
              <a:gd name="T29" fmla="*/ 140 h 159"/>
              <a:gd name="T30" fmla="*/ 5 w 160"/>
              <a:gd name="T31" fmla="*/ 150 h 159"/>
              <a:gd name="T32" fmla="*/ 24 w 160"/>
              <a:gd name="T33" fmla="*/ 159 h 159"/>
              <a:gd name="T34" fmla="*/ 150 w 160"/>
              <a:gd name="T35" fmla="*/ 150 h 159"/>
              <a:gd name="T36" fmla="*/ 160 w 160"/>
              <a:gd name="T37" fmla="*/ 145 h 159"/>
              <a:gd name="T38" fmla="*/ 19 w 160"/>
              <a:gd name="T39" fmla="*/ 13 h 159"/>
              <a:gd name="T40" fmla="*/ 137 w 160"/>
              <a:gd name="T41" fmla="*/ 9 h 159"/>
              <a:gd name="T42" fmla="*/ 137 w 160"/>
              <a:gd name="T43" fmla="*/ 18 h 159"/>
              <a:gd name="T44" fmla="*/ 19 w 160"/>
              <a:gd name="T45" fmla="*/ 13 h 159"/>
              <a:gd name="T46" fmla="*/ 45 w 160"/>
              <a:gd name="T47" fmla="*/ 102 h 159"/>
              <a:gd name="T48" fmla="*/ 45 w 160"/>
              <a:gd name="T49" fmla="*/ 93 h 159"/>
              <a:gd name="T50" fmla="*/ 29 w 160"/>
              <a:gd name="T51" fmla="*/ 27 h 159"/>
              <a:gd name="T52" fmla="*/ 132 w 160"/>
              <a:gd name="T53" fmla="*/ 48 h 159"/>
              <a:gd name="T54" fmla="*/ 114 w 160"/>
              <a:gd name="T55" fmla="*/ 60 h 159"/>
              <a:gd name="T56" fmla="*/ 132 w 160"/>
              <a:gd name="T57" fmla="*/ 72 h 159"/>
              <a:gd name="T58" fmla="*/ 29 w 160"/>
              <a:gd name="T59" fmla="*/ 130 h 159"/>
              <a:gd name="T60" fmla="*/ 137 w 160"/>
              <a:gd name="T61" fmla="*/ 150 h 159"/>
              <a:gd name="T62" fmla="*/ 20 w 160"/>
              <a:gd name="T63" fmla="*/ 145 h 159"/>
              <a:gd name="T64" fmla="*/ 137 w 160"/>
              <a:gd name="T65" fmla="*/ 140 h 159"/>
              <a:gd name="T66" fmla="*/ 137 w 160"/>
              <a:gd name="T67" fmla="*/ 150 h 159"/>
              <a:gd name="T68" fmla="*/ 109 w 160"/>
              <a:gd name="T69" fmla="*/ 46 h 159"/>
              <a:gd name="T70" fmla="*/ 109 w 160"/>
              <a:gd name="T71" fmla="*/ 37 h 159"/>
              <a:gd name="T72" fmla="*/ 47 w 160"/>
              <a:gd name="T73" fmla="*/ 42 h 159"/>
              <a:gd name="T74" fmla="*/ 61 w 160"/>
              <a:gd name="T75" fmla="*/ 56 h 159"/>
              <a:gd name="T76" fmla="*/ 61 w 160"/>
              <a:gd name="T77" fmla="*/ 65 h 159"/>
              <a:gd name="T78" fmla="*/ 95 w 160"/>
              <a:gd name="T79" fmla="*/ 60 h 159"/>
              <a:gd name="T80" fmla="*/ 61 w 160"/>
              <a:gd name="T81" fmla="*/ 56 h 159"/>
              <a:gd name="T82" fmla="*/ 109 w 160"/>
              <a:gd name="T83" fmla="*/ 84 h 159"/>
              <a:gd name="T84" fmla="*/ 109 w 160"/>
              <a:gd name="T85" fmla="*/ 75 h 159"/>
              <a:gd name="T86" fmla="*/ 47 w 160"/>
              <a:gd name="T87" fmla="*/ 79 h 159"/>
              <a:gd name="T88" fmla="*/ 62 w 160"/>
              <a:gd name="T89" fmla="*/ 93 h 159"/>
              <a:gd name="T90" fmla="*/ 62 w 160"/>
              <a:gd name="T91" fmla="*/ 102 h 159"/>
              <a:gd name="T92" fmla="*/ 95 w 160"/>
              <a:gd name="T93" fmla="*/ 98 h 159"/>
              <a:gd name="T94" fmla="*/ 62 w 160"/>
              <a:gd name="T95" fmla="*/ 93 h 159"/>
              <a:gd name="T96" fmla="*/ 52 w 160"/>
              <a:gd name="T97" fmla="*/ 112 h 159"/>
              <a:gd name="T98" fmla="*/ 52 w 160"/>
              <a:gd name="T99" fmla="*/ 121 h 159"/>
              <a:gd name="T100" fmla="*/ 113 w 160"/>
              <a:gd name="T101" fmla="*/ 11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59">
                <a:moveTo>
                  <a:pt x="155" y="140"/>
                </a:moveTo>
                <a:cubicBezTo>
                  <a:pt x="150" y="140"/>
                  <a:pt x="150" y="140"/>
                  <a:pt x="150" y="140"/>
                </a:cubicBezTo>
                <a:cubicBezTo>
                  <a:pt x="149" y="136"/>
                  <a:pt x="146" y="133"/>
                  <a:pt x="141" y="132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1" y="68"/>
                  <a:pt x="141" y="66"/>
                  <a:pt x="139" y="66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39" y="55"/>
                  <a:pt x="139" y="55"/>
                  <a:pt x="139" y="55"/>
                </a:cubicBezTo>
                <a:cubicBezTo>
                  <a:pt x="141" y="55"/>
                  <a:pt x="141" y="53"/>
                  <a:pt x="141" y="51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46" y="25"/>
                  <a:pt x="149" y="22"/>
                  <a:pt x="150" y="18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8" y="18"/>
                  <a:pt x="160" y="16"/>
                  <a:pt x="160" y="13"/>
                </a:cubicBezTo>
                <a:cubicBezTo>
                  <a:pt x="160" y="11"/>
                  <a:pt x="158" y="9"/>
                  <a:pt x="155" y="9"/>
                </a:cubicBezTo>
                <a:cubicBezTo>
                  <a:pt x="150" y="9"/>
                  <a:pt x="150" y="9"/>
                  <a:pt x="150" y="9"/>
                </a:cubicBezTo>
                <a:cubicBezTo>
                  <a:pt x="148" y="4"/>
                  <a:pt x="143" y="0"/>
                  <a:pt x="137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8" y="0"/>
                  <a:pt x="13" y="4"/>
                  <a:pt x="10" y="9"/>
                </a:cubicBezTo>
                <a:cubicBezTo>
                  <a:pt x="5" y="9"/>
                  <a:pt x="5" y="9"/>
                  <a:pt x="5" y="9"/>
                </a:cubicBezTo>
                <a:cubicBezTo>
                  <a:pt x="2" y="9"/>
                  <a:pt x="0" y="11"/>
                  <a:pt x="0" y="13"/>
                </a:cubicBezTo>
                <a:cubicBezTo>
                  <a:pt x="0" y="16"/>
                  <a:pt x="2" y="18"/>
                  <a:pt x="5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2" y="22"/>
                  <a:pt x="15" y="25"/>
                  <a:pt x="19" y="27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91"/>
                  <a:pt x="20" y="92"/>
                  <a:pt x="22" y="93"/>
                </a:cubicBezTo>
                <a:cubicBezTo>
                  <a:pt x="32" y="98"/>
                  <a:pt x="32" y="98"/>
                  <a:pt x="32" y="98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0" y="104"/>
                  <a:pt x="19" y="105"/>
                  <a:pt x="19" y="107"/>
                </a:cubicBezTo>
                <a:cubicBezTo>
                  <a:pt x="19" y="132"/>
                  <a:pt x="19" y="132"/>
                  <a:pt x="19" y="132"/>
                </a:cubicBezTo>
                <a:cubicBezTo>
                  <a:pt x="15" y="133"/>
                  <a:pt x="12" y="136"/>
                  <a:pt x="10" y="140"/>
                </a:cubicBezTo>
                <a:cubicBezTo>
                  <a:pt x="5" y="140"/>
                  <a:pt x="5" y="140"/>
                  <a:pt x="5" y="140"/>
                </a:cubicBezTo>
                <a:cubicBezTo>
                  <a:pt x="2" y="140"/>
                  <a:pt x="0" y="143"/>
                  <a:pt x="0" y="145"/>
                </a:cubicBezTo>
                <a:cubicBezTo>
                  <a:pt x="0" y="148"/>
                  <a:pt x="2" y="150"/>
                  <a:pt x="5" y="150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2" y="155"/>
                  <a:pt x="18" y="159"/>
                  <a:pt x="24" y="159"/>
                </a:cubicBezTo>
                <a:cubicBezTo>
                  <a:pt x="137" y="159"/>
                  <a:pt x="137" y="159"/>
                  <a:pt x="137" y="159"/>
                </a:cubicBezTo>
                <a:cubicBezTo>
                  <a:pt x="143" y="159"/>
                  <a:pt x="148" y="155"/>
                  <a:pt x="150" y="15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8" y="150"/>
                  <a:pt x="160" y="148"/>
                  <a:pt x="160" y="145"/>
                </a:cubicBezTo>
                <a:cubicBezTo>
                  <a:pt x="160" y="143"/>
                  <a:pt x="158" y="140"/>
                  <a:pt x="155" y="140"/>
                </a:cubicBezTo>
                <a:close/>
                <a:moveTo>
                  <a:pt x="19" y="13"/>
                </a:moveTo>
                <a:cubicBezTo>
                  <a:pt x="19" y="11"/>
                  <a:pt x="22" y="9"/>
                  <a:pt x="24" y="9"/>
                </a:cubicBezTo>
                <a:cubicBezTo>
                  <a:pt x="137" y="9"/>
                  <a:pt x="137" y="9"/>
                  <a:pt x="137" y="9"/>
                </a:cubicBezTo>
                <a:cubicBezTo>
                  <a:pt x="139" y="9"/>
                  <a:pt x="141" y="11"/>
                  <a:pt x="141" y="13"/>
                </a:cubicBezTo>
                <a:cubicBezTo>
                  <a:pt x="141" y="16"/>
                  <a:pt x="139" y="18"/>
                  <a:pt x="137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1" y="18"/>
                  <a:pt x="19" y="16"/>
                  <a:pt x="19" y="13"/>
                </a:cubicBezTo>
                <a:close/>
                <a:moveTo>
                  <a:pt x="29" y="109"/>
                </a:moveTo>
                <a:cubicBezTo>
                  <a:pt x="45" y="102"/>
                  <a:pt x="45" y="102"/>
                  <a:pt x="45" y="102"/>
                </a:cubicBezTo>
                <a:cubicBezTo>
                  <a:pt x="47" y="100"/>
                  <a:pt x="48" y="99"/>
                  <a:pt x="48" y="98"/>
                </a:cubicBezTo>
                <a:cubicBezTo>
                  <a:pt x="48" y="96"/>
                  <a:pt x="47" y="94"/>
                  <a:pt x="45" y="93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27"/>
                  <a:pt x="29" y="27"/>
                  <a:pt x="29" y="27"/>
                </a:cubicBezTo>
                <a:cubicBezTo>
                  <a:pt x="132" y="27"/>
                  <a:pt x="132" y="27"/>
                  <a:pt x="132" y="27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4" y="57"/>
                  <a:pt x="114" y="58"/>
                  <a:pt x="114" y="60"/>
                </a:cubicBezTo>
                <a:cubicBezTo>
                  <a:pt x="114" y="62"/>
                  <a:pt x="114" y="64"/>
                  <a:pt x="116" y="64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32" y="130"/>
                  <a:pt x="132" y="130"/>
                  <a:pt x="132" y="130"/>
                </a:cubicBezTo>
                <a:cubicBezTo>
                  <a:pt x="29" y="130"/>
                  <a:pt x="29" y="130"/>
                  <a:pt x="29" y="130"/>
                </a:cubicBezTo>
                <a:lnTo>
                  <a:pt x="29" y="109"/>
                </a:lnTo>
                <a:close/>
                <a:moveTo>
                  <a:pt x="137" y="150"/>
                </a:moveTo>
                <a:cubicBezTo>
                  <a:pt x="24" y="150"/>
                  <a:pt x="24" y="150"/>
                  <a:pt x="24" y="150"/>
                </a:cubicBezTo>
                <a:cubicBezTo>
                  <a:pt x="22" y="150"/>
                  <a:pt x="20" y="148"/>
                  <a:pt x="20" y="145"/>
                </a:cubicBezTo>
                <a:cubicBezTo>
                  <a:pt x="20" y="142"/>
                  <a:pt x="22" y="140"/>
                  <a:pt x="24" y="140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40" y="140"/>
                  <a:pt x="142" y="142"/>
                  <a:pt x="142" y="145"/>
                </a:cubicBezTo>
                <a:cubicBezTo>
                  <a:pt x="141" y="148"/>
                  <a:pt x="139" y="150"/>
                  <a:pt x="137" y="150"/>
                </a:cubicBezTo>
                <a:close/>
                <a:moveTo>
                  <a:pt x="52" y="46"/>
                </a:moveTo>
                <a:cubicBezTo>
                  <a:pt x="109" y="46"/>
                  <a:pt x="109" y="46"/>
                  <a:pt x="109" y="46"/>
                </a:cubicBezTo>
                <a:cubicBezTo>
                  <a:pt x="112" y="46"/>
                  <a:pt x="113" y="44"/>
                  <a:pt x="113" y="42"/>
                </a:cubicBezTo>
                <a:cubicBezTo>
                  <a:pt x="113" y="39"/>
                  <a:pt x="111" y="37"/>
                  <a:pt x="10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49" y="37"/>
                  <a:pt x="47" y="39"/>
                  <a:pt x="47" y="42"/>
                </a:cubicBezTo>
                <a:cubicBezTo>
                  <a:pt x="48" y="44"/>
                  <a:pt x="50" y="46"/>
                  <a:pt x="52" y="46"/>
                </a:cubicBezTo>
                <a:close/>
                <a:moveTo>
                  <a:pt x="61" y="56"/>
                </a:moveTo>
                <a:cubicBezTo>
                  <a:pt x="59" y="56"/>
                  <a:pt x="57" y="58"/>
                  <a:pt x="57" y="60"/>
                </a:cubicBezTo>
                <a:cubicBezTo>
                  <a:pt x="57" y="63"/>
                  <a:pt x="59" y="65"/>
                  <a:pt x="61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3" y="65"/>
                  <a:pt x="95" y="63"/>
                  <a:pt x="95" y="60"/>
                </a:cubicBezTo>
                <a:cubicBezTo>
                  <a:pt x="95" y="58"/>
                  <a:pt x="93" y="56"/>
                  <a:pt x="90" y="56"/>
                </a:cubicBezTo>
                <a:lnTo>
                  <a:pt x="61" y="56"/>
                </a:lnTo>
                <a:close/>
                <a:moveTo>
                  <a:pt x="52" y="84"/>
                </a:moveTo>
                <a:cubicBezTo>
                  <a:pt x="109" y="84"/>
                  <a:pt x="109" y="84"/>
                  <a:pt x="109" y="84"/>
                </a:cubicBezTo>
                <a:cubicBezTo>
                  <a:pt x="112" y="84"/>
                  <a:pt x="113" y="82"/>
                  <a:pt x="113" y="79"/>
                </a:cubicBezTo>
                <a:cubicBezTo>
                  <a:pt x="113" y="77"/>
                  <a:pt x="111" y="75"/>
                  <a:pt x="109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49" y="75"/>
                  <a:pt x="47" y="77"/>
                  <a:pt x="47" y="79"/>
                </a:cubicBezTo>
                <a:cubicBezTo>
                  <a:pt x="48" y="82"/>
                  <a:pt x="50" y="84"/>
                  <a:pt x="52" y="84"/>
                </a:cubicBezTo>
                <a:close/>
                <a:moveTo>
                  <a:pt x="62" y="93"/>
                </a:moveTo>
                <a:cubicBezTo>
                  <a:pt x="59" y="93"/>
                  <a:pt x="57" y="95"/>
                  <a:pt x="57" y="98"/>
                </a:cubicBezTo>
                <a:cubicBezTo>
                  <a:pt x="57" y="100"/>
                  <a:pt x="59" y="102"/>
                  <a:pt x="62" y="102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93" y="102"/>
                  <a:pt x="95" y="100"/>
                  <a:pt x="95" y="98"/>
                </a:cubicBezTo>
                <a:cubicBezTo>
                  <a:pt x="95" y="95"/>
                  <a:pt x="93" y="93"/>
                  <a:pt x="90" y="93"/>
                </a:cubicBezTo>
                <a:lnTo>
                  <a:pt x="62" y="93"/>
                </a:lnTo>
                <a:close/>
                <a:moveTo>
                  <a:pt x="109" y="112"/>
                </a:moveTo>
                <a:cubicBezTo>
                  <a:pt x="52" y="112"/>
                  <a:pt x="52" y="112"/>
                  <a:pt x="52" y="112"/>
                </a:cubicBezTo>
                <a:cubicBezTo>
                  <a:pt x="50" y="112"/>
                  <a:pt x="48" y="114"/>
                  <a:pt x="48" y="116"/>
                </a:cubicBezTo>
                <a:cubicBezTo>
                  <a:pt x="48" y="119"/>
                  <a:pt x="50" y="121"/>
                  <a:pt x="52" y="121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12" y="121"/>
                  <a:pt x="113" y="119"/>
                  <a:pt x="113" y="116"/>
                </a:cubicBezTo>
                <a:cubicBezTo>
                  <a:pt x="113" y="114"/>
                  <a:pt x="112" y="112"/>
                  <a:pt x="109" y="1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24">
            <a:extLst>
              <a:ext uri="{FF2B5EF4-FFF2-40B4-BE49-F238E27FC236}">
                <a16:creationId xmlns:a16="http://schemas.microsoft.com/office/drawing/2014/main" id="{94119BC5-25C5-4194-9A8B-74674BB925C6}"/>
              </a:ext>
            </a:extLst>
          </p:cNvPr>
          <p:cNvSpPr>
            <a:spLocks noEditPoints="1"/>
          </p:cNvSpPr>
          <p:nvPr/>
        </p:nvSpPr>
        <p:spPr bwMode="auto">
          <a:xfrm>
            <a:off x="11206163" y="1371600"/>
            <a:ext cx="242888" cy="254000"/>
          </a:xfrm>
          <a:custGeom>
            <a:avLst/>
            <a:gdLst>
              <a:gd name="T0" fmla="*/ 86 w 153"/>
              <a:gd name="T1" fmla="*/ 20 h 160"/>
              <a:gd name="T2" fmla="*/ 67 w 153"/>
              <a:gd name="T3" fmla="*/ 20 h 160"/>
              <a:gd name="T4" fmla="*/ 16 w 153"/>
              <a:gd name="T5" fmla="*/ 29 h 160"/>
              <a:gd name="T6" fmla="*/ 48 w 153"/>
              <a:gd name="T7" fmla="*/ 35 h 160"/>
              <a:gd name="T8" fmla="*/ 15 w 153"/>
              <a:gd name="T9" fmla="*/ 38 h 160"/>
              <a:gd name="T10" fmla="*/ 16 w 153"/>
              <a:gd name="T11" fmla="*/ 29 h 160"/>
              <a:gd name="T12" fmla="*/ 64 w 153"/>
              <a:gd name="T13" fmla="*/ 39 h 160"/>
              <a:gd name="T14" fmla="*/ 80 w 153"/>
              <a:gd name="T15" fmla="*/ 82 h 160"/>
              <a:gd name="T16" fmla="*/ 86 w 153"/>
              <a:gd name="T17" fmla="*/ 83 h 160"/>
              <a:gd name="T18" fmla="*/ 137 w 153"/>
              <a:gd name="T19" fmla="*/ 57 h 160"/>
              <a:gd name="T20" fmla="*/ 139 w 153"/>
              <a:gd name="T21" fmla="*/ 67 h 160"/>
              <a:gd name="T22" fmla="*/ 61 w 153"/>
              <a:gd name="T23" fmla="*/ 117 h 160"/>
              <a:gd name="T24" fmla="*/ 72 w 153"/>
              <a:gd name="T25" fmla="*/ 145 h 160"/>
              <a:gd name="T26" fmla="*/ 68 w 153"/>
              <a:gd name="T27" fmla="*/ 151 h 160"/>
              <a:gd name="T28" fmla="*/ 48 w 153"/>
              <a:gd name="T29" fmla="*/ 120 h 160"/>
              <a:gd name="T30" fmla="*/ 71 w 153"/>
              <a:gd name="T31" fmla="*/ 94 h 160"/>
              <a:gd name="T32" fmla="*/ 59 w 153"/>
              <a:gd name="T33" fmla="*/ 57 h 160"/>
              <a:gd name="T34" fmla="*/ 51 w 153"/>
              <a:gd name="T35" fmla="*/ 54 h 160"/>
              <a:gd name="T36" fmla="*/ 16 w 153"/>
              <a:gd name="T37" fmla="*/ 76 h 160"/>
              <a:gd name="T38" fmla="*/ 14 w 153"/>
              <a:gd name="T39" fmla="*/ 67 h 160"/>
              <a:gd name="T40" fmla="*/ 62 w 153"/>
              <a:gd name="T41" fmla="*/ 39 h 160"/>
              <a:gd name="T42" fmla="*/ 58 w 153"/>
              <a:gd name="T43" fmla="*/ 19 h 160"/>
              <a:gd name="T44" fmla="*/ 19 w 153"/>
              <a:gd name="T45" fmla="*/ 19 h 160"/>
              <a:gd name="T46" fmla="*/ 2 w 153"/>
              <a:gd name="T47" fmla="*/ 30 h 160"/>
              <a:gd name="T48" fmla="*/ 24 w 153"/>
              <a:gd name="T49" fmla="*/ 49 h 160"/>
              <a:gd name="T50" fmla="*/ 3 w 153"/>
              <a:gd name="T51" fmla="*/ 77 h 160"/>
              <a:gd name="T52" fmla="*/ 22 w 153"/>
              <a:gd name="T53" fmla="*/ 83 h 160"/>
              <a:gd name="T54" fmla="*/ 62 w 153"/>
              <a:gd name="T55" fmla="*/ 89 h 160"/>
              <a:gd name="T56" fmla="*/ 40 w 153"/>
              <a:gd name="T57" fmla="*/ 124 h 160"/>
              <a:gd name="T58" fmla="*/ 68 w 153"/>
              <a:gd name="T59" fmla="*/ 160 h 160"/>
              <a:gd name="T60" fmla="*/ 80 w 153"/>
              <a:gd name="T61" fmla="*/ 139 h 160"/>
              <a:gd name="T62" fmla="*/ 89 w 153"/>
              <a:gd name="T63" fmla="*/ 102 h 160"/>
              <a:gd name="T64" fmla="*/ 149 w 153"/>
              <a:gd name="T65" fmla="*/ 55 h 160"/>
              <a:gd name="T66" fmla="*/ 131 w 153"/>
              <a:gd name="T67" fmla="*/ 49 h 160"/>
              <a:gd name="T68" fmla="*/ 76 w 153"/>
              <a:gd name="T69" fmla="*/ 42 h 160"/>
              <a:gd name="T70" fmla="*/ 76 w 153"/>
              <a:gd name="T71" fmla="*/ 38 h 160"/>
              <a:gd name="T72" fmla="*/ 76 w 153"/>
              <a:gd name="T7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3" h="160">
                <a:moveTo>
                  <a:pt x="76" y="10"/>
                </a:moveTo>
                <a:cubicBezTo>
                  <a:pt x="81" y="10"/>
                  <a:pt x="86" y="15"/>
                  <a:pt x="86" y="20"/>
                </a:cubicBezTo>
                <a:cubicBezTo>
                  <a:pt x="86" y="25"/>
                  <a:pt x="82" y="29"/>
                  <a:pt x="76" y="29"/>
                </a:cubicBezTo>
                <a:cubicBezTo>
                  <a:pt x="71" y="29"/>
                  <a:pt x="67" y="25"/>
                  <a:pt x="67" y="20"/>
                </a:cubicBezTo>
                <a:cubicBezTo>
                  <a:pt x="67" y="15"/>
                  <a:pt x="71" y="10"/>
                  <a:pt x="76" y="10"/>
                </a:cubicBezTo>
                <a:close/>
                <a:moveTo>
                  <a:pt x="16" y="29"/>
                </a:moveTo>
                <a:cubicBezTo>
                  <a:pt x="16" y="29"/>
                  <a:pt x="16" y="29"/>
                  <a:pt x="17" y="29"/>
                </a:cubicBezTo>
                <a:cubicBezTo>
                  <a:pt x="48" y="35"/>
                  <a:pt x="48" y="35"/>
                  <a:pt x="48" y="3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2"/>
                  <a:pt x="37" y="42"/>
                  <a:pt x="15" y="38"/>
                </a:cubicBezTo>
                <a:cubicBezTo>
                  <a:pt x="12" y="38"/>
                  <a:pt x="11" y="35"/>
                  <a:pt x="11" y="33"/>
                </a:cubicBezTo>
                <a:cubicBezTo>
                  <a:pt x="12" y="30"/>
                  <a:pt x="14" y="29"/>
                  <a:pt x="16" y="29"/>
                </a:cubicBezTo>
                <a:close/>
                <a:moveTo>
                  <a:pt x="62" y="39"/>
                </a:moveTo>
                <a:cubicBezTo>
                  <a:pt x="63" y="39"/>
                  <a:pt x="63" y="39"/>
                  <a:pt x="64" y="39"/>
                </a:cubicBezTo>
                <a:cubicBezTo>
                  <a:pt x="66" y="40"/>
                  <a:pt x="67" y="41"/>
                  <a:pt x="67" y="44"/>
                </a:cubicBezTo>
                <a:cubicBezTo>
                  <a:pt x="67" y="48"/>
                  <a:pt x="67" y="65"/>
                  <a:pt x="80" y="82"/>
                </a:cubicBezTo>
                <a:cubicBezTo>
                  <a:pt x="81" y="83"/>
                  <a:pt x="82" y="84"/>
                  <a:pt x="84" y="84"/>
                </a:cubicBezTo>
                <a:cubicBezTo>
                  <a:pt x="84" y="84"/>
                  <a:pt x="85" y="84"/>
                  <a:pt x="86" y="83"/>
                </a:cubicBezTo>
                <a:cubicBezTo>
                  <a:pt x="135" y="58"/>
                  <a:pt x="135" y="58"/>
                  <a:pt x="135" y="58"/>
                </a:cubicBezTo>
                <a:cubicBezTo>
                  <a:pt x="136" y="58"/>
                  <a:pt x="136" y="57"/>
                  <a:pt x="137" y="57"/>
                </a:cubicBezTo>
                <a:cubicBezTo>
                  <a:pt x="139" y="57"/>
                  <a:pt x="140" y="59"/>
                  <a:pt x="141" y="60"/>
                </a:cubicBezTo>
                <a:cubicBezTo>
                  <a:pt x="142" y="63"/>
                  <a:pt x="142" y="65"/>
                  <a:pt x="139" y="67"/>
                </a:cubicBezTo>
                <a:cubicBezTo>
                  <a:pt x="85" y="95"/>
                  <a:pt x="85" y="95"/>
                  <a:pt x="85" y="95"/>
                </a:cubicBezTo>
                <a:cubicBezTo>
                  <a:pt x="83" y="96"/>
                  <a:pt x="85" y="94"/>
                  <a:pt x="61" y="117"/>
                </a:cubicBezTo>
                <a:cubicBezTo>
                  <a:pt x="60" y="118"/>
                  <a:pt x="59" y="121"/>
                  <a:pt x="60" y="123"/>
                </a:cubicBezTo>
                <a:cubicBezTo>
                  <a:pt x="72" y="145"/>
                  <a:pt x="72" y="145"/>
                  <a:pt x="72" y="145"/>
                </a:cubicBezTo>
                <a:cubicBezTo>
                  <a:pt x="73" y="147"/>
                  <a:pt x="72" y="149"/>
                  <a:pt x="70" y="151"/>
                </a:cubicBezTo>
                <a:cubicBezTo>
                  <a:pt x="70" y="151"/>
                  <a:pt x="69" y="151"/>
                  <a:pt x="68" y="151"/>
                </a:cubicBezTo>
                <a:cubicBezTo>
                  <a:pt x="66" y="151"/>
                  <a:pt x="65" y="150"/>
                  <a:pt x="64" y="149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48" y="119"/>
                  <a:pt x="48" y="117"/>
                  <a:pt x="49" y="115"/>
                </a:cubicBezTo>
                <a:cubicBezTo>
                  <a:pt x="71" y="94"/>
                  <a:pt x="71" y="94"/>
                  <a:pt x="71" y="94"/>
                </a:cubicBezTo>
                <a:cubicBezTo>
                  <a:pt x="73" y="92"/>
                  <a:pt x="73" y="89"/>
                  <a:pt x="72" y="88"/>
                </a:cubicBezTo>
                <a:cubicBezTo>
                  <a:pt x="65" y="79"/>
                  <a:pt x="61" y="68"/>
                  <a:pt x="59" y="57"/>
                </a:cubicBezTo>
                <a:cubicBezTo>
                  <a:pt x="58" y="55"/>
                  <a:pt x="56" y="53"/>
                  <a:pt x="54" y="53"/>
                </a:cubicBezTo>
                <a:cubicBezTo>
                  <a:pt x="53" y="53"/>
                  <a:pt x="52" y="53"/>
                  <a:pt x="51" y="54"/>
                </a:cubicBezTo>
                <a:cubicBezTo>
                  <a:pt x="47" y="57"/>
                  <a:pt x="52" y="53"/>
                  <a:pt x="17" y="76"/>
                </a:cubicBezTo>
                <a:cubicBezTo>
                  <a:pt x="17" y="76"/>
                  <a:pt x="16" y="76"/>
                  <a:pt x="16" y="76"/>
                </a:cubicBezTo>
                <a:cubicBezTo>
                  <a:pt x="14" y="76"/>
                  <a:pt x="12" y="75"/>
                  <a:pt x="11" y="74"/>
                </a:cubicBezTo>
                <a:cubicBezTo>
                  <a:pt x="11" y="71"/>
                  <a:pt x="12" y="68"/>
                  <a:pt x="14" y="67"/>
                </a:cubicBezTo>
                <a:cubicBezTo>
                  <a:pt x="14" y="67"/>
                  <a:pt x="60" y="39"/>
                  <a:pt x="60" y="39"/>
                </a:cubicBezTo>
                <a:cubicBezTo>
                  <a:pt x="61" y="39"/>
                  <a:pt x="61" y="39"/>
                  <a:pt x="62" y="39"/>
                </a:cubicBezTo>
                <a:close/>
                <a:moveTo>
                  <a:pt x="76" y="0"/>
                </a:moveTo>
                <a:cubicBezTo>
                  <a:pt x="66" y="0"/>
                  <a:pt x="58" y="9"/>
                  <a:pt x="58" y="19"/>
                </a:cubicBezTo>
                <a:cubicBezTo>
                  <a:pt x="58" y="22"/>
                  <a:pt x="59" y="25"/>
                  <a:pt x="60" y="27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7" y="19"/>
                  <a:pt x="16" y="19"/>
                </a:cubicBezTo>
                <a:cubicBezTo>
                  <a:pt x="10" y="19"/>
                  <a:pt x="3" y="23"/>
                  <a:pt x="2" y="30"/>
                </a:cubicBezTo>
                <a:cubicBezTo>
                  <a:pt x="1" y="38"/>
                  <a:pt x="6" y="45"/>
                  <a:pt x="13" y="47"/>
                </a:cubicBezTo>
                <a:cubicBezTo>
                  <a:pt x="24" y="49"/>
                  <a:pt x="24" y="49"/>
                  <a:pt x="24" y="49"/>
                </a:cubicBezTo>
                <a:cubicBezTo>
                  <a:pt x="10" y="58"/>
                  <a:pt x="10" y="58"/>
                  <a:pt x="10" y="58"/>
                </a:cubicBezTo>
                <a:cubicBezTo>
                  <a:pt x="3" y="62"/>
                  <a:pt x="0" y="70"/>
                  <a:pt x="3" y="77"/>
                </a:cubicBezTo>
                <a:cubicBezTo>
                  <a:pt x="6" y="83"/>
                  <a:pt x="11" y="85"/>
                  <a:pt x="16" y="85"/>
                </a:cubicBezTo>
                <a:cubicBezTo>
                  <a:pt x="18" y="85"/>
                  <a:pt x="21" y="84"/>
                  <a:pt x="22" y="83"/>
                </a:cubicBezTo>
                <a:cubicBezTo>
                  <a:pt x="51" y="65"/>
                  <a:pt x="51" y="65"/>
                  <a:pt x="51" y="65"/>
                </a:cubicBezTo>
                <a:cubicBezTo>
                  <a:pt x="53" y="73"/>
                  <a:pt x="57" y="81"/>
                  <a:pt x="62" y="89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38" y="112"/>
                  <a:pt x="37" y="119"/>
                  <a:pt x="40" y="124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58" y="157"/>
                  <a:pt x="63" y="160"/>
                  <a:pt x="68" y="160"/>
                </a:cubicBezTo>
                <a:cubicBezTo>
                  <a:pt x="70" y="160"/>
                  <a:pt x="73" y="159"/>
                  <a:pt x="75" y="158"/>
                </a:cubicBezTo>
                <a:cubicBezTo>
                  <a:pt x="81" y="154"/>
                  <a:pt x="84" y="145"/>
                  <a:pt x="80" y="139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89" y="102"/>
                  <a:pt x="89" y="102"/>
                  <a:pt x="89" y="102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50" y="70"/>
                  <a:pt x="153" y="62"/>
                  <a:pt x="149" y="55"/>
                </a:cubicBezTo>
                <a:cubicBezTo>
                  <a:pt x="147" y="50"/>
                  <a:pt x="142" y="47"/>
                  <a:pt x="137" y="47"/>
                </a:cubicBezTo>
                <a:cubicBezTo>
                  <a:pt x="135" y="47"/>
                  <a:pt x="133" y="48"/>
                  <a:pt x="131" y="49"/>
                </a:cubicBezTo>
                <a:cubicBezTo>
                  <a:pt x="85" y="72"/>
                  <a:pt x="85" y="72"/>
                  <a:pt x="85" y="72"/>
                </a:cubicBezTo>
                <a:cubicBezTo>
                  <a:pt x="75" y="58"/>
                  <a:pt x="77" y="44"/>
                  <a:pt x="76" y="42"/>
                </a:cubicBezTo>
                <a:cubicBezTo>
                  <a:pt x="76" y="41"/>
                  <a:pt x="76" y="40"/>
                  <a:pt x="76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87" y="38"/>
                  <a:pt x="95" y="29"/>
                  <a:pt x="95" y="19"/>
                </a:cubicBezTo>
                <a:cubicBezTo>
                  <a:pt x="95" y="9"/>
                  <a:pt x="87" y="0"/>
                  <a:pt x="7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25">
            <a:extLst>
              <a:ext uri="{FF2B5EF4-FFF2-40B4-BE49-F238E27FC236}">
                <a16:creationId xmlns:a16="http://schemas.microsoft.com/office/drawing/2014/main" id="{FB82A127-F436-43AC-849C-6CA410A247E8}"/>
              </a:ext>
            </a:extLst>
          </p:cNvPr>
          <p:cNvSpPr>
            <a:spLocks noEditPoints="1"/>
          </p:cNvSpPr>
          <p:nvPr/>
        </p:nvSpPr>
        <p:spPr bwMode="auto">
          <a:xfrm>
            <a:off x="7904163" y="1920875"/>
            <a:ext cx="239713" cy="254000"/>
          </a:xfrm>
          <a:custGeom>
            <a:avLst/>
            <a:gdLst>
              <a:gd name="T0" fmla="*/ 133 w 151"/>
              <a:gd name="T1" fmla="*/ 39 h 160"/>
              <a:gd name="T2" fmla="*/ 118 w 151"/>
              <a:gd name="T3" fmla="*/ 10 h 160"/>
              <a:gd name="T4" fmla="*/ 100 w 151"/>
              <a:gd name="T5" fmla="*/ 0 h 160"/>
              <a:gd name="T6" fmla="*/ 81 w 151"/>
              <a:gd name="T7" fmla="*/ 10 h 160"/>
              <a:gd name="T8" fmla="*/ 67 w 151"/>
              <a:gd name="T9" fmla="*/ 38 h 160"/>
              <a:gd name="T10" fmla="*/ 49 w 151"/>
              <a:gd name="T11" fmla="*/ 48 h 160"/>
              <a:gd name="T12" fmla="*/ 29 w 151"/>
              <a:gd name="T13" fmla="*/ 61 h 160"/>
              <a:gd name="T14" fmla="*/ 26 w 151"/>
              <a:gd name="T15" fmla="*/ 108 h 160"/>
              <a:gd name="T16" fmla="*/ 6 w 151"/>
              <a:gd name="T17" fmla="*/ 107 h 160"/>
              <a:gd name="T18" fmla="*/ 20 w 151"/>
              <a:gd name="T19" fmla="*/ 150 h 160"/>
              <a:gd name="T20" fmla="*/ 90 w 151"/>
              <a:gd name="T21" fmla="*/ 160 h 160"/>
              <a:gd name="T22" fmla="*/ 113 w 151"/>
              <a:gd name="T23" fmla="*/ 123 h 160"/>
              <a:gd name="T24" fmla="*/ 151 w 151"/>
              <a:gd name="T25" fmla="*/ 99 h 160"/>
              <a:gd name="T26" fmla="*/ 137 w 151"/>
              <a:gd name="T27" fmla="*/ 38 h 160"/>
              <a:gd name="T28" fmla="*/ 81 w 151"/>
              <a:gd name="T29" fmla="*/ 19 h 160"/>
              <a:gd name="T30" fmla="*/ 86 w 151"/>
              <a:gd name="T31" fmla="*/ 48 h 160"/>
              <a:gd name="T32" fmla="*/ 76 w 151"/>
              <a:gd name="T33" fmla="*/ 48 h 160"/>
              <a:gd name="T34" fmla="*/ 103 w 151"/>
              <a:gd name="T35" fmla="*/ 137 h 160"/>
              <a:gd name="T36" fmla="*/ 38 w 151"/>
              <a:gd name="T37" fmla="*/ 150 h 160"/>
              <a:gd name="T38" fmla="*/ 11 w 151"/>
              <a:gd name="T39" fmla="*/ 120 h 160"/>
              <a:gd name="T40" fmla="*/ 15 w 151"/>
              <a:gd name="T41" fmla="*/ 113 h 160"/>
              <a:gd name="T42" fmla="*/ 31 w 151"/>
              <a:gd name="T43" fmla="*/ 127 h 160"/>
              <a:gd name="T44" fmla="*/ 35 w 151"/>
              <a:gd name="T45" fmla="*/ 127 h 160"/>
              <a:gd name="T46" fmla="*/ 38 w 151"/>
              <a:gd name="T47" fmla="*/ 61 h 160"/>
              <a:gd name="T48" fmla="*/ 48 w 151"/>
              <a:gd name="T49" fmla="*/ 61 h 160"/>
              <a:gd name="T50" fmla="*/ 53 w 151"/>
              <a:gd name="T51" fmla="*/ 103 h 160"/>
              <a:gd name="T52" fmla="*/ 58 w 151"/>
              <a:gd name="T53" fmla="*/ 52 h 160"/>
              <a:gd name="T54" fmla="*/ 67 w 151"/>
              <a:gd name="T55" fmla="*/ 51 h 160"/>
              <a:gd name="T56" fmla="*/ 71 w 151"/>
              <a:gd name="T57" fmla="*/ 103 h 160"/>
              <a:gd name="T58" fmla="*/ 76 w 151"/>
              <a:gd name="T59" fmla="*/ 61 h 160"/>
              <a:gd name="T60" fmla="*/ 85 w 151"/>
              <a:gd name="T61" fmla="*/ 61 h 160"/>
              <a:gd name="T62" fmla="*/ 90 w 151"/>
              <a:gd name="T63" fmla="*/ 103 h 160"/>
              <a:gd name="T64" fmla="*/ 94 w 151"/>
              <a:gd name="T65" fmla="*/ 90 h 160"/>
              <a:gd name="T66" fmla="*/ 103 w 151"/>
              <a:gd name="T67" fmla="*/ 90 h 160"/>
              <a:gd name="T68" fmla="*/ 140 w 151"/>
              <a:gd name="T69" fmla="*/ 99 h 160"/>
              <a:gd name="T70" fmla="*/ 112 w 151"/>
              <a:gd name="T71" fmla="*/ 113 h 160"/>
              <a:gd name="T72" fmla="*/ 98 w 151"/>
              <a:gd name="T73" fmla="*/ 75 h 160"/>
              <a:gd name="T74" fmla="*/ 95 w 151"/>
              <a:gd name="T75" fmla="*/ 14 h 160"/>
              <a:gd name="T76" fmla="*/ 104 w 151"/>
              <a:gd name="T77" fmla="*/ 14 h 160"/>
              <a:gd name="T78" fmla="*/ 109 w 151"/>
              <a:gd name="T79" fmla="*/ 66 h 160"/>
              <a:gd name="T80" fmla="*/ 113 w 151"/>
              <a:gd name="T81" fmla="*/ 24 h 160"/>
              <a:gd name="T82" fmla="*/ 122 w 151"/>
              <a:gd name="T83" fmla="*/ 24 h 160"/>
              <a:gd name="T84" fmla="*/ 126 w 151"/>
              <a:gd name="T85" fmla="*/ 66 h 160"/>
              <a:gd name="T86" fmla="*/ 131 w 151"/>
              <a:gd name="T87" fmla="*/ 52 h 160"/>
              <a:gd name="T88" fmla="*/ 140 w 151"/>
              <a:gd name="T89" fmla="*/ 52 h 160"/>
              <a:gd name="T90" fmla="*/ 21 w 151"/>
              <a:gd name="T91" fmla="*/ 27 h 160"/>
              <a:gd name="T92" fmla="*/ 28 w 151"/>
              <a:gd name="T93" fmla="*/ 27 h 160"/>
              <a:gd name="T94" fmla="*/ 10 w 151"/>
              <a:gd name="T95" fmla="*/ 2 h 160"/>
              <a:gd name="T96" fmla="*/ 3 w 151"/>
              <a:gd name="T97" fmla="*/ 2 h 160"/>
              <a:gd name="T98" fmla="*/ 21 w 151"/>
              <a:gd name="T99" fmla="*/ 27 h 160"/>
              <a:gd name="T100" fmla="*/ 48 w 151"/>
              <a:gd name="T101" fmla="*/ 24 h 160"/>
              <a:gd name="T102" fmla="*/ 44 w 151"/>
              <a:gd name="T103" fmla="*/ 0 h 160"/>
              <a:gd name="T104" fmla="*/ 39 w 151"/>
              <a:gd name="T105" fmla="*/ 24 h 160"/>
              <a:gd name="T106" fmla="*/ 6 w 151"/>
              <a:gd name="T107" fmla="*/ 47 h 160"/>
              <a:gd name="T108" fmla="*/ 30 w 151"/>
              <a:gd name="T109" fmla="*/ 43 h 160"/>
              <a:gd name="T110" fmla="*/ 6 w 151"/>
              <a:gd name="T111" fmla="*/ 38 h 160"/>
              <a:gd name="T112" fmla="*/ 6 w 151"/>
              <a:gd name="T113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1" h="160">
                <a:moveTo>
                  <a:pt x="137" y="38"/>
                </a:moveTo>
                <a:cubicBezTo>
                  <a:pt x="135" y="38"/>
                  <a:pt x="134" y="38"/>
                  <a:pt x="133" y="39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16"/>
                  <a:pt x="126" y="10"/>
                  <a:pt x="118" y="10"/>
                </a:cubicBezTo>
                <a:cubicBezTo>
                  <a:pt x="117" y="10"/>
                  <a:pt x="115" y="10"/>
                  <a:pt x="113" y="11"/>
                </a:cubicBezTo>
                <a:cubicBezTo>
                  <a:pt x="111" y="5"/>
                  <a:pt x="106" y="0"/>
                  <a:pt x="100" y="0"/>
                </a:cubicBezTo>
                <a:cubicBezTo>
                  <a:pt x="93" y="0"/>
                  <a:pt x="88" y="5"/>
                  <a:pt x="86" y="11"/>
                </a:cubicBezTo>
                <a:cubicBezTo>
                  <a:pt x="85" y="10"/>
                  <a:pt x="83" y="10"/>
                  <a:pt x="81" y="10"/>
                </a:cubicBezTo>
                <a:cubicBezTo>
                  <a:pt x="74" y="10"/>
                  <a:pt x="67" y="16"/>
                  <a:pt x="67" y="24"/>
                </a:cubicBezTo>
                <a:cubicBezTo>
                  <a:pt x="67" y="38"/>
                  <a:pt x="67" y="38"/>
                  <a:pt x="67" y="38"/>
                </a:cubicBezTo>
                <a:cubicBezTo>
                  <a:pt x="66" y="38"/>
                  <a:pt x="64" y="37"/>
                  <a:pt x="62" y="37"/>
                </a:cubicBezTo>
                <a:cubicBezTo>
                  <a:pt x="56" y="37"/>
                  <a:pt x="50" y="42"/>
                  <a:pt x="49" y="48"/>
                </a:cubicBezTo>
                <a:cubicBezTo>
                  <a:pt x="47" y="47"/>
                  <a:pt x="45" y="47"/>
                  <a:pt x="44" y="47"/>
                </a:cubicBezTo>
                <a:cubicBezTo>
                  <a:pt x="36" y="47"/>
                  <a:pt x="29" y="53"/>
                  <a:pt x="29" y="61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3" y="105"/>
                  <a:pt x="19" y="104"/>
                  <a:pt x="16" y="104"/>
                </a:cubicBezTo>
                <a:cubicBezTo>
                  <a:pt x="12" y="104"/>
                  <a:pt x="9" y="105"/>
                  <a:pt x="6" y="107"/>
                </a:cubicBezTo>
                <a:cubicBezTo>
                  <a:pt x="1" y="112"/>
                  <a:pt x="0" y="120"/>
                  <a:pt x="4" y="126"/>
                </a:cubicBezTo>
                <a:cubicBezTo>
                  <a:pt x="20" y="150"/>
                  <a:pt x="20" y="150"/>
                  <a:pt x="20" y="150"/>
                </a:cubicBezTo>
                <a:cubicBezTo>
                  <a:pt x="24" y="157"/>
                  <a:pt x="32" y="160"/>
                  <a:pt x="39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103" y="160"/>
                  <a:pt x="113" y="150"/>
                  <a:pt x="113" y="137"/>
                </a:cubicBezTo>
                <a:cubicBezTo>
                  <a:pt x="113" y="123"/>
                  <a:pt x="113" y="123"/>
                  <a:pt x="113" y="123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40" y="123"/>
                  <a:pt x="151" y="112"/>
                  <a:pt x="151" y="99"/>
                </a:cubicBezTo>
                <a:cubicBezTo>
                  <a:pt x="151" y="52"/>
                  <a:pt x="151" y="52"/>
                  <a:pt x="151" y="52"/>
                </a:cubicBezTo>
                <a:cubicBezTo>
                  <a:pt x="151" y="44"/>
                  <a:pt x="145" y="38"/>
                  <a:pt x="137" y="38"/>
                </a:cubicBezTo>
                <a:close/>
                <a:moveTo>
                  <a:pt x="76" y="24"/>
                </a:moveTo>
                <a:cubicBezTo>
                  <a:pt x="76" y="21"/>
                  <a:pt x="78" y="19"/>
                  <a:pt x="81" y="19"/>
                </a:cubicBezTo>
                <a:cubicBezTo>
                  <a:pt x="84" y="19"/>
                  <a:pt x="86" y="21"/>
                  <a:pt x="86" y="24"/>
                </a:cubicBezTo>
                <a:cubicBezTo>
                  <a:pt x="86" y="48"/>
                  <a:pt x="86" y="48"/>
                  <a:pt x="86" y="48"/>
                </a:cubicBezTo>
                <a:cubicBezTo>
                  <a:pt x="85" y="47"/>
                  <a:pt x="83" y="47"/>
                  <a:pt x="81" y="47"/>
                </a:cubicBezTo>
                <a:cubicBezTo>
                  <a:pt x="79" y="47"/>
                  <a:pt x="78" y="47"/>
                  <a:pt x="76" y="48"/>
                </a:cubicBezTo>
                <a:lnTo>
                  <a:pt x="76" y="24"/>
                </a:lnTo>
                <a:close/>
                <a:moveTo>
                  <a:pt x="103" y="137"/>
                </a:moveTo>
                <a:cubicBezTo>
                  <a:pt x="103" y="144"/>
                  <a:pt x="97" y="150"/>
                  <a:pt x="90" y="150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4" y="150"/>
                  <a:pt x="30" y="148"/>
                  <a:pt x="27" y="145"/>
                </a:cubicBezTo>
                <a:cubicBezTo>
                  <a:pt x="10" y="119"/>
                  <a:pt x="11" y="121"/>
                  <a:pt x="11" y="120"/>
                </a:cubicBezTo>
                <a:cubicBezTo>
                  <a:pt x="10" y="118"/>
                  <a:pt x="10" y="116"/>
                  <a:pt x="12" y="114"/>
                </a:cubicBezTo>
                <a:cubicBezTo>
                  <a:pt x="13" y="113"/>
                  <a:pt x="14" y="113"/>
                  <a:pt x="15" y="113"/>
                </a:cubicBezTo>
                <a:cubicBezTo>
                  <a:pt x="17" y="113"/>
                  <a:pt x="18" y="113"/>
                  <a:pt x="19" y="114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32" y="127"/>
                  <a:pt x="33" y="128"/>
                  <a:pt x="34" y="128"/>
                </a:cubicBezTo>
                <a:cubicBezTo>
                  <a:pt x="34" y="128"/>
                  <a:pt x="35" y="128"/>
                  <a:pt x="35" y="127"/>
                </a:cubicBezTo>
                <a:cubicBezTo>
                  <a:pt x="38" y="127"/>
                  <a:pt x="38" y="125"/>
                  <a:pt x="38" y="123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59"/>
                  <a:pt x="40" y="56"/>
                  <a:pt x="43" y="56"/>
                </a:cubicBezTo>
                <a:cubicBezTo>
                  <a:pt x="46" y="56"/>
                  <a:pt x="48" y="59"/>
                  <a:pt x="48" y="61"/>
                </a:cubicBezTo>
                <a:cubicBezTo>
                  <a:pt x="48" y="99"/>
                  <a:pt x="48" y="99"/>
                  <a:pt x="48" y="99"/>
                </a:cubicBezTo>
                <a:cubicBezTo>
                  <a:pt x="48" y="102"/>
                  <a:pt x="50" y="103"/>
                  <a:pt x="53" y="103"/>
                </a:cubicBezTo>
                <a:cubicBezTo>
                  <a:pt x="55" y="103"/>
                  <a:pt x="58" y="101"/>
                  <a:pt x="58" y="99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49"/>
                  <a:pt x="60" y="47"/>
                  <a:pt x="62" y="47"/>
                </a:cubicBezTo>
                <a:cubicBezTo>
                  <a:pt x="65" y="47"/>
                  <a:pt x="66" y="49"/>
                  <a:pt x="67" y="51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102"/>
                  <a:pt x="69" y="103"/>
                  <a:pt x="71" y="103"/>
                </a:cubicBezTo>
                <a:cubicBezTo>
                  <a:pt x="74" y="103"/>
                  <a:pt x="76" y="101"/>
                  <a:pt x="76" y="99"/>
                </a:cubicBezTo>
                <a:cubicBezTo>
                  <a:pt x="76" y="61"/>
                  <a:pt x="76" y="61"/>
                  <a:pt x="76" y="61"/>
                </a:cubicBezTo>
                <a:cubicBezTo>
                  <a:pt x="76" y="59"/>
                  <a:pt x="78" y="56"/>
                  <a:pt x="81" y="56"/>
                </a:cubicBezTo>
                <a:cubicBezTo>
                  <a:pt x="83" y="56"/>
                  <a:pt x="85" y="59"/>
                  <a:pt x="85" y="61"/>
                </a:cubicBezTo>
                <a:cubicBezTo>
                  <a:pt x="85" y="99"/>
                  <a:pt x="85" y="99"/>
                  <a:pt x="85" y="99"/>
                </a:cubicBezTo>
                <a:cubicBezTo>
                  <a:pt x="85" y="102"/>
                  <a:pt x="88" y="103"/>
                  <a:pt x="90" y="103"/>
                </a:cubicBezTo>
                <a:cubicBezTo>
                  <a:pt x="92" y="103"/>
                  <a:pt x="94" y="101"/>
                  <a:pt x="94" y="99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87"/>
                  <a:pt x="97" y="85"/>
                  <a:pt x="99" y="85"/>
                </a:cubicBezTo>
                <a:cubicBezTo>
                  <a:pt x="101" y="85"/>
                  <a:pt x="103" y="87"/>
                  <a:pt x="103" y="90"/>
                </a:cubicBezTo>
                <a:lnTo>
                  <a:pt x="103" y="137"/>
                </a:lnTo>
                <a:close/>
                <a:moveTo>
                  <a:pt x="140" y="99"/>
                </a:moveTo>
                <a:cubicBezTo>
                  <a:pt x="140" y="107"/>
                  <a:pt x="134" y="113"/>
                  <a:pt x="126" y="113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2" y="82"/>
                  <a:pt x="106" y="75"/>
                  <a:pt x="98" y="75"/>
                </a:cubicBezTo>
                <a:cubicBezTo>
                  <a:pt x="96" y="75"/>
                  <a:pt x="95" y="76"/>
                  <a:pt x="94" y="76"/>
                </a:cubicBezTo>
                <a:cubicBezTo>
                  <a:pt x="95" y="75"/>
                  <a:pt x="95" y="22"/>
                  <a:pt x="95" y="14"/>
                </a:cubicBezTo>
                <a:cubicBezTo>
                  <a:pt x="95" y="11"/>
                  <a:pt x="97" y="9"/>
                  <a:pt x="99" y="9"/>
                </a:cubicBezTo>
                <a:cubicBezTo>
                  <a:pt x="101" y="9"/>
                  <a:pt x="104" y="11"/>
                  <a:pt x="104" y="14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64"/>
                  <a:pt x="106" y="66"/>
                  <a:pt x="109" y="66"/>
                </a:cubicBezTo>
                <a:cubicBezTo>
                  <a:pt x="111" y="66"/>
                  <a:pt x="113" y="64"/>
                  <a:pt x="113" y="61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3" y="21"/>
                  <a:pt x="115" y="19"/>
                  <a:pt x="117" y="19"/>
                </a:cubicBezTo>
                <a:cubicBezTo>
                  <a:pt x="120" y="19"/>
                  <a:pt x="122" y="21"/>
                  <a:pt x="122" y="24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22" y="64"/>
                  <a:pt x="124" y="66"/>
                  <a:pt x="126" y="66"/>
                </a:cubicBezTo>
                <a:cubicBezTo>
                  <a:pt x="129" y="66"/>
                  <a:pt x="131" y="64"/>
                  <a:pt x="131" y="61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49"/>
                  <a:pt x="133" y="47"/>
                  <a:pt x="136" y="47"/>
                </a:cubicBezTo>
                <a:cubicBezTo>
                  <a:pt x="138" y="47"/>
                  <a:pt x="140" y="49"/>
                  <a:pt x="140" y="52"/>
                </a:cubicBezTo>
                <a:lnTo>
                  <a:pt x="140" y="99"/>
                </a:lnTo>
                <a:close/>
                <a:moveTo>
                  <a:pt x="21" y="27"/>
                </a:moveTo>
                <a:cubicBezTo>
                  <a:pt x="23" y="28"/>
                  <a:pt x="24" y="29"/>
                  <a:pt x="25" y="29"/>
                </a:cubicBezTo>
                <a:cubicBezTo>
                  <a:pt x="26" y="29"/>
                  <a:pt x="27" y="28"/>
                  <a:pt x="28" y="27"/>
                </a:cubicBezTo>
                <a:cubicBezTo>
                  <a:pt x="30" y="26"/>
                  <a:pt x="30" y="22"/>
                  <a:pt x="28" y="21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1"/>
                  <a:pt x="8" y="1"/>
                  <a:pt x="6" y="1"/>
                </a:cubicBezTo>
                <a:cubicBezTo>
                  <a:pt x="5" y="1"/>
                  <a:pt x="4" y="1"/>
                  <a:pt x="3" y="2"/>
                </a:cubicBezTo>
                <a:cubicBezTo>
                  <a:pt x="1" y="4"/>
                  <a:pt x="1" y="7"/>
                  <a:pt x="3" y="9"/>
                </a:cubicBezTo>
                <a:lnTo>
                  <a:pt x="21" y="27"/>
                </a:lnTo>
                <a:close/>
                <a:moveTo>
                  <a:pt x="44" y="29"/>
                </a:moveTo>
                <a:cubicBezTo>
                  <a:pt x="46" y="29"/>
                  <a:pt x="48" y="27"/>
                  <a:pt x="48" y="24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3"/>
                  <a:pt x="46" y="0"/>
                  <a:pt x="44" y="0"/>
                </a:cubicBezTo>
                <a:cubicBezTo>
                  <a:pt x="41" y="0"/>
                  <a:pt x="39" y="3"/>
                  <a:pt x="39" y="5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7"/>
                  <a:pt x="41" y="29"/>
                  <a:pt x="44" y="29"/>
                </a:cubicBezTo>
                <a:close/>
                <a:moveTo>
                  <a:pt x="6" y="47"/>
                </a:moveTo>
                <a:cubicBezTo>
                  <a:pt x="25" y="47"/>
                  <a:pt x="25" y="47"/>
                  <a:pt x="25" y="47"/>
                </a:cubicBezTo>
                <a:cubicBezTo>
                  <a:pt x="28" y="47"/>
                  <a:pt x="30" y="45"/>
                  <a:pt x="30" y="43"/>
                </a:cubicBezTo>
                <a:cubicBezTo>
                  <a:pt x="30" y="40"/>
                  <a:pt x="28" y="38"/>
                  <a:pt x="25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1" y="40"/>
                  <a:pt x="1" y="43"/>
                </a:cubicBezTo>
                <a:cubicBezTo>
                  <a:pt x="1" y="45"/>
                  <a:pt x="3" y="47"/>
                  <a:pt x="6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126">
            <a:extLst>
              <a:ext uri="{FF2B5EF4-FFF2-40B4-BE49-F238E27FC236}">
                <a16:creationId xmlns:a16="http://schemas.microsoft.com/office/drawing/2014/main" id="{194753D5-8B77-46D3-90B4-0295A4DF9E46}"/>
              </a:ext>
            </a:extLst>
          </p:cNvPr>
          <p:cNvSpPr>
            <a:spLocks noEditPoints="1"/>
          </p:cNvSpPr>
          <p:nvPr/>
        </p:nvSpPr>
        <p:spPr bwMode="auto">
          <a:xfrm>
            <a:off x="1835151" y="1922463"/>
            <a:ext cx="261938" cy="254000"/>
          </a:xfrm>
          <a:custGeom>
            <a:avLst/>
            <a:gdLst>
              <a:gd name="T0" fmla="*/ 164 w 165"/>
              <a:gd name="T1" fmla="*/ 6 h 160"/>
              <a:gd name="T2" fmla="*/ 136 w 165"/>
              <a:gd name="T3" fmla="*/ 1 h 160"/>
              <a:gd name="T4" fmla="*/ 80 w 165"/>
              <a:gd name="T5" fmla="*/ 38 h 160"/>
              <a:gd name="T6" fmla="*/ 26 w 165"/>
              <a:gd name="T7" fmla="*/ 0 h 160"/>
              <a:gd name="T8" fmla="*/ 33 w 165"/>
              <a:gd name="T9" fmla="*/ 18 h 160"/>
              <a:gd name="T10" fmla="*/ 48 w 165"/>
              <a:gd name="T11" fmla="*/ 60 h 160"/>
              <a:gd name="T12" fmla="*/ 33 w 165"/>
              <a:gd name="T13" fmla="*/ 71 h 160"/>
              <a:gd name="T14" fmla="*/ 23 w 165"/>
              <a:gd name="T15" fmla="*/ 68 h 160"/>
              <a:gd name="T16" fmla="*/ 5 w 165"/>
              <a:gd name="T17" fmla="*/ 152 h 160"/>
              <a:gd name="T18" fmla="*/ 12 w 165"/>
              <a:gd name="T19" fmla="*/ 159 h 160"/>
              <a:gd name="T20" fmla="*/ 89 w 165"/>
              <a:gd name="T21" fmla="*/ 147 h 160"/>
              <a:gd name="T22" fmla="*/ 93 w 165"/>
              <a:gd name="T23" fmla="*/ 131 h 160"/>
              <a:gd name="T24" fmla="*/ 104 w 165"/>
              <a:gd name="T25" fmla="*/ 116 h 160"/>
              <a:gd name="T26" fmla="*/ 133 w 165"/>
              <a:gd name="T27" fmla="*/ 134 h 160"/>
              <a:gd name="T28" fmla="*/ 160 w 165"/>
              <a:gd name="T29" fmla="*/ 142 h 160"/>
              <a:gd name="T30" fmla="*/ 124 w 165"/>
              <a:gd name="T31" fmla="*/ 96 h 160"/>
              <a:gd name="T32" fmla="*/ 141 w 165"/>
              <a:gd name="T33" fmla="*/ 44 h 160"/>
              <a:gd name="T34" fmla="*/ 40 w 165"/>
              <a:gd name="T35" fmla="*/ 25 h 160"/>
              <a:gd name="T36" fmla="*/ 53 w 165"/>
              <a:gd name="T37" fmla="*/ 50 h 160"/>
              <a:gd name="T38" fmla="*/ 34 w 165"/>
              <a:gd name="T39" fmla="*/ 124 h 160"/>
              <a:gd name="T40" fmla="*/ 104 w 165"/>
              <a:gd name="T41" fmla="*/ 105 h 160"/>
              <a:gd name="T42" fmla="*/ 80 w 165"/>
              <a:gd name="T43" fmla="*/ 123 h 160"/>
              <a:gd name="T44" fmla="*/ 60 w 165"/>
              <a:gd name="T45" fmla="*/ 149 h 160"/>
              <a:gd name="T46" fmla="*/ 51 w 165"/>
              <a:gd name="T47" fmla="*/ 130 h 160"/>
              <a:gd name="T48" fmla="*/ 32 w 165"/>
              <a:gd name="T49" fmla="*/ 111 h 160"/>
              <a:gd name="T50" fmla="*/ 23 w 165"/>
              <a:gd name="T51" fmla="*/ 80 h 160"/>
              <a:gd name="T52" fmla="*/ 53 w 165"/>
              <a:gd name="T53" fmla="*/ 76 h 160"/>
              <a:gd name="T54" fmla="*/ 79 w 165"/>
              <a:gd name="T55" fmla="*/ 46 h 160"/>
              <a:gd name="T56" fmla="*/ 76 w 165"/>
              <a:gd name="T57" fmla="*/ 73 h 160"/>
              <a:gd name="T58" fmla="*/ 96 w 165"/>
              <a:gd name="T59" fmla="*/ 86 h 160"/>
              <a:gd name="T60" fmla="*/ 109 w 165"/>
              <a:gd name="T61" fmla="*/ 100 h 160"/>
              <a:gd name="T62" fmla="*/ 132 w 165"/>
              <a:gd name="T63" fmla="*/ 124 h 160"/>
              <a:gd name="T64" fmla="*/ 115 w 165"/>
              <a:gd name="T65" fmla="*/ 107 h 160"/>
              <a:gd name="T66" fmla="*/ 93 w 165"/>
              <a:gd name="T67" fmla="*/ 77 h 160"/>
              <a:gd name="T68" fmla="*/ 131 w 165"/>
              <a:gd name="T69" fmla="*/ 39 h 160"/>
              <a:gd name="T70" fmla="*/ 142 w 165"/>
              <a:gd name="T71" fmla="*/ 9 h 160"/>
              <a:gd name="T72" fmla="*/ 154 w 165"/>
              <a:gd name="T73" fmla="*/ 21 h 160"/>
              <a:gd name="T74" fmla="*/ 47 w 165"/>
              <a:gd name="T75" fmla="*/ 89 h 160"/>
              <a:gd name="T76" fmla="*/ 30 w 165"/>
              <a:gd name="T77" fmla="*/ 94 h 160"/>
              <a:gd name="T78" fmla="*/ 23 w 165"/>
              <a:gd name="T79" fmla="*/ 100 h 160"/>
              <a:gd name="T80" fmla="*/ 47 w 165"/>
              <a:gd name="T81" fmla="*/ 99 h 160"/>
              <a:gd name="T82" fmla="*/ 57 w 165"/>
              <a:gd name="T83" fmla="*/ 100 h 160"/>
              <a:gd name="T84" fmla="*/ 69 w 165"/>
              <a:gd name="T85" fmla="*/ 107 h 160"/>
              <a:gd name="T86" fmla="*/ 63 w 165"/>
              <a:gd name="T87" fmla="*/ 114 h 160"/>
              <a:gd name="T88" fmla="*/ 66 w 165"/>
              <a:gd name="T89" fmla="*/ 142 h 160"/>
              <a:gd name="T90" fmla="*/ 69 w 165"/>
              <a:gd name="T91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5" h="160">
                <a:moveTo>
                  <a:pt x="163" y="28"/>
                </a:moveTo>
                <a:cubicBezTo>
                  <a:pt x="164" y="27"/>
                  <a:pt x="164" y="25"/>
                  <a:pt x="164" y="24"/>
                </a:cubicBezTo>
                <a:cubicBezTo>
                  <a:pt x="164" y="6"/>
                  <a:pt x="164" y="6"/>
                  <a:pt x="164" y="6"/>
                </a:cubicBezTo>
                <a:cubicBezTo>
                  <a:pt x="163" y="2"/>
                  <a:pt x="161" y="0"/>
                  <a:pt x="15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39" y="0"/>
                  <a:pt x="137" y="0"/>
                  <a:pt x="136" y="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99" y="44"/>
                  <a:pt x="99" y="44"/>
                  <a:pt x="99" y="44"/>
                </a:cubicBezTo>
                <a:cubicBezTo>
                  <a:pt x="93" y="40"/>
                  <a:pt x="86" y="38"/>
                  <a:pt x="80" y="38"/>
                </a:cubicBezTo>
                <a:cubicBezTo>
                  <a:pt x="76" y="38"/>
                  <a:pt x="72" y="38"/>
                  <a:pt x="69" y="40"/>
                </a:cubicBezTo>
                <a:cubicBezTo>
                  <a:pt x="30" y="1"/>
                  <a:pt x="30" y="1"/>
                  <a:pt x="30" y="1"/>
                </a:cubicBezTo>
                <a:cubicBezTo>
                  <a:pt x="29" y="0"/>
                  <a:pt x="28" y="0"/>
                  <a:pt x="26" y="0"/>
                </a:cubicBezTo>
                <a:cubicBezTo>
                  <a:pt x="25" y="0"/>
                  <a:pt x="24" y="0"/>
                  <a:pt x="23" y="1"/>
                </a:cubicBezTo>
                <a:cubicBezTo>
                  <a:pt x="21" y="3"/>
                  <a:pt x="21" y="6"/>
                  <a:pt x="23" y="8"/>
                </a:cubicBezTo>
                <a:cubicBezTo>
                  <a:pt x="33" y="18"/>
                  <a:pt x="33" y="18"/>
                  <a:pt x="33" y="18"/>
                </a:cubicBezTo>
                <a:cubicBezTo>
                  <a:pt x="28" y="27"/>
                  <a:pt x="28" y="39"/>
                  <a:pt x="37" y="47"/>
                </a:cubicBezTo>
                <a:cubicBezTo>
                  <a:pt x="48" y="59"/>
                  <a:pt x="48" y="59"/>
                  <a:pt x="48" y="59"/>
                </a:cubicBezTo>
                <a:cubicBezTo>
                  <a:pt x="48" y="59"/>
                  <a:pt x="48" y="60"/>
                  <a:pt x="48" y="60"/>
                </a:cubicBezTo>
                <a:cubicBezTo>
                  <a:pt x="50" y="64"/>
                  <a:pt x="49" y="68"/>
                  <a:pt x="46" y="71"/>
                </a:cubicBezTo>
                <a:cubicBezTo>
                  <a:pt x="45" y="73"/>
                  <a:pt x="42" y="74"/>
                  <a:pt x="40" y="74"/>
                </a:cubicBezTo>
                <a:cubicBezTo>
                  <a:pt x="37" y="74"/>
                  <a:pt x="35" y="73"/>
                  <a:pt x="33" y="71"/>
                </a:cubicBezTo>
                <a:cubicBezTo>
                  <a:pt x="30" y="68"/>
                  <a:pt x="30" y="68"/>
                  <a:pt x="30" y="68"/>
                </a:cubicBezTo>
                <a:cubicBezTo>
                  <a:pt x="29" y="67"/>
                  <a:pt x="28" y="67"/>
                  <a:pt x="27" y="67"/>
                </a:cubicBezTo>
                <a:cubicBezTo>
                  <a:pt x="26" y="67"/>
                  <a:pt x="24" y="67"/>
                  <a:pt x="23" y="68"/>
                </a:cubicBezTo>
                <a:cubicBezTo>
                  <a:pt x="17" y="75"/>
                  <a:pt x="17" y="75"/>
                  <a:pt x="17" y="75"/>
                </a:cubicBezTo>
                <a:cubicBezTo>
                  <a:pt x="0" y="91"/>
                  <a:pt x="0" y="118"/>
                  <a:pt x="17" y="134"/>
                </a:cubicBezTo>
                <a:cubicBezTo>
                  <a:pt x="5" y="152"/>
                  <a:pt x="5" y="152"/>
                  <a:pt x="5" y="152"/>
                </a:cubicBezTo>
                <a:cubicBezTo>
                  <a:pt x="4" y="154"/>
                  <a:pt x="5" y="157"/>
                  <a:pt x="6" y="158"/>
                </a:cubicBezTo>
                <a:cubicBezTo>
                  <a:pt x="7" y="159"/>
                  <a:pt x="8" y="159"/>
                  <a:pt x="9" y="159"/>
                </a:cubicBezTo>
                <a:cubicBezTo>
                  <a:pt x="10" y="159"/>
                  <a:pt x="11" y="159"/>
                  <a:pt x="12" y="159"/>
                </a:cubicBezTo>
                <a:cubicBezTo>
                  <a:pt x="30" y="147"/>
                  <a:pt x="30" y="147"/>
                  <a:pt x="30" y="147"/>
                </a:cubicBezTo>
                <a:cubicBezTo>
                  <a:pt x="38" y="155"/>
                  <a:pt x="48" y="160"/>
                  <a:pt x="60" y="160"/>
                </a:cubicBezTo>
                <a:cubicBezTo>
                  <a:pt x="71" y="160"/>
                  <a:pt x="81" y="155"/>
                  <a:pt x="89" y="147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98" y="139"/>
                  <a:pt x="98" y="135"/>
                  <a:pt x="96" y="134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89" y="127"/>
                  <a:pt x="89" y="121"/>
                  <a:pt x="93" y="117"/>
                </a:cubicBezTo>
                <a:cubicBezTo>
                  <a:pt x="95" y="116"/>
                  <a:pt x="98" y="115"/>
                  <a:pt x="100" y="115"/>
                </a:cubicBezTo>
                <a:cubicBezTo>
                  <a:pt x="101" y="115"/>
                  <a:pt x="103" y="115"/>
                  <a:pt x="104" y="116"/>
                </a:cubicBezTo>
                <a:cubicBezTo>
                  <a:pt x="104" y="116"/>
                  <a:pt x="105" y="116"/>
                  <a:pt x="105" y="116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21" y="132"/>
                  <a:pt x="127" y="134"/>
                  <a:pt x="133" y="134"/>
                </a:cubicBezTo>
                <a:cubicBezTo>
                  <a:pt x="138" y="134"/>
                  <a:pt x="142" y="133"/>
                  <a:pt x="146" y="13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7" y="142"/>
                  <a:pt x="158" y="142"/>
                  <a:pt x="160" y="142"/>
                </a:cubicBezTo>
                <a:cubicBezTo>
                  <a:pt x="161" y="142"/>
                  <a:pt x="162" y="142"/>
                  <a:pt x="163" y="141"/>
                </a:cubicBezTo>
                <a:cubicBezTo>
                  <a:pt x="165" y="139"/>
                  <a:pt x="165" y="136"/>
                  <a:pt x="163" y="134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6" y="92"/>
                  <a:pt x="126" y="89"/>
                  <a:pt x="126" y="85"/>
                </a:cubicBezTo>
                <a:cubicBezTo>
                  <a:pt x="126" y="78"/>
                  <a:pt x="124" y="71"/>
                  <a:pt x="119" y="65"/>
                </a:cubicBezTo>
                <a:cubicBezTo>
                  <a:pt x="141" y="44"/>
                  <a:pt x="141" y="44"/>
                  <a:pt x="141" y="44"/>
                </a:cubicBezTo>
                <a:lnTo>
                  <a:pt x="163" y="28"/>
                </a:lnTo>
                <a:close/>
                <a:moveTo>
                  <a:pt x="44" y="41"/>
                </a:moveTo>
                <a:cubicBezTo>
                  <a:pt x="39" y="36"/>
                  <a:pt x="38" y="30"/>
                  <a:pt x="40" y="25"/>
                </a:cubicBezTo>
                <a:cubicBezTo>
                  <a:pt x="60" y="44"/>
                  <a:pt x="60" y="44"/>
                  <a:pt x="60" y="44"/>
                </a:cubicBezTo>
                <a:cubicBezTo>
                  <a:pt x="59" y="45"/>
                  <a:pt x="58" y="46"/>
                  <a:pt x="56" y="47"/>
                </a:cubicBezTo>
                <a:cubicBezTo>
                  <a:pt x="53" y="50"/>
                  <a:pt x="53" y="50"/>
                  <a:pt x="53" y="50"/>
                </a:cubicBezTo>
                <a:lnTo>
                  <a:pt x="44" y="41"/>
                </a:lnTo>
                <a:close/>
                <a:moveTo>
                  <a:pt x="24" y="138"/>
                </a:moveTo>
                <a:cubicBezTo>
                  <a:pt x="34" y="124"/>
                  <a:pt x="34" y="124"/>
                  <a:pt x="34" y="124"/>
                </a:cubicBezTo>
                <a:cubicBezTo>
                  <a:pt x="39" y="129"/>
                  <a:pt x="39" y="129"/>
                  <a:pt x="39" y="129"/>
                </a:cubicBezTo>
                <a:lnTo>
                  <a:pt x="24" y="138"/>
                </a:lnTo>
                <a:close/>
                <a:moveTo>
                  <a:pt x="104" y="105"/>
                </a:moveTo>
                <a:cubicBezTo>
                  <a:pt x="103" y="104"/>
                  <a:pt x="101" y="104"/>
                  <a:pt x="99" y="104"/>
                </a:cubicBezTo>
                <a:cubicBezTo>
                  <a:pt x="95" y="104"/>
                  <a:pt x="90" y="106"/>
                  <a:pt x="86" y="109"/>
                </a:cubicBezTo>
                <a:cubicBezTo>
                  <a:pt x="83" y="113"/>
                  <a:pt x="81" y="118"/>
                  <a:pt x="80" y="123"/>
                </a:cubicBezTo>
                <a:cubicBezTo>
                  <a:pt x="80" y="128"/>
                  <a:pt x="82" y="132"/>
                  <a:pt x="86" y="136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76" y="145"/>
                  <a:pt x="69" y="149"/>
                  <a:pt x="60" y="149"/>
                </a:cubicBezTo>
                <a:cubicBezTo>
                  <a:pt x="51" y="149"/>
                  <a:pt x="44" y="146"/>
                  <a:pt x="38" y="140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0" y="132"/>
                  <a:pt x="51" y="131"/>
                  <a:pt x="51" y="130"/>
                </a:cubicBezTo>
                <a:cubicBezTo>
                  <a:pt x="51" y="128"/>
                  <a:pt x="51" y="127"/>
                  <a:pt x="50" y="12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2"/>
                  <a:pt x="34" y="111"/>
                  <a:pt x="32" y="111"/>
                </a:cubicBezTo>
                <a:cubicBezTo>
                  <a:pt x="31" y="111"/>
                  <a:pt x="30" y="112"/>
                  <a:pt x="29" y="113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10" y="112"/>
                  <a:pt x="11" y="92"/>
                  <a:pt x="23" y="80"/>
                </a:cubicBezTo>
                <a:cubicBezTo>
                  <a:pt x="26" y="77"/>
                  <a:pt x="26" y="77"/>
                  <a:pt x="26" y="77"/>
                </a:cubicBezTo>
                <a:cubicBezTo>
                  <a:pt x="30" y="80"/>
                  <a:pt x="35" y="82"/>
                  <a:pt x="39" y="82"/>
                </a:cubicBezTo>
                <a:cubicBezTo>
                  <a:pt x="44" y="82"/>
                  <a:pt x="49" y="80"/>
                  <a:pt x="53" y="76"/>
                </a:cubicBezTo>
                <a:cubicBezTo>
                  <a:pt x="58" y="71"/>
                  <a:pt x="60" y="65"/>
                  <a:pt x="5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7" y="48"/>
                  <a:pt x="73" y="46"/>
                  <a:pt x="79" y="46"/>
                </a:cubicBezTo>
                <a:cubicBezTo>
                  <a:pt x="84" y="46"/>
                  <a:pt x="88" y="48"/>
                  <a:pt x="92" y="50"/>
                </a:cubicBezTo>
                <a:cubicBezTo>
                  <a:pt x="76" y="66"/>
                  <a:pt x="76" y="66"/>
                  <a:pt x="76" y="66"/>
                </a:cubicBezTo>
                <a:cubicBezTo>
                  <a:pt x="74" y="68"/>
                  <a:pt x="74" y="71"/>
                  <a:pt x="76" y="73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7"/>
                  <a:pt x="91" y="87"/>
                  <a:pt x="92" y="87"/>
                </a:cubicBezTo>
                <a:cubicBezTo>
                  <a:pt x="94" y="87"/>
                  <a:pt x="95" y="87"/>
                  <a:pt x="96" y="86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115" y="74"/>
                  <a:pt x="116" y="79"/>
                  <a:pt x="116" y="83"/>
                </a:cubicBezTo>
                <a:cubicBezTo>
                  <a:pt x="116" y="89"/>
                  <a:pt x="114" y="95"/>
                  <a:pt x="109" y="100"/>
                </a:cubicBezTo>
                <a:lnTo>
                  <a:pt x="104" y="105"/>
                </a:lnTo>
                <a:close/>
                <a:moveTo>
                  <a:pt x="138" y="122"/>
                </a:moveTo>
                <a:cubicBezTo>
                  <a:pt x="136" y="123"/>
                  <a:pt x="134" y="124"/>
                  <a:pt x="132" y="124"/>
                </a:cubicBezTo>
                <a:cubicBezTo>
                  <a:pt x="128" y="124"/>
                  <a:pt x="125" y="122"/>
                  <a:pt x="122" y="119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7" y="105"/>
                  <a:pt x="118" y="105"/>
                  <a:pt x="119" y="103"/>
                </a:cubicBezTo>
                <a:lnTo>
                  <a:pt x="138" y="122"/>
                </a:lnTo>
                <a:close/>
                <a:moveTo>
                  <a:pt x="93" y="77"/>
                </a:moveTo>
                <a:cubicBezTo>
                  <a:pt x="86" y="70"/>
                  <a:pt x="86" y="70"/>
                  <a:pt x="86" y="7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39"/>
                  <a:pt x="131" y="39"/>
                  <a:pt x="131" y="39"/>
                </a:cubicBezTo>
                <a:lnTo>
                  <a:pt x="93" y="77"/>
                </a:lnTo>
                <a:close/>
                <a:moveTo>
                  <a:pt x="130" y="25"/>
                </a:moveTo>
                <a:cubicBezTo>
                  <a:pt x="142" y="9"/>
                  <a:pt x="142" y="9"/>
                  <a:pt x="142" y="9"/>
                </a:cubicBezTo>
                <a:cubicBezTo>
                  <a:pt x="154" y="9"/>
                  <a:pt x="154" y="9"/>
                  <a:pt x="154" y="9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37" y="33"/>
                  <a:pt x="137" y="33"/>
                  <a:pt x="137" y="33"/>
                </a:cubicBezTo>
                <a:lnTo>
                  <a:pt x="130" y="25"/>
                </a:lnTo>
                <a:close/>
                <a:moveTo>
                  <a:pt x="47" y="89"/>
                </a:moveTo>
                <a:cubicBezTo>
                  <a:pt x="43" y="89"/>
                  <a:pt x="39" y="91"/>
                  <a:pt x="37" y="94"/>
                </a:cubicBezTo>
                <a:cubicBezTo>
                  <a:pt x="36" y="94"/>
                  <a:pt x="35" y="95"/>
                  <a:pt x="33" y="95"/>
                </a:cubicBezTo>
                <a:cubicBezTo>
                  <a:pt x="32" y="95"/>
                  <a:pt x="31" y="94"/>
                  <a:pt x="30" y="94"/>
                </a:cubicBezTo>
                <a:cubicBezTo>
                  <a:pt x="29" y="93"/>
                  <a:pt x="28" y="92"/>
                  <a:pt x="27" y="92"/>
                </a:cubicBezTo>
                <a:cubicBezTo>
                  <a:pt x="25" y="92"/>
                  <a:pt x="24" y="93"/>
                  <a:pt x="23" y="94"/>
                </a:cubicBezTo>
                <a:cubicBezTo>
                  <a:pt x="21" y="95"/>
                  <a:pt x="21" y="98"/>
                  <a:pt x="23" y="100"/>
                </a:cubicBezTo>
                <a:cubicBezTo>
                  <a:pt x="26" y="103"/>
                  <a:pt x="29" y="104"/>
                  <a:pt x="33" y="104"/>
                </a:cubicBezTo>
                <a:cubicBezTo>
                  <a:pt x="37" y="104"/>
                  <a:pt x="40" y="103"/>
                  <a:pt x="43" y="100"/>
                </a:cubicBezTo>
                <a:cubicBezTo>
                  <a:pt x="44" y="99"/>
                  <a:pt x="45" y="99"/>
                  <a:pt x="47" y="99"/>
                </a:cubicBezTo>
                <a:cubicBezTo>
                  <a:pt x="48" y="99"/>
                  <a:pt x="49" y="99"/>
                  <a:pt x="50" y="100"/>
                </a:cubicBezTo>
                <a:cubicBezTo>
                  <a:pt x="51" y="101"/>
                  <a:pt x="52" y="101"/>
                  <a:pt x="53" y="101"/>
                </a:cubicBezTo>
                <a:cubicBezTo>
                  <a:pt x="55" y="101"/>
                  <a:pt x="56" y="101"/>
                  <a:pt x="57" y="100"/>
                </a:cubicBezTo>
                <a:cubicBezTo>
                  <a:pt x="59" y="98"/>
                  <a:pt x="59" y="95"/>
                  <a:pt x="57" y="94"/>
                </a:cubicBezTo>
                <a:cubicBezTo>
                  <a:pt x="54" y="91"/>
                  <a:pt x="50" y="89"/>
                  <a:pt x="47" y="89"/>
                </a:cubicBezTo>
                <a:close/>
                <a:moveTo>
                  <a:pt x="69" y="107"/>
                </a:moveTo>
                <a:cubicBezTo>
                  <a:pt x="68" y="106"/>
                  <a:pt x="67" y="105"/>
                  <a:pt x="66" y="105"/>
                </a:cubicBezTo>
                <a:cubicBezTo>
                  <a:pt x="65" y="105"/>
                  <a:pt x="63" y="106"/>
                  <a:pt x="63" y="107"/>
                </a:cubicBezTo>
                <a:cubicBezTo>
                  <a:pt x="61" y="108"/>
                  <a:pt x="61" y="112"/>
                  <a:pt x="63" y="114"/>
                </a:cubicBezTo>
                <a:cubicBezTo>
                  <a:pt x="64" y="115"/>
                  <a:pt x="64" y="119"/>
                  <a:pt x="63" y="120"/>
                </a:cubicBezTo>
                <a:cubicBezTo>
                  <a:pt x="57" y="126"/>
                  <a:pt x="57" y="135"/>
                  <a:pt x="63" y="140"/>
                </a:cubicBezTo>
                <a:cubicBezTo>
                  <a:pt x="63" y="141"/>
                  <a:pt x="65" y="142"/>
                  <a:pt x="66" y="142"/>
                </a:cubicBezTo>
                <a:cubicBezTo>
                  <a:pt x="67" y="142"/>
                  <a:pt x="68" y="141"/>
                  <a:pt x="69" y="140"/>
                </a:cubicBezTo>
                <a:cubicBezTo>
                  <a:pt x="71" y="139"/>
                  <a:pt x="71" y="135"/>
                  <a:pt x="69" y="134"/>
                </a:cubicBezTo>
                <a:cubicBezTo>
                  <a:pt x="68" y="132"/>
                  <a:pt x="68" y="129"/>
                  <a:pt x="69" y="127"/>
                </a:cubicBezTo>
                <a:cubicBezTo>
                  <a:pt x="75" y="121"/>
                  <a:pt x="75" y="112"/>
                  <a:pt x="69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127">
            <a:extLst>
              <a:ext uri="{FF2B5EF4-FFF2-40B4-BE49-F238E27FC236}">
                <a16:creationId xmlns:a16="http://schemas.microsoft.com/office/drawing/2014/main" id="{F5C4DEF3-F293-4868-AE37-B2259EB3FDB9}"/>
              </a:ext>
            </a:extLst>
          </p:cNvPr>
          <p:cNvSpPr>
            <a:spLocks noEditPoints="1"/>
          </p:cNvSpPr>
          <p:nvPr/>
        </p:nvSpPr>
        <p:spPr bwMode="auto">
          <a:xfrm>
            <a:off x="7346951" y="1371600"/>
            <a:ext cx="254000" cy="252413"/>
          </a:xfrm>
          <a:custGeom>
            <a:avLst/>
            <a:gdLst>
              <a:gd name="T0" fmla="*/ 14 w 160"/>
              <a:gd name="T1" fmla="*/ 0 h 159"/>
              <a:gd name="T2" fmla="*/ 0 w 160"/>
              <a:gd name="T3" fmla="*/ 108 h 159"/>
              <a:gd name="T4" fmla="*/ 71 w 160"/>
              <a:gd name="T5" fmla="*/ 122 h 159"/>
              <a:gd name="T6" fmla="*/ 49 w 160"/>
              <a:gd name="T7" fmla="*/ 158 h 159"/>
              <a:gd name="T8" fmla="*/ 56 w 160"/>
              <a:gd name="T9" fmla="*/ 157 h 159"/>
              <a:gd name="T10" fmla="*/ 76 w 160"/>
              <a:gd name="T11" fmla="*/ 145 h 159"/>
              <a:gd name="T12" fmla="*/ 85 w 160"/>
              <a:gd name="T13" fmla="*/ 145 h 159"/>
              <a:gd name="T14" fmla="*/ 104 w 160"/>
              <a:gd name="T15" fmla="*/ 157 h 159"/>
              <a:gd name="T16" fmla="*/ 111 w 160"/>
              <a:gd name="T17" fmla="*/ 158 h 159"/>
              <a:gd name="T18" fmla="*/ 90 w 160"/>
              <a:gd name="T19" fmla="*/ 122 h 159"/>
              <a:gd name="T20" fmla="*/ 160 w 160"/>
              <a:gd name="T21" fmla="*/ 108 h 159"/>
              <a:gd name="T22" fmla="*/ 145 w 160"/>
              <a:gd name="T23" fmla="*/ 0 h 159"/>
              <a:gd name="T24" fmla="*/ 145 w 160"/>
              <a:gd name="T25" fmla="*/ 112 h 159"/>
              <a:gd name="T26" fmla="*/ 10 w 160"/>
              <a:gd name="T27" fmla="*/ 108 h 159"/>
              <a:gd name="T28" fmla="*/ 14 w 160"/>
              <a:gd name="T29" fmla="*/ 9 h 159"/>
              <a:gd name="T30" fmla="*/ 150 w 160"/>
              <a:gd name="T31" fmla="*/ 14 h 159"/>
              <a:gd name="T32" fmla="*/ 136 w 160"/>
              <a:gd name="T33" fmla="*/ 19 h 159"/>
              <a:gd name="T34" fmla="*/ 79 w 160"/>
              <a:gd name="T35" fmla="*/ 28 h 159"/>
              <a:gd name="T36" fmla="*/ 23 w 160"/>
              <a:gd name="T37" fmla="*/ 19 h 159"/>
              <a:gd name="T38" fmla="*/ 18 w 160"/>
              <a:gd name="T39" fmla="*/ 98 h 159"/>
              <a:gd name="T40" fmla="*/ 135 w 160"/>
              <a:gd name="T41" fmla="*/ 103 h 159"/>
              <a:gd name="T42" fmla="*/ 140 w 160"/>
              <a:gd name="T43" fmla="*/ 24 h 159"/>
              <a:gd name="T44" fmla="*/ 75 w 160"/>
              <a:gd name="T45" fmla="*/ 93 h 159"/>
              <a:gd name="T46" fmla="*/ 28 w 160"/>
              <a:gd name="T47" fmla="*/ 28 h 159"/>
              <a:gd name="T48" fmla="*/ 75 w 160"/>
              <a:gd name="T49" fmla="*/ 42 h 159"/>
              <a:gd name="T50" fmla="*/ 131 w 160"/>
              <a:gd name="T51" fmla="*/ 94 h 159"/>
              <a:gd name="T52" fmla="*/ 84 w 160"/>
              <a:gd name="T53" fmla="*/ 42 h 159"/>
              <a:gd name="T54" fmla="*/ 131 w 160"/>
              <a:gd name="T55" fmla="*/ 28 h 159"/>
              <a:gd name="T56" fmla="*/ 94 w 160"/>
              <a:gd name="T57" fmla="*/ 42 h 159"/>
              <a:gd name="T58" fmla="*/ 117 w 160"/>
              <a:gd name="T59" fmla="*/ 47 h 159"/>
              <a:gd name="T60" fmla="*/ 117 w 160"/>
              <a:gd name="T61" fmla="*/ 37 h 159"/>
              <a:gd name="T62" fmla="*/ 94 w 160"/>
              <a:gd name="T63" fmla="*/ 42 h 159"/>
              <a:gd name="T64" fmla="*/ 98 w 160"/>
              <a:gd name="T65" fmla="*/ 56 h 159"/>
              <a:gd name="T66" fmla="*/ 98 w 160"/>
              <a:gd name="T67" fmla="*/ 66 h 159"/>
              <a:gd name="T68" fmla="*/ 122 w 160"/>
              <a:gd name="T69" fmla="*/ 61 h 159"/>
              <a:gd name="T70" fmla="*/ 117 w 160"/>
              <a:gd name="T71" fmla="*/ 75 h 159"/>
              <a:gd name="T72" fmla="*/ 93 w 160"/>
              <a:gd name="T73" fmla="*/ 80 h 159"/>
              <a:gd name="T74" fmla="*/ 117 w 160"/>
              <a:gd name="T75" fmla="*/ 85 h 159"/>
              <a:gd name="T76" fmla="*/ 117 w 160"/>
              <a:gd name="T77" fmla="*/ 75 h 159"/>
              <a:gd name="T78" fmla="*/ 42 w 160"/>
              <a:gd name="T79" fmla="*/ 37 h 159"/>
              <a:gd name="T80" fmla="*/ 42 w 160"/>
              <a:gd name="T81" fmla="*/ 47 h 159"/>
              <a:gd name="T82" fmla="*/ 65 w 160"/>
              <a:gd name="T83" fmla="*/ 42 h 159"/>
              <a:gd name="T84" fmla="*/ 61 w 160"/>
              <a:gd name="T85" fmla="*/ 56 h 159"/>
              <a:gd name="T86" fmla="*/ 37 w 160"/>
              <a:gd name="T87" fmla="*/ 61 h 159"/>
              <a:gd name="T88" fmla="*/ 61 w 160"/>
              <a:gd name="T89" fmla="*/ 66 h 159"/>
              <a:gd name="T90" fmla="*/ 61 w 160"/>
              <a:gd name="T91" fmla="*/ 56 h 159"/>
              <a:gd name="T92" fmla="*/ 42 w 160"/>
              <a:gd name="T93" fmla="*/ 75 h 159"/>
              <a:gd name="T94" fmla="*/ 42 w 160"/>
              <a:gd name="T95" fmla="*/ 85 h 159"/>
              <a:gd name="T96" fmla="*/ 65 w 160"/>
              <a:gd name="T97" fmla="*/ 8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59">
                <a:moveTo>
                  <a:pt x="145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5"/>
                  <a:pt x="7" y="122"/>
                  <a:pt x="14" y="122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7" y="154"/>
                  <a:pt x="47" y="156"/>
                  <a:pt x="49" y="158"/>
                </a:cubicBezTo>
                <a:cubicBezTo>
                  <a:pt x="50" y="159"/>
                  <a:pt x="51" y="159"/>
                  <a:pt x="53" y="159"/>
                </a:cubicBezTo>
                <a:cubicBezTo>
                  <a:pt x="54" y="159"/>
                  <a:pt x="55" y="159"/>
                  <a:pt x="56" y="157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8"/>
                  <a:pt x="78" y="150"/>
                  <a:pt x="80" y="150"/>
                </a:cubicBezTo>
                <a:cubicBezTo>
                  <a:pt x="82" y="150"/>
                  <a:pt x="85" y="148"/>
                  <a:pt x="85" y="145"/>
                </a:cubicBezTo>
                <a:cubicBezTo>
                  <a:pt x="85" y="131"/>
                  <a:pt x="85" y="131"/>
                  <a:pt x="85" y="131"/>
                </a:cubicBezTo>
                <a:cubicBezTo>
                  <a:pt x="104" y="157"/>
                  <a:pt x="104" y="157"/>
                  <a:pt x="104" y="157"/>
                </a:cubicBezTo>
                <a:cubicBezTo>
                  <a:pt x="105" y="159"/>
                  <a:pt x="106" y="159"/>
                  <a:pt x="108" y="159"/>
                </a:cubicBezTo>
                <a:cubicBezTo>
                  <a:pt x="109" y="159"/>
                  <a:pt x="110" y="159"/>
                  <a:pt x="111" y="158"/>
                </a:cubicBezTo>
                <a:cubicBezTo>
                  <a:pt x="113" y="157"/>
                  <a:pt x="113" y="154"/>
                  <a:pt x="112" y="152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53" y="122"/>
                  <a:pt x="160" y="116"/>
                  <a:pt x="160" y="108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7"/>
                  <a:pt x="153" y="0"/>
                  <a:pt x="145" y="0"/>
                </a:cubicBezTo>
                <a:close/>
                <a:moveTo>
                  <a:pt x="150" y="108"/>
                </a:moveTo>
                <a:cubicBezTo>
                  <a:pt x="150" y="110"/>
                  <a:pt x="147" y="112"/>
                  <a:pt x="145" y="112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12" y="112"/>
                  <a:pt x="10" y="110"/>
                  <a:pt x="10" y="108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2"/>
                  <a:pt x="12" y="9"/>
                  <a:pt x="14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7" y="9"/>
                  <a:pt x="150" y="12"/>
                  <a:pt x="150" y="14"/>
                </a:cubicBezTo>
                <a:lnTo>
                  <a:pt x="150" y="108"/>
                </a:lnTo>
                <a:close/>
                <a:moveTo>
                  <a:pt x="136" y="19"/>
                </a:moveTo>
                <a:cubicBezTo>
                  <a:pt x="98" y="19"/>
                  <a:pt x="98" y="19"/>
                  <a:pt x="98" y="19"/>
                </a:cubicBezTo>
                <a:cubicBezTo>
                  <a:pt x="90" y="19"/>
                  <a:pt x="84" y="22"/>
                  <a:pt x="79" y="28"/>
                </a:cubicBezTo>
                <a:cubicBezTo>
                  <a:pt x="75" y="22"/>
                  <a:pt x="68" y="19"/>
                  <a:pt x="61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1" y="19"/>
                  <a:pt x="18" y="21"/>
                  <a:pt x="18" y="24"/>
                </a:cubicBezTo>
                <a:cubicBezTo>
                  <a:pt x="18" y="98"/>
                  <a:pt x="18" y="98"/>
                  <a:pt x="18" y="98"/>
                </a:cubicBezTo>
                <a:cubicBezTo>
                  <a:pt x="18" y="101"/>
                  <a:pt x="21" y="103"/>
                  <a:pt x="23" y="103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38" y="103"/>
                  <a:pt x="140" y="101"/>
                  <a:pt x="140" y="98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1" y="21"/>
                  <a:pt x="138" y="19"/>
                  <a:pt x="136" y="19"/>
                </a:cubicBezTo>
                <a:close/>
                <a:moveTo>
                  <a:pt x="75" y="93"/>
                </a:moveTo>
                <a:cubicBezTo>
                  <a:pt x="28" y="93"/>
                  <a:pt x="28" y="93"/>
                  <a:pt x="28" y="93"/>
                </a:cubicBezTo>
                <a:cubicBezTo>
                  <a:pt x="28" y="28"/>
                  <a:pt x="28" y="28"/>
                  <a:pt x="28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8" y="28"/>
                  <a:pt x="75" y="34"/>
                  <a:pt x="75" y="42"/>
                </a:cubicBezTo>
                <a:lnTo>
                  <a:pt x="75" y="93"/>
                </a:lnTo>
                <a:close/>
                <a:moveTo>
                  <a:pt x="131" y="94"/>
                </a:moveTo>
                <a:cubicBezTo>
                  <a:pt x="84" y="94"/>
                  <a:pt x="84" y="94"/>
                  <a:pt x="84" y="94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35"/>
                  <a:pt x="90" y="28"/>
                  <a:pt x="99" y="28"/>
                </a:cubicBezTo>
                <a:cubicBezTo>
                  <a:pt x="131" y="28"/>
                  <a:pt x="131" y="28"/>
                  <a:pt x="131" y="28"/>
                </a:cubicBezTo>
                <a:lnTo>
                  <a:pt x="131" y="94"/>
                </a:lnTo>
                <a:close/>
                <a:moveTo>
                  <a:pt x="94" y="42"/>
                </a:moveTo>
                <a:cubicBezTo>
                  <a:pt x="94" y="45"/>
                  <a:pt x="96" y="47"/>
                  <a:pt x="99" y="47"/>
                </a:cubicBezTo>
                <a:cubicBezTo>
                  <a:pt x="117" y="47"/>
                  <a:pt x="117" y="47"/>
                  <a:pt x="117" y="47"/>
                </a:cubicBezTo>
                <a:cubicBezTo>
                  <a:pt x="120" y="47"/>
                  <a:pt x="122" y="45"/>
                  <a:pt x="122" y="42"/>
                </a:cubicBezTo>
                <a:cubicBezTo>
                  <a:pt x="122" y="39"/>
                  <a:pt x="120" y="37"/>
                  <a:pt x="117" y="37"/>
                </a:cubicBezTo>
                <a:cubicBezTo>
                  <a:pt x="99" y="37"/>
                  <a:pt x="99" y="37"/>
                  <a:pt x="99" y="37"/>
                </a:cubicBezTo>
                <a:cubicBezTo>
                  <a:pt x="96" y="37"/>
                  <a:pt x="94" y="39"/>
                  <a:pt x="94" y="42"/>
                </a:cubicBezTo>
                <a:close/>
                <a:moveTo>
                  <a:pt x="117" y="56"/>
                </a:moveTo>
                <a:cubicBezTo>
                  <a:pt x="98" y="56"/>
                  <a:pt x="98" y="56"/>
                  <a:pt x="98" y="56"/>
                </a:cubicBezTo>
                <a:cubicBezTo>
                  <a:pt x="95" y="56"/>
                  <a:pt x="93" y="59"/>
                  <a:pt x="93" y="61"/>
                </a:cubicBezTo>
                <a:cubicBezTo>
                  <a:pt x="93" y="64"/>
                  <a:pt x="95" y="66"/>
                  <a:pt x="98" y="6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20" y="66"/>
                  <a:pt x="122" y="64"/>
                  <a:pt x="122" y="61"/>
                </a:cubicBezTo>
                <a:cubicBezTo>
                  <a:pt x="122" y="59"/>
                  <a:pt x="120" y="56"/>
                  <a:pt x="117" y="56"/>
                </a:cubicBezTo>
                <a:close/>
                <a:moveTo>
                  <a:pt x="117" y="75"/>
                </a:moveTo>
                <a:cubicBezTo>
                  <a:pt x="98" y="75"/>
                  <a:pt x="98" y="75"/>
                  <a:pt x="98" y="75"/>
                </a:cubicBezTo>
                <a:cubicBezTo>
                  <a:pt x="95" y="75"/>
                  <a:pt x="93" y="77"/>
                  <a:pt x="93" y="80"/>
                </a:cubicBezTo>
                <a:cubicBezTo>
                  <a:pt x="93" y="83"/>
                  <a:pt x="95" y="85"/>
                  <a:pt x="98" y="85"/>
                </a:cubicBezTo>
                <a:cubicBezTo>
                  <a:pt x="117" y="85"/>
                  <a:pt x="117" y="85"/>
                  <a:pt x="117" y="85"/>
                </a:cubicBezTo>
                <a:cubicBezTo>
                  <a:pt x="120" y="85"/>
                  <a:pt x="122" y="83"/>
                  <a:pt x="122" y="80"/>
                </a:cubicBezTo>
                <a:cubicBezTo>
                  <a:pt x="122" y="77"/>
                  <a:pt x="120" y="75"/>
                  <a:pt x="117" y="75"/>
                </a:cubicBezTo>
                <a:close/>
                <a:moveTo>
                  <a:pt x="61" y="37"/>
                </a:moveTo>
                <a:cubicBezTo>
                  <a:pt x="42" y="37"/>
                  <a:pt x="42" y="37"/>
                  <a:pt x="42" y="37"/>
                </a:cubicBezTo>
                <a:cubicBezTo>
                  <a:pt x="39" y="37"/>
                  <a:pt x="37" y="39"/>
                  <a:pt x="37" y="42"/>
                </a:cubicBezTo>
                <a:cubicBezTo>
                  <a:pt x="37" y="45"/>
                  <a:pt x="39" y="47"/>
                  <a:pt x="42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63" y="47"/>
                  <a:pt x="65" y="45"/>
                  <a:pt x="65" y="42"/>
                </a:cubicBezTo>
                <a:cubicBezTo>
                  <a:pt x="65" y="39"/>
                  <a:pt x="63" y="37"/>
                  <a:pt x="61" y="37"/>
                </a:cubicBezTo>
                <a:close/>
                <a:moveTo>
                  <a:pt x="61" y="56"/>
                </a:moveTo>
                <a:cubicBezTo>
                  <a:pt x="42" y="56"/>
                  <a:pt x="42" y="56"/>
                  <a:pt x="42" y="56"/>
                </a:cubicBezTo>
                <a:cubicBezTo>
                  <a:pt x="39" y="56"/>
                  <a:pt x="37" y="59"/>
                  <a:pt x="37" y="61"/>
                </a:cubicBezTo>
                <a:cubicBezTo>
                  <a:pt x="37" y="64"/>
                  <a:pt x="39" y="66"/>
                  <a:pt x="42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3" y="66"/>
                  <a:pt x="65" y="64"/>
                  <a:pt x="65" y="61"/>
                </a:cubicBezTo>
                <a:cubicBezTo>
                  <a:pt x="65" y="59"/>
                  <a:pt x="63" y="56"/>
                  <a:pt x="61" y="56"/>
                </a:cubicBezTo>
                <a:close/>
                <a:moveTo>
                  <a:pt x="61" y="75"/>
                </a:moveTo>
                <a:cubicBezTo>
                  <a:pt x="42" y="75"/>
                  <a:pt x="42" y="75"/>
                  <a:pt x="42" y="75"/>
                </a:cubicBezTo>
                <a:cubicBezTo>
                  <a:pt x="39" y="75"/>
                  <a:pt x="37" y="77"/>
                  <a:pt x="37" y="80"/>
                </a:cubicBezTo>
                <a:cubicBezTo>
                  <a:pt x="37" y="83"/>
                  <a:pt x="39" y="85"/>
                  <a:pt x="42" y="85"/>
                </a:cubicBezTo>
                <a:cubicBezTo>
                  <a:pt x="61" y="85"/>
                  <a:pt x="61" y="85"/>
                  <a:pt x="61" y="85"/>
                </a:cubicBezTo>
                <a:cubicBezTo>
                  <a:pt x="63" y="85"/>
                  <a:pt x="65" y="83"/>
                  <a:pt x="65" y="80"/>
                </a:cubicBezTo>
                <a:cubicBezTo>
                  <a:pt x="65" y="77"/>
                  <a:pt x="63" y="75"/>
                  <a:pt x="61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28">
            <a:extLst>
              <a:ext uri="{FF2B5EF4-FFF2-40B4-BE49-F238E27FC236}">
                <a16:creationId xmlns:a16="http://schemas.microsoft.com/office/drawing/2014/main" id="{D11EEC04-85A4-401D-95CA-B2EE9014CD26}"/>
              </a:ext>
            </a:extLst>
          </p:cNvPr>
          <p:cNvSpPr>
            <a:spLocks noEditPoints="1"/>
          </p:cNvSpPr>
          <p:nvPr/>
        </p:nvSpPr>
        <p:spPr bwMode="auto">
          <a:xfrm>
            <a:off x="4043363" y="1922463"/>
            <a:ext cx="254000" cy="254000"/>
          </a:xfrm>
          <a:custGeom>
            <a:avLst/>
            <a:gdLst>
              <a:gd name="T0" fmla="*/ 80 w 160"/>
              <a:gd name="T1" fmla="*/ 9 h 160"/>
              <a:gd name="T2" fmla="*/ 122 w 160"/>
              <a:gd name="T3" fmla="*/ 19 h 160"/>
              <a:gd name="T4" fmla="*/ 80 w 160"/>
              <a:gd name="T5" fmla="*/ 28 h 160"/>
              <a:gd name="T6" fmla="*/ 38 w 160"/>
              <a:gd name="T7" fmla="*/ 19 h 160"/>
              <a:gd name="T8" fmla="*/ 80 w 160"/>
              <a:gd name="T9" fmla="*/ 9 h 160"/>
              <a:gd name="T10" fmla="*/ 121 w 160"/>
              <a:gd name="T11" fmla="*/ 31 h 160"/>
              <a:gd name="T12" fmla="*/ 115 w 160"/>
              <a:gd name="T13" fmla="*/ 99 h 160"/>
              <a:gd name="T14" fmla="*/ 80 w 160"/>
              <a:gd name="T15" fmla="*/ 104 h 160"/>
              <a:gd name="T16" fmla="*/ 45 w 160"/>
              <a:gd name="T17" fmla="*/ 99 h 160"/>
              <a:gd name="T18" fmla="*/ 39 w 160"/>
              <a:gd name="T19" fmla="*/ 31 h 160"/>
              <a:gd name="T20" fmla="*/ 39 w 160"/>
              <a:gd name="T21" fmla="*/ 31 h 160"/>
              <a:gd name="T22" fmla="*/ 80 w 160"/>
              <a:gd name="T23" fmla="*/ 37 h 160"/>
              <a:gd name="T24" fmla="*/ 121 w 160"/>
              <a:gd name="T25" fmla="*/ 31 h 160"/>
              <a:gd name="T26" fmla="*/ 114 w 160"/>
              <a:gd name="T27" fmla="*/ 108 h 160"/>
              <a:gd name="T28" fmla="*/ 113 w 160"/>
              <a:gd name="T29" fmla="*/ 117 h 160"/>
              <a:gd name="T30" fmla="*/ 103 w 160"/>
              <a:gd name="T31" fmla="*/ 120 h 160"/>
              <a:gd name="T32" fmla="*/ 80 w 160"/>
              <a:gd name="T33" fmla="*/ 122 h 160"/>
              <a:gd name="T34" fmla="*/ 57 w 160"/>
              <a:gd name="T35" fmla="*/ 120 h 160"/>
              <a:gd name="T36" fmla="*/ 48 w 160"/>
              <a:gd name="T37" fmla="*/ 117 h 160"/>
              <a:gd name="T38" fmla="*/ 47 w 160"/>
              <a:gd name="T39" fmla="*/ 108 h 160"/>
              <a:gd name="T40" fmla="*/ 47 w 160"/>
              <a:gd name="T41" fmla="*/ 108 h 160"/>
              <a:gd name="T42" fmla="*/ 80 w 160"/>
              <a:gd name="T43" fmla="*/ 113 h 160"/>
              <a:gd name="T44" fmla="*/ 114 w 160"/>
              <a:gd name="T45" fmla="*/ 108 h 160"/>
              <a:gd name="T46" fmla="*/ 124 w 160"/>
              <a:gd name="T47" fmla="*/ 108 h 160"/>
              <a:gd name="T48" fmla="*/ 152 w 160"/>
              <a:gd name="T49" fmla="*/ 127 h 160"/>
              <a:gd name="T50" fmla="*/ 132 w 160"/>
              <a:gd name="T51" fmla="*/ 142 h 160"/>
              <a:gd name="T52" fmla="*/ 80 w 160"/>
              <a:gd name="T53" fmla="*/ 151 h 160"/>
              <a:gd name="T54" fmla="*/ 29 w 160"/>
              <a:gd name="T55" fmla="*/ 142 h 160"/>
              <a:gd name="T56" fmla="*/ 10 w 160"/>
              <a:gd name="T57" fmla="*/ 127 h 160"/>
              <a:gd name="T58" fmla="*/ 37 w 160"/>
              <a:gd name="T59" fmla="*/ 108 h 160"/>
              <a:gd name="T60" fmla="*/ 39 w 160"/>
              <a:gd name="T61" fmla="*/ 117 h 160"/>
              <a:gd name="T62" fmla="*/ 53 w 160"/>
              <a:gd name="T63" fmla="*/ 128 h 160"/>
              <a:gd name="T64" fmla="*/ 81 w 160"/>
              <a:gd name="T65" fmla="*/ 131 h 160"/>
              <a:gd name="T66" fmla="*/ 109 w 160"/>
              <a:gd name="T67" fmla="*/ 128 h 160"/>
              <a:gd name="T68" fmla="*/ 123 w 160"/>
              <a:gd name="T69" fmla="*/ 117 h 160"/>
              <a:gd name="T70" fmla="*/ 124 w 160"/>
              <a:gd name="T71" fmla="*/ 108 h 160"/>
              <a:gd name="T72" fmla="*/ 124 w 160"/>
              <a:gd name="T73" fmla="*/ 108 h 160"/>
              <a:gd name="T74" fmla="*/ 80 w 160"/>
              <a:gd name="T75" fmla="*/ 0 h 160"/>
              <a:gd name="T76" fmla="*/ 29 w 160"/>
              <a:gd name="T77" fmla="*/ 19 h 160"/>
              <a:gd name="T78" fmla="*/ 36 w 160"/>
              <a:gd name="T79" fmla="*/ 99 h 160"/>
              <a:gd name="T80" fmla="*/ 0 w 160"/>
              <a:gd name="T81" fmla="*/ 127 h 160"/>
              <a:gd name="T82" fmla="*/ 25 w 160"/>
              <a:gd name="T83" fmla="*/ 151 h 160"/>
              <a:gd name="T84" fmla="*/ 80 w 160"/>
              <a:gd name="T85" fmla="*/ 160 h 160"/>
              <a:gd name="T86" fmla="*/ 135 w 160"/>
              <a:gd name="T87" fmla="*/ 151 h 160"/>
              <a:gd name="T88" fmla="*/ 160 w 160"/>
              <a:gd name="T89" fmla="*/ 127 h 160"/>
              <a:gd name="T90" fmla="*/ 124 w 160"/>
              <a:gd name="T91" fmla="*/ 99 h 160"/>
              <a:gd name="T92" fmla="*/ 132 w 160"/>
              <a:gd name="T93" fmla="*/ 19 h 160"/>
              <a:gd name="T94" fmla="*/ 126 w 160"/>
              <a:gd name="T95" fmla="*/ 9 h 160"/>
              <a:gd name="T96" fmla="*/ 80 w 160"/>
              <a:gd name="T9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80" y="9"/>
                </a:moveTo>
                <a:cubicBezTo>
                  <a:pt x="105" y="9"/>
                  <a:pt x="121" y="15"/>
                  <a:pt x="122" y="19"/>
                </a:cubicBezTo>
                <a:cubicBezTo>
                  <a:pt x="121" y="21"/>
                  <a:pt x="105" y="28"/>
                  <a:pt x="80" y="28"/>
                </a:cubicBezTo>
                <a:cubicBezTo>
                  <a:pt x="55" y="28"/>
                  <a:pt x="39" y="21"/>
                  <a:pt x="38" y="19"/>
                </a:cubicBezTo>
                <a:cubicBezTo>
                  <a:pt x="39" y="15"/>
                  <a:pt x="55" y="9"/>
                  <a:pt x="80" y="9"/>
                </a:cubicBezTo>
                <a:close/>
                <a:moveTo>
                  <a:pt x="121" y="31"/>
                </a:moveTo>
                <a:cubicBezTo>
                  <a:pt x="115" y="99"/>
                  <a:pt x="115" y="99"/>
                  <a:pt x="115" y="99"/>
                </a:cubicBezTo>
                <a:cubicBezTo>
                  <a:pt x="108" y="102"/>
                  <a:pt x="95" y="104"/>
                  <a:pt x="80" y="104"/>
                </a:cubicBezTo>
                <a:cubicBezTo>
                  <a:pt x="65" y="104"/>
                  <a:pt x="53" y="102"/>
                  <a:pt x="45" y="99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50" y="36"/>
                  <a:pt x="67" y="37"/>
                  <a:pt x="80" y="37"/>
                </a:cubicBezTo>
                <a:cubicBezTo>
                  <a:pt x="92" y="37"/>
                  <a:pt x="110" y="35"/>
                  <a:pt x="121" y="31"/>
                </a:cubicBezTo>
                <a:close/>
                <a:moveTo>
                  <a:pt x="114" y="108"/>
                </a:moveTo>
                <a:cubicBezTo>
                  <a:pt x="113" y="117"/>
                  <a:pt x="113" y="117"/>
                  <a:pt x="113" y="117"/>
                </a:cubicBezTo>
                <a:cubicBezTo>
                  <a:pt x="112" y="117"/>
                  <a:pt x="109" y="119"/>
                  <a:pt x="103" y="120"/>
                </a:cubicBezTo>
                <a:cubicBezTo>
                  <a:pt x="97" y="122"/>
                  <a:pt x="89" y="122"/>
                  <a:pt x="80" y="122"/>
                </a:cubicBezTo>
                <a:cubicBezTo>
                  <a:pt x="72" y="122"/>
                  <a:pt x="64" y="122"/>
                  <a:pt x="57" y="120"/>
                </a:cubicBezTo>
                <a:cubicBezTo>
                  <a:pt x="51" y="119"/>
                  <a:pt x="49" y="117"/>
                  <a:pt x="48" y="117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57" y="112"/>
                  <a:pt x="71" y="113"/>
                  <a:pt x="80" y="113"/>
                </a:cubicBezTo>
                <a:cubicBezTo>
                  <a:pt x="90" y="113"/>
                  <a:pt x="104" y="112"/>
                  <a:pt x="114" y="108"/>
                </a:cubicBezTo>
                <a:close/>
                <a:moveTo>
                  <a:pt x="124" y="108"/>
                </a:moveTo>
                <a:cubicBezTo>
                  <a:pt x="144" y="114"/>
                  <a:pt x="152" y="121"/>
                  <a:pt x="152" y="127"/>
                </a:cubicBezTo>
                <a:cubicBezTo>
                  <a:pt x="151" y="132"/>
                  <a:pt x="144" y="138"/>
                  <a:pt x="132" y="142"/>
                </a:cubicBezTo>
                <a:cubicBezTo>
                  <a:pt x="118" y="147"/>
                  <a:pt x="100" y="151"/>
                  <a:pt x="80" y="151"/>
                </a:cubicBezTo>
                <a:cubicBezTo>
                  <a:pt x="61" y="151"/>
                  <a:pt x="42" y="148"/>
                  <a:pt x="29" y="142"/>
                </a:cubicBezTo>
                <a:cubicBezTo>
                  <a:pt x="17" y="138"/>
                  <a:pt x="10" y="132"/>
                  <a:pt x="10" y="127"/>
                </a:cubicBezTo>
                <a:cubicBezTo>
                  <a:pt x="10" y="122"/>
                  <a:pt x="19" y="114"/>
                  <a:pt x="37" y="108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39" y="125"/>
                  <a:pt x="50" y="127"/>
                  <a:pt x="53" y="128"/>
                </a:cubicBezTo>
                <a:cubicBezTo>
                  <a:pt x="61" y="130"/>
                  <a:pt x="71" y="131"/>
                  <a:pt x="81" y="131"/>
                </a:cubicBezTo>
                <a:cubicBezTo>
                  <a:pt x="91" y="131"/>
                  <a:pt x="101" y="130"/>
                  <a:pt x="109" y="128"/>
                </a:cubicBezTo>
                <a:cubicBezTo>
                  <a:pt x="112" y="127"/>
                  <a:pt x="123" y="125"/>
                  <a:pt x="123" y="117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4" y="108"/>
                  <a:pt x="124" y="108"/>
                  <a:pt x="124" y="108"/>
                </a:cubicBezTo>
                <a:close/>
                <a:moveTo>
                  <a:pt x="80" y="0"/>
                </a:moveTo>
                <a:cubicBezTo>
                  <a:pt x="64" y="0"/>
                  <a:pt x="29" y="3"/>
                  <a:pt x="29" y="19"/>
                </a:cubicBezTo>
                <a:cubicBezTo>
                  <a:pt x="29" y="19"/>
                  <a:pt x="28" y="13"/>
                  <a:pt x="36" y="99"/>
                </a:cubicBezTo>
                <a:cubicBezTo>
                  <a:pt x="14" y="105"/>
                  <a:pt x="0" y="115"/>
                  <a:pt x="0" y="127"/>
                </a:cubicBezTo>
                <a:cubicBezTo>
                  <a:pt x="0" y="137"/>
                  <a:pt x="9" y="145"/>
                  <a:pt x="25" y="151"/>
                </a:cubicBezTo>
                <a:cubicBezTo>
                  <a:pt x="40" y="156"/>
                  <a:pt x="60" y="160"/>
                  <a:pt x="80" y="160"/>
                </a:cubicBezTo>
                <a:cubicBezTo>
                  <a:pt x="100" y="160"/>
                  <a:pt x="120" y="156"/>
                  <a:pt x="135" y="151"/>
                </a:cubicBezTo>
                <a:cubicBezTo>
                  <a:pt x="151" y="145"/>
                  <a:pt x="160" y="136"/>
                  <a:pt x="160" y="127"/>
                </a:cubicBezTo>
                <a:cubicBezTo>
                  <a:pt x="160" y="115"/>
                  <a:pt x="147" y="106"/>
                  <a:pt x="124" y="99"/>
                </a:cubicBezTo>
                <a:cubicBezTo>
                  <a:pt x="132" y="13"/>
                  <a:pt x="132" y="19"/>
                  <a:pt x="132" y="19"/>
                </a:cubicBezTo>
                <a:cubicBezTo>
                  <a:pt x="132" y="16"/>
                  <a:pt x="131" y="13"/>
                  <a:pt x="126" y="9"/>
                </a:cubicBezTo>
                <a:cubicBezTo>
                  <a:pt x="115" y="1"/>
                  <a:pt x="93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29">
            <a:extLst>
              <a:ext uri="{FF2B5EF4-FFF2-40B4-BE49-F238E27FC236}">
                <a16:creationId xmlns:a16="http://schemas.microsoft.com/office/drawing/2014/main" id="{3E1691D3-A508-46BA-ADBC-C323B549EA53}"/>
              </a:ext>
            </a:extLst>
          </p:cNvPr>
          <p:cNvSpPr>
            <a:spLocks noEditPoints="1"/>
          </p:cNvSpPr>
          <p:nvPr/>
        </p:nvSpPr>
        <p:spPr bwMode="auto">
          <a:xfrm>
            <a:off x="1841501" y="1371600"/>
            <a:ext cx="254000" cy="254000"/>
          </a:xfrm>
          <a:custGeom>
            <a:avLst/>
            <a:gdLst>
              <a:gd name="T0" fmla="*/ 138 w 160"/>
              <a:gd name="T1" fmla="*/ 16 h 160"/>
              <a:gd name="T2" fmla="*/ 107 w 160"/>
              <a:gd name="T3" fmla="*/ 17 h 160"/>
              <a:gd name="T4" fmla="*/ 80 w 160"/>
              <a:gd name="T5" fmla="*/ 0 h 160"/>
              <a:gd name="T6" fmla="*/ 54 w 160"/>
              <a:gd name="T7" fmla="*/ 17 h 160"/>
              <a:gd name="T8" fmla="*/ 22 w 160"/>
              <a:gd name="T9" fmla="*/ 16 h 160"/>
              <a:gd name="T10" fmla="*/ 0 w 160"/>
              <a:gd name="T11" fmla="*/ 42 h 160"/>
              <a:gd name="T12" fmla="*/ 22 w 160"/>
              <a:gd name="T13" fmla="*/ 70 h 160"/>
              <a:gd name="T14" fmla="*/ 39 w 160"/>
              <a:gd name="T15" fmla="*/ 152 h 160"/>
              <a:gd name="T16" fmla="*/ 54 w 160"/>
              <a:gd name="T17" fmla="*/ 154 h 160"/>
              <a:gd name="T18" fmla="*/ 92 w 160"/>
              <a:gd name="T19" fmla="*/ 154 h 160"/>
              <a:gd name="T20" fmla="*/ 118 w 160"/>
              <a:gd name="T21" fmla="*/ 159 h 160"/>
              <a:gd name="T22" fmla="*/ 104 w 160"/>
              <a:gd name="T23" fmla="*/ 110 h 160"/>
              <a:gd name="T24" fmla="*/ 151 w 160"/>
              <a:gd name="T25" fmla="*/ 66 h 160"/>
              <a:gd name="T26" fmla="*/ 61 w 160"/>
              <a:gd name="T27" fmla="*/ 29 h 160"/>
              <a:gd name="T28" fmla="*/ 69 w 160"/>
              <a:gd name="T29" fmla="*/ 17 h 160"/>
              <a:gd name="T30" fmla="*/ 85 w 160"/>
              <a:gd name="T31" fmla="*/ 14 h 160"/>
              <a:gd name="T32" fmla="*/ 97 w 160"/>
              <a:gd name="T33" fmla="*/ 17 h 160"/>
              <a:gd name="T34" fmla="*/ 100 w 160"/>
              <a:gd name="T35" fmla="*/ 38 h 160"/>
              <a:gd name="T36" fmla="*/ 91 w 160"/>
              <a:gd name="T37" fmla="*/ 50 h 160"/>
              <a:gd name="T38" fmla="*/ 76 w 160"/>
              <a:gd name="T39" fmla="*/ 53 h 160"/>
              <a:gd name="T40" fmla="*/ 64 w 160"/>
              <a:gd name="T41" fmla="*/ 50 h 160"/>
              <a:gd name="T42" fmla="*/ 61 w 160"/>
              <a:gd name="T43" fmla="*/ 29 h 160"/>
              <a:gd name="T44" fmla="*/ 25 w 160"/>
              <a:gd name="T45" fmla="*/ 59 h 160"/>
              <a:gd name="T46" fmla="*/ 17 w 160"/>
              <a:gd name="T47" fmla="*/ 54 h 160"/>
              <a:gd name="T48" fmla="*/ 17 w 160"/>
              <a:gd name="T49" fmla="*/ 32 h 160"/>
              <a:gd name="T50" fmla="*/ 25 w 160"/>
              <a:gd name="T51" fmla="*/ 27 h 160"/>
              <a:gd name="T52" fmla="*/ 43 w 160"/>
              <a:gd name="T53" fmla="*/ 27 h 160"/>
              <a:gd name="T54" fmla="*/ 48 w 160"/>
              <a:gd name="T55" fmla="*/ 34 h 160"/>
              <a:gd name="T56" fmla="*/ 51 w 160"/>
              <a:gd name="T57" fmla="*/ 60 h 160"/>
              <a:gd name="T58" fmla="*/ 39 w 160"/>
              <a:gd name="T59" fmla="*/ 63 h 160"/>
              <a:gd name="T60" fmla="*/ 58 w 160"/>
              <a:gd name="T61" fmla="*/ 65 h 160"/>
              <a:gd name="T62" fmla="*/ 81 w 160"/>
              <a:gd name="T63" fmla="*/ 66 h 160"/>
              <a:gd name="T64" fmla="*/ 102 w 160"/>
              <a:gd name="T65" fmla="*/ 62 h 160"/>
              <a:gd name="T66" fmla="*/ 94 w 160"/>
              <a:gd name="T67" fmla="*/ 113 h 160"/>
              <a:gd name="T68" fmla="*/ 94 w 160"/>
              <a:gd name="T69" fmla="*/ 113 h 160"/>
              <a:gd name="T70" fmla="*/ 81 w 160"/>
              <a:gd name="T71" fmla="*/ 148 h 160"/>
              <a:gd name="T72" fmla="*/ 64 w 160"/>
              <a:gd name="T73" fmla="*/ 132 h 160"/>
              <a:gd name="T74" fmla="*/ 109 w 160"/>
              <a:gd name="T75" fmla="*/ 69 h 160"/>
              <a:gd name="T76" fmla="*/ 97 w 160"/>
              <a:gd name="T77" fmla="*/ 104 h 160"/>
              <a:gd name="T78" fmla="*/ 141 w 160"/>
              <a:gd name="T79" fmla="*/ 60 h 160"/>
              <a:gd name="T80" fmla="*/ 128 w 160"/>
              <a:gd name="T81" fmla="*/ 66 h 160"/>
              <a:gd name="T82" fmla="*/ 114 w 160"/>
              <a:gd name="T83" fmla="*/ 60 h 160"/>
              <a:gd name="T84" fmla="*/ 109 w 160"/>
              <a:gd name="T85" fmla="*/ 44 h 160"/>
              <a:gd name="T86" fmla="*/ 118 w 160"/>
              <a:gd name="T87" fmla="*/ 25 h 160"/>
              <a:gd name="T88" fmla="*/ 133 w 160"/>
              <a:gd name="T89" fmla="*/ 23 h 160"/>
              <a:gd name="T90" fmla="*/ 146 w 160"/>
              <a:gd name="T91" fmla="*/ 26 h 160"/>
              <a:gd name="T92" fmla="*/ 148 w 160"/>
              <a:gd name="T93" fmla="*/ 47 h 160"/>
              <a:gd name="T94" fmla="*/ 137 w 160"/>
              <a:gd name="T95" fmla="*/ 43 h 160"/>
              <a:gd name="T96" fmla="*/ 34 w 160"/>
              <a:gd name="T97" fmla="*/ 52 h 160"/>
              <a:gd name="T98" fmla="*/ 90 w 160"/>
              <a:gd name="T99" fmla="*/ 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54" y="31"/>
                </a:moveTo>
                <a:cubicBezTo>
                  <a:pt x="155" y="27"/>
                  <a:pt x="154" y="23"/>
                  <a:pt x="150" y="19"/>
                </a:cubicBezTo>
                <a:cubicBezTo>
                  <a:pt x="147" y="17"/>
                  <a:pt x="143" y="15"/>
                  <a:pt x="139" y="15"/>
                </a:cubicBezTo>
                <a:cubicBezTo>
                  <a:pt x="139" y="15"/>
                  <a:pt x="138" y="15"/>
                  <a:pt x="138" y="16"/>
                </a:cubicBezTo>
                <a:cubicBezTo>
                  <a:pt x="135" y="12"/>
                  <a:pt x="131" y="10"/>
                  <a:pt x="127" y="10"/>
                </a:cubicBezTo>
                <a:cubicBezTo>
                  <a:pt x="122" y="10"/>
                  <a:pt x="118" y="12"/>
                  <a:pt x="116" y="16"/>
                </a:cubicBezTo>
                <a:cubicBezTo>
                  <a:pt x="115" y="15"/>
                  <a:pt x="114" y="15"/>
                  <a:pt x="114" y="15"/>
                </a:cubicBezTo>
                <a:cubicBezTo>
                  <a:pt x="111" y="15"/>
                  <a:pt x="109" y="16"/>
                  <a:pt x="107" y="17"/>
                </a:cubicBezTo>
                <a:cubicBezTo>
                  <a:pt x="107" y="14"/>
                  <a:pt x="105" y="12"/>
                  <a:pt x="103" y="10"/>
                </a:cubicBezTo>
                <a:cubicBezTo>
                  <a:pt x="100" y="7"/>
                  <a:pt x="96" y="6"/>
                  <a:pt x="93" y="6"/>
                </a:cubicBezTo>
                <a:cubicBezTo>
                  <a:pt x="92" y="6"/>
                  <a:pt x="92" y="6"/>
                  <a:pt x="91" y="6"/>
                </a:cubicBezTo>
                <a:cubicBezTo>
                  <a:pt x="89" y="2"/>
                  <a:pt x="85" y="0"/>
                  <a:pt x="80" y="0"/>
                </a:cubicBezTo>
                <a:cubicBezTo>
                  <a:pt x="76" y="0"/>
                  <a:pt x="72" y="2"/>
                  <a:pt x="69" y="6"/>
                </a:cubicBezTo>
                <a:cubicBezTo>
                  <a:pt x="68" y="5"/>
                  <a:pt x="67" y="5"/>
                  <a:pt x="67" y="5"/>
                </a:cubicBezTo>
                <a:cubicBezTo>
                  <a:pt x="63" y="5"/>
                  <a:pt x="60" y="7"/>
                  <a:pt x="57" y="10"/>
                </a:cubicBezTo>
                <a:cubicBezTo>
                  <a:pt x="55" y="12"/>
                  <a:pt x="54" y="14"/>
                  <a:pt x="54" y="17"/>
                </a:cubicBezTo>
                <a:cubicBezTo>
                  <a:pt x="52" y="16"/>
                  <a:pt x="49" y="15"/>
                  <a:pt x="47" y="15"/>
                </a:cubicBezTo>
                <a:cubicBezTo>
                  <a:pt x="46" y="15"/>
                  <a:pt x="46" y="15"/>
                  <a:pt x="45" y="16"/>
                </a:cubicBezTo>
                <a:cubicBezTo>
                  <a:pt x="42" y="12"/>
                  <a:pt x="38" y="10"/>
                  <a:pt x="33" y="10"/>
                </a:cubicBezTo>
                <a:cubicBezTo>
                  <a:pt x="29" y="10"/>
                  <a:pt x="25" y="12"/>
                  <a:pt x="22" y="16"/>
                </a:cubicBezTo>
                <a:cubicBezTo>
                  <a:pt x="22" y="15"/>
                  <a:pt x="21" y="15"/>
                  <a:pt x="20" y="15"/>
                </a:cubicBezTo>
                <a:cubicBezTo>
                  <a:pt x="16" y="15"/>
                  <a:pt x="13" y="17"/>
                  <a:pt x="10" y="19"/>
                </a:cubicBezTo>
                <a:cubicBezTo>
                  <a:pt x="7" y="23"/>
                  <a:pt x="6" y="27"/>
                  <a:pt x="6" y="31"/>
                </a:cubicBezTo>
                <a:cubicBezTo>
                  <a:pt x="3" y="34"/>
                  <a:pt x="0" y="38"/>
                  <a:pt x="0" y="42"/>
                </a:cubicBezTo>
                <a:cubicBezTo>
                  <a:pt x="0" y="47"/>
                  <a:pt x="3" y="51"/>
                  <a:pt x="6" y="54"/>
                </a:cubicBezTo>
                <a:cubicBezTo>
                  <a:pt x="5" y="58"/>
                  <a:pt x="6" y="63"/>
                  <a:pt x="10" y="66"/>
                </a:cubicBezTo>
                <a:cubicBezTo>
                  <a:pt x="13" y="68"/>
                  <a:pt x="17" y="70"/>
                  <a:pt x="21" y="70"/>
                </a:cubicBezTo>
                <a:cubicBezTo>
                  <a:pt x="22" y="70"/>
                  <a:pt x="22" y="70"/>
                  <a:pt x="22" y="70"/>
                </a:cubicBezTo>
                <a:cubicBezTo>
                  <a:pt x="25" y="72"/>
                  <a:pt x="28" y="74"/>
                  <a:pt x="31" y="75"/>
                </a:cubicBezTo>
                <a:cubicBezTo>
                  <a:pt x="57" y="110"/>
                  <a:pt x="57" y="110"/>
                  <a:pt x="57" y="110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4"/>
                  <a:pt x="38" y="156"/>
                  <a:pt x="39" y="158"/>
                </a:cubicBezTo>
                <a:cubicBezTo>
                  <a:pt x="40" y="159"/>
                  <a:pt x="41" y="160"/>
                  <a:pt x="43" y="160"/>
                </a:cubicBezTo>
                <a:cubicBezTo>
                  <a:pt x="44" y="160"/>
                  <a:pt x="44" y="159"/>
                  <a:pt x="45" y="159"/>
                </a:cubicBezTo>
                <a:cubicBezTo>
                  <a:pt x="54" y="154"/>
                  <a:pt x="54" y="154"/>
                  <a:pt x="54" y="154"/>
                </a:cubicBezTo>
                <a:cubicBezTo>
                  <a:pt x="57" y="153"/>
                  <a:pt x="59" y="152"/>
                  <a:pt x="62" y="152"/>
                </a:cubicBezTo>
                <a:cubicBezTo>
                  <a:pt x="64" y="152"/>
                  <a:pt x="67" y="153"/>
                  <a:pt x="69" y="154"/>
                </a:cubicBezTo>
                <a:cubicBezTo>
                  <a:pt x="72" y="156"/>
                  <a:pt x="76" y="156"/>
                  <a:pt x="80" y="156"/>
                </a:cubicBezTo>
                <a:cubicBezTo>
                  <a:pt x="84" y="156"/>
                  <a:pt x="88" y="156"/>
                  <a:pt x="92" y="154"/>
                </a:cubicBezTo>
                <a:cubicBezTo>
                  <a:pt x="94" y="153"/>
                  <a:pt x="96" y="152"/>
                  <a:pt x="99" y="152"/>
                </a:cubicBezTo>
                <a:cubicBezTo>
                  <a:pt x="101" y="152"/>
                  <a:pt x="104" y="153"/>
                  <a:pt x="106" y="154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16" y="159"/>
                  <a:pt x="117" y="159"/>
                  <a:pt x="118" y="159"/>
                </a:cubicBezTo>
                <a:cubicBezTo>
                  <a:pt x="119" y="159"/>
                  <a:pt x="120" y="159"/>
                  <a:pt x="121" y="158"/>
                </a:cubicBezTo>
                <a:cubicBezTo>
                  <a:pt x="123" y="156"/>
                  <a:pt x="123" y="154"/>
                  <a:pt x="122" y="152"/>
                </a:cubicBezTo>
                <a:cubicBezTo>
                  <a:pt x="104" y="125"/>
                  <a:pt x="104" y="125"/>
                  <a:pt x="104" y="125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33" y="74"/>
                  <a:pt x="136" y="72"/>
                  <a:pt x="138" y="70"/>
                </a:cubicBezTo>
                <a:cubicBezTo>
                  <a:pt x="139" y="70"/>
                  <a:pt x="140" y="70"/>
                  <a:pt x="140" y="70"/>
                </a:cubicBezTo>
                <a:cubicBezTo>
                  <a:pt x="144" y="70"/>
                  <a:pt x="148" y="68"/>
                  <a:pt x="151" y="66"/>
                </a:cubicBezTo>
                <a:cubicBezTo>
                  <a:pt x="154" y="63"/>
                  <a:pt x="155" y="58"/>
                  <a:pt x="155" y="54"/>
                </a:cubicBezTo>
                <a:cubicBezTo>
                  <a:pt x="158" y="51"/>
                  <a:pt x="160" y="47"/>
                  <a:pt x="160" y="42"/>
                </a:cubicBezTo>
                <a:cubicBezTo>
                  <a:pt x="160" y="38"/>
                  <a:pt x="158" y="34"/>
                  <a:pt x="154" y="31"/>
                </a:cubicBezTo>
                <a:close/>
                <a:moveTo>
                  <a:pt x="61" y="29"/>
                </a:moveTo>
                <a:cubicBezTo>
                  <a:pt x="64" y="28"/>
                  <a:pt x="65" y="25"/>
                  <a:pt x="63" y="22"/>
                </a:cubicBezTo>
                <a:cubicBezTo>
                  <a:pt x="63" y="21"/>
                  <a:pt x="63" y="18"/>
                  <a:pt x="64" y="17"/>
                </a:cubicBezTo>
                <a:cubicBezTo>
                  <a:pt x="65" y="16"/>
                  <a:pt x="66" y="16"/>
                  <a:pt x="67" y="16"/>
                </a:cubicBezTo>
                <a:cubicBezTo>
                  <a:pt x="68" y="16"/>
                  <a:pt x="68" y="16"/>
                  <a:pt x="69" y="17"/>
                </a:cubicBezTo>
                <a:cubicBezTo>
                  <a:pt x="70" y="17"/>
                  <a:pt x="70" y="17"/>
                  <a:pt x="71" y="17"/>
                </a:cubicBezTo>
                <a:cubicBezTo>
                  <a:pt x="73" y="17"/>
                  <a:pt x="75" y="16"/>
                  <a:pt x="76" y="14"/>
                </a:cubicBezTo>
                <a:cubicBezTo>
                  <a:pt x="76" y="12"/>
                  <a:pt x="78" y="10"/>
                  <a:pt x="80" y="10"/>
                </a:cubicBezTo>
                <a:cubicBezTo>
                  <a:pt x="82" y="10"/>
                  <a:pt x="84" y="12"/>
                  <a:pt x="85" y="14"/>
                </a:cubicBezTo>
                <a:cubicBezTo>
                  <a:pt x="85" y="16"/>
                  <a:pt x="87" y="17"/>
                  <a:pt x="89" y="17"/>
                </a:cubicBezTo>
                <a:cubicBezTo>
                  <a:pt x="90" y="17"/>
                  <a:pt x="91" y="17"/>
                  <a:pt x="91" y="17"/>
                </a:cubicBezTo>
                <a:cubicBezTo>
                  <a:pt x="92" y="16"/>
                  <a:pt x="93" y="16"/>
                  <a:pt x="94" y="16"/>
                </a:cubicBezTo>
                <a:cubicBezTo>
                  <a:pt x="95" y="16"/>
                  <a:pt x="96" y="16"/>
                  <a:pt x="97" y="17"/>
                </a:cubicBezTo>
                <a:cubicBezTo>
                  <a:pt x="98" y="19"/>
                  <a:pt x="98" y="21"/>
                  <a:pt x="97" y="22"/>
                </a:cubicBezTo>
                <a:cubicBezTo>
                  <a:pt x="96" y="25"/>
                  <a:pt x="97" y="28"/>
                  <a:pt x="100" y="29"/>
                </a:cubicBezTo>
                <a:cubicBezTo>
                  <a:pt x="102" y="29"/>
                  <a:pt x="103" y="31"/>
                  <a:pt x="103" y="33"/>
                </a:cubicBezTo>
                <a:cubicBezTo>
                  <a:pt x="103" y="35"/>
                  <a:pt x="102" y="37"/>
                  <a:pt x="100" y="38"/>
                </a:cubicBezTo>
                <a:cubicBezTo>
                  <a:pt x="97" y="39"/>
                  <a:pt x="96" y="42"/>
                  <a:pt x="97" y="44"/>
                </a:cubicBezTo>
                <a:cubicBezTo>
                  <a:pt x="98" y="46"/>
                  <a:pt x="98" y="48"/>
                  <a:pt x="97" y="50"/>
                </a:cubicBezTo>
                <a:cubicBezTo>
                  <a:pt x="96" y="51"/>
                  <a:pt x="95" y="51"/>
                  <a:pt x="94" y="51"/>
                </a:cubicBezTo>
                <a:cubicBezTo>
                  <a:pt x="93" y="51"/>
                  <a:pt x="92" y="51"/>
                  <a:pt x="91" y="50"/>
                </a:cubicBezTo>
                <a:cubicBezTo>
                  <a:pt x="91" y="50"/>
                  <a:pt x="90" y="50"/>
                  <a:pt x="89" y="50"/>
                </a:cubicBezTo>
                <a:cubicBezTo>
                  <a:pt x="87" y="50"/>
                  <a:pt x="85" y="51"/>
                  <a:pt x="85" y="53"/>
                </a:cubicBezTo>
                <a:cubicBezTo>
                  <a:pt x="84" y="55"/>
                  <a:pt x="82" y="56"/>
                  <a:pt x="80" y="56"/>
                </a:cubicBezTo>
                <a:cubicBezTo>
                  <a:pt x="78" y="56"/>
                  <a:pt x="76" y="55"/>
                  <a:pt x="76" y="53"/>
                </a:cubicBezTo>
                <a:cubicBezTo>
                  <a:pt x="75" y="51"/>
                  <a:pt x="73" y="50"/>
                  <a:pt x="71" y="50"/>
                </a:cubicBezTo>
                <a:cubicBezTo>
                  <a:pt x="71" y="50"/>
                  <a:pt x="70" y="50"/>
                  <a:pt x="69" y="50"/>
                </a:cubicBezTo>
                <a:cubicBezTo>
                  <a:pt x="68" y="51"/>
                  <a:pt x="68" y="51"/>
                  <a:pt x="67" y="51"/>
                </a:cubicBezTo>
                <a:cubicBezTo>
                  <a:pt x="66" y="51"/>
                  <a:pt x="64" y="50"/>
                  <a:pt x="64" y="50"/>
                </a:cubicBezTo>
                <a:cubicBezTo>
                  <a:pt x="62" y="48"/>
                  <a:pt x="63" y="46"/>
                  <a:pt x="63" y="44"/>
                </a:cubicBezTo>
                <a:cubicBezTo>
                  <a:pt x="65" y="42"/>
                  <a:pt x="63" y="39"/>
                  <a:pt x="61" y="38"/>
                </a:cubicBezTo>
                <a:cubicBezTo>
                  <a:pt x="59" y="37"/>
                  <a:pt x="57" y="35"/>
                  <a:pt x="57" y="33"/>
                </a:cubicBezTo>
                <a:cubicBezTo>
                  <a:pt x="57" y="31"/>
                  <a:pt x="59" y="29"/>
                  <a:pt x="61" y="29"/>
                </a:cubicBezTo>
                <a:close/>
                <a:moveTo>
                  <a:pt x="39" y="63"/>
                </a:moveTo>
                <a:cubicBezTo>
                  <a:pt x="39" y="65"/>
                  <a:pt x="37" y="67"/>
                  <a:pt x="35" y="67"/>
                </a:cubicBezTo>
                <a:cubicBezTo>
                  <a:pt x="33" y="67"/>
                  <a:pt x="31" y="65"/>
                  <a:pt x="31" y="63"/>
                </a:cubicBezTo>
                <a:cubicBezTo>
                  <a:pt x="29" y="61"/>
                  <a:pt x="27" y="59"/>
                  <a:pt x="25" y="59"/>
                </a:cubicBezTo>
                <a:cubicBezTo>
                  <a:pt x="24" y="59"/>
                  <a:pt x="24" y="59"/>
                  <a:pt x="23" y="60"/>
                </a:cubicBezTo>
                <a:cubicBezTo>
                  <a:pt x="22" y="60"/>
                  <a:pt x="21" y="61"/>
                  <a:pt x="20" y="61"/>
                </a:cubicBezTo>
                <a:cubicBezTo>
                  <a:pt x="19" y="61"/>
                  <a:pt x="18" y="60"/>
                  <a:pt x="17" y="59"/>
                </a:cubicBezTo>
                <a:cubicBezTo>
                  <a:pt x="15" y="58"/>
                  <a:pt x="16" y="56"/>
                  <a:pt x="17" y="54"/>
                </a:cubicBezTo>
                <a:cubicBezTo>
                  <a:pt x="18" y="51"/>
                  <a:pt x="17" y="48"/>
                  <a:pt x="14" y="47"/>
                </a:cubicBezTo>
                <a:cubicBezTo>
                  <a:pt x="13" y="47"/>
                  <a:pt x="11" y="45"/>
                  <a:pt x="11" y="43"/>
                </a:cubicBezTo>
                <a:cubicBezTo>
                  <a:pt x="11" y="41"/>
                  <a:pt x="13" y="39"/>
                  <a:pt x="14" y="39"/>
                </a:cubicBezTo>
                <a:cubicBezTo>
                  <a:pt x="17" y="38"/>
                  <a:pt x="18" y="35"/>
                  <a:pt x="17" y="32"/>
                </a:cubicBezTo>
                <a:cubicBezTo>
                  <a:pt x="16" y="31"/>
                  <a:pt x="16" y="28"/>
                  <a:pt x="17" y="27"/>
                </a:cubicBezTo>
                <a:cubicBezTo>
                  <a:pt x="18" y="26"/>
                  <a:pt x="19" y="25"/>
                  <a:pt x="21" y="25"/>
                </a:cubicBezTo>
                <a:cubicBezTo>
                  <a:pt x="21" y="25"/>
                  <a:pt x="22" y="26"/>
                  <a:pt x="23" y="26"/>
                </a:cubicBezTo>
                <a:cubicBezTo>
                  <a:pt x="24" y="27"/>
                  <a:pt x="24" y="27"/>
                  <a:pt x="25" y="27"/>
                </a:cubicBezTo>
                <a:cubicBezTo>
                  <a:pt x="27" y="27"/>
                  <a:pt x="29" y="25"/>
                  <a:pt x="30" y="24"/>
                </a:cubicBezTo>
                <a:cubicBezTo>
                  <a:pt x="30" y="22"/>
                  <a:pt x="32" y="20"/>
                  <a:pt x="34" y="20"/>
                </a:cubicBezTo>
                <a:cubicBezTo>
                  <a:pt x="36" y="20"/>
                  <a:pt x="38" y="22"/>
                  <a:pt x="38" y="24"/>
                </a:cubicBezTo>
                <a:cubicBezTo>
                  <a:pt x="39" y="25"/>
                  <a:pt x="41" y="27"/>
                  <a:pt x="43" y="27"/>
                </a:cubicBezTo>
                <a:cubicBezTo>
                  <a:pt x="44" y="27"/>
                  <a:pt x="44" y="27"/>
                  <a:pt x="45" y="26"/>
                </a:cubicBezTo>
                <a:cubicBezTo>
                  <a:pt x="46" y="26"/>
                  <a:pt x="47" y="26"/>
                  <a:pt x="47" y="26"/>
                </a:cubicBezTo>
                <a:cubicBezTo>
                  <a:pt x="48" y="26"/>
                  <a:pt x="50" y="26"/>
                  <a:pt x="50" y="27"/>
                </a:cubicBezTo>
                <a:cubicBezTo>
                  <a:pt x="49" y="29"/>
                  <a:pt x="48" y="31"/>
                  <a:pt x="48" y="34"/>
                </a:cubicBezTo>
                <a:cubicBezTo>
                  <a:pt x="48" y="39"/>
                  <a:pt x="50" y="42"/>
                  <a:pt x="54" y="45"/>
                </a:cubicBez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50" y="52"/>
                  <a:pt x="52" y="55"/>
                </a:cubicBezTo>
                <a:cubicBezTo>
                  <a:pt x="53" y="56"/>
                  <a:pt x="53" y="58"/>
                  <a:pt x="51" y="60"/>
                </a:cubicBezTo>
                <a:cubicBezTo>
                  <a:pt x="50" y="61"/>
                  <a:pt x="49" y="61"/>
                  <a:pt x="48" y="61"/>
                </a:cubicBezTo>
                <a:cubicBezTo>
                  <a:pt x="47" y="61"/>
                  <a:pt x="47" y="61"/>
                  <a:pt x="46" y="60"/>
                </a:cubicBezTo>
                <a:cubicBezTo>
                  <a:pt x="45" y="60"/>
                  <a:pt x="45" y="60"/>
                  <a:pt x="44" y="60"/>
                </a:cubicBezTo>
                <a:cubicBezTo>
                  <a:pt x="42" y="60"/>
                  <a:pt x="40" y="61"/>
                  <a:pt x="39" y="63"/>
                </a:cubicBezTo>
                <a:close/>
                <a:moveTo>
                  <a:pt x="42" y="72"/>
                </a:moveTo>
                <a:cubicBezTo>
                  <a:pt x="43" y="72"/>
                  <a:pt x="45" y="70"/>
                  <a:pt x="46" y="69"/>
                </a:cubicBezTo>
                <a:cubicBezTo>
                  <a:pt x="47" y="69"/>
                  <a:pt x="48" y="69"/>
                  <a:pt x="48" y="69"/>
                </a:cubicBezTo>
                <a:cubicBezTo>
                  <a:pt x="52" y="69"/>
                  <a:pt x="55" y="68"/>
                  <a:pt x="58" y="65"/>
                </a:cubicBezTo>
                <a:cubicBezTo>
                  <a:pt x="59" y="64"/>
                  <a:pt x="60" y="61"/>
                  <a:pt x="61" y="58"/>
                </a:cubicBezTo>
                <a:cubicBezTo>
                  <a:pt x="63" y="60"/>
                  <a:pt x="65" y="60"/>
                  <a:pt x="67" y="60"/>
                </a:cubicBezTo>
                <a:cubicBezTo>
                  <a:pt x="68" y="60"/>
                  <a:pt x="69" y="60"/>
                  <a:pt x="70" y="60"/>
                </a:cubicBezTo>
                <a:cubicBezTo>
                  <a:pt x="72" y="63"/>
                  <a:pt x="76" y="66"/>
                  <a:pt x="81" y="66"/>
                </a:cubicBezTo>
                <a:cubicBezTo>
                  <a:pt x="85" y="66"/>
                  <a:pt x="89" y="63"/>
                  <a:pt x="92" y="60"/>
                </a:cubicBezTo>
                <a:cubicBezTo>
                  <a:pt x="92" y="60"/>
                  <a:pt x="93" y="60"/>
                  <a:pt x="94" y="60"/>
                </a:cubicBezTo>
                <a:cubicBezTo>
                  <a:pt x="96" y="60"/>
                  <a:pt x="99" y="60"/>
                  <a:pt x="101" y="58"/>
                </a:cubicBezTo>
                <a:cubicBezTo>
                  <a:pt x="101" y="60"/>
                  <a:pt x="102" y="61"/>
                  <a:pt x="102" y="62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65" y="103"/>
                  <a:pt x="65" y="103"/>
                  <a:pt x="65" y="103"/>
                </a:cubicBezTo>
                <a:lnTo>
                  <a:pt x="42" y="72"/>
                </a:lnTo>
                <a:close/>
                <a:moveTo>
                  <a:pt x="94" y="113"/>
                </a:moveTo>
                <a:cubicBezTo>
                  <a:pt x="94" y="122"/>
                  <a:pt x="94" y="122"/>
                  <a:pt x="94" y="122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6" y="113"/>
                  <a:pt x="66" y="113"/>
                  <a:pt x="66" y="113"/>
                </a:cubicBezTo>
                <a:lnTo>
                  <a:pt x="94" y="113"/>
                </a:lnTo>
                <a:close/>
                <a:moveTo>
                  <a:pt x="105" y="144"/>
                </a:moveTo>
                <a:cubicBezTo>
                  <a:pt x="103" y="144"/>
                  <a:pt x="101" y="143"/>
                  <a:pt x="99" y="143"/>
                </a:cubicBezTo>
                <a:cubicBezTo>
                  <a:pt x="95" y="143"/>
                  <a:pt x="91" y="144"/>
                  <a:pt x="88" y="146"/>
                </a:cubicBezTo>
                <a:cubicBezTo>
                  <a:pt x="86" y="147"/>
                  <a:pt x="83" y="148"/>
                  <a:pt x="81" y="148"/>
                </a:cubicBezTo>
                <a:cubicBezTo>
                  <a:pt x="78" y="148"/>
                  <a:pt x="75" y="147"/>
                  <a:pt x="73" y="146"/>
                </a:cubicBezTo>
                <a:cubicBezTo>
                  <a:pt x="70" y="145"/>
                  <a:pt x="66" y="143"/>
                  <a:pt x="61" y="143"/>
                </a:cubicBezTo>
                <a:cubicBezTo>
                  <a:pt x="60" y="143"/>
                  <a:pt x="58" y="143"/>
                  <a:pt x="56" y="144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97" y="132"/>
                  <a:pt x="97" y="132"/>
                  <a:pt x="97" y="132"/>
                </a:cubicBezTo>
                <a:lnTo>
                  <a:pt x="105" y="144"/>
                </a:lnTo>
                <a:close/>
                <a:moveTo>
                  <a:pt x="97" y="104"/>
                </a:moveTo>
                <a:cubicBezTo>
                  <a:pt x="109" y="69"/>
                  <a:pt x="109" y="69"/>
                  <a:pt x="109" y="69"/>
                </a:cubicBezTo>
                <a:cubicBezTo>
                  <a:pt x="111" y="69"/>
                  <a:pt x="112" y="70"/>
                  <a:pt x="113" y="70"/>
                </a:cubicBezTo>
                <a:cubicBezTo>
                  <a:pt x="114" y="70"/>
                  <a:pt x="115" y="69"/>
                  <a:pt x="116" y="69"/>
                </a:cubicBezTo>
                <a:cubicBezTo>
                  <a:pt x="117" y="70"/>
                  <a:pt x="118" y="72"/>
                  <a:pt x="120" y="73"/>
                </a:cubicBezTo>
                <a:lnTo>
                  <a:pt x="97" y="104"/>
                </a:lnTo>
                <a:close/>
                <a:moveTo>
                  <a:pt x="148" y="47"/>
                </a:moveTo>
                <a:cubicBezTo>
                  <a:pt x="145" y="48"/>
                  <a:pt x="143" y="51"/>
                  <a:pt x="145" y="54"/>
                </a:cubicBezTo>
                <a:cubicBezTo>
                  <a:pt x="146" y="55"/>
                  <a:pt x="146" y="58"/>
                  <a:pt x="144" y="59"/>
                </a:cubicBezTo>
                <a:cubicBezTo>
                  <a:pt x="144" y="60"/>
                  <a:pt x="142" y="60"/>
                  <a:pt x="141" y="60"/>
                </a:cubicBezTo>
                <a:cubicBezTo>
                  <a:pt x="140" y="60"/>
                  <a:pt x="140" y="60"/>
                  <a:pt x="139" y="59"/>
                </a:cubicBezTo>
                <a:cubicBezTo>
                  <a:pt x="138" y="59"/>
                  <a:pt x="137" y="59"/>
                  <a:pt x="137" y="59"/>
                </a:cubicBezTo>
                <a:cubicBezTo>
                  <a:pt x="135" y="59"/>
                  <a:pt x="133" y="60"/>
                  <a:pt x="132" y="62"/>
                </a:cubicBezTo>
                <a:cubicBezTo>
                  <a:pt x="132" y="64"/>
                  <a:pt x="130" y="66"/>
                  <a:pt x="128" y="66"/>
                </a:cubicBezTo>
                <a:cubicBezTo>
                  <a:pt x="125" y="66"/>
                  <a:pt x="124" y="64"/>
                  <a:pt x="123" y="62"/>
                </a:cubicBezTo>
                <a:cubicBezTo>
                  <a:pt x="123" y="60"/>
                  <a:pt x="121" y="59"/>
                  <a:pt x="119" y="59"/>
                </a:cubicBezTo>
                <a:cubicBezTo>
                  <a:pt x="118" y="59"/>
                  <a:pt x="117" y="59"/>
                  <a:pt x="116" y="59"/>
                </a:cubicBezTo>
                <a:cubicBezTo>
                  <a:pt x="116" y="60"/>
                  <a:pt x="115" y="60"/>
                  <a:pt x="114" y="60"/>
                </a:cubicBezTo>
                <a:cubicBezTo>
                  <a:pt x="113" y="60"/>
                  <a:pt x="112" y="60"/>
                  <a:pt x="111" y="59"/>
                </a:cubicBezTo>
                <a:cubicBezTo>
                  <a:pt x="109" y="57"/>
                  <a:pt x="110" y="55"/>
                  <a:pt x="111" y="54"/>
                </a:cubicBezTo>
                <a:cubicBezTo>
                  <a:pt x="112" y="51"/>
                  <a:pt x="111" y="48"/>
                  <a:pt x="109" y="47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12" y="42"/>
                  <a:pt x="114" y="38"/>
                  <a:pt x="114" y="33"/>
                </a:cubicBezTo>
                <a:cubicBezTo>
                  <a:pt x="114" y="31"/>
                  <a:pt x="114" y="28"/>
                  <a:pt x="112" y="26"/>
                </a:cubicBezTo>
                <a:cubicBezTo>
                  <a:pt x="113" y="25"/>
                  <a:pt x="114" y="25"/>
                  <a:pt x="115" y="25"/>
                </a:cubicBezTo>
                <a:cubicBezTo>
                  <a:pt x="116" y="25"/>
                  <a:pt x="117" y="25"/>
                  <a:pt x="118" y="25"/>
                </a:cubicBezTo>
                <a:cubicBezTo>
                  <a:pt x="118" y="26"/>
                  <a:pt x="119" y="26"/>
                  <a:pt x="120" y="26"/>
                </a:cubicBezTo>
                <a:cubicBezTo>
                  <a:pt x="122" y="26"/>
                  <a:pt x="123" y="25"/>
                  <a:pt x="124" y="23"/>
                </a:cubicBezTo>
                <a:cubicBezTo>
                  <a:pt x="125" y="21"/>
                  <a:pt x="126" y="19"/>
                  <a:pt x="129" y="19"/>
                </a:cubicBezTo>
                <a:cubicBezTo>
                  <a:pt x="131" y="19"/>
                  <a:pt x="132" y="21"/>
                  <a:pt x="133" y="23"/>
                </a:cubicBezTo>
                <a:cubicBezTo>
                  <a:pt x="134" y="25"/>
                  <a:pt x="136" y="26"/>
                  <a:pt x="138" y="26"/>
                </a:cubicBezTo>
                <a:cubicBezTo>
                  <a:pt x="138" y="26"/>
                  <a:pt x="139" y="26"/>
                  <a:pt x="140" y="25"/>
                </a:cubicBezTo>
                <a:cubicBezTo>
                  <a:pt x="140" y="25"/>
                  <a:pt x="141" y="25"/>
                  <a:pt x="142" y="25"/>
                </a:cubicBezTo>
                <a:cubicBezTo>
                  <a:pt x="144" y="25"/>
                  <a:pt x="145" y="25"/>
                  <a:pt x="146" y="26"/>
                </a:cubicBezTo>
                <a:cubicBezTo>
                  <a:pt x="147" y="28"/>
                  <a:pt x="147" y="30"/>
                  <a:pt x="146" y="31"/>
                </a:cubicBezTo>
                <a:cubicBezTo>
                  <a:pt x="144" y="34"/>
                  <a:pt x="146" y="37"/>
                  <a:pt x="148" y="38"/>
                </a:cubicBezTo>
                <a:cubicBezTo>
                  <a:pt x="150" y="38"/>
                  <a:pt x="152" y="40"/>
                  <a:pt x="152" y="42"/>
                </a:cubicBezTo>
                <a:cubicBezTo>
                  <a:pt x="151" y="45"/>
                  <a:pt x="149" y="47"/>
                  <a:pt x="148" y="47"/>
                </a:cubicBezTo>
                <a:close/>
                <a:moveTo>
                  <a:pt x="127" y="33"/>
                </a:moveTo>
                <a:cubicBezTo>
                  <a:pt x="122" y="33"/>
                  <a:pt x="118" y="38"/>
                  <a:pt x="118" y="43"/>
                </a:cubicBezTo>
                <a:cubicBezTo>
                  <a:pt x="118" y="48"/>
                  <a:pt x="122" y="52"/>
                  <a:pt x="127" y="52"/>
                </a:cubicBezTo>
                <a:cubicBezTo>
                  <a:pt x="133" y="52"/>
                  <a:pt x="137" y="48"/>
                  <a:pt x="137" y="43"/>
                </a:cubicBezTo>
                <a:cubicBezTo>
                  <a:pt x="137" y="38"/>
                  <a:pt x="133" y="33"/>
                  <a:pt x="127" y="33"/>
                </a:cubicBezTo>
                <a:close/>
                <a:moveTo>
                  <a:pt x="34" y="33"/>
                </a:moveTo>
                <a:cubicBezTo>
                  <a:pt x="29" y="33"/>
                  <a:pt x="25" y="38"/>
                  <a:pt x="25" y="43"/>
                </a:cubicBezTo>
                <a:cubicBezTo>
                  <a:pt x="25" y="48"/>
                  <a:pt x="29" y="52"/>
                  <a:pt x="34" y="52"/>
                </a:cubicBezTo>
                <a:cubicBezTo>
                  <a:pt x="39" y="52"/>
                  <a:pt x="43" y="48"/>
                  <a:pt x="43" y="43"/>
                </a:cubicBezTo>
                <a:cubicBezTo>
                  <a:pt x="43" y="38"/>
                  <a:pt x="39" y="33"/>
                  <a:pt x="34" y="33"/>
                </a:cubicBezTo>
                <a:close/>
                <a:moveTo>
                  <a:pt x="81" y="43"/>
                </a:moveTo>
                <a:cubicBezTo>
                  <a:pt x="86" y="43"/>
                  <a:pt x="90" y="38"/>
                  <a:pt x="90" y="33"/>
                </a:cubicBezTo>
                <a:cubicBezTo>
                  <a:pt x="90" y="28"/>
                  <a:pt x="86" y="24"/>
                  <a:pt x="81" y="24"/>
                </a:cubicBezTo>
                <a:cubicBezTo>
                  <a:pt x="76" y="24"/>
                  <a:pt x="72" y="28"/>
                  <a:pt x="72" y="33"/>
                </a:cubicBezTo>
                <a:cubicBezTo>
                  <a:pt x="72" y="38"/>
                  <a:pt x="76" y="43"/>
                  <a:pt x="81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30">
            <a:extLst>
              <a:ext uri="{FF2B5EF4-FFF2-40B4-BE49-F238E27FC236}">
                <a16:creationId xmlns:a16="http://schemas.microsoft.com/office/drawing/2014/main" id="{A48E91C0-75B9-4DDE-805C-03043342E172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1373188"/>
            <a:ext cx="255588" cy="250825"/>
          </a:xfrm>
          <a:custGeom>
            <a:avLst/>
            <a:gdLst>
              <a:gd name="T0" fmla="*/ 150 w 161"/>
              <a:gd name="T1" fmla="*/ 32 h 158"/>
              <a:gd name="T2" fmla="*/ 136 w 161"/>
              <a:gd name="T3" fmla="*/ 39 h 158"/>
              <a:gd name="T4" fmla="*/ 122 w 161"/>
              <a:gd name="T5" fmla="*/ 32 h 158"/>
              <a:gd name="T6" fmla="*/ 145 w 161"/>
              <a:gd name="T7" fmla="*/ 28 h 158"/>
              <a:gd name="T8" fmla="*/ 38 w 161"/>
              <a:gd name="T9" fmla="*/ 33 h 158"/>
              <a:gd name="T10" fmla="*/ 23 w 161"/>
              <a:gd name="T11" fmla="*/ 39 h 158"/>
              <a:gd name="T12" fmla="*/ 10 w 161"/>
              <a:gd name="T13" fmla="*/ 33 h 158"/>
              <a:gd name="T14" fmla="*/ 33 w 161"/>
              <a:gd name="T15" fmla="*/ 28 h 158"/>
              <a:gd name="T16" fmla="*/ 34 w 161"/>
              <a:gd name="T17" fmla="*/ 52 h 158"/>
              <a:gd name="T18" fmla="*/ 30 w 161"/>
              <a:gd name="T19" fmla="*/ 88 h 158"/>
              <a:gd name="T20" fmla="*/ 14 w 161"/>
              <a:gd name="T21" fmla="*/ 52 h 158"/>
              <a:gd name="T22" fmla="*/ 136 w 161"/>
              <a:gd name="T23" fmla="*/ 48 h 158"/>
              <a:gd name="T24" fmla="*/ 146 w 161"/>
              <a:gd name="T25" fmla="*/ 72 h 158"/>
              <a:gd name="T26" fmla="*/ 110 w 161"/>
              <a:gd name="T27" fmla="*/ 68 h 158"/>
              <a:gd name="T28" fmla="*/ 136 w 161"/>
              <a:gd name="T29" fmla="*/ 48 h 158"/>
              <a:gd name="T30" fmla="*/ 131 w 161"/>
              <a:gd name="T31" fmla="*/ 19 h 158"/>
              <a:gd name="T32" fmla="*/ 113 w 161"/>
              <a:gd name="T33" fmla="*/ 32 h 158"/>
              <a:gd name="T34" fmla="*/ 100 w 161"/>
              <a:gd name="T35" fmla="*/ 65 h 158"/>
              <a:gd name="T36" fmla="*/ 104 w 161"/>
              <a:gd name="T37" fmla="*/ 76 h 158"/>
              <a:gd name="T38" fmla="*/ 56 w 161"/>
              <a:gd name="T39" fmla="*/ 76 h 158"/>
              <a:gd name="T40" fmla="*/ 60 w 161"/>
              <a:gd name="T41" fmla="*/ 65 h 158"/>
              <a:gd name="T42" fmla="*/ 47 w 161"/>
              <a:gd name="T43" fmla="*/ 32 h 158"/>
              <a:gd name="T44" fmla="*/ 29 w 161"/>
              <a:gd name="T45" fmla="*/ 19 h 158"/>
              <a:gd name="T46" fmla="*/ 131 w 161"/>
              <a:gd name="T47" fmla="*/ 9 h 158"/>
              <a:gd name="T48" fmla="*/ 115 w 161"/>
              <a:gd name="T49" fmla="*/ 87 h 158"/>
              <a:gd name="T50" fmla="*/ 87 w 161"/>
              <a:gd name="T51" fmla="*/ 101 h 158"/>
              <a:gd name="T52" fmla="*/ 110 w 161"/>
              <a:gd name="T53" fmla="*/ 82 h 158"/>
              <a:gd name="T54" fmla="*/ 74 w 161"/>
              <a:gd name="T55" fmla="*/ 133 h 158"/>
              <a:gd name="T56" fmla="*/ 28 w 161"/>
              <a:gd name="T57" fmla="*/ 149 h 158"/>
              <a:gd name="T58" fmla="*/ 63 w 161"/>
              <a:gd name="T59" fmla="*/ 120 h 158"/>
              <a:gd name="T60" fmla="*/ 133 w 161"/>
              <a:gd name="T61" fmla="*/ 149 h 158"/>
              <a:gd name="T62" fmla="*/ 101 w 161"/>
              <a:gd name="T63" fmla="*/ 149 h 158"/>
              <a:gd name="T64" fmla="*/ 50 w 161"/>
              <a:gd name="T65" fmla="*/ 83 h 158"/>
              <a:gd name="T66" fmla="*/ 6 w 161"/>
              <a:gd name="T67" fmla="*/ 0 h 158"/>
              <a:gd name="T68" fmla="*/ 6 w 161"/>
              <a:gd name="T69" fmla="*/ 9 h 158"/>
              <a:gd name="T70" fmla="*/ 20 w 161"/>
              <a:gd name="T71" fmla="*/ 19 h 158"/>
              <a:gd name="T72" fmla="*/ 1 w 161"/>
              <a:gd name="T73" fmla="*/ 32 h 158"/>
              <a:gd name="T74" fmla="*/ 1 w 161"/>
              <a:gd name="T75" fmla="*/ 61 h 158"/>
              <a:gd name="T76" fmla="*/ 27 w 161"/>
              <a:gd name="T77" fmla="*/ 98 h 158"/>
              <a:gd name="T78" fmla="*/ 34 w 161"/>
              <a:gd name="T79" fmla="*/ 98 h 158"/>
              <a:gd name="T80" fmla="*/ 57 w 161"/>
              <a:gd name="T81" fmla="*/ 113 h 158"/>
              <a:gd name="T82" fmla="*/ 11 w 161"/>
              <a:gd name="T83" fmla="*/ 154 h 158"/>
              <a:gd name="T84" fmla="*/ 61 w 161"/>
              <a:gd name="T85" fmla="*/ 158 h 158"/>
              <a:gd name="T86" fmla="*/ 80 w 161"/>
              <a:gd name="T87" fmla="*/ 139 h 158"/>
              <a:gd name="T88" fmla="*/ 100 w 161"/>
              <a:gd name="T89" fmla="*/ 158 h 158"/>
              <a:gd name="T90" fmla="*/ 151 w 161"/>
              <a:gd name="T91" fmla="*/ 154 h 158"/>
              <a:gd name="T92" fmla="*/ 105 w 161"/>
              <a:gd name="T93" fmla="*/ 113 h 158"/>
              <a:gd name="T94" fmla="*/ 128 w 161"/>
              <a:gd name="T95" fmla="*/ 97 h 158"/>
              <a:gd name="T96" fmla="*/ 134 w 161"/>
              <a:gd name="T97" fmla="*/ 97 h 158"/>
              <a:gd name="T98" fmla="*/ 161 w 161"/>
              <a:gd name="T99" fmla="*/ 60 h 158"/>
              <a:gd name="T100" fmla="*/ 161 w 161"/>
              <a:gd name="T101" fmla="*/ 32 h 158"/>
              <a:gd name="T102" fmla="*/ 142 w 161"/>
              <a:gd name="T103" fmla="*/ 19 h 158"/>
              <a:gd name="T104" fmla="*/ 155 w 161"/>
              <a:gd name="T105" fmla="*/ 9 h 158"/>
              <a:gd name="T106" fmla="*/ 160 w 161"/>
              <a:gd name="T107" fmla="*/ 5 h 158"/>
              <a:gd name="T108" fmla="*/ 6 w 161"/>
              <a:gd name="T109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1" h="158">
                <a:moveTo>
                  <a:pt x="145" y="28"/>
                </a:moveTo>
                <a:cubicBezTo>
                  <a:pt x="148" y="28"/>
                  <a:pt x="150" y="30"/>
                  <a:pt x="150" y="32"/>
                </a:cubicBezTo>
                <a:cubicBezTo>
                  <a:pt x="150" y="43"/>
                  <a:pt x="150" y="43"/>
                  <a:pt x="150" y="43"/>
                </a:cubicBezTo>
                <a:cubicBezTo>
                  <a:pt x="146" y="40"/>
                  <a:pt x="141" y="39"/>
                  <a:pt x="136" y="39"/>
                </a:cubicBezTo>
                <a:cubicBezTo>
                  <a:pt x="131" y="39"/>
                  <a:pt x="126" y="40"/>
                  <a:pt x="122" y="43"/>
                </a:cubicBezTo>
                <a:cubicBezTo>
                  <a:pt x="122" y="32"/>
                  <a:pt x="122" y="32"/>
                  <a:pt x="122" y="32"/>
                </a:cubicBezTo>
                <a:cubicBezTo>
                  <a:pt x="122" y="30"/>
                  <a:pt x="124" y="28"/>
                  <a:pt x="127" y="28"/>
                </a:cubicBezTo>
                <a:lnTo>
                  <a:pt x="145" y="28"/>
                </a:lnTo>
                <a:close/>
                <a:moveTo>
                  <a:pt x="33" y="28"/>
                </a:moveTo>
                <a:cubicBezTo>
                  <a:pt x="36" y="28"/>
                  <a:pt x="38" y="30"/>
                  <a:pt x="38" y="33"/>
                </a:cubicBezTo>
                <a:cubicBezTo>
                  <a:pt x="38" y="44"/>
                  <a:pt x="38" y="44"/>
                  <a:pt x="38" y="44"/>
                </a:cubicBezTo>
                <a:cubicBezTo>
                  <a:pt x="34" y="41"/>
                  <a:pt x="29" y="39"/>
                  <a:pt x="23" y="39"/>
                </a:cubicBezTo>
                <a:cubicBezTo>
                  <a:pt x="18" y="39"/>
                  <a:pt x="13" y="41"/>
                  <a:pt x="10" y="44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0"/>
                  <a:pt x="12" y="28"/>
                  <a:pt x="15" y="28"/>
                </a:cubicBezTo>
                <a:lnTo>
                  <a:pt x="33" y="28"/>
                </a:lnTo>
                <a:close/>
                <a:moveTo>
                  <a:pt x="24" y="48"/>
                </a:moveTo>
                <a:cubicBezTo>
                  <a:pt x="27" y="48"/>
                  <a:pt x="31" y="49"/>
                  <a:pt x="34" y="52"/>
                </a:cubicBezTo>
                <a:cubicBezTo>
                  <a:pt x="50" y="68"/>
                  <a:pt x="50" y="68"/>
                  <a:pt x="50" y="68"/>
                </a:cubicBezTo>
                <a:cubicBezTo>
                  <a:pt x="49" y="71"/>
                  <a:pt x="32" y="87"/>
                  <a:pt x="30" y="88"/>
                </a:cubicBezTo>
                <a:cubicBezTo>
                  <a:pt x="14" y="72"/>
                  <a:pt x="14" y="72"/>
                  <a:pt x="14" y="72"/>
                </a:cubicBezTo>
                <a:cubicBezTo>
                  <a:pt x="9" y="67"/>
                  <a:pt x="9" y="58"/>
                  <a:pt x="14" y="52"/>
                </a:cubicBezTo>
                <a:cubicBezTo>
                  <a:pt x="17" y="49"/>
                  <a:pt x="20" y="48"/>
                  <a:pt x="24" y="48"/>
                </a:cubicBezTo>
                <a:close/>
                <a:moveTo>
                  <a:pt x="136" y="48"/>
                </a:moveTo>
                <a:cubicBezTo>
                  <a:pt x="140" y="48"/>
                  <a:pt x="143" y="50"/>
                  <a:pt x="146" y="52"/>
                </a:cubicBezTo>
                <a:cubicBezTo>
                  <a:pt x="151" y="58"/>
                  <a:pt x="151" y="67"/>
                  <a:pt x="146" y="72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10" y="68"/>
                  <a:pt x="110" y="68"/>
                  <a:pt x="110" y="68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9" y="50"/>
                  <a:pt x="132" y="48"/>
                  <a:pt x="136" y="48"/>
                </a:cubicBezTo>
                <a:close/>
                <a:moveTo>
                  <a:pt x="131" y="9"/>
                </a:moveTo>
                <a:cubicBezTo>
                  <a:pt x="131" y="19"/>
                  <a:pt x="131" y="19"/>
                  <a:pt x="131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19" y="19"/>
                  <a:pt x="113" y="25"/>
                  <a:pt x="113" y="32"/>
                </a:cubicBezTo>
                <a:cubicBezTo>
                  <a:pt x="113" y="52"/>
                  <a:pt x="113" y="52"/>
                  <a:pt x="113" y="5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98" y="67"/>
                  <a:pt x="98" y="70"/>
                  <a:pt x="100" y="72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95"/>
                  <a:pt x="80" y="95"/>
                  <a:pt x="80" y="95"/>
                </a:cubicBezTo>
                <a:cubicBezTo>
                  <a:pt x="56" y="76"/>
                  <a:pt x="56" y="76"/>
                  <a:pt x="56" y="76"/>
                </a:cubicBezTo>
                <a:cubicBezTo>
                  <a:pt x="60" y="72"/>
                  <a:pt x="60" y="72"/>
                  <a:pt x="60" y="72"/>
                </a:cubicBezTo>
                <a:cubicBezTo>
                  <a:pt x="62" y="70"/>
                  <a:pt x="62" y="67"/>
                  <a:pt x="60" y="65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25"/>
                  <a:pt x="41" y="19"/>
                  <a:pt x="3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9"/>
                  <a:pt x="29" y="9"/>
                  <a:pt x="29" y="9"/>
                </a:cubicBezTo>
                <a:cubicBezTo>
                  <a:pt x="131" y="9"/>
                  <a:pt x="131" y="9"/>
                  <a:pt x="131" y="9"/>
                </a:cubicBezTo>
                <a:close/>
                <a:moveTo>
                  <a:pt x="110" y="82"/>
                </a:moveTo>
                <a:cubicBezTo>
                  <a:pt x="115" y="87"/>
                  <a:pt x="115" y="87"/>
                  <a:pt x="115" y="87"/>
                </a:cubicBezTo>
                <a:cubicBezTo>
                  <a:pt x="96" y="108"/>
                  <a:pt x="96" y="108"/>
                  <a:pt x="96" y="108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0" y="82"/>
                  <a:pt x="110" y="82"/>
                  <a:pt x="110" y="82"/>
                </a:cubicBezTo>
                <a:close/>
                <a:moveTo>
                  <a:pt x="63" y="120"/>
                </a:moveTo>
                <a:cubicBezTo>
                  <a:pt x="74" y="133"/>
                  <a:pt x="74" y="133"/>
                  <a:pt x="74" y="133"/>
                </a:cubicBezTo>
                <a:cubicBezTo>
                  <a:pt x="59" y="149"/>
                  <a:pt x="59" y="149"/>
                  <a:pt x="59" y="149"/>
                </a:cubicBezTo>
                <a:cubicBezTo>
                  <a:pt x="28" y="149"/>
                  <a:pt x="28" y="149"/>
                  <a:pt x="28" y="149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lose/>
                <a:moveTo>
                  <a:pt x="50" y="83"/>
                </a:moveTo>
                <a:cubicBezTo>
                  <a:pt x="133" y="149"/>
                  <a:pt x="133" y="149"/>
                  <a:pt x="133" y="149"/>
                </a:cubicBezTo>
                <a:cubicBezTo>
                  <a:pt x="101" y="149"/>
                  <a:pt x="101" y="149"/>
                  <a:pt x="101" y="149"/>
                </a:cubicBezTo>
                <a:cubicBezTo>
                  <a:pt x="101" y="149"/>
                  <a:pt x="101" y="149"/>
                  <a:pt x="101" y="149"/>
                </a:cubicBezTo>
                <a:cubicBezTo>
                  <a:pt x="45" y="87"/>
                  <a:pt x="45" y="87"/>
                  <a:pt x="45" y="87"/>
                </a:cubicBezTo>
                <a:cubicBezTo>
                  <a:pt x="50" y="83"/>
                  <a:pt x="50" y="83"/>
                  <a:pt x="50" y="83"/>
                </a:cubicBezTo>
                <a:cubicBezTo>
                  <a:pt x="50" y="83"/>
                  <a:pt x="50" y="83"/>
                  <a:pt x="50" y="83"/>
                </a:cubicBezTo>
                <a:close/>
                <a:moveTo>
                  <a:pt x="6" y="0"/>
                </a:moveTo>
                <a:cubicBezTo>
                  <a:pt x="3" y="0"/>
                  <a:pt x="1" y="2"/>
                  <a:pt x="1" y="5"/>
                </a:cubicBezTo>
                <a:cubicBezTo>
                  <a:pt x="1" y="7"/>
                  <a:pt x="3" y="9"/>
                  <a:pt x="6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19"/>
                  <a:pt x="20" y="19"/>
                  <a:pt x="20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7" y="19"/>
                  <a:pt x="1" y="25"/>
                  <a:pt x="1" y="32"/>
                </a:cubicBezTo>
                <a:cubicBezTo>
                  <a:pt x="1" y="60"/>
                  <a:pt x="1" y="60"/>
                  <a:pt x="1" y="60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7"/>
                  <a:pt x="3" y="73"/>
                  <a:pt x="7" y="78"/>
                </a:cubicBezTo>
                <a:cubicBezTo>
                  <a:pt x="27" y="98"/>
                  <a:pt x="27" y="98"/>
                  <a:pt x="27" y="98"/>
                </a:cubicBezTo>
                <a:cubicBezTo>
                  <a:pt x="28" y="99"/>
                  <a:pt x="29" y="100"/>
                  <a:pt x="31" y="100"/>
                </a:cubicBezTo>
                <a:cubicBezTo>
                  <a:pt x="32" y="100"/>
                  <a:pt x="33" y="99"/>
                  <a:pt x="34" y="98"/>
                </a:cubicBezTo>
                <a:cubicBezTo>
                  <a:pt x="39" y="93"/>
                  <a:pt x="39" y="93"/>
                  <a:pt x="39" y="9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1" y="151"/>
                  <a:pt x="10" y="152"/>
                  <a:pt x="11" y="154"/>
                </a:cubicBezTo>
                <a:cubicBezTo>
                  <a:pt x="11" y="156"/>
                  <a:pt x="13" y="158"/>
                  <a:pt x="15" y="158"/>
                </a:cubicBezTo>
                <a:cubicBezTo>
                  <a:pt x="61" y="158"/>
                  <a:pt x="61" y="158"/>
                  <a:pt x="61" y="158"/>
                </a:cubicBezTo>
                <a:cubicBezTo>
                  <a:pt x="63" y="158"/>
                  <a:pt x="64" y="157"/>
                  <a:pt x="65" y="156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7" y="157"/>
                  <a:pt x="98" y="158"/>
                  <a:pt x="100" y="158"/>
                </a:cubicBezTo>
                <a:cubicBezTo>
                  <a:pt x="146" y="158"/>
                  <a:pt x="146" y="158"/>
                  <a:pt x="146" y="158"/>
                </a:cubicBezTo>
                <a:cubicBezTo>
                  <a:pt x="148" y="158"/>
                  <a:pt x="150" y="156"/>
                  <a:pt x="151" y="154"/>
                </a:cubicBezTo>
                <a:cubicBezTo>
                  <a:pt x="151" y="153"/>
                  <a:pt x="151" y="151"/>
                  <a:pt x="149" y="149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23" y="93"/>
                  <a:pt x="123" y="93"/>
                  <a:pt x="123" y="93"/>
                </a:cubicBezTo>
                <a:cubicBezTo>
                  <a:pt x="128" y="97"/>
                  <a:pt x="128" y="97"/>
                  <a:pt x="128" y="97"/>
                </a:cubicBezTo>
                <a:cubicBezTo>
                  <a:pt x="128" y="98"/>
                  <a:pt x="130" y="99"/>
                  <a:pt x="131" y="99"/>
                </a:cubicBezTo>
                <a:cubicBezTo>
                  <a:pt x="132" y="99"/>
                  <a:pt x="133" y="98"/>
                  <a:pt x="134" y="97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9" y="73"/>
                  <a:pt x="161" y="67"/>
                  <a:pt x="161" y="60"/>
                </a:cubicBezTo>
                <a:cubicBezTo>
                  <a:pt x="161" y="60"/>
                  <a:pt x="161" y="60"/>
                  <a:pt x="161" y="60"/>
                </a:cubicBezTo>
                <a:cubicBezTo>
                  <a:pt x="161" y="32"/>
                  <a:pt x="161" y="32"/>
                  <a:pt x="161" y="32"/>
                </a:cubicBezTo>
                <a:cubicBezTo>
                  <a:pt x="161" y="25"/>
                  <a:pt x="155" y="19"/>
                  <a:pt x="146" y="19"/>
                </a:cubicBezTo>
                <a:cubicBezTo>
                  <a:pt x="142" y="19"/>
                  <a:pt x="142" y="19"/>
                  <a:pt x="142" y="19"/>
                </a:cubicBezTo>
                <a:cubicBezTo>
                  <a:pt x="142" y="9"/>
                  <a:pt x="142" y="9"/>
                  <a:pt x="142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8" y="9"/>
                  <a:pt x="160" y="7"/>
                  <a:pt x="160" y="5"/>
                </a:cubicBezTo>
                <a:cubicBezTo>
                  <a:pt x="160" y="2"/>
                  <a:pt x="158" y="0"/>
                  <a:pt x="155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31">
            <a:extLst>
              <a:ext uri="{FF2B5EF4-FFF2-40B4-BE49-F238E27FC236}">
                <a16:creationId xmlns:a16="http://schemas.microsoft.com/office/drawing/2014/main" id="{2E3C4873-3DA8-4DF6-B497-81D7C12F50D8}"/>
              </a:ext>
            </a:extLst>
          </p:cNvPr>
          <p:cNvSpPr>
            <a:spLocks noEditPoints="1"/>
          </p:cNvSpPr>
          <p:nvPr/>
        </p:nvSpPr>
        <p:spPr bwMode="auto">
          <a:xfrm>
            <a:off x="6245226" y="1938338"/>
            <a:ext cx="254000" cy="220663"/>
          </a:xfrm>
          <a:custGeom>
            <a:avLst/>
            <a:gdLst>
              <a:gd name="T0" fmla="*/ 122 w 160"/>
              <a:gd name="T1" fmla="*/ 60 h 139"/>
              <a:gd name="T2" fmla="*/ 95 w 160"/>
              <a:gd name="T3" fmla="*/ 74 h 139"/>
              <a:gd name="T4" fmla="*/ 95 w 160"/>
              <a:gd name="T5" fmla="*/ 46 h 139"/>
              <a:gd name="T6" fmla="*/ 36 w 160"/>
              <a:gd name="T7" fmla="*/ 37 h 139"/>
              <a:gd name="T8" fmla="*/ 36 w 160"/>
              <a:gd name="T9" fmla="*/ 84 h 139"/>
              <a:gd name="T10" fmla="*/ 10 w 160"/>
              <a:gd name="T11" fmla="*/ 59 h 139"/>
              <a:gd name="T12" fmla="*/ 36 w 160"/>
              <a:gd name="T13" fmla="*/ 37 h 139"/>
              <a:gd name="T14" fmla="*/ 91 w 160"/>
              <a:gd name="T15" fmla="*/ 24 h 139"/>
              <a:gd name="T16" fmla="*/ 91 w 160"/>
              <a:gd name="T17" fmla="*/ 94 h 139"/>
              <a:gd name="T18" fmla="*/ 52 w 160"/>
              <a:gd name="T19" fmla="*/ 83 h 139"/>
              <a:gd name="T20" fmla="*/ 38 w 160"/>
              <a:gd name="T21" fmla="*/ 60 h 139"/>
              <a:gd name="T22" fmla="*/ 52 w 160"/>
              <a:gd name="T23" fmla="*/ 36 h 139"/>
              <a:gd name="T24" fmla="*/ 91 w 160"/>
              <a:gd name="T25" fmla="*/ 24 h 139"/>
              <a:gd name="T26" fmla="*/ 57 w 160"/>
              <a:gd name="T27" fmla="*/ 93 h 139"/>
              <a:gd name="T28" fmla="*/ 66 w 160"/>
              <a:gd name="T29" fmla="*/ 98 h 139"/>
              <a:gd name="T30" fmla="*/ 57 w 160"/>
              <a:gd name="T31" fmla="*/ 103 h 139"/>
              <a:gd name="T32" fmla="*/ 57 w 160"/>
              <a:gd name="T33" fmla="*/ 93 h 139"/>
              <a:gd name="T34" fmla="*/ 150 w 160"/>
              <a:gd name="T35" fmla="*/ 60 h 139"/>
              <a:gd name="T36" fmla="*/ 116 w 160"/>
              <a:gd name="T37" fmla="*/ 110 h 139"/>
              <a:gd name="T38" fmla="*/ 98 w 160"/>
              <a:gd name="T39" fmla="*/ 83 h 139"/>
              <a:gd name="T40" fmla="*/ 132 w 160"/>
              <a:gd name="T41" fmla="*/ 60 h 139"/>
              <a:gd name="T42" fmla="*/ 98 w 160"/>
              <a:gd name="T43" fmla="*/ 36 h 139"/>
              <a:gd name="T44" fmla="*/ 116 w 160"/>
              <a:gd name="T45" fmla="*/ 10 h 139"/>
              <a:gd name="T46" fmla="*/ 47 w 160"/>
              <a:gd name="T47" fmla="*/ 93 h 139"/>
              <a:gd name="T48" fmla="*/ 43 w 160"/>
              <a:gd name="T49" fmla="*/ 130 h 139"/>
              <a:gd name="T50" fmla="*/ 38 w 160"/>
              <a:gd name="T51" fmla="*/ 93 h 139"/>
              <a:gd name="T52" fmla="*/ 122 w 160"/>
              <a:gd name="T53" fmla="*/ 0 h 139"/>
              <a:gd name="T54" fmla="*/ 84 w 160"/>
              <a:gd name="T55" fmla="*/ 18 h 139"/>
              <a:gd name="T56" fmla="*/ 35 w 160"/>
              <a:gd name="T57" fmla="*/ 27 h 139"/>
              <a:gd name="T58" fmla="*/ 29 w 160"/>
              <a:gd name="T59" fmla="*/ 93 h 139"/>
              <a:gd name="T60" fmla="*/ 43 w 160"/>
              <a:gd name="T61" fmla="*/ 139 h 139"/>
              <a:gd name="T62" fmla="*/ 57 w 160"/>
              <a:gd name="T63" fmla="*/ 112 h 139"/>
              <a:gd name="T64" fmla="*/ 75 w 160"/>
              <a:gd name="T65" fmla="*/ 98 h 139"/>
              <a:gd name="T66" fmla="*/ 85 w 160"/>
              <a:gd name="T67" fmla="*/ 102 h 139"/>
              <a:gd name="T68" fmla="*/ 123 w 160"/>
              <a:gd name="T69" fmla="*/ 121 h 139"/>
              <a:gd name="T70" fmla="*/ 160 w 160"/>
              <a:gd name="T71" fmla="*/ 6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39">
                <a:moveTo>
                  <a:pt x="108" y="46"/>
                </a:moveTo>
                <a:cubicBezTo>
                  <a:pt x="116" y="46"/>
                  <a:pt x="122" y="52"/>
                  <a:pt x="122" y="60"/>
                </a:cubicBezTo>
                <a:cubicBezTo>
                  <a:pt x="122" y="68"/>
                  <a:pt x="116" y="74"/>
                  <a:pt x="108" y="74"/>
                </a:cubicBezTo>
                <a:cubicBezTo>
                  <a:pt x="95" y="74"/>
                  <a:pt x="95" y="74"/>
                  <a:pt x="95" y="74"/>
                </a:cubicBezTo>
                <a:cubicBezTo>
                  <a:pt x="95" y="70"/>
                  <a:pt x="94" y="65"/>
                  <a:pt x="94" y="60"/>
                </a:cubicBezTo>
                <a:cubicBezTo>
                  <a:pt x="94" y="55"/>
                  <a:pt x="95" y="51"/>
                  <a:pt x="95" y="46"/>
                </a:cubicBezTo>
                <a:lnTo>
                  <a:pt x="108" y="46"/>
                </a:lnTo>
                <a:close/>
                <a:moveTo>
                  <a:pt x="36" y="37"/>
                </a:moveTo>
                <a:cubicBezTo>
                  <a:pt x="31" y="43"/>
                  <a:pt x="29" y="52"/>
                  <a:pt x="29" y="60"/>
                </a:cubicBezTo>
                <a:cubicBezTo>
                  <a:pt x="29" y="69"/>
                  <a:pt x="31" y="77"/>
                  <a:pt x="36" y="84"/>
                </a:cubicBezTo>
                <a:cubicBezTo>
                  <a:pt x="34" y="84"/>
                  <a:pt x="34" y="84"/>
                  <a:pt x="34" y="84"/>
                </a:cubicBezTo>
                <a:cubicBezTo>
                  <a:pt x="20" y="83"/>
                  <a:pt x="9" y="72"/>
                  <a:pt x="10" y="59"/>
                </a:cubicBezTo>
                <a:cubicBezTo>
                  <a:pt x="10" y="47"/>
                  <a:pt x="22" y="37"/>
                  <a:pt x="35" y="37"/>
                </a:cubicBezTo>
                <a:lnTo>
                  <a:pt x="36" y="37"/>
                </a:lnTo>
                <a:close/>
                <a:moveTo>
                  <a:pt x="91" y="24"/>
                </a:moveTo>
                <a:cubicBezTo>
                  <a:pt x="91" y="24"/>
                  <a:pt x="91" y="24"/>
                  <a:pt x="91" y="24"/>
                </a:cubicBezTo>
                <a:cubicBezTo>
                  <a:pt x="87" y="34"/>
                  <a:pt x="85" y="47"/>
                  <a:pt x="85" y="59"/>
                </a:cubicBezTo>
                <a:cubicBezTo>
                  <a:pt x="85" y="72"/>
                  <a:pt x="87" y="84"/>
                  <a:pt x="91" y="94"/>
                </a:cubicBezTo>
                <a:cubicBezTo>
                  <a:pt x="89" y="93"/>
                  <a:pt x="89" y="93"/>
                  <a:pt x="89" y="93"/>
                </a:cubicBezTo>
                <a:cubicBezTo>
                  <a:pt x="79" y="87"/>
                  <a:pt x="66" y="83"/>
                  <a:pt x="52" y="83"/>
                </a:cubicBezTo>
                <a:cubicBezTo>
                  <a:pt x="48" y="83"/>
                  <a:pt x="48" y="83"/>
                  <a:pt x="48" y="83"/>
                </a:cubicBezTo>
                <a:cubicBezTo>
                  <a:pt x="41" y="77"/>
                  <a:pt x="38" y="69"/>
                  <a:pt x="38" y="60"/>
                </a:cubicBezTo>
                <a:cubicBezTo>
                  <a:pt x="38" y="51"/>
                  <a:pt x="41" y="43"/>
                  <a:pt x="48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65" y="36"/>
                  <a:pt x="78" y="33"/>
                  <a:pt x="89" y="26"/>
                </a:cubicBezTo>
                <a:cubicBezTo>
                  <a:pt x="91" y="24"/>
                  <a:pt x="91" y="24"/>
                  <a:pt x="91" y="24"/>
                </a:cubicBezTo>
                <a:cubicBezTo>
                  <a:pt x="91" y="24"/>
                  <a:pt x="91" y="24"/>
                  <a:pt x="91" y="24"/>
                </a:cubicBezTo>
                <a:close/>
                <a:moveTo>
                  <a:pt x="57" y="93"/>
                </a:moveTo>
                <a:cubicBezTo>
                  <a:pt x="59" y="93"/>
                  <a:pt x="63" y="94"/>
                  <a:pt x="66" y="94"/>
                </a:cubicBezTo>
                <a:cubicBezTo>
                  <a:pt x="66" y="98"/>
                  <a:pt x="66" y="98"/>
                  <a:pt x="66" y="98"/>
                </a:cubicBezTo>
                <a:cubicBezTo>
                  <a:pt x="66" y="100"/>
                  <a:pt x="64" y="103"/>
                  <a:pt x="61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lose/>
                <a:moveTo>
                  <a:pt x="122" y="8"/>
                </a:moveTo>
                <a:cubicBezTo>
                  <a:pt x="137" y="8"/>
                  <a:pt x="150" y="32"/>
                  <a:pt x="150" y="60"/>
                </a:cubicBezTo>
                <a:cubicBezTo>
                  <a:pt x="150" y="88"/>
                  <a:pt x="137" y="112"/>
                  <a:pt x="122" y="112"/>
                </a:cubicBezTo>
                <a:cubicBezTo>
                  <a:pt x="121" y="112"/>
                  <a:pt x="118" y="111"/>
                  <a:pt x="116" y="110"/>
                </a:cubicBezTo>
                <a:cubicBezTo>
                  <a:pt x="111" y="107"/>
                  <a:pt x="111" y="107"/>
                  <a:pt x="111" y="107"/>
                </a:cubicBezTo>
                <a:cubicBezTo>
                  <a:pt x="105" y="102"/>
                  <a:pt x="100" y="94"/>
                  <a:pt x="9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21" y="83"/>
                  <a:pt x="132" y="73"/>
                  <a:pt x="132" y="60"/>
                </a:cubicBezTo>
                <a:cubicBezTo>
                  <a:pt x="132" y="47"/>
                  <a:pt x="121" y="36"/>
                  <a:pt x="108" y="36"/>
                </a:cubicBezTo>
                <a:cubicBezTo>
                  <a:pt x="98" y="36"/>
                  <a:pt x="98" y="36"/>
                  <a:pt x="98" y="36"/>
                </a:cubicBezTo>
                <a:cubicBezTo>
                  <a:pt x="101" y="26"/>
                  <a:pt x="105" y="18"/>
                  <a:pt x="111" y="13"/>
                </a:cubicBezTo>
                <a:cubicBezTo>
                  <a:pt x="116" y="10"/>
                  <a:pt x="116" y="10"/>
                  <a:pt x="116" y="10"/>
                </a:cubicBezTo>
                <a:cubicBezTo>
                  <a:pt x="118" y="9"/>
                  <a:pt x="121" y="8"/>
                  <a:pt x="122" y="8"/>
                </a:cubicBezTo>
                <a:close/>
                <a:moveTo>
                  <a:pt x="47" y="93"/>
                </a:moveTo>
                <a:cubicBezTo>
                  <a:pt x="47" y="126"/>
                  <a:pt x="47" y="126"/>
                  <a:pt x="47" y="126"/>
                </a:cubicBezTo>
                <a:cubicBezTo>
                  <a:pt x="47" y="128"/>
                  <a:pt x="45" y="130"/>
                  <a:pt x="43" y="130"/>
                </a:cubicBezTo>
                <a:cubicBezTo>
                  <a:pt x="41" y="130"/>
                  <a:pt x="38" y="128"/>
                  <a:pt x="38" y="126"/>
                </a:cubicBezTo>
                <a:cubicBezTo>
                  <a:pt x="38" y="93"/>
                  <a:pt x="38" y="93"/>
                  <a:pt x="38" y="93"/>
                </a:cubicBezTo>
                <a:cubicBezTo>
                  <a:pt x="47" y="93"/>
                  <a:pt x="47" y="93"/>
                  <a:pt x="47" y="93"/>
                </a:cubicBezTo>
                <a:close/>
                <a:moveTo>
                  <a:pt x="122" y="0"/>
                </a:moveTo>
                <a:cubicBezTo>
                  <a:pt x="116" y="0"/>
                  <a:pt x="111" y="2"/>
                  <a:pt x="106" y="6"/>
                </a:cubicBezTo>
                <a:cubicBezTo>
                  <a:pt x="84" y="18"/>
                  <a:pt x="84" y="18"/>
                  <a:pt x="84" y="18"/>
                </a:cubicBezTo>
                <a:cubicBezTo>
                  <a:pt x="75" y="24"/>
                  <a:pt x="63" y="27"/>
                  <a:pt x="52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17" y="27"/>
                  <a:pt x="2" y="41"/>
                  <a:pt x="0" y="59"/>
                </a:cubicBezTo>
                <a:cubicBezTo>
                  <a:pt x="0" y="76"/>
                  <a:pt x="13" y="91"/>
                  <a:pt x="29" y="93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29" y="133"/>
                  <a:pt x="35" y="139"/>
                  <a:pt x="43" y="139"/>
                </a:cubicBezTo>
                <a:cubicBezTo>
                  <a:pt x="50" y="139"/>
                  <a:pt x="57" y="133"/>
                  <a:pt x="57" y="126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9" y="112"/>
                  <a:pt x="75" y="105"/>
                  <a:pt x="75" y="98"/>
                </a:cubicBezTo>
                <a:cubicBezTo>
                  <a:pt x="75" y="97"/>
                  <a:pt x="75" y="97"/>
                  <a:pt x="75" y="97"/>
                </a:cubicBezTo>
                <a:cubicBezTo>
                  <a:pt x="79" y="98"/>
                  <a:pt x="82" y="100"/>
                  <a:pt x="85" y="102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2" y="119"/>
                  <a:pt x="117" y="121"/>
                  <a:pt x="123" y="121"/>
                </a:cubicBezTo>
                <a:cubicBezTo>
                  <a:pt x="134" y="121"/>
                  <a:pt x="143" y="114"/>
                  <a:pt x="150" y="102"/>
                </a:cubicBezTo>
                <a:cubicBezTo>
                  <a:pt x="157" y="91"/>
                  <a:pt x="160" y="76"/>
                  <a:pt x="160" y="60"/>
                </a:cubicBezTo>
                <a:cubicBezTo>
                  <a:pt x="160" y="27"/>
                  <a:pt x="144" y="0"/>
                  <a:pt x="12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132">
            <a:extLst>
              <a:ext uri="{FF2B5EF4-FFF2-40B4-BE49-F238E27FC236}">
                <a16:creationId xmlns:a16="http://schemas.microsoft.com/office/drawing/2014/main" id="{65341CD9-7F45-4C7C-AA43-AA590859C28F}"/>
              </a:ext>
            </a:extLst>
          </p:cNvPr>
          <p:cNvSpPr>
            <a:spLocks noEditPoints="1"/>
          </p:cNvSpPr>
          <p:nvPr/>
        </p:nvSpPr>
        <p:spPr bwMode="auto">
          <a:xfrm>
            <a:off x="4059238" y="1370013"/>
            <a:ext cx="222250" cy="254000"/>
          </a:xfrm>
          <a:custGeom>
            <a:avLst/>
            <a:gdLst>
              <a:gd name="T0" fmla="*/ 93 w 140"/>
              <a:gd name="T1" fmla="*/ 19 h 160"/>
              <a:gd name="T2" fmla="*/ 79 w 140"/>
              <a:gd name="T3" fmla="*/ 0 h 160"/>
              <a:gd name="T4" fmla="*/ 47 w 140"/>
              <a:gd name="T5" fmla="*/ 15 h 160"/>
              <a:gd name="T6" fmla="*/ 14 w 140"/>
              <a:gd name="T7" fmla="*/ 20 h 160"/>
              <a:gd name="T8" fmla="*/ 0 w 140"/>
              <a:gd name="T9" fmla="*/ 108 h 160"/>
              <a:gd name="T10" fmla="*/ 18 w 140"/>
              <a:gd name="T11" fmla="*/ 122 h 160"/>
              <a:gd name="T12" fmla="*/ 32 w 140"/>
              <a:gd name="T13" fmla="*/ 160 h 160"/>
              <a:gd name="T14" fmla="*/ 47 w 140"/>
              <a:gd name="T15" fmla="*/ 141 h 160"/>
              <a:gd name="T16" fmla="*/ 93 w 140"/>
              <a:gd name="T17" fmla="*/ 146 h 160"/>
              <a:gd name="T18" fmla="*/ 121 w 140"/>
              <a:gd name="T19" fmla="*/ 146 h 160"/>
              <a:gd name="T20" fmla="*/ 126 w 140"/>
              <a:gd name="T21" fmla="*/ 122 h 160"/>
              <a:gd name="T22" fmla="*/ 140 w 140"/>
              <a:gd name="T23" fmla="*/ 33 h 160"/>
              <a:gd name="T24" fmla="*/ 55 w 140"/>
              <a:gd name="T25" fmla="*/ 14 h 160"/>
              <a:gd name="T26" fmla="*/ 60 w 140"/>
              <a:gd name="T27" fmla="*/ 10 h 160"/>
              <a:gd name="T28" fmla="*/ 83 w 140"/>
              <a:gd name="T29" fmla="*/ 14 h 160"/>
              <a:gd name="T30" fmla="*/ 55 w 140"/>
              <a:gd name="T31" fmla="*/ 19 h 160"/>
              <a:gd name="T32" fmla="*/ 29 w 140"/>
              <a:gd name="T33" fmla="*/ 28 h 160"/>
              <a:gd name="T34" fmla="*/ 112 w 140"/>
              <a:gd name="T35" fmla="*/ 87 h 160"/>
              <a:gd name="T36" fmla="*/ 92 w 140"/>
              <a:gd name="T37" fmla="*/ 67 h 160"/>
              <a:gd name="T38" fmla="*/ 85 w 140"/>
              <a:gd name="T39" fmla="*/ 67 h 160"/>
              <a:gd name="T40" fmla="*/ 55 w 140"/>
              <a:gd name="T41" fmla="*/ 58 h 160"/>
              <a:gd name="T42" fmla="*/ 48 w 140"/>
              <a:gd name="T43" fmla="*/ 58 h 160"/>
              <a:gd name="T44" fmla="*/ 29 w 140"/>
              <a:gd name="T45" fmla="*/ 28 h 160"/>
              <a:gd name="T46" fmla="*/ 81 w 140"/>
              <a:gd name="T47" fmla="*/ 94 h 160"/>
              <a:gd name="T48" fmla="*/ 88 w 140"/>
              <a:gd name="T49" fmla="*/ 77 h 160"/>
              <a:gd name="T50" fmla="*/ 70 w 140"/>
              <a:gd name="T51" fmla="*/ 94 h 160"/>
              <a:gd name="T52" fmla="*/ 51 w 140"/>
              <a:gd name="T53" fmla="*/ 69 h 160"/>
              <a:gd name="T54" fmla="*/ 38 w 140"/>
              <a:gd name="T55" fmla="*/ 145 h 160"/>
              <a:gd name="T56" fmla="*/ 33 w 140"/>
              <a:gd name="T57" fmla="*/ 150 h 160"/>
              <a:gd name="T58" fmla="*/ 29 w 140"/>
              <a:gd name="T59" fmla="*/ 122 h 160"/>
              <a:gd name="T60" fmla="*/ 38 w 140"/>
              <a:gd name="T61" fmla="*/ 145 h 160"/>
              <a:gd name="T62" fmla="*/ 47 w 140"/>
              <a:gd name="T63" fmla="*/ 131 h 160"/>
              <a:gd name="T64" fmla="*/ 93 w 140"/>
              <a:gd name="T65" fmla="*/ 122 h 160"/>
              <a:gd name="T66" fmla="*/ 112 w 140"/>
              <a:gd name="T67" fmla="*/ 145 h 160"/>
              <a:gd name="T68" fmla="*/ 107 w 140"/>
              <a:gd name="T69" fmla="*/ 150 h 160"/>
              <a:gd name="T70" fmla="*/ 103 w 140"/>
              <a:gd name="T71" fmla="*/ 122 h 160"/>
              <a:gd name="T72" fmla="*/ 112 w 140"/>
              <a:gd name="T73" fmla="*/ 145 h 160"/>
              <a:gd name="T74" fmla="*/ 126 w 140"/>
              <a:gd name="T75" fmla="*/ 112 h 160"/>
              <a:gd name="T76" fmla="*/ 10 w 140"/>
              <a:gd name="T77" fmla="*/ 107 h 160"/>
              <a:gd name="T78" fmla="*/ 14 w 140"/>
              <a:gd name="T79" fmla="*/ 28 h 160"/>
              <a:gd name="T80" fmla="*/ 19 w 140"/>
              <a:gd name="T81" fmla="*/ 98 h 160"/>
              <a:gd name="T82" fmla="*/ 117 w 140"/>
              <a:gd name="T83" fmla="*/ 103 h 160"/>
              <a:gd name="T84" fmla="*/ 121 w 140"/>
              <a:gd name="T85" fmla="*/ 28 h 160"/>
              <a:gd name="T86" fmla="*/ 130 w 140"/>
              <a:gd name="T87" fmla="*/ 33 h 160"/>
              <a:gd name="T88" fmla="*/ 80 w 140"/>
              <a:gd name="T89" fmla="*/ 61 h 160"/>
              <a:gd name="T90" fmla="*/ 80 w 140"/>
              <a:gd name="T91" fmla="*/ 33 h 160"/>
              <a:gd name="T92" fmla="*/ 80 w 140"/>
              <a:gd name="T93" fmla="*/ 61 h 160"/>
              <a:gd name="T94" fmla="*/ 84 w 140"/>
              <a:gd name="T95" fmla="*/ 47 h 160"/>
              <a:gd name="T96" fmla="*/ 75 w 140"/>
              <a:gd name="T97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0" h="160">
                <a:moveTo>
                  <a:pt x="126" y="19"/>
                </a:moveTo>
                <a:cubicBezTo>
                  <a:pt x="93" y="19"/>
                  <a:pt x="93" y="19"/>
                  <a:pt x="93" y="19"/>
                </a:cubicBezTo>
                <a:cubicBezTo>
                  <a:pt x="93" y="14"/>
                  <a:pt x="93" y="14"/>
                  <a:pt x="93" y="14"/>
                </a:cubicBezTo>
                <a:cubicBezTo>
                  <a:pt x="93" y="7"/>
                  <a:pt x="87" y="0"/>
                  <a:pt x="79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3" y="0"/>
                  <a:pt x="47" y="7"/>
                  <a:pt x="47" y="15"/>
                </a:cubicBezTo>
                <a:cubicBezTo>
                  <a:pt x="47" y="20"/>
                  <a:pt x="47" y="20"/>
                  <a:pt x="47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7" y="20"/>
                  <a:pt x="0" y="26"/>
                  <a:pt x="0" y="3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7" y="122"/>
                  <a:pt x="14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8" y="146"/>
                  <a:pt x="18" y="146"/>
                  <a:pt x="18" y="146"/>
                </a:cubicBezTo>
                <a:cubicBezTo>
                  <a:pt x="18" y="154"/>
                  <a:pt x="25" y="160"/>
                  <a:pt x="32" y="160"/>
                </a:cubicBezTo>
                <a:cubicBezTo>
                  <a:pt x="41" y="160"/>
                  <a:pt x="47" y="154"/>
                  <a:pt x="47" y="146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54"/>
                  <a:pt x="99" y="160"/>
                  <a:pt x="107" y="160"/>
                </a:cubicBezTo>
                <a:cubicBezTo>
                  <a:pt x="115" y="160"/>
                  <a:pt x="121" y="154"/>
                  <a:pt x="121" y="146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33" y="122"/>
                  <a:pt x="140" y="116"/>
                  <a:pt x="140" y="108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0" y="26"/>
                  <a:pt x="134" y="19"/>
                  <a:pt x="126" y="19"/>
                </a:cubicBezTo>
                <a:close/>
                <a:moveTo>
                  <a:pt x="55" y="14"/>
                </a:moveTo>
                <a:cubicBezTo>
                  <a:pt x="56" y="14"/>
                  <a:pt x="56" y="14"/>
                  <a:pt x="56" y="14"/>
                </a:cubicBezTo>
                <a:cubicBezTo>
                  <a:pt x="56" y="12"/>
                  <a:pt x="58" y="10"/>
                  <a:pt x="60" y="10"/>
                </a:cubicBezTo>
                <a:cubicBezTo>
                  <a:pt x="79" y="10"/>
                  <a:pt x="79" y="10"/>
                  <a:pt x="79" y="10"/>
                </a:cubicBezTo>
                <a:cubicBezTo>
                  <a:pt x="82" y="10"/>
                  <a:pt x="83" y="12"/>
                  <a:pt x="83" y="14"/>
                </a:cubicBezTo>
                <a:cubicBezTo>
                  <a:pt x="83" y="19"/>
                  <a:pt x="83" y="19"/>
                  <a:pt x="83" y="19"/>
                </a:cubicBezTo>
                <a:cubicBezTo>
                  <a:pt x="55" y="19"/>
                  <a:pt x="55" y="19"/>
                  <a:pt x="55" y="19"/>
                </a:cubicBezTo>
                <a:lnTo>
                  <a:pt x="55" y="14"/>
                </a:lnTo>
                <a:close/>
                <a:moveTo>
                  <a:pt x="29" y="28"/>
                </a:moveTo>
                <a:cubicBezTo>
                  <a:pt x="112" y="28"/>
                  <a:pt x="112" y="28"/>
                  <a:pt x="112" y="28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92" y="67"/>
                  <a:pt x="92" y="67"/>
                  <a:pt x="92" y="67"/>
                </a:cubicBezTo>
                <a:cubicBezTo>
                  <a:pt x="91" y="66"/>
                  <a:pt x="90" y="66"/>
                  <a:pt x="89" y="66"/>
                </a:cubicBezTo>
                <a:cubicBezTo>
                  <a:pt x="87" y="66"/>
                  <a:pt x="86" y="66"/>
                  <a:pt x="85" y="67"/>
                </a:cubicBezTo>
                <a:cubicBezTo>
                  <a:pt x="72" y="80"/>
                  <a:pt x="72" y="80"/>
                  <a:pt x="72" y="80"/>
                </a:cubicBezTo>
                <a:cubicBezTo>
                  <a:pt x="55" y="58"/>
                  <a:pt x="55" y="58"/>
                  <a:pt x="55" y="58"/>
                </a:cubicBezTo>
                <a:cubicBezTo>
                  <a:pt x="54" y="57"/>
                  <a:pt x="53" y="56"/>
                  <a:pt x="52" y="56"/>
                </a:cubicBezTo>
                <a:cubicBezTo>
                  <a:pt x="50" y="56"/>
                  <a:pt x="49" y="57"/>
                  <a:pt x="48" y="58"/>
                </a:cubicBezTo>
                <a:cubicBezTo>
                  <a:pt x="29" y="84"/>
                  <a:pt x="29" y="84"/>
                  <a:pt x="29" y="84"/>
                </a:cubicBezTo>
                <a:lnTo>
                  <a:pt x="29" y="28"/>
                </a:lnTo>
                <a:close/>
                <a:moveTo>
                  <a:pt x="105" y="94"/>
                </a:moveTo>
                <a:cubicBezTo>
                  <a:pt x="81" y="94"/>
                  <a:pt x="81" y="94"/>
                  <a:pt x="81" y="94"/>
                </a:cubicBezTo>
                <a:cubicBezTo>
                  <a:pt x="77" y="88"/>
                  <a:pt x="77" y="88"/>
                  <a:pt x="77" y="88"/>
                </a:cubicBezTo>
                <a:cubicBezTo>
                  <a:pt x="88" y="77"/>
                  <a:pt x="88" y="77"/>
                  <a:pt x="88" y="77"/>
                </a:cubicBezTo>
                <a:lnTo>
                  <a:pt x="105" y="94"/>
                </a:lnTo>
                <a:close/>
                <a:moveTo>
                  <a:pt x="70" y="94"/>
                </a:moveTo>
                <a:cubicBezTo>
                  <a:pt x="32" y="94"/>
                  <a:pt x="32" y="94"/>
                  <a:pt x="32" y="94"/>
                </a:cubicBezTo>
                <a:cubicBezTo>
                  <a:pt x="51" y="69"/>
                  <a:pt x="51" y="69"/>
                  <a:pt x="51" y="69"/>
                </a:cubicBezTo>
                <a:lnTo>
                  <a:pt x="70" y="94"/>
                </a:lnTo>
                <a:close/>
                <a:moveTo>
                  <a:pt x="38" y="145"/>
                </a:moveTo>
                <a:cubicBezTo>
                  <a:pt x="37" y="145"/>
                  <a:pt x="37" y="145"/>
                  <a:pt x="37" y="145"/>
                </a:cubicBezTo>
                <a:cubicBezTo>
                  <a:pt x="37" y="148"/>
                  <a:pt x="35" y="150"/>
                  <a:pt x="33" y="150"/>
                </a:cubicBezTo>
                <a:cubicBezTo>
                  <a:pt x="31" y="150"/>
                  <a:pt x="29" y="148"/>
                  <a:pt x="29" y="145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38" y="122"/>
                  <a:pt x="38" y="122"/>
                  <a:pt x="38" y="122"/>
                </a:cubicBezTo>
                <a:lnTo>
                  <a:pt x="38" y="145"/>
                </a:lnTo>
                <a:close/>
                <a:moveTo>
                  <a:pt x="93" y="131"/>
                </a:moveTo>
                <a:cubicBezTo>
                  <a:pt x="47" y="131"/>
                  <a:pt x="47" y="131"/>
                  <a:pt x="47" y="13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93" y="122"/>
                  <a:pt x="93" y="122"/>
                  <a:pt x="93" y="122"/>
                </a:cubicBezTo>
                <a:lnTo>
                  <a:pt x="93" y="131"/>
                </a:lnTo>
                <a:close/>
                <a:moveTo>
                  <a:pt x="112" y="145"/>
                </a:moveTo>
                <a:cubicBezTo>
                  <a:pt x="112" y="145"/>
                  <a:pt x="112" y="145"/>
                  <a:pt x="112" y="145"/>
                </a:cubicBezTo>
                <a:cubicBezTo>
                  <a:pt x="112" y="148"/>
                  <a:pt x="110" y="150"/>
                  <a:pt x="107" y="150"/>
                </a:cubicBezTo>
                <a:cubicBezTo>
                  <a:pt x="105" y="150"/>
                  <a:pt x="103" y="148"/>
                  <a:pt x="103" y="145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112" y="122"/>
                  <a:pt x="112" y="122"/>
                  <a:pt x="112" y="122"/>
                </a:cubicBezTo>
                <a:lnTo>
                  <a:pt x="112" y="145"/>
                </a:lnTo>
                <a:close/>
                <a:moveTo>
                  <a:pt x="130" y="107"/>
                </a:moveTo>
                <a:cubicBezTo>
                  <a:pt x="130" y="110"/>
                  <a:pt x="128" y="112"/>
                  <a:pt x="126" y="112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12" y="112"/>
                  <a:pt x="10" y="110"/>
                  <a:pt x="10" y="107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0"/>
                  <a:pt x="12" y="28"/>
                  <a:pt x="14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101"/>
                  <a:pt x="21" y="103"/>
                  <a:pt x="24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9" y="103"/>
                  <a:pt x="122" y="101"/>
                  <a:pt x="121" y="98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8" y="28"/>
                  <a:pt x="130" y="30"/>
                  <a:pt x="130" y="33"/>
                </a:cubicBezTo>
                <a:lnTo>
                  <a:pt x="130" y="107"/>
                </a:lnTo>
                <a:close/>
                <a:moveTo>
                  <a:pt x="80" y="61"/>
                </a:moveTo>
                <a:cubicBezTo>
                  <a:pt x="88" y="61"/>
                  <a:pt x="94" y="55"/>
                  <a:pt x="94" y="47"/>
                </a:cubicBezTo>
                <a:cubicBezTo>
                  <a:pt x="94" y="39"/>
                  <a:pt x="88" y="33"/>
                  <a:pt x="80" y="33"/>
                </a:cubicBezTo>
                <a:cubicBezTo>
                  <a:pt x="71" y="33"/>
                  <a:pt x="65" y="39"/>
                  <a:pt x="65" y="47"/>
                </a:cubicBezTo>
                <a:cubicBezTo>
                  <a:pt x="65" y="54"/>
                  <a:pt x="71" y="61"/>
                  <a:pt x="80" y="61"/>
                </a:cubicBezTo>
                <a:close/>
                <a:moveTo>
                  <a:pt x="80" y="42"/>
                </a:moveTo>
                <a:cubicBezTo>
                  <a:pt x="82" y="42"/>
                  <a:pt x="84" y="44"/>
                  <a:pt x="84" y="47"/>
                </a:cubicBezTo>
                <a:cubicBezTo>
                  <a:pt x="84" y="49"/>
                  <a:pt x="82" y="52"/>
                  <a:pt x="80" y="52"/>
                </a:cubicBezTo>
                <a:cubicBezTo>
                  <a:pt x="77" y="52"/>
                  <a:pt x="75" y="49"/>
                  <a:pt x="75" y="47"/>
                </a:cubicBezTo>
                <a:cubicBezTo>
                  <a:pt x="75" y="44"/>
                  <a:pt x="77" y="42"/>
                  <a:pt x="80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133">
            <a:extLst>
              <a:ext uri="{FF2B5EF4-FFF2-40B4-BE49-F238E27FC236}">
                <a16:creationId xmlns:a16="http://schemas.microsoft.com/office/drawing/2014/main" id="{02574767-BC51-4D08-A038-903B49DC97FA}"/>
              </a:ext>
            </a:extLst>
          </p:cNvPr>
          <p:cNvSpPr>
            <a:spLocks noEditPoints="1"/>
          </p:cNvSpPr>
          <p:nvPr/>
        </p:nvSpPr>
        <p:spPr bwMode="auto">
          <a:xfrm>
            <a:off x="741363" y="1922463"/>
            <a:ext cx="254000" cy="254000"/>
          </a:xfrm>
          <a:custGeom>
            <a:avLst/>
            <a:gdLst>
              <a:gd name="T0" fmla="*/ 141 w 160"/>
              <a:gd name="T1" fmla="*/ 37 h 160"/>
              <a:gd name="T2" fmla="*/ 141 w 160"/>
              <a:gd name="T3" fmla="*/ 23 h 160"/>
              <a:gd name="T4" fmla="*/ 94 w 160"/>
              <a:gd name="T5" fmla="*/ 23 h 160"/>
              <a:gd name="T6" fmla="*/ 94 w 160"/>
              <a:gd name="T7" fmla="*/ 42 h 160"/>
              <a:gd name="T8" fmla="*/ 66 w 160"/>
              <a:gd name="T9" fmla="*/ 56 h 160"/>
              <a:gd name="T10" fmla="*/ 64 w 160"/>
              <a:gd name="T11" fmla="*/ 32 h 160"/>
              <a:gd name="T12" fmla="*/ 42 w 160"/>
              <a:gd name="T13" fmla="*/ 0 h 160"/>
              <a:gd name="T14" fmla="*/ 20 w 160"/>
              <a:gd name="T15" fmla="*/ 32 h 160"/>
              <a:gd name="T16" fmla="*/ 0 w 160"/>
              <a:gd name="T17" fmla="*/ 120 h 160"/>
              <a:gd name="T18" fmla="*/ 33 w 160"/>
              <a:gd name="T19" fmla="*/ 160 h 160"/>
              <a:gd name="T20" fmla="*/ 65 w 160"/>
              <a:gd name="T21" fmla="*/ 112 h 160"/>
              <a:gd name="T22" fmla="*/ 94 w 160"/>
              <a:gd name="T23" fmla="*/ 126 h 160"/>
              <a:gd name="T24" fmla="*/ 159 w 160"/>
              <a:gd name="T25" fmla="*/ 126 h 160"/>
              <a:gd name="T26" fmla="*/ 33 w 160"/>
              <a:gd name="T27" fmla="*/ 150 h 160"/>
              <a:gd name="T28" fmla="*/ 33 w 160"/>
              <a:gd name="T29" fmla="*/ 102 h 160"/>
              <a:gd name="T30" fmla="*/ 33 w 160"/>
              <a:gd name="T31" fmla="*/ 150 h 160"/>
              <a:gd name="T32" fmla="*/ 33 w 160"/>
              <a:gd name="T33" fmla="*/ 94 h 160"/>
              <a:gd name="T34" fmla="*/ 29 w 160"/>
              <a:gd name="T35" fmla="*/ 39 h 160"/>
              <a:gd name="T36" fmla="*/ 57 w 160"/>
              <a:gd name="T37" fmla="*/ 41 h 160"/>
              <a:gd name="T38" fmla="*/ 43 w 160"/>
              <a:gd name="T39" fmla="*/ 18 h 160"/>
              <a:gd name="T40" fmla="*/ 42 w 160"/>
              <a:gd name="T41" fmla="*/ 9 h 160"/>
              <a:gd name="T42" fmla="*/ 43 w 160"/>
              <a:gd name="T43" fmla="*/ 18 h 160"/>
              <a:gd name="T44" fmla="*/ 76 w 160"/>
              <a:gd name="T45" fmla="*/ 65 h 160"/>
              <a:gd name="T46" fmla="*/ 66 w 160"/>
              <a:gd name="T47" fmla="*/ 84 h 160"/>
              <a:gd name="T48" fmla="*/ 94 w 160"/>
              <a:gd name="T49" fmla="*/ 103 h 160"/>
              <a:gd name="T50" fmla="*/ 66 w 160"/>
              <a:gd name="T51" fmla="*/ 94 h 160"/>
              <a:gd name="T52" fmla="*/ 94 w 160"/>
              <a:gd name="T53" fmla="*/ 103 h 160"/>
              <a:gd name="T54" fmla="*/ 85 w 160"/>
              <a:gd name="T55" fmla="*/ 84 h 160"/>
              <a:gd name="T56" fmla="*/ 94 w 160"/>
              <a:gd name="T57" fmla="*/ 65 h 160"/>
              <a:gd name="T58" fmla="*/ 118 w 160"/>
              <a:gd name="T59" fmla="*/ 9 h 160"/>
              <a:gd name="T60" fmla="*/ 118 w 160"/>
              <a:gd name="T61" fmla="*/ 18 h 160"/>
              <a:gd name="T62" fmla="*/ 118 w 160"/>
              <a:gd name="T63" fmla="*/ 9 h 160"/>
              <a:gd name="T64" fmla="*/ 118 w 160"/>
              <a:gd name="T65" fmla="*/ 28 h 160"/>
              <a:gd name="T66" fmla="*/ 145 w 160"/>
              <a:gd name="T67" fmla="*/ 99 h 160"/>
              <a:gd name="T68" fmla="*/ 104 w 160"/>
              <a:gd name="T69" fmla="*/ 103 h 160"/>
              <a:gd name="T70" fmla="*/ 127 w 160"/>
              <a:gd name="T71" fmla="*/ 150 h 160"/>
              <a:gd name="T72" fmla="*/ 127 w 160"/>
              <a:gd name="T73" fmla="*/ 102 h 160"/>
              <a:gd name="T74" fmla="*/ 127 w 160"/>
              <a:gd name="T75" fmla="*/ 150 h 160"/>
              <a:gd name="T76" fmla="*/ 114 w 160"/>
              <a:gd name="T77" fmla="*/ 126 h 160"/>
              <a:gd name="T78" fmla="*/ 142 w 160"/>
              <a:gd name="T79" fmla="*/ 126 h 160"/>
              <a:gd name="T80" fmla="*/ 127 w 160"/>
              <a:gd name="T81" fmla="*/ 131 h 160"/>
              <a:gd name="T82" fmla="*/ 127 w 160"/>
              <a:gd name="T83" fmla="*/ 121 h 160"/>
              <a:gd name="T84" fmla="*/ 127 w 160"/>
              <a:gd name="T85" fmla="*/ 131 h 160"/>
              <a:gd name="T86" fmla="*/ 19 w 160"/>
              <a:gd name="T87" fmla="*/ 126 h 160"/>
              <a:gd name="T88" fmla="*/ 47 w 160"/>
              <a:gd name="T89" fmla="*/ 126 h 160"/>
              <a:gd name="T90" fmla="*/ 33 w 160"/>
              <a:gd name="T91" fmla="*/ 131 h 160"/>
              <a:gd name="T92" fmla="*/ 33 w 160"/>
              <a:gd name="T93" fmla="*/ 121 h 160"/>
              <a:gd name="T94" fmla="*/ 33 w 160"/>
              <a:gd name="T95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59" y="120"/>
                </a:moveTo>
                <a:cubicBezTo>
                  <a:pt x="159" y="120"/>
                  <a:pt x="141" y="39"/>
                  <a:pt x="141" y="37"/>
                </a:cubicBezTo>
                <a:cubicBezTo>
                  <a:pt x="140" y="36"/>
                  <a:pt x="140" y="34"/>
                  <a:pt x="140" y="32"/>
                </a:cubicBezTo>
                <a:cubicBezTo>
                  <a:pt x="141" y="30"/>
                  <a:pt x="141" y="26"/>
                  <a:pt x="141" y="23"/>
                </a:cubicBezTo>
                <a:cubicBezTo>
                  <a:pt x="141" y="10"/>
                  <a:pt x="131" y="0"/>
                  <a:pt x="117" y="0"/>
                </a:cubicBezTo>
                <a:cubicBezTo>
                  <a:pt x="105" y="0"/>
                  <a:pt x="94" y="10"/>
                  <a:pt x="94" y="23"/>
                </a:cubicBezTo>
                <a:cubicBezTo>
                  <a:pt x="94" y="26"/>
                  <a:pt x="95" y="30"/>
                  <a:pt x="96" y="32"/>
                </a:cubicBezTo>
                <a:cubicBezTo>
                  <a:pt x="95" y="35"/>
                  <a:pt x="94" y="39"/>
                  <a:pt x="94" y="42"/>
                </a:cubicBezTo>
                <a:cubicBezTo>
                  <a:pt x="94" y="56"/>
                  <a:pt x="94" y="56"/>
                  <a:pt x="9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2"/>
                  <a:pt x="66" y="42"/>
                  <a:pt x="66" y="42"/>
                </a:cubicBezTo>
                <a:cubicBezTo>
                  <a:pt x="66" y="39"/>
                  <a:pt x="65" y="35"/>
                  <a:pt x="64" y="32"/>
                </a:cubicBezTo>
                <a:cubicBezTo>
                  <a:pt x="65" y="30"/>
                  <a:pt x="66" y="26"/>
                  <a:pt x="66" y="23"/>
                </a:cubicBezTo>
                <a:cubicBezTo>
                  <a:pt x="66" y="10"/>
                  <a:pt x="55" y="0"/>
                  <a:pt x="42" y="0"/>
                </a:cubicBezTo>
                <a:cubicBezTo>
                  <a:pt x="29" y="0"/>
                  <a:pt x="19" y="10"/>
                  <a:pt x="19" y="23"/>
                </a:cubicBezTo>
                <a:cubicBezTo>
                  <a:pt x="19" y="26"/>
                  <a:pt x="19" y="30"/>
                  <a:pt x="20" y="32"/>
                </a:cubicBezTo>
                <a:cubicBezTo>
                  <a:pt x="19" y="34"/>
                  <a:pt x="19" y="36"/>
                  <a:pt x="19" y="37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3"/>
                  <a:pt x="0" y="124"/>
                  <a:pt x="0" y="126"/>
                </a:cubicBezTo>
                <a:cubicBezTo>
                  <a:pt x="0" y="145"/>
                  <a:pt x="15" y="160"/>
                  <a:pt x="33" y="160"/>
                </a:cubicBezTo>
                <a:cubicBezTo>
                  <a:pt x="51" y="160"/>
                  <a:pt x="65" y="145"/>
                  <a:pt x="65" y="126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4" y="144"/>
                  <a:pt x="108" y="159"/>
                  <a:pt x="126" y="159"/>
                </a:cubicBezTo>
                <a:cubicBezTo>
                  <a:pt x="144" y="159"/>
                  <a:pt x="159" y="144"/>
                  <a:pt x="159" y="126"/>
                </a:cubicBezTo>
                <a:cubicBezTo>
                  <a:pt x="160" y="124"/>
                  <a:pt x="160" y="123"/>
                  <a:pt x="159" y="120"/>
                </a:cubicBezTo>
                <a:close/>
                <a:moveTo>
                  <a:pt x="33" y="150"/>
                </a:moveTo>
                <a:cubicBezTo>
                  <a:pt x="20" y="150"/>
                  <a:pt x="10" y="139"/>
                  <a:pt x="10" y="126"/>
                </a:cubicBezTo>
                <a:cubicBezTo>
                  <a:pt x="10" y="113"/>
                  <a:pt x="20" y="102"/>
                  <a:pt x="33" y="102"/>
                </a:cubicBezTo>
                <a:cubicBezTo>
                  <a:pt x="46" y="102"/>
                  <a:pt x="57" y="113"/>
                  <a:pt x="57" y="126"/>
                </a:cubicBezTo>
                <a:cubicBezTo>
                  <a:pt x="57" y="139"/>
                  <a:pt x="46" y="150"/>
                  <a:pt x="33" y="150"/>
                </a:cubicBezTo>
                <a:close/>
                <a:moveTo>
                  <a:pt x="57" y="103"/>
                </a:moveTo>
                <a:cubicBezTo>
                  <a:pt x="51" y="97"/>
                  <a:pt x="42" y="94"/>
                  <a:pt x="33" y="94"/>
                </a:cubicBezTo>
                <a:cubicBezTo>
                  <a:pt x="26" y="94"/>
                  <a:pt x="21" y="95"/>
                  <a:pt x="15" y="99"/>
                </a:cubicBezTo>
                <a:cubicBezTo>
                  <a:pt x="29" y="39"/>
                  <a:pt x="29" y="39"/>
                  <a:pt x="29" y="39"/>
                </a:cubicBezTo>
                <a:cubicBezTo>
                  <a:pt x="30" y="32"/>
                  <a:pt x="36" y="28"/>
                  <a:pt x="42" y="28"/>
                </a:cubicBezTo>
                <a:cubicBezTo>
                  <a:pt x="50" y="28"/>
                  <a:pt x="57" y="34"/>
                  <a:pt x="57" y="41"/>
                </a:cubicBezTo>
                <a:lnTo>
                  <a:pt x="57" y="103"/>
                </a:lnTo>
                <a:close/>
                <a:moveTo>
                  <a:pt x="43" y="18"/>
                </a:moveTo>
                <a:cubicBezTo>
                  <a:pt x="37" y="18"/>
                  <a:pt x="33" y="20"/>
                  <a:pt x="29" y="23"/>
                </a:cubicBezTo>
                <a:cubicBezTo>
                  <a:pt x="29" y="15"/>
                  <a:pt x="35" y="9"/>
                  <a:pt x="42" y="9"/>
                </a:cubicBezTo>
                <a:cubicBezTo>
                  <a:pt x="50" y="9"/>
                  <a:pt x="57" y="15"/>
                  <a:pt x="57" y="23"/>
                </a:cubicBezTo>
                <a:cubicBezTo>
                  <a:pt x="53" y="20"/>
                  <a:pt x="48" y="18"/>
                  <a:pt x="43" y="18"/>
                </a:cubicBezTo>
                <a:close/>
                <a:moveTo>
                  <a:pt x="66" y="65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84"/>
                  <a:pt x="76" y="84"/>
                  <a:pt x="76" y="84"/>
                </a:cubicBezTo>
                <a:cubicBezTo>
                  <a:pt x="66" y="84"/>
                  <a:pt x="66" y="84"/>
                  <a:pt x="66" y="84"/>
                </a:cubicBezTo>
                <a:lnTo>
                  <a:pt x="66" y="65"/>
                </a:lnTo>
                <a:close/>
                <a:moveTo>
                  <a:pt x="94" y="103"/>
                </a:moveTo>
                <a:cubicBezTo>
                  <a:pt x="66" y="103"/>
                  <a:pt x="66" y="103"/>
                  <a:pt x="66" y="103"/>
                </a:cubicBezTo>
                <a:cubicBezTo>
                  <a:pt x="66" y="94"/>
                  <a:pt x="66" y="94"/>
                  <a:pt x="66" y="94"/>
                </a:cubicBezTo>
                <a:cubicBezTo>
                  <a:pt x="94" y="94"/>
                  <a:pt x="94" y="94"/>
                  <a:pt x="94" y="94"/>
                </a:cubicBezTo>
                <a:lnTo>
                  <a:pt x="94" y="103"/>
                </a:lnTo>
                <a:close/>
                <a:moveTo>
                  <a:pt x="94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65"/>
                  <a:pt x="85" y="65"/>
                  <a:pt x="85" y="65"/>
                </a:cubicBezTo>
                <a:cubicBezTo>
                  <a:pt x="94" y="65"/>
                  <a:pt x="94" y="65"/>
                  <a:pt x="94" y="65"/>
                </a:cubicBezTo>
                <a:lnTo>
                  <a:pt x="94" y="84"/>
                </a:lnTo>
                <a:close/>
                <a:moveTo>
                  <a:pt x="118" y="9"/>
                </a:moveTo>
                <a:cubicBezTo>
                  <a:pt x="126" y="9"/>
                  <a:pt x="132" y="15"/>
                  <a:pt x="132" y="23"/>
                </a:cubicBezTo>
                <a:cubicBezTo>
                  <a:pt x="128" y="20"/>
                  <a:pt x="124" y="18"/>
                  <a:pt x="118" y="18"/>
                </a:cubicBezTo>
                <a:cubicBezTo>
                  <a:pt x="113" y="18"/>
                  <a:pt x="108" y="20"/>
                  <a:pt x="104" y="23"/>
                </a:cubicBezTo>
                <a:cubicBezTo>
                  <a:pt x="104" y="15"/>
                  <a:pt x="110" y="9"/>
                  <a:pt x="118" y="9"/>
                </a:cubicBezTo>
                <a:close/>
                <a:moveTo>
                  <a:pt x="104" y="41"/>
                </a:moveTo>
                <a:cubicBezTo>
                  <a:pt x="104" y="34"/>
                  <a:pt x="110" y="28"/>
                  <a:pt x="118" y="28"/>
                </a:cubicBezTo>
                <a:cubicBezTo>
                  <a:pt x="125" y="28"/>
                  <a:pt x="131" y="32"/>
                  <a:pt x="132" y="39"/>
                </a:cubicBezTo>
                <a:cubicBezTo>
                  <a:pt x="145" y="99"/>
                  <a:pt x="145" y="99"/>
                  <a:pt x="145" y="99"/>
                </a:cubicBezTo>
                <a:cubicBezTo>
                  <a:pt x="140" y="95"/>
                  <a:pt x="134" y="94"/>
                  <a:pt x="127" y="94"/>
                </a:cubicBezTo>
                <a:cubicBezTo>
                  <a:pt x="118" y="94"/>
                  <a:pt x="110" y="97"/>
                  <a:pt x="104" y="103"/>
                </a:cubicBezTo>
                <a:lnTo>
                  <a:pt x="104" y="41"/>
                </a:lnTo>
                <a:close/>
                <a:moveTo>
                  <a:pt x="127" y="150"/>
                </a:moveTo>
                <a:cubicBezTo>
                  <a:pt x="115" y="150"/>
                  <a:pt x="104" y="139"/>
                  <a:pt x="104" y="126"/>
                </a:cubicBezTo>
                <a:cubicBezTo>
                  <a:pt x="104" y="113"/>
                  <a:pt x="115" y="102"/>
                  <a:pt x="127" y="102"/>
                </a:cubicBezTo>
                <a:cubicBezTo>
                  <a:pt x="140" y="102"/>
                  <a:pt x="151" y="113"/>
                  <a:pt x="151" y="126"/>
                </a:cubicBezTo>
                <a:cubicBezTo>
                  <a:pt x="151" y="139"/>
                  <a:pt x="140" y="150"/>
                  <a:pt x="127" y="150"/>
                </a:cubicBezTo>
                <a:close/>
                <a:moveTo>
                  <a:pt x="127" y="112"/>
                </a:moveTo>
                <a:cubicBezTo>
                  <a:pt x="120" y="112"/>
                  <a:pt x="114" y="118"/>
                  <a:pt x="114" y="126"/>
                </a:cubicBezTo>
                <a:cubicBezTo>
                  <a:pt x="114" y="133"/>
                  <a:pt x="120" y="140"/>
                  <a:pt x="127" y="140"/>
                </a:cubicBezTo>
                <a:cubicBezTo>
                  <a:pt x="135" y="140"/>
                  <a:pt x="142" y="134"/>
                  <a:pt x="142" y="126"/>
                </a:cubicBezTo>
                <a:cubicBezTo>
                  <a:pt x="141" y="118"/>
                  <a:pt x="135" y="112"/>
                  <a:pt x="127" y="112"/>
                </a:cubicBezTo>
                <a:close/>
                <a:moveTo>
                  <a:pt x="127" y="131"/>
                </a:moveTo>
                <a:cubicBezTo>
                  <a:pt x="125" y="131"/>
                  <a:pt x="123" y="128"/>
                  <a:pt x="123" y="126"/>
                </a:cubicBezTo>
                <a:cubicBezTo>
                  <a:pt x="123" y="123"/>
                  <a:pt x="125" y="121"/>
                  <a:pt x="127" y="121"/>
                </a:cubicBezTo>
                <a:cubicBezTo>
                  <a:pt x="130" y="121"/>
                  <a:pt x="132" y="124"/>
                  <a:pt x="132" y="126"/>
                </a:cubicBezTo>
                <a:cubicBezTo>
                  <a:pt x="132" y="128"/>
                  <a:pt x="130" y="131"/>
                  <a:pt x="127" y="131"/>
                </a:cubicBezTo>
                <a:close/>
                <a:moveTo>
                  <a:pt x="33" y="112"/>
                </a:moveTo>
                <a:cubicBezTo>
                  <a:pt x="25" y="112"/>
                  <a:pt x="19" y="118"/>
                  <a:pt x="19" y="126"/>
                </a:cubicBezTo>
                <a:cubicBezTo>
                  <a:pt x="19" y="133"/>
                  <a:pt x="25" y="140"/>
                  <a:pt x="33" y="140"/>
                </a:cubicBezTo>
                <a:cubicBezTo>
                  <a:pt x="41" y="140"/>
                  <a:pt x="47" y="134"/>
                  <a:pt x="47" y="126"/>
                </a:cubicBezTo>
                <a:cubicBezTo>
                  <a:pt x="47" y="118"/>
                  <a:pt x="41" y="112"/>
                  <a:pt x="33" y="112"/>
                </a:cubicBezTo>
                <a:close/>
                <a:moveTo>
                  <a:pt x="33" y="131"/>
                </a:moveTo>
                <a:cubicBezTo>
                  <a:pt x="30" y="131"/>
                  <a:pt x="28" y="128"/>
                  <a:pt x="28" y="126"/>
                </a:cubicBezTo>
                <a:cubicBezTo>
                  <a:pt x="28" y="123"/>
                  <a:pt x="30" y="121"/>
                  <a:pt x="33" y="121"/>
                </a:cubicBezTo>
                <a:cubicBezTo>
                  <a:pt x="36" y="121"/>
                  <a:pt x="37" y="124"/>
                  <a:pt x="37" y="126"/>
                </a:cubicBezTo>
                <a:cubicBezTo>
                  <a:pt x="38" y="128"/>
                  <a:pt x="36" y="131"/>
                  <a:pt x="33" y="1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134">
            <a:extLst>
              <a:ext uri="{FF2B5EF4-FFF2-40B4-BE49-F238E27FC236}">
                <a16:creationId xmlns:a16="http://schemas.microsoft.com/office/drawing/2014/main" id="{6BB5BE50-A681-4FF7-86E6-AE053298A002}"/>
              </a:ext>
            </a:extLst>
          </p:cNvPr>
          <p:cNvSpPr>
            <a:spLocks noEditPoints="1"/>
          </p:cNvSpPr>
          <p:nvPr/>
        </p:nvSpPr>
        <p:spPr bwMode="auto">
          <a:xfrm>
            <a:off x="2392363" y="1944688"/>
            <a:ext cx="255588" cy="209550"/>
          </a:xfrm>
          <a:custGeom>
            <a:avLst/>
            <a:gdLst>
              <a:gd name="T0" fmla="*/ 12 w 161"/>
              <a:gd name="T1" fmla="*/ 47 h 132"/>
              <a:gd name="T2" fmla="*/ 37 w 161"/>
              <a:gd name="T3" fmla="*/ 75 h 132"/>
              <a:gd name="T4" fmla="*/ 12 w 161"/>
              <a:gd name="T5" fmla="*/ 47 h 132"/>
              <a:gd name="T6" fmla="*/ 31 w 161"/>
              <a:gd name="T7" fmla="*/ 28 h 132"/>
              <a:gd name="T8" fmla="*/ 63 w 161"/>
              <a:gd name="T9" fmla="*/ 45 h 132"/>
              <a:gd name="T10" fmla="*/ 47 w 161"/>
              <a:gd name="T11" fmla="*/ 75 h 132"/>
              <a:gd name="T12" fmla="*/ 59 w 161"/>
              <a:gd name="T13" fmla="*/ 9 h 132"/>
              <a:gd name="T14" fmla="*/ 83 w 161"/>
              <a:gd name="T15" fmla="*/ 75 h 132"/>
              <a:gd name="T16" fmla="*/ 59 w 161"/>
              <a:gd name="T17" fmla="*/ 9 h 132"/>
              <a:gd name="T18" fmla="*/ 143 w 161"/>
              <a:gd name="T19" fmla="*/ 75 h 132"/>
              <a:gd name="T20" fmla="*/ 130 w 161"/>
              <a:gd name="T21" fmla="*/ 59 h 132"/>
              <a:gd name="T22" fmla="*/ 141 w 161"/>
              <a:gd name="T23" fmla="*/ 84 h 132"/>
              <a:gd name="T24" fmla="*/ 113 w 161"/>
              <a:gd name="T25" fmla="*/ 103 h 132"/>
              <a:gd name="T26" fmla="*/ 108 w 161"/>
              <a:gd name="T27" fmla="*/ 93 h 132"/>
              <a:gd name="T28" fmla="*/ 104 w 161"/>
              <a:gd name="T29" fmla="*/ 103 h 132"/>
              <a:gd name="T30" fmla="*/ 85 w 161"/>
              <a:gd name="T31" fmla="*/ 98 h 132"/>
              <a:gd name="T32" fmla="*/ 76 w 161"/>
              <a:gd name="T33" fmla="*/ 98 h 132"/>
              <a:gd name="T34" fmla="*/ 57 w 161"/>
              <a:gd name="T35" fmla="*/ 103 h 132"/>
              <a:gd name="T36" fmla="*/ 52 w 161"/>
              <a:gd name="T37" fmla="*/ 93 h 132"/>
              <a:gd name="T38" fmla="*/ 48 w 161"/>
              <a:gd name="T39" fmla="*/ 103 h 132"/>
              <a:gd name="T40" fmla="*/ 19 w 161"/>
              <a:gd name="T41" fmla="*/ 84 h 132"/>
              <a:gd name="T42" fmla="*/ 146 w 161"/>
              <a:gd name="T43" fmla="*/ 112 h 132"/>
              <a:gd name="T44" fmla="*/ 150 w 161"/>
              <a:gd name="T45" fmla="*/ 122 h 132"/>
              <a:gd name="T46" fmla="*/ 10 w 161"/>
              <a:gd name="T47" fmla="*/ 117 h 132"/>
              <a:gd name="T48" fmla="*/ 146 w 161"/>
              <a:gd name="T49" fmla="*/ 112 h 132"/>
              <a:gd name="T50" fmla="*/ 48 w 161"/>
              <a:gd name="T51" fmla="*/ 2 h 132"/>
              <a:gd name="T52" fmla="*/ 56 w 161"/>
              <a:gd name="T53" fmla="*/ 28 h 132"/>
              <a:gd name="T54" fmla="*/ 20 w 161"/>
              <a:gd name="T55" fmla="*/ 20 h 132"/>
              <a:gd name="T56" fmla="*/ 25 w 161"/>
              <a:gd name="T57" fmla="*/ 43 h 132"/>
              <a:gd name="T58" fmla="*/ 1 w 161"/>
              <a:gd name="T59" fmla="*/ 39 h 132"/>
              <a:gd name="T60" fmla="*/ 10 w 161"/>
              <a:gd name="T61" fmla="*/ 80 h 132"/>
              <a:gd name="T62" fmla="*/ 0 w 161"/>
              <a:gd name="T63" fmla="*/ 117 h 132"/>
              <a:gd name="T64" fmla="*/ 5 w 161"/>
              <a:gd name="T65" fmla="*/ 132 h 132"/>
              <a:gd name="T66" fmla="*/ 160 w 161"/>
              <a:gd name="T67" fmla="*/ 127 h 132"/>
              <a:gd name="T68" fmla="*/ 151 w 161"/>
              <a:gd name="T69" fmla="*/ 104 h 132"/>
              <a:gd name="T70" fmla="*/ 160 w 161"/>
              <a:gd name="T71" fmla="*/ 43 h 132"/>
              <a:gd name="T72" fmla="*/ 156 w 161"/>
              <a:gd name="T73" fmla="*/ 37 h 132"/>
              <a:gd name="T74" fmla="*/ 52 w 161"/>
              <a:gd name="T75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32">
                <a:moveTo>
                  <a:pt x="12" y="47"/>
                </a:moveTo>
                <a:cubicBezTo>
                  <a:pt x="12" y="47"/>
                  <a:pt x="12" y="47"/>
                  <a:pt x="12" y="47"/>
                </a:cubicBezTo>
                <a:cubicBezTo>
                  <a:pt x="19" y="49"/>
                  <a:pt x="26" y="53"/>
                  <a:pt x="31" y="59"/>
                </a:cubicBezTo>
                <a:cubicBezTo>
                  <a:pt x="37" y="75"/>
                  <a:pt x="37" y="75"/>
                  <a:pt x="37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2" y="47"/>
                  <a:pt x="12" y="47"/>
                </a:cubicBezTo>
                <a:close/>
                <a:moveTo>
                  <a:pt x="31" y="28"/>
                </a:moveTo>
                <a:cubicBezTo>
                  <a:pt x="31" y="28"/>
                  <a:pt x="31" y="28"/>
                  <a:pt x="31" y="28"/>
                </a:cubicBezTo>
                <a:cubicBezTo>
                  <a:pt x="43" y="30"/>
                  <a:pt x="54" y="36"/>
                  <a:pt x="63" y="45"/>
                </a:cubicBezTo>
                <a:cubicBezTo>
                  <a:pt x="74" y="75"/>
                  <a:pt x="74" y="75"/>
                  <a:pt x="74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5" y="72"/>
                  <a:pt x="32" y="30"/>
                  <a:pt x="31" y="28"/>
                </a:cubicBezTo>
                <a:close/>
                <a:moveTo>
                  <a:pt x="59" y="9"/>
                </a:moveTo>
                <a:cubicBezTo>
                  <a:pt x="93" y="13"/>
                  <a:pt x="120" y="40"/>
                  <a:pt x="123" y="75"/>
                </a:cubicBezTo>
                <a:cubicBezTo>
                  <a:pt x="83" y="75"/>
                  <a:pt x="83" y="75"/>
                  <a:pt x="83" y="75"/>
                </a:cubicBez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9" y="9"/>
                  <a:pt x="59" y="9"/>
                </a:cubicBezTo>
                <a:close/>
                <a:moveTo>
                  <a:pt x="149" y="47"/>
                </a:moveTo>
                <a:cubicBezTo>
                  <a:pt x="143" y="75"/>
                  <a:pt x="143" y="75"/>
                  <a:pt x="143" y="7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1" y="69"/>
                  <a:pt x="131" y="64"/>
                  <a:pt x="130" y="59"/>
                </a:cubicBezTo>
                <a:cubicBezTo>
                  <a:pt x="134" y="53"/>
                  <a:pt x="141" y="49"/>
                  <a:pt x="149" y="47"/>
                </a:cubicBezTo>
                <a:close/>
                <a:moveTo>
                  <a:pt x="141" y="84"/>
                </a:moveTo>
                <a:cubicBezTo>
                  <a:pt x="141" y="103"/>
                  <a:pt x="141" y="103"/>
                  <a:pt x="141" y="103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113" y="96"/>
                  <a:pt x="111" y="93"/>
                  <a:pt x="108" y="93"/>
                </a:cubicBezTo>
                <a:cubicBezTo>
                  <a:pt x="106" y="93"/>
                  <a:pt x="104" y="96"/>
                  <a:pt x="104" y="98"/>
                </a:cubicBezTo>
                <a:cubicBezTo>
                  <a:pt x="104" y="103"/>
                  <a:pt x="104" y="103"/>
                  <a:pt x="104" y="103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5"/>
                  <a:pt x="83" y="93"/>
                  <a:pt x="81" y="93"/>
                </a:cubicBezTo>
                <a:cubicBezTo>
                  <a:pt x="78" y="93"/>
                  <a:pt x="76" y="96"/>
                  <a:pt x="76" y="98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98"/>
                  <a:pt x="57" y="98"/>
                  <a:pt x="57" y="98"/>
                </a:cubicBezTo>
                <a:cubicBezTo>
                  <a:pt x="57" y="95"/>
                  <a:pt x="55" y="93"/>
                  <a:pt x="52" y="93"/>
                </a:cubicBezTo>
                <a:cubicBezTo>
                  <a:pt x="49" y="93"/>
                  <a:pt x="48" y="96"/>
                  <a:pt x="48" y="98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9" y="84"/>
                  <a:pt x="19" y="84"/>
                  <a:pt x="19" y="84"/>
                </a:cubicBezTo>
                <a:cubicBezTo>
                  <a:pt x="141" y="84"/>
                  <a:pt x="141" y="84"/>
                  <a:pt x="141" y="84"/>
                </a:cubicBezTo>
                <a:close/>
                <a:moveTo>
                  <a:pt x="146" y="112"/>
                </a:moveTo>
                <a:cubicBezTo>
                  <a:pt x="149" y="112"/>
                  <a:pt x="150" y="114"/>
                  <a:pt x="150" y="117"/>
                </a:cubicBezTo>
                <a:cubicBezTo>
                  <a:pt x="150" y="122"/>
                  <a:pt x="150" y="122"/>
                  <a:pt x="150" y="122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0" y="114"/>
                  <a:pt x="12" y="112"/>
                  <a:pt x="14" y="112"/>
                </a:cubicBezTo>
                <a:lnTo>
                  <a:pt x="146" y="112"/>
                </a:lnTo>
                <a:close/>
                <a:moveTo>
                  <a:pt x="52" y="0"/>
                </a:moveTo>
                <a:cubicBezTo>
                  <a:pt x="51" y="0"/>
                  <a:pt x="49" y="0"/>
                  <a:pt x="48" y="2"/>
                </a:cubicBezTo>
                <a:cubicBezTo>
                  <a:pt x="47" y="3"/>
                  <a:pt x="47" y="4"/>
                  <a:pt x="48" y="6"/>
                </a:cubicBezTo>
                <a:cubicBezTo>
                  <a:pt x="56" y="28"/>
                  <a:pt x="56" y="28"/>
                  <a:pt x="56" y="28"/>
                </a:cubicBezTo>
                <a:cubicBezTo>
                  <a:pt x="47" y="22"/>
                  <a:pt x="35" y="19"/>
                  <a:pt x="24" y="19"/>
                </a:cubicBezTo>
                <a:cubicBezTo>
                  <a:pt x="23" y="19"/>
                  <a:pt x="21" y="20"/>
                  <a:pt x="20" y="20"/>
                </a:cubicBezTo>
                <a:cubicBezTo>
                  <a:pt x="19" y="22"/>
                  <a:pt x="19" y="23"/>
                  <a:pt x="20" y="25"/>
                </a:cubicBezTo>
                <a:cubicBezTo>
                  <a:pt x="25" y="43"/>
                  <a:pt x="25" y="43"/>
                  <a:pt x="25" y="43"/>
                </a:cubicBezTo>
                <a:cubicBezTo>
                  <a:pt x="19" y="39"/>
                  <a:pt x="12" y="37"/>
                  <a:pt x="5" y="37"/>
                </a:cubicBezTo>
                <a:cubicBezTo>
                  <a:pt x="4" y="37"/>
                  <a:pt x="2" y="38"/>
                  <a:pt x="1" y="39"/>
                </a:cubicBezTo>
                <a:cubicBezTo>
                  <a:pt x="0" y="40"/>
                  <a:pt x="0" y="41"/>
                  <a:pt x="0" y="43"/>
                </a:cubicBezTo>
                <a:cubicBezTo>
                  <a:pt x="10" y="80"/>
                  <a:pt x="10" y="80"/>
                  <a:pt x="10" y="80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4" y="105"/>
                  <a:pt x="0" y="111"/>
                  <a:pt x="0" y="11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9"/>
                  <a:pt x="3" y="132"/>
                  <a:pt x="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8" y="132"/>
                  <a:pt x="160" y="129"/>
                  <a:pt x="160" y="127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60" y="111"/>
                  <a:pt x="156" y="105"/>
                  <a:pt x="151" y="104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1" y="41"/>
                  <a:pt x="160" y="40"/>
                  <a:pt x="159" y="39"/>
                </a:cubicBezTo>
                <a:cubicBezTo>
                  <a:pt x="158" y="38"/>
                  <a:pt x="157" y="37"/>
                  <a:pt x="156" y="37"/>
                </a:cubicBezTo>
                <a:cubicBezTo>
                  <a:pt x="145" y="37"/>
                  <a:pt x="134" y="41"/>
                  <a:pt x="126" y="49"/>
                </a:cubicBezTo>
                <a:cubicBezTo>
                  <a:pt x="114" y="20"/>
                  <a:pt x="86" y="0"/>
                  <a:pt x="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135">
            <a:extLst>
              <a:ext uri="{FF2B5EF4-FFF2-40B4-BE49-F238E27FC236}">
                <a16:creationId xmlns:a16="http://schemas.microsoft.com/office/drawing/2014/main" id="{F86C0B5D-6863-482D-A045-F2CE657C16D3}"/>
              </a:ext>
            </a:extLst>
          </p:cNvPr>
          <p:cNvSpPr>
            <a:spLocks noEditPoints="1"/>
          </p:cNvSpPr>
          <p:nvPr/>
        </p:nvSpPr>
        <p:spPr bwMode="auto">
          <a:xfrm>
            <a:off x="7897813" y="1387475"/>
            <a:ext cx="254000" cy="222250"/>
          </a:xfrm>
          <a:custGeom>
            <a:avLst/>
            <a:gdLst>
              <a:gd name="T0" fmla="*/ 47 w 160"/>
              <a:gd name="T1" fmla="*/ 32 h 140"/>
              <a:gd name="T2" fmla="*/ 18 w 160"/>
              <a:gd name="T3" fmla="*/ 32 h 140"/>
              <a:gd name="T4" fmla="*/ 32 w 160"/>
              <a:gd name="T5" fmla="*/ 27 h 140"/>
              <a:gd name="T6" fmla="*/ 32 w 160"/>
              <a:gd name="T7" fmla="*/ 37 h 140"/>
              <a:gd name="T8" fmla="*/ 32 w 160"/>
              <a:gd name="T9" fmla="*/ 27 h 140"/>
              <a:gd name="T10" fmla="*/ 103 w 160"/>
              <a:gd name="T11" fmla="*/ 32 h 140"/>
              <a:gd name="T12" fmla="*/ 75 w 160"/>
              <a:gd name="T13" fmla="*/ 32 h 140"/>
              <a:gd name="T14" fmla="*/ 88 w 160"/>
              <a:gd name="T15" fmla="*/ 27 h 140"/>
              <a:gd name="T16" fmla="*/ 88 w 160"/>
              <a:gd name="T17" fmla="*/ 37 h 140"/>
              <a:gd name="T18" fmla="*/ 88 w 160"/>
              <a:gd name="T19" fmla="*/ 27 h 140"/>
              <a:gd name="T20" fmla="*/ 93 w 160"/>
              <a:gd name="T21" fmla="*/ 79 h 140"/>
              <a:gd name="T22" fmla="*/ 102 w 160"/>
              <a:gd name="T23" fmla="*/ 79 h 140"/>
              <a:gd name="T24" fmla="*/ 79 w 160"/>
              <a:gd name="T25" fmla="*/ 74 h 140"/>
              <a:gd name="T26" fmla="*/ 79 w 160"/>
              <a:gd name="T27" fmla="*/ 83 h 140"/>
              <a:gd name="T28" fmla="*/ 79 w 160"/>
              <a:gd name="T29" fmla="*/ 74 h 140"/>
              <a:gd name="T30" fmla="*/ 23 w 160"/>
              <a:gd name="T31" fmla="*/ 93 h 140"/>
              <a:gd name="T32" fmla="*/ 18 w 160"/>
              <a:gd name="T33" fmla="*/ 116 h 140"/>
              <a:gd name="T34" fmla="*/ 60 w 160"/>
              <a:gd name="T35" fmla="*/ 120 h 140"/>
              <a:gd name="T36" fmla="*/ 65 w 160"/>
              <a:gd name="T37" fmla="*/ 97 h 140"/>
              <a:gd name="T38" fmla="*/ 55 w 160"/>
              <a:gd name="T39" fmla="*/ 111 h 140"/>
              <a:gd name="T40" fmla="*/ 27 w 160"/>
              <a:gd name="T41" fmla="*/ 102 h 140"/>
              <a:gd name="T42" fmla="*/ 55 w 160"/>
              <a:gd name="T43" fmla="*/ 111 h 140"/>
              <a:gd name="T44" fmla="*/ 154 w 160"/>
              <a:gd name="T45" fmla="*/ 55 h 140"/>
              <a:gd name="T46" fmla="*/ 122 w 160"/>
              <a:gd name="T47" fmla="*/ 71 h 140"/>
              <a:gd name="T48" fmla="*/ 111 w 160"/>
              <a:gd name="T49" fmla="*/ 56 h 140"/>
              <a:gd name="T50" fmla="*/ 88 w 160"/>
              <a:gd name="T51" fmla="*/ 0 h 140"/>
              <a:gd name="T52" fmla="*/ 32 w 160"/>
              <a:gd name="T53" fmla="*/ 0 h 140"/>
              <a:gd name="T54" fmla="*/ 10 w 160"/>
              <a:gd name="T55" fmla="*/ 56 h 140"/>
              <a:gd name="T56" fmla="*/ 0 w 160"/>
              <a:gd name="T57" fmla="*/ 126 h 140"/>
              <a:gd name="T58" fmla="*/ 108 w 160"/>
              <a:gd name="T59" fmla="*/ 140 h 140"/>
              <a:gd name="T60" fmla="*/ 122 w 160"/>
              <a:gd name="T61" fmla="*/ 124 h 140"/>
              <a:gd name="T62" fmla="*/ 155 w 160"/>
              <a:gd name="T63" fmla="*/ 140 h 140"/>
              <a:gd name="T64" fmla="*/ 160 w 160"/>
              <a:gd name="T65" fmla="*/ 135 h 140"/>
              <a:gd name="T66" fmla="*/ 157 w 160"/>
              <a:gd name="T67" fmla="*/ 56 h 140"/>
              <a:gd name="T68" fmla="*/ 112 w 160"/>
              <a:gd name="T69" fmla="*/ 32 h 140"/>
              <a:gd name="T70" fmla="*/ 65 w 160"/>
              <a:gd name="T71" fmla="*/ 32 h 140"/>
              <a:gd name="T72" fmla="*/ 65 w 160"/>
              <a:gd name="T73" fmla="*/ 55 h 140"/>
              <a:gd name="T74" fmla="*/ 61 w 160"/>
              <a:gd name="T75" fmla="*/ 48 h 140"/>
              <a:gd name="T76" fmla="*/ 9 w 160"/>
              <a:gd name="T77" fmla="*/ 32 h 140"/>
              <a:gd name="T78" fmla="*/ 56 w 160"/>
              <a:gd name="T79" fmla="*/ 32 h 140"/>
              <a:gd name="T80" fmla="*/ 9 w 160"/>
              <a:gd name="T81" fmla="*/ 32 h 140"/>
              <a:gd name="T82" fmla="*/ 107 w 160"/>
              <a:gd name="T83" fmla="*/ 130 h 140"/>
              <a:gd name="T84" fmla="*/ 9 w 160"/>
              <a:gd name="T85" fmla="*/ 126 h 140"/>
              <a:gd name="T86" fmla="*/ 14 w 160"/>
              <a:gd name="T87" fmla="*/ 64 h 140"/>
              <a:gd name="T88" fmla="*/ 112 w 160"/>
              <a:gd name="T89" fmla="*/ 69 h 140"/>
              <a:gd name="T90" fmla="*/ 150 w 160"/>
              <a:gd name="T91" fmla="*/ 128 h 140"/>
              <a:gd name="T92" fmla="*/ 122 w 160"/>
              <a:gd name="T93" fmla="*/ 82 h 140"/>
              <a:gd name="T94" fmla="*/ 150 w 160"/>
              <a:gd name="T95" fmla="*/ 12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0">
                <a:moveTo>
                  <a:pt x="32" y="46"/>
                </a:moveTo>
                <a:cubicBezTo>
                  <a:pt x="40" y="46"/>
                  <a:pt x="47" y="39"/>
                  <a:pt x="47" y="32"/>
                </a:cubicBezTo>
                <a:cubicBezTo>
                  <a:pt x="47" y="24"/>
                  <a:pt x="40" y="18"/>
                  <a:pt x="32" y="18"/>
                </a:cubicBezTo>
                <a:cubicBezTo>
                  <a:pt x="25" y="18"/>
                  <a:pt x="18" y="24"/>
                  <a:pt x="18" y="32"/>
                </a:cubicBezTo>
                <a:cubicBezTo>
                  <a:pt x="18" y="39"/>
                  <a:pt x="25" y="46"/>
                  <a:pt x="32" y="46"/>
                </a:cubicBezTo>
                <a:close/>
                <a:moveTo>
                  <a:pt x="32" y="27"/>
                </a:moveTo>
                <a:cubicBezTo>
                  <a:pt x="35" y="27"/>
                  <a:pt x="37" y="29"/>
                  <a:pt x="37" y="32"/>
                </a:cubicBezTo>
                <a:cubicBezTo>
                  <a:pt x="37" y="35"/>
                  <a:pt x="35" y="37"/>
                  <a:pt x="32" y="37"/>
                </a:cubicBezTo>
                <a:cubicBezTo>
                  <a:pt x="30" y="37"/>
                  <a:pt x="28" y="35"/>
                  <a:pt x="28" y="32"/>
                </a:cubicBezTo>
                <a:cubicBezTo>
                  <a:pt x="27" y="29"/>
                  <a:pt x="30" y="27"/>
                  <a:pt x="32" y="27"/>
                </a:cubicBezTo>
                <a:close/>
                <a:moveTo>
                  <a:pt x="88" y="46"/>
                </a:moveTo>
                <a:cubicBezTo>
                  <a:pt x="96" y="46"/>
                  <a:pt x="103" y="39"/>
                  <a:pt x="103" y="32"/>
                </a:cubicBezTo>
                <a:cubicBezTo>
                  <a:pt x="103" y="24"/>
                  <a:pt x="97" y="18"/>
                  <a:pt x="88" y="18"/>
                </a:cubicBezTo>
                <a:cubicBezTo>
                  <a:pt x="81" y="18"/>
                  <a:pt x="75" y="24"/>
                  <a:pt x="75" y="32"/>
                </a:cubicBezTo>
                <a:cubicBezTo>
                  <a:pt x="74" y="39"/>
                  <a:pt x="81" y="46"/>
                  <a:pt x="88" y="46"/>
                </a:cubicBezTo>
                <a:close/>
                <a:moveTo>
                  <a:pt x="88" y="27"/>
                </a:moveTo>
                <a:cubicBezTo>
                  <a:pt x="91" y="27"/>
                  <a:pt x="93" y="29"/>
                  <a:pt x="93" y="32"/>
                </a:cubicBezTo>
                <a:cubicBezTo>
                  <a:pt x="93" y="35"/>
                  <a:pt x="91" y="37"/>
                  <a:pt x="88" y="37"/>
                </a:cubicBezTo>
                <a:cubicBezTo>
                  <a:pt x="86" y="37"/>
                  <a:pt x="84" y="35"/>
                  <a:pt x="84" y="32"/>
                </a:cubicBezTo>
                <a:cubicBezTo>
                  <a:pt x="84" y="29"/>
                  <a:pt x="86" y="27"/>
                  <a:pt x="88" y="27"/>
                </a:cubicBezTo>
                <a:close/>
                <a:moveTo>
                  <a:pt x="98" y="74"/>
                </a:moveTo>
                <a:cubicBezTo>
                  <a:pt x="95" y="74"/>
                  <a:pt x="93" y="76"/>
                  <a:pt x="93" y="79"/>
                </a:cubicBezTo>
                <a:cubicBezTo>
                  <a:pt x="93" y="81"/>
                  <a:pt x="95" y="83"/>
                  <a:pt x="98" y="83"/>
                </a:cubicBezTo>
                <a:cubicBezTo>
                  <a:pt x="100" y="83"/>
                  <a:pt x="102" y="81"/>
                  <a:pt x="102" y="79"/>
                </a:cubicBezTo>
                <a:cubicBezTo>
                  <a:pt x="102" y="76"/>
                  <a:pt x="100" y="74"/>
                  <a:pt x="98" y="74"/>
                </a:cubicBezTo>
                <a:close/>
                <a:moveTo>
                  <a:pt x="79" y="74"/>
                </a:moveTo>
                <a:cubicBezTo>
                  <a:pt x="76" y="74"/>
                  <a:pt x="75" y="76"/>
                  <a:pt x="75" y="79"/>
                </a:cubicBezTo>
                <a:cubicBezTo>
                  <a:pt x="75" y="81"/>
                  <a:pt x="76" y="83"/>
                  <a:pt x="79" y="83"/>
                </a:cubicBezTo>
                <a:cubicBezTo>
                  <a:pt x="81" y="83"/>
                  <a:pt x="84" y="81"/>
                  <a:pt x="84" y="79"/>
                </a:cubicBezTo>
                <a:cubicBezTo>
                  <a:pt x="84" y="76"/>
                  <a:pt x="81" y="74"/>
                  <a:pt x="79" y="74"/>
                </a:cubicBezTo>
                <a:close/>
                <a:moveTo>
                  <a:pt x="60" y="93"/>
                </a:moveTo>
                <a:cubicBezTo>
                  <a:pt x="23" y="93"/>
                  <a:pt x="23" y="93"/>
                  <a:pt x="23" y="93"/>
                </a:cubicBezTo>
                <a:cubicBezTo>
                  <a:pt x="20" y="93"/>
                  <a:pt x="18" y="95"/>
                  <a:pt x="18" y="97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8"/>
                  <a:pt x="20" y="120"/>
                  <a:pt x="23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3" y="120"/>
                  <a:pt x="65" y="118"/>
                  <a:pt x="65" y="116"/>
                </a:cubicBezTo>
                <a:cubicBezTo>
                  <a:pt x="65" y="97"/>
                  <a:pt x="65" y="97"/>
                  <a:pt x="65" y="97"/>
                </a:cubicBezTo>
                <a:cubicBezTo>
                  <a:pt x="65" y="95"/>
                  <a:pt x="63" y="93"/>
                  <a:pt x="60" y="93"/>
                </a:cubicBezTo>
                <a:close/>
                <a:moveTo>
                  <a:pt x="55" y="111"/>
                </a:moveTo>
                <a:cubicBezTo>
                  <a:pt x="27" y="111"/>
                  <a:pt x="27" y="111"/>
                  <a:pt x="27" y="111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55" y="102"/>
                  <a:pt x="55" y="102"/>
                  <a:pt x="55" y="102"/>
                </a:cubicBezTo>
                <a:lnTo>
                  <a:pt x="55" y="111"/>
                </a:lnTo>
                <a:close/>
                <a:moveTo>
                  <a:pt x="157" y="56"/>
                </a:moveTo>
                <a:cubicBezTo>
                  <a:pt x="156" y="56"/>
                  <a:pt x="155" y="55"/>
                  <a:pt x="154" y="55"/>
                </a:cubicBezTo>
                <a:cubicBezTo>
                  <a:pt x="154" y="55"/>
                  <a:pt x="153" y="55"/>
                  <a:pt x="153" y="56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3"/>
                  <a:pt x="117" y="57"/>
                  <a:pt x="111" y="56"/>
                </a:cubicBezTo>
                <a:cubicBezTo>
                  <a:pt x="118" y="50"/>
                  <a:pt x="122" y="42"/>
                  <a:pt x="122" y="32"/>
                </a:cubicBezTo>
                <a:cubicBezTo>
                  <a:pt x="122" y="14"/>
                  <a:pt x="107" y="0"/>
                  <a:pt x="88" y="0"/>
                </a:cubicBezTo>
                <a:cubicBezTo>
                  <a:pt x="77" y="0"/>
                  <a:pt x="66" y="6"/>
                  <a:pt x="61" y="16"/>
                </a:cubicBezTo>
                <a:cubicBezTo>
                  <a:pt x="55" y="6"/>
                  <a:pt x="45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41"/>
                  <a:pt x="4" y="50"/>
                  <a:pt x="10" y="56"/>
                </a:cubicBezTo>
                <a:cubicBezTo>
                  <a:pt x="4" y="58"/>
                  <a:pt x="0" y="63"/>
                  <a:pt x="0" y="69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3"/>
                  <a:pt x="6" y="140"/>
                  <a:pt x="14" y="140"/>
                </a:cubicBezTo>
                <a:cubicBezTo>
                  <a:pt x="108" y="140"/>
                  <a:pt x="108" y="140"/>
                  <a:pt x="108" y="140"/>
                </a:cubicBezTo>
                <a:cubicBezTo>
                  <a:pt x="116" y="140"/>
                  <a:pt x="122" y="134"/>
                  <a:pt x="122" y="126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4" y="140"/>
                  <a:pt x="154" y="140"/>
                  <a:pt x="155" y="140"/>
                </a:cubicBezTo>
                <a:cubicBezTo>
                  <a:pt x="156" y="140"/>
                  <a:pt x="157" y="139"/>
                  <a:pt x="158" y="139"/>
                </a:cubicBezTo>
                <a:cubicBezTo>
                  <a:pt x="159" y="138"/>
                  <a:pt x="160" y="137"/>
                  <a:pt x="160" y="135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9" y="58"/>
                  <a:pt x="159" y="57"/>
                  <a:pt x="157" y="56"/>
                </a:cubicBezTo>
                <a:close/>
                <a:moveTo>
                  <a:pt x="88" y="8"/>
                </a:moveTo>
                <a:cubicBezTo>
                  <a:pt x="102" y="8"/>
                  <a:pt x="112" y="19"/>
                  <a:pt x="112" y="32"/>
                </a:cubicBezTo>
                <a:cubicBezTo>
                  <a:pt x="112" y="45"/>
                  <a:pt x="102" y="56"/>
                  <a:pt x="88" y="56"/>
                </a:cubicBezTo>
                <a:cubicBezTo>
                  <a:pt x="76" y="56"/>
                  <a:pt x="65" y="45"/>
                  <a:pt x="65" y="32"/>
                </a:cubicBezTo>
                <a:cubicBezTo>
                  <a:pt x="65" y="19"/>
                  <a:pt x="76" y="8"/>
                  <a:pt x="88" y="8"/>
                </a:cubicBezTo>
                <a:close/>
                <a:moveTo>
                  <a:pt x="65" y="55"/>
                </a:moveTo>
                <a:cubicBezTo>
                  <a:pt x="55" y="55"/>
                  <a:pt x="55" y="55"/>
                  <a:pt x="55" y="55"/>
                </a:cubicBezTo>
                <a:cubicBezTo>
                  <a:pt x="57" y="53"/>
                  <a:pt x="59" y="51"/>
                  <a:pt x="61" y="48"/>
                </a:cubicBezTo>
                <a:cubicBezTo>
                  <a:pt x="62" y="51"/>
                  <a:pt x="63" y="53"/>
                  <a:pt x="65" y="55"/>
                </a:cubicBezTo>
                <a:close/>
                <a:moveTo>
                  <a:pt x="9" y="32"/>
                </a:moveTo>
                <a:cubicBezTo>
                  <a:pt x="9" y="19"/>
                  <a:pt x="20" y="8"/>
                  <a:pt x="32" y="8"/>
                </a:cubicBezTo>
                <a:cubicBezTo>
                  <a:pt x="45" y="8"/>
                  <a:pt x="56" y="19"/>
                  <a:pt x="56" y="32"/>
                </a:cubicBezTo>
                <a:cubicBezTo>
                  <a:pt x="56" y="45"/>
                  <a:pt x="45" y="56"/>
                  <a:pt x="32" y="56"/>
                </a:cubicBezTo>
                <a:cubicBezTo>
                  <a:pt x="20" y="55"/>
                  <a:pt x="9" y="45"/>
                  <a:pt x="9" y="32"/>
                </a:cubicBezTo>
                <a:close/>
                <a:moveTo>
                  <a:pt x="112" y="126"/>
                </a:moveTo>
                <a:cubicBezTo>
                  <a:pt x="112" y="128"/>
                  <a:pt x="109" y="130"/>
                  <a:pt x="107" y="130"/>
                </a:cubicBezTo>
                <a:cubicBezTo>
                  <a:pt x="14" y="130"/>
                  <a:pt x="14" y="130"/>
                  <a:pt x="14" y="130"/>
                </a:cubicBezTo>
                <a:cubicBezTo>
                  <a:pt x="11" y="130"/>
                  <a:pt x="9" y="128"/>
                  <a:pt x="9" y="126"/>
                </a:cubicBezTo>
                <a:cubicBezTo>
                  <a:pt x="9" y="69"/>
                  <a:pt x="9" y="69"/>
                  <a:pt x="9" y="69"/>
                </a:cubicBezTo>
                <a:cubicBezTo>
                  <a:pt x="9" y="67"/>
                  <a:pt x="11" y="64"/>
                  <a:pt x="14" y="64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10" y="64"/>
                  <a:pt x="112" y="67"/>
                  <a:pt x="112" y="69"/>
                </a:cubicBezTo>
                <a:lnTo>
                  <a:pt x="112" y="126"/>
                </a:lnTo>
                <a:close/>
                <a:moveTo>
                  <a:pt x="150" y="128"/>
                </a:moveTo>
                <a:cubicBezTo>
                  <a:pt x="122" y="113"/>
                  <a:pt x="122" y="113"/>
                  <a:pt x="122" y="113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50" y="67"/>
                  <a:pt x="150" y="67"/>
                  <a:pt x="150" y="67"/>
                </a:cubicBezTo>
                <a:lnTo>
                  <a:pt x="150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eeform 136">
            <a:extLst>
              <a:ext uri="{FF2B5EF4-FFF2-40B4-BE49-F238E27FC236}">
                <a16:creationId xmlns:a16="http://schemas.microsoft.com/office/drawing/2014/main" id="{D7ACFB97-1544-4047-A35E-1FE65D27E172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1922463"/>
            <a:ext cx="255588" cy="252413"/>
          </a:xfrm>
          <a:custGeom>
            <a:avLst/>
            <a:gdLst>
              <a:gd name="T0" fmla="*/ 159 w 161"/>
              <a:gd name="T1" fmla="*/ 54 h 159"/>
              <a:gd name="T2" fmla="*/ 146 w 161"/>
              <a:gd name="T3" fmla="*/ 48 h 159"/>
              <a:gd name="T4" fmla="*/ 139 w 161"/>
              <a:gd name="T5" fmla="*/ 41 h 159"/>
              <a:gd name="T6" fmla="*/ 123 w 161"/>
              <a:gd name="T7" fmla="*/ 20 h 159"/>
              <a:gd name="T8" fmla="*/ 113 w 161"/>
              <a:gd name="T9" fmla="*/ 21 h 159"/>
              <a:gd name="T10" fmla="*/ 106 w 161"/>
              <a:gd name="T11" fmla="*/ 1 h 159"/>
              <a:gd name="T12" fmla="*/ 96 w 161"/>
              <a:gd name="T13" fmla="*/ 3 h 159"/>
              <a:gd name="T14" fmla="*/ 86 w 161"/>
              <a:gd name="T15" fmla="*/ 1 h 159"/>
              <a:gd name="T16" fmla="*/ 2 w 161"/>
              <a:gd name="T17" fmla="*/ 98 h 159"/>
              <a:gd name="T18" fmla="*/ 12 w 161"/>
              <a:gd name="T19" fmla="*/ 113 h 159"/>
              <a:gd name="T20" fmla="*/ 22 w 161"/>
              <a:gd name="T21" fmla="*/ 111 h 159"/>
              <a:gd name="T22" fmla="*/ 36 w 161"/>
              <a:gd name="T23" fmla="*/ 138 h 159"/>
              <a:gd name="T24" fmla="*/ 45 w 161"/>
              <a:gd name="T25" fmla="*/ 137 h 159"/>
              <a:gd name="T26" fmla="*/ 49 w 161"/>
              <a:gd name="T27" fmla="*/ 151 h 159"/>
              <a:gd name="T28" fmla="*/ 62 w 161"/>
              <a:gd name="T29" fmla="*/ 158 h 159"/>
              <a:gd name="T30" fmla="*/ 72 w 161"/>
              <a:gd name="T31" fmla="*/ 159 h 159"/>
              <a:gd name="T32" fmla="*/ 159 w 161"/>
              <a:gd name="T33" fmla="*/ 68 h 159"/>
              <a:gd name="T34" fmla="*/ 137 w 161"/>
              <a:gd name="T35" fmla="*/ 76 h 159"/>
              <a:gd name="T36" fmla="*/ 131 w 161"/>
              <a:gd name="T37" fmla="*/ 83 h 159"/>
              <a:gd name="T38" fmla="*/ 66 w 161"/>
              <a:gd name="T39" fmla="*/ 147 h 159"/>
              <a:gd name="T40" fmla="*/ 56 w 161"/>
              <a:gd name="T41" fmla="*/ 131 h 159"/>
              <a:gd name="T42" fmla="*/ 32 w 161"/>
              <a:gd name="T43" fmla="*/ 121 h 159"/>
              <a:gd name="T44" fmla="*/ 14 w 161"/>
              <a:gd name="T45" fmla="*/ 102 h 159"/>
              <a:gd name="T46" fmla="*/ 75 w 161"/>
              <a:gd name="T47" fmla="*/ 27 h 159"/>
              <a:gd name="T48" fmla="*/ 84 w 161"/>
              <a:gd name="T49" fmla="*/ 30 h 159"/>
              <a:gd name="T50" fmla="*/ 91 w 161"/>
              <a:gd name="T51" fmla="*/ 11 h 159"/>
              <a:gd name="T52" fmla="*/ 104 w 161"/>
              <a:gd name="T53" fmla="*/ 12 h 159"/>
              <a:gd name="T54" fmla="*/ 123 w 161"/>
              <a:gd name="T55" fmla="*/ 31 h 159"/>
              <a:gd name="T56" fmla="*/ 142 w 161"/>
              <a:gd name="T57" fmla="*/ 59 h 159"/>
              <a:gd name="T58" fmla="*/ 150 w 161"/>
              <a:gd name="T59" fmla="*/ 70 h 159"/>
              <a:gd name="T60" fmla="*/ 104 w 161"/>
              <a:gd name="T61" fmla="*/ 51 h 159"/>
              <a:gd name="T62" fmla="*/ 94 w 161"/>
              <a:gd name="T63" fmla="*/ 36 h 159"/>
              <a:gd name="T64" fmla="*/ 98 w 161"/>
              <a:gd name="T65" fmla="*/ 51 h 159"/>
              <a:gd name="T66" fmla="*/ 110 w 161"/>
              <a:gd name="T67" fmla="*/ 57 h 159"/>
              <a:gd name="T68" fmla="*/ 120 w 161"/>
              <a:gd name="T69" fmla="*/ 72 h 159"/>
              <a:gd name="T70" fmla="*/ 117 w 161"/>
              <a:gd name="T71" fmla="*/ 57 h 159"/>
              <a:gd name="T72" fmla="*/ 81 w 161"/>
              <a:gd name="T73" fmla="*/ 62 h 159"/>
              <a:gd name="T74" fmla="*/ 58 w 161"/>
              <a:gd name="T75" fmla="*/ 76 h 159"/>
              <a:gd name="T76" fmla="*/ 38 w 161"/>
              <a:gd name="T77" fmla="*/ 96 h 159"/>
              <a:gd name="T78" fmla="*/ 69 w 161"/>
              <a:gd name="T79" fmla="*/ 85 h 159"/>
              <a:gd name="T80" fmla="*/ 85 w 161"/>
              <a:gd name="T81" fmla="*/ 102 h 159"/>
              <a:gd name="T82" fmla="*/ 65 w 161"/>
              <a:gd name="T83" fmla="*/ 122 h 159"/>
              <a:gd name="T84" fmla="*/ 117 w 161"/>
              <a:gd name="T85" fmla="*/ 89 h 159"/>
              <a:gd name="T86" fmla="*/ 48 w 161"/>
              <a:gd name="T87" fmla="*/ 91 h 159"/>
              <a:gd name="T88" fmla="*/ 48 w 161"/>
              <a:gd name="T89" fmla="*/ 82 h 159"/>
              <a:gd name="T90" fmla="*/ 78 w 161"/>
              <a:gd name="T91" fmla="*/ 116 h 159"/>
              <a:gd name="T92" fmla="*/ 71 w 161"/>
              <a:gd name="T93" fmla="*/ 109 h 159"/>
              <a:gd name="T94" fmla="*/ 78 w 161"/>
              <a:gd name="T95" fmla="*/ 116 h 159"/>
              <a:gd name="T96" fmla="*/ 81 w 161"/>
              <a:gd name="T97" fmla="*/ 7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59">
                <a:moveTo>
                  <a:pt x="159" y="68"/>
                </a:moveTo>
                <a:cubicBezTo>
                  <a:pt x="157" y="66"/>
                  <a:pt x="157" y="63"/>
                  <a:pt x="159" y="61"/>
                </a:cubicBezTo>
                <a:cubicBezTo>
                  <a:pt x="161" y="59"/>
                  <a:pt x="161" y="56"/>
                  <a:pt x="159" y="54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7"/>
                  <a:pt x="151" y="46"/>
                  <a:pt x="149" y="46"/>
                </a:cubicBezTo>
                <a:cubicBezTo>
                  <a:pt x="148" y="46"/>
                  <a:pt x="147" y="47"/>
                  <a:pt x="146" y="48"/>
                </a:cubicBezTo>
                <a:cubicBezTo>
                  <a:pt x="145" y="49"/>
                  <a:pt x="144" y="49"/>
                  <a:pt x="143" y="49"/>
                </a:cubicBezTo>
                <a:cubicBezTo>
                  <a:pt x="141" y="49"/>
                  <a:pt x="140" y="49"/>
                  <a:pt x="139" y="48"/>
                </a:cubicBezTo>
                <a:cubicBezTo>
                  <a:pt x="137" y="46"/>
                  <a:pt x="137" y="43"/>
                  <a:pt x="139" y="41"/>
                </a:cubicBezTo>
                <a:cubicBezTo>
                  <a:pt x="141" y="39"/>
                  <a:pt x="141" y="36"/>
                  <a:pt x="139" y="35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5" y="20"/>
                  <a:pt x="124" y="20"/>
                  <a:pt x="123" y="20"/>
                </a:cubicBezTo>
                <a:cubicBezTo>
                  <a:pt x="121" y="20"/>
                  <a:pt x="120" y="20"/>
                  <a:pt x="119" y="21"/>
                </a:cubicBezTo>
                <a:cubicBezTo>
                  <a:pt x="118" y="22"/>
                  <a:pt x="117" y="23"/>
                  <a:pt x="116" y="23"/>
                </a:cubicBezTo>
                <a:cubicBezTo>
                  <a:pt x="115" y="23"/>
                  <a:pt x="113" y="22"/>
                  <a:pt x="113" y="21"/>
                </a:cubicBezTo>
                <a:cubicBezTo>
                  <a:pt x="111" y="19"/>
                  <a:pt x="111" y="16"/>
                  <a:pt x="113" y="14"/>
                </a:cubicBezTo>
                <a:cubicBezTo>
                  <a:pt x="114" y="13"/>
                  <a:pt x="114" y="10"/>
                  <a:pt x="113" y="8"/>
                </a:cubicBezTo>
                <a:cubicBezTo>
                  <a:pt x="106" y="1"/>
                  <a:pt x="106" y="1"/>
                  <a:pt x="106" y="1"/>
                </a:cubicBezTo>
                <a:cubicBezTo>
                  <a:pt x="105" y="0"/>
                  <a:pt x="104" y="0"/>
                  <a:pt x="103" y="0"/>
                </a:cubicBezTo>
                <a:cubicBezTo>
                  <a:pt x="102" y="0"/>
                  <a:pt x="100" y="0"/>
                  <a:pt x="99" y="1"/>
                </a:cubicBezTo>
                <a:cubicBezTo>
                  <a:pt x="99" y="2"/>
                  <a:pt x="97" y="3"/>
                  <a:pt x="96" y="3"/>
                </a:cubicBezTo>
                <a:cubicBezTo>
                  <a:pt x="95" y="3"/>
                  <a:pt x="94" y="2"/>
                  <a:pt x="93" y="1"/>
                </a:cubicBezTo>
                <a:cubicBezTo>
                  <a:pt x="92" y="0"/>
                  <a:pt x="91" y="0"/>
                  <a:pt x="89" y="0"/>
                </a:cubicBezTo>
                <a:cubicBezTo>
                  <a:pt x="88" y="0"/>
                  <a:pt x="87" y="0"/>
                  <a:pt x="86" y="1"/>
                </a:cubicBezTo>
                <a:cubicBezTo>
                  <a:pt x="2" y="85"/>
                  <a:pt x="2" y="85"/>
                  <a:pt x="2" y="85"/>
                </a:cubicBezTo>
                <a:cubicBezTo>
                  <a:pt x="0" y="87"/>
                  <a:pt x="0" y="90"/>
                  <a:pt x="2" y="92"/>
                </a:cubicBezTo>
                <a:cubicBezTo>
                  <a:pt x="4" y="93"/>
                  <a:pt x="4" y="97"/>
                  <a:pt x="2" y="98"/>
                </a:cubicBezTo>
                <a:cubicBezTo>
                  <a:pt x="0" y="100"/>
                  <a:pt x="0" y="103"/>
                  <a:pt x="2" y="105"/>
                </a:cubicBezTo>
                <a:cubicBezTo>
                  <a:pt x="9" y="111"/>
                  <a:pt x="9" y="111"/>
                  <a:pt x="9" y="111"/>
                </a:cubicBezTo>
                <a:cubicBezTo>
                  <a:pt x="10" y="112"/>
                  <a:pt x="11" y="113"/>
                  <a:pt x="12" y="113"/>
                </a:cubicBezTo>
                <a:cubicBezTo>
                  <a:pt x="13" y="113"/>
                  <a:pt x="14" y="112"/>
                  <a:pt x="15" y="111"/>
                </a:cubicBezTo>
                <a:cubicBezTo>
                  <a:pt x="16" y="111"/>
                  <a:pt x="18" y="110"/>
                  <a:pt x="19" y="110"/>
                </a:cubicBezTo>
                <a:cubicBezTo>
                  <a:pt x="20" y="110"/>
                  <a:pt x="21" y="111"/>
                  <a:pt x="22" y="111"/>
                </a:cubicBezTo>
                <a:cubicBezTo>
                  <a:pt x="24" y="113"/>
                  <a:pt x="24" y="116"/>
                  <a:pt x="22" y="118"/>
                </a:cubicBezTo>
                <a:cubicBezTo>
                  <a:pt x="20" y="120"/>
                  <a:pt x="20" y="123"/>
                  <a:pt x="22" y="125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39"/>
                  <a:pt x="38" y="139"/>
                  <a:pt x="39" y="139"/>
                </a:cubicBezTo>
                <a:cubicBezTo>
                  <a:pt x="40" y="139"/>
                  <a:pt x="41" y="139"/>
                  <a:pt x="42" y="138"/>
                </a:cubicBezTo>
                <a:cubicBezTo>
                  <a:pt x="43" y="137"/>
                  <a:pt x="44" y="137"/>
                  <a:pt x="45" y="137"/>
                </a:cubicBezTo>
                <a:cubicBezTo>
                  <a:pt x="47" y="137"/>
                  <a:pt x="48" y="137"/>
                  <a:pt x="49" y="138"/>
                </a:cubicBezTo>
                <a:cubicBezTo>
                  <a:pt x="50" y="140"/>
                  <a:pt x="50" y="143"/>
                  <a:pt x="49" y="145"/>
                </a:cubicBezTo>
                <a:cubicBezTo>
                  <a:pt x="47" y="146"/>
                  <a:pt x="47" y="150"/>
                  <a:pt x="49" y="151"/>
                </a:cubicBezTo>
                <a:cubicBezTo>
                  <a:pt x="55" y="158"/>
                  <a:pt x="55" y="158"/>
                  <a:pt x="55" y="158"/>
                </a:cubicBezTo>
                <a:cubicBezTo>
                  <a:pt x="56" y="159"/>
                  <a:pt x="58" y="159"/>
                  <a:pt x="59" y="159"/>
                </a:cubicBezTo>
                <a:cubicBezTo>
                  <a:pt x="60" y="159"/>
                  <a:pt x="61" y="159"/>
                  <a:pt x="62" y="158"/>
                </a:cubicBezTo>
                <a:cubicBezTo>
                  <a:pt x="63" y="157"/>
                  <a:pt x="64" y="156"/>
                  <a:pt x="65" y="156"/>
                </a:cubicBezTo>
                <a:cubicBezTo>
                  <a:pt x="67" y="156"/>
                  <a:pt x="68" y="157"/>
                  <a:pt x="69" y="158"/>
                </a:cubicBezTo>
                <a:cubicBezTo>
                  <a:pt x="70" y="159"/>
                  <a:pt x="71" y="159"/>
                  <a:pt x="72" y="159"/>
                </a:cubicBezTo>
                <a:cubicBezTo>
                  <a:pt x="73" y="159"/>
                  <a:pt x="74" y="159"/>
                  <a:pt x="75" y="158"/>
                </a:cubicBezTo>
                <a:cubicBezTo>
                  <a:pt x="159" y="74"/>
                  <a:pt x="159" y="74"/>
                  <a:pt x="159" y="74"/>
                </a:cubicBezTo>
                <a:cubicBezTo>
                  <a:pt x="161" y="73"/>
                  <a:pt x="161" y="69"/>
                  <a:pt x="159" y="68"/>
                </a:cubicBezTo>
                <a:close/>
                <a:moveTo>
                  <a:pt x="150" y="70"/>
                </a:moveTo>
                <a:cubicBezTo>
                  <a:pt x="141" y="80"/>
                  <a:pt x="141" y="80"/>
                  <a:pt x="141" y="80"/>
                </a:cubicBezTo>
                <a:cubicBezTo>
                  <a:pt x="137" y="76"/>
                  <a:pt x="137" y="76"/>
                  <a:pt x="137" y="76"/>
                </a:cubicBezTo>
                <a:cubicBezTo>
                  <a:pt x="137" y="76"/>
                  <a:pt x="135" y="75"/>
                  <a:pt x="134" y="75"/>
                </a:cubicBezTo>
                <a:cubicBezTo>
                  <a:pt x="133" y="75"/>
                  <a:pt x="132" y="76"/>
                  <a:pt x="131" y="76"/>
                </a:cubicBezTo>
                <a:cubicBezTo>
                  <a:pt x="129" y="78"/>
                  <a:pt x="129" y="81"/>
                  <a:pt x="131" y="83"/>
                </a:cubicBezTo>
                <a:cubicBezTo>
                  <a:pt x="134" y="86"/>
                  <a:pt x="134" y="86"/>
                  <a:pt x="134" y="86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70" y="147"/>
                  <a:pt x="68" y="147"/>
                  <a:pt x="66" y="147"/>
                </a:cubicBezTo>
                <a:cubicBezTo>
                  <a:pt x="64" y="147"/>
                  <a:pt x="61" y="147"/>
                  <a:pt x="60" y="148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61" y="142"/>
                  <a:pt x="60" y="136"/>
                  <a:pt x="56" y="131"/>
                </a:cubicBezTo>
                <a:cubicBezTo>
                  <a:pt x="53" y="128"/>
                  <a:pt x="50" y="127"/>
                  <a:pt x="46" y="127"/>
                </a:cubicBezTo>
                <a:cubicBezTo>
                  <a:pt x="44" y="127"/>
                  <a:pt x="42" y="127"/>
                  <a:pt x="40" y="128"/>
                </a:cubicBezTo>
                <a:cubicBezTo>
                  <a:pt x="32" y="121"/>
                  <a:pt x="32" y="121"/>
                  <a:pt x="32" y="121"/>
                </a:cubicBezTo>
                <a:cubicBezTo>
                  <a:pt x="35" y="115"/>
                  <a:pt x="34" y="109"/>
                  <a:pt x="30" y="105"/>
                </a:cubicBezTo>
                <a:cubicBezTo>
                  <a:pt x="27" y="102"/>
                  <a:pt x="24" y="101"/>
                  <a:pt x="20" y="101"/>
                </a:cubicBezTo>
                <a:cubicBezTo>
                  <a:pt x="18" y="101"/>
                  <a:pt x="16" y="101"/>
                  <a:pt x="14" y="102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14" y="97"/>
                  <a:pt x="14" y="92"/>
                  <a:pt x="12" y="89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30"/>
                  <a:pt x="78" y="30"/>
                  <a:pt x="78" y="30"/>
                </a:cubicBezTo>
                <a:cubicBezTo>
                  <a:pt x="79" y="31"/>
                  <a:pt x="80" y="31"/>
                  <a:pt x="81" y="31"/>
                </a:cubicBezTo>
                <a:cubicBezTo>
                  <a:pt x="82" y="31"/>
                  <a:pt x="83" y="31"/>
                  <a:pt x="84" y="30"/>
                </a:cubicBezTo>
                <a:cubicBezTo>
                  <a:pt x="86" y="28"/>
                  <a:pt x="86" y="25"/>
                  <a:pt x="84" y="23"/>
                </a:cubicBezTo>
                <a:cubicBezTo>
                  <a:pt x="81" y="20"/>
                  <a:pt x="81" y="20"/>
                  <a:pt x="81" y="20"/>
                </a:cubicBezTo>
                <a:cubicBezTo>
                  <a:pt x="91" y="11"/>
                  <a:pt x="91" y="11"/>
                  <a:pt x="91" y="11"/>
                </a:cubicBezTo>
                <a:cubicBezTo>
                  <a:pt x="93" y="12"/>
                  <a:pt x="95" y="12"/>
                  <a:pt x="97" y="12"/>
                </a:cubicBezTo>
                <a:cubicBezTo>
                  <a:pt x="99" y="12"/>
                  <a:pt x="101" y="12"/>
                  <a:pt x="103" y="11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2" y="17"/>
                  <a:pt x="102" y="24"/>
                  <a:pt x="107" y="28"/>
                </a:cubicBezTo>
                <a:cubicBezTo>
                  <a:pt x="109" y="31"/>
                  <a:pt x="113" y="32"/>
                  <a:pt x="116" y="32"/>
                </a:cubicBezTo>
                <a:cubicBezTo>
                  <a:pt x="118" y="32"/>
                  <a:pt x="121" y="32"/>
                  <a:pt x="123" y="31"/>
                </a:cubicBezTo>
                <a:cubicBezTo>
                  <a:pt x="130" y="39"/>
                  <a:pt x="130" y="39"/>
                  <a:pt x="130" y="39"/>
                </a:cubicBezTo>
                <a:cubicBezTo>
                  <a:pt x="128" y="44"/>
                  <a:pt x="128" y="50"/>
                  <a:pt x="133" y="54"/>
                </a:cubicBezTo>
                <a:cubicBezTo>
                  <a:pt x="136" y="57"/>
                  <a:pt x="139" y="59"/>
                  <a:pt x="142" y="59"/>
                </a:cubicBezTo>
                <a:cubicBezTo>
                  <a:pt x="145" y="59"/>
                  <a:pt x="147" y="58"/>
                  <a:pt x="148" y="57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8" y="62"/>
                  <a:pt x="148" y="67"/>
                  <a:pt x="150" y="70"/>
                </a:cubicBezTo>
                <a:close/>
                <a:moveTo>
                  <a:pt x="98" y="51"/>
                </a:moveTo>
                <a:cubicBezTo>
                  <a:pt x="99" y="51"/>
                  <a:pt x="100" y="52"/>
                  <a:pt x="101" y="52"/>
                </a:cubicBezTo>
                <a:cubicBezTo>
                  <a:pt x="102" y="52"/>
                  <a:pt x="103" y="51"/>
                  <a:pt x="104" y="51"/>
                </a:cubicBezTo>
                <a:cubicBezTo>
                  <a:pt x="106" y="49"/>
                  <a:pt x="106" y="46"/>
                  <a:pt x="104" y="44"/>
                </a:cubicBezTo>
                <a:cubicBezTo>
                  <a:pt x="98" y="37"/>
                  <a:pt x="98" y="37"/>
                  <a:pt x="98" y="37"/>
                </a:cubicBezTo>
                <a:cubicBezTo>
                  <a:pt x="97" y="36"/>
                  <a:pt x="96" y="36"/>
                  <a:pt x="94" y="36"/>
                </a:cubicBezTo>
                <a:cubicBezTo>
                  <a:pt x="93" y="36"/>
                  <a:pt x="92" y="36"/>
                  <a:pt x="91" y="37"/>
                </a:cubicBezTo>
                <a:cubicBezTo>
                  <a:pt x="89" y="39"/>
                  <a:pt x="89" y="42"/>
                  <a:pt x="91" y="44"/>
                </a:cubicBezTo>
                <a:lnTo>
                  <a:pt x="98" y="51"/>
                </a:lnTo>
                <a:close/>
                <a:moveTo>
                  <a:pt x="117" y="57"/>
                </a:moveTo>
                <a:cubicBezTo>
                  <a:pt x="116" y="56"/>
                  <a:pt x="115" y="55"/>
                  <a:pt x="114" y="55"/>
                </a:cubicBezTo>
                <a:cubicBezTo>
                  <a:pt x="112" y="55"/>
                  <a:pt x="111" y="56"/>
                  <a:pt x="110" y="57"/>
                </a:cubicBezTo>
                <a:cubicBezTo>
                  <a:pt x="109" y="59"/>
                  <a:pt x="109" y="62"/>
                  <a:pt x="110" y="63"/>
                </a:cubicBezTo>
                <a:cubicBezTo>
                  <a:pt x="117" y="70"/>
                  <a:pt x="117" y="70"/>
                  <a:pt x="117" y="70"/>
                </a:cubicBezTo>
                <a:cubicBezTo>
                  <a:pt x="118" y="71"/>
                  <a:pt x="119" y="72"/>
                  <a:pt x="120" y="72"/>
                </a:cubicBezTo>
                <a:cubicBezTo>
                  <a:pt x="121" y="72"/>
                  <a:pt x="123" y="71"/>
                  <a:pt x="124" y="70"/>
                </a:cubicBezTo>
                <a:cubicBezTo>
                  <a:pt x="126" y="68"/>
                  <a:pt x="126" y="65"/>
                  <a:pt x="124" y="63"/>
                </a:cubicBezTo>
                <a:lnTo>
                  <a:pt x="117" y="57"/>
                </a:lnTo>
                <a:close/>
                <a:moveTo>
                  <a:pt x="116" y="82"/>
                </a:moveTo>
                <a:cubicBezTo>
                  <a:pt x="84" y="62"/>
                  <a:pt x="84" y="62"/>
                  <a:pt x="84" y="62"/>
                </a:cubicBezTo>
                <a:cubicBezTo>
                  <a:pt x="83" y="62"/>
                  <a:pt x="82" y="62"/>
                  <a:pt x="81" y="62"/>
                </a:cubicBezTo>
                <a:cubicBezTo>
                  <a:pt x="80" y="62"/>
                  <a:pt x="79" y="62"/>
                  <a:pt x="78" y="63"/>
                </a:cubicBezTo>
                <a:cubicBezTo>
                  <a:pt x="61" y="80"/>
                  <a:pt x="61" y="80"/>
                  <a:pt x="61" y="80"/>
                </a:cubicBezTo>
                <a:cubicBezTo>
                  <a:pt x="58" y="76"/>
                  <a:pt x="58" y="76"/>
                  <a:pt x="58" y="76"/>
                </a:cubicBezTo>
                <a:cubicBezTo>
                  <a:pt x="56" y="73"/>
                  <a:pt x="52" y="72"/>
                  <a:pt x="49" y="72"/>
                </a:cubicBezTo>
                <a:cubicBezTo>
                  <a:pt x="45" y="72"/>
                  <a:pt x="41" y="73"/>
                  <a:pt x="38" y="76"/>
                </a:cubicBezTo>
                <a:cubicBezTo>
                  <a:pt x="33" y="81"/>
                  <a:pt x="33" y="90"/>
                  <a:pt x="38" y="96"/>
                </a:cubicBezTo>
                <a:cubicBezTo>
                  <a:pt x="41" y="98"/>
                  <a:pt x="44" y="100"/>
                  <a:pt x="48" y="100"/>
                </a:cubicBezTo>
                <a:cubicBezTo>
                  <a:pt x="52" y="100"/>
                  <a:pt x="55" y="98"/>
                  <a:pt x="58" y="96"/>
                </a:cubicBezTo>
                <a:cubicBezTo>
                  <a:pt x="69" y="85"/>
                  <a:pt x="69" y="85"/>
                  <a:pt x="69" y="85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2" y="100"/>
                  <a:pt x="79" y="98"/>
                  <a:pt x="75" y="98"/>
                </a:cubicBezTo>
                <a:cubicBezTo>
                  <a:pt x="72" y="98"/>
                  <a:pt x="68" y="100"/>
                  <a:pt x="65" y="102"/>
                </a:cubicBezTo>
                <a:cubicBezTo>
                  <a:pt x="60" y="108"/>
                  <a:pt x="60" y="116"/>
                  <a:pt x="65" y="122"/>
                </a:cubicBezTo>
                <a:cubicBezTo>
                  <a:pt x="67" y="125"/>
                  <a:pt x="71" y="126"/>
                  <a:pt x="75" y="126"/>
                </a:cubicBezTo>
                <a:cubicBezTo>
                  <a:pt x="78" y="126"/>
                  <a:pt x="82" y="125"/>
                  <a:pt x="85" y="122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9" y="88"/>
                  <a:pt x="119" y="84"/>
                  <a:pt x="116" y="82"/>
                </a:cubicBezTo>
                <a:close/>
                <a:moveTo>
                  <a:pt x="52" y="90"/>
                </a:moveTo>
                <a:cubicBezTo>
                  <a:pt x="51" y="91"/>
                  <a:pt x="50" y="91"/>
                  <a:pt x="48" y="91"/>
                </a:cubicBezTo>
                <a:cubicBezTo>
                  <a:pt x="47" y="91"/>
                  <a:pt x="46" y="91"/>
                  <a:pt x="45" y="90"/>
                </a:cubicBezTo>
                <a:cubicBezTo>
                  <a:pt x="43" y="88"/>
                  <a:pt x="43" y="85"/>
                  <a:pt x="45" y="83"/>
                </a:cubicBezTo>
                <a:cubicBezTo>
                  <a:pt x="46" y="82"/>
                  <a:pt x="47" y="82"/>
                  <a:pt x="48" y="82"/>
                </a:cubicBezTo>
                <a:cubicBezTo>
                  <a:pt x="50" y="82"/>
                  <a:pt x="51" y="82"/>
                  <a:pt x="52" y="83"/>
                </a:cubicBezTo>
                <a:cubicBezTo>
                  <a:pt x="54" y="85"/>
                  <a:pt x="54" y="88"/>
                  <a:pt x="52" y="90"/>
                </a:cubicBezTo>
                <a:close/>
                <a:moveTo>
                  <a:pt x="78" y="116"/>
                </a:moveTo>
                <a:cubicBezTo>
                  <a:pt x="77" y="117"/>
                  <a:pt x="76" y="117"/>
                  <a:pt x="74" y="117"/>
                </a:cubicBezTo>
                <a:cubicBezTo>
                  <a:pt x="73" y="117"/>
                  <a:pt x="72" y="117"/>
                  <a:pt x="71" y="116"/>
                </a:cubicBezTo>
                <a:cubicBezTo>
                  <a:pt x="69" y="114"/>
                  <a:pt x="69" y="111"/>
                  <a:pt x="71" y="109"/>
                </a:cubicBezTo>
                <a:cubicBezTo>
                  <a:pt x="72" y="108"/>
                  <a:pt x="73" y="108"/>
                  <a:pt x="74" y="108"/>
                </a:cubicBezTo>
                <a:cubicBezTo>
                  <a:pt x="76" y="108"/>
                  <a:pt x="77" y="108"/>
                  <a:pt x="78" y="109"/>
                </a:cubicBezTo>
                <a:cubicBezTo>
                  <a:pt x="80" y="111"/>
                  <a:pt x="80" y="114"/>
                  <a:pt x="78" y="116"/>
                </a:cubicBezTo>
                <a:close/>
                <a:moveTo>
                  <a:pt x="100" y="94"/>
                </a:moveTo>
                <a:cubicBezTo>
                  <a:pt x="75" y="79"/>
                  <a:pt x="75" y="79"/>
                  <a:pt x="75" y="79"/>
                </a:cubicBezTo>
                <a:cubicBezTo>
                  <a:pt x="81" y="73"/>
                  <a:pt x="81" y="73"/>
                  <a:pt x="81" y="73"/>
                </a:cubicBezTo>
                <a:cubicBezTo>
                  <a:pt x="106" y="88"/>
                  <a:pt x="106" y="88"/>
                  <a:pt x="106" y="88"/>
                </a:cubicBezTo>
                <a:lnTo>
                  <a:pt x="100" y="9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137">
            <a:extLst>
              <a:ext uri="{FF2B5EF4-FFF2-40B4-BE49-F238E27FC236}">
                <a16:creationId xmlns:a16="http://schemas.microsoft.com/office/drawing/2014/main" id="{8D1DCC9E-6DFF-4999-B468-49A32E5D1BF4}"/>
              </a:ext>
            </a:extLst>
          </p:cNvPr>
          <p:cNvSpPr>
            <a:spLocks noEditPoints="1"/>
          </p:cNvSpPr>
          <p:nvPr/>
        </p:nvSpPr>
        <p:spPr bwMode="auto">
          <a:xfrm>
            <a:off x="2393951" y="1371600"/>
            <a:ext cx="252413" cy="254000"/>
          </a:xfrm>
          <a:custGeom>
            <a:avLst/>
            <a:gdLst>
              <a:gd name="T0" fmla="*/ 11 w 159"/>
              <a:gd name="T1" fmla="*/ 21 h 160"/>
              <a:gd name="T2" fmla="*/ 7 w 159"/>
              <a:gd name="T3" fmla="*/ 127 h 160"/>
              <a:gd name="T4" fmla="*/ 45 w 159"/>
              <a:gd name="T5" fmla="*/ 141 h 160"/>
              <a:gd name="T6" fmla="*/ 75 w 159"/>
              <a:gd name="T7" fmla="*/ 78 h 160"/>
              <a:gd name="T8" fmla="*/ 17 w 159"/>
              <a:gd name="T9" fmla="*/ 30 h 160"/>
              <a:gd name="T10" fmla="*/ 11 w 159"/>
              <a:gd name="T11" fmla="*/ 53 h 160"/>
              <a:gd name="T12" fmla="*/ 58 w 159"/>
              <a:gd name="T13" fmla="*/ 123 h 160"/>
              <a:gd name="T14" fmla="*/ 27 w 159"/>
              <a:gd name="T15" fmla="*/ 131 h 160"/>
              <a:gd name="T16" fmla="*/ 8 w 159"/>
              <a:gd name="T17" fmla="*/ 80 h 160"/>
              <a:gd name="T18" fmla="*/ 52 w 159"/>
              <a:gd name="T19" fmla="*/ 84 h 160"/>
              <a:gd name="T20" fmla="*/ 58 w 159"/>
              <a:gd name="T21" fmla="*/ 123 h 160"/>
              <a:gd name="T22" fmla="*/ 53 w 159"/>
              <a:gd name="T23" fmla="*/ 75 h 160"/>
              <a:gd name="T24" fmla="*/ 9 w 159"/>
              <a:gd name="T25" fmla="*/ 66 h 160"/>
              <a:gd name="T26" fmla="*/ 64 w 159"/>
              <a:gd name="T27" fmla="*/ 66 h 160"/>
              <a:gd name="T28" fmla="*/ 44 w 159"/>
              <a:gd name="T29" fmla="*/ 39 h 160"/>
              <a:gd name="T30" fmla="*/ 63 w 159"/>
              <a:gd name="T31" fmla="*/ 53 h 160"/>
              <a:gd name="T32" fmla="*/ 21 w 159"/>
              <a:gd name="T33" fmla="*/ 21 h 160"/>
              <a:gd name="T34" fmla="*/ 52 w 159"/>
              <a:gd name="T35" fmla="*/ 21 h 160"/>
              <a:gd name="T36" fmla="*/ 121 w 159"/>
              <a:gd name="T37" fmla="*/ 18 h 160"/>
              <a:gd name="T38" fmla="*/ 84 w 159"/>
              <a:gd name="T39" fmla="*/ 97 h 160"/>
              <a:gd name="T40" fmla="*/ 111 w 159"/>
              <a:gd name="T41" fmla="*/ 160 h 160"/>
              <a:gd name="T42" fmla="*/ 152 w 159"/>
              <a:gd name="T43" fmla="*/ 145 h 160"/>
              <a:gd name="T44" fmla="*/ 121 w 159"/>
              <a:gd name="T45" fmla="*/ 18 h 160"/>
              <a:gd name="T46" fmla="*/ 148 w 159"/>
              <a:gd name="T47" fmla="*/ 71 h 160"/>
              <a:gd name="T48" fmla="*/ 141 w 159"/>
              <a:gd name="T49" fmla="*/ 48 h 160"/>
              <a:gd name="T50" fmla="*/ 137 w 159"/>
              <a:gd name="T51" fmla="*/ 40 h 160"/>
              <a:gd name="T52" fmla="*/ 106 w 159"/>
              <a:gd name="T53" fmla="*/ 40 h 160"/>
              <a:gd name="T54" fmla="*/ 102 w 159"/>
              <a:gd name="T55" fmla="*/ 48 h 160"/>
              <a:gd name="T56" fmla="*/ 96 w 159"/>
              <a:gd name="T57" fmla="*/ 71 h 160"/>
              <a:gd name="T58" fmla="*/ 121 w 159"/>
              <a:gd name="T59" fmla="*/ 64 h 160"/>
              <a:gd name="T60" fmla="*/ 149 w 159"/>
              <a:gd name="T61" fmla="*/ 85 h 160"/>
              <a:gd name="T62" fmla="*/ 105 w 159"/>
              <a:gd name="T63" fmla="*/ 93 h 160"/>
              <a:gd name="T64" fmla="*/ 121 w 159"/>
              <a:gd name="T65" fmla="*/ 64 h 160"/>
              <a:gd name="T66" fmla="*/ 129 w 159"/>
              <a:gd name="T67" fmla="*/ 150 h 160"/>
              <a:gd name="T68" fmla="*/ 100 w 159"/>
              <a:gd name="T69" fmla="*/ 142 h 160"/>
              <a:gd name="T70" fmla="*/ 105 w 159"/>
              <a:gd name="T71" fmla="*/ 103 h 160"/>
              <a:gd name="T72" fmla="*/ 150 w 159"/>
              <a:gd name="T73" fmla="*/ 9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9" h="160">
                <a:moveTo>
                  <a:pt x="37" y="0"/>
                </a:moveTo>
                <a:cubicBezTo>
                  <a:pt x="25" y="0"/>
                  <a:pt x="16" y="10"/>
                  <a:pt x="11" y="21"/>
                </a:cubicBezTo>
                <a:cubicBezTo>
                  <a:pt x="2" y="38"/>
                  <a:pt x="0" y="59"/>
                  <a:pt x="0" y="78"/>
                </a:cubicBezTo>
                <a:cubicBezTo>
                  <a:pt x="0" y="96"/>
                  <a:pt x="2" y="113"/>
                  <a:pt x="7" y="127"/>
                </a:cubicBezTo>
                <a:cubicBezTo>
                  <a:pt x="10" y="135"/>
                  <a:pt x="18" y="141"/>
                  <a:pt x="27" y="141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55" y="141"/>
                  <a:pt x="64" y="135"/>
                  <a:pt x="67" y="127"/>
                </a:cubicBezTo>
                <a:cubicBezTo>
                  <a:pt x="72" y="113"/>
                  <a:pt x="75" y="96"/>
                  <a:pt x="75" y="78"/>
                </a:cubicBezTo>
                <a:cubicBezTo>
                  <a:pt x="74" y="36"/>
                  <a:pt x="59" y="0"/>
                  <a:pt x="37" y="0"/>
                </a:cubicBezTo>
                <a:close/>
                <a:moveTo>
                  <a:pt x="17" y="30"/>
                </a:moveTo>
                <a:cubicBezTo>
                  <a:pt x="29" y="39"/>
                  <a:pt x="29" y="39"/>
                  <a:pt x="29" y="39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44"/>
                  <a:pt x="14" y="37"/>
                  <a:pt x="17" y="30"/>
                </a:cubicBezTo>
                <a:close/>
                <a:moveTo>
                  <a:pt x="58" y="123"/>
                </a:moveTo>
                <a:cubicBezTo>
                  <a:pt x="56" y="128"/>
                  <a:pt x="51" y="131"/>
                  <a:pt x="44" y="131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22" y="131"/>
                  <a:pt x="17" y="128"/>
                  <a:pt x="15" y="123"/>
                </a:cubicBezTo>
                <a:cubicBezTo>
                  <a:pt x="11" y="111"/>
                  <a:pt x="9" y="96"/>
                  <a:pt x="8" y="80"/>
                </a:cubicBezTo>
                <a:cubicBezTo>
                  <a:pt x="12" y="82"/>
                  <a:pt x="16" y="84"/>
                  <a:pt x="20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7" y="84"/>
                  <a:pt x="61" y="82"/>
                  <a:pt x="64" y="80"/>
                </a:cubicBezTo>
                <a:cubicBezTo>
                  <a:pt x="64" y="96"/>
                  <a:pt x="62" y="111"/>
                  <a:pt x="58" y="123"/>
                </a:cubicBezTo>
                <a:close/>
                <a:moveTo>
                  <a:pt x="64" y="66"/>
                </a:moveTo>
                <a:cubicBezTo>
                  <a:pt x="63" y="71"/>
                  <a:pt x="59" y="75"/>
                  <a:pt x="53" y="75"/>
                </a:cubicBezTo>
                <a:cubicBezTo>
                  <a:pt x="21" y="75"/>
                  <a:pt x="21" y="75"/>
                  <a:pt x="21" y="75"/>
                </a:cubicBezTo>
                <a:cubicBezTo>
                  <a:pt x="15" y="75"/>
                  <a:pt x="11" y="71"/>
                  <a:pt x="9" y="66"/>
                </a:cubicBezTo>
                <a:cubicBezTo>
                  <a:pt x="37" y="45"/>
                  <a:pt x="37" y="45"/>
                  <a:pt x="37" y="45"/>
                </a:cubicBezTo>
                <a:cubicBezTo>
                  <a:pt x="64" y="66"/>
                  <a:pt x="64" y="66"/>
                  <a:pt x="64" y="66"/>
                </a:cubicBezTo>
                <a:close/>
                <a:moveTo>
                  <a:pt x="63" y="53"/>
                </a:moveTo>
                <a:cubicBezTo>
                  <a:pt x="44" y="39"/>
                  <a:pt x="44" y="39"/>
                  <a:pt x="44" y="39"/>
                </a:cubicBezTo>
                <a:cubicBezTo>
                  <a:pt x="56" y="30"/>
                  <a:pt x="56" y="30"/>
                  <a:pt x="56" y="30"/>
                </a:cubicBezTo>
                <a:cubicBezTo>
                  <a:pt x="59" y="37"/>
                  <a:pt x="61" y="44"/>
                  <a:pt x="63" y="53"/>
                </a:cubicBezTo>
                <a:close/>
                <a:moveTo>
                  <a:pt x="37" y="33"/>
                </a:moveTo>
                <a:cubicBezTo>
                  <a:pt x="21" y="21"/>
                  <a:pt x="21" y="21"/>
                  <a:pt x="21" y="21"/>
                </a:cubicBezTo>
                <a:cubicBezTo>
                  <a:pt x="26" y="14"/>
                  <a:pt x="31" y="9"/>
                  <a:pt x="37" y="9"/>
                </a:cubicBezTo>
                <a:cubicBezTo>
                  <a:pt x="42" y="9"/>
                  <a:pt x="48" y="14"/>
                  <a:pt x="52" y="21"/>
                </a:cubicBezTo>
                <a:lnTo>
                  <a:pt x="37" y="33"/>
                </a:lnTo>
                <a:close/>
                <a:moveTo>
                  <a:pt x="121" y="18"/>
                </a:moveTo>
                <a:cubicBezTo>
                  <a:pt x="109" y="18"/>
                  <a:pt x="99" y="31"/>
                  <a:pt x="94" y="43"/>
                </a:cubicBezTo>
                <a:cubicBezTo>
                  <a:pt x="88" y="57"/>
                  <a:pt x="84" y="77"/>
                  <a:pt x="84" y="97"/>
                </a:cubicBezTo>
                <a:cubicBezTo>
                  <a:pt x="84" y="114"/>
                  <a:pt x="87" y="132"/>
                  <a:pt x="92" y="145"/>
                </a:cubicBezTo>
                <a:cubicBezTo>
                  <a:pt x="95" y="154"/>
                  <a:pt x="103" y="160"/>
                  <a:pt x="111" y="160"/>
                </a:cubicBezTo>
                <a:cubicBezTo>
                  <a:pt x="129" y="160"/>
                  <a:pt x="129" y="160"/>
                  <a:pt x="129" y="160"/>
                </a:cubicBezTo>
                <a:cubicBezTo>
                  <a:pt x="140" y="160"/>
                  <a:pt x="148" y="154"/>
                  <a:pt x="152" y="145"/>
                </a:cubicBezTo>
                <a:cubicBezTo>
                  <a:pt x="157" y="132"/>
                  <a:pt x="159" y="114"/>
                  <a:pt x="159" y="97"/>
                </a:cubicBezTo>
                <a:cubicBezTo>
                  <a:pt x="159" y="55"/>
                  <a:pt x="144" y="18"/>
                  <a:pt x="121" y="18"/>
                </a:cubicBezTo>
                <a:close/>
                <a:moveTo>
                  <a:pt x="141" y="48"/>
                </a:moveTo>
                <a:cubicBezTo>
                  <a:pt x="144" y="55"/>
                  <a:pt x="146" y="63"/>
                  <a:pt x="148" y="71"/>
                </a:cubicBezTo>
                <a:cubicBezTo>
                  <a:pt x="129" y="57"/>
                  <a:pt x="129" y="57"/>
                  <a:pt x="129" y="57"/>
                </a:cubicBezTo>
                <a:lnTo>
                  <a:pt x="141" y="48"/>
                </a:lnTo>
                <a:close/>
                <a:moveTo>
                  <a:pt x="121" y="28"/>
                </a:moveTo>
                <a:cubicBezTo>
                  <a:pt x="127" y="28"/>
                  <a:pt x="132" y="32"/>
                  <a:pt x="137" y="40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11" y="32"/>
                  <a:pt x="116" y="28"/>
                  <a:pt x="121" y="28"/>
                </a:cubicBezTo>
                <a:close/>
                <a:moveTo>
                  <a:pt x="102" y="48"/>
                </a:moveTo>
                <a:cubicBezTo>
                  <a:pt x="114" y="57"/>
                  <a:pt x="114" y="57"/>
                  <a:pt x="114" y="57"/>
                </a:cubicBezTo>
                <a:cubicBezTo>
                  <a:pt x="96" y="71"/>
                  <a:pt x="96" y="71"/>
                  <a:pt x="96" y="71"/>
                </a:cubicBezTo>
                <a:cubicBezTo>
                  <a:pt x="97" y="63"/>
                  <a:pt x="99" y="55"/>
                  <a:pt x="102" y="48"/>
                </a:cubicBezTo>
                <a:close/>
                <a:moveTo>
                  <a:pt x="121" y="64"/>
                </a:moveTo>
                <a:cubicBezTo>
                  <a:pt x="149" y="84"/>
                  <a:pt x="149" y="84"/>
                  <a:pt x="149" y="84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8" y="89"/>
                  <a:pt x="143" y="93"/>
                  <a:pt x="138" y="93"/>
                </a:cubicBezTo>
                <a:cubicBezTo>
                  <a:pt x="105" y="93"/>
                  <a:pt x="105" y="93"/>
                  <a:pt x="105" y="93"/>
                </a:cubicBezTo>
                <a:cubicBezTo>
                  <a:pt x="100" y="93"/>
                  <a:pt x="95" y="89"/>
                  <a:pt x="94" y="84"/>
                </a:cubicBezTo>
                <a:lnTo>
                  <a:pt x="121" y="64"/>
                </a:lnTo>
                <a:close/>
                <a:moveTo>
                  <a:pt x="143" y="142"/>
                </a:moveTo>
                <a:cubicBezTo>
                  <a:pt x="141" y="147"/>
                  <a:pt x="136" y="150"/>
                  <a:pt x="129" y="150"/>
                </a:cubicBezTo>
                <a:cubicBezTo>
                  <a:pt x="111" y="150"/>
                  <a:pt x="111" y="150"/>
                  <a:pt x="111" y="150"/>
                </a:cubicBezTo>
                <a:cubicBezTo>
                  <a:pt x="107" y="150"/>
                  <a:pt x="102" y="147"/>
                  <a:pt x="100" y="142"/>
                </a:cubicBezTo>
                <a:cubicBezTo>
                  <a:pt x="96" y="130"/>
                  <a:pt x="94" y="114"/>
                  <a:pt x="93" y="99"/>
                </a:cubicBezTo>
                <a:cubicBezTo>
                  <a:pt x="97" y="101"/>
                  <a:pt x="101" y="103"/>
                  <a:pt x="105" y="103"/>
                </a:cubicBezTo>
                <a:cubicBezTo>
                  <a:pt x="138" y="103"/>
                  <a:pt x="138" y="103"/>
                  <a:pt x="138" y="103"/>
                </a:cubicBezTo>
                <a:cubicBezTo>
                  <a:pt x="142" y="103"/>
                  <a:pt x="146" y="101"/>
                  <a:pt x="150" y="99"/>
                </a:cubicBezTo>
                <a:cubicBezTo>
                  <a:pt x="150" y="114"/>
                  <a:pt x="147" y="130"/>
                  <a:pt x="143" y="1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Freeform 138">
            <a:extLst>
              <a:ext uri="{FF2B5EF4-FFF2-40B4-BE49-F238E27FC236}">
                <a16:creationId xmlns:a16="http://schemas.microsoft.com/office/drawing/2014/main" id="{DBF94904-50A9-41C7-A980-13E309535709}"/>
              </a:ext>
            </a:extLst>
          </p:cNvPr>
          <p:cNvSpPr>
            <a:spLocks noEditPoints="1"/>
          </p:cNvSpPr>
          <p:nvPr/>
        </p:nvSpPr>
        <p:spPr bwMode="auto">
          <a:xfrm>
            <a:off x="10128251" y="1371600"/>
            <a:ext cx="195263" cy="254000"/>
          </a:xfrm>
          <a:custGeom>
            <a:avLst/>
            <a:gdLst>
              <a:gd name="T0" fmla="*/ 94 w 123"/>
              <a:gd name="T1" fmla="*/ 47 h 160"/>
              <a:gd name="T2" fmla="*/ 29 w 123"/>
              <a:gd name="T3" fmla="*/ 19 h 160"/>
              <a:gd name="T4" fmla="*/ 94 w 123"/>
              <a:gd name="T5" fmla="*/ 57 h 160"/>
              <a:gd name="T6" fmla="*/ 29 w 123"/>
              <a:gd name="T7" fmla="*/ 75 h 160"/>
              <a:gd name="T8" fmla="*/ 94 w 123"/>
              <a:gd name="T9" fmla="*/ 57 h 160"/>
              <a:gd name="T10" fmla="*/ 20 w 123"/>
              <a:gd name="T11" fmla="*/ 75 h 160"/>
              <a:gd name="T12" fmla="*/ 11 w 123"/>
              <a:gd name="T13" fmla="*/ 76 h 160"/>
              <a:gd name="T14" fmla="*/ 20 w 123"/>
              <a:gd name="T15" fmla="*/ 59 h 160"/>
              <a:gd name="T16" fmla="*/ 103 w 123"/>
              <a:gd name="T17" fmla="*/ 59 h 160"/>
              <a:gd name="T18" fmla="*/ 113 w 123"/>
              <a:gd name="T19" fmla="*/ 76 h 160"/>
              <a:gd name="T20" fmla="*/ 103 w 123"/>
              <a:gd name="T21" fmla="*/ 75 h 160"/>
              <a:gd name="T22" fmla="*/ 103 w 123"/>
              <a:gd name="T23" fmla="*/ 59 h 160"/>
              <a:gd name="T24" fmla="*/ 113 w 123"/>
              <a:gd name="T25" fmla="*/ 89 h 160"/>
              <a:gd name="T26" fmla="*/ 15 w 123"/>
              <a:gd name="T27" fmla="*/ 94 h 160"/>
              <a:gd name="T28" fmla="*/ 15 w 123"/>
              <a:gd name="T29" fmla="*/ 84 h 160"/>
              <a:gd name="T30" fmla="*/ 84 w 123"/>
              <a:gd name="T31" fmla="*/ 103 h 160"/>
              <a:gd name="T32" fmla="*/ 38 w 123"/>
              <a:gd name="T33" fmla="*/ 103 h 160"/>
              <a:gd name="T34" fmla="*/ 23 w 123"/>
              <a:gd name="T35" fmla="*/ 0 h 160"/>
              <a:gd name="T36" fmla="*/ 19 w 123"/>
              <a:gd name="T37" fmla="*/ 49 h 160"/>
              <a:gd name="T38" fmla="*/ 0 w 123"/>
              <a:gd name="T39" fmla="*/ 61 h 160"/>
              <a:gd name="T40" fmla="*/ 14 w 123"/>
              <a:gd name="T41" fmla="*/ 103 h 160"/>
              <a:gd name="T42" fmla="*/ 54 w 123"/>
              <a:gd name="T43" fmla="*/ 127 h 160"/>
              <a:gd name="T44" fmla="*/ 20 w 123"/>
              <a:gd name="T45" fmla="*/ 158 h 160"/>
              <a:gd name="T46" fmla="*/ 27 w 123"/>
              <a:gd name="T47" fmla="*/ 159 h 160"/>
              <a:gd name="T48" fmla="*/ 96 w 123"/>
              <a:gd name="T49" fmla="*/ 159 h 160"/>
              <a:gd name="T50" fmla="*/ 103 w 123"/>
              <a:gd name="T51" fmla="*/ 158 h 160"/>
              <a:gd name="T52" fmla="*/ 70 w 123"/>
              <a:gd name="T53" fmla="*/ 127 h 160"/>
              <a:gd name="T54" fmla="*/ 109 w 123"/>
              <a:gd name="T55" fmla="*/ 103 h 160"/>
              <a:gd name="T56" fmla="*/ 123 w 123"/>
              <a:gd name="T57" fmla="*/ 61 h 160"/>
              <a:gd name="T58" fmla="*/ 104 w 123"/>
              <a:gd name="T59" fmla="*/ 49 h 160"/>
              <a:gd name="T60" fmla="*/ 103 w 123"/>
              <a:gd name="T61" fmla="*/ 5 h 160"/>
              <a:gd name="T62" fmla="*/ 93 w 123"/>
              <a:gd name="T63" fmla="*/ 5 h 160"/>
              <a:gd name="T64" fmla="*/ 28 w 123"/>
              <a:gd name="T65" fmla="*/ 9 h 160"/>
              <a:gd name="T66" fmla="*/ 23 w 123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3" h="160">
                <a:moveTo>
                  <a:pt x="94" y="19"/>
                </a:moveTo>
                <a:cubicBezTo>
                  <a:pt x="94" y="47"/>
                  <a:pt x="94" y="47"/>
                  <a:pt x="94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19"/>
                  <a:pt x="29" y="19"/>
                  <a:pt x="29" y="19"/>
                </a:cubicBezTo>
                <a:cubicBezTo>
                  <a:pt x="94" y="19"/>
                  <a:pt x="94" y="19"/>
                  <a:pt x="94" y="19"/>
                </a:cubicBezTo>
                <a:close/>
                <a:moveTo>
                  <a:pt x="94" y="57"/>
                </a:moveTo>
                <a:cubicBezTo>
                  <a:pt x="94" y="75"/>
                  <a:pt x="94" y="75"/>
                  <a:pt x="94" y="75"/>
                </a:cubicBezTo>
                <a:cubicBezTo>
                  <a:pt x="29" y="75"/>
                  <a:pt x="29" y="75"/>
                  <a:pt x="29" y="75"/>
                </a:cubicBezTo>
                <a:cubicBezTo>
                  <a:pt x="29" y="57"/>
                  <a:pt x="29" y="57"/>
                  <a:pt x="29" y="57"/>
                </a:cubicBezTo>
                <a:cubicBezTo>
                  <a:pt x="94" y="57"/>
                  <a:pt x="94" y="57"/>
                  <a:pt x="94" y="57"/>
                </a:cubicBezTo>
                <a:close/>
                <a:moveTo>
                  <a:pt x="20" y="59"/>
                </a:moveTo>
                <a:cubicBezTo>
                  <a:pt x="20" y="75"/>
                  <a:pt x="20" y="75"/>
                  <a:pt x="20" y="75"/>
                </a:cubicBezTo>
                <a:cubicBezTo>
                  <a:pt x="15" y="75"/>
                  <a:pt x="15" y="75"/>
                  <a:pt x="15" y="75"/>
                </a:cubicBezTo>
                <a:cubicBezTo>
                  <a:pt x="13" y="75"/>
                  <a:pt x="12" y="76"/>
                  <a:pt x="11" y="76"/>
                </a:cubicBezTo>
                <a:cubicBezTo>
                  <a:pt x="11" y="64"/>
                  <a:pt x="11" y="64"/>
                  <a:pt x="11" y="64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59"/>
                  <a:pt x="20" y="59"/>
                  <a:pt x="20" y="59"/>
                </a:cubicBezTo>
                <a:close/>
                <a:moveTo>
                  <a:pt x="103" y="59"/>
                </a:moveTo>
                <a:cubicBezTo>
                  <a:pt x="113" y="64"/>
                  <a:pt x="113" y="64"/>
                  <a:pt x="113" y="64"/>
                </a:cubicBezTo>
                <a:cubicBezTo>
                  <a:pt x="113" y="76"/>
                  <a:pt x="113" y="76"/>
                  <a:pt x="113" y="76"/>
                </a:cubicBezTo>
                <a:cubicBezTo>
                  <a:pt x="111" y="76"/>
                  <a:pt x="109" y="75"/>
                  <a:pt x="108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59"/>
                  <a:pt x="103" y="59"/>
                  <a:pt x="103" y="59"/>
                </a:cubicBezTo>
                <a:cubicBezTo>
                  <a:pt x="103" y="59"/>
                  <a:pt x="103" y="59"/>
                  <a:pt x="103" y="59"/>
                </a:cubicBezTo>
                <a:close/>
                <a:moveTo>
                  <a:pt x="108" y="84"/>
                </a:moveTo>
                <a:cubicBezTo>
                  <a:pt x="111" y="84"/>
                  <a:pt x="113" y="87"/>
                  <a:pt x="113" y="89"/>
                </a:cubicBezTo>
                <a:cubicBezTo>
                  <a:pt x="113" y="92"/>
                  <a:pt x="111" y="94"/>
                  <a:pt x="108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2" y="94"/>
                  <a:pt x="11" y="92"/>
                  <a:pt x="11" y="89"/>
                </a:cubicBezTo>
                <a:cubicBezTo>
                  <a:pt x="11" y="87"/>
                  <a:pt x="13" y="84"/>
                  <a:pt x="15" y="84"/>
                </a:cubicBezTo>
                <a:lnTo>
                  <a:pt x="108" y="84"/>
                </a:lnTo>
                <a:close/>
                <a:moveTo>
                  <a:pt x="84" y="103"/>
                </a:moveTo>
                <a:cubicBezTo>
                  <a:pt x="61" y="121"/>
                  <a:pt x="61" y="121"/>
                  <a:pt x="61" y="121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84" y="103"/>
                  <a:pt x="84" y="103"/>
                  <a:pt x="84" y="103"/>
                </a:cubicBezTo>
                <a:close/>
                <a:moveTo>
                  <a:pt x="23" y="0"/>
                </a:moveTo>
                <a:cubicBezTo>
                  <a:pt x="20" y="0"/>
                  <a:pt x="19" y="2"/>
                  <a:pt x="19" y="5"/>
                </a:cubicBezTo>
                <a:cubicBezTo>
                  <a:pt x="19" y="49"/>
                  <a:pt x="19" y="49"/>
                  <a:pt x="19" y="49"/>
                </a:cubicBezTo>
                <a:cubicBezTo>
                  <a:pt x="3" y="57"/>
                  <a:pt x="3" y="57"/>
                  <a:pt x="3" y="57"/>
                </a:cubicBezTo>
                <a:cubicBezTo>
                  <a:pt x="1" y="58"/>
                  <a:pt x="0" y="60"/>
                  <a:pt x="0" y="61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7"/>
                  <a:pt x="6" y="103"/>
                  <a:pt x="14" y="103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19" y="153"/>
                  <a:pt x="18" y="155"/>
                  <a:pt x="20" y="158"/>
                </a:cubicBezTo>
                <a:cubicBezTo>
                  <a:pt x="21" y="159"/>
                  <a:pt x="22" y="160"/>
                  <a:pt x="24" y="160"/>
                </a:cubicBezTo>
                <a:cubicBezTo>
                  <a:pt x="25" y="160"/>
                  <a:pt x="26" y="159"/>
                  <a:pt x="27" y="159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96" y="159"/>
                  <a:pt x="96" y="159"/>
                  <a:pt x="96" y="159"/>
                </a:cubicBezTo>
                <a:cubicBezTo>
                  <a:pt x="97" y="159"/>
                  <a:pt x="98" y="160"/>
                  <a:pt x="99" y="160"/>
                </a:cubicBezTo>
                <a:cubicBezTo>
                  <a:pt x="101" y="160"/>
                  <a:pt x="102" y="159"/>
                  <a:pt x="103" y="158"/>
                </a:cubicBezTo>
                <a:cubicBezTo>
                  <a:pt x="104" y="155"/>
                  <a:pt x="104" y="153"/>
                  <a:pt x="102" y="151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100" y="103"/>
                  <a:pt x="100" y="103"/>
                  <a:pt x="100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6" y="103"/>
                  <a:pt x="123" y="97"/>
                  <a:pt x="123" y="89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59"/>
                  <a:pt x="122" y="57"/>
                  <a:pt x="120" y="57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04" y="5"/>
                  <a:pt x="104" y="5"/>
                  <a:pt x="104" y="5"/>
                </a:cubicBezTo>
                <a:cubicBezTo>
                  <a:pt x="103" y="5"/>
                  <a:pt x="103" y="5"/>
                  <a:pt x="103" y="5"/>
                </a:cubicBezTo>
                <a:cubicBezTo>
                  <a:pt x="103" y="2"/>
                  <a:pt x="101" y="0"/>
                  <a:pt x="98" y="0"/>
                </a:cubicBezTo>
                <a:cubicBezTo>
                  <a:pt x="96" y="0"/>
                  <a:pt x="93" y="2"/>
                  <a:pt x="93" y="5"/>
                </a:cubicBezTo>
                <a:cubicBezTo>
                  <a:pt x="93" y="9"/>
                  <a:pt x="93" y="9"/>
                  <a:pt x="93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2"/>
                  <a:pt x="26" y="0"/>
                  <a:pt x="2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reeform 139">
            <a:extLst>
              <a:ext uri="{FF2B5EF4-FFF2-40B4-BE49-F238E27FC236}">
                <a16:creationId xmlns:a16="http://schemas.microsoft.com/office/drawing/2014/main" id="{750AB7B2-8055-4F71-B4DD-E4E17E688914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1930400"/>
            <a:ext cx="254000" cy="236538"/>
          </a:xfrm>
          <a:custGeom>
            <a:avLst/>
            <a:gdLst>
              <a:gd name="T0" fmla="*/ 57 w 160"/>
              <a:gd name="T1" fmla="*/ 37 h 149"/>
              <a:gd name="T2" fmla="*/ 94 w 160"/>
              <a:gd name="T3" fmla="*/ 37 h 149"/>
              <a:gd name="T4" fmla="*/ 75 w 160"/>
              <a:gd name="T5" fmla="*/ 47 h 149"/>
              <a:gd name="T6" fmla="*/ 75 w 160"/>
              <a:gd name="T7" fmla="*/ 28 h 149"/>
              <a:gd name="T8" fmla="*/ 75 w 160"/>
              <a:gd name="T9" fmla="*/ 47 h 149"/>
              <a:gd name="T10" fmla="*/ 57 w 160"/>
              <a:gd name="T11" fmla="*/ 112 h 149"/>
              <a:gd name="T12" fmla="*/ 76 w 160"/>
              <a:gd name="T13" fmla="*/ 130 h 149"/>
              <a:gd name="T14" fmla="*/ 75 w 160"/>
              <a:gd name="T15" fmla="*/ 94 h 149"/>
              <a:gd name="T16" fmla="*/ 66 w 160"/>
              <a:gd name="T17" fmla="*/ 112 h 149"/>
              <a:gd name="T18" fmla="*/ 85 w 160"/>
              <a:gd name="T19" fmla="*/ 112 h 149"/>
              <a:gd name="T20" fmla="*/ 38 w 160"/>
              <a:gd name="T21" fmla="*/ 56 h 149"/>
              <a:gd name="T22" fmla="*/ 38 w 160"/>
              <a:gd name="T23" fmla="*/ 93 h 149"/>
              <a:gd name="T24" fmla="*/ 38 w 160"/>
              <a:gd name="T25" fmla="*/ 56 h 149"/>
              <a:gd name="T26" fmla="*/ 29 w 160"/>
              <a:gd name="T27" fmla="*/ 75 h 149"/>
              <a:gd name="T28" fmla="*/ 48 w 160"/>
              <a:gd name="T29" fmla="*/ 75 h 149"/>
              <a:gd name="T30" fmla="*/ 132 w 160"/>
              <a:gd name="T31" fmla="*/ 75 h 149"/>
              <a:gd name="T32" fmla="*/ 94 w 160"/>
              <a:gd name="T33" fmla="*/ 75 h 149"/>
              <a:gd name="T34" fmla="*/ 132 w 160"/>
              <a:gd name="T35" fmla="*/ 75 h 149"/>
              <a:gd name="T36" fmla="*/ 104 w 160"/>
              <a:gd name="T37" fmla="*/ 75 h 149"/>
              <a:gd name="T38" fmla="*/ 123 w 160"/>
              <a:gd name="T39" fmla="*/ 75 h 149"/>
              <a:gd name="T40" fmla="*/ 85 w 160"/>
              <a:gd name="T41" fmla="*/ 75 h 149"/>
              <a:gd name="T42" fmla="*/ 66 w 160"/>
              <a:gd name="T43" fmla="*/ 75 h 149"/>
              <a:gd name="T44" fmla="*/ 85 w 160"/>
              <a:gd name="T45" fmla="*/ 75 h 149"/>
              <a:gd name="T46" fmla="*/ 141 w 160"/>
              <a:gd name="T47" fmla="*/ 112 h 149"/>
              <a:gd name="T48" fmla="*/ 76 w 160"/>
              <a:gd name="T49" fmla="*/ 0 h 149"/>
              <a:gd name="T50" fmla="*/ 69 w 160"/>
              <a:gd name="T51" fmla="*/ 149 h 149"/>
              <a:gd name="T52" fmla="*/ 155 w 160"/>
              <a:gd name="T53" fmla="*/ 149 h 149"/>
              <a:gd name="T54" fmla="*/ 160 w 160"/>
              <a:gd name="T55" fmla="*/ 116 h 149"/>
              <a:gd name="T56" fmla="*/ 10 w 160"/>
              <a:gd name="T57" fmla="*/ 74 h 149"/>
              <a:gd name="T58" fmla="*/ 141 w 160"/>
              <a:gd name="T59" fmla="*/ 74 h 149"/>
              <a:gd name="T60" fmla="*/ 10 w 160"/>
              <a:gd name="T61" fmla="*/ 74 h 149"/>
              <a:gd name="T62" fmla="*/ 112 w 160"/>
              <a:gd name="T63" fmla="*/ 140 h 149"/>
              <a:gd name="T64" fmla="*/ 151 w 160"/>
              <a:gd name="T65" fmla="*/ 121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49">
                <a:moveTo>
                  <a:pt x="75" y="18"/>
                </a:moveTo>
                <a:cubicBezTo>
                  <a:pt x="65" y="18"/>
                  <a:pt x="57" y="27"/>
                  <a:pt x="57" y="37"/>
                </a:cubicBezTo>
                <a:cubicBezTo>
                  <a:pt x="57" y="48"/>
                  <a:pt x="65" y="56"/>
                  <a:pt x="75" y="56"/>
                </a:cubicBezTo>
                <a:cubicBezTo>
                  <a:pt x="86" y="56"/>
                  <a:pt x="94" y="48"/>
                  <a:pt x="94" y="37"/>
                </a:cubicBezTo>
                <a:cubicBezTo>
                  <a:pt x="94" y="27"/>
                  <a:pt x="86" y="18"/>
                  <a:pt x="75" y="18"/>
                </a:cubicBezTo>
                <a:close/>
                <a:moveTo>
                  <a:pt x="75" y="47"/>
                </a:moveTo>
                <a:cubicBezTo>
                  <a:pt x="70" y="47"/>
                  <a:pt x="66" y="43"/>
                  <a:pt x="66" y="37"/>
                </a:cubicBezTo>
                <a:cubicBezTo>
                  <a:pt x="66" y="32"/>
                  <a:pt x="71" y="28"/>
                  <a:pt x="75" y="28"/>
                </a:cubicBezTo>
                <a:cubicBezTo>
                  <a:pt x="81" y="28"/>
                  <a:pt x="85" y="32"/>
                  <a:pt x="85" y="37"/>
                </a:cubicBezTo>
                <a:cubicBezTo>
                  <a:pt x="85" y="43"/>
                  <a:pt x="81" y="47"/>
                  <a:pt x="75" y="47"/>
                </a:cubicBezTo>
                <a:close/>
                <a:moveTo>
                  <a:pt x="75" y="94"/>
                </a:moveTo>
                <a:cubicBezTo>
                  <a:pt x="65" y="94"/>
                  <a:pt x="57" y="102"/>
                  <a:pt x="57" y="112"/>
                </a:cubicBezTo>
                <a:cubicBezTo>
                  <a:pt x="57" y="122"/>
                  <a:pt x="65" y="130"/>
                  <a:pt x="75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86" y="130"/>
                  <a:pt x="94" y="122"/>
                  <a:pt x="94" y="112"/>
                </a:cubicBezTo>
                <a:cubicBezTo>
                  <a:pt x="94" y="102"/>
                  <a:pt x="86" y="94"/>
                  <a:pt x="75" y="94"/>
                </a:cubicBezTo>
                <a:close/>
                <a:moveTo>
                  <a:pt x="75" y="121"/>
                </a:moveTo>
                <a:cubicBezTo>
                  <a:pt x="71" y="121"/>
                  <a:pt x="66" y="117"/>
                  <a:pt x="66" y="112"/>
                </a:cubicBezTo>
                <a:cubicBezTo>
                  <a:pt x="66" y="107"/>
                  <a:pt x="70" y="103"/>
                  <a:pt x="75" y="103"/>
                </a:cubicBezTo>
                <a:cubicBezTo>
                  <a:pt x="81" y="103"/>
                  <a:pt x="85" y="107"/>
                  <a:pt x="85" y="112"/>
                </a:cubicBezTo>
                <a:cubicBezTo>
                  <a:pt x="85" y="117"/>
                  <a:pt x="81" y="121"/>
                  <a:pt x="75" y="121"/>
                </a:cubicBezTo>
                <a:close/>
                <a:moveTo>
                  <a:pt x="38" y="56"/>
                </a:moveTo>
                <a:cubicBezTo>
                  <a:pt x="28" y="56"/>
                  <a:pt x="20" y="64"/>
                  <a:pt x="20" y="75"/>
                </a:cubicBezTo>
                <a:cubicBezTo>
                  <a:pt x="20" y="85"/>
                  <a:pt x="28" y="93"/>
                  <a:pt x="38" y="93"/>
                </a:cubicBezTo>
                <a:cubicBezTo>
                  <a:pt x="48" y="93"/>
                  <a:pt x="57" y="85"/>
                  <a:pt x="57" y="75"/>
                </a:cubicBezTo>
                <a:cubicBezTo>
                  <a:pt x="57" y="64"/>
                  <a:pt x="49" y="56"/>
                  <a:pt x="38" y="56"/>
                </a:cubicBezTo>
                <a:close/>
                <a:moveTo>
                  <a:pt x="38" y="84"/>
                </a:moveTo>
                <a:cubicBezTo>
                  <a:pt x="33" y="84"/>
                  <a:pt x="29" y="80"/>
                  <a:pt x="29" y="75"/>
                </a:cubicBezTo>
                <a:cubicBezTo>
                  <a:pt x="29" y="69"/>
                  <a:pt x="33" y="65"/>
                  <a:pt x="38" y="65"/>
                </a:cubicBezTo>
                <a:cubicBezTo>
                  <a:pt x="44" y="65"/>
                  <a:pt x="48" y="69"/>
                  <a:pt x="48" y="75"/>
                </a:cubicBezTo>
                <a:cubicBezTo>
                  <a:pt x="48" y="80"/>
                  <a:pt x="43" y="84"/>
                  <a:pt x="38" y="84"/>
                </a:cubicBezTo>
                <a:close/>
                <a:moveTo>
                  <a:pt x="132" y="75"/>
                </a:moveTo>
                <a:cubicBezTo>
                  <a:pt x="132" y="64"/>
                  <a:pt x="123" y="56"/>
                  <a:pt x="113" y="56"/>
                </a:cubicBezTo>
                <a:cubicBezTo>
                  <a:pt x="103" y="56"/>
                  <a:pt x="94" y="64"/>
                  <a:pt x="94" y="75"/>
                </a:cubicBezTo>
                <a:cubicBezTo>
                  <a:pt x="94" y="85"/>
                  <a:pt x="103" y="94"/>
                  <a:pt x="113" y="94"/>
                </a:cubicBezTo>
                <a:cubicBezTo>
                  <a:pt x="123" y="94"/>
                  <a:pt x="132" y="85"/>
                  <a:pt x="132" y="75"/>
                </a:cubicBezTo>
                <a:close/>
                <a:moveTo>
                  <a:pt x="113" y="84"/>
                </a:moveTo>
                <a:cubicBezTo>
                  <a:pt x="108" y="84"/>
                  <a:pt x="104" y="80"/>
                  <a:pt x="104" y="75"/>
                </a:cubicBezTo>
                <a:cubicBezTo>
                  <a:pt x="104" y="69"/>
                  <a:pt x="108" y="65"/>
                  <a:pt x="113" y="65"/>
                </a:cubicBezTo>
                <a:cubicBezTo>
                  <a:pt x="119" y="65"/>
                  <a:pt x="123" y="69"/>
                  <a:pt x="123" y="75"/>
                </a:cubicBezTo>
                <a:cubicBezTo>
                  <a:pt x="123" y="80"/>
                  <a:pt x="118" y="84"/>
                  <a:pt x="113" y="84"/>
                </a:cubicBezTo>
                <a:close/>
                <a:moveTo>
                  <a:pt x="85" y="75"/>
                </a:moveTo>
                <a:cubicBezTo>
                  <a:pt x="85" y="70"/>
                  <a:pt x="81" y="65"/>
                  <a:pt x="76" y="65"/>
                </a:cubicBezTo>
                <a:cubicBezTo>
                  <a:pt x="71" y="65"/>
                  <a:pt x="66" y="70"/>
                  <a:pt x="66" y="75"/>
                </a:cubicBezTo>
                <a:cubicBezTo>
                  <a:pt x="66" y="80"/>
                  <a:pt x="71" y="84"/>
                  <a:pt x="76" y="84"/>
                </a:cubicBezTo>
                <a:cubicBezTo>
                  <a:pt x="81" y="84"/>
                  <a:pt x="85" y="80"/>
                  <a:pt x="85" y="75"/>
                </a:cubicBezTo>
                <a:close/>
                <a:moveTo>
                  <a:pt x="156" y="112"/>
                </a:moveTo>
                <a:cubicBezTo>
                  <a:pt x="141" y="112"/>
                  <a:pt x="141" y="112"/>
                  <a:pt x="141" y="112"/>
                </a:cubicBezTo>
                <a:cubicBezTo>
                  <a:pt x="147" y="101"/>
                  <a:pt x="150" y="88"/>
                  <a:pt x="150" y="74"/>
                </a:cubicBezTo>
                <a:cubicBezTo>
                  <a:pt x="150" y="33"/>
                  <a:pt x="117" y="0"/>
                  <a:pt x="76" y="0"/>
                </a:cubicBezTo>
                <a:cubicBezTo>
                  <a:pt x="34" y="0"/>
                  <a:pt x="0" y="33"/>
                  <a:pt x="0" y="74"/>
                </a:cubicBezTo>
                <a:cubicBezTo>
                  <a:pt x="0" y="114"/>
                  <a:pt x="31" y="146"/>
                  <a:pt x="69" y="149"/>
                </a:cubicBezTo>
                <a:cubicBezTo>
                  <a:pt x="70" y="149"/>
                  <a:pt x="70" y="149"/>
                  <a:pt x="71" y="149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8" y="149"/>
                  <a:pt x="160" y="147"/>
                  <a:pt x="160" y="144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4"/>
                  <a:pt x="158" y="112"/>
                  <a:pt x="156" y="112"/>
                </a:cubicBezTo>
                <a:close/>
                <a:moveTo>
                  <a:pt x="10" y="74"/>
                </a:moveTo>
                <a:cubicBezTo>
                  <a:pt x="10" y="38"/>
                  <a:pt x="40" y="9"/>
                  <a:pt x="76" y="9"/>
                </a:cubicBezTo>
                <a:cubicBezTo>
                  <a:pt x="112" y="9"/>
                  <a:pt x="141" y="38"/>
                  <a:pt x="141" y="74"/>
                </a:cubicBezTo>
                <a:cubicBezTo>
                  <a:pt x="141" y="110"/>
                  <a:pt x="112" y="140"/>
                  <a:pt x="76" y="140"/>
                </a:cubicBezTo>
                <a:cubicBezTo>
                  <a:pt x="40" y="140"/>
                  <a:pt x="10" y="110"/>
                  <a:pt x="10" y="74"/>
                </a:cubicBezTo>
                <a:close/>
                <a:moveTo>
                  <a:pt x="151" y="140"/>
                </a:moveTo>
                <a:cubicBezTo>
                  <a:pt x="112" y="140"/>
                  <a:pt x="112" y="140"/>
                  <a:pt x="112" y="140"/>
                </a:cubicBezTo>
                <a:cubicBezTo>
                  <a:pt x="121" y="135"/>
                  <a:pt x="128" y="129"/>
                  <a:pt x="134" y="121"/>
                </a:cubicBezTo>
                <a:cubicBezTo>
                  <a:pt x="151" y="121"/>
                  <a:pt x="151" y="121"/>
                  <a:pt x="151" y="121"/>
                </a:cubicBezTo>
                <a:lnTo>
                  <a:pt x="151" y="1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eeform 140">
            <a:extLst>
              <a:ext uri="{FF2B5EF4-FFF2-40B4-BE49-F238E27FC236}">
                <a16:creationId xmlns:a16="http://schemas.microsoft.com/office/drawing/2014/main" id="{D700798E-A2D6-4B9D-8D8B-BFE70491B0BA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1371600"/>
            <a:ext cx="254000" cy="252413"/>
          </a:xfrm>
          <a:custGeom>
            <a:avLst/>
            <a:gdLst>
              <a:gd name="T0" fmla="*/ 158 w 160"/>
              <a:gd name="T1" fmla="*/ 39 h 159"/>
              <a:gd name="T2" fmla="*/ 155 w 160"/>
              <a:gd name="T3" fmla="*/ 38 h 159"/>
              <a:gd name="T4" fmla="*/ 154 w 160"/>
              <a:gd name="T5" fmla="*/ 38 h 159"/>
              <a:gd name="T6" fmla="*/ 88 w 160"/>
              <a:gd name="T7" fmla="*/ 57 h 159"/>
              <a:gd name="T8" fmla="*/ 84 w 160"/>
              <a:gd name="T9" fmla="*/ 61 h 159"/>
              <a:gd name="T10" fmla="*/ 84 w 160"/>
              <a:gd name="T11" fmla="*/ 124 h 159"/>
              <a:gd name="T12" fmla="*/ 75 w 160"/>
              <a:gd name="T13" fmla="*/ 122 h 159"/>
              <a:gd name="T14" fmla="*/ 56 w 160"/>
              <a:gd name="T15" fmla="*/ 141 h 159"/>
              <a:gd name="T16" fmla="*/ 75 w 160"/>
              <a:gd name="T17" fmla="*/ 159 h 159"/>
              <a:gd name="T18" fmla="*/ 94 w 160"/>
              <a:gd name="T19" fmla="*/ 141 h 159"/>
              <a:gd name="T20" fmla="*/ 94 w 160"/>
              <a:gd name="T21" fmla="*/ 83 h 159"/>
              <a:gd name="T22" fmla="*/ 151 w 160"/>
              <a:gd name="T23" fmla="*/ 67 h 159"/>
              <a:gd name="T24" fmla="*/ 151 w 160"/>
              <a:gd name="T25" fmla="*/ 106 h 159"/>
              <a:gd name="T26" fmla="*/ 141 w 160"/>
              <a:gd name="T27" fmla="*/ 103 h 159"/>
              <a:gd name="T28" fmla="*/ 123 w 160"/>
              <a:gd name="T29" fmla="*/ 122 h 159"/>
              <a:gd name="T30" fmla="*/ 141 w 160"/>
              <a:gd name="T31" fmla="*/ 140 h 159"/>
              <a:gd name="T32" fmla="*/ 160 w 160"/>
              <a:gd name="T33" fmla="*/ 122 h 159"/>
              <a:gd name="T34" fmla="*/ 160 w 160"/>
              <a:gd name="T35" fmla="*/ 42 h 159"/>
              <a:gd name="T36" fmla="*/ 158 w 160"/>
              <a:gd name="T37" fmla="*/ 39 h 159"/>
              <a:gd name="T38" fmla="*/ 75 w 160"/>
              <a:gd name="T39" fmla="*/ 151 h 159"/>
              <a:gd name="T40" fmla="*/ 66 w 160"/>
              <a:gd name="T41" fmla="*/ 141 h 159"/>
              <a:gd name="T42" fmla="*/ 75 w 160"/>
              <a:gd name="T43" fmla="*/ 132 h 159"/>
              <a:gd name="T44" fmla="*/ 84 w 160"/>
              <a:gd name="T45" fmla="*/ 141 h 159"/>
              <a:gd name="T46" fmla="*/ 75 w 160"/>
              <a:gd name="T47" fmla="*/ 151 h 159"/>
              <a:gd name="T48" fmla="*/ 141 w 160"/>
              <a:gd name="T49" fmla="*/ 132 h 159"/>
              <a:gd name="T50" fmla="*/ 132 w 160"/>
              <a:gd name="T51" fmla="*/ 122 h 159"/>
              <a:gd name="T52" fmla="*/ 141 w 160"/>
              <a:gd name="T53" fmla="*/ 113 h 159"/>
              <a:gd name="T54" fmla="*/ 151 w 160"/>
              <a:gd name="T55" fmla="*/ 122 h 159"/>
              <a:gd name="T56" fmla="*/ 141 w 160"/>
              <a:gd name="T57" fmla="*/ 132 h 159"/>
              <a:gd name="T58" fmla="*/ 151 w 160"/>
              <a:gd name="T59" fmla="*/ 58 h 159"/>
              <a:gd name="T60" fmla="*/ 94 w 160"/>
              <a:gd name="T61" fmla="*/ 74 h 159"/>
              <a:gd name="T62" fmla="*/ 94 w 160"/>
              <a:gd name="T63" fmla="*/ 65 h 159"/>
              <a:gd name="T64" fmla="*/ 151 w 160"/>
              <a:gd name="T65" fmla="*/ 49 h 159"/>
              <a:gd name="T66" fmla="*/ 151 w 160"/>
              <a:gd name="T67" fmla="*/ 58 h 159"/>
              <a:gd name="T68" fmla="*/ 75 w 160"/>
              <a:gd name="T69" fmla="*/ 52 h 159"/>
              <a:gd name="T70" fmla="*/ 66 w 160"/>
              <a:gd name="T71" fmla="*/ 33 h 159"/>
              <a:gd name="T72" fmla="*/ 43 w 160"/>
              <a:gd name="T73" fmla="*/ 10 h 159"/>
              <a:gd name="T74" fmla="*/ 37 w 160"/>
              <a:gd name="T75" fmla="*/ 2 h 159"/>
              <a:gd name="T76" fmla="*/ 33 w 160"/>
              <a:gd name="T77" fmla="*/ 0 h 159"/>
              <a:gd name="T78" fmla="*/ 32 w 160"/>
              <a:gd name="T79" fmla="*/ 0 h 159"/>
              <a:gd name="T80" fmla="*/ 29 w 160"/>
              <a:gd name="T81" fmla="*/ 5 h 159"/>
              <a:gd name="T82" fmla="*/ 29 w 160"/>
              <a:gd name="T83" fmla="*/ 78 h 159"/>
              <a:gd name="T84" fmla="*/ 19 w 160"/>
              <a:gd name="T85" fmla="*/ 76 h 159"/>
              <a:gd name="T86" fmla="*/ 0 w 160"/>
              <a:gd name="T87" fmla="*/ 95 h 159"/>
              <a:gd name="T88" fmla="*/ 19 w 160"/>
              <a:gd name="T89" fmla="*/ 113 h 159"/>
              <a:gd name="T90" fmla="*/ 38 w 160"/>
              <a:gd name="T91" fmla="*/ 95 h 159"/>
              <a:gd name="T92" fmla="*/ 38 w 160"/>
              <a:gd name="T93" fmla="*/ 20 h 159"/>
              <a:gd name="T94" fmla="*/ 60 w 160"/>
              <a:gd name="T95" fmla="*/ 40 h 159"/>
              <a:gd name="T96" fmla="*/ 66 w 160"/>
              <a:gd name="T97" fmla="*/ 52 h 159"/>
              <a:gd name="T98" fmla="*/ 52 w 160"/>
              <a:gd name="T99" fmla="*/ 66 h 159"/>
              <a:gd name="T100" fmla="*/ 48 w 160"/>
              <a:gd name="T101" fmla="*/ 71 h 159"/>
              <a:gd name="T102" fmla="*/ 52 w 160"/>
              <a:gd name="T103" fmla="*/ 75 h 159"/>
              <a:gd name="T104" fmla="*/ 75 w 160"/>
              <a:gd name="T105" fmla="*/ 52 h 159"/>
              <a:gd name="T106" fmla="*/ 19 w 160"/>
              <a:gd name="T107" fmla="*/ 103 h 159"/>
              <a:gd name="T108" fmla="*/ 9 w 160"/>
              <a:gd name="T109" fmla="*/ 94 h 159"/>
              <a:gd name="T110" fmla="*/ 19 w 160"/>
              <a:gd name="T111" fmla="*/ 85 h 159"/>
              <a:gd name="T112" fmla="*/ 28 w 160"/>
              <a:gd name="T113" fmla="*/ 94 h 159"/>
              <a:gd name="T114" fmla="*/ 19 w 160"/>
              <a:gd name="T115" fmla="*/ 10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59">
                <a:moveTo>
                  <a:pt x="158" y="39"/>
                </a:moveTo>
                <a:cubicBezTo>
                  <a:pt x="157" y="38"/>
                  <a:pt x="156" y="38"/>
                  <a:pt x="155" y="38"/>
                </a:cubicBezTo>
                <a:cubicBezTo>
                  <a:pt x="155" y="38"/>
                  <a:pt x="155" y="38"/>
                  <a:pt x="154" y="38"/>
                </a:cubicBezTo>
                <a:cubicBezTo>
                  <a:pt x="88" y="57"/>
                  <a:pt x="88" y="57"/>
                  <a:pt x="88" y="57"/>
                </a:cubicBezTo>
                <a:cubicBezTo>
                  <a:pt x="86" y="57"/>
                  <a:pt x="84" y="59"/>
                  <a:pt x="84" y="61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2" y="123"/>
                  <a:pt x="79" y="122"/>
                  <a:pt x="75" y="122"/>
                </a:cubicBezTo>
                <a:cubicBezTo>
                  <a:pt x="65" y="122"/>
                  <a:pt x="56" y="131"/>
                  <a:pt x="56" y="141"/>
                </a:cubicBezTo>
                <a:cubicBezTo>
                  <a:pt x="56" y="151"/>
                  <a:pt x="65" y="159"/>
                  <a:pt x="75" y="159"/>
                </a:cubicBezTo>
                <a:cubicBezTo>
                  <a:pt x="86" y="159"/>
                  <a:pt x="94" y="151"/>
                  <a:pt x="94" y="141"/>
                </a:cubicBezTo>
                <a:cubicBezTo>
                  <a:pt x="94" y="83"/>
                  <a:pt x="94" y="83"/>
                  <a:pt x="94" y="83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48" y="104"/>
                  <a:pt x="145" y="103"/>
                  <a:pt x="141" y="103"/>
                </a:cubicBezTo>
                <a:cubicBezTo>
                  <a:pt x="131" y="103"/>
                  <a:pt x="123" y="111"/>
                  <a:pt x="123" y="122"/>
                </a:cubicBezTo>
                <a:cubicBezTo>
                  <a:pt x="123" y="132"/>
                  <a:pt x="131" y="140"/>
                  <a:pt x="141" y="140"/>
                </a:cubicBezTo>
                <a:cubicBezTo>
                  <a:pt x="152" y="140"/>
                  <a:pt x="160" y="132"/>
                  <a:pt x="160" y="122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41"/>
                  <a:pt x="160" y="40"/>
                  <a:pt x="158" y="39"/>
                </a:cubicBezTo>
                <a:close/>
                <a:moveTo>
                  <a:pt x="75" y="151"/>
                </a:moveTo>
                <a:cubicBezTo>
                  <a:pt x="70" y="151"/>
                  <a:pt x="66" y="147"/>
                  <a:pt x="66" y="141"/>
                </a:cubicBezTo>
                <a:cubicBezTo>
                  <a:pt x="66" y="136"/>
                  <a:pt x="70" y="132"/>
                  <a:pt x="75" y="132"/>
                </a:cubicBezTo>
                <a:cubicBezTo>
                  <a:pt x="80" y="132"/>
                  <a:pt x="84" y="136"/>
                  <a:pt x="84" y="141"/>
                </a:cubicBezTo>
                <a:cubicBezTo>
                  <a:pt x="84" y="147"/>
                  <a:pt x="80" y="151"/>
                  <a:pt x="75" y="151"/>
                </a:cubicBezTo>
                <a:close/>
                <a:moveTo>
                  <a:pt x="141" y="132"/>
                </a:moveTo>
                <a:cubicBezTo>
                  <a:pt x="136" y="132"/>
                  <a:pt x="132" y="128"/>
                  <a:pt x="132" y="122"/>
                </a:cubicBezTo>
                <a:cubicBezTo>
                  <a:pt x="132" y="117"/>
                  <a:pt x="136" y="113"/>
                  <a:pt x="141" y="113"/>
                </a:cubicBezTo>
                <a:cubicBezTo>
                  <a:pt x="147" y="113"/>
                  <a:pt x="151" y="117"/>
                  <a:pt x="151" y="122"/>
                </a:cubicBezTo>
                <a:cubicBezTo>
                  <a:pt x="151" y="128"/>
                  <a:pt x="147" y="132"/>
                  <a:pt x="141" y="132"/>
                </a:cubicBezTo>
                <a:close/>
                <a:moveTo>
                  <a:pt x="151" y="58"/>
                </a:moveTo>
                <a:cubicBezTo>
                  <a:pt x="94" y="74"/>
                  <a:pt x="94" y="74"/>
                  <a:pt x="94" y="74"/>
                </a:cubicBezTo>
                <a:cubicBezTo>
                  <a:pt x="94" y="65"/>
                  <a:pt x="94" y="65"/>
                  <a:pt x="94" y="65"/>
                </a:cubicBezTo>
                <a:cubicBezTo>
                  <a:pt x="151" y="49"/>
                  <a:pt x="151" y="49"/>
                  <a:pt x="151" y="49"/>
                </a:cubicBezTo>
                <a:lnTo>
                  <a:pt x="151" y="58"/>
                </a:lnTo>
                <a:close/>
                <a:moveTo>
                  <a:pt x="75" y="52"/>
                </a:moveTo>
                <a:cubicBezTo>
                  <a:pt x="75" y="45"/>
                  <a:pt x="72" y="37"/>
                  <a:pt x="66" y="33"/>
                </a:cubicBezTo>
                <a:cubicBezTo>
                  <a:pt x="55" y="26"/>
                  <a:pt x="48" y="18"/>
                  <a:pt x="43" y="10"/>
                </a:cubicBezTo>
                <a:cubicBezTo>
                  <a:pt x="37" y="2"/>
                  <a:pt x="37" y="2"/>
                  <a:pt x="37" y="2"/>
                </a:cubicBezTo>
                <a:cubicBezTo>
                  <a:pt x="36" y="1"/>
                  <a:pt x="35" y="0"/>
                  <a:pt x="33" y="0"/>
                </a:cubicBezTo>
                <a:cubicBezTo>
                  <a:pt x="33" y="0"/>
                  <a:pt x="32" y="0"/>
                  <a:pt x="32" y="0"/>
                </a:cubicBezTo>
                <a:cubicBezTo>
                  <a:pt x="30" y="1"/>
                  <a:pt x="29" y="3"/>
                  <a:pt x="29" y="5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76"/>
                  <a:pt x="23" y="76"/>
                  <a:pt x="19" y="76"/>
                </a:cubicBezTo>
                <a:cubicBezTo>
                  <a:pt x="9" y="76"/>
                  <a:pt x="0" y="84"/>
                  <a:pt x="0" y="95"/>
                </a:cubicBezTo>
                <a:cubicBezTo>
                  <a:pt x="0" y="105"/>
                  <a:pt x="9" y="113"/>
                  <a:pt x="19" y="113"/>
                </a:cubicBezTo>
                <a:cubicBezTo>
                  <a:pt x="29" y="113"/>
                  <a:pt x="38" y="105"/>
                  <a:pt x="38" y="95"/>
                </a:cubicBezTo>
                <a:cubicBezTo>
                  <a:pt x="38" y="20"/>
                  <a:pt x="38" y="20"/>
                  <a:pt x="38" y="20"/>
                </a:cubicBezTo>
                <a:cubicBezTo>
                  <a:pt x="44" y="27"/>
                  <a:pt x="51" y="34"/>
                  <a:pt x="60" y="40"/>
                </a:cubicBezTo>
                <a:cubicBezTo>
                  <a:pt x="64" y="43"/>
                  <a:pt x="66" y="47"/>
                  <a:pt x="66" y="52"/>
                </a:cubicBezTo>
                <a:cubicBezTo>
                  <a:pt x="66" y="59"/>
                  <a:pt x="60" y="66"/>
                  <a:pt x="52" y="66"/>
                </a:cubicBezTo>
                <a:cubicBezTo>
                  <a:pt x="50" y="66"/>
                  <a:pt x="48" y="68"/>
                  <a:pt x="48" y="71"/>
                </a:cubicBezTo>
                <a:cubicBezTo>
                  <a:pt x="48" y="73"/>
                  <a:pt x="50" y="75"/>
                  <a:pt x="52" y="75"/>
                </a:cubicBezTo>
                <a:cubicBezTo>
                  <a:pt x="64" y="75"/>
                  <a:pt x="75" y="65"/>
                  <a:pt x="75" y="52"/>
                </a:cubicBezTo>
                <a:close/>
                <a:moveTo>
                  <a:pt x="19" y="103"/>
                </a:moveTo>
                <a:cubicBezTo>
                  <a:pt x="13" y="103"/>
                  <a:pt x="9" y="99"/>
                  <a:pt x="9" y="94"/>
                </a:cubicBezTo>
                <a:cubicBezTo>
                  <a:pt x="9" y="88"/>
                  <a:pt x="13" y="85"/>
                  <a:pt x="19" y="85"/>
                </a:cubicBezTo>
                <a:cubicBezTo>
                  <a:pt x="24" y="85"/>
                  <a:pt x="28" y="88"/>
                  <a:pt x="28" y="94"/>
                </a:cubicBezTo>
                <a:cubicBezTo>
                  <a:pt x="28" y="99"/>
                  <a:pt x="24" y="103"/>
                  <a:pt x="19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reeform 141">
            <a:extLst>
              <a:ext uri="{FF2B5EF4-FFF2-40B4-BE49-F238E27FC236}">
                <a16:creationId xmlns:a16="http://schemas.microsoft.com/office/drawing/2014/main" id="{07669490-4C6B-44C8-972F-7F0589310F2E}"/>
              </a:ext>
            </a:extLst>
          </p:cNvPr>
          <p:cNvSpPr>
            <a:spLocks noEditPoints="1"/>
          </p:cNvSpPr>
          <p:nvPr/>
        </p:nvSpPr>
        <p:spPr bwMode="auto">
          <a:xfrm>
            <a:off x="1317626" y="1922463"/>
            <a:ext cx="198438" cy="254000"/>
          </a:xfrm>
          <a:custGeom>
            <a:avLst/>
            <a:gdLst>
              <a:gd name="T0" fmla="*/ 111 w 125"/>
              <a:gd name="T1" fmla="*/ 36 h 160"/>
              <a:gd name="T2" fmla="*/ 70 w 125"/>
              <a:gd name="T3" fmla="*/ 36 h 160"/>
              <a:gd name="T4" fmla="*/ 82 w 125"/>
              <a:gd name="T5" fmla="*/ 18 h 160"/>
              <a:gd name="T6" fmla="*/ 63 w 125"/>
              <a:gd name="T7" fmla="*/ 0 h 160"/>
              <a:gd name="T8" fmla="*/ 44 w 125"/>
              <a:gd name="T9" fmla="*/ 18 h 160"/>
              <a:gd name="T10" fmla="*/ 57 w 125"/>
              <a:gd name="T11" fmla="*/ 36 h 160"/>
              <a:gd name="T12" fmla="*/ 16 w 125"/>
              <a:gd name="T13" fmla="*/ 36 h 160"/>
              <a:gd name="T14" fmla="*/ 2 w 125"/>
              <a:gd name="T15" fmla="*/ 51 h 160"/>
              <a:gd name="T16" fmla="*/ 16 w 125"/>
              <a:gd name="T17" fmla="*/ 65 h 160"/>
              <a:gd name="T18" fmla="*/ 49 w 125"/>
              <a:gd name="T19" fmla="*/ 65 h 160"/>
              <a:gd name="T20" fmla="*/ 49 w 125"/>
              <a:gd name="T21" fmla="*/ 75 h 160"/>
              <a:gd name="T22" fmla="*/ 8 w 125"/>
              <a:gd name="T23" fmla="*/ 106 h 160"/>
              <a:gd name="T24" fmla="*/ 5 w 125"/>
              <a:gd name="T25" fmla="*/ 126 h 160"/>
              <a:gd name="T26" fmla="*/ 16 w 125"/>
              <a:gd name="T27" fmla="*/ 131 h 160"/>
              <a:gd name="T28" fmla="*/ 25 w 125"/>
              <a:gd name="T29" fmla="*/ 128 h 160"/>
              <a:gd name="T30" fmla="*/ 50 w 125"/>
              <a:gd name="T31" fmla="*/ 110 h 160"/>
              <a:gd name="T32" fmla="*/ 50 w 125"/>
              <a:gd name="T33" fmla="*/ 146 h 160"/>
              <a:gd name="T34" fmla="*/ 64 w 125"/>
              <a:gd name="T35" fmla="*/ 160 h 160"/>
              <a:gd name="T36" fmla="*/ 78 w 125"/>
              <a:gd name="T37" fmla="*/ 146 h 160"/>
              <a:gd name="T38" fmla="*/ 78 w 125"/>
              <a:gd name="T39" fmla="*/ 65 h 160"/>
              <a:gd name="T40" fmla="*/ 111 w 125"/>
              <a:gd name="T41" fmla="*/ 65 h 160"/>
              <a:gd name="T42" fmla="*/ 125 w 125"/>
              <a:gd name="T43" fmla="*/ 51 h 160"/>
              <a:gd name="T44" fmla="*/ 111 w 125"/>
              <a:gd name="T45" fmla="*/ 36 h 160"/>
              <a:gd name="T46" fmla="*/ 54 w 125"/>
              <a:gd name="T47" fmla="*/ 18 h 160"/>
              <a:gd name="T48" fmla="*/ 63 w 125"/>
              <a:gd name="T49" fmla="*/ 9 h 160"/>
              <a:gd name="T50" fmla="*/ 73 w 125"/>
              <a:gd name="T51" fmla="*/ 18 h 160"/>
              <a:gd name="T52" fmla="*/ 63 w 125"/>
              <a:gd name="T53" fmla="*/ 28 h 160"/>
              <a:gd name="T54" fmla="*/ 54 w 125"/>
              <a:gd name="T55" fmla="*/ 18 h 160"/>
              <a:gd name="T56" fmla="*/ 110 w 125"/>
              <a:gd name="T57" fmla="*/ 56 h 160"/>
              <a:gd name="T58" fmla="*/ 73 w 125"/>
              <a:gd name="T59" fmla="*/ 56 h 160"/>
              <a:gd name="T60" fmla="*/ 68 w 125"/>
              <a:gd name="T61" fmla="*/ 61 h 160"/>
              <a:gd name="T62" fmla="*/ 68 w 125"/>
              <a:gd name="T63" fmla="*/ 146 h 160"/>
              <a:gd name="T64" fmla="*/ 63 w 125"/>
              <a:gd name="T65" fmla="*/ 151 h 160"/>
              <a:gd name="T66" fmla="*/ 59 w 125"/>
              <a:gd name="T67" fmla="*/ 146 h 160"/>
              <a:gd name="T68" fmla="*/ 59 w 125"/>
              <a:gd name="T69" fmla="*/ 101 h 160"/>
              <a:gd name="T70" fmla="*/ 54 w 125"/>
              <a:gd name="T71" fmla="*/ 97 h 160"/>
              <a:gd name="T72" fmla="*/ 51 w 125"/>
              <a:gd name="T73" fmla="*/ 98 h 160"/>
              <a:gd name="T74" fmla="*/ 19 w 125"/>
              <a:gd name="T75" fmla="*/ 122 h 160"/>
              <a:gd name="T76" fmla="*/ 16 w 125"/>
              <a:gd name="T77" fmla="*/ 123 h 160"/>
              <a:gd name="T78" fmla="*/ 12 w 125"/>
              <a:gd name="T79" fmla="*/ 121 h 160"/>
              <a:gd name="T80" fmla="*/ 13 w 125"/>
              <a:gd name="T81" fmla="*/ 115 h 160"/>
              <a:gd name="T82" fmla="*/ 57 w 125"/>
              <a:gd name="T83" fmla="*/ 82 h 160"/>
              <a:gd name="T84" fmla="*/ 59 w 125"/>
              <a:gd name="T85" fmla="*/ 79 h 160"/>
              <a:gd name="T86" fmla="*/ 59 w 125"/>
              <a:gd name="T87" fmla="*/ 61 h 160"/>
              <a:gd name="T88" fmla="*/ 54 w 125"/>
              <a:gd name="T89" fmla="*/ 56 h 160"/>
              <a:gd name="T90" fmla="*/ 17 w 125"/>
              <a:gd name="T91" fmla="*/ 56 h 160"/>
              <a:gd name="T92" fmla="*/ 12 w 125"/>
              <a:gd name="T93" fmla="*/ 52 h 160"/>
              <a:gd name="T94" fmla="*/ 17 w 125"/>
              <a:gd name="T95" fmla="*/ 47 h 160"/>
              <a:gd name="T96" fmla="*/ 110 w 125"/>
              <a:gd name="T97" fmla="*/ 47 h 160"/>
              <a:gd name="T98" fmla="*/ 110 w 125"/>
              <a:gd name="T99" fmla="*/ 47 h 160"/>
              <a:gd name="T100" fmla="*/ 115 w 125"/>
              <a:gd name="T101" fmla="*/ 52 h 160"/>
              <a:gd name="T102" fmla="*/ 110 w 125"/>
              <a:gd name="T103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5" h="160">
                <a:moveTo>
                  <a:pt x="111" y="36"/>
                </a:moveTo>
                <a:cubicBezTo>
                  <a:pt x="70" y="36"/>
                  <a:pt x="70" y="36"/>
                  <a:pt x="70" y="36"/>
                </a:cubicBezTo>
                <a:cubicBezTo>
                  <a:pt x="77" y="34"/>
                  <a:pt x="82" y="27"/>
                  <a:pt x="82" y="18"/>
                </a:cubicBezTo>
                <a:cubicBezTo>
                  <a:pt x="82" y="8"/>
                  <a:pt x="73" y="0"/>
                  <a:pt x="63" y="0"/>
                </a:cubicBezTo>
                <a:cubicBezTo>
                  <a:pt x="53" y="0"/>
                  <a:pt x="44" y="8"/>
                  <a:pt x="44" y="18"/>
                </a:cubicBezTo>
                <a:cubicBezTo>
                  <a:pt x="44" y="27"/>
                  <a:pt x="49" y="34"/>
                  <a:pt x="57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8" y="37"/>
                  <a:pt x="2" y="44"/>
                  <a:pt x="2" y="51"/>
                </a:cubicBezTo>
                <a:cubicBezTo>
                  <a:pt x="2" y="59"/>
                  <a:pt x="8" y="65"/>
                  <a:pt x="16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75"/>
                  <a:pt x="49" y="75"/>
                  <a:pt x="49" y="75"/>
                </a:cubicBezTo>
                <a:cubicBezTo>
                  <a:pt x="8" y="106"/>
                  <a:pt x="8" y="106"/>
                  <a:pt x="8" y="106"/>
                </a:cubicBezTo>
                <a:cubicBezTo>
                  <a:pt x="1" y="110"/>
                  <a:pt x="0" y="119"/>
                  <a:pt x="5" y="126"/>
                </a:cubicBezTo>
                <a:cubicBezTo>
                  <a:pt x="8" y="129"/>
                  <a:pt x="12" y="131"/>
                  <a:pt x="16" y="131"/>
                </a:cubicBezTo>
                <a:cubicBezTo>
                  <a:pt x="19" y="131"/>
                  <a:pt x="22" y="130"/>
                  <a:pt x="25" y="128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46"/>
                  <a:pt x="50" y="146"/>
                  <a:pt x="50" y="146"/>
                </a:cubicBezTo>
                <a:cubicBezTo>
                  <a:pt x="50" y="153"/>
                  <a:pt x="56" y="160"/>
                  <a:pt x="64" y="160"/>
                </a:cubicBezTo>
                <a:cubicBezTo>
                  <a:pt x="71" y="160"/>
                  <a:pt x="78" y="153"/>
                  <a:pt x="78" y="146"/>
                </a:cubicBezTo>
                <a:cubicBezTo>
                  <a:pt x="78" y="65"/>
                  <a:pt x="78" y="65"/>
                  <a:pt x="78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8" y="65"/>
                  <a:pt x="125" y="58"/>
                  <a:pt x="125" y="51"/>
                </a:cubicBezTo>
                <a:cubicBezTo>
                  <a:pt x="125" y="43"/>
                  <a:pt x="119" y="36"/>
                  <a:pt x="111" y="36"/>
                </a:cubicBezTo>
                <a:close/>
                <a:moveTo>
                  <a:pt x="54" y="18"/>
                </a:moveTo>
                <a:cubicBezTo>
                  <a:pt x="54" y="13"/>
                  <a:pt x="58" y="9"/>
                  <a:pt x="63" y="9"/>
                </a:cubicBezTo>
                <a:cubicBezTo>
                  <a:pt x="69" y="9"/>
                  <a:pt x="73" y="13"/>
                  <a:pt x="73" y="18"/>
                </a:cubicBezTo>
                <a:cubicBezTo>
                  <a:pt x="73" y="24"/>
                  <a:pt x="69" y="28"/>
                  <a:pt x="63" y="28"/>
                </a:cubicBezTo>
                <a:cubicBezTo>
                  <a:pt x="58" y="28"/>
                  <a:pt x="54" y="24"/>
                  <a:pt x="54" y="18"/>
                </a:cubicBezTo>
                <a:close/>
                <a:moveTo>
                  <a:pt x="110" y="56"/>
                </a:moveTo>
                <a:cubicBezTo>
                  <a:pt x="73" y="56"/>
                  <a:pt x="73" y="56"/>
                  <a:pt x="73" y="56"/>
                </a:cubicBezTo>
                <a:cubicBezTo>
                  <a:pt x="70" y="56"/>
                  <a:pt x="68" y="58"/>
                  <a:pt x="68" y="61"/>
                </a:cubicBezTo>
                <a:cubicBezTo>
                  <a:pt x="68" y="146"/>
                  <a:pt x="68" y="146"/>
                  <a:pt x="68" y="146"/>
                </a:cubicBezTo>
                <a:cubicBezTo>
                  <a:pt x="68" y="149"/>
                  <a:pt x="66" y="151"/>
                  <a:pt x="63" y="151"/>
                </a:cubicBezTo>
                <a:cubicBezTo>
                  <a:pt x="60" y="151"/>
                  <a:pt x="59" y="149"/>
                  <a:pt x="59" y="146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9" y="99"/>
                  <a:pt x="56" y="97"/>
                  <a:pt x="54" y="97"/>
                </a:cubicBezTo>
                <a:cubicBezTo>
                  <a:pt x="53" y="97"/>
                  <a:pt x="52" y="97"/>
                  <a:pt x="51" y="98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8" y="123"/>
                  <a:pt x="17" y="123"/>
                  <a:pt x="16" y="123"/>
                </a:cubicBezTo>
                <a:cubicBezTo>
                  <a:pt x="15" y="123"/>
                  <a:pt x="13" y="123"/>
                  <a:pt x="12" y="121"/>
                </a:cubicBezTo>
                <a:cubicBezTo>
                  <a:pt x="11" y="119"/>
                  <a:pt x="11" y="116"/>
                  <a:pt x="13" y="115"/>
                </a:cubicBezTo>
                <a:cubicBezTo>
                  <a:pt x="57" y="82"/>
                  <a:pt x="57" y="82"/>
                  <a:pt x="57" y="82"/>
                </a:cubicBezTo>
                <a:cubicBezTo>
                  <a:pt x="58" y="81"/>
                  <a:pt x="59" y="80"/>
                  <a:pt x="59" y="79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59"/>
                  <a:pt x="56" y="56"/>
                  <a:pt x="54" y="56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6"/>
                  <a:pt x="12" y="54"/>
                  <a:pt x="12" y="52"/>
                </a:cubicBezTo>
                <a:cubicBezTo>
                  <a:pt x="12" y="49"/>
                  <a:pt x="14" y="47"/>
                  <a:pt x="17" y="47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13" y="47"/>
                  <a:pt x="115" y="49"/>
                  <a:pt x="115" y="52"/>
                </a:cubicBezTo>
                <a:cubicBezTo>
                  <a:pt x="115" y="54"/>
                  <a:pt x="113" y="56"/>
                  <a:pt x="110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42">
            <a:extLst>
              <a:ext uri="{FF2B5EF4-FFF2-40B4-BE49-F238E27FC236}">
                <a16:creationId xmlns:a16="http://schemas.microsoft.com/office/drawing/2014/main" id="{5D6DB22D-A265-4DD5-AEF6-019026DEF08C}"/>
              </a:ext>
            </a:extLst>
          </p:cNvPr>
          <p:cNvSpPr>
            <a:spLocks noEditPoints="1"/>
          </p:cNvSpPr>
          <p:nvPr/>
        </p:nvSpPr>
        <p:spPr bwMode="auto">
          <a:xfrm>
            <a:off x="9550401" y="1922463"/>
            <a:ext cx="252413" cy="254000"/>
          </a:xfrm>
          <a:custGeom>
            <a:avLst/>
            <a:gdLst>
              <a:gd name="T0" fmla="*/ 78 w 159"/>
              <a:gd name="T1" fmla="*/ 74 h 160"/>
              <a:gd name="T2" fmla="*/ 65 w 159"/>
              <a:gd name="T3" fmla="*/ 59 h 160"/>
              <a:gd name="T4" fmla="*/ 71 w 159"/>
              <a:gd name="T5" fmla="*/ 8 h 160"/>
              <a:gd name="T6" fmla="*/ 89 w 159"/>
              <a:gd name="T7" fmla="*/ 20 h 160"/>
              <a:gd name="T8" fmla="*/ 116 w 159"/>
              <a:gd name="T9" fmla="*/ 27 h 160"/>
              <a:gd name="T10" fmla="*/ 116 w 159"/>
              <a:gd name="T11" fmla="*/ 74 h 160"/>
              <a:gd name="T12" fmla="*/ 65 w 159"/>
              <a:gd name="T13" fmla="*/ 45 h 160"/>
              <a:gd name="T14" fmla="*/ 60 w 159"/>
              <a:gd name="T15" fmla="*/ 18 h 160"/>
              <a:gd name="T16" fmla="*/ 56 w 159"/>
              <a:gd name="T17" fmla="*/ 35 h 160"/>
              <a:gd name="T18" fmla="*/ 71 w 159"/>
              <a:gd name="T19" fmla="*/ 8 h 160"/>
              <a:gd name="T20" fmla="*/ 149 w 159"/>
              <a:gd name="T21" fmla="*/ 106 h 160"/>
              <a:gd name="T22" fmla="*/ 145 w 159"/>
              <a:gd name="T23" fmla="*/ 111 h 160"/>
              <a:gd name="T24" fmla="*/ 9 w 159"/>
              <a:gd name="T25" fmla="*/ 106 h 160"/>
              <a:gd name="T26" fmla="*/ 23 w 159"/>
              <a:gd name="T27" fmla="*/ 102 h 160"/>
              <a:gd name="T28" fmla="*/ 27 w 159"/>
              <a:gd name="T29" fmla="*/ 88 h 160"/>
              <a:gd name="T30" fmla="*/ 149 w 159"/>
              <a:gd name="T31" fmla="*/ 83 h 160"/>
              <a:gd name="T32" fmla="*/ 24 w 159"/>
              <a:gd name="T33" fmla="*/ 149 h 160"/>
              <a:gd name="T34" fmla="*/ 19 w 159"/>
              <a:gd name="T35" fmla="*/ 121 h 160"/>
              <a:gd name="T36" fmla="*/ 102 w 159"/>
              <a:gd name="T37" fmla="*/ 121 h 160"/>
              <a:gd name="T38" fmla="*/ 98 w 159"/>
              <a:gd name="T39" fmla="*/ 149 h 160"/>
              <a:gd name="T40" fmla="*/ 102 w 159"/>
              <a:gd name="T41" fmla="*/ 121 h 160"/>
              <a:gd name="T42" fmla="*/ 136 w 159"/>
              <a:gd name="T43" fmla="*/ 149 h 160"/>
              <a:gd name="T44" fmla="*/ 132 w 159"/>
              <a:gd name="T45" fmla="*/ 121 h 160"/>
              <a:gd name="T46" fmla="*/ 23 w 159"/>
              <a:gd name="T47" fmla="*/ 0 h 160"/>
              <a:gd name="T48" fmla="*/ 20 w 159"/>
              <a:gd name="T49" fmla="*/ 7 h 160"/>
              <a:gd name="T50" fmla="*/ 56 w 159"/>
              <a:gd name="T51" fmla="*/ 74 h 160"/>
              <a:gd name="T52" fmla="*/ 18 w 159"/>
              <a:gd name="T53" fmla="*/ 89 h 160"/>
              <a:gd name="T54" fmla="*/ 14 w 159"/>
              <a:gd name="T55" fmla="*/ 93 h 160"/>
              <a:gd name="T56" fmla="*/ 0 w 159"/>
              <a:gd name="T57" fmla="*/ 117 h 160"/>
              <a:gd name="T58" fmla="*/ 9 w 159"/>
              <a:gd name="T59" fmla="*/ 122 h 160"/>
              <a:gd name="T60" fmla="*/ 18 w 159"/>
              <a:gd name="T61" fmla="*/ 160 h 160"/>
              <a:gd name="T62" fmla="*/ 32 w 159"/>
              <a:gd name="T63" fmla="*/ 156 h 160"/>
              <a:gd name="T64" fmla="*/ 84 w 159"/>
              <a:gd name="T65" fmla="*/ 122 h 160"/>
              <a:gd name="T66" fmla="*/ 92 w 159"/>
              <a:gd name="T67" fmla="*/ 160 h 160"/>
              <a:gd name="T68" fmla="*/ 106 w 159"/>
              <a:gd name="T69" fmla="*/ 156 h 160"/>
              <a:gd name="T70" fmla="*/ 121 w 159"/>
              <a:gd name="T71" fmla="*/ 122 h 160"/>
              <a:gd name="T72" fmla="*/ 129 w 159"/>
              <a:gd name="T73" fmla="*/ 160 h 160"/>
              <a:gd name="T74" fmla="*/ 143 w 159"/>
              <a:gd name="T75" fmla="*/ 156 h 160"/>
              <a:gd name="T76" fmla="*/ 157 w 159"/>
              <a:gd name="T77" fmla="*/ 108 h 160"/>
              <a:gd name="T78" fmla="*/ 154 w 159"/>
              <a:gd name="T79" fmla="*/ 74 h 160"/>
              <a:gd name="T80" fmla="*/ 149 w 159"/>
              <a:gd name="T81" fmla="*/ 51 h 160"/>
              <a:gd name="T82" fmla="*/ 106 w 159"/>
              <a:gd name="T83" fmla="*/ 18 h 160"/>
              <a:gd name="T84" fmla="*/ 88 w 159"/>
              <a:gd name="T85" fmla="*/ 6 h 160"/>
              <a:gd name="T86" fmla="*/ 23 w 159"/>
              <a:gd name="T8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9" h="160">
                <a:moveTo>
                  <a:pt x="65" y="59"/>
                </a:moveTo>
                <a:cubicBezTo>
                  <a:pt x="78" y="74"/>
                  <a:pt x="78" y="74"/>
                  <a:pt x="78" y="74"/>
                </a:cubicBezTo>
                <a:cubicBezTo>
                  <a:pt x="65" y="74"/>
                  <a:pt x="65" y="74"/>
                  <a:pt x="65" y="74"/>
                </a:cubicBezTo>
                <a:cubicBezTo>
                  <a:pt x="65" y="59"/>
                  <a:pt x="65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lose/>
                <a:moveTo>
                  <a:pt x="71" y="8"/>
                </a:moveTo>
                <a:cubicBezTo>
                  <a:pt x="75" y="8"/>
                  <a:pt x="78" y="10"/>
                  <a:pt x="81" y="13"/>
                </a:cubicBezTo>
                <a:cubicBezTo>
                  <a:pt x="89" y="20"/>
                  <a:pt x="89" y="20"/>
                  <a:pt x="89" y="20"/>
                </a:cubicBezTo>
                <a:cubicBezTo>
                  <a:pt x="93" y="25"/>
                  <a:pt x="99" y="27"/>
                  <a:pt x="105" y="27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29" y="27"/>
                  <a:pt x="140" y="38"/>
                  <a:pt x="140" y="51"/>
                </a:cubicBezTo>
                <a:cubicBezTo>
                  <a:pt x="140" y="63"/>
                  <a:pt x="129" y="74"/>
                  <a:pt x="116" y="74"/>
                </a:cubicBezTo>
                <a:cubicBezTo>
                  <a:pt x="90" y="74"/>
                  <a:pt x="90" y="74"/>
                  <a:pt x="90" y="74"/>
                </a:cubicBezTo>
                <a:cubicBezTo>
                  <a:pt x="65" y="45"/>
                  <a:pt x="65" y="45"/>
                  <a:pt x="65" y="45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0"/>
                  <a:pt x="62" y="18"/>
                  <a:pt x="60" y="18"/>
                </a:cubicBezTo>
                <a:cubicBezTo>
                  <a:pt x="58" y="18"/>
                  <a:pt x="56" y="21"/>
                  <a:pt x="56" y="23"/>
                </a:cubicBezTo>
                <a:cubicBezTo>
                  <a:pt x="56" y="35"/>
                  <a:pt x="56" y="35"/>
                  <a:pt x="56" y="35"/>
                </a:cubicBezTo>
                <a:cubicBezTo>
                  <a:pt x="33" y="8"/>
                  <a:pt x="33" y="8"/>
                  <a:pt x="33" y="8"/>
                </a:cubicBezTo>
                <a:cubicBezTo>
                  <a:pt x="71" y="8"/>
                  <a:pt x="71" y="8"/>
                  <a:pt x="71" y="8"/>
                </a:cubicBezTo>
                <a:close/>
                <a:moveTo>
                  <a:pt x="149" y="83"/>
                </a:moveTo>
                <a:cubicBezTo>
                  <a:pt x="149" y="106"/>
                  <a:pt x="149" y="106"/>
                  <a:pt x="149" y="106"/>
                </a:cubicBezTo>
                <a:cubicBezTo>
                  <a:pt x="149" y="106"/>
                  <a:pt x="149" y="106"/>
                  <a:pt x="149" y="106"/>
                </a:cubicBezTo>
                <a:cubicBezTo>
                  <a:pt x="149" y="109"/>
                  <a:pt x="147" y="111"/>
                  <a:pt x="145" y="111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06"/>
                  <a:pt x="9" y="106"/>
                  <a:pt x="9" y="106"/>
                </a:cubicBezTo>
                <a:cubicBezTo>
                  <a:pt x="9" y="104"/>
                  <a:pt x="11" y="102"/>
                  <a:pt x="14" y="102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7" y="99"/>
                  <a:pt x="27" y="97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85"/>
                  <a:pt x="30" y="83"/>
                  <a:pt x="32" y="83"/>
                </a:cubicBezTo>
                <a:lnTo>
                  <a:pt x="149" y="83"/>
                </a:lnTo>
                <a:close/>
                <a:moveTo>
                  <a:pt x="27" y="121"/>
                </a:moveTo>
                <a:cubicBezTo>
                  <a:pt x="24" y="149"/>
                  <a:pt x="24" y="149"/>
                  <a:pt x="24" y="149"/>
                </a:cubicBezTo>
                <a:cubicBezTo>
                  <a:pt x="23" y="149"/>
                  <a:pt x="23" y="149"/>
                  <a:pt x="23" y="149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27" y="121"/>
                  <a:pt x="27" y="121"/>
                  <a:pt x="27" y="121"/>
                </a:cubicBezTo>
                <a:close/>
                <a:moveTo>
                  <a:pt x="102" y="121"/>
                </a:moveTo>
                <a:cubicBezTo>
                  <a:pt x="98" y="149"/>
                  <a:pt x="98" y="149"/>
                  <a:pt x="98" y="149"/>
                </a:cubicBezTo>
                <a:cubicBezTo>
                  <a:pt x="98" y="149"/>
                  <a:pt x="98" y="149"/>
                  <a:pt x="98" y="149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102" y="121"/>
                  <a:pt x="102" y="121"/>
                  <a:pt x="102" y="121"/>
                </a:cubicBezTo>
                <a:close/>
                <a:moveTo>
                  <a:pt x="140" y="121"/>
                </a:moveTo>
                <a:cubicBezTo>
                  <a:pt x="136" y="149"/>
                  <a:pt x="136" y="149"/>
                  <a:pt x="136" y="149"/>
                </a:cubicBezTo>
                <a:cubicBezTo>
                  <a:pt x="135" y="149"/>
                  <a:pt x="135" y="149"/>
                  <a:pt x="135" y="149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121"/>
                  <a:pt x="140" y="121"/>
                  <a:pt x="140" y="121"/>
                </a:cubicBezTo>
                <a:close/>
                <a:moveTo>
                  <a:pt x="23" y="0"/>
                </a:moveTo>
                <a:cubicBezTo>
                  <a:pt x="21" y="0"/>
                  <a:pt x="20" y="1"/>
                  <a:pt x="19" y="2"/>
                </a:cubicBezTo>
                <a:cubicBezTo>
                  <a:pt x="18" y="4"/>
                  <a:pt x="18" y="6"/>
                  <a:pt x="20" y="7"/>
                </a:cubicBezTo>
                <a:cubicBezTo>
                  <a:pt x="56" y="49"/>
                  <a:pt x="56" y="49"/>
                  <a:pt x="56" y="49"/>
                </a:cubicBezTo>
                <a:cubicBezTo>
                  <a:pt x="56" y="74"/>
                  <a:pt x="56" y="74"/>
                  <a:pt x="5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25" y="74"/>
                  <a:pt x="18" y="81"/>
                  <a:pt x="18" y="89"/>
                </a:cubicBezTo>
                <a:cubicBezTo>
                  <a:pt x="18" y="93"/>
                  <a:pt x="18" y="93"/>
                  <a:pt x="18" y="93"/>
                </a:cubicBezTo>
                <a:cubicBezTo>
                  <a:pt x="14" y="93"/>
                  <a:pt x="14" y="93"/>
                  <a:pt x="14" y="93"/>
                </a:cubicBezTo>
                <a:cubicBezTo>
                  <a:pt x="6" y="93"/>
                  <a:pt x="0" y="99"/>
                  <a:pt x="0" y="108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9"/>
                  <a:pt x="2" y="122"/>
                  <a:pt x="4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4" y="158"/>
                  <a:pt x="16" y="160"/>
                  <a:pt x="18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30" y="160"/>
                  <a:pt x="32" y="158"/>
                  <a:pt x="32" y="156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88" y="158"/>
                  <a:pt x="90" y="160"/>
                  <a:pt x="92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4" y="160"/>
                  <a:pt x="106" y="158"/>
                  <a:pt x="106" y="156"/>
                </a:cubicBezTo>
                <a:cubicBezTo>
                  <a:pt x="110" y="122"/>
                  <a:pt x="110" y="122"/>
                  <a:pt x="110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5" y="158"/>
                  <a:pt x="127" y="160"/>
                  <a:pt x="129" y="160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1" y="160"/>
                  <a:pt x="143" y="158"/>
                  <a:pt x="143" y="156"/>
                </a:cubicBezTo>
                <a:cubicBezTo>
                  <a:pt x="147" y="121"/>
                  <a:pt x="147" y="121"/>
                  <a:pt x="147" y="121"/>
                </a:cubicBezTo>
                <a:cubicBezTo>
                  <a:pt x="153" y="119"/>
                  <a:pt x="157" y="114"/>
                  <a:pt x="157" y="108"/>
                </a:cubicBezTo>
                <a:cubicBezTo>
                  <a:pt x="157" y="79"/>
                  <a:pt x="157" y="79"/>
                  <a:pt x="157" y="79"/>
                </a:cubicBezTo>
                <a:cubicBezTo>
                  <a:pt x="159" y="76"/>
                  <a:pt x="157" y="74"/>
                  <a:pt x="154" y="74"/>
                </a:cubicBezTo>
                <a:cubicBezTo>
                  <a:pt x="140" y="74"/>
                  <a:pt x="140" y="74"/>
                  <a:pt x="140" y="74"/>
                </a:cubicBezTo>
                <a:cubicBezTo>
                  <a:pt x="146" y="68"/>
                  <a:pt x="149" y="60"/>
                  <a:pt x="149" y="51"/>
                </a:cubicBezTo>
                <a:cubicBezTo>
                  <a:pt x="149" y="32"/>
                  <a:pt x="135" y="18"/>
                  <a:pt x="117" y="18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2" y="18"/>
                  <a:pt x="98" y="17"/>
                  <a:pt x="96" y="14"/>
                </a:cubicBezTo>
                <a:cubicBezTo>
                  <a:pt x="88" y="6"/>
                  <a:pt x="88" y="6"/>
                  <a:pt x="88" y="6"/>
                </a:cubicBezTo>
                <a:cubicBezTo>
                  <a:pt x="84" y="2"/>
                  <a:pt x="78" y="0"/>
                  <a:pt x="72" y="0"/>
                </a:cubicBezTo>
                <a:lnTo>
                  <a:pt x="2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143">
            <a:extLst>
              <a:ext uri="{FF2B5EF4-FFF2-40B4-BE49-F238E27FC236}">
                <a16:creationId xmlns:a16="http://schemas.microsoft.com/office/drawing/2014/main" id="{8AB75BB5-03EB-4E4D-9D38-A3204755D3FC}"/>
              </a:ext>
            </a:extLst>
          </p:cNvPr>
          <p:cNvSpPr>
            <a:spLocks noEditPoints="1"/>
          </p:cNvSpPr>
          <p:nvPr/>
        </p:nvSpPr>
        <p:spPr bwMode="auto">
          <a:xfrm>
            <a:off x="5710238" y="1371600"/>
            <a:ext cx="223838" cy="254000"/>
          </a:xfrm>
          <a:custGeom>
            <a:avLst/>
            <a:gdLst>
              <a:gd name="T0" fmla="*/ 39 w 141"/>
              <a:gd name="T1" fmla="*/ 19 h 160"/>
              <a:gd name="T2" fmla="*/ 29 w 141"/>
              <a:gd name="T3" fmla="*/ 9 h 160"/>
              <a:gd name="T4" fmla="*/ 123 w 141"/>
              <a:gd name="T5" fmla="*/ 19 h 160"/>
              <a:gd name="T6" fmla="*/ 114 w 141"/>
              <a:gd name="T7" fmla="*/ 9 h 160"/>
              <a:gd name="T8" fmla="*/ 86 w 141"/>
              <a:gd name="T9" fmla="*/ 66 h 160"/>
              <a:gd name="T10" fmla="*/ 49 w 141"/>
              <a:gd name="T11" fmla="*/ 28 h 160"/>
              <a:gd name="T12" fmla="*/ 71 w 141"/>
              <a:gd name="T13" fmla="*/ 37 h 160"/>
              <a:gd name="T14" fmla="*/ 94 w 141"/>
              <a:gd name="T15" fmla="*/ 28 h 160"/>
              <a:gd name="T16" fmla="*/ 88 w 141"/>
              <a:gd name="T17" fmla="*/ 76 h 160"/>
              <a:gd name="T18" fmla="*/ 100 w 141"/>
              <a:gd name="T19" fmla="*/ 94 h 160"/>
              <a:gd name="T20" fmla="*/ 104 w 141"/>
              <a:gd name="T21" fmla="*/ 87 h 160"/>
              <a:gd name="T22" fmla="*/ 100 w 141"/>
              <a:gd name="T23" fmla="*/ 78 h 160"/>
              <a:gd name="T24" fmla="*/ 133 w 141"/>
              <a:gd name="T25" fmla="*/ 131 h 160"/>
              <a:gd name="T26" fmla="*/ 11 w 141"/>
              <a:gd name="T27" fmla="*/ 127 h 160"/>
              <a:gd name="T28" fmla="*/ 43 w 141"/>
              <a:gd name="T29" fmla="*/ 78 h 160"/>
              <a:gd name="T30" fmla="*/ 42 w 141"/>
              <a:gd name="T31" fmla="*/ 93 h 160"/>
              <a:gd name="T32" fmla="*/ 48 w 141"/>
              <a:gd name="T33" fmla="*/ 91 h 160"/>
              <a:gd name="T34" fmla="*/ 63 w 141"/>
              <a:gd name="T35" fmla="*/ 75 h 160"/>
              <a:gd name="T36" fmla="*/ 67 w 141"/>
              <a:gd name="T37" fmla="*/ 99 h 160"/>
              <a:gd name="T38" fmla="*/ 77 w 141"/>
              <a:gd name="T39" fmla="*/ 99 h 160"/>
              <a:gd name="T40" fmla="*/ 81 w 141"/>
              <a:gd name="T41" fmla="*/ 75 h 160"/>
              <a:gd name="T42" fmla="*/ 132 w 141"/>
              <a:gd name="T43" fmla="*/ 150 h 160"/>
              <a:gd name="T44" fmla="*/ 11 w 141"/>
              <a:gd name="T45" fmla="*/ 140 h 160"/>
              <a:gd name="T46" fmla="*/ 29 w 141"/>
              <a:gd name="T47" fmla="*/ 0 h 160"/>
              <a:gd name="T48" fmla="*/ 10 w 141"/>
              <a:gd name="T49" fmla="*/ 23 h 160"/>
              <a:gd name="T50" fmla="*/ 39 w 141"/>
              <a:gd name="T51" fmla="*/ 28 h 160"/>
              <a:gd name="T52" fmla="*/ 0 w 141"/>
              <a:gd name="T53" fmla="*/ 127 h 160"/>
              <a:gd name="T54" fmla="*/ 5 w 141"/>
              <a:gd name="T55" fmla="*/ 160 h 160"/>
              <a:gd name="T56" fmla="*/ 141 w 141"/>
              <a:gd name="T57" fmla="*/ 155 h 160"/>
              <a:gd name="T58" fmla="*/ 96 w 141"/>
              <a:gd name="T59" fmla="*/ 67 h 160"/>
              <a:gd name="T60" fmla="*/ 128 w 141"/>
              <a:gd name="T61" fmla="*/ 28 h 160"/>
              <a:gd name="T62" fmla="*/ 132 w 141"/>
              <a:gd name="T63" fmla="*/ 19 h 160"/>
              <a:gd name="T64" fmla="*/ 95 w 141"/>
              <a:gd name="T65" fmla="*/ 19 h 160"/>
              <a:gd name="T66" fmla="*/ 71 w 141"/>
              <a:gd name="T67" fmla="*/ 26 h 160"/>
              <a:gd name="T68" fmla="*/ 48 w 141"/>
              <a:gd name="T69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1" h="160">
                <a:moveTo>
                  <a:pt x="29" y="9"/>
                </a:moveTo>
                <a:cubicBezTo>
                  <a:pt x="35" y="9"/>
                  <a:pt x="39" y="13"/>
                  <a:pt x="39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3"/>
                  <a:pt x="24" y="9"/>
                  <a:pt x="29" y="9"/>
                </a:cubicBezTo>
                <a:close/>
                <a:moveTo>
                  <a:pt x="114" y="9"/>
                </a:moveTo>
                <a:cubicBezTo>
                  <a:pt x="119" y="9"/>
                  <a:pt x="123" y="13"/>
                  <a:pt x="123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3"/>
                  <a:pt x="109" y="9"/>
                  <a:pt x="114" y="9"/>
                </a:cubicBezTo>
                <a:close/>
                <a:moveTo>
                  <a:pt x="94" y="28"/>
                </a:moveTo>
                <a:cubicBezTo>
                  <a:pt x="86" y="66"/>
                  <a:pt x="86" y="66"/>
                  <a:pt x="86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49" y="28"/>
                  <a:pt x="49" y="28"/>
                  <a:pt x="49" y="28"/>
                </a:cubicBezTo>
                <a:cubicBezTo>
                  <a:pt x="57" y="28"/>
                  <a:pt x="63" y="30"/>
                  <a:pt x="68" y="36"/>
                </a:cubicBezTo>
                <a:cubicBezTo>
                  <a:pt x="69" y="37"/>
                  <a:pt x="70" y="37"/>
                  <a:pt x="71" y="37"/>
                </a:cubicBezTo>
                <a:cubicBezTo>
                  <a:pt x="73" y="37"/>
                  <a:pt x="74" y="37"/>
                  <a:pt x="75" y="36"/>
                </a:cubicBezTo>
                <a:cubicBezTo>
                  <a:pt x="80" y="31"/>
                  <a:pt x="87" y="28"/>
                  <a:pt x="94" y="28"/>
                </a:cubicBezTo>
                <a:close/>
                <a:moveTo>
                  <a:pt x="81" y="75"/>
                </a:moveTo>
                <a:cubicBezTo>
                  <a:pt x="83" y="75"/>
                  <a:pt x="86" y="75"/>
                  <a:pt x="88" y="76"/>
                </a:cubicBezTo>
                <a:cubicBezTo>
                  <a:pt x="96" y="91"/>
                  <a:pt x="96" y="91"/>
                  <a:pt x="96" y="91"/>
                </a:cubicBezTo>
                <a:cubicBezTo>
                  <a:pt x="97" y="93"/>
                  <a:pt x="98" y="94"/>
                  <a:pt x="100" y="94"/>
                </a:cubicBezTo>
                <a:cubicBezTo>
                  <a:pt x="100" y="94"/>
                  <a:pt x="101" y="94"/>
                  <a:pt x="102" y="93"/>
                </a:cubicBezTo>
                <a:cubicBezTo>
                  <a:pt x="104" y="92"/>
                  <a:pt x="105" y="89"/>
                  <a:pt x="104" y="87"/>
                </a:cubicBezTo>
                <a:cubicBezTo>
                  <a:pt x="100" y="78"/>
                  <a:pt x="100" y="78"/>
                  <a:pt x="100" y="78"/>
                </a:cubicBezTo>
                <a:cubicBezTo>
                  <a:pt x="100" y="78"/>
                  <a:pt x="100" y="78"/>
                  <a:pt x="100" y="78"/>
                </a:cubicBezTo>
                <a:cubicBezTo>
                  <a:pt x="119" y="86"/>
                  <a:pt x="133" y="105"/>
                  <a:pt x="133" y="127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1" y="127"/>
                  <a:pt x="11" y="127"/>
                  <a:pt x="11" y="127"/>
                </a:cubicBezTo>
                <a:cubicBezTo>
                  <a:pt x="11" y="105"/>
                  <a:pt x="25" y="86"/>
                  <a:pt x="43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0" y="87"/>
                  <a:pt x="40" y="87"/>
                  <a:pt x="40" y="87"/>
                </a:cubicBezTo>
                <a:cubicBezTo>
                  <a:pt x="38" y="89"/>
                  <a:pt x="40" y="92"/>
                  <a:pt x="42" y="93"/>
                </a:cubicBezTo>
                <a:cubicBezTo>
                  <a:pt x="43" y="94"/>
                  <a:pt x="43" y="94"/>
                  <a:pt x="44" y="94"/>
                </a:cubicBezTo>
                <a:cubicBezTo>
                  <a:pt x="46" y="94"/>
                  <a:pt x="48" y="93"/>
                  <a:pt x="48" y="91"/>
                </a:cubicBezTo>
                <a:cubicBezTo>
                  <a:pt x="56" y="76"/>
                  <a:pt x="56" y="76"/>
                  <a:pt x="56" y="76"/>
                </a:cubicBezTo>
                <a:cubicBezTo>
                  <a:pt x="58" y="75"/>
                  <a:pt x="61" y="75"/>
                  <a:pt x="63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101"/>
                  <a:pt x="69" y="103"/>
                  <a:pt x="72" y="103"/>
                </a:cubicBezTo>
                <a:cubicBezTo>
                  <a:pt x="75" y="103"/>
                  <a:pt x="77" y="101"/>
                  <a:pt x="77" y="99"/>
                </a:cubicBezTo>
                <a:cubicBezTo>
                  <a:pt x="77" y="75"/>
                  <a:pt x="77" y="75"/>
                  <a:pt x="77" y="75"/>
                </a:cubicBezTo>
                <a:cubicBezTo>
                  <a:pt x="81" y="75"/>
                  <a:pt x="81" y="75"/>
                  <a:pt x="81" y="75"/>
                </a:cubicBezTo>
                <a:close/>
                <a:moveTo>
                  <a:pt x="132" y="140"/>
                </a:moveTo>
                <a:cubicBezTo>
                  <a:pt x="132" y="150"/>
                  <a:pt x="132" y="150"/>
                  <a:pt x="132" y="150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11" y="140"/>
                  <a:pt x="11" y="140"/>
                  <a:pt x="11" y="140"/>
                </a:cubicBezTo>
                <a:cubicBezTo>
                  <a:pt x="132" y="140"/>
                  <a:pt x="132" y="140"/>
                  <a:pt x="132" y="140"/>
                </a:cubicBezTo>
                <a:close/>
                <a:moveTo>
                  <a:pt x="29" y="0"/>
                </a:moveTo>
                <a:cubicBezTo>
                  <a:pt x="19" y="0"/>
                  <a:pt x="10" y="8"/>
                  <a:pt x="10" y="19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5"/>
                  <a:pt x="12" y="28"/>
                  <a:pt x="15" y="28"/>
                </a:cubicBezTo>
                <a:cubicBezTo>
                  <a:pt x="39" y="28"/>
                  <a:pt x="39" y="28"/>
                  <a:pt x="39" y="28"/>
                </a:cubicBezTo>
                <a:cubicBezTo>
                  <a:pt x="47" y="67"/>
                  <a:pt x="47" y="67"/>
                  <a:pt x="47" y="67"/>
                </a:cubicBezTo>
                <a:cubicBezTo>
                  <a:pt x="20" y="74"/>
                  <a:pt x="0" y="98"/>
                  <a:pt x="0" y="127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2" y="160"/>
                  <a:pt x="5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9" y="160"/>
                  <a:pt x="141" y="157"/>
                  <a:pt x="141" y="155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1" y="98"/>
                  <a:pt x="122" y="74"/>
                  <a:pt x="96" y="67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30" y="28"/>
                  <a:pt x="132" y="25"/>
                  <a:pt x="132" y="23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8"/>
                  <a:pt x="124" y="0"/>
                  <a:pt x="114" y="0"/>
                </a:cubicBezTo>
                <a:cubicBezTo>
                  <a:pt x="103" y="0"/>
                  <a:pt x="95" y="8"/>
                  <a:pt x="95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86" y="19"/>
                  <a:pt x="78" y="21"/>
                  <a:pt x="71" y="26"/>
                </a:cubicBezTo>
                <a:cubicBezTo>
                  <a:pt x="65" y="21"/>
                  <a:pt x="57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8"/>
                  <a:pt x="39" y="0"/>
                  <a:pt x="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144">
            <a:extLst>
              <a:ext uri="{FF2B5EF4-FFF2-40B4-BE49-F238E27FC236}">
                <a16:creationId xmlns:a16="http://schemas.microsoft.com/office/drawing/2014/main" id="{9A2EDDDE-578F-47C9-93E6-EFAD717983A2}"/>
              </a:ext>
            </a:extLst>
          </p:cNvPr>
          <p:cNvSpPr>
            <a:spLocks noEditPoints="1"/>
          </p:cNvSpPr>
          <p:nvPr/>
        </p:nvSpPr>
        <p:spPr bwMode="auto">
          <a:xfrm>
            <a:off x="8999538" y="1922463"/>
            <a:ext cx="254000" cy="252413"/>
          </a:xfrm>
          <a:custGeom>
            <a:avLst/>
            <a:gdLst>
              <a:gd name="T0" fmla="*/ 38 w 160"/>
              <a:gd name="T1" fmla="*/ 23 h 159"/>
              <a:gd name="T2" fmla="*/ 10 w 160"/>
              <a:gd name="T3" fmla="*/ 23 h 159"/>
              <a:gd name="T4" fmla="*/ 137 w 160"/>
              <a:gd name="T5" fmla="*/ 9 h 159"/>
              <a:gd name="T6" fmla="*/ 137 w 160"/>
              <a:gd name="T7" fmla="*/ 37 h 159"/>
              <a:gd name="T8" fmla="*/ 137 w 160"/>
              <a:gd name="T9" fmla="*/ 9 h 159"/>
              <a:gd name="T10" fmla="*/ 123 w 160"/>
              <a:gd name="T11" fmla="*/ 97 h 159"/>
              <a:gd name="T12" fmla="*/ 109 w 160"/>
              <a:gd name="T13" fmla="*/ 74 h 159"/>
              <a:gd name="T14" fmla="*/ 48 w 160"/>
              <a:gd name="T15" fmla="*/ 77 h 159"/>
              <a:gd name="T16" fmla="*/ 38 w 160"/>
              <a:gd name="T17" fmla="*/ 51 h 159"/>
              <a:gd name="T18" fmla="*/ 123 w 160"/>
              <a:gd name="T19" fmla="*/ 51 h 159"/>
              <a:gd name="T20" fmla="*/ 101 w 160"/>
              <a:gd name="T21" fmla="*/ 121 h 159"/>
              <a:gd name="T22" fmla="*/ 76 w 160"/>
              <a:gd name="T23" fmla="*/ 83 h 159"/>
              <a:gd name="T24" fmla="*/ 20 w 160"/>
              <a:gd name="T25" fmla="*/ 46 h 159"/>
              <a:gd name="T26" fmla="*/ 24 w 160"/>
              <a:gd name="T27" fmla="*/ 46 h 159"/>
              <a:gd name="T28" fmla="*/ 29 w 160"/>
              <a:gd name="T29" fmla="*/ 131 h 159"/>
              <a:gd name="T30" fmla="*/ 20 w 160"/>
              <a:gd name="T31" fmla="*/ 131 h 159"/>
              <a:gd name="T32" fmla="*/ 20 w 160"/>
              <a:gd name="T33" fmla="*/ 46 h 159"/>
              <a:gd name="T34" fmla="*/ 141 w 160"/>
              <a:gd name="T35" fmla="*/ 131 h 159"/>
              <a:gd name="T36" fmla="*/ 132 w 160"/>
              <a:gd name="T37" fmla="*/ 131 h 159"/>
              <a:gd name="T38" fmla="*/ 137 w 160"/>
              <a:gd name="T39" fmla="*/ 46 h 159"/>
              <a:gd name="T40" fmla="*/ 106 w 160"/>
              <a:gd name="T41" fmla="*/ 83 h 159"/>
              <a:gd name="T42" fmla="*/ 123 w 160"/>
              <a:gd name="T43" fmla="*/ 135 h 159"/>
              <a:gd name="T44" fmla="*/ 43 w 160"/>
              <a:gd name="T45" fmla="*/ 140 h 159"/>
              <a:gd name="T46" fmla="*/ 39 w 160"/>
              <a:gd name="T47" fmla="*/ 118 h 159"/>
              <a:gd name="T48" fmla="*/ 66 w 160"/>
              <a:gd name="T49" fmla="*/ 83 h 159"/>
              <a:gd name="T50" fmla="*/ 49 w 160"/>
              <a:gd name="T51" fmla="*/ 129 h 159"/>
              <a:gd name="T52" fmla="*/ 109 w 160"/>
              <a:gd name="T53" fmla="*/ 131 h 159"/>
              <a:gd name="T54" fmla="*/ 113 w 160"/>
              <a:gd name="T55" fmla="*/ 124 h 159"/>
              <a:gd name="T56" fmla="*/ 106 w 160"/>
              <a:gd name="T57" fmla="*/ 83 h 159"/>
              <a:gd name="T58" fmla="*/ 38 w 160"/>
              <a:gd name="T59" fmla="*/ 149 h 159"/>
              <a:gd name="T60" fmla="*/ 25 w 160"/>
              <a:gd name="T61" fmla="*/ 140 h 159"/>
              <a:gd name="T62" fmla="*/ 150 w 160"/>
              <a:gd name="T63" fmla="*/ 149 h 159"/>
              <a:gd name="T64" fmla="*/ 137 w 160"/>
              <a:gd name="T65" fmla="*/ 140 h 159"/>
              <a:gd name="T66" fmla="*/ 0 w 160"/>
              <a:gd name="T67" fmla="*/ 23 h 159"/>
              <a:gd name="T68" fmla="*/ 9 w 160"/>
              <a:gd name="T69" fmla="*/ 135 h 159"/>
              <a:gd name="T70" fmla="*/ 4 w 160"/>
              <a:gd name="T71" fmla="*/ 159 h 159"/>
              <a:gd name="T72" fmla="*/ 46 w 160"/>
              <a:gd name="T73" fmla="*/ 154 h 159"/>
              <a:gd name="T74" fmla="*/ 112 w 160"/>
              <a:gd name="T75" fmla="*/ 149 h 159"/>
              <a:gd name="T76" fmla="*/ 117 w 160"/>
              <a:gd name="T77" fmla="*/ 159 h 159"/>
              <a:gd name="T78" fmla="*/ 158 w 160"/>
              <a:gd name="T79" fmla="*/ 154 h 159"/>
              <a:gd name="T80" fmla="*/ 149 w 160"/>
              <a:gd name="T81" fmla="*/ 42 h 159"/>
              <a:gd name="T82" fmla="*/ 136 w 160"/>
              <a:gd name="T83" fmla="*/ 0 h 159"/>
              <a:gd name="T84" fmla="*/ 121 w 160"/>
              <a:gd name="T85" fmla="*/ 41 h 159"/>
              <a:gd name="T86" fmla="*/ 38 w 160"/>
              <a:gd name="T87" fmla="*/ 41 h 159"/>
              <a:gd name="T88" fmla="*/ 24 w 160"/>
              <a:gd name="T89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59">
                <a:moveTo>
                  <a:pt x="25" y="9"/>
                </a:moveTo>
                <a:cubicBezTo>
                  <a:pt x="32" y="9"/>
                  <a:pt x="38" y="15"/>
                  <a:pt x="38" y="23"/>
                </a:cubicBezTo>
                <a:cubicBezTo>
                  <a:pt x="38" y="31"/>
                  <a:pt x="32" y="37"/>
                  <a:pt x="25" y="37"/>
                </a:cubicBezTo>
                <a:cubicBezTo>
                  <a:pt x="17" y="37"/>
                  <a:pt x="10" y="31"/>
                  <a:pt x="10" y="23"/>
                </a:cubicBezTo>
                <a:cubicBezTo>
                  <a:pt x="10" y="15"/>
                  <a:pt x="17" y="9"/>
                  <a:pt x="25" y="9"/>
                </a:cubicBezTo>
                <a:close/>
                <a:moveTo>
                  <a:pt x="137" y="9"/>
                </a:moveTo>
                <a:cubicBezTo>
                  <a:pt x="144" y="9"/>
                  <a:pt x="151" y="15"/>
                  <a:pt x="151" y="23"/>
                </a:cubicBezTo>
                <a:cubicBezTo>
                  <a:pt x="151" y="31"/>
                  <a:pt x="145" y="37"/>
                  <a:pt x="137" y="37"/>
                </a:cubicBezTo>
                <a:cubicBezTo>
                  <a:pt x="129" y="37"/>
                  <a:pt x="123" y="31"/>
                  <a:pt x="123" y="23"/>
                </a:cubicBezTo>
                <a:cubicBezTo>
                  <a:pt x="123" y="15"/>
                  <a:pt x="129" y="9"/>
                  <a:pt x="137" y="9"/>
                </a:cubicBezTo>
                <a:close/>
                <a:moveTo>
                  <a:pt x="123" y="51"/>
                </a:moveTo>
                <a:cubicBezTo>
                  <a:pt x="123" y="97"/>
                  <a:pt x="123" y="97"/>
                  <a:pt x="123" y="97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112" y="75"/>
                  <a:pt x="111" y="74"/>
                  <a:pt x="109" y="74"/>
                </a:cubicBezTo>
                <a:cubicBezTo>
                  <a:pt x="52" y="74"/>
                  <a:pt x="52" y="74"/>
                  <a:pt x="52" y="74"/>
                </a:cubicBezTo>
                <a:cubicBezTo>
                  <a:pt x="50" y="74"/>
                  <a:pt x="49" y="75"/>
                  <a:pt x="48" y="77"/>
                </a:cubicBezTo>
                <a:cubicBezTo>
                  <a:pt x="38" y="97"/>
                  <a:pt x="38" y="97"/>
                  <a:pt x="38" y="97"/>
                </a:cubicBezTo>
                <a:cubicBezTo>
                  <a:pt x="38" y="51"/>
                  <a:pt x="38" y="51"/>
                  <a:pt x="38" y="51"/>
                </a:cubicBezTo>
                <a:cubicBezTo>
                  <a:pt x="52" y="54"/>
                  <a:pt x="66" y="56"/>
                  <a:pt x="81" y="56"/>
                </a:cubicBezTo>
                <a:cubicBezTo>
                  <a:pt x="95" y="56"/>
                  <a:pt x="109" y="54"/>
                  <a:pt x="123" y="51"/>
                </a:cubicBezTo>
                <a:close/>
                <a:moveTo>
                  <a:pt x="85" y="83"/>
                </a:moveTo>
                <a:cubicBezTo>
                  <a:pt x="101" y="121"/>
                  <a:pt x="101" y="121"/>
                  <a:pt x="101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76" y="83"/>
                  <a:pt x="76" y="83"/>
                  <a:pt x="76" y="83"/>
                </a:cubicBezTo>
                <a:cubicBezTo>
                  <a:pt x="85" y="83"/>
                  <a:pt x="85" y="83"/>
                  <a:pt x="85" y="83"/>
                </a:cubicBezTo>
                <a:close/>
                <a:moveTo>
                  <a:pt x="20" y="46"/>
                </a:moveTo>
                <a:cubicBezTo>
                  <a:pt x="20" y="46"/>
                  <a:pt x="20" y="46"/>
                  <a:pt x="20" y="46"/>
                </a:cubicBezTo>
                <a:cubicBezTo>
                  <a:pt x="21" y="46"/>
                  <a:pt x="23" y="46"/>
                  <a:pt x="24" y="46"/>
                </a:cubicBezTo>
                <a:cubicBezTo>
                  <a:pt x="26" y="47"/>
                  <a:pt x="27" y="48"/>
                  <a:pt x="29" y="48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28" y="131"/>
                  <a:pt x="26" y="131"/>
                  <a:pt x="25" y="131"/>
                </a:cubicBezTo>
                <a:cubicBezTo>
                  <a:pt x="24" y="131"/>
                  <a:pt x="22" y="131"/>
                  <a:pt x="20" y="131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6"/>
                  <a:pt x="20" y="46"/>
                  <a:pt x="20" y="46"/>
                </a:cubicBezTo>
                <a:close/>
                <a:moveTo>
                  <a:pt x="141" y="46"/>
                </a:moveTo>
                <a:cubicBezTo>
                  <a:pt x="141" y="131"/>
                  <a:pt x="141" y="131"/>
                  <a:pt x="141" y="131"/>
                </a:cubicBezTo>
                <a:cubicBezTo>
                  <a:pt x="140" y="131"/>
                  <a:pt x="138" y="131"/>
                  <a:pt x="136" y="131"/>
                </a:cubicBezTo>
                <a:cubicBezTo>
                  <a:pt x="134" y="131"/>
                  <a:pt x="133" y="131"/>
                  <a:pt x="132" y="131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4" y="48"/>
                  <a:pt x="135" y="47"/>
                  <a:pt x="137" y="46"/>
                </a:cubicBezTo>
                <a:cubicBezTo>
                  <a:pt x="139" y="46"/>
                  <a:pt x="140" y="46"/>
                  <a:pt x="141" y="46"/>
                </a:cubicBezTo>
                <a:close/>
                <a:moveTo>
                  <a:pt x="106" y="83"/>
                </a:moveTo>
                <a:cubicBezTo>
                  <a:pt x="123" y="118"/>
                  <a:pt x="123" y="118"/>
                  <a:pt x="123" y="118"/>
                </a:cubicBezTo>
                <a:cubicBezTo>
                  <a:pt x="123" y="135"/>
                  <a:pt x="123" y="135"/>
                  <a:pt x="123" y="135"/>
                </a:cubicBezTo>
                <a:cubicBezTo>
                  <a:pt x="121" y="137"/>
                  <a:pt x="119" y="138"/>
                  <a:pt x="118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42" y="138"/>
                  <a:pt x="40" y="137"/>
                  <a:pt x="39" y="135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56" y="83"/>
                  <a:pt x="56" y="83"/>
                  <a:pt x="56" y="83"/>
                </a:cubicBezTo>
                <a:cubicBezTo>
                  <a:pt x="66" y="83"/>
                  <a:pt x="66" y="83"/>
                  <a:pt x="66" y="83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48" y="126"/>
                  <a:pt x="48" y="127"/>
                  <a:pt x="49" y="129"/>
                </a:cubicBezTo>
                <a:cubicBezTo>
                  <a:pt x="50" y="130"/>
                  <a:pt x="51" y="131"/>
                  <a:pt x="53" y="131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11" y="131"/>
                  <a:pt x="112" y="130"/>
                  <a:pt x="113" y="129"/>
                </a:cubicBezTo>
                <a:cubicBezTo>
                  <a:pt x="114" y="127"/>
                  <a:pt x="114" y="126"/>
                  <a:pt x="113" y="124"/>
                </a:cubicBezTo>
                <a:cubicBezTo>
                  <a:pt x="96" y="83"/>
                  <a:pt x="96" y="83"/>
                  <a:pt x="96" y="83"/>
                </a:cubicBezTo>
                <a:cubicBezTo>
                  <a:pt x="106" y="83"/>
                  <a:pt x="106" y="83"/>
                  <a:pt x="106" y="83"/>
                </a:cubicBezTo>
                <a:close/>
                <a:moveTo>
                  <a:pt x="25" y="140"/>
                </a:moveTo>
                <a:cubicBezTo>
                  <a:pt x="31" y="140"/>
                  <a:pt x="36" y="144"/>
                  <a:pt x="38" y="149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3" y="144"/>
                  <a:pt x="19" y="140"/>
                  <a:pt x="25" y="140"/>
                </a:cubicBezTo>
                <a:close/>
                <a:moveTo>
                  <a:pt x="137" y="140"/>
                </a:moveTo>
                <a:cubicBezTo>
                  <a:pt x="143" y="140"/>
                  <a:pt x="148" y="144"/>
                  <a:pt x="150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5" y="144"/>
                  <a:pt x="130" y="140"/>
                  <a:pt x="137" y="140"/>
                </a:cubicBezTo>
                <a:close/>
                <a:moveTo>
                  <a:pt x="24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1"/>
                  <a:pt x="3" y="37"/>
                  <a:pt x="9" y="42"/>
                </a:cubicBezTo>
                <a:cubicBezTo>
                  <a:pt x="9" y="135"/>
                  <a:pt x="9" y="135"/>
                  <a:pt x="9" y="135"/>
                </a:cubicBezTo>
                <a:cubicBezTo>
                  <a:pt x="3" y="140"/>
                  <a:pt x="0" y="146"/>
                  <a:pt x="0" y="154"/>
                </a:cubicBezTo>
                <a:cubicBezTo>
                  <a:pt x="0" y="156"/>
                  <a:pt x="2" y="159"/>
                  <a:pt x="4" y="159"/>
                </a:cubicBezTo>
                <a:cubicBezTo>
                  <a:pt x="42" y="159"/>
                  <a:pt x="42" y="159"/>
                  <a:pt x="42" y="159"/>
                </a:cubicBezTo>
                <a:cubicBezTo>
                  <a:pt x="44" y="159"/>
                  <a:pt x="46" y="156"/>
                  <a:pt x="46" y="154"/>
                </a:cubicBezTo>
                <a:cubicBezTo>
                  <a:pt x="46" y="152"/>
                  <a:pt x="46" y="151"/>
                  <a:pt x="45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2" y="151"/>
                  <a:pt x="112" y="152"/>
                  <a:pt x="112" y="154"/>
                </a:cubicBezTo>
                <a:cubicBezTo>
                  <a:pt x="112" y="157"/>
                  <a:pt x="114" y="159"/>
                  <a:pt x="117" y="159"/>
                </a:cubicBezTo>
                <a:cubicBezTo>
                  <a:pt x="154" y="159"/>
                  <a:pt x="154" y="159"/>
                  <a:pt x="154" y="159"/>
                </a:cubicBezTo>
                <a:cubicBezTo>
                  <a:pt x="157" y="159"/>
                  <a:pt x="158" y="157"/>
                  <a:pt x="158" y="154"/>
                </a:cubicBezTo>
                <a:cubicBezTo>
                  <a:pt x="158" y="147"/>
                  <a:pt x="155" y="140"/>
                  <a:pt x="149" y="136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56" y="37"/>
                  <a:pt x="160" y="31"/>
                  <a:pt x="160" y="23"/>
                </a:cubicBezTo>
                <a:cubicBezTo>
                  <a:pt x="160" y="10"/>
                  <a:pt x="149" y="0"/>
                  <a:pt x="136" y="0"/>
                </a:cubicBezTo>
                <a:cubicBezTo>
                  <a:pt x="123" y="0"/>
                  <a:pt x="113" y="10"/>
                  <a:pt x="113" y="23"/>
                </a:cubicBezTo>
                <a:cubicBezTo>
                  <a:pt x="113" y="30"/>
                  <a:pt x="116" y="37"/>
                  <a:pt x="121" y="41"/>
                </a:cubicBezTo>
                <a:cubicBezTo>
                  <a:pt x="108" y="45"/>
                  <a:pt x="94" y="46"/>
                  <a:pt x="80" y="46"/>
                </a:cubicBezTo>
                <a:cubicBezTo>
                  <a:pt x="66" y="46"/>
                  <a:pt x="52" y="45"/>
                  <a:pt x="38" y="41"/>
                </a:cubicBezTo>
                <a:cubicBezTo>
                  <a:pt x="44" y="37"/>
                  <a:pt x="47" y="31"/>
                  <a:pt x="47" y="23"/>
                </a:cubicBezTo>
                <a:cubicBezTo>
                  <a:pt x="47" y="10"/>
                  <a:pt x="36" y="0"/>
                  <a:pt x="2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145">
            <a:extLst>
              <a:ext uri="{FF2B5EF4-FFF2-40B4-BE49-F238E27FC236}">
                <a16:creationId xmlns:a16="http://schemas.microsoft.com/office/drawing/2014/main" id="{BA04F81A-2AD2-40A4-AFC0-A5F960D105D6}"/>
              </a:ext>
            </a:extLst>
          </p:cNvPr>
          <p:cNvSpPr>
            <a:spLocks noEditPoints="1"/>
          </p:cNvSpPr>
          <p:nvPr/>
        </p:nvSpPr>
        <p:spPr bwMode="auto">
          <a:xfrm>
            <a:off x="8448676" y="1922463"/>
            <a:ext cx="254000" cy="252413"/>
          </a:xfrm>
          <a:custGeom>
            <a:avLst/>
            <a:gdLst>
              <a:gd name="T0" fmla="*/ 121 w 160"/>
              <a:gd name="T1" fmla="*/ 23 h 159"/>
              <a:gd name="T2" fmla="*/ 149 w 160"/>
              <a:gd name="T3" fmla="*/ 23 h 159"/>
              <a:gd name="T4" fmla="*/ 23 w 160"/>
              <a:gd name="T5" fmla="*/ 9 h 159"/>
              <a:gd name="T6" fmla="*/ 23 w 160"/>
              <a:gd name="T7" fmla="*/ 37 h 159"/>
              <a:gd name="T8" fmla="*/ 23 w 160"/>
              <a:gd name="T9" fmla="*/ 9 h 159"/>
              <a:gd name="T10" fmla="*/ 37 w 160"/>
              <a:gd name="T11" fmla="*/ 97 h 159"/>
              <a:gd name="T12" fmla="*/ 51 w 160"/>
              <a:gd name="T13" fmla="*/ 74 h 159"/>
              <a:gd name="T14" fmla="*/ 111 w 160"/>
              <a:gd name="T15" fmla="*/ 77 h 159"/>
              <a:gd name="T16" fmla="*/ 121 w 160"/>
              <a:gd name="T17" fmla="*/ 51 h 159"/>
              <a:gd name="T18" fmla="*/ 37 w 160"/>
              <a:gd name="T19" fmla="*/ 51 h 159"/>
              <a:gd name="T20" fmla="*/ 58 w 160"/>
              <a:gd name="T21" fmla="*/ 121 h 159"/>
              <a:gd name="T22" fmla="*/ 84 w 160"/>
              <a:gd name="T23" fmla="*/ 83 h 159"/>
              <a:gd name="T24" fmla="*/ 139 w 160"/>
              <a:gd name="T25" fmla="*/ 46 h 159"/>
              <a:gd name="T26" fmla="*/ 136 w 160"/>
              <a:gd name="T27" fmla="*/ 46 h 159"/>
              <a:gd name="T28" fmla="*/ 131 w 160"/>
              <a:gd name="T29" fmla="*/ 131 h 159"/>
              <a:gd name="T30" fmla="*/ 139 w 160"/>
              <a:gd name="T31" fmla="*/ 131 h 159"/>
              <a:gd name="T32" fmla="*/ 139 w 160"/>
              <a:gd name="T33" fmla="*/ 46 h 159"/>
              <a:gd name="T34" fmla="*/ 19 w 160"/>
              <a:gd name="T35" fmla="*/ 131 h 159"/>
              <a:gd name="T36" fmla="*/ 28 w 160"/>
              <a:gd name="T37" fmla="*/ 131 h 159"/>
              <a:gd name="T38" fmla="*/ 23 w 160"/>
              <a:gd name="T39" fmla="*/ 46 h 159"/>
              <a:gd name="T40" fmla="*/ 54 w 160"/>
              <a:gd name="T41" fmla="*/ 83 h 159"/>
              <a:gd name="T42" fmla="*/ 37 w 160"/>
              <a:gd name="T43" fmla="*/ 135 h 159"/>
              <a:gd name="T44" fmla="*/ 116 w 160"/>
              <a:gd name="T45" fmla="*/ 140 h 159"/>
              <a:gd name="T46" fmla="*/ 121 w 160"/>
              <a:gd name="T47" fmla="*/ 118 h 159"/>
              <a:gd name="T48" fmla="*/ 94 w 160"/>
              <a:gd name="T49" fmla="*/ 83 h 159"/>
              <a:gd name="T50" fmla="*/ 111 w 160"/>
              <a:gd name="T51" fmla="*/ 129 h 159"/>
              <a:gd name="T52" fmla="*/ 51 w 160"/>
              <a:gd name="T53" fmla="*/ 131 h 159"/>
              <a:gd name="T54" fmla="*/ 47 w 160"/>
              <a:gd name="T55" fmla="*/ 124 h 159"/>
              <a:gd name="T56" fmla="*/ 54 w 160"/>
              <a:gd name="T57" fmla="*/ 83 h 159"/>
              <a:gd name="T58" fmla="*/ 122 w 160"/>
              <a:gd name="T59" fmla="*/ 149 h 159"/>
              <a:gd name="T60" fmla="*/ 135 w 160"/>
              <a:gd name="T61" fmla="*/ 140 h 159"/>
              <a:gd name="T62" fmla="*/ 10 w 160"/>
              <a:gd name="T63" fmla="*/ 149 h 159"/>
              <a:gd name="T64" fmla="*/ 23 w 160"/>
              <a:gd name="T65" fmla="*/ 140 h 159"/>
              <a:gd name="T66" fmla="*/ 160 w 160"/>
              <a:gd name="T67" fmla="*/ 23 h 159"/>
              <a:gd name="T68" fmla="*/ 150 w 160"/>
              <a:gd name="T69" fmla="*/ 135 h 159"/>
              <a:gd name="T70" fmla="*/ 155 w 160"/>
              <a:gd name="T71" fmla="*/ 159 h 159"/>
              <a:gd name="T72" fmla="*/ 114 w 160"/>
              <a:gd name="T73" fmla="*/ 154 h 159"/>
              <a:gd name="T74" fmla="*/ 47 w 160"/>
              <a:gd name="T75" fmla="*/ 149 h 159"/>
              <a:gd name="T76" fmla="*/ 43 w 160"/>
              <a:gd name="T77" fmla="*/ 159 h 159"/>
              <a:gd name="T78" fmla="*/ 1 w 160"/>
              <a:gd name="T79" fmla="*/ 154 h 159"/>
              <a:gd name="T80" fmla="*/ 11 w 160"/>
              <a:gd name="T81" fmla="*/ 42 h 159"/>
              <a:gd name="T82" fmla="*/ 24 w 160"/>
              <a:gd name="T83" fmla="*/ 0 h 159"/>
              <a:gd name="T84" fmla="*/ 39 w 160"/>
              <a:gd name="T85" fmla="*/ 41 h 159"/>
              <a:gd name="T86" fmla="*/ 121 w 160"/>
              <a:gd name="T87" fmla="*/ 41 h 159"/>
              <a:gd name="T88" fmla="*/ 136 w 160"/>
              <a:gd name="T89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59">
                <a:moveTo>
                  <a:pt x="135" y="9"/>
                </a:moveTo>
                <a:cubicBezTo>
                  <a:pt x="127" y="9"/>
                  <a:pt x="121" y="15"/>
                  <a:pt x="121" y="23"/>
                </a:cubicBezTo>
                <a:cubicBezTo>
                  <a:pt x="121" y="31"/>
                  <a:pt x="127" y="37"/>
                  <a:pt x="135" y="37"/>
                </a:cubicBezTo>
                <a:cubicBezTo>
                  <a:pt x="143" y="37"/>
                  <a:pt x="149" y="31"/>
                  <a:pt x="149" y="23"/>
                </a:cubicBezTo>
                <a:cubicBezTo>
                  <a:pt x="149" y="15"/>
                  <a:pt x="143" y="9"/>
                  <a:pt x="135" y="9"/>
                </a:cubicBezTo>
                <a:close/>
                <a:moveTo>
                  <a:pt x="23" y="9"/>
                </a:moveTo>
                <a:cubicBezTo>
                  <a:pt x="15" y="9"/>
                  <a:pt x="9" y="15"/>
                  <a:pt x="9" y="23"/>
                </a:cubicBezTo>
                <a:cubicBezTo>
                  <a:pt x="9" y="31"/>
                  <a:pt x="15" y="37"/>
                  <a:pt x="23" y="37"/>
                </a:cubicBezTo>
                <a:cubicBezTo>
                  <a:pt x="31" y="37"/>
                  <a:pt x="37" y="31"/>
                  <a:pt x="37" y="23"/>
                </a:cubicBezTo>
                <a:cubicBezTo>
                  <a:pt x="37" y="15"/>
                  <a:pt x="31" y="9"/>
                  <a:pt x="23" y="9"/>
                </a:cubicBezTo>
                <a:close/>
                <a:moveTo>
                  <a:pt x="37" y="51"/>
                </a:moveTo>
                <a:cubicBezTo>
                  <a:pt x="37" y="97"/>
                  <a:pt x="37" y="97"/>
                  <a:pt x="37" y="97"/>
                </a:cubicBezTo>
                <a:cubicBezTo>
                  <a:pt x="47" y="77"/>
                  <a:pt x="47" y="77"/>
                  <a:pt x="47" y="77"/>
                </a:cubicBezTo>
                <a:cubicBezTo>
                  <a:pt x="48" y="75"/>
                  <a:pt x="49" y="74"/>
                  <a:pt x="51" y="74"/>
                </a:cubicBezTo>
                <a:cubicBezTo>
                  <a:pt x="108" y="74"/>
                  <a:pt x="108" y="74"/>
                  <a:pt x="108" y="74"/>
                </a:cubicBezTo>
                <a:cubicBezTo>
                  <a:pt x="109" y="74"/>
                  <a:pt x="111" y="75"/>
                  <a:pt x="111" y="7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08" y="54"/>
                  <a:pt x="93" y="56"/>
                  <a:pt x="79" y="56"/>
                </a:cubicBezTo>
                <a:cubicBezTo>
                  <a:pt x="65" y="56"/>
                  <a:pt x="51" y="54"/>
                  <a:pt x="37" y="51"/>
                </a:cubicBezTo>
                <a:close/>
                <a:moveTo>
                  <a:pt x="74" y="83"/>
                </a:moveTo>
                <a:cubicBezTo>
                  <a:pt x="58" y="121"/>
                  <a:pt x="58" y="121"/>
                  <a:pt x="58" y="121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84" y="83"/>
                  <a:pt x="84" y="83"/>
                  <a:pt x="84" y="83"/>
                </a:cubicBezTo>
                <a:cubicBezTo>
                  <a:pt x="74" y="83"/>
                  <a:pt x="74" y="83"/>
                  <a:pt x="74" y="83"/>
                </a:cubicBezTo>
                <a:close/>
                <a:moveTo>
                  <a:pt x="139" y="46"/>
                </a:moveTo>
                <a:cubicBezTo>
                  <a:pt x="139" y="46"/>
                  <a:pt x="139" y="46"/>
                  <a:pt x="139" y="46"/>
                </a:cubicBezTo>
                <a:cubicBezTo>
                  <a:pt x="138" y="46"/>
                  <a:pt x="137" y="46"/>
                  <a:pt x="136" y="46"/>
                </a:cubicBezTo>
                <a:cubicBezTo>
                  <a:pt x="134" y="47"/>
                  <a:pt x="132" y="48"/>
                  <a:pt x="131" y="48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32" y="131"/>
                  <a:pt x="134" y="131"/>
                  <a:pt x="135" y="131"/>
                </a:cubicBezTo>
                <a:cubicBezTo>
                  <a:pt x="136" y="131"/>
                  <a:pt x="138" y="131"/>
                  <a:pt x="139" y="131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9" y="46"/>
                  <a:pt x="139" y="46"/>
                  <a:pt x="139" y="46"/>
                </a:cubicBezTo>
                <a:close/>
                <a:moveTo>
                  <a:pt x="19" y="46"/>
                </a:moveTo>
                <a:cubicBezTo>
                  <a:pt x="19" y="131"/>
                  <a:pt x="19" y="131"/>
                  <a:pt x="19" y="131"/>
                </a:cubicBezTo>
                <a:cubicBezTo>
                  <a:pt x="20" y="131"/>
                  <a:pt x="22" y="131"/>
                  <a:pt x="24" y="131"/>
                </a:cubicBezTo>
                <a:cubicBezTo>
                  <a:pt x="25" y="131"/>
                  <a:pt x="27" y="131"/>
                  <a:pt x="28" y="131"/>
                </a:cubicBezTo>
                <a:cubicBezTo>
                  <a:pt x="28" y="48"/>
                  <a:pt x="28" y="48"/>
                  <a:pt x="28" y="48"/>
                </a:cubicBezTo>
                <a:cubicBezTo>
                  <a:pt x="26" y="48"/>
                  <a:pt x="24" y="47"/>
                  <a:pt x="23" y="46"/>
                </a:cubicBezTo>
                <a:cubicBezTo>
                  <a:pt x="21" y="46"/>
                  <a:pt x="20" y="46"/>
                  <a:pt x="19" y="46"/>
                </a:cubicBezTo>
                <a:close/>
                <a:moveTo>
                  <a:pt x="54" y="83"/>
                </a:moveTo>
                <a:cubicBezTo>
                  <a:pt x="37" y="118"/>
                  <a:pt x="37" y="118"/>
                  <a:pt x="37" y="118"/>
                </a:cubicBezTo>
                <a:cubicBezTo>
                  <a:pt x="37" y="135"/>
                  <a:pt x="37" y="135"/>
                  <a:pt x="37" y="135"/>
                </a:cubicBezTo>
                <a:cubicBezTo>
                  <a:pt x="39" y="137"/>
                  <a:pt x="40" y="138"/>
                  <a:pt x="42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38"/>
                  <a:pt x="120" y="137"/>
                  <a:pt x="121" y="135"/>
                </a:cubicBezTo>
                <a:cubicBezTo>
                  <a:pt x="121" y="118"/>
                  <a:pt x="121" y="118"/>
                  <a:pt x="121" y="118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94" y="83"/>
                  <a:pt x="94" y="83"/>
                  <a:pt x="94" y="83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6"/>
                  <a:pt x="111" y="127"/>
                  <a:pt x="111" y="129"/>
                </a:cubicBezTo>
                <a:cubicBezTo>
                  <a:pt x="110" y="130"/>
                  <a:pt x="109" y="131"/>
                  <a:pt x="107" y="131"/>
                </a:cubicBezTo>
                <a:cubicBezTo>
                  <a:pt x="51" y="131"/>
                  <a:pt x="51" y="131"/>
                  <a:pt x="51" y="131"/>
                </a:cubicBezTo>
                <a:cubicBezTo>
                  <a:pt x="49" y="131"/>
                  <a:pt x="48" y="130"/>
                  <a:pt x="47" y="129"/>
                </a:cubicBezTo>
                <a:cubicBezTo>
                  <a:pt x="46" y="127"/>
                  <a:pt x="46" y="126"/>
                  <a:pt x="47" y="124"/>
                </a:cubicBezTo>
                <a:cubicBezTo>
                  <a:pt x="64" y="83"/>
                  <a:pt x="64" y="83"/>
                  <a:pt x="64" y="83"/>
                </a:cubicBezTo>
                <a:cubicBezTo>
                  <a:pt x="54" y="83"/>
                  <a:pt x="54" y="83"/>
                  <a:pt x="54" y="83"/>
                </a:cubicBezTo>
                <a:close/>
                <a:moveTo>
                  <a:pt x="135" y="140"/>
                </a:moveTo>
                <a:cubicBezTo>
                  <a:pt x="129" y="140"/>
                  <a:pt x="124" y="144"/>
                  <a:pt x="122" y="149"/>
                </a:cubicBezTo>
                <a:cubicBezTo>
                  <a:pt x="148" y="149"/>
                  <a:pt x="148" y="149"/>
                  <a:pt x="148" y="149"/>
                </a:cubicBezTo>
                <a:cubicBezTo>
                  <a:pt x="146" y="144"/>
                  <a:pt x="141" y="140"/>
                  <a:pt x="135" y="140"/>
                </a:cubicBezTo>
                <a:close/>
                <a:moveTo>
                  <a:pt x="23" y="140"/>
                </a:moveTo>
                <a:cubicBezTo>
                  <a:pt x="17" y="140"/>
                  <a:pt x="12" y="144"/>
                  <a:pt x="10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5" y="144"/>
                  <a:pt x="29" y="140"/>
                  <a:pt x="23" y="140"/>
                </a:cubicBezTo>
                <a:close/>
                <a:moveTo>
                  <a:pt x="136" y="0"/>
                </a:moveTo>
                <a:cubicBezTo>
                  <a:pt x="149" y="0"/>
                  <a:pt x="160" y="10"/>
                  <a:pt x="160" y="23"/>
                </a:cubicBezTo>
                <a:cubicBezTo>
                  <a:pt x="160" y="31"/>
                  <a:pt x="156" y="37"/>
                  <a:pt x="150" y="42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56" y="140"/>
                  <a:pt x="160" y="146"/>
                  <a:pt x="160" y="154"/>
                </a:cubicBezTo>
                <a:cubicBezTo>
                  <a:pt x="160" y="156"/>
                  <a:pt x="157" y="159"/>
                  <a:pt x="155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6" y="159"/>
                  <a:pt x="114" y="156"/>
                  <a:pt x="114" y="154"/>
                </a:cubicBezTo>
                <a:cubicBezTo>
                  <a:pt x="114" y="152"/>
                  <a:pt x="114" y="151"/>
                  <a:pt x="114" y="149"/>
                </a:cubicBezTo>
                <a:cubicBezTo>
                  <a:pt x="47" y="149"/>
                  <a:pt x="47" y="149"/>
                  <a:pt x="47" y="149"/>
                </a:cubicBezTo>
                <a:cubicBezTo>
                  <a:pt x="48" y="151"/>
                  <a:pt x="48" y="152"/>
                  <a:pt x="48" y="154"/>
                </a:cubicBezTo>
                <a:cubicBezTo>
                  <a:pt x="48" y="157"/>
                  <a:pt x="46" y="159"/>
                  <a:pt x="43" y="159"/>
                </a:cubicBezTo>
                <a:cubicBezTo>
                  <a:pt x="6" y="159"/>
                  <a:pt x="6" y="159"/>
                  <a:pt x="6" y="159"/>
                </a:cubicBezTo>
                <a:cubicBezTo>
                  <a:pt x="3" y="159"/>
                  <a:pt x="1" y="157"/>
                  <a:pt x="1" y="154"/>
                </a:cubicBezTo>
                <a:cubicBezTo>
                  <a:pt x="1" y="147"/>
                  <a:pt x="5" y="140"/>
                  <a:pt x="11" y="136"/>
                </a:cubicBezTo>
                <a:cubicBezTo>
                  <a:pt x="11" y="42"/>
                  <a:pt x="11" y="42"/>
                  <a:pt x="11" y="42"/>
                </a:cubicBezTo>
                <a:cubicBezTo>
                  <a:pt x="3" y="37"/>
                  <a:pt x="0" y="31"/>
                  <a:pt x="0" y="23"/>
                </a:cubicBezTo>
                <a:cubicBezTo>
                  <a:pt x="0" y="10"/>
                  <a:pt x="11" y="0"/>
                  <a:pt x="24" y="0"/>
                </a:cubicBezTo>
                <a:cubicBezTo>
                  <a:pt x="36" y="0"/>
                  <a:pt x="47" y="10"/>
                  <a:pt x="47" y="23"/>
                </a:cubicBezTo>
                <a:cubicBezTo>
                  <a:pt x="47" y="30"/>
                  <a:pt x="43" y="37"/>
                  <a:pt x="39" y="41"/>
                </a:cubicBezTo>
                <a:cubicBezTo>
                  <a:pt x="52" y="45"/>
                  <a:pt x="66" y="46"/>
                  <a:pt x="80" y="46"/>
                </a:cubicBezTo>
                <a:cubicBezTo>
                  <a:pt x="94" y="46"/>
                  <a:pt x="108" y="45"/>
                  <a:pt x="121" y="41"/>
                </a:cubicBezTo>
                <a:cubicBezTo>
                  <a:pt x="116" y="37"/>
                  <a:pt x="113" y="31"/>
                  <a:pt x="113" y="23"/>
                </a:cubicBezTo>
                <a:cubicBezTo>
                  <a:pt x="113" y="10"/>
                  <a:pt x="123" y="0"/>
                  <a:pt x="13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2" name="Freeform 146">
            <a:extLst>
              <a:ext uri="{FF2B5EF4-FFF2-40B4-BE49-F238E27FC236}">
                <a16:creationId xmlns:a16="http://schemas.microsoft.com/office/drawing/2014/main" id="{1636141F-6D6E-4289-8E81-07D56C9CB4D3}"/>
              </a:ext>
            </a:extLst>
          </p:cNvPr>
          <p:cNvSpPr>
            <a:spLocks noEditPoints="1"/>
          </p:cNvSpPr>
          <p:nvPr/>
        </p:nvSpPr>
        <p:spPr bwMode="auto">
          <a:xfrm>
            <a:off x="10115551" y="4675188"/>
            <a:ext cx="220663" cy="254000"/>
          </a:xfrm>
          <a:custGeom>
            <a:avLst/>
            <a:gdLst>
              <a:gd name="T0" fmla="*/ 128 w 139"/>
              <a:gd name="T1" fmla="*/ 36 h 160"/>
              <a:gd name="T2" fmla="*/ 124 w 139"/>
              <a:gd name="T3" fmla="*/ 31 h 160"/>
              <a:gd name="T4" fmla="*/ 15 w 139"/>
              <a:gd name="T5" fmla="*/ 31 h 160"/>
              <a:gd name="T6" fmla="*/ 10 w 139"/>
              <a:gd name="T7" fmla="*/ 36 h 160"/>
              <a:gd name="T8" fmla="*/ 10 w 139"/>
              <a:gd name="T9" fmla="*/ 108 h 160"/>
              <a:gd name="T10" fmla="*/ 128 w 139"/>
              <a:gd name="T11" fmla="*/ 108 h 160"/>
              <a:gd name="T12" fmla="*/ 128 w 139"/>
              <a:gd name="T13" fmla="*/ 36 h 160"/>
              <a:gd name="T14" fmla="*/ 138 w 139"/>
              <a:gd name="T15" fmla="*/ 119 h 160"/>
              <a:gd name="T16" fmla="*/ 1 w 139"/>
              <a:gd name="T17" fmla="*/ 119 h 160"/>
              <a:gd name="T18" fmla="*/ 0 w 139"/>
              <a:gd name="T19" fmla="*/ 124 h 160"/>
              <a:gd name="T20" fmla="*/ 15 w 139"/>
              <a:gd name="T21" fmla="*/ 140 h 160"/>
              <a:gd name="T22" fmla="*/ 40 w 139"/>
              <a:gd name="T23" fmla="*/ 140 h 160"/>
              <a:gd name="T24" fmla="*/ 33 w 139"/>
              <a:gd name="T25" fmla="*/ 153 h 160"/>
              <a:gd name="T26" fmla="*/ 36 w 139"/>
              <a:gd name="T27" fmla="*/ 160 h 160"/>
              <a:gd name="T28" fmla="*/ 38 w 139"/>
              <a:gd name="T29" fmla="*/ 160 h 160"/>
              <a:gd name="T30" fmla="*/ 42 w 139"/>
              <a:gd name="T31" fmla="*/ 157 h 160"/>
              <a:gd name="T32" fmla="*/ 52 w 139"/>
              <a:gd name="T33" fmla="*/ 139 h 160"/>
              <a:gd name="T34" fmla="*/ 64 w 139"/>
              <a:gd name="T35" fmla="*/ 139 h 160"/>
              <a:gd name="T36" fmla="*/ 64 w 139"/>
              <a:gd name="T37" fmla="*/ 155 h 160"/>
              <a:gd name="T38" fmla="*/ 70 w 139"/>
              <a:gd name="T39" fmla="*/ 160 h 160"/>
              <a:gd name="T40" fmla="*/ 74 w 139"/>
              <a:gd name="T41" fmla="*/ 155 h 160"/>
              <a:gd name="T42" fmla="*/ 74 w 139"/>
              <a:gd name="T43" fmla="*/ 139 h 160"/>
              <a:gd name="T44" fmla="*/ 87 w 139"/>
              <a:gd name="T45" fmla="*/ 139 h 160"/>
              <a:gd name="T46" fmla="*/ 96 w 139"/>
              <a:gd name="T47" fmla="*/ 157 h 160"/>
              <a:gd name="T48" fmla="*/ 101 w 139"/>
              <a:gd name="T49" fmla="*/ 160 h 160"/>
              <a:gd name="T50" fmla="*/ 103 w 139"/>
              <a:gd name="T51" fmla="*/ 160 h 160"/>
              <a:gd name="T52" fmla="*/ 105 w 139"/>
              <a:gd name="T53" fmla="*/ 153 h 160"/>
              <a:gd name="T54" fmla="*/ 99 w 139"/>
              <a:gd name="T55" fmla="*/ 140 h 160"/>
              <a:gd name="T56" fmla="*/ 123 w 139"/>
              <a:gd name="T57" fmla="*/ 140 h 160"/>
              <a:gd name="T58" fmla="*/ 139 w 139"/>
              <a:gd name="T59" fmla="*/ 124 h 160"/>
              <a:gd name="T60" fmla="*/ 138 w 139"/>
              <a:gd name="T61" fmla="*/ 119 h 160"/>
              <a:gd name="T62" fmla="*/ 84 w 139"/>
              <a:gd name="T63" fmla="*/ 6 h 160"/>
              <a:gd name="T64" fmla="*/ 85 w 139"/>
              <a:gd name="T65" fmla="*/ 6 h 160"/>
              <a:gd name="T66" fmla="*/ 80 w 139"/>
              <a:gd name="T67" fmla="*/ 0 h 160"/>
              <a:gd name="T68" fmla="*/ 58 w 139"/>
              <a:gd name="T69" fmla="*/ 0 h 160"/>
              <a:gd name="T70" fmla="*/ 53 w 139"/>
              <a:gd name="T71" fmla="*/ 6 h 160"/>
              <a:gd name="T72" fmla="*/ 53 w 139"/>
              <a:gd name="T73" fmla="*/ 21 h 160"/>
              <a:gd name="T74" fmla="*/ 84 w 139"/>
              <a:gd name="T75" fmla="*/ 21 h 160"/>
              <a:gd name="T76" fmla="*/ 84 w 139"/>
              <a:gd name="T77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9" h="160">
                <a:moveTo>
                  <a:pt x="128" y="36"/>
                </a:moveTo>
                <a:cubicBezTo>
                  <a:pt x="128" y="33"/>
                  <a:pt x="126" y="31"/>
                  <a:pt x="124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2" y="31"/>
                  <a:pt x="10" y="34"/>
                  <a:pt x="10" y="36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28" y="108"/>
                  <a:pt x="128" y="108"/>
                  <a:pt x="128" y="108"/>
                </a:cubicBezTo>
                <a:lnTo>
                  <a:pt x="128" y="36"/>
                </a:lnTo>
                <a:close/>
                <a:moveTo>
                  <a:pt x="138" y="119"/>
                </a:moveTo>
                <a:cubicBezTo>
                  <a:pt x="1" y="119"/>
                  <a:pt x="1" y="119"/>
                  <a:pt x="1" y="119"/>
                </a:cubicBezTo>
                <a:cubicBezTo>
                  <a:pt x="0" y="120"/>
                  <a:pt x="0" y="122"/>
                  <a:pt x="0" y="124"/>
                </a:cubicBezTo>
                <a:cubicBezTo>
                  <a:pt x="0" y="132"/>
                  <a:pt x="7" y="140"/>
                  <a:pt x="15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2" y="155"/>
                  <a:pt x="33" y="159"/>
                  <a:pt x="36" y="160"/>
                </a:cubicBezTo>
                <a:cubicBezTo>
                  <a:pt x="36" y="160"/>
                  <a:pt x="37" y="160"/>
                  <a:pt x="38" y="160"/>
                </a:cubicBezTo>
                <a:cubicBezTo>
                  <a:pt x="40" y="160"/>
                  <a:pt x="42" y="159"/>
                  <a:pt x="42" y="157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64" y="139"/>
                  <a:pt x="64" y="139"/>
                  <a:pt x="64" y="139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4" y="158"/>
                  <a:pt x="66" y="160"/>
                  <a:pt x="70" y="160"/>
                </a:cubicBezTo>
                <a:cubicBezTo>
                  <a:pt x="72" y="160"/>
                  <a:pt x="74" y="158"/>
                  <a:pt x="74" y="155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87" y="139"/>
                  <a:pt x="87" y="139"/>
                  <a:pt x="87" y="139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9"/>
                  <a:pt x="99" y="160"/>
                  <a:pt x="101" y="160"/>
                </a:cubicBezTo>
                <a:cubicBezTo>
                  <a:pt x="101" y="160"/>
                  <a:pt x="102" y="160"/>
                  <a:pt x="103" y="160"/>
                </a:cubicBezTo>
                <a:cubicBezTo>
                  <a:pt x="105" y="158"/>
                  <a:pt x="106" y="155"/>
                  <a:pt x="105" y="153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32" y="140"/>
                  <a:pt x="139" y="132"/>
                  <a:pt x="139" y="124"/>
                </a:cubicBezTo>
                <a:cubicBezTo>
                  <a:pt x="139" y="122"/>
                  <a:pt x="138" y="120"/>
                  <a:pt x="138" y="119"/>
                </a:cubicBezTo>
                <a:close/>
                <a:moveTo>
                  <a:pt x="84" y="6"/>
                </a:moveTo>
                <a:cubicBezTo>
                  <a:pt x="85" y="6"/>
                  <a:pt x="85" y="6"/>
                  <a:pt x="85" y="6"/>
                </a:cubicBezTo>
                <a:cubicBezTo>
                  <a:pt x="85" y="3"/>
                  <a:pt x="82" y="0"/>
                  <a:pt x="80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6" y="0"/>
                  <a:pt x="53" y="3"/>
                  <a:pt x="53" y="6"/>
                </a:cubicBezTo>
                <a:cubicBezTo>
                  <a:pt x="53" y="21"/>
                  <a:pt x="53" y="21"/>
                  <a:pt x="53" y="21"/>
                </a:cubicBezTo>
                <a:cubicBezTo>
                  <a:pt x="84" y="21"/>
                  <a:pt x="84" y="21"/>
                  <a:pt x="84" y="21"/>
                </a:cubicBezTo>
                <a:lnTo>
                  <a:pt x="8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3" name="Freeform 147">
            <a:extLst>
              <a:ext uri="{FF2B5EF4-FFF2-40B4-BE49-F238E27FC236}">
                <a16:creationId xmlns:a16="http://schemas.microsoft.com/office/drawing/2014/main" id="{B7EC8AF7-D6B2-4F6F-9F02-C34FD412E194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5237163"/>
            <a:ext cx="258763" cy="231775"/>
          </a:xfrm>
          <a:custGeom>
            <a:avLst/>
            <a:gdLst>
              <a:gd name="T0" fmla="*/ 157 w 163"/>
              <a:gd name="T1" fmla="*/ 35 h 146"/>
              <a:gd name="T2" fmla="*/ 128 w 163"/>
              <a:gd name="T3" fmla="*/ 6 h 146"/>
              <a:gd name="T4" fmla="*/ 117 w 163"/>
              <a:gd name="T5" fmla="*/ 0 h 146"/>
              <a:gd name="T6" fmla="*/ 106 w 163"/>
              <a:gd name="T7" fmla="*/ 5 h 146"/>
              <a:gd name="T8" fmla="*/ 41 w 163"/>
              <a:gd name="T9" fmla="*/ 70 h 146"/>
              <a:gd name="T10" fmla="*/ 93 w 163"/>
              <a:gd name="T11" fmla="*/ 121 h 146"/>
              <a:gd name="T12" fmla="*/ 157 w 163"/>
              <a:gd name="T13" fmla="*/ 56 h 146"/>
              <a:gd name="T14" fmla="*/ 157 w 163"/>
              <a:gd name="T15" fmla="*/ 35 h 146"/>
              <a:gd name="T16" fmla="*/ 31 w 163"/>
              <a:gd name="T17" fmla="*/ 80 h 146"/>
              <a:gd name="T18" fmla="*/ 26 w 163"/>
              <a:gd name="T19" fmla="*/ 91 h 146"/>
              <a:gd name="T20" fmla="*/ 31 w 163"/>
              <a:gd name="T21" fmla="*/ 101 h 146"/>
              <a:gd name="T22" fmla="*/ 31 w 163"/>
              <a:gd name="T23" fmla="*/ 109 h 146"/>
              <a:gd name="T24" fmla="*/ 25 w 163"/>
              <a:gd name="T25" fmla="*/ 115 h 146"/>
              <a:gd name="T26" fmla="*/ 47 w 163"/>
              <a:gd name="T27" fmla="*/ 136 h 146"/>
              <a:gd name="T28" fmla="*/ 53 w 163"/>
              <a:gd name="T29" fmla="*/ 131 h 146"/>
              <a:gd name="T30" fmla="*/ 56 w 163"/>
              <a:gd name="T31" fmla="*/ 130 h 146"/>
              <a:gd name="T32" fmla="*/ 60 w 163"/>
              <a:gd name="T33" fmla="*/ 131 h 146"/>
              <a:gd name="T34" fmla="*/ 71 w 163"/>
              <a:gd name="T35" fmla="*/ 136 h 146"/>
              <a:gd name="T36" fmla="*/ 82 w 163"/>
              <a:gd name="T37" fmla="*/ 131 h 146"/>
              <a:gd name="T38" fmla="*/ 85 w 163"/>
              <a:gd name="T39" fmla="*/ 128 h 146"/>
              <a:gd name="T40" fmla="*/ 34 w 163"/>
              <a:gd name="T41" fmla="*/ 76 h 146"/>
              <a:gd name="T42" fmla="*/ 31 w 163"/>
              <a:gd name="T43" fmla="*/ 80 h 146"/>
              <a:gd name="T44" fmla="*/ 3 w 163"/>
              <a:gd name="T45" fmla="*/ 138 h 146"/>
              <a:gd name="T46" fmla="*/ 7 w 163"/>
              <a:gd name="T47" fmla="*/ 146 h 146"/>
              <a:gd name="T48" fmla="*/ 35 w 163"/>
              <a:gd name="T49" fmla="*/ 146 h 146"/>
              <a:gd name="T50" fmla="*/ 39 w 163"/>
              <a:gd name="T51" fmla="*/ 144 h 146"/>
              <a:gd name="T52" fmla="*/ 18 w 163"/>
              <a:gd name="T53" fmla="*/ 123 h 146"/>
              <a:gd name="T54" fmla="*/ 3 w 163"/>
              <a:gd name="T55" fmla="*/ 13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3" h="146">
                <a:moveTo>
                  <a:pt x="157" y="35"/>
                </a:moveTo>
                <a:cubicBezTo>
                  <a:pt x="128" y="6"/>
                  <a:pt x="128" y="6"/>
                  <a:pt x="128" y="6"/>
                </a:cubicBezTo>
                <a:cubicBezTo>
                  <a:pt x="125" y="2"/>
                  <a:pt x="121" y="0"/>
                  <a:pt x="117" y="0"/>
                </a:cubicBezTo>
                <a:cubicBezTo>
                  <a:pt x="113" y="0"/>
                  <a:pt x="109" y="2"/>
                  <a:pt x="106" y="5"/>
                </a:cubicBezTo>
                <a:cubicBezTo>
                  <a:pt x="41" y="70"/>
                  <a:pt x="41" y="70"/>
                  <a:pt x="41" y="70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157" y="56"/>
                  <a:pt x="157" y="56"/>
                  <a:pt x="157" y="56"/>
                </a:cubicBezTo>
                <a:cubicBezTo>
                  <a:pt x="163" y="50"/>
                  <a:pt x="163" y="41"/>
                  <a:pt x="157" y="35"/>
                </a:cubicBezTo>
                <a:close/>
                <a:moveTo>
                  <a:pt x="31" y="80"/>
                </a:moveTo>
                <a:cubicBezTo>
                  <a:pt x="28" y="83"/>
                  <a:pt x="26" y="87"/>
                  <a:pt x="26" y="91"/>
                </a:cubicBezTo>
                <a:cubicBezTo>
                  <a:pt x="26" y="95"/>
                  <a:pt x="28" y="99"/>
                  <a:pt x="31" y="101"/>
                </a:cubicBezTo>
                <a:cubicBezTo>
                  <a:pt x="33" y="103"/>
                  <a:pt x="33" y="107"/>
                  <a:pt x="31" y="109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4" y="130"/>
                  <a:pt x="55" y="130"/>
                  <a:pt x="56" y="130"/>
                </a:cubicBezTo>
                <a:cubicBezTo>
                  <a:pt x="58" y="130"/>
                  <a:pt x="59" y="130"/>
                  <a:pt x="60" y="131"/>
                </a:cubicBezTo>
                <a:cubicBezTo>
                  <a:pt x="63" y="134"/>
                  <a:pt x="67" y="136"/>
                  <a:pt x="71" y="136"/>
                </a:cubicBezTo>
                <a:cubicBezTo>
                  <a:pt x="75" y="136"/>
                  <a:pt x="79" y="134"/>
                  <a:pt x="82" y="131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34" y="76"/>
                  <a:pt x="34" y="76"/>
                  <a:pt x="34" y="76"/>
                </a:cubicBezTo>
                <a:lnTo>
                  <a:pt x="31" y="80"/>
                </a:lnTo>
                <a:close/>
                <a:moveTo>
                  <a:pt x="3" y="138"/>
                </a:moveTo>
                <a:cubicBezTo>
                  <a:pt x="0" y="140"/>
                  <a:pt x="3" y="146"/>
                  <a:pt x="7" y="146"/>
                </a:cubicBezTo>
                <a:cubicBezTo>
                  <a:pt x="35" y="146"/>
                  <a:pt x="35" y="146"/>
                  <a:pt x="35" y="146"/>
                </a:cubicBezTo>
                <a:cubicBezTo>
                  <a:pt x="37" y="146"/>
                  <a:pt x="38" y="145"/>
                  <a:pt x="39" y="144"/>
                </a:cubicBezTo>
                <a:cubicBezTo>
                  <a:pt x="18" y="123"/>
                  <a:pt x="18" y="123"/>
                  <a:pt x="18" y="123"/>
                </a:cubicBezTo>
                <a:lnTo>
                  <a:pt x="3" y="1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4" name="Freeform 148">
            <a:extLst>
              <a:ext uri="{FF2B5EF4-FFF2-40B4-BE49-F238E27FC236}">
                <a16:creationId xmlns:a16="http://schemas.microsoft.com/office/drawing/2014/main" id="{B5B75BCA-0C34-4D3A-B8C2-6BABAA81E69C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5776913"/>
            <a:ext cx="255588" cy="254000"/>
          </a:xfrm>
          <a:custGeom>
            <a:avLst/>
            <a:gdLst>
              <a:gd name="T0" fmla="*/ 123 w 161"/>
              <a:gd name="T1" fmla="*/ 138 h 160"/>
              <a:gd name="T2" fmla="*/ 38 w 161"/>
              <a:gd name="T3" fmla="*/ 138 h 160"/>
              <a:gd name="T4" fmla="*/ 32 w 161"/>
              <a:gd name="T5" fmla="*/ 144 h 160"/>
              <a:gd name="T6" fmla="*/ 32 w 161"/>
              <a:gd name="T7" fmla="*/ 154 h 160"/>
              <a:gd name="T8" fmla="*/ 38 w 161"/>
              <a:gd name="T9" fmla="*/ 160 h 160"/>
              <a:gd name="T10" fmla="*/ 123 w 161"/>
              <a:gd name="T11" fmla="*/ 160 h 160"/>
              <a:gd name="T12" fmla="*/ 128 w 161"/>
              <a:gd name="T13" fmla="*/ 154 h 160"/>
              <a:gd name="T14" fmla="*/ 128 w 161"/>
              <a:gd name="T15" fmla="*/ 144 h 160"/>
              <a:gd name="T16" fmla="*/ 123 w 161"/>
              <a:gd name="T17" fmla="*/ 138 h 160"/>
              <a:gd name="T18" fmla="*/ 113 w 161"/>
              <a:gd name="T19" fmla="*/ 129 h 160"/>
              <a:gd name="T20" fmla="*/ 118 w 161"/>
              <a:gd name="T21" fmla="*/ 123 h 160"/>
              <a:gd name="T22" fmla="*/ 118 w 161"/>
              <a:gd name="T23" fmla="*/ 112 h 160"/>
              <a:gd name="T24" fmla="*/ 113 w 161"/>
              <a:gd name="T25" fmla="*/ 107 h 160"/>
              <a:gd name="T26" fmla="*/ 49 w 161"/>
              <a:gd name="T27" fmla="*/ 107 h 160"/>
              <a:gd name="T28" fmla="*/ 43 w 161"/>
              <a:gd name="T29" fmla="*/ 112 h 160"/>
              <a:gd name="T30" fmla="*/ 43 w 161"/>
              <a:gd name="T31" fmla="*/ 123 h 160"/>
              <a:gd name="T32" fmla="*/ 49 w 161"/>
              <a:gd name="T33" fmla="*/ 129 h 160"/>
              <a:gd name="T34" fmla="*/ 113 w 161"/>
              <a:gd name="T35" fmla="*/ 129 h 160"/>
              <a:gd name="T36" fmla="*/ 141 w 161"/>
              <a:gd name="T37" fmla="*/ 21 h 160"/>
              <a:gd name="T38" fmla="*/ 144 w 161"/>
              <a:gd name="T39" fmla="*/ 21 h 160"/>
              <a:gd name="T40" fmla="*/ 149 w 161"/>
              <a:gd name="T41" fmla="*/ 17 h 160"/>
              <a:gd name="T42" fmla="*/ 144 w 161"/>
              <a:gd name="T43" fmla="*/ 10 h 160"/>
              <a:gd name="T44" fmla="*/ 95 w 161"/>
              <a:gd name="T45" fmla="*/ 10 h 160"/>
              <a:gd name="T46" fmla="*/ 80 w 161"/>
              <a:gd name="T47" fmla="*/ 0 h 160"/>
              <a:gd name="T48" fmla="*/ 65 w 161"/>
              <a:gd name="T49" fmla="*/ 10 h 160"/>
              <a:gd name="T50" fmla="*/ 16 w 161"/>
              <a:gd name="T51" fmla="*/ 10 h 160"/>
              <a:gd name="T52" fmla="*/ 11 w 161"/>
              <a:gd name="T53" fmla="*/ 15 h 160"/>
              <a:gd name="T54" fmla="*/ 16 w 161"/>
              <a:gd name="T55" fmla="*/ 21 h 160"/>
              <a:gd name="T56" fmla="*/ 20 w 161"/>
              <a:gd name="T57" fmla="*/ 21 h 160"/>
              <a:gd name="T58" fmla="*/ 0 w 161"/>
              <a:gd name="T59" fmla="*/ 81 h 160"/>
              <a:gd name="T60" fmla="*/ 27 w 161"/>
              <a:gd name="T61" fmla="*/ 106 h 160"/>
              <a:gd name="T62" fmla="*/ 52 w 161"/>
              <a:gd name="T63" fmla="*/ 81 h 160"/>
              <a:gd name="T64" fmla="*/ 33 w 161"/>
              <a:gd name="T65" fmla="*/ 21 h 160"/>
              <a:gd name="T66" fmla="*/ 64 w 161"/>
              <a:gd name="T67" fmla="*/ 21 h 160"/>
              <a:gd name="T68" fmla="*/ 64 w 161"/>
              <a:gd name="T69" fmla="*/ 92 h 160"/>
              <a:gd name="T70" fmla="*/ 70 w 161"/>
              <a:gd name="T71" fmla="*/ 98 h 160"/>
              <a:gd name="T72" fmla="*/ 91 w 161"/>
              <a:gd name="T73" fmla="*/ 98 h 160"/>
              <a:gd name="T74" fmla="*/ 97 w 161"/>
              <a:gd name="T75" fmla="*/ 92 h 160"/>
              <a:gd name="T76" fmla="*/ 97 w 161"/>
              <a:gd name="T77" fmla="*/ 21 h 160"/>
              <a:gd name="T78" fmla="*/ 128 w 161"/>
              <a:gd name="T79" fmla="*/ 21 h 160"/>
              <a:gd name="T80" fmla="*/ 109 w 161"/>
              <a:gd name="T81" fmla="*/ 81 h 160"/>
              <a:gd name="T82" fmla="*/ 135 w 161"/>
              <a:gd name="T83" fmla="*/ 106 h 160"/>
              <a:gd name="T84" fmla="*/ 160 w 161"/>
              <a:gd name="T85" fmla="*/ 81 h 160"/>
              <a:gd name="T86" fmla="*/ 141 w 161"/>
              <a:gd name="T87" fmla="*/ 21 h 160"/>
              <a:gd name="T88" fmla="*/ 42 w 161"/>
              <a:gd name="T89" fmla="*/ 80 h 160"/>
              <a:gd name="T90" fmla="*/ 11 w 161"/>
              <a:gd name="T91" fmla="*/ 80 h 160"/>
              <a:gd name="T92" fmla="*/ 27 w 161"/>
              <a:gd name="T93" fmla="*/ 34 h 160"/>
              <a:gd name="T94" fmla="*/ 42 w 161"/>
              <a:gd name="T95" fmla="*/ 80 h 160"/>
              <a:gd name="T96" fmla="*/ 86 w 161"/>
              <a:gd name="T97" fmla="*/ 16 h 160"/>
              <a:gd name="T98" fmla="*/ 81 w 161"/>
              <a:gd name="T99" fmla="*/ 21 h 160"/>
              <a:gd name="T100" fmla="*/ 75 w 161"/>
              <a:gd name="T101" fmla="*/ 16 h 160"/>
              <a:gd name="T102" fmla="*/ 75 w 161"/>
              <a:gd name="T103" fmla="*/ 16 h 160"/>
              <a:gd name="T104" fmla="*/ 81 w 161"/>
              <a:gd name="T105" fmla="*/ 10 h 160"/>
              <a:gd name="T106" fmla="*/ 86 w 161"/>
              <a:gd name="T107" fmla="*/ 16 h 160"/>
              <a:gd name="T108" fmla="*/ 119 w 161"/>
              <a:gd name="T109" fmla="*/ 80 h 160"/>
              <a:gd name="T110" fmla="*/ 135 w 161"/>
              <a:gd name="T111" fmla="*/ 34 h 160"/>
              <a:gd name="T112" fmla="*/ 150 w 161"/>
              <a:gd name="T113" fmla="*/ 80 h 160"/>
              <a:gd name="T114" fmla="*/ 119 w 161"/>
              <a:gd name="T11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1" h="160">
                <a:moveTo>
                  <a:pt x="123" y="138"/>
                </a:moveTo>
                <a:cubicBezTo>
                  <a:pt x="38" y="138"/>
                  <a:pt x="38" y="138"/>
                  <a:pt x="38" y="138"/>
                </a:cubicBezTo>
                <a:cubicBezTo>
                  <a:pt x="35" y="138"/>
                  <a:pt x="32" y="141"/>
                  <a:pt x="32" y="14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2" y="157"/>
                  <a:pt x="35" y="160"/>
                  <a:pt x="38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6" y="160"/>
                  <a:pt x="128" y="157"/>
                  <a:pt x="128" y="15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1"/>
                  <a:pt x="126" y="138"/>
                  <a:pt x="123" y="138"/>
                </a:cubicBezTo>
                <a:close/>
                <a:moveTo>
                  <a:pt x="113" y="129"/>
                </a:moveTo>
                <a:cubicBezTo>
                  <a:pt x="115" y="129"/>
                  <a:pt x="118" y="126"/>
                  <a:pt x="118" y="123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0"/>
                  <a:pt x="115" y="107"/>
                  <a:pt x="113" y="107"/>
                </a:cubicBezTo>
                <a:cubicBezTo>
                  <a:pt x="49" y="107"/>
                  <a:pt x="49" y="107"/>
                  <a:pt x="49" y="107"/>
                </a:cubicBezTo>
                <a:cubicBezTo>
                  <a:pt x="45" y="107"/>
                  <a:pt x="43" y="110"/>
                  <a:pt x="43" y="112"/>
                </a:cubicBezTo>
                <a:cubicBezTo>
                  <a:pt x="43" y="123"/>
                  <a:pt x="43" y="123"/>
                  <a:pt x="43" y="123"/>
                </a:cubicBezTo>
                <a:cubicBezTo>
                  <a:pt x="43" y="126"/>
                  <a:pt x="45" y="129"/>
                  <a:pt x="49" y="129"/>
                </a:cubicBezTo>
                <a:lnTo>
                  <a:pt x="113" y="129"/>
                </a:lnTo>
                <a:close/>
                <a:moveTo>
                  <a:pt x="141" y="21"/>
                </a:moveTo>
                <a:cubicBezTo>
                  <a:pt x="144" y="21"/>
                  <a:pt x="144" y="21"/>
                  <a:pt x="144" y="21"/>
                </a:cubicBezTo>
                <a:cubicBezTo>
                  <a:pt x="146" y="21"/>
                  <a:pt x="149" y="20"/>
                  <a:pt x="149" y="17"/>
                </a:cubicBezTo>
                <a:cubicBezTo>
                  <a:pt x="150" y="14"/>
                  <a:pt x="147" y="10"/>
                  <a:pt x="144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3" y="4"/>
                  <a:pt x="87" y="0"/>
                  <a:pt x="80" y="0"/>
                </a:cubicBezTo>
                <a:cubicBezTo>
                  <a:pt x="73" y="0"/>
                  <a:pt x="67" y="4"/>
                  <a:pt x="65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4" y="10"/>
                  <a:pt x="11" y="12"/>
                  <a:pt x="11" y="15"/>
                </a:cubicBezTo>
                <a:cubicBezTo>
                  <a:pt x="10" y="18"/>
                  <a:pt x="13" y="21"/>
                  <a:pt x="16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0" y="82"/>
                  <a:pt x="0" y="80"/>
                  <a:pt x="0" y="81"/>
                </a:cubicBezTo>
                <a:cubicBezTo>
                  <a:pt x="1" y="95"/>
                  <a:pt x="13" y="106"/>
                  <a:pt x="27" y="106"/>
                </a:cubicBezTo>
                <a:cubicBezTo>
                  <a:pt x="41" y="106"/>
                  <a:pt x="52" y="95"/>
                  <a:pt x="52" y="81"/>
                </a:cubicBezTo>
                <a:cubicBezTo>
                  <a:pt x="52" y="80"/>
                  <a:pt x="53" y="82"/>
                  <a:pt x="3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6"/>
                  <a:pt x="67" y="98"/>
                  <a:pt x="70" y="98"/>
                </a:cubicBezTo>
                <a:cubicBezTo>
                  <a:pt x="91" y="98"/>
                  <a:pt x="91" y="98"/>
                  <a:pt x="91" y="98"/>
                </a:cubicBezTo>
                <a:cubicBezTo>
                  <a:pt x="94" y="98"/>
                  <a:pt x="97" y="96"/>
                  <a:pt x="97" y="92"/>
                </a:cubicBezTo>
                <a:cubicBezTo>
                  <a:pt x="97" y="21"/>
                  <a:pt x="97" y="21"/>
                  <a:pt x="97" y="21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08" y="82"/>
                  <a:pt x="109" y="80"/>
                  <a:pt x="109" y="81"/>
                </a:cubicBezTo>
                <a:cubicBezTo>
                  <a:pt x="109" y="95"/>
                  <a:pt x="121" y="106"/>
                  <a:pt x="135" y="106"/>
                </a:cubicBezTo>
                <a:cubicBezTo>
                  <a:pt x="149" y="106"/>
                  <a:pt x="160" y="95"/>
                  <a:pt x="160" y="81"/>
                </a:cubicBezTo>
                <a:cubicBezTo>
                  <a:pt x="160" y="80"/>
                  <a:pt x="161" y="82"/>
                  <a:pt x="141" y="21"/>
                </a:cubicBezTo>
                <a:close/>
                <a:moveTo>
                  <a:pt x="42" y="80"/>
                </a:moveTo>
                <a:cubicBezTo>
                  <a:pt x="11" y="80"/>
                  <a:pt x="11" y="80"/>
                  <a:pt x="11" y="80"/>
                </a:cubicBezTo>
                <a:cubicBezTo>
                  <a:pt x="27" y="34"/>
                  <a:pt x="27" y="34"/>
                  <a:pt x="27" y="34"/>
                </a:cubicBezTo>
                <a:lnTo>
                  <a:pt x="42" y="80"/>
                </a:lnTo>
                <a:close/>
                <a:moveTo>
                  <a:pt x="86" y="16"/>
                </a:moveTo>
                <a:cubicBezTo>
                  <a:pt x="86" y="19"/>
                  <a:pt x="84" y="21"/>
                  <a:pt x="81" y="21"/>
                </a:cubicBezTo>
                <a:cubicBezTo>
                  <a:pt x="78" y="21"/>
                  <a:pt x="76" y="20"/>
                  <a:pt x="75" y="16"/>
                </a:cubicBezTo>
                <a:cubicBezTo>
                  <a:pt x="75" y="16"/>
                  <a:pt x="75" y="16"/>
                  <a:pt x="75" y="16"/>
                </a:cubicBezTo>
                <a:cubicBezTo>
                  <a:pt x="76" y="13"/>
                  <a:pt x="78" y="10"/>
                  <a:pt x="81" y="10"/>
                </a:cubicBezTo>
                <a:cubicBezTo>
                  <a:pt x="84" y="10"/>
                  <a:pt x="86" y="12"/>
                  <a:pt x="86" y="16"/>
                </a:cubicBezTo>
                <a:close/>
                <a:moveTo>
                  <a:pt x="119" y="80"/>
                </a:moveTo>
                <a:cubicBezTo>
                  <a:pt x="135" y="34"/>
                  <a:pt x="135" y="34"/>
                  <a:pt x="135" y="34"/>
                </a:cubicBezTo>
                <a:cubicBezTo>
                  <a:pt x="150" y="80"/>
                  <a:pt x="150" y="80"/>
                  <a:pt x="150" y="80"/>
                </a:cubicBezTo>
                <a:lnTo>
                  <a:pt x="119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Freeform 149">
            <a:extLst>
              <a:ext uri="{FF2B5EF4-FFF2-40B4-BE49-F238E27FC236}">
                <a16:creationId xmlns:a16="http://schemas.microsoft.com/office/drawing/2014/main" id="{984C2092-E424-4F55-9BEF-D39C5B0AF25F}"/>
              </a:ext>
            </a:extLst>
          </p:cNvPr>
          <p:cNvSpPr>
            <a:spLocks noEditPoints="1"/>
          </p:cNvSpPr>
          <p:nvPr/>
        </p:nvSpPr>
        <p:spPr bwMode="auto">
          <a:xfrm>
            <a:off x="1841501" y="5226050"/>
            <a:ext cx="254000" cy="254000"/>
          </a:xfrm>
          <a:custGeom>
            <a:avLst/>
            <a:gdLst>
              <a:gd name="T0" fmla="*/ 68 w 160"/>
              <a:gd name="T1" fmla="*/ 73 h 160"/>
              <a:gd name="T2" fmla="*/ 74 w 160"/>
              <a:gd name="T3" fmla="*/ 6 h 160"/>
              <a:gd name="T4" fmla="*/ 6 w 160"/>
              <a:gd name="T5" fmla="*/ 0 h 160"/>
              <a:gd name="T6" fmla="*/ 0 w 160"/>
              <a:gd name="T7" fmla="*/ 68 h 160"/>
              <a:gd name="T8" fmla="*/ 27 w 160"/>
              <a:gd name="T9" fmla="*/ 32 h 160"/>
              <a:gd name="T10" fmla="*/ 32 w 160"/>
              <a:gd name="T11" fmla="*/ 26 h 160"/>
              <a:gd name="T12" fmla="*/ 42 w 160"/>
              <a:gd name="T13" fmla="*/ 26 h 160"/>
              <a:gd name="T14" fmla="*/ 48 w 160"/>
              <a:gd name="T15" fmla="*/ 32 h 160"/>
              <a:gd name="T16" fmla="*/ 48 w 160"/>
              <a:gd name="T17" fmla="*/ 42 h 160"/>
              <a:gd name="T18" fmla="*/ 42 w 160"/>
              <a:gd name="T19" fmla="*/ 48 h 160"/>
              <a:gd name="T20" fmla="*/ 32 w 160"/>
              <a:gd name="T21" fmla="*/ 48 h 160"/>
              <a:gd name="T22" fmla="*/ 27 w 160"/>
              <a:gd name="T23" fmla="*/ 42 h 160"/>
              <a:gd name="T24" fmla="*/ 27 w 160"/>
              <a:gd name="T25" fmla="*/ 32 h 160"/>
              <a:gd name="T26" fmla="*/ 6 w 160"/>
              <a:gd name="T27" fmla="*/ 87 h 160"/>
              <a:gd name="T28" fmla="*/ 0 w 160"/>
              <a:gd name="T29" fmla="*/ 155 h 160"/>
              <a:gd name="T30" fmla="*/ 69 w 160"/>
              <a:gd name="T31" fmla="*/ 160 h 160"/>
              <a:gd name="T32" fmla="*/ 74 w 160"/>
              <a:gd name="T33" fmla="*/ 92 h 160"/>
              <a:gd name="T34" fmla="*/ 48 w 160"/>
              <a:gd name="T35" fmla="*/ 127 h 160"/>
              <a:gd name="T36" fmla="*/ 44 w 160"/>
              <a:gd name="T37" fmla="*/ 135 h 160"/>
              <a:gd name="T38" fmla="*/ 37 w 160"/>
              <a:gd name="T39" fmla="*/ 131 h 160"/>
              <a:gd name="T40" fmla="*/ 30 w 160"/>
              <a:gd name="T41" fmla="*/ 135 h 160"/>
              <a:gd name="T42" fmla="*/ 26 w 160"/>
              <a:gd name="T43" fmla="*/ 127 h 160"/>
              <a:gd name="T44" fmla="*/ 26 w 160"/>
              <a:gd name="T45" fmla="*/ 120 h 160"/>
              <a:gd name="T46" fmla="*/ 30 w 160"/>
              <a:gd name="T47" fmla="*/ 111 h 160"/>
              <a:gd name="T48" fmla="*/ 37 w 160"/>
              <a:gd name="T49" fmla="*/ 116 h 160"/>
              <a:gd name="T50" fmla="*/ 44 w 160"/>
              <a:gd name="T51" fmla="*/ 111 h 160"/>
              <a:gd name="T52" fmla="*/ 48 w 160"/>
              <a:gd name="T53" fmla="*/ 120 h 160"/>
              <a:gd name="T54" fmla="*/ 48 w 160"/>
              <a:gd name="T55" fmla="*/ 127 h 160"/>
              <a:gd name="T56" fmla="*/ 93 w 160"/>
              <a:gd name="T57" fmla="*/ 0 h 160"/>
              <a:gd name="T58" fmla="*/ 87 w 160"/>
              <a:gd name="T59" fmla="*/ 68 h 160"/>
              <a:gd name="T60" fmla="*/ 155 w 160"/>
              <a:gd name="T61" fmla="*/ 73 h 160"/>
              <a:gd name="T62" fmla="*/ 160 w 160"/>
              <a:gd name="T63" fmla="*/ 6 h 160"/>
              <a:gd name="T64" fmla="*/ 134 w 160"/>
              <a:gd name="T65" fmla="*/ 42 h 160"/>
              <a:gd name="T66" fmla="*/ 108 w 160"/>
              <a:gd name="T67" fmla="*/ 36 h 160"/>
              <a:gd name="T68" fmla="*/ 134 w 160"/>
              <a:gd name="T69" fmla="*/ 31 h 160"/>
              <a:gd name="T70" fmla="*/ 134 w 160"/>
              <a:gd name="T71" fmla="*/ 42 h 160"/>
              <a:gd name="T72" fmla="*/ 93 w 160"/>
              <a:gd name="T73" fmla="*/ 87 h 160"/>
              <a:gd name="T74" fmla="*/ 87 w 160"/>
              <a:gd name="T75" fmla="*/ 155 h 160"/>
              <a:gd name="T76" fmla="*/ 155 w 160"/>
              <a:gd name="T77" fmla="*/ 160 h 160"/>
              <a:gd name="T78" fmla="*/ 160 w 160"/>
              <a:gd name="T79" fmla="*/ 92 h 160"/>
              <a:gd name="T80" fmla="*/ 134 w 160"/>
              <a:gd name="T81" fmla="*/ 139 h 160"/>
              <a:gd name="T82" fmla="*/ 108 w 160"/>
              <a:gd name="T83" fmla="*/ 134 h 160"/>
              <a:gd name="T84" fmla="*/ 134 w 160"/>
              <a:gd name="T85" fmla="*/ 129 h 160"/>
              <a:gd name="T86" fmla="*/ 134 w 160"/>
              <a:gd name="T87" fmla="*/ 139 h 160"/>
              <a:gd name="T88" fmla="*/ 113 w 160"/>
              <a:gd name="T89" fmla="*/ 118 h 160"/>
              <a:gd name="T90" fmla="*/ 113 w 160"/>
              <a:gd name="T91" fmla="*/ 108 h 160"/>
              <a:gd name="T92" fmla="*/ 139 w 160"/>
              <a:gd name="T93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6" y="73"/>
                </a:moveTo>
                <a:cubicBezTo>
                  <a:pt x="68" y="73"/>
                  <a:pt x="68" y="73"/>
                  <a:pt x="68" y="73"/>
                </a:cubicBezTo>
                <a:cubicBezTo>
                  <a:pt x="71" y="73"/>
                  <a:pt x="74" y="71"/>
                  <a:pt x="74" y="68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3"/>
                  <a:pt x="71" y="0"/>
                  <a:pt x="6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71"/>
                  <a:pt x="3" y="73"/>
                  <a:pt x="6" y="73"/>
                </a:cubicBezTo>
                <a:close/>
                <a:moveTo>
                  <a:pt x="27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3"/>
                  <a:pt x="35" y="21"/>
                  <a:pt x="37" y="21"/>
                </a:cubicBezTo>
                <a:cubicBezTo>
                  <a:pt x="40" y="21"/>
                  <a:pt x="42" y="24"/>
                  <a:pt x="42" y="26"/>
                </a:cubicBezTo>
                <a:cubicBezTo>
                  <a:pt x="42" y="32"/>
                  <a:pt x="42" y="32"/>
                  <a:pt x="42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1" y="32"/>
                  <a:pt x="53" y="34"/>
                  <a:pt x="53" y="37"/>
                </a:cubicBezTo>
                <a:cubicBezTo>
                  <a:pt x="53" y="40"/>
                  <a:pt x="50" y="42"/>
                  <a:pt x="48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51"/>
                  <a:pt x="40" y="53"/>
                  <a:pt x="37" y="53"/>
                </a:cubicBezTo>
                <a:cubicBezTo>
                  <a:pt x="35" y="53"/>
                  <a:pt x="32" y="50"/>
                  <a:pt x="32" y="48"/>
                </a:cubicBezTo>
                <a:cubicBezTo>
                  <a:pt x="32" y="42"/>
                  <a:pt x="32" y="42"/>
                  <a:pt x="32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4" y="42"/>
                  <a:pt x="22" y="40"/>
                  <a:pt x="22" y="37"/>
                </a:cubicBezTo>
                <a:cubicBezTo>
                  <a:pt x="22" y="34"/>
                  <a:pt x="24" y="32"/>
                  <a:pt x="27" y="32"/>
                </a:cubicBezTo>
                <a:close/>
                <a:moveTo>
                  <a:pt x="69" y="87"/>
                </a:moveTo>
                <a:cubicBezTo>
                  <a:pt x="6" y="87"/>
                  <a:pt x="6" y="87"/>
                  <a:pt x="6" y="87"/>
                </a:cubicBezTo>
                <a:cubicBezTo>
                  <a:pt x="3" y="87"/>
                  <a:pt x="0" y="90"/>
                  <a:pt x="0" y="9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6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72" y="160"/>
                  <a:pt x="74" y="157"/>
                  <a:pt x="74" y="155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89"/>
                  <a:pt x="72" y="87"/>
                  <a:pt x="69" y="87"/>
                </a:cubicBezTo>
                <a:close/>
                <a:moveTo>
                  <a:pt x="48" y="127"/>
                </a:moveTo>
                <a:cubicBezTo>
                  <a:pt x="50" y="129"/>
                  <a:pt x="50" y="132"/>
                  <a:pt x="48" y="134"/>
                </a:cubicBezTo>
                <a:cubicBezTo>
                  <a:pt x="47" y="135"/>
                  <a:pt x="45" y="135"/>
                  <a:pt x="44" y="135"/>
                </a:cubicBezTo>
                <a:cubicBezTo>
                  <a:pt x="43" y="135"/>
                  <a:pt x="41" y="135"/>
                  <a:pt x="40" y="134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33" y="134"/>
                  <a:pt x="33" y="134"/>
                  <a:pt x="33" y="134"/>
                </a:cubicBezTo>
                <a:cubicBezTo>
                  <a:pt x="32" y="135"/>
                  <a:pt x="31" y="135"/>
                  <a:pt x="30" y="135"/>
                </a:cubicBezTo>
                <a:cubicBezTo>
                  <a:pt x="28" y="135"/>
                  <a:pt x="27" y="135"/>
                  <a:pt x="26" y="134"/>
                </a:cubicBezTo>
                <a:cubicBezTo>
                  <a:pt x="24" y="132"/>
                  <a:pt x="24" y="129"/>
                  <a:pt x="26" y="127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4" y="118"/>
                  <a:pt x="24" y="114"/>
                  <a:pt x="26" y="112"/>
                </a:cubicBezTo>
                <a:cubicBezTo>
                  <a:pt x="27" y="111"/>
                  <a:pt x="28" y="111"/>
                  <a:pt x="30" y="111"/>
                </a:cubicBezTo>
                <a:cubicBezTo>
                  <a:pt x="31" y="111"/>
                  <a:pt x="32" y="111"/>
                  <a:pt x="33" y="112"/>
                </a:cubicBezTo>
                <a:cubicBezTo>
                  <a:pt x="37" y="116"/>
                  <a:pt x="37" y="116"/>
                  <a:pt x="37" y="116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1" y="111"/>
                  <a:pt x="43" y="111"/>
                  <a:pt x="44" y="111"/>
                </a:cubicBezTo>
                <a:cubicBezTo>
                  <a:pt x="45" y="111"/>
                  <a:pt x="47" y="111"/>
                  <a:pt x="48" y="112"/>
                </a:cubicBezTo>
                <a:cubicBezTo>
                  <a:pt x="50" y="114"/>
                  <a:pt x="50" y="118"/>
                  <a:pt x="48" y="120"/>
                </a:cubicBezTo>
                <a:cubicBezTo>
                  <a:pt x="44" y="123"/>
                  <a:pt x="44" y="123"/>
                  <a:pt x="44" y="123"/>
                </a:cubicBezTo>
                <a:lnTo>
                  <a:pt x="48" y="127"/>
                </a:lnTo>
                <a:close/>
                <a:moveTo>
                  <a:pt x="155" y="0"/>
                </a:moveTo>
                <a:cubicBezTo>
                  <a:pt x="93" y="0"/>
                  <a:pt x="93" y="0"/>
                  <a:pt x="93" y="0"/>
                </a:cubicBezTo>
                <a:cubicBezTo>
                  <a:pt x="89" y="0"/>
                  <a:pt x="87" y="3"/>
                  <a:pt x="87" y="6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71"/>
                  <a:pt x="89" y="73"/>
                  <a:pt x="93" y="73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158" y="73"/>
                  <a:pt x="160" y="71"/>
                  <a:pt x="160" y="68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3"/>
                  <a:pt x="158" y="0"/>
                  <a:pt x="155" y="0"/>
                </a:cubicBezTo>
                <a:close/>
                <a:moveTo>
                  <a:pt x="134" y="42"/>
                </a:moveTo>
                <a:cubicBezTo>
                  <a:pt x="113" y="42"/>
                  <a:pt x="113" y="42"/>
                  <a:pt x="113" y="42"/>
                </a:cubicBezTo>
                <a:cubicBezTo>
                  <a:pt x="110" y="42"/>
                  <a:pt x="108" y="39"/>
                  <a:pt x="108" y="36"/>
                </a:cubicBezTo>
                <a:cubicBezTo>
                  <a:pt x="108" y="34"/>
                  <a:pt x="111" y="31"/>
                  <a:pt x="113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7" y="31"/>
                  <a:pt x="139" y="34"/>
                  <a:pt x="139" y="36"/>
                </a:cubicBezTo>
                <a:cubicBezTo>
                  <a:pt x="139" y="40"/>
                  <a:pt x="137" y="42"/>
                  <a:pt x="134" y="42"/>
                </a:cubicBezTo>
                <a:close/>
                <a:moveTo>
                  <a:pt x="155" y="87"/>
                </a:moveTo>
                <a:cubicBezTo>
                  <a:pt x="93" y="87"/>
                  <a:pt x="93" y="87"/>
                  <a:pt x="93" y="87"/>
                </a:cubicBezTo>
                <a:cubicBezTo>
                  <a:pt x="89" y="87"/>
                  <a:pt x="87" y="89"/>
                  <a:pt x="87" y="92"/>
                </a:cubicBezTo>
                <a:cubicBezTo>
                  <a:pt x="87" y="155"/>
                  <a:pt x="87" y="155"/>
                  <a:pt x="87" y="155"/>
                </a:cubicBezTo>
                <a:cubicBezTo>
                  <a:pt x="87" y="158"/>
                  <a:pt x="89" y="160"/>
                  <a:pt x="93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7"/>
                  <a:pt x="160" y="155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89"/>
                  <a:pt x="158" y="87"/>
                  <a:pt x="155" y="87"/>
                </a:cubicBezTo>
                <a:close/>
                <a:moveTo>
                  <a:pt x="134" y="139"/>
                </a:moveTo>
                <a:cubicBezTo>
                  <a:pt x="113" y="139"/>
                  <a:pt x="113" y="139"/>
                  <a:pt x="113" y="139"/>
                </a:cubicBezTo>
                <a:cubicBezTo>
                  <a:pt x="110" y="139"/>
                  <a:pt x="108" y="137"/>
                  <a:pt x="108" y="134"/>
                </a:cubicBezTo>
                <a:cubicBezTo>
                  <a:pt x="108" y="131"/>
                  <a:pt x="111" y="129"/>
                  <a:pt x="113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7" y="129"/>
                  <a:pt x="139" y="131"/>
                  <a:pt x="139" y="134"/>
                </a:cubicBezTo>
                <a:cubicBezTo>
                  <a:pt x="139" y="137"/>
                  <a:pt x="137" y="139"/>
                  <a:pt x="134" y="139"/>
                </a:cubicBezTo>
                <a:close/>
                <a:moveTo>
                  <a:pt x="134" y="118"/>
                </a:moveTo>
                <a:cubicBezTo>
                  <a:pt x="113" y="118"/>
                  <a:pt x="113" y="118"/>
                  <a:pt x="113" y="118"/>
                </a:cubicBezTo>
                <a:cubicBezTo>
                  <a:pt x="110" y="118"/>
                  <a:pt x="108" y="116"/>
                  <a:pt x="108" y="113"/>
                </a:cubicBezTo>
                <a:cubicBezTo>
                  <a:pt x="108" y="110"/>
                  <a:pt x="111" y="108"/>
                  <a:pt x="113" y="108"/>
                </a:cubicBezTo>
                <a:cubicBezTo>
                  <a:pt x="134" y="108"/>
                  <a:pt x="134" y="108"/>
                  <a:pt x="134" y="108"/>
                </a:cubicBezTo>
                <a:cubicBezTo>
                  <a:pt x="137" y="108"/>
                  <a:pt x="139" y="110"/>
                  <a:pt x="139" y="113"/>
                </a:cubicBezTo>
                <a:cubicBezTo>
                  <a:pt x="139" y="116"/>
                  <a:pt x="137" y="118"/>
                  <a:pt x="134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" name="Freeform 150">
            <a:extLst>
              <a:ext uri="{FF2B5EF4-FFF2-40B4-BE49-F238E27FC236}">
                <a16:creationId xmlns:a16="http://schemas.microsoft.com/office/drawing/2014/main" id="{4D093A7D-BF2F-4F51-B1BD-93389E398FDD}"/>
              </a:ext>
            </a:extLst>
          </p:cNvPr>
          <p:cNvSpPr>
            <a:spLocks noEditPoints="1"/>
          </p:cNvSpPr>
          <p:nvPr/>
        </p:nvSpPr>
        <p:spPr bwMode="auto">
          <a:xfrm>
            <a:off x="11195051" y="5226050"/>
            <a:ext cx="260350" cy="254000"/>
          </a:xfrm>
          <a:custGeom>
            <a:avLst/>
            <a:gdLst>
              <a:gd name="T0" fmla="*/ 102 w 164"/>
              <a:gd name="T1" fmla="*/ 31 h 160"/>
              <a:gd name="T2" fmla="*/ 102 w 164"/>
              <a:gd name="T3" fmla="*/ 24 h 160"/>
              <a:gd name="T4" fmla="*/ 81 w 164"/>
              <a:gd name="T5" fmla="*/ 2 h 160"/>
              <a:gd name="T6" fmla="*/ 77 w 164"/>
              <a:gd name="T7" fmla="*/ 0 h 160"/>
              <a:gd name="T8" fmla="*/ 73 w 164"/>
              <a:gd name="T9" fmla="*/ 2 h 160"/>
              <a:gd name="T10" fmla="*/ 51 w 164"/>
              <a:gd name="T11" fmla="*/ 24 h 160"/>
              <a:gd name="T12" fmla="*/ 80 w 164"/>
              <a:gd name="T13" fmla="*/ 54 h 160"/>
              <a:gd name="T14" fmla="*/ 102 w 164"/>
              <a:gd name="T15" fmla="*/ 31 h 160"/>
              <a:gd name="T16" fmla="*/ 162 w 164"/>
              <a:gd name="T17" fmla="*/ 83 h 160"/>
              <a:gd name="T18" fmla="*/ 139 w 164"/>
              <a:gd name="T19" fmla="*/ 60 h 160"/>
              <a:gd name="T20" fmla="*/ 135 w 164"/>
              <a:gd name="T21" fmla="*/ 58 h 160"/>
              <a:gd name="T22" fmla="*/ 132 w 164"/>
              <a:gd name="T23" fmla="*/ 60 h 160"/>
              <a:gd name="T24" fmla="*/ 109 w 164"/>
              <a:gd name="T25" fmla="*/ 83 h 160"/>
              <a:gd name="T26" fmla="*/ 138 w 164"/>
              <a:gd name="T27" fmla="*/ 112 h 160"/>
              <a:gd name="T28" fmla="*/ 162 w 164"/>
              <a:gd name="T29" fmla="*/ 90 h 160"/>
              <a:gd name="T30" fmla="*/ 162 w 164"/>
              <a:gd name="T31" fmla="*/ 83 h 160"/>
              <a:gd name="T32" fmla="*/ 81 w 164"/>
              <a:gd name="T33" fmla="*/ 113 h 160"/>
              <a:gd name="T34" fmla="*/ 66 w 164"/>
              <a:gd name="T35" fmla="*/ 119 h 160"/>
              <a:gd name="T36" fmla="*/ 51 w 164"/>
              <a:gd name="T37" fmla="*/ 113 h 160"/>
              <a:gd name="T38" fmla="*/ 51 w 164"/>
              <a:gd name="T39" fmla="*/ 83 h 160"/>
              <a:gd name="T40" fmla="*/ 73 w 164"/>
              <a:gd name="T41" fmla="*/ 61 h 160"/>
              <a:gd name="T42" fmla="*/ 44 w 164"/>
              <a:gd name="T43" fmla="*/ 32 h 160"/>
              <a:gd name="T44" fmla="*/ 22 w 164"/>
              <a:gd name="T45" fmla="*/ 54 h 160"/>
              <a:gd name="T46" fmla="*/ 6 w 164"/>
              <a:gd name="T47" fmla="*/ 80 h 160"/>
              <a:gd name="T48" fmla="*/ 22 w 164"/>
              <a:gd name="T49" fmla="*/ 142 h 160"/>
              <a:gd name="T50" fmla="*/ 66 w 164"/>
              <a:gd name="T51" fmla="*/ 160 h 160"/>
              <a:gd name="T52" fmla="*/ 71 w 164"/>
              <a:gd name="T53" fmla="*/ 160 h 160"/>
              <a:gd name="T54" fmla="*/ 110 w 164"/>
              <a:gd name="T55" fmla="*/ 142 h 160"/>
              <a:gd name="T56" fmla="*/ 132 w 164"/>
              <a:gd name="T57" fmla="*/ 120 h 160"/>
              <a:gd name="T58" fmla="*/ 103 w 164"/>
              <a:gd name="T59" fmla="*/ 91 h 160"/>
              <a:gd name="T60" fmla="*/ 81 w 164"/>
              <a:gd name="T61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4" h="160">
                <a:moveTo>
                  <a:pt x="102" y="31"/>
                </a:moveTo>
                <a:cubicBezTo>
                  <a:pt x="104" y="29"/>
                  <a:pt x="104" y="26"/>
                  <a:pt x="102" y="24"/>
                </a:cubicBezTo>
                <a:cubicBezTo>
                  <a:pt x="81" y="2"/>
                  <a:pt x="81" y="2"/>
                  <a:pt x="81" y="2"/>
                </a:cubicBezTo>
                <a:cubicBezTo>
                  <a:pt x="80" y="1"/>
                  <a:pt x="78" y="0"/>
                  <a:pt x="77" y="0"/>
                </a:cubicBezTo>
                <a:cubicBezTo>
                  <a:pt x="75" y="0"/>
                  <a:pt x="74" y="1"/>
                  <a:pt x="73" y="2"/>
                </a:cubicBezTo>
                <a:cubicBezTo>
                  <a:pt x="51" y="24"/>
                  <a:pt x="51" y="24"/>
                  <a:pt x="51" y="24"/>
                </a:cubicBezTo>
                <a:cubicBezTo>
                  <a:pt x="80" y="54"/>
                  <a:pt x="80" y="54"/>
                  <a:pt x="80" y="54"/>
                </a:cubicBezTo>
                <a:lnTo>
                  <a:pt x="102" y="31"/>
                </a:lnTo>
                <a:close/>
                <a:moveTo>
                  <a:pt x="162" y="83"/>
                </a:moveTo>
                <a:cubicBezTo>
                  <a:pt x="139" y="60"/>
                  <a:pt x="139" y="60"/>
                  <a:pt x="139" y="60"/>
                </a:cubicBezTo>
                <a:cubicBezTo>
                  <a:pt x="138" y="59"/>
                  <a:pt x="137" y="58"/>
                  <a:pt x="135" y="58"/>
                </a:cubicBezTo>
                <a:cubicBezTo>
                  <a:pt x="134" y="58"/>
                  <a:pt x="133" y="59"/>
                  <a:pt x="132" y="60"/>
                </a:cubicBezTo>
                <a:cubicBezTo>
                  <a:pt x="109" y="83"/>
                  <a:pt x="109" y="83"/>
                  <a:pt x="109" y="83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64" y="88"/>
                  <a:pt x="164" y="85"/>
                  <a:pt x="162" y="83"/>
                </a:cubicBezTo>
                <a:close/>
                <a:moveTo>
                  <a:pt x="81" y="113"/>
                </a:moveTo>
                <a:cubicBezTo>
                  <a:pt x="77" y="117"/>
                  <a:pt x="71" y="119"/>
                  <a:pt x="66" y="119"/>
                </a:cubicBezTo>
                <a:cubicBezTo>
                  <a:pt x="60" y="119"/>
                  <a:pt x="55" y="117"/>
                  <a:pt x="51" y="113"/>
                </a:cubicBezTo>
                <a:cubicBezTo>
                  <a:pt x="43" y="105"/>
                  <a:pt x="43" y="91"/>
                  <a:pt x="51" y="83"/>
                </a:cubicBezTo>
                <a:cubicBezTo>
                  <a:pt x="73" y="61"/>
                  <a:pt x="73" y="61"/>
                  <a:pt x="73" y="61"/>
                </a:cubicBezTo>
                <a:cubicBezTo>
                  <a:pt x="44" y="32"/>
                  <a:pt x="44" y="32"/>
                  <a:pt x="44" y="32"/>
                </a:cubicBezTo>
                <a:cubicBezTo>
                  <a:pt x="22" y="54"/>
                  <a:pt x="22" y="54"/>
                  <a:pt x="22" y="54"/>
                </a:cubicBezTo>
                <a:cubicBezTo>
                  <a:pt x="14" y="61"/>
                  <a:pt x="9" y="71"/>
                  <a:pt x="6" y="80"/>
                </a:cubicBezTo>
                <a:cubicBezTo>
                  <a:pt x="0" y="101"/>
                  <a:pt x="5" y="125"/>
                  <a:pt x="22" y="142"/>
                </a:cubicBezTo>
                <a:cubicBezTo>
                  <a:pt x="33" y="154"/>
                  <a:pt x="49" y="160"/>
                  <a:pt x="66" y="160"/>
                </a:cubicBezTo>
                <a:cubicBezTo>
                  <a:pt x="68" y="160"/>
                  <a:pt x="69" y="160"/>
                  <a:pt x="71" y="160"/>
                </a:cubicBezTo>
                <a:cubicBezTo>
                  <a:pt x="84" y="159"/>
                  <a:pt x="99" y="153"/>
                  <a:pt x="110" y="142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03" y="91"/>
                  <a:pt x="103" y="91"/>
                  <a:pt x="103" y="91"/>
                </a:cubicBezTo>
                <a:lnTo>
                  <a:pt x="81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" name="Freeform 151">
            <a:extLst>
              <a:ext uri="{FF2B5EF4-FFF2-40B4-BE49-F238E27FC236}">
                <a16:creationId xmlns:a16="http://schemas.microsoft.com/office/drawing/2014/main" id="{CFB4F817-8314-4941-9E53-A9B014352CF0}"/>
              </a:ext>
            </a:extLst>
          </p:cNvPr>
          <p:cNvSpPr>
            <a:spLocks/>
          </p:cNvSpPr>
          <p:nvPr/>
        </p:nvSpPr>
        <p:spPr bwMode="auto">
          <a:xfrm>
            <a:off x="9548813" y="5780088"/>
            <a:ext cx="254000" cy="247650"/>
          </a:xfrm>
          <a:custGeom>
            <a:avLst/>
            <a:gdLst>
              <a:gd name="T0" fmla="*/ 134 w 160"/>
              <a:gd name="T1" fmla="*/ 0 h 156"/>
              <a:gd name="T2" fmla="*/ 115 w 160"/>
              <a:gd name="T3" fmla="*/ 7 h 156"/>
              <a:gd name="T4" fmla="*/ 115 w 160"/>
              <a:gd name="T5" fmla="*/ 15 h 156"/>
              <a:gd name="T6" fmla="*/ 119 w 160"/>
              <a:gd name="T7" fmla="*/ 16 h 156"/>
              <a:gd name="T8" fmla="*/ 123 w 160"/>
              <a:gd name="T9" fmla="*/ 15 h 156"/>
              <a:gd name="T10" fmla="*/ 134 w 160"/>
              <a:gd name="T11" fmla="*/ 11 h 156"/>
              <a:gd name="T12" fmla="*/ 149 w 160"/>
              <a:gd name="T13" fmla="*/ 26 h 156"/>
              <a:gd name="T14" fmla="*/ 149 w 160"/>
              <a:gd name="T15" fmla="*/ 95 h 156"/>
              <a:gd name="T16" fmla="*/ 123 w 160"/>
              <a:gd name="T17" fmla="*/ 84 h 156"/>
              <a:gd name="T18" fmla="*/ 89 w 160"/>
              <a:gd name="T19" fmla="*/ 106 h 156"/>
              <a:gd name="T20" fmla="*/ 79 w 160"/>
              <a:gd name="T21" fmla="*/ 104 h 156"/>
              <a:gd name="T22" fmla="*/ 70 w 160"/>
              <a:gd name="T23" fmla="*/ 106 h 156"/>
              <a:gd name="T24" fmla="*/ 37 w 160"/>
              <a:gd name="T25" fmla="*/ 84 h 156"/>
              <a:gd name="T26" fmla="*/ 10 w 160"/>
              <a:gd name="T27" fmla="*/ 95 h 156"/>
              <a:gd name="T28" fmla="*/ 10 w 160"/>
              <a:gd name="T29" fmla="*/ 26 h 156"/>
              <a:gd name="T30" fmla="*/ 26 w 160"/>
              <a:gd name="T31" fmla="*/ 11 h 156"/>
              <a:gd name="T32" fmla="*/ 37 w 160"/>
              <a:gd name="T33" fmla="*/ 15 h 156"/>
              <a:gd name="T34" fmla="*/ 41 w 160"/>
              <a:gd name="T35" fmla="*/ 16 h 156"/>
              <a:gd name="T36" fmla="*/ 44 w 160"/>
              <a:gd name="T37" fmla="*/ 15 h 156"/>
              <a:gd name="T38" fmla="*/ 44 w 160"/>
              <a:gd name="T39" fmla="*/ 7 h 156"/>
              <a:gd name="T40" fmla="*/ 26 w 160"/>
              <a:gd name="T41" fmla="*/ 0 h 156"/>
              <a:gd name="T42" fmla="*/ 0 w 160"/>
              <a:gd name="T43" fmla="*/ 26 h 156"/>
              <a:gd name="T44" fmla="*/ 0 w 160"/>
              <a:gd name="T45" fmla="*/ 120 h 156"/>
              <a:gd name="T46" fmla="*/ 36 w 160"/>
              <a:gd name="T47" fmla="*/ 156 h 156"/>
              <a:gd name="T48" fmla="*/ 73 w 160"/>
              <a:gd name="T49" fmla="*/ 120 h 156"/>
              <a:gd name="T50" fmla="*/ 79 w 160"/>
              <a:gd name="T51" fmla="*/ 114 h 156"/>
              <a:gd name="T52" fmla="*/ 87 w 160"/>
              <a:gd name="T53" fmla="*/ 120 h 156"/>
              <a:gd name="T54" fmla="*/ 123 w 160"/>
              <a:gd name="T55" fmla="*/ 156 h 156"/>
              <a:gd name="T56" fmla="*/ 160 w 160"/>
              <a:gd name="T57" fmla="*/ 119 h 156"/>
              <a:gd name="T58" fmla="*/ 160 w 160"/>
              <a:gd name="T59" fmla="*/ 26 h 156"/>
              <a:gd name="T60" fmla="*/ 134 w 160"/>
              <a:gd name="T61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56">
                <a:moveTo>
                  <a:pt x="134" y="0"/>
                </a:moveTo>
                <a:cubicBezTo>
                  <a:pt x="126" y="0"/>
                  <a:pt x="120" y="3"/>
                  <a:pt x="115" y="7"/>
                </a:cubicBezTo>
                <a:cubicBezTo>
                  <a:pt x="113" y="9"/>
                  <a:pt x="113" y="13"/>
                  <a:pt x="115" y="15"/>
                </a:cubicBezTo>
                <a:cubicBezTo>
                  <a:pt x="116" y="16"/>
                  <a:pt x="117" y="16"/>
                  <a:pt x="119" y="16"/>
                </a:cubicBezTo>
                <a:cubicBezTo>
                  <a:pt x="120" y="16"/>
                  <a:pt x="122" y="16"/>
                  <a:pt x="123" y="15"/>
                </a:cubicBezTo>
                <a:cubicBezTo>
                  <a:pt x="126" y="12"/>
                  <a:pt x="130" y="11"/>
                  <a:pt x="134" y="11"/>
                </a:cubicBezTo>
                <a:cubicBezTo>
                  <a:pt x="142" y="11"/>
                  <a:pt x="149" y="17"/>
                  <a:pt x="149" y="26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2" y="88"/>
                  <a:pt x="133" y="84"/>
                  <a:pt x="123" y="84"/>
                </a:cubicBezTo>
                <a:cubicBezTo>
                  <a:pt x="107" y="84"/>
                  <a:pt x="94" y="93"/>
                  <a:pt x="89" y="106"/>
                </a:cubicBezTo>
                <a:cubicBezTo>
                  <a:pt x="87" y="105"/>
                  <a:pt x="82" y="104"/>
                  <a:pt x="79" y="104"/>
                </a:cubicBezTo>
                <a:cubicBezTo>
                  <a:pt x="77" y="104"/>
                  <a:pt x="72" y="106"/>
                  <a:pt x="70" y="106"/>
                </a:cubicBezTo>
                <a:cubicBezTo>
                  <a:pt x="65" y="93"/>
                  <a:pt x="52" y="84"/>
                  <a:pt x="37" y="84"/>
                </a:cubicBezTo>
                <a:cubicBezTo>
                  <a:pt x="26" y="84"/>
                  <a:pt x="17" y="88"/>
                  <a:pt x="10" y="95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18"/>
                  <a:pt x="17" y="11"/>
                  <a:pt x="26" y="11"/>
                </a:cubicBezTo>
                <a:cubicBezTo>
                  <a:pt x="30" y="11"/>
                  <a:pt x="34" y="13"/>
                  <a:pt x="37" y="15"/>
                </a:cubicBezTo>
                <a:cubicBezTo>
                  <a:pt x="38" y="16"/>
                  <a:pt x="39" y="16"/>
                  <a:pt x="41" y="16"/>
                </a:cubicBezTo>
                <a:cubicBezTo>
                  <a:pt x="42" y="16"/>
                  <a:pt x="43" y="16"/>
                  <a:pt x="44" y="15"/>
                </a:cubicBezTo>
                <a:cubicBezTo>
                  <a:pt x="46" y="13"/>
                  <a:pt x="46" y="9"/>
                  <a:pt x="44" y="7"/>
                </a:cubicBezTo>
                <a:cubicBezTo>
                  <a:pt x="40" y="3"/>
                  <a:pt x="33" y="0"/>
                  <a:pt x="26" y="0"/>
                </a:cubicBezTo>
                <a:cubicBezTo>
                  <a:pt x="12" y="0"/>
                  <a:pt x="0" y="12"/>
                  <a:pt x="0" y="26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40"/>
                  <a:pt x="15" y="156"/>
                  <a:pt x="36" y="156"/>
                </a:cubicBezTo>
                <a:cubicBezTo>
                  <a:pt x="57" y="156"/>
                  <a:pt x="72" y="140"/>
                  <a:pt x="73" y="120"/>
                </a:cubicBezTo>
                <a:cubicBezTo>
                  <a:pt x="73" y="117"/>
                  <a:pt x="77" y="115"/>
                  <a:pt x="79" y="114"/>
                </a:cubicBezTo>
                <a:cubicBezTo>
                  <a:pt x="83" y="114"/>
                  <a:pt x="87" y="117"/>
                  <a:pt x="87" y="120"/>
                </a:cubicBezTo>
                <a:cubicBezTo>
                  <a:pt x="87" y="140"/>
                  <a:pt x="103" y="156"/>
                  <a:pt x="123" y="156"/>
                </a:cubicBezTo>
                <a:cubicBezTo>
                  <a:pt x="142" y="156"/>
                  <a:pt x="160" y="141"/>
                  <a:pt x="160" y="119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60" y="12"/>
                  <a:pt x="148" y="1"/>
                  <a:pt x="13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8" name="Freeform 152">
            <a:extLst>
              <a:ext uri="{FF2B5EF4-FFF2-40B4-BE49-F238E27FC236}">
                <a16:creationId xmlns:a16="http://schemas.microsoft.com/office/drawing/2014/main" id="{5C536A6A-0290-4B3D-AE01-A12B11916E83}"/>
              </a:ext>
            </a:extLst>
          </p:cNvPr>
          <p:cNvSpPr>
            <a:spLocks noEditPoints="1"/>
          </p:cNvSpPr>
          <p:nvPr/>
        </p:nvSpPr>
        <p:spPr bwMode="auto">
          <a:xfrm>
            <a:off x="4646613" y="5226050"/>
            <a:ext cx="147638" cy="254000"/>
          </a:xfrm>
          <a:custGeom>
            <a:avLst/>
            <a:gdLst>
              <a:gd name="T0" fmla="*/ 78 w 93"/>
              <a:gd name="T1" fmla="*/ 0 h 160"/>
              <a:gd name="T2" fmla="*/ 16 w 93"/>
              <a:gd name="T3" fmla="*/ 0 h 160"/>
              <a:gd name="T4" fmla="*/ 0 w 93"/>
              <a:gd name="T5" fmla="*/ 16 h 160"/>
              <a:gd name="T6" fmla="*/ 11 w 93"/>
              <a:gd name="T7" fmla="*/ 31 h 160"/>
              <a:gd name="T8" fmla="*/ 11 w 93"/>
              <a:gd name="T9" fmla="*/ 56 h 160"/>
              <a:gd name="T10" fmla="*/ 83 w 93"/>
              <a:gd name="T11" fmla="*/ 56 h 160"/>
              <a:gd name="T12" fmla="*/ 83 w 93"/>
              <a:gd name="T13" fmla="*/ 31 h 160"/>
              <a:gd name="T14" fmla="*/ 83 w 93"/>
              <a:gd name="T15" fmla="*/ 31 h 160"/>
              <a:gd name="T16" fmla="*/ 93 w 93"/>
              <a:gd name="T17" fmla="*/ 16 h 160"/>
              <a:gd name="T18" fmla="*/ 78 w 93"/>
              <a:gd name="T19" fmla="*/ 0 h 160"/>
              <a:gd name="T20" fmla="*/ 11 w 93"/>
              <a:gd name="T21" fmla="*/ 77 h 160"/>
              <a:gd name="T22" fmla="*/ 37 w 93"/>
              <a:gd name="T23" fmla="*/ 77 h 160"/>
              <a:gd name="T24" fmla="*/ 42 w 93"/>
              <a:gd name="T25" fmla="*/ 83 h 160"/>
              <a:gd name="T26" fmla="*/ 37 w 93"/>
              <a:gd name="T27" fmla="*/ 88 h 160"/>
              <a:gd name="T28" fmla="*/ 11 w 93"/>
              <a:gd name="T29" fmla="*/ 88 h 160"/>
              <a:gd name="T30" fmla="*/ 11 w 93"/>
              <a:gd name="T31" fmla="*/ 99 h 160"/>
              <a:gd name="T32" fmla="*/ 37 w 93"/>
              <a:gd name="T33" fmla="*/ 99 h 160"/>
              <a:gd name="T34" fmla="*/ 42 w 93"/>
              <a:gd name="T35" fmla="*/ 104 h 160"/>
              <a:gd name="T36" fmla="*/ 37 w 93"/>
              <a:gd name="T37" fmla="*/ 109 h 160"/>
              <a:gd name="T38" fmla="*/ 11 w 93"/>
              <a:gd name="T39" fmla="*/ 109 h 160"/>
              <a:gd name="T40" fmla="*/ 11 w 93"/>
              <a:gd name="T41" fmla="*/ 120 h 160"/>
              <a:gd name="T42" fmla="*/ 37 w 93"/>
              <a:gd name="T43" fmla="*/ 120 h 160"/>
              <a:gd name="T44" fmla="*/ 42 w 93"/>
              <a:gd name="T45" fmla="*/ 125 h 160"/>
              <a:gd name="T46" fmla="*/ 37 w 93"/>
              <a:gd name="T47" fmla="*/ 129 h 160"/>
              <a:gd name="T48" fmla="*/ 12 w 93"/>
              <a:gd name="T49" fmla="*/ 129 h 160"/>
              <a:gd name="T50" fmla="*/ 47 w 93"/>
              <a:gd name="T51" fmla="*/ 160 h 160"/>
              <a:gd name="T52" fmla="*/ 84 w 93"/>
              <a:gd name="T53" fmla="*/ 124 h 160"/>
              <a:gd name="T54" fmla="*/ 84 w 93"/>
              <a:gd name="T55" fmla="*/ 67 h 160"/>
              <a:gd name="T56" fmla="*/ 11 w 93"/>
              <a:gd name="T57" fmla="*/ 67 h 160"/>
              <a:gd name="T58" fmla="*/ 11 w 93"/>
              <a:gd name="T59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" h="160">
                <a:moveTo>
                  <a:pt x="78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23"/>
                  <a:pt x="4" y="29"/>
                  <a:pt x="11" y="31"/>
                </a:cubicBezTo>
                <a:cubicBezTo>
                  <a:pt x="11" y="56"/>
                  <a:pt x="11" y="56"/>
                  <a:pt x="11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31"/>
                  <a:pt x="83" y="31"/>
                  <a:pt x="83" y="31"/>
                </a:cubicBezTo>
                <a:cubicBezTo>
                  <a:pt x="83" y="31"/>
                  <a:pt x="83" y="31"/>
                  <a:pt x="83" y="31"/>
                </a:cubicBezTo>
                <a:cubicBezTo>
                  <a:pt x="89" y="29"/>
                  <a:pt x="93" y="23"/>
                  <a:pt x="93" y="16"/>
                </a:cubicBezTo>
                <a:cubicBezTo>
                  <a:pt x="93" y="8"/>
                  <a:pt x="87" y="1"/>
                  <a:pt x="78" y="0"/>
                </a:cubicBezTo>
                <a:close/>
                <a:moveTo>
                  <a:pt x="11" y="77"/>
                </a:moveTo>
                <a:cubicBezTo>
                  <a:pt x="37" y="77"/>
                  <a:pt x="37" y="77"/>
                  <a:pt x="37" y="77"/>
                </a:cubicBezTo>
                <a:cubicBezTo>
                  <a:pt x="40" y="77"/>
                  <a:pt x="42" y="80"/>
                  <a:pt x="42" y="83"/>
                </a:cubicBezTo>
                <a:cubicBezTo>
                  <a:pt x="42" y="86"/>
                  <a:pt x="40" y="88"/>
                  <a:pt x="37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99"/>
                  <a:pt x="11" y="99"/>
                  <a:pt x="11" y="99"/>
                </a:cubicBezTo>
                <a:cubicBezTo>
                  <a:pt x="37" y="99"/>
                  <a:pt x="37" y="99"/>
                  <a:pt x="37" y="99"/>
                </a:cubicBezTo>
                <a:cubicBezTo>
                  <a:pt x="40" y="99"/>
                  <a:pt x="42" y="101"/>
                  <a:pt x="42" y="104"/>
                </a:cubicBezTo>
                <a:cubicBezTo>
                  <a:pt x="42" y="107"/>
                  <a:pt x="40" y="109"/>
                  <a:pt x="37" y="109"/>
                </a:cubicBezTo>
                <a:cubicBezTo>
                  <a:pt x="11" y="109"/>
                  <a:pt x="11" y="109"/>
                  <a:pt x="11" y="109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0" y="120"/>
                  <a:pt x="42" y="122"/>
                  <a:pt x="42" y="125"/>
                </a:cubicBezTo>
                <a:cubicBezTo>
                  <a:pt x="42" y="127"/>
                  <a:pt x="40" y="129"/>
                  <a:pt x="37" y="129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14" y="148"/>
                  <a:pt x="30" y="160"/>
                  <a:pt x="47" y="160"/>
                </a:cubicBezTo>
                <a:cubicBezTo>
                  <a:pt x="67" y="160"/>
                  <a:pt x="84" y="144"/>
                  <a:pt x="84" y="124"/>
                </a:cubicBezTo>
                <a:cubicBezTo>
                  <a:pt x="84" y="67"/>
                  <a:pt x="84" y="67"/>
                  <a:pt x="84" y="67"/>
                </a:cubicBezTo>
                <a:cubicBezTo>
                  <a:pt x="11" y="67"/>
                  <a:pt x="11" y="67"/>
                  <a:pt x="11" y="67"/>
                </a:cubicBezTo>
                <a:lnTo>
                  <a:pt x="11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9" name="Freeform 153">
            <a:extLst>
              <a:ext uri="{FF2B5EF4-FFF2-40B4-BE49-F238E27FC236}">
                <a16:creationId xmlns:a16="http://schemas.microsoft.com/office/drawing/2014/main" id="{CAFAC909-9DE5-4211-8BD8-94503CB257CE}"/>
              </a:ext>
            </a:extLst>
          </p:cNvPr>
          <p:cNvSpPr>
            <a:spLocks noEditPoints="1"/>
          </p:cNvSpPr>
          <p:nvPr/>
        </p:nvSpPr>
        <p:spPr bwMode="auto">
          <a:xfrm>
            <a:off x="2967038" y="5776913"/>
            <a:ext cx="206375" cy="254000"/>
          </a:xfrm>
          <a:custGeom>
            <a:avLst/>
            <a:gdLst>
              <a:gd name="T0" fmla="*/ 73 w 130"/>
              <a:gd name="T1" fmla="*/ 118 h 160"/>
              <a:gd name="T2" fmla="*/ 54 w 130"/>
              <a:gd name="T3" fmla="*/ 123 h 160"/>
              <a:gd name="T4" fmla="*/ 29 w 130"/>
              <a:gd name="T5" fmla="*/ 99 h 160"/>
              <a:gd name="T6" fmla="*/ 31 w 130"/>
              <a:gd name="T7" fmla="*/ 92 h 160"/>
              <a:gd name="T8" fmla="*/ 29 w 130"/>
              <a:gd name="T9" fmla="*/ 86 h 160"/>
              <a:gd name="T10" fmla="*/ 54 w 130"/>
              <a:gd name="T11" fmla="*/ 61 h 160"/>
              <a:gd name="T12" fmla="*/ 64 w 130"/>
              <a:gd name="T13" fmla="*/ 93 h 160"/>
              <a:gd name="T14" fmla="*/ 130 w 130"/>
              <a:gd name="T15" fmla="*/ 27 h 160"/>
              <a:gd name="T16" fmla="*/ 102 w 130"/>
              <a:gd name="T17" fmla="*/ 17 h 160"/>
              <a:gd name="T18" fmla="*/ 92 w 130"/>
              <a:gd name="T19" fmla="*/ 18 h 160"/>
              <a:gd name="T20" fmla="*/ 79 w 130"/>
              <a:gd name="T21" fmla="*/ 5 h 160"/>
              <a:gd name="T22" fmla="*/ 68 w 130"/>
              <a:gd name="T23" fmla="*/ 0 h 160"/>
              <a:gd name="T24" fmla="*/ 56 w 130"/>
              <a:gd name="T25" fmla="*/ 5 h 160"/>
              <a:gd name="T26" fmla="*/ 42 w 130"/>
              <a:gd name="T27" fmla="*/ 20 h 160"/>
              <a:gd name="T28" fmla="*/ 42 w 130"/>
              <a:gd name="T29" fmla="*/ 42 h 160"/>
              <a:gd name="T30" fmla="*/ 50 w 130"/>
              <a:gd name="T31" fmla="*/ 50 h 160"/>
              <a:gd name="T32" fmla="*/ 22 w 130"/>
              <a:gd name="T33" fmla="*/ 79 h 160"/>
              <a:gd name="T34" fmla="*/ 15 w 130"/>
              <a:gd name="T35" fmla="*/ 77 h 160"/>
              <a:gd name="T36" fmla="*/ 14 w 130"/>
              <a:gd name="T37" fmla="*/ 77 h 160"/>
              <a:gd name="T38" fmla="*/ 0 w 130"/>
              <a:gd name="T39" fmla="*/ 92 h 160"/>
              <a:gd name="T40" fmla="*/ 16 w 130"/>
              <a:gd name="T41" fmla="*/ 108 h 160"/>
              <a:gd name="T42" fmla="*/ 22 w 130"/>
              <a:gd name="T43" fmla="*/ 106 h 160"/>
              <a:gd name="T44" fmla="*/ 45 w 130"/>
              <a:gd name="T45" fmla="*/ 129 h 160"/>
              <a:gd name="T46" fmla="*/ 32 w 130"/>
              <a:gd name="T47" fmla="*/ 154 h 160"/>
              <a:gd name="T48" fmla="*/ 37 w 130"/>
              <a:gd name="T49" fmla="*/ 160 h 160"/>
              <a:gd name="T50" fmla="*/ 109 w 130"/>
              <a:gd name="T51" fmla="*/ 160 h 160"/>
              <a:gd name="T52" fmla="*/ 114 w 130"/>
              <a:gd name="T53" fmla="*/ 154 h 160"/>
              <a:gd name="T54" fmla="*/ 73 w 130"/>
              <a:gd name="T55" fmla="*/ 118 h 160"/>
              <a:gd name="T56" fmla="*/ 87 w 130"/>
              <a:gd name="T57" fmla="*/ 85 h 160"/>
              <a:gd name="T58" fmla="*/ 102 w 130"/>
              <a:gd name="T59" fmla="*/ 90 h 160"/>
              <a:gd name="T60" fmla="*/ 120 w 130"/>
              <a:gd name="T61" fmla="*/ 82 h 160"/>
              <a:gd name="T62" fmla="*/ 124 w 130"/>
              <a:gd name="T63" fmla="*/ 49 h 160"/>
              <a:gd name="T64" fmla="*/ 87 w 130"/>
              <a:gd name="T65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0" h="160">
                <a:moveTo>
                  <a:pt x="73" y="118"/>
                </a:moveTo>
                <a:cubicBezTo>
                  <a:pt x="66" y="118"/>
                  <a:pt x="60" y="120"/>
                  <a:pt x="54" y="123"/>
                </a:cubicBezTo>
                <a:cubicBezTo>
                  <a:pt x="29" y="99"/>
                  <a:pt x="29" y="99"/>
                  <a:pt x="29" y="99"/>
                </a:cubicBezTo>
                <a:cubicBezTo>
                  <a:pt x="30" y="97"/>
                  <a:pt x="31" y="95"/>
                  <a:pt x="31" y="92"/>
                </a:cubicBezTo>
                <a:cubicBezTo>
                  <a:pt x="31" y="90"/>
                  <a:pt x="30" y="88"/>
                  <a:pt x="29" y="86"/>
                </a:cubicBezTo>
                <a:cubicBezTo>
                  <a:pt x="54" y="61"/>
                  <a:pt x="54" y="61"/>
                  <a:pt x="54" y="61"/>
                </a:cubicBezTo>
                <a:cubicBezTo>
                  <a:pt x="54" y="73"/>
                  <a:pt x="58" y="84"/>
                  <a:pt x="64" y="93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0"/>
                  <a:pt x="113" y="17"/>
                  <a:pt x="102" y="17"/>
                </a:cubicBezTo>
                <a:cubicBezTo>
                  <a:pt x="99" y="17"/>
                  <a:pt x="95" y="17"/>
                  <a:pt x="92" y="18"/>
                </a:cubicBezTo>
                <a:cubicBezTo>
                  <a:pt x="79" y="5"/>
                  <a:pt x="79" y="5"/>
                  <a:pt x="79" y="5"/>
                </a:cubicBezTo>
                <a:cubicBezTo>
                  <a:pt x="76" y="2"/>
                  <a:pt x="72" y="0"/>
                  <a:pt x="68" y="0"/>
                </a:cubicBezTo>
                <a:cubicBezTo>
                  <a:pt x="64" y="0"/>
                  <a:pt x="60" y="2"/>
                  <a:pt x="56" y="5"/>
                </a:cubicBezTo>
                <a:cubicBezTo>
                  <a:pt x="42" y="20"/>
                  <a:pt x="42" y="20"/>
                  <a:pt x="42" y="20"/>
                </a:cubicBezTo>
                <a:cubicBezTo>
                  <a:pt x="36" y="26"/>
                  <a:pt x="36" y="36"/>
                  <a:pt x="42" y="42"/>
                </a:cubicBezTo>
                <a:cubicBezTo>
                  <a:pt x="50" y="50"/>
                  <a:pt x="50" y="50"/>
                  <a:pt x="50" y="50"/>
                </a:cubicBezTo>
                <a:cubicBezTo>
                  <a:pt x="22" y="79"/>
                  <a:pt x="22" y="79"/>
                  <a:pt x="22" y="79"/>
                </a:cubicBezTo>
                <a:cubicBezTo>
                  <a:pt x="20" y="78"/>
                  <a:pt x="17" y="77"/>
                  <a:pt x="15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7" y="77"/>
                  <a:pt x="0" y="84"/>
                  <a:pt x="0" y="92"/>
                </a:cubicBezTo>
                <a:cubicBezTo>
                  <a:pt x="0" y="101"/>
                  <a:pt x="7" y="108"/>
                  <a:pt x="16" y="108"/>
                </a:cubicBezTo>
                <a:cubicBezTo>
                  <a:pt x="18" y="108"/>
                  <a:pt x="20" y="107"/>
                  <a:pt x="22" y="106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38" y="136"/>
                  <a:pt x="33" y="144"/>
                  <a:pt x="32" y="154"/>
                </a:cubicBezTo>
                <a:cubicBezTo>
                  <a:pt x="32" y="157"/>
                  <a:pt x="34" y="160"/>
                  <a:pt x="37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2" y="160"/>
                  <a:pt x="115" y="157"/>
                  <a:pt x="114" y="154"/>
                </a:cubicBezTo>
                <a:cubicBezTo>
                  <a:pt x="111" y="134"/>
                  <a:pt x="94" y="118"/>
                  <a:pt x="73" y="118"/>
                </a:cubicBezTo>
                <a:close/>
                <a:moveTo>
                  <a:pt x="87" y="85"/>
                </a:moveTo>
                <a:cubicBezTo>
                  <a:pt x="92" y="88"/>
                  <a:pt x="97" y="90"/>
                  <a:pt x="102" y="90"/>
                </a:cubicBezTo>
                <a:cubicBezTo>
                  <a:pt x="109" y="90"/>
                  <a:pt x="115" y="87"/>
                  <a:pt x="120" y="82"/>
                </a:cubicBezTo>
                <a:cubicBezTo>
                  <a:pt x="129" y="73"/>
                  <a:pt x="130" y="60"/>
                  <a:pt x="124" y="49"/>
                </a:cubicBezTo>
                <a:lnTo>
                  <a:pt x="87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0" name="Freeform 154">
            <a:extLst>
              <a:ext uri="{FF2B5EF4-FFF2-40B4-BE49-F238E27FC236}">
                <a16:creationId xmlns:a16="http://schemas.microsoft.com/office/drawing/2014/main" id="{E1F1CFC6-425C-41AA-9DDD-87C371F28FD9}"/>
              </a:ext>
            </a:extLst>
          </p:cNvPr>
          <p:cNvSpPr>
            <a:spLocks/>
          </p:cNvSpPr>
          <p:nvPr/>
        </p:nvSpPr>
        <p:spPr bwMode="auto">
          <a:xfrm>
            <a:off x="7346951" y="5226050"/>
            <a:ext cx="254000" cy="254000"/>
          </a:xfrm>
          <a:custGeom>
            <a:avLst/>
            <a:gdLst>
              <a:gd name="T0" fmla="*/ 118 w 160"/>
              <a:gd name="T1" fmla="*/ 0 h 160"/>
              <a:gd name="T2" fmla="*/ 114 w 160"/>
              <a:gd name="T3" fmla="*/ 2 h 160"/>
              <a:gd name="T4" fmla="*/ 96 w 160"/>
              <a:gd name="T5" fmla="*/ 20 h 160"/>
              <a:gd name="T6" fmla="*/ 114 w 160"/>
              <a:gd name="T7" fmla="*/ 38 h 160"/>
              <a:gd name="T8" fmla="*/ 114 w 160"/>
              <a:gd name="T9" fmla="*/ 45 h 160"/>
              <a:gd name="T10" fmla="*/ 110 w 160"/>
              <a:gd name="T11" fmla="*/ 47 h 160"/>
              <a:gd name="T12" fmla="*/ 107 w 160"/>
              <a:gd name="T13" fmla="*/ 45 h 160"/>
              <a:gd name="T14" fmla="*/ 89 w 160"/>
              <a:gd name="T15" fmla="*/ 27 h 160"/>
              <a:gd name="T16" fmla="*/ 75 w 160"/>
              <a:gd name="T17" fmla="*/ 41 h 160"/>
              <a:gd name="T18" fmla="*/ 93 w 160"/>
              <a:gd name="T19" fmla="*/ 59 h 160"/>
              <a:gd name="T20" fmla="*/ 93 w 160"/>
              <a:gd name="T21" fmla="*/ 66 h 160"/>
              <a:gd name="T22" fmla="*/ 89 w 160"/>
              <a:gd name="T23" fmla="*/ 68 h 160"/>
              <a:gd name="T24" fmla="*/ 85 w 160"/>
              <a:gd name="T25" fmla="*/ 66 h 160"/>
              <a:gd name="T26" fmla="*/ 68 w 160"/>
              <a:gd name="T27" fmla="*/ 48 h 160"/>
              <a:gd name="T28" fmla="*/ 54 w 160"/>
              <a:gd name="T29" fmla="*/ 62 h 160"/>
              <a:gd name="T30" fmla="*/ 72 w 160"/>
              <a:gd name="T31" fmla="*/ 80 h 160"/>
              <a:gd name="T32" fmla="*/ 72 w 160"/>
              <a:gd name="T33" fmla="*/ 87 h 160"/>
              <a:gd name="T34" fmla="*/ 68 w 160"/>
              <a:gd name="T35" fmla="*/ 89 h 160"/>
              <a:gd name="T36" fmla="*/ 65 w 160"/>
              <a:gd name="T37" fmla="*/ 87 h 160"/>
              <a:gd name="T38" fmla="*/ 47 w 160"/>
              <a:gd name="T39" fmla="*/ 69 h 160"/>
              <a:gd name="T40" fmla="*/ 33 w 160"/>
              <a:gd name="T41" fmla="*/ 83 h 160"/>
              <a:gd name="T42" fmla="*/ 52 w 160"/>
              <a:gd name="T43" fmla="*/ 101 h 160"/>
              <a:gd name="T44" fmla="*/ 52 w 160"/>
              <a:gd name="T45" fmla="*/ 108 h 160"/>
              <a:gd name="T46" fmla="*/ 48 w 160"/>
              <a:gd name="T47" fmla="*/ 109 h 160"/>
              <a:gd name="T48" fmla="*/ 44 w 160"/>
              <a:gd name="T49" fmla="*/ 108 h 160"/>
              <a:gd name="T50" fmla="*/ 26 w 160"/>
              <a:gd name="T51" fmla="*/ 90 h 160"/>
              <a:gd name="T52" fmla="*/ 2 w 160"/>
              <a:gd name="T53" fmla="*/ 114 h 160"/>
              <a:gd name="T54" fmla="*/ 2 w 160"/>
              <a:gd name="T55" fmla="*/ 122 h 160"/>
              <a:gd name="T56" fmla="*/ 39 w 160"/>
              <a:gd name="T57" fmla="*/ 159 h 160"/>
              <a:gd name="T58" fmla="*/ 42 w 160"/>
              <a:gd name="T59" fmla="*/ 160 h 160"/>
              <a:gd name="T60" fmla="*/ 46 w 160"/>
              <a:gd name="T61" fmla="*/ 159 h 160"/>
              <a:gd name="T62" fmla="*/ 158 w 160"/>
              <a:gd name="T63" fmla="*/ 46 h 160"/>
              <a:gd name="T64" fmla="*/ 158 w 160"/>
              <a:gd name="T65" fmla="*/ 39 h 160"/>
              <a:gd name="T66" fmla="*/ 121 w 160"/>
              <a:gd name="T67" fmla="*/ 2 h 160"/>
              <a:gd name="T68" fmla="*/ 118 w 160"/>
              <a:gd name="T6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18" y="0"/>
                </a:moveTo>
                <a:cubicBezTo>
                  <a:pt x="116" y="0"/>
                  <a:pt x="115" y="1"/>
                  <a:pt x="114" y="2"/>
                </a:cubicBezTo>
                <a:cubicBezTo>
                  <a:pt x="96" y="20"/>
                  <a:pt x="96" y="20"/>
                  <a:pt x="96" y="20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6" y="40"/>
                  <a:pt x="116" y="43"/>
                  <a:pt x="114" y="45"/>
                </a:cubicBezTo>
                <a:cubicBezTo>
                  <a:pt x="113" y="46"/>
                  <a:pt x="112" y="47"/>
                  <a:pt x="110" y="47"/>
                </a:cubicBezTo>
                <a:cubicBezTo>
                  <a:pt x="109" y="47"/>
                  <a:pt x="108" y="46"/>
                  <a:pt x="107" y="45"/>
                </a:cubicBezTo>
                <a:cubicBezTo>
                  <a:pt x="89" y="27"/>
                  <a:pt x="89" y="27"/>
                  <a:pt x="89" y="27"/>
                </a:cubicBezTo>
                <a:cubicBezTo>
                  <a:pt x="75" y="41"/>
                  <a:pt x="75" y="41"/>
                  <a:pt x="75" y="41"/>
                </a:cubicBezTo>
                <a:cubicBezTo>
                  <a:pt x="93" y="59"/>
                  <a:pt x="93" y="59"/>
                  <a:pt x="93" y="59"/>
                </a:cubicBezTo>
                <a:cubicBezTo>
                  <a:pt x="95" y="61"/>
                  <a:pt x="95" y="64"/>
                  <a:pt x="93" y="66"/>
                </a:cubicBezTo>
                <a:cubicBezTo>
                  <a:pt x="92" y="67"/>
                  <a:pt x="91" y="68"/>
                  <a:pt x="89" y="68"/>
                </a:cubicBezTo>
                <a:cubicBezTo>
                  <a:pt x="88" y="68"/>
                  <a:pt x="87" y="67"/>
                  <a:pt x="85" y="66"/>
                </a:cubicBezTo>
                <a:cubicBezTo>
                  <a:pt x="68" y="48"/>
                  <a:pt x="68" y="48"/>
                  <a:pt x="68" y="48"/>
                </a:cubicBezTo>
                <a:cubicBezTo>
                  <a:pt x="54" y="62"/>
                  <a:pt x="54" y="62"/>
                  <a:pt x="54" y="62"/>
                </a:cubicBezTo>
                <a:cubicBezTo>
                  <a:pt x="72" y="80"/>
                  <a:pt x="72" y="80"/>
                  <a:pt x="72" y="80"/>
                </a:cubicBezTo>
                <a:cubicBezTo>
                  <a:pt x="74" y="82"/>
                  <a:pt x="74" y="85"/>
                  <a:pt x="72" y="87"/>
                </a:cubicBezTo>
                <a:cubicBezTo>
                  <a:pt x="71" y="88"/>
                  <a:pt x="70" y="89"/>
                  <a:pt x="68" y="89"/>
                </a:cubicBezTo>
                <a:cubicBezTo>
                  <a:pt x="67" y="89"/>
                  <a:pt x="66" y="88"/>
                  <a:pt x="65" y="87"/>
                </a:cubicBezTo>
                <a:cubicBezTo>
                  <a:pt x="47" y="69"/>
                  <a:pt x="47" y="69"/>
                  <a:pt x="47" y="69"/>
                </a:cubicBezTo>
                <a:cubicBezTo>
                  <a:pt x="33" y="83"/>
                  <a:pt x="33" y="83"/>
                  <a:pt x="33" y="83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54" y="103"/>
                  <a:pt x="54" y="106"/>
                  <a:pt x="52" y="108"/>
                </a:cubicBezTo>
                <a:cubicBezTo>
                  <a:pt x="51" y="109"/>
                  <a:pt x="49" y="109"/>
                  <a:pt x="48" y="109"/>
                </a:cubicBezTo>
                <a:cubicBezTo>
                  <a:pt x="47" y="109"/>
                  <a:pt x="45" y="109"/>
                  <a:pt x="44" y="108"/>
                </a:cubicBezTo>
                <a:cubicBezTo>
                  <a:pt x="26" y="90"/>
                  <a:pt x="26" y="90"/>
                  <a:pt x="26" y="90"/>
                </a:cubicBezTo>
                <a:cubicBezTo>
                  <a:pt x="2" y="114"/>
                  <a:pt x="2" y="114"/>
                  <a:pt x="2" y="114"/>
                </a:cubicBezTo>
                <a:cubicBezTo>
                  <a:pt x="0" y="116"/>
                  <a:pt x="0" y="120"/>
                  <a:pt x="2" y="122"/>
                </a:cubicBezTo>
                <a:cubicBezTo>
                  <a:pt x="39" y="159"/>
                  <a:pt x="39" y="159"/>
                  <a:pt x="39" y="159"/>
                </a:cubicBezTo>
                <a:cubicBezTo>
                  <a:pt x="40" y="160"/>
                  <a:pt x="41" y="160"/>
                  <a:pt x="42" y="160"/>
                </a:cubicBezTo>
                <a:cubicBezTo>
                  <a:pt x="44" y="160"/>
                  <a:pt x="45" y="160"/>
                  <a:pt x="46" y="159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60" y="44"/>
                  <a:pt x="160" y="41"/>
                  <a:pt x="158" y="39"/>
                </a:cubicBez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1" name="Freeform 155">
            <a:extLst>
              <a:ext uri="{FF2B5EF4-FFF2-40B4-BE49-F238E27FC236}">
                <a16:creationId xmlns:a16="http://schemas.microsoft.com/office/drawing/2014/main" id="{40D1128C-8763-4155-8EE7-9C4DF77D0936}"/>
              </a:ext>
            </a:extLst>
          </p:cNvPr>
          <p:cNvSpPr>
            <a:spLocks noEditPoints="1"/>
          </p:cNvSpPr>
          <p:nvPr/>
        </p:nvSpPr>
        <p:spPr bwMode="auto">
          <a:xfrm>
            <a:off x="11180763" y="4675188"/>
            <a:ext cx="293688" cy="254000"/>
          </a:xfrm>
          <a:custGeom>
            <a:avLst/>
            <a:gdLst>
              <a:gd name="T0" fmla="*/ 93 w 185"/>
              <a:gd name="T1" fmla="*/ 11 h 160"/>
              <a:gd name="T2" fmla="*/ 92 w 185"/>
              <a:gd name="T3" fmla="*/ 11 h 160"/>
              <a:gd name="T4" fmla="*/ 54 w 185"/>
              <a:gd name="T5" fmla="*/ 134 h 160"/>
              <a:gd name="T6" fmla="*/ 43 w 185"/>
              <a:gd name="T7" fmla="*/ 153 h 160"/>
              <a:gd name="T8" fmla="*/ 47 w 185"/>
              <a:gd name="T9" fmla="*/ 160 h 160"/>
              <a:gd name="T10" fmla="*/ 52 w 185"/>
              <a:gd name="T11" fmla="*/ 158 h 160"/>
              <a:gd name="T12" fmla="*/ 63 w 185"/>
              <a:gd name="T13" fmla="*/ 140 h 160"/>
              <a:gd name="T14" fmla="*/ 93 w 185"/>
              <a:gd name="T15" fmla="*/ 147 h 160"/>
              <a:gd name="T16" fmla="*/ 122 w 185"/>
              <a:gd name="T17" fmla="*/ 140 h 160"/>
              <a:gd name="T18" fmla="*/ 133 w 185"/>
              <a:gd name="T19" fmla="*/ 158 h 160"/>
              <a:gd name="T20" fmla="*/ 137 w 185"/>
              <a:gd name="T21" fmla="*/ 160 h 160"/>
              <a:gd name="T22" fmla="*/ 142 w 185"/>
              <a:gd name="T23" fmla="*/ 153 h 160"/>
              <a:gd name="T24" fmla="*/ 131 w 185"/>
              <a:gd name="T25" fmla="*/ 134 h 160"/>
              <a:gd name="T26" fmla="*/ 93 w 185"/>
              <a:gd name="T27" fmla="*/ 11 h 160"/>
              <a:gd name="T28" fmla="*/ 93 w 185"/>
              <a:gd name="T29" fmla="*/ 136 h 160"/>
              <a:gd name="T30" fmla="*/ 52 w 185"/>
              <a:gd name="T31" fmla="*/ 119 h 160"/>
              <a:gd name="T32" fmla="*/ 52 w 185"/>
              <a:gd name="T33" fmla="*/ 38 h 160"/>
              <a:gd name="T34" fmla="*/ 93 w 185"/>
              <a:gd name="T35" fmla="*/ 21 h 160"/>
              <a:gd name="T36" fmla="*/ 133 w 185"/>
              <a:gd name="T37" fmla="*/ 38 h 160"/>
              <a:gd name="T38" fmla="*/ 133 w 185"/>
              <a:gd name="T39" fmla="*/ 119 h 160"/>
              <a:gd name="T40" fmla="*/ 93 w 185"/>
              <a:gd name="T41" fmla="*/ 136 h 160"/>
              <a:gd name="T42" fmla="*/ 134 w 185"/>
              <a:gd name="T43" fmla="*/ 0 h 160"/>
              <a:gd name="T44" fmla="*/ 117 w 185"/>
              <a:gd name="T45" fmla="*/ 4 h 160"/>
              <a:gd name="T46" fmla="*/ 166 w 185"/>
              <a:gd name="T47" fmla="*/ 54 h 160"/>
              <a:gd name="T48" fmla="*/ 170 w 185"/>
              <a:gd name="T49" fmla="*/ 37 h 160"/>
              <a:gd name="T50" fmla="*/ 134 w 185"/>
              <a:gd name="T51" fmla="*/ 0 h 160"/>
              <a:gd name="T52" fmla="*/ 68 w 185"/>
              <a:gd name="T53" fmla="*/ 4 h 160"/>
              <a:gd name="T54" fmla="*/ 51 w 185"/>
              <a:gd name="T55" fmla="*/ 0 h 160"/>
              <a:gd name="T56" fmla="*/ 14 w 185"/>
              <a:gd name="T57" fmla="*/ 37 h 160"/>
              <a:gd name="T58" fmla="*/ 18 w 185"/>
              <a:gd name="T59" fmla="*/ 54 h 160"/>
              <a:gd name="T60" fmla="*/ 68 w 185"/>
              <a:gd name="T61" fmla="*/ 4 h 160"/>
              <a:gd name="T62" fmla="*/ 93 w 185"/>
              <a:gd name="T63" fmla="*/ 31 h 160"/>
              <a:gd name="T64" fmla="*/ 46 w 185"/>
              <a:gd name="T65" fmla="*/ 78 h 160"/>
              <a:gd name="T66" fmla="*/ 93 w 185"/>
              <a:gd name="T67" fmla="*/ 125 h 160"/>
              <a:gd name="T68" fmla="*/ 139 w 185"/>
              <a:gd name="T69" fmla="*/ 78 h 160"/>
              <a:gd name="T70" fmla="*/ 93 w 185"/>
              <a:gd name="T71" fmla="*/ 31 h 160"/>
              <a:gd name="T72" fmla="*/ 113 w 185"/>
              <a:gd name="T73" fmla="*/ 83 h 160"/>
              <a:gd name="T74" fmla="*/ 93 w 185"/>
              <a:gd name="T75" fmla="*/ 83 h 160"/>
              <a:gd name="T76" fmla="*/ 87 w 185"/>
              <a:gd name="T77" fmla="*/ 78 h 160"/>
              <a:gd name="T78" fmla="*/ 87 w 185"/>
              <a:gd name="T79" fmla="*/ 58 h 160"/>
              <a:gd name="T80" fmla="*/ 88 w 185"/>
              <a:gd name="T81" fmla="*/ 58 h 160"/>
              <a:gd name="T82" fmla="*/ 93 w 185"/>
              <a:gd name="T83" fmla="*/ 52 h 160"/>
              <a:gd name="T84" fmla="*/ 98 w 185"/>
              <a:gd name="T85" fmla="*/ 58 h 160"/>
              <a:gd name="T86" fmla="*/ 98 w 185"/>
              <a:gd name="T87" fmla="*/ 73 h 160"/>
              <a:gd name="T88" fmla="*/ 113 w 185"/>
              <a:gd name="T89" fmla="*/ 73 h 160"/>
              <a:gd name="T90" fmla="*/ 119 w 185"/>
              <a:gd name="T91" fmla="*/ 78 h 160"/>
              <a:gd name="T92" fmla="*/ 113 w 185"/>
              <a:gd name="T93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5" h="160">
                <a:moveTo>
                  <a:pt x="93" y="11"/>
                </a:moveTo>
                <a:cubicBezTo>
                  <a:pt x="93" y="11"/>
                  <a:pt x="92" y="11"/>
                  <a:pt x="92" y="11"/>
                </a:cubicBezTo>
                <a:cubicBezTo>
                  <a:pt x="26" y="11"/>
                  <a:pt x="0" y="96"/>
                  <a:pt x="54" y="134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2" y="156"/>
                  <a:pt x="44" y="160"/>
                  <a:pt x="47" y="160"/>
                </a:cubicBezTo>
                <a:cubicBezTo>
                  <a:pt x="49" y="160"/>
                  <a:pt x="51" y="160"/>
                  <a:pt x="52" y="158"/>
                </a:cubicBezTo>
                <a:cubicBezTo>
                  <a:pt x="63" y="140"/>
                  <a:pt x="63" y="140"/>
                  <a:pt x="63" y="140"/>
                </a:cubicBezTo>
                <a:cubicBezTo>
                  <a:pt x="72" y="144"/>
                  <a:pt x="82" y="147"/>
                  <a:pt x="93" y="147"/>
                </a:cubicBezTo>
                <a:cubicBezTo>
                  <a:pt x="103" y="147"/>
                  <a:pt x="113" y="144"/>
                  <a:pt x="122" y="140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4" y="160"/>
                  <a:pt x="136" y="160"/>
                  <a:pt x="137" y="160"/>
                </a:cubicBezTo>
                <a:cubicBezTo>
                  <a:pt x="141" y="160"/>
                  <a:pt x="144" y="156"/>
                  <a:pt x="142" y="153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85" y="96"/>
                  <a:pt x="158" y="11"/>
                  <a:pt x="93" y="11"/>
                </a:cubicBezTo>
                <a:close/>
                <a:moveTo>
                  <a:pt x="93" y="136"/>
                </a:moveTo>
                <a:cubicBezTo>
                  <a:pt x="77" y="136"/>
                  <a:pt x="62" y="129"/>
                  <a:pt x="52" y="119"/>
                </a:cubicBezTo>
                <a:cubicBezTo>
                  <a:pt x="30" y="96"/>
                  <a:pt x="30" y="60"/>
                  <a:pt x="52" y="38"/>
                </a:cubicBezTo>
                <a:cubicBezTo>
                  <a:pt x="63" y="27"/>
                  <a:pt x="78" y="21"/>
                  <a:pt x="93" y="21"/>
                </a:cubicBezTo>
                <a:cubicBezTo>
                  <a:pt x="107" y="21"/>
                  <a:pt x="122" y="27"/>
                  <a:pt x="133" y="38"/>
                </a:cubicBezTo>
                <a:cubicBezTo>
                  <a:pt x="155" y="60"/>
                  <a:pt x="155" y="96"/>
                  <a:pt x="133" y="119"/>
                </a:cubicBezTo>
                <a:cubicBezTo>
                  <a:pt x="123" y="129"/>
                  <a:pt x="109" y="136"/>
                  <a:pt x="93" y="136"/>
                </a:cubicBezTo>
                <a:close/>
                <a:moveTo>
                  <a:pt x="134" y="0"/>
                </a:moveTo>
                <a:cubicBezTo>
                  <a:pt x="128" y="0"/>
                  <a:pt x="122" y="2"/>
                  <a:pt x="117" y="4"/>
                </a:cubicBezTo>
                <a:cubicBezTo>
                  <a:pt x="141" y="12"/>
                  <a:pt x="159" y="30"/>
                  <a:pt x="166" y="54"/>
                </a:cubicBezTo>
                <a:cubicBezTo>
                  <a:pt x="169" y="49"/>
                  <a:pt x="170" y="43"/>
                  <a:pt x="170" y="37"/>
                </a:cubicBezTo>
                <a:cubicBezTo>
                  <a:pt x="170" y="17"/>
                  <a:pt x="154" y="0"/>
                  <a:pt x="134" y="0"/>
                </a:cubicBezTo>
                <a:close/>
                <a:moveTo>
                  <a:pt x="68" y="4"/>
                </a:moveTo>
                <a:cubicBezTo>
                  <a:pt x="63" y="2"/>
                  <a:pt x="57" y="0"/>
                  <a:pt x="51" y="0"/>
                </a:cubicBezTo>
                <a:cubicBezTo>
                  <a:pt x="30" y="0"/>
                  <a:pt x="14" y="17"/>
                  <a:pt x="14" y="37"/>
                </a:cubicBezTo>
                <a:cubicBezTo>
                  <a:pt x="14" y="43"/>
                  <a:pt x="16" y="49"/>
                  <a:pt x="18" y="54"/>
                </a:cubicBezTo>
                <a:cubicBezTo>
                  <a:pt x="26" y="30"/>
                  <a:pt x="45" y="12"/>
                  <a:pt x="68" y="4"/>
                </a:cubicBezTo>
                <a:close/>
                <a:moveTo>
                  <a:pt x="93" y="31"/>
                </a:moveTo>
                <a:cubicBezTo>
                  <a:pt x="67" y="31"/>
                  <a:pt x="46" y="52"/>
                  <a:pt x="46" y="78"/>
                </a:cubicBezTo>
                <a:cubicBezTo>
                  <a:pt x="46" y="104"/>
                  <a:pt x="67" y="125"/>
                  <a:pt x="93" y="125"/>
                </a:cubicBezTo>
                <a:cubicBezTo>
                  <a:pt x="118" y="125"/>
                  <a:pt x="139" y="104"/>
                  <a:pt x="139" y="78"/>
                </a:cubicBezTo>
                <a:cubicBezTo>
                  <a:pt x="139" y="53"/>
                  <a:pt x="118" y="32"/>
                  <a:pt x="93" y="31"/>
                </a:cubicBezTo>
                <a:close/>
                <a:moveTo>
                  <a:pt x="113" y="83"/>
                </a:moveTo>
                <a:cubicBezTo>
                  <a:pt x="93" y="83"/>
                  <a:pt x="93" y="83"/>
                  <a:pt x="93" y="83"/>
                </a:cubicBezTo>
                <a:cubicBezTo>
                  <a:pt x="90" y="83"/>
                  <a:pt x="87" y="81"/>
                  <a:pt x="87" y="78"/>
                </a:cubicBezTo>
                <a:cubicBezTo>
                  <a:pt x="87" y="58"/>
                  <a:pt x="87" y="58"/>
                  <a:pt x="87" y="58"/>
                </a:cubicBezTo>
                <a:cubicBezTo>
                  <a:pt x="88" y="58"/>
                  <a:pt x="88" y="58"/>
                  <a:pt x="88" y="58"/>
                </a:cubicBezTo>
                <a:cubicBezTo>
                  <a:pt x="88" y="55"/>
                  <a:pt x="90" y="52"/>
                  <a:pt x="93" y="52"/>
                </a:cubicBezTo>
                <a:cubicBezTo>
                  <a:pt x="96" y="52"/>
                  <a:pt x="98" y="55"/>
                  <a:pt x="98" y="58"/>
                </a:cubicBezTo>
                <a:cubicBezTo>
                  <a:pt x="98" y="73"/>
                  <a:pt x="98" y="73"/>
                  <a:pt x="98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6" y="73"/>
                  <a:pt x="119" y="76"/>
                  <a:pt x="119" y="78"/>
                </a:cubicBezTo>
                <a:cubicBezTo>
                  <a:pt x="119" y="82"/>
                  <a:pt x="116" y="83"/>
                  <a:pt x="113" y="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2" name="Freeform 156">
            <a:extLst>
              <a:ext uri="{FF2B5EF4-FFF2-40B4-BE49-F238E27FC236}">
                <a16:creationId xmlns:a16="http://schemas.microsoft.com/office/drawing/2014/main" id="{54FCC188-84D9-41A7-B40B-E534675C4427}"/>
              </a:ext>
            </a:extLst>
          </p:cNvPr>
          <p:cNvSpPr>
            <a:spLocks noEditPoints="1"/>
          </p:cNvSpPr>
          <p:nvPr/>
        </p:nvSpPr>
        <p:spPr bwMode="auto">
          <a:xfrm>
            <a:off x="9005888" y="5226050"/>
            <a:ext cx="250825" cy="254000"/>
          </a:xfrm>
          <a:custGeom>
            <a:avLst/>
            <a:gdLst>
              <a:gd name="T0" fmla="*/ 105 w 158"/>
              <a:gd name="T1" fmla="*/ 30 h 160"/>
              <a:gd name="T2" fmla="*/ 71 w 158"/>
              <a:gd name="T3" fmla="*/ 1 h 160"/>
              <a:gd name="T4" fmla="*/ 33 w 158"/>
              <a:gd name="T5" fmla="*/ 29 h 160"/>
              <a:gd name="T6" fmla="*/ 18 w 158"/>
              <a:gd name="T7" fmla="*/ 80 h 160"/>
              <a:gd name="T8" fmla="*/ 24 w 158"/>
              <a:gd name="T9" fmla="*/ 131 h 160"/>
              <a:gd name="T10" fmla="*/ 47 w 158"/>
              <a:gd name="T11" fmla="*/ 131 h 160"/>
              <a:gd name="T12" fmla="*/ 105 w 158"/>
              <a:gd name="T13" fmla="*/ 131 h 160"/>
              <a:gd name="T14" fmla="*/ 134 w 158"/>
              <a:gd name="T15" fmla="*/ 80 h 160"/>
              <a:gd name="T16" fmla="*/ 33 w 158"/>
              <a:gd name="T17" fmla="*/ 122 h 160"/>
              <a:gd name="T18" fmla="*/ 40 w 158"/>
              <a:gd name="T19" fmla="*/ 101 h 160"/>
              <a:gd name="T20" fmla="*/ 33 w 158"/>
              <a:gd name="T21" fmla="*/ 122 h 160"/>
              <a:gd name="T22" fmla="*/ 39 w 158"/>
              <a:gd name="T23" fmla="*/ 75 h 160"/>
              <a:gd name="T24" fmla="*/ 32 w 158"/>
              <a:gd name="T25" fmla="*/ 81 h 160"/>
              <a:gd name="T26" fmla="*/ 25 w 158"/>
              <a:gd name="T27" fmla="*/ 72 h 160"/>
              <a:gd name="T28" fmla="*/ 43 w 158"/>
              <a:gd name="T29" fmla="*/ 40 h 160"/>
              <a:gd name="T30" fmla="*/ 100 w 158"/>
              <a:gd name="T31" fmla="*/ 52 h 160"/>
              <a:gd name="T32" fmla="*/ 98 w 158"/>
              <a:gd name="T33" fmla="*/ 43 h 160"/>
              <a:gd name="T34" fmla="*/ 76 w 158"/>
              <a:gd name="T35" fmla="*/ 11 h 160"/>
              <a:gd name="T36" fmla="*/ 75 w 158"/>
              <a:gd name="T37" fmla="*/ 39 h 160"/>
              <a:gd name="T38" fmla="*/ 76 w 158"/>
              <a:gd name="T39" fmla="*/ 11 h 160"/>
              <a:gd name="T40" fmla="*/ 63 w 158"/>
              <a:gd name="T41" fmla="*/ 45 h 160"/>
              <a:gd name="T42" fmla="*/ 51 w 158"/>
              <a:gd name="T43" fmla="*/ 51 h 160"/>
              <a:gd name="T44" fmla="*/ 52 w 158"/>
              <a:gd name="T45" fmla="*/ 110 h 160"/>
              <a:gd name="T46" fmla="*/ 63 w 158"/>
              <a:gd name="T47" fmla="*/ 116 h 160"/>
              <a:gd name="T48" fmla="*/ 52 w 158"/>
              <a:gd name="T49" fmla="*/ 110 h 160"/>
              <a:gd name="T50" fmla="*/ 57 w 158"/>
              <a:gd name="T51" fmla="*/ 129 h 160"/>
              <a:gd name="T52" fmla="*/ 95 w 158"/>
              <a:gd name="T53" fmla="*/ 129 h 160"/>
              <a:gd name="T54" fmla="*/ 98 w 158"/>
              <a:gd name="T55" fmla="*/ 119 h 160"/>
              <a:gd name="T56" fmla="*/ 100 w 158"/>
              <a:gd name="T57" fmla="*/ 110 h 160"/>
              <a:gd name="T58" fmla="*/ 101 w 158"/>
              <a:gd name="T59" fmla="*/ 96 h 160"/>
              <a:gd name="T60" fmla="*/ 63 w 158"/>
              <a:gd name="T61" fmla="*/ 104 h 160"/>
              <a:gd name="T62" fmla="*/ 50 w 158"/>
              <a:gd name="T63" fmla="*/ 66 h 160"/>
              <a:gd name="T64" fmla="*/ 75 w 158"/>
              <a:gd name="T65" fmla="*/ 50 h 160"/>
              <a:gd name="T66" fmla="*/ 101 w 158"/>
              <a:gd name="T67" fmla="*/ 96 h 160"/>
              <a:gd name="T68" fmla="*/ 127 w 158"/>
              <a:gd name="T69" fmla="*/ 73 h 160"/>
              <a:gd name="T70" fmla="*/ 108 w 158"/>
              <a:gd name="T71" fmla="*/ 41 h 160"/>
              <a:gd name="T72" fmla="*/ 120 w 158"/>
              <a:gd name="T73" fmla="*/ 80 h 160"/>
              <a:gd name="T74" fmla="*/ 113 w 158"/>
              <a:gd name="T75" fmla="*/ 74 h 160"/>
              <a:gd name="T76" fmla="*/ 119 w 158"/>
              <a:gd name="T77" fmla="*/ 122 h 160"/>
              <a:gd name="T78" fmla="*/ 112 w 158"/>
              <a:gd name="T79" fmla="*/ 101 h 160"/>
              <a:gd name="T80" fmla="*/ 119 w 158"/>
              <a:gd name="T81" fmla="*/ 122 h 160"/>
              <a:gd name="T82" fmla="*/ 76 w 158"/>
              <a:gd name="T83" fmla="*/ 64 h 160"/>
              <a:gd name="T84" fmla="*/ 76 w 158"/>
              <a:gd name="T85" fmla="*/ 96 h 160"/>
              <a:gd name="T86" fmla="*/ 77 w 158"/>
              <a:gd name="T87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8" h="160">
                <a:moveTo>
                  <a:pt x="118" y="28"/>
                </a:moveTo>
                <a:cubicBezTo>
                  <a:pt x="114" y="28"/>
                  <a:pt x="110" y="29"/>
                  <a:pt x="105" y="30"/>
                </a:cubicBezTo>
                <a:cubicBezTo>
                  <a:pt x="100" y="15"/>
                  <a:pt x="90" y="0"/>
                  <a:pt x="76" y="0"/>
                </a:cubicBezTo>
                <a:cubicBezTo>
                  <a:pt x="75" y="0"/>
                  <a:pt x="73" y="1"/>
                  <a:pt x="71" y="1"/>
                </a:cubicBezTo>
                <a:cubicBezTo>
                  <a:pt x="59" y="4"/>
                  <a:pt x="51" y="18"/>
                  <a:pt x="47" y="30"/>
                </a:cubicBezTo>
                <a:cubicBezTo>
                  <a:pt x="42" y="29"/>
                  <a:pt x="38" y="29"/>
                  <a:pt x="33" y="29"/>
                </a:cubicBezTo>
                <a:cubicBezTo>
                  <a:pt x="22" y="29"/>
                  <a:pt x="12" y="31"/>
                  <a:pt x="7" y="40"/>
                </a:cubicBezTo>
                <a:cubicBezTo>
                  <a:pt x="0" y="53"/>
                  <a:pt x="8" y="69"/>
                  <a:pt x="18" y="80"/>
                </a:cubicBezTo>
                <a:cubicBezTo>
                  <a:pt x="10" y="90"/>
                  <a:pt x="2" y="104"/>
                  <a:pt x="5" y="115"/>
                </a:cubicBezTo>
                <a:cubicBezTo>
                  <a:pt x="7" y="125"/>
                  <a:pt x="15" y="129"/>
                  <a:pt x="24" y="131"/>
                </a:cubicBezTo>
                <a:cubicBezTo>
                  <a:pt x="27" y="132"/>
                  <a:pt x="31" y="133"/>
                  <a:pt x="34" y="133"/>
                </a:cubicBezTo>
                <a:cubicBezTo>
                  <a:pt x="38" y="133"/>
                  <a:pt x="43" y="132"/>
                  <a:pt x="47" y="131"/>
                </a:cubicBezTo>
                <a:cubicBezTo>
                  <a:pt x="54" y="151"/>
                  <a:pt x="65" y="160"/>
                  <a:pt x="76" y="160"/>
                </a:cubicBezTo>
                <a:cubicBezTo>
                  <a:pt x="87" y="160"/>
                  <a:pt x="98" y="151"/>
                  <a:pt x="105" y="131"/>
                </a:cubicBezTo>
                <a:cubicBezTo>
                  <a:pt x="110" y="132"/>
                  <a:pt x="114" y="132"/>
                  <a:pt x="118" y="132"/>
                </a:cubicBezTo>
                <a:cubicBezTo>
                  <a:pt x="149" y="132"/>
                  <a:pt x="158" y="109"/>
                  <a:pt x="134" y="80"/>
                </a:cubicBezTo>
                <a:cubicBezTo>
                  <a:pt x="158" y="52"/>
                  <a:pt x="149" y="28"/>
                  <a:pt x="118" y="28"/>
                </a:cubicBezTo>
                <a:close/>
                <a:moveTo>
                  <a:pt x="33" y="122"/>
                </a:moveTo>
                <a:cubicBezTo>
                  <a:pt x="13" y="122"/>
                  <a:pt x="8" y="109"/>
                  <a:pt x="25" y="89"/>
                </a:cubicBezTo>
                <a:cubicBezTo>
                  <a:pt x="29" y="93"/>
                  <a:pt x="35" y="98"/>
                  <a:pt x="40" y="101"/>
                </a:cubicBezTo>
                <a:cubicBezTo>
                  <a:pt x="41" y="108"/>
                  <a:pt x="42" y="114"/>
                  <a:pt x="43" y="121"/>
                </a:cubicBezTo>
                <a:cubicBezTo>
                  <a:pt x="39" y="121"/>
                  <a:pt x="36" y="122"/>
                  <a:pt x="33" y="122"/>
                </a:cubicBezTo>
                <a:close/>
                <a:moveTo>
                  <a:pt x="32" y="81"/>
                </a:moveTo>
                <a:cubicBezTo>
                  <a:pt x="34" y="79"/>
                  <a:pt x="37" y="77"/>
                  <a:pt x="39" y="75"/>
                </a:cubicBezTo>
                <a:cubicBezTo>
                  <a:pt x="39" y="87"/>
                  <a:pt x="39" y="87"/>
                  <a:pt x="39" y="87"/>
                </a:cubicBezTo>
                <a:cubicBezTo>
                  <a:pt x="36" y="85"/>
                  <a:pt x="34" y="83"/>
                  <a:pt x="32" y="81"/>
                </a:cubicBezTo>
                <a:close/>
                <a:moveTo>
                  <a:pt x="40" y="60"/>
                </a:moveTo>
                <a:cubicBezTo>
                  <a:pt x="35" y="64"/>
                  <a:pt x="30" y="68"/>
                  <a:pt x="25" y="72"/>
                </a:cubicBezTo>
                <a:cubicBezTo>
                  <a:pt x="9" y="53"/>
                  <a:pt x="12" y="39"/>
                  <a:pt x="33" y="39"/>
                </a:cubicBezTo>
                <a:cubicBezTo>
                  <a:pt x="36" y="39"/>
                  <a:pt x="40" y="40"/>
                  <a:pt x="43" y="40"/>
                </a:cubicBezTo>
                <a:cubicBezTo>
                  <a:pt x="42" y="46"/>
                  <a:pt x="41" y="52"/>
                  <a:pt x="40" y="60"/>
                </a:cubicBezTo>
                <a:close/>
                <a:moveTo>
                  <a:pt x="100" y="52"/>
                </a:moveTo>
                <a:cubicBezTo>
                  <a:pt x="96" y="49"/>
                  <a:pt x="93" y="47"/>
                  <a:pt x="89" y="46"/>
                </a:cubicBezTo>
                <a:cubicBezTo>
                  <a:pt x="92" y="44"/>
                  <a:pt x="95" y="44"/>
                  <a:pt x="98" y="43"/>
                </a:cubicBezTo>
                <a:cubicBezTo>
                  <a:pt x="99" y="46"/>
                  <a:pt x="99" y="48"/>
                  <a:pt x="100" y="52"/>
                </a:cubicBezTo>
                <a:close/>
                <a:moveTo>
                  <a:pt x="76" y="11"/>
                </a:moveTo>
                <a:cubicBezTo>
                  <a:pt x="82" y="11"/>
                  <a:pt x="89" y="19"/>
                  <a:pt x="94" y="32"/>
                </a:cubicBezTo>
                <a:cubicBezTo>
                  <a:pt x="88" y="34"/>
                  <a:pt x="82" y="36"/>
                  <a:pt x="75" y="39"/>
                </a:cubicBezTo>
                <a:cubicBezTo>
                  <a:pt x="69" y="36"/>
                  <a:pt x="63" y="34"/>
                  <a:pt x="57" y="32"/>
                </a:cubicBezTo>
                <a:cubicBezTo>
                  <a:pt x="63" y="18"/>
                  <a:pt x="69" y="11"/>
                  <a:pt x="76" y="11"/>
                </a:cubicBezTo>
                <a:close/>
                <a:moveTo>
                  <a:pt x="54" y="42"/>
                </a:moveTo>
                <a:cubicBezTo>
                  <a:pt x="57" y="44"/>
                  <a:pt x="59" y="44"/>
                  <a:pt x="63" y="45"/>
                </a:cubicBezTo>
                <a:cubicBezTo>
                  <a:pt x="60" y="46"/>
                  <a:pt x="59" y="47"/>
                  <a:pt x="57" y="48"/>
                </a:cubicBezTo>
                <a:cubicBezTo>
                  <a:pt x="55" y="49"/>
                  <a:pt x="53" y="50"/>
                  <a:pt x="51" y="51"/>
                </a:cubicBezTo>
                <a:cubicBezTo>
                  <a:pt x="52" y="48"/>
                  <a:pt x="53" y="46"/>
                  <a:pt x="54" y="42"/>
                </a:cubicBezTo>
                <a:close/>
                <a:moveTo>
                  <a:pt x="52" y="110"/>
                </a:moveTo>
                <a:cubicBezTo>
                  <a:pt x="53" y="111"/>
                  <a:pt x="55" y="112"/>
                  <a:pt x="57" y="113"/>
                </a:cubicBezTo>
                <a:cubicBezTo>
                  <a:pt x="59" y="114"/>
                  <a:pt x="61" y="115"/>
                  <a:pt x="63" y="116"/>
                </a:cubicBezTo>
                <a:cubicBezTo>
                  <a:pt x="60" y="117"/>
                  <a:pt x="57" y="118"/>
                  <a:pt x="54" y="119"/>
                </a:cubicBezTo>
                <a:cubicBezTo>
                  <a:pt x="53" y="115"/>
                  <a:pt x="52" y="113"/>
                  <a:pt x="52" y="110"/>
                </a:cubicBezTo>
                <a:close/>
                <a:moveTo>
                  <a:pt x="76" y="150"/>
                </a:moveTo>
                <a:cubicBezTo>
                  <a:pt x="69" y="150"/>
                  <a:pt x="63" y="143"/>
                  <a:pt x="57" y="129"/>
                </a:cubicBezTo>
                <a:cubicBezTo>
                  <a:pt x="64" y="127"/>
                  <a:pt x="70" y="125"/>
                  <a:pt x="76" y="122"/>
                </a:cubicBezTo>
                <a:cubicBezTo>
                  <a:pt x="82" y="125"/>
                  <a:pt x="88" y="127"/>
                  <a:pt x="95" y="129"/>
                </a:cubicBezTo>
                <a:cubicBezTo>
                  <a:pt x="89" y="143"/>
                  <a:pt x="83" y="150"/>
                  <a:pt x="76" y="150"/>
                </a:cubicBezTo>
                <a:close/>
                <a:moveTo>
                  <a:pt x="98" y="119"/>
                </a:moveTo>
                <a:cubicBezTo>
                  <a:pt x="95" y="117"/>
                  <a:pt x="92" y="117"/>
                  <a:pt x="89" y="116"/>
                </a:cubicBezTo>
                <a:cubicBezTo>
                  <a:pt x="93" y="114"/>
                  <a:pt x="96" y="112"/>
                  <a:pt x="100" y="110"/>
                </a:cubicBezTo>
                <a:cubicBezTo>
                  <a:pt x="99" y="113"/>
                  <a:pt x="99" y="116"/>
                  <a:pt x="98" y="119"/>
                </a:cubicBezTo>
                <a:close/>
                <a:moveTo>
                  <a:pt x="101" y="96"/>
                </a:moveTo>
                <a:cubicBezTo>
                  <a:pt x="93" y="101"/>
                  <a:pt x="84" y="106"/>
                  <a:pt x="75" y="111"/>
                </a:cubicBezTo>
                <a:cubicBezTo>
                  <a:pt x="71" y="109"/>
                  <a:pt x="67" y="106"/>
                  <a:pt x="63" y="104"/>
                </a:cubicBezTo>
                <a:cubicBezTo>
                  <a:pt x="58" y="101"/>
                  <a:pt x="54" y="99"/>
                  <a:pt x="50" y="96"/>
                </a:cubicBezTo>
                <a:cubicBezTo>
                  <a:pt x="49" y="86"/>
                  <a:pt x="49" y="76"/>
                  <a:pt x="50" y="66"/>
                </a:cubicBezTo>
                <a:cubicBezTo>
                  <a:pt x="54" y="63"/>
                  <a:pt x="58" y="60"/>
                  <a:pt x="63" y="58"/>
                </a:cubicBezTo>
                <a:cubicBezTo>
                  <a:pt x="67" y="55"/>
                  <a:pt x="71" y="52"/>
                  <a:pt x="75" y="50"/>
                </a:cubicBezTo>
                <a:cubicBezTo>
                  <a:pt x="85" y="54"/>
                  <a:pt x="93" y="60"/>
                  <a:pt x="101" y="66"/>
                </a:cubicBezTo>
                <a:cubicBezTo>
                  <a:pt x="103" y="76"/>
                  <a:pt x="103" y="86"/>
                  <a:pt x="101" y="96"/>
                </a:cubicBezTo>
                <a:close/>
                <a:moveTo>
                  <a:pt x="119" y="40"/>
                </a:moveTo>
                <a:cubicBezTo>
                  <a:pt x="140" y="40"/>
                  <a:pt x="142" y="53"/>
                  <a:pt x="127" y="73"/>
                </a:cubicBezTo>
                <a:cubicBezTo>
                  <a:pt x="122" y="68"/>
                  <a:pt x="117" y="64"/>
                  <a:pt x="112" y="60"/>
                </a:cubicBezTo>
                <a:cubicBezTo>
                  <a:pt x="110" y="54"/>
                  <a:pt x="110" y="47"/>
                  <a:pt x="108" y="41"/>
                </a:cubicBezTo>
                <a:cubicBezTo>
                  <a:pt x="112" y="40"/>
                  <a:pt x="116" y="40"/>
                  <a:pt x="119" y="40"/>
                </a:cubicBezTo>
                <a:close/>
                <a:moveTo>
                  <a:pt x="120" y="80"/>
                </a:moveTo>
                <a:cubicBezTo>
                  <a:pt x="118" y="82"/>
                  <a:pt x="115" y="84"/>
                  <a:pt x="113" y="86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6" y="76"/>
                  <a:pt x="118" y="78"/>
                  <a:pt x="120" y="80"/>
                </a:cubicBezTo>
                <a:close/>
                <a:moveTo>
                  <a:pt x="119" y="122"/>
                </a:moveTo>
                <a:cubicBezTo>
                  <a:pt x="116" y="122"/>
                  <a:pt x="113" y="122"/>
                  <a:pt x="109" y="121"/>
                </a:cubicBezTo>
                <a:cubicBezTo>
                  <a:pt x="110" y="115"/>
                  <a:pt x="111" y="108"/>
                  <a:pt x="112" y="101"/>
                </a:cubicBezTo>
                <a:cubicBezTo>
                  <a:pt x="117" y="97"/>
                  <a:pt x="122" y="93"/>
                  <a:pt x="127" y="89"/>
                </a:cubicBezTo>
                <a:cubicBezTo>
                  <a:pt x="143" y="108"/>
                  <a:pt x="140" y="122"/>
                  <a:pt x="119" y="122"/>
                </a:cubicBezTo>
                <a:close/>
                <a:moveTo>
                  <a:pt x="77" y="64"/>
                </a:moveTo>
                <a:cubicBezTo>
                  <a:pt x="76" y="64"/>
                  <a:pt x="76" y="64"/>
                  <a:pt x="76" y="64"/>
                </a:cubicBezTo>
                <a:cubicBezTo>
                  <a:pt x="67" y="64"/>
                  <a:pt x="60" y="72"/>
                  <a:pt x="60" y="80"/>
                </a:cubicBezTo>
                <a:cubicBezTo>
                  <a:pt x="60" y="90"/>
                  <a:pt x="67" y="96"/>
                  <a:pt x="76" y="96"/>
                </a:cubicBezTo>
                <a:cubicBezTo>
                  <a:pt x="85" y="96"/>
                  <a:pt x="92" y="90"/>
                  <a:pt x="92" y="80"/>
                </a:cubicBezTo>
                <a:cubicBezTo>
                  <a:pt x="92" y="72"/>
                  <a:pt x="85" y="64"/>
                  <a:pt x="77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3" name="Freeform 157">
            <a:extLst>
              <a:ext uri="{FF2B5EF4-FFF2-40B4-BE49-F238E27FC236}">
                <a16:creationId xmlns:a16="http://schemas.microsoft.com/office/drawing/2014/main" id="{3D808F51-1A06-4FE9-8F4D-A1C5188FDF0C}"/>
              </a:ext>
            </a:extLst>
          </p:cNvPr>
          <p:cNvSpPr>
            <a:spLocks noEditPoints="1"/>
          </p:cNvSpPr>
          <p:nvPr/>
        </p:nvSpPr>
        <p:spPr bwMode="auto">
          <a:xfrm>
            <a:off x="7346951" y="5776913"/>
            <a:ext cx="254000" cy="254000"/>
          </a:xfrm>
          <a:custGeom>
            <a:avLst/>
            <a:gdLst>
              <a:gd name="T0" fmla="*/ 24 w 160"/>
              <a:gd name="T1" fmla="*/ 66 h 160"/>
              <a:gd name="T2" fmla="*/ 11 w 160"/>
              <a:gd name="T3" fmla="*/ 42 h 160"/>
              <a:gd name="T4" fmla="*/ 73 w 160"/>
              <a:gd name="T5" fmla="*/ 31 h 160"/>
              <a:gd name="T6" fmla="*/ 75 w 160"/>
              <a:gd name="T7" fmla="*/ 66 h 160"/>
              <a:gd name="T8" fmla="*/ 34 w 160"/>
              <a:gd name="T9" fmla="*/ 34 h 160"/>
              <a:gd name="T10" fmla="*/ 73 w 160"/>
              <a:gd name="T11" fmla="*/ 31 h 160"/>
              <a:gd name="T12" fmla="*/ 127 w 160"/>
              <a:gd name="T13" fmla="*/ 34 h 160"/>
              <a:gd name="T14" fmla="*/ 86 w 160"/>
              <a:gd name="T15" fmla="*/ 66 h 160"/>
              <a:gd name="T16" fmla="*/ 89 w 160"/>
              <a:gd name="T17" fmla="*/ 31 h 160"/>
              <a:gd name="T18" fmla="*/ 150 w 160"/>
              <a:gd name="T19" fmla="*/ 42 h 160"/>
              <a:gd name="T20" fmla="*/ 138 w 160"/>
              <a:gd name="T21" fmla="*/ 66 h 160"/>
              <a:gd name="T22" fmla="*/ 150 w 160"/>
              <a:gd name="T23" fmla="*/ 42 h 160"/>
              <a:gd name="T24" fmla="*/ 96 w 160"/>
              <a:gd name="T25" fmla="*/ 92 h 160"/>
              <a:gd name="T26" fmla="*/ 70 w 160"/>
              <a:gd name="T27" fmla="*/ 98 h 160"/>
              <a:gd name="T28" fmla="*/ 70 w 160"/>
              <a:gd name="T29" fmla="*/ 87 h 160"/>
              <a:gd name="T30" fmla="*/ 39 w 160"/>
              <a:gd name="T31" fmla="*/ 87 h 160"/>
              <a:gd name="T32" fmla="*/ 39 w 160"/>
              <a:gd name="T33" fmla="*/ 118 h 160"/>
              <a:gd name="T34" fmla="*/ 39 w 160"/>
              <a:gd name="T35" fmla="*/ 87 h 160"/>
              <a:gd name="T36" fmla="*/ 96 w 160"/>
              <a:gd name="T37" fmla="*/ 113 h 160"/>
              <a:gd name="T38" fmla="*/ 70 w 160"/>
              <a:gd name="T39" fmla="*/ 118 h 160"/>
              <a:gd name="T40" fmla="*/ 70 w 160"/>
              <a:gd name="T41" fmla="*/ 108 h 160"/>
              <a:gd name="T42" fmla="*/ 123 w 160"/>
              <a:gd name="T43" fmla="*/ 88 h 160"/>
              <a:gd name="T44" fmla="*/ 123 w 160"/>
              <a:gd name="T45" fmla="*/ 118 h 160"/>
              <a:gd name="T46" fmla="*/ 123 w 160"/>
              <a:gd name="T47" fmla="*/ 88 h 160"/>
              <a:gd name="T48" fmla="*/ 49 w 160"/>
              <a:gd name="T49" fmla="*/ 0 h 160"/>
              <a:gd name="T50" fmla="*/ 22 w 160"/>
              <a:gd name="T51" fmla="*/ 31 h 160"/>
              <a:gd name="T52" fmla="*/ 0 w 160"/>
              <a:gd name="T53" fmla="*/ 37 h 160"/>
              <a:gd name="T54" fmla="*/ 6 w 160"/>
              <a:gd name="T55" fmla="*/ 77 h 160"/>
              <a:gd name="T56" fmla="*/ 13 w 160"/>
              <a:gd name="T57" fmla="*/ 92 h 160"/>
              <a:gd name="T58" fmla="*/ 24 w 160"/>
              <a:gd name="T59" fmla="*/ 138 h 160"/>
              <a:gd name="T60" fmla="*/ 29 w 160"/>
              <a:gd name="T61" fmla="*/ 160 h 160"/>
              <a:gd name="T62" fmla="*/ 55 w 160"/>
              <a:gd name="T63" fmla="*/ 155 h 160"/>
              <a:gd name="T64" fmla="*/ 107 w 160"/>
              <a:gd name="T65" fmla="*/ 139 h 160"/>
              <a:gd name="T66" fmla="*/ 112 w 160"/>
              <a:gd name="T67" fmla="*/ 160 h 160"/>
              <a:gd name="T68" fmla="*/ 137 w 160"/>
              <a:gd name="T69" fmla="*/ 155 h 160"/>
              <a:gd name="T70" fmla="*/ 148 w 160"/>
              <a:gd name="T71" fmla="*/ 123 h 160"/>
              <a:gd name="T72" fmla="*/ 142 w 160"/>
              <a:gd name="T73" fmla="*/ 77 h 160"/>
              <a:gd name="T74" fmla="*/ 160 w 160"/>
              <a:gd name="T75" fmla="*/ 72 h 160"/>
              <a:gd name="T76" fmla="*/ 155 w 160"/>
              <a:gd name="T77" fmla="*/ 31 h 160"/>
              <a:gd name="T78" fmla="*/ 137 w 160"/>
              <a:gd name="T79" fmla="*/ 27 h 160"/>
              <a:gd name="T80" fmla="*/ 49 w 160"/>
              <a:gd name="T8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24" y="42"/>
                </a:moveTo>
                <a:cubicBezTo>
                  <a:pt x="24" y="66"/>
                  <a:pt x="24" y="66"/>
                  <a:pt x="24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42"/>
                  <a:pt x="11" y="42"/>
                  <a:pt x="11" y="42"/>
                </a:cubicBezTo>
                <a:cubicBezTo>
                  <a:pt x="24" y="42"/>
                  <a:pt x="24" y="42"/>
                  <a:pt x="24" y="42"/>
                </a:cubicBezTo>
                <a:close/>
                <a:moveTo>
                  <a:pt x="73" y="31"/>
                </a:moveTo>
                <a:cubicBezTo>
                  <a:pt x="74" y="31"/>
                  <a:pt x="75" y="33"/>
                  <a:pt x="75" y="34"/>
                </a:cubicBezTo>
                <a:cubicBezTo>
                  <a:pt x="75" y="66"/>
                  <a:pt x="75" y="66"/>
                  <a:pt x="75" y="66"/>
                </a:cubicBezTo>
                <a:cubicBezTo>
                  <a:pt x="34" y="66"/>
                  <a:pt x="34" y="66"/>
                  <a:pt x="34" y="66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3"/>
                  <a:pt x="35" y="31"/>
                  <a:pt x="37" y="31"/>
                </a:cubicBezTo>
                <a:lnTo>
                  <a:pt x="73" y="31"/>
                </a:lnTo>
                <a:close/>
                <a:moveTo>
                  <a:pt x="125" y="31"/>
                </a:moveTo>
                <a:cubicBezTo>
                  <a:pt x="126" y="31"/>
                  <a:pt x="127" y="33"/>
                  <a:pt x="127" y="34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3"/>
                  <a:pt x="87" y="31"/>
                  <a:pt x="89" y="31"/>
                </a:cubicBezTo>
                <a:lnTo>
                  <a:pt x="125" y="31"/>
                </a:lnTo>
                <a:close/>
                <a:moveTo>
                  <a:pt x="150" y="42"/>
                </a:moveTo>
                <a:cubicBezTo>
                  <a:pt x="150" y="66"/>
                  <a:pt x="150" y="66"/>
                  <a:pt x="150" y="66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8" y="42"/>
                  <a:pt x="138" y="42"/>
                  <a:pt x="138" y="42"/>
                </a:cubicBezTo>
                <a:cubicBezTo>
                  <a:pt x="150" y="42"/>
                  <a:pt x="150" y="42"/>
                  <a:pt x="150" y="42"/>
                </a:cubicBezTo>
                <a:close/>
                <a:moveTo>
                  <a:pt x="91" y="87"/>
                </a:moveTo>
                <a:cubicBezTo>
                  <a:pt x="94" y="87"/>
                  <a:pt x="96" y="90"/>
                  <a:pt x="96" y="92"/>
                </a:cubicBezTo>
                <a:cubicBezTo>
                  <a:pt x="96" y="95"/>
                  <a:pt x="94" y="98"/>
                  <a:pt x="91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67" y="98"/>
                  <a:pt x="65" y="95"/>
                  <a:pt x="65" y="92"/>
                </a:cubicBezTo>
                <a:cubicBezTo>
                  <a:pt x="65" y="89"/>
                  <a:pt x="67" y="87"/>
                  <a:pt x="70" y="87"/>
                </a:cubicBezTo>
                <a:lnTo>
                  <a:pt x="91" y="87"/>
                </a:lnTo>
                <a:close/>
                <a:moveTo>
                  <a:pt x="39" y="87"/>
                </a:moveTo>
                <a:cubicBezTo>
                  <a:pt x="47" y="87"/>
                  <a:pt x="54" y="94"/>
                  <a:pt x="55" y="102"/>
                </a:cubicBezTo>
                <a:cubicBezTo>
                  <a:pt x="55" y="111"/>
                  <a:pt x="48" y="118"/>
                  <a:pt x="39" y="118"/>
                </a:cubicBezTo>
                <a:cubicBezTo>
                  <a:pt x="30" y="118"/>
                  <a:pt x="24" y="111"/>
                  <a:pt x="24" y="102"/>
                </a:cubicBezTo>
                <a:cubicBezTo>
                  <a:pt x="24" y="94"/>
                  <a:pt x="30" y="87"/>
                  <a:pt x="39" y="87"/>
                </a:cubicBezTo>
                <a:close/>
                <a:moveTo>
                  <a:pt x="91" y="108"/>
                </a:moveTo>
                <a:cubicBezTo>
                  <a:pt x="94" y="108"/>
                  <a:pt x="96" y="111"/>
                  <a:pt x="96" y="113"/>
                </a:cubicBezTo>
                <a:cubicBezTo>
                  <a:pt x="96" y="116"/>
                  <a:pt x="94" y="118"/>
                  <a:pt x="91" y="118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67" y="118"/>
                  <a:pt x="65" y="116"/>
                  <a:pt x="65" y="113"/>
                </a:cubicBezTo>
                <a:cubicBezTo>
                  <a:pt x="65" y="110"/>
                  <a:pt x="67" y="108"/>
                  <a:pt x="70" y="108"/>
                </a:cubicBezTo>
                <a:lnTo>
                  <a:pt x="91" y="108"/>
                </a:lnTo>
                <a:close/>
                <a:moveTo>
                  <a:pt x="123" y="88"/>
                </a:moveTo>
                <a:cubicBezTo>
                  <a:pt x="131" y="88"/>
                  <a:pt x="138" y="94"/>
                  <a:pt x="138" y="103"/>
                </a:cubicBezTo>
                <a:cubicBezTo>
                  <a:pt x="138" y="111"/>
                  <a:pt x="131" y="118"/>
                  <a:pt x="123" y="118"/>
                </a:cubicBezTo>
                <a:cubicBezTo>
                  <a:pt x="114" y="118"/>
                  <a:pt x="107" y="111"/>
                  <a:pt x="107" y="103"/>
                </a:cubicBezTo>
                <a:cubicBezTo>
                  <a:pt x="107" y="94"/>
                  <a:pt x="114" y="88"/>
                  <a:pt x="123" y="88"/>
                </a:cubicBezTo>
                <a:cubicBezTo>
                  <a:pt x="123" y="88"/>
                  <a:pt x="123" y="88"/>
                  <a:pt x="123" y="88"/>
                </a:cubicBezTo>
                <a:close/>
                <a:moveTo>
                  <a:pt x="49" y="0"/>
                </a:moveTo>
                <a:cubicBezTo>
                  <a:pt x="34" y="0"/>
                  <a:pt x="23" y="12"/>
                  <a:pt x="22" y="27"/>
                </a:cubicBezTo>
                <a:cubicBezTo>
                  <a:pt x="22" y="31"/>
                  <a:pt x="22" y="31"/>
                  <a:pt x="22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2" y="31"/>
                  <a:pt x="0" y="34"/>
                  <a:pt x="0" y="37"/>
                </a:cubicBezTo>
                <a:cubicBezTo>
                  <a:pt x="0" y="72"/>
                  <a:pt x="0" y="72"/>
                  <a:pt x="0" y="72"/>
                </a:cubicBezTo>
                <a:cubicBezTo>
                  <a:pt x="1" y="74"/>
                  <a:pt x="3" y="77"/>
                  <a:pt x="6" y="77"/>
                </a:cubicBezTo>
                <a:cubicBezTo>
                  <a:pt x="18" y="77"/>
                  <a:pt x="18" y="77"/>
                  <a:pt x="18" y="77"/>
                </a:cubicBezTo>
                <a:cubicBezTo>
                  <a:pt x="15" y="81"/>
                  <a:pt x="13" y="86"/>
                  <a:pt x="13" y="92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30"/>
                  <a:pt x="18" y="136"/>
                  <a:pt x="24" y="138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157"/>
                  <a:pt x="26" y="160"/>
                  <a:pt x="29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3" y="160"/>
                  <a:pt x="55" y="157"/>
                  <a:pt x="55" y="155"/>
                </a:cubicBezTo>
                <a:cubicBezTo>
                  <a:pt x="55" y="139"/>
                  <a:pt x="55" y="139"/>
                  <a:pt x="55" y="139"/>
                </a:cubicBezTo>
                <a:cubicBezTo>
                  <a:pt x="107" y="139"/>
                  <a:pt x="107" y="139"/>
                  <a:pt x="107" y="13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7"/>
                  <a:pt x="109" y="160"/>
                  <a:pt x="11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6" y="160"/>
                  <a:pt x="137" y="157"/>
                  <a:pt x="137" y="155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43" y="136"/>
                  <a:pt x="148" y="130"/>
                  <a:pt x="148" y="123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8" y="86"/>
                  <a:pt x="146" y="81"/>
                  <a:pt x="142" y="77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58" y="77"/>
                  <a:pt x="160" y="74"/>
                  <a:pt x="160" y="72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4"/>
                  <a:pt x="158" y="31"/>
                  <a:pt x="155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37" y="12"/>
                  <a:pt x="126" y="1"/>
                  <a:pt x="111" y="0"/>
                </a:cubicBez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4" name="Freeform 158">
            <a:extLst>
              <a:ext uri="{FF2B5EF4-FFF2-40B4-BE49-F238E27FC236}">
                <a16:creationId xmlns:a16="http://schemas.microsoft.com/office/drawing/2014/main" id="{0593D1F6-DD5F-486E-9806-10B2A5B8DFF8}"/>
              </a:ext>
            </a:extLst>
          </p:cNvPr>
          <p:cNvSpPr>
            <a:spLocks noEditPoints="1"/>
          </p:cNvSpPr>
          <p:nvPr/>
        </p:nvSpPr>
        <p:spPr bwMode="auto">
          <a:xfrm>
            <a:off x="741363" y="5788025"/>
            <a:ext cx="254000" cy="231775"/>
          </a:xfrm>
          <a:custGeom>
            <a:avLst/>
            <a:gdLst>
              <a:gd name="T0" fmla="*/ 21 w 160"/>
              <a:gd name="T1" fmla="*/ 42 h 146"/>
              <a:gd name="T2" fmla="*/ 144 w 160"/>
              <a:gd name="T3" fmla="*/ 42 h 146"/>
              <a:gd name="T4" fmla="*/ 148 w 160"/>
              <a:gd name="T5" fmla="*/ 33 h 146"/>
              <a:gd name="T6" fmla="*/ 144 w 160"/>
              <a:gd name="T7" fmla="*/ 21 h 146"/>
              <a:gd name="T8" fmla="*/ 148 w 160"/>
              <a:gd name="T9" fmla="*/ 8 h 146"/>
              <a:gd name="T10" fmla="*/ 144 w 160"/>
              <a:gd name="T11" fmla="*/ 0 h 146"/>
              <a:gd name="T12" fmla="*/ 21 w 160"/>
              <a:gd name="T13" fmla="*/ 0 h 146"/>
              <a:gd name="T14" fmla="*/ 0 w 160"/>
              <a:gd name="T15" fmla="*/ 21 h 146"/>
              <a:gd name="T16" fmla="*/ 21 w 160"/>
              <a:gd name="T17" fmla="*/ 42 h 146"/>
              <a:gd name="T18" fmla="*/ 129 w 160"/>
              <a:gd name="T19" fmla="*/ 94 h 146"/>
              <a:gd name="T20" fmla="*/ 129 w 160"/>
              <a:gd name="T21" fmla="*/ 52 h 146"/>
              <a:gd name="T22" fmla="*/ 119 w 160"/>
              <a:gd name="T23" fmla="*/ 52 h 146"/>
              <a:gd name="T24" fmla="*/ 119 w 160"/>
              <a:gd name="T25" fmla="*/ 94 h 146"/>
              <a:gd name="T26" fmla="*/ 129 w 160"/>
              <a:gd name="T27" fmla="*/ 94 h 146"/>
              <a:gd name="T28" fmla="*/ 155 w 160"/>
              <a:gd name="T29" fmla="*/ 52 h 146"/>
              <a:gd name="T30" fmla="*/ 140 w 160"/>
              <a:gd name="T31" fmla="*/ 52 h 146"/>
              <a:gd name="T32" fmla="*/ 140 w 160"/>
              <a:gd name="T33" fmla="*/ 94 h 146"/>
              <a:gd name="T34" fmla="*/ 155 w 160"/>
              <a:gd name="T35" fmla="*/ 94 h 146"/>
              <a:gd name="T36" fmla="*/ 160 w 160"/>
              <a:gd name="T37" fmla="*/ 89 h 146"/>
              <a:gd name="T38" fmla="*/ 160 w 160"/>
              <a:gd name="T39" fmla="*/ 58 h 146"/>
              <a:gd name="T40" fmla="*/ 155 w 160"/>
              <a:gd name="T41" fmla="*/ 52 h 146"/>
              <a:gd name="T42" fmla="*/ 11 w 160"/>
              <a:gd name="T43" fmla="*/ 58 h 146"/>
              <a:gd name="T44" fmla="*/ 11 w 160"/>
              <a:gd name="T45" fmla="*/ 89 h 146"/>
              <a:gd name="T46" fmla="*/ 16 w 160"/>
              <a:gd name="T47" fmla="*/ 94 h 146"/>
              <a:gd name="T48" fmla="*/ 108 w 160"/>
              <a:gd name="T49" fmla="*/ 94 h 146"/>
              <a:gd name="T50" fmla="*/ 108 w 160"/>
              <a:gd name="T51" fmla="*/ 52 h 146"/>
              <a:gd name="T52" fmla="*/ 16 w 160"/>
              <a:gd name="T53" fmla="*/ 52 h 146"/>
              <a:gd name="T54" fmla="*/ 11 w 160"/>
              <a:gd name="T55" fmla="*/ 58 h 146"/>
              <a:gd name="T56" fmla="*/ 32 w 160"/>
              <a:gd name="T57" fmla="*/ 146 h 146"/>
              <a:gd name="T58" fmla="*/ 43 w 160"/>
              <a:gd name="T59" fmla="*/ 146 h 146"/>
              <a:gd name="T60" fmla="*/ 43 w 160"/>
              <a:gd name="T61" fmla="*/ 104 h 146"/>
              <a:gd name="T62" fmla="*/ 32 w 160"/>
              <a:gd name="T63" fmla="*/ 104 h 146"/>
              <a:gd name="T64" fmla="*/ 32 w 160"/>
              <a:gd name="T65" fmla="*/ 146 h 146"/>
              <a:gd name="T66" fmla="*/ 144 w 160"/>
              <a:gd name="T67" fmla="*/ 105 h 146"/>
              <a:gd name="T68" fmla="*/ 53 w 160"/>
              <a:gd name="T69" fmla="*/ 105 h 146"/>
              <a:gd name="T70" fmla="*/ 53 w 160"/>
              <a:gd name="T71" fmla="*/ 146 h 146"/>
              <a:gd name="T72" fmla="*/ 144 w 160"/>
              <a:gd name="T73" fmla="*/ 146 h 146"/>
              <a:gd name="T74" fmla="*/ 148 w 160"/>
              <a:gd name="T75" fmla="*/ 141 h 146"/>
              <a:gd name="T76" fmla="*/ 148 w 160"/>
              <a:gd name="T77" fmla="*/ 109 h 146"/>
              <a:gd name="T78" fmla="*/ 144 w 160"/>
              <a:gd name="T79" fmla="*/ 105 h 146"/>
              <a:gd name="T80" fmla="*/ 0 w 160"/>
              <a:gd name="T81" fmla="*/ 109 h 146"/>
              <a:gd name="T82" fmla="*/ 0 w 160"/>
              <a:gd name="T83" fmla="*/ 141 h 146"/>
              <a:gd name="T84" fmla="*/ 5 w 160"/>
              <a:gd name="T85" fmla="*/ 146 h 146"/>
              <a:gd name="T86" fmla="*/ 22 w 160"/>
              <a:gd name="T87" fmla="*/ 146 h 146"/>
              <a:gd name="T88" fmla="*/ 22 w 160"/>
              <a:gd name="T89" fmla="*/ 105 h 146"/>
              <a:gd name="T90" fmla="*/ 5 w 160"/>
              <a:gd name="T91" fmla="*/ 105 h 146"/>
              <a:gd name="T92" fmla="*/ 0 w 160"/>
              <a:gd name="T93" fmla="*/ 10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46">
                <a:moveTo>
                  <a:pt x="21" y="42"/>
                </a:moveTo>
                <a:cubicBezTo>
                  <a:pt x="144" y="42"/>
                  <a:pt x="144" y="42"/>
                  <a:pt x="144" y="42"/>
                </a:cubicBezTo>
                <a:cubicBezTo>
                  <a:pt x="148" y="42"/>
                  <a:pt x="150" y="37"/>
                  <a:pt x="148" y="33"/>
                </a:cubicBezTo>
                <a:cubicBezTo>
                  <a:pt x="145" y="30"/>
                  <a:pt x="144" y="25"/>
                  <a:pt x="144" y="21"/>
                </a:cubicBezTo>
                <a:cubicBezTo>
                  <a:pt x="144" y="16"/>
                  <a:pt x="145" y="12"/>
                  <a:pt x="148" y="8"/>
                </a:cubicBezTo>
                <a:cubicBezTo>
                  <a:pt x="150" y="5"/>
                  <a:pt x="148" y="0"/>
                  <a:pt x="144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32"/>
                  <a:pt x="9" y="42"/>
                  <a:pt x="21" y="42"/>
                </a:cubicBezTo>
                <a:close/>
                <a:moveTo>
                  <a:pt x="129" y="94"/>
                </a:moveTo>
                <a:cubicBezTo>
                  <a:pt x="129" y="52"/>
                  <a:pt x="129" y="52"/>
                  <a:pt x="12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9" y="94"/>
                  <a:pt x="119" y="94"/>
                  <a:pt x="119" y="94"/>
                </a:cubicBezTo>
                <a:lnTo>
                  <a:pt x="129" y="94"/>
                </a:lnTo>
                <a:close/>
                <a:moveTo>
                  <a:pt x="155" y="52"/>
                </a:moveTo>
                <a:cubicBezTo>
                  <a:pt x="140" y="52"/>
                  <a:pt x="140" y="52"/>
                  <a:pt x="140" y="52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5" y="94"/>
                  <a:pt x="155" y="94"/>
                  <a:pt x="155" y="94"/>
                </a:cubicBezTo>
                <a:cubicBezTo>
                  <a:pt x="157" y="94"/>
                  <a:pt x="160" y="92"/>
                  <a:pt x="160" y="89"/>
                </a:cubicBezTo>
                <a:cubicBezTo>
                  <a:pt x="160" y="58"/>
                  <a:pt x="160" y="58"/>
                  <a:pt x="160" y="58"/>
                </a:cubicBezTo>
                <a:cubicBezTo>
                  <a:pt x="160" y="54"/>
                  <a:pt x="157" y="52"/>
                  <a:pt x="155" y="52"/>
                </a:cubicBezTo>
                <a:close/>
                <a:moveTo>
                  <a:pt x="11" y="58"/>
                </a:moveTo>
                <a:cubicBezTo>
                  <a:pt x="11" y="89"/>
                  <a:pt x="11" y="89"/>
                  <a:pt x="11" y="89"/>
                </a:cubicBezTo>
                <a:cubicBezTo>
                  <a:pt x="11" y="92"/>
                  <a:pt x="13" y="94"/>
                  <a:pt x="16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3" y="52"/>
                  <a:pt x="11" y="55"/>
                  <a:pt x="11" y="58"/>
                </a:cubicBezTo>
                <a:close/>
                <a:moveTo>
                  <a:pt x="32" y="146"/>
                </a:moveTo>
                <a:cubicBezTo>
                  <a:pt x="43" y="146"/>
                  <a:pt x="43" y="146"/>
                  <a:pt x="43" y="146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32" y="104"/>
                  <a:pt x="32" y="104"/>
                  <a:pt x="32" y="104"/>
                </a:cubicBezTo>
                <a:lnTo>
                  <a:pt x="32" y="146"/>
                </a:lnTo>
                <a:close/>
                <a:moveTo>
                  <a:pt x="144" y="105"/>
                </a:moveTo>
                <a:cubicBezTo>
                  <a:pt x="53" y="105"/>
                  <a:pt x="53" y="105"/>
                  <a:pt x="53" y="105"/>
                </a:cubicBezTo>
                <a:cubicBezTo>
                  <a:pt x="53" y="146"/>
                  <a:pt x="53" y="146"/>
                  <a:pt x="53" y="146"/>
                </a:cubicBezTo>
                <a:cubicBezTo>
                  <a:pt x="144" y="146"/>
                  <a:pt x="144" y="146"/>
                  <a:pt x="144" y="146"/>
                </a:cubicBezTo>
                <a:cubicBezTo>
                  <a:pt x="147" y="146"/>
                  <a:pt x="148" y="143"/>
                  <a:pt x="148" y="141"/>
                </a:cubicBezTo>
                <a:cubicBezTo>
                  <a:pt x="148" y="109"/>
                  <a:pt x="148" y="109"/>
                  <a:pt x="148" y="109"/>
                </a:cubicBezTo>
                <a:cubicBezTo>
                  <a:pt x="148" y="107"/>
                  <a:pt x="146" y="105"/>
                  <a:pt x="144" y="105"/>
                </a:cubicBezTo>
                <a:close/>
                <a:moveTo>
                  <a:pt x="0" y="109"/>
                </a:moveTo>
                <a:cubicBezTo>
                  <a:pt x="0" y="141"/>
                  <a:pt x="0" y="141"/>
                  <a:pt x="0" y="141"/>
                </a:cubicBezTo>
                <a:cubicBezTo>
                  <a:pt x="0" y="143"/>
                  <a:pt x="2" y="146"/>
                  <a:pt x="5" y="146"/>
                </a:cubicBezTo>
                <a:cubicBezTo>
                  <a:pt x="22" y="146"/>
                  <a:pt x="22" y="146"/>
                  <a:pt x="22" y="146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5" y="105"/>
                  <a:pt x="5" y="105"/>
                  <a:pt x="5" y="105"/>
                </a:cubicBezTo>
                <a:cubicBezTo>
                  <a:pt x="2" y="105"/>
                  <a:pt x="0" y="107"/>
                  <a:pt x="0" y="1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5" name="Freeform 159">
            <a:extLst>
              <a:ext uri="{FF2B5EF4-FFF2-40B4-BE49-F238E27FC236}">
                <a16:creationId xmlns:a16="http://schemas.microsoft.com/office/drawing/2014/main" id="{32303DC6-F351-4F12-8FD4-0F545C444BC9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5226050"/>
            <a:ext cx="257175" cy="254000"/>
          </a:xfrm>
          <a:custGeom>
            <a:avLst/>
            <a:gdLst>
              <a:gd name="T0" fmla="*/ 28 w 162"/>
              <a:gd name="T1" fmla="*/ 60 h 160"/>
              <a:gd name="T2" fmla="*/ 62 w 162"/>
              <a:gd name="T3" fmla="*/ 26 h 160"/>
              <a:gd name="T4" fmla="*/ 53 w 162"/>
              <a:gd name="T5" fmla="*/ 18 h 160"/>
              <a:gd name="T6" fmla="*/ 19 w 162"/>
              <a:gd name="T7" fmla="*/ 52 h 160"/>
              <a:gd name="T8" fmla="*/ 28 w 162"/>
              <a:gd name="T9" fmla="*/ 60 h 160"/>
              <a:gd name="T10" fmla="*/ 159 w 162"/>
              <a:gd name="T11" fmla="*/ 50 h 160"/>
              <a:gd name="T12" fmla="*/ 159 w 162"/>
              <a:gd name="T13" fmla="*/ 43 h 160"/>
              <a:gd name="T14" fmla="*/ 122 w 162"/>
              <a:gd name="T15" fmla="*/ 6 h 160"/>
              <a:gd name="T16" fmla="*/ 118 w 162"/>
              <a:gd name="T17" fmla="*/ 5 h 160"/>
              <a:gd name="T18" fmla="*/ 115 w 162"/>
              <a:gd name="T19" fmla="*/ 6 h 160"/>
              <a:gd name="T20" fmla="*/ 101 w 162"/>
              <a:gd name="T21" fmla="*/ 20 h 160"/>
              <a:gd name="T22" fmla="*/ 119 w 162"/>
              <a:gd name="T23" fmla="*/ 38 h 160"/>
              <a:gd name="T24" fmla="*/ 119 w 162"/>
              <a:gd name="T25" fmla="*/ 45 h 160"/>
              <a:gd name="T26" fmla="*/ 116 w 162"/>
              <a:gd name="T27" fmla="*/ 46 h 160"/>
              <a:gd name="T28" fmla="*/ 112 w 162"/>
              <a:gd name="T29" fmla="*/ 45 h 160"/>
              <a:gd name="T30" fmla="*/ 94 w 162"/>
              <a:gd name="T31" fmla="*/ 27 h 160"/>
              <a:gd name="T32" fmla="*/ 85 w 162"/>
              <a:gd name="T33" fmla="*/ 36 h 160"/>
              <a:gd name="T34" fmla="*/ 129 w 162"/>
              <a:gd name="T35" fmla="*/ 80 h 160"/>
              <a:gd name="T36" fmla="*/ 159 w 162"/>
              <a:gd name="T37" fmla="*/ 50 h 160"/>
              <a:gd name="T38" fmla="*/ 69 w 162"/>
              <a:gd name="T39" fmla="*/ 34 h 160"/>
              <a:gd name="T40" fmla="*/ 35 w 162"/>
              <a:gd name="T41" fmla="*/ 68 h 160"/>
              <a:gd name="T42" fmla="*/ 109 w 162"/>
              <a:gd name="T43" fmla="*/ 142 h 160"/>
              <a:gd name="T44" fmla="*/ 142 w 162"/>
              <a:gd name="T45" fmla="*/ 108 h 160"/>
              <a:gd name="T46" fmla="*/ 69 w 162"/>
              <a:gd name="T47" fmla="*/ 34 h 160"/>
              <a:gd name="T48" fmla="*/ 161 w 162"/>
              <a:gd name="T49" fmla="*/ 153 h 160"/>
              <a:gd name="T50" fmla="*/ 148 w 162"/>
              <a:gd name="T51" fmla="*/ 117 h 160"/>
              <a:gd name="T52" fmla="*/ 118 w 162"/>
              <a:gd name="T53" fmla="*/ 147 h 160"/>
              <a:gd name="T54" fmla="*/ 154 w 162"/>
              <a:gd name="T55" fmla="*/ 160 h 160"/>
              <a:gd name="T56" fmla="*/ 156 w 162"/>
              <a:gd name="T57" fmla="*/ 160 h 160"/>
              <a:gd name="T58" fmla="*/ 161 w 162"/>
              <a:gd name="T59" fmla="*/ 153 h 160"/>
              <a:gd name="T60" fmla="*/ 27 w 162"/>
              <a:gd name="T61" fmla="*/ 93 h 160"/>
              <a:gd name="T62" fmla="*/ 46 w 162"/>
              <a:gd name="T63" fmla="*/ 112 h 160"/>
              <a:gd name="T64" fmla="*/ 46 w 162"/>
              <a:gd name="T65" fmla="*/ 119 h 160"/>
              <a:gd name="T66" fmla="*/ 42 w 162"/>
              <a:gd name="T67" fmla="*/ 121 h 160"/>
              <a:gd name="T68" fmla="*/ 39 w 162"/>
              <a:gd name="T69" fmla="*/ 119 h 160"/>
              <a:gd name="T70" fmla="*/ 20 w 162"/>
              <a:gd name="T71" fmla="*/ 100 h 160"/>
              <a:gd name="T72" fmla="*/ 6 w 162"/>
              <a:gd name="T73" fmla="*/ 114 h 160"/>
              <a:gd name="T74" fmla="*/ 6 w 162"/>
              <a:gd name="T75" fmla="*/ 121 h 160"/>
              <a:gd name="T76" fmla="*/ 43 w 162"/>
              <a:gd name="T77" fmla="*/ 158 h 160"/>
              <a:gd name="T78" fmla="*/ 47 w 162"/>
              <a:gd name="T79" fmla="*/ 159 h 160"/>
              <a:gd name="T80" fmla="*/ 51 w 162"/>
              <a:gd name="T81" fmla="*/ 158 h 160"/>
              <a:gd name="T82" fmla="*/ 80 w 162"/>
              <a:gd name="T83" fmla="*/ 128 h 160"/>
              <a:gd name="T84" fmla="*/ 36 w 162"/>
              <a:gd name="T85" fmla="*/ 84 h 160"/>
              <a:gd name="T86" fmla="*/ 27 w 162"/>
              <a:gd name="T87" fmla="*/ 93 h 160"/>
              <a:gd name="T88" fmla="*/ 12 w 162"/>
              <a:gd name="T89" fmla="*/ 45 h 160"/>
              <a:gd name="T90" fmla="*/ 46 w 162"/>
              <a:gd name="T91" fmla="*/ 10 h 160"/>
              <a:gd name="T92" fmla="*/ 41 w 162"/>
              <a:gd name="T93" fmla="*/ 6 h 160"/>
              <a:gd name="T94" fmla="*/ 28 w 162"/>
              <a:gd name="T95" fmla="*/ 0 h 160"/>
              <a:gd name="T96" fmla="*/ 16 w 162"/>
              <a:gd name="T97" fmla="*/ 6 h 160"/>
              <a:gd name="T98" fmla="*/ 7 w 162"/>
              <a:gd name="T99" fmla="*/ 14 h 160"/>
              <a:gd name="T100" fmla="*/ 7 w 162"/>
              <a:gd name="T101" fmla="*/ 40 h 160"/>
              <a:gd name="T102" fmla="*/ 12 w 162"/>
              <a:gd name="T103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2" h="160">
                <a:moveTo>
                  <a:pt x="28" y="60"/>
                </a:moveTo>
                <a:cubicBezTo>
                  <a:pt x="62" y="26"/>
                  <a:pt x="62" y="26"/>
                  <a:pt x="62" y="26"/>
                </a:cubicBezTo>
                <a:cubicBezTo>
                  <a:pt x="53" y="18"/>
                  <a:pt x="53" y="18"/>
                  <a:pt x="53" y="18"/>
                </a:cubicBezTo>
                <a:cubicBezTo>
                  <a:pt x="19" y="52"/>
                  <a:pt x="19" y="52"/>
                  <a:pt x="19" y="52"/>
                </a:cubicBezTo>
                <a:lnTo>
                  <a:pt x="28" y="60"/>
                </a:lnTo>
                <a:close/>
                <a:moveTo>
                  <a:pt x="159" y="50"/>
                </a:moveTo>
                <a:cubicBezTo>
                  <a:pt x="161" y="48"/>
                  <a:pt x="161" y="45"/>
                  <a:pt x="159" y="43"/>
                </a:cubicBezTo>
                <a:cubicBezTo>
                  <a:pt x="122" y="6"/>
                  <a:pt x="122" y="6"/>
                  <a:pt x="122" y="6"/>
                </a:cubicBezTo>
                <a:cubicBezTo>
                  <a:pt x="121" y="5"/>
                  <a:pt x="120" y="5"/>
                  <a:pt x="118" y="5"/>
                </a:cubicBezTo>
                <a:cubicBezTo>
                  <a:pt x="117" y="5"/>
                  <a:pt x="116" y="5"/>
                  <a:pt x="115" y="6"/>
                </a:cubicBezTo>
                <a:cubicBezTo>
                  <a:pt x="101" y="20"/>
                  <a:pt x="101" y="20"/>
                  <a:pt x="101" y="20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21" y="40"/>
                  <a:pt x="121" y="43"/>
                  <a:pt x="119" y="45"/>
                </a:cubicBezTo>
                <a:cubicBezTo>
                  <a:pt x="118" y="46"/>
                  <a:pt x="117" y="46"/>
                  <a:pt x="116" y="46"/>
                </a:cubicBezTo>
                <a:cubicBezTo>
                  <a:pt x="115" y="46"/>
                  <a:pt x="113" y="46"/>
                  <a:pt x="112" y="45"/>
                </a:cubicBezTo>
                <a:cubicBezTo>
                  <a:pt x="94" y="27"/>
                  <a:pt x="94" y="27"/>
                  <a:pt x="94" y="27"/>
                </a:cubicBezTo>
                <a:cubicBezTo>
                  <a:pt x="85" y="36"/>
                  <a:pt x="85" y="36"/>
                  <a:pt x="85" y="36"/>
                </a:cubicBezTo>
                <a:cubicBezTo>
                  <a:pt x="129" y="80"/>
                  <a:pt x="129" y="80"/>
                  <a:pt x="129" y="80"/>
                </a:cubicBezTo>
                <a:lnTo>
                  <a:pt x="159" y="50"/>
                </a:lnTo>
                <a:close/>
                <a:moveTo>
                  <a:pt x="69" y="34"/>
                </a:moveTo>
                <a:cubicBezTo>
                  <a:pt x="35" y="68"/>
                  <a:pt x="35" y="68"/>
                  <a:pt x="35" y="68"/>
                </a:cubicBezTo>
                <a:cubicBezTo>
                  <a:pt x="109" y="142"/>
                  <a:pt x="109" y="142"/>
                  <a:pt x="109" y="142"/>
                </a:cubicBezTo>
                <a:cubicBezTo>
                  <a:pt x="142" y="108"/>
                  <a:pt x="142" y="108"/>
                  <a:pt x="142" y="108"/>
                </a:cubicBezTo>
                <a:lnTo>
                  <a:pt x="69" y="34"/>
                </a:lnTo>
                <a:close/>
                <a:moveTo>
                  <a:pt x="161" y="153"/>
                </a:moveTo>
                <a:cubicBezTo>
                  <a:pt x="148" y="117"/>
                  <a:pt x="148" y="117"/>
                  <a:pt x="148" y="117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5" y="160"/>
                  <a:pt x="156" y="160"/>
                  <a:pt x="156" y="160"/>
                </a:cubicBezTo>
                <a:cubicBezTo>
                  <a:pt x="159" y="160"/>
                  <a:pt x="162" y="157"/>
                  <a:pt x="161" y="153"/>
                </a:cubicBezTo>
                <a:close/>
                <a:moveTo>
                  <a:pt x="27" y="93"/>
                </a:moveTo>
                <a:cubicBezTo>
                  <a:pt x="46" y="112"/>
                  <a:pt x="46" y="112"/>
                  <a:pt x="46" y="112"/>
                </a:cubicBezTo>
                <a:cubicBezTo>
                  <a:pt x="48" y="114"/>
                  <a:pt x="48" y="117"/>
                  <a:pt x="46" y="119"/>
                </a:cubicBezTo>
                <a:cubicBezTo>
                  <a:pt x="45" y="120"/>
                  <a:pt x="44" y="121"/>
                  <a:pt x="42" y="121"/>
                </a:cubicBezTo>
                <a:cubicBezTo>
                  <a:pt x="41" y="121"/>
                  <a:pt x="40" y="120"/>
                  <a:pt x="39" y="119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6" y="114"/>
                  <a:pt x="6" y="114"/>
                  <a:pt x="6" y="114"/>
                </a:cubicBezTo>
                <a:cubicBezTo>
                  <a:pt x="5" y="116"/>
                  <a:pt x="5" y="119"/>
                  <a:pt x="6" y="121"/>
                </a:cubicBezTo>
                <a:cubicBezTo>
                  <a:pt x="43" y="158"/>
                  <a:pt x="43" y="158"/>
                  <a:pt x="43" y="158"/>
                </a:cubicBezTo>
                <a:cubicBezTo>
                  <a:pt x="44" y="159"/>
                  <a:pt x="45" y="159"/>
                  <a:pt x="47" y="159"/>
                </a:cubicBezTo>
                <a:cubicBezTo>
                  <a:pt x="48" y="159"/>
                  <a:pt x="50" y="159"/>
                  <a:pt x="51" y="15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36" y="84"/>
                  <a:pt x="36" y="84"/>
                  <a:pt x="36" y="84"/>
                </a:cubicBezTo>
                <a:lnTo>
                  <a:pt x="27" y="93"/>
                </a:lnTo>
                <a:close/>
                <a:moveTo>
                  <a:pt x="12" y="45"/>
                </a:moveTo>
                <a:cubicBezTo>
                  <a:pt x="46" y="10"/>
                  <a:pt x="46" y="10"/>
                  <a:pt x="46" y="10"/>
                </a:cubicBezTo>
                <a:cubicBezTo>
                  <a:pt x="41" y="6"/>
                  <a:pt x="41" y="6"/>
                  <a:pt x="41" y="6"/>
                </a:cubicBezTo>
                <a:cubicBezTo>
                  <a:pt x="38" y="2"/>
                  <a:pt x="33" y="0"/>
                  <a:pt x="28" y="0"/>
                </a:cubicBezTo>
                <a:cubicBezTo>
                  <a:pt x="24" y="0"/>
                  <a:pt x="19" y="2"/>
                  <a:pt x="16" y="6"/>
                </a:cubicBezTo>
                <a:cubicBezTo>
                  <a:pt x="7" y="14"/>
                  <a:pt x="7" y="14"/>
                  <a:pt x="7" y="14"/>
                </a:cubicBezTo>
                <a:cubicBezTo>
                  <a:pt x="0" y="22"/>
                  <a:pt x="0" y="33"/>
                  <a:pt x="7" y="40"/>
                </a:cubicBezTo>
                <a:lnTo>
                  <a:pt x="12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" name="Freeform 160">
            <a:extLst>
              <a:ext uri="{FF2B5EF4-FFF2-40B4-BE49-F238E27FC236}">
                <a16:creationId xmlns:a16="http://schemas.microsoft.com/office/drawing/2014/main" id="{83A12D81-B2AC-4F3A-B17E-3F9A00CD1446}"/>
              </a:ext>
            </a:extLst>
          </p:cNvPr>
          <p:cNvSpPr>
            <a:spLocks noEditPoints="1"/>
          </p:cNvSpPr>
          <p:nvPr/>
        </p:nvSpPr>
        <p:spPr bwMode="auto">
          <a:xfrm>
            <a:off x="10101263" y="5776913"/>
            <a:ext cx="249238" cy="254000"/>
          </a:xfrm>
          <a:custGeom>
            <a:avLst/>
            <a:gdLst>
              <a:gd name="T0" fmla="*/ 79 w 157"/>
              <a:gd name="T1" fmla="*/ 104 h 160"/>
              <a:gd name="T2" fmla="*/ 71 w 157"/>
              <a:gd name="T3" fmla="*/ 102 h 160"/>
              <a:gd name="T4" fmla="*/ 21 w 157"/>
              <a:gd name="T5" fmla="*/ 74 h 160"/>
              <a:gd name="T6" fmla="*/ 21 w 157"/>
              <a:gd name="T7" fmla="*/ 99 h 160"/>
              <a:gd name="T8" fmla="*/ 78 w 157"/>
              <a:gd name="T9" fmla="*/ 125 h 160"/>
              <a:gd name="T10" fmla="*/ 136 w 157"/>
              <a:gd name="T11" fmla="*/ 99 h 160"/>
              <a:gd name="T12" fmla="*/ 136 w 157"/>
              <a:gd name="T13" fmla="*/ 74 h 160"/>
              <a:gd name="T14" fmla="*/ 86 w 157"/>
              <a:gd name="T15" fmla="*/ 102 h 160"/>
              <a:gd name="T16" fmla="*/ 79 w 157"/>
              <a:gd name="T17" fmla="*/ 104 h 160"/>
              <a:gd name="T18" fmla="*/ 154 w 157"/>
              <a:gd name="T19" fmla="*/ 43 h 160"/>
              <a:gd name="T20" fmla="*/ 81 w 157"/>
              <a:gd name="T21" fmla="*/ 1 h 160"/>
              <a:gd name="T22" fmla="*/ 78 w 157"/>
              <a:gd name="T23" fmla="*/ 0 h 160"/>
              <a:gd name="T24" fmla="*/ 76 w 157"/>
              <a:gd name="T25" fmla="*/ 1 h 160"/>
              <a:gd name="T26" fmla="*/ 3 w 157"/>
              <a:gd name="T27" fmla="*/ 43 h 160"/>
              <a:gd name="T28" fmla="*/ 3 w 157"/>
              <a:gd name="T29" fmla="*/ 52 h 160"/>
              <a:gd name="T30" fmla="*/ 76 w 157"/>
              <a:gd name="T31" fmla="*/ 93 h 160"/>
              <a:gd name="T32" fmla="*/ 78 w 157"/>
              <a:gd name="T33" fmla="*/ 94 h 160"/>
              <a:gd name="T34" fmla="*/ 81 w 157"/>
              <a:gd name="T35" fmla="*/ 93 h 160"/>
              <a:gd name="T36" fmla="*/ 146 w 157"/>
              <a:gd name="T37" fmla="*/ 56 h 160"/>
              <a:gd name="T38" fmla="*/ 146 w 157"/>
              <a:gd name="T39" fmla="*/ 155 h 160"/>
              <a:gd name="T40" fmla="*/ 151 w 157"/>
              <a:gd name="T41" fmla="*/ 160 h 160"/>
              <a:gd name="T42" fmla="*/ 157 w 157"/>
              <a:gd name="T43" fmla="*/ 155 h 160"/>
              <a:gd name="T44" fmla="*/ 157 w 157"/>
              <a:gd name="T45" fmla="*/ 47 h 160"/>
              <a:gd name="T46" fmla="*/ 154 w 157"/>
              <a:gd name="T47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7" h="160">
                <a:moveTo>
                  <a:pt x="79" y="104"/>
                </a:moveTo>
                <a:cubicBezTo>
                  <a:pt x="76" y="104"/>
                  <a:pt x="73" y="104"/>
                  <a:pt x="71" y="102"/>
                </a:cubicBezTo>
                <a:cubicBezTo>
                  <a:pt x="67" y="100"/>
                  <a:pt x="25" y="77"/>
                  <a:pt x="21" y="74"/>
                </a:cubicBezTo>
                <a:cubicBezTo>
                  <a:pt x="21" y="99"/>
                  <a:pt x="21" y="99"/>
                  <a:pt x="21" y="99"/>
                </a:cubicBezTo>
                <a:cubicBezTo>
                  <a:pt x="21" y="118"/>
                  <a:pt x="56" y="125"/>
                  <a:pt x="78" y="125"/>
                </a:cubicBezTo>
                <a:cubicBezTo>
                  <a:pt x="107" y="125"/>
                  <a:pt x="136" y="116"/>
                  <a:pt x="136" y="99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4" y="104"/>
                  <a:pt x="81" y="104"/>
                  <a:pt x="79" y="104"/>
                </a:cubicBezTo>
                <a:close/>
                <a:moveTo>
                  <a:pt x="154" y="43"/>
                </a:moveTo>
                <a:cubicBezTo>
                  <a:pt x="81" y="1"/>
                  <a:pt x="81" y="1"/>
                  <a:pt x="81" y="1"/>
                </a:cubicBezTo>
                <a:cubicBezTo>
                  <a:pt x="80" y="0"/>
                  <a:pt x="79" y="0"/>
                  <a:pt x="78" y="0"/>
                </a:cubicBezTo>
                <a:cubicBezTo>
                  <a:pt x="78" y="0"/>
                  <a:pt x="77" y="0"/>
                  <a:pt x="76" y="1"/>
                </a:cubicBezTo>
                <a:cubicBezTo>
                  <a:pt x="3" y="43"/>
                  <a:pt x="3" y="43"/>
                  <a:pt x="3" y="43"/>
                </a:cubicBezTo>
                <a:cubicBezTo>
                  <a:pt x="0" y="45"/>
                  <a:pt x="0" y="50"/>
                  <a:pt x="3" y="52"/>
                </a:cubicBezTo>
                <a:cubicBezTo>
                  <a:pt x="76" y="93"/>
                  <a:pt x="76" y="93"/>
                  <a:pt x="76" y="93"/>
                </a:cubicBezTo>
                <a:cubicBezTo>
                  <a:pt x="77" y="94"/>
                  <a:pt x="78" y="94"/>
                  <a:pt x="78" y="94"/>
                </a:cubicBezTo>
                <a:cubicBezTo>
                  <a:pt x="79" y="94"/>
                  <a:pt x="80" y="94"/>
                  <a:pt x="81" y="93"/>
                </a:cubicBezTo>
                <a:cubicBezTo>
                  <a:pt x="143" y="57"/>
                  <a:pt x="146" y="56"/>
                  <a:pt x="146" y="56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47" y="158"/>
                  <a:pt x="149" y="160"/>
                  <a:pt x="151" y="160"/>
                </a:cubicBezTo>
                <a:cubicBezTo>
                  <a:pt x="155" y="160"/>
                  <a:pt x="157" y="157"/>
                  <a:pt x="157" y="155"/>
                </a:cubicBezTo>
                <a:cubicBezTo>
                  <a:pt x="157" y="47"/>
                  <a:pt x="157" y="47"/>
                  <a:pt x="157" y="47"/>
                </a:cubicBezTo>
                <a:cubicBezTo>
                  <a:pt x="157" y="45"/>
                  <a:pt x="155" y="43"/>
                  <a:pt x="154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" name="Freeform 161">
            <a:extLst>
              <a:ext uri="{FF2B5EF4-FFF2-40B4-BE49-F238E27FC236}">
                <a16:creationId xmlns:a16="http://schemas.microsoft.com/office/drawing/2014/main" id="{403F2853-A1D5-4559-B954-1050CA34DDE4}"/>
              </a:ext>
            </a:extLst>
          </p:cNvPr>
          <p:cNvSpPr>
            <a:spLocks noEditPoints="1"/>
          </p:cNvSpPr>
          <p:nvPr/>
        </p:nvSpPr>
        <p:spPr bwMode="auto">
          <a:xfrm>
            <a:off x="5180013" y="5226050"/>
            <a:ext cx="182563" cy="254000"/>
          </a:xfrm>
          <a:custGeom>
            <a:avLst/>
            <a:gdLst>
              <a:gd name="T0" fmla="*/ 68 w 115"/>
              <a:gd name="T1" fmla="*/ 1 h 160"/>
              <a:gd name="T2" fmla="*/ 63 w 115"/>
              <a:gd name="T3" fmla="*/ 1 h 160"/>
              <a:gd name="T4" fmla="*/ 63 w 115"/>
              <a:gd name="T5" fmla="*/ 33 h 160"/>
              <a:gd name="T6" fmla="*/ 74 w 115"/>
              <a:gd name="T7" fmla="*/ 48 h 160"/>
              <a:gd name="T8" fmla="*/ 74 w 115"/>
              <a:gd name="T9" fmla="*/ 63 h 160"/>
              <a:gd name="T10" fmla="*/ 115 w 115"/>
              <a:gd name="T11" fmla="*/ 63 h 160"/>
              <a:gd name="T12" fmla="*/ 115 w 115"/>
              <a:gd name="T13" fmla="*/ 47 h 160"/>
              <a:gd name="T14" fmla="*/ 68 w 115"/>
              <a:gd name="T15" fmla="*/ 1 h 160"/>
              <a:gd name="T16" fmla="*/ 58 w 115"/>
              <a:gd name="T17" fmla="*/ 73 h 160"/>
              <a:gd name="T18" fmla="*/ 63 w 115"/>
              <a:gd name="T19" fmla="*/ 68 h 160"/>
              <a:gd name="T20" fmla="*/ 63 w 115"/>
              <a:gd name="T21" fmla="*/ 47 h 160"/>
              <a:gd name="T22" fmla="*/ 58 w 115"/>
              <a:gd name="T23" fmla="*/ 41 h 160"/>
              <a:gd name="T24" fmla="*/ 54 w 115"/>
              <a:gd name="T25" fmla="*/ 47 h 160"/>
              <a:gd name="T26" fmla="*/ 54 w 115"/>
              <a:gd name="T27" fmla="*/ 68 h 160"/>
              <a:gd name="T28" fmla="*/ 58 w 115"/>
              <a:gd name="T29" fmla="*/ 73 h 160"/>
              <a:gd name="T30" fmla="*/ 42 w 115"/>
              <a:gd name="T31" fmla="*/ 47 h 160"/>
              <a:gd name="T32" fmla="*/ 53 w 115"/>
              <a:gd name="T33" fmla="*/ 32 h 160"/>
              <a:gd name="T34" fmla="*/ 53 w 115"/>
              <a:gd name="T35" fmla="*/ 0 h 160"/>
              <a:gd name="T36" fmla="*/ 47 w 115"/>
              <a:gd name="T37" fmla="*/ 0 h 160"/>
              <a:gd name="T38" fmla="*/ 0 w 115"/>
              <a:gd name="T39" fmla="*/ 47 h 160"/>
              <a:gd name="T40" fmla="*/ 0 w 115"/>
              <a:gd name="T41" fmla="*/ 62 h 160"/>
              <a:gd name="T42" fmla="*/ 42 w 115"/>
              <a:gd name="T43" fmla="*/ 62 h 160"/>
              <a:gd name="T44" fmla="*/ 42 w 115"/>
              <a:gd name="T45" fmla="*/ 47 h 160"/>
              <a:gd name="T46" fmla="*/ 58 w 115"/>
              <a:gd name="T47" fmla="*/ 84 h 160"/>
              <a:gd name="T48" fmla="*/ 43 w 115"/>
              <a:gd name="T49" fmla="*/ 74 h 160"/>
              <a:gd name="T50" fmla="*/ 0 w 115"/>
              <a:gd name="T51" fmla="*/ 74 h 160"/>
              <a:gd name="T52" fmla="*/ 0 w 115"/>
              <a:gd name="T53" fmla="*/ 114 h 160"/>
              <a:gd name="T54" fmla="*/ 47 w 115"/>
              <a:gd name="T55" fmla="*/ 160 h 160"/>
              <a:gd name="T56" fmla="*/ 68 w 115"/>
              <a:gd name="T57" fmla="*/ 160 h 160"/>
              <a:gd name="T58" fmla="*/ 115 w 115"/>
              <a:gd name="T59" fmla="*/ 114 h 160"/>
              <a:gd name="T60" fmla="*/ 115 w 115"/>
              <a:gd name="T61" fmla="*/ 74 h 160"/>
              <a:gd name="T62" fmla="*/ 72 w 115"/>
              <a:gd name="T63" fmla="*/ 74 h 160"/>
              <a:gd name="T64" fmla="*/ 58 w 115"/>
              <a:gd name="T65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5" h="160">
                <a:moveTo>
                  <a:pt x="68" y="1"/>
                </a:moveTo>
                <a:cubicBezTo>
                  <a:pt x="63" y="1"/>
                  <a:pt x="63" y="1"/>
                  <a:pt x="63" y="1"/>
                </a:cubicBezTo>
                <a:cubicBezTo>
                  <a:pt x="63" y="33"/>
                  <a:pt x="63" y="33"/>
                  <a:pt x="63" y="33"/>
                </a:cubicBezTo>
                <a:cubicBezTo>
                  <a:pt x="69" y="35"/>
                  <a:pt x="74" y="41"/>
                  <a:pt x="74" y="48"/>
                </a:cubicBezTo>
                <a:cubicBezTo>
                  <a:pt x="74" y="63"/>
                  <a:pt x="74" y="63"/>
                  <a:pt x="74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21"/>
                  <a:pt x="94" y="1"/>
                  <a:pt x="68" y="1"/>
                </a:cubicBezTo>
                <a:close/>
                <a:moveTo>
                  <a:pt x="58" y="73"/>
                </a:moveTo>
                <a:cubicBezTo>
                  <a:pt x="61" y="73"/>
                  <a:pt x="63" y="70"/>
                  <a:pt x="63" y="68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4"/>
                  <a:pt x="61" y="42"/>
                  <a:pt x="58" y="41"/>
                </a:cubicBezTo>
                <a:cubicBezTo>
                  <a:pt x="56" y="41"/>
                  <a:pt x="54" y="44"/>
                  <a:pt x="54" y="47"/>
                </a:cubicBezTo>
                <a:cubicBezTo>
                  <a:pt x="54" y="68"/>
                  <a:pt x="54" y="68"/>
                  <a:pt x="54" y="68"/>
                </a:cubicBezTo>
                <a:cubicBezTo>
                  <a:pt x="53" y="70"/>
                  <a:pt x="55" y="73"/>
                  <a:pt x="58" y="73"/>
                </a:cubicBezTo>
                <a:close/>
                <a:moveTo>
                  <a:pt x="42" y="47"/>
                </a:moveTo>
                <a:cubicBezTo>
                  <a:pt x="42" y="40"/>
                  <a:pt x="47" y="34"/>
                  <a:pt x="53" y="32"/>
                </a:cubicBezTo>
                <a:cubicBezTo>
                  <a:pt x="53" y="0"/>
                  <a:pt x="53" y="0"/>
                  <a:pt x="53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21" y="0"/>
                  <a:pt x="0" y="21"/>
                  <a:pt x="0" y="47"/>
                </a:cubicBezTo>
                <a:cubicBezTo>
                  <a:pt x="0" y="62"/>
                  <a:pt x="0" y="62"/>
                  <a:pt x="0" y="62"/>
                </a:cubicBezTo>
                <a:cubicBezTo>
                  <a:pt x="42" y="62"/>
                  <a:pt x="42" y="62"/>
                  <a:pt x="42" y="62"/>
                </a:cubicBezTo>
                <a:lnTo>
                  <a:pt x="42" y="47"/>
                </a:lnTo>
                <a:close/>
                <a:moveTo>
                  <a:pt x="58" y="84"/>
                </a:moveTo>
                <a:cubicBezTo>
                  <a:pt x="51" y="84"/>
                  <a:pt x="45" y="80"/>
                  <a:pt x="43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40"/>
                  <a:pt x="21" y="160"/>
                  <a:pt x="47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94" y="160"/>
                  <a:pt x="115" y="140"/>
                  <a:pt x="115" y="11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80"/>
                  <a:pt x="64" y="84"/>
                  <a:pt x="5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Freeform 162">
            <a:extLst>
              <a:ext uri="{FF2B5EF4-FFF2-40B4-BE49-F238E27FC236}">
                <a16:creationId xmlns:a16="http://schemas.microsoft.com/office/drawing/2014/main" id="{8D77F777-1B17-421E-A3FC-A75ECF88D6D7}"/>
              </a:ext>
            </a:extLst>
          </p:cNvPr>
          <p:cNvSpPr>
            <a:spLocks noEditPoints="1"/>
          </p:cNvSpPr>
          <p:nvPr/>
        </p:nvSpPr>
        <p:spPr bwMode="auto">
          <a:xfrm>
            <a:off x="3489326" y="5778500"/>
            <a:ext cx="260350" cy="252413"/>
          </a:xfrm>
          <a:custGeom>
            <a:avLst/>
            <a:gdLst>
              <a:gd name="T0" fmla="*/ 153 w 164"/>
              <a:gd name="T1" fmla="*/ 8 h 159"/>
              <a:gd name="T2" fmla="*/ 115 w 164"/>
              <a:gd name="T3" fmla="*/ 0 h 159"/>
              <a:gd name="T4" fmla="*/ 95 w 164"/>
              <a:gd name="T5" fmla="*/ 1 h 159"/>
              <a:gd name="T6" fmla="*/ 160 w 164"/>
              <a:gd name="T7" fmla="*/ 66 h 159"/>
              <a:gd name="T8" fmla="*/ 153 w 164"/>
              <a:gd name="T9" fmla="*/ 8 h 159"/>
              <a:gd name="T10" fmla="*/ 11 w 164"/>
              <a:gd name="T11" fmla="*/ 150 h 159"/>
              <a:gd name="T12" fmla="*/ 50 w 164"/>
              <a:gd name="T13" fmla="*/ 159 h 159"/>
              <a:gd name="T14" fmla="*/ 69 w 164"/>
              <a:gd name="T15" fmla="*/ 158 h 159"/>
              <a:gd name="T16" fmla="*/ 4 w 164"/>
              <a:gd name="T17" fmla="*/ 92 h 159"/>
              <a:gd name="T18" fmla="*/ 11 w 164"/>
              <a:gd name="T19" fmla="*/ 150 h 159"/>
              <a:gd name="T20" fmla="*/ 7 w 164"/>
              <a:gd name="T21" fmla="*/ 80 h 159"/>
              <a:gd name="T22" fmla="*/ 82 w 164"/>
              <a:gd name="T23" fmla="*/ 155 h 159"/>
              <a:gd name="T24" fmla="*/ 158 w 164"/>
              <a:gd name="T25" fmla="*/ 78 h 159"/>
              <a:gd name="T26" fmla="*/ 83 w 164"/>
              <a:gd name="T27" fmla="*/ 3 h 159"/>
              <a:gd name="T28" fmla="*/ 7 w 164"/>
              <a:gd name="T29" fmla="*/ 80 h 159"/>
              <a:gd name="T30" fmla="*/ 87 w 164"/>
              <a:gd name="T31" fmla="*/ 37 h 159"/>
              <a:gd name="T32" fmla="*/ 91 w 164"/>
              <a:gd name="T33" fmla="*/ 38 h 159"/>
              <a:gd name="T34" fmla="*/ 103 w 164"/>
              <a:gd name="T35" fmla="*/ 50 h 159"/>
              <a:gd name="T36" fmla="*/ 105 w 164"/>
              <a:gd name="T37" fmla="*/ 49 h 159"/>
              <a:gd name="T38" fmla="*/ 108 w 164"/>
              <a:gd name="T39" fmla="*/ 48 h 159"/>
              <a:gd name="T40" fmla="*/ 112 w 164"/>
              <a:gd name="T41" fmla="*/ 49 h 159"/>
              <a:gd name="T42" fmla="*/ 112 w 164"/>
              <a:gd name="T43" fmla="*/ 56 h 159"/>
              <a:gd name="T44" fmla="*/ 111 w 164"/>
              <a:gd name="T45" fmla="*/ 58 h 159"/>
              <a:gd name="T46" fmla="*/ 122 w 164"/>
              <a:gd name="T47" fmla="*/ 70 h 159"/>
              <a:gd name="T48" fmla="*/ 122 w 164"/>
              <a:gd name="T49" fmla="*/ 78 h 159"/>
              <a:gd name="T50" fmla="*/ 119 w 164"/>
              <a:gd name="T51" fmla="*/ 79 h 159"/>
              <a:gd name="T52" fmla="*/ 115 w 164"/>
              <a:gd name="T53" fmla="*/ 78 h 159"/>
              <a:gd name="T54" fmla="*/ 103 w 164"/>
              <a:gd name="T55" fmla="*/ 66 h 159"/>
              <a:gd name="T56" fmla="*/ 89 w 164"/>
              <a:gd name="T57" fmla="*/ 79 h 159"/>
              <a:gd name="T58" fmla="*/ 101 w 164"/>
              <a:gd name="T59" fmla="*/ 91 h 159"/>
              <a:gd name="T60" fmla="*/ 101 w 164"/>
              <a:gd name="T61" fmla="*/ 98 h 159"/>
              <a:gd name="T62" fmla="*/ 98 w 164"/>
              <a:gd name="T63" fmla="*/ 100 h 159"/>
              <a:gd name="T64" fmla="*/ 94 w 164"/>
              <a:gd name="T65" fmla="*/ 98 h 159"/>
              <a:gd name="T66" fmla="*/ 82 w 164"/>
              <a:gd name="T67" fmla="*/ 86 h 159"/>
              <a:gd name="T68" fmla="*/ 69 w 164"/>
              <a:gd name="T69" fmla="*/ 100 h 159"/>
              <a:gd name="T70" fmla="*/ 81 w 164"/>
              <a:gd name="T71" fmla="*/ 112 h 159"/>
              <a:gd name="T72" fmla="*/ 81 w 164"/>
              <a:gd name="T73" fmla="*/ 119 h 159"/>
              <a:gd name="T74" fmla="*/ 77 w 164"/>
              <a:gd name="T75" fmla="*/ 121 h 159"/>
              <a:gd name="T76" fmla="*/ 73 w 164"/>
              <a:gd name="T77" fmla="*/ 119 h 159"/>
              <a:gd name="T78" fmla="*/ 61 w 164"/>
              <a:gd name="T79" fmla="*/ 107 h 159"/>
              <a:gd name="T80" fmla="*/ 59 w 164"/>
              <a:gd name="T81" fmla="*/ 109 h 159"/>
              <a:gd name="T82" fmla="*/ 56 w 164"/>
              <a:gd name="T83" fmla="*/ 111 h 159"/>
              <a:gd name="T84" fmla="*/ 52 w 164"/>
              <a:gd name="T85" fmla="*/ 109 h 159"/>
              <a:gd name="T86" fmla="*/ 52 w 164"/>
              <a:gd name="T87" fmla="*/ 101 h 159"/>
              <a:gd name="T88" fmla="*/ 53 w 164"/>
              <a:gd name="T89" fmla="*/ 100 h 159"/>
              <a:gd name="T90" fmla="*/ 41 w 164"/>
              <a:gd name="T91" fmla="*/ 88 h 159"/>
              <a:gd name="T92" fmla="*/ 41 w 164"/>
              <a:gd name="T93" fmla="*/ 80 h 159"/>
              <a:gd name="T94" fmla="*/ 45 w 164"/>
              <a:gd name="T95" fmla="*/ 79 h 159"/>
              <a:gd name="T96" fmla="*/ 49 w 164"/>
              <a:gd name="T97" fmla="*/ 80 h 159"/>
              <a:gd name="T98" fmla="*/ 61 w 164"/>
              <a:gd name="T99" fmla="*/ 92 h 159"/>
              <a:gd name="T100" fmla="*/ 75 w 164"/>
              <a:gd name="T101" fmla="*/ 79 h 159"/>
              <a:gd name="T102" fmla="*/ 63 w 164"/>
              <a:gd name="T103" fmla="*/ 67 h 159"/>
              <a:gd name="T104" fmla="*/ 63 w 164"/>
              <a:gd name="T105" fmla="*/ 60 h 159"/>
              <a:gd name="T106" fmla="*/ 66 w 164"/>
              <a:gd name="T107" fmla="*/ 58 h 159"/>
              <a:gd name="T108" fmla="*/ 70 w 164"/>
              <a:gd name="T109" fmla="*/ 60 h 159"/>
              <a:gd name="T110" fmla="*/ 82 w 164"/>
              <a:gd name="T111" fmla="*/ 72 h 159"/>
              <a:gd name="T112" fmla="*/ 95 w 164"/>
              <a:gd name="T113" fmla="*/ 58 h 159"/>
              <a:gd name="T114" fmla="*/ 83 w 164"/>
              <a:gd name="T115" fmla="*/ 46 h 159"/>
              <a:gd name="T116" fmla="*/ 83 w 164"/>
              <a:gd name="T117" fmla="*/ 38 h 159"/>
              <a:gd name="T118" fmla="*/ 87 w 164"/>
              <a:gd name="T119" fmla="*/ 3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4" h="159">
                <a:moveTo>
                  <a:pt x="153" y="8"/>
                </a:moveTo>
                <a:cubicBezTo>
                  <a:pt x="146" y="2"/>
                  <a:pt x="130" y="0"/>
                  <a:pt x="115" y="0"/>
                </a:cubicBezTo>
                <a:cubicBezTo>
                  <a:pt x="108" y="0"/>
                  <a:pt x="101" y="0"/>
                  <a:pt x="95" y="1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4" y="42"/>
                  <a:pt x="161" y="16"/>
                  <a:pt x="153" y="8"/>
                </a:cubicBezTo>
                <a:close/>
                <a:moveTo>
                  <a:pt x="11" y="150"/>
                </a:moveTo>
                <a:cubicBezTo>
                  <a:pt x="17" y="156"/>
                  <a:pt x="33" y="159"/>
                  <a:pt x="50" y="159"/>
                </a:cubicBezTo>
                <a:cubicBezTo>
                  <a:pt x="56" y="159"/>
                  <a:pt x="63" y="158"/>
                  <a:pt x="69" y="158"/>
                </a:cubicBezTo>
                <a:cubicBezTo>
                  <a:pt x="4" y="92"/>
                  <a:pt x="4" y="92"/>
                  <a:pt x="4" y="92"/>
                </a:cubicBezTo>
                <a:cubicBezTo>
                  <a:pt x="0" y="116"/>
                  <a:pt x="3" y="142"/>
                  <a:pt x="11" y="150"/>
                </a:cubicBezTo>
                <a:close/>
                <a:moveTo>
                  <a:pt x="7" y="80"/>
                </a:moveTo>
                <a:cubicBezTo>
                  <a:pt x="82" y="155"/>
                  <a:pt x="82" y="155"/>
                  <a:pt x="82" y="155"/>
                </a:cubicBezTo>
                <a:cubicBezTo>
                  <a:pt x="122" y="145"/>
                  <a:pt x="148" y="117"/>
                  <a:pt x="158" y="78"/>
                </a:cubicBezTo>
                <a:cubicBezTo>
                  <a:pt x="83" y="3"/>
                  <a:pt x="83" y="3"/>
                  <a:pt x="83" y="3"/>
                </a:cubicBezTo>
                <a:cubicBezTo>
                  <a:pt x="42" y="13"/>
                  <a:pt x="17" y="41"/>
                  <a:pt x="7" y="80"/>
                </a:cubicBezTo>
                <a:close/>
                <a:moveTo>
                  <a:pt x="87" y="37"/>
                </a:moveTo>
                <a:cubicBezTo>
                  <a:pt x="89" y="37"/>
                  <a:pt x="90" y="37"/>
                  <a:pt x="91" y="38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6" y="48"/>
                  <a:pt x="107" y="48"/>
                  <a:pt x="108" y="48"/>
                </a:cubicBezTo>
                <a:cubicBezTo>
                  <a:pt x="110" y="48"/>
                  <a:pt x="111" y="48"/>
                  <a:pt x="112" y="49"/>
                </a:cubicBezTo>
                <a:cubicBezTo>
                  <a:pt x="114" y="51"/>
                  <a:pt x="114" y="54"/>
                  <a:pt x="112" y="56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4" y="72"/>
                  <a:pt x="124" y="76"/>
                  <a:pt x="122" y="78"/>
                </a:cubicBezTo>
                <a:cubicBezTo>
                  <a:pt x="121" y="79"/>
                  <a:pt x="120" y="79"/>
                  <a:pt x="119" y="79"/>
                </a:cubicBezTo>
                <a:cubicBezTo>
                  <a:pt x="117" y="79"/>
                  <a:pt x="116" y="79"/>
                  <a:pt x="115" y="78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89" y="79"/>
                  <a:pt x="89" y="79"/>
                  <a:pt x="89" y="79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103" y="93"/>
                  <a:pt x="103" y="96"/>
                  <a:pt x="101" y="98"/>
                </a:cubicBezTo>
                <a:cubicBezTo>
                  <a:pt x="100" y="99"/>
                  <a:pt x="99" y="100"/>
                  <a:pt x="98" y="100"/>
                </a:cubicBezTo>
                <a:cubicBezTo>
                  <a:pt x="96" y="100"/>
                  <a:pt x="95" y="99"/>
                  <a:pt x="94" y="98"/>
                </a:cubicBezTo>
                <a:cubicBezTo>
                  <a:pt x="82" y="86"/>
                  <a:pt x="82" y="86"/>
                  <a:pt x="82" y="86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3" y="114"/>
                  <a:pt x="83" y="117"/>
                  <a:pt x="81" y="119"/>
                </a:cubicBezTo>
                <a:cubicBezTo>
                  <a:pt x="80" y="120"/>
                  <a:pt x="78" y="121"/>
                  <a:pt x="77" y="121"/>
                </a:cubicBezTo>
                <a:cubicBezTo>
                  <a:pt x="75" y="121"/>
                  <a:pt x="74" y="120"/>
                  <a:pt x="73" y="119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8" y="110"/>
                  <a:pt x="57" y="111"/>
                  <a:pt x="56" y="111"/>
                </a:cubicBezTo>
                <a:cubicBezTo>
                  <a:pt x="54" y="111"/>
                  <a:pt x="53" y="110"/>
                  <a:pt x="52" y="109"/>
                </a:cubicBezTo>
                <a:cubicBezTo>
                  <a:pt x="50" y="107"/>
                  <a:pt x="50" y="103"/>
                  <a:pt x="52" y="101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88"/>
                  <a:pt x="41" y="88"/>
                  <a:pt x="41" y="88"/>
                </a:cubicBezTo>
                <a:cubicBezTo>
                  <a:pt x="39" y="86"/>
                  <a:pt x="39" y="82"/>
                  <a:pt x="41" y="80"/>
                </a:cubicBezTo>
                <a:cubicBezTo>
                  <a:pt x="42" y="79"/>
                  <a:pt x="44" y="79"/>
                  <a:pt x="45" y="79"/>
                </a:cubicBezTo>
                <a:cubicBezTo>
                  <a:pt x="47" y="79"/>
                  <a:pt x="48" y="79"/>
                  <a:pt x="49" y="80"/>
                </a:cubicBezTo>
                <a:cubicBezTo>
                  <a:pt x="61" y="92"/>
                  <a:pt x="61" y="92"/>
                  <a:pt x="61" y="92"/>
                </a:cubicBezTo>
                <a:cubicBezTo>
                  <a:pt x="75" y="79"/>
                  <a:pt x="75" y="79"/>
                  <a:pt x="75" y="79"/>
                </a:cubicBezTo>
                <a:cubicBezTo>
                  <a:pt x="63" y="67"/>
                  <a:pt x="63" y="67"/>
                  <a:pt x="63" y="67"/>
                </a:cubicBezTo>
                <a:cubicBezTo>
                  <a:pt x="61" y="65"/>
                  <a:pt x="61" y="62"/>
                  <a:pt x="63" y="60"/>
                </a:cubicBezTo>
                <a:cubicBezTo>
                  <a:pt x="64" y="59"/>
                  <a:pt x="65" y="58"/>
                  <a:pt x="66" y="58"/>
                </a:cubicBezTo>
                <a:cubicBezTo>
                  <a:pt x="68" y="58"/>
                  <a:pt x="69" y="59"/>
                  <a:pt x="70" y="60"/>
                </a:cubicBezTo>
                <a:cubicBezTo>
                  <a:pt x="82" y="72"/>
                  <a:pt x="82" y="72"/>
                  <a:pt x="82" y="72"/>
                </a:cubicBezTo>
                <a:cubicBezTo>
                  <a:pt x="95" y="58"/>
                  <a:pt x="95" y="58"/>
                  <a:pt x="95" y="58"/>
                </a:cubicBezTo>
                <a:cubicBezTo>
                  <a:pt x="83" y="46"/>
                  <a:pt x="83" y="46"/>
                  <a:pt x="83" y="46"/>
                </a:cubicBezTo>
                <a:cubicBezTo>
                  <a:pt x="81" y="44"/>
                  <a:pt x="81" y="40"/>
                  <a:pt x="83" y="38"/>
                </a:cubicBezTo>
                <a:cubicBezTo>
                  <a:pt x="84" y="37"/>
                  <a:pt x="86" y="37"/>
                  <a:pt x="87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" name="Freeform 163">
            <a:extLst>
              <a:ext uri="{FF2B5EF4-FFF2-40B4-BE49-F238E27FC236}">
                <a16:creationId xmlns:a16="http://schemas.microsoft.com/office/drawing/2014/main" id="{4BB28EA1-D3E9-496F-ADBF-B4CCC2882BE6}"/>
              </a:ext>
            </a:extLst>
          </p:cNvPr>
          <p:cNvSpPr>
            <a:spLocks noEditPoints="1"/>
          </p:cNvSpPr>
          <p:nvPr/>
        </p:nvSpPr>
        <p:spPr bwMode="auto">
          <a:xfrm>
            <a:off x="5722938" y="5776913"/>
            <a:ext cx="198438" cy="254000"/>
          </a:xfrm>
          <a:custGeom>
            <a:avLst/>
            <a:gdLst>
              <a:gd name="T0" fmla="*/ 63 w 125"/>
              <a:gd name="T1" fmla="*/ 87 h 160"/>
              <a:gd name="T2" fmla="*/ 67 w 125"/>
              <a:gd name="T3" fmla="*/ 88 h 160"/>
              <a:gd name="T4" fmla="*/ 71 w 125"/>
              <a:gd name="T5" fmla="*/ 87 h 160"/>
              <a:gd name="T6" fmla="*/ 91 w 125"/>
              <a:gd name="T7" fmla="*/ 66 h 160"/>
              <a:gd name="T8" fmla="*/ 91 w 125"/>
              <a:gd name="T9" fmla="*/ 59 h 160"/>
              <a:gd name="T10" fmla="*/ 80 w 125"/>
              <a:gd name="T11" fmla="*/ 47 h 160"/>
              <a:gd name="T12" fmla="*/ 51 w 125"/>
              <a:gd name="T13" fmla="*/ 75 h 160"/>
              <a:gd name="T14" fmla="*/ 63 w 125"/>
              <a:gd name="T15" fmla="*/ 87 h 160"/>
              <a:gd name="T16" fmla="*/ 119 w 125"/>
              <a:gd name="T17" fmla="*/ 88 h 160"/>
              <a:gd name="T18" fmla="*/ 88 w 125"/>
              <a:gd name="T19" fmla="*/ 88 h 160"/>
              <a:gd name="T20" fmla="*/ 83 w 125"/>
              <a:gd name="T21" fmla="*/ 93 h 160"/>
              <a:gd name="T22" fmla="*/ 88 w 125"/>
              <a:gd name="T23" fmla="*/ 98 h 160"/>
              <a:gd name="T24" fmla="*/ 99 w 125"/>
              <a:gd name="T25" fmla="*/ 98 h 160"/>
              <a:gd name="T26" fmla="*/ 72 w 125"/>
              <a:gd name="T27" fmla="*/ 118 h 160"/>
              <a:gd name="T28" fmla="*/ 72 w 125"/>
              <a:gd name="T29" fmla="*/ 114 h 160"/>
              <a:gd name="T30" fmla="*/ 57 w 125"/>
              <a:gd name="T31" fmla="*/ 98 h 160"/>
              <a:gd name="T32" fmla="*/ 41 w 125"/>
              <a:gd name="T33" fmla="*/ 113 h 160"/>
              <a:gd name="T34" fmla="*/ 20 w 125"/>
              <a:gd name="T35" fmla="*/ 77 h 160"/>
              <a:gd name="T36" fmla="*/ 30 w 125"/>
              <a:gd name="T37" fmla="*/ 51 h 160"/>
              <a:gd name="T38" fmla="*/ 44 w 125"/>
              <a:gd name="T39" fmla="*/ 67 h 160"/>
              <a:gd name="T40" fmla="*/ 73 w 125"/>
              <a:gd name="T41" fmla="*/ 38 h 160"/>
              <a:gd name="T42" fmla="*/ 36 w 125"/>
              <a:gd name="T43" fmla="*/ 2 h 160"/>
              <a:gd name="T44" fmla="*/ 33 w 125"/>
              <a:gd name="T45" fmla="*/ 0 h 160"/>
              <a:gd name="T46" fmla="*/ 29 w 125"/>
              <a:gd name="T47" fmla="*/ 2 h 160"/>
              <a:gd name="T48" fmla="*/ 8 w 125"/>
              <a:gd name="T49" fmla="*/ 23 h 160"/>
              <a:gd name="T50" fmla="*/ 8 w 125"/>
              <a:gd name="T51" fmla="*/ 30 h 160"/>
              <a:gd name="T52" fmla="*/ 22 w 125"/>
              <a:gd name="T53" fmla="*/ 44 h 160"/>
              <a:gd name="T54" fmla="*/ 10 w 125"/>
              <a:gd name="T55" fmla="*/ 77 h 160"/>
              <a:gd name="T56" fmla="*/ 41 w 125"/>
              <a:gd name="T57" fmla="*/ 125 h 160"/>
              <a:gd name="T58" fmla="*/ 41 w 125"/>
              <a:gd name="T59" fmla="*/ 129 h 160"/>
              <a:gd name="T60" fmla="*/ 15 w 125"/>
              <a:gd name="T61" fmla="*/ 129 h 160"/>
              <a:gd name="T62" fmla="*/ 0 w 125"/>
              <a:gd name="T63" fmla="*/ 145 h 160"/>
              <a:gd name="T64" fmla="*/ 0 w 125"/>
              <a:gd name="T65" fmla="*/ 155 h 160"/>
              <a:gd name="T66" fmla="*/ 5 w 125"/>
              <a:gd name="T67" fmla="*/ 160 h 160"/>
              <a:gd name="T68" fmla="*/ 109 w 125"/>
              <a:gd name="T69" fmla="*/ 160 h 160"/>
              <a:gd name="T70" fmla="*/ 115 w 125"/>
              <a:gd name="T71" fmla="*/ 155 h 160"/>
              <a:gd name="T72" fmla="*/ 115 w 125"/>
              <a:gd name="T73" fmla="*/ 145 h 160"/>
              <a:gd name="T74" fmla="*/ 99 w 125"/>
              <a:gd name="T75" fmla="*/ 129 h 160"/>
              <a:gd name="T76" fmla="*/ 73 w 125"/>
              <a:gd name="T77" fmla="*/ 129 h 160"/>
              <a:gd name="T78" fmla="*/ 73 w 125"/>
              <a:gd name="T79" fmla="*/ 128 h 160"/>
              <a:gd name="T80" fmla="*/ 111 w 125"/>
              <a:gd name="T81" fmla="*/ 98 h 160"/>
              <a:gd name="T82" fmla="*/ 120 w 125"/>
              <a:gd name="T83" fmla="*/ 98 h 160"/>
              <a:gd name="T84" fmla="*/ 125 w 125"/>
              <a:gd name="T85" fmla="*/ 93 h 160"/>
              <a:gd name="T86" fmla="*/ 119 w 125"/>
              <a:gd name="T87" fmla="*/ 88 h 160"/>
              <a:gd name="T88" fmla="*/ 57 w 125"/>
              <a:gd name="T89" fmla="*/ 120 h 160"/>
              <a:gd name="T90" fmla="*/ 51 w 125"/>
              <a:gd name="T91" fmla="*/ 115 h 160"/>
              <a:gd name="T92" fmla="*/ 57 w 125"/>
              <a:gd name="T93" fmla="*/ 109 h 160"/>
              <a:gd name="T94" fmla="*/ 62 w 125"/>
              <a:gd name="T95" fmla="*/ 115 h 160"/>
              <a:gd name="T96" fmla="*/ 57 w 125"/>
              <a:gd name="T97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5" h="160">
                <a:moveTo>
                  <a:pt x="63" y="87"/>
                </a:moveTo>
                <a:cubicBezTo>
                  <a:pt x="64" y="88"/>
                  <a:pt x="66" y="88"/>
                  <a:pt x="67" y="88"/>
                </a:cubicBezTo>
                <a:cubicBezTo>
                  <a:pt x="68" y="88"/>
                  <a:pt x="70" y="88"/>
                  <a:pt x="71" y="87"/>
                </a:cubicBezTo>
                <a:cubicBezTo>
                  <a:pt x="91" y="66"/>
                  <a:pt x="91" y="66"/>
                  <a:pt x="91" y="66"/>
                </a:cubicBezTo>
                <a:cubicBezTo>
                  <a:pt x="93" y="64"/>
                  <a:pt x="93" y="61"/>
                  <a:pt x="91" y="59"/>
                </a:cubicBezTo>
                <a:cubicBezTo>
                  <a:pt x="80" y="47"/>
                  <a:pt x="80" y="47"/>
                  <a:pt x="80" y="47"/>
                </a:cubicBezTo>
                <a:cubicBezTo>
                  <a:pt x="51" y="75"/>
                  <a:pt x="51" y="75"/>
                  <a:pt x="51" y="75"/>
                </a:cubicBezTo>
                <a:lnTo>
                  <a:pt x="63" y="87"/>
                </a:lnTo>
                <a:close/>
                <a:moveTo>
                  <a:pt x="119" y="88"/>
                </a:moveTo>
                <a:cubicBezTo>
                  <a:pt x="88" y="88"/>
                  <a:pt x="88" y="88"/>
                  <a:pt x="88" y="88"/>
                </a:cubicBezTo>
                <a:cubicBezTo>
                  <a:pt x="85" y="88"/>
                  <a:pt x="83" y="91"/>
                  <a:pt x="83" y="93"/>
                </a:cubicBezTo>
                <a:cubicBezTo>
                  <a:pt x="83" y="96"/>
                  <a:pt x="85" y="98"/>
                  <a:pt x="88" y="98"/>
                </a:cubicBezTo>
                <a:cubicBezTo>
                  <a:pt x="99" y="98"/>
                  <a:pt x="99" y="98"/>
                  <a:pt x="99" y="98"/>
                </a:cubicBezTo>
                <a:cubicBezTo>
                  <a:pt x="93" y="108"/>
                  <a:pt x="84" y="115"/>
                  <a:pt x="72" y="118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05"/>
                  <a:pt x="65" y="98"/>
                  <a:pt x="57" y="98"/>
                </a:cubicBezTo>
                <a:cubicBezTo>
                  <a:pt x="48" y="98"/>
                  <a:pt x="41" y="105"/>
                  <a:pt x="41" y="113"/>
                </a:cubicBezTo>
                <a:cubicBezTo>
                  <a:pt x="29" y="106"/>
                  <a:pt x="20" y="92"/>
                  <a:pt x="20" y="77"/>
                </a:cubicBezTo>
                <a:cubicBezTo>
                  <a:pt x="20" y="67"/>
                  <a:pt x="24" y="59"/>
                  <a:pt x="30" y="51"/>
                </a:cubicBezTo>
                <a:cubicBezTo>
                  <a:pt x="44" y="67"/>
                  <a:pt x="44" y="67"/>
                  <a:pt x="44" y="67"/>
                </a:cubicBezTo>
                <a:cubicBezTo>
                  <a:pt x="73" y="38"/>
                  <a:pt x="73" y="38"/>
                  <a:pt x="73" y="38"/>
                </a:cubicBezTo>
                <a:cubicBezTo>
                  <a:pt x="36" y="2"/>
                  <a:pt x="36" y="2"/>
                  <a:pt x="36" y="2"/>
                </a:cubicBezTo>
                <a:cubicBezTo>
                  <a:pt x="35" y="1"/>
                  <a:pt x="34" y="0"/>
                  <a:pt x="33" y="0"/>
                </a:cubicBezTo>
                <a:cubicBezTo>
                  <a:pt x="31" y="0"/>
                  <a:pt x="30" y="1"/>
                  <a:pt x="29" y="2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5"/>
                  <a:pt x="6" y="28"/>
                  <a:pt x="8" y="30"/>
                </a:cubicBezTo>
                <a:cubicBezTo>
                  <a:pt x="22" y="44"/>
                  <a:pt x="22" y="44"/>
                  <a:pt x="22" y="44"/>
                </a:cubicBezTo>
                <a:cubicBezTo>
                  <a:pt x="14" y="53"/>
                  <a:pt x="10" y="65"/>
                  <a:pt x="10" y="77"/>
                </a:cubicBezTo>
                <a:cubicBezTo>
                  <a:pt x="10" y="98"/>
                  <a:pt x="23" y="117"/>
                  <a:pt x="41" y="12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15" y="129"/>
                  <a:pt x="15" y="129"/>
                  <a:pt x="15" y="129"/>
                </a:cubicBezTo>
                <a:cubicBezTo>
                  <a:pt x="7" y="129"/>
                  <a:pt x="0" y="136"/>
                  <a:pt x="0" y="14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3" y="160"/>
                  <a:pt x="115" y="158"/>
                  <a:pt x="115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15" y="136"/>
                  <a:pt x="108" y="129"/>
                  <a:pt x="99" y="129"/>
                </a:cubicBezTo>
                <a:cubicBezTo>
                  <a:pt x="73" y="129"/>
                  <a:pt x="73" y="129"/>
                  <a:pt x="73" y="129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90" y="125"/>
                  <a:pt x="104" y="113"/>
                  <a:pt x="111" y="98"/>
                </a:cubicBezTo>
                <a:cubicBezTo>
                  <a:pt x="120" y="98"/>
                  <a:pt x="120" y="98"/>
                  <a:pt x="120" y="98"/>
                </a:cubicBezTo>
                <a:cubicBezTo>
                  <a:pt x="123" y="98"/>
                  <a:pt x="125" y="95"/>
                  <a:pt x="125" y="93"/>
                </a:cubicBezTo>
                <a:cubicBezTo>
                  <a:pt x="125" y="91"/>
                  <a:pt x="123" y="88"/>
                  <a:pt x="119" y="88"/>
                </a:cubicBezTo>
                <a:close/>
                <a:moveTo>
                  <a:pt x="57" y="120"/>
                </a:moveTo>
                <a:cubicBezTo>
                  <a:pt x="54" y="120"/>
                  <a:pt x="51" y="117"/>
                  <a:pt x="51" y="115"/>
                </a:cubicBezTo>
                <a:cubicBezTo>
                  <a:pt x="51" y="112"/>
                  <a:pt x="54" y="109"/>
                  <a:pt x="57" y="109"/>
                </a:cubicBezTo>
                <a:cubicBezTo>
                  <a:pt x="60" y="109"/>
                  <a:pt x="62" y="112"/>
                  <a:pt x="62" y="115"/>
                </a:cubicBezTo>
                <a:cubicBezTo>
                  <a:pt x="62" y="117"/>
                  <a:pt x="60" y="120"/>
                  <a:pt x="57" y="1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0" name="Freeform 164">
            <a:extLst>
              <a:ext uri="{FF2B5EF4-FFF2-40B4-BE49-F238E27FC236}">
                <a16:creationId xmlns:a16="http://schemas.microsoft.com/office/drawing/2014/main" id="{E7AD621A-CC37-4110-BF90-BEC8ABD3EDEF}"/>
              </a:ext>
            </a:extLst>
          </p:cNvPr>
          <p:cNvSpPr>
            <a:spLocks noEditPoints="1"/>
          </p:cNvSpPr>
          <p:nvPr/>
        </p:nvSpPr>
        <p:spPr bwMode="auto">
          <a:xfrm>
            <a:off x="10652126" y="4675188"/>
            <a:ext cx="249238" cy="254000"/>
          </a:xfrm>
          <a:custGeom>
            <a:avLst/>
            <a:gdLst>
              <a:gd name="T0" fmla="*/ 47 w 157"/>
              <a:gd name="T1" fmla="*/ 58 h 160"/>
              <a:gd name="T2" fmla="*/ 58 w 157"/>
              <a:gd name="T3" fmla="*/ 68 h 160"/>
              <a:gd name="T4" fmla="*/ 47 w 157"/>
              <a:gd name="T5" fmla="*/ 78 h 160"/>
              <a:gd name="T6" fmla="*/ 37 w 157"/>
              <a:gd name="T7" fmla="*/ 68 h 160"/>
              <a:gd name="T8" fmla="*/ 47 w 157"/>
              <a:gd name="T9" fmla="*/ 58 h 160"/>
              <a:gd name="T10" fmla="*/ 78 w 157"/>
              <a:gd name="T11" fmla="*/ 58 h 160"/>
              <a:gd name="T12" fmla="*/ 89 w 157"/>
              <a:gd name="T13" fmla="*/ 68 h 160"/>
              <a:gd name="T14" fmla="*/ 78 w 157"/>
              <a:gd name="T15" fmla="*/ 78 h 160"/>
              <a:gd name="T16" fmla="*/ 68 w 157"/>
              <a:gd name="T17" fmla="*/ 68 h 160"/>
              <a:gd name="T18" fmla="*/ 78 w 157"/>
              <a:gd name="T19" fmla="*/ 58 h 160"/>
              <a:gd name="T20" fmla="*/ 110 w 157"/>
              <a:gd name="T21" fmla="*/ 58 h 160"/>
              <a:gd name="T22" fmla="*/ 120 w 157"/>
              <a:gd name="T23" fmla="*/ 68 h 160"/>
              <a:gd name="T24" fmla="*/ 110 w 157"/>
              <a:gd name="T25" fmla="*/ 78 h 160"/>
              <a:gd name="T26" fmla="*/ 99 w 157"/>
              <a:gd name="T27" fmla="*/ 68 h 160"/>
              <a:gd name="T28" fmla="*/ 110 w 157"/>
              <a:gd name="T29" fmla="*/ 58 h 160"/>
              <a:gd name="T30" fmla="*/ 78 w 157"/>
              <a:gd name="T31" fmla="*/ 0 h 160"/>
              <a:gd name="T32" fmla="*/ 0 w 157"/>
              <a:gd name="T33" fmla="*/ 68 h 160"/>
              <a:gd name="T34" fmla="*/ 41 w 157"/>
              <a:gd name="T35" fmla="*/ 128 h 160"/>
              <a:gd name="T36" fmla="*/ 41 w 157"/>
              <a:gd name="T37" fmla="*/ 155 h 160"/>
              <a:gd name="T38" fmla="*/ 47 w 157"/>
              <a:gd name="T39" fmla="*/ 160 h 160"/>
              <a:gd name="T40" fmla="*/ 51 w 157"/>
              <a:gd name="T41" fmla="*/ 159 h 160"/>
              <a:gd name="T42" fmla="*/ 70 w 157"/>
              <a:gd name="T43" fmla="*/ 135 h 160"/>
              <a:gd name="T44" fmla="*/ 78 w 157"/>
              <a:gd name="T45" fmla="*/ 136 h 160"/>
              <a:gd name="T46" fmla="*/ 157 w 157"/>
              <a:gd name="T47" fmla="*/ 68 h 160"/>
              <a:gd name="T48" fmla="*/ 78 w 157"/>
              <a:gd name="T4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7" h="160">
                <a:moveTo>
                  <a:pt x="47" y="58"/>
                </a:moveTo>
                <a:cubicBezTo>
                  <a:pt x="53" y="58"/>
                  <a:pt x="58" y="62"/>
                  <a:pt x="58" y="68"/>
                </a:cubicBezTo>
                <a:cubicBezTo>
                  <a:pt x="58" y="74"/>
                  <a:pt x="53" y="78"/>
                  <a:pt x="47" y="78"/>
                </a:cubicBezTo>
                <a:cubicBezTo>
                  <a:pt x="41" y="78"/>
                  <a:pt x="37" y="74"/>
                  <a:pt x="37" y="68"/>
                </a:cubicBezTo>
                <a:cubicBezTo>
                  <a:pt x="37" y="62"/>
                  <a:pt x="41" y="58"/>
                  <a:pt x="47" y="58"/>
                </a:cubicBezTo>
                <a:close/>
                <a:moveTo>
                  <a:pt x="78" y="58"/>
                </a:moveTo>
                <a:cubicBezTo>
                  <a:pt x="84" y="58"/>
                  <a:pt x="89" y="62"/>
                  <a:pt x="89" y="68"/>
                </a:cubicBezTo>
                <a:cubicBezTo>
                  <a:pt x="89" y="74"/>
                  <a:pt x="84" y="78"/>
                  <a:pt x="78" y="78"/>
                </a:cubicBezTo>
                <a:cubicBezTo>
                  <a:pt x="72" y="78"/>
                  <a:pt x="68" y="74"/>
                  <a:pt x="68" y="68"/>
                </a:cubicBezTo>
                <a:cubicBezTo>
                  <a:pt x="68" y="62"/>
                  <a:pt x="72" y="58"/>
                  <a:pt x="78" y="58"/>
                </a:cubicBezTo>
                <a:close/>
                <a:moveTo>
                  <a:pt x="110" y="58"/>
                </a:moveTo>
                <a:cubicBezTo>
                  <a:pt x="116" y="58"/>
                  <a:pt x="120" y="62"/>
                  <a:pt x="120" y="68"/>
                </a:cubicBezTo>
                <a:cubicBezTo>
                  <a:pt x="120" y="74"/>
                  <a:pt x="116" y="78"/>
                  <a:pt x="110" y="78"/>
                </a:cubicBezTo>
                <a:cubicBezTo>
                  <a:pt x="104" y="78"/>
                  <a:pt x="99" y="74"/>
                  <a:pt x="99" y="68"/>
                </a:cubicBezTo>
                <a:cubicBezTo>
                  <a:pt x="99" y="62"/>
                  <a:pt x="104" y="58"/>
                  <a:pt x="110" y="58"/>
                </a:cubicBezTo>
                <a:close/>
                <a:moveTo>
                  <a:pt x="78" y="0"/>
                </a:moveTo>
                <a:cubicBezTo>
                  <a:pt x="35" y="0"/>
                  <a:pt x="0" y="31"/>
                  <a:pt x="0" y="68"/>
                </a:cubicBezTo>
                <a:cubicBezTo>
                  <a:pt x="0" y="94"/>
                  <a:pt x="17" y="117"/>
                  <a:pt x="41" y="128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8"/>
                  <a:pt x="44" y="160"/>
                  <a:pt x="47" y="160"/>
                </a:cubicBezTo>
                <a:cubicBezTo>
                  <a:pt x="48" y="160"/>
                  <a:pt x="49" y="160"/>
                  <a:pt x="51" y="159"/>
                </a:cubicBezTo>
                <a:cubicBezTo>
                  <a:pt x="70" y="135"/>
                  <a:pt x="70" y="135"/>
                  <a:pt x="70" y="135"/>
                </a:cubicBezTo>
                <a:cubicBezTo>
                  <a:pt x="73" y="135"/>
                  <a:pt x="75" y="136"/>
                  <a:pt x="78" y="136"/>
                </a:cubicBezTo>
                <a:cubicBezTo>
                  <a:pt x="121" y="136"/>
                  <a:pt x="157" y="106"/>
                  <a:pt x="157" y="68"/>
                </a:cubicBezTo>
                <a:cubicBezTo>
                  <a:pt x="157" y="31"/>
                  <a:pt x="122" y="0"/>
                  <a:pt x="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1" name="Freeform 165">
            <a:extLst>
              <a:ext uri="{FF2B5EF4-FFF2-40B4-BE49-F238E27FC236}">
                <a16:creationId xmlns:a16="http://schemas.microsoft.com/office/drawing/2014/main" id="{FE9A4EAF-1DF9-4897-946F-6D37D7C6636F}"/>
              </a:ext>
            </a:extLst>
          </p:cNvPr>
          <p:cNvSpPr>
            <a:spLocks noEditPoints="1"/>
          </p:cNvSpPr>
          <p:nvPr/>
        </p:nvSpPr>
        <p:spPr bwMode="auto">
          <a:xfrm>
            <a:off x="9567863" y="5226050"/>
            <a:ext cx="214313" cy="254000"/>
          </a:xfrm>
          <a:custGeom>
            <a:avLst/>
            <a:gdLst>
              <a:gd name="T0" fmla="*/ 21 w 135"/>
              <a:gd name="T1" fmla="*/ 11 h 160"/>
              <a:gd name="T2" fmla="*/ 21 w 135"/>
              <a:gd name="T3" fmla="*/ 117 h 160"/>
              <a:gd name="T4" fmla="*/ 11 w 135"/>
              <a:gd name="T5" fmla="*/ 121 h 160"/>
              <a:gd name="T6" fmla="*/ 11 w 135"/>
              <a:gd name="T7" fmla="*/ 26 h 160"/>
              <a:gd name="T8" fmla="*/ 21 w 135"/>
              <a:gd name="T9" fmla="*/ 11 h 160"/>
              <a:gd name="T10" fmla="*/ 125 w 135"/>
              <a:gd name="T11" fmla="*/ 128 h 160"/>
              <a:gd name="T12" fmla="*/ 125 w 135"/>
              <a:gd name="T13" fmla="*/ 129 h 160"/>
              <a:gd name="T14" fmla="*/ 125 w 135"/>
              <a:gd name="T15" fmla="*/ 149 h 160"/>
              <a:gd name="T16" fmla="*/ 21 w 135"/>
              <a:gd name="T17" fmla="*/ 149 h 160"/>
              <a:gd name="T18" fmla="*/ 11 w 135"/>
              <a:gd name="T19" fmla="*/ 139 h 160"/>
              <a:gd name="T20" fmla="*/ 21 w 135"/>
              <a:gd name="T21" fmla="*/ 128 h 160"/>
              <a:gd name="T22" fmla="*/ 125 w 135"/>
              <a:gd name="T23" fmla="*/ 128 h 160"/>
              <a:gd name="T24" fmla="*/ 26 w 135"/>
              <a:gd name="T25" fmla="*/ 0 h 160"/>
              <a:gd name="T26" fmla="*/ 0 w 135"/>
              <a:gd name="T27" fmla="*/ 26 h 160"/>
              <a:gd name="T28" fmla="*/ 0 w 135"/>
              <a:gd name="T29" fmla="*/ 139 h 160"/>
              <a:gd name="T30" fmla="*/ 21 w 135"/>
              <a:gd name="T31" fmla="*/ 160 h 160"/>
              <a:gd name="T32" fmla="*/ 130 w 135"/>
              <a:gd name="T33" fmla="*/ 160 h 160"/>
              <a:gd name="T34" fmla="*/ 135 w 135"/>
              <a:gd name="T35" fmla="*/ 155 h 160"/>
              <a:gd name="T36" fmla="*/ 135 w 135"/>
              <a:gd name="T37" fmla="*/ 6 h 160"/>
              <a:gd name="T38" fmla="*/ 130 w 135"/>
              <a:gd name="T39" fmla="*/ 1 h 160"/>
              <a:gd name="T40" fmla="*/ 114 w 135"/>
              <a:gd name="T41" fmla="*/ 1 h 160"/>
              <a:gd name="T42" fmla="*/ 114 w 135"/>
              <a:gd name="T43" fmla="*/ 48 h 160"/>
              <a:gd name="T44" fmla="*/ 109 w 135"/>
              <a:gd name="T45" fmla="*/ 53 h 160"/>
              <a:gd name="T46" fmla="*/ 106 w 135"/>
              <a:gd name="T47" fmla="*/ 51 h 160"/>
              <a:gd name="T48" fmla="*/ 99 w 135"/>
              <a:gd name="T49" fmla="*/ 44 h 160"/>
              <a:gd name="T50" fmla="*/ 92 w 135"/>
              <a:gd name="T51" fmla="*/ 51 h 160"/>
              <a:gd name="T52" fmla="*/ 88 w 135"/>
              <a:gd name="T53" fmla="*/ 53 h 160"/>
              <a:gd name="T54" fmla="*/ 83 w 135"/>
              <a:gd name="T55" fmla="*/ 48 h 160"/>
              <a:gd name="T56" fmla="*/ 83 w 135"/>
              <a:gd name="T57" fmla="*/ 1 h 160"/>
              <a:gd name="T58" fmla="*/ 26 w 135"/>
              <a:gd name="T59" fmla="*/ 1 h 160"/>
              <a:gd name="T60" fmla="*/ 26 w 135"/>
              <a:gd name="T61" fmla="*/ 0 h 160"/>
              <a:gd name="T62" fmla="*/ 26 w 135"/>
              <a:gd name="T6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5" h="160">
                <a:moveTo>
                  <a:pt x="21" y="11"/>
                </a:moveTo>
                <a:cubicBezTo>
                  <a:pt x="21" y="117"/>
                  <a:pt x="21" y="117"/>
                  <a:pt x="21" y="117"/>
                </a:cubicBezTo>
                <a:cubicBezTo>
                  <a:pt x="17" y="117"/>
                  <a:pt x="13" y="119"/>
                  <a:pt x="11" y="121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19"/>
                  <a:pt x="15" y="14"/>
                  <a:pt x="21" y="11"/>
                </a:cubicBezTo>
                <a:close/>
                <a:moveTo>
                  <a:pt x="125" y="128"/>
                </a:moveTo>
                <a:cubicBezTo>
                  <a:pt x="125" y="129"/>
                  <a:pt x="125" y="129"/>
                  <a:pt x="125" y="129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21" y="149"/>
                  <a:pt x="21" y="149"/>
                  <a:pt x="21" y="149"/>
                </a:cubicBezTo>
                <a:cubicBezTo>
                  <a:pt x="15" y="149"/>
                  <a:pt x="11" y="144"/>
                  <a:pt x="11" y="139"/>
                </a:cubicBezTo>
                <a:cubicBezTo>
                  <a:pt x="11" y="133"/>
                  <a:pt x="15" y="128"/>
                  <a:pt x="21" y="128"/>
                </a:cubicBezTo>
                <a:lnTo>
                  <a:pt x="125" y="128"/>
                </a:lnTo>
                <a:close/>
                <a:moveTo>
                  <a:pt x="26" y="0"/>
                </a:moveTo>
                <a:cubicBezTo>
                  <a:pt x="11" y="0"/>
                  <a:pt x="0" y="12"/>
                  <a:pt x="0" y="26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3" y="160"/>
                  <a:pt x="135" y="157"/>
                  <a:pt x="135" y="155"/>
                </a:cubicBezTo>
                <a:cubicBezTo>
                  <a:pt x="135" y="6"/>
                  <a:pt x="135" y="6"/>
                  <a:pt x="135" y="6"/>
                </a:cubicBezTo>
                <a:cubicBezTo>
                  <a:pt x="135" y="3"/>
                  <a:pt x="133" y="1"/>
                  <a:pt x="130" y="1"/>
                </a:cubicBezTo>
                <a:cubicBezTo>
                  <a:pt x="114" y="1"/>
                  <a:pt x="114" y="1"/>
                  <a:pt x="114" y="1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4" y="51"/>
                  <a:pt x="112" y="53"/>
                  <a:pt x="109" y="53"/>
                </a:cubicBezTo>
                <a:cubicBezTo>
                  <a:pt x="108" y="53"/>
                  <a:pt x="107" y="52"/>
                  <a:pt x="106" y="51"/>
                </a:cubicBezTo>
                <a:cubicBezTo>
                  <a:pt x="99" y="44"/>
                  <a:pt x="99" y="44"/>
                  <a:pt x="99" y="44"/>
                </a:cubicBezTo>
                <a:cubicBezTo>
                  <a:pt x="92" y="51"/>
                  <a:pt x="92" y="51"/>
                  <a:pt x="92" y="51"/>
                </a:cubicBezTo>
                <a:cubicBezTo>
                  <a:pt x="91" y="52"/>
                  <a:pt x="89" y="53"/>
                  <a:pt x="88" y="53"/>
                </a:cubicBezTo>
                <a:cubicBezTo>
                  <a:pt x="85" y="53"/>
                  <a:pt x="83" y="51"/>
                  <a:pt x="83" y="48"/>
                </a:cubicBezTo>
                <a:cubicBezTo>
                  <a:pt x="83" y="1"/>
                  <a:pt x="83" y="1"/>
                  <a:pt x="83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2" name="Freeform 166">
            <a:extLst>
              <a:ext uri="{FF2B5EF4-FFF2-40B4-BE49-F238E27FC236}">
                <a16:creationId xmlns:a16="http://schemas.microsoft.com/office/drawing/2014/main" id="{C96129F4-831E-4447-B33A-4014E7F1D682}"/>
              </a:ext>
            </a:extLst>
          </p:cNvPr>
          <p:cNvSpPr>
            <a:spLocks noEditPoints="1"/>
          </p:cNvSpPr>
          <p:nvPr/>
        </p:nvSpPr>
        <p:spPr bwMode="auto">
          <a:xfrm>
            <a:off x="7897813" y="5778500"/>
            <a:ext cx="254000" cy="252413"/>
          </a:xfrm>
          <a:custGeom>
            <a:avLst/>
            <a:gdLst>
              <a:gd name="T0" fmla="*/ 144 w 160"/>
              <a:gd name="T1" fmla="*/ 20 h 159"/>
              <a:gd name="T2" fmla="*/ 139 w 160"/>
              <a:gd name="T3" fmla="*/ 20 h 159"/>
              <a:gd name="T4" fmla="*/ 139 w 160"/>
              <a:gd name="T5" fmla="*/ 15 h 159"/>
              <a:gd name="T6" fmla="*/ 124 w 160"/>
              <a:gd name="T7" fmla="*/ 0 h 159"/>
              <a:gd name="T8" fmla="*/ 108 w 160"/>
              <a:gd name="T9" fmla="*/ 15 h 159"/>
              <a:gd name="T10" fmla="*/ 108 w 160"/>
              <a:gd name="T11" fmla="*/ 20 h 159"/>
              <a:gd name="T12" fmla="*/ 52 w 160"/>
              <a:gd name="T13" fmla="*/ 20 h 159"/>
              <a:gd name="T14" fmla="*/ 52 w 160"/>
              <a:gd name="T15" fmla="*/ 15 h 159"/>
              <a:gd name="T16" fmla="*/ 37 w 160"/>
              <a:gd name="T17" fmla="*/ 0 h 159"/>
              <a:gd name="T18" fmla="*/ 21 w 160"/>
              <a:gd name="T19" fmla="*/ 15 h 159"/>
              <a:gd name="T20" fmla="*/ 21 w 160"/>
              <a:gd name="T21" fmla="*/ 20 h 159"/>
              <a:gd name="T22" fmla="*/ 16 w 160"/>
              <a:gd name="T23" fmla="*/ 20 h 159"/>
              <a:gd name="T24" fmla="*/ 1 w 160"/>
              <a:gd name="T25" fmla="*/ 36 h 159"/>
              <a:gd name="T26" fmla="*/ 1 w 160"/>
              <a:gd name="T27" fmla="*/ 62 h 159"/>
              <a:gd name="T28" fmla="*/ 160 w 160"/>
              <a:gd name="T29" fmla="*/ 62 h 159"/>
              <a:gd name="T30" fmla="*/ 160 w 160"/>
              <a:gd name="T31" fmla="*/ 36 h 159"/>
              <a:gd name="T32" fmla="*/ 144 w 160"/>
              <a:gd name="T33" fmla="*/ 20 h 159"/>
              <a:gd name="T34" fmla="*/ 42 w 160"/>
              <a:gd name="T35" fmla="*/ 36 h 159"/>
              <a:gd name="T36" fmla="*/ 37 w 160"/>
              <a:gd name="T37" fmla="*/ 41 h 159"/>
              <a:gd name="T38" fmla="*/ 31 w 160"/>
              <a:gd name="T39" fmla="*/ 36 h 159"/>
              <a:gd name="T40" fmla="*/ 31 w 160"/>
              <a:gd name="T41" fmla="*/ 15 h 159"/>
              <a:gd name="T42" fmla="*/ 37 w 160"/>
              <a:gd name="T43" fmla="*/ 10 h 159"/>
              <a:gd name="T44" fmla="*/ 42 w 160"/>
              <a:gd name="T45" fmla="*/ 15 h 159"/>
              <a:gd name="T46" fmla="*/ 42 w 160"/>
              <a:gd name="T47" fmla="*/ 36 h 159"/>
              <a:gd name="T48" fmla="*/ 128 w 160"/>
              <a:gd name="T49" fmla="*/ 36 h 159"/>
              <a:gd name="T50" fmla="*/ 124 w 160"/>
              <a:gd name="T51" fmla="*/ 41 h 159"/>
              <a:gd name="T52" fmla="*/ 118 w 160"/>
              <a:gd name="T53" fmla="*/ 36 h 159"/>
              <a:gd name="T54" fmla="*/ 118 w 160"/>
              <a:gd name="T55" fmla="*/ 15 h 159"/>
              <a:gd name="T56" fmla="*/ 124 w 160"/>
              <a:gd name="T57" fmla="*/ 10 h 159"/>
              <a:gd name="T58" fmla="*/ 128 w 160"/>
              <a:gd name="T59" fmla="*/ 15 h 159"/>
              <a:gd name="T60" fmla="*/ 128 w 160"/>
              <a:gd name="T61" fmla="*/ 36 h 159"/>
              <a:gd name="T62" fmla="*/ 0 w 160"/>
              <a:gd name="T63" fmla="*/ 144 h 159"/>
              <a:gd name="T64" fmla="*/ 0 w 160"/>
              <a:gd name="T65" fmla="*/ 144 h 159"/>
              <a:gd name="T66" fmla="*/ 16 w 160"/>
              <a:gd name="T67" fmla="*/ 159 h 159"/>
              <a:gd name="T68" fmla="*/ 144 w 160"/>
              <a:gd name="T69" fmla="*/ 159 h 159"/>
              <a:gd name="T70" fmla="*/ 160 w 160"/>
              <a:gd name="T71" fmla="*/ 144 h 159"/>
              <a:gd name="T72" fmla="*/ 160 w 160"/>
              <a:gd name="T73" fmla="*/ 73 h 159"/>
              <a:gd name="T74" fmla="*/ 0 w 160"/>
              <a:gd name="T75" fmla="*/ 73 h 159"/>
              <a:gd name="T76" fmla="*/ 0 w 160"/>
              <a:gd name="T77" fmla="*/ 14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59">
                <a:moveTo>
                  <a:pt x="144" y="20"/>
                </a:moveTo>
                <a:cubicBezTo>
                  <a:pt x="139" y="20"/>
                  <a:pt x="139" y="20"/>
                  <a:pt x="139" y="20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6"/>
                  <a:pt x="132" y="0"/>
                  <a:pt x="124" y="0"/>
                </a:cubicBezTo>
                <a:cubicBezTo>
                  <a:pt x="115" y="0"/>
                  <a:pt x="108" y="6"/>
                  <a:pt x="108" y="15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5"/>
                  <a:pt x="52" y="15"/>
                  <a:pt x="52" y="15"/>
                </a:cubicBezTo>
                <a:cubicBezTo>
                  <a:pt x="52" y="6"/>
                  <a:pt x="46" y="0"/>
                  <a:pt x="37" y="0"/>
                </a:cubicBezTo>
                <a:cubicBezTo>
                  <a:pt x="29" y="0"/>
                  <a:pt x="22" y="6"/>
                  <a:pt x="21" y="15"/>
                </a:cubicBezTo>
                <a:cubicBezTo>
                  <a:pt x="21" y="20"/>
                  <a:pt x="21" y="20"/>
                  <a:pt x="21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8" y="20"/>
                  <a:pt x="1" y="27"/>
                  <a:pt x="1" y="36"/>
                </a:cubicBezTo>
                <a:cubicBezTo>
                  <a:pt x="1" y="62"/>
                  <a:pt x="1" y="62"/>
                  <a:pt x="1" y="62"/>
                </a:cubicBezTo>
                <a:cubicBezTo>
                  <a:pt x="160" y="62"/>
                  <a:pt x="160" y="62"/>
                  <a:pt x="160" y="62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27"/>
                  <a:pt x="152" y="20"/>
                  <a:pt x="144" y="20"/>
                </a:cubicBezTo>
                <a:close/>
                <a:moveTo>
                  <a:pt x="42" y="36"/>
                </a:moveTo>
                <a:cubicBezTo>
                  <a:pt x="42" y="39"/>
                  <a:pt x="39" y="41"/>
                  <a:pt x="37" y="41"/>
                </a:cubicBezTo>
                <a:cubicBezTo>
                  <a:pt x="34" y="41"/>
                  <a:pt x="32" y="39"/>
                  <a:pt x="31" y="36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2"/>
                  <a:pt x="34" y="10"/>
                  <a:pt x="37" y="10"/>
                </a:cubicBezTo>
                <a:cubicBezTo>
                  <a:pt x="40" y="10"/>
                  <a:pt x="42" y="12"/>
                  <a:pt x="42" y="15"/>
                </a:cubicBezTo>
                <a:lnTo>
                  <a:pt x="42" y="36"/>
                </a:lnTo>
                <a:close/>
                <a:moveTo>
                  <a:pt x="128" y="36"/>
                </a:moveTo>
                <a:cubicBezTo>
                  <a:pt x="128" y="39"/>
                  <a:pt x="126" y="41"/>
                  <a:pt x="124" y="41"/>
                </a:cubicBezTo>
                <a:cubicBezTo>
                  <a:pt x="120" y="41"/>
                  <a:pt x="119" y="39"/>
                  <a:pt x="118" y="36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8" y="12"/>
                  <a:pt x="120" y="10"/>
                  <a:pt x="124" y="10"/>
                </a:cubicBezTo>
                <a:cubicBezTo>
                  <a:pt x="126" y="10"/>
                  <a:pt x="128" y="12"/>
                  <a:pt x="128" y="15"/>
                </a:cubicBezTo>
                <a:lnTo>
                  <a:pt x="128" y="36"/>
                </a:lnTo>
                <a:close/>
                <a:moveTo>
                  <a:pt x="0" y="144"/>
                </a:moveTo>
                <a:cubicBezTo>
                  <a:pt x="0" y="144"/>
                  <a:pt x="0" y="144"/>
                  <a:pt x="0" y="144"/>
                </a:cubicBezTo>
                <a:cubicBezTo>
                  <a:pt x="0" y="152"/>
                  <a:pt x="7" y="159"/>
                  <a:pt x="16" y="159"/>
                </a:cubicBezTo>
                <a:cubicBezTo>
                  <a:pt x="144" y="159"/>
                  <a:pt x="144" y="159"/>
                  <a:pt x="144" y="159"/>
                </a:cubicBezTo>
                <a:cubicBezTo>
                  <a:pt x="152" y="159"/>
                  <a:pt x="160" y="152"/>
                  <a:pt x="160" y="144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0" y="73"/>
                  <a:pt x="0" y="73"/>
                  <a:pt x="0" y="73"/>
                </a:cubicBezTo>
                <a:lnTo>
                  <a:pt x="0" y="1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3" name="Freeform 167">
            <a:extLst>
              <a:ext uri="{FF2B5EF4-FFF2-40B4-BE49-F238E27FC236}">
                <a16:creationId xmlns:a16="http://schemas.microsoft.com/office/drawing/2014/main" id="{2DFF7F0A-8B89-4406-80D1-B6C7D52A41B6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5237163"/>
            <a:ext cx="254000" cy="231775"/>
          </a:xfrm>
          <a:custGeom>
            <a:avLst/>
            <a:gdLst>
              <a:gd name="T0" fmla="*/ 144 w 160"/>
              <a:gd name="T1" fmla="*/ 21 h 146"/>
              <a:gd name="T2" fmla="*/ 140 w 160"/>
              <a:gd name="T3" fmla="*/ 21 h 146"/>
              <a:gd name="T4" fmla="*/ 140 w 160"/>
              <a:gd name="T5" fmla="*/ 120 h 146"/>
              <a:gd name="T6" fmla="*/ 134 w 160"/>
              <a:gd name="T7" fmla="*/ 125 h 146"/>
              <a:gd name="T8" fmla="*/ 89 w 160"/>
              <a:gd name="T9" fmla="*/ 140 h 146"/>
              <a:gd name="T10" fmla="*/ 80 w 160"/>
              <a:gd name="T11" fmla="*/ 146 h 146"/>
              <a:gd name="T12" fmla="*/ 144 w 160"/>
              <a:gd name="T13" fmla="*/ 146 h 146"/>
              <a:gd name="T14" fmla="*/ 160 w 160"/>
              <a:gd name="T15" fmla="*/ 131 h 146"/>
              <a:gd name="T16" fmla="*/ 160 w 160"/>
              <a:gd name="T17" fmla="*/ 36 h 146"/>
              <a:gd name="T18" fmla="*/ 144 w 160"/>
              <a:gd name="T19" fmla="*/ 21 h 146"/>
              <a:gd name="T20" fmla="*/ 75 w 160"/>
              <a:gd name="T21" fmla="*/ 15 h 146"/>
              <a:gd name="T22" fmla="*/ 31 w 160"/>
              <a:gd name="T23" fmla="*/ 0 h 146"/>
              <a:gd name="T24" fmla="*/ 31 w 160"/>
              <a:gd name="T25" fmla="*/ 115 h 146"/>
              <a:gd name="T26" fmla="*/ 75 w 160"/>
              <a:gd name="T27" fmla="*/ 130 h 146"/>
              <a:gd name="T28" fmla="*/ 75 w 160"/>
              <a:gd name="T29" fmla="*/ 15 h 146"/>
              <a:gd name="T30" fmla="*/ 129 w 160"/>
              <a:gd name="T31" fmla="*/ 0 h 146"/>
              <a:gd name="T32" fmla="*/ 85 w 160"/>
              <a:gd name="T33" fmla="*/ 15 h 146"/>
              <a:gd name="T34" fmla="*/ 85 w 160"/>
              <a:gd name="T35" fmla="*/ 130 h 146"/>
              <a:gd name="T36" fmla="*/ 129 w 160"/>
              <a:gd name="T37" fmla="*/ 115 h 146"/>
              <a:gd name="T38" fmla="*/ 129 w 160"/>
              <a:gd name="T39" fmla="*/ 0 h 146"/>
              <a:gd name="T40" fmla="*/ 26 w 160"/>
              <a:gd name="T41" fmla="*/ 125 h 146"/>
              <a:gd name="T42" fmla="*/ 21 w 160"/>
              <a:gd name="T43" fmla="*/ 120 h 146"/>
              <a:gd name="T44" fmla="*/ 21 w 160"/>
              <a:gd name="T45" fmla="*/ 21 h 146"/>
              <a:gd name="T46" fmla="*/ 16 w 160"/>
              <a:gd name="T47" fmla="*/ 21 h 146"/>
              <a:gd name="T48" fmla="*/ 0 w 160"/>
              <a:gd name="T49" fmla="*/ 36 h 146"/>
              <a:gd name="T50" fmla="*/ 0 w 160"/>
              <a:gd name="T51" fmla="*/ 130 h 146"/>
              <a:gd name="T52" fmla="*/ 16 w 160"/>
              <a:gd name="T53" fmla="*/ 146 h 146"/>
              <a:gd name="T54" fmla="*/ 79 w 160"/>
              <a:gd name="T55" fmla="*/ 146 h 146"/>
              <a:gd name="T56" fmla="*/ 71 w 160"/>
              <a:gd name="T57" fmla="*/ 140 h 146"/>
              <a:gd name="T58" fmla="*/ 26 w 160"/>
              <a:gd name="T59" fmla="*/ 12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46">
                <a:moveTo>
                  <a:pt x="144" y="21"/>
                </a:moveTo>
                <a:cubicBezTo>
                  <a:pt x="140" y="21"/>
                  <a:pt x="140" y="21"/>
                  <a:pt x="140" y="21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3"/>
                  <a:pt x="137" y="125"/>
                  <a:pt x="134" y="125"/>
                </a:cubicBezTo>
                <a:cubicBezTo>
                  <a:pt x="118" y="125"/>
                  <a:pt x="101" y="131"/>
                  <a:pt x="89" y="140"/>
                </a:cubicBezTo>
                <a:cubicBezTo>
                  <a:pt x="87" y="141"/>
                  <a:pt x="83" y="146"/>
                  <a:pt x="80" y="146"/>
                </a:cubicBezTo>
                <a:cubicBezTo>
                  <a:pt x="144" y="146"/>
                  <a:pt x="144" y="146"/>
                  <a:pt x="144" y="146"/>
                </a:cubicBezTo>
                <a:cubicBezTo>
                  <a:pt x="153" y="146"/>
                  <a:pt x="160" y="139"/>
                  <a:pt x="160" y="131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28"/>
                  <a:pt x="153" y="21"/>
                  <a:pt x="144" y="21"/>
                </a:cubicBezTo>
                <a:close/>
                <a:moveTo>
                  <a:pt x="75" y="15"/>
                </a:moveTo>
                <a:cubicBezTo>
                  <a:pt x="62" y="6"/>
                  <a:pt x="46" y="2"/>
                  <a:pt x="31" y="0"/>
                </a:cubicBezTo>
                <a:cubicBezTo>
                  <a:pt x="31" y="115"/>
                  <a:pt x="31" y="115"/>
                  <a:pt x="31" y="115"/>
                </a:cubicBezTo>
                <a:cubicBezTo>
                  <a:pt x="46" y="116"/>
                  <a:pt x="62" y="121"/>
                  <a:pt x="75" y="130"/>
                </a:cubicBezTo>
                <a:lnTo>
                  <a:pt x="75" y="15"/>
                </a:lnTo>
                <a:close/>
                <a:moveTo>
                  <a:pt x="129" y="0"/>
                </a:moveTo>
                <a:cubicBezTo>
                  <a:pt x="114" y="2"/>
                  <a:pt x="97" y="6"/>
                  <a:pt x="85" y="15"/>
                </a:cubicBezTo>
                <a:cubicBezTo>
                  <a:pt x="85" y="130"/>
                  <a:pt x="85" y="130"/>
                  <a:pt x="85" y="130"/>
                </a:cubicBezTo>
                <a:cubicBezTo>
                  <a:pt x="97" y="121"/>
                  <a:pt x="113" y="116"/>
                  <a:pt x="129" y="115"/>
                </a:cubicBezTo>
                <a:lnTo>
                  <a:pt x="129" y="0"/>
                </a:lnTo>
                <a:close/>
                <a:moveTo>
                  <a:pt x="26" y="125"/>
                </a:moveTo>
                <a:cubicBezTo>
                  <a:pt x="23" y="125"/>
                  <a:pt x="21" y="123"/>
                  <a:pt x="21" y="120"/>
                </a:cubicBezTo>
                <a:cubicBezTo>
                  <a:pt x="21" y="21"/>
                  <a:pt x="21" y="21"/>
                  <a:pt x="21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7" y="21"/>
                  <a:pt x="0" y="28"/>
                  <a:pt x="0" y="36"/>
                </a:cubicBezTo>
                <a:cubicBezTo>
                  <a:pt x="0" y="130"/>
                  <a:pt x="0" y="130"/>
                  <a:pt x="0" y="130"/>
                </a:cubicBezTo>
                <a:cubicBezTo>
                  <a:pt x="1" y="139"/>
                  <a:pt x="7" y="146"/>
                  <a:pt x="16" y="146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7" y="146"/>
                  <a:pt x="73" y="142"/>
                  <a:pt x="71" y="140"/>
                </a:cubicBezTo>
                <a:cubicBezTo>
                  <a:pt x="58" y="130"/>
                  <a:pt x="41" y="125"/>
                  <a:pt x="26" y="1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4" name="Freeform 168">
            <a:extLst>
              <a:ext uri="{FF2B5EF4-FFF2-40B4-BE49-F238E27FC236}">
                <a16:creationId xmlns:a16="http://schemas.microsoft.com/office/drawing/2014/main" id="{4596A5AD-C1F9-40EC-8C9C-4C6C91074F51}"/>
              </a:ext>
            </a:extLst>
          </p:cNvPr>
          <p:cNvSpPr>
            <a:spLocks noEditPoints="1"/>
          </p:cNvSpPr>
          <p:nvPr/>
        </p:nvSpPr>
        <p:spPr bwMode="auto">
          <a:xfrm>
            <a:off x="1293813" y="5776913"/>
            <a:ext cx="249238" cy="254000"/>
          </a:xfrm>
          <a:custGeom>
            <a:avLst/>
            <a:gdLst>
              <a:gd name="T0" fmla="*/ 156 w 157"/>
              <a:gd name="T1" fmla="*/ 32 h 160"/>
              <a:gd name="T2" fmla="*/ 118 w 157"/>
              <a:gd name="T3" fmla="*/ 0 h 160"/>
              <a:gd name="T4" fmla="*/ 39 w 157"/>
              <a:gd name="T5" fmla="*/ 0 h 160"/>
              <a:gd name="T6" fmla="*/ 1 w 157"/>
              <a:gd name="T7" fmla="*/ 32 h 160"/>
              <a:gd name="T8" fmla="*/ 7 w 157"/>
              <a:gd name="T9" fmla="*/ 57 h 160"/>
              <a:gd name="T10" fmla="*/ 28 w 157"/>
              <a:gd name="T11" fmla="*/ 68 h 160"/>
              <a:gd name="T12" fmla="*/ 46 w 157"/>
              <a:gd name="T13" fmla="*/ 60 h 160"/>
              <a:gd name="T14" fmla="*/ 36 w 157"/>
              <a:gd name="T15" fmla="*/ 32 h 160"/>
              <a:gd name="T16" fmla="*/ 31 w 157"/>
              <a:gd name="T17" fmla="*/ 37 h 160"/>
              <a:gd name="T18" fmla="*/ 36 w 157"/>
              <a:gd name="T19" fmla="*/ 42 h 160"/>
              <a:gd name="T20" fmla="*/ 41 w 157"/>
              <a:gd name="T21" fmla="*/ 48 h 160"/>
              <a:gd name="T22" fmla="*/ 36 w 157"/>
              <a:gd name="T23" fmla="*/ 52 h 160"/>
              <a:gd name="T24" fmla="*/ 20 w 157"/>
              <a:gd name="T25" fmla="*/ 33 h 160"/>
              <a:gd name="T26" fmla="*/ 37 w 157"/>
              <a:gd name="T27" fmla="*/ 21 h 160"/>
              <a:gd name="T28" fmla="*/ 38 w 157"/>
              <a:gd name="T29" fmla="*/ 21 h 160"/>
              <a:gd name="T30" fmla="*/ 57 w 157"/>
              <a:gd name="T31" fmla="*/ 32 h 160"/>
              <a:gd name="T32" fmla="*/ 100 w 157"/>
              <a:gd name="T33" fmla="*/ 32 h 160"/>
              <a:gd name="T34" fmla="*/ 118 w 157"/>
              <a:gd name="T35" fmla="*/ 21 h 160"/>
              <a:gd name="T36" fmla="*/ 120 w 157"/>
              <a:gd name="T37" fmla="*/ 21 h 160"/>
              <a:gd name="T38" fmla="*/ 136 w 157"/>
              <a:gd name="T39" fmla="*/ 33 h 160"/>
              <a:gd name="T40" fmla="*/ 121 w 157"/>
              <a:gd name="T41" fmla="*/ 52 h 160"/>
              <a:gd name="T42" fmla="*/ 115 w 157"/>
              <a:gd name="T43" fmla="*/ 48 h 160"/>
              <a:gd name="T44" fmla="*/ 121 w 157"/>
              <a:gd name="T45" fmla="*/ 42 h 160"/>
              <a:gd name="T46" fmla="*/ 126 w 157"/>
              <a:gd name="T47" fmla="*/ 37 h 160"/>
              <a:gd name="T48" fmla="*/ 121 w 157"/>
              <a:gd name="T49" fmla="*/ 32 h 160"/>
              <a:gd name="T50" fmla="*/ 110 w 157"/>
              <a:gd name="T51" fmla="*/ 60 h 160"/>
              <a:gd name="T52" fmla="*/ 128 w 157"/>
              <a:gd name="T53" fmla="*/ 68 h 160"/>
              <a:gd name="T54" fmla="*/ 150 w 157"/>
              <a:gd name="T55" fmla="*/ 57 h 160"/>
              <a:gd name="T56" fmla="*/ 156 w 157"/>
              <a:gd name="T57" fmla="*/ 32 h 160"/>
              <a:gd name="T58" fmla="*/ 103 w 157"/>
              <a:gd name="T59" fmla="*/ 135 h 160"/>
              <a:gd name="T60" fmla="*/ 98 w 157"/>
              <a:gd name="T61" fmla="*/ 140 h 160"/>
              <a:gd name="T62" fmla="*/ 93 w 157"/>
              <a:gd name="T63" fmla="*/ 135 h 160"/>
              <a:gd name="T64" fmla="*/ 93 w 157"/>
              <a:gd name="T65" fmla="*/ 64 h 160"/>
              <a:gd name="T66" fmla="*/ 82 w 157"/>
              <a:gd name="T67" fmla="*/ 64 h 160"/>
              <a:gd name="T68" fmla="*/ 82 w 157"/>
              <a:gd name="T69" fmla="*/ 135 h 160"/>
              <a:gd name="T70" fmla="*/ 77 w 157"/>
              <a:gd name="T71" fmla="*/ 140 h 160"/>
              <a:gd name="T72" fmla="*/ 72 w 157"/>
              <a:gd name="T73" fmla="*/ 135 h 160"/>
              <a:gd name="T74" fmla="*/ 72 w 157"/>
              <a:gd name="T75" fmla="*/ 64 h 160"/>
              <a:gd name="T76" fmla="*/ 61 w 157"/>
              <a:gd name="T77" fmla="*/ 64 h 160"/>
              <a:gd name="T78" fmla="*/ 61 w 157"/>
              <a:gd name="T79" fmla="*/ 135 h 160"/>
              <a:gd name="T80" fmla="*/ 56 w 157"/>
              <a:gd name="T81" fmla="*/ 140 h 160"/>
              <a:gd name="T82" fmla="*/ 51 w 157"/>
              <a:gd name="T83" fmla="*/ 135 h 160"/>
              <a:gd name="T84" fmla="*/ 51 w 157"/>
              <a:gd name="T85" fmla="*/ 70 h 160"/>
              <a:gd name="T86" fmla="*/ 31 w 157"/>
              <a:gd name="T87" fmla="*/ 78 h 160"/>
              <a:gd name="T88" fmla="*/ 31 w 157"/>
              <a:gd name="T89" fmla="*/ 155 h 160"/>
              <a:gd name="T90" fmla="*/ 35 w 157"/>
              <a:gd name="T91" fmla="*/ 160 h 160"/>
              <a:gd name="T92" fmla="*/ 119 w 157"/>
              <a:gd name="T93" fmla="*/ 160 h 160"/>
              <a:gd name="T94" fmla="*/ 124 w 157"/>
              <a:gd name="T95" fmla="*/ 155 h 160"/>
              <a:gd name="T96" fmla="*/ 124 w 157"/>
              <a:gd name="T97" fmla="*/ 78 h 160"/>
              <a:gd name="T98" fmla="*/ 103 w 157"/>
              <a:gd name="T99" fmla="*/ 68 h 160"/>
              <a:gd name="T100" fmla="*/ 103 w 157"/>
              <a:gd name="T101" fmla="*/ 135 h 160"/>
              <a:gd name="T102" fmla="*/ 96 w 157"/>
              <a:gd name="T103" fmla="*/ 52 h 160"/>
              <a:gd name="T104" fmla="*/ 96 w 157"/>
              <a:gd name="T105" fmla="*/ 52 h 160"/>
              <a:gd name="T106" fmla="*/ 96 w 157"/>
              <a:gd name="T107" fmla="*/ 53 h 160"/>
              <a:gd name="T108" fmla="*/ 96 w 157"/>
              <a:gd name="T109" fmla="*/ 52 h 160"/>
              <a:gd name="T110" fmla="*/ 96 w 157"/>
              <a:gd name="T111" fmla="*/ 52 h 160"/>
              <a:gd name="T112" fmla="*/ 95 w 157"/>
              <a:gd name="T113" fmla="*/ 47 h 160"/>
              <a:gd name="T114" fmla="*/ 96 w 157"/>
              <a:gd name="T115" fmla="*/ 42 h 160"/>
              <a:gd name="T116" fmla="*/ 62 w 157"/>
              <a:gd name="T117" fmla="*/ 42 h 160"/>
              <a:gd name="T118" fmla="*/ 62 w 157"/>
              <a:gd name="T119" fmla="*/ 47 h 160"/>
              <a:gd name="T120" fmla="*/ 62 w 157"/>
              <a:gd name="T121" fmla="*/ 52 h 160"/>
              <a:gd name="T122" fmla="*/ 96 w 157"/>
              <a:gd name="T123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" h="160">
                <a:moveTo>
                  <a:pt x="156" y="32"/>
                </a:moveTo>
                <a:cubicBezTo>
                  <a:pt x="153" y="13"/>
                  <a:pt x="136" y="0"/>
                  <a:pt x="118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21" y="0"/>
                  <a:pt x="4" y="13"/>
                  <a:pt x="1" y="32"/>
                </a:cubicBezTo>
                <a:cubicBezTo>
                  <a:pt x="0" y="41"/>
                  <a:pt x="3" y="50"/>
                  <a:pt x="7" y="57"/>
                </a:cubicBezTo>
                <a:cubicBezTo>
                  <a:pt x="12" y="64"/>
                  <a:pt x="20" y="68"/>
                  <a:pt x="28" y="68"/>
                </a:cubicBezTo>
                <a:cubicBezTo>
                  <a:pt x="35" y="68"/>
                  <a:pt x="42" y="66"/>
                  <a:pt x="46" y="60"/>
                </a:cubicBezTo>
                <a:cubicBezTo>
                  <a:pt x="58" y="46"/>
                  <a:pt x="49" y="32"/>
                  <a:pt x="36" y="32"/>
                </a:cubicBezTo>
                <a:cubicBezTo>
                  <a:pt x="33" y="32"/>
                  <a:pt x="31" y="34"/>
                  <a:pt x="31" y="37"/>
                </a:cubicBezTo>
                <a:cubicBezTo>
                  <a:pt x="31" y="40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8" y="52"/>
                  <a:pt x="36" y="52"/>
                </a:cubicBezTo>
                <a:cubicBezTo>
                  <a:pt x="26" y="52"/>
                  <a:pt x="18" y="44"/>
                  <a:pt x="20" y="33"/>
                </a:cubicBezTo>
                <a:cubicBezTo>
                  <a:pt x="22" y="25"/>
                  <a:pt x="29" y="21"/>
                  <a:pt x="37" y="21"/>
                </a:cubicBezTo>
                <a:cubicBezTo>
                  <a:pt x="37" y="21"/>
                  <a:pt x="38" y="21"/>
                  <a:pt x="38" y="21"/>
                </a:cubicBezTo>
                <a:cubicBezTo>
                  <a:pt x="46" y="22"/>
                  <a:pt x="52" y="26"/>
                  <a:pt x="57" y="32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4" y="26"/>
                  <a:pt x="111" y="22"/>
                  <a:pt x="118" y="21"/>
                </a:cubicBezTo>
                <a:cubicBezTo>
                  <a:pt x="119" y="21"/>
                  <a:pt x="119" y="21"/>
                  <a:pt x="120" y="21"/>
                </a:cubicBezTo>
                <a:cubicBezTo>
                  <a:pt x="128" y="21"/>
                  <a:pt x="134" y="25"/>
                  <a:pt x="136" y="33"/>
                </a:cubicBezTo>
                <a:cubicBezTo>
                  <a:pt x="139" y="44"/>
                  <a:pt x="131" y="52"/>
                  <a:pt x="121" y="52"/>
                </a:cubicBezTo>
                <a:cubicBezTo>
                  <a:pt x="118" y="52"/>
                  <a:pt x="115" y="50"/>
                  <a:pt x="115" y="48"/>
                </a:cubicBezTo>
                <a:cubicBezTo>
                  <a:pt x="115" y="44"/>
                  <a:pt x="118" y="42"/>
                  <a:pt x="121" y="42"/>
                </a:cubicBezTo>
                <a:cubicBezTo>
                  <a:pt x="124" y="42"/>
                  <a:pt x="126" y="40"/>
                  <a:pt x="126" y="37"/>
                </a:cubicBezTo>
                <a:cubicBezTo>
                  <a:pt x="126" y="34"/>
                  <a:pt x="123" y="32"/>
                  <a:pt x="121" y="32"/>
                </a:cubicBezTo>
                <a:cubicBezTo>
                  <a:pt x="108" y="32"/>
                  <a:pt x="99" y="47"/>
                  <a:pt x="110" y="60"/>
                </a:cubicBezTo>
                <a:cubicBezTo>
                  <a:pt x="115" y="66"/>
                  <a:pt x="122" y="68"/>
                  <a:pt x="128" y="68"/>
                </a:cubicBezTo>
                <a:cubicBezTo>
                  <a:pt x="136" y="68"/>
                  <a:pt x="145" y="64"/>
                  <a:pt x="150" y="57"/>
                </a:cubicBezTo>
                <a:cubicBezTo>
                  <a:pt x="154" y="50"/>
                  <a:pt x="157" y="42"/>
                  <a:pt x="156" y="32"/>
                </a:cubicBezTo>
                <a:close/>
                <a:moveTo>
                  <a:pt x="103" y="135"/>
                </a:moveTo>
                <a:cubicBezTo>
                  <a:pt x="103" y="138"/>
                  <a:pt x="100" y="140"/>
                  <a:pt x="98" y="140"/>
                </a:cubicBezTo>
                <a:cubicBezTo>
                  <a:pt x="94" y="140"/>
                  <a:pt x="93" y="137"/>
                  <a:pt x="93" y="135"/>
                </a:cubicBezTo>
                <a:cubicBezTo>
                  <a:pt x="93" y="64"/>
                  <a:pt x="93" y="64"/>
                  <a:pt x="93" y="64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8"/>
                  <a:pt x="80" y="140"/>
                  <a:pt x="77" y="140"/>
                </a:cubicBezTo>
                <a:cubicBezTo>
                  <a:pt x="74" y="140"/>
                  <a:pt x="72" y="137"/>
                  <a:pt x="72" y="135"/>
                </a:cubicBezTo>
                <a:cubicBezTo>
                  <a:pt x="72" y="64"/>
                  <a:pt x="72" y="64"/>
                  <a:pt x="72" y="64"/>
                </a:cubicBezTo>
                <a:cubicBezTo>
                  <a:pt x="61" y="64"/>
                  <a:pt x="61" y="64"/>
                  <a:pt x="61" y="64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8"/>
                  <a:pt x="59" y="140"/>
                  <a:pt x="56" y="140"/>
                </a:cubicBezTo>
                <a:cubicBezTo>
                  <a:pt x="53" y="140"/>
                  <a:pt x="51" y="137"/>
                  <a:pt x="51" y="135"/>
                </a:cubicBezTo>
                <a:cubicBezTo>
                  <a:pt x="51" y="70"/>
                  <a:pt x="51" y="70"/>
                  <a:pt x="51" y="70"/>
                </a:cubicBezTo>
                <a:cubicBezTo>
                  <a:pt x="46" y="75"/>
                  <a:pt x="39" y="78"/>
                  <a:pt x="31" y="78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31" y="158"/>
                  <a:pt x="33" y="160"/>
                  <a:pt x="35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2" y="160"/>
                  <a:pt x="124" y="158"/>
                  <a:pt x="124" y="155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16" y="77"/>
                  <a:pt x="108" y="74"/>
                  <a:pt x="103" y="68"/>
                </a:cubicBezTo>
                <a:lnTo>
                  <a:pt x="103" y="135"/>
                </a:lnTo>
                <a:close/>
                <a:moveTo>
                  <a:pt x="96" y="52"/>
                </a:moveTo>
                <a:cubicBezTo>
                  <a:pt x="96" y="52"/>
                  <a:pt x="96" y="52"/>
                  <a:pt x="96" y="52"/>
                </a:cubicBezTo>
                <a:cubicBezTo>
                  <a:pt x="96" y="52"/>
                  <a:pt x="96" y="52"/>
                  <a:pt x="96" y="53"/>
                </a:cubicBezTo>
                <a:lnTo>
                  <a:pt x="96" y="52"/>
                </a:lnTo>
                <a:close/>
                <a:moveTo>
                  <a:pt x="96" y="52"/>
                </a:moveTo>
                <a:cubicBezTo>
                  <a:pt x="95" y="50"/>
                  <a:pt x="95" y="49"/>
                  <a:pt x="95" y="47"/>
                </a:cubicBezTo>
                <a:cubicBezTo>
                  <a:pt x="95" y="46"/>
                  <a:pt x="95" y="44"/>
                  <a:pt x="96" y="42"/>
                </a:cubicBezTo>
                <a:cubicBezTo>
                  <a:pt x="62" y="42"/>
                  <a:pt x="62" y="42"/>
                  <a:pt x="62" y="42"/>
                </a:cubicBezTo>
                <a:cubicBezTo>
                  <a:pt x="62" y="44"/>
                  <a:pt x="62" y="46"/>
                  <a:pt x="62" y="47"/>
                </a:cubicBezTo>
                <a:cubicBezTo>
                  <a:pt x="62" y="49"/>
                  <a:pt x="62" y="51"/>
                  <a:pt x="62" y="52"/>
                </a:cubicBezTo>
                <a:lnTo>
                  <a:pt x="96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5" name="Freeform 169">
            <a:extLst>
              <a:ext uri="{FF2B5EF4-FFF2-40B4-BE49-F238E27FC236}">
                <a16:creationId xmlns:a16="http://schemas.microsoft.com/office/drawing/2014/main" id="{515E78FC-545F-4958-AD45-300AF68F3560}"/>
              </a:ext>
            </a:extLst>
          </p:cNvPr>
          <p:cNvSpPr>
            <a:spLocks/>
          </p:cNvSpPr>
          <p:nvPr/>
        </p:nvSpPr>
        <p:spPr bwMode="auto">
          <a:xfrm>
            <a:off x="10653713" y="5776913"/>
            <a:ext cx="246063" cy="254000"/>
          </a:xfrm>
          <a:custGeom>
            <a:avLst/>
            <a:gdLst>
              <a:gd name="T0" fmla="*/ 150 w 155"/>
              <a:gd name="T1" fmla="*/ 0 h 160"/>
              <a:gd name="T2" fmla="*/ 149 w 155"/>
              <a:gd name="T3" fmla="*/ 0 h 160"/>
              <a:gd name="T4" fmla="*/ 56 w 155"/>
              <a:gd name="T5" fmla="*/ 21 h 160"/>
              <a:gd name="T6" fmla="*/ 51 w 155"/>
              <a:gd name="T7" fmla="*/ 26 h 160"/>
              <a:gd name="T8" fmla="*/ 51 w 155"/>
              <a:gd name="T9" fmla="*/ 115 h 160"/>
              <a:gd name="T10" fmla="*/ 31 w 155"/>
              <a:gd name="T11" fmla="*/ 107 h 160"/>
              <a:gd name="T12" fmla="*/ 0 w 155"/>
              <a:gd name="T13" fmla="*/ 134 h 160"/>
              <a:gd name="T14" fmla="*/ 31 w 155"/>
              <a:gd name="T15" fmla="*/ 160 h 160"/>
              <a:gd name="T16" fmla="*/ 62 w 155"/>
              <a:gd name="T17" fmla="*/ 134 h 160"/>
              <a:gd name="T18" fmla="*/ 62 w 155"/>
              <a:gd name="T19" fmla="*/ 62 h 160"/>
              <a:gd name="T20" fmla="*/ 145 w 155"/>
              <a:gd name="T21" fmla="*/ 43 h 160"/>
              <a:gd name="T22" fmla="*/ 145 w 155"/>
              <a:gd name="T23" fmla="*/ 94 h 160"/>
              <a:gd name="T24" fmla="*/ 124 w 155"/>
              <a:gd name="T25" fmla="*/ 87 h 160"/>
              <a:gd name="T26" fmla="*/ 93 w 155"/>
              <a:gd name="T27" fmla="*/ 113 h 160"/>
              <a:gd name="T28" fmla="*/ 124 w 155"/>
              <a:gd name="T29" fmla="*/ 140 h 160"/>
              <a:gd name="T30" fmla="*/ 155 w 155"/>
              <a:gd name="T31" fmla="*/ 113 h 160"/>
              <a:gd name="T32" fmla="*/ 155 w 155"/>
              <a:gd name="T33" fmla="*/ 6 h 160"/>
              <a:gd name="T34" fmla="*/ 150 w 155"/>
              <a:gd name="T3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5" h="160">
                <a:moveTo>
                  <a:pt x="150" y="0"/>
                </a:moveTo>
                <a:cubicBezTo>
                  <a:pt x="149" y="0"/>
                  <a:pt x="149" y="0"/>
                  <a:pt x="149" y="0"/>
                </a:cubicBezTo>
                <a:cubicBezTo>
                  <a:pt x="56" y="21"/>
                  <a:pt x="56" y="21"/>
                  <a:pt x="56" y="21"/>
                </a:cubicBezTo>
                <a:cubicBezTo>
                  <a:pt x="53" y="22"/>
                  <a:pt x="51" y="24"/>
                  <a:pt x="51" y="26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46" y="111"/>
                  <a:pt x="39" y="107"/>
                  <a:pt x="31" y="107"/>
                </a:cubicBezTo>
                <a:cubicBezTo>
                  <a:pt x="13" y="107"/>
                  <a:pt x="0" y="119"/>
                  <a:pt x="0" y="134"/>
                </a:cubicBezTo>
                <a:cubicBezTo>
                  <a:pt x="0" y="148"/>
                  <a:pt x="13" y="160"/>
                  <a:pt x="31" y="160"/>
                </a:cubicBezTo>
                <a:cubicBezTo>
                  <a:pt x="48" y="160"/>
                  <a:pt x="62" y="148"/>
                  <a:pt x="62" y="134"/>
                </a:cubicBezTo>
                <a:cubicBezTo>
                  <a:pt x="62" y="62"/>
                  <a:pt x="62" y="62"/>
                  <a:pt x="62" y="62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5" y="94"/>
                  <a:pt x="145" y="94"/>
                  <a:pt x="145" y="94"/>
                </a:cubicBezTo>
                <a:cubicBezTo>
                  <a:pt x="139" y="90"/>
                  <a:pt x="132" y="87"/>
                  <a:pt x="124" y="87"/>
                </a:cubicBezTo>
                <a:cubicBezTo>
                  <a:pt x="107" y="87"/>
                  <a:pt x="93" y="99"/>
                  <a:pt x="93" y="113"/>
                </a:cubicBezTo>
                <a:cubicBezTo>
                  <a:pt x="93" y="128"/>
                  <a:pt x="107" y="140"/>
                  <a:pt x="124" y="140"/>
                </a:cubicBezTo>
                <a:cubicBezTo>
                  <a:pt x="141" y="140"/>
                  <a:pt x="155" y="128"/>
                  <a:pt x="155" y="113"/>
                </a:cubicBezTo>
                <a:cubicBezTo>
                  <a:pt x="155" y="6"/>
                  <a:pt x="155" y="6"/>
                  <a:pt x="155" y="6"/>
                </a:cubicBezTo>
                <a:cubicBezTo>
                  <a:pt x="155" y="2"/>
                  <a:pt x="153" y="0"/>
                  <a:pt x="15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6" name="Freeform 170">
            <a:extLst>
              <a:ext uri="{FF2B5EF4-FFF2-40B4-BE49-F238E27FC236}">
                <a16:creationId xmlns:a16="http://schemas.microsoft.com/office/drawing/2014/main" id="{BDBF24F5-8702-4582-92A0-CCAB69993F13}"/>
              </a:ext>
            </a:extLst>
          </p:cNvPr>
          <p:cNvSpPr>
            <a:spLocks noEditPoints="1"/>
          </p:cNvSpPr>
          <p:nvPr/>
        </p:nvSpPr>
        <p:spPr bwMode="auto">
          <a:xfrm>
            <a:off x="5692776" y="5226050"/>
            <a:ext cx="271463" cy="254000"/>
          </a:xfrm>
          <a:custGeom>
            <a:avLst/>
            <a:gdLst>
              <a:gd name="T0" fmla="*/ 12 w 171"/>
              <a:gd name="T1" fmla="*/ 142 h 160"/>
              <a:gd name="T2" fmla="*/ 3 w 171"/>
              <a:gd name="T3" fmla="*/ 151 h 160"/>
              <a:gd name="T4" fmla="*/ 7 w 171"/>
              <a:gd name="T5" fmla="*/ 160 h 160"/>
              <a:gd name="T6" fmla="*/ 11 w 171"/>
              <a:gd name="T7" fmla="*/ 158 h 160"/>
              <a:gd name="T8" fmla="*/ 20 w 171"/>
              <a:gd name="T9" fmla="*/ 150 h 160"/>
              <a:gd name="T10" fmla="*/ 51 w 171"/>
              <a:gd name="T11" fmla="*/ 144 h 160"/>
              <a:gd name="T12" fmla="*/ 18 w 171"/>
              <a:gd name="T13" fmla="*/ 111 h 160"/>
              <a:gd name="T14" fmla="*/ 12 w 171"/>
              <a:gd name="T15" fmla="*/ 142 h 160"/>
              <a:gd name="T16" fmla="*/ 24 w 171"/>
              <a:gd name="T17" fmla="*/ 102 h 160"/>
              <a:gd name="T18" fmla="*/ 60 w 171"/>
              <a:gd name="T19" fmla="*/ 138 h 160"/>
              <a:gd name="T20" fmla="*/ 95 w 171"/>
              <a:gd name="T21" fmla="*/ 104 h 160"/>
              <a:gd name="T22" fmla="*/ 58 w 171"/>
              <a:gd name="T23" fmla="*/ 68 h 160"/>
              <a:gd name="T24" fmla="*/ 24 w 171"/>
              <a:gd name="T25" fmla="*/ 102 h 160"/>
              <a:gd name="T26" fmla="*/ 135 w 171"/>
              <a:gd name="T27" fmla="*/ 1 h 160"/>
              <a:gd name="T28" fmla="*/ 115 w 171"/>
              <a:gd name="T29" fmla="*/ 10 h 160"/>
              <a:gd name="T30" fmla="*/ 98 w 171"/>
              <a:gd name="T31" fmla="*/ 0 h 160"/>
              <a:gd name="T32" fmla="*/ 87 w 171"/>
              <a:gd name="T33" fmla="*/ 5 h 160"/>
              <a:gd name="T34" fmla="*/ 58 w 171"/>
              <a:gd name="T35" fmla="*/ 33 h 160"/>
              <a:gd name="T36" fmla="*/ 62 w 171"/>
              <a:gd name="T37" fmla="*/ 43 h 160"/>
              <a:gd name="T38" fmla="*/ 66 w 171"/>
              <a:gd name="T39" fmla="*/ 41 h 160"/>
              <a:gd name="T40" fmla="*/ 95 w 171"/>
              <a:gd name="T41" fmla="*/ 12 h 160"/>
              <a:gd name="T42" fmla="*/ 99 w 171"/>
              <a:gd name="T43" fmla="*/ 11 h 160"/>
              <a:gd name="T44" fmla="*/ 102 w 171"/>
              <a:gd name="T45" fmla="*/ 12 h 160"/>
              <a:gd name="T46" fmla="*/ 108 w 171"/>
              <a:gd name="T47" fmla="*/ 18 h 160"/>
              <a:gd name="T48" fmla="*/ 65 w 171"/>
              <a:gd name="T49" fmla="*/ 60 h 160"/>
              <a:gd name="T50" fmla="*/ 102 w 171"/>
              <a:gd name="T51" fmla="*/ 97 h 160"/>
              <a:gd name="T52" fmla="*/ 153 w 171"/>
              <a:gd name="T53" fmla="*/ 45 h 160"/>
              <a:gd name="T54" fmla="*/ 135 w 171"/>
              <a:gd name="T55" fmla="*/ 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1" h="160">
                <a:moveTo>
                  <a:pt x="12" y="142"/>
                </a:moveTo>
                <a:cubicBezTo>
                  <a:pt x="3" y="151"/>
                  <a:pt x="3" y="151"/>
                  <a:pt x="3" y="151"/>
                </a:cubicBezTo>
                <a:cubicBezTo>
                  <a:pt x="0" y="155"/>
                  <a:pt x="3" y="160"/>
                  <a:pt x="7" y="160"/>
                </a:cubicBezTo>
                <a:cubicBezTo>
                  <a:pt x="8" y="160"/>
                  <a:pt x="10" y="160"/>
                  <a:pt x="11" y="158"/>
                </a:cubicBezTo>
                <a:cubicBezTo>
                  <a:pt x="20" y="150"/>
                  <a:pt x="20" y="150"/>
                  <a:pt x="20" y="150"/>
                </a:cubicBezTo>
                <a:cubicBezTo>
                  <a:pt x="51" y="144"/>
                  <a:pt x="51" y="144"/>
                  <a:pt x="51" y="144"/>
                </a:cubicBezTo>
                <a:cubicBezTo>
                  <a:pt x="18" y="111"/>
                  <a:pt x="18" y="111"/>
                  <a:pt x="18" y="111"/>
                </a:cubicBezTo>
                <a:lnTo>
                  <a:pt x="12" y="142"/>
                </a:lnTo>
                <a:close/>
                <a:moveTo>
                  <a:pt x="24" y="102"/>
                </a:moveTo>
                <a:cubicBezTo>
                  <a:pt x="60" y="138"/>
                  <a:pt x="60" y="138"/>
                  <a:pt x="60" y="138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58" y="68"/>
                  <a:pt x="58" y="68"/>
                  <a:pt x="58" y="68"/>
                </a:cubicBezTo>
                <a:lnTo>
                  <a:pt x="24" y="102"/>
                </a:lnTo>
                <a:close/>
                <a:moveTo>
                  <a:pt x="135" y="1"/>
                </a:moveTo>
                <a:cubicBezTo>
                  <a:pt x="129" y="1"/>
                  <a:pt x="122" y="4"/>
                  <a:pt x="115" y="10"/>
                </a:cubicBezTo>
                <a:cubicBezTo>
                  <a:pt x="109" y="5"/>
                  <a:pt x="106" y="0"/>
                  <a:pt x="98" y="0"/>
                </a:cubicBezTo>
                <a:cubicBezTo>
                  <a:pt x="94" y="0"/>
                  <a:pt x="90" y="2"/>
                  <a:pt x="87" y="5"/>
                </a:cubicBezTo>
                <a:cubicBezTo>
                  <a:pt x="58" y="33"/>
                  <a:pt x="58" y="33"/>
                  <a:pt x="58" y="33"/>
                </a:cubicBezTo>
                <a:cubicBezTo>
                  <a:pt x="55" y="37"/>
                  <a:pt x="58" y="43"/>
                  <a:pt x="62" y="43"/>
                </a:cubicBezTo>
                <a:cubicBezTo>
                  <a:pt x="64" y="43"/>
                  <a:pt x="65" y="42"/>
                  <a:pt x="66" y="41"/>
                </a:cubicBezTo>
                <a:cubicBezTo>
                  <a:pt x="95" y="12"/>
                  <a:pt x="95" y="12"/>
                  <a:pt x="95" y="12"/>
                </a:cubicBezTo>
                <a:cubicBezTo>
                  <a:pt x="96" y="11"/>
                  <a:pt x="97" y="11"/>
                  <a:pt x="99" y="11"/>
                </a:cubicBezTo>
                <a:cubicBezTo>
                  <a:pt x="100" y="11"/>
                  <a:pt x="101" y="11"/>
                  <a:pt x="102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65" y="60"/>
                  <a:pt x="65" y="60"/>
                  <a:pt x="65" y="60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71" y="27"/>
                  <a:pt x="156" y="1"/>
                  <a:pt x="13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" name="Freeform 171">
            <a:extLst>
              <a:ext uri="{FF2B5EF4-FFF2-40B4-BE49-F238E27FC236}">
                <a16:creationId xmlns:a16="http://schemas.microsoft.com/office/drawing/2014/main" id="{1A15F5B0-0AF4-4F16-87C8-06570F4F6D68}"/>
              </a:ext>
            </a:extLst>
          </p:cNvPr>
          <p:cNvSpPr>
            <a:spLocks noEditPoints="1"/>
          </p:cNvSpPr>
          <p:nvPr/>
        </p:nvSpPr>
        <p:spPr bwMode="auto">
          <a:xfrm>
            <a:off x="4043363" y="5776913"/>
            <a:ext cx="254000" cy="254000"/>
          </a:xfrm>
          <a:custGeom>
            <a:avLst/>
            <a:gdLst>
              <a:gd name="T0" fmla="*/ 116 w 160"/>
              <a:gd name="T1" fmla="*/ 67 h 160"/>
              <a:gd name="T2" fmla="*/ 105 w 160"/>
              <a:gd name="T3" fmla="*/ 83 h 160"/>
              <a:gd name="T4" fmla="*/ 116 w 160"/>
              <a:gd name="T5" fmla="*/ 83 h 160"/>
              <a:gd name="T6" fmla="*/ 53 w 160"/>
              <a:gd name="T7" fmla="*/ 67 h 160"/>
              <a:gd name="T8" fmla="*/ 43 w 160"/>
              <a:gd name="T9" fmla="*/ 83 h 160"/>
              <a:gd name="T10" fmla="*/ 53 w 160"/>
              <a:gd name="T11" fmla="*/ 83 h 160"/>
              <a:gd name="T12" fmla="*/ 96 w 160"/>
              <a:gd name="T13" fmla="*/ 87 h 160"/>
              <a:gd name="T14" fmla="*/ 48 w 160"/>
              <a:gd name="T15" fmla="*/ 98 h 160"/>
              <a:gd name="T16" fmla="*/ 10 w 160"/>
              <a:gd name="T17" fmla="*/ 87 h 160"/>
              <a:gd name="T18" fmla="*/ 26 w 160"/>
              <a:gd name="T19" fmla="*/ 160 h 160"/>
              <a:gd name="T20" fmla="*/ 150 w 160"/>
              <a:gd name="T21" fmla="*/ 144 h 160"/>
              <a:gd name="T22" fmla="*/ 126 w 160"/>
              <a:gd name="T23" fmla="*/ 87 h 160"/>
              <a:gd name="T24" fmla="*/ 106 w 160"/>
              <a:gd name="T25" fmla="*/ 134 h 160"/>
              <a:gd name="T26" fmla="*/ 59 w 160"/>
              <a:gd name="T27" fmla="*/ 140 h 160"/>
              <a:gd name="T28" fmla="*/ 54 w 160"/>
              <a:gd name="T29" fmla="*/ 114 h 160"/>
              <a:gd name="T30" fmla="*/ 101 w 160"/>
              <a:gd name="T31" fmla="*/ 108 h 160"/>
              <a:gd name="T32" fmla="*/ 106 w 160"/>
              <a:gd name="T33" fmla="*/ 134 h 160"/>
              <a:gd name="T34" fmla="*/ 116 w 160"/>
              <a:gd name="T35" fmla="*/ 21 h 160"/>
              <a:gd name="T36" fmla="*/ 100 w 160"/>
              <a:gd name="T37" fmla="*/ 0 h 160"/>
              <a:gd name="T38" fmla="*/ 43 w 160"/>
              <a:gd name="T39" fmla="*/ 16 h 160"/>
              <a:gd name="T40" fmla="*/ 15 w 160"/>
              <a:gd name="T41" fmla="*/ 21 h 160"/>
              <a:gd name="T42" fmla="*/ 0 w 160"/>
              <a:gd name="T43" fmla="*/ 71 h 160"/>
              <a:gd name="T44" fmla="*/ 33 w 160"/>
              <a:gd name="T45" fmla="*/ 77 h 160"/>
              <a:gd name="T46" fmla="*/ 38 w 160"/>
              <a:gd name="T47" fmla="*/ 56 h 160"/>
              <a:gd name="T48" fmla="*/ 64 w 160"/>
              <a:gd name="T49" fmla="*/ 61 h 160"/>
              <a:gd name="T50" fmla="*/ 96 w 160"/>
              <a:gd name="T51" fmla="*/ 77 h 160"/>
              <a:gd name="T52" fmla="*/ 101 w 160"/>
              <a:gd name="T53" fmla="*/ 56 h 160"/>
              <a:gd name="T54" fmla="*/ 127 w 160"/>
              <a:gd name="T55" fmla="*/ 61 h 160"/>
              <a:gd name="T56" fmla="*/ 154 w 160"/>
              <a:gd name="T57" fmla="*/ 77 h 160"/>
              <a:gd name="T58" fmla="*/ 160 w 160"/>
              <a:gd name="T59" fmla="*/ 37 h 160"/>
              <a:gd name="T60" fmla="*/ 106 w 160"/>
              <a:gd name="T61" fmla="*/ 21 h 160"/>
              <a:gd name="T62" fmla="*/ 54 w 160"/>
              <a:gd name="T63" fmla="*/ 16 h 160"/>
              <a:gd name="T64" fmla="*/ 101 w 160"/>
              <a:gd name="T65" fmla="*/ 11 h 160"/>
              <a:gd name="T66" fmla="*/ 106 w 160"/>
              <a:gd name="T67" fmla="*/ 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16" y="83"/>
                </a:moveTo>
                <a:cubicBezTo>
                  <a:pt x="116" y="67"/>
                  <a:pt x="116" y="67"/>
                  <a:pt x="116" y="67"/>
                </a:cubicBezTo>
                <a:cubicBezTo>
                  <a:pt x="105" y="67"/>
                  <a:pt x="105" y="67"/>
                  <a:pt x="105" y="67"/>
                </a:cubicBezTo>
                <a:cubicBezTo>
                  <a:pt x="105" y="83"/>
                  <a:pt x="105" y="83"/>
                  <a:pt x="105" y="83"/>
                </a:cubicBezTo>
                <a:cubicBezTo>
                  <a:pt x="105" y="85"/>
                  <a:pt x="108" y="87"/>
                  <a:pt x="111" y="88"/>
                </a:cubicBezTo>
                <a:cubicBezTo>
                  <a:pt x="114" y="87"/>
                  <a:pt x="116" y="85"/>
                  <a:pt x="116" y="83"/>
                </a:cubicBezTo>
                <a:close/>
                <a:moveTo>
                  <a:pt x="53" y="83"/>
                </a:moveTo>
                <a:cubicBezTo>
                  <a:pt x="53" y="67"/>
                  <a:pt x="53" y="67"/>
                  <a:pt x="53" y="67"/>
                </a:cubicBezTo>
                <a:cubicBezTo>
                  <a:pt x="43" y="67"/>
                  <a:pt x="43" y="67"/>
                  <a:pt x="43" y="67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85"/>
                  <a:pt x="45" y="87"/>
                  <a:pt x="48" y="88"/>
                </a:cubicBezTo>
                <a:cubicBezTo>
                  <a:pt x="51" y="87"/>
                  <a:pt x="53" y="85"/>
                  <a:pt x="53" y="83"/>
                </a:cubicBezTo>
                <a:close/>
                <a:moveTo>
                  <a:pt x="111" y="98"/>
                </a:moveTo>
                <a:cubicBezTo>
                  <a:pt x="104" y="98"/>
                  <a:pt x="99" y="93"/>
                  <a:pt x="96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1" y="93"/>
                  <a:pt x="55" y="98"/>
                  <a:pt x="48" y="98"/>
                </a:cubicBezTo>
                <a:cubicBezTo>
                  <a:pt x="42" y="98"/>
                  <a:pt x="36" y="94"/>
                  <a:pt x="34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144"/>
                  <a:pt x="10" y="144"/>
                  <a:pt x="10" y="144"/>
                </a:cubicBezTo>
                <a:cubicBezTo>
                  <a:pt x="10" y="153"/>
                  <a:pt x="17" y="160"/>
                  <a:pt x="26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42" y="160"/>
                  <a:pt x="150" y="153"/>
                  <a:pt x="150" y="144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26" y="87"/>
                  <a:pt x="126" y="87"/>
                  <a:pt x="126" y="87"/>
                </a:cubicBezTo>
                <a:cubicBezTo>
                  <a:pt x="124" y="93"/>
                  <a:pt x="118" y="98"/>
                  <a:pt x="111" y="98"/>
                </a:cubicBezTo>
                <a:close/>
                <a:moveTo>
                  <a:pt x="106" y="134"/>
                </a:moveTo>
                <a:cubicBezTo>
                  <a:pt x="106" y="138"/>
                  <a:pt x="104" y="140"/>
                  <a:pt x="101" y="140"/>
                </a:cubicBezTo>
                <a:cubicBezTo>
                  <a:pt x="59" y="140"/>
                  <a:pt x="59" y="140"/>
                  <a:pt x="59" y="140"/>
                </a:cubicBezTo>
                <a:cubicBezTo>
                  <a:pt x="56" y="140"/>
                  <a:pt x="54" y="137"/>
                  <a:pt x="54" y="13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4" y="111"/>
                  <a:pt x="56" y="108"/>
                  <a:pt x="59" y="108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104" y="108"/>
                  <a:pt x="106" y="111"/>
                  <a:pt x="106" y="114"/>
                </a:cubicBezTo>
                <a:lnTo>
                  <a:pt x="106" y="134"/>
                </a:lnTo>
                <a:close/>
                <a:moveTo>
                  <a:pt x="144" y="21"/>
                </a:moveTo>
                <a:cubicBezTo>
                  <a:pt x="116" y="21"/>
                  <a:pt x="116" y="21"/>
                  <a:pt x="116" y="21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8"/>
                  <a:pt x="109" y="1"/>
                  <a:pt x="100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0" y="0"/>
                  <a:pt x="43" y="7"/>
                  <a:pt x="43" y="16"/>
                </a:cubicBezTo>
                <a:cubicBezTo>
                  <a:pt x="43" y="21"/>
                  <a:pt x="43" y="21"/>
                  <a:pt x="43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7" y="21"/>
                  <a:pt x="0" y="28"/>
                  <a:pt x="0" y="37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5"/>
                  <a:pt x="2" y="77"/>
                  <a:pt x="5" y="77"/>
                </a:cubicBezTo>
                <a:cubicBezTo>
                  <a:pt x="33" y="77"/>
                  <a:pt x="33" y="77"/>
                  <a:pt x="33" y="77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59"/>
                  <a:pt x="35" y="56"/>
                  <a:pt x="38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62" y="56"/>
                  <a:pt x="64" y="59"/>
                  <a:pt x="64" y="61"/>
                </a:cubicBezTo>
                <a:cubicBezTo>
                  <a:pt x="64" y="77"/>
                  <a:pt x="64" y="77"/>
                  <a:pt x="64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59"/>
                  <a:pt x="98" y="56"/>
                  <a:pt x="101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5" y="56"/>
                  <a:pt x="127" y="59"/>
                  <a:pt x="127" y="61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54" y="77"/>
                  <a:pt x="154" y="77"/>
                  <a:pt x="154" y="77"/>
                </a:cubicBezTo>
                <a:cubicBezTo>
                  <a:pt x="158" y="77"/>
                  <a:pt x="160" y="75"/>
                  <a:pt x="160" y="71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29"/>
                  <a:pt x="152" y="21"/>
                  <a:pt x="144" y="21"/>
                </a:cubicBezTo>
                <a:close/>
                <a:moveTo>
                  <a:pt x="106" y="21"/>
                </a:moveTo>
                <a:cubicBezTo>
                  <a:pt x="54" y="21"/>
                  <a:pt x="54" y="21"/>
                  <a:pt x="54" y="21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3"/>
                  <a:pt x="56" y="11"/>
                  <a:pt x="59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4" y="11"/>
                  <a:pt x="106" y="13"/>
                  <a:pt x="106" y="16"/>
                </a:cubicBezTo>
                <a:lnTo>
                  <a:pt x="106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8" name="Freeform 172">
            <a:extLst>
              <a:ext uri="{FF2B5EF4-FFF2-40B4-BE49-F238E27FC236}">
                <a16:creationId xmlns:a16="http://schemas.microsoft.com/office/drawing/2014/main" id="{3DE7AD56-52B4-4DF2-BA77-30580EAF5179}"/>
              </a:ext>
            </a:extLst>
          </p:cNvPr>
          <p:cNvSpPr>
            <a:spLocks noEditPoints="1"/>
          </p:cNvSpPr>
          <p:nvPr/>
        </p:nvSpPr>
        <p:spPr bwMode="auto">
          <a:xfrm>
            <a:off x="741363" y="5226050"/>
            <a:ext cx="254000" cy="254000"/>
          </a:xfrm>
          <a:custGeom>
            <a:avLst/>
            <a:gdLst>
              <a:gd name="T0" fmla="*/ 21 w 160"/>
              <a:gd name="T1" fmla="*/ 49 h 160"/>
              <a:gd name="T2" fmla="*/ 0 w 160"/>
              <a:gd name="T3" fmla="*/ 29 h 160"/>
              <a:gd name="T4" fmla="*/ 0 w 160"/>
              <a:gd name="T5" fmla="*/ 152 h 160"/>
              <a:gd name="T6" fmla="*/ 21 w 160"/>
              <a:gd name="T7" fmla="*/ 132 h 160"/>
              <a:gd name="T8" fmla="*/ 21 w 160"/>
              <a:gd name="T9" fmla="*/ 49 h 160"/>
              <a:gd name="T10" fmla="*/ 139 w 160"/>
              <a:gd name="T11" fmla="*/ 49 h 160"/>
              <a:gd name="T12" fmla="*/ 139 w 160"/>
              <a:gd name="T13" fmla="*/ 132 h 160"/>
              <a:gd name="T14" fmla="*/ 160 w 160"/>
              <a:gd name="T15" fmla="*/ 152 h 160"/>
              <a:gd name="T16" fmla="*/ 160 w 160"/>
              <a:gd name="T17" fmla="*/ 29 h 160"/>
              <a:gd name="T18" fmla="*/ 139 w 160"/>
              <a:gd name="T19" fmla="*/ 49 h 160"/>
              <a:gd name="T20" fmla="*/ 128 w 160"/>
              <a:gd name="T21" fmla="*/ 129 h 160"/>
              <a:gd name="T22" fmla="*/ 128 w 160"/>
              <a:gd name="T23" fmla="*/ 53 h 160"/>
              <a:gd name="T24" fmla="*/ 31 w 160"/>
              <a:gd name="T25" fmla="*/ 53 h 160"/>
              <a:gd name="T26" fmla="*/ 31 w 160"/>
              <a:gd name="T27" fmla="*/ 129 h 160"/>
              <a:gd name="T28" fmla="*/ 76 w 160"/>
              <a:gd name="T29" fmla="*/ 129 h 160"/>
              <a:gd name="T30" fmla="*/ 76 w 160"/>
              <a:gd name="T31" fmla="*/ 113 h 160"/>
              <a:gd name="T32" fmla="*/ 82 w 160"/>
              <a:gd name="T33" fmla="*/ 108 h 160"/>
              <a:gd name="T34" fmla="*/ 113 w 160"/>
              <a:gd name="T35" fmla="*/ 108 h 160"/>
              <a:gd name="T36" fmla="*/ 118 w 160"/>
              <a:gd name="T37" fmla="*/ 113 h 160"/>
              <a:gd name="T38" fmla="*/ 118 w 160"/>
              <a:gd name="T39" fmla="*/ 129 h 160"/>
              <a:gd name="T40" fmla="*/ 128 w 160"/>
              <a:gd name="T41" fmla="*/ 129 h 160"/>
              <a:gd name="T42" fmla="*/ 28 w 160"/>
              <a:gd name="T43" fmla="*/ 140 h 160"/>
              <a:gd name="T44" fmla="*/ 8 w 160"/>
              <a:gd name="T45" fmla="*/ 160 h 160"/>
              <a:gd name="T46" fmla="*/ 152 w 160"/>
              <a:gd name="T47" fmla="*/ 160 h 160"/>
              <a:gd name="T48" fmla="*/ 131 w 160"/>
              <a:gd name="T49" fmla="*/ 140 h 160"/>
              <a:gd name="T50" fmla="*/ 28 w 160"/>
              <a:gd name="T51" fmla="*/ 140 h 160"/>
              <a:gd name="T52" fmla="*/ 131 w 160"/>
              <a:gd name="T53" fmla="*/ 42 h 160"/>
              <a:gd name="T54" fmla="*/ 152 w 160"/>
              <a:gd name="T55" fmla="*/ 21 h 160"/>
              <a:gd name="T56" fmla="*/ 103 w 160"/>
              <a:gd name="T57" fmla="*/ 21 h 160"/>
              <a:gd name="T58" fmla="*/ 83 w 160"/>
              <a:gd name="T59" fmla="*/ 2 h 160"/>
              <a:gd name="T60" fmla="*/ 80 w 160"/>
              <a:gd name="T61" fmla="*/ 0 h 160"/>
              <a:gd name="T62" fmla="*/ 76 w 160"/>
              <a:gd name="T63" fmla="*/ 2 h 160"/>
              <a:gd name="T64" fmla="*/ 57 w 160"/>
              <a:gd name="T65" fmla="*/ 21 h 160"/>
              <a:gd name="T66" fmla="*/ 7 w 160"/>
              <a:gd name="T67" fmla="*/ 21 h 160"/>
              <a:gd name="T68" fmla="*/ 28 w 160"/>
              <a:gd name="T69" fmla="*/ 42 h 160"/>
              <a:gd name="T70" fmla="*/ 131 w 160"/>
              <a:gd name="T71" fmla="*/ 42 h 160"/>
              <a:gd name="T72" fmla="*/ 80 w 160"/>
              <a:gd name="T73" fmla="*/ 13 h 160"/>
              <a:gd name="T74" fmla="*/ 88 w 160"/>
              <a:gd name="T75" fmla="*/ 22 h 160"/>
              <a:gd name="T76" fmla="*/ 72 w 160"/>
              <a:gd name="T77" fmla="*/ 22 h 160"/>
              <a:gd name="T78" fmla="*/ 80 w 160"/>
              <a:gd name="T79" fmla="*/ 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21" y="49"/>
                </a:moveTo>
                <a:cubicBezTo>
                  <a:pt x="0" y="29"/>
                  <a:pt x="0" y="29"/>
                  <a:pt x="0" y="29"/>
                </a:cubicBezTo>
                <a:cubicBezTo>
                  <a:pt x="0" y="152"/>
                  <a:pt x="0" y="152"/>
                  <a:pt x="0" y="152"/>
                </a:cubicBezTo>
                <a:cubicBezTo>
                  <a:pt x="21" y="132"/>
                  <a:pt x="21" y="132"/>
                  <a:pt x="21" y="132"/>
                </a:cubicBezTo>
                <a:lnTo>
                  <a:pt x="21" y="49"/>
                </a:lnTo>
                <a:close/>
                <a:moveTo>
                  <a:pt x="139" y="49"/>
                </a:moveTo>
                <a:cubicBezTo>
                  <a:pt x="139" y="132"/>
                  <a:pt x="139" y="132"/>
                  <a:pt x="139" y="13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0" y="29"/>
                  <a:pt x="160" y="29"/>
                  <a:pt x="160" y="29"/>
                </a:cubicBezTo>
                <a:lnTo>
                  <a:pt x="139" y="49"/>
                </a:lnTo>
                <a:close/>
                <a:moveTo>
                  <a:pt x="128" y="129"/>
                </a:moveTo>
                <a:cubicBezTo>
                  <a:pt x="128" y="53"/>
                  <a:pt x="128" y="53"/>
                  <a:pt x="128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13"/>
                  <a:pt x="76" y="113"/>
                  <a:pt x="76" y="113"/>
                </a:cubicBezTo>
                <a:cubicBezTo>
                  <a:pt x="76" y="111"/>
                  <a:pt x="79" y="108"/>
                  <a:pt x="82" y="108"/>
                </a:cubicBezTo>
                <a:cubicBezTo>
                  <a:pt x="113" y="108"/>
                  <a:pt x="113" y="108"/>
                  <a:pt x="113" y="108"/>
                </a:cubicBezTo>
                <a:cubicBezTo>
                  <a:pt x="116" y="108"/>
                  <a:pt x="118" y="111"/>
                  <a:pt x="118" y="113"/>
                </a:cubicBezTo>
                <a:cubicBezTo>
                  <a:pt x="118" y="129"/>
                  <a:pt x="118" y="129"/>
                  <a:pt x="118" y="129"/>
                </a:cubicBezTo>
                <a:lnTo>
                  <a:pt x="128" y="129"/>
                </a:lnTo>
                <a:close/>
                <a:moveTo>
                  <a:pt x="28" y="140"/>
                </a:moveTo>
                <a:cubicBezTo>
                  <a:pt x="8" y="160"/>
                  <a:pt x="8" y="160"/>
                  <a:pt x="8" y="16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31" y="140"/>
                  <a:pt x="131" y="140"/>
                  <a:pt x="131" y="140"/>
                </a:cubicBezTo>
                <a:lnTo>
                  <a:pt x="28" y="140"/>
                </a:lnTo>
                <a:close/>
                <a:moveTo>
                  <a:pt x="131" y="42"/>
                </a:moveTo>
                <a:cubicBezTo>
                  <a:pt x="152" y="21"/>
                  <a:pt x="152" y="21"/>
                  <a:pt x="152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83" y="2"/>
                  <a:pt x="83" y="2"/>
                  <a:pt x="83" y="2"/>
                </a:cubicBezTo>
                <a:cubicBezTo>
                  <a:pt x="82" y="1"/>
                  <a:pt x="81" y="0"/>
                  <a:pt x="80" y="0"/>
                </a:cubicBezTo>
                <a:cubicBezTo>
                  <a:pt x="78" y="0"/>
                  <a:pt x="77" y="1"/>
                  <a:pt x="76" y="2"/>
                </a:cubicBezTo>
                <a:cubicBezTo>
                  <a:pt x="57" y="21"/>
                  <a:pt x="57" y="21"/>
                  <a:pt x="5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28" y="42"/>
                  <a:pt x="28" y="42"/>
                  <a:pt x="28" y="42"/>
                </a:cubicBezTo>
                <a:lnTo>
                  <a:pt x="131" y="42"/>
                </a:lnTo>
                <a:close/>
                <a:moveTo>
                  <a:pt x="80" y="13"/>
                </a:moveTo>
                <a:cubicBezTo>
                  <a:pt x="88" y="22"/>
                  <a:pt x="88" y="22"/>
                  <a:pt x="88" y="22"/>
                </a:cubicBezTo>
                <a:cubicBezTo>
                  <a:pt x="72" y="22"/>
                  <a:pt x="72" y="22"/>
                  <a:pt x="72" y="22"/>
                </a:cubicBezTo>
                <a:lnTo>
                  <a:pt x="80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9" name="Freeform 173">
            <a:extLst>
              <a:ext uri="{FF2B5EF4-FFF2-40B4-BE49-F238E27FC236}">
                <a16:creationId xmlns:a16="http://schemas.microsoft.com/office/drawing/2014/main" id="{1F740E3A-06E9-4648-88E8-C6FF0F3A0F81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5226050"/>
            <a:ext cx="255588" cy="254000"/>
          </a:xfrm>
          <a:custGeom>
            <a:avLst/>
            <a:gdLst>
              <a:gd name="T0" fmla="*/ 80 w 161"/>
              <a:gd name="T1" fmla="*/ 66 h 160"/>
              <a:gd name="T2" fmla="*/ 34 w 161"/>
              <a:gd name="T3" fmla="*/ 113 h 160"/>
              <a:gd name="T4" fmla="*/ 80 w 161"/>
              <a:gd name="T5" fmla="*/ 160 h 160"/>
              <a:gd name="T6" fmla="*/ 128 w 161"/>
              <a:gd name="T7" fmla="*/ 113 h 160"/>
              <a:gd name="T8" fmla="*/ 80 w 161"/>
              <a:gd name="T9" fmla="*/ 66 h 160"/>
              <a:gd name="T10" fmla="*/ 107 w 161"/>
              <a:gd name="T11" fmla="*/ 111 h 160"/>
              <a:gd name="T12" fmla="*/ 97 w 161"/>
              <a:gd name="T13" fmla="*/ 120 h 160"/>
              <a:gd name="T14" fmla="*/ 100 w 161"/>
              <a:gd name="T15" fmla="*/ 134 h 160"/>
              <a:gd name="T16" fmla="*/ 95 w 161"/>
              <a:gd name="T17" fmla="*/ 140 h 160"/>
              <a:gd name="T18" fmla="*/ 92 w 161"/>
              <a:gd name="T19" fmla="*/ 139 h 160"/>
              <a:gd name="T20" fmla="*/ 80 w 161"/>
              <a:gd name="T21" fmla="*/ 133 h 160"/>
              <a:gd name="T22" fmla="*/ 67 w 161"/>
              <a:gd name="T23" fmla="*/ 139 h 160"/>
              <a:gd name="T24" fmla="*/ 65 w 161"/>
              <a:gd name="T25" fmla="*/ 140 h 160"/>
              <a:gd name="T26" fmla="*/ 60 w 161"/>
              <a:gd name="T27" fmla="*/ 134 h 160"/>
              <a:gd name="T28" fmla="*/ 63 w 161"/>
              <a:gd name="T29" fmla="*/ 120 h 160"/>
              <a:gd name="T30" fmla="*/ 53 w 161"/>
              <a:gd name="T31" fmla="*/ 111 h 160"/>
              <a:gd name="T32" fmla="*/ 56 w 161"/>
              <a:gd name="T33" fmla="*/ 102 h 160"/>
              <a:gd name="T34" fmla="*/ 69 w 161"/>
              <a:gd name="T35" fmla="*/ 100 h 160"/>
              <a:gd name="T36" fmla="*/ 75 w 161"/>
              <a:gd name="T37" fmla="*/ 88 h 160"/>
              <a:gd name="T38" fmla="*/ 80 w 161"/>
              <a:gd name="T39" fmla="*/ 85 h 160"/>
              <a:gd name="T40" fmla="*/ 85 w 161"/>
              <a:gd name="T41" fmla="*/ 88 h 160"/>
              <a:gd name="T42" fmla="*/ 91 w 161"/>
              <a:gd name="T43" fmla="*/ 100 h 160"/>
              <a:gd name="T44" fmla="*/ 104 w 161"/>
              <a:gd name="T45" fmla="*/ 102 h 160"/>
              <a:gd name="T46" fmla="*/ 107 w 161"/>
              <a:gd name="T47" fmla="*/ 111 h 160"/>
              <a:gd name="T48" fmla="*/ 159 w 161"/>
              <a:gd name="T49" fmla="*/ 25 h 160"/>
              <a:gd name="T50" fmla="*/ 137 w 161"/>
              <a:gd name="T51" fmla="*/ 3 h 160"/>
              <a:gd name="T52" fmla="*/ 133 w 161"/>
              <a:gd name="T53" fmla="*/ 1 h 160"/>
              <a:gd name="T54" fmla="*/ 129 w 161"/>
              <a:gd name="T55" fmla="*/ 3 h 160"/>
              <a:gd name="T56" fmla="*/ 85 w 161"/>
              <a:gd name="T57" fmla="*/ 56 h 160"/>
              <a:gd name="T58" fmla="*/ 124 w 161"/>
              <a:gd name="T59" fmla="*/ 76 h 160"/>
              <a:gd name="T60" fmla="*/ 159 w 161"/>
              <a:gd name="T61" fmla="*/ 32 h 160"/>
              <a:gd name="T62" fmla="*/ 159 w 161"/>
              <a:gd name="T63" fmla="*/ 25 h 160"/>
              <a:gd name="T64" fmla="*/ 118 w 161"/>
              <a:gd name="T65" fmla="*/ 0 h 160"/>
              <a:gd name="T66" fmla="*/ 43 w 161"/>
              <a:gd name="T67" fmla="*/ 0 h 160"/>
              <a:gd name="T68" fmla="*/ 81 w 161"/>
              <a:gd name="T69" fmla="*/ 45 h 160"/>
              <a:gd name="T70" fmla="*/ 118 w 161"/>
              <a:gd name="T71" fmla="*/ 0 h 160"/>
              <a:gd name="T72" fmla="*/ 75 w 161"/>
              <a:gd name="T73" fmla="*/ 55 h 160"/>
              <a:gd name="T74" fmla="*/ 32 w 161"/>
              <a:gd name="T75" fmla="*/ 3 h 160"/>
              <a:gd name="T76" fmla="*/ 28 w 161"/>
              <a:gd name="T77" fmla="*/ 1 h 160"/>
              <a:gd name="T78" fmla="*/ 24 w 161"/>
              <a:gd name="T79" fmla="*/ 3 h 160"/>
              <a:gd name="T80" fmla="*/ 1 w 161"/>
              <a:gd name="T81" fmla="*/ 25 h 160"/>
              <a:gd name="T82" fmla="*/ 1 w 161"/>
              <a:gd name="T83" fmla="*/ 32 h 160"/>
              <a:gd name="T84" fmla="*/ 37 w 161"/>
              <a:gd name="T85" fmla="*/ 75 h 160"/>
              <a:gd name="T86" fmla="*/ 75 w 161"/>
              <a:gd name="T87" fmla="*/ 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1" h="160">
                <a:moveTo>
                  <a:pt x="80" y="66"/>
                </a:moveTo>
                <a:cubicBezTo>
                  <a:pt x="55" y="66"/>
                  <a:pt x="34" y="87"/>
                  <a:pt x="34" y="113"/>
                </a:cubicBezTo>
                <a:cubicBezTo>
                  <a:pt x="34" y="139"/>
                  <a:pt x="55" y="160"/>
                  <a:pt x="80" y="160"/>
                </a:cubicBezTo>
                <a:cubicBezTo>
                  <a:pt x="106" y="160"/>
                  <a:pt x="127" y="139"/>
                  <a:pt x="128" y="113"/>
                </a:cubicBezTo>
                <a:cubicBezTo>
                  <a:pt x="128" y="88"/>
                  <a:pt x="107" y="66"/>
                  <a:pt x="80" y="66"/>
                </a:cubicBezTo>
                <a:close/>
                <a:moveTo>
                  <a:pt x="107" y="111"/>
                </a:moveTo>
                <a:cubicBezTo>
                  <a:pt x="97" y="120"/>
                  <a:pt x="97" y="120"/>
                  <a:pt x="97" y="120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7"/>
                  <a:pt x="98" y="140"/>
                  <a:pt x="95" y="140"/>
                </a:cubicBezTo>
                <a:cubicBezTo>
                  <a:pt x="94" y="140"/>
                  <a:pt x="93" y="140"/>
                  <a:pt x="92" y="139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40"/>
                  <a:pt x="66" y="140"/>
                  <a:pt x="65" y="140"/>
                </a:cubicBezTo>
                <a:cubicBezTo>
                  <a:pt x="62" y="140"/>
                  <a:pt x="59" y="137"/>
                  <a:pt x="60" y="134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50" y="108"/>
                  <a:pt x="51" y="102"/>
                  <a:pt x="56" y="102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75" y="88"/>
                  <a:pt x="75" y="88"/>
                  <a:pt x="75" y="88"/>
                </a:cubicBezTo>
                <a:cubicBezTo>
                  <a:pt x="76" y="86"/>
                  <a:pt x="78" y="85"/>
                  <a:pt x="80" y="85"/>
                </a:cubicBezTo>
                <a:cubicBezTo>
                  <a:pt x="82" y="85"/>
                  <a:pt x="84" y="86"/>
                  <a:pt x="85" y="88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9" y="102"/>
                  <a:pt x="110" y="108"/>
                  <a:pt x="107" y="111"/>
                </a:cubicBezTo>
                <a:close/>
                <a:moveTo>
                  <a:pt x="159" y="25"/>
                </a:moveTo>
                <a:cubicBezTo>
                  <a:pt x="137" y="3"/>
                  <a:pt x="137" y="3"/>
                  <a:pt x="137" y="3"/>
                </a:cubicBezTo>
                <a:cubicBezTo>
                  <a:pt x="136" y="2"/>
                  <a:pt x="134" y="1"/>
                  <a:pt x="133" y="1"/>
                </a:cubicBezTo>
                <a:cubicBezTo>
                  <a:pt x="131" y="1"/>
                  <a:pt x="130" y="2"/>
                  <a:pt x="129" y="3"/>
                </a:cubicBezTo>
                <a:cubicBezTo>
                  <a:pt x="85" y="56"/>
                  <a:pt x="85" y="56"/>
                  <a:pt x="85" y="56"/>
                </a:cubicBezTo>
                <a:cubicBezTo>
                  <a:pt x="100" y="57"/>
                  <a:pt x="114" y="64"/>
                  <a:pt x="124" y="7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1" y="30"/>
                  <a:pt x="161" y="27"/>
                  <a:pt x="159" y="25"/>
                </a:cubicBezTo>
                <a:close/>
                <a:moveTo>
                  <a:pt x="118" y="0"/>
                </a:moveTo>
                <a:cubicBezTo>
                  <a:pt x="43" y="0"/>
                  <a:pt x="43" y="0"/>
                  <a:pt x="43" y="0"/>
                </a:cubicBezTo>
                <a:cubicBezTo>
                  <a:pt x="81" y="45"/>
                  <a:pt x="81" y="45"/>
                  <a:pt x="81" y="45"/>
                </a:cubicBezTo>
                <a:lnTo>
                  <a:pt x="118" y="0"/>
                </a:lnTo>
                <a:close/>
                <a:moveTo>
                  <a:pt x="75" y="55"/>
                </a:moveTo>
                <a:cubicBezTo>
                  <a:pt x="32" y="3"/>
                  <a:pt x="32" y="3"/>
                  <a:pt x="32" y="3"/>
                </a:cubicBezTo>
                <a:cubicBezTo>
                  <a:pt x="31" y="2"/>
                  <a:pt x="29" y="1"/>
                  <a:pt x="28" y="1"/>
                </a:cubicBezTo>
                <a:cubicBezTo>
                  <a:pt x="26" y="1"/>
                  <a:pt x="25" y="2"/>
                  <a:pt x="24" y="3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7"/>
                  <a:pt x="0" y="30"/>
                  <a:pt x="1" y="32"/>
                </a:cubicBezTo>
                <a:cubicBezTo>
                  <a:pt x="37" y="75"/>
                  <a:pt x="37" y="75"/>
                  <a:pt x="37" y="75"/>
                </a:cubicBezTo>
                <a:cubicBezTo>
                  <a:pt x="46" y="64"/>
                  <a:pt x="60" y="57"/>
                  <a:pt x="75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0" name="Freeform 174">
            <a:extLst>
              <a:ext uri="{FF2B5EF4-FFF2-40B4-BE49-F238E27FC236}">
                <a16:creationId xmlns:a16="http://schemas.microsoft.com/office/drawing/2014/main" id="{0521EB12-A3E8-462E-82CC-F79B8F22B881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5776913"/>
            <a:ext cx="255588" cy="254000"/>
          </a:xfrm>
          <a:custGeom>
            <a:avLst/>
            <a:gdLst>
              <a:gd name="T0" fmla="*/ 80 w 161"/>
              <a:gd name="T1" fmla="*/ 31 h 160"/>
              <a:gd name="T2" fmla="*/ 96 w 161"/>
              <a:gd name="T3" fmla="*/ 46 h 160"/>
              <a:gd name="T4" fmla="*/ 80 w 161"/>
              <a:gd name="T5" fmla="*/ 62 h 160"/>
              <a:gd name="T6" fmla="*/ 65 w 161"/>
              <a:gd name="T7" fmla="*/ 46 h 160"/>
              <a:gd name="T8" fmla="*/ 80 w 161"/>
              <a:gd name="T9" fmla="*/ 31 h 160"/>
              <a:gd name="T10" fmla="*/ 86 w 161"/>
              <a:gd name="T11" fmla="*/ 72 h 160"/>
              <a:gd name="T12" fmla="*/ 106 w 161"/>
              <a:gd name="T13" fmla="*/ 104 h 160"/>
              <a:gd name="T14" fmla="*/ 95 w 161"/>
              <a:gd name="T15" fmla="*/ 104 h 160"/>
              <a:gd name="T16" fmla="*/ 80 w 161"/>
              <a:gd name="T17" fmla="*/ 93 h 160"/>
              <a:gd name="T18" fmla="*/ 65 w 161"/>
              <a:gd name="T19" fmla="*/ 104 h 160"/>
              <a:gd name="T20" fmla="*/ 54 w 161"/>
              <a:gd name="T21" fmla="*/ 104 h 160"/>
              <a:gd name="T22" fmla="*/ 74 w 161"/>
              <a:gd name="T23" fmla="*/ 72 h 160"/>
              <a:gd name="T24" fmla="*/ 80 w 161"/>
              <a:gd name="T25" fmla="*/ 73 h 160"/>
              <a:gd name="T26" fmla="*/ 86 w 161"/>
              <a:gd name="T27" fmla="*/ 72 h 160"/>
              <a:gd name="T28" fmla="*/ 80 w 161"/>
              <a:gd name="T29" fmla="*/ 104 h 160"/>
              <a:gd name="T30" fmla="*/ 85 w 161"/>
              <a:gd name="T31" fmla="*/ 109 h 160"/>
              <a:gd name="T32" fmla="*/ 80 w 161"/>
              <a:gd name="T33" fmla="*/ 114 h 160"/>
              <a:gd name="T34" fmla="*/ 75 w 161"/>
              <a:gd name="T35" fmla="*/ 109 h 160"/>
              <a:gd name="T36" fmla="*/ 80 w 161"/>
              <a:gd name="T37" fmla="*/ 104 h 160"/>
              <a:gd name="T38" fmla="*/ 81 w 161"/>
              <a:gd name="T39" fmla="*/ 0 h 160"/>
              <a:gd name="T40" fmla="*/ 66 w 161"/>
              <a:gd name="T41" fmla="*/ 16 h 160"/>
              <a:gd name="T42" fmla="*/ 66 w 161"/>
              <a:gd name="T43" fmla="*/ 27 h 160"/>
              <a:gd name="T44" fmla="*/ 55 w 161"/>
              <a:gd name="T45" fmla="*/ 47 h 160"/>
              <a:gd name="T46" fmla="*/ 58 w 161"/>
              <a:gd name="T47" fmla="*/ 60 h 160"/>
              <a:gd name="T48" fmla="*/ 31 w 161"/>
              <a:gd name="T49" fmla="*/ 105 h 160"/>
              <a:gd name="T50" fmla="*/ 6 w 161"/>
              <a:gd name="T51" fmla="*/ 105 h 160"/>
              <a:gd name="T52" fmla="*/ 1 w 161"/>
              <a:gd name="T53" fmla="*/ 110 h 160"/>
              <a:gd name="T54" fmla="*/ 5 w 161"/>
              <a:gd name="T55" fmla="*/ 114 h 160"/>
              <a:gd name="T56" fmla="*/ 24 w 161"/>
              <a:gd name="T57" fmla="*/ 114 h 160"/>
              <a:gd name="T58" fmla="*/ 8 w 161"/>
              <a:gd name="T59" fmla="*/ 145 h 160"/>
              <a:gd name="T60" fmla="*/ 17 w 161"/>
              <a:gd name="T61" fmla="*/ 160 h 160"/>
              <a:gd name="T62" fmla="*/ 22 w 161"/>
              <a:gd name="T63" fmla="*/ 157 h 160"/>
              <a:gd name="T64" fmla="*/ 48 w 161"/>
              <a:gd name="T65" fmla="*/ 115 h 160"/>
              <a:gd name="T66" fmla="*/ 65 w 161"/>
              <a:gd name="T67" fmla="*/ 115 h 160"/>
              <a:gd name="T68" fmla="*/ 80 w 161"/>
              <a:gd name="T69" fmla="*/ 125 h 160"/>
              <a:gd name="T70" fmla="*/ 95 w 161"/>
              <a:gd name="T71" fmla="*/ 115 h 160"/>
              <a:gd name="T72" fmla="*/ 112 w 161"/>
              <a:gd name="T73" fmla="*/ 115 h 160"/>
              <a:gd name="T74" fmla="*/ 139 w 161"/>
              <a:gd name="T75" fmla="*/ 157 h 160"/>
              <a:gd name="T76" fmla="*/ 143 w 161"/>
              <a:gd name="T77" fmla="*/ 160 h 160"/>
              <a:gd name="T78" fmla="*/ 152 w 161"/>
              <a:gd name="T79" fmla="*/ 145 h 160"/>
              <a:gd name="T80" fmla="*/ 137 w 161"/>
              <a:gd name="T81" fmla="*/ 114 h 160"/>
              <a:gd name="T82" fmla="*/ 155 w 161"/>
              <a:gd name="T83" fmla="*/ 114 h 160"/>
              <a:gd name="T84" fmla="*/ 161 w 161"/>
              <a:gd name="T85" fmla="*/ 109 h 160"/>
              <a:gd name="T86" fmla="*/ 155 w 161"/>
              <a:gd name="T87" fmla="*/ 104 h 160"/>
              <a:gd name="T88" fmla="*/ 131 w 161"/>
              <a:gd name="T89" fmla="*/ 104 h 160"/>
              <a:gd name="T90" fmla="*/ 104 w 161"/>
              <a:gd name="T91" fmla="*/ 60 h 160"/>
              <a:gd name="T92" fmla="*/ 107 w 161"/>
              <a:gd name="T93" fmla="*/ 47 h 160"/>
              <a:gd name="T94" fmla="*/ 97 w 161"/>
              <a:gd name="T95" fmla="*/ 27 h 160"/>
              <a:gd name="T96" fmla="*/ 97 w 161"/>
              <a:gd name="T97" fmla="*/ 16 h 160"/>
              <a:gd name="T98" fmla="*/ 81 w 161"/>
              <a:gd name="T9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1" h="160">
                <a:moveTo>
                  <a:pt x="80" y="31"/>
                </a:moveTo>
                <a:cubicBezTo>
                  <a:pt x="89" y="31"/>
                  <a:pt x="96" y="38"/>
                  <a:pt x="96" y="46"/>
                </a:cubicBezTo>
                <a:cubicBezTo>
                  <a:pt x="96" y="55"/>
                  <a:pt x="89" y="62"/>
                  <a:pt x="80" y="62"/>
                </a:cubicBezTo>
                <a:cubicBezTo>
                  <a:pt x="72" y="62"/>
                  <a:pt x="65" y="55"/>
                  <a:pt x="65" y="46"/>
                </a:cubicBezTo>
                <a:cubicBezTo>
                  <a:pt x="64" y="38"/>
                  <a:pt x="72" y="31"/>
                  <a:pt x="80" y="31"/>
                </a:cubicBezTo>
                <a:close/>
                <a:moveTo>
                  <a:pt x="86" y="72"/>
                </a:moveTo>
                <a:cubicBezTo>
                  <a:pt x="106" y="104"/>
                  <a:pt x="106" y="104"/>
                  <a:pt x="106" y="104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3" y="98"/>
                  <a:pt x="87" y="93"/>
                  <a:pt x="80" y="93"/>
                </a:cubicBezTo>
                <a:cubicBezTo>
                  <a:pt x="73" y="93"/>
                  <a:pt x="68" y="98"/>
                  <a:pt x="65" y="104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74" y="72"/>
                  <a:pt x="74" y="72"/>
                  <a:pt x="74" y="72"/>
                </a:cubicBezTo>
                <a:cubicBezTo>
                  <a:pt x="76" y="72"/>
                  <a:pt x="78" y="73"/>
                  <a:pt x="80" y="73"/>
                </a:cubicBezTo>
                <a:cubicBezTo>
                  <a:pt x="82" y="73"/>
                  <a:pt x="84" y="72"/>
                  <a:pt x="86" y="72"/>
                </a:cubicBezTo>
                <a:close/>
                <a:moveTo>
                  <a:pt x="80" y="104"/>
                </a:moveTo>
                <a:cubicBezTo>
                  <a:pt x="83" y="104"/>
                  <a:pt x="85" y="106"/>
                  <a:pt x="85" y="109"/>
                </a:cubicBezTo>
                <a:cubicBezTo>
                  <a:pt x="85" y="112"/>
                  <a:pt x="83" y="114"/>
                  <a:pt x="80" y="114"/>
                </a:cubicBezTo>
                <a:cubicBezTo>
                  <a:pt x="77" y="114"/>
                  <a:pt x="75" y="112"/>
                  <a:pt x="75" y="109"/>
                </a:cubicBezTo>
                <a:cubicBezTo>
                  <a:pt x="75" y="106"/>
                  <a:pt x="78" y="104"/>
                  <a:pt x="80" y="104"/>
                </a:cubicBezTo>
                <a:close/>
                <a:moveTo>
                  <a:pt x="81" y="0"/>
                </a:moveTo>
                <a:cubicBezTo>
                  <a:pt x="73" y="0"/>
                  <a:pt x="66" y="8"/>
                  <a:pt x="66" y="16"/>
                </a:cubicBezTo>
                <a:cubicBezTo>
                  <a:pt x="66" y="27"/>
                  <a:pt x="66" y="27"/>
                  <a:pt x="66" y="27"/>
                </a:cubicBezTo>
                <a:cubicBezTo>
                  <a:pt x="59" y="32"/>
                  <a:pt x="55" y="39"/>
                  <a:pt x="55" y="47"/>
                </a:cubicBezTo>
                <a:cubicBezTo>
                  <a:pt x="55" y="52"/>
                  <a:pt x="56" y="56"/>
                  <a:pt x="58" y="60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6" y="105"/>
                  <a:pt x="6" y="105"/>
                  <a:pt x="6" y="105"/>
                </a:cubicBezTo>
                <a:cubicBezTo>
                  <a:pt x="4" y="105"/>
                  <a:pt x="1" y="107"/>
                  <a:pt x="1" y="110"/>
                </a:cubicBezTo>
                <a:cubicBezTo>
                  <a:pt x="0" y="112"/>
                  <a:pt x="2" y="114"/>
                  <a:pt x="5" y="114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16" y="126"/>
                  <a:pt x="8" y="136"/>
                  <a:pt x="8" y="145"/>
                </a:cubicBezTo>
                <a:cubicBezTo>
                  <a:pt x="8" y="153"/>
                  <a:pt x="13" y="160"/>
                  <a:pt x="17" y="160"/>
                </a:cubicBezTo>
                <a:cubicBezTo>
                  <a:pt x="19" y="160"/>
                  <a:pt x="20" y="159"/>
                  <a:pt x="22" y="157"/>
                </a:cubicBezTo>
                <a:cubicBezTo>
                  <a:pt x="48" y="115"/>
                  <a:pt x="48" y="115"/>
                  <a:pt x="48" y="115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67" y="121"/>
                  <a:pt x="73" y="125"/>
                  <a:pt x="80" y="125"/>
                </a:cubicBezTo>
                <a:cubicBezTo>
                  <a:pt x="87" y="125"/>
                  <a:pt x="93" y="121"/>
                  <a:pt x="95" y="115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39" y="157"/>
                  <a:pt x="139" y="157"/>
                  <a:pt x="139" y="157"/>
                </a:cubicBezTo>
                <a:cubicBezTo>
                  <a:pt x="140" y="159"/>
                  <a:pt x="141" y="160"/>
                  <a:pt x="143" y="160"/>
                </a:cubicBezTo>
                <a:cubicBezTo>
                  <a:pt x="147" y="160"/>
                  <a:pt x="152" y="153"/>
                  <a:pt x="152" y="145"/>
                </a:cubicBezTo>
                <a:cubicBezTo>
                  <a:pt x="152" y="136"/>
                  <a:pt x="144" y="126"/>
                  <a:pt x="137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9" y="114"/>
                  <a:pt x="161" y="112"/>
                  <a:pt x="161" y="109"/>
                </a:cubicBezTo>
                <a:cubicBezTo>
                  <a:pt x="161" y="106"/>
                  <a:pt x="159" y="104"/>
                  <a:pt x="155" y="104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6" y="56"/>
                  <a:pt x="107" y="52"/>
                  <a:pt x="107" y="47"/>
                </a:cubicBezTo>
                <a:cubicBezTo>
                  <a:pt x="107" y="39"/>
                  <a:pt x="103" y="31"/>
                  <a:pt x="97" y="27"/>
                </a:cubicBezTo>
                <a:cubicBezTo>
                  <a:pt x="97" y="16"/>
                  <a:pt x="97" y="16"/>
                  <a:pt x="97" y="16"/>
                </a:cubicBezTo>
                <a:cubicBezTo>
                  <a:pt x="97" y="8"/>
                  <a:pt x="90" y="0"/>
                  <a:pt x="8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1" name="Freeform 175">
            <a:extLst>
              <a:ext uri="{FF2B5EF4-FFF2-40B4-BE49-F238E27FC236}">
                <a16:creationId xmlns:a16="http://schemas.microsoft.com/office/drawing/2014/main" id="{9145A194-7F56-4595-8BC3-ADC7CCCD1B7C}"/>
              </a:ext>
            </a:extLst>
          </p:cNvPr>
          <p:cNvSpPr>
            <a:spLocks noEditPoints="1"/>
          </p:cNvSpPr>
          <p:nvPr/>
        </p:nvSpPr>
        <p:spPr bwMode="auto">
          <a:xfrm>
            <a:off x="3473451" y="5226050"/>
            <a:ext cx="301625" cy="254000"/>
          </a:xfrm>
          <a:custGeom>
            <a:avLst/>
            <a:gdLst>
              <a:gd name="T0" fmla="*/ 129 w 190"/>
              <a:gd name="T1" fmla="*/ 11 h 160"/>
              <a:gd name="T2" fmla="*/ 138 w 190"/>
              <a:gd name="T3" fmla="*/ 13 h 160"/>
              <a:gd name="T4" fmla="*/ 107 w 190"/>
              <a:gd name="T5" fmla="*/ 39 h 160"/>
              <a:gd name="T6" fmla="*/ 107 w 190"/>
              <a:gd name="T7" fmla="*/ 39 h 160"/>
              <a:gd name="T8" fmla="*/ 98 w 190"/>
              <a:gd name="T9" fmla="*/ 37 h 160"/>
              <a:gd name="T10" fmla="*/ 129 w 190"/>
              <a:gd name="T11" fmla="*/ 11 h 160"/>
              <a:gd name="T12" fmla="*/ 126 w 190"/>
              <a:gd name="T13" fmla="*/ 55 h 160"/>
              <a:gd name="T14" fmla="*/ 141 w 190"/>
              <a:gd name="T15" fmla="*/ 84 h 160"/>
              <a:gd name="T16" fmla="*/ 137 w 190"/>
              <a:gd name="T17" fmla="*/ 106 h 160"/>
              <a:gd name="T18" fmla="*/ 132 w 190"/>
              <a:gd name="T19" fmla="*/ 110 h 160"/>
              <a:gd name="T20" fmla="*/ 126 w 190"/>
              <a:gd name="T21" fmla="*/ 104 h 160"/>
              <a:gd name="T22" fmla="*/ 122 w 190"/>
              <a:gd name="T23" fmla="*/ 65 h 160"/>
              <a:gd name="T24" fmla="*/ 120 w 190"/>
              <a:gd name="T25" fmla="*/ 61 h 160"/>
              <a:gd name="T26" fmla="*/ 126 w 190"/>
              <a:gd name="T27" fmla="*/ 55 h 160"/>
              <a:gd name="T28" fmla="*/ 129 w 190"/>
              <a:gd name="T29" fmla="*/ 0 h 160"/>
              <a:gd name="T30" fmla="*/ 90 w 190"/>
              <a:gd name="T31" fmla="*/ 26 h 160"/>
              <a:gd name="T32" fmla="*/ 73 w 190"/>
              <a:gd name="T33" fmla="*/ 12 h 160"/>
              <a:gd name="T34" fmla="*/ 70 w 190"/>
              <a:gd name="T35" fmla="*/ 11 h 160"/>
              <a:gd name="T36" fmla="*/ 68 w 190"/>
              <a:gd name="T37" fmla="*/ 21 h 160"/>
              <a:gd name="T38" fmla="*/ 85 w 190"/>
              <a:gd name="T39" fmla="*/ 40 h 160"/>
              <a:gd name="T40" fmla="*/ 66 w 190"/>
              <a:gd name="T41" fmla="*/ 32 h 160"/>
              <a:gd name="T42" fmla="*/ 38 w 190"/>
              <a:gd name="T43" fmla="*/ 45 h 160"/>
              <a:gd name="T44" fmla="*/ 70 w 190"/>
              <a:gd name="T45" fmla="*/ 160 h 160"/>
              <a:gd name="T46" fmla="*/ 81 w 190"/>
              <a:gd name="T47" fmla="*/ 157 h 160"/>
              <a:gd name="T48" fmla="*/ 92 w 190"/>
              <a:gd name="T49" fmla="*/ 152 h 160"/>
              <a:gd name="T50" fmla="*/ 103 w 190"/>
              <a:gd name="T51" fmla="*/ 157 h 160"/>
              <a:gd name="T52" fmla="*/ 115 w 190"/>
              <a:gd name="T53" fmla="*/ 160 h 160"/>
              <a:gd name="T54" fmla="*/ 136 w 190"/>
              <a:gd name="T55" fmla="*/ 37 h 160"/>
              <a:gd name="T56" fmla="*/ 150 w 190"/>
              <a:gd name="T57" fmla="*/ 9 h 160"/>
              <a:gd name="T58" fmla="*/ 146 w 190"/>
              <a:gd name="T59" fmla="*/ 4 h 160"/>
              <a:gd name="T60" fmla="*/ 129 w 190"/>
              <a:gd name="T6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0" h="160">
                <a:moveTo>
                  <a:pt x="129" y="11"/>
                </a:moveTo>
                <a:cubicBezTo>
                  <a:pt x="132" y="11"/>
                  <a:pt x="135" y="12"/>
                  <a:pt x="138" y="13"/>
                </a:cubicBezTo>
                <a:cubicBezTo>
                  <a:pt x="134" y="30"/>
                  <a:pt x="121" y="38"/>
                  <a:pt x="107" y="39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104" y="39"/>
                  <a:pt x="101" y="38"/>
                  <a:pt x="98" y="37"/>
                </a:cubicBezTo>
                <a:cubicBezTo>
                  <a:pt x="101" y="21"/>
                  <a:pt x="113" y="11"/>
                  <a:pt x="129" y="11"/>
                </a:cubicBezTo>
                <a:close/>
                <a:moveTo>
                  <a:pt x="126" y="55"/>
                </a:moveTo>
                <a:cubicBezTo>
                  <a:pt x="130" y="56"/>
                  <a:pt x="141" y="67"/>
                  <a:pt x="141" y="84"/>
                </a:cubicBezTo>
                <a:cubicBezTo>
                  <a:pt x="141" y="92"/>
                  <a:pt x="139" y="100"/>
                  <a:pt x="137" y="106"/>
                </a:cubicBezTo>
                <a:cubicBezTo>
                  <a:pt x="136" y="108"/>
                  <a:pt x="134" y="110"/>
                  <a:pt x="132" y="110"/>
                </a:cubicBezTo>
                <a:cubicBezTo>
                  <a:pt x="129" y="110"/>
                  <a:pt x="126" y="108"/>
                  <a:pt x="126" y="104"/>
                </a:cubicBezTo>
                <a:cubicBezTo>
                  <a:pt x="126" y="102"/>
                  <a:pt x="137" y="77"/>
                  <a:pt x="122" y="65"/>
                </a:cubicBezTo>
                <a:cubicBezTo>
                  <a:pt x="121" y="64"/>
                  <a:pt x="120" y="63"/>
                  <a:pt x="120" y="61"/>
                </a:cubicBezTo>
                <a:cubicBezTo>
                  <a:pt x="120" y="58"/>
                  <a:pt x="123" y="55"/>
                  <a:pt x="126" y="55"/>
                </a:cubicBezTo>
                <a:close/>
                <a:moveTo>
                  <a:pt x="129" y="0"/>
                </a:moveTo>
                <a:cubicBezTo>
                  <a:pt x="113" y="0"/>
                  <a:pt x="97" y="8"/>
                  <a:pt x="90" y="26"/>
                </a:cubicBezTo>
                <a:cubicBezTo>
                  <a:pt x="85" y="19"/>
                  <a:pt x="79" y="15"/>
                  <a:pt x="73" y="12"/>
                </a:cubicBezTo>
                <a:cubicBezTo>
                  <a:pt x="72" y="11"/>
                  <a:pt x="71" y="11"/>
                  <a:pt x="70" y="11"/>
                </a:cubicBezTo>
                <a:cubicBezTo>
                  <a:pt x="65" y="11"/>
                  <a:pt x="62" y="19"/>
                  <a:pt x="68" y="21"/>
                </a:cubicBezTo>
                <a:cubicBezTo>
                  <a:pt x="76" y="25"/>
                  <a:pt x="82" y="30"/>
                  <a:pt x="85" y="40"/>
                </a:cubicBezTo>
                <a:cubicBezTo>
                  <a:pt x="79" y="36"/>
                  <a:pt x="73" y="32"/>
                  <a:pt x="66" y="32"/>
                </a:cubicBezTo>
                <a:cubicBezTo>
                  <a:pt x="57" y="32"/>
                  <a:pt x="47" y="37"/>
                  <a:pt x="38" y="45"/>
                </a:cubicBezTo>
                <a:cubicBezTo>
                  <a:pt x="0" y="82"/>
                  <a:pt x="40" y="160"/>
                  <a:pt x="70" y="160"/>
                </a:cubicBezTo>
                <a:cubicBezTo>
                  <a:pt x="74" y="160"/>
                  <a:pt x="78" y="159"/>
                  <a:pt x="81" y="157"/>
                </a:cubicBezTo>
                <a:cubicBezTo>
                  <a:pt x="86" y="153"/>
                  <a:pt x="89" y="152"/>
                  <a:pt x="92" y="152"/>
                </a:cubicBezTo>
                <a:cubicBezTo>
                  <a:pt x="95" y="152"/>
                  <a:pt x="98" y="153"/>
                  <a:pt x="103" y="157"/>
                </a:cubicBezTo>
                <a:cubicBezTo>
                  <a:pt x="107" y="159"/>
                  <a:pt x="111" y="160"/>
                  <a:pt x="115" y="160"/>
                </a:cubicBezTo>
                <a:cubicBezTo>
                  <a:pt x="147" y="160"/>
                  <a:pt x="190" y="68"/>
                  <a:pt x="136" y="37"/>
                </a:cubicBezTo>
                <a:cubicBezTo>
                  <a:pt x="144" y="29"/>
                  <a:pt x="150" y="16"/>
                  <a:pt x="150" y="9"/>
                </a:cubicBezTo>
                <a:cubicBezTo>
                  <a:pt x="150" y="7"/>
                  <a:pt x="148" y="5"/>
                  <a:pt x="146" y="4"/>
                </a:cubicBezTo>
                <a:cubicBezTo>
                  <a:pt x="140" y="2"/>
                  <a:pt x="135" y="0"/>
                  <a:pt x="1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2" name="Freeform 176">
            <a:extLst>
              <a:ext uri="{FF2B5EF4-FFF2-40B4-BE49-F238E27FC236}">
                <a16:creationId xmlns:a16="http://schemas.microsoft.com/office/drawing/2014/main" id="{A68B2ED1-9C10-4680-9CBB-9F9D3F9E22CA}"/>
              </a:ext>
            </a:extLst>
          </p:cNvPr>
          <p:cNvSpPr>
            <a:spLocks noEditPoints="1"/>
          </p:cNvSpPr>
          <p:nvPr/>
        </p:nvSpPr>
        <p:spPr bwMode="auto">
          <a:xfrm>
            <a:off x="1854201" y="5776913"/>
            <a:ext cx="230188" cy="254000"/>
          </a:xfrm>
          <a:custGeom>
            <a:avLst/>
            <a:gdLst>
              <a:gd name="T0" fmla="*/ 139 w 145"/>
              <a:gd name="T1" fmla="*/ 135 h 160"/>
              <a:gd name="T2" fmla="*/ 113 w 145"/>
              <a:gd name="T3" fmla="*/ 99 h 160"/>
              <a:gd name="T4" fmla="*/ 104 w 145"/>
              <a:gd name="T5" fmla="*/ 98 h 160"/>
              <a:gd name="T6" fmla="*/ 42 w 145"/>
              <a:gd name="T7" fmla="*/ 117 h 160"/>
              <a:gd name="T8" fmla="*/ 22 w 145"/>
              <a:gd name="T9" fmla="*/ 114 h 160"/>
              <a:gd name="T10" fmla="*/ 7 w 145"/>
              <a:gd name="T11" fmla="*/ 135 h 160"/>
              <a:gd name="T12" fmla="*/ 19 w 145"/>
              <a:gd name="T13" fmla="*/ 160 h 160"/>
              <a:gd name="T14" fmla="*/ 20 w 145"/>
              <a:gd name="T15" fmla="*/ 160 h 160"/>
              <a:gd name="T16" fmla="*/ 125 w 145"/>
              <a:gd name="T17" fmla="*/ 160 h 160"/>
              <a:gd name="T18" fmla="*/ 139 w 145"/>
              <a:gd name="T19" fmla="*/ 135 h 160"/>
              <a:gd name="T20" fmla="*/ 46 w 145"/>
              <a:gd name="T21" fmla="*/ 134 h 160"/>
              <a:gd name="T22" fmla="*/ 40 w 145"/>
              <a:gd name="T23" fmla="*/ 129 h 160"/>
              <a:gd name="T24" fmla="*/ 46 w 145"/>
              <a:gd name="T25" fmla="*/ 124 h 160"/>
              <a:gd name="T26" fmla="*/ 51 w 145"/>
              <a:gd name="T27" fmla="*/ 129 h 160"/>
              <a:gd name="T28" fmla="*/ 46 w 145"/>
              <a:gd name="T29" fmla="*/ 134 h 160"/>
              <a:gd name="T30" fmla="*/ 67 w 145"/>
              <a:gd name="T31" fmla="*/ 145 h 160"/>
              <a:gd name="T32" fmla="*/ 61 w 145"/>
              <a:gd name="T33" fmla="*/ 139 h 160"/>
              <a:gd name="T34" fmla="*/ 67 w 145"/>
              <a:gd name="T35" fmla="*/ 134 h 160"/>
              <a:gd name="T36" fmla="*/ 72 w 145"/>
              <a:gd name="T37" fmla="*/ 139 h 160"/>
              <a:gd name="T38" fmla="*/ 67 w 145"/>
              <a:gd name="T39" fmla="*/ 145 h 160"/>
              <a:gd name="T40" fmla="*/ 98 w 145"/>
              <a:gd name="T41" fmla="*/ 139 h 160"/>
              <a:gd name="T42" fmla="*/ 88 w 145"/>
              <a:gd name="T43" fmla="*/ 129 h 160"/>
              <a:gd name="T44" fmla="*/ 98 w 145"/>
              <a:gd name="T45" fmla="*/ 118 h 160"/>
              <a:gd name="T46" fmla="*/ 109 w 145"/>
              <a:gd name="T47" fmla="*/ 129 h 160"/>
              <a:gd name="T48" fmla="*/ 98 w 145"/>
              <a:gd name="T49" fmla="*/ 139 h 160"/>
              <a:gd name="T50" fmla="*/ 28 w 145"/>
              <a:gd name="T51" fmla="*/ 105 h 160"/>
              <a:gd name="T52" fmla="*/ 43 w 145"/>
              <a:gd name="T53" fmla="*/ 107 h 160"/>
              <a:gd name="T54" fmla="*/ 105 w 145"/>
              <a:gd name="T55" fmla="*/ 88 h 160"/>
              <a:gd name="T56" fmla="*/ 106 w 145"/>
              <a:gd name="T57" fmla="*/ 88 h 160"/>
              <a:gd name="T58" fmla="*/ 99 w 145"/>
              <a:gd name="T59" fmla="*/ 74 h 160"/>
              <a:gd name="T60" fmla="*/ 99 w 145"/>
              <a:gd name="T61" fmla="*/ 31 h 160"/>
              <a:gd name="T62" fmla="*/ 110 w 145"/>
              <a:gd name="T63" fmla="*/ 16 h 160"/>
              <a:gd name="T64" fmla="*/ 94 w 145"/>
              <a:gd name="T65" fmla="*/ 0 h 160"/>
              <a:gd name="T66" fmla="*/ 52 w 145"/>
              <a:gd name="T67" fmla="*/ 0 h 160"/>
              <a:gd name="T68" fmla="*/ 37 w 145"/>
              <a:gd name="T69" fmla="*/ 16 h 160"/>
              <a:gd name="T70" fmla="*/ 48 w 145"/>
              <a:gd name="T71" fmla="*/ 30 h 160"/>
              <a:gd name="T72" fmla="*/ 48 w 145"/>
              <a:gd name="T73" fmla="*/ 73 h 160"/>
              <a:gd name="T74" fmla="*/ 28 w 145"/>
              <a:gd name="T75" fmla="*/ 10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5" h="160">
                <a:moveTo>
                  <a:pt x="139" y="135"/>
                </a:moveTo>
                <a:cubicBezTo>
                  <a:pt x="113" y="99"/>
                  <a:pt x="113" y="99"/>
                  <a:pt x="113" y="99"/>
                </a:cubicBezTo>
                <a:cubicBezTo>
                  <a:pt x="110" y="98"/>
                  <a:pt x="107" y="98"/>
                  <a:pt x="104" y="98"/>
                </a:cubicBezTo>
                <a:cubicBezTo>
                  <a:pt x="79" y="98"/>
                  <a:pt x="68" y="117"/>
                  <a:pt x="42" y="117"/>
                </a:cubicBezTo>
                <a:cubicBezTo>
                  <a:pt x="36" y="117"/>
                  <a:pt x="30" y="116"/>
                  <a:pt x="22" y="114"/>
                </a:cubicBezTo>
                <a:cubicBezTo>
                  <a:pt x="7" y="135"/>
                  <a:pt x="7" y="135"/>
                  <a:pt x="7" y="135"/>
                </a:cubicBezTo>
                <a:cubicBezTo>
                  <a:pt x="0" y="146"/>
                  <a:pt x="6" y="160"/>
                  <a:pt x="19" y="160"/>
                </a:cubicBezTo>
                <a:cubicBezTo>
                  <a:pt x="19" y="160"/>
                  <a:pt x="20" y="160"/>
                  <a:pt x="20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38" y="160"/>
                  <a:pt x="145" y="145"/>
                  <a:pt x="139" y="135"/>
                </a:cubicBezTo>
                <a:close/>
                <a:moveTo>
                  <a:pt x="46" y="134"/>
                </a:moveTo>
                <a:cubicBezTo>
                  <a:pt x="43" y="134"/>
                  <a:pt x="40" y="131"/>
                  <a:pt x="40" y="129"/>
                </a:cubicBezTo>
                <a:cubicBezTo>
                  <a:pt x="40" y="126"/>
                  <a:pt x="43" y="124"/>
                  <a:pt x="46" y="124"/>
                </a:cubicBezTo>
                <a:cubicBezTo>
                  <a:pt x="49" y="124"/>
                  <a:pt x="51" y="126"/>
                  <a:pt x="51" y="129"/>
                </a:cubicBezTo>
                <a:cubicBezTo>
                  <a:pt x="51" y="132"/>
                  <a:pt x="48" y="134"/>
                  <a:pt x="46" y="134"/>
                </a:cubicBezTo>
                <a:close/>
                <a:moveTo>
                  <a:pt x="67" y="145"/>
                </a:moveTo>
                <a:cubicBezTo>
                  <a:pt x="64" y="145"/>
                  <a:pt x="61" y="142"/>
                  <a:pt x="61" y="139"/>
                </a:cubicBezTo>
                <a:cubicBezTo>
                  <a:pt x="61" y="136"/>
                  <a:pt x="64" y="134"/>
                  <a:pt x="67" y="134"/>
                </a:cubicBezTo>
                <a:cubicBezTo>
                  <a:pt x="70" y="134"/>
                  <a:pt x="72" y="137"/>
                  <a:pt x="72" y="139"/>
                </a:cubicBezTo>
                <a:cubicBezTo>
                  <a:pt x="72" y="142"/>
                  <a:pt x="70" y="145"/>
                  <a:pt x="67" y="145"/>
                </a:cubicBezTo>
                <a:close/>
                <a:moveTo>
                  <a:pt x="98" y="139"/>
                </a:moveTo>
                <a:cubicBezTo>
                  <a:pt x="92" y="139"/>
                  <a:pt x="88" y="135"/>
                  <a:pt x="88" y="129"/>
                </a:cubicBezTo>
                <a:cubicBezTo>
                  <a:pt x="88" y="123"/>
                  <a:pt x="92" y="118"/>
                  <a:pt x="98" y="118"/>
                </a:cubicBezTo>
                <a:cubicBezTo>
                  <a:pt x="104" y="118"/>
                  <a:pt x="109" y="123"/>
                  <a:pt x="109" y="129"/>
                </a:cubicBezTo>
                <a:cubicBezTo>
                  <a:pt x="109" y="135"/>
                  <a:pt x="104" y="139"/>
                  <a:pt x="98" y="139"/>
                </a:cubicBezTo>
                <a:close/>
                <a:moveTo>
                  <a:pt x="28" y="105"/>
                </a:moveTo>
                <a:cubicBezTo>
                  <a:pt x="34" y="106"/>
                  <a:pt x="39" y="107"/>
                  <a:pt x="43" y="107"/>
                </a:cubicBezTo>
                <a:cubicBezTo>
                  <a:pt x="67" y="107"/>
                  <a:pt x="75" y="88"/>
                  <a:pt x="105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2" y="83"/>
                  <a:pt x="99" y="80"/>
                  <a:pt x="99" y="74"/>
                </a:cubicBezTo>
                <a:cubicBezTo>
                  <a:pt x="99" y="31"/>
                  <a:pt x="99" y="31"/>
                  <a:pt x="99" y="31"/>
                </a:cubicBezTo>
                <a:cubicBezTo>
                  <a:pt x="105" y="29"/>
                  <a:pt x="110" y="23"/>
                  <a:pt x="110" y="16"/>
                </a:cubicBezTo>
                <a:cubicBezTo>
                  <a:pt x="110" y="8"/>
                  <a:pt x="103" y="0"/>
                  <a:pt x="9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4" y="0"/>
                  <a:pt x="37" y="7"/>
                  <a:pt x="37" y="16"/>
                </a:cubicBezTo>
                <a:cubicBezTo>
                  <a:pt x="37" y="23"/>
                  <a:pt x="42" y="28"/>
                  <a:pt x="48" y="30"/>
                </a:cubicBezTo>
                <a:cubicBezTo>
                  <a:pt x="48" y="73"/>
                  <a:pt x="48" y="73"/>
                  <a:pt x="48" y="73"/>
                </a:cubicBezTo>
                <a:cubicBezTo>
                  <a:pt x="47" y="81"/>
                  <a:pt x="42" y="85"/>
                  <a:pt x="28" y="1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3" name="Freeform 177">
            <a:extLst>
              <a:ext uri="{FF2B5EF4-FFF2-40B4-BE49-F238E27FC236}">
                <a16:creationId xmlns:a16="http://schemas.microsoft.com/office/drawing/2014/main" id="{06A6C085-23B8-4221-80E7-E6D34B7502A1}"/>
              </a:ext>
            </a:extLst>
          </p:cNvPr>
          <p:cNvSpPr>
            <a:spLocks noEditPoints="1"/>
          </p:cNvSpPr>
          <p:nvPr/>
        </p:nvSpPr>
        <p:spPr bwMode="auto">
          <a:xfrm>
            <a:off x="11199813" y="5776913"/>
            <a:ext cx="254000" cy="254000"/>
          </a:xfrm>
          <a:custGeom>
            <a:avLst/>
            <a:gdLst>
              <a:gd name="T0" fmla="*/ 144 w 160"/>
              <a:gd name="T1" fmla="*/ 11 h 160"/>
              <a:gd name="T2" fmla="*/ 128 w 160"/>
              <a:gd name="T3" fmla="*/ 11 h 160"/>
              <a:gd name="T4" fmla="*/ 128 w 160"/>
              <a:gd name="T5" fmla="*/ 6 h 160"/>
              <a:gd name="T6" fmla="*/ 123 w 160"/>
              <a:gd name="T7" fmla="*/ 0 h 160"/>
              <a:gd name="T8" fmla="*/ 38 w 160"/>
              <a:gd name="T9" fmla="*/ 0 h 160"/>
              <a:gd name="T10" fmla="*/ 33 w 160"/>
              <a:gd name="T11" fmla="*/ 6 h 160"/>
              <a:gd name="T12" fmla="*/ 33 w 160"/>
              <a:gd name="T13" fmla="*/ 11 h 160"/>
              <a:gd name="T14" fmla="*/ 16 w 160"/>
              <a:gd name="T15" fmla="*/ 11 h 160"/>
              <a:gd name="T16" fmla="*/ 0 w 160"/>
              <a:gd name="T17" fmla="*/ 27 h 160"/>
              <a:gd name="T18" fmla="*/ 40 w 160"/>
              <a:gd name="T19" fmla="*/ 75 h 160"/>
              <a:gd name="T20" fmla="*/ 64 w 160"/>
              <a:gd name="T21" fmla="*/ 97 h 160"/>
              <a:gd name="T22" fmla="*/ 56 w 160"/>
              <a:gd name="T23" fmla="*/ 117 h 160"/>
              <a:gd name="T24" fmla="*/ 104 w 160"/>
              <a:gd name="T25" fmla="*/ 117 h 160"/>
              <a:gd name="T26" fmla="*/ 96 w 160"/>
              <a:gd name="T27" fmla="*/ 97 h 160"/>
              <a:gd name="T28" fmla="*/ 120 w 160"/>
              <a:gd name="T29" fmla="*/ 75 h 160"/>
              <a:gd name="T30" fmla="*/ 160 w 160"/>
              <a:gd name="T31" fmla="*/ 27 h 160"/>
              <a:gd name="T32" fmla="*/ 144 w 160"/>
              <a:gd name="T33" fmla="*/ 11 h 160"/>
              <a:gd name="T34" fmla="*/ 11 w 160"/>
              <a:gd name="T35" fmla="*/ 27 h 160"/>
              <a:gd name="T36" fmla="*/ 17 w 160"/>
              <a:gd name="T37" fmla="*/ 22 h 160"/>
              <a:gd name="T38" fmla="*/ 33 w 160"/>
              <a:gd name="T39" fmla="*/ 22 h 160"/>
              <a:gd name="T40" fmla="*/ 33 w 160"/>
              <a:gd name="T41" fmla="*/ 48 h 160"/>
              <a:gd name="T42" fmla="*/ 35 w 160"/>
              <a:gd name="T43" fmla="*/ 63 h 160"/>
              <a:gd name="T44" fmla="*/ 11 w 160"/>
              <a:gd name="T45" fmla="*/ 27 h 160"/>
              <a:gd name="T46" fmla="*/ 70 w 160"/>
              <a:gd name="T47" fmla="*/ 73 h 160"/>
              <a:gd name="T48" fmla="*/ 64 w 160"/>
              <a:gd name="T49" fmla="*/ 77 h 160"/>
              <a:gd name="T50" fmla="*/ 63 w 160"/>
              <a:gd name="T51" fmla="*/ 76 h 160"/>
              <a:gd name="T52" fmla="*/ 46 w 160"/>
              <a:gd name="T53" fmla="*/ 52 h 160"/>
              <a:gd name="T54" fmla="*/ 52 w 160"/>
              <a:gd name="T55" fmla="*/ 46 h 160"/>
              <a:gd name="T56" fmla="*/ 57 w 160"/>
              <a:gd name="T57" fmla="*/ 52 h 160"/>
              <a:gd name="T58" fmla="*/ 67 w 160"/>
              <a:gd name="T59" fmla="*/ 67 h 160"/>
              <a:gd name="T60" fmla="*/ 70 w 160"/>
              <a:gd name="T61" fmla="*/ 73 h 160"/>
              <a:gd name="T62" fmla="*/ 126 w 160"/>
              <a:gd name="T63" fmla="*/ 63 h 160"/>
              <a:gd name="T64" fmla="*/ 128 w 160"/>
              <a:gd name="T65" fmla="*/ 49 h 160"/>
              <a:gd name="T66" fmla="*/ 128 w 160"/>
              <a:gd name="T67" fmla="*/ 22 h 160"/>
              <a:gd name="T68" fmla="*/ 144 w 160"/>
              <a:gd name="T69" fmla="*/ 22 h 160"/>
              <a:gd name="T70" fmla="*/ 150 w 160"/>
              <a:gd name="T71" fmla="*/ 27 h 160"/>
              <a:gd name="T72" fmla="*/ 126 w 160"/>
              <a:gd name="T73" fmla="*/ 63 h 160"/>
              <a:gd name="T74" fmla="*/ 119 w 160"/>
              <a:gd name="T75" fmla="*/ 128 h 160"/>
              <a:gd name="T76" fmla="*/ 40 w 160"/>
              <a:gd name="T77" fmla="*/ 128 h 160"/>
              <a:gd name="T78" fmla="*/ 32 w 160"/>
              <a:gd name="T79" fmla="*/ 153 h 160"/>
              <a:gd name="T80" fmla="*/ 37 w 160"/>
              <a:gd name="T81" fmla="*/ 160 h 160"/>
              <a:gd name="T82" fmla="*/ 123 w 160"/>
              <a:gd name="T83" fmla="*/ 160 h 160"/>
              <a:gd name="T84" fmla="*/ 128 w 160"/>
              <a:gd name="T85" fmla="*/ 153 h 160"/>
              <a:gd name="T86" fmla="*/ 119 w 160"/>
              <a:gd name="T87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44" y="11"/>
                </a:moveTo>
                <a:cubicBezTo>
                  <a:pt x="128" y="11"/>
                  <a:pt x="128" y="11"/>
                  <a:pt x="128" y="11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2"/>
                  <a:pt x="126" y="0"/>
                  <a:pt x="12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5" y="0"/>
                  <a:pt x="33" y="2"/>
                  <a:pt x="33" y="6"/>
                </a:cubicBezTo>
                <a:cubicBezTo>
                  <a:pt x="33" y="11"/>
                  <a:pt x="33" y="11"/>
                  <a:pt x="33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7" y="11"/>
                  <a:pt x="0" y="18"/>
                  <a:pt x="0" y="27"/>
                </a:cubicBezTo>
                <a:cubicBezTo>
                  <a:pt x="0" y="58"/>
                  <a:pt x="19" y="73"/>
                  <a:pt x="40" y="75"/>
                </a:cubicBezTo>
                <a:cubicBezTo>
                  <a:pt x="53" y="93"/>
                  <a:pt x="64" y="90"/>
                  <a:pt x="64" y="97"/>
                </a:cubicBezTo>
                <a:cubicBezTo>
                  <a:pt x="64" y="105"/>
                  <a:pt x="61" y="112"/>
                  <a:pt x="56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99" y="112"/>
                  <a:pt x="96" y="105"/>
                  <a:pt x="96" y="97"/>
                </a:cubicBezTo>
                <a:cubicBezTo>
                  <a:pt x="96" y="90"/>
                  <a:pt x="108" y="93"/>
                  <a:pt x="120" y="75"/>
                </a:cubicBezTo>
                <a:cubicBezTo>
                  <a:pt x="142" y="73"/>
                  <a:pt x="160" y="57"/>
                  <a:pt x="160" y="27"/>
                </a:cubicBezTo>
                <a:cubicBezTo>
                  <a:pt x="160" y="18"/>
                  <a:pt x="153" y="11"/>
                  <a:pt x="144" y="11"/>
                </a:cubicBezTo>
                <a:close/>
                <a:moveTo>
                  <a:pt x="11" y="27"/>
                </a:moveTo>
                <a:cubicBezTo>
                  <a:pt x="11" y="24"/>
                  <a:pt x="13" y="22"/>
                  <a:pt x="1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53"/>
                  <a:pt x="34" y="58"/>
                  <a:pt x="35" y="63"/>
                </a:cubicBezTo>
                <a:cubicBezTo>
                  <a:pt x="21" y="59"/>
                  <a:pt x="11" y="48"/>
                  <a:pt x="11" y="27"/>
                </a:cubicBezTo>
                <a:close/>
                <a:moveTo>
                  <a:pt x="70" y="73"/>
                </a:moveTo>
                <a:cubicBezTo>
                  <a:pt x="69" y="75"/>
                  <a:pt x="66" y="77"/>
                  <a:pt x="64" y="77"/>
                </a:cubicBezTo>
                <a:cubicBezTo>
                  <a:pt x="64" y="77"/>
                  <a:pt x="63" y="77"/>
                  <a:pt x="63" y="76"/>
                </a:cubicBezTo>
                <a:cubicBezTo>
                  <a:pt x="52" y="72"/>
                  <a:pt x="46" y="63"/>
                  <a:pt x="46" y="52"/>
                </a:cubicBezTo>
                <a:cubicBezTo>
                  <a:pt x="46" y="49"/>
                  <a:pt x="49" y="46"/>
                  <a:pt x="52" y="46"/>
                </a:cubicBezTo>
                <a:cubicBezTo>
                  <a:pt x="55" y="46"/>
                  <a:pt x="57" y="49"/>
                  <a:pt x="57" y="52"/>
                </a:cubicBezTo>
                <a:cubicBezTo>
                  <a:pt x="57" y="59"/>
                  <a:pt x="61" y="64"/>
                  <a:pt x="67" y="67"/>
                </a:cubicBezTo>
                <a:cubicBezTo>
                  <a:pt x="69" y="67"/>
                  <a:pt x="71" y="71"/>
                  <a:pt x="70" y="73"/>
                </a:cubicBezTo>
                <a:close/>
                <a:moveTo>
                  <a:pt x="126" y="63"/>
                </a:moveTo>
                <a:cubicBezTo>
                  <a:pt x="127" y="59"/>
                  <a:pt x="128" y="53"/>
                  <a:pt x="128" y="49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7" y="22"/>
                  <a:pt x="150" y="24"/>
                  <a:pt x="150" y="27"/>
                </a:cubicBezTo>
                <a:cubicBezTo>
                  <a:pt x="150" y="47"/>
                  <a:pt x="140" y="59"/>
                  <a:pt x="126" y="63"/>
                </a:cubicBezTo>
                <a:close/>
                <a:moveTo>
                  <a:pt x="119" y="128"/>
                </a:moveTo>
                <a:cubicBezTo>
                  <a:pt x="40" y="128"/>
                  <a:pt x="40" y="128"/>
                  <a:pt x="40" y="128"/>
                </a:cubicBezTo>
                <a:cubicBezTo>
                  <a:pt x="32" y="153"/>
                  <a:pt x="32" y="153"/>
                  <a:pt x="32" y="153"/>
                </a:cubicBezTo>
                <a:cubicBezTo>
                  <a:pt x="31" y="157"/>
                  <a:pt x="33" y="160"/>
                  <a:pt x="37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7" y="160"/>
                  <a:pt x="129" y="157"/>
                  <a:pt x="128" y="153"/>
                </a:cubicBezTo>
                <a:lnTo>
                  <a:pt x="119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Freeform 178">
            <a:extLst>
              <a:ext uri="{FF2B5EF4-FFF2-40B4-BE49-F238E27FC236}">
                <a16:creationId xmlns:a16="http://schemas.microsoft.com/office/drawing/2014/main" id="{0BD0941C-2BFB-4087-8025-FEB3A97DE115}"/>
              </a:ext>
            </a:extLst>
          </p:cNvPr>
          <p:cNvSpPr>
            <a:spLocks noEditPoints="1"/>
          </p:cNvSpPr>
          <p:nvPr/>
        </p:nvSpPr>
        <p:spPr bwMode="auto">
          <a:xfrm>
            <a:off x="6281738" y="5226050"/>
            <a:ext cx="182563" cy="254000"/>
          </a:xfrm>
          <a:custGeom>
            <a:avLst/>
            <a:gdLst>
              <a:gd name="T0" fmla="*/ 57 w 115"/>
              <a:gd name="T1" fmla="*/ 0 h 160"/>
              <a:gd name="T2" fmla="*/ 0 w 115"/>
              <a:gd name="T3" fmla="*/ 58 h 160"/>
              <a:gd name="T4" fmla="*/ 29 w 115"/>
              <a:gd name="T5" fmla="*/ 107 h 160"/>
              <a:gd name="T6" fmla="*/ 32 w 115"/>
              <a:gd name="T7" fmla="*/ 112 h 160"/>
              <a:gd name="T8" fmla="*/ 32 w 115"/>
              <a:gd name="T9" fmla="*/ 115 h 160"/>
              <a:gd name="T10" fmla="*/ 84 w 115"/>
              <a:gd name="T11" fmla="*/ 115 h 160"/>
              <a:gd name="T12" fmla="*/ 84 w 115"/>
              <a:gd name="T13" fmla="*/ 112 h 160"/>
              <a:gd name="T14" fmla="*/ 87 w 115"/>
              <a:gd name="T15" fmla="*/ 108 h 160"/>
              <a:gd name="T16" fmla="*/ 115 w 115"/>
              <a:gd name="T17" fmla="*/ 58 h 160"/>
              <a:gd name="T18" fmla="*/ 57 w 115"/>
              <a:gd name="T19" fmla="*/ 0 h 160"/>
              <a:gd name="T20" fmla="*/ 52 w 115"/>
              <a:gd name="T21" fmla="*/ 27 h 160"/>
              <a:gd name="T22" fmla="*/ 26 w 115"/>
              <a:gd name="T23" fmla="*/ 54 h 160"/>
              <a:gd name="T24" fmla="*/ 20 w 115"/>
              <a:gd name="T25" fmla="*/ 58 h 160"/>
              <a:gd name="T26" fmla="*/ 15 w 115"/>
              <a:gd name="T27" fmla="*/ 54 h 160"/>
              <a:gd name="T28" fmla="*/ 51 w 115"/>
              <a:gd name="T29" fmla="*/ 17 h 160"/>
              <a:gd name="T30" fmla="*/ 57 w 115"/>
              <a:gd name="T31" fmla="*/ 22 h 160"/>
              <a:gd name="T32" fmla="*/ 52 w 115"/>
              <a:gd name="T33" fmla="*/ 27 h 160"/>
              <a:gd name="T34" fmla="*/ 31 w 115"/>
              <a:gd name="T35" fmla="*/ 134 h 160"/>
              <a:gd name="T36" fmla="*/ 42 w 115"/>
              <a:gd name="T37" fmla="*/ 149 h 160"/>
              <a:gd name="T38" fmla="*/ 57 w 115"/>
              <a:gd name="T39" fmla="*/ 160 h 160"/>
              <a:gd name="T40" fmla="*/ 73 w 115"/>
              <a:gd name="T41" fmla="*/ 149 h 160"/>
              <a:gd name="T42" fmla="*/ 83 w 115"/>
              <a:gd name="T43" fmla="*/ 134 h 160"/>
              <a:gd name="T44" fmla="*/ 83 w 115"/>
              <a:gd name="T45" fmla="*/ 126 h 160"/>
              <a:gd name="T46" fmla="*/ 31 w 115"/>
              <a:gd name="T47" fmla="*/ 126 h 160"/>
              <a:gd name="T48" fmla="*/ 31 w 115"/>
              <a:gd name="T49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5" h="160">
                <a:moveTo>
                  <a:pt x="57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79"/>
                  <a:pt x="12" y="97"/>
                  <a:pt x="29" y="107"/>
                </a:cubicBezTo>
                <a:cubicBezTo>
                  <a:pt x="31" y="108"/>
                  <a:pt x="32" y="110"/>
                  <a:pt x="32" y="112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4" y="110"/>
                  <a:pt x="85" y="109"/>
                  <a:pt x="87" y="108"/>
                </a:cubicBezTo>
                <a:cubicBezTo>
                  <a:pt x="104" y="98"/>
                  <a:pt x="115" y="80"/>
                  <a:pt x="115" y="58"/>
                </a:cubicBezTo>
                <a:cubicBezTo>
                  <a:pt x="115" y="26"/>
                  <a:pt x="89" y="1"/>
                  <a:pt x="57" y="0"/>
                </a:cubicBezTo>
                <a:close/>
                <a:moveTo>
                  <a:pt x="52" y="27"/>
                </a:moveTo>
                <a:cubicBezTo>
                  <a:pt x="37" y="27"/>
                  <a:pt x="26" y="39"/>
                  <a:pt x="26" y="54"/>
                </a:cubicBezTo>
                <a:cubicBezTo>
                  <a:pt x="26" y="56"/>
                  <a:pt x="23" y="58"/>
                  <a:pt x="20" y="58"/>
                </a:cubicBezTo>
                <a:cubicBezTo>
                  <a:pt x="17" y="58"/>
                  <a:pt x="15" y="56"/>
                  <a:pt x="15" y="54"/>
                </a:cubicBezTo>
                <a:cubicBezTo>
                  <a:pt x="15" y="33"/>
                  <a:pt x="31" y="17"/>
                  <a:pt x="51" y="17"/>
                </a:cubicBezTo>
                <a:cubicBezTo>
                  <a:pt x="55" y="17"/>
                  <a:pt x="57" y="19"/>
                  <a:pt x="57" y="22"/>
                </a:cubicBezTo>
                <a:cubicBezTo>
                  <a:pt x="57" y="25"/>
                  <a:pt x="55" y="27"/>
                  <a:pt x="52" y="27"/>
                </a:cubicBezTo>
                <a:close/>
                <a:moveTo>
                  <a:pt x="31" y="134"/>
                </a:moveTo>
                <a:cubicBezTo>
                  <a:pt x="31" y="141"/>
                  <a:pt x="36" y="147"/>
                  <a:pt x="42" y="149"/>
                </a:cubicBezTo>
                <a:cubicBezTo>
                  <a:pt x="44" y="156"/>
                  <a:pt x="50" y="160"/>
                  <a:pt x="57" y="160"/>
                </a:cubicBezTo>
                <a:cubicBezTo>
                  <a:pt x="65" y="160"/>
                  <a:pt x="71" y="156"/>
                  <a:pt x="73" y="149"/>
                </a:cubicBezTo>
                <a:cubicBezTo>
                  <a:pt x="79" y="147"/>
                  <a:pt x="83" y="141"/>
                  <a:pt x="83" y="134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31" y="126"/>
                  <a:pt x="31" y="126"/>
                  <a:pt x="31" y="126"/>
                </a:cubicBezTo>
                <a:lnTo>
                  <a:pt x="31" y="1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Freeform 179">
            <a:extLst>
              <a:ext uri="{FF2B5EF4-FFF2-40B4-BE49-F238E27FC236}">
                <a16:creationId xmlns:a16="http://schemas.microsoft.com/office/drawing/2014/main" id="{42C45D90-9841-40F7-B6D4-1FD7625D40CA}"/>
              </a:ext>
            </a:extLst>
          </p:cNvPr>
          <p:cNvSpPr>
            <a:spLocks noEditPoints="1"/>
          </p:cNvSpPr>
          <p:nvPr/>
        </p:nvSpPr>
        <p:spPr bwMode="auto">
          <a:xfrm>
            <a:off x="4594226" y="5778500"/>
            <a:ext cx="254000" cy="252413"/>
          </a:xfrm>
          <a:custGeom>
            <a:avLst/>
            <a:gdLst>
              <a:gd name="T0" fmla="*/ 10 w 160"/>
              <a:gd name="T1" fmla="*/ 86 h 159"/>
              <a:gd name="T2" fmla="*/ 0 w 160"/>
              <a:gd name="T3" fmla="*/ 86 h 159"/>
              <a:gd name="T4" fmla="*/ 19 w 160"/>
              <a:gd name="T5" fmla="*/ 132 h 159"/>
              <a:gd name="T6" fmla="*/ 50 w 160"/>
              <a:gd name="T7" fmla="*/ 102 h 159"/>
              <a:gd name="T8" fmla="*/ 10 w 160"/>
              <a:gd name="T9" fmla="*/ 86 h 159"/>
              <a:gd name="T10" fmla="*/ 57 w 160"/>
              <a:gd name="T11" fmla="*/ 94 h 159"/>
              <a:gd name="T12" fmla="*/ 72 w 160"/>
              <a:gd name="T13" fmla="*/ 79 h 159"/>
              <a:gd name="T14" fmla="*/ 20 w 160"/>
              <a:gd name="T15" fmla="*/ 26 h 159"/>
              <a:gd name="T16" fmla="*/ 0 w 160"/>
              <a:gd name="T17" fmla="*/ 76 h 159"/>
              <a:gd name="T18" fmla="*/ 9 w 160"/>
              <a:gd name="T19" fmla="*/ 75 h 159"/>
              <a:gd name="T20" fmla="*/ 57 w 160"/>
              <a:gd name="T21" fmla="*/ 94 h 159"/>
              <a:gd name="T22" fmla="*/ 28 w 160"/>
              <a:gd name="T23" fmla="*/ 139 h 159"/>
              <a:gd name="T24" fmla="*/ 65 w 160"/>
              <a:gd name="T25" fmla="*/ 157 h 159"/>
              <a:gd name="T26" fmla="*/ 57 w 160"/>
              <a:gd name="T27" fmla="*/ 110 h 159"/>
              <a:gd name="T28" fmla="*/ 28 w 160"/>
              <a:gd name="T29" fmla="*/ 139 h 159"/>
              <a:gd name="T30" fmla="*/ 152 w 160"/>
              <a:gd name="T31" fmla="*/ 81 h 159"/>
              <a:gd name="T32" fmla="*/ 103 w 160"/>
              <a:gd name="T33" fmla="*/ 64 h 159"/>
              <a:gd name="T34" fmla="*/ 88 w 160"/>
              <a:gd name="T35" fmla="*/ 79 h 159"/>
              <a:gd name="T36" fmla="*/ 140 w 160"/>
              <a:gd name="T37" fmla="*/ 132 h 159"/>
              <a:gd name="T38" fmla="*/ 160 w 160"/>
              <a:gd name="T39" fmla="*/ 81 h 159"/>
              <a:gd name="T40" fmla="*/ 152 w 160"/>
              <a:gd name="T41" fmla="*/ 81 h 159"/>
              <a:gd name="T42" fmla="*/ 64 w 160"/>
              <a:gd name="T43" fmla="*/ 102 h 159"/>
              <a:gd name="T44" fmla="*/ 75 w 160"/>
              <a:gd name="T45" fmla="*/ 159 h 159"/>
              <a:gd name="T46" fmla="*/ 80 w 160"/>
              <a:gd name="T47" fmla="*/ 159 h 159"/>
              <a:gd name="T48" fmla="*/ 132 w 160"/>
              <a:gd name="T49" fmla="*/ 139 h 159"/>
              <a:gd name="T50" fmla="*/ 80 w 160"/>
              <a:gd name="T51" fmla="*/ 86 h 159"/>
              <a:gd name="T52" fmla="*/ 64 w 160"/>
              <a:gd name="T53" fmla="*/ 102 h 159"/>
              <a:gd name="T54" fmla="*/ 132 w 160"/>
              <a:gd name="T55" fmla="*/ 19 h 159"/>
              <a:gd name="T56" fmla="*/ 90 w 160"/>
              <a:gd name="T57" fmla="*/ 0 h 159"/>
              <a:gd name="T58" fmla="*/ 104 w 160"/>
              <a:gd name="T59" fmla="*/ 49 h 159"/>
              <a:gd name="T60" fmla="*/ 132 w 160"/>
              <a:gd name="T61" fmla="*/ 19 h 159"/>
              <a:gd name="T62" fmla="*/ 95 w 160"/>
              <a:gd name="T63" fmla="*/ 56 h 159"/>
              <a:gd name="T64" fmla="*/ 79 w 160"/>
              <a:gd name="T65" fmla="*/ 0 h 159"/>
              <a:gd name="T66" fmla="*/ 28 w 160"/>
              <a:gd name="T67" fmla="*/ 19 h 159"/>
              <a:gd name="T68" fmla="*/ 80 w 160"/>
              <a:gd name="T69" fmla="*/ 72 h 159"/>
              <a:gd name="T70" fmla="*/ 95 w 160"/>
              <a:gd name="T71" fmla="*/ 56 h 159"/>
              <a:gd name="T72" fmla="*/ 150 w 160"/>
              <a:gd name="T73" fmla="*/ 70 h 159"/>
              <a:gd name="T74" fmla="*/ 159 w 160"/>
              <a:gd name="T75" fmla="*/ 70 h 159"/>
              <a:gd name="T76" fmla="*/ 140 w 160"/>
              <a:gd name="T77" fmla="*/ 26 h 159"/>
              <a:gd name="T78" fmla="*/ 110 w 160"/>
              <a:gd name="T79" fmla="*/ 56 h 159"/>
              <a:gd name="T80" fmla="*/ 150 w 160"/>
              <a:gd name="T81" fmla="*/ 7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59">
                <a:moveTo>
                  <a:pt x="10" y="86"/>
                </a:moveTo>
                <a:cubicBezTo>
                  <a:pt x="6" y="86"/>
                  <a:pt x="3" y="86"/>
                  <a:pt x="0" y="86"/>
                </a:cubicBezTo>
                <a:cubicBezTo>
                  <a:pt x="2" y="103"/>
                  <a:pt x="8" y="119"/>
                  <a:pt x="19" y="132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36" y="88"/>
                  <a:pt x="22" y="86"/>
                  <a:pt x="10" y="86"/>
                </a:cubicBezTo>
                <a:close/>
                <a:moveTo>
                  <a:pt x="57" y="94"/>
                </a:moveTo>
                <a:cubicBezTo>
                  <a:pt x="72" y="79"/>
                  <a:pt x="72" y="79"/>
                  <a:pt x="72" y="79"/>
                </a:cubicBezTo>
                <a:cubicBezTo>
                  <a:pt x="20" y="26"/>
                  <a:pt x="20" y="26"/>
                  <a:pt x="20" y="26"/>
                </a:cubicBezTo>
                <a:cubicBezTo>
                  <a:pt x="7" y="40"/>
                  <a:pt x="1" y="58"/>
                  <a:pt x="0" y="76"/>
                </a:cubicBezTo>
                <a:cubicBezTo>
                  <a:pt x="2" y="75"/>
                  <a:pt x="5" y="75"/>
                  <a:pt x="9" y="75"/>
                </a:cubicBezTo>
                <a:cubicBezTo>
                  <a:pt x="22" y="75"/>
                  <a:pt x="40" y="77"/>
                  <a:pt x="57" y="94"/>
                </a:cubicBezTo>
                <a:close/>
                <a:moveTo>
                  <a:pt x="28" y="139"/>
                </a:moveTo>
                <a:cubicBezTo>
                  <a:pt x="39" y="148"/>
                  <a:pt x="51" y="155"/>
                  <a:pt x="65" y="157"/>
                </a:cubicBezTo>
                <a:cubicBezTo>
                  <a:pt x="66" y="139"/>
                  <a:pt x="66" y="125"/>
                  <a:pt x="57" y="110"/>
                </a:cubicBezTo>
                <a:lnTo>
                  <a:pt x="28" y="139"/>
                </a:lnTo>
                <a:close/>
                <a:moveTo>
                  <a:pt x="152" y="81"/>
                </a:moveTo>
                <a:cubicBezTo>
                  <a:pt x="139" y="81"/>
                  <a:pt x="121" y="79"/>
                  <a:pt x="103" y="64"/>
                </a:cubicBezTo>
                <a:cubicBezTo>
                  <a:pt x="88" y="79"/>
                  <a:pt x="88" y="79"/>
                  <a:pt x="88" y="79"/>
                </a:cubicBezTo>
                <a:cubicBezTo>
                  <a:pt x="140" y="132"/>
                  <a:pt x="140" y="132"/>
                  <a:pt x="140" y="132"/>
                </a:cubicBezTo>
                <a:cubicBezTo>
                  <a:pt x="153" y="117"/>
                  <a:pt x="159" y="99"/>
                  <a:pt x="160" y="81"/>
                </a:cubicBezTo>
                <a:cubicBezTo>
                  <a:pt x="158" y="81"/>
                  <a:pt x="155" y="81"/>
                  <a:pt x="152" y="81"/>
                </a:cubicBezTo>
                <a:close/>
                <a:moveTo>
                  <a:pt x="64" y="102"/>
                </a:moveTo>
                <a:cubicBezTo>
                  <a:pt x="77" y="120"/>
                  <a:pt x="77" y="137"/>
                  <a:pt x="75" y="159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99" y="159"/>
                  <a:pt x="118" y="152"/>
                  <a:pt x="132" y="139"/>
                </a:cubicBezTo>
                <a:cubicBezTo>
                  <a:pt x="80" y="86"/>
                  <a:pt x="80" y="86"/>
                  <a:pt x="80" y="86"/>
                </a:cubicBezTo>
                <a:lnTo>
                  <a:pt x="64" y="102"/>
                </a:lnTo>
                <a:close/>
                <a:moveTo>
                  <a:pt x="132" y="19"/>
                </a:moveTo>
                <a:cubicBezTo>
                  <a:pt x="120" y="8"/>
                  <a:pt x="105" y="2"/>
                  <a:pt x="90" y="0"/>
                </a:cubicBezTo>
                <a:cubicBezTo>
                  <a:pt x="89" y="12"/>
                  <a:pt x="88" y="30"/>
                  <a:pt x="104" y="49"/>
                </a:cubicBezTo>
                <a:lnTo>
                  <a:pt x="132" y="19"/>
                </a:lnTo>
                <a:close/>
                <a:moveTo>
                  <a:pt x="95" y="56"/>
                </a:moveTo>
                <a:cubicBezTo>
                  <a:pt x="77" y="35"/>
                  <a:pt x="78" y="14"/>
                  <a:pt x="79" y="0"/>
                </a:cubicBezTo>
                <a:cubicBezTo>
                  <a:pt x="61" y="0"/>
                  <a:pt x="43" y="6"/>
                  <a:pt x="28" y="19"/>
                </a:cubicBezTo>
                <a:cubicBezTo>
                  <a:pt x="80" y="72"/>
                  <a:pt x="80" y="72"/>
                  <a:pt x="80" y="72"/>
                </a:cubicBezTo>
                <a:lnTo>
                  <a:pt x="95" y="56"/>
                </a:lnTo>
                <a:close/>
                <a:moveTo>
                  <a:pt x="150" y="70"/>
                </a:moveTo>
                <a:cubicBezTo>
                  <a:pt x="153" y="70"/>
                  <a:pt x="156" y="70"/>
                  <a:pt x="159" y="70"/>
                </a:cubicBezTo>
                <a:cubicBezTo>
                  <a:pt x="157" y="54"/>
                  <a:pt x="151" y="39"/>
                  <a:pt x="140" y="2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25" y="68"/>
                  <a:pt x="138" y="70"/>
                  <a:pt x="150" y="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6" name="Freeform 180">
            <a:extLst>
              <a:ext uri="{FF2B5EF4-FFF2-40B4-BE49-F238E27FC236}">
                <a16:creationId xmlns:a16="http://schemas.microsoft.com/office/drawing/2014/main" id="{35390A0B-0465-4284-9FBA-3C753DC37423}"/>
              </a:ext>
            </a:extLst>
          </p:cNvPr>
          <p:cNvSpPr>
            <a:spLocks noEditPoints="1"/>
          </p:cNvSpPr>
          <p:nvPr/>
        </p:nvSpPr>
        <p:spPr bwMode="auto">
          <a:xfrm>
            <a:off x="7897813" y="5226050"/>
            <a:ext cx="263525" cy="254000"/>
          </a:xfrm>
          <a:custGeom>
            <a:avLst/>
            <a:gdLst>
              <a:gd name="T0" fmla="*/ 91 w 166"/>
              <a:gd name="T1" fmla="*/ 22 h 160"/>
              <a:gd name="T2" fmla="*/ 107 w 166"/>
              <a:gd name="T3" fmla="*/ 38 h 160"/>
              <a:gd name="T4" fmla="*/ 91 w 166"/>
              <a:gd name="T5" fmla="*/ 54 h 160"/>
              <a:gd name="T6" fmla="*/ 75 w 166"/>
              <a:gd name="T7" fmla="*/ 38 h 160"/>
              <a:gd name="T8" fmla="*/ 91 w 166"/>
              <a:gd name="T9" fmla="*/ 22 h 160"/>
              <a:gd name="T10" fmla="*/ 48 w 166"/>
              <a:gd name="T11" fmla="*/ 32 h 160"/>
              <a:gd name="T12" fmla="*/ 64 w 166"/>
              <a:gd name="T13" fmla="*/ 48 h 160"/>
              <a:gd name="T14" fmla="*/ 48 w 166"/>
              <a:gd name="T15" fmla="*/ 64 h 160"/>
              <a:gd name="T16" fmla="*/ 32 w 166"/>
              <a:gd name="T17" fmla="*/ 48 h 160"/>
              <a:gd name="T18" fmla="*/ 48 w 166"/>
              <a:gd name="T19" fmla="*/ 32 h 160"/>
              <a:gd name="T20" fmla="*/ 37 w 166"/>
              <a:gd name="T21" fmla="*/ 75 h 160"/>
              <a:gd name="T22" fmla="*/ 53 w 166"/>
              <a:gd name="T23" fmla="*/ 91 h 160"/>
              <a:gd name="T24" fmla="*/ 37 w 166"/>
              <a:gd name="T25" fmla="*/ 106 h 160"/>
              <a:gd name="T26" fmla="*/ 21 w 166"/>
              <a:gd name="T27" fmla="*/ 91 h 160"/>
              <a:gd name="T28" fmla="*/ 37 w 166"/>
              <a:gd name="T29" fmla="*/ 75 h 160"/>
              <a:gd name="T30" fmla="*/ 70 w 166"/>
              <a:gd name="T31" fmla="*/ 107 h 160"/>
              <a:gd name="T32" fmla="*/ 86 w 166"/>
              <a:gd name="T33" fmla="*/ 123 h 160"/>
              <a:gd name="T34" fmla="*/ 70 w 166"/>
              <a:gd name="T35" fmla="*/ 139 h 160"/>
              <a:gd name="T36" fmla="*/ 54 w 166"/>
              <a:gd name="T37" fmla="*/ 123 h 160"/>
              <a:gd name="T38" fmla="*/ 70 w 166"/>
              <a:gd name="T39" fmla="*/ 107 h 160"/>
              <a:gd name="T40" fmla="*/ 80 w 166"/>
              <a:gd name="T41" fmla="*/ 0 h 160"/>
              <a:gd name="T42" fmla="*/ 0 w 166"/>
              <a:gd name="T43" fmla="*/ 80 h 160"/>
              <a:gd name="T44" fmla="*/ 62 w 166"/>
              <a:gd name="T45" fmla="*/ 158 h 160"/>
              <a:gd name="T46" fmla="*/ 78 w 166"/>
              <a:gd name="T47" fmla="*/ 160 h 160"/>
              <a:gd name="T48" fmla="*/ 107 w 166"/>
              <a:gd name="T49" fmla="*/ 123 h 160"/>
              <a:gd name="T50" fmla="*/ 122 w 166"/>
              <a:gd name="T51" fmla="*/ 107 h 160"/>
              <a:gd name="T52" fmla="*/ 158 w 166"/>
              <a:gd name="T53" fmla="*/ 62 h 160"/>
              <a:gd name="T54" fmla="*/ 80 w 166"/>
              <a:gd name="T5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6" h="160">
                <a:moveTo>
                  <a:pt x="91" y="22"/>
                </a:moveTo>
                <a:cubicBezTo>
                  <a:pt x="100" y="22"/>
                  <a:pt x="107" y="28"/>
                  <a:pt x="107" y="38"/>
                </a:cubicBezTo>
                <a:cubicBezTo>
                  <a:pt x="107" y="46"/>
                  <a:pt x="99" y="54"/>
                  <a:pt x="91" y="54"/>
                </a:cubicBezTo>
                <a:cubicBezTo>
                  <a:pt x="82" y="54"/>
                  <a:pt x="75" y="46"/>
                  <a:pt x="75" y="38"/>
                </a:cubicBezTo>
                <a:cubicBezTo>
                  <a:pt x="75" y="28"/>
                  <a:pt x="82" y="22"/>
                  <a:pt x="91" y="22"/>
                </a:cubicBezTo>
                <a:close/>
                <a:moveTo>
                  <a:pt x="48" y="32"/>
                </a:moveTo>
                <a:cubicBezTo>
                  <a:pt x="57" y="32"/>
                  <a:pt x="64" y="39"/>
                  <a:pt x="64" y="48"/>
                </a:cubicBezTo>
                <a:cubicBezTo>
                  <a:pt x="64" y="57"/>
                  <a:pt x="57" y="64"/>
                  <a:pt x="48" y="64"/>
                </a:cubicBezTo>
                <a:cubicBezTo>
                  <a:pt x="39" y="64"/>
                  <a:pt x="32" y="57"/>
                  <a:pt x="32" y="48"/>
                </a:cubicBezTo>
                <a:cubicBezTo>
                  <a:pt x="32" y="39"/>
                  <a:pt x="39" y="32"/>
                  <a:pt x="48" y="32"/>
                </a:cubicBezTo>
                <a:close/>
                <a:moveTo>
                  <a:pt x="37" y="75"/>
                </a:moveTo>
                <a:cubicBezTo>
                  <a:pt x="46" y="75"/>
                  <a:pt x="53" y="82"/>
                  <a:pt x="53" y="91"/>
                </a:cubicBezTo>
                <a:cubicBezTo>
                  <a:pt x="53" y="100"/>
                  <a:pt x="46" y="106"/>
                  <a:pt x="37" y="106"/>
                </a:cubicBezTo>
                <a:cubicBezTo>
                  <a:pt x="28" y="106"/>
                  <a:pt x="21" y="100"/>
                  <a:pt x="21" y="91"/>
                </a:cubicBezTo>
                <a:cubicBezTo>
                  <a:pt x="21" y="82"/>
                  <a:pt x="28" y="75"/>
                  <a:pt x="37" y="75"/>
                </a:cubicBezTo>
                <a:close/>
                <a:moveTo>
                  <a:pt x="70" y="107"/>
                </a:moveTo>
                <a:cubicBezTo>
                  <a:pt x="78" y="107"/>
                  <a:pt x="86" y="114"/>
                  <a:pt x="86" y="123"/>
                </a:cubicBezTo>
                <a:cubicBezTo>
                  <a:pt x="86" y="131"/>
                  <a:pt x="78" y="139"/>
                  <a:pt x="70" y="139"/>
                </a:cubicBezTo>
                <a:cubicBezTo>
                  <a:pt x="61" y="139"/>
                  <a:pt x="54" y="132"/>
                  <a:pt x="54" y="123"/>
                </a:cubicBezTo>
                <a:cubicBezTo>
                  <a:pt x="54" y="114"/>
                  <a:pt x="61" y="107"/>
                  <a:pt x="70" y="107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19"/>
                  <a:pt x="27" y="150"/>
                  <a:pt x="62" y="158"/>
                </a:cubicBezTo>
                <a:cubicBezTo>
                  <a:pt x="68" y="160"/>
                  <a:pt x="74" y="160"/>
                  <a:pt x="78" y="160"/>
                </a:cubicBezTo>
                <a:cubicBezTo>
                  <a:pt x="100" y="160"/>
                  <a:pt x="107" y="146"/>
                  <a:pt x="107" y="123"/>
                </a:cubicBezTo>
                <a:cubicBezTo>
                  <a:pt x="107" y="114"/>
                  <a:pt x="114" y="107"/>
                  <a:pt x="122" y="107"/>
                </a:cubicBezTo>
                <a:cubicBezTo>
                  <a:pt x="150" y="107"/>
                  <a:pt x="166" y="98"/>
                  <a:pt x="158" y="62"/>
                </a:cubicBezTo>
                <a:cubicBezTo>
                  <a:pt x="150" y="28"/>
                  <a:pt x="119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" name="Freeform 181">
            <a:extLst>
              <a:ext uri="{FF2B5EF4-FFF2-40B4-BE49-F238E27FC236}">
                <a16:creationId xmlns:a16="http://schemas.microsoft.com/office/drawing/2014/main" id="{4784102D-C762-455D-85AF-E6342A391E71}"/>
              </a:ext>
            </a:extLst>
          </p:cNvPr>
          <p:cNvSpPr>
            <a:spLocks noEditPoints="1"/>
          </p:cNvSpPr>
          <p:nvPr/>
        </p:nvSpPr>
        <p:spPr bwMode="auto">
          <a:xfrm>
            <a:off x="1289051" y="5226050"/>
            <a:ext cx="257175" cy="254000"/>
          </a:xfrm>
          <a:custGeom>
            <a:avLst/>
            <a:gdLst>
              <a:gd name="T0" fmla="*/ 6 w 162"/>
              <a:gd name="T1" fmla="*/ 96 h 160"/>
              <a:gd name="T2" fmla="*/ 6 w 162"/>
              <a:gd name="T3" fmla="*/ 118 h 160"/>
              <a:gd name="T4" fmla="*/ 43 w 162"/>
              <a:gd name="T5" fmla="*/ 156 h 160"/>
              <a:gd name="T6" fmla="*/ 54 w 162"/>
              <a:gd name="T7" fmla="*/ 160 h 160"/>
              <a:gd name="T8" fmla="*/ 66 w 162"/>
              <a:gd name="T9" fmla="*/ 156 h 160"/>
              <a:gd name="T10" fmla="*/ 101 w 162"/>
              <a:gd name="T11" fmla="*/ 120 h 160"/>
              <a:gd name="T12" fmla="*/ 41 w 162"/>
              <a:gd name="T13" fmla="*/ 60 h 160"/>
              <a:gd name="T14" fmla="*/ 6 w 162"/>
              <a:gd name="T15" fmla="*/ 96 h 160"/>
              <a:gd name="T16" fmla="*/ 160 w 162"/>
              <a:gd name="T17" fmla="*/ 54 h 160"/>
              <a:gd name="T18" fmla="*/ 108 w 162"/>
              <a:gd name="T19" fmla="*/ 2 h 160"/>
              <a:gd name="T20" fmla="*/ 104 w 162"/>
              <a:gd name="T21" fmla="*/ 0 h 160"/>
              <a:gd name="T22" fmla="*/ 100 w 162"/>
              <a:gd name="T23" fmla="*/ 2 h 160"/>
              <a:gd name="T24" fmla="*/ 48 w 162"/>
              <a:gd name="T25" fmla="*/ 53 h 160"/>
              <a:gd name="T26" fmla="*/ 108 w 162"/>
              <a:gd name="T27" fmla="*/ 112 h 160"/>
              <a:gd name="T28" fmla="*/ 160 w 162"/>
              <a:gd name="T29" fmla="*/ 61 h 160"/>
              <a:gd name="T30" fmla="*/ 160 w 162"/>
              <a:gd name="T31" fmla="*/ 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2" h="160">
                <a:moveTo>
                  <a:pt x="6" y="96"/>
                </a:moveTo>
                <a:cubicBezTo>
                  <a:pt x="0" y="102"/>
                  <a:pt x="0" y="112"/>
                  <a:pt x="6" y="118"/>
                </a:cubicBezTo>
                <a:cubicBezTo>
                  <a:pt x="43" y="156"/>
                  <a:pt x="43" y="156"/>
                  <a:pt x="43" y="156"/>
                </a:cubicBezTo>
                <a:cubicBezTo>
                  <a:pt x="46" y="159"/>
                  <a:pt x="50" y="160"/>
                  <a:pt x="54" y="160"/>
                </a:cubicBezTo>
                <a:cubicBezTo>
                  <a:pt x="58" y="160"/>
                  <a:pt x="63" y="159"/>
                  <a:pt x="66" y="156"/>
                </a:cubicBezTo>
                <a:cubicBezTo>
                  <a:pt x="101" y="120"/>
                  <a:pt x="101" y="120"/>
                  <a:pt x="101" y="120"/>
                </a:cubicBezTo>
                <a:cubicBezTo>
                  <a:pt x="41" y="60"/>
                  <a:pt x="41" y="60"/>
                  <a:pt x="41" y="60"/>
                </a:cubicBezTo>
                <a:lnTo>
                  <a:pt x="6" y="96"/>
                </a:lnTo>
                <a:close/>
                <a:moveTo>
                  <a:pt x="160" y="54"/>
                </a:moveTo>
                <a:cubicBezTo>
                  <a:pt x="108" y="2"/>
                  <a:pt x="108" y="2"/>
                  <a:pt x="108" y="2"/>
                </a:cubicBezTo>
                <a:cubicBezTo>
                  <a:pt x="107" y="1"/>
                  <a:pt x="105" y="0"/>
                  <a:pt x="104" y="0"/>
                </a:cubicBezTo>
                <a:cubicBezTo>
                  <a:pt x="103" y="0"/>
                  <a:pt x="101" y="1"/>
                  <a:pt x="100" y="2"/>
                </a:cubicBezTo>
                <a:cubicBezTo>
                  <a:pt x="48" y="53"/>
                  <a:pt x="48" y="53"/>
                  <a:pt x="48" y="53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2" y="59"/>
                  <a:pt x="162" y="56"/>
                  <a:pt x="160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8" name="Freeform 182">
            <a:extLst>
              <a:ext uri="{FF2B5EF4-FFF2-40B4-BE49-F238E27FC236}">
                <a16:creationId xmlns:a16="http://schemas.microsoft.com/office/drawing/2014/main" id="{FBB6A828-7C49-472D-9DC7-F6EFA0A75F45}"/>
              </a:ext>
            </a:extLst>
          </p:cNvPr>
          <p:cNvSpPr>
            <a:spLocks noEditPoints="1"/>
          </p:cNvSpPr>
          <p:nvPr/>
        </p:nvSpPr>
        <p:spPr bwMode="auto">
          <a:xfrm>
            <a:off x="10648951" y="5253038"/>
            <a:ext cx="254000" cy="200025"/>
          </a:xfrm>
          <a:custGeom>
            <a:avLst/>
            <a:gdLst>
              <a:gd name="T0" fmla="*/ 155 w 160"/>
              <a:gd name="T1" fmla="*/ 106 h 126"/>
              <a:gd name="T2" fmla="*/ 139 w 160"/>
              <a:gd name="T3" fmla="*/ 106 h 126"/>
              <a:gd name="T4" fmla="*/ 139 w 160"/>
              <a:gd name="T5" fmla="*/ 111 h 126"/>
              <a:gd name="T6" fmla="*/ 134 w 160"/>
              <a:gd name="T7" fmla="*/ 116 h 126"/>
              <a:gd name="T8" fmla="*/ 129 w 160"/>
              <a:gd name="T9" fmla="*/ 111 h 126"/>
              <a:gd name="T10" fmla="*/ 129 w 160"/>
              <a:gd name="T11" fmla="*/ 106 h 126"/>
              <a:gd name="T12" fmla="*/ 119 w 160"/>
              <a:gd name="T13" fmla="*/ 106 h 126"/>
              <a:gd name="T14" fmla="*/ 119 w 160"/>
              <a:gd name="T15" fmla="*/ 111 h 126"/>
              <a:gd name="T16" fmla="*/ 113 w 160"/>
              <a:gd name="T17" fmla="*/ 116 h 126"/>
              <a:gd name="T18" fmla="*/ 108 w 160"/>
              <a:gd name="T19" fmla="*/ 111 h 126"/>
              <a:gd name="T20" fmla="*/ 108 w 160"/>
              <a:gd name="T21" fmla="*/ 106 h 126"/>
              <a:gd name="T22" fmla="*/ 5 w 160"/>
              <a:gd name="T23" fmla="*/ 106 h 126"/>
              <a:gd name="T24" fmla="*/ 0 w 160"/>
              <a:gd name="T25" fmla="*/ 111 h 126"/>
              <a:gd name="T26" fmla="*/ 16 w 160"/>
              <a:gd name="T27" fmla="*/ 126 h 126"/>
              <a:gd name="T28" fmla="*/ 145 w 160"/>
              <a:gd name="T29" fmla="*/ 126 h 126"/>
              <a:gd name="T30" fmla="*/ 160 w 160"/>
              <a:gd name="T31" fmla="*/ 111 h 126"/>
              <a:gd name="T32" fmla="*/ 155 w 160"/>
              <a:gd name="T33" fmla="*/ 106 h 126"/>
              <a:gd name="T34" fmla="*/ 150 w 160"/>
              <a:gd name="T35" fmla="*/ 16 h 126"/>
              <a:gd name="T36" fmla="*/ 134 w 160"/>
              <a:gd name="T37" fmla="*/ 0 h 126"/>
              <a:gd name="T38" fmla="*/ 25 w 160"/>
              <a:gd name="T39" fmla="*/ 0 h 126"/>
              <a:gd name="T40" fmla="*/ 10 w 160"/>
              <a:gd name="T41" fmla="*/ 16 h 126"/>
              <a:gd name="T42" fmla="*/ 10 w 160"/>
              <a:gd name="T43" fmla="*/ 95 h 126"/>
              <a:gd name="T44" fmla="*/ 150 w 160"/>
              <a:gd name="T45" fmla="*/ 95 h 126"/>
              <a:gd name="T46" fmla="*/ 150 w 160"/>
              <a:gd name="T47" fmla="*/ 16 h 126"/>
              <a:gd name="T48" fmla="*/ 105 w 160"/>
              <a:gd name="T49" fmla="*/ 73 h 126"/>
              <a:gd name="T50" fmla="*/ 101 w 160"/>
              <a:gd name="T51" fmla="*/ 74 h 126"/>
              <a:gd name="T52" fmla="*/ 97 w 160"/>
              <a:gd name="T53" fmla="*/ 73 h 126"/>
              <a:gd name="T54" fmla="*/ 79 w 160"/>
              <a:gd name="T55" fmla="*/ 55 h 126"/>
              <a:gd name="T56" fmla="*/ 73 w 160"/>
              <a:gd name="T57" fmla="*/ 62 h 126"/>
              <a:gd name="T58" fmla="*/ 69 w 160"/>
              <a:gd name="T59" fmla="*/ 64 h 126"/>
              <a:gd name="T60" fmla="*/ 64 w 160"/>
              <a:gd name="T61" fmla="*/ 60 h 126"/>
              <a:gd name="T62" fmla="*/ 54 w 160"/>
              <a:gd name="T63" fmla="*/ 29 h 126"/>
              <a:gd name="T64" fmla="*/ 58 w 160"/>
              <a:gd name="T65" fmla="*/ 22 h 126"/>
              <a:gd name="T66" fmla="*/ 60 w 160"/>
              <a:gd name="T67" fmla="*/ 22 h 126"/>
              <a:gd name="T68" fmla="*/ 92 w 160"/>
              <a:gd name="T69" fmla="*/ 33 h 126"/>
              <a:gd name="T70" fmla="*/ 94 w 160"/>
              <a:gd name="T71" fmla="*/ 41 h 126"/>
              <a:gd name="T72" fmla="*/ 87 w 160"/>
              <a:gd name="T73" fmla="*/ 48 h 126"/>
              <a:gd name="T74" fmla="*/ 104 w 160"/>
              <a:gd name="T75" fmla="*/ 66 h 126"/>
              <a:gd name="T76" fmla="*/ 105 w 160"/>
              <a:gd name="T77" fmla="*/ 7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26">
                <a:moveTo>
                  <a:pt x="155" y="106"/>
                </a:moveTo>
                <a:cubicBezTo>
                  <a:pt x="139" y="106"/>
                  <a:pt x="139" y="106"/>
                  <a:pt x="139" y="106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39" y="114"/>
                  <a:pt x="137" y="116"/>
                  <a:pt x="134" y="116"/>
                </a:cubicBezTo>
                <a:cubicBezTo>
                  <a:pt x="131" y="116"/>
                  <a:pt x="129" y="114"/>
                  <a:pt x="129" y="111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4"/>
                  <a:pt x="116" y="116"/>
                  <a:pt x="113" y="116"/>
                </a:cubicBezTo>
                <a:cubicBezTo>
                  <a:pt x="111" y="116"/>
                  <a:pt x="108" y="114"/>
                  <a:pt x="108" y="111"/>
                </a:cubicBezTo>
                <a:cubicBezTo>
                  <a:pt x="108" y="106"/>
                  <a:pt x="108" y="106"/>
                  <a:pt x="108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6"/>
                  <a:pt x="0" y="108"/>
                  <a:pt x="0" y="111"/>
                </a:cubicBezTo>
                <a:cubicBezTo>
                  <a:pt x="0" y="119"/>
                  <a:pt x="7" y="126"/>
                  <a:pt x="16" y="126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53" y="126"/>
                  <a:pt x="160" y="119"/>
                  <a:pt x="160" y="111"/>
                </a:cubicBezTo>
                <a:cubicBezTo>
                  <a:pt x="160" y="108"/>
                  <a:pt x="158" y="106"/>
                  <a:pt x="155" y="106"/>
                </a:cubicBezTo>
                <a:close/>
                <a:moveTo>
                  <a:pt x="150" y="16"/>
                </a:moveTo>
                <a:cubicBezTo>
                  <a:pt x="150" y="8"/>
                  <a:pt x="143" y="0"/>
                  <a:pt x="134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7" y="0"/>
                  <a:pt x="10" y="8"/>
                  <a:pt x="10" y="16"/>
                </a:cubicBezTo>
                <a:cubicBezTo>
                  <a:pt x="10" y="95"/>
                  <a:pt x="10" y="95"/>
                  <a:pt x="10" y="95"/>
                </a:cubicBezTo>
                <a:cubicBezTo>
                  <a:pt x="150" y="95"/>
                  <a:pt x="150" y="95"/>
                  <a:pt x="150" y="95"/>
                </a:cubicBezTo>
                <a:lnTo>
                  <a:pt x="150" y="16"/>
                </a:lnTo>
                <a:close/>
                <a:moveTo>
                  <a:pt x="105" y="73"/>
                </a:moveTo>
                <a:cubicBezTo>
                  <a:pt x="104" y="74"/>
                  <a:pt x="102" y="74"/>
                  <a:pt x="101" y="74"/>
                </a:cubicBezTo>
                <a:cubicBezTo>
                  <a:pt x="99" y="74"/>
                  <a:pt x="98" y="74"/>
                  <a:pt x="97" y="73"/>
                </a:cubicBezTo>
                <a:cubicBezTo>
                  <a:pt x="79" y="55"/>
                  <a:pt x="79" y="55"/>
                  <a:pt x="79" y="55"/>
                </a:cubicBezTo>
                <a:cubicBezTo>
                  <a:pt x="73" y="62"/>
                  <a:pt x="73" y="62"/>
                  <a:pt x="73" y="62"/>
                </a:cubicBezTo>
                <a:cubicBezTo>
                  <a:pt x="71" y="63"/>
                  <a:pt x="70" y="64"/>
                  <a:pt x="69" y="64"/>
                </a:cubicBezTo>
                <a:cubicBezTo>
                  <a:pt x="67" y="64"/>
                  <a:pt x="65" y="62"/>
                  <a:pt x="64" y="60"/>
                </a:cubicBezTo>
                <a:cubicBezTo>
                  <a:pt x="54" y="29"/>
                  <a:pt x="54" y="29"/>
                  <a:pt x="54" y="29"/>
                </a:cubicBezTo>
                <a:cubicBezTo>
                  <a:pt x="52" y="25"/>
                  <a:pt x="55" y="22"/>
                  <a:pt x="58" y="22"/>
                </a:cubicBezTo>
                <a:cubicBezTo>
                  <a:pt x="59" y="22"/>
                  <a:pt x="60" y="22"/>
                  <a:pt x="60" y="22"/>
                </a:cubicBezTo>
                <a:cubicBezTo>
                  <a:pt x="92" y="33"/>
                  <a:pt x="92" y="33"/>
                  <a:pt x="92" y="33"/>
                </a:cubicBezTo>
                <a:cubicBezTo>
                  <a:pt x="95" y="34"/>
                  <a:pt x="97" y="39"/>
                  <a:pt x="94" y="41"/>
                </a:cubicBezTo>
                <a:cubicBezTo>
                  <a:pt x="87" y="48"/>
                  <a:pt x="87" y="48"/>
                  <a:pt x="87" y="48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7" y="67"/>
                  <a:pt x="107" y="71"/>
                  <a:pt x="105" y="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9" name="Freeform 183">
            <a:extLst>
              <a:ext uri="{FF2B5EF4-FFF2-40B4-BE49-F238E27FC236}">
                <a16:creationId xmlns:a16="http://schemas.microsoft.com/office/drawing/2014/main" id="{CE22F36C-CC4A-4477-89D1-050A08B6039F}"/>
              </a:ext>
            </a:extLst>
          </p:cNvPr>
          <p:cNvSpPr>
            <a:spLocks noEditPoints="1"/>
          </p:cNvSpPr>
          <p:nvPr/>
        </p:nvSpPr>
        <p:spPr bwMode="auto">
          <a:xfrm>
            <a:off x="8999538" y="5776913"/>
            <a:ext cx="252413" cy="254000"/>
          </a:xfrm>
          <a:custGeom>
            <a:avLst/>
            <a:gdLst>
              <a:gd name="T0" fmla="*/ 23 w 159"/>
              <a:gd name="T1" fmla="*/ 86 h 160"/>
              <a:gd name="T2" fmla="*/ 23 w 159"/>
              <a:gd name="T3" fmla="*/ 155 h 160"/>
              <a:gd name="T4" fmla="*/ 27 w 159"/>
              <a:gd name="T5" fmla="*/ 160 h 160"/>
              <a:gd name="T6" fmla="*/ 132 w 159"/>
              <a:gd name="T7" fmla="*/ 160 h 160"/>
              <a:gd name="T8" fmla="*/ 137 w 159"/>
              <a:gd name="T9" fmla="*/ 155 h 160"/>
              <a:gd name="T10" fmla="*/ 137 w 159"/>
              <a:gd name="T11" fmla="*/ 86 h 160"/>
              <a:gd name="T12" fmla="*/ 80 w 159"/>
              <a:gd name="T13" fmla="*/ 46 h 160"/>
              <a:gd name="T14" fmla="*/ 23 w 159"/>
              <a:gd name="T15" fmla="*/ 86 h 160"/>
              <a:gd name="T16" fmla="*/ 117 w 159"/>
              <a:gd name="T17" fmla="*/ 110 h 160"/>
              <a:gd name="T18" fmla="*/ 80 w 159"/>
              <a:gd name="T19" fmla="*/ 146 h 160"/>
              <a:gd name="T20" fmla="*/ 43 w 159"/>
              <a:gd name="T21" fmla="*/ 110 h 160"/>
              <a:gd name="T22" fmla="*/ 80 w 159"/>
              <a:gd name="T23" fmla="*/ 73 h 160"/>
              <a:gd name="T24" fmla="*/ 117 w 159"/>
              <a:gd name="T25" fmla="*/ 110 h 160"/>
              <a:gd name="T26" fmla="*/ 53 w 159"/>
              <a:gd name="T27" fmla="*/ 110 h 160"/>
              <a:gd name="T28" fmla="*/ 79 w 159"/>
              <a:gd name="T29" fmla="*/ 136 h 160"/>
              <a:gd name="T30" fmla="*/ 106 w 159"/>
              <a:gd name="T31" fmla="*/ 110 h 160"/>
              <a:gd name="T32" fmla="*/ 79 w 159"/>
              <a:gd name="T33" fmla="*/ 83 h 160"/>
              <a:gd name="T34" fmla="*/ 53 w 159"/>
              <a:gd name="T35" fmla="*/ 110 h 160"/>
              <a:gd name="T36" fmla="*/ 85 w 159"/>
              <a:gd name="T37" fmla="*/ 101 h 160"/>
              <a:gd name="T38" fmla="*/ 85 w 159"/>
              <a:gd name="T39" fmla="*/ 107 h 160"/>
              <a:gd name="T40" fmla="*/ 90 w 159"/>
              <a:gd name="T41" fmla="*/ 107 h 160"/>
              <a:gd name="T42" fmla="*/ 96 w 159"/>
              <a:gd name="T43" fmla="*/ 112 h 160"/>
              <a:gd name="T44" fmla="*/ 90 w 159"/>
              <a:gd name="T45" fmla="*/ 117 h 160"/>
              <a:gd name="T46" fmla="*/ 79 w 159"/>
              <a:gd name="T47" fmla="*/ 117 h 160"/>
              <a:gd name="T48" fmla="*/ 74 w 159"/>
              <a:gd name="T49" fmla="*/ 112 h 160"/>
              <a:gd name="T50" fmla="*/ 74 w 159"/>
              <a:gd name="T51" fmla="*/ 101 h 160"/>
              <a:gd name="T52" fmla="*/ 79 w 159"/>
              <a:gd name="T53" fmla="*/ 96 h 160"/>
              <a:gd name="T54" fmla="*/ 85 w 159"/>
              <a:gd name="T55" fmla="*/ 101 h 160"/>
              <a:gd name="T56" fmla="*/ 157 w 159"/>
              <a:gd name="T57" fmla="*/ 74 h 160"/>
              <a:gd name="T58" fmla="*/ 136 w 159"/>
              <a:gd name="T59" fmla="*/ 60 h 160"/>
              <a:gd name="T60" fmla="*/ 85 w 159"/>
              <a:gd name="T61" fmla="*/ 24 h 160"/>
              <a:gd name="T62" fmla="*/ 85 w 159"/>
              <a:gd name="T63" fmla="*/ 5 h 160"/>
              <a:gd name="T64" fmla="*/ 79 w 159"/>
              <a:gd name="T65" fmla="*/ 0 h 160"/>
              <a:gd name="T66" fmla="*/ 75 w 159"/>
              <a:gd name="T67" fmla="*/ 5 h 160"/>
              <a:gd name="T68" fmla="*/ 75 w 159"/>
              <a:gd name="T69" fmla="*/ 24 h 160"/>
              <a:gd name="T70" fmla="*/ 24 w 159"/>
              <a:gd name="T71" fmla="*/ 60 h 160"/>
              <a:gd name="T72" fmla="*/ 3 w 159"/>
              <a:gd name="T73" fmla="*/ 74 h 160"/>
              <a:gd name="T74" fmla="*/ 2 w 159"/>
              <a:gd name="T75" fmla="*/ 82 h 160"/>
              <a:gd name="T76" fmla="*/ 6 w 159"/>
              <a:gd name="T77" fmla="*/ 84 h 160"/>
              <a:gd name="T78" fmla="*/ 10 w 159"/>
              <a:gd name="T79" fmla="*/ 83 h 160"/>
              <a:gd name="T80" fmla="*/ 77 w 159"/>
              <a:gd name="T81" fmla="*/ 35 h 160"/>
              <a:gd name="T82" fmla="*/ 80 w 159"/>
              <a:gd name="T83" fmla="*/ 34 h 160"/>
              <a:gd name="T84" fmla="*/ 83 w 159"/>
              <a:gd name="T85" fmla="*/ 35 h 160"/>
              <a:gd name="T86" fmla="*/ 150 w 159"/>
              <a:gd name="T87" fmla="*/ 83 h 160"/>
              <a:gd name="T88" fmla="*/ 153 w 159"/>
              <a:gd name="T89" fmla="*/ 84 h 160"/>
              <a:gd name="T90" fmla="*/ 158 w 159"/>
              <a:gd name="T91" fmla="*/ 82 h 160"/>
              <a:gd name="T92" fmla="*/ 157 w 159"/>
              <a:gd name="T93" fmla="*/ 7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9" h="160">
                <a:moveTo>
                  <a:pt x="23" y="86"/>
                </a:moveTo>
                <a:cubicBezTo>
                  <a:pt x="23" y="155"/>
                  <a:pt x="23" y="155"/>
                  <a:pt x="23" y="155"/>
                </a:cubicBezTo>
                <a:cubicBezTo>
                  <a:pt x="23" y="158"/>
                  <a:pt x="25" y="160"/>
                  <a:pt x="27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5" y="160"/>
                  <a:pt x="137" y="158"/>
                  <a:pt x="137" y="155"/>
                </a:cubicBezTo>
                <a:cubicBezTo>
                  <a:pt x="137" y="86"/>
                  <a:pt x="137" y="86"/>
                  <a:pt x="137" y="86"/>
                </a:cubicBezTo>
                <a:cubicBezTo>
                  <a:pt x="80" y="46"/>
                  <a:pt x="80" y="46"/>
                  <a:pt x="80" y="46"/>
                </a:cubicBezTo>
                <a:lnTo>
                  <a:pt x="23" y="86"/>
                </a:lnTo>
                <a:close/>
                <a:moveTo>
                  <a:pt x="117" y="110"/>
                </a:moveTo>
                <a:cubicBezTo>
                  <a:pt x="117" y="130"/>
                  <a:pt x="100" y="146"/>
                  <a:pt x="80" y="146"/>
                </a:cubicBezTo>
                <a:cubicBezTo>
                  <a:pt x="59" y="146"/>
                  <a:pt x="43" y="129"/>
                  <a:pt x="43" y="110"/>
                </a:cubicBezTo>
                <a:cubicBezTo>
                  <a:pt x="43" y="90"/>
                  <a:pt x="60" y="73"/>
                  <a:pt x="80" y="73"/>
                </a:cubicBezTo>
                <a:cubicBezTo>
                  <a:pt x="100" y="73"/>
                  <a:pt x="116" y="90"/>
                  <a:pt x="117" y="110"/>
                </a:cubicBezTo>
                <a:close/>
                <a:moveTo>
                  <a:pt x="53" y="110"/>
                </a:moveTo>
                <a:cubicBezTo>
                  <a:pt x="54" y="125"/>
                  <a:pt x="65" y="136"/>
                  <a:pt x="79" y="136"/>
                </a:cubicBezTo>
                <a:cubicBezTo>
                  <a:pt x="94" y="136"/>
                  <a:pt x="105" y="124"/>
                  <a:pt x="106" y="110"/>
                </a:cubicBezTo>
                <a:cubicBezTo>
                  <a:pt x="106" y="95"/>
                  <a:pt x="94" y="84"/>
                  <a:pt x="79" y="83"/>
                </a:cubicBezTo>
                <a:cubicBezTo>
                  <a:pt x="65" y="83"/>
                  <a:pt x="54" y="95"/>
                  <a:pt x="53" y="110"/>
                </a:cubicBezTo>
                <a:close/>
                <a:moveTo>
                  <a:pt x="85" y="101"/>
                </a:moveTo>
                <a:cubicBezTo>
                  <a:pt x="85" y="107"/>
                  <a:pt x="85" y="107"/>
                  <a:pt x="85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107"/>
                  <a:pt x="96" y="109"/>
                  <a:pt x="96" y="112"/>
                </a:cubicBezTo>
                <a:cubicBezTo>
                  <a:pt x="96" y="115"/>
                  <a:pt x="93" y="117"/>
                  <a:pt x="90" y="117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76" y="117"/>
                  <a:pt x="74" y="115"/>
                  <a:pt x="74" y="112"/>
                </a:cubicBezTo>
                <a:cubicBezTo>
                  <a:pt x="74" y="101"/>
                  <a:pt x="74" y="101"/>
                  <a:pt x="74" y="101"/>
                </a:cubicBezTo>
                <a:cubicBezTo>
                  <a:pt x="74" y="98"/>
                  <a:pt x="77" y="96"/>
                  <a:pt x="79" y="96"/>
                </a:cubicBezTo>
                <a:cubicBezTo>
                  <a:pt x="82" y="96"/>
                  <a:pt x="85" y="99"/>
                  <a:pt x="85" y="101"/>
                </a:cubicBezTo>
                <a:close/>
                <a:moveTo>
                  <a:pt x="157" y="74"/>
                </a:moveTo>
                <a:cubicBezTo>
                  <a:pt x="136" y="60"/>
                  <a:pt x="136" y="60"/>
                  <a:pt x="136" y="60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3"/>
                  <a:pt x="82" y="0"/>
                  <a:pt x="79" y="0"/>
                </a:cubicBezTo>
                <a:cubicBezTo>
                  <a:pt x="77" y="0"/>
                  <a:pt x="75" y="3"/>
                  <a:pt x="75" y="5"/>
                </a:cubicBezTo>
                <a:cubicBezTo>
                  <a:pt x="75" y="24"/>
                  <a:pt x="75" y="24"/>
                  <a:pt x="75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3" y="74"/>
                  <a:pt x="3" y="74"/>
                  <a:pt x="3" y="74"/>
                </a:cubicBezTo>
                <a:cubicBezTo>
                  <a:pt x="1" y="76"/>
                  <a:pt x="0" y="80"/>
                  <a:pt x="2" y="82"/>
                </a:cubicBezTo>
                <a:cubicBezTo>
                  <a:pt x="3" y="83"/>
                  <a:pt x="5" y="84"/>
                  <a:pt x="6" y="84"/>
                </a:cubicBezTo>
                <a:cubicBezTo>
                  <a:pt x="7" y="84"/>
                  <a:pt x="9" y="84"/>
                  <a:pt x="10" y="83"/>
                </a:cubicBezTo>
                <a:cubicBezTo>
                  <a:pt x="77" y="35"/>
                  <a:pt x="77" y="35"/>
                  <a:pt x="77" y="35"/>
                </a:cubicBezTo>
                <a:cubicBezTo>
                  <a:pt x="78" y="34"/>
                  <a:pt x="79" y="34"/>
                  <a:pt x="80" y="34"/>
                </a:cubicBezTo>
                <a:cubicBezTo>
                  <a:pt x="81" y="34"/>
                  <a:pt x="82" y="34"/>
                  <a:pt x="83" y="35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1" y="83"/>
                  <a:pt x="152" y="84"/>
                  <a:pt x="153" y="84"/>
                </a:cubicBezTo>
                <a:cubicBezTo>
                  <a:pt x="155" y="84"/>
                  <a:pt x="157" y="83"/>
                  <a:pt x="158" y="82"/>
                </a:cubicBezTo>
                <a:cubicBezTo>
                  <a:pt x="159" y="80"/>
                  <a:pt x="159" y="76"/>
                  <a:pt x="157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0" name="Freeform 184">
            <a:extLst>
              <a:ext uri="{FF2B5EF4-FFF2-40B4-BE49-F238E27FC236}">
                <a16:creationId xmlns:a16="http://schemas.microsoft.com/office/drawing/2014/main" id="{A5B85179-F708-41A4-A081-DFFBBC9342D5}"/>
              </a:ext>
            </a:extLst>
          </p:cNvPr>
          <p:cNvSpPr>
            <a:spLocks noEditPoints="1"/>
          </p:cNvSpPr>
          <p:nvPr/>
        </p:nvSpPr>
        <p:spPr bwMode="auto">
          <a:xfrm>
            <a:off x="4054476" y="5226050"/>
            <a:ext cx="231775" cy="254000"/>
          </a:xfrm>
          <a:custGeom>
            <a:avLst/>
            <a:gdLst>
              <a:gd name="T0" fmla="*/ 143 w 146"/>
              <a:gd name="T1" fmla="*/ 58 h 160"/>
              <a:gd name="T2" fmla="*/ 146 w 146"/>
              <a:gd name="T3" fmla="*/ 53 h 160"/>
              <a:gd name="T4" fmla="*/ 146 w 146"/>
              <a:gd name="T5" fmla="*/ 6 h 160"/>
              <a:gd name="T6" fmla="*/ 141 w 146"/>
              <a:gd name="T7" fmla="*/ 0 h 160"/>
              <a:gd name="T8" fmla="*/ 5 w 146"/>
              <a:gd name="T9" fmla="*/ 0 h 160"/>
              <a:gd name="T10" fmla="*/ 0 w 146"/>
              <a:gd name="T11" fmla="*/ 6 h 160"/>
              <a:gd name="T12" fmla="*/ 0 w 146"/>
              <a:gd name="T13" fmla="*/ 53 h 160"/>
              <a:gd name="T14" fmla="*/ 3 w 146"/>
              <a:gd name="T15" fmla="*/ 58 h 160"/>
              <a:gd name="T16" fmla="*/ 21 w 146"/>
              <a:gd name="T17" fmla="*/ 82 h 160"/>
              <a:gd name="T18" fmla="*/ 3 w 146"/>
              <a:gd name="T19" fmla="*/ 107 h 160"/>
              <a:gd name="T20" fmla="*/ 0 w 146"/>
              <a:gd name="T21" fmla="*/ 112 h 160"/>
              <a:gd name="T22" fmla="*/ 0 w 146"/>
              <a:gd name="T23" fmla="*/ 155 h 160"/>
              <a:gd name="T24" fmla="*/ 5 w 146"/>
              <a:gd name="T25" fmla="*/ 160 h 160"/>
              <a:gd name="T26" fmla="*/ 41 w 146"/>
              <a:gd name="T27" fmla="*/ 160 h 160"/>
              <a:gd name="T28" fmla="*/ 41 w 146"/>
              <a:gd name="T29" fmla="*/ 61 h 160"/>
              <a:gd name="T30" fmla="*/ 68 w 146"/>
              <a:gd name="T31" fmla="*/ 35 h 160"/>
              <a:gd name="T32" fmla="*/ 78 w 146"/>
              <a:gd name="T33" fmla="*/ 35 h 160"/>
              <a:gd name="T34" fmla="*/ 104 w 146"/>
              <a:gd name="T35" fmla="*/ 61 h 160"/>
              <a:gd name="T36" fmla="*/ 104 w 146"/>
              <a:gd name="T37" fmla="*/ 160 h 160"/>
              <a:gd name="T38" fmla="*/ 141 w 146"/>
              <a:gd name="T39" fmla="*/ 160 h 160"/>
              <a:gd name="T40" fmla="*/ 146 w 146"/>
              <a:gd name="T41" fmla="*/ 155 h 160"/>
              <a:gd name="T42" fmla="*/ 146 w 146"/>
              <a:gd name="T43" fmla="*/ 112 h 160"/>
              <a:gd name="T44" fmla="*/ 143 w 146"/>
              <a:gd name="T45" fmla="*/ 107 h 160"/>
              <a:gd name="T46" fmla="*/ 126 w 146"/>
              <a:gd name="T47" fmla="*/ 82 h 160"/>
              <a:gd name="T48" fmla="*/ 143 w 146"/>
              <a:gd name="T49" fmla="*/ 58 h 160"/>
              <a:gd name="T50" fmla="*/ 79 w 146"/>
              <a:gd name="T51" fmla="*/ 46 h 160"/>
              <a:gd name="T52" fmla="*/ 68 w 146"/>
              <a:gd name="T53" fmla="*/ 46 h 160"/>
              <a:gd name="T54" fmla="*/ 52 w 146"/>
              <a:gd name="T55" fmla="*/ 61 h 160"/>
              <a:gd name="T56" fmla="*/ 52 w 146"/>
              <a:gd name="T57" fmla="*/ 160 h 160"/>
              <a:gd name="T58" fmla="*/ 94 w 146"/>
              <a:gd name="T59" fmla="*/ 160 h 160"/>
              <a:gd name="T60" fmla="*/ 94 w 146"/>
              <a:gd name="T61" fmla="*/ 61 h 160"/>
              <a:gd name="T62" fmla="*/ 79 w 146"/>
              <a:gd name="T63" fmla="*/ 46 h 160"/>
              <a:gd name="T64" fmla="*/ 73 w 146"/>
              <a:gd name="T65" fmla="*/ 108 h 160"/>
              <a:gd name="T66" fmla="*/ 62 w 146"/>
              <a:gd name="T67" fmla="*/ 98 h 160"/>
              <a:gd name="T68" fmla="*/ 73 w 146"/>
              <a:gd name="T69" fmla="*/ 87 h 160"/>
              <a:gd name="T70" fmla="*/ 83 w 146"/>
              <a:gd name="T71" fmla="*/ 98 h 160"/>
              <a:gd name="T72" fmla="*/ 73 w 146"/>
              <a:gd name="T73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6" h="160">
                <a:moveTo>
                  <a:pt x="143" y="58"/>
                </a:moveTo>
                <a:cubicBezTo>
                  <a:pt x="145" y="57"/>
                  <a:pt x="146" y="55"/>
                  <a:pt x="146" y="53"/>
                </a:cubicBezTo>
                <a:cubicBezTo>
                  <a:pt x="146" y="6"/>
                  <a:pt x="146" y="6"/>
                  <a:pt x="146" y="6"/>
                </a:cubicBezTo>
                <a:cubicBezTo>
                  <a:pt x="146" y="3"/>
                  <a:pt x="144" y="0"/>
                  <a:pt x="141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1" y="56"/>
                  <a:pt x="3" y="58"/>
                </a:cubicBezTo>
                <a:cubicBezTo>
                  <a:pt x="13" y="61"/>
                  <a:pt x="21" y="71"/>
                  <a:pt x="21" y="82"/>
                </a:cubicBezTo>
                <a:cubicBezTo>
                  <a:pt x="21" y="93"/>
                  <a:pt x="14" y="102"/>
                  <a:pt x="3" y="107"/>
                </a:cubicBezTo>
                <a:cubicBezTo>
                  <a:pt x="1" y="107"/>
                  <a:pt x="0" y="109"/>
                  <a:pt x="0" y="11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5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61"/>
                  <a:pt x="41" y="61"/>
                  <a:pt x="41" y="61"/>
                </a:cubicBezTo>
                <a:cubicBezTo>
                  <a:pt x="41" y="47"/>
                  <a:pt x="53" y="35"/>
                  <a:pt x="6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93" y="35"/>
                  <a:pt x="104" y="47"/>
                  <a:pt x="104" y="61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44" y="160"/>
                  <a:pt x="146" y="157"/>
                  <a:pt x="146" y="155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110"/>
                  <a:pt x="145" y="108"/>
                  <a:pt x="143" y="107"/>
                </a:cubicBezTo>
                <a:cubicBezTo>
                  <a:pt x="133" y="103"/>
                  <a:pt x="126" y="93"/>
                  <a:pt x="126" y="82"/>
                </a:cubicBezTo>
                <a:cubicBezTo>
                  <a:pt x="126" y="70"/>
                  <a:pt x="133" y="61"/>
                  <a:pt x="143" y="58"/>
                </a:cubicBezTo>
                <a:close/>
                <a:moveTo>
                  <a:pt x="79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59" y="46"/>
                  <a:pt x="52" y="52"/>
                  <a:pt x="52" y="61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4" y="61"/>
                  <a:pt x="94" y="61"/>
                  <a:pt x="94" y="61"/>
                </a:cubicBezTo>
                <a:cubicBezTo>
                  <a:pt x="94" y="52"/>
                  <a:pt x="87" y="46"/>
                  <a:pt x="79" y="46"/>
                </a:cubicBezTo>
                <a:close/>
                <a:moveTo>
                  <a:pt x="73" y="108"/>
                </a:moveTo>
                <a:cubicBezTo>
                  <a:pt x="67" y="108"/>
                  <a:pt x="62" y="104"/>
                  <a:pt x="62" y="98"/>
                </a:cubicBezTo>
                <a:cubicBezTo>
                  <a:pt x="62" y="92"/>
                  <a:pt x="67" y="87"/>
                  <a:pt x="73" y="87"/>
                </a:cubicBezTo>
                <a:cubicBezTo>
                  <a:pt x="79" y="87"/>
                  <a:pt x="83" y="92"/>
                  <a:pt x="83" y="98"/>
                </a:cubicBezTo>
                <a:cubicBezTo>
                  <a:pt x="83" y="104"/>
                  <a:pt x="79" y="108"/>
                  <a:pt x="73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1" name="Freeform 185">
            <a:extLst>
              <a:ext uri="{FF2B5EF4-FFF2-40B4-BE49-F238E27FC236}">
                <a16:creationId xmlns:a16="http://schemas.microsoft.com/office/drawing/2014/main" id="{C826717A-FEFF-4E0D-BDC1-F4742B2A93B7}"/>
              </a:ext>
            </a:extLst>
          </p:cNvPr>
          <p:cNvSpPr>
            <a:spLocks noEditPoints="1"/>
          </p:cNvSpPr>
          <p:nvPr/>
        </p:nvSpPr>
        <p:spPr bwMode="auto">
          <a:xfrm>
            <a:off x="2411413" y="5776913"/>
            <a:ext cx="217488" cy="254000"/>
          </a:xfrm>
          <a:custGeom>
            <a:avLst/>
            <a:gdLst>
              <a:gd name="T0" fmla="*/ 69 w 137"/>
              <a:gd name="T1" fmla="*/ 11 h 160"/>
              <a:gd name="T2" fmla="*/ 74 w 137"/>
              <a:gd name="T3" fmla="*/ 16 h 160"/>
              <a:gd name="T4" fmla="*/ 79 w 137"/>
              <a:gd name="T5" fmla="*/ 21 h 160"/>
              <a:gd name="T6" fmla="*/ 100 w 137"/>
              <a:gd name="T7" fmla="*/ 21 h 160"/>
              <a:gd name="T8" fmla="*/ 106 w 137"/>
              <a:gd name="T9" fmla="*/ 26 h 160"/>
              <a:gd name="T10" fmla="*/ 106 w 137"/>
              <a:gd name="T11" fmla="*/ 32 h 160"/>
              <a:gd name="T12" fmla="*/ 33 w 137"/>
              <a:gd name="T13" fmla="*/ 32 h 160"/>
              <a:gd name="T14" fmla="*/ 33 w 137"/>
              <a:gd name="T15" fmla="*/ 26 h 160"/>
              <a:gd name="T16" fmla="*/ 32 w 137"/>
              <a:gd name="T17" fmla="*/ 26 h 160"/>
              <a:gd name="T18" fmla="*/ 37 w 137"/>
              <a:gd name="T19" fmla="*/ 21 h 160"/>
              <a:gd name="T20" fmla="*/ 58 w 137"/>
              <a:gd name="T21" fmla="*/ 21 h 160"/>
              <a:gd name="T22" fmla="*/ 63 w 137"/>
              <a:gd name="T23" fmla="*/ 16 h 160"/>
              <a:gd name="T24" fmla="*/ 69 w 137"/>
              <a:gd name="T25" fmla="*/ 11 h 160"/>
              <a:gd name="T26" fmla="*/ 104 w 137"/>
              <a:gd name="T27" fmla="*/ 71 h 160"/>
              <a:gd name="T28" fmla="*/ 111 w 137"/>
              <a:gd name="T29" fmla="*/ 75 h 160"/>
              <a:gd name="T30" fmla="*/ 112 w 137"/>
              <a:gd name="T31" fmla="*/ 75 h 160"/>
              <a:gd name="T32" fmla="*/ 112 w 137"/>
              <a:gd name="T33" fmla="*/ 90 h 160"/>
              <a:gd name="T34" fmla="*/ 71 w 137"/>
              <a:gd name="T35" fmla="*/ 132 h 160"/>
              <a:gd name="T36" fmla="*/ 63 w 137"/>
              <a:gd name="T37" fmla="*/ 135 h 160"/>
              <a:gd name="T38" fmla="*/ 55 w 137"/>
              <a:gd name="T39" fmla="*/ 132 h 160"/>
              <a:gd name="T40" fmla="*/ 35 w 137"/>
              <a:gd name="T41" fmla="*/ 112 h 160"/>
              <a:gd name="T42" fmla="*/ 35 w 137"/>
              <a:gd name="T43" fmla="*/ 97 h 160"/>
              <a:gd name="T44" fmla="*/ 36 w 137"/>
              <a:gd name="T45" fmla="*/ 96 h 160"/>
              <a:gd name="T46" fmla="*/ 43 w 137"/>
              <a:gd name="T47" fmla="*/ 93 h 160"/>
              <a:gd name="T48" fmla="*/ 51 w 137"/>
              <a:gd name="T49" fmla="*/ 96 h 160"/>
              <a:gd name="T50" fmla="*/ 63 w 137"/>
              <a:gd name="T51" fmla="*/ 108 h 160"/>
              <a:gd name="T52" fmla="*/ 96 w 137"/>
              <a:gd name="T53" fmla="*/ 74 h 160"/>
              <a:gd name="T54" fmla="*/ 104 w 137"/>
              <a:gd name="T55" fmla="*/ 71 h 160"/>
              <a:gd name="T56" fmla="*/ 69 w 137"/>
              <a:gd name="T57" fmla="*/ 0 h 160"/>
              <a:gd name="T58" fmla="*/ 53 w 137"/>
              <a:gd name="T59" fmla="*/ 11 h 160"/>
              <a:gd name="T60" fmla="*/ 37 w 137"/>
              <a:gd name="T61" fmla="*/ 11 h 160"/>
              <a:gd name="T62" fmla="*/ 22 w 137"/>
              <a:gd name="T63" fmla="*/ 21 h 160"/>
              <a:gd name="T64" fmla="*/ 5 w 137"/>
              <a:gd name="T65" fmla="*/ 21 h 160"/>
              <a:gd name="T66" fmla="*/ 0 w 137"/>
              <a:gd name="T67" fmla="*/ 26 h 160"/>
              <a:gd name="T68" fmla="*/ 0 w 137"/>
              <a:gd name="T69" fmla="*/ 155 h 160"/>
              <a:gd name="T70" fmla="*/ 5 w 137"/>
              <a:gd name="T71" fmla="*/ 160 h 160"/>
              <a:gd name="T72" fmla="*/ 131 w 137"/>
              <a:gd name="T73" fmla="*/ 160 h 160"/>
              <a:gd name="T74" fmla="*/ 137 w 137"/>
              <a:gd name="T75" fmla="*/ 155 h 160"/>
              <a:gd name="T76" fmla="*/ 137 w 137"/>
              <a:gd name="T77" fmla="*/ 26 h 160"/>
              <a:gd name="T78" fmla="*/ 131 w 137"/>
              <a:gd name="T79" fmla="*/ 21 h 160"/>
              <a:gd name="T80" fmla="*/ 115 w 137"/>
              <a:gd name="T81" fmla="*/ 21 h 160"/>
              <a:gd name="T82" fmla="*/ 100 w 137"/>
              <a:gd name="T83" fmla="*/ 11 h 160"/>
              <a:gd name="T84" fmla="*/ 83 w 137"/>
              <a:gd name="T85" fmla="*/ 11 h 160"/>
              <a:gd name="T86" fmla="*/ 69 w 137"/>
              <a:gd name="T8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7" h="160">
                <a:moveTo>
                  <a:pt x="69" y="11"/>
                </a:moveTo>
                <a:cubicBezTo>
                  <a:pt x="71" y="11"/>
                  <a:pt x="73" y="13"/>
                  <a:pt x="74" y="16"/>
                </a:cubicBezTo>
                <a:cubicBezTo>
                  <a:pt x="74" y="19"/>
                  <a:pt x="77" y="21"/>
                  <a:pt x="79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3" y="21"/>
                  <a:pt x="105" y="24"/>
                  <a:pt x="106" y="26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26"/>
                  <a:pt x="33" y="26"/>
                  <a:pt x="33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3"/>
                  <a:pt x="35" y="21"/>
                  <a:pt x="37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61" y="21"/>
                  <a:pt x="63" y="19"/>
                  <a:pt x="63" y="16"/>
                </a:cubicBezTo>
                <a:cubicBezTo>
                  <a:pt x="63" y="13"/>
                  <a:pt x="66" y="11"/>
                  <a:pt x="69" y="11"/>
                </a:cubicBezTo>
                <a:close/>
                <a:moveTo>
                  <a:pt x="104" y="71"/>
                </a:moveTo>
                <a:cubicBezTo>
                  <a:pt x="107" y="71"/>
                  <a:pt x="109" y="72"/>
                  <a:pt x="111" y="75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6" y="79"/>
                  <a:pt x="116" y="86"/>
                  <a:pt x="112" y="90"/>
                </a:cubicBezTo>
                <a:cubicBezTo>
                  <a:pt x="71" y="132"/>
                  <a:pt x="71" y="132"/>
                  <a:pt x="71" y="132"/>
                </a:cubicBezTo>
                <a:cubicBezTo>
                  <a:pt x="69" y="134"/>
                  <a:pt x="66" y="135"/>
                  <a:pt x="63" y="135"/>
                </a:cubicBezTo>
                <a:cubicBezTo>
                  <a:pt x="60" y="135"/>
                  <a:pt x="57" y="134"/>
                  <a:pt x="55" y="13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1" y="108"/>
                  <a:pt x="31" y="101"/>
                  <a:pt x="35" y="97"/>
                </a:cubicBezTo>
                <a:cubicBezTo>
                  <a:pt x="36" y="96"/>
                  <a:pt x="36" y="96"/>
                  <a:pt x="36" y="96"/>
                </a:cubicBezTo>
                <a:cubicBezTo>
                  <a:pt x="38" y="94"/>
                  <a:pt x="41" y="93"/>
                  <a:pt x="43" y="93"/>
                </a:cubicBezTo>
                <a:cubicBezTo>
                  <a:pt x="46" y="93"/>
                  <a:pt x="49" y="94"/>
                  <a:pt x="51" y="96"/>
                </a:cubicBezTo>
                <a:cubicBezTo>
                  <a:pt x="63" y="108"/>
                  <a:pt x="63" y="108"/>
                  <a:pt x="63" y="108"/>
                </a:cubicBezTo>
                <a:cubicBezTo>
                  <a:pt x="96" y="74"/>
                  <a:pt x="96" y="74"/>
                  <a:pt x="96" y="74"/>
                </a:cubicBezTo>
                <a:cubicBezTo>
                  <a:pt x="99" y="72"/>
                  <a:pt x="101" y="71"/>
                  <a:pt x="104" y="71"/>
                </a:cubicBezTo>
                <a:close/>
                <a:moveTo>
                  <a:pt x="69" y="0"/>
                </a:moveTo>
                <a:cubicBezTo>
                  <a:pt x="61" y="0"/>
                  <a:pt x="56" y="4"/>
                  <a:pt x="53" y="11"/>
                </a:cubicBezTo>
                <a:cubicBezTo>
                  <a:pt x="37" y="11"/>
                  <a:pt x="37" y="11"/>
                  <a:pt x="37" y="11"/>
                </a:cubicBezTo>
                <a:cubicBezTo>
                  <a:pt x="30" y="11"/>
                  <a:pt x="25" y="15"/>
                  <a:pt x="22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3" y="21"/>
                  <a:pt x="0" y="24"/>
                  <a:pt x="0" y="26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5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4" y="160"/>
                  <a:pt x="137" y="157"/>
                  <a:pt x="137" y="155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7" y="23"/>
                  <a:pt x="134" y="21"/>
                  <a:pt x="131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3" y="15"/>
                  <a:pt x="107" y="11"/>
                  <a:pt x="10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1" y="5"/>
                  <a:pt x="75" y="0"/>
                  <a:pt x="6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2" name="Freeform 186">
            <a:extLst>
              <a:ext uri="{FF2B5EF4-FFF2-40B4-BE49-F238E27FC236}">
                <a16:creationId xmlns:a16="http://schemas.microsoft.com/office/drawing/2014/main" id="{441C6156-ECB6-4B92-8315-69E66ADBC5EB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5226050"/>
            <a:ext cx="258763" cy="255588"/>
          </a:xfrm>
          <a:custGeom>
            <a:avLst/>
            <a:gdLst>
              <a:gd name="T0" fmla="*/ 102 w 163"/>
              <a:gd name="T1" fmla="*/ 43 h 161"/>
              <a:gd name="T2" fmla="*/ 79 w 163"/>
              <a:gd name="T3" fmla="*/ 36 h 161"/>
              <a:gd name="T4" fmla="*/ 45 w 163"/>
              <a:gd name="T5" fmla="*/ 50 h 161"/>
              <a:gd name="T6" fmla="*/ 30 w 163"/>
              <a:gd name="T7" fmla="*/ 66 h 161"/>
              <a:gd name="T8" fmla="*/ 26 w 163"/>
              <a:gd name="T9" fmla="*/ 67 h 161"/>
              <a:gd name="T10" fmla="*/ 5 w 163"/>
              <a:gd name="T11" fmla="*/ 76 h 161"/>
              <a:gd name="T12" fmla="*/ 5 w 163"/>
              <a:gd name="T13" fmla="*/ 92 h 161"/>
              <a:gd name="T14" fmla="*/ 40 w 163"/>
              <a:gd name="T15" fmla="*/ 128 h 161"/>
              <a:gd name="T16" fmla="*/ 35 w 163"/>
              <a:gd name="T17" fmla="*/ 133 h 161"/>
              <a:gd name="T18" fmla="*/ 35 w 163"/>
              <a:gd name="T19" fmla="*/ 156 h 161"/>
              <a:gd name="T20" fmla="*/ 46 w 163"/>
              <a:gd name="T21" fmla="*/ 160 h 161"/>
              <a:gd name="T22" fmla="*/ 58 w 163"/>
              <a:gd name="T23" fmla="*/ 156 h 161"/>
              <a:gd name="T24" fmla="*/ 63 w 163"/>
              <a:gd name="T25" fmla="*/ 151 h 161"/>
              <a:gd name="T26" fmla="*/ 69 w 163"/>
              <a:gd name="T27" fmla="*/ 157 h 161"/>
              <a:gd name="T28" fmla="*/ 77 w 163"/>
              <a:gd name="T29" fmla="*/ 161 h 161"/>
              <a:gd name="T30" fmla="*/ 86 w 163"/>
              <a:gd name="T31" fmla="*/ 157 h 161"/>
              <a:gd name="T32" fmla="*/ 95 w 163"/>
              <a:gd name="T33" fmla="*/ 136 h 161"/>
              <a:gd name="T34" fmla="*/ 96 w 163"/>
              <a:gd name="T35" fmla="*/ 132 h 161"/>
              <a:gd name="T36" fmla="*/ 110 w 163"/>
              <a:gd name="T37" fmla="*/ 118 h 161"/>
              <a:gd name="T38" fmla="*/ 102 w 163"/>
              <a:gd name="T39" fmla="*/ 43 h 161"/>
              <a:gd name="T40" fmla="*/ 51 w 163"/>
              <a:gd name="T41" fmla="*/ 148 h 161"/>
              <a:gd name="T42" fmla="*/ 47 w 163"/>
              <a:gd name="T43" fmla="*/ 149 h 161"/>
              <a:gd name="T44" fmla="*/ 43 w 163"/>
              <a:gd name="T45" fmla="*/ 148 h 161"/>
              <a:gd name="T46" fmla="*/ 43 w 163"/>
              <a:gd name="T47" fmla="*/ 140 h 161"/>
              <a:gd name="T48" fmla="*/ 48 w 163"/>
              <a:gd name="T49" fmla="*/ 136 h 161"/>
              <a:gd name="T50" fmla="*/ 55 w 163"/>
              <a:gd name="T51" fmla="*/ 143 h 161"/>
              <a:gd name="T52" fmla="*/ 51 w 163"/>
              <a:gd name="T53" fmla="*/ 148 h 161"/>
              <a:gd name="T54" fmla="*/ 96 w 163"/>
              <a:gd name="T55" fmla="*/ 63 h 161"/>
              <a:gd name="T56" fmla="*/ 92 w 163"/>
              <a:gd name="T57" fmla="*/ 65 h 161"/>
              <a:gd name="T58" fmla="*/ 89 w 163"/>
              <a:gd name="T59" fmla="*/ 64 h 161"/>
              <a:gd name="T60" fmla="*/ 77 w 163"/>
              <a:gd name="T61" fmla="*/ 59 h 161"/>
              <a:gd name="T62" fmla="*/ 67 w 163"/>
              <a:gd name="T63" fmla="*/ 64 h 161"/>
              <a:gd name="T64" fmla="*/ 63 w 163"/>
              <a:gd name="T65" fmla="*/ 65 h 161"/>
              <a:gd name="T66" fmla="*/ 59 w 163"/>
              <a:gd name="T67" fmla="*/ 64 h 161"/>
              <a:gd name="T68" fmla="*/ 59 w 163"/>
              <a:gd name="T69" fmla="*/ 56 h 161"/>
              <a:gd name="T70" fmla="*/ 77 w 163"/>
              <a:gd name="T71" fmla="*/ 49 h 161"/>
              <a:gd name="T72" fmla="*/ 96 w 163"/>
              <a:gd name="T73" fmla="*/ 56 h 161"/>
              <a:gd name="T74" fmla="*/ 96 w 163"/>
              <a:gd name="T75" fmla="*/ 63 h 161"/>
              <a:gd name="T76" fmla="*/ 157 w 163"/>
              <a:gd name="T77" fmla="*/ 4 h 161"/>
              <a:gd name="T78" fmla="*/ 146 w 163"/>
              <a:gd name="T79" fmla="*/ 0 h 161"/>
              <a:gd name="T80" fmla="*/ 134 w 163"/>
              <a:gd name="T81" fmla="*/ 4 h 161"/>
              <a:gd name="T82" fmla="*/ 105 w 163"/>
              <a:gd name="T83" fmla="*/ 34 h 161"/>
              <a:gd name="T84" fmla="*/ 128 w 163"/>
              <a:gd name="T85" fmla="*/ 56 h 161"/>
              <a:gd name="T86" fmla="*/ 157 w 163"/>
              <a:gd name="T87" fmla="*/ 27 h 161"/>
              <a:gd name="T88" fmla="*/ 157 w 163"/>
              <a:gd name="T89" fmla="*/ 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" h="161">
                <a:moveTo>
                  <a:pt x="102" y="43"/>
                </a:moveTo>
                <a:cubicBezTo>
                  <a:pt x="95" y="38"/>
                  <a:pt x="87" y="36"/>
                  <a:pt x="79" y="36"/>
                </a:cubicBezTo>
                <a:cubicBezTo>
                  <a:pt x="66" y="36"/>
                  <a:pt x="54" y="41"/>
                  <a:pt x="45" y="50"/>
                </a:cubicBezTo>
                <a:cubicBezTo>
                  <a:pt x="30" y="66"/>
                  <a:pt x="30" y="66"/>
                  <a:pt x="30" y="66"/>
                </a:cubicBezTo>
                <a:cubicBezTo>
                  <a:pt x="29" y="66"/>
                  <a:pt x="28" y="67"/>
                  <a:pt x="26" y="67"/>
                </a:cubicBezTo>
                <a:cubicBezTo>
                  <a:pt x="18" y="68"/>
                  <a:pt x="11" y="70"/>
                  <a:pt x="5" y="76"/>
                </a:cubicBezTo>
                <a:cubicBezTo>
                  <a:pt x="0" y="80"/>
                  <a:pt x="0" y="88"/>
                  <a:pt x="5" y="92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35" y="133"/>
                  <a:pt x="35" y="133"/>
                  <a:pt x="35" y="133"/>
                </a:cubicBezTo>
                <a:cubicBezTo>
                  <a:pt x="29" y="139"/>
                  <a:pt x="29" y="149"/>
                  <a:pt x="35" y="156"/>
                </a:cubicBezTo>
                <a:cubicBezTo>
                  <a:pt x="38" y="159"/>
                  <a:pt x="42" y="160"/>
                  <a:pt x="46" y="160"/>
                </a:cubicBezTo>
                <a:cubicBezTo>
                  <a:pt x="50" y="160"/>
                  <a:pt x="55" y="159"/>
                  <a:pt x="58" y="156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9" y="157"/>
                  <a:pt x="69" y="157"/>
                  <a:pt x="69" y="157"/>
                </a:cubicBezTo>
                <a:cubicBezTo>
                  <a:pt x="71" y="159"/>
                  <a:pt x="74" y="161"/>
                  <a:pt x="77" y="161"/>
                </a:cubicBezTo>
                <a:cubicBezTo>
                  <a:pt x="81" y="161"/>
                  <a:pt x="84" y="159"/>
                  <a:pt x="86" y="157"/>
                </a:cubicBezTo>
                <a:cubicBezTo>
                  <a:pt x="92" y="151"/>
                  <a:pt x="94" y="143"/>
                  <a:pt x="95" y="136"/>
                </a:cubicBezTo>
                <a:cubicBezTo>
                  <a:pt x="95" y="134"/>
                  <a:pt x="95" y="133"/>
                  <a:pt x="96" y="132"/>
                </a:cubicBezTo>
                <a:cubicBezTo>
                  <a:pt x="110" y="118"/>
                  <a:pt x="110" y="118"/>
                  <a:pt x="110" y="118"/>
                </a:cubicBezTo>
                <a:cubicBezTo>
                  <a:pt x="132" y="96"/>
                  <a:pt x="128" y="58"/>
                  <a:pt x="102" y="43"/>
                </a:cubicBezTo>
                <a:close/>
                <a:moveTo>
                  <a:pt x="51" y="148"/>
                </a:moveTo>
                <a:cubicBezTo>
                  <a:pt x="50" y="149"/>
                  <a:pt x="48" y="149"/>
                  <a:pt x="47" y="149"/>
                </a:cubicBezTo>
                <a:cubicBezTo>
                  <a:pt x="46" y="149"/>
                  <a:pt x="44" y="149"/>
                  <a:pt x="43" y="148"/>
                </a:cubicBezTo>
                <a:cubicBezTo>
                  <a:pt x="41" y="146"/>
                  <a:pt x="41" y="142"/>
                  <a:pt x="43" y="140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55" y="143"/>
                  <a:pt x="55" y="143"/>
                  <a:pt x="55" y="143"/>
                </a:cubicBezTo>
                <a:lnTo>
                  <a:pt x="51" y="148"/>
                </a:lnTo>
                <a:close/>
                <a:moveTo>
                  <a:pt x="96" y="63"/>
                </a:moveTo>
                <a:cubicBezTo>
                  <a:pt x="95" y="64"/>
                  <a:pt x="94" y="65"/>
                  <a:pt x="92" y="65"/>
                </a:cubicBezTo>
                <a:cubicBezTo>
                  <a:pt x="91" y="65"/>
                  <a:pt x="90" y="64"/>
                  <a:pt x="89" y="64"/>
                </a:cubicBezTo>
                <a:cubicBezTo>
                  <a:pt x="85" y="61"/>
                  <a:pt x="81" y="59"/>
                  <a:pt x="77" y="59"/>
                </a:cubicBezTo>
                <a:cubicBezTo>
                  <a:pt x="73" y="59"/>
                  <a:pt x="69" y="61"/>
                  <a:pt x="67" y="64"/>
                </a:cubicBezTo>
                <a:cubicBezTo>
                  <a:pt x="66" y="65"/>
                  <a:pt x="64" y="65"/>
                  <a:pt x="63" y="65"/>
                </a:cubicBezTo>
                <a:cubicBezTo>
                  <a:pt x="61" y="65"/>
                  <a:pt x="60" y="65"/>
                  <a:pt x="59" y="64"/>
                </a:cubicBezTo>
                <a:cubicBezTo>
                  <a:pt x="57" y="62"/>
                  <a:pt x="57" y="58"/>
                  <a:pt x="59" y="56"/>
                </a:cubicBezTo>
                <a:cubicBezTo>
                  <a:pt x="64" y="51"/>
                  <a:pt x="70" y="49"/>
                  <a:pt x="77" y="49"/>
                </a:cubicBezTo>
                <a:cubicBezTo>
                  <a:pt x="84" y="49"/>
                  <a:pt x="90" y="51"/>
                  <a:pt x="96" y="56"/>
                </a:cubicBezTo>
                <a:cubicBezTo>
                  <a:pt x="98" y="58"/>
                  <a:pt x="98" y="60"/>
                  <a:pt x="96" y="63"/>
                </a:cubicBezTo>
                <a:close/>
                <a:moveTo>
                  <a:pt x="157" y="4"/>
                </a:moveTo>
                <a:cubicBezTo>
                  <a:pt x="154" y="1"/>
                  <a:pt x="150" y="0"/>
                  <a:pt x="146" y="0"/>
                </a:cubicBezTo>
                <a:cubicBezTo>
                  <a:pt x="142" y="0"/>
                  <a:pt x="138" y="1"/>
                  <a:pt x="134" y="4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15" y="39"/>
                  <a:pt x="122" y="46"/>
                  <a:pt x="128" y="56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63" y="21"/>
                  <a:pt x="163" y="11"/>
                  <a:pt x="157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3" name="Freeform 187">
            <a:extLst>
              <a:ext uri="{FF2B5EF4-FFF2-40B4-BE49-F238E27FC236}">
                <a16:creationId xmlns:a16="http://schemas.microsoft.com/office/drawing/2014/main" id="{509A5698-89FE-4951-96E6-90D2AEBC2154}"/>
              </a:ext>
            </a:extLst>
          </p:cNvPr>
          <p:cNvSpPr>
            <a:spLocks noEditPoints="1"/>
          </p:cNvSpPr>
          <p:nvPr/>
        </p:nvSpPr>
        <p:spPr bwMode="auto">
          <a:xfrm>
            <a:off x="5145088" y="5822950"/>
            <a:ext cx="254000" cy="163513"/>
          </a:xfrm>
          <a:custGeom>
            <a:avLst/>
            <a:gdLst>
              <a:gd name="T0" fmla="*/ 111 w 160"/>
              <a:gd name="T1" fmla="*/ 31 h 103"/>
              <a:gd name="T2" fmla="*/ 96 w 160"/>
              <a:gd name="T3" fmla="*/ 46 h 103"/>
              <a:gd name="T4" fmla="*/ 111 w 160"/>
              <a:gd name="T5" fmla="*/ 62 h 103"/>
              <a:gd name="T6" fmla="*/ 127 w 160"/>
              <a:gd name="T7" fmla="*/ 46 h 103"/>
              <a:gd name="T8" fmla="*/ 111 w 160"/>
              <a:gd name="T9" fmla="*/ 31 h 103"/>
              <a:gd name="T10" fmla="*/ 143 w 160"/>
              <a:gd name="T11" fmla="*/ 0 h 103"/>
              <a:gd name="T12" fmla="*/ 15 w 160"/>
              <a:gd name="T13" fmla="*/ 0 h 103"/>
              <a:gd name="T14" fmla="*/ 0 w 160"/>
              <a:gd name="T15" fmla="*/ 15 h 103"/>
              <a:gd name="T16" fmla="*/ 0 w 160"/>
              <a:gd name="T17" fmla="*/ 77 h 103"/>
              <a:gd name="T18" fmla="*/ 10 w 160"/>
              <a:gd name="T19" fmla="*/ 92 h 103"/>
              <a:gd name="T20" fmla="*/ 10 w 160"/>
              <a:gd name="T21" fmla="*/ 98 h 103"/>
              <a:gd name="T22" fmla="*/ 15 w 160"/>
              <a:gd name="T23" fmla="*/ 103 h 103"/>
              <a:gd name="T24" fmla="*/ 36 w 160"/>
              <a:gd name="T25" fmla="*/ 103 h 103"/>
              <a:gd name="T26" fmla="*/ 42 w 160"/>
              <a:gd name="T27" fmla="*/ 98 h 103"/>
              <a:gd name="T28" fmla="*/ 42 w 160"/>
              <a:gd name="T29" fmla="*/ 92 h 103"/>
              <a:gd name="T30" fmla="*/ 118 w 160"/>
              <a:gd name="T31" fmla="*/ 92 h 103"/>
              <a:gd name="T32" fmla="*/ 118 w 160"/>
              <a:gd name="T33" fmla="*/ 98 h 103"/>
              <a:gd name="T34" fmla="*/ 123 w 160"/>
              <a:gd name="T35" fmla="*/ 103 h 103"/>
              <a:gd name="T36" fmla="*/ 144 w 160"/>
              <a:gd name="T37" fmla="*/ 103 h 103"/>
              <a:gd name="T38" fmla="*/ 149 w 160"/>
              <a:gd name="T39" fmla="*/ 98 h 103"/>
              <a:gd name="T40" fmla="*/ 149 w 160"/>
              <a:gd name="T41" fmla="*/ 92 h 103"/>
              <a:gd name="T42" fmla="*/ 160 w 160"/>
              <a:gd name="T43" fmla="*/ 77 h 103"/>
              <a:gd name="T44" fmla="*/ 160 w 160"/>
              <a:gd name="T45" fmla="*/ 15 h 103"/>
              <a:gd name="T46" fmla="*/ 143 w 160"/>
              <a:gd name="T47" fmla="*/ 0 h 103"/>
              <a:gd name="T48" fmla="*/ 67 w 160"/>
              <a:gd name="T49" fmla="*/ 72 h 103"/>
              <a:gd name="T50" fmla="*/ 25 w 160"/>
              <a:gd name="T51" fmla="*/ 72 h 103"/>
              <a:gd name="T52" fmla="*/ 20 w 160"/>
              <a:gd name="T53" fmla="*/ 67 h 103"/>
              <a:gd name="T54" fmla="*/ 25 w 160"/>
              <a:gd name="T55" fmla="*/ 62 h 103"/>
              <a:gd name="T56" fmla="*/ 67 w 160"/>
              <a:gd name="T57" fmla="*/ 62 h 103"/>
              <a:gd name="T58" fmla="*/ 72 w 160"/>
              <a:gd name="T59" fmla="*/ 67 h 103"/>
              <a:gd name="T60" fmla="*/ 67 w 160"/>
              <a:gd name="T61" fmla="*/ 72 h 103"/>
              <a:gd name="T62" fmla="*/ 67 w 160"/>
              <a:gd name="T63" fmla="*/ 52 h 103"/>
              <a:gd name="T64" fmla="*/ 25 w 160"/>
              <a:gd name="T65" fmla="*/ 52 h 103"/>
              <a:gd name="T66" fmla="*/ 20 w 160"/>
              <a:gd name="T67" fmla="*/ 46 h 103"/>
              <a:gd name="T68" fmla="*/ 25 w 160"/>
              <a:gd name="T69" fmla="*/ 41 h 103"/>
              <a:gd name="T70" fmla="*/ 67 w 160"/>
              <a:gd name="T71" fmla="*/ 41 h 103"/>
              <a:gd name="T72" fmla="*/ 72 w 160"/>
              <a:gd name="T73" fmla="*/ 46 h 103"/>
              <a:gd name="T74" fmla="*/ 67 w 160"/>
              <a:gd name="T75" fmla="*/ 52 h 103"/>
              <a:gd name="T76" fmla="*/ 67 w 160"/>
              <a:gd name="T77" fmla="*/ 31 h 103"/>
              <a:gd name="T78" fmla="*/ 25 w 160"/>
              <a:gd name="T79" fmla="*/ 31 h 103"/>
              <a:gd name="T80" fmla="*/ 20 w 160"/>
              <a:gd name="T81" fmla="*/ 26 h 103"/>
              <a:gd name="T82" fmla="*/ 25 w 160"/>
              <a:gd name="T83" fmla="*/ 21 h 103"/>
              <a:gd name="T84" fmla="*/ 67 w 160"/>
              <a:gd name="T85" fmla="*/ 21 h 103"/>
              <a:gd name="T86" fmla="*/ 72 w 160"/>
              <a:gd name="T87" fmla="*/ 26 h 103"/>
              <a:gd name="T88" fmla="*/ 67 w 160"/>
              <a:gd name="T89" fmla="*/ 31 h 103"/>
              <a:gd name="T90" fmla="*/ 112 w 160"/>
              <a:gd name="T91" fmla="*/ 72 h 103"/>
              <a:gd name="T92" fmla="*/ 86 w 160"/>
              <a:gd name="T93" fmla="*/ 46 h 103"/>
              <a:gd name="T94" fmla="*/ 112 w 160"/>
              <a:gd name="T95" fmla="*/ 20 h 103"/>
              <a:gd name="T96" fmla="*/ 138 w 160"/>
              <a:gd name="T97" fmla="*/ 46 h 103"/>
              <a:gd name="T98" fmla="*/ 112 w 160"/>
              <a:gd name="T99" fmla="*/ 7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03">
                <a:moveTo>
                  <a:pt x="111" y="31"/>
                </a:moveTo>
                <a:cubicBezTo>
                  <a:pt x="103" y="31"/>
                  <a:pt x="96" y="38"/>
                  <a:pt x="96" y="46"/>
                </a:cubicBezTo>
                <a:cubicBezTo>
                  <a:pt x="96" y="55"/>
                  <a:pt x="103" y="62"/>
                  <a:pt x="111" y="62"/>
                </a:cubicBezTo>
                <a:cubicBezTo>
                  <a:pt x="119" y="62"/>
                  <a:pt x="126" y="55"/>
                  <a:pt x="127" y="46"/>
                </a:cubicBezTo>
                <a:cubicBezTo>
                  <a:pt x="127" y="38"/>
                  <a:pt x="120" y="31"/>
                  <a:pt x="111" y="31"/>
                </a:cubicBezTo>
                <a:close/>
                <a:moveTo>
                  <a:pt x="143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84"/>
                  <a:pt x="4" y="89"/>
                  <a:pt x="10" y="92"/>
                </a:cubicBezTo>
                <a:cubicBezTo>
                  <a:pt x="10" y="98"/>
                  <a:pt x="10" y="98"/>
                  <a:pt x="10" y="98"/>
                </a:cubicBezTo>
                <a:cubicBezTo>
                  <a:pt x="10" y="101"/>
                  <a:pt x="13" y="103"/>
                  <a:pt x="15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9" y="103"/>
                  <a:pt x="42" y="100"/>
                  <a:pt x="42" y="98"/>
                </a:cubicBezTo>
                <a:cubicBezTo>
                  <a:pt x="42" y="92"/>
                  <a:pt x="42" y="92"/>
                  <a:pt x="42" y="92"/>
                </a:cubicBezTo>
                <a:cubicBezTo>
                  <a:pt x="118" y="92"/>
                  <a:pt x="118" y="92"/>
                  <a:pt x="118" y="92"/>
                </a:cubicBezTo>
                <a:cubicBezTo>
                  <a:pt x="118" y="98"/>
                  <a:pt x="118" y="98"/>
                  <a:pt x="118" y="98"/>
                </a:cubicBezTo>
                <a:cubicBezTo>
                  <a:pt x="118" y="101"/>
                  <a:pt x="120" y="103"/>
                  <a:pt x="123" y="103"/>
                </a:cubicBezTo>
                <a:cubicBezTo>
                  <a:pt x="144" y="103"/>
                  <a:pt x="144" y="103"/>
                  <a:pt x="144" y="103"/>
                </a:cubicBezTo>
                <a:cubicBezTo>
                  <a:pt x="147" y="103"/>
                  <a:pt x="149" y="100"/>
                  <a:pt x="149" y="98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55" y="90"/>
                  <a:pt x="160" y="84"/>
                  <a:pt x="160" y="77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59" y="7"/>
                  <a:pt x="151" y="0"/>
                  <a:pt x="143" y="0"/>
                </a:cubicBezTo>
                <a:close/>
                <a:moveTo>
                  <a:pt x="67" y="72"/>
                </a:moveTo>
                <a:cubicBezTo>
                  <a:pt x="25" y="72"/>
                  <a:pt x="25" y="72"/>
                  <a:pt x="25" y="72"/>
                </a:cubicBezTo>
                <a:cubicBezTo>
                  <a:pt x="23" y="72"/>
                  <a:pt x="20" y="70"/>
                  <a:pt x="20" y="67"/>
                </a:cubicBezTo>
                <a:cubicBezTo>
                  <a:pt x="20" y="64"/>
                  <a:pt x="23" y="62"/>
                  <a:pt x="25" y="62"/>
                </a:cubicBezTo>
                <a:cubicBezTo>
                  <a:pt x="67" y="62"/>
                  <a:pt x="67" y="62"/>
                  <a:pt x="67" y="62"/>
                </a:cubicBezTo>
                <a:cubicBezTo>
                  <a:pt x="70" y="62"/>
                  <a:pt x="72" y="64"/>
                  <a:pt x="72" y="67"/>
                </a:cubicBezTo>
                <a:cubicBezTo>
                  <a:pt x="72" y="70"/>
                  <a:pt x="70" y="72"/>
                  <a:pt x="67" y="72"/>
                </a:cubicBezTo>
                <a:close/>
                <a:moveTo>
                  <a:pt x="67" y="52"/>
                </a:moveTo>
                <a:cubicBezTo>
                  <a:pt x="25" y="52"/>
                  <a:pt x="25" y="52"/>
                  <a:pt x="25" y="52"/>
                </a:cubicBezTo>
                <a:cubicBezTo>
                  <a:pt x="23" y="52"/>
                  <a:pt x="20" y="49"/>
                  <a:pt x="20" y="46"/>
                </a:cubicBezTo>
                <a:cubicBezTo>
                  <a:pt x="20" y="44"/>
                  <a:pt x="23" y="41"/>
                  <a:pt x="25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70" y="41"/>
                  <a:pt x="72" y="44"/>
                  <a:pt x="72" y="46"/>
                </a:cubicBezTo>
                <a:cubicBezTo>
                  <a:pt x="72" y="50"/>
                  <a:pt x="70" y="52"/>
                  <a:pt x="67" y="52"/>
                </a:cubicBezTo>
                <a:close/>
                <a:moveTo>
                  <a:pt x="67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1"/>
                  <a:pt x="20" y="28"/>
                  <a:pt x="20" y="26"/>
                </a:cubicBezTo>
                <a:cubicBezTo>
                  <a:pt x="20" y="23"/>
                  <a:pt x="23" y="21"/>
                  <a:pt x="25" y="21"/>
                </a:cubicBezTo>
                <a:cubicBezTo>
                  <a:pt x="67" y="21"/>
                  <a:pt x="67" y="21"/>
                  <a:pt x="67" y="21"/>
                </a:cubicBezTo>
                <a:cubicBezTo>
                  <a:pt x="70" y="21"/>
                  <a:pt x="72" y="24"/>
                  <a:pt x="72" y="26"/>
                </a:cubicBezTo>
                <a:cubicBezTo>
                  <a:pt x="72" y="29"/>
                  <a:pt x="70" y="31"/>
                  <a:pt x="67" y="31"/>
                </a:cubicBezTo>
                <a:close/>
                <a:moveTo>
                  <a:pt x="112" y="72"/>
                </a:moveTo>
                <a:cubicBezTo>
                  <a:pt x="98" y="72"/>
                  <a:pt x="86" y="60"/>
                  <a:pt x="86" y="46"/>
                </a:cubicBezTo>
                <a:cubicBezTo>
                  <a:pt x="86" y="32"/>
                  <a:pt x="98" y="21"/>
                  <a:pt x="112" y="20"/>
                </a:cubicBezTo>
                <a:cubicBezTo>
                  <a:pt x="126" y="20"/>
                  <a:pt x="138" y="32"/>
                  <a:pt x="138" y="46"/>
                </a:cubicBezTo>
                <a:cubicBezTo>
                  <a:pt x="138" y="61"/>
                  <a:pt x="126" y="72"/>
                  <a:pt x="112" y="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4" name="Freeform 188">
            <a:extLst>
              <a:ext uri="{FF2B5EF4-FFF2-40B4-BE49-F238E27FC236}">
                <a16:creationId xmlns:a16="http://schemas.microsoft.com/office/drawing/2014/main" id="{7C87F660-D15B-4F38-B268-B5A2CB27F2E5}"/>
              </a:ext>
            </a:extLst>
          </p:cNvPr>
          <p:cNvSpPr>
            <a:spLocks noEditPoints="1"/>
          </p:cNvSpPr>
          <p:nvPr/>
        </p:nvSpPr>
        <p:spPr bwMode="auto">
          <a:xfrm>
            <a:off x="6281738" y="5776913"/>
            <a:ext cx="182563" cy="254000"/>
          </a:xfrm>
          <a:custGeom>
            <a:avLst/>
            <a:gdLst>
              <a:gd name="T0" fmla="*/ 95 w 115"/>
              <a:gd name="T1" fmla="*/ 10 h 160"/>
              <a:gd name="T2" fmla="*/ 95 w 115"/>
              <a:gd name="T3" fmla="*/ 24 h 160"/>
              <a:gd name="T4" fmla="*/ 90 w 115"/>
              <a:gd name="T5" fmla="*/ 45 h 160"/>
              <a:gd name="T6" fmla="*/ 79 w 115"/>
              <a:gd name="T7" fmla="*/ 44 h 160"/>
              <a:gd name="T8" fmla="*/ 55 w 115"/>
              <a:gd name="T9" fmla="*/ 49 h 160"/>
              <a:gd name="T10" fmla="*/ 37 w 115"/>
              <a:gd name="T11" fmla="*/ 54 h 160"/>
              <a:gd name="T12" fmla="*/ 30 w 115"/>
              <a:gd name="T13" fmla="*/ 52 h 160"/>
              <a:gd name="T14" fmla="*/ 27 w 115"/>
              <a:gd name="T15" fmla="*/ 48 h 160"/>
              <a:gd name="T16" fmla="*/ 21 w 115"/>
              <a:gd name="T17" fmla="*/ 24 h 160"/>
              <a:gd name="T18" fmla="*/ 21 w 115"/>
              <a:gd name="T19" fmla="*/ 10 h 160"/>
              <a:gd name="T20" fmla="*/ 95 w 115"/>
              <a:gd name="T21" fmla="*/ 10 h 160"/>
              <a:gd name="T22" fmla="*/ 68 w 115"/>
              <a:gd name="T23" fmla="*/ 92 h 160"/>
              <a:gd name="T24" fmla="*/ 72 w 115"/>
              <a:gd name="T25" fmla="*/ 95 h 160"/>
              <a:gd name="T26" fmla="*/ 94 w 115"/>
              <a:gd name="T27" fmla="*/ 136 h 160"/>
              <a:gd name="T28" fmla="*/ 94 w 115"/>
              <a:gd name="T29" fmla="*/ 143 h 160"/>
              <a:gd name="T30" fmla="*/ 61 w 115"/>
              <a:gd name="T31" fmla="*/ 118 h 160"/>
              <a:gd name="T32" fmla="*/ 57 w 115"/>
              <a:gd name="T33" fmla="*/ 117 h 160"/>
              <a:gd name="T34" fmla="*/ 54 w 115"/>
              <a:gd name="T35" fmla="*/ 118 h 160"/>
              <a:gd name="T36" fmla="*/ 21 w 115"/>
              <a:gd name="T37" fmla="*/ 143 h 160"/>
              <a:gd name="T38" fmla="*/ 21 w 115"/>
              <a:gd name="T39" fmla="*/ 136 h 160"/>
              <a:gd name="T40" fmla="*/ 43 w 115"/>
              <a:gd name="T41" fmla="*/ 95 h 160"/>
              <a:gd name="T42" fmla="*/ 47 w 115"/>
              <a:gd name="T43" fmla="*/ 92 h 160"/>
              <a:gd name="T44" fmla="*/ 53 w 115"/>
              <a:gd name="T45" fmla="*/ 103 h 160"/>
              <a:gd name="T46" fmla="*/ 57 w 115"/>
              <a:gd name="T47" fmla="*/ 106 h 160"/>
              <a:gd name="T48" fmla="*/ 62 w 115"/>
              <a:gd name="T49" fmla="*/ 103 h 160"/>
              <a:gd name="T50" fmla="*/ 68 w 115"/>
              <a:gd name="T51" fmla="*/ 92 h 160"/>
              <a:gd name="T52" fmla="*/ 68 w 115"/>
              <a:gd name="T53" fmla="*/ 92 h 160"/>
              <a:gd name="T54" fmla="*/ 5 w 115"/>
              <a:gd name="T55" fmla="*/ 0 h 160"/>
              <a:gd name="T56" fmla="*/ 0 w 115"/>
              <a:gd name="T57" fmla="*/ 5 h 160"/>
              <a:gd name="T58" fmla="*/ 5 w 115"/>
              <a:gd name="T59" fmla="*/ 10 h 160"/>
              <a:gd name="T60" fmla="*/ 10 w 115"/>
              <a:gd name="T61" fmla="*/ 10 h 160"/>
              <a:gd name="T62" fmla="*/ 10 w 115"/>
              <a:gd name="T63" fmla="*/ 24 h 160"/>
              <a:gd name="T64" fmla="*/ 39 w 115"/>
              <a:gd name="T65" fmla="*/ 74 h 160"/>
              <a:gd name="T66" fmla="*/ 39 w 115"/>
              <a:gd name="T67" fmla="*/ 85 h 160"/>
              <a:gd name="T68" fmla="*/ 10 w 115"/>
              <a:gd name="T69" fmla="*/ 136 h 160"/>
              <a:gd name="T70" fmla="*/ 10 w 115"/>
              <a:gd name="T71" fmla="*/ 150 h 160"/>
              <a:gd name="T72" fmla="*/ 5 w 115"/>
              <a:gd name="T73" fmla="*/ 150 h 160"/>
              <a:gd name="T74" fmla="*/ 0 w 115"/>
              <a:gd name="T75" fmla="*/ 155 h 160"/>
              <a:gd name="T76" fmla="*/ 5 w 115"/>
              <a:gd name="T77" fmla="*/ 160 h 160"/>
              <a:gd name="T78" fmla="*/ 110 w 115"/>
              <a:gd name="T79" fmla="*/ 160 h 160"/>
              <a:gd name="T80" fmla="*/ 115 w 115"/>
              <a:gd name="T81" fmla="*/ 155 h 160"/>
              <a:gd name="T82" fmla="*/ 110 w 115"/>
              <a:gd name="T83" fmla="*/ 150 h 160"/>
              <a:gd name="T84" fmla="*/ 105 w 115"/>
              <a:gd name="T85" fmla="*/ 150 h 160"/>
              <a:gd name="T86" fmla="*/ 105 w 115"/>
              <a:gd name="T87" fmla="*/ 136 h 160"/>
              <a:gd name="T88" fmla="*/ 76 w 115"/>
              <a:gd name="T89" fmla="*/ 85 h 160"/>
              <a:gd name="T90" fmla="*/ 76 w 115"/>
              <a:gd name="T91" fmla="*/ 74 h 160"/>
              <a:gd name="T92" fmla="*/ 105 w 115"/>
              <a:gd name="T93" fmla="*/ 24 h 160"/>
              <a:gd name="T94" fmla="*/ 105 w 115"/>
              <a:gd name="T95" fmla="*/ 10 h 160"/>
              <a:gd name="T96" fmla="*/ 110 w 115"/>
              <a:gd name="T97" fmla="*/ 10 h 160"/>
              <a:gd name="T98" fmla="*/ 115 w 115"/>
              <a:gd name="T99" fmla="*/ 5 h 160"/>
              <a:gd name="T100" fmla="*/ 110 w 115"/>
              <a:gd name="T101" fmla="*/ 0 h 160"/>
              <a:gd name="T102" fmla="*/ 5 w 115"/>
              <a:gd name="T10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5" h="160">
                <a:moveTo>
                  <a:pt x="95" y="10"/>
                </a:moveTo>
                <a:cubicBezTo>
                  <a:pt x="95" y="24"/>
                  <a:pt x="95" y="24"/>
                  <a:pt x="95" y="24"/>
                </a:cubicBezTo>
                <a:cubicBezTo>
                  <a:pt x="95" y="31"/>
                  <a:pt x="93" y="38"/>
                  <a:pt x="90" y="45"/>
                </a:cubicBezTo>
                <a:cubicBezTo>
                  <a:pt x="86" y="44"/>
                  <a:pt x="83" y="44"/>
                  <a:pt x="79" y="44"/>
                </a:cubicBezTo>
                <a:cubicBezTo>
                  <a:pt x="70" y="44"/>
                  <a:pt x="62" y="46"/>
                  <a:pt x="55" y="49"/>
                </a:cubicBezTo>
                <a:cubicBezTo>
                  <a:pt x="49" y="52"/>
                  <a:pt x="43" y="54"/>
                  <a:pt x="37" y="54"/>
                </a:cubicBezTo>
                <a:cubicBezTo>
                  <a:pt x="34" y="54"/>
                  <a:pt x="32" y="53"/>
                  <a:pt x="30" y="52"/>
                </a:cubicBezTo>
                <a:cubicBezTo>
                  <a:pt x="29" y="51"/>
                  <a:pt x="28" y="50"/>
                  <a:pt x="27" y="48"/>
                </a:cubicBezTo>
                <a:cubicBezTo>
                  <a:pt x="23" y="42"/>
                  <a:pt x="21" y="32"/>
                  <a:pt x="21" y="24"/>
                </a:cubicBezTo>
                <a:cubicBezTo>
                  <a:pt x="21" y="10"/>
                  <a:pt x="21" y="10"/>
                  <a:pt x="21" y="10"/>
                </a:cubicBezTo>
                <a:cubicBezTo>
                  <a:pt x="95" y="10"/>
                  <a:pt x="95" y="10"/>
                  <a:pt x="95" y="10"/>
                </a:cubicBezTo>
                <a:close/>
                <a:moveTo>
                  <a:pt x="68" y="92"/>
                </a:moveTo>
                <a:cubicBezTo>
                  <a:pt x="69" y="93"/>
                  <a:pt x="70" y="94"/>
                  <a:pt x="72" y="95"/>
                </a:cubicBezTo>
                <a:cubicBezTo>
                  <a:pt x="87" y="102"/>
                  <a:pt x="94" y="119"/>
                  <a:pt x="94" y="136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61" y="118"/>
                  <a:pt x="61" y="118"/>
                  <a:pt x="61" y="118"/>
                </a:cubicBezTo>
                <a:cubicBezTo>
                  <a:pt x="60" y="117"/>
                  <a:pt x="59" y="117"/>
                  <a:pt x="57" y="117"/>
                </a:cubicBezTo>
                <a:cubicBezTo>
                  <a:pt x="56" y="117"/>
                  <a:pt x="55" y="117"/>
                  <a:pt x="54" y="118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19"/>
                  <a:pt x="28" y="102"/>
                  <a:pt x="43" y="95"/>
                </a:cubicBezTo>
                <a:cubicBezTo>
                  <a:pt x="45" y="94"/>
                  <a:pt x="46" y="93"/>
                  <a:pt x="47" y="92"/>
                </a:cubicBezTo>
                <a:cubicBezTo>
                  <a:pt x="53" y="103"/>
                  <a:pt x="53" y="103"/>
                  <a:pt x="53" y="103"/>
                </a:cubicBezTo>
                <a:cubicBezTo>
                  <a:pt x="54" y="105"/>
                  <a:pt x="56" y="106"/>
                  <a:pt x="57" y="106"/>
                </a:cubicBezTo>
                <a:cubicBezTo>
                  <a:pt x="59" y="106"/>
                  <a:pt x="61" y="105"/>
                  <a:pt x="62" y="103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lose/>
                <a:moveTo>
                  <a:pt x="5" y="0"/>
                </a:move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48"/>
                  <a:pt x="22" y="66"/>
                  <a:pt x="39" y="74"/>
                </a:cubicBezTo>
                <a:cubicBezTo>
                  <a:pt x="43" y="76"/>
                  <a:pt x="43" y="84"/>
                  <a:pt x="39" y="85"/>
                </a:cubicBezTo>
                <a:cubicBezTo>
                  <a:pt x="20" y="95"/>
                  <a:pt x="10" y="115"/>
                  <a:pt x="10" y="136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5" y="150"/>
                  <a:pt x="5" y="150"/>
                  <a:pt x="5" y="150"/>
                </a:cubicBezTo>
                <a:cubicBezTo>
                  <a:pt x="2" y="150"/>
                  <a:pt x="0" y="152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3" y="160"/>
                  <a:pt x="115" y="158"/>
                  <a:pt x="115" y="155"/>
                </a:cubicBezTo>
                <a:cubicBezTo>
                  <a:pt x="115" y="152"/>
                  <a:pt x="113" y="150"/>
                  <a:pt x="110" y="150"/>
                </a:cubicBezTo>
                <a:cubicBezTo>
                  <a:pt x="105" y="150"/>
                  <a:pt x="105" y="150"/>
                  <a:pt x="105" y="150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15"/>
                  <a:pt x="95" y="95"/>
                  <a:pt x="76" y="85"/>
                </a:cubicBezTo>
                <a:cubicBezTo>
                  <a:pt x="72" y="84"/>
                  <a:pt x="72" y="76"/>
                  <a:pt x="76" y="74"/>
                </a:cubicBezTo>
                <a:cubicBezTo>
                  <a:pt x="95" y="65"/>
                  <a:pt x="105" y="45"/>
                  <a:pt x="105" y="24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3" y="10"/>
                  <a:pt x="115" y="8"/>
                  <a:pt x="115" y="5"/>
                </a:cubicBezTo>
                <a:cubicBezTo>
                  <a:pt x="115" y="2"/>
                  <a:pt x="113" y="0"/>
                  <a:pt x="110" y="0"/>
                </a:cubicBez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497697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" name="Freeform 6">
            <a:extLst>
              <a:ext uri="{FF2B5EF4-FFF2-40B4-BE49-F238E27FC236}">
                <a16:creationId xmlns:a16="http://schemas.microsoft.com/office/drawing/2014/main" id="{734A3007-E148-4E66-A8A3-7036EC2C7AEA}"/>
              </a:ext>
            </a:extLst>
          </p:cNvPr>
          <p:cNvSpPr>
            <a:spLocks noEditPoints="1"/>
          </p:cNvSpPr>
          <p:nvPr/>
        </p:nvSpPr>
        <p:spPr bwMode="auto">
          <a:xfrm>
            <a:off x="4622801" y="4124325"/>
            <a:ext cx="193675" cy="254000"/>
          </a:xfrm>
          <a:custGeom>
            <a:avLst/>
            <a:gdLst>
              <a:gd name="T0" fmla="*/ 74 w 122"/>
              <a:gd name="T1" fmla="*/ 23 h 160"/>
              <a:gd name="T2" fmla="*/ 46 w 122"/>
              <a:gd name="T3" fmla="*/ 23 h 160"/>
              <a:gd name="T4" fmla="*/ 101 w 122"/>
              <a:gd name="T5" fmla="*/ 46 h 160"/>
              <a:gd name="T6" fmla="*/ 101 w 122"/>
              <a:gd name="T7" fmla="*/ 65 h 160"/>
              <a:gd name="T8" fmla="*/ 101 w 122"/>
              <a:gd name="T9" fmla="*/ 46 h 160"/>
              <a:gd name="T10" fmla="*/ 54 w 122"/>
              <a:gd name="T11" fmla="*/ 79 h 160"/>
              <a:gd name="T12" fmla="*/ 32 w 122"/>
              <a:gd name="T13" fmla="*/ 65 h 160"/>
              <a:gd name="T14" fmla="*/ 30 w 122"/>
              <a:gd name="T15" fmla="*/ 74 h 160"/>
              <a:gd name="T16" fmla="*/ 42 w 122"/>
              <a:gd name="T17" fmla="*/ 85 h 160"/>
              <a:gd name="T18" fmla="*/ 23 w 122"/>
              <a:gd name="T19" fmla="*/ 56 h 160"/>
              <a:gd name="T20" fmla="*/ 27 w 122"/>
              <a:gd name="T21" fmla="*/ 112 h 160"/>
              <a:gd name="T22" fmla="*/ 8 w 122"/>
              <a:gd name="T23" fmla="*/ 112 h 160"/>
              <a:gd name="T24" fmla="*/ 111 w 122"/>
              <a:gd name="T25" fmla="*/ 111 h 160"/>
              <a:gd name="T26" fmla="*/ 75 w 122"/>
              <a:gd name="T27" fmla="*/ 140 h 160"/>
              <a:gd name="T28" fmla="*/ 92 w 122"/>
              <a:gd name="T29" fmla="*/ 123 h 160"/>
              <a:gd name="T30" fmla="*/ 85 w 122"/>
              <a:gd name="T31" fmla="*/ 122 h 160"/>
              <a:gd name="T32" fmla="*/ 97 w 122"/>
              <a:gd name="T33" fmla="*/ 111 h 160"/>
              <a:gd name="T34" fmla="*/ 60 w 122"/>
              <a:gd name="T35" fmla="*/ 0 h 160"/>
              <a:gd name="T36" fmla="*/ 56 w 122"/>
              <a:gd name="T37" fmla="*/ 46 h 160"/>
              <a:gd name="T38" fmla="*/ 23 w 122"/>
              <a:gd name="T39" fmla="*/ 47 h 160"/>
              <a:gd name="T40" fmla="*/ 0 w 122"/>
              <a:gd name="T41" fmla="*/ 52 h 160"/>
              <a:gd name="T42" fmla="*/ 56 w 122"/>
              <a:gd name="T43" fmla="*/ 94 h 160"/>
              <a:gd name="T44" fmla="*/ 37 w 122"/>
              <a:gd name="T45" fmla="*/ 119 h 160"/>
              <a:gd name="T46" fmla="*/ 19 w 122"/>
              <a:gd name="T47" fmla="*/ 94 h 160"/>
              <a:gd name="T48" fmla="*/ 19 w 122"/>
              <a:gd name="T49" fmla="*/ 132 h 160"/>
              <a:gd name="T50" fmla="*/ 56 w 122"/>
              <a:gd name="T51" fmla="*/ 146 h 160"/>
              <a:gd name="T52" fmla="*/ 61 w 122"/>
              <a:gd name="T53" fmla="*/ 160 h 160"/>
              <a:gd name="T54" fmla="*/ 66 w 122"/>
              <a:gd name="T55" fmla="*/ 150 h 160"/>
              <a:gd name="T56" fmla="*/ 122 w 122"/>
              <a:gd name="T57" fmla="*/ 108 h 160"/>
              <a:gd name="T58" fmla="*/ 97 w 122"/>
              <a:gd name="T59" fmla="*/ 103 h 160"/>
              <a:gd name="T60" fmla="*/ 65 w 122"/>
              <a:gd name="T61" fmla="*/ 90 h 160"/>
              <a:gd name="T62" fmla="*/ 102 w 122"/>
              <a:gd name="T63" fmla="*/ 75 h 160"/>
              <a:gd name="T64" fmla="*/ 102 w 122"/>
              <a:gd name="T65" fmla="*/ 38 h 160"/>
              <a:gd name="T66" fmla="*/ 85 w 122"/>
              <a:gd name="T67" fmla="*/ 63 h 160"/>
              <a:gd name="T68" fmla="*/ 65 w 122"/>
              <a:gd name="T69" fmla="*/ 46 h 160"/>
              <a:gd name="T70" fmla="*/ 60 w 122"/>
              <a:gd name="T7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160">
                <a:moveTo>
                  <a:pt x="60" y="9"/>
                </a:moveTo>
                <a:cubicBezTo>
                  <a:pt x="68" y="9"/>
                  <a:pt x="74" y="15"/>
                  <a:pt x="74" y="23"/>
                </a:cubicBezTo>
                <a:cubicBezTo>
                  <a:pt x="74" y="30"/>
                  <a:pt x="68" y="36"/>
                  <a:pt x="60" y="36"/>
                </a:cubicBezTo>
                <a:cubicBezTo>
                  <a:pt x="52" y="36"/>
                  <a:pt x="46" y="30"/>
                  <a:pt x="46" y="23"/>
                </a:cubicBezTo>
                <a:cubicBezTo>
                  <a:pt x="46" y="15"/>
                  <a:pt x="52" y="9"/>
                  <a:pt x="60" y="9"/>
                </a:cubicBezTo>
                <a:close/>
                <a:moveTo>
                  <a:pt x="101" y="46"/>
                </a:moveTo>
                <a:cubicBezTo>
                  <a:pt x="107" y="46"/>
                  <a:pt x="111" y="51"/>
                  <a:pt x="111" y="56"/>
                </a:cubicBezTo>
                <a:cubicBezTo>
                  <a:pt x="111" y="61"/>
                  <a:pt x="107" y="65"/>
                  <a:pt x="101" y="65"/>
                </a:cubicBezTo>
                <a:cubicBezTo>
                  <a:pt x="97" y="65"/>
                  <a:pt x="92" y="61"/>
                  <a:pt x="92" y="56"/>
                </a:cubicBezTo>
                <a:cubicBezTo>
                  <a:pt x="92" y="51"/>
                  <a:pt x="97" y="46"/>
                  <a:pt x="101" y="46"/>
                </a:cubicBezTo>
                <a:close/>
                <a:moveTo>
                  <a:pt x="23" y="56"/>
                </a:moveTo>
                <a:cubicBezTo>
                  <a:pt x="37" y="56"/>
                  <a:pt x="50" y="65"/>
                  <a:pt x="54" y="79"/>
                </a:cubicBezTo>
                <a:cubicBezTo>
                  <a:pt x="35" y="66"/>
                  <a:pt x="35" y="66"/>
                  <a:pt x="35" y="66"/>
                </a:cubicBezTo>
                <a:cubicBezTo>
                  <a:pt x="34" y="66"/>
                  <a:pt x="33" y="65"/>
                  <a:pt x="32" y="65"/>
                </a:cubicBezTo>
                <a:cubicBezTo>
                  <a:pt x="31" y="65"/>
                  <a:pt x="29" y="66"/>
                  <a:pt x="28" y="67"/>
                </a:cubicBezTo>
                <a:cubicBezTo>
                  <a:pt x="27" y="70"/>
                  <a:pt x="27" y="73"/>
                  <a:pt x="30" y="74"/>
                </a:cubicBezTo>
                <a:cubicBezTo>
                  <a:pt x="45" y="85"/>
                  <a:pt x="45" y="85"/>
                  <a:pt x="45" y="85"/>
                </a:cubicBezTo>
                <a:cubicBezTo>
                  <a:pt x="42" y="85"/>
                  <a:pt x="42" y="85"/>
                  <a:pt x="42" y="85"/>
                </a:cubicBezTo>
                <a:cubicBezTo>
                  <a:pt x="25" y="84"/>
                  <a:pt x="11" y="72"/>
                  <a:pt x="9" y="56"/>
                </a:cubicBezTo>
                <a:lnTo>
                  <a:pt x="23" y="56"/>
                </a:lnTo>
                <a:close/>
                <a:moveTo>
                  <a:pt x="18" y="103"/>
                </a:moveTo>
                <a:cubicBezTo>
                  <a:pt x="23" y="103"/>
                  <a:pt x="27" y="107"/>
                  <a:pt x="27" y="112"/>
                </a:cubicBezTo>
                <a:cubicBezTo>
                  <a:pt x="27" y="117"/>
                  <a:pt x="23" y="121"/>
                  <a:pt x="18" y="121"/>
                </a:cubicBezTo>
                <a:cubicBezTo>
                  <a:pt x="12" y="121"/>
                  <a:pt x="8" y="117"/>
                  <a:pt x="8" y="112"/>
                </a:cubicBezTo>
                <a:cubicBezTo>
                  <a:pt x="8" y="107"/>
                  <a:pt x="12" y="103"/>
                  <a:pt x="18" y="103"/>
                </a:cubicBezTo>
                <a:close/>
                <a:moveTo>
                  <a:pt x="111" y="111"/>
                </a:moveTo>
                <a:cubicBezTo>
                  <a:pt x="109" y="128"/>
                  <a:pt x="95" y="140"/>
                  <a:pt x="78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90" y="130"/>
                  <a:pt x="90" y="130"/>
                  <a:pt x="90" y="130"/>
                </a:cubicBezTo>
                <a:cubicBezTo>
                  <a:pt x="92" y="129"/>
                  <a:pt x="93" y="126"/>
                  <a:pt x="92" y="123"/>
                </a:cubicBezTo>
                <a:cubicBezTo>
                  <a:pt x="91" y="122"/>
                  <a:pt x="89" y="121"/>
                  <a:pt x="87" y="121"/>
                </a:cubicBezTo>
                <a:cubicBezTo>
                  <a:pt x="87" y="121"/>
                  <a:pt x="86" y="121"/>
                  <a:pt x="85" y="122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70" y="121"/>
                  <a:pt x="82" y="111"/>
                  <a:pt x="97" y="111"/>
                </a:cubicBezTo>
                <a:lnTo>
                  <a:pt x="111" y="111"/>
                </a:lnTo>
                <a:close/>
                <a:moveTo>
                  <a:pt x="60" y="0"/>
                </a:moveTo>
                <a:cubicBezTo>
                  <a:pt x="47" y="0"/>
                  <a:pt x="37" y="10"/>
                  <a:pt x="37" y="23"/>
                </a:cubicBezTo>
                <a:cubicBezTo>
                  <a:pt x="37" y="34"/>
                  <a:pt x="45" y="44"/>
                  <a:pt x="56" y="46"/>
                </a:cubicBezTo>
                <a:cubicBezTo>
                  <a:pt x="56" y="63"/>
                  <a:pt x="56" y="63"/>
                  <a:pt x="56" y="63"/>
                </a:cubicBezTo>
                <a:cubicBezTo>
                  <a:pt x="48" y="53"/>
                  <a:pt x="36" y="47"/>
                  <a:pt x="23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9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0" y="125"/>
                  <a:pt x="44" y="121"/>
                  <a:pt x="37" y="119"/>
                </a:cubicBezTo>
                <a:cubicBezTo>
                  <a:pt x="37" y="117"/>
                  <a:pt x="37" y="115"/>
                  <a:pt x="37" y="113"/>
                </a:cubicBezTo>
                <a:cubicBezTo>
                  <a:pt x="37" y="103"/>
                  <a:pt x="29" y="94"/>
                  <a:pt x="19" y="94"/>
                </a:cubicBezTo>
                <a:cubicBezTo>
                  <a:pt x="9" y="94"/>
                  <a:pt x="0" y="103"/>
                  <a:pt x="0" y="113"/>
                </a:cubicBezTo>
                <a:cubicBezTo>
                  <a:pt x="0" y="123"/>
                  <a:pt x="9" y="132"/>
                  <a:pt x="19" y="132"/>
                </a:cubicBezTo>
                <a:cubicBezTo>
                  <a:pt x="23" y="132"/>
                  <a:pt x="28" y="130"/>
                  <a:pt x="31" y="127"/>
                </a:cubicBezTo>
                <a:cubicBezTo>
                  <a:pt x="42" y="129"/>
                  <a:pt x="51" y="137"/>
                  <a:pt x="56" y="14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158"/>
                  <a:pt x="58" y="160"/>
                  <a:pt x="61" y="160"/>
                </a:cubicBezTo>
                <a:cubicBezTo>
                  <a:pt x="64" y="160"/>
                  <a:pt x="66" y="158"/>
                  <a:pt x="66" y="156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79" y="150"/>
                  <a:pt x="79" y="150"/>
                  <a:pt x="79" y="150"/>
                </a:cubicBezTo>
                <a:cubicBezTo>
                  <a:pt x="103" y="150"/>
                  <a:pt x="122" y="131"/>
                  <a:pt x="122" y="108"/>
                </a:cubicBezTo>
                <a:cubicBezTo>
                  <a:pt x="121" y="105"/>
                  <a:pt x="118" y="103"/>
                  <a:pt x="116" y="10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84" y="103"/>
                  <a:pt x="73" y="109"/>
                  <a:pt x="65" y="118"/>
                </a:cubicBezTo>
                <a:cubicBezTo>
                  <a:pt x="65" y="90"/>
                  <a:pt x="65" y="90"/>
                  <a:pt x="65" y="90"/>
                </a:cubicBezTo>
                <a:cubicBezTo>
                  <a:pt x="70" y="80"/>
                  <a:pt x="80" y="73"/>
                  <a:pt x="90" y="70"/>
                </a:cubicBezTo>
                <a:cubicBezTo>
                  <a:pt x="93" y="73"/>
                  <a:pt x="98" y="75"/>
                  <a:pt x="102" y="75"/>
                </a:cubicBezTo>
                <a:cubicBezTo>
                  <a:pt x="113" y="75"/>
                  <a:pt x="121" y="67"/>
                  <a:pt x="121" y="56"/>
                </a:cubicBezTo>
                <a:cubicBezTo>
                  <a:pt x="121" y="46"/>
                  <a:pt x="113" y="38"/>
                  <a:pt x="102" y="38"/>
                </a:cubicBezTo>
                <a:cubicBezTo>
                  <a:pt x="92" y="38"/>
                  <a:pt x="84" y="46"/>
                  <a:pt x="84" y="56"/>
                </a:cubicBezTo>
                <a:cubicBezTo>
                  <a:pt x="84" y="58"/>
                  <a:pt x="84" y="60"/>
                  <a:pt x="85" y="63"/>
                </a:cubicBezTo>
                <a:cubicBezTo>
                  <a:pt x="77" y="65"/>
                  <a:pt x="70" y="69"/>
                  <a:pt x="65" y="74"/>
                </a:cubicBezTo>
                <a:cubicBezTo>
                  <a:pt x="65" y="46"/>
                  <a:pt x="65" y="46"/>
                  <a:pt x="65" y="46"/>
                </a:cubicBezTo>
                <a:cubicBezTo>
                  <a:pt x="76" y="44"/>
                  <a:pt x="83" y="34"/>
                  <a:pt x="83" y="23"/>
                </a:cubicBezTo>
                <a:cubicBezTo>
                  <a:pt x="83" y="10"/>
                  <a:pt x="73" y="0"/>
                  <a:pt x="6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7" name="Freeform 7">
            <a:extLst>
              <a:ext uri="{FF2B5EF4-FFF2-40B4-BE49-F238E27FC236}">
                <a16:creationId xmlns:a16="http://schemas.microsoft.com/office/drawing/2014/main" id="{B5C3A6CC-E454-407E-82EA-2F11419F5DBE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4675188"/>
            <a:ext cx="252413" cy="254000"/>
          </a:xfrm>
          <a:custGeom>
            <a:avLst/>
            <a:gdLst>
              <a:gd name="T0" fmla="*/ 114 w 160"/>
              <a:gd name="T1" fmla="*/ 18 h 160"/>
              <a:gd name="T2" fmla="*/ 118 w 160"/>
              <a:gd name="T3" fmla="*/ 26 h 160"/>
              <a:gd name="T4" fmla="*/ 121 w 160"/>
              <a:gd name="T5" fmla="*/ 18 h 160"/>
              <a:gd name="T6" fmla="*/ 158 w 160"/>
              <a:gd name="T7" fmla="*/ 25 h 160"/>
              <a:gd name="T8" fmla="*/ 134 w 160"/>
              <a:gd name="T9" fmla="*/ 1 h 160"/>
              <a:gd name="T10" fmla="*/ 101 w 160"/>
              <a:gd name="T11" fmla="*/ 3 h 160"/>
              <a:gd name="T12" fmla="*/ 67 w 160"/>
              <a:gd name="T13" fmla="*/ 9 h 160"/>
              <a:gd name="T14" fmla="*/ 31 w 160"/>
              <a:gd name="T15" fmla="*/ 48 h 160"/>
              <a:gd name="T16" fmla="*/ 41 w 160"/>
              <a:gd name="T17" fmla="*/ 107 h 160"/>
              <a:gd name="T18" fmla="*/ 2 w 160"/>
              <a:gd name="T19" fmla="*/ 112 h 160"/>
              <a:gd name="T20" fmla="*/ 41 w 160"/>
              <a:gd name="T21" fmla="*/ 158 h 160"/>
              <a:gd name="T22" fmla="*/ 49 w 160"/>
              <a:gd name="T23" fmla="*/ 159 h 160"/>
              <a:gd name="T24" fmla="*/ 84 w 160"/>
              <a:gd name="T25" fmla="*/ 118 h 160"/>
              <a:gd name="T26" fmla="*/ 143 w 160"/>
              <a:gd name="T27" fmla="*/ 118 h 160"/>
              <a:gd name="T28" fmla="*/ 157 w 160"/>
              <a:gd name="T29" fmla="*/ 60 h 160"/>
              <a:gd name="T30" fmla="*/ 45 w 160"/>
              <a:gd name="T31" fmla="*/ 146 h 160"/>
              <a:gd name="T32" fmla="*/ 14 w 160"/>
              <a:gd name="T33" fmla="*/ 114 h 160"/>
              <a:gd name="T34" fmla="*/ 41 w 160"/>
              <a:gd name="T35" fmla="*/ 118 h 160"/>
              <a:gd name="T36" fmla="*/ 45 w 160"/>
              <a:gd name="T37" fmla="*/ 63 h 160"/>
              <a:gd name="T38" fmla="*/ 50 w 160"/>
              <a:gd name="T39" fmla="*/ 24 h 160"/>
              <a:gd name="T40" fmla="*/ 70 w 160"/>
              <a:gd name="T41" fmla="*/ 17 h 160"/>
              <a:gd name="T42" fmla="*/ 45 w 160"/>
              <a:gd name="T43" fmla="*/ 63 h 160"/>
              <a:gd name="T44" fmla="*/ 72 w 160"/>
              <a:gd name="T45" fmla="*/ 28 h 160"/>
              <a:gd name="T46" fmla="*/ 102 w 160"/>
              <a:gd name="T47" fmla="*/ 57 h 160"/>
              <a:gd name="T48" fmla="*/ 142 w 160"/>
              <a:gd name="T49" fmla="*/ 72 h 160"/>
              <a:gd name="T50" fmla="*/ 49 w 160"/>
              <a:gd name="T51" fmla="*/ 110 h 160"/>
              <a:gd name="T52" fmla="*/ 112 w 160"/>
              <a:gd name="T53" fmla="*/ 119 h 160"/>
              <a:gd name="T54" fmla="*/ 138 w 160"/>
              <a:gd name="T55" fmla="*/ 93 h 160"/>
              <a:gd name="T56" fmla="*/ 135 w 160"/>
              <a:gd name="T57" fmla="*/ 110 h 160"/>
              <a:gd name="T58" fmla="*/ 139 w 160"/>
              <a:gd name="T59" fmla="*/ 63 h 160"/>
              <a:gd name="T60" fmla="*/ 98 w 160"/>
              <a:gd name="T61" fmla="*/ 13 h 160"/>
              <a:gd name="T62" fmla="*/ 133 w 160"/>
              <a:gd name="T63" fmla="*/ 10 h 160"/>
              <a:gd name="T64" fmla="*/ 135 w 160"/>
              <a:gd name="T65" fmla="*/ 24 h 160"/>
              <a:gd name="T66" fmla="*/ 142 w 160"/>
              <a:gd name="T67" fmla="*/ 24 h 160"/>
              <a:gd name="T68" fmla="*/ 150 w 160"/>
              <a:gd name="T69" fmla="*/ 27 h 160"/>
              <a:gd name="T70" fmla="*/ 100 w 160"/>
              <a:gd name="T71" fmla="*/ 69 h 160"/>
              <a:gd name="T72" fmla="*/ 95 w 160"/>
              <a:gd name="T73" fmla="*/ 73 h 160"/>
              <a:gd name="T74" fmla="*/ 88 w 160"/>
              <a:gd name="T75" fmla="*/ 81 h 160"/>
              <a:gd name="T76" fmla="*/ 80 w 160"/>
              <a:gd name="T77" fmla="*/ 75 h 160"/>
              <a:gd name="T78" fmla="*/ 88 w 160"/>
              <a:gd name="T79" fmla="*/ 65 h 160"/>
              <a:gd name="T80" fmla="*/ 86 w 160"/>
              <a:gd name="T81" fmla="*/ 56 h 160"/>
              <a:gd name="T82" fmla="*/ 79 w 160"/>
              <a:gd name="T83" fmla="*/ 59 h 160"/>
              <a:gd name="T84" fmla="*/ 79 w 160"/>
              <a:gd name="T85" fmla="*/ 87 h 160"/>
              <a:gd name="T86" fmla="*/ 102 w 160"/>
              <a:gd name="T87" fmla="*/ 81 h 160"/>
              <a:gd name="T88" fmla="*/ 100 w 160"/>
              <a:gd name="T89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18" y="16"/>
                </a:moveTo>
                <a:cubicBezTo>
                  <a:pt x="116" y="16"/>
                  <a:pt x="115" y="17"/>
                  <a:pt x="114" y="18"/>
                </a:cubicBezTo>
                <a:cubicBezTo>
                  <a:pt x="112" y="20"/>
                  <a:pt x="112" y="22"/>
                  <a:pt x="114" y="24"/>
                </a:cubicBezTo>
                <a:cubicBezTo>
                  <a:pt x="115" y="25"/>
                  <a:pt x="117" y="26"/>
                  <a:pt x="118" y="26"/>
                </a:cubicBezTo>
                <a:cubicBezTo>
                  <a:pt x="119" y="26"/>
                  <a:pt x="120" y="25"/>
                  <a:pt x="121" y="24"/>
                </a:cubicBezTo>
                <a:cubicBezTo>
                  <a:pt x="123" y="22"/>
                  <a:pt x="123" y="20"/>
                  <a:pt x="121" y="18"/>
                </a:cubicBezTo>
                <a:cubicBezTo>
                  <a:pt x="120" y="17"/>
                  <a:pt x="119" y="16"/>
                  <a:pt x="118" y="16"/>
                </a:cubicBezTo>
                <a:close/>
                <a:moveTo>
                  <a:pt x="158" y="25"/>
                </a:moveTo>
                <a:cubicBezTo>
                  <a:pt x="157" y="19"/>
                  <a:pt x="152" y="14"/>
                  <a:pt x="145" y="14"/>
                </a:cubicBezTo>
                <a:cubicBezTo>
                  <a:pt x="145" y="7"/>
                  <a:pt x="141" y="2"/>
                  <a:pt x="134" y="1"/>
                </a:cubicBezTo>
                <a:cubicBezTo>
                  <a:pt x="131" y="1"/>
                  <a:pt x="127" y="0"/>
                  <a:pt x="124" y="0"/>
                </a:cubicBezTo>
                <a:cubicBezTo>
                  <a:pt x="116" y="0"/>
                  <a:pt x="108" y="1"/>
                  <a:pt x="101" y="3"/>
                </a:cubicBezTo>
                <a:cubicBezTo>
                  <a:pt x="95" y="5"/>
                  <a:pt x="88" y="7"/>
                  <a:pt x="80" y="11"/>
                </a:cubicBezTo>
                <a:cubicBezTo>
                  <a:pt x="76" y="9"/>
                  <a:pt x="71" y="9"/>
                  <a:pt x="67" y="9"/>
                </a:cubicBezTo>
                <a:cubicBezTo>
                  <a:pt x="58" y="9"/>
                  <a:pt x="50" y="12"/>
                  <a:pt x="43" y="18"/>
                </a:cubicBezTo>
                <a:cubicBezTo>
                  <a:pt x="36" y="26"/>
                  <a:pt x="31" y="37"/>
                  <a:pt x="31" y="48"/>
                </a:cubicBezTo>
                <a:cubicBezTo>
                  <a:pt x="31" y="59"/>
                  <a:pt x="35" y="69"/>
                  <a:pt x="43" y="77"/>
                </a:cubicBezTo>
                <a:cubicBezTo>
                  <a:pt x="41" y="87"/>
                  <a:pt x="41" y="97"/>
                  <a:pt x="41" y="107"/>
                </a:cubicBezTo>
                <a:cubicBezTo>
                  <a:pt x="36" y="104"/>
                  <a:pt x="30" y="103"/>
                  <a:pt x="25" y="103"/>
                </a:cubicBezTo>
                <a:cubicBezTo>
                  <a:pt x="17" y="103"/>
                  <a:pt x="9" y="106"/>
                  <a:pt x="2" y="112"/>
                </a:cubicBezTo>
                <a:cubicBezTo>
                  <a:pt x="0" y="114"/>
                  <a:pt x="1" y="118"/>
                  <a:pt x="4" y="120"/>
                </a:cubicBezTo>
                <a:cubicBezTo>
                  <a:pt x="20" y="128"/>
                  <a:pt x="33" y="142"/>
                  <a:pt x="41" y="158"/>
                </a:cubicBezTo>
                <a:cubicBezTo>
                  <a:pt x="42" y="159"/>
                  <a:pt x="43" y="160"/>
                  <a:pt x="45" y="160"/>
                </a:cubicBezTo>
                <a:cubicBezTo>
                  <a:pt x="46" y="160"/>
                  <a:pt x="48" y="160"/>
                  <a:pt x="49" y="159"/>
                </a:cubicBezTo>
                <a:cubicBezTo>
                  <a:pt x="59" y="148"/>
                  <a:pt x="61" y="133"/>
                  <a:pt x="54" y="121"/>
                </a:cubicBezTo>
                <a:cubicBezTo>
                  <a:pt x="64" y="121"/>
                  <a:pt x="74" y="120"/>
                  <a:pt x="84" y="118"/>
                </a:cubicBezTo>
                <a:cubicBezTo>
                  <a:pt x="92" y="126"/>
                  <a:pt x="102" y="130"/>
                  <a:pt x="113" y="130"/>
                </a:cubicBezTo>
                <a:cubicBezTo>
                  <a:pt x="123" y="130"/>
                  <a:pt x="134" y="126"/>
                  <a:pt x="143" y="118"/>
                </a:cubicBezTo>
                <a:cubicBezTo>
                  <a:pt x="152" y="108"/>
                  <a:pt x="155" y="93"/>
                  <a:pt x="149" y="81"/>
                </a:cubicBezTo>
                <a:cubicBezTo>
                  <a:pt x="153" y="74"/>
                  <a:pt x="156" y="66"/>
                  <a:pt x="157" y="60"/>
                </a:cubicBezTo>
                <a:cubicBezTo>
                  <a:pt x="159" y="48"/>
                  <a:pt x="160" y="35"/>
                  <a:pt x="158" y="25"/>
                </a:cubicBezTo>
                <a:close/>
                <a:moveTo>
                  <a:pt x="45" y="146"/>
                </a:moveTo>
                <a:cubicBezTo>
                  <a:pt x="41" y="139"/>
                  <a:pt x="37" y="133"/>
                  <a:pt x="32" y="128"/>
                </a:cubicBezTo>
                <a:cubicBezTo>
                  <a:pt x="27" y="123"/>
                  <a:pt x="20" y="118"/>
                  <a:pt x="14" y="114"/>
                </a:cubicBezTo>
                <a:cubicBezTo>
                  <a:pt x="17" y="112"/>
                  <a:pt x="21" y="111"/>
                  <a:pt x="25" y="111"/>
                </a:cubicBezTo>
                <a:cubicBezTo>
                  <a:pt x="31" y="111"/>
                  <a:pt x="37" y="113"/>
                  <a:pt x="41" y="118"/>
                </a:cubicBezTo>
                <a:cubicBezTo>
                  <a:pt x="49" y="126"/>
                  <a:pt x="50" y="137"/>
                  <a:pt x="45" y="146"/>
                </a:cubicBezTo>
                <a:close/>
                <a:moveTo>
                  <a:pt x="45" y="63"/>
                </a:moveTo>
                <a:cubicBezTo>
                  <a:pt x="42" y="59"/>
                  <a:pt x="41" y="53"/>
                  <a:pt x="41" y="47"/>
                </a:cubicBezTo>
                <a:cubicBezTo>
                  <a:pt x="41" y="38"/>
                  <a:pt x="44" y="30"/>
                  <a:pt x="50" y="24"/>
                </a:cubicBezTo>
                <a:cubicBezTo>
                  <a:pt x="54" y="20"/>
                  <a:pt x="61" y="17"/>
                  <a:pt x="67" y="17"/>
                </a:cubicBezTo>
                <a:cubicBezTo>
                  <a:pt x="68" y="17"/>
                  <a:pt x="69" y="17"/>
                  <a:pt x="70" y="17"/>
                </a:cubicBezTo>
                <a:cubicBezTo>
                  <a:pt x="69" y="18"/>
                  <a:pt x="68" y="19"/>
                  <a:pt x="67" y="20"/>
                </a:cubicBezTo>
                <a:cubicBezTo>
                  <a:pt x="57" y="30"/>
                  <a:pt x="50" y="44"/>
                  <a:pt x="45" y="63"/>
                </a:cubicBezTo>
                <a:close/>
                <a:moveTo>
                  <a:pt x="49" y="110"/>
                </a:moveTo>
                <a:cubicBezTo>
                  <a:pt x="49" y="96"/>
                  <a:pt x="51" y="49"/>
                  <a:pt x="72" y="28"/>
                </a:cubicBezTo>
                <a:cubicBezTo>
                  <a:pt x="77" y="23"/>
                  <a:pt x="82" y="20"/>
                  <a:pt x="88" y="17"/>
                </a:cubicBezTo>
                <a:cubicBezTo>
                  <a:pt x="86" y="32"/>
                  <a:pt x="92" y="46"/>
                  <a:pt x="102" y="57"/>
                </a:cubicBezTo>
                <a:cubicBezTo>
                  <a:pt x="112" y="66"/>
                  <a:pt x="124" y="72"/>
                  <a:pt x="138" y="72"/>
                </a:cubicBezTo>
                <a:cubicBezTo>
                  <a:pt x="139" y="72"/>
                  <a:pt x="140" y="72"/>
                  <a:pt x="142" y="72"/>
                </a:cubicBezTo>
                <a:cubicBezTo>
                  <a:pt x="139" y="77"/>
                  <a:pt x="136" y="83"/>
                  <a:pt x="132" y="87"/>
                </a:cubicBezTo>
                <a:cubicBezTo>
                  <a:pt x="110" y="108"/>
                  <a:pt x="63" y="110"/>
                  <a:pt x="49" y="110"/>
                </a:cubicBezTo>
                <a:close/>
                <a:moveTo>
                  <a:pt x="135" y="110"/>
                </a:moveTo>
                <a:cubicBezTo>
                  <a:pt x="129" y="116"/>
                  <a:pt x="121" y="119"/>
                  <a:pt x="112" y="119"/>
                </a:cubicBezTo>
                <a:cubicBezTo>
                  <a:pt x="106" y="119"/>
                  <a:pt x="100" y="118"/>
                  <a:pt x="95" y="114"/>
                </a:cubicBezTo>
                <a:cubicBezTo>
                  <a:pt x="114" y="110"/>
                  <a:pt x="129" y="103"/>
                  <a:pt x="138" y="93"/>
                </a:cubicBezTo>
                <a:cubicBezTo>
                  <a:pt x="139" y="92"/>
                  <a:pt x="141" y="91"/>
                  <a:pt x="141" y="90"/>
                </a:cubicBezTo>
                <a:cubicBezTo>
                  <a:pt x="143" y="97"/>
                  <a:pt x="141" y="104"/>
                  <a:pt x="135" y="110"/>
                </a:cubicBezTo>
                <a:close/>
                <a:moveTo>
                  <a:pt x="147" y="62"/>
                </a:moveTo>
                <a:cubicBezTo>
                  <a:pt x="144" y="63"/>
                  <a:pt x="142" y="63"/>
                  <a:pt x="139" y="63"/>
                </a:cubicBezTo>
                <a:cubicBezTo>
                  <a:pt x="128" y="63"/>
                  <a:pt x="118" y="58"/>
                  <a:pt x="110" y="50"/>
                </a:cubicBezTo>
                <a:cubicBezTo>
                  <a:pt x="100" y="40"/>
                  <a:pt x="96" y="26"/>
                  <a:pt x="98" y="13"/>
                </a:cubicBezTo>
                <a:cubicBezTo>
                  <a:pt x="106" y="11"/>
                  <a:pt x="115" y="9"/>
                  <a:pt x="123" y="9"/>
                </a:cubicBezTo>
                <a:cubicBezTo>
                  <a:pt x="127" y="9"/>
                  <a:pt x="129" y="9"/>
                  <a:pt x="133" y="10"/>
                </a:cubicBezTo>
                <a:cubicBezTo>
                  <a:pt x="136" y="11"/>
                  <a:pt x="138" y="15"/>
                  <a:pt x="135" y="18"/>
                </a:cubicBezTo>
                <a:cubicBezTo>
                  <a:pt x="133" y="20"/>
                  <a:pt x="133" y="22"/>
                  <a:pt x="135" y="24"/>
                </a:cubicBezTo>
                <a:cubicBezTo>
                  <a:pt x="136" y="25"/>
                  <a:pt x="137" y="26"/>
                  <a:pt x="139" y="26"/>
                </a:cubicBezTo>
                <a:cubicBezTo>
                  <a:pt x="140" y="26"/>
                  <a:pt x="141" y="25"/>
                  <a:pt x="142" y="24"/>
                </a:cubicBezTo>
                <a:cubicBezTo>
                  <a:pt x="143" y="23"/>
                  <a:pt x="144" y="23"/>
                  <a:pt x="145" y="23"/>
                </a:cubicBezTo>
                <a:cubicBezTo>
                  <a:pt x="147" y="23"/>
                  <a:pt x="149" y="25"/>
                  <a:pt x="150" y="27"/>
                </a:cubicBezTo>
                <a:cubicBezTo>
                  <a:pt x="151" y="36"/>
                  <a:pt x="151" y="49"/>
                  <a:pt x="147" y="62"/>
                </a:cubicBezTo>
                <a:close/>
                <a:moveTo>
                  <a:pt x="100" y="69"/>
                </a:moveTo>
                <a:cubicBezTo>
                  <a:pt x="100" y="69"/>
                  <a:pt x="99" y="69"/>
                  <a:pt x="99" y="69"/>
                </a:cubicBezTo>
                <a:cubicBezTo>
                  <a:pt x="97" y="69"/>
                  <a:pt x="95" y="70"/>
                  <a:pt x="95" y="73"/>
                </a:cubicBezTo>
                <a:cubicBezTo>
                  <a:pt x="92" y="78"/>
                  <a:pt x="92" y="78"/>
                  <a:pt x="92" y="78"/>
                </a:cubicBezTo>
                <a:cubicBezTo>
                  <a:pt x="92" y="80"/>
                  <a:pt x="90" y="81"/>
                  <a:pt x="88" y="81"/>
                </a:cubicBezTo>
                <a:cubicBezTo>
                  <a:pt x="87" y="81"/>
                  <a:pt x="86" y="81"/>
                  <a:pt x="85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77" y="73"/>
                  <a:pt x="78" y="68"/>
                  <a:pt x="82" y="67"/>
                </a:cubicBezTo>
                <a:cubicBezTo>
                  <a:pt x="88" y="65"/>
                  <a:pt x="88" y="65"/>
                  <a:pt x="88" y="65"/>
                </a:cubicBezTo>
                <a:cubicBezTo>
                  <a:pt x="90" y="64"/>
                  <a:pt x="91" y="61"/>
                  <a:pt x="90" y="59"/>
                </a:cubicBezTo>
                <a:cubicBezTo>
                  <a:pt x="90" y="57"/>
                  <a:pt x="88" y="56"/>
                  <a:pt x="86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79" y="59"/>
                  <a:pt x="79" y="59"/>
                  <a:pt x="79" y="59"/>
                </a:cubicBezTo>
                <a:cubicBezTo>
                  <a:pt x="70" y="61"/>
                  <a:pt x="66" y="75"/>
                  <a:pt x="74" y="82"/>
                </a:cubicBezTo>
                <a:cubicBezTo>
                  <a:pt x="79" y="87"/>
                  <a:pt x="79" y="87"/>
                  <a:pt x="79" y="87"/>
                </a:cubicBezTo>
                <a:cubicBezTo>
                  <a:pt x="82" y="90"/>
                  <a:pt x="85" y="91"/>
                  <a:pt x="89" y="91"/>
                </a:cubicBezTo>
                <a:cubicBezTo>
                  <a:pt x="94" y="91"/>
                  <a:pt x="100" y="87"/>
                  <a:pt x="102" y="81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4" y="73"/>
                  <a:pt x="103" y="70"/>
                  <a:pt x="100" y="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8" name="Freeform 8">
            <a:extLst>
              <a:ext uri="{FF2B5EF4-FFF2-40B4-BE49-F238E27FC236}">
                <a16:creationId xmlns:a16="http://schemas.microsoft.com/office/drawing/2014/main" id="{B0B4EE7C-458A-4360-B6CD-61A9DCD89A9F}"/>
              </a:ext>
            </a:extLst>
          </p:cNvPr>
          <p:cNvSpPr>
            <a:spLocks noEditPoints="1"/>
          </p:cNvSpPr>
          <p:nvPr/>
        </p:nvSpPr>
        <p:spPr bwMode="auto">
          <a:xfrm>
            <a:off x="1289051" y="5233988"/>
            <a:ext cx="255588" cy="238125"/>
          </a:xfrm>
          <a:custGeom>
            <a:avLst/>
            <a:gdLst>
              <a:gd name="T0" fmla="*/ 85 w 161"/>
              <a:gd name="T1" fmla="*/ 5 h 150"/>
              <a:gd name="T2" fmla="*/ 76 w 161"/>
              <a:gd name="T3" fmla="*/ 23 h 150"/>
              <a:gd name="T4" fmla="*/ 41 w 161"/>
              <a:gd name="T5" fmla="*/ 45 h 150"/>
              <a:gd name="T6" fmla="*/ 31 w 161"/>
              <a:gd name="T7" fmla="*/ 23 h 150"/>
              <a:gd name="T8" fmla="*/ 24 w 161"/>
              <a:gd name="T9" fmla="*/ 29 h 150"/>
              <a:gd name="T10" fmla="*/ 124 w 161"/>
              <a:gd name="T11" fmla="*/ 43 h 150"/>
              <a:gd name="T12" fmla="*/ 134 w 161"/>
              <a:gd name="T13" fmla="*/ 21 h 150"/>
              <a:gd name="T14" fmla="*/ 117 w 161"/>
              <a:gd name="T15" fmla="*/ 43 h 150"/>
              <a:gd name="T16" fmla="*/ 102 w 161"/>
              <a:gd name="T17" fmla="*/ 33 h 150"/>
              <a:gd name="T18" fmla="*/ 108 w 161"/>
              <a:gd name="T19" fmla="*/ 15 h 150"/>
              <a:gd name="T20" fmla="*/ 98 w 161"/>
              <a:gd name="T21" fmla="*/ 26 h 150"/>
              <a:gd name="T22" fmla="*/ 59 w 161"/>
              <a:gd name="T23" fmla="*/ 33 h 150"/>
              <a:gd name="T24" fmla="*/ 60 w 161"/>
              <a:gd name="T25" fmla="*/ 17 h 150"/>
              <a:gd name="T26" fmla="*/ 51 w 161"/>
              <a:gd name="T27" fmla="*/ 21 h 150"/>
              <a:gd name="T28" fmla="*/ 25 w 161"/>
              <a:gd name="T29" fmla="*/ 85 h 150"/>
              <a:gd name="T30" fmla="*/ 6 w 161"/>
              <a:gd name="T31" fmla="*/ 75 h 150"/>
              <a:gd name="T32" fmla="*/ 132 w 161"/>
              <a:gd name="T33" fmla="*/ 80 h 150"/>
              <a:gd name="T34" fmla="*/ 161 w 161"/>
              <a:gd name="T35" fmla="*/ 80 h 150"/>
              <a:gd name="T36" fmla="*/ 132 w 161"/>
              <a:gd name="T37" fmla="*/ 80 h 150"/>
              <a:gd name="T38" fmla="*/ 135 w 161"/>
              <a:gd name="T39" fmla="*/ 62 h 150"/>
              <a:gd name="T40" fmla="*/ 142 w 161"/>
              <a:gd name="T41" fmla="*/ 50 h 150"/>
              <a:gd name="T42" fmla="*/ 128 w 161"/>
              <a:gd name="T43" fmla="*/ 60 h 150"/>
              <a:gd name="T44" fmla="*/ 29 w 161"/>
              <a:gd name="T45" fmla="*/ 63 h 150"/>
              <a:gd name="T46" fmla="*/ 22 w 161"/>
              <a:gd name="T47" fmla="*/ 51 h 150"/>
              <a:gd name="T48" fmla="*/ 19 w 161"/>
              <a:gd name="T49" fmla="*/ 59 h 150"/>
              <a:gd name="T50" fmla="*/ 137 w 161"/>
              <a:gd name="T51" fmla="*/ 132 h 150"/>
              <a:gd name="T52" fmla="*/ 97 w 161"/>
              <a:gd name="T53" fmla="*/ 137 h 150"/>
              <a:gd name="T54" fmla="*/ 53 w 161"/>
              <a:gd name="T55" fmla="*/ 140 h 150"/>
              <a:gd name="T56" fmla="*/ 8 w 161"/>
              <a:gd name="T57" fmla="*/ 137 h 150"/>
              <a:gd name="T58" fmla="*/ 6 w 161"/>
              <a:gd name="T59" fmla="*/ 148 h 150"/>
              <a:gd name="T60" fmla="*/ 24 w 161"/>
              <a:gd name="T61" fmla="*/ 142 h 150"/>
              <a:gd name="T62" fmla="*/ 69 w 161"/>
              <a:gd name="T63" fmla="*/ 145 h 150"/>
              <a:gd name="T64" fmla="*/ 109 w 161"/>
              <a:gd name="T65" fmla="*/ 150 h 150"/>
              <a:gd name="T66" fmla="*/ 148 w 161"/>
              <a:gd name="T67" fmla="*/ 145 h 150"/>
              <a:gd name="T68" fmla="*/ 160 w 161"/>
              <a:gd name="T69" fmla="*/ 146 h 150"/>
              <a:gd name="T70" fmla="*/ 153 w 161"/>
              <a:gd name="T71" fmla="*/ 118 h 150"/>
              <a:gd name="T72" fmla="*/ 108 w 161"/>
              <a:gd name="T73" fmla="*/ 121 h 150"/>
              <a:gd name="T74" fmla="*/ 64 w 161"/>
              <a:gd name="T75" fmla="*/ 118 h 150"/>
              <a:gd name="T76" fmla="*/ 24 w 161"/>
              <a:gd name="T77" fmla="*/ 113 h 150"/>
              <a:gd name="T78" fmla="*/ 2 w 161"/>
              <a:gd name="T79" fmla="*/ 126 h 150"/>
              <a:gd name="T80" fmla="*/ 13 w 161"/>
              <a:gd name="T81" fmla="*/ 126 h 150"/>
              <a:gd name="T82" fmla="*/ 53 w 161"/>
              <a:gd name="T83" fmla="*/ 131 h 150"/>
              <a:gd name="T84" fmla="*/ 92 w 161"/>
              <a:gd name="T85" fmla="*/ 126 h 150"/>
              <a:gd name="T86" fmla="*/ 136 w 161"/>
              <a:gd name="T87" fmla="*/ 122 h 150"/>
              <a:gd name="T88" fmla="*/ 156 w 161"/>
              <a:gd name="T89" fmla="*/ 129 h 150"/>
              <a:gd name="T90" fmla="*/ 5 w 161"/>
              <a:gd name="T91" fmla="*/ 110 h 150"/>
              <a:gd name="T92" fmla="*/ 24 w 161"/>
              <a:gd name="T93" fmla="*/ 104 h 150"/>
              <a:gd name="T94" fmla="*/ 68 w 161"/>
              <a:gd name="T95" fmla="*/ 107 h 150"/>
              <a:gd name="T96" fmla="*/ 108 w 161"/>
              <a:gd name="T97" fmla="*/ 112 h 150"/>
              <a:gd name="T98" fmla="*/ 148 w 161"/>
              <a:gd name="T99" fmla="*/ 107 h 150"/>
              <a:gd name="T100" fmla="*/ 159 w 161"/>
              <a:gd name="T101" fmla="*/ 108 h 150"/>
              <a:gd name="T102" fmla="*/ 136 w 161"/>
              <a:gd name="T103" fmla="*/ 94 h 150"/>
              <a:gd name="T104" fmla="*/ 123 w 161"/>
              <a:gd name="T105" fmla="*/ 79 h 150"/>
              <a:gd name="T106" fmla="*/ 44 w 161"/>
              <a:gd name="T107" fmla="*/ 101 h 150"/>
              <a:gd name="T108" fmla="*/ 7 w 161"/>
              <a:gd name="T109" fmla="*/ 99 h 150"/>
              <a:gd name="T110" fmla="*/ 5 w 161"/>
              <a:gd name="T111" fmla="*/ 110 h 150"/>
              <a:gd name="T112" fmla="*/ 104 w 161"/>
              <a:gd name="T113" fmla="*/ 103 h 150"/>
              <a:gd name="T114" fmla="*/ 64 w 161"/>
              <a:gd name="T115" fmla="*/ 99 h 150"/>
              <a:gd name="T116" fmla="*/ 80 w 161"/>
              <a:gd name="T117" fmla="*/ 47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1" h="150">
                <a:moveTo>
                  <a:pt x="81" y="28"/>
                </a:moveTo>
                <a:cubicBezTo>
                  <a:pt x="83" y="28"/>
                  <a:pt x="85" y="26"/>
                  <a:pt x="85" y="23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1" y="0"/>
                </a:cubicBezTo>
                <a:cubicBezTo>
                  <a:pt x="78" y="0"/>
                  <a:pt x="76" y="2"/>
                  <a:pt x="76" y="5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26"/>
                  <a:pt x="78" y="28"/>
                  <a:pt x="81" y="28"/>
                </a:cubicBezTo>
                <a:close/>
                <a:moveTo>
                  <a:pt x="37" y="43"/>
                </a:moveTo>
                <a:cubicBezTo>
                  <a:pt x="39" y="44"/>
                  <a:pt x="40" y="45"/>
                  <a:pt x="41" y="45"/>
                </a:cubicBezTo>
                <a:cubicBezTo>
                  <a:pt x="42" y="45"/>
                  <a:pt x="43" y="44"/>
                  <a:pt x="44" y="43"/>
                </a:cubicBezTo>
                <a:cubicBezTo>
                  <a:pt x="46" y="41"/>
                  <a:pt x="46" y="39"/>
                  <a:pt x="44" y="37"/>
                </a:cubicBezTo>
                <a:cubicBezTo>
                  <a:pt x="31" y="23"/>
                  <a:pt x="31" y="23"/>
                  <a:pt x="31" y="23"/>
                </a:cubicBezTo>
                <a:cubicBezTo>
                  <a:pt x="30" y="22"/>
                  <a:pt x="29" y="21"/>
                  <a:pt x="28" y="21"/>
                </a:cubicBezTo>
                <a:cubicBezTo>
                  <a:pt x="27" y="21"/>
                  <a:pt x="25" y="22"/>
                  <a:pt x="24" y="23"/>
                </a:cubicBezTo>
                <a:cubicBezTo>
                  <a:pt x="22" y="25"/>
                  <a:pt x="22" y="27"/>
                  <a:pt x="24" y="29"/>
                </a:cubicBezTo>
                <a:lnTo>
                  <a:pt x="37" y="43"/>
                </a:lnTo>
                <a:close/>
                <a:moveTo>
                  <a:pt x="120" y="45"/>
                </a:moveTo>
                <a:cubicBezTo>
                  <a:pt x="121" y="45"/>
                  <a:pt x="123" y="44"/>
                  <a:pt x="124" y="43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39" y="27"/>
                  <a:pt x="139" y="25"/>
                  <a:pt x="137" y="23"/>
                </a:cubicBezTo>
                <a:cubicBezTo>
                  <a:pt x="136" y="22"/>
                  <a:pt x="135" y="21"/>
                  <a:pt x="134" y="21"/>
                </a:cubicBezTo>
                <a:cubicBezTo>
                  <a:pt x="132" y="21"/>
                  <a:pt x="131" y="22"/>
                  <a:pt x="130" y="23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5" y="39"/>
                  <a:pt x="115" y="41"/>
                  <a:pt x="117" y="43"/>
                </a:cubicBezTo>
                <a:cubicBezTo>
                  <a:pt x="118" y="44"/>
                  <a:pt x="119" y="45"/>
                  <a:pt x="120" y="45"/>
                </a:cubicBezTo>
                <a:close/>
                <a:moveTo>
                  <a:pt x="101" y="32"/>
                </a:moveTo>
                <a:cubicBezTo>
                  <a:pt x="101" y="33"/>
                  <a:pt x="102" y="33"/>
                  <a:pt x="102" y="33"/>
                </a:cubicBezTo>
                <a:cubicBezTo>
                  <a:pt x="104" y="33"/>
                  <a:pt x="106" y="32"/>
                  <a:pt x="107" y="30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1" y="18"/>
                  <a:pt x="110" y="16"/>
                  <a:pt x="108" y="15"/>
                </a:cubicBezTo>
                <a:cubicBezTo>
                  <a:pt x="107" y="14"/>
                  <a:pt x="106" y="14"/>
                  <a:pt x="106" y="14"/>
                </a:cubicBezTo>
                <a:cubicBezTo>
                  <a:pt x="104" y="14"/>
                  <a:pt x="102" y="15"/>
                  <a:pt x="101" y="17"/>
                </a:cubicBezTo>
                <a:cubicBezTo>
                  <a:pt x="98" y="26"/>
                  <a:pt x="98" y="26"/>
                  <a:pt x="98" y="26"/>
                </a:cubicBezTo>
                <a:cubicBezTo>
                  <a:pt x="97" y="29"/>
                  <a:pt x="99" y="31"/>
                  <a:pt x="101" y="32"/>
                </a:cubicBezTo>
                <a:close/>
                <a:moveTo>
                  <a:pt x="55" y="30"/>
                </a:moveTo>
                <a:cubicBezTo>
                  <a:pt x="56" y="32"/>
                  <a:pt x="57" y="33"/>
                  <a:pt x="59" y="33"/>
                </a:cubicBezTo>
                <a:cubicBezTo>
                  <a:pt x="60" y="33"/>
                  <a:pt x="60" y="33"/>
                  <a:pt x="61" y="32"/>
                </a:cubicBezTo>
                <a:cubicBezTo>
                  <a:pt x="64" y="31"/>
                  <a:pt x="65" y="29"/>
                  <a:pt x="64" y="26"/>
                </a:cubicBezTo>
                <a:cubicBezTo>
                  <a:pt x="60" y="17"/>
                  <a:pt x="60" y="17"/>
                  <a:pt x="60" y="17"/>
                </a:cubicBezTo>
                <a:cubicBezTo>
                  <a:pt x="59" y="15"/>
                  <a:pt x="58" y="14"/>
                  <a:pt x="56" y="14"/>
                </a:cubicBezTo>
                <a:cubicBezTo>
                  <a:pt x="55" y="14"/>
                  <a:pt x="54" y="14"/>
                  <a:pt x="54" y="15"/>
                </a:cubicBezTo>
                <a:cubicBezTo>
                  <a:pt x="51" y="16"/>
                  <a:pt x="50" y="18"/>
                  <a:pt x="51" y="21"/>
                </a:cubicBezTo>
                <a:lnTo>
                  <a:pt x="55" y="30"/>
                </a:lnTo>
                <a:close/>
                <a:moveTo>
                  <a:pt x="6" y="85"/>
                </a:moveTo>
                <a:cubicBezTo>
                  <a:pt x="25" y="85"/>
                  <a:pt x="25" y="85"/>
                  <a:pt x="25" y="85"/>
                </a:cubicBezTo>
                <a:cubicBezTo>
                  <a:pt x="27" y="85"/>
                  <a:pt x="29" y="82"/>
                  <a:pt x="29" y="80"/>
                </a:cubicBezTo>
                <a:cubicBezTo>
                  <a:pt x="29" y="77"/>
                  <a:pt x="27" y="75"/>
                  <a:pt x="25" y="75"/>
                </a:cubicBezTo>
                <a:cubicBezTo>
                  <a:pt x="6" y="75"/>
                  <a:pt x="6" y="75"/>
                  <a:pt x="6" y="75"/>
                </a:cubicBezTo>
                <a:cubicBezTo>
                  <a:pt x="3" y="75"/>
                  <a:pt x="1" y="77"/>
                  <a:pt x="1" y="80"/>
                </a:cubicBezTo>
                <a:cubicBezTo>
                  <a:pt x="1" y="82"/>
                  <a:pt x="3" y="85"/>
                  <a:pt x="6" y="85"/>
                </a:cubicBezTo>
                <a:close/>
                <a:moveTo>
                  <a:pt x="132" y="80"/>
                </a:moveTo>
                <a:cubicBezTo>
                  <a:pt x="132" y="82"/>
                  <a:pt x="134" y="85"/>
                  <a:pt x="137" y="85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59" y="85"/>
                  <a:pt x="161" y="82"/>
                  <a:pt x="161" y="80"/>
                </a:cubicBezTo>
                <a:cubicBezTo>
                  <a:pt x="161" y="77"/>
                  <a:pt x="159" y="75"/>
                  <a:pt x="156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4" y="75"/>
                  <a:pt x="132" y="77"/>
                  <a:pt x="132" y="80"/>
                </a:cubicBezTo>
                <a:close/>
                <a:moveTo>
                  <a:pt x="128" y="60"/>
                </a:moveTo>
                <a:cubicBezTo>
                  <a:pt x="129" y="62"/>
                  <a:pt x="131" y="63"/>
                  <a:pt x="133" y="63"/>
                </a:cubicBezTo>
                <a:cubicBezTo>
                  <a:pt x="133" y="63"/>
                  <a:pt x="134" y="63"/>
                  <a:pt x="135" y="62"/>
                </a:cubicBezTo>
                <a:cubicBezTo>
                  <a:pt x="143" y="59"/>
                  <a:pt x="143" y="59"/>
                  <a:pt x="143" y="59"/>
                </a:cubicBezTo>
                <a:cubicBezTo>
                  <a:pt x="146" y="58"/>
                  <a:pt x="147" y="55"/>
                  <a:pt x="146" y="53"/>
                </a:cubicBezTo>
                <a:cubicBezTo>
                  <a:pt x="145" y="51"/>
                  <a:pt x="144" y="50"/>
                  <a:pt x="142" y="50"/>
                </a:cubicBezTo>
                <a:cubicBezTo>
                  <a:pt x="141" y="50"/>
                  <a:pt x="141" y="50"/>
                  <a:pt x="140" y="50"/>
                </a:cubicBezTo>
                <a:cubicBezTo>
                  <a:pt x="131" y="54"/>
                  <a:pt x="131" y="54"/>
                  <a:pt x="131" y="54"/>
                </a:cubicBezTo>
                <a:cubicBezTo>
                  <a:pt x="128" y="55"/>
                  <a:pt x="127" y="58"/>
                  <a:pt x="128" y="60"/>
                </a:cubicBezTo>
                <a:close/>
                <a:moveTo>
                  <a:pt x="19" y="59"/>
                </a:moveTo>
                <a:cubicBezTo>
                  <a:pt x="27" y="63"/>
                  <a:pt x="27" y="63"/>
                  <a:pt x="27" y="63"/>
                </a:cubicBezTo>
                <a:cubicBezTo>
                  <a:pt x="28" y="63"/>
                  <a:pt x="28" y="63"/>
                  <a:pt x="29" y="63"/>
                </a:cubicBezTo>
                <a:cubicBezTo>
                  <a:pt x="31" y="63"/>
                  <a:pt x="33" y="62"/>
                  <a:pt x="33" y="60"/>
                </a:cubicBezTo>
                <a:cubicBezTo>
                  <a:pt x="34" y="58"/>
                  <a:pt x="33" y="55"/>
                  <a:pt x="31" y="54"/>
                </a:cubicBezTo>
                <a:cubicBezTo>
                  <a:pt x="22" y="51"/>
                  <a:pt x="22" y="51"/>
                  <a:pt x="22" y="51"/>
                </a:cubicBezTo>
                <a:cubicBezTo>
                  <a:pt x="21" y="51"/>
                  <a:pt x="21" y="50"/>
                  <a:pt x="20" y="50"/>
                </a:cubicBezTo>
                <a:cubicBezTo>
                  <a:pt x="18" y="50"/>
                  <a:pt x="17" y="52"/>
                  <a:pt x="16" y="53"/>
                </a:cubicBezTo>
                <a:cubicBezTo>
                  <a:pt x="15" y="56"/>
                  <a:pt x="16" y="58"/>
                  <a:pt x="19" y="59"/>
                </a:cubicBezTo>
                <a:close/>
                <a:moveTo>
                  <a:pt x="157" y="139"/>
                </a:moveTo>
                <a:cubicBezTo>
                  <a:pt x="156" y="138"/>
                  <a:pt x="155" y="138"/>
                  <a:pt x="153" y="137"/>
                </a:cubicBezTo>
                <a:cubicBezTo>
                  <a:pt x="148" y="133"/>
                  <a:pt x="142" y="132"/>
                  <a:pt x="137" y="132"/>
                </a:cubicBezTo>
                <a:cubicBezTo>
                  <a:pt x="131" y="132"/>
                  <a:pt x="125" y="133"/>
                  <a:pt x="120" y="137"/>
                </a:cubicBezTo>
                <a:cubicBezTo>
                  <a:pt x="116" y="139"/>
                  <a:pt x="112" y="140"/>
                  <a:pt x="108" y="140"/>
                </a:cubicBezTo>
                <a:cubicBezTo>
                  <a:pt x="104" y="140"/>
                  <a:pt x="100" y="139"/>
                  <a:pt x="97" y="137"/>
                </a:cubicBezTo>
                <a:cubicBezTo>
                  <a:pt x="92" y="133"/>
                  <a:pt x="86" y="132"/>
                  <a:pt x="80" y="132"/>
                </a:cubicBezTo>
                <a:cubicBezTo>
                  <a:pt x="75" y="132"/>
                  <a:pt x="69" y="133"/>
                  <a:pt x="64" y="137"/>
                </a:cubicBezTo>
                <a:cubicBezTo>
                  <a:pt x="61" y="139"/>
                  <a:pt x="57" y="140"/>
                  <a:pt x="53" y="140"/>
                </a:cubicBezTo>
                <a:cubicBezTo>
                  <a:pt x="49" y="140"/>
                  <a:pt x="45" y="139"/>
                  <a:pt x="41" y="137"/>
                </a:cubicBezTo>
                <a:cubicBezTo>
                  <a:pt x="36" y="133"/>
                  <a:pt x="30" y="132"/>
                  <a:pt x="24" y="132"/>
                </a:cubicBezTo>
                <a:cubicBezTo>
                  <a:pt x="18" y="132"/>
                  <a:pt x="13" y="133"/>
                  <a:pt x="8" y="137"/>
                </a:cubicBezTo>
                <a:cubicBezTo>
                  <a:pt x="7" y="138"/>
                  <a:pt x="5" y="138"/>
                  <a:pt x="4" y="139"/>
                </a:cubicBezTo>
                <a:cubicBezTo>
                  <a:pt x="2" y="140"/>
                  <a:pt x="0" y="143"/>
                  <a:pt x="2" y="145"/>
                </a:cubicBezTo>
                <a:cubicBezTo>
                  <a:pt x="2" y="147"/>
                  <a:pt x="4" y="148"/>
                  <a:pt x="6" y="148"/>
                </a:cubicBezTo>
                <a:cubicBezTo>
                  <a:pt x="6" y="148"/>
                  <a:pt x="7" y="148"/>
                  <a:pt x="8" y="148"/>
                </a:cubicBezTo>
                <a:cubicBezTo>
                  <a:pt x="10" y="147"/>
                  <a:pt x="11" y="146"/>
                  <a:pt x="13" y="145"/>
                </a:cubicBezTo>
                <a:cubicBezTo>
                  <a:pt x="16" y="143"/>
                  <a:pt x="20" y="142"/>
                  <a:pt x="24" y="142"/>
                </a:cubicBezTo>
                <a:cubicBezTo>
                  <a:pt x="28" y="142"/>
                  <a:pt x="32" y="143"/>
                  <a:pt x="36" y="145"/>
                </a:cubicBezTo>
                <a:cubicBezTo>
                  <a:pt x="41" y="149"/>
                  <a:pt x="47" y="150"/>
                  <a:pt x="53" y="150"/>
                </a:cubicBezTo>
                <a:cubicBezTo>
                  <a:pt x="59" y="150"/>
                  <a:pt x="64" y="149"/>
                  <a:pt x="69" y="145"/>
                </a:cubicBezTo>
                <a:cubicBezTo>
                  <a:pt x="72" y="143"/>
                  <a:pt x="76" y="142"/>
                  <a:pt x="80" y="142"/>
                </a:cubicBezTo>
                <a:cubicBezTo>
                  <a:pt x="84" y="142"/>
                  <a:pt x="88" y="143"/>
                  <a:pt x="92" y="145"/>
                </a:cubicBezTo>
                <a:cubicBezTo>
                  <a:pt x="97" y="149"/>
                  <a:pt x="103" y="150"/>
                  <a:pt x="109" y="150"/>
                </a:cubicBezTo>
                <a:cubicBezTo>
                  <a:pt x="114" y="150"/>
                  <a:pt x="120" y="149"/>
                  <a:pt x="125" y="145"/>
                </a:cubicBezTo>
                <a:cubicBezTo>
                  <a:pt x="128" y="143"/>
                  <a:pt x="132" y="142"/>
                  <a:pt x="136" y="142"/>
                </a:cubicBezTo>
                <a:cubicBezTo>
                  <a:pt x="140" y="142"/>
                  <a:pt x="145" y="143"/>
                  <a:pt x="148" y="145"/>
                </a:cubicBezTo>
                <a:cubicBezTo>
                  <a:pt x="150" y="146"/>
                  <a:pt x="152" y="147"/>
                  <a:pt x="154" y="148"/>
                </a:cubicBezTo>
                <a:cubicBezTo>
                  <a:pt x="154" y="149"/>
                  <a:pt x="155" y="149"/>
                  <a:pt x="155" y="149"/>
                </a:cubicBezTo>
                <a:cubicBezTo>
                  <a:pt x="158" y="149"/>
                  <a:pt x="159" y="148"/>
                  <a:pt x="160" y="146"/>
                </a:cubicBezTo>
                <a:cubicBezTo>
                  <a:pt x="161" y="143"/>
                  <a:pt x="160" y="140"/>
                  <a:pt x="157" y="139"/>
                </a:cubicBezTo>
                <a:close/>
                <a:moveTo>
                  <a:pt x="157" y="120"/>
                </a:moveTo>
                <a:cubicBezTo>
                  <a:pt x="156" y="119"/>
                  <a:pt x="155" y="119"/>
                  <a:pt x="153" y="118"/>
                </a:cubicBezTo>
                <a:cubicBezTo>
                  <a:pt x="148" y="114"/>
                  <a:pt x="142" y="113"/>
                  <a:pt x="137" y="113"/>
                </a:cubicBezTo>
                <a:cubicBezTo>
                  <a:pt x="131" y="113"/>
                  <a:pt x="125" y="114"/>
                  <a:pt x="120" y="118"/>
                </a:cubicBezTo>
                <a:cubicBezTo>
                  <a:pt x="116" y="120"/>
                  <a:pt x="112" y="121"/>
                  <a:pt x="108" y="121"/>
                </a:cubicBezTo>
                <a:cubicBezTo>
                  <a:pt x="104" y="121"/>
                  <a:pt x="100" y="120"/>
                  <a:pt x="97" y="118"/>
                </a:cubicBezTo>
                <a:cubicBezTo>
                  <a:pt x="92" y="114"/>
                  <a:pt x="86" y="113"/>
                  <a:pt x="80" y="113"/>
                </a:cubicBezTo>
                <a:cubicBezTo>
                  <a:pt x="75" y="113"/>
                  <a:pt x="69" y="114"/>
                  <a:pt x="64" y="118"/>
                </a:cubicBezTo>
                <a:cubicBezTo>
                  <a:pt x="61" y="120"/>
                  <a:pt x="57" y="121"/>
                  <a:pt x="53" y="121"/>
                </a:cubicBezTo>
                <a:cubicBezTo>
                  <a:pt x="49" y="121"/>
                  <a:pt x="45" y="120"/>
                  <a:pt x="41" y="118"/>
                </a:cubicBezTo>
                <a:cubicBezTo>
                  <a:pt x="36" y="114"/>
                  <a:pt x="30" y="113"/>
                  <a:pt x="24" y="113"/>
                </a:cubicBezTo>
                <a:cubicBezTo>
                  <a:pt x="18" y="113"/>
                  <a:pt x="13" y="114"/>
                  <a:pt x="8" y="118"/>
                </a:cubicBezTo>
                <a:cubicBezTo>
                  <a:pt x="7" y="118"/>
                  <a:pt x="5" y="119"/>
                  <a:pt x="4" y="120"/>
                </a:cubicBezTo>
                <a:cubicBezTo>
                  <a:pt x="2" y="120"/>
                  <a:pt x="0" y="123"/>
                  <a:pt x="2" y="126"/>
                </a:cubicBezTo>
                <a:cubicBezTo>
                  <a:pt x="2" y="128"/>
                  <a:pt x="4" y="129"/>
                  <a:pt x="6" y="129"/>
                </a:cubicBezTo>
                <a:cubicBezTo>
                  <a:pt x="6" y="129"/>
                  <a:pt x="7" y="129"/>
                  <a:pt x="8" y="128"/>
                </a:cubicBezTo>
                <a:cubicBezTo>
                  <a:pt x="10" y="128"/>
                  <a:pt x="11" y="127"/>
                  <a:pt x="13" y="126"/>
                </a:cubicBezTo>
                <a:cubicBezTo>
                  <a:pt x="16" y="124"/>
                  <a:pt x="20" y="122"/>
                  <a:pt x="24" y="122"/>
                </a:cubicBezTo>
                <a:cubicBezTo>
                  <a:pt x="28" y="122"/>
                  <a:pt x="32" y="124"/>
                  <a:pt x="36" y="126"/>
                </a:cubicBezTo>
                <a:cubicBezTo>
                  <a:pt x="41" y="129"/>
                  <a:pt x="47" y="131"/>
                  <a:pt x="53" y="131"/>
                </a:cubicBezTo>
                <a:cubicBezTo>
                  <a:pt x="59" y="131"/>
                  <a:pt x="64" y="129"/>
                  <a:pt x="69" y="126"/>
                </a:cubicBezTo>
                <a:cubicBezTo>
                  <a:pt x="72" y="124"/>
                  <a:pt x="76" y="122"/>
                  <a:pt x="80" y="122"/>
                </a:cubicBezTo>
                <a:cubicBezTo>
                  <a:pt x="84" y="122"/>
                  <a:pt x="88" y="124"/>
                  <a:pt x="92" y="126"/>
                </a:cubicBezTo>
                <a:cubicBezTo>
                  <a:pt x="97" y="129"/>
                  <a:pt x="103" y="131"/>
                  <a:pt x="109" y="131"/>
                </a:cubicBezTo>
                <a:cubicBezTo>
                  <a:pt x="114" y="131"/>
                  <a:pt x="120" y="129"/>
                  <a:pt x="125" y="126"/>
                </a:cubicBezTo>
                <a:cubicBezTo>
                  <a:pt x="128" y="124"/>
                  <a:pt x="132" y="122"/>
                  <a:pt x="136" y="122"/>
                </a:cubicBezTo>
                <a:cubicBezTo>
                  <a:pt x="140" y="122"/>
                  <a:pt x="145" y="124"/>
                  <a:pt x="148" y="126"/>
                </a:cubicBezTo>
                <a:cubicBezTo>
                  <a:pt x="150" y="127"/>
                  <a:pt x="152" y="128"/>
                  <a:pt x="154" y="129"/>
                </a:cubicBezTo>
                <a:cubicBezTo>
                  <a:pt x="154" y="129"/>
                  <a:pt x="155" y="129"/>
                  <a:pt x="156" y="129"/>
                </a:cubicBezTo>
                <a:cubicBezTo>
                  <a:pt x="158" y="129"/>
                  <a:pt x="159" y="128"/>
                  <a:pt x="160" y="126"/>
                </a:cubicBezTo>
                <a:cubicBezTo>
                  <a:pt x="161" y="123"/>
                  <a:pt x="160" y="121"/>
                  <a:pt x="157" y="120"/>
                </a:cubicBezTo>
                <a:close/>
                <a:moveTo>
                  <a:pt x="5" y="110"/>
                </a:moveTo>
                <a:cubicBezTo>
                  <a:pt x="6" y="110"/>
                  <a:pt x="7" y="110"/>
                  <a:pt x="7" y="110"/>
                </a:cubicBezTo>
                <a:cubicBezTo>
                  <a:pt x="9" y="109"/>
                  <a:pt x="11" y="108"/>
                  <a:pt x="12" y="107"/>
                </a:cubicBezTo>
                <a:cubicBezTo>
                  <a:pt x="16" y="105"/>
                  <a:pt x="20" y="104"/>
                  <a:pt x="24" y="104"/>
                </a:cubicBezTo>
                <a:cubicBezTo>
                  <a:pt x="28" y="104"/>
                  <a:pt x="32" y="105"/>
                  <a:pt x="35" y="107"/>
                </a:cubicBezTo>
                <a:cubicBezTo>
                  <a:pt x="41" y="111"/>
                  <a:pt x="46" y="112"/>
                  <a:pt x="52" y="112"/>
                </a:cubicBezTo>
                <a:cubicBezTo>
                  <a:pt x="58" y="112"/>
                  <a:pt x="64" y="111"/>
                  <a:pt x="68" y="107"/>
                </a:cubicBezTo>
                <a:cubicBezTo>
                  <a:pt x="72" y="105"/>
                  <a:pt x="76" y="104"/>
                  <a:pt x="80" y="104"/>
                </a:cubicBezTo>
                <a:cubicBezTo>
                  <a:pt x="84" y="104"/>
                  <a:pt x="88" y="105"/>
                  <a:pt x="91" y="107"/>
                </a:cubicBezTo>
                <a:cubicBezTo>
                  <a:pt x="96" y="111"/>
                  <a:pt x="102" y="112"/>
                  <a:pt x="108" y="112"/>
                </a:cubicBezTo>
                <a:cubicBezTo>
                  <a:pt x="114" y="112"/>
                  <a:pt x="120" y="111"/>
                  <a:pt x="124" y="107"/>
                </a:cubicBezTo>
                <a:cubicBezTo>
                  <a:pt x="128" y="105"/>
                  <a:pt x="132" y="104"/>
                  <a:pt x="136" y="104"/>
                </a:cubicBezTo>
                <a:cubicBezTo>
                  <a:pt x="140" y="104"/>
                  <a:pt x="144" y="105"/>
                  <a:pt x="148" y="107"/>
                </a:cubicBezTo>
                <a:cubicBezTo>
                  <a:pt x="150" y="108"/>
                  <a:pt x="151" y="109"/>
                  <a:pt x="153" y="110"/>
                </a:cubicBezTo>
                <a:cubicBezTo>
                  <a:pt x="154" y="110"/>
                  <a:pt x="155" y="111"/>
                  <a:pt x="155" y="111"/>
                </a:cubicBezTo>
                <a:cubicBezTo>
                  <a:pt x="157" y="111"/>
                  <a:pt x="159" y="109"/>
                  <a:pt x="159" y="108"/>
                </a:cubicBezTo>
                <a:cubicBezTo>
                  <a:pt x="161" y="105"/>
                  <a:pt x="160" y="103"/>
                  <a:pt x="157" y="101"/>
                </a:cubicBezTo>
                <a:cubicBezTo>
                  <a:pt x="156" y="101"/>
                  <a:pt x="155" y="101"/>
                  <a:pt x="153" y="99"/>
                </a:cubicBezTo>
                <a:cubicBezTo>
                  <a:pt x="148" y="96"/>
                  <a:pt x="142" y="94"/>
                  <a:pt x="136" y="94"/>
                </a:cubicBezTo>
                <a:cubicBezTo>
                  <a:pt x="131" y="94"/>
                  <a:pt x="125" y="96"/>
                  <a:pt x="120" y="99"/>
                </a:cubicBezTo>
                <a:cubicBezTo>
                  <a:pt x="116" y="101"/>
                  <a:pt x="116" y="101"/>
                  <a:pt x="116" y="101"/>
                </a:cubicBezTo>
                <a:cubicBezTo>
                  <a:pt x="120" y="94"/>
                  <a:pt x="123" y="87"/>
                  <a:pt x="123" y="79"/>
                </a:cubicBezTo>
                <a:cubicBezTo>
                  <a:pt x="123" y="56"/>
                  <a:pt x="104" y="37"/>
                  <a:pt x="80" y="37"/>
                </a:cubicBezTo>
                <a:cubicBezTo>
                  <a:pt x="57" y="37"/>
                  <a:pt x="38" y="56"/>
                  <a:pt x="38" y="79"/>
                </a:cubicBezTo>
                <a:cubicBezTo>
                  <a:pt x="38" y="87"/>
                  <a:pt x="40" y="95"/>
                  <a:pt x="44" y="101"/>
                </a:cubicBezTo>
                <a:cubicBezTo>
                  <a:pt x="43" y="101"/>
                  <a:pt x="42" y="100"/>
                  <a:pt x="41" y="99"/>
                </a:cubicBezTo>
                <a:cubicBezTo>
                  <a:pt x="36" y="96"/>
                  <a:pt x="30" y="94"/>
                  <a:pt x="24" y="94"/>
                </a:cubicBezTo>
                <a:cubicBezTo>
                  <a:pt x="18" y="94"/>
                  <a:pt x="12" y="96"/>
                  <a:pt x="7" y="99"/>
                </a:cubicBezTo>
                <a:cubicBezTo>
                  <a:pt x="6" y="99"/>
                  <a:pt x="4" y="101"/>
                  <a:pt x="4" y="101"/>
                </a:cubicBezTo>
                <a:cubicBezTo>
                  <a:pt x="1" y="102"/>
                  <a:pt x="0" y="105"/>
                  <a:pt x="1" y="107"/>
                </a:cubicBezTo>
                <a:cubicBezTo>
                  <a:pt x="2" y="109"/>
                  <a:pt x="3" y="110"/>
                  <a:pt x="5" y="110"/>
                </a:cubicBezTo>
                <a:close/>
                <a:moveTo>
                  <a:pt x="80" y="47"/>
                </a:moveTo>
                <a:cubicBezTo>
                  <a:pt x="99" y="47"/>
                  <a:pt x="113" y="62"/>
                  <a:pt x="113" y="79"/>
                </a:cubicBezTo>
                <a:cubicBezTo>
                  <a:pt x="113" y="89"/>
                  <a:pt x="109" y="96"/>
                  <a:pt x="104" y="103"/>
                </a:cubicBezTo>
                <a:cubicBezTo>
                  <a:pt x="101" y="102"/>
                  <a:pt x="99" y="101"/>
                  <a:pt x="97" y="99"/>
                </a:cubicBezTo>
                <a:cubicBezTo>
                  <a:pt x="92" y="96"/>
                  <a:pt x="86" y="94"/>
                  <a:pt x="80" y="94"/>
                </a:cubicBezTo>
                <a:cubicBezTo>
                  <a:pt x="75" y="94"/>
                  <a:pt x="69" y="96"/>
                  <a:pt x="64" y="99"/>
                </a:cubicBezTo>
                <a:cubicBezTo>
                  <a:pt x="62" y="101"/>
                  <a:pt x="60" y="102"/>
                  <a:pt x="57" y="103"/>
                </a:cubicBezTo>
                <a:cubicBezTo>
                  <a:pt x="52" y="96"/>
                  <a:pt x="48" y="88"/>
                  <a:pt x="48" y="79"/>
                </a:cubicBezTo>
                <a:cubicBezTo>
                  <a:pt x="48" y="62"/>
                  <a:pt x="62" y="47"/>
                  <a:pt x="80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9" name="Freeform 9">
            <a:extLst>
              <a:ext uri="{FF2B5EF4-FFF2-40B4-BE49-F238E27FC236}">
                <a16:creationId xmlns:a16="http://schemas.microsoft.com/office/drawing/2014/main" id="{3AAD24F9-EB10-4FDC-A401-827C19E4B7E9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4124325"/>
            <a:ext cx="254000" cy="254000"/>
          </a:xfrm>
          <a:custGeom>
            <a:avLst/>
            <a:gdLst>
              <a:gd name="T0" fmla="*/ 113 w 160"/>
              <a:gd name="T1" fmla="*/ 53 h 160"/>
              <a:gd name="T2" fmla="*/ 52 w 160"/>
              <a:gd name="T3" fmla="*/ 57 h 160"/>
              <a:gd name="T4" fmla="*/ 52 w 160"/>
              <a:gd name="T5" fmla="*/ 48 h 160"/>
              <a:gd name="T6" fmla="*/ 118 w 160"/>
              <a:gd name="T7" fmla="*/ 67 h 160"/>
              <a:gd name="T8" fmla="*/ 118 w 160"/>
              <a:gd name="T9" fmla="*/ 77 h 160"/>
              <a:gd name="T10" fmla="*/ 38 w 160"/>
              <a:gd name="T11" fmla="*/ 72 h 160"/>
              <a:gd name="T12" fmla="*/ 118 w 160"/>
              <a:gd name="T13" fmla="*/ 67 h 160"/>
              <a:gd name="T14" fmla="*/ 57 w 160"/>
              <a:gd name="T15" fmla="*/ 95 h 160"/>
              <a:gd name="T16" fmla="*/ 28 w 160"/>
              <a:gd name="T17" fmla="*/ 91 h 160"/>
              <a:gd name="T18" fmla="*/ 61 w 160"/>
              <a:gd name="T19" fmla="*/ 86 h 160"/>
              <a:gd name="T20" fmla="*/ 132 w 160"/>
              <a:gd name="T21" fmla="*/ 91 h 160"/>
              <a:gd name="T22" fmla="*/ 103 w 160"/>
              <a:gd name="T23" fmla="*/ 95 h 160"/>
              <a:gd name="T24" fmla="*/ 127 w 160"/>
              <a:gd name="T25" fmla="*/ 86 h 160"/>
              <a:gd name="T26" fmla="*/ 61 w 160"/>
              <a:gd name="T27" fmla="*/ 114 h 160"/>
              <a:gd name="T28" fmla="*/ 38 w 160"/>
              <a:gd name="T29" fmla="*/ 109 h 160"/>
              <a:gd name="T30" fmla="*/ 57 w 160"/>
              <a:gd name="T31" fmla="*/ 105 h 160"/>
              <a:gd name="T32" fmla="*/ 94 w 160"/>
              <a:gd name="T33" fmla="*/ 100 h 160"/>
              <a:gd name="T34" fmla="*/ 66 w 160"/>
              <a:gd name="T35" fmla="*/ 100 h 160"/>
              <a:gd name="T36" fmla="*/ 118 w 160"/>
              <a:gd name="T37" fmla="*/ 105 h 160"/>
              <a:gd name="T38" fmla="*/ 118 w 160"/>
              <a:gd name="T39" fmla="*/ 114 h 160"/>
              <a:gd name="T40" fmla="*/ 103 w 160"/>
              <a:gd name="T41" fmla="*/ 105 h 160"/>
              <a:gd name="T42" fmla="*/ 108 w 160"/>
              <a:gd name="T43" fmla="*/ 123 h 160"/>
              <a:gd name="T44" fmla="*/ 108 w 160"/>
              <a:gd name="T45" fmla="*/ 132 h 160"/>
              <a:gd name="T46" fmla="*/ 47 w 160"/>
              <a:gd name="T47" fmla="*/ 128 h 160"/>
              <a:gd name="T48" fmla="*/ 108 w 160"/>
              <a:gd name="T49" fmla="*/ 123 h 160"/>
              <a:gd name="T50" fmla="*/ 103 w 160"/>
              <a:gd name="T51" fmla="*/ 147 h 160"/>
              <a:gd name="T52" fmla="*/ 61 w 160"/>
              <a:gd name="T53" fmla="*/ 152 h 160"/>
              <a:gd name="T54" fmla="*/ 61 w 160"/>
              <a:gd name="T55" fmla="*/ 142 h 160"/>
              <a:gd name="T56" fmla="*/ 117 w 160"/>
              <a:gd name="T57" fmla="*/ 0 h 160"/>
              <a:gd name="T58" fmla="*/ 114 w 160"/>
              <a:gd name="T59" fmla="*/ 9 h 160"/>
              <a:gd name="T60" fmla="*/ 5 w 160"/>
              <a:gd name="T61" fmla="*/ 20 h 160"/>
              <a:gd name="T62" fmla="*/ 5 w 160"/>
              <a:gd name="T63" fmla="*/ 29 h 160"/>
              <a:gd name="T64" fmla="*/ 11 w 160"/>
              <a:gd name="T65" fmla="*/ 40 h 160"/>
              <a:gd name="T66" fmla="*/ 14 w 160"/>
              <a:gd name="T67" fmla="*/ 48 h 160"/>
              <a:gd name="T68" fmla="*/ 35 w 160"/>
              <a:gd name="T69" fmla="*/ 29 h 160"/>
              <a:gd name="T70" fmla="*/ 76 w 160"/>
              <a:gd name="T71" fmla="*/ 39 h 160"/>
              <a:gd name="T72" fmla="*/ 38 w 160"/>
              <a:gd name="T73" fmla="*/ 53 h 160"/>
              <a:gd name="T74" fmla="*/ 29 w 160"/>
              <a:gd name="T75" fmla="*/ 72 h 160"/>
              <a:gd name="T76" fmla="*/ 20 w 160"/>
              <a:gd name="T77" fmla="*/ 90 h 160"/>
              <a:gd name="T78" fmla="*/ 29 w 160"/>
              <a:gd name="T79" fmla="*/ 109 h 160"/>
              <a:gd name="T80" fmla="*/ 38 w 160"/>
              <a:gd name="T81" fmla="*/ 127 h 160"/>
              <a:gd name="T82" fmla="*/ 48 w 160"/>
              <a:gd name="T83" fmla="*/ 146 h 160"/>
              <a:gd name="T84" fmla="*/ 99 w 160"/>
              <a:gd name="T85" fmla="*/ 160 h 160"/>
              <a:gd name="T86" fmla="*/ 112 w 160"/>
              <a:gd name="T87" fmla="*/ 141 h 160"/>
              <a:gd name="T88" fmla="*/ 121 w 160"/>
              <a:gd name="T89" fmla="*/ 122 h 160"/>
              <a:gd name="T90" fmla="*/ 131 w 160"/>
              <a:gd name="T91" fmla="*/ 103 h 160"/>
              <a:gd name="T92" fmla="*/ 131 w 160"/>
              <a:gd name="T93" fmla="*/ 77 h 160"/>
              <a:gd name="T94" fmla="*/ 121 w 160"/>
              <a:gd name="T95" fmla="*/ 58 h 160"/>
              <a:gd name="T96" fmla="*/ 108 w 160"/>
              <a:gd name="T97" fmla="*/ 39 h 160"/>
              <a:gd name="T98" fmla="*/ 85 w 160"/>
              <a:gd name="T99" fmla="*/ 29 h 160"/>
              <a:gd name="T100" fmla="*/ 160 w 160"/>
              <a:gd name="T101" fmla="*/ 24 h 160"/>
              <a:gd name="T102" fmla="*/ 139 w 160"/>
              <a:gd name="T103" fmla="*/ 20 h 160"/>
              <a:gd name="T104" fmla="*/ 117 w 160"/>
              <a:gd name="T10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108" y="48"/>
                </a:moveTo>
                <a:cubicBezTo>
                  <a:pt x="110" y="48"/>
                  <a:pt x="113" y="50"/>
                  <a:pt x="113" y="53"/>
                </a:cubicBezTo>
                <a:cubicBezTo>
                  <a:pt x="113" y="55"/>
                  <a:pt x="110" y="57"/>
                  <a:pt x="108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49" y="57"/>
                  <a:pt x="47" y="55"/>
                  <a:pt x="47" y="53"/>
                </a:cubicBezTo>
                <a:cubicBezTo>
                  <a:pt x="47" y="50"/>
                  <a:pt x="49" y="48"/>
                  <a:pt x="52" y="48"/>
                </a:cubicBezTo>
                <a:lnTo>
                  <a:pt x="108" y="48"/>
                </a:lnTo>
                <a:close/>
                <a:moveTo>
                  <a:pt x="118" y="67"/>
                </a:moveTo>
                <a:cubicBezTo>
                  <a:pt x="120" y="67"/>
                  <a:pt x="122" y="69"/>
                  <a:pt x="122" y="72"/>
                </a:cubicBezTo>
                <a:cubicBezTo>
                  <a:pt x="122" y="74"/>
                  <a:pt x="120" y="77"/>
                  <a:pt x="118" y="77"/>
                </a:cubicBezTo>
                <a:cubicBezTo>
                  <a:pt x="42" y="77"/>
                  <a:pt x="42" y="77"/>
                  <a:pt x="42" y="77"/>
                </a:cubicBezTo>
                <a:cubicBezTo>
                  <a:pt x="40" y="77"/>
                  <a:pt x="38" y="74"/>
                  <a:pt x="38" y="72"/>
                </a:cubicBezTo>
                <a:cubicBezTo>
                  <a:pt x="38" y="69"/>
                  <a:pt x="40" y="67"/>
                  <a:pt x="42" y="67"/>
                </a:cubicBezTo>
                <a:lnTo>
                  <a:pt x="118" y="67"/>
                </a:lnTo>
                <a:close/>
                <a:moveTo>
                  <a:pt x="61" y="86"/>
                </a:moveTo>
                <a:cubicBezTo>
                  <a:pt x="59" y="89"/>
                  <a:pt x="57" y="92"/>
                  <a:pt x="57" y="95"/>
                </a:cubicBezTo>
                <a:cubicBezTo>
                  <a:pt x="33" y="95"/>
                  <a:pt x="33" y="95"/>
                  <a:pt x="33" y="95"/>
                </a:cubicBezTo>
                <a:cubicBezTo>
                  <a:pt x="30" y="95"/>
                  <a:pt x="28" y="93"/>
                  <a:pt x="28" y="91"/>
                </a:cubicBezTo>
                <a:cubicBezTo>
                  <a:pt x="28" y="88"/>
                  <a:pt x="30" y="86"/>
                  <a:pt x="33" y="86"/>
                </a:cubicBezTo>
                <a:lnTo>
                  <a:pt x="61" y="86"/>
                </a:lnTo>
                <a:close/>
                <a:moveTo>
                  <a:pt x="127" y="86"/>
                </a:moveTo>
                <a:cubicBezTo>
                  <a:pt x="130" y="86"/>
                  <a:pt x="132" y="88"/>
                  <a:pt x="132" y="91"/>
                </a:cubicBezTo>
                <a:cubicBezTo>
                  <a:pt x="132" y="93"/>
                  <a:pt x="130" y="95"/>
                  <a:pt x="127" y="95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2"/>
                  <a:pt x="101" y="89"/>
                  <a:pt x="99" y="86"/>
                </a:cubicBezTo>
                <a:lnTo>
                  <a:pt x="127" y="86"/>
                </a:lnTo>
                <a:close/>
                <a:moveTo>
                  <a:pt x="57" y="105"/>
                </a:moveTo>
                <a:cubicBezTo>
                  <a:pt x="58" y="108"/>
                  <a:pt x="59" y="111"/>
                  <a:pt x="61" y="114"/>
                </a:cubicBezTo>
                <a:cubicBezTo>
                  <a:pt x="43" y="114"/>
                  <a:pt x="43" y="114"/>
                  <a:pt x="43" y="114"/>
                </a:cubicBezTo>
                <a:cubicBezTo>
                  <a:pt x="40" y="114"/>
                  <a:pt x="38" y="112"/>
                  <a:pt x="38" y="109"/>
                </a:cubicBezTo>
                <a:cubicBezTo>
                  <a:pt x="38" y="107"/>
                  <a:pt x="40" y="105"/>
                  <a:pt x="43" y="105"/>
                </a:cubicBezTo>
                <a:lnTo>
                  <a:pt x="57" y="105"/>
                </a:lnTo>
                <a:close/>
                <a:moveTo>
                  <a:pt x="80" y="86"/>
                </a:moveTo>
                <a:cubicBezTo>
                  <a:pt x="88" y="86"/>
                  <a:pt x="94" y="92"/>
                  <a:pt x="94" y="100"/>
                </a:cubicBezTo>
                <a:cubicBezTo>
                  <a:pt x="94" y="108"/>
                  <a:pt x="88" y="114"/>
                  <a:pt x="80" y="114"/>
                </a:cubicBezTo>
                <a:cubicBezTo>
                  <a:pt x="72" y="114"/>
                  <a:pt x="66" y="108"/>
                  <a:pt x="66" y="100"/>
                </a:cubicBezTo>
                <a:cubicBezTo>
                  <a:pt x="66" y="92"/>
                  <a:pt x="72" y="86"/>
                  <a:pt x="80" y="86"/>
                </a:cubicBezTo>
                <a:close/>
                <a:moveTo>
                  <a:pt x="118" y="105"/>
                </a:moveTo>
                <a:cubicBezTo>
                  <a:pt x="120" y="105"/>
                  <a:pt x="122" y="107"/>
                  <a:pt x="122" y="109"/>
                </a:cubicBezTo>
                <a:cubicBezTo>
                  <a:pt x="122" y="112"/>
                  <a:pt x="120" y="114"/>
                  <a:pt x="118" y="114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1" y="111"/>
                  <a:pt x="103" y="108"/>
                  <a:pt x="103" y="105"/>
                </a:cubicBezTo>
                <a:lnTo>
                  <a:pt x="118" y="105"/>
                </a:lnTo>
                <a:close/>
                <a:moveTo>
                  <a:pt x="108" y="123"/>
                </a:moveTo>
                <a:cubicBezTo>
                  <a:pt x="110" y="123"/>
                  <a:pt x="113" y="125"/>
                  <a:pt x="113" y="128"/>
                </a:cubicBezTo>
                <a:cubicBezTo>
                  <a:pt x="113" y="130"/>
                  <a:pt x="110" y="132"/>
                  <a:pt x="108" y="13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49" y="132"/>
                  <a:pt x="47" y="130"/>
                  <a:pt x="47" y="128"/>
                </a:cubicBezTo>
                <a:cubicBezTo>
                  <a:pt x="47" y="125"/>
                  <a:pt x="49" y="123"/>
                  <a:pt x="52" y="123"/>
                </a:cubicBezTo>
                <a:lnTo>
                  <a:pt x="108" y="123"/>
                </a:lnTo>
                <a:close/>
                <a:moveTo>
                  <a:pt x="98" y="142"/>
                </a:moveTo>
                <a:cubicBezTo>
                  <a:pt x="101" y="142"/>
                  <a:pt x="103" y="144"/>
                  <a:pt x="103" y="147"/>
                </a:cubicBezTo>
                <a:cubicBezTo>
                  <a:pt x="103" y="150"/>
                  <a:pt x="101" y="152"/>
                  <a:pt x="98" y="152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59" y="152"/>
                  <a:pt x="57" y="149"/>
                  <a:pt x="57" y="147"/>
                </a:cubicBezTo>
                <a:cubicBezTo>
                  <a:pt x="57" y="144"/>
                  <a:pt x="59" y="142"/>
                  <a:pt x="61" y="142"/>
                </a:cubicBezTo>
                <a:lnTo>
                  <a:pt x="98" y="142"/>
                </a:lnTo>
                <a:close/>
                <a:moveTo>
                  <a:pt x="117" y="0"/>
                </a:moveTo>
                <a:cubicBezTo>
                  <a:pt x="116" y="0"/>
                  <a:pt x="115" y="1"/>
                  <a:pt x="114" y="2"/>
                </a:cubicBezTo>
                <a:cubicBezTo>
                  <a:pt x="112" y="4"/>
                  <a:pt x="112" y="7"/>
                  <a:pt x="114" y="9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0" y="22"/>
                  <a:pt x="0" y="24"/>
                </a:cubicBezTo>
                <a:cubicBezTo>
                  <a:pt x="0" y="27"/>
                  <a:pt x="2" y="29"/>
                  <a:pt x="5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1" y="40"/>
                  <a:pt x="11" y="40"/>
                  <a:pt x="11" y="40"/>
                </a:cubicBezTo>
                <a:cubicBezTo>
                  <a:pt x="9" y="42"/>
                  <a:pt x="9" y="45"/>
                  <a:pt x="11" y="47"/>
                </a:cubicBezTo>
                <a:cubicBezTo>
                  <a:pt x="12" y="48"/>
                  <a:pt x="13" y="48"/>
                  <a:pt x="14" y="48"/>
                </a:cubicBezTo>
                <a:cubicBezTo>
                  <a:pt x="15" y="48"/>
                  <a:pt x="17" y="48"/>
                  <a:pt x="18" y="47"/>
                </a:cubicBezTo>
                <a:cubicBezTo>
                  <a:pt x="35" y="29"/>
                  <a:pt x="35" y="29"/>
                  <a:pt x="35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39"/>
                  <a:pt x="76" y="39"/>
                  <a:pt x="76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45" y="39"/>
                  <a:pt x="38" y="45"/>
                  <a:pt x="38" y="53"/>
                </a:cubicBezTo>
                <a:cubicBezTo>
                  <a:pt x="38" y="55"/>
                  <a:pt x="39" y="56"/>
                  <a:pt x="40" y="58"/>
                </a:cubicBezTo>
                <a:cubicBezTo>
                  <a:pt x="33" y="60"/>
                  <a:pt x="29" y="65"/>
                  <a:pt x="29" y="72"/>
                </a:cubicBezTo>
                <a:cubicBezTo>
                  <a:pt x="29" y="74"/>
                  <a:pt x="30" y="75"/>
                  <a:pt x="30" y="77"/>
                </a:cubicBezTo>
                <a:cubicBezTo>
                  <a:pt x="24" y="78"/>
                  <a:pt x="20" y="84"/>
                  <a:pt x="20" y="90"/>
                </a:cubicBezTo>
                <a:cubicBezTo>
                  <a:pt x="20" y="97"/>
                  <a:pt x="24" y="102"/>
                  <a:pt x="30" y="103"/>
                </a:cubicBezTo>
                <a:cubicBezTo>
                  <a:pt x="30" y="105"/>
                  <a:pt x="29" y="107"/>
                  <a:pt x="29" y="109"/>
                </a:cubicBezTo>
                <a:cubicBezTo>
                  <a:pt x="29" y="115"/>
                  <a:pt x="34" y="120"/>
                  <a:pt x="40" y="122"/>
                </a:cubicBezTo>
                <a:cubicBezTo>
                  <a:pt x="39" y="124"/>
                  <a:pt x="38" y="125"/>
                  <a:pt x="38" y="127"/>
                </a:cubicBezTo>
                <a:cubicBezTo>
                  <a:pt x="38" y="134"/>
                  <a:pt x="43" y="139"/>
                  <a:pt x="49" y="141"/>
                </a:cubicBezTo>
                <a:cubicBezTo>
                  <a:pt x="48" y="142"/>
                  <a:pt x="48" y="144"/>
                  <a:pt x="48" y="146"/>
                </a:cubicBezTo>
                <a:cubicBezTo>
                  <a:pt x="48" y="154"/>
                  <a:pt x="54" y="160"/>
                  <a:pt x="62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7" y="160"/>
                  <a:pt x="113" y="154"/>
                  <a:pt x="113" y="146"/>
                </a:cubicBezTo>
                <a:cubicBezTo>
                  <a:pt x="113" y="144"/>
                  <a:pt x="113" y="142"/>
                  <a:pt x="112" y="141"/>
                </a:cubicBezTo>
                <a:cubicBezTo>
                  <a:pt x="118" y="139"/>
                  <a:pt x="122" y="134"/>
                  <a:pt x="122" y="127"/>
                </a:cubicBezTo>
                <a:cubicBezTo>
                  <a:pt x="122" y="125"/>
                  <a:pt x="122" y="124"/>
                  <a:pt x="121" y="122"/>
                </a:cubicBezTo>
                <a:cubicBezTo>
                  <a:pt x="127" y="120"/>
                  <a:pt x="132" y="115"/>
                  <a:pt x="132" y="109"/>
                </a:cubicBezTo>
                <a:cubicBezTo>
                  <a:pt x="132" y="107"/>
                  <a:pt x="131" y="105"/>
                  <a:pt x="131" y="103"/>
                </a:cubicBezTo>
                <a:cubicBezTo>
                  <a:pt x="137" y="102"/>
                  <a:pt x="141" y="96"/>
                  <a:pt x="141" y="90"/>
                </a:cubicBezTo>
                <a:cubicBezTo>
                  <a:pt x="141" y="83"/>
                  <a:pt x="137" y="78"/>
                  <a:pt x="131" y="77"/>
                </a:cubicBezTo>
                <a:cubicBezTo>
                  <a:pt x="131" y="75"/>
                  <a:pt x="132" y="74"/>
                  <a:pt x="132" y="72"/>
                </a:cubicBezTo>
                <a:cubicBezTo>
                  <a:pt x="132" y="64"/>
                  <a:pt x="127" y="60"/>
                  <a:pt x="121" y="58"/>
                </a:cubicBezTo>
                <a:cubicBezTo>
                  <a:pt x="122" y="56"/>
                  <a:pt x="122" y="55"/>
                  <a:pt x="122" y="53"/>
                </a:cubicBezTo>
                <a:cubicBezTo>
                  <a:pt x="122" y="45"/>
                  <a:pt x="116" y="39"/>
                  <a:pt x="108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29"/>
                  <a:pt x="85" y="29"/>
                  <a:pt x="85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8" y="29"/>
                  <a:pt x="160" y="27"/>
                  <a:pt x="160" y="24"/>
                </a:cubicBezTo>
                <a:cubicBezTo>
                  <a:pt x="160" y="22"/>
                  <a:pt x="158" y="20"/>
                  <a:pt x="156" y="20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0" name="Freeform 10">
            <a:extLst>
              <a:ext uri="{FF2B5EF4-FFF2-40B4-BE49-F238E27FC236}">
                <a16:creationId xmlns:a16="http://schemas.microsoft.com/office/drawing/2014/main" id="{0F618990-7211-4C80-819C-844B293FD8CD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4675188"/>
            <a:ext cx="254000" cy="254000"/>
          </a:xfrm>
          <a:custGeom>
            <a:avLst/>
            <a:gdLst>
              <a:gd name="T0" fmla="*/ 123 w 160"/>
              <a:gd name="T1" fmla="*/ 19 h 160"/>
              <a:gd name="T2" fmla="*/ 104 w 160"/>
              <a:gd name="T3" fmla="*/ 19 h 160"/>
              <a:gd name="T4" fmla="*/ 137 w 160"/>
              <a:gd name="T5" fmla="*/ 19 h 160"/>
              <a:gd name="T6" fmla="*/ 133 w 160"/>
              <a:gd name="T7" fmla="*/ 28 h 160"/>
              <a:gd name="T8" fmla="*/ 133 w 160"/>
              <a:gd name="T9" fmla="*/ 19 h 160"/>
              <a:gd name="T10" fmla="*/ 101 w 160"/>
              <a:gd name="T11" fmla="*/ 32 h 160"/>
              <a:gd name="T12" fmla="*/ 109 w 160"/>
              <a:gd name="T13" fmla="*/ 37 h 160"/>
              <a:gd name="T14" fmla="*/ 128 w 160"/>
              <a:gd name="T15" fmla="*/ 65 h 160"/>
              <a:gd name="T16" fmla="*/ 111 w 160"/>
              <a:gd name="T17" fmla="*/ 103 h 160"/>
              <a:gd name="T18" fmla="*/ 104 w 160"/>
              <a:gd name="T19" fmla="*/ 96 h 160"/>
              <a:gd name="T20" fmla="*/ 112 w 160"/>
              <a:gd name="T21" fmla="*/ 94 h 160"/>
              <a:gd name="T22" fmla="*/ 123 w 160"/>
              <a:gd name="T23" fmla="*/ 72 h 160"/>
              <a:gd name="T24" fmla="*/ 101 w 160"/>
              <a:gd name="T25" fmla="*/ 32 h 160"/>
              <a:gd name="T26" fmla="*/ 65 w 160"/>
              <a:gd name="T27" fmla="*/ 57 h 160"/>
              <a:gd name="T28" fmla="*/ 87 w 160"/>
              <a:gd name="T29" fmla="*/ 103 h 160"/>
              <a:gd name="T30" fmla="*/ 10 w 160"/>
              <a:gd name="T31" fmla="*/ 108 h 160"/>
              <a:gd name="T32" fmla="*/ 71 w 160"/>
              <a:gd name="T33" fmla="*/ 94 h 160"/>
              <a:gd name="T34" fmla="*/ 71 w 160"/>
              <a:gd name="T35" fmla="*/ 85 h 160"/>
              <a:gd name="T36" fmla="*/ 53 w 160"/>
              <a:gd name="T37" fmla="*/ 75 h 160"/>
              <a:gd name="T38" fmla="*/ 67 w 160"/>
              <a:gd name="T39" fmla="*/ 71 h 160"/>
              <a:gd name="T40" fmla="*/ 53 w 160"/>
              <a:gd name="T41" fmla="*/ 66 h 160"/>
              <a:gd name="T42" fmla="*/ 24 w 160"/>
              <a:gd name="T43" fmla="*/ 85 h 160"/>
              <a:gd name="T44" fmla="*/ 34 w 160"/>
              <a:gd name="T45" fmla="*/ 65 h 160"/>
              <a:gd name="T46" fmla="*/ 67 w 160"/>
              <a:gd name="T47" fmla="*/ 115 h 160"/>
              <a:gd name="T48" fmla="*/ 57 w 160"/>
              <a:gd name="T49" fmla="*/ 122 h 160"/>
              <a:gd name="T50" fmla="*/ 67 w 160"/>
              <a:gd name="T51" fmla="*/ 115 h 160"/>
              <a:gd name="T52" fmla="*/ 95 w 160"/>
              <a:gd name="T53" fmla="*/ 21 h 160"/>
              <a:gd name="T54" fmla="*/ 115 w 160"/>
              <a:gd name="T55" fmla="*/ 78 h 160"/>
              <a:gd name="T56" fmla="*/ 103 w 160"/>
              <a:gd name="T57" fmla="*/ 85 h 160"/>
              <a:gd name="T58" fmla="*/ 57 w 160"/>
              <a:gd name="T59" fmla="*/ 48 h 160"/>
              <a:gd name="T60" fmla="*/ 10 w 160"/>
              <a:gd name="T61" fmla="*/ 90 h 160"/>
              <a:gd name="T62" fmla="*/ 0 w 160"/>
              <a:gd name="T63" fmla="*/ 118 h 160"/>
              <a:gd name="T64" fmla="*/ 8 w 160"/>
              <a:gd name="T65" fmla="*/ 121 h 160"/>
              <a:gd name="T66" fmla="*/ 53 w 160"/>
              <a:gd name="T67" fmla="*/ 114 h 160"/>
              <a:gd name="T68" fmla="*/ 42 w 160"/>
              <a:gd name="T69" fmla="*/ 132 h 160"/>
              <a:gd name="T70" fmla="*/ 65 w 160"/>
              <a:gd name="T71" fmla="*/ 156 h 160"/>
              <a:gd name="T72" fmla="*/ 75 w 160"/>
              <a:gd name="T73" fmla="*/ 156 h 160"/>
              <a:gd name="T74" fmla="*/ 84 w 160"/>
              <a:gd name="T75" fmla="*/ 132 h 160"/>
              <a:gd name="T76" fmla="*/ 89 w 160"/>
              <a:gd name="T77" fmla="*/ 141 h 160"/>
              <a:gd name="T78" fmla="*/ 93 w 160"/>
              <a:gd name="T79" fmla="*/ 127 h 160"/>
              <a:gd name="T80" fmla="*/ 75 w 160"/>
              <a:gd name="T81" fmla="*/ 123 h 160"/>
              <a:gd name="T82" fmla="*/ 110 w 160"/>
              <a:gd name="T83" fmla="*/ 114 h 160"/>
              <a:gd name="T84" fmla="*/ 134 w 160"/>
              <a:gd name="T85" fmla="*/ 59 h 160"/>
              <a:gd name="T86" fmla="*/ 116 w 160"/>
              <a:gd name="T87" fmla="*/ 40 h 160"/>
              <a:gd name="T88" fmla="*/ 151 w 160"/>
              <a:gd name="T89" fmla="*/ 47 h 160"/>
              <a:gd name="T90" fmla="*/ 158 w 160"/>
              <a:gd name="T91" fmla="*/ 44 h 160"/>
              <a:gd name="T92" fmla="*/ 137 w 160"/>
              <a:gd name="T93" fmla="*/ 9 h 160"/>
              <a:gd name="T94" fmla="*/ 113 w 160"/>
              <a:gd name="T9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113" y="9"/>
                </a:moveTo>
                <a:cubicBezTo>
                  <a:pt x="119" y="9"/>
                  <a:pt x="123" y="14"/>
                  <a:pt x="123" y="19"/>
                </a:cubicBezTo>
                <a:cubicBezTo>
                  <a:pt x="123" y="24"/>
                  <a:pt x="119" y="28"/>
                  <a:pt x="113" y="28"/>
                </a:cubicBezTo>
                <a:cubicBezTo>
                  <a:pt x="108" y="28"/>
                  <a:pt x="104" y="24"/>
                  <a:pt x="104" y="19"/>
                </a:cubicBezTo>
                <a:cubicBezTo>
                  <a:pt x="104" y="14"/>
                  <a:pt x="108" y="9"/>
                  <a:pt x="113" y="9"/>
                </a:cubicBezTo>
                <a:close/>
                <a:moveTo>
                  <a:pt x="137" y="19"/>
                </a:moveTo>
                <a:cubicBezTo>
                  <a:pt x="145" y="19"/>
                  <a:pt x="151" y="25"/>
                  <a:pt x="151" y="33"/>
                </a:cubicBezTo>
                <a:cubicBezTo>
                  <a:pt x="146" y="30"/>
                  <a:pt x="139" y="28"/>
                  <a:pt x="133" y="28"/>
                </a:cubicBezTo>
                <a:cubicBezTo>
                  <a:pt x="130" y="28"/>
                  <a:pt x="130" y="28"/>
                  <a:pt x="130" y="28"/>
                </a:cubicBezTo>
                <a:cubicBezTo>
                  <a:pt x="132" y="26"/>
                  <a:pt x="133" y="22"/>
                  <a:pt x="133" y="19"/>
                </a:cubicBezTo>
                <a:lnTo>
                  <a:pt x="137" y="19"/>
                </a:lnTo>
                <a:close/>
                <a:moveTo>
                  <a:pt x="101" y="32"/>
                </a:moveTo>
                <a:cubicBezTo>
                  <a:pt x="101" y="32"/>
                  <a:pt x="101" y="32"/>
                  <a:pt x="101" y="32"/>
                </a:cubicBezTo>
                <a:cubicBezTo>
                  <a:pt x="103" y="35"/>
                  <a:pt x="106" y="36"/>
                  <a:pt x="109" y="37"/>
                </a:cubicBezTo>
                <a:cubicBezTo>
                  <a:pt x="108" y="41"/>
                  <a:pt x="109" y="44"/>
                  <a:pt x="111" y="46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35" y="72"/>
                  <a:pt x="136" y="82"/>
                  <a:pt x="132" y="91"/>
                </a:cubicBezTo>
                <a:cubicBezTo>
                  <a:pt x="127" y="99"/>
                  <a:pt x="120" y="103"/>
                  <a:pt x="111" y="103"/>
                </a:cubicBezTo>
                <a:cubicBezTo>
                  <a:pt x="102" y="103"/>
                  <a:pt x="102" y="103"/>
                  <a:pt x="102" y="103"/>
                </a:cubicBezTo>
                <a:cubicBezTo>
                  <a:pt x="103" y="101"/>
                  <a:pt x="104" y="98"/>
                  <a:pt x="104" y="96"/>
                </a:cubicBezTo>
                <a:cubicBezTo>
                  <a:pt x="104" y="94"/>
                  <a:pt x="104" y="94"/>
                  <a:pt x="104" y="94"/>
                </a:cubicBezTo>
                <a:cubicBezTo>
                  <a:pt x="112" y="94"/>
                  <a:pt x="112" y="94"/>
                  <a:pt x="112" y="94"/>
                </a:cubicBezTo>
                <a:cubicBezTo>
                  <a:pt x="117" y="94"/>
                  <a:pt x="121" y="91"/>
                  <a:pt x="124" y="87"/>
                </a:cubicBezTo>
                <a:cubicBezTo>
                  <a:pt x="127" y="81"/>
                  <a:pt x="125" y="74"/>
                  <a:pt x="123" y="7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99" y="47"/>
                  <a:pt x="98" y="39"/>
                  <a:pt x="101" y="32"/>
                </a:cubicBezTo>
                <a:close/>
                <a:moveTo>
                  <a:pt x="58" y="57"/>
                </a:moveTo>
                <a:cubicBezTo>
                  <a:pt x="61" y="57"/>
                  <a:pt x="63" y="57"/>
                  <a:pt x="65" y="57"/>
                </a:cubicBezTo>
                <a:cubicBezTo>
                  <a:pt x="82" y="61"/>
                  <a:pt x="95" y="77"/>
                  <a:pt x="95" y="96"/>
                </a:cubicBezTo>
                <a:cubicBezTo>
                  <a:pt x="95" y="100"/>
                  <a:pt x="91" y="103"/>
                  <a:pt x="87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2" y="103"/>
                  <a:pt x="15" y="105"/>
                  <a:pt x="10" y="108"/>
                </a:cubicBezTo>
                <a:cubicBezTo>
                  <a:pt x="10" y="100"/>
                  <a:pt x="16" y="94"/>
                  <a:pt x="24" y="94"/>
                </a:cubicBezTo>
                <a:cubicBezTo>
                  <a:pt x="71" y="94"/>
                  <a:pt x="71" y="94"/>
                  <a:pt x="71" y="94"/>
                </a:cubicBezTo>
                <a:cubicBezTo>
                  <a:pt x="74" y="94"/>
                  <a:pt x="76" y="92"/>
                  <a:pt x="76" y="89"/>
                </a:cubicBezTo>
                <a:cubicBezTo>
                  <a:pt x="76" y="87"/>
                  <a:pt x="74" y="85"/>
                  <a:pt x="71" y="85"/>
                </a:cubicBezTo>
                <a:cubicBezTo>
                  <a:pt x="39" y="85"/>
                  <a:pt x="39" y="85"/>
                  <a:pt x="39" y="85"/>
                </a:cubicBezTo>
                <a:cubicBezTo>
                  <a:pt x="41" y="79"/>
                  <a:pt x="46" y="75"/>
                  <a:pt x="53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65" y="75"/>
                  <a:pt x="67" y="73"/>
                  <a:pt x="67" y="71"/>
                </a:cubicBezTo>
                <a:cubicBezTo>
                  <a:pt x="67" y="68"/>
                  <a:pt x="65" y="66"/>
                  <a:pt x="6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41" y="66"/>
                  <a:pt x="32" y="75"/>
                  <a:pt x="30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3" y="85"/>
                  <a:pt x="22" y="85"/>
                  <a:pt x="20" y="85"/>
                </a:cubicBezTo>
                <a:cubicBezTo>
                  <a:pt x="22" y="77"/>
                  <a:pt x="27" y="70"/>
                  <a:pt x="34" y="65"/>
                </a:cubicBezTo>
                <a:cubicBezTo>
                  <a:pt x="41" y="59"/>
                  <a:pt x="49" y="57"/>
                  <a:pt x="58" y="57"/>
                </a:cubicBezTo>
                <a:close/>
                <a:moveTo>
                  <a:pt x="67" y="115"/>
                </a:moveTo>
                <a:cubicBezTo>
                  <a:pt x="67" y="122"/>
                  <a:pt x="67" y="122"/>
                  <a:pt x="67" y="122"/>
                </a:cubicBezTo>
                <a:cubicBezTo>
                  <a:pt x="57" y="122"/>
                  <a:pt x="57" y="122"/>
                  <a:pt x="57" y="122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15"/>
                  <a:pt x="67" y="115"/>
                  <a:pt x="67" y="115"/>
                </a:cubicBezTo>
                <a:close/>
                <a:moveTo>
                  <a:pt x="113" y="0"/>
                </a:moveTo>
                <a:cubicBezTo>
                  <a:pt x="102" y="0"/>
                  <a:pt x="93" y="10"/>
                  <a:pt x="95" y="21"/>
                </a:cubicBezTo>
                <a:cubicBezTo>
                  <a:pt x="87" y="33"/>
                  <a:pt x="87" y="48"/>
                  <a:pt x="96" y="59"/>
                </a:cubicBezTo>
                <a:cubicBezTo>
                  <a:pt x="115" y="78"/>
                  <a:pt x="115" y="78"/>
                  <a:pt x="115" y="78"/>
                </a:cubicBezTo>
                <a:cubicBezTo>
                  <a:pt x="117" y="81"/>
                  <a:pt x="115" y="85"/>
                  <a:pt x="111" y="85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98" y="67"/>
                  <a:pt x="85" y="53"/>
                  <a:pt x="67" y="49"/>
                </a:cubicBezTo>
                <a:cubicBezTo>
                  <a:pt x="64" y="49"/>
                  <a:pt x="60" y="48"/>
                  <a:pt x="57" y="48"/>
                </a:cubicBezTo>
                <a:cubicBezTo>
                  <a:pt x="46" y="48"/>
                  <a:pt x="36" y="52"/>
                  <a:pt x="28" y="58"/>
                </a:cubicBezTo>
                <a:cubicBezTo>
                  <a:pt x="18" y="66"/>
                  <a:pt x="12" y="77"/>
                  <a:pt x="10" y="90"/>
                </a:cubicBezTo>
                <a:cubicBezTo>
                  <a:pt x="5" y="94"/>
                  <a:pt x="0" y="101"/>
                  <a:pt x="0" y="10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1"/>
                  <a:pt x="3" y="123"/>
                  <a:pt x="5" y="123"/>
                </a:cubicBezTo>
                <a:cubicBezTo>
                  <a:pt x="6" y="123"/>
                  <a:pt x="7" y="122"/>
                  <a:pt x="8" y="121"/>
                </a:cubicBezTo>
                <a:cubicBezTo>
                  <a:pt x="13" y="116"/>
                  <a:pt x="20" y="114"/>
                  <a:pt x="28" y="114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6" y="127"/>
                  <a:pt x="38" y="132"/>
                  <a:pt x="42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8"/>
                  <a:pt x="67" y="160"/>
                  <a:pt x="70" y="160"/>
                </a:cubicBezTo>
                <a:cubicBezTo>
                  <a:pt x="73" y="160"/>
                  <a:pt x="75" y="158"/>
                  <a:pt x="75" y="156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4" y="139"/>
                  <a:pt x="86" y="141"/>
                  <a:pt x="89" y="141"/>
                </a:cubicBezTo>
                <a:cubicBezTo>
                  <a:pt x="91" y="141"/>
                  <a:pt x="93" y="139"/>
                  <a:pt x="93" y="137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3" y="125"/>
                  <a:pt x="91" y="123"/>
                  <a:pt x="89" y="123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110" y="114"/>
                  <a:pt x="110" y="114"/>
                  <a:pt x="110" y="114"/>
                </a:cubicBezTo>
                <a:cubicBezTo>
                  <a:pt x="122" y="114"/>
                  <a:pt x="133" y="107"/>
                  <a:pt x="139" y="96"/>
                </a:cubicBezTo>
                <a:cubicBezTo>
                  <a:pt x="145" y="84"/>
                  <a:pt x="144" y="70"/>
                  <a:pt x="134" y="59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7" y="39"/>
                  <a:pt x="115" y="39"/>
                  <a:pt x="132" y="39"/>
                </a:cubicBezTo>
                <a:cubicBezTo>
                  <a:pt x="139" y="39"/>
                  <a:pt x="146" y="42"/>
                  <a:pt x="151" y="47"/>
                </a:cubicBezTo>
                <a:cubicBezTo>
                  <a:pt x="152" y="48"/>
                  <a:pt x="153" y="48"/>
                  <a:pt x="154" y="48"/>
                </a:cubicBezTo>
                <a:cubicBezTo>
                  <a:pt x="156" y="48"/>
                  <a:pt x="158" y="46"/>
                  <a:pt x="158" y="44"/>
                </a:cubicBezTo>
                <a:cubicBezTo>
                  <a:pt x="158" y="34"/>
                  <a:pt x="158" y="34"/>
                  <a:pt x="158" y="34"/>
                </a:cubicBezTo>
                <a:cubicBezTo>
                  <a:pt x="160" y="20"/>
                  <a:pt x="150" y="9"/>
                  <a:pt x="137" y="9"/>
                </a:cubicBezTo>
                <a:cubicBezTo>
                  <a:pt x="129" y="9"/>
                  <a:pt x="129" y="9"/>
                  <a:pt x="129" y="9"/>
                </a:cubicBezTo>
                <a:cubicBezTo>
                  <a:pt x="127" y="4"/>
                  <a:pt x="120" y="0"/>
                  <a:pt x="11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1" name="Freeform 11">
            <a:extLst>
              <a:ext uri="{FF2B5EF4-FFF2-40B4-BE49-F238E27FC236}">
                <a16:creationId xmlns:a16="http://schemas.microsoft.com/office/drawing/2014/main" id="{1FEFC900-8F52-407C-AA6B-50BF5FEB4218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5226050"/>
            <a:ext cx="263525" cy="254000"/>
          </a:xfrm>
          <a:custGeom>
            <a:avLst/>
            <a:gdLst>
              <a:gd name="T0" fmla="*/ 132 w 166"/>
              <a:gd name="T1" fmla="*/ 94 h 160"/>
              <a:gd name="T2" fmla="*/ 126 w 166"/>
              <a:gd name="T3" fmla="*/ 79 h 160"/>
              <a:gd name="T4" fmla="*/ 131 w 166"/>
              <a:gd name="T5" fmla="*/ 103 h 160"/>
              <a:gd name="T6" fmla="*/ 110 w 166"/>
              <a:gd name="T7" fmla="*/ 103 h 160"/>
              <a:gd name="T8" fmla="*/ 94 w 166"/>
              <a:gd name="T9" fmla="*/ 110 h 160"/>
              <a:gd name="T10" fmla="*/ 79 w 166"/>
              <a:gd name="T11" fmla="*/ 125 h 160"/>
              <a:gd name="T12" fmla="*/ 94 w 166"/>
              <a:gd name="T13" fmla="*/ 110 h 160"/>
              <a:gd name="T14" fmla="*/ 118 w 166"/>
              <a:gd name="T15" fmla="*/ 125 h 160"/>
              <a:gd name="T16" fmla="*/ 104 w 166"/>
              <a:gd name="T17" fmla="*/ 110 h 160"/>
              <a:gd name="T18" fmla="*/ 139 w 166"/>
              <a:gd name="T19" fmla="*/ 65 h 160"/>
              <a:gd name="T20" fmla="*/ 99 w 166"/>
              <a:gd name="T21" fmla="*/ 150 h 160"/>
              <a:gd name="T22" fmla="*/ 73 w 166"/>
              <a:gd name="T23" fmla="*/ 131 h 160"/>
              <a:gd name="T24" fmla="*/ 129 w 166"/>
              <a:gd name="T25" fmla="*/ 128 h 160"/>
              <a:gd name="T26" fmla="*/ 139 w 166"/>
              <a:gd name="T27" fmla="*/ 65 h 160"/>
              <a:gd name="T28" fmla="*/ 75 w 166"/>
              <a:gd name="T29" fmla="*/ 28 h 160"/>
              <a:gd name="T30" fmla="*/ 56 w 166"/>
              <a:gd name="T31" fmla="*/ 136 h 160"/>
              <a:gd name="T32" fmla="*/ 66 w 166"/>
              <a:gd name="T33" fmla="*/ 151 h 160"/>
              <a:gd name="T34" fmla="*/ 66 w 166"/>
              <a:gd name="T35" fmla="*/ 28 h 160"/>
              <a:gd name="T36" fmla="*/ 64 w 166"/>
              <a:gd name="T37" fmla="*/ 39 h 160"/>
              <a:gd name="T38" fmla="*/ 58 w 166"/>
              <a:gd name="T39" fmla="*/ 39 h 160"/>
              <a:gd name="T40" fmla="*/ 70 w 166"/>
              <a:gd name="T41" fmla="*/ 51 h 160"/>
              <a:gd name="T42" fmla="*/ 83 w 166"/>
              <a:gd name="T43" fmla="*/ 39 h 160"/>
              <a:gd name="T44" fmla="*/ 77 w 166"/>
              <a:gd name="T45" fmla="*/ 39 h 160"/>
              <a:gd name="T46" fmla="*/ 75 w 166"/>
              <a:gd name="T47" fmla="*/ 28 h 160"/>
              <a:gd name="T48" fmla="*/ 51 w 166"/>
              <a:gd name="T49" fmla="*/ 0 h 160"/>
              <a:gd name="T50" fmla="*/ 51 w 166"/>
              <a:gd name="T51" fmla="*/ 10 h 160"/>
              <a:gd name="T52" fmla="*/ 0 w 166"/>
              <a:gd name="T53" fmla="*/ 89 h 160"/>
              <a:gd name="T54" fmla="*/ 86 w 166"/>
              <a:gd name="T55" fmla="*/ 159 h 160"/>
              <a:gd name="T56" fmla="*/ 142 w 166"/>
              <a:gd name="T57" fmla="*/ 142 h 160"/>
              <a:gd name="T58" fmla="*/ 138 w 166"/>
              <a:gd name="T59" fmla="*/ 54 h 160"/>
              <a:gd name="T60" fmla="*/ 133 w 166"/>
              <a:gd name="T61" fmla="*/ 58 h 160"/>
              <a:gd name="T62" fmla="*/ 51 w 166"/>
              <a:gd name="T6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6" h="160">
                <a:moveTo>
                  <a:pt x="126" y="79"/>
                </a:moveTo>
                <a:cubicBezTo>
                  <a:pt x="128" y="84"/>
                  <a:pt x="130" y="89"/>
                  <a:pt x="132" y="94"/>
                </a:cubicBezTo>
                <a:cubicBezTo>
                  <a:pt x="110" y="94"/>
                  <a:pt x="110" y="94"/>
                  <a:pt x="110" y="94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26" y="79"/>
                  <a:pt x="126" y="79"/>
                  <a:pt x="126" y="79"/>
                </a:cubicBezTo>
                <a:close/>
                <a:moveTo>
                  <a:pt x="131" y="103"/>
                </a:moveTo>
                <a:cubicBezTo>
                  <a:pt x="130" y="109"/>
                  <a:pt x="128" y="114"/>
                  <a:pt x="125" y="118"/>
                </a:cubicBezTo>
                <a:cubicBezTo>
                  <a:pt x="110" y="103"/>
                  <a:pt x="110" y="103"/>
                  <a:pt x="110" y="103"/>
                </a:cubicBezTo>
                <a:cubicBezTo>
                  <a:pt x="131" y="103"/>
                  <a:pt x="131" y="103"/>
                  <a:pt x="131" y="103"/>
                </a:cubicBezTo>
                <a:close/>
                <a:moveTo>
                  <a:pt x="94" y="110"/>
                </a:moveTo>
                <a:cubicBezTo>
                  <a:pt x="94" y="131"/>
                  <a:pt x="94" y="131"/>
                  <a:pt x="94" y="131"/>
                </a:cubicBezTo>
                <a:cubicBezTo>
                  <a:pt x="89" y="130"/>
                  <a:pt x="84" y="128"/>
                  <a:pt x="79" y="125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104" y="110"/>
                </a:moveTo>
                <a:cubicBezTo>
                  <a:pt x="118" y="125"/>
                  <a:pt x="118" y="125"/>
                  <a:pt x="118" y="125"/>
                </a:cubicBezTo>
                <a:cubicBezTo>
                  <a:pt x="114" y="128"/>
                  <a:pt x="109" y="130"/>
                  <a:pt x="104" y="131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4" y="110"/>
                  <a:pt x="104" y="110"/>
                  <a:pt x="104" y="110"/>
                </a:cubicBezTo>
                <a:close/>
                <a:moveTo>
                  <a:pt x="139" y="65"/>
                </a:moveTo>
                <a:cubicBezTo>
                  <a:pt x="155" y="86"/>
                  <a:pt x="154" y="116"/>
                  <a:pt x="135" y="135"/>
                </a:cubicBezTo>
                <a:cubicBezTo>
                  <a:pt x="125" y="145"/>
                  <a:pt x="112" y="150"/>
                  <a:pt x="99" y="150"/>
                </a:cubicBezTo>
                <a:cubicBezTo>
                  <a:pt x="87" y="150"/>
                  <a:pt x="75" y="146"/>
                  <a:pt x="66" y="138"/>
                </a:cubicBezTo>
                <a:cubicBezTo>
                  <a:pt x="73" y="131"/>
                  <a:pt x="73" y="131"/>
                  <a:pt x="73" y="131"/>
                </a:cubicBezTo>
                <a:cubicBezTo>
                  <a:pt x="80" y="137"/>
                  <a:pt x="89" y="140"/>
                  <a:pt x="98" y="140"/>
                </a:cubicBezTo>
                <a:cubicBezTo>
                  <a:pt x="109" y="140"/>
                  <a:pt x="121" y="136"/>
                  <a:pt x="129" y="128"/>
                </a:cubicBezTo>
                <a:cubicBezTo>
                  <a:pt x="145" y="113"/>
                  <a:pt x="145" y="88"/>
                  <a:pt x="132" y="72"/>
                </a:cubicBezTo>
                <a:cubicBezTo>
                  <a:pt x="139" y="65"/>
                  <a:pt x="139" y="65"/>
                  <a:pt x="139" y="65"/>
                </a:cubicBezTo>
                <a:cubicBezTo>
                  <a:pt x="139" y="65"/>
                  <a:pt x="139" y="65"/>
                  <a:pt x="139" y="65"/>
                </a:cubicBezTo>
                <a:close/>
                <a:moveTo>
                  <a:pt x="75" y="28"/>
                </a:moveTo>
                <a:cubicBezTo>
                  <a:pt x="97" y="30"/>
                  <a:pt x="118" y="44"/>
                  <a:pt x="127" y="65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4" y="138"/>
                  <a:pt x="54" y="140"/>
                  <a:pt x="56" y="142"/>
                </a:cubicBezTo>
                <a:cubicBezTo>
                  <a:pt x="59" y="146"/>
                  <a:pt x="63" y="148"/>
                  <a:pt x="66" y="151"/>
                </a:cubicBezTo>
                <a:cubicBezTo>
                  <a:pt x="34" y="147"/>
                  <a:pt x="9" y="120"/>
                  <a:pt x="9" y="89"/>
                </a:cubicBezTo>
                <a:cubicBezTo>
                  <a:pt x="9" y="57"/>
                  <a:pt x="34" y="30"/>
                  <a:pt x="66" y="28"/>
                </a:cubicBezTo>
                <a:cubicBezTo>
                  <a:pt x="66" y="40"/>
                  <a:pt x="66" y="40"/>
                  <a:pt x="66" y="40"/>
                </a:cubicBezTo>
                <a:cubicBezTo>
                  <a:pt x="66" y="40"/>
                  <a:pt x="65" y="40"/>
                  <a:pt x="64" y="39"/>
                </a:cubicBezTo>
                <a:cubicBezTo>
                  <a:pt x="63" y="38"/>
                  <a:pt x="62" y="38"/>
                  <a:pt x="61" y="38"/>
                </a:cubicBezTo>
                <a:cubicBezTo>
                  <a:pt x="60" y="38"/>
                  <a:pt x="59" y="38"/>
                  <a:pt x="58" y="39"/>
                </a:cubicBezTo>
                <a:cubicBezTo>
                  <a:pt x="56" y="41"/>
                  <a:pt x="56" y="44"/>
                  <a:pt x="58" y="46"/>
                </a:cubicBezTo>
                <a:cubicBezTo>
                  <a:pt x="61" y="49"/>
                  <a:pt x="66" y="51"/>
                  <a:pt x="70" y="51"/>
                </a:cubicBezTo>
                <a:cubicBezTo>
                  <a:pt x="76" y="51"/>
                  <a:pt x="80" y="49"/>
                  <a:pt x="83" y="46"/>
                </a:cubicBezTo>
                <a:cubicBezTo>
                  <a:pt x="85" y="44"/>
                  <a:pt x="85" y="41"/>
                  <a:pt x="83" y="39"/>
                </a:cubicBezTo>
                <a:cubicBezTo>
                  <a:pt x="82" y="38"/>
                  <a:pt x="81" y="38"/>
                  <a:pt x="80" y="38"/>
                </a:cubicBezTo>
                <a:cubicBezTo>
                  <a:pt x="79" y="38"/>
                  <a:pt x="78" y="38"/>
                  <a:pt x="77" y="39"/>
                </a:cubicBezTo>
                <a:cubicBezTo>
                  <a:pt x="76" y="40"/>
                  <a:pt x="76" y="40"/>
                  <a:pt x="75" y="40"/>
                </a:cubicBezTo>
                <a:cubicBezTo>
                  <a:pt x="75" y="28"/>
                  <a:pt x="75" y="28"/>
                  <a:pt x="75" y="28"/>
                </a:cubicBezTo>
                <a:cubicBezTo>
                  <a:pt x="75" y="28"/>
                  <a:pt x="75" y="28"/>
                  <a:pt x="75" y="28"/>
                </a:cubicBezTo>
                <a:close/>
                <a:moveTo>
                  <a:pt x="51" y="0"/>
                </a:moveTo>
                <a:cubicBezTo>
                  <a:pt x="49" y="0"/>
                  <a:pt x="46" y="2"/>
                  <a:pt x="46" y="5"/>
                </a:cubicBezTo>
                <a:cubicBezTo>
                  <a:pt x="46" y="8"/>
                  <a:pt x="49" y="10"/>
                  <a:pt x="51" y="10"/>
                </a:cubicBezTo>
                <a:cubicBezTo>
                  <a:pt x="58" y="10"/>
                  <a:pt x="63" y="14"/>
                  <a:pt x="65" y="20"/>
                </a:cubicBezTo>
                <a:cubicBezTo>
                  <a:pt x="29" y="22"/>
                  <a:pt x="0" y="53"/>
                  <a:pt x="0" y="89"/>
                </a:cubicBezTo>
                <a:cubicBezTo>
                  <a:pt x="0" y="128"/>
                  <a:pt x="32" y="160"/>
                  <a:pt x="71" y="160"/>
                </a:cubicBezTo>
                <a:cubicBezTo>
                  <a:pt x="76" y="160"/>
                  <a:pt x="81" y="159"/>
                  <a:pt x="86" y="159"/>
                </a:cubicBezTo>
                <a:cubicBezTo>
                  <a:pt x="90" y="160"/>
                  <a:pt x="95" y="160"/>
                  <a:pt x="99" y="160"/>
                </a:cubicBezTo>
                <a:cubicBezTo>
                  <a:pt x="115" y="160"/>
                  <a:pt x="131" y="154"/>
                  <a:pt x="142" y="142"/>
                </a:cubicBezTo>
                <a:cubicBezTo>
                  <a:pt x="166" y="118"/>
                  <a:pt x="166" y="80"/>
                  <a:pt x="142" y="56"/>
                </a:cubicBezTo>
                <a:cubicBezTo>
                  <a:pt x="141" y="55"/>
                  <a:pt x="139" y="54"/>
                  <a:pt x="138" y="54"/>
                </a:cubicBezTo>
                <a:cubicBezTo>
                  <a:pt x="137" y="54"/>
                  <a:pt x="136" y="55"/>
                  <a:pt x="135" y="56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22" y="36"/>
                  <a:pt x="100" y="20"/>
                  <a:pt x="74" y="19"/>
                </a:cubicBezTo>
                <a:cubicBezTo>
                  <a:pt x="72" y="8"/>
                  <a:pt x="63" y="0"/>
                  <a:pt x="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2" name="Freeform 12">
            <a:extLst>
              <a:ext uri="{FF2B5EF4-FFF2-40B4-BE49-F238E27FC236}">
                <a16:creationId xmlns:a16="http://schemas.microsoft.com/office/drawing/2014/main" id="{B333947C-B020-48C4-B97A-12323EDC9BA6}"/>
              </a:ext>
            </a:extLst>
          </p:cNvPr>
          <p:cNvSpPr>
            <a:spLocks noEditPoints="1"/>
          </p:cNvSpPr>
          <p:nvPr/>
        </p:nvSpPr>
        <p:spPr bwMode="auto">
          <a:xfrm>
            <a:off x="10112376" y="4124325"/>
            <a:ext cx="223838" cy="254000"/>
          </a:xfrm>
          <a:custGeom>
            <a:avLst/>
            <a:gdLst>
              <a:gd name="T0" fmla="*/ 37 w 141"/>
              <a:gd name="T1" fmla="*/ 99 h 160"/>
              <a:gd name="T2" fmla="*/ 47 w 141"/>
              <a:gd name="T3" fmla="*/ 99 h 160"/>
              <a:gd name="T4" fmla="*/ 51 w 141"/>
              <a:gd name="T5" fmla="*/ 85 h 160"/>
              <a:gd name="T6" fmla="*/ 51 w 141"/>
              <a:gd name="T7" fmla="*/ 94 h 160"/>
              <a:gd name="T8" fmla="*/ 51 w 141"/>
              <a:gd name="T9" fmla="*/ 85 h 160"/>
              <a:gd name="T10" fmla="*/ 28 w 141"/>
              <a:gd name="T11" fmla="*/ 90 h 160"/>
              <a:gd name="T12" fmla="*/ 37 w 141"/>
              <a:gd name="T13" fmla="*/ 90 h 160"/>
              <a:gd name="T14" fmla="*/ 139 w 141"/>
              <a:gd name="T15" fmla="*/ 48 h 160"/>
              <a:gd name="T16" fmla="*/ 89 w 141"/>
              <a:gd name="T17" fmla="*/ 20 h 160"/>
              <a:gd name="T18" fmla="*/ 85 w 141"/>
              <a:gd name="T19" fmla="*/ 5 h 160"/>
              <a:gd name="T20" fmla="*/ 61 w 141"/>
              <a:gd name="T21" fmla="*/ 0 h 160"/>
              <a:gd name="T22" fmla="*/ 56 w 141"/>
              <a:gd name="T23" fmla="*/ 15 h 160"/>
              <a:gd name="T24" fmla="*/ 42 w 141"/>
              <a:gd name="T25" fmla="*/ 20 h 160"/>
              <a:gd name="T26" fmla="*/ 10 w 141"/>
              <a:gd name="T27" fmla="*/ 65 h 160"/>
              <a:gd name="T28" fmla="*/ 26 w 141"/>
              <a:gd name="T29" fmla="*/ 128 h 160"/>
              <a:gd name="T30" fmla="*/ 73 w 141"/>
              <a:gd name="T31" fmla="*/ 160 h 160"/>
              <a:gd name="T32" fmla="*/ 133 w 141"/>
              <a:gd name="T33" fmla="*/ 77 h 160"/>
              <a:gd name="T34" fmla="*/ 139 w 141"/>
              <a:gd name="T35" fmla="*/ 48 h 160"/>
              <a:gd name="T36" fmla="*/ 65 w 141"/>
              <a:gd name="T37" fmla="*/ 9 h 160"/>
              <a:gd name="T38" fmla="*/ 75 w 141"/>
              <a:gd name="T39" fmla="*/ 14 h 160"/>
              <a:gd name="T40" fmla="*/ 70 w 141"/>
              <a:gd name="T41" fmla="*/ 28 h 160"/>
              <a:gd name="T42" fmla="*/ 65 w 141"/>
              <a:gd name="T43" fmla="*/ 14 h 160"/>
              <a:gd name="T44" fmla="*/ 70 w 141"/>
              <a:gd name="T45" fmla="*/ 38 h 160"/>
              <a:gd name="T46" fmla="*/ 102 w 141"/>
              <a:gd name="T47" fmla="*/ 57 h 160"/>
              <a:gd name="T48" fmla="*/ 55 w 141"/>
              <a:gd name="T49" fmla="*/ 32 h 160"/>
              <a:gd name="T50" fmla="*/ 11 w 141"/>
              <a:gd name="T51" fmla="*/ 51 h 160"/>
              <a:gd name="T52" fmla="*/ 43 w 141"/>
              <a:gd name="T53" fmla="*/ 28 h 160"/>
              <a:gd name="T54" fmla="*/ 15 w 141"/>
              <a:gd name="T55" fmla="*/ 56 h 160"/>
              <a:gd name="T56" fmla="*/ 70 w 141"/>
              <a:gd name="T57" fmla="*/ 151 h 160"/>
              <a:gd name="T58" fmla="*/ 18 w 141"/>
              <a:gd name="T59" fmla="*/ 66 h 160"/>
              <a:gd name="T60" fmla="*/ 121 w 141"/>
              <a:gd name="T61" fmla="*/ 77 h 160"/>
              <a:gd name="T62" fmla="*/ 70 w 141"/>
              <a:gd name="T63" fmla="*/ 151 h 160"/>
              <a:gd name="T64" fmla="*/ 112 w 141"/>
              <a:gd name="T65" fmla="*/ 56 h 160"/>
              <a:gd name="T66" fmla="*/ 98 w 141"/>
              <a:gd name="T67" fmla="*/ 28 h 160"/>
              <a:gd name="T68" fmla="*/ 125 w 141"/>
              <a:gd name="T69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1" h="160">
                <a:moveTo>
                  <a:pt x="42" y="94"/>
                </a:moveTo>
                <a:cubicBezTo>
                  <a:pt x="39" y="94"/>
                  <a:pt x="37" y="96"/>
                  <a:pt x="37" y="99"/>
                </a:cubicBezTo>
                <a:cubicBezTo>
                  <a:pt x="37" y="101"/>
                  <a:pt x="39" y="103"/>
                  <a:pt x="42" y="103"/>
                </a:cubicBezTo>
                <a:cubicBezTo>
                  <a:pt x="45" y="103"/>
                  <a:pt x="47" y="101"/>
                  <a:pt x="47" y="99"/>
                </a:cubicBezTo>
                <a:cubicBezTo>
                  <a:pt x="47" y="96"/>
                  <a:pt x="45" y="94"/>
                  <a:pt x="42" y="94"/>
                </a:cubicBezTo>
                <a:close/>
                <a:moveTo>
                  <a:pt x="51" y="85"/>
                </a:moveTo>
                <a:cubicBezTo>
                  <a:pt x="49" y="85"/>
                  <a:pt x="47" y="87"/>
                  <a:pt x="47" y="90"/>
                </a:cubicBezTo>
                <a:cubicBezTo>
                  <a:pt x="47" y="92"/>
                  <a:pt x="49" y="94"/>
                  <a:pt x="51" y="94"/>
                </a:cubicBezTo>
                <a:cubicBezTo>
                  <a:pt x="54" y="94"/>
                  <a:pt x="56" y="92"/>
                  <a:pt x="56" y="90"/>
                </a:cubicBezTo>
                <a:cubicBezTo>
                  <a:pt x="56" y="87"/>
                  <a:pt x="54" y="85"/>
                  <a:pt x="51" y="85"/>
                </a:cubicBezTo>
                <a:close/>
                <a:moveTo>
                  <a:pt x="33" y="85"/>
                </a:moveTo>
                <a:cubicBezTo>
                  <a:pt x="30" y="85"/>
                  <a:pt x="28" y="87"/>
                  <a:pt x="28" y="90"/>
                </a:cubicBezTo>
                <a:cubicBezTo>
                  <a:pt x="28" y="92"/>
                  <a:pt x="30" y="94"/>
                  <a:pt x="33" y="94"/>
                </a:cubicBezTo>
                <a:cubicBezTo>
                  <a:pt x="35" y="94"/>
                  <a:pt x="37" y="92"/>
                  <a:pt x="37" y="90"/>
                </a:cubicBezTo>
                <a:cubicBezTo>
                  <a:pt x="37" y="87"/>
                  <a:pt x="35" y="85"/>
                  <a:pt x="33" y="85"/>
                </a:cubicBezTo>
                <a:close/>
                <a:moveTo>
                  <a:pt x="139" y="48"/>
                </a:moveTo>
                <a:cubicBezTo>
                  <a:pt x="133" y="31"/>
                  <a:pt x="117" y="20"/>
                  <a:pt x="98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7" y="20"/>
                  <a:pt x="85" y="17"/>
                  <a:pt x="85" y="15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3"/>
                  <a:pt x="83" y="0"/>
                  <a:pt x="80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8" y="0"/>
                  <a:pt x="56" y="3"/>
                  <a:pt x="56" y="5"/>
                </a:cubicBezTo>
                <a:cubicBezTo>
                  <a:pt x="56" y="15"/>
                  <a:pt x="56" y="15"/>
                  <a:pt x="56" y="15"/>
                </a:cubicBezTo>
                <a:cubicBezTo>
                  <a:pt x="56" y="17"/>
                  <a:pt x="54" y="20"/>
                  <a:pt x="52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24" y="20"/>
                  <a:pt x="8" y="31"/>
                  <a:pt x="2" y="48"/>
                </a:cubicBezTo>
                <a:cubicBezTo>
                  <a:pt x="0" y="55"/>
                  <a:pt x="3" y="62"/>
                  <a:pt x="10" y="65"/>
                </a:cubicBezTo>
                <a:cubicBezTo>
                  <a:pt x="10" y="77"/>
                  <a:pt x="10" y="77"/>
                  <a:pt x="10" y="77"/>
                </a:cubicBezTo>
                <a:cubicBezTo>
                  <a:pt x="10" y="96"/>
                  <a:pt x="15" y="113"/>
                  <a:pt x="26" y="128"/>
                </a:cubicBezTo>
                <a:cubicBezTo>
                  <a:pt x="37" y="143"/>
                  <a:pt x="52" y="154"/>
                  <a:pt x="69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90" y="154"/>
                  <a:pt x="105" y="143"/>
                  <a:pt x="116" y="128"/>
                </a:cubicBezTo>
                <a:cubicBezTo>
                  <a:pt x="127" y="113"/>
                  <a:pt x="133" y="96"/>
                  <a:pt x="133" y="77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138" y="61"/>
                  <a:pt x="141" y="55"/>
                  <a:pt x="139" y="48"/>
                </a:cubicBezTo>
                <a:close/>
                <a:moveTo>
                  <a:pt x="65" y="14"/>
                </a:moveTo>
                <a:cubicBezTo>
                  <a:pt x="65" y="9"/>
                  <a:pt x="65" y="9"/>
                  <a:pt x="65" y="9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14"/>
                  <a:pt x="75" y="14"/>
                  <a:pt x="75" y="14"/>
                </a:cubicBezTo>
                <a:cubicBezTo>
                  <a:pt x="75" y="18"/>
                  <a:pt x="77" y="22"/>
                  <a:pt x="79" y="25"/>
                </a:cubicBezTo>
                <a:cubicBezTo>
                  <a:pt x="77" y="27"/>
                  <a:pt x="74" y="28"/>
                  <a:pt x="70" y="28"/>
                </a:cubicBezTo>
                <a:cubicBezTo>
                  <a:pt x="66" y="28"/>
                  <a:pt x="63" y="27"/>
                  <a:pt x="61" y="25"/>
                </a:cubicBezTo>
                <a:cubicBezTo>
                  <a:pt x="64" y="22"/>
                  <a:pt x="65" y="18"/>
                  <a:pt x="65" y="14"/>
                </a:cubicBezTo>
                <a:close/>
                <a:moveTo>
                  <a:pt x="55" y="32"/>
                </a:moveTo>
                <a:cubicBezTo>
                  <a:pt x="59" y="36"/>
                  <a:pt x="64" y="38"/>
                  <a:pt x="70" y="38"/>
                </a:cubicBezTo>
                <a:cubicBezTo>
                  <a:pt x="76" y="38"/>
                  <a:pt x="81" y="36"/>
                  <a:pt x="85" y="32"/>
                </a:cubicBezTo>
                <a:cubicBezTo>
                  <a:pt x="95" y="37"/>
                  <a:pt x="101" y="46"/>
                  <a:pt x="102" y="57"/>
                </a:cubicBezTo>
                <a:cubicBezTo>
                  <a:pt x="37" y="57"/>
                  <a:pt x="37" y="57"/>
                  <a:pt x="37" y="57"/>
                </a:cubicBezTo>
                <a:cubicBezTo>
                  <a:pt x="39" y="46"/>
                  <a:pt x="46" y="37"/>
                  <a:pt x="55" y="32"/>
                </a:cubicBezTo>
                <a:close/>
                <a:moveTo>
                  <a:pt x="14" y="56"/>
                </a:moveTo>
                <a:cubicBezTo>
                  <a:pt x="12" y="56"/>
                  <a:pt x="10" y="53"/>
                  <a:pt x="11" y="51"/>
                </a:cubicBezTo>
                <a:cubicBezTo>
                  <a:pt x="15" y="37"/>
                  <a:pt x="28" y="28"/>
                  <a:pt x="42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35" y="35"/>
                  <a:pt x="29" y="45"/>
                  <a:pt x="28" y="56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14" y="56"/>
                  <a:pt x="14" y="56"/>
                </a:cubicBezTo>
                <a:close/>
                <a:moveTo>
                  <a:pt x="70" y="151"/>
                </a:moveTo>
                <a:cubicBezTo>
                  <a:pt x="39" y="140"/>
                  <a:pt x="18" y="110"/>
                  <a:pt x="18" y="77"/>
                </a:cubicBezTo>
                <a:cubicBezTo>
                  <a:pt x="18" y="66"/>
                  <a:pt x="18" y="66"/>
                  <a:pt x="18" y="66"/>
                </a:cubicBezTo>
                <a:cubicBezTo>
                  <a:pt x="121" y="66"/>
                  <a:pt x="121" y="66"/>
                  <a:pt x="121" y="66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2" y="110"/>
                  <a:pt x="101" y="140"/>
                  <a:pt x="70" y="151"/>
                </a:cubicBezTo>
                <a:close/>
                <a:moveTo>
                  <a:pt x="125" y="56"/>
                </a:moveTo>
                <a:cubicBezTo>
                  <a:pt x="112" y="56"/>
                  <a:pt x="112" y="56"/>
                  <a:pt x="112" y="56"/>
                </a:cubicBezTo>
                <a:cubicBezTo>
                  <a:pt x="111" y="45"/>
                  <a:pt x="106" y="35"/>
                  <a:pt x="96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113" y="28"/>
                  <a:pt x="125" y="38"/>
                  <a:pt x="130" y="51"/>
                </a:cubicBezTo>
                <a:cubicBezTo>
                  <a:pt x="131" y="54"/>
                  <a:pt x="128" y="56"/>
                  <a:pt x="125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3" name="Freeform 13">
            <a:extLst>
              <a:ext uri="{FF2B5EF4-FFF2-40B4-BE49-F238E27FC236}">
                <a16:creationId xmlns:a16="http://schemas.microsoft.com/office/drawing/2014/main" id="{A141F768-8F8C-44C4-90DE-504A7C8CDFEC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4675188"/>
            <a:ext cx="254000" cy="254000"/>
          </a:xfrm>
          <a:custGeom>
            <a:avLst/>
            <a:gdLst>
              <a:gd name="T0" fmla="*/ 106 w 160"/>
              <a:gd name="T1" fmla="*/ 16 h 160"/>
              <a:gd name="T2" fmla="*/ 55 w 160"/>
              <a:gd name="T3" fmla="*/ 16 h 160"/>
              <a:gd name="T4" fmla="*/ 115 w 160"/>
              <a:gd name="T5" fmla="*/ 21 h 160"/>
              <a:gd name="T6" fmla="*/ 137 w 160"/>
              <a:gd name="T7" fmla="*/ 66 h 160"/>
              <a:gd name="T8" fmla="*/ 21 w 160"/>
              <a:gd name="T9" fmla="*/ 61 h 160"/>
              <a:gd name="T10" fmla="*/ 81 w 160"/>
              <a:gd name="T11" fmla="*/ 38 h 160"/>
              <a:gd name="T12" fmla="*/ 132 w 160"/>
              <a:gd name="T13" fmla="*/ 76 h 160"/>
              <a:gd name="T14" fmla="*/ 128 w 160"/>
              <a:gd name="T15" fmla="*/ 86 h 160"/>
              <a:gd name="T16" fmla="*/ 29 w 160"/>
              <a:gd name="T17" fmla="*/ 81 h 160"/>
              <a:gd name="T18" fmla="*/ 132 w 160"/>
              <a:gd name="T19" fmla="*/ 76 h 160"/>
              <a:gd name="T20" fmla="*/ 11 w 160"/>
              <a:gd name="T21" fmla="*/ 59 h 160"/>
              <a:gd name="T22" fmla="*/ 19 w 160"/>
              <a:gd name="T23" fmla="*/ 80 h 160"/>
              <a:gd name="T24" fmla="*/ 28 w 160"/>
              <a:gd name="T25" fmla="*/ 104 h 160"/>
              <a:gd name="T26" fmla="*/ 10 w 160"/>
              <a:gd name="T27" fmla="*/ 104 h 160"/>
              <a:gd name="T28" fmla="*/ 5 w 160"/>
              <a:gd name="T29" fmla="*/ 95 h 160"/>
              <a:gd name="T30" fmla="*/ 0 w 160"/>
              <a:gd name="T31" fmla="*/ 104 h 160"/>
              <a:gd name="T32" fmla="*/ 38 w 160"/>
              <a:gd name="T33" fmla="*/ 104 h 160"/>
              <a:gd name="T34" fmla="*/ 57 w 160"/>
              <a:gd name="T35" fmla="*/ 95 h 160"/>
              <a:gd name="T36" fmla="*/ 47 w 160"/>
              <a:gd name="T37" fmla="*/ 151 h 160"/>
              <a:gd name="T38" fmla="*/ 38 w 160"/>
              <a:gd name="T39" fmla="*/ 137 h 160"/>
              <a:gd name="T40" fmla="*/ 29 w 160"/>
              <a:gd name="T41" fmla="*/ 137 h 160"/>
              <a:gd name="T42" fmla="*/ 47 w 160"/>
              <a:gd name="T43" fmla="*/ 160 h 160"/>
              <a:gd name="T44" fmla="*/ 66 w 160"/>
              <a:gd name="T45" fmla="*/ 95 h 160"/>
              <a:gd name="T46" fmla="*/ 94 w 160"/>
              <a:gd name="T47" fmla="*/ 142 h 160"/>
              <a:gd name="T48" fmla="*/ 131 w 160"/>
              <a:gd name="T49" fmla="*/ 142 h 160"/>
              <a:gd name="T50" fmla="*/ 126 w 160"/>
              <a:gd name="T51" fmla="*/ 132 h 160"/>
              <a:gd name="T52" fmla="*/ 122 w 160"/>
              <a:gd name="T53" fmla="*/ 142 h 160"/>
              <a:gd name="T54" fmla="*/ 103 w 160"/>
              <a:gd name="T55" fmla="*/ 142 h 160"/>
              <a:gd name="T56" fmla="*/ 122 w 160"/>
              <a:gd name="T57" fmla="*/ 95 h 160"/>
              <a:gd name="T58" fmla="*/ 141 w 160"/>
              <a:gd name="T59" fmla="*/ 123 h 160"/>
              <a:gd name="T60" fmla="*/ 159 w 160"/>
              <a:gd name="T61" fmla="*/ 99 h 160"/>
              <a:gd name="T62" fmla="*/ 151 w 160"/>
              <a:gd name="T63" fmla="*/ 99 h 160"/>
              <a:gd name="T64" fmla="*/ 141 w 160"/>
              <a:gd name="T65" fmla="*/ 113 h 160"/>
              <a:gd name="T66" fmla="*/ 132 w 160"/>
              <a:gd name="T67" fmla="*/ 94 h 160"/>
              <a:gd name="T68" fmla="*/ 141 w 160"/>
              <a:gd name="T69" fmla="*/ 74 h 160"/>
              <a:gd name="T70" fmla="*/ 80 w 160"/>
              <a:gd name="T7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81" y="11"/>
                </a:moveTo>
                <a:cubicBezTo>
                  <a:pt x="90" y="11"/>
                  <a:pt x="98" y="12"/>
                  <a:pt x="106" y="16"/>
                </a:cubicBezTo>
                <a:cubicBezTo>
                  <a:pt x="100" y="25"/>
                  <a:pt x="91" y="29"/>
                  <a:pt x="81" y="29"/>
                </a:cubicBezTo>
                <a:cubicBezTo>
                  <a:pt x="71" y="29"/>
                  <a:pt x="61" y="25"/>
                  <a:pt x="55" y="16"/>
                </a:cubicBezTo>
                <a:cubicBezTo>
                  <a:pt x="63" y="13"/>
                  <a:pt x="72" y="11"/>
                  <a:pt x="81" y="11"/>
                </a:cubicBezTo>
                <a:close/>
                <a:moveTo>
                  <a:pt x="115" y="21"/>
                </a:moveTo>
                <a:cubicBezTo>
                  <a:pt x="128" y="30"/>
                  <a:pt x="138" y="44"/>
                  <a:pt x="141" y="61"/>
                </a:cubicBezTo>
                <a:cubicBezTo>
                  <a:pt x="141" y="64"/>
                  <a:pt x="139" y="66"/>
                  <a:pt x="137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2" y="66"/>
                  <a:pt x="20" y="64"/>
                  <a:pt x="21" y="61"/>
                </a:cubicBezTo>
                <a:cubicBezTo>
                  <a:pt x="23" y="44"/>
                  <a:pt x="33" y="30"/>
                  <a:pt x="47" y="21"/>
                </a:cubicBezTo>
                <a:cubicBezTo>
                  <a:pt x="54" y="31"/>
                  <a:pt x="67" y="38"/>
                  <a:pt x="81" y="38"/>
                </a:cubicBezTo>
                <a:cubicBezTo>
                  <a:pt x="94" y="38"/>
                  <a:pt x="107" y="32"/>
                  <a:pt x="115" y="21"/>
                </a:cubicBezTo>
                <a:close/>
                <a:moveTo>
                  <a:pt x="132" y="76"/>
                </a:moveTo>
                <a:cubicBezTo>
                  <a:pt x="132" y="81"/>
                  <a:pt x="132" y="81"/>
                  <a:pt x="132" y="81"/>
                </a:cubicBezTo>
                <a:cubicBezTo>
                  <a:pt x="132" y="84"/>
                  <a:pt x="130" y="86"/>
                  <a:pt x="128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1" y="86"/>
                  <a:pt x="29" y="84"/>
                  <a:pt x="29" y="81"/>
                </a:cubicBezTo>
                <a:cubicBezTo>
                  <a:pt x="29" y="76"/>
                  <a:pt x="29" y="76"/>
                  <a:pt x="29" y="76"/>
                </a:cubicBezTo>
                <a:cubicBezTo>
                  <a:pt x="132" y="76"/>
                  <a:pt x="132" y="76"/>
                  <a:pt x="132" y="76"/>
                </a:cubicBezTo>
                <a:close/>
                <a:moveTo>
                  <a:pt x="80" y="0"/>
                </a:moveTo>
                <a:cubicBezTo>
                  <a:pt x="46" y="0"/>
                  <a:pt x="17" y="26"/>
                  <a:pt x="11" y="59"/>
                </a:cubicBezTo>
                <a:cubicBezTo>
                  <a:pt x="10" y="66"/>
                  <a:pt x="13" y="72"/>
                  <a:pt x="19" y="74"/>
                </a:cubicBezTo>
                <a:cubicBezTo>
                  <a:pt x="19" y="80"/>
                  <a:pt x="19" y="80"/>
                  <a:pt x="19" y="80"/>
                </a:cubicBezTo>
                <a:cubicBezTo>
                  <a:pt x="19" y="87"/>
                  <a:pt x="23" y="92"/>
                  <a:pt x="28" y="94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109"/>
                  <a:pt x="24" y="113"/>
                  <a:pt x="19" y="113"/>
                </a:cubicBezTo>
                <a:cubicBezTo>
                  <a:pt x="14" y="113"/>
                  <a:pt x="10" y="109"/>
                  <a:pt x="10" y="104"/>
                </a:cubicBezTo>
                <a:cubicBezTo>
                  <a:pt x="10" y="99"/>
                  <a:pt x="10" y="99"/>
                  <a:pt x="10" y="99"/>
                </a:cubicBezTo>
                <a:cubicBezTo>
                  <a:pt x="10" y="97"/>
                  <a:pt x="8" y="95"/>
                  <a:pt x="5" y="95"/>
                </a:cubicBezTo>
                <a:cubicBezTo>
                  <a:pt x="3" y="95"/>
                  <a:pt x="0" y="97"/>
                  <a:pt x="0" y="99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5"/>
                  <a:pt x="9" y="123"/>
                  <a:pt x="19" y="123"/>
                </a:cubicBezTo>
                <a:cubicBezTo>
                  <a:pt x="29" y="123"/>
                  <a:pt x="38" y="115"/>
                  <a:pt x="38" y="104"/>
                </a:cubicBezTo>
                <a:cubicBezTo>
                  <a:pt x="38" y="95"/>
                  <a:pt x="38" y="95"/>
                  <a:pt x="38" y="95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47"/>
                  <a:pt x="52" y="151"/>
                  <a:pt x="47" y="151"/>
                </a:cubicBezTo>
                <a:cubicBezTo>
                  <a:pt x="42" y="151"/>
                  <a:pt x="38" y="147"/>
                  <a:pt x="38" y="142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8" y="134"/>
                  <a:pt x="36" y="132"/>
                  <a:pt x="33" y="132"/>
                </a:cubicBezTo>
                <a:cubicBezTo>
                  <a:pt x="31" y="132"/>
                  <a:pt x="29" y="134"/>
                  <a:pt x="29" y="137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29" y="152"/>
                  <a:pt x="37" y="160"/>
                  <a:pt x="47" y="160"/>
                </a:cubicBezTo>
                <a:cubicBezTo>
                  <a:pt x="58" y="160"/>
                  <a:pt x="66" y="152"/>
                  <a:pt x="66" y="142"/>
                </a:cubicBezTo>
                <a:cubicBezTo>
                  <a:pt x="66" y="95"/>
                  <a:pt x="66" y="95"/>
                  <a:pt x="66" y="95"/>
                </a:cubicBezTo>
                <a:cubicBezTo>
                  <a:pt x="94" y="95"/>
                  <a:pt x="94" y="95"/>
                  <a:pt x="94" y="95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4" y="152"/>
                  <a:pt x="102" y="160"/>
                  <a:pt x="112" y="160"/>
                </a:cubicBezTo>
                <a:cubicBezTo>
                  <a:pt x="122" y="160"/>
                  <a:pt x="131" y="152"/>
                  <a:pt x="131" y="142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4"/>
                  <a:pt x="129" y="132"/>
                  <a:pt x="126" y="132"/>
                </a:cubicBezTo>
                <a:cubicBezTo>
                  <a:pt x="124" y="132"/>
                  <a:pt x="122" y="134"/>
                  <a:pt x="122" y="137"/>
                </a:cubicBezTo>
                <a:cubicBezTo>
                  <a:pt x="122" y="142"/>
                  <a:pt x="122" y="142"/>
                  <a:pt x="122" y="142"/>
                </a:cubicBezTo>
                <a:cubicBezTo>
                  <a:pt x="122" y="147"/>
                  <a:pt x="118" y="151"/>
                  <a:pt x="112" y="151"/>
                </a:cubicBezTo>
                <a:cubicBezTo>
                  <a:pt x="107" y="151"/>
                  <a:pt x="103" y="147"/>
                  <a:pt x="103" y="142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22" y="95"/>
                  <a:pt x="122" y="95"/>
                  <a:pt x="122" y="9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2" y="115"/>
                  <a:pt x="130" y="123"/>
                  <a:pt x="141" y="123"/>
                </a:cubicBezTo>
                <a:cubicBezTo>
                  <a:pt x="151" y="123"/>
                  <a:pt x="159" y="115"/>
                  <a:pt x="159" y="104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60" y="97"/>
                  <a:pt x="158" y="95"/>
                  <a:pt x="155" y="95"/>
                </a:cubicBezTo>
                <a:cubicBezTo>
                  <a:pt x="153" y="95"/>
                  <a:pt x="151" y="97"/>
                  <a:pt x="151" y="99"/>
                </a:cubicBezTo>
                <a:cubicBezTo>
                  <a:pt x="151" y="104"/>
                  <a:pt x="151" y="104"/>
                  <a:pt x="151" y="104"/>
                </a:cubicBezTo>
                <a:cubicBezTo>
                  <a:pt x="151" y="109"/>
                  <a:pt x="147" y="113"/>
                  <a:pt x="141" y="113"/>
                </a:cubicBezTo>
                <a:cubicBezTo>
                  <a:pt x="137" y="113"/>
                  <a:pt x="132" y="109"/>
                  <a:pt x="132" y="10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8" y="92"/>
                  <a:pt x="141" y="87"/>
                  <a:pt x="141" y="80"/>
                </a:cubicBezTo>
                <a:cubicBezTo>
                  <a:pt x="141" y="74"/>
                  <a:pt x="141" y="74"/>
                  <a:pt x="141" y="74"/>
                </a:cubicBezTo>
                <a:cubicBezTo>
                  <a:pt x="147" y="72"/>
                  <a:pt x="151" y="66"/>
                  <a:pt x="150" y="59"/>
                </a:cubicBezTo>
                <a:cubicBezTo>
                  <a:pt x="144" y="26"/>
                  <a:pt x="115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4" name="Freeform 14">
            <a:extLst>
              <a:ext uri="{FF2B5EF4-FFF2-40B4-BE49-F238E27FC236}">
                <a16:creationId xmlns:a16="http://schemas.microsoft.com/office/drawing/2014/main" id="{3C279041-E2E7-409E-88F8-D17B288A9DDE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5233988"/>
            <a:ext cx="254000" cy="238125"/>
          </a:xfrm>
          <a:custGeom>
            <a:avLst/>
            <a:gdLst>
              <a:gd name="T0" fmla="*/ 56 w 160"/>
              <a:gd name="T1" fmla="*/ 89 h 150"/>
              <a:gd name="T2" fmla="*/ 66 w 160"/>
              <a:gd name="T3" fmla="*/ 89 h 150"/>
              <a:gd name="T4" fmla="*/ 99 w 160"/>
              <a:gd name="T5" fmla="*/ 85 h 150"/>
              <a:gd name="T6" fmla="*/ 99 w 160"/>
              <a:gd name="T7" fmla="*/ 94 h 150"/>
              <a:gd name="T8" fmla="*/ 99 w 160"/>
              <a:gd name="T9" fmla="*/ 85 h 150"/>
              <a:gd name="T10" fmla="*/ 151 w 160"/>
              <a:gd name="T11" fmla="*/ 33 h 150"/>
              <a:gd name="T12" fmla="*/ 86 w 160"/>
              <a:gd name="T13" fmla="*/ 28 h 150"/>
              <a:gd name="T14" fmla="*/ 43 w 160"/>
              <a:gd name="T15" fmla="*/ 0 h 150"/>
              <a:gd name="T16" fmla="*/ 14 w 160"/>
              <a:gd name="T17" fmla="*/ 50 h 150"/>
              <a:gd name="T18" fmla="*/ 6 w 160"/>
              <a:gd name="T19" fmla="*/ 101 h 150"/>
              <a:gd name="T20" fmla="*/ 154 w 160"/>
              <a:gd name="T21" fmla="*/ 101 h 150"/>
              <a:gd name="T22" fmla="*/ 147 w 160"/>
              <a:gd name="T23" fmla="*/ 50 h 150"/>
              <a:gd name="T24" fmla="*/ 142 w 160"/>
              <a:gd name="T25" fmla="*/ 33 h 150"/>
              <a:gd name="T26" fmla="*/ 95 w 160"/>
              <a:gd name="T27" fmla="*/ 33 h 150"/>
              <a:gd name="T28" fmla="*/ 42 w 160"/>
              <a:gd name="T29" fmla="*/ 10 h 150"/>
              <a:gd name="T30" fmla="*/ 42 w 160"/>
              <a:gd name="T31" fmla="*/ 56 h 150"/>
              <a:gd name="T32" fmla="*/ 42 w 160"/>
              <a:gd name="T33" fmla="*/ 10 h 150"/>
              <a:gd name="T34" fmla="*/ 18 w 160"/>
              <a:gd name="T35" fmla="*/ 104 h 150"/>
              <a:gd name="T36" fmla="*/ 79 w 160"/>
              <a:gd name="T37" fmla="*/ 123 h 150"/>
              <a:gd name="T38" fmla="*/ 116 w 160"/>
              <a:gd name="T39" fmla="*/ 112 h 150"/>
              <a:gd name="T40" fmla="*/ 81 w 160"/>
              <a:gd name="T41" fmla="*/ 141 h 150"/>
              <a:gd name="T42" fmla="*/ 145 w 160"/>
              <a:gd name="T43" fmla="*/ 94 h 150"/>
              <a:gd name="T44" fmla="*/ 82 w 160"/>
              <a:gd name="T45" fmla="*/ 113 h 150"/>
              <a:gd name="T46" fmla="*/ 50 w 160"/>
              <a:gd name="T47" fmla="*/ 104 h 150"/>
              <a:gd name="T48" fmla="*/ 10 w 160"/>
              <a:gd name="T49" fmla="*/ 89 h 150"/>
              <a:gd name="T50" fmla="*/ 42 w 160"/>
              <a:gd name="T51" fmla="*/ 66 h 150"/>
              <a:gd name="T52" fmla="*/ 86 w 160"/>
              <a:gd name="T53" fmla="*/ 38 h 150"/>
              <a:gd name="T54" fmla="*/ 140 w 160"/>
              <a:gd name="T55" fmla="*/ 58 h 150"/>
              <a:gd name="T56" fmla="*/ 147 w 160"/>
              <a:gd name="T57" fmla="*/ 94 h 150"/>
              <a:gd name="T58" fmla="*/ 133 w 160"/>
              <a:gd name="T59" fmla="*/ 33 h 150"/>
              <a:gd name="T60" fmla="*/ 104 w 160"/>
              <a:gd name="T61" fmla="*/ 33 h 150"/>
              <a:gd name="T62" fmla="*/ 118 w 160"/>
              <a:gd name="T63" fmla="*/ 28 h 150"/>
              <a:gd name="T64" fmla="*/ 118 w 160"/>
              <a:gd name="T65" fmla="*/ 37 h 150"/>
              <a:gd name="T66" fmla="*/ 118 w 160"/>
              <a:gd name="T67" fmla="*/ 28 h 150"/>
              <a:gd name="T68" fmla="*/ 56 w 160"/>
              <a:gd name="T69" fmla="*/ 33 h 150"/>
              <a:gd name="T70" fmla="*/ 29 w 160"/>
              <a:gd name="T71" fmla="*/ 33 h 150"/>
              <a:gd name="T72" fmla="*/ 42 w 160"/>
              <a:gd name="T73" fmla="*/ 28 h 150"/>
              <a:gd name="T74" fmla="*/ 42 w 160"/>
              <a:gd name="T75" fmla="*/ 37 h 150"/>
              <a:gd name="T76" fmla="*/ 42 w 160"/>
              <a:gd name="T77" fmla="*/ 2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50">
                <a:moveTo>
                  <a:pt x="61" y="85"/>
                </a:moveTo>
                <a:cubicBezTo>
                  <a:pt x="58" y="85"/>
                  <a:pt x="56" y="87"/>
                  <a:pt x="56" y="89"/>
                </a:cubicBezTo>
                <a:cubicBezTo>
                  <a:pt x="56" y="92"/>
                  <a:pt x="58" y="94"/>
                  <a:pt x="61" y="94"/>
                </a:cubicBezTo>
                <a:cubicBezTo>
                  <a:pt x="64" y="94"/>
                  <a:pt x="66" y="92"/>
                  <a:pt x="66" y="89"/>
                </a:cubicBezTo>
                <a:cubicBezTo>
                  <a:pt x="66" y="87"/>
                  <a:pt x="64" y="85"/>
                  <a:pt x="61" y="85"/>
                </a:cubicBezTo>
                <a:close/>
                <a:moveTo>
                  <a:pt x="99" y="85"/>
                </a:moveTo>
                <a:cubicBezTo>
                  <a:pt x="97" y="85"/>
                  <a:pt x="95" y="87"/>
                  <a:pt x="95" y="89"/>
                </a:cubicBezTo>
                <a:cubicBezTo>
                  <a:pt x="95" y="92"/>
                  <a:pt x="97" y="94"/>
                  <a:pt x="99" y="94"/>
                </a:cubicBezTo>
                <a:cubicBezTo>
                  <a:pt x="102" y="94"/>
                  <a:pt x="104" y="92"/>
                  <a:pt x="104" y="89"/>
                </a:cubicBezTo>
                <a:cubicBezTo>
                  <a:pt x="104" y="87"/>
                  <a:pt x="102" y="85"/>
                  <a:pt x="99" y="85"/>
                </a:cubicBezTo>
                <a:close/>
                <a:moveTo>
                  <a:pt x="147" y="50"/>
                </a:moveTo>
                <a:cubicBezTo>
                  <a:pt x="150" y="45"/>
                  <a:pt x="151" y="39"/>
                  <a:pt x="151" y="33"/>
                </a:cubicBezTo>
                <a:cubicBezTo>
                  <a:pt x="151" y="15"/>
                  <a:pt x="137" y="0"/>
                  <a:pt x="118" y="0"/>
                </a:cubicBezTo>
                <a:cubicBezTo>
                  <a:pt x="102" y="0"/>
                  <a:pt x="89" y="12"/>
                  <a:pt x="86" y="28"/>
                </a:cubicBezTo>
                <a:cubicBezTo>
                  <a:pt x="75" y="28"/>
                  <a:pt x="75" y="28"/>
                  <a:pt x="75" y="28"/>
                </a:cubicBezTo>
                <a:cubicBezTo>
                  <a:pt x="73" y="12"/>
                  <a:pt x="59" y="0"/>
                  <a:pt x="43" y="0"/>
                </a:cubicBezTo>
                <a:cubicBezTo>
                  <a:pt x="24" y="0"/>
                  <a:pt x="10" y="15"/>
                  <a:pt x="10" y="33"/>
                </a:cubicBezTo>
                <a:cubicBezTo>
                  <a:pt x="10" y="39"/>
                  <a:pt x="12" y="45"/>
                  <a:pt x="14" y="50"/>
                </a:cubicBezTo>
                <a:cubicBezTo>
                  <a:pt x="5" y="61"/>
                  <a:pt x="0" y="75"/>
                  <a:pt x="0" y="89"/>
                </a:cubicBezTo>
                <a:cubicBezTo>
                  <a:pt x="0" y="94"/>
                  <a:pt x="3" y="98"/>
                  <a:pt x="6" y="101"/>
                </a:cubicBezTo>
                <a:cubicBezTo>
                  <a:pt x="18" y="130"/>
                  <a:pt x="46" y="150"/>
                  <a:pt x="80" y="150"/>
                </a:cubicBezTo>
                <a:cubicBezTo>
                  <a:pt x="114" y="150"/>
                  <a:pt x="142" y="130"/>
                  <a:pt x="154" y="101"/>
                </a:cubicBezTo>
                <a:cubicBezTo>
                  <a:pt x="158" y="98"/>
                  <a:pt x="160" y="94"/>
                  <a:pt x="160" y="89"/>
                </a:cubicBezTo>
                <a:cubicBezTo>
                  <a:pt x="160" y="75"/>
                  <a:pt x="155" y="61"/>
                  <a:pt x="147" y="50"/>
                </a:cubicBezTo>
                <a:close/>
                <a:moveTo>
                  <a:pt x="118" y="10"/>
                </a:moveTo>
                <a:cubicBezTo>
                  <a:pt x="131" y="10"/>
                  <a:pt x="142" y="20"/>
                  <a:pt x="142" y="33"/>
                </a:cubicBezTo>
                <a:cubicBezTo>
                  <a:pt x="142" y="46"/>
                  <a:pt x="131" y="56"/>
                  <a:pt x="118" y="56"/>
                </a:cubicBezTo>
                <a:cubicBezTo>
                  <a:pt x="106" y="56"/>
                  <a:pt x="95" y="46"/>
                  <a:pt x="95" y="33"/>
                </a:cubicBezTo>
                <a:cubicBezTo>
                  <a:pt x="95" y="20"/>
                  <a:pt x="106" y="10"/>
                  <a:pt x="118" y="10"/>
                </a:cubicBezTo>
                <a:close/>
                <a:moveTo>
                  <a:pt x="42" y="10"/>
                </a:moveTo>
                <a:cubicBezTo>
                  <a:pt x="55" y="10"/>
                  <a:pt x="66" y="20"/>
                  <a:pt x="66" y="33"/>
                </a:cubicBezTo>
                <a:cubicBezTo>
                  <a:pt x="66" y="46"/>
                  <a:pt x="55" y="56"/>
                  <a:pt x="42" y="56"/>
                </a:cubicBezTo>
                <a:cubicBezTo>
                  <a:pt x="29" y="56"/>
                  <a:pt x="19" y="46"/>
                  <a:pt x="19" y="33"/>
                </a:cubicBezTo>
                <a:cubicBezTo>
                  <a:pt x="19" y="20"/>
                  <a:pt x="29" y="10"/>
                  <a:pt x="42" y="10"/>
                </a:cubicBezTo>
                <a:close/>
                <a:moveTo>
                  <a:pt x="81" y="141"/>
                </a:moveTo>
                <a:cubicBezTo>
                  <a:pt x="54" y="141"/>
                  <a:pt x="31" y="126"/>
                  <a:pt x="18" y="104"/>
                </a:cubicBezTo>
                <a:cubicBezTo>
                  <a:pt x="28" y="104"/>
                  <a:pt x="37" y="107"/>
                  <a:pt x="45" y="112"/>
                </a:cubicBezTo>
                <a:cubicBezTo>
                  <a:pt x="55" y="119"/>
                  <a:pt x="67" y="123"/>
                  <a:pt x="79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94" y="123"/>
                  <a:pt x="106" y="119"/>
                  <a:pt x="116" y="112"/>
                </a:cubicBezTo>
                <a:cubicBezTo>
                  <a:pt x="124" y="107"/>
                  <a:pt x="134" y="104"/>
                  <a:pt x="143" y="104"/>
                </a:cubicBezTo>
                <a:cubicBezTo>
                  <a:pt x="131" y="126"/>
                  <a:pt x="106" y="141"/>
                  <a:pt x="81" y="141"/>
                </a:cubicBezTo>
                <a:close/>
                <a:moveTo>
                  <a:pt x="147" y="94"/>
                </a:moveTo>
                <a:cubicBezTo>
                  <a:pt x="145" y="94"/>
                  <a:pt x="145" y="94"/>
                  <a:pt x="145" y="94"/>
                </a:cubicBezTo>
                <a:cubicBezTo>
                  <a:pt x="133" y="94"/>
                  <a:pt x="121" y="97"/>
                  <a:pt x="111" y="104"/>
                </a:cubicBezTo>
                <a:cubicBezTo>
                  <a:pt x="102" y="110"/>
                  <a:pt x="93" y="113"/>
                  <a:pt x="82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68" y="113"/>
                  <a:pt x="58" y="110"/>
                  <a:pt x="50" y="104"/>
                </a:cubicBezTo>
                <a:cubicBezTo>
                  <a:pt x="39" y="97"/>
                  <a:pt x="27" y="94"/>
                  <a:pt x="14" y="94"/>
                </a:cubicBezTo>
                <a:cubicBezTo>
                  <a:pt x="12" y="94"/>
                  <a:pt x="10" y="92"/>
                  <a:pt x="10" y="89"/>
                </a:cubicBezTo>
                <a:cubicBezTo>
                  <a:pt x="10" y="78"/>
                  <a:pt x="13" y="66"/>
                  <a:pt x="21" y="58"/>
                </a:cubicBezTo>
                <a:cubicBezTo>
                  <a:pt x="26" y="63"/>
                  <a:pt x="34" y="66"/>
                  <a:pt x="42" y="66"/>
                </a:cubicBezTo>
                <a:cubicBezTo>
                  <a:pt x="59" y="66"/>
                  <a:pt x="72" y="53"/>
                  <a:pt x="75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8" y="54"/>
                  <a:pt x="102" y="66"/>
                  <a:pt x="118" y="66"/>
                </a:cubicBezTo>
                <a:cubicBezTo>
                  <a:pt x="127" y="66"/>
                  <a:pt x="135" y="63"/>
                  <a:pt x="140" y="58"/>
                </a:cubicBezTo>
                <a:cubicBezTo>
                  <a:pt x="147" y="66"/>
                  <a:pt x="151" y="78"/>
                  <a:pt x="151" y="89"/>
                </a:cubicBezTo>
                <a:cubicBezTo>
                  <a:pt x="151" y="92"/>
                  <a:pt x="149" y="94"/>
                  <a:pt x="147" y="94"/>
                </a:cubicBezTo>
                <a:close/>
                <a:moveTo>
                  <a:pt x="118" y="47"/>
                </a:moveTo>
                <a:cubicBezTo>
                  <a:pt x="126" y="47"/>
                  <a:pt x="133" y="41"/>
                  <a:pt x="133" y="33"/>
                </a:cubicBezTo>
                <a:cubicBezTo>
                  <a:pt x="133" y="25"/>
                  <a:pt x="126" y="19"/>
                  <a:pt x="118" y="19"/>
                </a:cubicBezTo>
                <a:cubicBezTo>
                  <a:pt x="110" y="19"/>
                  <a:pt x="104" y="25"/>
                  <a:pt x="104" y="33"/>
                </a:cubicBezTo>
                <a:cubicBezTo>
                  <a:pt x="104" y="41"/>
                  <a:pt x="110" y="47"/>
                  <a:pt x="118" y="47"/>
                </a:cubicBezTo>
                <a:close/>
                <a:moveTo>
                  <a:pt x="118" y="28"/>
                </a:moveTo>
                <a:cubicBezTo>
                  <a:pt x="121" y="28"/>
                  <a:pt x="123" y="30"/>
                  <a:pt x="123" y="33"/>
                </a:cubicBezTo>
                <a:cubicBezTo>
                  <a:pt x="123" y="35"/>
                  <a:pt x="121" y="37"/>
                  <a:pt x="118" y="37"/>
                </a:cubicBezTo>
                <a:cubicBezTo>
                  <a:pt x="116" y="37"/>
                  <a:pt x="114" y="35"/>
                  <a:pt x="114" y="33"/>
                </a:cubicBezTo>
                <a:cubicBezTo>
                  <a:pt x="114" y="30"/>
                  <a:pt x="116" y="28"/>
                  <a:pt x="118" y="28"/>
                </a:cubicBezTo>
                <a:close/>
                <a:moveTo>
                  <a:pt x="42" y="47"/>
                </a:moveTo>
                <a:cubicBezTo>
                  <a:pt x="50" y="47"/>
                  <a:pt x="56" y="41"/>
                  <a:pt x="56" y="33"/>
                </a:cubicBezTo>
                <a:cubicBezTo>
                  <a:pt x="56" y="25"/>
                  <a:pt x="50" y="19"/>
                  <a:pt x="42" y="19"/>
                </a:cubicBezTo>
                <a:cubicBezTo>
                  <a:pt x="35" y="19"/>
                  <a:pt x="29" y="25"/>
                  <a:pt x="29" y="33"/>
                </a:cubicBezTo>
                <a:cubicBezTo>
                  <a:pt x="29" y="41"/>
                  <a:pt x="35" y="47"/>
                  <a:pt x="42" y="47"/>
                </a:cubicBezTo>
                <a:close/>
                <a:moveTo>
                  <a:pt x="42" y="28"/>
                </a:moveTo>
                <a:cubicBezTo>
                  <a:pt x="45" y="28"/>
                  <a:pt x="47" y="30"/>
                  <a:pt x="47" y="33"/>
                </a:cubicBezTo>
                <a:cubicBezTo>
                  <a:pt x="47" y="35"/>
                  <a:pt x="45" y="37"/>
                  <a:pt x="42" y="37"/>
                </a:cubicBezTo>
                <a:cubicBezTo>
                  <a:pt x="40" y="37"/>
                  <a:pt x="38" y="35"/>
                  <a:pt x="38" y="33"/>
                </a:cubicBezTo>
                <a:cubicBezTo>
                  <a:pt x="38" y="30"/>
                  <a:pt x="40" y="28"/>
                  <a:pt x="42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5" name="Freeform 15">
            <a:extLst>
              <a:ext uri="{FF2B5EF4-FFF2-40B4-BE49-F238E27FC236}">
                <a16:creationId xmlns:a16="http://schemas.microsoft.com/office/drawing/2014/main" id="{F9F86E4D-53FE-4A8F-8A35-C800D4AC218D}"/>
              </a:ext>
            </a:extLst>
          </p:cNvPr>
          <p:cNvSpPr>
            <a:spLocks noEditPoints="1"/>
          </p:cNvSpPr>
          <p:nvPr/>
        </p:nvSpPr>
        <p:spPr bwMode="auto">
          <a:xfrm>
            <a:off x="1871663" y="4675188"/>
            <a:ext cx="193675" cy="254000"/>
          </a:xfrm>
          <a:custGeom>
            <a:avLst/>
            <a:gdLst>
              <a:gd name="T0" fmla="*/ 77 w 122"/>
              <a:gd name="T1" fmla="*/ 19 h 160"/>
              <a:gd name="T2" fmla="*/ 40 w 122"/>
              <a:gd name="T3" fmla="*/ 10 h 160"/>
              <a:gd name="T4" fmla="*/ 31 w 122"/>
              <a:gd name="T5" fmla="*/ 13 h 160"/>
              <a:gd name="T6" fmla="*/ 22 w 122"/>
              <a:gd name="T7" fmla="*/ 37 h 160"/>
              <a:gd name="T8" fmla="*/ 31 w 122"/>
              <a:gd name="T9" fmla="*/ 13 h 160"/>
              <a:gd name="T10" fmla="*/ 91 w 122"/>
              <a:gd name="T11" fmla="*/ 13 h 160"/>
              <a:gd name="T12" fmla="*/ 99 w 122"/>
              <a:gd name="T13" fmla="*/ 37 h 160"/>
              <a:gd name="T14" fmla="*/ 91 w 122"/>
              <a:gd name="T15" fmla="*/ 13 h 160"/>
              <a:gd name="T16" fmla="*/ 9 w 122"/>
              <a:gd name="T17" fmla="*/ 40 h 160"/>
              <a:gd name="T18" fmla="*/ 18 w 122"/>
              <a:gd name="T19" fmla="*/ 115 h 160"/>
              <a:gd name="T20" fmla="*/ 9 w 122"/>
              <a:gd name="T21" fmla="*/ 40 h 160"/>
              <a:gd name="T22" fmla="*/ 113 w 122"/>
              <a:gd name="T23" fmla="*/ 40 h 160"/>
              <a:gd name="T24" fmla="*/ 103 w 122"/>
              <a:gd name="T25" fmla="*/ 115 h 160"/>
              <a:gd name="T26" fmla="*/ 113 w 122"/>
              <a:gd name="T27" fmla="*/ 40 h 160"/>
              <a:gd name="T28" fmla="*/ 78 w 122"/>
              <a:gd name="T29" fmla="*/ 28 h 160"/>
              <a:gd name="T30" fmla="*/ 94 w 122"/>
              <a:gd name="T31" fmla="*/ 116 h 160"/>
              <a:gd name="T32" fmla="*/ 44 w 122"/>
              <a:gd name="T33" fmla="*/ 132 h 160"/>
              <a:gd name="T34" fmla="*/ 28 w 122"/>
              <a:gd name="T35" fmla="*/ 44 h 160"/>
              <a:gd name="T36" fmla="*/ 78 w 122"/>
              <a:gd name="T37" fmla="*/ 28 h 160"/>
              <a:gd name="T38" fmla="*/ 36 w 122"/>
              <a:gd name="T39" fmla="*/ 138 h 160"/>
              <a:gd name="T40" fmla="*/ 12 w 122"/>
              <a:gd name="T41" fmla="*/ 129 h 160"/>
              <a:gd name="T42" fmla="*/ 22 w 122"/>
              <a:gd name="T43" fmla="*/ 124 h 160"/>
              <a:gd name="T44" fmla="*/ 109 w 122"/>
              <a:gd name="T45" fmla="*/ 129 h 160"/>
              <a:gd name="T46" fmla="*/ 85 w 122"/>
              <a:gd name="T47" fmla="*/ 138 h 160"/>
              <a:gd name="T48" fmla="*/ 99 w 122"/>
              <a:gd name="T49" fmla="*/ 124 h 160"/>
              <a:gd name="T50" fmla="*/ 82 w 122"/>
              <a:gd name="T51" fmla="*/ 151 h 160"/>
              <a:gd name="T52" fmla="*/ 45 w 122"/>
              <a:gd name="T53" fmla="*/ 142 h 160"/>
              <a:gd name="T54" fmla="*/ 33 w 122"/>
              <a:gd name="T55" fmla="*/ 0 h 160"/>
              <a:gd name="T56" fmla="*/ 1 w 122"/>
              <a:gd name="T57" fmla="*/ 30 h 160"/>
              <a:gd name="T58" fmla="*/ 0 w 122"/>
              <a:gd name="T59" fmla="*/ 128 h 160"/>
              <a:gd name="T60" fmla="*/ 30 w 122"/>
              <a:gd name="T61" fmla="*/ 159 h 160"/>
              <a:gd name="T62" fmla="*/ 89 w 122"/>
              <a:gd name="T63" fmla="*/ 160 h 160"/>
              <a:gd name="T64" fmla="*/ 120 w 122"/>
              <a:gd name="T65" fmla="*/ 130 h 160"/>
              <a:gd name="T66" fmla="*/ 122 w 122"/>
              <a:gd name="T67" fmla="*/ 33 h 160"/>
              <a:gd name="T68" fmla="*/ 92 w 122"/>
              <a:gd name="T69" fmla="*/ 2 h 160"/>
              <a:gd name="T70" fmla="*/ 33 w 122"/>
              <a:gd name="T7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160">
                <a:moveTo>
                  <a:pt x="82" y="10"/>
                </a:moveTo>
                <a:cubicBezTo>
                  <a:pt x="77" y="19"/>
                  <a:pt x="77" y="19"/>
                  <a:pt x="77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0" y="10"/>
                  <a:pt x="40" y="10"/>
                  <a:pt x="40" y="10"/>
                </a:cubicBezTo>
                <a:cubicBezTo>
                  <a:pt x="82" y="10"/>
                  <a:pt x="82" y="10"/>
                  <a:pt x="82" y="10"/>
                </a:cubicBezTo>
                <a:close/>
                <a:moveTo>
                  <a:pt x="31" y="13"/>
                </a:moveTo>
                <a:cubicBezTo>
                  <a:pt x="36" y="22"/>
                  <a:pt x="36" y="22"/>
                  <a:pt x="36" y="22"/>
                </a:cubicBezTo>
                <a:cubicBezTo>
                  <a:pt x="22" y="37"/>
                  <a:pt x="22" y="37"/>
                  <a:pt x="2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lose/>
                <a:moveTo>
                  <a:pt x="91" y="13"/>
                </a:moveTo>
                <a:cubicBezTo>
                  <a:pt x="109" y="32"/>
                  <a:pt x="109" y="32"/>
                  <a:pt x="109" y="32"/>
                </a:cubicBezTo>
                <a:cubicBezTo>
                  <a:pt x="99" y="37"/>
                  <a:pt x="99" y="37"/>
                  <a:pt x="99" y="37"/>
                </a:cubicBezTo>
                <a:cubicBezTo>
                  <a:pt x="86" y="22"/>
                  <a:pt x="86" y="22"/>
                  <a:pt x="86" y="22"/>
                </a:cubicBezTo>
                <a:cubicBezTo>
                  <a:pt x="91" y="13"/>
                  <a:pt x="91" y="13"/>
                  <a:pt x="91" y="13"/>
                </a:cubicBezTo>
                <a:cubicBezTo>
                  <a:pt x="91" y="13"/>
                  <a:pt x="91" y="13"/>
                  <a:pt x="91" y="13"/>
                </a:cubicBezTo>
                <a:close/>
                <a:moveTo>
                  <a:pt x="9" y="40"/>
                </a:moveTo>
                <a:cubicBezTo>
                  <a:pt x="18" y="45"/>
                  <a:pt x="18" y="45"/>
                  <a:pt x="18" y="45"/>
                </a:cubicBezTo>
                <a:cubicBezTo>
                  <a:pt x="18" y="115"/>
                  <a:pt x="18" y="115"/>
                  <a:pt x="18" y="115"/>
                </a:cubicBezTo>
                <a:cubicBezTo>
                  <a:pt x="9" y="120"/>
                  <a:pt x="9" y="120"/>
                  <a:pt x="9" y="12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0"/>
                  <a:pt x="9" y="40"/>
                </a:cubicBezTo>
                <a:close/>
                <a:moveTo>
                  <a:pt x="113" y="40"/>
                </a:moveTo>
                <a:cubicBezTo>
                  <a:pt x="113" y="120"/>
                  <a:pt x="113" y="120"/>
                  <a:pt x="113" y="120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3" y="40"/>
                  <a:pt x="113" y="40"/>
                  <a:pt x="113" y="40"/>
                </a:cubicBezTo>
                <a:close/>
                <a:moveTo>
                  <a:pt x="78" y="28"/>
                </a:moveTo>
                <a:cubicBezTo>
                  <a:pt x="94" y="44"/>
                  <a:pt x="94" y="44"/>
                  <a:pt x="94" y="44"/>
                </a:cubicBezTo>
                <a:cubicBezTo>
                  <a:pt x="94" y="116"/>
                  <a:pt x="94" y="116"/>
                  <a:pt x="94" y="116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28" y="116"/>
                  <a:pt x="28" y="116"/>
                  <a:pt x="28" y="116"/>
                </a:cubicBezTo>
                <a:cubicBezTo>
                  <a:pt x="28" y="44"/>
                  <a:pt x="28" y="44"/>
                  <a:pt x="28" y="44"/>
                </a:cubicBezTo>
                <a:cubicBezTo>
                  <a:pt x="44" y="28"/>
                  <a:pt x="44" y="28"/>
                  <a:pt x="44" y="28"/>
                </a:cubicBezTo>
                <a:cubicBezTo>
                  <a:pt x="78" y="28"/>
                  <a:pt x="78" y="28"/>
                  <a:pt x="78" y="28"/>
                </a:cubicBezTo>
                <a:close/>
                <a:moveTo>
                  <a:pt x="22" y="124"/>
                </a:moveTo>
                <a:cubicBezTo>
                  <a:pt x="36" y="138"/>
                  <a:pt x="36" y="138"/>
                  <a:pt x="36" y="138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22" y="124"/>
                  <a:pt x="22" y="124"/>
                  <a:pt x="22" y="124"/>
                </a:cubicBezTo>
                <a:close/>
                <a:moveTo>
                  <a:pt x="99" y="124"/>
                </a:moveTo>
                <a:cubicBezTo>
                  <a:pt x="109" y="129"/>
                  <a:pt x="109" y="129"/>
                  <a:pt x="109" y="129"/>
                </a:cubicBezTo>
                <a:cubicBezTo>
                  <a:pt x="90" y="148"/>
                  <a:pt x="90" y="148"/>
                  <a:pt x="90" y="148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9" y="124"/>
                  <a:pt x="99" y="124"/>
                  <a:pt x="99" y="124"/>
                </a:cubicBezTo>
                <a:close/>
                <a:moveTo>
                  <a:pt x="77" y="142"/>
                </a:moveTo>
                <a:cubicBezTo>
                  <a:pt x="82" y="151"/>
                  <a:pt x="82" y="151"/>
                  <a:pt x="82" y="151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45" y="142"/>
                  <a:pt x="45" y="142"/>
                  <a:pt x="45" y="142"/>
                </a:cubicBezTo>
                <a:cubicBezTo>
                  <a:pt x="77" y="142"/>
                  <a:pt x="77" y="142"/>
                  <a:pt x="77" y="142"/>
                </a:cubicBezTo>
                <a:close/>
                <a:moveTo>
                  <a:pt x="33" y="0"/>
                </a:moveTo>
                <a:cubicBezTo>
                  <a:pt x="32" y="0"/>
                  <a:pt x="30" y="1"/>
                  <a:pt x="30" y="2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31"/>
                  <a:pt x="0" y="32"/>
                  <a:pt x="0" y="33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30"/>
                  <a:pt x="1" y="130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0" y="160"/>
                  <a:pt x="32" y="160"/>
                  <a:pt x="33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0" y="160"/>
                  <a:pt x="92" y="160"/>
                  <a:pt x="92" y="159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2" y="129"/>
                  <a:pt x="122" y="128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2" y="32"/>
                  <a:pt x="121" y="30"/>
                  <a:pt x="120" y="30"/>
                </a:cubicBezTo>
                <a:cubicBezTo>
                  <a:pt x="92" y="2"/>
                  <a:pt x="92" y="2"/>
                  <a:pt x="92" y="2"/>
                </a:cubicBezTo>
                <a:cubicBezTo>
                  <a:pt x="91" y="1"/>
                  <a:pt x="90" y="0"/>
                  <a:pt x="89" y="0"/>
                </a:cubicBezTo>
                <a:lnTo>
                  <a:pt x="3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6" name="Freeform 16">
            <a:extLst>
              <a:ext uri="{FF2B5EF4-FFF2-40B4-BE49-F238E27FC236}">
                <a16:creationId xmlns:a16="http://schemas.microsoft.com/office/drawing/2014/main" id="{1D176F38-E203-41E2-855F-8DD58E34587B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4124325"/>
            <a:ext cx="252413" cy="254000"/>
          </a:xfrm>
          <a:custGeom>
            <a:avLst/>
            <a:gdLst>
              <a:gd name="T0" fmla="*/ 84 w 159"/>
              <a:gd name="T1" fmla="*/ 33 h 160"/>
              <a:gd name="T2" fmla="*/ 103 w 159"/>
              <a:gd name="T3" fmla="*/ 57 h 160"/>
              <a:gd name="T4" fmla="*/ 99 w 159"/>
              <a:gd name="T5" fmla="*/ 78 h 160"/>
              <a:gd name="T6" fmla="*/ 89 w 159"/>
              <a:gd name="T7" fmla="*/ 122 h 160"/>
              <a:gd name="T8" fmla="*/ 65 w 159"/>
              <a:gd name="T9" fmla="*/ 91 h 160"/>
              <a:gd name="T10" fmla="*/ 83 w 159"/>
              <a:gd name="T11" fmla="*/ 67 h 160"/>
              <a:gd name="T12" fmla="*/ 77 w 159"/>
              <a:gd name="T13" fmla="*/ 67 h 160"/>
              <a:gd name="T14" fmla="*/ 65 w 159"/>
              <a:gd name="T15" fmla="*/ 33 h 160"/>
              <a:gd name="T16" fmla="*/ 56 w 159"/>
              <a:gd name="T17" fmla="*/ 33 h 160"/>
              <a:gd name="T18" fmla="*/ 46 w 159"/>
              <a:gd name="T19" fmla="*/ 48 h 160"/>
              <a:gd name="T20" fmla="*/ 39 w 159"/>
              <a:gd name="T21" fmla="*/ 48 h 160"/>
              <a:gd name="T22" fmla="*/ 56 w 159"/>
              <a:gd name="T23" fmla="*/ 72 h 160"/>
              <a:gd name="T24" fmla="*/ 46 w 159"/>
              <a:gd name="T25" fmla="*/ 86 h 160"/>
              <a:gd name="T26" fmla="*/ 39 w 159"/>
              <a:gd name="T27" fmla="*/ 86 h 160"/>
              <a:gd name="T28" fmla="*/ 56 w 159"/>
              <a:gd name="T29" fmla="*/ 110 h 160"/>
              <a:gd name="T30" fmla="*/ 33 w 159"/>
              <a:gd name="T31" fmla="*/ 122 h 160"/>
              <a:gd name="T32" fmla="*/ 23 w 159"/>
              <a:gd name="T33" fmla="*/ 78 h 160"/>
              <a:gd name="T34" fmla="*/ 19 w 159"/>
              <a:gd name="T35" fmla="*/ 57 h 160"/>
              <a:gd name="T36" fmla="*/ 38 w 159"/>
              <a:gd name="T37" fmla="*/ 33 h 160"/>
              <a:gd name="T38" fmla="*/ 98 w 159"/>
              <a:gd name="T39" fmla="*/ 10 h 160"/>
              <a:gd name="T40" fmla="*/ 125 w 159"/>
              <a:gd name="T41" fmla="*/ 39 h 160"/>
              <a:gd name="T42" fmla="*/ 135 w 159"/>
              <a:gd name="T43" fmla="*/ 70 h 160"/>
              <a:gd name="T44" fmla="*/ 150 w 159"/>
              <a:gd name="T45" fmla="*/ 99 h 160"/>
              <a:gd name="T46" fmla="*/ 112 w 159"/>
              <a:gd name="T47" fmla="*/ 123 h 160"/>
              <a:gd name="T48" fmla="*/ 108 w 159"/>
              <a:gd name="T49" fmla="*/ 72 h 160"/>
              <a:gd name="T50" fmla="*/ 93 w 159"/>
              <a:gd name="T51" fmla="*/ 31 h 160"/>
              <a:gd name="T52" fmla="*/ 98 w 159"/>
              <a:gd name="T53" fmla="*/ 10 h 160"/>
              <a:gd name="T54" fmla="*/ 94 w 159"/>
              <a:gd name="T55" fmla="*/ 151 h 160"/>
              <a:gd name="T56" fmla="*/ 65 w 159"/>
              <a:gd name="T57" fmla="*/ 132 h 160"/>
              <a:gd name="T58" fmla="*/ 61 w 159"/>
              <a:gd name="T59" fmla="*/ 0 h 160"/>
              <a:gd name="T60" fmla="*/ 9 w 159"/>
              <a:gd name="T61" fmla="*/ 57 h 160"/>
              <a:gd name="T62" fmla="*/ 0 w 159"/>
              <a:gd name="T63" fmla="*/ 99 h 160"/>
              <a:gd name="T64" fmla="*/ 56 w 159"/>
              <a:gd name="T65" fmla="*/ 132 h 160"/>
              <a:gd name="T66" fmla="*/ 33 w 159"/>
              <a:gd name="T67" fmla="*/ 151 h 160"/>
              <a:gd name="T68" fmla="*/ 33 w 159"/>
              <a:gd name="T69" fmla="*/ 160 h 160"/>
              <a:gd name="T70" fmla="*/ 131 w 159"/>
              <a:gd name="T71" fmla="*/ 155 h 160"/>
              <a:gd name="T72" fmla="*/ 103 w 159"/>
              <a:gd name="T73" fmla="*/ 151 h 160"/>
              <a:gd name="T74" fmla="*/ 126 w 159"/>
              <a:gd name="T75" fmla="*/ 132 h 160"/>
              <a:gd name="T76" fmla="*/ 145 w 159"/>
              <a:gd name="T77" fmla="*/ 72 h 160"/>
              <a:gd name="T78" fmla="*/ 131 w 159"/>
              <a:gd name="T79" fmla="*/ 30 h 160"/>
              <a:gd name="T80" fmla="*/ 79 w 159"/>
              <a:gd name="T81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9" h="160">
                <a:moveTo>
                  <a:pt x="61" y="10"/>
                </a:moveTo>
                <a:cubicBezTo>
                  <a:pt x="74" y="10"/>
                  <a:pt x="84" y="20"/>
                  <a:pt x="84" y="33"/>
                </a:cubicBezTo>
                <a:cubicBezTo>
                  <a:pt x="84" y="35"/>
                  <a:pt x="86" y="37"/>
                  <a:pt x="88" y="38"/>
                </a:cubicBezTo>
                <a:cubicBezTo>
                  <a:pt x="96" y="39"/>
                  <a:pt x="103" y="47"/>
                  <a:pt x="103" y="57"/>
                </a:cubicBezTo>
                <a:cubicBezTo>
                  <a:pt x="103" y="62"/>
                  <a:pt x="101" y="66"/>
                  <a:pt x="97" y="70"/>
                </a:cubicBezTo>
                <a:cubicBezTo>
                  <a:pt x="94" y="72"/>
                  <a:pt x="96" y="76"/>
                  <a:pt x="99" y="78"/>
                </a:cubicBezTo>
                <a:cubicBezTo>
                  <a:pt x="107" y="82"/>
                  <a:pt x="112" y="90"/>
                  <a:pt x="112" y="99"/>
                </a:cubicBezTo>
                <a:cubicBezTo>
                  <a:pt x="112" y="112"/>
                  <a:pt x="102" y="122"/>
                  <a:pt x="89" y="122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65" y="91"/>
                  <a:pt x="65" y="91"/>
                  <a:pt x="65" y="91"/>
                </a:cubicBezTo>
                <a:cubicBezTo>
                  <a:pt x="83" y="74"/>
                  <a:pt x="83" y="74"/>
                  <a:pt x="83" y="74"/>
                </a:cubicBezTo>
                <a:cubicBezTo>
                  <a:pt x="85" y="72"/>
                  <a:pt x="85" y="69"/>
                  <a:pt x="83" y="67"/>
                </a:cubicBezTo>
                <a:cubicBezTo>
                  <a:pt x="82" y="66"/>
                  <a:pt x="81" y="65"/>
                  <a:pt x="80" y="65"/>
                </a:cubicBezTo>
                <a:cubicBezTo>
                  <a:pt x="79" y="65"/>
                  <a:pt x="78" y="66"/>
                  <a:pt x="77" y="67"/>
                </a:cubicBezTo>
                <a:cubicBezTo>
                  <a:pt x="65" y="78"/>
                  <a:pt x="65" y="78"/>
                  <a:pt x="65" y="78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0"/>
                  <a:pt x="63" y="28"/>
                  <a:pt x="61" y="28"/>
                </a:cubicBezTo>
                <a:cubicBezTo>
                  <a:pt x="58" y="28"/>
                  <a:pt x="56" y="30"/>
                  <a:pt x="56" y="33"/>
                </a:cubicBezTo>
                <a:cubicBezTo>
                  <a:pt x="56" y="59"/>
                  <a:pt x="56" y="59"/>
                  <a:pt x="56" y="59"/>
                </a:cubicBezTo>
                <a:cubicBezTo>
                  <a:pt x="46" y="48"/>
                  <a:pt x="46" y="48"/>
                  <a:pt x="46" y="48"/>
                </a:cubicBezTo>
                <a:cubicBezTo>
                  <a:pt x="45" y="47"/>
                  <a:pt x="43" y="46"/>
                  <a:pt x="42" y="46"/>
                </a:cubicBezTo>
                <a:cubicBezTo>
                  <a:pt x="41" y="46"/>
                  <a:pt x="40" y="47"/>
                  <a:pt x="39" y="48"/>
                </a:cubicBezTo>
                <a:cubicBezTo>
                  <a:pt x="37" y="51"/>
                  <a:pt x="37" y="53"/>
                  <a:pt x="39" y="55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97"/>
                  <a:pt x="56" y="97"/>
                  <a:pt x="56" y="97"/>
                </a:cubicBezTo>
                <a:cubicBezTo>
                  <a:pt x="46" y="86"/>
                  <a:pt x="46" y="86"/>
                  <a:pt x="46" y="86"/>
                </a:cubicBezTo>
                <a:cubicBezTo>
                  <a:pt x="45" y="85"/>
                  <a:pt x="43" y="85"/>
                  <a:pt x="42" y="85"/>
                </a:cubicBezTo>
                <a:cubicBezTo>
                  <a:pt x="41" y="85"/>
                  <a:pt x="40" y="85"/>
                  <a:pt x="39" y="86"/>
                </a:cubicBezTo>
                <a:cubicBezTo>
                  <a:pt x="37" y="88"/>
                  <a:pt x="37" y="91"/>
                  <a:pt x="39" y="93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33" y="122"/>
                  <a:pt x="33" y="122"/>
                  <a:pt x="33" y="122"/>
                </a:cubicBezTo>
                <a:cubicBezTo>
                  <a:pt x="20" y="122"/>
                  <a:pt x="9" y="112"/>
                  <a:pt x="9" y="99"/>
                </a:cubicBezTo>
                <a:cubicBezTo>
                  <a:pt x="9" y="90"/>
                  <a:pt x="15" y="82"/>
                  <a:pt x="23" y="78"/>
                </a:cubicBezTo>
                <a:cubicBezTo>
                  <a:pt x="26" y="76"/>
                  <a:pt x="26" y="72"/>
                  <a:pt x="24" y="70"/>
                </a:cubicBezTo>
                <a:cubicBezTo>
                  <a:pt x="21" y="66"/>
                  <a:pt x="19" y="62"/>
                  <a:pt x="19" y="57"/>
                </a:cubicBezTo>
                <a:cubicBezTo>
                  <a:pt x="19" y="48"/>
                  <a:pt x="25" y="40"/>
                  <a:pt x="34" y="38"/>
                </a:cubicBezTo>
                <a:cubicBezTo>
                  <a:pt x="36" y="37"/>
                  <a:pt x="38" y="35"/>
                  <a:pt x="38" y="33"/>
                </a:cubicBezTo>
                <a:cubicBezTo>
                  <a:pt x="38" y="20"/>
                  <a:pt x="48" y="10"/>
                  <a:pt x="61" y="10"/>
                </a:cubicBezTo>
                <a:close/>
                <a:moveTo>
                  <a:pt x="98" y="10"/>
                </a:moveTo>
                <a:cubicBezTo>
                  <a:pt x="111" y="10"/>
                  <a:pt x="122" y="20"/>
                  <a:pt x="121" y="34"/>
                </a:cubicBezTo>
                <a:cubicBezTo>
                  <a:pt x="121" y="36"/>
                  <a:pt x="123" y="38"/>
                  <a:pt x="125" y="39"/>
                </a:cubicBezTo>
                <a:cubicBezTo>
                  <a:pt x="134" y="40"/>
                  <a:pt x="141" y="48"/>
                  <a:pt x="141" y="57"/>
                </a:cubicBezTo>
                <a:cubicBezTo>
                  <a:pt x="141" y="62"/>
                  <a:pt x="139" y="67"/>
                  <a:pt x="135" y="70"/>
                </a:cubicBezTo>
                <a:cubicBezTo>
                  <a:pt x="132" y="72"/>
                  <a:pt x="133" y="77"/>
                  <a:pt x="136" y="78"/>
                </a:cubicBezTo>
                <a:cubicBezTo>
                  <a:pt x="145" y="82"/>
                  <a:pt x="150" y="91"/>
                  <a:pt x="150" y="99"/>
                </a:cubicBezTo>
                <a:cubicBezTo>
                  <a:pt x="150" y="113"/>
                  <a:pt x="139" y="123"/>
                  <a:pt x="126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8" y="117"/>
                  <a:pt x="121" y="108"/>
                  <a:pt x="121" y="99"/>
                </a:cubicBezTo>
                <a:cubicBezTo>
                  <a:pt x="121" y="89"/>
                  <a:pt x="116" y="79"/>
                  <a:pt x="108" y="72"/>
                </a:cubicBezTo>
                <a:cubicBezTo>
                  <a:pt x="110" y="68"/>
                  <a:pt x="112" y="63"/>
                  <a:pt x="112" y="57"/>
                </a:cubicBezTo>
                <a:cubicBezTo>
                  <a:pt x="112" y="45"/>
                  <a:pt x="104" y="34"/>
                  <a:pt x="93" y="31"/>
                </a:cubicBezTo>
                <a:cubicBezTo>
                  <a:pt x="93" y="24"/>
                  <a:pt x="90" y="18"/>
                  <a:pt x="86" y="13"/>
                </a:cubicBezTo>
                <a:cubicBezTo>
                  <a:pt x="90" y="10"/>
                  <a:pt x="94" y="10"/>
                  <a:pt x="98" y="10"/>
                </a:cubicBezTo>
                <a:close/>
                <a:moveTo>
                  <a:pt x="94" y="132"/>
                </a:moveTo>
                <a:cubicBezTo>
                  <a:pt x="94" y="151"/>
                  <a:pt x="94" y="151"/>
                  <a:pt x="94" y="151"/>
                </a:cubicBezTo>
                <a:cubicBezTo>
                  <a:pt x="65" y="151"/>
                  <a:pt x="65" y="151"/>
                  <a:pt x="65" y="151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61" y="0"/>
                </a:moveTo>
                <a:cubicBezTo>
                  <a:pt x="44" y="0"/>
                  <a:pt x="30" y="13"/>
                  <a:pt x="29" y="30"/>
                </a:cubicBezTo>
                <a:cubicBezTo>
                  <a:pt x="17" y="34"/>
                  <a:pt x="9" y="45"/>
                  <a:pt x="9" y="57"/>
                </a:cubicBezTo>
                <a:cubicBezTo>
                  <a:pt x="9" y="62"/>
                  <a:pt x="11" y="67"/>
                  <a:pt x="14" y="72"/>
                </a:cubicBezTo>
                <a:cubicBezTo>
                  <a:pt x="5" y="78"/>
                  <a:pt x="0" y="88"/>
                  <a:pt x="0" y="99"/>
                </a:cubicBezTo>
                <a:cubicBezTo>
                  <a:pt x="0" y="117"/>
                  <a:pt x="15" y="132"/>
                  <a:pt x="33" y="132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6" y="151"/>
                  <a:pt x="56" y="151"/>
                  <a:pt x="56" y="151"/>
                </a:cubicBezTo>
                <a:cubicBezTo>
                  <a:pt x="33" y="151"/>
                  <a:pt x="33" y="151"/>
                  <a:pt x="33" y="151"/>
                </a:cubicBezTo>
                <a:cubicBezTo>
                  <a:pt x="31" y="151"/>
                  <a:pt x="29" y="153"/>
                  <a:pt x="29" y="155"/>
                </a:cubicBezTo>
                <a:cubicBezTo>
                  <a:pt x="29" y="158"/>
                  <a:pt x="31" y="160"/>
                  <a:pt x="33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9" y="160"/>
                  <a:pt x="131" y="158"/>
                  <a:pt x="131" y="155"/>
                </a:cubicBezTo>
                <a:cubicBezTo>
                  <a:pt x="131" y="153"/>
                  <a:pt x="129" y="151"/>
                  <a:pt x="127" y="151"/>
                </a:cubicBezTo>
                <a:cubicBezTo>
                  <a:pt x="103" y="151"/>
                  <a:pt x="103" y="151"/>
                  <a:pt x="103" y="151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44" y="132"/>
                  <a:pt x="159" y="117"/>
                  <a:pt x="159" y="99"/>
                </a:cubicBezTo>
                <a:cubicBezTo>
                  <a:pt x="159" y="88"/>
                  <a:pt x="154" y="78"/>
                  <a:pt x="145" y="72"/>
                </a:cubicBezTo>
                <a:cubicBezTo>
                  <a:pt x="148" y="67"/>
                  <a:pt x="150" y="62"/>
                  <a:pt x="150" y="57"/>
                </a:cubicBezTo>
                <a:cubicBezTo>
                  <a:pt x="150" y="45"/>
                  <a:pt x="142" y="34"/>
                  <a:pt x="131" y="30"/>
                </a:cubicBezTo>
                <a:cubicBezTo>
                  <a:pt x="129" y="14"/>
                  <a:pt x="115" y="0"/>
                  <a:pt x="98" y="0"/>
                </a:cubicBezTo>
                <a:cubicBezTo>
                  <a:pt x="91" y="0"/>
                  <a:pt x="85" y="2"/>
                  <a:pt x="79" y="6"/>
                </a:cubicBezTo>
                <a:cubicBezTo>
                  <a:pt x="75" y="2"/>
                  <a:pt x="68" y="0"/>
                  <a:pt x="6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7" name="Freeform 17">
            <a:extLst>
              <a:ext uri="{FF2B5EF4-FFF2-40B4-BE49-F238E27FC236}">
                <a16:creationId xmlns:a16="http://schemas.microsoft.com/office/drawing/2014/main" id="{86A5BB42-0F2F-417D-918E-CA051C6CCF36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4675188"/>
            <a:ext cx="252413" cy="254000"/>
          </a:xfrm>
          <a:custGeom>
            <a:avLst/>
            <a:gdLst>
              <a:gd name="T0" fmla="*/ 89 w 159"/>
              <a:gd name="T1" fmla="*/ 29 h 160"/>
              <a:gd name="T2" fmla="*/ 70 w 159"/>
              <a:gd name="T3" fmla="*/ 29 h 160"/>
              <a:gd name="T4" fmla="*/ 79 w 159"/>
              <a:gd name="T5" fmla="*/ 47 h 160"/>
              <a:gd name="T6" fmla="*/ 84 w 159"/>
              <a:gd name="T7" fmla="*/ 57 h 160"/>
              <a:gd name="T8" fmla="*/ 75 w 159"/>
              <a:gd name="T9" fmla="*/ 57 h 160"/>
              <a:gd name="T10" fmla="*/ 79 w 159"/>
              <a:gd name="T11" fmla="*/ 47 h 160"/>
              <a:gd name="T12" fmla="*/ 70 w 159"/>
              <a:gd name="T13" fmla="*/ 66 h 160"/>
              <a:gd name="T14" fmla="*/ 9 w 159"/>
              <a:gd name="T15" fmla="*/ 55 h 160"/>
              <a:gd name="T16" fmla="*/ 14 w 159"/>
              <a:gd name="T17" fmla="*/ 38 h 160"/>
              <a:gd name="T18" fmla="*/ 150 w 159"/>
              <a:gd name="T19" fmla="*/ 43 h 160"/>
              <a:gd name="T20" fmla="*/ 139 w 159"/>
              <a:gd name="T21" fmla="*/ 66 h 160"/>
              <a:gd name="T22" fmla="*/ 145 w 159"/>
              <a:gd name="T23" fmla="*/ 38 h 160"/>
              <a:gd name="T24" fmla="*/ 84 w 159"/>
              <a:gd name="T25" fmla="*/ 82 h 160"/>
              <a:gd name="T26" fmla="*/ 79 w 159"/>
              <a:gd name="T27" fmla="*/ 94 h 160"/>
              <a:gd name="T28" fmla="*/ 75 w 159"/>
              <a:gd name="T29" fmla="*/ 82 h 160"/>
              <a:gd name="T30" fmla="*/ 79 w 159"/>
              <a:gd name="T31" fmla="*/ 78 h 160"/>
              <a:gd name="T32" fmla="*/ 141 w 159"/>
              <a:gd name="T33" fmla="*/ 87 h 160"/>
              <a:gd name="T34" fmla="*/ 141 w 159"/>
              <a:gd name="T35" fmla="*/ 90 h 160"/>
              <a:gd name="T36" fmla="*/ 91 w 159"/>
              <a:gd name="T37" fmla="*/ 76 h 160"/>
              <a:gd name="T38" fmla="*/ 68 w 159"/>
              <a:gd name="T39" fmla="*/ 76 h 160"/>
              <a:gd name="T40" fmla="*/ 18 w 159"/>
              <a:gd name="T41" fmla="*/ 90 h 160"/>
              <a:gd name="T42" fmla="*/ 21 w 159"/>
              <a:gd name="T43" fmla="*/ 79 h 160"/>
              <a:gd name="T44" fmla="*/ 68 w 159"/>
              <a:gd name="T45" fmla="*/ 76 h 160"/>
              <a:gd name="T46" fmla="*/ 57 w 159"/>
              <a:gd name="T47" fmla="*/ 2 h 160"/>
              <a:gd name="T48" fmla="*/ 65 w 159"/>
              <a:gd name="T49" fmla="*/ 16 h 160"/>
              <a:gd name="T50" fmla="*/ 68 w 159"/>
              <a:gd name="T51" fmla="*/ 44 h 160"/>
              <a:gd name="T52" fmla="*/ 14 w 159"/>
              <a:gd name="T53" fmla="*/ 29 h 160"/>
              <a:gd name="T54" fmla="*/ 0 w 159"/>
              <a:gd name="T55" fmla="*/ 55 h 160"/>
              <a:gd name="T56" fmla="*/ 9 w 159"/>
              <a:gd name="T57" fmla="*/ 87 h 160"/>
              <a:gd name="T58" fmla="*/ 23 w 159"/>
              <a:gd name="T59" fmla="*/ 103 h 160"/>
              <a:gd name="T60" fmla="*/ 75 w 159"/>
              <a:gd name="T61" fmla="*/ 103 h 160"/>
              <a:gd name="T62" fmla="*/ 80 w 159"/>
              <a:gd name="T63" fmla="*/ 160 h 160"/>
              <a:gd name="T64" fmla="*/ 84 w 159"/>
              <a:gd name="T65" fmla="*/ 103 h 160"/>
              <a:gd name="T66" fmla="*/ 136 w 159"/>
              <a:gd name="T67" fmla="*/ 103 h 160"/>
              <a:gd name="T68" fmla="*/ 150 w 159"/>
              <a:gd name="T69" fmla="*/ 87 h 160"/>
              <a:gd name="T70" fmla="*/ 159 w 159"/>
              <a:gd name="T71" fmla="*/ 55 h 160"/>
              <a:gd name="T72" fmla="*/ 145 w 159"/>
              <a:gd name="T73" fmla="*/ 29 h 160"/>
              <a:gd name="T74" fmla="*/ 91 w 159"/>
              <a:gd name="T75" fmla="*/ 44 h 160"/>
              <a:gd name="T76" fmla="*/ 94 w 159"/>
              <a:gd name="T77" fmla="*/ 16 h 160"/>
              <a:gd name="T78" fmla="*/ 102 w 159"/>
              <a:gd name="T79" fmla="*/ 2 h 160"/>
              <a:gd name="T80" fmla="*/ 95 w 159"/>
              <a:gd name="T81" fmla="*/ 2 h 160"/>
              <a:gd name="T82" fmla="*/ 80 w 159"/>
              <a:gd name="T83" fmla="*/ 10 h 160"/>
              <a:gd name="T84" fmla="*/ 64 w 159"/>
              <a:gd name="T85" fmla="*/ 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0" y="19"/>
                </a:moveTo>
                <a:cubicBezTo>
                  <a:pt x="84" y="19"/>
                  <a:pt x="89" y="23"/>
                  <a:pt x="89" y="29"/>
                </a:cubicBezTo>
                <a:cubicBezTo>
                  <a:pt x="89" y="34"/>
                  <a:pt x="85" y="38"/>
                  <a:pt x="80" y="38"/>
                </a:cubicBezTo>
                <a:cubicBezTo>
                  <a:pt x="75" y="38"/>
                  <a:pt x="70" y="34"/>
                  <a:pt x="70" y="29"/>
                </a:cubicBezTo>
                <a:cubicBezTo>
                  <a:pt x="70" y="24"/>
                  <a:pt x="75" y="19"/>
                  <a:pt x="80" y="19"/>
                </a:cubicBezTo>
                <a:close/>
                <a:moveTo>
                  <a:pt x="79" y="47"/>
                </a:moveTo>
                <a:cubicBezTo>
                  <a:pt x="82" y="47"/>
                  <a:pt x="84" y="49"/>
                  <a:pt x="84" y="52"/>
                </a:cubicBezTo>
                <a:cubicBezTo>
                  <a:pt x="84" y="57"/>
                  <a:pt x="84" y="57"/>
                  <a:pt x="84" y="57"/>
                </a:cubicBezTo>
                <a:cubicBezTo>
                  <a:pt x="82" y="59"/>
                  <a:pt x="81" y="61"/>
                  <a:pt x="79" y="63"/>
                </a:cubicBezTo>
                <a:cubicBezTo>
                  <a:pt x="77" y="61"/>
                  <a:pt x="76" y="59"/>
                  <a:pt x="75" y="57"/>
                </a:cubicBezTo>
                <a:cubicBezTo>
                  <a:pt x="75" y="52"/>
                  <a:pt x="75" y="52"/>
                  <a:pt x="75" y="52"/>
                </a:cubicBezTo>
                <a:cubicBezTo>
                  <a:pt x="75" y="49"/>
                  <a:pt x="77" y="47"/>
                  <a:pt x="79" y="47"/>
                </a:cubicBezTo>
                <a:close/>
                <a:moveTo>
                  <a:pt x="14" y="38"/>
                </a:moveTo>
                <a:cubicBezTo>
                  <a:pt x="36" y="38"/>
                  <a:pt x="57" y="49"/>
                  <a:pt x="70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14" y="66"/>
                  <a:pt x="9" y="61"/>
                  <a:pt x="9" y="55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0"/>
                  <a:pt x="11" y="38"/>
                  <a:pt x="14" y="38"/>
                </a:cubicBezTo>
                <a:close/>
                <a:moveTo>
                  <a:pt x="145" y="38"/>
                </a:moveTo>
                <a:cubicBezTo>
                  <a:pt x="148" y="38"/>
                  <a:pt x="150" y="40"/>
                  <a:pt x="150" y="43"/>
                </a:cubicBezTo>
                <a:cubicBezTo>
                  <a:pt x="150" y="55"/>
                  <a:pt x="150" y="55"/>
                  <a:pt x="150" y="55"/>
                </a:cubicBezTo>
                <a:cubicBezTo>
                  <a:pt x="150" y="61"/>
                  <a:pt x="145" y="66"/>
                  <a:pt x="13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102" y="49"/>
                  <a:pt x="123" y="38"/>
                  <a:pt x="145" y="38"/>
                </a:cubicBezTo>
                <a:close/>
                <a:moveTo>
                  <a:pt x="79" y="78"/>
                </a:moveTo>
                <a:cubicBezTo>
                  <a:pt x="84" y="82"/>
                  <a:pt x="84" y="82"/>
                  <a:pt x="84" y="82"/>
                </a:cubicBezTo>
                <a:cubicBezTo>
                  <a:pt x="84" y="90"/>
                  <a:pt x="84" y="90"/>
                  <a:pt x="84" y="90"/>
                </a:cubicBezTo>
                <a:cubicBezTo>
                  <a:pt x="84" y="92"/>
                  <a:pt x="82" y="94"/>
                  <a:pt x="79" y="94"/>
                </a:cubicBezTo>
                <a:cubicBezTo>
                  <a:pt x="77" y="94"/>
                  <a:pt x="75" y="92"/>
                  <a:pt x="75" y="90"/>
                </a:cubicBezTo>
                <a:cubicBezTo>
                  <a:pt x="75" y="82"/>
                  <a:pt x="75" y="82"/>
                  <a:pt x="75" y="82"/>
                </a:cubicBezTo>
                <a:cubicBezTo>
                  <a:pt x="79" y="78"/>
                  <a:pt x="79" y="78"/>
                  <a:pt x="79" y="78"/>
                </a:cubicBezTo>
                <a:cubicBezTo>
                  <a:pt x="79" y="78"/>
                  <a:pt x="79" y="78"/>
                  <a:pt x="79" y="78"/>
                </a:cubicBezTo>
                <a:close/>
                <a:moveTo>
                  <a:pt x="130" y="76"/>
                </a:moveTo>
                <a:cubicBezTo>
                  <a:pt x="136" y="76"/>
                  <a:pt x="141" y="81"/>
                  <a:pt x="141" y="87"/>
                </a:cubicBezTo>
                <a:cubicBezTo>
                  <a:pt x="141" y="90"/>
                  <a:pt x="141" y="90"/>
                  <a:pt x="141" y="90"/>
                </a:cubicBezTo>
                <a:cubicBezTo>
                  <a:pt x="141" y="90"/>
                  <a:pt x="141" y="90"/>
                  <a:pt x="141" y="90"/>
                </a:cubicBezTo>
                <a:cubicBezTo>
                  <a:pt x="141" y="92"/>
                  <a:pt x="139" y="94"/>
                  <a:pt x="136" y="94"/>
                </a:cubicBezTo>
                <a:cubicBezTo>
                  <a:pt x="119" y="94"/>
                  <a:pt x="103" y="88"/>
                  <a:pt x="91" y="76"/>
                </a:cubicBezTo>
                <a:lnTo>
                  <a:pt x="130" y="76"/>
                </a:lnTo>
                <a:close/>
                <a:moveTo>
                  <a:pt x="68" y="76"/>
                </a:moveTo>
                <a:cubicBezTo>
                  <a:pt x="56" y="88"/>
                  <a:pt x="40" y="95"/>
                  <a:pt x="23" y="95"/>
                </a:cubicBezTo>
                <a:cubicBezTo>
                  <a:pt x="20" y="94"/>
                  <a:pt x="18" y="92"/>
                  <a:pt x="18" y="90"/>
                </a:cubicBezTo>
                <a:cubicBezTo>
                  <a:pt x="18" y="87"/>
                  <a:pt x="18" y="87"/>
                  <a:pt x="18" y="87"/>
                </a:cubicBezTo>
                <a:cubicBezTo>
                  <a:pt x="18" y="84"/>
                  <a:pt x="19" y="81"/>
                  <a:pt x="21" y="79"/>
                </a:cubicBezTo>
                <a:cubicBezTo>
                  <a:pt x="23" y="77"/>
                  <a:pt x="26" y="76"/>
                  <a:pt x="29" y="76"/>
                </a:cubicBezTo>
                <a:lnTo>
                  <a:pt x="68" y="76"/>
                </a:lnTo>
                <a:close/>
                <a:moveTo>
                  <a:pt x="61" y="0"/>
                </a:moveTo>
                <a:cubicBezTo>
                  <a:pt x="60" y="0"/>
                  <a:pt x="58" y="1"/>
                  <a:pt x="57" y="2"/>
                </a:cubicBezTo>
                <a:cubicBezTo>
                  <a:pt x="55" y="4"/>
                  <a:pt x="55" y="6"/>
                  <a:pt x="57" y="9"/>
                </a:cubicBezTo>
                <a:cubicBezTo>
                  <a:pt x="65" y="16"/>
                  <a:pt x="65" y="16"/>
                  <a:pt x="65" y="16"/>
                </a:cubicBezTo>
                <a:cubicBezTo>
                  <a:pt x="62" y="20"/>
                  <a:pt x="61" y="24"/>
                  <a:pt x="61" y="29"/>
                </a:cubicBezTo>
                <a:cubicBezTo>
                  <a:pt x="61" y="35"/>
                  <a:pt x="63" y="40"/>
                  <a:pt x="68" y="44"/>
                </a:cubicBezTo>
                <a:cubicBezTo>
                  <a:pt x="67" y="45"/>
                  <a:pt x="67" y="47"/>
                  <a:pt x="66" y="49"/>
                </a:cubicBezTo>
                <a:cubicBezTo>
                  <a:pt x="52" y="36"/>
                  <a:pt x="33" y="29"/>
                  <a:pt x="14" y="29"/>
                </a:cubicBezTo>
                <a:cubicBezTo>
                  <a:pt x="6" y="29"/>
                  <a:pt x="0" y="35"/>
                  <a:pt x="0" y="43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4"/>
                  <a:pt x="6" y="71"/>
                  <a:pt x="14" y="74"/>
                </a:cubicBezTo>
                <a:cubicBezTo>
                  <a:pt x="11" y="78"/>
                  <a:pt x="9" y="82"/>
                  <a:pt x="9" y="87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97"/>
                  <a:pt x="16" y="103"/>
                  <a:pt x="23" y="103"/>
                </a:cubicBezTo>
                <a:cubicBezTo>
                  <a:pt x="39" y="103"/>
                  <a:pt x="53" y="99"/>
                  <a:pt x="66" y="90"/>
                </a:cubicBezTo>
                <a:cubicBezTo>
                  <a:pt x="66" y="96"/>
                  <a:pt x="70" y="101"/>
                  <a:pt x="75" y="103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75" y="158"/>
                  <a:pt x="77" y="160"/>
                  <a:pt x="80" y="160"/>
                </a:cubicBezTo>
                <a:cubicBezTo>
                  <a:pt x="82" y="160"/>
                  <a:pt x="84" y="158"/>
                  <a:pt x="84" y="156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9" y="101"/>
                  <a:pt x="94" y="96"/>
                  <a:pt x="94" y="90"/>
                </a:cubicBezTo>
                <a:cubicBezTo>
                  <a:pt x="106" y="99"/>
                  <a:pt x="121" y="103"/>
                  <a:pt x="136" y="103"/>
                </a:cubicBezTo>
                <a:cubicBezTo>
                  <a:pt x="144" y="103"/>
                  <a:pt x="150" y="97"/>
                  <a:pt x="150" y="90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50" y="82"/>
                  <a:pt x="148" y="78"/>
                  <a:pt x="146" y="74"/>
                </a:cubicBezTo>
                <a:cubicBezTo>
                  <a:pt x="154" y="72"/>
                  <a:pt x="159" y="64"/>
                  <a:pt x="159" y="55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35"/>
                  <a:pt x="153" y="29"/>
                  <a:pt x="145" y="29"/>
                </a:cubicBezTo>
                <a:cubicBezTo>
                  <a:pt x="126" y="29"/>
                  <a:pt x="107" y="36"/>
                  <a:pt x="93" y="49"/>
                </a:cubicBezTo>
                <a:cubicBezTo>
                  <a:pt x="93" y="47"/>
                  <a:pt x="92" y="45"/>
                  <a:pt x="91" y="44"/>
                </a:cubicBezTo>
                <a:cubicBezTo>
                  <a:pt x="96" y="40"/>
                  <a:pt x="99" y="35"/>
                  <a:pt x="99" y="29"/>
                </a:cubicBezTo>
                <a:cubicBezTo>
                  <a:pt x="99" y="24"/>
                  <a:pt x="97" y="20"/>
                  <a:pt x="94" y="16"/>
                </a:cubicBezTo>
                <a:cubicBezTo>
                  <a:pt x="102" y="9"/>
                  <a:pt x="102" y="9"/>
                  <a:pt x="102" y="9"/>
                </a:cubicBezTo>
                <a:cubicBezTo>
                  <a:pt x="104" y="6"/>
                  <a:pt x="104" y="4"/>
                  <a:pt x="102" y="2"/>
                </a:cubicBezTo>
                <a:cubicBezTo>
                  <a:pt x="101" y="1"/>
                  <a:pt x="100" y="0"/>
                  <a:pt x="99" y="0"/>
                </a:cubicBezTo>
                <a:cubicBezTo>
                  <a:pt x="97" y="0"/>
                  <a:pt x="96" y="1"/>
                  <a:pt x="95" y="2"/>
                </a:cubicBezTo>
                <a:cubicBezTo>
                  <a:pt x="86" y="11"/>
                  <a:pt x="86" y="11"/>
                  <a:pt x="86" y="11"/>
                </a:cubicBezTo>
                <a:cubicBezTo>
                  <a:pt x="84" y="11"/>
                  <a:pt x="82" y="10"/>
                  <a:pt x="80" y="10"/>
                </a:cubicBezTo>
                <a:cubicBezTo>
                  <a:pt x="78" y="10"/>
                  <a:pt x="75" y="11"/>
                  <a:pt x="73" y="11"/>
                </a:cubicBezTo>
                <a:cubicBezTo>
                  <a:pt x="64" y="2"/>
                  <a:pt x="64" y="2"/>
                  <a:pt x="64" y="2"/>
                </a:cubicBezTo>
                <a:cubicBezTo>
                  <a:pt x="63" y="1"/>
                  <a:pt x="62" y="0"/>
                  <a:pt x="6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8" name="Freeform 18">
            <a:extLst>
              <a:ext uri="{FF2B5EF4-FFF2-40B4-BE49-F238E27FC236}">
                <a16:creationId xmlns:a16="http://schemas.microsoft.com/office/drawing/2014/main" id="{19A9D1A0-784C-49CC-A1E4-BA0E1841583B}"/>
              </a:ext>
            </a:extLst>
          </p:cNvPr>
          <p:cNvSpPr>
            <a:spLocks noEditPoints="1"/>
          </p:cNvSpPr>
          <p:nvPr/>
        </p:nvSpPr>
        <p:spPr bwMode="auto">
          <a:xfrm>
            <a:off x="1855788" y="5226050"/>
            <a:ext cx="223838" cy="254000"/>
          </a:xfrm>
          <a:custGeom>
            <a:avLst/>
            <a:gdLst>
              <a:gd name="T0" fmla="*/ 110 w 141"/>
              <a:gd name="T1" fmla="*/ 132 h 160"/>
              <a:gd name="T2" fmla="*/ 141 w 141"/>
              <a:gd name="T3" fmla="*/ 81 h 160"/>
              <a:gd name="T4" fmla="*/ 136 w 141"/>
              <a:gd name="T5" fmla="*/ 75 h 160"/>
              <a:gd name="T6" fmla="*/ 90 w 141"/>
              <a:gd name="T7" fmla="*/ 119 h 160"/>
              <a:gd name="T8" fmla="*/ 75 w 141"/>
              <a:gd name="T9" fmla="*/ 74 h 160"/>
              <a:gd name="T10" fmla="*/ 87 w 141"/>
              <a:gd name="T11" fmla="*/ 68 h 160"/>
              <a:gd name="T12" fmla="*/ 101 w 141"/>
              <a:gd name="T13" fmla="*/ 54 h 160"/>
              <a:gd name="T14" fmla="*/ 108 w 141"/>
              <a:gd name="T15" fmla="*/ 37 h 160"/>
              <a:gd name="T16" fmla="*/ 97 w 141"/>
              <a:gd name="T17" fmla="*/ 11 h 160"/>
              <a:gd name="T18" fmla="*/ 83 w 141"/>
              <a:gd name="T19" fmla="*/ 7 h 160"/>
              <a:gd name="T20" fmla="*/ 58 w 141"/>
              <a:gd name="T21" fmla="*/ 7 h 160"/>
              <a:gd name="T22" fmla="*/ 44 w 141"/>
              <a:gd name="T23" fmla="*/ 11 h 160"/>
              <a:gd name="T24" fmla="*/ 33 w 141"/>
              <a:gd name="T25" fmla="*/ 37 h 160"/>
              <a:gd name="T26" fmla="*/ 44 w 141"/>
              <a:gd name="T27" fmla="*/ 63 h 160"/>
              <a:gd name="T28" fmla="*/ 58 w 141"/>
              <a:gd name="T29" fmla="*/ 67 h 160"/>
              <a:gd name="T30" fmla="*/ 66 w 141"/>
              <a:gd name="T31" fmla="*/ 125 h 160"/>
              <a:gd name="T32" fmla="*/ 48 w 141"/>
              <a:gd name="T33" fmla="*/ 81 h 160"/>
              <a:gd name="T34" fmla="*/ 0 w 141"/>
              <a:gd name="T35" fmla="*/ 71 h 160"/>
              <a:gd name="T36" fmla="*/ 32 w 141"/>
              <a:gd name="T37" fmla="*/ 122 h 160"/>
              <a:gd name="T38" fmla="*/ 66 w 141"/>
              <a:gd name="T39" fmla="*/ 139 h 160"/>
              <a:gd name="T40" fmla="*/ 33 w 141"/>
              <a:gd name="T41" fmla="*/ 151 h 160"/>
              <a:gd name="T42" fmla="*/ 33 w 141"/>
              <a:gd name="T43" fmla="*/ 160 h 160"/>
              <a:gd name="T44" fmla="*/ 112 w 141"/>
              <a:gd name="T45" fmla="*/ 156 h 160"/>
              <a:gd name="T46" fmla="*/ 75 w 141"/>
              <a:gd name="T47" fmla="*/ 151 h 160"/>
              <a:gd name="T48" fmla="*/ 97 w 141"/>
              <a:gd name="T49" fmla="*/ 127 h 160"/>
              <a:gd name="T50" fmla="*/ 130 w 141"/>
              <a:gd name="T51" fmla="*/ 85 h 160"/>
              <a:gd name="T52" fmla="*/ 110 w 141"/>
              <a:gd name="T53" fmla="*/ 122 h 160"/>
              <a:gd name="T54" fmla="*/ 113 w 141"/>
              <a:gd name="T55" fmla="*/ 110 h 160"/>
              <a:gd name="T56" fmla="*/ 109 w 141"/>
              <a:gd name="T57" fmla="*/ 101 h 160"/>
              <a:gd name="T58" fmla="*/ 96 w 141"/>
              <a:gd name="T59" fmla="*/ 113 h 160"/>
              <a:gd name="T60" fmla="*/ 44 w 141"/>
              <a:gd name="T61" fmla="*/ 104 h 160"/>
              <a:gd name="T62" fmla="*/ 31 w 141"/>
              <a:gd name="T63" fmla="*/ 93 h 160"/>
              <a:gd name="T64" fmla="*/ 28 w 141"/>
              <a:gd name="T65" fmla="*/ 101 h 160"/>
              <a:gd name="T66" fmla="*/ 32 w 141"/>
              <a:gd name="T67" fmla="*/ 113 h 160"/>
              <a:gd name="T68" fmla="*/ 10 w 141"/>
              <a:gd name="T69" fmla="*/ 76 h 160"/>
              <a:gd name="T70" fmla="*/ 44 w 141"/>
              <a:gd name="T71" fmla="*/ 104 h 160"/>
              <a:gd name="T72" fmla="*/ 74 w 141"/>
              <a:gd name="T73" fmla="*/ 61 h 160"/>
              <a:gd name="T74" fmla="*/ 65 w 141"/>
              <a:gd name="T75" fmla="*/ 61 h 160"/>
              <a:gd name="T76" fmla="*/ 61 w 141"/>
              <a:gd name="T77" fmla="*/ 56 h 160"/>
              <a:gd name="T78" fmla="*/ 57 w 141"/>
              <a:gd name="T79" fmla="*/ 57 h 160"/>
              <a:gd name="T80" fmla="*/ 50 w 141"/>
              <a:gd name="T81" fmla="*/ 57 h 160"/>
              <a:gd name="T82" fmla="*/ 51 w 141"/>
              <a:gd name="T83" fmla="*/ 50 h 160"/>
              <a:gd name="T84" fmla="*/ 47 w 141"/>
              <a:gd name="T85" fmla="*/ 42 h 160"/>
              <a:gd name="T86" fmla="*/ 47 w 141"/>
              <a:gd name="T87" fmla="*/ 33 h 160"/>
              <a:gd name="T88" fmla="*/ 51 w 141"/>
              <a:gd name="T89" fmla="*/ 25 h 160"/>
              <a:gd name="T90" fmla="*/ 54 w 141"/>
              <a:gd name="T91" fmla="*/ 17 h 160"/>
              <a:gd name="T92" fmla="*/ 57 w 141"/>
              <a:gd name="T93" fmla="*/ 18 h 160"/>
              <a:gd name="T94" fmla="*/ 65 w 141"/>
              <a:gd name="T95" fmla="*/ 16 h 160"/>
              <a:gd name="T96" fmla="*/ 70 w 141"/>
              <a:gd name="T97" fmla="*/ 10 h 160"/>
              <a:gd name="T98" fmla="*/ 74 w 141"/>
              <a:gd name="T99" fmla="*/ 16 h 160"/>
              <a:gd name="T100" fmla="*/ 82 w 141"/>
              <a:gd name="T101" fmla="*/ 18 h 160"/>
              <a:gd name="T102" fmla="*/ 86 w 141"/>
              <a:gd name="T103" fmla="*/ 17 h 160"/>
              <a:gd name="T104" fmla="*/ 88 w 141"/>
              <a:gd name="T105" fmla="*/ 25 h 160"/>
              <a:gd name="T106" fmla="*/ 93 w 141"/>
              <a:gd name="T107" fmla="*/ 33 h 160"/>
              <a:gd name="T108" fmla="*/ 93 w 141"/>
              <a:gd name="T109" fmla="*/ 42 h 160"/>
              <a:gd name="T110" fmla="*/ 87 w 141"/>
              <a:gd name="T111" fmla="*/ 46 h 160"/>
              <a:gd name="T112" fmla="*/ 89 w 141"/>
              <a:gd name="T113" fmla="*/ 51 h 160"/>
              <a:gd name="T114" fmla="*/ 86 w 141"/>
              <a:gd name="T115" fmla="*/ 59 h 160"/>
              <a:gd name="T116" fmla="*/ 82 w 141"/>
              <a:gd name="T117" fmla="*/ 57 h 160"/>
              <a:gd name="T118" fmla="*/ 74 w 141"/>
              <a:gd name="T119" fmla="*/ 60 h 160"/>
              <a:gd name="T120" fmla="*/ 71 w 141"/>
              <a:gd name="T121" fmla="*/ 28 h 160"/>
              <a:gd name="T122" fmla="*/ 71 w 141"/>
              <a:gd name="T123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1" h="160">
                <a:moveTo>
                  <a:pt x="97" y="127"/>
                </a:moveTo>
                <a:cubicBezTo>
                  <a:pt x="101" y="130"/>
                  <a:pt x="105" y="132"/>
                  <a:pt x="110" y="132"/>
                </a:cubicBezTo>
                <a:cubicBezTo>
                  <a:pt x="115" y="132"/>
                  <a:pt x="121" y="129"/>
                  <a:pt x="126" y="123"/>
                </a:cubicBezTo>
                <a:cubicBezTo>
                  <a:pt x="138" y="112"/>
                  <a:pt x="141" y="82"/>
                  <a:pt x="141" y="81"/>
                </a:cubicBezTo>
                <a:cubicBezTo>
                  <a:pt x="141" y="78"/>
                  <a:pt x="139" y="75"/>
                  <a:pt x="137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5" y="75"/>
                  <a:pt x="105" y="78"/>
                  <a:pt x="93" y="90"/>
                </a:cubicBezTo>
                <a:cubicBezTo>
                  <a:pt x="83" y="99"/>
                  <a:pt x="81" y="109"/>
                  <a:pt x="90" y="119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74"/>
                  <a:pt x="75" y="74"/>
                  <a:pt x="75" y="74"/>
                </a:cubicBezTo>
                <a:cubicBezTo>
                  <a:pt x="79" y="73"/>
                  <a:pt x="81" y="71"/>
                  <a:pt x="83" y="67"/>
                </a:cubicBezTo>
                <a:cubicBezTo>
                  <a:pt x="84" y="68"/>
                  <a:pt x="86" y="68"/>
                  <a:pt x="87" y="68"/>
                </a:cubicBezTo>
                <a:cubicBezTo>
                  <a:pt x="91" y="68"/>
                  <a:pt x="94" y="66"/>
                  <a:pt x="97" y="63"/>
                </a:cubicBezTo>
                <a:cubicBezTo>
                  <a:pt x="100" y="61"/>
                  <a:pt x="101" y="57"/>
                  <a:pt x="101" y="54"/>
                </a:cubicBezTo>
                <a:cubicBezTo>
                  <a:pt x="101" y="52"/>
                  <a:pt x="101" y="51"/>
                  <a:pt x="101" y="50"/>
                </a:cubicBezTo>
                <a:cubicBezTo>
                  <a:pt x="105" y="47"/>
                  <a:pt x="108" y="42"/>
                  <a:pt x="108" y="37"/>
                </a:cubicBezTo>
                <a:cubicBezTo>
                  <a:pt x="108" y="32"/>
                  <a:pt x="105" y="28"/>
                  <a:pt x="101" y="25"/>
                </a:cubicBezTo>
                <a:cubicBezTo>
                  <a:pt x="102" y="20"/>
                  <a:pt x="101" y="15"/>
                  <a:pt x="97" y="11"/>
                </a:cubicBezTo>
                <a:cubicBezTo>
                  <a:pt x="94" y="8"/>
                  <a:pt x="91" y="7"/>
                  <a:pt x="87" y="7"/>
                </a:cubicBezTo>
                <a:cubicBezTo>
                  <a:pt x="86" y="7"/>
                  <a:pt x="84" y="7"/>
                  <a:pt x="83" y="7"/>
                </a:cubicBezTo>
                <a:cubicBezTo>
                  <a:pt x="81" y="3"/>
                  <a:pt x="76" y="0"/>
                  <a:pt x="71" y="0"/>
                </a:cubicBezTo>
                <a:cubicBezTo>
                  <a:pt x="66" y="0"/>
                  <a:pt x="61" y="3"/>
                  <a:pt x="58" y="7"/>
                </a:cubicBezTo>
                <a:cubicBezTo>
                  <a:pt x="57" y="7"/>
                  <a:pt x="56" y="7"/>
                  <a:pt x="54" y="7"/>
                </a:cubicBezTo>
                <a:cubicBezTo>
                  <a:pt x="51" y="7"/>
                  <a:pt x="47" y="8"/>
                  <a:pt x="44" y="11"/>
                </a:cubicBezTo>
                <a:cubicBezTo>
                  <a:pt x="41" y="15"/>
                  <a:pt x="39" y="20"/>
                  <a:pt x="41" y="25"/>
                </a:cubicBezTo>
                <a:cubicBezTo>
                  <a:pt x="36" y="28"/>
                  <a:pt x="33" y="32"/>
                  <a:pt x="33" y="37"/>
                </a:cubicBezTo>
                <a:cubicBezTo>
                  <a:pt x="33" y="42"/>
                  <a:pt x="37" y="47"/>
                  <a:pt x="41" y="50"/>
                </a:cubicBezTo>
                <a:cubicBezTo>
                  <a:pt x="39" y="54"/>
                  <a:pt x="40" y="60"/>
                  <a:pt x="44" y="63"/>
                </a:cubicBezTo>
                <a:cubicBezTo>
                  <a:pt x="47" y="66"/>
                  <a:pt x="51" y="68"/>
                  <a:pt x="54" y="68"/>
                </a:cubicBezTo>
                <a:cubicBezTo>
                  <a:pt x="56" y="68"/>
                  <a:pt x="57" y="68"/>
                  <a:pt x="58" y="67"/>
                </a:cubicBezTo>
                <a:cubicBezTo>
                  <a:pt x="60" y="70"/>
                  <a:pt x="63" y="73"/>
                  <a:pt x="66" y="74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60" y="100"/>
                  <a:pt x="58" y="90"/>
                  <a:pt x="48" y="81"/>
                </a:cubicBezTo>
                <a:cubicBezTo>
                  <a:pt x="37" y="69"/>
                  <a:pt x="7" y="66"/>
                  <a:pt x="6" y="66"/>
                </a:cubicBezTo>
                <a:cubicBezTo>
                  <a:pt x="2" y="66"/>
                  <a:pt x="0" y="68"/>
                  <a:pt x="0" y="71"/>
                </a:cubicBezTo>
                <a:cubicBezTo>
                  <a:pt x="0" y="72"/>
                  <a:pt x="3" y="102"/>
                  <a:pt x="15" y="114"/>
                </a:cubicBezTo>
                <a:cubicBezTo>
                  <a:pt x="20" y="120"/>
                  <a:pt x="26" y="122"/>
                  <a:pt x="32" y="122"/>
                </a:cubicBezTo>
                <a:cubicBezTo>
                  <a:pt x="36" y="122"/>
                  <a:pt x="40" y="121"/>
                  <a:pt x="44" y="117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51"/>
                  <a:pt x="66" y="151"/>
                  <a:pt x="66" y="151"/>
                </a:cubicBezTo>
                <a:cubicBezTo>
                  <a:pt x="33" y="151"/>
                  <a:pt x="33" y="151"/>
                  <a:pt x="33" y="151"/>
                </a:cubicBezTo>
                <a:cubicBezTo>
                  <a:pt x="30" y="151"/>
                  <a:pt x="28" y="153"/>
                  <a:pt x="28" y="156"/>
                </a:cubicBezTo>
                <a:cubicBezTo>
                  <a:pt x="28" y="158"/>
                  <a:pt x="30" y="160"/>
                  <a:pt x="33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0" y="160"/>
                  <a:pt x="112" y="158"/>
                  <a:pt x="112" y="156"/>
                </a:cubicBezTo>
                <a:cubicBezTo>
                  <a:pt x="112" y="153"/>
                  <a:pt x="110" y="151"/>
                  <a:pt x="108" y="151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5" y="148"/>
                  <a:pt x="75" y="148"/>
                  <a:pt x="75" y="148"/>
                </a:cubicBezTo>
                <a:lnTo>
                  <a:pt x="97" y="127"/>
                </a:lnTo>
                <a:close/>
                <a:moveTo>
                  <a:pt x="99" y="96"/>
                </a:moveTo>
                <a:cubicBezTo>
                  <a:pt x="105" y="90"/>
                  <a:pt x="121" y="86"/>
                  <a:pt x="130" y="85"/>
                </a:cubicBezTo>
                <a:cubicBezTo>
                  <a:pt x="129" y="94"/>
                  <a:pt x="126" y="110"/>
                  <a:pt x="120" y="116"/>
                </a:cubicBezTo>
                <a:cubicBezTo>
                  <a:pt x="116" y="120"/>
                  <a:pt x="113" y="122"/>
                  <a:pt x="110" y="122"/>
                </a:cubicBezTo>
                <a:cubicBezTo>
                  <a:pt x="108" y="122"/>
                  <a:pt x="105" y="121"/>
                  <a:pt x="103" y="119"/>
                </a:cubicBezTo>
                <a:cubicBezTo>
                  <a:pt x="113" y="110"/>
                  <a:pt x="113" y="110"/>
                  <a:pt x="113" y="110"/>
                </a:cubicBezTo>
                <a:cubicBezTo>
                  <a:pt x="115" y="108"/>
                  <a:pt x="115" y="105"/>
                  <a:pt x="113" y="103"/>
                </a:cubicBezTo>
                <a:cubicBezTo>
                  <a:pt x="112" y="102"/>
                  <a:pt x="111" y="101"/>
                  <a:pt x="109" y="101"/>
                </a:cubicBezTo>
                <a:cubicBezTo>
                  <a:pt x="108" y="101"/>
                  <a:pt x="107" y="102"/>
                  <a:pt x="106" y="103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3" y="108"/>
                  <a:pt x="93" y="103"/>
                  <a:pt x="99" y="96"/>
                </a:cubicBezTo>
                <a:close/>
                <a:moveTo>
                  <a:pt x="44" y="104"/>
                </a:moveTo>
                <a:cubicBezTo>
                  <a:pt x="35" y="94"/>
                  <a:pt x="35" y="94"/>
                  <a:pt x="35" y="94"/>
                </a:cubicBezTo>
                <a:cubicBezTo>
                  <a:pt x="34" y="93"/>
                  <a:pt x="32" y="93"/>
                  <a:pt x="31" y="93"/>
                </a:cubicBezTo>
                <a:cubicBezTo>
                  <a:pt x="30" y="93"/>
                  <a:pt x="29" y="93"/>
                  <a:pt x="28" y="94"/>
                </a:cubicBezTo>
                <a:cubicBezTo>
                  <a:pt x="25" y="96"/>
                  <a:pt x="25" y="99"/>
                  <a:pt x="28" y="101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6" y="112"/>
                  <a:pt x="34" y="113"/>
                  <a:pt x="32" y="113"/>
                </a:cubicBezTo>
                <a:cubicBezTo>
                  <a:pt x="29" y="113"/>
                  <a:pt x="26" y="111"/>
                  <a:pt x="21" y="107"/>
                </a:cubicBezTo>
                <a:cubicBezTo>
                  <a:pt x="15" y="101"/>
                  <a:pt x="12" y="85"/>
                  <a:pt x="10" y="76"/>
                </a:cubicBezTo>
                <a:cubicBezTo>
                  <a:pt x="20" y="78"/>
                  <a:pt x="35" y="81"/>
                  <a:pt x="41" y="87"/>
                </a:cubicBezTo>
                <a:cubicBezTo>
                  <a:pt x="48" y="94"/>
                  <a:pt x="48" y="99"/>
                  <a:pt x="44" y="104"/>
                </a:cubicBezTo>
                <a:close/>
                <a:moveTo>
                  <a:pt x="74" y="60"/>
                </a:moveTo>
                <a:cubicBezTo>
                  <a:pt x="74" y="61"/>
                  <a:pt x="74" y="61"/>
                  <a:pt x="74" y="61"/>
                </a:cubicBezTo>
                <a:cubicBezTo>
                  <a:pt x="74" y="63"/>
                  <a:pt x="72" y="66"/>
                  <a:pt x="70" y="66"/>
                </a:cubicBezTo>
                <a:cubicBezTo>
                  <a:pt x="67" y="66"/>
                  <a:pt x="65" y="63"/>
                  <a:pt x="65" y="61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57"/>
                  <a:pt x="63" y="56"/>
                  <a:pt x="61" y="56"/>
                </a:cubicBezTo>
                <a:cubicBezTo>
                  <a:pt x="60" y="56"/>
                  <a:pt x="59" y="56"/>
                  <a:pt x="58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8"/>
                  <a:pt x="55" y="59"/>
                  <a:pt x="54" y="59"/>
                </a:cubicBezTo>
                <a:cubicBezTo>
                  <a:pt x="53" y="59"/>
                  <a:pt x="51" y="58"/>
                  <a:pt x="50" y="57"/>
                </a:cubicBezTo>
                <a:cubicBezTo>
                  <a:pt x="48" y="55"/>
                  <a:pt x="48" y="53"/>
                  <a:pt x="50" y="51"/>
                </a:cubicBezTo>
                <a:cubicBezTo>
                  <a:pt x="51" y="50"/>
                  <a:pt x="51" y="50"/>
                  <a:pt x="51" y="50"/>
                </a:cubicBezTo>
                <a:cubicBezTo>
                  <a:pt x="54" y="47"/>
                  <a:pt x="52" y="42"/>
                  <a:pt x="48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4" y="42"/>
                  <a:pt x="42" y="40"/>
                  <a:pt x="42" y="38"/>
                </a:cubicBezTo>
                <a:cubicBezTo>
                  <a:pt x="42" y="35"/>
                  <a:pt x="44" y="33"/>
                  <a:pt x="47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52" y="33"/>
                  <a:pt x="54" y="28"/>
                  <a:pt x="51" y="25"/>
                </a:cubicBezTo>
                <a:cubicBezTo>
                  <a:pt x="50" y="25"/>
                  <a:pt x="49" y="24"/>
                  <a:pt x="49" y="21"/>
                </a:cubicBezTo>
                <a:cubicBezTo>
                  <a:pt x="49" y="19"/>
                  <a:pt x="51" y="17"/>
                  <a:pt x="54" y="17"/>
                </a:cubicBezTo>
                <a:cubicBezTo>
                  <a:pt x="55" y="17"/>
                  <a:pt x="56" y="17"/>
                  <a:pt x="57" y="18"/>
                </a:cubicBezTo>
                <a:cubicBezTo>
                  <a:pt x="57" y="18"/>
                  <a:pt x="57" y="18"/>
                  <a:pt x="57" y="18"/>
                </a:cubicBezTo>
                <a:cubicBezTo>
                  <a:pt x="58" y="20"/>
                  <a:pt x="60" y="20"/>
                  <a:pt x="61" y="20"/>
                </a:cubicBezTo>
                <a:cubicBezTo>
                  <a:pt x="63" y="20"/>
                  <a:pt x="65" y="18"/>
                  <a:pt x="65" y="16"/>
                </a:cubicBezTo>
                <a:cubicBezTo>
                  <a:pt x="65" y="15"/>
                  <a:pt x="65" y="15"/>
                  <a:pt x="65" y="15"/>
                </a:cubicBezTo>
                <a:cubicBezTo>
                  <a:pt x="65" y="12"/>
                  <a:pt x="67" y="10"/>
                  <a:pt x="70" y="10"/>
                </a:cubicBezTo>
                <a:cubicBezTo>
                  <a:pt x="72" y="10"/>
                  <a:pt x="74" y="12"/>
                  <a:pt x="74" y="15"/>
                </a:cubicBezTo>
                <a:cubicBezTo>
                  <a:pt x="74" y="16"/>
                  <a:pt x="74" y="16"/>
                  <a:pt x="74" y="16"/>
                </a:cubicBezTo>
                <a:cubicBezTo>
                  <a:pt x="74" y="18"/>
                  <a:pt x="77" y="20"/>
                  <a:pt x="79" y="20"/>
                </a:cubicBezTo>
                <a:cubicBezTo>
                  <a:pt x="80" y="20"/>
                  <a:pt x="81" y="20"/>
                  <a:pt x="82" y="18"/>
                </a:cubicBezTo>
                <a:cubicBezTo>
                  <a:pt x="83" y="18"/>
                  <a:pt x="83" y="18"/>
                  <a:pt x="83" y="18"/>
                </a:cubicBezTo>
                <a:cubicBezTo>
                  <a:pt x="84" y="17"/>
                  <a:pt x="85" y="17"/>
                  <a:pt x="86" y="17"/>
                </a:cubicBezTo>
                <a:cubicBezTo>
                  <a:pt x="88" y="17"/>
                  <a:pt x="91" y="19"/>
                  <a:pt x="91" y="21"/>
                </a:cubicBezTo>
                <a:cubicBezTo>
                  <a:pt x="91" y="23"/>
                  <a:pt x="89" y="24"/>
                  <a:pt x="88" y="25"/>
                </a:cubicBezTo>
                <a:cubicBezTo>
                  <a:pt x="85" y="28"/>
                  <a:pt x="87" y="33"/>
                  <a:pt x="91" y="33"/>
                </a:cubicBezTo>
                <a:cubicBezTo>
                  <a:pt x="93" y="33"/>
                  <a:pt x="93" y="33"/>
                  <a:pt x="93" y="33"/>
                </a:cubicBezTo>
                <a:cubicBezTo>
                  <a:pt x="95" y="33"/>
                  <a:pt x="97" y="35"/>
                  <a:pt x="97" y="38"/>
                </a:cubicBezTo>
                <a:cubicBezTo>
                  <a:pt x="97" y="40"/>
                  <a:pt x="95" y="42"/>
                  <a:pt x="93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89" y="42"/>
                  <a:pt x="88" y="43"/>
                  <a:pt x="87" y="46"/>
                </a:cubicBezTo>
                <a:cubicBezTo>
                  <a:pt x="87" y="47"/>
                  <a:pt x="87" y="49"/>
                  <a:pt x="88" y="51"/>
                </a:cubicBezTo>
                <a:cubicBezTo>
                  <a:pt x="89" y="51"/>
                  <a:pt x="89" y="51"/>
                  <a:pt x="89" y="51"/>
                </a:cubicBezTo>
                <a:cubicBezTo>
                  <a:pt x="90" y="52"/>
                  <a:pt x="91" y="53"/>
                  <a:pt x="91" y="54"/>
                </a:cubicBezTo>
                <a:cubicBezTo>
                  <a:pt x="91" y="57"/>
                  <a:pt x="88" y="59"/>
                  <a:pt x="86" y="59"/>
                </a:cubicBezTo>
                <a:cubicBezTo>
                  <a:pt x="85" y="59"/>
                  <a:pt x="84" y="58"/>
                  <a:pt x="83" y="57"/>
                </a:cubicBezTo>
                <a:cubicBezTo>
                  <a:pt x="82" y="57"/>
                  <a:pt x="82" y="57"/>
                  <a:pt x="82" y="57"/>
                </a:cubicBezTo>
                <a:cubicBezTo>
                  <a:pt x="81" y="56"/>
                  <a:pt x="80" y="55"/>
                  <a:pt x="79" y="55"/>
                </a:cubicBezTo>
                <a:cubicBezTo>
                  <a:pt x="76" y="55"/>
                  <a:pt x="74" y="57"/>
                  <a:pt x="74" y="60"/>
                </a:cubicBezTo>
                <a:close/>
                <a:moveTo>
                  <a:pt x="80" y="38"/>
                </a:moveTo>
                <a:cubicBezTo>
                  <a:pt x="80" y="32"/>
                  <a:pt x="76" y="28"/>
                  <a:pt x="71" y="28"/>
                </a:cubicBezTo>
                <a:cubicBezTo>
                  <a:pt x="66" y="28"/>
                  <a:pt x="62" y="32"/>
                  <a:pt x="62" y="38"/>
                </a:cubicBezTo>
                <a:cubicBezTo>
                  <a:pt x="62" y="43"/>
                  <a:pt x="66" y="47"/>
                  <a:pt x="71" y="47"/>
                </a:cubicBezTo>
                <a:cubicBezTo>
                  <a:pt x="75" y="47"/>
                  <a:pt x="80" y="43"/>
                  <a:pt x="80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9" name="Freeform 19">
            <a:extLst>
              <a:ext uri="{FF2B5EF4-FFF2-40B4-BE49-F238E27FC236}">
                <a16:creationId xmlns:a16="http://schemas.microsoft.com/office/drawing/2014/main" id="{C213E67F-6A97-42C2-BC59-73A08D2BD373}"/>
              </a:ext>
            </a:extLst>
          </p:cNvPr>
          <p:cNvSpPr>
            <a:spLocks noEditPoints="1"/>
          </p:cNvSpPr>
          <p:nvPr/>
        </p:nvSpPr>
        <p:spPr bwMode="auto">
          <a:xfrm>
            <a:off x="6273801" y="4675188"/>
            <a:ext cx="193675" cy="254000"/>
          </a:xfrm>
          <a:custGeom>
            <a:avLst/>
            <a:gdLst>
              <a:gd name="T0" fmla="*/ 71 w 122"/>
              <a:gd name="T1" fmla="*/ 68 h 160"/>
              <a:gd name="T2" fmla="*/ 66 w 122"/>
              <a:gd name="T3" fmla="*/ 62 h 160"/>
              <a:gd name="T4" fmla="*/ 58 w 122"/>
              <a:gd name="T5" fmla="*/ 62 h 160"/>
              <a:gd name="T6" fmla="*/ 54 w 122"/>
              <a:gd name="T7" fmla="*/ 68 h 160"/>
              <a:gd name="T8" fmla="*/ 62 w 122"/>
              <a:gd name="T9" fmla="*/ 85 h 160"/>
              <a:gd name="T10" fmla="*/ 42 w 122"/>
              <a:gd name="T11" fmla="*/ 48 h 160"/>
              <a:gd name="T12" fmla="*/ 42 w 122"/>
              <a:gd name="T13" fmla="*/ 57 h 160"/>
              <a:gd name="T14" fmla="*/ 42 w 122"/>
              <a:gd name="T15" fmla="*/ 48 h 160"/>
              <a:gd name="T16" fmla="*/ 85 w 122"/>
              <a:gd name="T17" fmla="*/ 53 h 160"/>
              <a:gd name="T18" fmla="*/ 75 w 122"/>
              <a:gd name="T19" fmla="*/ 53 h 160"/>
              <a:gd name="T20" fmla="*/ 96 w 122"/>
              <a:gd name="T21" fmla="*/ 86 h 160"/>
              <a:gd name="T22" fmla="*/ 104 w 122"/>
              <a:gd name="T23" fmla="*/ 24 h 160"/>
              <a:gd name="T24" fmla="*/ 76 w 122"/>
              <a:gd name="T25" fmla="*/ 5 h 160"/>
              <a:gd name="T26" fmla="*/ 52 w 122"/>
              <a:gd name="T27" fmla="*/ 10 h 160"/>
              <a:gd name="T28" fmla="*/ 43 w 122"/>
              <a:gd name="T29" fmla="*/ 0 h 160"/>
              <a:gd name="T30" fmla="*/ 20 w 122"/>
              <a:gd name="T31" fmla="*/ 62 h 160"/>
              <a:gd name="T32" fmla="*/ 29 w 122"/>
              <a:gd name="T33" fmla="*/ 118 h 160"/>
              <a:gd name="T34" fmla="*/ 27 w 122"/>
              <a:gd name="T35" fmla="*/ 151 h 160"/>
              <a:gd name="T36" fmla="*/ 14 w 122"/>
              <a:gd name="T37" fmla="*/ 132 h 160"/>
              <a:gd name="T38" fmla="*/ 10 w 122"/>
              <a:gd name="T39" fmla="*/ 139 h 160"/>
              <a:gd name="T40" fmla="*/ 5 w 122"/>
              <a:gd name="T41" fmla="*/ 151 h 160"/>
              <a:gd name="T42" fmla="*/ 5 w 122"/>
              <a:gd name="T43" fmla="*/ 160 h 160"/>
              <a:gd name="T44" fmla="*/ 122 w 122"/>
              <a:gd name="T45" fmla="*/ 156 h 160"/>
              <a:gd name="T46" fmla="*/ 96 w 122"/>
              <a:gd name="T47" fmla="*/ 86 h 160"/>
              <a:gd name="T48" fmla="*/ 39 w 122"/>
              <a:gd name="T49" fmla="*/ 10 h 160"/>
              <a:gd name="T50" fmla="*/ 71 w 122"/>
              <a:gd name="T51" fmla="*/ 19 h 160"/>
              <a:gd name="T52" fmla="*/ 94 w 122"/>
              <a:gd name="T53" fmla="*/ 24 h 160"/>
              <a:gd name="T54" fmla="*/ 80 w 122"/>
              <a:gd name="T55" fmla="*/ 29 h 160"/>
              <a:gd name="T56" fmla="*/ 42 w 122"/>
              <a:gd name="T57" fmla="*/ 29 h 160"/>
              <a:gd name="T58" fmla="*/ 29 w 122"/>
              <a:gd name="T59" fmla="*/ 24 h 160"/>
              <a:gd name="T60" fmla="*/ 29 w 122"/>
              <a:gd name="T61" fmla="*/ 53 h 160"/>
              <a:gd name="T62" fmla="*/ 56 w 122"/>
              <a:gd name="T63" fmla="*/ 53 h 160"/>
              <a:gd name="T64" fmla="*/ 66 w 122"/>
              <a:gd name="T65" fmla="*/ 53 h 160"/>
              <a:gd name="T66" fmla="*/ 94 w 122"/>
              <a:gd name="T67" fmla="*/ 53 h 160"/>
              <a:gd name="T68" fmla="*/ 61 w 122"/>
              <a:gd name="T69" fmla="*/ 95 h 160"/>
              <a:gd name="T70" fmla="*/ 71 w 122"/>
              <a:gd name="T71" fmla="*/ 152 h 160"/>
              <a:gd name="T72" fmla="*/ 38 w 122"/>
              <a:gd name="T73" fmla="*/ 98 h 160"/>
              <a:gd name="T74" fmla="*/ 68 w 122"/>
              <a:gd name="T75" fmla="*/ 104 h 160"/>
              <a:gd name="T76" fmla="*/ 86 w 122"/>
              <a:gd name="T77" fmla="*/ 152 h 160"/>
              <a:gd name="T78" fmla="*/ 113 w 122"/>
              <a:gd name="T79" fmla="*/ 132 h 160"/>
              <a:gd name="T80" fmla="*/ 99 w 122"/>
              <a:gd name="T81" fmla="*/ 113 h 160"/>
              <a:gd name="T82" fmla="*/ 113 w 122"/>
              <a:gd name="T83" fmla="*/ 141 h 160"/>
              <a:gd name="T84" fmla="*/ 76 w 122"/>
              <a:gd name="T85" fmla="*/ 113 h 160"/>
              <a:gd name="T86" fmla="*/ 113 w 122"/>
              <a:gd name="T87" fmla="*/ 11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2" h="160">
                <a:moveTo>
                  <a:pt x="66" y="82"/>
                </a:moveTo>
                <a:cubicBezTo>
                  <a:pt x="71" y="68"/>
                  <a:pt x="71" y="68"/>
                  <a:pt x="71" y="68"/>
                </a:cubicBezTo>
                <a:cubicBezTo>
                  <a:pt x="72" y="65"/>
                  <a:pt x="71" y="63"/>
                  <a:pt x="68" y="63"/>
                </a:cubicBezTo>
                <a:cubicBezTo>
                  <a:pt x="68" y="62"/>
                  <a:pt x="67" y="62"/>
                  <a:pt x="66" y="62"/>
                </a:cubicBezTo>
                <a:cubicBezTo>
                  <a:pt x="64" y="62"/>
                  <a:pt x="63" y="64"/>
                  <a:pt x="62" y="65"/>
                </a:cubicBezTo>
                <a:cubicBezTo>
                  <a:pt x="62" y="63"/>
                  <a:pt x="59" y="62"/>
                  <a:pt x="58" y="62"/>
                </a:cubicBezTo>
                <a:cubicBezTo>
                  <a:pt x="57" y="62"/>
                  <a:pt x="57" y="62"/>
                  <a:pt x="56" y="63"/>
                </a:cubicBezTo>
                <a:cubicBezTo>
                  <a:pt x="54" y="63"/>
                  <a:pt x="53" y="66"/>
                  <a:pt x="54" y="68"/>
                </a:cubicBezTo>
                <a:cubicBezTo>
                  <a:pt x="57" y="82"/>
                  <a:pt x="57" y="82"/>
                  <a:pt x="57" y="82"/>
                </a:cubicBezTo>
                <a:cubicBezTo>
                  <a:pt x="58" y="84"/>
                  <a:pt x="60" y="85"/>
                  <a:pt x="62" y="85"/>
                </a:cubicBezTo>
                <a:cubicBezTo>
                  <a:pt x="64" y="85"/>
                  <a:pt x="66" y="84"/>
                  <a:pt x="66" y="82"/>
                </a:cubicBezTo>
                <a:close/>
                <a:moveTo>
                  <a:pt x="42" y="48"/>
                </a:moveTo>
                <a:cubicBezTo>
                  <a:pt x="40" y="48"/>
                  <a:pt x="38" y="50"/>
                  <a:pt x="38" y="53"/>
                </a:cubicBezTo>
                <a:cubicBezTo>
                  <a:pt x="38" y="55"/>
                  <a:pt x="40" y="57"/>
                  <a:pt x="42" y="57"/>
                </a:cubicBezTo>
                <a:cubicBezTo>
                  <a:pt x="45" y="57"/>
                  <a:pt x="47" y="55"/>
                  <a:pt x="47" y="53"/>
                </a:cubicBezTo>
                <a:cubicBezTo>
                  <a:pt x="47" y="50"/>
                  <a:pt x="45" y="48"/>
                  <a:pt x="42" y="48"/>
                </a:cubicBezTo>
                <a:close/>
                <a:moveTo>
                  <a:pt x="80" y="57"/>
                </a:moveTo>
                <a:cubicBezTo>
                  <a:pt x="83" y="57"/>
                  <a:pt x="85" y="55"/>
                  <a:pt x="85" y="53"/>
                </a:cubicBezTo>
                <a:cubicBezTo>
                  <a:pt x="85" y="50"/>
                  <a:pt x="83" y="48"/>
                  <a:pt x="80" y="48"/>
                </a:cubicBezTo>
                <a:cubicBezTo>
                  <a:pt x="77" y="48"/>
                  <a:pt x="75" y="50"/>
                  <a:pt x="75" y="53"/>
                </a:cubicBezTo>
                <a:cubicBezTo>
                  <a:pt x="75" y="55"/>
                  <a:pt x="77" y="57"/>
                  <a:pt x="80" y="57"/>
                </a:cubicBezTo>
                <a:close/>
                <a:moveTo>
                  <a:pt x="96" y="86"/>
                </a:moveTo>
                <a:cubicBezTo>
                  <a:pt x="101" y="79"/>
                  <a:pt x="104" y="71"/>
                  <a:pt x="104" y="62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1"/>
                  <a:pt x="93" y="0"/>
                  <a:pt x="81" y="0"/>
                </a:cubicBezTo>
                <a:cubicBezTo>
                  <a:pt x="78" y="0"/>
                  <a:pt x="76" y="2"/>
                  <a:pt x="76" y="5"/>
                </a:cubicBezTo>
                <a:cubicBezTo>
                  <a:pt x="76" y="7"/>
                  <a:pt x="73" y="10"/>
                  <a:pt x="71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10"/>
                  <a:pt x="48" y="7"/>
                  <a:pt x="48" y="5"/>
                </a:cubicBezTo>
                <a:cubicBezTo>
                  <a:pt x="48" y="2"/>
                  <a:pt x="46" y="0"/>
                  <a:pt x="43" y="0"/>
                </a:cubicBezTo>
                <a:cubicBezTo>
                  <a:pt x="30" y="0"/>
                  <a:pt x="20" y="11"/>
                  <a:pt x="20" y="24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72"/>
                  <a:pt x="23" y="81"/>
                  <a:pt x="29" y="88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29" y="132"/>
                  <a:pt x="35" y="143"/>
                  <a:pt x="44" y="151"/>
                </a:cubicBezTo>
                <a:cubicBezTo>
                  <a:pt x="27" y="151"/>
                  <a:pt x="27" y="151"/>
                  <a:pt x="27" y="151"/>
                </a:cubicBezTo>
                <a:cubicBezTo>
                  <a:pt x="19" y="135"/>
                  <a:pt x="19" y="135"/>
                  <a:pt x="19" y="135"/>
                </a:cubicBezTo>
                <a:cubicBezTo>
                  <a:pt x="18" y="134"/>
                  <a:pt x="16" y="132"/>
                  <a:pt x="14" y="132"/>
                </a:cubicBezTo>
                <a:cubicBezTo>
                  <a:pt x="14" y="132"/>
                  <a:pt x="13" y="133"/>
                  <a:pt x="12" y="133"/>
                </a:cubicBezTo>
                <a:cubicBezTo>
                  <a:pt x="10" y="134"/>
                  <a:pt x="9" y="137"/>
                  <a:pt x="10" y="139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2" y="151"/>
                  <a:pt x="0" y="153"/>
                  <a:pt x="0" y="156"/>
                </a:cubicBezTo>
                <a:cubicBezTo>
                  <a:pt x="0" y="158"/>
                  <a:pt x="2" y="160"/>
                  <a:pt x="5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2" y="158"/>
                  <a:pt x="122" y="156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2" y="99"/>
                  <a:pt x="111" y="87"/>
                  <a:pt x="96" y="86"/>
                </a:cubicBezTo>
                <a:close/>
                <a:moveTo>
                  <a:pt x="29" y="24"/>
                </a:moveTo>
                <a:cubicBezTo>
                  <a:pt x="29" y="17"/>
                  <a:pt x="33" y="12"/>
                  <a:pt x="39" y="10"/>
                </a:cubicBezTo>
                <a:cubicBezTo>
                  <a:pt x="41" y="15"/>
                  <a:pt x="46" y="19"/>
                  <a:pt x="52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6" y="19"/>
                  <a:pt x="81" y="15"/>
                  <a:pt x="83" y="10"/>
                </a:cubicBezTo>
                <a:cubicBezTo>
                  <a:pt x="90" y="12"/>
                  <a:pt x="94" y="17"/>
                  <a:pt x="94" y="24"/>
                </a:cubicBezTo>
                <a:cubicBezTo>
                  <a:pt x="94" y="34"/>
                  <a:pt x="94" y="34"/>
                  <a:pt x="94" y="34"/>
                </a:cubicBezTo>
                <a:cubicBezTo>
                  <a:pt x="90" y="30"/>
                  <a:pt x="85" y="29"/>
                  <a:pt x="80" y="29"/>
                </a:cubicBezTo>
                <a:cubicBezTo>
                  <a:pt x="72" y="29"/>
                  <a:pt x="65" y="32"/>
                  <a:pt x="61" y="38"/>
                </a:cubicBezTo>
                <a:cubicBezTo>
                  <a:pt x="57" y="32"/>
                  <a:pt x="50" y="29"/>
                  <a:pt x="42" y="29"/>
                </a:cubicBezTo>
                <a:cubicBezTo>
                  <a:pt x="37" y="29"/>
                  <a:pt x="32" y="30"/>
                  <a:pt x="29" y="34"/>
                </a:cubicBezTo>
                <a:lnTo>
                  <a:pt x="29" y="24"/>
                </a:lnTo>
                <a:close/>
                <a:moveTo>
                  <a:pt x="29" y="62"/>
                </a:moveTo>
                <a:cubicBezTo>
                  <a:pt x="29" y="53"/>
                  <a:pt x="29" y="53"/>
                  <a:pt x="29" y="53"/>
                </a:cubicBezTo>
                <a:cubicBezTo>
                  <a:pt x="29" y="45"/>
                  <a:pt x="35" y="39"/>
                  <a:pt x="42" y="39"/>
                </a:cubicBezTo>
                <a:cubicBezTo>
                  <a:pt x="50" y="39"/>
                  <a:pt x="56" y="45"/>
                  <a:pt x="56" y="53"/>
                </a:cubicBezTo>
                <a:cubicBezTo>
                  <a:pt x="56" y="55"/>
                  <a:pt x="59" y="57"/>
                  <a:pt x="61" y="57"/>
                </a:cubicBezTo>
                <a:cubicBezTo>
                  <a:pt x="64" y="57"/>
                  <a:pt x="66" y="55"/>
                  <a:pt x="66" y="53"/>
                </a:cubicBezTo>
                <a:cubicBezTo>
                  <a:pt x="66" y="45"/>
                  <a:pt x="72" y="39"/>
                  <a:pt x="80" y="39"/>
                </a:cubicBezTo>
                <a:cubicBezTo>
                  <a:pt x="88" y="39"/>
                  <a:pt x="94" y="45"/>
                  <a:pt x="94" y="53"/>
                </a:cubicBezTo>
                <a:cubicBezTo>
                  <a:pt x="94" y="62"/>
                  <a:pt x="94" y="62"/>
                  <a:pt x="94" y="62"/>
                </a:cubicBezTo>
                <a:cubicBezTo>
                  <a:pt x="94" y="80"/>
                  <a:pt x="79" y="95"/>
                  <a:pt x="61" y="95"/>
                </a:cubicBezTo>
                <a:cubicBezTo>
                  <a:pt x="43" y="95"/>
                  <a:pt x="29" y="80"/>
                  <a:pt x="29" y="62"/>
                </a:cubicBezTo>
                <a:close/>
                <a:moveTo>
                  <a:pt x="71" y="152"/>
                </a:moveTo>
                <a:cubicBezTo>
                  <a:pt x="53" y="152"/>
                  <a:pt x="38" y="137"/>
                  <a:pt x="38" y="119"/>
                </a:cubicBezTo>
                <a:cubicBezTo>
                  <a:pt x="38" y="98"/>
                  <a:pt x="38" y="98"/>
                  <a:pt x="38" y="98"/>
                </a:cubicBezTo>
                <a:cubicBezTo>
                  <a:pt x="46" y="102"/>
                  <a:pt x="54" y="105"/>
                  <a:pt x="62" y="105"/>
                </a:cubicBezTo>
                <a:cubicBezTo>
                  <a:pt x="64" y="105"/>
                  <a:pt x="66" y="105"/>
                  <a:pt x="68" y="104"/>
                </a:cubicBezTo>
                <a:cubicBezTo>
                  <a:pt x="67" y="107"/>
                  <a:pt x="67" y="110"/>
                  <a:pt x="67" y="114"/>
                </a:cubicBezTo>
                <a:cubicBezTo>
                  <a:pt x="67" y="130"/>
                  <a:pt x="74" y="143"/>
                  <a:pt x="86" y="152"/>
                </a:cubicBezTo>
                <a:lnTo>
                  <a:pt x="71" y="152"/>
                </a:lnTo>
                <a:close/>
                <a:moveTo>
                  <a:pt x="113" y="132"/>
                </a:moveTo>
                <a:cubicBezTo>
                  <a:pt x="108" y="130"/>
                  <a:pt x="104" y="125"/>
                  <a:pt x="104" y="118"/>
                </a:cubicBezTo>
                <a:cubicBezTo>
                  <a:pt x="104" y="115"/>
                  <a:pt x="102" y="113"/>
                  <a:pt x="99" y="113"/>
                </a:cubicBezTo>
                <a:cubicBezTo>
                  <a:pt x="96" y="113"/>
                  <a:pt x="94" y="115"/>
                  <a:pt x="94" y="118"/>
                </a:cubicBezTo>
                <a:cubicBezTo>
                  <a:pt x="94" y="130"/>
                  <a:pt x="103" y="139"/>
                  <a:pt x="113" y="141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92" y="151"/>
                  <a:pt x="76" y="134"/>
                  <a:pt x="76" y="113"/>
                </a:cubicBezTo>
                <a:cubicBezTo>
                  <a:pt x="76" y="103"/>
                  <a:pt x="84" y="95"/>
                  <a:pt x="94" y="95"/>
                </a:cubicBezTo>
                <a:cubicBezTo>
                  <a:pt x="105" y="95"/>
                  <a:pt x="113" y="103"/>
                  <a:pt x="113" y="113"/>
                </a:cubicBezTo>
                <a:lnTo>
                  <a:pt x="113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0" name="Freeform 20">
            <a:extLst>
              <a:ext uri="{FF2B5EF4-FFF2-40B4-BE49-F238E27FC236}">
                <a16:creationId xmlns:a16="http://schemas.microsoft.com/office/drawing/2014/main" id="{C7F9B839-D01A-4E01-A1E1-A77046ECD0F4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5226050"/>
            <a:ext cx="254000" cy="254000"/>
          </a:xfrm>
          <a:custGeom>
            <a:avLst/>
            <a:gdLst>
              <a:gd name="T0" fmla="*/ 18 w 160"/>
              <a:gd name="T1" fmla="*/ 56 h 160"/>
              <a:gd name="T2" fmla="*/ 9 w 160"/>
              <a:gd name="T3" fmla="*/ 56 h 160"/>
              <a:gd name="T4" fmla="*/ 61 w 160"/>
              <a:gd name="T5" fmla="*/ 47 h 160"/>
              <a:gd name="T6" fmla="*/ 61 w 160"/>
              <a:gd name="T7" fmla="*/ 66 h 160"/>
              <a:gd name="T8" fmla="*/ 61 w 160"/>
              <a:gd name="T9" fmla="*/ 47 h 160"/>
              <a:gd name="T10" fmla="*/ 58 w 160"/>
              <a:gd name="T11" fmla="*/ 38 h 160"/>
              <a:gd name="T12" fmla="*/ 58 w 160"/>
              <a:gd name="T13" fmla="*/ 75 h 160"/>
              <a:gd name="T14" fmla="*/ 16 w 160"/>
              <a:gd name="T15" fmla="*/ 75 h 160"/>
              <a:gd name="T16" fmla="*/ 16 w 160"/>
              <a:gd name="T17" fmla="*/ 38 h 160"/>
              <a:gd name="T18" fmla="*/ 146 w 160"/>
              <a:gd name="T19" fmla="*/ 85 h 160"/>
              <a:gd name="T20" fmla="*/ 146 w 160"/>
              <a:gd name="T21" fmla="*/ 95 h 160"/>
              <a:gd name="T22" fmla="*/ 146 w 160"/>
              <a:gd name="T23" fmla="*/ 85 h 160"/>
              <a:gd name="T24" fmla="*/ 56 w 160"/>
              <a:gd name="T25" fmla="*/ 95 h 160"/>
              <a:gd name="T26" fmla="*/ 18 w 160"/>
              <a:gd name="T27" fmla="*/ 94 h 160"/>
              <a:gd name="T28" fmla="*/ 37 w 160"/>
              <a:gd name="T29" fmla="*/ 94 h 160"/>
              <a:gd name="T30" fmla="*/ 141 w 160"/>
              <a:gd name="T31" fmla="*/ 104 h 160"/>
              <a:gd name="T32" fmla="*/ 141 w 160"/>
              <a:gd name="T33" fmla="*/ 123 h 160"/>
              <a:gd name="T34" fmla="*/ 141 w 160"/>
              <a:gd name="T35" fmla="*/ 104 h 160"/>
              <a:gd name="T36" fmla="*/ 132 w 160"/>
              <a:gd name="T37" fmla="*/ 127 h 160"/>
              <a:gd name="T38" fmla="*/ 112 w 160"/>
              <a:gd name="T39" fmla="*/ 140 h 160"/>
              <a:gd name="T40" fmla="*/ 108 w 160"/>
              <a:gd name="T41" fmla="*/ 116 h 160"/>
              <a:gd name="T42" fmla="*/ 64 w 160"/>
              <a:gd name="T43" fmla="*/ 106 h 160"/>
              <a:gd name="T44" fmla="*/ 57 w 160"/>
              <a:gd name="T45" fmla="*/ 142 h 160"/>
              <a:gd name="T46" fmla="*/ 64 w 160"/>
              <a:gd name="T47" fmla="*/ 106 h 160"/>
              <a:gd name="T48" fmla="*/ 103 w 160"/>
              <a:gd name="T49" fmla="*/ 132 h 160"/>
              <a:gd name="T50" fmla="*/ 72 w 160"/>
              <a:gd name="T51" fmla="*/ 147 h 160"/>
              <a:gd name="T52" fmla="*/ 83 w 160"/>
              <a:gd name="T53" fmla="*/ 114 h 160"/>
              <a:gd name="T54" fmla="*/ 18 w 160"/>
              <a:gd name="T55" fmla="*/ 0 h 160"/>
              <a:gd name="T56" fmla="*/ 8 w 160"/>
              <a:gd name="T57" fmla="*/ 34 h 160"/>
              <a:gd name="T58" fmla="*/ 11 w 160"/>
              <a:gd name="T59" fmla="*/ 83 h 160"/>
              <a:gd name="T60" fmla="*/ 28 w 160"/>
              <a:gd name="T61" fmla="*/ 120 h 160"/>
              <a:gd name="T62" fmla="*/ 57 w 160"/>
              <a:gd name="T63" fmla="*/ 151 h 160"/>
              <a:gd name="T64" fmla="*/ 85 w 160"/>
              <a:gd name="T65" fmla="*/ 160 h 160"/>
              <a:gd name="T66" fmla="*/ 118 w 160"/>
              <a:gd name="T67" fmla="*/ 151 h 160"/>
              <a:gd name="T68" fmla="*/ 141 w 160"/>
              <a:gd name="T69" fmla="*/ 132 h 160"/>
              <a:gd name="T70" fmla="*/ 155 w 160"/>
              <a:gd name="T71" fmla="*/ 101 h 160"/>
              <a:gd name="T72" fmla="*/ 146 w 160"/>
              <a:gd name="T73" fmla="*/ 76 h 160"/>
              <a:gd name="T74" fmla="*/ 133 w 160"/>
              <a:gd name="T75" fmla="*/ 96 h 160"/>
              <a:gd name="T76" fmla="*/ 124 w 160"/>
              <a:gd name="T77" fmla="*/ 105 h 160"/>
              <a:gd name="T78" fmla="*/ 102 w 160"/>
              <a:gd name="T79" fmla="*/ 110 h 160"/>
              <a:gd name="T80" fmla="*/ 78 w 160"/>
              <a:gd name="T81" fmla="*/ 104 h 160"/>
              <a:gd name="T82" fmla="*/ 66 w 160"/>
              <a:gd name="T83" fmla="*/ 94 h 160"/>
              <a:gd name="T84" fmla="*/ 74 w 160"/>
              <a:gd name="T85" fmla="*/ 56 h 160"/>
              <a:gd name="T86" fmla="*/ 74 w 160"/>
              <a:gd name="T87" fmla="*/ 19 h 160"/>
              <a:gd name="T88" fmla="*/ 51 w 160"/>
              <a:gd name="T89" fmla="*/ 5 h 160"/>
              <a:gd name="T90" fmla="*/ 65 w 160"/>
              <a:gd name="T91" fmla="*/ 19 h 160"/>
              <a:gd name="T92" fmla="*/ 37 w 160"/>
              <a:gd name="T93" fmla="*/ 19 h 160"/>
              <a:gd name="T94" fmla="*/ 9 w 160"/>
              <a:gd name="T95" fmla="*/ 19 h 160"/>
              <a:gd name="T96" fmla="*/ 23 w 160"/>
              <a:gd name="T97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4" y="47"/>
                </a:moveTo>
                <a:cubicBezTo>
                  <a:pt x="16" y="47"/>
                  <a:pt x="18" y="50"/>
                  <a:pt x="18" y="56"/>
                </a:cubicBezTo>
                <a:cubicBezTo>
                  <a:pt x="18" y="62"/>
                  <a:pt x="16" y="66"/>
                  <a:pt x="14" y="66"/>
                </a:cubicBezTo>
                <a:cubicBezTo>
                  <a:pt x="12" y="66"/>
                  <a:pt x="9" y="62"/>
                  <a:pt x="9" y="56"/>
                </a:cubicBezTo>
                <a:cubicBezTo>
                  <a:pt x="9" y="50"/>
                  <a:pt x="12" y="47"/>
                  <a:pt x="14" y="47"/>
                </a:cubicBezTo>
                <a:close/>
                <a:moveTo>
                  <a:pt x="61" y="47"/>
                </a:moveTo>
                <a:cubicBezTo>
                  <a:pt x="63" y="47"/>
                  <a:pt x="66" y="50"/>
                  <a:pt x="66" y="56"/>
                </a:cubicBezTo>
                <a:cubicBezTo>
                  <a:pt x="66" y="62"/>
                  <a:pt x="62" y="66"/>
                  <a:pt x="61" y="66"/>
                </a:cubicBezTo>
                <a:cubicBezTo>
                  <a:pt x="59" y="66"/>
                  <a:pt x="56" y="62"/>
                  <a:pt x="56" y="56"/>
                </a:cubicBezTo>
                <a:cubicBezTo>
                  <a:pt x="56" y="50"/>
                  <a:pt x="59" y="47"/>
                  <a:pt x="61" y="47"/>
                </a:cubicBezTo>
                <a:close/>
                <a:moveTo>
                  <a:pt x="37" y="28"/>
                </a:moveTo>
                <a:cubicBezTo>
                  <a:pt x="45" y="28"/>
                  <a:pt x="53" y="32"/>
                  <a:pt x="58" y="38"/>
                </a:cubicBezTo>
                <a:cubicBezTo>
                  <a:pt x="52" y="39"/>
                  <a:pt x="46" y="46"/>
                  <a:pt x="46" y="56"/>
                </a:cubicBezTo>
                <a:cubicBezTo>
                  <a:pt x="46" y="66"/>
                  <a:pt x="52" y="73"/>
                  <a:pt x="58" y="75"/>
                </a:cubicBezTo>
                <a:cubicBezTo>
                  <a:pt x="53" y="81"/>
                  <a:pt x="45" y="85"/>
                  <a:pt x="37" y="85"/>
                </a:cubicBezTo>
                <a:cubicBezTo>
                  <a:pt x="29" y="85"/>
                  <a:pt x="21" y="81"/>
                  <a:pt x="16" y="75"/>
                </a:cubicBezTo>
                <a:cubicBezTo>
                  <a:pt x="23" y="73"/>
                  <a:pt x="28" y="66"/>
                  <a:pt x="28" y="56"/>
                </a:cubicBezTo>
                <a:cubicBezTo>
                  <a:pt x="28" y="47"/>
                  <a:pt x="23" y="39"/>
                  <a:pt x="16" y="38"/>
                </a:cubicBezTo>
                <a:cubicBezTo>
                  <a:pt x="21" y="32"/>
                  <a:pt x="29" y="28"/>
                  <a:pt x="37" y="28"/>
                </a:cubicBezTo>
                <a:close/>
                <a:moveTo>
                  <a:pt x="146" y="85"/>
                </a:moveTo>
                <a:cubicBezTo>
                  <a:pt x="149" y="85"/>
                  <a:pt x="151" y="87"/>
                  <a:pt x="151" y="90"/>
                </a:cubicBezTo>
                <a:cubicBezTo>
                  <a:pt x="151" y="93"/>
                  <a:pt x="149" y="95"/>
                  <a:pt x="146" y="95"/>
                </a:cubicBezTo>
                <a:cubicBezTo>
                  <a:pt x="143" y="95"/>
                  <a:pt x="141" y="93"/>
                  <a:pt x="141" y="90"/>
                </a:cubicBezTo>
                <a:cubicBezTo>
                  <a:pt x="141" y="87"/>
                  <a:pt x="143" y="85"/>
                  <a:pt x="146" y="85"/>
                </a:cubicBezTo>
                <a:close/>
                <a:moveTo>
                  <a:pt x="55" y="89"/>
                </a:moveTo>
                <a:cubicBezTo>
                  <a:pt x="56" y="91"/>
                  <a:pt x="56" y="93"/>
                  <a:pt x="56" y="95"/>
                </a:cubicBezTo>
                <a:cubicBezTo>
                  <a:pt x="56" y="105"/>
                  <a:pt x="48" y="113"/>
                  <a:pt x="38" y="113"/>
                </a:cubicBezTo>
                <a:cubicBezTo>
                  <a:pt x="27" y="113"/>
                  <a:pt x="18" y="104"/>
                  <a:pt x="18" y="94"/>
                </a:cubicBezTo>
                <a:cubicBezTo>
                  <a:pt x="18" y="93"/>
                  <a:pt x="18" y="91"/>
                  <a:pt x="19" y="89"/>
                </a:cubicBezTo>
                <a:cubicBezTo>
                  <a:pt x="24" y="93"/>
                  <a:pt x="30" y="94"/>
                  <a:pt x="37" y="94"/>
                </a:cubicBezTo>
                <a:cubicBezTo>
                  <a:pt x="44" y="94"/>
                  <a:pt x="50" y="93"/>
                  <a:pt x="55" y="89"/>
                </a:cubicBezTo>
                <a:close/>
                <a:moveTo>
                  <a:pt x="141" y="104"/>
                </a:moveTo>
                <a:cubicBezTo>
                  <a:pt x="147" y="104"/>
                  <a:pt x="151" y="108"/>
                  <a:pt x="151" y="113"/>
                </a:cubicBezTo>
                <a:cubicBezTo>
                  <a:pt x="151" y="118"/>
                  <a:pt x="147" y="123"/>
                  <a:pt x="141" y="123"/>
                </a:cubicBezTo>
                <a:cubicBezTo>
                  <a:pt x="140" y="118"/>
                  <a:pt x="137" y="113"/>
                  <a:pt x="133" y="109"/>
                </a:cubicBezTo>
                <a:cubicBezTo>
                  <a:pt x="135" y="106"/>
                  <a:pt x="138" y="104"/>
                  <a:pt x="141" y="104"/>
                </a:cubicBezTo>
                <a:close/>
                <a:moveTo>
                  <a:pt x="118" y="113"/>
                </a:moveTo>
                <a:cubicBezTo>
                  <a:pt x="126" y="113"/>
                  <a:pt x="132" y="119"/>
                  <a:pt x="132" y="127"/>
                </a:cubicBezTo>
                <a:cubicBezTo>
                  <a:pt x="132" y="135"/>
                  <a:pt x="126" y="141"/>
                  <a:pt x="118" y="141"/>
                </a:cubicBezTo>
                <a:cubicBezTo>
                  <a:pt x="116" y="141"/>
                  <a:pt x="114" y="141"/>
                  <a:pt x="112" y="140"/>
                </a:cubicBezTo>
                <a:cubicBezTo>
                  <a:pt x="113" y="137"/>
                  <a:pt x="113" y="135"/>
                  <a:pt x="113" y="132"/>
                </a:cubicBezTo>
                <a:cubicBezTo>
                  <a:pt x="113" y="126"/>
                  <a:pt x="112" y="121"/>
                  <a:pt x="108" y="116"/>
                </a:cubicBezTo>
                <a:cubicBezTo>
                  <a:pt x="111" y="114"/>
                  <a:pt x="114" y="113"/>
                  <a:pt x="118" y="113"/>
                </a:cubicBezTo>
                <a:close/>
                <a:moveTo>
                  <a:pt x="64" y="106"/>
                </a:moveTo>
                <a:cubicBezTo>
                  <a:pt x="70" y="108"/>
                  <a:pt x="75" y="115"/>
                  <a:pt x="75" y="123"/>
                </a:cubicBezTo>
                <a:cubicBezTo>
                  <a:pt x="75" y="133"/>
                  <a:pt x="67" y="142"/>
                  <a:pt x="57" y="142"/>
                </a:cubicBezTo>
                <a:cubicBezTo>
                  <a:pt x="46" y="141"/>
                  <a:pt x="38" y="133"/>
                  <a:pt x="38" y="123"/>
                </a:cubicBezTo>
                <a:cubicBezTo>
                  <a:pt x="50" y="123"/>
                  <a:pt x="60" y="115"/>
                  <a:pt x="64" y="106"/>
                </a:cubicBezTo>
                <a:close/>
                <a:moveTo>
                  <a:pt x="85" y="114"/>
                </a:moveTo>
                <a:cubicBezTo>
                  <a:pt x="95" y="114"/>
                  <a:pt x="103" y="122"/>
                  <a:pt x="103" y="132"/>
                </a:cubicBezTo>
                <a:cubicBezTo>
                  <a:pt x="103" y="142"/>
                  <a:pt x="95" y="151"/>
                  <a:pt x="85" y="151"/>
                </a:cubicBezTo>
                <a:cubicBezTo>
                  <a:pt x="80" y="151"/>
                  <a:pt x="75" y="149"/>
                  <a:pt x="72" y="147"/>
                </a:cubicBezTo>
                <a:cubicBezTo>
                  <a:pt x="80" y="141"/>
                  <a:pt x="85" y="133"/>
                  <a:pt x="85" y="123"/>
                </a:cubicBezTo>
                <a:cubicBezTo>
                  <a:pt x="85" y="120"/>
                  <a:pt x="84" y="117"/>
                  <a:pt x="83" y="114"/>
                </a:cubicBezTo>
                <a:lnTo>
                  <a:pt x="85" y="114"/>
                </a:lnTo>
                <a:close/>
                <a:moveTo>
                  <a:pt x="18" y="0"/>
                </a:moveTo>
                <a:cubicBezTo>
                  <a:pt x="8" y="0"/>
                  <a:pt x="0" y="9"/>
                  <a:pt x="0" y="19"/>
                </a:cubicBezTo>
                <a:cubicBezTo>
                  <a:pt x="0" y="25"/>
                  <a:pt x="3" y="30"/>
                  <a:pt x="8" y="34"/>
                </a:cubicBezTo>
                <a:cubicBezTo>
                  <a:pt x="3" y="40"/>
                  <a:pt x="0" y="48"/>
                  <a:pt x="0" y="56"/>
                </a:cubicBezTo>
                <a:cubicBezTo>
                  <a:pt x="0" y="67"/>
                  <a:pt x="4" y="77"/>
                  <a:pt x="11" y="83"/>
                </a:cubicBezTo>
                <a:cubicBezTo>
                  <a:pt x="10" y="86"/>
                  <a:pt x="9" y="90"/>
                  <a:pt x="9" y="94"/>
                </a:cubicBezTo>
                <a:cubicBezTo>
                  <a:pt x="9" y="106"/>
                  <a:pt x="17" y="116"/>
                  <a:pt x="28" y="120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8" y="137"/>
                  <a:pt x="41" y="151"/>
                  <a:pt x="57" y="151"/>
                </a:cubicBezTo>
                <a:cubicBezTo>
                  <a:pt x="59" y="151"/>
                  <a:pt x="62" y="150"/>
                  <a:pt x="64" y="150"/>
                </a:cubicBezTo>
                <a:cubicBezTo>
                  <a:pt x="69" y="156"/>
                  <a:pt x="77" y="160"/>
                  <a:pt x="85" y="160"/>
                </a:cubicBezTo>
                <a:cubicBezTo>
                  <a:pt x="95" y="160"/>
                  <a:pt x="103" y="156"/>
                  <a:pt x="108" y="149"/>
                </a:cubicBezTo>
                <a:cubicBezTo>
                  <a:pt x="111" y="151"/>
                  <a:pt x="115" y="151"/>
                  <a:pt x="118" y="151"/>
                </a:cubicBezTo>
                <a:cubicBezTo>
                  <a:pt x="129" y="151"/>
                  <a:pt x="139" y="143"/>
                  <a:pt x="141" y="132"/>
                </a:cubicBezTo>
                <a:cubicBezTo>
                  <a:pt x="141" y="132"/>
                  <a:pt x="141" y="132"/>
                  <a:pt x="141" y="132"/>
                </a:cubicBezTo>
                <a:cubicBezTo>
                  <a:pt x="152" y="132"/>
                  <a:pt x="160" y="124"/>
                  <a:pt x="160" y="114"/>
                </a:cubicBezTo>
                <a:cubicBezTo>
                  <a:pt x="160" y="109"/>
                  <a:pt x="158" y="104"/>
                  <a:pt x="155" y="101"/>
                </a:cubicBezTo>
                <a:cubicBezTo>
                  <a:pt x="158" y="98"/>
                  <a:pt x="160" y="94"/>
                  <a:pt x="160" y="90"/>
                </a:cubicBezTo>
                <a:cubicBezTo>
                  <a:pt x="160" y="82"/>
                  <a:pt x="154" y="76"/>
                  <a:pt x="146" y="76"/>
                </a:cubicBezTo>
                <a:cubicBezTo>
                  <a:pt x="138" y="76"/>
                  <a:pt x="132" y="82"/>
                  <a:pt x="132" y="90"/>
                </a:cubicBezTo>
                <a:cubicBezTo>
                  <a:pt x="132" y="92"/>
                  <a:pt x="132" y="95"/>
                  <a:pt x="133" y="96"/>
                </a:cubicBezTo>
                <a:cubicBezTo>
                  <a:pt x="132" y="97"/>
                  <a:pt x="130" y="98"/>
                  <a:pt x="129" y="99"/>
                </a:cubicBezTo>
                <a:cubicBezTo>
                  <a:pt x="127" y="101"/>
                  <a:pt x="125" y="103"/>
                  <a:pt x="124" y="105"/>
                </a:cubicBezTo>
                <a:cubicBezTo>
                  <a:pt x="122" y="104"/>
                  <a:pt x="120" y="104"/>
                  <a:pt x="118" y="104"/>
                </a:cubicBezTo>
                <a:cubicBezTo>
                  <a:pt x="112" y="104"/>
                  <a:pt x="106" y="106"/>
                  <a:pt x="102" y="110"/>
                </a:cubicBezTo>
                <a:cubicBezTo>
                  <a:pt x="97" y="106"/>
                  <a:pt x="91" y="104"/>
                  <a:pt x="85" y="104"/>
                </a:cubicBezTo>
                <a:cubicBezTo>
                  <a:pt x="83" y="104"/>
                  <a:pt x="80" y="104"/>
                  <a:pt x="78" y="104"/>
                </a:cubicBezTo>
                <a:cubicBezTo>
                  <a:pt x="75" y="100"/>
                  <a:pt x="70" y="97"/>
                  <a:pt x="66" y="96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1"/>
                  <a:pt x="64" y="87"/>
                  <a:pt x="63" y="83"/>
                </a:cubicBezTo>
                <a:cubicBezTo>
                  <a:pt x="70" y="77"/>
                  <a:pt x="74" y="67"/>
                  <a:pt x="74" y="56"/>
                </a:cubicBezTo>
                <a:cubicBezTo>
                  <a:pt x="74" y="48"/>
                  <a:pt x="72" y="40"/>
                  <a:pt x="67" y="34"/>
                </a:cubicBezTo>
                <a:cubicBezTo>
                  <a:pt x="71" y="30"/>
                  <a:pt x="74" y="25"/>
                  <a:pt x="74" y="19"/>
                </a:cubicBezTo>
                <a:cubicBezTo>
                  <a:pt x="74" y="9"/>
                  <a:pt x="66" y="0"/>
                  <a:pt x="56" y="0"/>
                </a:cubicBezTo>
                <a:cubicBezTo>
                  <a:pt x="53" y="0"/>
                  <a:pt x="51" y="2"/>
                  <a:pt x="51" y="5"/>
                </a:cubicBezTo>
                <a:cubicBezTo>
                  <a:pt x="51" y="8"/>
                  <a:pt x="53" y="10"/>
                  <a:pt x="56" y="10"/>
                </a:cubicBezTo>
                <a:cubicBezTo>
                  <a:pt x="61" y="10"/>
                  <a:pt x="65" y="14"/>
                  <a:pt x="65" y="19"/>
                </a:cubicBezTo>
                <a:cubicBezTo>
                  <a:pt x="65" y="23"/>
                  <a:pt x="63" y="26"/>
                  <a:pt x="60" y="27"/>
                </a:cubicBezTo>
                <a:cubicBezTo>
                  <a:pt x="54" y="22"/>
                  <a:pt x="46" y="19"/>
                  <a:pt x="37" y="19"/>
                </a:cubicBezTo>
                <a:cubicBezTo>
                  <a:pt x="28" y="19"/>
                  <a:pt x="20" y="22"/>
                  <a:pt x="14" y="27"/>
                </a:cubicBezTo>
                <a:cubicBezTo>
                  <a:pt x="11" y="26"/>
                  <a:pt x="9" y="23"/>
                  <a:pt x="9" y="19"/>
                </a:cubicBezTo>
                <a:cubicBezTo>
                  <a:pt x="9" y="14"/>
                  <a:pt x="13" y="10"/>
                  <a:pt x="18" y="10"/>
                </a:cubicBezTo>
                <a:cubicBezTo>
                  <a:pt x="21" y="10"/>
                  <a:pt x="23" y="8"/>
                  <a:pt x="23" y="5"/>
                </a:cubicBezTo>
                <a:cubicBezTo>
                  <a:pt x="23" y="2"/>
                  <a:pt x="21" y="0"/>
                  <a:pt x="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1" name="Freeform 21">
            <a:extLst>
              <a:ext uri="{FF2B5EF4-FFF2-40B4-BE49-F238E27FC236}">
                <a16:creationId xmlns:a16="http://schemas.microsoft.com/office/drawing/2014/main" id="{BBF0DABB-ED8B-4747-9E7F-FD0DA448E572}"/>
              </a:ext>
            </a:extLst>
          </p:cNvPr>
          <p:cNvSpPr>
            <a:spLocks noEditPoints="1"/>
          </p:cNvSpPr>
          <p:nvPr/>
        </p:nvSpPr>
        <p:spPr bwMode="auto">
          <a:xfrm>
            <a:off x="10663238" y="4124325"/>
            <a:ext cx="222250" cy="254000"/>
          </a:xfrm>
          <a:custGeom>
            <a:avLst/>
            <a:gdLst>
              <a:gd name="T0" fmla="*/ 111 w 140"/>
              <a:gd name="T1" fmla="*/ 9 h 160"/>
              <a:gd name="T2" fmla="*/ 89 w 140"/>
              <a:gd name="T3" fmla="*/ 28 h 160"/>
              <a:gd name="T4" fmla="*/ 75 w 140"/>
              <a:gd name="T5" fmla="*/ 32 h 160"/>
              <a:gd name="T6" fmla="*/ 75 w 140"/>
              <a:gd name="T7" fmla="*/ 23 h 160"/>
              <a:gd name="T8" fmla="*/ 89 w 140"/>
              <a:gd name="T9" fmla="*/ 9 h 160"/>
              <a:gd name="T10" fmla="*/ 111 w 140"/>
              <a:gd name="T11" fmla="*/ 9 h 160"/>
              <a:gd name="T12" fmla="*/ 93 w 140"/>
              <a:gd name="T13" fmla="*/ 56 h 160"/>
              <a:gd name="T14" fmla="*/ 130 w 140"/>
              <a:gd name="T15" fmla="*/ 94 h 160"/>
              <a:gd name="T16" fmla="*/ 119 w 140"/>
              <a:gd name="T17" fmla="*/ 132 h 160"/>
              <a:gd name="T18" fmla="*/ 93 w 140"/>
              <a:gd name="T19" fmla="*/ 150 h 160"/>
              <a:gd name="T20" fmla="*/ 88 w 140"/>
              <a:gd name="T21" fmla="*/ 149 h 160"/>
              <a:gd name="T22" fmla="*/ 70 w 140"/>
              <a:gd name="T23" fmla="*/ 146 h 160"/>
              <a:gd name="T24" fmla="*/ 52 w 140"/>
              <a:gd name="T25" fmla="*/ 149 h 160"/>
              <a:gd name="T26" fmla="*/ 47 w 140"/>
              <a:gd name="T27" fmla="*/ 150 h 160"/>
              <a:gd name="T28" fmla="*/ 21 w 140"/>
              <a:gd name="T29" fmla="*/ 132 h 160"/>
              <a:gd name="T30" fmla="*/ 10 w 140"/>
              <a:gd name="T31" fmla="*/ 94 h 160"/>
              <a:gd name="T32" fmla="*/ 47 w 140"/>
              <a:gd name="T33" fmla="*/ 56 h 160"/>
              <a:gd name="T34" fmla="*/ 62 w 140"/>
              <a:gd name="T35" fmla="*/ 59 h 160"/>
              <a:gd name="T36" fmla="*/ 66 w 140"/>
              <a:gd name="T37" fmla="*/ 60 h 160"/>
              <a:gd name="T38" fmla="*/ 66 w 140"/>
              <a:gd name="T39" fmla="*/ 70 h 160"/>
              <a:gd name="T40" fmla="*/ 54 w 140"/>
              <a:gd name="T41" fmla="*/ 66 h 160"/>
              <a:gd name="T42" fmla="*/ 52 w 140"/>
              <a:gd name="T43" fmla="*/ 66 h 160"/>
              <a:gd name="T44" fmla="*/ 48 w 140"/>
              <a:gd name="T45" fmla="*/ 68 h 160"/>
              <a:gd name="T46" fmla="*/ 50 w 140"/>
              <a:gd name="T47" fmla="*/ 74 h 160"/>
              <a:gd name="T48" fmla="*/ 70 w 140"/>
              <a:gd name="T49" fmla="*/ 79 h 160"/>
              <a:gd name="T50" fmla="*/ 91 w 140"/>
              <a:gd name="T51" fmla="*/ 74 h 160"/>
              <a:gd name="T52" fmla="*/ 93 w 140"/>
              <a:gd name="T53" fmla="*/ 68 h 160"/>
              <a:gd name="T54" fmla="*/ 89 w 140"/>
              <a:gd name="T55" fmla="*/ 66 h 160"/>
              <a:gd name="T56" fmla="*/ 87 w 140"/>
              <a:gd name="T57" fmla="*/ 66 h 160"/>
              <a:gd name="T58" fmla="*/ 75 w 140"/>
              <a:gd name="T59" fmla="*/ 70 h 160"/>
              <a:gd name="T60" fmla="*/ 75 w 140"/>
              <a:gd name="T61" fmla="*/ 60 h 160"/>
              <a:gd name="T62" fmla="*/ 78 w 140"/>
              <a:gd name="T63" fmla="*/ 59 h 160"/>
              <a:gd name="T64" fmla="*/ 93 w 140"/>
              <a:gd name="T65" fmla="*/ 56 h 160"/>
              <a:gd name="T66" fmla="*/ 89 w 140"/>
              <a:gd name="T67" fmla="*/ 0 h 160"/>
              <a:gd name="T68" fmla="*/ 66 w 140"/>
              <a:gd name="T69" fmla="*/ 23 h 160"/>
              <a:gd name="T70" fmla="*/ 52 w 140"/>
              <a:gd name="T71" fmla="*/ 19 h 160"/>
              <a:gd name="T72" fmla="*/ 48 w 140"/>
              <a:gd name="T73" fmla="*/ 23 h 160"/>
              <a:gd name="T74" fmla="*/ 52 w 140"/>
              <a:gd name="T75" fmla="*/ 28 h 160"/>
              <a:gd name="T76" fmla="*/ 66 w 140"/>
              <a:gd name="T77" fmla="*/ 42 h 160"/>
              <a:gd name="T78" fmla="*/ 66 w 140"/>
              <a:gd name="T79" fmla="*/ 50 h 160"/>
              <a:gd name="T80" fmla="*/ 48 w 140"/>
              <a:gd name="T81" fmla="*/ 47 h 160"/>
              <a:gd name="T82" fmla="*/ 0 w 140"/>
              <a:gd name="T83" fmla="*/ 94 h 160"/>
              <a:gd name="T84" fmla="*/ 13 w 140"/>
              <a:gd name="T85" fmla="*/ 138 h 160"/>
              <a:gd name="T86" fmla="*/ 47 w 140"/>
              <a:gd name="T87" fmla="*/ 160 h 160"/>
              <a:gd name="T88" fmla="*/ 56 w 140"/>
              <a:gd name="T89" fmla="*/ 159 h 160"/>
              <a:gd name="T90" fmla="*/ 70 w 140"/>
              <a:gd name="T91" fmla="*/ 157 h 160"/>
              <a:gd name="T92" fmla="*/ 85 w 140"/>
              <a:gd name="T93" fmla="*/ 159 h 160"/>
              <a:gd name="T94" fmla="*/ 94 w 140"/>
              <a:gd name="T95" fmla="*/ 160 h 160"/>
              <a:gd name="T96" fmla="*/ 128 w 140"/>
              <a:gd name="T97" fmla="*/ 138 h 160"/>
              <a:gd name="T98" fmla="*/ 140 w 140"/>
              <a:gd name="T99" fmla="*/ 94 h 160"/>
              <a:gd name="T100" fmla="*/ 93 w 140"/>
              <a:gd name="T101" fmla="*/ 47 h 160"/>
              <a:gd name="T102" fmla="*/ 75 w 140"/>
              <a:gd name="T103" fmla="*/ 50 h 160"/>
              <a:gd name="T104" fmla="*/ 75 w 140"/>
              <a:gd name="T105" fmla="*/ 44 h 160"/>
              <a:gd name="T106" fmla="*/ 76 w 140"/>
              <a:gd name="T107" fmla="*/ 42 h 160"/>
              <a:gd name="T108" fmla="*/ 89 w 140"/>
              <a:gd name="T109" fmla="*/ 37 h 160"/>
              <a:gd name="T110" fmla="*/ 122 w 140"/>
              <a:gd name="T111" fmla="*/ 5 h 160"/>
              <a:gd name="T112" fmla="*/ 117 w 140"/>
              <a:gd name="T113" fmla="*/ 0 h 160"/>
              <a:gd name="T114" fmla="*/ 89 w 140"/>
              <a:gd name="T11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0" h="160">
                <a:moveTo>
                  <a:pt x="111" y="9"/>
                </a:moveTo>
                <a:cubicBezTo>
                  <a:pt x="109" y="20"/>
                  <a:pt x="100" y="28"/>
                  <a:pt x="89" y="28"/>
                </a:cubicBezTo>
                <a:cubicBezTo>
                  <a:pt x="83" y="28"/>
                  <a:pt x="79" y="29"/>
                  <a:pt x="75" y="32"/>
                </a:cubicBezTo>
                <a:cubicBezTo>
                  <a:pt x="75" y="23"/>
                  <a:pt x="75" y="23"/>
                  <a:pt x="75" y="23"/>
                </a:cubicBezTo>
                <a:cubicBezTo>
                  <a:pt x="75" y="15"/>
                  <a:pt x="81" y="9"/>
                  <a:pt x="89" y="9"/>
                </a:cubicBezTo>
                <a:lnTo>
                  <a:pt x="111" y="9"/>
                </a:lnTo>
                <a:close/>
                <a:moveTo>
                  <a:pt x="93" y="56"/>
                </a:moveTo>
                <a:cubicBezTo>
                  <a:pt x="116" y="56"/>
                  <a:pt x="130" y="70"/>
                  <a:pt x="130" y="94"/>
                </a:cubicBezTo>
                <a:cubicBezTo>
                  <a:pt x="131" y="107"/>
                  <a:pt x="126" y="121"/>
                  <a:pt x="119" y="132"/>
                </a:cubicBezTo>
                <a:cubicBezTo>
                  <a:pt x="112" y="144"/>
                  <a:pt x="103" y="150"/>
                  <a:pt x="93" y="150"/>
                </a:cubicBezTo>
                <a:cubicBezTo>
                  <a:pt x="91" y="150"/>
                  <a:pt x="89" y="149"/>
                  <a:pt x="88" y="149"/>
                </a:cubicBezTo>
                <a:cubicBezTo>
                  <a:pt x="82" y="147"/>
                  <a:pt x="76" y="146"/>
                  <a:pt x="70" y="146"/>
                </a:cubicBezTo>
                <a:cubicBezTo>
                  <a:pt x="64" y="146"/>
                  <a:pt x="58" y="147"/>
                  <a:pt x="52" y="149"/>
                </a:cubicBezTo>
                <a:cubicBezTo>
                  <a:pt x="50" y="149"/>
                  <a:pt x="48" y="150"/>
                  <a:pt x="47" y="150"/>
                </a:cubicBezTo>
                <a:cubicBezTo>
                  <a:pt x="38" y="150"/>
                  <a:pt x="29" y="143"/>
                  <a:pt x="21" y="132"/>
                </a:cubicBezTo>
                <a:cubicBezTo>
                  <a:pt x="14" y="121"/>
                  <a:pt x="10" y="106"/>
                  <a:pt x="10" y="94"/>
                </a:cubicBezTo>
                <a:cubicBezTo>
                  <a:pt x="10" y="70"/>
                  <a:pt x="24" y="56"/>
                  <a:pt x="47" y="56"/>
                </a:cubicBezTo>
                <a:cubicBezTo>
                  <a:pt x="52" y="56"/>
                  <a:pt x="58" y="57"/>
                  <a:pt x="62" y="59"/>
                </a:cubicBezTo>
                <a:cubicBezTo>
                  <a:pt x="64" y="59"/>
                  <a:pt x="64" y="59"/>
                  <a:pt x="66" y="60"/>
                </a:cubicBezTo>
                <a:cubicBezTo>
                  <a:pt x="66" y="70"/>
                  <a:pt x="66" y="70"/>
                  <a:pt x="66" y="70"/>
                </a:cubicBezTo>
                <a:cubicBezTo>
                  <a:pt x="62" y="69"/>
                  <a:pt x="57" y="68"/>
                  <a:pt x="54" y="66"/>
                </a:cubicBezTo>
                <a:cubicBezTo>
                  <a:pt x="53" y="66"/>
                  <a:pt x="52" y="66"/>
                  <a:pt x="52" y="66"/>
                </a:cubicBezTo>
                <a:cubicBezTo>
                  <a:pt x="50" y="66"/>
                  <a:pt x="48" y="67"/>
                  <a:pt x="48" y="68"/>
                </a:cubicBezTo>
                <a:cubicBezTo>
                  <a:pt x="46" y="70"/>
                  <a:pt x="48" y="73"/>
                  <a:pt x="50" y="74"/>
                </a:cubicBezTo>
                <a:cubicBezTo>
                  <a:pt x="56" y="77"/>
                  <a:pt x="63" y="79"/>
                  <a:pt x="70" y="79"/>
                </a:cubicBezTo>
                <a:cubicBezTo>
                  <a:pt x="77" y="79"/>
                  <a:pt x="85" y="77"/>
                  <a:pt x="91" y="74"/>
                </a:cubicBezTo>
                <a:cubicBezTo>
                  <a:pt x="93" y="73"/>
                  <a:pt x="94" y="70"/>
                  <a:pt x="93" y="68"/>
                </a:cubicBezTo>
                <a:cubicBezTo>
                  <a:pt x="92" y="67"/>
                  <a:pt x="90" y="66"/>
                  <a:pt x="89" y="66"/>
                </a:cubicBezTo>
                <a:cubicBezTo>
                  <a:pt x="88" y="66"/>
                  <a:pt x="87" y="66"/>
                  <a:pt x="87" y="66"/>
                </a:cubicBezTo>
                <a:cubicBezTo>
                  <a:pt x="83" y="68"/>
                  <a:pt x="79" y="69"/>
                  <a:pt x="75" y="70"/>
                </a:cubicBezTo>
                <a:cubicBezTo>
                  <a:pt x="75" y="60"/>
                  <a:pt x="75" y="60"/>
                  <a:pt x="75" y="60"/>
                </a:cubicBezTo>
                <a:cubicBezTo>
                  <a:pt x="76" y="60"/>
                  <a:pt x="77" y="59"/>
                  <a:pt x="78" y="59"/>
                </a:cubicBezTo>
                <a:cubicBezTo>
                  <a:pt x="83" y="57"/>
                  <a:pt x="88" y="56"/>
                  <a:pt x="93" y="56"/>
                </a:cubicBezTo>
                <a:close/>
                <a:moveTo>
                  <a:pt x="89" y="0"/>
                </a:moveTo>
                <a:cubicBezTo>
                  <a:pt x="76" y="0"/>
                  <a:pt x="66" y="10"/>
                  <a:pt x="66" y="23"/>
                </a:cubicBezTo>
                <a:cubicBezTo>
                  <a:pt x="62" y="20"/>
                  <a:pt x="57" y="19"/>
                  <a:pt x="52" y="19"/>
                </a:cubicBezTo>
                <a:cubicBezTo>
                  <a:pt x="50" y="19"/>
                  <a:pt x="48" y="21"/>
                  <a:pt x="48" y="23"/>
                </a:cubicBezTo>
                <a:cubicBezTo>
                  <a:pt x="48" y="26"/>
                  <a:pt x="50" y="28"/>
                  <a:pt x="52" y="28"/>
                </a:cubicBezTo>
                <a:cubicBezTo>
                  <a:pt x="60" y="28"/>
                  <a:pt x="66" y="34"/>
                  <a:pt x="66" y="42"/>
                </a:cubicBezTo>
                <a:cubicBezTo>
                  <a:pt x="66" y="50"/>
                  <a:pt x="66" y="50"/>
                  <a:pt x="66" y="50"/>
                </a:cubicBezTo>
                <a:cubicBezTo>
                  <a:pt x="60" y="48"/>
                  <a:pt x="54" y="47"/>
                  <a:pt x="48" y="47"/>
                </a:cubicBezTo>
                <a:cubicBezTo>
                  <a:pt x="20" y="47"/>
                  <a:pt x="0" y="64"/>
                  <a:pt x="0" y="94"/>
                </a:cubicBezTo>
                <a:cubicBezTo>
                  <a:pt x="0" y="109"/>
                  <a:pt x="5" y="125"/>
                  <a:pt x="13" y="138"/>
                </a:cubicBezTo>
                <a:cubicBezTo>
                  <a:pt x="23" y="152"/>
                  <a:pt x="35" y="160"/>
                  <a:pt x="47" y="160"/>
                </a:cubicBezTo>
                <a:cubicBezTo>
                  <a:pt x="50" y="160"/>
                  <a:pt x="52" y="160"/>
                  <a:pt x="56" y="159"/>
                </a:cubicBezTo>
                <a:cubicBezTo>
                  <a:pt x="61" y="158"/>
                  <a:pt x="66" y="157"/>
                  <a:pt x="70" y="157"/>
                </a:cubicBezTo>
                <a:cubicBezTo>
                  <a:pt x="75" y="157"/>
                  <a:pt x="80" y="158"/>
                  <a:pt x="85" y="159"/>
                </a:cubicBezTo>
                <a:cubicBezTo>
                  <a:pt x="88" y="160"/>
                  <a:pt x="91" y="160"/>
                  <a:pt x="94" y="160"/>
                </a:cubicBezTo>
                <a:cubicBezTo>
                  <a:pt x="107" y="160"/>
                  <a:pt x="118" y="152"/>
                  <a:pt x="128" y="138"/>
                </a:cubicBezTo>
                <a:cubicBezTo>
                  <a:pt x="136" y="125"/>
                  <a:pt x="140" y="109"/>
                  <a:pt x="140" y="94"/>
                </a:cubicBezTo>
                <a:cubicBezTo>
                  <a:pt x="140" y="64"/>
                  <a:pt x="121" y="47"/>
                  <a:pt x="93" y="47"/>
                </a:cubicBezTo>
                <a:cubicBezTo>
                  <a:pt x="87" y="47"/>
                  <a:pt x="81" y="48"/>
                  <a:pt x="75" y="50"/>
                </a:cubicBezTo>
                <a:cubicBezTo>
                  <a:pt x="75" y="44"/>
                  <a:pt x="75" y="44"/>
                  <a:pt x="75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80" y="39"/>
                  <a:pt x="84" y="37"/>
                  <a:pt x="89" y="37"/>
                </a:cubicBezTo>
                <a:cubicBezTo>
                  <a:pt x="107" y="37"/>
                  <a:pt x="122" y="23"/>
                  <a:pt x="122" y="5"/>
                </a:cubicBezTo>
                <a:cubicBezTo>
                  <a:pt x="122" y="2"/>
                  <a:pt x="120" y="0"/>
                  <a:pt x="117" y="0"/>
                </a:cubicBezTo>
                <a:lnTo>
                  <a:pt x="8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2" name="Freeform 22">
            <a:extLst>
              <a:ext uri="{FF2B5EF4-FFF2-40B4-BE49-F238E27FC236}">
                <a16:creationId xmlns:a16="http://schemas.microsoft.com/office/drawing/2014/main" id="{B761E6DA-9681-4DD3-B8F9-107B14D83390}"/>
              </a:ext>
            </a:extLst>
          </p:cNvPr>
          <p:cNvSpPr>
            <a:spLocks noEditPoints="1"/>
          </p:cNvSpPr>
          <p:nvPr/>
        </p:nvSpPr>
        <p:spPr bwMode="auto">
          <a:xfrm>
            <a:off x="8990013" y="4675188"/>
            <a:ext cx="268288" cy="254000"/>
          </a:xfrm>
          <a:custGeom>
            <a:avLst/>
            <a:gdLst>
              <a:gd name="T0" fmla="*/ 109 w 170"/>
              <a:gd name="T1" fmla="*/ 95 h 160"/>
              <a:gd name="T2" fmla="*/ 119 w 170"/>
              <a:gd name="T3" fmla="*/ 95 h 160"/>
              <a:gd name="T4" fmla="*/ 55 w 170"/>
              <a:gd name="T5" fmla="*/ 90 h 160"/>
              <a:gd name="T6" fmla="*/ 55 w 170"/>
              <a:gd name="T7" fmla="*/ 100 h 160"/>
              <a:gd name="T8" fmla="*/ 55 w 170"/>
              <a:gd name="T9" fmla="*/ 90 h 160"/>
              <a:gd name="T10" fmla="*/ 111 w 170"/>
              <a:gd name="T11" fmla="*/ 25 h 160"/>
              <a:gd name="T12" fmla="*/ 59 w 170"/>
              <a:gd name="T13" fmla="*/ 25 h 160"/>
              <a:gd name="T14" fmla="*/ 0 w 170"/>
              <a:gd name="T15" fmla="*/ 30 h 160"/>
              <a:gd name="T16" fmla="*/ 19 w 170"/>
              <a:gd name="T17" fmla="*/ 58 h 160"/>
              <a:gd name="T18" fmla="*/ 57 w 170"/>
              <a:gd name="T19" fmla="*/ 155 h 160"/>
              <a:gd name="T20" fmla="*/ 89 w 170"/>
              <a:gd name="T21" fmla="*/ 160 h 160"/>
              <a:gd name="T22" fmla="*/ 159 w 170"/>
              <a:gd name="T23" fmla="*/ 90 h 160"/>
              <a:gd name="T24" fmla="*/ 162 w 170"/>
              <a:gd name="T25" fmla="*/ 50 h 160"/>
              <a:gd name="T26" fmla="*/ 140 w 170"/>
              <a:gd name="T27" fmla="*/ 0 h 160"/>
              <a:gd name="T28" fmla="*/ 29 w 170"/>
              <a:gd name="T29" fmla="*/ 11 h 160"/>
              <a:gd name="T30" fmla="*/ 23 w 170"/>
              <a:gd name="T31" fmla="*/ 49 h 160"/>
              <a:gd name="T32" fmla="*/ 56 w 170"/>
              <a:gd name="T33" fmla="*/ 108 h 160"/>
              <a:gd name="T34" fmla="*/ 47 w 170"/>
              <a:gd name="T35" fmla="*/ 108 h 160"/>
              <a:gd name="T36" fmla="*/ 57 w 170"/>
              <a:gd name="T37" fmla="*/ 70 h 160"/>
              <a:gd name="T38" fmla="*/ 67 w 170"/>
              <a:gd name="T39" fmla="*/ 96 h 160"/>
              <a:gd name="T40" fmla="*/ 85 w 170"/>
              <a:gd name="T41" fmla="*/ 128 h 160"/>
              <a:gd name="T42" fmla="*/ 85 w 170"/>
              <a:gd name="T43" fmla="*/ 120 h 160"/>
              <a:gd name="T44" fmla="*/ 85 w 170"/>
              <a:gd name="T45" fmla="*/ 128 h 160"/>
              <a:gd name="T46" fmla="*/ 94 w 170"/>
              <a:gd name="T47" fmla="*/ 150 h 160"/>
              <a:gd name="T48" fmla="*/ 89 w 170"/>
              <a:gd name="T49" fmla="*/ 137 h 160"/>
              <a:gd name="T50" fmla="*/ 100 w 170"/>
              <a:gd name="T51" fmla="*/ 126 h 160"/>
              <a:gd name="T52" fmla="*/ 70 w 170"/>
              <a:gd name="T53" fmla="*/ 126 h 160"/>
              <a:gd name="T54" fmla="*/ 80 w 170"/>
              <a:gd name="T55" fmla="*/ 137 h 160"/>
              <a:gd name="T56" fmla="*/ 74 w 170"/>
              <a:gd name="T57" fmla="*/ 150 h 160"/>
              <a:gd name="T58" fmla="*/ 71 w 170"/>
              <a:gd name="T59" fmla="*/ 106 h 160"/>
              <a:gd name="T60" fmla="*/ 98 w 170"/>
              <a:gd name="T61" fmla="*/ 105 h 160"/>
              <a:gd name="T62" fmla="*/ 106 w 170"/>
              <a:gd name="T63" fmla="*/ 147 h 160"/>
              <a:gd name="T64" fmla="*/ 100 w 170"/>
              <a:gd name="T65" fmla="*/ 94 h 160"/>
              <a:gd name="T66" fmla="*/ 111 w 170"/>
              <a:gd name="T67" fmla="*/ 70 h 160"/>
              <a:gd name="T68" fmla="*/ 121 w 170"/>
              <a:gd name="T69" fmla="*/ 108 h 160"/>
              <a:gd name="T70" fmla="*/ 114 w 170"/>
              <a:gd name="T71" fmla="*/ 109 h 160"/>
              <a:gd name="T72" fmla="*/ 120 w 170"/>
              <a:gd name="T73" fmla="*/ 135 h 160"/>
              <a:gd name="T74" fmla="*/ 124 w 170"/>
              <a:gd name="T75" fmla="*/ 118 h 160"/>
              <a:gd name="T76" fmla="*/ 111 w 170"/>
              <a:gd name="T77" fmla="*/ 60 h 160"/>
              <a:gd name="T78" fmla="*/ 89 w 170"/>
              <a:gd name="T79" fmla="*/ 90 h 160"/>
              <a:gd name="T80" fmla="*/ 80 w 170"/>
              <a:gd name="T81" fmla="*/ 90 h 160"/>
              <a:gd name="T82" fmla="*/ 57 w 170"/>
              <a:gd name="T83" fmla="*/ 60 h 160"/>
              <a:gd name="T84" fmla="*/ 45 w 170"/>
              <a:gd name="T85" fmla="*/ 118 h 160"/>
              <a:gd name="T86" fmla="*/ 52 w 170"/>
              <a:gd name="T87" fmla="*/ 119 h 160"/>
              <a:gd name="T88" fmla="*/ 51 w 170"/>
              <a:gd name="T89" fmla="*/ 141 h 160"/>
              <a:gd name="T90" fmla="*/ 85 w 170"/>
              <a:gd name="T91" fmla="*/ 30 h 160"/>
              <a:gd name="T92" fmla="*/ 119 w 170"/>
              <a:gd name="T93" fmla="*/ 141 h 160"/>
              <a:gd name="T94" fmla="*/ 120 w 170"/>
              <a:gd name="T95" fmla="*/ 29 h 160"/>
              <a:gd name="T96" fmla="*/ 159 w 170"/>
              <a:gd name="T97" fmla="*/ 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0" h="160">
                <a:moveTo>
                  <a:pt x="114" y="90"/>
                </a:moveTo>
                <a:cubicBezTo>
                  <a:pt x="111" y="90"/>
                  <a:pt x="109" y="92"/>
                  <a:pt x="109" y="95"/>
                </a:cubicBezTo>
                <a:cubicBezTo>
                  <a:pt x="109" y="97"/>
                  <a:pt x="111" y="100"/>
                  <a:pt x="114" y="100"/>
                </a:cubicBezTo>
                <a:cubicBezTo>
                  <a:pt x="117" y="100"/>
                  <a:pt x="119" y="97"/>
                  <a:pt x="119" y="95"/>
                </a:cubicBezTo>
                <a:cubicBezTo>
                  <a:pt x="119" y="92"/>
                  <a:pt x="117" y="90"/>
                  <a:pt x="114" y="90"/>
                </a:cubicBezTo>
                <a:close/>
                <a:moveTo>
                  <a:pt x="55" y="90"/>
                </a:moveTo>
                <a:cubicBezTo>
                  <a:pt x="52" y="90"/>
                  <a:pt x="50" y="92"/>
                  <a:pt x="50" y="95"/>
                </a:cubicBezTo>
                <a:cubicBezTo>
                  <a:pt x="50" y="97"/>
                  <a:pt x="52" y="100"/>
                  <a:pt x="55" y="100"/>
                </a:cubicBezTo>
                <a:cubicBezTo>
                  <a:pt x="58" y="100"/>
                  <a:pt x="60" y="97"/>
                  <a:pt x="60" y="95"/>
                </a:cubicBezTo>
                <a:cubicBezTo>
                  <a:pt x="60" y="92"/>
                  <a:pt x="58" y="90"/>
                  <a:pt x="55" y="90"/>
                </a:cubicBezTo>
                <a:close/>
                <a:moveTo>
                  <a:pt x="140" y="0"/>
                </a:moveTo>
                <a:cubicBezTo>
                  <a:pt x="125" y="0"/>
                  <a:pt x="113" y="11"/>
                  <a:pt x="111" y="25"/>
                </a:cubicBezTo>
                <a:cubicBezTo>
                  <a:pt x="102" y="22"/>
                  <a:pt x="93" y="20"/>
                  <a:pt x="85" y="20"/>
                </a:cubicBezTo>
                <a:cubicBezTo>
                  <a:pt x="76" y="20"/>
                  <a:pt x="67" y="22"/>
                  <a:pt x="59" y="25"/>
                </a:cubicBezTo>
                <a:cubicBezTo>
                  <a:pt x="56" y="11"/>
                  <a:pt x="44" y="0"/>
                  <a:pt x="30" y="0"/>
                </a:cubicBezTo>
                <a:cubicBezTo>
                  <a:pt x="13" y="0"/>
                  <a:pt x="0" y="14"/>
                  <a:pt x="0" y="30"/>
                </a:cubicBezTo>
                <a:cubicBezTo>
                  <a:pt x="0" y="37"/>
                  <a:pt x="3" y="44"/>
                  <a:pt x="7" y="50"/>
                </a:cubicBezTo>
                <a:cubicBezTo>
                  <a:pt x="10" y="54"/>
                  <a:pt x="14" y="56"/>
                  <a:pt x="19" y="58"/>
                </a:cubicBezTo>
                <a:cubicBezTo>
                  <a:pt x="13" y="68"/>
                  <a:pt x="10" y="79"/>
                  <a:pt x="10" y="90"/>
                </a:cubicBezTo>
                <a:cubicBezTo>
                  <a:pt x="10" y="119"/>
                  <a:pt x="30" y="145"/>
                  <a:pt x="57" y="155"/>
                </a:cubicBezTo>
                <a:cubicBezTo>
                  <a:pt x="62" y="159"/>
                  <a:pt x="69" y="160"/>
                  <a:pt x="74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8" y="160"/>
                  <a:pt x="107" y="160"/>
                  <a:pt x="113" y="155"/>
                </a:cubicBezTo>
                <a:cubicBezTo>
                  <a:pt x="140" y="145"/>
                  <a:pt x="159" y="119"/>
                  <a:pt x="159" y="90"/>
                </a:cubicBezTo>
                <a:cubicBezTo>
                  <a:pt x="159" y="79"/>
                  <a:pt x="157" y="68"/>
                  <a:pt x="151" y="58"/>
                </a:cubicBezTo>
                <a:cubicBezTo>
                  <a:pt x="155" y="56"/>
                  <a:pt x="159" y="54"/>
                  <a:pt x="162" y="50"/>
                </a:cubicBezTo>
                <a:cubicBezTo>
                  <a:pt x="168" y="44"/>
                  <a:pt x="170" y="37"/>
                  <a:pt x="170" y="30"/>
                </a:cubicBezTo>
                <a:cubicBezTo>
                  <a:pt x="170" y="14"/>
                  <a:pt x="156" y="0"/>
                  <a:pt x="140" y="0"/>
                </a:cubicBezTo>
                <a:close/>
                <a:moveTo>
                  <a:pt x="9" y="30"/>
                </a:moveTo>
                <a:cubicBezTo>
                  <a:pt x="9" y="19"/>
                  <a:pt x="18" y="11"/>
                  <a:pt x="29" y="11"/>
                </a:cubicBezTo>
                <a:cubicBezTo>
                  <a:pt x="39" y="11"/>
                  <a:pt x="48" y="18"/>
                  <a:pt x="49" y="29"/>
                </a:cubicBezTo>
                <a:cubicBezTo>
                  <a:pt x="39" y="33"/>
                  <a:pt x="30" y="40"/>
                  <a:pt x="23" y="49"/>
                </a:cubicBezTo>
                <a:cubicBezTo>
                  <a:pt x="15" y="47"/>
                  <a:pt x="9" y="39"/>
                  <a:pt x="9" y="30"/>
                </a:cubicBezTo>
                <a:close/>
                <a:moveTo>
                  <a:pt x="56" y="108"/>
                </a:moveTo>
                <a:cubicBezTo>
                  <a:pt x="55" y="109"/>
                  <a:pt x="53" y="109"/>
                  <a:pt x="51" y="109"/>
                </a:cubicBezTo>
                <a:cubicBezTo>
                  <a:pt x="50" y="109"/>
                  <a:pt x="48" y="109"/>
                  <a:pt x="47" y="108"/>
                </a:cubicBezTo>
                <a:cubicBezTo>
                  <a:pt x="39" y="106"/>
                  <a:pt x="36" y="95"/>
                  <a:pt x="40" y="85"/>
                </a:cubicBezTo>
                <a:cubicBezTo>
                  <a:pt x="43" y="76"/>
                  <a:pt x="50" y="70"/>
                  <a:pt x="57" y="70"/>
                </a:cubicBezTo>
                <a:cubicBezTo>
                  <a:pt x="58" y="70"/>
                  <a:pt x="60" y="70"/>
                  <a:pt x="61" y="71"/>
                </a:cubicBezTo>
                <a:cubicBezTo>
                  <a:pt x="69" y="74"/>
                  <a:pt x="72" y="85"/>
                  <a:pt x="67" y="96"/>
                </a:cubicBezTo>
                <a:cubicBezTo>
                  <a:pt x="63" y="99"/>
                  <a:pt x="59" y="104"/>
                  <a:pt x="56" y="108"/>
                </a:cubicBezTo>
                <a:close/>
                <a:moveTo>
                  <a:pt x="85" y="128"/>
                </a:moveTo>
                <a:cubicBezTo>
                  <a:pt x="80" y="123"/>
                  <a:pt x="80" y="123"/>
                  <a:pt x="80" y="123"/>
                </a:cubicBezTo>
                <a:cubicBezTo>
                  <a:pt x="81" y="122"/>
                  <a:pt x="83" y="120"/>
                  <a:pt x="85" y="120"/>
                </a:cubicBezTo>
                <a:cubicBezTo>
                  <a:pt x="86" y="120"/>
                  <a:pt x="89" y="121"/>
                  <a:pt x="89" y="123"/>
                </a:cubicBezTo>
                <a:lnTo>
                  <a:pt x="85" y="128"/>
                </a:lnTo>
                <a:close/>
                <a:moveTo>
                  <a:pt x="106" y="147"/>
                </a:moveTo>
                <a:cubicBezTo>
                  <a:pt x="104" y="149"/>
                  <a:pt x="99" y="150"/>
                  <a:pt x="94" y="150"/>
                </a:cubicBezTo>
                <a:cubicBezTo>
                  <a:pt x="92" y="150"/>
                  <a:pt x="91" y="150"/>
                  <a:pt x="89" y="150"/>
                </a:cubicBezTo>
                <a:cubicBezTo>
                  <a:pt x="89" y="137"/>
                  <a:pt x="89" y="137"/>
                  <a:pt x="89" y="137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9" y="128"/>
                  <a:pt x="100" y="126"/>
                  <a:pt x="100" y="126"/>
                </a:cubicBezTo>
                <a:cubicBezTo>
                  <a:pt x="100" y="117"/>
                  <a:pt x="93" y="111"/>
                  <a:pt x="85" y="111"/>
                </a:cubicBezTo>
                <a:cubicBezTo>
                  <a:pt x="76" y="111"/>
                  <a:pt x="70" y="117"/>
                  <a:pt x="70" y="126"/>
                </a:cubicBezTo>
                <a:cubicBezTo>
                  <a:pt x="70" y="126"/>
                  <a:pt x="70" y="128"/>
                  <a:pt x="71" y="129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64" y="150"/>
                  <a:pt x="60" y="148"/>
                  <a:pt x="60" y="135"/>
                </a:cubicBezTo>
                <a:cubicBezTo>
                  <a:pt x="60" y="121"/>
                  <a:pt x="63" y="115"/>
                  <a:pt x="71" y="106"/>
                </a:cubicBezTo>
                <a:cubicBezTo>
                  <a:pt x="75" y="102"/>
                  <a:pt x="80" y="100"/>
                  <a:pt x="85" y="100"/>
                </a:cubicBezTo>
                <a:cubicBezTo>
                  <a:pt x="90" y="100"/>
                  <a:pt x="95" y="102"/>
                  <a:pt x="98" y="105"/>
                </a:cubicBezTo>
                <a:cubicBezTo>
                  <a:pt x="107" y="113"/>
                  <a:pt x="109" y="121"/>
                  <a:pt x="109" y="135"/>
                </a:cubicBezTo>
                <a:cubicBezTo>
                  <a:pt x="109" y="141"/>
                  <a:pt x="108" y="145"/>
                  <a:pt x="106" y="147"/>
                </a:cubicBezTo>
                <a:close/>
                <a:moveTo>
                  <a:pt x="114" y="109"/>
                </a:moveTo>
                <a:cubicBezTo>
                  <a:pt x="111" y="104"/>
                  <a:pt x="106" y="97"/>
                  <a:pt x="100" y="94"/>
                </a:cubicBezTo>
                <a:cubicBezTo>
                  <a:pt x="96" y="84"/>
                  <a:pt x="100" y="74"/>
                  <a:pt x="107" y="71"/>
                </a:cubicBezTo>
                <a:cubicBezTo>
                  <a:pt x="108" y="70"/>
                  <a:pt x="110" y="70"/>
                  <a:pt x="111" y="70"/>
                </a:cubicBezTo>
                <a:cubicBezTo>
                  <a:pt x="118" y="70"/>
                  <a:pt x="125" y="76"/>
                  <a:pt x="128" y="85"/>
                </a:cubicBezTo>
                <a:cubicBezTo>
                  <a:pt x="132" y="95"/>
                  <a:pt x="129" y="106"/>
                  <a:pt x="121" y="108"/>
                </a:cubicBezTo>
                <a:cubicBezTo>
                  <a:pt x="119" y="109"/>
                  <a:pt x="118" y="109"/>
                  <a:pt x="116" y="109"/>
                </a:cubicBezTo>
                <a:cubicBezTo>
                  <a:pt x="115" y="109"/>
                  <a:pt x="115" y="109"/>
                  <a:pt x="114" y="109"/>
                </a:cubicBezTo>
                <a:close/>
                <a:moveTo>
                  <a:pt x="119" y="141"/>
                </a:moveTo>
                <a:cubicBezTo>
                  <a:pt x="119" y="139"/>
                  <a:pt x="120" y="137"/>
                  <a:pt x="120" y="135"/>
                </a:cubicBezTo>
                <a:cubicBezTo>
                  <a:pt x="120" y="129"/>
                  <a:pt x="119" y="123"/>
                  <a:pt x="118" y="119"/>
                </a:cubicBezTo>
                <a:cubicBezTo>
                  <a:pt x="120" y="119"/>
                  <a:pt x="122" y="118"/>
                  <a:pt x="124" y="118"/>
                </a:cubicBezTo>
                <a:cubicBezTo>
                  <a:pt x="137" y="113"/>
                  <a:pt x="143" y="96"/>
                  <a:pt x="137" y="81"/>
                </a:cubicBezTo>
                <a:cubicBezTo>
                  <a:pt x="133" y="68"/>
                  <a:pt x="122" y="60"/>
                  <a:pt x="111" y="60"/>
                </a:cubicBezTo>
                <a:cubicBezTo>
                  <a:pt x="109" y="60"/>
                  <a:pt x="106" y="60"/>
                  <a:pt x="104" y="61"/>
                </a:cubicBezTo>
                <a:cubicBezTo>
                  <a:pt x="93" y="65"/>
                  <a:pt x="87" y="78"/>
                  <a:pt x="89" y="90"/>
                </a:cubicBezTo>
                <a:cubicBezTo>
                  <a:pt x="88" y="90"/>
                  <a:pt x="87" y="89"/>
                  <a:pt x="86" y="89"/>
                </a:cubicBezTo>
                <a:cubicBezTo>
                  <a:pt x="84" y="89"/>
                  <a:pt x="82" y="90"/>
                  <a:pt x="80" y="90"/>
                </a:cubicBezTo>
                <a:cubicBezTo>
                  <a:pt x="81" y="78"/>
                  <a:pt x="76" y="65"/>
                  <a:pt x="65" y="61"/>
                </a:cubicBezTo>
                <a:cubicBezTo>
                  <a:pt x="62" y="60"/>
                  <a:pt x="60" y="60"/>
                  <a:pt x="57" y="60"/>
                </a:cubicBezTo>
                <a:cubicBezTo>
                  <a:pt x="46" y="60"/>
                  <a:pt x="36" y="68"/>
                  <a:pt x="31" y="81"/>
                </a:cubicBezTo>
                <a:cubicBezTo>
                  <a:pt x="26" y="96"/>
                  <a:pt x="31" y="113"/>
                  <a:pt x="45" y="118"/>
                </a:cubicBezTo>
                <a:cubicBezTo>
                  <a:pt x="47" y="119"/>
                  <a:pt x="49" y="119"/>
                  <a:pt x="52" y="11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51" y="123"/>
                  <a:pt x="50" y="128"/>
                  <a:pt x="50" y="135"/>
                </a:cubicBezTo>
                <a:cubicBezTo>
                  <a:pt x="50" y="137"/>
                  <a:pt x="50" y="139"/>
                  <a:pt x="51" y="141"/>
                </a:cubicBezTo>
                <a:cubicBezTo>
                  <a:pt x="32" y="130"/>
                  <a:pt x="21" y="111"/>
                  <a:pt x="21" y="90"/>
                </a:cubicBezTo>
                <a:cubicBezTo>
                  <a:pt x="21" y="57"/>
                  <a:pt x="50" y="30"/>
                  <a:pt x="85" y="30"/>
                </a:cubicBezTo>
                <a:cubicBezTo>
                  <a:pt x="122" y="30"/>
                  <a:pt x="151" y="57"/>
                  <a:pt x="151" y="90"/>
                </a:cubicBezTo>
                <a:cubicBezTo>
                  <a:pt x="149" y="111"/>
                  <a:pt x="138" y="130"/>
                  <a:pt x="119" y="141"/>
                </a:cubicBezTo>
                <a:close/>
                <a:moveTo>
                  <a:pt x="145" y="49"/>
                </a:moveTo>
                <a:cubicBezTo>
                  <a:pt x="138" y="40"/>
                  <a:pt x="129" y="33"/>
                  <a:pt x="120" y="29"/>
                </a:cubicBezTo>
                <a:cubicBezTo>
                  <a:pt x="121" y="18"/>
                  <a:pt x="129" y="10"/>
                  <a:pt x="140" y="10"/>
                </a:cubicBezTo>
                <a:cubicBezTo>
                  <a:pt x="151" y="10"/>
                  <a:pt x="159" y="19"/>
                  <a:pt x="159" y="30"/>
                </a:cubicBezTo>
                <a:cubicBezTo>
                  <a:pt x="159" y="39"/>
                  <a:pt x="154" y="47"/>
                  <a:pt x="145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3" name="Freeform 23">
            <a:extLst>
              <a:ext uri="{FF2B5EF4-FFF2-40B4-BE49-F238E27FC236}">
                <a16:creationId xmlns:a16="http://schemas.microsoft.com/office/drawing/2014/main" id="{8B2C8E16-9AC3-4BC5-B445-C20CC41AA75A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5226050"/>
            <a:ext cx="254000" cy="254000"/>
          </a:xfrm>
          <a:custGeom>
            <a:avLst/>
            <a:gdLst>
              <a:gd name="T0" fmla="*/ 75 w 160"/>
              <a:gd name="T1" fmla="*/ 23 h 160"/>
              <a:gd name="T2" fmla="*/ 122 w 160"/>
              <a:gd name="T3" fmla="*/ 42 h 160"/>
              <a:gd name="T4" fmla="*/ 125 w 160"/>
              <a:gd name="T5" fmla="*/ 34 h 160"/>
              <a:gd name="T6" fmla="*/ 36 w 160"/>
              <a:gd name="T7" fmla="*/ 43 h 160"/>
              <a:gd name="T8" fmla="*/ 75 w 160"/>
              <a:gd name="T9" fmla="*/ 45 h 160"/>
              <a:gd name="T10" fmla="*/ 62 w 160"/>
              <a:gd name="T11" fmla="*/ 39 h 160"/>
              <a:gd name="T12" fmla="*/ 92 w 160"/>
              <a:gd name="T13" fmla="*/ 60 h 160"/>
              <a:gd name="T14" fmla="*/ 96 w 160"/>
              <a:gd name="T15" fmla="*/ 39 h 160"/>
              <a:gd name="T16" fmla="*/ 44 w 160"/>
              <a:gd name="T17" fmla="*/ 75 h 160"/>
              <a:gd name="T18" fmla="*/ 107 w 160"/>
              <a:gd name="T19" fmla="*/ 59 h 160"/>
              <a:gd name="T20" fmla="*/ 98 w 160"/>
              <a:gd name="T21" fmla="*/ 67 h 160"/>
              <a:gd name="T22" fmla="*/ 31 w 160"/>
              <a:gd name="T23" fmla="*/ 80 h 160"/>
              <a:gd name="T24" fmla="*/ 22 w 160"/>
              <a:gd name="T25" fmla="*/ 76 h 160"/>
              <a:gd name="T26" fmla="*/ 127 w 160"/>
              <a:gd name="T27" fmla="*/ 80 h 160"/>
              <a:gd name="T28" fmla="*/ 93 w 160"/>
              <a:gd name="T29" fmla="*/ 80 h 160"/>
              <a:gd name="T30" fmla="*/ 56 w 160"/>
              <a:gd name="T31" fmla="*/ 85 h 160"/>
              <a:gd name="T32" fmla="*/ 38 w 160"/>
              <a:gd name="T33" fmla="*/ 97 h 160"/>
              <a:gd name="T34" fmla="*/ 120 w 160"/>
              <a:gd name="T35" fmla="*/ 98 h 160"/>
              <a:gd name="T36" fmla="*/ 114 w 160"/>
              <a:gd name="T37" fmla="*/ 85 h 160"/>
              <a:gd name="T38" fmla="*/ 62 w 160"/>
              <a:gd name="T39" fmla="*/ 121 h 160"/>
              <a:gd name="T40" fmla="*/ 92 w 160"/>
              <a:gd name="T41" fmla="*/ 100 h 160"/>
              <a:gd name="T42" fmla="*/ 84 w 160"/>
              <a:gd name="T43" fmla="*/ 104 h 160"/>
              <a:gd name="T44" fmla="*/ 125 w 160"/>
              <a:gd name="T45" fmla="*/ 126 h 160"/>
              <a:gd name="T46" fmla="*/ 45 w 160"/>
              <a:gd name="T47" fmla="*/ 115 h 160"/>
              <a:gd name="T48" fmla="*/ 45 w 160"/>
              <a:gd name="T49" fmla="*/ 115 h 160"/>
              <a:gd name="T50" fmla="*/ 79 w 160"/>
              <a:gd name="T51" fmla="*/ 146 h 160"/>
              <a:gd name="T52" fmla="*/ 80 w 160"/>
              <a:gd name="T53" fmla="*/ 0 h 160"/>
              <a:gd name="T54" fmla="*/ 70 w 160"/>
              <a:gd name="T55" fmla="*/ 33 h 160"/>
              <a:gd name="T56" fmla="*/ 56 w 160"/>
              <a:gd name="T57" fmla="*/ 33 h 160"/>
              <a:gd name="T58" fmla="*/ 29 w 160"/>
              <a:gd name="T59" fmla="*/ 23 h 160"/>
              <a:gd name="T60" fmla="*/ 30 w 160"/>
              <a:gd name="T61" fmla="*/ 48 h 160"/>
              <a:gd name="T62" fmla="*/ 30 w 160"/>
              <a:gd name="T63" fmla="*/ 59 h 160"/>
              <a:gd name="T64" fmla="*/ 24 w 160"/>
              <a:gd name="T65" fmla="*/ 66 h 160"/>
              <a:gd name="T66" fmla="*/ 3 w 160"/>
              <a:gd name="T67" fmla="*/ 84 h 160"/>
              <a:gd name="T68" fmla="*/ 33 w 160"/>
              <a:gd name="T69" fmla="*/ 90 h 160"/>
              <a:gd name="T70" fmla="*/ 40 w 160"/>
              <a:gd name="T71" fmla="*/ 107 h 160"/>
              <a:gd name="T72" fmla="*/ 27 w 160"/>
              <a:gd name="T73" fmla="*/ 138 h 160"/>
              <a:gd name="T74" fmla="*/ 54 w 160"/>
              <a:gd name="T75" fmla="*/ 121 h 160"/>
              <a:gd name="T76" fmla="*/ 63 w 160"/>
              <a:gd name="T77" fmla="*/ 131 h 160"/>
              <a:gd name="T78" fmla="*/ 76 w 160"/>
              <a:gd name="T79" fmla="*/ 157 h 160"/>
              <a:gd name="T80" fmla="*/ 94 w 160"/>
              <a:gd name="T81" fmla="*/ 134 h 160"/>
              <a:gd name="T82" fmla="*/ 102 w 160"/>
              <a:gd name="T83" fmla="*/ 131 h 160"/>
              <a:gd name="T84" fmla="*/ 112 w 160"/>
              <a:gd name="T85" fmla="*/ 131 h 160"/>
              <a:gd name="T86" fmla="*/ 131 w 160"/>
              <a:gd name="T87" fmla="*/ 112 h 160"/>
              <a:gd name="T88" fmla="*/ 131 w 160"/>
              <a:gd name="T89" fmla="*/ 102 h 160"/>
              <a:gd name="T90" fmla="*/ 136 w 160"/>
              <a:gd name="T91" fmla="*/ 94 h 160"/>
              <a:gd name="T92" fmla="*/ 157 w 160"/>
              <a:gd name="T93" fmla="*/ 76 h 160"/>
              <a:gd name="T94" fmla="*/ 127 w 160"/>
              <a:gd name="T95" fmla="*/ 70 h 160"/>
              <a:gd name="T96" fmla="*/ 121 w 160"/>
              <a:gd name="T97" fmla="*/ 54 h 160"/>
              <a:gd name="T98" fmla="*/ 136 w 160"/>
              <a:gd name="T99" fmla="*/ 24 h 160"/>
              <a:gd name="T100" fmla="*/ 109 w 160"/>
              <a:gd name="T101" fmla="*/ 33 h 160"/>
              <a:gd name="T102" fmla="*/ 99 w 160"/>
              <a:gd name="T103" fmla="*/ 29 h 160"/>
              <a:gd name="T104" fmla="*/ 94 w 160"/>
              <a:gd name="T105" fmla="*/ 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79" y="15"/>
                </a:moveTo>
                <a:cubicBezTo>
                  <a:pt x="83" y="23"/>
                  <a:pt x="83" y="23"/>
                  <a:pt x="83" y="23"/>
                </a:cubicBezTo>
                <a:cubicBezTo>
                  <a:pt x="79" y="32"/>
                  <a:pt x="79" y="32"/>
                  <a:pt x="79" y="32"/>
                </a:cubicBezTo>
                <a:cubicBezTo>
                  <a:pt x="75" y="23"/>
                  <a:pt x="75" y="23"/>
                  <a:pt x="75" y="23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5"/>
                  <a:pt x="79" y="15"/>
                  <a:pt x="79" y="15"/>
                </a:cubicBezTo>
                <a:close/>
                <a:moveTo>
                  <a:pt x="125" y="34"/>
                </a:moveTo>
                <a:cubicBezTo>
                  <a:pt x="122" y="42"/>
                  <a:pt x="122" y="42"/>
                  <a:pt x="122" y="42"/>
                </a:cubicBezTo>
                <a:cubicBezTo>
                  <a:pt x="113" y="46"/>
                  <a:pt x="113" y="46"/>
                  <a:pt x="113" y="46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25" y="34"/>
                  <a:pt x="125" y="34"/>
                  <a:pt x="125" y="34"/>
                </a:cubicBezTo>
                <a:cubicBezTo>
                  <a:pt x="125" y="34"/>
                  <a:pt x="125" y="34"/>
                  <a:pt x="125" y="34"/>
                </a:cubicBezTo>
                <a:close/>
                <a:moveTo>
                  <a:pt x="33" y="34"/>
                </a:moveTo>
                <a:cubicBezTo>
                  <a:pt x="42" y="37"/>
                  <a:pt x="42" y="37"/>
                  <a:pt x="42" y="37"/>
                </a:cubicBezTo>
                <a:cubicBezTo>
                  <a:pt x="45" y="46"/>
                  <a:pt x="45" y="46"/>
                  <a:pt x="45" y="46"/>
                </a:cubicBezTo>
                <a:cubicBezTo>
                  <a:pt x="36" y="43"/>
                  <a:pt x="36" y="43"/>
                  <a:pt x="36" y="43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lose/>
                <a:moveTo>
                  <a:pt x="62" y="39"/>
                </a:moveTo>
                <a:cubicBezTo>
                  <a:pt x="75" y="45"/>
                  <a:pt x="75" y="45"/>
                  <a:pt x="75" y="45"/>
                </a:cubicBezTo>
                <a:cubicBezTo>
                  <a:pt x="75" y="57"/>
                  <a:pt x="75" y="57"/>
                  <a:pt x="75" y="57"/>
                </a:cubicBezTo>
                <a:cubicBezTo>
                  <a:pt x="71" y="57"/>
                  <a:pt x="69" y="58"/>
                  <a:pt x="66" y="60"/>
                </a:cubicBezTo>
                <a:cubicBezTo>
                  <a:pt x="58" y="52"/>
                  <a:pt x="58" y="52"/>
                  <a:pt x="58" y="52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39"/>
                  <a:pt x="62" y="39"/>
                  <a:pt x="62" y="39"/>
                </a:cubicBezTo>
                <a:close/>
                <a:moveTo>
                  <a:pt x="96" y="39"/>
                </a:moveTo>
                <a:cubicBezTo>
                  <a:pt x="100" y="52"/>
                  <a:pt x="100" y="52"/>
                  <a:pt x="100" y="52"/>
                </a:cubicBezTo>
                <a:cubicBezTo>
                  <a:pt x="92" y="60"/>
                  <a:pt x="92" y="60"/>
                  <a:pt x="92" y="60"/>
                </a:cubicBezTo>
                <a:cubicBezTo>
                  <a:pt x="90" y="59"/>
                  <a:pt x="87" y="58"/>
                  <a:pt x="84" y="57"/>
                </a:cubicBezTo>
                <a:cubicBezTo>
                  <a:pt x="84" y="45"/>
                  <a:pt x="84" y="45"/>
                  <a:pt x="84" y="45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lose/>
                <a:moveTo>
                  <a:pt x="51" y="59"/>
                </a:moveTo>
                <a:cubicBezTo>
                  <a:pt x="59" y="67"/>
                  <a:pt x="59" y="67"/>
                  <a:pt x="59" y="67"/>
                </a:cubicBezTo>
                <a:cubicBezTo>
                  <a:pt x="58" y="70"/>
                  <a:pt x="57" y="73"/>
                  <a:pt x="56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38" y="63"/>
                  <a:pt x="38" y="63"/>
                  <a:pt x="38" y="63"/>
                </a:cubicBezTo>
                <a:cubicBezTo>
                  <a:pt x="51" y="59"/>
                  <a:pt x="51" y="59"/>
                  <a:pt x="51" y="59"/>
                </a:cubicBezTo>
                <a:cubicBezTo>
                  <a:pt x="51" y="59"/>
                  <a:pt x="51" y="59"/>
                  <a:pt x="51" y="59"/>
                </a:cubicBezTo>
                <a:close/>
                <a:moveTo>
                  <a:pt x="107" y="59"/>
                </a:moveTo>
                <a:cubicBezTo>
                  <a:pt x="120" y="63"/>
                  <a:pt x="120" y="63"/>
                  <a:pt x="120" y="63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02" y="75"/>
                  <a:pt x="102" y="75"/>
                  <a:pt x="102" y="75"/>
                </a:cubicBezTo>
                <a:cubicBezTo>
                  <a:pt x="102" y="73"/>
                  <a:pt x="100" y="70"/>
                  <a:pt x="98" y="67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lose/>
                <a:moveTo>
                  <a:pt x="22" y="76"/>
                </a:moveTo>
                <a:cubicBezTo>
                  <a:pt x="31" y="80"/>
                  <a:pt x="31" y="80"/>
                  <a:pt x="31" y="80"/>
                </a:cubicBezTo>
                <a:cubicBezTo>
                  <a:pt x="22" y="84"/>
                  <a:pt x="22" y="84"/>
                  <a:pt x="22" y="84"/>
                </a:cubicBezTo>
                <a:cubicBezTo>
                  <a:pt x="14" y="80"/>
                  <a:pt x="14" y="80"/>
                  <a:pt x="14" y="80"/>
                </a:cubicBezTo>
                <a:cubicBezTo>
                  <a:pt x="22" y="76"/>
                  <a:pt x="22" y="76"/>
                  <a:pt x="22" y="76"/>
                </a:cubicBezTo>
                <a:cubicBezTo>
                  <a:pt x="22" y="76"/>
                  <a:pt x="22" y="76"/>
                  <a:pt x="22" y="76"/>
                </a:cubicBezTo>
                <a:close/>
                <a:moveTo>
                  <a:pt x="136" y="76"/>
                </a:moveTo>
                <a:cubicBezTo>
                  <a:pt x="144" y="80"/>
                  <a:pt x="144" y="80"/>
                  <a:pt x="144" y="80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36" y="76"/>
                  <a:pt x="136" y="76"/>
                  <a:pt x="136" y="76"/>
                </a:cubicBezTo>
                <a:cubicBezTo>
                  <a:pt x="136" y="76"/>
                  <a:pt x="136" y="76"/>
                  <a:pt x="136" y="76"/>
                </a:cubicBezTo>
                <a:close/>
                <a:moveTo>
                  <a:pt x="79" y="66"/>
                </a:moveTo>
                <a:cubicBezTo>
                  <a:pt x="87" y="66"/>
                  <a:pt x="93" y="73"/>
                  <a:pt x="93" y="80"/>
                </a:cubicBezTo>
                <a:cubicBezTo>
                  <a:pt x="93" y="88"/>
                  <a:pt x="87" y="94"/>
                  <a:pt x="79" y="94"/>
                </a:cubicBezTo>
                <a:cubicBezTo>
                  <a:pt x="71" y="94"/>
                  <a:pt x="65" y="88"/>
                  <a:pt x="65" y="80"/>
                </a:cubicBezTo>
                <a:cubicBezTo>
                  <a:pt x="65" y="73"/>
                  <a:pt x="71" y="66"/>
                  <a:pt x="79" y="66"/>
                </a:cubicBezTo>
                <a:close/>
                <a:moveTo>
                  <a:pt x="56" y="85"/>
                </a:moveTo>
                <a:cubicBezTo>
                  <a:pt x="56" y="85"/>
                  <a:pt x="56" y="85"/>
                  <a:pt x="56" y="85"/>
                </a:cubicBezTo>
                <a:cubicBezTo>
                  <a:pt x="57" y="88"/>
                  <a:pt x="58" y="90"/>
                  <a:pt x="60" y="93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8" y="97"/>
                  <a:pt x="38" y="97"/>
                  <a:pt x="38" y="97"/>
                </a:cubicBezTo>
                <a:cubicBezTo>
                  <a:pt x="45" y="85"/>
                  <a:pt x="45" y="85"/>
                  <a:pt x="45" y="85"/>
                </a:cubicBezTo>
                <a:cubicBezTo>
                  <a:pt x="56" y="85"/>
                  <a:pt x="56" y="85"/>
                  <a:pt x="56" y="85"/>
                </a:cubicBezTo>
                <a:close/>
                <a:moveTo>
                  <a:pt x="114" y="85"/>
                </a:moveTo>
                <a:cubicBezTo>
                  <a:pt x="120" y="98"/>
                  <a:pt x="120" y="98"/>
                  <a:pt x="120" y="98"/>
                </a:cubicBezTo>
                <a:cubicBezTo>
                  <a:pt x="107" y="102"/>
                  <a:pt x="107" y="102"/>
                  <a:pt x="107" y="102"/>
                </a:cubicBezTo>
                <a:cubicBezTo>
                  <a:pt x="99" y="93"/>
                  <a:pt x="99" y="93"/>
                  <a:pt x="99" y="93"/>
                </a:cubicBezTo>
                <a:cubicBezTo>
                  <a:pt x="100" y="90"/>
                  <a:pt x="102" y="88"/>
                  <a:pt x="102" y="85"/>
                </a:cubicBezTo>
                <a:lnTo>
                  <a:pt x="114" y="85"/>
                </a:lnTo>
                <a:close/>
                <a:moveTo>
                  <a:pt x="66" y="100"/>
                </a:moveTo>
                <a:cubicBezTo>
                  <a:pt x="69" y="102"/>
                  <a:pt x="71" y="103"/>
                  <a:pt x="75" y="104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6" y="100"/>
                  <a:pt x="66" y="100"/>
                  <a:pt x="66" y="100"/>
                </a:cubicBezTo>
                <a:close/>
                <a:moveTo>
                  <a:pt x="92" y="100"/>
                </a:moveTo>
                <a:cubicBezTo>
                  <a:pt x="100" y="108"/>
                  <a:pt x="100" y="108"/>
                  <a:pt x="100" y="108"/>
                </a:cubicBezTo>
                <a:cubicBezTo>
                  <a:pt x="96" y="121"/>
                  <a:pt x="96" y="121"/>
                  <a:pt x="96" y="121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87" y="103"/>
                  <a:pt x="90" y="102"/>
                  <a:pt x="92" y="100"/>
                </a:cubicBezTo>
                <a:close/>
                <a:moveTo>
                  <a:pt x="113" y="114"/>
                </a:moveTo>
                <a:cubicBezTo>
                  <a:pt x="122" y="117"/>
                  <a:pt x="122" y="117"/>
                  <a:pt x="122" y="117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13" y="114"/>
                  <a:pt x="113" y="114"/>
                  <a:pt x="113" y="114"/>
                </a:cubicBezTo>
                <a:close/>
                <a:moveTo>
                  <a:pt x="45" y="115"/>
                </a:moveTo>
                <a:cubicBezTo>
                  <a:pt x="42" y="123"/>
                  <a:pt x="42" y="123"/>
                  <a:pt x="42" y="123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lose/>
                <a:moveTo>
                  <a:pt x="79" y="129"/>
                </a:moveTo>
                <a:cubicBezTo>
                  <a:pt x="83" y="137"/>
                  <a:pt x="83" y="137"/>
                  <a:pt x="83" y="137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5" y="137"/>
                  <a:pt x="75" y="137"/>
                  <a:pt x="75" y="137"/>
                </a:cubicBezTo>
                <a:cubicBezTo>
                  <a:pt x="79" y="129"/>
                  <a:pt x="79" y="129"/>
                  <a:pt x="79" y="129"/>
                </a:cubicBezTo>
                <a:cubicBezTo>
                  <a:pt x="79" y="129"/>
                  <a:pt x="79" y="129"/>
                  <a:pt x="79" y="129"/>
                </a:cubicBezTo>
                <a:close/>
                <a:moveTo>
                  <a:pt x="80" y="0"/>
                </a:moveTo>
                <a:cubicBezTo>
                  <a:pt x="79" y="0"/>
                  <a:pt x="77" y="1"/>
                  <a:pt x="76" y="3"/>
                </a:cubicBezTo>
                <a:cubicBezTo>
                  <a:pt x="67" y="22"/>
                  <a:pt x="67" y="22"/>
                  <a:pt x="67" y="22"/>
                </a:cubicBezTo>
                <a:cubicBezTo>
                  <a:pt x="66" y="24"/>
                  <a:pt x="66" y="25"/>
                  <a:pt x="67" y="27"/>
                </a:cubicBezTo>
                <a:cubicBezTo>
                  <a:pt x="70" y="33"/>
                  <a:pt x="70" y="33"/>
                  <a:pt x="70" y="33"/>
                </a:cubicBezTo>
                <a:cubicBezTo>
                  <a:pt x="63" y="29"/>
                  <a:pt x="63" y="29"/>
                  <a:pt x="63" y="29"/>
                </a:cubicBezTo>
                <a:cubicBezTo>
                  <a:pt x="63" y="29"/>
                  <a:pt x="62" y="29"/>
                  <a:pt x="61" y="29"/>
                </a:cubicBezTo>
                <a:cubicBezTo>
                  <a:pt x="60" y="29"/>
                  <a:pt x="60" y="29"/>
                  <a:pt x="59" y="29"/>
                </a:cubicBezTo>
                <a:cubicBezTo>
                  <a:pt x="57" y="30"/>
                  <a:pt x="56" y="31"/>
                  <a:pt x="56" y="33"/>
                </a:cubicBezTo>
                <a:cubicBezTo>
                  <a:pt x="54" y="39"/>
                  <a:pt x="54" y="39"/>
                  <a:pt x="54" y="39"/>
                </a:cubicBezTo>
                <a:cubicBezTo>
                  <a:pt x="52" y="33"/>
                  <a:pt x="52" y="33"/>
                  <a:pt x="52" y="33"/>
                </a:cubicBezTo>
                <a:cubicBezTo>
                  <a:pt x="51" y="31"/>
                  <a:pt x="50" y="30"/>
                  <a:pt x="48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28" y="23"/>
                  <a:pt x="28" y="23"/>
                  <a:pt x="27" y="23"/>
                </a:cubicBezTo>
                <a:cubicBezTo>
                  <a:pt x="26" y="23"/>
                  <a:pt x="25" y="23"/>
                  <a:pt x="24" y="24"/>
                </a:cubicBezTo>
                <a:cubicBezTo>
                  <a:pt x="23" y="25"/>
                  <a:pt x="22" y="27"/>
                  <a:pt x="23" y="29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50"/>
                  <a:pt x="31" y="51"/>
                  <a:pt x="33" y="52"/>
                </a:cubicBezTo>
                <a:cubicBezTo>
                  <a:pt x="40" y="54"/>
                  <a:pt x="40" y="54"/>
                  <a:pt x="40" y="54"/>
                </a:cubicBezTo>
                <a:cubicBezTo>
                  <a:pt x="33" y="56"/>
                  <a:pt x="33" y="56"/>
                  <a:pt x="33" y="56"/>
                </a:cubicBezTo>
                <a:cubicBezTo>
                  <a:pt x="31" y="56"/>
                  <a:pt x="30" y="57"/>
                  <a:pt x="30" y="59"/>
                </a:cubicBezTo>
                <a:cubicBezTo>
                  <a:pt x="29" y="60"/>
                  <a:pt x="29" y="62"/>
                  <a:pt x="30" y="63"/>
                </a:cubicBezTo>
                <a:cubicBezTo>
                  <a:pt x="33" y="70"/>
                  <a:pt x="33" y="70"/>
                  <a:pt x="33" y="70"/>
                </a:cubicBezTo>
                <a:cubicBezTo>
                  <a:pt x="27" y="67"/>
                  <a:pt x="27" y="67"/>
                  <a:pt x="27" y="67"/>
                </a:cubicBezTo>
                <a:cubicBezTo>
                  <a:pt x="26" y="66"/>
                  <a:pt x="25" y="66"/>
                  <a:pt x="24" y="66"/>
                </a:cubicBezTo>
                <a:cubicBezTo>
                  <a:pt x="24" y="66"/>
                  <a:pt x="23" y="66"/>
                  <a:pt x="22" y="67"/>
                </a:cubicBezTo>
                <a:cubicBezTo>
                  <a:pt x="3" y="76"/>
                  <a:pt x="3" y="76"/>
                  <a:pt x="3" y="76"/>
                </a:cubicBezTo>
                <a:cubicBezTo>
                  <a:pt x="2" y="77"/>
                  <a:pt x="0" y="79"/>
                  <a:pt x="0" y="80"/>
                </a:cubicBezTo>
                <a:cubicBezTo>
                  <a:pt x="0" y="82"/>
                  <a:pt x="2" y="84"/>
                  <a:pt x="3" y="84"/>
                </a:cubicBezTo>
                <a:cubicBezTo>
                  <a:pt x="22" y="94"/>
                  <a:pt x="22" y="94"/>
                  <a:pt x="22" y="94"/>
                </a:cubicBezTo>
                <a:cubicBezTo>
                  <a:pt x="23" y="94"/>
                  <a:pt x="24" y="94"/>
                  <a:pt x="25" y="94"/>
                </a:cubicBezTo>
                <a:cubicBezTo>
                  <a:pt x="25" y="94"/>
                  <a:pt x="26" y="94"/>
                  <a:pt x="27" y="94"/>
                </a:cubicBezTo>
                <a:cubicBezTo>
                  <a:pt x="33" y="90"/>
                  <a:pt x="33" y="90"/>
                  <a:pt x="33" y="90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8"/>
                  <a:pt x="29" y="100"/>
                  <a:pt x="30" y="102"/>
                </a:cubicBezTo>
                <a:cubicBezTo>
                  <a:pt x="30" y="103"/>
                  <a:pt x="31" y="104"/>
                  <a:pt x="33" y="105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1" y="109"/>
                  <a:pt x="30" y="111"/>
                  <a:pt x="30" y="11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2" y="135"/>
                  <a:pt x="24" y="138"/>
                  <a:pt x="27" y="138"/>
                </a:cubicBezTo>
                <a:cubicBezTo>
                  <a:pt x="27" y="138"/>
                  <a:pt x="28" y="138"/>
                  <a:pt x="29" y="138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50" y="130"/>
                  <a:pt x="51" y="129"/>
                  <a:pt x="52" y="128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56" y="129"/>
                  <a:pt x="57" y="130"/>
                  <a:pt x="59" y="131"/>
                </a:cubicBezTo>
                <a:cubicBezTo>
                  <a:pt x="60" y="131"/>
                  <a:pt x="61" y="131"/>
                  <a:pt x="62" y="131"/>
                </a:cubicBezTo>
                <a:cubicBezTo>
                  <a:pt x="62" y="131"/>
                  <a:pt x="63" y="131"/>
                  <a:pt x="63" y="131"/>
                </a:cubicBezTo>
                <a:cubicBezTo>
                  <a:pt x="70" y="128"/>
                  <a:pt x="70" y="128"/>
                  <a:pt x="70" y="128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66" y="136"/>
                  <a:pt x="66" y="137"/>
                  <a:pt x="67" y="138"/>
                </a:cubicBezTo>
                <a:cubicBezTo>
                  <a:pt x="76" y="157"/>
                  <a:pt x="76" y="157"/>
                  <a:pt x="76" y="157"/>
                </a:cubicBezTo>
                <a:cubicBezTo>
                  <a:pt x="77" y="159"/>
                  <a:pt x="79" y="160"/>
                  <a:pt x="80" y="160"/>
                </a:cubicBezTo>
                <a:cubicBezTo>
                  <a:pt x="82" y="160"/>
                  <a:pt x="84" y="159"/>
                  <a:pt x="84" y="157"/>
                </a:cubicBezTo>
                <a:cubicBezTo>
                  <a:pt x="94" y="138"/>
                  <a:pt x="94" y="138"/>
                  <a:pt x="94" y="138"/>
                </a:cubicBezTo>
                <a:cubicBezTo>
                  <a:pt x="94" y="136"/>
                  <a:pt x="94" y="135"/>
                  <a:pt x="94" y="134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7" y="131"/>
                  <a:pt x="98" y="131"/>
                  <a:pt x="99" y="131"/>
                </a:cubicBezTo>
                <a:cubicBezTo>
                  <a:pt x="100" y="131"/>
                  <a:pt x="101" y="131"/>
                  <a:pt x="102" y="131"/>
                </a:cubicBezTo>
                <a:cubicBezTo>
                  <a:pt x="103" y="130"/>
                  <a:pt x="104" y="129"/>
                  <a:pt x="105" y="128"/>
                </a:cubicBezTo>
                <a:cubicBezTo>
                  <a:pt x="107" y="121"/>
                  <a:pt x="107" y="121"/>
                  <a:pt x="107" y="121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09" y="129"/>
                  <a:pt x="110" y="130"/>
                  <a:pt x="112" y="131"/>
                </a:cubicBezTo>
                <a:cubicBezTo>
                  <a:pt x="132" y="138"/>
                  <a:pt x="132" y="138"/>
                  <a:pt x="132" y="138"/>
                </a:cubicBezTo>
                <a:cubicBezTo>
                  <a:pt x="132" y="138"/>
                  <a:pt x="132" y="138"/>
                  <a:pt x="133" y="138"/>
                </a:cubicBezTo>
                <a:cubicBezTo>
                  <a:pt x="136" y="138"/>
                  <a:pt x="139" y="135"/>
                  <a:pt x="137" y="132"/>
                </a:cubicBezTo>
                <a:cubicBezTo>
                  <a:pt x="131" y="112"/>
                  <a:pt x="131" y="112"/>
                  <a:pt x="131" y="112"/>
                </a:cubicBezTo>
                <a:cubicBezTo>
                  <a:pt x="130" y="111"/>
                  <a:pt x="129" y="109"/>
                  <a:pt x="127" y="109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29" y="104"/>
                  <a:pt x="130" y="103"/>
                  <a:pt x="131" y="102"/>
                </a:cubicBezTo>
                <a:cubicBezTo>
                  <a:pt x="131" y="100"/>
                  <a:pt x="132" y="98"/>
                  <a:pt x="131" y="97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5" y="94"/>
                  <a:pt x="135" y="94"/>
                  <a:pt x="136" y="94"/>
                </a:cubicBezTo>
                <a:cubicBezTo>
                  <a:pt x="137" y="94"/>
                  <a:pt x="137" y="94"/>
                  <a:pt x="138" y="9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9" y="83"/>
                  <a:pt x="160" y="82"/>
                  <a:pt x="160" y="80"/>
                </a:cubicBezTo>
                <a:cubicBezTo>
                  <a:pt x="160" y="79"/>
                  <a:pt x="159" y="77"/>
                  <a:pt x="157" y="76"/>
                </a:cubicBezTo>
                <a:cubicBezTo>
                  <a:pt x="138" y="67"/>
                  <a:pt x="138" y="67"/>
                  <a:pt x="138" y="67"/>
                </a:cubicBezTo>
                <a:cubicBezTo>
                  <a:pt x="137" y="66"/>
                  <a:pt x="136" y="66"/>
                  <a:pt x="136" y="66"/>
                </a:cubicBezTo>
                <a:cubicBezTo>
                  <a:pt x="135" y="66"/>
                  <a:pt x="134" y="66"/>
                  <a:pt x="134" y="67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1" y="62"/>
                  <a:pt x="131" y="60"/>
                  <a:pt x="131" y="59"/>
                </a:cubicBezTo>
                <a:cubicBezTo>
                  <a:pt x="130" y="57"/>
                  <a:pt x="129" y="56"/>
                  <a:pt x="127" y="56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9" y="51"/>
                  <a:pt x="130" y="50"/>
                  <a:pt x="131" y="48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38" y="27"/>
                  <a:pt x="137" y="25"/>
                  <a:pt x="136" y="24"/>
                </a:cubicBezTo>
                <a:cubicBezTo>
                  <a:pt x="136" y="23"/>
                  <a:pt x="134" y="22"/>
                  <a:pt x="133" y="22"/>
                </a:cubicBezTo>
                <a:cubicBezTo>
                  <a:pt x="133" y="22"/>
                  <a:pt x="132" y="23"/>
                  <a:pt x="132" y="23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0" y="30"/>
                  <a:pt x="109" y="31"/>
                  <a:pt x="109" y="33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4" y="31"/>
                  <a:pt x="103" y="30"/>
                  <a:pt x="102" y="29"/>
                </a:cubicBezTo>
                <a:cubicBezTo>
                  <a:pt x="101" y="29"/>
                  <a:pt x="100" y="29"/>
                  <a:pt x="99" y="29"/>
                </a:cubicBezTo>
                <a:cubicBezTo>
                  <a:pt x="98" y="29"/>
                  <a:pt x="97" y="29"/>
                  <a:pt x="97" y="29"/>
                </a:cubicBezTo>
                <a:cubicBezTo>
                  <a:pt x="90" y="33"/>
                  <a:pt x="90" y="33"/>
                  <a:pt x="90" y="33"/>
                </a:cubicBezTo>
                <a:cubicBezTo>
                  <a:pt x="94" y="27"/>
                  <a:pt x="94" y="27"/>
                  <a:pt x="94" y="27"/>
                </a:cubicBezTo>
                <a:cubicBezTo>
                  <a:pt x="94" y="25"/>
                  <a:pt x="94" y="23"/>
                  <a:pt x="94" y="22"/>
                </a:cubicBezTo>
                <a:cubicBezTo>
                  <a:pt x="84" y="3"/>
                  <a:pt x="84" y="3"/>
                  <a:pt x="84" y="3"/>
                </a:cubicBezTo>
                <a:cubicBezTo>
                  <a:pt x="83" y="1"/>
                  <a:pt x="82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4" name="Freeform 24">
            <a:extLst>
              <a:ext uri="{FF2B5EF4-FFF2-40B4-BE49-F238E27FC236}">
                <a16:creationId xmlns:a16="http://schemas.microsoft.com/office/drawing/2014/main" id="{2E9A4081-4843-4F60-9E4B-5E25CFE1F800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4676775"/>
            <a:ext cx="254000" cy="252413"/>
          </a:xfrm>
          <a:custGeom>
            <a:avLst/>
            <a:gdLst>
              <a:gd name="T0" fmla="*/ 151 w 160"/>
              <a:gd name="T1" fmla="*/ 117 h 159"/>
              <a:gd name="T2" fmla="*/ 141 w 160"/>
              <a:gd name="T3" fmla="*/ 112 h 159"/>
              <a:gd name="T4" fmla="*/ 155 w 160"/>
              <a:gd name="T5" fmla="*/ 103 h 159"/>
              <a:gd name="T6" fmla="*/ 155 w 160"/>
              <a:gd name="T7" fmla="*/ 94 h 159"/>
              <a:gd name="T8" fmla="*/ 131 w 160"/>
              <a:gd name="T9" fmla="*/ 50 h 159"/>
              <a:gd name="T10" fmla="*/ 112 w 160"/>
              <a:gd name="T11" fmla="*/ 39 h 159"/>
              <a:gd name="T12" fmla="*/ 90 w 160"/>
              <a:gd name="T13" fmla="*/ 0 h 159"/>
              <a:gd name="T14" fmla="*/ 67 w 160"/>
              <a:gd name="T15" fmla="*/ 3 h 159"/>
              <a:gd name="T16" fmla="*/ 52 w 160"/>
              <a:gd name="T17" fmla="*/ 28 h 159"/>
              <a:gd name="T18" fmla="*/ 39 w 160"/>
              <a:gd name="T19" fmla="*/ 48 h 159"/>
              <a:gd name="T20" fmla="*/ 19 w 160"/>
              <a:gd name="T21" fmla="*/ 60 h 159"/>
              <a:gd name="T22" fmla="*/ 5 w 160"/>
              <a:gd name="T23" fmla="*/ 94 h 159"/>
              <a:gd name="T24" fmla="*/ 5 w 160"/>
              <a:gd name="T25" fmla="*/ 103 h 159"/>
              <a:gd name="T26" fmla="*/ 20 w 160"/>
              <a:gd name="T27" fmla="*/ 119 h 159"/>
              <a:gd name="T28" fmla="*/ 40 w 160"/>
              <a:gd name="T29" fmla="*/ 121 h 159"/>
              <a:gd name="T30" fmla="*/ 34 w 160"/>
              <a:gd name="T31" fmla="*/ 131 h 159"/>
              <a:gd name="T32" fmla="*/ 34 w 160"/>
              <a:gd name="T33" fmla="*/ 140 h 159"/>
              <a:gd name="T34" fmla="*/ 67 w 160"/>
              <a:gd name="T35" fmla="*/ 157 h 159"/>
              <a:gd name="T36" fmla="*/ 89 w 160"/>
              <a:gd name="T37" fmla="*/ 159 h 159"/>
              <a:gd name="T38" fmla="*/ 101 w 160"/>
              <a:gd name="T39" fmla="*/ 140 h 159"/>
              <a:gd name="T40" fmla="*/ 121 w 160"/>
              <a:gd name="T41" fmla="*/ 138 h 159"/>
              <a:gd name="T42" fmla="*/ 146 w 160"/>
              <a:gd name="T43" fmla="*/ 122 h 159"/>
              <a:gd name="T44" fmla="*/ 46 w 160"/>
              <a:gd name="T45" fmla="*/ 56 h 159"/>
              <a:gd name="T46" fmla="*/ 56 w 160"/>
              <a:gd name="T47" fmla="*/ 38 h 159"/>
              <a:gd name="T48" fmla="*/ 85 w 160"/>
              <a:gd name="T49" fmla="*/ 33 h 159"/>
              <a:gd name="T50" fmla="*/ 69 w 160"/>
              <a:gd name="T51" fmla="*/ 29 h 159"/>
              <a:gd name="T52" fmla="*/ 87 w 160"/>
              <a:gd name="T53" fmla="*/ 10 h 159"/>
              <a:gd name="T54" fmla="*/ 107 w 160"/>
              <a:gd name="T55" fmla="*/ 47 h 159"/>
              <a:gd name="T56" fmla="*/ 139 w 160"/>
              <a:gd name="T57" fmla="*/ 94 h 159"/>
              <a:gd name="T58" fmla="*/ 94 w 160"/>
              <a:gd name="T59" fmla="*/ 70 h 159"/>
              <a:gd name="T60" fmla="*/ 89 w 160"/>
              <a:gd name="T61" fmla="*/ 67 h 159"/>
              <a:gd name="T62" fmla="*/ 93 w 160"/>
              <a:gd name="T63" fmla="*/ 94 h 159"/>
              <a:gd name="T64" fmla="*/ 76 w 160"/>
              <a:gd name="T65" fmla="*/ 53 h 159"/>
              <a:gd name="T66" fmla="*/ 71 w 160"/>
              <a:gd name="T67" fmla="*/ 47 h 159"/>
              <a:gd name="T68" fmla="*/ 58 w 160"/>
              <a:gd name="T69" fmla="*/ 93 h 159"/>
              <a:gd name="T70" fmla="*/ 28 w 160"/>
              <a:gd name="T71" fmla="*/ 64 h 159"/>
              <a:gd name="T72" fmla="*/ 122 w 160"/>
              <a:gd name="T73" fmla="*/ 122 h 159"/>
              <a:gd name="T74" fmla="*/ 99 w 160"/>
              <a:gd name="T75" fmla="*/ 131 h 159"/>
              <a:gd name="T76" fmla="*/ 87 w 160"/>
              <a:gd name="T77" fmla="*/ 149 h 159"/>
              <a:gd name="T78" fmla="*/ 66 w 160"/>
              <a:gd name="T79" fmla="*/ 140 h 159"/>
              <a:gd name="T80" fmla="*/ 85 w 160"/>
              <a:gd name="T81" fmla="*/ 135 h 159"/>
              <a:gd name="T82" fmla="*/ 59 w 160"/>
              <a:gd name="T83" fmla="*/ 131 h 159"/>
              <a:gd name="T84" fmla="*/ 43 w 160"/>
              <a:gd name="T85" fmla="*/ 112 h 159"/>
              <a:gd name="T86" fmla="*/ 22 w 160"/>
              <a:gd name="T87" fmla="*/ 102 h 159"/>
              <a:gd name="T88" fmla="*/ 129 w 160"/>
              <a:gd name="T89" fmla="*/ 112 h 159"/>
              <a:gd name="T90" fmla="*/ 112 w 160"/>
              <a:gd name="T91" fmla="*/ 116 h 159"/>
              <a:gd name="T92" fmla="*/ 155 w 160"/>
              <a:gd name="T93" fmla="*/ 140 h 159"/>
              <a:gd name="T94" fmla="*/ 132 w 160"/>
              <a:gd name="T95" fmla="*/ 144 h 159"/>
              <a:gd name="T96" fmla="*/ 155 w 160"/>
              <a:gd name="T97" fmla="*/ 149 h 159"/>
              <a:gd name="T98" fmla="*/ 155 w 160"/>
              <a:gd name="T99" fmla="*/ 140 h 159"/>
              <a:gd name="T100" fmla="*/ 6 w 160"/>
              <a:gd name="T101" fmla="*/ 149 h 159"/>
              <a:gd name="T102" fmla="*/ 6 w 160"/>
              <a:gd name="T103" fmla="*/ 158 h 159"/>
              <a:gd name="T104" fmla="*/ 30 w 160"/>
              <a:gd name="T105" fmla="*/ 15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59">
                <a:moveTo>
                  <a:pt x="146" y="122"/>
                </a:moveTo>
                <a:cubicBezTo>
                  <a:pt x="149" y="122"/>
                  <a:pt x="151" y="120"/>
                  <a:pt x="151" y="117"/>
                </a:cubicBezTo>
                <a:cubicBezTo>
                  <a:pt x="151" y="114"/>
                  <a:pt x="149" y="112"/>
                  <a:pt x="146" y="112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55" y="103"/>
                  <a:pt x="155" y="103"/>
                  <a:pt x="155" y="103"/>
                </a:cubicBezTo>
                <a:cubicBezTo>
                  <a:pt x="158" y="103"/>
                  <a:pt x="160" y="101"/>
                  <a:pt x="160" y="98"/>
                </a:cubicBezTo>
                <a:cubicBezTo>
                  <a:pt x="160" y="96"/>
                  <a:pt x="158" y="94"/>
                  <a:pt x="155" y="94"/>
                </a:cubicBezTo>
                <a:cubicBezTo>
                  <a:pt x="149" y="94"/>
                  <a:pt x="149" y="94"/>
                  <a:pt x="149" y="94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49"/>
                  <a:pt x="130" y="48"/>
                  <a:pt x="129" y="47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94" y="2"/>
                  <a:pt x="94" y="2"/>
                  <a:pt x="94" y="2"/>
                </a:cubicBezTo>
                <a:cubicBezTo>
                  <a:pt x="93" y="1"/>
                  <a:pt x="91" y="0"/>
                  <a:pt x="90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9" y="0"/>
                  <a:pt x="67" y="1"/>
                  <a:pt x="67" y="3"/>
                </a:cubicBezTo>
                <a:cubicBezTo>
                  <a:pt x="58" y="28"/>
                  <a:pt x="58" y="28"/>
                  <a:pt x="58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0" y="28"/>
                  <a:pt x="48" y="29"/>
                  <a:pt x="48" y="31"/>
                </a:cubicBezTo>
                <a:cubicBezTo>
                  <a:pt x="39" y="48"/>
                  <a:pt x="39" y="48"/>
                  <a:pt x="39" y="48"/>
                </a:cubicBezTo>
                <a:cubicBezTo>
                  <a:pt x="22" y="57"/>
                  <a:pt x="22" y="57"/>
                  <a:pt x="22" y="57"/>
                </a:cubicBezTo>
                <a:cubicBezTo>
                  <a:pt x="21" y="57"/>
                  <a:pt x="20" y="58"/>
                  <a:pt x="19" y="60"/>
                </a:cubicBezTo>
                <a:cubicBezTo>
                  <a:pt x="11" y="94"/>
                  <a:pt x="11" y="94"/>
                  <a:pt x="11" y="94"/>
                </a:cubicBezTo>
                <a:cubicBezTo>
                  <a:pt x="5" y="94"/>
                  <a:pt x="5" y="94"/>
                  <a:pt x="5" y="94"/>
                </a:cubicBezTo>
                <a:cubicBezTo>
                  <a:pt x="2" y="94"/>
                  <a:pt x="0" y="96"/>
                  <a:pt x="0" y="98"/>
                </a:cubicBezTo>
                <a:cubicBezTo>
                  <a:pt x="0" y="101"/>
                  <a:pt x="2" y="103"/>
                  <a:pt x="5" y="103"/>
                </a:cubicBezTo>
                <a:cubicBezTo>
                  <a:pt x="11" y="103"/>
                  <a:pt x="11" y="103"/>
                  <a:pt x="11" y="103"/>
                </a:cubicBezTo>
                <a:cubicBezTo>
                  <a:pt x="20" y="119"/>
                  <a:pt x="20" y="119"/>
                  <a:pt x="20" y="119"/>
                </a:cubicBezTo>
                <a:cubicBezTo>
                  <a:pt x="21" y="120"/>
                  <a:pt x="22" y="121"/>
                  <a:pt x="24" y="121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34" y="131"/>
                  <a:pt x="34" y="131"/>
                  <a:pt x="34" y="131"/>
                </a:cubicBezTo>
                <a:cubicBezTo>
                  <a:pt x="31" y="131"/>
                  <a:pt x="29" y="133"/>
                  <a:pt x="29" y="135"/>
                </a:cubicBezTo>
                <a:cubicBezTo>
                  <a:pt x="29" y="138"/>
                  <a:pt x="31" y="140"/>
                  <a:pt x="34" y="140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67" y="157"/>
                  <a:pt x="67" y="157"/>
                  <a:pt x="67" y="157"/>
                </a:cubicBezTo>
                <a:cubicBezTo>
                  <a:pt x="68" y="158"/>
                  <a:pt x="69" y="159"/>
                  <a:pt x="71" y="159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91" y="159"/>
                  <a:pt x="93" y="158"/>
                  <a:pt x="93" y="156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18" y="140"/>
                  <a:pt x="118" y="140"/>
                  <a:pt x="118" y="140"/>
                </a:cubicBezTo>
                <a:cubicBezTo>
                  <a:pt x="119" y="140"/>
                  <a:pt x="120" y="140"/>
                  <a:pt x="121" y="138"/>
                </a:cubicBezTo>
                <a:cubicBezTo>
                  <a:pt x="133" y="122"/>
                  <a:pt x="133" y="122"/>
                  <a:pt x="133" y="122"/>
                </a:cubicBezTo>
                <a:lnTo>
                  <a:pt x="146" y="122"/>
                </a:lnTo>
                <a:close/>
                <a:moveTo>
                  <a:pt x="28" y="64"/>
                </a:moveTo>
                <a:cubicBezTo>
                  <a:pt x="46" y="56"/>
                  <a:pt x="46" y="56"/>
                  <a:pt x="46" y="56"/>
                </a:cubicBezTo>
                <a:cubicBezTo>
                  <a:pt x="46" y="55"/>
                  <a:pt x="47" y="55"/>
                  <a:pt x="48" y="54"/>
                </a:cubicBezTo>
                <a:cubicBezTo>
                  <a:pt x="56" y="38"/>
                  <a:pt x="56" y="38"/>
                  <a:pt x="56" y="38"/>
                </a:cubicBezTo>
                <a:cubicBezTo>
                  <a:pt x="81" y="38"/>
                  <a:pt x="81" y="38"/>
                  <a:pt x="81" y="38"/>
                </a:cubicBezTo>
                <a:cubicBezTo>
                  <a:pt x="83" y="38"/>
                  <a:pt x="85" y="36"/>
                  <a:pt x="85" y="33"/>
                </a:cubicBezTo>
                <a:cubicBezTo>
                  <a:pt x="85" y="31"/>
                  <a:pt x="83" y="29"/>
                  <a:pt x="81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75" y="10"/>
                  <a:pt x="75" y="10"/>
                  <a:pt x="75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5" y="46"/>
                  <a:pt x="106" y="47"/>
                  <a:pt x="107" y="4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94" y="70"/>
                  <a:pt x="94" y="70"/>
                  <a:pt x="94" y="70"/>
                </a:cubicBezTo>
                <a:cubicBezTo>
                  <a:pt x="93" y="67"/>
                  <a:pt x="92" y="67"/>
                  <a:pt x="90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7" y="67"/>
                  <a:pt x="85" y="70"/>
                  <a:pt x="85" y="72"/>
                </a:cubicBezTo>
                <a:cubicBezTo>
                  <a:pt x="93" y="94"/>
                  <a:pt x="93" y="94"/>
                  <a:pt x="93" y="94"/>
                </a:cubicBezTo>
                <a:cubicBezTo>
                  <a:pt x="68" y="94"/>
                  <a:pt x="68" y="94"/>
                  <a:pt x="68" y="94"/>
                </a:cubicBezTo>
                <a:cubicBezTo>
                  <a:pt x="76" y="53"/>
                  <a:pt x="76" y="53"/>
                  <a:pt x="76" y="53"/>
                </a:cubicBezTo>
                <a:cubicBezTo>
                  <a:pt x="76" y="50"/>
                  <a:pt x="75" y="48"/>
                  <a:pt x="72" y="47"/>
                </a:cubicBezTo>
                <a:cubicBezTo>
                  <a:pt x="72" y="47"/>
                  <a:pt x="72" y="47"/>
                  <a:pt x="71" y="47"/>
                </a:cubicBezTo>
                <a:cubicBezTo>
                  <a:pt x="69" y="47"/>
                  <a:pt x="67" y="48"/>
                  <a:pt x="67" y="51"/>
                </a:cubicBezTo>
                <a:cubicBezTo>
                  <a:pt x="58" y="93"/>
                  <a:pt x="58" y="93"/>
                  <a:pt x="58" y="93"/>
                </a:cubicBezTo>
                <a:cubicBezTo>
                  <a:pt x="21" y="93"/>
                  <a:pt x="21" y="93"/>
                  <a:pt x="21" y="93"/>
                </a:cubicBezTo>
                <a:lnTo>
                  <a:pt x="28" y="64"/>
                </a:lnTo>
                <a:close/>
                <a:moveTo>
                  <a:pt x="118" y="122"/>
                </a:moveTo>
                <a:cubicBezTo>
                  <a:pt x="122" y="122"/>
                  <a:pt x="122" y="122"/>
                  <a:pt x="122" y="122"/>
                </a:cubicBezTo>
                <a:cubicBezTo>
                  <a:pt x="115" y="131"/>
                  <a:pt x="115" y="131"/>
                  <a:pt x="115" y="131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97" y="131"/>
                  <a:pt x="95" y="132"/>
                  <a:pt x="95" y="133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3" y="140"/>
                  <a:pt x="85" y="138"/>
                  <a:pt x="85" y="135"/>
                </a:cubicBezTo>
                <a:cubicBezTo>
                  <a:pt x="85" y="133"/>
                  <a:pt x="83" y="131"/>
                  <a:pt x="80" y="131"/>
                </a:cubicBezTo>
                <a:cubicBezTo>
                  <a:pt x="59" y="131"/>
                  <a:pt x="59" y="131"/>
                  <a:pt x="59" y="131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4" y="112"/>
                  <a:pt x="43" y="112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4" y="112"/>
                  <a:pt x="112" y="114"/>
                  <a:pt x="112" y="116"/>
                </a:cubicBezTo>
                <a:cubicBezTo>
                  <a:pt x="113" y="120"/>
                  <a:pt x="115" y="122"/>
                  <a:pt x="118" y="122"/>
                </a:cubicBezTo>
                <a:close/>
                <a:moveTo>
                  <a:pt x="155" y="140"/>
                </a:moveTo>
                <a:cubicBezTo>
                  <a:pt x="136" y="140"/>
                  <a:pt x="136" y="140"/>
                  <a:pt x="136" y="140"/>
                </a:cubicBezTo>
                <a:cubicBezTo>
                  <a:pt x="134" y="140"/>
                  <a:pt x="132" y="142"/>
                  <a:pt x="132" y="144"/>
                </a:cubicBezTo>
                <a:cubicBezTo>
                  <a:pt x="132" y="147"/>
                  <a:pt x="134" y="149"/>
                  <a:pt x="136" y="149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8" y="149"/>
                  <a:pt x="160" y="147"/>
                  <a:pt x="160" y="144"/>
                </a:cubicBezTo>
                <a:cubicBezTo>
                  <a:pt x="160" y="142"/>
                  <a:pt x="158" y="140"/>
                  <a:pt x="155" y="140"/>
                </a:cubicBezTo>
                <a:close/>
                <a:moveTo>
                  <a:pt x="25" y="149"/>
                </a:moveTo>
                <a:cubicBezTo>
                  <a:pt x="6" y="149"/>
                  <a:pt x="6" y="149"/>
                  <a:pt x="6" y="149"/>
                </a:cubicBezTo>
                <a:cubicBezTo>
                  <a:pt x="3" y="149"/>
                  <a:pt x="1" y="151"/>
                  <a:pt x="1" y="153"/>
                </a:cubicBezTo>
                <a:cubicBezTo>
                  <a:pt x="1" y="156"/>
                  <a:pt x="3" y="158"/>
                  <a:pt x="6" y="158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8" y="158"/>
                  <a:pt x="30" y="156"/>
                  <a:pt x="30" y="153"/>
                </a:cubicBezTo>
                <a:cubicBezTo>
                  <a:pt x="30" y="151"/>
                  <a:pt x="28" y="149"/>
                  <a:pt x="25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5" name="Freeform 25">
            <a:extLst>
              <a:ext uri="{FF2B5EF4-FFF2-40B4-BE49-F238E27FC236}">
                <a16:creationId xmlns:a16="http://schemas.microsoft.com/office/drawing/2014/main" id="{8B495F40-8C68-4170-B770-C1B93A20ABD6}"/>
              </a:ext>
            </a:extLst>
          </p:cNvPr>
          <p:cNvSpPr>
            <a:spLocks noEditPoints="1"/>
          </p:cNvSpPr>
          <p:nvPr/>
        </p:nvSpPr>
        <p:spPr bwMode="auto">
          <a:xfrm>
            <a:off x="5692776" y="4124325"/>
            <a:ext cx="255588" cy="254000"/>
          </a:xfrm>
          <a:custGeom>
            <a:avLst/>
            <a:gdLst>
              <a:gd name="T0" fmla="*/ 86 w 161"/>
              <a:gd name="T1" fmla="*/ 20 h 160"/>
              <a:gd name="T2" fmla="*/ 105 w 161"/>
              <a:gd name="T3" fmla="*/ 57 h 160"/>
              <a:gd name="T4" fmla="*/ 115 w 161"/>
              <a:gd name="T5" fmla="*/ 87 h 160"/>
              <a:gd name="T6" fmla="*/ 136 w 161"/>
              <a:gd name="T7" fmla="*/ 77 h 160"/>
              <a:gd name="T8" fmla="*/ 146 w 161"/>
              <a:gd name="T9" fmla="*/ 108 h 160"/>
              <a:gd name="T10" fmla="*/ 123 w 161"/>
              <a:gd name="T11" fmla="*/ 119 h 160"/>
              <a:gd name="T12" fmla="*/ 94 w 161"/>
              <a:gd name="T13" fmla="*/ 117 h 160"/>
              <a:gd name="T14" fmla="*/ 131 w 161"/>
              <a:gd name="T15" fmla="*/ 97 h 160"/>
              <a:gd name="T16" fmla="*/ 125 w 161"/>
              <a:gd name="T17" fmla="*/ 94 h 160"/>
              <a:gd name="T18" fmla="*/ 85 w 161"/>
              <a:gd name="T19" fmla="*/ 52 h 160"/>
              <a:gd name="T20" fmla="*/ 76 w 161"/>
              <a:gd name="T21" fmla="*/ 52 h 160"/>
              <a:gd name="T22" fmla="*/ 36 w 161"/>
              <a:gd name="T23" fmla="*/ 94 h 160"/>
              <a:gd name="T24" fmla="*/ 30 w 161"/>
              <a:gd name="T25" fmla="*/ 97 h 160"/>
              <a:gd name="T26" fmla="*/ 67 w 161"/>
              <a:gd name="T27" fmla="*/ 117 h 160"/>
              <a:gd name="T28" fmla="*/ 38 w 161"/>
              <a:gd name="T29" fmla="*/ 119 h 160"/>
              <a:gd name="T30" fmla="*/ 15 w 161"/>
              <a:gd name="T31" fmla="*/ 108 h 160"/>
              <a:gd name="T32" fmla="*/ 27 w 161"/>
              <a:gd name="T33" fmla="*/ 77 h 160"/>
              <a:gd name="T34" fmla="*/ 48 w 161"/>
              <a:gd name="T35" fmla="*/ 87 h 160"/>
              <a:gd name="T36" fmla="*/ 57 w 161"/>
              <a:gd name="T37" fmla="*/ 57 h 160"/>
              <a:gd name="T38" fmla="*/ 76 w 161"/>
              <a:gd name="T39" fmla="*/ 20 h 160"/>
              <a:gd name="T40" fmla="*/ 81 w 161"/>
              <a:gd name="T41" fmla="*/ 14 h 160"/>
              <a:gd name="T42" fmla="*/ 76 w 161"/>
              <a:gd name="T43" fmla="*/ 2 h 160"/>
              <a:gd name="T44" fmla="*/ 43 w 161"/>
              <a:gd name="T45" fmla="*/ 28 h 160"/>
              <a:gd name="T46" fmla="*/ 48 w 161"/>
              <a:gd name="T47" fmla="*/ 57 h 160"/>
              <a:gd name="T48" fmla="*/ 29 w 161"/>
              <a:gd name="T49" fmla="*/ 67 h 160"/>
              <a:gd name="T50" fmla="*/ 22 w 161"/>
              <a:gd name="T51" fmla="*/ 67 h 160"/>
              <a:gd name="T52" fmla="*/ 1 w 161"/>
              <a:gd name="T53" fmla="*/ 89 h 160"/>
              <a:gd name="T54" fmla="*/ 7 w 161"/>
              <a:gd name="T55" fmla="*/ 116 h 160"/>
              <a:gd name="T56" fmla="*/ 28 w 161"/>
              <a:gd name="T57" fmla="*/ 120 h 160"/>
              <a:gd name="T58" fmla="*/ 25 w 161"/>
              <a:gd name="T59" fmla="*/ 141 h 160"/>
              <a:gd name="T60" fmla="*/ 76 w 161"/>
              <a:gd name="T61" fmla="*/ 124 h 160"/>
              <a:gd name="T62" fmla="*/ 80 w 161"/>
              <a:gd name="T63" fmla="*/ 160 h 160"/>
              <a:gd name="T64" fmla="*/ 85 w 161"/>
              <a:gd name="T65" fmla="*/ 124 h 160"/>
              <a:gd name="T66" fmla="*/ 137 w 161"/>
              <a:gd name="T67" fmla="*/ 141 h 160"/>
              <a:gd name="T68" fmla="*/ 134 w 161"/>
              <a:gd name="T69" fmla="*/ 120 h 160"/>
              <a:gd name="T70" fmla="*/ 150 w 161"/>
              <a:gd name="T71" fmla="*/ 117 h 160"/>
              <a:gd name="T72" fmla="*/ 156 w 161"/>
              <a:gd name="T73" fmla="*/ 112 h 160"/>
              <a:gd name="T74" fmla="*/ 157 w 161"/>
              <a:gd name="T75" fmla="*/ 83 h 160"/>
              <a:gd name="T76" fmla="*/ 135 w 161"/>
              <a:gd name="T77" fmla="*/ 66 h 160"/>
              <a:gd name="T78" fmla="*/ 115 w 161"/>
              <a:gd name="T79" fmla="*/ 77 h 160"/>
              <a:gd name="T80" fmla="*/ 121 w 161"/>
              <a:gd name="T81" fmla="*/ 36 h 160"/>
              <a:gd name="T82" fmla="*/ 92 w 161"/>
              <a:gd name="T83" fmla="*/ 15 h 160"/>
              <a:gd name="T84" fmla="*/ 80 w 161"/>
              <a:gd name="T8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1" h="160">
                <a:moveTo>
                  <a:pt x="81" y="14"/>
                </a:moveTo>
                <a:cubicBezTo>
                  <a:pt x="86" y="20"/>
                  <a:pt x="86" y="20"/>
                  <a:pt x="86" y="20"/>
                </a:cubicBezTo>
                <a:cubicBezTo>
                  <a:pt x="92" y="30"/>
                  <a:pt x="100" y="35"/>
                  <a:pt x="110" y="37"/>
                </a:cubicBezTo>
                <a:cubicBezTo>
                  <a:pt x="107" y="43"/>
                  <a:pt x="106" y="49"/>
                  <a:pt x="105" y="57"/>
                </a:cubicBezTo>
                <a:cubicBezTo>
                  <a:pt x="104" y="67"/>
                  <a:pt x="106" y="78"/>
                  <a:pt x="110" y="85"/>
                </a:cubicBezTo>
                <a:cubicBezTo>
                  <a:pt x="111" y="86"/>
                  <a:pt x="113" y="87"/>
                  <a:pt x="115" y="87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23" y="85"/>
                  <a:pt x="130" y="81"/>
                  <a:pt x="136" y="77"/>
                </a:cubicBezTo>
                <a:cubicBezTo>
                  <a:pt x="140" y="82"/>
                  <a:pt x="145" y="86"/>
                  <a:pt x="150" y="90"/>
                </a:cubicBezTo>
                <a:cubicBezTo>
                  <a:pt x="148" y="96"/>
                  <a:pt x="146" y="102"/>
                  <a:pt x="146" y="108"/>
                </a:cubicBezTo>
                <a:cubicBezTo>
                  <a:pt x="138" y="109"/>
                  <a:pt x="132" y="110"/>
                  <a:pt x="125" y="113"/>
                </a:cubicBezTo>
                <a:cubicBezTo>
                  <a:pt x="123" y="114"/>
                  <a:pt x="122" y="117"/>
                  <a:pt x="123" y="119"/>
                </a:cubicBezTo>
                <a:cubicBezTo>
                  <a:pt x="127" y="128"/>
                  <a:pt x="127" y="128"/>
                  <a:pt x="127" y="128"/>
                </a:cubicBezTo>
                <a:cubicBezTo>
                  <a:pt x="94" y="117"/>
                  <a:pt x="94" y="117"/>
                  <a:pt x="94" y="117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1" y="102"/>
                  <a:pt x="133" y="100"/>
                  <a:pt x="131" y="97"/>
                </a:cubicBezTo>
                <a:cubicBezTo>
                  <a:pt x="131" y="95"/>
                  <a:pt x="129" y="94"/>
                  <a:pt x="127" y="94"/>
                </a:cubicBezTo>
                <a:cubicBezTo>
                  <a:pt x="127" y="94"/>
                  <a:pt x="126" y="94"/>
                  <a:pt x="125" y="94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5" y="52"/>
                  <a:pt x="85" y="52"/>
                  <a:pt x="85" y="52"/>
                </a:cubicBezTo>
                <a:cubicBezTo>
                  <a:pt x="85" y="49"/>
                  <a:pt x="83" y="47"/>
                  <a:pt x="80" y="47"/>
                </a:cubicBezTo>
                <a:cubicBezTo>
                  <a:pt x="78" y="47"/>
                  <a:pt x="76" y="49"/>
                  <a:pt x="76" y="52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36" y="94"/>
                  <a:pt x="36" y="94"/>
                  <a:pt x="36" y="94"/>
                </a:cubicBezTo>
                <a:cubicBezTo>
                  <a:pt x="35" y="94"/>
                  <a:pt x="34" y="94"/>
                  <a:pt x="34" y="94"/>
                </a:cubicBezTo>
                <a:cubicBezTo>
                  <a:pt x="32" y="94"/>
                  <a:pt x="30" y="95"/>
                  <a:pt x="30" y="97"/>
                </a:cubicBezTo>
                <a:cubicBezTo>
                  <a:pt x="29" y="100"/>
                  <a:pt x="30" y="102"/>
                  <a:pt x="32" y="103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9" y="116"/>
                  <a:pt x="38" y="114"/>
                  <a:pt x="36" y="113"/>
                </a:cubicBezTo>
                <a:cubicBezTo>
                  <a:pt x="29" y="110"/>
                  <a:pt x="22" y="108"/>
                  <a:pt x="15" y="108"/>
                </a:cubicBezTo>
                <a:cubicBezTo>
                  <a:pt x="15" y="102"/>
                  <a:pt x="14" y="96"/>
                  <a:pt x="12" y="90"/>
                </a:cubicBezTo>
                <a:cubicBezTo>
                  <a:pt x="17" y="86"/>
                  <a:pt x="22" y="82"/>
                  <a:pt x="27" y="77"/>
                </a:cubicBezTo>
                <a:cubicBezTo>
                  <a:pt x="32" y="82"/>
                  <a:pt x="39" y="85"/>
                  <a:pt x="47" y="87"/>
                </a:cubicBezTo>
                <a:cubicBezTo>
                  <a:pt x="47" y="87"/>
                  <a:pt x="48" y="87"/>
                  <a:pt x="48" y="87"/>
                </a:cubicBezTo>
                <a:cubicBezTo>
                  <a:pt x="50" y="87"/>
                  <a:pt x="51" y="87"/>
                  <a:pt x="52" y="85"/>
                </a:cubicBezTo>
                <a:cubicBezTo>
                  <a:pt x="57" y="78"/>
                  <a:pt x="58" y="67"/>
                  <a:pt x="57" y="57"/>
                </a:cubicBezTo>
                <a:cubicBezTo>
                  <a:pt x="57" y="49"/>
                  <a:pt x="55" y="42"/>
                  <a:pt x="52" y="37"/>
                </a:cubicBezTo>
                <a:cubicBezTo>
                  <a:pt x="62" y="35"/>
                  <a:pt x="70" y="29"/>
                  <a:pt x="76" y="20"/>
                </a:cubicBezTo>
                <a:cubicBezTo>
                  <a:pt x="81" y="14"/>
                  <a:pt x="81" y="14"/>
                  <a:pt x="81" y="14"/>
                </a:cubicBezTo>
                <a:cubicBezTo>
                  <a:pt x="81" y="14"/>
                  <a:pt x="81" y="14"/>
                  <a:pt x="81" y="14"/>
                </a:cubicBezTo>
                <a:close/>
                <a:moveTo>
                  <a:pt x="80" y="0"/>
                </a:moveTo>
                <a:cubicBezTo>
                  <a:pt x="79" y="0"/>
                  <a:pt x="77" y="1"/>
                  <a:pt x="76" y="2"/>
                </a:cubicBezTo>
                <a:cubicBezTo>
                  <a:pt x="68" y="15"/>
                  <a:pt x="68" y="15"/>
                  <a:pt x="68" y="15"/>
                </a:cubicBezTo>
                <a:cubicBezTo>
                  <a:pt x="63" y="23"/>
                  <a:pt x="53" y="28"/>
                  <a:pt x="43" y="28"/>
                </a:cubicBezTo>
                <a:cubicBezTo>
                  <a:pt x="39" y="28"/>
                  <a:pt x="37" y="34"/>
                  <a:pt x="40" y="36"/>
                </a:cubicBezTo>
                <a:cubicBezTo>
                  <a:pt x="44" y="40"/>
                  <a:pt x="47" y="48"/>
                  <a:pt x="48" y="57"/>
                </a:cubicBezTo>
                <a:cubicBezTo>
                  <a:pt x="48" y="65"/>
                  <a:pt x="47" y="72"/>
                  <a:pt x="45" y="77"/>
                </a:cubicBezTo>
                <a:cubicBezTo>
                  <a:pt x="39" y="75"/>
                  <a:pt x="33" y="71"/>
                  <a:pt x="29" y="67"/>
                </a:cubicBezTo>
                <a:cubicBezTo>
                  <a:pt x="28" y="66"/>
                  <a:pt x="27" y="66"/>
                  <a:pt x="25" y="66"/>
                </a:cubicBezTo>
                <a:cubicBezTo>
                  <a:pt x="24" y="66"/>
                  <a:pt x="23" y="66"/>
                  <a:pt x="22" y="67"/>
                </a:cubicBezTo>
                <a:cubicBezTo>
                  <a:pt x="17" y="74"/>
                  <a:pt x="11" y="79"/>
                  <a:pt x="3" y="83"/>
                </a:cubicBezTo>
                <a:cubicBezTo>
                  <a:pt x="1" y="84"/>
                  <a:pt x="0" y="86"/>
                  <a:pt x="1" y="89"/>
                </a:cubicBezTo>
                <a:cubicBezTo>
                  <a:pt x="5" y="97"/>
                  <a:pt x="6" y="105"/>
                  <a:pt x="6" y="112"/>
                </a:cubicBezTo>
                <a:cubicBezTo>
                  <a:pt x="6" y="114"/>
                  <a:pt x="6" y="115"/>
                  <a:pt x="7" y="116"/>
                </a:cubicBezTo>
                <a:cubicBezTo>
                  <a:pt x="8" y="117"/>
                  <a:pt x="10" y="117"/>
                  <a:pt x="13" y="117"/>
                </a:cubicBezTo>
                <a:cubicBezTo>
                  <a:pt x="18" y="117"/>
                  <a:pt x="22" y="118"/>
                  <a:pt x="28" y="120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19" y="137"/>
                  <a:pt x="21" y="141"/>
                  <a:pt x="25" y="141"/>
                </a:cubicBezTo>
                <a:cubicBezTo>
                  <a:pt x="25" y="141"/>
                  <a:pt x="26" y="140"/>
                  <a:pt x="26" y="140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6" y="158"/>
                  <a:pt x="78" y="160"/>
                  <a:pt x="80" y="160"/>
                </a:cubicBezTo>
                <a:cubicBezTo>
                  <a:pt x="83" y="160"/>
                  <a:pt x="85" y="158"/>
                  <a:pt x="85" y="156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135" y="140"/>
                  <a:pt x="135" y="140"/>
                  <a:pt x="135" y="140"/>
                </a:cubicBezTo>
                <a:cubicBezTo>
                  <a:pt x="136" y="141"/>
                  <a:pt x="136" y="141"/>
                  <a:pt x="137" y="141"/>
                </a:cubicBezTo>
                <a:cubicBezTo>
                  <a:pt x="140" y="141"/>
                  <a:pt x="143" y="137"/>
                  <a:pt x="141" y="134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8" y="118"/>
                  <a:pt x="143" y="117"/>
                  <a:pt x="148" y="117"/>
                </a:cubicBezTo>
                <a:cubicBezTo>
                  <a:pt x="149" y="117"/>
                  <a:pt x="150" y="117"/>
                  <a:pt x="150" y="117"/>
                </a:cubicBezTo>
                <a:cubicBezTo>
                  <a:pt x="152" y="117"/>
                  <a:pt x="153" y="117"/>
                  <a:pt x="154" y="116"/>
                </a:cubicBezTo>
                <a:cubicBezTo>
                  <a:pt x="155" y="115"/>
                  <a:pt x="156" y="114"/>
                  <a:pt x="156" y="112"/>
                </a:cubicBezTo>
                <a:cubicBezTo>
                  <a:pt x="155" y="104"/>
                  <a:pt x="157" y="97"/>
                  <a:pt x="160" y="89"/>
                </a:cubicBezTo>
                <a:cubicBezTo>
                  <a:pt x="161" y="86"/>
                  <a:pt x="160" y="84"/>
                  <a:pt x="157" y="83"/>
                </a:cubicBezTo>
                <a:cubicBezTo>
                  <a:pt x="150" y="79"/>
                  <a:pt x="143" y="74"/>
                  <a:pt x="138" y="67"/>
                </a:cubicBezTo>
                <a:cubicBezTo>
                  <a:pt x="138" y="66"/>
                  <a:pt x="137" y="66"/>
                  <a:pt x="135" y="66"/>
                </a:cubicBezTo>
                <a:cubicBezTo>
                  <a:pt x="134" y="66"/>
                  <a:pt x="133" y="66"/>
                  <a:pt x="132" y="67"/>
                </a:cubicBezTo>
                <a:cubicBezTo>
                  <a:pt x="127" y="71"/>
                  <a:pt x="122" y="75"/>
                  <a:pt x="115" y="77"/>
                </a:cubicBezTo>
                <a:cubicBezTo>
                  <a:pt x="113" y="72"/>
                  <a:pt x="113" y="65"/>
                  <a:pt x="113" y="57"/>
                </a:cubicBezTo>
                <a:cubicBezTo>
                  <a:pt x="113" y="48"/>
                  <a:pt x="117" y="40"/>
                  <a:pt x="121" y="36"/>
                </a:cubicBezTo>
                <a:cubicBezTo>
                  <a:pt x="124" y="33"/>
                  <a:pt x="122" y="28"/>
                  <a:pt x="117" y="28"/>
                </a:cubicBezTo>
                <a:cubicBezTo>
                  <a:pt x="107" y="28"/>
                  <a:pt x="98" y="23"/>
                  <a:pt x="92" y="15"/>
                </a:cubicBezTo>
                <a:cubicBezTo>
                  <a:pt x="84" y="2"/>
                  <a:pt x="84" y="2"/>
                  <a:pt x="84" y="2"/>
                </a:cubicBezTo>
                <a:cubicBezTo>
                  <a:pt x="83" y="1"/>
                  <a:pt x="82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6" name="Freeform 26">
            <a:extLst>
              <a:ext uri="{FF2B5EF4-FFF2-40B4-BE49-F238E27FC236}">
                <a16:creationId xmlns:a16="http://schemas.microsoft.com/office/drawing/2014/main" id="{4F2FB070-0426-4387-B508-F352FA24F03C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4706938"/>
            <a:ext cx="254000" cy="192088"/>
          </a:xfrm>
          <a:custGeom>
            <a:avLst/>
            <a:gdLst>
              <a:gd name="T0" fmla="*/ 51 w 160"/>
              <a:gd name="T1" fmla="*/ 38 h 121"/>
              <a:gd name="T2" fmla="*/ 50 w 160"/>
              <a:gd name="T3" fmla="*/ 25 h 121"/>
              <a:gd name="T4" fmla="*/ 33 w 160"/>
              <a:gd name="T5" fmla="*/ 47 h 121"/>
              <a:gd name="T6" fmla="*/ 10 w 160"/>
              <a:gd name="T7" fmla="*/ 47 h 121"/>
              <a:gd name="T8" fmla="*/ 103 w 160"/>
              <a:gd name="T9" fmla="*/ 47 h 121"/>
              <a:gd name="T10" fmla="*/ 93 w 160"/>
              <a:gd name="T11" fmla="*/ 65 h 121"/>
              <a:gd name="T12" fmla="*/ 83 w 160"/>
              <a:gd name="T13" fmla="*/ 47 h 121"/>
              <a:gd name="T14" fmla="*/ 53 w 160"/>
              <a:gd name="T15" fmla="*/ 47 h 121"/>
              <a:gd name="T16" fmla="*/ 36 w 160"/>
              <a:gd name="T17" fmla="*/ 65 h 121"/>
              <a:gd name="T18" fmla="*/ 53 w 160"/>
              <a:gd name="T19" fmla="*/ 47 h 121"/>
              <a:gd name="T20" fmla="*/ 150 w 160"/>
              <a:gd name="T21" fmla="*/ 57 h 121"/>
              <a:gd name="T22" fmla="*/ 132 w 160"/>
              <a:gd name="T23" fmla="*/ 56 h 121"/>
              <a:gd name="T24" fmla="*/ 59 w 160"/>
              <a:gd name="T25" fmla="*/ 27 h 121"/>
              <a:gd name="T26" fmla="*/ 85 w 160"/>
              <a:gd name="T27" fmla="*/ 70 h 121"/>
              <a:gd name="T28" fmla="*/ 66 w 160"/>
              <a:gd name="T29" fmla="*/ 71 h 121"/>
              <a:gd name="T30" fmla="*/ 59 w 160"/>
              <a:gd name="T31" fmla="*/ 27 h 121"/>
              <a:gd name="T32" fmla="*/ 122 w 160"/>
              <a:gd name="T33" fmla="*/ 55 h 121"/>
              <a:gd name="T34" fmla="*/ 143 w 160"/>
              <a:gd name="T35" fmla="*/ 74 h 121"/>
              <a:gd name="T36" fmla="*/ 127 w 160"/>
              <a:gd name="T37" fmla="*/ 93 h 121"/>
              <a:gd name="T38" fmla="*/ 38 w 160"/>
              <a:gd name="T39" fmla="*/ 75 h 121"/>
              <a:gd name="T40" fmla="*/ 75 w 160"/>
              <a:gd name="T41" fmla="*/ 89 h 121"/>
              <a:gd name="T42" fmla="*/ 112 w 160"/>
              <a:gd name="T43" fmla="*/ 51 h 121"/>
              <a:gd name="T44" fmla="*/ 125 w 160"/>
              <a:gd name="T45" fmla="*/ 46 h 121"/>
              <a:gd name="T46" fmla="*/ 47 w 160"/>
              <a:gd name="T47" fmla="*/ 3 h 121"/>
              <a:gd name="T48" fmla="*/ 5 w 160"/>
              <a:gd name="T49" fmla="*/ 37 h 121"/>
              <a:gd name="T50" fmla="*/ 24 w 160"/>
              <a:gd name="T51" fmla="*/ 73 h 121"/>
              <a:gd name="T52" fmla="*/ 5 w 160"/>
              <a:gd name="T53" fmla="*/ 112 h 121"/>
              <a:gd name="T54" fmla="*/ 5 w 160"/>
              <a:gd name="T55" fmla="*/ 121 h 121"/>
              <a:gd name="T56" fmla="*/ 19 w 160"/>
              <a:gd name="T57" fmla="*/ 118 h 121"/>
              <a:gd name="T58" fmla="*/ 61 w 160"/>
              <a:gd name="T59" fmla="*/ 102 h 121"/>
              <a:gd name="T60" fmla="*/ 86 w 160"/>
              <a:gd name="T61" fmla="*/ 112 h 121"/>
              <a:gd name="T62" fmla="*/ 75 w 160"/>
              <a:gd name="T63" fmla="*/ 116 h 121"/>
              <a:gd name="T64" fmla="*/ 89 w 160"/>
              <a:gd name="T65" fmla="*/ 121 h 121"/>
              <a:gd name="T66" fmla="*/ 100 w 160"/>
              <a:gd name="T67" fmla="*/ 102 h 121"/>
              <a:gd name="T68" fmla="*/ 122 w 160"/>
              <a:gd name="T69" fmla="*/ 118 h 121"/>
              <a:gd name="T70" fmla="*/ 136 w 160"/>
              <a:gd name="T71" fmla="*/ 121 h 121"/>
              <a:gd name="T72" fmla="*/ 136 w 160"/>
              <a:gd name="T73" fmla="*/ 112 h 121"/>
              <a:gd name="T74" fmla="*/ 126 w 160"/>
              <a:gd name="T75" fmla="*/ 102 h 121"/>
              <a:gd name="T76" fmla="*/ 144 w 160"/>
              <a:gd name="T77" fmla="*/ 92 h 121"/>
              <a:gd name="T78" fmla="*/ 159 w 160"/>
              <a:gd name="T79" fmla="*/ 57 h 121"/>
              <a:gd name="T80" fmla="*/ 140 w 160"/>
              <a:gd name="T81" fmla="*/ 38 h 121"/>
              <a:gd name="T82" fmla="*/ 155 w 160"/>
              <a:gd name="T83" fmla="*/ 19 h 121"/>
              <a:gd name="T84" fmla="*/ 155 w 160"/>
              <a:gd name="T85" fmla="*/ 10 h 121"/>
              <a:gd name="T86" fmla="*/ 76 w 160"/>
              <a:gd name="T87" fmla="*/ 38 h 121"/>
              <a:gd name="T88" fmla="*/ 55 w 160"/>
              <a:gd name="T89" fmla="*/ 2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21">
                <a:moveTo>
                  <a:pt x="50" y="25"/>
                </a:moveTo>
                <a:cubicBezTo>
                  <a:pt x="51" y="38"/>
                  <a:pt x="51" y="38"/>
                  <a:pt x="51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25"/>
                  <a:pt x="50" y="25"/>
                  <a:pt x="50" y="25"/>
                </a:cubicBezTo>
                <a:close/>
                <a:moveTo>
                  <a:pt x="33" y="47"/>
                </a:moveTo>
                <a:cubicBezTo>
                  <a:pt x="26" y="65"/>
                  <a:pt x="26" y="65"/>
                  <a:pt x="26" y="65"/>
                </a:cubicBezTo>
                <a:cubicBezTo>
                  <a:pt x="18" y="62"/>
                  <a:pt x="12" y="56"/>
                  <a:pt x="10" y="47"/>
                </a:cubicBezTo>
                <a:lnTo>
                  <a:pt x="33" y="47"/>
                </a:lnTo>
                <a:close/>
                <a:moveTo>
                  <a:pt x="103" y="47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58"/>
                  <a:pt x="99" y="63"/>
                  <a:pt x="93" y="65"/>
                </a:cubicBezTo>
                <a:cubicBezTo>
                  <a:pt x="93" y="63"/>
                  <a:pt x="92" y="62"/>
                  <a:pt x="91" y="60"/>
                </a:cubicBezTo>
                <a:cubicBezTo>
                  <a:pt x="83" y="47"/>
                  <a:pt x="83" y="47"/>
                  <a:pt x="83" y="47"/>
                </a:cubicBezTo>
                <a:cubicBezTo>
                  <a:pt x="103" y="47"/>
                  <a:pt x="103" y="47"/>
                  <a:pt x="103" y="47"/>
                </a:cubicBezTo>
                <a:close/>
                <a:moveTo>
                  <a:pt x="53" y="47"/>
                </a:moveTo>
                <a:cubicBezTo>
                  <a:pt x="55" y="65"/>
                  <a:pt x="55" y="65"/>
                  <a:pt x="55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43" y="47"/>
                  <a:pt x="43" y="47"/>
                  <a:pt x="43" y="47"/>
                </a:cubicBezTo>
                <a:cubicBezTo>
                  <a:pt x="53" y="47"/>
                  <a:pt x="53" y="47"/>
                  <a:pt x="53" y="47"/>
                </a:cubicBezTo>
                <a:close/>
                <a:moveTo>
                  <a:pt x="141" y="47"/>
                </a:moveTo>
                <a:cubicBezTo>
                  <a:pt x="146" y="47"/>
                  <a:pt x="150" y="52"/>
                  <a:pt x="150" y="57"/>
                </a:cubicBezTo>
                <a:cubicBezTo>
                  <a:pt x="150" y="62"/>
                  <a:pt x="146" y="65"/>
                  <a:pt x="141" y="65"/>
                </a:cubicBezTo>
                <a:cubicBezTo>
                  <a:pt x="136" y="65"/>
                  <a:pt x="132" y="61"/>
                  <a:pt x="132" y="56"/>
                </a:cubicBezTo>
                <a:cubicBezTo>
                  <a:pt x="132" y="51"/>
                  <a:pt x="136" y="47"/>
                  <a:pt x="141" y="47"/>
                </a:cubicBezTo>
                <a:close/>
                <a:moveTo>
                  <a:pt x="59" y="27"/>
                </a:moveTo>
                <a:cubicBezTo>
                  <a:pt x="83" y="65"/>
                  <a:pt x="83" y="65"/>
                  <a:pt x="83" y="65"/>
                </a:cubicBezTo>
                <a:cubicBezTo>
                  <a:pt x="84" y="67"/>
                  <a:pt x="85" y="68"/>
                  <a:pt x="85" y="70"/>
                </a:cubicBezTo>
                <a:cubicBezTo>
                  <a:pt x="85" y="75"/>
                  <a:pt x="81" y="79"/>
                  <a:pt x="76" y="79"/>
                </a:cubicBezTo>
                <a:cubicBezTo>
                  <a:pt x="70" y="79"/>
                  <a:pt x="67" y="76"/>
                  <a:pt x="66" y="71"/>
                </a:cubicBezTo>
                <a:cubicBezTo>
                  <a:pt x="59" y="27"/>
                  <a:pt x="59" y="27"/>
                  <a:pt x="59" y="27"/>
                </a:cubicBezTo>
                <a:cubicBezTo>
                  <a:pt x="59" y="27"/>
                  <a:pt x="59" y="27"/>
                  <a:pt x="59" y="27"/>
                </a:cubicBezTo>
                <a:close/>
                <a:moveTo>
                  <a:pt x="125" y="46"/>
                </a:moveTo>
                <a:cubicBezTo>
                  <a:pt x="123" y="49"/>
                  <a:pt x="122" y="52"/>
                  <a:pt x="122" y="55"/>
                </a:cubicBezTo>
                <a:cubicBezTo>
                  <a:pt x="122" y="66"/>
                  <a:pt x="130" y="74"/>
                  <a:pt x="141" y="74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36" y="87"/>
                  <a:pt x="136" y="87"/>
                  <a:pt x="136" y="87"/>
                </a:cubicBezTo>
                <a:cubicBezTo>
                  <a:pt x="135" y="91"/>
                  <a:pt x="131" y="93"/>
                  <a:pt x="127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50" y="93"/>
                  <a:pt x="40" y="85"/>
                  <a:pt x="38" y="75"/>
                </a:cubicBezTo>
                <a:cubicBezTo>
                  <a:pt x="57" y="75"/>
                  <a:pt x="57" y="75"/>
                  <a:pt x="57" y="75"/>
                </a:cubicBezTo>
                <a:cubicBezTo>
                  <a:pt x="59" y="83"/>
                  <a:pt x="66" y="89"/>
                  <a:pt x="75" y="89"/>
                </a:cubicBezTo>
                <a:cubicBezTo>
                  <a:pt x="84" y="89"/>
                  <a:pt x="91" y="82"/>
                  <a:pt x="93" y="74"/>
                </a:cubicBezTo>
                <a:cubicBezTo>
                  <a:pt x="104" y="72"/>
                  <a:pt x="112" y="63"/>
                  <a:pt x="112" y="51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25" y="46"/>
                  <a:pt x="125" y="46"/>
                  <a:pt x="125" y="46"/>
                </a:cubicBezTo>
                <a:close/>
                <a:moveTo>
                  <a:pt x="51" y="0"/>
                </a:moveTo>
                <a:cubicBezTo>
                  <a:pt x="50" y="0"/>
                  <a:pt x="48" y="1"/>
                  <a:pt x="47" y="3"/>
                </a:cubicBezTo>
                <a:cubicBezTo>
                  <a:pt x="36" y="37"/>
                  <a:pt x="36" y="37"/>
                  <a:pt x="36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2" y="37"/>
                  <a:pt x="0" y="39"/>
                  <a:pt x="0" y="42"/>
                </a:cubicBezTo>
                <a:cubicBezTo>
                  <a:pt x="0" y="57"/>
                  <a:pt x="10" y="69"/>
                  <a:pt x="24" y="73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2" y="112"/>
                  <a:pt x="0" y="114"/>
                  <a:pt x="0" y="116"/>
                </a:cubicBezTo>
                <a:cubicBezTo>
                  <a:pt x="0" y="119"/>
                  <a:pt x="2" y="121"/>
                  <a:pt x="5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6" y="121"/>
                  <a:pt x="18" y="120"/>
                  <a:pt x="19" y="118"/>
                </a:cubicBezTo>
                <a:cubicBezTo>
                  <a:pt x="31" y="82"/>
                  <a:pt x="31" y="82"/>
                  <a:pt x="31" y="82"/>
                </a:cubicBezTo>
                <a:cubicBezTo>
                  <a:pt x="35" y="94"/>
                  <a:pt x="47" y="102"/>
                  <a:pt x="61" y="102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7" y="112"/>
                  <a:pt x="75" y="114"/>
                  <a:pt x="75" y="116"/>
                </a:cubicBezTo>
                <a:cubicBezTo>
                  <a:pt x="75" y="119"/>
                  <a:pt x="77" y="121"/>
                  <a:pt x="80" y="121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91" y="121"/>
                  <a:pt x="93" y="120"/>
                  <a:pt x="93" y="11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22" y="118"/>
                  <a:pt x="122" y="118"/>
                  <a:pt x="122" y="118"/>
                </a:cubicBezTo>
                <a:cubicBezTo>
                  <a:pt x="123" y="120"/>
                  <a:pt x="125" y="121"/>
                  <a:pt x="126" y="121"/>
                </a:cubicBezTo>
                <a:cubicBezTo>
                  <a:pt x="136" y="121"/>
                  <a:pt x="136" y="121"/>
                  <a:pt x="136" y="121"/>
                </a:cubicBezTo>
                <a:cubicBezTo>
                  <a:pt x="138" y="121"/>
                  <a:pt x="140" y="119"/>
                  <a:pt x="140" y="116"/>
                </a:cubicBezTo>
                <a:cubicBezTo>
                  <a:pt x="140" y="114"/>
                  <a:pt x="138" y="112"/>
                  <a:pt x="136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6" y="102"/>
                  <a:pt x="126" y="102"/>
                  <a:pt x="126" y="102"/>
                </a:cubicBezTo>
                <a:cubicBezTo>
                  <a:pt x="126" y="102"/>
                  <a:pt x="126" y="102"/>
                  <a:pt x="126" y="102"/>
                </a:cubicBezTo>
                <a:cubicBezTo>
                  <a:pt x="134" y="102"/>
                  <a:pt x="141" y="98"/>
                  <a:pt x="144" y="92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8" y="63"/>
                  <a:pt x="159" y="60"/>
                  <a:pt x="159" y="57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9" y="46"/>
                  <a:pt x="150" y="38"/>
                  <a:pt x="140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4" y="27"/>
                  <a:pt x="144" y="19"/>
                  <a:pt x="155" y="19"/>
                </a:cubicBezTo>
                <a:cubicBezTo>
                  <a:pt x="158" y="19"/>
                  <a:pt x="160" y="17"/>
                  <a:pt x="160" y="15"/>
                </a:cubicBezTo>
                <a:cubicBezTo>
                  <a:pt x="160" y="12"/>
                  <a:pt x="158" y="10"/>
                  <a:pt x="155" y="10"/>
                </a:cubicBezTo>
                <a:cubicBezTo>
                  <a:pt x="138" y="10"/>
                  <a:pt x="125" y="22"/>
                  <a:pt x="123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5" y="2"/>
                  <a:pt x="55" y="2"/>
                </a:cubicBezTo>
                <a:cubicBezTo>
                  <a:pt x="54" y="1"/>
                  <a:pt x="53" y="0"/>
                  <a:pt x="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7" name="Freeform 27">
            <a:extLst>
              <a:ext uri="{FF2B5EF4-FFF2-40B4-BE49-F238E27FC236}">
                <a16:creationId xmlns:a16="http://schemas.microsoft.com/office/drawing/2014/main" id="{7CECA953-83E1-49C5-A536-336F686E95F4}"/>
              </a:ext>
            </a:extLst>
          </p:cNvPr>
          <p:cNvSpPr>
            <a:spLocks noEditPoints="1"/>
          </p:cNvSpPr>
          <p:nvPr/>
        </p:nvSpPr>
        <p:spPr bwMode="auto">
          <a:xfrm>
            <a:off x="2389188" y="5226050"/>
            <a:ext cx="257175" cy="254000"/>
          </a:xfrm>
          <a:custGeom>
            <a:avLst/>
            <a:gdLst>
              <a:gd name="T0" fmla="*/ 126 w 162"/>
              <a:gd name="T1" fmla="*/ 86 h 160"/>
              <a:gd name="T2" fmla="*/ 92 w 162"/>
              <a:gd name="T3" fmla="*/ 85 h 160"/>
              <a:gd name="T4" fmla="*/ 66 w 162"/>
              <a:gd name="T5" fmla="*/ 48 h 160"/>
              <a:gd name="T6" fmla="*/ 58 w 162"/>
              <a:gd name="T7" fmla="*/ 38 h 160"/>
              <a:gd name="T8" fmla="*/ 20 w 162"/>
              <a:gd name="T9" fmla="*/ 38 h 160"/>
              <a:gd name="T10" fmla="*/ 25 w 162"/>
              <a:gd name="T11" fmla="*/ 66 h 160"/>
              <a:gd name="T12" fmla="*/ 2 w 162"/>
              <a:gd name="T13" fmla="*/ 153 h 160"/>
              <a:gd name="T14" fmla="*/ 157 w 162"/>
              <a:gd name="T15" fmla="*/ 160 h 160"/>
              <a:gd name="T16" fmla="*/ 26 w 162"/>
              <a:gd name="T17" fmla="*/ 56 h 160"/>
              <a:gd name="T18" fmla="*/ 25 w 162"/>
              <a:gd name="T19" fmla="*/ 47 h 160"/>
              <a:gd name="T20" fmla="*/ 28 w 162"/>
              <a:gd name="T21" fmla="*/ 48 h 160"/>
              <a:gd name="T22" fmla="*/ 35 w 162"/>
              <a:gd name="T23" fmla="*/ 48 h 160"/>
              <a:gd name="T24" fmla="*/ 30 w 162"/>
              <a:gd name="T25" fmla="*/ 38 h 160"/>
              <a:gd name="T26" fmla="*/ 39 w 162"/>
              <a:gd name="T27" fmla="*/ 28 h 160"/>
              <a:gd name="T28" fmla="*/ 43 w 162"/>
              <a:gd name="T29" fmla="*/ 41 h 160"/>
              <a:gd name="T30" fmla="*/ 47 w 162"/>
              <a:gd name="T31" fmla="*/ 50 h 160"/>
              <a:gd name="T32" fmla="*/ 52 w 162"/>
              <a:gd name="T33" fmla="*/ 47 h 160"/>
              <a:gd name="T34" fmla="*/ 58 w 162"/>
              <a:gd name="T35" fmla="*/ 50 h 160"/>
              <a:gd name="T36" fmla="*/ 26 w 162"/>
              <a:gd name="T37" fmla="*/ 56 h 160"/>
              <a:gd name="T38" fmla="*/ 63 w 162"/>
              <a:gd name="T39" fmla="*/ 62 h 160"/>
              <a:gd name="T40" fmla="*/ 71 w 162"/>
              <a:gd name="T41" fmla="*/ 62 h 160"/>
              <a:gd name="T42" fmla="*/ 81 w 162"/>
              <a:gd name="T43" fmla="*/ 102 h 160"/>
              <a:gd name="T44" fmla="*/ 61 w 162"/>
              <a:gd name="T45" fmla="*/ 84 h 160"/>
              <a:gd name="T46" fmla="*/ 43 w 162"/>
              <a:gd name="T47" fmla="*/ 102 h 160"/>
              <a:gd name="T48" fmla="*/ 50 w 162"/>
              <a:gd name="T49" fmla="*/ 66 h 160"/>
              <a:gd name="T50" fmla="*/ 33 w 162"/>
              <a:gd name="T51" fmla="*/ 105 h 160"/>
              <a:gd name="T52" fmla="*/ 43 w 162"/>
              <a:gd name="T53" fmla="*/ 112 h 160"/>
              <a:gd name="T54" fmla="*/ 62 w 162"/>
              <a:gd name="T55" fmla="*/ 96 h 160"/>
              <a:gd name="T56" fmla="*/ 81 w 162"/>
              <a:gd name="T57" fmla="*/ 112 h 160"/>
              <a:gd name="T58" fmla="*/ 90 w 162"/>
              <a:gd name="T59" fmla="*/ 105 h 160"/>
              <a:gd name="T60" fmla="*/ 13 w 162"/>
              <a:gd name="T61" fmla="*/ 150 h 160"/>
              <a:gd name="T62" fmla="*/ 97 w 162"/>
              <a:gd name="T63" fmla="*/ 96 h 160"/>
              <a:gd name="T64" fmla="*/ 109 w 162"/>
              <a:gd name="T65" fmla="*/ 84 h 160"/>
              <a:gd name="T66" fmla="*/ 149 w 162"/>
              <a:gd name="T67" fmla="*/ 150 h 160"/>
              <a:gd name="T68" fmla="*/ 99 w 162"/>
              <a:gd name="T69" fmla="*/ 56 h 160"/>
              <a:gd name="T70" fmla="*/ 141 w 162"/>
              <a:gd name="T71" fmla="*/ 47 h 160"/>
              <a:gd name="T72" fmla="*/ 138 w 162"/>
              <a:gd name="T73" fmla="*/ 0 h 160"/>
              <a:gd name="T74" fmla="*/ 114 w 162"/>
              <a:gd name="T75" fmla="*/ 9 h 160"/>
              <a:gd name="T76" fmla="*/ 86 w 162"/>
              <a:gd name="T77" fmla="*/ 41 h 160"/>
              <a:gd name="T78" fmla="*/ 137 w 162"/>
              <a:gd name="T79" fmla="*/ 9 h 160"/>
              <a:gd name="T80" fmla="*/ 141 w 162"/>
              <a:gd name="T81" fmla="*/ 36 h 160"/>
              <a:gd name="T82" fmla="*/ 132 w 162"/>
              <a:gd name="T83" fmla="*/ 29 h 160"/>
              <a:gd name="T84" fmla="*/ 126 w 162"/>
              <a:gd name="T85" fmla="*/ 14 h 160"/>
              <a:gd name="T86" fmla="*/ 96 w 162"/>
              <a:gd name="T87" fmla="*/ 42 h 160"/>
              <a:gd name="T88" fmla="*/ 100 w 162"/>
              <a:gd name="T89" fmla="*/ 37 h 160"/>
              <a:gd name="T90" fmla="*/ 104 w 162"/>
              <a:gd name="T91" fmla="*/ 38 h 160"/>
              <a:gd name="T92" fmla="*/ 111 w 162"/>
              <a:gd name="T93" fmla="*/ 38 h 160"/>
              <a:gd name="T94" fmla="*/ 105 w 162"/>
              <a:gd name="T95" fmla="*/ 28 h 160"/>
              <a:gd name="T96" fmla="*/ 123 w 162"/>
              <a:gd name="T97" fmla="*/ 28 h 160"/>
              <a:gd name="T98" fmla="*/ 118 w 162"/>
              <a:gd name="T99" fmla="*/ 32 h 160"/>
              <a:gd name="T100" fmla="*/ 122 w 162"/>
              <a:gd name="T101" fmla="*/ 40 h 160"/>
              <a:gd name="T102" fmla="*/ 127 w 162"/>
              <a:gd name="T103" fmla="*/ 38 h 160"/>
              <a:gd name="T104" fmla="*/ 132 w 162"/>
              <a:gd name="T105" fmla="*/ 39 h 160"/>
              <a:gd name="T106" fmla="*/ 101 w 162"/>
              <a:gd name="T107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60">
                <a:moveTo>
                  <a:pt x="161" y="153"/>
                </a:moveTo>
                <a:cubicBezTo>
                  <a:pt x="126" y="86"/>
                  <a:pt x="126" y="86"/>
                  <a:pt x="126" y="86"/>
                </a:cubicBezTo>
                <a:cubicBezTo>
                  <a:pt x="123" y="79"/>
                  <a:pt x="116" y="75"/>
                  <a:pt x="109" y="75"/>
                </a:cubicBezTo>
                <a:cubicBezTo>
                  <a:pt x="102" y="75"/>
                  <a:pt x="96" y="78"/>
                  <a:pt x="92" y="85"/>
                </a:cubicBezTo>
                <a:cubicBezTo>
                  <a:pt x="80" y="58"/>
                  <a:pt x="80" y="58"/>
                  <a:pt x="80" y="58"/>
                </a:cubicBezTo>
                <a:cubicBezTo>
                  <a:pt x="77" y="53"/>
                  <a:pt x="72" y="48"/>
                  <a:pt x="66" y="48"/>
                </a:cubicBezTo>
                <a:cubicBezTo>
                  <a:pt x="66" y="45"/>
                  <a:pt x="64" y="43"/>
                  <a:pt x="63" y="42"/>
                </a:cubicBezTo>
                <a:cubicBezTo>
                  <a:pt x="61" y="40"/>
                  <a:pt x="60" y="39"/>
                  <a:pt x="58" y="38"/>
                </a:cubicBezTo>
                <a:cubicBezTo>
                  <a:pt x="58" y="28"/>
                  <a:pt x="50" y="19"/>
                  <a:pt x="39" y="19"/>
                </a:cubicBezTo>
                <a:cubicBezTo>
                  <a:pt x="29" y="19"/>
                  <a:pt x="20" y="28"/>
                  <a:pt x="20" y="38"/>
                </a:cubicBezTo>
                <a:cubicBezTo>
                  <a:pt x="16" y="41"/>
                  <a:pt x="11" y="46"/>
                  <a:pt x="11" y="52"/>
                </a:cubicBezTo>
                <a:cubicBezTo>
                  <a:pt x="11" y="60"/>
                  <a:pt x="18" y="66"/>
                  <a:pt x="25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2" y="153"/>
                  <a:pt x="2" y="153"/>
                  <a:pt x="2" y="153"/>
                </a:cubicBezTo>
                <a:cubicBezTo>
                  <a:pt x="0" y="156"/>
                  <a:pt x="3" y="160"/>
                  <a:pt x="6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60" y="160"/>
                  <a:pt x="162" y="156"/>
                  <a:pt x="161" y="153"/>
                </a:cubicBezTo>
                <a:close/>
                <a:moveTo>
                  <a:pt x="26" y="56"/>
                </a:moveTo>
                <a:cubicBezTo>
                  <a:pt x="20" y="56"/>
                  <a:pt x="18" y="52"/>
                  <a:pt x="21" y="48"/>
                </a:cubicBezTo>
                <a:cubicBezTo>
                  <a:pt x="23" y="48"/>
                  <a:pt x="23" y="47"/>
                  <a:pt x="25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7" y="47"/>
                  <a:pt x="28" y="48"/>
                  <a:pt x="28" y="48"/>
                </a:cubicBezTo>
                <a:cubicBezTo>
                  <a:pt x="29" y="49"/>
                  <a:pt x="31" y="50"/>
                  <a:pt x="32" y="50"/>
                </a:cubicBezTo>
                <a:cubicBezTo>
                  <a:pt x="33" y="50"/>
                  <a:pt x="34" y="49"/>
                  <a:pt x="35" y="48"/>
                </a:cubicBezTo>
                <a:cubicBezTo>
                  <a:pt x="37" y="46"/>
                  <a:pt x="37" y="43"/>
                  <a:pt x="35" y="41"/>
                </a:cubicBezTo>
                <a:cubicBezTo>
                  <a:pt x="33" y="40"/>
                  <a:pt x="32" y="38"/>
                  <a:pt x="30" y="38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2"/>
                  <a:pt x="34" y="28"/>
                  <a:pt x="39" y="28"/>
                </a:cubicBezTo>
                <a:cubicBezTo>
                  <a:pt x="45" y="28"/>
                  <a:pt x="49" y="32"/>
                  <a:pt x="49" y="38"/>
                </a:cubicBezTo>
                <a:cubicBezTo>
                  <a:pt x="47" y="38"/>
                  <a:pt x="45" y="40"/>
                  <a:pt x="43" y="41"/>
                </a:cubicBezTo>
                <a:cubicBezTo>
                  <a:pt x="41" y="43"/>
                  <a:pt x="41" y="46"/>
                  <a:pt x="43" y="48"/>
                </a:cubicBezTo>
                <a:cubicBezTo>
                  <a:pt x="44" y="49"/>
                  <a:pt x="45" y="50"/>
                  <a:pt x="47" y="50"/>
                </a:cubicBezTo>
                <a:cubicBezTo>
                  <a:pt x="48" y="50"/>
                  <a:pt x="49" y="49"/>
                  <a:pt x="50" y="48"/>
                </a:cubicBezTo>
                <a:cubicBezTo>
                  <a:pt x="51" y="48"/>
                  <a:pt x="52" y="47"/>
                  <a:pt x="52" y="47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47"/>
                  <a:pt x="57" y="48"/>
                  <a:pt x="58" y="50"/>
                </a:cubicBezTo>
                <a:cubicBezTo>
                  <a:pt x="59" y="53"/>
                  <a:pt x="57" y="56"/>
                  <a:pt x="54" y="56"/>
                </a:cubicBezTo>
                <a:lnTo>
                  <a:pt x="26" y="56"/>
                </a:lnTo>
                <a:close/>
                <a:moveTo>
                  <a:pt x="50" y="66"/>
                </a:moveTo>
                <a:cubicBezTo>
                  <a:pt x="53" y="66"/>
                  <a:pt x="58" y="66"/>
                  <a:pt x="63" y="62"/>
                </a:cubicBezTo>
                <a:cubicBezTo>
                  <a:pt x="64" y="60"/>
                  <a:pt x="66" y="59"/>
                  <a:pt x="66" y="57"/>
                </a:cubicBezTo>
                <a:cubicBezTo>
                  <a:pt x="68" y="58"/>
                  <a:pt x="70" y="60"/>
                  <a:pt x="71" y="62"/>
                </a:cubicBezTo>
                <a:cubicBezTo>
                  <a:pt x="86" y="96"/>
                  <a:pt x="86" y="96"/>
                  <a:pt x="86" y="96"/>
                </a:cubicBezTo>
                <a:cubicBezTo>
                  <a:pt x="81" y="102"/>
                  <a:pt x="81" y="102"/>
                  <a:pt x="81" y="102"/>
                </a:cubicBezTo>
                <a:cubicBezTo>
                  <a:pt x="65" y="86"/>
                  <a:pt x="65" y="86"/>
                  <a:pt x="65" y="86"/>
                </a:cubicBezTo>
                <a:cubicBezTo>
                  <a:pt x="64" y="85"/>
                  <a:pt x="63" y="84"/>
                  <a:pt x="61" y="84"/>
                </a:cubicBezTo>
                <a:cubicBezTo>
                  <a:pt x="60" y="84"/>
                  <a:pt x="59" y="85"/>
                  <a:pt x="58" y="8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7" y="96"/>
                  <a:pt x="37" y="96"/>
                  <a:pt x="37" y="96"/>
                </a:cubicBezTo>
                <a:lnTo>
                  <a:pt x="50" y="66"/>
                </a:lnTo>
                <a:close/>
                <a:moveTo>
                  <a:pt x="13" y="150"/>
                </a:moveTo>
                <a:cubicBezTo>
                  <a:pt x="33" y="105"/>
                  <a:pt x="33" y="105"/>
                  <a:pt x="33" y="105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41" y="112"/>
                  <a:pt x="42" y="112"/>
                  <a:pt x="43" y="112"/>
                </a:cubicBezTo>
                <a:cubicBezTo>
                  <a:pt x="44" y="112"/>
                  <a:pt x="45" y="112"/>
                  <a:pt x="46" y="111"/>
                </a:cubicBezTo>
                <a:cubicBezTo>
                  <a:pt x="62" y="96"/>
                  <a:pt x="62" y="96"/>
                  <a:pt x="62" y="96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8" y="112"/>
                  <a:pt x="80" y="112"/>
                  <a:pt x="81" y="112"/>
                </a:cubicBezTo>
                <a:cubicBezTo>
                  <a:pt x="82" y="112"/>
                  <a:pt x="83" y="112"/>
                  <a:pt x="84" y="111"/>
                </a:cubicBezTo>
                <a:cubicBezTo>
                  <a:pt x="90" y="105"/>
                  <a:pt x="90" y="105"/>
                  <a:pt x="90" y="105"/>
                </a:cubicBezTo>
                <a:cubicBezTo>
                  <a:pt x="111" y="150"/>
                  <a:pt x="111" y="150"/>
                  <a:pt x="111" y="150"/>
                </a:cubicBezTo>
                <a:lnTo>
                  <a:pt x="13" y="150"/>
                </a:lnTo>
                <a:close/>
                <a:moveTo>
                  <a:pt x="121" y="150"/>
                </a:moveTo>
                <a:cubicBezTo>
                  <a:pt x="97" y="96"/>
                  <a:pt x="97" y="96"/>
                  <a:pt x="97" y="96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101" y="86"/>
                  <a:pt x="105" y="84"/>
                  <a:pt x="109" y="84"/>
                </a:cubicBezTo>
                <a:cubicBezTo>
                  <a:pt x="113" y="84"/>
                  <a:pt x="116" y="86"/>
                  <a:pt x="118" y="90"/>
                </a:cubicBezTo>
                <a:cubicBezTo>
                  <a:pt x="149" y="150"/>
                  <a:pt x="149" y="150"/>
                  <a:pt x="149" y="150"/>
                </a:cubicBezTo>
                <a:lnTo>
                  <a:pt x="121" y="150"/>
                </a:lnTo>
                <a:close/>
                <a:moveTo>
                  <a:pt x="99" y="56"/>
                </a:moveTo>
                <a:cubicBezTo>
                  <a:pt x="130" y="56"/>
                  <a:pt x="130" y="56"/>
                  <a:pt x="130" y="56"/>
                </a:cubicBezTo>
                <a:cubicBezTo>
                  <a:pt x="136" y="55"/>
                  <a:pt x="140" y="52"/>
                  <a:pt x="141" y="47"/>
                </a:cubicBezTo>
                <a:cubicBezTo>
                  <a:pt x="152" y="45"/>
                  <a:pt x="161" y="36"/>
                  <a:pt x="161" y="24"/>
                </a:cubicBezTo>
                <a:cubicBezTo>
                  <a:pt x="161" y="11"/>
                  <a:pt x="151" y="0"/>
                  <a:pt x="138" y="0"/>
                </a:cubicBezTo>
                <a:cubicBezTo>
                  <a:pt x="130" y="0"/>
                  <a:pt x="123" y="4"/>
                  <a:pt x="118" y="10"/>
                </a:cubicBezTo>
                <a:cubicBezTo>
                  <a:pt x="117" y="9"/>
                  <a:pt x="116" y="9"/>
                  <a:pt x="114" y="9"/>
                </a:cubicBezTo>
                <a:cubicBezTo>
                  <a:pt x="104" y="9"/>
                  <a:pt x="95" y="19"/>
                  <a:pt x="96" y="29"/>
                </a:cubicBezTo>
                <a:cubicBezTo>
                  <a:pt x="90" y="30"/>
                  <a:pt x="86" y="36"/>
                  <a:pt x="86" y="41"/>
                </a:cubicBezTo>
                <a:cubicBezTo>
                  <a:pt x="85" y="49"/>
                  <a:pt x="92" y="56"/>
                  <a:pt x="99" y="56"/>
                </a:cubicBezTo>
                <a:close/>
                <a:moveTo>
                  <a:pt x="137" y="9"/>
                </a:moveTo>
                <a:cubicBezTo>
                  <a:pt x="145" y="9"/>
                  <a:pt x="151" y="15"/>
                  <a:pt x="151" y="23"/>
                </a:cubicBezTo>
                <a:cubicBezTo>
                  <a:pt x="151" y="30"/>
                  <a:pt x="147" y="35"/>
                  <a:pt x="141" y="36"/>
                </a:cubicBezTo>
                <a:cubicBezTo>
                  <a:pt x="140" y="35"/>
                  <a:pt x="139" y="33"/>
                  <a:pt x="138" y="32"/>
                </a:cubicBezTo>
                <a:cubicBezTo>
                  <a:pt x="136" y="30"/>
                  <a:pt x="135" y="29"/>
                  <a:pt x="132" y="29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22"/>
                  <a:pt x="130" y="17"/>
                  <a:pt x="126" y="14"/>
                </a:cubicBezTo>
                <a:cubicBezTo>
                  <a:pt x="130" y="11"/>
                  <a:pt x="133" y="9"/>
                  <a:pt x="137" y="9"/>
                </a:cubicBezTo>
                <a:close/>
                <a:moveTo>
                  <a:pt x="96" y="42"/>
                </a:moveTo>
                <a:cubicBezTo>
                  <a:pt x="96" y="41"/>
                  <a:pt x="96" y="41"/>
                  <a:pt x="96" y="41"/>
                </a:cubicBezTo>
                <a:cubicBezTo>
                  <a:pt x="97" y="39"/>
                  <a:pt x="98" y="38"/>
                  <a:pt x="100" y="37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3" y="37"/>
                  <a:pt x="103" y="38"/>
                  <a:pt x="104" y="38"/>
                </a:cubicBezTo>
                <a:cubicBezTo>
                  <a:pt x="105" y="39"/>
                  <a:pt x="106" y="40"/>
                  <a:pt x="107" y="40"/>
                </a:cubicBezTo>
                <a:cubicBezTo>
                  <a:pt x="108" y="40"/>
                  <a:pt x="110" y="39"/>
                  <a:pt x="111" y="38"/>
                </a:cubicBezTo>
                <a:cubicBezTo>
                  <a:pt x="113" y="36"/>
                  <a:pt x="113" y="34"/>
                  <a:pt x="111" y="31"/>
                </a:cubicBezTo>
                <a:cubicBezTo>
                  <a:pt x="109" y="30"/>
                  <a:pt x="107" y="29"/>
                  <a:pt x="105" y="28"/>
                </a:cubicBezTo>
                <a:cubicBezTo>
                  <a:pt x="104" y="23"/>
                  <a:pt x="108" y="19"/>
                  <a:pt x="114" y="19"/>
                </a:cubicBezTo>
                <a:cubicBezTo>
                  <a:pt x="119" y="19"/>
                  <a:pt x="123" y="23"/>
                  <a:pt x="123" y="28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1" y="29"/>
                  <a:pt x="120" y="30"/>
                  <a:pt x="118" y="32"/>
                </a:cubicBezTo>
                <a:cubicBezTo>
                  <a:pt x="116" y="34"/>
                  <a:pt x="116" y="36"/>
                  <a:pt x="118" y="38"/>
                </a:cubicBezTo>
                <a:cubicBezTo>
                  <a:pt x="119" y="40"/>
                  <a:pt x="120" y="40"/>
                  <a:pt x="122" y="40"/>
                </a:cubicBezTo>
                <a:cubicBezTo>
                  <a:pt x="123" y="40"/>
                  <a:pt x="124" y="40"/>
                  <a:pt x="125" y="38"/>
                </a:cubicBezTo>
                <a:cubicBezTo>
                  <a:pt x="125" y="38"/>
                  <a:pt x="126" y="38"/>
                  <a:pt x="127" y="38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30" y="38"/>
                  <a:pt x="130" y="38"/>
                  <a:pt x="132" y="39"/>
                </a:cubicBezTo>
                <a:cubicBezTo>
                  <a:pt x="135" y="42"/>
                  <a:pt x="132" y="47"/>
                  <a:pt x="128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98" y="47"/>
                  <a:pt x="95" y="44"/>
                  <a:pt x="96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8" name="Freeform 28">
            <a:extLst>
              <a:ext uri="{FF2B5EF4-FFF2-40B4-BE49-F238E27FC236}">
                <a16:creationId xmlns:a16="http://schemas.microsoft.com/office/drawing/2014/main" id="{49A64268-F9EE-4ADC-AFAF-4D0CBDD439E2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4124325"/>
            <a:ext cx="254000" cy="254000"/>
          </a:xfrm>
          <a:custGeom>
            <a:avLst/>
            <a:gdLst>
              <a:gd name="T0" fmla="*/ 103 w 160"/>
              <a:gd name="T1" fmla="*/ 80 h 160"/>
              <a:gd name="T2" fmla="*/ 107 w 160"/>
              <a:gd name="T3" fmla="*/ 112 h 160"/>
              <a:gd name="T4" fmla="*/ 112 w 160"/>
              <a:gd name="T5" fmla="*/ 80 h 160"/>
              <a:gd name="T6" fmla="*/ 158 w 160"/>
              <a:gd name="T7" fmla="*/ 152 h 160"/>
              <a:gd name="T8" fmla="*/ 149 w 160"/>
              <a:gd name="T9" fmla="*/ 93 h 160"/>
              <a:gd name="T10" fmla="*/ 151 w 160"/>
              <a:gd name="T11" fmla="*/ 71 h 160"/>
              <a:gd name="T12" fmla="*/ 146 w 160"/>
              <a:gd name="T13" fmla="*/ 66 h 160"/>
              <a:gd name="T14" fmla="*/ 132 w 160"/>
              <a:gd name="T15" fmla="*/ 73 h 160"/>
              <a:gd name="T16" fmla="*/ 159 w 160"/>
              <a:gd name="T17" fmla="*/ 24 h 160"/>
              <a:gd name="T18" fmla="*/ 154 w 160"/>
              <a:gd name="T19" fmla="*/ 10 h 160"/>
              <a:gd name="T20" fmla="*/ 127 w 160"/>
              <a:gd name="T21" fmla="*/ 15 h 160"/>
              <a:gd name="T22" fmla="*/ 112 w 160"/>
              <a:gd name="T23" fmla="*/ 0 h 160"/>
              <a:gd name="T24" fmla="*/ 93 w 160"/>
              <a:gd name="T25" fmla="*/ 28 h 160"/>
              <a:gd name="T26" fmla="*/ 41 w 160"/>
              <a:gd name="T27" fmla="*/ 47 h 160"/>
              <a:gd name="T28" fmla="*/ 36 w 160"/>
              <a:gd name="T29" fmla="*/ 93 h 160"/>
              <a:gd name="T30" fmla="*/ 27 w 160"/>
              <a:gd name="T31" fmla="*/ 70 h 160"/>
              <a:gd name="T32" fmla="*/ 37 w 160"/>
              <a:gd name="T33" fmla="*/ 33 h 160"/>
              <a:gd name="T34" fmla="*/ 32 w 160"/>
              <a:gd name="T35" fmla="*/ 19 h 160"/>
              <a:gd name="T36" fmla="*/ 0 w 160"/>
              <a:gd name="T37" fmla="*/ 42 h 160"/>
              <a:gd name="T38" fmla="*/ 0 w 160"/>
              <a:gd name="T39" fmla="*/ 79 h 160"/>
              <a:gd name="T40" fmla="*/ 11 w 160"/>
              <a:gd name="T41" fmla="*/ 151 h 160"/>
              <a:gd name="T42" fmla="*/ 155 w 160"/>
              <a:gd name="T43" fmla="*/ 160 h 160"/>
              <a:gd name="T44" fmla="*/ 158 w 160"/>
              <a:gd name="T45" fmla="*/ 152 h 160"/>
              <a:gd name="T46" fmla="*/ 149 w 160"/>
              <a:gd name="T47" fmla="*/ 19 h 160"/>
              <a:gd name="T48" fmla="*/ 128 w 160"/>
              <a:gd name="T49" fmla="*/ 47 h 160"/>
              <a:gd name="T50" fmla="*/ 139 w 160"/>
              <a:gd name="T51" fmla="*/ 30 h 160"/>
              <a:gd name="T52" fmla="*/ 132 w 160"/>
              <a:gd name="T53" fmla="*/ 30 h 160"/>
              <a:gd name="T54" fmla="*/ 145 w 160"/>
              <a:gd name="T55" fmla="*/ 19 h 160"/>
              <a:gd name="T56" fmla="*/ 120 w 160"/>
              <a:gd name="T57" fmla="*/ 22 h 160"/>
              <a:gd name="T58" fmla="*/ 112 w 160"/>
              <a:gd name="T59" fmla="*/ 46 h 160"/>
              <a:gd name="T60" fmla="*/ 112 w 160"/>
              <a:gd name="T61" fmla="*/ 11 h 160"/>
              <a:gd name="T62" fmla="*/ 22 w 160"/>
              <a:gd name="T63" fmla="*/ 28 h 160"/>
              <a:gd name="T64" fmla="*/ 27 w 160"/>
              <a:gd name="T65" fmla="*/ 33 h 160"/>
              <a:gd name="T66" fmla="*/ 9 w 160"/>
              <a:gd name="T67" fmla="*/ 47 h 160"/>
              <a:gd name="T68" fmla="*/ 9 w 160"/>
              <a:gd name="T69" fmla="*/ 80 h 160"/>
              <a:gd name="T70" fmla="*/ 18 w 160"/>
              <a:gd name="T71" fmla="*/ 71 h 160"/>
              <a:gd name="T72" fmla="*/ 41 w 160"/>
              <a:gd name="T73" fmla="*/ 103 h 160"/>
              <a:gd name="T74" fmla="*/ 65 w 160"/>
              <a:gd name="T75" fmla="*/ 113 h 160"/>
              <a:gd name="T76" fmla="*/ 51 w 160"/>
              <a:gd name="T77" fmla="*/ 122 h 160"/>
              <a:gd name="T78" fmla="*/ 102 w 160"/>
              <a:gd name="T79" fmla="*/ 150 h 160"/>
              <a:gd name="T80" fmla="*/ 98 w 160"/>
              <a:gd name="T81" fmla="*/ 122 h 160"/>
              <a:gd name="T82" fmla="*/ 93 w 160"/>
              <a:gd name="T83" fmla="*/ 150 h 160"/>
              <a:gd name="T84" fmla="*/ 64 w 160"/>
              <a:gd name="T85" fmla="*/ 146 h 160"/>
              <a:gd name="T86" fmla="*/ 55 w 160"/>
              <a:gd name="T87" fmla="*/ 146 h 160"/>
              <a:gd name="T88" fmla="*/ 25 w 160"/>
              <a:gd name="T89" fmla="*/ 150 h 160"/>
              <a:gd name="T90" fmla="*/ 50 w 160"/>
              <a:gd name="T91" fmla="*/ 131 h 160"/>
              <a:gd name="T92" fmla="*/ 73 w 160"/>
              <a:gd name="T93" fmla="*/ 112 h 160"/>
              <a:gd name="T94" fmla="*/ 45 w 160"/>
              <a:gd name="T95" fmla="*/ 94 h 160"/>
              <a:gd name="T96" fmla="*/ 55 w 160"/>
              <a:gd name="T97" fmla="*/ 56 h 160"/>
              <a:gd name="T98" fmla="*/ 59 w 160"/>
              <a:gd name="T99" fmla="*/ 75 h 160"/>
              <a:gd name="T100" fmla="*/ 64 w 160"/>
              <a:gd name="T101" fmla="*/ 56 h 160"/>
              <a:gd name="T102" fmla="*/ 83 w 160"/>
              <a:gd name="T103" fmla="*/ 89 h 160"/>
              <a:gd name="T104" fmla="*/ 92 w 160"/>
              <a:gd name="T105" fmla="*/ 89 h 160"/>
              <a:gd name="T106" fmla="*/ 120 w 160"/>
              <a:gd name="T107" fmla="*/ 56 h 160"/>
              <a:gd name="T108" fmla="*/ 125 w 160"/>
              <a:gd name="T109" fmla="*/ 84 h 160"/>
              <a:gd name="T110" fmla="*/ 139 w 160"/>
              <a:gd name="T111" fmla="*/ 77 h 160"/>
              <a:gd name="T112" fmla="*/ 140 w 160"/>
              <a:gd name="T113" fmla="*/ 87 h 160"/>
              <a:gd name="T114" fmla="*/ 121 w 160"/>
              <a:gd name="T115" fmla="*/ 108 h 160"/>
              <a:gd name="T116" fmla="*/ 102 w 160"/>
              <a:gd name="T117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60">
                <a:moveTo>
                  <a:pt x="107" y="75"/>
                </a:moveTo>
                <a:cubicBezTo>
                  <a:pt x="105" y="75"/>
                  <a:pt x="103" y="77"/>
                  <a:pt x="103" y="80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10"/>
                  <a:pt x="105" y="112"/>
                  <a:pt x="107" y="112"/>
                </a:cubicBezTo>
                <a:cubicBezTo>
                  <a:pt x="110" y="112"/>
                  <a:pt x="112" y="110"/>
                  <a:pt x="112" y="108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78"/>
                  <a:pt x="110" y="75"/>
                  <a:pt x="107" y="75"/>
                </a:cubicBezTo>
                <a:close/>
                <a:moveTo>
                  <a:pt x="158" y="152"/>
                </a:moveTo>
                <a:cubicBezTo>
                  <a:pt x="144" y="142"/>
                  <a:pt x="134" y="127"/>
                  <a:pt x="132" y="110"/>
                </a:cubicBezTo>
                <a:cubicBezTo>
                  <a:pt x="149" y="93"/>
                  <a:pt x="149" y="93"/>
                  <a:pt x="149" y="93"/>
                </a:cubicBezTo>
                <a:cubicBezTo>
                  <a:pt x="150" y="92"/>
                  <a:pt x="151" y="91"/>
                  <a:pt x="151" y="90"/>
                </a:cubicBezTo>
                <a:cubicBezTo>
                  <a:pt x="151" y="71"/>
                  <a:pt x="151" y="71"/>
                  <a:pt x="151" y="71"/>
                </a:cubicBezTo>
                <a:cubicBezTo>
                  <a:pt x="151" y="70"/>
                  <a:pt x="150" y="68"/>
                  <a:pt x="148" y="67"/>
                </a:cubicBezTo>
                <a:cubicBezTo>
                  <a:pt x="148" y="66"/>
                  <a:pt x="147" y="66"/>
                  <a:pt x="146" y="66"/>
                </a:cubicBezTo>
                <a:cubicBezTo>
                  <a:pt x="146" y="66"/>
                  <a:pt x="145" y="66"/>
                  <a:pt x="144" y="67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46" y="54"/>
                  <a:pt x="159" y="40"/>
                  <a:pt x="159" y="24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59" y="12"/>
                  <a:pt x="157" y="10"/>
                  <a:pt x="154" y="10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38" y="10"/>
                  <a:pt x="132" y="12"/>
                  <a:pt x="127" y="15"/>
                </a:cubicBezTo>
                <a:cubicBezTo>
                  <a:pt x="122" y="7"/>
                  <a:pt x="115" y="1"/>
                  <a:pt x="115" y="1"/>
                </a:cubicBezTo>
                <a:cubicBezTo>
                  <a:pt x="114" y="0"/>
                  <a:pt x="113" y="0"/>
                  <a:pt x="112" y="0"/>
                </a:cubicBezTo>
                <a:cubicBezTo>
                  <a:pt x="111" y="0"/>
                  <a:pt x="110" y="0"/>
                  <a:pt x="109" y="1"/>
                </a:cubicBezTo>
                <a:cubicBezTo>
                  <a:pt x="109" y="1"/>
                  <a:pt x="93" y="13"/>
                  <a:pt x="93" y="28"/>
                </a:cubicBezTo>
                <a:cubicBezTo>
                  <a:pt x="93" y="36"/>
                  <a:pt x="97" y="42"/>
                  <a:pt x="10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39" y="47"/>
                  <a:pt x="36" y="49"/>
                  <a:pt x="36" y="52"/>
                </a:cubicBezTo>
                <a:cubicBezTo>
                  <a:pt x="36" y="93"/>
                  <a:pt x="36" y="93"/>
                  <a:pt x="36" y="93"/>
                </a:cubicBezTo>
                <a:cubicBezTo>
                  <a:pt x="31" y="91"/>
                  <a:pt x="27" y="86"/>
                  <a:pt x="27" y="79"/>
                </a:cubicBezTo>
                <a:cubicBezTo>
                  <a:pt x="27" y="70"/>
                  <a:pt x="27" y="70"/>
                  <a:pt x="27" y="70"/>
                </a:cubicBezTo>
                <a:cubicBezTo>
                  <a:pt x="27" y="64"/>
                  <a:pt x="25" y="59"/>
                  <a:pt x="22" y="55"/>
                </a:cubicBezTo>
                <a:cubicBezTo>
                  <a:pt x="30" y="52"/>
                  <a:pt x="37" y="43"/>
                  <a:pt x="37" y="33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1"/>
                  <a:pt x="35" y="19"/>
                  <a:pt x="32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10" y="19"/>
                  <a:pt x="0" y="30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101"/>
                  <a:pt x="13" y="119"/>
                  <a:pt x="31" y="127"/>
                </a:cubicBezTo>
                <a:cubicBezTo>
                  <a:pt x="27" y="137"/>
                  <a:pt x="19" y="145"/>
                  <a:pt x="11" y="151"/>
                </a:cubicBezTo>
                <a:cubicBezTo>
                  <a:pt x="8" y="154"/>
                  <a:pt x="9" y="160"/>
                  <a:pt x="14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7" y="160"/>
                  <a:pt x="159" y="158"/>
                  <a:pt x="160" y="157"/>
                </a:cubicBezTo>
                <a:cubicBezTo>
                  <a:pt x="160" y="155"/>
                  <a:pt x="160" y="153"/>
                  <a:pt x="158" y="152"/>
                </a:cubicBezTo>
                <a:close/>
                <a:moveTo>
                  <a:pt x="145" y="19"/>
                </a:moveTo>
                <a:cubicBezTo>
                  <a:pt x="149" y="19"/>
                  <a:pt x="149" y="19"/>
                  <a:pt x="149" y="19"/>
                </a:cubicBezTo>
                <a:cubicBezTo>
                  <a:pt x="149" y="24"/>
                  <a:pt x="149" y="24"/>
                  <a:pt x="149" y="24"/>
                </a:cubicBezTo>
                <a:cubicBezTo>
                  <a:pt x="149" y="36"/>
                  <a:pt x="140" y="46"/>
                  <a:pt x="128" y="47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1" y="34"/>
                  <a:pt x="141" y="32"/>
                  <a:pt x="139" y="30"/>
                </a:cubicBezTo>
                <a:cubicBezTo>
                  <a:pt x="138" y="28"/>
                  <a:pt x="137" y="28"/>
                  <a:pt x="135" y="28"/>
                </a:cubicBezTo>
                <a:cubicBezTo>
                  <a:pt x="134" y="28"/>
                  <a:pt x="133" y="28"/>
                  <a:pt x="132" y="30"/>
                </a:cubicBezTo>
                <a:cubicBezTo>
                  <a:pt x="121" y="40"/>
                  <a:pt x="121" y="40"/>
                  <a:pt x="121" y="40"/>
                </a:cubicBezTo>
                <a:cubicBezTo>
                  <a:pt x="122" y="28"/>
                  <a:pt x="132" y="19"/>
                  <a:pt x="145" y="19"/>
                </a:cubicBezTo>
                <a:close/>
                <a:moveTo>
                  <a:pt x="112" y="11"/>
                </a:moveTo>
                <a:cubicBezTo>
                  <a:pt x="115" y="13"/>
                  <a:pt x="117" y="17"/>
                  <a:pt x="120" y="22"/>
                </a:cubicBezTo>
                <a:cubicBezTo>
                  <a:pt x="115" y="27"/>
                  <a:pt x="112" y="34"/>
                  <a:pt x="112" y="43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08" y="42"/>
                  <a:pt x="103" y="36"/>
                  <a:pt x="103" y="29"/>
                </a:cubicBezTo>
                <a:cubicBezTo>
                  <a:pt x="103" y="21"/>
                  <a:pt x="108" y="15"/>
                  <a:pt x="112" y="11"/>
                </a:cubicBezTo>
                <a:close/>
                <a:moveTo>
                  <a:pt x="9" y="42"/>
                </a:moveTo>
                <a:cubicBezTo>
                  <a:pt x="9" y="34"/>
                  <a:pt x="15" y="28"/>
                  <a:pt x="22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41"/>
                  <a:pt x="21" y="47"/>
                  <a:pt x="13" y="47"/>
                </a:cubicBezTo>
                <a:cubicBezTo>
                  <a:pt x="9" y="47"/>
                  <a:pt x="9" y="47"/>
                  <a:pt x="9" y="47"/>
                </a:cubicBezTo>
                <a:lnTo>
                  <a:pt x="9" y="42"/>
                </a:lnTo>
                <a:close/>
                <a:moveTo>
                  <a:pt x="9" y="80"/>
                </a:moveTo>
                <a:cubicBezTo>
                  <a:pt x="9" y="57"/>
                  <a:pt x="9" y="57"/>
                  <a:pt x="9" y="57"/>
                </a:cubicBezTo>
                <a:cubicBezTo>
                  <a:pt x="14" y="59"/>
                  <a:pt x="18" y="65"/>
                  <a:pt x="18" y="71"/>
                </a:cubicBezTo>
                <a:cubicBezTo>
                  <a:pt x="18" y="80"/>
                  <a:pt x="18" y="80"/>
                  <a:pt x="18" y="80"/>
                </a:cubicBezTo>
                <a:cubicBezTo>
                  <a:pt x="18" y="93"/>
                  <a:pt x="28" y="103"/>
                  <a:pt x="41" y="103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60" y="103"/>
                  <a:pt x="65" y="108"/>
                  <a:pt x="65" y="113"/>
                </a:cubicBezTo>
                <a:cubicBezTo>
                  <a:pt x="65" y="118"/>
                  <a:pt x="60" y="122"/>
                  <a:pt x="55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27" y="122"/>
                  <a:pt x="9" y="103"/>
                  <a:pt x="9" y="80"/>
                </a:cubicBezTo>
                <a:close/>
                <a:moveTo>
                  <a:pt x="102" y="150"/>
                </a:moveTo>
                <a:cubicBezTo>
                  <a:pt x="102" y="127"/>
                  <a:pt x="102" y="127"/>
                  <a:pt x="102" y="127"/>
                </a:cubicBezTo>
                <a:cubicBezTo>
                  <a:pt x="102" y="124"/>
                  <a:pt x="100" y="122"/>
                  <a:pt x="98" y="122"/>
                </a:cubicBezTo>
                <a:cubicBezTo>
                  <a:pt x="95" y="122"/>
                  <a:pt x="93" y="124"/>
                  <a:pt x="93" y="127"/>
                </a:cubicBezTo>
                <a:cubicBezTo>
                  <a:pt x="93" y="150"/>
                  <a:pt x="93" y="150"/>
                  <a:pt x="93" y="150"/>
                </a:cubicBezTo>
                <a:cubicBezTo>
                  <a:pt x="64" y="150"/>
                  <a:pt x="64" y="150"/>
                  <a:pt x="64" y="150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3"/>
                  <a:pt x="62" y="141"/>
                  <a:pt x="59" y="141"/>
                </a:cubicBezTo>
                <a:cubicBezTo>
                  <a:pt x="57" y="141"/>
                  <a:pt x="55" y="143"/>
                  <a:pt x="55" y="146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25" y="150"/>
                  <a:pt x="25" y="150"/>
                  <a:pt x="25" y="150"/>
                </a:cubicBezTo>
                <a:cubicBezTo>
                  <a:pt x="31" y="145"/>
                  <a:pt x="36" y="137"/>
                  <a:pt x="39" y="129"/>
                </a:cubicBezTo>
                <a:cubicBezTo>
                  <a:pt x="43" y="130"/>
                  <a:pt x="46" y="131"/>
                  <a:pt x="50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65" y="131"/>
                  <a:pt x="73" y="122"/>
                  <a:pt x="73" y="112"/>
                </a:cubicBezTo>
                <a:cubicBezTo>
                  <a:pt x="73" y="102"/>
                  <a:pt x="65" y="94"/>
                  <a:pt x="5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56"/>
                  <a:pt x="45" y="56"/>
                  <a:pt x="4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70"/>
                  <a:pt x="55" y="70"/>
                  <a:pt x="55" y="70"/>
                </a:cubicBezTo>
                <a:cubicBezTo>
                  <a:pt x="55" y="73"/>
                  <a:pt x="57" y="75"/>
                  <a:pt x="59" y="75"/>
                </a:cubicBezTo>
                <a:cubicBezTo>
                  <a:pt x="62" y="75"/>
                  <a:pt x="64" y="73"/>
                  <a:pt x="64" y="70"/>
                </a:cubicBezTo>
                <a:cubicBezTo>
                  <a:pt x="64" y="56"/>
                  <a:pt x="64" y="56"/>
                  <a:pt x="6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89"/>
                  <a:pt x="83" y="89"/>
                  <a:pt x="83" y="89"/>
                </a:cubicBezTo>
                <a:cubicBezTo>
                  <a:pt x="83" y="91"/>
                  <a:pt x="85" y="94"/>
                  <a:pt x="88" y="94"/>
                </a:cubicBezTo>
                <a:cubicBezTo>
                  <a:pt x="90" y="94"/>
                  <a:pt x="92" y="91"/>
                  <a:pt x="92" y="89"/>
                </a:cubicBezTo>
                <a:cubicBezTo>
                  <a:pt x="92" y="56"/>
                  <a:pt x="92" y="56"/>
                  <a:pt x="92" y="56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20" y="82"/>
                  <a:pt x="123" y="84"/>
                  <a:pt x="125" y="84"/>
                </a:cubicBezTo>
                <a:cubicBezTo>
                  <a:pt x="126" y="84"/>
                  <a:pt x="126" y="84"/>
                  <a:pt x="127" y="84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87"/>
                  <a:pt x="139" y="87"/>
                  <a:pt x="139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2" y="106"/>
                  <a:pt x="121" y="107"/>
                  <a:pt x="121" y="108"/>
                </a:cubicBezTo>
                <a:cubicBezTo>
                  <a:pt x="123" y="124"/>
                  <a:pt x="129" y="139"/>
                  <a:pt x="141" y="150"/>
                </a:cubicBezTo>
                <a:lnTo>
                  <a:pt x="102" y="1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9" name="Freeform 29">
            <a:extLst>
              <a:ext uri="{FF2B5EF4-FFF2-40B4-BE49-F238E27FC236}">
                <a16:creationId xmlns:a16="http://schemas.microsoft.com/office/drawing/2014/main" id="{3B601A5D-3B6D-4E95-A82C-1406D49995DA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4676775"/>
            <a:ext cx="255588" cy="252413"/>
          </a:xfrm>
          <a:custGeom>
            <a:avLst/>
            <a:gdLst>
              <a:gd name="T0" fmla="*/ 141 w 161"/>
              <a:gd name="T1" fmla="*/ 54 h 159"/>
              <a:gd name="T2" fmla="*/ 132 w 161"/>
              <a:gd name="T3" fmla="*/ 0 h 159"/>
              <a:gd name="T4" fmla="*/ 103 w 161"/>
              <a:gd name="T5" fmla="*/ 9 h 159"/>
              <a:gd name="T6" fmla="*/ 56 w 161"/>
              <a:gd name="T7" fmla="*/ 9 h 159"/>
              <a:gd name="T8" fmla="*/ 28 w 161"/>
              <a:gd name="T9" fmla="*/ 0 h 159"/>
              <a:gd name="T10" fmla="*/ 19 w 161"/>
              <a:gd name="T11" fmla="*/ 54 h 159"/>
              <a:gd name="T12" fmla="*/ 1 w 161"/>
              <a:gd name="T13" fmla="*/ 109 h 159"/>
              <a:gd name="T14" fmla="*/ 75 w 161"/>
              <a:gd name="T15" fmla="*/ 159 h 159"/>
              <a:gd name="T16" fmla="*/ 130 w 161"/>
              <a:gd name="T17" fmla="*/ 146 h 159"/>
              <a:gd name="T18" fmla="*/ 159 w 161"/>
              <a:gd name="T19" fmla="*/ 105 h 159"/>
              <a:gd name="T20" fmla="*/ 150 w 161"/>
              <a:gd name="T21" fmla="*/ 27 h 159"/>
              <a:gd name="T22" fmla="*/ 140 w 161"/>
              <a:gd name="T23" fmla="*/ 37 h 159"/>
              <a:gd name="T24" fmla="*/ 120 w 161"/>
              <a:gd name="T25" fmla="*/ 12 h 159"/>
              <a:gd name="T26" fmla="*/ 10 w 161"/>
              <a:gd name="T27" fmla="*/ 27 h 159"/>
              <a:gd name="T28" fmla="*/ 39 w 161"/>
              <a:gd name="T29" fmla="*/ 12 h 159"/>
              <a:gd name="T30" fmla="*/ 19 w 161"/>
              <a:gd name="T31" fmla="*/ 37 h 159"/>
              <a:gd name="T32" fmla="*/ 10 w 161"/>
              <a:gd name="T33" fmla="*/ 27 h 159"/>
              <a:gd name="T34" fmla="*/ 74 w 161"/>
              <a:gd name="T35" fmla="*/ 150 h 159"/>
              <a:gd name="T36" fmla="*/ 28 w 161"/>
              <a:gd name="T37" fmla="*/ 45 h 159"/>
              <a:gd name="T38" fmla="*/ 36 w 161"/>
              <a:gd name="T39" fmla="*/ 24 h 159"/>
              <a:gd name="T40" fmla="*/ 78 w 161"/>
              <a:gd name="T41" fmla="*/ 24 h 159"/>
              <a:gd name="T42" fmla="*/ 83 w 161"/>
              <a:gd name="T43" fmla="*/ 24 h 159"/>
              <a:gd name="T44" fmla="*/ 125 w 161"/>
              <a:gd name="T45" fmla="*/ 24 h 159"/>
              <a:gd name="T46" fmla="*/ 132 w 161"/>
              <a:gd name="T47" fmla="*/ 45 h 159"/>
              <a:gd name="T48" fmla="*/ 85 w 161"/>
              <a:gd name="T49" fmla="*/ 150 h 159"/>
              <a:gd name="T50" fmla="*/ 94 w 161"/>
              <a:gd name="T51" fmla="*/ 59 h 159"/>
              <a:gd name="T52" fmla="*/ 66 w 161"/>
              <a:gd name="T53" fmla="*/ 59 h 159"/>
              <a:gd name="T54" fmla="*/ 38 w 161"/>
              <a:gd name="T55" fmla="*/ 60 h 159"/>
              <a:gd name="T56" fmla="*/ 53 w 161"/>
              <a:gd name="T57" fmla="*/ 74 h 159"/>
              <a:gd name="T58" fmla="*/ 46 w 161"/>
              <a:gd name="T59" fmla="*/ 105 h 159"/>
              <a:gd name="T60" fmla="*/ 87 w 161"/>
              <a:gd name="T61" fmla="*/ 140 h 159"/>
              <a:gd name="T62" fmla="*/ 108 w 161"/>
              <a:gd name="T63" fmla="*/ 77 h 159"/>
              <a:gd name="T64" fmla="*/ 108 w 161"/>
              <a:gd name="T65" fmla="*/ 74 h 159"/>
              <a:gd name="T66" fmla="*/ 108 w 161"/>
              <a:gd name="T67" fmla="*/ 47 h 159"/>
              <a:gd name="T68" fmla="*/ 48 w 161"/>
              <a:gd name="T69" fmla="*/ 60 h 159"/>
              <a:gd name="T70" fmla="*/ 57 w 161"/>
              <a:gd name="T71" fmla="*/ 60 h 159"/>
              <a:gd name="T72" fmla="*/ 75 w 161"/>
              <a:gd name="T73" fmla="*/ 99 h 159"/>
              <a:gd name="T74" fmla="*/ 85 w 161"/>
              <a:gd name="T75" fmla="*/ 99 h 159"/>
              <a:gd name="T76" fmla="*/ 75 w 161"/>
              <a:gd name="T77" fmla="*/ 99 h 159"/>
              <a:gd name="T78" fmla="*/ 85 w 161"/>
              <a:gd name="T79" fmla="*/ 131 h 159"/>
              <a:gd name="T80" fmla="*/ 93 w 161"/>
              <a:gd name="T81" fmla="*/ 104 h 159"/>
              <a:gd name="T82" fmla="*/ 80 w 161"/>
              <a:gd name="T83" fmla="*/ 87 h 159"/>
              <a:gd name="T84" fmla="*/ 67 w 161"/>
              <a:gd name="T85" fmla="*/ 104 h 159"/>
              <a:gd name="T86" fmla="*/ 75 w 161"/>
              <a:gd name="T87" fmla="*/ 131 h 159"/>
              <a:gd name="T88" fmla="*/ 55 w 161"/>
              <a:gd name="T89" fmla="*/ 107 h 159"/>
              <a:gd name="T90" fmla="*/ 80 w 161"/>
              <a:gd name="T91" fmla="*/ 66 h 159"/>
              <a:gd name="T92" fmla="*/ 105 w 161"/>
              <a:gd name="T93" fmla="*/ 107 h 159"/>
              <a:gd name="T94" fmla="*/ 108 w 161"/>
              <a:gd name="T95" fmla="*/ 65 h 159"/>
              <a:gd name="T96" fmla="*/ 108 w 161"/>
              <a:gd name="T97" fmla="*/ 56 h 159"/>
              <a:gd name="T98" fmla="*/ 108 w 161"/>
              <a:gd name="T99" fmla="*/ 6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1" h="159">
                <a:moveTo>
                  <a:pt x="159" y="105"/>
                </a:moveTo>
                <a:cubicBezTo>
                  <a:pt x="149" y="90"/>
                  <a:pt x="142" y="72"/>
                  <a:pt x="141" y="54"/>
                </a:cubicBezTo>
                <a:cubicBezTo>
                  <a:pt x="151" y="50"/>
                  <a:pt x="159" y="39"/>
                  <a:pt x="159" y="28"/>
                </a:cubicBezTo>
                <a:cubicBezTo>
                  <a:pt x="159" y="12"/>
                  <a:pt x="147" y="0"/>
                  <a:pt x="132" y="0"/>
                </a:cubicBezTo>
                <a:cubicBezTo>
                  <a:pt x="123" y="0"/>
                  <a:pt x="116" y="3"/>
                  <a:pt x="110" y="10"/>
                </a:cubicBezTo>
                <a:cubicBezTo>
                  <a:pt x="108" y="9"/>
                  <a:pt x="106" y="9"/>
                  <a:pt x="103" y="9"/>
                </a:cubicBezTo>
                <a:cubicBezTo>
                  <a:pt x="94" y="9"/>
                  <a:pt x="86" y="11"/>
                  <a:pt x="80" y="15"/>
                </a:cubicBezTo>
                <a:cubicBezTo>
                  <a:pt x="73" y="11"/>
                  <a:pt x="65" y="9"/>
                  <a:pt x="56" y="9"/>
                </a:cubicBezTo>
                <a:cubicBezTo>
                  <a:pt x="54" y="9"/>
                  <a:pt x="52" y="9"/>
                  <a:pt x="49" y="10"/>
                </a:cubicBezTo>
                <a:cubicBezTo>
                  <a:pt x="44" y="3"/>
                  <a:pt x="37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cubicBezTo>
                  <a:pt x="0" y="39"/>
                  <a:pt x="8" y="50"/>
                  <a:pt x="19" y="54"/>
                </a:cubicBezTo>
                <a:cubicBezTo>
                  <a:pt x="17" y="72"/>
                  <a:pt x="11" y="90"/>
                  <a:pt x="2" y="105"/>
                </a:cubicBezTo>
                <a:cubicBezTo>
                  <a:pt x="0" y="106"/>
                  <a:pt x="0" y="109"/>
                  <a:pt x="1" y="109"/>
                </a:cubicBezTo>
                <a:cubicBezTo>
                  <a:pt x="7" y="124"/>
                  <a:pt x="17" y="137"/>
                  <a:pt x="30" y="146"/>
                </a:cubicBezTo>
                <a:cubicBezTo>
                  <a:pt x="44" y="154"/>
                  <a:pt x="59" y="159"/>
                  <a:pt x="75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102" y="159"/>
                  <a:pt x="118" y="154"/>
                  <a:pt x="130" y="146"/>
                </a:cubicBezTo>
                <a:cubicBezTo>
                  <a:pt x="144" y="137"/>
                  <a:pt x="154" y="124"/>
                  <a:pt x="160" y="109"/>
                </a:cubicBezTo>
                <a:cubicBezTo>
                  <a:pt x="161" y="108"/>
                  <a:pt x="161" y="106"/>
                  <a:pt x="159" y="105"/>
                </a:cubicBezTo>
                <a:close/>
                <a:moveTo>
                  <a:pt x="132" y="8"/>
                </a:moveTo>
                <a:cubicBezTo>
                  <a:pt x="142" y="8"/>
                  <a:pt x="150" y="17"/>
                  <a:pt x="150" y="27"/>
                </a:cubicBezTo>
                <a:cubicBezTo>
                  <a:pt x="150" y="34"/>
                  <a:pt x="146" y="41"/>
                  <a:pt x="140" y="44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0" y="29"/>
                  <a:pt x="136" y="21"/>
                  <a:pt x="129" y="16"/>
                </a:cubicBezTo>
                <a:cubicBezTo>
                  <a:pt x="126" y="15"/>
                  <a:pt x="124" y="13"/>
                  <a:pt x="120" y="12"/>
                </a:cubicBezTo>
                <a:cubicBezTo>
                  <a:pt x="124" y="10"/>
                  <a:pt x="128" y="8"/>
                  <a:pt x="132" y="8"/>
                </a:cubicBezTo>
                <a:close/>
                <a:moveTo>
                  <a:pt x="10" y="27"/>
                </a:moveTo>
                <a:cubicBezTo>
                  <a:pt x="10" y="17"/>
                  <a:pt x="18" y="8"/>
                  <a:pt x="28" y="8"/>
                </a:cubicBezTo>
                <a:cubicBezTo>
                  <a:pt x="32" y="8"/>
                  <a:pt x="35" y="10"/>
                  <a:pt x="39" y="12"/>
                </a:cubicBezTo>
                <a:cubicBezTo>
                  <a:pt x="35" y="13"/>
                  <a:pt x="33" y="14"/>
                  <a:pt x="30" y="16"/>
                </a:cubicBezTo>
                <a:cubicBezTo>
                  <a:pt x="23" y="22"/>
                  <a:pt x="19" y="29"/>
                  <a:pt x="19" y="37"/>
                </a:cubicBezTo>
                <a:cubicBezTo>
                  <a:pt x="19" y="43"/>
                  <a:pt x="19" y="43"/>
                  <a:pt x="19" y="43"/>
                </a:cubicBezTo>
                <a:cubicBezTo>
                  <a:pt x="13" y="40"/>
                  <a:pt x="10" y="34"/>
                  <a:pt x="10" y="27"/>
                </a:cubicBezTo>
                <a:close/>
                <a:moveTo>
                  <a:pt x="85" y="150"/>
                </a:moveTo>
                <a:cubicBezTo>
                  <a:pt x="74" y="150"/>
                  <a:pt x="74" y="150"/>
                  <a:pt x="74" y="150"/>
                </a:cubicBezTo>
                <a:cubicBezTo>
                  <a:pt x="47" y="150"/>
                  <a:pt x="21" y="133"/>
                  <a:pt x="10" y="108"/>
                </a:cubicBezTo>
                <a:cubicBezTo>
                  <a:pt x="22" y="89"/>
                  <a:pt x="28" y="67"/>
                  <a:pt x="28" y="45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2"/>
                  <a:pt x="31" y="27"/>
                  <a:pt x="36" y="24"/>
                </a:cubicBezTo>
                <a:cubicBezTo>
                  <a:pt x="41" y="20"/>
                  <a:pt x="49" y="18"/>
                  <a:pt x="56" y="18"/>
                </a:cubicBezTo>
                <a:cubicBezTo>
                  <a:pt x="64" y="18"/>
                  <a:pt x="72" y="20"/>
                  <a:pt x="78" y="24"/>
                </a:cubicBezTo>
                <a:cubicBezTo>
                  <a:pt x="79" y="24"/>
                  <a:pt x="79" y="24"/>
                  <a:pt x="80" y="24"/>
                </a:cubicBezTo>
                <a:cubicBezTo>
                  <a:pt x="81" y="24"/>
                  <a:pt x="82" y="24"/>
                  <a:pt x="83" y="24"/>
                </a:cubicBezTo>
                <a:cubicBezTo>
                  <a:pt x="89" y="20"/>
                  <a:pt x="97" y="18"/>
                  <a:pt x="104" y="18"/>
                </a:cubicBezTo>
                <a:cubicBezTo>
                  <a:pt x="111" y="18"/>
                  <a:pt x="118" y="20"/>
                  <a:pt x="125" y="24"/>
                </a:cubicBezTo>
                <a:cubicBezTo>
                  <a:pt x="130" y="27"/>
                  <a:pt x="132" y="32"/>
                  <a:pt x="132" y="37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2" y="66"/>
                  <a:pt x="139" y="89"/>
                  <a:pt x="151" y="108"/>
                </a:cubicBezTo>
                <a:cubicBezTo>
                  <a:pt x="139" y="133"/>
                  <a:pt x="113" y="150"/>
                  <a:pt x="85" y="150"/>
                </a:cubicBezTo>
                <a:close/>
                <a:moveTo>
                  <a:pt x="108" y="47"/>
                </a:moveTo>
                <a:cubicBezTo>
                  <a:pt x="101" y="47"/>
                  <a:pt x="95" y="52"/>
                  <a:pt x="94" y="59"/>
                </a:cubicBezTo>
                <a:cubicBezTo>
                  <a:pt x="90" y="57"/>
                  <a:pt x="85" y="56"/>
                  <a:pt x="80" y="56"/>
                </a:cubicBezTo>
                <a:cubicBezTo>
                  <a:pt x="75" y="56"/>
                  <a:pt x="70" y="57"/>
                  <a:pt x="66" y="59"/>
                </a:cubicBezTo>
                <a:cubicBezTo>
                  <a:pt x="66" y="52"/>
                  <a:pt x="60" y="47"/>
                  <a:pt x="52" y="47"/>
                </a:cubicBezTo>
                <a:cubicBezTo>
                  <a:pt x="44" y="47"/>
                  <a:pt x="38" y="52"/>
                  <a:pt x="38" y="60"/>
                </a:cubicBezTo>
                <a:cubicBezTo>
                  <a:pt x="38" y="68"/>
                  <a:pt x="44" y="74"/>
                  <a:pt x="52" y="74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75"/>
                  <a:pt x="53" y="76"/>
                  <a:pt x="52" y="77"/>
                </a:cubicBezTo>
                <a:cubicBezTo>
                  <a:pt x="46" y="105"/>
                  <a:pt x="46" y="105"/>
                  <a:pt x="46" y="105"/>
                </a:cubicBezTo>
                <a:cubicBezTo>
                  <a:pt x="41" y="123"/>
                  <a:pt x="55" y="140"/>
                  <a:pt x="73" y="140"/>
                </a:cubicBezTo>
                <a:cubicBezTo>
                  <a:pt x="87" y="140"/>
                  <a:pt x="87" y="140"/>
                  <a:pt x="87" y="140"/>
                </a:cubicBezTo>
                <a:cubicBezTo>
                  <a:pt x="105" y="140"/>
                  <a:pt x="119" y="123"/>
                  <a:pt x="114" y="105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7" y="76"/>
                  <a:pt x="107" y="75"/>
                  <a:pt x="107" y="74"/>
                </a:cubicBezTo>
                <a:cubicBezTo>
                  <a:pt x="108" y="74"/>
                  <a:pt x="108" y="74"/>
                  <a:pt x="108" y="74"/>
                </a:cubicBezTo>
                <a:cubicBezTo>
                  <a:pt x="116" y="74"/>
                  <a:pt x="122" y="68"/>
                  <a:pt x="122" y="60"/>
                </a:cubicBezTo>
                <a:cubicBezTo>
                  <a:pt x="122" y="53"/>
                  <a:pt x="116" y="47"/>
                  <a:pt x="108" y="47"/>
                </a:cubicBezTo>
                <a:close/>
                <a:moveTo>
                  <a:pt x="52" y="65"/>
                </a:moveTo>
                <a:cubicBezTo>
                  <a:pt x="50" y="65"/>
                  <a:pt x="48" y="63"/>
                  <a:pt x="48" y="60"/>
                </a:cubicBezTo>
                <a:cubicBezTo>
                  <a:pt x="48" y="58"/>
                  <a:pt x="50" y="56"/>
                  <a:pt x="52" y="56"/>
                </a:cubicBezTo>
                <a:cubicBezTo>
                  <a:pt x="55" y="56"/>
                  <a:pt x="57" y="58"/>
                  <a:pt x="57" y="60"/>
                </a:cubicBezTo>
                <a:cubicBezTo>
                  <a:pt x="57" y="63"/>
                  <a:pt x="55" y="65"/>
                  <a:pt x="52" y="65"/>
                </a:cubicBezTo>
                <a:close/>
                <a:moveTo>
                  <a:pt x="75" y="99"/>
                </a:moveTo>
                <a:cubicBezTo>
                  <a:pt x="76" y="97"/>
                  <a:pt x="78" y="96"/>
                  <a:pt x="80" y="96"/>
                </a:cubicBezTo>
                <a:cubicBezTo>
                  <a:pt x="82" y="96"/>
                  <a:pt x="84" y="97"/>
                  <a:pt x="85" y="99"/>
                </a:cubicBezTo>
                <a:cubicBezTo>
                  <a:pt x="80" y="105"/>
                  <a:pt x="80" y="105"/>
                  <a:pt x="80" y="105"/>
                </a:cubicBezTo>
                <a:lnTo>
                  <a:pt x="75" y="99"/>
                </a:lnTo>
                <a:close/>
                <a:moveTo>
                  <a:pt x="87" y="131"/>
                </a:moveTo>
                <a:cubicBezTo>
                  <a:pt x="85" y="131"/>
                  <a:pt x="85" y="131"/>
                  <a:pt x="85" y="131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3" y="103"/>
                  <a:pt x="94" y="102"/>
                  <a:pt x="94" y="101"/>
                </a:cubicBezTo>
                <a:cubicBezTo>
                  <a:pt x="94" y="93"/>
                  <a:pt x="88" y="87"/>
                  <a:pt x="80" y="87"/>
                </a:cubicBezTo>
                <a:cubicBezTo>
                  <a:pt x="72" y="87"/>
                  <a:pt x="66" y="93"/>
                  <a:pt x="66" y="101"/>
                </a:cubicBezTo>
                <a:cubicBezTo>
                  <a:pt x="66" y="102"/>
                  <a:pt x="67" y="103"/>
                  <a:pt x="67" y="104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3" y="131"/>
                  <a:pt x="73" y="131"/>
                  <a:pt x="73" y="131"/>
                </a:cubicBezTo>
                <a:cubicBezTo>
                  <a:pt x="61" y="131"/>
                  <a:pt x="52" y="119"/>
                  <a:pt x="55" y="107"/>
                </a:cubicBezTo>
                <a:cubicBezTo>
                  <a:pt x="62" y="80"/>
                  <a:pt x="62" y="80"/>
                  <a:pt x="62" y="80"/>
                </a:cubicBezTo>
                <a:cubicBezTo>
                  <a:pt x="64" y="71"/>
                  <a:pt x="71" y="66"/>
                  <a:pt x="80" y="66"/>
                </a:cubicBezTo>
                <a:cubicBezTo>
                  <a:pt x="89" y="66"/>
                  <a:pt x="97" y="72"/>
                  <a:pt x="99" y="80"/>
                </a:cubicBezTo>
                <a:cubicBezTo>
                  <a:pt x="105" y="107"/>
                  <a:pt x="105" y="107"/>
                  <a:pt x="105" y="107"/>
                </a:cubicBezTo>
                <a:cubicBezTo>
                  <a:pt x="108" y="119"/>
                  <a:pt x="99" y="131"/>
                  <a:pt x="87" y="131"/>
                </a:cubicBezTo>
                <a:close/>
                <a:moveTo>
                  <a:pt x="108" y="65"/>
                </a:moveTo>
                <a:cubicBezTo>
                  <a:pt x="105" y="65"/>
                  <a:pt x="103" y="63"/>
                  <a:pt x="103" y="60"/>
                </a:cubicBezTo>
                <a:cubicBezTo>
                  <a:pt x="103" y="58"/>
                  <a:pt x="105" y="56"/>
                  <a:pt x="108" y="56"/>
                </a:cubicBezTo>
                <a:cubicBezTo>
                  <a:pt x="110" y="56"/>
                  <a:pt x="112" y="58"/>
                  <a:pt x="112" y="60"/>
                </a:cubicBezTo>
                <a:cubicBezTo>
                  <a:pt x="112" y="63"/>
                  <a:pt x="110" y="65"/>
                  <a:pt x="108" y="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0" name="Freeform 30">
            <a:extLst>
              <a:ext uri="{FF2B5EF4-FFF2-40B4-BE49-F238E27FC236}">
                <a16:creationId xmlns:a16="http://schemas.microsoft.com/office/drawing/2014/main" id="{E1FEBCAF-291B-48AF-9030-B04728B045E8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5226050"/>
            <a:ext cx="254000" cy="254000"/>
          </a:xfrm>
          <a:custGeom>
            <a:avLst/>
            <a:gdLst>
              <a:gd name="T0" fmla="*/ 18 w 160"/>
              <a:gd name="T1" fmla="*/ 90 h 160"/>
              <a:gd name="T2" fmla="*/ 28 w 160"/>
              <a:gd name="T3" fmla="*/ 81 h 160"/>
              <a:gd name="T4" fmla="*/ 37 w 160"/>
              <a:gd name="T5" fmla="*/ 62 h 160"/>
              <a:gd name="T6" fmla="*/ 46 w 160"/>
              <a:gd name="T7" fmla="*/ 71 h 160"/>
              <a:gd name="T8" fmla="*/ 158 w 160"/>
              <a:gd name="T9" fmla="*/ 85 h 160"/>
              <a:gd name="T10" fmla="*/ 147 w 160"/>
              <a:gd name="T11" fmla="*/ 69 h 160"/>
              <a:gd name="T12" fmla="*/ 147 w 160"/>
              <a:gd name="T13" fmla="*/ 44 h 160"/>
              <a:gd name="T14" fmla="*/ 118 w 160"/>
              <a:gd name="T15" fmla="*/ 38 h 160"/>
              <a:gd name="T16" fmla="*/ 105 w 160"/>
              <a:gd name="T17" fmla="*/ 55 h 160"/>
              <a:gd name="T18" fmla="*/ 76 w 160"/>
              <a:gd name="T19" fmla="*/ 41 h 160"/>
              <a:gd name="T20" fmla="*/ 70 w 160"/>
              <a:gd name="T21" fmla="*/ 19 h 160"/>
              <a:gd name="T22" fmla="*/ 51 w 160"/>
              <a:gd name="T23" fmla="*/ 0 h 160"/>
              <a:gd name="T24" fmla="*/ 33 w 160"/>
              <a:gd name="T25" fmla="*/ 19 h 160"/>
              <a:gd name="T26" fmla="*/ 25 w 160"/>
              <a:gd name="T27" fmla="*/ 40 h 160"/>
              <a:gd name="T28" fmla="*/ 45 w 160"/>
              <a:gd name="T29" fmla="*/ 150 h 160"/>
              <a:gd name="T30" fmla="*/ 135 w 160"/>
              <a:gd name="T31" fmla="*/ 134 h 160"/>
              <a:gd name="T32" fmla="*/ 158 w 160"/>
              <a:gd name="T33" fmla="*/ 85 h 160"/>
              <a:gd name="T34" fmla="*/ 42 w 160"/>
              <a:gd name="T35" fmla="*/ 32 h 160"/>
              <a:gd name="T36" fmla="*/ 52 w 160"/>
              <a:gd name="T37" fmla="*/ 13 h 160"/>
              <a:gd name="T38" fmla="*/ 61 w 160"/>
              <a:gd name="T39" fmla="*/ 32 h 160"/>
              <a:gd name="T40" fmla="*/ 75 w 160"/>
              <a:gd name="T41" fmla="*/ 30 h 160"/>
              <a:gd name="T42" fmla="*/ 29 w 160"/>
              <a:gd name="T43" fmla="*/ 30 h 160"/>
              <a:gd name="T44" fmla="*/ 39 w 160"/>
              <a:gd name="T45" fmla="*/ 138 h 160"/>
              <a:gd name="T46" fmla="*/ 52 w 160"/>
              <a:gd name="T47" fmla="*/ 49 h 160"/>
              <a:gd name="T48" fmla="*/ 39 w 160"/>
              <a:gd name="T49" fmla="*/ 107 h 160"/>
              <a:gd name="T50" fmla="*/ 73 w 160"/>
              <a:gd name="T51" fmla="*/ 151 h 160"/>
              <a:gd name="T52" fmla="*/ 69 w 160"/>
              <a:gd name="T53" fmla="*/ 69 h 160"/>
              <a:gd name="T54" fmla="*/ 128 w 160"/>
              <a:gd name="T55" fmla="*/ 128 h 160"/>
              <a:gd name="T56" fmla="*/ 117 w 160"/>
              <a:gd name="T57" fmla="*/ 64 h 160"/>
              <a:gd name="T58" fmla="*/ 122 w 160"/>
              <a:gd name="T59" fmla="*/ 59 h 160"/>
              <a:gd name="T60" fmla="*/ 131 w 160"/>
              <a:gd name="T61" fmla="*/ 59 h 160"/>
              <a:gd name="T62" fmla="*/ 136 w 160"/>
              <a:gd name="T63" fmla="*/ 66 h 160"/>
              <a:gd name="T64" fmla="*/ 147 w 160"/>
              <a:gd name="T65" fmla="*/ 80 h 160"/>
              <a:gd name="T66" fmla="*/ 105 w 160"/>
              <a:gd name="T67" fmla="*/ 98 h 160"/>
              <a:gd name="T68" fmla="*/ 99 w 160"/>
              <a:gd name="T69" fmla="*/ 91 h 160"/>
              <a:gd name="T70" fmla="*/ 95 w 160"/>
              <a:gd name="T71" fmla="*/ 106 h 160"/>
              <a:gd name="T72" fmla="*/ 66 w 160"/>
              <a:gd name="T73" fmla="*/ 125 h 160"/>
              <a:gd name="T74" fmla="*/ 62 w 160"/>
              <a:gd name="T75" fmla="*/ 140 h 160"/>
              <a:gd name="T76" fmla="*/ 72 w 160"/>
              <a:gd name="T77" fmla="*/ 125 h 160"/>
              <a:gd name="T78" fmla="*/ 66 w 160"/>
              <a:gd name="T79" fmla="*/ 98 h 160"/>
              <a:gd name="T80" fmla="*/ 62 w 160"/>
              <a:gd name="T81" fmla="*/ 113 h 160"/>
              <a:gd name="T82" fmla="*/ 72 w 160"/>
              <a:gd name="T83" fmla="*/ 98 h 160"/>
              <a:gd name="T84" fmla="*/ 101 w 160"/>
              <a:gd name="T85" fmla="*/ 116 h 160"/>
              <a:gd name="T86" fmla="*/ 98 w 160"/>
              <a:gd name="T87" fmla="*/ 131 h 160"/>
              <a:gd name="T88" fmla="*/ 108 w 160"/>
              <a:gd name="T89" fmla="*/ 116 h 160"/>
              <a:gd name="T90" fmla="*/ 88 w 160"/>
              <a:gd name="T91" fmla="*/ 63 h 160"/>
              <a:gd name="T92" fmla="*/ 78 w 160"/>
              <a:gd name="T93" fmla="*/ 78 h 160"/>
              <a:gd name="T94" fmla="*/ 92 w 160"/>
              <a:gd name="T95" fmla="*/ 72 h 160"/>
              <a:gd name="T96" fmla="*/ 122 w 160"/>
              <a:gd name="T97" fmla="*/ 120 h 160"/>
              <a:gd name="T98" fmla="*/ 131 w 160"/>
              <a:gd name="T99" fmla="*/ 105 h 160"/>
              <a:gd name="T100" fmla="*/ 118 w 160"/>
              <a:gd name="T101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23" y="76"/>
                </a:moveTo>
                <a:cubicBezTo>
                  <a:pt x="20" y="76"/>
                  <a:pt x="18" y="78"/>
                  <a:pt x="18" y="81"/>
                </a:cubicBezTo>
                <a:cubicBezTo>
                  <a:pt x="18" y="90"/>
                  <a:pt x="18" y="90"/>
                  <a:pt x="18" y="90"/>
                </a:cubicBezTo>
                <a:cubicBezTo>
                  <a:pt x="18" y="93"/>
                  <a:pt x="20" y="95"/>
                  <a:pt x="23" y="95"/>
                </a:cubicBezTo>
                <a:cubicBezTo>
                  <a:pt x="26" y="95"/>
                  <a:pt x="28" y="93"/>
                  <a:pt x="28" y="90"/>
                </a:cubicBezTo>
                <a:cubicBezTo>
                  <a:pt x="28" y="81"/>
                  <a:pt x="28" y="81"/>
                  <a:pt x="28" y="81"/>
                </a:cubicBezTo>
                <a:cubicBezTo>
                  <a:pt x="28" y="78"/>
                  <a:pt x="26" y="76"/>
                  <a:pt x="23" y="76"/>
                </a:cubicBezTo>
                <a:close/>
                <a:moveTo>
                  <a:pt x="42" y="57"/>
                </a:moveTo>
                <a:cubicBezTo>
                  <a:pt x="39" y="57"/>
                  <a:pt x="37" y="59"/>
                  <a:pt x="37" y="62"/>
                </a:cubicBezTo>
                <a:cubicBezTo>
                  <a:pt x="37" y="71"/>
                  <a:pt x="37" y="71"/>
                  <a:pt x="37" y="71"/>
                </a:cubicBezTo>
                <a:cubicBezTo>
                  <a:pt x="37" y="74"/>
                  <a:pt x="39" y="76"/>
                  <a:pt x="42" y="76"/>
                </a:cubicBezTo>
                <a:cubicBezTo>
                  <a:pt x="44" y="76"/>
                  <a:pt x="46" y="74"/>
                  <a:pt x="46" y="71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59"/>
                  <a:pt x="44" y="57"/>
                  <a:pt x="42" y="57"/>
                </a:cubicBezTo>
                <a:close/>
                <a:moveTo>
                  <a:pt x="158" y="85"/>
                </a:moveTo>
                <a:cubicBezTo>
                  <a:pt x="160" y="83"/>
                  <a:pt x="160" y="80"/>
                  <a:pt x="158" y="78"/>
                </a:cubicBezTo>
                <a:cubicBezTo>
                  <a:pt x="151" y="72"/>
                  <a:pt x="151" y="72"/>
                  <a:pt x="151" y="72"/>
                </a:cubicBezTo>
                <a:cubicBezTo>
                  <a:pt x="150" y="71"/>
                  <a:pt x="149" y="70"/>
                  <a:pt x="147" y="69"/>
                </a:cubicBezTo>
                <a:cubicBezTo>
                  <a:pt x="153" y="60"/>
                  <a:pt x="152" y="49"/>
                  <a:pt x="152" y="49"/>
                </a:cubicBezTo>
                <a:cubicBezTo>
                  <a:pt x="152" y="46"/>
                  <a:pt x="150" y="45"/>
                  <a:pt x="148" y="44"/>
                </a:cubicBezTo>
                <a:cubicBezTo>
                  <a:pt x="148" y="44"/>
                  <a:pt x="147" y="44"/>
                  <a:pt x="147" y="44"/>
                </a:cubicBezTo>
                <a:cubicBezTo>
                  <a:pt x="144" y="44"/>
                  <a:pt x="135" y="44"/>
                  <a:pt x="128" y="49"/>
                </a:cubicBezTo>
                <a:cubicBezTo>
                  <a:pt x="126" y="47"/>
                  <a:pt x="126" y="47"/>
                  <a:pt x="124" y="45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7" y="37"/>
                  <a:pt x="116" y="37"/>
                  <a:pt x="114" y="37"/>
                </a:cubicBezTo>
                <a:cubicBezTo>
                  <a:pt x="113" y="37"/>
                  <a:pt x="112" y="37"/>
                  <a:pt x="111" y="38"/>
                </a:cubicBezTo>
                <a:cubicBezTo>
                  <a:pt x="107" y="43"/>
                  <a:pt x="105" y="49"/>
                  <a:pt x="105" y="55"/>
                </a:cubicBezTo>
                <a:cubicBezTo>
                  <a:pt x="101" y="53"/>
                  <a:pt x="98" y="52"/>
                  <a:pt x="95" y="51"/>
                </a:cubicBezTo>
                <a:cubicBezTo>
                  <a:pt x="95" y="51"/>
                  <a:pt x="94" y="51"/>
                  <a:pt x="94" y="50"/>
                </a:cubicBezTo>
                <a:cubicBezTo>
                  <a:pt x="90" y="46"/>
                  <a:pt x="84" y="43"/>
                  <a:pt x="76" y="41"/>
                </a:cubicBezTo>
                <a:cubicBezTo>
                  <a:pt x="81" y="37"/>
                  <a:pt x="84" y="31"/>
                  <a:pt x="84" y="24"/>
                </a:cubicBezTo>
                <a:cubicBezTo>
                  <a:pt x="84" y="21"/>
                  <a:pt x="82" y="19"/>
                  <a:pt x="79" y="19"/>
                </a:cubicBezTo>
                <a:cubicBezTo>
                  <a:pt x="70" y="19"/>
                  <a:pt x="70" y="19"/>
                  <a:pt x="70" y="19"/>
                </a:cubicBezTo>
                <a:cubicBezTo>
                  <a:pt x="68" y="19"/>
                  <a:pt x="66" y="19"/>
                  <a:pt x="64" y="20"/>
                </a:cubicBezTo>
                <a:cubicBezTo>
                  <a:pt x="62" y="10"/>
                  <a:pt x="54" y="2"/>
                  <a:pt x="54" y="2"/>
                </a:cubicBezTo>
                <a:cubicBezTo>
                  <a:pt x="54" y="1"/>
                  <a:pt x="52" y="0"/>
                  <a:pt x="51" y="0"/>
                </a:cubicBezTo>
                <a:cubicBezTo>
                  <a:pt x="50" y="0"/>
                  <a:pt x="49" y="1"/>
                  <a:pt x="48" y="2"/>
                </a:cubicBezTo>
                <a:cubicBezTo>
                  <a:pt x="48" y="2"/>
                  <a:pt x="39" y="10"/>
                  <a:pt x="38" y="20"/>
                </a:cubicBezTo>
                <a:cubicBezTo>
                  <a:pt x="36" y="19"/>
                  <a:pt x="34" y="19"/>
                  <a:pt x="3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1" y="19"/>
                  <a:pt x="19" y="21"/>
                  <a:pt x="19" y="24"/>
                </a:cubicBezTo>
                <a:cubicBezTo>
                  <a:pt x="19" y="31"/>
                  <a:pt x="21" y="36"/>
                  <a:pt x="25" y="40"/>
                </a:cubicBezTo>
                <a:cubicBezTo>
                  <a:pt x="9" y="45"/>
                  <a:pt x="0" y="56"/>
                  <a:pt x="0" y="75"/>
                </a:cubicBezTo>
                <a:cubicBezTo>
                  <a:pt x="0" y="89"/>
                  <a:pt x="5" y="106"/>
                  <a:pt x="13" y="121"/>
                </a:cubicBezTo>
                <a:cubicBezTo>
                  <a:pt x="22" y="136"/>
                  <a:pt x="33" y="146"/>
                  <a:pt x="45" y="150"/>
                </a:cubicBezTo>
                <a:cubicBezTo>
                  <a:pt x="52" y="157"/>
                  <a:pt x="62" y="160"/>
                  <a:pt x="72" y="160"/>
                </a:cubicBezTo>
                <a:cubicBezTo>
                  <a:pt x="78" y="160"/>
                  <a:pt x="84" y="159"/>
                  <a:pt x="90" y="157"/>
                </a:cubicBezTo>
                <a:cubicBezTo>
                  <a:pt x="107" y="153"/>
                  <a:pt x="124" y="144"/>
                  <a:pt x="135" y="134"/>
                </a:cubicBezTo>
                <a:cubicBezTo>
                  <a:pt x="149" y="120"/>
                  <a:pt x="150" y="106"/>
                  <a:pt x="142" y="91"/>
                </a:cubicBezTo>
                <a:cubicBezTo>
                  <a:pt x="143" y="91"/>
                  <a:pt x="144" y="91"/>
                  <a:pt x="145" y="91"/>
                </a:cubicBezTo>
                <a:cubicBezTo>
                  <a:pt x="150" y="91"/>
                  <a:pt x="154" y="89"/>
                  <a:pt x="158" y="85"/>
                </a:cubicBezTo>
                <a:close/>
                <a:moveTo>
                  <a:pt x="33" y="30"/>
                </a:moveTo>
                <a:cubicBezTo>
                  <a:pt x="35" y="30"/>
                  <a:pt x="38" y="30"/>
                  <a:pt x="40" y="32"/>
                </a:cubicBezTo>
                <a:cubicBezTo>
                  <a:pt x="41" y="32"/>
                  <a:pt x="41" y="32"/>
                  <a:pt x="42" y="32"/>
                </a:cubicBezTo>
                <a:cubicBezTo>
                  <a:pt x="45" y="32"/>
                  <a:pt x="47" y="30"/>
                  <a:pt x="47" y="27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0"/>
                  <a:pt x="50" y="16"/>
                  <a:pt x="52" y="13"/>
                </a:cubicBezTo>
                <a:cubicBezTo>
                  <a:pt x="54" y="16"/>
                  <a:pt x="57" y="20"/>
                  <a:pt x="57" y="25"/>
                </a:cubicBezTo>
                <a:cubicBezTo>
                  <a:pt x="57" y="27"/>
                  <a:pt x="57" y="27"/>
                  <a:pt x="57" y="27"/>
                </a:cubicBezTo>
                <a:cubicBezTo>
                  <a:pt x="56" y="30"/>
                  <a:pt x="58" y="32"/>
                  <a:pt x="61" y="32"/>
                </a:cubicBezTo>
                <a:cubicBezTo>
                  <a:pt x="62" y="32"/>
                  <a:pt x="63" y="32"/>
                  <a:pt x="64" y="32"/>
                </a:cubicBezTo>
                <a:cubicBezTo>
                  <a:pt x="66" y="30"/>
                  <a:pt x="68" y="30"/>
                  <a:pt x="71" y="30"/>
                </a:cubicBezTo>
                <a:cubicBezTo>
                  <a:pt x="75" y="30"/>
                  <a:pt x="75" y="30"/>
                  <a:pt x="75" y="30"/>
                </a:cubicBezTo>
                <a:cubicBezTo>
                  <a:pt x="73" y="35"/>
                  <a:pt x="68" y="39"/>
                  <a:pt x="62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36" y="39"/>
                  <a:pt x="31" y="35"/>
                  <a:pt x="29" y="30"/>
                </a:cubicBezTo>
                <a:lnTo>
                  <a:pt x="33" y="30"/>
                </a:lnTo>
                <a:close/>
                <a:moveTo>
                  <a:pt x="39" y="107"/>
                </a:moveTo>
                <a:cubicBezTo>
                  <a:pt x="36" y="119"/>
                  <a:pt x="36" y="129"/>
                  <a:pt x="39" y="138"/>
                </a:cubicBezTo>
                <a:cubicBezTo>
                  <a:pt x="31" y="133"/>
                  <a:pt x="26" y="126"/>
                  <a:pt x="21" y="118"/>
                </a:cubicBezTo>
                <a:cubicBezTo>
                  <a:pt x="14" y="105"/>
                  <a:pt x="10" y="89"/>
                  <a:pt x="10" y="76"/>
                </a:cubicBezTo>
                <a:cubicBezTo>
                  <a:pt x="10" y="56"/>
                  <a:pt x="20" y="49"/>
                  <a:pt x="52" y="49"/>
                </a:cubicBezTo>
                <a:cubicBezTo>
                  <a:pt x="63" y="49"/>
                  <a:pt x="72" y="50"/>
                  <a:pt x="79" y="52"/>
                </a:cubicBezTo>
                <a:cubicBezTo>
                  <a:pt x="74" y="54"/>
                  <a:pt x="68" y="57"/>
                  <a:pt x="63" y="62"/>
                </a:cubicBezTo>
                <a:cubicBezTo>
                  <a:pt x="53" y="73"/>
                  <a:pt x="43" y="90"/>
                  <a:pt x="39" y="107"/>
                </a:cubicBezTo>
                <a:close/>
                <a:moveTo>
                  <a:pt x="128" y="128"/>
                </a:moveTo>
                <a:cubicBezTo>
                  <a:pt x="119" y="137"/>
                  <a:pt x="103" y="146"/>
                  <a:pt x="88" y="149"/>
                </a:cubicBezTo>
                <a:cubicBezTo>
                  <a:pt x="83" y="151"/>
                  <a:pt x="78" y="151"/>
                  <a:pt x="73" y="151"/>
                </a:cubicBezTo>
                <a:cubicBezTo>
                  <a:pt x="64" y="151"/>
                  <a:pt x="57" y="149"/>
                  <a:pt x="52" y="144"/>
                </a:cubicBezTo>
                <a:cubicBezTo>
                  <a:pt x="45" y="137"/>
                  <a:pt x="43" y="124"/>
                  <a:pt x="48" y="108"/>
                </a:cubicBezTo>
                <a:cubicBezTo>
                  <a:pt x="51" y="93"/>
                  <a:pt x="60" y="78"/>
                  <a:pt x="69" y="69"/>
                </a:cubicBezTo>
                <a:cubicBezTo>
                  <a:pt x="75" y="63"/>
                  <a:pt x="81" y="60"/>
                  <a:pt x="87" y="60"/>
                </a:cubicBezTo>
                <a:cubicBezTo>
                  <a:pt x="97" y="60"/>
                  <a:pt x="107" y="67"/>
                  <a:pt x="118" y="78"/>
                </a:cubicBezTo>
                <a:cubicBezTo>
                  <a:pt x="138" y="98"/>
                  <a:pt x="145" y="112"/>
                  <a:pt x="128" y="128"/>
                </a:cubicBezTo>
                <a:close/>
                <a:moveTo>
                  <a:pt x="140" y="82"/>
                </a:moveTo>
                <a:cubicBezTo>
                  <a:pt x="137" y="82"/>
                  <a:pt x="133" y="80"/>
                  <a:pt x="131" y="78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4" y="61"/>
                  <a:pt x="113" y="55"/>
                  <a:pt x="116" y="4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20" y="53"/>
                  <a:pt x="121" y="56"/>
                  <a:pt x="122" y="59"/>
                </a:cubicBezTo>
                <a:cubicBezTo>
                  <a:pt x="123" y="61"/>
                  <a:pt x="125" y="62"/>
                  <a:pt x="127" y="62"/>
                </a:cubicBezTo>
                <a:cubicBezTo>
                  <a:pt x="128" y="62"/>
                  <a:pt x="129" y="61"/>
                  <a:pt x="130" y="60"/>
                </a:cubicBezTo>
                <a:cubicBezTo>
                  <a:pt x="131" y="59"/>
                  <a:pt x="131" y="59"/>
                  <a:pt x="131" y="59"/>
                </a:cubicBezTo>
                <a:cubicBezTo>
                  <a:pt x="134" y="55"/>
                  <a:pt x="140" y="54"/>
                  <a:pt x="142" y="53"/>
                </a:cubicBezTo>
                <a:cubicBezTo>
                  <a:pt x="142" y="57"/>
                  <a:pt x="141" y="61"/>
                  <a:pt x="138" y="65"/>
                </a:cubicBezTo>
                <a:cubicBezTo>
                  <a:pt x="137" y="65"/>
                  <a:pt x="136" y="65"/>
                  <a:pt x="136" y="66"/>
                </a:cubicBezTo>
                <a:cubicBezTo>
                  <a:pt x="133" y="68"/>
                  <a:pt x="134" y="73"/>
                  <a:pt x="138" y="74"/>
                </a:cubicBezTo>
                <a:cubicBezTo>
                  <a:pt x="140" y="74"/>
                  <a:pt x="142" y="76"/>
                  <a:pt x="144" y="78"/>
                </a:cubicBezTo>
                <a:cubicBezTo>
                  <a:pt x="147" y="80"/>
                  <a:pt x="147" y="80"/>
                  <a:pt x="147" y="80"/>
                </a:cubicBezTo>
                <a:cubicBezTo>
                  <a:pt x="145" y="81"/>
                  <a:pt x="142" y="82"/>
                  <a:pt x="140" y="82"/>
                </a:cubicBezTo>
                <a:close/>
                <a:moveTo>
                  <a:pt x="99" y="105"/>
                </a:moveTo>
                <a:cubicBezTo>
                  <a:pt x="105" y="98"/>
                  <a:pt x="105" y="98"/>
                  <a:pt x="105" y="98"/>
                </a:cubicBezTo>
                <a:cubicBezTo>
                  <a:pt x="107" y="96"/>
                  <a:pt x="107" y="93"/>
                  <a:pt x="105" y="91"/>
                </a:cubicBezTo>
                <a:cubicBezTo>
                  <a:pt x="104" y="90"/>
                  <a:pt x="103" y="90"/>
                  <a:pt x="102" y="90"/>
                </a:cubicBezTo>
                <a:cubicBezTo>
                  <a:pt x="101" y="90"/>
                  <a:pt x="100" y="90"/>
                  <a:pt x="99" y="91"/>
                </a:cubicBezTo>
                <a:cubicBezTo>
                  <a:pt x="92" y="98"/>
                  <a:pt x="92" y="98"/>
                  <a:pt x="92" y="98"/>
                </a:cubicBezTo>
                <a:cubicBezTo>
                  <a:pt x="90" y="100"/>
                  <a:pt x="90" y="103"/>
                  <a:pt x="92" y="105"/>
                </a:cubicBezTo>
                <a:cubicBezTo>
                  <a:pt x="92" y="106"/>
                  <a:pt x="94" y="106"/>
                  <a:pt x="95" y="106"/>
                </a:cubicBezTo>
                <a:cubicBezTo>
                  <a:pt x="96" y="106"/>
                  <a:pt x="98" y="106"/>
                  <a:pt x="99" y="105"/>
                </a:cubicBezTo>
                <a:close/>
                <a:moveTo>
                  <a:pt x="69" y="123"/>
                </a:moveTo>
                <a:cubicBezTo>
                  <a:pt x="68" y="123"/>
                  <a:pt x="66" y="124"/>
                  <a:pt x="66" y="125"/>
                </a:cubicBezTo>
                <a:cubicBezTo>
                  <a:pt x="59" y="132"/>
                  <a:pt x="59" y="132"/>
                  <a:pt x="59" y="132"/>
                </a:cubicBezTo>
                <a:cubicBezTo>
                  <a:pt x="57" y="134"/>
                  <a:pt x="57" y="136"/>
                  <a:pt x="59" y="138"/>
                </a:cubicBezTo>
                <a:cubicBezTo>
                  <a:pt x="60" y="139"/>
                  <a:pt x="61" y="140"/>
                  <a:pt x="62" y="140"/>
                </a:cubicBezTo>
                <a:cubicBezTo>
                  <a:pt x="63" y="140"/>
                  <a:pt x="65" y="139"/>
                  <a:pt x="66" y="138"/>
                </a:cubicBezTo>
                <a:cubicBezTo>
                  <a:pt x="72" y="132"/>
                  <a:pt x="72" y="132"/>
                  <a:pt x="72" y="132"/>
                </a:cubicBezTo>
                <a:cubicBezTo>
                  <a:pt x="74" y="129"/>
                  <a:pt x="74" y="127"/>
                  <a:pt x="72" y="125"/>
                </a:cubicBezTo>
                <a:cubicBezTo>
                  <a:pt x="71" y="124"/>
                  <a:pt x="70" y="123"/>
                  <a:pt x="69" y="123"/>
                </a:cubicBezTo>
                <a:close/>
                <a:moveTo>
                  <a:pt x="69" y="97"/>
                </a:moveTo>
                <a:cubicBezTo>
                  <a:pt x="68" y="97"/>
                  <a:pt x="67" y="97"/>
                  <a:pt x="66" y="98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7" y="107"/>
                  <a:pt x="57" y="109"/>
                  <a:pt x="59" y="111"/>
                </a:cubicBezTo>
                <a:cubicBezTo>
                  <a:pt x="60" y="112"/>
                  <a:pt x="61" y="113"/>
                  <a:pt x="62" y="113"/>
                </a:cubicBezTo>
                <a:cubicBezTo>
                  <a:pt x="63" y="113"/>
                  <a:pt x="65" y="112"/>
                  <a:pt x="66" y="111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4" y="103"/>
                  <a:pt x="74" y="100"/>
                  <a:pt x="72" y="98"/>
                </a:cubicBezTo>
                <a:cubicBezTo>
                  <a:pt x="71" y="97"/>
                  <a:pt x="70" y="97"/>
                  <a:pt x="69" y="97"/>
                </a:cubicBezTo>
                <a:close/>
                <a:moveTo>
                  <a:pt x="104" y="114"/>
                </a:moveTo>
                <a:cubicBezTo>
                  <a:pt x="103" y="114"/>
                  <a:pt x="102" y="115"/>
                  <a:pt x="101" y="116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92" y="125"/>
                  <a:pt x="92" y="127"/>
                  <a:pt x="94" y="129"/>
                </a:cubicBezTo>
                <a:cubicBezTo>
                  <a:pt x="95" y="130"/>
                  <a:pt x="97" y="131"/>
                  <a:pt x="98" y="131"/>
                </a:cubicBezTo>
                <a:cubicBezTo>
                  <a:pt x="99" y="131"/>
                  <a:pt x="100" y="130"/>
                  <a:pt x="101" y="129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10" y="121"/>
                  <a:pt x="110" y="118"/>
                  <a:pt x="108" y="116"/>
                </a:cubicBezTo>
                <a:cubicBezTo>
                  <a:pt x="107" y="115"/>
                  <a:pt x="105" y="114"/>
                  <a:pt x="104" y="114"/>
                </a:cubicBezTo>
                <a:close/>
                <a:moveTo>
                  <a:pt x="92" y="65"/>
                </a:moveTo>
                <a:cubicBezTo>
                  <a:pt x="91" y="64"/>
                  <a:pt x="90" y="63"/>
                  <a:pt x="88" y="63"/>
                </a:cubicBezTo>
                <a:cubicBezTo>
                  <a:pt x="87" y="63"/>
                  <a:pt x="86" y="64"/>
                  <a:pt x="85" y="65"/>
                </a:cubicBezTo>
                <a:cubicBezTo>
                  <a:pt x="78" y="72"/>
                  <a:pt x="78" y="72"/>
                  <a:pt x="78" y="72"/>
                </a:cubicBezTo>
                <a:cubicBezTo>
                  <a:pt x="76" y="74"/>
                  <a:pt x="76" y="76"/>
                  <a:pt x="78" y="78"/>
                </a:cubicBezTo>
                <a:cubicBezTo>
                  <a:pt x="79" y="79"/>
                  <a:pt x="81" y="80"/>
                  <a:pt x="82" y="80"/>
                </a:cubicBezTo>
                <a:cubicBezTo>
                  <a:pt x="83" y="80"/>
                  <a:pt x="84" y="79"/>
                  <a:pt x="85" y="78"/>
                </a:cubicBezTo>
                <a:cubicBezTo>
                  <a:pt x="92" y="72"/>
                  <a:pt x="92" y="72"/>
                  <a:pt x="92" y="72"/>
                </a:cubicBezTo>
                <a:cubicBezTo>
                  <a:pt x="93" y="70"/>
                  <a:pt x="93" y="67"/>
                  <a:pt x="92" y="65"/>
                </a:cubicBezTo>
                <a:close/>
                <a:moveTo>
                  <a:pt x="118" y="118"/>
                </a:moveTo>
                <a:cubicBezTo>
                  <a:pt x="119" y="119"/>
                  <a:pt x="120" y="120"/>
                  <a:pt x="122" y="120"/>
                </a:cubicBezTo>
                <a:cubicBezTo>
                  <a:pt x="123" y="120"/>
                  <a:pt x="124" y="119"/>
                  <a:pt x="125" y="118"/>
                </a:cubicBezTo>
                <a:cubicBezTo>
                  <a:pt x="131" y="111"/>
                  <a:pt x="131" y="111"/>
                  <a:pt x="131" y="111"/>
                </a:cubicBezTo>
                <a:cubicBezTo>
                  <a:pt x="134" y="109"/>
                  <a:pt x="134" y="107"/>
                  <a:pt x="131" y="105"/>
                </a:cubicBezTo>
                <a:cubicBezTo>
                  <a:pt x="130" y="104"/>
                  <a:pt x="129" y="104"/>
                  <a:pt x="128" y="104"/>
                </a:cubicBezTo>
                <a:cubicBezTo>
                  <a:pt x="127" y="104"/>
                  <a:pt x="126" y="104"/>
                  <a:pt x="125" y="105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6" y="113"/>
                  <a:pt x="116" y="116"/>
                  <a:pt x="118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1" name="Freeform 31">
            <a:extLst>
              <a:ext uri="{FF2B5EF4-FFF2-40B4-BE49-F238E27FC236}">
                <a16:creationId xmlns:a16="http://schemas.microsoft.com/office/drawing/2014/main" id="{72999EDC-EDD1-4287-BF46-FC2BD7F17245}"/>
              </a:ext>
            </a:extLst>
          </p:cNvPr>
          <p:cNvSpPr>
            <a:spLocks noEditPoints="1"/>
          </p:cNvSpPr>
          <p:nvPr/>
        </p:nvSpPr>
        <p:spPr bwMode="auto">
          <a:xfrm>
            <a:off x="11215688" y="4124325"/>
            <a:ext cx="222250" cy="254000"/>
          </a:xfrm>
          <a:custGeom>
            <a:avLst/>
            <a:gdLst>
              <a:gd name="T0" fmla="*/ 70 w 140"/>
              <a:gd name="T1" fmla="*/ 0 h 160"/>
              <a:gd name="T2" fmla="*/ 0 w 140"/>
              <a:gd name="T3" fmla="*/ 70 h 160"/>
              <a:gd name="T4" fmla="*/ 14 w 140"/>
              <a:gd name="T5" fmla="*/ 84 h 160"/>
              <a:gd name="T6" fmla="*/ 51 w 140"/>
              <a:gd name="T7" fmla="*/ 84 h 160"/>
              <a:gd name="T8" fmla="*/ 43 w 140"/>
              <a:gd name="T9" fmla="*/ 121 h 160"/>
              <a:gd name="T10" fmla="*/ 42 w 140"/>
              <a:gd name="T11" fmla="*/ 140 h 160"/>
              <a:gd name="T12" fmla="*/ 69 w 140"/>
              <a:gd name="T13" fmla="*/ 160 h 160"/>
              <a:gd name="T14" fmla="*/ 97 w 140"/>
              <a:gd name="T15" fmla="*/ 132 h 160"/>
              <a:gd name="T16" fmla="*/ 96 w 140"/>
              <a:gd name="T17" fmla="*/ 123 h 160"/>
              <a:gd name="T18" fmla="*/ 88 w 140"/>
              <a:gd name="T19" fmla="*/ 85 h 160"/>
              <a:gd name="T20" fmla="*/ 125 w 140"/>
              <a:gd name="T21" fmla="*/ 85 h 160"/>
              <a:gd name="T22" fmla="*/ 139 w 140"/>
              <a:gd name="T23" fmla="*/ 71 h 160"/>
              <a:gd name="T24" fmla="*/ 70 w 140"/>
              <a:gd name="T25" fmla="*/ 0 h 160"/>
              <a:gd name="T26" fmla="*/ 89 w 140"/>
              <a:gd name="T27" fmla="*/ 132 h 160"/>
              <a:gd name="T28" fmla="*/ 82 w 140"/>
              <a:gd name="T29" fmla="*/ 146 h 160"/>
              <a:gd name="T30" fmla="*/ 70 w 140"/>
              <a:gd name="T31" fmla="*/ 150 h 160"/>
              <a:gd name="T32" fmla="*/ 52 w 140"/>
              <a:gd name="T33" fmla="*/ 137 h 160"/>
              <a:gd name="T34" fmla="*/ 53 w 140"/>
              <a:gd name="T35" fmla="*/ 125 h 160"/>
              <a:gd name="T36" fmla="*/ 60 w 140"/>
              <a:gd name="T37" fmla="*/ 85 h 160"/>
              <a:gd name="T38" fmla="*/ 79 w 140"/>
              <a:gd name="T39" fmla="*/ 85 h 160"/>
              <a:gd name="T40" fmla="*/ 88 w 140"/>
              <a:gd name="T41" fmla="*/ 126 h 160"/>
              <a:gd name="T42" fmla="*/ 89 w 140"/>
              <a:gd name="T43" fmla="*/ 132 h 160"/>
              <a:gd name="T44" fmla="*/ 126 w 140"/>
              <a:gd name="T45" fmla="*/ 75 h 160"/>
              <a:gd name="T46" fmla="*/ 14 w 140"/>
              <a:gd name="T47" fmla="*/ 75 h 160"/>
              <a:gd name="T48" fmla="*/ 9 w 140"/>
              <a:gd name="T49" fmla="*/ 70 h 160"/>
              <a:gd name="T50" fmla="*/ 70 w 140"/>
              <a:gd name="T51" fmla="*/ 10 h 160"/>
              <a:gd name="T52" fmla="*/ 131 w 140"/>
              <a:gd name="T53" fmla="*/ 70 h 160"/>
              <a:gd name="T54" fmla="*/ 126 w 140"/>
              <a:gd name="T55" fmla="*/ 75 h 160"/>
              <a:gd name="T56" fmla="*/ 42 w 140"/>
              <a:gd name="T57" fmla="*/ 38 h 160"/>
              <a:gd name="T58" fmla="*/ 28 w 140"/>
              <a:gd name="T59" fmla="*/ 51 h 160"/>
              <a:gd name="T60" fmla="*/ 42 w 140"/>
              <a:gd name="T61" fmla="*/ 65 h 160"/>
              <a:gd name="T62" fmla="*/ 56 w 140"/>
              <a:gd name="T63" fmla="*/ 51 h 160"/>
              <a:gd name="T64" fmla="*/ 42 w 140"/>
              <a:gd name="T65" fmla="*/ 38 h 160"/>
              <a:gd name="T66" fmla="*/ 42 w 140"/>
              <a:gd name="T67" fmla="*/ 56 h 160"/>
              <a:gd name="T68" fmla="*/ 37 w 140"/>
              <a:gd name="T69" fmla="*/ 51 h 160"/>
              <a:gd name="T70" fmla="*/ 42 w 140"/>
              <a:gd name="T71" fmla="*/ 47 h 160"/>
              <a:gd name="T72" fmla="*/ 47 w 140"/>
              <a:gd name="T73" fmla="*/ 51 h 160"/>
              <a:gd name="T74" fmla="*/ 42 w 140"/>
              <a:gd name="T75" fmla="*/ 56 h 160"/>
              <a:gd name="T76" fmla="*/ 65 w 140"/>
              <a:gd name="T77" fmla="*/ 19 h 160"/>
              <a:gd name="T78" fmla="*/ 56 w 140"/>
              <a:gd name="T79" fmla="*/ 28 h 160"/>
              <a:gd name="T80" fmla="*/ 65 w 140"/>
              <a:gd name="T81" fmla="*/ 38 h 160"/>
              <a:gd name="T82" fmla="*/ 74 w 140"/>
              <a:gd name="T83" fmla="*/ 28 h 160"/>
              <a:gd name="T84" fmla="*/ 65 w 140"/>
              <a:gd name="T85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0" h="160">
                <a:moveTo>
                  <a:pt x="70" y="0"/>
                </a:moveTo>
                <a:cubicBezTo>
                  <a:pt x="31" y="0"/>
                  <a:pt x="0" y="31"/>
                  <a:pt x="0" y="70"/>
                </a:cubicBezTo>
                <a:cubicBezTo>
                  <a:pt x="0" y="78"/>
                  <a:pt x="6" y="84"/>
                  <a:pt x="14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51" y="97"/>
                  <a:pt x="48" y="110"/>
                  <a:pt x="43" y="121"/>
                </a:cubicBezTo>
                <a:cubicBezTo>
                  <a:pt x="41" y="127"/>
                  <a:pt x="41" y="134"/>
                  <a:pt x="42" y="140"/>
                </a:cubicBezTo>
                <a:cubicBezTo>
                  <a:pt x="45" y="151"/>
                  <a:pt x="56" y="160"/>
                  <a:pt x="69" y="160"/>
                </a:cubicBezTo>
                <a:cubicBezTo>
                  <a:pt x="85" y="160"/>
                  <a:pt x="97" y="148"/>
                  <a:pt x="97" y="132"/>
                </a:cubicBezTo>
                <a:cubicBezTo>
                  <a:pt x="97" y="129"/>
                  <a:pt x="97" y="126"/>
                  <a:pt x="96" y="123"/>
                </a:cubicBezTo>
                <a:cubicBezTo>
                  <a:pt x="92" y="112"/>
                  <a:pt x="88" y="98"/>
                  <a:pt x="88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33" y="85"/>
                  <a:pt x="139" y="78"/>
                  <a:pt x="139" y="71"/>
                </a:cubicBezTo>
                <a:cubicBezTo>
                  <a:pt x="140" y="31"/>
                  <a:pt x="109" y="0"/>
                  <a:pt x="70" y="0"/>
                </a:cubicBezTo>
                <a:close/>
                <a:moveTo>
                  <a:pt x="89" y="132"/>
                </a:moveTo>
                <a:cubicBezTo>
                  <a:pt x="89" y="137"/>
                  <a:pt x="86" y="143"/>
                  <a:pt x="82" y="146"/>
                </a:cubicBezTo>
                <a:cubicBezTo>
                  <a:pt x="78" y="149"/>
                  <a:pt x="74" y="150"/>
                  <a:pt x="70" y="150"/>
                </a:cubicBezTo>
                <a:cubicBezTo>
                  <a:pt x="62" y="150"/>
                  <a:pt x="54" y="146"/>
                  <a:pt x="52" y="137"/>
                </a:cubicBezTo>
                <a:cubicBezTo>
                  <a:pt x="51" y="133"/>
                  <a:pt x="51" y="129"/>
                  <a:pt x="53" y="125"/>
                </a:cubicBezTo>
                <a:cubicBezTo>
                  <a:pt x="58" y="113"/>
                  <a:pt x="60" y="99"/>
                  <a:pt x="60" y="85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99"/>
                  <a:pt x="84" y="113"/>
                  <a:pt x="88" y="126"/>
                </a:cubicBezTo>
                <a:cubicBezTo>
                  <a:pt x="88" y="128"/>
                  <a:pt x="89" y="130"/>
                  <a:pt x="89" y="132"/>
                </a:cubicBezTo>
                <a:close/>
                <a:moveTo>
                  <a:pt x="126" y="75"/>
                </a:moveTo>
                <a:cubicBezTo>
                  <a:pt x="14" y="75"/>
                  <a:pt x="14" y="75"/>
                  <a:pt x="14" y="75"/>
                </a:cubicBezTo>
                <a:cubicBezTo>
                  <a:pt x="11" y="75"/>
                  <a:pt x="9" y="73"/>
                  <a:pt x="9" y="70"/>
                </a:cubicBezTo>
                <a:cubicBezTo>
                  <a:pt x="9" y="37"/>
                  <a:pt x="37" y="10"/>
                  <a:pt x="70" y="10"/>
                </a:cubicBezTo>
                <a:cubicBezTo>
                  <a:pt x="104" y="10"/>
                  <a:pt x="131" y="37"/>
                  <a:pt x="131" y="70"/>
                </a:cubicBezTo>
                <a:cubicBezTo>
                  <a:pt x="130" y="73"/>
                  <a:pt x="128" y="75"/>
                  <a:pt x="126" y="75"/>
                </a:cubicBezTo>
                <a:close/>
                <a:moveTo>
                  <a:pt x="42" y="38"/>
                </a:moveTo>
                <a:cubicBezTo>
                  <a:pt x="34" y="38"/>
                  <a:pt x="28" y="44"/>
                  <a:pt x="28" y="51"/>
                </a:cubicBezTo>
                <a:cubicBezTo>
                  <a:pt x="28" y="59"/>
                  <a:pt x="34" y="65"/>
                  <a:pt x="42" y="65"/>
                </a:cubicBezTo>
                <a:cubicBezTo>
                  <a:pt x="50" y="65"/>
                  <a:pt x="56" y="59"/>
                  <a:pt x="56" y="51"/>
                </a:cubicBezTo>
                <a:cubicBezTo>
                  <a:pt x="56" y="44"/>
                  <a:pt x="50" y="38"/>
                  <a:pt x="42" y="38"/>
                </a:cubicBezTo>
                <a:close/>
                <a:moveTo>
                  <a:pt x="42" y="56"/>
                </a:moveTo>
                <a:cubicBezTo>
                  <a:pt x="39" y="56"/>
                  <a:pt x="37" y="54"/>
                  <a:pt x="37" y="51"/>
                </a:cubicBezTo>
                <a:cubicBezTo>
                  <a:pt x="37" y="49"/>
                  <a:pt x="39" y="47"/>
                  <a:pt x="42" y="47"/>
                </a:cubicBezTo>
                <a:cubicBezTo>
                  <a:pt x="45" y="47"/>
                  <a:pt x="47" y="49"/>
                  <a:pt x="47" y="51"/>
                </a:cubicBezTo>
                <a:cubicBezTo>
                  <a:pt x="47" y="54"/>
                  <a:pt x="45" y="56"/>
                  <a:pt x="42" y="56"/>
                </a:cubicBezTo>
                <a:close/>
                <a:moveTo>
                  <a:pt x="65" y="19"/>
                </a:moveTo>
                <a:cubicBezTo>
                  <a:pt x="60" y="19"/>
                  <a:pt x="56" y="23"/>
                  <a:pt x="56" y="28"/>
                </a:cubicBezTo>
                <a:cubicBezTo>
                  <a:pt x="56" y="34"/>
                  <a:pt x="60" y="38"/>
                  <a:pt x="65" y="38"/>
                </a:cubicBezTo>
                <a:cubicBezTo>
                  <a:pt x="70" y="38"/>
                  <a:pt x="74" y="34"/>
                  <a:pt x="74" y="28"/>
                </a:cubicBezTo>
                <a:cubicBezTo>
                  <a:pt x="74" y="23"/>
                  <a:pt x="70" y="19"/>
                  <a:pt x="65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2" name="Freeform 32">
            <a:extLst>
              <a:ext uri="{FF2B5EF4-FFF2-40B4-BE49-F238E27FC236}">
                <a16:creationId xmlns:a16="http://schemas.microsoft.com/office/drawing/2014/main" id="{43BB17D8-41B4-41F7-83BA-E8A72123D3E9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5227638"/>
            <a:ext cx="254000" cy="250825"/>
          </a:xfrm>
          <a:custGeom>
            <a:avLst/>
            <a:gdLst>
              <a:gd name="T0" fmla="*/ 159 w 160"/>
              <a:gd name="T1" fmla="*/ 117 h 158"/>
              <a:gd name="T2" fmla="*/ 141 w 160"/>
              <a:gd name="T3" fmla="*/ 19 h 158"/>
              <a:gd name="T4" fmla="*/ 113 w 160"/>
              <a:gd name="T5" fmla="*/ 9 h 158"/>
              <a:gd name="T6" fmla="*/ 19 w 160"/>
              <a:gd name="T7" fmla="*/ 14 h 158"/>
              <a:gd name="T8" fmla="*/ 0 w 160"/>
              <a:gd name="T9" fmla="*/ 33 h 158"/>
              <a:gd name="T10" fmla="*/ 122 w 160"/>
              <a:gd name="T11" fmla="*/ 14 h 158"/>
              <a:gd name="T12" fmla="*/ 132 w 160"/>
              <a:gd name="T13" fmla="*/ 79 h 158"/>
              <a:gd name="T14" fmla="*/ 141 w 160"/>
              <a:gd name="T15" fmla="*/ 28 h 158"/>
              <a:gd name="T16" fmla="*/ 151 w 160"/>
              <a:gd name="T17" fmla="*/ 112 h 158"/>
              <a:gd name="T18" fmla="*/ 122 w 160"/>
              <a:gd name="T19" fmla="*/ 14 h 158"/>
              <a:gd name="T20" fmla="*/ 57 w 160"/>
              <a:gd name="T21" fmla="*/ 32 h 158"/>
              <a:gd name="T22" fmla="*/ 66 w 160"/>
              <a:gd name="T23" fmla="*/ 19 h 158"/>
              <a:gd name="T24" fmla="*/ 80 w 160"/>
              <a:gd name="T25" fmla="*/ 46 h 158"/>
              <a:gd name="T26" fmla="*/ 94 w 160"/>
              <a:gd name="T27" fmla="*/ 19 h 158"/>
              <a:gd name="T28" fmla="*/ 104 w 160"/>
              <a:gd name="T29" fmla="*/ 32 h 158"/>
              <a:gd name="T30" fmla="*/ 113 w 160"/>
              <a:gd name="T31" fmla="*/ 94 h 158"/>
              <a:gd name="T32" fmla="*/ 85 w 160"/>
              <a:gd name="T33" fmla="*/ 85 h 158"/>
              <a:gd name="T34" fmla="*/ 76 w 160"/>
              <a:gd name="T35" fmla="*/ 60 h 158"/>
              <a:gd name="T36" fmla="*/ 53 w 160"/>
              <a:gd name="T37" fmla="*/ 93 h 158"/>
              <a:gd name="T38" fmla="*/ 52 w 160"/>
              <a:gd name="T39" fmla="*/ 103 h 158"/>
              <a:gd name="T40" fmla="*/ 64 w 160"/>
              <a:gd name="T41" fmla="*/ 106 h 158"/>
              <a:gd name="T42" fmla="*/ 94 w 160"/>
              <a:gd name="T43" fmla="*/ 103 h 158"/>
              <a:gd name="T44" fmla="*/ 109 w 160"/>
              <a:gd name="T45" fmla="*/ 103 h 158"/>
              <a:gd name="T46" fmla="*/ 52 w 160"/>
              <a:gd name="T47" fmla="*/ 103 h 158"/>
              <a:gd name="T48" fmla="*/ 20 w 160"/>
              <a:gd name="T49" fmla="*/ 28 h 158"/>
              <a:gd name="T50" fmla="*/ 29 w 160"/>
              <a:gd name="T51" fmla="*/ 79 h 158"/>
              <a:gd name="T52" fmla="*/ 38 w 160"/>
              <a:gd name="T53" fmla="*/ 14 h 158"/>
              <a:gd name="T54" fmla="*/ 10 w 160"/>
              <a:gd name="T55" fmla="*/ 112 h 158"/>
              <a:gd name="T56" fmla="*/ 104 w 160"/>
              <a:gd name="T57" fmla="*/ 79 h 158"/>
              <a:gd name="T58" fmla="*/ 94 w 160"/>
              <a:gd name="T59" fmla="*/ 51 h 158"/>
              <a:gd name="T60" fmla="*/ 62 w 160"/>
              <a:gd name="T61" fmla="*/ 84 h 158"/>
              <a:gd name="T62" fmla="*/ 62 w 160"/>
              <a:gd name="T63" fmla="*/ 46 h 158"/>
              <a:gd name="T64" fmla="*/ 62 w 160"/>
              <a:gd name="T65" fmla="*/ 84 h 158"/>
              <a:gd name="T66" fmla="*/ 6 w 160"/>
              <a:gd name="T67" fmla="*/ 131 h 158"/>
              <a:gd name="T68" fmla="*/ 34 w 160"/>
              <a:gd name="T69" fmla="*/ 140 h 158"/>
              <a:gd name="T70" fmla="*/ 25 w 160"/>
              <a:gd name="T71" fmla="*/ 149 h 158"/>
              <a:gd name="T72" fmla="*/ 62 w 160"/>
              <a:gd name="T73" fmla="*/ 158 h 158"/>
              <a:gd name="T74" fmla="*/ 136 w 160"/>
              <a:gd name="T75" fmla="*/ 149 h 158"/>
              <a:gd name="T76" fmla="*/ 99 w 160"/>
              <a:gd name="T77" fmla="*/ 158 h 158"/>
              <a:gd name="T78" fmla="*/ 136 w 160"/>
              <a:gd name="T79" fmla="*/ 149 h 158"/>
              <a:gd name="T80" fmla="*/ 122 w 160"/>
              <a:gd name="T81" fmla="*/ 136 h 158"/>
              <a:gd name="T82" fmla="*/ 160 w 160"/>
              <a:gd name="T83" fmla="*/ 136 h 158"/>
              <a:gd name="T84" fmla="*/ 48 w 160"/>
              <a:gd name="T85" fmla="*/ 136 h 158"/>
              <a:gd name="T86" fmla="*/ 113 w 160"/>
              <a:gd name="T87" fmla="*/ 13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8">
                <a:moveTo>
                  <a:pt x="5" y="122"/>
                </a:moveTo>
                <a:cubicBezTo>
                  <a:pt x="155" y="122"/>
                  <a:pt x="155" y="122"/>
                  <a:pt x="155" y="122"/>
                </a:cubicBezTo>
                <a:cubicBezTo>
                  <a:pt x="157" y="122"/>
                  <a:pt x="159" y="120"/>
                  <a:pt x="159" y="117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60" y="25"/>
                  <a:pt x="153" y="19"/>
                  <a:pt x="146" y="19"/>
                </a:cubicBezTo>
                <a:cubicBezTo>
                  <a:pt x="141" y="19"/>
                  <a:pt x="141" y="19"/>
                  <a:pt x="141" y="19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1" y="6"/>
                  <a:pt x="134" y="0"/>
                  <a:pt x="127" y="0"/>
                </a:cubicBezTo>
                <a:cubicBezTo>
                  <a:pt x="121" y="0"/>
                  <a:pt x="116" y="4"/>
                  <a:pt x="113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4"/>
                  <a:pt x="39" y="0"/>
                  <a:pt x="33" y="0"/>
                </a:cubicBezTo>
                <a:cubicBezTo>
                  <a:pt x="25" y="0"/>
                  <a:pt x="19" y="6"/>
                  <a:pt x="19" y="14"/>
                </a:cubicBezTo>
                <a:cubicBezTo>
                  <a:pt x="19" y="19"/>
                  <a:pt x="19" y="19"/>
                  <a:pt x="19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7" y="19"/>
                  <a:pt x="0" y="25"/>
                  <a:pt x="0" y="3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0"/>
                  <a:pt x="2" y="122"/>
                  <a:pt x="5" y="122"/>
                </a:cubicBezTo>
                <a:close/>
                <a:moveTo>
                  <a:pt x="122" y="14"/>
                </a:moveTo>
                <a:cubicBezTo>
                  <a:pt x="122" y="11"/>
                  <a:pt x="125" y="9"/>
                  <a:pt x="127" y="9"/>
                </a:cubicBezTo>
                <a:cubicBezTo>
                  <a:pt x="130" y="9"/>
                  <a:pt x="132" y="11"/>
                  <a:pt x="132" y="14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2" y="82"/>
                  <a:pt x="134" y="84"/>
                  <a:pt x="136" y="84"/>
                </a:cubicBezTo>
                <a:cubicBezTo>
                  <a:pt x="139" y="84"/>
                  <a:pt x="141" y="82"/>
                  <a:pt x="141" y="79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48" y="28"/>
                  <a:pt x="151" y="30"/>
                  <a:pt x="151" y="3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31" y="112"/>
                  <a:pt x="131" y="112"/>
                  <a:pt x="131" y="112"/>
                </a:cubicBezTo>
                <a:cubicBezTo>
                  <a:pt x="130" y="106"/>
                  <a:pt x="126" y="101"/>
                  <a:pt x="122" y="98"/>
                </a:cubicBezTo>
                <a:lnTo>
                  <a:pt x="122" y="14"/>
                </a:lnTo>
                <a:close/>
                <a:moveTo>
                  <a:pt x="48" y="19"/>
                </a:moveTo>
                <a:cubicBezTo>
                  <a:pt x="57" y="19"/>
                  <a:pt x="57" y="19"/>
                  <a:pt x="57" y="19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5"/>
                  <a:pt x="59" y="37"/>
                  <a:pt x="62" y="37"/>
                </a:cubicBezTo>
                <a:cubicBezTo>
                  <a:pt x="64" y="37"/>
                  <a:pt x="66" y="35"/>
                  <a:pt x="66" y="32"/>
                </a:cubicBezTo>
                <a:cubicBezTo>
                  <a:pt x="66" y="19"/>
                  <a:pt x="66" y="19"/>
                  <a:pt x="66" y="19"/>
                </a:cubicBezTo>
                <a:cubicBezTo>
                  <a:pt x="76" y="19"/>
                  <a:pt x="76" y="19"/>
                  <a:pt x="76" y="19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4"/>
                  <a:pt x="78" y="46"/>
                  <a:pt x="80" y="46"/>
                </a:cubicBezTo>
                <a:cubicBezTo>
                  <a:pt x="83" y="46"/>
                  <a:pt x="85" y="44"/>
                  <a:pt x="85" y="42"/>
                </a:cubicBezTo>
                <a:cubicBezTo>
                  <a:pt x="85" y="19"/>
                  <a:pt x="85" y="19"/>
                  <a:pt x="85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35"/>
                  <a:pt x="97" y="37"/>
                  <a:pt x="99" y="37"/>
                </a:cubicBezTo>
                <a:cubicBezTo>
                  <a:pt x="101" y="37"/>
                  <a:pt x="104" y="35"/>
                  <a:pt x="104" y="32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1" y="94"/>
                  <a:pt x="110" y="93"/>
                  <a:pt x="108" y="93"/>
                </a:cubicBezTo>
                <a:cubicBezTo>
                  <a:pt x="105" y="93"/>
                  <a:pt x="103" y="94"/>
                  <a:pt x="100" y="95"/>
                </a:cubicBezTo>
                <a:cubicBezTo>
                  <a:pt x="97" y="90"/>
                  <a:pt x="91" y="86"/>
                  <a:pt x="85" y="85"/>
                </a:cubicBezTo>
                <a:cubicBezTo>
                  <a:pt x="85" y="60"/>
                  <a:pt x="85" y="60"/>
                  <a:pt x="85" y="60"/>
                </a:cubicBezTo>
                <a:cubicBezTo>
                  <a:pt x="85" y="58"/>
                  <a:pt x="83" y="56"/>
                  <a:pt x="80" y="56"/>
                </a:cubicBezTo>
                <a:cubicBezTo>
                  <a:pt x="78" y="56"/>
                  <a:pt x="76" y="58"/>
                  <a:pt x="76" y="60"/>
                </a:cubicBezTo>
                <a:cubicBezTo>
                  <a:pt x="76" y="85"/>
                  <a:pt x="76" y="85"/>
                  <a:pt x="76" y="85"/>
                </a:cubicBezTo>
                <a:cubicBezTo>
                  <a:pt x="70" y="86"/>
                  <a:pt x="64" y="90"/>
                  <a:pt x="61" y="95"/>
                </a:cubicBezTo>
                <a:cubicBezTo>
                  <a:pt x="58" y="94"/>
                  <a:pt x="55" y="93"/>
                  <a:pt x="53" y="93"/>
                </a:cubicBezTo>
                <a:cubicBezTo>
                  <a:pt x="51" y="93"/>
                  <a:pt x="50" y="93"/>
                  <a:pt x="48" y="94"/>
                </a:cubicBezTo>
                <a:lnTo>
                  <a:pt x="48" y="19"/>
                </a:lnTo>
                <a:close/>
                <a:moveTo>
                  <a:pt x="52" y="103"/>
                </a:moveTo>
                <a:cubicBezTo>
                  <a:pt x="55" y="103"/>
                  <a:pt x="58" y="104"/>
                  <a:pt x="60" y="105"/>
                </a:cubicBezTo>
                <a:cubicBezTo>
                  <a:pt x="61" y="106"/>
                  <a:pt x="61" y="106"/>
                  <a:pt x="62" y="106"/>
                </a:cubicBezTo>
                <a:cubicBezTo>
                  <a:pt x="63" y="106"/>
                  <a:pt x="63" y="106"/>
                  <a:pt x="64" y="106"/>
                </a:cubicBezTo>
                <a:cubicBezTo>
                  <a:pt x="66" y="105"/>
                  <a:pt x="66" y="104"/>
                  <a:pt x="67" y="103"/>
                </a:cubicBezTo>
                <a:cubicBezTo>
                  <a:pt x="69" y="97"/>
                  <a:pt x="74" y="93"/>
                  <a:pt x="80" y="93"/>
                </a:cubicBezTo>
                <a:cubicBezTo>
                  <a:pt x="86" y="93"/>
                  <a:pt x="92" y="97"/>
                  <a:pt x="94" y="103"/>
                </a:cubicBezTo>
                <a:cubicBezTo>
                  <a:pt x="95" y="105"/>
                  <a:pt x="97" y="106"/>
                  <a:pt x="99" y="106"/>
                </a:cubicBezTo>
                <a:cubicBezTo>
                  <a:pt x="99" y="106"/>
                  <a:pt x="100" y="106"/>
                  <a:pt x="101" y="105"/>
                </a:cubicBezTo>
                <a:cubicBezTo>
                  <a:pt x="103" y="104"/>
                  <a:pt x="106" y="103"/>
                  <a:pt x="109" y="103"/>
                </a:cubicBezTo>
                <a:cubicBezTo>
                  <a:pt x="115" y="103"/>
                  <a:pt x="120" y="107"/>
                  <a:pt x="122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1" y="107"/>
                  <a:pt x="46" y="103"/>
                  <a:pt x="52" y="103"/>
                </a:cubicBezTo>
                <a:close/>
                <a:moveTo>
                  <a:pt x="10" y="33"/>
                </a:moveTo>
                <a:cubicBezTo>
                  <a:pt x="10" y="30"/>
                  <a:pt x="12" y="28"/>
                  <a:pt x="15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79"/>
                  <a:pt x="20" y="79"/>
                  <a:pt x="20" y="79"/>
                </a:cubicBezTo>
                <a:cubicBezTo>
                  <a:pt x="20" y="82"/>
                  <a:pt x="22" y="84"/>
                  <a:pt x="24" y="84"/>
                </a:cubicBezTo>
                <a:cubicBezTo>
                  <a:pt x="27" y="84"/>
                  <a:pt x="29" y="82"/>
                  <a:pt x="29" y="79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1"/>
                  <a:pt x="31" y="9"/>
                  <a:pt x="34" y="9"/>
                </a:cubicBezTo>
                <a:cubicBezTo>
                  <a:pt x="36" y="9"/>
                  <a:pt x="38" y="11"/>
                  <a:pt x="38" y="14"/>
                </a:cubicBezTo>
                <a:cubicBezTo>
                  <a:pt x="38" y="99"/>
                  <a:pt x="38" y="99"/>
                  <a:pt x="38" y="99"/>
                </a:cubicBezTo>
                <a:cubicBezTo>
                  <a:pt x="34" y="102"/>
                  <a:pt x="31" y="107"/>
                  <a:pt x="30" y="112"/>
                </a:cubicBezTo>
                <a:cubicBezTo>
                  <a:pt x="10" y="112"/>
                  <a:pt x="10" y="112"/>
                  <a:pt x="10" y="112"/>
                </a:cubicBezTo>
                <a:lnTo>
                  <a:pt x="10" y="33"/>
                </a:lnTo>
                <a:close/>
                <a:moveTo>
                  <a:pt x="99" y="84"/>
                </a:moveTo>
                <a:cubicBezTo>
                  <a:pt x="101" y="84"/>
                  <a:pt x="104" y="82"/>
                  <a:pt x="104" y="79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3" y="48"/>
                  <a:pt x="101" y="46"/>
                  <a:pt x="99" y="46"/>
                </a:cubicBezTo>
                <a:cubicBezTo>
                  <a:pt x="96" y="46"/>
                  <a:pt x="94" y="48"/>
                  <a:pt x="94" y="51"/>
                </a:cubicBezTo>
                <a:cubicBezTo>
                  <a:pt x="94" y="79"/>
                  <a:pt x="94" y="79"/>
                  <a:pt x="94" y="79"/>
                </a:cubicBezTo>
                <a:cubicBezTo>
                  <a:pt x="94" y="82"/>
                  <a:pt x="96" y="84"/>
                  <a:pt x="99" y="84"/>
                </a:cubicBezTo>
                <a:close/>
                <a:moveTo>
                  <a:pt x="62" y="84"/>
                </a:moveTo>
                <a:cubicBezTo>
                  <a:pt x="64" y="84"/>
                  <a:pt x="66" y="82"/>
                  <a:pt x="66" y="79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48"/>
                  <a:pt x="64" y="46"/>
                  <a:pt x="62" y="46"/>
                </a:cubicBezTo>
                <a:cubicBezTo>
                  <a:pt x="59" y="46"/>
                  <a:pt x="57" y="48"/>
                  <a:pt x="57" y="51"/>
                </a:cubicBezTo>
                <a:cubicBezTo>
                  <a:pt x="57" y="79"/>
                  <a:pt x="57" y="79"/>
                  <a:pt x="57" y="79"/>
                </a:cubicBezTo>
                <a:cubicBezTo>
                  <a:pt x="57" y="82"/>
                  <a:pt x="59" y="84"/>
                  <a:pt x="62" y="84"/>
                </a:cubicBezTo>
                <a:close/>
                <a:moveTo>
                  <a:pt x="39" y="136"/>
                </a:moveTo>
                <a:cubicBezTo>
                  <a:pt x="39" y="133"/>
                  <a:pt x="37" y="131"/>
                  <a:pt x="34" y="131"/>
                </a:cubicBezTo>
                <a:cubicBezTo>
                  <a:pt x="6" y="131"/>
                  <a:pt x="6" y="131"/>
                  <a:pt x="6" y="131"/>
                </a:cubicBezTo>
                <a:cubicBezTo>
                  <a:pt x="3" y="131"/>
                  <a:pt x="1" y="133"/>
                  <a:pt x="1" y="136"/>
                </a:cubicBezTo>
                <a:cubicBezTo>
                  <a:pt x="1" y="138"/>
                  <a:pt x="3" y="140"/>
                  <a:pt x="6" y="140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7" y="140"/>
                  <a:pt x="39" y="138"/>
                  <a:pt x="39" y="136"/>
                </a:cubicBezTo>
                <a:close/>
                <a:moveTo>
                  <a:pt x="62" y="149"/>
                </a:moveTo>
                <a:cubicBezTo>
                  <a:pt x="25" y="149"/>
                  <a:pt x="25" y="149"/>
                  <a:pt x="25" y="149"/>
                </a:cubicBezTo>
                <a:cubicBezTo>
                  <a:pt x="22" y="149"/>
                  <a:pt x="20" y="151"/>
                  <a:pt x="20" y="154"/>
                </a:cubicBezTo>
                <a:cubicBezTo>
                  <a:pt x="20" y="157"/>
                  <a:pt x="22" y="158"/>
                  <a:pt x="25" y="158"/>
                </a:cubicBezTo>
                <a:cubicBezTo>
                  <a:pt x="62" y="158"/>
                  <a:pt x="62" y="158"/>
                  <a:pt x="62" y="158"/>
                </a:cubicBezTo>
                <a:cubicBezTo>
                  <a:pt x="64" y="158"/>
                  <a:pt x="66" y="157"/>
                  <a:pt x="66" y="154"/>
                </a:cubicBezTo>
                <a:cubicBezTo>
                  <a:pt x="66" y="152"/>
                  <a:pt x="64" y="149"/>
                  <a:pt x="62" y="149"/>
                </a:cubicBezTo>
                <a:close/>
                <a:moveTo>
                  <a:pt x="136" y="149"/>
                </a:moveTo>
                <a:cubicBezTo>
                  <a:pt x="99" y="149"/>
                  <a:pt x="99" y="149"/>
                  <a:pt x="99" y="149"/>
                </a:cubicBezTo>
                <a:cubicBezTo>
                  <a:pt x="96" y="149"/>
                  <a:pt x="94" y="151"/>
                  <a:pt x="94" y="154"/>
                </a:cubicBezTo>
                <a:cubicBezTo>
                  <a:pt x="94" y="157"/>
                  <a:pt x="96" y="158"/>
                  <a:pt x="99" y="158"/>
                </a:cubicBezTo>
                <a:cubicBezTo>
                  <a:pt x="136" y="158"/>
                  <a:pt x="136" y="158"/>
                  <a:pt x="136" y="158"/>
                </a:cubicBezTo>
                <a:cubicBezTo>
                  <a:pt x="138" y="158"/>
                  <a:pt x="140" y="157"/>
                  <a:pt x="140" y="154"/>
                </a:cubicBezTo>
                <a:cubicBezTo>
                  <a:pt x="140" y="152"/>
                  <a:pt x="138" y="149"/>
                  <a:pt x="136" y="149"/>
                </a:cubicBezTo>
                <a:close/>
                <a:moveTo>
                  <a:pt x="155" y="131"/>
                </a:moveTo>
                <a:cubicBezTo>
                  <a:pt x="127" y="131"/>
                  <a:pt x="127" y="131"/>
                  <a:pt x="127" y="131"/>
                </a:cubicBezTo>
                <a:cubicBezTo>
                  <a:pt x="124" y="131"/>
                  <a:pt x="122" y="133"/>
                  <a:pt x="122" y="136"/>
                </a:cubicBezTo>
                <a:cubicBezTo>
                  <a:pt x="122" y="138"/>
                  <a:pt x="124" y="140"/>
                  <a:pt x="127" y="140"/>
                </a:cubicBezTo>
                <a:cubicBezTo>
                  <a:pt x="155" y="140"/>
                  <a:pt x="155" y="140"/>
                  <a:pt x="155" y="140"/>
                </a:cubicBezTo>
                <a:cubicBezTo>
                  <a:pt x="158" y="140"/>
                  <a:pt x="160" y="138"/>
                  <a:pt x="160" y="136"/>
                </a:cubicBezTo>
                <a:cubicBezTo>
                  <a:pt x="160" y="133"/>
                  <a:pt x="158" y="131"/>
                  <a:pt x="155" y="131"/>
                </a:cubicBezTo>
                <a:close/>
                <a:moveTo>
                  <a:pt x="52" y="131"/>
                </a:moveTo>
                <a:cubicBezTo>
                  <a:pt x="50" y="131"/>
                  <a:pt x="48" y="133"/>
                  <a:pt x="48" y="136"/>
                </a:cubicBezTo>
                <a:cubicBezTo>
                  <a:pt x="48" y="138"/>
                  <a:pt x="50" y="140"/>
                  <a:pt x="52" y="140"/>
                </a:cubicBezTo>
                <a:cubicBezTo>
                  <a:pt x="108" y="140"/>
                  <a:pt x="108" y="140"/>
                  <a:pt x="108" y="140"/>
                </a:cubicBezTo>
                <a:cubicBezTo>
                  <a:pt x="111" y="140"/>
                  <a:pt x="113" y="138"/>
                  <a:pt x="113" y="136"/>
                </a:cubicBezTo>
                <a:cubicBezTo>
                  <a:pt x="113" y="133"/>
                  <a:pt x="111" y="131"/>
                  <a:pt x="108" y="131"/>
                </a:cubicBezTo>
                <a:lnTo>
                  <a:pt x="52" y="1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3" name="Freeform 33">
            <a:extLst>
              <a:ext uri="{FF2B5EF4-FFF2-40B4-BE49-F238E27FC236}">
                <a16:creationId xmlns:a16="http://schemas.microsoft.com/office/drawing/2014/main" id="{E370E9F0-4898-4417-B060-3B594C62CDC2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5226050"/>
            <a:ext cx="254000" cy="254000"/>
          </a:xfrm>
          <a:custGeom>
            <a:avLst/>
            <a:gdLst>
              <a:gd name="T0" fmla="*/ 121 w 160"/>
              <a:gd name="T1" fmla="*/ 66 h 160"/>
              <a:gd name="T2" fmla="*/ 116 w 160"/>
              <a:gd name="T3" fmla="*/ 103 h 160"/>
              <a:gd name="T4" fmla="*/ 112 w 160"/>
              <a:gd name="T5" fmla="*/ 43 h 160"/>
              <a:gd name="T6" fmla="*/ 47 w 160"/>
              <a:gd name="T7" fmla="*/ 43 h 160"/>
              <a:gd name="T8" fmla="*/ 42 w 160"/>
              <a:gd name="T9" fmla="*/ 66 h 160"/>
              <a:gd name="T10" fmla="*/ 37 w 160"/>
              <a:gd name="T11" fmla="*/ 19 h 160"/>
              <a:gd name="T12" fmla="*/ 0 w 160"/>
              <a:gd name="T13" fmla="*/ 19 h 160"/>
              <a:gd name="T14" fmla="*/ 42 w 160"/>
              <a:gd name="T15" fmla="*/ 103 h 160"/>
              <a:gd name="T16" fmla="*/ 47 w 160"/>
              <a:gd name="T17" fmla="*/ 151 h 160"/>
              <a:gd name="T18" fmla="*/ 28 w 160"/>
              <a:gd name="T19" fmla="*/ 155 h 160"/>
              <a:gd name="T20" fmla="*/ 126 w 160"/>
              <a:gd name="T21" fmla="*/ 160 h 160"/>
              <a:gd name="T22" fmla="*/ 126 w 160"/>
              <a:gd name="T23" fmla="*/ 151 h 160"/>
              <a:gd name="T24" fmla="*/ 112 w 160"/>
              <a:gd name="T25" fmla="*/ 141 h 160"/>
              <a:gd name="T26" fmla="*/ 160 w 160"/>
              <a:gd name="T27" fmla="*/ 99 h 160"/>
              <a:gd name="T28" fmla="*/ 140 w 160"/>
              <a:gd name="T29" fmla="*/ 48 h 160"/>
              <a:gd name="T30" fmla="*/ 107 w 160"/>
              <a:gd name="T31" fmla="*/ 132 h 160"/>
              <a:gd name="T32" fmla="*/ 102 w 160"/>
              <a:gd name="T33" fmla="*/ 151 h 160"/>
              <a:gd name="T34" fmla="*/ 55 w 160"/>
              <a:gd name="T35" fmla="*/ 99 h 160"/>
              <a:gd name="T36" fmla="*/ 41 w 160"/>
              <a:gd name="T37" fmla="*/ 95 h 160"/>
              <a:gd name="T38" fmla="*/ 9 w 160"/>
              <a:gd name="T39" fmla="*/ 20 h 160"/>
              <a:gd name="T40" fmla="*/ 27 w 160"/>
              <a:gd name="T41" fmla="*/ 20 h 160"/>
              <a:gd name="T42" fmla="*/ 41 w 160"/>
              <a:gd name="T43" fmla="*/ 76 h 160"/>
              <a:gd name="T44" fmla="*/ 55 w 160"/>
              <a:gd name="T45" fmla="*/ 71 h 160"/>
              <a:gd name="T46" fmla="*/ 79 w 160"/>
              <a:gd name="T47" fmla="*/ 21 h 160"/>
              <a:gd name="T48" fmla="*/ 102 w 160"/>
              <a:gd name="T49" fmla="*/ 109 h 160"/>
              <a:gd name="T50" fmla="*/ 116 w 160"/>
              <a:gd name="T51" fmla="*/ 114 h 160"/>
              <a:gd name="T52" fmla="*/ 130 w 160"/>
              <a:gd name="T53" fmla="*/ 67 h 160"/>
              <a:gd name="T54" fmla="*/ 149 w 160"/>
              <a:gd name="T55" fmla="*/ 67 h 160"/>
              <a:gd name="T56" fmla="*/ 149 w 160"/>
              <a:gd name="T57" fmla="*/ 99 h 160"/>
              <a:gd name="T58" fmla="*/ 69 w 160"/>
              <a:gd name="T59" fmla="*/ 57 h 160"/>
              <a:gd name="T60" fmla="*/ 74 w 160"/>
              <a:gd name="T61" fmla="*/ 43 h 160"/>
              <a:gd name="T62" fmla="*/ 65 w 160"/>
              <a:gd name="T63" fmla="*/ 43 h 160"/>
              <a:gd name="T64" fmla="*/ 69 w 160"/>
              <a:gd name="T65" fmla="*/ 57 h 160"/>
              <a:gd name="T66" fmla="*/ 65 w 160"/>
              <a:gd name="T67" fmla="*/ 99 h 160"/>
              <a:gd name="T68" fmla="*/ 69 w 160"/>
              <a:gd name="T69" fmla="*/ 113 h 160"/>
              <a:gd name="T70" fmla="*/ 74 w 160"/>
              <a:gd name="T71" fmla="*/ 99 h 160"/>
              <a:gd name="T72" fmla="*/ 88 w 160"/>
              <a:gd name="T73" fmla="*/ 38 h 160"/>
              <a:gd name="T74" fmla="*/ 83 w 160"/>
              <a:gd name="T75" fmla="*/ 52 h 160"/>
              <a:gd name="T76" fmla="*/ 92 w 160"/>
              <a:gd name="T77" fmla="*/ 52 h 160"/>
              <a:gd name="T78" fmla="*/ 88 w 160"/>
              <a:gd name="T79" fmla="*/ 38 h 160"/>
              <a:gd name="T80" fmla="*/ 83 w 160"/>
              <a:gd name="T81" fmla="*/ 99 h 160"/>
              <a:gd name="T82" fmla="*/ 88 w 160"/>
              <a:gd name="T83" fmla="*/ 113 h 160"/>
              <a:gd name="T84" fmla="*/ 92 w 160"/>
              <a:gd name="T85" fmla="*/ 99 h 160"/>
              <a:gd name="T86" fmla="*/ 74 w 160"/>
              <a:gd name="T87" fmla="*/ 80 h 160"/>
              <a:gd name="T88" fmla="*/ 83 w 160"/>
              <a:gd name="T89" fmla="*/ 80 h 160"/>
              <a:gd name="T90" fmla="*/ 79 w 160"/>
              <a:gd name="T91" fmla="*/ 66 h 160"/>
              <a:gd name="T92" fmla="*/ 74 w 160"/>
              <a:gd name="T93" fmla="*/ 80 h 160"/>
              <a:gd name="T94" fmla="*/ 74 w 160"/>
              <a:gd name="T95" fmla="*/ 127 h 160"/>
              <a:gd name="T96" fmla="*/ 79 w 160"/>
              <a:gd name="T97" fmla="*/ 140 h 160"/>
              <a:gd name="T98" fmla="*/ 83 w 160"/>
              <a:gd name="T99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140" y="48"/>
                </a:moveTo>
                <a:cubicBezTo>
                  <a:pt x="129" y="48"/>
                  <a:pt x="121" y="56"/>
                  <a:pt x="121" y="66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121" y="101"/>
                  <a:pt x="119" y="103"/>
                  <a:pt x="116" y="103"/>
                </a:cubicBezTo>
                <a:cubicBezTo>
                  <a:pt x="112" y="103"/>
                  <a:pt x="112" y="103"/>
                  <a:pt x="112" y="103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2" y="25"/>
                  <a:pt x="97" y="10"/>
                  <a:pt x="79" y="10"/>
                </a:cubicBezTo>
                <a:cubicBezTo>
                  <a:pt x="61" y="10"/>
                  <a:pt x="47" y="25"/>
                  <a:pt x="47" y="43"/>
                </a:cubicBezTo>
                <a:cubicBezTo>
                  <a:pt x="47" y="66"/>
                  <a:pt x="47" y="66"/>
                  <a:pt x="47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39" y="66"/>
                  <a:pt x="37" y="64"/>
                  <a:pt x="37" y="61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9"/>
                  <a:pt x="28" y="0"/>
                  <a:pt x="18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84"/>
                  <a:pt x="19" y="103"/>
                  <a:pt x="42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51"/>
                  <a:pt x="47" y="151"/>
                  <a:pt x="47" y="151"/>
                </a:cubicBezTo>
                <a:cubicBezTo>
                  <a:pt x="33" y="151"/>
                  <a:pt x="33" y="151"/>
                  <a:pt x="33" y="151"/>
                </a:cubicBezTo>
                <a:cubicBezTo>
                  <a:pt x="31" y="151"/>
                  <a:pt x="28" y="153"/>
                  <a:pt x="28" y="155"/>
                </a:cubicBezTo>
                <a:cubicBezTo>
                  <a:pt x="28" y="158"/>
                  <a:pt x="31" y="160"/>
                  <a:pt x="33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9" y="160"/>
                  <a:pt x="131" y="158"/>
                  <a:pt x="131" y="155"/>
                </a:cubicBezTo>
                <a:cubicBezTo>
                  <a:pt x="131" y="153"/>
                  <a:pt x="129" y="151"/>
                  <a:pt x="126" y="151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1"/>
                  <a:pt x="118" y="141"/>
                  <a:pt x="118" y="141"/>
                </a:cubicBezTo>
                <a:cubicBezTo>
                  <a:pt x="141" y="141"/>
                  <a:pt x="160" y="122"/>
                  <a:pt x="160" y="99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58" y="56"/>
                  <a:pt x="150" y="48"/>
                  <a:pt x="140" y="48"/>
                </a:cubicBezTo>
                <a:close/>
                <a:moveTo>
                  <a:pt x="116" y="132"/>
                </a:moveTo>
                <a:cubicBezTo>
                  <a:pt x="107" y="132"/>
                  <a:pt x="107" y="132"/>
                  <a:pt x="107" y="132"/>
                </a:cubicBezTo>
                <a:cubicBezTo>
                  <a:pt x="104" y="132"/>
                  <a:pt x="102" y="134"/>
                  <a:pt x="102" y="136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55" y="151"/>
                  <a:pt x="55" y="151"/>
                  <a:pt x="55" y="151"/>
                </a:cubicBezTo>
                <a:cubicBezTo>
                  <a:pt x="55" y="99"/>
                  <a:pt x="55" y="99"/>
                  <a:pt x="55" y="99"/>
                </a:cubicBezTo>
                <a:cubicBezTo>
                  <a:pt x="55" y="97"/>
                  <a:pt x="53" y="95"/>
                  <a:pt x="51" y="95"/>
                </a:cubicBezTo>
                <a:cubicBezTo>
                  <a:pt x="41" y="95"/>
                  <a:pt x="41" y="95"/>
                  <a:pt x="41" y="95"/>
                </a:cubicBezTo>
                <a:cubicBezTo>
                  <a:pt x="23" y="95"/>
                  <a:pt x="9" y="80"/>
                  <a:pt x="9" y="62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5"/>
                  <a:pt x="13" y="11"/>
                  <a:pt x="18" y="11"/>
                </a:cubicBezTo>
                <a:cubicBezTo>
                  <a:pt x="23" y="11"/>
                  <a:pt x="27" y="15"/>
                  <a:pt x="27" y="20"/>
                </a:cubicBezTo>
                <a:cubicBezTo>
                  <a:pt x="27" y="62"/>
                  <a:pt x="27" y="62"/>
                  <a:pt x="27" y="62"/>
                </a:cubicBezTo>
                <a:cubicBezTo>
                  <a:pt x="27" y="70"/>
                  <a:pt x="33" y="76"/>
                  <a:pt x="41" y="76"/>
                </a:cubicBezTo>
                <a:cubicBezTo>
                  <a:pt x="51" y="76"/>
                  <a:pt x="51" y="76"/>
                  <a:pt x="51" y="76"/>
                </a:cubicBezTo>
                <a:cubicBezTo>
                  <a:pt x="53" y="76"/>
                  <a:pt x="55" y="74"/>
                  <a:pt x="55" y="71"/>
                </a:cubicBezTo>
                <a:cubicBezTo>
                  <a:pt x="55" y="44"/>
                  <a:pt x="55" y="44"/>
                  <a:pt x="55" y="44"/>
                </a:cubicBezTo>
                <a:cubicBezTo>
                  <a:pt x="55" y="31"/>
                  <a:pt x="65" y="21"/>
                  <a:pt x="79" y="21"/>
                </a:cubicBezTo>
                <a:cubicBezTo>
                  <a:pt x="91" y="21"/>
                  <a:pt x="102" y="31"/>
                  <a:pt x="102" y="44"/>
                </a:cubicBezTo>
                <a:cubicBezTo>
                  <a:pt x="102" y="109"/>
                  <a:pt x="102" y="109"/>
                  <a:pt x="102" y="109"/>
                </a:cubicBezTo>
                <a:cubicBezTo>
                  <a:pt x="102" y="111"/>
                  <a:pt x="104" y="114"/>
                  <a:pt x="10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24" y="114"/>
                  <a:pt x="130" y="107"/>
                  <a:pt x="130" y="100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2"/>
                  <a:pt x="134" y="58"/>
                  <a:pt x="139" y="58"/>
                </a:cubicBezTo>
                <a:cubicBezTo>
                  <a:pt x="144" y="58"/>
                  <a:pt x="149" y="62"/>
                  <a:pt x="149" y="67"/>
                </a:cubicBezTo>
                <a:cubicBezTo>
                  <a:pt x="149" y="99"/>
                  <a:pt x="149" y="99"/>
                  <a:pt x="149" y="99"/>
                </a:cubicBezTo>
                <a:cubicBezTo>
                  <a:pt x="149" y="99"/>
                  <a:pt x="149" y="99"/>
                  <a:pt x="149" y="99"/>
                </a:cubicBezTo>
                <a:cubicBezTo>
                  <a:pt x="149" y="117"/>
                  <a:pt x="135" y="132"/>
                  <a:pt x="116" y="132"/>
                </a:cubicBezTo>
                <a:close/>
                <a:moveTo>
                  <a:pt x="69" y="57"/>
                </a:moveTo>
                <a:cubicBezTo>
                  <a:pt x="72" y="57"/>
                  <a:pt x="74" y="55"/>
                  <a:pt x="74" y="52"/>
                </a:cubicBezTo>
                <a:cubicBezTo>
                  <a:pt x="74" y="43"/>
                  <a:pt x="74" y="43"/>
                  <a:pt x="74" y="43"/>
                </a:cubicBezTo>
                <a:cubicBezTo>
                  <a:pt x="74" y="41"/>
                  <a:pt x="72" y="38"/>
                  <a:pt x="69" y="38"/>
                </a:cubicBezTo>
                <a:cubicBezTo>
                  <a:pt x="67" y="38"/>
                  <a:pt x="65" y="41"/>
                  <a:pt x="65" y="43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55"/>
                  <a:pt x="67" y="57"/>
                  <a:pt x="69" y="57"/>
                </a:cubicBezTo>
                <a:close/>
                <a:moveTo>
                  <a:pt x="69" y="94"/>
                </a:moveTo>
                <a:cubicBezTo>
                  <a:pt x="67" y="94"/>
                  <a:pt x="65" y="97"/>
                  <a:pt x="65" y="99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11"/>
                  <a:pt x="67" y="113"/>
                  <a:pt x="69" y="113"/>
                </a:cubicBezTo>
                <a:cubicBezTo>
                  <a:pt x="72" y="113"/>
                  <a:pt x="74" y="111"/>
                  <a:pt x="74" y="108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7"/>
                  <a:pt x="72" y="94"/>
                  <a:pt x="69" y="94"/>
                </a:cubicBezTo>
                <a:close/>
                <a:moveTo>
                  <a:pt x="88" y="38"/>
                </a:moveTo>
                <a:cubicBezTo>
                  <a:pt x="85" y="38"/>
                  <a:pt x="83" y="41"/>
                  <a:pt x="83" y="43"/>
                </a:cubicBezTo>
                <a:cubicBezTo>
                  <a:pt x="83" y="52"/>
                  <a:pt x="83" y="52"/>
                  <a:pt x="83" y="52"/>
                </a:cubicBezTo>
                <a:cubicBezTo>
                  <a:pt x="83" y="55"/>
                  <a:pt x="85" y="57"/>
                  <a:pt x="88" y="57"/>
                </a:cubicBezTo>
                <a:cubicBezTo>
                  <a:pt x="90" y="57"/>
                  <a:pt x="92" y="55"/>
                  <a:pt x="92" y="52"/>
                </a:cubicBezTo>
                <a:cubicBezTo>
                  <a:pt x="92" y="43"/>
                  <a:pt x="92" y="43"/>
                  <a:pt x="92" y="43"/>
                </a:cubicBezTo>
                <a:cubicBezTo>
                  <a:pt x="92" y="41"/>
                  <a:pt x="90" y="38"/>
                  <a:pt x="88" y="38"/>
                </a:cubicBezTo>
                <a:close/>
                <a:moveTo>
                  <a:pt x="88" y="94"/>
                </a:moveTo>
                <a:cubicBezTo>
                  <a:pt x="85" y="94"/>
                  <a:pt x="83" y="97"/>
                  <a:pt x="83" y="99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83" y="111"/>
                  <a:pt x="85" y="113"/>
                  <a:pt x="88" y="113"/>
                </a:cubicBezTo>
                <a:cubicBezTo>
                  <a:pt x="90" y="113"/>
                  <a:pt x="92" y="111"/>
                  <a:pt x="92" y="108"/>
                </a:cubicBezTo>
                <a:cubicBezTo>
                  <a:pt x="92" y="99"/>
                  <a:pt x="92" y="99"/>
                  <a:pt x="92" y="99"/>
                </a:cubicBezTo>
                <a:cubicBezTo>
                  <a:pt x="92" y="97"/>
                  <a:pt x="90" y="94"/>
                  <a:pt x="88" y="94"/>
                </a:cubicBezTo>
                <a:close/>
                <a:moveTo>
                  <a:pt x="74" y="80"/>
                </a:moveTo>
                <a:cubicBezTo>
                  <a:pt x="74" y="83"/>
                  <a:pt x="76" y="85"/>
                  <a:pt x="79" y="85"/>
                </a:cubicBezTo>
                <a:cubicBezTo>
                  <a:pt x="81" y="85"/>
                  <a:pt x="83" y="83"/>
                  <a:pt x="83" y="80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69"/>
                  <a:pt x="81" y="66"/>
                  <a:pt x="79" y="66"/>
                </a:cubicBezTo>
                <a:cubicBezTo>
                  <a:pt x="76" y="66"/>
                  <a:pt x="74" y="69"/>
                  <a:pt x="74" y="71"/>
                </a:cubicBezTo>
                <a:lnTo>
                  <a:pt x="74" y="80"/>
                </a:lnTo>
                <a:close/>
                <a:moveTo>
                  <a:pt x="79" y="122"/>
                </a:moveTo>
                <a:cubicBezTo>
                  <a:pt x="76" y="122"/>
                  <a:pt x="74" y="124"/>
                  <a:pt x="74" y="127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8"/>
                  <a:pt x="76" y="140"/>
                  <a:pt x="79" y="140"/>
                </a:cubicBezTo>
                <a:cubicBezTo>
                  <a:pt x="81" y="140"/>
                  <a:pt x="83" y="138"/>
                  <a:pt x="83" y="136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3" y="124"/>
                  <a:pt x="81" y="122"/>
                  <a:pt x="79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4" name="Freeform 34">
            <a:extLst>
              <a:ext uri="{FF2B5EF4-FFF2-40B4-BE49-F238E27FC236}">
                <a16:creationId xmlns:a16="http://schemas.microsoft.com/office/drawing/2014/main" id="{A70AB48F-1A53-4038-ABBE-4D0B43C0DAC3}"/>
              </a:ext>
            </a:extLst>
          </p:cNvPr>
          <p:cNvSpPr>
            <a:spLocks noEditPoints="1"/>
          </p:cNvSpPr>
          <p:nvPr/>
        </p:nvSpPr>
        <p:spPr bwMode="auto">
          <a:xfrm>
            <a:off x="6245226" y="4124325"/>
            <a:ext cx="254000" cy="254000"/>
          </a:xfrm>
          <a:custGeom>
            <a:avLst/>
            <a:gdLst>
              <a:gd name="T0" fmla="*/ 103 w 160"/>
              <a:gd name="T1" fmla="*/ 78 h 160"/>
              <a:gd name="T2" fmla="*/ 98 w 160"/>
              <a:gd name="T3" fmla="*/ 0 h 160"/>
              <a:gd name="T4" fmla="*/ 57 w 160"/>
              <a:gd name="T5" fmla="*/ 7 h 160"/>
              <a:gd name="T6" fmla="*/ 24 w 160"/>
              <a:gd name="T7" fmla="*/ 38 h 160"/>
              <a:gd name="T8" fmla="*/ 27 w 160"/>
              <a:gd name="T9" fmla="*/ 66 h 160"/>
              <a:gd name="T10" fmla="*/ 0 w 160"/>
              <a:gd name="T11" fmla="*/ 80 h 160"/>
              <a:gd name="T12" fmla="*/ 27 w 160"/>
              <a:gd name="T13" fmla="*/ 93 h 160"/>
              <a:gd name="T14" fmla="*/ 24 w 160"/>
              <a:gd name="T15" fmla="*/ 121 h 160"/>
              <a:gd name="T16" fmla="*/ 57 w 160"/>
              <a:gd name="T17" fmla="*/ 152 h 160"/>
              <a:gd name="T18" fmla="*/ 98 w 160"/>
              <a:gd name="T19" fmla="*/ 159 h 160"/>
              <a:gd name="T20" fmla="*/ 103 w 160"/>
              <a:gd name="T21" fmla="*/ 82 h 160"/>
              <a:gd name="T22" fmla="*/ 33 w 160"/>
              <a:gd name="T23" fmla="*/ 76 h 160"/>
              <a:gd name="T24" fmla="*/ 33 w 160"/>
              <a:gd name="T25" fmla="*/ 85 h 160"/>
              <a:gd name="T26" fmla="*/ 28 w 160"/>
              <a:gd name="T27" fmla="*/ 112 h 160"/>
              <a:gd name="T28" fmla="*/ 54 w 160"/>
              <a:gd name="T29" fmla="*/ 88 h 160"/>
              <a:gd name="T30" fmla="*/ 39 w 160"/>
              <a:gd name="T31" fmla="*/ 66 h 160"/>
              <a:gd name="T32" fmla="*/ 55 w 160"/>
              <a:gd name="T33" fmla="*/ 72 h 160"/>
              <a:gd name="T34" fmla="*/ 91 w 160"/>
              <a:gd name="T35" fmla="*/ 150 h 160"/>
              <a:gd name="T36" fmla="*/ 68 w 160"/>
              <a:gd name="T37" fmla="*/ 84 h 160"/>
              <a:gd name="T38" fmla="*/ 91 w 160"/>
              <a:gd name="T39" fmla="*/ 150 h 160"/>
              <a:gd name="T40" fmla="*/ 68 w 160"/>
              <a:gd name="T41" fmla="*/ 76 h 160"/>
              <a:gd name="T42" fmla="*/ 91 w 160"/>
              <a:gd name="T43" fmla="*/ 10 h 160"/>
              <a:gd name="T44" fmla="*/ 158 w 160"/>
              <a:gd name="T45" fmla="*/ 96 h 160"/>
              <a:gd name="T46" fmla="*/ 154 w 160"/>
              <a:gd name="T47" fmla="*/ 38 h 160"/>
              <a:gd name="T48" fmla="*/ 112 w 160"/>
              <a:gd name="T49" fmla="*/ 45 h 160"/>
              <a:gd name="T50" fmla="*/ 112 w 160"/>
              <a:gd name="T51" fmla="*/ 101 h 160"/>
              <a:gd name="T52" fmla="*/ 117 w 160"/>
              <a:gd name="T53" fmla="*/ 160 h 160"/>
              <a:gd name="T54" fmla="*/ 158 w 160"/>
              <a:gd name="T55" fmla="*/ 153 h 160"/>
              <a:gd name="T56" fmla="*/ 158 w 160"/>
              <a:gd name="T57" fmla="*/ 96 h 160"/>
              <a:gd name="T58" fmla="*/ 124 w 160"/>
              <a:gd name="T59" fmla="*/ 151 h 160"/>
              <a:gd name="T60" fmla="*/ 124 w 160"/>
              <a:gd name="T61" fmla="*/ 103 h 160"/>
              <a:gd name="T62" fmla="*/ 141 w 160"/>
              <a:gd name="T63" fmla="*/ 127 h 160"/>
              <a:gd name="T64" fmla="*/ 147 w 160"/>
              <a:gd name="T65" fmla="*/ 94 h 160"/>
              <a:gd name="T66" fmla="*/ 125 w 160"/>
              <a:gd name="T67" fmla="*/ 47 h 160"/>
              <a:gd name="T68" fmla="*/ 147 w 160"/>
              <a:gd name="T69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03" y="82"/>
                </a:moveTo>
                <a:cubicBezTo>
                  <a:pt x="103" y="81"/>
                  <a:pt x="103" y="79"/>
                  <a:pt x="103" y="78"/>
                </a:cubicBezTo>
                <a:cubicBezTo>
                  <a:pt x="91" y="55"/>
                  <a:pt x="91" y="29"/>
                  <a:pt x="103" y="7"/>
                </a:cubicBezTo>
                <a:cubicBezTo>
                  <a:pt x="104" y="4"/>
                  <a:pt x="101" y="0"/>
                  <a:pt x="98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8" y="0"/>
                  <a:pt x="56" y="4"/>
                  <a:pt x="57" y="7"/>
                </a:cubicBezTo>
                <a:cubicBezTo>
                  <a:pt x="66" y="24"/>
                  <a:pt x="68" y="45"/>
                  <a:pt x="63" y="64"/>
                </a:cubicBezTo>
                <a:cubicBezTo>
                  <a:pt x="56" y="49"/>
                  <a:pt x="41" y="38"/>
                  <a:pt x="24" y="38"/>
                </a:cubicBezTo>
                <a:cubicBezTo>
                  <a:pt x="21" y="38"/>
                  <a:pt x="19" y="40"/>
                  <a:pt x="19" y="43"/>
                </a:cubicBezTo>
                <a:cubicBezTo>
                  <a:pt x="19" y="51"/>
                  <a:pt x="22" y="60"/>
                  <a:pt x="27" y="66"/>
                </a:cubicBezTo>
                <a:cubicBezTo>
                  <a:pt x="13" y="68"/>
                  <a:pt x="2" y="76"/>
                  <a:pt x="2" y="76"/>
                </a:cubicBezTo>
                <a:cubicBezTo>
                  <a:pt x="1" y="77"/>
                  <a:pt x="0" y="78"/>
                  <a:pt x="0" y="80"/>
                </a:cubicBezTo>
                <a:cubicBezTo>
                  <a:pt x="0" y="81"/>
                  <a:pt x="1" y="83"/>
                  <a:pt x="2" y="83"/>
                </a:cubicBezTo>
                <a:cubicBezTo>
                  <a:pt x="3" y="84"/>
                  <a:pt x="13" y="91"/>
                  <a:pt x="27" y="93"/>
                </a:cubicBezTo>
                <a:cubicBezTo>
                  <a:pt x="22" y="100"/>
                  <a:pt x="19" y="109"/>
                  <a:pt x="19" y="117"/>
                </a:cubicBezTo>
                <a:cubicBezTo>
                  <a:pt x="19" y="119"/>
                  <a:pt x="21" y="121"/>
                  <a:pt x="24" y="121"/>
                </a:cubicBezTo>
                <a:cubicBezTo>
                  <a:pt x="41" y="121"/>
                  <a:pt x="56" y="111"/>
                  <a:pt x="63" y="95"/>
                </a:cubicBezTo>
                <a:cubicBezTo>
                  <a:pt x="68" y="114"/>
                  <a:pt x="66" y="135"/>
                  <a:pt x="57" y="152"/>
                </a:cubicBezTo>
                <a:cubicBezTo>
                  <a:pt x="56" y="155"/>
                  <a:pt x="58" y="159"/>
                  <a:pt x="61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102" y="159"/>
                  <a:pt x="104" y="156"/>
                  <a:pt x="103" y="152"/>
                </a:cubicBezTo>
                <a:cubicBezTo>
                  <a:pt x="91" y="130"/>
                  <a:pt x="91" y="104"/>
                  <a:pt x="103" y="82"/>
                </a:cubicBezTo>
                <a:close/>
                <a:moveTo>
                  <a:pt x="13" y="80"/>
                </a:moveTo>
                <a:cubicBezTo>
                  <a:pt x="18" y="78"/>
                  <a:pt x="25" y="76"/>
                  <a:pt x="33" y="76"/>
                </a:cubicBezTo>
                <a:cubicBezTo>
                  <a:pt x="40" y="76"/>
                  <a:pt x="46" y="78"/>
                  <a:pt x="51" y="80"/>
                </a:cubicBezTo>
                <a:cubicBezTo>
                  <a:pt x="46" y="82"/>
                  <a:pt x="40" y="85"/>
                  <a:pt x="33" y="85"/>
                </a:cubicBezTo>
                <a:cubicBezTo>
                  <a:pt x="25" y="85"/>
                  <a:pt x="19" y="82"/>
                  <a:pt x="13" y="80"/>
                </a:cubicBezTo>
                <a:close/>
                <a:moveTo>
                  <a:pt x="28" y="112"/>
                </a:moveTo>
                <a:cubicBezTo>
                  <a:pt x="29" y="105"/>
                  <a:pt x="33" y="99"/>
                  <a:pt x="38" y="94"/>
                </a:cubicBezTo>
                <a:cubicBezTo>
                  <a:pt x="44" y="93"/>
                  <a:pt x="50" y="91"/>
                  <a:pt x="54" y="88"/>
                </a:cubicBezTo>
                <a:cubicBezTo>
                  <a:pt x="51" y="101"/>
                  <a:pt x="41" y="111"/>
                  <a:pt x="28" y="112"/>
                </a:cubicBezTo>
                <a:close/>
                <a:moveTo>
                  <a:pt x="39" y="66"/>
                </a:moveTo>
                <a:cubicBezTo>
                  <a:pt x="33" y="61"/>
                  <a:pt x="29" y="55"/>
                  <a:pt x="29" y="48"/>
                </a:cubicBezTo>
                <a:cubicBezTo>
                  <a:pt x="41" y="50"/>
                  <a:pt x="51" y="59"/>
                  <a:pt x="55" y="72"/>
                </a:cubicBezTo>
                <a:cubicBezTo>
                  <a:pt x="51" y="69"/>
                  <a:pt x="44" y="67"/>
                  <a:pt x="39" y="66"/>
                </a:cubicBezTo>
                <a:close/>
                <a:moveTo>
                  <a:pt x="91" y="150"/>
                </a:moveTo>
                <a:cubicBezTo>
                  <a:pt x="68" y="150"/>
                  <a:pt x="68" y="150"/>
                  <a:pt x="68" y="150"/>
                </a:cubicBezTo>
                <a:cubicBezTo>
                  <a:pt x="76" y="129"/>
                  <a:pt x="76" y="105"/>
                  <a:pt x="68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82" y="105"/>
                  <a:pt x="82" y="130"/>
                  <a:pt x="91" y="150"/>
                </a:cubicBezTo>
                <a:close/>
                <a:moveTo>
                  <a:pt x="91" y="76"/>
                </a:moveTo>
                <a:cubicBezTo>
                  <a:pt x="68" y="76"/>
                  <a:pt x="68" y="76"/>
                  <a:pt x="68" y="76"/>
                </a:cubicBezTo>
                <a:cubicBezTo>
                  <a:pt x="76" y="55"/>
                  <a:pt x="76" y="31"/>
                  <a:pt x="68" y="10"/>
                </a:cubicBezTo>
                <a:cubicBezTo>
                  <a:pt x="91" y="10"/>
                  <a:pt x="91" y="10"/>
                  <a:pt x="91" y="10"/>
                </a:cubicBezTo>
                <a:cubicBezTo>
                  <a:pt x="83" y="31"/>
                  <a:pt x="83" y="55"/>
                  <a:pt x="91" y="76"/>
                </a:cubicBezTo>
                <a:close/>
                <a:moveTo>
                  <a:pt x="158" y="96"/>
                </a:moveTo>
                <a:cubicBezTo>
                  <a:pt x="147" y="81"/>
                  <a:pt x="147" y="61"/>
                  <a:pt x="158" y="45"/>
                </a:cubicBezTo>
                <a:cubicBezTo>
                  <a:pt x="160" y="42"/>
                  <a:pt x="158" y="38"/>
                  <a:pt x="154" y="38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3" y="38"/>
                  <a:pt x="111" y="42"/>
                  <a:pt x="112" y="45"/>
                </a:cubicBezTo>
                <a:cubicBezTo>
                  <a:pt x="122" y="60"/>
                  <a:pt x="124" y="79"/>
                  <a:pt x="112" y="96"/>
                </a:cubicBezTo>
                <a:cubicBezTo>
                  <a:pt x="112" y="98"/>
                  <a:pt x="112" y="100"/>
                  <a:pt x="112" y="101"/>
                </a:cubicBezTo>
                <a:cubicBezTo>
                  <a:pt x="123" y="117"/>
                  <a:pt x="123" y="138"/>
                  <a:pt x="112" y="153"/>
                </a:cubicBezTo>
                <a:cubicBezTo>
                  <a:pt x="110" y="156"/>
                  <a:pt x="112" y="160"/>
                  <a:pt x="117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7" y="160"/>
                  <a:pt x="160" y="156"/>
                  <a:pt x="158" y="153"/>
                </a:cubicBezTo>
                <a:cubicBezTo>
                  <a:pt x="147" y="137"/>
                  <a:pt x="147" y="117"/>
                  <a:pt x="158" y="101"/>
                </a:cubicBezTo>
                <a:cubicBezTo>
                  <a:pt x="159" y="100"/>
                  <a:pt x="159" y="98"/>
                  <a:pt x="158" y="96"/>
                </a:cubicBezTo>
                <a:close/>
                <a:moveTo>
                  <a:pt x="146" y="151"/>
                </a:moveTo>
                <a:cubicBezTo>
                  <a:pt x="124" y="151"/>
                  <a:pt x="124" y="151"/>
                  <a:pt x="124" y="151"/>
                </a:cubicBezTo>
                <a:cubicBezTo>
                  <a:pt x="128" y="144"/>
                  <a:pt x="130" y="135"/>
                  <a:pt x="130" y="127"/>
                </a:cubicBezTo>
                <a:cubicBezTo>
                  <a:pt x="130" y="119"/>
                  <a:pt x="128" y="111"/>
                  <a:pt x="124" y="103"/>
                </a:cubicBezTo>
                <a:cubicBezTo>
                  <a:pt x="146" y="103"/>
                  <a:pt x="146" y="103"/>
                  <a:pt x="146" y="103"/>
                </a:cubicBezTo>
                <a:cubicBezTo>
                  <a:pt x="142" y="111"/>
                  <a:pt x="141" y="119"/>
                  <a:pt x="141" y="127"/>
                </a:cubicBezTo>
                <a:cubicBezTo>
                  <a:pt x="141" y="136"/>
                  <a:pt x="143" y="144"/>
                  <a:pt x="146" y="151"/>
                </a:cubicBezTo>
                <a:close/>
                <a:moveTo>
                  <a:pt x="147" y="94"/>
                </a:moveTo>
                <a:cubicBezTo>
                  <a:pt x="125" y="94"/>
                  <a:pt x="125" y="94"/>
                  <a:pt x="125" y="94"/>
                </a:cubicBezTo>
                <a:cubicBezTo>
                  <a:pt x="132" y="79"/>
                  <a:pt x="132" y="62"/>
                  <a:pt x="125" y="47"/>
                </a:cubicBezTo>
                <a:cubicBezTo>
                  <a:pt x="147" y="47"/>
                  <a:pt x="147" y="47"/>
                  <a:pt x="147" y="47"/>
                </a:cubicBezTo>
                <a:cubicBezTo>
                  <a:pt x="140" y="62"/>
                  <a:pt x="140" y="79"/>
                  <a:pt x="147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5" name="Freeform 35">
            <a:extLst>
              <a:ext uri="{FF2B5EF4-FFF2-40B4-BE49-F238E27FC236}">
                <a16:creationId xmlns:a16="http://schemas.microsoft.com/office/drawing/2014/main" id="{CDF25C69-6AA6-4EA1-A6FE-639D5DB9DEBB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4675188"/>
            <a:ext cx="255588" cy="254000"/>
          </a:xfrm>
          <a:custGeom>
            <a:avLst/>
            <a:gdLst>
              <a:gd name="T0" fmla="*/ 151 w 161"/>
              <a:gd name="T1" fmla="*/ 26 h 160"/>
              <a:gd name="T2" fmla="*/ 119 w 161"/>
              <a:gd name="T3" fmla="*/ 84 h 160"/>
              <a:gd name="T4" fmla="*/ 110 w 161"/>
              <a:gd name="T5" fmla="*/ 70 h 160"/>
              <a:gd name="T6" fmla="*/ 133 w 161"/>
              <a:gd name="T7" fmla="*/ 60 h 160"/>
              <a:gd name="T8" fmla="*/ 127 w 161"/>
              <a:gd name="T9" fmla="*/ 56 h 160"/>
              <a:gd name="T10" fmla="*/ 103 w 161"/>
              <a:gd name="T11" fmla="*/ 59 h 160"/>
              <a:gd name="T12" fmla="*/ 112 w 161"/>
              <a:gd name="T13" fmla="*/ 33 h 160"/>
              <a:gd name="T14" fmla="*/ 106 w 161"/>
              <a:gd name="T15" fmla="*/ 35 h 160"/>
              <a:gd name="T16" fmla="*/ 86 w 161"/>
              <a:gd name="T17" fmla="*/ 49 h 160"/>
              <a:gd name="T18" fmla="*/ 119 w 161"/>
              <a:gd name="T19" fmla="*/ 9 h 160"/>
              <a:gd name="T20" fmla="*/ 32 w 161"/>
              <a:gd name="T21" fmla="*/ 46 h 160"/>
              <a:gd name="T22" fmla="*/ 56 w 161"/>
              <a:gd name="T23" fmla="*/ 85 h 160"/>
              <a:gd name="T24" fmla="*/ 24 w 161"/>
              <a:gd name="T25" fmla="*/ 50 h 160"/>
              <a:gd name="T26" fmla="*/ 79 w 161"/>
              <a:gd name="T27" fmla="*/ 58 h 160"/>
              <a:gd name="T28" fmla="*/ 93 w 161"/>
              <a:gd name="T29" fmla="*/ 101 h 160"/>
              <a:gd name="T30" fmla="*/ 60 w 161"/>
              <a:gd name="T31" fmla="*/ 69 h 160"/>
              <a:gd name="T32" fmla="*/ 40 w 161"/>
              <a:gd name="T33" fmla="*/ 87 h 160"/>
              <a:gd name="T34" fmla="*/ 73 w 161"/>
              <a:gd name="T35" fmla="*/ 121 h 160"/>
              <a:gd name="T36" fmla="*/ 39 w 161"/>
              <a:gd name="T37" fmla="*/ 89 h 160"/>
              <a:gd name="T38" fmla="*/ 40 w 161"/>
              <a:gd name="T39" fmla="*/ 87 h 160"/>
              <a:gd name="T40" fmla="*/ 65 w 161"/>
              <a:gd name="T41" fmla="*/ 129 h 160"/>
              <a:gd name="T42" fmla="*/ 59 w 161"/>
              <a:gd name="T43" fmla="*/ 135 h 160"/>
              <a:gd name="T44" fmla="*/ 30 w 161"/>
              <a:gd name="T45" fmla="*/ 98 h 160"/>
              <a:gd name="T46" fmla="*/ 32 w 161"/>
              <a:gd name="T47" fmla="*/ 95 h 160"/>
              <a:gd name="T48" fmla="*/ 107 w 161"/>
              <a:gd name="T49" fmla="*/ 117 h 160"/>
              <a:gd name="T50" fmla="*/ 103 w 161"/>
              <a:gd name="T51" fmla="*/ 140 h 160"/>
              <a:gd name="T52" fmla="*/ 76 w 161"/>
              <a:gd name="T53" fmla="*/ 104 h 160"/>
              <a:gd name="T54" fmla="*/ 50 w 161"/>
              <a:gd name="T55" fmla="*/ 140 h 160"/>
              <a:gd name="T56" fmla="*/ 22 w 161"/>
              <a:gd name="T57" fmla="*/ 138 h 160"/>
              <a:gd name="T58" fmla="*/ 119 w 161"/>
              <a:gd name="T59" fmla="*/ 0 h 160"/>
              <a:gd name="T60" fmla="*/ 79 w 161"/>
              <a:gd name="T61" fmla="*/ 19 h 160"/>
              <a:gd name="T62" fmla="*/ 76 w 161"/>
              <a:gd name="T63" fmla="*/ 49 h 160"/>
              <a:gd name="T64" fmla="*/ 53 w 161"/>
              <a:gd name="T65" fmla="*/ 50 h 160"/>
              <a:gd name="T66" fmla="*/ 19 w 161"/>
              <a:gd name="T67" fmla="*/ 43 h 160"/>
              <a:gd name="T68" fmla="*/ 32 w 161"/>
              <a:gd name="T69" fmla="*/ 82 h 160"/>
              <a:gd name="T70" fmla="*/ 14 w 161"/>
              <a:gd name="T71" fmla="*/ 141 h 160"/>
              <a:gd name="T72" fmla="*/ 2 w 161"/>
              <a:gd name="T73" fmla="*/ 159 h 160"/>
              <a:gd name="T74" fmla="*/ 9 w 161"/>
              <a:gd name="T75" fmla="*/ 159 h 160"/>
              <a:gd name="T76" fmla="*/ 38 w 161"/>
              <a:gd name="T77" fmla="*/ 151 h 160"/>
              <a:gd name="T78" fmla="*/ 79 w 161"/>
              <a:gd name="T79" fmla="*/ 129 h 160"/>
              <a:gd name="T80" fmla="*/ 103 w 161"/>
              <a:gd name="T81" fmla="*/ 149 h 160"/>
              <a:gd name="T82" fmla="*/ 111 w 161"/>
              <a:gd name="T83" fmla="*/ 108 h 160"/>
              <a:gd name="T84" fmla="*/ 111 w 161"/>
              <a:gd name="T85" fmla="*/ 90 h 160"/>
              <a:gd name="T86" fmla="*/ 119 w 161"/>
              <a:gd name="T87" fmla="*/ 94 h 160"/>
              <a:gd name="T88" fmla="*/ 158 w 161"/>
              <a:gd name="T89" fmla="*/ 75 h 160"/>
              <a:gd name="T90" fmla="*/ 161 w 161"/>
              <a:gd name="T91" fmla="*/ 23 h 160"/>
              <a:gd name="T92" fmla="*/ 121 w 161"/>
              <a:gd name="T93" fmla="*/ 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1" h="160">
                <a:moveTo>
                  <a:pt x="119" y="9"/>
                </a:moveTo>
                <a:cubicBezTo>
                  <a:pt x="151" y="26"/>
                  <a:pt x="151" y="26"/>
                  <a:pt x="151" y="26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119" y="84"/>
                  <a:pt x="119" y="84"/>
                  <a:pt x="119" y="8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77"/>
                  <a:pt x="111" y="74"/>
                  <a:pt x="110" y="70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32" y="65"/>
                  <a:pt x="133" y="63"/>
                  <a:pt x="133" y="60"/>
                </a:cubicBezTo>
                <a:cubicBezTo>
                  <a:pt x="132" y="58"/>
                  <a:pt x="130" y="56"/>
                  <a:pt x="128" y="56"/>
                </a:cubicBezTo>
                <a:cubicBezTo>
                  <a:pt x="128" y="56"/>
                  <a:pt x="128" y="56"/>
                  <a:pt x="127" y="56"/>
                </a:cubicBezTo>
                <a:cubicBezTo>
                  <a:pt x="105" y="62"/>
                  <a:pt x="105" y="62"/>
                  <a:pt x="105" y="62"/>
                </a:cubicBezTo>
                <a:cubicBezTo>
                  <a:pt x="104" y="61"/>
                  <a:pt x="103" y="60"/>
                  <a:pt x="103" y="59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5" y="38"/>
                  <a:pt x="114" y="34"/>
                  <a:pt x="112" y="33"/>
                </a:cubicBezTo>
                <a:cubicBezTo>
                  <a:pt x="111" y="33"/>
                  <a:pt x="110" y="33"/>
                  <a:pt x="109" y="33"/>
                </a:cubicBezTo>
                <a:cubicBezTo>
                  <a:pt x="108" y="33"/>
                  <a:pt x="106" y="33"/>
                  <a:pt x="106" y="35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1"/>
                  <a:pt x="90" y="50"/>
                  <a:pt x="86" y="49"/>
                </a:cubicBezTo>
                <a:cubicBezTo>
                  <a:pt x="86" y="26"/>
                  <a:pt x="86" y="26"/>
                  <a:pt x="86" y="26"/>
                </a:cubicBezTo>
                <a:cubicBezTo>
                  <a:pt x="119" y="9"/>
                  <a:pt x="119" y="9"/>
                  <a:pt x="119" y="9"/>
                </a:cubicBezTo>
                <a:cubicBezTo>
                  <a:pt x="119" y="9"/>
                  <a:pt x="119" y="9"/>
                  <a:pt x="119" y="9"/>
                </a:cubicBezTo>
                <a:close/>
                <a:moveTo>
                  <a:pt x="32" y="46"/>
                </a:moveTo>
                <a:cubicBezTo>
                  <a:pt x="37" y="46"/>
                  <a:pt x="41" y="49"/>
                  <a:pt x="43" y="54"/>
                </a:cubicBezTo>
                <a:cubicBezTo>
                  <a:pt x="56" y="85"/>
                  <a:pt x="56" y="85"/>
                  <a:pt x="56" y="85"/>
                </a:cubicBezTo>
                <a:cubicBezTo>
                  <a:pt x="51" y="82"/>
                  <a:pt x="31" y="71"/>
                  <a:pt x="27" y="69"/>
                </a:cubicBezTo>
                <a:cubicBezTo>
                  <a:pt x="20" y="65"/>
                  <a:pt x="19" y="55"/>
                  <a:pt x="24" y="50"/>
                </a:cubicBezTo>
                <a:cubicBezTo>
                  <a:pt x="26" y="48"/>
                  <a:pt x="30" y="46"/>
                  <a:pt x="32" y="46"/>
                </a:cubicBezTo>
                <a:close/>
                <a:moveTo>
                  <a:pt x="79" y="58"/>
                </a:moveTo>
                <a:cubicBezTo>
                  <a:pt x="85" y="58"/>
                  <a:pt x="91" y="61"/>
                  <a:pt x="95" y="65"/>
                </a:cubicBezTo>
                <a:cubicBezTo>
                  <a:pt x="105" y="75"/>
                  <a:pt x="104" y="92"/>
                  <a:pt x="93" y="101"/>
                </a:cubicBezTo>
                <a:cubicBezTo>
                  <a:pt x="69" y="92"/>
                  <a:pt x="69" y="92"/>
                  <a:pt x="69" y="92"/>
                </a:cubicBezTo>
                <a:cubicBezTo>
                  <a:pt x="60" y="69"/>
                  <a:pt x="60" y="69"/>
                  <a:pt x="60" y="69"/>
                </a:cubicBezTo>
                <a:cubicBezTo>
                  <a:pt x="65" y="62"/>
                  <a:pt x="72" y="58"/>
                  <a:pt x="79" y="58"/>
                </a:cubicBezTo>
                <a:close/>
                <a:moveTo>
                  <a:pt x="40" y="87"/>
                </a:moveTo>
                <a:cubicBezTo>
                  <a:pt x="61" y="99"/>
                  <a:pt x="61" y="99"/>
                  <a:pt x="61" y="99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39" y="89"/>
                  <a:pt x="39" y="89"/>
                  <a:pt x="39" y="89"/>
                </a:cubicBezTo>
                <a:cubicBezTo>
                  <a:pt x="40" y="87"/>
                  <a:pt x="40" y="87"/>
                  <a:pt x="40" y="87"/>
                </a:cubicBezTo>
                <a:cubicBezTo>
                  <a:pt x="40" y="87"/>
                  <a:pt x="40" y="87"/>
                  <a:pt x="40" y="87"/>
                </a:cubicBezTo>
                <a:close/>
                <a:moveTo>
                  <a:pt x="32" y="95"/>
                </a:moveTo>
                <a:cubicBezTo>
                  <a:pt x="65" y="129"/>
                  <a:pt x="65" y="129"/>
                  <a:pt x="65" y="129"/>
                </a:cubicBezTo>
                <a:cubicBezTo>
                  <a:pt x="63" y="131"/>
                  <a:pt x="63" y="131"/>
                  <a:pt x="63" y="131"/>
                </a:cubicBezTo>
                <a:cubicBezTo>
                  <a:pt x="61" y="132"/>
                  <a:pt x="60" y="133"/>
                  <a:pt x="59" y="135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6" y="101"/>
                  <a:pt x="28" y="99"/>
                  <a:pt x="30" y="98"/>
                </a:cubicBezTo>
                <a:cubicBezTo>
                  <a:pt x="32" y="95"/>
                  <a:pt x="32" y="95"/>
                  <a:pt x="32" y="95"/>
                </a:cubicBezTo>
                <a:cubicBezTo>
                  <a:pt x="32" y="95"/>
                  <a:pt x="32" y="95"/>
                  <a:pt x="32" y="95"/>
                </a:cubicBezTo>
                <a:close/>
                <a:moveTo>
                  <a:pt x="76" y="104"/>
                </a:moveTo>
                <a:cubicBezTo>
                  <a:pt x="80" y="106"/>
                  <a:pt x="103" y="115"/>
                  <a:pt x="107" y="117"/>
                </a:cubicBezTo>
                <a:cubicBezTo>
                  <a:pt x="115" y="120"/>
                  <a:pt x="117" y="130"/>
                  <a:pt x="111" y="136"/>
                </a:cubicBezTo>
                <a:cubicBezTo>
                  <a:pt x="108" y="138"/>
                  <a:pt x="105" y="140"/>
                  <a:pt x="103" y="140"/>
                </a:cubicBezTo>
                <a:cubicBezTo>
                  <a:pt x="98" y="140"/>
                  <a:pt x="94" y="137"/>
                  <a:pt x="92" y="133"/>
                </a:cubicBezTo>
                <a:cubicBezTo>
                  <a:pt x="91" y="130"/>
                  <a:pt x="78" y="107"/>
                  <a:pt x="76" y="104"/>
                </a:cubicBezTo>
                <a:close/>
                <a:moveTo>
                  <a:pt x="21" y="111"/>
                </a:moveTo>
                <a:cubicBezTo>
                  <a:pt x="50" y="140"/>
                  <a:pt x="50" y="140"/>
                  <a:pt x="50" y="140"/>
                </a:cubicBezTo>
                <a:cubicBezTo>
                  <a:pt x="46" y="141"/>
                  <a:pt x="42" y="141"/>
                  <a:pt x="38" y="141"/>
                </a:cubicBezTo>
                <a:cubicBezTo>
                  <a:pt x="32" y="141"/>
                  <a:pt x="27" y="140"/>
                  <a:pt x="22" y="138"/>
                </a:cubicBezTo>
                <a:cubicBezTo>
                  <a:pt x="18" y="129"/>
                  <a:pt x="18" y="119"/>
                  <a:pt x="21" y="111"/>
                </a:cubicBezTo>
                <a:close/>
                <a:moveTo>
                  <a:pt x="119" y="0"/>
                </a:moveTo>
                <a:cubicBezTo>
                  <a:pt x="118" y="0"/>
                  <a:pt x="117" y="0"/>
                  <a:pt x="117" y="1"/>
                </a:cubicBezTo>
                <a:cubicBezTo>
                  <a:pt x="79" y="19"/>
                  <a:pt x="79" y="19"/>
                  <a:pt x="79" y="19"/>
                </a:cubicBezTo>
                <a:cubicBezTo>
                  <a:pt x="78" y="20"/>
                  <a:pt x="76" y="22"/>
                  <a:pt x="76" y="23"/>
                </a:cubicBezTo>
                <a:cubicBezTo>
                  <a:pt x="76" y="49"/>
                  <a:pt x="76" y="49"/>
                  <a:pt x="76" y="49"/>
                </a:cubicBezTo>
                <a:cubicBezTo>
                  <a:pt x="69" y="50"/>
                  <a:pt x="61" y="53"/>
                  <a:pt x="56" y="59"/>
                </a:cubicBezTo>
                <a:cubicBezTo>
                  <a:pt x="53" y="50"/>
                  <a:pt x="53" y="50"/>
                  <a:pt x="53" y="50"/>
                </a:cubicBezTo>
                <a:cubicBezTo>
                  <a:pt x="50" y="42"/>
                  <a:pt x="42" y="37"/>
                  <a:pt x="33" y="37"/>
                </a:cubicBezTo>
                <a:cubicBezTo>
                  <a:pt x="28" y="37"/>
                  <a:pt x="23" y="39"/>
                  <a:pt x="19" y="43"/>
                </a:cubicBezTo>
                <a:cubicBezTo>
                  <a:pt x="9" y="53"/>
                  <a:pt x="11" y="70"/>
                  <a:pt x="23" y="77"/>
                </a:cubicBezTo>
                <a:cubicBezTo>
                  <a:pt x="32" y="82"/>
                  <a:pt x="32" y="82"/>
                  <a:pt x="32" y="82"/>
                </a:cubicBezTo>
                <a:cubicBezTo>
                  <a:pt x="24" y="91"/>
                  <a:pt x="24" y="91"/>
                  <a:pt x="24" y="91"/>
                </a:cubicBezTo>
                <a:cubicBezTo>
                  <a:pt x="11" y="104"/>
                  <a:pt x="7" y="124"/>
                  <a:pt x="14" y="141"/>
                </a:cubicBezTo>
                <a:cubicBezTo>
                  <a:pt x="2" y="152"/>
                  <a:pt x="2" y="152"/>
                  <a:pt x="2" y="152"/>
                </a:cubicBezTo>
                <a:cubicBezTo>
                  <a:pt x="0" y="154"/>
                  <a:pt x="0" y="157"/>
                  <a:pt x="2" y="159"/>
                </a:cubicBezTo>
                <a:cubicBezTo>
                  <a:pt x="3" y="160"/>
                  <a:pt x="5" y="160"/>
                  <a:pt x="6" y="160"/>
                </a:cubicBezTo>
                <a:cubicBezTo>
                  <a:pt x="7" y="160"/>
                  <a:pt x="8" y="160"/>
                  <a:pt x="9" y="159"/>
                </a:cubicBezTo>
                <a:cubicBezTo>
                  <a:pt x="21" y="148"/>
                  <a:pt x="21" y="148"/>
                  <a:pt x="21" y="148"/>
                </a:cubicBezTo>
                <a:cubicBezTo>
                  <a:pt x="26" y="150"/>
                  <a:pt x="32" y="151"/>
                  <a:pt x="38" y="151"/>
                </a:cubicBezTo>
                <a:cubicBezTo>
                  <a:pt x="50" y="151"/>
                  <a:pt x="62" y="146"/>
                  <a:pt x="71" y="138"/>
                </a:cubicBezTo>
                <a:cubicBezTo>
                  <a:pt x="79" y="129"/>
                  <a:pt x="79" y="129"/>
                  <a:pt x="79" y="129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8" y="145"/>
                  <a:pt x="96" y="149"/>
                  <a:pt x="103" y="149"/>
                </a:cubicBezTo>
                <a:cubicBezTo>
                  <a:pt x="108" y="149"/>
                  <a:pt x="114" y="147"/>
                  <a:pt x="118" y="143"/>
                </a:cubicBezTo>
                <a:cubicBezTo>
                  <a:pt x="129" y="132"/>
                  <a:pt x="125" y="114"/>
                  <a:pt x="111" y="108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7" y="101"/>
                  <a:pt x="109" y="96"/>
                  <a:pt x="111" y="90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18" y="94"/>
                  <a:pt x="118" y="94"/>
                  <a:pt x="119" y="94"/>
                </a:cubicBezTo>
                <a:cubicBezTo>
                  <a:pt x="120" y="94"/>
                  <a:pt x="120" y="94"/>
                  <a:pt x="121" y="94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60" y="74"/>
                  <a:pt x="161" y="72"/>
                  <a:pt x="161" y="71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22"/>
                  <a:pt x="160" y="20"/>
                  <a:pt x="158" y="19"/>
                </a:cubicBezTo>
                <a:cubicBezTo>
                  <a:pt x="121" y="1"/>
                  <a:pt x="121" y="1"/>
                  <a:pt x="121" y="1"/>
                </a:cubicBezTo>
                <a:cubicBezTo>
                  <a:pt x="120" y="0"/>
                  <a:pt x="119" y="0"/>
                  <a:pt x="11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6" name="Freeform 36">
            <a:extLst>
              <a:ext uri="{FF2B5EF4-FFF2-40B4-BE49-F238E27FC236}">
                <a16:creationId xmlns:a16="http://schemas.microsoft.com/office/drawing/2014/main" id="{E43002CB-07DB-4E88-84BF-343F567983C6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5226050"/>
            <a:ext cx="250825" cy="254000"/>
          </a:xfrm>
          <a:custGeom>
            <a:avLst/>
            <a:gdLst>
              <a:gd name="T0" fmla="*/ 121 w 159"/>
              <a:gd name="T1" fmla="*/ 61 h 160"/>
              <a:gd name="T2" fmla="*/ 111 w 159"/>
              <a:gd name="T3" fmla="*/ 61 h 160"/>
              <a:gd name="T4" fmla="*/ 125 w 159"/>
              <a:gd name="T5" fmla="*/ 47 h 160"/>
              <a:gd name="T6" fmla="*/ 125 w 159"/>
              <a:gd name="T7" fmla="*/ 38 h 160"/>
              <a:gd name="T8" fmla="*/ 125 w 159"/>
              <a:gd name="T9" fmla="*/ 47 h 160"/>
              <a:gd name="T10" fmla="*/ 37 w 159"/>
              <a:gd name="T11" fmla="*/ 61 h 160"/>
              <a:gd name="T12" fmla="*/ 46 w 159"/>
              <a:gd name="T13" fmla="*/ 61 h 160"/>
              <a:gd name="T14" fmla="*/ 32 w 159"/>
              <a:gd name="T15" fmla="*/ 38 h 160"/>
              <a:gd name="T16" fmla="*/ 32 w 159"/>
              <a:gd name="T17" fmla="*/ 47 h 160"/>
              <a:gd name="T18" fmla="*/ 32 w 159"/>
              <a:gd name="T19" fmla="*/ 38 h 160"/>
              <a:gd name="T20" fmla="*/ 89 w 159"/>
              <a:gd name="T21" fmla="*/ 53 h 160"/>
              <a:gd name="T22" fmla="*/ 84 w 159"/>
              <a:gd name="T23" fmla="*/ 24 h 160"/>
              <a:gd name="T24" fmla="*/ 102 w 159"/>
              <a:gd name="T25" fmla="*/ 5 h 160"/>
              <a:gd name="T26" fmla="*/ 81 w 159"/>
              <a:gd name="T27" fmla="*/ 8 h 160"/>
              <a:gd name="T28" fmla="*/ 77 w 159"/>
              <a:gd name="T29" fmla="*/ 8 h 160"/>
              <a:gd name="T30" fmla="*/ 56 w 159"/>
              <a:gd name="T31" fmla="*/ 5 h 160"/>
              <a:gd name="T32" fmla="*/ 74 w 159"/>
              <a:gd name="T33" fmla="*/ 24 h 160"/>
              <a:gd name="T34" fmla="*/ 68 w 159"/>
              <a:gd name="T35" fmla="*/ 53 h 160"/>
              <a:gd name="T36" fmla="*/ 0 w 159"/>
              <a:gd name="T37" fmla="*/ 15 h 160"/>
              <a:gd name="T38" fmla="*/ 19 w 159"/>
              <a:gd name="T39" fmla="*/ 66 h 160"/>
              <a:gd name="T40" fmla="*/ 10 w 159"/>
              <a:gd name="T41" fmla="*/ 107 h 160"/>
              <a:gd name="T42" fmla="*/ 47 w 159"/>
              <a:gd name="T43" fmla="*/ 146 h 160"/>
              <a:gd name="T44" fmla="*/ 74 w 159"/>
              <a:gd name="T45" fmla="*/ 146 h 160"/>
              <a:gd name="T46" fmla="*/ 79 w 159"/>
              <a:gd name="T47" fmla="*/ 132 h 160"/>
              <a:gd name="T48" fmla="*/ 84 w 159"/>
              <a:gd name="T49" fmla="*/ 146 h 160"/>
              <a:gd name="T50" fmla="*/ 111 w 159"/>
              <a:gd name="T51" fmla="*/ 146 h 160"/>
              <a:gd name="T52" fmla="*/ 148 w 159"/>
              <a:gd name="T53" fmla="*/ 107 h 160"/>
              <a:gd name="T54" fmla="*/ 131 w 159"/>
              <a:gd name="T55" fmla="*/ 80 h 160"/>
              <a:gd name="T56" fmla="*/ 159 w 159"/>
              <a:gd name="T57" fmla="*/ 43 h 160"/>
              <a:gd name="T58" fmla="*/ 154 w 159"/>
              <a:gd name="T59" fmla="*/ 10 h 160"/>
              <a:gd name="T60" fmla="*/ 60 w 159"/>
              <a:gd name="T61" fmla="*/ 150 h 160"/>
              <a:gd name="T62" fmla="*/ 51 w 159"/>
              <a:gd name="T63" fmla="*/ 136 h 160"/>
              <a:gd name="T64" fmla="*/ 18 w 159"/>
              <a:gd name="T65" fmla="*/ 107 h 160"/>
              <a:gd name="T66" fmla="*/ 64 w 159"/>
              <a:gd name="T67" fmla="*/ 85 h 160"/>
              <a:gd name="T68" fmla="*/ 41 w 159"/>
              <a:gd name="T69" fmla="*/ 76 h 160"/>
              <a:gd name="T70" fmla="*/ 23 w 159"/>
              <a:gd name="T71" fmla="*/ 57 h 160"/>
              <a:gd name="T72" fmla="*/ 8 w 159"/>
              <a:gd name="T73" fmla="*/ 20 h 160"/>
              <a:gd name="T74" fmla="*/ 41 w 159"/>
              <a:gd name="T75" fmla="*/ 76 h 160"/>
              <a:gd name="T76" fmla="*/ 78 w 159"/>
              <a:gd name="T77" fmla="*/ 122 h 160"/>
              <a:gd name="T78" fmla="*/ 74 w 159"/>
              <a:gd name="T79" fmla="*/ 61 h 160"/>
              <a:gd name="T80" fmla="*/ 83 w 159"/>
              <a:gd name="T81" fmla="*/ 61 h 160"/>
              <a:gd name="T82" fmla="*/ 139 w 159"/>
              <a:gd name="T83" fmla="*/ 107 h 160"/>
              <a:gd name="T84" fmla="*/ 106 w 159"/>
              <a:gd name="T85" fmla="*/ 136 h 160"/>
              <a:gd name="T86" fmla="*/ 97 w 159"/>
              <a:gd name="T87" fmla="*/ 150 h 160"/>
              <a:gd name="T88" fmla="*/ 93 w 159"/>
              <a:gd name="T89" fmla="*/ 85 h 160"/>
              <a:gd name="T90" fmla="*/ 139 w 159"/>
              <a:gd name="T91" fmla="*/ 107 h 160"/>
              <a:gd name="T92" fmla="*/ 149 w 159"/>
              <a:gd name="T93" fmla="*/ 43 h 160"/>
              <a:gd name="T94" fmla="*/ 130 w 159"/>
              <a:gd name="T95" fmla="*/ 61 h 160"/>
              <a:gd name="T96" fmla="*/ 93 w 159"/>
              <a:gd name="T97" fmla="*/ 75 h 160"/>
              <a:gd name="T98" fmla="*/ 149 w 159"/>
              <a:gd name="T99" fmla="*/ 43 h 160"/>
              <a:gd name="T100" fmla="*/ 116 w 159"/>
              <a:gd name="T101" fmla="*/ 122 h 160"/>
              <a:gd name="T102" fmla="*/ 116 w 159"/>
              <a:gd name="T103" fmla="*/ 94 h 160"/>
              <a:gd name="T104" fmla="*/ 116 w 159"/>
              <a:gd name="T105" fmla="*/ 104 h 160"/>
              <a:gd name="T106" fmla="*/ 116 w 159"/>
              <a:gd name="T107" fmla="*/ 113 h 160"/>
              <a:gd name="T108" fmla="*/ 116 w 159"/>
              <a:gd name="T109" fmla="*/ 104 h 160"/>
              <a:gd name="T110" fmla="*/ 41 w 159"/>
              <a:gd name="T111" fmla="*/ 122 h 160"/>
              <a:gd name="T112" fmla="*/ 41 w 159"/>
              <a:gd name="T113" fmla="*/ 94 h 160"/>
              <a:gd name="T114" fmla="*/ 46 w 159"/>
              <a:gd name="T115" fmla="*/ 108 h 160"/>
              <a:gd name="T116" fmla="*/ 37 w 159"/>
              <a:gd name="T117" fmla="*/ 108 h 160"/>
              <a:gd name="T118" fmla="*/ 46 w 159"/>
              <a:gd name="T119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9" h="160">
                <a:moveTo>
                  <a:pt x="116" y="66"/>
                </a:moveTo>
                <a:cubicBezTo>
                  <a:pt x="119" y="66"/>
                  <a:pt x="121" y="64"/>
                  <a:pt x="121" y="61"/>
                </a:cubicBezTo>
                <a:cubicBezTo>
                  <a:pt x="121" y="59"/>
                  <a:pt x="119" y="57"/>
                  <a:pt x="116" y="57"/>
                </a:cubicBezTo>
                <a:cubicBezTo>
                  <a:pt x="113" y="57"/>
                  <a:pt x="111" y="59"/>
                  <a:pt x="111" y="61"/>
                </a:cubicBezTo>
                <a:cubicBezTo>
                  <a:pt x="111" y="64"/>
                  <a:pt x="113" y="66"/>
                  <a:pt x="116" y="66"/>
                </a:cubicBezTo>
                <a:close/>
                <a:moveTo>
                  <a:pt x="125" y="47"/>
                </a:moveTo>
                <a:cubicBezTo>
                  <a:pt x="128" y="47"/>
                  <a:pt x="130" y="45"/>
                  <a:pt x="130" y="43"/>
                </a:cubicBezTo>
                <a:cubicBezTo>
                  <a:pt x="130" y="40"/>
                  <a:pt x="128" y="38"/>
                  <a:pt x="125" y="38"/>
                </a:cubicBezTo>
                <a:cubicBezTo>
                  <a:pt x="123" y="38"/>
                  <a:pt x="121" y="40"/>
                  <a:pt x="121" y="43"/>
                </a:cubicBezTo>
                <a:cubicBezTo>
                  <a:pt x="121" y="45"/>
                  <a:pt x="123" y="47"/>
                  <a:pt x="125" y="47"/>
                </a:cubicBezTo>
                <a:close/>
                <a:moveTo>
                  <a:pt x="41" y="57"/>
                </a:moveTo>
                <a:cubicBezTo>
                  <a:pt x="39" y="57"/>
                  <a:pt x="37" y="59"/>
                  <a:pt x="37" y="61"/>
                </a:cubicBezTo>
                <a:cubicBezTo>
                  <a:pt x="37" y="64"/>
                  <a:pt x="39" y="66"/>
                  <a:pt x="41" y="66"/>
                </a:cubicBezTo>
                <a:cubicBezTo>
                  <a:pt x="44" y="66"/>
                  <a:pt x="46" y="64"/>
                  <a:pt x="46" y="61"/>
                </a:cubicBezTo>
                <a:cubicBezTo>
                  <a:pt x="46" y="59"/>
                  <a:pt x="44" y="57"/>
                  <a:pt x="41" y="57"/>
                </a:cubicBezTo>
                <a:close/>
                <a:moveTo>
                  <a:pt x="32" y="38"/>
                </a:moveTo>
                <a:cubicBezTo>
                  <a:pt x="29" y="38"/>
                  <a:pt x="27" y="40"/>
                  <a:pt x="27" y="43"/>
                </a:cubicBezTo>
                <a:cubicBezTo>
                  <a:pt x="27" y="45"/>
                  <a:pt x="29" y="47"/>
                  <a:pt x="32" y="47"/>
                </a:cubicBezTo>
                <a:cubicBezTo>
                  <a:pt x="35" y="47"/>
                  <a:pt x="37" y="45"/>
                  <a:pt x="37" y="43"/>
                </a:cubicBezTo>
                <a:cubicBezTo>
                  <a:pt x="37" y="40"/>
                  <a:pt x="35" y="38"/>
                  <a:pt x="32" y="38"/>
                </a:cubicBezTo>
                <a:close/>
                <a:moveTo>
                  <a:pt x="154" y="10"/>
                </a:moveTo>
                <a:cubicBezTo>
                  <a:pt x="125" y="10"/>
                  <a:pt x="100" y="28"/>
                  <a:pt x="89" y="53"/>
                </a:cubicBezTo>
                <a:cubicBezTo>
                  <a:pt x="88" y="51"/>
                  <a:pt x="86" y="49"/>
                  <a:pt x="84" y="48"/>
                </a:cubicBezTo>
                <a:cubicBezTo>
                  <a:pt x="84" y="24"/>
                  <a:pt x="84" y="24"/>
                  <a:pt x="84" y="24"/>
                </a:cubicBezTo>
                <a:cubicBezTo>
                  <a:pt x="84" y="16"/>
                  <a:pt x="90" y="10"/>
                  <a:pt x="97" y="10"/>
                </a:cubicBezTo>
                <a:cubicBezTo>
                  <a:pt x="100" y="10"/>
                  <a:pt x="102" y="8"/>
                  <a:pt x="102" y="5"/>
                </a:cubicBezTo>
                <a:cubicBezTo>
                  <a:pt x="102" y="2"/>
                  <a:pt x="100" y="0"/>
                  <a:pt x="97" y="0"/>
                </a:cubicBezTo>
                <a:cubicBezTo>
                  <a:pt x="91" y="0"/>
                  <a:pt x="85" y="3"/>
                  <a:pt x="81" y="8"/>
                </a:cubicBezTo>
                <a:cubicBezTo>
                  <a:pt x="80" y="8"/>
                  <a:pt x="80" y="9"/>
                  <a:pt x="79" y="10"/>
                </a:cubicBezTo>
                <a:cubicBezTo>
                  <a:pt x="78" y="9"/>
                  <a:pt x="78" y="8"/>
                  <a:pt x="77" y="8"/>
                </a:cubicBezTo>
                <a:cubicBezTo>
                  <a:pt x="72" y="3"/>
                  <a:pt x="66" y="0"/>
                  <a:pt x="60" y="0"/>
                </a:cubicBezTo>
                <a:cubicBezTo>
                  <a:pt x="58" y="0"/>
                  <a:pt x="56" y="2"/>
                  <a:pt x="56" y="5"/>
                </a:cubicBezTo>
                <a:cubicBezTo>
                  <a:pt x="56" y="8"/>
                  <a:pt x="58" y="10"/>
                  <a:pt x="60" y="10"/>
                </a:cubicBezTo>
                <a:cubicBezTo>
                  <a:pt x="68" y="10"/>
                  <a:pt x="74" y="16"/>
                  <a:pt x="74" y="24"/>
                </a:cubicBezTo>
                <a:cubicBezTo>
                  <a:pt x="74" y="48"/>
                  <a:pt x="74" y="48"/>
                  <a:pt x="74" y="48"/>
                </a:cubicBezTo>
                <a:cubicBezTo>
                  <a:pt x="72" y="49"/>
                  <a:pt x="70" y="51"/>
                  <a:pt x="68" y="53"/>
                </a:cubicBezTo>
                <a:cubicBezTo>
                  <a:pt x="58" y="28"/>
                  <a:pt x="33" y="10"/>
                  <a:pt x="4" y="10"/>
                </a:cubicBezTo>
                <a:cubicBezTo>
                  <a:pt x="2" y="10"/>
                  <a:pt x="0" y="12"/>
                  <a:pt x="0" y="15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55"/>
                  <a:pt x="8" y="64"/>
                  <a:pt x="19" y="66"/>
                </a:cubicBezTo>
                <a:cubicBezTo>
                  <a:pt x="20" y="72"/>
                  <a:pt x="23" y="76"/>
                  <a:pt x="27" y="80"/>
                </a:cubicBezTo>
                <a:cubicBezTo>
                  <a:pt x="17" y="85"/>
                  <a:pt x="10" y="95"/>
                  <a:pt x="10" y="107"/>
                </a:cubicBezTo>
                <a:cubicBezTo>
                  <a:pt x="8" y="125"/>
                  <a:pt x="23" y="141"/>
                  <a:pt x="42" y="141"/>
                </a:cubicBezTo>
                <a:cubicBezTo>
                  <a:pt x="45" y="141"/>
                  <a:pt x="47" y="144"/>
                  <a:pt x="47" y="146"/>
                </a:cubicBezTo>
                <a:cubicBezTo>
                  <a:pt x="47" y="154"/>
                  <a:pt x="53" y="160"/>
                  <a:pt x="60" y="160"/>
                </a:cubicBezTo>
                <a:cubicBezTo>
                  <a:pt x="68" y="160"/>
                  <a:pt x="74" y="154"/>
                  <a:pt x="74" y="146"/>
                </a:cubicBezTo>
                <a:cubicBezTo>
                  <a:pt x="74" y="131"/>
                  <a:pt x="74" y="131"/>
                  <a:pt x="74" y="131"/>
                </a:cubicBezTo>
                <a:cubicBezTo>
                  <a:pt x="76" y="132"/>
                  <a:pt x="78" y="132"/>
                  <a:pt x="79" y="132"/>
                </a:cubicBezTo>
                <a:cubicBezTo>
                  <a:pt x="80" y="132"/>
                  <a:pt x="82" y="132"/>
                  <a:pt x="84" y="131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154"/>
                  <a:pt x="90" y="160"/>
                  <a:pt x="97" y="160"/>
                </a:cubicBezTo>
                <a:cubicBezTo>
                  <a:pt x="105" y="160"/>
                  <a:pt x="111" y="154"/>
                  <a:pt x="111" y="146"/>
                </a:cubicBezTo>
                <a:cubicBezTo>
                  <a:pt x="111" y="144"/>
                  <a:pt x="113" y="141"/>
                  <a:pt x="116" y="141"/>
                </a:cubicBezTo>
                <a:cubicBezTo>
                  <a:pt x="134" y="141"/>
                  <a:pt x="150" y="126"/>
                  <a:pt x="148" y="107"/>
                </a:cubicBezTo>
                <a:cubicBezTo>
                  <a:pt x="148" y="98"/>
                  <a:pt x="144" y="90"/>
                  <a:pt x="138" y="84"/>
                </a:cubicBezTo>
                <a:cubicBezTo>
                  <a:pt x="136" y="82"/>
                  <a:pt x="133" y="81"/>
                  <a:pt x="131" y="80"/>
                </a:cubicBezTo>
                <a:cubicBezTo>
                  <a:pt x="135" y="76"/>
                  <a:pt x="138" y="72"/>
                  <a:pt x="139" y="66"/>
                </a:cubicBezTo>
                <a:cubicBezTo>
                  <a:pt x="150" y="64"/>
                  <a:pt x="159" y="55"/>
                  <a:pt x="159" y="43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58" y="12"/>
                  <a:pt x="156" y="10"/>
                  <a:pt x="154" y="10"/>
                </a:cubicBezTo>
                <a:close/>
                <a:moveTo>
                  <a:pt x="64" y="146"/>
                </a:moveTo>
                <a:cubicBezTo>
                  <a:pt x="64" y="148"/>
                  <a:pt x="62" y="150"/>
                  <a:pt x="60" y="150"/>
                </a:cubicBezTo>
                <a:cubicBezTo>
                  <a:pt x="57" y="150"/>
                  <a:pt x="55" y="148"/>
                  <a:pt x="55" y="146"/>
                </a:cubicBezTo>
                <a:cubicBezTo>
                  <a:pt x="55" y="142"/>
                  <a:pt x="54" y="139"/>
                  <a:pt x="51" y="136"/>
                </a:cubicBezTo>
                <a:cubicBezTo>
                  <a:pt x="49" y="133"/>
                  <a:pt x="45" y="132"/>
                  <a:pt x="41" y="132"/>
                </a:cubicBezTo>
                <a:cubicBezTo>
                  <a:pt x="28" y="132"/>
                  <a:pt x="17" y="121"/>
                  <a:pt x="18" y="107"/>
                </a:cubicBezTo>
                <a:cubicBezTo>
                  <a:pt x="19" y="95"/>
                  <a:pt x="30" y="85"/>
                  <a:pt x="43" y="85"/>
                </a:cubicBezTo>
                <a:cubicBezTo>
                  <a:pt x="64" y="85"/>
                  <a:pt x="64" y="85"/>
                  <a:pt x="64" y="85"/>
                </a:cubicBezTo>
                <a:lnTo>
                  <a:pt x="64" y="146"/>
                </a:lnTo>
                <a:close/>
                <a:moveTo>
                  <a:pt x="41" y="76"/>
                </a:moveTo>
                <a:cubicBezTo>
                  <a:pt x="33" y="76"/>
                  <a:pt x="28" y="70"/>
                  <a:pt x="28" y="62"/>
                </a:cubicBezTo>
                <a:cubicBezTo>
                  <a:pt x="28" y="59"/>
                  <a:pt x="26" y="57"/>
                  <a:pt x="23" y="57"/>
                </a:cubicBezTo>
                <a:cubicBezTo>
                  <a:pt x="15" y="57"/>
                  <a:pt x="8" y="51"/>
                  <a:pt x="8" y="43"/>
                </a:cubicBezTo>
                <a:cubicBezTo>
                  <a:pt x="8" y="20"/>
                  <a:pt x="8" y="20"/>
                  <a:pt x="8" y="20"/>
                </a:cubicBezTo>
                <a:cubicBezTo>
                  <a:pt x="38" y="22"/>
                  <a:pt x="62" y="46"/>
                  <a:pt x="64" y="76"/>
                </a:cubicBezTo>
                <a:lnTo>
                  <a:pt x="41" y="76"/>
                </a:lnTo>
                <a:close/>
                <a:moveTo>
                  <a:pt x="83" y="117"/>
                </a:moveTo>
                <a:cubicBezTo>
                  <a:pt x="83" y="120"/>
                  <a:pt x="81" y="122"/>
                  <a:pt x="78" y="122"/>
                </a:cubicBezTo>
                <a:cubicBezTo>
                  <a:pt x="76" y="122"/>
                  <a:pt x="74" y="120"/>
                  <a:pt x="74" y="117"/>
                </a:cubicBezTo>
                <a:cubicBezTo>
                  <a:pt x="74" y="61"/>
                  <a:pt x="74" y="61"/>
                  <a:pt x="74" y="61"/>
                </a:cubicBezTo>
                <a:cubicBezTo>
                  <a:pt x="74" y="59"/>
                  <a:pt x="76" y="57"/>
                  <a:pt x="78" y="57"/>
                </a:cubicBezTo>
                <a:cubicBezTo>
                  <a:pt x="81" y="57"/>
                  <a:pt x="83" y="59"/>
                  <a:pt x="83" y="61"/>
                </a:cubicBezTo>
                <a:lnTo>
                  <a:pt x="83" y="117"/>
                </a:lnTo>
                <a:close/>
                <a:moveTo>
                  <a:pt x="139" y="107"/>
                </a:moveTo>
                <a:cubicBezTo>
                  <a:pt x="140" y="121"/>
                  <a:pt x="129" y="132"/>
                  <a:pt x="116" y="132"/>
                </a:cubicBezTo>
                <a:cubicBezTo>
                  <a:pt x="113" y="132"/>
                  <a:pt x="109" y="133"/>
                  <a:pt x="106" y="136"/>
                </a:cubicBezTo>
                <a:cubicBezTo>
                  <a:pt x="104" y="139"/>
                  <a:pt x="102" y="142"/>
                  <a:pt x="102" y="146"/>
                </a:cubicBezTo>
                <a:cubicBezTo>
                  <a:pt x="102" y="148"/>
                  <a:pt x="100" y="150"/>
                  <a:pt x="97" y="150"/>
                </a:cubicBezTo>
                <a:cubicBezTo>
                  <a:pt x="95" y="150"/>
                  <a:pt x="93" y="148"/>
                  <a:pt x="93" y="146"/>
                </a:cubicBezTo>
                <a:cubicBezTo>
                  <a:pt x="93" y="85"/>
                  <a:pt x="93" y="85"/>
                  <a:pt x="93" y="85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27" y="85"/>
                  <a:pt x="139" y="95"/>
                  <a:pt x="139" y="107"/>
                </a:cubicBezTo>
                <a:close/>
                <a:moveTo>
                  <a:pt x="149" y="43"/>
                </a:moveTo>
                <a:cubicBezTo>
                  <a:pt x="149" y="43"/>
                  <a:pt x="149" y="43"/>
                  <a:pt x="149" y="43"/>
                </a:cubicBezTo>
                <a:cubicBezTo>
                  <a:pt x="149" y="51"/>
                  <a:pt x="142" y="57"/>
                  <a:pt x="134" y="57"/>
                </a:cubicBezTo>
                <a:cubicBezTo>
                  <a:pt x="132" y="57"/>
                  <a:pt x="130" y="59"/>
                  <a:pt x="130" y="61"/>
                </a:cubicBezTo>
                <a:cubicBezTo>
                  <a:pt x="130" y="69"/>
                  <a:pt x="124" y="75"/>
                  <a:pt x="116" y="75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45"/>
                  <a:pt x="119" y="22"/>
                  <a:pt x="149" y="20"/>
                </a:cubicBezTo>
                <a:lnTo>
                  <a:pt x="149" y="43"/>
                </a:lnTo>
                <a:close/>
                <a:moveTo>
                  <a:pt x="102" y="108"/>
                </a:moveTo>
                <a:cubicBezTo>
                  <a:pt x="102" y="116"/>
                  <a:pt x="108" y="122"/>
                  <a:pt x="116" y="122"/>
                </a:cubicBezTo>
                <a:cubicBezTo>
                  <a:pt x="123" y="122"/>
                  <a:pt x="130" y="116"/>
                  <a:pt x="130" y="108"/>
                </a:cubicBezTo>
                <a:cubicBezTo>
                  <a:pt x="130" y="100"/>
                  <a:pt x="123" y="94"/>
                  <a:pt x="116" y="94"/>
                </a:cubicBezTo>
                <a:cubicBezTo>
                  <a:pt x="108" y="94"/>
                  <a:pt x="102" y="100"/>
                  <a:pt x="102" y="108"/>
                </a:cubicBezTo>
                <a:close/>
                <a:moveTo>
                  <a:pt x="116" y="104"/>
                </a:moveTo>
                <a:cubicBezTo>
                  <a:pt x="118" y="104"/>
                  <a:pt x="121" y="106"/>
                  <a:pt x="121" y="108"/>
                </a:cubicBezTo>
                <a:cubicBezTo>
                  <a:pt x="121" y="111"/>
                  <a:pt x="118" y="113"/>
                  <a:pt x="116" y="113"/>
                </a:cubicBezTo>
                <a:cubicBezTo>
                  <a:pt x="113" y="113"/>
                  <a:pt x="111" y="111"/>
                  <a:pt x="111" y="108"/>
                </a:cubicBezTo>
                <a:cubicBezTo>
                  <a:pt x="111" y="106"/>
                  <a:pt x="113" y="104"/>
                  <a:pt x="116" y="104"/>
                </a:cubicBezTo>
                <a:close/>
                <a:moveTo>
                  <a:pt x="28" y="108"/>
                </a:moveTo>
                <a:cubicBezTo>
                  <a:pt x="28" y="115"/>
                  <a:pt x="34" y="122"/>
                  <a:pt x="41" y="122"/>
                </a:cubicBezTo>
                <a:cubicBezTo>
                  <a:pt x="49" y="122"/>
                  <a:pt x="55" y="115"/>
                  <a:pt x="55" y="108"/>
                </a:cubicBezTo>
                <a:cubicBezTo>
                  <a:pt x="55" y="100"/>
                  <a:pt x="49" y="94"/>
                  <a:pt x="41" y="94"/>
                </a:cubicBezTo>
                <a:cubicBezTo>
                  <a:pt x="34" y="94"/>
                  <a:pt x="28" y="100"/>
                  <a:pt x="28" y="108"/>
                </a:cubicBezTo>
                <a:close/>
                <a:moveTo>
                  <a:pt x="46" y="108"/>
                </a:moveTo>
                <a:cubicBezTo>
                  <a:pt x="46" y="110"/>
                  <a:pt x="44" y="113"/>
                  <a:pt x="41" y="113"/>
                </a:cubicBezTo>
                <a:cubicBezTo>
                  <a:pt x="39" y="113"/>
                  <a:pt x="37" y="110"/>
                  <a:pt x="37" y="108"/>
                </a:cubicBezTo>
                <a:cubicBezTo>
                  <a:pt x="37" y="106"/>
                  <a:pt x="39" y="104"/>
                  <a:pt x="41" y="104"/>
                </a:cubicBezTo>
                <a:cubicBezTo>
                  <a:pt x="44" y="104"/>
                  <a:pt x="46" y="106"/>
                  <a:pt x="46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7" name="Freeform 37">
            <a:extLst>
              <a:ext uri="{FF2B5EF4-FFF2-40B4-BE49-F238E27FC236}">
                <a16:creationId xmlns:a16="http://schemas.microsoft.com/office/drawing/2014/main" id="{DA8950DA-D14A-4219-8822-DFC21EAFE3F4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4676775"/>
            <a:ext cx="254000" cy="252413"/>
          </a:xfrm>
          <a:custGeom>
            <a:avLst/>
            <a:gdLst>
              <a:gd name="T0" fmla="*/ 147 w 160"/>
              <a:gd name="T1" fmla="*/ 0 h 159"/>
              <a:gd name="T2" fmla="*/ 99 w 160"/>
              <a:gd name="T3" fmla="*/ 31 h 159"/>
              <a:gd name="T4" fmla="*/ 62 w 160"/>
              <a:gd name="T5" fmla="*/ 31 h 159"/>
              <a:gd name="T6" fmla="*/ 14 w 160"/>
              <a:gd name="T7" fmla="*/ 0 h 159"/>
              <a:gd name="T8" fmla="*/ 0 w 160"/>
              <a:gd name="T9" fmla="*/ 5 h 159"/>
              <a:gd name="T10" fmla="*/ 8 w 160"/>
              <a:gd name="T11" fmla="*/ 41 h 159"/>
              <a:gd name="T12" fmla="*/ 15 w 160"/>
              <a:gd name="T13" fmla="*/ 71 h 159"/>
              <a:gd name="T14" fmla="*/ 10 w 160"/>
              <a:gd name="T15" fmla="*/ 108 h 159"/>
              <a:gd name="T16" fmla="*/ 41 w 160"/>
              <a:gd name="T17" fmla="*/ 126 h 159"/>
              <a:gd name="T18" fmla="*/ 61 w 160"/>
              <a:gd name="T19" fmla="*/ 151 h 159"/>
              <a:gd name="T20" fmla="*/ 99 w 160"/>
              <a:gd name="T21" fmla="*/ 151 h 159"/>
              <a:gd name="T22" fmla="*/ 120 w 160"/>
              <a:gd name="T23" fmla="*/ 126 h 159"/>
              <a:gd name="T24" fmla="*/ 151 w 160"/>
              <a:gd name="T25" fmla="*/ 108 h 159"/>
              <a:gd name="T26" fmla="*/ 137 w 160"/>
              <a:gd name="T27" fmla="*/ 58 h 159"/>
              <a:gd name="T28" fmla="*/ 160 w 160"/>
              <a:gd name="T29" fmla="*/ 14 h 159"/>
              <a:gd name="T30" fmla="*/ 156 w 160"/>
              <a:gd name="T31" fmla="*/ 0 h 159"/>
              <a:gd name="T32" fmla="*/ 10 w 160"/>
              <a:gd name="T33" fmla="*/ 9 h 159"/>
              <a:gd name="T34" fmla="*/ 53 w 160"/>
              <a:gd name="T35" fmla="*/ 34 h 159"/>
              <a:gd name="T36" fmla="*/ 30 w 160"/>
              <a:gd name="T37" fmla="*/ 50 h 159"/>
              <a:gd name="T38" fmla="*/ 48 w 160"/>
              <a:gd name="T39" fmla="*/ 118 h 159"/>
              <a:gd name="T40" fmla="*/ 29 w 160"/>
              <a:gd name="T41" fmla="*/ 100 h 159"/>
              <a:gd name="T42" fmla="*/ 42 w 160"/>
              <a:gd name="T43" fmla="*/ 98 h 159"/>
              <a:gd name="T44" fmla="*/ 48 w 160"/>
              <a:gd name="T45" fmla="*/ 118 h 159"/>
              <a:gd name="T46" fmla="*/ 75 w 160"/>
              <a:gd name="T47" fmla="*/ 128 h 159"/>
              <a:gd name="T48" fmla="*/ 85 w 160"/>
              <a:gd name="T49" fmla="*/ 128 h 159"/>
              <a:gd name="T50" fmla="*/ 113 w 160"/>
              <a:gd name="T51" fmla="*/ 119 h 159"/>
              <a:gd name="T52" fmla="*/ 120 w 160"/>
              <a:gd name="T53" fmla="*/ 99 h 159"/>
              <a:gd name="T54" fmla="*/ 132 w 160"/>
              <a:gd name="T55" fmla="*/ 101 h 159"/>
              <a:gd name="T56" fmla="*/ 113 w 160"/>
              <a:gd name="T57" fmla="*/ 119 h 159"/>
              <a:gd name="T58" fmla="*/ 139 w 160"/>
              <a:gd name="T59" fmla="*/ 93 h 159"/>
              <a:gd name="T60" fmla="*/ 116 w 160"/>
              <a:gd name="T61" fmla="*/ 90 h 159"/>
              <a:gd name="T62" fmla="*/ 104 w 160"/>
              <a:gd name="T63" fmla="*/ 119 h 159"/>
              <a:gd name="T64" fmla="*/ 94 w 160"/>
              <a:gd name="T65" fmla="*/ 145 h 159"/>
              <a:gd name="T66" fmla="*/ 85 w 160"/>
              <a:gd name="T67" fmla="*/ 142 h 159"/>
              <a:gd name="T68" fmla="*/ 95 w 160"/>
              <a:gd name="T69" fmla="*/ 128 h 159"/>
              <a:gd name="T70" fmla="*/ 67 w 160"/>
              <a:gd name="T71" fmla="*/ 128 h 159"/>
              <a:gd name="T72" fmla="*/ 76 w 160"/>
              <a:gd name="T73" fmla="*/ 142 h 159"/>
              <a:gd name="T74" fmla="*/ 68 w 160"/>
              <a:gd name="T75" fmla="*/ 145 h 159"/>
              <a:gd name="T76" fmla="*/ 58 w 160"/>
              <a:gd name="T77" fmla="*/ 119 h 159"/>
              <a:gd name="T78" fmla="*/ 46 w 160"/>
              <a:gd name="T79" fmla="*/ 90 h 159"/>
              <a:gd name="T80" fmla="*/ 23 w 160"/>
              <a:gd name="T81" fmla="*/ 93 h 159"/>
              <a:gd name="T82" fmla="*/ 35 w 160"/>
              <a:gd name="T83" fmla="*/ 58 h 159"/>
              <a:gd name="T84" fmla="*/ 61 w 160"/>
              <a:gd name="T85" fmla="*/ 40 h 159"/>
              <a:gd name="T86" fmla="*/ 141 w 160"/>
              <a:gd name="T87" fmla="*/ 96 h 159"/>
              <a:gd name="T88" fmla="*/ 130 w 160"/>
              <a:gd name="T89" fmla="*/ 50 h 159"/>
              <a:gd name="T90" fmla="*/ 147 w 160"/>
              <a:gd name="T91" fmla="*/ 9 h 159"/>
              <a:gd name="T92" fmla="*/ 151 w 160"/>
              <a:gd name="T93" fmla="*/ 14 h 159"/>
              <a:gd name="T94" fmla="*/ 43 w 160"/>
              <a:gd name="T95" fmla="*/ 65 h 159"/>
              <a:gd name="T96" fmla="*/ 40 w 160"/>
              <a:gd name="T97" fmla="*/ 74 h 159"/>
              <a:gd name="T98" fmla="*/ 52 w 160"/>
              <a:gd name="T99" fmla="*/ 84 h 159"/>
              <a:gd name="T100" fmla="*/ 55 w 160"/>
              <a:gd name="T101" fmla="*/ 76 h 159"/>
              <a:gd name="T102" fmla="*/ 118 w 160"/>
              <a:gd name="T103" fmla="*/ 65 h 159"/>
              <a:gd name="T104" fmla="*/ 105 w 160"/>
              <a:gd name="T105" fmla="*/ 76 h 159"/>
              <a:gd name="T106" fmla="*/ 109 w 160"/>
              <a:gd name="T107" fmla="*/ 84 h 159"/>
              <a:gd name="T108" fmla="*/ 121 w 160"/>
              <a:gd name="T109" fmla="*/ 73 h 159"/>
              <a:gd name="T110" fmla="*/ 118 w 160"/>
              <a:gd name="T111" fmla="*/ 6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59">
                <a:moveTo>
                  <a:pt x="156" y="0"/>
                </a:moveTo>
                <a:cubicBezTo>
                  <a:pt x="147" y="0"/>
                  <a:pt x="147" y="0"/>
                  <a:pt x="147" y="0"/>
                </a:cubicBezTo>
                <a:cubicBezTo>
                  <a:pt x="136" y="0"/>
                  <a:pt x="125" y="3"/>
                  <a:pt x="116" y="10"/>
                </a:cubicBezTo>
                <a:cubicBezTo>
                  <a:pt x="109" y="15"/>
                  <a:pt x="102" y="22"/>
                  <a:pt x="99" y="31"/>
                </a:cubicBezTo>
                <a:cubicBezTo>
                  <a:pt x="94" y="29"/>
                  <a:pt x="88" y="28"/>
                  <a:pt x="82" y="28"/>
                </a:cubicBezTo>
                <a:cubicBezTo>
                  <a:pt x="75" y="28"/>
                  <a:pt x="68" y="29"/>
                  <a:pt x="62" y="31"/>
                </a:cubicBezTo>
                <a:cubicBezTo>
                  <a:pt x="58" y="22"/>
                  <a:pt x="52" y="15"/>
                  <a:pt x="44" y="10"/>
                </a:cubicBezTo>
                <a:cubicBezTo>
                  <a:pt x="36" y="3"/>
                  <a:pt x="25" y="0"/>
                  <a:pt x="1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4"/>
                  <a:pt x="3" y="33"/>
                  <a:pt x="8" y="41"/>
                </a:cubicBezTo>
                <a:cubicBezTo>
                  <a:pt x="12" y="48"/>
                  <a:pt x="17" y="53"/>
                  <a:pt x="23" y="58"/>
                </a:cubicBezTo>
                <a:cubicBezTo>
                  <a:pt x="20" y="62"/>
                  <a:pt x="18" y="66"/>
                  <a:pt x="15" y="71"/>
                </a:cubicBezTo>
                <a:cubicBezTo>
                  <a:pt x="12" y="80"/>
                  <a:pt x="10" y="89"/>
                  <a:pt x="10" y="99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0" y="111"/>
                  <a:pt x="12" y="113"/>
                  <a:pt x="15" y="113"/>
                </a:cubicBezTo>
                <a:cubicBezTo>
                  <a:pt x="25" y="113"/>
                  <a:pt x="35" y="118"/>
                  <a:pt x="41" y="126"/>
                </a:cubicBezTo>
                <a:cubicBezTo>
                  <a:pt x="57" y="147"/>
                  <a:pt x="57" y="147"/>
                  <a:pt x="57" y="147"/>
                </a:cubicBezTo>
                <a:cubicBezTo>
                  <a:pt x="58" y="148"/>
                  <a:pt x="60" y="150"/>
                  <a:pt x="61" y="151"/>
                </a:cubicBezTo>
                <a:cubicBezTo>
                  <a:pt x="66" y="157"/>
                  <a:pt x="73" y="159"/>
                  <a:pt x="80" y="159"/>
                </a:cubicBezTo>
                <a:cubicBezTo>
                  <a:pt x="87" y="159"/>
                  <a:pt x="94" y="157"/>
                  <a:pt x="99" y="151"/>
                </a:cubicBezTo>
                <a:cubicBezTo>
                  <a:pt x="101" y="150"/>
                  <a:pt x="102" y="148"/>
                  <a:pt x="104" y="147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6" y="118"/>
                  <a:pt x="135" y="113"/>
                  <a:pt x="146" y="113"/>
                </a:cubicBezTo>
                <a:cubicBezTo>
                  <a:pt x="149" y="113"/>
                  <a:pt x="151" y="111"/>
                  <a:pt x="151" y="108"/>
                </a:cubicBezTo>
                <a:cubicBezTo>
                  <a:pt x="151" y="102"/>
                  <a:pt x="151" y="102"/>
                  <a:pt x="151" y="102"/>
                </a:cubicBezTo>
                <a:cubicBezTo>
                  <a:pt x="151" y="85"/>
                  <a:pt x="145" y="70"/>
                  <a:pt x="137" y="58"/>
                </a:cubicBezTo>
                <a:cubicBezTo>
                  <a:pt x="143" y="53"/>
                  <a:pt x="149" y="48"/>
                  <a:pt x="153" y="41"/>
                </a:cubicBezTo>
                <a:cubicBezTo>
                  <a:pt x="158" y="33"/>
                  <a:pt x="160" y="23"/>
                  <a:pt x="160" y="14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lose/>
                <a:moveTo>
                  <a:pt x="10" y="14"/>
                </a:moveTo>
                <a:cubicBezTo>
                  <a:pt x="10" y="9"/>
                  <a:pt x="10" y="9"/>
                  <a:pt x="10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31" y="9"/>
                  <a:pt x="46" y="19"/>
                  <a:pt x="53" y="34"/>
                </a:cubicBezTo>
                <a:cubicBezTo>
                  <a:pt x="45" y="37"/>
                  <a:pt x="38" y="42"/>
                  <a:pt x="31" y="48"/>
                </a:cubicBezTo>
                <a:cubicBezTo>
                  <a:pt x="30" y="50"/>
                  <a:pt x="30" y="50"/>
                  <a:pt x="30" y="50"/>
                </a:cubicBezTo>
                <a:cubicBezTo>
                  <a:pt x="18" y="42"/>
                  <a:pt x="10" y="28"/>
                  <a:pt x="10" y="14"/>
                </a:cubicBezTo>
                <a:close/>
                <a:moveTo>
                  <a:pt x="48" y="118"/>
                </a:moveTo>
                <a:cubicBezTo>
                  <a:pt x="42" y="111"/>
                  <a:pt x="34" y="107"/>
                  <a:pt x="25" y="104"/>
                </a:cubicBezTo>
                <a:cubicBezTo>
                  <a:pt x="29" y="100"/>
                  <a:pt x="29" y="100"/>
                  <a:pt x="29" y="100"/>
                </a:cubicBezTo>
                <a:cubicBezTo>
                  <a:pt x="31" y="98"/>
                  <a:pt x="34" y="97"/>
                  <a:pt x="37" y="97"/>
                </a:cubicBezTo>
                <a:cubicBezTo>
                  <a:pt x="39" y="97"/>
                  <a:pt x="40" y="97"/>
                  <a:pt x="42" y="98"/>
                </a:cubicBezTo>
                <a:cubicBezTo>
                  <a:pt x="45" y="100"/>
                  <a:pt x="48" y="104"/>
                  <a:pt x="48" y="108"/>
                </a:cubicBezTo>
                <a:lnTo>
                  <a:pt x="48" y="118"/>
                </a:lnTo>
                <a:close/>
                <a:moveTo>
                  <a:pt x="80" y="133"/>
                </a:moveTo>
                <a:cubicBezTo>
                  <a:pt x="75" y="128"/>
                  <a:pt x="75" y="128"/>
                  <a:pt x="75" y="128"/>
                </a:cubicBezTo>
                <a:cubicBezTo>
                  <a:pt x="76" y="126"/>
                  <a:pt x="78" y="124"/>
                  <a:pt x="80" y="124"/>
                </a:cubicBezTo>
                <a:cubicBezTo>
                  <a:pt x="82" y="124"/>
                  <a:pt x="85" y="126"/>
                  <a:pt x="85" y="128"/>
                </a:cubicBezTo>
                <a:lnTo>
                  <a:pt x="80" y="133"/>
                </a:lnTo>
                <a:close/>
                <a:moveTo>
                  <a:pt x="113" y="119"/>
                </a:moveTo>
                <a:cubicBezTo>
                  <a:pt x="113" y="108"/>
                  <a:pt x="113" y="108"/>
                  <a:pt x="113" y="108"/>
                </a:cubicBezTo>
                <a:cubicBezTo>
                  <a:pt x="113" y="104"/>
                  <a:pt x="116" y="101"/>
                  <a:pt x="120" y="99"/>
                </a:cubicBezTo>
                <a:cubicBezTo>
                  <a:pt x="121" y="98"/>
                  <a:pt x="123" y="97"/>
                  <a:pt x="124" y="97"/>
                </a:cubicBezTo>
                <a:cubicBezTo>
                  <a:pt x="127" y="97"/>
                  <a:pt x="130" y="99"/>
                  <a:pt x="132" y="101"/>
                </a:cubicBezTo>
                <a:cubicBezTo>
                  <a:pt x="136" y="105"/>
                  <a:pt x="136" y="105"/>
                  <a:pt x="136" y="105"/>
                </a:cubicBezTo>
                <a:cubicBezTo>
                  <a:pt x="127" y="107"/>
                  <a:pt x="119" y="111"/>
                  <a:pt x="113" y="119"/>
                </a:cubicBezTo>
                <a:close/>
                <a:moveTo>
                  <a:pt x="141" y="96"/>
                </a:moveTo>
                <a:cubicBezTo>
                  <a:pt x="139" y="93"/>
                  <a:pt x="139" y="93"/>
                  <a:pt x="139" y="93"/>
                </a:cubicBezTo>
                <a:cubicBezTo>
                  <a:pt x="135" y="89"/>
                  <a:pt x="130" y="87"/>
                  <a:pt x="124" y="87"/>
                </a:cubicBezTo>
                <a:cubicBezTo>
                  <a:pt x="121" y="87"/>
                  <a:pt x="118" y="88"/>
                  <a:pt x="116" y="90"/>
                </a:cubicBezTo>
                <a:cubicBezTo>
                  <a:pt x="109" y="93"/>
                  <a:pt x="104" y="100"/>
                  <a:pt x="104" y="108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26"/>
                  <a:pt x="101" y="134"/>
                  <a:pt x="97" y="141"/>
                </a:cubicBezTo>
                <a:cubicBezTo>
                  <a:pt x="96" y="143"/>
                  <a:pt x="95" y="143"/>
                  <a:pt x="94" y="145"/>
                </a:cubicBezTo>
                <a:cubicBezTo>
                  <a:pt x="91" y="147"/>
                  <a:pt x="88" y="149"/>
                  <a:pt x="85" y="149"/>
                </a:cubicBezTo>
                <a:cubicBezTo>
                  <a:pt x="85" y="142"/>
                  <a:pt x="85" y="142"/>
                  <a:pt x="85" y="14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1"/>
                  <a:pt x="95" y="130"/>
                  <a:pt x="95" y="128"/>
                </a:cubicBezTo>
                <a:cubicBezTo>
                  <a:pt x="95" y="121"/>
                  <a:pt x="89" y="114"/>
                  <a:pt x="81" y="114"/>
                </a:cubicBezTo>
                <a:cubicBezTo>
                  <a:pt x="73" y="114"/>
                  <a:pt x="67" y="121"/>
                  <a:pt x="67" y="128"/>
                </a:cubicBezTo>
                <a:cubicBezTo>
                  <a:pt x="67" y="130"/>
                  <a:pt x="67" y="131"/>
                  <a:pt x="68" y="132"/>
                </a:cubicBezTo>
                <a:cubicBezTo>
                  <a:pt x="76" y="142"/>
                  <a:pt x="76" y="142"/>
                  <a:pt x="76" y="142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3" y="148"/>
                  <a:pt x="70" y="147"/>
                  <a:pt x="68" y="145"/>
                </a:cubicBezTo>
                <a:cubicBezTo>
                  <a:pt x="67" y="143"/>
                  <a:pt x="66" y="142"/>
                  <a:pt x="65" y="141"/>
                </a:cubicBezTo>
                <a:cubicBezTo>
                  <a:pt x="61" y="135"/>
                  <a:pt x="58" y="127"/>
                  <a:pt x="58" y="119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8" y="100"/>
                  <a:pt x="54" y="93"/>
                  <a:pt x="46" y="90"/>
                </a:cubicBezTo>
                <a:cubicBezTo>
                  <a:pt x="44" y="88"/>
                  <a:pt x="41" y="87"/>
                  <a:pt x="38" y="87"/>
                </a:cubicBezTo>
                <a:cubicBezTo>
                  <a:pt x="32" y="87"/>
                  <a:pt x="27" y="89"/>
                  <a:pt x="23" y="93"/>
                </a:cubicBezTo>
                <a:cubicBezTo>
                  <a:pt x="21" y="96"/>
                  <a:pt x="21" y="96"/>
                  <a:pt x="21" y="96"/>
                </a:cubicBezTo>
                <a:cubicBezTo>
                  <a:pt x="21" y="82"/>
                  <a:pt x="27" y="68"/>
                  <a:pt x="35" y="58"/>
                </a:cubicBezTo>
                <a:cubicBezTo>
                  <a:pt x="36" y="56"/>
                  <a:pt x="38" y="56"/>
                  <a:pt x="39" y="54"/>
                </a:cubicBezTo>
                <a:cubicBezTo>
                  <a:pt x="46" y="48"/>
                  <a:pt x="53" y="43"/>
                  <a:pt x="61" y="40"/>
                </a:cubicBezTo>
                <a:cubicBezTo>
                  <a:pt x="68" y="38"/>
                  <a:pt x="75" y="37"/>
                  <a:pt x="82" y="37"/>
                </a:cubicBezTo>
                <a:cubicBezTo>
                  <a:pt x="113" y="38"/>
                  <a:pt x="139" y="64"/>
                  <a:pt x="141" y="96"/>
                </a:cubicBezTo>
                <a:close/>
                <a:moveTo>
                  <a:pt x="151" y="14"/>
                </a:moveTo>
                <a:cubicBezTo>
                  <a:pt x="151" y="28"/>
                  <a:pt x="143" y="42"/>
                  <a:pt x="130" y="50"/>
                </a:cubicBezTo>
                <a:cubicBezTo>
                  <a:pt x="124" y="43"/>
                  <a:pt x="116" y="37"/>
                  <a:pt x="108" y="34"/>
                </a:cubicBezTo>
                <a:cubicBezTo>
                  <a:pt x="114" y="19"/>
                  <a:pt x="130" y="9"/>
                  <a:pt x="147" y="9"/>
                </a:cubicBezTo>
                <a:cubicBezTo>
                  <a:pt x="151" y="9"/>
                  <a:pt x="151" y="9"/>
                  <a:pt x="151" y="9"/>
                </a:cubicBezTo>
                <a:lnTo>
                  <a:pt x="151" y="14"/>
                </a:lnTo>
                <a:close/>
                <a:moveTo>
                  <a:pt x="46" y="67"/>
                </a:moveTo>
                <a:cubicBezTo>
                  <a:pt x="45" y="66"/>
                  <a:pt x="44" y="65"/>
                  <a:pt x="43" y="65"/>
                </a:cubicBezTo>
                <a:cubicBezTo>
                  <a:pt x="42" y="65"/>
                  <a:pt x="41" y="66"/>
                  <a:pt x="40" y="67"/>
                </a:cubicBezTo>
                <a:cubicBezTo>
                  <a:pt x="38" y="69"/>
                  <a:pt x="38" y="72"/>
                  <a:pt x="40" y="74"/>
                </a:cubicBezTo>
                <a:cubicBezTo>
                  <a:pt x="49" y="83"/>
                  <a:pt x="49" y="83"/>
                  <a:pt x="49" y="83"/>
                </a:cubicBezTo>
                <a:cubicBezTo>
                  <a:pt x="50" y="84"/>
                  <a:pt x="51" y="84"/>
                  <a:pt x="52" y="84"/>
                </a:cubicBezTo>
                <a:cubicBezTo>
                  <a:pt x="53" y="84"/>
                  <a:pt x="54" y="84"/>
                  <a:pt x="55" y="83"/>
                </a:cubicBezTo>
                <a:cubicBezTo>
                  <a:pt x="57" y="81"/>
                  <a:pt x="57" y="78"/>
                  <a:pt x="55" y="76"/>
                </a:cubicBezTo>
                <a:lnTo>
                  <a:pt x="46" y="67"/>
                </a:lnTo>
                <a:close/>
                <a:moveTo>
                  <a:pt x="118" y="65"/>
                </a:moveTo>
                <a:cubicBezTo>
                  <a:pt x="117" y="65"/>
                  <a:pt x="116" y="66"/>
                  <a:pt x="115" y="67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78"/>
                  <a:pt x="103" y="81"/>
                  <a:pt x="105" y="83"/>
                </a:cubicBezTo>
                <a:cubicBezTo>
                  <a:pt x="106" y="84"/>
                  <a:pt x="107" y="84"/>
                  <a:pt x="109" y="84"/>
                </a:cubicBezTo>
                <a:cubicBezTo>
                  <a:pt x="110" y="84"/>
                  <a:pt x="112" y="84"/>
                  <a:pt x="112" y="83"/>
                </a:cubicBezTo>
                <a:cubicBezTo>
                  <a:pt x="121" y="73"/>
                  <a:pt x="121" y="73"/>
                  <a:pt x="121" y="73"/>
                </a:cubicBezTo>
                <a:cubicBezTo>
                  <a:pt x="123" y="71"/>
                  <a:pt x="123" y="69"/>
                  <a:pt x="121" y="67"/>
                </a:cubicBezTo>
                <a:cubicBezTo>
                  <a:pt x="120" y="66"/>
                  <a:pt x="119" y="65"/>
                  <a:pt x="118" y="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8" name="Freeform 38">
            <a:extLst>
              <a:ext uri="{FF2B5EF4-FFF2-40B4-BE49-F238E27FC236}">
                <a16:creationId xmlns:a16="http://schemas.microsoft.com/office/drawing/2014/main" id="{0FC6C05D-807C-4B17-8214-26D5968798E1}"/>
              </a:ext>
            </a:extLst>
          </p:cNvPr>
          <p:cNvSpPr>
            <a:spLocks noEditPoints="1"/>
          </p:cNvSpPr>
          <p:nvPr/>
        </p:nvSpPr>
        <p:spPr bwMode="auto">
          <a:xfrm>
            <a:off x="5722938" y="5226050"/>
            <a:ext cx="195263" cy="254000"/>
          </a:xfrm>
          <a:custGeom>
            <a:avLst/>
            <a:gdLst>
              <a:gd name="T0" fmla="*/ 43 w 123"/>
              <a:gd name="T1" fmla="*/ 57 h 160"/>
              <a:gd name="T2" fmla="*/ 52 w 123"/>
              <a:gd name="T3" fmla="*/ 57 h 160"/>
              <a:gd name="T4" fmla="*/ 76 w 123"/>
              <a:gd name="T5" fmla="*/ 62 h 160"/>
              <a:gd name="T6" fmla="*/ 76 w 123"/>
              <a:gd name="T7" fmla="*/ 52 h 160"/>
              <a:gd name="T8" fmla="*/ 76 w 123"/>
              <a:gd name="T9" fmla="*/ 62 h 160"/>
              <a:gd name="T10" fmla="*/ 102 w 123"/>
              <a:gd name="T11" fmla="*/ 76 h 160"/>
              <a:gd name="T12" fmla="*/ 106 w 123"/>
              <a:gd name="T13" fmla="*/ 46 h 160"/>
              <a:gd name="T14" fmla="*/ 112 w 123"/>
              <a:gd name="T15" fmla="*/ 40 h 160"/>
              <a:gd name="T16" fmla="*/ 12 w 123"/>
              <a:gd name="T17" fmla="*/ 40 h 160"/>
              <a:gd name="T18" fmla="*/ 17 w 123"/>
              <a:gd name="T19" fmla="*/ 46 h 160"/>
              <a:gd name="T20" fmla="*/ 21 w 123"/>
              <a:gd name="T21" fmla="*/ 76 h 160"/>
              <a:gd name="T22" fmla="*/ 0 w 123"/>
              <a:gd name="T23" fmla="*/ 90 h 160"/>
              <a:gd name="T24" fmla="*/ 123 w 123"/>
              <a:gd name="T25" fmla="*/ 90 h 160"/>
              <a:gd name="T26" fmla="*/ 62 w 123"/>
              <a:gd name="T27" fmla="*/ 10 h 160"/>
              <a:gd name="T28" fmla="*/ 82 w 123"/>
              <a:gd name="T29" fmla="*/ 29 h 160"/>
              <a:gd name="T30" fmla="*/ 78 w 123"/>
              <a:gd name="T31" fmla="*/ 29 h 160"/>
              <a:gd name="T32" fmla="*/ 45 w 123"/>
              <a:gd name="T33" fmla="*/ 29 h 160"/>
              <a:gd name="T34" fmla="*/ 41 w 123"/>
              <a:gd name="T35" fmla="*/ 29 h 160"/>
              <a:gd name="T36" fmla="*/ 62 w 123"/>
              <a:gd name="T37" fmla="*/ 10 h 160"/>
              <a:gd name="T38" fmla="*/ 58 w 123"/>
              <a:gd name="T39" fmla="*/ 70 h 160"/>
              <a:gd name="T40" fmla="*/ 43 w 123"/>
              <a:gd name="T41" fmla="*/ 85 h 160"/>
              <a:gd name="T42" fmla="*/ 37 w 123"/>
              <a:gd name="T43" fmla="*/ 40 h 160"/>
              <a:gd name="T44" fmla="*/ 60 w 123"/>
              <a:gd name="T45" fmla="*/ 46 h 160"/>
              <a:gd name="T46" fmla="*/ 64 w 123"/>
              <a:gd name="T47" fmla="*/ 46 h 160"/>
              <a:gd name="T48" fmla="*/ 88 w 123"/>
              <a:gd name="T49" fmla="*/ 40 h 160"/>
              <a:gd name="T50" fmla="*/ 81 w 123"/>
              <a:gd name="T51" fmla="*/ 85 h 160"/>
              <a:gd name="T52" fmla="*/ 67 w 123"/>
              <a:gd name="T53" fmla="*/ 70 h 160"/>
              <a:gd name="T54" fmla="*/ 62 w 123"/>
              <a:gd name="T55" fmla="*/ 152 h 160"/>
              <a:gd name="T56" fmla="*/ 23 w 123"/>
              <a:gd name="T57" fmla="*/ 85 h 160"/>
              <a:gd name="T58" fmla="*/ 41 w 123"/>
              <a:gd name="T59" fmla="*/ 94 h 160"/>
              <a:gd name="T60" fmla="*/ 45 w 123"/>
              <a:gd name="T61" fmla="*/ 94 h 160"/>
              <a:gd name="T62" fmla="*/ 78 w 123"/>
              <a:gd name="T63" fmla="*/ 94 h 160"/>
              <a:gd name="T64" fmla="*/ 83 w 123"/>
              <a:gd name="T65" fmla="*/ 94 h 160"/>
              <a:gd name="T66" fmla="*/ 100 w 123"/>
              <a:gd name="T67" fmla="*/ 85 h 160"/>
              <a:gd name="T68" fmla="*/ 62 w 123"/>
              <a:gd name="T69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3" h="160">
                <a:moveTo>
                  <a:pt x="48" y="52"/>
                </a:moveTo>
                <a:cubicBezTo>
                  <a:pt x="45" y="52"/>
                  <a:pt x="43" y="54"/>
                  <a:pt x="43" y="57"/>
                </a:cubicBezTo>
                <a:cubicBezTo>
                  <a:pt x="43" y="60"/>
                  <a:pt x="45" y="62"/>
                  <a:pt x="48" y="62"/>
                </a:cubicBezTo>
                <a:cubicBezTo>
                  <a:pt x="50" y="62"/>
                  <a:pt x="52" y="60"/>
                  <a:pt x="52" y="57"/>
                </a:cubicBezTo>
                <a:cubicBezTo>
                  <a:pt x="52" y="54"/>
                  <a:pt x="50" y="52"/>
                  <a:pt x="48" y="52"/>
                </a:cubicBezTo>
                <a:close/>
                <a:moveTo>
                  <a:pt x="76" y="62"/>
                </a:moveTo>
                <a:cubicBezTo>
                  <a:pt x="79" y="62"/>
                  <a:pt x="81" y="60"/>
                  <a:pt x="81" y="57"/>
                </a:cubicBezTo>
                <a:cubicBezTo>
                  <a:pt x="81" y="54"/>
                  <a:pt x="79" y="52"/>
                  <a:pt x="76" y="52"/>
                </a:cubicBezTo>
                <a:cubicBezTo>
                  <a:pt x="74" y="52"/>
                  <a:pt x="71" y="54"/>
                  <a:pt x="71" y="57"/>
                </a:cubicBezTo>
                <a:cubicBezTo>
                  <a:pt x="71" y="60"/>
                  <a:pt x="74" y="62"/>
                  <a:pt x="76" y="62"/>
                </a:cubicBezTo>
                <a:close/>
                <a:moveTo>
                  <a:pt x="121" y="85"/>
                </a:moveTo>
                <a:cubicBezTo>
                  <a:pt x="102" y="76"/>
                  <a:pt x="102" y="76"/>
                  <a:pt x="102" y="76"/>
                </a:cubicBezTo>
                <a:cubicBezTo>
                  <a:pt x="106" y="66"/>
                  <a:pt x="106" y="56"/>
                  <a:pt x="101" y="45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7" y="47"/>
                  <a:pt x="107" y="47"/>
                  <a:pt x="108" y="47"/>
                </a:cubicBezTo>
                <a:cubicBezTo>
                  <a:pt x="111" y="47"/>
                  <a:pt x="113" y="43"/>
                  <a:pt x="112" y="40"/>
                </a:cubicBezTo>
                <a:cubicBezTo>
                  <a:pt x="100" y="15"/>
                  <a:pt x="81" y="0"/>
                  <a:pt x="62" y="0"/>
                </a:cubicBezTo>
                <a:cubicBezTo>
                  <a:pt x="43" y="0"/>
                  <a:pt x="24" y="15"/>
                  <a:pt x="12" y="40"/>
                </a:cubicBezTo>
                <a:cubicBezTo>
                  <a:pt x="10" y="43"/>
                  <a:pt x="12" y="47"/>
                  <a:pt x="15" y="47"/>
                </a:cubicBezTo>
                <a:cubicBezTo>
                  <a:pt x="16" y="47"/>
                  <a:pt x="17" y="47"/>
                  <a:pt x="17" y="46"/>
                </a:cubicBezTo>
                <a:cubicBezTo>
                  <a:pt x="23" y="45"/>
                  <a:pt x="23" y="45"/>
                  <a:pt x="23" y="45"/>
                </a:cubicBezTo>
                <a:cubicBezTo>
                  <a:pt x="18" y="55"/>
                  <a:pt x="18" y="66"/>
                  <a:pt x="21" y="76"/>
                </a:cubicBezTo>
                <a:cubicBezTo>
                  <a:pt x="3" y="85"/>
                  <a:pt x="3" y="85"/>
                  <a:pt x="3" y="85"/>
                </a:cubicBezTo>
                <a:cubicBezTo>
                  <a:pt x="1" y="87"/>
                  <a:pt x="0" y="88"/>
                  <a:pt x="0" y="90"/>
                </a:cubicBezTo>
                <a:cubicBezTo>
                  <a:pt x="0" y="135"/>
                  <a:pt x="28" y="160"/>
                  <a:pt x="62" y="160"/>
                </a:cubicBezTo>
                <a:cubicBezTo>
                  <a:pt x="95" y="160"/>
                  <a:pt x="123" y="134"/>
                  <a:pt x="123" y="90"/>
                </a:cubicBezTo>
                <a:cubicBezTo>
                  <a:pt x="123" y="88"/>
                  <a:pt x="122" y="87"/>
                  <a:pt x="121" y="85"/>
                </a:cubicBezTo>
                <a:close/>
                <a:moveTo>
                  <a:pt x="62" y="10"/>
                </a:moveTo>
                <a:cubicBezTo>
                  <a:pt x="75" y="10"/>
                  <a:pt x="88" y="19"/>
                  <a:pt x="98" y="34"/>
                </a:cubicBezTo>
                <a:cubicBezTo>
                  <a:pt x="94" y="33"/>
                  <a:pt x="86" y="30"/>
                  <a:pt x="82" y="29"/>
                </a:cubicBezTo>
                <a:cubicBezTo>
                  <a:pt x="81" y="29"/>
                  <a:pt x="81" y="29"/>
                  <a:pt x="80" y="29"/>
                </a:cubicBezTo>
                <a:cubicBezTo>
                  <a:pt x="79" y="29"/>
                  <a:pt x="79" y="29"/>
                  <a:pt x="78" y="29"/>
                </a:cubicBezTo>
                <a:cubicBezTo>
                  <a:pt x="62" y="37"/>
                  <a:pt x="62" y="37"/>
                  <a:pt x="62" y="37"/>
                </a:cubicBezTo>
                <a:cubicBezTo>
                  <a:pt x="45" y="29"/>
                  <a:pt x="45" y="29"/>
                  <a:pt x="45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2" y="29"/>
                  <a:pt x="42" y="29"/>
                  <a:pt x="41" y="29"/>
                </a:cubicBezTo>
                <a:cubicBezTo>
                  <a:pt x="25" y="34"/>
                  <a:pt x="25" y="34"/>
                  <a:pt x="25" y="34"/>
                </a:cubicBezTo>
                <a:cubicBezTo>
                  <a:pt x="36" y="19"/>
                  <a:pt x="49" y="10"/>
                  <a:pt x="62" y="10"/>
                </a:cubicBezTo>
                <a:close/>
                <a:moveTo>
                  <a:pt x="62" y="66"/>
                </a:moveTo>
                <a:cubicBezTo>
                  <a:pt x="60" y="66"/>
                  <a:pt x="58" y="68"/>
                  <a:pt x="58" y="70"/>
                </a:cubicBezTo>
                <a:cubicBezTo>
                  <a:pt x="58" y="77"/>
                  <a:pt x="58" y="77"/>
                  <a:pt x="58" y="77"/>
                </a:cubicBezTo>
                <a:cubicBezTo>
                  <a:pt x="43" y="85"/>
                  <a:pt x="43" y="85"/>
                  <a:pt x="43" y="85"/>
                </a:cubicBezTo>
                <a:cubicBezTo>
                  <a:pt x="35" y="80"/>
                  <a:pt x="35" y="80"/>
                  <a:pt x="35" y="80"/>
                </a:cubicBezTo>
                <a:cubicBezTo>
                  <a:pt x="26" y="68"/>
                  <a:pt x="27" y="52"/>
                  <a:pt x="37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60" y="46"/>
                  <a:pt x="60" y="46"/>
                  <a:pt x="60" y="46"/>
                </a:cubicBezTo>
                <a:cubicBezTo>
                  <a:pt x="61" y="47"/>
                  <a:pt x="62" y="47"/>
                  <a:pt x="62" y="47"/>
                </a:cubicBezTo>
                <a:cubicBezTo>
                  <a:pt x="63" y="47"/>
                  <a:pt x="64" y="47"/>
                  <a:pt x="64" y="46"/>
                </a:cubicBezTo>
                <a:cubicBezTo>
                  <a:pt x="81" y="38"/>
                  <a:pt x="81" y="38"/>
                  <a:pt x="81" y="38"/>
                </a:cubicBezTo>
                <a:cubicBezTo>
                  <a:pt x="88" y="40"/>
                  <a:pt x="88" y="40"/>
                  <a:pt x="88" y="40"/>
                </a:cubicBezTo>
                <a:cubicBezTo>
                  <a:pt x="97" y="52"/>
                  <a:pt x="98" y="68"/>
                  <a:pt x="89" y="80"/>
                </a:cubicBezTo>
                <a:cubicBezTo>
                  <a:pt x="81" y="85"/>
                  <a:pt x="81" y="85"/>
                  <a:pt x="81" y="85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0"/>
                  <a:pt x="67" y="70"/>
                  <a:pt x="67" y="70"/>
                </a:cubicBezTo>
                <a:cubicBezTo>
                  <a:pt x="67" y="68"/>
                  <a:pt x="65" y="66"/>
                  <a:pt x="62" y="66"/>
                </a:cubicBezTo>
                <a:close/>
                <a:moveTo>
                  <a:pt x="62" y="152"/>
                </a:moveTo>
                <a:cubicBezTo>
                  <a:pt x="31" y="152"/>
                  <a:pt x="10" y="128"/>
                  <a:pt x="10" y="93"/>
                </a:cubicBezTo>
                <a:cubicBezTo>
                  <a:pt x="23" y="85"/>
                  <a:pt x="23" y="85"/>
                  <a:pt x="23" y="85"/>
                </a:cubicBezTo>
                <a:cubicBezTo>
                  <a:pt x="29" y="88"/>
                  <a:pt x="29" y="88"/>
                  <a:pt x="29" y="88"/>
                </a:cubicBezTo>
                <a:cubicBezTo>
                  <a:pt x="41" y="94"/>
                  <a:pt x="41" y="94"/>
                  <a:pt x="41" y="94"/>
                </a:cubicBezTo>
                <a:cubicBezTo>
                  <a:pt x="42" y="94"/>
                  <a:pt x="42" y="94"/>
                  <a:pt x="43" y="94"/>
                </a:cubicBezTo>
                <a:cubicBezTo>
                  <a:pt x="44" y="94"/>
                  <a:pt x="44" y="94"/>
                  <a:pt x="45" y="94"/>
                </a:cubicBezTo>
                <a:cubicBezTo>
                  <a:pt x="62" y="85"/>
                  <a:pt x="62" y="85"/>
                  <a:pt x="62" y="85"/>
                </a:cubicBezTo>
                <a:cubicBezTo>
                  <a:pt x="78" y="94"/>
                  <a:pt x="78" y="94"/>
                  <a:pt x="78" y="94"/>
                </a:cubicBezTo>
                <a:cubicBezTo>
                  <a:pt x="79" y="94"/>
                  <a:pt x="80" y="94"/>
                  <a:pt x="81" y="94"/>
                </a:cubicBezTo>
                <a:cubicBezTo>
                  <a:pt x="81" y="94"/>
                  <a:pt x="82" y="94"/>
                  <a:pt x="83" y="94"/>
                </a:cubicBezTo>
                <a:cubicBezTo>
                  <a:pt x="94" y="88"/>
                  <a:pt x="94" y="88"/>
                  <a:pt x="94" y="88"/>
                </a:cubicBezTo>
                <a:cubicBezTo>
                  <a:pt x="100" y="85"/>
                  <a:pt x="100" y="85"/>
                  <a:pt x="100" y="85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127"/>
                  <a:pt x="92" y="152"/>
                  <a:pt x="62" y="1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9" name="Freeform 39">
            <a:extLst>
              <a:ext uri="{FF2B5EF4-FFF2-40B4-BE49-F238E27FC236}">
                <a16:creationId xmlns:a16="http://schemas.microsoft.com/office/drawing/2014/main" id="{A292763E-1111-4694-8CBE-E39E0FD5B169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4675188"/>
            <a:ext cx="252413" cy="254000"/>
          </a:xfrm>
          <a:custGeom>
            <a:avLst/>
            <a:gdLst>
              <a:gd name="T0" fmla="*/ 84 w 159"/>
              <a:gd name="T1" fmla="*/ 15 h 160"/>
              <a:gd name="T2" fmla="*/ 75 w 159"/>
              <a:gd name="T3" fmla="*/ 15 h 160"/>
              <a:gd name="T4" fmla="*/ 42 w 159"/>
              <a:gd name="T5" fmla="*/ 29 h 160"/>
              <a:gd name="T6" fmla="*/ 42 w 159"/>
              <a:gd name="T7" fmla="*/ 38 h 160"/>
              <a:gd name="T8" fmla="*/ 42 w 159"/>
              <a:gd name="T9" fmla="*/ 29 h 160"/>
              <a:gd name="T10" fmla="*/ 121 w 159"/>
              <a:gd name="T11" fmla="*/ 33 h 160"/>
              <a:gd name="T12" fmla="*/ 112 w 159"/>
              <a:gd name="T13" fmla="*/ 33 h 160"/>
              <a:gd name="T14" fmla="*/ 80 w 159"/>
              <a:gd name="T15" fmla="*/ 49 h 160"/>
              <a:gd name="T16" fmla="*/ 80 w 159"/>
              <a:gd name="T17" fmla="*/ 103 h 160"/>
              <a:gd name="T18" fmla="*/ 80 w 159"/>
              <a:gd name="T19" fmla="*/ 49 h 160"/>
              <a:gd name="T20" fmla="*/ 75 w 159"/>
              <a:gd name="T21" fmla="*/ 127 h 160"/>
              <a:gd name="T22" fmla="*/ 70 w 159"/>
              <a:gd name="T23" fmla="*/ 132 h 160"/>
              <a:gd name="T24" fmla="*/ 9 w 159"/>
              <a:gd name="T25" fmla="*/ 66 h 160"/>
              <a:gd name="T26" fmla="*/ 150 w 159"/>
              <a:gd name="T27" fmla="*/ 66 h 160"/>
              <a:gd name="T28" fmla="*/ 89 w 159"/>
              <a:gd name="T29" fmla="*/ 132 h 160"/>
              <a:gd name="T30" fmla="*/ 84 w 159"/>
              <a:gd name="T31" fmla="*/ 127 h 160"/>
              <a:gd name="T32" fmla="*/ 150 w 159"/>
              <a:gd name="T33" fmla="*/ 66 h 160"/>
              <a:gd name="T34" fmla="*/ 103 w 159"/>
              <a:gd name="T35" fmla="*/ 141 h 160"/>
              <a:gd name="T36" fmla="*/ 84 w 159"/>
              <a:gd name="T37" fmla="*/ 141 h 160"/>
              <a:gd name="T38" fmla="*/ 56 w 159"/>
              <a:gd name="T39" fmla="*/ 140 h 160"/>
              <a:gd name="T40" fmla="*/ 65 w 159"/>
              <a:gd name="T41" fmla="*/ 151 h 160"/>
              <a:gd name="T42" fmla="*/ 56 w 159"/>
              <a:gd name="T43" fmla="*/ 140 h 160"/>
              <a:gd name="T44" fmla="*/ 80 w 159"/>
              <a:gd name="T45" fmla="*/ 0 h 160"/>
              <a:gd name="T46" fmla="*/ 75 w 159"/>
              <a:gd name="T47" fmla="*/ 28 h 160"/>
              <a:gd name="T48" fmla="*/ 52 w 159"/>
              <a:gd name="T49" fmla="*/ 68 h 160"/>
              <a:gd name="T50" fmla="*/ 47 w 159"/>
              <a:gd name="T51" fmla="*/ 47 h 160"/>
              <a:gd name="T52" fmla="*/ 42 w 159"/>
              <a:gd name="T53" fmla="*/ 19 h 160"/>
              <a:gd name="T54" fmla="*/ 38 w 159"/>
              <a:gd name="T55" fmla="*/ 47 h 160"/>
              <a:gd name="T56" fmla="*/ 14 w 159"/>
              <a:gd name="T57" fmla="*/ 57 h 160"/>
              <a:gd name="T58" fmla="*/ 0 w 159"/>
              <a:gd name="T59" fmla="*/ 61 h 160"/>
              <a:gd name="T60" fmla="*/ 21 w 159"/>
              <a:gd name="T61" fmla="*/ 121 h 160"/>
              <a:gd name="T62" fmla="*/ 47 w 159"/>
              <a:gd name="T63" fmla="*/ 142 h 160"/>
              <a:gd name="T64" fmla="*/ 80 w 159"/>
              <a:gd name="T65" fmla="*/ 154 h 160"/>
              <a:gd name="T66" fmla="*/ 112 w 159"/>
              <a:gd name="T67" fmla="*/ 142 h 160"/>
              <a:gd name="T68" fmla="*/ 139 w 159"/>
              <a:gd name="T69" fmla="*/ 121 h 160"/>
              <a:gd name="T70" fmla="*/ 159 w 159"/>
              <a:gd name="T71" fmla="*/ 61 h 160"/>
              <a:gd name="T72" fmla="*/ 145 w 159"/>
              <a:gd name="T73" fmla="*/ 57 h 160"/>
              <a:gd name="T74" fmla="*/ 121 w 159"/>
              <a:gd name="T75" fmla="*/ 47 h 160"/>
              <a:gd name="T76" fmla="*/ 117 w 159"/>
              <a:gd name="T77" fmla="*/ 19 h 160"/>
              <a:gd name="T78" fmla="*/ 112 w 159"/>
              <a:gd name="T79" fmla="*/ 47 h 160"/>
              <a:gd name="T80" fmla="*/ 107 w 159"/>
              <a:gd name="T81" fmla="*/ 68 h 160"/>
              <a:gd name="T82" fmla="*/ 84 w 159"/>
              <a:gd name="T83" fmla="*/ 28 h 160"/>
              <a:gd name="T84" fmla="*/ 80 w 159"/>
              <a:gd name="T8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0" y="10"/>
                </a:moveTo>
                <a:cubicBezTo>
                  <a:pt x="82" y="10"/>
                  <a:pt x="84" y="12"/>
                  <a:pt x="84" y="15"/>
                </a:cubicBezTo>
                <a:cubicBezTo>
                  <a:pt x="84" y="18"/>
                  <a:pt x="82" y="20"/>
                  <a:pt x="80" y="20"/>
                </a:cubicBezTo>
                <a:cubicBezTo>
                  <a:pt x="77" y="20"/>
                  <a:pt x="75" y="18"/>
                  <a:pt x="75" y="15"/>
                </a:cubicBezTo>
                <a:cubicBezTo>
                  <a:pt x="75" y="12"/>
                  <a:pt x="77" y="10"/>
                  <a:pt x="80" y="10"/>
                </a:cubicBezTo>
                <a:close/>
                <a:moveTo>
                  <a:pt x="42" y="29"/>
                </a:moveTo>
                <a:cubicBezTo>
                  <a:pt x="44" y="29"/>
                  <a:pt x="46" y="31"/>
                  <a:pt x="46" y="33"/>
                </a:cubicBezTo>
                <a:cubicBezTo>
                  <a:pt x="46" y="36"/>
                  <a:pt x="44" y="38"/>
                  <a:pt x="42" y="38"/>
                </a:cubicBezTo>
                <a:cubicBezTo>
                  <a:pt x="39" y="38"/>
                  <a:pt x="37" y="36"/>
                  <a:pt x="37" y="33"/>
                </a:cubicBezTo>
                <a:cubicBezTo>
                  <a:pt x="37" y="31"/>
                  <a:pt x="39" y="29"/>
                  <a:pt x="42" y="29"/>
                </a:cubicBezTo>
                <a:close/>
                <a:moveTo>
                  <a:pt x="117" y="29"/>
                </a:moveTo>
                <a:cubicBezTo>
                  <a:pt x="119" y="29"/>
                  <a:pt x="121" y="31"/>
                  <a:pt x="121" y="33"/>
                </a:cubicBezTo>
                <a:cubicBezTo>
                  <a:pt x="121" y="36"/>
                  <a:pt x="119" y="38"/>
                  <a:pt x="117" y="38"/>
                </a:cubicBezTo>
                <a:cubicBezTo>
                  <a:pt x="114" y="38"/>
                  <a:pt x="112" y="36"/>
                  <a:pt x="112" y="33"/>
                </a:cubicBezTo>
                <a:cubicBezTo>
                  <a:pt x="112" y="31"/>
                  <a:pt x="114" y="29"/>
                  <a:pt x="117" y="29"/>
                </a:cubicBezTo>
                <a:close/>
                <a:moveTo>
                  <a:pt x="80" y="49"/>
                </a:moveTo>
                <a:cubicBezTo>
                  <a:pt x="84" y="53"/>
                  <a:pt x="94" y="62"/>
                  <a:pt x="99" y="74"/>
                </a:cubicBezTo>
                <a:cubicBezTo>
                  <a:pt x="90" y="82"/>
                  <a:pt x="84" y="91"/>
                  <a:pt x="80" y="103"/>
                </a:cubicBezTo>
                <a:cubicBezTo>
                  <a:pt x="75" y="92"/>
                  <a:pt x="68" y="82"/>
                  <a:pt x="60" y="74"/>
                </a:cubicBezTo>
                <a:cubicBezTo>
                  <a:pt x="65" y="62"/>
                  <a:pt x="75" y="53"/>
                  <a:pt x="80" y="49"/>
                </a:cubicBezTo>
                <a:close/>
                <a:moveTo>
                  <a:pt x="13" y="66"/>
                </a:moveTo>
                <a:cubicBezTo>
                  <a:pt x="47" y="66"/>
                  <a:pt x="75" y="93"/>
                  <a:pt x="75" y="127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37" y="132"/>
                  <a:pt x="9" y="105"/>
                  <a:pt x="9" y="70"/>
                </a:cubicBezTo>
                <a:cubicBezTo>
                  <a:pt x="9" y="66"/>
                  <a:pt x="9" y="66"/>
                  <a:pt x="9" y="66"/>
                </a:cubicBezTo>
                <a:cubicBezTo>
                  <a:pt x="13" y="66"/>
                  <a:pt x="13" y="66"/>
                  <a:pt x="13" y="66"/>
                </a:cubicBezTo>
                <a:close/>
                <a:moveTo>
                  <a:pt x="150" y="66"/>
                </a:moveTo>
                <a:cubicBezTo>
                  <a:pt x="150" y="70"/>
                  <a:pt x="150" y="70"/>
                  <a:pt x="150" y="70"/>
                </a:cubicBezTo>
                <a:cubicBezTo>
                  <a:pt x="150" y="105"/>
                  <a:pt x="122" y="132"/>
                  <a:pt x="89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4" y="93"/>
                  <a:pt x="112" y="66"/>
                  <a:pt x="145" y="66"/>
                </a:cubicBezTo>
                <a:lnTo>
                  <a:pt x="150" y="66"/>
                </a:lnTo>
                <a:close/>
                <a:moveTo>
                  <a:pt x="103" y="140"/>
                </a:moveTo>
                <a:cubicBezTo>
                  <a:pt x="103" y="141"/>
                  <a:pt x="103" y="141"/>
                  <a:pt x="103" y="141"/>
                </a:cubicBezTo>
                <a:cubicBezTo>
                  <a:pt x="103" y="146"/>
                  <a:pt x="99" y="150"/>
                  <a:pt x="94" y="150"/>
                </a:cubicBezTo>
                <a:cubicBezTo>
                  <a:pt x="88" y="150"/>
                  <a:pt x="84" y="146"/>
                  <a:pt x="84" y="141"/>
                </a:cubicBezTo>
                <a:cubicBezTo>
                  <a:pt x="90" y="141"/>
                  <a:pt x="95" y="141"/>
                  <a:pt x="103" y="140"/>
                </a:cubicBezTo>
                <a:close/>
                <a:moveTo>
                  <a:pt x="56" y="140"/>
                </a:moveTo>
                <a:cubicBezTo>
                  <a:pt x="64" y="142"/>
                  <a:pt x="69" y="142"/>
                  <a:pt x="75" y="142"/>
                </a:cubicBezTo>
                <a:cubicBezTo>
                  <a:pt x="75" y="146"/>
                  <a:pt x="71" y="151"/>
                  <a:pt x="65" y="151"/>
                </a:cubicBezTo>
                <a:cubicBezTo>
                  <a:pt x="61" y="151"/>
                  <a:pt x="56" y="147"/>
                  <a:pt x="56" y="142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56" y="140"/>
                  <a:pt x="56" y="140"/>
                  <a:pt x="56" y="140"/>
                </a:cubicBezTo>
                <a:close/>
                <a:moveTo>
                  <a:pt x="80" y="0"/>
                </a:moveTo>
                <a:cubicBezTo>
                  <a:pt x="72" y="0"/>
                  <a:pt x="65" y="7"/>
                  <a:pt x="65" y="14"/>
                </a:cubicBezTo>
                <a:cubicBezTo>
                  <a:pt x="65" y="21"/>
                  <a:pt x="70" y="26"/>
                  <a:pt x="75" y="28"/>
                </a:cubicBezTo>
                <a:cubicBezTo>
                  <a:pt x="75" y="40"/>
                  <a:pt x="75" y="40"/>
                  <a:pt x="75" y="40"/>
                </a:cubicBezTo>
                <a:cubicBezTo>
                  <a:pt x="70" y="44"/>
                  <a:pt x="59" y="54"/>
                  <a:pt x="52" y="68"/>
                </a:cubicBezTo>
                <a:cubicBezTo>
                  <a:pt x="51" y="67"/>
                  <a:pt x="49" y="66"/>
                  <a:pt x="47" y="65"/>
                </a:cubicBezTo>
                <a:cubicBezTo>
                  <a:pt x="47" y="47"/>
                  <a:pt x="47" y="47"/>
                  <a:pt x="47" y="47"/>
                </a:cubicBezTo>
                <a:cubicBezTo>
                  <a:pt x="53" y="44"/>
                  <a:pt x="56" y="39"/>
                  <a:pt x="56" y="33"/>
                </a:cubicBezTo>
                <a:cubicBezTo>
                  <a:pt x="56" y="25"/>
                  <a:pt x="50" y="19"/>
                  <a:pt x="42" y="19"/>
                </a:cubicBezTo>
                <a:cubicBezTo>
                  <a:pt x="34" y="19"/>
                  <a:pt x="28" y="25"/>
                  <a:pt x="28" y="33"/>
                </a:cubicBezTo>
                <a:cubicBezTo>
                  <a:pt x="28" y="39"/>
                  <a:pt x="32" y="44"/>
                  <a:pt x="38" y="47"/>
                </a:cubicBezTo>
                <a:cubicBezTo>
                  <a:pt x="38" y="61"/>
                  <a:pt x="38" y="61"/>
                  <a:pt x="38" y="61"/>
                </a:cubicBezTo>
                <a:cubicBezTo>
                  <a:pt x="30" y="58"/>
                  <a:pt x="22" y="57"/>
                  <a:pt x="14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2" y="57"/>
                  <a:pt x="0" y="59"/>
                  <a:pt x="0" y="6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89"/>
                  <a:pt x="7" y="107"/>
                  <a:pt x="21" y="121"/>
                </a:cubicBezTo>
                <a:cubicBezTo>
                  <a:pt x="28" y="128"/>
                  <a:pt x="37" y="134"/>
                  <a:pt x="47" y="138"/>
                </a:cubicBezTo>
                <a:cubicBezTo>
                  <a:pt x="47" y="142"/>
                  <a:pt x="47" y="142"/>
                  <a:pt x="47" y="142"/>
                </a:cubicBezTo>
                <a:cubicBezTo>
                  <a:pt x="47" y="152"/>
                  <a:pt x="55" y="160"/>
                  <a:pt x="65" y="160"/>
                </a:cubicBezTo>
                <a:cubicBezTo>
                  <a:pt x="71" y="160"/>
                  <a:pt x="77" y="158"/>
                  <a:pt x="80" y="154"/>
                </a:cubicBezTo>
                <a:cubicBezTo>
                  <a:pt x="83" y="158"/>
                  <a:pt x="88" y="160"/>
                  <a:pt x="94" y="160"/>
                </a:cubicBezTo>
                <a:cubicBezTo>
                  <a:pt x="104" y="160"/>
                  <a:pt x="112" y="152"/>
                  <a:pt x="112" y="142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22" y="134"/>
                  <a:pt x="131" y="128"/>
                  <a:pt x="139" y="121"/>
                </a:cubicBezTo>
                <a:cubicBezTo>
                  <a:pt x="152" y="107"/>
                  <a:pt x="159" y="90"/>
                  <a:pt x="159" y="70"/>
                </a:cubicBezTo>
                <a:cubicBezTo>
                  <a:pt x="159" y="61"/>
                  <a:pt x="159" y="61"/>
                  <a:pt x="159" y="61"/>
                </a:cubicBezTo>
                <a:cubicBezTo>
                  <a:pt x="159" y="59"/>
                  <a:pt x="157" y="57"/>
                  <a:pt x="154" y="57"/>
                </a:cubicBezTo>
                <a:cubicBezTo>
                  <a:pt x="145" y="57"/>
                  <a:pt x="145" y="57"/>
                  <a:pt x="145" y="57"/>
                </a:cubicBezTo>
                <a:cubicBezTo>
                  <a:pt x="137" y="57"/>
                  <a:pt x="129" y="58"/>
                  <a:pt x="121" y="61"/>
                </a:cubicBezTo>
                <a:cubicBezTo>
                  <a:pt x="121" y="47"/>
                  <a:pt x="121" y="47"/>
                  <a:pt x="121" y="47"/>
                </a:cubicBezTo>
                <a:cubicBezTo>
                  <a:pt x="127" y="44"/>
                  <a:pt x="131" y="39"/>
                  <a:pt x="131" y="33"/>
                </a:cubicBezTo>
                <a:cubicBezTo>
                  <a:pt x="131" y="25"/>
                  <a:pt x="125" y="19"/>
                  <a:pt x="117" y="19"/>
                </a:cubicBezTo>
                <a:cubicBezTo>
                  <a:pt x="109" y="19"/>
                  <a:pt x="103" y="25"/>
                  <a:pt x="103" y="33"/>
                </a:cubicBezTo>
                <a:cubicBezTo>
                  <a:pt x="103" y="39"/>
                  <a:pt x="107" y="44"/>
                  <a:pt x="112" y="47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0" y="66"/>
                  <a:pt x="108" y="67"/>
                  <a:pt x="107" y="68"/>
                </a:cubicBezTo>
                <a:cubicBezTo>
                  <a:pt x="100" y="54"/>
                  <a:pt x="89" y="44"/>
                  <a:pt x="84" y="40"/>
                </a:cubicBezTo>
                <a:cubicBezTo>
                  <a:pt x="84" y="28"/>
                  <a:pt x="84" y="28"/>
                  <a:pt x="84" y="28"/>
                </a:cubicBezTo>
                <a:cubicBezTo>
                  <a:pt x="90" y="26"/>
                  <a:pt x="94" y="21"/>
                  <a:pt x="94" y="14"/>
                </a:cubicBezTo>
                <a:cubicBezTo>
                  <a:pt x="94" y="7"/>
                  <a:pt x="87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0" name="Freeform 40">
            <a:extLst>
              <a:ext uri="{FF2B5EF4-FFF2-40B4-BE49-F238E27FC236}">
                <a16:creationId xmlns:a16="http://schemas.microsoft.com/office/drawing/2014/main" id="{9FE8B5DE-504B-484D-AE90-34605B1D0F58}"/>
              </a:ext>
            </a:extLst>
          </p:cNvPr>
          <p:cNvSpPr>
            <a:spLocks noEditPoints="1"/>
          </p:cNvSpPr>
          <p:nvPr/>
        </p:nvSpPr>
        <p:spPr bwMode="auto">
          <a:xfrm>
            <a:off x="10113963" y="4675188"/>
            <a:ext cx="222250" cy="254000"/>
          </a:xfrm>
          <a:custGeom>
            <a:avLst/>
            <a:gdLst>
              <a:gd name="T0" fmla="*/ 37 w 140"/>
              <a:gd name="T1" fmla="*/ 52 h 160"/>
              <a:gd name="T2" fmla="*/ 46 w 140"/>
              <a:gd name="T3" fmla="*/ 52 h 160"/>
              <a:gd name="T4" fmla="*/ 97 w 140"/>
              <a:gd name="T5" fmla="*/ 48 h 160"/>
              <a:gd name="T6" fmla="*/ 97 w 140"/>
              <a:gd name="T7" fmla="*/ 57 h 160"/>
              <a:gd name="T8" fmla="*/ 97 w 140"/>
              <a:gd name="T9" fmla="*/ 48 h 160"/>
              <a:gd name="T10" fmla="*/ 119 w 140"/>
              <a:gd name="T11" fmla="*/ 20 h 160"/>
              <a:gd name="T12" fmla="*/ 68 w 140"/>
              <a:gd name="T13" fmla="*/ 0 h 160"/>
              <a:gd name="T14" fmla="*/ 0 w 140"/>
              <a:gd name="T15" fmla="*/ 74 h 160"/>
              <a:gd name="T16" fmla="*/ 23 w 140"/>
              <a:gd name="T17" fmla="*/ 132 h 160"/>
              <a:gd name="T18" fmla="*/ 28 w 140"/>
              <a:gd name="T19" fmla="*/ 136 h 160"/>
              <a:gd name="T20" fmla="*/ 51 w 140"/>
              <a:gd name="T21" fmla="*/ 160 h 160"/>
              <a:gd name="T22" fmla="*/ 55 w 140"/>
              <a:gd name="T23" fmla="*/ 138 h 160"/>
              <a:gd name="T24" fmla="*/ 84 w 140"/>
              <a:gd name="T25" fmla="*/ 138 h 160"/>
              <a:gd name="T26" fmla="*/ 88 w 140"/>
              <a:gd name="T27" fmla="*/ 160 h 160"/>
              <a:gd name="T28" fmla="*/ 112 w 140"/>
              <a:gd name="T29" fmla="*/ 136 h 160"/>
              <a:gd name="T30" fmla="*/ 116 w 140"/>
              <a:gd name="T31" fmla="*/ 132 h 160"/>
              <a:gd name="T32" fmla="*/ 139 w 140"/>
              <a:gd name="T33" fmla="*/ 71 h 160"/>
              <a:gd name="T34" fmla="*/ 46 w 140"/>
              <a:gd name="T35" fmla="*/ 150 h 160"/>
              <a:gd name="T36" fmla="*/ 37 w 140"/>
              <a:gd name="T37" fmla="*/ 121 h 160"/>
              <a:gd name="T38" fmla="*/ 46 w 140"/>
              <a:gd name="T39" fmla="*/ 150 h 160"/>
              <a:gd name="T40" fmla="*/ 28 w 140"/>
              <a:gd name="T41" fmla="*/ 95 h 160"/>
              <a:gd name="T42" fmla="*/ 58 w 140"/>
              <a:gd name="T43" fmla="*/ 76 h 160"/>
              <a:gd name="T44" fmla="*/ 57 w 140"/>
              <a:gd name="T45" fmla="*/ 86 h 160"/>
              <a:gd name="T46" fmla="*/ 46 w 140"/>
              <a:gd name="T47" fmla="*/ 113 h 160"/>
              <a:gd name="T48" fmla="*/ 70 w 140"/>
              <a:gd name="T49" fmla="*/ 132 h 160"/>
              <a:gd name="T50" fmla="*/ 55 w 140"/>
              <a:gd name="T51" fmla="*/ 121 h 160"/>
              <a:gd name="T52" fmla="*/ 84 w 140"/>
              <a:gd name="T53" fmla="*/ 121 h 160"/>
              <a:gd name="T54" fmla="*/ 65 w 140"/>
              <a:gd name="T55" fmla="*/ 81 h 160"/>
              <a:gd name="T56" fmla="*/ 74 w 140"/>
              <a:gd name="T57" fmla="*/ 81 h 160"/>
              <a:gd name="T58" fmla="*/ 65 w 140"/>
              <a:gd name="T59" fmla="*/ 81 h 160"/>
              <a:gd name="T60" fmla="*/ 93 w 140"/>
              <a:gd name="T61" fmla="*/ 150 h 160"/>
              <a:gd name="T62" fmla="*/ 102 w 140"/>
              <a:gd name="T63" fmla="*/ 121 h 160"/>
              <a:gd name="T64" fmla="*/ 93 w 140"/>
              <a:gd name="T65" fmla="*/ 113 h 160"/>
              <a:gd name="T66" fmla="*/ 82 w 140"/>
              <a:gd name="T67" fmla="*/ 86 h 160"/>
              <a:gd name="T68" fmla="*/ 81 w 140"/>
              <a:gd name="T69" fmla="*/ 76 h 160"/>
              <a:gd name="T70" fmla="*/ 111 w 140"/>
              <a:gd name="T71" fmla="*/ 94 h 160"/>
              <a:gd name="T72" fmla="*/ 131 w 140"/>
              <a:gd name="T73" fmla="*/ 109 h 160"/>
              <a:gd name="T74" fmla="*/ 112 w 140"/>
              <a:gd name="T75" fmla="*/ 123 h 160"/>
              <a:gd name="T76" fmla="*/ 121 w 140"/>
              <a:gd name="T77" fmla="*/ 94 h 160"/>
              <a:gd name="T78" fmla="*/ 46 w 140"/>
              <a:gd name="T79" fmla="*/ 66 h 160"/>
              <a:gd name="T80" fmla="*/ 28 w 140"/>
              <a:gd name="T81" fmla="*/ 115 h 160"/>
              <a:gd name="T82" fmla="*/ 23 w 140"/>
              <a:gd name="T83" fmla="*/ 123 h 160"/>
              <a:gd name="T84" fmla="*/ 9 w 140"/>
              <a:gd name="T85" fmla="*/ 74 h 160"/>
              <a:gd name="T86" fmla="*/ 69 w 140"/>
              <a:gd name="T87" fmla="*/ 10 h 160"/>
              <a:gd name="T88" fmla="*/ 131 w 140"/>
              <a:gd name="T89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0" h="160">
                <a:moveTo>
                  <a:pt x="42" y="48"/>
                </a:moveTo>
                <a:cubicBezTo>
                  <a:pt x="39" y="48"/>
                  <a:pt x="37" y="50"/>
                  <a:pt x="37" y="52"/>
                </a:cubicBezTo>
                <a:cubicBezTo>
                  <a:pt x="37" y="55"/>
                  <a:pt x="39" y="57"/>
                  <a:pt x="42" y="57"/>
                </a:cubicBezTo>
                <a:cubicBezTo>
                  <a:pt x="44" y="57"/>
                  <a:pt x="46" y="55"/>
                  <a:pt x="46" y="52"/>
                </a:cubicBezTo>
                <a:cubicBezTo>
                  <a:pt x="46" y="50"/>
                  <a:pt x="44" y="48"/>
                  <a:pt x="42" y="48"/>
                </a:cubicBezTo>
                <a:close/>
                <a:moveTo>
                  <a:pt x="97" y="48"/>
                </a:moveTo>
                <a:cubicBezTo>
                  <a:pt x="94" y="48"/>
                  <a:pt x="92" y="50"/>
                  <a:pt x="92" y="53"/>
                </a:cubicBezTo>
                <a:cubicBezTo>
                  <a:pt x="92" y="55"/>
                  <a:pt x="94" y="57"/>
                  <a:pt x="97" y="57"/>
                </a:cubicBezTo>
                <a:cubicBezTo>
                  <a:pt x="100" y="57"/>
                  <a:pt x="102" y="55"/>
                  <a:pt x="102" y="53"/>
                </a:cubicBezTo>
                <a:cubicBezTo>
                  <a:pt x="102" y="50"/>
                  <a:pt x="100" y="48"/>
                  <a:pt x="97" y="48"/>
                </a:cubicBezTo>
                <a:close/>
                <a:moveTo>
                  <a:pt x="134" y="43"/>
                </a:moveTo>
                <a:cubicBezTo>
                  <a:pt x="131" y="34"/>
                  <a:pt x="125" y="27"/>
                  <a:pt x="119" y="20"/>
                </a:cubicBezTo>
                <a:cubicBezTo>
                  <a:pt x="105" y="7"/>
                  <a:pt x="87" y="0"/>
                  <a:pt x="69" y="0"/>
                </a:cubicBezTo>
                <a:cubicBezTo>
                  <a:pt x="69" y="0"/>
                  <a:pt x="68" y="0"/>
                  <a:pt x="68" y="0"/>
                </a:cubicBezTo>
                <a:cubicBezTo>
                  <a:pt x="49" y="1"/>
                  <a:pt x="32" y="9"/>
                  <a:pt x="20" y="24"/>
                </a:cubicBezTo>
                <a:cubicBezTo>
                  <a:pt x="7" y="37"/>
                  <a:pt x="0" y="55"/>
                  <a:pt x="0" y="74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2"/>
                  <a:pt x="10" y="132"/>
                  <a:pt x="23" y="132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28" y="143"/>
                  <a:pt x="30" y="149"/>
                  <a:pt x="34" y="153"/>
                </a:cubicBezTo>
                <a:cubicBezTo>
                  <a:pt x="39" y="158"/>
                  <a:pt x="45" y="160"/>
                  <a:pt x="51" y="160"/>
                </a:cubicBezTo>
                <a:cubicBezTo>
                  <a:pt x="53" y="160"/>
                  <a:pt x="55" y="158"/>
                  <a:pt x="55" y="156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60" y="140"/>
                  <a:pt x="65" y="141"/>
                  <a:pt x="70" y="141"/>
                </a:cubicBezTo>
                <a:cubicBezTo>
                  <a:pt x="74" y="141"/>
                  <a:pt x="79" y="140"/>
                  <a:pt x="84" y="138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84" y="158"/>
                  <a:pt x="86" y="160"/>
                  <a:pt x="88" y="160"/>
                </a:cubicBezTo>
                <a:cubicBezTo>
                  <a:pt x="94" y="160"/>
                  <a:pt x="100" y="158"/>
                  <a:pt x="105" y="153"/>
                </a:cubicBezTo>
                <a:cubicBezTo>
                  <a:pt x="110" y="148"/>
                  <a:pt x="112" y="143"/>
                  <a:pt x="112" y="136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129" y="132"/>
                  <a:pt x="139" y="122"/>
                  <a:pt x="139" y="109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40" y="62"/>
                  <a:pt x="138" y="52"/>
                  <a:pt x="134" y="43"/>
                </a:cubicBezTo>
                <a:close/>
                <a:moveTo>
                  <a:pt x="46" y="150"/>
                </a:moveTo>
                <a:cubicBezTo>
                  <a:pt x="41" y="148"/>
                  <a:pt x="37" y="143"/>
                  <a:pt x="37" y="136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40" y="122"/>
                  <a:pt x="43" y="123"/>
                  <a:pt x="46" y="123"/>
                </a:cubicBezTo>
                <a:lnTo>
                  <a:pt x="46" y="150"/>
                </a:lnTo>
                <a:close/>
                <a:moveTo>
                  <a:pt x="46" y="113"/>
                </a:moveTo>
                <a:cubicBezTo>
                  <a:pt x="36" y="113"/>
                  <a:pt x="28" y="105"/>
                  <a:pt x="28" y="95"/>
                </a:cubicBezTo>
                <a:cubicBezTo>
                  <a:pt x="28" y="84"/>
                  <a:pt x="36" y="76"/>
                  <a:pt x="46" y="76"/>
                </a:cubicBezTo>
                <a:cubicBezTo>
                  <a:pt x="58" y="76"/>
                  <a:pt x="58" y="76"/>
                  <a:pt x="58" y="76"/>
                </a:cubicBezTo>
                <a:cubicBezTo>
                  <a:pt x="57" y="78"/>
                  <a:pt x="55" y="81"/>
                  <a:pt x="55" y="83"/>
                </a:cubicBezTo>
                <a:cubicBezTo>
                  <a:pt x="55" y="84"/>
                  <a:pt x="55" y="85"/>
                  <a:pt x="57" y="86"/>
                </a:cubicBezTo>
                <a:cubicBezTo>
                  <a:pt x="65" y="96"/>
                  <a:pt x="65" y="96"/>
                  <a:pt x="65" y="96"/>
                </a:cubicBezTo>
                <a:cubicBezTo>
                  <a:pt x="64" y="105"/>
                  <a:pt x="56" y="113"/>
                  <a:pt x="46" y="113"/>
                </a:cubicBezTo>
                <a:close/>
                <a:moveTo>
                  <a:pt x="84" y="127"/>
                </a:moveTo>
                <a:cubicBezTo>
                  <a:pt x="79" y="130"/>
                  <a:pt x="75" y="132"/>
                  <a:pt x="70" y="132"/>
                </a:cubicBezTo>
                <a:cubicBezTo>
                  <a:pt x="65" y="132"/>
                  <a:pt x="60" y="130"/>
                  <a:pt x="55" y="127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61" y="119"/>
                  <a:pt x="67" y="115"/>
                  <a:pt x="70" y="110"/>
                </a:cubicBezTo>
                <a:cubicBezTo>
                  <a:pt x="73" y="115"/>
                  <a:pt x="78" y="119"/>
                  <a:pt x="84" y="121"/>
                </a:cubicBezTo>
                <a:lnTo>
                  <a:pt x="84" y="127"/>
                </a:lnTo>
                <a:close/>
                <a:moveTo>
                  <a:pt x="65" y="81"/>
                </a:moveTo>
                <a:cubicBezTo>
                  <a:pt x="65" y="79"/>
                  <a:pt x="67" y="78"/>
                  <a:pt x="70" y="78"/>
                </a:cubicBezTo>
                <a:cubicBezTo>
                  <a:pt x="72" y="78"/>
                  <a:pt x="74" y="80"/>
                  <a:pt x="74" y="81"/>
                </a:cubicBezTo>
                <a:cubicBezTo>
                  <a:pt x="70" y="87"/>
                  <a:pt x="70" y="87"/>
                  <a:pt x="70" y="87"/>
                </a:cubicBezTo>
                <a:lnTo>
                  <a:pt x="65" y="81"/>
                </a:lnTo>
                <a:close/>
                <a:moveTo>
                  <a:pt x="102" y="136"/>
                </a:moveTo>
                <a:cubicBezTo>
                  <a:pt x="102" y="143"/>
                  <a:pt x="98" y="148"/>
                  <a:pt x="93" y="150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6" y="123"/>
                  <a:pt x="99" y="122"/>
                  <a:pt x="102" y="121"/>
                </a:cubicBezTo>
                <a:lnTo>
                  <a:pt x="102" y="136"/>
                </a:lnTo>
                <a:close/>
                <a:moveTo>
                  <a:pt x="93" y="113"/>
                </a:moveTo>
                <a:cubicBezTo>
                  <a:pt x="83" y="113"/>
                  <a:pt x="75" y="105"/>
                  <a:pt x="74" y="96"/>
                </a:cubicBezTo>
                <a:cubicBezTo>
                  <a:pt x="82" y="86"/>
                  <a:pt x="82" y="86"/>
                  <a:pt x="82" y="86"/>
                </a:cubicBezTo>
                <a:cubicBezTo>
                  <a:pt x="83" y="85"/>
                  <a:pt x="84" y="84"/>
                  <a:pt x="84" y="83"/>
                </a:cubicBezTo>
                <a:cubicBezTo>
                  <a:pt x="84" y="80"/>
                  <a:pt x="83" y="78"/>
                  <a:pt x="81" y="76"/>
                </a:cubicBezTo>
                <a:cubicBezTo>
                  <a:pt x="93" y="76"/>
                  <a:pt x="93" y="76"/>
                  <a:pt x="93" y="76"/>
                </a:cubicBezTo>
                <a:cubicBezTo>
                  <a:pt x="103" y="76"/>
                  <a:pt x="111" y="84"/>
                  <a:pt x="111" y="94"/>
                </a:cubicBezTo>
                <a:cubicBezTo>
                  <a:pt x="111" y="105"/>
                  <a:pt x="103" y="113"/>
                  <a:pt x="93" y="113"/>
                </a:cubicBezTo>
                <a:close/>
                <a:moveTo>
                  <a:pt x="131" y="109"/>
                </a:moveTo>
                <a:cubicBezTo>
                  <a:pt x="131" y="117"/>
                  <a:pt x="124" y="123"/>
                  <a:pt x="117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8" y="110"/>
                  <a:pt x="121" y="102"/>
                  <a:pt x="121" y="94"/>
                </a:cubicBezTo>
                <a:cubicBezTo>
                  <a:pt x="121" y="79"/>
                  <a:pt x="109" y="66"/>
                  <a:pt x="93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31" y="66"/>
                  <a:pt x="18" y="79"/>
                  <a:pt x="18" y="94"/>
                </a:cubicBezTo>
                <a:cubicBezTo>
                  <a:pt x="18" y="102"/>
                  <a:pt x="22" y="110"/>
                  <a:pt x="28" y="115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23" y="123"/>
                  <a:pt x="23" y="123"/>
                  <a:pt x="23" y="123"/>
                </a:cubicBezTo>
                <a:cubicBezTo>
                  <a:pt x="15" y="123"/>
                  <a:pt x="9" y="117"/>
                  <a:pt x="9" y="109"/>
                </a:cubicBezTo>
                <a:cubicBezTo>
                  <a:pt x="9" y="74"/>
                  <a:pt x="9" y="74"/>
                  <a:pt x="9" y="74"/>
                </a:cubicBezTo>
                <a:cubicBezTo>
                  <a:pt x="9" y="40"/>
                  <a:pt x="36" y="11"/>
                  <a:pt x="68" y="10"/>
                </a:cubicBezTo>
                <a:cubicBezTo>
                  <a:pt x="68" y="10"/>
                  <a:pt x="69" y="10"/>
                  <a:pt x="69" y="10"/>
                </a:cubicBezTo>
                <a:cubicBezTo>
                  <a:pt x="85" y="10"/>
                  <a:pt x="100" y="16"/>
                  <a:pt x="112" y="27"/>
                </a:cubicBezTo>
                <a:cubicBezTo>
                  <a:pt x="124" y="39"/>
                  <a:pt x="131" y="55"/>
                  <a:pt x="131" y="71"/>
                </a:cubicBezTo>
                <a:lnTo>
                  <a:pt x="131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1" name="Freeform 41">
            <a:extLst>
              <a:ext uri="{FF2B5EF4-FFF2-40B4-BE49-F238E27FC236}">
                <a16:creationId xmlns:a16="http://schemas.microsoft.com/office/drawing/2014/main" id="{7A3F86F8-686F-46AB-90FB-436182260B95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5226050"/>
            <a:ext cx="254000" cy="254000"/>
          </a:xfrm>
          <a:custGeom>
            <a:avLst/>
            <a:gdLst>
              <a:gd name="T0" fmla="*/ 42 w 160"/>
              <a:gd name="T1" fmla="*/ 75 h 160"/>
              <a:gd name="T2" fmla="*/ 42 w 160"/>
              <a:gd name="T3" fmla="*/ 84 h 160"/>
              <a:gd name="T4" fmla="*/ 131 w 160"/>
              <a:gd name="T5" fmla="*/ 26 h 160"/>
              <a:gd name="T6" fmla="*/ 104 w 160"/>
              <a:gd name="T7" fmla="*/ 0 h 160"/>
              <a:gd name="T8" fmla="*/ 76 w 160"/>
              <a:gd name="T9" fmla="*/ 0 h 160"/>
              <a:gd name="T10" fmla="*/ 47 w 160"/>
              <a:gd name="T11" fmla="*/ 0 h 160"/>
              <a:gd name="T12" fmla="*/ 20 w 160"/>
              <a:gd name="T13" fmla="*/ 28 h 160"/>
              <a:gd name="T14" fmla="*/ 47 w 160"/>
              <a:gd name="T15" fmla="*/ 56 h 160"/>
              <a:gd name="T16" fmla="*/ 66 w 160"/>
              <a:gd name="T17" fmla="*/ 75 h 160"/>
              <a:gd name="T18" fmla="*/ 24 w 160"/>
              <a:gd name="T19" fmla="*/ 93 h 160"/>
              <a:gd name="T20" fmla="*/ 0 w 160"/>
              <a:gd name="T21" fmla="*/ 103 h 160"/>
              <a:gd name="T22" fmla="*/ 5 w 160"/>
              <a:gd name="T23" fmla="*/ 160 h 160"/>
              <a:gd name="T24" fmla="*/ 160 w 160"/>
              <a:gd name="T25" fmla="*/ 155 h 160"/>
              <a:gd name="T26" fmla="*/ 131 w 160"/>
              <a:gd name="T27" fmla="*/ 26 h 160"/>
              <a:gd name="T28" fmla="*/ 61 w 160"/>
              <a:gd name="T29" fmla="*/ 38 h 160"/>
              <a:gd name="T30" fmla="*/ 47 w 160"/>
              <a:gd name="T31" fmla="*/ 47 h 160"/>
              <a:gd name="T32" fmla="*/ 35 w 160"/>
              <a:gd name="T33" fmla="*/ 37 h 160"/>
              <a:gd name="T34" fmla="*/ 35 w 160"/>
              <a:gd name="T35" fmla="*/ 19 h 160"/>
              <a:gd name="T36" fmla="*/ 47 w 160"/>
              <a:gd name="T37" fmla="*/ 10 h 160"/>
              <a:gd name="T38" fmla="*/ 61 w 160"/>
              <a:gd name="T39" fmla="*/ 19 h 160"/>
              <a:gd name="T40" fmla="*/ 67 w 160"/>
              <a:gd name="T41" fmla="*/ 16 h 160"/>
              <a:gd name="T42" fmla="*/ 84 w 160"/>
              <a:gd name="T43" fmla="*/ 16 h 160"/>
              <a:gd name="T44" fmla="*/ 90 w 160"/>
              <a:gd name="T45" fmla="*/ 19 h 160"/>
              <a:gd name="T46" fmla="*/ 104 w 160"/>
              <a:gd name="T47" fmla="*/ 10 h 160"/>
              <a:gd name="T48" fmla="*/ 116 w 160"/>
              <a:gd name="T49" fmla="*/ 19 h 160"/>
              <a:gd name="T50" fmla="*/ 116 w 160"/>
              <a:gd name="T51" fmla="*/ 37 h 160"/>
              <a:gd name="T52" fmla="*/ 104 w 160"/>
              <a:gd name="T53" fmla="*/ 47 h 160"/>
              <a:gd name="T54" fmla="*/ 90 w 160"/>
              <a:gd name="T55" fmla="*/ 38 h 160"/>
              <a:gd name="T56" fmla="*/ 84 w 160"/>
              <a:gd name="T57" fmla="*/ 41 h 160"/>
              <a:gd name="T58" fmla="*/ 67 w 160"/>
              <a:gd name="T59" fmla="*/ 41 h 160"/>
              <a:gd name="T60" fmla="*/ 98 w 160"/>
              <a:gd name="T61" fmla="*/ 55 h 160"/>
              <a:gd name="T62" fmla="*/ 113 w 160"/>
              <a:gd name="T63" fmla="*/ 54 h 160"/>
              <a:gd name="T64" fmla="*/ 109 w 160"/>
              <a:gd name="T65" fmla="*/ 102 h 160"/>
              <a:gd name="T66" fmla="*/ 104 w 160"/>
              <a:gd name="T67" fmla="*/ 75 h 160"/>
              <a:gd name="T68" fmla="*/ 69 w 160"/>
              <a:gd name="T69" fmla="*/ 55 h 160"/>
              <a:gd name="T70" fmla="*/ 77 w 160"/>
              <a:gd name="T71" fmla="*/ 56 h 160"/>
              <a:gd name="T72" fmla="*/ 94 w 160"/>
              <a:gd name="T73" fmla="*/ 75 h 160"/>
              <a:gd name="T74" fmla="*/ 80 w 160"/>
              <a:gd name="T75" fmla="*/ 93 h 160"/>
              <a:gd name="T76" fmla="*/ 75 w 160"/>
              <a:gd name="T77" fmla="*/ 74 h 160"/>
              <a:gd name="T78" fmla="*/ 10 w 160"/>
              <a:gd name="T79" fmla="*/ 105 h 160"/>
              <a:gd name="T80" fmla="*/ 49 w 160"/>
              <a:gd name="T81" fmla="*/ 112 h 160"/>
              <a:gd name="T82" fmla="*/ 55 w 160"/>
              <a:gd name="T83" fmla="*/ 112 h 160"/>
              <a:gd name="T84" fmla="*/ 105 w 160"/>
              <a:gd name="T85" fmla="*/ 112 h 160"/>
              <a:gd name="T86" fmla="*/ 109 w 160"/>
              <a:gd name="T87" fmla="*/ 112 h 160"/>
              <a:gd name="T88" fmla="*/ 132 w 160"/>
              <a:gd name="T89" fmla="*/ 75 h 160"/>
              <a:gd name="T90" fmla="*/ 119 w 160"/>
              <a:gd name="T91" fmla="*/ 47 h 160"/>
              <a:gd name="T92" fmla="*/ 130 w 160"/>
              <a:gd name="T93" fmla="*/ 36 h 160"/>
              <a:gd name="T94" fmla="*/ 111 w 160"/>
              <a:gd name="T95" fmla="*/ 122 h 160"/>
              <a:gd name="T96" fmla="*/ 97 w 160"/>
              <a:gd name="T97" fmla="*/ 118 h 160"/>
              <a:gd name="T98" fmla="*/ 64 w 160"/>
              <a:gd name="T99" fmla="*/ 118 h 160"/>
              <a:gd name="T100" fmla="*/ 42 w 160"/>
              <a:gd name="T101" fmla="*/ 118 h 160"/>
              <a:gd name="T102" fmla="*/ 10 w 160"/>
              <a:gd name="T103" fmla="*/ 116 h 160"/>
              <a:gd name="T104" fmla="*/ 151 w 160"/>
              <a:gd name="T105" fmla="*/ 151 h 160"/>
              <a:gd name="T106" fmla="*/ 9 w 160"/>
              <a:gd name="T107" fmla="*/ 150 h 160"/>
              <a:gd name="T108" fmla="*/ 12 w 160"/>
              <a:gd name="T109" fmla="*/ 125 h 160"/>
              <a:gd name="T110" fmla="*/ 35 w 160"/>
              <a:gd name="T111" fmla="*/ 125 h 160"/>
              <a:gd name="T112" fmla="*/ 69 w 160"/>
              <a:gd name="T113" fmla="*/ 125 h 160"/>
              <a:gd name="T114" fmla="*/ 92 w 160"/>
              <a:gd name="T115" fmla="*/ 125 h 160"/>
              <a:gd name="T116" fmla="*/ 111 w 160"/>
              <a:gd name="T117" fmla="*/ 131 h 160"/>
              <a:gd name="T118" fmla="*/ 151 w 160"/>
              <a:gd name="T119" fmla="*/ 151 h 160"/>
              <a:gd name="T120" fmla="*/ 29 w 160"/>
              <a:gd name="T121" fmla="*/ 65 h 160"/>
              <a:gd name="T122" fmla="*/ 10 w 160"/>
              <a:gd name="T123" fmla="*/ 6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47" y="79"/>
                </a:moveTo>
                <a:cubicBezTo>
                  <a:pt x="47" y="77"/>
                  <a:pt x="45" y="75"/>
                  <a:pt x="42" y="75"/>
                </a:cubicBezTo>
                <a:cubicBezTo>
                  <a:pt x="40" y="75"/>
                  <a:pt x="38" y="77"/>
                  <a:pt x="38" y="79"/>
                </a:cubicBezTo>
                <a:cubicBezTo>
                  <a:pt x="38" y="82"/>
                  <a:pt x="40" y="84"/>
                  <a:pt x="42" y="84"/>
                </a:cubicBezTo>
                <a:cubicBezTo>
                  <a:pt x="45" y="84"/>
                  <a:pt x="47" y="82"/>
                  <a:pt x="47" y="79"/>
                </a:cubicBezTo>
                <a:close/>
                <a:moveTo>
                  <a:pt x="131" y="26"/>
                </a:moveTo>
                <a:cubicBezTo>
                  <a:pt x="131" y="19"/>
                  <a:pt x="127" y="14"/>
                  <a:pt x="121" y="11"/>
                </a:cubicBezTo>
                <a:cubicBezTo>
                  <a:pt x="117" y="5"/>
                  <a:pt x="111" y="0"/>
                  <a:pt x="104" y="0"/>
                </a:cubicBezTo>
                <a:cubicBezTo>
                  <a:pt x="98" y="0"/>
                  <a:pt x="93" y="3"/>
                  <a:pt x="90" y="7"/>
                </a:cubicBezTo>
                <a:cubicBezTo>
                  <a:pt x="86" y="3"/>
                  <a:pt x="81" y="0"/>
                  <a:pt x="76" y="0"/>
                </a:cubicBezTo>
                <a:cubicBezTo>
                  <a:pt x="70" y="0"/>
                  <a:pt x="65" y="3"/>
                  <a:pt x="62" y="7"/>
                </a:cubicBezTo>
                <a:cubicBezTo>
                  <a:pt x="58" y="3"/>
                  <a:pt x="53" y="0"/>
                  <a:pt x="47" y="0"/>
                </a:cubicBezTo>
                <a:cubicBezTo>
                  <a:pt x="40" y="0"/>
                  <a:pt x="34" y="5"/>
                  <a:pt x="31" y="11"/>
                </a:cubicBezTo>
                <a:cubicBezTo>
                  <a:pt x="24" y="14"/>
                  <a:pt x="20" y="21"/>
                  <a:pt x="20" y="28"/>
                </a:cubicBezTo>
                <a:cubicBezTo>
                  <a:pt x="20" y="36"/>
                  <a:pt x="24" y="42"/>
                  <a:pt x="31" y="46"/>
                </a:cubicBezTo>
                <a:cubicBezTo>
                  <a:pt x="34" y="52"/>
                  <a:pt x="40" y="56"/>
                  <a:pt x="47" y="56"/>
                </a:cubicBezTo>
                <a:cubicBezTo>
                  <a:pt x="51" y="56"/>
                  <a:pt x="55" y="55"/>
                  <a:pt x="57" y="54"/>
                </a:cubicBezTo>
                <a:cubicBezTo>
                  <a:pt x="57" y="55"/>
                  <a:pt x="66" y="61"/>
                  <a:pt x="66" y="75"/>
                </a:cubicBezTo>
                <a:cubicBezTo>
                  <a:pt x="66" y="86"/>
                  <a:pt x="59" y="96"/>
                  <a:pt x="49" y="100"/>
                </a:cubicBezTo>
                <a:cubicBezTo>
                  <a:pt x="41" y="96"/>
                  <a:pt x="33" y="93"/>
                  <a:pt x="24" y="93"/>
                </a:cubicBezTo>
                <a:cubicBezTo>
                  <a:pt x="17" y="93"/>
                  <a:pt x="10" y="95"/>
                  <a:pt x="3" y="98"/>
                </a:cubicBezTo>
                <a:cubicBezTo>
                  <a:pt x="1" y="100"/>
                  <a:pt x="0" y="101"/>
                  <a:pt x="0" y="103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55"/>
                  <a:pt x="149" y="36"/>
                  <a:pt x="131" y="26"/>
                </a:cubicBezTo>
                <a:close/>
                <a:moveTo>
                  <a:pt x="62" y="38"/>
                </a:moveTo>
                <a:cubicBezTo>
                  <a:pt x="61" y="38"/>
                  <a:pt x="61" y="38"/>
                  <a:pt x="61" y="38"/>
                </a:cubicBezTo>
                <a:cubicBezTo>
                  <a:pt x="59" y="38"/>
                  <a:pt x="57" y="39"/>
                  <a:pt x="56" y="41"/>
                </a:cubicBezTo>
                <a:cubicBezTo>
                  <a:pt x="55" y="44"/>
                  <a:pt x="51" y="47"/>
                  <a:pt x="47" y="47"/>
                </a:cubicBezTo>
                <a:cubicBezTo>
                  <a:pt x="43" y="47"/>
                  <a:pt x="39" y="44"/>
                  <a:pt x="38" y="40"/>
                </a:cubicBezTo>
                <a:cubicBezTo>
                  <a:pt x="38" y="39"/>
                  <a:pt x="37" y="38"/>
                  <a:pt x="35" y="37"/>
                </a:cubicBezTo>
                <a:cubicBezTo>
                  <a:pt x="31" y="36"/>
                  <a:pt x="28" y="32"/>
                  <a:pt x="28" y="28"/>
                </a:cubicBezTo>
                <a:cubicBezTo>
                  <a:pt x="28" y="24"/>
                  <a:pt x="31" y="21"/>
                  <a:pt x="35" y="19"/>
                </a:cubicBezTo>
                <a:cubicBezTo>
                  <a:pt x="37" y="19"/>
                  <a:pt x="38" y="18"/>
                  <a:pt x="38" y="17"/>
                </a:cubicBezTo>
                <a:cubicBezTo>
                  <a:pt x="39" y="12"/>
                  <a:pt x="43" y="10"/>
                  <a:pt x="47" y="10"/>
                </a:cubicBezTo>
                <a:cubicBezTo>
                  <a:pt x="51" y="10"/>
                  <a:pt x="55" y="12"/>
                  <a:pt x="56" y="16"/>
                </a:cubicBezTo>
                <a:cubicBezTo>
                  <a:pt x="57" y="18"/>
                  <a:pt x="59" y="19"/>
                  <a:pt x="61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4" y="19"/>
                  <a:pt x="66" y="18"/>
                  <a:pt x="67" y="16"/>
                </a:cubicBezTo>
                <a:cubicBezTo>
                  <a:pt x="69" y="12"/>
                  <a:pt x="71" y="10"/>
                  <a:pt x="76" y="10"/>
                </a:cubicBezTo>
                <a:cubicBezTo>
                  <a:pt x="80" y="10"/>
                  <a:pt x="83" y="12"/>
                  <a:pt x="84" y="16"/>
                </a:cubicBezTo>
                <a:cubicBezTo>
                  <a:pt x="85" y="18"/>
                  <a:pt x="87" y="19"/>
                  <a:pt x="89" y="19"/>
                </a:cubicBezTo>
                <a:cubicBezTo>
                  <a:pt x="90" y="19"/>
                  <a:pt x="90" y="19"/>
                  <a:pt x="90" y="19"/>
                </a:cubicBezTo>
                <a:cubicBezTo>
                  <a:pt x="93" y="19"/>
                  <a:pt x="94" y="18"/>
                  <a:pt x="95" y="16"/>
                </a:cubicBezTo>
                <a:cubicBezTo>
                  <a:pt x="97" y="12"/>
                  <a:pt x="100" y="10"/>
                  <a:pt x="104" y="10"/>
                </a:cubicBezTo>
                <a:cubicBezTo>
                  <a:pt x="108" y="10"/>
                  <a:pt x="112" y="12"/>
                  <a:pt x="113" y="17"/>
                </a:cubicBezTo>
                <a:cubicBezTo>
                  <a:pt x="113" y="18"/>
                  <a:pt x="114" y="19"/>
                  <a:pt x="116" y="19"/>
                </a:cubicBezTo>
                <a:cubicBezTo>
                  <a:pt x="120" y="21"/>
                  <a:pt x="123" y="24"/>
                  <a:pt x="123" y="28"/>
                </a:cubicBezTo>
                <a:cubicBezTo>
                  <a:pt x="123" y="32"/>
                  <a:pt x="120" y="36"/>
                  <a:pt x="116" y="37"/>
                </a:cubicBezTo>
                <a:cubicBezTo>
                  <a:pt x="114" y="38"/>
                  <a:pt x="113" y="39"/>
                  <a:pt x="113" y="40"/>
                </a:cubicBezTo>
                <a:cubicBezTo>
                  <a:pt x="112" y="44"/>
                  <a:pt x="108" y="47"/>
                  <a:pt x="104" y="47"/>
                </a:cubicBezTo>
                <a:cubicBezTo>
                  <a:pt x="100" y="47"/>
                  <a:pt x="97" y="44"/>
                  <a:pt x="95" y="41"/>
                </a:cubicBezTo>
                <a:cubicBezTo>
                  <a:pt x="95" y="39"/>
                  <a:pt x="93" y="38"/>
                  <a:pt x="90" y="38"/>
                </a:cubicBezTo>
                <a:cubicBezTo>
                  <a:pt x="89" y="38"/>
                  <a:pt x="89" y="38"/>
                  <a:pt x="89" y="38"/>
                </a:cubicBezTo>
                <a:cubicBezTo>
                  <a:pt x="87" y="38"/>
                  <a:pt x="86" y="39"/>
                  <a:pt x="84" y="41"/>
                </a:cubicBezTo>
                <a:cubicBezTo>
                  <a:pt x="83" y="44"/>
                  <a:pt x="80" y="47"/>
                  <a:pt x="76" y="47"/>
                </a:cubicBezTo>
                <a:cubicBezTo>
                  <a:pt x="71" y="47"/>
                  <a:pt x="69" y="44"/>
                  <a:pt x="67" y="41"/>
                </a:cubicBezTo>
                <a:cubicBezTo>
                  <a:pt x="66" y="39"/>
                  <a:pt x="64" y="38"/>
                  <a:pt x="62" y="38"/>
                </a:cubicBezTo>
                <a:close/>
                <a:moveTo>
                  <a:pt x="98" y="55"/>
                </a:moveTo>
                <a:cubicBezTo>
                  <a:pt x="100" y="56"/>
                  <a:pt x="102" y="56"/>
                  <a:pt x="104" y="56"/>
                </a:cubicBezTo>
                <a:cubicBezTo>
                  <a:pt x="107" y="56"/>
                  <a:pt x="110" y="55"/>
                  <a:pt x="113" y="54"/>
                </a:cubicBezTo>
                <a:cubicBezTo>
                  <a:pt x="113" y="55"/>
                  <a:pt x="122" y="61"/>
                  <a:pt x="122" y="75"/>
                </a:cubicBezTo>
                <a:cubicBezTo>
                  <a:pt x="122" y="85"/>
                  <a:pt x="119" y="98"/>
                  <a:pt x="109" y="102"/>
                </a:cubicBezTo>
                <a:cubicBezTo>
                  <a:pt x="105" y="100"/>
                  <a:pt x="101" y="98"/>
                  <a:pt x="97" y="96"/>
                </a:cubicBezTo>
                <a:cubicBezTo>
                  <a:pt x="102" y="90"/>
                  <a:pt x="104" y="83"/>
                  <a:pt x="104" y="75"/>
                </a:cubicBezTo>
                <a:cubicBezTo>
                  <a:pt x="103" y="68"/>
                  <a:pt x="101" y="61"/>
                  <a:pt x="98" y="55"/>
                </a:cubicBezTo>
                <a:close/>
                <a:moveTo>
                  <a:pt x="69" y="55"/>
                </a:moveTo>
                <a:cubicBezTo>
                  <a:pt x="71" y="55"/>
                  <a:pt x="73" y="55"/>
                  <a:pt x="75" y="55"/>
                </a:cubicBezTo>
                <a:cubicBezTo>
                  <a:pt x="76" y="56"/>
                  <a:pt x="77" y="56"/>
                  <a:pt x="77" y="56"/>
                </a:cubicBezTo>
                <a:cubicBezTo>
                  <a:pt x="80" y="56"/>
                  <a:pt x="82" y="55"/>
                  <a:pt x="85" y="54"/>
                </a:cubicBezTo>
                <a:cubicBezTo>
                  <a:pt x="86" y="55"/>
                  <a:pt x="94" y="61"/>
                  <a:pt x="94" y="75"/>
                </a:cubicBezTo>
                <a:cubicBezTo>
                  <a:pt x="94" y="82"/>
                  <a:pt x="92" y="89"/>
                  <a:pt x="86" y="94"/>
                </a:cubicBezTo>
                <a:cubicBezTo>
                  <a:pt x="84" y="94"/>
                  <a:pt x="82" y="93"/>
                  <a:pt x="80" y="93"/>
                </a:cubicBezTo>
                <a:cubicBezTo>
                  <a:pt x="76" y="93"/>
                  <a:pt x="72" y="94"/>
                  <a:pt x="69" y="94"/>
                </a:cubicBezTo>
                <a:cubicBezTo>
                  <a:pt x="73" y="89"/>
                  <a:pt x="75" y="81"/>
                  <a:pt x="75" y="74"/>
                </a:cubicBezTo>
                <a:cubicBezTo>
                  <a:pt x="75" y="67"/>
                  <a:pt x="73" y="60"/>
                  <a:pt x="69" y="55"/>
                </a:cubicBezTo>
                <a:close/>
                <a:moveTo>
                  <a:pt x="10" y="105"/>
                </a:moveTo>
                <a:cubicBezTo>
                  <a:pt x="14" y="103"/>
                  <a:pt x="19" y="102"/>
                  <a:pt x="23" y="102"/>
                </a:cubicBezTo>
                <a:cubicBezTo>
                  <a:pt x="32" y="102"/>
                  <a:pt x="42" y="106"/>
                  <a:pt x="49" y="112"/>
                </a:cubicBezTo>
                <a:cubicBezTo>
                  <a:pt x="50" y="113"/>
                  <a:pt x="51" y="114"/>
                  <a:pt x="52" y="114"/>
                </a:cubicBezTo>
                <a:cubicBezTo>
                  <a:pt x="53" y="114"/>
                  <a:pt x="55" y="113"/>
                  <a:pt x="55" y="112"/>
                </a:cubicBezTo>
                <a:cubicBezTo>
                  <a:pt x="62" y="106"/>
                  <a:pt x="71" y="103"/>
                  <a:pt x="80" y="103"/>
                </a:cubicBezTo>
                <a:cubicBezTo>
                  <a:pt x="89" y="103"/>
                  <a:pt x="98" y="106"/>
                  <a:pt x="105" y="112"/>
                </a:cubicBezTo>
                <a:cubicBezTo>
                  <a:pt x="106" y="112"/>
                  <a:pt x="107" y="112"/>
                  <a:pt x="108" y="112"/>
                </a:cubicBezTo>
                <a:cubicBezTo>
                  <a:pt x="109" y="112"/>
                  <a:pt x="109" y="112"/>
                  <a:pt x="109" y="112"/>
                </a:cubicBezTo>
                <a:cubicBezTo>
                  <a:pt x="117" y="110"/>
                  <a:pt x="123" y="104"/>
                  <a:pt x="127" y="97"/>
                </a:cubicBezTo>
                <a:cubicBezTo>
                  <a:pt x="130" y="91"/>
                  <a:pt x="132" y="83"/>
                  <a:pt x="132" y="75"/>
                </a:cubicBezTo>
                <a:cubicBezTo>
                  <a:pt x="132" y="65"/>
                  <a:pt x="128" y="55"/>
                  <a:pt x="120" y="47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0" y="46"/>
                  <a:pt x="121" y="45"/>
                  <a:pt x="121" y="45"/>
                </a:cubicBezTo>
                <a:cubicBezTo>
                  <a:pt x="125" y="43"/>
                  <a:pt x="128" y="40"/>
                  <a:pt x="130" y="36"/>
                </a:cubicBezTo>
                <a:cubicBezTo>
                  <a:pt x="143" y="45"/>
                  <a:pt x="150" y="59"/>
                  <a:pt x="150" y="75"/>
                </a:cubicBezTo>
                <a:cubicBezTo>
                  <a:pt x="150" y="97"/>
                  <a:pt x="131" y="122"/>
                  <a:pt x="111" y="122"/>
                </a:cubicBezTo>
                <a:cubicBezTo>
                  <a:pt x="107" y="122"/>
                  <a:pt x="103" y="121"/>
                  <a:pt x="99" y="119"/>
                </a:cubicBezTo>
                <a:cubicBezTo>
                  <a:pt x="97" y="118"/>
                  <a:pt x="97" y="118"/>
                  <a:pt x="97" y="118"/>
                </a:cubicBezTo>
                <a:cubicBezTo>
                  <a:pt x="92" y="114"/>
                  <a:pt x="86" y="112"/>
                  <a:pt x="80" y="112"/>
                </a:cubicBezTo>
                <a:cubicBezTo>
                  <a:pt x="74" y="112"/>
                  <a:pt x="69" y="114"/>
                  <a:pt x="64" y="118"/>
                </a:cubicBezTo>
                <a:cubicBezTo>
                  <a:pt x="60" y="120"/>
                  <a:pt x="56" y="122"/>
                  <a:pt x="53" y="122"/>
                </a:cubicBezTo>
                <a:cubicBezTo>
                  <a:pt x="49" y="122"/>
                  <a:pt x="45" y="120"/>
                  <a:pt x="42" y="118"/>
                </a:cubicBezTo>
                <a:cubicBezTo>
                  <a:pt x="37" y="114"/>
                  <a:pt x="30" y="111"/>
                  <a:pt x="24" y="111"/>
                </a:cubicBezTo>
                <a:cubicBezTo>
                  <a:pt x="19" y="111"/>
                  <a:pt x="14" y="113"/>
                  <a:pt x="10" y="116"/>
                </a:cubicBezTo>
                <a:lnTo>
                  <a:pt x="10" y="105"/>
                </a:lnTo>
                <a:close/>
                <a:moveTo>
                  <a:pt x="151" y="151"/>
                </a:moveTo>
                <a:cubicBezTo>
                  <a:pt x="9" y="151"/>
                  <a:pt x="9" y="151"/>
                  <a:pt x="9" y="151"/>
                </a:cubicBezTo>
                <a:cubicBezTo>
                  <a:pt x="9" y="150"/>
                  <a:pt x="9" y="150"/>
                  <a:pt x="9" y="150"/>
                </a:cubicBezTo>
                <a:cubicBezTo>
                  <a:pt x="9" y="127"/>
                  <a:pt x="9" y="127"/>
                  <a:pt x="9" y="127"/>
                </a:cubicBezTo>
                <a:cubicBezTo>
                  <a:pt x="10" y="127"/>
                  <a:pt x="12" y="126"/>
                  <a:pt x="12" y="125"/>
                </a:cubicBezTo>
                <a:cubicBezTo>
                  <a:pt x="16" y="123"/>
                  <a:pt x="20" y="122"/>
                  <a:pt x="24" y="122"/>
                </a:cubicBezTo>
                <a:cubicBezTo>
                  <a:pt x="28" y="122"/>
                  <a:pt x="32" y="123"/>
                  <a:pt x="35" y="125"/>
                </a:cubicBezTo>
                <a:cubicBezTo>
                  <a:pt x="40" y="129"/>
                  <a:pt x="46" y="131"/>
                  <a:pt x="52" y="131"/>
                </a:cubicBezTo>
                <a:cubicBezTo>
                  <a:pt x="58" y="131"/>
                  <a:pt x="64" y="129"/>
                  <a:pt x="69" y="125"/>
                </a:cubicBezTo>
                <a:cubicBezTo>
                  <a:pt x="73" y="123"/>
                  <a:pt x="77" y="122"/>
                  <a:pt x="80" y="122"/>
                </a:cubicBezTo>
                <a:cubicBezTo>
                  <a:pt x="84" y="122"/>
                  <a:pt x="88" y="123"/>
                  <a:pt x="92" y="125"/>
                </a:cubicBezTo>
                <a:cubicBezTo>
                  <a:pt x="92" y="125"/>
                  <a:pt x="92" y="126"/>
                  <a:pt x="94" y="127"/>
                </a:cubicBezTo>
                <a:cubicBezTo>
                  <a:pt x="99" y="130"/>
                  <a:pt x="105" y="131"/>
                  <a:pt x="111" y="131"/>
                </a:cubicBezTo>
                <a:cubicBezTo>
                  <a:pt x="127" y="131"/>
                  <a:pt x="142" y="120"/>
                  <a:pt x="151" y="106"/>
                </a:cubicBezTo>
                <a:lnTo>
                  <a:pt x="151" y="151"/>
                </a:lnTo>
                <a:close/>
                <a:moveTo>
                  <a:pt x="19" y="75"/>
                </a:moveTo>
                <a:cubicBezTo>
                  <a:pt x="24" y="75"/>
                  <a:pt x="29" y="71"/>
                  <a:pt x="29" y="65"/>
                </a:cubicBezTo>
                <a:cubicBezTo>
                  <a:pt x="29" y="60"/>
                  <a:pt x="24" y="56"/>
                  <a:pt x="19" y="56"/>
                </a:cubicBezTo>
                <a:cubicBezTo>
                  <a:pt x="14" y="56"/>
                  <a:pt x="10" y="60"/>
                  <a:pt x="10" y="65"/>
                </a:cubicBezTo>
                <a:cubicBezTo>
                  <a:pt x="10" y="71"/>
                  <a:pt x="14" y="75"/>
                  <a:pt x="19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2" name="Freeform 42">
            <a:extLst>
              <a:ext uri="{FF2B5EF4-FFF2-40B4-BE49-F238E27FC236}">
                <a16:creationId xmlns:a16="http://schemas.microsoft.com/office/drawing/2014/main" id="{82626F17-2EDE-4F6D-A47C-C53565913E52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4675188"/>
            <a:ext cx="254000" cy="254000"/>
          </a:xfrm>
          <a:custGeom>
            <a:avLst/>
            <a:gdLst>
              <a:gd name="T0" fmla="*/ 94 w 160"/>
              <a:gd name="T1" fmla="*/ 74 h 160"/>
              <a:gd name="T2" fmla="*/ 80 w 160"/>
              <a:gd name="T3" fmla="*/ 115 h 160"/>
              <a:gd name="T4" fmla="*/ 66 w 160"/>
              <a:gd name="T5" fmla="*/ 74 h 160"/>
              <a:gd name="T6" fmla="*/ 34 w 160"/>
              <a:gd name="T7" fmla="*/ 42 h 160"/>
              <a:gd name="T8" fmla="*/ 47 w 160"/>
              <a:gd name="T9" fmla="*/ 111 h 160"/>
              <a:gd name="T10" fmla="*/ 34 w 160"/>
              <a:gd name="T11" fmla="*/ 42 h 160"/>
              <a:gd name="T12" fmla="*/ 126 w 160"/>
              <a:gd name="T13" fmla="*/ 42 h 160"/>
              <a:gd name="T14" fmla="*/ 113 w 160"/>
              <a:gd name="T15" fmla="*/ 111 h 160"/>
              <a:gd name="T16" fmla="*/ 126 w 160"/>
              <a:gd name="T17" fmla="*/ 42 h 160"/>
              <a:gd name="T18" fmla="*/ 40 w 160"/>
              <a:gd name="T19" fmla="*/ 118 h 160"/>
              <a:gd name="T20" fmla="*/ 9 w 160"/>
              <a:gd name="T21" fmla="*/ 89 h 160"/>
              <a:gd name="T22" fmla="*/ 9 w 160"/>
              <a:gd name="T23" fmla="*/ 76 h 160"/>
              <a:gd name="T24" fmla="*/ 151 w 160"/>
              <a:gd name="T25" fmla="*/ 89 h 160"/>
              <a:gd name="T26" fmla="*/ 121 w 160"/>
              <a:gd name="T27" fmla="*/ 117 h 160"/>
              <a:gd name="T28" fmla="*/ 80 w 160"/>
              <a:gd name="T29" fmla="*/ 0 h 160"/>
              <a:gd name="T30" fmla="*/ 66 w 160"/>
              <a:gd name="T31" fmla="*/ 24 h 160"/>
              <a:gd name="T32" fmla="*/ 41 w 160"/>
              <a:gd name="T33" fmla="*/ 36 h 160"/>
              <a:gd name="T34" fmla="*/ 24 w 160"/>
              <a:gd name="T35" fmla="*/ 18 h 160"/>
              <a:gd name="T36" fmla="*/ 19 w 160"/>
              <a:gd name="T37" fmla="*/ 24 h 160"/>
              <a:gd name="T38" fmla="*/ 38 w 160"/>
              <a:gd name="T39" fmla="*/ 102 h 160"/>
              <a:gd name="T40" fmla="*/ 9 w 160"/>
              <a:gd name="T41" fmla="*/ 50 h 160"/>
              <a:gd name="T42" fmla="*/ 0 w 160"/>
              <a:gd name="T43" fmla="*/ 51 h 160"/>
              <a:gd name="T44" fmla="*/ 21 w 160"/>
              <a:gd name="T45" fmla="*/ 140 h 160"/>
              <a:gd name="T46" fmla="*/ 90 w 160"/>
              <a:gd name="T47" fmla="*/ 160 h 160"/>
              <a:gd name="T48" fmla="*/ 160 w 160"/>
              <a:gd name="T49" fmla="*/ 89 h 160"/>
              <a:gd name="T50" fmla="*/ 157 w 160"/>
              <a:gd name="T51" fmla="*/ 47 h 160"/>
              <a:gd name="T52" fmla="*/ 151 w 160"/>
              <a:gd name="T53" fmla="*/ 50 h 160"/>
              <a:gd name="T54" fmla="*/ 123 w 160"/>
              <a:gd name="T55" fmla="*/ 102 h 160"/>
              <a:gd name="T56" fmla="*/ 141 w 160"/>
              <a:gd name="T57" fmla="*/ 24 h 160"/>
              <a:gd name="T58" fmla="*/ 137 w 160"/>
              <a:gd name="T59" fmla="*/ 18 h 160"/>
              <a:gd name="T60" fmla="*/ 120 w 160"/>
              <a:gd name="T61" fmla="*/ 36 h 160"/>
              <a:gd name="T62" fmla="*/ 94 w 160"/>
              <a:gd name="T63" fmla="*/ 24 h 160"/>
              <a:gd name="T64" fmla="*/ 80 w 160"/>
              <a:gd name="T6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80" y="15"/>
                </a:moveTo>
                <a:cubicBezTo>
                  <a:pt x="85" y="26"/>
                  <a:pt x="94" y="48"/>
                  <a:pt x="94" y="74"/>
                </a:cubicBezTo>
                <a:cubicBezTo>
                  <a:pt x="91" y="80"/>
                  <a:pt x="88" y="86"/>
                  <a:pt x="86" y="92"/>
                </a:cubicBezTo>
                <a:cubicBezTo>
                  <a:pt x="84" y="99"/>
                  <a:pt x="82" y="107"/>
                  <a:pt x="80" y="115"/>
                </a:cubicBezTo>
                <a:cubicBezTo>
                  <a:pt x="78" y="107"/>
                  <a:pt x="76" y="99"/>
                  <a:pt x="73" y="92"/>
                </a:cubicBezTo>
                <a:cubicBezTo>
                  <a:pt x="71" y="86"/>
                  <a:pt x="68" y="80"/>
                  <a:pt x="66" y="74"/>
                </a:cubicBezTo>
                <a:cubicBezTo>
                  <a:pt x="66" y="49"/>
                  <a:pt x="74" y="26"/>
                  <a:pt x="80" y="15"/>
                </a:cubicBezTo>
                <a:close/>
                <a:moveTo>
                  <a:pt x="34" y="42"/>
                </a:moveTo>
                <a:cubicBezTo>
                  <a:pt x="57" y="69"/>
                  <a:pt x="71" y="102"/>
                  <a:pt x="74" y="137"/>
                </a:cubicBezTo>
                <a:cubicBezTo>
                  <a:pt x="66" y="125"/>
                  <a:pt x="59" y="120"/>
                  <a:pt x="47" y="111"/>
                </a:cubicBezTo>
                <a:cubicBezTo>
                  <a:pt x="47" y="95"/>
                  <a:pt x="44" y="79"/>
                  <a:pt x="40" y="64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2"/>
                  <a:pt x="34" y="42"/>
                </a:cubicBezTo>
                <a:close/>
                <a:moveTo>
                  <a:pt x="126" y="42"/>
                </a:moveTo>
                <a:cubicBezTo>
                  <a:pt x="120" y="64"/>
                  <a:pt x="120" y="64"/>
                  <a:pt x="120" y="64"/>
                </a:cubicBezTo>
                <a:cubicBezTo>
                  <a:pt x="115" y="80"/>
                  <a:pt x="113" y="95"/>
                  <a:pt x="113" y="111"/>
                </a:cubicBezTo>
                <a:cubicBezTo>
                  <a:pt x="102" y="120"/>
                  <a:pt x="95" y="125"/>
                  <a:pt x="86" y="137"/>
                </a:cubicBezTo>
                <a:cubicBezTo>
                  <a:pt x="89" y="102"/>
                  <a:pt x="103" y="69"/>
                  <a:pt x="126" y="42"/>
                </a:cubicBezTo>
                <a:close/>
                <a:moveTo>
                  <a:pt x="9" y="76"/>
                </a:moveTo>
                <a:cubicBezTo>
                  <a:pt x="16" y="93"/>
                  <a:pt x="27" y="107"/>
                  <a:pt x="40" y="118"/>
                </a:cubicBezTo>
                <a:cubicBezTo>
                  <a:pt x="53" y="128"/>
                  <a:pt x="62" y="135"/>
                  <a:pt x="72" y="151"/>
                </a:cubicBezTo>
                <a:cubicBezTo>
                  <a:pt x="34" y="151"/>
                  <a:pt x="9" y="122"/>
                  <a:pt x="9" y="89"/>
                </a:cubicBezTo>
                <a:cubicBezTo>
                  <a:pt x="9" y="76"/>
                  <a:pt x="9" y="76"/>
                  <a:pt x="9" y="76"/>
                </a:cubicBezTo>
                <a:cubicBezTo>
                  <a:pt x="9" y="76"/>
                  <a:pt x="9" y="76"/>
                  <a:pt x="9" y="76"/>
                </a:cubicBezTo>
                <a:close/>
                <a:moveTo>
                  <a:pt x="151" y="76"/>
                </a:moveTo>
                <a:cubicBezTo>
                  <a:pt x="151" y="89"/>
                  <a:pt x="151" y="89"/>
                  <a:pt x="151" y="89"/>
                </a:cubicBezTo>
                <a:cubicBezTo>
                  <a:pt x="151" y="122"/>
                  <a:pt x="125" y="151"/>
                  <a:pt x="88" y="151"/>
                </a:cubicBezTo>
                <a:cubicBezTo>
                  <a:pt x="98" y="133"/>
                  <a:pt x="108" y="127"/>
                  <a:pt x="121" y="117"/>
                </a:cubicBezTo>
                <a:cubicBezTo>
                  <a:pt x="134" y="106"/>
                  <a:pt x="144" y="92"/>
                  <a:pt x="151" y="76"/>
                </a:cubicBezTo>
                <a:close/>
                <a:moveTo>
                  <a:pt x="80" y="0"/>
                </a:moveTo>
                <a:cubicBezTo>
                  <a:pt x="78" y="0"/>
                  <a:pt x="77" y="1"/>
                  <a:pt x="76" y="2"/>
                </a:cubicBezTo>
                <a:cubicBezTo>
                  <a:pt x="76" y="3"/>
                  <a:pt x="71" y="11"/>
                  <a:pt x="66" y="24"/>
                </a:cubicBezTo>
                <a:cubicBezTo>
                  <a:pt x="63" y="32"/>
                  <a:pt x="59" y="45"/>
                  <a:pt x="57" y="59"/>
                </a:cubicBezTo>
                <a:cubicBezTo>
                  <a:pt x="52" y="51"/>
                  <a:pt x="47" y="44"/>
                  <a:pt x="41" y="36"/>
                </a:cubicBezTo>
                <a:cubicBezTo>
                  <a:pt x="27" y="20"/>
                  <a:pt x="27" y="20"/>
                  <a:pt x="27" y="20"/>
                </a:cubicBezTo>
                <a:cubicBezTo>
                  <a:pt x="26" y="19"/>
                  <a:pt x="25" y="18"/>
                  <a:pt x="24" y="18"/>
                </a:cubicBezTo>
                <a:cubicBezTo>
                  <a:pt x="23" y="18"/>
                  <a:pt x="22" y="19"/>
                  <a:pt x="22" y="19"/>
                </a:cubicBezTo>
                <a:cubicBezTo>
                  <a:pt x="19" y="20"/>
                  <a:pt x="18" y="22"/>
                  <a:pt x="19" y="24"/>
                </a:cubicBezTo>
                <a:cubicBezTo>
                  <a:pt x="31" y="67"/>
                  <a:pt x="31" y="67"/>
                  <a:pt x="31" y="67"/>
                </a:cubicBezTo>
                <a:cubicBezTo>
                  <a:pt x="34" y="78"/>
                  <a:pt x="37" y="90"/>
                  <a:pt x="38" y="102"/>
                </a:cubicBezTo>
                <a:cubicBezTo>
                  <a:pt x="29" y="94"/>
                  <a:pt x="23" y="84"/>
                  <a:pt x="18" y="73"/>
                </a:cubicBezTo>
                <a:cubicBezTo>
                  <a:pt x="9" y="50"/>
                  <a:pt x="9" y="50"/>
                  <a:pt x="9" y="50"/>
                </a:cubicBezTo>
                <a:cubicBezTo>
                  <a:pt x="8" y="48"/>
                  <a:pt x="6" y="47"/>
                  <a:pt x="4" y="47"/>
                </a:cubicBezTo>
                <a:cubicBezTo>
                  <a:pt x="2" y="47"/>
                  <a:pt x="0" y="49"/>
                  <a:pt x="0" y="51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07"/>
                  <a:pt x="7" y="126"/>
                  <a:pt x="21" y="140"/>
                </a:cubicBezTo>
                <a:cubicBezTo>
                  <a:pt x="34" y="153"/>
                  <a:pt x="52" y="160"/>
                  <a:pt x="71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108" y="160"/>
                  <a:pt x="126" y="153"/>
                  <a:pt x="140" y="140"/>
                </a:cubicBezTo>
                <a:cubicBezTo>
                  <a:pt x="153" y="126"/>
                  <a:pt x="160" y="108"/>
                  <a:pt x="160" y="89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9"/>
                  <a:pt x="159" y="47"/>
                  <a:pt x="157" y="47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4" y="47"/>
                  <a:pt x="152" y="47"/>
                  <a:pt x="151" y="50"/>
                </a:cubicBezTo>
                <a:cubicBezTo>
                  <a:pt x="142" y="73"/>
                  <a:pt x="142" y="73"/>
                  <a:pt x="142" y="73"/>
                </a:cubicBezTo>
                <a:cubicBezTo>
                  <a:pt x="138" y="84"/>
                  <a:pt x="131" y="94"/>
                  <a:pt x="123" y="102"/>
                </a:cubicBezTo>
                <a:cubicBezTo>
                  <a:pt x="124" y="90"/>
                  <a:pt x="126" y="78"/>
                  <a:pt x="129" y="66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2" y="22"/>
                  <a:pt x="140" y="20"/>
                  <a:pt x="139" y="19"/>
                </a:cubicBezTo>
                <a:cubicBezTo>
                  <a:pt x="138" y="19"/>
                  <a:pt x="137" y="18"/>
                  <a:pt x="137" y="18"/>
                </a:cubicBezTo>
                <a:cubicBezTo>
                  <a:pt x="135" y="18"/>
                  <a:pt x="134" y="19"/>
                  <a:pt x="133" y="20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13" y="44"/>
                  <a:pt x="108" y="51"/>
                  <a:pt x="103" y="59"/>
                </a:cubicBezTo>
                <a:cubicBezTo>
                  <a:pt x="101" y="45"/>
                  <a:pt x="98" y="32"/>
                  <a:pt x="94" y="24"/>
                </a:cubicBezTo>
                <a:cubicBezTo>
                  <a:pt x="90" y="11"/>
                  <a:pt x="85" y="2"/>
                  <a:pt x="84" y="2"/>
                </a:cubicBezTo>
                <a:cubicBezTo>
                  <a:pt x="83" y="1"/>
                  <a:pt x="82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3" name="Freeform 43">
            <a:extLst>
              <a:ext uri="{FF2B5EF4-FFF2-40B4-BE49-F238E27FC236}">
                <a16:creationId xmlns:a16="http://schemas.microsoft.com/office/drawing/2014/main" id="{52D4A64E-C730-47FD-8835-A1BDD8C0B7B6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4133850"/>
            <a:ext cx="254000" cy="234950"/>
          </a:xfrm>
          <a:custGeom>
            <a:avLst/>
            <a:gdLst>
              <a:gd name="T0" fmla="*/ 33 w 160"/>
              <a:gd name="T1" fmla="*/ 16 h 148"/>
              <a:gd name="T2" fmla="*/ 54 w 160"/>
              <a:gd name="T3" fmla="*/ 58 h 148"/>
              <a:gd name="T4" fmla="*/ 55 w 160"/>
              <a:gd name="T5" fmla="*/ 61 h 148"/>
              <a:gd name="T6" fmla="*/ 42 w 160"/>
              <a:gd name="T7" fmla="*/ 86 h 148"/>
              <a:gd name="T8" fmla="*/ 40 w 160"/>
              <a:gd name="T9" fmla="*/ 91 h 148"/>
              <a:gd name="T10" fmla="*/ 33 w 160"/>
              <a:gd name="T11" fmla="*/ 92 h 148"/>
              <a:gd name="T12" fmla="*/ 9 w 160"/>
              <a:gd name="T13" fmla="*/ 68 h 148"/>
              <a:gd name="T14" fmla="*/ 11 w 160"/>
              <a:gd name="T15" fmla="*/ 58 h 148"/>
              <a:gd name="T16" fmla="*/ 33 w 160"/>
              <a:gd name="T17" fmla="*/ 16 h 148"/>
              <a:gd name="T18" fmla="*/ 126 w 160"/>
              <a:gd name="T19" fmla="*/ 16 h 148"/>
              <a:gd name="T20" fmla="*/ 147 w 160"/>
              <a:gd name="T21" fmla="*/ 58 h 148"/>
              <a:gd name="T22" fmla="*/ 150 w 160"/>
              <a:gd name="T23" fmla="*/ 68 h 148"/>
              <a:gd name="T24" fmla="*/ 126 w 160"/>
              <a:gd name="T25" fmla="*/ 92 h 148"/>
              <a:gd name="T26" fmla="*/ 118 w 160"/>
              <a:gd name="T27" fmla="*/ 91 h 148"/>
              <a:gd name="T28" fmla="*/ 117 w 160"/>
              <a:gd name="T29" fmla="*/ 86 h 148"/>
              <a:gd name="T30" fmla="*/ 104 w 160"/>
              <a:gd name="T31" fmla="*/ 61 h 148"/>
              <a:gd name="T32" fmla="*/ 105 w 160"/>
              <a:gd name="T33" fmla="*/ 58 h 148"/>
              <a:gd name="T34" fmla="*/ 126 w 160"/>
              <a:gd name="T35" fmla="*/ 16 h 148"/>
              <a:gd name="T36" fmla="*/ 79 w 160"/>
              <a:gd name="T37" fmla="*/ 32 h 148"/>
              <a:gd name="T38" fmla="*/ 108 w 160"/>
              <a:gd name="T39" fmla="*/ 91 h 148"/>
              <a:gd name="T40" fmla="*/ 112 w 160"/>
              <a:gd name="T41" fmla="*/ 105 h 148"/>
              <a:gd name="T42" fmla="*/ 79 w 160"/>
              <a:gd name="T43" fmla="*/ 138 h 148"/>
              <a:gd name="T44" fmla="*/ 47 w 160"/>
              <a:gd name="T45" fmla="*/ 105 h 148"/>
              <a:gd name="T46" fmla="*/ 51 w 160"/>
              <a:gd name="T47" fmla="*/ 91 h 148"/>
              <a:gd name="T48" fmla="*/ 79 w 160"/>
              <a:gd name="T49" fmla="*/ 32 h 148"/>
              <a:gd name="T50" fmla="*/ 79 w 160"/>
              <a:gd name="T51" fmla="*/ 32 h 148"/>
              <a:gd name="T52" fmla="*/ 33 w 160"/>
              <a:gd name="T53" fmla="*/ 0 h 148"/>
              <a:gd name="T54" fmla="*/ 29 w 160"/>
              <a:gd name="T55" fmla="*/ 3 h 148"/>
              <a:gd name="T56" fmla="*/ 4 w 160"/>
              <a:gd name="T57" fmla="*/ 53 h 148"/>
              <a:gd name="T58" fmla="*/ 0 w 160"/>
              <a:gd name="T59" fmla="*/ 68 h 148"/>
              <a:gd name="T60" fmla="*/ 10 w 160"/>
              <a:gd name="T61" fmla="*/ 91 h 148"/>
              <a:gd name="T62" fmla="*/ 33 w 160"/>
              <a:gd name="T63" fmla="*/ 101 h 148"/>
              <a:gd name="T64" fmla="*/ 38 w 160"/>
              <a:gd name="T65" fmla="*/ 100 h 148"/>
              <a:gd name="T66" fmla="*/ 38 w 160"/>
              <a:gd name="T67" fmla="*/ 100 h 148"/>
              <a:gd name="T68" fmla="*/ 38 w 160"/>
              <a:gd name="T69" fmla="*/ 105 h 148"/>
              <a:gd name="T70" fmla="*/ 80 w 160"/>
              <a:gd name="T71" fmla="*/ 148 h 148"/>
              <a:gd name="T72" fmla="*/ 122 w 160"/>
              <a:gd name="T73" fmla="*/ 105 h 148"/>
              <a:gd name="T74" fmla="*/ 122 w 160"/>
              <a:gd name="T75" fmla="*/ 100 h 148"/>
              <a:gd name="T76" fmla="*/ 127 w 160"/>
              <a:gd name="T77" fmla="*/ 101 h 148"/>
              <a:gd name="T78" fmla="*/ 160 w 160"/>
              <a:gd name="T79" fmla="*/ 68 h 148"/>
              <a:gd name="T80" fmla="*/ 155 w 160"/>
              <a:gd name="T81" fmla="*/ 53 h 148"/>
              <a:gd name="T82" fmla="*/ 130 w 160"/>
              <a:gd name="T83" fmla="*/ 3 h 148"/>
              <a:gd name="T84" fmla="*/ 126 w 160"/>
              <a:gd name="T85" fmla="*/ 0 h 148"/>
              <a:gd name="T86" fmla="*/ 122 w 160"/>
              <a:gd name="T87" fmla="*/ 3 h 148"/>
              <a:gd name="T88" fmla="*/ 99 w 160"/>
              <a:gd name="T89" fmla="*/ 50 h 148"/>
              <a:gd name="T90" fmla="*/ 84 w 160"/>
              <a:gd name="T91" fmla="*/ 20 h 148"/>
              <a:gd name="T92" fmla="*/ 80 w 160"/>
              <a:gd name="T93" fmla="*/ 17 h 148"/>
              <a:gd name="T94" fmla="*/ 75 w 160"/>
              <a:gd name="T95" fmla="*/ 20 h 148"/>
              <a:gd name="T96" fmla="*/ 61 w 160"/>
              <a:gd name="T97" fmla="*/ 50 h 148"/>
              <a:gd name="T98" fmla="*/ 37 w 160"/>
              <a:gd name="T99" fmla="*/ 3 h 148"/>
              <a:gd name="T100" fmla="*/ 33 w 160"/>
              <a:gd name="T101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48">
                <a:moveTo>
                  <a:pt x="33" y="16"/>
                </a:moveTo>
                <a:cubicBezTo>
                  <a:pt x="54" y="58"/>
                  <a:pt x="54" y="58"/>
                  <a:pt x="54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42" y="86"/>
                  <a:pt x="42" y="86"/>
                  <a:pt x="42" y="86"/>
                </a:cubicBezTo>
                <a:cubicBezTo>
                  <a:pt x="42" y="88"/>
                  <a:pt x="41" y="89"/>
                  <a:pt x="40" y="91"/>
                </a:cubicBezTo>
                <a:cubicBezTo>
                  <a:pt x="38" y="91"/>
                  <a:pt x="35" y="92"/>
                  <a:pt x="33" y="92"/>
                </a:cubicBezTo>
                <a:cubicBezTo>
                  <a:pt x="20" y="92"/>
                  <a:pt x="9" y="81"/>
                  <a:pt x="9" y="68"/>
                </a:cubicBezTo>
                <a:cubicBezTo>
                  <a:pt x="9" y="65"/>
                  <a:pt x="10" y="61"/>
                  <a:pt x="11" y="58"/>
                </a:cubicBezTo>
                <a:cubicBezTo>
                  <a:pt x="11" y="58"/>
                  <a:pt x="30" y="21"/>
                  <a:pt x="33" y="16"/>
                </a:cubicBezTo>
                <a:close/>
                <a:moveTo>
                  <a:pt x="126" y="16"/>
                </a:moveTo>
                <a:cubicBezTo>
                  <a:pt x="147" y="58"/>
                  <a:pt x="147" y="58"/>
                  <a:pt x="147" y="58"/>
                </a:cubicBezTo>
                <a:cubicBezTo>
                  <a:pt x="149" y="61"/>
                  <a:pt x="150" y="64"/>
                  <a:pt x="150" y="68"/>
                </a:cubicBezTo>
                <a:cubicBezTo>
                  <a:pt x="150" y="81"/>
                  <a:pt x="139" y="92"/>
                  <a:pt x="126" y="92"/>
                </a:cubicBezTo>
                <a:cubicBezTo>
                  <a:pt x="124" y="92"/>
                  <a:pt x="121" y="91"/>
                  <a:pt x="118" y="91"/>
                </a:cubicBezTo>
                <a:cubicBezTo>
                  <a:pt x="118" y="89"/>
                  <a:pt x="117" y="88"/>
                  <a:pt x="117" y="86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5" y="58"/>
                  <a:pt x="105" y="58"/>
                  <a:pt x="105" y="58"/>
                </a:cubicBezTo>
                <a:cubicBezTo>
                  <a:pt x="105" y="58"/>
                  <a:pt x="124" y="20"/>
                  <a:pt x="126" y="16"/>
                </a:cubicBezTo>
                <a:close/>
                <a:moveTo>
                  <a:pt x="79" y="32"/>
                </a:moveTo>
                <a:cubicBezTo>
                  <a:pt x="108" y="91"/>
                  <a:pt x="108" y="91"/>
                  <a:pt x="108" y="91"/>
                </a:cubicBezTo>
                <a:cubicBezTo>
                  <a:pt x="111" y="95"/>
                  <a:pt x="112" y="100"/>
                  <a:pt x="112" y="105"/>
                </a:cubicBezTo>
                <a:cubicBezTo>
                  <a:pt x="112" y="123"/>
                  <a:pt x="98" y="138"/>
                  <a:pt x="79" y="138"/>
                </a:cubicBezTo>
                <a:cubicBezTo>
                  <a:pt x="62" y="138"/>
                  <a:pt x="47" y="123"/>
                  <a:pt x="47" y="105"/>
                </a:cubicBezTo>
                <a:cubicBezTo>
                  <a:pt x="47" y="100"/>
                  <a:pt x="48" y="95"/>
                  <a:pt x="51" y="91"/>
                </a:cubicBezTo>
                <a:cubicBezTo>
                  <a:pt x="79" y="32"/>
                  <a:pt x="79" y="32"/>
                  <a:pt x="79" y="32"/>
                </a:cubicBezTo>
                <a:cubicBezTo>
                  <a:pt x="79" y="32"/>
                  <a:pt x="79" y="32"/>
                  <a:pt x="79" y="32"/>
                </a:cubicBezTo>
                <a:close/>
                <a:moveTo>
                  <a:pt x="33" y="0"/>
                </a:moveTo>
                <a:cubicBezTo>
                  <a:pt x="32" y="0"/>
                  <a:pt x="30" y="1"/>
                  <a:pt x="29" y="3"/>
                </a:cubicBezTo>
                <a:cubicBezTo>
                  <a:pt x="28" y="4"/>
                  <a:pt x="4" y="53"/>
                  <a:pt x="4" y="53"/>
                </a:cubicBezTo>
                <a:cubicBezTo>
                  <a:pt x="1" y="58"/>
                  <a:pt x="0" y="63"/>
                  <a:pt x="0" y="68"/>
                </a:cubicBezTo>
                <a:cubicBezTo>
                  <a:pt x="0" y="77"/>
                  <a:pt x="4" y="85"/>
                  <a:pt x="10" y="91"/>
                </a:cubicBezTo>
                <a:cubicBezTo>
                  <a:pt x="16" y="97"/>
                  <a:pt x="25" y="101"/>
                  <a:pt x="33" y="101"/>
                </a:cubicBezTo>
                <a:cubicBezTo>
                  <a:pt x="35" y="101"/>
                  <a:pt x="36" y="101"/>
                  <a:pt x="38" y="100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38" y="102"/>
                  <a:pt x="38" y="104"/>
                  <a:pt x="38" y="105"/>
                </a:cubicBezTo>
                <a:cubicBezTo>
                  <a:pt x="38" y="129"/>
                  <a:pt x="57" y="148"/>
                  <a:pt x="80" y="148"/>
                </a:cubicBezTo>
                <a:cubicBezTo>
                  <a:pt x="103" y="148"/>
                  <a:pt x="122" y="129"/>
                  <a:pt x="122" y="105"/>
                </a:cubicBezTo>
                <a:cubicBezTo>
                  <a:pt x="122" y="104"/>
                  <a:pt x="122" y="102"/>
                  <a:pt x="122" y="100"/>
                </a:cubicBezTo>
                <a:cubicBezTo>
                  <a:pt x="124" y="100"/>
                  <a:pt x="125" y="101"/>
                  <a:pt x="127" y="101"/>
                </a:cubicBezTo>
                <a:cubicBezTo>
                  <a:pt x="145" y="101"/>
                  <a:pt x="160" y="86"/>
                  <a:pt x="160" y="68"/>
                </a:cubicBezTo>
                <a:cubicBezTo>
                  <a:pt x="159" y="62"/>
                  <a:pt x="158" y="58"/>
                  <a:pt x="155" y="53"/>
                </a:cubicBezTo>
                <a:cubicBezTo>
                  <a:pt x="130" y="3"/>
                  <a:pt x="130" y="3"/>
                  <a:pt x="130" y="3"/>
                </a:cubicBezTo>
                <a:cubicBezTo>
                  <a:pt x="129" y="1"/>
                  <a:pt x="128" y="0"/>
                  <a:pt x="126" y="0"/>
                </a:cubicBezTo>
                <a:cubicBezTo>
                  <a:pt x="124" y="0"/>
                  <a:pt x="123" y="1"/>
                  <a:pt x="122" y="3"/>
                </a:cubicBezTo>
                <a:cubicBezTo>
                  <a:pt x="117" y="12"/>
                  <a:pt x="99" y="50"/>
                  <a:pt x="99" y="50"/>
                </a:cubicBezTo>
                <a:cubicBezTo>
                  <a:pt x="84" y="20"/>
                  <a:pt x="84" y="20"/>
                  <a:pt x="84" y="20"/>
                </a:cubicBezTo>
                <a:cubicBezTo>
                  <a:pt x="83" y="18"/>
                  <a:pt x="81" y="17"/>
                  <a:pt x="80" y="17"/>
                </a:cubicBezTo>
                <a:cubicBezTo>
                  <a:pt x="78" y="17"/>
                  <a:pt x="76" y="18"/>
                  <a:pt x="75" y="20"/>
                </a:cubicBezTo>
                <a:cubicBezTo>
                  <a:pt x="61" y="50"/>
                  <a:pt x="61" y="50"/>
                  <a:pt x="61" y="50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1"/>
                  <a:pt x="35" y="0"/>
                  <a:pt x="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4" name="Freeform 44">
            <a:extLst>
              <a:ext uri="{FF2B5EF4-FFF2-40B4-BE49-F238E27FC236}">
                <a16:creationId xmlns:a16="http://schemas.microsoft.com/office/drawing/2014/main" id="{08226F03-04FB-4D54-8BD3-337FC2A433DD}"/>
              </a:ext>
            </a:extLst>
          </p:cNvPr>
          <p:cNvSpPr>
            <a:spLocks noEditPoints="1"/>
          </p:cNvSpPr>
          <p:nvPr/>
        </p:nvSpPr>
        <p:spPr bwMode="auto">
          <a:xfrm>
            <a:off x="5141913" y="4678363"/>
            <a:ext cx="255588" cy="249238"/>
          </a:xfrm>
          <a:custGeom>
            <a:avLst/>
            <a:gdLst>
              <a:gd name="T0" fmla="*/ 113 w 161"/>
              <a:gd name="T1" fmla="*/ 88 h 157"/>
              <a:gd name="T2" fmla="*/ 104 w 161"/>
              <a:gd name="T3" fmla="*/ 88 h 157"/>
              <a:gd name="T4" fmla="*/ 53 w 161"/>
              <a:gd name="T5" fmla="*/ 83 h 157"/>
              <a:gd name="T6" fmla="*/ 53 w 161"/>
              <a:gd name="T7" fmla="*/ 92 h 157"/>
              <a:gd name="T8" fmla="*/ 53 w 161"/>
              <a:gd name="T9" fmla="*/ 83 h 157"/>
              <a:gd name="T10" fmla="*/ 113 w 161"/>
              <a:gd name="T11" fmla="*/ 120 h 157"/>
              <a:gd name="T12" fmla="*/ 113 w 161"/>
              <a:gd name="T13" fmla="*/ 102 h 157"/>
              <a:gd name="T14" fmla="*/ 48 w 161"/>
              <a:gd name="T15" fmla="*/ 102 h 157"/>
              <a:gd name="T16" fmla="*/ 48 w 161"/>
              <a:gd name="T17" fmla="*/ 120 h 157"/>
              <a:gd name="T18" fmla="*/ 48 w 161"/>
              <a:gd name="T19" fmla="*/ 102 h 157"/>
              <a:gd name="T20" fmla="*/ 150 w 161"/>
              <a:gd name="T21" fmla="*/ 132 h 157"/>
              <a:gd name="T22" fmla="*/ 134 w 161"/>
              <a:gd name="T23" fmla="*/ 125 h 157"/>
              <a:gd name="T24" fmla="*/ 155 w 161"/>
              <a:gd name="T25" fmla="*/ 102 h 157"/>
              <a:gd name="T26" fmla="*/ 155 w 161"/>
              <a:gd name="T27" fmla="*/ 92 h 157"/>
              <a:gd name="T28" fmla="*/ 134 w 161"/>
              <a:gd name="T29" fmla="*/ 69 h 157"/>
              <a:gd name="T30" fmla="*/ 150 w 161"/>
              <a:gd name="T31" fmla="*/ 62 h 157"/>
              <a:gd name="T32" fmla="*/ 157 w 161"/>
              <a:gd name="T33" fmla="*/ 38 h 157"/>
              <a:gd name="T34" fmla="*/ 151 w 161"/>
              <a:gd name="T35" fmla="*/ 40 h 157"/>
              <a:gd name="T36" fmla="*/ 129 w 161"/>
              <a:gd name="T37" fmla="*/ 62 h 157"/>
              <a:gd name="T38" fmla="*/ 94 w 161"/>
              <a:gd name="T39" fmla="*/ 24 h 157"/>
              <a:gd name="T40" fmla="*/ 99 w 161"/>
              <a:gd name="T41" fmla="*/ 0 h 157"/>
              <a:gd name="T42" fmla="*/ 80 w 161"/>
              <a:gd name="T43" fmla="*/ 19 h 157"/>
              <a:gd name="T44" fmla="*/ 62 w 161"/>
              <a:gd name="T45" fmla="*/ 0 h 157"/>
              <a:gd name="T46" fmla="*/ 66 w 161"/>
              <a:gd name="T47" fmla="*/ 24 h 157"/>
              <a:gd name="T48" fmla="*/ 31 w 161"/>
              <a:gd name="T49" fmla="*/ 62 h 157"/>
              <a:gd name="T50" fmla="*/ 10 w 161"/>
              <a:gd name="T51" fmla="*/ 40 h 157"/>
              <a:gd name="T52" fmla="*/ 4 w 161"/>
              <a:gd name="T53" fmla="*/ 38 h 157"/>
              <a:gd name="T54" fmla="*/ 11 w 161"/>
              <a:gd name="T55" fmla="*/ 62 h 157"/>
              <a:gd name="T56" fmla="*/ 27 w 161"/>
              <a:gd name="T57" fmla="*/ 69 h 157"/>
              <a:gd name="T58" fmla="*/ 6 w 161"/>
              <a:gd name="T59" fmla="*/ 92 h 157"/>
              <a:gd name="T60" fmla="*/ 6 w 161"/>
              <a:gd name="T61" fmla="*/ 102 h 157"/>
              <a:gd name="T62" fmla="*/ 27 w 161"/>
              <a:gd name="T63" fmla="*/ 125 h 157"/>
              <a:gd name="T64" fmla="*/ 11 w 161"/>
              <a:gd name="T65" fmla="*/ 132 h 157"/>
              <a:gd name="T66" fmla="*/ 4 w 161"/>
              <a:gd name="T67" fmla="*/ 157 h 157"/>
              <a:gd name="T68" fmla="*/ 10 w 161"/>
              <a:gd name="T69" fmla="*/ 154 h 157"/>
              <a:gd name="T70" fmla="*/ 31 w 161"/>
              <a:gd name="T71" fmla="*/ 132 h 157"/>
              <a:gd name="T72" fmla="*/ 63 w 161"/>
              <a:gd name="T73" fmla="*/ 154 h 157"/>
              <a:gd name="T74" fmla="*/ 68 w 161"/>
              <a:gd name="T75" fmla="*/ 146 h 157"/>
              <a:gd name="T76" fmla="*/ 94 w 161"/>
              <a:gd name="T77" fmla="*/ 146 h 157"/>
              <a:gd name="T78" fmla="*/ 100 w 161"/>
              <a:gd name="T79" fmla="*/ 154 h 157"/>
              <a:gd name="T80" fmla="*/ 130 w 161"/>
              <a:gd name="T81" fmla="*/ 132 h 157"/>
              <a:gd name="T82" fmla="*/ 152 w 161"/>
              <a:gd name="T83" fmla="*/ 154 h 157"/>
              <a:gd name="T84" fmla="*/ 158 w 161"/>
              <a:gd name="T85" fmla="*/ 157 h 157"/>
              <a:gd name="T86" fmla="*/ 81 w 161"/>
              <a:gd name="T87" fmla="*/ 27 h 157"/>
              <a:gd name="T88" fmla="*/ 81 w 161"/>
              <a:gd name="T89" fmla="*/ 36 h 157"/>
              <a:gd name="T90" fmla="*/ 81 w 161"/>
              <a:gd name="T91" fmla="*/ 27 h 157"/>
              <a:gd name="T92" fmla="*/ 106 w 161"/>
              <a:gd name="T93" fmla="*/ 53 h 157"/>
              <a:gd name="T94" fmla="*/ 56 w 161"/>
              <a:gd name="T95" fmla="*/ 53 h 157"/>
              <a:gd name="T96" fmla="*/ 59 w 161"/>
              <a:gd name="T97" fmla="*/ 143 h 157"/>
              <a:gd name="T98" fmla="*/ 48 w 161"/>
              <a:gd name="T99" fmla="*/ 58 h 157"/>
              <a:gd name="T100" fmla="*/ 59 w 161"/>
              <a:gd name="T101" fmla="*/ 143 h 157"/>
              <a:gd name="T102" fmla="*/ 70 w 161"/>
              <a:gd name="T103" fmla="*/ 137 h 157"/>
              <a:gd name="T104" fmla="*/ 92 w 161"/>
              <a:gd name="T105" fmla="*/ 137 h 157"/>
              <a:gd name="T106" fmla="*/ 102 w 161"/>
              <a:gd name="T107" fmla="*/ 143 h 157"/>
              <a:gd name="T108" fmla="*/ 113 w 161"/>
              <a:gd name="T109" fmla="*/ 58 h 157"/>
              <a:gd name="T110" fmla="*/ 102 w 161"/>
              <a:gd name="T111" fmla="*/ 143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" h="157">
                <a:moveTo>
                  <a:pt x="109" y="92"/>
                </a:moveTo>
                <a:cubicBezTo>
                  <a:pt x="111" y="92"/>
                  <a:pt x="113" y="90"/>
                  <a:pt x="113" y="88"/>
                </a:cubicBezTo>
                <a:cubicBezTo>
                  <a:pt x="113" y="85"/>
                  <a:pt x="111" y="83"/>
                  <a:pt x="109" y="83"/>
                </a:cubicBezTo>
                <a:cubicBezTo>
                  <a:pt x="106" y="83"/>
                  <a:pt x="104" y="85"/>
                  <a:pt x="104" y="88"/>
                </a:cubicBezTo>
                <a:cubicBezTo>
                  <a:pt x="104" y="90"/>
                  <a:pt x="106" y="92"/>
                  <a:pt x="109" y="92"/>
                </a:cubicBezTo>
                <a:close/>
                <a:moveTo>
                  <a:pt x="53" y="83"/>
                </a:moveTo>
                <a:cubicBezTo>
                  <a:pt x="50" y="83"/>
                  <a:pt x="48" y="85"/>
                  <a:pt x="48" y="88"/>
                </a:cubicBezTo>
                <a:cubicBezTo>
                  <a:pt x="48" y="90"/>
                  <a:pt x="50" y="92"/>
                  <a:pt x="53" y="92"/>
                </a:cubicBezTo>
                <a:cubicBezTo>
                  <a:pt x="55" y="92"/>
                  <a:pt x="57" y="90"/>
                  <a:pt x="57" y="88"/>
                </a:cubicBezTo>
                <a:cubicBezTo>
                  <a:pt x="58" y="85"/>
                  <a:pt x="55" y="83"/>
                  <a:pt x="53" y="83"/>
                </a:cubicBezTo>
                <a:close/>
                <a:moveTo>
                  <a:pt x="104" y="111"/>
                </a:moveTo>
                <a:cubicBezTo>
                  <a:pt x="104" y="116"/>
                  <a:pt x="108" y="120"/>
                  <a:pt x="113" y="120"/>
                </a:cubicBezTo>
                <a:cubicBezTo>
                  <a:pt x="118" y="120"/>
                  <a:pt x="123" y="116"/>
                  <a:pt x="123" y="111"/>
                </a:cubicBezTo>
                <a:cubicBezTo>
                  <a:pt x="123" y="106"/>
                  <a:pt x="118" y="102"/>
                  <a:pt x="113" y="102"/>
                </a:cubicBezTo>
                <a:cubicBezTo>
                  <a:pt x="108" y="102"/>
                  <a:pt x="104" y="106"/>
                  <a:pt x="104" y="111"/>
                </a:cubicBezTo>
                <a:close/>
                <a:moveTo>
                  <a:pt x="48" y="102"/>
                </a:moveTo>
                <a:cubicBezTo>
                  <a:pt x="43" y="102"/>
                  <a:pt x="39" y="106"/>
                  <a:pt x="39" y="111"/>
                </a:cubicBezTo>
                <a:cubicBezTo>
                  <a:pt x="39" y="116"/>
                  <a:pt x="43" y="120"/>
                  <a:pt x="48" y="120"/>
                </a:cubicBezTo>
                <a:cubicBezTo>
                  <a:pt x="53" y="120"/>
                  <a:pt x="57" y="116"/>
                  <a:pt x="57" y="111"/>
                </a:cubicBezTo>
                <a:cubicBezTo>
                  <a:pt x="57" y="106"/>
                  <a:pt x="53" y="102"/>
                  <a:pt x="48" y="102"/>
                </a:cubicBezTo>
                <a:close/>
                <a:moveTo>
                  <a:pt x="160" y="150"/>
                </a:moveTo>
                <a:cubicBezTo>
                  <a:pt x="150" y="132"/>
                  <a:pt x="150" y="132"/>
                  <a:pt x="150" y="132"/>
                </a:cubicBezTo>
                <a:cubicBezTo>
                  <a:pt x="150" y="131"/>
                  <a:pt x="148" y="130"/>
                  <a:pt x="147" y="130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38" y="118"/>
                  <a:pt x="140" y="110"/>
                  <a:pt x="141" y="102"/>
                </a:cubicBezTo>
                <a:cubicBezTo>
                  <a:pt x="155" y="102"/>
                  <a:pt x="155" y="102"/>
                  <a:pt x="155" y="102"/>
                </a:cubicBezTo>
                <a:cubicBezTo>
                  <a:pt x="158" y="102"/>
                  <a:pt x="160" y="100"/>
                  <a:pt x="160" y="97"/>
                </a:cubicBezTo>
                <a:cubicBezTo>
                  <a:pt x="160" y="94"/>
                  <a:pt x="158" y="92"/>
                  <a:pt x="155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84"/>
                  <a:pt x="138" y="77"/>
                  <a:pt x="134" y="69"/>
                </a:cubicBezTo>
                <a:cubicBezTo>
                  <a:pt x="147" y="64"/>
                  <a:pt x="147" y="64"/>
                  <a:pt x="147" y="64"/>
                </a:cubicBezTo>
                <a:cubicBezTo>
                  <a:pt x="148" y="64"/>
                  <a:pt x="150" y="63"/>
                  <a:pt x="150" y="62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60" y="42"/>
                  <a:pt x="159" y="39"/>
                  <a:pt x="157" y="38"/>
                </a:cubicBezTo>
                <a:cubicBezTo>
                  <a:pt x="157" y="38"/>
                  <a:pt x="156" y="37"/>
                  <a:pt x="155" y="37"/>
                </a:cubicBezTo>
                <a:cubicBezTo>
                  <a:pt x="154" y="37"/>
                  <a:pt x="152" y="38"/>
                  <a:pt x="151" y="40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22" y="53"/>
                  <a:pt x="113" y="46"/>
                  <a:pt x="103" y="42"/>
                </a:cubicBezTo>
                <a:cubicBezTo>
                  <a:pt x="103" y="34"/>
                  <a:pt x="100" y="28"/>
                  <a:pt x="94" y="24"/>
                </a:cubicBezTo>
                <a:cubicBezTo>
                  <a:pt x="100" y="19"/>
                  <a:pt x="103" y="12"/>
                  <a:pt x="103" y="4"/>
                </a:cubicBezTo>
                <a:cubicBezTo>
                  <a:pt x="103" y="2"/>
                  <a:pt x="101" y="0"/>
                  <a:pt x="99" y="0"/>
                </a:cubicBezTo>
                <a:cubicBezTo>
                  <a:pt x="96" y="0"/>
                  <a:pt x="94" y="2"/>
                  <a:pt x="94" y="4"/>
                </a:cubicBezTo>
                <a:cubicBezTo>
                  <a:pt x="94" y="12"/>
                  <a:pt x="88" y="19"/>
                  <a:pt x="80" y="19"/>
                </a:cubicBezTo>
                <a:cubicBezTo>
                  <a:pt x="72" y="19"/>
                  <a:pt x="66" y="12"/>
                  <a:pt x="66" y="4"/>
                </a:cubicBezTo>
                <a:cubicBezTo>
                  <a:pt x="66" y="2"/>
                  <a:pt x="64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12"/>
                  <a:pt x="61" y="19"/>
                  <a:pt x="66" y="24"/>
                </a:cubicBezTo>
                <a:cubicBezTo>
                  <a:pt x="61" y="28"/>
                  <a:pt x="57" y="35"/>
                  <a:pt x="57" y="42"/>
                </a:cubicBezTo>
                <a:cubicBezTo>
                  <a:pt x="47" y="46"/>
                  <a:pt x="38" y="53"/>
                  <a:pt x="31" y="62"/>
                </a:cubicBezTo>
                <a:cubicBezTo>
                  <a:pt x="18" y="57"/>
                  <a:pt x="18" y="57"/>
                  <a:pt x="18" y="57"/>
                </a:cubicBezTo>
                <a:cubicBezTo>
                  <a:pt x="10" y="40"/>
                  <a:pt x="10" y="40"/>
                  <a:pt x="10" y="40"/>
                </a:cubicBezTo>
                <a:cubicBezTo>
                  <a:pt x="9" y="38"/>
                  <a:pt x="7" y="37"/>
                  <a:pt x="5" y="37"/>
                </a:cubicBezTo>
                <a:cubicBezTo>
                  <a:pt x="5" y="37"/>
                  <a:pt x="4" y="38"/>
                  <a:pt x="4" y="38"/>
                </a:cubicBezTo>
                <a:cubicBezTo>
                  <a:pt x="2" y="39"/>
                  <a:pt x="0" y="42"/>
                  <a:pt x="2" y="44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2" y="64"/>
                  <a:pt x="13" y="64"/>
                </a:cubicBezTo>
                <a:cubicBezTo>
                  <a:pt x="27" y="69"/>
                  <a:pt x="27" y="69"/>
                  <a:pt x="27" y="69"/>
                </a:cubicBezTo>
                <a:cubicBezTo>
                  <a:pt x="23" y="77"/>
                  <a:pt x="20" y="84"/>
                  <a:pt x="20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3" y="92"/>
                  <a:pt x="1" y="94"/>
                  <a:pt x="1" y="97"/>
                </a:cubicBezTo>
                <a:cubicBezTo>
                  <a:pt x="1" y="100"/>
                  <a:pt x="3" y="102"/>
                  <a:pt x="6" y="102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10"/>
                  <a:pt x="23" y="118"/>
                  <a:pt x="27" y="125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2" y="130"/>
                  <a:pt x="11" y="131"/>
                  <a:pt x="11" y="132"/>
                </a:cubicBezTo>
                <a:cubicBezTo>
                  <a:pt x="2" y="150"/>
                  <a:pt x="2" y="150"/>
                  <a:pt x="2" y="150"/>
                </a:cubicBezTo>
                <a:cubicBezTo>
                  <a:pt x="0" y="153"/>
                  <a:pt x="2" y="155"/>
                  <a:pt x="4" y="157"/>
                </a:cubicBezTo>
                <a:cubicBezTo>
                  <a:pt x="4" y="157"/>
                  <a:pt x="5" y="157"/>
                  <a:pt x="5" y="157"/>
                </a:cubicBezTo>
                <a:cubicBezTo>
                  <a:pt x="7" y="157"/>
                  <a:pt x="9" y="156"/>
                  <a:pt x="10" y="154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9" y="142"/>
                  <a:pt x="49" y="150"/>
                  <a:pt x="61" y="154"/>
                </a:cubicBezTo>
                <a:cubicBezTo>
                  <a:pt x="62" y="154"/>
                  <a:pt x="62" y="154"/>
                  <a:pt x="63" y="154"/>
                </a:cubicBezTo>
                <a:cubicBezTo>
                  <a:pt x="65" y="154"/>
                  <a:pt x="66" y="153"/>
                  <a:pt x="67" y="150"/>
                </a:cubicBezTo>
                <a:cubicBezTo>
                  <a:pt x="68" y="146"/>
                  <a:pt x="68" y="146"/>
                  <a:pt x="68" y="146"/>
                </a:cubicBezTo>
                <a:cubicBezTo>
                  <a:pt x="72" y="147"/>
                  <a:pt x="76" y="148"/>
                  <a:pt x="81" y="148"/>
                </a:cubicBezTo>
                <a:cubicBezTo>
                  <a:pt x="85" y="148"/>
                  <a:pt x="90" y="147"/>
                  <a:pt x="94" y="146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5" y="153"/>
                  <a:pt x="98" y="154"/>
                  <a:pt x="100" y="154"/>
                </a:cubicBezTo>
                <a:cubicBezTo>
                  <a:pt x="100" y="154"/>
                  <a:pt x="100" y="154"/>
                  <a:pt x="101" y="154"/>
                </a:cubicBezTo>
                <a:cubicBezTo>
                  <a:pt x="113" y="150"/>
                  <a:pt x="123" y="142"/>
                  <a:pt x="130" y="132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52" y="154"/>
                  <a:pt x="152" y="154"/>
                  <a:pt x="152" y="154"/>
                </a:cubicBezTo>
                <a:cubicBezTo>
                  <a:pt x="153" y="156"/>
                  <a:pt x="155" y="157"/>
                  <a:pt x="156" y="157"/>
                </a:cubicBezTo>
                <a:cubicBezTo>
                  <a:pt x="157" y="157"/>
                  <a:pt x="158" y="157"/>
                  <a:pt x="158" y="157"/>
                </a:cubicBezTo>
                <a:cubicBezTo>
                  <a:pt x="160" y="155"/>
                  <a:pt x="161" y="152"/>
                  <a:pt x="160" y="150"/>
                </a:cubicBezTo>
                <a:close/>
                <a:moveTo>
                  <a:pt x="81" y="27"/>
                </a:moveTo>
                <a:cubicBezTo>
                  <a:pt x="88" y="27"/>
                  <a:pt x="93" y="32"/>
                  <a:pt x="94" y="38"/>
                </a:cubicBezTo>
                <a:cubicBezTo>
                  <a:pt x="90" y="37"/>
                  <a:pt x="86" y="36"/>
                  <a:pt x="81" y="36"/>
                </a:cubicBezTo>
                <a:cubicBezTo>
                  <a:pt x="76" y="36"/>
                  <a:pt x="72" y="37"/>
                  <a:pt x="68" y="38"/>
                </a:cubicBezTo>
                <a:cubicBezTo>
                  <a:pt x="68" y="32"/>
                  <a:pt x="74" y="27"/>
                  <a:pt x="81" y="27"/>
                </a:cubicBezTo>
                <a:close/>
                <a:moveTo>
                  <a:pt x="81" y="46"/>
                </a:moveTo>
                <a:cubicBezTo>
                  <a:pt x="90" y="46"/>
                  <a:pt x="99" y="49"/>
                  <a:pt x="106" y="53"/>
                </a:cubicBezTo>
                <a:cubicBezTo>
                  <a:pt x="100" y="60"/>
                  <a:pt x="90" y="64"/>
                  <a:pt x="81" y="64"/>
                </a:cubicBezTo>
                <a:cubicBezTo>
                  <a:pt x="71" y="64"/>
                  <a:pt x="62" y="60"/>
                  <a:pt x="56" y="53"/>
                </a:cubicBezTo>
                <a:cubicBezTo>
                  <a:pt x="63" y="49"/>
                  <a:pt x="72" y="46"/>
                  <a:pt x="81" y="46"/>
                </a:cubicBezTo>
                <a:close/>
                <a:moveTo>
                  <a:pt x="59" y="143"/>
                </a:moveTo>
                <a:cubicBezTo>
                  <a:pt x="41" y="135"/>
                  <a:pt x="29" y="116"/>
                  <a:pt x="29" y="96"/>
                </a:cubicBezTo>
                <a:cubicBezTo>
                  <a:pt x="29" y="81"/>
                  <a:pt x="37" y="67"/>
                  <a:pt x="48" y="58"/>
                </a:cubicBezTo>
                <a:cubicBezTo>
                  <a:pt x="55" y="66"/>
                  <a:pt x="64" y="71"/>
                  <a:pt x="75" y="73"/>
                </a:cubicBezTo>
                <a:lnTo>
                  <a:pt x="59" y="143"/>
                </a:lnTo>
                <a:close/>
                <a:moveTo>
                  <a:pt x="81" y="139"/>
                </a:moveTo>
                <a:cubicBezTo>
                  <a:pt x="77" y="139"/>
                  <a:pt x="74" y="138"/>
                  <a:pt x="70" y="137"/>
                </a:cubicBezTo>
                <a:cubicBezTo>
                  <a:pt x="81" y="90"/>
                  <a:pt x="81" y="90"/>
                  <a:pt x="81" y="90"/>
                </a:cubicBezTo>
                <a:cubicBezTo>
                  <a:pt x="92" y="137"/>
                  <a:pt x="92" y="137"/>
                  <a:pt x="92" y="137"/>
                </a:cubicBezTo>
                <a:cubicBezTo>
                  <a:pt x="88" y="138"/>
                  <a:pt x="84" y="139"/>
                  <a:pt x="81" y="139"/>
                </a:cubicBezTo>
                <a:close/>
                <a:moveTo>
                  <a:pt x="102" y="143"/>
                </a:moveTo>
                <a:cubicBezTo>
                  <a:pt x="86" y="73"/>
                  <a:pt x="86" y="73"/>
                  <a:pt x="86" y="73"/>
                </a:cubicBezTo>
                <a:cubicBezTo>
                  <a:pt x="98" y="71"/>
                  <a:pt x="107" y="66"/>
                  <a:pt x="113" y="58"/>
                </a:cubicBezTo>
                <a:cubicBezTo>
                  <a:pt x="125" y="67"/>
                  <a:pt x="132" y="81"/>
                  <a:pt x="132" y="96"/>
                </a:cubicBezTo>
                <a:cubicBezTo>
                  <a:pt x="131" y="116"/>
                  <a:pt x="120" y="135"/>
                  <a:pt x="102" y="1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5" name="Freeform 45">
            <a:extLst>
              <a:ext uri="{FF2B5EF4-FFF2-40B4-BE49-F238E27FC236}">
                <a16:creationId xmlns:a16="http://schemas.microsoft.com/office/drawing/2014/main" id="{A82574F6-A257-4FD3-895C-BB6F2568ECF8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5226050"/>
            <a:ext cx="254000" cy="254000"/>
          </a:xfrm>
          <a:custGeom>
            <a:avLst/>
            <a:gdLst>
              <a:gd name="T0" fmla="*/ 53 w 160"/>
              <a:gd name="T1" fmla="*/ 75 h 160"/>
              <a:gd name="T2" fmla="*/ 30 w 160"/>
              <a:gd name="T3" fmla="*/ 80 h 160"/>
              <a:gd name="T4" fmla="*/ 53 w 160"/>
              <a:gd name="T5" fmla="*/ 85 h 160"/>
              <a:gd name="T6" fmla="*/ 72 w 160"/>
              <a:gd name="T7" fmla="*/ 94 h 160"/>
              <a:gd name="T8" fmla="*/ 48 w 160"/>
              <a:gd name="T9" fmla="*/ 99 h 160"/>
              <a:gd name="T10" fmla="*/ 72 w 160"/>
              <a:gd name="T11" fmla="*/ 104 h 160"/>
              <a:gd name="T12" fmla="*/ 72 w 160"/>
              <a:gd name="T13" fmla="*/ 94 h 160"/>
              <a:gd name="T14" fmla="*/ 109 w 160"/>
              <a:gd name="T15" fmla="*/ 95 h 160"/>
              <a:gd name="T16" fmla="*/ 86 w 160"/>
              <a:gd name="T17" fmla="*/ 100 h 160"/>
              <a:gd name="T18" fmla="*/ 109 w 160"/>
              <a:gd name="T19" fmla="*/ 104 h 160"/>
              <a:gd name="T20" fmla="*/ 72 w 160"/>
              <a:gd name="T21" fmla="*/ 85 h 160"/>
              <a:gd name="T22" fmla="*/ 95 w 160"/>
              <a:gd name="T23" fmla="*/ 80 h 160"/>
              <a:gd name="T24" fmla="*/ 72 w 160"/>
              <a:gd name="T25" fmla="*/ 75 h 160"/>
              <a:gd name="T26" fmla="*/ 72 w 160"/>
              <a:gd name="T27" fmla="*/ 85 h 160"/>
              <a:gd name="T28" fmla="*/ 127 w 160"/>
              <a:gd name="T29" fmla="*/ 85 h 160"/>
              <a:gd name="T30" fmla="*/ 127 w 160"/>
              <a:gd name="T31" fmla="*/ 75 h 160"/>
              <a:gd name="T32" fmla="*/ 104 w 160"/>
              <a:gd name="T33" fmla="*/ 80 h 160"/>
              <a:gd name="T34" fmla="*/ 136 w 160"/>
              <a:gd name="T35" fmla="*/ 115 h 160"/>
              <a:gd name="T36" fmla="*/ 151 w 160"/>
              <a:gd name="T37" fmla="*/ 58 h 160"/>
              <a:gd name="T38" fmla="*/ 126 w 160"/>
              <a:gd name="T39" fmla="*/ 11 h 160"/>
              <a:gd name="T40" fmla="*/ 104 w 160"/>
              <a:gd name="T41" fmla="*/ 20 h 160"/>
              <a:gd name="T42" fmla="*/ 56 w 160"/>
              <a:gd name="T43" fmla="*/ 20 h 160"/>
              <a:gd name="T44" fmla="*/ 34 w 160"/>
              <a:gd name="T45" fmla="*/ 11 h 160"/>
              <a:gd name="T46" fmla="*/ 10 w 160"/>
              <a:gd name="T47" fmla="*/ 58 h 160"/>
              <a:gd name="T48" fmla="*/ 52 w 160"/>
              <a:gd name="T49" fmla="*/ 123 h 160"/>
              <a:gd name="T50" fmla="*/ 94 w 160"/>
              <a:gd name="T51" fmla="*/ 136 h 160"/>
              <a:gd name="T52" fmla="*/ 99 w 160"/>
              <a:gd name="T53" fmla="*/ 150 h 160"/>
              <a:gd name="T54" fmla="*/ 120 w 160"/>
              <a:gd name="T55" fmla="*/ 148 h 160"/>
              <a:gd name="T56" fmla="*/ 155 w 160"/>
              <a:gd name="T57" fmla="*/ 160 h 160"/>
              <a:gd name="T58" fmla="*/ 160 w 160"/>
              <a:gd name="T59" fmla="*/ 146 h 160"/>
              <a:gd name="T60" fmla="*/ 127 w 160"/>
              <a:gd name="T61" fmla="*/ 20 h 160"/>
              <a:gd name="T62" fmla="*/ 139 w 160"/>
              <a:gd name="T63" fmla="*/ 34 h 160"/>
              <a:gd name="T64" fmla="*/ 113 w 160"/>
              <a:gd name="T65" fmla="*/ 57 h 160"/>
              <a:gd name="T66" fmla="*/ 127 w 160"/>
              <a:gd name="T67" fmla="*/ 20 h 160"/>
              <a:gd name="T68" fmla="*/ 104 w 160"/>
              <a:gd name="T69" fmla="*/ 57 h 160"/>
              <a:gd name="T70" fmla="*/ 80 w 160"/>
              <a:gd name="T71" fmla="*/ 10 h 160"/>
              <a:gd name="T72" fmla="*/ 33 w 160"/>
              <a:gd name="T73" fmla="*/ 20 h 160"/>
              <a:gd name="T74" fmla="*/ 52 w 160"/>
              <a:gd name="T75" fmla="*/ 31 h 160"/>
              <a:gd name="T76" fmla="*/ 20 w 160"/>
              <a:gd name="T77" fmla="*/ 58 h 160"/>
              <a:gd name="T78" fmla="*/ 52 w 160"/>
              <a:gd name="T79" fmla="*/ 113 h 160"/>
              <a:gd name="T80" fmla="*/ 15 w 160"/>
              <a:gd name="T81" fmla="*/ 67 h 160"/>
              <a:gd name="T82" fmla="*/ 151 w 160"/>
              <a:gd name="T83" fmla="*/ 71 h 160"/>
              <a:gd name="T84" fmla="*/ 52 w 160"/>
              <a:gd name="T85" fmla="*/ 113 h 160"/>
              <a:gd name="T86" fmla="*/ 109 w 160"/>
              <a:gd name="T87" fmla="*/ 141 h 160"/>
              <a:gd name="T88" fmla="*/ 104 w 160"/>
              <a:gd name="T89" fmla="*/ 137 h 160"/>
              <a:gd name="T90" fmla="*/ 123 w 160"/>
              <a:gd name="T91" fmla="*/ 123 h 160"/>
              <a:gd name="T92" fmla="*/ 151 w 160"/>
              <a:gd name="T93" fmla="*/ 150 h 160"/>
              <a:gd name="T94" fmla="*/ 127 w 160"/>
              <a:gd name="T95" fmla="*/ 141 h 160"/>
              <a:gd name="T96" fmla="*/ 132 w 160"/>
              <a:gd name="T97" fmla="*/ 123 h 160"/>
              <a:gd name="T98" fmla="*/ 151 w 160"/>
              <a:gd name="T99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57" y="80"/>
                </a:moveTo>
                <a:cubicBezTo>
                  <a:pt x="57" y="78"/>
                  <a:pt x="55" y="75"/>
                  <a:pt x="53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2" y="75"/>
                  <a:pt x="30" y="78"/>
                  <a:pt x="30" y="80"/>
                </a:cubicBezTo>
                <a:cubicBezTo>
                  <a:pt x="30" y="83"/>
                  <a:pt x="32" y="85"/>
                  <a:pt x="34" y="85"/>
                </a:cubicBezTo>
                <a:cubicBezTo>
                  <a:pt x="53" y="85"/>
                  <a:pt x="53" y="85"/>
                  <a:pt x="53" y="85"/>
                </a:cubicBezTo>
                <a:cubicBezTo>
                  <a:pt x="55" y="85"/>
                  <a:pt x="57" y="83"/>
                  <a:pt x="57" y="80"/>
                </a:cubicBezTo>
                <a:close/>
                <a:moveTo>
                  <a:pt x="72" y="94"/>
                </a:moveTo>
                <a:cubicBezTo>
                  <a:pt x="53" y="94"/>
                  <a:pt x="53" y="94"/>
                  <a:pt x="53" y="94"/>
                </a:cubicBezTo>
                <a:cubicBezTo>
                  <a:pt x="50" y="94"/>
                  <a:pt x="48" y="96"/>
                  <a:pt x="48" y="99"/>
                </a:cubicBezTo>
                <a:cubicBezTo>
                  <a:pt x="48" y="102"/>
                  <a:pt x="50" y="104"/>
                  <a:pt x="53" y="104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74" y="104"/>
                  <a:pt x="76" y="102"/>
                  <a:pt x="76" y="99"/>
                </a:cubicBezTo>
                <a:cubicBezTo>
                  <a:pt x="76" y="97"/>
                  <a:pt x="74" y="94"/>
                  <a:pt x="72" y="94"/>
                </a:cubicBezTo>
                <a:close/>
                <a:moveTo>
                  <a:pt x="113" y="100"/>
                </a:moveTo>
                <a:cubicBezTo>
                  <a:pt x="113" y="97"/>
                  <a:pt x="111" y="95"/>
                  <a:pt x="109" y="95"/>
                </a:cubicBezTo>
                <a:cubicBezTo>
                  <a:pt x="90" y="95"/>
                  <a:pt x="90" y="95"/>
                  <a:pt x="90" y="95"/>
                </a:cubicBezTo>
                <a:cubicBezTo>
                  <a:pt x="88" y="95"/>
                  <a:pt x="86" y="97"/>
                  <a:pt x="86" y="100"/>
                </a:cubicBezTo>
                <a:cubicBezTo>
                  <a:pt x="86" y="102"/>
                  <a:pt x="88" y="104"/>
                  <a:pt x="90" y="104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1" y="104"/>
                  <a:pt x="113" y="102"/>
                  <a:pt x="113" y="100"/>
                </a:cubicBezTo>
                <a:close/>
                <a:moveTo>
                  <a:pt x="72" y="85"/>
                </a:moveTo>
                <a:cubicBezTo>
                  <a:pt x="90" y="85"/>
                  <a:pt x="90" y="85"/>
                  <a:pt x="90" y="85"/>
                </a:cubicBezTo>
                <a:cubicBezTo>
                  <a:pt x="93" y="85"/>
                  <a:pt x="95" y="83"/>
                  <a:pt x="95" y="80"/>
                </a:cubicBezTo>
                <a:cubicBezTo>
                  <a:pt x="95" y="78"/>
                  <a:pt x="93" y="75"/>
                  <a:pt x="90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9" y="75"/>
                  <a:pt x="67" y="78"/>
                  <a:pt x="67" y="80"/>
                </a:cubicBezTo>
                <a:cubicBezTo>
                  <a:pt x="67" y="83"/>
                  <a:pt x="69" y="85"/>
                  <a:pt x="72" y="85"/>
                </a:cubicBezTo>
                <a:close/>
                <a:moveTo>
                  <a:pt x="109" y="85"/>
                </a:moveTo>
                <a:cubicBezTo>
                  <a:pt x="127" y="85"/>
                  <a:pt x="127" y="85"/>
                  <a:pt x="127" y="85"/>
                </a:cubicBezTo>
                <a:cubicBezTo>
                  <a:pt x="130" y="85"/>
                  <a:pt x="132" y="83"/>
                  <a:pt x="132" y="80"/>
                </a:cubicBezTo>
                <a:cubicBezTo>
                  <a:pt x="132" y="78"/>
                  <a:pt x="130" y="75"/>
                  <a:pt x="127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6" y="75"/>
                  <a:pt x="104" y="78"/>
                  <a:pt x="104" y="80"/>
                </a:cubicBezTo>
                <a:cubicBezTo>
                  <a:pt x="104" y="83"/>
                  <a:pt x="106" y="85"/>
                  <a:pt x="109" y="85"/>
                </a:cubicBezTo>
                <a:close/>
                <a:moveTo>
                  <a:pt x="136" y="115"/>
                </a:moveTo>
                <a:cubicBezTo>
                  <a:pt x="151" y="105"/>
                  <a:pt x="160" y="89"/>
                  <a:pt x="160" y="71"/>
                </a:cubicBezTo>
                <a:cubicBezTo>
                  <a:pt x="160" y="65"/>
                  <a:pt x="156" y="60"/>
                  <a:pt x="151" y="58"/>
                </a:cubicBezTo>
                <a:cubicBezTo>
                  <a:pt x="152" y="37"/>
                  <a:pt x="146" y="15"/>
                  <a:pt x="131" y="11"/>
                </a:cubicBezTo>
                <a:cubicBezTo>
                  <a:pt x="129" y="11"/>
                  <a:pt x="128" y="11"/>
                  <a:pt x="126" y="11"/>
                </a:cubicBezTo>
                <a:cubicBezTo>
                  <a:pt x="120" y="11"/>
                  <a:pt x="112" y="14"/>
                  <a:pt x="105" y="22"/>
                </a:cubicBezTo>
                <a:cubicBezTo>
                  <a:pt x="105" y="21"/>
                  <a:pt x="104" y="21"/>
                  <a:pt x="104" y="20"/>
                </a:cubicBezTo>
                <a:cubicBezTo>
                  <a:pt x="98" y="8"/>
                  <a:pt x="90" y="0"/>
                  <a:pt x="80" y="0"/>
                </a:cubicBezTo>
                <a:cubicBezTo>
                  <a:pt x="71" y="0"/>
                  <a:pt x="63" y="8"/>
                  <a:pt x="56" y="20"/>
                </a:cubicBezTo>
                <a:cubicBezTo>
                  <a:pt x="56" y="21"/>
                  <a:pt x="55" y="21"/>
                  <a:pt x="55" y="22"/>
                </a:cubicBezTo>
                <a:cubicBezTo>
                  <a:pt x="48" y="14"/>
                  <a:pt x="41" y="11"/>
                  <a:pt x="34" y="11"/>
                </a:cubicBezTo>
                <a:cubicBezTo>
                  <a:pt x="33" y="11"/>
                  <a:pt x="31" y="11"/>
                  <a:pt x="30" y="11"/>
                </a:cubicBezTo>
                <a:cubicBezTo>
                  <a:pt x="15" y="15"/>
                  <a:pt x="8" y="38"/>
                  <a:pt x="10" y="58"/>
                </a:cubicBezTo>
                <a:cubicBezTo>
                  <a:pt x="4" y="60"/>
                  <a:pt x="0" y="65"/>
                  <a:pt x="0" y="71"/>
                </a:cubicBezTo>
                <a:cubicBezTo>
                  <a:pt x="0" y="100"/>
                  <a:pt x="24" y="123"/>
                  <a:pt x="52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6" y="127"/>
                  <a:pt x="94" y="131"/>
                  <a:pt x="94" y="136"/>
                </a:cubicBezTo>
                <a:cubicBezTo>
                  <a:pt x="94" y="146"/>
                  <a:pt x="94" y="146"/>
                  <a:pt x="94" y="146"/>
                </a:cubicBezTo>
                <a:cubicBezTo>
                  <a:pt x="94" y="148"/>
                  <a:pt x="96" y="150"/>
                  <a:pt x="99" y="150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12" y="150"/>
                  <a:pt x="116" y="150"/>
                  <a:pt x="120" y="148"/>
                </a:cubicBezTo>
                <a:cubicBezTo>
                  <a:pt x="126" y="155"/>
                  <a:pt x="136" y="160"/>
                  <a:pt x="146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0" y="131"/>
                  <a:pt x="150" y="119"/>
                  <a:pt x="136" y="115"/>
                </a:cubicBezTo>
                <a:close/>
                <a:moveTo>
                  <a:pt x="127" y="20"/>
                </a:moveTo>
                <a:cubicBezTo>
                  <a:pt x="127" y="20"/>
                  <a:pt x="128" y="20"/>
                  <a:pt x="129" y="20"/>
                </a:cubicBezTo>
                <a:cubicBezTo>
                  <a:pt x="133" y="22"/>
                  <a:pt x="136" y="27"/>
                  <a:pt x="139" y="34"/>
                </a:cubicBezTo>
                <a:cubicBezTo>
                  <a:pt x="141" y="41"/>
                  <a:pt x="142" y="49"/>
                  <a:pt x="142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49"/>
                  <a:pt x="111" y="40"/>
                  <a:pt x="109" y="31"/>
                </a:cubicBezTo>
                <a:cubicBezTo>
                  <a:pt x="115" y="24"/>
                  <a:pt x="122" y="20"/>
                  <a:pt x="127" y="20"/>
                </a:cubicBezTo>
                <a:close/>
                <a:moveTo>
                  <a:pt x="80" y="10"/>
                </a:moveTo>
                <a:cubicBezTo>
                  <a:pt x="92" y="10"/>
                  <a:pt x="104" y="34"/>
                  <a:pt x="104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7" y="34"/>
                  <a:pt x="69" y="10"/>
                  <a:pt x="80" y="10"/>
                </a:cubicBezTo>
                <a:close/>
                <a:moveTo>
                  <a:pt x="22" y="34"/>
                </a:moveTo>
                <a:cubicBezTo>
                  <a:pt x="25" y="26"/>
                  <a:pt x="29" y="22"/>
                  <a:pt x="33" y="20"/>
                </a:cubicBezTo>
                <a:cubicBezTo>
                  <a:pt x="33" y="20"/>
                  <a:pt x="34" y="20"/>
                  <a:pt x="35" y="20"/>
                </a:cubicBezTo>
                <a:cubicBezTo>
                  <a:pt x="40" y="20"/>
                  <a:pt x="46" y="24"/>
                  <a:pt x="52" y="31"/>
                </a:cubicBezTo>
                <a:cubicBezTo>
                  <a:pt x="50" y="40"/>
                  <a:pt x="48" y="49"/>
                  <a:pt x="48" y="58"/>
                </a:cubicBezTo>
                <a:cubicBezTo>
                  <a:pt x="20" y="58"/>
                  <a:pt x="20" y="58"/>
                  <a:pt x="20" y="58"/>
                </a:cubicBezTo>
                <a:cubicBezTo>
                  <a:pt x="19" y="49"/>
                  <a:pt x="20" y="41"/>
                  <a:pt x="22" y="34"/>
                </a:cubicBezTo>
                <a:close/>
                <a:moveTo>
                  <a:pt x="52" y="113"/>
                </a:moveTo>
                <a:cubicBezTo>
                  <a:pt x="29" y="113"/>
                  <a:pt x="10" y="94"/>
                  <a:pt x="10" y="71"/>
                </a:cubicBezTo>
                <a:cubicBezTo>
                  <a:pt x="10" y="69"/>
                  <a:pt x="12" y="67"/>
                  <a:pt x="15" y="67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9" y="67"/>
                  <a:pt x="151" y="69"/>
                  <a:pt x="151" y="71"/>
                </a:cubicBezTo>
                <a:cubicBezTo>
                  <a:pt x="151" y="94"/>
                  <a:pt x="132" y="113"/>
                  <a:pt x="109" y="113"/>
                </a:cubicBezTo>
                <a:lnTo>
                  <a:pt x="52" y="113"/>
                </a:lnTo>
                <a:close/>
                <a:moveTo>
                  <a:pt x="123" y="127"/>
                </a:moveTo>
                <a:cubicBezTo>
                  <a:pt x="123" y="135"/>
                  <a:pt x="116" y="141"/>
                  <a:pt x="109" y="141"/>
                </a:cubicBezTo>
                <a:cubicBezTo>
                  <a:pt x="104" y="141"/>
                  <a:pt x="104" y="141"/>
                  <a:pt x="104" y="141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04" y="129"/>
                  <a:pt x="110" y="123"/>
                  <a:pt x="118" y="123"/>
                </a:cubicBezTo>
                <a:cubicBezTo>
                  <a:pt x="123" y="123"/>
                  <a:pt x="123" y="123"/>
                  <a:pt x="123" y="123"/>
                </a:cubicBezTo>
                <a:lnTo>
                  <a:pt x="123" y="127"/>
                </a:lnTo>
                <a:close/>
                <a:moveTo>
                  <a:pt x="151" y="150"/>
                </a:moveTo>
                <a:cubicBezTo>
                  <a:pt x="146" y="150"/>
                  <a:pt x="146" y="150"/>
                  <a:pt x="146" y="150"/>
                </a:cubicBezTo>
                <a:cubicBezTo>
                  <a:pt x="139" y="150"/>
                  <a:pt x="132" y="147"/>
                  <a:pt x="127" y="141"/>
                </a:cubicBezTo>
                <a:cubicBezTo>
                  <a:pt x="130" y="137"/>
                  <a:pt x="132" y="133"/>
                  <a:pt x="132" y="127"/>
                </a:cubicBezTo>
                <a:cubicBezTo>
                  <a:pt x="132" y="123"/>
                  <a:pt x="132" y="123"/>
                  <a:pt x="132" y="123"/>
                </a:cubicBezTo>
                <a:cubicBezTo>
                  <a:pt x="142" y="125"/>
                  <a:pt x="151" y="134"/>
                  <a:pt x="151" y="146"/>
                </a:cubicBezTo>
                <a:lnTo>
                  <a:pt x="151" y="1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6" name="Freeform 46">
            <a:extLst>
              <a:ext uri="{FF2B5EF4-FFF2-40B4-BE49-F238E27FC236}">
                <a16:creationId xmlns:a16="http://schemas.microsoft.com/office/drawing/2014/main" id="{FB68C05B-3728-47AC-8F57-944A5F5C159D}"/>
              </a:ext>
            </a:extLst>
          </p:cNvPr>
          <p:cNvSpPr>
            <a:spLocks noEditPoints="1"/>
          </p:cNvSpPr>
          <p:nvPr/>
        </p:nvSpPr>
        <p:spPr bwMode="auto">
          <a:xfrm>
            <a:off x="9559926" y="4124325"/>
            <a:ext cx="227013" cy="254000"/>
          </a:xfrm>
          <a:custGeom>
            <a:avLst/>
            <a:gdLst>
              <a:gd name="T0" fmla="*/ 95 w 143"/>
              <a:gd name="T1" fmla="*/ 81 h 160"/>
              <a:gd name="T2" fmla="*/ 105 w 143"/>
              <a:gd name="T3" fmla="*/ 81 h 160"/>
              <a:gd name="T4" fmla="*/ 44 w 143"/>
              <a:gd name="T5" fmla="*/ 76 h 160"/>
              <a:gd name="T6" fmla="*/ 44 w 143"/>
              <a:gd name="T7" fmla="*/ 85 h 160"/>
              <a:gd name="T8" fmla="*/ 44 w 143"/>
              <a:gd name="T9" fmla="*/ 76 h 160"/>
              <a:gd name="T10" fmla="*/ 130 w 143"/>
              <a:gd name="T11" fmla="*/ 0 h 160"/>
              <a:gd name="T12" fmla="*/ 97 w 143"/>
              <a:gd name="T13" fmla="*/ 19 h 160"/>
              <a:gd name="T14" fmla="*/ 44 w 143"/>
              <a:gd name="T15" fmla="*/ 21 h 160"/>
              <a:gd name="T16" fmla="*/ 6 w 143"/>
              <a:gd name="T17" fmla="*/ 0 h 160"/>
              <a:gd name="T18" fmla="*/ 23 w 143"/>
              <a:gd name="T19" fmla="*/ 49 h 160"/>
              <a:gd name="T20" fmla="*/ 30 w 143"/>
              <a:gd name="T21" fmla="*/ 140 h 160"/>
              <a:gd name="T22" fmla="*/ 58 w 143"/>
              <a:gd name="T23" fmla="*/ 144 h 160"/>
              <a:gd name="T24" fmla="*/ 62 w 143"/>
              <a:gd name="T25" fmla="*/ 160 h 160"/>
              <a:gd name="T26" fmla="*/ 86 w 143"/>
              <a:gd name="T27" fmla="*/ 156 h 160"/>
              <a:gd name="T28" fmla="*/ 96 w 143"/>
              <a:gd name="T29" fmla="*/ 146 h 160"/>
              <a:gd name="T30" fmla="*/ 133 w 143"/>
              <a:gd name="T31" fmla="*/ 99 h 160"/>
              <a:gd name="T32" fmla="*/ 142 w 143"/>
              <a:gd name="T33" fmla="*/ 7 h 160"/>
              <a:gd name="T34" fmla="*/ 72 w 143"/>
              <a:gd name="T35" fmla="*/ 19 h 160"/>
              <a:gd name="T36" fmla="*/ 92 w 143"/>
              <a:gd name="T37" fmla="*/ 39 h 160"/>
              <a:gd name="T38" fmla="*/ 77 w 143"/>
              <a:gd name="T39" fmla="*/ 86 h 160"/>
              <a:gd name="T40" fmla="*/ 67 w 143"/>
              <a:gd name="T41" fmla="*/ 86 h 160"/>
              <a:gd name="T42" fmla="*/ 52 w 143"/>
              <a:gd name="T43" fmla="*/ 40 h 160"/>
              <a:gd name="T44" fmla="*/ 72 w 143"/>
              <a:gd name="T45" fmla="*/ 19 h 160"/>
              <a:gd name="T46" fmla="*/ 76 w 143"/>
              <a:gd name="T47" fmla="*/ 100 h 160"/>
              <a:gd name="T48" fmla="*/ 67 w 143"/>
              <a:gd name="T49" fmla="*/ 99 h 160"/>
              <a:gd name="T50" fmla="*/ 76 w 143"/>
              <a:gd name="T51" fmla="*/ 97 h 160"/>
              <a:gd name="T52" fmla="*/ 36 w 143"/>
              <a:gd name="T53" fmla="*/ 28 h 160"/>
              <a:gd name="T54" fmla="*/ 14 w 143"/>
              <a:gd name="T55" fmla="*/ 9 h 160"/>
              <a:gd name="T56" fmla="*/ 35 w 143"/>
              <a:gd name="T57" fmla="*/ 133 h 160"/>
              <a:gd name="T58" fmla="*/ 38 w 143"/>
              <a:gd name="T59" fmla="*/ 42 h 160"/>
              <a:gd name="T60" fmla="*/ 58 w 143"/>
              <a:gd name="T61" fmla="*/ 67 h 160"/>
              <a:gd name="T62" fmla="*/ 58 w 143"/>
              <a:gd name="T63" fmla="*/ 101 h 160"/>
              <a:gd name="T64" fmla="*/ 67 w 143"/>
              <a:gd name="T65" fmla="*/ 118 h 160"/>
              <a:gd name="T66" fmla="*/ 47 w 143"/>
              <a:gd name="T67" fmla="*/ 136 h 160"/>
              <a:gd name="T68" fmla="*/ 67 w 143"/>
              <a:gd name="T69" fmla="*/ 151 h 160"/>
              <a:gd name="T70" fmla="*/ 72 w 143"/>
              <a:gd name="T71" fmla="*/ 134 h 160"/>
              <a:gd name="T72" fmla="*/ 76 w 143"/>
              <a:gd name="T73" fmla="*/ 151 h 160"/>
              <a:gd name="T74" fmla="*/ 108 w 143"/>
              <a:gd name="T75" fmla="*/ 133 h 160"/>
              <a:gd name="T76" fmla="*/ 76 w 143"/>
              <a:gd name="T77" fmla="*/ 118 h 160"/>
              <a:gd name="T78" fmla="*/ 76 w 143"/>
              <a:gd name="T79" fmla="*/ 112 h 160"/>
              <a:gd name="T80" fmla="*/ 86 w 143"/>
              <a:gd name="T81" fmla="*/ 96 h 160"/>
              <a:gd name="T82" fmla="*/ 97 w 143"/>
              <a:gd name="T83" fmla="*/ 47 h 160"/>
              <a:gd name="T84" fmla="*/ 124 w 143"/>
              <a:gd name="T85" fmla="*/ 99 h 160"/>
              <a:gd name="T86" fmla="*/ 107 w 143"/>
              <a:gd name="T87" fmla="*/ 28 h 160"/>
              <a:gd name="T88" fmla="*/ 130 w 143"/>
              <a:gd name="T89" fmla="*/ 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3" h="160">
                <a:moveTo>
                  <a:pt x="100" y="76"/>
                </a:moveTo>
                <a:cubicBezTo>
                  <a:pt x="97" y="76"/>
                  <a:pt x="95" y="78"/>
                  <a:pt x="95" y="81"/>
                </a:cubicBezTo>
                <a:cubicBezTo>
                  <a:pt x="95" y="83"/>
                  <a:pt x="97" y="85"/>
                  <a:pt x="100" y="85"/>
                </a:cubicBezTo>
                <a:cubicBezTo>
                  <a:pt x="103" y="85"/>
                  <a:pt x="105" y="83"/>
                  <a:pt x="105" y="81"/>
                </a:cubicBezTo>
                <a:cubicBezTo>
                  <a:pt x="105" y="78"/>
                  <a:pt x="103" y="76"/>
                  <a:pt x="100" y="76"/>
                </a:cubicBezTo>
                <a:close/>
                <a:moveTo>
                  <a:pt x="44" y="76"/>
                </a:moveTo>
                <a:cubicBezTo>
                  <a:pt x="41" y="76"/>
                  <a:pt x="39" y="78"/>
                  <a:pt x="39" y="81"/>
                </a:cubicBezTo>
                <a:cubicBezTo>
                  <a:pt x="39" y="83"/>
                  <a:pt x="41" y="85"/>
                  <a:pt x="44" y="85"/>
                </a:cubicBezTo>
                <a:cubicBezTo>
                  <a:pt x="46" y="85"/>
                  <a:pt x="49" y="83"/>
                  <a:pt x="49" y="81"/>
                </a:cubicBezTo>
                <a:cubicBezTo>
                  <a:pt x="49" y="78"/>
                  <a:pt x="46" y="76"/>
                  <a:pt x="44" y="76"/>
                </a:cubicBezTo>
                <a:close/>
                <a:moveTo>
                  <a:pt x="138" y="0"/>
                </a:moveTo>
                <a:cubicBezTo>
                  <a:pt x="130" y="0"/>
                  <a:pt x="130" y="0"/>
                  <a:pt x="130" y="0"/>
                </a:cubicBezTo>
                <a:cubicBezTo>
                  <a:pt x="117" y="0"/>
                  <a:pt x="105" y="8"/>
                  <a:pt x="99" y="21"/>
                </a:cubicBezTo>
                <a:cubicBezTo>
                  <a:pt x="98" y="20"/>
                  <a:pt x="98" y="19"/>
                  <a:pt x="97" y="19"/>
                </a:cubicBezTo>
                <a:cubicBezTo>
                  <a:pt x="89" y="13"/>
                  <a:pt x="81" y="9"/>
                  <a:pt x="72" y="9"/>
                </a:cubicBezTo>
                <a:cubicBezTo>
                  <a:pt x="61" y="9"/>
                  <a:pt x="52" y="14"/>
                  <a:pt x="44" y="21"/>
                </a:cubicBezTo>
                <a:cubicBezTo>
                  <a:pt x="39" y="8"/>
                  <a:pt x="28" y="0"/>
                  <a:pt x="1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4"/>
                  <a:pt x="2" y="7"/>
                </a:cubicBezTo>
                <a:cubicBezTo>
                  <a:pt x="23" y="49"/>
                  <a:pt x="23" y="49"/>
                  <a:pt x="23" y="49"/>
                </a:cubicBezTo>
                <a:cubicBezTo>
                  <a:pt x="15" y="65"/>
                  <a:pt x="10" y="83"/>
                  <a:pt x="10" y="99"/>
                </a:cubicBezTo>
                <a:cubicBezTo>
                  <a:pt x="10" y="117"/>
                  <a:pt x="17" y="131"/>
                  <a:pt x="30" y="140"/>
                </a:cubicBezTo>
                <a:cubicBezTo>
                  <a:pt x="35" y="144"/>
                  <a:pt x="41" y="146"/>
                  <a:pt x="47" y="146"/>
                </a:cubicBezTo>
                <a:cubicBezTo>
                  <a:pt x="51" y="146"/>
                  <a:pt x="54" y="145"/>
                  <a:pt x="58" y="144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58" y="158"/>
                  <a:pt x="60" y="160"/>
                  <a:pt x="62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4" y="160"/>
                  <a:pt x="86" y="158"/>
                  <a:pt x="86" y="156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9" y="145"/>
                  <a:pt x="93" y="146"/>
                  <a:pt x="96" y="146"/>
                </a:cubicBezTo>
                <a:cubicBezTo>
                  <a:pt x="102" y="146"/>
                  <a:pt x="108" y="144"/>
                  <a:pt x="114" y="140"/>
                </a:cubicBezTo>
                <a:cubicBezTo>
                  <a:pt x="127" y="131"/>
                  <a:pt x="133" y="117"/>
                  <a:pt x="133" y="99"/>
                </a:cubicBezTo>
                <a:cubicBezTo>
                  <a:pt x="133" y="83"/>
                  <a:pt x="128" y="65"/>
                  <a:pt x="120" y="49"/>
                </a:cubicBezTo>
                <a:cubicBezTo>
                  <a:pt x="142" y="7"/>
                  <a:pt x="142" y="7"/>
                  <a:pt x="142" y="7"/>
                </a:cubicBezTo>
                <a:cubicBezTo>
                  <a:pt x="143" y="4"/>
                  <a:pt x="141" y="0"/>
                  <a:pt x="138" y="0"/>
                </a:cubicBezTo>
                <a:close/>
                <a:moveTo>
                  <a:pt x="72" y="19"/>
                </a:moveTo>
                <a:cubicBezTo>
                  <a:pt x="81" y="19"/>
                  <a:pt x="91" y="25"/>
                  <a:pt x="100" y="34"/>
                </a:cubicBezTo>
                <a:cubicBezTo>
                  <a:pt x="92" y="39"/>
                  <a:pt x="92" y="39"/>
                  <a:pt x="92" y="39"/>
                </a:cubicBezTo>
                <a:cubicBezTo>
                  <a:pt x="83" y="46"/>
                  <a:pt x="77" y="56"/>
                  <a:pt x="77" y="68"/>
                </a:cubicBezTo>
                <a:cubicBezTo>
                  <a:pt x="77" y="86"/>
                  <a:pt x="77" y="86"/>
                  <a:pt x="77" y="86"/>
                </a:cubicBezTo>
                <a:cubicBezTo>
                  <a:pt x="76" y="85"/>
                  <a:pt x="74" y="85"/>
                  <a:pt x="72" y="85"/>
                </a:cubicBezTo>
                <a:cubicBezTo>
                  <a:pt x="71" y="85"/>
                  <a:pt x="68" y="86"/>
                  <a:pt x="67" y="86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57"/>
                  <a:pt x="61" y="46"/>
                  <a:pt x="52" y="40"/>
                </a:cubicBezTo>
                <a:cubicBezTo>
                  <a:pt x="44" y="34"/>
                  <a:pt x="44" y="34"/>
                  <a:pt x="44" y="34"/>
                </a:cubicBezTo>
                <a:cubicBezTo>
                  <a:pt x="53" y="24"/>
                  <a:pt x="62" y="19"/>
                  <a:pt x="72" y="19"/>
                </a:cubicBezTo>
                <a:close/>
                <a:moveTo>
                  <a:pt x="76" y="97"/>
                </a:moveTo>
                <a:cubicBezTo>
                  <a:pt x="76" y="100"/>
                  <a:pt x="76" y="100"/>
                  <a:pt x="76" y="100"/>
                </a:cubicBezTo>
                <a:cubicBezTo>
                  <a:pt x="76" y="100"/>
                  <a:pt x="74" y="102"/>
                  <a:pt x="72" y="103"/>
                </a:cubicBezTo>
                <a:cubicBezTo>
                  <a:pt x="69" y="102"/>
                  <a:pt x="67" y="100"/>
                  <a:pt x="67" y="99"/>
                </a:cubicBezTo>
                <a:cubicBezTo>
                  <a:pt x="67" y="96"/>
                  <a:pt x="69" y="94"/>
                  <a:pt x="72" y="94"/>
                </a:cubicBezTo>
                <a:cubicBezTo>
                  <a:pt x="74" y="94"/>
                  <a:pt x="76" y="96"/>
                  <a:pt x="76" y="97"/>
                </a:cubicBezTo>
                <a:close/>
                <a:moveTo>
                  <a:pt x="14" y="9"/>
                </a:moveTo>
                <a:cubicBezTo>
                  <a:pt x="25" y="9"/>
                  <a:pt x="34" y="17"/>
                  <a:pt x="36" y="28"/>
                </a:cubicBezTo>
                <a:cubicBezTo>
                  <a:pt x="34" y="31"/>
                  <a:pt x="31" y="35"/>
                  <a:pt x="28" y="39"/>
                </a:cubicBezTo>
                <a:lnTo>
                  <a:pt x="14" y="9"/>
                </a:lnTo>
                <a:close/>
                <a:moveTo>
                  <a:pt x="47" y="136"/>
                </a:moveTo>
                <a:cubicBezTo>
                  <a:pt x="43" y="136"/>
                  <a:pt x="39" y="135"/>
                  <a:pt x="35" y="133"/>
                </a:cubicBezTo>
                <a:cubicBezTo>
                  <a:pt x="24" y="126"/>
                  <a:pt x="20" y="115"/>
                  <a:pt x="20" y="99"/>
                </a:cubicBezTo>
                <a:cubicBezTo>
                  <a:pt x="20" y="81"/>
                  <a:pt x="27" y="59"/>
                  <a:pt x="38" y="42"/>
                </a:cubicBezTo>
                <a:cubicBezTo>
                  <a:pt x="47" y="47"/>
                  <a:pt x="47" y="47"/>
                  <a:pt x="47" y="47"/>
                </a:cubicBezTo>
                <a:cubicBezTo>
                  <a:pt x="54" y="51"/>
                  <a:pt x="58" y="60"/>
                  <a:pt x="58" y="67"/>
                </a:cubicBezTo>
                <a:cubicBezTo>
                  <a:pt x="58" y="99"/>
                  <a:pt x="58" y="99"/>
                  <a:pt x="58" y="99"/>
                </a:cubicBezTo>
                <a:cubicBezTo>
                  <a:pt x="58" y="100"/>
                  <a:pt x="58" y="100"/>
                  <a:pt x="58" y="101"/>
                </a:cubicBezTo>
                <a:cubicBezTo>
                  <a:pt x="59" y="106"/>
                  <a:pt x="64" y="109"/>
                  <a:pt x="67" y="111"/>
                </a:cubicBezTo>
                <a:cubicBezTo>
                  <a:pt x="67" y="118"/>
                  <a:pt x="67" y="118"/>
                  <a:pt x="67" y="118"/>
                </a:cubicBezTo>
                <a:cubicBezTo>
                  <a:pt x="67" y="118"/>
                  <a:pt x="67" y="118"/>
                  <a:pt x="67" y="118"/>
                </a:cubicBezTo>
                <a:cubicBezTo>
                  <a:pt x="67" y="129"/>
                  <a:pt x="57" y="136"/>
                  <a:pt x="47" y="136"/>
                </a:cubicBezTo>
                <a:close/>
                <a:moveTo>
                  <a:pt x="76" y="151"/>
                </a:moveTo>
                <a:cubicBezTo>
                  <a:pt x="67" y="151"/>
                  <a:pt x="67" y="151"/>
                  <a:pt x="67" y="151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8" y="137"/>
                  <a:pt x="71" y="136"/>
                  <a:pt x="72" y="134"/>
                </a:cubicBezTo>
                <a:cubicBezTo>
                  <a:pt x="73" y="136"/>
                  <a:pt x="75" y="137"/>
                  <a:pt x="76" y="139"/>
                </a:cubicBezTo>
                <a:lnTo>
                  <a:pt x="76" y="151"/>
                </a:lnTo>
                <a:close/>
                <a:moveTo>
                  <a:pt x="124" y="99"/>
                </a:moveTo>
                <a:cubicBezTo>
                  <a:pt x="124" y="114"/>
                  <a:pt x="118" y="126"/>
                  <a:pt x="108" y="133"/>
                </a:cubicBezTo>
                <a:cubicBezTo>
                  <a:pt x="104" y="135"/>
                  <a:pt x="100" y="136"/>
                  <a:pt x="96" y="136"/>
                </a:cubicBezTo>
                <a:cubicBezTo>
                  <a:pt x="86" y="136"/>
                  <a:pt x="76" y="129"/>
                  <a:pt x="76" y="118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81" y="109"/>
                  <a:pt x="86" y="105"/>
                  <a:pt x="86" y="99"/>
                </a:cubicBezTo>
                <a:cubicBezTo>
                  <a:pt x="86" y="96"/>
                  <a:pt x="86" y="96"/>
                  <a:pt x="86" y="9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59"/>
                  <a:pt x="90" y="51"/>
                  <a:pt x="97" y="47"/>
                </a:cubicBezTo>
                <a:cubicBezTo>
                  <a:pt x="106" y="42"/>
                  <a:pt x="106" y="42"/>
                  <a:pt x="106" y="42"/>
                </a:cubicBezTo>
                <a:cubicBezTo>
                  <a:pt x="117" y="58"/>
                  <a:pt x="124" y="81"/>
                  <a:pt x="124" y="99"/>
                </a:cubicBezTo>
                <a:close/>
                <a:moveTo>
                  <a:pt x="115" y="39"/>
                </a:moveTo>
                <a:cubicBezTo>
                  <a:pt x="112" y="35"/>
                  <a:pt x="110" y="32"/>
                  <a:pt x="107" y="28"/>
                </a:cubicBezTo>
                <a:cubicBezTo>
                  <a:pt x="109" y="17"/>
                  <a:pt x="118" y="9"/>
                  <a:pt x="130" y="9"/>
                </a:cubicBezTo>
                <a:cubicBezTo>
                  <a:pt x="130" y="9"/>
                  <a:pt x="130" y="9"/>
                  <a:pt x="130" y="9"/>
                </a:cubicBezTo>
                <a:lnTo>
                  <a:pt x="115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7" name="Freeform 47">
            <a:extLst>
              <a:ext uri="{FF2B5EF4-FFF2-40B4-BE49-F238E27FC236}">
                <a16:creationId xmlns:a16="http://schemas.microsoft.com/office/drawing/2014/main" id="{E0265CD3-C7B1-4063-82CA-F92D051E8EC6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4676775"/>
            <a:ext cx="254000" cy="252413"/>
          </a:xfrm>
          <a:custGeom>
            <a:avLst/>
            <a:gdLst>
              <a:gd name="T0" fmla="*/ 104 w 160"/>
              <a:gd name="T1" fmla="*/ 28 h 159"/>
              <a:gd name="T2" fmla="*/ 53 w 160"/>
              <a:gd name="T3" fmla="*/ 59 h 159"/>
              <a:gd name="T4" fmla="*/ 51 w 160"/>
              <a:gd name="T5" fmla="*/ 28 h 159"/>
              <a:gd name="T6" fmla="*/ 65 w 160"/>
              <a:gd name="T7" fmla="*/ 14 h 159"/>
              <a:gd name="T8" fmla="*/ 37 w 160"/>
              <a:gd name="T9" fmla="*/ 14 h 159"/>
              <a:gd name="T10" fmla="*/ 33 w 160"/>
              <a:gd name="T11" fmla="*/ 47 h 159"/>
              <a:gd name="T12" fmla="*/ 24 w 160"/>
              <a:gd name="T13" fmla="*/ 24 h 159"/>
              <a:gd name="T14" fmla="*/ 14 w 160"/>
              <a:gd name="T15" fmla="*/ 0 h 159"/>
              <a:gd name="T16" fmla="*/ 14 w 160"/>
              <a:gd name="T17" fmla="*/ 28 h 159"/>
              <a:gd name="T18" fmla="*/ 23 w 160"/>
              <a:gd name="T19" fmla="*/ 49 h 159"/>
              <a:gd name="T20" fmla="*/ 10 w 160"/>
              <a:gd name="T21" fmla="*/ 117 h 159"/>
              <a:gd name="T22" fmla="*/ 155 w 160"/>
              <a:gd name="T23" fmla="*/ 159 h 159"/>
              <a:gd name="T24" fmla="*/ 153 w 160"/>
              <a:gd name="T25" fmla="*/ 134 h 159"/>
              <a:gd name="T26" fmla="*/ 160 w 160"/>
              <a:gd name="T27" fmla="*/ 88 h 159"/>
              <a:gd name="T28" fmla="*/ 51 w 160"/>
              <a:gd name="T29" fmla="*/ 8 h 159"/>
              <a:gd name="T30" fmla="*/ 51 w 160"/>
              <a:gd name="T31" fmla="*/ 18 h 159"/>
              <a:gd name="T32" fmla="*/ 51 w 160"/>
              <a:gd name="T33" fmla="*/ 8 h 159"/>
              <a:gd name="T34" fmla="*/ 9 w 160"/>
              <a:gd name="T35" fmla="*/ 13 h 159"/>
              <a:gd name="T36" fmla="*/ 18 w 160"/>
              <a:gd name="T37" fmla="*/ 13 h 159"/>
              <a:gd name="T38" fmla="*/ 150 w 160"/>
              <a:gd name="T39" fmla="*/ 150 h 159"/>
              <a:gd name="T40" fmla="*/ 19 w 160"/>
              <a:gd name="T41" fmla="*/ 117 h 159"/>
              <a:gd name="T42" fmla="*/ 31 w 160"/>
              <a:gd name="T43" fmla="*/ 55 h 159"/>
              <a:gd name="T44" fmla="*/ 47 w 160"/>
              <a:gd name="T45" fmla="*/ 69 h 159"/>
              <a:gd name="T46" fmla="*/ 70 w 160"/>
              <a:gd name="T47" fmla="*/ 130 h 159"/>
              <a:gd name="T48" fmla="*/ 108 w 160"/>
              <a:gd name="T49" fmla="*/ 139 h 159"/>
              <a:gd name="T50" fmla="*/ 150 w 160"/>
              <a:gd name="T51" fmla="*/ 150 h 159"/>
              <a:gd name="T52" fmla="*/ 108 w 160"/>
              <a:gd name="T53" fmla="*/ 131 h 159"/>
              <a:gd name="T54" fmla="*/ 74 w 160"/>
              <a:gd name="T55" fmla="*/ 91 h 159"/>
              <a:gd name="T56" fmla="*/ 98 w 160"/>
              <a:gd name="T57" fmla="*/ 66 h 159"/>
              <a:gd name="T58" fmla="*/ 122 w 160"/>
              <a:gd name="T59" fmla="*/ 93 h 159"/>
              <a:gd name="T60" fmla="*/ 103 w 160"/>
              <a:gd name="T61" fmla="*/ 93 h 159"/>
              <a:gd name="T62" fmla="*/ 98 w 160"/>
              <a:gd name="T63" fmla="*/ 84 h 159"/>
              <a:gd name="T64" fmla="*/ 94 w 160"/>
              <a:gd name="T65" fmla="*/ 93 h 159"/>
              <a:gd name="T66" fmla="*/ 131 w 160"/>
              <a:gd name="T67" fmla="*/ 93 h 159"/>
              <a:gd name="T68" fmla="*/ 98 w 160"/>
              <a:gd name="T69" fmla="*/ 56 h 159"/>
              <a:gd name="T70" fmla="*/ 65 w 160"/>
              <a:gd name="T71" fmla="*/ 91 h 159"/>
              <a:gd name="T72" fmla="*/ 72 w 160"/>
              <a:gd name="T73" fmla="*/ 122 h 159"/>
              <a:gd name="T74" fmla="*/ 55 w 160"/>
              <a:gd name="T75" fmla="*/ 107 h 159"/>
              <a:gd name="T76" fmla="*/ 98 w 160"/>
              <a:gd name="T77" fmla="*/ 37 h 159"/>
              <a:gd name="T78" fmla="*/ 150 w 160"/>
              <a:gd name="T79" fmla="*/ 84 h 159"/>
              <a:gd name="T80" fmla="*/ 33 w 160"/>
              <a:gd name="T81" fmla="*/ 65 h 159"/>
              <a:gd name="T82" fmla="*/ 33 w 160"/>
              <a:gd name="T83" fmla="*/ 74 h 159"/>
              <a:gd name="T84" fmla="*/ 33 w 160"/>
              <a:gd name="T85" fmla="*/ 6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9">
                <a:moveTo>
                  <a:pt x="160" y="84"/>
                </a:moveTo>
                <a:cubicBezTo>
                  <a:pt x="160" y="53"/>
                  <a:pt x="135" y="28"/>
                  <a:pt x="104" y="28"/>
                </a:cubicBezTo>
                <a:cubicBezTo>
                  <a:pt x="102" y="28"/>
                  <a:pt x="100" y="28"/>
                  <a:pt x="98" y="28"/>
                </a:cubicBezTo>
                <a:cubicBezTo>
                  <a:pt x="79" y="30"/>
                  <a:pt x="62" y="42"/>
                  <a:pt x="53" y="59"/>
                </a:cubicBezTo>
                <a:cubicBezTo>
                  <a:pt x="51" y="55"/>
                  <a:pt x="47" y="51"/>
                  <a:pt x="43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9" y="28"/>
                  <a:pt x="65" y="22"/>
                  <a:pt x="65" y="14"/>
                </a:cubicBezTo>
                <a:cubicBezTo>
                  <a:pt x="65" y="6"/>
                  <a:pt x="59" y="0"/>
                  <a:pt x="51" y="0"/>
                </a:cubicBezTo>
                <a:cubicBezTo>
                  <a:pt x="43" y="0"/>
                  <a:pt x="37" y="6"/>
                  <a:pt x="37" y="14"/>
                </a:cubicBezTo>
                <a:cubicBezTo>
                  <a:pt x="37" y="18"/>
                  <a:pt x="39" y="22"/>
                  <a:pt x="42" y="24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24" y="24"/>
                  <a:pt x="24" y="24"/>
                  <a:pt x="24" y="24"/>
                </a:cubicBezTo>
                <a:cubicBezTo>
                  <a:pt x="27" y="22"/>
                  <a:pt x="28" y="18"/>
                  <a:pt x="28" y="14"/>
                </a:cubicBezTo>
                <a:cubicBezTo>
                  <a:pt x="28" y="6"/>
                  <a:pt x="22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7" y="28"/>
                  <a:pt x="14" y="28"/>
                </a:cubicBezTo>
                <a:cubicBezTo>
                  <a:pt x="14" y="28"/>
                  <a:pt x="14" y="28"/>
                  <a:pt x="15" y="28"/>
                </a:cubicBezTo>
                <a:cubicBezTo>
                  <a:pt x="23" y="49"/>
                  <a:pt x="23" y="49"/>
                  <a:pt x="23" y="49"/>
                </a:cubicBezTo>
                <a:cubicBezTo>
                  <a:pt x="15" y="52"/>
                  <a:pt x="10" y="61"/>
                  <a:pt x="10" y="71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0" y="140"/>
                  <a:pt x="29" y="159"/>
                  <a:pt x="52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8" y="159"/>
                  <a:pt x="160" y="157"/>
                  <a:pt x="160" y="155"/>
                </a:cubicBezTo>
                <a:cubicBezTo>
                  <a:pt x="160" y="148"/>
                  <a:pt x="157" y="140"/>
                  <a:pt x="153" y="134"/>
                </a:cubicBezTo>
                <a:cubicBezTo>
                  <a:pt x="151" y="131"/>
                  <a:pt x="148" y="128"/>
                  <a:pt x="144" y="126"/>
                </a:cubicBezTo>
                <a:cubicBezTo>
                  <a:pt x="153" y="117"/>
                  <a:pt x="160" y="103"/>
                  <a:pt x="160" y="88"/>
                </a:cubicBezTo>
                <a:lnTo>
                  <a:pt x="160" y="84"/>
                </a:lnTo>
                <a:close/>
                <a:moveTo>
                  <a:pt x="51" y="8"/>
                </a:moveTo>
                <a:cubicBezTo>
                  <a:pt x="54" y="8"/>
                  <a:pt x="56" y="10"/>
                  <a:pt x="56" y="13"/>
                </a:cubicBezTo>
                <a:cubicBezTo>
                  <a:pt x="56" y="16"/>
                  <a:pt x="54" y="18"/>
                  <a:pt x="51" y="18"/>
                </a:cubicBezTo>
                <a:cubicBezTo>
                  <a:pt x="49" y="18"/>
                  <a:pt x="47" y="16"/>
                  <a:pt x="47" y="13"/>
                </a:cubicBezTo>
                <a:cubicBezTo>
                  <a:pt x="47" y="10"/>
                  <a:pt x="49" y="8"/>
                  <a:pt x="51" y="8"/>
                </a:cubicBezTo>
                <a:close/>
                <a:moveTo>
                  <a:pt x="14" y="18"/>
                </a:moveTo>
                <a:cubicBezTo>
                  <a:pt x="11" y="18"/>
                  <a:pt x="9" y="16"/>
                  <a:pt x="9" y="13"/>
                </a:cubicBezTo>
                <a:cubicBezTo>
                  <a:pt x="9" y="10"/>
                  <a:pt x="11" y="8"/>
                  <a:pt x="14" y="8"/>
                </a:cubicBezTo>
                <a:cubicBezTo>
                  <a:pt x="16" y="8"/>
                  <a:pt x="18" y="10"/>
                  <a:pt x="18" y="13"/>
                </a:cubicBezTo>
                <a:cubicBezTo>
                  <a:pt x="18" y="16"/>
                  <a:pt x="16" y="18"/>
                  <a:pt x="14" y="18"/>
                </a:cubicBezTo>
                <a:close/>
                <a:moveTo>
                  <a:pt x="150" y="150"/>
                </a:moveTo>
                <a:cubicBezTo>
                  <a:pt x="51" y="150"/>
                  <a:pt x="51" y="150"/>
                  <a:pt x="51" y="150"/>
                </a:cubicBezTo>
                <a:cubicBezTo>
                  <a:pt x="33" y="150"/>
                  <a:pt x="19" y="134"/>
                  <a:pt x="19" y="117"/>
                </a:cubicBezTo>
                <a:cubicBezTo>
                  <a:pt x="19" y="70"/>
                  <a:pt x="19" y="70"/>
                  <a:pt x="19" y="70"/>
                </a:cubicBezTo>
                <a:cubicBezTo>
                  <a:pt x="19" y="63"/>
                  <a:pt x="24" y="57"/>
                  <a:pt x="31" y="55"/>
                </a:cubicBezTo>
                <a:cubicBezTo>
                  <a:pt x="31" y="55"/>
                  <a:pt x="32" y="55"/>
                  <a:pt x="33" y="55"/>
                </a:cubicBezTo>
                <a:cubicBezTo>
                  <a:pt x="41" y="55"/>
                  <a:pt x="47" y="62"/>
                  <a:pt x="47" y="69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7" y="119"/>
                  <a:pt x="58" y="130"/>
                  <a:pt x="70" y="130"/>
                </a:cubicBezTo>
                <a:cubicBezTo>
                  <a:pt x="82" y="130"/>
                  <a:pt x="82" y="130"/>
                  <a:pt x="82" y="130"/>
                </a:cubicBezTo>
                <a:cubicBezTo>
                  <a:pt x="89" y="136"/>
                  <a:pt x="98" y="139"/>
                  <a:pt x="108" y="139"/>
                </a:cubicBezTo>
                <a:cubicBezTo>
                  <a:pt x="118" y="139"/>
                  <a:pt x="127" y="136"/>
                  <a:pt x="136" y="131"/>
                </a:cubicBezTo>
                <a:cubicBezTo>
                  <a:pt x="142" y="135"/>
                  <a:pt x="148" y="142"/>
                  <a:pt x="150" y="150"/>
                </a:cubicBezTo>
                <a:close/>
                <a:moveTo>
                  <a:pt x="150" y="88"/>
                </a:moveTo>
                <a:cubicBezTo>
                  <a:pt x="150" y="112"/>
                  <a:pt x="131" y="131"/>
                  <a:pt x="108" y="131"/>
                </a:cubicBezTo>
                <a:cubicBezTo>
                  <a:pt x="90" y="131"/>
                  <a:pt x="74" y="117"/>
                  <a:pt x="74" y="98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78"/>
                  <a:pt x="84" y="66"/>
                  <a:pt x="97" y="66"/>
                </a:cubicBezTo>
                <a:cubicBezTo>
                  <a:pt x="97" y="66"/>
                  <a:pt x="97" y="66"/>
                  <a:pt x="98" y="66"/>
                </a:cubicBezTo>
                <a:cubicBezTo>
                  <a:pt x="111" y="66"/>
                  <a:pt x="122" y="76"/>
                  <a:pt x="122" y="89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22" y="99"/>
                  <a:pt x="117" y="103"/>
                  <a:pt x="113" y="103"/>
                </a:cubicBezTo>
                <a:cubicBezTo>
                  <a:pt x="107" y="103"/>
                  <a:pt x="103" y="99"/>
                  <a:pt x="103" y="93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3" y="86"/>
                  <a:pt x="101" y="84"/>
                  <a:pt x="98" y="84"/>
                </a:cubicBezTo>
                <a:cubicBezTo>
                  <a:pt x="96" y="84"/>
                  <a:pt x="94" y="86"/>
                  <a:pt x="94" y="89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104"/>
                  <a:pt x="102" y="112"/>
                  <a:pt x="113" y="112"/>
                </a:cubicBezTo>
                <a:cubicBezTo>
                  <a:pt x="123" y="112"/>
                  <a:pt x="131" y="104"/>
                  <a:pt x="131" y="93"/>
                </a:cubicBezTo>
                <a:cubicBezTo>
                  <a:pt x="131" y="89"/>
                  <a:pt x="131" y="89"/>
                  <a:pt x="131" y="89"/>
                </a:cubicBezTo>
                <a:cubicBezTo>
                  <a:pt x="131" y="71"/>
                  <a:pt x="116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79" y="57"/>
                  <a:pt x="65" y="73"/>
                  <a:pt x="65" y="91"/>
                </a:cubicBezTo>
                <a:cubicBezTo>
                  <a:pt x="65" y="98"/>
                  <a:pt x="65" y="98"/>
                  <a:pt x="65" y="98"/>
                </a:cubicBezTo>
                <a:cubicBezTo>
                  <a:pt x="65" y="107"/>
                  <a:pt x="67" y="115"/>
                  <a:pt x="72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62" y="122"/>
                  <a:pt x="55" y="115"/>
                  <a:pt x="55" y="107"/>
                </a:cubicBezTo>
                <a:cubicBezTo>
                  <a:pt x="55" y="86"/>
                  <a:pt x="55" y="86"/>
                  <a:pt x="55" y="86"/>
                </a:cubicBezTo>
                <a:cubicBezTo>
                  <a:pt x="56" y="61"/>
                  <a:pt x="74" y="39"/>
                  <a:pt x="98" y="37"/>
                </a:cubicBezTo>
                <a:cubicBezTo>
                  <a:pt x="100" y="37"/>
                  <a:pt x="101" y="37"/>
                  <a:pt x="103" y="37"/>
                </a:cubicBezTo>
                <a:cubicBezTo>
                  <a:pt x="129" y="37"/>
                  <a:pt x="150" y="58"/>
                  <a:pt x="150" y="84"/>
                </a:cubicBezTo>
                <a:lnTo>
                  <a:pt x="150" y="88"/>
                </a:lnTo>
                <a:close/>
                <a:moveTo>
                  <a:pt x="33" y="65"/>
                </a:moveTo>
                <a:cubicBezTo>
                  <a:pt x="30" y="65"/>
                  <a:pt x="28" y="67"/>
                  <a:pt x="28" y="70"/>
                </a:cubicBezTo>
                <a:cubicBezTo>
                  <a:pt x="28" y="72"/>
                  <a:pt x="30" y="74"/>
                  <a:pt x="33" y="74"/>
                </a:cubicBezTo>
                <a:cubicBezTo>
                  <a:pt x="35" y="74"/>
                  <a:pt x="37" y="72"/>
                  <a:pt x="37" y="70"/>
                </a:cubicBezTo>
                <a:cubicBezTo>
                  <a:pt x="37" y="67"/>
                  <a:pt x="35" y="65"/>
                  <a:pt x="33" y="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8" name="Freeform 48">
            <a:extLst>
              <a:ext uri="{FF2B5EF4-FFF2-40B4-BE49-F238E27FC236}">
                <a16:creationId xmlns:a16="http://schemas.microsoft.com/office/drawing/2014/main" id="{B0E769AC-58FA-4DD3-8642-28D4A678918E}"/>
              </a:ext>
            </a:extLst>
          </p:cNvPr>
          <p:cNvSpPr>
            <a:spLocks noEditPoints="1"/>
          </p:cNvSpPr>
          <p:nvPr/>
        </p:nvSpPr>
        <p:spPr bwMode="auto">
          <a:xfrm>
            <a:off x="6259513" y="5226050"/>
            <a:ext cx="223838" cy="254000"/>
          </a:xfrm>
          <a:custGeom>
            <a:avLst/>
            <a:gdLst>
              <a:gd name="T0" fmla="*/ 107 w 141"/>
              <a:gd name="T1" fmla="*/ 67 h 160"/>
              <a:gd name="T2" fmla="*/ 113 w 141"/>
              <a:gd name="T3" fmla="*/ 47 h 160"/>
              <a:gd name="T4" fmla="*/ 132 w 141"/>
              <a:gd name="T5" fmla="*/ 14 h 160"/>
              <a:gd name="T6" fmla="*/ 122 w 141"/>
              <a:gd name="T7" fmla="*/ 5 h 160"/>
              <a:gd name="T8" fmla="*/ 113 w 141"/>
              <a:gd name="T9" fmla="*/ 19 h 160"/>
              <a:gd name="T10" fmla="*/ 103 w 141"/>
              <a:gd name="T11" fmla="*/ 14 h 160"/>
              <a:gd name="T12" fmla="*/ 94 w 141"/>
              <a:gd name="T13" fmla="*/ 24 h 160"/>
              <a:gd name="T14" fmla="*/ 85 w 141"/>
              <a:gd name="T15" fmla="*/ 14 h 160"/>
              <a:gd name="T16" fmla="*/ 103 w 141"/>
              <a:gd name="T17" fmla="*/ 38 h 160"/>
              <a:gd name="T18" fmla="*/ 95 w 141"/>
              <a:gd name="T19" fmla="*/ 54 h 160"/>
              <a:gd name="T20" fmla="*/ 39 w 141"/>
              <a:gd name="T21" fmla="*/ 51 h 160"/>
              <a:gd name="T22" fmla="*/ 41 w 141"/>
              <a:gd name="T23" fmla="*/ 38 h 160"/>
              <a:gd name="T24" fmla="*/ 51 w 141"/>
              <a:gd name="T25" fmla="*/ 10 h 160"/>
              <a:gd name="T26" fmla="*/ 41 w 141"/>
              <a:gd name="T27" fmla="*/ 29 h 160"/>
              <a:gd name="T28" fmla="*/ 32 w 141"/>
              <a:gd name="T29" fmla="*/ 10 h 160"/>
              <a:gd name="T30" fmla="*/ 23 w 141"/>
              <a:gd name="T31" fmla="*/ 19 h 160"/>
              <a:gd name="T32" fmla="*/ 13 w 141"/>
              <a:gd name="T33" fmla="*/ 0 h 160"/>
              <a:gd name="T34" fmla="*/ 23 w 141"/>
              <a:gd name="T35" fmla="*/ 29 h 160"/>
              <a:gd name="T36" fmla="*/ 35 w 141"/>
              <a:gd name="T37" fmla="*/ 59 h 160"/>
              <a:gd name="T38" fmla="*/ 14 w 141"/>
              <a:gd name="T39" fmla="*/ 56 h 160"/>
              <a:gd name="T40" fmla="*/ 23 w 141"/>
              <a:gd name="T41" fmla="*/ 85 h 160"/>
              <a:gd name="T42" fmla="*/ 41 w 141"/>
              <a:gd name="T43" fmla="*/ 133 h 160"/>
              <a:gd name="T44" fmla="*/ 100 w 141"/>
              <a:gd name="T45" fmla="*/ 133 h 160"/>
              <a:gd name="T46" fmla="*/ 118 w 141"/>
              <a:gd name="T47" fmla="*/ 85 h 160"/>
              <a:gd name="T48" fmla="*/ 22 w 141"/>
              <a:gd name="T49" fmla="*/ 75 h 160"/>
              <a:gd name="T50" fmla="*/ 26 w 141"/>
              <a:gd name="T51" fmla="*/ 75 h 160"/>
              <a:gd name="T52" fmla="*/ 68 w 141"/>
              <a:gd name="T53" fmla="*/ 151 h 160"/>
              <a:gd name="T54" fmla="*/ 56 w 141"/>
              <a:gd name="T55" fmla="*/ 111 h 160"/>
              <a:gd name="T56" fmla="*/ 57 w 141"/>
              <a:gd name="T57" fmla="*/ 134 h 160"/>
              <a:gd name="T58" fmla="*/ 64 w 141"/>
              <a:gd name="T59" fmla="*/ 141 h 160"/>
              <a:gd name="T60" fmla="*/ 80 w 141"/>
              <a:gd name="T61" fmla="*/ 143 h 160"/>
              <a:gd name="T62" fmla="*/ 75 w 141"/>
              <a:gd name="T63" fmla="*/ 126 h 160"/>
              <a:gd name="T64" fmla="*/ 88 w 141"/>
              <a:gd name="T65" fmla="*/ 119 h 160"/>
              <a:gd name="T66" fmla="*/ 65 w 141"/>
              <a:gd name="T67" fmla="*/ 107 h 160"/>
              <a:gd name="T68" fmla="*/ 70 w 141"/>
              <a:gd name="T69" fmla="*/ 113 h 160"/>
              <a:gd name="T70" fmla="*/ 96 w 141"/>
              <a:gd name="T71" fmla="*/ 117 h 160"/>
              <a:gd name="T72" fmla="*/ 43 w 141"/>
              <a:gd name="T73" fmla="*/ 118 h 160"/>
              <a:gd name="T74" fmla="*/ 103 w 141"/>
              <a:gd name="T75" fmla="*/ 89 h 160"/>
              <a:gd name="T76" fmla="*/ 112 w 141"/>
              <a:gd name="T77" fmla="*/ 75 h 160"/>
              <a:gd name="T78" fmla="*/ 116 w 141"/>
              <a:gd name="T79" fmla="*/ 75 h 160"/>
              <a:gd name="T80" fmla="*/ 88 w 141"/>
              <a:gd name="T81" fmla="*/ 85 h 160"/>
              <a:gd name="T82" fmla="*/ 51 w 141"/>
              <a:gd name="T83" fmla="*/ 75 h 160"/>
              <a:gd name="T84" fmla="*/ 55 w 141"/>
              <a:gd name="T85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1" h="160">
                <a:moveTo>
                  <a:pt x="136" y="56"/>
                </a:moveTo>
                <a:cubicBezTo>
                  <a:pt x="126" y="56"/>
                  <a:pt x="126" y="56"/>
                  <a:pt x="126" y="56"/>
                </a:cubicBezTo>
                <a:cubicBezTo>
                  <a:pt x="118" y="56"/>
                  <a:pt x="111" y="61"/>
                  <a:pt x="107" y="67"/>
                </a:cubicBezTo>
                <a:cubicBezTo>
                  <a:pt x="105" y="64"/>
                  <a:pt x="104" y="62"/>
                  <a:pt x="103" y="60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10" y="56"/>
                  <a:pt x="113" y="52"/>
                  <a:pt x="113" y="47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25" y="29"/>
                  <a:pt x="132" y="22"/>
                  <a:pt x="132" y="14"/>
                </a:cubicBezTo>
                <a:cubicBezTo>
                  <a:pt x="132" y="5"/>
                  <a:pt x="132" y="5"/>
                  <a:pt x="132" y="5"/>
                </a:cubicBezTo>
                <a:cubicBezTo>
                  <a:pt x="132" y="2"/>
                  <a:pt x="130" y="0"/>
                  <a:pt x="127" y="0"/>
                </a:cubicBezTo>
                <a:cubicBezTo>
                  <a:pt x="124" y="0"/>
                  <a:pt x="122" y="2"/>
                  <a:pt x="122" y="5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22" y="17"/>
                  <a:pt x="120" y="19"/>
                  <a:pt x="118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3" y="12"/>
                  <a:pt x="111" y="10"/>
                  <a:pt x="108" y="10"/>
                </a:cubicBezTo>
                <a:cubicBezTo>
                  <a:pt x="105" y="10"/>
                  <a:pt x="103" y="12"/>
                  <a:pt x="103" y="14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99" y="29"/>
                  <a:pt x="99" y="29"/>
                  <a:pt x="99" y="29"/>
                </a:cubicBezTo>
                <a:cubicBezTo>
                  <a:pt x="96" y="29"/>
                  <a:pt x="94" y="26"/>
                  <a:pt x="94" y="24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2"/>
                  <a:pt x="92" y="10"/>
                  <a:pt x="89" y="10"/>
                </a:cubicBezTo>
                <a:cubicBezTo>
                  <a:pt x="87" y="10"/>
                  <a:pt x="85" y="12"/>
                  <a:pt x="85" y="1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31"/>
                  <a:pt x="91" y="38"/>
                  <a:pt x="99" y="38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3" y="48"/>
                  <a:pt x="103" y="50"/>
                  <a:pt x="101" y="51"/>
                </a:cubicBezTo>
                <a:cubicBezTo>
                  <a:pt x="95" y="54"/>
                  <a:pt x="95" y="54"/>
                  <a:pt x="95" y="54"/>
                </a:cubicBezTo>
                <a:cubicBezTo>
                  <a:pt x="88" y="50"/>
                  <a:pt x="80" y="48"/>
                  <a:pt x="70" y="48"/>
                </a:cubicBezTo>
                <a:cubicBezTo>
                  <a:pt x="61" y="48"/>
                  <a:pt x="53" y="50"/>
                  <a:pt x="45" y="54"/>
                </a:cubicBezTo>
                <a:cubicBezTo>
                  <a:pt x="39" y="51"/>
                  <a:pt x="39" y="51"/>
                  <a:pt x="39" y="51"/>
                </a:cubicBezTo>
                <a:cubicBezTo>
                  <a:pt x="38" y="50"/>
                  <a:pt x="37" y="48"/>
                  <a:pt x="37" y="46"/>
                </a:cubicBezTo>
                <a:cubicBezTo>
                  <a:pt x="37" y="38"/>
                  <a:pt x="37" y="38"/>
                  <a:pt x="37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9" y="38"/>
                  <a:pt x="55" y="31"/>
                  <a:pt x="55" y="24"/>
                </a:cubicBezTo>
                <a:cubicBezTo>
                  <a:pt x="55" y="14"/>
                  <a:pt x="55" y="14"/>
                  <a:pt x="55" y="14"/>
                </a:cubicBezTo>
                <a:cubicBezTo>
                  <a:pt x="55" y="12"/>
                  <a:pt x="53" y="10"/>
                  <a:pt x="51" y="10"/>
                </a:cubicBezTo>
                <a:cubicBezTo>
                  <a:pt x="48" y="10"/>
                  <a:pt x="46" y="12"/>
                  <a:pt x="46" y="1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6"/>
                  <a:pt x="44" y="29"/>
                  <a:pt x="41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2"/>
                  <a:pt x="35" y="10"/>
                  <a:pt x="32" y="10"/>
                </a:cubicBezTo>
                <a:cubicBezTo>
                  <a:pt x="30" y="10"/>
                  <a:pt x="28" y="12"/>
                  <a:pt x="28" y="14"/>
                </a:cubicBezTo>
                <a:cubicBezTo>
                  <a:pt x="28" y="19"/>
                  <a:pt x="28" y="19"/>
                  <a:pt x="28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0" y="19"/>
                  <a:pt x="18" y="17"/>
                  <a:pt x="18" y="14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2"/>
                  <a:pt x="16" y="0"/>
                  <a:pt x="13" y="0"/>
                </a:cubicBezTo>
                <a:cubicBezTo>
                  <a:pt x="11" y="0"/>
                  <a:pt x="9" y="2"/>
                  <a:pt x="9" y="5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22"/>
                  <a:pt x="15" y="29"/>
                  <a:pt x="23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47"/>
                  <a:pt x="28" y="47"/>
                  <a:pt x="28" y="47"/>
                </a:cubicBezTo>
                <a:cubicBezTo>
                  <a:pt x="28" y="52"/>
                  <a:pt x="30" y="57"/>
                  <a:pt x="35" y="59"/>
                </a:cubicBezTo>
                <a:cubicBezTo>
                  <a:pt x="38" y="60"/>
                  <a:pt x="38" y="60"/>
                  <a:pt x="38" y="60"/>
                </a:cubicBezTo>
                <a:cubicBezTo>
                  <a:pt x="36" y="62"/>
                  <a:pt x="34" y="64"/>
                  <a:pt x="33" y="67"/>
                </a:cubicBezTo>
                <a:cubicBezTo>
                  <a:pt x="29" y="61"/>
                  <a:pt x="22" y="56"/>
                  <a:pt x="14" y="56"/>
                </a:cubicBezTo>
                <a:cubicBezTo>
                  <a:pt x="5" y="56"/>
                  <a:pt x="5" y="56"/>
                  <a:pt x="5" y="56"/>
                </a:cubicBezTo>
                <a:cubicBezTo>
                  <a:pt x="2" y="56"/>
                  <a:pt x="0" y="59"/>
                  <a:pt x="0" y="61"/>
                </a:cubicBezTo>
                <a:cubicBezTo>
                  <a:pt x="0" y="74"/>
                  <a:pt x="10" y="85"/>
                  <a:pt x="23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104"/>
                  <a:pt x="33" y="121"/>
                  <a:pt x="41" y="133"/>
                </a:cubicBezTo>
                <a:cubicBezTo>
                  <a:pt x="41" y="148"/>
                  <a:pt x="53" y="160"/>
                  <a:pt x="68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88" y="160"/>
                  <a:pt x="100" y="148"/>
                  <a:pt x="100" y="133"/>
                </a:cubicBezTo>
                <a:cubicBezTo>
                  <a:pt x="108" y="121"/>
                  <a:pt x="113" y="104"/>
                  <a:pt x="113" y="89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31" y="85"/>
                  <a:pt x="141" y="74"/>
                  <a:pt x="141" y="61"/>
                </a:cubicBezTo>
                <a:cubicBezTo>
                  <a:pt x="140" y="59"/>
                  <a:pt x="138" y="56"/>
                  <a:pt x="136" y="56"/>
                </a:cubicBezTo>
                <a:close/>
                <a:moveTo>
                  <a:pt x="22" y="75"/>
                </a:moveTo>
                <a:cubicBezTo>
                  <a:pt x="16" y="75"/>
                  <a:pt x="11" y="71"/>
                  <a:pt x="9" y="66"/>
                </a:cubicBezTo>
                <a:cubicBezTo>
                  <a:pt x="13" y="66"/>
                  <a:pt x="13" y="66"/>
                  <a:pt x="13" y="66"/>
                </a:cubicBezTo>
                <a:cubicBezTo>
                  <a:pt x="19" y="66"/>
                  <a:pt x="24" y="70"/>
                  <a:pt x="26" y="75"/>
                </a:cubicBezTo>
                <a:lnTo>
                  <a:pt x="22" y="75"/>
                </a:lnTo>
                <a:close/>
                <a:moveTo>
                  <a:pt x="72" y="151"/>
                </a:moveTo>
                <a:cubicBezTo>
                  <a:pt x="68" y="151"/>
                  <a:pt x="68" y="151"/>
                  <a:pt x="68" y="151"/>
                </a:cubicBezTo>
                <a:cubicBezTo>
                  <a:pt x="57" y="151"/>
                  <a:pt x="48" y="141"/>
                  <a:pt x="50" y="131"/>
                </a:cubicBezTo>
                <a:cubicBezTo>
                  <a:pt x="53" y="119"/>
                  <a:pt x="53" y="119"/>
                  <a:pt x="53" y="119"/>
                </a:cubicBezTo>
                <a:cubicBezTo>
                  <a:pt x="53" y="116"/>
                  <a:pt x="54" y="114"/>
                  <a:pt x="56" y="111"/>
                </a:cubicBezTo>
                <a:cubicBezTo>
                  <a:pt x="57" y="112"/>
                  <a:pt x="56" y="111"/>
                  <a:pt x="65" y="123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5" y="136"/>
                  <a:pt x="55" y="139"/>
                  <a:pt x="57" y="141"/>
                </a:cubicBezTo>
                <a:cubicBezTo>
                  <a:pt x="58" y="142"/>
                  <a:pt x="59" y="143"/>
                  <a:pt x="60" y="143"/>
                </a:cubicBezTo>
                <a:cubicBezTo>
                  <a:pt x="62" y="143"/>
                  <a:pt x="63" y="142"/>
                  <a:pt x="64" y="141"/>
                </a:cubicBezTo>
                <a:cubicBezTo>
                  <a:pt x="70" y="135"/>
                  <a:pt x="70" y="135"/>
                  <a:pt x="70" y="135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7" y="142"/>
                  <a:pt x="79" y="143"/>
                  <a:pt x="80" y="143"/>
                </a:cubicBezTo>
                <a:cubicBezTo>
                  <a:pt x="81" y="143"/>
                  <a:pt x="82" y="142"/>
                  <a:pt x="83" y="141"/>
                </a:cubicBezTo>
                <a:cubicBezTo>
                  <a:pt x="85" y="139"/>
                  <a:pt x="85" y="136"/>
                  <a:pt x="83" y="134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85" y="111"/>
                  <a:pt x="84" y="112"/>
                  <a:pt x="84" y="111"/>
                </a:cubicBezTo>
                <a:cubicBezTo>
                  <a:pt x="86" y="114"/>
                  <a:pt x="87" y="116"/>
                  <a:pt x="88" y="119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41"/>
                  <a:pt x="83" y="151"/>
                  <a:pt x="72" y="151"/>
                </a:cubicBezTo>
                <a:close/>
                <a:moveTo>
                  <a:pt x="65" y="107"/>
                </a:moveTo>
                <a:cubicBezTo>
                  <a:pt x="65" y="106"/>
                  <a:pt x="68" y="104"/>
                  <a:pt x="70" y="104"/>
                </a:cubicBezTo>
                <a:cubicBezTo>
                  <a:pt x="72" y="104"/>
                  <a:pt x="74" y="106"/>
                  <a:pt x="74" y="107"/>
                </a:cubicBezTo>
                <a:cubicBezTo>
                  <a:pt x="70" y="113"/>
                  <a:pt x="70" y="113"/>
                  <a:pt x="70" y="113"/>
                </a:cubicBezTo>
                <a:lnTo>
                  <a:pt x="65" y="107"/>
                </a:lnTo>
                <a:close/>
                <a:moveTo>
                  <a:pt x="96" y="118"/>
                </a:moveTo>
                <a:cubicBezTo>
                  <a:pt x="96" y="117"/>
                  <a:pt x="96" y="117"/>
                  <a:pt x="96" y="117"/>
                </a:cubicBezTo>
                <a:cubicBezTo>
                  <a:pt x="94" y="104"/>
                  <a:pt x="83" y="95"/>
                  <a:pt x="70" y="95"/>
                </a:cubicBezTo>
                <a:cubicBezTo>
                  <a:pt x="57" y="95"/>
                  <a:pt x="45" y="104"/>
                  <a:pt x="43" y="117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39" y="109"/>
                  <a:pt x="37" y="99"/>
                  <a:pt x="37" y="89"/>
                </a:cubicBezTo>
                <a:cubicBezTo>
                  <a:pt x="37" y="68"/>
                  <a:pt x="50" y="56"/>
                  <a:pt x="70" y="56"/>
                </a:cubicBezTo>
                <a:cubicBezTo>
                  <a:pt x="89" y="56"/>
                  <a:pt x="103" y="68"/>
                  <a:pt x="103" y="89"/>
                </a:cubicBezTo>
                <a:cubicBezTo>
                  <a:pt x="103" y="99"/>
                  <a:pt x="100" y="109"/>
                  <a:pt x="96" y="118"/>
                </a:cubicBezTo>
                <a:close/>
                <a:moveTo>
                  <a:pt x="116" y="75"/>
                </a:moveTo>
                <a:cubicBezTo>
                  <a:pt x="112" y="75"/>
                  <a:pt x="112" y="75"/>
                  <a:pt x="112" y="75"/>
                </a:cubicBezTo>
                <a:cubicBezTo>
                  <a:pt x="115" y="70"/>
                  <a:pt x="120" y="66"/>
                  <a:pt x="126" y="66"/>
                </a:cubicBezTo>
                <a:cubicBezTo>
                  <a:pt x="130" y="66"/>
                  <a:pt x="130" y="66"/>
                  <a:pt x="130" y="66"/>
                </a:cubicBezTo>
                <a:cubicBezTo>
                  <a:pt x="128" y="71"/>
                  <a:pt x="123" y="75"/>
                  <a:pt x="116" y="75"/>
                </a:cubicBezTo>
                <a:close/>
                <a:moveTo>
                  <a:pt x="88" y="75"/>
                </a:moveTo>
                <a:cubicBezTo>
                  <a:pt x="86" y="75"/>
                  <a:pt x="84" y="77"/>
                  <a:pt x="84" y="80"/>
                </a:cubicBezTo>
                <a:cubicBezTo>
                  <a:pt x="84" y="83"/>
                  <a:pt x="86" y="85"/>
                  <a:pt x="88" y="85"/>
                </a:cubicBezTo>
                <a:cubicBezTo>
                  <a:pt x="91" y="85"/>
                  <a:pt x="93" y="83"/>
                  <a:pt x="93" y="80"/>
                </a:cubicBezTo>
                <a:cubicBezTo>
                  <a:pt x="93" y="77"/>
                  <a:pt x="91" y="75"/>
                  <a:pt x="88" y="75"/>
                </a:cubicBezTo>
                <a:close/>
                <a:moveTo>
                  <a:pt x="51" y="75"/>
                </a:moveTo>
                <a:cubicBezTo>
                  <a:pt x="48" y="75"/>
                  <a:pt x="46" y="77"/>
                  <a:pt x="46" y="80"/>
                </a:cubicBezTo>
                <a:cubicBezTo>
                  <a:pt x="46" y="83"/>
                  <a:pt x="48" y="85"/>
                  <a:pt x="51" y="85"/>
                </a:cubicBezTo>
                <a:cubicBezTo>
                  <a:pt x="53" y="85"/>
                  <a:pt x="55" y="83"/>
                  <a:pt x="55" y="80"/>
                </a:cubicBezTo>
                <a:cubicBezTo>
                  <a:pt x="55" y="77"/>
                  <a:pt x="53" y="75"/>
                  <a:pt x="51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9" name="Freeform 49">
            <a:extLst>
              <a:ext uri="{FF2B5EF4-FFF2-40B4-BE49-F238E27FC236}">
                <a16:creationId xmlns:a16="http://schemas.microsoft.com/office/drawing/2014/main" id="{60470B26-681B-4EE8-923D-CB9D65DFEFDF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4683125"/>
            <a:ext cx="254000" cy="238125"/>
          </a:xfrm>
          <a:custGeom>
            <a:avLst/>
            <a:gdLst>
              <a:gd name="T0" fmla="*/ 46 w 160"/>
              <a:gd name="T1" fmla="*/ 80 h 150"/>
              <a:gd name="T2" fmla="*/ 56 w 160"/>
              <a:gd name="T3" fmla="*/ 80 h 150"/>
              <a:gd name="T4" fmla="*/ 108 w 160"/>
              <a:gd name="T5" fmla="*/ 75 h 150"/>
              <a:gd name="T6" fmla="*/ 108 w 160"/>
              <a:gd name="T7" fmla="*/ 85 h 150"/>
              <a:gd name="T8" fmla="*/ 108 w 160"/>
              <a:gd name="T9" fmla="*/ 75 h 150"/>
              <a:gd name="T10" fmla="*/ 83 w 160"/>
              <a:gd name="T11" fmla="*/ 113 h 150"/>
              <a:gd name="T12" fmla="*/ 99 w 160"/>
              <a:gd name="T13" fmla="*/ 93 h 150"/>
              <a:gd name="T14" fmla="*/ 79 w 160"/>
              <a:gd name="T15" fmla="*/ 67 h 150"/>
              <a:gd name="T16" fmla="*/ 60 w 160"/>
              <a:gd name="T17" fmla="*/ 93 h 150"/>
              <a:gd name="T18" fmla="*/ 76 w 160"/>
              <a:gd name="T19" fmla="*/ 113 h 150"/>
              <a:gd name="T20" fmla="*/ 72 w 160"/>
              <a:gd name="T21" fmla="*/ 81 h 150"/>
              <a:gd name="T22" fmla="*/ 87 w 160"/>
              <a:gd name="T23" fmla="*/ 81 h 150"/>
              <a:gd name="T24" fmla="*/ 89 w 160"/>
              <a:gd name="T25" fmla="*/ 101 h 150"/>
              <a:gd name="T26" fmla="*/ 77 w 160"/>
              <a:gd name="T27" fmla="*/ 104 h 150"/>
              <a:gd name="T28" fmla="*/ 69 w 160"/>
              <a:gd name="T29" fmla="*/ 95 h 150"/>
              <a:gd name="T30" fmla="*/ 86 w 160"/>
              <a:gd name="T31" fmla="*/ 29 h 150"/>
              <a:gd name="T32" fmla="*/ 73 w 160"/>
              <a:gd name="T33" fmla="*/ 29 h 150"/>
              <a:gd name="T34" fmla="*/ 0 w 160"/>
              <a:gd name="T35" fmla="*/ 38 h 150"/>
              <a:gd name="T36" fmla="*/ 7 w 160"/>
              <a:gd name="T37" fmla="*/ 56 h 150"/>
              <a:gd name="T38" fmla="*/ 21 w 160"/>
              <a:gd name="T39" fmla="*/ 43 h 150"/>
              <a:gd name="T40" fmla="*/ 23 w 160"/>
              <a:gd name="T41" fmla="*/ 74 h 150"/>
              <a:gd name="T42" fmla="*/ 79 w 160"/>
              <a:gd name="T43" fmla="*/ 150 h 150"/>
              <a:gd name="T44" fmla="*/ 136 w 160"/>
              <a:gd name="T45" fmla="*/ 74 h 150"/>
              <a:gd name="T46" fmla="*/ 138 w 160"/>
              <a:gd name="T47" fmla="*/ 43 h 150"/>
              <a:gd name="T48" fmla="*/ 152 w 160"/>
              <a:gd name="T49" fmla="*/ 56 h 150"/>
              <a:gd name="T50" fmla="*/ 160 w 160"/>
              <a:gd name="T51" fmla="*/ 38 h 150"/>
              <a:gd name="T52" fmla="*/ 9 w 160"/>
              <a:gd name="T53" fmla="*/ 42 h 150"/>
              <a:gd name="T54" fmla="*/ 64 w 160"/>
              <a:gd name="T55" fmla="*/ 32 h 150"/>
              <a:gd name="T56" fmla="*/ 27 w 160"/>
              <a:gd name="T57" fmla="*/ 57 h 150"/>
              <a:gd name="T58" fmla="*/ 33 w 160"/>
              <a:gd name="T59" fmla="*/ 29 h 150"/>
              <a:gd name="T60" fmla="*/ 9 w 160"/>
              <a:gd name="T61" fmla="*/ 42 h 150"/>
              <a:gd name="T62" fmla="*/ 27 w 160"/>
              <a:gd name="T63" fmla="*/ 99 h 150"/>
              <a:gd name="T64" fmla="*/ 131 w 160"/>
              <a:gd name="T65" fmla="*/ 99 h 150"/>
              <a:gd name="T66" fmla="*/ 150 w 160"/>
              <a:gd name="T67" fmla="*/ 42 h 150"/>
              <a:gd name="T68" fmla="*/ 126 w 160"/>
              <a:gd name="T69" fmla="*/ 29 h 150"/>
              <a:gd name="T70" fmla="*/ 131 w 160"/>
              <a:gd name="T71" fmla="*/ 56 h 150"/>
              <a:gd name="T72" fmla="*/ 104 w 160"/>
              <a:gd name="T73" fmla="*/ 35 h 150"/>
              <a:gd name="T74" fmla="*/ 123 w 160"/>
              <a:gd name="T75" fmla="*/ 10 h 150"/>
              <a:gd name="T76" fmla="*/ 150 w 160"/>
              <a:gd name="T77" fmla="*/ 42 h 150"/>
              <a:gd name="T78" fmla="*/ 97 w 160"/>
              <a:gd name="T79" fmla="*/ 120 h 150"/>
              <a:gd name="T80" fmla="*/ 63 w 160"/>
              <a:gd name="T81" fmla="*/ 120 h 150"/>
              <a:gd name="T82" fmla="*/ 57 w 160"/>
              <a:gd name="T83" fmla="*/ 123 h 150"/>
              <a:gd name="T84" fmla="*/ 80 w 160"/>
              <a:gd name="T85" fmla="*/ 133 h 150"/>
              <a:gd name="T86" fmla="*/ 103 w 160"/>
              <a:gd name="T87" fmla="*/ 123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50">
                <a:moveTo>
                  <a:pt x="51" y="75"/>
                </a:moveTo>
                <a:cubicBezTo>
                  <a:pt x="48" y="75"/>
                  <a:pt x="46" y="77"/>
                  <a:pt x="46" y="80"/>
                </a:cubicBezTo>
                <a:cubicBezTo>
                  <a:pt x="46" y="83"/>
                  <a:pt x="48" y="85"/>
                  <a:pt x="51" y="85"/>
                </a:cubicBezTo>
                <a:cubicBezTo>
                  <a:pt x="54" y="85"/>
                  <a:pt x="56" y="83"/>
                  <a:pt x="56" y="80"/>
                </a:cubicBezTo>
                <a:cubicBezTo>
                  <a:pt x="56" y="77"/>
                  <a:pt x="54" y="75"/>
                  <a:pt x="51" y="75"/>
                </a:cubicBezTo>
                <a:close/>
                <a:moveTo>
                  <a:pt x="108" y="75"/>
                </a:moveTo>
                <a:cubicBezTo>
                  <a:pt x="105" y="75"/>
                  <a:pt x="103" y="77"/>
                  <a:pt x="103" y="80"/>
                </a:cubicBezTo>
                <a:cubicBezTo>
                  <a:pt x="103" y="83"/>
                  <a:pt x="105" y="85"/>
                  <a:pt x="108" y="85"/>
                </a:cubicBezTo>
                <a:cubicBezTo>
                  <a:pt x="110" y="85"/>
                  <a:pt x="112" y="83"/>
                  <a:pt x="112" y="80"/>
                </a:cubicBezTo>
                <a:cubicBezTo>
                  <a:pt x="112" y="77"/>
                  <a:pt x="110" y="75"/>
                  <a:pt x="108" y="75"/>
                </a:cubicBezTo>
                <a:close/>
                <a:moveTo>
                  <a:pt x="76" y="113"/>
                </a:moveTo>
                <a:cubicBezTo>
                  <a:pt x="83" y="113"/>
                  <a:pt x="83" y="113"/>
                  <a:pt x="83" y="113"/>
                </a:cubicBezTo>
                <a:cubicBezTo>
                  <a:pt x="88" y="113"/>
                  <a:pt x="93" y="111"/>
                  <a:pt x="96" y="107"/>
                </a:cubicBezTo>
                <a:cubicBezTo>
                  <a:pt x="99" y="103"/>
                  <a:pt x="100" y="98"/>
                  <a:pt x="99" y="93"/>
                </a:cubicBezTo>
                <a:cubicBezTo>
                  <a:pt x="95" y="79"/>
                  <a:pt x="95" y="79"/>
                  <a:pt x="95" y="79"/>
                </a:cubicBezTo>
                <a:cubicBezTo>
                  <a:pt x="93" y="72"/>
                  <a:pt x="87" y="67"/>
                  <a:pt x="79" y="67"/>
                </a:cubicBezTo>
                <a:cubicBezTo>
                  <a:pt x="71" y="67"/>
                  <a:pt x="65" y="72"/>
                  <a:pt x="63" y="79"/>
                </a:cubicBezTo>
                <a:cubicBezTo>
                  <a:pt x="60" y="93"/>
                  <a:pt x="60" y="93"/>
                  <a:pt x="60" y="93"/>
                </a:cubicBezTo>
                <a:cubicBezTo>
                  <a:pt x="58" y="98"/>
                  <a:pt x="60" y="103"/>
                  <a:pt x="62" y="107"/>
                </a:cubicBezTo>
                <a:cubicBezTo>
                  <a:pt x="66" y="111"/>
                  <a:pt x="71" y="113"/>
                  <a:pt x="76" y="113"/>
                </a:cubicBezTo>
                <a:close/>
                <a:moveTo>
                  <a:pt x="69" y="95"/>
                </a:moveTo>
                <a:cubicBezTo>
                  <a:pt x="72" y="81"/>
                  <a:pt x="72" y="81"/>
                  <a:pt x="72" y="81"/>
                </a:cubicBezTo>
                <a:cubicBezTo>
                  <a:pt x="73" y="78"/>
                  <a:pt x="76" y="75"/>
                  <a:pt x="79" y="75"/>
                </a:cubicBezTo>
                <a:cubicBezTo>
                  <a:pt x="83" y="75"/>
                  <a:pt x="86" y="78"/>
                  <a:pt x="87" y="81"/>
                </a:cubicBezTo>
                <a:cubicBezTo>
                  <a:pt x="91" y="95"/>
                  <a:pt x="91" y="95"/>
                  <a:pt x="91" y="95"/>
                </a:cubicBezTo>
                <a:cubicBezTo>
                  <a:pt x="91" y="97"/>
                  <a:pt x="91" y="100"/>
                  <a:pt x="89" y="101"/>
                </a:cubicBezTo>
                <a:cubicBezTo>
                  <a:pt x="87" y="103"/>
                  <a:pt x="85" y="104"/>
                  <a:pt x="83" y="104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4" y="104"/>
                  <a:pt x="72" y="103"/>
                  <a:pt x="71" y="101"/>
                </a:cubicBezTo>
                <a:cubicBezTo>
                  <a:pt x="69" y="99"/>
                  <a:pt x="68" y="97"/>
                  <a:pt x="69" y="95"/>
                </a:cubicBezTo>
                <a:close/>
                <a:moveTo>
                  <a:pt x="122" y="0"/>
                </a:moveTo>
                <a:cubicBezTo>
                  <a:pt x="104" y="0"/>
                  <a:pt x="90" y="13"/>
                  <a:pt x="86" y="29"/>
                </a:cubicBezTo>
                <a:cubicBezTo>
                  <a:pt x="84" y="28"/>
                  <a:pt x="81" y="28"/>
                  <a:pt x="79" y="28"/>
                </a:cubicBezTo>
                <a:cubicBezTo>
                  <a:pt x="77" y="28"/>
                  <a:pt x="75" y="28"/>
                  <a:pt x="73" y="29"/>
                </a:cubicBezTo>
                <a:cubicBezTo>
                  <a:pt x="69" y="13"/>
                  <a:pt x="54" y="0"/>
                  <a:pt x="37" y="0"/>
                </a:cubicBezTo>
                <a:cubicBezTo>
                  <a:pt x="16" y="0"/>
                  <a:pt x="0" y="17"/>
                  <a:pt x="0" y="38"/>
                </a:cubicBezTo>
                <a:cubicBezTo>
                  <a:pt x="0" y="43"/>
                  <a:pt x="0" y="49"/>
                  <a:pt x="3" y="54"/>
                </a:cubicBezTo>
                <a:cubicBezTo>
                  <a:pt x="4" y="55"/>
                  <a:pt x="6" y="56"/>
                  <a:pt x="7" y="56"/>
                </a:cubicBezTo>
                <a:cubicBezTo>
                  <a:pt x="9" y="56"/>
                  <a:pt x="11" y="55"/>
                  <a:pt x="11" y="54"/>
                </a:cubicBezTo>
                <a:cubicBezTo>
                  <a:pt x="13" y="49"/>
                  <a:pt x="17" y="45"/>
                  <a:pt x="21" y="43"/>
                </a:cubicBezTo>
                <a:cubicBezTo>
                  <a:pt x="19" y="47"/>
                  <a:pt x="18" y="52"/>
                  <a:pt x="18" y="56"/>
                </a:cubicBezTo>
                <a:cubicBezTo>
                  <a:pt x="18" y="63"/>
                  <a:pt x="20" y="69"/>
                  <a:pt x="23" y="74"/>
                </a:cubicBezTo>
                <a:cubicBezTo>
                  <a:pt x="20" y="82"/>
                  <a:pt x="18" y="90"/>
                  <a:pt x="18" y="98"/>
                </a:cubicBezTo>
                <a:cubicBezTo>
                  <a:pt x="18" y="132"/>
                  <a:pt x="46" y="150"/>
                  <a:pt x="79" y="150"/>
                </a:cubicBezTo>
                <a:cubicBezTo>
                  <a:pt x="114" y="150"/>
                  <a:pt x="141" y="132"/>
                  <a:pt x="141" y="98"/>
                </a:cubicBezTo>
                <a:cubicBezTo>
                  <a:pt x="141" y="90"/>
                  <a:pt x="139" y="82"/>
                  <a:pt x="136" y="74"/>
                </a:cubicBezTo>
                <a:cubicBezTo>
                  <a:pt x="139" y="68"/>
                  <a:pt x="141" y="63"/>
                  <a:pt x="141" y="56"/>
                </a:cubicBezTo>
                <a:cubicBezTo>
                  <a:pt x="141" y="52"/>
                  <a:pt x="140" y="47"/>
                  <a:pt x="138" y="43"/>
                </a:cubicBezTo>
                <a:cubicBezTo>
                  <a:pt x="142" y="45"/>
                  <a:pt x="145" y="49"/>
                  <a:pt x="148" y="54"/>
                </a:cubicBezTo>
                <a:cubicBezTo>
                  <a:pt x="148" y="55"/>
                  <a:pt x="150" y="56"/>
                  <a:pt x="152" y="56"/>
                </a:cubicBezTo>
                <a:cubicBezTo>
                  <a:pt x="153" y="56"/>
                  <a:pt x="155" y="55"/>
                  <a:pt x="156" y="54"/>
                </a:cubicBezTo>
                <a:cubicBezTo>
                  <a:pt x="158" y="49"/>
                  <a:pt x="160" y="43"/>
                  <a:pt x="160" y="38"/>
                </a:cubicBezTo>
                <a:cubicBezTo>
                  <a:pt x="160" y="17"/>
                  <a:pt x="143" y="0"/>
                  <a:pt x="122" y="0"/>
                </a:cubicBezTo>
                <a:close/>
                <a:moveTo>
                  <a:pt x="9" y="42"/>
                </a:moveTo>
                <a:cubicBezTo>
                  <a:pt x="7" y="25"/>
                  <a:pt x="20" y="10"/>
                  <a:pt x="37" y="10"/>
                </a:cubicBezTo>
                <a:cubicBezTo>
                  <a:pt x="50" y="10"/>
                  <a:pt x="61" y="19"/>
                  <a:pt x="64" y="32"/>
                </a:cubicBezTo>
                <a:cubicBezTo>
                  <a:pt x="49" y="37"/>
                  <a:pt x="36" y="49"/>
                  <a:pt x="29" y="63"/>
                </a:cubicBezTo>
                <a:cubicBezTo>
                  <a:pt x="28" y="61"/>
                  <a:pt x="27" y="59"/>
                  <a:pt x="27" y="57"/>
                </a:cubicBezTo>
                <a:cubicBezTo>
                  <a:pt x="27" y="50"/>
                  <a:pt x="31" y="42"/>
                  <a:pt x="36" y="37"/>
                </a:cubicBezTo>
                <a:cubicBezTo>
                  <a:pt x="39" y="34"/>
                  <a:pt x="37" y="29"/>
                  <a:pt x="33" y="29"/>
                </a:cubicBezTo>
                <a:cubicBezTo>
                  <a:pt x="32" y="29"/>
                  <a:pt x="32" y="29"/>
                  <a:pt x="32" y="30"/>
                </a:cubicBezTo>
                <a:cubicBezTo>
                  <a:pt x="23" y="30"/>
                  <a:pt x="15" y="35"/>
                  <a:pt x="9" y="42"/>
                </a:cubicBezTo>
                <a:close/>
                <a:moveTo>
                  <a:pt x="79" y="142"/>
                </a:moveTo>
                <a:cubicBezTo>
                  <a:pt x="56" y="142"/>
                  <a:pt x="27" y="131"/>
                  <a:pt x="27" y="99"/>
                </a:cubicBezTo>
                <a:cubicBezTo>
                  <a:pt x="27" y="71"/>
                  <a:pt x="51" y="38"/>
                  <a:pt x="79" y="38"/>
                </a:cubicBezTo>
                <a:cubicBezTo>
                  <a:pt x="108" y="38"/>
                  <a:pt x="131" y="71"/>
                  <a:pt x="131" y="99"/>
                </a:cubicBezTo>
                <a:cubicBezTo>
                  <a:pt x="132" y="130"/>
                  <a:pt x="104" y="142"/>
                  <a:pt x="79" y="142"/>
                </a:cubicBezTo>
                <a:close/>
                <a:moveTo>
                  <a:pt x="150" y="42"/>
                </a:moveTo>
                <a:cubicBezTo>
                  <a:pt x="145" y="34"/>
                  <a:pt x="136" y="30"/>
                  <a:pt x="127" y="29"/>
                </a:cubicBezTo>
                <a:cubicBezTo>
                  <a:pt x="127" y="29"/>
                  <a:pt x="127" y="29"/>
                  <a:pt x="126" y="29"/>
                </a:cubicBezTo>
                <a:cubicBezTo>
                  <a:pt x="122" y="29"/>
                  <a:pt x="120" y="34"/>
                  <a:pt x="123" y="37"/>
                </a:cubicBezTo>
                <a:cubicBezTo>
                  <a:pt x="128" y="42"/>
                  <a:pt x="131" y="49"/>
                  <a:pt x="131" y="56"/>
                </a:cubicBezTo>
                <a:cubicBezTo>
                  <a:pt x="131" y="59"/>
                  <a:pt x="131" y="61"/>
                  <a:pt x="131" y="63"/>
                </a:cubicBezTo>
                <a:cubicBezTo>
                  <a:pt x="125" y="51"/>
                  <a:pt x="115" y="42"/>
                  <a:pt x="104" y="35"/>
                </a:cubicBezTo>
                <a:cubicBezTo>
                  <a:pt x="101" y="34"/>
                  <a:pt x="98" y="32"/>
                  <a:pt x="95" y="31"/>
                </a:cubicBezTo>
                <a:cubicBezTo>
                  <a:pt x="98" y="18"/>
                  <a:pt x="109" y="10"/>
                  <a:pt x="123" y="10"/>
                </a:cubicBezTo>
                <a:cubicBezTo>
                  <a:pt x="138" y="10"/>
                  <a:pt x="150" y="22"/>
                  <a:pt x="150" y="38"/>
                </a:cubicBezTo>
                <a:cubicBezTo>
                  <a:pt x="150" y="39"/>
                  <a:pt x="150" y="40"/>
                  <a:pt x="150" y="42"/>
                </a:cubicBezTo>
                <a:close/>
                <a:moveTo>
                  <a:pt x="98" y="120"/>
                </a:moveTo>
                <a:cubicBezTo>
                  <a:pt x="98" y="120"/>
                  <a:pt x="98" y="120"/>
                  <a:pt x="97" y="120"/>
                </a:cubicBezTo>
                <a:cubicBezTo>
                  <a:pt x="91" y="123"/>
                  <a:pt x="84" y="123"/>
                  <a:pt x="80" y="123"/>
                </a:cubicBezTo>
                <a:cubicBezTo>
                  <a:pt x="75" y="123"/>
                  <a:pt x="69" y="123"/>
                  <a:pt x="63" y="120"/>
                </a:cubicBezTo>
                <a:cubicBezTo>
                  <a:pt x="62" y="120"/>
                  <a:pt x="62" y="120"/>
                  <a:pt x="61" y="120"/>
                </a:cubicBezTo>
                <a:cubicBezTo>
                  <a:pt x="59" y="120"/>
                  <a:pt x="58" y="121"/>
                  <a:pt x="57" y="123"/>
                </a:cubicBezTo>
                <a:cubicBezTo>
                  <a:pt x="56" y="126"/>
                  <a:pt x="57" y="128"/>
                  <a:pt x="60" y="130"/>
                </a:cubicBezTo>
                <a:cubicBezTo>
                  <a:pt x="67" y="132"/>
                  <a:pt x="75" y="133"/>
                  <a:pt x="80" y="133"/>
                </a:cubicBezTo>
                <a:cubicBezTo>
                  <a:pt x="85" y="133"/>
                  <a:pt x="93" y="132"/>
                  <a:pt x="100" y="130"/>
                </a:cubicBezTo>
                <a:cubicBezTo>
                  <a:pt x="103" y="128"/>
                  <a:pt x="104" y="126"/>
                  <a:pt x="103" y="123"/>
                </a:cubicBezTo>
                <a:cubicBezTo>
                  <a:pt x="102" y="121"/>
                  <a:pt x="100" y="120"/>
                  <a:pt x="98" y="1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0" name="Freeform 50">
            <a:extLst>
              <a:ext uri="{FF2B5EF4-FFF2-40B4-BE49-F238E27FC236}">
                <a16:creationId xmlns:a16="http://schemas.microsoft.com/office/drawing/2014/main" id="{02B20081-14D0-4DBD-AB55-75EA2DCEF6B3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4676775"/>
            <a:ext cx="254000" cy="252413"/>
          </a:xfrm>
          <a:custGeom>
            <a:avLst/>
            <a:gdLst>
              <a:gd name="T0" fmla="*/ 112 w 160"/>
              <a:gd name="T1" fmla="*/ 42 h 159"/>
              <a:gd name="T2" fmla="*/ 86 w 160"/>
              <a:gd name="T3" fmla="*/ 21 h 159"/>
              <a:gd name="T4" fmla="*/ 49 w 160"/>
              <a:gd name="T5" fmla="*/ 42 h 159"/>
              <a:gd name="T6" fmla="*/ 76 w 160"/>
              <a:gd name="T7" fmla="*/ 21 h 159"/>
              <a:gd name="T8" fmla="*/ 64 w 160"/>
              <a:gd name="T9" fmla="*/ 56 h 159"/>
              <a:gd name="T10" fmla="*/ 76 w 160"/>
              <a:gd name="T11" fmla="*/ 42 h 159"/>
              <a:gd name="T12" fmla="*/ 97 w 160"/>
              <a:gd name="T13" fmla="*/ 56 h 159"/>
              <a:gd name="T14" fmla="*/ 85 w 160"/>
              <a:gd name="T15" fmla="*/ 42 h 159"/>
              <a:gd name="T16" fmla="*/ 71 w 160"/>
              <a:gd name="T17" fmla="*/ 63 h 159"/>
              <a:gd name="T18" fmla="*/ 85 w 160"/>
              <a:gd name="T19" fmla="*/ 61 h 159"/>
              <a:gd name="T20" fmla="*/ 85 w 160"/>
              <a:gd name="T21" fmla="*/ 61 h 159"/>
              <a:gd name="T22" fmla="*/ 43 w 160"/>
              <a:gd name="T23" fmla="*/ 49 h 159"/>
              <a:gd name="T24" fmla="*/ 35 w 160"/>
              <a:gd name="T25" fmla="*/ 42 h 159"/>
              <a:gd name="T26" fmla="*/ 69 w 160"/>
              <a:gd name="T27" fmla="*/ 75 h 159"/>
              <a:gd name="T28" fmla="*/ 64 w 160"/>
              <a:gd name="T29" fmla="*/ 69 h 159"/>
              <a:gd name="T30" fmla="*/ 92 w 160"/>
              <a:gd name="T31" fmla="*/ 75 h 159"/>
              <a:gd name="T32" fmla="*/ 111 w 160"/>
              <a:gd name="T33" fmla="*/ 55 h 159"/>
              <a:gd name="T34" fmla="*/ 104 w 160"/>
              <a:gd name="T35" fmla="*/ 63 h 159"/>
              <a:gd name="T36" fmla="*/ 125 w 160"/>
              <a:gd name="T37" fmla="*/ 42 h 159"/>
              <a:gd name="T38" fmla="*/ 118 w 160"/>
              <a:gd name="T39" fmla="*/ 49 h 159"/>
              <a:gd name="T40" fmla="*/ 50 w 160"/>
              <a:gd name="T41" fmla="*/ 56 h 159"/>
              <a:gd name="T42" fmla="*/ 42 w 160"/>
              <a:gd name="T43" fmla="*/ 75 h 159"/>
              <a:gd name="T44" fmla="*/ 69 w 160"/>
              <a:gd name="T45" fmla="*/ 85 h 159"/>
              <a:gd name="T46" fmla="*/ 69 w 160"/>
              <a:gd name="T47" fmla="*/ 85 h 159"/>
              <a:gd name="T48" fmla="*/ 92 w 160"/>
              <a:gd name="T49" fmla="*/ 85 h 159"/>
              <a:gd name="T50" fmla="*/ 76 w 160"/>
              <a:gd name="T51" fmla="*/ 98 h 159"/>
              <a:gd name="T52" fmla="*/ 76 w 160"/>
              <a:gd name="T53" fmla="*/ 91 h 159"/>
              <a:gd name="T54" fmla="*/ 85 w 160"/>
              <a:gd name="T55" fmla="*/ 98 h 159"/>
              <a:gd name="T56" fmla="*/ 119 w 160"/>
              <a:gd name="T57" fmla="*/ 84 h 159"/>
              <a:gd name="T58" fmla="*/ 109 w 160"/>
              <a:gd name="T59" fmla="*/ 84 h 159"/>
              <a:gd name="T60" fmla="*/ 57 w 160"/>
              <a:gd name="T61" fmla="*/ 97 h 159"/>
              <a:gd name="T62" fmla="*/ 52 w 160"/>
              <a:gd name="T63" fmla="*/ 85 h 159"/>
              <a:gd name="T64" fmla="*/ 36 w 160"/>
              <a:gd name="T65" fmla="*/ 118 h 159"/>
              <a:gd name="T66" fmla="*/ 64 w 160"/>
              <a:gd name="T67" fmla="*/ 103 h 159"/>
              <a:gd name="T68" fmla="*/ 57 w 160"/>
              <a:gd name="T69" fmla="*/ 110 h 159"/>
              <a:gd name="T70" fmla="*/ 97 w 160"/>
              <a:gd name="T71" fmla="*/ 103 h 159"/>
              <a:gd name="T72" fmla="*/ 85 w 160"/>
              <a:gd name="T73" fmla="*/ 108 h 159"/>
              <a:gd name="T74" fmla="*/ 97 w 160"/>
              <a:gd name="T75" fmla="*/ 103 h 159"/>
              <a:gd name="T76" fmla="*/ 119 w 160"/>
              <a:gd name="T77" fmla="*/ 111 h 159"/>
              <a:gd name="T78" fmla="*/ 111 w 160"/>
              <a:gd name="T79" fmla="*/ 117 h 159"/>
              <a:gd name="T80" fmla="*/ 85 w 160"/>
              <a:gd name="T81" fmla="*/ 128 h 159"/>
              <a:gd name="T82" fmla="*/ 49 w 160"/>
              <a:gd name="T83" fmla="*/ 118 h 159"/>
              <a:gd name="T84" fmla="*/ 42 w 160"/>
              <a:gd name="T85" fmla="*/ 125 h 159"/>
              <a:gd name="T86" fmla="*/ 80 w 160"/>
              <a:gd name="T87" fmla="*/ 0 h 159"/>
              <a:gd name="T88" fmla="*/ 35 w 160"/>
              <a:gd name="T89" fmla="*/ 28 h 159"/>
              <a:gd name="T90" fmla="*/ 24 w 160"/>
              <a:gd name="T91" fmla="*/ 23 h 159"/>
              <a:gd name="T92" fmla="*/ 12 w 160"/>
              <a:gd name="T93" fmla="*/ 75 h 159"/>
              <a:gd name="T94" fmla="*/ 5 w 160"/>
              <a:gd name="T95" fmla="*/ 84 h 159"/>
              <a:gd name="T96" fmla="*/ 24 w 160"/>
              <a:gd name="T97" fmla="*/ 129 h 159"/>
              <a:gd name="T98" fmla="*/ 31 w 160"/>
              <a:gd name="T99" fmla="*/ 135 h 159"/>
              <a:gd name="T100" fmla="*/ 76 w 160"/>
              <a:gd name="T101" fmla="*/ 155 h 159"/>
              <a:gd name="T102" fmla="*/ 85 w 160"/>
              <a:gd name="T103" fmla="*/ 148 h 159"/>
              <a:gd name="T104" fmla="*/ 133 w 160"/>
              <a:gd name="T105" fmla="*/ 138 h 159"/>
              <a:gd name="T106" fmla="*/ 132 w 160"/>
              <a:gd name="T107" fmla="*/ 125 h 159"/>
              <a:gd name="T108" fmla="*/ 160 w 160"/>
              <a:gd name="T109" fmla="*/ 80 h 159"/>
              <a:gd name="T110" fmla="*/ 132 w 160"/>
              <a:gd name="T111" fmla="*/ 34 h 159"/>
              <a:gd name="T112" fmla="*/ 133 w 160"/>
              <a:gd name="T113" fmla="*/ 22 h 159"/>
              <a:gd name="T114" fmla="*/ 85 w 160"/>
              <a:gd name="T115" fmla="*/ 1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59">
                <a:moveTo>
                  <a:pt x="86" y="21"/>
                </a:moveTo>
                <a:cubicBezTo>
                  <a:pt x="119" y="35"/>
                  <a:pt x="119" y="35"/>
                  <a:pt x="119" y="35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86" y="31"/>
                  <a:pt x="86" y="31"/>
                  <a:pt x="86" y="31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lose/>
                <a:moveTo>
                  <a:pt x="76" y="21"/>
                </a:moveTo>
                <a:cubicBezTo>
                  <a:pt x="76" y="32"/>
                  <a:pt x="76" y="32"/>
                  <a:pt x="76" y="32"/>
                </a:cubicBezTo>
                <a:cubicBezTo>
                  <a:pt x="49" y="42"/>
                  <a:pt x="49" y="42"/>
                  <a:pt x="49" y="42"/>
                </a:cubicBezTo>
                <a:cubicBezTo>
                  <a:pt x="42" y="35"/>
                  <a:pt x="42" y="35"/>
                  <a:pt x="42" y="35"/>
                </a:cubicBezTo>
                <a:cubicBezTo>
                  <a:pt x="76" y="21"/>
                  <a:pt x="76" y="21"/>
                  <a:pt x="76" y="21"/>
                </a:cubicBezTo>
                <a:cubicBezTo>
                  <a:pt x="76" y="21"/>
                  <a:pt x="76" y="21"/>
                  <a:pt x="76" y="21"/>
                </a:cubicBezTo>
                <a:close/>
                <a:moveTo>
                  <a:pt x="76" y="42"/>
                </a:moveTo>
                <a:cubicBezTo>
                  <a:pt x="76" y="52"/>
                  <a:pt x="76" y="52"/>
                  <a:pt x="76" y="52"/>
                </a:cubicBezTo>
                <a:cubicBezTo>
                  <a:pt x="64" y="56"/>
                  <a:pt x="64" y="56"/>
                  <a:pt x="64" y="56"/>
                </a:cubicBezTo>
                <a:cubicBezTo>
                  <a:pt x="56" y="49"/>
                  <a:pt x="56" y="49"/>
                  <a:pt x="56" y="49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lose/>
                <a:moveTo>
                  <a:pt x="85" y="42"/>
                </a:moveTo>
                <a:cubicBezTo>
                  <a:pt x="105" y="49"/>
                  <a:pt x="105" y="49"/>
                  <a:pt x="105" y="49"/>
                </a:cubicBezTo>
                <a:cubicBezTo>
                  <a:pt x="97" y="56"/>
                  <a:pt x="97" y="56"/>
                  <a:pt x="97" y="56"/>
                </a:cubicBezTo>
                <a:cubicBezTo>
                  <a:pt x="85" y="52"/>
                  <a:pt x="85" y="52"/>
                  <a:pt x="85" y="5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lose/>
                <a:moveTo>
                  <a:pt x="76" y="61"/>
                </a:moveTo>
                <a:cubicBezTo>
                  <a:pt x="76" y="69"/>
                  <a:pt x="76" y="69"/>
                  <a:pt x="76" y="69"/>
                </a:cubicBezTo>
                <a:cubicBezTo>
                  <a:pt x="71" y="63"/>
                  <a:pt x="71" y="63"/>
                  <a:pt x="71" y="63"/>
                </a:cubicBezTo>
                <a:cubicBezTo>
                  <a:pt x="76" y="61"/>
                  <a:pt x="76" y="61"/>
                  <a:pt x="76" y="61"/>
                </a:cubicBezTo>
                <a:cubicBezTo>
                  <a:pt x="76" y="61"/>
                  <a:pt x="76" y="61"/>
                  <a:pt x="76" y="61"/>
                </a:cubicBezTo>
                <a:close/>
                <a:moveTo>
                  <a:pt x="85" y="61"/>
                </a:moveTo>
                <a:cubicBezTo>
                  <a:pt x="90" y="63"/>
                  <a:pt x="90" y="63"/>
                  <a:pt x="90" y="63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lose/>
                <a:moveTo>
                  <a:pt x="35" y="42"/>
                </a:moveTo>
                <a:cubicBezTo>
                  <a:pt x="43" y="49"/>
                  <a:pt x="43" y="49"/>
                  <a:pt x="43" y="49"/>
                </a:cubicBezTo>
                <a:cubicBezTo>
                  <a:pt x="32" y="75"/>
                  <a:pt x="32" y="75"/>
                  <a:pt x="32" y="75"/>
                </a:cubicBezTo>
                <a:cubicBezTo>
                  <a:pt x="22" y="75"/>
                  <a:pt x="22" y="75"/>
                  <a:pt x="22" y="7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lose/>
                <a:moveTo>
                  <a:pt x="64" y="69"/>
                </a:moveTo>
                <a:cubicBezTo>
                  <a:pt x="69" y="75"/>
                  <a:pt x="69" y="75"/>
                  <a:pt x="69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64" y="69"/>
                  <a:pt x="64" y="69"/>
                  <a:pt x="64" y="69"/>
                </a:cubicBezTo>
                <a:cubicBezTo>
                  <a:pt x="64" y="69"/>
                  <a:pt x="64" y="69"/>
                  <a:pt x="64" y="69"/>
                </a:cubicBezTo>
                <a:close/>
                <a:moveTo>
                  <a:pt x="97" y="69"/>
                </a:moveTo>
                <a:cubicBezTo>
                  <a:pt x="99" y="75"/>
                  <a:pt x="99" y="75"/>
                  <a:pt x="99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7" y="69"/>
                  <a:pt x="97" y="69"/>
                  <a:pt x="97" y="69"/>
                </a:cubicBezTo>
                <a:cubicBezTo>
                  <a:pt x="97" y="69"/>
                  <a:pt x="97" y="69"/>
                  <a:pt x="97" y="69"/>
                </a:cubicBezTo>
                <a:close/>
                <a:moveTo>
                  <a:pt x="111" y="55"/>
                </a:moveTo>
                <a:cubicBezTo>
                  <a:pt x="119" y="75"/>
                  <a:pt x="119" y="75"/>
                  <a:pt x="11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lose/>
                <a:moveTo>
                  <a:pt x="125" y="42"/>
                </a:moveTo>
                <a:cubicBezTo>
                  <a:pt x="139" y="75"/>
                  <a:pt x="139" y="75"/>
                  <a:pt x="139" y="75"/>
                </a:cubicBezTo>
                <a:cubicBezTo>
                  <a:pt x="129" y="75"/>
                  <a:pt x="129" y="75"/>
                  <a:pt x="129" y="75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5" y="42"/>
                  <a:pt x="125" y="42"/>
                  <a:pt x="125" y="42"/>
                </a:cubicBezTo>
                <a:close/>
                <a:moveTo>
                  <a:pt x="50" y="56"/>
                </a:moveTo>
                <a:cubicBezTo>
                  <a:pt x="57" y="63"/>
                  <a:pt x="57" y="63"/>
                  <a:pt x="57" y="63"/>
                </a:cubicBezTo>
                <a:cubicBezTo>
                  <a:pt x="53" y="75"/>
                  <a:pt x="53" y="75"/>
                  <a:pt x="53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50" y="56"/>
                  <a:pt x="50" y="56"/>
                  <a:pt x="50" y="56"/>
                </a:cubicBezTo>
                <a:cubicBezTo>
                  <a:pt x="50" y="56"/>
                  <a:pt x="50" y="56"/>
                  <a:pt x="50" y="56"/>
                </a:cubicBezTo>
                <a:close/>
                <a:moveTo>
                  <a:pt x="69" y="85"/>
                </a:moveTo>
                <a:cubicBezTo>
                  <a:pt x="64" y="90"/>
                  <a:pt x="64" y="90"/>
                  <a:pt x="64" y="90"/>
                </a:cubicBezTo>
                <a:cubicBezTo>
                  <a:pt x="62" y="85"/>
                  <a:pt x="62" y="85"/>
                  <a:pt x="62" y="85"/>
                </a:cubicBezTo>
                <a:cubicBezTo>
                  <a:pt x="69" y="85"/>
                  <a:pt x="69" y="85"/>
                  <a:pt x="69" y="85"/>
                </a:cubicBezTo>
                <a:close/>
                <a:moveTo>
                  <a:pt x="99" y="85"/>
                </a:moveTo>
                <a:cubicBezTo>
                  <a:pt x="97" y="90"/>
                  <a:pt x="97" y="90"/>
                  <a:pt x="97" y="90"/>
                </a:cubicBezTo>
                <a:cubicBezTo>
                  <a:pt x="92" y="85"/>
                  <a:pt x="92" y="85"/>
                  <a:pt x="92" y="85"/>
                </a:cubicBezTo>
                <a:cubicBezTo>
                  <a:pt x="99" y="85"/>
                  <a:pt x="99" y="85"/>
                  <a:pt x="99" y="85"/>
                </a:cubicBezTo>
                <a:close/>
                <a:moveTo>
                  <a:pt x="76" y="91"/>
                </a:moveTo>
                <a:cubicBezTo>
                  <a:pt x="76" y="98"/>
                  <a:pt x="76" y="98"/>
                  <a:pt x="76" y="98"/>
                </a:cubicBezTo>
                <a:cubicBezTo>
                  <a:pt x="71" y="96"/>
                  <a:pt x="71" y="96"/>
                  <a:pt x="71" y="96"/>
                </a:cubicBezTo>
                <a:cubicBezTo>
                  <a:pt x="76" y="91"/>
                  <a:pt x="76" y="91"/>
                  <a:pt x="76" y="91"/>
                </a:cubicBezTo>
                <a:cubicBezTo>
                  <a:pt x="76" y="91"/>
                  <a:pt x="76" y="91"/>
                  <a:pt x="76" y="91"/>
                </a:cubicBezTo>
                <a:close/>
                <a:moveTo>
                  <a:pt x="85" y="91"/>
                </a:moveTo>
                <a:cubicBezTo>
                  <a:pt x="90" y="96"/>
                  <a:pt x="90" y="96"/>
                  <a:pt x="90" y="96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1"/>
                  <a:pt x="85" y="91"/>
                  <a:pt x="85" y="91"/>
                </a:cubicBezTo>
                <a:cubicBezTo>
                  <a:pt x="85" y="91"/>
                  <a:pt x="85" y="91"/>
                  <a:pt x="85" y="91"/>
                </a:cubicBezTo>
                <a:close/>
                <a:moveTo>
                  <a:pt x="119" y="84"/>
                </a:moveTo>
                <a:cubicBezTo>
                  <a:pt x="111" y="104"/>
                  <a:pt x="111" y="104"/>
                  <a:pt x="111" y="10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9" y="84"/>
                  <a:pt x="109" y="84"/>
                  <a:pt x="109" y="84"/>
                </a:cubicBezTo>
                <a:cubicBezTo>
                  <a:pt x="119" y="84"/>
                  <a:pt x="119" y="84"/>
                  <a:pt x="119" y="84"/>
                </a:cubicBezTo>
                <a:close/>
                <a:moveTo>
                  <a:pt x="52" y="85"/>
                </a:moveTo>
                <a:cubicBezTo>
                  <a:pt x="57" y="97"/>
                  <a:pt x="57" y="97"/>
                  <a:pt x="57" y="97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2" y="85"/>
                  <a:pt x="42" y="85"/>
                  <a:pt x="42" y="85"/>
                </a:cubicBezTo>
                <a:cubicBezTo>
                  <a:pt x="52" y="85"/>
                  <a:pt x="52" y="85"/>
                  <a:pt x="52" y="85"/>
                </a:cubicBezTo>
                <a:close/>
                <a:moveTo>
                  <a:pt x="33" y="85"/>
                </a:moveTo>
                <a:cubicBezTo>
                  <a:pt x="43" y="111"/>
                  <a:pt x="43" y="111"/>
                  <a:pt x="43" y="111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22" y="85"/>
                  <a:pt x="22" y="85"/>
                  <a:pt x="22" y="85"/>
                </a:cubicBezTo>
                <a:cubicBezTo>
                  <a:pt x="33" y="85"/>
                  <a:pt x="33" y="85"/>
                  <a:pt x="33" y="85"/>
                </a:cubicBezTo>
                <a:close/>
                <a:moveTo>
                  <a:pt x="64" y="103"/>
                </a:moveTo>
                <a:cubicBezTo>
                  <a:pt x="76" y="108"/>
                  <a:pt x="76" y="108"/>
                  <a:pt x="76" y="10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57" y="110"/>
                  <a:pt x="57" y="110"/>
                  <a:pt x="57" y="110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lose/>
                <a:moveTo>
                  <a:pt x="97" y="103"/>
                </a:moveTo>
                <a:cubicBezTo>
                  <a:pt x="105" y="110"/>
                  <a:pt x="105" y="110"/>
                  <a:pt x="105" y="110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7" y="103"/>
                  <a:pt x="97" y="103"/>
                  <a:pt x="97" y="103"/>
                </a:cubicBezTo>
                <a:close/>
                <a:moveTo>
                  <a:pt x="140" y="85"/>
                </a:moveTo>
                <a:cubicBezTo>
                  <a:pt x="126" y="118"/>
                  <a:pt x="126" y="118"/>
                  <a:pt x="126" y="118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40" y="85"/>
                  <a:pt x="140" y="85"/>
                  <a:pt x="140" y="85"/>
                </a:cubicBezTo>
                <a:close/>
                <a:moveTo>
                  <a:pt x="111" y="117"/>
                </a:moveTo>
                <a:cubicBezTo>
                  <a:pt x="119" y="124"/>
                  <a:pt x="119" y="124"/>
                  <a:pt x="119" y="124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7"/>
                  <a:pt x="111" y="117"/>
                  <a:pt x="111" y="117"/>
                </a:cubicBezTo>
                <a:close/>
                <a:moveTo>
                  <a:pt x="49" y="118"/>
                </a:moveTo>
                <a:cubicBezTo>
                  <a:pt x="76" y="128"/>
                  <a:pt x="76" y="128"/>
                  <a:pt x="76" y="128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42" y="125"/>
                  <a:pt x="42" y="125"/>
                  <a:pt x="42" y="125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49" y="118"/>
                  <a:pt x="49" y="118"/>
                  <a:pt x="49" y="118"/>
                </a:cubicBezTo>
                <a:close/>
                <a:moveTo>
                  <a:pt x="80" y="0"/>
                </a:moveTo>
                <a:cubicBezTo>
                  <a:pt x="78" y="0"/>
                  <a:pt x="76" y="2"/>
                  <a:pt x="76" y="4"/>
                </a:cubicBezTo>
                <a:cubicBezTo>
                  <a:pt x="76" y="11"/>
                  <a:pt x="76" y="11"/>
                  <a:pt x="76" y="11"/>
                </a:cubicBezTo>
                <a:cubicBezTo>
                  <a:pt x="35" y="28"/>
                  <a:pt x="35" y="28"/>
                  <a:pt x="35" y="28"/>
                </a:cubicBezTo>
                <a:cubicBezTo>
                  <a:pt x="31" y="23"/>
                  <a:pt x="31" y="23"/>
                  <a:pt x="31" y="23"/>
                </a:cubicBezTo>
                <a:cubicBezTo>
                  <a:pt x="30" y="22"/>
                  <a:pt x="29" y="22"/>
                  <a:pt x="28" y="22"/>
                </a:cubicBezTo>
                <a:cubicBezTo>
                  <a:pt x="27" y="22"/>
                  <a:pt x="25" y="22"/>
                  <a:pt x="24" y="23"/>
                </a:cubicBezTo>
                <a:cubicBezTo>
                  <a:pt x="22" y="26"/>
                  <a:pt x="22" y="28"/>
                  <a:pt x="24" y="30"/>
                </a:cubicBezTo>
                <a:cubicBezTo>
                  <a:pt x="28" y="34"/>
                  <a:pt x="28" y="34"/>
                  <a:pt x="28" y="34"/>
                </a:cubicBezTo>
                <a:cubicBezTo>
                  <a:pt x="12" y="75"/>
                  <a:pt x="12" y="75"/>
                  <a:pt x="12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2" y="75"/>
                  <a:pt x="0" y="77"/>
                  <a:pt x="0" y="79"/>
                </a:cubicBezTo>
                <a:cubicBezTo>
                  <a:pt x="0" y="82"/>
                  <a:pt x="2" y="84"/>
                  <a:pt x="5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4" y="129"/>
                  <a:pt x="24" y="129"/>
                  <a:pt x="24" y="129"/>
                </a:cubicBezTo>
                <a:cubicBezTo>
                  <a:pt x="22" y="131"/>
                  <a:pt x="22" y="133"/>
                  <a:pt x="24" y="135"/>
                </a:cubicBezTo>
                <a:cubicBezTo>
                  <a:pt x="25" y="136"/>
                  <a:pt x="27" y="137"/>
                  <a:pt x="28" y="137"/>
                </a:cubicBezTo>
                <a:cubicBezTo>
                  <a:pt x="29" y="137"/>
                  <a:pt x="30" y="136"/>
                  <a:pt x="31" y="135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76" y="148"/>
                  <a:pt x="76" y="148"/>
                  <a:pt x="76" y="148"/>
                </a:cubicBezTo>
                <a:cubicBezTo>
                  <a:pt x="76" y="155"/>
                  <a:pt x="76" y="155"/>
                  <a:pt x="76" y="155"/>
                </a:cubicBezTo>
                <a:cubicBezTo>
                  <a:pt x="76" y="157"/>
                  <a:pt x="78" y="159"/>
                  <a:pt x="80" y="159"/>
                </a:cubicBezTo>
                <a:cubicBezTo>
                  <a:pt x="83" y="159"/>
                  <a:pt x="85" y="157"/>
                  <a:pt x="85" y="155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31" y="137"/>
                  <a:pt x="132" y="138"/>
                  <a:pt x="133" y="138"/>
                </a:cubicBezTo>
                <a:cubicBezTo>
                  <a:pt x="135" y="138"/>
                  <a:pt x="136" y="137"/>
                  <a:pt x="136" y="136"/>
                </a:cubicBezTo>
                <a:cubicBezTo>
                  <a:pt x="139" y="134"/>
                  <a:pt x="139" y="131"/>
                  <a:pt x="136" y="129"/>
                </a:cubicBezTo>
                <a:cubicBezTo>
                  <a:pt x="132" y="125"/>
                  <a:pt x="132" y="125"/>
                  <a:pt x="132" y="12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77"/>
                  <a:pt x="158" y="75"/>
                  <a:pt x="156" y="75"/>
                </a:cubicBezTo>
                <a:cubicBezTo>
                  <a:pt x="149" y="75"/>
                  <a:pt x="149" y="75"/>
                  <a:pt x="149" y="75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9" y="28"/>
                  <a:pt x="139" y="26"/>
                  <a:pt x="136" y="23"/>
                </a:cubicBezTo>
                <a:cubicBezTo>
                  <a:pt x="135" y="22"/>
                  <a:pt x="134" y="22"/>
                  <a:pt x="133" y="22"/>
                </a:cubicBezTo>
                <a:cubicBezTo>
                  <a:pt x="132" y="22"/>
                  <a:pt x="131" y="22"/>
                  <a:pt x="130" y="23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85" y="11"/>
                  <a:pt x="85" y="11"/>
                  <a:pt x="85" y="11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2"/>
                  <a:pt x="83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1" name="Freeform 51">
            <a:extLst>
              <a:ext uri="{FF2B5EF4-FFF2-40B4-BE49-F238E27FC236}">
                <a16:creationId xmlns:a16="http://schemas.microsoft.com/office/drawing/2014/main" id="{2030C3EC-75E9-4AC5-8F1D-CF1CAD28997D}"/>
              </a:ext>
            </a:extLst>
          </p:cNvPr>
          <p:cNvSpPr>
            <a:spLocks noEditPoints="1"/>
          </p:cNvSpPr>
          <p:nvPr/>
        </p:nvSpPr>
        <p:spPr bwMode="auto">
          <a:xfrm>
            <a:off x="9020176" y="5226050"/>
            <a:ext cx="207963" cy="254000"/>
          </a:xfrm>
          <a:custGeom>
            <a:avLst/>
            <a:gdLst>
              <a:gd name="T0" fmla="*/ 76 w 132"/>
              <a:gd name="T1" fmla="*/ 30 h 160"/>
              <a:gd name="T2" fmla="*/ 66 w 132"/>
              <a:gd name="T3" fmla="*/ 28 h 160"/>
              <a:gd name="T4" fmla="*/ 57 w 132"/>
              <a:gd name="T5" fmla="*/ 30 h 160"/>
              <a:gd name="T6" fmla="*/ 50 w 132"/>
              <a:gd name="T7" fmla="*/ 34 h 160"/>
              <a:gd name="T8" fmla="*/ 95 w 132"/>
              <a:gd name="T9" fmla="*/ 19 h 160"/>
              <a:gd name="T10" fmla="*/ 83 w 132"/>
              <a:gd name="T11" fmla="*/ 31 h 160"/>
              <a:gd name="T12" fmla="*/ 28 w 132"/>
              <a:gd name="T13" fmla="*/ 37 h 160"/>
              <a:gd name="T14" fmla="*/ 40 w 132"/>
              <a:gd name="T15" fmla="*/ 50 h 160"/>
              <a:gd name="T16" fmla="*/ 111 w 132"/>
              <a:gd name="T17" fmla="*/ 37 h 160"/>
              <a:gd name="T18" fmla="*/ 101 w 132"/>
              <a:gd name="T19" fmla="*/ 50 h 160"/>
              <a:gd name="T20" fmla="*/ 111 w 132"/>
              <a:gd name="T21" fmla="*/ 37 h 160"/>
              <a:gd name="T22" fmla="*/ 38 w 132"/>
              <a:gd name="T23" fmla="*/ 67 h 160"/>
              <a:gd name="T24" fmla="*/ 36 w 132"/>
              <a:gd name="T25" fmla="*/ 57 h 160"/>
              <a:gd name="T26" fmla="*/ 105 w 132"/>
              <a:gd name="T27" fmla="*/ 57 h 160"/>
              <a:gd name="T28" fmla="*/ 103 w 132"/>
              <a:gd name="T29" fmla="*/ 67 h 160"/>
              <a:gd name="T30" fmla="*/ 94 w 132"/>
              <a:gd name="T31" fmla="*/ 62 h 160"/>
              <a:gd name="T32" fmla="*/ 70 w 132"/>
              <a:gd name="T33" fmla="*/ 38 h 160"/>
              <a:gd name="T34" fmla="*/ 43 w 132"/>
              <a:gd name="T35" fmla="*/ 83 h 160"/>
              <a:gd name="T36" fmla="*/ 38 w 132"/>
              <a:gd name="T37" fmla="*/ 74 h 160"/>
              <a:gd name="T38" fmla="*/ 103 w 132"/>
              <a:gd name="T39" fmla="*/ 75 h 160"/>
              <a:gd name="T40" fmla="*/ 98 w 132"/>
              <a:gd name="T41" fmla="*/ 83 h 160"/>
              <a:gd name="T42" fmla="*/ 50 w 132"/>
              <a:gd name="T43" fmla="*/ 87 h 160"/>
              <a:gd name="T44" fmla="*/ 45 w 132"/>
              <a:gd name="T45" fmla="*/ 104 h 160"/>
              <a:gd name="T46" fmla="*/ 91 w 132"/>
              <a:gd name="T47" fmla="*/ 87 h 160"/>
              <a:gd name="T48" fmla="*/ 83 w 132"/>
              <a:gd name="T49" fmla="*/ 94 h 160"/>
              <a:gd name="T50" fmla="*/ 76 w 132"/>
              <a:gd name="T51" fmla="*/ 94 h 160"/>
              <a:gd name="T52" fmla="*/ 66 w 132"/>
              <a:gd name="T53" fmla="*/ 96 h 160"/>
              <a:gd name="T54" fmla="*/ 70 w 132"/>
              <a:gd name="T55" fmla="*/ 94 h 160"/>
              <a:gd name="T56" fmla="*/ 123 w 132"/>
              <a:gd name="T57" fmla="*/ 128 h 160"/>
              <a:gd name="T58" fmla="*/ 108 w 132"/>
              <a:gd name="T59" fmla="*/ 122 h 160"/>
              <a:gd name="T60" fmla="*/ 116 w 132"/>
              <a:gd name="T61" fmla="*/ 142 h 160"/>
              <a:gd name="T62" fmla="*/ 83 w 132"/>
              <a:gd name="T63" fmla="*/ 107 h 160"/>
              <a:gd name="T64" fmla="*/ 103 w 132"/>
              <a:gd name="T65" fmla="*/ 111 h 160"/>
              <a:gd name="T66" fmla="*/ 38 w 132"/>
              <a:gd name="T67" fmla="*/ 111 h 160"/>
              <a:gd name="T68" fmla="*/ 59 w 132"/>
              <a:gd name="T69" fmla="*/ 107 h 160"/>
              <a:gd name="T70" fmla="*/ 17 w 132"/>
              <a:gd name="T71" fmla="*/ 151 h 160"/>
              <a:gd name="T72" fmla="*/ 33 w 132"/>
              <a:gd name="T73" fmla="*/ 122 h 160"/>
              <a:gd name="T74" fmla="*/ 10 w 132"/>
              <a:gd name="T75" fmla="*/ 137 h 160"/>
              <a:gd name="T76" fmla="*/ 67 w 132"/>
              <a:gd name="T77" fmla="*/ 2 h 160"/>
              <a:gd name="T78" fmla="*/ 43 w 132"/>
              <a:gd name="T79" fmla="*/ 8 h 160"/>
              <a:gd name="T80" fmla="*/ 30 w 132"/>
              <a:gd name="T81" fmla="*/ 27 h 160"/>
              <a:gd name="T82" fmla="*/ 18 w 132"/>
              <a:gd name="T83" fmla="*/ 34 h 160"/>
              <a:gd name="T84" fmla="*/ 11 w 132"/>
              <a:gd name="T85" fmla="*/ 65 h 160"/>
              <a:gd name="T86" fmla="*/ 21 w 132"/>
              <a:gd name="T87" fmla="*/ 94 h 160"/>
              <a:gd name="T88" fmla="*/ 0 w 132"/>
              <a:gd name="T89" fmla="*/ 137 h 160"/>
              <a:gd name="T90" fmla="*/ 23 w 132"/>
              <a:gd name="T91" fmla="*/ 160 h 160"/>
              <a:gd name="T92" fmla="*/ 106 w 132"/>
              <a:gd name="T93" fmla="*/ 151 h 160"/>
              <a:gd name="T94" fmla="*/ 131 w 132"/>
              <a:gd name="T95" fmla="*/ 128 h 160"/>
              <a:gd name="T96" fmla="*/ 123 w 132"/>
              <a:gd name="T97" fmla="*/ 88 h 160"/>
              <a:gd name="T98" fmla="*/ 130 w 132"/>
              <a:gd name="T99" fmla="*/ 58 h 160"/>
              <a:gd name="T100" fmla="*/ 120 w 132"/>
              <a:gd name="T101" fmla="*/ 29 h 160"/>
              <a:gd name="T102" fmla="*/ 103 w 132"/>
              <a:gd name="T103" fmla="*/ 12 h 160"/>
              <a:gd name="T104" fmla="*/ 83 w 132"/>
              <a:gd name="T105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2" h="160">
                <a:moveTo>
                  <a:pt x="70" y="13"/>
                </a:moveTo>
                <a:cubicBezTo>
                  <a:pt x="73" y="17"/>
                  <a:pt x="75" y="22"/>
                  <a:pt x="75" y="28"/>
                </a:cubicBezTo>
                <a:cubicBezTo>
                  <a:pt x="75" y="28"/>
                  <a:pt x="75" y="29"/>
                  <a:pt x="76" y="30"/>
                </a:cubicBezTo>
                <a:cubicBezTo>
                  <a:pt x="74" y="29"/>
                  <a:pt x="72" y="29"/>
                  <a:pt x="70" y="29"/>
                </a:cubicBezTo>
                <a:cubicBezTo>
                  <a:pt x="69" y="29"/>
                  <a:pt x="67" y="29"/>
                  <a:pt x="65" y="30"/>
                </a:cubicBezTo>
                <a:cubicBezTo>
                  <a:pt x="66" y="29"/>
                  <a:pt x="66" y="28"/>
                  <a:pt x="66" y="28"/>
                </a:cubicBezTo>
                <a:cubicBezTo>
                  <a:pt x="66" y="22"/>
                  <a:pt x="68" y="17"/>
                  <a:pt x="70" y="13"/>
                </a:cubicBezTo>
                <a:close/>
                <a:moveTo>
                  <a:pt x="46" y="19"/>
                </a:moveTo>
                <a:cubicBezTo>
                  <a:pt x="51" y="22"/>
                  <a:pt x="55" y="25"/>
                  <a:pt x="57" y="30"/>
                </a:cubicBezTo>
                <a:cubicBezTo>
                  <a:pt x="59" y="31"/>
                  <a:pt x="59" y="31"/>
                  <a:pt x="59" y="31"/>
                </a:cubicBezTo>
                <a:cubicBezTo>
                  <a:pt x="56" y="32"/>
                  <a:pt x="53" y="34"/>
                  <a:pt x="50" y="36"/>
                </a:cubicBezTo>
                <a:cubicBezTo>
                  <a:pt x="50" y="36"/>
                  <a:pt x="50" y="35"/>
                  <a:pt x="50" y="34"/>
                </a:cubicBezTo>
                <a:cubicBezTo>
                  <a:pt x="47" y="30"/>
                  <a:pt x="46" y="24"/>
                  <a:pt x="46" y="19"/>
                </a:cubicBezTo>
                <a:close/>
                <a:moveTo>
                  <a:pt x="95" y="19"/>
                </a:moveTo>
                <a:cubicBezTo>
                  <a:pt x="95" y="19"/>
                  <a:pt x="95" y="19"/>
                  <a:pt x="95" y="19"/>
                </a:cubicBezTo>
                <a:cubicBezTo>
                  <a:pt x="96" y="24"/>
                  <a:pt x="95" y="30"/>
                  <a:pt x="92" y="34"/>
                </a:cubicBezTo>
                <a:cubicBezTo>
                  <a:pt x="92" y="35"/>
                  <a:pt x="92" y="36"/>
                  <a:pt x="92" y="36"/>
                </a:cubicBezTo>
                <a:cubicBezTo>
                  <a:pt x="89" y="34"/>
                  <a:pt x="86" y="32"/>
                  <a:pt x="83" y="31"/>
                </a:cubicBezTo>
                <a:cubicBezTo>
                  <a:pt x="83" y="31"/>
                  <a:pt x="83" y="30"/>
                  <a:pt x="84" y="30"/>
                </a:cubicBezTo>
                <a:cubicBezTo>
                  <a:pt x="86" y="25"/>
                  <a:pt x="90" y="22"/>
                  <a:pt x="95" y="19"/>
                </a:cubicBezTo>
                <a:close/>
                <a:moveTo>
                  <a:pt x="28" y="37"/>
                </a:moveTo>
                <a:cubicBezTo>
                  <a:pt x="33" y="37"/>
                  <a:pt x="38" y="38"/>
                  <a:pt x="43" y="41"/>
                </a:cubicBezTo>
                <a:cubicBezTo>
                  <a:pt x="43" y="41"/>
                  <a:pt x="45" y="41"/>
                  <a:pt x="45" y="41"/>
                </a:cubicBezTo>
                <a:cubicBezTo>
                  <a:pt x="43" y="43"/>
                  <a:pt x="41" y="47"/>
                  <a:pt x="40" y="50"/>
                </a:cubicBezTo>
                <a:cubicBezTo>
                  <a:pt x="38" y="48"/>
                  <a:pt x="38" y="48"/>
                  <a:pt x="38" y="48"/>
                </a:cubicBezTo>
                <a:cubicBezTo>
                  <a:pt x="34" y="45"/>
                  <a:pt x="31" y="41"/>
                  <a:pt x="28" y="37"/>
                </a:cubicBezTo>
                <a:close/>
                <a:moveTo>
                  <a:pt x="111" y="37"/>
                </a:moveTo>
                <a:cubicBezTo>
                  <a:pt x="112" y="37"/>
                  <a:pt x="112" y="37"/>
                  <a:pt x="113" y="37"/>
                </a:cubicBezTo>
                <a:cubicBezTo>
                  <a:pt x="111" y="42"/>
                  <a:pt x="107" y="45"/>
                  <a:pt x="103" y="4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0" y="47"/>
                  <a:pt x="98" y="44"/>
                  <a:pt x="96" y="41"/>
                </a:cubicBezTo>
                <a:cubicBezTo>
                  <a:pt x="97" y="41"/>
                  <a:pt x="97" y="41"/>
                  <a:pt x="98" y="41"/>
                </a:cubicBezTo>
                <a:cubicBezTo>
                  <a:pt x="102" y="38"/>
                  <a:pt x="107" y="37"/>
                  <a:pt x="111" y="37"/>
                </a:cubicBezTo>
                <a:close/>
                <a:moveTo>
                  <a:pt x="38" y="57"/>
                </a:move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8" y="63"/>
                  <a:pt x="38" y="67"/>
                </a:cubicBezTo>
                <a:cubicBezTo>
                  <a:pt x="38" y="66"/>
                  <a:pt x="37" y="66"/>
                  <a:pt x="36" y="66"/>
                </a:cubicBezTo>
                <a:cubicBezTo>
                  <a:pt x="31" y="66"/>
                  <a:pt x="26" y="65"/>
                  <a:pt x="22" y="62"/>
                </a:cubicBezTo>
                <a:cubicBezTo>
                  <a:pt x="26" y="59"/>
                  <a:pt x="31" y="57"/>
                  <a:pt x="36" y="57"/>
                </a:cubicBezTo>
                <a:cubicBezTo>
                  <a:pt x="37" y="57"/>
                  <a:pt x="38" y="57"/>
                  <a:pt x="38" y="57"/>
                </a:cubicBezTo>
                <a:close/>
                <a:moveTo>
                  <a:pt x="103" y="57"/>
                </a:moveTo>
                <a:cubicBezTo>
                  <a:pt x="103" y="57"/>
                  <a:pt x="104" y="57"/>
                  <a:pt x="105" y="57"/>
                </a:cubicBezTo>
                <a:cubicBezTo>
                  <a:pt x="110" y="57"/>
                  <a:pt x="115" y="59"/>
                  <a:pt x="119" y="62"/>
                </a:cubicBezTo>
                <a:cubicBezTo>
                  <a:pt x="115" y="64"/>
                  <a:pt x="110" y="66"/>
                  <a:pt x="105" y="66"/>
                </a:cubicBezTo>
                <a:cubicBezTo>
                  <a:pt x="104" y="66"/>
                  <a:pt x="103" y="66"/>
                  <a:pt x="103" y="67"/>
                </a:cubicBezTo>
                <a:cubicBezTo>
                  <a:pt x="103" y="63"/>
                  <a:pt x="103" y="60"/>
                  <a:pt x="103" y="57"/>
                </a:cubicBezTo>
                <a:close/>
                <a:moveTo>
                  <a:pt x="70" y="38"/>
                </a:moveTo>
                <a:cubicBezTo>
                  <a:pt x="83" y="38"/>
                  <a:pt x="94" y="49"/>
                  <a:pt x="94" y="62"/>
                </a:cubicBezTo>
                <a:cubicBezTo>
                  <a:pt x="94" y="74"/>
                  <a:pt x="83" y="85"/>
                  <a:pt x="70" y="85"/>
                </a:cubicBezTo>
                <a:cubicBezTo>
                  <a:pt x="57" y="85"/>
                  <a:pt x="47" y="74"/>
                  <a:pt x="47" y="62"/>
                </a:cubicBezTo>
                <a:cubicBezTo>
                  <a:pt x="47" y="49"/>
                  <a:pt x="57" y="38"/>
                  <a:pt x="70" y="38"/>
                </a:cubicBezTo>
                <a:close/>
                <a:moveTo>
                  <a:pt x="40" y="74"/>
                </a:moveTo>
                <a:cubicBezTo>
                  <a:pt x="41" y="76"/>
                  <a:pt x="43" y="80"/>
                  <a:pt x="45" y="82"/>
                </a:cubicBezTo>
                <a:cubicBezTo>
                  <a:pt x="45" y="82"/>
                  <a:pt x="43" y="82"/>
                  <a:pt x="43" y="83"/>
                </a:cubicBezTo>
                <a:cubicBezTo>
                  <a:pt x="39" y="85"/>
                  <a:pt x="35" y="86"/>
                  <a:pt x="31" y="86"/>
                </a:cubicBezTo>
                <a:cubicBezTo>
                  <a:pt x="30" y="86"/>
                  <a:pt x="29" y="86"/>
                  <a:pt x="28" y="86"/>
                </a:cubicBezTo>
                <a:cubicBezTo>
                  <a:pt x="30" y="81"/>
                  <a:pt x="34" y="78"/>
                  <a:pt x="38" y="74"/>
                </a:cubicBezTo>
                <a:cubicBezTo>
                  <a:pt x="39" y="74"/>
                  <a:pt x="39" y="74"/>
                  <a:pt x="40" y="74"/>
                </a:cubicBezTo>
                <a:close/>
                <a:moveTo>
                  <a:pt x="101" y="74"/>
                </a:moveTo>
                <a:cubicBezTo>
                  <a:pt x="103" y="75"/>
                  <a:pt x="103" y="75"/>
                  <a:pt x="103" y="75"/>
                </a:cubicBezTo>
                <a:cubicBezTo>
                  <a:pt x="107" y="78"/>
                  <a:pt x="111" y="82"/>
                  <a:pt x="113" y="86"/>
                </a:cubicBezTo>
                <a:cubicBezTo>
                  <a:pt x="112" y="86"/>
                  <a:pt x="111" y="86"/>
                  <a:pt x="111" y="86"/>
                </a:cubicBezTo>
                <a:cubicBezTo>
                  <a:pt x="106" y="86"/>
                  <a:pt x="102" y="86"/>
                  <a:pt x="98" y="83"/>
                </a:cubicBezTo>
                <a:cubicBezTo>
                  <a:pt x="98" y="83"/>
                  <a:pt x="97" y="83"/>
                  <a:pt x="96" y="83"/>
                </a:cubicBezTo>
                <a:cubicBezTo>
                  <a:pt x="98" y="80"/>
                  <a:pt x="100" y="76"/>
                  <a:pt x="101" y="74"/>
                </a:cubicBezTo>
                <a:close/>
                <a:moveTo>
                  <a:pt x="50" y="87"/>
                </a:moveTo>
                <a:cubicBezTo>
                  <a:pt x="52" y="89"/>
                  <a:pt x="55" y="91"/>
                  <a:pt x="59" y="92"/>
                </a:cubicBezTo>
                <a:cubicBezTo>
                  <a:pt x="57" y="94"/>
                  <a:pt x="57" y="94"/>
                  <a:pt x="57" y="94"/>
                </a:cubicBezTo>
                <a:cubicBezTo>
                  <a:pt x="55" y="98"/>
                  <a:pt x="50" y="101"/>
                  <a:pt x="45" y="104"/>
                </a:cubicBezTo>
                <a:cubicBezTo>
                  <a:pt x="46" y="99"/>
                  <a:pt x="47" y="94"/>
                  <a:pt x="49" y="89"/>
                </a:cubicBezTo>
                <a:cubicBezTo>
                  <a:pt x="50" y="88"/>
                  <a:pt x="50" y="88"/>
                  <a:pt x="50" y="87"/>
                </a:cubicBezTo>
                <a:close/>
                <a:moveTo>
                  <a:pt x="91" y="87"/>
                </a:moveTo>
                <a:cubicBezTo>
                  <a:pt x="91" y="88"/>
                  <a:pt x="91" y="88"/>
                  <a:pt x="92" y="89"/>
                </a:cubicBezTo>
                <a:cubicBezTo>
                  <a:pt x="94" y="94"/>
                  <a:pt x="95" y="99"/>
                  <a:pt x="95" y="104"/>
                </a:cubicBezTo>
                <a:cubicBezTo>
                  <a:pt x="90" y="102"/>
                  <a:pt x="86" y="98"/>
                  <a:pt x="83" y="94"/>
                </a:cubicBezTo>
                <a:cubicBezTo>
                  <a:pt x="82" y="92"/>
                  <a:pt x="82" y="92"/>
                  <a:pt x="82" y="92"/>
                </a:cubicBezTo>
                <a:cubicBezTo>
                  <a:pt x="85" y="91"/>
                  <a:pt x="88" y="90"/>
                  <a:pt x="91" y="87"/>
                </a:cubicBezTo>
                <a:close/>
                <a:moveTo>
                  <a:pt x="76" y="94"/>
                </a:moveTo>
                <a:cubicBezTo>
                  <a:pt x="76" y="95"/>
                  <a:pt x="75" y="95"/>
                  <a:pt x="75" y="96"/>
                </a:cubicBezTo>
                <a:cubicBezTo>
                  <a:pt x="75" y="101"/>
                  <a:pt x="73" y="107"/>
                  <a:pt x="70" y="111"/>
                </a:cubicBezTo>
                <a:cubicBezTo>
                  <a:pt x="68" y="107"/>
                  <a:pt x="66" y="101"/>
                  <a:pt x="66" y="96"/>
                </a:cubicBezTo>
                <a:cubicBezTo>
                  <a:pt x="66" y="96"/>
                  <a:pt x="66" y="95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7" y="94"/>
                  <a:pt x="69" y="94"/>
                  <a:pt x="70" y="94"/>
                </a:cubicBezTo>
                <a:cubicBezTo>
                  <a:pt x="72" y="94"/>
                  <a:pt x="74" y="94"/>
                  <a:pt x="76" y="94"/>
                </a:cubicBezTo>
                <a:close/>
                <a:moveTo>
                  <a:pt x="104" y="98"/>
                </a:moveTo>
                <a:cubicBezTo>
                  <a:pt x="115" y="103"/>
                  <a:pt x="123" y="115"/>
                  <a:pt x="123" y="128"/>
                </a:cubicBezTo>
                <a:cubicBezTo>
                  <a:pt x="123" y="135"/>
                  <a:pt x="123" y="135"/>
                  <a:pt x="123" y="135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1" y="123"/>
                  <a:pt x="110" y="122"/>
                  <a:pt x="108" y="122"/>
                </a:cubicBezTo>
                <a:cubicBezTo>
                  <a:pt x="107" y="122"/>
                  <a:pt x="106" y="123"/>
                  <a:pt x="105" y="124"/>
                </a:cubicBezTo>
                <a:cubicBezTo>
                  <a:pt x="103" y="126"/>
                  <a:pt x="103" y="129"/>
                  <a:pt x="105" y="131"/>
                </a:cubicBezTo>
                <a:cubicBezTo>
                  <a:pt x="116" y="142"/>
                  <a:pt x="116" y="142"/>
                  <a:pt x="116" y="142"/>
                </a:cubicBezTo>
                <a:cubicBezTo>
                  <a:pt x="109" y="142"/>
                  <a:pt x="109" y="142"/>
                  <a:pt x="109" y="142"/>
                </a:cubicBezTo>
                <a:cubicBezTo>
                  <a:pt x="94" y="142"/>
                  <a:pt x="80" y="132"/>
                  <a:pt x="76" y="118"/>
                </a:cubicBezTo>
                <a:cubicBezTo>
                  <a:pt x="79" y="115"/>
                  <a:pt x="81" y="111"/>
                  <a:pt x="83" y="107"/>
                </a:cubicBezTo>
                <a:cubicBezTo>
                  <a:pt x="87" y="110"/>
                  <a:pt x="92" y="113"/>
                  <a:pt x="98" y="114"/>
                </a:cubicBezTo>
                <a:cubicBezTo>
                  <a:pt x="98" y="114"/>
                  <a:pt x="98" y="114"/>
                  <a:pt x="99" y="114"/>
                </a:cubicBezTo>
                <a:cubicBezTo>
                  <a:pt x="101" y="114"/>
                  <a:pt x="103" y="113"/>
                  <a:pt x="103" y="111"/>
                </a:cubicBezTo>
                <a:cubicBezTo>
                  <a:pt x="104" y="107"/>
                  <a:pt x="105" y="102"/>
                  <a:pt x="104" y="98"/>
                </a:cubicBezTo>
                <a:close/>
                <a:moveTo>
                  <a:pt x="37" y="97"/>
                </a:moveTo>
                <a:cubicBezTo>
                  <a:pt x="37" y="101"/>
                  <a:pt x="37" y="107"/>
                  <a:pt x="38" y="111"/>
                </a:cubicBezTo>
                <a:cubicBezTo>
                  <a:pt x="39" y="113"/>
                  <a:pt x="41" y="115"/>
                  <a:pt x="43" y="115"/>
                </a:cubicBezTo>
                <a:cubicBezTo>
                  <a:pt x="43" y="115"/>
                  <a:pt x="44" y="115"/>
                  <a:pt x="44" y="114"/>
                </a:cubicBezTo>
                <a:cubicBezTo>
                  <a:pt x="50" y="113"/>
                  <a:pt x="55" y="110"/>
                  <a:pt x="59" y="107"/>
                </a:cubicBezTo>
                <a:cubicBezTo>
                  <a:pt x="61" y="111"/>
                  <a:pt x="63" y="115"/>
                  <a:pt x="65" y="118"/>
                </a:cubicBezTo>
                <a:cubicBezTo>
                  <a:pt x="60" y="137"/>
                  <a:pt x="43" y="151"/>
                  <a:pt x="24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39" y="129"/>
                  <a:pt x="39" y="126"/>
                  <a:pt x="37" y="124"/>
                </a:cubicBezTo>
                <a:cubicBezTo>
                  <a:pt x="36" y="123"/>
                  <a:pt x="35" y="122"/>
                  <a:pt x="33" y="122"/>
                </a:cubicBezTo>
                <a:cubicBezTo>
                  <a:pt x="32" y="122"/>
                  <a:pt x="31" y="123"/>
                  <a:pt x="30" y="124"/>
                </a:cubicBezTo>
                <a:cubicBezTo>
                  <a:pt x="10" y="144"/>
                  <a:pt x="10" y="144"/>
                  <a:pt x="10" y="144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19"/>
                  <a:pt x="22" y="103"/>
                  <a:pt x="37" y="97"/>
                </a:cubicBezTo>
                <a:close/>
                <a:moveTo>
                  <a:pt x="71" y="0"/>
                </a:moveTo>
                <a:cubicBezTo>
                  <a:pt x="69" y="0"/>
                  <a:pt x="68" y="1"/>
                  <a:pt x="67" y="2"/>
                </a:cubicBezTo>
                <a:cubicBezTo>
                  <a:pt x="63" y="6"/>
                  <a:pt x="60" y="10"/>
                  <a:pt x="59" y="16"/>
                </a:cubicBezTo>
                <a:cubicBezTo>
                  <a:pt x="55" y="12"/>
                  <a:pt x="49" y="10"/>
                  <a:pt x="43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0" y="8"/>
                  <a:pt x="38" y="10"/>
                  <a:pt x="38" y="12"/>
                </a:cubicBezTo>
                <a:cubicBezTo>
                  <a:pt x="36" y="17"/>
                  <a:pt x="36" y="23"/>
                  <a:pt x="37" y="28"/>
                </a:cubicBezTo>
                <a:cubicBezTo>
                  <a:pt x="35" y="28"/>
                  <a:pt x="32" y="27"/>
                  <a:pt x="30" y="27"/>
                </a:cubicBezTo>
                <a:cubicBezTo>
                  <a:pt x="27" y="27"/>
                  <a:pt x="24" y="28"/>
                  <a:pt x="21" y="29"/>
                </a:cubicBezTo>
                <a:cubicBezTo>
                  <a:pt x="20" y="29"/>
                  <a:pt x="19" y="30"/>
                  <a:pt x="18" y="31"/>
                </a:cubicBezTo>
                <a:cubicBezTo>
                  <a:pt x="18" y="32"/>
                  <a:pt x="17" y="33"/>
                  <a:pt x="18" y="34"/>
                </a:cubicBezTo>
                <a:cubicBezTo>
                  <a:pt x="19" y="40"/>
                  <a:pt x="22" y="45"/>
                  <a:pt x="26" y="49"/>
                </a:cubicBezTo>
                <a:cubicBezTo>
                  <a:pt x="20" y="51"/>
                  <a:pt x="15" y="54"/>
                  <a:pt x="11" y="58"/>
                </a:cubicBezTo>
                <a:cubicBezTo>
                  <a:pt x="9" y="60"/>
                  <a:pt x="9" y="63"/>
                  <a:pt x="11" y="65"/>
                </a:cubicBezTo>
                <a:cubicBezTo>
                  <a:pt x="15" y="69"/>
                  <a:pt x="20" y="72"/>
                  <a:pt x="26" y="74"/>
                </a:cubicBezTo>
                <a:cubicBezTo>
                  <a:pt x="22" y="78"/>
                  <a:pt x="19" y="83"/>
                  <a:pt x="18" y="88"/>
                </a:cubicBezTo>
                <a:cubicBezTo>
                  <a:pt x="17" y="91"/>
                  <a:pt x="19" y="94"/>
                  <a:pt x="21" y="94"/>
                </a:cubicBezTo>
                <a:cubicBezTo>
                  <a:pt x="22" y="94"/>
                  <a:pt x="22" y="94"/>
                  <a:pt x="22" y="95"/>
                </a:cubicBezTo>
                <a:cubicBezTo>
                  <a:pt x="19" y="97"/>
                  <a:pt x="16" y="100"/>
                  <a:pt x="12" y="103"/>
                </a:cubicBezTo>
                <a:cubicBezTo>
                  <a:pt x="5" y="113"/>
                  <a:pt x="0" y="125"/>
                  <a:pt x="0" y="137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35" y="160"/>
                  <a:pt x="47" y="156"/>
                  <a:pt x="56" y="148"/>
                </a:cubicBezTo>
                <a:cubicBezTo>
                  <a:pt x="62" y="142"/>
                  <a:pt x="67" y="136"/>
                  <a:pt x="70" y="129"/>
                </a:cubicBezTo>
                <a:cubicBezTo>
                  <a:pt x="77" y="142"/>
                  <a:pt x="92" y="151"/>
                  <a:pt x="106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9" y="151"/>
                  <a:pt x="131" y="149"/>
                  <a:pt x="131" y="146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31" y="115"/>
                  <a:pt x="125" y="103"/>
                  <a:pt x="116" y="95"/>
                </a:cubicBezTo>
                <a:cubicBezTo>
                  <a:pt x="118" y="95"/>
                  <a:pt x="119" y="95"/>
                  <a:pt x="120" y="94"/>
                </a:cubicBezTo>
                <a:cubicBezTo>
                  <a:pt x="123" y="94"/>
                  <a:pt x="125" y="91"/>
                  <a:pt x="123" y="88"/>
                </a:cubicBezTo>
                <a:cubicBezTo>
                  <a:pt x="122" y="83"/>
                  <a:pt x="119" y="78"/>
                  <a:pt x="116" y="74"/>
                </a:cubicBezTo>
                <a:cubicBezTo>
                  <a:pt x="121" y="72"/>
                  <a:pt x="126" y="69"/>
                  <a:pt x="130" y="65"/>
                </a:cubicBezTo>
                <a:cubicBezTo>
                  <a:pt x="132" y="63"/>
                  <a:pt x="132" y="60"/>
                  <a:pt x="130" y="58"/>
                </a:cubicBezTo>
                <a:cubicBezTo>
                  <a:pt x="126" y="54"/>
                  <a:pt x="121" y="51"/>
                  <a:pt x="116" y="49"/>
                </a:cubicBezTo>
                <a:cubicBezTo>
                  <a:pt x="119" y="45"/>
                  <a:pt x="123" y="40"/>
                  <a:pt x="123" y="34"/>
                </a:cubicBezTo>
                <a:cubicBezTo>
                  <a:pt x="124" y="32"/>
                  <a:pt x="123" y="29"/>
                  <a:pt x="120" y="29"/>
                </a:cubicBezTo>
                <a:cubicBezTo>
                  <a:pt x="117" y="28"/>
                  <a:pt x="114" y="27"/>
                  <a:pt x="111" y="27"/>
                </a:cubicBezTo>
                <a:cubicBezTo>
                  <a:pt x="109" y="27"/>
                  <a:pt x="106" y="28"/>
                  <a:pt x="104" y="28"/>
                </a:cubicBezTo>
                <a:cubicBezTo>
                  <a:pt x="105" y="22"/>
                  <a:pt x="105" y="17"/>
                  <a:pt x="103" y="12"/>
                </a:cubicBezTo>
                <a:cubicBezTo>
                  <a:pt x="103" y="10"/>
                  <a:pt x="101" y="8"/>
                  <a:pt x="99" y="8"/>
                </a:cubicBezTo>
                <a:cubicBezTo>
                  <a:pt x="99" y="8"/>
                  <a:pt x="98" y="8"/>
                  <a:pt x="98" y="8"/>
                </a:cubicBezTo>
                <a:cubicBezTo>
                  <a:pt x="92" y="10"/>
                  <a:pt x="88" y="12"/>
                  <a:pt x="83" y="16"/>
                </a:cubicBezTo>
                <a:cubicBezTo>
                  <a:pt x="81" y="11"/>
                  <a:pt x="78" y="6"/>
                  <a:pt x="74" y="2"/>
                </a:cubicBezTo>
                <a:cubicBezTo>
                  <a:pt x="73" y="1"/>
                  <a:pt x="72" y="0"/>
                  <a:pt x="7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2" name="Freeform 52">
            <a:extLst>
              <a:ext uri="{FF2B5EF4-FFF2-40B4-BE49-F238E27FC236}">
                <a16:creationId xmlns:a16="http://schemas.microsoft.com/office/drawing/2014/main" id="{D7A38794-E246-4FED-B179-C15B1F47AEDE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5227638"/>
            <a:ext cx="254000" cy="252413"/>
          </a:xfrm>
          <a:custGeom>
            <a:avLst/>
            <a:gdLst>
              <a:gd name="T0" fmla="*/ 42 w 160"/>
              <a:gd name="T1" fmla="*/ 43 h 159"/>
              <a:gd name="T2" fmla="*/ 118 w 160"/>
              <a:gd name="T3" fmla="*/ 10 h 159"/>
              <a:gd name="T4" fmla="*/ 108 w 160"/>
              <a:gd name="T5" fmla="*/ 26 h 159"/>
              <a:gd name="T6" fmla="*/ 38 w 160"/>
              <a:gd name="T7" fmla="*/ 60 h 159"/>
              <a:gd name="T8" fmla="*/ 19 w 160"/>
              <a:gd name="T9" fmla="*/ 50 h 159"/>
              <a:gd name="T10" fmla="*/ 66 w 160"/>
              <a:gd name="T11" fmla="*/ 45 h 159"/>
              <a:gd name="T12" fmla="*/ 47 w 160"/>
              <a:gd name="T13" fmla="*/ 64 h 159"/>
              <a:gd name="T14" fmla="*/ 66 w 160"/>
              <a:gd name="T15" fmla="*/ 45 h 159"/>
              <a:gd name="T16" fmla="*/ 113 w 160"/>
              <a:gd name="T17" fmla="*/ 64 h 159"/>
              <a:gd name="T18" fmla="*/ 94 w 160"/>
              <a:gd name="T19" fmla="*/ 45 h 159"/>
              <a:gd name="T20" fmla="*/ 141 w 160"/>
              <a:gd name="T21" fmla="*/ 50 h 159"/>
              <a:gd name="T22" fmla="*/ 123 w 160"/>
              <a:gd name="T23" fmla="*/ 60 h 159"/>
              <a:gd name="T24" fmla="*/ 24 w 160"/>
              <a:gd name="T25" fmla="*/ 74 h 159"/>
              <a:gd name="T26" fmla="*/ 33 w 160"/>
              <a:gd name="T27" fmla="*/ 92 h 159"/>
              <a:gd name="T28" fmla="*/ 24 w 160"/>
              <a:gd name="T29" fmla="*/ 74 h 159"/>
              <a:gd name="T30" fmla="*/ 113 w 160"/>
              <a:gd name="T31" fmla="*/ 92 h 159"/>
              <a:gd name="T32" fmla="*/ 94 w 160"/>
              <a:gd name="T33" fmla="*/ 74 h 159"/>
              <a:gd name="T34" fmla="*/ 65 w 160"/>
              <a:gd name="T35" fmla="*/ 79 h 159"/>
              <a:gd name="T36" fmla="*/ 47 w 160"/>
              <a:gd name="T37" fmla="*/ 88 h 159"/>
              <a:gd name="T38" fmla="*/ 141 w 160"/>
              <a:gd name="T39" fmla="*/ 74 h 159"/>
              <a:gd name="T40" fmla="*/ 123 w 160"/>
              <a:gd name="T41" fmla="*/ 93 h 159"/>
              <a:gd name="T42" fmla="*/ 141 w 160"/>
              <a:gd name="T43" fmla="*/ 74 h 159"/>
              <a:gd name="T44" fmla="*/ 38 w 160"/>
              <a:gd name="T45" fmla="*/ 120 h 159"/>
              <a:gd name="T46" fmla="*/ 19 w 160"/>
              <a:gd name="T47" fmla="*/ 102 h 159"/>
              <a:gd name="T48" fmla="*/ 66 w 160"/>
              <a:gd name="T49" fmla="*/ 107 h 159"/>
              <a:gd name="T50" fmla="*/ 47 w 160"/>
              <a:gd name="T51" fmla="*/ 116 h 159"/>
              <a:gd name="T52" fmla="*/ 99 w 160"/>
              <a:gd name="T53" fmla="*/ 102 h 159"/>
              <a:gd name="T54" fmla="*/ 108 w 160"/>
              <a:gd name="T55" fmla="*/ 120 h 159"/>
              <a:gd name="T56" fmla="*/ 99 w 160"/>
              <a:gd name="T57" fmla="*/ 102 h 159"/>
              <a:gd name="T58" fmla="*/ 127 w 160"/>
              <a:gd name="T59" fmla="*/ 120 h 159"/>
              <a:gd name="T60" fmla="*/ 137 w 160"/>
              <a:gd name="T61" fmla="*/ 102 h 159"/>
              <a:gd name="T62" fmla="*/ 39 w 160"/>
              <a:gd name="T63" fmla="*/ 0 h 159"/>
              <a:gd name="T64" fmla="*/ 14 w 160"/>
              <a:gd name="T65" fmla="*/ 37 h 159"/>
              <a:gd name="T66" fmla="*/ 14 w 160"/>
              <a:gd name="T67" fmla="*/ 65 h 159"/>
              <a:gd name="T68" fmla="*/ 14 w 160"/>
              <a:gd name="T69" fmla="*/ 93 h 159"/>
              <a:gd name="T70" fmla="*/ 32 w 160"/>
              <a:gd name="T71" fmla="*/ 130 h 159"/>
              <a:gd name="T72" fmla="*/ 5 w 160"/>
              <a:gd name="T73" fmla="*/ 149 h 159"/>
              <a:gd name="T74" fmla="*/ 155 w 160"/>
              <a:gd name="T75" fmla="*/ 159 h 159"/>
              <a:gd name="T76" fmla="*/ 123 w 160"/>
              <a:gd name="T77" fmla="*/ 149 h 159"/>
              <a:gd name="T78" fmla="*/ 151 w 160"/>
              <a:gd name="T79" fmla="*/ 107 h 159"/>
              <a:gd name="T80" fmla="*/ 151 w 160"/>
              <a:gd name="T81" fmla="*/ 79 h 159"/>
              <a:gd name="T82" fmla="*/ 151 w 160"/>
              <a:gd name="T83" fmla="*/ 51 h 159"/>
              <a:gd name="T84" fmla="*/ 134 w 160"/>
              <a:gd name="T85" fmla="*/ 37 h 159"/>
              <a:gd name="T86" fmla="*/ 118 w 160"/>
              <a:gd name="T87" fmla="*/ 0 h 159"/>
              <a:gd name="T88" fmla="*/ 101 w 160"/>
              <a:gd name="T89" fmla="*/ 37 h 159"/>
              <a:gd name="T90" fmla="*/ 85 w 160"/>
              <a:gd name="T91" fmla="*/ 51 h 159"/>
              <a:gd name="T92" fmla="*/ 85 w 160"/>
              <a:gd name="T93" fmla="*/ 79 h 159"/>
              <a:gd name="T94" fmla="*/ 85 w 160"/>
              <a:gd name="T95" fmla="*/ 107 h 159"/>
              <a:gd name="T96" fmla="*/ 113 w 160"/>
              <a:gd name="T97" fmla="*/ 149 h 159"/>
              <a:gd name="T98" fmla="*/ 51 w 160"/>
              <a:gd name="T99" fmla="*/ 130 h 159"/>
              <a:gd name="T100" fmla="*/ 70 w 160"/>
              <a:gd name="T101" fmla="*/ 93 h 159"/>
              <a:gd name="T102" fmla="*/ 70 w 160"/>
              <a:gd name="T103" fmla="*/ 65 h 159"/>
              <a:gd name="T104" fmla="*/ 70 w 160"/>
              <a:gd name="T105" fmla="*/ 37 h 159"/>
              <a:gd name="T106" fmla="*/ 45 w 160"/>
              <a:gd name="T107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9">
                <a:moveTo>
                  <a:pt x="42" y="10"/>
                </a:moveTo>
                <a:cubicBezTo>
                  <a:pt x="46" y="13"/>
                  <a:pt x="51" y="19"/>
                  <a:pt x="51" y="26"/>
                </a:cubicBezTo>
                <a:cubicBezTo>
                  <a:pt x="51" y="33"/>
                  <a:pt x="46" y="41"/>
                  <a:pt x="42" y="43"/>
                </a:cubicBezTo>
                <a:cubicBezTo>
                  <a:pt x="39" y="40"/>
                  <a:pt x="33" y="33"/>
                  <a:pt x="33" y="26"/>
                </a:cubicBezTo>
                <a:cubicBezTo>
                  <a:pt x="33" y="20"/>
                  <a:pt x="39" y="13"/>
                  <a:pt x="42" y="10"/>
                </a:cubicBezTo>
                <a:close/>
                <a:moveTo>
                  <a:pt x="118" y="10"/>
                </a:moveTo>
                <a:cubicBezTo>
                  <a:pt x="121" y="13"/>
                  <a:pt x="127" y="19"/>
                  <a:pt x="127" y="26"/>
                </a:cubicBezTo>
                <a:cubicBezTo>
                  <a:pt x="127" y="33"/>
                  <a:pt x="121" y="41"/>
                  <a:pt x="118" y="43"/>
                </a:cubicBezTo>
                <a:cubicBezTo>
                  <a:pt x="114" y="40"/>
                  <a:pt x="108" y="33"/>
                  <a:pt x="108" y="26"/>
                </a:cubicBezTo>
                <a:cubicBezTo>
                  <a:pt x="108" y="20"/>
                  <a:pt x="115" y="13"/>
                  <a:pt x="118" y="10"/>
                </a:cubicBezTo>
                <a:close/>
                <a:moveTo>
                  <a:pt x="24" y="45"/>
                </a:moveTo>
                <a:cubicBezTo>
                  <a:pt x="31" y="45"/>
                  <a:pt x="38" y="52"/>
                  <a:pt x="38" y="60"/>
                </a:cubicBezTo>
                <a:cubicBezTo>
                  <a:pt x="38" y="64"/>
                  <a:pt x="38" y="64"/>
                  <a:pt x="38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25" y="64"/>
                  <a:pt x="19" y="58"/>
                  <a:pt x="19" y="50"/>
                </a:cubicBezTo>
                <a:cubicBezTo>
                  <a:pt x="19" y="45"/>
                  <a:pt x="19" y="45"/>
                  <a:pt x="19" y="45"/>
                </a:cubicBezTo>
                <a:cubicBezTo>
                  <a:pt x="24" y="45"/>
                  <a:pt x="24" y="45"/>
                  <a:pt x="24" y="45"/>
                </a:cubicBezTo>
                <a:close/>
                <a:moveTo>
                  <a:pt x="66" y="45"/>
                </a:moveTo>
                <a:cubicBezTo>
                  <a:pt x="66" y="50"/>
                  <a:pt x="66" y="50"/>
                  <a:pt x="66" y="50"/>
                </a:cubicBezTo>
                <a:cubicBezTo>
                  <a:pt x="66" y="58"/>
                  <a:pt x="60" y="64"/>
                  <a:pt x="52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2"/>
                  <a:pt x="53" y="45"/>
                  <a:pt x="61" y="45"/>
                </a:cubicBezTo>
                <a:lnTo>
                  <a:pt x="66" y="45"/>
                </a:lnTo>
                <a:close/>
                <a:moveTo>
                  <a:pt x="99" y="45"/>
                </a:moveTo>
                <a:cubicBezTo>
                  <a:pt x="107" y="45"/>
                  <a:pt x="113" y="52"/>
                  <a:pt x="113" y="60"/>
                </a:cubicBezTo>
                <a:cubicBezTo>
                  <a:pt x="113" y="64"/>
                  <a:pt x="113" y="64"/>
                  <a:pt x="113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1" y="64"/>
                  <a:pt x="94" y="58"/>
                  <a:pt x="94" y="50"/>
                </a:cubicBezTo>
                <a:cubicBezTo>
                  <a:pt x="94" y="45"/>
                  <a:pt x="94" y="45"/>
                  <a:pt x="94" y="45"/>
                </a:cubicBezTo>
                <a:cubicBezTo>
                  <a:pt x="99" y="45"/>
                  <a:pt x="99" y="45"/>
                  <a:pt x="99" y="45"/>
                </a:cubicBezTo>
                <a:close/>
                <a:moveTo>
                  <a:pt x="141" y="45"/>
                </a:moveTo>
                <a:cubicBezTo>
                  <a:pt x="141" y="50"/>
                  <a:pt x="141" y="50"/>
                  <a:pt x="141" y="50"/>
                </a:cubicBezTo>
                <a:cubicBezTo>
                  <a:pt x="141" y="58"/>
                  <a:pt x="135" y="64"/>
                  <a:pt x="127" y="64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52"/>
                  <a:pt x="129" y="45"/>
                  <a:pt x="137" y="45"/>
                </a:cubicBezTo>
                <a:lnTo>
                  <a:pt x="141" y="45"/>
                </a:lnTo>
                <a:close/>
                <a:moveTo>
                  <a:pt x="24" y="74"/>
                </a:moveTo>
                <a:cubicBezTo>
                  <a:pt x="31" y="74"/>
                  <a:pt x="38" y="79"/>
                  <a:pt x="38" y="87"/>
                </a:cubicBezTo>
                <a:cubicBezTo>
                  <a:pt x="38" y="92"/>
                  <a:pt x="38" y="92"/>
                  <a:pt x="38" y="92"/>
                </a:cubicBezTo>
                <a:cubicBezTo>
                  <a:pt x="33" y="92"/>
                  <a:pt x="33" y="92"/>
                  <a:pt x="33" y="92"/>
                </a:cubicBezTo>
                <a:cubicBezTo>
                  <a:pt x="25" y="92"/>
                  <a:pt x="19" y="86"/>
                  <a:pt x="19" y="78"/>
                </a:cubicBezTo>
                <a:cubicBezTo>
                  <a:pt x="19" y="74"/>
                  <a:pt x="19" y="74"/>
                  <a:pt x="19" y="74"/>
                </a:cubicBezTo>
                <a:cubicBezTo>
                  <a:pt x="24" y="74"/>
                  <a:pt x="24" y="74"/>
                  <a:pt x="24" y="74"/>
                </a:cubicBezTo>
                <a:close/>
                <a:moveTo>
                  <a:pt x="99" y="74"/>
                </a:moveTo>
                <a:cubicBezTo>
                  <a:pt x="107" y="74"/>
                  <a:pt x="113" y="79"/>
                  <a:pt x="113" y="87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1" y="92"/>
                  <a:pt x="94" y="86"/>
                  <a:pt x="94" y="78"/>
                </a:cubicBezTo>
                <a:cubicBezTo>
                  <a:pt x="94" y="74"/>
                  <a:pt x="94" y="74"/>
                  <a:pt x="94" y="74"/>
                </a:cubicBezTo>
                <a:cubicBezTo>
                  <a:pt x="99" y="74"/>
                  <a:pt x="99" y="74"/>
                  <a:pt x="99" y="74"/>
                </a:cubicBezTo>
                <a:close/>
                <a:moveTo>
                  <a:pt x="65" y="74"/>
                </a:moveTo>
                <a:cubicBezTo>
                  <a:pt x="65" y="79"/>
                  <a:pt x="65" y="79"/>
                  <a:pt x="65" y="79"/>
                </a:cubicBezTo>
                <a:cubicBezTo>
                  <a:pt x="65" y="86"/>
                  <a:pt x="59" y="93"/>
                  <a:pt x="51" y="93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88"/>
                  <a:pt x="47" y="88"/>
                  <a:pt x="47" y="88"/>
                </a:cubicBezTo>
                <a:cubicBezTo>
                  <a:pt x="47" y="80"/>
                  <a:pt x="53" y="74"/>
                  <a:pt x="61" y="74"/>
                </a:cubicBezTo>
                <a:lnTo>
                  <a:pt x="65" y="74"/>
                </a:lnTo>
                <a:close/>
                <a:moveTo>
                  <a:pt x="141" y="74"/>
                </a:moveTo>
                <a:cubicBezTo>
                  <a:pt x="141" y="79"/>
                  <a:pt x="141" y="79"/>
                  <a:pt x="141" y="79"/>
                </a:cubicBezTo>
                <a:cubicBezTo>
                  <a:pt x="141" y="86"/>
                  <a:pt x="135" y="93"/>
                  <a:pt x="127" y="93"/>
                </a:cubicBezTo>
                <a:cubicBezTo>
                  <a:pt x="123" y="93"/>
                  <a:pt x="123" y="93"/>
                  <a:pt x="123" y="93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0"/>
                  <a:pt x="129" y="74"/>
                  <a:pt x="137" y="74"/>
                </a:cubicBezTo>
                <a:lnTo>
                  <a:pt x="141" y="74"/>
                </a:lnTo>
                <a:close/>
                <a:moveTo>
                  <a:pt x="24" y="102"/>
                </a:moveTo>
                <a:cubicBezTo>
                  <a:pt x="31" y="102"/>
                  <a:pt x="38" y="108"/>
                  <a:pt x="38" y="116"/>
                </a:cubicBezTo>
                <a:cubicBezTo>
                  <a:pt x="38" y="120"/>
                  <a:pt x="38" y="120"/>
                  <a:pt x="38" y="120"/>
                </a:cubicBezTo>
                <a:cubicBezTo>
                  <a:pt x="33" y="120"/>
                  <a:pt x="33" y="120"/>
                  <a:pt x="33" y="120"/>
                </a:cubicBezTo>
                <a:cubicBezTo>
                  <a:pt x="25" y="120"/>
                  <a:pt x="19" y="114"/>
                  <a:pt x="19" y="107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24" y="102"/>
                  <a:pt x="24" y="102"/>
                  <a:pt x="24" y="102"/>
                </a:cubicBezTo>
                <a:close/>
                <a:moveTo>
                  <a:pt x="66" y="102"/>
                </a:moveTo>
                <a:cubicBezTo>
                  <a:pt x="66" y="107"/>
                  <a:pt x="66" y="107"/>
                  <a:pt x="66" y="107"/>
                </a:cubicBezTo>
                <a:cubicBezTo>
                  <a:pt x="66" y="114"/>
                  <a:pt x="60" y="120"/>
                  <a:pt x="52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7" y="108"/>
                  <a:pt x="53" y="102"/>
                  <a:pt x="61" y="102"/>
                </a:cubicBezTo>
                <a:lnTo>
                  <a:pt x="66" y="102"/>
                </a:lnTo>
                <a:close/>
                <a:moveTo>
                  <a:pt x="99" y="102"/>
                </a:moveTo>
                <a:cubicBezTo>
                  <a:pt x="107" y="102"/>
                  <a:pt x="113" y="108"/>
                  <a:pt x="113" y="116"/>
                </a:cubicBezTo>
                <a:cubicBezTo>
                  <a:pt x="113" y="120"/>
                  <a:pt x="113" y="120"/>
                  <a:pt x="113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1" y="120"/>
                  <a:pt x="94" y="114"/>
                  <a:pt x="94" y="107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9" y="102"/>
                  <a:pt x="99" y="102"/>
                  <a:pt x="99" y="102"/>
                </a:cubicBezTo>
                <a:close/>
                <a:moveTo>
                  <a:pt x="141" y="102"/>
                </a:moveTo>
                <a:cubicBezTo>
                  <a:pt x="141" y="107"/>
                  <a:pt x="141" y="107"/>
                  <a:pt x="141" y="107"/>
                </a:cubicBezTo>
                <a:cubicBezTo>
                  <a:pt x="141" y="114"/>
                  <a:pt x="135" y="120"/>
                  <a:pt x="127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08"/>
                  <a:pt x="129" y="102"/>
                  <a:pt x="137" y="102"/>
                </a:cubicBezTo>
                <a:lnTo>
                  <a:pt x="141" y="102"/>
                </a:lnTo>
                <a:close/>
                <a:moveTo>
                  <a:pt x="42" y="0"/>
                </a:moveTo>
                <a:cubicBezTo>
                  <a:pt x="41" y="0"/>
                  <a:pt x="40" y="0"/>
                  <a:pt x="39" y="0"/>
                </a:cubicBezTo>
                <a:cubicBezTo>
                  <a:pt x="39" y="1"/>
                  <a:pt x="23" y="12"/>
                  <a:pt x="23" y="28"/>
                </a:cubicBezTo>
                <a:cubicBezTo>
                  <a:pt x="23" y="31"/>
                  <a:pt x="24" y="35"/>
                  <a:pt x="25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1" y="37"/>
                  <a:pt x="9" y="39"/>
                  <a:pt x="9" y="42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6"/>
                  <a:pt x="11" y="62"/>
                  <a:pt x="14" y="65"/>
                </a:cubicBezTo>
                <a:cubicBezTo>
                  <a:pt x="11" y="65"/>
                  <a:pt x="9" y="67"/>
                  <a:pt x="9" y="70"/>
                </a:cubicBezTo>
                <a:cubicBezTo>
                  <a:pt x="9" y="79"/>
                  <a:pt x="9" y="79"/>
                  <a:pt x="9" y="79"/>
                </a:cubicBezTo>
                <a:cubicBezTo>
                  <a:pt x="9" y="84"/>
                  <a:pt x="11" y="89"/>
                  <a:pt x="14" y="93"/>
                </a:cubicBezTo>
                <a:cubicBezTo>
                  <a:pt x="11" y="93"/>
                  <a:pt x="9" y="95"/>
                  <a:pt x="9" y="98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20"/>
                  <a:pt x="20" y="130"/>
                  <a:pt x="32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7" y="149"/>
                  <a:pt x="37" y="149"/>
                  <a:pt x="37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2" y="149"/>
                  <a:pt x="0" y="151"/>
                  <a:pt x="0" y="154"/>
                </a:cubicBezTo>
                <a:cubicBezTo>
                  <a:pt x="0" y="157"/>
                  <a:pt x="2" y="159"/>
                  <a:pt x="5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8" y="159"/>
                  <a:pt x="160" y="157"/>
                  <a:pt x="160" y="154"/>
                </a:cubicBezTo>
                <a:cubicBezTo>
                  <a:pt x="160" y="151"/>
                  <a:pt x="158" y="149"/>
                  <a:pt x="155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3" y="130"/>
                  <a:pt x="123" y="130"/>
                  <a:pt x="123" y="130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40" y="130"/>
                  <a:pt x="151" y="120"/>
                  <a:pt x="151" y="107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151" y="95"/>
                  <a:pt x="149" y="93"/>
                  <a:pt x="146" y="93"/>
                </a:cubicBezTo>
                <a:cubicBezTo>
                  <a:pt x="149" y="89"/>
                  <a:pt x="151" y="84"/>
                  <a:pt x="151" y="79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51" y="67"/>
                  <a:pt x="149" y="65"/>
                  <a:pt x="146" y="65"/>
                </a:cubicBezTo>
                <a:cubicBezTo>
                  <a:pt x="149" y="61"/>
                  <a:pt x="151" y="56"/>
                  <a:pt x="151" y="5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1" y="39"/>
                  <a:pt x="149" y="37"/>
                  <a:pt x="146" y="37"/>
                </a:cubicBezTo>
                <a:cubicBezTo>
                  <a:pt x="134" y="37"/>
                  <a:pt x="134" y="37"/>
                  <a:pt x="134" y="37"/>
                </a:cubicBezTo>
                <a:cubicBezTo>
                  <a:pt x="136" y="34"/>
                  <a:pt x="137" y="31"/>
                  <a:pt x="137" y="28"/>
                </a:cubicBezTo>
                <a:cubicBezTo>
                  <a:pt x="137" y="13"/>
                  <a:pt x="121" y="1"/>
                  <a:pt x="121" y="0"/>
                </a:cubicBezTo>
                <a:cubicBezTo>
                  <a:pt x="120" y="0"/>
                  <a:pt x="119" y="0"/>
                  <a:pt x="118" y="0"/>
                </a:cubicBezTo>
                <a:cubicBezTo>
                  <a:pt x="117" y="0"/>
                  <a:pt x="116" y="0"/>
                  <a:pt x="115" y="0"/>
                </a:cubicBezTo>
                <a:cubicBezTo>
                  <a:pt x="115" y="1"/>
                  <a:pt x="99" y="12"/>
                  <a:pt x="99" y="28"/>
                </a:cubicBezTo>
                <a:cubicBezTo>
                  <a:pt x="99" y="31"/>
                  <a:pt x="100" y="35"/>
                  <a:pt x="101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87" y="37"/>
                  <a:pt x="85" y="39"/>
                  <a:pt x="85" y="42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6"/>
                  <a:pt x="87" y="62"/>
                  <a:pt x="90" y="65"/>
                </a:cubicBezTo>
                <a:cubicBezTo>
                  <a:pt x="87" y="65"/>
                  <a:pt x="85" y="67"/>
                  <a:pt x="85" y="70"/>
                </a:cubicBezTo>
                <a:cubicBezTo>
                  <a:pt x="85" y="79"/>
                  <a:pt x="85" y="79"/>
                  <a:pt x="85" y="79"/>
                </a:cubicBezTo>
                <a:cubicBezTo>
                  <a:pt x="85" y="84"/>
                  <a:pt x="87" y="89"/>
                  <a:pt x="90" y="93"/>
                </a:cubicBezTo>
                <a:cubicBezTo>
                  <a:pt x="87" y="93"/>
                  <a:pt x="85" y="95"/>
                  <a:pt x="85" y="9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5" y="120"/>
                  <a:pt x="96" y="130"/>
                  <a:pt x="108" y="130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47" y="149"/>
                  <a:pt x="47" y="149"/>
                  <a:pt x="47" y="149"/>
                </a:cubicBezTo>
                <a:cubicBezTo>
                  <a:pt x="47" y="130"/>
                  <a:pt x="47" y="130"/>
                  <a:pt x="47" y="130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65" y="130"/>
                  <a:pt x="75" y="120"/>
                  <a:pt x="75" y="107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95"/>
                  <a:pt x="73" y="93"/>
                  <a:pt x="70" y="93"/>
                </a:cubicBezTo>
                <a:cubicBezTo>
                  <a:pt x="73" y="89"/>
                  <a:pt x="75" y="84"/>
                  <a:pt x="75" y="79"/>
                </a:cubicBezTo>
                <a:cubicBezTo>
                  <a:pt x="75" y="70"/>
                  <a:pt x="75" y="70"/>
                  <a:pt x="75" y="70"/>
                </a:cubicBezTo>
                <a:cubicBezTo>
                  <a:pt x="75" y="67"/>
                  <a:pt x="73" y="65"/>
                  <a:pt x="70" y="65"/>
                </a:cubicBezTo>
                <a:cubicBezTo>
                  <a:pt x="73" y="61"/>
                  <a:pt x="75" y="56"/>
                  <a:pt x="75" y="51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39"/>
                  <a:pt x="73" y="37"/>
                  <a:pt x="70" y="37"/>
                </a:cubicBezTo>
                <a:cubicBezTo>
                  <a:pt x="59" y="37"/>
                  <a:pt x="59" y="37"/>
                  <a:pt x="59" y="37"/>
                </a:cubicBezTo>
                <a:cubicBezTo>
                  <a:pt x="60" y="34"/>
                  <a:pt x="61" y="31"/>
                  <a:pt x="61" y="28"/>
                </a:cubicBezTo>
                <a:cubicBezTo>
                  <a:pt x="61" y="13"/>
                  <a:pt x="45" y="1"/>
                  <a:pt x="45" y="0"/>
                </a:cubicBezTo>
                <a:cubicBezTo>
                  <a:pt x="44" y="0"/>
                  <a:pt x="43" y="0"/>
                  <a:pt x="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3" name="Freeform 53">
            <a:extLst>
              <a:ext uri="{FF2B5EF4-FFF2-40B4-BE49-F238E27FC236}">
                <a16:creationId xmlns:a16="http://schemas.microsoft.com/office/drawing/2014/main" id="{25D44466-C7F1-4B3E-B051-1D338965BE48}"/>
              </a:ext>
            </a:extLst>
          </p:cNvPr>
          <p:cNvSpPr>
            <a:spLocks/>
          </p:cNvSpPr>
          <p:nvPr/>
        </p:nvSpPr>
        <p:spPr bwMode="auto">
          <a:xfrm>
            <a:off x="10126663" y="2471738"/>
            <a:ext cx="195263" cy="254000"/>
          </a:xfrm>
          <a:custGeom>
            <a:avLst/>
            <a:gdLst>
              <a:gd name="T0" fmla="*/ 61 w 123"/>
              <a:gd name="T1" fmla="*/ 0 h 160"/>
              <a:gd name="T2" fmla="*/ 38 w 123"/>
              <a:gd name="T3" fmla="*/ 24 h 160"/>
              <a:gd name="T4" fmla="*/ 56 w 123"/>
              <a:gd name="T5" fmla="*/ 47 h 160"/>
              <a:gd name="T6" fmla="*/ 56 w 123"/>
              <a:gd name="T7" fmla="*/ 64 h 160"/>
              <a:gd name="T8" fmla="*/ 23 w 123"/>
              <a:gd name="T9" fmla="*/ 48 h 160"/>
              <a:gd name="T10" fmla="*/ 5 w 123"/>
              <a:gd name="T11" fmla="*/ 48 h 160"/>
              <a:gd name="T12" fmla="*/ 0 w 123"/>
              <a:gd name="T13" fmla="*/ 52 h 160"/>
              <a:gd name="T14" fmla="*/ 43 w 123"/>
              <a:gd name="T15" fmla="*/ 95 h 160"/>
              <a:gd name="T16" fmla="*/ 57 w 123"/>
              <a:gd name="T17" fmla="*/ 95 h 160"/>
              <a:gd name="T18" fmla="*/ 57 w 123"/>
              <a:gd name="T19" fmla="*/ 133 h 160"/>
              <a:gd name="T20" fmla="*/ 37 w 123"/>
              <a:gd name="T21" fmla="*/ 120 h 160"/>
              <a:gd name="T22" fmla="*/ 38 w 123"/>
              <a:gd name="T23" fmla="*/ 114 h 160"/>
              <a:gd name="T24" fmla="*/ 19 w 123"/>
              <a:gd name="T25" fmla="*/ 95 h 160"/>
              <a:gd name="T26" fmla="*/ 0 w 123"/>
              <a:gd name="T27" fmla="*/ 114 h 160"/>
              <a:gd name="T28" fmla="*/ 19 w 123"/>
              <a:gd name="T29" fmla="*/ 133 h 160"/>
              <a:gd name="T30" fmla="*/ 31 w 123"/>
              <a:gd name="T31" fmla="*/ 128 h 160"/>
              <a:gd name="T32" fmla="*/ 57 w 123"/>
              <a:gd name="T33" fmla="*/ 148 h 160"/>
              <a:gd name="T34" fmla="*/ 57 w 123"/>
              <a:gd name="T35" fmla="*/ 156 h 160"/>
              <a:gd name="T36" fmla="*/ 61 w 123"/>
              <a:gd name="T37" fmla="*/ 160 h 160"/>
              <a:gd name="T38" fmla="*/ 66 w 123"/>
              <a:gd name="T39" fmla="*/ 156 h 160"/>
              <a:gd name="T40" fmla="*/ 66 w 123"/>
              <a:gd name="T41" fmla="*/ 150 h 160"/>
              <a:gd name="T42" fmla="*/ 80 w 123"/>
              <a:gd name="T43" fmla="*/ 150 h 160"/>
              <a:gd name="T44" fmla="*/ 123 w 123"/>
              <a:gd name="T45" fmla="*/ 108 h 160"/>
              <a:gd name="T46" fmla="*/ 117 w 123"/>
              <a:gd name="T47" fmla="*/ 104 h 160"/>
              <a:gd name="T48" fmla="*/ 98 w 123"/>
              <a:gd name="T49" fmla="*/ 104 h 160"/>
              <a:gd name="T50" fmla="*/ 65 w 123"/>
              <a:gd name="T51" fmla="*/ 120 h 160"/>
              <a:gd name="T52" fmla="*/ 65 w 123"/>
              <a:gd name="T53" fmla="*/ 91 h 160"/>
              <a:gd name="T54" fmla="*/ 91 w 123"/>
              <a:gd name="T55" fmla="*/ 71 h 160"/>
              <a:gd name="T56" fmla="*/ 103 w 123"/>
              <a:gd name="T57" fmla="*/ 75 h 160"/>
              <a:gd name="T58" fmla="*/ 122 w 123"/>
              <a:gd name="T59" fmla="*/ 57 h 160"/>
              <a:gd name="T60" fmla="*/ 103 w 123"/>
              <a:gd name="T61" fmla="*/ 38 h 160"/>
              <a:gd name="T62" fmla="*/ 85 w 123"/>
              <a:gd name="T63" fmla="*/ 57 h 160"/>
              <a:gd name="T64" fmla="*/ 85 w 123"/>
              <a:gd name="T65" fmla="*/ 63 h 160"/>
              <a:gd name="T66" fmla="*/ 65 w 123"/>
              <a:gd name="T67" fmla="*/ 75 h 160"/>
              <a:gd name="T68" fmla="*/ 65 w 123"/>
              <a:gd name="T69" fmla="*/ 47 h 160"/>
              <a:gd name="T70" fmla="*/ 84 w 123"/>
              <a:gd name="T71" fmla="*/ 24 h 160"/>
              <a:gd name="T72" fmla="*/ 61 w 123"/>
              <a:gd name="T7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3" h="160">
                <a:moveTo>
                  <a:pt x="61" y="0"/>
                </a:moveTo>
                <a:cubicBezTo>
                  <a:pt x="48" y="0"/>
                  <a:pt x="38" y="11"/>
                  <a:pt x="38" y="24"/>
                </a:cubicBezTo>
                <a:cubicBezTo>
                  <a:pt x="38" y="35"/>
                  <a:pt x="46" y="45"/>
                  <a:pt x="56" y="47"/>
                </a:cubicBezTo>
                <a:cubicBezTo>
                  <a:pt x="56" y="64"/>
                  <a:pt x="56" y="64"/>
                  <a:pt x="56" y="64"/>
                </a:cubicBezTo>
                <a:cubicBezTo>
                  <a:pt x="48" y="54"/>
                  <a:pt x="36" y="48"/>
                  <a:pt x="23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75"/>
                  <a:pt x="19" y="95"/>
                  <a:pt x="43" y="95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133"/>
                  <a:pt x="57" y="133"/>
                  <a:pt x="57" y="133"/>
                </a:cubicBezTo>
                <a:cubicBezTo>
                  <a:pt x="51" y="127"/>
                  <a:pt x="44" y="123"/>
                  <a:pt x="37" y="120"/>
                </a:cubicBezTo>
                <a:cubicBezTo>
                  <a:pt x="38" y="118"/>
                  <a:pt x="38" y="116"/>
                  <a:pt x="38" y="114"/>
                </a:cubicBezTo>
                <a:cubicBezTo>
                  <a:pt x="38" y="103"/>
                  <a:pt x="30" y="95"/>
                  <a:pt x="19" y="95"/>
                </a:cubicBezTo>
                <a:cubicBezTo>
                  <a:pt x="9" y="95"/>
                  <a:pt x="0" y="103"/>
                  <a:pt x="0" y="114"/>
                </a:cubicBezTo>
                <a:cubicBezTo>
                  <a:pt x="0" y="124"/>
                  <a:pt x="9" y="133"/>
                  <a:pt x="19" y="133"/>
                </a:cubicBezTo>
                <a:cubicBezTo>
                  <a:pt x="24" y="133"/>
                  <a:pt x="28" y="131"/>
                  <a:pt x="31" y="128"/>
                </a:cubicBezTo>
                <a:cubicBezTo>
                  <a:pt x="42" y="130"/>
                  <a:pt x="52" y="138"/>
                  <a:pt x="57" y="14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8"/>
                  <a:pt x="59" y="160"/>
                  <a:pt x="61" y="160"/>
                </a:cubicBezTo>
                <a:cubicBezTo>
                  <a:pt x="64" y="160"/>
                  <a:pt x="66" y="158"/>
                  <a:pt x="66" y="156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104" y="150"/>
                  <a:pt x="123" y="131"/>
                  <a:pt x="123" y="108"/>
                </a:cubicBezTo>
                <a:cubicBezTo>
                  <a:pt x="122" y="106"/>
                  <a:pt x="120" y="104"/>
                  <a:pt x="117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85" y="104"/>
                  <a:pt x="73" y="110"/>
                  <a:pt x="65" y="120"/>
                </a:cubicBezTo>
                <a:cubicBezTo>
                  <a:pt x="65" y="91"/>
                  <a:pt x="65" y="91"/>
                  <a:pt x="65" y="91"/>
                </a:cubicBezTo>
                <a:cubicBezTo>
                  <a:pt x="71" y="81"/>
                  <a:pt x="80" y="74"/>
                  <a:pt x="91" y="71"/>
                </a:cubicBezTo>
                <a:cubicBezTo>
                  <a:pt x="94" y="74"/>
                  <a:pt x="98" y="75"/>
                  <a:pt x="103" y="75"/>
                </a:cubicBezTo>
                <a:cubicBezTo>
                  <a:pt x="114" y="75"/>
                  <a:pt x="122" y="67"/>
                  <a:pt x="122" y="57"/>
                </a:cubicBezTo>
                <a:cubicBezTo>
                  <a:pt x="122" y="46"/>
                  <a:pt x="114" y="38"/>
                  <a:pt x="103" y="38"/>
                </a:cubicBezTo>
                <a:cubicBezTo>
                  <a:pt x="93" y="38"/>
                  <a:pt x="85" y="46"/>
                  <a:pt x="85" y="57"/>
                </a:cubicBezTo>
                <a:cubicBezTo>
                  <a:pt x="85" y="59"/>
                  <a:pt x="85" y="61"/>
                  <a:pt x="85" y="63"/>
                </a:cubicBezTo>
                <a:cubicBezTo>
                  <a:pt x="78" y="66"/>
                  <a:pt x="71" y="70"/>
                  <a:pt x="65" y="75"/>
                </a:cubicBezTo>
                <a:cubicBezTo>
                  <a:pt x="65" y="47"/>
                  <a:pt x="65" y="47"/>
                  <a:pt x="65" y="47"/>
                </a:cubicBezTo>
                <a:cubicBezTo>
                  <a:pt x="77" y="45"/>
                  <a:pt x="84" y="35"/>
                  <a:pt x="84" y="24"/>
                </a:cubicBezTo>
                <a:cubicBezTo>
                  <a:pt x="84" y="11"/>
                  <a:pt x="74" y="0"/>
                  <a:pt x="6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4" name="Freeform 54">
            <a:extLst>
              <a:ext uri="{FF2B5EF4-FFF2-40B4-BE49-F238E27FC236}">
                <a16:creationId xmlns:a16="http://schemas.microsoft.com/office/drawing/2014/main" id="{6202BA18-0CDF-4340-8F8C-DEBF84C9A482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3022600"/>
            <a:ext cx="255588" cy="254000"/>
          </a:xfrm>
          <a:custGeom>
            <a:avLst/>
            <a:gdLst>
              <a:gd name="T0" fmla="*/ 114 w 161"/>
              <a:gd name="T1" fmla="*/ 129 h 160"/>
              <a:gd name="T2" fmla="*/ 154 w 161"/>
              <a:gd name="T3" fmla="*/ 92 h 160"/>
              <a:gd name="T4" fmla="*/ 95 w 161"/>
              <a:gd name="T5" fmla="*/ 124 h 160"/>
              <a:gd name="T6" fmla="*/ 151 w 161"/>
              <a:gd name="T7" fmla="*/ 15 h 160"/>
              <a:gd name="T8" fmla="*/ 147 w 161"/>
              <a:gd name="T9" fmla="*/ 10 h 160"/>
              <a:gd name="T10" fmla="*/ 125 w 161"/>
              <a:gd name="T11" fmla="*/ 0 h 160"/>
              <a:gd name="T12" fmla="*/ 111 w 161"/>
              <a:gd name="T13" fmla="*/ 51 h 160"/>
              <a:gd name="T14" fmla="*/ 159 w 161"/>
              <a:gd name="T15" fmla="*/ 60 h 160"/>
              <a:gd name="T16" fmla="*/ 122 w 161"/>
              <a:gd name="T17" fmla="*/ 25 h 160"/>
              <a:gd name="T18" fmla="*/ 116 w 161"/>
              <a:gd name="T19" fmla="*/ 25 h 160"/>
              <a:gd name="T20" fmla="*/ 119 w 161"/>
              <a:gd name="T21" fmla="*/ 16 h 160"/>
              <a:gd name="T22" fmla="*/ 122 w 161"/>
              <a:gd name="T23" fmla="*/ 25 h 160"/>
              <a:gd name="T24" fmla="*/ 68 w 161"/>
              <a:gd name="T25" fmla="*/ 8 h 160"/>
              <a:gd name="T26" fmla="*/ 31 w 161"/>
              <a:gd name="T27" fmla="*/ 48 h 160"/>
              <a:gd name="T28" fmla="*/ 60 w 161"/>
              <a:gd name="T29" fmla="*/ 14 h 160"/>
              <a:gd name="T30" fmla="*/ 91 w 161"/>
              <a:gd name="T31" fmla="*/ 6 h 160"/>
              <a:gd name="T32" fmla="*/ 41 w 161"/>
              <a:gd name="T33" fmla="*/ 107 h 160"/>
              <a:gd name="T34" fmla="*/ 2 w 161"/>
              <a:gd name="T35" fmla="*/ 112 h 160"/>
              <a:gd name="T36" fmla="*/ 41 w 161"/>
              <a:gd name="T37" fmla="*/ 157 h 160"/>
              <a:gd name="T38" fmla="*/ 49 w 161"/>
              <a:gd name="T39" fmla="*/ 159 h 160"/>
              <a:gd name="T40" fmla="*/ 55 w 161"/>
              <a:gd name="T41" fmla="*/ 120 h 160"/>
              <a:gd name="T42" fmla="*/ 155 w 161"/>
              <a:gd name="T43" fmla="*/ 70 h 160"/>
              <a:gd name="T44" fmla="*/ 104 w 161"/>
              <a:gd name="T45" fmla="*/ 57 h 160"/>
              <a:gd name="T46" fmla="*/ 89 w 161"/>
              <a:gd name="T47" fmla="*/ 91 h 160"/>
              <a:gd name="T48" fmla="*/ 74 w 161"/>
              <a:gd name="T49" fmla="*/ 82 h 160"/>
              <a:gd name="T50" fmla="*/ 86 w 161"/>
              <a:gd name="T51" fmla="*/ 56 h 160"/>
              <a:gd name="T52" fmla="*/ 91 w 161"/>
              <a:gd name="T53" fmla="*/ 59 h 160"/>
              <a:gd name="T54" fmla="*/ 83 w 161"/>
              <a:gd name="T55" fmla="*/ 67 h 160"/>
              <a:gd name="T56" fmla="*/ 86 w 161"/>
              <a:gd name="T57" fmla="*/ 80 h 160"/>
              <a:gd name="T58" fmla="*/ 93 w 161"/>
              <a:gd name="T59" fmla="*/ 78 h 160"/>
              <a:gd name="T60" fmla="*/ 100 w 161"/>
              <a:gd name="T61" fmla="*/ 69 h 160"/>
              <a:gd name="T62" fmla="*/ 105 w 161"/>
              <a:gd name="T63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" h="160">
                <a:moveTo>
                  <a:pt x="95" y="124"/>
                </a:moveTo>
                <a:cubicBezTo>
                  <a:pt x="101" y="127"/>
                  <a:pt x="107" y="129"/>
                  <a:pt x="114" y="129"/>
                </a:cubicBezTo>
                <a:cubicBezTo>
                  <a:pt x="125" y="129"/>
                  <a:pt x="135" y="124"/>
                  <a:pt x="144" y="116"/>
                </a:cubicBezTo>
                <a:cubicBezTo>
                  <a:pt x="151" y="110"/>
                  <a:pt x="154" y="101"/>
                  <a:pt x="154" y="92"/>
                </a:cubicBezTo>
                <a:cubicBezTo>
                  <a:pt x="152" y="95"/>
                  <a:pt x="150" y="97"/>
                  <a:pt x="147" y="99"/>
                </a:cubicBezTo>
                <a:cubicBezTo>
                  <a:pt x="133" y="114"/>
                  <a:pt x="113" y="121"/>
                  <a:pt x="95" y="124"/>
                </a:cubicBezTo>
                <a:close/>
                <a:moveTo>
                  <a:pt x="160" y="26"/>
                </a:moveTo>
                <a:cubicBezTo>
                  <a:pt x="159" y="20"/>
                  <a:pt x="155" y="16"/>
                  <a:pt x="151" y="15"/>
                </a:cubicBezTo>
                <a:cubicBezTo>
                  <a:pt x="150" y="14"/>
                  <a:pt x="148" y="14"/>
                  <a:pt x="147" y="14"/>
                </a:cubicBezTo>
                <a:cubicBezTo>
                  <a:pt x="147" y="13"/>
                  <a:pt x="147" y="12"/>
                  <a:pt x="147" y="10"/>
                </a:cubicBezTo>
                <a:cubicBezTo>
                  <a:pt x="145" y="5"/>
                  <a:pt x="141" y="2"/>
                  <a:pt x="136" y="1"/>
                </a:cubicBezTo>
                <a:cubicBezTo>
                  <a:pt x="133" y="1"/>
                  <a:pt x="129" y="0"/>
                  <a:pt x="125" y="0"/>
                </a:cubicBezTo>
                <a:cubicBezTo>
                  <a:pt x="119" y="0"/>
                  <a:pt x="111" y="1"/>
                  <a:pt x="103" y="3"/>
                </a:cubicBezTo>
                <a:cubicBezTo>
                  <a:pt x="95" y="19"/>
                  <a:pt x="98" y="39"/>
                  <a:pt x="111" y="51"/>
                </a:cubicBezTo>
                <a:cubicBezTo>
                  <a:pt x="119" y="59"/>
                  <a:pt x="130" y="64"/>
                  <a:pt x="141" y="64"/>
                </a:cubicBezTo>
                <a:cubicBezTo>
                  <a:pt x="147" y="64"/>
                  <a:pt x="153" y="62"/>
                  <a:pt x="159" y="60"/>
                </a:cubicBezTo>
                <a:cubicBezTo>
                  <a:pt x="161" y="46"/>
                  <a:pt x="161" y="33"/>
                  <a:pt x="160" y="26"/>
                </a:cubicBezTo>
                <a:close/>
                <a:moveTo>
                  <a:pt x="122" y="25"/>
                </a:moveTo>
                <a:cubicBezTo>
                  <a:pt x="121" y="26"/>
                  <a:pt x="120" y="26"/>
                  <a:pt x="119" y="26"/>
                </a:cubicBezTo>
                <a:cubicBezTo>
                  <a:pt x="118" y="26"/>
                  <a:pt x="117" y="26"/>
                  <a:pt x="116" y="25"/>
                </a:cubicBezTo>
                <a:cubicBezTo>
                  <a:pt x="114" y="22"/>
                  <a:pt x="114" y="20"/>
                  <a:pt x="116" y="18"/>
                </a:cubicBezTo>
                <a:cubicBezTo>
                  <a:pt x="117" y="17"/>
                  <a:pt x="118" y="16"/>
                  <a:pt x="119" y="16"/>
                </a:cubicBezTo>
                <a:cubicBezTo>
                  <a:pt x="120" y="16"/>
                  <a:pt x="121" y="17"/>
                  <a:pt x="122" y="18"/>
                </a:cubicBezTo>
                <a:cubicBezTo>
                  <a:pt x="124" y="20"/>
                  <a:pt x="124" y="22"/>
                  <a:pt x="122" y="25"/>
                </a:cubicBezTo>
                <a:close/>
                <a:moveTo>
                  <a:pt x="60" y="14"/>
                </a:moveTo>
                <a:cubicBezTo>
                  <a:pt x="62" y="12"/>
                  <a:pt x="65" y="10"/>
                  <a:pt x="68" y="8"/>
                </a:cubicBezTo>
                <a:cubicBezTo>
                  <a:pt x="59" y="8"/>
                  <a:pt x="50" y="11"/>
                  <a:pt x="44" y="18"/>
                </a:cubicBezTo>
                <a:cubicBezTo>
                  <a:pt x="36" y="26"/>
                  <a:pt x="31" y="36"/>
                  <a:pt x="31" y="48"/>
                </a:cubicBezTo>
                <a:cubicBezTo>
                  <a:pt x="31" y="55"/>
                  <a:pt x="33" y="61"/>
                  <a:pt x="36" y="67"/>
                </a:cubicBezTo>
                <a:cubicBezTo>
                  <a:pt x="39" y="48"/>
                  <a:pt x="47" y="28"/>
                  <a:pt x="60" y="14"/>
                </a:cubicBezTo>
                <a:close/>
                <a:moveTo>
                  <a:pt x="104" y="57"/>
                </a:moveTo>
                <a:cubicBezTo>
                  <a:pt x="90" y="43"/>
                  <a:pt x="86" y="24"/>
                  <a:pt x="91" y="6"/>
                </a:cubicBezTo>
                <a:cubicBezTo>
                  <a:pt x="82" y="9"/>
                  <a:pt x="74" y="14"/>
                  <a:pt x="68" y="20"/>
                </a:cubicBezTo>
                <a:cubicBezTo>
                  <a:pt x="45" y="43"/>
                  <a:pt x="41" y="87"/>
                  <a:pt x="41" y="107"/>
                </a:cubicBezTo>
                <a:cubicBezTo>
                  <a:pt x="36" y="104"/>
                  <a:pt x="31" y="103"/>
                  <a:pt x="26" y="103"/>
                </a:cubicBezTo>
                <a:cubicBezTo>
                  <a:pt x="17" y="103"/>
                  <a:pt x="9" y="106"/>
                  <a:pt x="2" y="112"/>
                </a:cubicBezTo>
                <a:cubicBezTo>
                  <a:pt x="0" y="114"/>
                  <a:pt x="1" y="118"/>
                  <a:pt x="4" y="120"/>
                </a:cubicBezTo>
                <a:cubicBezTo>
                  <a:pt x="19" y="128"/>
                  <a:pt x="33" y="142"/>
                  <a:pt x="41" y="157"/>
                </a:cubicBezTo>
                <a:cubicBezTo>
                  <a:pt x="42" y="159"/>
                  <a:pt x="44" y="160"/>
                  <a:pt x="45" y="160"/>
                </a:cubicBezTo>
                <a:cubicBezTo>
                  <a:pt x="47" y="160"/>
                  <a:pt x="48" y="160"/>
                  <a:pt x="49" y="159"/>
                </a:cubicBezTo>
                <a:cubicBezTo>
                  <a:pt x="59" y="148"/>
                  <a:pt x="62" y="133"/>
                  <a:pt x="54" y="120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74" y="120"/>
                  <a:pt x="118" y="116"/>
                  <a:pt x="141" y="93"/>
                </a:cubicBezTo>
                <a:cubicBezTo>
                  <a:pt x="147" y="87"/>
                  <a:pt x="152" y="78"/>
                  <a:pt x="155" y="70"/>
                </a:cubicBezTo>
                <a:cubicBezTo>
                  <a:pt x="150" y="71"/>
                  <a:pt x="145" y="72"/>
                  <a:pt x="140" y="72"/>
                </a:cubicBezTo>
                <a:cubicBezTo>
                  <a:pt x="126" y="72"/>
                  <a:pt x="113" y="67"/>
                  <a:pt x="104" y="57"/>
                </a:cubicBezTo>
                <a:close/>
                <a:moveTo>
                  <a:pt x="103" y="81"/>
                </a:moveTo>
                <a:cubicBezTo>
                  <a:pt x="101" y="87"/>
                  <a:pt x="95" y="91"/>
                  <a:pt x="89" y="91"/>
                </a:cubicBezTo>
                <a:cubicBezTo>
                  <a:pt x="86" y="91"/>
                  <a:pt x="82" y="89"/>
                  <a:pt x="79" y="87"/>
                </a:cubicBezTo>
                <a:cubicBezTo>
                  <a:pt x="74" y="82"/>
                  <a:pt x="74" y="82"/>
                  <a:pt x="74" y="82"/>
                </a:cubicBezTo>
                <a:cubicBezTo>
                  <a:pt x="67" y="74"/>
                  <a:pt x="70" y="61"/>
                  <a:pt x="80" y="58"/>
                </a:cubicBezTo>
                <a:cubicBezTo>
                  <a:pt x="86" y="56"/>
                  <a:pt x="86" y="56"/>
                  <a:pt x="86" y="56"/>
                </a:cubicBezTo>
                <a:cubicBezTo>
                  <a:pt x="86" y="56"/>
                  <a:pt x="87" y="56"/>
                  <a:pt x="87" y="56"/>
                </a:cubicBezTo>
                <a:cubicBezTo>
                  <a:pt x="89" y="56"/>
                  <a:pt x="91" y="57"/>
                  <a:pt x="91" y="59"/>
                </a:cubicBezTo>
                <a:cubicBezTo>
                  <a:pt x="93" y="62"/>
                  <a:pt x="91" y="64"/>
                  <a:pt x="88" y="65"/>
                </a:cubicBezTo>
                <a:cubicBezTo>
                  <a:pt x="83" y="67"/>
                  <a:pt x="83" y="67"/>
                  <a:pt x="83" y="67"/>
                </a:cubicBezTo>
                <a:cubicBezTo>
                  <a:pt x="79" y="68"/>
                  <a:pt x="79" y="72"/>
                  <a:pt x="81" y="75"/>
                </a:cubicBezTo>
                <a:cubicBezTo>
                  <a:pt x="86" y="80"/>
                  <a:pt x="86" y="80"/>
                  <a:pt x="86" y="80"/>
                </a:cubicBezTo>
                <a:cubicBezTo>
                  <a:pt x="87" y="81"/>
                  <a:pt x="88" y="81"/>
                  <a:pt x="89" y="81"/>
                </a:cubicBezTo>
                <a:cubicBezTo>
                  <a:pt x="91" y="81"/>
                  <a:pt x="93" y="80"/>
                  <a:pt x="93" y="78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0"/>
                  <a:pt x="98" y="69"/>
                  <a:pt x="100" y="69"/>
                </a:cubicBezTo>
                <a:cubicBezTo>
                  <a:pt x="100" y="69"/>
                  <a:pt x="101" y="69"/>
                  <a:pt x="101" y="69"/>
                </a:cubicBezTo>
                <a:cubicBezTo>
                  <a:pt x="104" y="70"/>
                  <a:pt x="105" y="73"/>
                  <a:pt x="105" y="75"/>
                </a:cubicBezTo>
                <a:lnTo>
                  <a:pt x="103" y="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5" name="Freeform 55">
            <a:extLst>
              <a:ext uri="{FF2B5EF4-FFF2-40B4-BE49-F238E27FC236}">
                <a16:creationId xmlns:a16="http://schemas.microsoft.com/office/drawing/2014/main" id="{A64068BF-F7D5-4E71-A68D-D0C722FCFAD2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3581400"/>
            <a:ext cx="255588" cy="238125"/>
          </a:xfrm>
          <a:custGeom>
            <a:avLst/>
            <a:gdLst>
              <a:gd name="T0" fmla="*/ 85 w 161"/>
              <a:gd name="T1" fmla="*/ 5 h 150"/>
              <a:gd name="T2" fmla="*/ 75 w 161"/>
              <a:gd name="T3" fmla="*/ 23 h 150"/>
              <a:gd name="T4" fmla="*/ 41 w 161"/>
              <a:gd name="T5" fmla="*/ 45 h 150"/>
              <a:gd name="T6" fmla="*/ 31 w 161"/>
              <a:gd name="T7" fmla="*/ 23 h 150"/>
              <a:gd name="T8" fmla="*/ 24 w 161"/>
              <a:gd name="T9" fmla="*/ 30 h 150"/>
              <a:gd name="T10" fmla="*/ 123 w 161"/>
              <a:gd name="T11" fmla="*/ 44 h 150"/>
              <a:gd name="T12" fmla="*/ 133 w 161"/>
              <a:gd name="T13" fmla="*/ 21 h 150"/>
              <a:gd name="T14" fmla="*/ 117 w 161"/>
              <a:gd name="T15" fmla="*/ 44 h 150"/>
              <a:gd name="T16" fmla="*/ 102 w 161"/>
              <a:gd name="T17" fmla="*/ 33 h 150"/>
              <a:gd name="T18" fmla="*/ 107 w 161"/>
              <a:gd name="T19" fmla="*/ 15 h 150"/>
              <a:gd name="T20" fmla="*/ 98 w 161"/>
              <a:gd name="T21" fmla="*/ 26 h 150"/>
              <a:gd name="T22" fmla="*/ 58 w 161"/>
              <a:gd name="T23" fmla="*/ 33 h 150"/>
              <a:gd name="T24" fmla="*/ 59 w 161"/>
              <a:gd name="T25" fmla="*/ 17 h 150"/>
              <a:gd name="T26" fmla="*/ 51 w 161"/>
              <a:gd name="T27" fmla="*/ 21 h 150"/>
              <a:gd name="T28" fmla="*/ 25 w 161"/>
              <a:gd name="T29" fmla="*/ 85 h 150"/>
              <a:gd name="T30" fmla="*/ 6 w 161"/>
              <a:gd name="T31" fmla="*/ 75 h 150"/>
              <a:gd name="T32" fmla="*/ 132 w 161"/>
              <a:gd name="T33" fmla="*/ 80 h 150"/>
              <a:gd name="T34" fmla="*/ 160 w 161"/>
              <a:gd name="T35" fmla="*/ 80 h 150"/>
              <a:gd name="T36" fmla="*/ 132 w 161"/>
              <a:gd name="T37" fmla="*/ 80 h 150"/>
              <a:gd name="T38" fmla="*/ 134 w 161"/>
              <a:gd name="T39" fmla="*/ 63 h 150"/>
              <a:gd name="T40" fmla="*/ 142 w 161"/>
              <a:gd name="T41" fmla="*/ 50 h 150"/>
              <a:gd name="T42" fmla="*/ 128 w 161"/>
              <a:gd name="T43" fmla="*/ 60 h 150"/>
              <a:gd name="T44" fmla="*/ 29 w 161"/>
              <a:gd name="T45" fmla="*/ 64 h 150"/>
              <a:gd name="T46" fmla="*/ 22 w 161"/>
              <a:gd name="T47" fmla="*/ 51 h 150"/>
              <a:gd name="T48" fmla="*/ 18 w 161"/>
              <a:gd name="T49" fmla="*/ 60 h 150"/>
              <a:gd name="T50" fmla="*/ 136 w 161"/>
              <a:gd name="T51" fmla="*/ 132 h 150"/>
              <a:gd name="T52" fmla="*/ 97 w 161"/>
              <a:gd name="T53" fmla="*/ 137 h 150"/>
              <a:gd name="T54" fmla="*/ 52 w 161"/>
              <a:gd name="T55" fmla="*/ 140 h 150"/>
              <a:gd name="T56" fmla="*/ 8 w 161"/>
              <a:gd name="T57" fmla="*/ 137 h 150"/>
              <a:gd name="T58" fmla="*/ 5 w 161"/>
              <a:gd name="T59" fmla="*/ 148 h 150"/>
              <a:gd name="T60" fmla="*/ 24 w 161"/>
              <a:gd name="T61" fmla="*/ 142 h 150"/>
              <a:gd name="T62" fmla="*/ 69 w 161"/>
              <a:gd name="T63" fmla="*/ 145 h 150"/>
              <a:gd name="T64" fmla="*/ 108 w 161"/>
              <a:gd name="T65" fmla="*/ 150 h 150"/>
              <a:gd name="T66" fmla="*/ 148 w 161"/>
              <a:gd name="T67" fmla="*/ 145 h 150"/>
              <a:gd name="T68" fmla="*/ 160 w 161"/>
              <a:gd name="T69" fmla="*/ 146 h 150"/>
              <a:gd name="T70" fmla="*/ 153 w 161"/>
              <a:gd name="T71" fmla="*/ 118 h 150"/>
              <a:gd name="T72" fmla="*/ 108 w 161"/>
              <a:gd name="T73" fmla="*/ 122 h 150"/>
              <a:gd name="T74" fmla="*/ 64 w 161"/>
              <a:gd name="T75" fmla="*/ 118 h 150"/>
              <a:gd name="T76" fmla="*/ 24 w 161"/>
              <a:gd name="T77" fmla="*/ 113 h 150"/>
              <a:gd name="T78" fmla="*/ 1 w 161"/>
              <a:gd name="T79" fmla="*/ 127 h 150"/>
              <a:gd name="T80" fmla="*/ 13 w 161"/>
              <a:gd name="T81" fmla="*/ 127 h 150"/>
              <a:gd name="T82" fmla="*/ 53 w 161"/>
              <a:gd name="T83" fmla="*/ 131 h 150"/>
              <a:gd name="T84" fmla="*/ 92 w 161"/>
              <a:gd name="T85" fmla="*/ 127 h 150"/>
              <a:gd name="T86" fmla="*/ 136 w 161"/>
              <a:gd name="T87" fmla="*/ 123 h 150"/>
              <a:gd name="T88" fmla="*/ 156 w 161"/>
              <a:gd name="T89" fmla="*/ 130 h 150"/>
              <a:gd name="T90" fmla="*/ 5 w 161"/>
              <a:gd name="T91" fmla="*/ 111 h 150"/>
              <a:gd name="T92" fmla="*/ 24 w 161"/>
              <a:gd name="T93" fmla="*/ 105 h 150"/>
              <a:gd name="T94" fmla="*/ 68 w 161"/>
              <a:gd name="T95" fmla="*/ 108 h 150"/>
              <a:gd name="T96" fmla="*/ 108 w 161"/>
              <a:gd name="T97" fmla="*/ 113 h 150"/>
              <a:gd name="T98" fmla="*/ 148 w 161"/>
              <a:gd name="T99" fmla="*/ 108 h 150"/>
              <a:gd name="T100" fmla="*/ 159 w 161"/>
              <a:gd name="T101" fmla="*/ 108 h 150"/>
              <a:gd name="T102" fmla="*/ 136 w 161"/>
              <a:gd name="T103" fmla="*/ 95 h 150"/>
              <a:gd name="T104" fmla="*/ 123 w 161"/>
              <a:gd name="T105" fmla="*/ 80 h 150"/>
              <a:gd name="T106" fmla="*/ 45 w 161"/>
              <a:gd name="T107" fmla="*/ 102 h 150"/>
              <a:gd name="T108" fmla="*/ 7 w 161"/>
              <a:gd name="T109" fmla="*/ 100 h 150"/>
              <a:gd name="T110" fmla="*/ 5 w 161"/>
              <a:gd name="T111" fmla="*/ 111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" h="150">
                <a:moveTo>
                  <a:pt x="80" y="28"/>
                </a:moveTo>
                <a:cubicBezTo>
                  <a:pt x="83" y="28"/>
                  <a:pt x="85" y="26"/>
                  <a:pt x="85" y="23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ubicBezTo>
                  <a:pt x="78" y="0"/>
                  <a:pt x="75" y="2"/>
                  <a:pt x="75" y="5"/>
                </a:cubicBezTo>
                <a:cubicBezTo>
                  <a:pt x="75" y="23"/>
                  <a:pt x="75" y="23"/>
                  <a:pt x="75" y="23"/>
                </a:cubicBezTo>
                <a:cubicBezTo>
                  <a:pt x="75" y="26"/>
                  <a:pt x="78" y="28"/>
                  <a:pt x="80" y="28"/>
                </a:cubicBezTo>
                <a:close/>
                <a:moveTo>
                  <a:pt x="37" y="44"/>
                </a:moveTo>
                <a:cubicBezTo>
                  <a:pt x="39" y="45"/>
                  <a:pt x="40" y="45"/>
                  <a:pt x="41" y="45"/>
                </a:cubicBezTo>
                <a:cubicBezTo>
                  <a:pt x="42" y="45"/>
                  <a:pt x="43" y="45"/>
                  <a:pt x="44" y="44"/>
                </a:cubicBezTo>
                <a:cubicBezTo>
                  <a:pt x="46" y="41"/>
                  <a:pt x="46" y="38"/>
                  <a:pt x="44" y="36"/>
                </a:cubicBezTo>
                <a:cubicBezTo>
                  <a:pt x="31" y="23"/>
                  <a:pt x="31" y="23"/>
                  <a:pt x="31" y="23"/>
                </a:cubicBezTo>
                <a:cubicBezTo>
                  <a:pt x="30" y="22"/>
                  <a:pt x="29" y="21"/>
                  <a:pt x="27" y="21"/>
                </a:cubicBezTo>
                <a:cubicBezTo>
                  <a:pt x="26" y="21"/>
                  <a:pt x="25" y="22"/>
                  <a:pt x="24" y="23"/>
                </a:cubicBezTo>
                <a:cubicBezTo>
                  <a:pt x="22" y="25"/>
                  <a:pt x="22" y="28"/>
                  <a:pt x="24" y="30"/>
                </a:cubicBezTo>
                <a:lnTo>
                  <a:pt x="37" y="44"/>
                </a:lnTo>
                <a:close/>
                <a:moveTo>
                  <a:pt x="120" y="45"/>
                </a:moveTo>
                <a:cubicBezTo>
                  <a:pt x="121" y="45"/>
                  <a:pt x="122" y="45"/>
                  <a:pt x="123" y="44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8" y="28"/>
                  <a:pt x="138" y="25"/>
                  <a:pt x="136" y="23"/>
                </a:cubicBezTo>
                <a:cubicBezTo>
                  <a:pt x="135" y="22"/>
                  <a:pt x="134" y="21"/>
                  <a:pt x="133" y="21"/>
                </a:cubicBezTo>
                <a:cubicBezTo>
                  <a:pt x="132" y="21"/>
                  <a:pt x="131" y="22"/>
                  <a:pt x="130" y="23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5" y="38"/>
                  <a:pt x="115" y="41"/>
                  <a:pt x="117" y="44"/>
                </a:cubicBezTo>
                <a:cubicBezTo>
                  <a:pt x="118" y="45"/>
                  <a:pt x="119" y="45"/>
                  <a:pt x="120" y="45"/>
                </a:cubicBezTo>
                <a:close/>
                <a:moveTo>
                  <a:pt x="100" y="33"/>
                </a:moveTo>
                <a:cubicBezTo>
                  <a:pt x="101" y="33"/>
                  <a:pt x="102" y="33"/>
                  <a:pt x="102" y="33"/>
                </a:cubicBezTo>
                <a:cubicBezTo>
                  <a:pt x="104" y="33"/>
                  <a:pt x="106" y="32"/>
                  <a:pt x="106" y="30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1" y="19"/>
                  <a:pt x="110" y="16"/>
                  <a:pt x="107" y="15"/>
                </a:cubicBezTo>
                <a:cubicBezTo>
                  <a:pt x="107" y="15"/>
                  <a:pt x="106" y="14"/>
                  <a:pt x="105" y="14"/>
                </a:cubicBezTo>
                <a:cubicBezTo>
                  <a:pt x="104" y="14"/>
                  <a:pt x="102" y="16"/>
                  <a:pt x="101" y="17"/>
                </a:cubicBezTo>
                <a:cubicBezTo>
                  <a:pt x="98" y="26"/>
                  <a:pt x="98" y="26"/>
                  <a:pt x="98" y="26"/>
                </a:cubicBezTo>
                <a:cubicBezTo>
                  <a:pt x="97" y="29"/>
                  <a:pt x="98" y="32"/>
                  <a:pt x="100" y="33"/>
                </a:cubicBezTo>
                <a:close/>
                <a:moveTo>
                  <a:pt x="54" y="30"/>
                </a:moveTo>
                <a:cubicBezTo>
                  <a:pt x="55" y="32"/>
                  <a:pt x="56" y="33"/>
                  <a:pt x="58" y="33"/>
                </a:cubicBezTo>
                <a:cubicBezTo>
                  <a:pt x="59" y="33"/>
                  <a:pt x="59" y="33"/>
                  <a:pt x="60" y="33"/>
                </a:cubicBezTo>
                <a:cubicBezTo>
                  <a:pt x="63" y="32"/>
                  <a:pt x="64" y="29"/>
                  <a:pt x="63" y="26"/>
                </a:cubicBezTo>
                <a:cubicBezTo>
                  <a:pt x="59" y="17"/>
                  <a:pt x="59" y="17"/>
                  <a:pt x="59" y="17"/>
                </a:cubicBezTo>
                <a:cubicBezTo>
                  <a:pt x="58" y="16"/>
                  <a:pt x="57" y="14"/>
                  <a:pt x="55" y="14"/>
                </a:cubicBezTo>
                <a:cubicBezTo>
                  <a:pt x="54" y="14"/>
                  <a:pt x="54" y="15"/>
                  <a:pt x="53" y="15"/>
                </a:cubicBezTo>
                <a:cubicBezTo>
                  <a:pt x="51" y="16"/>
                  <a:pt x="49" y="19"/>
                  <a:pt x="51" y="21"/>
                </a:cubicBezTo>
                <a:lnTo>
                  <a:pt x="54" y="30"/>
                </a:lnTo>
                <a:close/>
                <a:moveTo>
                  <a:pt x="6" y="85"/>
                </a:moveTo>
                <a:cubicBezTo>
                  <a:pt x="25" y="85"/>
                  <a:pt x="25" y="85"/>
                  <a:pt x="25" y="85"/>
                </a:cubicBezTo>
                <a:cubicBezTo>
                  <a:pt x="27" y="85"/>
                  <a:pt x="29" y="83"/>
                  <a:pt x="29" y="80"/>
                </a:cubicBezTo>
                <a:cubicBezTo>
                  <a:pt x="29" y="77"/>
                  <a:pt x="27" y="75"/>
                  <a:pt x="25" y="75"/>
                </a:cubicBezTo>
                <a:cubicBezTo>
                  <a:pt x="6" y="75"/>
                  <a:pt x="6" y="75"/>
                  <a:pt x="6" y="75"/>
                </a:cubicBezTo>
                <a:cubicBezTo>
                  <a:pt x="3" y="75"/>
                  <a:pt x="1" y="77"/>
                  <a:pt x="1" y="80"/>
                </a:cubicBezTo>
                <a:cubicBezTo>
                  <a:pt x="1" y="83"/>
                  <a:pt x="3" y="85"/>
                  <a:pt x="6" y="85"/>
                </a:cubicBezTo>
                <a:close/>
                <a:moveTo>
                  <a:pt x="132" y="80"/>
                </a:moveTo>
                <a:cubicBezTo>
                  <a:pt x="132" y="83"/>
                  <a:pt x="134" y="85"/>
                  <a:pt x="136" y="85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77"/>
                  <a:pt x="158" y="75"/>
                  <a:pt x="156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4" y="75"/>
                  <a:pt x="132" y="77"/>
                  <a:pt x="132" y="80"/>
                </a:cubicBezTo>
                <a:close/>
                <a:moveTo>
                  <a:pt x="128" y="60"/>
                </a:moveTo>
                <a:cubicBezTo>
                  <a:pt x="129" y="62"/>
                  <a:pt x="130" y="63"/>
                  <a:pt x="132" y="63"/>
                </a:cubicBezTo>
                <a:cubicBezTo>
                  <a:pt x="133" y="63"/>
                  <a:pt x="134" y="63"/>
                  <a:pt x="134" y="63"/>
                </a:cubicBezTo>
                <a:cubicBezTo>
                  <a:pt x="143" y="59"/>
                  <a:pt x="143" y="59"/>
                  <a:pt x="143" y="59"/>
                </a:cubicBezTo>
                <a:cubicBezTo>
                  <a:pt x="146" y="58"/>
                  <a:pt x="147" y="56"/>
                  <a:pt x="146" y="53"/>
                </a:cubicBezTo>
                <a:cubicBezTo>
                  <a:pt x="145" y="51"/>
                  <a:pt x="143" y="50"/>
                  <a:pt x="142" y="50"/>
                </a:cubicBezTo>
                <a:cubicBezTo>
                  <a:pt x="141" y="50"/>
                  <a:pt x="140" y="50"/>
                  <a:pt x="140" y="50"/>
                </a:cubicBezTo>
                <a:cubicBezTo>
                  <a:pt x="131" y="54"/>
                  <a:pt x="131" y="54"/>
                  <a:pt x="131" y="54"/>
                </a:cubicBezTo>
                <a:cubicBezTo>
                  <a:pt x="128" y="55"/>
                  <a:pt x="127" y="58"/>
                  <a:pt x="128" y="60"/>
                </a:cubicBezTo>
                <a:close/>
                <a:moveTo>
                  <a:pt x="18" y="60"/>
                </a:moveTo>
                <a:cubicBezTo>
                  <a:pt x="27" y="63"/>
                  <a:pt x="27" y="63"/>
                  <a:pt x="27" y="63"/>
                </a:cubicBezTo>
                <a:cubicBezTo>
                  <a:pt x="27" y="63"/>
                  <a:pt x="28" y="64"/>
                  <a:pt x="29" y="64"/>
                </a:cubicBezTo>
                <a:cubicBezTo>
                  <a:pt x="31" y="64"/>
                  <a:pt x="32" y="63"/>
                  <a:pt x="33" y="61"/>
                </a:cubicBezTo>
                <a:cubicBezTo>
                  <a:pt x="34" y="58"/>
                  <a:pt x="33" y="56"/>
                  <a:pt x="30" y="55"/>
                </a:cubicBezTo>
                <a:cubicBezTo>
                  <a:pt x="22" y="51"/>
                  <a:pt x="22" y="51"/>
                  <a:pt x="22" y="51"/>
                </a:cubicBezTo>
                <a:cubicBezTo>
                  <a:pt x="21" y="51"/>
                  <a:pt x="20" y="51"/>
                  <a:pt x="20" y="51"/>
                </a:cubicBezTo>
                <a:cubicBezTo>
                  <a:pt x="18" y="51"/>
                  <a:pt x="16" y="52"/>
                  <a:pt x="15" y="54"/>
                </a:cubicBezTo>
                <a:cubicBezTo>
                  <a:pt x="14" y="56"/>
                  <a:pt x="16" y="59"/>
                  <a:pt x="18" y="60"/>
                </a:cubicBezTo>
                <a:close/>
                <a:moveTo>
                  <a:pt x="157" y="139"/>
                </a:moveTo>
                <a:cubicBezTo>
                  <a:pt x="156" y="139"/>
                  <a:pt x="155" y="138"/>
                  <a:pt x="153" y="137"/>
                </a:cubicBezTo>
                <a:cubicBezTo>
                  <a:pt x="148" y="134"/>
                  <a:pt x="142" y="132"/>
                  <a:pt x="136" y="132"/>
                </a:cubicBezTo>
                <a:cubicBezTo>
                  <a:pt x="130" y="132"/>
                  <a:pt x="125" y="134"/>
                  <a:pt x="119" y="137"/>
                </a:cubicBezTo>
                <a:cubicBezTo>
                  <a:pt x="116" y="139"/>
                  <a:pt x="112" y="140"/>
                  <a:pt x="108" y="140"/>
                </a:cubicBezTo>
                <a:cubicBezTo>
                  <a:pt x="104" y="140"/>
                  <a:pt x="100" y="139"/>
                  <a:pt x="97" y="137"/>
                </a:cubicBezTo>
                <a:cubicBezTo>
                  <a:pt x="92" y="134"/>
                  <a:pt x="86" y="132"/>
                  <a:pt x="80" y="132"/>
                </a:cubicBezTo>
                <a:cubicBezTo>
                  <a:pt x="74" y="132"/>
                  <a:pt x="69" y="134"/>
                  <a:pt x="64" y="137"/>
                </a:cubicBezTo>
                <a:cubicBezTo>
                  <a:pt x="60" y="139"/>
                  <a:pt x="56" y="140"/>
                  <a:pt x="52" y="140"/>
                </a:cubicBezTo>
                <a:cubicBezTo>
                  <a:pt x="48" y="140"/>
                  <a:pt x="44" y="139"/>
                  <a:pt x="41" y="137"/>
                </a:cubicBezTo>
                <a:cubicBezTo>
                  <a:pt x="36" y="134"/>
                  <a:pt x="30" y="132"/>
                  <a:pt x="24" y="132"/>
                </a:cubicBezTo>
                <a:cubicBezTo>
                  <a:pt x="18" y="132"/>
                  <a:pt x="13" y="134"/>
                  <a:pt x="8" y="137"/>
                </a:cubicBezTo>
                <a:cubicBezTo>
                  <a:pt x="6" y="137"/>
                  <a:pt x="5" y="139"/>
                  <a:pt x="4" y="139"/>
                </a:cubicBezTo>
                <a:cubicBezTo>
                  <a:pt x="1" y="140"/>
                  <a:pt x="0" y="143"/>
                  <a:pt x="1" y="145"/>
                </a:cubicBezTo>
                <a:cubicBezTo>
                  <a:pt x="2" y="147"/>
                  <a:pt x="4" y="148"/>
                  <a:pt x="5" y="148"/>
                </a:cubicBezTo>
                <a:cubicBezTo>
                  <a:pt x="6" y="148"/>
                  <a:pt x="7" y="148"/>
                  <a:pt x="8" y="148"/>
                </a:cubicBezTo>
                <a:cubicBezTo>
                  <a:pt x="10" y="147"/>
                  <a:pt x="12" y="146"/>
                  <a:pt x="13" y="145"/>
                </a:cubicBezTo>
                <a:cubicBezTo>
                  <a:pt x="17" y="143"/>
                  <a:pt x="21" y="142"/>
                  <a:pt x="24" y="142"/>
                </a:cubicBezTo>
                <a:cubicBezTo>
                  <a:pt x="28" y="142"/>
                  <a:pt x="33" y="143"/>
                  <a:pt x="36" y="145"/>
                </a:cubicBezTo>
                <a:cubicBezTo>
                  <a:pt x="41" y="148"/>
                  <a:pt x="47" y="150"/>
                  <a:pt x="53" y="150"/>
                </a:cubicBezTo>
                <a:cubicBezTo>
                  <a:pt x="58" y="150"/>
                  <a:pt x="64" y="148"/>
                  <a:pt x="69" y="145"/>
                </a:cubicBezTo>
                <a:cubicBezTo>
                  <a:pt x="72" y="143"/>
                  <a:pt x="76" y="142"/>
                  <a:pt x="80" y="142"/>
                </a:cubicBezTo>
                <a:cubicBezTo>
                  <a:pt x="84" y="142"/>
                  <a:pt x="88" y="143"/>
                  <a:pt x="92" y="145"/>
                </a:cubicBezTo>
                <a:cubicBezTo>
                  <a:pt x="97" y="148"/>
                  <a:pt x="103" y="150"/>
                  <a:pt x="108" y="150"/>
                </a:cubicBezTo>
                <a:cubicBezTo>
                  <a:pt x="114" y="150"/>
                  <a:pt x="120" y="148"/>
                  <a:pt x="125" y="145"/>
                </a:cubicBezTo>
                <a:cubicBezTo>
                  <a:pt x="128" y="143"/>
                  <a:pt x="132" y="142"/>
                  <a:pt x="136" y="142"/>
                </a:cubicBezTo>
                <a:cubicBezTo>
                  <a:pt x="140" y="142"/>
                  <a:pt x="144" y="143"/>
                  <a:pt x="148" y="145"/>
                </a:cubicBezTo>
                <a:cubicBezTo>
                  <a:pt x="150" y="146"/>
                  <a:pt x="152" y="147"/>
                  <a:pt x="154" y="148"/>
                </a:cubicBezTo>
                <a:cubicBezTo>
                  <a:pt x="154" y="149"/>
                  <a:pt x="155" y="149"/>
                  <a:pt x="156" y="149"/>
                </a:cubicBezTo>
                <a:cubicBezTo>
                  <a:pt x="157" y="149"/>
                  <a:pt x="159" y="148"/>
                  <a:pt x="160" y="146"/>
                </a:cubicBezTo>
                <a:cubicBezTo>
                  <a:pt x="161" y="143"/>
                  <a:pt x="160" y="139"/>
                  <a:pt x="157" y="139"/>
                </a:cubicBezTo>
                <a:close/>
                <a:moveTo>
                  <a:pt x="157" y="120"/>
                </a:moveTo>
                <a:cubicBezTo>
                  <a:pt x="156" y="120"/>
                  <a:pt x="155" y="119"/>
                  <a:pt x="153" y="118"/>
                </a:cubicBezTo>
                <a:cubicBezTo>
                  <a:pt x="148" y="115"/>
                  <a:pt x="142" y="113"/>
                  <a:pt x="136" y="113"/>
                </a:cubicBezTo>
                <a:cubicBezTo>
                  <a:pt x="130" y="113"/>
                  <a:pt x="125" y="115"/>
                  <a:pt x="119" y="118"/>
                </a:cubicBezTo>
                <a:cubicBezTo>
                  <a:pt x="116" y="121"/>
                  <a:pt x="112" y="122"/>
                  <a:pt x="108" y="122"/>
                </a:cubicBezTo>
                <a:cubicBezTo>
                  <a:pt x="104" y="122"/>
                  <a:pt x="100" y="121"/>
                  <a:pt x="97" y="118"/>
                </a:cubicBezTo>
                <a:cubicBezTo>
                  <a:pt x="92" y="115"/>
                  <a:pt x="86" y="113"/>
                  <a:pt x="80" y="113"/>
                </a:cubicBezTo>
                <a:cubicBezTo>
                  <a:pt x="74" y="113"/>
                  <a:pt x="69" y="115"/>
                  <a:pt x="64" y="118"/>
                </a:cubicBezTo>
                <a:cubicBezTo>
                  <a:pt x="60" y="121"/>
                  <a:pt x="56" y="122"/>
                  <a:pt x="52" y="122"/>
                </a:cubicBezTo>
                <a:cubicBezTo>
                  <a:pt x="48" y="122"/>
                  <a:pt x="44" y="121"/>
                  <a:pt x="41" y="118"/>
                </a:cubicBezTo>
                <a:cubicBezTo>
                  <a:pt x="36" y="115"/>
                  <a:pt x="30" y="113"/>
                  <a:pt x="24" y="113"/>
                </a:cubicBezTo>
                <a:cubicBezTo>
                  <a:pt x="18" y="113"/>
                  <a:pt x="13" y="115"/>
                  <a:pt x="8" y="118"/>
                </a:cubicBezTo>
                <a:cubicBezTo>
                  <a:pt x="6" y="119"/>
                  <a:pt x="5" y="120"/>
                  <a:pt x="4" y="120"/>
                </a:cubicBezTo>
                <a:cubicBezTo>
                  <a:pt x="1" y="121"/>
                  <a:pt x="0" y="124"/>
                  <a:pt x="1" y="127"/>
                </a:cubicBezTo>
                <a:cubicBezTo>
                  <a:pt x="2" y="128"/>
                  <a:pt x="4" y="129"/>
                  <a:pt x="5" y="129"/>
                </a:cubicBezTo>
                <a:cubicBezTo>
                  <a:pt x="6" y="129"/>
                  <a:pt x="7" y="129"/>
                  <a:pt x="8" y="129"/>
                </a:cubicBezTo>
                <a:cubicBezTo>
                  <a:pt x="10" y="129"/>
                  <a:pt x="12" y="127"/>
                  <a:pt x="13" y="127"/>
                </a:cubicBezTo>
                <a:cubicBezTo>
                  <a:pt x="17" y="124"/>
                  <a:pt x="21" y="123"/>
                  <a:pt x="24" y="123"/>
                </a:cubicBezTo>
                <a:cubicBezTo>
                  <a:pt x="28" y="123"/>
                  <a:pt x="33" y="124"/>
                  <a:pt x="36" y="127"/>
                </a:cubicBezTo>
                <a:cubicBezTo>
                  <a:pt x="41" y="130"/>
                  <a:pt x="47" y="131"/>
                  <a:pt x="53" y="131"/>
                </a:cubicBezTo>
                <a:cubicBezTo>
                  <a:pt x="58" y="131"/>
                  <a:pt x="64" y="130"/>
                  <a:pt x="69" y="127"/>
                </a:cubicBezTo>
                <a:cubicBezTo>
                  <a:pt x="72" y="124"/>
                  <a:pt x="76" y="123"/>
                  <a:pt x="80" y="123"/>
                </a:cubicBezTo>
                <a:cubicBezTo>
                  <a:pt x="84" y="123"/>
                  <a:pt x="88" y="124"/>
                  <a:pt x="92" y="127"/>
                </a:cubicBezTo>
                <a:cubicBezTo>
                  <a:pt x="97" y="130"/>
                  <a:pt x="103" y="131"/>
                  <a:pt x="108" y="131"/>
                </a:cubicBezTo>
                <a:cubicBezTo>
                  <a:pt x="114" y="131"/>
                  <a:pt x="120" y="130"/>
                  <a:pt x="125" y="127"/>
                </a:cubicBezTo>
                <a:cubicBezTo>
                  <a:pt x="128" y="124"/>
                  <a:pt x="132" y="123"/>
                  <a:pt x="136" y="123"/>
                </a:cubicBezTo>
                <a:cubicBezTo>
                  <a:pt x="140" y="123"/>
                  <a:pt x="144" y="124"/>
                  <a:pt x="148" y="127"/>
                </a:cubicBezTo>
                <a:cubicBezTo>
                  <a:pt x="150" y="127"/>
                  <a:pt x="152" y="129"/>
                  <a:pt x="154" y="129"/>
                </a:cubicBezTo>
                <a:cubicBezTo>
                  <a:pt x="154" y="130"/>
                  <a:pt x="155" y="130"/>
                  <a:pt x="156" y="130"/>
                </a:cubicBezTo>
                <a:cubicBezTo>
                  <a:pt x="157" y="130"/>
                  <a:pt x="159" y="129"/>
                  <a:pt x="160" y="127"/>
                </a:cubicBezTo>
                <a:cubicBezTo>
                  <a:pt x="161" y="124"/>
                  <a:pt x="160" y="121"/>
                  <a:pt x="157" y="120"/>
                </a:cubicBezTo>
                <a:close/>
                <a:moveTo>
                  <a:pt x="5" y="111"/>
                </a:moveTo>
                <a:cubicBezTo>
                  <a:pt x="5" y="111"/>
                  <a:pt x="6" y="111"/>
                  <a:pt x="7" y="110"/>
                </a:cubicBezTo>
                <a:cubicBezTo>
                  <a:pt x="9" y="110"/>
                  <a:pt x="11" y="109"/>
                  <a:pt x="12" y="108"/>
                </a:cubicBezTo>
                <a:cubicBezTo>
                  <a:pt x="16" y="106"/>
                  <a:pt x="20" y="105"/>
                  <a:pt x="24" y="105"/>
                </a:cubicBezTo>
                <a:cubicBezTo>
                  <a:pt x="28" y="105"/>
                  <a:pt x="32" y="106"/>
                  <a:pt x="35" y="108"/>
                </a:cubicBezTo>
                <a:cubicBezTo>
                  <a:pt x="40" y="111"/>
                  <a:pt x="46" y="113"/>
                  <a:pt x="52" y="113"/>
                </a:cubicBezTo>
                <a:cubicBezTo>
                  <a:pt x="58" y="113"/>
                  <a:pt x="63" y="111"/>
                  <a:pt x="68" y="108"/>
                </a:cubicBezTo>
                <a:cubicBezTo>
                  <a:pt x="72" y="106"/>
                  <a:pt x="76" y="105"/>
                  <a:pt x="80" y="105"/>
                </a:cubicBezTo>
                <a:cubicBezTo>
                  <a:pt x="84" y="105"/>
                  <a:pt x="88" y="106"/>
                  <a:pt x="91" y="108"/>
                </a:cubicBezTo>
                <a:cubicBezTo>
                  <a:pt x="96" y="111"/>
                  <a:pt x="102" y="113"/>
                  <a:pt x="108" y="113"/>
                </a:cubicBezTo>
                <a:cubicBezTo>
                  <a:pt x="113" y="113"/>
                  <a:pt x="119" y="111"/>
                  <a:pt x="124" y="108"/>
                </a:cubicBezTo>
                <a:cubicBezTo>
                  <a:pt x="128" y="106"/>
                  <a:pt x="132" y="105"/>
                  <a:pt x="136" y="105"/>
                </a:cubicBezTo>
                <a:cubicBezTo>
                  <a:pt x="140" y="105"/>
                  <a:pt x="144" y="106"/>
                  <a:pt x="148" y="108"/>
                </a:cubicBezTo>
                <a:cubicBezTo>
                  <a:pt x="150" y="109"/>
                  <a:pt x="151" y="110"/>
                  <a:pt x="153" y="111"/>
                </a:cubicBezTo>
                <a:cubicBezTo>
                  <a:pt x="154" y="111"/>
                  <a:pt x="154" y="111"/>
                  <a:pt x="155" y="111"/>
                </a:cubicBezTo>
                <a:cubicBezTo>
                  <a:pt x="157" y="111"/>
                  <a:pt x="159" y="110"/>
                  <a:pt x="159" y="108"/>
                </a:cubicBezTo>
                <a:cubicBezTo>
                  <a:pt x="161" y="105"/>
                  <a:pt x="160" y="103"/>
                  <a:pt x="157" y="102"/>
                </a:cubicBezTo>
                <a:cubicBezTo>
                  <a:pt x="156" y="101"/>
                  <a:pt x="155" y="100"/>
                  <a:pt x="153" y="100"/>
                </a:cubicBezTo>
                <a:cubicBezTo>
                  <a:pt x="148" y="96"/>
                  <a:pt x="142" y="95"/>
                  <a:pt x="136" y="95"/>
                </a:cubicBezTo>
                <a:cubicBezTo>
                  <a:pt x="130" y="95"/>
                  <a:pt x="125" y="96"/>
                  <a:pt x="119" y="100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20" y="95"/>
                  <a:pt x="123" y="87"/>
                  <a:pt x="123" y="80"/>
                </a:cubicBezTo>
                <a:cubicBezTo>
                  <a:pt x="123" y="57"/>
                  <a:pt x="104" y="38"/>
                  <a:pt x="81" y="38"/>
                </a:cubicBezTo>
                <a:cubicBezTo>
                  <a:pt x="57" y="38"/>
                  <a:pt x="38" y="57"/>
                  <a:pt x="38" y="80"/>
                </a:cubicBezTo>
                <a:cubicBezTo>
                  <a:pt x="38" y="88"/>
                  <a:pt x="41" y="95"/>
                  <a:pt x="45" y="102"/>
                </a:cubicBezTo>
                <a:cubicBezTo>
                  <a:pt x="43" y="101"/>
                  <a:pt x="42" y="100"/>
                  <a:pt x="40" y="100"/>
                </a:cubicBezTo>
                <a:cubicBezTo>
                  <a:pt x="35" y="96"/>
                  <a:pt x="30" y="95"/>
                  <a:pt x="24" y="95"/>
                </a:cubicBezTo>
                <a:cubicBezTo>
                  <a:pt x="18" y="95"/>
                  <a:pt x="12" y="96"/>
                  <a:pt x="7" y="100"/>
                </a:cubicBezTo>
                <a:cubicBezTo>
                  <a:pt x="6" y="100"/>
                  <a:pt x="4" y="101"/>
                  <a:pt x="3" y="102"/>
                </a:cubicBezTo>
                <a:cubicBezTo>
                  <a:pt x="1" y="103"/>
                  <a:pt x="0" y="105"/>
                  <a:pt x="1" y="108"/>
                </a:cubicBezTo>
                <a:cubicBezTo>
                  <a:pt x="1" y="110"/>
                  <a:pt x="3" y="111"/>
                  <a:pt x="5" y="1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6" name="Freeform 56">
            <a:extLst>
              <a:ext uri="{FF2B5EF4-FFF2-40B4-BE49-F238E27FC236}">
                <a16:creationId xmlns:a16="http://schemas.microsoft.com/office/drawing/2014/main" id="{2510EB4A-545A-4FEA-A08D-CE80C2E9A9F0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3024188"/>
            <a:ext cx="254000" cy="252413"/>
          </a:xfrm>
          <a:custGeom>
            <a:avLst/>
            <a:gdLst>
              <a:gd name="T0" fmla="*/ 98 w 160"/>
              <a:gd name="T1" fmla="*/ 85 h 159"/>
              <a:gd name="T2" fmla="*/ 136 w 160"/>
              <a:gd name="T3" fmla="*/ 94 h 159"/>
              <a:gd name="T4" fmla="*/ 127 w 160"/>
              <a:gd name="T5" fmla="*/ 104 h 159"/>
              <a:gd name="T6" fmla="*/ 99 w 160"/>
              <a:gd name="T7" fmla="*/ 113 h 159"/>
              <a:gd name="T8" fmla="*/ 127 w 160"/>
              <a:gd name="T9" fmla="*/ 104 h 159"/>
              <a:gd name="T10" fmla="*/ 43 w 160"/>
              <a:gd name="T11" fmla="*/ 122 h 159"/>
              <a:gd name="T12" fmla="*/ 43 w 160"/>
              <a:gd name="T13" fmla="*/ 131 h 159"/>
              <a:gd name="T14" fmla="*/ 117 w 160"/>
              <a:gd name="T15" fmla="*/ 122 h 159"/>
              <a:gd name="T16" fmla="*/ 33 w 160"/>
              <a:gd name="T17" fmla="*/ 66 h 159"/>
              <a:gd name="T18" fmla="*/ 127 w 160"/>
              <a:gd name="T19" fmla="*/ 76 h 159"/>
              <a:gd name="T20" fmla="*/ 61 w 160"/>
              <a:gd name="T21" fmla="*/ 85 h 159"/>
              <a:gd name="T22" fmla="*/ 24 w 160"/>
              <a:gd name="T23" fmla="*/ 94 h 159"/>
              <a:gd name="T24" fmla="*/ 61 w 160"/>
              <a:gd name="T25" fmla="*/ 85 h 159"/>
              <a:gd name="T26" fmla="*/ 47 w 160"/>
              <a:gd name="T27" fmla="*/ 145 h 159"/>
              <a:gd name="T28" fmla="*/ 98 w 160"/>
              <a:gd name="T29" fmla="*/ 159 h 159"/>
              <a:gd name="T30" fmla="*/ 111 w 160"/>
              <a:gd name="T31" fmla="*/ 141 h 159"/>
              <a:gd name="T32" fmla="*/ 66 w 160"/>
              <a:gd name="T33" fmla="*/ 98 h 159"/>
              <a:gd name="T34" fmla="*/ 93 w 160"/>
              <a:gd name="T35" fmla="*/ 98 h 159"/>
              <a:gd name="T36" fmla="*/ 66 w 160"/>
              <a:gd name="T37" fmla="*/ 98 h 159"/>
              <a:gd name="T38" fmla="*/ 138 w 160"/>
              <a:gd name="T39" fmla="*/ 19 h 159"/>
              <a:gd name="T40" fmla="*/ 117 w 160"/>
              <a:gd name="T41" fmla="*/ 0 h 159"/>
              <a:gd name="T42" fmla="*/ 114 w 160"/>
              <a:gd name="T43" fmla="*/ 8 h 159"/>
              <a:gd name="T44" fmla="*/ 5 w 160"/>
              <a:gd name="T45" fmla="*/ 19 h 159"/>
              <a:gd name="T46" fmla="*/ 5 w 160"/>
              <a:gd name="T47" fmla="*/ 28 h 159"/>
              <a:gd name="T48" fmla="*/ 11 w 160"/>
              <a:gd name="T49" fmla="*/ 39 h 159"/>
              <a:gd name="T50" fmla="*/ 14 w 160"/>
              <a:gd name="T51" fmla="*/ 47 h 159"/>
              <a:gd name="T52" fmla="*/ 36 w 160"/>
              <a:gd name="T53" fmla="*/ 28 h 159"/>
              <a:gd name="T54" fmla="*/ 76 w 160"/>
              <a:gd name="T55" fmla="*/ 38 h 159"/>
              <a:gd name="T56" fmla="*/ 38 w 160"/>
              <a:gd name="T57" fmla="*/ 51 h 159"/>
              <a:gd name="T58" fmla="*/ 122 w 160"/>
              <a:gd name="T59" fmla="*/ 56 h 159"/>
              <a:gd name="T60" fmla="*/ 109 w 160"/>
              <a:gd name="T61" fmla="*/ 38 h 159"/>
              <a:gd name="T62" fmla="*/ 86 w 160"/>
              <a:gd name="T63" fmla="*/ 28 h 159"/>
              <a:gd name="T64" fmla="*/ 160 w 160"/>
              <a:gd name="T65" fmla="*/ 24 h 159"/>
              <a:gd name="T66" fmla="*/ 57 w 160"/>
              <a:gd name="T67" fmla="*/ 104 h 159"/>
              <a:gd name="T68" fmla="*/ 28 w 160"/>
              <a:gd name="T69" fmla="*/ 107 h 159"/>
              <a:gd name="T70" fmla="*/ 61 w 160"/>
              <a:gd name="T71" fmla="*/ 11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9">
                <a:moveTo>
                  <a:pt x="136" y="85"/>
                </a:moveTo>
                <a:cubicBezTo>
                  <a:pt x="98" y="85"/>
                  <a:pt x="98" y="85"/>
                  <a:pt x="98" y="85"/>
                </a:cubicBezTo>
                <a:cubicBezTo>
                  <a:pt x="100" y="87"/>
                  <a:pt x="102" y="90"/>
                  <a:pt x="102" y="94"/>
                </a:cubicBezTo>
                <a:cubicBezTo>
                  <a:pt x="136" y="94"/>
                  <a:pt x="136" y="94"/>
                  <a:pt x="136" y="94"/>
                </a:cubicBezTo>
                <a:cubicBezTo>
                  <a:pt x="142" y="94"/>
                  <a:pt x="142" y="85"/>
                  <a:pt x="136" y="85"/>
                </a:cubicBezTo>
                <a:close/>
                <a:moveTo>
                  <a:pt x="127" y="104"/>
                </a:moveTo>
                <a:cubicBezTo>
                  <a:pt x="103" y="104"/>
                  <a:pt x="103" y="104"/>
                  <a:pt x="103" y="104"/>
                </a:cubicBezTo>
                <a:cubicBezTo>
                  <a:pt x="102" y="107"/>
                  <a:pt x="100" y="110"/>
                  <a:pt x="99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33" y="113"/>
                  <a:pt x="133" y="104"/>
                  <a:pt x="127" y="104"/>
                </a:cubicBezTo>
                <a:close/>
                <a:moveTo>
                  <a:pt x="117" y="122"/>
                </a:moveTo>
                <a:cubicBezTo>
                  <a:pt x="43" y="122"/>
                  <a:pt x="43" y="122"/>
                  <a:pt x="43" y="122"/>
                </a:cubicBezTo>
                <a:cubicBezTo>
                  <a:pt x="40" y="122"/>
                  <a:pt x="39" y="123"/>
                  <a:pt x="38" y="125"/>
                </a:cubicBezTo>
                <a:cubicBezTo>
                  <a:pt x="38" y="128"/>
                  <a:pt x="39" y="131"/>
                  <a:pt x="43" y="131"/>
                </a:cubicBezTo>
                <a:cubicBezTo>
                  <a:pt x="117" y="131"/>
                  <a:pt x="117" y="131"/>
                  <a:pt x="117" y="131"/>
                </a:cubicBezTo>
                <a:cubicBezTo>
                  <a:pt x="123" y="131"/>
                  <a:pt x="123" y="122"/>
                  <a:pt x="117" y="122"/>
                </a:cubicBezTo>
                <a:close/>
                <a:moveTo>
                  <a:pt x="127" y="66"/>
                </a:moveTo>
                <a:cubicBezTo>
                  <a:pt x="33" y="66"/>
                  <a:pt x="33" y="66"/>
                  <a:pt x="33" y="66"/>
                </a:cubicBezTo>
                <a:cubicBezTo>
                  <a:pt x="27" y="66"/>
                  <a:pt x="27" y="76"/>
                  <a:pt x="33" y="76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33" y="76"/>
                  <a:pt x="133" y="66"/>
                  <a:pt x="127" y="66"/>
                </a:cubicBezTo>
                <a:close/>
                <a:moveTo>
                  <a:pt x="61" y="85"/>
                </a:moveTo>
                <a:cubicBezTo>
                  <a:pt x="24" y="85"/>
                  <a:pt x="24" y="85"/>
                  <a:pt x="24" y="85"/>
                </a:cubicBezTo>
                <a:cubicBezTo>
                  <a:pt x="18" y="85"/>
                  <a:pt x="18" y="94"/>
                  <a:pt x="24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7" y="91"/>
                  <a:pt x="59" y="88"/>
                  <a:pt x="61" y="85"/>
                </a:cubicBezTo>
                <a:close/>
                <a:moveTo>
                  <a:pt x="48" y="141"/>
                </a:moveTo>
                <a:cubicBezTo>
                  <a:pt x="48" y="142"/>
                  <a:pt x="47" y="144"/>
                  <a:pt x="47" y="145"/>
                </a:cubicBezTo>
                <a:cubicBezTo>
                  <a:pt x="47" y="153"/>
                  <a:pt x="53" y="159"/>
                  <a:pt x="61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106" y="159"/>
                  <a:pt x="112" y="153"/>
                  <a:pt x="112" y="145"/>
                </a:cubicBezTo>
                <a:cubicBezTo>
                  <a:pt x="112" y="144"/>
                  <a:pt x="112" y="142"/>
                  <a:pt x="111" y="141"/>
                </a:cubicBezTo>
                <a:lnTo>
                  <a:pt x="48" y="141"/>
                </a:lnTo>
                <a:close/>
                <a:moveTo>
                  <a:pt x="66" y="98"/>
                </a:moveTo>
                <a:cubicBezTo>
                  <a:pt x="66" y="106"/>
                  <a:pt x="72" y="112"/>
                  <a:pt x="80" y="112"/>
                </a:cubicBezTo>
                <a:cubicBezTo>
                  <a:pt x="87" y="112"/>
                  <a:pt x="93" y="106"/>
                  <a:pt x="93" y="98"/>
                </a:cubicBezTo>
                <a:cubicBezTo>
                  <a:pt x="94" y="91"/>
                  <a:pt x="87" y="85"/>
                  <a:pt x="80" y="85"/>
                </a:cubicBezTo>
                <a:cubicBezTo>
                  <a:pt x="72" y="85"/>
                  <a:pt x="66" y="91"/>
                  <a:pt x="66" y="98"/>
                </a:cubicBezTo>
                <a:close/>
                <a:moveTo>
                  <a:pt x="155" y="19"/>
                </a:moveTo>
                <a:cubicBezTo>
                  <a:pt x="138" y="19"/>
                  <a:pt x="138" y="19"/>
                  <a:pt x="138" y="19"/>
                </a:cubicBezTo>
                <a:cubicBezTo>
                  <a:pt x="120" y="1"/>
                  <a:pt x="120" y="1"/>
                  <a:pt x="120" y="1"/>
                </a:cubicBezTo>
                <a:cubicBezTo>
                  <a:pt x="119" y="0"/>
                  <a:pt x="118" y="0"/>
                  <a:pt x="117" y="0"/>
                </a:cubicBezTo>
                <a:cubicBezTo>
                  <a:pt x="116" y="0"/>
                  <a:pt x="115" y="0"/>
                  <a:pt x="114" y="1"/>
                </a:cubicBezTo>
                <a:cubicBezTo>
                  <a:pt x="112" y="3"/>
                  <a:pt x="112" y="6"/>
                  <a:pt x="114" y="8"/>
                </a:cubicBezTo>
                <a:cubicBezTo>
                  <a:pt x="125" y="19"/>
                  <a:pt x="125" y="19"/>
                  <a:pt x="12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0" y="21"/>
                  <a:pt x="0" y="24"/>
                </a:cubicBezTo>
                <a:cubicBezTo>
                  <a:pt x="0" y="26"/>
                  <a:pt x="3" y="28"/>
                  <a:pt x="5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11" y="39"/>
                  <a:pt x="11" y="39"/>
                  <a:pt x="11" y="39"/>
                </a:cubicBezTo>
                <a:cubicBezTo>
                  <a:pt x="9" y="41"/>
                  <a:pt x="9" y="43"/>
                  <a:pt x="11" y="45"/>
                </a:cubicBezTo>
                <a:cubicBezTo>
                  <a:pt x="12" y="46"/>
                  <a:pt x="13" y="47"/>
                  <a:pt x="14" y="47"/>
                </a:cubicBezTo>
                <a:cubicBezTo>
                  <a:pt x="16" y="47"/>
                  <a:pt x="17" y="46"/>
                  <a:pt x="18" y="45"/>
                </a:cubicBezTo>
                <a:cubicBezTo>
                  <a:pt x="36" y="28"/>
                  <a:pt x="36" y="28"/>
                  <a:pt x="36" y="28"/>
                </a:cubicBezTo>
                <a:cubicBezTo>
                  <a:pt x="76" y="28"/>
                  <a:pt x="76" y="28"/>
                  <a:pt x="76" y="28"/>
                </a:cubicBezTo>
                <a:cubicBezTo>
                  <a:pt x="76" y="38"/>
                  <a:pt x="76" y="38"/>
                  <a:pt x="76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5" y="38"/>
                  <a:pt x="38" y="44"/>
                  <a:pt x="38" y="51"/>
                </a:cubicBezTo>
                <a:cubicBezTo>
                  <a:pt x="38" y="53"/>
                  <a:pt x="39" y="55"/>
                  <a:pt x="40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3" y="55"/>
                  <a:pt x="123" y="53"/>
                  <a:pt x="123" y="51"/>
                </a:cubicBezTo>
                <a:cubicBezTo>
                  <a:pt x="123" y="44"/>
                  <a:pt x="117" y="38"/>
                  <a:pt x="109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6" y="28"/>
                  <a:pt x="86" y="28"/>
                  <a:pt x="86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8" y="28"/>
                  <a:pt x="160" y="26"/>
                  <a:pt x="160" y="24"/>
                </a:cubicBezTo>
                <a:cubicBezTo>
                  <a:pt x="160" y="21"/>
                  <a:pt x="158" y="19"/>
                  <a:pt x="155" y="19"/>
                </a:cubicBezTo>
                <a:close/>
                <a:moveTo>
                  <a:pt x="57" y="104"/>
                </a:moveTo>
                <a:cubicBezTo>
                  <a:pt x="33" y="104"/>
                  <a:pt x="33" y="104"/>
                  <a:pt x="33" y="104"/>
                </a:cubicBezTo>
                <a:cubicBezTo>
                  <a:pt x="31" y="104"/>
                  <a:pt x="28" y="106"/>
                  <a:pt x="28" y="107"/>
                </a:cubicBezTo>
                <a:cubicBezTo>
                  <a:pt x="28" y="109"/>
                  <a:pt x="30" y="113"/>
                  <a:pt x="33" y="113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59" y="110"/>
                  <a:pt x="57" y="107"/>
                  <a:pt x="57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7" name="Freeform 57">
            <a:extLst>
              <a:ext uri="{FF2B5EF4-FFF2-40B4-BE49-F238E27FC236}">
                <a16:creationId xmlns:a16="http://schemas.microsoft.com/office/drawing/2014/main" id="{2A04F324-34E8-436E-A70C-F762A4723255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3024188"/>
            <a:ext cx="254000" cy="252413"/>
          </a:xfrm>
          <a:custGeom>
            <a:avLst/>
            <a:gdLst>
              <a:gd name="T0" fmla="*/ 132 w 160"/>
              <a:gd name="T1" fmla="*/ 18 h 159"/>
              <a:gd name="T2" fmla="*/ 94 w 160"/>
              <a:gd name="T3" fmla="*/ 18 h 159"/>
              <a:gd name="T4" fmla="*/ 122 w 160"/>
              <a:gd name="T5" fmla="*/ 45 h 159"/>
              <a:gd name="T6" fmla="*/ 89 w 160"/>
              <a:gd name="T7" fmla="*/ 33 h 159"/>
              <a:gd name="T8" fmla="*/ 114 w 160"/>
              <a:gd name="T9" fmla="*/ 78 h 159"/>
              <a:gd name="T10" fmla="*/ 102 w 160"/>
              <a:gd name="T11" fmla="*/ 85 h 159"/>
              <a:gd name="T12" fmla="*/ 56 w 160"/>
              <a:gd name="T13" fmla="*/ 47 h 159"/>
              <a:gd name="T14" fmla="*/ 11 w 160"/>
              <a:gd name="T15" fmla="*/ 88 h 159"/>
              <a:gd name="T16" fmla="*/ 29 w 160"/>
              <a:gd name="T17" fmla="*/ 85 h 159"/>
              <a:gd name="T18" fmla="*/ 61 w 160"/>
              <a:gd name="T19" fmla="*/ 66 h 159"/>
              <a:gd name="T20" fmla="*/ 61 w 160"/>
              <a:gd name="T21" fmla="*/ 76 h 159"/>
              <a:gd name="T22" fmla="*/ 38 w 160"/>
              <a:gd name="T23" fmla="*/ 85 h 159"/>
              <a:gd name="T24" fmla="*/ 75 w 160"/>
              <a:gd name="T25" fmla="*/ 90 h 159"/>
              <a:gd name="T26" fmla="*/ 23 w 160"/>
              <a:gd name="T27" fmla="*/ 94 h 159"/>
              <a:gd name="T28" fmla="*/ 5 w 160"/>
              <a:gd name="T29" fmla="*/ 122 h 159"/>
              <a:gd name="T30" fmla="*/ 28 w 160"/>
              <a:gd name="T31" fmla="*/ 113 h 159"/>
              <a:gd name="T32" fmla="*/ 39 w 160"/>
              <a:gd name="T33" fmla="*/ 123 h 159"/>
              <a:gd name="T34" fmla="*/ 65 w 160"/>
              <a:gd name="T35" fmla="*/ 131 h 159"/>
              <a:gd name="T36" fmla="*/ 70 w 160"/>
              <a:gd name="T37" fmla="*/ 159 h 159"/>
              <a:gd name="T38" fmla="*/ 75 w 160"/>
              <a:gd name="T39" fmla="*/ 131 h 159"/>
              <a:gd name="T40" fmla="*/ 84 w 160"/>
              <a:gd name="T41" fmla="*/ 136 h 159"/>
              <a:gd name="T42" fmla="*/ 93 w 160"/>
              <a:gd name="T43" fmla="*/ 136 h 159"/>
              <a:gd name="T44" fmla="*/ 88 w 160"/>
              <a:gd name="T45" fmla="*/ 122 h 159"/>
              <a:gd name="T46" fmla="*/ 75 w 160"/>
              <a:gd name="T47" fmla="*/ 113 h 159"/>
              <a:gd name="T48" fmla="*/ 138 w 160"/>
              <a:gd name="T49" fmla="*/ 95 h 159"/>
              <a:gd name="T50" fmla="*/ 122 w 160"/>
              <a:gd name="T51" fmla="*/ 45 h 159"/>
              <a:gd name="T52" fmla="*/ 57 w 160"/>
              <a:gd name="T53" fmla="*/ 122 h 159"/>
              <a:gd name="T54" fmla="*/ 66 w 160"/>
              <a:gd name="T55" fmla="*/ 122 h 159"/>
              <a:gd name="T56" fmla="*/ 141 w 160"/>
              <a:gd name="T57" fmla="*/ 19 h 159"/>
              <a:gd name="T58" fmla="*/ 152 w 160"/>
              <a:gd name="T59" fmla="*/ 45 h 159"/>
              <a:gd name="T60" fmla="*/ 157 w 160"/>
              <a:gd name="T61" fmla="*/ 46 h 159"/>
              <a:gd name="T62" fmla="*/ 160 w 160"/>
              <a:gd name="T63" fmla="*/ 3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59">
                <a:moveTo>
                  <a:pt x="113" y="37"/>
                </a:moveTo>
                <a:cubicBezTo>
                  <a:pt x="123" y="37"/>
                  <a:pt x="132" y="29"/>
                  <a:pt x="132" y="18"/>
                </a:cubicBezTo>
                <a:cubicBezTo>
                  <a:pt x="132" y="8"/>
                  <a:pt x="123" y="0"/>
                  <a:pt x="113" y="0"/>
                </a:cubicBezTo>
                <a:cubicBezTo>
                  <a:pt x="103" y="0"/>
                  <a:pt x="94" y="8"/>
                  <a:pt x="94" y="18"/>
                </a:cubicBezTo>
                <a:cubicBezTo>
                  <a:pt x="94" y="29"/>
                  <a:pt x="103" y="37"/>
                  <a:pt x="113" y="37"/>
                </a:cubicBezTo>
                <a:close/>
                <a:moveTo>
                  <a:pt x="122" y="45"/>
                </a:moveTo>
                <a:cubicBezTo>
                  <a:pt x="119" y="46"/>
                  <a:pt x="116" y="47"/>
                  <a:pt x="113" y="47"/>
                </a:cubicBezTo>
                <a:cubicBezTo>
                  <a:pt x="102" y="47"/>
                  <a:pt x="94" y="41"/>
                  <a:pt x="89" y="33"/>
                </a:cubicBezTo>
                <a:cubicBezTo>
                  <a:pt x="87" y="42"/>
                  <a:pt x="90" y="51"/>
                  <a:pt x="96" y="58"/>
                </a:cubicBezTo>
                <a:cubicBezTo>
                  <a:pt x="114" y="78"/>
                  <a:pt x="114" y="78"/>
                  <a:pt x="114" y="78"/>
                </a:cubicBezTo>
                <a:cubicBezTo>
                  <a:pt x="116" y="81"/>
                  <a:pt x="114" y="85"/>
                  <a:pt x="110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98" y="67"/>
                  <a:pt x="84" y="52"/>
                  <a:pt x="67" y="49"/>
                </a:cubicBezTo>
                <a:cubicBezTo>
                  <a:pt x="63" y="48"/>
                  <a:pt x="60" y="47"/>
                  <a:pt x="56" y="47"/>
                </a:cubicBezTo>
                <a:cubicBezTo>
                  <a:pt x="46" y="47"/>
                  <a:pt x="37" y="51"/>
                  <a:pt x="28" y="57"/>
                </a:cubicBezTo>
                <a:cubicBezTo>
                  <a:pt x="18" y="65"/>
                  <a:pt x="12" y="76"/>
                  <a:pt x="11" y="88"/>
                </a:cubicBezTo>
                <a:cubicBezTo>
                  <a:pt x="14" y="86"/>
                  <a:pt x="19" y="85"/>
                  <a:pt x="24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1" y="74"/>
                  <a:pt x="40" y="66"/>
                  <a:pt x="52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3" y="66"/>
                  <a:pt x="66" y="68"/>
                  <a:pt x="66" y="71"/>
                </a:cubicBezTo>
                <a:cubicBezTo>
                  <a:pt x="66" y="73"/>
                  <a:pt x="63" y="76"/>
                  <a:pt x="61" y="76"/>
                </a:cubicBezTo>
                <a:cubicBezTo>
                  <a:pt x="52" y="76"/>
                  <a:pt x="52" y="76"/>
                  <a:pt x="52" y="76"/>
                </a:cubicBezTo>
                <a:cubicBezTo>
                  <a:pt x="45" y="76"/>
                  <a:pt x="40" y="80"/>
                  <a:pt x="38" y="85"/>
                </a:cubicBezTo>
                <a:cubicBezTo>
                  <a:pt x="70" y="85"/>
                  <a:pt x="70" y="85"/>
                  <a:pt x="70" y="85"/>
                </a:cubicBezTo>
                <a:cubicBezTo>
                  <a:pt x="73" y="85"/>
                  <a:pt x="75" y="87"/>
                  <a:pt x="75" y="90"/>
                </a:cubicBezTo>
                <a:cubicBezTo>
                  <a:pt x="75" y="92"/>
                  <a:pt x="73" y="94"/>
                  <a:pt x="70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11" y="94"/>
                  <a:pt x="0" y="104"/>
                  <a:pt x="0" y="118"/>
                </a:cubicBezTo>
                <a:cubicBezTo>
                  <a:pt x="1" y="120"/>
                  <a:pt x="3" y="122"/>
                  <a:pt x="5" y="122"/>
                </a:cubicBezTo>
                <a:cubicBezTo>
                  <a:pt x="6" y="122"/>
                  <a:pt x="7" y="121"/>
                  <a:pt x="8" y="121"/>
                </a:cubicBezTo>
                <a:cubicBezTo>
                  <a:pt x="13" y="115"/>
                  <a:pt x="20" y="113"/>
                  <a:pt x="28" y="113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39" y="123"/>
                  <a:pt x="39" y="123"/>
                  <a:pt x="39" y="123"/>
                </a:cubicBezTo>
                <a:cubicBezTo>
                  <a:pt x="36" y="125"/>
                  <a:pt x="38" y="131"/>
                  <a:pt x="42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5" y="157"/>
                  <a:pt x="67" y="159"/>
                  <a:pt x="70" y="159"/>
                </a:cubicBezTo>
                <a:cubicBezTo>
                  <a:pt x="73" y="159"/>
                  <a:pt x="75" y="157"/>
                  <a:pt x="75" y="154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38"/>
                  <a:pt x="86" y="140"/>
                  <a:pt x="88" y="140"/>
                </a:cubicBezTo>
                <a:cubicBezTo>
                  <a:pt x="91" y="140"/>
                  <a:pt x="93" y="138"/>
                  <a:pt x="93" y="136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3" y="124"/>
                  <a:pt x="91" y="122"/>
                  <a:pt x="88" y="122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110" y="113"/>
                  <a:pt x="110" y="113"/>
                  <a:pt x="110" y="113"/>
                </a:cubicBezTo>
                <a:cubicBezTo>
                  <a:pt x="121" y="113"/>
                  <a:pt x="133" y="106"/>
                  <a:pt x="138" y="95"/>
                </a:cubicBezTo>
                <a:cubicBezTo>
                  <a:pt x="145" y="83"/>
                  <a:pt x="142" y="67"/>
                  <a:pt x="133" y="57"/>
                </a:cubicBezTo>
                <a:lnTo>
                  <a:pt x="122" y="45"/>
                </a:lnTo>
                <a:close/>
                <a:moveTo>
                  <a:pt x="66" y="122"/>
                </a:moveTo>
                <a:cubicBezTo>
                  <a:pt x="57" y="122"/>
                  <a:pt x="57" y="122"/>
                  <a:pt x="57" y="122"/>
                </a:cubicBezTo>
                <a:cubicBezTo>
                  <a:pt x="66" y="115"/>
                  <a:pt x="66" y="115"/>
                  <a:pt x="66" y="115"/>
                </a:cubicBezTo>
                <a:lnTo>
                  <a:pt x="66" y="122"/>
                </a:lnTo>
                <a:close/>
                <a:moveTo>
                  <a:pt x="139" y="10"/>
                </a:moveTo>
                <a:cubicBezTo>
                  <a:pt x="140" y="13"/>
                  <a:pt x="141" y="15"/>
                  <a:pt x="141" y="19"/>
                </a:cubicBezTo>
                <a:cubicBezTo>
                  <a:pt x="141" y="26"/>
                  <a:pt x="138" y="33"/>
                  <a:pt x="134" y="38"/>
                </a:cubicBezTo>
                <a:cubicBezTo>
                  <a:pt x="140" y="38"/>
                  <a:pt x="147" y="40"/>
                  <a:pt x="152" y="45"/>
                </a:cubicBezTo>
                <a:cubicBezTo>
                  <a:pt x="153" y="46"/>
                  <a:pt x="154" y="46"/>
                  <a:pt x="156" y="46"/>
                </a:cubicBezTo>
                <a:cubicBezTo>
                  <a:pt x="156" y="46"/>
                  <a:pt x="157" y="46"/>
                  <a:pt x="157" y="46"/>
                </a:cubicBezTo>
                <a:cubicBezTo>
                  <a:pt x="159" y="45"/>
                  <a:pt x="160" y="44"/>
                  <a:pt x="160" y="42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21"/>
                  <a:pt x="150" y="11"/>
                  <a:pt x="139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8" name="Freeform 58">
            <a:extLst>
              <a:ext uri="{FF2B5EF4-FFF2-40B4-BE49-F238E27FC236}">
                <a16:creationId xmlns:a16="http://schemas.microsoft.com/office/drawing/2014/main" id="{55EE5C43-DFB5-48B9-A977-A6EFF9179A00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3573463"/>
            <a:ext cx="263525" cy="254000"/>
          </a:xfrm>
          <a:custGeom>
            <a:avLst/>
            <a:gdLst>
              <a:gd name="T0" fmla="*/ 125 w 166"/>
              <a:gd name="T1" fmla="*/ 79 h 160"/>
              <a:gd name="T2" fmla="*/ 110 w 166"/>
              <a:gd name="T3" fmla="*/ 94 h 160"/>
              <a:gd name="T4" fmla="*/ 131 w 166"/>
              <a:gd name="T5" fmla="*/ 94 h 160"/>
              <a:gd name="T6" fmla="*/ 125 w 166"/>
              <a:gd name="T7" fmla="*/ 79 h 160"/>
              <a:gd name="T8" fmla="*/ 93 w 166"/>
              <a:gd name="T9" fmla="*/ 110 h 160"/>
              <a:gd name="T10" fmla="*/ 78 w 166"/>
              <a:gd name="T11" fmla="*/ 125 h 160"/>
              <a:gd name="T12" fmla="*/ 93 w 166"/>
              <a:gd name="T13" fmla="*/ 131 h 160"/>
              <a:gd name="T14" fmla="*/ 93 w 166"/>
              <a:gd name="T15" fmla="*/ 110 h 160"/>
              <a:gd name="T16" fmla="*/ 148 w 166"/>
              <a:gd name="T17" fmla="*/ 63 h 160"/>
              <a:gd name="T18" fmla="*/ 144 w 166"/>
              <a:gd name="T19" fmla="*/ 61 h 160"/>
              <a:gd name="T20" fmla="*/ 141 w 166"/>
              <a:gd name="T21" fmla="*/ 63 h 160"/>
              <a:gd name="T22" fmla="*/ 131 w 166"/>
              <a:gd name="T23" fmla="*/ 73 h 160"/>
              <a:gd name="T24" fmla="*/ 127 w 166"/>
              <a:gd name="T25" fmla="*/ 129 h 160"/>
              <a:gd name="T26" fmla="*/ 98 w 166"/>
              <a:gd name="T27" fmla="*/ 141 h 160"/>
              <a:gd name="T28" fmla="*/ 71 w 166"/>
              <a:gd name="T29" fmla="*/ 132 h 160"/>
              <a:gd name="T30" fmla="*/ 62 w 166"/>
              <a:gd name="T31" fmla="*/ 142 h 160"/>
              <a:gd name="T32" fmla="*/ 62 w 166"/>
              <a:gd name="T33" fmla="*/ 149 h 160"/>
              <a:gd name="T34" fmla="*/ 98 w 166"/>
              <a:gd name="T35" fmla="*/ 160 h 160"/>
              <a:gd name="T36" fmla="*/ 141 w 166"/>
              <a:gd name="T37" fmla="*/ 142 h 160"/>
              <a:gd name="T38" fmla="*/ 148 w 166"/>
              <a:gd name="T39" fmla="*/ 63 h 160"/>
              <a:gd name="T40" fmla="*/ 103 w 166"/>
              <a:gd name="T41" fmla="*/ 131 h 160"/>
              <a:gd name="T42" fmla="*/ 118 w 166"/>
              <a:gd name="T43" fmla="*/ 125 h 160"/>
              <a:gd name="T44" fmla="*/ 103 w 166"/>
              <a:gd name="T45" fmla="*/ 110 h 160"/>
              <a:gd name="T46" fmla="*/ 103 w 166"/>
              <a:gd name="T47" fmla="*/ 131 h 160"/>
              <a:gd name="T48" fmla="*/ 49 w 166"/>
              <a:gd name="T49" fmla="*/ 142 h 160"/>
              <a:gd name="T50" fmla="*/ 133 w 166"/>
              <a:gd name="T51" fmla="*/ 58 h 160"/>
              <a:gd name="T52" fmla="*/ 74 w 166"/>
              <a:gd name="T53" fmla="*/ 20 h 160"/>
              <a:gd name="T54" fmla="*/ 52 w 166"/>
              <a:gd name="T55" fmla="*/ 0 h 160"/>
              <a:gd name="T56" fmla="*/ 47 w 166"/>
              <a:gd name="T57" fmla="*/ 5 h 160"/>
              <a:gd name="T58" fmla="*/ 52 w 166"/>
              <a:gd name="T59" fmla="*/ 9 h 160"/>
              <a:gd name="T60" fmla="*/ 65 w 166"/>
              <a:gd name="T61" fmla="*/ 20 h 160"/>
              <a:gd name="T62" fmla="*/ 0 w 166"/>
              <a:gd name="T63" fmla="*/ 90 h 160"/>
              <a:gd name="T64" fmla="*/ 62 w 166"/>
              <a:gd name="T65" fmla="*/ 160 h 160"/>
              <a:gd name="T66" fmla="*/ 49 w 166"/>
              <a:gd name="T67" fmla="*/ 149 h 160"/>
              <a:gd name="T68" fmla="*/ 49 w 166"/>
              <a:gd name="T69" fmla="*/ 142 h 160"/>
              <a:gd name="T70" fmla="*/ 131 w 166"/>
              <a:gd name="T71" fmla="*/ 104 h 160"/>
              <a:gd name="T72" fmla="*/ 110 w 166"/>
              <a:gd name="T73" fmla="*/ 104 h 160"/>
              <a:gd name="T74" fmla="*/ 125 w 166"/>
              <a:gd name="T75" fmla="*/ 119 h 160"/>
              <a:gd name="T76" fmla="*/ 131 w 166"/>
              <a:gd name="T77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6" h="160">
                <a:moveTo>
                  <a:pt x="125" y="79"/>
                </a:moveTo>
                <a:cubicBezTo>
                  <a:pt x="110" y="94"/>
                  <a:pt x="110" y="94"/>
                  <a:pt x="110" y="94"/>
                </a:cubicBezTo>
                <a:cubicBezTo>
                  <a:pt x="131" y="94"/>
                  <a:pt x="131" y="94"/>
                  <a:pt x="131" y="94"/>
                </a:cubicBezTo>
                <a:cubicBezTo>
                  <a:pt x="130" y="89"/>
                  <a:pt x="128" y="84"/>
                  <a:pt x="125" y="79"/>
                </a:cubicBezTo>
                <a:close/>
                <a:moveTo>
                  <a:pt x="93" y="110"/>
                </a:moveTo>
                <a:cubicBezTo>
                  <a:pt x="78" y="125"/>
                  <a:pt x="78" y="125"/>
                  <a:pt x="78" y="125"/>
                </a:cubicBezTo>
                <a:cubicBezTo>
                  <a:pt x="83" y="128"/>
                  <a:pt x="88" y="130"/>
                  <a:pt x="93" y="131"/>
                </a:cubicBezTo>
                <a:lnTo>
                  <a:pt x="93" y="110"/>
                </a:lnTo>
                <a:close/>
                <a:moveTo>
                  <a:pt x="148" y="63"/>
                </a:moveTo>
                <a:cubicBezTo>
                  <a:pt x="147" y="62"/>
                  <a:pt x="146" y="61"/>
                  <a:pt x="144" y="61"/>
                </a:cubicBezTo>
                <a:cubicBezTo>
                  <a:pt x="143" y="61"/>
                  <a:pt x="142" y="62"/>
                  <a:pt x="141" y="63"/>
                </a:cubicBezTo>
                <a:cubicBezTo>
                  <a:pt x="131" y="73"/>
                  <a:pt x="131" y="73"/>
                  <a:pt x="131" y="73"/>
                </a:cubicBezTo>
                <a:cubicBezTo>
                  <a:pt x="145" y="90"/>
                  <a:pt x="143" y="114"/>
                  <a:pt x="127" y="129"/>
                </a:cubicBezTo>
                <a:cubicBezTo>
                  <a:pt x="119" y="137"/>
                  <a:pt x="109" y="141"/>
                  <a:pt x="98" y="141"/>
                </a:cubicBezTo>
                <a:cubicBezTo>
                  <a:pt x="89" y="141"/>
                  <a:pt x="79" y="138"/>
                  <a:pt x="71" y="13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0" y="144"/>
                  <a:pt x="60" y="147"/>
                  <a:pt x="62" y="149"/>
                </a:cubicBezTo>
                <a:cubicBezTo>
                  <a:pt x="73" y="156"/>
                  <a:pt x="85" y="160"/>
                  <a:pt x="98" y="160"/>
                </a:cubicBezTo>
                <a:cubicBezTo>
                  <a:pt x="114" y="160"/>
                  <a:pt x="129" y="154"/>
                  <a:pt x="141" y="142"/>
                </a:cubicBezTo>
                <a:cubicBezTo>
                  <a:pt x="163" y="120"/>
                  <a:pt x="166" y="88"/>
                  <a:pt x="148" y="63"/>
                </a:cubicBezTo>
                <a:close/>
                <a:moveTo>
                  <a:pt x="103" y="131"/>
                </a:moveTo>
                <a:cubicBezTo>
                  <a:pt x="108" y="130"/>
                  <a:pt x="114" y="128"/>
                  <a:pt x="118" y="125"/>
                </a:cubicBezTo>
                <a:cubicBezTo>
                  <a:pt x="103" y="110"/>
                  <a:pt x="103" y="110"/>
                  <a:pt x="103" y="110"/>
                </a:cubicBezTo>
                <a:lnTo>
                  <a:pt x="103" y="131"/>
                </a:lnTo>
                <a:close/>
                <a:moveTo>
                  <a:pt x="49" y="142"/>
                </a:moveTo>
                <a:cubicBezTo>
                  <a:pt x="133" y="58"/>
                  <a:pt x="133" y="58"/>
                  <a:pt x="133" y="58"/>
                </a:cubicBezTo>
                <a:cubicBezTo>
                  <a:pt x="121" y="36"/>
                  <a:pt x="100" y="21"/>
                  <a:pt x="74" y="20"/>
                </a:cubicBezTo>
                <a:cubicBezTo>
                  <a:pt x="72" y="9"/>
                  <a:pt x="63" y="0"/>
                  <a:pt x="52" y="0"/>
                </a:cubicBezTo>
                <a:cubicBezTo>
                  <a:pt x="49" y="0"/>
                  <a:pt x="47" y="2"/>
                  <a:pt x="47" y="5"/>
                </a:cubicBezTo>
                <a:cubicBezTo>
                  <a:pt x="47" y="7"/>
                  <a:pt x="49" y="9"/>
                  <a:pt x="52" y="9"/>
                </a:cubicBezTo>
                <a:cubicBezTo>
                  <a:pt x="58" y="9"/>
                  <a:pt x="63" y="14"/>
                  <a:pt x="65" y="20"/>
                </a:cubicBezTo>
                <a:cubicBezTo>
                  <a:pt x="29" y="22"/>
                  <a:pt x="0" y="53"/>
                  <a:pt x="0" y="90"/>
                </a:cubicBezTo>
                <a:cubicBezTo>
                  <a:pt x="0" y="124"/>
                  <a:pt x="25" y="155"/>
                  <a:pt x="62" y="160"/>
                </a:cubicBezTo>
                <a:cubicBezTo>
                  <a:pt x="58" y="157"/>
                  <a:pt x="53" y="153"/>
                  <a:pt x="49" y="149"/>
                </a:cubicBezTo>
                <a:cubicBezTo>
                  <a:pt x="47" y="147"/>
                  <a:pt x="47" y="144"/>
                  <a:pt x="49" y="142"/>
                </a:cubicBezTo>
                <a:close/>
                <a:moveTo>
                  <a:pt x="131" y="104"/>
                </a:moveTo>
                <a:cubicBezTo>
                  <a:pt x="110" y="104"/>
                  <a:pt x="110" y="104"/>
                  <a:pt x="110" y="104"/>
                </a:cubicBezTo>
                <a:cubicBezTo>
                  <a:pt x="125" y="119"/>
                  <a:pt x="125" y="119"/>
                  <a:pt x="125" y="119"/>
                </a:cubicBezTo>
                <a:cubicBezTo>
                  <a:pt x="128" y="115"/>
                  <a:pt x="130" y="109"/>
                  <a:pt x="131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9" name="Freeform 59">
            <a:extLst>
              <a:ext uri="{FF2B5EF4-FFF2-40B4-BE49-F238E27FC236}">
                <a16:creationId xmlns:a16="http://schemas.microsoft.com/office/drawing/2014/main" id="{FD535713-AA02-483C-ADFD-96A3C7CCCC68}"/>
              </a:ext>
            </a:extLst>
          </p:cNvPr>
          <p:cNvSpPr>
            <a:spLocks noEditPoints="1"/>
          </p:cNvSpPr>
          <p:nvPr/>
        </p:nvSpPr>
        <p:spPr bwMode="auto">
          <a:xfrm>
            <a:off x="4606926" y="3022600"/>
            <a:ext cx="225425" cy="254000"/>
          </a:xfrm>
          <a:custGeom>
            <a:avLst/>
            <a:gdLst>
              <a:gd name="T0" fmla="*/ 10 w 142"/>
              <a:gd name="T1" fmla="*/ 77 h 160"/>
              <a:gd name="T2" fmla="*/ 10 w 142"/>
              <a:gd name="T3" fmla="*/ 77 h 160"/>
              <a:gd name="T4" fmla="*/ 70 w 142"/>
              <a:gd name="T5" fmla="*/ 160 h 160"/>
              <a:gd name="T6" fmla="*/ 71 w 142"/>
              <a:gd name="T7" fmla="*/ 160 h 160"/>
              <a:gd name="T8" fmla="*/ 72 w 142"/>
              <a:gd name="T9" fmla="*/ 160 h 160"/>
              <a:gd name="T10" fmla="*/ 132 w 142"/>
              <a:gd name="T11" fmla="*/ 77 h 160"/>
              <a:gd name="T12" fmla="*/ 132 w 142"/>
              <a:gd name="T13" fmla="*/ 76 h 160"/>
              <a:gd name="T14" fmla="*/ 10 w 142"/>
              <a:gd name="T15" fmla="*/ 76 h 160"/>
              <a:gd name="T16" fmla="*/ 10 w 142"/>
              <a:gd name="T17" fmla="*/ 77 h 160"/>
              <a:gd name="T18" fmla="*/ 52 w 142"/>
              <a:gd name="T19" fmla="*/ 85 h 160"/>
              <a:gd name="T20" fmla="*/ 57 w 142"/>
              <a:gd name="T21" fmla="*/ 90 h 160"/>
              <a:gd name="T22" fmla="*/ 52 w 142"/>
              <a:gd name="T23" fmla="*/ 94 h 160"/>
              <a:gd name="T24" fmla="*/ 48 w 142"/>
              <a:gd name="T25" fmla="*/ 90 h 160"/>
              <a:gd name="T26" fmla="*/ 52 w 142"/>
              <a:gd name="T27" fmla="*/ 85 h 160"/>
              <a:gd name="T28" fmla="*/ 43 w 142"/>
              <a:gd name="T29" fmla="*/ 94 h 160"/>
              <a:gd name="T30" fmla="*/ 48 w 142"/>
              <a:gd name="T31" fmla="*/ 99 h 160"/>
              <a:gd name="T32" fmla="*/ 43 w 142"/>
              <a:gd name="T33" fmla="*/ 104 h 160"/>
              <a:gd name="T34" fmla="*/ 38 w 142"/>
              <a:gd name="T35" fmla="*/ 99 h 160"/>
              <a:gd name="T36" fmla="*/ 43 w 142"/>
              <a:gd name="T37" fmla="*/ 94 h 160"/>
              <a:gd name="T38" fmla="*/ 33 w 142"/>
              <a:gd name="T39" fmla="*/ 85 h 160"/>
              <a:gd name="T40" fmla="*/ 38 w 142"/>
              <a:gd name="T41" fmla="*/ 90 h 160"/>
              <a:gd name="T42" fmla="*/ 33 w 142"/>
              <a:gd name="T43" fmla="*/ 94 h 160"/>
              <a:gd name="T44" fmla="*/ 28 w 142"/>
              <a:gd name="T45" fmla="*/ 90 h 160"/>
              <a:gd name="T46" fmla="*/ 33 w 142"/>
              <a:gd name="T47" fmla="*/ 85 h 160"/>
              <a:gd name="T48" fmla="*/ 71 w 142"/>
              <a:gd name="T49" fmla="*/ 29 h 160"/>
              <a:gd name="T50" fmla="*/ 85 w 142"/>
              <a:gd name="T51" fmla="*/ 15 h 160"/>
              <a:gd name="T52" fmla="*/ 85 w 142"/>
              <a:gd name="T53" fmla="*/ 5 h 160"/>
              <a:gd name="T54" fmla="*/ 80 w 142"/>
              <a:gd name="T55" fmla="*/ 0 h 160"/>
              <a:gd name="T56" fmla="*/ 62 w 142"/>
              <a:gd name="T57" fmla="*/ 0 h 160"/>
              <a:gd name="T58" fmla="*/ 57 w 142"/>
              <a:gd name="T59" fmla="*/ 5 h 160"/>
              <a:gd name="T60" fmla="*/ 57 w 142"/>
              <a:gd name="T61" fmla="*/ 15 h 160"/>
              <a:gd name="T62" fmla="*/ 71 w 142"/>
              <a:gd name="T63" fmla="*/ 29 h 160"/>
              <a:gd name="T64" fmla="*/ 39 w 142"/>
              <a:gd name="T65" fmla="*/ 66 h 160"/>
              <a:gd name="T66" fmla="*/ 103 w 142"/>
              <a:gd name="T67" fmla="*/ 66 h 160"/>
              <a:gd name="T68" fmla="*/ 85 w 142"/>
              <a:gd name="T69" fmla="*/ 32 h 160"/>
              <a:gd name="T70" fmla="*/ 70 w 142"/>
              <a:gd name="T71" fmla="*/ 38 h 160"/>
              <a:gd name="T72" fmla="*/ 55 w 142"/>
              <a:gd name="T73" fmla="*/ 32 h 160"/>
              <a:gd name="T74" fmla="*/ 39 w 142"/>
              <a:gd name="T75" fmla="*/ 66 h 160"/>
              <a:gd name="T76" fmla="*/ 29 w 142"/>
              <a:gd name="T77" fmla="*/ 65 h 160"/>
              <a:gd name="T78" fmla="*/ 50 w 142"/>
              <a:gd name="T79" fmla="*/ 25 h 160"/>
              <a:gd name="T80" fmla="*/ 47 w 142"/>
              <a:gd name="T81" fmla="*/ 19 h 160"/>
              <a:gd name="T82" fmla="*/ 43 w 142"/>
              <a:gd name="T83" fmla="*/ 19 h 160"/>
              <a:gd name="T84" fmla="*/ 2 w 142"/>
              <a:gd name="T85" fmla="*/ 47 h 160"/>
              <a:gd name="T86" fmla="*/ 16 w 142"/>
              <a:gd name="T87" fmla="*/ 65 h 160"/>
              <a:gd name="T88" fmla="*/ 29 w 142"/>
              <a:gd name="T89" fmla="*/ 65 h 160"/>
              <a:gd name="T90" fmla="*/ 29 w 142"/>
              <a:gd name="T91" fmla="*/ 65 h 160"/>
              <a:gd name="T92" fmla="*/ 29 w 142"/>
              <a:gd name="T93" fmla="*/ 65 h 160"/>
              <a:gd name="T94" fmla="*/ 29 w 142"/>
              <a:gd name="T95" fmla="*/ 66 h 160"/>
              <a:gd name="T96" fmla="*/ 29 w 142"/>
              <a:gd name="T97" fmla="*/ 65 h 160"/>
              <a:gd name="T98" fmla="*/ 139 w 142"/>
              <a:gd name="T99" fmla="*/ 48 h 160"/>
              <a:gd name="T100" fmla="*/ 99 w 142"/>
              <a:gd name="T101" fmla="*/ 19 h 160"/>
              <a:gd name="T102" fmla="*/ 94 w 142"/>
              <a:gd name="T103" fmla="*/ 19 h 160"/>
              <a:gd name="T104" fmla="*/ 91 w 142"/>
              <a:gd name="T105" fmla="*/ 25 h 160"/>
              <a:gd name="T106" fmla="*/ 112 w 142"/>
              <a:gd name="T107" fmla="*/ 66 h 160"/>
              <a:gd name="T108" fmla="*/ 125 w 142"/>
              <a:gd name="T109" fmla="*/ 66 h 160"/>
              <a:gd name="T110" fmla="*/ 139 w 142"/>
              <a:gd name="T111" fmla="*/ 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2" h="160">
                <a:moveTo>
                  <a:pt x="10" y="77"/>
                </a:moveTo>
                <a:cubicBezTo>
                  <a:pt x="10" y="77"/>
                  <a:pt x="10" y="77"/>
                  <a:pt x="10" y="77"/>
                </a:cubicBezTo>
                <a:cubicBezTo>
                  <a:pt x="10" y="114"/>
                  <a:pt x="33" y="148"/>
                  <a:pt x="70" y="160"/>
                </a:cubicBezTo>
                <a:cubicBezTo>
                  <a:pt x="70" y="160"/>
                  <a:pt x="70" y="160"/>
                  <a:pt x="71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108" y="148"/>
                  <a:pt x="132" y="114"/>
                  <a:pt x="132" y="77"/>
                </a:cubicBezTo>
                <a:cubicBezTo>
                  <a:pt x="132" y="76"/>
                  <a:pt x="132" y="76"/>
                  <a:pt x="132" y="76"/>
                </a:cubicBezTo>
                <a:cubicBezTo>
                  <a:pt x="10" y="76"/>
                  <a:pt x="10" y="76"/>
                  <a:pt x="10" y="76"/>
                </a:cubicBezTo>
                <a:lnTo>
                  <a:pt x="10" y="77"/>
                </a:lnTo>
                <a:close/>
                <a:moveTo>
                  <a:pt x="52" y="85"/>
                </a:moveTo>
                <a:cubicBezTo>
                  <a:pt x="55" y="85"/>
                  <a:pt x="57" y="87"/>
                  <a:pt x="57" y="90"/>
                </a:cubicBezTo>
                <a:cubicBezTo>
                  <a:pt x="57" y="92"/>
                  <a:pt x="55" y="94"/>
                  <a:pt x="52" y="94"/>
                </a:cubicBezTo>
                <a:cubicBezTo>
                  <a:pt x="50" y="94"/>
                  <a:pt x="48" y="92"/>
                  <a:pt x="48" y="90"/>
                </a:cubicBezTo>
                <a:cubicBezTo>
                  <a:pt x="48" y="87"/>
                  <a:pt x="50" y="85"/>
                  <a:pt x="52" y="85"/>
                </a:cubicBezTo>
                <a:close/>
                <a:moveTo>
                  <a:pt x="43" y="94"/>
                </a:moveTo>
                <a:cubicBezTo>
                  <a:pt x="45" y="94"/>
                  <a:pt x="48" y="96"/>
                  <a:pt x="48" y="99"/>
                </a:cubicBezTo>
                <a:cubicBezTo>
                  <a:pt x="48" y="102"/>
                  <a:pt x="45" y="104"/>
                  <a:pt x="43" y="104"/>
                </a:cubicBezTo>
                <a:cubicBezTo>
                  <a:pt x="40" y="104"/>
                  <a:pt x="38" y="102"/>
                  <a:pt x="38" y="99"/>
                </a:cubicBezTo>
                <a:cubicBezTo>
                  <a:pt x="38" y="96"/>
                  <a:pt x="40" y="94"/>
                  <a:pt x="43" y="94"/>
                </a:cubicBezTo>
                <a:close/>
                <a:moveTo>
                  <a:pt x="33" y="85"/>
                </a:moveTo>
                <a:cubicBezTo>
                  <a:pt x="35" y="85"/>
                  <a:pt x="38" y="87"/>
                  <a:pt x="38" y="90"/>
                </a:cubicBezTo>
                <a:cubicBezTo>
                  <a:pt x="38" y="92"/>
                  <a:pt x="35" y="94"/>
                  <a:pt x="33" y="94"/>
                </a:cubicBezTo>
                <a:cubicBezTo>
                  <a:pt x="30" y="94"/>
                  <a:pt x="28" y="92"/>
                  <a:pt x="28" y="90"/>
                </a:cubicBezTo>
                <a:cubicBezTo>
                  <a:pt x="28" y="87"/>
                  <a:pt x="30" y="85"/>
                  <a:pt x="33" y="85"/>
                </a:cubicBezTo>
                <a:close/>
                <a:moveTo>
                  <a:pt x="71" y="29"/>
                </a:moveTo>
                <a:cubicBezTo>
                  <a:pt x="79" y="29"/>
                  <a:pt x="85" y="22"/>
                  <a:pt x="85" y="15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5"/>
                </a:cubicBezTo>
                <a:cubicBezTo>
                  <a:pt x="57" y="15"/>
                  <a:pt x="57" y="15"/>
                  <a:pt x="57" y="15"/>
                </a:cubicBezTo>
                <a:cubicBezTo>
                  <a:pt x="57" y="22"/>
                  <a:pt x="63" y="29"/>
                  <a:pt x="71" y="29"/>
                </a:cubicBezTo>
                <a:close/>
                <a:moveTo>
                  <a:pt x="39" y="66"/>
                </a:moveTo>
                <a:cubicBezTo>
                  <a:pt x="103" y="66"/>
                  <a:pt x="103" y="66"/>
                  <a:pt x="103" y="66"/>
                </a:cubicBezTo>
                <a:cubicBezTo>
                  <a:pt x="105" y="52"/>
                  <a:pt x="98" y="38"/>
                  <a:pt x="85" y="32"/>
                </a:cubicBezTo>
                <a:cubicBezTo>
                  <a:pt x="81" y="36"/>
                  <a:pt x="76" y="38"/>
                  <a:pt x="70" y="38"/>
                </a:cubicBezTo>
                <a:cubicBezTo>
                  <a:pt x="65" y="38"/>
                  <a:pt x="60" y="36"/>
                  <a:pt x="55" y="32"/>
                </a:cubicBezTo>
                <a:cubicBezTo>
                  <a:pt x="45" y="38"/>
                  <a:pt x="36" y="51"/>
                  <a:pt x="39" y="66"/>
                </a:cubicBezTo>
                <a:close/>
                <a:moveTo>
                  <a:pt x="29" y="65"/>
                </a:moveTo>
                <a:cubicBezTo>
                  <a:pt x="27" y="47"/>
                  <a:pt x="37" y="32"/>
                  <a:pt x="50" y="25"/>
                </a:cubicBezTo>
                <a:cubicBezTo>
                  <a:pt x="49" y="23"/>
                  <a:pt x="48" y="21"/>
                  <a:pt x="47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24" y="19"/>
                  <a:pt x="8" y="30"/>
                  <a:pt x="2" y="47"/>
                </a:cubicBezTo>
                <a:cubicBezTo>
                  <a:pt x="0" y="56"/>
                  <a:pt x="7" y="65"/>
                  <a:pt x="16" y="65"/>
                </a:cubicBezTo>
                <a:lnTo>
                  <a:pt x="29" y="65"/>
                </a:lnTo>
                <a:close/>
                <a:moveTo>
                  <a:pt x="29" y="65"/>
                </a:moveTo>
                <a:cubicBezTo>
                  <a:pt x="29" y="65"/>
                  <a:pt x="29" y="65"/>
                  <a:pt x="29" y="65"/>
                </a:cubicBezTo>
                <a:cubicBezTo>
                  <a:pt x="29" y="65"/>
                  <a:pt x="29" y="66"/>
                  <a:pt x="29" y="66"/>
                </a:cubicBezTo>
                <a:lnTo>
                  <a:pt x="29" y="65"/>
                </a:lnTo>
                <a:close/>
                <a:moveTo>
                  <a:pt x="139" y="48"/>
                </a:moveTo>
                <a:cubicBezTo>
                  <a:pt x="133" y="31"/>
                  <a:pt x="117" y="19"/>
                  <a:pt x="99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3" y="21"/>
                  <a:pt x="93" y="23"/>
                  <a:pt x="91" y="25"/>
                </a:cubicBezTo>
                <a:cubicBezTo>
                  <a:pt x="106" y="33"/>
                  <a:pt x="114" y="49"/>
                  <a:pt x="112" y="66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35" y="66"/>
                  <a:pt x="142" y="57"/>
                  <a:pt x="139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0" name="Freeform 60">
            <a:extLst>
              <a:ext uri="{FF2B5EF4-FFF2-40B4-BE49-F238E27FC236}">
                <a16:creationId xmlns:a16="http://schemas.microsoft.com/office/drawing/2014/main" id="{807FA9DF-813B-45F7-97AB-C5F7AEC7A21C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3573463"/>
            <a:ext cx="252413" cy="254000"/>
          </a:xfrm>
          <a:custGeom>
            <a:avLst/>
            <a:gdLst>
              <a:gd name="T0" fmla="*/ 33 w 160"/>
              <a:gd name="T1" fmla="*/ 104 h 160"/>
              <a:gd name="T2" fmla="*/ 28 w 160"/>
              <a:gd name="T3" fmla="*/ 104 h 160"/>
              <a:gd name="T4" fmla="*/ 9 w 160"/>
              <a:gd name="T5" fmla="*/ 104 h 160"/>
              <a:gd name="T6" fmla="*/ 5 w 160"/>
              <a:gd name="T7" fmla="*/ 95 h 160"/>
              <a:gd name="T8" fmla="*/ 0 w 160"/>
              <a:gd name="T9" fmla="*/ 104 h 160"/>
              <a:gd name="T10" fmla="*/ 38 w 160"/>
              <a:gd name="T11" fmla="*/ 104 h 160"/>
              <a:gd name="T12" fmla="*/ 48 w 160"/>
              <a:gd name="T13" fmla="*/ 151 h 160"/>
              <a:gd name="T14" fmla="*/ 38 w 160"/>
              <a:gd name="T15" fmla="*/ 137 h 160"/>
              <a:gd name="T16" fmla="*/ 29 w 160"/>
              <a:gd name="T17" fmla="*/ 137 h 160"/>
              <a:gd name="T18" fmla="*/ 48 w 160"/>
              <a:gd name="T19" fmla="*/ 160 h 160"/>
              <a:gd name="T20" fmla="*/ 67 w 160"/>
              <a:gd name="T21" fmla="*/ 104 h 160"/>
              <a:gd name="T22" fmla="*/ 57 w 160"/>
              <a:gd name="T23" fmla="*/ 141 h 160"/>
              <a:gd name="T24" fmla="*/ 151 w 160"/>
              <a:gd name="T25" fmla="*/ 99 h 160"/>
              <a:gd name="T26" fmla="*/ 141 w 160"/>
              <a:gd name="T27" fmla="*/ 113 h 160"/>
              <a:gd name="T28" fmla="*/ 132 w 160"/>
              <a:gd name="T29" fmla="*/ 104 h 160"/>
              <a:gd name="T30" fmla="*/ 123 w 160"/>
              <a:gd name="T31" fmla="*/ 104 h 160"/>
              <a:gd name="T32" fmla="*/ 160 w 160"/>
              <a:gd name="T33" fmla="*/ 104 h 160"/>
              <a:gd name="T34" fmla="*/ 156 w 160"/>
              <a:gd name="T35" fmla="*/ 95 h 160"/>
              <a:gd name="T36" fmla="*/ 123 w 160"/>
              <a:gd name="T37" fmla="*/ 137 h 160"/>
              <a:gd name="T38" fmla="*/ 113 w 160"/>
              <a:gd name="T39" fmla="*/ 151 h 160"/>
              <a:gd name="T40" fmla="*/ 104 w 160"/>
              <a:gd name="T41" fmla="*/ 104 h 160"/>
              <a:gd name="T42" fmla="*/ 94 w 160"/>
              <a:gd name="T43" fmla="*/ 141 h 160"/>
              <a:gd name="T44" fmla="*/ 132 w 160"/>
              <a:gd name="T45" fmla="*/ 141 h 160"/>
              <a:gd name="T46" fmla="*/ 127 w 160"/>
              <a:gd name="T47" fmla="*/ 132 h 160"/>
              <a:gd name="T48" fmla="*/ 127 w 160"/>
              <a:gd name="T49" fmla="*/ 95 h 160"/>
              <a:gd name="T50" fmla="*/ 20 w 160"/>
              <a:gd name="T51" fmla="*/ 85 h 160"/>
              <a:gd name="T52" fmla="*/ 25 w 160"/>
              <a:gd name="T53" fmla="*/ 76 h 160"/>
              <a:gd name="T54" fmla="*/ 146 w 160"/>
              <a:gd name="T55" fmla="*/ 71 h 160"/>
              <a:gd name="T56" fmla="*/ 119 w 160"/>
              <a:gd name="T57" fmla="*/ 12 h 160"/>
              <a:gd name="T58" fmla="*/ 41 w 160"/>
              <a:gd name="T59" fmla="*/ 12 h 160"/>
              <a:gd name="T60" fmla="*/ 14 w 160"/>
              <a:gd name="T61" fmla="*/ 71 h 160"/>
              <a:gd name="T62" fmla="*/ 80 w 160"/>
              <a:gd name="T63" fmla="*/ 28 h 160"/>
              <a:gd name="T64" fmla="*/ 80 w 160"/>
              <a:gd name="T65" fmla="*/ 0 h 160"/>
              <a:gd name="T66" fmla="*/ 80 w 160"/>
              <a:gd name="T67" fmla="*/ 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38" y="104"/>
                </a:moveTo>
                <a:cubicBezTo>
                  <a:pt x="33" y="104"/>
                  <a:pt x="33" y="104"/>
                  <a:pt x="33" y="104"/>
                </a:cubicBezTo>
                <a:cubicBezTo>
                  <a:pt x="31" y="104"/>
                  <a:pt x="30" y="104"/>
                  <a:pt x="28" y="104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109"/>
                  <a:pt x="24" y="114"/>
                  <a:pt x="19" y="114"/>
                </a:cubicBezTo>
                <a:cubicBezTo>
                  <a:pt x="14" y="114"/>
                  <a:pt x="9" y="109"/>
                  <a:pt x="9" y="104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97"/>
                  <a:pt x="7" y="95"/>
                  <a:pt x="5" y="95"/>
                </a:cubicBezTo>
                <a:cubicBezTo>
                  <a:pt x="2" y="95"/>
                  <a:pt x="0" y="97"/>
                  <a:pt x="0" y="99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4"/>
                  <a:pt x="9" y="123"/>
                  <a:pt x="19" y="123"/>
                </a:cubicBezTo>
                <a:cubicBezTo>
                  <a:pt x="29" y="123"/>
                  <a:pt x="38" y="114"/>
                  <a:pt x="38" y="104"/>
                </a:cubicBezTo>
                <a:close/>
                <a:moveTo>
                  <a:pt x="57" y="141"/>
                </a:moveTo>
                <a:cubicBezTo>
                  <a:pt x="57" y="147"/>
                  <a:pt x="53" y="151"/>
                  <a:pt x="48" y="151"/>
                </a:cubicBezTo>
                <a:cubicBezTo>
                  <a:pt x="42" y="151"/>
                  <a:pt x="38" y="147"/>
                  <a:pt x="38" y="141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8" y="134"/>
                  <a:pt x="36" y="132"/>
                  <a:pt x="34" y="132"/>
                </a:cubicBezTo>
                <a:cubicBezTo>
                  <a:pt x="31" y="132"/>
                  <a:pt x="29" y="134"/>
                  <a:pt x="29" y="137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9" y="152"/>
                  <a:pt x="37" y="160"/>
                  <a:pt x="48" y="160"/>
                </a:cubicBezTo>
                <a:cubicBezTo>
                  <a:pt x="58" y="160"/>
                  <a:pt x="67" y="152"/>
                  <a:pt x="67" y="141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57" y="104"/>
                  <a:pt x="57" y="104"/>
                  <a:pt x="57" y="104"/>
                </a:cubicBezTo>
                <a:lnTo>
                  <a:pt x="57" y="141"/>
                </a:lnTo>
                <a:close/>
                <a:moveTo>
                  <a:pt x="156" y="95"/>
                </a:moveTo>
                <a:cubicBezTo>
                  <a:pt x="153" y="95"/>
                  <a:pt x="151" y="97"/>
                  <a:pt x="151" y="99"/>
                </a:cubicBezTo>
                <a:cubicBezTo>
                  <a:pt x="151" y="104"/>
                  <a:pt x="151" y="104"/>
                  <a:pt x="151" y="104"/>
                </a:cubicBezTo>
                <a:cubicBezTo>
                  <a:pt x="151" y="109"/>
                  <a:pt x="146" y="113"/>
                  <a:pt x="141" y="113"/>
                </a:cubicBezTo>
                <a:cubicBezTo>
                  <a:pt x="136" y="113"/>
                  <a:pt x="132" y="109"/>
                  <a:pt x="132" y="104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1" y="104"/>
                  <a:pt x="129" y="104"/>
                  <a:pt x="127" y="104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114"/>
                  <a:pt x="131" y="123"/>
                  <a:pt x="141" y="123"/>
                </a:cubicBezTo>
                <a:cubicBezTo>
                  <a:pt x="152" y="123"/>
                  <a:pt x="160" y="114"/>
                  <a:pt x="160" y="104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60" y="97"/>
                  <a:pt x="158" y="95"/>
                  <a:pt x="156" y="95"/>
                </a:cubicBezTo>
                <a:close/>
                <a:moveTo>
                  <a:pt x="127" y="132"/>
                </a:moveTo>
                <a:cubicBezTo>
                  <a:pt x="125" y="132"/>
                  <a:pt x="123" y="134"/>
                  <a:pt x="123" y="137"/>
                </a:cubicBezTo>
                <a:cubicBezTo>
                  <a:pt x="123" y="141"/>
                  <a:pt x="123" y="141"/>
                  <a:pt x="123" y="141"/>
                </a:cubicBezTo>
                <a:cubicBezTo>
                  <a:pt x="123" y="146"/>
                  <a:pt x="119" y="151"/>
                  <a:pt x="113" y="151"/>
                </a:cubicBezTo>
                <a:cubicBezTo>
                  <a:pt x="108" y="151"/>
                  <a:pt x="104" y="146"/>
                  <a:pt x="104" y="141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4" y="152"/>
                  <a:pt x="103" y="160"/>
                  <a:pt x="113" y="160"/>
                </a:cubicBezTo>
                <a:cubicBezTo>
                  <a:pt x="124" y="160"/>
                  <a:pt x="132" y="152"/>
                  <a:pt x="132" y="141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4"/>
                  <a:pt x="130" y="132"/>
                  <a:pt x="127" y="132"/>
                </a:cubicBezTo>
                <a:close/>
                <a:moveTo>
                  <a:pt x="33" y="95"/>
                </a:moveTo>
                <a:cubicBezTo>
                  <a:pt x="127" y="95"/>
                  <a:pt x="127" y="95"/>
                  <a:pt x="127" y="95"/>
                </a:cubicBezTo>
                <a:cubicBezTo>
                  <a:pt x="133" y="95"/>
                  <a:pt x="138" y="90"/>
                  <a:pt x="140" y="85"/>
                </a:cubicBezTo>
                <a:cubicBezTo>
                  <a:pt x="20" y="85"/>
                  <a:pt x="20" y="85"/>
                  <a:pt x="20" y="85"/>
                </a:cubicBezTo>
                <a:cubicBezTo>
                  <a:pt x="22" y="90"/>
                  <a:pt x="27" y="95"/>
                  <a:pt x="33" y="95"/>
                </a:cubicBezTo>
                <a:close/>
                <a:moveTo>
                  <a:pt x="25" y="76"/>
                </a:moveTo>
                <a:cubicBezTo>
                  <a:pt x="136" y="76"/>
                  <a:pt x="136" y="76"/>
                  <a:pt x="136" y="76"/>
                </a:cubicBezTo>
                <a:cubicBezTo>
                  <a:pt x="140" y="76"/>
                  <a:pt x="144" y="74"/>
                  <a:pt x="146" y="71"/>
                </a:cubicBezTo>
                <a:cubicBezTo>
                  <a:pt x="149" y="68"/>
                  <a:pt x="150" y="64"/>
                  <a:pt x="150" y="60"/>
                </a:cubicBezTo>
                <a:cubicBezTo>
                  <a:pt x="146" y="40"/>
                  <a:pt x="135" y="23"/>
                  <a:pt x="119" y="12"/>
                </a:cubicBezTo>
                <a:cubicBezTo>
                  <a:pt x="113" y="27"/>
                  <a:pt x="98" y="38"/>
                  <a:pt x="80" y="38"/>
                </a:cubicBezTo>
                <a:cubicBezTo>
                  <a:pt x="63" y="38"/>
                  <a:pt x="48" y="28"/>
                  <a:pt x="41" y="12"/>
                </a:cubicBezTo>
                <a:cubicBezTo>
                  <a:pt x="25" y="23"/>
                  <a:pt x="14" y="40"/>
                  <a:pt x="11" y="60"/>
                </a:cubicBezTo>
                <a:cubicBezTo>
                  <a:pt x="10" y="64"/>
                  <a:pt x="11" y="68"/>
                  <a:pt x="14" y="71"/>
                </a:cubicBezTo>
                <a:cubicBezTo>
                  <a:pt x="17" y="74"/>
                  <a:pt x="21" y="76"/>
                  <a:pt x="25" y="76"/>
                </a:cubicBezTo>
                <a:close/>
                <a:moveTo>
                  <a:pt x="80" y="28"/>
                </a:moveTo>
                <a:cubicBezTo>
                  <a:pt x="94" y="28"/>
                  <a:pt x="106" y="19"/>
                  <a:pt x="111" y="7"/>
                </a:cubicBezTo>
                <a:cubicBezTo>
                  <a:pt x="101" y="2"/>
                  <a:pt x="91" y="0"/>
                  <a:pt x="80" y="0"/>
                </a:cubicBezTo>
                <a:cubicBezTo>
                  <a:pt x="69" y="0"/>
                  <a:pt x="59" y="3"/>
                  <a:pt x="50" y="7"/>
                </a:cubicBezTo>
                <a:cubicBezTo>
                  <a:pt x="54" y="20"/>
                  <a:pt x="66" y="28"/>
                  <a:pt x="80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1" name="Freeform 61">
            <a:extLst>
              <a:ext uri="{FF2B5EF4-FFF2-40B4-BE49-F238E27FC236}">
                <a16:creationId xmlns:a16="http://schemas.microsoft.com/office/drawing/2014/main" id="{2EB01CA1-839A-4414-82F0-9AD958BF7B20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4132263"/>
            <a:ext cx="254000" cy="238125"/>
          </a:xfrm>
          <a:custGeom>
            <a:avLst/>
            <a:gdLst>
              <a:gd name="T0" fmla="*/ 81 w 160"/>
              <a:gd name="T1" fmla="*/ 131 h 150"/>
              <a:gd name="T2" fmla="*/ 77 w 160"/>
              <a:gd name="T3" fmla="*/ 131 h 150"/>
              <a:gd name="T4" fmla="*/ 39 w 160"/>
              <a:gd name="T5" fmla="*/ 119 h 150"/>
              <a:gd name="T6" fmla="*/ 12 w 160"/>
              <a:gd name="T7" fmla="*/ 112 h 150"/>
              <a:gd name="T8" fmla="*/ 79 w 160"/>
              <a:gd name="T9" fmla="*/ 150 h 150"/>
              <a:gd name="T10" fmla="*/ 146 w 160"/>
              <a:gd name="T11" fmla="*/ 112 h 150"/>
              <a:gd name="T12" fmla="*/ 120 w 160"/>
              <a:gd name="T13" fmla="*/ 119 h 150"/>
              <a:gd name="T14" fmla="*/ 81 w 160"/>
              <a:gd name="T15" fmla="*/ 131 h 150"/>
              <a:gd name="T16" fmla="*/ 150 w 160"/>
              <a:gd name="T17" fmla="*/ 58 h 150"/>
              <a:gd name="T18" fmla="*/ 116 w 160"/>
              <a:gd name="T19" fmla="*/ 75 h 150"/>
              <a:gd name="T20" fmla="*/ 79 w 160"/>
              <a:gd name="T21" fmla="*/ 52 h 150"/>
              <a:gd name="T22" fmla="*/ 42 w 160"/>
              <a:gd name="T23" fmla="*/ 75 h 150"/>
              <a:gd name="T24" fmla="*/ 8 w 160"/>
              <a:gd name="T25" fmla="*/ 58 h 150"/>
              <a:gd name="T26" fmla="*/ 0 w 160"/>
              <a:gd name="T27" fmla="*/ 89 h 150"/>
              <a:gd name="T28" fmla="*/ 14 w 160"/>
              <a:gd name="T29" fmla="*/ 103 h 150"/>
              <a:gd name="T30" fmla="*/ 44 w 160"/>
              <a:gd name="T31" fmla="*/ 112 h 150"/>
              <a:gd name="T32" fmla="*/ 78 w 160"/>
              <a:gd name="T33" fmla="*/ 122 h 150"/>
              <a:gd name="T34" fmla="*/ 81 w 160"/>
              <a:gd name="T35" fmla="*/ 122 h 150"/>
              <a:gd name="T36" fmla="*/ 115 w 160"/>
              <a:gd name="T37" fmla="*/ 112 h 150"/>
              <a:gd name="T38" fmla="*/ 145 w 160"/>
              <a:gd name="T39" fmla="*/ 103 h 150"/>
              <a:gd name="T40" fmla="*/ 160 w 160"/>
              <a:gd name="T41" fmla="*/ 89 h 150"/>
              <a:gd name="T42" fmla="*/ 150 w 160"/>
              <a:gd name="T43" fmla="*/ 58 h 150"/>
              <a:gd name="T44" fmla="*/ 61 w 160"/>
              <a:gd name="T45" fmla="*/ 94 h 150"/>
              <a:gd name="T46" fmla="*/ 56 w 160"/>
              <a:gd name="T47" fmla="*/ 89 h 150"/>
              <a:gd name="T48" fmla="*/ 61 w 160"/>
              <a:gd name="T49" fmla="*/ 84 h 150"/>
              <a:gd name="T50" fmla="*/ 65 w 160"/>
              <a:gd name="T51" fmla="*/ 89 h 150"/>
              <a:gd name="T52" fmla="*/ 61 w 160"/>
              <a:gd name="T53" fmla="*/ 94 h 150"/>
              <a:gd name="T54" fmla="*/ 98 w 160"/>
              <a:gd name="T55" fmla="*/ 94 h 150"/>
              <a:gd name="T56" fmla="*/ 93 w 160"/>
              <a:gd name="T57" fmla="*/ 89 h 150"/>
              <a:gd name="T58" fmla="*/ 98 w 160"/>
              <a:gd name="T59" fmla="*/ 84 h 150"/>
              <a:gd name="T60" fmla="*/ 103 w 160"/>
              <a:gd name="T61" fmla="*/ 89 h 150"/>
              <a:gd name="T62" fmla="*/ 98 w 160"/>
              <a:gd name="T63" fmla="*/ 94 h 150"/>
              <a:gd name="T64" fmla="*/ 116 w 160"/>
              <a:gd name="T65" fmla="*/ 37 h 150"/>
              <a:gd name="T66" fmla="*/ 121 w 160"/>
              <a:gd name="T67" fmla="*/ 32 h 150"/>
              <a:gd name="T68" fmla="*/ 116 w 160"/>
              <a:gd name="T69" fmla="*/ 28 h 150"/>
              <a:gd name="T70" fmla="*/ 112 w 160"/>
              <a:gd name="T71" fmla="*/ 32 h 150"/>
              <a:gd name="T72" fmla="*/ 116 w 160"/>
              <a:gd name="T73" fmla="*/ 37 h 150"/>
              <a:gd name="T74" fmla="*/ 116 w 160"/>
              <a:gd name="T75" fmla="*/ 65 h 150"/>
              <a:gd name="T76" fmla="*/ 149 w 160"/>
              <a:gd name="T77" fmla="*/ 32 h 150"/>
              <a:gd name="T78" fmla="*/ 116 w 160"/>
              <a:gd name="T79" fmla="*/ 0 h 150"/>
              <a:gd name="T80" fmla="*/ 84 w 160"/>
              <a:gd name="T81" fmla="*/ 32 h 150"/>
              <a:gd name="T82" fmla="*/ 116 w 160"/>
              <a:gd name="T83" fmla="*/ 65 h 150"/>
              <a:gd name="T84" fmla="*/ 116 w 160"/>
              <a:gd name="T85" fmla="*/ 19 h 150"/>
              <a:gd name="T86" fmla="*/ 130 w 160"/>
              <a:gd name="T87" fmla="*/ 32 h 150"/>
              <a:gd name="T88" fmla="*/ 116 w 160"/>
              <a:gd name="T89" fmla="*/ 47 h 150"/>
              <a:gd name="T90" fmla="*/ 103 w 160"/>
              <a:gd name="T91" fmla="*/ 32 h 150"/>
              <a:gd name="T92" fmla="*/ 116 w 160"/>
              <a:gd name="T93" fmla="*/ 19 h 150"/>
              <a:gd name="T94" fmla="*/ 41 w 160"/>
              <a:gd name="T95" fmla="*/ 37 h 150"/>
              <a:gd name="T96" fmla="*/ 46 w 160"/>
              <a:gd name="T97" fmla="*/ 32 h 150"/>
              <a:gd name="T98" fmla="*/ 41 w 160"/>
              <a:gd name="T99" fmla="*/ 28 h 150"/>
              <a:gd name="T100" fmla="*/ 37 w 160"/>
              <a:gd name="T101" fmla="*/ 32 h 150"/>
              <a:gd name="T102" fmla="*/ 41 w 160"/>
              <a:gd name="T103" fmla="*/ 37 h 150"/>
              <a:gd name="T104" fmla="*/ 41 w 160"/>
              <a:gd name="T105" fmla="*/ 65 h 150"/>
              <a:gd name="T106" fmla="*/ 74 w 160"/>
              <a:gd name="T107" fmla="*/ 32 h 150"/>
              <a:gd name="T108" fmla="*/ 41 w 160"/>
              <a:gd name="T109" fmla="*/ 0 h 150"/>
              <a:gd name="T110" fmla="*/ 9 w 160"/>
              <a:gd name="T111" fmla="*/ 32 h 150"/>
              <a:gd name="T112" fmla="*/ 41 w 160"/>
              <a:gd name="T113" fmla="*/ 65 h 150"/>
              <a:gd name="T114" fmla="*/ 41 w 160"/>
              <a:gd name="T115" fmla="*/ 19 h 150"/>
              <a:gd name="T116" fmla="*/ 55 w 160"/>
              <a:gd name="T117" fmla="*/ 32 h 150"/>
              <a:gd name="T118" fmla="*/ 41 w 160"/>
              <a:gd name="T119" fmla="*/ 47 h 150"/>
              <a:gd name="T120" fmla="*/ 27 w 160"/>
              <a:gd name="T121" fmla="*/ 32 h 150"/>
              <a:gd name="T122" fmla="*/ 41 w 160"/>
              <a:gd name="T123" fmla="*/ 19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50">
                <a:moveTo>
                  <a:pt x="81" y="131"/>
                </a:moveTo>
                <a:cubicBezTo>
                  <a:pt x="77" y="131"/>
                  <a:pt x="77" y="131"/>
                  <a:pt x="77" y="131"/>
                </a:cubicBezTo>
                <a:cubicBezTo>
                  <a:pt x="63" y="131"/>
                  <a:pt x="50" y="127"/>
                  <a:pt x="39" y="119"/>
                </a:cubicBezTo>
                <a:cubicBezTo>
                  <a:pt x="27" y="112"/>
                  <a:pt x="21" y="113"/>
                  <a:pt x="12" y="112"/>
                </a:cubicBezTo>
                <a:cubicBezTo>
                  <a:pt x="26" y="135"/>
                  <a:pt x="51" y="150"/>
                  <a:pt x="79" y="150"/>
                </a:cubicBezTo>
                <a:cubicBezTo>
                  <a:pt x="106" y="150"/>
                  <a:pt x="132" y="135"/>
                  <a:pt x="146" y="112"/>
                </a:cubicBezTo>
                <a:cubicBezTo>
                  <a:pt x="137" y="113"/>
                  <a:pt x="130" y="112"/>
                  <a:pt x="120" y="119"/>
                </a:cubicBezTo>
                <a:cubicBezTo>
                  <a:pt x="108" y="127"/>
                  <a:pt x="95" y="131"/>
                  <a:pt x="81" y="131"/>
                </a:cubicBezTo>
                <a:close/>
                <a:moveTo>
                  <a:pt x="150" y="58"/>
                </a:moveTo>
                <a:cubicBezTo>
                  <a:pt x="143" y="68"/>
                  <a:pt x="131" y="75"/>
                  <a:pt x="116" y="75"/>
                </a:cubicBezTo>
                <a:cubicBezTo>
                  <a:pt x="100" y="75"/>
                  <a:pt x="86" y="65"/>
                  <a:pt x="79" y="52"/>
                </a:cubicBezTo>
                <a:cubicBezTo>
                  <a:pt x="73" y="65"/>
                  <a:pt x="58" y="75"/>
                  <a:pt x="42" y="75"/>
                </a:cubicBezTo>
                <a:cubicBezTo>
                  <a:pt x="28" y="75"/>
                  <a:pt x="16" y="68"/>
                  <a:pt x="8" y="58"/>
                </a:cubicBezTo>
                <a:cubicBezTo>
                  <a:pt x="2" y="67"/>
                  <a:pt x="0" y="78"/>
                  <a:pt x="0" y="89"/>
                </a:cubicBezTo>
                <a:cubicBezTo>
                  <a:pt x="0" y="96"/>
                  <a:pt x="6" y="103"/>
                  <a:pt x="14" y="103"/>
                </a:cubicBezTo>
                <a:cubicBezTo>
                  <a:pt x="24" y="103"/>
                  <a:pt x="34" y="105"/>
                  <a:pt x="44" y="112"/>
                </a:cubicBezTo>
                <a:cubicBezTo>
                  <a:pt x="54" y="119"/>
                  <a:pt x="66" y="122"/>
                  <a:pt x="78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93" y="122"/>
                  <a:pt x="105" y="119"/>
                  <a:pt x="115" y="112"/>
                </a:cubicBezTo>
                <a:cubicBezTo>
                  <a:pt x="125" y="105"/>
                  <a:pt x="135" y="103"/>
                  <a:pt x="145" y="103"/>
                </a:cubicBezTo>
                <a:cubicBezTo>
                  <a:pt x="153" y="103"/>
                  <a:pt x="160" y="96"/>
                  <a:pt x="160" y="89"/>
                </a:cubicBezTo>
                <a:cubicBezTo>
                  <a:pt x="159" y="77"/>
                  <a:pt x="156" y="67"/>
                  <a:pt x="150" y="58"/>
                </a:cubicBezTo>
                <a:close/>
                <a:moveTo>
                  <a:pt x="61" y="94"/>
                </a:moveTo>
                <a:cubicBezTo>
                  <a:pt x="58" y="94"/>
                  <a:pt x="56" y="92"/>
                  <a:pt x="56" y="89"/>
                </a:cubicBezTo>
                <a:cubicBezTo>
                  <a:pt x="56" y="86"/>
                  <a:pt x="58" y="84"/>
                  <a:pt x="61" y="84"/>
                </a:cubicBezTo>
                <a:cubicBezTo>
                  <a:pt x="63" y="84"/>
                  <a:pt x="65" y="86"/>
                  <a:pt x="65" y="89"/>
                </a:cubicBezTo>
                <a:cubicBezTo>
                  <a:pt x="65" y="92"/>
                  <a:pt x="63" y="94"/>
                  <a:pt x="61" y="94"/>
                </a:cubicBezTo>
                <a:close/>
                <a:moveTo>
                  <a:pt x="98" y="94"/>
                </a:moveTo>
                <a:cubicBezTo>
                  <a:pt x="95" y="94"/>
                  <a:pt x="93" y="92"/>
                  <a:pt x="93" y="89"/>
                </a:cubicBezTo>
                <a:cubicBezTo>
                  <a:pt x="93" y="86"/>
                  <a:pt x="95" y="84"/>
                  <a:pt x="98" y="84"/>
                </a:cubicBezTo>
                <a:cubicBezTo>
                  <a:pt x="101" y="84"/>
                  <a:pt x="103" y="86"/>
                  <a:pt x="103" y="89"/>
                </a:cubicBezTo>
                <a:cubicBezTo>
                  <a:pt x="103" y="92"/>
                  <a:pt x="101" y="94"/>
                  <a:pt x="98" y="94"/>
                </a:cubicBezTo>
                <a:close/>
                <a:moveTo>
                  <a:pt x="116" y="37"/>
                </a:moveTo>
                <a:cubicBezTo>
                  <a:pt x="119" y="37"/>
                  <a:pt x="121" y="35"/>
                  <a:pt x="121" y="32"/>
                </a:cubicBezTo>
                <a:cubicBezTo>
                  <a:pt x="121" y="30"/>
                  <a:pt x="119" y="28"/>
                  <a:pt x="116" y="28"/>
                </a:cubicBezTo>
                <a:cubicBezTo>
                  <a:pt x="114" y="28"/>
                  <a:pt x="112" y="30"/>
                  <a:pt x="112" y="32"/>
                </a:cubicBezTo>
                <a:cubicBezTo>
                  <a:pt x="112" y="35"/>
                  <a:pt x="114" y="37"/>
                  <a:pt x="116" y="37"/>
                </a:cubicBezTo>
                <a:close/>
                <a:moveTo>
                  <a:pt x="116" y="65"/>
                </a:moveTo>
                <a:cubicBezTo>
                  <a:pt x="134" y="65"/>
                  <a:pt x="149" y="51"/>
                  <a:pt x="149" y="32"/>
                </a:cubicBezTo>
                <a:cubicBezTo>
                  <a:pt x="149" y="15"/>
                  <a:pt x="134" y="0"/>
                  <a:pt x="116" y="0"/>
                </a:cubicBezTo>
                <a:cubicBezTo>
                  <a:pt x="98" y="0"/>
                  <a:pt x="84" y="15"/>
                  <a:pt x="84" y="32"/>
                </a:cubicBezTo>
                <a:cubicBezTo>
                  <a:pt x="84" y="51"/>
                  <a:pt x="98" y="65"/>
                  <a:pt x="116" y="65"/>
                </a:cubicBezTo>
                <a:close/>
                <a:moveTo>
                  <a:pt x="116" y="19"/>
                </a:moveTo>
                <a:cubicBezTo>
                  <a:pt x="124" y="19"/>
                  <a:pt x="130" y="25"/>
                  <a:pt x="130" y="32"/>
                </a:cubicBezTo>
                <a:cubicBezTo>
                  <a:pt x="130" y="40"/>
                  <a:pt x="124" y="47"/>
                  <a:pt x="116" y="47"/>
                </a:cubicBezTo>
                <a:cubicBezTo>
                  <a:pt x="109" y="47"/>
                  <a:pt x="103" y="40"/>
                  <a:pt x="103" y="32"/>
                </a:cubicBezTo>
                <a:cubicBezTo>
                  <a:pt x="103" y="25"/>
                  <a:pt x="109" y="19"/>
                  <a:pt x="116" y="19"/>
                </a:cubicBezTo>
                <a:close/>
                <a:moveTo>
                  <a:pt x="41" y="37"/>
                </a:moveTo>
                <a:cubicBezTo>
                  <a:pt x="44" y="37"/>
                  <a:pt x="46" y="35"/>
                  <a:pt x="46" y="32"/>
                </a:cubicBezTo>
                <a:cubicBezTo>
                  <a:pt x="46" y="30"/>
                  <a:pt x="44" y="28"/>
                  <a:pt x="41" y="28"/>
                </a:cubicBezTo>
                <a:cubicBezTo>
                  <a:pt x="39" y="28"/>
                  <a:pt x="37" y="30"/>
                  <a:pt x="37" y="32"/>
                </a:cubicBezTo>
                <a:cubicBezTo>
                  <a:pt x="37" y="35"/>
                  <a:pt x="39" y="37"/>
                  <a:pt x="41" y="37"/>
                </a:cubicBezTo>
                <a:close/>
                <a:moveTo>
                  <a:pt x="41" y="65"/>
                </a:moveTo>
                <a:cubicBezTo>
                  <a:pt x="59" y="65"/>
                  <a:pt x="74" y="51"/>
                  <a:pt x="74" y="32"/>
                </a:cubicBezTo>
                <a:cubicBezTo>
                  <a:pt x="74" y="15"/>
                  <a:pt x="59" y="0"/>
                  <a:pt x="41" y="0"/>
                </a:cubicBezTo>
                <a:cubicBezTo>
                  <a:pt x="23" y="0"/>
                  <a:pt x="9" y="15"/>
                  <a:pt x="9" y="32"/>
                </a:cubicBezTo>
                <a:cubicBezTo>
                  <a:pt x="9" y="51"/>
                  <a:pt x="23" y="65"/>
                  <a:pt x="41" y="65"/>
                </a:cubicBezTo>
                <a:close/>
                <a:moveTo>
                  <a:pt x="41" y="19"/>
                </a:moveTo>
                <a:cubicBezTo>
                  <a:pt x="49" y="19"/>
                  <a:pt x="55" y="25"/>
                  <a:pt x="55" y="32"/>
                </a:cubicBezTo>
                <a:cubicBezTo>
                  <a:pt x="55" y="40"/>
                  <a:pt x="49" y="47"/>
                  <a:pt x="41" y="47"/>
                </a:cubicBezTo>
                <a:cubicBezTo>
                  <a:pt x="33" y="47"/>
                  <a:pt x="27" y="40"/>
                  <a:pt x="27" y="32"/>
                </a:cubicBezTo>
                <a:cubicBezTo>
                  <a:pt x="27" y="25"/>
                  <a:pt x="33" y="19"/>
                  <a:pt x="41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2" name="Freeform 62">
            <a:extLst>
              <a:ext uri="{FF2B5EF4-FFF2-40B4-BE49-F238E27FC236}">
                <a16:creationId xmlns:a16="http://schemas.microsoft.com/office/drawing/2014/main" id="{DFDF92B7-FF20-4B44-8DF8-066A375D9113}"/>
              </a:ext>
            </a:extLst>
          </p:cNvPr>
          <p:cNvSpPr>
            <a:spLocks noEditPoints="1"/>
          </p:cNvSpPr>
          <p:nvPr/>
        </p:nvSpPr>
        <p:spPr bwMode="auto">
          <a:xfrm>
            <a:off x="7375526" y="3022600"/>
            <a:ext cx="193675" cy="254000"/>
          </a:xfrm>
          <a:custGeom>
            <a:avLst/>
            <a:gdLst>
              <a:gd name="T0" fmla="*/ 19 w 122"/>
              <a:gd name="T1" fmla="*/ 45 h 160"/>
              <a:gd name="T2" fmla="*/ 0 w 122"/>
              <a:gd name="T3" fmla="*/ 36 h 160"/>
              <a:gd name="T4" fmla="*/ 0 w 122"/>
              <a:gd name="T5" fmla="*/ 125 h 160"/>
              <a:gd name="T6" fmla="*/ 19 w 122"/>
              <a:gd name="T7" fmla="*/ 115 h 160"/>
              <a:gd name="T8" fmla="*/ 19 w 122"/>
              <a:gd name="T9" fmla="*/ 45 h 160"/>
              <a:gd name="T10" fmla="*/ 104 w 122"/>
              <a:gd name="T11" fmla="*/ 45 h 160"/>
              <a:gd name="T12" fmla="*/ 104 w 122"/>
              <a:gd name="T13" fmla="*/ 115 h 160"/>
              <a:gd name="T14" fmla="*/ 122 w 122"/>
              <a:gd name="T15" fmla="*/ 125 h 160"/>
              <a:gd name="T16" fmla="*/ 122 w 122"/>
              <a:gd name="T17" fmla="*/ 36 h 160"/>
              <a:gd name="T18" fmla="*/ 104 w 122"/>
              <a:gd name="T19" fmla="*/ 45 h 160"/>
              <a:gd name="T20" fmla="*/ 23 w 122"/>
              <a:gd name="T21" fmla="*/ 124 h 160"/>
              <a:gd name="T22" fmla="*/ 4 w 122"/>
              <a:gd name="T23" fmla="*/ 134 h 160"/>
              <a:gd name="T24" fmla="*/ 27 w 122"/>
              <a:gd name="T25" fmla="*/ 157 h 160"/>
              <a:gd name="T26" fmla="*/ 37 w 122"/>
              <a:gd name="T27" fmla="*/ 138 h 160"/>
              <a:gd name="T28" fmla="*/ 23 w 122"/>
              <a:gd name="T29" fmla="*/ 124 h 160"/>
              <a:gd name="T30" fmla="*/ 85 w 122"/>
              <a:gd name="T31" fmla="*/ 138 h 160"/>
              <a:gd name="T32" fmla="*/ 95 w 122"/>
              <a:gd name="T33" fmla="*/ 157 h 160"/>
              <a:gd name="T34" fmla="*/ 119 w 122"/>
              <a:gd name="T35" fmla="*/ 134 h 160"/>
              <a:gd name="T36" fmla="*/ 100 w 122"/>
              <a:gd name="T37" fmla="*/ 124 h 160"/>
              <a:gd name="T38" fmla="*/ 85 w 122"/>
              <a:gd name="T39" fmla="*/ 138 h 160"/>
              <a:gd name="T40" fmla="*/ 37 w 122"/>
              <a:gd name="T41" fmla="*/ 23 h 160"/>
              <a:gd name="T42" fmla="*/ 27 w 122"/>
              <a:gd name="T43" fmla="*/ 4 h 160"/>
              <a:gd name="T44" fmla="*/ 4 w 122"/>
              <a:gd name="T45" fmla="*/ 28 h 160"/>
              <a:gd name="T46" fmla="*/ 23 w 122"/>
              <a:gd name="T47" fmla="*/ 37 h 160"/>
              <a:gd name="T48" fmla="*/ 37 w 122"/>
              <a:gd name="T49" fmla="*/ 23 h 160"/>
              <a:gd name="T50" fmla="*/ 100 w 122"/>
              <a:gd name="T51" fmla="*/ 37 h 160"/>
              <a:gd name="T52" fmla="*/ 119 w 122"/>
              <a:gd name="T53" fmla="*/ 28 h 160"/>
              <a:gd name="T54" fmla="*/ 95 w 122"/>
              <a:gd name="T55" fmla="*/ 4 h 160"/>
              <a:gd name="T56" fmla="*/ 85 w 122"/>
              <a:gd name="T57" fmla="*/ 23 h 160"/>
              <a:gd name="T58" fmla="*/ 100 w 122"/>
              <a:gd name="T59" fmla="*/ 37 h 160"/>
              <a:gd name="T60" fmla="*/ 45 w 122"/>
              <a:gd name="T61" fmla="*/ 142 h 160"/>
              <a:gd name="T62" fmla="*/ 35 w 122"/>
              <a:gd name="T63" fmla="*/ 160 h 160"/>
              <a:gd name="T64" fmla="*/ 86 w 122"/>
              <a:gd name="T65" fmla="*/ 160 h 160"/>
              <a:gd name="T66" fmla="*/ 77 w 122"/>
              <a:gd name="T67" fmla="*/ 142 h 160"/>
              <a:gd name="T68" fmla="*/ 45 w 122"/>
              <a:gd name="T69" fmla="*/ 142 h 160"/>
              <a:gd name="T70" fmla="*/ 77 w 122"/>
              <a:gd name="T71" fmla="*/ 19 h 160"/>
              <a:gd name="T72" fmla="*/ 86 w 122"/>
              <a:gd name="T73" fmla="*/ 0 h 160"/>
              <a:gd name="T74" fmla="*/ 35 w 122"/>
              <a:gd name="T75" fmla="*/ 0 h 160"/>
              <a:gd name="T76" fmla="*/ 45 w 122"/>
              <a:gd name="T77" fmla="*/ 19 h 160"/>
              <a:gd name="T78" fmla="*/ 77 w 122"/>
              <a:gd name="T79" fmla="*/ 19 h 160"/>
              <a:gd name="T80" fmla="*/ 45 w 122"/>
              <a:gd name="T81" fmla="*/ 28 h 160"/>
              <a:gd name="T82" fmla="*/ 45 w 122"/>
              <a:gd name="T83" fmla="*/ 29 h 160"/>
              <a:gd name="T84" fmla="*/ 29 w 122"/>
              <a:gd name="T85" fmla="*/ 45 h 160"/>
              <a:gd name="T86" fmla="*/ 29 w 122"/>
              <a:gd name="T87" fmla="*/ 116 h 160"/>
              <a:gd name="T88" fmla="*/ 45 w 122"/>
              <a:gd name="T89" fmla="*/ 132 h 160"/>
              <a:gd name="T90" fmla="*/ 78 w 122"/>
              <a:gd name="T91" fmla="*/ 132 h 160"/>
              <a:gd name="T92" fmla="*/ 94 w 122"/>
              <a:gd name="T93" fmla="*/ 116 h 160"/>
              <a:gd name="T94" fmla="*/ 94 w 122"/>
              <a:gd name="T95" fmla="*/ 44 h 160"/>
              <a:gd name="T96" fmla="*/ 78 w 122"/>
              <a:gd name="T97" fmla="*/ 28 h 160"/>
              <a:gd name="T98" fmla="*/ 45 w 122"/>
              <a:gd name="T99" fmla="*/ 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2" h="160">
                <a:moveTo>
                  <a:pt x="19" y="45"/>
                </a:moveTo>
                <a:lnTo>
                  <a:pt x="0" y="36"/>
                </a:lnTo>
                <a:lnTo>
                  <a:pt x="0" y="125"/>
                </a:lnTo>
                <a:lnTo>
                  <a:pt x="19" y="115"/>
                </a:lnTo>
                <a:lnTo>
                  <a:pt x="19" y="45"/>
                </a:lnTo>
                <a:close/>
                <a:moveTo>
                  <a:pt x="104" y="45"/>
                </a:moveTo>
                <a:lnTo>
                  <a:pt x="104" y="115"/>
                </a:lnTo>
                <a:lnTo>
                  <a:pt x="122" y="125"/>
                </a:lnTo>
                <a:lnTo>
                  <a:pt x="122" y="36"/>
                </a:lnTo>
                <a:lnTo>
                  <a:pt x="104" y="45"/>
                </a:lnTo>
                <a:close/>
                <a:moveTo>
                  <a:pt x="23" y="124"/>
                </a:moveTo>
                <a:lnTo>
                  <a:pt x="4" y="134"/>
                </a:lnTo>
                <a:lnTo>
                  <a:pt x="27" y="157"/>
                </a:lnTo>
                <a:lnTo>
                  <a:pt x="37" y="138"/>
                </a:lnTo>
                <a:lnTo>
                  <a:pt x="23" y="124"/>
                </a:lnTo>
                <a:close/>
                <a:moveTo>
                  <a:pt x="85" y="138"/>
                </a:moveTo>
                <a:lnTo>
                  <a:pt x="95" y="157"/>
                </a:lnTo>
                <a:lnTo>
                  <a:pt x="119" y="134"/>
                </a:lnTo>
                <a:lnTo>
                  <a:pt x="100" y="124"/>
                </a:lnTo>
                <a:lnTo>
                  <a:pt x="85" y="138"/>
                </a:lnTo>
                <a:close/>
                <a:moveTo>
                  <a:pt x="37" y="23"/>
                </a:moveTo>
                <a:lnTo>
                  <a:pt x="27" y="4"/>
                </a:lnTo>
                <a:lnTo>
                  <a:pt x="4" y="28"/>
                </a:lnTo>
                <a:lnTo>
                  <a:pt x="23" y="37"/>
                </a:lnTo>
                <a:lnTo>
                  <a:pt x="37" y="23"/>
                </a:lnTo>
                <a:close/>
                <a:moveTo>
                  <a:pt x="100" y="37"/>
                </a:moveTo>
                <a:lnTo>
                  <a:pt x="119" y="28"/>
                </a:lnTo>
                <a:lnTo>
                  <a:pt x="95" y="4"/>
                </a:lnTo>
                <a:lnTo>
                  <a:pt x="85" y="23"/>
                </a:lnTo>
                <a:lnTo>
                  <a:pt x="100" y="37"/>
                </a:lnTo>
                <a:close/>
                <a:moveTo>
                  <a:pt x="45" y="142"/>
                </a:moveTo>
                <a:lnTo>
                  <a:pt x="35" y="160"/>
                </a:lnTo>
                <a:lnTo>
                  <a:pt x="86" y="160"/>
                </a:lnTo>
                <a:lnTo>
                  <a:pt x="77" y="142"/>
                </a:lnTo>
                <a:lnTo>
                  <a:pt x="45" y="142"/>
                </a:lnTo>
                <a:close/>
                <a:moveTo>
                  <a:pt x="77" y="19"/>
                </a:moveTo>
                <a:lnTo>
                  <a:pt x="86" y="0"/>
                </a:lnTo>
                <a:lnTo>
                  <a:pt x="35" y="0"/>
                </a:lnTo>
                <a:lnTo>
                  <a:pt x="45" y="19"/>
                </a:lnTo>
                <a:lnTo>
                  <a:pt x="77" y="19"/>
                </a:lnTo>
                <a:close/>
                <a:moveTo>
                  <a:pt x="45" y="28"/>
                </a:moveTo>
                <a:lnTo>
                  <a:pt x="45" y="29"/>
                </a:lnTo>
                <a:lnTo>
                  <a:pt x="29" y="45"/>
                </a:lnTo>
                <a:lnTo>
                  <a:pt x="29" y="116"/>
                </a:lnTo>
                <a:lnTo>
                  <a:pt x="45" y="132"/>
                </a:lnTo>
                <a:lnTo>
                  <a:pt x="78" y="132"/>
                </a:lnTo>
                <a:lnTo>
                  <a:pt x="94" y="116"/>
                </a:lnTo>
                <a:lnTo>
                  <a:pt x="94" y="44"/>
                </a:lnTo>
                <a:lnTo>
                  <a:pt x="78" y="28"/>
                </a:lnTo>
                <a:lnTo>
                  <a:pt x="45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3" name="Freeform 63">
            <a:extLst>
              <a:ext uri="{FF2B5EF4-FFF2-40B4-BE49-F238E27FC236}">
                <a16:creationId xmlns:a16="http://schemas.microsoft.com/office/drawing/2014/main" id="{82EFD398-2D27-41A2-AAF7-87A1B7A4E1C0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2473325"/>
            <a:ext cx="255588" cy="252413"/>
          </a:xfrm>
          <a:custGeom>
            <a:avLst/>
            <a:gdLst>
              <a:gd name="T0" fmla="*/ 57 w 161"/>
              <a:gd name="T1" fmla="*/ 130 h 159"/>
              <a:gd name="T2" fmla="*/ 57 w 161"/>
              <a:gd name="T3" fmla="*/ 109 h 159"/>
              <a:gd name="T4" fmla="*/ 39 w 161"/>
              <a:gd name="T5" fmla="*/ 92 h 159"/>
              <a:gd name="T6" fmla="*/ 39 w 161"/>
              <a:gd name="T7" fmla="*/ 85 h 159"/>
              <a:gd name="T8" fmla="*/ 43 w 161"/>
              <a:gd name="T9" fmla="*/ 83 h 159"/>
              <a:gd name="T10" fmla="*/ 46 w 161"/>
              <a:gd name="T11" fmla="*/ 85 h 159"/>
              <a:gd name="T12" fmla="*/ 57 w 161"/>
              <a:gd name="T13" fmla="*/ 96 h 159"/>
              <a:gd name="T14" fmla="*/ 57 w 161"/>
              <a:gd name="T15" fmla="*/ 71 h 159"/>
              <a:gd name="T16" fmla="*/ 39 w 161"/>
              <a:gd name="T17" fmla="*/ 54 h 159"/>
              <a:gd name="T18" fmla="*/ 39 w 161"/>
              <a:gd name="T19" fmla="*/ 47 h 159"/>
              <a:gd name="T20" fmla="*/ 43 w 161"/>
              <a:gd name="T21" fmla="*/ 45 h 159"/>
              <a:gd name="T22" fmla="*/ 46 w 161"/>
              <a:gd name="T23" fmla="*/ 47 h 159"/>
              <a:gd name="T24" fmla="*/ 57 w 161"/>
              <a:gd name="T25" fmla="*/ 58 h 159"/>
              <a:gd name="T26" fmla="*/ 57 w 161"/>
              <a:gd name="T27" fmla="*/ 32 h 159"/>
              <a:gd name="T28" fmla="*/ 62 w 161"/>
              <a:gd name="T29" fmla="*/ 27 h 159"/>
              <a:gd name="T30" fmla="*/ 66 w 161"/>
              <a:gd name="T31" fmla="*/ 32 h 159"/>
              <a:gd name="T32" fmla="*/ 66 w 161"/>
              <a:gd name="T33" fmla="*/ 76 h 159"/>
              <a:gd name="T34" fmla="*/ 77 w 161"/>
              <a:gd name="T35" fmla="*/ 66 h 159"/>
              <a:gd name="T36" fmla="*/ 81 w 161"/>
              <a:gd name="T37" fmla="*/ 64 h 159"/>
              <a:gd name="T38" fmla="*/ 84 w 161"/>
              <a:gd name="T39" fmla="*/ 66 h 159"/>
              <a:gd name="T40" fmla="*/ 84 w 161"/>
              <a:gd name="T41" fmla="*/ 72 h 159"/>
              <a:gd name="T42" fmla="*/ 66 w 161"/>
              <a:gd name="T43" fmla="*/ 90 h 159"/>
              <a:gd name="T44" fmla="*/ 66 w 161"/>
              <a:gd name="T45" fmla="*/ 130 h 159"/>
              <a:gd name="T46" fmla="*/ 90 w 161"/>
              <a:gd name="T47" fmla="*/ 130 h 159"/>
              <a:gd name="T48" fmla="*/ 122 w 161"/>
              <a:gd name="T49" fmla="*/ 98 h 159"/>
              <a:gd name="T50" fmla="*/ 108 w 161"/>
              <a:gd name="T51" fmla="*/ 71 h 159"/>
              <a:gd name="T52" fmla="*/ 113 w 161"/>
              <a:gd name="T53" fmla="*/ 55 h 159"/>
              <a:gd name="T54" fmla="*/ 94 w 161"/>
              <a:gd name="T55" fmla="*/ 29 h 159"/>
              <a:gd name="T56" fmla="*/ 61 w 161"/>
              <a:gd name="T57" fmla="*/ 0 h 159"/>
              <a:gd name="T58" fmla="*/ 29 w 161"/>
              <a:gd name="T59" fmla="*/ 29 h 159"/>
              <a:gd name="T60" fmla="*/ 10 w 161"/>
              <a:gd name="T61" fmla="*/ 55 h 159"/>
              <a:gd name="T62" fmla="*/ 14 w 161"/>
              <a:gd name="T63" fmla="*/ 71 h 159"/>
              <a:gd name="T64" fmla="*/ 0 w 161"/>
              <a:gd name="T65" fmla="*/ 98 h 159"/>
              <a:gd name="T66" fmla="*/ 34 w 161"/>
              <a:gd name="T67" fmla="*/ 130 h 159"/>
              <a:gd name="T68" fmla="*/ 57 w 161"/>
              <a:gd name="T69" fmla="*/ 130 h 159"/>
              <a:gd name="T70" fmla="*/ 147 w 161"/>
              <a:gd name="T71" fmla="*/ 72 h 159"/>
              <a:gd name="T72" fmla="*/ 151 w 161"/>
              <a:gd name="T73" fmla="*/ 56 h 159"/>
              <a:gd name="T74" fmla="*/ 132 w 161"/>
              <a:gd name="T75" fmla="*/ 29 h 159"/>
              <a:gd name="T76" fmla="*/ 99 w 161"/>
              <a:gd name="T77" fmla="*/ 0 h 159"/>
              <a:gd name="T78" fmla="*/ 90 w 161"/>
              <a:gd name="T79" fmla="*/ 2 h 159"/>
              <a:gd name="T80" fmla="*/ 103 w 161"/>
              <a:gd name="T81" fmla="*/ 23 h 159"/>
              <a:gd name="T82" fmla="*/ 123 w 161"/>
              <a:gd name="T83" fmla="*/ 56 h 159"/>
              <a:gd name="T84" fmla="*/ 120 w 161"/>
              <a:gd name="T85" fmla="*/ 70 h 159"/>
              <a:gd name="T86" fmla="*/ 132 w 161"/>
              <a:gd name="T87" fmla="*/ 98 h 159"/>
              <a:gd name="T88" fmla="*/ 116 w 161"/>
              <a:gd name="T89" fmla="*/ 131 h 159"/>
              <a:gd name="T90" fmla="*/ 128 w 161"/>
              <a:gd name="T91" fmla="*/ 131 h 159"/>
              <a:gd name="T92" fmla="*/ 160 w 161"/>
              <a:gd name="T93" fmla="*/ 98 h 159"/>
              <a:gd name="T94" fmla="*/ 147 w 161"/>
              <a:gd name="T95" fmla="*/ 72 h 159"/>
              <a:gd name="T96" fmla="*/ 128 w 161"/>
              <a:gd name="T97" fmla="*/ 150 h 159"/>
              <a:gd name="T98" fmla="*/ 104 w 161"/>
              <a:gd name="T99" fmla="*/ 150 h 159"/>
              <a:gd name="T100" fmla="*/ 104 w 161"/>
              <a:gd name="T101" fmla="*/ 141 h 159"/>
              <a:gd name="T102" fmla="*/ 95 w 161"/>
              <a:gd name="T103" fmla="*/ 141 h 159"/>
              <a:gd name="T104" fmla="*/ 95 w 161"/>
              <a:gd name="T105" fmla="*/ 150 h 159"/>
              <a:gd name="T106" fmla="*/ 67 w 161"/>
              <a:gd name="T107" fmla="*/ 150 h 159"/>
              <a:gd name="T108" fmla="*/ 67 w 161"/>
              <a:gd name="T109" fmla="*/ 141 h 159"/>
              <a:gd name="T110" fmla="*/ 57 w 161"/>
              <a:gd name="T111" fmla="*/ 141 h 159"/>
              <a:gd name="T112" fmla="*/ 57 w 161"/>
              <a:gd name="T113" fmla="*/ 150 h 159"/>
              <a:gd name="T114" fmla="*/ 34 w 161"/>
              <a:gd name="T115" fmla="*/ 150 h 159"/>
              <a:gd name="T116" fmla="*/ 30 w 161"/>
              <a:gd name="T117" fmla="*/ 155 h 159"/>
              <a:gd name="T118" fmla="*/ 34 w 161"/>
              <a:gd name="T119" fmla="*/ 159 h 159"/>
              <a:gd name="T120" fmla="*/ 128 w 161"/>
              <a:gd name="T121" fmla="*/ 159 h 159"/>
              <a:gd name="T122" fmla="*/ 133 w 161"/>
              <a:gd name="T123" fmla="*/ 155 h 159"/>
              <a:gd name="T124" fmla="*/ 128 w 161"/>
              <a:gd name="T125" fmla="*/ 15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59">
                <a:moveTo>
                  <a:pt x="57" y="130"/>
                </a:moveTo>
                <a:cubicBezTo>
                  <a:pt x="57" y="109"/>
                  <a:pt x="57" y="109"/>
                  <a:pt x="57" y="109"/>
                </a:cubicBezTo>
                <a:cubicBezTo>
                  <a:pt x="39" y="92"/>
                  <a:pt x="39" y="92"/>
                  <a:pt x="39" y="92"/>
                </a:cubicBezTo>
                <a:cubicBezTo>
                  <a:pt x="37" y="90"/>
                  <a:pt x="37" y="87"/>
                  <a:pt x="39" y="85"/>
                </a:cubicBezTo>
                <a:cubicBezTo>
                  <a:pt x="40" y="84"/>
                  <a:pt x="42" y="83"/>
                  <a:pt x="43" y="83"/>
                </a:cubicBezTo>
                <a:cubicBezTo>
                  <a:pt x="44" y="83"/>
                  <a:pt x="45" y="84"/>
                  <a:pt x="46" y="85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71"/>
                  <a:pt x="57" y="71"/>
                  <a:pt x="57" y="71"/>
                </a:cubicBezTo>
                <a:cubicBezTo>
                  <a:pt x="39" y="54"/>
                  <a:pt x="39" y="54"/>
                  <a:pt x="39" y="54"/>
                </a:cubicBezTo>
                <a:cubicBezTo>
                  <a:pt x="37" y="52"/>
                  <a:pt x="37" y="49"/>
                  <a:pt x="39" y="47"/>
                </a:cubicBezTo>
                <a:cubicBezTo>
                  <a:pt x="40" y="46"/>
                  <a:pt x="42" y="45"/>
                  <a:pt x="43" y="45"/>
                </a:cubicBezTo>
                <a:cubicBezTo>
                  <a:pt x="44" y="45"/>
                  <a:pt x="45" y="46"/>
                  <a:pt x="46" y="47"/>
                </a:cubicBezTo>
                <a:cubicBezTo>
                  <a:pt x="57" y="58"/>
                  <a:pt x="57" y="58"/>
                  <a:pt x="57" y="58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29"/>
                  <a:pt x="59" y="27"/>
                  <a:pt x="62" y="27"/>
                </a:cubicBezTo>
                <a:cubicBezTo>
                  <a:pt x="64" y="27"/>
                  <a:pt x="66" y="29"/>
                  <a:pt x="66" y="32"/>
                </a:cubicBezTo>
                <a:cubicBezTo>
                  <a:pt x="66" y="76"/>
                  <a:pt x="66" y="76"/>
                  <a:pt x="66" y="76"/>
                </a:cubicBezTo>
                <a:cubicBezTo>
                  <a:pt x="77" y="66"/>
                  <a:pt x="77" y="66"/>
                  <a:pt x="77" y="66"/>
                </a:cubicBezTo>
                <a:cubicBezTo>
                  <a:pt x="78" y="65"/>
                  <a:pt x="80" y="64"/>
                  <a:pt x="81" y="64"/>
                </a:cubicBezTo>
                <a:cubicBezTo>
                  <a:pt x="82" y="64"/>
                  <a:pt x="83" y="65"/>
                  <a:pt x="84" y="66"/>
                </a:cubicBezTo>
                <a:cubicBezTo>
                  <a:pt x="86" y="68"/>
                  <a:pt x="86" y="70"/>
                  <a:pt x="84" y="72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130"/>
                  <a:pt x="66" y="130"/>
                  <a:pt x="66" y="130"/>
                </a:cubicBezTo>
                <a:cubicBezTo>
                  <a:pt x="90" y="130"/>
                  <a:pt x="90" y="130"/>
                  <a:pt x="90" y="130"/>
                </a:cubicBezTo>
                <a:cubicBezTo>
                  <a:pt x="108" y="130"/>
                  <a:pt x="122" y="116"/>
                  <a:pt x="122" y="98"/>
                </a:cubicBezTo>
                <a:cubicBezTo>
                  <a:pt x="122" y="87"/>
                  <a:pt x="117" y="77"/>
                  <a:pt x="108" y="71"/>
                </a:cubicBezTo>
                <a:cubicBezTo>
                  <a:pt x="111" y="66"/>
                  <a:pt x="113" y="61"/>
                  <a:pt x="113" y="55"/>
                </a:cubicBezTo>
                <a:cubicBezTo>
                  <a:pt x="113" y="43"/>
                  <a:pt x="105" y="33"/>
                  <a:pt x="94" y="29"/>
                </a:cubicBezTo>
                <a:cubicBezTo>
                  <a:pt x="92" y="12"/>
                  <a:pt x="78" y="0"/>
                  <a:pt x="61" y="0"/>
                </a:cubicBezTo>
                <a:cubicBezTo>
                  <a:pt x="44" y="0"/>
                  <a:pt x="30" y="12"/>
                  <a:pt x="29" y="29"/>
                </a:cubicBezTo>
                <a:cubicBezTo>
                  <a:pt x="17" y="33"/>
                  <a:pt x="10" y="43"/>
                  <a:pt x="10" y="55"/>
                </a:cubicBezTo>
                <a:cubicBezTo>
                  <a:pt x="10" y="61"/>
                  <a:pt x="11" y="66"/>
                  <a:pt x="14" y="71"/>
                </a:cubicBezTo>
                <a:cubicBezTo>
                  <a:pt x="5" y="77"/>
                  <a:pt x="0" y="87"/>
                  <a:pt x="0" y="98"/>
                </a:cubicBezTo>
                <a:cubicBezTo>
                  <a:pt x="0" y="116"/>
                  <a:pt x="15" y="130"/>
                  <a:pt x="34" y="130"/>
                </a:cubicBezTo>
                <a:lnTo>
                  <a:pt x="57" y="130"/>
                </a:lnTo>
                <a:close/>
                <a:moveTo>
                  <a:pt x="147" y="72"/>
                </a:moveTo>
                <a:cubicBezTo>
                  <a:pt x="150" y="67"/>
                  <a:pt x="151" y="62"/>
                  <a:pt x="151" y="56"/>
                </a:cubicBezTo>
                <a:cubicBezTo>
                  <a:pt x="151" y="44"/>
                  <a:pt x="144" y="33"/>
                  <a:pt x="132" y="29"/>
                </a:cubicBezTo>
                <a:cubicBezTo>
                  <a:pt x="130" y="13"/>
                  <a:pt x="117" y="0"/>
                  <a:pt x="99" y="0"/>
                </a:cubicBezTo>
                <a:cubicBezTo>
                  <a:pt x="96" y="0"/>
                  <a:pt x="94" y="0"/>
                  <a:pt x="90" y="2"/>
                </a:cubicBezTo>
                <a:cubicBezTo>
                  <a:pt x="96" y="7"/>
                  <a:pt x="101" y="14"/>
                  <a:pt x="103" y="23"/>
                </a:cubicBezTo>
                <a:cubicBezTo>
                  <a:pt x="115" y="30"/>
                  <a:pt x="123" y="43"/>
                  <a:pt x="123" y="56"/>
                </a:cubicBezTo>
                <a:cubicBezTo>
                  <a:pt x="123" y="61"/>
                  <a:pt x="122" y="65"/>
                  <a:pt x="120" y="70"/>
                </a:cubicBezTo>
                <a:cubicBezTo>
                  <a:pt x="128" y="77"/>
                  <a:pt x="132" y="87"/>
                  <a:pt x="132" y="98"/>
                </a:cubicBezTo>
                <a:cubicBezTo>
                  <a:pt x="132" y="112"/>
                  <a:pt x="126" y="123"/>
                  <a:pt x="116" y="131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46" y="131"/>
                  <a:pt x="160" y="116"/>
                  <a:pt x="160" y="98"/>
                </a:cubicBezTo>
                <a:cubicBezTo>
                  <a:pt x="161" y="88"/>
                  <a:pt x="155" y="77"/>
                  <a:pt x="147" y="72"/>
                </a:cubicBezTo>
                <a:close/>
                <a:moveTo>
                  <a:pt x="128" y="150"/>
                </a:moveTo>
                <a:cubicBezTo>
                  <a:pt x="104" y="150"/>
                  <a:pt x="104" y="150"/>
                  <a:pt x="104" y="150"/>
                </a:cubicBezTo>
                <a:cubicBezTo>
                  <a:pt x="104" y="141"/>
                  <a:pt x="104" y="141"/>
                  <a:pt x="104" y="141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67" y="150"/>
                  <a:pt x="67" y="150"/>
                  <a:pt x="67" y="150"/>
                </a:cubicBezTo>
                <a:cubicBezTo>
                  <a:pt x="67" y="141"/>
                  <a:pt x="67" y="141"/>
                  <a:pt x="67" y="141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2" y="150"/>
                  <a:pt x="30" y="152"/>
                  <a:pt x="30" y="155"/>
                </a:cubicBezTo>
                <a:cubicBezTo>
                  <a:pt x="30" y="157"/>
                  <a:pt x="32" y="159"/>
                  <a:pt x="34" y="159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30" y="159"/>
                  <a:pt x="133" y="157"/>
                  <a:pt x="133" y="155"/>
                </a:cubicBezTo>
                <a:cubicBezTo>
                  <a:pt x="133" y="152"/>
                  <a:pt x="130" y="150"/>
                  <a:pt x="12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4" name="Freeform 64">
            <a:extLst>
              <a:ext uri="{FF2B5EF4-FFF2-40B4-BE49-F238E27FC236}">
                <a16:creationId xmlns:a16="http://schemas.microsoft.com/office/drawing/2014/main" id="{FEA78373-AC8A-413B-B416-9179644B3642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3022600"/>
            <a:ext cx="252413" cy="254000"/>
          </a:xfrm>
          <a:custGeom>
            <a:avLst/>
            <a:gdLst>
              <a:gd name="T0" fmla="*/ 66 w 160"/>
              <a:gd name="T1" fmla="*/ 16 h 160"/>
              <a:gd name="T2" fmla="*/ 61 w 160"/>
              <a:gd name="T3" fmla="*/ 29 h 160"/>
              <a:gd name="T4" fmla="*/ 80 w 160"/>
              <a:gd name="T5" fmla="*/ 47 h 160"/>
              <a:gd name="T6" fmla="*/ 98 w 160"/>
              <a:gd name="T7" fmla="*/ 29 h 160"/>
              <a:gd name="T8" fmla="*/ 94 w 160"/>
              <a:gd name="T9" fmla="*/ 16 h 160"/>
              <a:gd name="T10" fmla="*/ 102 w 160"/>
              <a:gd name="T11" fmla="*/ 8 h 160"/>
              <a:gd name="T12" fmla="*/ 102 w 160"/>
              <a:gd name="T13" fmla="*/ 2 h 160"/>
              <a:gd name="T14" fmla="*/ 98 w 160"/>
              <a:gd name="T15" fmla="*/ 0 h 160"/>
              <a:gd name="T16" fmla="*/ 95 w 160"/>
              <a:gd name="T17" fmla="*/ 2 h 160"/>
              <a:gd name="T18" fmla="*/ 86 w 160"/>
              <a:gd name="T19" fmla="*/ 11 h 160"/>
              <a:gd name="T20" fmla="*/ 79 w 160"/>
              <a:gd name="T21" fmla="*/ 10 h 160"/>
              <a:gd name="T22" fmla="*/ 73 w 160"/>
              <a:gd name="T23" fmla="*/ 11 h 160"/>
              <a:gd name="T24" fmla="*/ 64 w 160"/>
              <a:gd name="T25" fmla="*/ 2 h 160"/>
              <a:gd name="T26" fmla="*/ 60 w 160"/>
              <a:gd name="T27" fmla="*/ 0 h 160"/>
              <a:gd name="T28" fmla="*/ 57 w 160"/>
              <a:gd name="T29" fmla="*/ 2 h 160"/>
              <a:gd name="T30" fmla="*/ 57 w 160"/>
              <a:gd name="T31" fmla="*/ 8 h 160"/>
              <a:gd name="T32" fmla="*/ 66 w 160"/>
              <a:gd name="T33" fmla="*/ 16 h 160"/>
              <a:gd name="T34" fmla="*/ 145 w 160"/>
              <a:gd name="T35" fmla="*/ 29 h 160"/>
              <a:gd name="T36" fmla="*/ 105 w 160"/>
              <a:gd name="T37" fmla="*/ 39 h 160"/>
              <a:gd name="T38" fmla="*/ 79 w 160"/>
              <a:gd name="T39" fmla="*/ 57 h 160"/>
              <a:gd name="T40" fmla="*/ 54 w 160"/>
              <a:gd name="T41" fmla="*/ 39 h 160"/>
              <a:gd name="T42" fmla="*/ 14 w 160"/>
              <a:gd name="T43" fmla="*/ 29 h 160"/>
              <a:gd name="T44" fmla="*/ 0 w 160"/>
              <a:gd name="T45" fmla="*/ 43 h 160"/>
              <a:gd name="T46" fmla="*/ 0 w 160"/>
              <a:gd name="T47" fmla="*/ 54 h 160"/>
              <a:gd name="T48" fmla="*/ 11 w 160"/>
              <a:gd name="T49" fmla="*/ 66 h 160"/>
              <a:gd name="T50" fmla="*/ 149 w 160"/>
              <a:gd name="T51" fmla="*/ 66 h 160"/>
              <a:gd name="T52" fmla="*/ 160 w 160"/>
              <a:gd name="T53" fmla="*/ 54 h 160"/>
              <a:gd name="T54" fmla="*/ 160 w 160"/>
              <a:gd name="T55" fmla="*/ 43 h 160"/>
              <a:gd name="T56" fmla="*/ 145 w 160"/>
              <a:gd name="T57" fmla="*/ 29 h 160"/>
              <a:gd name="T58" fmla="*/ 69 w 160"/>
              <a:gd name="T59" fmla="*/ 99 h 160"/>
              <a:gd name="T60" fmla="*/ 75 w 160"/>
              <a:gd name="T61" fmla="*/ 102 h 160"/>
              <a:gd name="T62" fmla="*/ 75 w 160"/>
              <a:gd name="T63" fmla="*/ 156 h 160"/>
              <a:gd name="T64" fmla="*/ 80 w 160"/>
              <a:gd name="T65" fmla="*/ 160 h 160"/>
              <a:gd name="T66" fmla="*/ 84 w 160"/>
              <a:gd name="T67" fmla="*/ 156 h 160"/>
              <a:gd name="T68" fmla="*/ 84 w 160"/>
              <a:gd name="T69" fmla="*/ 102 h 160"/>
              <a:gd name="T70" fmla="*/ 90 w 160"/>
              <a:gd name="T71" fmla="*/ 99 h 160"/>
              <a:gd name="T72" fmla="*/ 80 w 160"/>
              <a:gd name="T73" fmla="*/ 91 h 160"/>
              <a:gd name="T74" fmla="*/ 69 w 160"/>
              <a:gd name="T75" fmla="*/ 99 h 160"/>
              <a:gd name="T76" fmla="*/ 140 w 160"/>
              <a:gd name="T77" fmla="*/ 75 h 160"/>
              <a:gd name="T78" fmla="*/ 19 w 160"/>
              <a:gd name="T79" fmla="*/ 75 h 160"/>
              <a:gd name="T80" fmla="*/ 9 w 160"/>
              <a:gd name="T81" fmla="*/ 83 h 160"/>
              <a:gd name="T82" fmla="*/ 9 w 160"/>
              <a:gd name="T83" fmla="*/ 89 h 160"/>
              <a:gd name="T84" fmla="*/ 23 w 160"/>
              <a:gd name="T85" fmla="*/ 103 h 160"/>
              <a:gd name="T86" fmla="*/ 65 w 160"/>
              <a:gd name="T87" fmla="*/ 90 h 160"/>
              <a:gd name="T88" fmla="*/ 65 w 160"/>
              <a:gd name="T89" fmla="*/ 89 h 160"/>
              <a:gd name="T90" fmla="*/ 75 w 160"/>
              <a:gd name="T91" fmla="*/ 81 h 160"/>
              <a:gd name="T92" fmla="*/ 76 w 160"/>
              <a:gd name="T93" fmla="*/ 80 h 160"/>
              <a:gd name="T94" fmla="*/ 79 w 160"/>
              <a:gd name="T95" fmla="*/ 79 h 160"/>
              <a:gd name="T96" fmla="*/ 83 w 160"/>
              <a:gd name="T97" fmla="*/ 80 h 160"/>
              <a:gd name="T98" fmla="*/ 85 w 160"/>
              <a:gd name="T99" fmla="*/ 81 h 160"/>
              <a:gd name="T100" fmla="*/ 94 w 160"/>
              <a:gd name="T101" fmla="*/ 89 h 160"/>
              <a:gd name="T102" fmla="*/ 94 w 160"/>
              <a:gd name="T103" fmla="*/ 90 h 160"/>
              <a:gd name="T104" fmla="*/ 137 w 160"/>
              <a:gd name="T105" fmla="*/ 103 h 160"/>
              <a:gd name="T106" fmla="*/ 150 w 160"/>
              <a:gd name="T107" fmla="*/ 89 h 160"/>
              <a:gd name="T108" fmla="*/ 150 w 160"/>
              <a:gd name="T109" fmla="*/ 83 h 160"/>
              <a:gd name="T110" fmla="*/ 140 w 160"/>
              <a:gd name="T111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60">
                <a:moveTo>
                  <a:pt x="66" y="16"/>
                </a:moveTo>
                <a:cubicBezTo>
                  <a:pt x="63" y="19"/>
                  <a:pt x="61" y="24"/>
                  <a:pt x="61" y="29"/>
                </a:cubicBezTo>
                <a:cubicBezTo>
                  <a:pt x="61" y="39"/>
                  <a:pt x="69" y="47"/>
                  <a:pt x="80" y="47"/>
                </a:cubicBezTo>
                <a:cubicBezTo>
                  <a:pt x="90" y="47"/>
                  <a:pt x="98" y="39"/>
                  <a:pt x="98" y="29"/>
                </a:cubicBezTo>
                <a:cubicBezTo>
                  <a:pt x="98" y="24"/>
                  <a:pt x="97" y="20"/>
                  <a:pt x="94" y="16"/>
                </a:cubicBezTo>
                <a:cubicBezTo>
                  <a:pt x="102" y="8"/>
                  <a:pt x="102" y="8"/>
                  <a:pt x="102" y="8"/>
                </a:cubicBezTo>
                <a:cubicBezTo>
                  <a:pt x="104" y="6"/>
                  <a:pt x="104" y="4"/>
                  <a:pt x="102" y="2"/>
                </a:cubicBezTo>
                <a:cubicBezTo>
                  <a:pt x="101" y="1"/>
                  <a:pt x="99" y="0"/>
                  <a:pt x="98" y="0"/>
                </a:cubicBezTo>
                <a:cubicBezTo>
                  <a:pt x="97" y="0"/>
                  <a:pt x="96" y="1"/>
                  <a:pt x="95" y="2"/>
                </a:cubicBezTo>
                <a:cubicBezTo>
                  <a:pt x="86" y="11"/>
                  <a:pt x="86" y="11"/>
                  <a:pt x="86" y="11"/>
                </a:cubicBezTo>
                <a:cubicBezTo>
                  <a:pt x="83" y="11"/>
                  <a:pt x="81" y="10"/>
                  <a:pt x="79" y="10"/>
                </a:cubicBezTo>
                <a:cubicBezTo>
                  <a:pt x="77" y="10"/>
                  <a:pt x="75" y="11"/>
                  <a:pt x="73" y="11"/>
                </a:cubicBezTo>
                <a:cubicBezTo>
                  <a:pt x="64" y="2"/>
                  <a:pt x="64" y="2"/>
                  <a:pt x="64" y="2"/>
                </a:cubicBezTo>
                <a:cubicBezTo>
                  <a:pt x="62" y="1"/>
                  <a:pt x="61" y="0"/>
                  <a:pt x="60" y="0"/>
                </a:cubicBezTo>
                <a:cubicBezTo>
                  <a:pt x="59" y="0"/>
                  <a:pt x="58" y="1"/>
                  <a:pt x="57" y="2"/>
                </a:cubicBezTo>
                <a:cubicBezTo>
                  <a:pt x="55" y="4"/>
                  <a:pt x="55" y="6"/>
                  <a:pt x="57" y="8"/>
                </a:cubicBezTo>
                <a:lnTo>
                  <a:pt x="66" y="16"/>
                </a:lnTo>
                <a:close/>
                <a:moveTo>
                  <a:pt x="145" y="29"/>
                </a:moveTo>
                <a:cubicBezTo>
                  <a:pt x="131" y="29"/>
                  <a:pt x="117" y="32"/>
                  <a:pt x="105" y="39"/>
                </a:cubicBezTo>
                <a:cubicBezTo>
                  <a:pt x="101" y="50"/>
                  <a:pt x="91" y="57"/>
                  <a:pt x="79" y="57"/>
                </a:cubicBezTo>
                <a:cubicBezTo>
                  <a:pt x="67" y="57"/>
                  <a:pt x="58" y="50"/>
                  <a:pt x="54" y="39"/>
                </a:cubicBezTo>
                <a:cubicBezTo>
                  <a:pt x="42" y="33"/>
                  <a:pt x="28" y="29"/>
                  <a:pt x="14" y="29"/>
                </a:cubicBezTo>
                <a:cubicBezTo>
                  <a:pt x="6" y="29"/>
                  <a:pt x="0" y="35"/>
                  <a:pt x="0" y="43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1" y="66"/>
                </a:cubicBezTo>
                <a:cubicBezTo>
                  <a:pt x="149" y="66"/>
                  <a:pt x="149" y="66"/>
                  <a:pt x="149" y="66"/>
                </a:cubicBezTo>
                <a:cubicBezTo>
                  <a:pt x="155" y="66"/>
                  <a:pt x="160" y="61"/>
                  <a:pt x="160" y="54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35"/>
                  <a:pt x="153" y="29"/>
                  <a:pt x="145" y="29"/>
                </a:cubicBezTo>
                <a:close/>
                <a:moveTo>
                  <a:pt x="69" y="99"/>
                </a:moveTo>
                <a:cubicBezTo>
                  <a:pt x="71" y="101"/>
                  <a:pt x="73" y="102"/>
                  <a:pt x="75" y="102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75" y="158"/>
                  <a:pt x="77" y="160"/>
                  <a:pt x="80" y="160"/>
                </a:cubicBezTo>
                <a:cubicBezTo>
                  <a:pt x="82" y="160"/>
                  <a:pt x="84" y="158"/>
                  <a:pt x="84" y="156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86" y="102"/>
                  <a:pt x="88" y="101"/>
                  <a:pt x="90" y="99"/>
                </a:cubicBezTo>
                <a:cubicBezTo>
                  <a:pt x="86" y="96"/>
                  <a:pt x="83" y="94"/>
                  <a:pt x="80" y="91"/>
                </a:cubicBezTo>
                <a:cubicBezTo>
                  <a:pt x="77" y="94"/>
                  <a:pt x="73" y="96"/>
                  <a:pt x="69" y="99"/>
                </a:cubicBezTo>
                <a:close/>
                <a:moveTo>
                  <a:pt x="140" y="75"/>
                </a:moveTo>
                <a:cubicBezTo>
                  <a:pt x="19" y="75"/>
                  <a:pt x="19" y="75"/>
                  <a:pt x="19" y="75"/>
                </a:cubicBezTo>
                <a:cubicBezTo>
                  <a:pt x="15" y="75"/>
                  <a:pt x="11" y="79"/>
                  <a:pt x="9" y="83"/>
                </a:cubicBezTo>
                <a:cubicBezTo>
                  <a:pt x="9" y="85"/>
                  <a:pt x="9" y="87"/>
                  <a:pt x="9" y="89"/>
                </a:cubicBezTo>
                <a:cubicBezTo>
                  <a:pt x="9" y="97"/>
                  <a:pt x="15" y="103"/>
                  <a:pt x="23" y="103"/>
                </a:cubicBezTo>
                <a:cubicBezTo>
                  <a:pt x="37" y="103"/>
                  <a:pt x="52" y="99"/>
                  <a:pt x="65" y="90"/>
                </a:cubicBezTo>
                <a:cubicBezTo>
                  <a:pt x="65" y="89"/>
                  <a:pt x="65" y="89"/>
                  <a:pt x="65" y="89"/>
                </a:cubicBezTo>
                <a:cubicBezTo>
                  <a:pt x="69" y="87"/>
                  <a:pt x="71" y="85"/>
                  <a:pt x="75" y="81"/>
                </a:cubicBezTo>
                <a:cubicBezTo>
                  <a:pt x="76" y="80"/>
                  <a:pt x="76" y="80"/>
                  <a:pt x="76" y="80"/>
                </a:cubicBezTo>
                <a:cubicBezTo>
                  <a:pt x="77" y="79"/>
                  <a:pt x="78" y="79"/>
                  <a:pt x="79" y="79"/>
                </a:cubicBezTo>
                <a:cubicBezTo>
                  <a:pt x="81" y="79"/>
                  <a:pt x="82" y="79"/>
                  <a:pt x="83" y="80"/>
                </a:cubicBezTo>
                <a:cubicBezTo>
                  <a:pt x="85" y="81"/>
                  <a:pt x="85" y="81"/>
                  <a:pt x="85" y="81"/>
                </a:cubicBezTo>
                <a:cubicBezTo>
                  <a:pt x="87" y="84"/>
                  <a:pt x="90" y="87"/>
                  <a:pt x="94" y="89"/>
                </a:cubicBezTo>
                <a:cubicBezTo>
                  <a:pt x="94" y="90"/>
                  <a:pt x="94" y="90"/>
                  <a:pt x="94" y="90"/>
                </a:cubicBezTo>
                <a:cubicBezTo>
                  <a:pt x="105" y="97"/>
                  <a:pt x="120" y="103"/>
                  <a:pt x="137" y="103"/>
                </a:cubicBezTo>
                <a:cubicBezTo>
                  <a:pt x="144" y="103"/>
                  <a:pt x="150" y="97"/>
                  <a:pt x="150" y="89"/>
                </a:cubicBezTo>
                <a:cubicBezTo>
                  <a:pt x="150" y="87"/>
                  <a:pt x="150" y="85"/>
                  <a:pt x="150" y="83"/>
                </a:cubicBezTo>
                <a:cubicBezTo>
                  <a:pt x="150" y="79"/>
                  <a:pt x="146" y="75"/>
                  <a:pt x="140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5" name="Freeform 65">
            <a:extLst>
              <a:ext uri="{FF2B5EF4-FFF2-40B4-BE49-F238E27FC236}">
                <a16:creationId xmlns:a16="http://schemas.microsoft.com/office/drawing/2014/main" id="{58624D36-06C7-4319-9692-9056EA976077}"/>
              </a:ext>
            </a:extLst>
          </p:cNvPr>
          <p:cNvSpPr>
            <a:spLocks noEditPoints="1"/>
          </p:cNvSpPr>
          <p:nvPr/>
        </p:nvSpPr>
        <p:spPr bwMode="auto">
          <a:xfrm>
            <a:off x="7359651" y="3573463"/>
            <a:ext cx="225425" cy="254000"/>
          </a:xfrm>
          <a:custGeom>
            <a:avLst/>
            <a:gdLst>
              <a:gd name="T0" fmla="*/ 42 w 142"/>
              <a:gd name="T1" fmla="*/ 51 h 160"/>
              <a:gd name="T2" fmla="*/ 42 w 142"/>
              <a:gd name="T3" fmla="*/ 55 h 160"/>
              <a:gd name="T4" fmla="*/ 46 w 142"/>
              <a:gd name="T5" fmla="*/ 65 h 160"/>
              <a:gd name="T6" fmla="*/ 56 w 142"/>
              <a:gd name="T7" fmla="*/ 69 h 160"/>
              <a:gd name="T8" fmla="*/ 59 w 142"/>
              <a:gd name="T9" fmla="*/ 69 h 160"/>
              <a:gd name="T10" fmla="*/ 72 w 142"/>
              <a:gd name="T11" fmla="*/ 77 h 160"/>
              <a:gd name="T12" fmla="*/ 84 w 142"/>
              <a:gd name="T13" fmla="*/ 69 h 160"/>
              <a:gd name="T14" fmla="*/ 89 w 142"/>
              <a:gd name="T15" fmla="*/ 69 h 160"/>
              <a:gd name="T16" fmla="*/ 99 w 142"/>
              <a:gd name="T17" fmla="*/ 65 h 160"/>
              <a:gd name="T18" fmla="*/ 103 w 142"/>
              <a:gd name="T19" fmla="*/ 55 h 160"/>
              <a:gd name="T20" fmla="*/ 102 w 142"/>
              <a:gd name="T21" fmla="*/ 51 h 160"/>
              <a:gd name="T22" fmla="*/ 109 w 142"/>
              <a:gd name="T23" fmla="*/ 38 h 160"/>
              <a:gd name="T24" fmla="*/ 102 w 142"/>
              <a:gd name="T25" fmla="*/ 26 h 160"/>
              <a:gd name="T26" fmla="*/ 103 w 142"/>
              <a:gd name="T27" fmla="*/ 22 h 160"/>
              <a:gd name="T28" fmla="*/ 99 w 142"/>
              <a:gd name="T29" fmla="*/ 12 h 160"/>
              <a:gd name="T30" fmla="*/ 88 w 142"/>
              <a:gd name="T31" fmla="*/ 7 h 160"/>
              <a:gd name="T32" fmla="*/ 84 w 142"/>
              <a:gd name="T33" fmla="*/ 8 h 160"/>
              <a:gd name="T34" fmla="*/ 72 w 142"/>
              <a:gd name="T35" fmla="*/ 0 h 160"/>
              <a:gd name="T36" fmla="*/ 59 w 142"/>
              <a:gd name="T37" fmla="*/ 8 h 160"/>
              <a:gd name="T38" fmla="*/ 55 w 142"/>
              <a:gd name="T39" fmla="*/ 7 h 160"/>
              <a:gd name="T40" fmla="*/ 46 w 142"/>
              <a:gd name="T41" fmla="*/ 12 h 160"/>
              <a:gd name="T42" fmla="*/ 42 w 142"/>
              <a:gd name="T43" fmla="*/ 22 h 160"/>
              <a:gd name="T44" fmla="*/ 42 w 142"/>
              <a:gd name="T45" fmla="*/ 26 h 160"/>
              <a:gd name="T46" fmla="*/ 34 w 142"/>
              <a:gd name="T47" fmla="*/ 38 h 160"/>
              <a:gd name="T48" fmla="*/ 42 w 142"/>
              <a:gd name="T49" fmla="*/ 51 h 160"/>
              <a:gd name="T50" fmla="*/ 72 w 142"/>
              <a:gd name="T51" fmla="*/ 29 h 160"/>
              <a:gd name="T52" fmla="*/ 82 w 142"/>
              <a:gd name="T53" fmla="*/ 38 h 160"/>
              <a:gd name="T54" fmla="*/ 72 w 142"/>
              <a:gd name="T55" fmla="*/ 48 h 160"/>
              <a:gd name="T56" fmla="*/ 63 w 142"/>
              <a:gd name="T57" fmla="*/ 38 h 160"/>
              <a:gd name="T58" fmla="*/ 72 w 142"/>
              <a:gd name="T59" fmla="*/ 29 h 160"/>
              <a:gd name="T60" fmla="*/ 96 w 142"/>
              <a:gd name="T61" fmla="*/ 127 h 160"/>
              <a:gd name="T62" fmla="*/ 111 w 142"/>
              <a:gd name="T63" fmla="*/ 132 h 160"/>
              <a:gd name="T64" fmla="*/ 128 w 142"/>
              <a:gd name="T65" fmla="*/ 124 h 160"/>
              <a:gd name="T66" fmla="*/ 142 w 142"/>
              <a:gd name="T67" fmla="*/ 81 h 160"/>
              <a:gd name="T68" fmla="*/ 141 w 142"/>
              <a:gd name="T69" fmla="*/ 77 h 160"/>
              <a:gd name="T70" fmla="*/ 137 w 142"/>
              <a:gd name="T71" fmla="*/ 76 h 160"/>
              <a:gd name="T72" fmla="*/ 94 w 142"/>
              <a:gd name="T73" fmla="*/ 90 h 160"/>
              <a:gd name="T74" fmla="*/ 91 w 142"/>
              <a:gd name="T75" fmla="*/ 120 h 160"/>
              <a:gd name="T76" fmla="*/ 76 w 142"/>
              <a:gd name="T77" fmla="*/ 135 h 160"/>
              <a:gd name="T78" fmla="*/ 76 w 142"/>
              <a:gd name="T79" fmla="*/ 84 h 160"/>
              <a:gd name="T80" fmla="*/ 71 w 142"/>
              <a:gd name="T81" fmla="*/ 85 h 160"/>
              <a:gd name="T82" fmla="*/ 67 w 142"/>
              <a:gd name="T83" fmla="*/ 84 h 160"/>
              <a:gd name="T84" fmla="*/ 67 w 142"/>
              <a:gd name="T85" fmla="*/ 125 h 160"/>
              <a:gd name="T86" fmla="*/ 51 w 142"/>
              <a:gd name="T87" fmla="*/ 110 h 160"/>
              <a:gd name="T88" fmla="*/ 48 w 142"/>
              <a:gd name="T89" fmla="*/ 81 h 160"/>
              <a:gd name="T90" fmla="*/ 5 w 142"/>
              <a:gd name="T91" fmla="*/ 67 h 160"/>
              <a:gd name="T92" fmla="*/ 1 w 142"/>
              <a:gd name="T93" fmla="*/ 68 h 160"/>
              <a:gd name="T94" fmla="*/ 0 w 142"/>
              <a:gd name="T95" fmla="*/ 72 h 160"/>
              <a:gd name="T96" fmla="*/ 15 w 142"/>
              <a:gd name="T97" fmla="*/ 115 h 160"/>
              <a:gd name="T98" fmla="*/ 31 w 142"/>
              <a:gd name="T99" fmla="*/ 123 h 160"/>
              <a:gd name="T100" fmla="*/ 44 w 142"/>
              <a:gd name="T101" fmla="*/ 118 h 160"/>
              <a:gd name="T102" fmla="*/ 65 w 142"/>
              <a:gd name="T103" fmla="*/ 139 h 160"/>
              <a:gd name="T104" fmla="*/ 65 w 142"/>
              <a:gd name="T105" fmla="*/ 151 h 160"/>
              <a:gd name="T106" fmla="*/ 32 w 142"/>
              <a:gd name="T107" fmla="*/ 151 h 160"/>
              <a:gd name="T108" fmla="*/ 28 w 142"/>
              <a:gd name="T109" fmla="*/ 156 h 160"/>
              <a:gd name="T110" fmla="*/ 32 w 142"/>
              <a:gd name="T111" fmla="*/ 160 h 160"/>
              <a:gd name="T112" fmla="*/ 108 w 142"/>
              <a:gd name="T113" fmla="*/ 160 h 160"/>
              <a:gd name="T114" fmla="*/ 113 w 142"/>
              <a:gd name="T115" fmla="*/ 156 h 160"/>
              <a:gd name="T116" fmla="*/ 108 w 142"/>
              <a:gd name="T117" fmla="*/ 151 h 160"/>
              <a:gd name="T118" fmla="*/ 75 w 142"/>
              <a:gd name="T119" fmla="*/ 151 h 160"/>
              <a:gd name="T120" fmla="*/ 75 w 142"/>
              <a:gd name="T121" fmla="*/ 148 h 160"/>
              <a:gd name="T122" fmla="*/ 96 w 142"/>
              <a:gd name="T123" fmla="*/ 1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2" h="160">
                <a:moveTo>
                  <a:pt x="42" y="51"/>
                </a:moveTo>
                <a:cubicBezTo>
                  <a:pt x="42" y="52"/>
                  <a:pt x="42" y="54"/>
                  <a:pt x="42" y="55"/>
                </a:cubicBezTo>
                <a:cubicBezTo>
                  <a:pt x="42" y="59"/>
                  <a:pt x="43" y="62"/>
                  <a:pt x="46" y="65"/>
                </a:cubicBezTo>
                <a:cubicBezTo>
                  <a:pt x="48" y="68"/>
                  <a:pt x="52" y="69"/>
                  <a:pt x="56" y="69"/>
                </a:cubicBezTo>
                <a:cubicBezTo>
                  <a:pt x="57" y="69"/>
                  <a:pt x="58" y="69"/>
                  <a:pt x="59" y="69"/>
                </a:cubicBezTo>
                <a:cubicBezTo>
                  <a:pt x="62" y="73"/>
                  <a:pt x="67" y="77"/>
                  <a:pt x="72" y="77"/>
                </a:cubicBezTo>
                <a:cubicBezTo>
                  <a:pt x="77" y="77"/>
                  <a:pt x="82" y="73"/>
                  <a:pt x="84" y="69"/>
                </a:cubicBezTo>
                <a:cubicBezTo>
                  <a:pt x="86" y="69"/>
                  <a:pt x="87" y="69"/>
                  <a:pt x="89" y="69"/>
                </a:cubicBezTo>
                <a:cubicBezTo>
                  <a:pt x="92" y="69"/>
                  <a:pt x="96" y="68"/>
                  <a:pt x="99" y="65"/>
                </a:cubicBezTo>
                <a:cubicBezTo>
                  <a:pt x="101" y="62"/>
                  <a:pt x="103" y="59"/>
                  <a:pt x="103" y="55"/>
                </a:cubicBezTo>
                <a:cubicBezTo>
                  <a:pt x="103" y="54"/>
                  <a:pt x="103" y="52"/>
                  <a:pt x="102" y="51"/>
                </a:cubicBezTo>
                <a:cubicBezTo>
                  <a:pt x="107" y="48"/>
                  <a:pt x="109" y="44"/>
                  <a:pt x="109" y="38"/>
                </a:cubicBezTo>
                <a:cubicBezTo>
                  <a:pt x="109" y="33"/>
                  <a:pt x="106" y="29"/>
                  <a:pt x="102" y="26"/>
                </a:cubicBezTo>
                <a:cubicBezTo>
                  <a:pt x="103" y="24"/>
                  <a:pt x="103" y="23"/>
                  <a:pt x="103" y="22"/>
                </a:cubicBezTo>
                <a:cubicBezTo>
                  <a:pt x="103" y="18"/>
                  <a:pt x="101" y="14"/>
                  <a:pt x="99" y="12"/>
                </a:cubicBezTo>
                <a:cubicBezTo>
                  <a:pt x="96" y="9"/>
                  <a:pt x="92" y="7"/>
                  <a:pt x="88" y="7"/>
                </a:cubicBezTo>
                <a:cubicBezTo>
                  <a:pt x="87" y="7"/>
                  <a:pt x="86" y="8"/>
                  <a:pt x="84" y="8"/>
                </a:cubicBezTo>
                <a:cubicBezTo>
                  <a:pt x="82" y="4"/>
                  <a:pt x="77" y="0"/>
                  <a:pt x="72" y="0"/>
                </a:cubicBezTo>
                <a:cubicBezTo>
                  <a:pt x="67" y="0"/>
                  <a:pt x="62" y="4"/>
                  <a:pt x="59" y="8"/>
                </a:cubicBezTo>
                <a:cubicBezTo>
                  <a:pt x="58" y="8"/>
                  <a:pt x="57" y="7"/>
                  <a:pt x="55" y="7"/>
                </a:cubicBezTo>
                <a:cubicBezTo>
                  <a:pt x="52" y="7"/>
                  <a:pt x="48" y="9"/>
                  <a:pt x="46" y="12"/>
                </a:cubicBezTo>
                <a:cubicBezTo>
                  <a:pt x="43" y="14"/>
                  <a:pt x="42" y="18"/>
                  <a:pt x="42" y="22"/>
                </a:cubicBezTo>
                <a:cubicBezTo>
                  <a:pt x="42" y="23"/>
                  <a:pt x="42" y="24"/>
                  <a:pt x="42" y="26"/>
                </a:cubicBezTo>
                <a:cubicBezTo>
                  <a:pt x="37" y="29"/>
                  <a:pt x="34" y="33"/>
                  <a:pt x="34" y="38"/>
                </a:cubicBezTo>
                <a:cubicBezTo>
                  <a:pt x="34" y="44"/>
                  <a:pt x="37" y="49"/>
                  <a:pt x="42" y="51"/>
                </a:cubicBezTo>
                <a:close/>
                <a:moveTo>
                  <a:pt x="72" y="29"/>
                </a:moveTo>
                <a:cubicBezTo>
                  <a:pt x="77" y="29"/>
                  <a:pt x="82" y="33"/>
                  <a:pt x="82" y="38"/>
                </a:cubicBezTo>
                <a:cubicBezTo>
                  <a:pt x="82" y="44"/>
                  <a:pt x="77" y="48"/>
                  <a:pt x="72" y="48"/>
                </a:cubicBezTo>
                <a:cubicBezTo>
                  <a:pt x="67" y="48"/>
                  <a:pt x="63" y="44"/>
                  <a:pt x="63" y="38"/>
                </a:cubicBezTo>
                <a:cubicBezTo>
                  <a:pt x="63" y="33"/>
                  <a:pt x="67" y="29"/>
                  <a:pt x="72" y="29"/>
                </a:cubicBezTo>
                <a:close/>
                <a:moveTo>
                  <a:pt x="96" y="127"/>
                </a:moveTo>
                <a:cubicBezTo>
                  <a:pt x="102" y="131"/>
                  <a:pt x="107" y="132"/>
                  <a:pt x="111" y="132"/>
                </a:cubicBezTo>
                <a:cubicBezTo>
                  <a:pt x="117" y="132"/>
                  <a:pt x="122" y="130"/>
                  <a:pt x="128" y="124"/>
                </a:cubicBezTo>
                <a:cubicBezTo>
                  <a:pt x="140" y="112"/>
                  <a:pt x="142" y="83"/>
                  <a:pt x="142" y="81"/>
                </a:cubicBezTo>
                <a:cubicBezTo>
                  <a:pt x="142" y="79"/>
                  <a:pt x="142" y="78"/>
                  <a:pt x="141" y="77"/>
                </a:cubicBezTo>
                <a:cubicBezTo>
                  <a:pt x="140" y="76"/>
                  <a:pt x="139" y="76"/>
                  <a:pt x="137" y="76"/>
                </a:cubicBezTo>
                <a:cubicBezTo>
                  <a:pt x="136" y="76"/>
                  <a:pt x="107" y="78"/>
                  <a:pt x="94" y="90"/>
                </a:cubicBezTo>
                <a:cubicBezTo>
                  <a:pt x="84" y="100"/>
                  <a:pt x="83" y="110"/>
                  <a:pt x="91" y="120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84"/>
                  <a:pt x="76" y="84"/>
                  <a:pt x="76" y="84"/>
                </a:cubicBezTo>
                <a:cubicBezTo>
                  <a:pt x="74" y="85"/>
                  <a:pt x="73" y="85"/>
                  <a:pt x="71" y="85"/>
                </a:cubicBezTo>
                <a:cubicBezTo>
                  <a:pt x="70" y="85"/>
                  <a:pt x="68" y="85"/>
                  <a:pt x="67" y="84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51" y="110"/>
                  <a:pt x="51" y="110"/>
                  <a:pt x="51" y="110"/>
                </a:cubicBezTo>
                <a:cubicBezTo>
                  <a:pt x="59" y="101"/>
                  <a:pt x="58" y="91"/>
                  <a:pt x="48" y="81"/>
                </a:cubicBezTo>
                <a:cubicBezTo>
                  <a:pt x="36" y="69"/>
                  <a:pt x="7" y="67"/>
                  <a:pt x="5" y="67"/>
                </a:cubicBezTo>
                <a:cubicBezTo>
                  <a:pt x="3" y="67"/>
                  <a:pt x="3" y="67"/>
                  <a:pt x="1" y="68"/>
                </a:cubicBezTo>
                <a:cubicBezTo>
                  <a:pt x="0" y="69"/>
                  <a:pt x="0" y="70"/>
                  <a:pt x="0" y="72"/>
                </a:cubicBezTo>
                <a:cubicBezTo>
                  <a:pt x="0" y="73"/>
                  <a:pt x="3" y="102"/>
                  <a:pt x="15" y="115"/>
                </a:cubicBezTo>
                <a:cubicBezTo>
                  <a:pt x="20" y="120"/>
                  <a:pt x="25" y="123"/>
                  <a:pt x="31" y="123"/>
                </a:cubicBezTo>
                <a:cubicBezTo>
                  <a:pt x="35" y="123"/>
                  <a:pt x="40" y="121"/>
                  <a:pt x="44" y="118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5" y="151"/>
                  <a:pt x="65" y="151"/>
                  <a:pt x="65" y="151"/>
                </a:cubicBezTo>
                <a:cubicBezTo>
                  <a:pt x="32" y="151"/>
                  <a:pt x="32" y="151"/>
                  <a:pt x="32" y="151"/>
                </a:cubicBezTo>
                <a:cubicBezTo>
                  <a:pt x="30" y="151"/>
                  <a:pt x="28" y="153"/>
                  <a:pt x="28" y="156"/>
                </a:cubicBezTo>
                <a:cubicBezTo>
                  <a:pt x="28" y="158"/>
                  <a:pt x="30" y="160"/>
                  <a:pt x="32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1" y="160"/>
                  <a:pt x="113" y="158"/>
                  <a:pt x="113" y="156"/>
                </a:cubicBezTo>
                <a:cubicBezTo>
                  <a:pt x="113" y="153"/>
                  <a:pt x="111" y="151"/>
                  <a:pt x="108" y="151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5" y="148"/>
                  <a:pt x="75" y="148"/>
                  <a:pt x="75" y="148"/>
                </a:cubicBezTo>
                <a:lnTo>
                  <a:pt x="96" y="1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6" name="Freeform 66">
            <a:extLst>
              <a:ext uri="{FF2B5EF4-FFF2-40B4-BE49-F238E27FC236}">
                <a16:creationId xmlns:a16="http://schemas.microsoft.com/office/drawing/2014/main" id="{8A0F4F09-203B-4D84-A9D0-E988B6FC5F86}"/>
              </a:ext>
            </a:extLst>
          </p:cNvPr>
          <p:cNvSpPr>
            <a:spLocks noEditPoints="1"/>
          </p:cNvSpPr>
          <p:nvPr/>
        </p:nvSpPr>
        <p:spPr bwMode="auto">
          <a:xfrm>
            <a:off x="2413001" y="3022600"/>
            <a:ext cx="211138" cy="254000"/>
          </a:xfrm>
          <a:custGeom>
            <a:avLst/>
            <a:gdLst>
              <a:gd name="T0" fmla="*/ 109 w 133"/>
              <a:gd name="T1" fmla="*/ 92 h 160"/>
              <a:gd name="T2" fmla="*/ 107 w 133"/>
              <a:gd name="T3" fmla="*/ 78 h 160"/>
              <a:gd name="T4" fmla="*/ 70 w 133"/>
              <a:gd name="T5" fmla="*/ 48 h 160"/>
              <a:gd name="T6" fmla="*/ 48 w 133"/>
              <a:gd name="T7" fmla="*/ 52 h 160"/>
              <a:gd name="T8" fmla="*/ 25 w 133"/>
              <a:gd name="T9" fmla="*/ 80 h 160"/>
              <a:gd name="T10" fmla="*/ 24 w 133"/>
              <a:gd name="T11" fmla="*/ 93 h 160"/>
              <a:gd name="T12" fmla="*/ 14 w 133"/>
              <a:gd name="T13" fmla="*/ 118 h 160"/>
              <a:gd name="T14" fmla="*/ 47 w 133"/>
              <a:gd name="T15" fmla="*/ 157 h 160"/>
              <a:gd name="T16" fmla="*/ 61 w 133"/>
              <a:gd name="T17" fmla="*/ 130 h 160"/>
              <a:gd name="T18" fmla="*/ 53 w 133"/>
              <a:gd name="T19" fmla="*/ 115 h 160"/>
              <a:gd name="T20" fmla="*/ 61 w 133"/>
              <a:gd name="T21" fmla="*/ 115 h 160"/>
              <a:gd name="T22" fmla="*/ 73 w 133"/>
              <a:gd name="T23" fmla="*/ 115 h 160"/>
              <a:gd name="T24" fmla="*/ 80 w 133"/>
              <a:gd name="T25" fmla="*/ 115 h 160"/>
              <a:gd name="T26" fmla="*/ 72 w 133"/>
              <a:gd name="T27" fmla="*/ 130 h 160"/>
              <a:gd name="T28" fmla="*/ 86 w 133"/>
              <a:gd name="T29" fmla="*/ 157 h 160"/>
              <a:gd name="T30" fmla="*/ 119 w 133"/>
              <a:gd name="T31" fmla="*/ 118 h 160"/>
              <a:gd name="T32" fmla="*/ 109 w 133"/>
              <a:gd name="T33" fmla="*/ 93 h 160"/>
              <a:gd name="T34" fmla="*/ 43 w 133"/>
              <a:gd name="T35" fmla="*/ 100 h 160"/>
              <a:gd name="T36" fmla="*/ 53 w 133"/>
              <a:gd name="T37" fmla="*/ 100 h 160"/>
              <a:gd name="T38" fmla="*/ 85 w 133"/>
              <a:gd name="T39" fmla="*/ 105 h 160"/>
              <a:gd name="T40" fmla="*/ 85 w 133"/>
              <a:gd name="T41" fmla="*/ 95 h 160"/>
              <a:gd name="T42" fmla="*/ 85 w 133"/>
              <a:gd name="T43" fmla="*/ 105 h 160"/>
              <a:gd name="T44" fmla="*/ 66 w 133"/>
              <a:gd name="T45" fmla="*/ 160 h 160"/>
              <a:gd name="T46" fmla="*/ 66 w 133"/>
              <a:gd name="T47" fmla="*/ 145 h 160"/>
              <a:gd name="T48" fmla="*/ 44 w 133"/>
              <a:gd name="T49" fmla="*/ 43 h 160"/>
              <a:gd name="T50" fmla="*/ 51 w 133"/>
              <a:gd name="T51" fmla="*/ 39 h 160"/>
              <a:gd name="T52" fmla="*/ 11 w 133"/>
              <a:gd name="T53" fmla="*/ 0 h 160"/>
              <a:gd name="T54" fmla="*/ 7 w 133"/>
              <a:gd name="T55" fmla="*/ 3 h 160"/>
              <a:gd name="T56" fmla="*/ 17 w 133"/>
              <a:gd name="T57" fmla="*/ 75 h 160"/>
              <a:gd name="T58" fmla="*/ 126 w 133"/>
              <a:gd name="T59" fmla="*/ 3 h 160"/>
              <a:gd name="T60" fmla="*/ 122 w 133"/>
              <a:gd name="T61" fmla="*/ 0 h 160"/>
              <a:gd name="T62" fmla="*/ 83 w 133"/>
              <a:gd name="T63" fmla="*/ 39 h 160"/>
              <a:gd name="T64" fmla="*/ 90 w 133"/>
              <a:gd name="T65" fmla="*/ 43 h 160"/>
              <a:gd name="T66" fmla="*/ 126 w 133"/>
              <a:gd name="T67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3" h="160">
                <a:moveTo>
                  <a:pt x="109" y="93"/>
                </a:moveTo>
                <a:cubicBezTo>
                  <a:pt x="109" y="92"/>
                  <a:pt x="109" y="92"/>
                  <a:pt x="109" y="92"/>
                </a:cubicBezTo>
                <a:cubicBezTo>
                  <a:pt x="109" y="88"/>
                  <a:pt x="108" y="83"/>
                  <a:pt x="107" y="80"/>
                </a:cubicBezTo>
                <a:cubicBezTo>
                  <a:pt x="107" y="79"/>
                  <a:pt x="107" y="79"/>
                  <a:pt x="107" y="78"/>
                </a:cubicBezTo>
                <a:cubicBezTo>
                  <a:pt x="103" y="66"/>
                  <a:pt x="95" y="57"/>
                  <a:pt x="84" y="52"/>
                </a:cubicBezTo>
                <a:cubicBezTo>
                  <a:pt x="80" y="50"/>
                  <a:pt x="75" y="49"/>
                  <a:pt x="70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57" y="49"/>
                  <a:pt x="53" y="49"/>
                  <a:pt x="48" y="52"/>
                </a:cubicBezTo>
                <a:cubicBezTo>
                  <a:pt x="37" y="57"/>
                  <a:pt x="29" y="66"/>
                  <a:pt x="26" y="78"/>
                </a:cubicBezTo>
                <a:cubicBezTo>
                  <a:pt x="26" y="79"/>
                  <a:pt x="25" y="79"/>
                  <a:pt x="25" y="80"/>
                </a:cubicBezTo>
                <a:cubicBezTo>
                  <a:pt x="24" y="84"/>
                  <a:pt x="24" y="88"/>
                  <a:pt x="24" y="92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7"/>
                  <a:pt x="22" y="100"/>
                  <a:pt x="20" y="104"/>
                </a:cubicBezTo>
                <a:cubicBezTo>
                  <a:pt x="16" y="108"/>
                  <a:pt x="14" y="113"/>
                  <a:pt x="14" y="118"/>
                </a:cubicBezTo>
                <a:cubicBezTo>
                  <a:pt x="14" y="129"/>
                  <a:pt x="22" y="139"/>
                  <a:pt x="35" y="145"/>
                </a:cubicBezTo>
                <a:cubicBezTo>
                  <a:pt x="37" y="150"/>
                  <a:pt x="42" y="153"/>
                  <a:pt x="47" y="157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1" y="120"/>
                  <a:pt x="51" y="117"/>
                  <a:pt x="53" y="115"/>
                </a:cubicBezTo>
                <a:cubicBezTo>
                  <a:pt x="55" y="114"/>
                  <a:pt x="56" y="114"/>
                  <a:pt x="57" y="114"/>
                </a:cubicBezTo>
                <a:cubicBezTo>
                  <a:pt x="58" y="114"/>
                  <a:pt x="60" y="114"/>
                  <a:pt x="61" y="115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4"/>
                  <a:pt x="75" y="114"/>
                  <a:pt x="76" y="114"/>
                </a:cubicBezTo>
                <a:cubicBezTo>
                  <a:pt x="77" y="114"/>
                  <a:pt x="79" y="114"/>
                  <a:pt x="80" y="115"/>
                </a:cubicBezTo>
                <a:cubicBezTo>
                  <a:pt x="82" y="117"/>
                  <a:pt x="82" y="120"/>
                  <a:pt x="80" y="122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86" y="157"/>
                  <a:pt x="86" y="157"/>
                  <a:pt x="86" y="157"/>
                </a:cubicBezTo>
                <a:cubicBezTo>
                  <a:pt x="92" y="154"/>
                  <a:pt x="96" y="150"/>
                  <a:pt x="98" y="145"/>
                </a:cubicBezTo>
                <a:cubicBezTo>
                  <a:pt x="111" y="139"/>
                  <a:pt x="119" y="129"/>
                  <a:pt x="119" y="118"/>
                </a:cubicBezTo>
                <a:cubicBezTo>
                  <a:pt x="119" y="113"/>
                  <a:pt x="117" y="109"/>
                  <a:pt x="113" y="104"/>
                </a:cubicBezTo>
                <a:cubicBezTo>
                  <a:pt x="110" y="100"/>
                  <a:pt x="109" y="97"/>
                  <a:pt x="109" y="93"/>
                </a:cubicBezTo>
                <a:close/>
                <a:moveTo>
                  <a:pt x="48" y="105"/>
                </a:moveTo>
                <a:cubicBezTo>
                  <a:pt x="45" y="105"/>
                  <a:pt x="43" y="102"/>
                  <a:pt x="43" y="100"/>
                </a:cubicBezTo>
                <a:cubicBezTo>
                  <a:pt x="43" y="97"/>
                  <a:pt x="45" y="95"/>
                  <a:pt x="48" y="95"/>
                </a:cubicBezTo>
                <a:cubicBezTo>
                  <a:pt x="51" y="95"/>
                  <a:pt x="53" y="97"/>
                  <a:pt x="53" y="100"/>
                </a:cubicBezTo>
                <a:cubicBezTo>
                  <a:pt x="53" y="102"/>
                  <a:pt x="51" y="105"/>
                  <a:pt x="48" y="105"/>
                </a:cubicBezTo>
                <a:close/>
                <a:moveTo>
                  <a:pt x="85" y="105"/>
                </a:moveTo>
                <a:cubicBezTo>
                  <a:pt x="83" y="105"/>
                  <a:pt x="80" y="102"/>
                  <a:pt x="80" y="100"/>
                </a:cubicBezTo>
                <a:cubicBezTo>
                  <a:pt x="80" y="97"/>
                  <a:pt x="83" y="95"/>
                  <a:pt x="85" y="95"/>
                </a:cubicBezTo>
                <a:cubicBezTo>
                  <a:pt x="88" y="95"/>
                  <a:pt x="90" y="97"/>
                  <a:pt x="90" y="100"/>
                </a:cubicBezTo>
                <a:cubicBezTo>
                  <a:pt x="90" y="102"/>
                  <a:pt x="88" y="105"/>
                  <a:pt x="85" y="105"/>
                </a:cubicBezTo>
                <a:close/>
                <a:moveTo>
                  <a:pt x="57" y="159"/>
                </a:moveTo>
                <a:cubicBezTo>
                  <a:pt x="60" y="160"/>
                  <a:pt x="63" y="160"/>
                  <a:pt x="66" y="160"/>
                </a:cubicBezTo>
                <a:cubicBezTo>
                  <a:pt x="69" y="160"/>
                  <a:pt x="72" y="160"/>
                  <a:pt x="76" y="159"/>
                </a:cubicBezTo>
                <a:cubicBezTo>
                  <a:pt x="66" y="145"/>
                  <a:pt x="66" y="145"/>
                  <a:pt x="66" y="145"/>
                </a:cubicBezTo>
                <a:lnTo>
                  <a:pt x="57" y="159"/>
                </a:lnTo>
                <a:close/>
                <a:moveTo>
                  <a:pt x="44" y="43"/>
                </a:moveTo>
                <a:cubicBezTo>
                  <a:pt x="46" y="43"/>
                  <a:pt x="49" y="41"/>
                  <a:pt x="51" y="41"/>
                </a:cubicBezTo>
                <a:cubicBezTo>
                  <a:pt x="51" y="40"/>
                  <a:pt x="51" y="39"/>
                  <a:pt x="51" y="39"/>
                </a:cubicBezTo>
                <a:cubicBezTo>
                  <a:pt x="43" y="22"/>
                  <a:pt x="30" y="8"/>
                  <a:pt x="13" y="1"/>
                </a:cubicBezTo>
                <a:cubicBezTo>
                  <a:pt x="13" y="1"/>
                  <a:pt x="12" y="0"/>
                  <a:pt x="11" y="0"/>
                </a:cubicBezTo>
                <a:cubicBezTo>
                  <a:pt x="11" y="0"/>
                  <a:pt x="10" y="1"/>
                  <a:pt x="10" y="1"/>
                </a:cubicBezTo>
                <a:cubicBezTo>
                  <a:pt x="8" y="1"/>
                  <a:pt x="7" y="2"/>
                  <a:pt x="7" y="3"/>
                </a:cubicBezTo>
                <a:cubicBezTo>
                  <a:pt x="0" y="20"/>
                  <a:pt x="0" y="40"/>
                  <a:pt x="7" y="57"/>
                </a:cubicBezTo>
                <a:cubicBezTo>
                  <a:pt x="10" y="63"/>
                  <a:pt x="13" y="69"/>
                  <a:pt x="17" y="75"/>
                </a:cubicBezTo>
                <a:cubicBezTo>
                  <a:pt x="22" y="60"/>
                  <a:pt x="32" y="50"/>
                  <a:pt x="44" y="43"/>
                </a:cubicBezTo>
                <a:close/>
                <a:moveTo>
                  <a:pt x="126" y="3"/>
                </a:moveTo>
                <a:cubicBezTo>
                  <a:pt x="126" y="2"/>
                  <a:pt x="124" y="1"/>
                  <a:pt x="124" y="1"/>
                </a:cubicBezTo>
                <a:cubicBezTo>
                  <a:pt x="123" y="1"/>
                  <a:pt x="122" y="0"/>
                  <a:pt x="122" y="0"/>
                </a:cubicBezTo>
                <a:cubicBezTo>
                  <a:pt x="121" y="0"/>
                  <a:pt x="121" y="1"/>
                  <a:pt x="120" y="1"/>
                </a:cubicBezTo>
                <a:cubicBezTo>
                  <a:pt x="103" y="8"/>
                  <a:pt x="89" y="22"/>
                  <a:pt x="83" y="39"/>
                </a:cubicBezTo>
                <a:cubicBezTo>
                  <a:pt x="82" y="39"/>
                  <a:pt x="82" y="40"/>
                  <a:pt x="82" y="41"/>
                </a:cubicBezTo>
                <a:cubicBezTo>
                  <a:pt x="85" y="41"/>
                  <a:pt x="87" y="42"/>
                  <a:pt x="90" y="43"/>
                </a:cubicBezTo>
                <a:cubicBezTo>
                  <a:pt x="102" y="49"/>
                  <a:pt x="111" y="60"/>
                  <a:pt x="116" y="74"/>
                </a:cubicBezTo>
                <a:cubicBezTo>
                  <a:pt x="120" y="69"/>
                  <a:pt x="124" y="63"/>
                  <a:pt x="126" y="56"/>
                </a:cubicBezTo>
                <a:cubicBezTo>
                  <a:pt x="132" y="40"/>
                  <a:pt x="133" y="20"/>
                  <a:pt x="126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7" name="Freeform 67">
            <a:extLst>
              <a:ext uri="{FF2B5EF4-FFF2-40B4-BE49-F238E27FC236}">
                <a16:creationId xmlns:a16="http://schemas.microsoft.com/office/drawing/2014/main" id="{0D72C74F-0ECE-4395-B1C4-972D4937191A}"/>
              </a:ext>
            </a:extLst>
          </p:cNvPr>
          <p:cNvSpPr>
            <a:spLocks noEditPoints="1"/>
          </p:cNvSpPr>
          <p:nvPr/>
        </p:nvSpPr>
        <p:spPr bwMode="auto">
          <a:xfrm>
            <a:off x="768351" y="3573463"/>
            <a:ext cx="195263" cy="254000"/>
          </a:xfrm>
          <a:custGeom>
            <a:avLst/>
            <a:gdLst>
              <a:gd name="T0" fmla="*/ 104 w 123"/>
              <a:gd name="T1" fmla="*/ 118 h 160"/>
              <a:gd name="T2" fmla="*/ 118 w 123"/>
              <a:gd name="T3" fmla="*/ 132 h 160"/>
              <a:gd name="T4" fmla="*/ 123 w 123"/>
              <a:gd name="T5" fmla="*/ 113 h 160"/>
              <a:gd name="T6" fmla="*/ 76 w 123"/>
              <a:gd name="T7" fmla="*/ 111 h 160"/>
              <a:gd name="T8" fmla="*/ 114 w 123"/>
              <a:gd name="T9" fmla="*/ 151 h 160"/>
              <a:gd name="T10" fmla="*/ 123 w 123"/>
              <a:gd name="T11" fmla="*/ 141 h 160"/>
              <a:gd name="T12" fmla="*/ 113 w 123"/>
              <a:gd name="T13" fmla="*/ 141 h 160"/>
              <a:gd name="T14" fmla="*/ 99 w 123"/>
              <a:gd name="T15" fmla="*/ 113 h 160"/>
              <a:gd name="T16" fmla="*/ 62 w 123"/>
              <a:gd name="T17" fmla="*/ 113 h 160"/>
              <a:gd name="T18" fmla="*/ 28 w 123"/>
              <a:gd name="T19" fmla="*/ 101 h 160"/>
              <a:gd name="T20" fmla="*/ 45 w 123"/>
              <a:gd name="T21" fmla="*/ 151 h 160"/>
              <a:gd name="T22" fmla="*/ 19 w 123"/>
              <a:gd name="T23" fmla="*/ 135 h 160"/>
              <a:gd name="T24" fmla="*/ 12 w 123"/>
              <a:gd name="T25" fmla="*/ 133 h 160"/>
              <a:gd name="T26" fmla="*/ 17 w 123"/>
              <a:gd name="T27" fmla="*/ 151 h 160"/>
              <a:gd name="T28" fmla="*/ 0 w 123"/>
              <a:gd name="T29" fmla="*/ 156 h 160"/>
              <a:gd name="T30" fmla="*/ 109 w 123"/>
              <a:gd name="T31" fmla="*/ 160 h 160"/>
              <a:gd name="T32" fmla="*/ 67 w 123"/>
              <a:gd name="T33" fmla="*/ 113 h 160"/>
              <a:gd name="T34" fmla="*/ 86 w 123"/>
              <a:gd name="T35" fmla="*/ 23 h 160"/>
              <a:gd name="T36" fmla="*/ 104 w 123"/>
              <a:gd name="T37" fmla="*/ 23 h 160"/>
              <a:gd name="T38" fmla="*/ 76 w 123"/>
              <a:gd name="T39" fmla="*/ 5 h 160"/>
              <a:gd name="T40" fmla="*/ 53 w 123"/>
              <a:gd name="T41" fmla="*/ 9 h 160"/>
              <a:gd name="T42" fmla="*/ 43 w 123"/>
              <a:gd name="T43" fmla="*/ 0 h 160"/>
              <a:gd name="T44" fmla="*/ 20 w 123"/>
              <a:gd name="T45" fmla="*/ 30 h 160"/>
              <a:gd name="T46" fmla="*/ 62 w 123"/>
              <a:gd name="T47" fmla="*/ 36 h 160"/>
              <a:gd name="T48" fmla="*/ 21 w 123"/>
              <a:gd name="T49" fmla="*/ 75 h 160"/>
              <a:gd name="T50" fmla="*/ 24 w 123"/>
              <a:gd name="T51" fmla="*/ 82 h 160"/>
              <a:gd name="T52" fmla="*/ 28 w 123"/>
              <a:gd name="T53" fmla="*/ 88 h 160"/>
              <a:gd name="T54" fmla="*/ 61 w 123"/>
              <a:gd name="T55" fmla="*/ 104 h 160"/>
              <a:gd name="T56" fmla="*/ 96 w 123"/>
              <a:gd name="T57" fmla="*/ 85 h 160"/>
              <a:gd name="T58" fmla="*/ 100 w 123"/>
              <a:gd name="T59" fmla="*/ 77 h 160"/>
              <a:gd name="T60" fmla="*/ 102 w 123"/>
              <a:gd name="T61" fmla="*/ 70 h 160"/>
              <a:gd name="T62" fmla="*/ 103 w 123"/>
              <a:gd name="T63" fmla="*/ 50 h 160"/>
              <a:gd name="T64" fmla="*/ 65 w 123"/>
              <a:gd name="T65" fmla="*/ 52 h 160"/>
              <a:gd name="T66" fmla="*/ 56 w 123"/>
              <a:gd name="T67" fmla="*/ 52 h 160"/>
              <a:gd name="T68" fmla="*/ 19 w 123"/>
              <a:gd name="T69" fmla="*/ 52 h 160"/>
              <a:gd name="T70" fmla="*/ 19 w 123"/>
              <a:gd name="T71" fmla="*/ 61 h 160"/>
              <a:gd name="T72" fmla="*/ 20 w 123"/>
              <a:gd name="T73" fmla="*/ 70 h 160"/>
              <a:gd name="T74" fmla="*/ 85 w 123"/>
              <a:gd name="T75" fmla="*/ 52 h 160"/>
              <a:gd name="T76" fmla="*/ 76 w 123"/>
              <a:gd name="T77" fmla="*/ 52 h 160"/>
              <a:gd name="T78" fmla="*/ 55 w 123"/>
              <a:gd name="T79" fmla="*/ 62 h 160"/>
              <a:gd name="T80" fmla="*/ 61 w 123"/>
              <a:gd name="T81" fmla="*/ 65 h 160"/>
              <a:gd name="T82" fmla="*/ 67 w 123"/>
              <a:gd name="T83" fmla="*/ 62 h 160"/>
              <a:gd name="T84" fmla="*/ 65 w 123"/>
              <a:gd name="T85" fmla="*/ 82 h 160"/>
              <a:gd name="T86" fmla="*/ 56 w 123"/>
              <a:gd name="T87" fmla="*/ 82 h 160"/>
              <a:gd name="T88" fmla="*/ 55 w 123"/>
              <a:gd name="T89" fmla="*/ 62 h 160"/>
              <a:gd name="T90" fmla="*/ 48 w 123"/>
              <a:gd name="T91" fmla="*/ 52 h 160"/>
              <a:gd name="T92" fmla="*/ 38 w 123"/>
              <a:gd name="T93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3" h="160">
                <a:moveTo>
                  <a:pt x="99" y="113"/>
                </a:moveTo>
                <a:cubicBezTo>
                  <a:pt x="102" y="113"/>
                  <a:pt x="104" y="115"/>
                  <a:pt x="104" y="118"/>
                </a:cubicBezTo>
                <a:cubicBezTo>
                  <a:pt x="104" y="124"/>
                  <a:pt x="108" y="130"/>
                  <a:pt x="115" y="132"/>
                </a:cubicBezTo>
                <a:cubicBezTo>
                  <a:pt x="116" y="132"/>
                  <a:pt x="117" y="132"/>
                  <a:pt x="118" y="132"/>
                </a:cubicBezTo>
                <a:cubicBezTo>
                  <a:pt x="119" y="132"/>
                  <a:pt x="121" y="132"/>
                  <a:pt x="123" y="131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01"/>
                  <a:pt x="117" y="91"/>
                  <a:pt x="107" y="87"/>
                </a:cubicBezTo>
                <a:cubicBezTo>
                  <a:pt x="100" y="99"/>
                  <a:pt x="89" y="107"/>
                  <a:pt x="76" y="111"/>
                </a:cubicBezTo>
                <a:cubicBezTo>
                  <a:pt x="76" y="113"/>
                  <a:pt x="76" y="113"/>
                  <a:pt x="76" y="113"/>
                </a:cubicBezTo>
                <a:cubicBezTo>
                  <a:pt x="76" y="134"/>
                  <a:pt x="94" y="151"/>
                  <a:pt x="114" y="151"/>
                </a:cubicBezTo>
                <a:cubicBezTo>
                  <a:pt x="123" y="151"/>
                  <a:pt x="123" y="151"/>
                  <a:pt x="123" y="151"/>
                </a:cubicBezTo>
                <a:cubicBezTo>
                  <a:pt x="123" y="141"/>
                  <a:pt x="123" y="141"/>
                  <a:pt x="123" y="141"/>
                </a:cubicBezTo>
                <a:cubicBezTo>
                  <a:pt x="122" y="141"/>
                  <a:pt x="120" y="141"/>
                  <a:pt x="119" y="141"/>
                </a:cubicBezTo>
                <a:cubicBezTo>
                  <a:pt x="116" y="141"/>
                  <a:pt x="114" y="141"/>
                  <a:pt x="113" y="141"/>
                </a:cubicBezTo>
                <a:cubicBezTo>
                  <a:pt x="103" y="138"/>
                  <a:pt x="95" y="128"/>
                  <a:pt x="95" y="118"/>
                </a:cubicBezTo>
                <a:cubicBezTo>
                  <a:pt x="95" y="115"/>
                  <a:pt x="97" y="113"/>
                  <a:pt x="99" y="113"/>
                </a:cubicBezTo>
                <a:close/>
                <a:moveTo>
                  <a:pt x="67" y="113"/>
                </a:moveTo>
                <a:cubicBezTo>
                  <a:pt x="62" y="113"/>
                  <a:pt x="62" y="113"/>
                  <a:pt x="62" y="113"/>
                </a:cubicBezTo>
                <a:cubicBezTo>
                  <a:pt x="53" y="113"/>
                  <a:pt x="45" y="111"/>
                  <a:pt x="37" y="107"/>
                </a:cubicBezTo>
                <a:cubicBezTo>
                  <a:pt x="34" y="105"/>
                  <a:pt x="31" y="103"/>
                  <a:pt x="28" y="101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32"/>
                  <a:pt x="35" y="143"/>
                  <a:pt x="45" y="151"/>
                </a:cubicBezTo>
                <a:cubicBezTo>
                  <a:pt x="27" y="151"/>
                  <a:pt x="27" y="151"/>
                  <a:pt x="27" y="151"/>
                </a:cubicBezTo>
                <a:cubicBezTo>
                  <a:pt x="19" y="135"/>
                  <a:pt x="19" y="135"/>
                  <a:pt x="19" y="135"/>
                </a:cubicBezTo>
                <a:cubicBezTo>
                  <a:pt x="18" y="133"/>
                  <a:pt x="16" y="132"/>
                  <a:pt x="14" y="132"/>
                </a:cubicBezTo>
                <a:cubicBezTo>
                  <a:pt x="14" y="132"/>
                  <a:pt x="13" y="132"/>
                  <a:pt x="12" y="133"/>
                </a:cubicBezTo>
                <a:cubicBezTo>
                  <a:pt x="10" y="134"/>
                  <a:pt x="9" y="137"/>
                  <a:pt x="10" y="139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2" y="151"/>
                  <a:pt x="0" y="153"/>
                  <a:pt x="0" y="156"/>
                </a:cubicBezTo>
                <a:cubicBezTo>
                  <a:pt x="0" y="158"/>
                  <a:pt x="2" y="160"/>
                  <a:pt x="5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0" y="160"/>
                  <a:pt x="111" y="160"/>
                  <a:pt x="111" y="160"/>
                </a:cubicBezTo>
                <a:cubicBezTo>
                  <a:pt x="86" y="159"/>
                  <a:pt x="67" y="138"/>
                  <a:pt x="67" y="113"/>
                </a:cubicBezTo>
                <a:close/>
                <a:moveTo>
                  <a:pt x="62" y="36"/>
                </a:moveTo>
                <a:cubicBezTo>
                  <a:pt x="67" y="28"/>
                  <a:pt x="76" y="23"/>
                  <a:pt x="86" y="23"/>
                </a:cubicBezTo>
                <a:cubicBezTo>
                  <a:pt x="93" y="23"/>
                  <a:pt x="99" y="26"/>
                  <a:pt x="104" y="30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1"/>
                  <a:pt x="94" y="0"/>
                  <a:pt x="81" y="0"/>
                </a:cubicBezTo>
                <a:cubicBezTo>
                  <a:pt x="78" y="0"/>
                  <a:pt x="76" y="2"/>
                  <a:pt x="76" y="5"/>
                </a:cubicBezTo>
                <a:cubicBezTo>
                  <a:pt x="76" y="7"/>
                  <a:pt x="74" y="9"/>
                  <a:pt x="71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0" y="9"/>
                  <a:pt x="48" y="7"/>
                  <a:pt x="48" y="5"/>
                </a:cubicBezTo>
                <a:cubicBezTo>
                  <a:pt x="48" y="2"/>
                  <a:pt x="46" y="0"/>
                  <a:pt x="43" y="0"/>
                </a:cubicBezTo>
                <a:cubicBezTo>
                  <a:pt x="30" y="0"/>
                  <a:pt x="20" y="11"/>
                  <a:pt x="20" y="23"/>
                </a:cubicBezTo>
                <a:cubicBezTo>
                  <a:pt x="20" y="30"/>
                  <a:pt x="20" y="30"/>
                  <a:pt x="20" y="30"/>
                </a:cubicBezTo>
                <a:cubicBezTo>
                  <a:pt x="25" y="26"/>
                  <a:pt x="31" y="23"/>
                  <a:pt x="39" y="23"/>
                </a:cubicBezTo>
                <a:cubicBezTo>
                  <a:pt x="48" y="23"/>
                  <a:pt x="57" y="28"/>
                  <a:pt x="62" y="36"/>
                </a:cubicBezTo>
                <a:close/>
                <a:moveTo>
                  <a:pt x="20" y="70"/>
                </a:moveTo>
                <a:cubicBezTo>
                  <a:pt x="21" y="72"/>
                  <a:pt x="21" y="73"/>
                  <a:pt x="21" y="75"/>
                </a:cubicBezTo>
                <a:cubicBezTo>
                  <a:pt x="21" y="75"/>
                  <a:pt x="21" y="76"/>
                  <a:pt x="21" y="76"/>
                </a:cubicBezTo>
                <a:cubicBezTo>
                  <a:pt x="22" y="78"/>
                  <a:pt x="23" y="80"/>
                  <a:pt x="24" y="82"/>
                </a:cubicBezTo>
                <a:cubicBezTo>
                  <a:pt x="24" y="82"/>
                  <a:pt x="24" y="82"/>
                  <a:pt x="24" y="83"/>
                </a:cubicBezTo>
                <a:cubicBezTo>
                  <a:pt x="25" y="85"/>
                  <a:pt x="27" y="87"/>
                  <a:pt x="28" y="88"/>
                </a:cubicBezTo>
                <a:cubicBezTo>
                  <a:pt x="31" y="93"/>
                  <a:pt x="36" y="96"/>
                  <a:pt x="40" y="99"/>
                </a:cubicBezTo>
                <a:cubicBezTo>
                  <a:pt x="47" y="103"/>
                  <a:pt x="54" y="104"/>
                  <a:pt x="61" y="104"/>
                </a:cubicBezTo>
                <a:cubicBezTo>
                  <a:pt x="75" y="104"/>
                  <a:pt x="88" y="97"/>
                  <a:pt x="96" y="85"/>
                </a:cubicBezTo>
                <a:cubicBezTo>
                  <a:pt x="96" y="85"/>
                  <a:pt x="96" y="85"/>
                  <a:pt x="96" y="85"/>
                </a:cubicBezTo>
                <a:cubicBezTo>
                  <a:pt x="97" y="83"/>
                  <a:pt x="98" y="81"/>
                  <a:pt x="99" y="79"/>
                </a:cubicBezTo>
                <a:cubicBezTo>
                  <a:pt x="100" y="78"/>
                  <a:pt x="100" y="78"/>
                  <a:pt x="100" y="77"/>
                </a:cubicBezTo>
                <a:cubicBezTo>
                  <a:pt x="101" y="75"/>
                  <a:pt x="102" y="73"/>
                  <a:pt x="102" y="72"/>
                </a:cubicBezTo>
                <a:cubicBezTo>
                  <a:pt x="102" y="71"/>
                  <a:pt x="102" y="70"/>
                  <a:pt x="102" y="70"/>
                </a:cubicBezTo>
                <a:cubicBezTo>
                  <a:pt x="103" y="67"/>
                  <a:pt x="103" y="65"/>
                  <a:pt x="103" y="62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2" y="41"/>
                  <a:pt x="94" y="33"/>
                  <a:pt x="84" y="33"/>
                </a:cubicBezTo>
                <a:cubicBezTo>
                  <a:pt x="74" y="33"/>
                  <a:pt x="65" y="42"/>
                  <a:pt x="65" y="52"/>
                </a:cubicBezTo>
                <a:cubicBezTo>
                  <a:pt x="65" y="55"/>
                  <a:pt x="63" y="57"/>
                  <a:pt x="61" y="57"/>
                </a:cubicBezTo>
                <a:cubicBezTo>
                  <a:pt x="58" y="57"/>
                  <a:pt x="56" y="55"/>
                  <a:pt x="56" y="52"/>
                </a:cubicBezTo>
                <a:cubicBezTo>
                  <a:pt x="56" y="42"/>
                  <a:pt x="48" y="33"/>
                  <a:pt x="37" y="33"/>
                </a:cubicBezTo>
                <a:cubicBezTo>
                  <a:pt x="27" y="33"/>
                  <a:pt x="19" y="42"/>
                  <a:pt x="19" y="52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63"/>
                  <a:pt x="19" y="66"/>
                  <a:pt x="19" y="68"/>
                </a:cubicBezTo>
                <a:cubicBezTo>
                  <a:pt x="20" y="69"/>
                  <a:pt x="20" y="70"/>
                  <a:pt x="20" y="70"/>
                </a:cubicBezTo>
                <a:close/>
                <a:moveTo>
                  <a:pt x="80" y="47"/>
                </a:moveTo>
                <a:cubicBezTo>
                  <a:pt x="83" y="47"/>
                  <a:pt x="85" y="49"/>
                  <a:pt x="85" y="52"/>
                </a:cubicBezTo>
                <a:cubicBezTo>
                  <a:pt x="85" y="55"/>
                  <a:pt x="83" y="57"/>
                  <a:pt x="80" y="57"/>
                </a:cubicBezTo>
                <a:cubicBezTo>
                  <a:pt x="78" y="57"/>
                  <a:pt x="76" y="55"/>
                  <a:pt x="76" y="52"/>
                </a:cubicBezTo>
                <a:cubicBezTo>
                  <a:pt x="76" y="49"/>
                  <a:pt x="78" y="47"/>
                  <a:pt x="80" y="47"/>
                </a:cubicBezTo>
                <a:close/>
                <a:moveTo>
                  <a:pt x="55" y="62"/>
                </a:moveTo>
                <a:cubicBezTo>
                  <a:pt x="56" y="62"/>
                  <a:pt x="56" y="61"/>
                  <a:pt x="57" y="61"/>
                </a:cubicBezTo>
                <a:cubicBezTo>
                  <a:pt x="59" y="61"/>
                  <a:pt x="61" y="63"/>
                  <a:pt x="61" y="65"/>
                </a:cubicBezTo>
                <a:cubicBezTo>
                  <a:pt x="62" y="63"/>
                  <a:pt x="64" y="62"/>
                  <a:pt x="66" y="62"/>
                </a:cubicBezTo>
                <a:cubicBezTo>
                  <a:pt x="66" y="62"/>
                  <a:pt x="67" y="62"/>
                  <a:pt x="67" y="62"/>
                </a:cubicBezTo>
                <a:cubicBezTo>
                  <a:pt x="69" y="63"/>
                  <a:pt x="71" y="65"/>
                  <a:pt x="70" y="68"/>
                </a:cubicBezTo>
                <a:cubicBezTo>
                  <a:pt x="65" y="82"/>
                  <a:pt x="65" y="82"/>
                  <a:pt x="65" y="82"/>
                </a:cubicBezTo>
                <a:cubicBezTo>
                  <a:pt x="65" y="84"/>
                  <a:pt x="63" y="85"/>
                  <a:pt x="61" y="85"/>
                </a:cubicBezTo>
                <a:cubicBezTo>
                  <a:pt x="59" y="85"/>
                  <a:pt x="57" y="84"/>
                  <a:pt x="56" y="82"/>
                </a:cubicBezTo>
                <a:cubicBezTo>
                  <a:pt x="51" y="68"/>
                  <a:pt x="51" y="68"/>
                  <a:pt x="51" y="68"/>
                </a:cubicBezTo>
                <a:cubicBezTo>
                  <a:pt x="52" y="65"/>
                  <a:pt x="53" y="63"/>
                  <a:pt x="55" y="62"/>
                </a:cubicBezTo>
                <a:close/>
                <a:moveTo>
                  <a:pt x="43" y="47"/>
                </a:moveTo>
                <a:cubicBezTo>
                  <a:pt x="46" y="47"/>
                  <a:pt x="48" y="49"/>
                  <a:pt x="48" y="52"/>
                </a:cubicBezTo>
                <a:cubicBezTo>
                  <a:pt x="48" y="55"/>
                  <a:pt x="46" y="57"/>
                  <a:pt x="43" y="57"/>
                </a:cubicBezTo>
                <a:cubicBezTo>
                  <a:pt x="40" y="57"/>
                  <a:pt x="38" y="55"/>
                  <a:pt x="38" y="52"/>
                </a:cubicBezTo>
                <a:cubicBezTo>
                  <a:pt x="38" y="49"/>
                  <a:pt x="40" y="47"/>
                  <a:pt x="43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8" name="Freeform 68">
            <a:extLst>
              <a:ext uri="{FF2B5EF4-FFF2-40B4-BE49-F238E27FC236}">
                <a16:creationId xmlns:a16="http://schemas.microsoft.com/office/drawing/2014/main" id="{3F7EE281-281F-4A57-9061-44309A46D9B0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3575050"/>
            <a:ext cx="254000" cy="252413"/>
          </a:xfrm>
          <a:custGeom>
            <a:avLst/>
            <a:gdLst>
              <a:gd name="T0" fmla="*/ 75 w 160"/>
              <a:gd name="T1" fmla="*/ 100 h 159"/>
              <a:gd name="T2" fmla="*/ 30 w 160"/>
              <a:gd name="T3" fmla="*/ 130 h 159"/>
              <a:gd name="T4" fmla="*/ 85 w 160"/>
              <a:gd name="T5" fmla="*/ 122 h 159"/>
              <a:gd name="T6" fmla="*/ 94 w 160"/>
              <a:gd name="T7" fmla="*/ 122 h 159"/>
              <a:gd name="T8" fmla="*/ 84 w 160"/>
              <a:gd name="T9" fmla="*/ 159 h 159"/>
              <a:gd name="T10" fmla="*/ 89 w 160"/>
              <a:gd name="T11" fmla="*/ 103 h 159"/>
              <a:gd name="T12" fmla="*/ 110 w 160"/>
              <a:gd name="T13" fmla="*/ 104 h 159"/>
              <a:gd name="T14" fmla="*/ 116 w 160"/>
              <a:gd name="T15" fmla="*/ 150 h 159"/>
              <a:gd name="T16" fmla="*/ 140 w 160"/>
              <a:gd name="T17" fmla="*/ 126 h 159"/>
              <a:gd name="T18" fmla="*/ 141 w 160"/>
              <a:gd name="T19" fmla="*/ 94 h 159"/>
              <a:gd name="T20" fmla="*/ 150 w 160"/>
              <a:gd name="T21" fmla="*/ 127 h 159"/>
              <a:gd name="T22" fmla="*/ 160 w 160"/>
              <a:gd name="T23" fmla="*/ 113 h 159"/>
              <a:gd name="T24" fmla="*/ 159 w 160"/>
              <a:gd name="T25" fmla="*/ 92 h 159"/>
              <a:gd name="T26" fmla="*/ 145 w 160"/>
              <a:gd name="T27" fmla="*/ 75 h 159"/>
              <a:gd name="T28" fmla="*/ 141 w 160"/>
              <a:gd name="T29" fmla="*/ 85 h 159"/>
              <a:gd name="T30" fmla="*/ 66 w 160"/>
              <a:gd name="T31" fmla="*/ 94 h 159"/>
              <a:gd name="T32" fmla="*/ 10 w 160"/>
              <a:gd name="T33" fmla="*/ 93 h 159"/>
              <a:gd name="T34" fmla="*/ 66 w 160"/>
              <a:gd name="T35" fmla="*/ 94 h 159"/>
              <a:gd name="T36" fmla="*/ 61 w 160"/>
              <a:gd name="T37" fmla="*/ 65 h 159"/>
              <a:gd name="T38" fmla="*/ 61 w 160"/>
              <a:gd name="T39" fmla="*/ 47 h 159"/>
              <a:gd name="T40" fmla="*/ 19 w 160"/>
              <a:gd name="T41" fmla="*/ 56 h 159"/>
              <a:gd name="T42" fmla="*/ 9 w 160"/>
              <a:gd name="T43" fmla="*/ 56 h 159"/>
              <a:gd name="T44" fmla="*/ 19 w 160"/>
              <a:gd name="T45" fmla="*/ 56 h 159"/>
              <a:gd name="T46" fmla="*/ 61 w 160"/>
              <a:gd name="T47" fmla="*/ 75 h 159"/>
              <a:gd name="T48" fmla="*/ 61 w 160"/>
              <a:gd name="T49" fmla="*/ 37 h 159"/>
              <a:gd name="T50" fmla="*/ 67 w 160"/>
              <a:gd name="T51" fmla="*/ 34 h 159"/>
              <a:gd name="T52" fmla="*/ 56 w 160"/>
              <a:gd name="T53" fmla="*/ 0 h 159"/>
              <a:gd name="T54" fmla="*/ 56 w 160"/>
              <a:gd name="T55" fmla="*/ 9 h 159"/>
              <a:gd name="T56" fmla="*/ 60 w 160"/>
              <a:gd name="T57" fmla="*/ 27 h 159"/>
              <a:gd name="T58" fmla="*/ 14 w 160"/>
              <a:gd name="T59" fmla="*/ 27 h 159"/>
              <a:gd name="T60" fmla="*/ 18 w 160"/>
              <a:gd name="T61" fmla="*/ 9 h 159"/>
              <a:gd name="T62" fmla="*/ 18 w 160"/>
              <a:gd name="T63" fmla="*/ 0 h 159"/>
              <a:gd name="T64" fmla="*/ 7 w 160"/>
              <a:gd name="T65" fmla="*/ 34 h 159"/>
              <a:gd name="T66" fmla="*/ 13 w 160"/>
              <a:gd name="T67" fmla="*/ 37 h 159"/>
              <a:gd name="T68" fmla="*/ 13 w 160"/>
              <a:gd name="T69" fmla="*/ 75 h 159"/>
              <a:gd name="T70" fmla="*/ 37 w 160"/>
              <a:gd name="T71" fmla="*/ 9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9">
                <a:moveTo>
                  <a:pt x="85" y="122"/>
                </a:moveTo>
                <a:cubicBezTo>
                  <a:pt x="85" y="113"/>
                  <a:pt x="81" y="105"/>
                  <a:pt x="75" y="100"/>
                </a:cubicBezTo>
                <a:cubicBezTo>
                  <a:pt x="71" y="118"/>
                  <a:pt x="56" y="131"/>
                  <a:pt x="38" y="131"/>
                </a:cubicBezTo>
                <a:cubicBezTo>
                  <a:pt x="35" y="131"/>
                  <a:pt x="33" y="131"/>
                  <a:pt x="30" y="130"/>
                </a:cubicBezTo>
                <a:cubicBezTo>
                  <a:pt x="33" y="141"/>
                  <a:pt x="44" y="150"/>
                  <a:pt x="57" y="150"/>
                </a:cubicBezTo>
                <a:cubicBezTo>
                  <a:pt x="72" y="150"/>
                  <a:pt x="85" y="137"/>
                  <a:pt x="85" y="122"/>
                </a:cubicBezTo>
                <a:close/>
                <a:moveTo>
                  <a:pt x="89" y="103"/>
                </a:moveTo>
                <a:cubicBezTo>
                  <a:pt x="92" y="109"/>
                  <a:pt x="94" y="115"/>
                  <a:pt x="94" y="122"/>
                </a:cubicBezTo>
                <a:cubicBezTo>
                  <a:pt x="94" y="137"/>
                  <a:pt x="84" y="150"/>
                  <a:pt x="71" y="155"/>
                </a:cubicBezTo>
                <a:cubicBezTo>
                  <a:pt x="75" y="157"/>
                  <a:pt x="79" y="159"/>
                  <a:pt x="84" y="159"/>
                </a:cubicBezTo>
                <a:cubicBezTo>
                  <a:pt x="100" y="159"/>
                  <a:pt x="112" y="146"/>
                  <a:pt x="112" y="131"/>
                </a:cubicBezTo>
                <a:cubicBezTo>
                  <a:pt x="113" y="117"/>
                  <a:pt x="102" y="106"/>
                  <a:pt x="89" y="103"/>
                </a:cubicBezTo>
                <a:close/>
                <a:moveTo>
                  <a:pt x="117" y="103"/>
                </a:moveTo>
                <a:cubicBezTo>
                  <a:pt x="114" y="103"/>
                  <a:pt x="112" y="104"/>
                  <a:pt x="110" y="104"/>
                </a:cubicBezTo>
                <a:cubicBezTo>
                  <a:pt x="118" y="111"/>
                  <a:pt x="122" y="121"/>
                  <a:pt x="122" y="131"/>
                </a:cubicBezTo>
                <a:cubicBezTo>
                  <a:pt x="122" y="138"/>
                  <a:pt x="120" y="144"/>
                  <a:pt x="116" y="150"/>
                </a:cubicBezTo>
                <a:cubicBezTo>
                  <a:pt x="117" y="150"/>
                  <a:pt x="117" y="150"/>
                  <a:pt x="117" y="150"/>
                </a:cubicBezTo>
                <a:cubicBezTo>
                  <a:pt x="130" y="150"/>
                  <a:pt x="140" y="139"/>
                  <a:pt x="140" y="126"/>
                </a:cubicBezTo>
                <a:cubicBezTo>
                  <a:pt x="140" y="114"/>
                  <a:pt x="130" y="103"/>
                  <a:pt x="117" y="103"/>
                </a:cubicBezTo>
                <a:close/>
                <a:moveTo>
                  <a:pt x="141" y="94"/>
                </a:moveTo>
                <a:cubicBezTo>
                  <a:pt x="137" y="94"/>
                  <a:pt x="133" y="95"/>
                  <a:pt x="131" y="97"/>
                </a:cubicBezTo>
                <a:cubicBezTo>
                  <a:pt x="142" y="102"/>
                  <a:pt x="150" y="114"/>
                  <a:pt x="150" y="127"/>
                </a:cubicBezTo>
                <a:cubicBezTo>
                  <a:pt x="150" y="129"/>
                  <a:pt x="150" y="129"/>
                  <a:pt x="150" y="129"/>
                </a:cubicBezTo>
                <a:cubicBezTo>
                  <a:pt x="155" y="126"/>
                  <a:pt x="160" y="120"/>
                  <a:pt x="160" y="113"/>
                </a:cubicBezTo>
                <a:cubicBezTo>
                  <a:pt x="159" y="102"/>
                  <a:pt x="151" y="94"/>
                  <a:pt x="141" y="94"/>
                </a:cubicBezTo>
                <a:close/>
                <a:moveTo>
                  <a:pt x="159" y="92"/>
                </a:moveTo>
                <a:cubicBezTo>
                  <a:pt x="159" y="89"/>
                  <a:pt x="159" y="89"/>
                  <a:pt x="159" y="89"/>
                </a:cubicBezTo>
                <a:cubicBezTo>
                  <a:pt x="159" y="81"/>
                  <a:pt x="153" y="75"/>
                  <a:pt x="145" y="75"/>
                </a:cubicBezTo>
                <a:cubicBezTo>
                  <a:pt x="138" y="75"/>
                  <a:pt x="133" y="80"/>
                  <a:pt x="132" y="86"/>
                </a:cubicBezTo>
                <a:cubicBezTo>
                  <a:pt x="135" y="85"/>
                  <a:pt x="137" y="85"/>
                  <a:pt x="141" y="85"/>
                </a:cubicBezTo>
                <a:cubicBezTo>
                  <a:pt x="148" y="85"/>
                  <a:pt x="154" y="88"/>
                  <a:pt x="159" y="92"/>
                </a:cubicBezTo>
                <a:close/>
                <a:moveTo>
                  <a:pt x="66" y="94"/>
                </a:moveTo>
                <a:cubicBezTo>
                  <a:pt x="58" y="99"/>
                  <a:pt x="48" y="103"/>
                  <a:pt x="38" y="103"/>
                </a:cubicBezTo>
                <a:cubicBezTo>
                  <a:pt x="27" y="103"/>
                  <a:pt x="18" y="99"/>
                  <a:pt x="10" y="93"/>
                </a:cubicBezTo>
                <a:cubicBezTo>
                  <a:pt x="10" y="109"/>
                  <a:pt x="23" y="121"/>
                  <a:pt x="38" y="121"/>
                </a:cubicBezTo>
                <a:cubicBezTo>
                  <a:pt x="54" y="121"/>
                  <a:pt x="66" y="109"/>
                  <a:pt x="66" y="94"/>
                </a:cubicBezTo>
                <a:close/>
                <a:moveTo>
                  <a:pt x="56" y="56"/>
                </a:moveTo>
                <a:cubicBezTo>
                  <a:pt x="56" y="62"/>
                  <a:pt x="59" y="65"/>
                  <a:pt x="61" y="65"/>
                </a:cubicBezTo>
                <a:cubicBezTo>
                  <a:pt x="63" y="65"/>
                  <a:pt x="66" y="62"/>
                  <a:pt x="66" y="56"/>
                </a:cubicBezTo>
                <a:cubicBezTo>
                  <a:pt x="66" y="50"/>
                  <a:pt x="63" y="47"/>
                  <a:pt x="61" y="47"/>
                </a:cubicBezTo>
                <a:cubicBezTo>
                  <a:pt x="59" y="47"/>
                  <a:pt x="56" y="50"/>
                  <a:pt x="56" y="56"/>
                </a:cubicBezTo>
                <a:close/>
                <a:moveTo>
                  <a:pt x="19" y="56"/>
                </a:moveTo>
                <a:cubicBezTo>
                  <a:pt x="19" y="50"/>
                  <a:pt x="16" y="47"/>
                  <a:pt x="14" y="47"/>
                </a:cubicBezTo>
                <a:cubicBezTo>
                  <a:pt x="12" y="47"/>
                  <a:pt x="9" y="50"/>
                  <a:pt x="9" y="56"/>
                </a:cubicBezTo>
                <a:cubicBezTo>
                  <a:pt x="9" y="62"/>
                  <a:pt x="12" y="65"/>
                  <a:pt x="14" y="65"/>
                </a:cubicBezTo>
                <a:cubicBezTo>
                  <a:pt x="16" y="65"/>
                  <a:pt x="19" y="62"/>
                  <a:pt x="19" y="56"/>
                </a:cubicBezTo>
                <a:close/>
                <a:moveTo>
                  <a:pt x="75" y="61"/>
                </a:moveTo>
                <a:cubicBezTo>
                  <a:pt x="73" y="69"/>
                  <a:pt x="68" y="75"/>
                  <a:pt x="61" y="75"/>
                </a:cubicBezTo>
                <a:cubicBezTo>
                  <a:pt x="53" y="75"/>
                  <a:pt x="47" y="66"/>
                  <a:pt x="47" y="56"/>
                </a:cubicBezTo>
                <a:cubicBezTo>
                  <a:pt x="47" y="46"/>
                  <a:pt x="53" y="37"/>
                  <a:pt x="61" y="37"/>
                </a:cubicBezTo>
                <a:cubicBezTo>
                  <a:pt x="68" y="37"/>
                  <a:pt x="73" y="43"/>
                  <a:pt x="75" y="51"/>
                </a:cubicBezTo>
                <a:cubicBezTo>
                  <a:pt x="73" y="44"/>
                  <a:pt x="71" y="39"/>
                  <a:pt x="67" y="34"/>
                </a:cubicBezTo>
                <a:cubicBezTo>
                  <a:pt x="72" y="30"/>
                  <a:pt x="75" y="25"/>
                  <a:pt x="75" y="19"/>
                </a:cubicBezTo>
                <a:cubicBezTo>
                  <a:pt x="75" y="8"/>
                  <a:pt x="67" y="0"/>
                  <a:pt x="56" y="0"/>
                </a:cubicBezTo>
                <a:cubicBezTo>
                  <a:pt x="54" y="0"/>
                  <a:pt x="52" y="1"/>
                  <a:pt x="52" y="4"/>
                </a:cubicBezTo>
                <a:cubicBezTo>
                  <a:pt x="52" y="7"/>
                  <a:pt x="54" y="9"/>
                  <a:pt x="56" y="9"/>
                </a:cubicBezTo>
                <a:cubicBezTo>
                  <a:pt x="62" y="9"/>
                  <a:pt x="66" y="13"/>
                  <a:pt x="66" y="19"/>
                </a:cubicBezTo>
                <a:cubicBezTo>
                  <a:pt x="66" y="22"/>
                  <a:pt x="64" y="25"/>
                  <a:pt x="60" y="27"/>
                </a:cubicBezTo>
                <a:cubicBezTo>
                  <a:pt x="54" y="22"/>
                  <a:pt x="46" y="19"/>
                  <a:pt x="37" y="19"/>
                </a:cubicBezTo>
                <a:cubicBezTo>
                  <a:pt x="29" y="19"/>
                  <a:pt x="21" y="22"/>
                  <a:pt x="14" y="27"/>
                </a:cubicBezTo>
                <a:cubicBezTo>
                  <a:pt x="11" y="25"/>
                  <a:pt x="9" y="22"/>
                  <a:pt x="9" y="19"/>
                </a:cubicBezTo>
                <a:cubicBezTo>
                  <a:pt x="9" y="13"/>
                  <a:pt x="13" y="9"/>
                  <a:pt x="18" y="9"/>
                </a:cubicBezTo>
                <a:cubicBezTo>
                  <a:pt x="21" y="9"/>
                  <a:pt x="23" y="7"/>
                  <a:pt x="23" y="4"/>
                </a:cubicBezTo>
                <a:cubicBezTo>
                  <a:pt x="23" y="1"/>
                  <a:pt x="21" y="0"/>
                  <a:pt x="18" y="0"/>
                </a:cubicBezTo>
                <a:cubicBezTo>
                  <a:pt x="8" y="0"/>
                  <a:pt x="0" y="8"/>
                  <a:pt x="0" y="19"/>
                </a:cubicBezTo>
                <a:cubicBezTo>
                  <a:pt x="0" y="25"/>
                  <a:pt x="2" y="30"/>
                  <a:pt x="7" y="34"/>
                </a:cubicBezTo>
                <a:cubicBezTo>
                  <a:pt x="4" y="39"/>
                  <a:pt x="1" y="45"/>
                  <a:pt x="0" y="51"/>
                </a:cubicBezTo>
                <a:cubicBezTo>
                  <a:pt x="2" y="43"/>
                  <a:pt x="7" y="37"/>
                  <a:pt x="13" y="37"/>
                </a:cubicBezTo>
                <a:cubicBezTo>
                  <a:pt x="21" y="37"/>
                  <a:pt x="27" y="46"/>
                  <a:pt x="27" y="56"/>
                </a:cubicBezTo>
                <a:cubicBezTo>
                  <a:pt x="27" y="66"/>
                  <a:pt x="21" y="75"/>
                  <a:pt x="13" y="75"/>
                </a:cubicBezTo>
                <a:cubicBezTo>
                  <a:pt x="7" y="75"/>
                  <a:pt x="2" y="69"/>
                  <a:pt x="0" y="61"/>
                </a:cubicBezTo>
                <a:cubicBezTo>
                  <a:pt x="2" y="79"/>
                  <a:pt x="18" y="93"/>
                  <a:pt x="37" y="93"/>
                </a:cubicBezTo>
                <a:cubicBezTo>
                  <a:pt x="56" y="93"/>
                  <a:pt x="72" y="79"/>
                  <a:pt x="75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9" name="Freeform 69">
            <a:extLst>
              <a:ext uri="{FF2B5EF4-FFF2-40B4-BE49-F238E27FC236}">
                <a16:creationId xmlns:a16="http://schemas.microsoft.com/office/drawing/2014/main" id="{ACCF7530-3551-46AF-B6BE-931EC4CA45BE}"/>
              </a:ext>
            </a:extLst>
          </p:cNvPr>
          <p:cNvSpPr>
            <a:spLocks noEditPoints="1"/>
          </p:cNvSpPr>
          <p:nvPr/>
        </p:nvSpPr>
        <p:spPr bwMode="auto">
          <a:xfrm>
            <a:off x="5157788" y="3022600"/>
            <a:ext cx="223838" cy="254000"/>
          </a:xfrm>
          <a:custGeom>
            <a:avLst/>
            <a:gdLst>
              <a:gd name="T0" fmla="*/ 84 w 141"/>
              <a:gd name="T1" fmla="*/ 38 h 160"/>
              <a:gd name="T2" fmla="*/ 89 w 141"/>
              <a:gd name="T3" fmla="*/ 37 h 160"/>
              <a:gd name="T4" fmla="*/ 122 w 141"/>
              <a:gd name="T5" fmla="*/ 5 h 160"/>
              <a:gd name="T6" fmla="*/ 117 w 141"/>
              <a:gd name="T7" fmla="*/ 0 h 160"/>
              <a:gd name="T8" fmla="*/ 89 w 141"/>
              <a:gd name="T9" fmla="*/ 0 h 160"/>
              <a:gd name="T10" fmla="*/ 68 w 141"/>
              <a:gd name="T11" fmla="*/ 14 h 160"/>
              <a:gd name="T12" fmla="*/ 84 w 141"/>
              <a:gd name="T13" fmla="*/ 38 h 160"/>
              <a:gd name="T14" fmla="*/ 94 w 141"/>
              <a:gd name="T15" fmla="*/ 48 h 160"/>
              <a:gd name="T16" fmla="*/ 75 w 141"/>
              <a:gd name="T17" fmla="*/ 51 h 160"/>
              <a:gd name="T18" fmla="*/ 75 w 141"/>
              <a:gd name="T19" fmla="*/ 43 h 160"/>
              <a:gd name="T20" fmla="*/ 52 w 141"/>
              <a:gd name="T21" fmla="*/ 20 h 160"/>
              <a:gd name="T22" fmla="*/ 47 w 141"/>
              <a:gd name="T23" fmla="*/ 24 h 160"/>
              <a:gd name="T24" fmla="*/ 52 w 141"/>
              <a:gd name="T25" fmla="*/ 29 h 160"/>
              <a:gd name="T26" fmla="*/ 66 w 141"/>
              <a:gd name="T27" fmla="*/ 43 h 160"/>
              <a:gd name="T28" fmla="*/ 66 w 141"/>
              <a:gd name="T29" fmla="*/ 51 h 160"/>
              <a:gd name="T30" fmla="*/ 47 w 141"/>
              <a:gd name="T31" fmla="*/ 48 h 160"/>
              <a:gd name="T32" fmla="*/ 0 w 141"/>
              <a:gd name="T33" fmla="*/ 95 h 160"/>
              <a:gd name="T34" fmla="*/ 47 w 141"/>
              <a:gd name="T35" fmla="*/ 160 h 160"/>
              <a:gd name="T36" fmla="*/ 56 w 141"/>
              <a:gd name="T37" fmla="*/ 160 h 160"/>
              <a:gd name="T38" fmla="*/ 71 w 141"/>
              <a:gd name="T39" fmla="*/ 157 h 160"/>
              <a:gd name="T40" fmla="*/ 85 w 141"/>
              <a:gd name="T41" fmla="*/ 160 h 160"/>
              <a:gd name="T42" fmla="*/ 94 w 141"/>
              <a:gd name="T43" fmla="*/ 160 h 160"/>
              <a:gd name="T44" fmla="*/ 141 w 141"/>
              <a:gd name="T45" fmla="*/ 95 h 160"/>
              <a:gd name="T46" fmla="*/ 94 w 141"/>
              <a:gd name="T47" fmla="*/ 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1" h="160">
                <a:moveTo>
                  <a:pt x="84" y="38"/>
                </a:moveTo>
                <a:cubicBezTo>
                  <a:pt x="86" y="38"/>
                  <a:pt x="87" y="37"/>
                  <a:pt x="89" y="37"/>
                </a:cubicBezTo>
                <a:cubicBezTo>
                  <a:pt x="107" y="37"/>
                  <a:pt x="122" y="23"/>
                  <a:pt x="122" y="5"/>
                </a:cubicBezTo>
                <a:cubicBezTo>
                  <a:pt x="122" y="2"/>
                  <a:pt x="120" y="0"/>
                  <a:pt x="11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0" y="0"/>
                  <a:pt x="71" y="6"/>
                  <a:pt x="68" y="14"/>
                </a:cubicBezTo>
                <a:cubicBezTo>
                  <a:pt x="76" y="19"/>
                  <a:pt x="82" y="28"/>
                  <a:pt x="84" y="38"/>
                </a:cubicBezTo>
                <a:close/>
                <a:moveTo>
                  <a:pt x="94" y="48"/>
                </a:moveTo>
                <a:cubicBezTo>
                  <a:pt x="87" y="48"/>
                  <a:pt x="81" y="49"/>
                  <a:pt x="75" y="51"/>
                </a:cubicBezTo>
                <a:cubicBezTo>
                  <a:pt x="75" y="43"/>
                  <a:pt x="75" y="43"/>
                  <a:pt x="75" y="43"/>
                </a:cubicBezTo>
                <a:cubicBezTo>
                  <a:pt x="75" y="30"/>
                  <a:pt x="65" y="20"/>
                  <a:pt x="52" y="20"/>
                </a:cubicBezTo>
                <a:cubicBezTo>
                  <a:pt x="49" y="20"/>
                  <a:pt x="47" y="22"/>
                  <a:pt x="47" y="24"/>
                </a:cubicBezTo>
                <a:cubicBezTo>
                  <a:pt x="47" y="27"/>
                  <a:pt x="49" y="29"/>
                  <a:pt x="52" y="29"/>
                </a:cubicBezTo>
                <a:cubicBezTo>
                  <a:pt x="59" y="29"/>
                  <a:pt x="66" y="35"/>
                  <a:pt x="66" y="43"/>
                </a:cubicBezTo>
                <a:cubicBezTo>
                  <a:pt x="66" y="51"/>
                  <a:pt x="66" y="51"/>
                  <a:pt x="66" y="51"/>
                </a:cubicBezTo>
                <a:cubicBezTo>
                  <a:pt x="60" y="49"/>
                  <a:pt x="54" y="48"/>
                  <a:pt x="47" y="48"/>
                </a:cubicBezTo>
                <a:cubicBezTo>
                  <a:pt x="19" y="48"/>
                  <a:pt x="0" y="66"/>
                  <a:pt x="0" y="95"/>
                </a:cubicBezTo>
                <a:cubicBezTo>
                  <a:pt x="0" y="125"/>
                  <a:pt x="21" y="160"/>
                  <a:pt x="47" y="160"/>
                </a:cubicBezTo>
                <a:cubicBezTo>
                  <a:pt x="50" y="160"/>
                  <a:pt x="53" y="160"/>
                  <a:pt x="56" y="160"/>
                </a:cubicBezTo>
                <a:cubicBezTo>
                  <a:pt x="61" y="158"/>
                  <a:pt x="66" y="157"/>
                  <a:pt x="71" y="157"/>
                </a:cubicBezTo>
                <a:cubicBezTo>
                  <a:pt x="76" y="157"/>
                  <a:pt x="80" y="158"/>
                  <a:pt x="85" y="160"/>
                </a:cubicBezTo>
                <a:cubicBezTo>
                  <a:pt x="88" y="160"/>
                  <a:pt x="91" y="160"/>
                  <a:pt x="94" y="160"/>
                </a:cubicBezTo>
                <a:cubicBezTo>
                  <a:pt x="121" y="160"/>
                  <a:pt x="141" y="125"/>
                  <a:pt x="141" y="95"/>
                </a:cubicBezTo>
                <a:cubicBezTo>
                  <a:pt x="140" y="66"/>
                  <a:pt x="122" y="48"/>
                  <a:pt x="94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0" name="Freeform 70">
            <a:extLst>
              <a:ext uri="{FF2B5EF4-FFF2-40B4-BE49-F238E27FC236}">
                <a16:creationId xmlns:a16="http://schemas.microsoft.com/office/drawing/2014/main" id="{FF4635F5-A43B-467F-B913-1F9B75E22B24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3582988"/>
            <a:ext cx="254000" cy="236538"/>
          </a:xfrm>
          <a:custGeom>
            <a:avLst/>
            <a:gdLst>
              <a:gd name="T0" fmla="*/ 108 w 160"/>
              <a:gd name="T1" fmla="*/ 14 h 149"/>
              <a:gd name="T2" fmla="*/ 160 w 160"/>
              <a:gd name="T3" fmla="*/ 28 h 149"/>
              <a:gd name="T4" fmla="*/ 64 w 160"/>
              <a:gd name="T5" fmla="*/ 90 h 149"/>
              <a:gd name="T6" fmla="*/ 54 w 160"/>
              <a:gd name="T7" fmla="*/ 65 h 149"/>
              <a:gd name="T8" fmla="*/ 44 w 160"/>
              <a:gd name="T9" fmla="*/ 101 h 149"/>
              <a:gd name="T10" fmla="*/ 54 w 160"/>
              <a:gd name="T11" fmla="*/ 101 h 149"/>
              <a:gd name="T12" fmla="*/ 64 w 160"/>
              <a:gd name="T13" fmla="*/ 90 h 149"/>
              <a:gd name="T14" fmla="*/ 47 w 160"/>
              <a:gd name="T15" fmla="*/ 89 h 149"/>
              <a:gd name="T16" fmla="*/ 56 w 160"/>
              <a:gd name="T17" fmla="*/ 89 h 149"/>
              <a:gd name="T18" fmla="*/ 93 w 160"/>
              <a:gd name="T19" fmla="*/ 98 h 149"/>
              <a:gd name="T20" fmla="*/ 67 w 160"/>
              <a:gd name="T21" fmla="*/ 99 h 149"/>
              <a:gd name="T22" fmla="*/ 71 w 160"/>
              <a:gd name="T23" fmla="*/ 149 h 149"/>
              <a:gd name="T24" fmla="*/ 75 w 160"/>
              <a:gd name="T25" fmla="*/ 127 h 149"/>
              <a:gd name="T26" fmla="*/ 66 w 160"/>
              <a:gd name="T27" fmla="*/ 117 h 149"/>
              <a:gd name="T28" fmla="*/ 94 w 160"/>
              <a:gd name="T29" fmla="*/ 117 h 149"/>
              <a:gd name="T30" fmla="*/ 85 w 160"/>
              <a:gd name="T31" fmla="*/ 127 h 149"/>
              <a:gd name="T32" fmla="*/ 87 w 160"/>
              <a:gd name="T33" fmla="*/ 149 h 149"/>
              <a:gd name="T34" fmla="*/ 100 w 160"/>
              <a:gd name="T35" fmla="*/ 107 h 149"/>
              <a:gd name="T36" fmla="*/ 80 w 160"/>
              <a:gd name="T37" fmla="*/ 113 h 149"/>
              <a:gd name="T38" fmla="*/ 80 w 160"/>
              <a:gd name="T39" fmla="*/ 119 h 149"/>
              <a:gd name="T40" fmla="*/ 80 w 160"/>
              <a:gd name="T41" fmla="*/ 113 h 149"/>
              <a:gd name="T42" fmla="*/ 105 w 160"/>
              <a:gd name="T43" fmla="*/ 65 h 149"/>
              <a:gd name="T44" fmla="*/ 94 w 160"/>
              <a:gd name="T45" fmla="*/ 88 h 149"/>
              <a:gd name="T46" fmla="*/ 107 w 160"/>
              <a:gd name="T47" fmla="*/ 101 h 149"/>
              <a:gd name="T48" fmla="*/ 114 w 160"/>
              <a:gd name="T49" fmla="*/ 101 h 149"/>
              <a:gd name="T50" fmla="*/ 108 w 160"/>
              <a:gd name="T51" fmla="*/ 93 h 149"/>
              <a:gd name="T52" fmla="*/ 108 w 160"/>
              <a:gd name="T53" fmla="*/ 84 h 149"/>
              <a:gd name="T54" fmla="*/ 108 w 160"/>
              <a:gd name="T55" fmla="*/ 93 h 149"/>
              <a:gd name="T56" fmla="*/ 10 w 160"/>
              <a:gd name="T57" fmla="*/ 84 h 149"/>
              <a:gd name="T58" fmla="*/ 49 w 160"/>
              <a:gd name="T59" fmla="*/ 111 h 149"/>
              <a:gd name="T60" fmla="*/ 42 w 160"/>
              <a:gd name="T61" fmla="*/ 110 h 149"/>
              <a:gd name="T62" fmla="*/ 54 w 160"/>
              <a:gd name="T63" fmla="*/ 56 h 149"/>
              <a:gd name="T64" fmla="*/ 75 w 160"/>
              <a:gd name="T65" fmla="*/ 84 h 149"/>
              <a:gd name="T66" fmla="*/ 84 w 160"/>
              <a:gd name="T67" fmla="*/ 84 h 149"/>
              <a:gd name="T68" fmla="*/ 105 w 160"/>
              <a:gd name="T69" fmla="*/ 56 h 149"/>
              <a:gd name="T70" fmla="*/ 117 w 160"/>
              <a:gd name="T71" fmla="*/ 110 h 149"/>
              <a:gd name="T72" fmla="*/ 112 w 160"/>
              <a:gd name="T73" fmla="*/ 142 h 149"/>
              <a:gd name="T74" fmla="*/ 80 w 160"/>
              <a:gd name="T75" fmla="*/ 18 h 149"/>
              <a:gd name="T76" fmla="*/ 28 w 160"/>
              <a:gd name="T77" fmla="*/ 0 h 149"/>
              <a:gd name="T78" fmla="*/ 9 w 160"/>
              <a:gd name="T79" fmla="*/ 48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9">
                <a:moveTo>
                  <a:pt x="132" y="1"/>
                </a:moveTo>
                <a:cubicBezTo>
                  <a:pt x="122" y="1"/>
                  <a:pt x="113" y="6"/>
                  <a:pt x="108" y="14"/>
                </a:cubicBezTo>
                <a:cubicBezTo>
                  <a:pt x="126" y="20"/>
                  <a:pt x="141" y="33"/>
                  <a:pt x="151" y="49"/>
                </a:cubicBezTo>
                <a:cubicBezTo>
                  <a:pt x="156" y="44"/>
                  <a:pt x="160" y="36"/>
                  <a:pt x="160" y="28"/>
                </a:cubicBezTo>
                <a:cubicBezTo>
                  <a:pt x="160" y="13"/>
                  <a:pt x="148" y="1"/>
                  <a:pt x="132" y="1"/>
                </a:cubicBezTo>
                <a:close/>
                <a:moveTo>
                  <a:pt x="64" y="90"/>
                </a:moveTo>
                <a:cubicBezTo>
                  <a:pt x="67" y="80"/>
                  <a:pt x="66" y="69"/>
                  <a:pt x="58" y="66"/>
                </a:cubicBezTo>
                <a:cubicBezTo>
                  <a:pt x="56" y="65"/>
                  <a:pt x="55" y="65"/>
                  <a:pt x="54" y="65"/>
                </a:cubicBezTo>
                <a:cubicBezTo>
                  <a:pt x="47" y="65"/>
                  <a:pt x="41" y="71"/>
                  <a:pt x="38" y="79"/>
                </a:cubicBezTo>
                <a:cubicBezTo>
                  <a:pt x="35" y="88"/>
                  <a:pt x="37" y="99"/>
                  <a:pt x="44" y="101"/>
                </a:cubicBezTo>
                <a:cubicBezTo>
                  <a:pt x="46" y="102"/>
                  <a:pt x="47" y="102"/>
                  <a:pt x="48" y="102"/>
                </a:cubicBezTo>
                <a:cubicBezTo>
                  <a:pt x="50" y="102"/>
                  <a:pt x="52" y="102"/>
                  <a:pt x="54" y="101"/>
                </a:cubicBezTo>
                <a:cubicBezTo>
                  <a:pt x="56" y="98"/>
                  <a:pt x="58" y="95"/>
                  <a:pt x="60" y="93"/>
                </a:cubicBezTo>
                <a:cubicBezTo>
                  <a:pt x="61" y="92"/>
                  <a:pt x="63" y="90"/>
                  <a:pt x="64" y="90"/>
                </a:cubicBezTo>
                <a:close/>
                <a:moveTo>
                  <a:pt x="52" y="94"/>
                </a:moveTo>
                <a:cubicBezTo>
                  <a:pt x="49" y="94"/>
                  <a:pt x="47" y="92"/>
                  <a:pt x="47" y="89"/>
                </a:cubicBezTo>
                <a:cubicBezTo>
                  <a:pt x="47" y="86"/>
                  <a:pt x="49" y="84"/>
                  <a:pt x="52" y="84"/>
                </a:cubicBezTo>
                <a:cubicBezTo>
                  <a:pt x="54" y="84"/>
                  <a:pt x="56" y="86"/>
                  <a:pt x="56" y="89"/>
                </a:cubicBezTo>
                <a:cubicBezTo>
                  <a:pt x="56" y="92"/>
                  <a:pt x="54" y="94"/>
                  <a:pt x="52" y="94"/>
                </a:cubicBezTo>
                <a:close/>
                <a:moveTo>
                  <a:pt x="93" y="98"/>
                </a:moveTo>
                <a:cubicBezTo>
                  <a:pt x="90" y="95"/>
                  <a:pt x="86" y="93"/>
                  <a:pt x="81" y="93"/>
                </a:cubicBezTo>
                <a:cubicBezTo>
                  <a:pt x="76" y="93"/>
                  <a:pt x="70" y="95"/>
                  <a:pt x="67" y="99"/>
                </a:cubicBezTo>
                <a:cubicBezTo>
                  <a:pt x="58" y="110"/>
                  <a:pt x="55" y="116"/>
                  <a:pt x="58" y="147"/>
                </a:cubicBezTo>
                <a:cubicBezTo>
                  <a:pt x="62" y="148"/>
                  <a:pt x="67" y="149"/>
                  <a:pt x="71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7" y="119"/>
                  <a:pt x="66" y="118"/>
                  <a:pt x="66" y="117"/>
                </a:cubicBezTo>
                <a:cubicBezTo>
                  <a:pt x="66" y="109"/>
                  <a:pt x="72" y="103"/>
                  <a:pt x="80" y="103"/>
                </a:cubicBezTo>
                <a:cubicBezTo>
                  <a:pt x="88" y="103"/>
                  <a:pt x="94" y="109"/>
                  <a:pt x="94" y="117"/>
                </a:cubicBezTo>
                <a:cubicBezTo>
                  <a:pt x="94" y="118"/>
                  <a:pt x="94" y="119"/>
                  <a:pt x="93" y="120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49"/>
                  <a:pt x="85" y="149"/>
                  <a:pt x="85" y="149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93" y="149"/>
                  <a:pt x="98" y="148"/>
                  <a:pt x="103" y="147"/>
                </a:cubicBezTo>
                <a:cubicBezTo>
                  <a:pt x="104" y="126"/>
                  <a:pt x="104" y="115"/>
                  <a:pt x="100" y="107"/>
                </a:cubicBezTo>
                <a:cubicBezTo>
                  <a:pt x="98" y="104"/>
                  <a:pt x="96" y="101"/>
                  <a:pt x="93" y="98"/>
                </a:cubicBezTo>
                <a:close/>
                <a:moveTo>
                  <a:pt x="80" y="113"/>
                </a:moveTo>
                <a:cubicBezTo>
                  <a:pt x="78" y="113"/>
                  <a:pt x="76" y="113"/>
                  <a:pt x="75" y="115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3" y="113"/>
                  <a:pt x="82" y="113"/>
                  <a:pt x="80" y="113"/>
                </a:cubicBezTo>
                <a:close/>
                <a:moveTo>
                  <a:pt x="121" y="79"/>
                </a:moveTo>
                <a:cubicBezTo>
                  <a:pt x="118" y="71"/>
                  <a:pt x="112" y="65"/>
                  <a:pt x="105" y="65"/>
                </a:cubicBezTo>
                <a:cubicBezTo>
                  <a:pt x="104" y="65"/>
                  <a:pt x="102" y="65"/>
                  <a:pt x="101" y="66"/>
                </a:cubicBezTo>
                <a:cubicBezTo>
                  <a:pt x="93" y="69"/>
                  <a:pt x="91" y="79"/>
                  <a:pt x="94" y="88"/>
                </a:cubicBezTo>
                <a:cubicBezTo>
                  <a:pt x="96" y="88"/>
                  <a:pt x="98" y="90"/>
                  <a:pt x="100" y="92"/>
                </a:cubicBezTo>
                <a:cubicBezTo>
                  <a:pt x="103" y="95"/>
                  <a:pt x="105" y="98"/>
                  <a:pt x="107" y="101"/>
                </a:cubicBezTo>
                <a:cubicBezTo>
                  <a:pt x="108" y="102"/>
                  <a:pt x="110" y="102"/>
                  <a:pt x="111" y="102"/>
                </a:cubicBezTo>
                <a:cubicBezTo>
                  <a:pt x="112" y="102"/>
                  <a:pt x="113" y="102"/>
                  <a:pt x="114" y="101"/>
                </a:cubicBezTo>
                <a:cubicBezTo>
                  <a:pt x="121" y="98"/>
                  <a:pt x="124" y="88"/>
                  <a:pt x="121" y="79"/>
                </a:cubicBezTo>
                <a:close/>
                <a:moveTo>
                  <a:pt x="108" y="93"/>
                </a:moveTo>
                <a:cubicBezTo>
                  <a:pt x="106" y="93"/>
                  <a:pt x="104" y="91"/>
                  <a:pt x="104" y="88"/>
                </a:cubicBezTo>
                <a:cubicBezTo>
                  <a:pt x="104" y="86"/>
                  <a:pt x="106" y="84"/>
                  <a:pt x="108" y="84"/>
                </a:cubicBezTo>
                <a:cubicBezTo>
                  <a:pt x="111" y="84"/>
                  <a:pt x="113" y="86"/>
                  <a:pt x="113" y="88"/>
                </a:cubicBezTo>
                <a:cubicBezTo>
                  <a:pt x="113" y="91"/>
                  <a:pt x="111" y="93"/>
                  <a:pt x="108" y="93"/>
                </a:cubicBezTo>
                <a:close/>
                <a:moveTo>
                  <a:pt x="80" y="18"/>
                </a:moveTo>
                <a:cubicBezTo>
                  <a:pt x="41" y="18"/>
                  <a:pt x="10" y="48"/>
                  <a:pt x="10" y="84"/>
                </a:cubicBezTo>
                <a:cubicBezTo>
                  <a:pt x="10" y="109"/>
                  <a:pt x="25" y="131"/>
                  <a:pt x="48" y="142"/>
                </a:cubicBezTo>
                <a:cubicBezTo>
                  <a:pt x="46" y="129"/>
                  <a:pt x="46" y="119"/>
                  <a:pt x="49" y="111"/>
                </a:cubicBezTo>
                <a:cubicBezTo>
                  <a:pt x="48" y="111"/>
                  <a:pt x="48" y="111"/>
                  <a:pt x="48" y="111"/>
                </a:cubicBezTo>
                <a:cubicBezTo>
                  <a:pt x="46" y="111"/>
                  <a:pt x="44" y="111"/>
                  <a:pt x="42" y="110"/>
                </a:cubicBezTo>
                <a:cubicBezTo>
                  <a:pt x="29" y="106"/>
                  <a:pt x="24" y="90"/>
                  <a:pt x="29" y="76"/>
                </a:cubicBezTo>
                <a:cubicBezTo>
                  <a:pt x="34" y="64"/>
                  <a:pt x="44" y="56"/>
                  <a:pt x="54" y="56"/>
                </a:cubicBezTo>
                <a:cubicBezTo>
                  <a:pt x="56" y="56"/>
                  <a:pt x="59" y="56"/>
                  <a:pt x="61" y="57"/>
                </a:cubicBezTo>
                <a:cubicBezTo>
                  <a:pt x="70" y="60"/>
                  <a:pt x="77" y="71"/>
                  <a:pt x="75" y="84"/>
                </a:cubicBezTo>
                <a:cubicBezTo>
                  <a:pt x="76" y="84"/>
                  <a:pt x="78" y="84"/>
                  <a:pt x="80" y="84"/>
                </a:cubicBezTo>
                <a:cubicBezTo>
                  <a:pt x="81" y="84"/>
                  <a:pt x="83" y="84"/>
                  <a:pt x="84" y="84"/>
                </a:cubicBezTo>
                <a:cubicBezTo>
                  <a:pt x="83" y="71"/>
                  <a:pt x="89" y="61"/>
                  <a:pt x="98" y="57"/>
                </a:cubicBezTo>
                <a:cubicBezTo>
                  <a:pt x="100" y="56"/>
                  <a:pt x="102" y="56"/>
                  <a:pt x="105" y="56"/>
                </a:cubicBezTo>
                <a:cubicBezTo>
                  <a:pt x="115" y="56"/>
                  <a:pt x="125" y="64"/>
                  <a:pt x="130" y="76"/>
                </a:cubicBezTo>
                <a:cubicBezTo>
                  <a:pt x="135" y="90"/>
                  <a:pt x="129" y="106"/>
                  <a:pt x="117" y="110"/>
                </a:cubicBezTo>
                <a:cubicBezTo>
                  <a:pt x="115" y="111"/>
                  <a:pt x="113" y="111"/>
                  <a:pt x="112" y="111"/>
                </a:cubicBezTo>
                <a:cubicBezTo>
                  <a:pt x="114" y="119"/>
                  <a:pt x="114" y="129"/>
                  <a:pt x="112" y="142"/>
                </a:cubicBezTo>
                <a:cubicBezTo>
                  <a:pt x="135" y="132"/>
                  <a:pt x="150" y="109"/>
                  <a:pt x="150" y="84"/>
                </a:cubicBezTo>
                <a:cubicBezTo>
                  <a:pt x="150" y="48"/>
                  <a:pt x="119" y="18"/>
                  <a:pt x="80" y="18"/>
                </a:cubicBezTo>
                <a:close/>
                <a:moveTo>
                  <a:pt x="52" y="14"/>
                </a:moveTo>
                <a:cubicBezTo>
                  <a:pt x="48" y="5"/>
                  <a:pt x="38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cubicBezTo>
                  <a:pt x="0" y="36"/>
                  <a:pt x="4" y="43"/>
                  <a:pt x="9" y="48"/>
                </a:cubicBezTo>
                <a:cubicBezTo>
                  <a:pt x="19" y="33"/>
                  <a:pt x="33" y="20"/>
                  <a:pt x="52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1" name="Freeform 71">
            <a:extLst>
              <a:ext uri="{FF2B5EF4-FFF2-40B4-BE49-F238E27FC236}">
                <a16:creationId xmlns:a16="http://schemas.microsoft.com/office/drawing/2014/main" id="{AD8A4867-965F-4E35-B9AD-64D0C21B26D4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4124325"/>
            <a:ext cx="255588" cy="254000"/>
          </a:xfrm>
          <a:custGeom>
            <a:avLst/>
            <a:gdLst>
              <a:gd name="T0" fmla="*/ 94 w 161"/>
              <a:gd name="T1" fmla="*/ 20 h 160"/>
              <a:gd name="T2" fmla="*/ 76 w 161"/>
              <a:gd name="T3" fmla="*/ 3 h 160"/>
              <a:gd name="T4" fmla="*/ 80 w 161"/>
              <a:gd name="T5" fmla="*/ 27 h 160"/>
              <a:gd name="T6" fmla="*/ 67 w 161"/>
              <a:gd name="T7" fmla="*/ 140 h 160"/>
              <a:gd name="T8" fmla="*/ 84 w 161"/>
              <a:gd name="T9" fmla="*/ 157 h 160"/>
              <a:gd name="T10" fmla="*/ 80 w 161"/>
              <a:gd name="T11" fmla="*/ 134 h 160"/>
              <a:gd name="T12" fmla="*/ 3 w 161"/>
              <a:gd name="T13" fmla="*/ 84 h 160"/>
              <a:gd name="T14" fmla="*/ 27 w 161"/>
              <a:gd name="T15" fmla="*/ 80 h 160"/>
              <a:gd name="T16" fmla="*/ 140 w 161"/>
              <a:gd name="T17" fmla="*/ 67 h 160"/>
              <a:gd name="T18" fmla="*/ 140 w 161"/>
              <a:gd name="T19" fmla="*/ 92 h 160"/>
              <a:gd name="T20" fmla="*/ 158 w 161"/>
              <a:gd name="T21" fmla="*/ 76 h 160"/>
              <a:gd name="T22" fmla="*/ 23 w 161"/>
              <a:gd name="T23" fmla="*/ 131 h 160"/>
              <a:gd name="T24" fmla="*/ 47 w 161"/>
              <a:gd name="T25" fmla="*/ 130 h 160"/>
              <a:gd name="T26" fmla="*/ 30 w 161"/>
              <a:gd name="T27" fmla="*/ 113 h 160"/>
              <a:gd name="T28" fmla="*/ 138 w 161"/>
              <a:gd name="T29" fmla="*/ 29 h 160"/>
              <a:gd name="T30" fmla="*/ 114 w 161"/>
              <a:gd name="T31" fmla="*/ 29 h 160"/>
              <a:gd name="T32" fmla="*/ 132 w 161"/>
              <a:gd name="T33" fmla="*/ 47 h 160"/>
              <a:gd name="T34" fmla="*/ 113 w 161"/>
              <a:gd name="T35" fmla="*/ 130 h 160"/>
              <a:gd name="T36" fmla="*/ 133 w 161"/>
              <a:gd name="T37" fmla="*/ 138 h 160"/>
              <a:gd name="T38" fmla="*/ 29 w 161"/>
              <a:gd name="T39" fmla="*/ 47 h 160"/>
              <a:gd name="T40" fmla="*/ 29 w 161"/>
              <a:gd name="T41" fmla="*/ 23 h 160"/>
              <a:gd name="T42" fmla="*/ 29 w 161"/>
              <a:gd name="T43" fmla="*/ 47 h 160"/>
              <a:gd name="T44" fmla="*/ 80 w 161"/>
              <a:gd name="T45" fmla="*/ 93 h 160"/>
              <a:gd name="T46" fmla="*/ 76 w 161"/>
              <a:gd name="T47" fmla="*/ 57 h 160"/>
              <a:gd name="T48" fmla="*/ 62 w 161"/>
              <a:gd name="T49" fmla="*/ 28 h 160"/>
              <a:gd name="T50" fmla="*/ 52 w 161"/>
              <a:gd name="T51" fmla="*/ 44 h 160"/>
              <a:gd name="T52" fmla="*/ 131 w 161"/>
              <a:gd name="T53" fmla="*/ 59 h 160"/>
              <a:gd name="T54" fmla="*/ 100 w 161"/>
              <a:gd name="T55" fmla="*/ 67 h 160"/>
              <a:gd name="T56" fmla="*/ 132 w 161"/>
              <a:gd name="T57" fmla="*/ 64 h 160"/>
              <a:gd name="T58" fmla="*/ 32 w 161"/>
              <a:gd name="T59" fmla="*/ 55 h 160"/>
              <a:gd name="T60" fmla="*/ 36 w 161"/>
              <a:gd name="T61" fmla="*/ 74 h 160"/>
              <a:gd name="T62" fmla="*/ 45 w 161"/>
              <a:gd name="T63" fmla="*/ 51 h 160"/>
              <a:gd name="T64" fmla="*/ 109 w 161"/>
              <a:gd name="T65" fmla="*/ 45 h 160"/>
              <a:gd name="T66" fmla="*/ 99 w 161"/>
              <a:gd name="T67" fmla="*/ 29 h 160"/>
              <a:gd name="T68" fmla="*/ 85 w 161"/>
              <a:gd name="T69" fmla="*/ 57 h 160"/>
              <a:gd name="T70" fmla="*/ 97 w 161"/>
              <a:gd name="T71" fmla="*/ 131 h 160"/>
              <a:gd name="T72" fmla="*/ 104 w 161"/>
              <a:gd name="T73" fmla="*/ 128 h 160"/>
              <a:gd name="T74" fmla="*/ 85 w 161"/>
              <a:gd name="T75" fmla="*/ 103 h 160"/>
              <a:gd name="T76" fmla="*/ 115 w 161"/>
              <a:gd name="T77" fmla="*/ 108 h 160"/>
              <a:gd name="T78" fmla="*/ 131 w 161"/>
              <a:gd name="T79" fmla="*/ 97 h 160"/>
              <a:gd name="T80" fmla="*/ 76 w 161"/>
              <a:gd name="T81" fmla="*/ 103 h 160"/>
              <a:gd name="T82" fmla="*/ 56 w 161"/>
              <a:gd name="T83" fmla="*/ 127 h 160"/>
              <a:gd name="T84" fmla="*/ 64 w 161"/>
              <a:gd name="T85" fmla="*/ 130 h 160"/>
              <a:gd name="T86" fmla="*/ 36 w 161"/>
              <a:gd name="T87" fmla="*/ 84 h 160"/>
              <a:gd name="T88" fmla="*/ 29 w 161"/>
              <a:gd name="T89" fmla="*/ 101 h 160"/>
              <a:gd name="T90" fmla="*/ 61 w 161"/>
              <a:gd name="T91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1" h="160">
                <a:moveTo>
                  <a:pt x="80" y="27"/>
                </a:moveTo>
                <a:cubicBezTo>
                  <a:pt x="93" y="20"/>
                  <a:pt x="93" y="20"/>
                  <a:pt x="93" y="20"/>
                </a:cubicBezTo>
                <a:cubicBezTo>
                  <a:pt x="94" y="20"/>
                  <a:pt x="94" y="20"/>
                  <a:pt x="94" y="20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1"/>
                  <a:pt x="82" y="0"/>
                  <a:pt x="80" y="0"/>
                </a:cubicBezTo>
                <a:cubicBezTo>
                  <a:pt x="79" y="0"/>
                  <a:pt x="77" y="1"/>
                  <a:pt x="76" y="3"/>
                </a:cubicBezTo>
                <a:cubicBezTo>
                  <a:pt x="67" y="20"/>
                  <a:pt x="67" y="20"/>
                  <a:pt x="67" y="20"/>
                </a:cubicBezTo>
                <a:cubicBezTo>
                  <a:pt x="68" y="20"/>
                  <a:pt x="68" y="20"/>
                  <a:pt x="68" y="20"/>
                </a:cubicBezTo>
                <a:lnTo>
                  <a:pt x="80" y="27"/>
                </a:lnTo>
                <a:close/>
                <a:moveTo>
                  <a:pt x="80" y="134"/>
                </a:moveTo>
                <a:cubicBezTo>
                  <a:pt x="68" y="140"/>
                  <a:pt x="68" y="140"/>
                  <a:pt x="68" y="140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76" y="157"/>
                  <a:pt x="76" y="157"/>
                  <a:pt x="76" y="157"/>
                </a:cubicBezTo>
                <a:cubicBezTo>
                  <a:pt x="77" y="159"/>
                  <a:pt x="79" y="160"/>
                  <a:pt x="81" y="160"/>
                </a:cubicBezTo>
                <a:cubicBezTo>
                  <a:pt x="82" y="160"/>
                  <a:pt x="84" y="159"/>
                  <a:pt x="84" y="157"/>
                </a:cubicBezTo>
                <a:cubicBezTo>
                  <a:pt x="94" y="140"/>
                  <a:pt x="94" y="140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lnTo>
                  <a:pt x="80" y="134"/>
                </a:lnTo>
                <a:close/>
                <a:moveTo>
                  <a:pt x="21" y="67"/>
                </a:moveTo>
                <a:cubicBezTo>
                  <a:pt x="3" y="75"/>
                  <a:pt x="3" y="75"/>
                  <a:pt x="3" y="75"/>
                </a:cubicBezTo>
                <a:cubicBezTo>
                  <a:pt x="0" y="78"/>
                  <a:pt x="0" y="82"/>
                  <a:pt x="3" y="84"/>
                </a:cubicBezTo>
                <a:cubicBezTo>
                  <a:pt x="21" y="92"/>
                  <a:pt x="21" y="92"/>
                  <a:pt x="21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7" y="80"/>
                  <a:pt x="27" y="80"/>
                  <a:pt x="27" y="80"/>
                </a:cubicBezTo>
                <a:lnTo>
                  <a:pt x="21" y="67"/>
                </a:lnTo>
                <a:close/>
                <a:moveTo>
                  <a:pt x="158" y="76"/>
                </a:moveTo>
                <a:cubicBezTo>
                  <a:pt x="140" y="67"/>
                  <a:pt x="140" y="67"/>
                  <a:pt x="140" y="67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34" y="80"/>
                  <a:pt x="134" y="80"/>
                  <a:pt x="134" y="80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58" y="84"/>
                  <a:pt x="158" y="84"/>
                  <a:pt x="158" y="84"/>
                </a:cubicBezTo>
                <a:cubicBezTo>
                  <a:pt x="161" y="82"/>
                  <a:pt x="161" y="78"/>
                  <a:pt x="158" y="76"/>
                </a:cubicBezTo>
                <a:close/>
                <a:moveTo>
                  <a:pt x="30" y="113"/>
                </a:moveTo>
                <a:cubicBezTo>
                  <a:pt x="29" y="113"/>
                  <a:pt x="29" y="113"/>
                  <a:pt x="29" y="113"/>
                </a:cubicBezTo>
                <a:cubicBezTo>
                  <a:pt x="23" y="131"/>
                  <a:pt x="23" y="131"/>
                  <a:pt x="23" y="131"/>
                </a:cubicBezTo>
                <a:cubicBezTo>
                  <a:pt x="22" y="134"/>
                  <a:pt x="25" y="137"/>
                  <a:pt x="27" y="137"/>
                </a:cubicBezTo>
                <a:cubicBezTo>
                  <a:pt x="28" y="137"/>
                  <a:pt x="28" y="137"/>
                  <a:pt x="29" y="137"/>
                </a:cubicBezTo>
                <a:cubicBezTo>
                  <a:pt x="47" y="130"/>
                  <a:pt x="47" y="130"/>
                  <a:pt x="47" y="130"/>
                </a:cubicBezTo>
                <a:cubicBezTo>
                  <a:pt x="47" y="130"/>
                  <a:pt x="47" y="130"/>
                  <a:pt x="47" y="130"/>
                </a:cubicBezTo>
                <a:cubicBezTo>
                  <a:pt x="43" y="117"/>
                  <a:pt x="43" y="117"/>
                  <a:pt x="43" y="117"/>
                </a:cubicBezTo>
                <a:lnTo>
                  <a:pt x="30" y="113"/>
                </a:lnTo>
                <a:close/>
                <a:moveTo>
                  <a:pt x="132" y="47"/>
                </a:moveTo>
                <a:cubicBezTo>
                  <a:pt x="132" y="47"/>
                  <a:pt x="132" y="47"/>
                  <a:pt x="132" y="47"/>
                </a:cubicBezTo>
                <a:cubicBezTo>
                  <a:pt x="138" y="29"/>
                  <a:pt x="138" y="29"/>
                  <a:pt x="138" y="29"/>
                </a:cubicBezTo>
                <a:cubicBezTo>
                  <a:pt x="139" y="26"/>
                  <a:pt x="137" y="23"/>
                  <a:pt x="134" y="23"/>
                </a:cubicBezTo>
                <a:cubicBezTo>
                  <a:pt x="134" y="23"/>
                  <a:pt x="133" y="23"/>
                  <a:pt x="133" y="23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8" y="43"/>
                  <a:pt x="118" y="43"/>
                  <a:pt x="118" y="43"/>
                </a:cubicBezTo>
                <a:lnTo>
                  <a:pt x="132" y="47"/>
                </a:lnTo>
                <a:close/>
                <a:moveTo>
                  <a:pt x="131" y="113"/>
                </a:moveTo>
                <a:cubicBezTo>
                  <a:pt x="118" y="117"/>
                  <a:pt x="118" y="117"/>
                  <a:pt x="118" y="117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8"/>
                  <a:pt x="133" y="138"/>
                  <a:pt x="133" y="138"/>
                </a:cubicBezTo>
                <a:cubicBezTo>
                  <a:pt x="136" y="138"/>
                  <a:pt x="139" y="135"/>
                  <a:pt x="137" y="132"/>
                </a:cubicBezTo>
                <a:lnTo>
                  <a:pt x="131" y="113"/>
                </a:lnTo>
                <a:close/>
                <a:moveTo>
                  <a:pt x="29" y="47"/>
                </a:moveTo>
                <a:cubicBezTo>
                  <a:pt x="43" y="43"/>
                  <a:pt x="43" y="43"/>
                  <a:pt x="43" y="43"/>
                </a:cubicBezTo>
                <a:cubicBezTo>
                  <a:pt x="47" y="29"/>
                  <a:pt x="47" y="29"/>
                  <a:pt x="47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28" y="23"/>
                  <a:pt x="28" y="23"/>
                  <a:pt x="27" y="23"/>
                </a:cubicBezTo>
                <a:cubicBezTo>
                  <a:pt x="24" y="23"/>
                  <a:pt x="22" y="25"/>
                  <a:pt x="23" y="28"/>
                </a:cubicBezTo>
                <a:lnTo>
                  <a:pt x="29" y="47"/>
                </a:lnTo>
                <a:close/>
                <a:moveTo>
                  <a:pt x="80" y="66"/>
                </a:moveTo>
                <a:cubicBezTo>
                  <a:pt x="73" y="66"/>
                  <a:pt x="66" y="72"/>
                  <a:pt x="66" y="80"/>
                </a:cubicBezTo>
                <a:cubicBezTo>
                  <a:pt x="66" y="87"/>
                  <a:pt x="73" y="93"/>
                  <a:pt x="80" y="93"/>
                </a:cubicBezTo>
                <a:cubicBezTo>
                  <a:pt x="88" y="93"/>
                  <a:pt x="94" y="87"/>
                  <a:pt x="94" y="80"/>
                </a:cubicBezTo>
                <a:cubicBezTo>
                  <a:pt x="94" y="72"/>
                  <a:pt x="88" y="66"/>
                  <a:pt x="80" y="66"/>
                </a:cubicBezTo>
                <a:close/>
                <a:moveTo>
                  <a:pt x="76" y="57"/>
                </a:moveTo>
                <a:cubicBezTo>
                  <a:pt x="76" y="35"/>
                  <a:pt x="76" y="35"/>
                  <a:pt x="76" y="35"/>
                </a:cubicBezTo>
                <a:cubicBezTo>
                  <a:pt x="64" y="28"/>
                  <a:pt x="64" y="28"/>
                  <a:pt x="64" y="28"/>
                </a:cubicBezTo>
                <a:cubicBezTo>
                  <a:pt x="63" y="28"/>
                  <a:pt x="63" y="28"/>
                  <a:pt x="62" y="28"/>
                </a:cubicBezTo>
                <a:cubicBezTo>
                  <a:pt x="61" y="28"/>
                  <a:pt x="60" y="28"/>
                  <a:pt x="59" y="28"/>
                </a:cubicBezTo>
                <a:cubicBezTo>
                  <a:pt x="58" y="29"/>
                  <a:pt x="57" y="30"/>
                  <a:pt x="56" y="31"/>
                </a:cubicBezTo>
                <a:cubicBezTo>
                  <a:pt x="52" y="44"/>
                  <a:pt x="52" y="44"/>
                  <a:pt x="52" y="44"/>
                </a:cubicBezTo>
                <a:cubicBezTo>
                  <a:pt x="68" y="60"/>
                  <a:pt x="68" y="60"/>
                  <a:pt x="68" y="60"/>
                </a:cubicBezTo>
                <a:cubicBezTo>
                  <a:pt x="70" y="59"/>
                  <a:pt x="73" y="57"/>
                  <a:pt x="76" y="57"/>
                </a:cubicBezTo>
                <a:close/>
                <a:moveTo>
                  <a:pt x="131" y="59"/>
                </a:moveTo>
                <a:cubicBezTo>
                  <a:pt x="131" y="57"/>
                  <a:pt x="130" y="56"/>
                  <a:pt x="128" y="56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00" y="67"/>
                  <a:pt x="100" y="67"/>
                  <a:pt x="100" y="67"/>
                </a:cubicBezTo>
                <a:cubicBezTo>
                  <a:pt x="102" y="70"/>
                  <a:pt x="103" y="72"/>
                  <a:pt x="104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32" y="62"/>
                  <a:pt x="132" y="60"/>
                  <a:pt x="131" y="59"/>
                </a:cubicBezTo>
                <a:close/>
                <a:moveTo>
                  <a:pt x="45" y="51"/>
                </a:moveTo>
                <a:cubicBezTo>
                  <a:pt x="32" y="55"/>
                  <a:pt x="32" y="55"/>
                  <a:pt x="32" y="55"/>
                </a:cubicBezTo>
                <a:cubicBezTo>
                  <a:pt x="31" y="56"/>
                  <a:pt x="30" y="57"/>
                  <a:pt x="29" y="58"/>
                </a:cubicBezTo>
                <a:cubicBezTo>
                  <a:pt x="29" y="60"/>
                  <a:pt x="28" y="61"/>
                  <a:pt x="29" y="62"/>
                </a:cubicBezTo>
                <a:cubicBezTo>
                  <a:pt x="36" y="74"/>
                  <a:pt x="36" y="74"/>
                  <a:pt x="36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1"/>
                  <a:pt x="59" y="69"/>
                  <a:pt x="61" y="66"/>
                </a:cubicBezTo>
                <a:lnTo>
                  <a:pt x="45" y="51"/>
                </a:lnTo>
                <a:close/>
                <a:moveTo>
                  <a:pt x="85" y="57"/>
                </a:moveTo>
                <a:cubicBezTo>
                  <a:pt x="88" y="57"/>
                  <a:pt x="90" y="58"/>
                  <a:pt x="93" y="60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31"/>
                  <a:pt x="103" y="29"/>
                  <a:pt x="102" y="29"/>
                </a:cubicBezTo>
                <a:cubicBezTo>
                  <a:pt x="101" y="29"/>
                  <a:pt x="100" y="29"/>
                  <a:pt x="99" y="29"/>
                </a:cubicBezTo>
                <a:cubicBezTo>
                  <a:pt x="98" y="29"/>
                  <a:pt x="97" y="29"/>
                  <a:pt x="97" y="29"/>
                </a:cubicBezTo>
                <a:cubicBezTo>
                  <a:pt x="85" y="35"/>
                  <a:pt x="85" y="35"/>
                  <a:pt x="85" y="35"/>
                </a:cubicBezTo>
                <a:lnTo>
                  <a:pt x="85" y="57"/>
                </a:lnTo>
                <a:close/>
                <a:moveTo>
                  <a:pt x="85" y="103"/>
                </a:moveTo>
                <a:cubicBezTo>
                  <a:pt x="85" y="125"/>
                  <a:pt x="85" y="125"/>
                  <a:pt x="85" y="125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7" y="132"/>
                  <a:pt x="98" y="132"/>
                  <a:pt x="99" y="132"/>
                </a:cubicBezTo>
                <a:cubicBezTo>
                  <a:pt x="100" y="132"/>
                  <a:pt x="101" y="131"/>
                  <a:pt x="102" y="130"/>
                </a:cubicBezTo>
                <a:cubicBezTo>
                  <a:pt x="102" y="130"/>
                  <a:pt x="104" y="129"/>
                  <a:pt x="104" y="128"/>
                </a:cubicBezTo>
                <a:cubicBezTo>
                  <a:pt x="109" y="115"/>
                  <a:pt x="109" y="115"/>
                  <a:pt x="109" y="115"/>
                </a:cubicBezTo>
                <a:cubicBezTo>
                  <a:pt x="93" y="99"/>
                  <a:pt x="93" y="99"/>
                  <a:pt x="93" y="99"/>
                </a:cubicBezTo>
                <a:cubicBezTo>
                  <a:pt x="91" y="101"/>
                  <a:pt x="88" y="102"/>
                  <a:pt x="85" y="103"/>
                </a:cubicBezTo>
                <a:close/>
                <a:moveTo>
                  <a:pt x="103" y="85"/>
                </a:moveTo>
                <a:cubicBezTo>
                  <a:pt x="102" y="88"/>
                  <a:pt x="102" y="91"/>
                  <a:pt x="100" y="93"/>
                </a:cubicBezTo>
                <a:cubicBezTo>
                  <a:pt x="115" y="108"/>
                  <a:pt x="115" y="108"/>
                  <a:pt x="115" y="108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29" y="104"/>
                  <a:pt x="130" y="103"/>
                  <a:pt x="131" y="101"/>
                </a:cubicBezTo>
                <a:cubicBezTo>
                  <a:pt x="131" y="100"/>
                  <a:pt x="132" y="98"/>
                  <a:pt x="131" y="97"/>
                </a:cubicBezTo>
                <a:cubicBezTo>
                  <a:pt x="125" y="85"/>
                  <a:pt x="125" y="85"/>
                  <a:pt x="125" y="85"/>
                </a:cubicBezTo>
                <a:lnTo>
                  <a:pt x="103" y="85"/>
                </a:lnTo>
                <a:close/>
                <a:moveTo>
                  <a:pt x="76" y="103"/>
                </a:moveTo>
                <a:cubicBezTo>
                  <a:pt x="73" y="102"/>
                  <a:pt x="70" y="101"/>
                  <a:pt x="68" y="99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9"/>
                  <a:pt x="58" y="130"/>
                  <a:pt x="59" y="130"/>
                </a:cubicBezTo>
                <a:cubicBezTo>
                  <a:pt x="60" y="131"/>
                  <a:pt x="61" y="131"/>
                  <a:pt x="62" y="131"/>
                </a:cubicBezTo>
                <a:cubicBezTo>
                  <a:pt x="62" y="131"/>
                  <a:pt x="63" y="131"/>
                  <a:pt x="64" y="130"/>
                </a:cubicBezTo>
                <a:cubicBezTo>
                  <a:pt x="76" y="124"/>
                  <a:pt x="76" y="124"/>
                  <a:pt x="76" y="124"/>
                </a:cubicBezTo>
                <a:lnTo>
                  <a:pt x="76" y="103"/>
                </a:lnTo>
                <a:close/>
                <a:moveTo>
                  <a:pt x="36" y="84"/>
                </a:moveTo>
                <a:cubicBezTo>
                  <a:pt x="36" y="85"/>
                  <a:pt x="36" y="85"/>
                  <a:pt x="36" y="85"/>
                </a:cubicBezTo>
                <a:cubicBezTo>
                  <a:pt x="29" y="97"/>
                  <a:pt x="29" y="97"/>
                  <a:pt x="29" y="97"/>
                </a:cubicBezTo>
                <a:cubicBezTo>
                  <a:pt x="29" y="98"/>
                  <a:pt x="29" y="100"/>
                  <a:pt x="29" y="101"/>
                </a:cubicBezTo>
                <a:cubicBezTo>
                  <a:pt x="30" y="103"/>
                  <a:pt x="31" y="103"/>
                  <a:pt x="32" y="104"/>
                </a:cubicBezTo>
                <a:cubicBezTo>
                  <a:pt x="45" y="108"/>
                  <a:pt x="45" y="108"/>
                  <a:pt x="45" y="108"/>
                </a:cubicBezTo>
                <a:cubicBezTo>
                  <a:pt x="61" y="93"/>
                  <a:pt x="61" y="93"/>
                  <a:pt x="61" y="93"/>
                </a:cubicBezTo>
                <a:cubicBezTo>
                  <a:pt x="59" y="90"/>
                  <a:pt x="58" y="87"/>
                  <a:pt x="57" y="84"/>
                </a:cubicBezTo>
                <a:lnTo>
                  <a:pt x="36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2" name="Freeform 72">
            <a:extLst>
              <a:ext uri="{FF2B5EF4-FFF2-40B4-BE49-F238E27FC236}">
                <a16:creationId xmlns:a16="http://schemas.microsoft.com/office/drawing/2014/main" id="{76A464C0-70E6-4F36-B9B6-F4E4887DD3E5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3575050"/>
            <a:ext cx="254000" cy="250825"/>
          </a:xfrm>
          <a:custGeom>
            <a:avLst/>
            <a:gdLst>
              <a:gd name="T0" fmla="*/ 117 w 160"/>
              <a:gd name="T1" fmla="*/ 121 h 158"/>
              <a:gd name="T2" fmla="*/ 117 w 160"/>
              <a:gd name="T3" fmla="*/ 111 h 158"/>
              <a:gd name="T4" fmla="*/ 133 w 160"/>
              <a:gd name="T5" fmla="*/ 121 h 158"/>
              <a:gd name="T6" fmla="*/ 150 w 160"/>
              <a:gd name="T7" fmla="*/ 116 h 158"/>
              <a:gd name="T8" fmla="*/ 141 w 160"/>
              <a:gd name="T9" fmla="*/ 111 h 158"/>
              <a:gd name="T10" fmla="*/ 155 w 160"/>
              <a:gd name="T11" fmla="*/ 102 h 158"/>
              <a:gd name="T12" fmla="*/ 155 w 160"/>
              <a:gd name="T13" fmla="*/ 93 h 158"/>
              <a:gd name="T14" fmla="*/ 0 w 160"/>
              <a:gd name="T15" fmla="*/ 97 h 158"/>
              <a:gd name="T16" fmla="*/ 11 w 160"/>
              <a:gd name="T17" fmla="*/ 102 h 158"/>
              <a:gd name="T18" fmla="*/ 24 w 160"/>
              <a:gd name="T19" fmla="*/ 121 h 158"/>
              <a:gd name="T20" fmla="*/ 48 w 160"/>
              <a:gd name="T21" fmla="*/ 130 h 158"/>
              <a:gd name="T22" fmla="*/ 85 w 160"/>
              <a:gd name="T23" fmla="*/ 134 h 158"/>
              <a:gd name="T24" fmla="*/ 54 w 160"/>
              <a:gd name="T25" fmla="*/ 139 h 158"/>
              <a:gd name="T26" fmla="*/ 70 w 160"/>
              <a:gd name="T27" fmla="*/ 158 h 158"/>
              <a:gd name="T28" fmla="*/ 93 w 160"/>
              <a:gd name="T29" fmla="*/ 156 h 158"/>
              <a:gd name="T30" fmla="*/ 117 w 160"/>
              <a:gd name="T31" fmla="*/ 139 h 158"/>
              <a:gd name="T32" fmla="*/ 133 w 160"/>
              <a:gd name="T33" fmla="*/ 120 h 158"/>
              <a:gd name="T34" fmla="*/ 33 w 160"/>
              <a:gd name="T35" fmla="*/ 130 h 158"/>
              <a:gd name="T36" fmla="*/ 33 w 160"/>
              <a:gd name="T37" fmla="*/ 140 h 158"/>
              <a:gd name="T38" fmla="*/ 46 w 160"/>
              <a:gd name="T39" fmla="*/ 130 h 158"/>
              <a:gd name="T40" fmla="*/ 155 w 160"/>
              <a:gd name="T41" fmla="*/ 140 h 158"/>
              <a:gd name="T42" fmla="*/ 132 w 160"/>
              <a:gd name="T43" fmla="*/ 144 h 158"/>
              <a:gd name="T44" fmla="*/ 155 w 160"/>
              <a:gd name="T45" fmla="*/ 149 h 158"/>
              <a:gd name="T46" fmla="*/ 155 w 160"/>
              <a:gd name="T47" fmla="*/ 140 h 158"/>
              <a:gd name="T48" fmla="*/ 4 w 160"/>
              <a:gd name="T49" fmla="*/ 149 h 158"/>
              <a:gd name="T50" fmla="*/ 4 w 160"/>
              <a:gd name="T51" fmla="*/ 158 h 158"/>
              <a:gd name="T52" fmla="*/ 28 w 160"/>
              <a:gd name="T53" fmla="*/ 154 h 158"/>
              <a:gd name="T54" fmla="*/ 66 w 160"/>
              <a:gd name="T55" fmla="*/ 50 h 158"/>
              <a:gd name="T56" fmla="*/ 71 w 160"/>
              <a:gd name="T57" fmla="*/ 47 h 158"/>
              <a:gd name="T58" fmla="*/ 69 w 160"/>
              <a:gd name="T59" fmla="*/ 84 h 158"/>
              <a:gd name="T60" fmla="*/ 85 w 160"/>
              <a:gd name="T61" fmla="*/ 72 h 158"/>
              <a:gd name="T62" fmla="*/ 89 w 160"/>
              <a:gd name="T63" fmla="*/ 66 h 158"/>
              <a:gd name="T64" fmla="*/ 99 w 160"/>
              <a:gd name="T65" fmla="*/ 84 h 158"/>
              <a:gd name="T66" fmla="*/ 130 w 160"/>
              <a:gd name="T67" fmla="*/ 50 h 158"/>
              <a:gd name="T68" fmla="*/ 111 w 160"/>
              <a:gd name="T69" fmla="*/ 39 h 158"/>
              <a:gd name="T70" fmla="*/ 89 w 160"/>
              <a:gd name="T71" fmla="*/ 0 h 158"/>
              <a:gd name="T72" fmla="*/ 66 w 160"/>
              <a:gd name="T73" fmla="*/ 3 h 158"/>
              <a:gd name="T74" fmla="*/ 79 w 160"/>
              <a:gd name="T75" fmla="*/ 19 h 158"/>
              <a:gd name="T76" fmla="*/ 79 w 160"/>
              <a:gd name="T77" fmla="*/ 28 h 158"/>
              <a:gd name="T78" fmla="*/ 47 w 160"/>
              <a:gd name="T79" fmla="*/ 31 h 158"/>
              <a:gd name="T80" fmla="*/ 21 w 160"/>
              <a:gd name="T81" fmla="*/ 57 h 158"/>
              <a:gd name="T82" fmla="*/ 12 w 160"/>
              <a:gd name="T83" fmla="*/ 84 h 158"/>
              <a:gd name="T84" fmla="*/ 66 w 160"/>
              <a:gd name="T85" fmla="*/ 5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8">
                <a:moveTo>
                  <a:pt x="117" y="120"/>
                </a:moveTo>
                <a:cubicBezTo>
                  <a:pt x="117" y="121"/>
                  <a:pt x="117" y="121"/>
                  <a:pt x="117" y="121"/>
                </a:cubicBezTo>
                <a:cubicBezTo>
                  <a:pt x="115" y="121"/>
                  <a:pt x="112" y="119"/>
                  <a:pt x="112" y="116"/>
                </a:cubicBezTo>
                <a:cubicBezTo>
                  <a:pt x="112" y="113"/>
                  <a:pt x="115" y="111"/>
                  <a:pt x="117" y="111"/>
                </a:cubicBezTo>
                <a:cubicBezTo>
                  <a:pt x="140" y="111"/>
                  <a:pt x="140" y="111"/>
                  <a:pt x="140" y="111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7" y="121"/>
                  <a:pt x="150" y="119"/>
                  <a:pt x="150" y="116"/>
                </a:cubicBezTo>
                <a:cubicBezTo>
                  <a:pt x="150" y="113"/>
                  <a:pt x="147" y="111"/>
                  <a:pt x="145" y="111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48" y="102"/>
                  <a:pt x="148" y="102"/>
                  <a:pt x="148" y="102"/>
                </a:cubicBezTo>
                <a:cubicBezTo>
                  <a:pt x="155" y="102"/>
                  <a:pt x="155" y="102"/>
                  <a:pt x="155" y="102"/>
                </a:cubicBezTo>
                <a:cubicBezTo>
                  <a:pt x="157" y="102"/>
                  <a:pt x="160" y="100"/>
                  <a:pt x="160" y="97"/>
                </a:cubicBezTo>
                <a:cubicBezTo>
                  <a:pt x="160" y="95"/>
                  <a:pt x="157" y="93"/>
                  <a:pt x="155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2" y="93"/>
                  <a:pt x="0" y="95"/>
                  <a:pt x="0" y="97"/>
                </a:cubicBezTo>
                <a:cubicBezTo>
                  <a:pt x="0" y="100"/>
                  <a:pt x="2" y="102"/>
                  <a:pt x="5" y="102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21" y="119"/>
                  <a:pt x="22" y="121"/>
                  <a:pt x="24" y="121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3" y="130"/>
                  <a:pt x="85" y="132"/>
                  <a:pt x="85" y="134"/>
                </a:cubicBezTo>
                <a:cubicBezTo>
                  <a:pt x="85" y="137"/>
                  <a:pt x="83" y="139"/>
                  <a:pt x="80" y="139"/>
                </a:cubicBezTo>
                <a:cubicBezTo>
                  <a:pt x="54" y="139"/>
                  <a:pt x="54" y="139"/>
                  <a:pt x="54" y="139"/>
                </a:cubicBezTo>
                <a:cubicBezTo>
                  <a:pt x="67" y="156"/>
                  <a:pt x="67" y="156"/>
                  <a:pt x="67" y="156"/>
                </a:cubicBezTo>
                <a:cubicBezTo>
                  <a:pt x="68" y="157"/>
                  <a:pt x="69" y="158"/>
                  <a:pt x="70" y="158"/>
                </a:cubicBezTo>
                <a:cubicBezTo>
                  <a:pt x="89" y="158"/>
                  <a:pt x="89" y="158"/>
                  <a:pt x="89" y="158"/>
                </a:cubicBezTo>
                <a:cubicBezTo>
                  <a:pt x="91" y="158"/>
                  <a:pt x="93" y="157"/>
                  <a:pt x="93" y="156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9" y="139"/>
                  <a:pt x="120" y="139"/>
                  <a:pt x="121" y="137"/>
                </a:cubicBezTo>
                <a:cubicBezTo>
                  <a:pt x="133" y="120"/>
                  <a:pt x="133" y="120"/>
                  <a:pt x="133" y="120"/>
                </a:cubicBezTo>
                <a:lnTo>
                  <a:pt x="117" y="120"/>
                </a:lnTo>
                <a:close/>
                <a:moveTo>
                  <a:pt x="33" y="130"/>
                </a:moveTo>
                <a:cubicBezTo>
                  <a:pt x="30" y="130"/>
                  <a:pt x="28" y="132"/>
                  <a:pt x="28" y="135"/>
                </a:cubicBezTo>
                <a:cubicBezTo>
                  <a:pt x="28" y="138"/>
                  <a:pt x="30" y="140"/>
                  <a:pt x="33" y="140"/>
                </a:cubicBezTo>
                <a:cubicBezTo>
                  <a:pt x="54" y="140"/>
                  <a:pt x="54" y="140"/>
                  <a:pt x="54" y="140"/>
                </a:cubicBezTo>
                <a:cubicBezTo>
                  <a:pt x="46" y="130"/>
                  <a:pt x="46" y="130"/>
                  <a:pt x="46" y="130"/>
                </a:cubicBezTo>
                <a:lnTo>
                  <a:pt x="33" y="130"/>
                </a:lnTo>
                <a:close/>
                <a:moveTo>
                  <a:pt x="155" y="140"/>
                </a:moveTo>
                <a:cubicBezTo>
                  <a:pt x="136" y="140"/>
                  <a:pt x="136" y="140"/>
                  <a:pt x="136" y="140"/>
                </a:cubicBezTo>
                <a:cubicBezTo>
                  <a:pt x="134" y="140"/>
                  <a:pt x="132" y="142"/>
                  <a:pt x="132" y="144"/>
                </a:cubicBezTo>
                <a:cubicBezTo>
                  <a:pt x="132" y="147"/>
                  <a:pt x="134" y="149"/>
                  <a:pt x="136" y="149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7" y="149"/>
                  <a:pt x="160" y="147"/>
                  <a:pt x="160" y="144"/>
                </a:cubicBezTo>
                <a:cubicBezTo>
                  <a:pt x="160" y="142"/>
                  <a:pt x="157" y="140"/>
                  <a:pt x="155" y="140"/>
                </a:cubicBezTo>
                <a:close/>
                <a:moveTo>
                  <a:pt x="23" y="149"/>
                </a:moveTo>
                <a:cubicBezTo>
                  <a:pt x="4" y="149"/>
                  <a:pt x="4" y="149"/>
                  <a:pt x="4" y="149"/>
                </a:cubicBezTo>
                <a:cubicBezTo>
                  <a:pt x="2" y="149"/>
                  <a:pt x="0" y="151"/>
                  <a:pt x="0" y="154"/>
                </a:cubicBezTo>
                <a:cubicBezTo>
                  <a:pt x="0" y="156"/>
                  <a:pt x="2" y="158"/>
                  <a:pt x="4" y="158"/>
                </a:cubicBezTo>
                <a:cubicBezTo>
                  <a:pt x="23" y="158"/>
                  <a:pt x="23" y="158"/>
                  <a:pt x="23" y="158"/>
                </a:cubicBezTo>
                <a:cubicBezTo>
                  <a:pt x="26" y="158"/>
                  <a:pt x="28" y="156"/>
                  <a:pt x="28" y="154"/>
                </a:cubicBezTo>
                <a:cubicBezTo>
                  <a:pt x="28" y="151"/>
                  <a:pt x="26" y="149"/>
                  <a:pt x="23" y="149"/>
                </a:cubicBezTo>
                <a:close/>
                <a:moveTo>
                  <a:pt x="66" y="50"/>
                </a:moveTo>
                <a:cubicBezTo>
                  <a:pt x="66" y="48"/>
                  <a:pt x="68" y="46"/>
                  <a:pt x="70" y="46"/>
                </a:cubicBezTo>
                <a:cubicBezTo>
                  <a:pt x="70" y="46"/>
                  <a:pt x="71" y="46"/>
                  <a:pt x="71" y="47"/>
                </a:cubicBezTo>
                <a:cubicBezTo>
                  <a:pt x="74" y="47"/>
                  <a:pt x="75" y="49"/>
                  <a:pt x="75" y="52"/>
                </a:cubicBezTo>
                <a:cubicBezTo>
                  <a:pt x="69" y="84"/>
                  <a:pt x="69" y="84"/>
                  <a:pt x="69" y="84"/>
                </a:cubicBezTo>
                <a:cubicBezTo>
                  <a:pt x="89" y="84"/>
                  <a:pt x="89" y="84"/>
                  <a:pt x="89" y="84"/>
                </a:cubicBezTo>
                <a:cubicBezTo>
                  <a:pt x="85" y="72"/>
                  <a:pt x="85" y="72"/>
                  <a:pt x="85" y="72"/>
                </a:cubicBezTo>
                <a:cubicBezTo>
                  <a:pt x="83" y="69"/>
                  <a:pt x="85" y="66"/>
                  <a:pt x="88" y="66"/>
                </a:cubicBezTo>
                <a:cubicBezTo>
                  <a:pt x="88" y="66"/>
                  <a:pt x="89" y="66"/>
                  <a:pt x="89" y="66"/>
                </a:cubicBezTo>
                <a:cubicBezTo>
                  <a:pt x="91" y="66"/>
                  <a:pt x="93" y="67"/>
                  <a:pt x="93" y="69"/>
                </a:cubicBezTo>
                <a:cubicBezTo>
                  <a:pt x="99" y="84"/>
                  <a:pt x="99" y="84"/>
                  <a:pt x="99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30" y="50"/>
                  <a:pt x="130" y="50"/>
                  <a:pt x="130" y="50"/>
                </a:cubicBezTo>
                <a:cubicBezTo>
                  <a:pt x="130" y="49"/>
                  <a:pt x="130" y="48"/>
                  <a:pt x="128" y="47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93" y="2"/>
                  <a:pt x="93" y="2"/>
                  <a:pt x="93" y="2"/>
                </a:cubicBezTo>
                <a:cubicBezTo>
                  <a:pt x="92" y="1"/>
                  <a:pt x="90" y="0"/>
                  <a:pt x="89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8" y="0"/>
                  <a:pt x="67" y="1"/>
                  <a:pt x="66" y="3"/>
                </a:cubicBezTo>
                <a:cubicBezTo>
                  <a:pt x="60" y="19"/>
                  <a:pt x="60" y="19"/>
                  <a:pt x="60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82" y="19"/>
                  <a:pt x="84" y="21"/>
                  <a:pt x="84" y="24"/>
                </a:cubicBezTo>
                <a:cubicBezTo>
                  <a:pt x="84" y="26"/>
                  <a:pt x="82" y="28"/>
                  <a:pt x="79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48" y="29"/>
                  <a:pt x="47" y="31"/>
                </a:cubicBezTo>
                <a:cubicBezTo>
                  <a:pt x="38" y="49"/>
                  <a:pt x="38" y="49"/>
                  <a:pt x="38" y="49"/>
                </a:cubicBezTo>
                <a:cubicBezTo>
                  <a:pt x="21" y="57"/>
                  <a:pt x="21" y="57"/>
                  <a:pt x="21" y="57"/>
                </a:cubicBezTo>
                <a:cubicBezTo>
                  <a:pt x="20" y="58"/>
                  <a:pt x="19" y="59"/>
                  <a:pt x="18" y="60"/>
                </a:cubicBezTo>
                <a:cubicBezTo>
                  <a:pt x="12" y="84"/>
                  <a:pt x="12" y="84"/>
                  <a:pt x="12" y="84"/>
                </a:cubicBezTo>
                <a:cubicBezTo>
                  <a:pt x="58" y="84"/>
                  <a:pt x="58" y="84"/>
                  <a:pt x="58" y="84"/>
                </a:cubicBezTo>
                <a:lnTo>
                  <a:pt x="66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3" name="Freeform 73">
            <a:extLst>
              <a:ext uri="{FF2B5EF4-FFF2-40B4-BE49-F238E27FC236}">
                <a16:creationId xmlns:a16="http://schemas.microsoft.com/office/drawing/2014/main" id="{DC2E0A13-FDDB-4E8C-8A00-AB98ED3EFC94}"/>
              </a:ext>
            </a:extLst>
          </p:cNvPr>
          <p:cNvSpPr>
            <a:spLocks noEditPoints="1"/>
          </p:cNvSpPr>
          <p:nvPr/>
        </p:nvSpPr>
        <p:spPr bwMode="auto">
          <a:xfrm>
            <a:off x="11196638" y="2471738"/>
            <a:ext cx="257175" cy="254000"/>
          </a:xfrm>
          <a:custGeom>
            <a:avLst/>
            <a:gdLst>
              <a:gd name="T0" fmla="*/ 76 w 162"/>
              <a:gd name="T1" fmla="*/ 135 h 160"/>
              <a:gd name="T2" fmla="*/ 76 w 162"/>
              <a:gd name="T3" fmla="*/ 156 h 160"/>
              <a:gd name="T4" fmla="*/ 81 w 162"/>
              <a:gd name="T5" fmla="*/ 160 h 160"/>
              <a:gd name="T6" fmla="*/ 86 w 162"/>
              <a:gd name="T7" fmla="*/ 156 h 160"/>
              <a:gd name="T8" fmla="*/ 86 w 162"/>
              <a:gd name="T9" fmla="*/ 135 h 160"/>
              <a:gd name="T10" fmla="*/ 81 w 162"/>
              <a:gd name="T11" fmla="*/ 133 h 160"/>
              <a:gd name="T12" fmla="*/ 76 w 162"/>
              <a:gd name="T13" fmla="*/ 135 h 160"/>
              <a:gd name="T14" fmla="*/ 159 w 162"/>
              <a:gd name="T15" fmla="*/ 83 h 160"/>
              <a:gd name="T16" fmla="*/ 141 w 162"/>
              <a:gd name="T17" fmla="*/ 68 h 160"/>
              <a:gd name="T18" fmla="*/ 137 w 162"/>
              <a:gd name="T19" fmla="*/ 66 h 160"/>
              <a:gd name="T20" fmla="*/ 133 w 162"/>
              <a:gd name="T21" fmla="*/ 67 h 160"/>
              <a:gd name="T22" fmla="*/ 117 w 162"/>
              <a:gd name="T23" fmla="*/ 77 h 160"/>
              <a:gd name="T24" fmla="*/ 122 w 162"/>
              <a:gd name="T25" fmla="*/ 37 h 160"/>
              <a:gd name="T26" fmla="*/ 119 w 162"/>
              <a:gd name="T27" fmla="*/ 29 h 160"/>
              <a:gd name="T28" fmla="*/ 93 w 162"/>
              <a:gd name="T29" fmla="*/ 15 h 160"/>
              <a:gd name="T30" fmla="*/ 85 w 162"/>
              <a:gd name="T31" fmla="*/ 2 h 160"/>
              <a:gd name="T32" fmla="*/ 81 w 162"/>
              <a:gd name="T33" fmla="*/ 0 h 160"/>
              <a:gd name="T34" fmla="*/ 77 w 162"/>
              <a:gd name="T35" fmla="*/ 2 h 160"/>
              <a:gd name="T36" fmla="*/ 69 w 162"/>
              <a:gd name="T37" fmla="*/ 15 h 160"/>
              <a:gd name="T38" fmla="*/ 43 w 162"/>
              <a:gd name="T39" fmla="*/ 29 h 160"/>
              <a:gd name="T40" fmla="*/ 40 w 162"/>
              <a:gd name="T41" fmla="*/ 37 h 160"/>
              <a:gd name="T42" fmla="*/ 45 w 162"/>
              <a:gd name="T43" fmla="*/ 77 h 160"/>
              <a:gd name="T44" fmla="*/ 29 w 162"/>
              <a:gd name="T45" fmla="*/ 67 h 160"/>
              <a:gd name="T46" fmla="*/ 26 w 162"/>
              <a:gd name="T47" fmla="*/ 66 h 160"/>
              <a:gd name="T48" fmla="*/ 22 w 162"/>
              <a:gd name="T49" fmla="*/ 68 h 160"/>
              <a:gd name="T50" fmla="*/ 3 w 162"/>
              <a:gd name="T51" fmla="*/ 83 h 160"/>
              <a:gd name="T52" fmla="*/ 1 w 162"/>
              <a:gd name="T53" fmla="*/ 90 h 160"/>
              <a:gd name="T54" fmla="*/ 5 w 162"/>
              <a:gd name="T55" fmla="*/ 113 h 160"/>
              <a:gd name="T56" fmla="*/ 10 w 162"/>
              <a:gd name="T57" fmla="*/ 118 h 160"/>
              <a:gd name="T58" fmla="*/ 12 w 162"/>
              <a:gd name="T59" fmla="*/ 118 h 160"/>
              <a:gd name="T60" fmla="*/ 27 w 162"/>
              <a:gd name="T61" fmla="*/ 121 h 160"/>
              <a:gd name="T62" fmla="*/ 20 w 162"/>
              <a:gd name="T63" fmla="*/ 135 h 160"/>
              <a:gd name="T64" fmla="*/ 24 w 162"/>
              <a:gd name="T65" fmla="*/ 142 h 160"/>
              <a:gd name="T66" fmla="*/ 26 w 162"/>
              <a:gd name="T67" fmla="*/ 141 h 160"/>
              <a:gd name="T68" fmla="*/ 76 w 162"/>
              <a:gd name="T69" fmla="*/ 125 h 160"/>
              <a:gd name="T70" fmla="*/ 76 w 162"/>
              <a:gd name="T71" fmla="*/ 121 h 160"/>
              <a:gd name="T72" fmla="*/ 32 w 162"/>
              <a:gd name="T73" fmla="*/ 104 h 160"/>
              <a:gd name="T74" fmla="*/ 29 w 162"/>
              <a:gd name="T75" fmla="*/ 98 h 160"/>
              <a:gd name="T76" fmla="*/ 33 w 162"/>
              <a:gd name="T77" fmla="*/ 95 h 160"/>
              <a:gd name="T78" fmla="*/ 35 w 162"/>
              <a:gd name="T79" fmla="*/ 95 h 160"/>
              <a:gd name="T80" fmla="*/ 76 w 162"/>
              <a:gd name="T81" fmla="*/ 111 h 160"/>
              <a:gd name="T82" fmla="*/ 76 w 162"/>
              <a:gd name="T83" fmla="*/ 52 h 160"/>
              <a:gd name="T84" fmla="*/ 81 w 162"/>
              <a:gd name="T85" fmla="*/ 48 h 160"/>
              <a:gd name="T86" fmla="*/ 86 w 162"/>
              <a:gd name="T87" fmla="*/ 52 h 160"/>
              <a:gd name="T88" fmla="*/ 86 w 162"/>
              <a:gd name="T89" fmla="*/ 111 h 160"/>
              <a:gd name="T90" fmla="*/ 126 w 162"/>
              <a:gd name="T91" fmla="*/ 95 h 160"/>
              <a:gd name="T92" fmla="*/ 128 w 162"/>
              <a:gd name="T93" fmla="*/ 95 h 160"/>
              <a:gd name="T94" fmla="*/ 133 w 162"/>
              <a:gd name="T95" fmla="*/ 98 h 160"/>
              <a:gd name="T96" fmla="*/ 130 w 162"/>
              <a:gd name="T97" fmla="*/ 104 h 160"/>
              <a:gd name="T98" fmla="*/ 86 w 162"/>
              <a:gd name="T99" fmla="*/ 121 h 160"/>
              <a:gd name="T100" fmla="*/ 86 w 162"/>
              <a:gd name="T101" fmla="*/ 125 h 160"/>
              <a:gd name="T102" fmla="*/ 136 w 162"/>
              <a:gd name="T103" fmla="*/ 141 h 160"/>
              <a:gd name="T104" fmla="*/ 138 w 162"/>
              <a:gd name="T105" fmla="*/ 142 h 160"/>
              <a:gd name="T106" fmla="*/ 142 w 162"/>
              <a:gd name="T107" fmla="*/ 135 h 160"/>
              <a:gd name="T108" fmla="*/ 135 w 162"/>
              <a:gd name="T109" fmla="*/ 121 h 160"/>
              <a:gd name="T110" fmla="*/ 150 w 162"/>
              <a:gd name="T111" fmla="*/ 118 h 160"/>
              <a:gd name="T112" fmla="*/ 152 w 162"/>
              <a:gd name="T113" fmla="*/ 118 h 160"/>
              <a:gd name="T114" fmla="*/ 157 w 162"/>
              <a:gd name="T115" fmla="*/ 113 h 160"/>
              <a:gd name="T116" fmla="*/ 161 w 162"/>
              <a:gd name="T117" fmla="*/ 90 h 160"/>
              <a:gd name="T118" fmla="*/ 159 w 162"/>
              <a:gd name="T119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2" h="160">
                <a:moveTo>
                  <a:pt x="76" y="135"/>
                </a:moveTo>
                <a:cubicBezTo>
                  <a:pt x="76" y="156"/>
                  <a:pt x="76" y="156"/>
                  <a:pt x="76" y="156"/>
                </a:cubicBezTo>
                <a:cubicBezTo>
                  <a:pt x="76" y="158"/>
                  <a:pt x="79" y="160"/>
                  <a:pt x="81" y="160"/>
                </a:cubicBezTo>
                <a:cubicBezTo>
                  <a:pt x="84" y="160"/>
                  <a:pt x="86" y="158"/>
                  <a:pt x="86" y="15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1" y="133"/>
                  <a:pt x="81" y="133"/>
                  <a:pt x="81" y="133"/>
                </a:cubicBezTo>
                <a:lnTo>
                  <a:pt x="76" y="135"/>
                </a:lnTo>
                <a:close/>
                <a:moveTo>
                  <a:pt x="159" y="83"/>
                </a:moveTo>
                <a:cubicBezTo>
                  <a:pt x="152" y="80"/>
                  <a:pt x="145" y="75"/>
                  <a:pt x="141" y="68"/>
                </a:cubicBezTo>
                <a:cubicBezTo>
                  <a:pt x="140" y="66"/>
                  <a:pt x="138" y="66"/>
                  <a:pt x="137" y="66"/>
                </a:cubicBezTo>
                <a:cubicBezTo>
                  <a:pt x="135" y="66"/>
                  <a:pt x="134" y="66"/>
                  <a:pt x="133" y="67"/>
                </a:cubicBezTo>
                <a:cubicBezTo>
                  <a:pt x="129" y="71"/>
                  <a:pt x="123" y="75"/>
                  <a:pt x="117" y="77"/>
                </a:cubicBezTo>
                <a:cubicBezTo>
                  <a:pt x="112" y="65"/>
                  <a:pt x="114" y="44"/>
                  <a:pt x="122" y="37"/>
                </a:cubicBezTo>
                <a:cubicBezTo>
                  <a:pt x="125" y="34"/>
                  <a:pt x="123" y="29"/>
                  <a:pt x="119" y="29"/>
                </a:cubicBezTo>
                <a:cubicBezTo>
                  <a:pt x="108" y="29"/>
                  <a:pt x="99" y="24"/>
                  <a:pt x="93" y="15"/>
                </a:cubicBezTo>
                <a:cubicBezTo>
                  <a:pt x="85" y="2"/>
                  <a:pt x="85" y="2"/>
                  <a:pt x="85" y="2"/>
                </a:cubicBezTo>
                <a:cubicBezTo>
                  <a:pt x="84" y="1"/>
                  <a:pt x="83" y="0"/>
                  <a:pt x="81" y="0"/>
                </a:cubicBezTo>
                <a:cubicBezTo>
                  <a:pt x="80" y="0"/>
                  <a:pt x="78" y="1"/>
                  <a:pt x="77" y="2"/>
                </a:cubicBezTo>
                <a:cubicBezTo>
                  <a:pt x="69" y="15"/>
                  <a:pt x="69" y="15"/>
                  <a:pt x="69" y="15"/>
                </a:cubicBezTo>
                <a:cubicBezTo>
                  <a:pt x="63" y="24"/>
                  <a:pt x="54" y="29"/>
                  <a:pt x="43" y="29"/>
                </a:cubicBezTo>
                <a:cubicBezTo>
                  <a:pt x="39" y="29"/>
                  <a:pt x="37" y="34"/>
                  <a:pt x="40" y="37"/>
                </a:cubicBezTo>
                <a:cubicBezTo>
                  <a:pt x="48" y="45"/>
                  <a:pt x="51" y="65"/>
                  <a:pt x="45" y="77"/>
                </a:cubicBezTo>
                <a:cubicBezTo>
                  <a:pt x="39" y="75"/>
                  <a:pt x="33" y="71"/>
                  <a:pt x="29" y="67"/>
                </a:cubicBezTo>
                <a:cubicBezTo>
                  <a:pt x="28" y="66"/>
                  <a:pt x="27" y="66"/>
                  <a:pt x="26" y="66"/>
                </a:cubicBezTo>
                <a:cubicBezTo>
                  <a:pt x="24" y="66"/>
                  <a:pt x="23" y="67"/>
                  <a:pt x="22" y="68"/>
                </a:cubicBezTo>
                <a:cubicBezTo>
                  <a:pt x="17" y="75"/>
                  <a:pt x="11" y="80"/>
                  <a:pt x="3" y="83"/>
                </a:cubicBezTo>
                <a:cubicBezTo>
                  <a:pt x="1" y="85"/>
                  <a:pt x="0" y="87"/>
                  <a:pt x="1" y="90"/>
                </a:cubicBezTo>
                <a:cubicBezTo>
                  <a:pt x="4" y="97"/>
                  <a:pt x="6" y="106"/>
                  <a:pt x="5" y="113"/>
                </a:cubicBezTo>
                <a:cubicBezTo>
                  <a:pt x="5" y="116"/>
                  <a:pt x="7" y="118"/>
                  <a:pt x="10" y="118"/>
                </a:cubicBezTo>
                <a:cubicBezTo>
                  <a:pt x="12" y="118"/>
                  <a:pt x="12" y="118"/>
                  <a:pt x="12" y="118"/>
                </a:cubicBezTo>
                <a:cubicBezTo>
                  <a:pt x="17" y="118"/>
                  <a:pt x="22" y="119"/>
                  <a:pt x="27" y="121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18" y="138"/>
                  <a:pt x="21" y="142"/>
                  <a:pt x="24" y="142"/>
                </a:cubicBezTo>
                <a:cubicBezTo>
                  <a:pt x="24" y="142"/>
                  <a:pt x="25" y="142"/>
                  <a:pt x="26" y="141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29" y="103"/>
                  <a:pt x="28" y="100"/>
                  <a:pt x="29" y="98"/>
                </a:cubicBezTo>
                <a:cubicBezTo>
                  <a:pt x="30" y="96"/>
                  <a:pt x="32" y="95"/>
                  <a:pt x="33" y="95"/>
                </a:cubicBezTo>
                <a:cubicBezTo>
                  <a:pt x="34" y="95"/>
                  <a:pt x="35" y="95"/>
                  <a:pt x="35" y="95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0"/>
                  <a:pt x="78" y="48"/>
                  <a:pt x="81" y="48"/>
                </a:cubicBezTo>
                <a:cubicBezTo>
                  <a:pt x="84" y="48"/>
                  <a:pt x="86" y="50"/>
                  <a:pt x="86" y="52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6" y="95"/>
                  <a:pt x="126" y="95"/>
                  <a:pt x="126" y="95"/>
                </a:cubicBezTo>
                <a:cubicBezTo>
                  <a:pt x="127" y="95"/>
                  <a:pt x="128" y="95"/>
                  <a:pt x="128" y="95"/>
                </a:cubicBezTo>
                <a:cubicBezTo>
                  <a:pt x="130" y="95"/>
                  <a:pt x="132" y="96"/>
                  <a:pt x="133" y="98"/>
                </a:cubicBezTo>
                <a:cubicBezTo>
                  <a:pt x="134" y="100"/>
                  <a:pt x="133" y="103"/>
                  <a:pt x="130" y="104"/>
                </a:cubicBezTo>
                <a:cubicBezTo>
                  <a:pt x="86" y="121"/>
                  <a:pt x="86" y="121"/>
                  <a:pt x="86" y="121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136" y="141"/>
                  <a:pt x="136" y="141"/>
                  <a:pt x="136" y="141"/>
                </a:cubicBezTo>
                <a:cubicBezTo>
                  <a:pt x="137" y="142"/>
                  <a:pt x="137" y="142"/>
                  <a:pt x="138" y="142"/>
                </a:cubicBezTo>
                <a:cubicBezTo>
                  <a:pt x="141" y="142"/>
                  <a:pt x="144" y="138"/>
                  <a:pt x="142" y="135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9" y="119"/>
                  <a:pt x="145" y="118"/>
                  <a:pt x="150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5" y="118"/>
                  <a:pt x="157" y="117"/>
                  <a:pt x="157" y="113"/>
                </a:cubicBezTo>
                <a:cubicBezTo>
                  <a:pt x="157" y="106"/>
                  <a:pt x="158" y="97"/>
                  <a:pt x="161" y="90"/>
                </a:cubicBezTo>
                <a:cubicBezTo>
                  <a:pt x="162" y="87"/>
                  <a:pt x="161" y="85"/>
                  <a:pt x="159" y="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4" name="Freeform 74">
            <a:extLst>
              <a:ext uri="{FF2B5EF4-FFF2-40B4-BE49-F238E27FC236}">
                <a16:creationId xmlns:a16="http://schemas.microsoft.com/office/drawing/2014/main" id="{0F7EB32E-A6D1-4F6A-ABC4-F3124FB6BDD7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3055938"/>
            <a:ext cx="254000" cy="184150"/>
          </a:xfrm>
          <a:custGeom>
            <a:avLst/>
            <a:gdLst>
              <a:gd name="T0" fmla="*/ 160 w 160"/>
              <a:gd name="T1" fmla="*/ 8 h 116"/>
              <a:gd name="T2" fmla="*/ 125 w 160"/>
              <a:gd name="T3" fmla="*/ 22 h 116"/>
              <a:gd name="T4" fmla="*/ 155 w 160"/>
              <a:gd name="T5" fmla="*/ 13 h 116"/>
              <a:gd name="T6" fmla="*/ 26 w 160"/>
              <a:gd name="T7" fmla="*/ 32 h 116"/>
              <a:gd name="T8" fmla="*/ 0 w 160"/>
              <a:gd name="T9" fmla="*/ 37 h 116"/>
              <a:gd name="T10" fmla="*/ 17 w 160"/>
              <a:gd name="T11" fmla="*/ 59 h 116"/>
              <a:gd name="T12" fmla="*/ 132 w 160"/>
              <a:gd name="T13" fmla="*/ 46 h 116"/>
              <a:gd name="T14" fmla="*/ 160 w 160"/>
              <a:gd name="T15" fmla="*/ 46 h 116"/>
              <a:gd name="T16" fmla="*/ 56 w 160"/>
              <a:gd name="T17" fmla="*/ 66 h 116"/>
              <a:gd name="T18" fmla="*/ 74 w 160"/>
              <a:gd name="T19" fmla="*/ 83 h 116"/>
              <a:gd name="T20" fmla="*/ 91 w 160"/>
              <a:gd name="T21" fmla="*/ 55 h 116"/>
              <a:gd name="T22" fmla="*/ 53 w 160"/>
              <a:gd name="T23" fmla="*/ 0 h 116"/>
              <a:gd name="T24" fmla="*/ 10 w 160"/>
              <a:gd name="T25" fmla="*/ 107 h 116"/>
              <a:gd name="T26" fmla="*/ 0 w 160"/>
              <a:gd name="T27" fmla="*/ 111 h 116"/>
              <a:gd name="T28" fmla="*/ 13 w 160"/>
              <a:gd name="T29" fmla="*/ 116 h 116"/>
              <a:gd name="T30" fmla="*/ 50 w 160"/>
              <a:gd name="T31" fmla="*/ 19 h 116"/>
              <a:gd name="T32" fmla="*/ 100 w 160"/>
              <a:gd name="T33" fmla="*/ 54 h 116"/>
              <a:gd name="T34" fmla="*/ 103 w 160"/>
              <a:gd name="T35" fmla="*/ 32 h 116"/>
              <a:gd name="T36" fmla="*/ 98 w 160"/>
              <a:gd name="T37" fmla="*/ 50 h 116"/>
              <a:gd name="T38" fmla="*/ 122 w 160"/>
              <a:gd name="T39" fmla="*/ 46 h 116"/>
              <a:gd name="T40" fmla="*/ 112 w 160"/>
              <a:gd name="T41" fmla="*/ 32 h 116"/>
              <a:gd name="T42" fmla="*/ 103 w 160"/>
              <a:gd name="T43" fmla="*/ 65 h 116"/>
              <a:gd name="T44" fmla="*/ 47 w 160"/>
              <a:gd name="T45" fmla="*/ 69 h 116"/>
              <a:gd name="T46" fmla="*/ 37 w 160"/>
              <a:gd name="T47" fmla="*/ 87 h 116"/>
              <a:gd name="T48" fmla="*/ 89 w 160"/>
              <a:gd name="T49" fmla="*/ 97 h 116"/>
              <a:gd name="T50" fmla="*/ 79 w 160"/>
              <a:gd name="T51" fmla="*/ 106 h 116"/>
              <a:gd name="T52" fmla="*/ 79 w 160"/>
              <a:gd name="T53" fmla="*/ 115 h 116"/>
              <a:gd name="T54" fmla="*/ 93 w 160"/>
              <a:gd name="T55" fmla="*/ 113 h 116"/>
              <a:gd name="T56" fmla="*/ 115 w 160"/>
              <a:gd name="T57" fmla="*/ 96 h 116"/>
              <a:gd name="T58" fmla="*/ 125 w 160"/>
              <a:gd name="T59" fmla="*/ 115 h 116"/>
              <a:gd name="T60" fmla="*/ 139 w 160"/>
              <a:gd name="T61" fmla="*/ 111 h 116"/>
              <a:gd name="T62" fmla="*/ 129 w 160"/>
              <a:gd name="T63" fmla="*/ 106 h 116"/>
              <a:gd name="T64" fmla="*/ 126 w 160"/>
              <a:gd name="T65" fmla="*/ 97 h 116"/>
              <a:gd name="T66" fmla="*/ 153 w 160"/>
              <a:gd name="T67" fmla="*/ 68 h 116"/>
              <a:gd name="T68" fmla="*/ 122 w 160"/>
              <a:gd name="T69" fmla="*/ 4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16">
                <a:moveTo>
                  <a:pt x="155" y="13"/>
                </a:moveTo>
                <a:cubicBezTo>
                  <a:pt x="158" y="13"/>
                  <a:pt x="160" y="11"/>
                  <a:pt x="160" y="8"/>
                </a:cubicBezTo>
                <a:cubicBezTo>
                  <a:pt x="160" y="5"/>
                  <a:pt x="158" y="3"/>
                  <a:pt x="155" y="3"/>
                </a:cubicBezTo>
                <a:cubicBezTo>
                  <a:pt x="142" y="3"/>
                  <a:pt x="130" y="11"/>
                  <a:pt x="125" y="22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40" y="17"/>
                  <a:pt x="147" y="13"/>
                  <a:pt x="155" y="13"/>
                </a:cubicBezTo>
                <a:close/>
                <a:moveTo>
                  <a:pt x="17" y="59"/>
                </a:moveTo>
                <a:cubicBezTo>
                  <a:pt x="26" y="32"/>
                  <a:pt x="26" y="32"/>
                  <a:pt x="26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2" y="32"/>
                  <a:pt x="0" y="34"/>
                  <a:pt x="0" y="37"/>
                </a:cubicBezTo>
                <a:cubicBezTo>
                  <a:pt x="0" y="38"/>
                  <a:pt x="0" y="40"/>
                  <a:pt x="0" y="42"/>
                </a:cubicBezTo>
                <a:cubicBezTo>
                  <a:pt x="2" y="50"/>
                  <a:pt x="8" y="57"/>
                  <a:pt x="17" y="59"/>
                </a:cubicBezTo>
                <a:close/>
                <a:moveTo>
                  <a:pt x="146" y="32"/>
                </a:moveTo>
                <a:cubicBezTo>
                  <a:pt x="138" y="32"/>
                  <a:pt x="132" y="38"/>
                  <a:pt x="132" y="46"/>
                </a:cubicBezTo>
                <a:cubicBezTo>
                  <a:pt x="132" y="54"/>
                  <a:pt x="138" y="60"/>
                  <a:pt x="146" y="60"/>
                </a:cubicBezTo>
                <a:cubicBezTo>
                  <a:pt x="153" y="60"/>
                  <a:pt x="160" y="54"/>
                  <a:pt x="160" y="46"/>
                </a:cubicBezTo>
                <a:cubicBezTo>
                  <a:pt x="160" y="38"/>
                  <a:pt x="153" y="32"/>
                  <a:pt x="146" y="32"/>
                </a:cubicBezTo>
                <a:close/>
                <a:moveTo>
                  <a:pt x="56" y="66"/>
                </a:moveTo>
                <a:cubicBezTo>
                  <a:pt x="57" y="75"/>
                  <a:pt x="64" y="82"/>
                  <a:pt x="73" y="83"/>
                </a:cubicBezTo>
                <a:cubicBezTo>
                  <a:pt x="73" y="83"/>
                  <a:pt x="74" y="83"/>
                  <a:pt x="74" y="83"/>
                </a:cubicBezTo>
                <a:cubicBezTo>
                  <a:pt x="85" y="83"/>
                  <a:pt x="94" y="75"/>
                  <a:pt x="94" y="65"/>
                </a:cubicBezTo>
                <a:cubicBezTo>
                  <a:pt x="94" y="61"/>
                  <a:pt x="92" y="58"/>
                  <a:pt x="91" y="55"/>
                </a:cubicBezTo>
                <a:cubicBezTo>
                  <a:pt x="61" y="5"/>
                  <a:pt x="61" y="5"/>
                  <a:pt x="61" y="5"/>
                </a:cubicBezTo>
                <a:cubicBezTo>
                  <a:pt x="59" y="2"/>
                  <a:pt x="56" y="0"/>
                  <a:pt x="53" y="0"/>
                </a:cubicBezTo>
                <a:cubicBezTo>
                  <a:pt x="49" y="0"/>
                  <a:pt x="45" y="3"/>
                  <a:pt x="44" y="7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4" y="107"/>
                  <a:pt x="4" y="107"/>
                  <a:pt x="4" y="107"/>
                </a:cubicBezTo>
                <a:cubicBezTo>
                  <a:pt x="2" y="107"/>
                  <a:pt x="0" y="109"/>
                  <a:pt x="0" y="111"/>
                </a:cubicBezTo>
                <a:cubicBezTo>
                  <a:pt x="0" y="114"/>
                  <a:pt x="2" y="116"/>
                  <a:pt x="4" y="116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15" y="116"/>
                  <a:pt x="17" y="115"/>
                  <a:pt x="18" y="113"/>
                </a:cubicBezTo>
                <a:cubicBezTo>
                  <a:pt x="50" y="19"/>
                  <a:pt x="50" y="19"/>
                  <a:pt x="50" y="19"/>
                </a:cubicBezTo>
                <a:lnTo>
                  <a:pt x="56" y="66"/>
                </a:lnTo>
                <a:close/>
                <a:moveTo>
                  <a:pt x="100" y="54"/>
                </a:moveTo>
                <a:cubicBezTo>
                  <a:pt x="102" y="52"/>
                  <a:pt x="103" y="49"/>
                  <a:pt x="103" y="46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88" y="32"/>
                  <a:pt x="88" y="32"/>
                  <a:pt x="88" y="32"/>
                </a:cubicBezTo>
                <a:cubicBezTo>
                  <a:pt x="98" y="50"/>
                  <a:pt x="98" y="50"/>
                  <a:pt x="98" y="50"/>
                </a:cubicBezTo>
                <a:cubicBezTo>
                  <a:pt x="100" y="51"/>
                  <a:pt x="100" y="53"/>
                  <a:pt x="100" y="54"/>
                </a:cubicBezTo>
                <a:close/>
                <a:moveTo>
                  <a:pt x="122" y="46"/>
                </a:moveTo>
                <a:cubicBezTo>
                  <a:pt x="122" y="41"/>
                  <a:pt x="125" y="36"/>
                  <a:pt x="127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54"/>
                  <a:pt x="108" y="61"/>
                  <a:pt x="103" y="65"/>
                </a:cubicBezTo>
                <a:cubicBezTo>
                  <a:pt x="103" y="80"/>
                  <a:pt x="90" y="92"/>
                  <a:pt x="75" y="92"/>
                </a:cubicBezTo>
                <a:cubicBezTo>
                  <a:pt x="61" y="92"/>
                  <a:pt x="49" y="83"/>
                  <a:pt x="47" y="69"/>
                </a:cubicBezTo>
                <a:cubicBezTo>
                  <a:pt x="46" y="65"/>
                  <a:pt x="46" y="64"/>
                  <a:pt x="46" y="60"/>
                </a:cubicBezTo>
                <a:cubicBezTo>
                  <a:pt x="45" y="61"/>
                  <a:pt x="37" y="85"/>
                  <a:pt x="37" y="87"/>
                </a:cubicBezTo>
                <a:cubicBezTo>
                  <a:pt x="43" y="93"/>
                  <a:pt x="52" y="97"/>
                  <a:pt x="61" y="97"/>
                </a:cubicBezTo>
                <a:cubicBezTo>
                  <a:pt x="89" y="97"/>
                  <a:pt x="89" y="97"/>
                  <a:pt x="89" y="97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79" y="106"/>
                  <a:pt x="79" y="106"/>
                  <a:pt x="79" y="106"/>
                </a:cubicBezTo>
                <a:cubicBezTo>
                  <a:pt x="77" y="106"/>
                  <a:pt x="75" y="108"/>
                  <a:pt x="75" y="111"/>
                </a:cubicBezTo>
                <a:cubicBezTo>
                  <a:pt x="75" y="113"/>
                  <a:pt x="77" y="115"/>
                  <a:pt x="79" y="115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91" y="115"/>
                  <a:pt x="92" y="115"/>
                  <a:pt x="93" y="113"/>
                </a:cubicBezTo>
                <a:cubicBezTo>
                  <a:pt x="99" y="96"/>
                  <a:pt x="99" y="96"/>
                  <a:pt x="99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2" y="114"/>
                  <a:pt x="124" y="115"/>
                  <a:pt x="125" y="115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7" y="115"/>
                  <a:pt x="139" y="113"/>
                  <a:pt x="139" y="111"/>
                </a:cubicBezTo>
                <a:cubicBezTo>
                  <a:pt x="139" y="108"/>
                  <a:pt x="137" y="106"/>
                  <a:pt x="135" y="106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5" y="97"/>
                  <a:pt x="125" y="97"/>
                  <a:pt x="125" y="97"/>
                </a:cubicBezTo>
                <a:cubicBezTo>
                  <a:pt x="126" y="97"/>
                  <a:pt x="126" y="97"/>
                  <a:pt x="126" y="97"/>
                </a:cubicBezTo>
                <a:cubicBezTo>
                  <a:pt x="133" y="97"/>
                  <a:pt x="140" y="93"/>
                  <a:pt x="143" y="86"/>
                </a:cubicBezTo>
                <a:cubicBezTo>
                  <a:pt x="153" y="68"/>
                  <a:pt x="153" y="68"/>
                  <a:pt x="153" y="68"/>
                </a:cubicBezTo>
                <a:cubicBezTo>
                  <a:pt x="151" y="69"/>
                  <a:pt x="147" y="69"/>
                  <a:pt x="145" y="69"/>
                </a:cubicBezTo>
                <a:cubicBezTo>
                  <a:pt x="133" y="69"/>
                  <a:pt x="122" y="59"/>
                  <a:pt x="122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5" name="Freeform 75">
            <a:extLst>
              <a:ext uri="{FF2B5EF4-FFF2-40B4-BE49-F238E27FC236}">
                <a16:creationId xmlns:a16="http://schemas.microsoft.com/office/drawing/2014/main" id="{D92AAEED-0388-4402-9480-22E760E62B6C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3573463"/>
            <a:ext cx="254000" cy="254000"/>
          </a:xfrm>
          <a:custGeom>
            <a:avLst/>
            <a:gdLst>
              <a:gd name="T0" fmla="*/ 125 w 160"/>
              <a:gd name="T1" fmla="*/ 87 h 160"/>
              <a:gd name="T2" fmla="*/ 98 w 160"/>
              <a:gd name="T3" fmla="*/ 78 h 160"/>
              <a:gd name="T4" fmla="*/ 155 w 160"/>
              <a:gd name="T5" fmla="*/ 160 h 160"/>
              <a:gd name="T6" fmla="*/ 159 w 160"/>
              <a:gd name="T7" fmla="*/ 153 h 160"/>
              <a:gd name="T8" fmla="*/ 127 w 160"/>
              <a:gd name="T9" fmla="*/ 57 h 160"/>
              <a:gd name="T10" fmla="*/ 134 w 160"/>
              <a:gd name="T11" fmla="*/ 30 h 160"/>
              <a:gd name="T12" fmla="*/ 117 w 160"/>
              <a:gd name="T13" fmla="*/ 10 h 160"/>
              <a:gd name="T14" fmla="*/ 109 w 160"/>
              <a:gd name="T15" fmla="*/ 10 h 160"/>
              <a:gd name="T16" fmla="*/ 85 w 160"/>
              <a:gd name="T17" fmla="*/ 45 h 160"/>
              <a:gd name="T18" fmla="*/ 135 w 160"/>
              <a:gd name="T19" fmla="*/ 11 h 160"/>
              <a:gd name="T20" fmla="*/ 148 w 160"/>
              <a:gd name="T21" fmla="*/ 33 h 160"/>
              <a:gd name="T22" fmla="*/ 160 w 160"/>
              <a:gd name="T23" fmla="*/ 24 h 160"/>
              <a:gd name="T24" fmla="*/ 125 w 160"/>
              <a:gd name="T25" fmla="*/ 4 h 160"/>
              <a:gd name="T26" fmla="*/ 24 w 160"/>
              <a:gd name="T27" fmla="*/ 66 h 160"/>
              <a:gd name="T28" fmla="*/ 65 w 160"/>
              <a:gd name="T29" fmla="*/ 55 h 160"/>
              <a:gd name="T30" fmla="*/ 56 w 160"/>
              <a:gd name="T31" fmla="*/ 39 h 160"/>
              <a:gd name="T32" fmla="*/ 38 w 160"/>
              <a:gd name="T33" fmla="*/ 19 h 160"/>
              <a:gd name="T34" fmla="*/ 19 w 160"/>
              <a:gd name="T35" fmla="*/ 39 h 160"/>
              <a:gd name="T36" fmla="*/ 24 w 160"/>
              <a:gd name="T37" fmla="*/ 66 h 160"/>
              <a:gd name="T38" fmla="*/ 30 w 160"/>
              <a:gd name="T39" fmla="*/ 89 h 160"/>
              <a:gd name="T40" fmla="*/ 58 w 160"/>
              <a:gd name="T41" fmla="*/ 86 h 160"/>
              <a:gd name="T42" fmla="*/ 64 w 160"/>
              <a:gd name="T43" fmla="*/ 86 h 160"/>
              <a:gd name="T44" fmla="*/ 93 w 160"/>
              <a:gd name="T45" fmla="*/ 89 h 160"/>
              <a:gd name="T46" fmla="*/ 75 w 160"/>
              <a:gd name="T47" fmla="*/ 53 h 160"/>
              <a:gd name="T48" fmla="*/ 52 w 160"/>
              <a:gd name="T49" fmla="*/ 76 h 160"/>
              <a:gd name="T50" fmla="*/ 96 w 160"/>
              <a:gd name="T51" fmla="*/ 99 h 160"/>
              <a:gd name="T52" fmla="*/ 80 w 160"/>
              <a:gd name="T53" fmla="*/ 113 h 160"/>
              <a:gd name="T54" fmla="*/ 62 w 160"/>
              <a:gd name="T55" fmla="*/ 97 h 160"/>
              <a:gd name="T56" fmla="*/ 43 w 160"/>
              <a:gd name="T57" fmla="*/ 113 h 160"/>
              <a:gd name="T58" fmla="*/ 26 w 160"/>
              <a:gd name="T59" fmla="*/ 99 h 160"/>
              <a:gd name="T60" fmla="*/ 1 w 160"/>
              <a:gd name="T61" fmla="*/ 158 h 160"/>
              <a:gd name="T62" fmla="*/ 118 w 160"/>
              <a:gd name="T63" fmla="*/ 160 h 160"/>
              <a:gd name="T64" fmla="*/ 123 w 160"/>
              <a:gd name="T65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159" y="153"/>
                </a:moveTo>
                <a:cubicBezTo>
                  <a:pt x="125" y="87"/>
                  <a:pt x="125" y="87"/>
                  <a:pt x="125" y="87"/>
                </a:cubicBezTo>
                <a:cubicBezTo>
                  <a:pt x="123" y="80"/>
                  <a:pt x="116" y="76"/>
                  <a:pt x="108" y="76"/>
                </a:cubicBezTo>
                <a:cubicBezTo>
                  <a:pt x="104" y="76"/>
                  <a:pt x="101" y="77"/>
                  <a:pt x="98" y="78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7" y="160"/>
                  <a:pt x="158" y="159"/>
                  <a:pt x="159" y="158"/>
                </a:cubicBezTo>
                <a:cubicBezTo>
                  <a:pt x="160" y="156"/>
                  <a:pt x="160" y="155"/>
                  <a:pt x="159" y="153"/>
                </a:cubicBezTo>
                <a:close/>
                <a:moveTo>
                  <a:pt x="99" y="57"/>
                </a:moveTo>
                <a:cubicBezTo>
                  <a:pt x="127" y="57"/>
                  <a:pt x="127" y="57"/>
                  <a:pt x="127" y="57"/>
                </a:cubicBezTo>
                <a:cubicBezTo>
                  <a:pt x="134" y="57"/>
                  <a:pt x="141" y="51"/>
                  <a:pt x="141" y="43"/>
                </a:cubicBezTo>
                <a:cubicBezTo>
                  <a:pt x="141" y="38"/>
                  <a:pt x="139" y="33"/>
                  <a:pt x="134" y="30"/>
                </a:cubicBezTo>
                <a:cubicBezTo>
                  <a:pt x="132" y="30"/>
                  <a:pt x="132" y="28"/>
                  <a:pt x="131" y="26"/>
                </a:cubicBezTo>
                <a:cubicBezTo>
                  <a:pt x="130" y="18"/>
                  <a:pt x="125" y="12"/>
                  <a:pt x="117" y="10"/>
                </a:cubicBezTo>
                <a:cubicBezTo>
                  <a:pt x="115" y="10"/>
                  <a:pt x="114" y="9"/>
                  <a:pt x="113" y="9"/>
                </a:cubicBezTo>
                <a:cubicBezTo>
                  <a:pt x="111" y="9"/>
                  <a:pt x="110" y="9"/>
                  <a:pt x="109" y="10"/>
                </a:cubicBezTo>
                <a:cubicBezTo>
                  <a:pt x="100" y="12"/>
                  <a:pt x="94" y="20"/>
                  <a:pt x="94" y="29"/>
                </a:cubicBezTo>
                <a:cubicBezTo>
                  <a:pt x="87" y="32"/>
                  <a:pt x="84" y="38"/>
                  <a:pt x="85" y="45"/>
                </a:cubicBezTo>
                <a:cubicBezTo>
                  <a:pt x="87" y="52"/>
                  <a:pt x="93" y="57"/>
                  <a:pt x="99" y="57"/>
                </a:cubicBezTo>
                <a:close/>
                <a:moveTo>
                  <a:pt x="135" y="11"/>
                </a:moveTo>
                <a:cubicBezTo>
                  <a:pt x="138" y="15"/>
                  <a:pt x="140" y="19"/>
                  <a:pt x="141" y="23"/>
                </a:cubicBezTo>
                <a:cubicBezTo>
                  <a:pt x="143" y="25"/>
                  <a:pt x="147" y="29"/>
                  <a:pt x="148" y="33"/>
                </a:cubicBezTo>
                <a:cubicBezTo>
                  <a:pt x="149" y="35"/>
                  <a:pt x="150" y="39"/>
                  <a:pt x="150" y="42"/>
                </a:cubicBezTo>
                <a:cubicBezTo>
                  <a:pt x="156" y="38"/>
                  <a:pt x="160" y="31"/>
                  <a:pt x="160" y="24"/>
                </a:cubicBezTo>
                <a:cubicBezTo>
                  <a:pt x="160" y="11"/>
                  <a:pt x="149" y="0"/>
                  <a:pt x="136" y="0"/>
                </a:cubicBezTo>
                <a:cubicBezTo>
                  <a:pt x="132" y="0"/>
                  <a:pt x="128" y="2"/>
                  <a:pt x="125" y="4"/>
                </a:cubicBezTo>
                <a:cubicBezTo>
                  <a:pt x="129" y="5"/>
                  <a:pt x="132" y="8"/>
                  <a:pt x="135" y="11"/>
                </a:cubicBezTo>
                <a:close/>
                <a:moveTo>
                  <a:pt x="24" y="66"/>
                </a:moveTo>
                <a:cubicBezTo>
                  <a:pt x="52" y="66"/>
                  <a:pt x="52" y="66"/>
                  <a:pt x="52" y="66"/>
                </a:cubicBezTo>
                <a:cubicBezTo>
                  <a:pt x="58" y="66"/>
                  <a:pt x="64" y="62"/>
                  <a:pt x="65" y="55"/>
                </a:cubicBezTo>
                <a:cubicBezTo>
                  <a:pt x="65" y="54"/>
                  <a:pt x="66" y="53"/>
                  <a:pt x="66" y="53"/>
                </a:cubicBezTo>
                <a:cubicBezTo>
                  <a:pt x="66" y="47"/>
                  <a:pt x="62" y="41"/>
                  <a:pt x="56" y="39"/>
                </a:cubicBezTo>
                <a:cubicBezTo>
                  <a:pt x="56" y="34"/>
                  <a:pt x="56" y="30"/>
                  <a:pt x="53" y="26"/>
                </a:cubicBezTo>
                <a:cubicBezTo>
                  <a:pt x="49" y="22"/>
                  <a:pt x="44" y="19"/>
                  <a:pt x="38" y="19"/>
                </a:cubicBezTo>
                <a:cubicBezTo>
                  <a:pt x="28" y="19"/>
                  <a:pt x="19" y="28"/>
                  <a:pt x="19" y="38"/>
                </a:cubicBezTo>
                <a:cubicBezTo>
                  <a:pt x="19" y="39"/>
                  <a:pt x="19" y="39"/>
                  <a:pt x="19" y="39"/>
                </a:cubicBezTo>
                <a:cubicBezTo>
                  <a:pt x="13" y="41"/>
                  <a:pt x="10" y="46"/>
                  <a:pt x="10" y="52"/>
                </a:cubicBezTo>
                <a:cubicBezTo>
                  <a:pt x="9" y="60"/>
                  <a:pt x="16" y="66"/>
                  <a:pt x="24" y="66"/>
                </a:cubicBezTo>
                <a:close/>
                <a:moveTo>
                  <a:pt x="36" y="76"/>
                </a:moveTo>
                <a:cubicBezTo>
                  <a:pt x="30" y="89"/>
                  <a:pt x="30" y="89"/>
                  <a:pt x="30" y="89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58" y="86"/>
                  <a:pt x="58" y="86"/>
                  <a:pt x="58" y="86"/>
                </a:cubicBezTo>
                <a:cubicBezTo>
                  <a:pt x="59" y="85"/>
                  <a:pt x="60" y="85"/>
                  <a:pt x="61" y="85"/>
                </a:cubicBezTo>
                <a:cubicBezTo>
                  <a:pt x="62" y="85"/>
                  <a:pt x="63" y="85"/>
                  <a:pt x="64" y="86"/>
                </a:cubicBezTo>
                <a:cubicBezTo>
                  <a:pt x="80" y="102"/>
                  <a:pt x="80" y="102"/>
                  <a:pt x="80" y="102"/>
                </a:cubicBezTo>
                <a:cubicBezTo>
                  <a:pt x="93" y="89"/>
                  <a:pt x="93" y="89"/>
                  <a:pt x="93" y="89"/>
                </a:cubicBezTo>
                <a:cubicBezTo>
                  <a:pt x="79" y="59"/>
                  <a:pt x="79" y="59"/>
                  <a:pt x="79" y="59"/>
                </a:cubicBezTo>
                <a:cubicBezTo>
                  <a:pt x="77" y="57"/>
                  <a:pt x="77" y="55"/>
                  <a:pt x="75" y="53"/>
                </a:cubicBezTo>
                <a:cubicBezTo>
                  <a:pt x="75" y="57"/>
                  <a:pt x="74" y="61"/>
                  <a:pt x="71" y="65"/>
                </a:cubicBezTo>
                <a:cubicBezTo>
                  <a:pt x="66" y="72"/>
                  <a:pt x="59" y="76"/>
                  <a:pt x="52" y="76"/>
                </a:cubicBezTo>
                <a:lnTo>
                  <a:pt x="36" y="76"/>
                </a:lnTo>
                <a:close/>
                <a:moveTo>
                  <a:pt x="96" y="99"/>
                </a:moveTo>
                <a:cubicBezTo>
                  <a:pt x="83" y="112"/>
                  <a:pt x="83" y="112"/>
                  <a:pt x="83" y="112"/>
                </a:cubicBezTo>
                <a:cubicBezTo>
                  <a:pt x="82" y="113"/>
                  <a:pt x="81" y="113"/>
                  <a:pt x="80" y="113"/>
                </a:cubicBezTo>
                <a:cubicBezTo>
                  <a:pt x="79" y="113"/>
                  <a:pt x="77" y="113"/>
                  <a:pt x="77" y="112"/>
                </a:cubicBezTo>
                <a:cubicBezTo>
                  <a:pt x="62" y="97"/>
                  <a:pt x="62" y="97"/>
                  <a:pt x="62" y="97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5" y="113"/>
                  <a:pt x="44" y="113"/>
                  <a:pt x="43" y="113"/>
                </a:cubicBezTo>
                <a:cubicBezTo>
                  <a:pt x="41" y="113"/>
                  <a:pt x="40" y="113"/>
                  <a:pt x="39" y="112"/>
                </a:cubicBezTo>
                <a:cubicBezTo>
                  <a:pt x="26" y="99"/>
                  <a:pt x="26" y="99"/>
                  <a:pt x="26" y="99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5"/>
                  <a:pt x="0" y="156"/>
                  <a:pt x="1" y="158"/>
                </a:cubicBezTo>
                <a:cubicBezTo>
                  <a:pt x="2" y="159"/>
                  <a:pt x="3" y="160"/>
                  <a:pt x="5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1" y="159"/>
                  <a:pt x="122" y="158"/>
                </a:cubicBezTo>
                <a:cubicBezTo>
                  <a:pt x="123" y="156"/>
                  <a:pt x="123" y="155"/>
                  <a:pt x="123" y="153"/>
                </a:cubicBezTo>
                <a:lnTo>
                  <a:pt x="96" y="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6" name="Freeform 76">
            <a:extLst>
              <a:ext uri="{FF2B5EF4-FFF2-40B4-BE49-F238E27FC236}">
                <a16:creationId xmlns:a16="http://schemas.microsoft.com/office/drawing/2014/main" id="{53DADEC9-AE14-4FC1-B666-491604E72812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3022600"/>
            <a:ext cx="252413" cy="254000"/>
          </a:xfrm>
          <a:custGeom>
            <a:avLst/>
            <a:gdLst>
              <a:gd name="T0" fmla="*/ 131 w 160"/>
              <a:gd name="T1" fmla="*/ 110 h 160"/>
              <a:gd name="T2" fmla="*/ 150 w 160"/>
              <a:gd name="T3" fmla="*/ 90 h 160"/>
              <a:gd name="T4" fmla="*/ 145 w 160"/>
              <a:gd name="T5" fmla="*/ 67 h 160"/>
              <a:gd name="T6" fmla="*/ 131 w 160"/>
              <a:gd name="T7" fmla="*/ 73 h 160"/>
              <a:gd name="T8" fmla="*/ 127 w 160"/>
              <a:gd name="T9" fmla="*/ 48 h 160"/>
              <a:gd name="T10" fmla="*/ 94 w 160"/>
              <a:gd name="T11" fmla="*/ 90 h 160"/>
              <a:gd name="T12" fmla="*/ 84 w 160"/>
              <a:gd name="T13" fmla="*/ 90 h 160"/>
              <a:gd name="T14" fmla="*/ 66 w 160"/>
              <a:gd name="T15" fmla="*/ 48 h 160"/>
              <a:gd name="T16" fmla="*/ 61 w 160"/>
              <a:gd name="T17" fmla="*/ 76 h 160"/>
              <a:gd name="T18" fmla="*/ 56 w 160"/>
              <a:gd name="T19" fmla="*/ 48 h 160"/>
              <a:gd name="T20" fmla="*/ 38 w 160"/>
              <a:gd name="T21" fmla="*/ 53 h 160"/>
              <a:gd name="T22" fmla="*/ 42 w 160"/>
              <a:gd name="T23" fmla="*/ 85 h 160"/>
              <a:gd name="T24" fmla="*/ 84 w 160"/>
              <a:gd name="T25" fmla="*/ 113 h 160"/>
              <a:gd name="T26" fmla="*/ 52 w 160"/>
              <a:gd name="T27" fmla="*/ 141 h 160"/>
              <a:gd name="T28" fmla="*/ 12 w 160"/>
              <a:gd name="T29" fmla="*/ 151 h 160"/>
              <a:gd name="T30" fmla="*/ 14 w 160"/>
              <a:gd name="T31" fmla="*/ 160 h 160"/>
              <a:gd name="T32" fmla="*/ 56 w 160"/>
              <a:gd name="T33" fmla="*/ 155 h 160"/>
              <a:gd name="T34" fmla="*/ 66 w 160"/>
              <a:gd name="T35" fmla="*/ 155 h 160"/>
              <a:gd name="T36" fmla="*/ 94 w 160"/>
              <a:gd name="T37" fmla="*/ 160 h 160"/>
              <a:gd name="T38" fmla="*/ 98 w 160"/>
              <a:gd name="T39" fmla="*/ 122 h 160"/>
              <a:gd name="T40" fmla="*/ 103 w 160"/>
              <a:gd name="T41" fmla="*/ 160 h 160"/>
              <a:gd name="T42" fmla="*/ 157 w 160"/>
              <a:gd name="T43" fmla="*/ 152 h 160"/>
              <a:gd name="T44" fmla="*/ 107 w 160"/>
              <a:gd name="T45" fmla="*/ 113 h 160"/>
              <a:gd name="T46" fmla="*/ 103 w 160"/>
              <a:gd name="T47" fmla="*/ 80 h 160"/>
              <a:gd name="T48" fmla="*/ 112 w 160"/>
              <a:gd name="T49" fmla="*/ 80 h 160"/>
              <a:gd name="T50" fmla="*/ 51 w 160"/>
              <a:gd name="T51" fmla="*/ 131 h 160"/>
              <a:gd name="T52" fmla="*/ 74 w 160"/>
              <a:gd name="T53" fmla="*/ 113 h 160"/>
              <a:gd name="T54" fmla="*/ 41 w 160"/>
              <a:gd name="T55" fmla="*/ 94 h 160"/>
              <a:gd name="T56" fmla="*/ 27 w 160"/>
              <a:gd name="T57" fmla="*/ 71 h 160"/>
              <a:gd name="T58" fmla="*/ 0 w 160"/>
              <a:gd name="T59" fmla="*/ 53 h 160"/>
              <a:gd name="T60" fmla="*/ 51 w 160"/>
              <a:gd name="T61" fmla="*/ 131 h 160"/>
              <a:gd name="T62" fmla="*/ 122 w 160"/>
              <a:gd name="T63" fmla="*/ 7 h 160"/>
              <a:gd name="T64" fmla="*/ 112 w 160"/>
              <a:gd name="T65" fmla="*/ 0 h 160"/>
              <a:gd name="T66" fmla="*/ 93 w 160"/>
              <a:gd name="T67" fmla="*/ 28 h 160"/>
              <a:gd name="T68" fmla="*/ 103 w 160"/>
              <a:gd name="T69" fmla="*/ 37 h 160"/>
              <a:gd name="T70" fmla="*/ 145 w 160"/>
              <a:gd name="T71" fmla="*/ 10 h 160"/>
              <a:gd name="T72" fmla="*/ 126 w 160"/>
              <a:gd name="T73" fmla="*/ 37 h 160"/>
              <a:gd name="T74" fmla="*/ 140 w 160"/>
              <a:gd name="T75" fmla="*/ 53 h 160"/>
              <a:gd name="T76" fmla="*/ 159 w 160"/>
              <a:gd name="T77" fmla="*/ 14 h 160"/>
              <a:gd name="T78" fmla="*/ 4 w 160"/>
              <a:gd name="T79" fmla="*/ 37 h 160"/>
              <a:gd name="T80" fmla="*/ 37 w 160"/>
              <a:gd name="T81" fmla="*/ 14 h 160"/>
              <a:gd name="T82" fmla="*/ 32 w 160"/>
              <a:gd name="T83" fmla="*/ 0 h 160"/>
              <a:gd name="T84" fmla="*/ 0 w 160"/>
              <a:gd name="T85" fmla="*/ 24 h 160"/>
              <a:gd name="T86" fmla="*/ 4 w 160"/>
              <a:gd name="T87" fmla="*/ 3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57" y="152"/>
                </a:moveTo>
                <a:cubicBezTo>
                  <a:pt x="142" y="142"/>
                  <a:pt x="133" y="126"/>
                  <a:pt x="131" y="110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9" y="92"/>
                  <a:pt x="150" y="91"/>
                  <a:pt x="150" y="90"/>
                </a:cubicBezTo>
                <a:cubicBezTo>
                  <a:pt x="150" y="71"/>
                  <a:pt x="150" y="71"/>
                  <a:pt x="150" y="71"/>
                </a:cubicBezTo>
                <a:cubicBezTo>
                  <a:pt x="150" y="68"/>
                  <a:pt x="148" y="67"/>
                  <a:pt x="145" y="67"/>
                </a:cubicBezTo>
                <a:cubicBezTo>
                  <a:pt x="145" y="67"/>
                  <a:pt x="144" y="67"/>
                  <a:pt x="143" y="67"/>
                </a:cubicBezTo>
                <a:cubicBezTo>
                  <a:pt x="131" y="73"/>
                  <a:pt x="131" y="73"/>
                  <a:pt x="131" y="73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31" y="50"/>
                  <a:pt x="129" y="48"/>
                  <a:pt x="127" y="48"/>
                </a:cubicBezTo>
                <a:cubicBezTo>
                  <a:pt x="94" y="48"/>
                  <a:pt x="94" y="48"/>
                  <a:pt x="94" y="48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93"/>
                  <a:pt x="92" y="95"/>
                  <a:pt x="89" y="95"/>
                </a:cubicBezTo>
                <a:cubicBezTo>
                  <a:pt x="87" y="95"/>
                  <a:pt x="84" y="93"/>
                  <a:pt x="84" y="90"/>
                </a:cubicBezTo>
                <a:cubicBezTo>
                  <a:pt x="84" y="48"/>
                  <a:pt x="84" y="48"/>
                  <a:pt x="84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71"/>
                  <a:pt x="66" y="71"/>
                  <a:pt x="66" y="71"/>
                </a:cubicBezTo>
                <a:cubicBezTo>
                  <a:pt x="66" y="74"/>
                  <a:pt x="63" y="76"/>
                  <a:pt x="61" y="76"/>
                </a:cubicBezTo>
                <a:cubicBezTo>
                  <a:pt x="58" y="76"/>
                  <a:pt x="56" y="74"/>
                  <a:pt x="56" y="71"/>
                </a:cubicBezTo>
                <a:cubicBezTo>
                  <a:pt x="56" y="48"/>
                  <a:pt x="56" y="48"/>
                  <a:pt x="56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0" y="48"/>
                  <a:pt x="38" y="50"/>
                  <a:pt x="38" y="53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83"/>
                  <a:pt x="40" y="85"/>
                  <a:pt x="42" y="85"/>
                </a:cubicBezTo>
                <a:cubicBezTo>
                  <a:pt x="56" y="85"/>
                  <a:pt x="56" y="85"/>
                  <a:pt x="56" y="85"/>
                </a:cubicBezTo>
                <a:cubicBezTo>
                  <a:pt x="72" y="85"/>
                  <a:pt x="84" y="97"/>
                  <a:pt x="84" y="113"/>
                </a:cubicBezTo>
                <a:cubicBezTo>
                  <a:pt x="84" y="128"/>
                  <a:pt x="72" y="141"/>
                  <a:pt x="56" y="141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43" y="141"/>
                  <a:pt x="35" y="139"/>
                  <a:pt x="27" y="136"/>
                </a:cubicBezTo>
                <a:cubicBezTo>
                  <a:pt x="23" y="142"/>
                  <a:pt x="18" y="147"/>
                  <a:pt x="12" y="151"/>
                </a:cubicBezTo>
                <a:cubicBezTo>
                  <a:pt x="10" y="153"/>
                  <a:pt x="9" y="155"/>
                  <a:pt x="10" y="157"/>
                </a:cubicBezTo>
                <a:cubicBezTo>
                  <a:pt x="10" y="159"/>
                  <a:pt x="12" y="160"/>
                  <a:pt x="14" y="160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153"/>
                  <a:pt x="58" y="150"/>
                  <a:pt x="61" y="150"/>
                </a:cubicBezTo>
                <a:cubicBezTo>
                  <a:pt x="63" y="150"/>
                  <a:pt x="66" y="153"/>
                  <a:pt x="66" y="155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4"/>
                  <a:pt x="96" y="122"/>
                  <a:pt x="98" y="122"/>
                </a:cubicBezTo>
                <a:cubicBezTo>
                  <a:pt x="101" y="122"/>
                  <a:pt x="103" y="124"/>
                  <a:pt x="103" y="127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9" y="160"/>
                  <a:pt x="160" y="154"/>
                  <a:pt x="157" y="152"/>
                </a:cubicBezTo>
                <a:close/>
                <a:moveTo>
                  <a:pt x="112" y="108"/>
                </a:moveTo>
                <a:cubicBezTo>
                  <a:pt x="112" y="111"/>
                  <a:pt x="110" y="113"/>
                  <a:pt x="107" y="113"/>
                </a:cubicBezTo>
                <a:cubicBezTo>
                  <a:pt x="105" y="113"/>
                  <a:pt x="103" y="111"/>
                  <a:pt x="103" y="108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103" y="78"/>
                  <a:pt x="105" y="76"/>
                  <a:pt x="107" y="76"/>
                </a:cubicBezTo>
                <a:cubicBezTo>
                  <a:pt x="110" y="76"/>
                  <a:pt x="112" y="78"/>
                  <a:pt x="112" y="80"/>
                </a:cubicBezTo>
                <a:lnTo>
                  <a:pt x="112" y="108"/>
                </a:lnTo>
                <a:close/>
                <a:moveTo>
                  <a:pt x="51" y="131"/>
                </a:moveTo>
                <a:cubicBezTo>
                  <a:pt x="55" y="131"/>
                  <a:pt x="55" y="131"/>
                  <a:pt x="55" y="131"/>
                </a:cubicBezTo>
                <a:cubicBezTo>
                  <a:pt x="66" y="131"/>
                  <a:pt x="74" y="123"/>
                  <a:pt x="74" y="113"/>
                </a:cubicBezTo>
                <a:cubicBezTo>
                  <a:pt x="74" y="103"/>
                  <a:pt x="66" y="94"/>
                  <a:pt x="55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34" y="94"/>
                  <a:pt x="27" y="88"/>
                  <a:pt x="27" y="80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58"/>
                  <a:pt x="17" y="48"/>
                  <a:pt x="4" y="48"/>
                </a:cubicBezTo>
                <a:cubicBezTo>
                  <a:pt x="2" y="48"/>
                  <a:pt x="0" y="50"/>
                  <a:pt x="0" y="53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08"/>
                  <a:pt x="22" y="131"/>
                  <a:pt x="51" y="131"/>
                </a:cubicBezTo>
                <a:close/>
                <a:moveTo>
                  <a:pt x="103" y="37"/>
                </a:moveTo>
                <a:cubicBezTo>
                  <a:pt x="105" y="25"/>
                  <a:pt x="111" y="14"/>
                  <a:pt x="122" y="7"/>
                </a:cubicBezTo>
                <a:cubicBezTo>
                  <a:pt x="119" y="4"/>
                  <a:pt x="115" y="1"/>
                  <a:pt x="115" y="1"/>
                </a:cubicBezTo>
                <a:cubicBezTo>
                  <a:pt x="114" y="1"/>
                  <a:pt x="113" y="0"/>
                  <a:pt x="112" y="0"/>
                </a:cubicBezTo>
                <a:cubicBezTo>
                  <a:pt x="111" y="0"/>
                  <a:pt x="110" y="1"/>
                  <a:pt x="109" y="1"/>
                </a:cubicBezTo>
                <a:cubicBezTo>
                  <a:pt x="109" y="2"/>
                  <a:pt x="93" y="13"/>
                  <a:pt x="93" y="28"/>
                </a:cubicBezTo>
                <a:cubicBezTo>
                  <a:pt x="93" y="32"/>
                  <a:pt x="94" y="35"/>
                  <a:pt x="95" y="37"/>
                </a:cubicBezTo>
                <a:lnTo>
                  <a:pt x="103" y="37"/>
                </a:lnTo>
                <a:close/>
                <a:moveTo>
                  <a:pt x="154" y="10"/>
                </a:moveTo>
                <a:cubicBezTo>
                  <a:pt x="145" y="10"/>
                  <a:pt x="145" y="10"/>
                  <a:pt x="145" y="10"/>
                </a:cubicBezTo>
                <a:cubicBezTo>
                  <a:pt x="128" y="10"/>
                  <a:pt x="115" y="22"/>
                  <a:pt x="113" y="37"/>
                </a:cubicBezTo>
                <a:cubicBezTo>
                  <a:pt x="126" y="37"/>
                  <a:pt x="126" y="37"/>
                  <a:pt x="126" y="37"/>
                </a:cubicBezTo>
                <a:cubicBezTo>
                  <a:pt x="134" y="37"/>
                  <a:pt x="140" y="44"/>
                  <a:pt x="140" y="51"/>
                </a:cubicBezTo>
                <a:cubicBezTo>
                  <a:pt x="140" y="53"/>
                  <a:pt x="140" y="53"/>
                  <a:pt x="140" y="53"/>
                </a:cubicBezTo>
                <a:cubicBezTo>
                  <a:pt x="151" y="48"/>
                  <a:pt x="159" y="37"/>
                  <a:pt x="159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2"/>
                  <a:pt x="157" y="10"/>
                  <a:pt x="154" y="10"/>
                </a:cubicBezTo>
                <a:close/>
                <a:moveTo>
                  <a:pt x="4" y="37"/>
                </a:moveTo>
                <a:cubicBezTo>
                  <a:pt x="14" y="37"/>
                  <a:pt x="14" y="37"/>
                  <a:pt x="14" y="37"/>
                </a:cubicBezTo>
                <a:cubicBezTo>
                  <a:pt x="27" y="37"/>
                  <a:pt x="37" y="27"/>
                  <a:pt x="37" y="14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2"/>
                  <a:pt x="35" y="0"/>
                  <a:pt x="32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1"/>
                  <a:pt x="0" y="2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7" name="Freeform 77">
            <a:extLst>
              <a:ext uri="{FF2B5EF4-FFF2-40B4-BE49-F238E27FC236}">
                <a16:creationId xmlns:a16="http://schemas.microsoft.com/office/drawing/2014/main" id="{F9CEF89A-5F12-4843-88F8-E5427DF478C8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3573463"/>
            <a:ext cx="254000" cy="254000"/>
          </a:xfrm>
          <a:custGeom>
            <a:avLst/>
            <a:gdLst>
              <a:gd name="T0" fmla="*/ 51 w 160"/>
              <a:gd name="T1" fmla="*/ 58 h 160"/>
              <a:gd name="T2" fmla="*/ 51 w 160"/>
              <a:gd name="T3" fmla="*/ 67 h 160"/>
              <a:gd name="T4" fmla="*/ 79 w 160"/>
              <a:gd name="T5" fmla="*/ 98 h 160"/>
              <a:gd name="T6" fmla="*/ 79 w 160"/>
              <a:gd name="T7" fmla="*/ 106 h 160"/>
              <a:gd name="T8" fmla="*/ 79 w 160"/>
              <a:gd name="T9" fmla="*/ 98 h 160"/>
              <a:gd name="T10" fmla="*/ 79 w 160"/>
              <a:gd name="T11" fmla="*/ 67 h 160"/>
              <a:gd name="T12" fmla="*/ 54 w 160"/>
              <a:gd name="T13" fmla="*/ 108 h 160"/>
              <a:gd name="T14" fmla="*/ 74 w 160"/>
              <a:gd name="T15" fmla="*/ 132 h 160"/>
              <a:gd name="T16" fmla="*/ 66 w 160"/>
              <a:gd name="T17" fmla="*/ 105 h 160"/>
              <a:gd name="T18" fmla="*/ 79 w 160"/>
              <a:gd name="T19" fmla="*/ 88 h 160"/>
              <a:gd name="T20" fmla="*/ 92 w 160"/>
              <a:gd name="T21" fmla="*/ 105 h 160"/>
              <a:gd name="T22" fmla="*/ 84 w 160"/>
              <a:gd name="T23" fmla="*/ 132 h 160"/>
              <a:gd name="T24" fmla="*/ 104 w 160"/>
              <a:gd name="T25" fmla="*/ 108 h 160"/>
              <a:gd name="T26" fmla="*/ 159 w 160"/>
              <a:gd name="T27" fmla="*/ 107 h 160"/>
              <a:gd name="T28" fmla="*/ 140 w 160"/>
              <a:gd name="T29" fmla="*/ 39 h 160"/>
              <a:gd name="T30" fmla="*/ 79 w 160"/>
              <a:gd name="T31" fmla="*/ 17 h 160"/>
              <a:gd name="T32" fmla="*/ 19 w 160"/>
              <a:gd name="T33" fmla="*/ 39 h 160"/>
              <a:gd name="T34" fmla="*/ 1 w 160"/>
              <a:gd name="T35" fmla="*/ 107 h 160"/>
              <a:gd name="T36" fmla="*/ 74 w 160"/>
              <a:gd name="T37" fmla="*/ 160 h 160"/>
              <a:gd name="T38" fmla="*/ 159 w 160"/>
              <a:gd name="T39" fmla="*/ 111 h 160"/>
              <a:gd name="T40" fmla="*/ 107 w 160"/>
              <a:gd name="T41" fmla="*/ 76 h 160"/>
              <a:gd name="T42" fmla="*/ 107 w 160"/>
              <a:gd name="T43" fmla="*/ 79 h 160"/>
              <a:gd name="T44" fmla="*/ 85 w 160"/>
              <a:gd name="T45" fmla="*/ 142 h 160"/>
              <a:gd name="T46" fmla="*/ 44 w 160"/>
              <a:gd name="T47" fmla="*/ 106 h 160"/>
              <a:gd name="T48" fmla="*/ 52 w 160"/>
              <a:gd name="T49" fmla="*/ 76 h 160"/>
              <a:gd name="T50" fmla="*/ 36 w 160"/>
              <a:gd name="T51" fmla="*/ 62 h 160"/>
              <a:gd name="T52" fmla="*/ 64 w 160"/>
              <a:gd name="T53" fmla="*/ 61 h 160"/>
              <a:gd name="T54" fmla="*/ 92 w 160"/>
              <a:gd name="T55" fmla="*/ 61 h 160"/>
              <a:gd name="T56" fmla="*/ 120 w 160"/>
              <a:gd name="T57" fmla="*/ 62 h 160"/>
              <a:gd name="T58" fmla="*/ 107 w 160"/>
              <a:gd name="T59" fmla="*/ 58 h 160"/>
              <a:gd name="T60" fmla="*/ 107 w 160"/>
              <a:gd name="T61" fmla="*/ 67 h 160"/>
              <a:gd name="T62" fmla="*/ 107 w 160"/>
              <a:gd name="T63" fmla="*/ 58 h 160"/>
              <a:gd name="T64" fmla="*/ 38 w 160"/>
              <a:gd name="T65" fmla="*/ 3 h 160"/>
              <a:gd name="T66" fmla="*/ 0 w 160"/>
              <a:gd name="T67" fmla="*/ 29 h 160"/>
              <a:gd name="T68" fmla="*/ 8 w 160"/>
              <a:gd name="T69" fmla="*/ 38 h 160"/>
              <a:gd name="T70" fmla="*/ 148 w 160"/>
              <a:gd name="T71" fmla="*/ 47 h 160"/>
              <a:gd name="T72" fmla="*/ 158 w 160"/>
              <a:gd name="T73" fmla="*/ 29 h 160"/>
              <a:gd name="T74" fmla="*/ 119 w 160"/>
              <a:gd name="T7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55" y="62"/>
                </a:moveTo>
                <a:cubicBezTo>
                  <a:pt x="55" y="60"/>
                  <a:pt x="53" y="58"/>
                  <a:pt x="51" y="58"/>
                </a:cubicBezTo>
                <a:cubicBezTo>
                  <a:pt x="48" y="58"/>
                  <a:pt x="46" y="60"/>
                  <a:pt x="46" y="62"/>
                </a:cubicBezTo>
                <a:cubicBezTo>
                  <a:pt x="46" y="65"/>
                  <a:pt x="48" y="67"/>
                  <a:pt x="51" y="67"/>
                </a:cubicBezTo>
                <a:cubicBezTo>
                  <a:pt x="53" y="67"/>
                  <a:pt x="55" y="65"/>
                  <a:pt x="55" y="62"/>
                </a:cubicBezTo>
                <a:close/>
                <a:moveTo>
                  <a:pt x="79" y="98"/>
                </a:moveTo>
                <a:cubicBezTo>
                  <a:pt x="77" y="98"/>
                  <a:pt x="75" y="99"/>
                  <a:pt x="74" y="101"/>
                </a:cubicBezTo>
                <a:cubicBezTo>
                  <a:pt x="79" y="106"/>
                  <a:pt x="79" y="106"/>
                  <a:pt x="79" y="106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3" y="99"/>
                  <a:pt x="81" y="98"/>
                  <a:pt x="79" y="98"/>
                </a:cubicBezTo>
                <a:close/>
                <a:moveTo>
                  <a:pt x="98" y="82"/>
                </a:moveTo>
                <a:cubicBezTo>
                  <a:pt x="96" y="73"/>
                  <a:pt x="88" y="67"/>
                  <a:pt x="79" y="67"/>
                </a:cubicBezTo>
                <a:cubicBezTo>
                  <a:pt x="70" y="67"/>
                  <a:pt x="63" y="73"/>
                  <a:pt x="61" y="82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1" y="120"/>
                  <a:pt x="60" y="132"/>
                  <a:pt x="72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4"/>
                  <a:pt x="65" y="103"/>
                  <a:pt x="65" y="102"/>
                </a:cubicBezTo>
                <a:cubicBezTo>
                  <a:pt x="65" y="94"/>
                  <a:pt x="71" y="88"/>
                  <a:pt x="79" y="88"/>
                </a:cubicBezTo>
                <a:cubicBezTo>
                  <a:pt x="87" y="88"/>
                  <a:pt x="93" y="94"/>
                  <a:pt x="93" y="102"/>
                </a:cubicBezTo>
                <a:cubicBezTo>
                  <a:pt x="93" y="103"/>
                  <a:pt x="92" y="104"/>
                  <a:pt x="92" y="105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6" y="132"/>
                  <a:pt x="86" y="132"/>
                  <a:pt x="86" y="132"/>
                </a:cubicBezTo>
                <a:cubicBezTo>
                  <a:pt x="98" y="132"/>
                  <a:pt x="108" y="120"/>
                  <a:pt x="104" y="108"/>
                </a:cubicBezTo>
                <a:lnTo>
                  <a:pt x="98" y="82"/>
                </a:lnTo>
                <a:close/>
                <a:moveTo>
                  <a:pt x="159" y="107"/>
                </a:moveTo>
                <a:cubicBezTo>
                  <a:pt x="146" y="89"/>
                  <a:pt x="140" y="68"/>
                  <a:pt x="140" y="47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0" y="23"/>
                  <a:pt x="123" y="11"/>
                  <a:pt x="102" y="11"/>
                </a:cubicBezTo>
                <a:cubicBezTo>
                  <a:pt x="94" y="11"/>
                  <a:pt x="85" y="13"/>
                  <a:pt x="79" y="17"/>
                </a:cubicBezTo>
                <a:cubicBezTo>
                  <a:pt x="72" y="13"/>
                  <a:pt x="64" y="11"/>
                  <a:pt x="56" y="11"/>
                </a:cubicBezTo>
                <a:cubicBezTo>
                  <a:pt x="35" y="11"/>
                  <a:pt x="19" y="23"/>
                  <a:pt x="19" y="39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68"/>
                  <a:pt x="12" y="89"/>
                  <a:pt x="1" y="107"/>
                </a:cubicBezTo>
                <a:cubicBezTo>
                  <a:pt x="0" y="107"/>
                  <a:pt x="0" y="109"/>
                  <a:pt x="0" y="111"/>
                </a:cubicBezTo>
                <a:cubicBezTo>
                  <a:pt x="12" y="140"/>
                  <a:pt x="41" y="160"/>
                  <a:pt x="74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118" y="160"/>
                  <a:pt x="147" y="140"/>
                  <a:pt x="159" y="111"/>
                </a:cubicBezTo>
                <a:cubicBezTo>
                  <a:pt x="160" y="109"/>
                  <a:pt x="160" y="107"/>
                  <a:pt x="159" y="107"/>
                </a:cubicBezTo>
                <a:close/>
                <a:moveTo>
                  <a:pt x="107" y="76"/>
                </a:moveTo>
                <a:cubicBezTo>
                  <a:pt x="106" y="76"/>
                  <a:pt x="106" y="76"/>
                  <a:pt x="105" y="76"/>
                </a:cubicBezTo>
                <a:cubicBezTo>
                  <a:pt x="106" y="77"/>
                  <a:pt x="107" y="78"/>
                  <a:pt x="107" y="79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8" y="124"/>
                  <a:pt x="104" y="142"/>
                  <a:pt x="85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53" y="142"/>
                  <a:pt x="39" y="124"/>
                  <a:pt x="44" y="106"/>
                </a:cubicBezTo>
                <a:cubicBezTo>
                  <a:pt x="51" y="79"/>
                  <a:pt x="51" y="79"/>
                  <a:pt x="51" y="79"/>
                </a:cubicBezTo>
                <a:cubicBezTo>
                  <a:pt x="51" y="78"/>
                  <a:pt x="51" y="77"/>
                  <a:pt x="52" y="76"/>
                </a:cubicBezTo>
                <a:cubicBezTo>
                  <a:pt x="51" y="76"/>
                  <a:pt x="51" y="76"/>
                  <a:pt x="50" y="76"/>
                </a:cubicBezTo>
                <a:cubicBezTo>
                  <a:pt x="42" y="76"/>
                  <a:pt x="36" y="69"/>
                  <a:pt x="36" y="62"/>
                </a:cubicBezTo>
                <a:cubicBezTo>
                  <a:pt x="36" y="54"/>
                  <a:pt x="43" y="48"/>
                  <a:pt x="50" y="48"/>
                </a:cubicBezTo>
                <a:cubicBezTo>
                  <a:pt x="57" y="48"/>
                  <a:pt x="64" y="54"/>
                  <a:pt x="64" y="61"/>
                </a:cubicBezTo>
                <a:cubicBezTo>
                  <a:pt x="68" y="58"/>
                  <a:pt x="73" y="57"/>
                  <a:pt x="78" y="57"/>
                </a:cubicBezTo>
                <a:cubicBezTo>
                  <a:pt x="83" y="57"/>
                  <a:pt x="88" y="59"/>
                  <a:pt x="92" y="61"/>
                </a:cubicBezTo>
                <a:cubicBezTo>
                  <a:pt x="93" y="54"/>
                  <a:pt x="99" y="48"/>
                  <a:pt x="106" y="48"/>
                </a:cubicBezTo>
                <a:cubicBezTo>
                  <a:pt x="114" y="48"/>
                  <a:pt x="120" y="54"/>
                  <a:pt x="120" y="62"/>
                </a:cubicBezTo>
                <a:cubicBezTo>
                  <a:pt x="121" y="70"/>
                  <a:pt x="115" y="76"/>
                  <a:pt x="107" y="76"/>
                </a:cubicBezTo>
                <a:close/>
                <a:moveTo>
                  <a:pt x="107" y="58"/>
                </a:moveTo>
                <a:cubicBezTo>
                  <a:pt x="105" y="58"/>
                  <a:pt x="103" y="60"/>
                  <a:pt x="103" y="62"/>
                </a:cubicBezTo>
                <a:cubicBezTo>
                  <a:pt x="103" y="65"/>
                  <a:pt x="105" y="67"/>
                  <a:pt x="107" y="67"/>
                </a:cubicBezTo>
                <a:cubicBezTo>
                  <a:pt x="110" y="67"/>
                  <a:pt x="112" y="65"/>
                  <a:pt x="112" y="62"/>
                </a:cubicBezTo>
                <a:cubicBezTo>
                  <a:pt x="112" y="60"/>
                  <a:pt x="110" y="58"/>
                  <a:pt x="107" y="58"/>
                </a:cubicBezTo>
                <a:close/>
                <a:moveTo>
                  <a:pt x="8" y="38"/>
                </a:moveTo>
                <a:cubicBezTo>
                  <a:pt x="8" y="22"/>
                  <a:pt x="20" y="8"/>
                  <a:pt x="38" y="3"/>
                </a:cubicBezTo>
                <a:cubicBezTo>
                  <a:pt x="35" y="2"/>
                  <a:pt x="31" y="0"/>
                  <a:pt x="27" y="0"/>
                </a:cubicBezTo>
                <a:cubicBezTo>
                  <a:pt x="12" y="0"/>
                  <a:pt x="0" y="13"/>
                  <a:pt x="0" y="29"/>
                </a:cubicBezTo>
                <a:cubicBezTo>
                  <a:pt x="0" y="36"/>
                  <a:pt x="2" y="44"/>
                  <a:pt x="8" y="49"/>
                </a:cubicBezTo>
                <a:lnTo>
                  <a:pt x="8" y="38"/>
                </a:lnTo>
                <a:close/>
                <a:moveTo>
                  <a:pt x="148" y="38"/>
                </a:moveTo>
                <a:cubicBezTo>
                  <a:pt x="148" y="47"/>
                  <a:pt x="148" y="47"/>
                  <a:pt x="148" y="47"/>
                </a:cubicBezTo>
                <a:cubicBezTo>
                  <a:pt x="148" y="48"/>
                  <a:pt x="148" y="49"/>
                  <a:pt x="148" y="50"/>
                </a:cubicBezTo>
                <a:cubicBezTo>
                  <a:pt x="155" y="45"/>
                  <a:pt x="158" y="37"/>
                  <a:pt x="158" y="29"/>
                </a:cubicBezTo>
                <a:cubicBezTo>
                  <a:pt x="158" y="14"/>
                  <a:pt x="146" y="1"/>
                  <a:pt x="131" y="1"/>
                </a:cubicBezTo>
                <a:cubicBezTo>
                  <a:pt x="127" y="1"/>
                  <a:pt x="123" y="2"/>
                  <a:pt x="119" y="4"/>
                </a:cubicBezTo>
                <a:cubicBezTo>
                  <a:pt x="136" y="9"/>
                  <a:pt x="148" y="22"/>
                  <a:pt x="148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8" name="Freeform 78">
            <a:extLst>
              <a:ext uri="{FF2B5EF4-FFF2-40B4-BE49-F238E27FC236}">
                <a16:creationId xmlns:a16="http://schemas.microsoft.com/office/drawing/2014/main" id="{B5033DF9-8371-401B-A146-17E7F6385851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3573463"/>
            <a:ext cx="257175" cy="254000"/>
          </a:xfrm>
          <a:custGeom>
            <a:avLst/>
            <a:gdLst>
              <a:gd name="T0" fmla="*/ 83 w 162"/>
              <a:gd name="T1" fmla="*/ 32 h 160"/>
              <a:gd name="T2" fmla="*/ 80 w 162"/>
              <a:gd name="T3" fmla="*/ 19 h 160"/>
              <a:gd name="T4" fmla="*/ 66 w 162"/>
              <a:gd name="T5" fmla="*/ 20 h 160"/>
              <a:gd name="T6" fmla="*/ 52 w 162"/>
              <a:gd name="T7" fmla="*/ 0 h 160"/>
              <a:gd name="T8" fmla="*/ 39 w 162"/>
              <a:gd name="T9" fmla="*/ 20 h 160"/>
              <a:gd name="T10" fmla="*/ 25 w 162"/>
              <a:gd name="T11" fmla="*/ 19 h 160"/>
              <a:gd name="T12" fmla="*/ 22 w 162"/>
              <a:gd name="T13" fmla="*/ 32 h 160"/>
              <a:gd name="T14" fmla="*/ 41 w 162"/>
              <a:gd name="T15" fmla="*/ 75 h 160"/>
              <a:gd name="T16" fmla="*/ 38 w 162"/>
              <a:gd name="T17" fmla="*/ 61 h 160"/>
              <a:gd name="T18" fmla="*/ 47 w 162"/>
              <a:gd name="T19" fmla="*/ 61 h 160"/>
              <a:gd name="T20" fmla="*/ 56 w 162"/>
              <a:gd name="T21" fmla="*/ 54 h 160"/>
              <a:gd name="T22" fmla="*/ 52 w 162"/>
              <a:gd name="T23" fmla="*/ 38 h 160"/>
              <a:gd name="T24" fmla="*/ 29 w 162"/>
              <a:gd name="T25" fmla="*/ 141 h 160"/>
              <a:gd name="T26" fmla="*/ 41 w 162"/>
              <a:gd name="T27" fmla="*/ 75 h 160"/>
              <a:gd name="T28" fmla="*/ 25 w 162"/>
              <a:gd name="T29" fmla="*/ 94 h 160"/>
              <a:gd name="T30" fmla="*/ 20 w 162"/>
              <a:gd name="T31" fmla="*/ 80 h 160"/>
              <a:gd name="T32" fmla="*/ 29 w 162"/>
              <a:gd name="T33" fmla="*/ 80 h 160"/>
              <a:gd name="T34" fmla="*/ 159 w 162"/>
              <a:gd name="T35" fmla="*/ 78 h 160"/>
              <a:gd name="T36" fmla="*/ 148 w 162"/>
              <a:gd name="T37" fmla="*/ 68 h 160"/>
              <a:gd name="T38" fmla="*/ 149 w 162"/>
              <a:gd name="T39" fmla="*/ 43 h 160"/>
              <a:gd name="T40" fmla="*/ 129 w 162"/>
              <a:gd name="T41" fmla="*/ 48 h 160"/>
              <a:gd name="T42" fmla="*/ 119 w 162"/>
              <a:gd name="T43" fmla="*/ 37 h 160"/>
              <a:gd name="T44" fmla="*/ 112 w 162"/>
              <a:gd name="T45" fmla="*/ 37 h 160"/>
              <a:gd name="T46" fmla="*/ 132 w 162"/>
              <a:gd name="T47" fmla="*/ 64 h 160"/>
              <a:gd name="T48" fmla="*/ 158 w 162"/>
              <a:gd name="T49" fmla="*/ 84 h 160"/>
              <a:gd name="T50" fmla="*/ 88 w 162"/>
              <a:gd name="T51" fmla="*/ 49 h 160"/>
              <a:gd name="T52" fmla="*/ 40 w 162"/>
              <a:gd name="T53" fmla="*/ 105 h 160"/>
              <a:gd name="T54" fmla="*/ 74 w 162"/>
              <a:gd name="T55" fmla="*/ 160 h 160"/>
              <a:gd name="T56" fmla="*/ 136 w 162"/>
              <a:gd name="T57" fmla="*/ 134 h 160"/>
              <a:gd name="T58" fmla="*/ 88 w 162"/>
              <a:gd name="T59" fmla="*/ 49 h 160"/>
              <a:gd name="T60" fmla="*/ 66 w 162"/>
              <a:gd name="T61" fmla="*/ 137 h 160"/>
              <a:gd name="T62" fmla="*/ 60 w 162"/>
              <a:gd name="T63" fmla="*/ 137 h 160"/>
              <a:gd name="T64" fmla="*/ 66 w 162"/>
              <a:gd name="T65" fmla="*/ 124 h 160"/>
              <a:gd name="T66" fmla="*/ 73 w 162"/>
              <a:gd name="T67" fmla="*/ 124 h 160"/>
              <a:gd name="T68" fmla="*/ 73 w 162"/>
              <a:gd name="T69" fmla="*/ 104 h 160"/>
              <a:gd name="T70" fmla="*/ 63 w 162"/>
              <a:gd name="T71" fmla="*/ 113 h 160"/>
              <a:gd name="T72" fmla="*/ 60 w 162"/>
              <a:gd name="T73" fmla="*/ 104 h 160"/>
              <a:gd name="T74" fmla="*/ 70 w 162"/>
              <a:gd name="T75" fmla="*/ 96 h 160"/>
              <a:gd name="T76" fmla="*/ 73 w 162"/>
              <a:gd name="T77" fmla="*/ 104 h 160"/>
              <a:gd name="T78" fmla="*/ 80 w 162"/>
              <a:gd name="T79" fmla="*/ 78 h 160"/>
              <a:gd name="T80" fmla="*/ 86 w 162"/>
              <a:gd name="T81" fmla="*/ 64 h 160"/>
              <a:gd name="T82" fmla="*/ 93 w 162"/>
              <a:gd name="T83" fmla="*/ 64 h 160"/>
              <a:gd name="T84" fmla="*/ 86 w 162"/>
              <a:gd name="T85" fmla="*/ 78 h 160"/>
              <a:gd name="T86" fmla="*/ 93 w 162"/>
              <a:gd name="T87" fmla="*/ 98 h 160"/>
              <a:gd name="T88" fmla="*/ 103 w 162"/>
              <a:gd name="T89" fmla="*/ 89 h 160"/>
              <a:gd name="T90" fmla="*/ 107 w 162"/>
              <a:gd name="T91" fmla="*/ 98 h 160"/>
              <a:gd name="T92" fmla="*/ 96 w 162"/>
              <a:gd name="T93" fmla="*/ 106 h 160"/>
              <a:gd name="T94" fmla="*/ 93 w 162"/>
              <a:gd name="T95" fmla="*/ 98 h 160"/>
              <a:gd name="T96" fmla="*/ 102 w 162"/>
              <a:gd name="T97" fmla="*/ 128 h 160"/>
              <a:gd name="T98" fmla="*/ 95 w 162"/>
              <a:gd name="T99" fmla="*/ 128 h 160"/>
              <a:gd name="T100" fmla="*/ 102 w 162"/>
              <a:gd name="T101" fmla="*/ 115 h 160"/>
              <a:gd name="T102" fmla="*/ 109 w 162"/>
              <a:gd name="T103" fmla="*/ 115 h 160"/>
              <a:gd name="T104" fmla="*/ 132 w 162"/>
              <a:gd name="T105" fmla="*/ 104 h 160"/>
              <a:gd name="T106" fmla="*/ 125 w 162"/>
              <a:gd name="T107" fmla="*/ 118 h 160"/>
              <a:gd name="T108" fmla="*/ 119 w 162"/>
              <a:gd name="T109" fmla="*/ 118 h 160"/>
              <a:gd name="T110" fmla="*/ 125 w 162"/>
              <a:gd name="T111" fmla="*/ 104 h 160"/>
              <a:gd name="T112" fmla="*/ 132 w 162"/>
              <a:gd name="T113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160">
                <a:moveTo>
                  <a:pt x="53" y="29"/>
                </a:moveTo>
                <a:cubicBezTo>
                  <a:pt x="63" y="29"/>
                  <a:pt x="74" y="29"/>
                  <a:pt x="83" y="32"/>
                </a:cubicBezTo>
                <a:cubicBezTo>
                  <a:pt x="84" y="30"/>
                  <a:pt x="85" y="27"/>
                  <a:pt x="85" y="24"/>
                </a:cubicBezTo>
                <a:cubicBezTo>
                  <a:pt x="85" y="21"/>
                  <a:pt x="83" y="19"/>
                  <a:pt x="8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69" y="19"/>
                  <a:pt x="67" y="19"/>
                  <a:pt x="66" y="20"/>
                </a:cubicBezTo>
                <a:cubicBezTo>
                  <a:pt x="64" y="9"/>
                  <a:pt x="55" y="2"/>
                  <a:pt x="55" y="1"/>
                </a:cubicBezTo>
                <a:cubicBezTo>
                  <a:pt x="55" y="1"/>
                  <a:pt x="53" y="0"/>
                  <a:pt x="52" y="0"/>
                </a:cubicBezTo>
                <a:cubicBezTo>
                  <a:pt x="51" y="0"/>
                  <a:pt x="50" y="1"/>
                  <a:pt x="49" y="1"/>
                </a:cubicBezTo>
                <a:cubicBezTo>
                  <a:pt x="49" y="2"/>
                  <a:pt x="41" y="9"/>
                  <a:pt x="39" y="20"/>
                </a:cubicBezTo>
                <a:cubicBezTo>
                  <a:pt x="37" y="19"/>
                  <a:pt x="35" y="19"/>
                  <a:pt x="3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2" y="19"/>
                  <a:pt x="20" y="21"/>
                  <a:pt x="20" y="24"/>
                </a:cubicBezTo>
                <a:cubicBezTo>
                  <a:pt x="20" y="27"/>
                  <a:pt x="20" y="29"/>
                  <a:pt x="22" y="32"/>
                </a:cubicBezTo>
                <a:cubicBezTo>
                  <a:pt x="33" y="29"/>
                  <a:pt x="45" y="29"/>
                  <a:pt x="53" y="29"/>
                </a:cubicBezTo>
                <a:close/>
                <a:moveTo>
                  <a:pt x="41" y="75"/>
                </a:moveTo>
                <a:cubicBezTo>
                  <a:pt x="39" y="74"/>
                  <a:pt x="38" y="73"/>
                  <a:pt x="38" y="71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59"/>
                  <a:pt x="40" y="57"/>
                  <a:pt x="43" y="57"/>
                </a:cubicBezTo>
                <a:cubicBezTo>
                  <a:pt x="45" y="57"/>
                  <a:pt x="47" y="59"/>
                  <a:pt x="47" y="61"/>
                </a:cubicBezTo>
                <a:cubicBezTo>
                  <a:pt x="47" y="64"/>
                  <a:pt x="47" y="64"/>
                  <a:pt x="47" y="64"/>
                </a:cubicBezTo>
                <a:cubicBezTo>
                  <a:pt x="50" y="61"/>
                  <a:pt x="53" y="57"/>
                  <a:pt x="56" y="54"/>
                </a:cubicBezTo>
                <a:cubicBezTo>
                  <a:pt x="62" y="47"/>
                  <a:pt x="70" y="43"/>
                  <a:pt x="78" y="41"/>
                </a:cubicBezTo>
                <a:cubicBezTo>
                  <a:pt x="69" y="39"/>
                  <a:pt x="61" y="38"/>
                  <a:pt x="52" y="38"/>
                </a:cubicBezTo>
                <a:cubicBezTo>
                  <a:pt x="35" y="38"/>
                  <a:pt x="0" y="38"/>
                  <a:pt x="0" y="75"/>
                </a:cubicBezTo>
                <a:cubicBezTo>
                  <a:pt x="0" y="98"/>
                  <a:pt x="12" y="127"/>
                  <a:pt x="29" y="141"/>
                </a:cubicBezTo>
                <a:cubicBezTo>
                  <a:pt x="27" y="130"/>
                  <a:pt x="26" y="117"/>
                  <a:pt x="30" y="103"/>
                </a:cubicBezTo>
                <a:cubicBezTo>
                  <a:pt x="32" y="94"/>
                  <a:pt x="36" y="84"/>
                  <a:pt x="41" y="75"/>
                </a:cubicBezTo>
                <a:close/>
                <a:moveTo>
                  <a:pt x="29" y="89"/>
                </a:moveTo>
                <a:cubicBezTo>
                  <a:pt x="29" y="92"/>
                  <a:pt x="27" y="94"/>
                  <a:pt x="25" y="94"/>
                </a:cubicBezTo>
                <a:cubicBezTo>
                  <a:pt x="22" y="94"/>
                  <a:pt x="20" y="92"/>
                  <a:pt x="20" y="89"/>
                </a:cubicBezTo>
                <a:cubicBezTo>
                  <a:pt x="20" y="80"/>
                  <a:pt x="20" y="80"/>
                  <a:pt x="20" y="80"/>
                </a:cubicBezTo>
                <a:cubicBezTo>
                  <a:pt x="20" y="78"/>
                  <a:pt x="22" y="75"/>
                  <a:pt x="25" y="75"/>
                </a:cubicBezTo>
                <a:cubicBezTo>
                  <a:pt x="27" y="75"/>
                  <a:pt x="29" y="78"/>
                  <a:pt x="29" y="80"/>
                </a:cubicBezTo>
                <a:lnTo>
                  <a:pt x="29" y="89"/>
                </a:lnTo>
                <a:close/>
                <a:moveTo>
                  <a:pt x="159" y="78"/>
                </a:moveTo>
                <a:cubicBezTo>
                  <a:pt x="152" y="71"/>
                  <a:pt x="152" y="71"/>
                  <a:pt x="152" y="71"/>
                </a:cubicBezTo>
                <a:cubicBezTo>
                  <a:pt x="151" y="70"/>
                  <a:pt x="150" y="69"/>
                  <a:pt x="148" y="68"/>
                </a:cubicBezTo>
                <a:cubicBezTo>
                  <a:pt x="154" y="59"/>
                  <a:pt x="154" y="48"/>
                  <a:pt x="154" y="48"/>
                </a:cubicBezTo>
                <a:cubicBezTo>
                  <a:pt x="154" y="45"/>
                  <a:pt x="151" y="44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5" y="43"/>
                  <a:pt x="136" y="43"/>
                  <a:pt x="129" y="48"/>
                </a:cubicBezTo>
                <a:cubicBezTo>
                  <a:pt x="128" y="47"/>
                  <a:pt x="127" y="46"/>
                  <a:pt x="125" y="44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118" y="36"/>
                  <a:pt x="117" y="36"/>
                  <a:pt x="116" y="36"/>
                </a:cubicBezTo>
                <a:cubicBezTo>
                  <a:pt x="114" y="36"/>
                  <a:pt x="113" y="36"/>
                  <a:pt x="112" y="37"/>
                </a:cubicBezTo>
                <a:cubicBezTo>
                  <a:pt x="110" y="39"/>
                  <a:pt x="109" y="42"/>
                  <a:pt x="107" y="45"/>
                </a:cubicBezTo>
                <a:cubicBezTo>
                  <a:pt x="118" y="50"/>
                  <a:pt x="127" y="58"/>
                  <a:pt x="132" y="64"/>
                </a:cubicBezTo>
                <a:cubicBezTo>
                  <a:pt x="137" y="69"/>
                  <a:pt x="146" y="78"/>
                  <a:pt x="151" y="88"/>
                </a:cubicBezTo>
                <a:cubicBezTo>
                  <a:pt x="154" y="88"/>
                  <a:pt x="156" y="86"/>
                  <a:pt x="158" y="84"/>
                </a:cubicBezTo>
                <a:cubicBezTo>
                  <a:pt x="161" y="82"/>
                  <a:pt x="161" y="79"/>
                  <a:pt x="159" y="78"/>
                </a:cubicBezTo>
                <a:close/>
                <a:moveTo>
                  <a:pt x="88" y="49"/>
                </a:moveTo>
                <a:cubicBezTo>
                  <a:pt x="80" y="49"/>
                  <a:pt x="72" y="53"/>
                  <a:pt x="63" y="61"/>
                </a:cubicBezTo>
                <a:cubicBezTo>
                  <a:pt x="53" y="72"/>
                  <a:pt x="44" y="88"/>
                  <a:pt x="40" y="105"/>
                </a:cubicBezTo>
                <a:cubicBezTo>
                  <a:pt x="35" y="125"/>
                  <a:pt x="38" y="141"/>
                  <a:pt x="47" y="150"/>
                </a:cubicBezTo>
                <a:cubicBezTo>
                  <a:pt x="54" y="158"/>
                  <a:pt x="64" y="160"/>
                  <a:pt x="74" y="160"/>
                </a:cubicBezTo>
                <a:cubicBezTo>
                  <a:pt x="80" y="160"/>
                  <a:pt x="86" y="159"/>
                  <a:pt x="92" y="158"/>
                </a:cubicBezTo>
                <a:cubicBezTo>
                  <a:pt x="108" y="154"/>
                  <a:pt x="125" y="144"/>
                  <a:pt x="136" y="134"/>
                </a:cubicBezTo>
                <a:cubicBezTo>
                  <a:pt x="162" y="107"/>
                  <a:pt x="137" y="83"/>
                  <a:pt x="126" y="71"/>
                </a:cubicBezTo>
                <a:cubicBezTo>
                  <a:pt x="118" y="63"/>
                  <a:pt x="104" y="49"/>
                  <a:pt x="88" y="49"/>
                </a:cubicBezTo>
                <a:close/>
                <a:moveTo>
                  <a:pt x="73" y="131"/>
                </a:moveTo>
                <a:cubicBezTo>
                  <a:pt x="66" y="137"/>
                  <a:pt x="66" y="137"/>
                  <a:pt x="66" y="137"/>
                </a:cubicBezTo>
                <a:cubicBezTo>
                  <a:pt x="65" y="139"/>
                  <a:pt x="64" y="139"/>
                  <a:pt x="63" y="139"/>
                </a:cubicBezTo>
                <a:cubicBezTo>
                  <a:pt x="62" y="139"/>
                  <a:pt x="61" y="139"/>
                  <a:pt x="60" y="137"/>
                </a:cubicBezTo>
                <a:cubicBezTo>
                  <a:pt x="58" y="135"/>
                  <a:pt x="58" y="133"/>
                  <a:pt x="60" y="131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7" y="123"/>
                  <a:pt x="69" y="122"/>
                  <a:pt x="70" y="122"/>
                </a:cubicBezTo>
                <a:cubicBezTo>
                  <a:pt x="71" y="122"/>
                  <a:pt x="72" y="123"/>
                  <a:pt x="73" y="124"/>
                </a:cubicBezTo>
                <a:cubicBezTo>
                  <a:pt x="75" y="126"/>
                  <a:pt x="75" y="129"/>
                  <a:pt x="73" y="131"/>
                </a:cubicBezTo>
                <a:close/>
                <a:moveTo>
                  <a:pt x="73" y="104"/>
                </a:moveTo>
                <a:cubicBezTo>
                  <a:pt x="66" y="111"/>
                  <a:pt x="66" y="111"/>
                  <a:pt x="66" y="111"/>
                </a:cubicBezTo>
                <a:cubicBezTo>
                  <a:pt x="65" y="112"/>
                  <a:pt x="64" y="113"/>
                  <a:pt x="63" y="113"/>
                </a:cubicBezTo>
                <a:cubicBezTo>
                  <a:pt x="62" y="113"/>
                  <a:pt x="61" y="112"/>
                  <a:pt x="60" y="111"/>
                </a:cubicBezTo>
                <a:cubicBezTo>
                  <a:pt x="58" y="109"/>
                  <a:pt x="58" y="107"/>
                  <a:pt x="60" y="104"/>
                </a:cubicBezTo>
                <a:cubicBezTo>
                  <a:pt x="66" y="98"/>
                  <a:pt x="66" y="98"/>
                  <a:pt x="66" y="98"/>
                </a:cubicBezTo>
                <a:cubicBezTo>
                  <a:pt x="67" y="97"/>
                  <a:pt x="69" y="96"/>
                  <a:pt x="70" y="96"/>
                </a:cubicBezTo>
                <a:cubicBezTo>
                  <a:pt x="71" y="96"/>
                  <a:pt x="72" y="97"/>
                  <a:pt x="73" y="98"/>
                </a:cubicBezTo>
                <a:cubicBezTo>
                  <a:pt x="75" y="99"/>
                  <a:pt x="75" y="102"/>
                  <a:pt x="73" y="104"/>
                </a:cubicBezTo>
                <a:close/>
                <a:moveTo>
                  <a:pt x="83" y="79"/>
                </a:moveTo>
                <a:cubicBezTo>
                  <a:pt x="82" y="79"/>
                  <a:pt x="81" y="79"/>
                  <a:pt x="80" y="78"/>
                </a:cubicBezTo>
                <a:cubicBezTo>
                  <a:pt x="78" y="76"/>
                  <a:pt x="78" y="73"/>
                  <a:pt x="80" y="71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3"/>
                  <a:pt x="89" y="62"/>
                  <a:pt x="90" y="62"/>
                </a:cubicBezTo>
                <a:cubicBezTo>
                  <a:pt x="91" y="62"/>
                  <a:pt x="92" y="63"/>
                  <a:pt x="93" y="64"/>
                </a:cubicBezTo>
                <a:cubicBezTo>
                  <a:pt x="95" y="66"/>
                  <a:pt x="95" y="69"/>
                  <a:pt x="93" y="71"/>
                </a:cubicBezTo>
                <a:cubicBezTo>
                  <a:pt x="86" y="78"/>
                  <a:pt x="86" y="78"/>
                  <a:pt x="86" y="78"/>
                </a:cubicBezTo>
                <a:cubicBezTo>
                  <a:pt x="85" y="79"/>
                  <a:pt x="84" y="79"/>
                  <a:pt x="83" y="79"/>
                </a:cubicBezTo>
                <a:close/>
                <a:moveTo>
                  <a:pt x="93" y="98"/>
                </a:moveTo>
                <a:cubicBezTo>
                  <a:pt x="100" y="91"/>
                  <a:pt x="100" y="91"/>
                  <a:pt x="100" y="91"/>
                </a:cubicBezTo>
                <a:cubicBezTo>
                  <a:pt x="101" y="90"/>
                  <a:pt x="102" y="89"/>
                  <a:pt x="103" y="89"/>
                </a:cubicBezTo>
                <a:cubicBezTo>
                  <a:pt x="104" y="89"/>
                  <a:pt x="105" y="90"/>
                  <a:pt x="107" y="91"/>
                </a:cubicBezTo>
                <a:cubicBezTo>
                  <a:pt x="109" y="93"/>
                  <a:pt x="109" y="95"/>
                  <a:pt x="107" y="98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99" y="105"/>
                  <a:pt x="98" y="106"/>
                  <a:pt x="96" y="106"/>
                </a:cubicBezTo>
                <a:cubicBezTo>
                  <a:pt x="95" y="106"/>
                  <a:pt x="94" y="105"/>
                  <a:pt x="93" y="104"/>
                </a:cubicBezTo>
                <a:cubicBezTo>
                  <a:pt x="91" y="102"/>
                  <a:pt x="91" y="99"/>
                  <a:pt x="93" y="98"/>
                </a:cubicBezTo>
                <a:close/>
                <a:moveTo>
                  <a:pt x="109" y="121"/>
                </a:moveTo>
                <a:cubicBezTo>
                  <a:pt x="102" y="128"/>
                  <a:pt x="102" y="128"/>
                  <a:pt x="102" y="128"/>
                </a:cubicBezTo>
                <a:cubicBezTo>
                  <a:pt x="101" y="129"/>
                  <a:pt x="100" y="130"/>
                  <a:pt x="99" y="130"/>
                </a:cubicBezTo>
                <a:cubicBezTo>
                  <a:pt x="97" y="130"/>
                  <a:pt x="96" y="129"/>
                  <a:pt x="95" y="128"/>
                </a:cubicBezTo>
                <a:cubicBezTo>
                  <a:pt x="93" y="126"/>
                  <a:pt x="93" y="123"/>
                  <a:pt x="95" y="121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3" y="114"/>
                  <a:pt x="104" y="113"/>
                  <a:pt x="105" y="113"/>
                </a:cubicBezTo>
                <a:cubicBezTo>
                  <a:pt x="106" y="113"/>
                  <a:pt x="108" y="114"/>
                  <a:pt x="109" y="115"/>
                </a:cubicBezTo>
                <a:cubicBezTo>
                  <a:pt x="111" y="117"/>
                  <a:pt x="111" y="119"/>
                  <a:pt x="109" y="121"/>
                </a:cubicBezTo>
                <a:close/>
                <a:moveTo>
                  <a:pt x="132" y="104"/>
                </a:moveTo>
                <a:cubicBezTo>
                  <a:pt x="134" y="107"/>
                  <a:pt x="134" y="109"/>
                  <a:pt x="132" y="111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4" y="119"/>
                  <a:pt x="123" y="119"/>
                  <a:pt x="122" y="119"/>
                </a:cubicBezTo>
                <a:cubicBezTo>
                  <a:pt x="121" y="119"/>
                  <a:pt x="120" y="119"/>
                  <a:pt x="119" y="118"/>
                </a:cubicBezTo>
                <a:cubicBezTo>
                  <a:pt x="117" y="116"/>
                  <a:pt x="117" y="113"/>
                  <a:pt x="119" y="111"/>
                </a:cubicBezTo>
                <a:cubicBezTo>
                  <a:pt x="125" y="104"/>
                  <a:pt x="125" y="104"/>
                  <a:pt x="125" y="104"/>
                </a:cubicBezTo>
                <a:cubicBezTo>
                  <a:pt x="126" y="103"/>
                  <a:pt x="128" y="103"/>
                  <a:pt x="129" y="103"/>
                </a:cubicBezTo>
                <a:cubicBezTo>
                  <a:pt x="130" y="103"/>
                  <a:pt x="131" y="103"/>
                  <a:pt x="132" y="1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9" name="Freeform 79">
            <a:extLst>
              <a:ext uri="{FF2B5EF4-FFF2-40B4-BE49-F238E27FC236}">
                <a16:creationId xmlns:a16="http://schemas.microsoft.com/office/drawing/2014/main" id="{3B7EF839-0FC7-40E0-99B4-586F50CE797B}"/>
              </a:ext>
            </a:extLst>
          </p:cNvPr>
          <p:cNvSpPr>
            <a:spLocks noEditPoints="1"/>
          </p:cNvSpPr>
          <p:nvPr/>
        </p:nvSpPr>
        <p:spPr bwMode="auto">
          <a:xfrm>
            <a:off x="5708651" y="3022600"/>
            <a:ext cx="223838" cy="254000"/>
          </a:xfrm>
          <a:custGeom>
            <a:avLst/>
            <a:gdLst>
              <a:gd name="T0" fmla="*/ 71 w 141"/>
              <a:gd name="T1" fmla="*/ 0 h 160"/>
              <a:gd name="T2" fmla="*/ 0 w 141"/>
              <a:gd name="T3" fmla="*/ 71 h 160"/>
              <a:gd name="T4" fmla="*/ 14 w 141"/>
              <a:gd name="T5" fmla="*/ 85 h 160"/>
              <a:gd name="T6" fmla="*/ 127 w 141"/>
              <a:gd name="T7" fmla="*/ 85 h 160"/>
              <a:gd name="T8" fmla="*/ 141 w 141"/>
              <a:gd name="T9" fmla="*/ 71 h 160"/>
              <a:gd name="T10" fmla="*/ 71 w 141"/>
              <a:gd name="T11" fmla="*/ 0 h 160"/>
              <a:gd name="T12" fmla="*/ 42 w 141"/>
              <a:gd name="T13" fmla="*/ 66 h 160"/>
              <a:gd name="T14" fmla="*/ 28 w 141"/>
              <a:gd name="T15" fmla="*/ 52 h 160"/>
              <a:gd name="T16" fmla="*/ 42 w 141"/>
              <a:gd name="T17" fmla="*/ 38 h 160"/>
              <a:gd name="T18" fmla="*/ 56 w 141"/>
              <a:gd name="T19" fmla="*/ 52 h 160"/>
              <a:gd name="T20" fmla="*/ 42 w 141"/>
              <a:gd name="T21" fmla="*/ 66 h 160"/>
              <a:gd name="T22" fmla="*/ 66 w 141"/>
              <a:gd name="T23" fmla="*/ 38 h 160"/>
              <a:gd name="T24" fmla="*/ 57 w 141"/>
              <a:gd name="T25" fmla="*/ 28 h 160"/>
              <a:gd name="T26" fmla="*/ 66 w 141"/>
              <a:gd name="T27" fmla="*/ 19 h 160"/>
              <a:gd name="T28" fmla="*/ 75 w 141"/>
              <a:gd name="T29" fmla="*/ 28 h 160"/>
              <a:gd name="T30" fmla="*/ 66 w 141"/>
              <a:gd name="T31" fmla="*/ 38 h 160"/>
              <a:gd name="T32" fmla="*/ 42 w 141"/>
              <a:gd name="T33" fmla="*/ 48 h 160"/>
              <a:gd name="T34" fmla="*/ 38 w 141"/>
              <a:gd name="T35" fmla="*/ 52 h 160"/>
              <a:gd name="T36" fmla="*/ 42 w 141"/>
              <a:gd name="T37" fmla="*/ 57 h 160"/>
              <a:gd name="T38" fmla="*/ 47 w 141"/>
              <a:gd name="T39" fmla="*/ 52 h 160"/>
              <a:gd name="T40" fmla="*/ 42 w 141"/>
              <a:gd name="T41" fmla="*/ 48 h 160"/>
              <a:gd name="T42" fmla="*/ 90 w 141"/>
              <a:gd name="T43" fmla="*/ 94 h 160"/>
              <a:gd name="T44" fmla="*/ 51 w 141"/>
              <a:gd name="T45" fmla="*/ 94 h 160"/>
              <a:gd name="T46" fmla="*/ 44 w 141"/>
              <a:gd name="T47" fmla="*/ 121 h 160"/>
              <a:gd name="T48" fmla="*/ 70 w 141"/>
              <a:gd name="T49" fmla="*/ 160 h 160"/>
              <a:gd name="T50" fmla="*/ 97 w 141"/>
              <a:gd name="T51" fmla="*/ 124 h 160"/>
              <a:gd name="T52" fmla="*/ 90 w 141"/>
              <a:gd name="T53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1" h="160">
                <a:moveTo>
                  <a:pt x="71" y="0"/>
                </a:moveTo>
                <a:cubicBezTo>
                  <a:pt x="32" y="0"/>
                  <a:pt x="0" y="32"/>
                  <a:pt x="0" y="71"/>
                </a:cubicBezTo>
                <a:cubicBezTo>
                  <a:pt x="0" y="79"/>
                  <a:pt x="7" y="85"/>
                  <a:pt x="14" y="85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35" y="85"/>
                  <a:pt x="141" y="79"/>
                  <a:pt x="141" y="71"/>
                </a:cubicBezTo>
                <a:cubicBezTo>
                  <a:pt x="141" y="32"/>
                  <a:pt x="109" y="0"/>
                  <a:pt x="71" y="0"/>
                </a:cubicBezTo>
                <a:close/>
                <a:moveTo>
                  <a:pt x="42" y="66"/>
                </a:moveTo>
                <a:cubicBezTo>
                  <a:pt x="34" y="66"/>
                  <a:pt x="28" y="60"/>
                  <a:pt x="28" y="52"/>
                </a:cubicBezTo>
                <a:cubicBezTo>
                  <a:pt x="28" y="44"/>
                  <a:pt x="34" y="38"/>
                  <a:pt x="42" y="38"/>
                </a:cubicBezTo>
                <a:cubicBezTo>
                  <a:pt x="50" y="38"/>
                  <a:pt x="56" y="44"/>
                  <a:pt x="56" y="52"/>
                </a:cubicBezTo>
                <a:cubicBezTo>
                  <a:pt x="57" y="60"/>
                  <a:pt x="50" y="66"/>
                  <a:pt x="42" y="66"/>
                </a:cubicBezTo>
                <a:close/>
                <a:moveTo>
                  <a:pt x="66" y="38"/>
                </a:moveTo>
                <a:cubicBezTo>
                  <a:pt x="61" y="38"/>
                  <a:pt x="57" y="34"/>
                  <a:pt x="57" y="28"/>
                </a:cubicBezTo>
                <a:cubicBezTo>
                  <a:pt x="57" y="23"/>
                  <a:pt x="61" y="19"/>
                  <a:pt x="66" y="19"/>
                </a:cubicBezTo>
                <a:cubicBezTo>
                  <a:pt x="71" y="19"/>
                  <a:pt x="75" y="23"/>
                  <a:pt x="75" y="28"/>
                </a:cubicBezTo>
                <a:cubicBezTo>
                  <a:pt x="75" y="34"/>
                  <a:pt x="71" y="38"/>
                  <a:pt x="66" y="38"/>
                </a:cubicBezTo>
                <a:close/>
                <a:moveTo>
                  <a:pt x="42" y="48"/>
                </a:moveTo>
                <a:cubicBezTo>
                  <a:pt x="40" y="48"/>
                  <a:pt x="38" y="49"/>
                  <a:pt x="38" y="52"/>
                </a:cubicBezTo>
                <a:cubicBezTo>
                  <a:pt x="38" y="55"/>
                  <a:pt x="40" y="57"/>
                  <a:pt x="42" y="57"/>
                </a:cubicBezTo>
                <a:cubicBezTo>
                  <a:pt x="45" y="57"/>
                  <a:pt x="47" y="55"/>
                  <a:pt x="47" y="52"/>
                </a:cubicBezTo>
                <a:cubicBezTo>
                  <a:pt x="47" y="49"/>
                  <a:pt x="45" y="48"/>
                  <a:pt x="42" y="48"/>
                </a:cubicBezTo>
                <a:close/>
                <a:moveTo>
                  <a:pt x="90" y="94"/>
                </a:moveTo>
                <a:cubicBezTo>
                  <a:pt x="51" y="94"/>
                  <a:pt x="51" y="94"/>
                  <a:pt x="51" y="94"/>
                </a:cubicBezTo>
                <a:cubicBezTo>
                  <a:pt x="50" y="104"/>
                  <a:pt x="48" y="113"/>
                  <a:pt x="44" y="121"/>
                </a:cubicBezTo>
                <a:cubicBezTo>
                  <a:pt x="36" y="141"/>
                  <a:pt x="51" y="160"/>
                  <a:pt x="70" y="160"/>
                </a:cubicBezTo>
                <a:cubicBezTo>
                  <a:pt x="88" y="160"/>
                  <a:pt x="104" y="145"/>
                  <a:pt x="97" y="124"/>
                </a:cubicBezTo>
                <a:cubicBezTo>
                  <a:pt x="94" y="113"/>
                  <a:pt x="91" y="104"/>
                  <a:pt x="9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0" name="Freeform 80">
            <a:extLst>
              <a:ext uri="{FF2B5EF4-FFF2-40B4-BE49-F238E27FC236}">
                <a16:creationId xmlns:a16="http://schemas.microsoft.com/office/drawing/2014/main" id="{4B5FD64A-77A0-4846-831A-65965ABFE573}"/>
              </a:ext>
            </a:extLst>
          </p:cNvPr>
          <p:cNvSpPr>
            <a:spLocks noEditPoints="1"/>
          </p:cNvSpPr>
          <p:nvPr/>
        </p:nvSpPr>
        <p:spPr bwMode="auto">
          <a:xfrm>
            <a:off x="4057651" y="3573463"/>
            <a:ext cx="222250" cy="254000"/>
          </a:xfrm>
          <a:custGeom>
            <a:avLst/>
            <a:gdLst>
              <a:gd name="T0" fmla="*/ 0 w 140"/>
              <a:gd name="T1" fmla="*/ 70 h 160"/>
              <a:gd name="T2" fmla="*/ 5 w 140"/>
              <a:gd name="T3" fmla="*/ 159 h 160"/>
              <a:gd name="T4" fmla="*/ 19 w 140"/>
              <a:gd name="T5" fmla="*/ 146 h 160"/>
              <a:gd name="T6" fmla="*/ 36 w 140"/>
              <a:gd name="T7" fmla="*/ 108 h 160"/>
              <a:gd name="T8" fmla="*/ 19 w 140"/>
              <a:gd name="T9" fmla="*/ 67 h 160"/>
              <a:gd name="T10" fmla="*/ 46 w 140"/>
              <a:gd name="T11" fmla="*/ 38 h 160"/>
              <a:gd name="T12" fmla="*/ 69 w 140"/>
              <a:gd name="T13" fmla="*/ 50 h 160"/>
              <a:gd name="T14" fmla="*/ 94 w 140"/>
              <a:gd name="T15" fmla="*/ 38 h 160"/>
              <a:gd name="T16" fmla="*/ 121 w 140"/>
              <a:gd name="T17" fmla="*/ 67 h 160"/>
              <a:gd name="T18" fmla="*/ 104 w 140"/>
              <a:gd name="T19" fmla="*/ 108 h 160"/>
              <a:gd name="T20" fmla="*/ 121 w 140"/>
              <a:gd name="T21" fmla="*/ 149 h 160"/>
              <a:gd name="T22" fmla="*/ 135 w 140"/>
              <a:gd name="T23" fmla="*/ 160 h 160"/>
              <a:gd name="T24" fmla="*/ 140 w 140"/>
              <a:gd name="T25" fmla="*/ 71 h 160"/>
              <a:gd name="T26" fmla="*/ 66 w 140"/>
              <a:gd name="T27" fmla="*/ 89 h 160"/>
              <a:gd name="T28" fmla="*/ 73 w 140"/>
              <a:gd name="T29" fmla="*/ 89 h 160"/>
              <a:gd name="T30" fmla="*/ 66 w 140"/>
              <a:gd name="T31" fmla="*/ 89 h 160"/>
              <a:gd name="T32" fmla="*/ 95 w 140"/>
              <a:gd name="T33" fmla="*/ 104 h 160"/>
              <a:gd name="T34" fmla="*/ 112 w 140"/>
              <a:gd name="T35" fmla="*/ 66 h 160"/>
              <a:gd name="T36" fmla="*/ 94 w 140"/>
              <a:gd name="T37" fmla="*/ 46 h 160"/>
              <a:gd name="T38" fmla="*/ 75 w 140"/>
              <a:gd name="T39" fmla="*/ 64 h 160"/>
              <a:gd name="T40" fmla="*/ 65 w 140"/>
              <a:gd name="T41" fmla="*/ 64 h 160"/>
              <a:gd name="T42" fmla="*/ 46 w 140"/>
              <a:gd name="T43" fmla="*/ 46 h 160"/>
              <a:gd name="T44" fmla="*/ 28 w 140"/>
              <a:gd name="T45" fmla="*/ 66 h 160"/>
              <a:gd name="T46" fmla="*/ 46 w 140"/>
              <a:gd name="T47" fmla="*/ 104 h 160"/>
              <a:gd name="T48" fmla="*/ 36 w 140"/>
              <a:gd name="T49" fmla="*/ 122 h 160"/>
              <a:gd name="T50" fmla="*/ 28 w 140"/>
              <a:gd name="T51" fmla="*/ 159 h 160"/>
              <a:gd name="T52" fmla="*/ 112 w 140"/>
              <a:gd name="T53" fmla="*/ 147 h 160"/>
              <a:gd name="T54" fmla="*/ 95 w 140"/>
              <a:gd name="T55" fmla="*/ 110 h 160"/>
              <a:gd name="T56" fmla="*/ 47 w 140"/>
              <a:gd name="T57" fmla="*/ 70 h 160"/>
              <a:gd name="T58" fmla="*/ 56 w 140"/>
              <a:gd name="T59" fmla="*/ 70 h 160"/>
              <a:gd name="T60" fmla="*/ 83 w 140"/>
              <a:gd name="T61" fmla="*/ 91 h 160"/>
              <a:gd name="T62" fmla="*/ 70 w 140"/>
              <a:gd name="T63" fmla="*/ 112 h 160"/>
              <a:gd name="T64" fmla="*/ 57 w 140"/>
              <a:gd name="T65" fmla="*/ 91 h 160"/>
              <a:gd name="T66" fmla="*/ 67 w 140"/>
              <a:gd name="T67" fmla="*/ 76 h 160"/>
              <a:gd name="T68" fmla="*/ 73 w 140"/>
              <a:gd name="T69" fmla="*/ 76 h 160"/>
              <a:gd name="T70" fmla="*/ 83 w 140"/>
              <a:gd name="T71" fmla="*/ 91 h 160"/>
              <a:gd name="T72" fmla="*/ 84 w 140"/>
              <a:gd name="T73" fmla="*/ 70 h 160"/>
              <a:gd name="T74" fmla="*/ 93 w 140"/>
              <a:gd name="T75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" h="160">
                <a:moveTo>
                  <a:pt x="70" y="0"/>
                </a:moveTo>
                <a:cubicBezTo>
                  <a:pt x="31" y="0"/>
                  <a:pt x="0" y="31"/>
                  <a:pt x="0" y="7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2" y="159"/>
                  <a:pt x="5" y="159"/>
                </a:cubicBezTo>
                <a:cubicBezTo>
                  <a:pt x="19" y="159"/>
                  <a:pt x="19" y="159"/>
                  <a:pt x="19" y="159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35"/>
                  <a:pt x="22" y="125"/>
                  <a:pt x="29" y="117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27" y="93"/>
                  <a:pt x="27" y="93"/>
                  <a:pt x="27" y="93"/>
                </a:cubicBezTo>
                <a:cubicBezTo>
                  <a:pt x="21" y="85"/>
                  <a:pt x="19" y="76"/>
                  <a:pt x="19" y="67"/>
                </a:cubicBezTo>
                <a:cubicBezTo>
                  <a:pt x="19" y="54"/>
                  <a:pt x="27" y="42"/>
                  <a:pt x="40" y="39"/>
                </a:cubicBezTo>
                <a:cubicBezTo>
                  <a:pt x="42" y="39"/>
                  <a:pt x="44" y="38"/>
                  <a:pt x="46" y="38"/>
                </a:cubicBezTo>
                <a:cubicBezTo>
                  <a:pt x="53" y="38"/>
                  <a:pt x="59" y="41"/>
                  <a:pt x="64" y="44"/>
                </a:cubicBezTo>
                <a:cubicBezTo>
                  <a:pt x="66" y="46"/>
                  <a:pt x="68" y="48"/>
                  <a:pt x="69" y="50"/>
                </a:cubicBezTo>
                <a:cubicBezTo>
                  <a:pt x="71" y="48"/>
                  <a:pt x="72" y="47"/>
                  <a:pt x="74" y="45"/>
                </a:cubicBezTo>
                <a:cubicBezTo>
                  <a:pt x="79" y="40"/>
                  <a:pt x="87" y="38"/>
                  <a:pt x="94" y="38"/>
                </a:cubicBezTo>
                <a:cubicBezTo>
                  <a:pt x="95" y="38"/>
                  <a:pt x="95" y="38"/>
                  <a:pt x="96" y="38"/>
                </a:cubicBezTo>
                <a:cubicBezTo>
                  <a:pt x="110" y="40"/>
                  <a:pt x="121" y="52"/>
                  <a:pt x="121" y="67"/>
                </a:cubicBezTo>
                <a:cubicBezTo>
                  <a:pt x="121" y="75"/>
                  <a:pt x="120" y="82"/>
                  <a:pt x="116" y="89"/>
                </a:cubicBezTo>
                <a:cubicBezTo>
                  <a:pt x="113" y="97"/>
                  <a:pt x="109" y="103"/>
                  <a:pt x="104" y="108"/>
                </a:cubicBezTo>
                <a:cubicBezTo>
                  <a:pt x="109" y="113"/>
                  <a:pt x="113" y="119"/>
                  <a:pt x="116" y="126"/>
                </a:cubicBezTo>
                <a:cubicBezTo>
                  <a:pt x="120" y="134"/>
                  <a:pt x="121" y="141"/>
                  <a:pt x="121" y="149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8" y="160"/>
                  <a:pt x="140" y="158"/>
                  <a:pt x="140" y="155"/>
                </a:cubicBezTo>
                <a:cubicBezTo>
                  <a:pt x="140" y="71"/>
                  <a:pt x="140" y="71"/>
                  <a:pt x="140" y="71"/>
                </a:cubicBezTo>
                <a:cubicBezTo>
                  <a:pt x="140" y="31"/>
                  <a:pt x="108" y="0"/>
                  <a:pt x="70" y="0"/>
                </a:cubicBezTo>
                <a:close/>
                <a:moveTo>
                  <a:pt x="66" y="89"/>
                </a:moveTo>
                <a:cubicBezTo>
                  <a:pt x="70" y="97"/>
                  <a:pt x="70" y="97"/>
                  <a:pt x="70" y="97"/>
                </a:cubicBezTo>
                <a:cubicBezTo>
                  <a:pt x="73" y="89"/>
                  <a:pt x="73" y="89"/>
                  <a:pt x="73" y="89"/>
                </a:cubicBezTo>
                <a:cubicBezTo>
                  <a:pt x="70" y="86"/>
                  <a:pt x="70" y="86"/>
                  <a:pt x="70" y="86"/>
                </a:cubicBezTo>
                <a:lnTo>
                  <a:pt x="66" y="89"/>
                </a:lnTo>
                <a:close/>
                <a:moveTo>
                  <a:pt x="95" y="110"/>
                </a:moveTo>
                <a:cubicBezTo>
                  <a:pt x="93" y="108"/>
                  <a:pt x="93" y="106"/>
                  <a:pt x="95" y="104"/>
                </a:cubicBezTo>
                <a:cubicBezTo>
                  <a:pt x="101" y="97"/>
                  <a:pt x="104" y="94"/>
                  <a:pt x="108" y="85"/>
                </a:cubicBezTo>
                <a:cubicBezTo>
                  <a:pt x="110" y="79"/>
                  <a:pt x="112" y="72"/>
                  <a:pt x="112" y="66"/>
                </a:cubicBezTo>
                <a:cubicBezTo>
                  <a:pt x="112" y="56"/>
                  <a:pt x="104" y="47"/>
                  <a:pt x="95" y="46"/>
                </a:cubicBezTo>
                <a:cubicBezTo>
                  <a:pt x="95" y="46"/>
                  <a:pt x="94" y="46"/>
                  <a:pt x="94" y="46"/>
                </a:cubicBezTo>
                <a:cubicBezTo>
                  <a:pt x="89" y="46"/>
                  <a:pt x="84" y="47"/>
                  <a:pt x="81" y="50"/>
                </a:cubicBezTo>
                <a:cubicBezTo>
                  <a:pt x="77" y="54"/>
                  <a:pt x="75" y="59"/>
                  <a:pt x="75" y="64"/>
                </a:cubicBezTo>
                <a:cubicBezTo>
                  <a:pt x="75" y="67"/>
                  <a:pt x="73" y="69"/>
                  <a:pt x="70" y="69"/>
                </a:cubicBezTo>
                <a:cubicBezTo>
                  <a:pt x="67" y="69"/>
                  <a:pt x="65" y="67"/>
                  <a:pt x="65" y="64"/>
                </a:cubicBezTo>
                <a:cubicBezTo>
                  <a:pt x="65" y="59"/>
                  <a:pt x="63" y="54"/>
                  <a:pt x="58" y="50"/>
                </a:cubicBezTo>
                <a:cubicBezTo>
                  <a:pt x="55" y="47"/>
                  <a:pt x="51" y="46"/>
                  <a:pt x="46" y="46"/>
                </a:cubicBezTo>
                <a:cubicBezTo>
                  <a:pt x="45" y="46"/>
                  <a:pt x="43" y="46"/>
                  <a:pt x="42" y="46"/>
                </a:cubicBezTo>
                <a:cubicBezTo>
                  <a:pt x="33" y="48"/>
                  <a:pt x="28" y="57"/>
                  <a:pt x="28" y="66"/>
                </a:cubicBezTo>
                <a:cubicBezTo>
                  <a:pt x="28" y="73"/>
                  <a:pt x="30" y="80"/>
                  <a:pt x="34" y="87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7" y="106"/>
                  <a:pt x="47" y="108"/>
                  <a:pt x="46" y="110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1" y="128"/>
                  <a:pt x="28" y="136"/>
                  <a:pt x="28" y="145"/>
                </a:cubicBezTo>
                <a:cubicBezTo>
                  <a:pt x="28" y="159"/>
                  <a:pt x="28" y="159"/>
                  <a:pt x="28" y="159"/>
                </a:cubicBezTo>
                <a:cubicBezTo>
                  <a:pt x="112" y="159"/>
                  <a:pt x="112" y="159"/>
                  <a:pt x="112" y="159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1"/>
                  <a:pt x="111" y="134"/>
                  <a:pt x="108" y="129"/>
                </a:cubicBezTo>
                <a:cubicBezTo>
                  <a:pt x="104" y="120"/>
                  <a:pt x="100" y="117"/>
                  <a:pt x="95" y="110"/>
                </a:cubicBezTo>
                <a:close/>
                <a:moveTo>
                  <a:pt x="52" y="74"/>
                </a:moveTo>
                <a:cubicBezTo>
                  <a:pt x="49" y="74"/>
                  <a:pt x="47" y="72"/>
                  <a:pt x="47" y="70"/>
                </a:cubicBezTo>
                <a:cubicBezTo>
                  <a:pt x="47" y="67"/>
                  <a:pt x="49" y="65"/>
                  <a:pt x="52" y="65"/>
                </a:cubicBezTo>
                <a:cubicBezTo>
                  <a:pt x="54" y="65"/>
                  <a:pt x="56" y="67"/>
                  <a:pt x="56" y="70"/>
                </a:cubicBezTo>
                <a:cubicBezTo>
                  <a:pt x="56" y="72"/>
                  <a:pt x="54" y="74"/>
                  <a:pt x="52" y="74"/>
                </a:cubicBezTo>
                <a:close/>
                <a:moveTo>
                  <a:pt x="83" y="91"/>
                </a:moveTo>
                <a:cubicBezTo>
                  <a:pt x="74" y="109"/>
                  <a:pt x="74" y="109"/>
                  <a:pt x="74" y="109"/>
                </a:cubicBezTo>
                <a:cubicBezTo>
                  <a:pt x="73" y="111"/>
                  <a:pt x="71" y="112"/>
                  <a:pt x="70" y="112"/>
                </a:cubicBezTo>
                <a:cubicBezTo>
                  <a:pt x="68" y="112"/>
                  <a:pt x="66" y="111"/>
                  <a:pt x="66" y="109"/>
                </a:cubicBezTo>
                <a:cubicBezTo>
                  <a:pt x="57" y="91"/>
                  <a:pt x="57" y="91"/>
                  <a:pt x="57" y="91"/>
                </a:cubicBezTo>
                <a:cubicBezTo>
                  <a:pt x="56" y="89"/>
                  <a:pt x="56" y="87"/>
                  <a:pt x="58" y="86"/>
                </a:cubicBezTo>
                <a:cubicBezTo>
                  <a:pt x="67" y="76"/>
                  <a:pt x="67" y="76"/>
                  <a:pt x="67" y="76"/>
                </a:cubicBezTo>
                <a:cubicBezTo>
                  <a:pt x="68" y="75"/>
                  <a:pt x="69" y="75"/>
                  <a:pt x="70" y="75"/>
                </a:cubicBezTo>
                <a:cubicBezTo>
                  <a:pt x="71" y="75"/>
                  <a:pt x="73" y="75"/>
                  <a:pt x="73" y="76"/>
                </a:cubicBezTo>
                <a:cubicBezTo>
                  <a:pt x="83" y="86"/>
                  <a:pt x="83" y="86"/>
                  <a:pt x="83" y="86"/>
                </a:cubicBezTo>
                <a:cubicBezTo>
                  <a:pt x="84" y="87"/>
                  <a:pt x="84" y="89"/>
                  <a:pt x="83" y="91"/>
                </a:cubicBezTo>
                <a:close/>
                <a:moveTo>
                  <a:pt x="89" y="74"/>
                </a:moveTo>
                <a:cubicBezTo>
                  <a:pt x="86" y="74"/>
                  <a:pt x="84" y="72"/>
                  <a:pt x="84" y="70"/>
                </a:cubicBezTo>
                <a:cubicBezTo>
                  <a:pt x="84" y="67"/>
                  <a:pt x="86" y="65"/>
                  <a:pt x="89" y="65"/>
                </a:cubicBezTo>
                <a:cubicBezTo>
                  <a:pt x="91" y="65"/>
                  <a:pt x="93" y="67"/>
                  <a:pt x="93" y="70"/>
                </a:cubicBezTo>
                <a:cubicBezTo>
                  <a:pt x="93" y="72"/>
                  <a:pt x="91" y="74"/>
                  <a:pt x="89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1" name="Freeform 81">
            <a:extLst>
              <a:ext uri="{FF2B5EF4-FFF2-40B4-BE49-F238E27FC236}">
                <a16:creationId xmlns:a16="http://schemas.microsoft.com/office/drawing/2014/main" id="{1F85EC7A-28F3-4D2D-90D1-65CF31117F33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4125913"/>
            <a:ext cx="254000" cy="252413"/>
          </a:xfrm>
          <a:custGeom>
            <a:avLst/>
            <a:gdLst>
              <a:gd name="T0" fmla="*/ 33 w 160"/>
              <a:gd name="T1" fmla="*/ 131 h 159"/>
              <a:gd name="T2" fmla="*/ 1 w 160"/>
              <a:gd name="T3" fmla="*/ 136 h 159"/>
              <a:gd name="T4" fmla="*/ 33 w 160"/>
              <a:gd name="T5" fmla="*/ 140 h 159"/>
              <a:gd name="T6" fmla="*/ 62 w 160"/>
              <a:gd name="T7" fmla="*/ 150 h 159"/>
              <a:gd name="T8" fmla="*/ 19 w 160"/>
              <a:gd name="T9" fmla="*/ 154 h 159"/>
              <a:gd name="T10" fmla="*/ 62 w 160"/>
              <a:gd name="T11" fmla="*/ 159 h 159"/>
              <a:gd name="T12" fmla="*/ 62 w 160"/>
              <a:gd name="T13" fmla="*/ 150 h 159"/>
              <a:gd name="T14" fmla="*/ 99 w 160"/>
              <a:gd name="T15" fmla="*/ 150 h 159"/>
              <a:gd name="T16" fmla="*/ 99 w 160"/>
              <a:gd name="T17" fmla="*/ 159 h 159"/>
              <a:gd name="T18" fmla="*/ 141 w 160"/>
              <a:gd name="T19" fmla="*/ 154 h 159"/>
              <a:gd name="T20" fmla="*/ 155 w 160"/>
              <a:gd name="T21" fmla="*/ 131 h 159"/>
              <a:gd name="T22" fmla="*/ 122 w 160"/>
              <a:gd name="T23" fmla="*/ 136 h 159"/>
              <a:gd name="T24" fmla="*/ 155 w 160"/>
              <a:gd name="T25" fmla="*/ 140 h 159"/>
              <a:gd name="T26" fmla="*/ 155 w 160"/>
              <a:gd name="T27" fmla="*/ 131 h 159"/>
              <a:gd name="T28" fmla="*/ 47 w 160"/>
              <a:gd name="T29" fmla="*/ 136 h 159"/>
              <a:gd name="T30" fmla="*/ 108 w 160"/>
              <a:gd name="T31" fmla="*/ 140 h 159"/>
              <a:gd name="T32" fmla="*/ 108 w 160"/>
              <a:gd name="T33" fmla="*/ 131 h 159"/>
              <a:gd name="T34" fmla="*/ 61 w 160"/>
              <a:gd name="T35" fmla="*/ 95 h 159"/>
              <a:gd name="T36" fmla="*/ 75 w 160"/>
              <a:gd name="T37" fmla="*/ 60 h 159"/>
              <a:gd name="T38" fmla="*/ 85 w 160"/>
              <a:gd name="T39" fmla="*/ 60 h 159"/>
              <a:gd name="T40" fmla="*/ 100 w 160"/>
              <a:gd name="T41" fmla="*/ 95 h 159"/>
              <a:gd name="T42" fmla="*/ 113 w 160"/>
              <a:gd name="T43" fmla="*/ 94 h 159"/>
              <a:gd name="T44" fmla="*/ 103 w 160"/>
              <a:gd name="T45" fmla="*/ 8 h 159"/>
              <a:gd name="T46" fmla="*/ 99 w 160"/>
              <a:gd name="T47" fmla="*/ 36 h 159"/>
              <a:gd name="T48" fmla="*/ 94 w 160"/>
              <a:gd name="T49" fmla="*/ 8 h 159"/>
              <a:gd name="T50" fmla="*/ 85 w 160"/>
              <a:gd name="T51" fmla="*/ 41 h 159"/>
              <a:gd name="T52" fmla="*/ 75 w 160"/>
              <a:gd name="T53" fmla="*/ 41 h 159"/>
              <a:gd name="T54" fmla="*/ 66 w 160"/>
              <a:gd name="T55" fmla="*/ 8 h 159"/>
              <a:gd name="T56" fmla="*/ 62 w 160"/>
              <a:gd name="T57" fmla="*/ 36 h 159"/>
              <a:gd name="T58" fmla="*/ 57 w 160"/>
              <a:gd name="T59" fmla="*/ 8 h 159"/>
              <a:gd name="T60" fmla="*/ 47 w 160"/>
              <a:gd name="T61" fmla="*/ 94 h 159"/>
              <a:gd name="T62" fmla="*/ 61 w 160"/>
              <a:gd name="T63" fmla="*/ 95 h 159"/>
              <a:gd name="T64" fmla="*/ 99 w 160"/>
              <a:gd name="T65" fmla="*/ 47 h 159"/>
              <a:gd name="T66" fmla="*/ 103 w 160"/>
              <a:gd name="T67" fmla="*/ 80 h 159"/>
              <a:gd name="T68" fmla="*/ 94 w 160"/>
              <a:gd name="T69" fmla="*/ 80 h 159"/>
              <a:gd name="T70" fmla="*/ 57 w 160"/>
              <a:gd name="T71" fmla="*/ 51 h 159"/>
              <a:gd name="T72" fmla="*/ 66 w 160"/>
              <a:gd name="T73" fmla="*/ 51 h 159"/>
              <a:gd name="T74" fmla="*/ 61 w 160"/>
              <a:gd name="T75" fmla="*/ 85 h 159"/>
              <a:gd name="T76" fmla="*/ 57 w 160"/>
              <a:gd name="T77" fmla="*/ 51 h 159"/>
              <a:gd name="T78" fmla="*/ 121 w 160"/>
              <a:gd name="T79" fmla="*/ 121 h 159"/>
              <a:gd name="T80" fmla="*/ 108 w 160"/>
              <a:gd name="T81" fmla="*/ 103 h 159"/>
              <a:gd name="T82" fmla="*/ 97 w 160"/>
              <a:gd name="T83" fmla="*/ 106 h 159"/>
              <a:gd name="T84" fmla="*/ 80 w 160"/>
              <a:gd name="T85" fmla="*/ 93 h 159"/>
              <a:gd name="T86" fmla="*/ 61 w 160"/>
              <a:gd name="T87" fmla="*/ 106 h 159"/>
              <a:gd name="T88" fmla="*/ 52 w 160"/>
              <a:gd name="T89" fmla="*/ 103 h 159"/>
              <a:gd name="T90" fmla="*/ 38 w 160"/>
              <a:gd name="T91" fmla="*/ 121 h 159"/>
              <a:gd name="T92" fmla="*/ 151 w 160"/>
              <a:gd name="T93" fmla="*/ 79 h 159"/>
              <a:gd name="T94" fmla="*/ 141 w 160"/>
              <a:gd name="T95" fmla="*/ 79 h 159"/>
              <a:gd name="T96" fmla="*/ 132 w 160"/>
              <a:gd name="T97" fmla="*/ 0 h 159"/>
              <a:gd name="T98" fmla="*/ 123 w 160"/>
              <a:gd name="T99" fmla="*/ 98 h 159"/>
              <a:gd name="T100" fmla="*/ 131 w 160"/>
              <a:gd name="T101" fmla="*/ 121 h 159"/>
              <a:gd name="T102" fmla="*/ 160 w 160"/>
              <a:gd name="T103" fmla="*/ 117 h 159"/>
              <a:gd name="T104" fmla="*/ 151 w 160"/>
              <a:gd name="T105" fmla="*/ 19 h 159"/>
              <a:gd name="T106" fmla="*/ 29 w 160"/>
              <a:gd name="T107" fmla="*/ 121 h 159"/>
              <a:gd name="T108" fmla="*/ 37 w 160"/>
              <a:gd name="T109" fmla="*/ 98 h 159"/>
              <a:gd name="T110" fmla="*/ 28 w 160"/>
              <a:gd name="T111" fmla="*/ 0 h 159"/>
              <a:gd name="T112" fmla="*/ 19 w 160"/>
              <a:gd name="T113" fmla="*/ 80 h 159"/>
              <a:gd name="T114" fmla="*/ 9 w 160"/>
              <a:gd name="T115" fmla="*/ 80 h 159"/>
              <a:gd name="T116" fmla="*/ 0 w 160"/>
              <a:gd name="T117" fmla="*/ 33 h 159"/>
              <a:gd name="T118" fmla="*/ 5 w 160"/>
              <a:gd name="T119" fmla="*/ 12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59">
                <a:moveTo>
                  <a:pt x="38" y="136"/>
                </a:moveTo>
                <a:cubicBezTo>
                  <a:pt x="38" y="133"/>
                  <a:pt x="36" y="131"/>
                  <a:pt x="33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3" y="131"/>
                  <a:pt x="1" y="133"/>
                  <a:pt x="1" y="136"/>
                </a:cubicBezTo>
                <a:cubicBezTo>
                  <a:pt x="1" y="138"/>
                  <a:pt x="3" y="140"/>
                  <a:pt x="5" y="140"/>
                </a:cubicBezTo>
                <a:cubicBezTo>
                  <a:pt x="33" y="140"/>
                  <a:pt x="33" y="140"/>
                  <a:pt x="33" y="140"/>
                </a:cubicBezTo>
                <a:cubicBezTo>
                  <a:pt x="36" y="140"/>
                  <a:pt x="38" y="138"/>
                  <a:pt x="38" y="136"/>
                </a:cubicBezTo>
                <a:close/>
                <a:moveTo>
                  <a:pt x="62" y="150"/>
                </a:moveTo>
                <a:cubicBezTo>
                  <a:pt x="24" y="150"/>
                  <a:pt x="24" y="150"/>
                  <a:pt x="24" y="150"/>
                </a:cubicBezTo>
                <a:cubicBezTo>
                  <a:pt x="21" y="150"/>
                  <a:pt x="19" y="152"/>
                  <a:pt x="19" y="154"/>
                </a:cubicBezTo>
                <a:cubicBezTo>
                  <a:pt x="19" y="157"/>
                  <a:pt x="21" y="159"/>
                  <a:pt x="24" y="159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4" y="159"/>
                  <a:pt x="67" y="157"/>
                  <a:pt x="67" y="154"/>
                </a:cubicBezTo>
                <a:cubicBezTo>
                  <a:pt x="67" y="152"/>
                  <a:pt x="64" y="150"/>
                  <a:pt x="62" y="150"/>
                </a:cubicBezTo>
                <a:close/>
                <a:moveTo>
                  <a:pt x="136" y="150"/>
                </a:moveTo>
                <a:cubicBezTo>
                  <a:pt x="99" y="150"/>
                  <a:pt x="99" y="150"/>
                  <a:pt x="99" y="150"/>
                </a:cubicBezTo>
                <a:cubicBezTo>
                  <a:pt x="96" y="150"/>
                  <a:pt x="94" y="152"/>
                  <a:pt x="94" y="154"/>
                </a:cubicBezTo>
                <a:cubicBezTo>
                  <a:pt x="94" y="157"/>
                  <a:pt x="96" y="159"/>
                  <a:pt x="99" y="159"/>
                </a:cubicBezTo>
                <a:cubicBezTo>
                  <a:pt x="136" y="159"/>
                  <a:pt x="136" y="159"/>
                  <a:pt x="136" y="159"/>
                </a:cubicBezTo>
                <a:cubicBezTo>
                  <a:pt x="139" y="159"/>
                  <a:pt x="141" y="157"/>
                  <a:pt x="141" y="154"/>
                </a:cubicBezTo>
                <a:cubicBezTo>
                  <a:pt x="141" y="152"/>
                  <a:pt x="139" y="150"/>
                  <a:pt x="136" y="150"/>
                </a:cubicBezTo>
                <a:close/>
                <a:moveTo>
                  <a:pt x="155" y="131"/>
                </a:moveTo>
                <a:cubicBezTo>
                  <a:pt x="126" y="131"/>
                  <a:pt x="126" y="131"/>
                  <a:pt x="126" y="131"/>
                </a:cubicBezTo>
                <a:cubicBezTo>
                  <a:pt x="124" y="131"/>
                  <a:pt x="122" y="133"/>
                  <a:pt x="122" y="136"/>
                </a:cubicBezTo>
                <a:cubicBezTo>
                  <a:pt x="122" y="138"/>
                  <a:pt x="124" y="140"/>
                  <a:pt x="126" y="140"/>
                </a:cubicBezTo>
                <a:cubicBezTo>
                  <a:pt x="155" y="140"/>
                  <a:pt x="155" y="140"/>
                  <a:pt x="155" y="140"/>
                </a:cubicBezTo>
                <a:cubicBezTo>
                  <a:pt x="157" y="140"/>
                  <a:pt x="159" y="138"/>
                  <a:pt x="159" y="136"/>
                </a:cubicBezTo>
                <a:cubicBezTo>
                  <a:pt x="159" y="133"/>
                  <a:pt x="157" y="131"/>
                  <a:pt x="155" y="131"/>
                </a:cubicBezTo>
                <a:close/>
                <a:moveTo>
                  <a:pt x="52" y="131"/>
                </a:moveTo>
                <a:cubicBezTo>
                  <a:pt x="50" y="131"/>
                  <a:pt x="47" y="133"/>
                  <a:pt x="47" y="136"/>
                </a:cubicBezTo>
                <a:cubicBezTo>
                  <a:pt x="47" y="138"/>
                  <a:pt x="50" y="140"/>
                  <a:pt x="52" y="140"/>
                </a:cubicBezTo>
                <a:cubicBezTo>
                  <a:pt x="108" y="140"/>
                  <a:pt x="108" y="140"/>
                  <a:pt x="108" y="140"/>
                </a:cubicBezTo>
                <a:cubicBezTo>
                  <a:pt x="110" y="140"/>
                  <a:pt x="113" y="138"/>
                  <a:pt x="113" y="136"/>
                </a:cubicBezTo>
                <a:cubicBezTo>
                  <a:pt x="113" y="133"/>
                  <a:pt x="110" y="131"/>
                  <a:pt x="108" y="131"/>
                </a:cubicBezTo>
                <a:lnTo>
                  <a:pt x="52" y="131"/>
                </a:lnTo>
                <a:close/>
                <a:moveTo>
                  <a:pt x="61" y="95"/>
                </a:moveTo>
                <a:cubicBezTo>
                  <a:pt x="64" y="89"/>
                  <a:pt x="69" y="86"/>
                  <a:pt x="75" y="85"/>
                </a:cubicBezTo>
                <a:cubicBezTo>
                  <a:pt x="75" y="60"/>
                  <a:pt x="75" y="60"/>
                  <a:pt x="75" y="60"/>
                </a:cubicBezTo>
                <a:cubicBezTo>
                  <a:pt x="75" y="57"/>
                  <a:pt x="78" y="55"/>
                  <a:pt x="80" y="55"/>
                </a:cubicBezTo>
                <a:cubicBezTo>
                  <a:pt x="83" y="55"/>
                  <a:pt x="85" y="57"/>
                  <a:pt x="85" y="60"/>
                </a:cubicBezTo>
                <a:cubicBezTo>
                  <a:pt x="85" y="85"/>
                  <a:pt x="85" y="85"/>
                  <a:pt x="85" y="85"/>
                </a:cubicBezTo>
                <a:cubicBezTo>
                  <a:pt x="91" y="86"/>
                  <a:pt x="96" y="90"/>
                  <a:pt x="100" y="95"/>
                </a:cubicBezTo>
                <a:cubicBezTo>
                  <a:pt x="102" y="94"/>
                  <a:pt x="105" y="93"/>
                  <a:pt x="108" y="93"/>
                </a:cubicBezTo>
                <a:cubicBezTo>
                  <a:pt x="110" y="93"/>
                  <a:pt x="112" y="94"/>
                  <a:pt x="113" y="94"/>
                </a:cubicBezTo>
                <a:cubicBezTo>
                  <a:pt x="113" y="8"/>
                  <a:pt x="113" y="8"/>
                  <a:pt x="113" y="8"/>
                </a:cubicBezTo>
                <a:cubicBezTo>
                  <a:pt x="103" y="8"/>
                  <a:pt x="103" y="8"/>
                  <a:pt x="103" y="8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34"/>
                  <a:pt x="101" y="36"/>
                  <a:pt x="99" y="36"/>
                </a:cubicBezTo>
                <a:cubicBezTo>
                  <a:pt x="96" y="36"/>
                  <a:pt x="94" y="34"/>
                  <a:pt x="94" y="32"/>
                </a:cubicBezTo>
                <a:cubicBezTo>
                  <a:pt x="94" y="8"/>
                  <a:pt x="94" y="8"/>
                  <a:pt x="94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43"/>
                  <a:pt x="83" y="45"/>
                  <a:pt x="80" y="45"/>
                </a:cubicBezTo>
                <a:cubicBezTo>
                  <a:pt x="77" y="45"/>
                  <a:pt x="75" y="43"/>
                  <a:pt x="75" y="41"/>
                </a:cubicBezTo>
                <a:cubicBezTo>
                  <a:pt x="75" y="8"/>
                  <a:pt x="75" y="8"/>
                  <a:pt x="75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4"/>
                  <a:pt x="64" y="36"/>
                  <a:pt x="62" y="36"/>
                </a:cubicBezTo>
                <a:cubicBezTo>
                  <a:pt x="59" y="36"/>
                  <a:pt x="57" y="34"/>
                  <a:pt x="57" y="32"/>
                </a:cubicBezTo>
                <a:cubicBezTo>
                  <a:pt x="57" y="8"/>
                  <a:pt x="57" y="8"/>
                  <a:pt x="5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94"/>
                  <a:pt x="47" y="94"/>
                  <a:pt x="47" y="94"/>
                </a:cubicBezTo>
                <a:cubicBezTo>
                  <a:pt x="49" y="94"/>
                  <a:pt x="51" y="94"/>
                  <a:pt x="52" y="94"/>
                </a:cubicBezTo>
                <a:cubicBezTo>
                  <a:pt x="55" y="94"/>
                  <a:pt x="58" y="94"/>
                  <a:pt x="61" y="95"/>
                </a:cubicBezTo>
                <a:close/>
                <a:moveTo>
                  <a:pt x="94" y="51"/>
                </a:moveTo>
                <a:cubicBezTo>
                  <a:pt x="94" y="49"/>
                  <a:pt x="96" y="47"/>
                  <a:pt x="99" y="47"/>
                </a:cubicBezTo>
                <a:cubicBezTo>
                  <a:pt x="101" y="47"/>
                  <a:pt x="103" y="49"/>
                  <a:pt x="103" y="51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103" y="82"/>
                  <a:pt x="101" y="85"/>
                  <a:pt x="99" y="85"/>
                </a:cubicBezTo>
                <a:cubicBezTo>
                  <a:pt x="96" y="85"/>
                  <a:pt x="94" y="82"/>
                  <a:pt x="94" y="80"/>
                </a:cubicBezTo>
                <a:lnTo>
                  <a:pt x="94" y="51"/>
                </a:lnTo>
                <a:close/>
                <a:moveTo>
                  <a:pt x="57" y="51"/>
                </a:moveTo>
                <a:cubicBezTo>
                  <a:pt x="57" y="49"/>
                  <a:pt x="59" y="47"/>
                  <a:pt x="61" y="47"/>
                </a:cubicBezTo>
                <a:cubicBezTo>
                  <a:pt x="64" y="47"/>
                  <a:pt x="66" y="49"/>
                  <a:pt x="66" y="51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2"/>
                  <a:pt x="64" y="85"/>
                  <a:pt x="61" y="85"/>
                </a:cubicBezTo>
                <a:cubicBezTo>
                  <a:pt x="59" y="85"/>
                  <a:pt x="57" y="82"/>
                  <a:pt x="57" y="80"/>
                </a:cubicBezTo>
                <a:lnTo>
                  <a:pt x="57" y="51"/>
                </a:lnTo>
                <a:close/>
                <a:moveTo>
                  <a:pt x="38" y="121"/>
                </a:moveTo>
                <a:cubicBezTo>
                  <a:pt x="121" y="121"/>
                  <a:pt x="121" y="121"/>
                  <a:pt x="121" y="121"/>
                </a:cubicBezTo>
                <a:cubicBezTo>
                  <a:pt x="122" y="118"/>
                  <a:pt x="122" y="114"/>
                  <a:pt x="121" y="110"/>
                </a:cubicBezTo>
                <a:cubicBezTo>
                  <a:pt x="118" y="105"/>
                  <a:pt x="113" y="103"/>
                  <a:pt x="108" y="103"/>
                </a:cubicBezTo>
                <a:cubicBezTo>
                  <a:pt x="105" y="103"/>
                  <a:pt x="102" y="103"/>
                  <a:pt x="100" y="105"/>
                </a:cubicBezTo>
                <a:cubicBezTo>
                  <a:pt x="99" y="105"/>
                  <a:pt x="98" y="106"/>
                  <a:pt x="97" y="106"/>
                </a:cubicBezTo>
                <a:cubicBezTo>
                  <a:pt x="95" y="106"/>
                  <a:pt x="94" y="105"/>
                  <a:pt x="93" y="102"/>
                </a:cubicBezTo>
                <a:cubicBezTo>
                  <a:pt x="91" y="97"/>
                  <a:pt x="86" y="93"/>
                  <a:pt x="80" y="93"/>
                </a:cubicBezTo>
                <a:cubicBezTo>
                  <a:pt x="74" y="93"/>
                  <a:pt x="68" y="97"/>
                  <a:pt x="66" y="102"/>
                </a:cubicBezTo>
                <a:cubicBezTo>
                  <a:pt x="66" y="104"/>
                  <a:pt x="64" y="106"/>
                  <a:pt x="61" y="106"/>
                </a:cubicBezTo>
                <a:cubicBezTo>
                  <a:pt x="61" y="106"/>
                  <a:pt x="60" y="105"/>
                  <a:pt x="59" y="105"/>
                </a:cubicBezTo>
                <a:cubicBezTo>
                  <a:pt x="57" y="104"/>
                  <a:pt x="54" y="103"/>
                  <a:pt x="52" y="103"/>
                </a:cubicBezTo>
                <a:cubicBezTo>
                  <a:pt x="47" y="103"/>
                  <a:pt x="42" y="105"/>
                  <a:pt x="39" y="110"/>
                </a:cubicBezTo>
                <a:cubicBezTo>
                  <a:pt x="37" y="113"/>
                  <a:pt x="36" y="117"/>
                  <a:pt x="38" y="121"/>
                </a:cubicBezTo>
                <a:close/>
                <a:moveTo>
                  <a:pt x="151" y="19"/>
                </a:moveTo>
                <a:cubicBezTo>
                  <a:pt x="151" y="79"/>
                  <a:pt x="151" y="79"/>
                  <a:pt x="151" y="79"/>
                </a:cubicBezTo>
                <a:cubicBezTo>
                  <a:pt x="151" y="82"/>
                  <a:pt x="149" y="84"/>
                  <a:pt x="146" y="84"/>
                </a:cubicBezTo>
                <a:cubicBezTo>
                  <a:pt x="144" y="84"/>
                  <a:pt x="141" y="82"/>
                  <a:pt x="141" y="79"/>
                </a:cubicBezTo>
                <a:cubicBezTo>
                  <a:pt x="141" y="9"/>
                  <a:pt x="141" y="9"/>
                  <a:pt x="141" y="9"/>
                </a:cubicBezTo>
                <a:cubicBezTo>
                  <a:pt x="141" y="4"/>
                  <a:pt x="137" y="0"/>
                  <a:pt x="132" y="0"/>
                </a:cubicBezTo>
                <a:cubicBezTo>
                  <a:pt x="127" y="0"/>
                  <a:pt x="123" y="4"/>
                  <a:pt x="123" y="9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25" y="100"/>
                  <a:pt x="128" y="103"/>
                  <a:pt x="129" y="106"/>
                </a:cubicBezTo>
                <a:cubicBezTo>
                  <a:pt x="132" y="111"/>
                  <a:pt x="132" y="117"/>
                  <a:pt x="131" y="121"/>
                </a:cubicBezTo>
                <a:cubicBezTo>
                  <a:pt x="155" y="121"/>
                  <a:pt x="155" y="121"/>
                  <a:pt x="155" y="121"/>
                </a:cubicBezTo>
                <a:cubicBezTo>
                  <a:pt x="158" y="121"/>
                  <a:pt x="160" y="119"/>
                  <a:pt x="160" y="117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26"/>
                  <a:pt x="156" y="21"/>
                  <a:pt x="151" y="19"/>
                </a:cubicBezTo>
                <a:close/>
                <a:moveTo>
                  <a:pt x="5" y="121"/>
                </a:moveTo>
                <a:cubicBezTo>
                  <a:pt x="29" y="121"/>
                  <a:pt x="29" y="121"/>
                  <a:pt x="29" y="121"/>
                </a:cubicBezTo>
                <a:cubicBezTo>
                  <a:pt x="28" y="116"/>
                  <a:pt x="28" y="110"/>
                  <a:pt x="31" y="105"/>
                </a:cubicBezTo>
                <a:cubicBezTo>
                  <a:pt x="33" y="103"/>
                  <a:pt x="35" y="100"/>
                  <a:pt x="37" y="98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4"/>
                  <a:pt x="33" y="0"/>
                  <a:pt x="28" y="0"/>
                </a:cubicBezTo>
                <a:cubicBezTo>
                  <a:pt x="23" y="0"/>
                  <a:pt x="19" y="4"/>
                  <a:pt x="19" y="10"/>
                </a:cubicBezTo>
                <a:cubicBezTo>
                  <a:pt x="19" y="80"/>
                  <a:pt x="19" y="80"/>
                  <a:pt x="19" y="80"/>
                </a:cubicBezTo>
                <a:cubicBezTo>
                  <a:pt x="19" y="82"/>
                  <a:pt x="17" y="84"/>
                  <a:pt x="14" y="84"/>
                </a:cubicBezTo>
                <a:cubicBezTo>
                  <a:pt x="11" y="84"/>
                  <a:pt x="9" y="82"/>
                  <a:pt x="9" y="80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2"/>
                  <a:pt x="0" y="27"/>
                  <a:pt x="0" y="3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9"/>
                  <a:pt x="2" y="121"/>
                  <a:pt x="5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2" name="Freeform 82">
            <a:extLst>
              <a:ext uri="{FF2B5EF4-FFF2-40B4-BE49-F238E27FC236}">
                <a16:creationId xmlns:a16="http://schemas.microsoft.com/office/drawing/2014/main" id="{32F742DA-BB2F-45CF-8934-53651F8E4BF1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4125913"/>
            <a:ext cx="254000" cy="252413"/>
          </a:xfrm>
          <a:custGeom>
            <a:avLst/>
            <a:gdLst>
              <a:gd name="T0" fmla="*/ 74 w 160"/>
              <a:gd name="T1" fmla="*/ 42 h 159"/>
              <a:gd name="T2" fmla="*/ 69 w 160"/>
              <a:gd name="T3" fmla="*/ 56 h 159"/>
              <a:gd name="T4" fmla="*/ 65 w 160"/>
              <a:gd name="T5" fmla="*/ 42 h 159"/>
              <a:gd name="T6" fmla="*/ 88 w 160"/>
              <a:gd name="T7" fmla="*/ 37 h 159"/>
              <a:gd name="T8" fmla="*/ 93 w 160"/>
              <a:gd name="T9" fmla="*/ 51 h 159"/>
              <a:gd name="T10" fmla="*/ 83 w 160"/>
              <a:gd name="T11" fmla="*/ 51 h 159"/>
              <a:gd name="T12" fmla="*/ 88 w 160"/>
              <a:gd name="T13" fmla="*/ 37 h 159"/>
              <a:gd name="T14" fmla="*/ 83 w 160"/>
              <a:gd name="T15" fmla="*/ 70 h 159"/>
              <a:gd name="T16" fmla="*/ 79 w 160"/>
              <a:gd name="T17" fmla="*/ 83 h 159"/>
              <a:gd name="T18" fmla="*/ 74 w 160"/>
              <a:gd name="T19" fmla="*/ 70 h 159"/>
              <a:gd name="T20" fmla="*/ 69 w 160"/>
              <a:gd name="T21" fmla="*/ 93 h 159"/>
              <a:gd name="T22" fmla="*/ 74 w 160"/>
              <a:gd name="T23" fmla="*/ 107 h 159"/>
              <a:gd name="T24" fmla="*/ 65 w 160"/>
              <a:gd name="T25" fmla="*/ 107 h 159"/>
              <a:gd name="T26" fmla="*/ 69 w 160"/>
              <a:gd name="T27" fmla="*/ 93 h 159"/>
              <a:gd name="T28" fmla="*/ 93 w 160"/>
              <a:gd name="T29" fmla="*/ 98 h 159"/>
              <a:gd name="T30" fmla="*/ 88 w 160"/>
              <a:gd name="T31" fmla="*/ 112 h 159"/>
              <a:gd name="T32" fmla="*/ 83 w 160"/>
              <a:gd name="T33" fmla="*/ 98 h 159"/>
              <a:gd name="T34" fmla="*/ 79 w 160"/>
              <a:gd name="T35" fmla="*/ 121 h 159"/>
              <a:gd name="T36" fmla="*/ 83 w 160"/>
              <a:gd name="T37" fmla="*/ 135 h 159"/>
              <a:gd name="T38" fmla="*/ 74 w 160"/>
              <a:gd name="T39" fmla="*/ 135 h 159"/>
              <a:gd name="T40" fmla="*/ 79 w 160"/>
              <a:gd name="T41" fmla="*/ 121 h 159"/>
              <a:gd name="T42" fmla="*/ 0 w 160"/>
              <a:gd name="T43" fmla="*/ 18 h 159"/>
              <a:gd name="T44" fmla="*/ 42 w 160"/>
              <a:gd name="T45" fmla="*/ 102 h 159"/>
              <a:gd name="T46" fmla="*/ 47 w 160"/>
              <a:gd name="T47" fmla="*/ 150 h 159"/>
              <a:gd name="T48" fmla="*/ 29 w 160"/>
              <a:gd name="T49" fmla="*/ 154 h 159"/>
              <a:gd name="T50" fmla="*/ 127 w 160"/>
              <a:gd name="T51" fmla="*/ 159 h 159"/>
              <a:gd name="T52" fmla="*/ 127 w 160"/>
              <a:gd name="T53" fmla="*/ 150 h 159"/>
              <a:gd name="T54" fmla="*/ 113 w 160"/>
              <a:gd name="T55" fmla="*/ 140 h 159"/>
              <a:gd name="T56" fmla="*/ 160 w 160"/>
              <a:gd name="T57" fmla="*/ 97 h 159"/>
              <a:gd name="T58" fmla="*/ 140 w 160"/>
              <a:gd name="T59" fmla="*/ 47 h 159"/>
              <a:gd name="T60" fmla="*/ 121 w 160"/>
              <a:gd name="T61" fmla="*/ 97 h 159"/>
              <a:gd name="T62" fmla="*/ 111 w 160"/>
              <a:gd name="T63" fmla="*/ 102 h 159"/>
              <a:gd name="T64" fmla="*/ 79 w 160"/>
              <a:gd name="T65" fmla="*/ 9 h 159"/>
              <a:gd name="T66" fmla="*/ 47 w 160"/>
              <a:gd name="T67" fmla="*/ 64 h 159"/>
              <a:gd name="T68" fmla="*/ 37 w 160"/>
              <a:gd name="T69" fmla="*/ 60 h 159"/>
              <a:gd name="T70" fmla="*/ 18 w 160"/>
              <a:gd name="T71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59">
                <a:moveTo>
                  <a:pt x="69" y="37"/>
                </a:moveTo>
                <a:cubicBezTo>
                  <a:pt x="72" y="37"/>
                  <a:pt x="74" y="39"/>
                  <a:pt x="74" y="42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54"/>
                  <a:pt x="72" y="56"/>
                  <a:pt x="69" y="56"/>
                </a:cubicBezTo>
                <a:cubicBezTo>
                  <a:pt x="67" y="56"/>
                  <a:pt x="65" y="54"/>
                  <a:pt x="65" y="51"/>
                </a:cubicBezTo>
                <a:cubicBezTo>
                  <a:pt x="65" y="42"/>
                  <a:pt x="65" y="42"/>
                  <a:pt x="65" y="42"/>
                </a:cubicBezTo>
                <a:cubicBezTo>
                  <a:pt x="65" y="39"/>
                  <a:pt x="67" y="37"/>
                  <a:pt x="69" y="37"/>
                </a:cubicBezTo>
                <a:close/>
                <a:moveTo>
                  <a:pt x="88" y="37"/>
                </a:moveTo>
                <a:cubicBezTo>
                  <a:pt x="90" y="37"/>
                  <a:pt x="93" y="39"/>
                  <a:pt x="93" y="42"/>
                </a:cubicBezTo>
                <a:cubicBezTo>
                  <a:pt x="93" y="51"/>
                  <a:pt x="93" y="51"/>
                  <a:pt x="93" y="51"/>
                </a:cubicBezTo>
                <a:cubicBezTo>
                  <a:pt x="93" y="54"/>
                  <a:pt x="90" y="56"/>
                  <a:pt x="88" y="56"/>
                </a:cubicBezTo>
                <a:cubicBezTo>
                  <a:pt x="85" y="56"/>
                  <a:pt x="83" y="54"/>
                  <a:pt x="83" y="51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39"/>
                  <a:pt x="85" y="37"/>
                  <a:pt x="88" y="37"/>
                </a:cubicBezTo>
                <a:close/>
                <a:moveTo>
                  <a:pt x="79" y="65"/>
                </a:moveTo>
                <a:cubicBezTo>
                  <a:pt x="81" y="65"/>
                  <a:pt x="83" y="67"/>
                  <a:pt x="83" y="70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1" y="83"/>
                  <a:pt x="79" y="83"/>
                </a:cubicBezTo>
                <a:cubicBezTo>
                  <a:pt x="76" y="83"/>
                  <a:pt x="74" y="82"/>
                  <a:pt x="74" y="79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67"/>
                  <a:pt x="76" y="65"/>
                  <a:pt x="79" y="65"/>
                </a:cubicBezTo>
                <a:close/>
                <a:moveTo>
                  <a:pt x="69" y="93"/>
                </a:moveTo>
                <a:cubicBezTo>
                  <a:pt x="72" y="93"/>
                  <a:pt x="74" y="95"/>
                  <a:pt x="74" y="98"/>
                </a:cubicBezTo>
                <a:cubicBezTo>
                  <a:pt x="74" y="107"/>
                  <a:pt x="74" y="107"/>
                  <a:pt x="74" y="107"/>
                </a:cubicBezTo>
                <a:cubicBezTo>
                  <a:pt x="74" y="110"/>
                  <a:pt x="72" y="112"/>
                  <a:pt x="69" y="112"/>
                </a:cubicBezTo>
                <a:cubicBezTo>
                  <a:pt x="67" y="112"/>
                  <a:pt x="65" y="110"/>
                  <a:pt x="65" y="107"/>
                </a:cubicBezTo>
                <a:cubicBezTo>
                  <a:pt x="65" y="98"/>
                  <a:pt x="65" y="98"/>
                  <a:pt x="65" y="98"/>
                </a:cubicBezTo>
                <a:cubicBezTo>
                  <a:pt x="65" y="95"/>
                  <a:pt x="67" y="93"/>
                  <a:pt x="69" y="93"/>
                </a:cubicBezTo>
                <a:close/>
                <a:moveTo>
                  <a:pt x="88" y="93"/>
                </a:moveTo>
                <a:cubicBezTo>
                  <a:pt x="90" y="93"/>
                  <a:pt x="93" y="95"/>
                  <a:pt x="93" y="98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10"/>
                  <a:pt x="90" y="112"/>
                  <a:pt x="88" y="112"/>
                </a:cubicBezTo>
                <a:cubicBezTo>
                  <a:pt x="85" y="112"/>
                  <a:pt x="83" y="110"/>
                  <a:pt x="83" y="107"/>
                </a:cubicBezTo>
                <a:cubicBezTo>
                  <a:pt x="83" y="98"/>
                  <a:pt x="83" y="98"/>
                  <a:pt x="83" y="98"/>
                </a:cubicBezTo>
                <a:cubicBezTo>
                  <a:pt x="83" y="95"/>
                  <a:pt x="85" y="93"/>
                  <a:pt x="88" y="93"/>
                </a:cubicBezTo>
                <a:close/>
                <a:moveTo>
                  <a:pt x="79" y="121"/>
                </a:moveTo>
                <a:cubicBezTo>
                  <a:pt x="81" y="121"/>
                  <a:pt x="83" y="123"/>
                  <a:pt x="83" y="12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8"/>
                  <a:pt x="81" y="140"/>
                  <a:pt x="79" y="140"/>
                </a:cubicBezTo>
                <a:cubicBezTo>
                  <a:pt x="76" y="140"/>
                  <a:pt x="74" y="138"/>
                  <a:pt x="74" y="13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3"/>
                  <a:pt x="76" y="121"/>
                  <a:pt x="79" y="121"/>
                </a:cubicBezTo>
                <a:close/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3"/>
                  <a:pt x="19" y="102"/>
                  <a:pt x="42" y="102"/>
                </a:cubicBezTo>
                <a:cubicBezTo>
                  <a:pt x="47" y="102"/>
                  <a:pt x="47" y="102"/>
                  <a:pt x="47" y="102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33" y="150"/>
                  <a:pt x="33" y="150"/>
                  <a:pt x="33" y="150"/>
                </a:cubicBezTo>
                <a:cubicBezTo>
                  <a:pt x="31" y="150"/>
                  <a:pt x="29" y="152"/>
                  <a:pt x="29" y="154"/>
                </a:cubicBezTo>
                <a:cubicBezTo>
                  <a:pt x="29" y="157"/>
                  <a:pt x="31" y="159"/>
                  <a:pt x="33" y="159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29" y="159"/>
                  <a:pt x="131" y="157"/>
                  <a:pt x="131" y="154"/>
                </a:cubicBezTo>
                <a:cubicBezTo>
                  <a:pt x="131" y="152"/>
                  <a:pt x="129" y="150"/>
                  <a:pt x="127" y="150"/>
                </a:cubicBezTo>
                <a:cubicBezTo>
                  <a:pt x="113" y="150"/>
                  <a:pt x="113" y="150"/>
                  <a:pt x="113" y="150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8" y="140"/>
                  <a:pt x="118" y="140"/>
                  <a:pt x="118" y="140"/>
                </a:cubicBezTo>
                <a:cubicBezTo>
                  <a:pt x="141" y="140"/>
                  <a:pt x="160" y="121"/>
                  <a:pt x="160" y="97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58" y="55"/>
                  <a:pt x="150" y="47"/>
                  <a:pt x="140" y="47"/>
                </a:cubicBezTo>
                <a:cubicBezTo>
                  <a:pt x="130" y="47"/>
                  <a:pt x="121" y="55"/>
                  <a:pt x="121" y="65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100"/>
                  <a:pt x="119" y="102"/>
                  <a:pt x="117" y="102"/>
                </a:cubicBezTo>
                <a:cubicBezTo>
                  <a:pt x="111" y="102"/>
                  <a:pt x="111" y="102"/>
                  <a:pt x="111" y="102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23"/>
                  <a:pt x="97" y="9"/>
                  <a:pt x="79" y="9"/>
                </a:cubicBezTo>
                <a:cubicBezTo>
                  <a:pt x="61" y="9"/>
                  <a:pt x="47" y="23"/>
                  <a:pt x="47" y="41"/>
                </a:cubicBezTo>
                <a:cubicBezTo>
                  <a:pt x="47" y="64"/>
                  <a:pt x="47" y="64"/>
                  <a:pt x="47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39" y="64"/>
                  <a:pt x="37" y="62"/>
                  <a:pt x="37" y="60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8"/>
                  <a:pt x="29" y="0"/>
                  <a:pt x="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" name="Freeform 83">
            <a:extLst>
              <a:ext uri="{FF2B5EF4-FFF2-40B4-BE49-F238E27FC236}">
                <a16:creationId xmlns:a16="http://schemas.microsoft.com/office/drawing/2014/main" id="{3F661067-4B47-48AD-8DBF-9399F68E18A1}"/>
              </a:ext>
            </a:extLst>
          </p:cNvPr>
          <p:cNvSpPr>
            <a:spLocks noEditPoints="1"/>
          </p:cNvSpPr>
          <p:nvPr/>
        </p:nvSpPr>
        <p:spPr bwMode="auto">
          <a:xfrm>
            <a:off x="738188" y="3022600"/>
            <a:ext cx="257175" cy="252413"/>
          </a:xfrm>
          <a:custGeom>
            <a:avLst/>
            <a:gdLst>
              <a:gd name="T0" fmla="*/ 33 w 162"/>
              <a:gd name="T1" fmla="*/ 103 h 159"/>
              <a:gd name="T2" fmla="*/ 22 w 162"/>
              <a:gd name="T3" fmla="*/ 102 h 159"/>
              <a:gd name="T4" fmla="*/ 19 w 162"/>
              <a:gd name="T5" fmla="*/ 118 h 159"/>
              <a:gd name="T6" fmla="*/ 24 w 162"/>
              <a:gd name="T7" fmla="*/ 122 h 159"/>
              <a:gd name="T8" fmla="*/ 55 w 162"/>
              <a:gd name="T9" fmla="*/ 108 h 159"/>
              <a:gd name="T10" fmla="*/ 54 w 162"/>
              <a:gd name="T11" fmla="*/ 100 h 159"/>
              <a:gd name="T12" fmla="*/ 33 w 162"/>
              <a:gd name="T13" fmla="*/ 103 h 159"/>
              <a:gd name="T14" fmla="*/ 24 w 162"/>
              <a:gd name="T15" fmla="*/ 38 h 159"/>
              <a:gd name="T16" fmla="*/ 19 w 162"/>
              <a:gd name="T17" fmla="*/ 43 h 159"/>
              <a:gd name="T18" fmla="*/ 22 w 162"/>
              <a:gd name="T19" fmla="*/ 58 h 159"/>
              <a:gd name="T20" fmla="*/ 33 w 162"/>
              <a:gd name="T21" fmla="*/ 57 h 159"/>
              <a:gd name="T22" fmla="*/ 54 w 162"/>
              <a:gd name="T23" fmla="*/ 60 h 159"/>
              <a:gd name="T24" fmla="*/ 55 w 162"/>
              <a:gd name="T25" fmla="*/ 52 h 159"/>
              <a:gd name="T26" fmla="*/ 24 w 162"/>
              <a:gd name="T27" fmla="*/ 38 h 159"/>
              <a:gd name="T28" fmla="*/ 37 w 162"/>
              <a:gd name="T29" fmla="*/ 94 h 159"/>
              <a:gd name="T30" fmla="*/ 51 w 162"/>
              <a:gd name="T31" fmla="*/ 91 h 159"/>
              <a:gd name="T32" fmla="*/ 47 w 162"/>
              <a:gd name="T33" fmla="*/ 82 h 159"/>
              <a:gd name="T34" fmla="*/ 47 w 162"/>
              <a:gd name="T35" fmla="*/ 78 h 159"/>
              <a:gd name="T36" fmla="*/ 51 w 162"/>
              <a:gd name="T37" fmla="*/ 69 h 159"/>
              <a:gd name="T38" fmla="*/ 33 w 162"/>
              <a:gd name="T39" fmla="*/ 66 h 159"/>
              <a:gd name="T40" fmla="*/ 3 w 162"/>
              <a:gd name="T41" fmla="*/ 76 h 159"/>
              <a:gd name="T42" fmla="*/ 3 w 162"/>
              <a:gd name="T43" fmla="*/ 83 h 159"/>
              <a:gd name="T44" fmla="*/ 33 w 162"/>
              <a:gd name="T45" fmla="*/ 93 h 159"/>
              <a:gd name="T46" fmla="*/ 37 w 162"/>
              <a:gd name="T47" fmla="*/ 94 h 159"/>
              <a:gd name="T48" fmla="*/ 102 w 162"/>
              <a:gd name="T49" fmla="*/ 85 h 159"/>
              <a:gd name="T50" fmla="*/ 58 w 162"/>
              <a:gd name="T51" fmla="*/ 85 h 159"/>
              <a:gd name="T52" fmla="*/ 57 w 162"/>
              <a:gd name="T53" fmla="*/ 153 h 159"/>
              <a:gd name="T54" fmla="*/ 62 w 162"/>
              <a:gd name="T55" fmla="*/ 159 h 159"/>
              <a:gd name="T56" fmla="*/ 98 w 162"/>
              <a:gd name="T57" fmla="*/ 159 h 159"/>
              <a:gd name="T58" fmla="*/ 103 w 162"/>
              <a:gd name="T59" fmla="*/ 153 h 159"/>
              <a:gd name="T60" fmla="*/ 102 w 162"/>
              <a:gd name="T61" fmla="*/ 85 h 159"/>
              <a:gd name="T62" fmla="*/ 58 w 162"/>
              <a:gd name="T63" fmla="*/ 75 h 159"/>
              <a:gd name="T64" fmla="*/ 102 w 162"/>
              <a:gd name="T65" fmla="*/ 75 h 159"/>
              <a:gd name="T66" fmla="*/ 102 w 162"/>
              <a:gd name="T67" fmla="*/ 7 h 159"/>
              <a:gd name="T68" fmla="*/ 98 w 162"/>
              <a:gd name="T69" fmla="*/ 0 h 159"/>
              <a:gd name="T70" fmla="*/ 62 w 162"/>
              <a:gd name="T71" fmla="*/ 0 h 159"/>
              <a:gd name="T72" fmla="*/ 57 w 162"/>
              <a:gd name="T73" fmla="*/ 2 h 159"/>
              <a:gd name="T74" fmla="*/ 57 w 162"/>
              <a:gd name="T75" fmla="*/ 7 h 159"/>
              <a:gd name="T76" fmla="*/ 58 w 162"/>
              <a:gd name="T77" fmla="*/ 75 h 159"/>
              <a:gd name="T78" fmla="*/ 115 w 162"/>
              <a:gd name="T79" fmla="*/ 94 h 159"/>
              <a:gd name="T80" fmla="*/ 158 w 162"/>
              <a:gd name="T81" fmla="*/ 94 h 159"/>
              <a:gd name="T82" fmla="*/ 159 w 162"/>
              <a:gd name="T83" fmla="*/ 45 h 159"/>
              <a:gd name="T84" fmla="*/ 155 w 162"/>
              <a:gd name="T85" fmla="*/ 38 h 159"/>
              <a:gd name="T86" fmla="*/ 118 w 162"/>
              <a:gd name="T87" fmla="*/ 38 h 159"/>
              <a:gd name="T88" fmla="*/ 114 w 162"/>
              <a:gd name="T89" fmla="*/ 45 h 159"/>
              <a:gd name="T90" fmla="*/ 115 w 162"/>
              <a:gd name="T91" fmla="*/ 94 h 159"/>
              <a:gd name="T92" fmla="*/ 160 w 162"/>
              <a:gd name="T93" fmla="*/ 152 h 159"/>
              <a:gd name="T94" fmla="*/ 158 w 162"/>
              <a:gd name="T95" fmla="*/ 103 h 159"/>
              <a:gd name="T96" fmla="*/ 115 w 162"/>
              <a:gd name="T97" fmla="*/ 103 h 159"/>
              <a:gd name="T98" fmla="*/ 114 w 162"/>
              <a:gd name="T99" fmla="*/ 152 h 159"/>
              <a:gd name="T100" fmla="*/ 118 w 162"/>
              <a:gd name="T101" fmla="*/ 159 h 159"/>
              <a:gd name="T102" fmla="*/ 155 w 162"/>
              <a:gd name="T103" fmla="*/ 159 h 159"/>
              <a:gd name="T104" fmla="*/ 160 w 162"/>
              <a:gd name="T105" fmla="*/ 15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2" h="159">
                <a:moveTo>
                  <a:pt x="33" y="103"/>
                </a:moveTo>
                <a:cubicBezTo>
                  <a:pt x="30" y="103"/>
                  <a:pt x="26" y="103"/>
                  <a:pt x="22" y="102"/>
                </a:cubicBezTo>
                <a:cubicBezTo>
                  <a:pt x="20" y="107"/>
                  <a:pt x="19" y="112"/>
                  <a:pt x="19" y="118"/>
                </a:cubicBezTo>
                <a:cubicBezTo>
                  <a:pt x="19" y="120"/>
                  <a:pt x="21" y="122"/>
                  <a:pt x="24" y="122"/>
                </a:cubicBezTo>
                <a:cubicBezTo>
                  <a:pt x="36" y="122"/>
                  <a:pt x="48" y="116"/>
                  <a:pt x="55" y="108"/>
                </a:cubicBezTo>
                <a:cubicBezTo>
                  <a:pt x="55" y="105"/>
                  <a:pt x="54" y="102"/>
                  <a:pt x="54" y="100"/>
                </a:cubicBezTo>
                <a:cubicBezTo>
                  <a:pt x="48" y="102"/>
                  <a:pt x="41" y="103"/>
                  <a:pt x="33" y="103"/>
                </a:cubicBezTo>
                <a:close/>
                <a:moveTo>
                  <a:pt x="24" y="38"/>
                </a:moveTo>
                <a:cubicBezTo>
                  <a:pt x="21" y="38"/>
                  <a:pt x="19" y="40"/>
                  <a:pt x="19" y="43"/>
                </a:cubicBezTo>
                <a:cubicBezTo>
                  <a:pt x="19" y="48"/>
                  <a:pt x="20" y="53"/>
                  <a:pt x="22" y="58"/>
                </a:cubicBezTo>
                <a:cubicBezTo>
                  <a:pt x="26" y="58"/>
                  <a:pt x="30" y="57"/>
                  <a:pt x="33" y="57"/>
                </a:cubicBezTo>
                <a:cubicBezTo>
                  <a:pt x="41" y="57"/>
                  <a:pt x="48" y="58"/>
                  <a:pt x="54" y="60"/>
                </a:cubicBezTo>
                <a:cubicBezTo>
                  <a:pt x="54" y="58"/>
                  <a:pt x="55" y="55"/>
                  <a:pt x="55" y="52"/>
                </a:cubicBezTo>
                <a:cubicBezTo>
                  <a:pt x="48" y="44"/>
                  <a:pt x="36" y="38"/>
                  <a:pt x="24" y="38"/>
                </a:cubicBezTo>
                <a:close/>
                <a:moveTo>
                  <a:pt x="37" y="94"/>
                </a:moveTo>
                <a:cubicBezTo>
                  <a:pt x="42" y="94"/>
                  <a:pt x="47" y="92"/>
                  <a:pt x="51" y="91"/>
                </a:cubicBezTo>
                <a:cubicBezTo>
                  <a:pt x="50" y="87"/>
                  <a:pt x="48" y="85"/>
                  <a:pt x="47" y="82"/>
                </a:cubicBezTo>
                <a:cubicBezTo>
                  <a:pt x="46" y="80"/>
                  <a:pt x="46" y="79"/>
                  <a:pt x="47" y="78"/>
                </a:cubicBezTo>
                <a:cubicBezTo>
                  <a:pt x="48" y="75"/>
                  <a:pt x="50" y="72"/>
                  <a:pt x="51" y="69"/>
                </a:cubicBezTo>
                <a:cubicBezTo>
                  <a:pt x="46" y="68"/>
                  <a:pt x="40" y="66"/>
                  <a:pt x="33" y="66"/>
                </a:cubicBezTo>
                <a:cubicBezTo>
                  <a:pt x="16" y="66"/>
                  <a:pt x="3" y="75"/>
                  <a:pt x="3" y="76"/>
                </a:cubicBezTo>
                <a:cubicBezTo>
                  <a:pt x="0" y="78"/>
                  <a:pt x="0" y="82"/>
                  <a:pt x="3" y="83"/>
                </a:cubicBezTo>
                <a:cubicBezTo>
                  <a:pt x="3" y="84"/>
                  <a:pt x="16" y="93"/>
                  <a:pt x="33" y="93"/>
                </a:cubicBezTo>
                <a:cubicBezTo>
                  <a:pt x="35" y="94"/>
                  <a:pt x="36" y="94"/>
                  <a:pt x="37" y="94"/>
                </a:cubicBezTo>
                <a:close/>
                <a:moveTo>
                  <a:pt x="102" y="85"/>
                </a:moveTo>
                <a:cubicBezTo>
                  <a:pt x="58" y="85"/>
                  <a:pt x="58" y="85"/>
                  <a:pt x="58" y="85"/>
                </a:cubicBezTo>
                <a:cubicBezTo>
                  <a:pt x="68" y="106"/>
                  <a:pt x="67" y="132"/>
                  <a:pt x="57" y="153"/>
                </a:cubicBezTo>
                <a:cubicBezTo>
                  <a:pt x="56" y="156"/>
                  <a:pt x="58" y="159"/>
                  <a:pt x="62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102" y="159"/>
                  <a:pt x="104" y="156"/>
                  <a:pt x="103" y="153"/>
                </a:cubicBezTo>
                <a:cubicBezTo>
                  <a:pt x="92" y="132"/>
                  <a:pt x="92" y="106"/>
                  <a:pt x="102" y="85"/>
                </a:cubicBezTo>
                <a:close/>
                <a:moveTo>
                  <a:pt x="58" y="75"/>
                </a:moveTo>
                <a:cubicBezTo>
                  <a:pt x="102" y="75"/>
                  <a:pt x="102" y="75"/>
                  <a:pt x="102" y="75"/>
                </a:cubicBezTo>
                <a:cubicBezTo>
                  <a:pt x="92" y="54"/>
                  <a:pt x="92" y="28"/>
                  <a:pt x="102" y="7"/>
                </a:cubicBezTo>
                <a:cubicBezTo>
                  <a:pt x="104" y="4"/>
                  <a:pt x="102" y="0"/>
                  <a:pt x="9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0" y="0"/>
                  <a:pt x="58" y="2"/>
                  <a:pt x="57" y="2"/>
                </a:cubicBezTo>
                <a:cubicBezTo>
                  <a:pt x="56" y="4"/>
                  <a:pt x="56" y="6"/>
                  <a:pt x="57" y="7"/>
                </a:cubicBezTo>
                <a:cubicBezTo>
                  <a:pt x="68" y="28"/>
                  <a:pt x="68" y="54"/>
                  <a:pt x="58" y="75"/>
                </a:cubicBezTo>
                <a:close/>
                <a:moveTo>
                  <a:pt x="115" y="94"/>
                </a:moveTo>
                <a:cubicBezTo>
                  <a:pt x="158" y="94"/>
                  <a:pt x="158" y="94"/>
                  <a:pt x="158" y="94"/>
                </a:cubicBezTo>
                <a:cubicBezTo>
                  <a:pt x="149" y="79"/>
                  <a:pt x="149" y="60"/>
                  <a:pt x="159" y="45"/>
                </a:cubicBezTo>
                <a:cubicBezTo>
                  <a:pt x="161" y="42"/>
                  <a:pt x="159" y="38"/>
                  <a:pt x="155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4" y="38"/>
                  <a:pt x="112" y="42"/>
                  <a:pt x="114" y="45"/>
                </a:cubicBezTo>
                <a:cubicBezTo>
                  <a:pt x="124" y="60"/>
                  <a:pt x="124" y="78"/>
                  <a:pt x="115" y="94"/>
                </a:cubicBezTo>
                <a:close/>
                <a:moveTo>
                  <a:pt x="160" y="152"/>
                </a:moveTo>
                <a:cubicBezTo>
                  <a:pt x="149" y="137"/>
                  <a:pt x="149" y="118"/>
                  <a:pt x="158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24" y="118"/>
                  <a:pt x="124" y="138"/>
                  <a:pt x="114" y="152"/>
                </a:cubicBezTo>
                <a:cubicBezTo>
                  <a:pt x="112" y="155"/>
                  <a:pt x="114" y="159"/>
                  <a:pt x="118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9" y="159"/>
                  <a:pt x="162" y="155"/>
                  <a:pt x="160" y="1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Freeform 84">
            <a:extLst>
              <a:ext uri="{FF2B5EF4-FFF2-40B4-BE49-F238E27FC236}">
                <a16:creationId xmlns:a16="http://schemas.microsoft.com/office/drawing/2014/main" id="{8725F722-C3D4-43AC-99F9-675D1AD16ADE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3022600"/>
            <a:ext cx="255588" cy="254000"/>
          </a:xfrm>
          <a:custGeom>
            <a:avLst/>
            <a:gdLst>
              <a:gd name="T0" fmla="*/ 69 w 161"/>
              <a:gd name="T1" fmla="*/ 91 h 160"/>
              <a:gd name="T2" fmla="*/ 33 w 161"/>
              <a:gd name="T3" fmla="*/ 37 h 160"/>
              <a:gd name="T4" fmla="*/ 23 w 161"/>
              <a:gd name="T5" fmla="*/ 76 h 160"/>
              <a:gd name="T6" fmla="*/ 84 w 161"/>
              <a:gd name="T7" fmla="*/ 137 h 160"/>
              <a:gd name="T8" fmla="*/ 117 w 161"/>
              <a:gd name="T9" fmla="*/ 142 h 160"/>
              <a:gd name="T10" fmla="*/ 108 w 161"/>
              <a:gd name="T11" fmla="*/ 96 h 160"/>
              <a:gd name="T12" fmla="*/ 80 w 161"/>
              <a:gd name="T13" fmla="*/ 49 h 160"/>
              <a:gd name="T14" fmla="*/ 76 w 161"/>
              <a:gd name="T15" fmla="*/ 84 h 160"/>
              <a:gd name="T16" fmla="*/ 158 w 161"/>
              <a:gd name="T17" fmla="*/ 20 h 160"/>
              <a:gd name="T18" fmla="*/ 118 w 161"/>
              <a:gd name="T19" fmla="*/ 0 h 160"/>
              <a:gd name="T20" fmla="*/ 80 w 161"/>
              <a:gd name="T21" fmla="*/ 20 h 160"/>
              <a:gd name="T22" fmla="*/ 77 w 161"/>
              <a:gd name="T23" fmla="*/ 40 h 160"/>
              <a:gd name="T24" fmla="*/ 100 w 161"/>
              <a:gd name="T25" fmla="*/ 45 h 160"/>
              <a:gd name="T26" fmla="*/ 110 w 161"/>
              <a:gd name="T27" fmla="*/ 33 h 160"/>
              <a:gd name="T28" fmla="*/ 113 w 161"/>
              <a:gd name="T29" fmla="*/ 40 h 160"/>
              <a:gd name="T30" fmla="*/ 115 w 161"/>
              <a:gd name="T31" fmla="*/ 59 h 160"/>
              <a:gd name="T32" fmla="*/ 128 w 161"/>
              <a:gd name="T33" fmla="*/ 56 h 160"/>
              <a:gd name="T34" fmla="*/ 129 w 161"/>
              <a:gd name="T35" fmla="*/ 66 h 160"/>
              <a:gd name="T36" fmla="*/ 119 w 161"/>
              <a:gd name="T37" fmla="*/ 93 h 160"/>
              <a:gd name="T38" fmla="*/ 161 w 161"/>
              <a:gd name="T39" fmla="*/ 70 h 160"/>
              <a:gd name="T40" fmla="*/ 158 w 161"/>
              <a:gd name="T41" fmla="*/ 20 h 160"/>
              <a:gd name="T42" fmla="*/ 24 w 161"/>
              <a:gd name="T43" fmla="*/ 91 h 160"/>
              <a:gd name="T44" fmla="*/ 69 w 161"/>
              <a:gd name="T45" fmla="*/ 137 h 160"/>
              <a:gd name="T46" fmla="*/ 71 w 161"/>
              <a:gd name="T47" fmla="*/ 135 h 160"/>
              <a:gd name="T48" fmla="*/ 26 w 161"/>
              <a:gd name="T49" fmla="*/ 89 h 160"/>
              <a:gd name="T50" fmla="*/ 2 w 161"/>
              <a:gd name="T51" fmla="*/ 152 h 160"/>
              <a:gd name="T52" fmla="*/ 6 w 161"/>
              <a:gd name="T53" fmla="*/ 160 h 160"/>
              <a:gd name="T54" fmla="*/ 21 w 161"/>
              <a:gd name="T55" fmla="*/ 147 h 160"/>
              <a:gd name="T56" fmla="*/ 42 w 161"/>
              <a:gd name="T57" fmla="*/ 150 h 160"/>
              <a:gd name="T58" fmla="*/ 14 w 161"/>
              <a:gd name="T59" fmla="*/ 140 h 160"/>
              <a:gd name="T60" fmla="*/ 53 w 161"/>
              <a:gd name="T61" fmla="*/ 147 h 160"/>
              <a:gd name="T62" fmla="*/ 17 w 161"/>
              <a:gd name="T63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" h="160">
                <a:moveTo>
                  <a:pt x="111" y="108"/>
                </a:moveTo>
                <a:cubicBezTo>
                  <a:pt x="69" y="91"/>
                  <a:pt x="69" y="91"/>
                  <a:pt x="69" y="91"/>
                </a:cubicBezTo>
                <a:cubicBezTo>
                  <a:pt x="53" y="50"/>
                  <a:pt x="53" y="50"/>
                  <a:pt x="53" y="50"/>
                </a:cubicBezTo>
                <a:cubicBezTo>
                  <a:pt x="49" y="41"/>
                  <a:pt x="41" y="37"/>
                  <a:pt x="33" y="37"/>
                </a:cubicBezTo>
                <a:cubicBezTo>
                  <a:pt x="28" y="37"/>
                  <a:pt x="22" y="38"/>
                  <a:pt x="18" y="43"/>
                </a:cubicBezTo>
                <a:cubicBezTo>
                  <a:pt x="9" y="53"/>
                  <a:pt x="11" y="70"/>
                  <a:pt x="23" y="76"/>
                </a:cubicBezTo>
                <a:cubicBezTo>
                  <a:pt x="62" y="98"/>
                  <a:pt x="62" y="98"/>
                  <a:pt x="62" y="98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7" y="145"/>
                  <a:pt x="95" y="148"/>
                  <a:pt x="102" y="148"/>
                </a:cubicBezTo>
                <a:cubicBezTo>
                  <a:pt x="107" y="148"/>
                  <a:pt x="113" y="146"/>
                  <a:pt x="117" y="142"/>
                </a:cubicBezTo>
                <a:cubicBezTo>
                  <a:pt x="128" y="132"/>
                  <a:pt x="125" y="113"/>
                  <a:pt x="111" y="108"/>
                </a:cubicBezTo>
                <a:close/>
                <a:moveTo>
                  <a:pt x="108" y="96"/>
                </a:moveTo>
                <a:cubicBezTo>
                  <a:pt x="115" y="82"/>
                  <a:pt x="112" y="68"/>
                  <a:pt x="102" y="58"/>
                </a:cubicBezTo>
                <a:cubicBezTo>
                  <a:pt x="96" y="52"/>
                  <a:pt x="88" y="49"/>
                  <a:pt x="80" y="49"/>
                </a:cubicBezTo>
                <a:cubicBezTo>
                  <a:pt x="74" y="49"/>
                  <a:pt x="69" y="50"/>
                  <a:pt x="64" y="53"/>
                </a:cubicBezTo>
                <a:cubicBezTo>
                  <a:pt x="76" y="84"/>
                  <a:pt x="76" y="84"/>
                  <a:pt x="76" y="84"/>
                </a:cubicBezTo>
                <a:lnTo>
                  <a:pt x="108" y="96"/>
                </a:lnTo>
                <a:close/>
                <a:moveTo>
                  <a:pt x="158" y="20"/>
                </a:moveTo>
                <a:cubicBezTo>
                  <a:pt x="121" y="1"/>
                  <a:pt x="121" y="1"/>
                  <a:pt x="121" y="1"/>
                </a:cubicBezTo>
                <a:cubicBezTo>
                  <a:pt x="120" y="1"/>
                  <a:pt x="119" y="0"/>
                  <a:pt x="118" y="0"/>
                </a:cubicBezTo>
                <a:cubicBezTo>
                  <a:pt x="118" y="0"/>
                  <a:pt x="117" y="1"/>
                  <a:pt x="117" y="1"/>
                </a:cubicBezTo>
                <a:cubicBezTo>
                  <a:pt x="80" y="20"/>
                  <a:pt x="80" y="20"/>
                  <a:pt x="80" y="20"/>
                </a:cubicBezTo>
                <a:cubicBezTo>
                  <a:pt x="78" y="20"/>
                  <a:pt x="77" y="22"/>
                  <a:pt x="77" y="24"/>
                </a:cubicBezTo>
                <a:cubicBezTo>
                  <a:pt x="77" y="40"/>
                  <a:pt x="77" y="40"/>
                  <a:pt x="77" y="40"/>
                </a:cubicBezTo>
                <a:cubicBezTo>
                  <a:pt x="78" y="39"/>
                  <a:pt x="78" y="39"/>
                  <a:pt x="79" y="39"/>
                </a:cubicBezTo>
                <a:cubicBezTo>
                  <a:pt x="87" y="39"/>
                  <a:pt x="93" y="41"/>
                  <a:pt x="100" y="45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7" y="34"/>
                  <a:pt x="108" y="33"/>
                  <a:pt x="110" y="33"/>
                </a:cubicBezTo>
                <a:cubicBezTo>
                  <a:pt x="111" y="33"/>
                  <a:pt x="112" y="33"/>
                  <a:pt x="112" y="33"/>
                </a:cubicBezTo>
                <a:cubicBezTo>
                  <a:pt x="114" y="35"/>
                  <a:pt x="115" y="37"/>
                  <a:pt x="113" y="40"/>
                </a:cubicBezTo>
                <a:cubicBezTo>
                  <a:pt x="107" y="51"/>
                  <a:pt x="107" y="51"/>
                  <a:pt x="107" y="51"/>
                </a:cubicBezTo>
                <a:cubicBezTo>
                  <a:pt x="111" y="53"/>
                  <a:pt x="112" y="54"/>
                  <a:pt x="115" y="59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27" y="56"/>
                  <a:pt x="128" y="56"/>
                  <a:pt x="128" y="56"/>
                </a:cubicBezTo>
                <a:cubicBezTo>
                  <a:pt x="130" y="56"/>
                  <a:pt x="132" y="58"/>
                  <a:pt x="133" y="60"/>
                </a:cubicBezTo>
                <a:cubicBezTo>
                  <a:pt x="133" y="62"/>
                  <a:pt x="132" y="65"/>
                  <a:pt x="129" y="66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76"/>
                  <a:pt x="122" y="85"/>
                  <a:pt x="119" y="93"/>
                </a:cubicBezTo>
                <a:cubicBezTo>
                  <a:pt x="121" y="93"/>
                  <a:pt x="156" y="76"/>
                  <a:pt x="158" y="74"/>
                </a:cubicBezTo>
                <a:cubicBezTo>
                  <a:pt x="160" y="73"/>
                  <a:pt x="161" y="72"/>
                  <a:pt x="161" y="70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22"/>
                  <a:pt x="160" y="20"/>
                  <a:pt x="158" y="20"/>
                </a:cubicBezTo>
                <a:close/>
                <a:moveTo>
                  <a:pt x="26" y="89"/>
                </a:moveTo>
                <a:cubicBezTo>
                  <a:pt x="24" y="91"/>
                  <a:pt x="24" y="91"/>
                  <a:pt x="24" y="91"/>
                </a:cubicBezTo>
                <a:cubicBezTo>
                  <a:pt x="23" y="91"/>
                  <a:pt x="23" y="91"/>
                  <a:pt x="23" y="91"/>
                </a:cubicBezTo>
                <a:cubicBezTo>
                  <a:pt x="69" y="137"/>
                  <a:pt x="69" y="137"/>
                  <a:pt x="69" y="137"/>
                </a:cubicBezTo>
                <a:cubicBezTo>
                  <a:pt x="69" y="137"/>
                  <a:pt x="69" y="137"/>
                  <a:pt x="69" y="137"/>
                </a:cubicBezTo>
                <a:cubicBezTo>
                  <a:pt x="71" y="135"/>
                  <a:pt x="71" y="135"/>
                  <a:pt x="71" y="135"/>
                </a:cubicBezTo>
                <a:cubicBezTo>
                  <a:pt x="55" y="105"/>
                  <a:pt x="55" y="105"/>
                  <a:pt x="55" y="105"/>
                </a:cubicBezTo>
                <a:lnTo>
                  <a:pt x="26" y="89"/>
                </a:lnTo>
                <a:close/>
                <a:moveTo>
                  <a:pt x="14" y="140"/>
                </a:moveTo>
                <a:cubicBezTo>
                  <a:pt x="2" y="152"/>
                  <a:pt x="2" y="152"/>
                  <a:pt x="2" y="152"/>
                </a:cubicBezTo>
                <a:cubicBezTo>
                  <a:pt x="0" y="154"/>
                  <a:pt x="0" y="157"/>
                  <a:pt x="2" y="159"/>
                </a:cubicBezTo>
                <a:cubicBezTo>
                  <a:pt x="3" y="160"/>
                  <a:pt x="4" y="160"/>
                  <a:pt x="6" y="160"/>
                </a:cubicBezTo>
                <a:cubicBezTo>
                  <a:pt x="7" y="160"/>
                  <a:pt x="8" y="160"/>
                  <a:pt x="9" y="159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6" y="149"/>
                  <a:pt x="32" y="151"/>
                  <a:pt x="38" y="151"/>
                </a:cubicBezTo>
                <a:cubicBezTo>
                  <a:pt x="39" y="151"/>
                  <a:pt x="41" y="150"/>
                  <a:pt x="42" y="150"/>
                </a:cubicBezTo>
                <a:cubicBezTo>
                  <a:pt x="11" y="119"/>
                  <a:pt x="11" y="119"/>
                  <a:pt x="11" y="119"/>
                </a:cubicBezTo>
                <a:cubicBezTo>
                  <a:pt x="10" y="126"/>
                  <a:pt x="11" y="133"/>
                  <a:pt x="14" y="140"/>
                </a:cubicBezTo>
                <a:close/>
                <a:moveTo>
                  <a:pt x="13" y="107"/>
                </a:moveTo>
                <a:cubicBezTo>
                  <a:pt x="53" y="147"/>
                  <a:pt x="53" y="147"/>
                  <a:pt x="53" y="147"/>
                </a:cubicBezTo>
                <a:cubicBezTo>
                  <a:pt x="56" y="146"/>
                  <a:pt x="59" y="144"/>
                  <a:pt x="61" y="143"/>
                </a:cubicBezTo>
                <a:cubicBezTo>
                  <a:pt x="17" y="98"/>
                  <a:pt x="17" y="98"/>
                  <a:pt x="17" y="98"/>
                </a:cubicBezTo>
                <a:cubicBezTo>
                  <a:pt x="16" y="101"/>
                  <a:pt x="14" y="104"/>
                  <a:pt x="13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Freeform 85">
            <a:extLst>
              <a:ext uri="{FF2B5EF4-FFF2-40B4-BE49-F238E27FC236}">
                <a16:creationId xmlns:a16="http://schemas.microsoft.com/office/drawing/2014/main" id="{C0DD62CD-BEEF-48A9-88FF-5CAC6436A065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3573463"/>
            <a:ext cx="252413" cy="254000"/>
          </a:xfrm>
          <a:custGeom>
            <a:avLst/>
            <a:gdLst>
              <a:gd name="T0" fmla="*/ 75 w 159"/>
              <a:gd name="T1" fmla="*/ 24 h 160"/>
              <a:gd name="T2" fmla="*/ 79 w 159"/>
              <a:gd name="T3" fmla="*/ 47 h 160"/>
              <a:gd name="T4" fmla="*/ 84 w 159"/>
              <a:gd name="T5" fmla="*/ 24 h 160"/>
              <a:gd name="T6" fmla="*/ 103 w 159"/>
              <a:gd name="T7" fmla="*/ 5 h 160"/>
              <a:gd name="T8" fmla="*/ 79 w 159"/>
              <a:gd name="T9" fmla="*/ 10 h 160"/>
              <a:gd name="T10" fmla="*/ 56 w 159"/>
              <a:gd name="T11" fmla="*/ 5 h 160"/>
              <a:gd name="T12" fmla="*/ 155 w 159"/>
              <a:gd name="T13" fmla="*/ 10 h 160"/>
              <a:gd name="T14" fmla="*/ 94 w 159"/>
              <a:gd name="T15" fmla="*/ 61 h 160"/>
              <a:gd name="T16" fmla="*/ 128 w 159"/>
              <a:gd name="T17" fmla="*/ 75 h 160"/>
              <a:gd name="T18" fmla="*/ 159 w 159"/>
              <a:gd name="T19" fmla="*/ 43 h 160"/>
              <a:gd name="T20" fmla="*/ 155 w 159"/>
              <a:gd name="T21" fmla="*/ 10 h 160"/>
              <a:gd name="T22" fmla="*/ 112 w 159"/>
              <a:gd name="T23" fmla="*/ 61 h 160"/>
              <a:gd name="T24" fmla="*/ 121 w 159"/>
              <a:gd name="T25" fmla="*/ 61 h 160"/>
              <a:gd name="T26" fmla="*/ 126 w 159"/>
              <a:gd name="T27" fmla="*/ 48 h 160"/>
              <a:gd name="T28" fmla="*/ 126 w 159"/>
              <a:gd name="T29" fmla="*/ 39 h 160"/>
              <a:gd name="T30" fmla="*/ 126 w 159"/>
              <a:gd name="T31" fmla="*/ 48 h 160"/>
              <a:gd name="T32" fmla="*/ 112 w 159"/>
              <a:gd name="T33" fmla="*/ 108 h 160"/>
              <a:gd name="T34" fmla="*/ 121 w 159"/>
              <a:gd name="T35" fmla="*/ 108 h 160"/>
              <a:gd name="T36" fmla="*/ 127 w 159"/>
              <a:gd name="T37" fmla="*/ 84 h 160"/>
              <a:gd name="T38" fmla="*/ 94 w 159"/>
              <a:gd name="T39" fmla="*/ 117 h 160"/>
              <a:gd name="T40" fmla="*/ 85 w 159"/>
              <a:gd name="T41" fmla="*/ 146 h 160"/>
              <a:gd name="T42" fmla="*/ 112 w 159"/>
              <a:gd name="T43" fmla="*/ 146 h 160"/>
              <a:gd name="T44" fmla="*/ 141 w 159"/>
              <a:gd name="T45" fmla="*/ 131 h 160"/>
              <a:gd name="T46" fmla="*/ 127 w 159"/>
              <a:gd name="T47" fmla="*/ 84 h 160"/>
              <a:gd name="T48" fmla="*/ 103 w 159"/>
              <a:gd name="T49" fmla="*/ 108 h 160"/>
              <a:gd name="T50" fmla="*/ 131 w 159"/>
              <a:gd name="T51" fmla="*/ 108 h 160"/>
              <a:gd name="T52" fmla="*/ 79 w 159"/>
              <a:gd name="T53" fmla="*/ 57 h 160"/>
              <a:gd name="T54" fmla="*/ 75 w 159"/>
              <a:gd name="T55" fmla="*/ 118 h 160"/>
              <a:gd name="T56" fmla="*/ 84 w 159"/>
              <a:gd name="T57" fmla="*/ 118 h 160"/>
              <a:gd name="T58" fmla="*/ 79 w 159"/>
              <a:gd name="T59" fmla="*/ 57 h 160"/>
              <a:gd name="T60" fmla="*/ 66 w 159"/>
              <a:gd name="T61" fmla="*/ 75 h 160"/>
              <a:gd name="T62" fmla="*/ 69 w 159"/>
              <a:gd name="T63" fmla="*/ 52 h 160"/>
              <a:gd name="T64" fmla="*/ 0 w 159"/>
              <a:gd name="T65" fmla="*/ 15 h 160"/>
              <a:gd name="T66" fmla="*/ 19 w 159"/>
              <a:gd name="T67" fmla="*/ 66 h 160"/>
              <a:gd name="T68" fmla="*/ 42 w 159"/>
              <a:gd name="T69" fmla="*/ 57 h 160"/>
              <a:gd name="T70" fmla="*/ 42 w 159"/>
              <a:gd name="T71" fmla="*/ 66 h 160"/>
              <a:gd name="T72" fmla="*/ 42 w 159"/>
              <a:gd name="T73" fmla="*/ 57 h 160"/>
              <a:gd name="T74" fmla="*/ 37 w 159"/>
              <a:gd name="T75" fmla="*/ 43 h 160"/>
              <a:gd name="T76" fmla="*/ 28 w 159"/>
              <a:gd name="T77" fmla="*/ 43 h 160"/>
              <a:gd name="T78" fmla="*/ 66 w 159"/>
              <a:gd name="T79" fmla="*/ 118 h 160"/>
              <a:gd name="T80" fmla="*/ 33 w 159"/>
              <a:gd name="T81" fmla="*/ 85 h 160"/>
              <a:gd name="T82" fmla="*/ 19 w 159"/>
              <a:gd name="T83" fmla="*/ 131 h 160"/>
              <a:gd name="T84" fmla="*/ 47 w 159"/>
              <a:gd name="T85" fmla="*/ 146 h 160"/>
              <a:gd name="T86" fmla="*/ 75 w 159"/>
              <a:gd name="T87" fmla="*/ 146 h 160"/>
              <a:gd name="T88" fmla="*/ 66 w 159"/>
              <a:gd name="T89" fmla="*/ 118 h 160"/>
              <a:gd name="T90" fmla="*/ 29 w 159"/>
              <a:gd name="T91" fmla="*/ 109 h 160"/>
              <a:gd name="T92" fmla="*/ 56 w 159"/>
              <a:gd name="T93" fmla="*/ 109 h 160"/>
              <a:gd name="T94" fmla="*/ 42 w 159"/>
              <a:gd name="T95" fmla="*/ 103 h 160"/>
              <a:gd name="T96" fmla="*/ 42 w 159"/>
              <a:gd name="T97" fmla="*/ 113 h 160"/>
              <a:gd name="T98" fmla="*/ 42 w 159"/>
              <a:gd name="T99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9" h="160">
                <a:moveTo>
                  <a:pt x="61" y="10"/>
                </a:moveTo>
                <a:cubicBezTo>
                  <a:pt x="69" y="10"/>
                  <a:pt x="75" y="16"/>
                  <a:pt x="75" y="24"/>
                </a:cubicBezTo>
                <a:cubicBezTo>
                  <a:pt x="75" y="48"/>
                  <a:pt x="75" y="48"/>
                  <a:pt x="75" y="48"/>
                </a:cubicBezTo>
                <a:cubicBezTo>
                  <a:pt x="76" y="48"/>
                  <a:pt x="78" y="47"/>
                  <a:pt x="79" y="47"/>
                </a:cubicBezTo>
                <a:cubicBezTo>
                  <a:pt x="81" y="47"/>
                  <a:pt x="83" y="48"/>
                  <a:pt x="84" y="48"/>
                </a:cubicBezTo>
                <a:cubicBezTo>
                  <a:pt x="84" y="24"/>
                  <a:pt x="84" y="24"/>
                  <a:pt x="84" y="24"/>
                </a:cubicBezTo>
                <a:cubicBezTo>
                  <a:pt x="84" y="16"/>
                  <a:pt x="90" y="10"/>
                  <a:pt x="98" y="10"/>
                </a:cubicBezTo>
                <a:cubicBezTo>
                  <a:pt x="101" y="10"/>
                  <a:pt x="103" y="8"/>
                  <a:pt x="103" y="5"/>
                </a:cubicBezTo>
                <a:cubicBezTo>
                  <a:pt x="103" y="2"/>
                  <a:pt x="101" y="0"/>
                  <a:pt x="98" y="0"/>
                </a:cubicBezTo>
                <a:cubicBezTo>
                  <a:pt x="90" y="0"/>
                  <a:pt x="83" y="4"/>
                  <a:pt x="79" y="10"/>
                </a:cubicBezTo>
                <a:cubicBezTo>
                  <a:pt x="75" y="4"/>
                  <a:pt x="69" y="0"/>
                  <a:pt x="61" y="0"/>
                </a:cubicBezTo>
                <a:cubicBezTo>
                  <a:pt x="58" y="0"/>
                  <a:pt x="56" y="2"/>
                  <a:pt x="56" y="5"/>
                </a:cubicBezTo>
                <a:cubicBezTo>
                  <a:pt x="56" y="8"/>
                  <a:pt x="58" y="10"/>
                  <a:pt x="61" y="10"/>
                </a:cubicBezTo>
                <a:close/>
                <a:moveTo>
                  <a:pt x="155" y="10"/>
                </a:moveTo>
                <a:cubicBezTo>
                  <a:pt x="126" y="10"/>
                  <a:pt x="101" y="28"/>
                  <a:pt x="91" y="52"/>
                </a:cubicBezTo>
                <a:cubicBezTo>
                  <a:pt x="93" y="55"/>
                  <a:pt x="94" y="58"/>
                  <a:pt x="94" y="61"/>
                </a:cubicBezTo>
                <a:cubicBezTo>
                  <a:pt x="94" y="75"/>
                  <a:pt x="94" y="75"/>
                  <a:pt x="94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34" y="75"/>
                  <a:pt x="139" y="71"/>
                  <a:pt x="140" y="66"/>
                </a:cubicBezTo>
                <a:cubicBezTo>
                  <a:pt x="151" y="64"/>
                  <a:pt x="159" y="55"/>
                  <a:pt x="159" y="43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59" y="12"/>
                  <a:pt x="157" y="10"/>
                  <a:pt x="155" y="10"/>
                </a:cubicBezTo>
                <a:close/>
                <a:moveTo>
                  <a:pt x="117" y="66"/>
                </a:moveTo>
                <a:cubicBezTo>
                  <a:pt x="114" y="66"/>
                  <a:pt x="112" y="64"/>
                  <a:pt x="112" y="61"/>
                </a:cubicBezTo>
                <a:cubicBezTo>
                  <a:pt x="112" y="59"/>
                  <a:pt x="114" y="57"/>
                  <a:pt x="117" y="57"/>
                </a:cubicBezTo>
                <a:cubicBezTo>
                  <a:pt x="119" y="57"/>
                  <a:pt x="121" y="59"/>
                  <a:pt x="121" y="61"/>
                </a:cubicBezTo>
                <a:cubicBezTo>
                  <a:pt x="122" y="64"/>
                  <a:pt x="119" y="66"/>
                  <a:pt x="117" y="66"/>
                </a:cubicBezTo>
                <a:close/>
                <a:moveTo>
                  <a:pt x="126" y="48"/>
                </a:moveTo>
                <a:cubicBezTo>
                  <a:pt x="124" y="48"/>
                  <a:pt x="122" y="45"/>
                  <a:pt x="122" y="43"/>
                </a:cubicBezTo>
                <a:cubicBezTo>
                  <a:pt x="122" y="41"/>
                  <a:pt x="124" y="39"/>
                  <a:pt x="126" y="39"/>
                </a:cubicBezTo>
                <a:cubicBezTo>
                  <a:pt x="129" y="39"/>
                  <a:pt x="131" y="41"/>
                  <a:pt x="131" y="43"/>
                </a:cubicBezTo>
                <a:cubicBezTo>
                  <a:pt x="131" y="45"/>
                  <a:pt x="129" y="48"/>
                  <a:pt x="126" y="48"/>
                </a:cubicBezTo>
                <a:close/>
                <a:moveTo>
                  <a:pt x="116" y="103"/>
                </a:moveTo>
                <a:cubicBezTo>
                  <a:pt x="114" y="103"/>
                  <a:pt x="112" y="105"/>
                  <a:pt x="112" y="108"/>
                </a:cubicBezTo>
                <a:cubicBezTo>
                  <a:pt x="112" y="110"/>
                  <a:pt x="114" y="113"/>
                  <a:pt x="116" y="113"/>
                </a:cubicBezTo>
                <a:cubicBezTo>
                  <a:pt x="119" y="113"/>
                  <a:pt x="121" y="110"/>
                  <a:pt x="121" y="108"/>
                </a:cubicBezTo>
                <a:cubicBezTo>
                  <a:pt x="122" y="106"/>
                  <a:pt x="119" y="103"/>
                  <a:pt x="116" y="103"/>
                </a:cubicBezTo>
                <a:close/>
                <a:moveTo>
                  <a:pt x="127" y="84"/>
                </a:moveTo>
                <a:cubicBezTo>
                  <a:pt x="94" y="84"/>
                  <a:pt x="94" y="84"/>
                  <a:pt x="94" y="84"/>
                </a:cubicBezTo>
                <a:cubicBezTo>
                  <a:pt x="94" y="117"/>
                  <a:pt x="94" y="117"/>
                  <a:pt x="94" y="117"/>
                </a:cubicBezTo>
                <a:cubicBezTo>
                  <a:pt x="94" y="123"/>
                  <a:pt x="90" y="129"/>
                  <a:pt x="85" y="131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4"/>
                  <a:pt x="91" y="160"/>
                  <a:pt x="99" y="160"/>
                </a:cubicBezTo>
                <a:cubicBezTo>
                  <a:pt x="106" y="160"/>
                  <a:pt x="112" y="154"/>
                  <a:pt x="112" y="146"/>
                </a:cubicBezTo>
                <a:cubicBezTo>
                  <a:pt x="112" y="143"/>
                  <a:pt x="115" y="141"/>
                  <a:pt x="117" y="141"/>
                </a:cubicBezTo>
                <a:cubicBezTo>
                  <a:pt x="126" y="141"/>
                  <a:pt x="135" y="137"/>
                  <a:pt x="141" y="131"/>
                </a:cubicBezTo>
                <a:cubicBezTo>
                  <a:pt x="147" y="124"/>
                  <a:pt x="150" y="115"/>
                  <a:pt x="150" y="106"/>
                </a:cubicBezTo>
                <a:cubicBezTo>
                  <a:pt x="149" y="94"/>
                  <a:pt x="139" y="84"/>
                  <a:pt x="127" y="84"/>
                </a:cubicBezTo>
                <a:close/>
                <a:moveTo>
                  <a:pt x="117" y="123"/>
                </a:moveTo>
                <a:cubicBezTo>
                  <a:pt x="109" y="123"/>
                  <a:pt x="103" y="116"/>
                  <a:pt x="103" y="108"/>
                </a:cubicBezTo>
                <a:cubicBezTo>
                  <a:pt x="103" y="101"/>
                  <a:pt x="109" y="94"/>
                  <a:pt x="117" y="94"/>
                </a:cubicBezTo>
                <a:cubicBezTo>
                  <a:pt x="124" y="94"/>
                  <a:pt x="131" y="101"/>
                  <a:pt x="131" y="108"/>
                </a:cubicBezTo>
                <a:cubicBezTo>
                  <a:pt x="131" y="115"/>
                  <a:pt x="124" y="123"/>
                  <a:pt x="117" y="123"/>
                </a:cubicBezTo>
                <a:close/>
                <a:moveTo>
                  <a:pt x="79" y="57"/>
                </a:moveTo>
                <a:cubicBezTo>
                  <a:pt x="77" y="57"/>
                  <a:pt x="75" y="59"/>
                  <a:pt x="75" y="61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75" y="121"/>
                  <a:pt x="77" y="123"/>
                  <a:pt x="79" y="123"/>
                </a:cubicBezTo>
                <a:cubicBezTo>
                  <a:pt x="82" y="123"/>
                  <a:pt x="84" y="121"/>
                  <a:pt x="84" y="118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59"/>
                  <a:pt x="82" y="57"/>
                  <a:pt x="79" y="57"/>
                </a:cubicBezTo>
                <a:close/>
                <a:moveTo>
                  <a:pt x="31" y="75"/>
                </a:moveTo>
                <a:cubicBezTo>
                  <a:pt x="66" y="75"/>
                  <a:pt x="66" y="75"/>
                  <a:pt x="66" y="75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8"/>
                  <a:pt x="67" y="55"/>
                  <a:pt x="69" y="52"/>
                </a:cubicBezTo>
                <a:cubicBezTo>
                  <a:pt x="58" y="28"/>
                  <a:pt x="34" y="10"/>
                  <a:pt x="5" y="10"/>
                </a:cubicBezTo>
                <a:cubicBezTo>
                  <a:pt x="2" y="10"/>
                  <a:pt x="0" y="12"/>
                  <a:pt x="0" y="15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55"/>
                  <a:pt x="9" y="64"/>
                  <a:pt x="19" y="66"/>
                </a:cubicBezTo>
                <a:cubicBezTo>
                  <a:pt x="21" y="71"/>
                  <a:pt x="26" y="75"/>
                  <a:pt x="31" y="75"/>
                </a:cubicBezTo>
                <a:close/>
                <a:moveTo>
                  <a:pt x="42" y="57"/>
                </a:moveTo>
                <a:cubicBezTo>
                  <a:pt x="45" y="57"/>
                  <a:pt x="47" y="59"/>
                  <a:pt x="47" y="61"/>
                </a:cubicBezTo>
                <a:cubicBezTo>
                  <a:pt x="47" y="64"/>
                  <a:pt x="45" y="66"/>
                  <a:pt x="42" y="66"/>
                </a:cubicBezTo>
                <a:cubicBezTo>
                  <a:pt x="40" y="66"/>
                  <a:pt x="38" y="64"/>
                  <a:pt x="38" y="61"/>
                </a:cubicBezTo>
                <a:cubicBezTo>
                  <a:pt x="37" y="59"/>
                  <a:pt x="40" y="57"/>
                  <a:pt x="42" y="57"/>
                </a:cubicBezTo>
                <a:close/>
                <a:moveTo>
                  <a:pt x="33" y="39"/>
                </a:moveTo>
                <a:cubicBezTo>
                  <a:pt x="35" y="39"/>
                  <a:pt x="37" y="41"/>
                  <a:pt x="37" y="43"/>
                </a:cubicBezTo>
                <a:cubicBezTo>
                  <a:pt x="37" y="45"/>
                  <a:pt x="35" y="48"/>
                  <a:pt x="33" y="48"/>
                </a:cubicBezTo>
                <a:cubicBezTo>
                  <a:pt x="30" y="48"/>
                  <a:pt x="28" y="45"/>
                  <a:pt x="28" y="43"/>
                </a:cubicBezTo>
                <a:cubicBezTo>
                  <a:pt x="28" y="41"/>
                  <a:pt x="30" y="39"/>
                  <a:pt x="33" y="39"/>
                </a:cubicBezTo>
                <a:close/>
                <a:moveTo>
                  <a:pt x="66" y="118"/>
                </a:moveTo>
                <a:cubicBezTo>
                  <a:pt x="66" y="85"/>
                  <a:pt x="66" y="85"/>
                  <a:pt x="66" y="85"/>
                </a:cubicBezTo>
                <a:cubicBezTo>
                  <a:pt x="33" y="85"/>
                  <a:pt x="33" y="85"/>
                  <a:pt x="33" y="85"/>
                </a:cubicBezTo>
                <a:cubicBezTo>
                  <a:pt x="21" y="85"/>
                  <a:pt x="11" y="95"/>
                  <a:pt x="10" y="107"/>
                </a:cubicBezTo>
                <a:cubicBezTo>
                  <a:pt x="10" y="116"/>
                  <a:pt x="13" y="124"/>
                  <a:pt x="19" y="131"/>
                </a:cubicBezTo>
                <a:cubicBezTo>
                  <a:pt x="25" y="138"/>
                  <a:pt x="33" y="142"/>
                  <a:pt x="42" y="142"/>
                </a:cubicBezTo>
                <a:cubicBezTo>
                  <a:pt x="45" y="142"/>
                  <a:pt x="47" y="144"/>
                  <a:pt x="47" y="146"/>
                </a:cubicBezTo>
                <a:cubicBezTo>
                  <a:pt x="47" y="154"/>
                  <a:pt x="53" y="160"/>
                  <a:pt x="61" y="160"/>
                </a:cubicBezTo>
                <a:cubicBezTo>
                  <a:pt x="69" y="160"/>
                  <a:pt x="75" y="154"/>
                  <a:pt x="75" y="146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69" y="129"/>
                  <a:pt x="66" y="123"/>
                  <a:pt x="66" y="118"/>
                </a:cubicBezTo>
                <a:close/>
                <a:moveTo>
                  <a:pt x="42" y="123"/>
                </a:moveTo>
                <a:cubicBezTo>
                  <a:pt x="35" y="123"/>
                  <a:pt x="29" y="116"/>
                  <a:pt x="29" y="109"/>
                </a:cubicBezTo>
                <a:cubicBezTo>
                  <a:pt x="29" y="101"/>
                  <a:pt x="35" y="95"/>
                  <a:pt x="42" y="95"/>
                </a:cubicBezTo>
                <a:cubicBezTo>
                  <a:pt x="50" y="95"/>
                  <a:pt x="56" y="101"/>
                  <a:pt x="56" y="109"/>
                </a:cubicBezTo>
                <a:cubicBezTo>
                  <a:pt x="56" y="116"/>
                  <a:pt x="50" y="123"/>
                  <a:pt x="42" y="123"/>
                </a:cubicBezTo>
                <a:close/>
                <a:moveTo>
                  <a:pt x="42" y="103"/>
                </a:moveTo>
                <a:cubicBezTo>
                  <a:pt x="40" y="103"/>
                  <a:pt x="38" y="105"/>
                  <a:pt x="38" y="108"/>
                </a:cubicBezTo>
                <a:cubicBezTo>
                  <a:pt x="38" y="110"/>
                  <a:pt x="40" y="113"/>
                  <a:pt x="42" y="113"/>
                </a:cubicBezTo>
                <a:cubicBezTo>
                  <a:pt x="45" y="113"/>
                  <a:pt x="47" y="110"/>
                  <a:pt x="47" y="108"/>
                </a:cubicBezTo>
                <a:cubicBezTo>
                  <a:pt x="47" y="106"/>
                  <a:pt x="45" y="103"/>
                  <a:pt x="42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2" name="Freeform 86">
            <a:extLst>
              <a:ext uri="{FF2B5EF4-FFF2-40B4-BE49-F238E27FC236}">
                <a16:creationId xmlns:a16="http://schemas.microsoft.com/office/drawing/2014/main" id="{A46F2F7F-E124-40F7-8319-88ECD87A4808}"/>
              </a:ext>
            </a:extLst>
          </p:cNvPr>
          <p:cNvSpPr>
            <a:spLocks noEditPoints="1"/>
          </p:cNvSpPr>
          <p:nvPr/>
        </p:nvSpPr>
        <p:spPr bwMode="auto">
          <a:xfrm>
            <a:off x="3492501" y="3022600"/>
            <a:ext cx="252413" cy="254000"/>
          </a:xfrm>
          <a:custGeom>
            <a:avLst/>
            <a:gdLst>
              <a:gd name="T0" fmla="*/ 23 w 159"/>
              <a:gd name="T1" fmla="*/ 39 h 160"/>
              <a:gd name="T2" fmla="*/ 9 w 159"/>
              <a:gd name="T3" fmla="*/ 81 h 160"/>
              <a:gd name="T4" fmla="*/ 135 w 159"/>
              <a:gd name="T5" fmla="*/ 38 h 160"/>
              <a:gd name="T6" fmla="*/ 149 w 159"/>
              <a:gd name="T7" fmla="*/ 80 h 160"/>
              <a:gd name="T8" fmla="*/ 135 w 159"/>
              <a:gd name="T9" fmla="*/ 38 h 160"/>
              <a:gd name="T10" fmla="*/ 70 w 159"/>
              <a:gd name="T11" fmla="*/ 121 h 160"/>
              <a:gd name="T12" fmla="*/ 88 w 159"/>
              <a:gd name="T13" fmla="*/ 121 h 160"/>
              <a:gd name="T14" fmla="*/ 113 w 159"/>
              <a:gd name="T15" fmla="*/ 48 h 160"/>
              <a:gd name="T16" fmla="*/ 88 w 159"/>
              <a:gd name="T17" fmla="*/ 70 h 160"/>
              <a:gd name="T18" fmla="*/ 71 w 159"/>
              <a:gd name="T19" fmla="*/ 70 h 160"/>
              <a:gd name="T20" fmla="*/ 47 w 159"/>
              <a:gd name="T21" fmla="*/ 47 h 160"/>
              <a:gd name="T22" fmla="*/ 20 w 159"/>
              <a:gd name="T23" fmla="*/ 81 h 160"/>
              <a:gd name="T24" fmla="*/ 76 w 159"/>
              <a:gd name="T25" fmla="*/ 139 h 160"/>
              <a:gd name="T26" fmla="*/ 63 w 159"/>
              <a:gd name="T27" fmla="*/ 126 h 160"/>
              <a:gd name="T28" fmla="*/ 80 w 159"/>
              <a:gd name="T29" fmla="*/ 105 h 160"/>
              <a:gd name="T30" fmla="*/ 97 w 159"/>
              <a:gd name="T31" fmla="*/ 126 h 160"/>
              <a:gd name="T32" fmla="*/ 84 w 159"/>
              <a:gd name="T33" fmla="*/ 160 h 160"/>
              <a:gd name="T34" fmla="*/ 129 w 159"/>
              <a:gd name="T35" fmla="*/ 54 h 160"/>
              <a:gd name="T36" fmla="*/ 51 w 159"/>
              <a:gd name="T37" fmla="*/ 95 h 160"/>
              <a:gd name="T38" fmla="*/ 51 w 159"/>
              <a:gd name="T39" fmla="*/ 85 h 160"/>
              <a:gd name="T40" fmla="*/ 51 w 159"/>
              <a:gd name="T41" fmla="*/ 95 h 160"/>
              <a:gd name="T42" fmla="*/ 103 w 159"/>
              <a:gd name="T43" fmla="*/ 90 h 160"/>
              <a:gd name="T44" fmla="*/ 112 w 159"/>
              <a:gd name="T45" fmla="*/ 90 h 160"/>
              <a:gd name="T46" fmla="*/ 76 w 159"/>
              <a:gd name="T47" fmla="*/ 58 h 160"/>
              <a:gd name="T48" fmla="*/ 82 w 159"/>
              <a:gd name="T49" fmla="*/ 58 h 160"/>
              <a:gd name="T50" fmla="*/ 133 w 159"/>
              <a:gd name="T51" fmla="*/ 28 h 160"/>
              <a:gd name="T52" fmla="*/ 133 w 159"/>
              <a:gd name="T53" fmla="*/ 25 h 160"/>
              <a:gd name="T54" fmla="*/ 121 w 159"/>
              <a:gd name="T55" fmla="*/ 15 h 160"/>
              <a:gd name="T56" fmla="*/ 108 w 159"/>
              <a:gd name="T57" fmla="*/ 11 h 160"/>
              <a:gd name="T58" fmla="*/ 97 w 159"/>
              <a:gd name="T59" fmla="*/ 3 h 160"/>
              <a:gd name="T60" fmla="*/ 80 w 159"/>
              <a:gd name="T61" fmla="*/ 1 h 160"/>
              <a:gd name="T62" fmla="*/ 76 w 159"/>
              <a:gd name="T63" fmla="*/ 1 h 160"/>
              <a:gd name="T64" fmla="*/ 59 w 159"/>
              <a:gd name="T65" fmla="*/ 3 h 160"/>
              <a:gd name="T66" fmla="*/ 55 w 159"/>
              <a:gd name="T67" fmla="*/ 5 h 160"/>
              <a:gd name="T68" fmla="*/ 40 w 159"/>
              <a:gd name="T69" fmla="*/ 12 h 160"/>
              <a:gd name="T70" fmla="*/ 31 w 159"/>
              <a:gd name="T71" fmla="*/ 22 h 160"/>
              <a:gd name="T72" fmla="*/ 45 w 159"/>
              <a:gd name="T73" fmla="*/ 37 h 160"/>
              <a:gd name="T74" fmla="*/ 93 w 159"/>
              <a:gd name="T75" fmla="*/ 19 h 160"/>
              <a:gd name="T76" fmla="*/ 103 w 159"/>
              <a:gd name="T77" fmla="*/ 19 h 160"/>
              <a:gd name="T78" fmla="*/ 98 w 159"/>
              <a:gd name="T79" fmla="*/ 33 h 160"/>
              <a:gd name="T80" fmla="*/ 93 w 159"/>
              <a:gd name="T81" fmla="*/ 19 h 160"/>
              <a:gd name="T82" fmla="*/ 79 w 159"/>
              <a:gd name="T83" fmla="*/ 24 h 160"/>
              <a:gd name="T84" fmla="*/ 84 w 159"/>
              <a:gd name="T85" fmla="*/ 38 h 160"/>
              <a:gd name="T86" fmla="*/ 75 w 159"/>
              <a:gd name="T87" fmla="*/ 38 h 160"/>
              <a:gd name="T88" fmla="*/ 56 w 159"/>
              <a:gd name="T89" fmla="*/ 19 h 160"/>
              <a:gd name="T90" fmla="*/ 65 w 159"/>
              <a:gd name="T91" fmla="*/ 19 h 160"/>
              <a:gd name="T92" fmla="*/ 61 w 159"/>
              <a:gd name="T93" fmla="*/ 33 h 160"/>
              <a:gd name="T94" fmla="*/ 56 w 159"/>
              <a:gd name="T95" fmla="*/ 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9" h="160">
                <a:moveTo>
                  <a:pt x="33" y="41"/>
                </a:moveTo>
                <a:cubicBezTo>
                  <a:pt x="30" y="39"/>
                  <a:pt x="26" y="39"/>
                  <a:pt x="23" y="39"/>
                </a:cubicBezTo>
                <a:cubicBezTo>
                  <a:pt x="10" y="39"/>
                  <a:pt x="0" y="49"/>
                  <a:pt x="0" y="62"/>
                </a:cubicBezTo>
                <a:cubicBezTo>
                  <a:pt x="0" y="70"/>
                  <a:pt x="3" y="76"/>
                  <a:pt x="9" y="81"/>
                </a:cubicBezTo>
                <a:cubicBezTo>
                  <a:pt x="9" y="62"/>
                  <a:pt x="20" y="46"/>
                  <a:pt x="33" y="41"/>
                </a:cubicBezTo>
                <a:close/>
                <a:moveTo>
                  <a:pt x="135" y="38"/>
                </a:moveTo>
                <a:cubicBezTo>
                  <a:pt x="132" y="38"/>
                  <a:pt x="129" y="39"/>
                  <a:pt x="125" y="41"/>
                </a:cubicBezTo>
                <a:cubicBezTo>
                  <a:pt x="138" y="46"/>
                  <a:pt x="149" y="61"/>
                  <a:pt x="149" y="80"/>
                </a:cubicBezTo>
                <a:cubicBezTo>
                  <a:pt x="155" y="76"/>
                  <a:pt x="159" y="69"/>
                  <a:pt x="159" y="62"/>
                </a:cubicBezTo>
                <a:cubicBezTo>
                  <a:pt x="159" y="49"/>
                  <a:pt x="148" y="38"/>
                  <a:pt x="135" y="38"/>
                </a:cubicBezTo>
                <a:close/>
                <a:moveTo>
                  <a:pt x="80" y="113"/>
                </a:moveTo>
                <a:cubicBezTo>
                  <a:pt x="75" y="113"/>
                  <a:pt x="72" y="116"/>
                  <a:pt x="70" y="121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88" y="117"/>
                  <a:pt x="84" y="113"/>
                  <a:pt x="80" y="113"/>
                </a:cubicBezTo>
                <a:close/>
                <a:moveTo>
                  <a:pt x="113" y="48"/>
                </a:moveTo>
                <a:cubicBezTo>
                  <a:pt x="103" y="48"/>
                  <a:pt x="95" y="53"/>
                  <a:pt x="91" y="62"/>
                </a:cubicBezTo>
                <a:cubicBezTo>
                  <a:pt x="88" y="70"/>
                  <a:pt x="88" y="70"/>
                  <a:pt x="88" y="70"/>
                </a:cubicBezTo>
                <a:cubicBezTo>
                  <a:pt x="86" y="74"/>
                  <a:pt x="83" y="76"/>
                  <a:pt x="80" y="76"/>
                </a:cubicBezTo>
                <a:cubicBezTo>
                  <a:pt x="76" y="76"/>
                  <a:pt x="72" y="74"/>
                  <a:pt x="71" y="70"/>
                </a:cubicBezTo>
                <a:cubicBezTo>
                  <a:pt x="68" y="62"/>
                  <a:pt x="68" y="62"/>
                  <a:pt x="68" y="62"/>
                </a:cubicBezTo>
                <a:cubicBezTo>
                  <a:pt x="65" y="53"/>
                  <a:pt x="56" y="47"/>
                  <a:pt x="47" y="47"/>
                </a:cubicBezTo>
                <a:cubicBezTo>
                  <a:pt x="41" y="47"/>
                  <a:pt x="36" y="49"/>
                  <a:pt x="31" y="54"/>
                </a:cubicBezTo>
                <a:cubicBezTo>
                  <a:pt x="24" y="60"/>
                  <a:pt x="20" y="70"/>
                  <a:pt x="20" y="81"/>
                </a:cubicBezTo>
                <a:cubicBezTo>
                  <a:pt x="20" y="107"/>
                  <a:pt x="43" y="156"/>
                  <a:pt x="76" y="160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2" y="125"/>
                  <a:pt x="62" y="124"/>
                  <a:pt x="62" y="123"/>
                </a:cubicBezTo>
                <a:cubicBezTo>
                  <a:pt x="62" y="113"/>
                  <a:pt x="70" y="105"/>
                  <a:pt x="80" y="105"/>
                </a:cubicBezTo>
                <a:cubicBezTo>
                  <a:pt x="90" y="105"/>
                  <a:pt x="99" y="113"/>
                  <a:pt x="99" y="123"/>
                </a:cubicBezTo>
                <a:cubicBezTo>
                  <a:pt x="99" y="124"/>
                  <a:pt x="98" y="126"/>
                  <a:pt x="97" y="126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117" y="156"/>
                  <a:pt x="140" y="107"/>
                  <a:pt x="140" y="81"/>
                </a:cubicBezTo>
                <a:cubicBezTo>
                  <a:pt x="140" y="70"/>
                  <a:pt x="136" y="60"/>
                  <a:pt x="129" y="54"/>
                </a:cubicBezTo>
                <a:cubicBezTo>
                  <a:pt x="124" y="50"/>
                  <a:pt x="118" y="48"/>
                  <a:pt x="113" y="48"/>
                </a:cubicBezTo>
                <a:close/>
                <a:moveTo>
                  <a:pt x="51" y="95"/>
                </a:moveTo>
                <a:cubicBezTo>
                  <a:pt x="49" y="95"/>
                  <a:pt x="47" y="93"/>
                  <a:pt x="47" y="90"/>
                </a:cubicBezTo>
                <a:cubicBezTo>
                  <a:pt x="47" y="87"/>
                  <a:pt x="49" y="85"/>
                  <a:pt x="51" y="85"/>
                </a:cubicBezTo>
                <a:cubicBezTo>
                  <a:pt x="54" y="85"/>
                  <a:pt x="56" y="87"/>
                  <a:pt x="56" y="90"/>
                </a:cubicBezTo>
                <a:cubicBezTo>
                  <a:pt x="56" y="93"/>
                  <a:pt x="54" y="95"/>
                  <a:pt x="51" y="95"/>
                </a:cubicBezTo>
                <a:close/>
                <a:moveTo>
                  <a:pt x="107" y="95"/>
                </a:moveTo>
                <a:cubicBezTo>
                  <a:pt x="105" y="95"/>
                  <a:pt x="103" y="93"/>
                  <a:pt x="103" y="90"/>
                </a:cubicBezTo>
                <a:cubicBezTo>
                  <a:pt x="103" y="87"/>
                  <a:pt x="105" y="85"/>
                  <a:pt x="107" y="85"/>
                </a:cubicBezTo>
                <a:cubicBezTo>
                  <a:pt x="110" y="85"/>
                  <a:pt x="112" y="87"/>
                  <a:pt x="112" y="90"/>
                </a:cubicBezTo>
                <a:cubicBezTo>
                  <a:pt x="112" y="93"/>
                  <a:pt x="110" y="95"/>
                  <a:pt x="107" y="95"/>
                </a:cubicBezTo>
                <a:close/>
                <a:moveTo>
                  <a:pt x="76" y="58"/>
                </a:moveTo>
                <a:cubicBezTo>
                  <a:pt x="79" y="66"/>
                  <a:pt x="79" y="66"/>
                  <a:pt x="79" y="66"/>
                </a:cubicBezTo>
                <a:cubicBezTo>
                  <a:pt x="82" y="58"/>
                  <a:pt x="82" y="58"/>
                  <a:pt x="82" y="58"/>
                </a:cubicBezTo>
                <a:cubicBezTo>
                  <a:pt x="87" y="45"/>
                  <a:pt x="99" y="37"/>
                  <a:pt x="112" y="37"/>
                </a:cubicBezTo>
                <a:cubicBezTo>
                  <a:pt x="118" y="32"/>
                  <a:pt x="125" y="28"/>
                  <a:pt x="133" y="28"/>
                </a:cubicBezTo>
                <a:cubicBezTo>
                  <a:pt x="134" y="28"/>
                  <a:pt x="135" y="28"/>
                  <a:pt x="136" y="29"/>
                </a:cubicBezTo>
                <a:cubicBezTo>
                  <a:pt x="135" y="27"/>
                  <a:pt x="134" y="26"/>
                  <a:pt x="133" y="25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20" y="13"/>
                  <a:pt x="119" y="12"/>
                  <a:pt x="117" y="12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2" y="5"/>
                  <a:pt x="102" y="5"/>
                  <a:pt x="102" y="5"/>
                </a:cubicBezTo>
                <a:cubicBezTo>
                  <a:pt x="100" y="4"/>
                  <a:pt x="98" y="3"/>
                  <a:pt x="97" y="3"/>
                </a:cubicBezTo>
                <a:cubicBezTo>
                  <a:pt x="88" y="5"/>
                  <a:pt x="88" y="5"/>
                  <a:pt x="88" y="5"/>
                </a:cubicBezTo>
                <a:cubicBezTo>
                  <a:pt x="80" y="1"/>
                  <a:pt x="80" y="1"/>
                  <a:pt x="80" y="1"/>
                </a:cubicBezTo>
                <a:cubicBezTo>
                  <a:pt x="79" y="1"/>
                  <a:pt x="79" y="0"/>
                  <a:pt x="78" y="0"/>
                </a:cubicBezTo>
                <a:cubicBezTo>
                  <a:pt x="77" y="0"/>
                  <a:pt x="77" y="1"/>
                  <a:pt x="76" y="1"/>
                </a:cubicBezTo>
                <a:cubicBezTo>
                  <a:pt x="68" y="5"/>
                  <a:pt x="68" y="5"/>
                  <a:pt x="68" y="5"/>
                </a:cubicBezTo>
                <a:cubicBezTo>
                  <a:pt x="59" y="3"/>
                  <a:pt x="59" y="3"/>
                  <a:pt x="59" y="3"/>
                </a:cubicBezTo>
                <a:cubicBezTo>
                  <a:pt x="59" y="3"/>
                  <a:pt x="59" y="3"/>
                  <a:pt x="58" y="3"/>
                </a:cubicBezTo>
                <a:cubicBezTo>
                  <a:pt x="57" y="3"/>
                  <a:pt x="56" y="4"/>
                  <a:pt x="55" y="5"/>
                </a:cubicBezTo>
                <a:cubicBezTo>
                  <a:pt x="49" y="11"/>
                  <a:pt x="49" y="11"/>
                  <a:pt x="49" y="11"/>
                </a:cubicBezTo>
                <a:cubicBezTo>
                  <a:pt x="40" y="12"/>
                  <a:pt x="40" y="12"/>
                  <a:pt x="40" y="12"/>
                </a:cubicBezTo>
                <a:cubicBezTo>
                  <a:pt x="38" y="12"/>
                  <a:pt x="37" y="13"/>
                  <a:pt x="35" y="15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3"/>
                  <a:pt x="22" y="25"/>
                  <a:pt x="20" y="28"/>
                </a:cubicBezTo>
                <a:cubicBezTo>
                  <a:pt x="31" y="29"/>
                  <a:pt x="39" y="31"/>
                  <a:pt x="45" y="37"/>
                </a:cubicBezTo>
                <a:cubicBezTo>
                  <a:pt x="59" y="37"/>
                  <a:pt x="71" y="45"/>
                  <a:pt x="76" y="58"/>
                </a:cubicBezTo>
                <a:close/>
                <a:moveTo>
                  <a:pt x="93" y="19"/>
                </a:moveTo>
                <a:cubicBezTo>
                  <a:pt x="93" y="17"/>
                  <a:pt x="95" y="15"/>
                  <a:pt x="98" y="15"/>
                </a:cubicBezTo>
                <a:cubicBezTo>
                  <a:pt x="100" y="15"/>
                  <a:pt x="103" y="17"/>
                  <a:pt x="103" y="1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3" y="31"/>
                  <a:pt x="100" y="33"/>
                  <a:pt x="98" y="33"/>
                </a:cubicBezTo>
                <a:cubicBezTo>
                  <a:pt x="95" y="33"/>
                  <a:pt x="93" y="31"/>
                  <a:pt x="93" y="29"/>
                </a:cubicBezTo>
                <a:lnTo>
                  <a:pt x="93" y="19"/>
                </a:lnTo>
                <a:close/>
                <a:moveTo>
                  <a:pt x="75" y="29"/>
                </a:moveTo>
                <a:cubicBezTo>
                  <a:pt x="75" y="26"/>
                  <a:pt x="77" y="24"/>
                  <a:pt x="79" y="24"/>
                </a:cubicBezTo>
                <a:cubicBezTo>
                  <a:pt x="82" y="24"/>
                  <a:pt x="84" y="26"/>
                  <a:pt x="84" y="29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40"/>
                  <a:pt x="82" y="42"/>
                  <a:pt x="79" y="42"/>
                </a:cubicBezTo>
                <a:cubicBezTo>
                  <a:pt x="77" y="42"/>
                  <a:pt x="75" y="40"/>
                  <a:pt x="75" y="38"/>
                </a:cubicBezTo>
                <a:lnTo>
                  <a:pt x="75" y="29"/>
                </a:lnTo>
                <a:close/>
                <a:moveTo>
                  <a:pt x="56" y="19"/>
                </a:moveTo>
                <a:cubicBezTo>
                  <a:pt x="56" y="17"/>
                  <a:pt x="58" y="15"/>
                  <a:pt x="61" y="15"/>
                </a:cubicBezTo>
                <a:cubicBezTo>
                  <a:pt x="63" y="15"/>
                  <a:pt x="65" y="17"/>
                  <a:pt x="65" y="1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31"/>
                  <a:pt x="63" y="33"/>
                  <a:pt x="61" y="33"/>
                </a:cubicBezTo>
                <a:cubicBezTo>
                  <a:pt x="58" y="33"/>
                  <a:pt x="56" y="31"/>
                  <a:pt x="56" y="29"/>
                </a:cubicBezTo>
                <a:lnTo>
                  <a:pt x="56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Freeform 87">
            <a:extLst>
              <a:ext uri="{FF2B5EF4-FFF2-40B4-BE49-F238E27FC236}">
                <a16:creationId xmlns:a16="http://schemas.microsoft.com/office/drawing/2014/main" id="{2E5A9DE7-C1ED-4DCC-B858-90E51E596C6A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3573463"/>
            <a:ext cx="254000" cy="254000"/>
          </a:xfrm>
          <a:custGeom>
            <a:avLst/>
            <a:gdLst>
              <a:gd name="T0" fmla="*/ 41 w 160"/>
              <a:gd name="T1" fmla="*/ 99 h 160"/>
              <a:gd name="T2" fmla="*/ 29 w 160"/>
              <a:gd name="T3" fmla="*/ 101 h 160"/>
              <a:gd name="T4" fmla="*/ 40 w 160"/>
              <a:gd name="T5" fmla="*/ 127 h 160"/>
              <a:gd name="T6" fmla="*/ 47 w 160"/>
              <a:gd name="T7" fmla="*/ 129 h 160"/>
              <a:gd name="T8" fmla="*/ 81 w 160"/>
              <a:gd name="T9" fmla="*/ 29 h 160"/>
              <a:gd name="T10" fmla="*/ 30 w 160"/>
              <a:gd name="T11" fmla="*/ 48 h 160"/>
              <a:gd name="T12" fmla="*/ 9 w 160"/>
              <a:gd name="T13" fmla="*/ 106 h 160"/>
              <a:gd name="T14" fmla="*/ 36 w 160"/>
              <a:gd name="T15" fmla="*/ 88 h 160"/>
              <a:gd name="T16" fmla="*/ 56 w 160"/>
              <a:gd name="T17" fmla="*/ 109 h 160"/>
              <a:gd name="T18" fmla="*/ 75 w 160"/>
              <a:gd name="T19" fmla="*/ 160 h 160"/>
              <a:gd name="T20" fmla="*/ 67 w 160"/>
              <a:gd name="T21" fmla="*/ 133 h 160"/>
              <a:gd name="T22" fmla="*/ 80 w 160"/>
              <a:gd name="T23" fmla="*/ 115 h 160"/>
              <a:gd name="T24" fmla="*/ 93 w 160"/>
              <a:gd name="T25" fmla="*/ 133 h 160"/>
              <a:gd name="T26" fmla="*/ 85 w 160"/>
              <a:gd name="T27" fmla="*/ 160 h 160"/>
              <a:gd name="T28" fmla="*/ 103 w 160"/>
              <a:gd name="T29" fmla="*/ 109 h 160"/>
              <a:gd name="T30" fmla="*/ 124 w 160"/>
              <a:gd name="T31" fmla="*/ 88 h 160"/>
              <a:gd name="T32" fmla="*/ 150 w 160"/>
              <a:gd name="T33" fmla="*/ 106 h 160"/>
              <a:gd name="T34" fmla="*/ 81 w 160"/>
              <a:gd name="T35" fmla="*/ 29 h 160"/>
              <a:gd name="T36" fmla="*/ 52 w 160"/>
              <a:gd name="T37" fmla="*/ 86 h 160"/>
              <a:gd name="T38" fmla="*/ 40 w 160"/>
              <a:gd name="T39" fmla="*/ 75 h 160"/>
              <a:gd name="T40" fmla="*/ 43 w 160"/>
              <a:gd name="T41" fmla="*/ 67 h 160"/>
              <a:gd name="T42" fmla="*/ 56 w 160"/>
              <a:gd name="T43" fmla="*/ 77 h 160"/>
              <a:gd name="T44" fmla="*/ 121 w 160"/>
              <a:gd name="T45" fmla="*/ 75 h 160"/>
              <a:gd name="T46" fmla="*/ 109 w 160"/>
              <a:gd name="T47" fmla="*/ 86 h 160"/>
              <a:gd name="T48" fmla="*/ 105 w 160"/>
              <a:gd name="T49" fmla="*/ 77 h 160"/>
              <a:gd name="T50" fmla="*/ 118 w 160"/>
              <a:gd name="T51" fmla="*/ 67 h 160"/>
              <a:gd name="T52" fmla="*/ 121 w 160"/>
              <a:gd name="T53" fmla="*/ 75 h 160"/>
              <a:gd name="T54" fmla="*/ 119 w 160"/>
              <a:gd name="T55" fmla="*/ 99 h 160"/>
              <a:gd name="T56" fmla="*/ 113 w 160"/>
              <a:gd name="T57" fmla="*/ 129 h 160"/>
              <a:gd name="T58" fmla="*/ 113 w 160"/>
              <a:gd name="T59" fmla="*/ 136 h 160"/>
              <a:gd name="T60" fmla="*/ 123 w 160"/>
              <a:gd name="T61" fmla="*/ 123 h 160"/>
              <a:gd name="T62" fmla="*/ 131 w 160"/>
              <a:gd name="T63" fmla="*/ 102 h 160"/>
              <a:gd name="T64" fmla="*/ 80 w 160"/>
              <a:gd name="T65" fmla="*/ 126 h 160"/>
              <a:gd name="T66" fmla="*/ 80 w 160"/>
              <a:gd name="T67" fmla="*/ 135 h 160"/>
              <a:gd name="T68" fmla="*/ 80 w 160"/>
              <a:gd name="T69" fmla="*/ 126 h 160"/>
              <a:gd name="T70" fmla="*/ 57 w 160"/>
              <a:gd name="T71" fmla="*/ 23 h 160"/>
              <a:gd name="T72" fmla="*/ 5 w 160"/>
              <a:gd name="T73" fmla="*/ 0 h 160"/>
              <a:gd name="T74" fmla="*/ 0 w 160"/>
              <a:gd name="T75" fmla="*/ 14 h 160"/>
              <a:gd name="T76" fmla="*/ 25 w 160"/>
              <a:gd name="T77" fmla="*/ 42 h 160"/>
              <a:gd name="T78" fmla="*/ 146 w 160"/>
              <a:gd name="T79" fmla="*/ 0 h 160"/>
              <a:gd name="T80" fmla="*/ 144 w 160"/>
              <a:gd name="T81" fmla="*/ 53 h 160"/>
              <a:gd name="T82" fmla="*/ 160 w 160"/>
              <a:gd name="T83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47" y="109"/>
                </a:moveTo>
                <a:cubicBezTo>
                  <a:pt x="47" y="105"/>
                  <a:pt x="45" y="101"/>
                  <a:pt x="41" y="99"/>
                </a:cubicBezTo>
                <a:cubicBezTo>
                  <a:pt x="39" y="98"/>
                  <a:pt x="38" y="98"/>
                  <a:pt x="36" y="98"/>
                </a:cubicBezTo>
                <a:cubicBezTo>
                  <a:pt x="33" y="98"/>
                  <a:pt x="30" y="99"/>
                  <a:pt x="29" y="101"/>
                </a:cubicBezTo>
                <a:cubicBezTo>
                  <a:pt x="16" y="114"/>
                  <a:pt x="16" y="114"/>
                  <a:pt x="16" y="114"/>
                </a:cubicBezTo>
                <a:cubicBezTo>
                  <a:pt x="26" y="114"/>
                  <a:pt x="35" y="119"/>
                  <a:pt x="40" y="127"/>
                </a:cubicBezTo>
                <a:cubicBezTo>
                  <a:pt x="40" y="127"/>
                  <a:pt x="43" y="130"/>
                  <a:pt x="48" y="136"/>
                </a:cubicBezTo>
                <a:cubicBezTo>
                  <a:pt x="48" y="134"/>
                  <a:pt x="47" y="131"/>
                  <a:pt x="47" y="129"/>
                </a:cubicBezTo>
                <a:lnTo>
                  <a:pt x="47" y="109"/>
                </a:lnTo>
                <a:close/>
                <a:moveTo>
                  <a:pt x="81" y="29"/>
                </a:moveTo>
                <a:cubicBezTo>
                  <a:pt x="80" y="29"/>
                  <a:pt x="79" y="29"/>
                  <a:pt x="78" y="29"/>
                </a:cubicBezTo>
                <a:cubicBezTo>
                  <a:pt x="60" y="29"/>
                  <a:pt x="43" y="35"/>
                  <a:pt x="30" y="48"/>
                </a:cubicBezTo>
                <a:cubicBezTo>
                  <a:pt x="16" y="62"/>
                  <a:pt x="9" y="79"/>
                  <a:pt x="9" y="99"/>
                </a:cubicBezTo>
                <a:cubicBezTo>
                  <a:pt x="9" y="106"/>
                  <a:pt x="9" y="106"/>
                  <a:pt x="9" y="106"/>
                </a:cubicBezTo>
                <a:cubicBezTo>
                  <a:pt x="21" y="94"/>
                  <a:pt x="21" y="94"/>
                  <a:pt x="21" y="94"/>
                </a:cubicBezTo>
                <a:cubicBezTo>
                  <a:pt x="25" y="91"/>
                  <a:pt x="30" y="88"/>
                  <a:pt x="36" y="88"/>
                </a:cubicBezTo>
                <a:cubicBezTo>
                  <a:pt x="39" y="88"/>
                  <a:pt x="42" y="89"/>
                  <a:pt x="45" y="91"/>
                </a:cubicBezTo>
                <a:cubicBezTo>
                  <a:pt x="52" y="94"/>
                  <a:pt x="56" y="101"/>
                  <a:pt x="56" y="109"/>
                </a:cubicBezTo>
                <a:cubicBezTo>
                  <a:pt x="56" y="129"/>
                  <a:pt x="56" y="129"/>
                  <a:pt x="56" y="129"/>
                </a:cubicBezTo>
                <a:cubicBezTo>
                  <a:pt x="56" y="142"/>
                  <a:pt x="64" y="157"/>
                  <a:pt x="75" y="160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6" y="132"/>
                  <a:pt x="66" y="131"/>
                  <a:pt x="66" y="130"/>
                </a:cubicBezTo>
                <a:cubicBezTo>
                  <a:pt x="66" y="122"/>
                  <a:pt x="72" y="115"/>
                  <a:pt x="80" y="115"/>
                </a:cubicBezTo>
                <a:cubicBezTo>
                  <a:pt x="88" y="115"/>
                  <a:pt x="94" y="122"/>
                  <a:pt x="94" y="130"/>
                </a:cubicBezTo>
                <a:cubicBezTo>
                  <a:pt x="94" y="131"/>
                  <a:pt x="93" y="132"/>
                  <a:pt x="93" y="133"/>
                </a:cubicBezTo>
                <a:cubicBezTo>
                  <a:pt x="85" y="143"/>
                  <a:pt x="85" y="143"/>
                  <a:pt x="85" y="143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96" y="157"/>
                  <a:pt x="103" y="142"/>
                  <a:pt x="103" y="12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01"/>
                  <a:pt x="107" y="94"/>
                  <a:pt x="115" y="91"/>
                </a:cubicBezTo>
                <a:cubicBezTo>
                  <a:pt x="118" y="89"/>
                  <a:pt x="121" y="88"/>
                  <a:pt x="124" y="88"/>
                </a:cubicBezTo>
                <a:cubicBezTo>
                  <a:pt x="129" y="88"/>
                  <a:pt x="134" y="91"/>
                  <a:pt x="138" y="94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50" y="62"/>
                  <a:pt x="119" y="30"/>
                  <a:pt x="81" y="29"/>
                </a:cubicBezTo>
                <a:close/>
                <a:moveTo>
                  <a:pt x="56" y="84"/>
                </a:moveTo>
                <a:cubicBezTo>
                  <a:pt x="54" y="85"/>
                  <a:pt x="53" y="86"/>
                  <a:pt x="52" y="86"/>
                </a:cubicBezTo>
                <a:cubicBezTo>
                  <a:pt x="51" y="86"/>
                  <a:pt x="50" y="85"/>
                  <a:pt x="49" y="84"/>
                </a:cubicBezTo>
                <a:cubicBezTo>
                  <a:pt x="40" y="75"/>
                  <a:pt x="40" y="75"/>
                  <a:pt x="40" y="75"/>
                </a:cubicBezTo>
                <a:cubicBezTo>
                  <a:pt x="37" y="73"/>
                  <a:pt x="37" y="69"/>
                  <a:pt x="39" y="68"/>
                </a:cubicBezTo>
                <a:cubicBezTo>
                  <a:pt x="40" y="67"/>
                  <a:pt x="41" y="67"/>
                  <a:pt x="43" y="67"/>
                </a:cubicBezTo>
                <a:cubicBezTo>
                  <a:pt x="44" y="67"/>
                  <a:pt x="45" y="67"/>
                  <a:pt x="46" y="68"/>
                </a:cubicBezTo>
                <a:cubicBezTo>
                  <a:pt x="56" y="77"/>
                  <a:pt x="56" y="77"/>
                  <a:pt x="56" y="77"/>
                </a:cubicBezTo>
                <a:cubicBezTo>
                  <a:pt x="58" y="79"/>
                  <a:pt x="58" y="82"/>
                  <a:pt x="56" y="84"/>
                </a:cubicBezTo>
                <a:close/>
                <a:moveTo>
                  <a:pt x="121" y="75"/>
                </a:moveTo>
                <a:cubicBezTo>
                  <a:pt x="112" y="84"/>
                  <a:pt x="112" y="84"/>
                  <a:pt x="112" y="84"/>
                </a:cubicBezTo>
                <a:cubicBezTo>
                  <a:pt x="111" y="85"/>
                  <a:pt x="110" y="86"/>
                  <a:pt x="109" y="86"/>
                </a:cubicBezTo>
                <a:cubicBezTo>
                  <a:pt x="108" y="86"/>
                  <a:pt x="106" y="85"/>
                  <a:pt x="106" y="84"/>
                </a:cubicBezTo>
                <a:cubicBezTo>
                  <a:pt x="103" y="82"/>
                  <a:pt x="103" y="79"/>
                  <a:pt x="105" y="77"/>
                </a:cubicBezTo>
                <a:cubicBezTo>
                  <a:pt x="115" y="68"/>
                  <a:pt x="115" y="68"/>
                  <a:pt x="115" y="68"/>
                </a:cubicBezTo>
                <a:cubicBezTo>
                  <a:pt x="116" y="67"/>
                  <a:pt x="117" y="67"/>
                  <a:pt x="118" y="67"/>
                </a:cubicBezTo>
                <a:cubicBezTo>
                  <a:pt x="119" y="67"/>
                  <a:pt x="120" y="67"/>
                  <a:pt x="121" y="68"/>
                </a:cubicBezTo>
                <a:cubicBezTo>
                  <a:pt x="123" y="70"/>
                  <a:pt x="123" y="73"/>
                  <a:pt x="121" y="75"/>
                </a:cubicBezTo>
                <a:close/>
                <a:moveTo>
                  <a:pt x="124" y="98"/>
                </a:moveTo>
                <a:cubicBezTo>
                  <a:pt x="122" y="98"/>
                  <a:pt x="121" y="99"/>
                  <a:pt x="119" y="99"/>
                </a:cubicBezTo>
                <a:cubicBezTo>
                  <a:pt x="116" y="102"/>
                  <a:pt x="113" y="105"/>
                  <a:pt x="113" y="109"/>
                </a:cubicBezTo>
                <a:cubicBezTo>
                  <a:pt x="113" y="129"/>
                  <a:pt x="113" y="129"/>
                  <a:pt x="113" y="129"/>
                </a:cubicBezTo>
                <a:cubicBezTo>
                  <a:pt x="113" y="131"/>
                  <a:pt x="113" y="134"/>
                  <a:pt x="112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121" y="125"/>
                  <a:pt x="122" y="124"/>
                  <a:pt x="123" y="123"/>
                </a:cubicBezTo>
                <a:cubicBezTo>
                  <a:pt x="129" y="117"/>
                  <a:pt x="136" y="114"/>
                  <a:pt x="145" y="114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99"/>
                  <a:pt x="127" y="98"/>
                  <a:pt x="124" y="98"/>
                </a:cubicBezTo>
                <a:close/>
                <a:moveTo>
                  <a:pt x="80" y="126"/>
                </a:moveTo>
                <a:cubicBezTo>
                  <a:pt x="78" y="126"/>
                  <a:pt x="76" y="127"/>
                  <a:pt x="75" y="129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4" y="127"/>
                  <a:pt x="82" y="126"/>
                  <a:pt x="80" y="126"/>
                </a:cubicBezTo>
                <a:close/>
                <a:moveTo>
                  <a:pt x="25" y="42"/>
                </a:moveTo>
                <a:cubicBezTo>
                  <a:pt x="34" y="33"/>
                  <a:pt x="45" y="27"/>
                  <a:pt x="57" y="23"/>
                </a:cubicBezTo>
                <a:cubicBezTo>
                  <a:pt x="48" y="9"/>
                  <a:pt x="31" y="0"/>
                  <a:pt x="15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1" y="2"/>
                  <a:pt x="1" y="5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9"/>
                  <a:pt x="7" y="42"/>
                  <a:pt x="17" y="52"/>
                </a:cubicBezTo>
                <a:cubicBezTo>
                  <a:pt x="19" y="48"/>
                  <a:pt x="21" y="45"/>
                  <a:pt x="25" y="42"/>
                </a:cubicBezTo>
                <a:close/>
                <a:moveTo>
                  <a:pt x="156" y="0"/>
                </a:moveTo>
                <a:cubicBezTo>
                  <a:pt x="146" y="0"/>
                  <a:pt x="146" y="0"/>
                  <a:pt x="146" y="0"/>
                </a:cubicBezTo>
                <a:cubicBezTo>
                  <a:pt x="129" y="0"/>
                  <a:pt x="113" y="9"/>
                  <a:pt x="103" y="23"/>
                </a:cubicBezTo>
                <a:cubicBezTo>
                  <a:pt x="119" y="28"/>
                  <a:pt x="133" y="38"/>
                  <a:pt x="144" y="53"/>
                </a:cubicBezTo>
                <a:cubicBezTo>
                  <a:pt x="154" y="42"/>
                  <a:pt x="160" y="29"/>
                  <a:pt x="160" y="14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Freeform 88">
            <a:extLst>
              <a:ext uri="{FF2B5EF4-FFF2-40B4-BE49-F238E27FC236}">
                <a16:creationId xmlns:a16="http://schemas.microsoft.com/office/drawing/2014/main" id="{816828CC-B60A-4949-93A5-E8D611ECCAC8}"/>
              </a:ext>
            </a:extLst>
          </p:cNvPr>
          <p:cNvSpPr>
            <a:spLocks noEditPoints="1"/>
          </p:cNvSpPr>
          <p:nvPr/>
        </p:nvSpPr>
        <p:spPr bwMode="auto">
          <a:xfrm>
            <a:off x="11228388" y="3573463"/>
            <a:ext cx="193675" cy="254000"/>
          </a:xfrm>
          <a:custGeom>
            <a:avLst/>
            <a:gdLst>
              <a:gd name="T0" fmla="*/ 99 w 122"/>
              <a:gd name="T1" fmla="*/ 86 h 160"/>
              <a:gd name="T2" fmla="*/ 82 w 122"/>
              <a:gd name="T3" fmla="*/ 94 h 160"/>
              <a:gd name="T4" fmla="*/ 80 w 122"/>
              <a:gd name="T5" fmla="*/ 94 h 160"/>
              <a:gd name="T6" fmla="*/ 78 w 122"/>
              <a:gd name="T7" fmla="*/ 94 h 160"/>
              <a:gd name="T8" fmla="*/ 61 w 122"/>
              <a:gd name="T9" fmla="*/ 86 h 160"/>
              <a:gd name="T10" fmla="*/ 45 w 122"/>
              <a:gd name="T11" fmla="*/ 94 h 160"/>
              <a:gd name="T12" fmla="*/ 42 w 122"/>
              <a:gd name="T13" fmla="*/ 94 h 160"/>
              <a:gd name="T14" fmla="*/ 41 w 122"/>
              <a:gd name="T15" fmla="*/ 94 h 160"/>
              <a:gd name="T16" fmla="*/ 24 w 122"/>
              <a:gd name="T17" fmla="*/ 86 h 160"/>
              <a:gd name="T18" fmla="*/ 0 w 122"/>
              <a:gd name="T19" fmla="*/ 97 h 160"/>
              <a:gd name="T20" fmla="*/ 61 w 122"/>
              <a:gd name="T21" fmla="*/ 160 h 160"/>
              <a:gd name="T22" fmla="*/ 122 w 122"/>
              <a:gd name="T23" fmla="*/ 97 h 160"/>
              <a:gd name="T24" fmla="*/ 99 w 122"/>
              <a:gd name="T25" fmla="*/ 86 h 160"/>
              <a:gd name="T26" fmla="*/ 80 w 122"/>
              <a:gd name="T27" fmla="*/ 85 h 160"/>
              <a:gd name="T28" fmla="*/ 97 w 122"/>
              <a:gd name="T29" fmla="*/ 76 h 160"/>
              <a:gd name="T30" fmla="*/ 99 w 122"/>
              <a:gd name="T31" fmla="*/ 76 h 160"/>
              <a:gd name="T32" fmla="*/ 101 w 122"/>
              <a:gd name="T33" fmla="*/ 76 h 160"/>
              <a:gd name="T34" fmla="*/ 104 w 122"/>
              <a:gd name="T35" fmla="*/ 62 h 160"/>
              <a:gd name="T36" fmla="*/ 100 w 122"/>
              <a:gd name="T37" fmla="*/ 45 h 160"/>
              <a:gd name="T38" fmla="*/ 80 w 122"/>
              <a:gd name="T39" fmla="*/ 39 h 160"/>
              <a:gd name="T40" fmla="*/ 63 w 122"/>
              <a:gd name="T41" fmla="*/ 47 h 160"/>
              <a:gd name="T42" fmla="*/ 61 w 122"/>
              <a:gd name="T43" fmla="*/ 47 h 160"/>
              <a:gd name="T44" fmla="*/ 59 w 122"/>
              <a:gd name="T45" fmla="*/ 47 h 160"/>
              <a:gd name="T46" fmla="*/ 42 w 122"/>
              <a:gd name="T47" fmla="*/ 39 h 160"/>
              <a:gd name="T48" fmla="*/ 22 w 122"/>
              <a:gd name="T49" fmla="*/ 45 h 160"/>
              <a:gd name="T50" fmla="*/ 19 w 122"/>
              <a:gd name="T51" fmla="*/ 62 h 160"/>
              <a:gd name="T52" fmla="*/ 21 w 122"/>
              <a:gd name="T53" fmla="*/ 76 h 160"/>
              <a:gd name="T54" fmla="*/ 23 w 122"/>
              <a:gd name="T55" fmla="*/ 76 h 160"/>
              <a:gd name="T56" fmla="*/ 25 w 122"/>
              <a:gd name="T57" fmla="*/ 76 h 160"/>
              <a:gd name="T58" fmla="*/ 42 w 122"/>
              <a:gd name="T59" fmla="*/ 85 h 160"/>
              <a:gd name="T60" fmla="*/ 56 w 122"/>
              <a:gd name="T61" fmla="*/ 78 h 160"/>
              <a:gd name="T62" fmla="*/ 56 w 122"/>
              <a:gd name="T63" fmla="*/ 71 h 160"/>
              <a:gd name="T64" fmla="*/ 60 w 122"/>
              <a:gd name="T65" fmla="*/ 66 h 160"/>
              <a:gd name="T66" fmla="*/ 65 w 122"/>
              <a:gd name="T67" fmla="*/ 71 h 160"/>
              <a:gd name="T68" fmla="*/ 65 w 122"/>
              <a:gd name="T69" fmla="*/ 78 h 160"/>
              <a:gd name="T70" fmla="*/ 80 w 122"/>
              <a:gd name="T71" fmla="*/ 85 h 160"/>
              <a:gd name="T72" fmla="*/ 48 w 122"/>
              <a:gd name="T73" fmla="*/ 62 h 160"/>
              <a:gd name="T74" fmla="*/ 43 w 122"/>
              <a:gd name="T75" fmla="*/ 57 h 160"/>
              <a:gd name="T76" fmla="*/ 48 w 122"/>
              <a:gd name="T77" fmla="*/ 52 h 160"/>
              <a:gd name="T78" fmla="*/ 52 w 122"/>
              <a:gd name="T79" fmla="*/ 57 h 160"/>
              <a:gd name="T80" fmla="*/ 48 w 122"/>
              <a:gd name="T81" fmla="*/ 62 h 160"/>
              <a:gd name="T82" fmla="*/ 75 w 122"/>
              <a:gd name="T83" fmla="*/ 52 h 160"/>
              <a:gd name="T84" fmla="*/ 80 w 122"/>
              <a:gd name="T85" fmla="*/ 57 h 160"/>
              <a:gd name="T86" fmla="*/ 75 w 122"/>
              <a:gd name="T87" fmla="*/ 62 h 160"/>
              <a:gd name="T88" fmla="*/ 71 w 122"/>
              <a:gd name="T89" fmla="*/ 57 h 160"/>
              <a:gd name="T90" fmla="*/ 75 w 122"/>
              <a:gd name="T91" fmla="*/ 52 h 160"/>
              <a:gd name="T92" fmla="*/ 43 w 122"/>
              <a:gd name="T93" fmla="*/ 28 h 160"/>
              <a:gd name="T94" fmla="*/ 45 w 122"/>
              <a:gd name="T95" fmla="*/ 29 h 160"/>
              <a:gd name="T96" fmla="*/ 61 w 122"/>
              <a:gd name="T97" fmla="*/ 37 h 160"/>
              <a:gd name="T98" fmla="*/ 78 w 122"/>
              <a:gd name="T99" fmla="*/ 29 h 160"/>
              <a:gd name="T100" fmla="*/ 80 w 122"/>
              <a:gd name="T101" fmla="*/ 28 h 160"/>
              <a:gd name="T102" fmla="*/ 81 w 122"/>
              <a:gd name="T103" fmla="*/ 29 h 160"/>
              <a:gd name="T104" fmla="*/ 110 w 122"/>
              <a:gd name="T105" fmla="*/ 38 h 160"/>
              <a:gd name="T106" fmla="*/ 61 w 122"/>
              <a:gd name="T107" fmla="*/ 0 h 160"/>
              <a:gd name="T108" fmla="*/ 12 w 122"/>
              <a:gd name="T109" fmla="*/ 38 h 160"/>
              <a:gd name="T110" fmla="*/ 41 w 122"/>
              <a:gd name="T111" fmla="*/ 29 h 160"/>
              <a:gd name="T112" fmla="*/ 43 w 122"/>
              <a:gd name="T113" fmla="*/ 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2" h="160">
                <a:moveTo>
                  <a:pt x="99" y="86"/>
                </a:moveTo>
                <a:cubicBezTo>
                  <a:pt x="82" y="94"/>
                  <a:pt x="82" y="94"/>
                  <a:pt x="82" y="94"/>
                </a:cubicBezTo>
                <a:cubicBezTo>
                  <a:pt x="81" y="94"/>
                  <a:pt x="81" y="94"/>
                  <a:pt x="80" y="94"/>
                </a:cubicBezTo>
                <a:cubicBezTo>
                  <a:pt x="79" y="94"/>
                  <a:pt x="79" y="94"/>
                  <a:pt x="78" y="94"/>
                </a:cubicBezTo>
                <a:cubicBezTo>
                  <a:pt x="61" y="86"/>
                  <a:pt x="61" y="86"/>
                  <a:pt x="61" y="86"/>
                </a:cubicBezTo>
                <a:cubicBezTo>
                  <a:pt x="45" y="94"/>
                  <a:pt x="45" y="94"/>
                  <a:pt x="45" y="94"/>
                </a:cubicBezTo>
                <a:cubicBezTo>
                  <a:pt x="44" y="94"/>
                  <a:pt x="43" y="94"/>
                  <a:pt x="42" y="94"/>
                </a:cubicBezTo>
                <a:cubicBezTo>
                  <a:pt x="42" y="94"/>
                  <a:pt x="41" y="94"/>
                  <a:pt x="41" y="94"/>
                </a:cubicBezTo>
                <a:cubicBezTo>
                  <a:pt x="24" y="86"/>
                  <a:pt x="24" y="86"/>
                  <a:pt x="24" y="86"/>
                </a:cubicBezTo>
                <a:cubicBezTo>
                  <a:pt x="0" y="97"/>
                  <a:pt x="0" y="97"/>
                  <a:pt x="0" y="97"/>
                </a:cubicBezTo>
                <a:cubicBezTo>
                  <a:pt x="3" y="134"/>
                  <a:pt x="27" y="160"/>
                  <a:pt x="61" y="160"/>
                </a:cubicBezTo>
                <a:cubicBezTo>
                  <a:pt x="95" y="160"/>
                  <a:pt x="120" y="134"/>
                  <a:pt x="122" y="97"/>
                </a:cubicBezTo>
                <a:lnTo>
                  <a:pt x="99" y="86"/>
                </a:lnTo>
                <a:close/>
                <a:moveTo>
                  <a:pt x="80" y="85"/>
                </a:moveTo>
                <a:cubicBezTo>
                  <a:pt x="97" y="76"/>
                  <a:pt x="97" y="76"/>
                  <a:pt x="97" y="76"/>
                </a:cubicBezTo>
                <a:cubicBezTo>
                  <a:pt x="98" y="76"/>
                  <a:pt x="98" y="76"/>
                  <a:pt x="99" y="76"/>
                </a:cubicBezTo>
                <a:cubicBezTo>
                  <a:pt x="100" y="76"/>
                  <a:pt x="100" y="76"/>
                  <a:pt x="101" y="76"/>
                </a:cubicBezTo>
                <a:cubicBezTo>
                  <a:pt x="102" y="72"/>
                  <a:pt x="104" y="67"/>
                  <a:pt x="104" y="62"/>
                </a:cubicBezTo>
                <a:cubicBezTo>
                  <a:pt x="104" y="56"/>
                  <a:pt x="102" y="51"/>
                  <a:pt x="100" y="45"/>
                </a:cubicBezTo>
                <a:cubicBezTo>
                  <a:pt x="80" y="39"/>
                  <a:pt x="80" y="39"/>
                  <a:pt x="80" y="39"/>
                </a:cubicBezTo>
                <a:cubicBezTo>
                  <a:pt x="63" y="47"/>
                  <a:pt x="63" y="47"/>
                  <a:pt x="63" y="47"/>
                </a:cubicBezTo>
                <a:cubicBezTo>
                  <a:pt x="62" y="47"/>
                  <a:pt x="62" y="47"/>
                  <a:pt x="61" y="47"/>
                </a:cubicBezTo>
                <a:cubicBezTo>
                  <a:pt x="60" y="47"/>
                  <a:pt x="59" y="47"/>
                  <a:pt x="59" y="47"/>
                </a:cubicBezTo>
                <a:cubicBezTo>
                  <a:pt x="42" y="39"/>
                  <a:pt x="42" y="39"/>
                  <a:pt x="42" y="39"/>
                </a:cubicBezTo>
                <a:cubicBezTo>
                  <a:pt x="22" y="45"/>
                  <a:pt x="22" y="45"/>
                  <a:pt x="22" y="45"/>
                </a:cubicBezTo>
                <a:cubicBezTo>
                  <a:pt x="20" y="51"/>
                  <a:pt x="19" y="57"/>
                  <a:pt x="19" y="62"/>
                </a:cubicBezTo>
                <a:cubicBezTo>
                  <a:pt x="19" y="67"/>
                  <a:pt x="19" y="72"/>
                  <a:pt x="21" y="76"/>
                </a:cubicBezTo>
                <a:cubicBezTo>
                  <a:pt x="22" y="76"/>
                  <a:pt x="22" y="76"/>
                  <a:pt x="23" y="76"/>
                </a:cubicBezTo>
                <a:cubicBezTo>
                  <a:pt x="24" y="76"/>
                  <a:pt x="24" y="76"/>
                  <a:pt x="25" y="76"/>
                </a:cubicBezTo>
                <a:cubicBezTo>
                  <a:pt x="42" y="85"/>
                  <a:pt x="42" y="85"/>
                  <a:pt x="42" y="85"/>
                </a:cubicBezTo>
                <a:cubicBezTo>
                  <a:pt x="56" y="78"/>
                  <a:pt x="56" y="78"/>
                  <a:pt x="56" y="78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68"/>
                  <a:pt x="58" y="66"/>
                  <a:pt x="60" y="66"/>
                </a:cubicBezTo>
                <a:cubicBezTo>
                  <a:pt x="63" y="66"/>
                  <a:pt x="65" y="68"/>
                  <a:pt x="65" y="71"/>
                </a:cubicBezTo>
                <a:cubicBezTo>
                  <a:pt x="65" y="78"/>
                  <a:pt x="65" y="78"/>
                  <a:pt x="65" y="78"/>
                </a:cubicBezTo>
                <a:lnTo>
                  <a:pt x="80" y="85"/>
                </a:lnTo>
                <a:close/>
                <a:moveTo>
                  <a:pt x="48" y="62"/>
                </a:moveTo>
                <a:cubicBezTo>
                  <a:pt x="45" y="62"/>
                  <a:pt x="43" y="59"/>
                  <a:pt x="43" y="57"/>
                </a:cubicBezTo>
                <a:cubicBezTo>
                  <a:pt x="43" y="54"/>
                  <a:pt x="45" y="52"/>
                  <a:pt x="48" y="52"/>
                </a:cubicBezTo>
                <a:cubicBezTo>
                  <a:pt x="50" y="52"/>
                  <a:pt x="52" y="54"/>
                  <a:pt x="52" y="57"/>
                </a:cubicBezTo>
                <a:cubicBezTo>
                  <a:pt x="52" y="59"/>
                  <a:pt x="50" y="62"/>
                  <a:pt x="48" y="62"/>
                </a:cubicBezTo>
                <a:close/>
                <a:moveTo>
                  <a:pt x="75" y="52"/>
                </a:moveTo>
                <a:cubicBezTo>
                  <a:pt x="78" y="52"/>
                  <a:pt x="80" y="54"/>
                  <a:pt x="80" y="57"/>
                </a:cubicBezTo>
                <a:cubicBezTo>
                  <a:pt x="80" y="59"/>
                  <a:pt x="78" y="62"/>
                  <a:pt x="75" y="62"/>
                </a:cubicBezTo>
                <a:cubicBezTo>
                  <a:pt x="73" y="62"/>
                  <a:pt x="71" y="59"/>
                  <a:pt x="71" y="57"/>
                </a:cubicBezTo>
                <a:cubicBezTo>
                  <a:pt x="71" y="54"/>
                  <a:pt x="73" y="52"/>
                  <a:pt x="75" y="52"/>
                </a:cubicBezTo>
                <a:close/>
                <a:moveTo>
                  <a:pt x="43" y="28"/>
                </a:moveTo>
                <a:cubicBezTo>
                  <a:pt x="43" y="28"/>
                  <a:pt x="44" y="28"/>
                  <a:pt x="45" y="29"/>
                </a:cubicBezTo>
                <a:cubicBezTo>
                  <a:pt x="61" y="37"/>
                  <a:pt x="61" y="37"/>
                  <a:pt x="61" y="37"/>
                </a:cubicBezTo>
                <a:cubicBezTo>
                  <a:pt x="78" y="29"/>
                  <a:pt x="78" y="29"/>
                  <a:pt x="78" y="29"/>
                </a:cubicBezTo>
                <a:cubicBezTo>
                  <a:pt x="79" y="28"/>
                  <a:pt x="79" y="28"/>
                  <a:pt x="80" y="28"/>
                </a:cubicBezTo>
                <a:cubicBezTo>
                  <a:pt x="80" y="28"/>
                  <a:pt x="81" y="28"/>
                  <a:pt x="81" y="29"/>
                </a:cubicBezTo>
                <a:cubicBezTo>
                  <a:pt x="110" y="38"/>
                  <a:pt x="110" y="38"/>
                  <a:pt x="110" y="38"/>
                </a:cubicBezTo>
                <a:cubicBezTo>
                  <a:pt x="98" y="14"/>
                  <a:pt x="80" y="0"/>
                  <a:pt x="61" y="0"/>
                </a:cubicBezTo>
                <a:cubicBezTo>
                  <a:pt x="43" y="0"/>
                  <a:pt x="24" y="14"/>
                  <a:pt x="12" y="3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8"/>
                  <a:pt x="42" y="28"/>
                  <a:pt x="43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Freeform 89">
            <a:extLst>
              <a:ext uri="{FF2B5EF4-FFF2-40B4-BE49-F238E27FC236}">
                <a16:creationId xmlns:a16="http://schemas.microsoft.com/office/drawing/2014/main" id="{231C4B4B-1188-45AC-AFF1-DD51A04F8B67}"/>
              </a:ext>
            </a:extLst>
          </p:cNvPr>
          <p:cNvSpPr>
            <a:spLocks noEditPoints="1"/>
          </p:cNvSpPr>
          <p:nvPr/>
        </p:nvSpPr>
        <p:spPr bwMode="auto">
          <a:xfrm>
            <a:off x="6245226" y="3022600"/>
            <a:ext cx="254000" cy="254000"/>
          </a:xfrm>
          <a:custGeom>
            <a:avLst/>
            <a:gdLst>
              <a:gd name="T0" fmla="*/ 113 w 160"/>
              <a:gd name="T1" fmla="*/ 47 h 160"/>
              <a:gd name="T2" fmla="*/ 113 w 160"/>
              <a:gd name="T3" fmla="*/ 54 h 160"/>
              <a:gd name="T4" fmla="*/ 122 w 160"/>
              <a:gd name="T5" fmla="*/ 51 h 160"/>
              <a:gd name="T6" fmla="*/ 122 w 160"/>
              <a:gd name="T7" fmla="*/ 46 h 160"/>
              <a:gd name="T8" fmla="*/ 131 w 160"/>
              <a:gd name="T9" fmla="*/ 33 h 160"/>
              <a:gd name="T10" fmla="*/ 117 w 160"/>
              <a:gd name="T11" fmla="*/ 19 h 160"/>
              <a:gd name="T12" fmla="*/ 104 w 160"/>
              <a:gd name="T13" fmla="*/ 33 h 160"/>
              <a:gd name="T14" fmla="*/ 113 w 160"/>
              <a:gd name="T15" fmla="*/ 47 h 160"/>
              <a:gd name="T16" fmla="*/ 38 w 160"/>
              <a:gd name="T17" fmla="*/ 47 h 160"/>
              <a:gd name="T18" fmla="*/ 38 w 160"/>
              <a:gd name="T19" fmla="*/ 51 h 160"/>
              <a:gd name="T20" fmla="*/ 47 w 160"/>
              <a:gd name="T21" fmla="*/ 55 h 160"/>
              <a:gd name="T22" fmla="*/ 47 w 160"/>
              <a:gd name="T23" fmla="*/ 47 h 160"/>
              <a:gd name="T24" fmla="*/ 56 w 160"/>
              <a:gd name="T25" fmla="*/ 34 h 160"/>
              <a:gd name="T26" fmla="*/ 42 w 160"/>
              <a:gd name="T27" fmla="*/ 20 h 160"/>
              <a:gd name="T28" fmla="*/ 28 w 160"/>
              <a:gd name="T29" fmla="*/ 34 h 160"/>
              <a:gd name="T30" fmla="*/ 38 w 160"/>
              <a:gd name="T31" fmla="*/ 47 h 160"/>
              <a:gd name="T32" fmla="*/ 53 w 160"/>
              <a:gd name="T33" fmla="*/ 69 h 160"/>
              <a:gd name="T34" fmla="*/ 14 w 160"/>
              <a:gd name="T35" fmla="*/ 57 h 160"/>
              <a:gd name="T36" fmla="*/ 4 w 160"/>
              <a:gd name="T37" fmla="*/ 57 h 160"/>
              <a:gd name="T38" fmla="*/ 0 w 160"/>
              <a:gd name="T39" fmla="*/ 61 h 160"/>
              <a:gd name="T40" fmla="*/ 0 w 160"/>
              <a:gd name="T41" fmla="*/ 71 h 160"/>
              <a:gd name="T42" fmla="*/ 70 w 160"/>
              <a:gd name="T43" fmla="*/ 141 h 160"/>
              <a:gd name="T44" fmla="*/ 75 w 160"/>
              <a:gd name="T45" fmla="*/ 141 h 160"/>
              <a:gd name="T46" fmla="*/ 75 w 160"/>
              <a:gd name="T47" fmla="*/ 109 h 160"/>
              <a:gd name="T48" fmla="*/ 53 w 160"/>
              <a:gd name="T49" fmla="*/ 69 h 160"/>
              <a:gd name="T50" fmla="*/ 155 w 160"/>
              <a:gd name="T51" fmla="*/ 57 h 160"/>
              <a:gd name="T52" fmla="*/ 145 w 160"/>
              <a:gd name="T53" fmla="*/ 57 h 160"/>
              <a:gd name="T54" fmla="*/ 107 w 160"/>
              <a:gd name="T55" fmla="*/ 69 h 160"/>
              <a:gd name="T56" fmla="*/ 84 w 160"/>
              <a:gd name="T57" fmla="*/ 110 h 160"/>
              <a:gd name="T58" fmla="*/ 84 w 160"/>
              <a:gd name="T59" fmla="*/ 142 h 160"/>
              <a:gd name="T60" fmla="*/ 89 w 160"/>
              <a:gd name="T61" fmla="*/ 142 h 160"/>
              <a:gd name="T62" fmla="*/ 159 w 160"/>
              <a:gd name="T63" fmla="*/ 71 h 160"/>
              <a:gd name="T64" fmla="*/ 159 w 160"/>
              <a:gd name="T65" fmla="*/ 62 h 160"/>
              <a:gd name="T66" fmla="*/ 155 w 160"/>
              <a:gd name="T67" fmla="*/ 57 h 160"/>
              <a:gd name="T68" fmla="*/ 103 w 160"/>
              <a:gd name="T69" fmla="*/ 60 h 160"/>
              <a:gd name="T70" fmla="*/ 84 w 160"/>
              <a:gd name="T71" fmla="*/ 40 h 160"/>
              <a:gd name="T72" fmla="*/ 84 w 160"/>
              <a:gd name="T73" fmla="*/ 27 h 160"/>
              <a:gd name="T74" fmla="*/ 93 w 160"/>
              <a:gd name="T75" fmla="*/ 14 h 160"/>
              <a:gd name="T76" fmla="*/ 80 w 160"/>
              <a:gd name="T77" fmla="*/ 0 h 160"/>
              <a:gd name="T78" fmla="*/ 66 w 160"/>
              <a:gd name="T79" fmla="*/ 14 h 160"/>
              <a:gd name="T80" fmla="*/ 75 w 160"/>
              <a:gd name="T81" fmla="*/ 27 h 160"/>
              <a:gd name="T82" fmla="*/ 75 w 160"/>
              <a:gd name="T83" fmla="*/ 40 h 160"/>
              <a:gd name="T84" fmla="*/ 57 w 160"/>
              <a:gd name="T85" fmla="*/ 60 h 160"/>
              <a:gd name="T86" fmla="*/ 80 w 160"/>
              <a:gd name="T87" fmla="*/ 82 h 160"/>
              <a:gd name="T88" fmla="*/ 103 w 160"/>
              <a:gd name="T89" fmla="*/ 60 h 160"/>
              <a:gd name="T90" fmla="*/ 48 w 160"/>
              <a:gd name="T91" fmla="*/ 148 h 160"/>
              <a:gd name="T92" fmla="*/ 66 w 160"/>
              <a:gd name="T93" fmla="*/ 160 h 160"/>
              <a:gd name="T94" fmla="*/ 67 w 160"/>
              <a:gd name="T95" fmla="*/ 160 h 160"/>
              <a:gd name="T96" fmla="*/ 75 w 160"/>
              <a:gd name="T97" fmla="*/ 152 h 160"/>
              <a:gd name="T98" fmla="*/ 75 w 160"/>
              <a:gd name="T99" fmla="*/ 151 h 160"/>
              <a:gd name="T100" fmla="*/ 70 w 160"/>
              <a:gd name="T101" fmla="*/ 151 h 160"/>
              <a:gd name="T102" fmla="*/ 48 w 160"/>
              <a:gd name="T103" fmla="*/ 148 h 160"/>
              <a:gd name="T104" fmla="*/ 84 w 160"/>
              <a:gd name="T105" fmla="*/ 151 h 160"/>
              <a:gd name="T106" fmla="*/ 93 w 160"/>
              <a:gd name="T107" fmla="*/ 160 h 160"/>
              <a:gd name="T108" fmla="*/ 93 w 160"/>
              <a:gd name="T109" fmla="*/ 160 h 160"/>
              <a:gd name="T110" fmla="*/ 111 w 160"/>
              <a:gd name="T111" fmla="*/ 148 h 160"/>
              <a:gd name="T112" fmla="*/ 89 w 160"/>
              <a:gd name="T113" fmla="*/ 151 h 160"/>
              <a:gd name="T114" fmla="*/ 84 w 160"/>
              <a:gd name="T115" fmla="*/ 1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60">
                <a:moveTo>
                  <a:pt x="113" y="47"/>
                </a:moveTo>
                <a:cubicBezTo>
                  <a:pt x="113" y="54"/>
                  <a:pt x="113" y="54"/>
                  <a:pt x="113" y="54"/>
                </a:cubicBezTo>
                <a:cubicBezTo>
                  <a:pt x="116" y="53"/>
                  <a:pt x="119" y="52"/>
                  <a:pt x="122" y="51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28" y="44"/>
                  <a:pt x="131" y="39"/>
                  <a:pt x="131" y="33"/>
                </a:cubicBezTo>
                <a:cubicBezTo>
                  <a:pt x="131" y="25"/>
                  <a:pt x="125" y="19"/>
                  <a:pt x="117" y="19"/>
                </a:cubicBezTo>
                <a:cubicBezTo>
                  <a:pt x="110" y="19"/>
                  <a:pt x="104" y="25"/>
                  <a:pt x="104" y="33"/>
                </a:cubicBezTo>
                <a:cubicBezTo>
                  <a:pt x="104" y="39"/>
                  <a:pt x="107" y="44"/>
                  <a:pt x="113" y="47"/>
                </a:cubicBezTo>
                <a:close/>
                <a:moveTo>
                  <a:pt x="38" y="47"/>
                </a:moveTo>
                <a:cubicBezTo>
                  <a:pt x="38" y="51"/>
                  <a:pt x="38" y="51"/>
                  <a:pt x="38" y="51"/>
                </a:cubicBezTo>
                <a:cubicBezTo>
                  <a:pt x="41" y="52"/>
                  <a:pt x="44" y="53"/>
                  <a:pt x="47" y="55"/>
                </a:cubicBezTo>
                <a:cubicBezTo>
                  <a:pt x="47" y="47"/>
                  <a:pt x="47" y="47"/>
                  <a:pt x="47" y="47"/>
                </a:cubicBezTo>
                <a:cubicBezTo>
                  <a:pt x="53" y="45"/>
                  <a:pt x="56" y="40"/>
                  <a:pt x="56" y="34"/>
                </a:cubicBezTo>
                <a:cubicBezTo>
                  <a:pt x="56" y="26"/>
                  <a:pt x="50" y="20"/>
                  <a:pt x="42" y="20"/>
                </a:cubicBezTo>
                <a:cubicBezTo>
                  <a:pt x="35" y="20"/>
                  <a:pt x="28" y="26"/>
                  <a:pt x="28" y="34"/>
                </a:cubicBezTo>
                <a:cubicBezTo>
                  <a:pt x="28" y="40"/>
                  <a:pt x="32" y="45"/>
                  <a:pt x="38" y="47"/>
                </a:cubicBezTo>
                <a:close/>
                <a:moveTo>
                  <a:pt x="53" y="69"/>
                </a:moveTo>
                <a:cubicBezTo>
                  <a:pt x="43" y="62"/>
                  <a:pt x="29" y="57"/>
                  <a:pt x="14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9"/>
                  <a:pt x="0" y="6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110"/>
                  <a:pt x="31" y="141"/>
                  <a:pt x="70" y="141"/>
                </a:cubicBezTo>
                <a:cubicBezTo>
                  <a:pt x="75" y="141"/>
                  <a:pt x="75" y="141"/>
                  <a:pt x="75" y="141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5" y="93"/>
                  <a:pt x="67" y="78"/>
                  <a:pt x="53" y="69"/>
                </a:cubicBezTo>
                <a:close/>
                <a:moveTo>
                  <a:pt x="155" y="57"/>
                </a:moveTo>
                <a:cubicBezTo>
                  <a:pt x="145" y="57"/>
                  <a:pt x="145" y="57"/>
                  <a:pt x="145" y="57"/>
                </a:cubicBezTo>
                <a:cubicBezTo>
                  <a:pt x="131" y="57"/>
                  <a:pt x="117" y="62"/>
                  <a:pt x="107" y="69"/>
                </a:cubicBezTo>
                <a:cubicBezTo>
                  <a:pt x="93" y="78"/>
                  <a:pt x="84" y="93"/>
                  <a:pt x="84" y="110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128" y="142"/>
                  <a:pt x="159" y="110"/>
                  <a:pt x="159" y="71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60" y="59"/>
                  <a:pt x="158" y="57"/>
                  <a:pt x="155" y="57"/>
                </a:cubicBezTo>
                <a:close/>
                <a:moveTo>
                  <a:pt x="103" y="60"/>
                </a:moveTo>
                <a:cubicBezTo>
                  <a:pt x="96" y="50"/>
                  <a:pt x="88" y="44"/>
                  <a:pt x="84" y="40"/>
                </a:cubicBezTo>
                <a:cubicBezTo>
                  <a:pt x="84" y="27"/>
                  <a:pt x="84" y="27"/>
                  <a:pt x="84" y="27"/>
                </a:cubicBezTo>
                <a:cubicBezTo>
                  <a:pt x="90" y="25"/>
                  <a:pt x="93" y="20"/>
                  <a:pt x="93" y="14"/>
                </a:cubicBezTo>
                <a:cubicBezTo>
                  <a:pt x="93" y="6"/>
                  <a:pt x="87" y="0"/>
                  <a:pt x="80" y="0"/>
                </a:cubicBezTo>
                <a:cubicBezTo>
                  <a:pt x="72" y="0"/>
                  <a:pt x="66" y="6"/>
                  <a:pt x="66" y="14"/>
                </a:cubicBezTo>
                <a:cubicBezTo>
                  <a:pt x="66" y="20"/>
                  <a:pt x="70" y="25"/>
                  <a:pt x="75" y="27"/>
                </a:cubicBezTo>
                <a:cubicBezTo>
                  <a:pt x="75" y="40"/>
                  <a:pt x="75" y="40"/>
                  <a:pt x="75" y="40"/>
                </a:cubicBezTo>
                <a:cubicBezTo>
                  <a:pt x="72" y="44"/>
                  <a:pt x="64" y="50"/>
                  <a:pt x="57" y="60"/>
                </a:cubicBezTo>
                <a:cubicBezTo>
                  <a:pt x="66" y="66"/>
                  <a:pt x="74" y="73"/>
                  <a:pt x="80" y="82"/>
                </a:cubicBezTo>
                <a:cubicBezTo>
                  <a:pt x="86" y="73"/>
                  <a:pt x="93" y="66"/>
                  <a:pt x="103" y="60"/>
                </a:cubicBezTo>
                <a:close/>
                <a:moveTo>
                  <a:pt x="48" y="148"/>
                </a:moveTo>
                <a:cubicBezTo>
                  <a:pt x="51" y="155"/>
                  <a:pt x="58" y="160"/>
                  <a:pt x="66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72" y="160"/>
                  <a:pt x="75" y="156"/>
                  <a:pt x="75" y="152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2" y="151"/>
                  <a:pt x="55" y="150"/>
                  <a:pt x="48" y="148"/>
                </a:cubicBezTo>
                <a:close/>
                <a:moveTo>
                  <a:pt x="84" y="151"/>
                </a:moveTo>
                <a:cubicBezTo>
                  <a:pt x="84" y="156"/>
                  <a:pt x="88" y="160"/>
                  <a:pt x="93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02" y="160"/>
                  <a:pt x="109" y="155"/>
                  <a:pt x="111" y="148"/>
                </a:cubicBezTo>
                <a:cubicBezTo>
                  <a:pt x="104" y="150"/>
                  <a:pt x="97" y="151"/>
                  <a:pt x="89" y="151"/>
                </a:cubicBezTo>
                <a:lnTo>
                  <a:pt x="84" y="1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90">
            <a:extLst>
              <a:ext uri="{FF2B5EF4-FFF2-40B4-BE49-F238E27FC236}">
                <a16:creationId xmlns:a16="http://schemas.microsoft.com/office/drawing/2014/main" id="{FDB371C3-9415-4AED-BCA0-7AD5766CC1F2}"/>
              </a:ext>
            </a:extLst>
          </p:cNvPr>
          <p:cNvSpPr>
            <a:spLocks noEditPoints="1"/>
          </p:cNvSpPr>
          <p:nvPr/>
        </p:nvSpPr>
        <p:spPr bwMode="auto">
          <a:xfrm>
            <a:off x="4608513" y="3573463"/>
            <a:ext cx="222250" cy="254000"/>
          </a:xfrm>
          <a:custGeom>
            <a:avLst/>
            <a:gdLst>
              <a:gd name="T0" fmla="*/ 83 w 140"/>
              <a:gd name="T1" fmla="*/ 75 h 160"/>
              <a:gd name="T2" fmla="*/ 84 w 140"/>
              <a:gd name="T3" fmla="*/ 85 h 160"/>
              <a:gd name="T4" fmla="*/ 94 w 140"/>
              <a:gd name="T5" fmla="*/ 113 h 160"/>
              <a:gd name="T6" fmla="*/ 94 w 140"/>
              <a:gd name="T7" fmla="*/ 75 h 160"/>
              <a:gd name="T8" fmla="*/ 71 w 140"/>
              <a:gd name="T9" fmla="*/ 78 h 160"/>
              <a:gd name="T10" fmla="*/ 71 w 140"/>
              <a:gd name="T11" fmla="*/ 86 h 160"/>
              <a:gd name="T12" fmla="*/ 57 w 140"/>
              <a:gd name="T13" fmla="*/ 85 h 160"/>
              <a:gd name="T14" fmla="*/ 59 w 140"/>
              <a:gd name="T15" fmla="*/ 74 h 160"/>
              <a:gd name="T16" fmla="*/ 29 w 140"/>
              <a:gd name="T17" fmla="*/ 93 h 160"/>
              <a:gd name="T18" fmla="*/ 66 w 140"/>
              <a:gd name="T19" fmla="*/ 95 h 160"/>
              <a:gd name="T20" fmla="*/ 34 w 140"/>
              <a:gd name="T21" fmla="*/ 118 h 160"/>
              <a:gd name="T22" fmla="*/ 39 w 140"/>
              <a:gd name="T23" fmla="*/ 154 h 160"/>
              <a:gd name="T24" fmla="*/ 52 w 140"/>
              <a:gd name="T25" fmla="*/ 122 h 160"/>
              <a:gd name="T26" fmla="*/ 34 w 140"/>
              <a:gd name="T27" fmla="*/ 118 h 160"/>
              <a:gd name="T28" fmla="*/ 89 w 140"/>
              <a:gd name="T29" fmla="*/ 159 h 160"/>
              <a:gd name="T30" fmla="*/ 108 w 140"/>
              <a:gd name="T31" fmla="*/ 117 h 160"/>
              <a:gd name="T32" fmla="*/ 89 w 140"/>
              <a:gd name="T33" fmla="*/ 121 h 160"/>
              <a:gd name="T34" fmla="*/ 61 w 140"/>
              <a:gd name="T35" fmla="*/ 117 h 160"/>
              <a:gd name="T36" fmla="*/ 71 w 140"/>
              <a:gd name="T37" fmla="*/ 140 h 160"/>
              <a:gd name="T38" fmla="*/ 80 w 140"/>
              <a:gd name="T39" fmla="*/ 117 h 160"/>
              <a:gd name="T40" fmla="*/ 119 w 140"/>
              <a:gd name="T41" fmla="*/ 20 h 160"/>
              <a:gd name="T42" fmla="*/ 68 w 140"/>
              <a:gd name="T43" fmla="*/ 0 h 160"/>
              <a:gd name="T44" fmla="*/ 0 w 140"/>
              <a:gd name="T45" fmla="*/ 108 h 160"/>
              <a:gd name="T46" fmla="*/ 23 w 140"/>
              <a:gd name="T47" fmla="*/ 109 h 160"/>
              <a:gd name="T48" fmla="*/ 47 w 140"/>
              <a:gd name="T49" fmla="*/ 66 h 160"/>
              <a:gd name="T50" fmla="*/ 121 w 140"/>
              <a:gd name="T51" fmla="*/ 93 h 160"/>
              <a:gd name="T52" fmla="*/ 116 w 140"/>
              <a:gd name="T53" fmla="*/ 131 h 160"/>
              <a:gd name="T54" fmla="*/ 139 w 140"/>
              <a:gd name="T55" fmla="*/ 71 h 160"/>
              <a:gd name="T56" fmla="*/ 42 w 140"/>
              <a:gd name="T57" fmla="*/ 48 h 160"/>
              <a:gd name="T58" fmla="*/ 42 w 140"/>
              <a:gd name="T59" fmla="*/ 38 h 160"/>
              <a:gd name="T60" fmla="*/ 42 w 140"/>
              <a:gd name="T61" fmla="*/ 48 h 160"/>
              <a:gd name="T62" fmla="*/ 94 w 140"/>
              <a:gd name="T63" fmla="*/ 43 h 160"/>
              <a:gd name="T64" fmla="*/ 103 w 140"/>
              <a:gd name="T65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" h="160">
                <a:moveTo>
                  <a:pt x="94" y="75"/>
                </a:moveTo>
                <a:cubicBezTo>
                  <a:pt x="83" y="75"/>
                  <a:pt x="83" y="75"/>
                  <a:pt x="83" y="75"/>
                </a:cubicBezTo>
                <a:cubicBezTo>
                  <a:pt x="84" y="77"/>
                  <a:pt x="85" y="80"/>
                  <a:pt x="85" y="82"/>
                </a:cubicBezTo>
                <a:cubicBezTo>
                  <a:pt x="85" y="83"/>
                  <a:pt x="84" y="84"/>
                  <a:pt x="84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106"/>
                  <a:pt x="84" y="113"/>
                  <a:pt x="94" y="113"/>
                </a:cubicBezTo>
                <a:cubicBezTo>
                  <a:pt x="105" y="113"/>
                  <a:pt x="113" y="105"/>
                  <a:pt x="113" y="94"/>
                </a:cubicBezTo>
                <a:cubicBezTo>
                  <a:pt x="113" y="83"/>
                  <a:pt x="105" y="75"/>
                  <a:pt x="94" y="75"/>
                </a:cubicBezTo>
                <a:close/>
                <a:moveTo>
                  <a:pt x="75" y="81"/>
                </a:moveTo>
                <a:cubicBezTo>
                  <a:pt x="75" y="79"/>
                  <a:pt x="73" y="78"/>
                  <a:pt x="71" y="78"/>
                </a:cubicBezTo>
                <a:cubicBezTo>
                  <a:pt x="69" y="78"/>
                  <a:pt x="67" y="79"/>
                  <a:pt x="67" y="81"/>
                </a:cubicBezTo>
                <a:cubicBezTo>
                  <a:pt x="71" y="86"/>
                  <a:pt x="71" y="86"/>
                  <a:pt x="71" y="86"/>
                </a:cubicBezTo>
                <a:lnTo>
                  <a:pt x="75" y="81"/>
                </a:lnTo>
                <a:close/>
                <a:moveTo>
                  <a:pt x="57" y="85"/>
                </a:moveTo>
                <a:cubicBezTo>
                  <a:pt x="57" y="84"/>
                  <a:pt x="57" y="83"/>
                  <a:pt x="57" y="81"/>
                </a:cubicBezTo>
                <a:cubicBezTo>
                  <a:pt x="57" y="79"/>
                  <a:pt x="57" y="77"/>
                  <a:pt x="59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37" y="74"/>
                  <a:pt x="29" y="83"/>
                  <a:pt x="29" y="93"/>
                </a:cubicBezTo>
                <a:cubicBezTo>
                  <a:pt x="29" y="103"/>
                  <a:pt x="37" y="112"/>
                  <a:pt x="47" y="112"/>
                </a:cubicBezTo>
                <a:cubicBezTo>
                  <a:pt x="57" y="112"/>
                  <a:pt x="65" y="104"/>
                  <a:pt x="66" y="95"/>
                </a:cubicBezTo>
                <a:lnTo>
                  <a:pt x="57" y="85"/>
                </a:lnTo>
                <a:close/>
                <a:moveTo>
                  <a:pt x="34" y="118"/>
                </a:moveTo>
                <a:cubicBezTo>
                  <a:pt x="34" y="141"/>
                  <a:pt x="34" y="141"/>
                  <a:pt x="34" y="141"/>
                </a:cubicBezTo>
                <a:cubicBezTo>
                  <a:pt x="34" y="146"/>
                  <a:pt x="36" y="151"/>
                  <a:pt x="39" y="154"/>
                </a:cubicBezTo>
                <a:cubicBezTo>
                  <a:pt x="43" y="158"/>
                  <a:pt x="47" y="160"/>
                  <a:pt x="52" y="160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50" y="123"/>
                  <a:pt x="49" y="123"/>
                  <a:pt x="48" y="123"/>
                </a:cubicBezTo>
                <a:cubicBezTo>
                  <a:pt x="42" y="122"/>
                  <a:pt x="37" y="120"/>
                  <a:pt x="34" y="118"/>
                </a:cubicBezTo>
                <a:close/>
                <a:moveTo>
                  <a:pt x="89" y="121"/>
                </a:moveTo>
                <a:cubicBezTo>
                  <a:pt x="89" y="159"/>
                  <a:pt x="89" y="159"/>
                  <a:pt x="89" y="159"/>
                </a:cubicBezTo>
                <a:cubicBezTo>
                  <a:pt x="99" y="159"/>
                  <a:pt x="108" y="150"/>
                  <a:pt x="108" y="140"/>
                </a:cubicBezTo>
                <a:cubicBezTo>
                  <a:pt x="108" y="117"/>
                  <a:pt x="108" y="117"/>
                  <a:pt x="108" y="117"/>
                </a:cubicBezTo>
                <a:cubicBezTo>
                  <a:pt x="104" y="120"/>
                  <a:pt x="99" y="121"/>
                  <a:pt x="94" y="121"/>
                </a:cubicBezTo>
                <a:cubicBezTo>
                  <a:pt x="92" y="121"/>
                  <a:pt x="90" y="121"/>
                  <a:pt x="89" y="121"/>
                </a:cubicBezTo>
                <a:close/>
                <a:moveTo>
                  <a:pt x="71" y="109"/>
                </a:moveTo>
                <a:cubicBezTo>
                  <a:pt x="68" y="112"/>
                  <a:pt x="65" y="115"/>
                  <a:pt x="61" y="117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4" y="140"/>
                  <a:pt x="67" y="140"/>
                  <a:pt x="71" y="140"/>
                </a:cubicBezTo>
                <a:cubicBezTo>
                  <a:pt x="73" y="140"/>
                  <a:pt x="77" y="140"/>
                  <a:pt x="80" y="138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76" y="115"/>
                  <a:pt x="73" y="113"/>
                  <a:pt x="71" y="109"/>
                </a:cubicBezTo>
                <a:close/>
                <a:moveTo>
                  <a:pt x="119" y="20"/>
                </a:moveTo>
                <a:cubicBezTo>
                  <a:pt x="106" y="7"/>
                  <a:pt x="89" y="0"/>
                  <a:pt x="70" y="0"/>
                </a:cubicBezTo>
                <a:cubicBezTo>
                  <a:pt x="69" y="0"/>
                  <a:pt x="69" y="0"/>
                  <a:pt x="68" y="0"/>
                </a:cubicBezTo>
                <a:cubicBezTo>
                  <a:pt x="30" y="1"/>
                  <a:pt x="0" y="34"/>
                  <a:pt x="0" y="73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0"/>
                  <a:pt x="11" y="131"/>
                  <a:pt x="23" y="131"/>
                </a:cubicBezTo>
                <a:cubicBezTo>
                  <a:pt x="23" y="109"/>
                  <a:pt x="23" y="109"/>
                  <a:pt x="23" y="109"/>
                </a:cubicBezTo>
                <a:cubicBezTo>
                  <a:pt x="20" y="104"/>
                  <a:pt x="19" y="99"/>
                  <a:pt x="19" y="93"/>
                </a:cubicBezTo>
                <a:cubicBezTo>
                  <a:pt x="19" y="78"/>
                  <a:pt x="31" y="66"/>
                  <a:pt x="47" y="66"/>
                </a:cubicBezTo>
                <a:cubicBezTo>
                  <a:pt x="93" y="66"/>
                  <a:pt x="93" y="66"/>
                  <a:pt x="93" y="66"/>
                </a:cubicBezTo>
                <a:cubicBezTo>
                  <a:pt x="108" y="66"/>
                  <a:pt x="121" y="78"/>
                  <a:pt x="121" y="93"/>
                </a:cubicBezTo>
                <a:cubicBezTo>
                  <a:pt x="121" y="99"/>
                  <a:pt x="119" y="104"/>
                  <a:pt x="116" y="109"/>
                </a:cubicBezTo>
                <a:cubicBezTo>
                  <a:pt x="116" y="131"/>
                  <a:pt x="116" y="131"/>
                  <a:pt x="116" y="131"/>
                </a:cubicBezTo>
                <a:cubicBezTo>
                  <a:pt x="129" y="131"/>
                  <a:pt x="139" y="120"/>
                  <a:pt x="139" y="108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40" y="52"/>
                  <a:pt x="133" y="34"/>
                  <a:pt x="119" y="20"/>
                </a:cubicBezTo>
                <a:close/>
                <a:moveTo>
                  <a:pt x="42" y="48"/>
                </a:moveTo>
                <a:cubicBezTo>
                  <a:pt x="40" y="48"/>
                  <a:pt x="38" y="45"/>
                  <a:pt x="38" y="43"/>
                </a:cubicBezTo>
                <a:cubicBezTo>
                  <a:pt x="38" y="40"/>
                  <a:pt x="40" y="38"/>
                  <a:pt x="42" y="38"/>
                </a:cubicBezTo>
                <a:cubicBezTo>
                  <a:pt x="45" y="38"/>
                  <a:pt x="47" y="40"/>
                  <a:pt x="47" y="43"/>
                </a:cubicBezTo>
                <a:cubicBezTo>
                  <a:pt x="47" y="45"/>
                  <a:pt x="45" y="48"/>
                  <a:pt x="42" y="48"/>
                </a:cubicBezTo>
                <a:close/>
                <a:moveTo>
                  <a:pt x="98" y="48"/>
                </a:moveTo>
                <a:cubicBezTo>
                  <a:pt x="96" y="48"/>
                  <a:pt x="94" y="45"/>
                  <a:pt x="94" y="43"/>
                </a:cubicBezTo>
                <a:cubicBezTo>
                  <a:pt x="94" y="40"/>
                  <a:pt x="96" y="38"/>
                  <a:pt x="98" y="38"/>
                </a:cubicBezTo>
                <a:cubicBezTo>
                  <a:pt x="101" y="38"/>
                  <a:pt x="103" y="40"/>
                  <a:pt x="103" y="43"/>
                </a:cubicBezTo>
                <a:cubicBezTo>
                  <a:pt x="103" y="45"/>
                  <a:pt x="101" y="48"/>
                  <a:pt x="98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91">
            <a:extLst>
              <a:ext uri="{FF2B5EF4-FFF2-40B4-BE49-F238E27FC236}">
                <a16:creationId xmlns:a16="http://schemas.microsoft.com/office/drawing/2014/main" id="{4A437A53-5FCB-43D8-8D47-390222695A16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4125913"/>
            <a:ext cx="252413" cy="252413"/>
          </a:xfrm>
          <a:custGeom>
            <a:avLst/>
            <a:gdLst>
              <a:gd name="T0" fmla="*/ 38 w 160"/>
              <a:gd name="T1" fmla="*/ 80 h 159"/>
              <a:gd name="T2" fmla="*/ 47 w 160"/>
              <a:gd name="T3" fmla="*/ 80 h 159"/>
              <a:gd name="T4" fmla="*/ 19 w 160"/>
              <a:gd name="T5" fmla="*/ 76 h 159"/>
              <a:gd name="T6" fmla="*/ 19 w 160"/>
              <a:gd name="T7" fmla="*/ 57 h 159"/>
              <a:gd name="T8" fmla="*/ 19 w 160"/>
              <a:gd name="T9" fmla="*/ 76 h 159"/>
              <a:gd name="T10" fmla="*/ 36 w 160"/>
              <a:gd name="T11" fmla="*/ 52 h 159"/>
              <a:gd name="T12" fmla="*/ 58 w 160"/>
              <a:gd name="T13" fmla="*/ 52 h 159"/>
              <a:gd name="T14" fmla="*/ 64 w 160"/>
              <a:gd name="T15" fmla="*/ 52 h 159"/>
              <a:gd name="T16" fmla="*/ 86 w 160"/>
              <a:gd name="T17" fmla="*/ 52 h 159"/>
              <a:gd name="T18" fmla="*/ 91 w 160"/>
              <a:gd name="T19" fmla="*/ 52 h 159"/>
              <a:gd name="T20" fmla="*/ 119 w 160"/>
              <a:gd name="T21" fmla="*/ 46 h 159"/>
              <a:gd name="T22" fmla="*/ 130 w 160"/>
              <a:gd name="T23" fmla="*/ 26 h 159"/>
              <a:gd name="T24" fmla="*/ 120 w 160"/>
              <a:gd name="T25" fmla="*/ 10 h 159"/>
              <a:gd name="T26" fmla="*/ 103 w 160"/>
              <a:gd name="T27" fmla="*/ 0 h 159"/>
              <a:gd name="T28" fmla="*/ 89 w 160"/>
              <a:gd name="T29" fmla="*/ 6 h 159"/>
              <a:gd name="T30" fmla="*/ 74 w 160"/>
              <a:gd name="T31" fmla="*/ 0 h 159"/>
              <a:gd name="T32" fmla="*/ 60 w 160"/>
              <a:gd name="T33" fmla="*/ 6 h 159"/>
              <a:gd name="T34" fmla="*/ 46 w 160"/>
              <a:gd name="T35" fmla="*/ 0 h 159"/>
              <a:gd name="T36" fmla="*/ 29 w 160"/>
              <a:gd name="T37" fmla="*/ 10 h 159"/>
              <a:gd name="T38" fmla="*/ 82 w 160"/>
              <a:gd name="T39" fmla="*/ 85 h 159"/>
              <a:gd name="T40" fmla="*/ 82 w 160"/>
              <a:gd name="T41" fmla="*/ 65 h 159"/>
              <a:gd name="T42" fmla="*/ 64 w 160"/>
              <a:gd name="T43" fmla="*/ 63 h 159"/>
              <a:gd name="T44" fmla="*/ 64 w 160"/>
              <a:gd name="T45" fmla="*/ 88 h 159"/>
              <a:gd name="T46" fmla="*/ 108 w 160"/>
              <a:gd name="T47" fmla="*/ 92 h 159"/>
              <a:gd name="T48" fmla="*/ 110 w 160"/>
              <a:gd name="T49" fmla="*/ 65 h 159"/>
              <a:gd name="T50" fmla="*/ 91 w 160"/>
              <a:gd name="T51" fmla="*/ 63 h 159"/>
              <a:gd name="T52" fmla="*/ 92 w 160"/>
              <a:gd name="T53" fmla="*/ 86 h 159"/>
              <a:gd name="T54" fmla="*/ 24 w 160"/>
              <a:gd name="T55" fmla="*/ 122 h 159"/>
              <a:gd name="T56" fmla="*/ 52 w 160"/>
              <a:gd name="T57" fmla="*/ 132 h 159"/>
              <a:gd name="T58" fmla="*/ 81 w 160"/>
              <a:gd name="T59" fmla="*/ 122 h 159"/>
              <a:gd name="T60" fmla="*/ 112 w 160"/>
              <a:gd name="T61" fmla="*/ 132 h 159"/>
              <a:gd name="T62" fmla="*/ 160 w 160"/>
              <a:gd name="T63" fmla="*/ 75 h 159"/>
              <a:gd name="T64" fmla="*/ 128 w 160"/>
              <a:gd name="T65" fmla="*/ 52 h 159"/>
              <a:gd name="T66" fmla="*/ 123 w 160"/>
              <a:gd name="T67" fmla="*/ 75 h 159"/>
              <a:gd name="T68" fmla="*/ 109 w 160"/>
              <a:gd name="T69" fmla="*/ 102 h 159"/>
              <a:gd name="T70" fmla="*/ 81 w 160"/>
              <a:gd name="T71" fmla="*/ 94 h 159"/>
              <a:gd name="T72" fmla="*/ 53 w 160"/>
              <a:gd name="T73" fmla="*/ 102 h 159"/>
              <a:gd name="T74" fmla="*/ 24 w 160"/>
              <a:gd name="T75" fmla="*/ 93 h 159"/>
              <a:gd name="T76" fmla="*/ 0 w 160"/>
              <a:gd name="T77" fmla="*/ 103 h 159"/>
              <a:gd name="T78" fmla="*/ 13 w 160"/>
              <a:gd name="T79" fmla="*/ 126 h 159"/>
              <a:gd name="T80" fmla="*/ 134 w 160"/>
              <a:gd name="T81" fmla="*/ 135 h 159"/>
              <a:gd name="T82" fmla="*/ 86 w 160"/>
              <a:gd name="T83" fmla="*/ 133 h 159"/>
              <a:gd name="T84" fmla="*/ 75 w 160"/>
              <a:gd name="T85" fmla="*/ 132 h 159"/>
              <a:gd name="T86" fmla="*/ 30 w 160"/>
              <a:gd name="T87" fmla="*/ 132 h 159"/>
              <a:gd name="T88" fmla="*/ 20 w 160"/>
              <a:gd name="T89" fmla="*/ 132 h 159"/>
              <a:gd name="T90" fmla="*/ 0 w 160"/>
              <a:gd name="T91" fmla="*/ 154 h 159"/>
              <a:gd name="T92" fmla="*/ 155 w 160"/>
              <a:gd name="T93" fmla="*/ 159 h 159"/>
              <a:gd name="T94" fmla="*/ 160 w 160"/>
              <a:gd name="T95" fmla="*/ 10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9">
                <a:moveTo>
                  <a:pt x="43" y="76"/>
                </a:moveTo>
                <a:cubicBezTo>
                  <a:pt x="40" y="76"/>
                  <a:pt x="38" y="78"/>
                  <a:pt x="38" y="80"/>
                </a:cubicBezTo>
                <a:cubicBezTo>
                  <a:pt x="38" y="83"/>
                  <a:pt x="40" y="85"/>
                  <a:pt x="43" y="85"/>
                </a:cubicBezTo>
                <a:cubicBezTo>
                  <a:pt x="45" y="85"/>
                  <a:pt x="47" y="83"/>
                  <a:pt x="47" y="80"/>
                </a:cubicBezTo>
                <a:cubicBezTo>
                  <a:pt x="47" y="78"/>
                  <a:pt x="45" y="76"/>
                  <a:pt x="43" y="76"/>
                </a:cubicBezTo>
                <a:close/>
                <a:moveTo>
                  <a:pt x="19" y="76"/>
                </a:moveTo>
                <a:cubicBezTo>
                  <a:pt x="25" y="76"/>
                  <a:pt x="29" y="71"/>
                  <a:pt x="29" y="66"/>
                </a:cubicBezTo>
                <a:cubicBezTo>
                  <a:pt x="29" y="61"/>
                  <a:pt x="25" y="57"/>
                  <a:pt x="19" y="57"/>
                </a:cubicBezTo>
                <a:cubicBezTo>
                  <a:pt x="14" y="57"/>
                  <a:pt x="10" y="61"/>
                  <a:pt x="10" y="66"/>
                </a:cubicBezTo>
                <a:cubicBezTo>
                  <a:pt x="10" y="71"/>
                  <a:pt x="14" y="76"/>
                  <a:pt x="19" y="76"/>
                </a:cubicBezTo>
                <a:close/>
                <a:moveTo>
                  <a:pt x="30" y="45"/>
                </a:moveTo>
                <a:cubicBezTo>
                  <a:pt x="31" y="47"/>
                  <a:pt x="34" y="51"/>
                  <a:pt x="36" y="52"/>
                </a:cubicBezTo>
                <a:cubicBezTo>
                  <a:pt x="39" y="54"/>
                  <a:pt x="43" y="55"/>
                  <a:pt x="47" y="55"/>
                </a:cubicBezTo>
                <a:cubicBezTo>
                  <a:pt x="51" y="55"/>
                  <a:pt x="55" y="54"/>
                  <a:pt x="58" y="52"/>
                </a:cubicBezTo>
                <a:cubicBezTo>
                  <a:pt x="59" y="51"/>
                  <a:pt x="60" y="51"/>
                  <a:pt x="61" y="51"/>
                </a:cubicBezTo>
                <a:cubicBezTo>
                  <a:pt x="62" y="51"/>
                  <a:pt x="63" y="51"/>
                  <a:pt x="64" y="52"/>
                </a:cubicBezTo>
                <a:cubicBezTo>
                  <a:pt x="67" y="55"/>
                  <a:pt x="71" y="56"/>
                  <a:pt x="75" y="56"/>
                </a:cubicBezTo>
                <a:cubicBezTo>
                  <a:pt x="79" y="56"/>
                  <a:pt x="83" y="55"/>
                  <a:pt x="86" y="52"/>
                </a:cubicBezTo>
                <a:cubicBezTo>
                  <a:pt x="87" y="51"/>
                  <a:pt x="88" y="51"/>
                  <a:pt x="89" y="51"/>
                </a:cubicBezTo>
                <a:cubicBezTo>
                  <a:pt x="90" y="51"/>
                  <a:pt x="91" y="51"/>
                  <a:pt x="91" y="52"/>
                </a:cubicBezTo>
                <a:cubicBezTo>
                  <a:pt x="95" y="54"/>
                  <a:pt x="99" y="56"/>
                  <a:pt x="102" y="56"/>
                </a:cubicBezTo>
                <a:cubicBezTo>
                  <a:pt x="109" y="56"/>
                  <a:pt x="116" y="52"/>
                  <a:pt x="119" y="46"/>
                </a:cubicBezTo>
                <a:cubicBezTo>
                  <a:pt x="120" y="45"/>
                  <a:pt x="120" y="44"/>
                  <a:pt x="121" y="44"/>
                </a:cubicBezTo>
                <a:cubicBezTo>
                  <a:pt x="127" y="41"/>
                  <a:pt x="132" y="34"/>
                  <a:pt x="130" y="26"/>
                </a:cubicBezTo>
                <a:cubicBezTo>
                  <a:pt x="130" y="20"/>
                  <a:pt x="127" y="15"/>
                  <a:pt x="122" y="12"/>
                </a:cubicBezTo>
                <a:cubicBezTo>
                  <a:pt x="122" y="12"/>
                  <a:pt x="121" y="11"/>
                  <a:pt x="120" y="10"/>
                </a:cubicBezTo>
                <a:cubicBezTo>
                  <a:pt x="120" y="9"/>
                  <a:pt x="118" y="8"/>
                  <a:pt x="117" y="7"/>
                </a:cubicBezTo>
                <a:cubicBezTo>
                  <a:pt x="114" y="2"/>
                  <a:pt x="108" y="0"/>
                  <a:pt x="103" y="0"/>
                </a:cubicBezTo>
                <a:cubicBezTo>
                  <a:pt x="99" y="0"/>
                  <a:pt x="95" y="1"/>
                  <a:pt x="91" y="3"/>
                </a:cubicBezTo>
                <a:cubicBezTo>
                  <a:pt x="91" y="4"/>
                  <a:pt x="89" y="5"/>
                  <a:pt x="89" y="6"/>
                </a:cubicBezTo>
                <a:cubicBezTo>
                  <a:pt x="87" y="5"/>
                  <a:pt x="86" y="4"/>
                  <a:pt x="85" y="3"/>
                </a:cubicBezTo>
                <a:cubicBezTo>
                  <a:pt x="82" y="1"/>
                  <a:pt x="78" y="0"/>
                  <a:pt x="74" y="0"/>
                </a:cubicBezTo>
                <a:cubicBezTo>
                  <a:pt x="70" y="0"/>
                  <a:pt x="66" y="1"/>
                  <a:pt x="63" y="3"/>
                </a:cubicBezTo>
                <a:cubicBezTo>
                  <a:pt x="62" y="4"/>
                  <a:pt x="61" y="5"/>
                  <a:pt x="60" y="6"/>
                </a:cubicBezTo>
                <a:cubicBezTo>
                  <a:pt x="59" y="5"/>
                  <a:pt x="58" y="4"/>
                  <a:pt x="57" y="3"/>
                </a:cubicBezTo>
                <a:cubicBezTo>
                  <a:pt x="54" y="1"/>
                  <a:pt x="50" y="0"/>
                  <a:pt x="46" y="0"/>
                </a:cubicBezTo>
                <a:cubicBezTo>
                  <a:pt x="41" y="0"/>
                  <a:pt x="35" y="2"/>
                  <a:pt x="31" y="7"/>
                </a:cubicBezTo>
                <a:cubicBezTo>
                  <a:pt x="30" y="8"/>
                  <a:pt x="30" y="10"/>
                  <a:pt x="29" y="10"/>
                </a:cubicBezTo>
                <a:cubicBezTo>
                  <a:pt x="16" y="17"/>
                  <a:pt x="16" y="38"/>
                  <a:pt x="30" y="45"/>
                </a:cubicBezTo>
                <a:close/>
                <a:moveTo>
                  <a:pt x="82" y="85"/>
                </a:moveTo>
                <a:cubicBezTo>
                  <a:pt x="84" y="82"/>
                  <a:pt x="85" y="79"/>
                  <a:pt x="85" y="75"/>
                </a:cubicBezTo>
                <a:cubicBezTo>
                  <a:pt x="85" y="72"/>
                  <a:pt x="84" y="68"/>
                  <a:pt x="82" y="65"/>
                </a:cubicBezTo>
                <a:cubicBezTo>
                  <a:pt x="80" y="65"/>
                  <a:pt x="78" y="66"/>
                  <a:pt x="76" y="66"/>
                </a:cubicBezTo>
                <a:cubicBezTo>
                  <a:pt x="72" y="66"/>
                  <a:pt x="67" y="65"/>
                  <a:pt x="64" y="63"/>
                </a:cubicBezTo>
                <a:cubicBezTo>
                  <a:pt x="66" y="66"/>
                  <a:pt x="66" y="71"/>
                  <a:pt x="66" y="75"/>
                </a:cubicBezTo>
                <a:cubicBezTo>
                  <a:pt x="66" y="80"/>
                  <a:pt x="66" y="84"/>
                  <a:pt x="64" y="88"/>
                </a:cubicBezTo>
                <a:cubicBezTo>
                  <a:pt x="70" y="86"/>
                  <a:pt x="76" y="85"/>
                  <a:pt x="82" y="85"/>
                </a:cubicBezTo>
                <a:close/>
                <a:moveTo>
                  <a:pt x="108" y="92"/>
                </a:moveTo>
                <a:cubicBezTo>
                  <a:pt x="112" y="88"/>
                  <a:pt x="113" y="81"/>
                  <a:pt x="113" y="75"/>
                </a:cubicBezTo>
                <a:cubicBezTo>
                  <a:pt x="113" y="72"/>
                  <a:pt x="112" y="68"/>
                  <a:pt x="110" y="65"/>
                </a:cubicBezTo>
                <a:cubicBezTo>
                  <a:pt x="108" y="65"/>
                  <a:pt x="106" y="66"/>
                  <a:pt x="104" y="66"/>
                </a:cubicBezTo>
                <a:cubicBezTo>
                  <a:pt x="99" y="66"/>
                  <a:pt x="95" y="65"/>
                  <a:pt x="91" y="63"/>
                </a:cubicBezTo>
                <a:cubicBezTo>
                  <a:pt x="93" y="66"/>
                  <a:pt x="95" y="71"/>
                  <a:pt x="95" y="75"/>
                </a:cubicBezTo>
                <a:cubicBezTo>
                  <a:pt x="95" y="79"/>
                  <a:pt x="94" y="82"/>
                  <a:pt x="92" y="86"/>
                </a:cubicBezTo>
                <a:cubicBezTo>
                  <a:pt x="98" y="87"/>
                  <a:pt x="103" y="88"/>
                  <a:pt x="108" y="92"/>
                </a:cubicBezTo>
                <a:close/>
                <a:moveTo>
                  <a:pt x="24" y="122"/>
                </a:moveTo>
                <a:cubicBezTo>
                  <a:pt x="28" y="122"/>
                  <a:pt x="32" y="123"/>
                  <a:pt x="35" y="126"/>
                </a:cubicBezTo>
                <a:cubicBezTo>
                  <a:pt x="40" y="130"/>
                  <a:pt x="46" y="132"/>
                  <a:pt x="52" y="132"/>
                </a:cubicBezTo>
                <a:cubicBezTo>
                  <a:pt x="58" y="132"/>
                  <a:pt x="64" y="130"/>
                  <a:pt x="70" y="126"/>
                </a:cubicBezTo>
                <a:cubicBezTo>
                  <a:pt x="73" y="123"/>
                  <a:pt x="77" y="122"/>
                  <a:pt x="81" y="122"/>
                </a:cubicBezTo>
                <a:cubicBezTo>
                  <a:pt x="84" y="122"/>
                  <a:pt x="88" y="123"/>
                  <a:pt x="92" y="126"/>
                </a:cubicBezTo>
                <a:cubicBezTo>
                  <a:pt x="98" y="130"/>
                  <a:pt x="105" y="132"/>
                  <a:pt x="112" y="132"/>
                </a:cubicBezTo>
                <a:cubicBezTo>
                  <a:pt x="118" y="132"/>
                  <a:pt x="123" y="131"/>
                  <a:pt x="130" y="127"/>
                </a:cubicBezTo>
                <a:cubicBezTo>
                  <a:pt x="146" y="118"/>
                  <a:pt x="160" y="97"/>
                  <a:pt x="160" y="75"/>
                </a:cubicBezTo>
                <a:cubicBezTo>
                  <a:pt x="160" y="59"/>
                  <a:pt x="153" y="44"/>
                  <a:pt x="141" y="33"/>
                </a:cubicBezTo>
                <a:cubicBezTo>
                  <a:pt x="139" y="41"/>
                  <a:pt x="135" y="48"/>
                  <a:pt x="128" y="52"/>
                </a:cubicBezTo>
                <a:cubicBezTo>
                  <a:pt x="126" y="56"/>
                  <a:pt x="123" y="59"/>
                  <a:pt x="119" y="61"/>
                </a:cubicBezTo>
                <a:cubicBezTo>
                  <a:pt x="122" y="66"/>
                  <a:pt x="123" y="70"/>
                  <a:pt x="123" y="75"/>
                </a:cubicBezTo>
                <a:cubicBezTo>
                  <a:pt x="123" y="87"/>
                  <a:pt x="118" y="97"/>
                  <a:pt x="112" y="101"/>
                </a:cubicBezTo>
                <a:cubicBezTo>
                  <a:pt x="111" y="102"/>
                  <a:pt x="110" y="102"/>
                  <a:pt x="109" y="102"/>
                </a:cubicBezTo>
                <a:cubicBezTo>
                  <a:pt x="108" y="102"/>
                  <a:pt x="107" y="102"/>
                  <a:pt x="107" y="101"/>
                </a:cubicBezTo>
                <a:cubicBezTo>
                  <a:pt x="99" y="96"/>
                  <a:pt x="90" y="94"/>
                  <a:pt x="81" y="94"/>
                </a:cubicBezTo>
                <a:cubicBezTo>
                  <a:pt x="71" y="94"/>
                  <a:pt x="63" y="96"/>
                  <a:pt x="55" y="101"/>
                </a:cubicBezTo>
                <a:cubicBezTo>
                  <a:pt x="54" y="102"/>
                  <a:pt x="54" y="102"/>
                  <a:pt x="53" y="102"/>
                </a:cubicBezTo>
                <a:cubicBezTo>
                  <a:pt x="52" y="102"/>
                  <a:pt x="50" y="101"/>
                  <a:pt x="49" y="101"/>
                </a:cubicBezTo>
                <a:cubicBezTo>
                  <a:pt x="42" y="96"/>
                  <a:pt x="33" y="93"/>
                  <a:pt x="24" y="93"/>
                </a:cubicBezTo>
                <a:cubicBezTo>
                  <a:pt x="17" y="93"/>
                  <a:pt x="10" y="95"/>
                  <a:pt x="3" y="99"/>
                </a:cubicBezTo>
                <a:cubicBezTo>
                  <a:pt x="1" y="99"/>
                  <a:pt x="0" y="101"/>
                  <a:pt x="0" y="103"/>
                </a:cubicBezTo>
                <a:cubicBezTo>
                  <a:pt x="0" y="131"/>
                  <a:pt x="0" y="131"/>
                  <a:pt x="0" y="131"/>
                </a:cubicBezTo>
                <a:cubicBezTo>
                  <a:pt x="4" y="131"/>
                  <a:pt x="10" y="128"/>
                  <a:pt x="13" y="126"/>
                </a:cubicBezTo>
                <a:cubicBezTo>
                  <a:pt x="16" y="123"/>
                  <a:pt x="20" y="122"/>
                  <a:pt x="24" y="122"/>
                </a:cubicBezTo>
                <a:close/>
                <a:moveTo>
                  <a:pt x="134" y="135"/>
                </a:moveTo>
                <a:cubicBezTo>
                  <a:pt x="127" y="139"/>
                  <a:pt x="119" y="141"/>
                  <a:pt x="112" y="141"/>
                </a:cubicBezTo>
                <a:cubicBezTo>
                  <a:pt x="103" y="141"/>
                  <a:pt x="95" y="138"/>
                  <a:pt x="86" y="133"/>
                </a:cubicBezTo>
                <a:cubicBezTo>
                  <a:pt x="84" y="131"/>
                  <a:pt x="82" y="131"/>
                  <a:pt x="80" y="131"/>
                </a:cubicBezTo>
                <a:cubicBezTo>
                  <a:pt x="78" y="131"/>
                  <a:pt x="77" y="131"/>
                  <a:pt x="75" y="132"/>
                </a:cubicBezTo>
                <a:cubicBezTo>
                  <a:pt x="68" y="138"/>
                  <a:pt x="60" y="141"/>
                  <a:pt x="52" y="141"/>
                </a:cubicBezTo>
                <a:cubicBezTo>
                  <a:pt x="45" y="141"/>
                  <a:pt x="37" y="138"/>
                  <a:pt x="30" y="132"/>
                </a:cubicBezTo>
                <a:cubicBezTo>
                  <a:pt x="28" y="131"/>
                  <a:pt x="26" y="131"/>
                  <a:pt x="25" y="131"/>
                </a:cubicBezTo>
                <a:cubicBezTo>
                  <a:pt x="23" y="131"/>
                  <a:pt x="21" y="131"/>
                  <a:pt x="20" y="132"/>
                </a:cubicBezTo>
                <a:cubicBezTo>
                  <a:pt x="14" y="137"/>
                  <a:pt x="7" y="139"/>
                  <a:pt x="0" y="140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2" y="159"/>
                  <a:pt x="5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8" y="159"/>
                  <a:pt x="160" y="157"/>
                  <a:pt x="160" y="154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54" y="120"/>
                  <a:pt x="144" y="129"/>
                  <a:pt x="134" y="1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92">
            <a:extLst>
              <a:ext uri="{FF2B5EF4-FFF2-40B4-BE49-F238E27FC236}">
                <a16:creationId xmlns:a16="http://schemas.microsoft.com/office/drawing/2014/main" id="{01DF2745-03B1-45CE-8918-A3B169A51BA5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3022600"/>
            <a:ext cx="254000" cy="252413"/>
          </a:xfrm>
          <a:custGeom>
            <a:avLst/>
            <a:gdLst>
              <a:gd name="T0" fmla="*/ 84 w 160"/>
              <a:gd name="T1" fmla="*/ 2 h 159"/>
              <a:gd name="T2" fmla="*/ 80 w 160"/>
              <a:gd name="T3" fmla="*/ 0 h 159"/>
              <a:gd name="T4" fmla="*/ 76 w 160"/>
              <a:gd name="T5" fmla="*/ 2 h 159"/>
              <a:gd name="T6" fmla="*/ 59 w 160"/>
              <a:gd name="T7" fmla="*/ 45 h 159"/>
              <a:gd name="T8" fmla="*/ 80 w 160"/>
              <a:gd name="T9" fmla="*/ 82 h 159"/>
              <a:gd name="T10" fmla="*/ 100 w 160"/>
              <a:gd name="T11" fmla="*/ 45 h 159"/>
              <a:gd name="T12" fmla="*/ 84 w 160"/>
              <a:gd name="T13" fmla="*/ 2 h 159"/>
              <a:gd name="T14" fmla="*/ 41 w 160"/>
              <a:gd name="T15" fmla="*/ 37 h 159"/>
              <a:gd name="T16" fmla="*/ 28 w 160"/>
              <a:gd name="T17" fmla="*/ 20 h 159"/>
              <a:gd name="T18" fmla="*/ 24 w 160"/>
              <a:gd name="T19" fmla="*/ 19 h 159"/>
              <a:gd name="T20" fmla="*/ 20 w 160"/>
              <a:gd name="T21" fmla="*/ 25 h 159"/>
              <a:gd name="T22" fmla="*/ 31 w 160"/>
              <a:gd name="T23" fmla="*/ 67 h 159"/>
              <a:gd name="T24" fmla="*/ 35 w 160"/>
              <a:gd name="T25" fmla="*/ 84 h 159"/>
              <a:gd name="T26" fmla="*/ 52 w 160"/>
              <a:gd name="T27" fmla="*/ 103 h 159"/>
              <a:gd name="T28" fmla="*/ 76 w 160"/>
              <a:gd name="T29" fmla="*/ 124 h 159"/>
              <a:gd name="T30" fmla="*/ 76 w 160"/>
              <a:gd name="T31" fmla="*/ 99 h 159"/>
              <a:gd name="T32" fmla="*/ 75 w 160"/>
              <a:gd name="T33" fmla="*/ 97 h 159"/>
              <a:gd name="T34" fmla="*/ 41 w 160"/>
              <a:gd name="T35" fmla="*/ 37 h 159"/>
              <a:gd name="T36" fmla="*/ 107 w 160"/>
              <a:gd name="T37" fmla="*/ 103 h 159"/>
              <a:gd name="T38" fmla="*/ 125 w 160"/>
              <a:gd name="T39" fmla="*/ 84 h 159"/>
              <a:gd name="T40" fmla="*/ 129 w 160"/>
              <a:gd name="T41" fmla="*/ 67 h 159"/>
              <a:gd name="T42" fmla="*/ 140 w 160"/>
              <a:gd name="T43" fmla="*/ 25 h 159"/>
              <a:gd name="T44" fmla="*/ 136 w 160"/>
              <a:gd name="T45" fmla="*/ 19 h 159"/>
              <a:gd name="T46" fmla="*/ 132 w 160"/>
              <a:gd name="T47" fmla="*/ 21 h 159"/>
              <a:gd name="T48" fmla="*/ 119 w 160"/>
              <a:gd name="T49" fmla="*/ 37 h 159"/>
              <a:gd name="T50" fmla="*/ 84 w 160"/>
              <a:gd name="T51" fmla="*/ 97 h 159"/>
              <a:gd name="T52" fmla="*/ 84 w 160"/>
              <a:gd name="T53" fmla="*/ 99 h 159"/>
              <a:gd name="T54" fmla="*/ 84 w 160"/>
              <a:gd name="T55" fmla="*/ 124 h 159"/>
              <a:gd name="T56" fmla="*/ 107 w 160"/>
              <a:gd name="T57" fmla="*/ 103 h 159"/>
              <a:gd name="T58" fmla="*/ 46 w 160"/>
              <a:gd name="T59" fmla="*/ 111 h 159"/>
              <a:gd name="T60" fmla="*/ 18 w 160"/>
              <a:gd name="T61" fmla="*/ 73 h 159"/>
              <a:gd name="T62" fmla="*/ 9 w 160"/>
              <a:gd name="T63" fmla="*/ 50 h 159"/>
              <a:gd name="T64" fmla="*/ 5 w 160"/>
              <a:gd name="T65" fmla="*/ 47 h 159"/>
              <a:gd name="T66" fmla="*/ 0 w 160"/>
              <a:gd name="T67" fmla="*/ 52 h 159"/>
              <a:gd name="T68" fmla="*/ 0 w 160"/>
              <a:gd name="T69" fmla="*/ 89 h 159"/>
              <a:gd name="T70" fmla="*/ 70 w 160"/>
              <a:gd name="T71" fmla="*/ 159 h 159"/>
              <a:gd name="T72" fmla="*/ 75 w 160"/>
              <a:gd name="T73" fmla="*/ 159 h 159"/>
              <a:gd name="T74" fmla="*/ 75 w 160"/>
              <a:gd name="T75" fmla="*/ 146 h 159"/>
              <a:gd name="T76" fmla="*/ 69 w 160"/>
              <a:gd name="T77" fmla="*/ 131 h 159"/>
              <a:gd name="T78" fmla="*/ 46 w 160"/>
              <a:gd name="T79" fmla="*/ 111 h 159"/>
              <a:gd name="T80" fmla="*/ 155 w 160"/>
              <a:gd name="T81" fmla="*/ 47 h 159"/>
              <a:gd name="T82" fmla="*/ 151 w 160"/>
              <a:gd name="T83" fmla="*/ 50 h 159"/>
              <a:gd name="T84" fmla="*/ 142 w 160"/>
              <a:gd name="T85" fmla="*/ 74 h 159"/>
              <a:gd name="T86" fmla="*/ 114 w 160"/>
              <a:gd name="T87" fmla="*/ 111 h 159"/>
              <a:gd name="T88" fmla="*/ 91 w 160"/>
              <a:gd name="T89" fmla="*/ 130 h 159"/>
              <a:gd name="T90" fmla="*/ 85 w 160"/>
              <a:gd name="T91" fmla="*/ 146 h 159"/>
              <a:gd name="T92" fmla="*/ 85 w 160"/>
              <a:gd name="T93" fmla="*/ 159 h 159"/>
              <a:gd name="T94" fmla="*/ 90 w 160"/>
              <a:gd name="T95" fmla="*/ 159 h 159"/>
              <a:gd name="T96" fmla="*/ 160 w 160"/>
              <a:gd name="T97" fmla="*/ 89 h 159"/>
              <a:gd name="T98" fmla="*/ 160 w 160"/>
              <a:gd name="T99" fmla="*/ 52 h 159"/>
              <a:gd name="T100" fmla="*/ 155 w 160"/>
              <a:gd name="T101" fmla="*/ 4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59">
                <a:moveTo>
                  <a:pt x="84" y="2"/>
                </a:moveTo>
                <a:cubicBezTo>
                  <a:pt x="83" y="1"/>
                  <a:pt x="82" y="0"/>
                  <a:pt x="80" y="0"/>
                </a:cubicBezTo>
                <a:cubicBezTo>
                  <a:pt x="78" y="0"/>
                  <a:pt x="77" y="1"/>
                  <a:pt x="76" y="2"/>
                </a:cubicBezTo>
                <a:cubicBezTo>
                  <a:pt x="75" y="3"/>
                  <a:pt x="65" y="21"/>
                  <a:pt x="59" y="45"/>
                </a:cubicBezTo>
                <a:cubicBezTo>
                  <a:pt x="68" y="57"/>
                  <a:pt x="75" y="69"/>
                  <a:pt x="80" y="82"/>
                </a:cubicBezTo>
                <a:cubicBezTo>
                  <a:pt x="85" y="70"/>
                  <a:pt x="92" y="57"/>
                  <a:pt x="100" y="45"/>
                </a:cubicBezTo>
                <a:cubicBezTo>
                  <a:pt x="95" y="20"/>
                  <a:pt x="84" y="3"/>
                  <a:pt x="84" y="2"/>
                </a:cubicBezTo>
                <a:close/>
                <a:moveTo>
                  <a:pt x="41" y="37"/>
                </a:moveTo>
                <a:cubicBezTo>
                  <a:pt x="28" y="20"/>
                  <a:pt x="28" y="20"/>
                  <a:pt x="28" y="20"/>
                </a:cubicBezTo>
                <a:cubicBezTo>
                  <a:pt x="27" y="19"/>
                  <a:pt x="26" y="19"/>
                  <a:pt x="24" y="19"/>
                </a:cubicBezTo>
                <a:cubicBezTo>
                  <a:pt x="21" y="19"/>
                  <a:pt x="19" y="21"/>
                  <a:pt x="20" y="25"/>
                </a:cubicBezTo>
                <a:cubicBezTo>
                  <a:pt x="31" y="67"/>
                  <a:pt x="31" y="67"/>
                  <a:pt x="31" y="67"/>
                </a:cubicBezTo>
                <a:cubicBezTo>
                  <a:pt x="33" y="72"/>
                  <a:pt x="34" y="78"/>
                  <a:pt x="35" y="84"/>
                </a:cubicBezTo>
                <a:cubicBezTo>
                  <a:pt x="40" y="91"/>
                  <a:pt x="45" y="98"/>
                  <a:pt x="52" y="103"/>
                </a:cubicBezTo>
                <a:cubicBezTo>
                  <a:pt x="63" y="112"/>
                  <a:pt x="67" y="115"/>
                  <a:pt x="76" y="124"/>
                </a:cubicBezTo>
                <a:cubicBezTo>
                  <a:pt x="76" y="99"/>
                  <a:pt x="76" y="99"/>
                  <a:pt x="76" y="99"/>
                </a:cubicBezTo>
                <a:cubicBezTo>
                  <a:pt x="76" y="98"/>
                  <a:pt x="76" y="97"/>
                  <a:pt x="75" y="97"/>
                </a:cubicBezTo>
                <a:cubicBezTo>
                  <a:pt x="67" y="74"/>
                  <a:pt x="56" y="54"/>
                  <a:pt x="41" y="37"/>
                </a:cubicBezTo>
                <a:close/>
                <a:moveTo>
                  <a:pt x="107" y="103"/>
                </a:moveTo>
                <a:cubicBezTo>
                  <a:pt x="114" y="98"/>
                  <a:pt x="120" y="91"/>
                  <a:pt x="125" y="84"/>
                </a:cubicBezTo>
                <a:cubicBezTo>
                  <a:pt x="125" y="78"/>
                  <a:pt x="127" y="72"/>
                  <a:pt x="129" y="67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1" y="22"/>
                  <a:pt x="139" y="19"/>
                  <a:pt x="136" y="19"/>
                </a:cubicBezTo>
                <a:cubicBezTo>
                  <a:pt x="135" y="19"/>
                  <a:pt x="133" y="19"/>
                  <a:pt x="132" y="21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104" y="55"/>
                  <a:pt x="92" y="75"/>
                  <a:pt x="84" y="97"/>
                </a:cubicBezTo>
                <a:cubicBezTo>
                  <a:pt x="84" y="97"/>
                  <a:pt x="84" y="98"/>
                  <a:pt x="84" y="99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92" y="115"/>
                  <a:pt x="96" y="113"/>
                  <a:pt x="107" y="103"/>
                </a:cubicBezTo>
                <a:close/>
                <a:moveTo>
                  <a:pt x="46" y="111"/>
                </a:moveTo>
                <a:cubicBezTo>
                  <a:pt x="34" y="101"/>
                  <a:pt x="24" y="88"/>
                  <a:pt x="18" y="73"/>
                </a:cubicBezTo>
                <a:cubicBezTo>
                  <a:pt x="9" y="50"/>
                  <a:pt x="9" y="50"/>
                  <a:pt x="9" y="50"/>
                </a:cubicBezTo>
                <a:cubicBezTo>
                  <a:pt x="8" y="48"/>
                  <a:pt x="6" y="47"/>
                  <a:pt x="5" y="47"/>
                </a:cubicBezTo>
                <a:cubicBezTo>
                  <a:pt x="2" y="47"/>
                  <a:pt x="0" y="49"/>
                  <a:pt x="0" y="52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27"/>
                  <a:pt x="32" y="159"/>
                  <a:pt x="70" y="159"/>
                </a:cubicBezTo>
                <a:cubicBezTo>
                  <a:pt x="75" y="159"/>
                  <a:pt x="75" y="159"/>
                  <a:pt x="75" y="159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1"/>
                  <a:pt x="73" y="135"/>
                  <a:pt x="69" y="131"/>
                </a:cubicBezTo>
                <a:cubicBezTo>
                  <a:pt x="61" y="122"/>
                  <a:pt x="56" y="119"/>
                  <a:pt x="46" y="111"/>
                </a:cubicBezTo>
                <a:close/>
                <a:moveTo>
                  <a:pt x="155" y="47"/>
                </a:moveTo>
                <a:cubicBezTo>
                  <a:pt x="153" y="47"/>
                  <a:pt x="152" y="48"/>
                  <a:pt x="151" y="50"/>
                </a:cubicBezTo>
                <a:cubicBezTo>
                  <a:pt x="142" y="74"/>
                  <a:pt x="142" y="74"/>
                  <a:pt x="142" y="74"/>
                </a:cubicBezTo>
                <a:cubicBezTo>
                  <a:pt x="136" y="88"/>
                  <a:pt x="126" y="101"/>
                  <a:pt x="114" y="111"/>
                </a:cubicBezTo>
                <a:cubicBezTo>
                  <a:pt x="104" y="118"/>
                  <a:pt x="98" y="122"/>
                  <a:pt x="91" y="130"/>
                </a:cubicBezTo>
                <a:cubicBezTo>
                  <a:pt x="87" y="135"/>
                  <a:pt x="85" y="140"/>
                  <a:pt x="85" y="146"/>
                </a:cubicBezTo>
                <a:cubicBezTo>
                  <a:pt x="85" y="159"/>
                  <a:pt x="85" y="159"/>
                  <a:pt x="85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128" y="159"/>
                  <a:pt x="160" y="128"/>
                  <a:pt x="160" y="89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49"/>
                  <a:pt x="158" y="47"/>
                  <a:pt x="155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93">
            <a:extLst>
              <a:ext uri="{FF2B5EF4-FFF2-40B4-BE49-F238E27FC236}">
                <a16:creationId xmlns:a16="http://schemas.microsoft.com/office/drawing/2014/main" id="{E97AA727-4C17-455C-B351-76E5EE4ECC81}"/>
              </a:ext>
            </a:extLst>
          </p:cNvPr>
          <p:cNvSpPr>
            <a:spLocks noEditPoints="1"/>
          </p:cNvSpPr>
          <p:nvPr/>
        </p:nvSpPr>
        <p:spPr bwMode="auto">
          <a:xfrm>
            <a:off x="1279526" y="3032125"/>
            <a:ext cx="274638" cy="234950"/>
          </a:xfrm>
          <a:custGeom>
            <a:avLst/>
            <a:gdLst>
              <a:gd name="T0" fmla="*/ 91 w 173"/>
              <a:gd name="T1" fmla="*/ 19 h 148"/>
              <a:gd name="T2" fmla="*/ 87 w 173"/>
              <a:gd name="T3" fmla="*/ 17 h 148"/>
              <a:gd name="T4" fmla="*/ 83 w 173"/>
              <a:gd name="T5" fmla="*/ 19 h 148"/>
              <a:gd name="T6" fmla="*/ 49 w 173"/>
              <a:gd name="T7" fmla="*/ 87 h 148"/>
              <a:gd name="T8" fmla="*/ 87 w 173"/>
              <a:gd name="T9" fmla="*/ 148 h 148"/>
              <a:gd name="T10" fmla="*/ 125 w 173"/>
              <a:gd name="T11" fmla="*/ 87 h 148"/>
              <a:gd name="T12" fmla="*/ 91 w 173"/>
              <a:gd name="T13" fmla="*/ 19 h 148"/>
              <a:gd name="T14" fmla="*/ 163 w 173"/>
              <a:gd name="T15" fmla="*/ 53 h 148"/>
              <a:gd name="T16" fmla="*/ 138 w 173"/>
              <a:gd name="T17" fmla="*/ 2 h 148"/>
              <a:gd name="T18" fmla="*/ 134 w 173"/>
              <a:gd name="T19" fmla="*/ 0 h 148"/>
              <a:gd name="T20" fmla="*/ 130 w 173"/>
              <a:gd name="T21" fmla="*/ 2 h 148"/>
              <a:gd name="T22" fmla="*/ 112 w 173"/>
              <a:gd name="T23" fmla="*/ 39 h 148"/>
              <a:gd name="T24" fmla="*/ 133 w 173"/>
              <a:gd name="T25" fmla="*/ 82 h 148"/>
              <a:gd name="T26" fmla="*/ 138 w 173"/>
              <a:gd name="T27" fmla="*/ 100 h 148"/>
              <a:gd name="T28" fmla="*/ 163 w 173"/>
              <a:gd name="T29" fmla="*/ 53 h 148"/>
              <a:gd name="T30" fmla="*/ 43 w 173"/>
              <a:gd name="T31" fmla="*/ 2 h 148"/>
              <a:gd name="T32" fmla="*/ 39 w 173"/>
              <a:gd name="T33" fmla="*/ 0 h 148"/>
              <a:gd name="T34" fmla="*/ 35 w 173"/>
              <a:gd name="T35" fmla="*/ 2 h 148"/>
              <a:gd name="T36" fmla="*/ 10 w 173"/>
              <a:gd name="T37" fmla="*/ 53 h 148"/>
              <a:gd name="T38" fmla="*/ 35 w 173"/>
              <a:gd name="T39" fmla="*/ 100 h 148"/>
              <a:gd name="T40" fmla="*/ 40 w 173"/>
              <a:gd name="T41" fmla="*/ 82 h 148"/>
              <a:gd name="T42" fmla="*/ 61 w 173"/>
              <a:gd name="T43" fmla="*/ 38 h 148"/>
              <a:gd name="T44" fmla="*/ 43 w 173"/>
              <a:gd name="T45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3" h="148">
                <a:moveTo>
                  <a:pt x="91" y="19"/>
                </a:moveTo>
                <a:cubicBezTo>
                  <a:pt x="90" y="18"/>
                  <a:pt x="88" y="17"/>
                  <a:pt x="87" y="17"/>
                </a:cubicBezTo>
                <a:cubicBezTo>
                  <a:pt x="85" y="17"/>
                  <a:pt x="83" y="18"/>
                  <a:pt x="83" y="19"/>
                </a:cubicBezTo>
                <a:cubicBezTo>
                  <a:pt x="49" y="87"/>
                  <a:pt x="49" y="87"/>
                  <a:pt x="49" y="87"/>
                </a:cubicBezTo>
                <a:cubicBezTo>
                  <a:pt x="35" y="115"/>
                  <a:pt x="56" y="148"/>
                  <a:pt x="87" y="148"/>
                </a:cubicBezTo>
                <a:cubicBezTo>
                  <a:pt x="118" y="148"/>
                  <a:pt x="139" y="115"/>
                  <a:pt x="125" y="87"/>
                </a:cubicBezTo>
                <a:lnTo>
                  <a:pt x="91" y="19"/>
                </a:lnTo>
                <a:close/>
                <a:moveTo>
                  <a:pt x="163" y="53"/>
                </a:moveTo>
                <a:cubicBezTo>
                  <a:pt x="138" y="2"/>
                  <a:pt x="138" y="2"/>
                  <a:pt x="138" y="2"/>
                </a:cubicBezTo>
                <a:cubicBezTo>
                  <a:pt x="137" y="1"/>
                  <a:pt x="136" y="0"/>
                  <a:pt x="134" y="0"/>
                </a:cubicBezTo>
                <a:cubicBezTo>
                  <a:pt x="132" y="0"/>
                  <a:pt x="130" y="1"/>
                  <a:pt x="130" y="2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33" y="82"/>
                  <a:pt x="133" y="82"/>
                  <a:pt x="133" y="82"/>
                </a:cubicBezTo>
                <a:cubicBezTo>
                  <a:pt x="136" y="88"/>
                  <a:pt x="137" y="94"/>
                  <a:pt x="138" y="100"/>
                </a:cubicBezTo>
                <a:cubicBezTo>
                  <a:pt x="160" y="98"/>
                  <a:pt x="173" y="74"/>
                  <a:pt x="163" y="53"/>
                </a:cubicBezTo>
                <a:close/>
                <a:moveTo>
                  <a:pt x="43" y="2"/>
                </a:moveTo>
                <a:cubicBezTo>
                  <a:pt x="42" y="1"/>
                  <a:pt x="41" y="0"/>
                  <a:pt x="39" y="0"/>
                </a:cubicBezTo>
                <a:cubicBezTo>
                  <a:pt x="37" y="0"/>
                  <a:pt x="36" y="1"/>
                  <a:pt x="35" y="2"/>
                </a:cubicBezTo>
                <a:cubicBezTo>
                  <a:pt x="10" y="53"/>
                  <a:pt x="10" y="53"/>
                  <a:pt x="10" y="53"/>
                </a:cubicBezTo>
                <a:cubicBezTo>
                  <a:pt x="0" y="73"/>
                  <a:pt x="13" y="98"/>
                  <a:pt x="35" y="100"/>
                </a:cubicBezTo>
                <a:cubicBezTo>
                  <a:pt x="35" y="94"/>
                  <a:pt x="38" y="87"/>
                  <a:pt x="40" y="82"/>
                </a:cubicBezTo>
                <a:cubicBezTo>
                  <a:pt x="61" y="38"/>
                  <a:pt x="61" y="38"/>
                  <a:pt x="61" y="38"/>
                </a:cubicBezTo>
                <a:lnTo>
                  <a:pt x="43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94">
            <a:extLst>
              <a:ext uri="{FF2B5EF4-FFF2-40B4-BE49-F238E27FC236}">
                <a16:creationId xmlns:a16="http://schemas.microsoft.com/office/drawing/2014/main" id="{0CB1BE5F-1760-4F52-B2C2-EABEBFF7AE8A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3022600"/>
            <a:ext cx="255588" cy="254000"/>
          </a:xfrm>
          <a:custGeom>
            <a:avLst/>
            <a:gdLst>
              <a:gd name="T0" fmla="*/ 60 w 161"/>
              <a:gd name="T1" fmla="*/ 32 h 160"/>
              <a:gd name="T2" fmla="*/ 101 w 161"/>
              <a:gd name="T3" fmla="*/ 32 h 160"/>
              <a:gd name="T4" fmla="*/ 104 w 161"/>
              <a:gd name="T5" fmla="*/ 5 h 160"/>
              <a:gd name="T6" fmla="*/ 95 w 161"/>
              <a:gd name="T7" fmla="*/ 5 h 160"/>
              <a:gd name="T8" fmla="*/ 67 w 161"/>
              <a:gd name="T9" fmla="*/ 5 h 160"/>
              <a:gd name="T10" fmla="*/ 58 w 161"/>
              <a:gd name="T11" fmla="*/ 5 h 160"/>
              <a:gd name="T12" fmla="*/ 150 w 161"/>
              <a:gd name="T13" fmla="*/ 134 h 160"/>
              <a:gd name="T14" fmla="*/ 134 w 161"/>
              <a:gd name="T15" fmla="*/ 127 h 160"/>
              <a:gd name="T16" fmla="*/ 156 w 161"/>
              <a:gd name="T17" fmla="*/ 104 h 160"/>
              <a:gd name="T18" fmla="*/ 156 w 161"/>
              <a:gd name="T19" fmla="*/ 95 h 160"/>
              <a:gd name="T20" fmla="*/ 134 w 161"/>
              <a:gd name="T21" fmla="*/ 71 h 160"/>
              <a:gd name="T22" fmla="*/ 150 w 161"/>
              <a:gd name="T23" fmla="*/ 64 h 160"/>
              <a:gd name="T24" fmla="*/ 158 w 161"/>
              <a:gd name="T25" fmla="*/ 39 h 160"/>
              <a:gd name="T26" fmla="*/ 152 w 161"/>
              <a:gd name="T27" fmla="*/ 41 h 160"/>
              <a:gd name="T28" fmla="*/ 129 w 161"/>
              <a:gd name="T29" fmla="*/ 63 h 160"/>
              <a:gd name="T30" fmla="*/ 85 w 161"/>
              <a:gd name="T31" fmla="*/ 76 h 160"/>
              <a:gd name="T32" fmla="*/ 129 w 161"/>
              <a:gd name="T33" fmla="*/ 136 h 160"/>
              <a:gd name="T34" fmla="*/ 152 w 161"/>
              <a:gd name="T35" fmla="*/ 158 h 160"/>
              <a:gd name="T36" fmla="*/ 158 w 161"/>
              <a:gd name="T37" fmla="*/ 160 h 160"/>
              <a:gd name="T38" fmla="*/ 150 w 161"/>
              <a:gd name="T39" fmla="*/ 134 h 160"/>
              <a:gd name="T40" fmla="*/ 113 w 161"/>
              <a:gd name="T41" fmla="*/ 90 h 160"/>
              <a:gd name="T42" fmla="*/ 104 w 161"/>
              <a:gd name="T43" fmla="*/ 90 h 160"/>
              <a:gd name="T44" fmla="*/ 113 w 161"/>
              <a:gd name="T45" fmla="*/ 122 h 160"/>
              <a:gd name="T46" fmla="*/ 113 w 161"/>
              <a:gd name="T47" fmla="*/ 104 h 160"/>
              <a:gd name="T48" fmla="*/ 113 w 161"/>
              <a:gd name="T49" fmla="*/ 122 h 160"/>
              <a:gd name="T50" fmla="*/ 110 w 161"/>
              <a:gd name="T51" fmla="*/ 46 h 160"/>
              <a:gd name="T52" fmla="*/ 50 w 161"/>
              <a:gd name="T53" fmla="*/ 46 h 160"/>
              <a:gd name="T54" fmla="*/ 80 w 161"/>
              <a:gd name="T55" fmla="*/ 66 h 160"/>
              <a:gd name="T56" fmla="*/ 80 w 161"/>
              <a:gd name="T57" fmla="*/ 151 h 160"/>
              <a:gd name="T58" fmla="*/ 80 w 161"/>
              <a:gd name="T59" fmla="*/ 93 h 160"/>
              <a:gd name="T60" fmla="*/ 50 w 161"/>
              <a:gd name="T61" fmla="*/ 63 h 160"/>
              <a:gd name="T62" fmla="*/ 32 w 161"/>
              <a:gd name="T63" fmla="*/ 62 h 160"/>
              <a:gd name="T64" fmla="*/ 9 w 161"/>
              <a:gd name="T65" fmla="*/ 40 h 160"/>
              <a:gd name="T66" fmla="*/ 3 w 161"/>
              <a:gd name="T67" fmla="*/ 38 h 160"/>
              <a:gd name="T68" fmla="*/ 11 w 161"/>
              <a:gd name="T69" fmla="*/ 63 h 160"/>
              <a:gd name="T70" fmla="*/ 27 w 161"/>
              <a:gd name="T71" fmla="*/ 70 h 160"/>
              <a:gd name="T72" fmla="*/ 5 w 161"/>
              <a:gd name="T73" fmla="*/ 93 h 160"/>
              <a:gd name="T74" fmla="*/ 5 w 161"/>
              <a:gd name="T75" fmla="*/ 103 h 160"/>
              <a:gd name="T76" fmla="*/ 27 w 161"/>
              <a:gd name="T77" fmla="*/ 126 h 160"/>
              <a:gd name="T78" fmla="*/ 11 w 161"/>
              <a:gd name="T79" fmla="*/ 133 h 160"/>
              <a:gd name="T80" fmla="*/ 3 w 161"/>
              <a:gd name="T81" fmla="*/ 158 h 160"/>
              <a:gd name="T82" fmla="*/ 9 w 161"/>
              <a:gd name="T83" fmla="*/ 156 h 160"/>
              <a:gd name="T84" fmla="*/ 32 w 161"/>
              <a:gd name="T85" fmla="*/ 134 h 160"/>
              <a:gd name="T86" fmla="*/ 75 w 161"/>
              <a:gd name="T87" fmla="*/ 74 h 160"/>
              <a:gd name="T88" fmla="*/ 48 w 161"/>
              <a:gd name="T89" fmla="*/ 122 h 160"/>
              <a:gd name="T90" fmla="*/ 48 w 161"/>
              <a:gd name="T91" fmla="*/ 104 h 160"/>
              <a:gd name="T92" fmla="*/ 48 w 161"/>
              <a:gd name="T93" fmla="*/ 122 h 160"/>
              <a:gd name="T94" fmla="*/ 48 w 161"/>
              <a:gd name="T95" fmla="*/ 90 h 160"/>
              <a:gd name="T96" fmla="*/ 57 w 161"/>
              <a:gd name="T97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60">
                <a:moveTo>
                  <a:pt x="67" y="24"/>
                </a:moveTo>
                <a:cubicBezTo>
                  <a:pt x="64" y="26"/>
                  <a:pt x="61" y="29"/>
                  <a:pt x="60" y="32"/>
                </a:cubicBezTo>
                <a:cubicBezTo>
                  <a:pt x="67" y="30"/>
                  <a:pt x="73" y="29"/>
                  <a:pt x="81" y="29"/>
                </a:cubicBezTo>
                <a:cubicBezTo>
                  <a:pt x="88" y="29"/>
                  <a:pt x="94" y="30"/>
                  <a:pt x="101" y="32"/>
                </a:cubicBezTo>
                <a:cubicBezTo>
                  <a:pt x="100" y="29"/>
                  <a:pt x="97" y="26"/>
                  <a:pt x="94" y="24"/>
                </a:cubicBezTo>
                <a:cubicBezTo>
                  <a:pt x="100" y="20"/>
                  <a:pt x="104" y="13"/>
                  <a:pt x="104" y="5"/>
                </a:cubicBezTo>
                <a:cubicBezTo>
                  <a:pt x="104" y="2"/>
                  <a:pt x="102" y="0"/>
                  <a:pt x="100" y="0"/>
                </a:cubicBezTo>
                <a:cubicBezTo>
                  <a:pt x="97" y="0"/>
                  <a:pt x="95" y="2"/>
                  <a:pt x="95" y="5"/>
                </a:cubicBezTo>
                <a:cubicBezTo>
                  <a:pt x="95" y="13"/>
                  <a:pt x="89" y="20"/>
                  <a:pt x="81" y="20"/>
                </a:cubicBezTo>
                <a:cubicBezTo>
                  <a:pt x="73" y="20"/>
                  <a:pt x="67" y="13"/>
                  <a:pt x="67" y="5"/>
                </a:cubicBezTo>
                <a:cubicBezTo>
                  <a:pt x="67" y="2"/>
                  <a:pt x="65" y="0"/>
                  <a:pt x="62" y="0"/>
                </a:cubicBezTo>
                <a:cubicBezTo>
                  <a:pt x="60" y="0"/>
                  <a:pt x="58" y="2"/>
                  <a:pt x="58" y="5"/>
                </a:cubicBezTo>
                <a:cubicBezTo>
                  <a:pt x="57" y="13"/>
                  <a:pt x="61" y="20"/>
                  <a:pt x="67" y="24"/>
                </a:cubicBezTo>
                <a:close/>
                <a:moveTo>
                  <a:pt x="150" y="134"/>
                </a:moveTo>
                <a:cubicBezTo>
                  <a:pt x="150" y="134"/>
                  <a:pt x="149" y="132"/>
                  <a:pt x="148" y="132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8" y="120"/>
                  <a:pt x="140" y="112"/>
                  <a:pt x="141" y="104"/>
                </a:cubicBezTo>
                <a:cubicBezTo>
                  <a:pt x="156" y="104"/>
                  <a:pt x="156" y="104"/>
                  <a:pt x="156" y="104"/>
                </a:cubicBezTo>
                <a:cubicBezTo>
                  <a:pt x="158" y="104"/>
                  <a:pt x="160" y="102"/>
                  <a:pt x="160" y="99"/>
                </a:cubicBezTo>
                <a:cubicBezTo>
                  <a:pt x="160" y="97"/>
                  <a:pt x="158" y="95"/>
                  <a:pt x="156" y="95"/>
                </a:cubicBezTo>
                <a:cubicBezTo>
                  <a:pt x="141" y="95"/>
                  <a:pt x="141" y="95"/>
                  <a:pt x="141" y="95"/>
                </a:cubicBezTo>
                <a:cubicBezTo>
                  <a:pt x="141" y="86"/>
                  <a:pt x="138" y="78"/>
                  <a:pt x="134" y="71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9" y="66"/>
                  <a:pt x="150" y="65"/>
                  <a:pt x="150" y="64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1" y="43"/>
                  <a:pt x="160" y="40"/>
                  <a:pt x="158" y="39"/>
                </a:cubicBezTo>
                <a:cubicBezTo>
                  <a:pt x="157" y="39"/>
                  <a:pt x="157" y="39"/>
                  <a:pt x="156" y="39"/>
                </a:cubicBezTo>
                <a:cubicBezTo>
                  <a:pt x="154" y="39"/>
                  <a:pt x="152" y="40"/>
                  <a:pt x="152" y="41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6" y="59"/>
                  <a:pt x="122" y="55"/>
                  <a:pt x="118" y="52"/>
                </a:cubicBezTo>
                <a:cubicBezTo>
                  <a:pt x="112" y="64"/>
                  <a:pt x="100" y="74"/>
                  <a:pt x="85" y="7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14" y="152"/>
                  <a:pt x="122" y="144"/>
                  <a:pt x="129" y="136"/>
                </a:cubicBezTo>
                <a:cubicBezTo>
                  <a:pt x="143" y="141"/>
                  <a:pt x="143" y="141"/>
                  <a:pt x="143" y="141"/>
                </a:cubicBezTo>
                <a:cubicBezTo>
                  <a:pt x="152" y="158"/>
                  <a:pt x="152" y="158"/>
                  <a:pt x="152" y="158"/>
                </a:cubicBezTo>
                <a:cubicBezTo>
                  <a:pt x="152" y="159"/>
                  <a:pt x="154" y="160"/>
                  <a:pt x="156" y="160"/>
                </a:cubicBezTo>
                <a:cubicBezTo>
                  <a:pt x="157" y="160"/>
                  <a:pt x="157" y="160"/>
                  <a:pt x="158" y="160"/>
                </a:cubicBezTo>
                <a:cubicBezTo>
                  <a:pt x="160" y="159"/>
                  <a:pt x="161" y="156"/>
                  <a:pt x="160" y="154"/>
                </a:cubicBezTo>
                <a:lnTo>
                  <a:pt x="150" y="134"/>
                </a:lnTo>
                <a:close/>
                <a:moveTo>
                  <a:pt x="108" y="85"/>
                </a:moveTo>
                <a:cubicBezTo>
                  <a:pt x="111" y="85"/>
                  <a:pt x="113" y="87"/>
                  <a:pt x="113" y="90"/>
                </a:cubicBezTo>
                <a:cubicBezTo>
                  <a:pt x="113" y="93"/>
                  <a:pt x="111" y="95"/>
                  <a:pt x="108" y="95"/>
                </a:cubicBezTo>
                <a:cubicBezTo>
                  <a:pt x="106" y="95"/>
                  <a:pt x="104" y="93"/>
                  <a:pt x="104" y="90"/>
                </a:cubicBezTo>
                <a:cubicBezTo>
                  <a:pt x="104" y="87"/>
                  <a:pt x="106" y="85"/>
                  <a:pt x="108" y="85"/>
                </a:cubicBezTo>
                <a:close/>
                <a:moveTo>
                  <a:pt x="113" y="122"/>
                </a:moveTo>
                <a:cubicBezTo>
                  <a:pt x="108" y="122"/>
                  <a:pt x="104" y="118"/>
                  <a:pt x="104" y="113"/>
                </a:cubicBezTo>
                <a:cubicBezTo>
                  <a:pt x="104" y="108"/>
                  <a:pt x="108" y="104"/>
                  <a:pt x="113" y="104"/>
                </a:cubicBezTo>
                <a:cubicBezTo>
                  <a:pt x="118" y="104"/>
                  <a:pt x="122" y="108"/>
                  <a:pt x="122" y="113"/>
                </a:cubicBezTo>
                <a:cubicBezTo>
                  <a:pt x="122" y="118"/>
                  <a:pt x="118" y="122"/>
                  <a:pt x="113" y="122"/>
                </a:cubicBezTo>
                <a:close/>
                <a:moveTo>
                  <a:pt x="80" y="66"/>
                </a:moveTo>
                <a:cubicBezTo>
                  <a:pt x="94" y="66"/>
                  <a:pt x="106" y="58"/>
                  <a:pt x="110" y="46"/>
                </a:cubicBezTo>
                <a:cubicBezTo>
                  <a:pt x="101" y="41"/>
                  <a:pt x="91" y="38"/>
                  <a:pt x="80" y="38"/>
                </a:cubicBezTo>
                <a:cubicBezTo>
                  <a:pt x="69" y="38"/>
                  <a:pt x="59" y="41"/>
                  <a:pt x="50" y="46"/>
                </a:cubicBezTo>
                <a:cubicBezTo>
                  <a:pt x="52" y="50"/>
                  <a:pt x="54" y="53"/>
                  <a:pt x="57" y="56"/>
                </a:cubicBezTo>
                <a:cubicBezTo>
                  <a:pt x="63" y="62"/>
                  <a:pt x="71" y="66"/>
                  <a:pt x="80" y="66"/>
                </a:cubicBezTo>
                <a:close/>
                <a:moveTo>
                  <a:pt x="67" y="149"/>
                </a:moveTo>
                <a:cubicBezTo>
                  <a:pt x="71" y="150"/>
                  <a:pt x="76" y="151"/>
                  <a:pt x="80" y="151"/>
                </a:cubicBezTo>
                <a:cubicBezTo>
                  <a:pt x="84" y="151"/>
                  <a:pt x="88" y="150"/>
                  <a:pt x="93" y="149"/>
                </a:cubicBezTo>
                <a:cubicBezTo>
                  <a:pt x="80" y="93"/>
                  <a:pt x="80" y="93"/>
                  <a:pt x="80" y="93"/>
                </a:cubicBezTo>
                <a:lnTo>
                  <a:pt x="67" y="149"/>
                </a:lnTo>
                <a:close/>
                <a:moveTo>
                  <a:pt x="50" y="63"/>
                </a:moveTo>
                <a:cubicBezTo>
                  <a:pt x="47" y="59"/>
                  <a:pt x="44" y="56"/>
                  <a:pt x="43" y="51"/>
                </a:cubicBezTo>
                <a:cubicBezTo>
                  <a:pt x="38" y="54"/>
                  <a:pt x="35" y="58"/>
                  <a:pt x="32" y="62"/>
                </a:cubicBezTo>
                <a:cubicBezTo>
                  <a:pt x="18" y="57"/>
                  <a:pt x="18" y="57"/>
                  <a:pt x="18" y="57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9"/>
                  <a:pt x="7" y="38"/>
                  <a:pt x="5" y="38"/>
                </a:cubicBezTo>
                <a:cubicBezTo>
                  <a:pt x="4" y="38"/>
                  <a:pt x="4" y="38"/>
                  <a:pt x="3" y="38"/>
                </a:cubicBezTo>
                <a:cubicBezTo>
                  <a:pt x="1" y="39"/>
                  <a:pt x="0" y="42"/>
                  <a:pt x="1" y="44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4"/>
                  <a:pt x="12" y="65"/>
                  <a:pt x="13" y="65"/>
                </a:cubicBezTo>
                <a:cubicBezTo>
                  <a:pt x="27" y="70"/>
                  <a:pt x="27" y="70"/>
                  <a:pt x="27" y="70"/>
                </a:cubicBezTo>
                <a:cubicBezTo>
                  <a:pt x="23" y="77"/>
                  <a:pt x="21" y="85"/>
                  <a:pt x="2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3" y="93"/>
                  <a:pt x="1" y="95"/>
                  <a:pt x="1" y="98"/>
                </a:cubicBezTo>
                <a:cubicBezTo>
                  <a:pt x="1" y="101"/>
                  <a:pt x="3" y="103"/>
                  <a:pt x="5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1" y="111"/>
                  <a:pt x="23" y="118"/>
                  <a:pt x="27" y="126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12" y="132"/>
                  <a:pt x="11" y="132"/>
                  <a:pt x="11" y="133"/>
                </a:cubicBezTo>
                <a:cubicBezTo>
                  <a:pt x="1" y="152"/>
                  <a:pt x="1" y="152"/>
                  <a:pt x="1" y="152"/>
                </a:cubicBezTo>
                <a:cubicBezTo>
                  <a:pt x="0" y="154"/>
                  <a:pt x="1" y="157"/>
                  <a:pt x="3" y="158"/>
                </a:cubicBezTo>
                <a:cubicBezTo>
                  <a:pt x="4" y="158"/>
                  <a:pt x="5" y="158"/>
                  <a:pt x="5" y="158"/>
                </a:cubicBezTo>
                <a:cubicBezTo>
                  <a:pt x="7" y="158"/>
                  <a:pt x="9" y="157"/>
                  <a:pt x="9" y="156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32" y="134"/>
                  <a:pt x="32" y="134"/>
                  <a:pt x="32" y="134"/>
                </a:cubicBezTo>
                <a:cubicBezTo>
                  <a:pt x="38" y="143"/>
                  <a:pt x="47" y="149"/>
                  <a:pt x="57" y="154"/>
                </a:cubicBezTo>
                <a:cubicBezTo>
                  <a:pt x="75" y="74"/>
                  <a:pt x="75" y="74"/>
                  <a:pt x="75" y="74"/>
                </a:cubicBezTo>
                <a:cubicBezTo>
                  <a:pt x="65" y="74"/>
                  <a:pt x="57" y="70"/>
                  <a:pt x="50" y="63"/>
                </a:cubicBezTo>
                <a:close/>
                <a:moveTo>
                  <a:pt x="48" y="122"/>
                </a:moveTo>
                <a:cubicBezTo>
                  <a:pt x="42" y="122"/>
                  <a:pt x="38" y="118"/>
                  <a:pt x="38" y="113"/>
                </a:cubicBezTo>
                <a:cubicBezTo>
                  <a:pt x="38" y="108"/>
                  <a:pt x="42" y="104"/>
                  <a:pt x="48" y="104"/>
                </a:cubicBezTo>
                <a:cubicBezTo>
                  <a:pt x="53" y="104"/>
                  <a:pt x="57" y="108"/>
                  <a:pt x="57" y="113"/>
                </a:cubicBezTo>
                <a:cubicBezTo>
                  <a:pt x="57" y="118"/>
                  <a:pt x="53" y="122"/>
                  <a:pt x="48" y="122"/>
                </a:cubicBezTo>
                <a:close/>
                <a:moveTo>
                  <a:pt x="52" y="94"/>
                </a:moveTo>
                <a:cubicBezTo>
                  <a:pt x="50" y="94"/>
                  <a:pt x="48" y="92"/>
                  <a:pt x="48" y="90"/>
                </a:cubicBezTo>
                <a:cubicBezTo>
                  <a:pt x="48" y="87"/>
                  <a:pt x="50" y="85"/>
                  <a:pt x="52" y="85"/>
                </a:cubicBezTo>
                <a:cubicBezTo>
                  <a:pt x="55" y="85"/>
                  <a:pt x="57" y="87"/>
                  <a:pt x="57" y="90"/>
                </a:cubicBezTo>
                <a:cubicBezTo>
                  <a:pt x="57" y="92"/>
                  <a:pt x="55" y="94"/>
                  <a:pt x="52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95">
            <a:extLst>
              <a:ext uri="{FF2B5EF4-FFF2-40B4-BE49-F238E27FC236}">
                <a16:creationId xmlns:a16="http://schemas.microsoft.com/office/drawing/2014/main" id="{EE218D0C-41FD-430A-BB53-27D66FD5E0ED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3573463"/>
            <a:ext cx="252413" cy="254000"/>
          </a:xfrm>
          <a:custGeom>
            <a:avLst/>
            <a:gdLst>
              <a:gd name="T0" fmla="*/ 34 w 160"/>
              <a:gd name="T1" fmla="*/ 10 h 160"/>
              <a:gd name="T2" fmla="*/ 9 w 160"/>
              <a:gd name="T3" fmla="*/ 47 h 160"/>
              <a:gd name="T4" fmla="*/ 47 w 160"/>
              <a:gd name="T5" fmla="*/ 15 h 160"/>
              <a:gd name="T6" fmla="*/ 146 w 160"/>
              <a:gd name="T7" fmla="*/ 57 h 160"/>
              <a:gd name="T8" fmla="*/ 0 w 160"/>
              <a:gd name="T9" fmla="*/ 70 h 160"/>
              <a:gd name="T10" fmla="*/ 108 w 160"/>
              <a:gd name="T11" fmla="*/ 122 h 160"/>
              <a:gd name="T12" fmla="*/ 108 w 160"/>
              <a:gd name="T13" fmla="*/ 76 h 160"/>
              <a:gd name="T14" fmla="*/ 131 w 160"/>
              <a:gd name="T15" fmla="*/ 80 h 160"/>
              <a:gd name="T16" fmla="*/ 108 w 160"/>
              <a:gd name="T17" fmla="*/ 85 h 160"/>
              <a:gd name="T18" fmla="*/ 108 w 160"/>
              <a:gd name="T19" fmla="*/ 76 h 160"/>
              <a:gd name="T20" fmla="*/ 89 w 160"/>
              <a:gd name="T21" fmla="*/ 76 h 160"/>
              <a:gd name="T22" fmla="*/ 89 w 160"/>
              <a:gd name="T23" fmla="*/ 85 h 160"/>
              <a:gd name="T24" fmla="*/ 66 w 160"/>
              <a:gd name="T25" fmla="*/ 80 h 160"/>
              <a:gd name="T26" fmla="*/ 28 w 160"/>
              <a:gd name="T27" fmla="*/ 80 h 160"/>
              <a:gd name="T28" fmla="*/ 52 w 160"/>
              <a:gd name="T29" fmla="*/ 76 h 160"/>
              <a:gd name="T30" fmla="*/ 52 w 160"/>
              <a:gd name="T31" fmla="*/ 85 h 160"/>
              <a:gd name="T32" fmla="*/ 28 w 160"/>
              <a:gd name="T33" fmla="*/ 80 h 160"/>
              <a:gd name="T34" fmla="*/ 52 w 160"/>
              <a:gd name="T35" fmla="*/ 104 h 160"/>
              <a:gd name="T36" fmla="*/ 52 w 160"/>
              <a:gd name="T37" fmla="*/ 95 h 160"/>
              <a:gd name="T38" fmla="*/ 75 w 160"/>
              <a:gd name="T39" fmla="*/ 99 h 160"/>
              <a:gd name="T40" fmla="*/ 85 w 160"/>
              <a:gd name="T41" fmla="*/ 99 h 160"/>
              <a:gd name="T42" fmla="*/ 108 w 160"/>
              <a:gd name="T43" fmla="*/ 95 h 160"/>
              <a:gd name="T44" fmla="*/ 108 w 160"/>
              <a:gd name="T45" fmla="*/ 104 h 160"/>
              <a:gd name="T46" fmla="*/ 85 w 160"/>
              <a:gd name="T47" fmla="*/ 99 h 160"/>
              <a:gd name="T48" fmla="*/ 47 w 160"/>
              <a:gd name="T49" fmla="*/ 47 h 160"/>
              <a:gd name="T50" fmla="*/ 79 w 160"/>
              <a:gd name="T51" fmla="*/ 0 h 160"/>
              <a:gd name="T52" fmla="*/ 150 w 160"/>
              <a:gd name="T53" fmla="*/ 47 h 160"/>
              <a:gd name="T54" fmla="*/ 126 w 160"/>
              <a:gd name="T55" fmla="*/ 11 h 160"/>
              <a:gd name="T56" fmla="*/ 121 w 160"/>
              <a:gd name="T57" fmla="*/ 48 h 160"/>
              <a:gd name="T58" fmla="*/ 108 w 160"/>
              <a:gd name="T59" fmla="*/ 132 h 160"/>
              <a:gd name="T60" fmla="*/ 94 w 160"/>
              <a:gd name="T61" fmla="*/ 137 h 160"/>
              <a:gd name="T62" fmla="*/ 99 w 160"/>
              <a:gd name="T63" fmla="*/ 151 h 160"/>
              <a:gd name="T64" fmla="*/ 131 w 160"/>
              <a:gd name="T65" fmla="*/ 127 h 160"/>
              <a:gd name="T66" fmla="*/ 145 w 160"/>
              <a:gd name="T67" fmla="*/ 119 h 160"/>
              <a:gd name="T68" fmla="*/ 141 w 160"/>
              <a:gd name="T69" fmla="*/ 127 h 160"/>
              <a:gd name="T70" fmla="*/ 146 w 160"/>
              <a:gd name="T71" fmla="*/ 160 h 160"/>
              <a:gd name="T72" fmla="*/ 160 w 160"/>
              <a:gd name="T73" fmla="*/ 155 h 160"/>
              <a:gd name="T74" fmla="*/ 145 w 160"/>
              <a:gd name="T75" fmla="*/ 11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47" y="15"/>
                </a:moveTo>
                <a:cubicBezTo>
                  <a:pt x="43" y="12"/>
                  <a:pt x="38" y="10"/>
                  <a:pt x="34" y="10"/>
                </a:cubicBezTo>
                <a:cubicBezTo>
                  <a:pt x="32" y="10"/>
                  <a:pt x="30" y="11"/>
                  <a:pt x="29" y="11"/>
                </a:cubicBezTo>
                <a:cubicBezTo>
                  <a:pt x="16" y="14"/>
                  <a:pt x="10" y="30"/>
                  <a:pt x="9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36"/>
                  <a:pt x="42" y="25"/>
                  <a:pt x="47" y="15"/>
                </a:cubicBezTo>
                <a:close/>
                <a:moveTo>
                  <a:pt x="160" y="70"/>
                </a:moveTo>
                <a:cubicBezTo>
                  <a:pt x="160" y="63"/>
                  <a:pt x="154" y="57"/>
                  <a:pt x="146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6" y="57"/>
                  <a:pt x="0" y="63"/>
                  <a:pt x="0" y="70"/>
                </a:cubicBezTo>
                <a:cubicBezTo>
                  <a:pt x="0" y="99"/>
                  <a:pt x="23" y="122"/>
                  <a:pt x="52" y="122"/>
                </a:cubicBezTo>
                <a:cubicBezTo>
                  <a:pt x="108" y="122"/>
                  <a:pt x="108" y="122"/>
                  <a:pt x="108" y="122"/>
                </a:cubicBezTo>
                <a:cubicBezTo>
                  <a:pt x="137" y="122"/>
                  <a:pt x="160" y="99"/>
                  <a:pt x="160" y="70"/>
                </a:cubicBezTo>
                <a:close/>
                <a:moveTo>
                  <a:pt x="108" y="76"/>
                </a:moveTo>
                <a:cubicBezTo>
                  <a:pt x="127" y="76"/>
                  <a:pt x="127" y="76"/>
                  <a:pt x="127" y="76"/>
                </a:cubicBezTo>
                <a:cubicBezTo>
                  <a:pt x="129" y="76"/>
                  <a:pt x="131" y="78"/>
                  <a:pt x="131" y="80"/>
                </a:cubicBezTo>
                <a:cubicBezTo>
                  <a:pt x="131" y="83"/>
                  <a:pt x="129" y="85"/>
                  <a:pt x="127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05" y="85"/>
                  <a:pt x="103" y="83"/>
                  <a:pt x="103" y="80"/>
                </a:cubicBezTo>
                <a:cubicBezTo>
                  <a:pt x="103" y="78"/>
                  <a:pt x="105" y="76"/>
                  <a:pt x="108" y="76"/>
                </a:cubicBezTo>
                <a:close/>
                <a:moveTo>
                  <a:pt x="70" y="76"/>
                </a:moveTo>
                <a:cubicBezTo>
                  <a:pt x="89" y="76"/>
                  <a:pt x="89" y="76"/>
                  <a:pt x="89" y="76"/>
                </a:cubicBezTo>
                <a:cubicBezTo>
                  <a:pt x="91" y="76"/>
                  <a:pt x="93" y="78"/>
                  <a:pt x="93" y="80"/>
                </a:cubicBezTo>
                <a:cubicBezTo>
                  <a:pt x="93" y="83"/>
                  <a:pt x="91" y="85"/>
                  <a:pt x="89" y="85"/>
                </a:cubicBezTo>
                <a:cubicBezTo>
                  <a:pt x="70" y="85"/>
                  <a:pt x="70" y="85"/>
                  <a:pt x="70" y="85"/>
                </a:cubicBezTo>
                <a:cubicBezTo>
                  <a:pt x="68" y="85"/>
                  <a:pt x="66" y="83"/>
                  <a:pt x="66" y="80"/>
                </a:cubicBezTo>
                <a:cubicBezTo>
                  <a:pt x="66" y="78"/>
                  <a:pt x="68" y="76"/>
                  <a:pt x="70" y="76"/>
                </a:cubicBezTo>
                <a:close/>
                <a:moveTo>
                  <a:pt x="28" y="80"/>
                </a:moveTo>
                <a:cubicBezTo>
                  <a:pt x="28" y="78"/>
                  <a:pt x="30" y="76"/>
                  <a:pt x="33" y="76"/>
                </a:cubicBezTo>
                <a:cubicBezTo>
                  <a:pt x="52" y="76"/>
                  <a:pt x="52" y="76"/>
                  <a:pt x="52" y="76"/>
                </a:cubicBezTo>
                <a:cubicBezTo>
                  <a:pt x="54" y="76"/>
                  <a:pt x="56" y="78"/>
                  <a:pt x="56" y="80"/>
                </a:cubicBezTo>
                <a:cubicBezTo>
                  <a:pt x="56" y="83"/>
                  <a:pt x="54" y="85"/>
                  <a:pt x="52" y="85"/>
                </a:cubicBezTo>
                <a:cubicBezTo>
                  <a:pt x="33" y="85"/>
                  <a:pt x="33" y="85"/>
                  <a:pt x="33" y="85"/>
                </a:cubicBezTo>
                <a:cubicBezTo>
                  <a:pt x="30" y="85"/>
                  <a:pt x="28" y="83"/>
                  <a:pt x="28" y="80"/>
                </a:cubicBezTo>
                <a:close/>
                <a:moveTo>
                  <a:pt x="70" y="104"/>
                </a:moveTo>
                <a:cubicBezTo>
                  <a:pt x="52" y="104"/>
                  <a:pt x="52" y="104"/>
                  <a:pt x="52" y="104"/>
                </a:cubicBezTo>
                <a:cubicBezTo>
                  <a:pt x="49" y="104"/>
                  <a:pt x="47" y="102"/>
                  <a:pt x="47" y="99"/>
                </a:cubicBezTo>
                <a:cubicBezTo>
                  <a:pt x="47" y="97"/>
                  <a:pt x="49" y="95"/>
                  <a:pt x="52" y="95"/>
                </a:cubicBezTo>
                <a:cubicBezTo>
                  <a:pt x="70" y="95"/>
                  <a:pt x="70" y="95"/>
                  <a:pt x="70" y="95"/>
                </a:cubicBezTo>
                <a:cubicBezTo>
                  <a:pt x="73" y="95"/>
                  <a:pt x="75" y="97"/>
                  <a:pt x="75" y="99"/>
                </a:cubicBezTo>
                <a:cubicBezTo>
                  <a:pt x="75" y="102"/>
                  <a:pt x="73" y="104"/>
                  <a:pt x="70" y="104"/>
                </a:cubicBezTo>
                <a:close/>
                <a:moveTo>
                  <a:pt x="85" y="99"/>
                </a:moveTo>
                <a:cubicBezTo>
                  <a:pt x="85" y="97"/>
                  <a:pt x="87" y="95"/>
                  <a:pt x="89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0" y="95"/>
                  <a:pt x="113" y="97"/>
                  <a:pt x="113" y="99"/>
                </a:cubicBezTo>
                <a:cubicBezTo>
                  <a:pt x="113" y="102"/>
                  <a:pt x="110" y="104"/>
                  <a:pt x="10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87" y="104"/>
                  <a:pt x="85" y="102"/>
                  <a:pt x="85" y="99"/>
                </a:cubicBezTo>
                <a:close/>
                <a:moveTo>
                  <a:pt x="79" y="0"/>
                </a:moveTo>
                <a:cubicBezTo>
                  <a:pt x="63" y="0"/>
                  <a:pt x="50" y="24"/>
                  <a:pt x="47" y="47"/>
                </a:cubicBezTo>
                <a:cubicBezTo>
                  <a:pt x="111" y="47"/>
                  <a:pt x="111" y="47"/>
                  <a:pt x="111" y="47"/>
                </a:cubicBezTo>
                <a:cubicBezTo>
                  <a:pt x="109" y="24"/>
                  <a:pt x="96" y="0"/>
                  <a:pt x="79" y="0"/>
                </a:cubicBezTo>
                <a:close/>
                <a:moveTo>
                  <a:pt x="150" y="48"/>
                </a:moveTo>
                <a:cubicBezTo>
                  <a:pt x="150" y="47"/>
                  <a:pt x="150" y="47"/>
                  <a:pt x="150" y="47"/>
                </a:cubicBezTo>
                <a:cubicBezTo>
                  <a:pt x="149" y="30"/>
                  <a:pt x="143" y="14"/>
                  <a:pt x="130" y="11"/>
                </a:cubicBezTo>
                <a:cubicBezTo>
                  <a:pt x="129" y="11"/>
                  <a:pt x="127" y="11"/>
                  <a:pt x="126" y="11"/>
                </a:cubicBezTo>
                <a:cubicBezTo>
                  <a:pt x="121" y="11"/>
                  <a:pt x="116" y="13"/>
                  <a:pt x="112" y="16"/>
                </a:cubicBezTo>
                <a:cubicBezTo>
                  <a:pt x="117" y="26"/>
                  <a:pt x="120" y="37"/>
                  <a:pt x="121" y="48"/>
                </a:cubicBezTo>
                <a:lnTo>
                  <a:pt x="150" y="48"/>
                </a:lnTo>
                <a:close/>
                <a:moveTo>
                  <a:pt x="108" y="132"/>
                </a:moveTo>
                <a:cubicBezTo>
                  <a:pt x="95" y="132"/>
                  <a:pt x="95" y="132"/>
                  <a:pt x="95" y="132"/>
                </a:cubicBezTo>
                <a:cubicBezTo>
                  <a:pt x="94" y="134"/>
                  <a:pt x="94" y="135"/>
                  <a:pt x="94" y="137"/>
                </a:cubicBezTo>
                <a:cubicBezTo>
                  <a:pt x="94" y="146"/>
                  <a:pt x="94" y="146"/>
                  <a:pt x="94" y="146"/>
                </a:cubicBezTo>
                <a:cubicBezTo>
                  <a:pt x="94" y="149"/>
                  <a:pt x="96" y="151"/>
                  <a:pt x="99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21" y="151"/>
                  <a:pt x="131" y="140"/>
                  <a:pt x="131" y="127"/>
                </a:cubicBezTo>
                <a:cubicBezTo>
                  <a:pt x="124" y="130"/>
                  <a:pt x="116" y="132"/>
                  <a:pt x="108" y="132"/>
                </a:cubicBezTo>
                <a:close/>
                <a:moveTo>
                  <a:pt x="145" y="119"/>
                </a:moveTo>
                <a:cubicBezTo>
                  <a:pt x="141" y="122"/>
                  <a:pt x="141" y="122"/>
                  <a:pt x="141" y="122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1" y="138"/>
                  <a:pt x="135" y="148"/>
                  <a:pt x="126" y="154"/>
                </a:cubicBezTo>
                <a:cubicBezTo>
                  <a:pt x="132" y="157"/>
                  <a:pt x="139" y="160"/>
                  <a:pt x="146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0" y="135"/>
                  <a:pt x="154" y="125"/>
                  <a:pt x="145" y="1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96">
            <a:extLst>
              <a:ext uri="{FF2B5EF4-FFF2-40B4-BE49-F238E27FC236}">
                <a16:creationId xmlns:a16="http://schemas.microsoft.com/office/drawing/2014/main" id="{50AD4059-7395-416C-8172-218856A087DB}"/>
              </a:ext>
            </a:extLst>
          </p:cNvPr>
          <p:cNvSpPr>
            <a:spLocks noEditPoints="1"/>
          </p:cNvSpPr>
          <p:nvPr/>
        </p:nvSpPr>
        <p:spPr bwMode="auto">
          <a:xfrm>
            <a:off x="4056063" y="3022600"/>
            <a:ext cx="225425" cy="254000"/>
          </a:xfrm>
          <a:custGeom>
            <a:avLst/>
            <a:gdLst>
              <a:gd name="T0" fmla="*/ 129 w 142"/>
              <a:gd name="T1" fmla="*/ 0 h 160"/>
              <a:gd name="T2" fmla="*/ 125 w 142"/>
              <a:gd name="T3" fmla="*/ 39 h 160"/>
              <a:gd name="T4" fmla="*/ 136 w 142"/>
              <a:gd name="T5" fmla="*/ 0 h 160"/>
              <a:gd name="T6" fmla="*/ 71 w 142"/>
              <a:gd name="T7" fmla="*/ 103 h 160"/>
              <a:gd name="T8" fmla="*/ 75 w 142"/>
              <a:gd name="T9" fmla="*/ 98 h 160"/>
              <a:gd name="T10" fmla="*/ 67 w 142"/>
              <a:gd name="T11" fmla="*/ 99 h 160"/>
              <a:gd name="T12" fmla="*/ 66 w 142"/>
              <a:gd name="T13" fmla="*/ 111 h 160"/>
              <a:gd name="T14" fmla="*/ 56 w 142"/>
              <a:gd name="T15" fmla="*/ 99 h 160"/>
              <a:gd name="T16" fmla="*/ 46 w 142"/>
              <a:gd name="T17" fmla="*/ 48 h 160"/>
              <a:gd name="T18" fmla="*/ 10 w 142"/>
              <a:gd name="T19" fmla="*/ 99 h 160"/>
              <a:gd name="T20" fmla="*/ 46 w 142"/>
              <a:gd name="T21" fmla="*/ 146 h 160"/>
              <a:gd name="T22" fmla="*/ 66 w 142"/>
              <a:gd name="T23" fmla="*/ 134 h 160"/>
              <a:gd name="T24" fmla="*/ 38 w 142"/>
              <a:gd name="T25" fmla="*/ 81 h 160"/>
              <a:gd name="T26" fmla="*/ 47 w 142"/>
              <a:gd name="T27" fmla="*/ 81 h 160"/>
              <a:gd name="T28" fmla="*/ 95 w 142"/>
              <a:gd name="T29" fmla="*/ 48 h 160"/>
              <a:gd name="T30" fmla="*/ 84 w 142"/>
              <a:gd name="T31" fmla="*/ 99 h 160"/>
              <a:gd name="T32" fmla="*/ 84 w 142"/>
              <a:gd name="T33" fmla="*/ 103 h 160"/>
              <a:gd name="T34" fmla="*/ 75 w 142"/>
              <a:gd name="T35" fmla="*/ 134 h 160"/>
              <a:gd name="T36" fmla="*/ 95 w 142"/>
              <a:gd name="T37" fmla="*/ 146 h 160"/>
              <a:gd name="T38" fmla="*/ 112 w 142"/>
              <a:gd name="T39" fmla="*/ 38 h 160"/>
              <a:gd name="T40" fmla="*/ 99 w 142"/>
              <a:gd name="T41" fmla="*/ 85 h 160"/>
              <a:gd name="T42" fmla="*/ 99 w 142"/>
              <a:gd name="T43" fmla="*/ 76 h 160"/>
              <a:gd name="T44" fmla="*/ 99 w 142"/>
              <a:gd name="T45" fmla="*/ 85 h 160"/>
              <a:gd name="T46" fmla="*/ 51 w 142"/>
              <a:gd name="T47" fmla="*/ 41 h 160"/>
              <a:gd name="T48" fmla="*/ 66 w 142"/>
              <a:gd name="T49" fmla="*/ 86 h 160"/>
              <a:gd name="T50" fmla="*/ 75 w 142"/>
              <a:gd name="T51" fmla="*/ 86 h 160"/>
              <a:gd name="T52" fmla="*/ 90 w 142"/>
              <a:gd name="T53" fmla="*/ 41 h 160"/>
              <a:gd name="T54" fmla="*/ 71 w 142"/>
              <a:gd name="T55" fmla="*/ 10 h 160"/>
              <a:gd name="T56" fmla="*/ 56 w 142"/>
              <a:gd name="T57" fmla="*/ 154 h 160"/>
              <a:gd name="T58" fmla="*/ 61 w 142"/>
              <a:gd name="T59" fmla="*/ 160 h 160"/>
              <a:gd name="T60" fmla="*/ 84 w 142"/>
              <a:gd name="T61" fmla="*/ 156 h 160"/>
              <a:gd name="T62" fmla="*/ 71 w 142"/>
              <a:gd name="T63" fmla="*/ 147 h 160"/>
              <a:gd name="T64" fmla="*/ 39 w 142"/>
              <a:gd name="T65" fmla="*/ 13 h 160"/>
              <a:gd name="T66" fmla="*/ 5 w 142"/>
              <a:gd name="T67" fmla="*/ 0 h 160"/>
              <a:gd name="T68" fmla="*/ 17 w 142"/>
              <a:gd name="T69" fmla="*/ 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2" h="160">
                <a:moveTo>
                  <a:pt x="136" y="0"/>
                </a:moveTo>
                <a:cubicBezTo>
                  <a:pt x="129" y="0"/>
                  <a:pt x="129" y="0"/>
                  <a:pt x="129" y="0"/>
                </a:cubicBezTo>
                <a:cubicBezTo>
                  <a:pt x="119" y="0"/>
                  <a:pt x="109" y="5"/>
                  <a:pt x="103" y="13"/>
                </a:cubicBezTo>
                <a:cubicBezTo>
                  <a:pt x="111" y="20"/>
                  <a:pt x="119" y="29"/>
                  <a:pt x="125" y="39"/>
                </a:cubicBezTo>
                <a:cubicBezTo>
                  <a:pt x="141" y="7"/>
                  <a:pt x="141" y="7"/>
                  <a:pt x="141" y="7"/>
                </a:cubicBezTo>
                <a:cubicBezTo>
                  <a:pt x="142" y="4"/>
                  <a:pt x="140" y="0"/>
                  <a:pt x="136" y="0"/>
                </a:cubicBezTo>
                <a:close/>
                <a:moveTo>
                  <a:pt x="67" y="99"/>
                </a:moveTo>
                <a:cubicBezTo>
                  <a:pt x="67" y="100"/>
                  <a:pt x="69" y="102"/>
                  <a:pt x="71" y="103"/>
                </a:cubicBezTo>
                <a:cubicBezTo>
                  <a:pt x="73" y="102"/>
                  <a:pt x="75" y="101"/>
                  <a:pt x="75" y="100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96"/>
                  <a:pt x="73" y="95"/>
                  <a:pt x="71" y="95"/>
                </a:cubicBezTo>
                <a:cubicBezTo>
                  <a:pt x="69" y="95"/>
                  <a:pt x="67" y="97"/>
                  <a:pt x="67" y="99"/>
                </a:cubicBezTo>
                <a:close/>
                <a:moveTo>
                  <a:pt x="66" y="134"/>
                </a:moveTo>
                <a:cubicBezTo>
                  <a:pt x="66" y="111"/>
                  <a:pt x="66" y="111"/>
                  <a:pt x="66" y="111"/>
                </a:cubicBezTo>
                <a:cubicBezTo>
                  <a:pt x="63" y="109"/>
                  <a:pt x="58" y="106"/>
                  <a:pt x="57" y="102"/>
                </a:cubicBezTo>
                <a:cubicBezTo>
                  <a:pt x="56" y="101"/>
                  <a:pt x="56" y="100"/>
                  <a:pt x="56" y="99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0"/>
                  <a:pt x="52" y="52"/>
                  <a:pt x="46" y="48"/>
                </a:cubicBezTo>
                <a:cubicBezTo>
                  <a:pt x="29" y="38"/>
                  <a:pt x="29" y="38"/>
                  <a:pt x="29" y="38"/>
                </a:cubicBezTo>
                <a:cubicBezTo>
                  <a:pt x="17" y="56"/>
                  <a:pt x="10" y="80"/>
                  <a:pt x="10" y="99"/>
                </a:cubicBezTo>
                <a:cubicBezTo>
                  <a:pt x="10" y="118"/>
                  <a:pt x="16" y="132"/>
                  <a:pt x="28" y="141"/>
                </a:cubicBezTo>
                <a:cubicBezTo>
                  <a:pt x="34" y="144"/>
                  <a:pt x="40" y="146"/>
                  <a:pt x="46" y="146"/>
                </a:cubicBezTo>
                <a:cubicBezTo>
                  <a:pt x="51" y="146"/>
                  <a:pt x="56" y="145"/>
                  <a:pt x="60" y="143"/>
                </a:cubicBezTo>
                <a:cubicBezTo>
                  <a:pt x="63" y="141"/>
                  <a:pt x="66" y="137"/>
                  <a:pt x="66" y="134"/>
                </a:cubicBezTo>
                <a:close/>
                <a:moveTo>
                  <a:pt x="42" y="85"/>
                </a:moveTo>
                <a:cubicBezTo>
                  <a:pt x="40" y="85"/>
                  <a:pt x="38" y="83"/>
                  <a:pt x="38" y="81"/>
                </a:cubicBezTo>
                <a:cubicBezTo>
                  <a:pt x="38" y="78"/>
                  <a:pt x="40" y="76"/>
                  <a:pt x="42" y="76"/>
                </a:cubicBezTo>
                <a:cubicBezTo>
                  <a:pt x="45" y="76"/>
                  <a:pt x="47" y="78"/>
                  <a:pt x="47" y="81"/>
                </a:cubicBezTo>
                <a:cubicBezTo>
                  <a:pt x="47" y="83"/>
                  <a:pt x="45" y="85"/>
                  <a:pt x="42" y="85"/>
                </a:cubicBezTo>
                <a:close/>
                <a:moveTo>
                  <a:pt x="95" y="48"/>
                </a:moveTo>
                <a:cubicBezTo>
                  <a:pt x="88" y="52"/>
                  <a:pt x="84" y="60"/>
                  <a:pt x="84" y="68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101"/>
                  <a:pt x="84" y="101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3" y="107"/>
                  <a:pt x="78" y="110"/>
                  <a:pt x="75" y="112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137"/>
                  <a:pt x="77" y="141"/>
                  <a:pt x="81" y="143"/>
                </a:cubicBezTo>
                <a:cubicBezTo>
                  <a:pt x="85" y="145"/>
                  <a:pt x="90" y="146"/>
                  <a:pt x="95" y="146"/>
                </a:cubicBezTo>
                <a:cubicBezTo>
                  <a:pt x="113" y="146"/>
                  <a:pt x="132" y="130"/>
                  <a:pt x="132" y="99"/>
                </a:cubicBezTo>
                <a:cubicBezTo>
                  <a:pt x="132" y="80"/>
                  <a:pt x="125" y="56"/>
                  <a:pt x="112" y="38"/>
                </a:cubicBezTo>
                <a:lnTo>
                  <a:pt x="95" y="48"/>
                </a:lnTo>
                <a:close/>
                <a:moveTo>
                  <a:pt x="99" y="85"/>
                </a:moveTo>
                <a:cubicBezTo>
                  <a:pt x="96" y="85"/>
                  <a:pt x="94" y="83"/>
                  <a:pt x="94" y="81"/>
                </a:cubicBezTo>
                <a:cubicBezTo>
                  <a:pt x="94" y="78"/>
                  <a:pt x="96" y="76"/>
                  <a:pt x="99" y="76"/>
                </a:cubicBezTo>
                <a:cubicBezTo>
                  <a:pt x="102" y="76"/>
                  <a:pt x="104" y="78"/>
                  <a:pt x="104" y="81"/>
                </a:cubicBezTo>
                <a:cubicBezTo>
                  <a:pt x="104" y="83"/>
                  <a:pt x="102" y="85"/>
                  <a:pt x="99" y="85"/>
                </a:cubicBezTo>
                <a:close/>
                <a:moveTo>
                  <a:pt x="35" y="30"/>
                </a:moveTo>
                <a:cubicBezTo>
                  <a:pt x="51" y="41"/>
                  <a:pt x="51" y="41"/>
                  <a:pt x="51" y="41"/>
                </a:cubicBezTo>
                <a:cubicBezTo>
                  <a:pt x="60" y="46"/>
                  <a:pt x="66" y="57"/>
                  <a:pt x="66" y="68"/>
                </a:cubicBezTo>
                <a:cubicBezTo>
                  <a:pt x="66" y="86"/>
                  <a:pt x="66" y="86"/>
                  <a:pt x="66" y="86"/>
                </a:cubicBezTo>
                <a:cubicBezTo>
                  <a:pt x="67" y="85"/>
                  <a:pt x="69" y="85"/>
                  <a:pt x="71" y="85"/>
                </a:cubicBezTo>
                <a:cubicBezTo>
                  <a:pt x="73" y="85"/>
                  <a:pt x="74" y="85"/>
                  <a:pt x="75" y="86"/>
                </a:cubicBezTo>
                <a:cubicBezTo>
                  <a:pt x="75" y="68"/>
                  <a:pt x="75" y="68"/>
                  <a:pt x="75" y="68"/>
                </a:cubicBezTo>
                <a:cubicBezTo>
                  <a:pt x="75" y="56"/>
                  <a:pt x="81" y="46"/>
                  <a:pt x="90" y="41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96" y="18"/>
                  <a:pt x="84" y="10"/>
                  <a:pt x="71" y="10"/>
                </a:cubicBezTo>
                <a:cubicBezTo>
                  <a:pt x="57" y="10"/>
                  <a:pt x="45" y="18"/>
                  <a:pt x="35" y="30"/>
                </a:cubicBezTo>
                <a:close/>
                <a:moveTo>
                  <a:pt x="56" y="154"/>
                </a:moveTo>
                <a:cubicBezTo>
                  <a:pt x="56" y="156"/>
                  <a:pt x="56" y="156"/>
                  <a:pt x="56" y="156"/>
                </a:cubicBezTo>
                <a:cubicBezTo>
                  <a:pt x="56" y="159"/>
                  <a:pt x="59" y="160"/>
                  <a:pt x="61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2" y="160"/>
                  <a:pt x="84" y="159"/>
                  <a:pt x="84" y="156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79" y="153"/>
                  <a:pt x="75" y="151"/>
                  <a:pt x="71" y="147"/>
                </a:cubicBezTo>
                <a:cubicBezTo>
                  <a:pt x="66" y="151"/>
                  <a:pt x="61" y="153"/>
                  <a:pt x="56" y="154"/>
                </a:cubicBezTo>
                <a:close/>
                <a:moveTo>
                  <a:pt x="39" y="13"/>
                </a:moveTo>
                <a:cubicBezTo>
                  <a:pt x="33" y="5"/>
                  <a:pt x="23" y="0"/>
                  <a:pt x="13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4"/>
                  <a:pt x="1" y="7"/>
                </a:cubicBezTo>
                <a:cubicBezTo>
                  <a:pt x="17" y="39"/>
                  <a:pt x="17" y="39"/>
                  <a:pt x="17" y="39"/>
                </a:cubicBezTo>
                <a:cubicBezTo>
                  <a:pt x="23" y="29"/>
                  <a:pt x="30" y="20"/>
                  <a:pt x="39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97">
            <a:extLst>
              <a:ext uri="{FF2B5EF4-FFF2-40B4-BE49-F238E27FC236}">
                <a16:creationId xmlns:a16="http://schemas.microsoft.com/office/drawing/2014/main" id="{82DDF91E-5B47-4291-B850-E9266148C33E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3573463"/>
            <a:ext cx="254000" cy="254000"/>
          </a:xfrm>
          <a:custGeom>
            <a:avLst/>
            <a:gdLst>
              <a:gd name="T0" fmla="*/ 20 w 160"/>
              <a:gd name="T1" fmla="*/ 40 h 160"/>
              <a:gd name="T2" fmla="*/ 29 w 160"/>
              <a:gd name="T3" fmla="*/ 38 h 160"/>
              <a:gd name="T4" fmla="*/ 28 w 160"/>
              <a:gd name="T5" fmla="*/ 14 h 160"/>
              <a:gd name="T6" fmla="*/ 0 w 160"/>
              <a:gd name="T7" fmla="*/ 14 h 160"/>
              <a:gd name="T8" fmla="*/ 15 w 160"/>
              <a:gd name="T9" fmla="*/ 28 h 160"/>
              <a:gd name="T10" fmla="*/ 159 w 160"/>
              <a:gd name="T11" fmla="*/ 147 h 160"/>
              <a:gd name="T12" fmla="*/ 158 w 160"/>
              <a:gd name="T13" fmla="*/ 146 h 160"/>
              <a:gd name="T14" fmla="*/ 148 w 160"/>
              <a:gd name="T15" fmla="*/ 130 h 160"/>
              <a:gd name="T16" fmla="*/ 82 w 160"/>
              <a:gd name="T17" fmla="*/ 122 h 160"/>
              <a:gd name="T18" fmla="*/ 81 w 160"/>
              <a:gd name="T19" fmla="*/ 122 h 160"/>
              <a:gd name="T20" fmla="*/ 57 w 160"/>
              <a:gd name="T21" fmla="*/ 108 h 160"/>
              <a:gd name="T22" fmla="*/ 54 w 160"/>
              <a:gd name="T23" fmla="*/ 60 h 160"/>
              <a:gd name="T24" fmla="*/ 10 w 160"/>
              <a:gd name="T25" fmla="*/ 72 h 160"/>
              <a:gd name="T26" fmla="*/ 52 w 160"/>
              <a:gd name="T27" fmla="*/ 160 h 160"/>
              <a:gd name="T28" fmla="*/ 160 w 160"/>
              <a:gd name="T29" fmla="*/ 155 h 160"/>
              <a:gd name="T30" fmla="*/ 33 w 160"/>
              <a:gd name="T31" fmla="*/ 75 h 160"/>
              <a:gd name="T32" fmla="*/ 33 w 160"/>
              <a:gd name="T33" fmla="*/ 66 h 160"/>
              <a:gd name="T34" fmla="*/ 33 w 160"/>
              <a:gd name="T35" fmla="*/ 75 h 160"/>
              <a:gd name="T36" fmla="*/ 66 w 160"/>
              <a:gd name="T37" fmla="*/ 71 h 160"/>
              <a:gd name="T38" fmla="*/ 71 w 160"/>
              <a:gd name="T39" fmla="*/ 112 h 160"/>
              <a:gd name="T40" fmla="*/ 78 w 160"/>
              <a:gd name="T41" fmla="*/ 111 h 160"/>
              <a:gd name="T42" fmla="*/ 75 w 160"/>
              <a:gd name="T43" fmla="*/ 90 h 160"/>
              <a:gd name="T44" fmla="*/ 109 w 160"/>
              <a:gd name="T45" fmla="*/ 56 h 160"/>
              <a:gd name="T46" fmla="*/ 141 w 160"/>
              <a:gd name="T47" fmla="*/ 89 h 160"/>
              <a:gd name="T48" fmla="*/ 123 w 160"/>
              <a:gd name="T49" fmla="*/ 112 h 160"/>
              <a:gd name="T50" fmla="*/ 103 w 160"/>
              <a:gd name="T51" fmla="*/ 89 h 160"/>
              <a:gd name="T52" fmla="*/ 113 w 160"/>
              <a:gd name="T53" fmla="*/ 89 h 160"/>
              <a:gd name="T54" fmla="*/ 123 w 160"/>
              <a:gd name="T55" fmla="*/ 103 h 160"/>
              <a:gd name="T56" fmla="*/ 132 w 160"/>
              <a:gd name="T57" fmla="*/ 89 h 160"/>
              <a:gd name="T58" fmla="*/ 107 w 160"/>
              <a:gd name="T59" fmla="*/ 65 h 160"/>
              <a:gd name="T60" fmla="*/ 85 w 160"/>
              <a:gd name="T61" fmla="*/ 98 h 160"/>
              <a:gd name="T62" fmla="*/ 118 w 160"/>
              <a:gd name="T63" fmla="*/ 130 h 160"/>
              <a:gd name="T64" fmla="*/ 159 w 160"/>
              <a:gd name="T65" fmla="*/ 88 h 160"/>
              <a:gd name="T66" fmla="*/ 141 w 160"/>
              <a:gd name="T67" fmla="*/ 43 h 160"/>
              <a:gd name="T68" fmla="*/ 98 w 160"/>
              <a:gd name="T69" fmla="*/ 29 h 160"/>
              <a:gd name="T70" fmla="*/ 46 w 160"/>
              <a:gd name="T71" fmla="*/ 40 h 160"/>
              <a:gd name="T72" fmla="*/ 52 w 160"/>
              <a:gd name="T73" fmla="*/ 28 h 160"/>
              <a:gd name="T74" fmla="*/ 52 w 160"/>
              <a:gd name="T75" fmla="*/ 1 h 160"/>
              <a:gd name="T76" fmla="*/ 43 w 160"/>
              <a:gd name="T77" fmla="*/ 24 h 160"/>
              <a:gd name="T78" fmla="*/ 46 w 160"/>
              <a:gd name="T79" fmla="*/ 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15" y="28"/>
                </a:moveTo>
                <a:cubicBezTo>
                  <a:pt x="20" y="40"/>
                  <a:pt x="20" y="40"/>
                  <a:pt x="20" y="40"/>
                </a:cubicBezTo>
                <a:cubicBezTo>
                  <a:pt x="23" y="39"/>
                  <a:pt x="25" y="38"/>
                  <a:pt x="28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4" y="24"/>
                  <a:pt x="24" y="24"/>
                  <a:pt x="24" y="24"/>
                </a:cubicBezTo>
                <a:cubicBezTo>
                  <a:pt x="27" y="22"/>
                  <a:pt x="28" y="18"/>
                  <a:pt x="28" y="14"/>
                </a:cubicBezTo>
                <a:cubicBezTo>
                  <a:pt x="28" y="6"/>
                  <a:pt x="22" y="0"/>
                  <a:pt x="14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22"/>
                  <a:pt x="7" y="28"/>
                  <a:pt x="14" y="28"/>
                </a:cubicBezTo>
                <a:lnTo>
                  <a:pt x="15" y="28"/>
                </a:lnTo>
                <a:close/>
                <a:moveTo>
                  <a:pt x="159" y="147"/>
                </a:moveTo>
                <a:cubicBezTo>
                  <a:pt x="159" y="147"/>
                  <a:pt x="159" y="147"/>
                  <a:pt x="159" y="147"/>
                </a:cubicBezTo>
                <a:cubicBezTo>
                  <a:pt x="159" y="147"/>
                  <a:pt x="159" y="147"/>
                  <a:pt x="159" y="147"/>
                </a:cubicBezTo>
                <a:cubicBezTo>
                  <a:pt x="159" y="146"/>
                  <a:pt x="158" y="146"/>
                  <a:pt x="158" y="146"/>
                </a:cubicBezTo>
                <a:cubicBezTo>
                  <a:pt x="158" y="146"/>
                  <a:pt x="159" y="146"/>
                  <a:pt x="159" y="146"/>
                </a:cubicBezTo>
                <a:cubicBezTo>
                  <a:pt x="157" y="140"/>
                  <a:pt x="153" y="134"/>
                  <a:pt x="148" y="130"/>
                </a:cubicBezTo>
                <a:cubicBezTo>
                  <a:pt x="140" y="137"/>
                  <a:pt x="129" y="140"/>
                  <a:pt x="117" y="140"/>
                </a:cubicBezTo>
                <a:cubicBezTo>
                  <a:pt x="103" y="140"/>
                  <a:pt x="89" y="133"/>
                  <a:pt x="82" y="122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2"/>
                  <a:pt x="81" y="122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64" y="122"/>
                  <a:pt x="57" y="116"/>
                  <a:pt x="57" y="108"/>
                </a:cubicBezTo>
                <a:cubicBezTo>
                  <a:pt x="57" y="71"/>
                  <a:pt x="57" y="71"/>
                  <a:pt x="57" y="71"/>
                </a:cubicBezTo>
                <a:cubicBezTo>
                  <a:pt x="57" y="67"/>
                  <a:pt x="56" y="63"/>
                  <a:pt x="54" y="60"/>
                </a:cubicBezTo>
                <a:cubicBezTo>
                  <a:pt x="49" y="52"/>
                  <a:pt x="42" y="48"/>
                  <a:pt x="34" y="48"/>
                </a:cubicBezTo>
                <a:cubicBezTo>
                  <a:pt x="22" y="48"/>
                  <a:pt x="10" y="58"/>
                  <a:pt x="10" y="72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0" y="141"/>
                  <a:pt x="29" y="160"/>
                  <a:pt x="52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53"/>
                  <a:pt x="158" y="147"/>
                  <a:pt x="159" y="147"/>
                </a:cubicBezTo>
                <a:close/>
                <a:moveTo>
                  <a:pt x="33" y="75"/>
                </a:moveTo>
                <a:cubicBezTo>
                  <a:pt x="31" y="75"/>
                  <a:pt x="29" y="73"/>
                  <a:pt x="29" y="71"/>
                </a:cubicBezTo>
                <a:cubicBezTo>
                  <a:pt x="29" y="68"/>
                  <a:pt x="31" y="66"/>
                  <a:pt x="33" y="66"/>
                </a:cubicBezTo>
                <a:cubicBezTo>
                  <a:pt x="36" y="66"/>
                  <a:pt x="38" y="68"/>
                  <a:pt x="38" y="71"/>
                </a:cubicBezTo>
                <a:cubicBezTo>
                  <a:pt x="38" y="73"/>
                  <a:pt x="36" y="75"/>
                  <a:pt x="33" y="75"/>
                </a:cubicBezTo>
                <a:close/>
                <a:moveTo>
                  <a:pt x="60" y="51"/>
                </a:moveTo>
                <a:cubicBezTo>
                  <a:pt x="64" y="57"/>
                  <a:pt x="66" y="63"/>
                  <a:pt x="66" y="71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10"/>
                  <a:pt x="68" y="112"/>
                  <a:pt x="71" y="112"/>
                </a:cubicBezTo>
                <a:cubicBezTo>
                  <a:pt x="78" y="112"/>
                  <a:pt x="78" y="112"/>
                  <a:pt x="78" y="112"/>
                </a:cubicBezTo>
                <a:cubicBezTo>
                  <a:pt x="78" y="112"/>
                  <a:pt x="78" y="111"/>
                  <a:pt x="78" y="111"/>
                </a:cubicBezTo>
                <a:cubicBezTo>
                  <a:pt x="76" y="107"/>
                  <a:pt x="75" y="103"/>
                  <a:pt x="75" y="98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72"/>
                  <a:pt x="89" y="57"/>
                  <a:pt x="106" y="57"/>
                </a:cubicBezTo>
                <a:cubicBezTo>
                  <a:pt x="107" y="56"/>
                  <a:pt x="108" y="56"/>
                  <a:pt x="109" y="56"/>
                </a:cubicBezTo>
                <a:cubicBezTo>
                  <a:pt x="117" y="56"/>
                  <a:pt x="125" y="60"/>
                  <a:pt x="131" y="65"/>
                </a:cubicBezTo>
                <a:cubicBezTo>
                  <a:pt x="138" y="71"/>
                  <a:pt x="141" y="80"/>
                  <a:pt x="141" y="89"/>
                </a:cubicBezTo>
                <a:cubicBezTo>
                  <a:pt x="141" y="94"/>
                  <a:pt x="141" y="94"/>
                  <a:pt x="141" y="94"/>
                </a:cubicBezTo>
                <a:cubicBezTo>
                  <a:pt x="141" y="104"/>
                  <a:pt x="133" y="112"/>
                  <a:pt x="123" y="112"/>
                </a:cubicBezTo>
                <a:cubicBezTo>
                  <a:pt x="112" y="112"/>
                  <a:pt x="103" y="104"/>
                  <a:pt x="103" y="94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3" y="86"/>
                  <a:pt x="106" y="84"/>
                  <a:pt x="108" y="84"/>
                </a:cubicBezTo>
                <a:cubicBezTo>
                  <a:pt x="111" y="84"/>
                  <a:pt x="113" y="86"/>
                  <a:pt x="113" y="89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3" y="99"/>
                  <a:pt x="117" y="103"/>
                  <a:pt x="123" y="103"/>
                </a:cubicBezTo>
                <a:cubicBezTo>
                  <a:pt x="128" y="103"/>
                  <a:pt x="132" y="99"/>
                  <a:pt x="132" y="94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132" y="82"/>
                  <a:pt x="129" y="76"/>
                  <a:pt x="125" y="72"/>
                </a:cubicBezTo>
                <a:cubicBezTo>
                  <a:pt x="120" y="67"/>
                  <a:pt x="113" y="65"/>
                  <a:pt x="107" y="65"/>
                </a:cubicBezTo>
                <a:cubicBezTo>
                  <a:pt x="95" y="66"/>
                  <a:pt x="85" y="77"/>
                  <a:pt x="85" y="90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106"/>
                  <a:pt x="88" y="114"/>
                  <a:pt x="93" y="119"/>
                </a:cubicBezTo>
                <a:cubicBezTo>
                  <a:pt x="99" y="126"/>
                  <a:pt x="108" y="130"/>
                  <a:pt x="118" y="130"/>
                </a:cubicBezTo>
                <a:cubicBezTo>
                  <a:pt x="126" y="130"/>
                  <a:pt x="134" y="128"/>
                  <a:pt x="140" y="123"/>
                </a:cubicBezTo>
                <a:cubicBezTo>
                  <a:pt x="152" y="116"/>
                  <a:pt x="159" y="103"/>
                  <a:pt x="159" y="88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59" y="69"/>
                  <a:pt x="153" y="53"/>
                  <a:pt x="141" y="43"/>
                </a:cubicBezTo>
                <a:cubicBezTo>
                  <a:pt x="131" y="34"/>
                  <a:pt x="117" y="28"/>
                  <a:pt x="103" y="28"/>
                </a:cubicBezTo>
                <a:cubicBezTo>
                  <a:pt x="102" y="28"/>
                  <a:pt x="100" y="28"/>
                  <a:pt x="98" y="29"/>
                </a:cubicBezTo>
                <a:cubicBezTo>
                  <a:pt x="83" y="30"/>
                  <a:pt x="69" y="38"/>
                  <a:pt x="60" y="51"/>
                </a:cubicBezTo>
                <a:close/>
                <a:moveTo>
                  <a:pt x="46" y="40"/>
                </a:moveTo>
                <a:cubicBezTo>
                  <a:pt x="52" y="28"/>
                  <a:pt x="52" y="28"/>
                  <a:pt x="5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60" y="28"/>
                  <a:pt x="66" y="22"/>
                  <a:pt x="66" y="14"/>
                </a:cubicBezTo>
                <a:cubicBezTo>
                  <a:pt x="66" y="7"/>
                  <a:pt x="60" y="1"/>
                  <a:pt x="52" y="1"/>
                </a:cubicBezTo>
                <a:cubicBezTo>
                  <a:pt x="44" y="1"/>
                  <a:pt x="38" y="7"/>
                  <a:pt x="38" y="14"/>
                </a:cubicBezTo>
                <a:cubicBezTo>
                  <a:pt x="38" y="18"/>
                  <a:pt x="40" y="22"/>
                  <a:pt x="43" y="24"/>
                </a:cubicBezTo>
                <a:cubicBezTo>
                  <a:pt x="37" y="38"/>
                  <a:pt x="37" y="38"/>
                  <a:pt x="37" y="38"/>
                </a:cubicBezTo>
                <a:cubicBezTo>
                  <a:pt x="41" y="38"/>
                  <a:pt x="44" y="39"/>
                  <a:pt x="46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98">
            <a:extLst>
              <a:ext uri="{FF2B5EF4-FFF2-40B4-BE49-F238E27FC236}">
                <a16:creationId xmlns:a16="http://schemas.microsoft.com/office/drawing/2014/main" id="{68101F89-6F69-4657-8928-79223191D0E8}"/>
              </a:ext>
            </a:extLst>
          </p:cNvPr>
          <p:cNvSpPr>
            <a:spLocks noEditPoints="1"/>
          </p:cNvSpPr>
          <p:nvPr/>
        </p:nvSpPr>
        <p:spPr bwMode="auto">
          <a:xfrm>
            <a:off x="755651" y="4124325"/>
            <a:ext cx="222250" cy="254000"/>
          </a:xfrm>
          <a:custGeom>
            <a:avLst/>
            <a:gdLst>
              <a:gd name="T0" fmla="*/ 126 w 140"/>
              <a:gd name="T1" fmla="*/ 57 h 160"/>
              <a:gd name="T2" fmla="*/ 121 w 140"/>
              <a:gd name="T3" fmla="*/ 84 h 160"/>
              <a:gd name="T4" fmla="*/ 135 w 140"/>
              <a:gd name="T5" fmla="*/ 57 h 160"/>
              <a:gd name="T6" fmla="*/ 130 w 140"/>
              <a:gd name="T7" fmla="*/ 6 h 160"/>
              <a:gd name="T8" fmla="*/ 121 w 140"/>
              <a:gd name="T9" fmla="*/ 6 h 160"/>
              <a:gd name="T10" fmla="*/ 116 w 140"/>
              <a:gd name="T11" fmla="*/ 20 h 160"/>
              <a:gd name="T12" fmla="*/ 112 w 140"/>
              <a:gd name="T13" fmla="*/ 15 h 160"/>
              <a:gd name="T14" fmla="*/ 103 w 140"/>
              <a:gd name="T15" fmla="*/ 15 h 160"/>
              <a:gd name="T16" fmla="*/ 98 w 140"/>
              <a:gd name="T17" fmla="*/ 29 h 160"/>
              <a:gd name="T18" fmla="*/ 93 w 140"/>
              <a:gd name="T19" fmla="*/ 15 h 160"/>
              <a:gd name="T20" fmla="*/ 84 w 140"/>
              <a:gd name="T21" fmla="*/ 15 h 160"/>
              <a:gd name="T22" fmla="*/ 98 w 140"/>
              <a:gd name="T23" fmla="*/ 38 h 160"/>
              <a:gd name="T24" fmla="*/ 103 w 140"/>
              <a:gd name="T25" fmla="*/ 46 h 160"/>
              <a:gd name="T26" fmla="*/ 109 w 140"/>
              <a:gd name="T27" fmla="*/ 55 h 160"/>
              <a:gd name="T28" fmla="*/ 112 w 140"/>
              <a:gd name="T29" fmla="*/ 29 h 160"/>
              <a:gd name="T30" fmla="*/ 130 w 140"/>
              <a:gd name="T31" fmla="*/ 15 h 160"/>
              <a:gd name="T32" fmla="*/ 28 w 140"/>
              <a:gd name="T33" fmla="*/ 29 h 160"/>
              <a:gd name="T34" fmla="*/ 31 w 140"/>
              <a:gd name="T35" fmla="*/ 55 h 160"/>
              <a:gd name="T36" fmla="*/ 38 w 140"/>
              <a:gd name="T37" fmla="*/ 46 h 160"/>
              <a:gd name="T38" fmla="*/ 43 w 140"/>
              <a:gd name="T39" fmla="*/ 37 h 160"/>
              <a:gd name="T40" fmla="*/ 56 w 140"/>
              <a:gd name="T41" fmla="*/ 14 h 160"/>
              <a:gd name="T42" fmla="*/ 47 w 140"/>
              <a:gd name="T43" fmla="*/ 14 h 160"/>
              <a:gd name="T44" fmla="*/ 42 w 140"/>
              <a:gd name="T45" fmla="*/ 28 h 160"/>
              <a:gd name="T46" fmla="*/ 38 w 140"/>
              <a:gd name="T47" fmla="*/ 14 h 160"/>
              <a:gd name="T48" fmla="*/ 29 w 140"/>
              <a:gd name="T49" fmla="*/ 14 h 160"/>
              <a:gd name="T50" fmla="*/ 24 w 140"/>
              <a:gd name="T51" fmla="*/ 19 h 160"/>
              <a:gd name="T52" fmla="*/ 19 w 140"/>
              <a:gd name="T53" fmla="*/ 5 h 160"/>
              <a:gd name="T54" fmla="*/ 10 w 140"/>
              <a:gd name="T55" fmla="*/ 5 h 160"/>
              <a:gd name="T56" fmla="*/ 23 w 140"/>
              <a:gd name="T57" fmla="*/ 29 h 160"/>
              <a:gd name="T58" fmla="*/ 70 w 140"/>
              <a:gd name="T59" fmla="*/ 104 h 160"/>
              <a:gd name="T60" fmla="*/ 70 w 140"/>
              <a:gd name="T61" fmla="*/ 112 h 160"/>
              <a:gd name="T62" fmla="*/ 70 w 140"/>
              <a:gd name="T63" fmla="*/ 48 h 160"/>
              <a:gd name="T64" fmla="*/ 41 w 140"/>
              <a:gd name="T65" fmla="*/ 132 h 160"/>
              <a:gd name="T66" fmla="*/ 70 w 140"/>
              <a:gd name="T67" fmla="*/ 95 h 160"/>
              <a:gd name="T68" fmla="*/ 98 w 140"/>
              <a:gd name="T69" fmla="*/ 132 h 160"/>
              <a:gd name="T70" fmla="*/ 70 w 140"/>
              <a:gd name="T71" fmla="*/ 48 h 160"/>
              <a:gd name="T72" fmla="*/ 46 w 140"/>
              <a:gd name="T73" fmla="*/ 81 h 160"/>
              <a:gd name="T74" fmla="*/ 56 w 140"/>
              <a:gd name="T75" fmla="*/ 81 h 160"/>
              <a:gd name="T76" fmla="*/ 88 w 140"/>
              <a:gd name="T77" fmla="*/ 86 h 160"/>
              <a:gd name="T78" fmla="*/ 88 w 140"/>
              <a:gd name="T79" fmla="*/ 76 h 160"/>
              <a:gd name="T80" fmla="*/ 88 w 140"/>
              <a:gd name="T81" fmla="*/ 86 h 160"/>
              <a:gd name="T82" fmla="*/ 83 w 140"/>
              <a:gd name="T83" fmla="*/ 111 h 160"/>
              <a:gd name="T84" fmla="*/ 75 w 140"/>
              <a:gd name="T85" fmla="*/ 125 h 160"/>
              <a:gd name="T86" fmla="*/ 82 w 140"/>
              <a:gd name="T87" fmla="*/ 140 h 160"/>
              <a:gd name="T88" fmla="*/ 76 w 140"/>
              <a:gd name="T89" fmla="*/ 140 h 160"/>
              <a:gd name="T90" fmla="*/ 64 w 140"/>
              <a:gd name="T91" fmla="*/ 140 h 160"/>
              <a:gd name="T92" fmla="*/ 57 w 140"/>
              <a:gd name="T93" fmla="*/ 140 h 160"/>
              <a:gd name="T94" fmla="*/ 65 w 140"/>
              <a:gd name="T95" fmla="*/ 125 h 160"/>
              <a:gd name="T96" fmla="*/ 56 w 140"/>
              <a:gd name="T97" fmla="*/ 111 h 160"/>
              <a:gd name="T98" fmla="*/ 52 w 140"/>
              <a:gd name="T99" fmla="*/ 118 h 160"/>
              <a:gd name="T100" fmla="*/ 50 w 140"/>
              <a:gd name="T101" fmla="*/ 154 h 160"/>
              <a:gd name="T102" fmla="*/ 71 w 140"/>
              <a:gd name="T103" fmla="*/ 160 h 160"/>
              <a:gd name="T104" fmla="*/ 91 w 140"/>
              <a:gd name="T105" fmla="*/ 147 h 160"/>
              <a:gd name="T106" fmla="*/ 83 w 140"/>
              <a:gd name="T107" fmla="*/ 110 h 160"/>
              <a:gd name="T108" fmla="*/ 0 w 140"/>
              <a:gd name="T109" fmla="*/ 61 h 160"/>
              <a:gd name="T110" fmla="*/ 26 w 140"/>
              <a:gd name="T111" fmla="*/ 60 h 160"/>
              <a:gd name="T112" fmla="*/ 4 w 140"/>
              <a:gd name="T113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0" h="160">
                <a:moveTo>
                  <a:pt x="135" y="57"/>
                </a:moveTo>
                <a:cubicBezTo>
                  <a:pt x="126" y="57"/>
                  <a:pt x="126" y="57"/>
                  <a:pt x="126" y="57"/>
                </a:cubicBezTo>
                <a:cubicBezTo>
                  <a:pt x="121" y="57"/>
                  <a:pt x="117" y="58"/>
                  <a:pt x="114" y="61"/>
                </a:cubicBezTo>
                <a:cubicBezTo>
                  <a:pt x="118" y="67"/>
                  <a:pt x="120" y="76"/>
                  <a:pt x="121" y="84"/>
                </a:cubicBezTo>
                <a:cubicBezTo>
                  <a:pt x="132" y="82"/>
                  <a:pt x="140" y="73"/>
                  <a:pt x="140" y="61"/>
                </a:cubicBezTo>
                <a:cubicBezTo>
                  <a:pt x="140" y="59"/>
                  <a:pt x="138" y="57"/>
                  <a:pt x="135" y="57"/>
                </a:cubicBezTo>
                <a:close/>
                <a:moveTo>
                  <a:pt x="130" y="15"/>
                </a:moveTo>
                <a:cubicBezTo>
                  <a:pt x="130" y="6"/>
                  <a:pt x="130" y="6"/>
                  <a:pt x="130" y="6"/>
                </a:cubicBezTo>
                <a:cubicBezTo>
                  <a:pt x="130" y="3"/>
                  <a:pt x="128" y="1"/>
                  <a:pt x="126" y="1"/>
                </a:cubicBezTo>
                <a:cubicBezTo>
                  <a:pt x="123" y="1"/>
                  <a:pt x="121" y="3"/>
                  <a:pt x="121" y="6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21" y="17"/>
                  <a:pt x="119" y="20"/>
                  <a:pt x="116" y="20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2" y="12"/>
                  <a:pt x="110" y="10"/>
                  <a:pt x="107" y="10"/>
                </a:cubicBezTo>
                <a:cubicBezTo>
                  <a:pt x="105" y="10"/>
                  <a:pt x="103" y="12"/>
                  <a:pt x="103" y="15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5" y="29"/>
                  <a:pt x="93" y="26"/>
                  <a:pt x="93" y="24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12"/>
                  <a:pt x="91" y="10"/>
                  <a:pt x="89" y="10"/>
                </a:cubicBezTo>
                <a:cubicBezTo>
                  <a:pt x="86" y="10"/>
                  <a:pt x="84" y="12"/>
                  <a:pt x="84" y="15"/>
                </a:cubicBezTo>
                <a:cubicBezTo>
                  <a:pt x="84" y="24"/>
                  <a:pt x="84" y="24"/>
                  <a:pt x="84" y="24"/>
                </a:cubicBezTo>
                <a:cubicBezTo>
                  <a:pt x="84" y="32"/>
                  <a:pt x="90" y="38"/>
                  <a:pt x="98" y="38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3" y="47"/>
                  <a:pt x="102" y="47"/>
                  <a:pt x="102" y="48"/>
                </a:cubicBezTo>
                <a:cubicBezTo>
                  <a:pt x="105" y="50"/>
                  <a:pt x="107" y="52"/>
                  <a:pt x="109" y="55"/>
                </a:cubicBezTo>
                <a:cubicBezTo>
                  <a:pt x="111" y="52"/>
                  <a:pt x="112" y="49"/>
                  <a:pt x="112" y="47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24" y="29"/>
                  <a:pt x="130" y="22"/>
                  <a:pt x="130" y="15"/>
                </a:cubicBezTo>
                <a:close/>
                <a:moveTo>
                  <a:pt x="23" y="29"/>
                </a:moveTo>
                <a:cubicBezTo>
                  <a:pt x="28" y="29"/>
                  <a:pt x="28" y="29"/>
                  <a:pt x="28" y="29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49"/>
                  <a:pt x="29" y="53"/>
                  <a:pt x="31" y="55"/>
                </a:cubicBezTo>
                <a:cubicBezTo>
                  <a:pt x="33" y="52"/>
                  <a:pt x="36" y="50"/>
                  <a:pt x="38" y="48"/>
                </a:cubicBezTo>
                <a:cubicBezTo>
                  <a:pt x="38" y="47"/>
                  <a:pt x="38" y="47"/>
                  <a:pt x="38" y="46"/>
                </a:cubicBezTo>
                <a:cubicBezTo>
                  <a:pt x="38" y="37"/>
                  <a:pt x="38" y="37"/>
                  <a:pt x="38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50" y="37"/>
                  <a:pt x="56" y="31"/>
                  <a:pt x="56" y="24"/>
                </a:cubicBezTo>
                <a:cubicBezTo>
                  <a:pt x="56" y="14"/>
                  <a:pt x="56" y="14"/>
                  <a:pt x="56" y="14"/>
                </a:cubicBezTo>
                <a:cubicBezTo>
                  <a:pt x="56" y="12"/>
                  <a:pt x="54" y="10"/>
                  <a:pt x="52" y="10"/>
                </a:cubicBezTo>
                <a:cubicBezTo>
                  <a:pt x="49" y="10"/>
                  <a:pt x="47" y="12"/>
                  <a:pt x="47" y="14"/>
                </a:cubicBezTo>
                <a:cubicBezTo>
                  <a:pt x="47" y="24"/>
                  <a:pt x="47" y="24"/>
                  <a:pt x="47" y="24"/>
                </a:cubicBezTo>
                <a:cubicBezTo>
                  <a:pt x="47" y="26"/>
                  <a:pt x="45" y="28"/>
                  <a:pt x="42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2"/>
                  <a:pt x="36" y="10"/>
                  <a:pt x="33" y="10"/>
                </a:cubicBezTo>
                <a:cubicBezTo>
                  <a:pt x="31" y="10"/>
                  <a:pt x="29" y="12"/>
                  <a:pt x="29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1" y="19"/>
                  <a:pt x="19" y="17"/>
                  <a:pt x="19" y="14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2"/>
                  <a:pt x="17" y="0"/>
                  <a:pt x="15" y="0"/>
                </a:cubicBezTo>
                <a:cubicBezTo>
                  <a:pt x="12" y="0"/>
                  <a:pt x="10" y="2"/>
                  <a:pt x="10" y="5"/>
                </a:cubicBezTo>
                <a:cubicBezTo>
                  <a:pt x="10" y="14"/>
                  <a:pt x="10" y="14"/>
                  <a:pt x="10" y="14"/>
                </a:cubicBezTo>
                <a:cubicBezTo>
                  <a:pt x="9" y="22"/>
                  <a:pt x="15" y="29"/>
                  <a:pt x="23" y="29"/>
                </a:cubicBezTo>
                <a:close/>
                <a:moveTo>
                  <a:pt x="74" y="107"/>
                </a:moveTo>
                <a:cubicBezTo>
                  <a:pt x="74" y="105"/>
                  <a:pt x="72" y="104"/>
                  <a:pt x="70" y="104"/>
                </a:cubicBezTo>
                <a:cubicBezTo>
                  <a:pt x="68" y="104"/>
                  <a:pt x="66" y="105"/>
                  <a:pt x="65" y="107"/>
                </a:cubicBezTo>
                <a:cubicBezTo>
                  <a:pt x="70" y="112"/>
                  <a:pt x="70" y="112"/>
                  <a:pt x="70" y="112"/>
                </a:cubicBezTo>
                <a:lnTo>
                  <a:pt x="74" y="107"/>
                </a:lnTo>
                <a:close/>
                <a:moveTo>
                  <a:pt x="70" y="48"/>
                </a:moveTo>
                <a:cubicBezTo>
                  <a:pt x="44" y="48"/>
                  <a:pt x="27" y="64"/>
                  <a:pt x="27" y="90"/>
                </a:cubicBezTo>
                <a:cubicBezTo>
                  <a:pt x="27" y="104"/>
                  <a:pt x="33" y="120"/>
                  <a:pt x="41" y="132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45" y="104"/>
                  <a:pt x="57" y="95"/>
                  <a:pt x="70" y="95"/>
                </a:cubicBezTo>
                <a:cubicBezTo>
                  <a:pt x="82" y="95"/>
                  <a:pt x="94" y="104"/>
                  <a:pt x="96" y="117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107" y="120"/>
                  <a:pt x="112" y="104"/>
                  <a:pt x="112" y="90"/>
                </a:cubicBezTo>
                <a:cubicBezTo>
                  <a:pt x="112" y="64"/>
                  <a:pt x="96" y="48"/>
                  <a:pt x="70" y="48"/>
                </a:cubicBezTo>
                <a:close/>
                <a:moveTo>
                  <a:pt x="51" y="86"/>
                </a:moveTo>
                <a:cubicBezTo>
                  <a:pt x="48" y="86"/>
                  <a:pt x="46" y="83"/>
                  <a:pt x="46" y="81"/>
                </a:cubicBezTo>
                <a:cubicBezTo>
                  <a:pt x="46" y="78"/>
                  <a:pt x="48" y="76"/>
                  <a:pt x="51" y="76"/>
                </a:cubicBezTo>
                <a:cubicBezTo>
                  <a:pt x="54" y="76"/>
                  <a:pt x="56" y="78"/>
                  <a:pt x="56" y="81"/>
                </a:cubicBezTo>
                <a:cubicBezTo>
                  <a:pt x="56" y="83"/>
                  <a:pt x="54" y="86"/>
                  <a:pt x="51" y="86"/>
                </a:cubicBezTo>
                <a:close/>
                <a:moveTo>
                  <a:pt x="88" y="86"/>
                </a:moveTo>
                <a:cubicBezTo>
                  <a:pt x="85" y="86"/>
                  <a:pt x="83" y="83"/>
                  <a:pt x="83" y="81"/>
                </a:cubicBezTo>
                <a:cubicBezTo>
                  <a:pt x="83" y="78"/>
                  <a:pt x="85" y="76"/>
                  <a:pt x="88" y="76"/>
                </a:cubicBezTo>
                <a:cubicBezTo>
                  <a:pt x="91" y="76"/>
                  <a:pt x="93" y="78"/>
                  <a:pt x="93" y="81"/>
                </a:cubicBezTo>
                <a:cubicBezTo>
                  <a:pt x="93" y="83"/>
                  <a:pt x="91" y="86"/>
                  <a:pt x="88" y="86"/>
                </a:cubicBezTo>
                <a:close/>
                <a:moveTo>
                  <a:pt x="83" y="110"/>
                </a:moveTo>
                <a:cubicBezTo>
                  <a:pt x="83" y="111"/>
                  <a:pt x="83" y="111"/>
                  <a:pt x="83" y="111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5" y="135"/>
                  <a:pt x="85" y="138"/>
                  <a:pt x="82" y="140"/>
                </a:cubicBezTo>
                <a:cubicBezTo>
                  <a:pt x="81" y="141"/>
                  <a:pt x="80" y="141"/>
                  <a:pt x="79" y="141"/>
                </a:cubicBezTo>
                <a:cubicBezTo>
                  <a:pt x="78" y="141"/>
                  <a:pt x="77" y="141"/>
                  <a:pt x="76" y="140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1"/>
                  <a:pt x="61" y="141"/>
                  <a:pt x="60" y="141"/>
                </a:cubicBezTo>
                <a:cubicBezTo>
                  <a:pt x="59" y="141"/>
                  <a:pt x="58" y="141"/>
                  <a:pt x="57" y="140"/>
                </a:cubicBezTo>
                <a:cubicBezTo>
                  <a:pt x="55" y="138"/>
                  <a:pt x="55" y="135"/>
                  <a:pt x="57" y="133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6" y="111"/>
                  <a:pt x="56" y="111"/>
                  <a:pt x="56" y="110"/>
                </a:cubicBezTo>
                <a:cubicBezTo>
                  <a:pt x="54" y="112"/>
                  <a:pt x="53" y="115"/>
                  <a:pt x="52" y="118"/>
                </a:cubicBezTo>
                <a:cubicBezTo>
                  <a:pt x="48" y="146"/>
                  <a:pt x="48" y="146"/>
                  <a:pt x="48" y="146"/>
                </a:cubicBezTo>
                <a:cubicBezTo>
                  <a:pt x="47" y="149"/>
                  <a:pt x="48" y="152"/>
                  <a:pt x="50" y="154"/>
                </a:cubicBezTo>
                <a:cubicBezTo>
                  <a:pt x="56" y="158"/>
                  <a:pt x="61" y="160"/>
                  <a:pt x="67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8" y="160"/>
                  <a:pt x="84" y="158"/>
                  <a:pt x="89" y="154"/>
                </a:cubicBezTo>
                <a:cubicBezTo>
                  <a:pt x="91" y="152"/>
                  <a:pt x="91" y="150"/>
                  <a:pt x="91" y="147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5"/>
                  <a:pt x="85" y="112"/>
                  <a:pt x="83" y="110"/>
                </a:cubicBezTo>
                <a:close/>
                <a:moveTo>
                  <a:pt x="4" y="57"/>
                </a:moveTo>
                <a:cubicBezTo>
                  <a:pt x="2" y="57"/>
                  <a:pt x="0" y="59"/>
                  <a:pt x="0" y="61"/>
                </a:cubicBezTo>
                <a:cubicBezTo>
                  <a:pt x="0" y="73"/>
                  <a:pt x="8" y="83"/>
                  <a:pt x="19" y="84"/>
                </a:cubicBezTo>
                <a:cubicBezTo>
                  <a:pt x="19" y="75"/>
                  <a:pt x="22" y="67"/>
                  <a:pt x="26" y="60"/>
                </a:cubicBezTo>
                <a:cubicBezTo>
                  <a:pt x="23" y="58"/>
                  <a:pt x="18" y="57"/>
                  <a:pt x="13" y="57"/>
                </a:cubicBezTo>
                <a:lnTo>
                  <a:pt x="4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99">
            <a:extLst>
              <a:ext uri="{FF2B5EF4-FFF2-40B4-BE49-F238E27FC236}">
                <a16:creationId xmlns:a16="http://schemas.microsoft.com/office/drawing/2014/main" id="{2702C6D5-97FD-42FB-A851-E6741F90AB3F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3030538"/>
            <a:ext cx="254000" cy="239713"/>
          </a:xfrm>
          <a:custGeom>
            <a:avLst/>
            <a:gdLst>
              <a:gd name="T0" fmla="*/ 122 w 160"/>
              <a:gd name="T1" fmla="*/ 0 h 151"/>
              <a:gd name="T2" fmla="*/ 90 w 160"/>
              <a:gd name="T3" fmla="*/ 20 h 151"/>
              <a:gd name="T4" fmla="*/ 141 w 160"/>
              <a:gd name="T5" fmla="*/ 60 h 151"/>
              <a:gd name="T6" fmla="*/ 139 w 160"/>
              <a:gd name="T7" fmla="*/ 43 h 151"/>
              <a:gd name="T8" fmla="*/ 148 w 160"/>
              <a:gd name="T9" fmla="*/ 54 h 151"/>
              <a:gd name="T10" fmla="*/ 152 w 160"/>
              <a:gd name="T11" fmla="*/ 56 h 151"/>
              <a:gd name="T12" fmla="*/ 157 w 160"/>
              <a:gd name="T13" fmla="*/ 54 h 151"/>
              <a:gd name="T14" fmla="*/ 160 w 160"/>
              <a:gd name="T15" fmla="*/ 38 h 151"/>
              <a:gd name="T16" fmla="*/ 122 w 160"/>
              <a:gd name="T17" fmla="*/ 0 h 151"/>
              <a:gd name="T18" fmla="*/ 77 w 160"/>
              <a:gd name="T19" fmla="*/ 103 h 151"/>
              <a:gd name="T20" fmla="*/ 83 w 160"/>
              <a:gd name="T21" fmla="*/ 103 h 151"/>
              <a:gd name="T22" fmla="*/ 91 w 160"/>
              <a:gd name="T23" fmla="*/ 94 h 151"/>
              <a:gd name="T24" fmla="*/ 87 w 160"/>
              <a:gd name="T25" fmla="*/ 80 h 151"/>
              <a:gd name="T26" fmla="*/ 80 w 160"/>
              <a:gd name="T27" fmla="*/ 75 h 151"/>
              <a:gd name="T28" fmla="*/ 72 w 160"/>
              <a:gd name="T29" fmla="*/ 80 h 151"/>
              <a:gd name="T30" fmla="*/ 69 w 160"/>
              <a:gd name="T31" fmla="*/ 94 h 151"/>
              <a:gd name="T32" fmla="*/ 77 w 160"/>
              <a:gd name="T33" fmla="*/ 103 h 151"/>
              <a:gd name="T34" fmla="*/ 80 w 160"/>
              <a:gd name="T35" fmla="*/ 29 h 151"/>
              <a:gd name="T36" fmla="*/ 19 w 160"/>
              <a:gd name="T37" fmla="*/ 99 h 151"/>
              <a:gd name="T38" fmla="*/ 80 w 160"/>
              <a:gd name="T39" fmla="*/ 151 h 151"/>
              <a:gd name="T40" fmla="*/ 141 w 160"/>
              <a:gd name="T41" fmla="*/ 99 h 151"/>
              <a:gd name="T42" fmla="*/ 80 w 160"/>
              <a:gd name="T43" fmla="*/ 29 h 151"/>
              <a:gd name="T44" fmla="*/ 60 w 160"/>
              <a:gd name="T45" fmla="*/ 92 h 151"/>
              <a:gd name="T46" fmla="*/ 64 w 160"/>
              <a:gd name="T47" fmla="*/ 79 h 151"/>
              <a:gd name="T48" fmla="*/ 80 w 160"/>
              <a:gd name="T49" fmla="*/ 66 h 151"/>
              <a:gd name="T50" fmla="*/ 96 w 160"/>
              <a:gd name="T51" fmla="*/ 79 h 151"/>
              <a:gd name="T52" fmla="*/ 99 w 160"/>
              <a:gd name="T53" fmla="*/ 92 h 151"/>
              <a:gd name="T54" fmla="*/ 84 w 160"/>
              <a:gd name="T55" fmla="*/ 113 h 151"/>
              <a:gd name="T56" fmla="*/ 77 w 160"/>
              <a:gd name="T57" fmla="*/ 113 h 151"/>
              <a:gd name="T58" fmla="*/ 60 w 160"/>
              <a:gd name="T59" fmla="*/ 92 h 151"/>
              <a:gd name="T60" fmla="*/ 52 w 160"/>
              <a:gd name="T61" fmla="*/ 85 h 151"/>
              <a:gd name="T62" fmla="*/ 47 w 160"/>
              <a:gd name="T63" fmla="*/ 80 h 151"/>
              <a:gd name="T64" fmla="*/ 52 w 160"/>
              <a:gd name="T65" fmla="*/ 76 h 151"/>
              <a:gd name="T66" fmla="*/ 56 w 160"/>
              <a:gd name="T67" fmla="*/ 80 h 151"/>
              <a:gd name="T68" fmla="*/ 52 w 160"/>
              <a:gd name="T69" fmla="*/ 85 h 151"/>
              <a:gd name="T70" fmla="*/ 100 w 160"/>
              <a:gd name="T71" fmla="*/ 128 h 151"/>
              <a:gd name="T72" fmla="*/ 80 w 160"/>
              <a:gd name="T73" fmla="*/ 132 h 151"/>
              <a:gd name="T74" fmla="*/ 60 w 160"/>
              <a:gd name="T75" fmla="*/ 128 h 151"/>
              <a:gd name="T76" fmla="*/ 57 w 160"/>
              <a:gd name="T77" fmla="*/ 122 h 151"/>
              <a:gd name="T78" fmla="*/ 62 w 160"/>
              <a:gd name="T79" fmla="*/ 119 h 151"/>
              <a:gd name="T80" fmla="*/ 63 w 160"/>
              <a:gd name="T81" fmla="*/ 120 h 151"/>
              <a:gd name="T82" fmla="*/ 80 w 160"/>
              <a:gd name="T83" fmla="*/ 122 h 151"/>
              <a:gd name="T84" fmla="*/ 97 w 160"/>
              <a:gd name="T85" fmla="*/ 120 h 151"/>
              <a:gd name="T86" fmla="*/ 99 w 160"/>
              <a:gd name="T87" fmla="*/ 119 h 151"/>
              <a:gd name="T88" fmla="*/ 103 w 160"/>
              <a:gd name="T89" fmla="*/ 122 h 151"/>
              <a:gd name="T90" fmla="*/ 100 w 160"/>
              <a:gd name="T91" fmla="*/ 128 h 151"/>
              <a:gd name="T92" fmla="*/ 108 w 160"/>
              <a:gd name="T93" fmla="*/ 85 h 151"/>
              <a:gd name="T94" fmla="*/ 103 w 160"/>
              <a:gd name="T95" fmla="*/ 80 h 151"/>
              <a:gd name="T96" fmla="*/ 108 w 160"/>
              <a:gd name="T97" fmla="*/ 76 h 151"/>
              <a:gd name="T98" fmla="*/ 113 w 160"/>
              <a:gd name="T99" fmla="*/ 80 h 151"/>
              <a:gd name="T100" fmla="*/ 108 w 160"/>
              <a:gd name="T101" fmla="*/ 85 h 151"/>
              <a:gd name="T102" fmla="*/ 19 w 160"/>
              <a:gd name="T103" fmla="*/ 60 h 151"/>
              <a:gd name="T104" fmla="*/ 70 w 160"/>
              <a:gd name="T105" fmla="*/ 20 h 151"/>
              <a:gd name="T106" fmla="*/ 38 w 160"/>
              <a:gd name="T107" fmla="*/ 0 h 151"/>
              <a:gd name="T108" fmla="*/ 0 w 160"/>
              <a:gd name="T109" fmla="*/ 37 h 151"/>
              <a:gd name="T110" fmla="*/ 4 w 160"/>
              <a:gd name="T111" fmla="*/ 53 h 151"/>
              <a:gd name="T112" fmla="*/ 8 w 160"/>
              <a:gd name="T113" fmla="*/ 56 h 151"/>
              <a:gd name="T114" fmla="*/ 12 w 160"/>
              <a:gd name="T115" fmla="*/ 53 h 151"/>
              <a:gd name="T116" fmla="*/ 22 w 160"/>
              <a:gd name="T117" fmla="*/ 43 h 151"/>
              <a:gd name="T118" fmla="*/ 19 w 160"/>
              <a:gd name="T119" fmla="*/ 6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51">
                <a:moveTo>
                  <a:pt x="122" y="0"/>
                </a:moveTo>
                <a:cubicBezTo>
                  <a:pt x="109" y="0"/>
                  <a:pt x="96" y="8"/>
                  <a:pt x="90" y="20"/>
                </a:cubicBezTo>
                <a:cubicBezTo>
                  <a:pt x="112" y="23"/>
                  <a:pt x="130" y="40"/>
                  <a:pt x="141" y="60"/>
                </a:cubicBezTo>
                <a:cubicBezTo>
                  <a:pt x="142" y="55"/>
                  <a:pt x="141" y="49"/>
                  <a:pt x="139" y="43"/>
                </a:cubicBezTo>
                <a:cubicBezTo>
                  <a:pt x="143" y="46"/>
                  <a:pt x="146" y="49"/>
                  <a:pt x="148" y="54"/>
                </a:cubicBezTo>
                <a:cubicBezTo>
                  <a:pt x="149" y="56"/>
                  <a:pt x="151" y="56"/>
                  <a:pt x="152" y="56"/>
                </a:cubicBezTo>
                <a:cubicBezTo>
                  <a:pt x="154" y="56"/>
                  <a:pt x="156" y="56"/>
                  <a:pt x="157" y="54"/>
                </a:cubicBezTo>
                <a:cubicBezTo>
                  <a:pt x="159" y="49"/>
                  <a:pt x="160" y="44"/>
                  <a:pt x="160" y="38"/>
                </a:cubicBezTo>
                <a:cubicBezTo>
                  <a:pt x="159" y="17"/>
                  <a:pt x="143" y="0"/>
                  <a:pt x="122" y="0"/>
                </a:cubicBezTo>
                <a:close/>
                <a:moveTo>
                  <a:pt x="77" y="103"/>
                </a:moveTo>
                <a:cubicBezTo>
                  <a:pt x="83" y="103"/>
                  <a:pt x="83" y="103"/>
                  <a:pt x="83" y="103"/>
                </a:cubicBezTo>
                <a:cubicBezTo>
                  <a:pt x="88" y="103"/>
                  <a:pt x="91" y="99"/>
                  <a:pt x="91" y="94"/>
                </a:cubicBezTo>
                <a:cubicBezTo>
                  <a:pt x="87" y="80"/>
                  <a:pt x="87" y="80"/>
                  <a:pt x="87" y="80"/>
                </a:cubicBezTo>
                <a:cubicBezTo>
                  <a:pt x="86" y="77"/>
                  <a:pt x="83" y="75"/>
                  <a:pt x="80" y="75"/>
                </a:cubicBezTo>
                <a:cubicBezTo>
                  <a:pt x="77" y="75"/>
                  <a:pt x="74" y="77"/>
                  <a:pt x="72" y="80"/>
                </a:cubicBezTo>
                <a:cubicBezTo>
                  <a:pt x="69" y="94"/>
                  <a:pt x="69" y="94"/>
                  <a:pt x="69" y="94"/>
                </a:cubicBezTo>
                <a:cubicBezTo>
                  <a:pt x="68" y="99"/>
                  <a:pt x="72" y="103"/>
                  <a:pt x="77" y="103"/>
                </a:cubicBezTo>
                <a:close/>
                <a:moveTo>
                  <a:pt x="80" y="29"/>
                </a:moveTo>
                <a:cubicBezTo>
                  <a:pt x="46" y="29"/>
                  <a:pt x="19" y="66"/>
                  <a:pt x="19" y="99"/>
                </a:cubicBezTo>
                <a:cubicBezTo>
                  <a:pt x="19" y="130"/>
                  <a:pt x="43" y="151"/>
                  <a:pt x="80" y="151"/>
                </a:cubicBezTo>
                <a:cubicBezTo>
                  <a:pt x="117" y="151"/>
                  <a:pt x="141" y="130"/>
                  <a:pt x="141" y="99"/>
                </a:cubicBezTo>
                <a:cubicBezTo>
                  <a:pt x="140" y="66"/>
                  <a:pt x="114" y="29"/>
                  <a:pt x="80" y="29"/>
                </a:cubicBezTo>
                <a:close/>
                <a:moveTo>
                  <a:pt x="60" y="92"/>
                </a:moveTo>
                <a:cubicBezTo>
                  <a:pt x="64" y="79"/>
                  <a:pt x="64" y="79"/>
                  <a:pt x="64" y="79"/>
                </a:cubicBezTo>
                <a:cubicBezTo>
                  <a:pt x="66" y="72"/>
                  <a:pt x="72" y="66"/>
                  <a:pt x="80" y="66"/>
                </a:cubicBezTo>
                <a:cubicBezTo>
                  <a:pt x="88" y="66"/>
                  <a:pt x="94" y="72"/>
                  <a:pt x="96" y="79"/>
                </a:cubicBezTo>
                <a:cubicBezTo>
                  <a:pt x="99" y="92"/>
                  <a:pt x="99" y="92"/>
                  <a:pt x="99" y="92"/>
                </a:cubicBezTo>
                <a:cubicBezTo>
                  <a:pt x="102" y="103"/>
                  <a:pt x="94" y="113"/>
                  <a:pt x="84" y="113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66" y="113"/>
                  <a:pt x="58" y="103"/>
                  <a:pt x="60" y="92"/>
                </a:cubicBezTo>
                <a:close/>
                <a:moveTo>
                  <a:pt x="52" y="85"/>
                </a:moveTo>
                <a:cubicBezTo>
                  <a:pt x="49" y="85"/>
                  <a:pt x="47" y="83"/>
                  <a:pt x="47" y="80"/>
                </a:cubicBezTo>
                <a:cubicBezTo>
                  <a:pt x="47" y="78"/>
                  <a:pt x="49" y="76"/>
                  <a:pt x="52" y="76"/>
                </a:cubicBezTo>
                <a:cubicBezTo>
                  <a:pt x="54" y="76"/>
                  <a:pt x="56" y="78"/>
                  <a:pt x="56" y="80"/>
                </a:cubicBezTo>
                <a:cubicBezTo>
                  <a:pt x="56" y="83"/>
                  <a:pt x="54" y="85"/>
                  <a:pt x="52" y="85"/>
                </a:cubicBezTo>
                <a:close/>
                <a:moveTo>
                  <a:pt x="100" y="128"/>
                </a:moveTo>
                <a:cubicBezTo>
                  <a:pt x="93" y="131"/>
                  <a:pt x="85" y="132"/>
                  <a:pt x="80" y="132"/>
                </a:cubicBezTo>
                <a:cubicBezTo>
                  <a:pt x="75" y="132"/>
                  <a:pt x="67" y="131"/>
                  <a:pt x="60" y="128"/>
                </a:cubicBezTo>
                <a:cubicBezTo>
                  <a:pt x="57" y="127"/>
                  <a:pt x="56" y="125"/>
                  <a:pt x="57" y="122"/>
                </a:cubicBezTo>
                <a:cubicBezTo>
                  <a:pt x="58" y="120"/>
                  <a:pt x="59" y="119"/>
                  <a:pt x="62" y="119"/>
                </a:cubicBezTo>
                <a:cubicBezTo>
                  <a:pt x="62" y="119"/>
                  <a:pt x="63" y="120"/>
                  <a:pt x="63" y="120"/>
                </a:cubicBezTo>
                <a:cubicBezTo>
                  <a:pt x="69" y="122"/>
                  <a:pt x="76" y="122"/>
                  <a:pt x="80" y="122"/>
                </a:cubicBezTo>
                <a:cubicBezTo>
                  <a:pt x="84" y="122"/>
                  <a:pt x="91" y="122"/>
                  <a:pt x="97" y="120"/>
                </a:cubicBezTo>
                <a:cubicBezTo>
                  <a:pt x="98" y="119"/>
                  <a:pt x="98" y="119"/>
                  <a:pt x="99" y="119"/>
                </a:cubicBezTo>
                <a:cubicBezTo>
                  <a:pt x="101" y="119"/>
                  <a:pt x="102" y="121"/>
                  <a:pt x="103" y="122"/>
                </a:cubicBezTo>
                <a:cubicBezTo>
                  <a:pt x="104" y="125"/>
                  <a:pt x="103" y="128"/>
                  <a:pt x="100" y="128"/>
                </a:cubicBezTo>
                <a:close/>
                <a:moveTo>
                  <a:pt x="108" y="85"/>
                </a:moveTo>
                <a:cubicBezTo>
                  <a:pt x="105" y="85"/>
                  <a:pt x="103" y="83"/>
                  <a:pt x="103" y="80"/>
                </a:cubicBezTo>
                <a:cubicBezTo>
                  <a:pt x="103" y="78"/>
                  <a:pt x="105" y="76"/>
                  <a:pt x="108" y="76"/>
                </a:cubicBezTo>
                <a:cubicBezTo>
                  <a:pt x="111" y="76"/>
                  <a:pt x="113" y="78"/>
                  <a:pt x="113" y="80"/>
                </a:cubicBezTo>
                <a:cubicBezTo>
                  <a:pt x="113" y="83"/>
                  <a:pt x="111" y="85"/>
                  <a:pt x="108" y="85"/>
                </a:cubicBezTo>
                <a:close/>
                <a:moveTo>
                  <a:pt x="19" y="60"/>
                </a:moveTo>
                <a:cubicBezTo>
                  <a:pt x="29" y="40"/>
                  <a:pt x="48" y="23"/>
                  <a:pt x="70" y="20"/>
                </a:cubicBezTo>
                <a:cubicBezTo>
                  <a:pt x="64" y="8"/>
                  <a:pt x="52" y="0"/>
                  <a:pt x="38" y="0"/>
                </a:cubicBezTo>
                <a:cubicBezTo>
                  <a:pt x="17" y="0"/>
                  <a:pt x="0" y="17"/>
                  <a:pt x="0" y="37"/>
                </a:cubicBezTo>
                <a:cubicBezTo>
                  <a:pt x="0" y="43"/>
                  <a:pt x="2" y="48"/>
                  <a:pt x="4" y="53"/>
                </a:cubicBezTo>
                <a:cubicBezTo>
                  <a:pt x="5" y="55"/>
                  <a:pt x="7" y="56"/>
                  <a:pt x="8" y="56"/>
                </a:cubicBezTo>
                <a:cubicBezTo>
                  <a:pt x="10" y="56"/>
                  <a:pt x="11" y="55"/>
                  <a:pt x="12" y="53"/>
                </a:cubicBezTo>
                <a:cubicBezTo>
                  <a:pt x="14" y="49"/>
                  <a:pt x="18" y="45"/>
                  <a:pt x="22" y="43"/>
                </a:cubicBezTo>
                <a:cubicBezTo>
                  <a:pt x="19" y="49"/>
                  <a:pt x="19" y="54"/>
                  <a:pt x="19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100">
            <a:extLst>
              <a:ext uri="{FF2B5EF4-FFF2-40B4-BE49-F238E27FC236}">
                <a16:creationId xmlns:a16="http://schemas.microsoft.com/office/drawing/2014/main" id="{39F8FDCD-72C8-4A35-8D1B-2BFC8FCC356B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3573463"/>
            <a:ext cx="252413" cy="254000"/>
          </a:xfrm>
          <a:custGeom>
            <a:avLst/>
            <a:gdLst>
              <a:gd name="T0" fmla="*/ 50 w 159"/>
              <a:gd name="T1" fmla="*/ 42 h 160"/>
              <a:gd name="T2" fmla="*/ 76 w 159"/>
              <a:gd name="T3" fmla="*/ 22 h 160"/>
              <a:gd name="T4" fmla="*/ 112 w 159"/>
              <a:gd name="T5" fmla="*/ 42 h 160"/>
              <a:gd name="T6" fmla="*/ 85 w 159"/>
              <a:gd name="T7" fmla="*/ 22 h 160"/>
              <a:gd name="T8" fmla="*/ 64 w 159"/>
              <a:gd name="T9" fmla="*/ 56 h 160"/>
              <a:gd name="T10" fmla="*/ 76 w 159"/>
              <a:gd name="T11" fmla="*/ 42 h 160"/>
              <a:gd name="T12" fmla="*/ 98 w 159"/>
              <a:gd name="T13" fmla="*/ 57 h 160"/>
              <a:gd name="T14" fmla="*/ 85 w 159"/>
              <a:gd name="T15" fmla="*/ 42 h 160"/>
              <a:gd name="T16" fmla="*/ 71 w 159"/>
              <a:gd name="T17" fmla="*/ 64 h 160"/>
              <a:gd name="T18" fmla="*/ 85 w 159"/>
              <a:gd name="T19" fmla="*/ 62 h 160"/>
              <a:gd name="T20" fmla="*/ 85 w 159"/>
              <a:gd name="T21" fmla="*/ 62 h 160"/>
              <a:gd name="T22" fmla="*/ 42 w 159"/>
              <a:gd name="T23" fmla="*/ 49 h 160"/>
              <a:gd name="T24" fmla="*/ 35 w 159"/>
              <a:gd name="T25" fmla="*/ 42 h 160"/>
              <a:gd name="T26" fmla="*/ 57 w 159"/>
              <a:gd name="T27" fmla="*/ 63 h 160"/>
              <a:gd name="T28" fmla="*/ 50 w 159"/>
              <a:gd name="T29" fmla="*/ 56 h 160"/>
              <a:gd name="T30" fmla="*/ 69 w 159"/>
              <a:gd name="T31" fmla="*/ 75 h 160"/>
              <a:gd name="T32" fmla="*/ 64 w 159"/>
              <a:gd name="T33" fmla="*/ 70 h 160"/>
              <a:gd name="T34" fmla="*/ 92 w 159"/>
              <a:gd name="T35" fmla="*/ 75 h 160"/>
              <a:gd name="T36" fmla="*/ 112 w 159"/>
              <a:gd name="T37" fmla="*/ 56 h 160"/>
              <a:gd name="T38" fmla="*/ 104 w 159"/>
              <a:gd name="T39" fmla="*/ 63 h 160"/>
              <a:gd name="T40" fmla="*/ 126 w 159"/>
              <a:gd name="T41" fmla="*/ 42 h 160"/>
              <a:gd name="T42" fmla="*/ 118 w 159"/>
              <a:gd name="T43" fmla="*/ 49 h 160"/>
              <a:gd name="T44" fmla="*/ 69 w 159"/>
              <a:gd name="T45" fmla="*/ 85 h 160"/>
              <a:gd name="T46" fmla="*/ 69 w 159"/>
              <a:gd name="T47" fmla="*/ 85 h 160"/>
              <a:gd name="T48" fmla="*/ 92 w 159"/>
              <a:gd name="T49" fmla="*/ 85 h 160"/>
              <a:gd name="T50" fmla="*/ 76 w 159"/>
              <a:gd name="T51" fmla="*/ 98 h 160"/>
              <a:gd name="T52" fmla="*/ 76 w 159"/>
              <a:gd name="T53" fmla="*/ 91 h 160"/>
              <a:gd name="T54" fmla="*/ 85 w 159"/>
              <a:gd name="T55" fmla="*/ 99 h 160"/>
              <a:gd name="T56" fmla="*/ 52 w 159"/>
              <a:gd name="T57" fmla="*/ 85 h 160"/>
              <a:gd name="T58" fmla="*/ 42 w 159"/>
              <a:gd name="T59" fmla="*/ 85 h 160"/>
              <a:gd name="T60" fmla="*/ 111 w 159"/>
              <a:gd name="T61" fmla="*/ 104 h 160"/>
              <a:gd name="T62" fmla="*/ 119 w 159"/>
              <a:gd name="T63" fmla="*/ 85 h 160"/>
              <a:gd name="T64" fmla="*/ 36 w 159"/>
              <a:gd name="T65" fmla="*/ 118 h 160"/>
              <a:gd name="T66" fmla="*/ 64 w 159"/>
              <a:gd name="T67" fmla="*/ 104 h 160"/>
              <a:gd name="T68" fmla="*/ 56 w 159"/>
              <a:gd name="T69" fmla="*/ 111 h 160"/>
              <a:gd name="T70" fmla="*/ 98 w 159"/>
              <a:gd name="T71" fmla="*/ 104 h 160"/>
              <a:gd name="T72" fmla="*/ 85 w 159"/>
              <a:gd name="T73" fmla="*/ 109 h 160"/>
              <a:gd name="T74" fmla="*/ 140 w 159"/>
              <a:gd name="T75" fmla="*/ 85 h 160"/>
              <a:gd name="T76" fmla="*/ 129 w 159"/>
              <a:gd name="T77" fmla="*/ 85 h 160"/>
              <a:gd name="T78" fmla="*/ 76 w 159"/>
              <a:gd name="T79" fmla="*/ 129 h 160"/>
              <a:gd name="T80" fmla="*/ 50 w 159"/>
              <a:gd name="T81" fmla="*/ 118 h 160"/>
              <a:gd name="T82" fmla="*/ 119 w 159"/>
              <a:gd name="T83" fmla="*/ 125 h 160"/>
              <a:gd name="T84" fmla="*/ 112 w 159"/>
              <a:gd name="T85" fmla="*/ 117 h 160"/>
              <a:gd name="T86" fmla="*/ 75 w 159"/>
              <a:gd name="T87" fmla="*/ 5 h 160"/>
              <a:gd name="T88" fmla="*/ 31 w 159"/>
              <a:gd name="T89" fmla="*/ 24 h 160"/>
              <a:gd name="T90" fmla="*/ 24 w 159"/>
              <a:gd name="T91" fmla="*/ 31 h 160"/>
              <a:gd name="T92" fmla="*/ 5 w 159"/>
              <a:gd name="T93" fmla="*/ 75 h 160"/>
              <a:gd name="T94" fmla="*/ 11 w 159"/>
              <a:gd name="T95" fmla="*/ 85 h 160"/>
              <a:gd name="T96" fmla="*/ 24 w 159"/>
              <a:gd name="T97" fmla="*/ 137 h 160"/>
              <a:gd name="T98" fmla="*/ 34 w 159"/>
              <a:gd name="T99" fmla="*/ 132 h 160"/>
              <a:gd name="T100" fmla="*/ 79 w 159"/>
              <a:gd name="T101" fmla="*/ 160 h 160"/>
              <a:gd name="T102" fmla="*/ 125 w 159"/>
              <a:gd name="T103" fmla="*/ 132 h 160"/>
              <a:gd name="T104" fmla="*/ 135 w 159"/>
              <a:gd name="T105" fmla="*/ 137 h 160"/>
              <a:gd name="T106" fmla="*/ 148 w 159"/>
              <a:gd name="T107" fmla="*/ 85 h 160"/>
              <a:gd name="T108" fmla="*/ 156 w 159"/>
              <a:gd name="T109" fmla="*/ 75 h 160"/>
              <a:gd name="T110" fmla="*/ 137 w 159"/>
              <a:gd name="T111" fmla="*/ 31 h 160"/>
              <a:gd name="T112" fmla="*/ 130 w 159"/>
              <a:gd name="T113" fmla="*/ 24 h 160"/>
              <a:gd name="T114" fmla="*/ 85 w 159"/>
              <a:gd name="T115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9" h="160">
                <a:moveTo>
                  <a:pt x="76" y="22"/>
                </a:moveTo>
                <a:cubicBezTo>
                  <a:pt x="76" y="32"/>
                  <a:pt x="76" y="32"/>
                  <a:pt x="76" y="32"/>
                </a:cubicBezTo>
                <a:cubicBezTo>
                  <a:pt x="50" y="42"/>
                  <a:pt x="50" y="42"/>
                  <a:pt x="50" y="42"/>
                </a:cubicBezTo>
                <a:cubicBezTo>
                  <a:pt x="42" y="35"/>
                  <a:pt x="42" y="35"/>
                  <a:pt x="42" y="35"/>
                </a:cubicBezTo>
                <a:cubicBezTo>
                  <a:pt x="76" y="22"/>
                  <a:pt x="76" y="22"/>
                  <a:pt x="76" y="22"/>
                </a:cubicBezTo>
                <a:cubicBezTo>
                  <a:pt x="76" y="22"/>
                  <a:pt x="76" y="22"/>
                  <a:pt x="76" y="22"/>
                </a:cubicBezTo>
                <a:close/>
                <a:moveTo>
                  <a:pt x="85" y="22"/>
                </a:moveTo>
                <a:cubicBezTo>
                  <a:pt x="119" y="35"/>
                  <a:pt x="119" y="35"/>
                  <a:pt x="119" y="35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85" y="32"/>
                  <a:pt x="85" y="32"/>
                  <a:pt x="85" y="32"/>
                </a:cubicBezTo>
                <a:cubicBezTo>
                  <a:pt x="85" y="22"/>
                  <a:pt x="85" y="22"/>
                  <a:pt x="85" y="22"/>
                </a:cubicBezTo>
                <a:cubicBezTo>
                  <a:pt x="85" y="22"/>
                  <a:pt x="85" y="22"/>
                  <a:pt x="85" y="22"/>
                </a:cubicBezTo>
                <a:close/>
                <a:moveTo>
                  <a:pt x="76" y="42"/>
                </a:moveTo>
                <a:cubicBezTo>
                  <a:pt x="76" y="52"/>
                  <a:pt x="76" y="52"/>
                  <a:pt x="76" y="52"/>
                </a:cubicBezTo>
                <a:cubicBezTo>
                  <a:pt x="64" y="56"/>
                  <a:pt x="64" y="56"/>
                  <a:pt x="64" y="56"/>
                </a:cubicBezTo>
                <a:cubicBezTo>
                  <a:pt x="56" y="49"/>
                  <a:pt x="56" y="49"/>
                  <a:pt x="56" y="49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lose/>
                <a:moveTo>
                  <a:pt x="85" y="42"/>
                </a:moveTo>
                <a:cubicBezTo>
                  <a:pt x="105" y="50"/>
                  <a:pt x="105" y="50"/>
                  <a:pt x="105" y="50"/>
                </a:cubicBezTo>
                <a:cubicBezTo>
                  <a:pt x="98" y="57"/>
                  <a:pt x="98" y="57"/>
                  <a:pt x="98" y="57"/>
                </a:cubicBezTo>
                <a:cubicBezTo>
                  <a:pt x="85" y="52"/>
                  <a:pt x="85" y="52"/>
                  <a:pt x="85" y="5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lose/>
                <a:moveTo>
                  <a:pt x="76" y="62"/>
                </a:moveTo>
                <a:cubicBezTo>
                  <a:pt x="76" y="69"/>
                  <a:pt x="76" y="69"/>
                  <a:pt x="76" y="69"/>
                </a:cubicBezTo>
                <a:cubicBezTo>
                  <a:pt x="71" y="64"/>
                  <a:pt x="71" y="64"/>
                  <a:pt x="71" y="64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2"/>
                  <a:pt x="76" y="62"/>
                  <a:pt x="76" y="62"/>
                </a:cubicBezTo>
                <a:close/>
                <a:moveTo>
                  <a:pt x="85" y="62"/>
                </a:moveTo>
                <a:cubicBezTo>
                  <a:pt x="91" y="64"/>
                  <a:pt x="91" y="64"/>
                  <a:pt x="91" y="64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5" y="62"/>
                </a:cubicBezTo>
                <a:close/>
                <a:moveTo>
                  <a:pt x="35" y="42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75"/>
                  <a:pt x="31" y="75"/>
                  <a:pt x="31" y="75"/>
                </a:cubicBezTo>
                <a:cubicBezTo>
                  <a:pt x="21" y="75"/>
                  <a:pt x="21" y="75"/>
                  <a:pt x="21" y="7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lose/>
                <a:moveTo>
                  <a:pt x="50" y="56"/>
                </a:moveTo>
                <a:cubicBezTo>
                  <a:pt x="57" y="63"/>
                  <a:pt x="57" y="63"/>
                  <a:pt x="57" y="63"/>
                </a:cubicBezTo>
                <a:cubicBezTo>
                  <a:pt x="52" y="75"/>
                  <a:pt x="52" y="75"/>
                  <a:pt x="52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50" y="56"/>
                  <a:pt x="50" y="56"/>
                  <a:pt x="50" y="56"/>
                </a:cubicBezTo>
                <a:cubicBezTo>
                  <a:pt x="50" y="56"/>
                  <a:pt x="50" y="56"/>
                  <a:pt x="50" y="56"/>
                </a:cubicBezTo>
                <a:close/>
                <a:moveTo>
                  <a:pt x="64" y="70"/>
                </a:moveTo>
                <a:cubicBezTo>
                  <a:pt x="69" y="75"/>
                  <a:pt x="69" y="75"/>
                  <a:pt x="69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64" y="70"/>
                  <a:pt x="64" y="70"/>
                  <a:pt x="64" y="70"/>
                </a:cubicBezTo>
                <a:cubicBezTo>
                  <a:pt x="64" y="70"/>
                  <a:pt x="64" y="70"/>
                  <a:pt x="64" y="70"/>
                </a:cubicBezTo>
                <a:close/>
                <a:moveTo>
                  <a:pt x="97" y="70"/>
                </a:moveTo>
                <a:cubicBezTo>
                  <a:pt x="99" y="75"/>
                  <a:pt x="99" y="75"/>
                  <a:pt x="99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7" y="70"/>
                  <a:pt x="97" y="70"/>
                  <a:pt x="97" y="70"/>
                </a:cubicBezTo>
                <a:cubicBezTo>
                  <a:pt x="97" y="70"/>
                  <a:pt x="97" y="70"/>
                  <a:pt x="97" y="70"/>
                </a:cubicBezTo>
                <a:close/>
                <a:moveTo>
                  <a:pt x="112" y="56"/>
                </a:moveTo>
                <a:cubicBezTo>
                  <a:pt x="120" y="75"/>
                  <a:pt x="120" y="75"/>
                  <a:pt x="120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6"/>
                  <a:pt x="112" y="56"/>
                  <a:pt x="112" y="56"/>
                </a:cubicBezTo>
                <a:close/>
                <a:moveTo>
                  <a:pt x="126" y="42"/>
                </a:moveTo>
                <a:cubicBezTo>
                  <a:pt x="139" y="75"/>
                  <a:pt x="139" y="75"/>
                  <a:pt x="139" y="75"/>
                </a:cubicBezTo>
                <a:cubicBezTo>
                  <a:pt x="129" y="75"/>
                  <a:pt x="129" y="75"/>
                  <a:pt x="129" y="75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26" y="42"/>
                  <a:pt x="126" y="42"/>
                  <a:pt x="126" y="42"/>
                </a:cubicBezTo>
                <a:cubicBezTo>
                  <a:pt x="126" y="42"/>
                  <a:pt x="126" y="42"/>
                  <a:pt x="126" y="42"/>
                </a:cubicBezTo>
                <a:close/>
                <a:moveTo>
                  <a:pt x="69" y="85"/>
                </a:moveTo>
                <a:cubicBezTo>
                  <a:pt x="64" y="90"/>
                  <a:pt x="64" y="90"/>
                  <a:pt x="64" y="90"/>
                </a:cubicBezTo>
                <a:cubicBezTo>
                  <a:pt x="62" y="85"/>
                  <a:pt x="62" y="85"/>
                  <a:pt x="62" y="85"/>
                </a:cubicBezTo>
                <a:cubicBezTo>
                  <a:pt x="69" y="85"/>
                  <a:pt x="69" y="85"/>
                  <a:pt x="69" y="85"/>
                </a:cubicBezTo>
                <a:close/>
                <a:moveTo>
                  <a:pt x="99" y="85"/>
                </a:moveTo>
                <a:cubicBezTo>
                  <a:pt x="97" y="90"/>
                  <a:pt x="97" y="90"/>
                  <a:pt x="97" y="90"/>
                </a:cubicBezTo>
                <a:cubicBezTo>
                  <a:pt x="92" y="85"/>
                  <a:pt x="92" y="85"/>
                  <a:pt x="92" y="85"/>
                </a:cubicBezTo>
                <a:cubicBezTo>
                  <a:pt x="99" y="85"/>
                  <a:pt x="99" y="85"/>
                  <a:pt x="99" y="85"/>
                </a:cubicBezTo>
                <a:close/>
                <a:moveTo>
                  <a:pt x="76" y="91"/>
                </a:moveTo>
                <a:cubicBezTo>
                  <a:pt x="76" y="98"/>
                  <a:pt x="76" y="98"/>
                  <a:pt x="76" y="98"/>
                </a:cubicBezTo>
                <a:cubicBezTo>
                  <a:pt x="71" y="96"/>
                  <a:pt x="71" y="96"/>
                  <a:pt x="71" y="96"/>
                </a:cubicBezTo>
                <a:cubicBezTo>
                  <a:pt x="76" y="91"/>
                  <a:pt x="76" y="91"/>
                  <a:pt x="76" y="91"/>
                </a:cubicBezTo>
                <a:cubicBezTo>
                  <a:pt x="76" y="91"/>
                  <a:pt x="76" y="91"/>
                  <a:pt x="76" y="91"/>
                </a:cubicBezTo>
                <a:close/>
                <a:moveTo>
                  <a:pt x="85" y="92"/>
                </a:moveTo>
                <a:cubicBezTo>
                  <a:pt x="91" y="97"/>
                  <a:pt x="91" y="97"/>
                  <a:pt x="91" y="97"/>
                </a:cubicBezTo>
                <a:cubicBezTo>
                  <a:pt x="85" y="99"/>
                  <a:pt x="85" y="99"/>
                  <a:pt x="85" y="99"/>
                </a:cubicBezTo>
                <a:cubicBezTo>
                  <a:pt x="85" y="92"/>
                  <a:pt x="85" y="92"/>
                  <a:pt x="85" y="92"/>
                </a:cubicBezTo>
                <a:cubicBezTo>
                  <a:pt x="85" y="92"/>
                  <a:pt x="85" y="92"/>
                  <a:pt x="85" y="92"/>
                </a:cubicBezTo>
                <a:close/>
                <a:moveTo>
                  <a:pt x="52" y="85"/>
                </a:moveTo>
                <a:cubicBezTo>
                  <a:pt x="57" y="97"/>
                  <a:pt x="57" y="97"/>
                  <a:pt x="57" y="97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42" y="85"/>
                  <a:pt x="42" y="85"/>
                  <a:pt x="42" y="85"/>
                </a:cubicBezTo>
                <a:cubicBezTo>
                  <a:pt x="52" y="85"/>
                  <a:pt x="52" y="85"/>
                  <a:pt x="52" y="85"/>
                </a:cubicBezTo>
                <a:close/>
                <a:moveTo>
                  <a:pt x="119" y="85"/>
                </a:moveTo>
                <a:cubicBezTo>
                  <a:pt x="111" y="104"/>
                  <a:pt x="111" y="104"/>
                  <a:pt x="111" y="104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9" y="85"/>
                  <a:pt x="119" y="85"/>
                  <a:pt x="119" y="85"/>
                </a:cubicBezTo>
                <a:close/>
                <a:moveTo>
                  <a:pt x="32" y="85"/>
                </a:moveTo>
                <a:cubicBezTo>
                  <a:pt x="43" y="111"/>
                  <a:pt x="43" y="111"/>
                  <a:pt x="43" y="111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21" y="85"/>
                  <a:pt x="21" y="85"/>
                  <a:pt x="21" y="85"/>
                </a:cubicBezTo>
                <a:cubicBezTo>
                  <a:pt x="32" y="85"/>
                  <a:pt x="32" y="85"/>
                  <a:pt x="32" y="85"/>
                </a:cubicBezTo>
                <a:close/>
                <a:moveTo>
                  <a:pt x="64" y="104"/>
                </a:moveTo>
                <a:cubicBezTo>
                  <a:pt x="76" y="108"/>
                  <a:pt x="76" y="108"/>
                  <a:pt x="76" y="10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lose/>
                <a:moveTo>
                  <a:pt x="98" y="104"/>
                </a:moveTo>
                <a:cubicBezTo>
                  <a:pt x="105" y="111"/>
                  <a:pt x="105" y="111"/>
                  <a:pt x="105" y="111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8" y="104"/>
                  <a:pt x="98" y="104"/>
                  <a:pt x="98" y="104"/>
                </a:cubicBezTo>
                <a:close/>
                <a:moveTo>
                  <a:pt x="140" y="85"/>
                </a:moveTo>
                <a:cubicBezTo>
                  <a:pt x="126" y="119"/>
                  <a:pt x="126" y="119"/>
                  <a:pt x="126" y="119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40" y="85"/>
                  <a:pt x="140" y="85"/>
                  <a:pt x="140" y="85"/>
                </a:cubicBezTo>
                <a:close/>
                <a:moveTo>
                  <a:pt x="50" y="118"/>
                </a:moveTo>
                <a:cubicBezTo>
                  <a:pt x="76" y="129"/>
                  <a:pt x="76" y="129"/>
                  <a:pt x="76" y="129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42" y="125"/>
                  <a:pt x="42" y="125"/>
                  <a:pt x="42" y="125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lose/>
                <a:moveTo>
                  <a:pt x="112" y="117"/>
                </a:moveTo>
                <a:cubicBezTo>
                  <a:pt x="119" y="125"/>
                  <a:pt x="119" y="125"/>
                  <a:pt x="119" y="125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2" y="117"/>
                  <a:pt x="112" y="117"/>
                  <a:pt x="112" y="117"/>
                </a:cubicBezTo>
                <a:close/>
                <a:moveTo>
                  <a:pt x="80" y="0"/>
                </a:moveTo>
                <a:cubicBezTo>
                  <a:pt x="77" y="0"/>
                  <a:pt x="75" y="2"/>
                  <a:pt x="75" y="5"/>
                </a:cubicBezTo>
                <a:cubicBezTo>
                  <a:pt x="75" y="11"/>
                  <a:pt x="75" y="11"/>
                  <a:pt x="75" y="11"/>
                </a:cubicBezTo>
                <a:cubicBezTo>
                  <a:pt x="35" y="28"/>
                  <a:pt x="35" y="28"/>
                  <a:pt x="35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3"/>
                  <a:pt x="28" y="22"/>
                  <a:pt x="27" y="22"/>
                </a:cubicBezTo>
                <a:cubicBezTo>
                  <a:pt x="26" y="22"/>
                  <a:pt x="25" y="23"/>
                  <a:pt x="24" y="24"/>
                </a:cubicBezTo>
                <a:cubicBezTo>
                  <a:pt x="21" y="26"/>
                  <a:pt x="21" y="28"/>
                  <a:pt x="24" y="31"/>
                </a:cubicBezTo>
                <a:cubicBezTo>
                  <a:pt x="28" y="35"/>
                  <a:pt x="28" y="35"/>
                  <a:pt x="28" y="35"/>
                </a:cubicBezTo>
                <a:cubicBezTo>
                  <a:pt x="11" y="75"/>
                  <a:pt x="11" y="75"/>
                  <a:pt x="11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2" y="75"/>
                  <a:pt x="0" y="78"/>
                  <a:pt x="0" y="80"/>
                </a:cubicBezTo>
                <a:cubicBezTo>
                  <a:pt x="0" y="83"/>
                  <a:pt x="2" y="85"/>
                  <a:pt x="5" y="85"/>
                </a:cubicBezTo>
                <a:cubicBezTo>
                  <a:pt x="11" y="85"/>
                  <a:pt x="11" y="85"/>
                  <a:pt x="11" y="85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1" y="132"/>
                  <a:pt x="21" y="135"/>
                  <a:pt x="24" y="137"/>
                </a:cubicBezTo>
                <a:cubicBezTo>
                  <a:pt x="25" y="137"/>
                  <a:pt x="26" y="138"/>
                  <a:pt x="27" y="138"/>
                </a:cubicBezTo>
                <a:cubicBezTo>
                  <a:pt x="28" y="138"/>
                  <a:pt x="29" y="137"/>
                  <a:pt x="30" y="137"/>
                </a:cubicBezTo>
                <a:cubicBezTo>
                  <a:pt x="34" y="132"/>
                  <a:pt x="34" y="132"/>
                  <a:pt x="34" y="132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75" y="158"/>
                  <a:pt x="77" y="160"/>
                  <a:pt x="79" y="160"/>
                </a:cubicBezTo>
                <a:cubicBezTo>
                  <a:pt x="82" y="160"/>
                  <a:pt x="84" y="158"/>
                  <a:pt x="84" y="156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30" y="137"/>
                  <a:pt x="131" y="138"/>
                  <a:pt x="133" y="138"/>
                </a:cubicBezTo>
                <a:cubicBezTo>
                  <a:pt x="133" y="138"/>
                  <a:pt x="135" y="137"/>
                  <a:pt x="135" y="137"/>
                </a:cubicBezTo>
                <a:cubicBezTo>
                  <a:pt x="137" y="135"/>
                  <a:pt x="137" y="132"/>
                  <a:pt x="135" y="130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7" y="85"/>
                  <a:pt x="159" y="83"/>
                  <a:pt x="159" y="80"/>
                </a:cubicBezTo>
                <a:cubicBezTo>
                  <a:pt x="159" y="78"/>
                  <a:pt x="158" y="75"/>
                  <a:pt x="156" y="75"/>
                </a:cubicBezTo>
                <a:cubicBezTo>
                  <a:pt x="149" y="75"/>
                  <a:pt x="149" y="75"/>
                  <a:pt x="149" y="7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9" y="29"/>
                  <a:pt x="139" y="26"/>
                  <a:pt x="137" y="24"/>
                </a:cubicBezTo>
                <a:cubicBezTo>
                  <a:pt x="136" y="23"/>
                  <a:pt x="134" y="22"/>
                  <a:pt x="133" y="22"/>
                </a:cubicBezTo>
                <a:cubicBezTo>
                  <a:pt x="132" y="22"/>
                  <a:pt x="131" y="23"/>
                  <a:pt x="130" y="24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85" y="11"/>
                  <a:pt x="85" y="11"/>
                  <a:pt x="85" y="11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101">
            <a:extLst>
              <a:ext uri="{FF2B5EF4-FFF2-40B4-BE49-F238E27FC236}">
                <a16:creationId xmlns:a16="http://schemas.microsoft.com/office/drawing/2014/main" id="{6DB81D6A-F0FD-42DD-9A75-313FD15C71DC}"/>
              </a:ext>
            </a:extLst>
          </p:cNvPr>
          <p:cNvSpPr>
            <a:spLocks noEditPoints="1"/>
          </p:cNvSpPr>
          <p:nvPr/>
        </p:nvSpPr>
        <p:spPr bwMode="auto">
          <a:xfrm>
            <a:off x="3513138" y="4124325"/>
            <a:ext cx="211138" cy="254000"/>
          </a:xfrm>
          <a:custGeom>
            <a:avLst/>
            <a:gdLst>
              <a:gd name="T0" fmla="*/ 48 w 133"/>
              <a:gd name="T1" fmla="*/ 61 h 160"/>
              <a:gd name="T2" fmla="*/ 94 w 133"/>
              <a:gd name="T3" fmla="*/ 61 h 160"/>
              <a:gd name="T4" fmla="*/ 98 w 133"/>
              <a:gd name="T5" fmla="*/ 115 h 160"/>
              <a:gd name="T6" fmla="*/ 104 w 133"/>
              <a:gd name="T7" fmla="*/ 112 h 160"/>
              <a:gd name="T8" fmla="*/ 112 w 133"/>
              <a:gd name="T9" fmla="*/ 96 h 160"/>
              <a:gd name="T10" fmla="*/ 124 w 133"/>
              <a:gd name="T11" fmla="*/ 89 h 160"/>
              <a:gd name="T12" fmla="*/ 131 w 133"/>
              <a:gd name="T13" fmla="*/ 65 h 160"/>
              <a:gd name="T14" fmla="*/ 116 w 133"/>
              <a:gd name="T15" fmla="*/ 49 h 160"/>
              <a:gd name="T16" fmla="*/ 121 w 133"/>
              <a:gd name="T17" fmla="*/ 29 h 160"/>
              <a:gd name="T18" fmla="*/ 104 w 133"/>
              <a:gd name="T19" fmla="*/ 28 h 160"/>
              <a:gd name="T20" fmla="*/ 99 w 133"/>
              <a:gd name="T21" fmla="*/ 8 h 160"/>
              <a:gd name="T22" fmla="*/ 83 w 133"/>
              <a:gd name="T23" fmla="*/ 16 h 160"/>
              <a:gd name="T24" fmla="*/ 71 w 133"/>
              <a:gd name="T25" fmla="*/ 0 h 160"/>
              <a:gd name="T26" fmla="*/ 58 w 133"/>
              <a:gd name="T27" fmla="*/ 16 h 160"/>
              <a:gd name="T28" fmla="*/ 43 w 133"/>
              <a:gd name="T29" fmla="*/ 8 h 160"/>
              <a:gd name="T30" fmla="*/ 37 w 133"/>
              <a:gd name="T31" fmla="*/ 28 h 160"/>
              <a:gd name="T32" fmla="*/ 20 w 133"/>
              <a:gd name="T33" fmla="*/ 29 h 160"/>
              <a:gd name="T34" fmla="*/ 25 w 133"/>
              <a:gd name="T35" fmla="*/ 49 h 160"/>
              <a:gd name="T36" fmla="*/ 10 w 133"/>
              <a:gd name="T37" fmla="*/ 65 h 160"/>
              <a:gd name="T38" fmla="*/ 17 w 133"/>
              <a:gd name="T39" fmla="*/ 89 h 160"/>
              <a:gd name="T40" fmla="*/ 29 w 133"/>
              <a:gd name="T41" fmla="*/ 96 h 160"/>
              <a:gd name="T42" fmla="*/ 38 w 133"/>
              <a:gd name="T43" fmla="*/ 112 h 160"/>
              <a:gd name="T44" fmla="*/ 43 w 133"/>
              <a:gd name="T45" fmla="*/ 115 h 160"/>
              <a:gd name="T46" fmla="*/ 67 w 133"/>
              <a:gd name="T47" fmla="*/ 122 h 160"/>
              <a:gd name="T48" fmla="*/ 74 w 133"/>
              <a:gd name="T49" fmla="*/ 122 h 160"/>
              <a:gd name="T50" fmla="*/ 98 w 133"/>
              <a:gd name="T51" fmla="*/ 115 h 160"/>
              <a:gd name="T52" fmla="*/ 38 w 133"/>
              <a:gd name="T53" fmla="*/ 61 h 160"/>
              <a:gd name="T54" fmla="*/ 104 w 133"/>
              <a:gd name="T55" fmla="*/ 61 h 160"/>
              <a:gd name="T56" fmla="*/ 55 w 133"/>
              <a:gd name="T57" fmla="*/ 120 h 160"/>
              <a:gd name="T58" fmla="*/ 36 w 133"/>
              <a:gd name="T59" fmla="*/ 126 h 160"/>
              <a:gd name="T60" fmla="*/ 27 w 133"/>
              <a:gd name="T61" fmla="*/ 105 h 160"/>
              <a:gd name="T62" fmla="*/ 0 w 133"/>
              <a:gd name="T63" fmla="*/ 137 h 160"/>
              <a:gd name="T64" fmla="*/ 0 w 133"/>
              <a:gd name="T65" fmla="*/ 155 h 160"/>
              <a:gd name="T66" fmla="*/ 23 w 133"/>
              <a:gd name="T67" fmla="*/ 160 h 160"/>
              <a:gd name="T68" fmla="*/ 55 w 133"/>
              <a:gd name="T69" fmla="*/ 120 h 160"/>
              <a:gd name="T70" fmla="*/ 110 w 133"/>
              <a:gd name="T71" fmla="*/ 123 h 160"/>
              <a:gd name="T72" fmla="*/ 104 w 133"/>
              <a:gd name="T73" fmla="*/ 126 h 160"/>
              <a:gd name="T74" fmla="*/ 74 w 133"/>
              <a:gd name="T75" fmla="*/ 133 h 160"/>
              <a:gd name="T76" fmla="*/ 127 w 133"/>
              <a:gd name="T77" fmla="*/ 151 h 160"/>
              <a:gd name="T78" fmla="*/ 131 w 133"/>
              <a:gd name="T79" fmla="*/ 146 h 160"/>
              <a:gd name="T80" fmla="*/ 124 w 133"/>
              <a:gd name="T81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3" h="160">
                <a:moveTo>
                  <a:pt x="71" y="38"/>
                </a:moveTo>
                <a:cubicBezTo>
                  <a:pt x="58" y="38"/>
                  <a:pt x="48" y="48"/>
                  <a:pt x="48" y="61"/>
                </a:cubicBezTo>
                <a:cubicBezTo>
                  <a:pt x="48" y="74"/>
                  <a:pt x="58" y="84"/>
                  <a:pt x="71" y="84"/>
                </a:cubicBezTo>
                <a:cubicBezTo>
                  <a:pt x="84" y="84"/>
                  <a:pt x="94" y="74"/>
                  <a:pt x="94" y="61"/>
                </a:cubicBezTo>
                <a:cubicBezTo>
                  <a:pt x="94" y="48"/>
                  <a:pt x="84" y="38"/>
                  <a:pt x="71" y="38"/>
                </a:cubicBezTo>
                <a:close/>
                <a:moveTo>
                  <a:pt x="98" y="115"/>
                </a:moveTo>
                <a:cubicBezTo>
                  <a:pt x="98" y="115"/>
                  <a:pt x="99" y="115"/>
                  <a:pt x="99" y="115"/>
                </a:cubicBezTo>
                <a:cubicBezTo>
                  <a:pt x="101" y="115"/>
                  <a:pt x="103" y="113"/>
                  <a:pt x="104" y="112"/>
                </a:cubicBezTo>
                <a:cubicBezTo>
                  <a:pt x="105" y="106"/>
                  <a:pt x="105" y="100"/>
                  <a:pt x="104" y="95"/>
                </a:cubicBezTo>
                <a:cubicBezTo>
                  <a:pt x="107" y="95"/>
                  <a:pt x="109" y="96"/>
                  <a:pt x="112" y="96"/>
                </a:cubicBezTo>
                <a:cubicBezTo>
                  <a:pt x="115" y="96"/>
                  <a:pt x="118" y="95"/>
                  <a:pt x="121" y="95"/>
                </a:cubicBezTo>
                <a:cubicBezTo>
                  <a:pt x="124" y="94"/>
                  <a:pt x="125" y="91"/>
                  <a:pt x="124" y="89"/>
                </a:cubicBezTo>
                <a:cubicBezTo>
                  <a:pt x="123" y="83"/>
                  <a:pt x="120" y="78"/>
                  <a:pt x="116" y="74"/>
                </a:cubicBezTo>
                <a:cubicBezTo>
                  <a:pt x="122" y="72"/>
                  <a:pt x="127" y="69"/>
                  <a:pt x="131" y="65"/>
                </a:cubicBezTo>
                <a:cubicBezTo>
                  <a:pt x="133" y="63"/>
                  <a:pt x="133" y="60"/>
                  <a:pt x="131" y="58"/>
                </a:cubicBezTo>
                <a:cubicBezTo>
                  <a:pt x="127" y="54"/>
                  <a:pt x="122" y="51"/>
                  <a:pt x="116" y="49"/>
                </a:cubicBezTo>
                <a:cubicBezTo>
                  <a:pt x="120" y="45"/>
                  <a:pt x="123" y="40"/>
                  <a:pt x="124" y="34"/>
                </a:cubicBezTo>
                <a:cubicBezTo>
                  <a:pt x="125" y="32"/>
                  <a:pt x="123" y="29"/>
                  <a:pt x="121" y="29"/>
                </a:cubicBezTo>
                <a:cubicBezTo>
                  <a:pt x="118" y="28"/>
                  <a:pt x="115" y="27"/>
                  <a:pt x="112" y="27"/>
                </a:cubicBezTo>
                <a:cubicBezTo>
                  <a:pt x="109" y="27"/>
                  <a:pt x="107" y="28"/>
                  <a:pt x="104" y="28"/>
                </a:cubicBezTo>
                <a:cubicBezTo>
                  <a:pt x="105" y="22"/>
                  <a:pt x="105" y="17"/>
                  <a:pt x="104" y="12"/>
                </a:cubicBezTo>
                <a:cubicBezTo>
                  <a:pt x="103" y="9"/>
                  <a:pt x="101" y="8"/>
                  <a:pt x="99" y="8"/>
                </a:cubicBezTo>
                <a:cubicBezTo>
                  <a:pt x="99" y="8"/>
                  <a:pt x="98" y="8"/>
                  <a:pt x="98" y="8"/>
                </a:cubicBezTo>
                <a:cubicBezTo>
                  <a:pt x="92" y="10"/>
                  <a:pt x="87" y="12"/>
                  <a:pt x="83" y="16"/>
                </a:cubicBezTo>
                <a:cubicBezTo>
                  <a:pt x="81" y="11"/>
                  <a:pt x="78" y="6"/>
                  <a:pt x="74" y="2"/>
                </a:cubicBezTo>
                <a:cubicBezTo>
                  <a:pt x="73" y="1"/>
                  <a:pt x="72" y="0"/>
                  <a:pt x="71" y="0"/>
                </a:cubicBezTo>
                <a:cubicBezTo>
                  <a:pt x="69" y="0"/>
                  <a:pt x="68" y="1"/>
                  <a:pt x="67" y="2"/>
                </a:cubicBezTo>
                <a:cubicBezTo>
                  <a:pt x="63" y="6"/>
                  <a:pt x="60" y="10"/>
                  <a:pt x="58" y="16"/>
                </a:cubicBezTo>
                <a:cubicBezTo>
                  <a:pt x="54" y="12"/>
                  <a:pt x="49" y="9"/>
                  <a:pt x="43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0" y="8"/>
                  <a:pt x="38" y="9"/>
                  <a:pt x="38" y="12"/>
                </a:cubicBezTo>
                <a:cubicBezTo>
                  <a:pt x="36" y="17"/>
                  <a:pt x="36" y="23"/>
                  <a:pt x="37" y="28"/>
                </a:cubicBezTo>
                <a:cubicBezTo>
                  <a:pt x="35" y="28"/>
                  <a:pt x="32" y="27"/>
                  <a:pt x="29" y="27"/>
                </a:cubicBezTo>
                <a:cubicBezTo>
                  <a:pt x="26" y="27"/>
                  <a:pt x="23" y="28"/>
                  <a:pt x="20" y="29"/>
                </a:cubicBezTo>
                <a:cubicBezTo>
                  <a:pt x="17" y="29"/>
                  <a:pt x="16" y="32"/>
                  <a:pt x="17" y="34"/>
                </a:cubicBezTo>
                <a:cubicBezTo>
                  <a:pt x="19" y="40"/>
                  <a:pt x="21" y="45"/>
                  <a:pt x="25" y="49"/>
                </a:cubicBezTo>
                <a:cubicBezTo>
                  <a:pt x="19" y="51"/>
                  <a:pt x="14" y="54"/>
                  <a:pt x="10" y="58"/>
                </a:cubicBezTo>
                <a:cubicBezTo>
                  <a:pt x="8" y="60"/>
                  <a:pt x="8" y="63"/>
                  <a:pt x="10" y="65"/>
                </a:cubicBezTo>
                <a:cubicBezTo>
                  <a:pt x="14" y="69"/>
                  <a:pt x="19" y="72"/>
                  <a:pt x="25" y="74"/>
                </a:cubicBezTo>
                <a:cubicBezTo>
                  <a:pt x="21" y="78"/>
                  <a:pt x="18" y="83"/>
                  <a:pt x="17" y="89"/>
                </a:cubicBezTo>
                <a:cubicBezTo>
                  <a:pt x="17" y="91"/>
                  <a:pt x="18" y="94"/>
                  <a:pt x="20" y="95"/>
                </a:cubicBezTo>
                <a:cubicBezTo>
                  <a:pt x="23" y="95"/>
                  <a:pt x="26" y="96"/>
                  <a:pt x="29" y="96"/>
                </a:cubicBezTo>
                <a:cubicBezTo>
                  <a:pt x="32" y="96"/>
                  <a:pt x="35" y="95"/>
                  <a:pt x="37" y="95"/>
                </a:cubicBezTo>
                <a:cubicBezTo>
                  <a:pt x="36" y="101"/>
                  <a:pt x="36" y="106"/>
                  <a:pt x="38" y="112"/>
                </a:cubicBezTo>
                <a:cubicBezTo>
                  <a:pt x="38" y="114"/>
                  <a:pt x="40" y="115"/>
                  <a:pt x="42" y="115"/>
                </a:cubicBezTo>
                <a:cubicBezTo>
                  <a:pt x="42" y="115"/>
                  <a:pt x="43" y="115"/>
                  <a:pt x="43" y="115"/>
                </a:cubicBezTo>
                <a:cubicBezTo>
                  <a:pt x="49" y="113"/>
                  <a:pt x="54" y="110"/>
                  <a:pt x="58" y="107"/>
                </a:cubicBezTo>
                <a:cubicBezTo>
                  <a:pt x="60" y="112"/>
                  <a:pt x="63" y="118"/>
                  <a:pt x="67" y="122"/>
                </a:cubicBezTo>
                <a:cubicBezTo>
                  <a:pt x="68" y="123"/>
                  <a:pt x="69" y="123"/>
                  <a:pt x="71" y="123"/>
                </a:cubicBezTo>
                <a:cubicBezTo>
                  <a:pt x="72" y="123"/>
                  <a:pt x="73" y="123"/>
                  <a:pt x="74" y="122"/>
                </a:cubicBezTo>
                <a:cubicBezTo>
                  <a:pt x="78" y="118"/>
                  <a:pt x="81" y="113"/>
                  <a:pt x="83" y="107"/>
                </a:cubicBezTo>
                <a:cubicBezTo>
                  <a:pt x="87" y="110"/>
                  <a:pt x="92" y="113"/>
                  <a:pt x="98" y="115"/>
                </a:cubicBezTo>
                <a:close/>
                <a:moveTo>
                  <a:pt x="71" y="94"/>
                </a:moveTo>
                <a:cubicBezTo>
                  <a:pt x="53" y="94"/>
                  <a:pt x="38" y="79"/>
                  <a:pt x="38" y="61"/>
                </a:cubicBezTo>
                <a:cubicBezTo>
                  <a:pt x="38" y="43"/>
                  <a:pt x="53" y="29"/>
                  <a:pt x="71" y="29"/>
                </a:cubicBezTo>
                <a:cubicBezTo>
                  <a:pt x="89" y="29"/>
                  <a:pt x="104" y="43"/>
                  <a:pt x="104" y="61"/>
                </a:cubicBezTo>
                <a:cubicBezTo>
                  <a:pt x="104" y="79"/>
                  <a:pt x="89" y="94"/>
                  <a:pt x="71" y="94"/>
                </a:cubicBezTo>
                <a:close/>
                <a:moveTo>
                  <a:pt x="55" y="120"/>
                </a:moveTo>
                <a:cubicBezTo>
                  <a:pt x="49" y="123"/>
                  <a:pt x="43" y="125"/>
                  <a:pt x="37" y="126"/>
                </a:cubicBezTo>
                <a:cubicBezTo>
                  <a:pt x="37" y="126"/>
                  <a:pt x="36" y="126"/>
                  <a:pt x="36" y="126"/>
                </a:cubicBezTo>
                <a:cubicBezTo>
                  <a:pt x="34" y="126"/>
                  <a:pt x="32" y="125"/>
                  <a:pt x="31" y="123"/>
                </a:cubicBezTo>
                <a:cubicBezTo>
                  <a:pt x="30" y="116"/>
                  <a:pt x="28" y="111"/>
                  <a:pt x="27" y="105"/>
                </a:cubicBezTo>
                <a:cubicBezTo>
                  <a:pt x="22" y="105"/>
                  <a:pt x="18" y="103"/>
                  <a:pt x="13" y="103"/>
                </a:cubicBezTo>
                <a:cubicBezTo>
                  <a:pt x="5" y="112"/>
                  <a:pt x="0" y="124"/>
                  <a:pt x="0" y="137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42" y="160"/>
                  <a:pt x="58" y="150"/>
                  <a:pt x="68" y="135"/>
                </a:cubicBezTo>
                <a:cubicBezTo>
                  <a:pt x="65" y="132"/>
                  <a:pt x="58" y="125"/>
                  <a:pt x="55" y="120"/>
                </a:cubicBezTo>
                <a:close/>
                <a:moveTo>
                  <a:pt x="114" y="105"/>
                </a:moveTo>
                <a:cubicBezTo>
                  <a:pt x="114" y="111"/>
                  <a:pt x="112" y="116"/>
                  <a:pt x="110" y="123"/>
                </a:cubicBezTo>
                <a:cubicBezTo>
                  <a:pt x="109" y="125"/>
                  <a:pt x="108" y="126"/>
                  <a:pt x="106" y="126"/>
                </a:cubicBezTo>
                <a:cubicBezTo>
                  <a:pt x="105" y="126"/>
                  <a:pt x="104" y="126"/>
                  <a:pt x="104" y="126"/>
                </a:cubicBezTo>
                <a:cubicBezTo>
                  <a:pt x="97" y="124"/>
                  <a:pt x="91" y="123"/>
                  <a:pt x="86" y="120"/>
                </a:cubicBezTo>
                <a:cubicBezTo>
                  <a:pt x="83" y="126"/>
                  <a:pt x="79" y="128"/>
                  <a:pt x="74" y="133"/>
                </a:cubicBezTo>
                <a:cubicBezTo>
                  <a:pt x="82" y="143"/>
                  <a:pt x="94" y="151"/>
                  <a:pt x="108" y="151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9" y="151"/>
                  <a:pt x="131" y="149"/>
                  <a:pt x="131" y="146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31" y="118"/>
                  <a:pt x="129" y="110"/>
                  <a:pt x="124" y="103"/>
                </a:cubicBezTo>
                <a:cubicBezTo>
                  <a:pt x="120" y="104"/>
                  <a:pt x="118" y="105"/>
                  <a:pt x="114" y="1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102">
            <a:extLst>
              <a:ext uri="{FF2B5EF4-FFF2-40B4-BE49-F238E27FC236}">
                <a16:creationId xmlns:a16="http://schemas.microsoft.com/office/drawing/2014/main" id="{78939543-DACB-4F63-9E72-044BB21A0434}"/>
              </a:ext>
            </a:extLst>
          </p:cNvPr>
          <p:cNvSpPr>
            <a:spLocks/>
          </p:cNvSpPr>
          <p:nvPr/>
        </p:nvSpPr>
        <p:spPr bwMode="auto">
          <a:xfrm>
            <a:off x="6243638" y="3573463"/>
            <a:ext cx="254000" cy="254000"/>
          </a:xfrm>
          <a:custGeom>
            <a:avLst/>
            <a:gdLst>
              <a:gd name="T0" fmla="*/ 29 w 160"/>
              <a:gd name="T1" fmla="*/ 24 h 160"/>
              <a:gd name="T2" fmla="*/ 38 w 160"/>
              <a:gd name="T3" fmla="*/ 56 h 160"/>
              <a:gd name="T4" fmla="*/ 10 w 160"/>
              <a:gd name="T5" fmla="*/ 38 h 160"/>
              <a:gd name="T6" fmla="*/ 29 w 160"/>
              <a:gd name="T7" fmla="*/ 66 h 160"/>
              <a:gd name="T8" fmla="*/ 38 w 160"/>
              <a:gd name="T9" fmla="*/ 89 h 160"/>
              <a:gd name="T10" fmla="*/ 10 w 160"/>
              <a:gd name="T11" fmla="*/ 70 h 160"/>
              <a:gd name="T12" fmla="*/ 29 w 160"/>
              <a:gd name="T13" fmla="*/ 99 h 160"/>
              <a:gd name="T14" fmla="*/ 38 w 160"/>
              <a:gd name="T15" fmla="*/ 122 h 160"/>
              <a:gd name="T16" fmla="*/ 10 w 160"/>
              <a:gd name="T17" fmla="*/ 104 h 160"/>
              <a:gd name="T18" fmla="*/ 29 w 160"/>
              <a:gd name="T19" fmla="*/ 132 h 160"/>
              <a:gd name="T20" fmla="*/ 38 w 160"/>
              <a:gd name="T21" fmla="*/ 151 h 160"/>
              <a:gd name="T22" fmla="*/ 0 w 160"/>
              <a:gd name="T23" fmla="*/ 155 h 160"/>
              <a:gd name="T24" fmla="*/ 156 w 160"/>
              <a:gd name="T25" fmla="*/ 160 h 160"/>
              <a:gd name="T26" fmla="*/ 156 w 160"/>
              <a:gd name="T27" fmla="*/ 151 h 160"/>
              <a:gd name="T28" fmla="*/ 123 w 160"/>
              <a:gd name="T29" fmla="*/ 132 h 160"/>
              <a:gd name="T30" fmla="*/ 151 w 160"/>
              <a:gd name="T31" fmla="*/ 113 h 160"/>
              <a:gd name="T32" fmla="*/ 141 w 160"/>
              <a:gd name="T33" fmla="*/ 104 h 160"/>
              <a:gd name="T34" fmla="*/ 123 w 160"/>
              <a:gd name="T35" fmla="*/ 99 h 160"/>
              <a:gd name="T36" fmla="*/ 151 w 160"/>
              <a:gd name="T37" fmla="*/ 80 h 160"/>
              <a:gd name="T38" fmla="*/ 141 w 160"/>
              <a:gd name="T39" fmla="*/ 70 h 160"/>
              <a:gd name="T40" fmla="*/ 123 w 160"/>
              <a:gd name="T41" fmla="*/ 66 h 160"/>
              <a:gd name="T42" fmla="*/ 151 w 160"/>
              <a:gd name="T43" fmla="*/ 47 h 160"/>
              <a:gd name="T44" fmla="*/ 141 w 160"/>
              <a:gd name="T45" fmla="*/ 38 h 160"/>
              <a:gd name="T46" fmla="*/ 123 w 160"/>
              <a:gd name="T47" fmla="*/ 43 h 160"/>
              <a:gd name="T48" fmla="*/ 118 w 160"/>
              <a:gd name="T49" fmla="*/ 0 h 160"/>
              <a:gd name="T50" fmla="*/ 114 w 160"/>
              <a:gd name="T51" fmla="*/ 43 h 160"/>
              <a:gd name="T52" fmla="*/ 95 w 160"/>
              <a:gd name="T53" fmla="*/ 38 h 160"/>
              <a:gd name="T54" fmla="*/ 85 w 160"/>
              <a:gd name="T55" fmla="*/ 47 h 160"/>
              <a:gd name="T56" fmla="*/ 114 w 160"/>
              <a:gd name="T57" fmla="*/ 66 h 160"/>
              <a:gd name="T58" fmla="*/ 95 w 160"/>
              <a:gd name="T59" fmla="*/ 70 h 160"/>
              <a:gd name="T60" fmla="*/ 85 w 160"/>
              <a:gd name="T61" fmla="*/ 80 h 160"/>
              <a:gd name="T62" fmla="*/ 114 w 160"/>
              <a:gd name="T63" fmla="*/ 99 h 160"/>
              <a:gd name="T64" fmla="*/ 95 w 160"/>
              <a:gd name="T65" fmla="*/ 104 h 160"/>
              <a:gd name="T66" fmla="*/ 85 w 160"/>
              <a:gd name="T67" fmla="*/ 113 h 160"/>
              <a:gd name="T68" fmla="*/ 114 w 160"/>
              <a:gd name="T69" fmla="*/ 132 h 160"/>
              <a:gd name="T70" fmla="*/ 48 w 160"/>
              <a:gd name="T71" fmla="*/ 151 h 160"/>
              <a:gd name="T72" fmla="*/ 57 w 160"/>
              <a:gd name="T73" fmla="*/ 132 h 160"/>
              <a:gd name="T74" fmla="*/ 75 w 160"/>
              <a:gd name="T75" fmla="*/ 104 h 160"/>
              <a:gd name="T76" fmla="*/ 48 w 160"/>
              <a:gd name="T77" fmla="*/ 122 h 160"/>
              <a:gd name="T78" fmla="*/ 57 w 160"/>
              <a:gd name="T79" fmla="*/ 99 h 160"/>
              <a:gd name="T80" fmla="*/ 75 w 160"/>
              <a:gd name="T81" fmla="*/ 70 h 160"/>
              <a:gd name="T82" fmla="*/ 48 w 160"/>
              <a:gd name="T83" fmla="*/ 89 h 160"/>
              <a:gd name="T84" fmla="*/ 57 w 160"/>
              <a:gd name="T85" fmla="*/ 66 h 160"/>
              <a:gd name="T86" fmla="*/ 75 w 160"/>
              <a:gd name="T87" fmla="*/ 38 h 160"/>
              <a:gd name="T88" fmla="*/ 48 w 160"/>
              <a:gd name="T89" fmla="*/ 56 h 160"/>
              <a:gd name="T90" fmla="*/ 57 w 160"/>
              <a:gd name="T91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43" y="0"/>
                </a:moveTo>
                <a:cubicBezTo>
                  <a:pt x="43" y="0"/>
                  <a:pt x="29" y="11"/>
                  <a:pt x="29" y="24"/>
                </a:cubicBezTo>
                <a:cubicBezTo>
                  <a:pt x="29" y="32"/>
                  <a:pt x="34" y="39"/>
                  <a:pt x="38" y="43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46"/>
                  <a:pt x="30" y="38"/>
                  <a:pt x="2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47"/>
                  <a:pt x="10" y="47"/>
                  <a:pt x="10" y="47"/>
                </a:cubicBezTo>
                <a:cubicBezTo>
                  <a:pt x="10" y="58"/>
                  <a:pt x="19" y="66"/>
                  <a:pt x="29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79"/>
                  <a:pt x="30" y="70"/>
                  <a:pt x="20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0" y="80"/>
                  <a:pt x="10" y="80"/>
                  <a:pt x="10" y="80"/>
                </a:cubicBezTo>
                <a:cubicBezTo>
                  <a:pt x="10" y="90"/>
                  <a:pt x="19" y="99"/>
                  <a:pt x="29" y="99"/>
                </a:cubicBezTo>
                <a:cubicBezTo>
                  <a:pt x="38" y="99"/>
                  <a:pt x="38" y="99"/>
                  <a:pt x="38" y="99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12"/>
                  <a:pt x="30" y="104"/>
                  <a:pt x="20" y="104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23"/>
                  <a:pt x="19" y="132"/>
                  <a:pt x="29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3" y="151"/>
                  <a:pt x="0" y="153"/>
                  <a:pt x="0" y="155"/>
                </a:cubicBezTo>
                <a:cubicBezTo>
                  <a:pt x="0" y="158"/>
                  <a:pt x="3" y="160"/>
                  <a:pt x="5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53"/>
                  <a:pt x="158" y="151"/>
                  <a:pt x="156" y="151"/>
                </a:cubicBezTo>
                <a:cubicBezTo>
                  <a:pt x="123" y="151"/>
                  <a:pt x="123" y="151"/>
                  <a:pt x="123" y="151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43" y="132"/>
                  <a:pt x="151" y="123"/>
                  <a:pt x="151" y="113"/>
                </a:cubicBezTo>
                <a:cubicBezTo>
                  <a:pt x="151" y="104"/>
                  <a:pt x="151" y="104"/>
                  <a:pt x="151" y="104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31" y="104"/>
                  <a:pt x="123" y="112"/>
                  <a:pt x="123" y="122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43" y="99"/>
                  <a:pt x="151" y="90"/>
                  <a:pt x="151" y="80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31" y="70"/>
                  <a:pt x="123" y="79"/>
                  <a:pt x="123" y="89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43" y="66"/>
                  <a:pt x="151" y="58"/>
                  <a:pt x="151" y="47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31" y="38"/>
                  <a:pt x="123" y="46"/>
                  <a:pt x="123" y="56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7" y="39"/>
                  <a:pt x="132" y="32"/>
                  <a:pt x="132" y="24"/>
                </a:cubicBezTo>
                <a:cubicBezTo>
                  <a:pt x="132" y="11"/>
                  <a:pt x="118" y="0"/>
                  <a:pt x="118" y="0"/>
                </a:cubicBezTo>
                <a:cubicBezTo>
                  <a:pt x="118" y="0"/>
                  <a:pt x="104" y="11"/>
                  <a:pt x="104" y="24"/>
                </a:cubicBezTo>
                <a:cubicBezTo>
                  <a:pt x="104" y="32"/>
                  <a:pt x="109" y="39"/>
                  <a:pt x="114" y="43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46"/>
                  <a:pt x="105" y="38"/>
                  <a:pt x="9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58"/>
                  <a:pt x="94" y="66"/>
                  <a:pt x="104" y="66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79"/>
                  <a:pt x="105" y="70"/>
                  <a:pt x="9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80"/>
                  <a:pt x="85" y="80"/>
                  <a:pt x="85" y="80"/>
                </a:cubicBezTo>
                <a:cubicBezTo>
                  <a:pt x="85" y="90"/>
                  <a:pt x="94" y="99"/>
                  <a:pt x="104" y="99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14" y="112"/>
                  <a:pt x="105" y="104"/>
                  <a:pt x="95" y="104"/>
                </a:cubicBezTo>
                <a:cubicBezTo>
                  <a:pt x="85" y="104"/>
                  <a:pt x="85" y="104"/>
                  <a:pt x="85" y="104"/>
                </a:cubicBezTo>
                <a:cubicBezTo>
                  <a:pt x="85" y="113"/>
                  <a:pt x="85" y="113"/>
                  <a:pt x="85" y="113"/>
                </a:cubicBezTo>
                <a:cubicBezTo>
                  <a:pt x="85" y="123"/>
                  <a:pt x="94" y="132"/>
                  <a:pt x="10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4" y="151"/>
                  <a:pt x="114" y="151"/>
                  <a:pt x="114" y="151"/>
                </a:cubicBezTo>
                <a:cubicBezTo>
                  <a:pt x="48" y="151"/>
                  <a:pt x="48" y="151"/>
                  <a:pt x="48" y="151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67" y="132"/>
                  <a:pt x="75" y="123"/>
                  <a:pt x="75" y="113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56" y="104"/>
                  <a:pt x="48" y="112"/>
                  <a:pt x="48" y="122"/>
                </a:cubicBezTo>
                <a:cubicBezTo>
                  <a:pt x="48" y="99"/>
                  <a:pt x="48" y="99"/>
                  <a:pt x="48" y="99"/>
                </a:cubicBezTo>
                <a:cubicBezTo>
                  <a:pt x="57" y="99"/>
                  <a:pt x="57" y="99"/>
                  <a:pt x="57" y="99"/>
                </a:cubicBezTo>
                <a:cubicBezTo>
                  <a:pt x="67" y="99"/>
                  <a:pt x="75" y="90"/>
                  <a:pt x="75" y="80"/>
                </a:cubicBezTo>
                <a:cubicBezTo>
                  <a:pt x="75" y="70"/>
                  <a:pt x="75" y="70"/>
                  <a:pt x="75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56" y="70"/>
                  <a:pt x="48" y="79"/>
                  <a:pt x="48" y="89"/>
                </a:cubicBezTo>
                <a:cubicBezTo>
                  <a:pt x="48" y="66"/>
                  <a:pt x="48" y="66"/>
                  <a:pt x="48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67" y="66"/>
                  <a:pt x="75" y="58"/>
                  <a:pt x="75" y="47"/>
                </a:cubicBezTo>
                <a:cubicBezTo>
                  <a:pt x="75" y="38"/>
                  <a:pt x="75" y="38"/>
                  <a:pt x="75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56" y="38"/>
                  <a:pt x="48" y="46"/>
                  <a:pt x="48" y="56"/>
                </a:cubicBezTo>
                <a:cubicBezTo>
                  <a:pt x="48" y="43"/>
                  <a:pt x="48" y="43"/>
                  <a:pt x="48" y="43"/>
                </a:cubicBezTo>
                <a:cubicBezTo>
                  <a:pt x="52" y="39"/>
                  <a:pt x="57" y="32"/>
                  <a:pt x="57" y="24"/>
                </a:cubicBezTo>
                <a:cubicBezTo>
                  <a:pt x="57" y="11"/>
                  <a:pt x="43" y="0"/>
                  <a:pt x="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103">
            <a:extLst>
              <a:ext uri="{FF2B5EF4-FFF2-40B4-BE49-F238E27FC236}">
                <a16:creationId xmlns:a16="http://schemas.microsoft.com/office/drawing/2014/main" id="{0459F1E1-AF8B-4A7A-9731-022251C762A0}"/>
              </a:ext>
            </a:extLst>
          </p:cNvPr>
          <p:cNvSpPr>
            <a:spLocks noEditPoints="1"/>
          </p:cNvSpPr>
          <p:nvPr/>
        </p:nvSpPr>
        <p:spPr bwMode="auto">
          <a:xfrm>
            <a:off x="9561513" y="4675188"/>
            <a:ext cx="223838" cy="254000"/>
          </a:xfrm>
          <a:custGeom>
            <a:avLst/>
            <a:gdLst>
              <a:gd name="T0" fmla="*/ 48 w 141"/>
              <a:gd name="T1" fmla="*/ 70 h 160"/>
              <a:gd name="T2" fmla="*/ 57 w 141"/>
              <a:gd name="T3" fmla="*/ 70 h 160"/>
              <a:gd name="T4" fmla="*/ 89 w 141"/>
              <a:gd name="T5" fmla="*/ 66 h 160"/>
              <a:gd name="T6" fmla="*/ 89 w 141"/>
              <a:gd name="T7" fmla="*/ 76 h 160"/>
              <a:gd name="T8" fmla="*/ 89 w 141"/>
              <a:gd name="T9" fmla="*/ 66 h 160"/>
              <a:gd name="T10" fmla="*/ 74 w 141"/>
              <a:gd name="T11" fmla="*/ 77 h 160"/>
              <a:gd name="T12" fmla="*/ 67 w 141"/>
              <a:gd name="T13" fmla="*/ 77 h 160"/>
              <a:gd name="T14" fmla="*/ 57 w 141"/>
              <a:gd name="T15" fmla="*/ 91 h 160"/>
              <a:gd name="T16" fmla="*/ 70 w 141"/>
              <a:gd name="T17" fmla="*/ 113 h 160"/>
              <a:gd name="T18" fmla="*/ 83 w 141"/>
              <a:gd name="T19" fmla="*/ 91 h 160"/>
              <a:gd name="T20" fmla="*/ 71 w 141"/>
              <a:gd name="T21" fmla="*/ 97 h 160"/>
              <a:gd name="T22" fmla="*/ 71 w 141"/>
              <a:gd name="T23" fmla="*/ 86 h 160"/>
              <a:gd name="T24" fmla="*/ 71 w 141"/>
              <a:gd name="T25" fmla="*/ 97 h 160"/>
              <a:gd name="T26" fmla="*/ 0 w 141"/>
              <a:gd name="T27" fmla="*/ 71 h 160"/>
              <a:gd name="T28" fmla="*/ 5 w 141"/>
              <a:gd name="T29" fmla="*/ 160 h 160"/>
              <a:gd name="T30" fmla="*/ 141 w 141"/>
              <a:gd name="T31" fmla="*/ 155 h 160"/>
              <a:gd name="T32" fmla="*/ 71 w 141"/>
              <a:gd name="T33" fmla="*/ 0 h 160"/>
              <a:gd name="T34" fmla="*/ 47 w 141"/>
              <a:gd name="T35" fmla="*/ 112 h 160"/>
              <a:gd name="T36" fmla="*/ 44 w 141"/>
              <a:gd name="T37" fmla="*/ 102 h 160"/>
              <a:gd name="T38" fmla="*/ 35 w 141"/>
              <a:gd name="T39" fmla="*/ 89 h 160"/>
              <a:gd name="T40" fmla="*/ 46 w 141"/>
              <a:gd name="T41" fmla="*/ 48 h 160"/>
              <a:gd name="T42" fmla="*/ 70 w 141"/>
              <a:gd name="T43" fmla="*/ 71 h 160"/>
              <a:gd name="T44" fmla="*/ 72 w 141"/>
              <a:gd name="T45" fmla="*/ 71 h 160"/>
              <a:gd name="T46" fmla="*/ 95 w 141"/>
              <a:gd name="T47" fmla="*/ 48 h 160"/>
              <a:gd name="T48" fmla="*/ 107 w 141"/>
              <a:gd name="T49" fmla="*/ 89 h 160"/>
              <a:gd name="T50" fmla="*/ 97 w 141"/>
              <a:gd name="T51" fmla="*/ 102 h 160"/>
              <a:gd name="T52" fmla="*/ 94 w 141"/>
              <a:gd name="T53" fmla="*/ 112 h 160"/>
              <a:gd name="T54" fmla="*/ 30 w 141"/>
              <a:gd name="T55" fmla="*/ 151 h 160"/>
              <a:gd name="T56" fmla="*/ 122 w 141"/>
              <a:gd name="T57" fmla="*/ 150 h 160"/>
              <a:gd name="T58" fmla="*/ 118 w 141"/>
              <a:gd name="T59" fmla="*/ 90 h 160"/>
              <a:gd name="T60" fmla="*/ 98 w 141"/>
              <a:gd name="T61" fmla="*/ 38 h 160"/>
              <a:gd name="T62" fmla="*/ 94 w 141"/>
              <a:gd name="T63" fmla="*/ 38 h 160"/>
              <a:gd name="T64" fmla="*/ 48 w 141"/>
              <a:gd name="T65" fmla="*/ 38 h 160"/>
              <a:gd name="T66" fmla="*/ 44 w 141"/>
              <a:gd name="T67" fmla="*/ 38 h 160"/>
              <a:gd name="T68" fmla="*/ 23 w 141"/>
              <a:gd name="T69" fmla="*/ 90 h 160"/>
              <a:gd name="T70" fmla="*/ 19 w 141"/>
              <a:gd name="T71" fmla="*/ 150 h 160"/>
              <a:gd name="T72" fmla="*/ 11 w 141"/>
              <a:gd name="T73" fmla="*/ 70 h 160"/>
              <a:gd name="T74" fmla="*/ 131 w 141"/>
              <a:gd name="T75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1" h="160">
                <a:moveTo>
                  <a:pt x="52" y="66"/>
                </a:moveTo>
                <a:cubicBezTo>
                  <a:pt x="50" y="66"/>
                  <a:pt x="48" y="68"/>
                  <a:pt x="48" y="70"/>
                </a:cubicBezTo>
                <a:cubicBezTo>
                  <a:pt x="48" y="73"/>
                  <a:pt x="50" y="76"/>
                  <a:pt x="52" y="76"/>
                </a:cubicBezTo>
                <a:cubicBezTo>
                  <a:pt x="55" y="76"/>
                  <a:pt x="57" y="73"/>
                  <a:pt x="57" y="70"/>
                </a:cubicBezTo>
                <a:cubicBezTo>
                  <a:pt x="57" y="68"/>
                  <a:pt x="55" y="66"/>
                  <a:pt x="52" y="66"/>
                </a:cubicBezTo>
                <a:close/>
                <a:moveTo>
                  <a:pt x="89" y="66"/>
                </a:moveTo>
                <a:cubicBezTo>
                  <a:pt x="87" y="66"/>
                  <a:pt x="85" y="68"/>
                  <a:pt x="85" y="70"/>
                </a:cubicBezTo>
                <a:cubicBezTo>
                  <a:pt x="85" y="73"/>
                  <a:pt x="87" y="76"/>
                  <a:pt x="89" y="76"/>
                </a:cubicBezTo>
                <a:cubicBezTo>
                  <a:pt x="92" y="76"/>
                  <a:pt x="94" y="73"/>
                  <a:pt x="94" y="70"/>
                </a:cubicBezTo>
                <a:cubicBezTo>
                  <a:pt x="94" y="68"/>
                  <a:pt x="92" y="66"/>
                  <a:pt x="89" y="66"/>
                </a:cubicBezTo>
                <a:close/>
                <a:moveTo>
                  <a:pt x="83" y="86"/>
                </a:moveTo>
                <a:cubicBezTo>
                  <a:pt x="74" y="77"/>
                  <a:pt x="74" y="77"/>
                  <a:pt x="74" y="77"/>
                </a:cubicBezTo>
                <a:cubicBezTo>
                  <a:pt x="73" y="75"/>
                  <a:pt x="72" y="75"/>
                  <a:pt x="71" y="75"/>
                </a:cubicBezTo>
                <a:cubicBezTo>
                  <a:pt x="69" y="75"/>
                  <a:pt x="68" y="75"/>
                  <a:pt x="67" y="77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88"/>
                  <a:pt x="56" y="90"/>
                  <a:pt x="57" y="91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7" y="112"/>
                  <a:pt x="69" y="113"/>
                  <a:pt x="70" y="113"/>
                </a:cubicBezTo>
                <a:cubicBezTo>
                  <a:pt x="72" y="113"/>
                  <a:pt x="73" y="112"/>
                  <a:pt x="74" y="110"/>
                </a:cubicBezTo>
                <a:cubicBezTo>
                  <a:pt x="83" y="91"/>
                  <a:pt x="83" y="91"/>
                  <a:pt x="83" y="91"/>
                </a:cubicBezTo>
                <a:cubicBezTo>
                  <a:pt x="85" y="90"/>
                  <a:pt x="84" y="87"/>
                  <a:pt x="83" y="86"/>
                </a:cubicBezTo>
                <a:close/>
                <a:moveTo>
                  <a:pt x="71" y="97"/>
                </a:moveTo>
                <a:cubicBezTo>
                  <a:pt x="67" y="90"/>
                  <a:pt x="67" y="90"/>
                  <a:pt x="67" y="90"/>
                </a:cubicBezTo>
                <a:cubicBezTo>
                  <a:pt x="71" y="86"/>
                  <a:pt x="71" y="86"/>
                  <a:pt x="71" y="86"/>
                </a:cubicBezTo>
                <a:cubicBezTo>
                  <a:pt x="74" y="90"/>
                  <a:pt x="74" y="90"/>
                  <a:pt x="74" y="90"/>
                </a:cubicBezTo>
                <a:lnTo>
                  <a:pt x="71" y="97"/>
                </a:lnTo>
                <a:close/>
                <a:moveTo>
                  <a:pt x="71" y="0"/>
                </a:moveTo>
                <a:cubicBezTo>
                  <a:pt x="32" y="0"/>
                  <a:pt x="0" y="32"/>
                  <a:pt x="0" y="71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9" y="160"/>
                  <a:pt x="141" y="158"/>
                  <a:pt x="141" y="155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lose/>
                <a:moveTo>
                  <a:pt x="30" y="151"/>
                </a:moveTo>
                <a:cubicBezTo>
                  <a:pt x="30" y="128"/>
                  <a:pt x="43" y="117"/>
                  <a:pt x="47" y="112"/>
                </a:cubicBezTo>
                <a:cubicBezTo>
                  <a:pt x="49" y="110"/>
                  <a:pt x="49" y="107"/>
                  <a:pt x="47" y="105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3" y="101"/>
                  <a:pt x="42" y="100"/>
                  <a:pt x="41" y="99"/>
                </a:cubicBezTo>
                <a:cubicBezTo>
                  <a:pt x="35" y="89"/>
                  <a:pt x="35" y="89"/>
                  <a:pt x="35" y="89"/>
                </a:cubicBezTo>
                <a:cubicBezTo>
                  <a:pt x="31" y="83"/>
                  <a:pt x="30" y="75"/>
                  <a:pt x="30" y="68"/>
                </a:cubicBezTo>
                <a:cubicBezTo>
                  <a:pt x="30" y="57"/>
                  <a:pt x="37" y="48"/>
                  <a:pt x="46" y="48"/>
                </a:cubicBezTo>
                <a:cubicBezTo>
                  <a:pt x="57" y="48"/>
                  <a:pt x="65" y="56"/>
                  <a:pt x="65" y="66"/>
                </a:cubicBezTo>
                <a:cubicBezTo>
                  <a:pt x="65" y="69"/>
                  <a:pt x="67" y="71"/>
                  <a:pt x="70" y="71"/>
                </a:cubicBezTo>
                <a:cubicBezTo>
                  <a:pt x="70" y="71"/>
                  <a:pt x="70" y="71"/>
                  <a:pt x="71" y="70"/>
                </a:cubicBezTo>
                <a:cubicBezTo>
                  <a:pt x="71" y="71"/>
                  <a:pt x="71" y="71"/>
                  <a:pt x="72" y="71"/>
                </a:cubicBezTo>
                <a:cubicBezTo>
                  <a:pt x="74" y="71"/>
                  <a:pt x="76" y="69"/>
                  <a:pt x="76" y="66"/>
                </a:cubicBezTo>
                <a:cubicBezTo>
                  <a:pt x="76" y="56"/>
                  <a:pt x="85" y="48"/>
                  <a:pt x="95" y="48"/>
                </a:cubicBezTo>
                <a:cubicBezTo>
                  <a:pt x="104" y="48"/>
                  <a:pt x="112" y="57"/>
                  <a:pt x="112" y="68"/>
                </a:cubicBezTo>
                <a:cubicBezTo>
                  <a:pt x="112" y="75"/>
                  <a:pt x="110" y="83"/>
                  <a:pt x="107" y="89"/>
                </a:cubicBezTo>
                <a:cubicBezTo>
                  <a:pt x="100" y="99"/>
                  <a:pt x="100" y="99"/>
                  <a:pt x="100" y="99"/>
                </a:cubicBezTo>
                <a:cubicBezTo>
                  <a:pt x="99" y="100"/>
                  <a:pt x="98" y="101"/>
                  <a:pt x="97" y="102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2" y="107"/>
                  <a:pt x="92" y="110"/>
                  <a:pt x="94" y="112"/>
                </a:cubicBezTo>
                <a:cubicBezTo>
                  <a:pt x="99" y="117"/>
                  <a:pt x="112" y="128"/>
                  <a:pt x="112" y="151"/>
                </a:cubicBezTo>
                <a:lnTo>
                  <a:pt x="30" y="151"/>
                </a:lnTo>
                <a:close/>
                <a:moveTo>
                  <a:pt x="131" y="150"/>
                </a:moveTo>
                <a:cubicBezTo>
                  <a:pt x="122" y="150"/>
                  <a:pt x="122" y="150"/>
                  <a:pt x="122" y="150"/>
                </a:cubicBezTo>
                <a:cubicBezTo>
                  <a:pt x="122" y="133"/>
                  <a:pt x="116" y="119"/>
                  <a:pt x="106" y="109"/>
                </a:cubicBezTo>
                <a:cubicBezTo>
                  <a:pt x="111" y="103"/>
                  <a:pt x="115" y="97"/>
                  <a:pt x="118" y="90"/>
                </a:cubicBezTo>
                <a:cubicBezTo>
                  <a:pt x="122" y="83"/>
                  <a:pt x="123" y="76"/>
                  <a:pt x="123" y="68"/>
                </a:cubicBezTo>
                <a:cubicBezTo>
                  <a:pt x="123" y="53"/>
                  <a:pt x="112" y="40"/>
                  <a:pt x="98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6" y="38"/>
                  <a:pt x="95" y="38"/>
                  <a:pt x="94" y="38"/>
                </a:cubicBezTo>
                <a:cubicBezTo>
                  <a:pt x="84" y="38"/>
                  <a:pt x="76" y="42"/>
                  <a:pt x="71" y="50"/>
                </a:cubicBezTo>
                <a:cubicBezTo>
                  <a:pt x="66" y="42"/>
                  <a:pt x="57" y="38"/>
                  <a:pt x="48" y="38"/>
                </a:cubicBezTo>
                <a:cubicBezTo>
                  <a:pt x="47" y="38"/>
                  <a:pt x="45" y="38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29" y="40"/>
                  <a:pt x="19" y="53"/>
                  <a:pt x="19" y="68"/>
                </a:cubicBezTo>
                <a:cubicBezTo>
                  <a:pt x="19" y="76"/>
                  <a:pt x="20" y="83"/>
                  <a:pt x="23" y="90"/>
                </a:cubicBezTo>
                <a:cubicBezTo>
                  <a:pt x="26" y="97"/>
                  <a:pt x="30" y="103"/>
                  <a:pt x="36" y="109"/>
                </a:cubicBezTo>
                <a:cubicBezTo>
                  <a:pt x="25" y="119"/>
                  <a:pt x="19" y="133"/>
                  <a:pt x="19" y="150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37"/>
                  <a:pt x="38" y="10"/>
                  <a:pt x="71" y="10"/>
                </a:cubicBezTo>
                <a:cubicBezTo>
                  <a:pt x="104" y="10"/>
                  <a:pt x="131" y="37"/>
                  <a:pt x="131" y="70"/>
                </a:cubicBezTo>
                <a:lnTo>
                  <a:pt x="131" y="1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104">
            <a:extLst>
              <a:ext uri="{FF2B5EF4-FFF2-40B4-BE49-F238E27FC236}">
                <a16:creationId xmlns:a16="http://schemas.microsoft.com/office/drawing/2014/main" id="{BB605429-B40D-43BA-8E9A-972AF535CD4F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4125913"/>
            <a:ext cx="252413" cy="252413"/>
          </a:xfrm>
          <a:custGeom>
            <a:avLst/>
            <a:gdLst>
              <a:gd name="T0" fmla="*/ 138 w 160"/>
              <a:gd name="T1" fmla="*/ 28 h 159"/>
              <a:gd name="T2" fmla="*/ 122 w 160"/>
              <a:gd name="T3" fmla="*/ 14 h 159"/>
              <a:gd name="T4" fmla="*/ 103 w 160"/>
              <a:gd name="T5" fmla="*/ 4 h 159"/>
              <a:gd name="T6" fmla="*/ 99 w 160"/>
              <a:gd name="T7" fmla="*/ 3 h 159"/>
              <a:gd name="T8" fmla="*/ 83 w 160"/>
              <a:gd name="T9" fmla="*/ 0 h 159"/>
              <a:gd name="T10" fmla="*/ 80 w 160"/>
              <a:gd name="T11" fmla="*/ 0 h 159"/>
              <a:gd name="T12" fmla="*/ 61 w 160"/>
              <a:gd name="T13" fmla="*/ 3 h 159"/>
              <a:gd name="T14" fmla="*/ 60 w 160"/>
              <a:gd name="T15" fmla="*/ 3 h 159"/>
              <a:gd name="T16" fmla="*/ 41 w 160"/>
              <a:gd name="T17" fmla="*/ 11 h 159"/>
              <a:gd name="T18" fmla="*/ 25 w 160"/>
              <a:gd name="T19" fmla="*/ 24 h 159"/>
              <a:gd name="T20" fmla="*/ 7 w 160"/>
              <a:gd name="T21" fmla="*/ 43 h 159"/>
              <a:gd name="T22" fmla="*/ 36 w 160"/>
              <a:gd name="T23" fmla="*/ 129 h 159"/>
              <a:gd name="T24" fmla="*/ 81 w 160"/>
              <a:gd name="T25" fmla="*/ 159 h 159"/>
              <a:gd name="T26" fmla="*/ 160 w 160"/>
              <a:gd name="T27" fmla="*/ 60 h 159"/>
              <a:gd name="T28" fmla="*/ 39 w 160"/>
              <a:gd name="T29" fmla="*/ 30 h 159"/>
              <a:gd name="T30" fmla="*/ 42 w 160"/>
              <a:gd name="T31" fmla="*/ 26 h 159"/>
              <a:gd name="T32" fmla="*/ 56 w 160"/>
              <a:gd name="T33" fmla="*/ 18 h 159"/>
              <a:gd name="T34" fmla="*/ 63 w 160"/>
              <a:gd name="T35" fmla="*/ 13 h 159"/>
              <a:gd name="T36" fmla="*/ 71 w 160"/>
              <a:gd name="T37" fmla="*/ 15 h 159"/>
              <a:gd name="T38" fmla="*/ 73 w 160"/>
              <a:gd name="T39" fmla="*/ 14 h 159"/>
              <a:gd name="T40" fmla="*/ 85 w 160"/>
              <a:gd name="T41" fmla="*/ 13 h 159"/>
              <a:gd name="T42" fmla="*/ 89 w 160"/>
              <a:gd name="T43" fmla="*/ 15 h 159"/>
              <a:gd name="T44" fmla="*/ 90 w 160"/>
              <a:gd name="T45" fmla="*/ 15 h 159"/>
              <a:gd name="T46" fmla="*/ 103 w 160"/>
              <a:gd name="T47" fmla="*/ 18 h 159"/>
              <a:gd name="T48" fmla="*/ 115 w 160"/>
              <a:gd name="T49" fmla="*/ 20 h 159"/>
              <a:gd name="T50" fmla="*/ 121 w 160"/>
              <a:gd name="T51" fmla="*/ 30 h 159"/>
              <a:gd name="T52" fmla="*/ 129 w 160"/>
              <a:gd name="T53" fmla="*/ 37 h 159"/>
              <a:gd name="T54" fmla="*/ 113 w 160"/>
              <a:gd name="T55" fmla="*/ 45 h 159"/>
              <a:gd name="T56" fmla="*/ 87 w 160"/>
              <a:gd name="T57" fmla="*/ 68 h 159"/>
              <a:gd name="T58" fmla="*/ 69 w 160"/>
              <a:gd name="T59" fmla="*/ 60 h 159"/>
              <a:gd name="T60" fmla="*/ 46 w 160"/>
              <a:gd name="T61" fmla="*/ 45 h 159"/>
              <a:gd name="T62" fmla="*/ 32 w 160"/>
              <a:gd name="T63" fmla="*/ 32 h 159"/>
              <a:gd name="T64" fmla="*/ 19 w 160"/>
              <a:gd name="T65" fmla="*/ 47 h 159"/>
              <a:gd name="T66" fmla="*/ 31 w 160"/>
              <a:gd name="T67" fmla="*/ 51 h 159"/>
              <a:gd name="T68" fmla="*/ 75 w 160"/>
              <a:gd name="T69" fmla="*/ 124 h 159"/>
              <a:gd name="T70" fmla="*/ 89 w 160"/>
              <a:gd name="T71" fmla="*/ 119 h 159"/>
              <a:gd name="T72" fmla="*/ 114 w 160"/>
              <a:gd name="T73" fmla="*/ 124 h 159"/>
              <a:gd name="T74" fmla="*/ 98 w 160"/>
              <a:gd name="T75" fmla="*/ 125 h 159"/>
              <a:gd name="T76" fmla="*/ 80 w 160"/>
              <a:gd name="T77" fmla="*/ 103 h 159"/>
              <a:gd name="T78" fmla="*/ 66 w 160"/>
              <a:gd name="T79" fmla="*/ 109 h 159"/>
              <a:gd name="T80" fmla="*/ 75 w 160"/>
              <a:gd name="T81" fmla="*/ 138 h 159"/>
              <a:gd name="T82" fmla="*/ 30 w 160"/>
              <a:gd name="T83" fmla="*/ 78 h 159"/>
              <a:gd name="T84" fmla="*/ 45 w 160"/>
              <a:gd name="T85" fmla="*/ 55 h 159"/>
              <a:gd name="T86" fmla="*/ 79 w 160"/>
              <a:gd name="T87" fmla="*/ 84 h 159"/>
              <a:gd name="T88" fmla="*/ 98 w 160"/>
              <a:gd name="T89" fmla="*/ 72 h 159"/>
              <a:gd name="T90" fmla="*/ 115 w 160"/>
              <a:gd name="T91" fmla="*/ 55 h 159"/>
              <a:gd name="T92" fmla="*/ 114 w 160"/>
              <a:gd name="T93" fmla="*/ 124 h 159"/>
              <a:gd name="T94" fmla="*/ 126 w 160"/>
              <a:gd name="T95" fmla="*/ 50 h 159"/>
              <a:gd name="T96" fmla="*/ 150 w 160"/>
              <a:gd name="T97" fmla="*/ 60 h 159"/>
              <a:gd name="T98" fmla="*/ 104 w 160"/>
              <a:gd name="T99" fmla="*/ 88 h 159"/>
              <a:gd name="T100" fmla="*/ 108 w 160"/>
              <a:gd name="T101" fmla="*/ 83 h 159"/>
              <a:gd name="T102" fmla="*/ 52 w 160"/>
              <a:gd name="T103" fmla="*/ 92 h 159"/>
              <a:gd name="T104" fmla="*/ 62 w 160"/>
              <a:gd name="T105" fmla="*/ 46 h 159"/>
              <a:gd name="T106" fmla="*/ 62 w 160"/>
              <a:gd name="T107" fmla="*/ 27 h 159"/>
              <a:gd name="T108" fmla="*/ 62 w 160"/>
              <a:gd name="T109" fmla="*/ 46 h 159"/>
              <a:gd name="T110" fmla="*/ 104 w 160"/>
              <a:gd name="T111" fmla="*/ 32 h 159"/>
              <a:gd name="T112" fmla="*/ 94 w 160"/>
              <a:gd name="T113" fmla="*/ 41 h 159"/>
              <a:gd name="T114" fmla="*/ 84 w 160"/>
              <a:gd name="T115" fmla="*/ 51 h 159"/>
              <a:gd name="T116" fmla="*/ 75 w 160"/>
              <a:gd name="T117" fmla="*/ 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59">
                <a:moveTo>
                  <a:pt x="153" y="43"/>
                </a:moveTo>
                <a:cubicBezTo>
                  <a:pt x="149" y="40"/>
                  <a:pt x="145" y="37"/>
                  <a:pt x="139" y="37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7" y="27"/>
                  <a:pt x="136" y="25"/>
                  <a:pt x="135" y="24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22" y="12"/>
                  <a:pt x="120" y="11"/>
                  <a:pt x="118" y="11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03" y="4"/>
                  <a:pt x="103" y="4"/>
                  <a:pt x="103" y="4"/>
                </a:cubicBezTo>
                <a:cubicBezTo>
                  <a:pt x="102" y="3"/>
                  <a:pt x="101" y="3"/>
                  <a:pt x="100" y="3"/>
                </a:cubicBezTo>
                <a:cubicBezTo>
                  <a:pt x="100" y="3"/>
                  <a:pt x="99" y="3"/>
                  <a:pt x="99" y="3"/>
                </a:cubicBezTo>
                <a:cubicBezTo>
                  <a:pt x="99" y="3"/>
                  <a:pt x="99" y="3"/>
                  <a:pt x="99" y="3"/>
                </a:cubicBezTo>
                <a:cubicBezTo>
                  <a:pt x="99" y="3"/>
                  <a:pt x="99" y="3"/>
                  <a:pt x="98" y="3"/>
                </a:cubicBezTo>
                <a:cubicBezTo>
                  <a:pt x="90" y="5"/>
                  <a:pt x="90" y="5"/>
                  <a:pt x="90" y="5"/>
                </a:cubicBezTo>
                <a:cubicBezTo>
                  <a:pt x="83" y="0"/>
                  <a:pt x="83" y="0"/>
                  <a:pt x="83" y="0"/>
                </a:cubicBezTo>
                <a:cubicBezTo>
                  <a:pt x="82" y="0"/>
                  <a:pt x="81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9" y="0"/>
                  <a:pt x="78" y="0"/>
                  <a:pt x="77" y="0"/>
                </a:cubicBezTo>
                <a:cubicBezTo>
                  <a:pt x="70" y="5"/>
                  <a:pt x="70" y="5"/>
                  <a:pt x="70" y="5"/>
                </a:cubicBezTo>
                <a:cubicBezTo>
                  <a:pt x="61" y="3"/>
                  <a:pt x="61" y="3"/>
                  <a:pt x="61" y="3"/>
                </a:cubicBezTo>
                <a:cubicBezTo>
                  <a:pt x="61" y="3"/>
                  <a:pt x="61" y="3"/>
                  <a:pt x="61" y="3"/>
                </a:cubicBezTo>
                <a:cubicBezTo>
                  <a:pt x="61" y="3"/>
                  <a:pt x="61" y="3"/>
                  <a:pt x="61" y="3"/>
                </a:cubicBezTo>
                <a:cubicBezTo>
                  <a:pt x="60" y="3"/>
                  <a:pt x="60" y="3"/>
                  <a:pt x="60" y="3"/>
                </a:cubicBezTo>
                <a:cubicBezTo>
                  <a:pt x="58" y="3"/>
                  <a:pt x="57" y="3"/>
                  <a:pt x="56" y="4"/>
                </a:cubicBezTo>
                <a:cubicBezTo>
                  <a:pt x="50" y="10"/>
                  <a:pt x="50" y="10"/>
                  <a:pt x="50" y="10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11"/>
                  <a:pt x="38" y="12"/>
                  <a:pt x="37" y="14"/>
                </a:cubicBezTo>
                <a:cubicBezTo>
                  <a:pt x="33" y="22"/>
                  <a:pt x="33" y="22"/>
                  <a:pt x="33" y="22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25"/>
                  <a:pt x="22" y="27"/>
                  <a:pt x="22" y="28"/>
                </a:cubicBezTo>
                <a:cubicBezTo>
                  <a:pt x="20" y="37"/>
                  <a:pt x="20" y="37"/>
                  <a:pt x="20" y="37"/>
                </a:cubicBezTo>
                <a:cubicBezTo>
                  <a:pt x="15" y="37"/>
                  <a:pt x="10" y="40"/>
                  <a:pt x="7" y="43"/>
                </a:cubicBezTo>
                <a:cubicBezTo>
                  <a:pt x="2" y="48"/>
                  <a:pt x="0" y="54"/>
                  <a:pt x="0" y="60"/>
                </a:cubicBezTo>
                <a:cubicBezTo>
                  <a:pt x="0" y="71"/>
                  <a:pt x="8" y="81"/>
                  <a:pt x="19" y="82"/>
                </a:cubicBezTo>
                <a:cubicBezTo>
                  <a:pt x="20" y="96"/>
                  <a:pt x="27" y="114"/>
                  <a:pt x="36" y="129"/>
                </a:cubicBezTo>
                <a:cubicBezTo>
                  <a:pt x="48" y="148"/>
                  <a:pt x="64" y="159"/>
                  <a:pt x="79" y="159"/>
                </a:cubicBezTo>
                <a:cubicBezTo>
                  <a:pt x="79" y="159"/>
                  <a:pt x="79" y="159"/>
                  <a:pt x="80" y="159"/>
                </a:cubicBezTo>
                <a:cubicBezTo>
                  <a:pt x="80" y="159"/>
                  <a:pt x="81" y="159"/>
                  <a:pt x="81" y="159"/>
                </a:cubicBezTo>
                <a:cubicBezTo>
                  <a:pt x="96" y="159"/>
                  <a:pt x="111" y="148"/>
                  <a:pt x="124" y="129"/>
                </a:cubicBezTo>
                <a:cubicBezTo>
                  <a:pt x="133" y="114"/>
                  <a:pt x="140" y="96"/>
                  <a:pt x="141" y="82"/>
                </a:cubicBezTo>
                <a:cubicBezTo>
                  <a:pt x="151" y="81"/>
                  <a:pt x="160" y="71"/>
                  <a:pt x="160" y="60"/>
                </a:cubicBezTo>
                <a:cubicBezTo>
                  <a:pt x="160" y="54"/>
                  <a:pt x="157" y="48"/>
                  <a:pt x="153" y="43"/>
                </a:cubicBezTo>
                <a:close/>
                <a:moveTo>
                  <a:pt x="32" y="32"/>
                </a:move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40" y="29"/>
                  <a:pt x="41" y="28"/>
                  <a:pt x="41" y="28"/>
                </a:cubicBezTo>
                <a:cubicBezTo>
                  <a:pt x="42" y="26"/>
                  <a:pt x="42" y="26"/>
                  <a:pt x="42" y="26"/>
                </a:cubicBezTo>
                <a:cubicBezTo>
                  <a:pt x="45" y="20"/>
                  <a:pt x="45" y="20"/>
                  <a:pt x="45" y="20"/>
                </a:cubicBezTo>
                <a:cubicBezTo>
                  <a:pt x="53" y="20"/>
                  <a:pt x="53" y="20"/>
                  <a:pt x="53" y="20"/>
                </a:cubicBezTo>
                <a:cubicBezTo>
                  <a:pt x="54" y="20"/>
                  <a:pt x="55" y="20"/>
                  <a:pt x="56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69" y="15"/>
                  <a:pt x="69" y="15"/>
                  <a:pt x="69" y="15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15"/>
                  <a:pt x="70" y="15"/>
                  <a:pt x="71" y="15"/>
                </a:cubicBezTo>
                <a:cubicBezTo>
                  <a:pt x="71" y="15"/>
                  <a:pt x="71" y="15"/>
                  <a:pt x="71" y="15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5"/>
                  <a:pt x="72" y="14"/>
                  <a:pt x="73" y="14"/>
                </a:cubicBezTo>
                <a:cubicBezTo>
                  <a:pt x="74" y="13"/>
                  <a:pt x="74" y="13"/>
                  <a:pt x="74" y="13"/>
                </a:cubicBezTo>
                <a:cubicBezTo>
                  <a:pt x="80" y="10"/>
                  <a:pt x="80" y="10"/>
                  <a:pt x="80" y="10"/>
                </a:cubicBezTo>
                <a:cubicBezTo>
                  <a:pt x="85" y="13"/>
                  <a:pt x="85" y="13"/>
                  <a:pt x="85" y="13"/>
                </a:cubicBezTo>
                <a:cubicBezTo>
                  <a:pt x="87" y="14"/>
                  <a:pt x="87" y="14"/>
                  <a:pt x="87" y="14"/>
                </a:cubicBezTo>
                <a:cubicBezTo>
                  <a:pt x="87" y="14"/>
                  <a:pt x="88" y="15"/>
                  <a:pt x="89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6" y="13"/>
                  <a:pt x="96" y="13"/>
                  <a:pt x="96" y="13"/>
                </a:cubicBezTo>
                <a:cubicBezTo>
                  <a:pt x="98" y="13"/>
                  <a:pt x="98" y="13"/>
                  <a:pt x="98" y="13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3" y="18"/>
                  <a:pt x="104" y="18"/>
                  <a:pt x="104" y="18"/>
                </a:cubicBezTo>
                <a:cubicBezTo>
                  <a:pt x="104" y="20"/>
                  <a:pt x="106" y="20"/>
                  <a:pt x="106" y="20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8"/>
                  <a:pt x="118" y="28"/>
                  <a:pt x="118" y="28"/>
                </a:cubicBezTo>
                <a:cubicBezTo>
                  <a:pt x="119" y="28"/>
                  <a:pt x="120" y="29"/>
                  <a:pt x="121" y="30"/>
                </a:cubicBezTo>
                <a:cubicBezTo>
                  <a:pt x="121" y="30"/>
                  <a:pt x="121" y="30"/>
                  <a:pt x="121" y="30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9" y="37"/>
                  <a:pt x="129" y="37"/>
                  <a:pt x="129" y="37"/>
                </a:cubicBezTo>
                <a:cubicBezTo>
                  <a:pt x="124" y="38"/>
                  <a:pt x="120" y="41"/>
                  <a:pt x="116" y="45"/>
                </a:cubicBezTo>
                <a:cubicBezTo>
                  <a:pt x="115" y="45"/>
                  <a:pt x="114" y="45"/>
                  <a:pt x="113" y="45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3" y="45"/>
                  <a:pt x="112" y="45"/>
                  <a:pt x="112" y="45"/>
                </a:cubicBezTo>
                <a:cubicBezTo>
                  <a:pt x="103" y="45"/>
                  <a:pt x="94" y="51"/>
                  <a:pt x="91" y="60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72"/>
                  <a:pt x="83" y="74"/>
                  <a:pt x="80" y="74"/>
                </a:cubicBezTo>
                <a:cubicBezTo>
                  <a:pt x="76" y="74"/>
                  <a:pt x="73" y="72"/>
                  <a:pt x="72" y="68"/>
                </a:cubicBezTo>
                <a:cubicBezTo>
                  <a:pt x="69" y="60"/>
                  <a:pt x="69" y="60"/>
                  <a:pt x="69" y="60"/>
                </a:cubicBezTo>
                <a:cubicBezTo>
                  <a:pt x="65" y="51"/>
                  <a:pt x="56" y="45"/>
                  <a:pt x="47" y="45"/>
                </a:cubicBezTo>
                <a:cubicBezTo>
                  <a:pt x="47" y="45"/>
                  <a:pt x="47" y="45"/>
                  <a:pt x="47" y="45"/>
                </a:cubicBezTo>
                <a:cubicBezTo>
                  <a:pt x="47" y="45"/>
                  <a:pt x="47" y="45"/>
                  <a:pt x="46" y="45"/>
                </a:cubicBezTo>
                <a:cubicBezTo>
                  <a:pt x="45" y="45"/>
                  <a:pt x="44" y="45"/>
                  <a:pt x="43" y="45"/>
                </a:cubicBezTo>
                <a:cubicBezTo>
                  <a:pt x="40" y="41"/>
                  <a:pt x="36" y="38"/>
                  <a:pt x="31" y="37"/>
                </a:cubicBezTo>
                <a:lnTo>
                  <a:pt x="32" y="32"/>
                </a:lnTo>
                <a:close/>
                <a:moveTo>
                  <a:pt x="19" y="73"/>
                </a:moveTo>
                <a:cubicBezTo>
                  <a:pt x="14" y="71"/>
                  <a:pt x="10" y="66"/>
                  <a:pt x="10" y="60"/>
                </a:cubicBezTo>
                <a:cubicBezTo>
                  <a:pt x="10" y="54"/>
                  <a:pt x="14" y="49"/>
                  <a:pt x="19" y="47"/>
                </a:cubicBezTo>
                <a:cubicBezTo>
                  <a:pt x="20" y="47"/>
                  <a:pt x="22" y="46"/>
                  <a:pt x="24" y="46"/>
                </a:cubicBezTo>
                <a:cubicBezTo>
                  <a:pt x="27" y="46"/>
                  <a:pt x="30" y="47"/>
                  <a:pt x="33" y="50"/>
                </a:cubicBezTo>
                <a:cubicBezTo>
                  <a:pt x="32" y="50"/>
                  <a:pt x="32" y="51"/>
                  <a:pt x="31" y="51"/>
                </a:cubicBezTo>
                <a:cubicBezTo>
                  <a:pt x="24" y="57"/>
                  <a:pt x="20" y="65"/>
                  <a:pt x="19" y="73"/>
                </a:cubicBezTo>
                <a:close/>
                <a:moveTo>
                  <a:pt x="80" y="129"/>
                </a:moveTo>
                <a:cubicBezTo>
                  <a:pt x="75" y="124"/>
                  <a:pt x="75" y="124"/>
                  <a:pt x="75" y="124"/>
                </a:cubicBezTo>
                <a:cubicBezTo>
                  <a:pt x="73" y="122"/>
                  <a:pt x="72" y="121"/>
                  <a:pt x="71" y="119"/>
                </a:cubicBezTo>
                <a:cubicBezTo>
                  <a:pt x="72" y="115"/>
                  <a:pt x="75" y="112"/>
                  <a:pt x="80" y="112"/>
                </a:cubicBezTo>
                <a:cubicBezTo>
                  <a:pt x="84" y="112"/>
                  <a:pt x="88" y="115"/>
                  <a:pt x="89" y="119"/>
                </a:cubicBezTo>
                <a:cubicBezTo>
                  <a:pt x="88" y="121"/>
                  <a:pt x="86" y="122"/>
                  <a:pt x="85" y="124"/>
                </a:cubicBezTo>
                <a:lnTo>
                  <a:pt x="80" y="129"/>
                </a:lnTo>
                <a:close/>
                <a:moveTo>
                  <a:pt x="114" y="124"/>
                </a:moveTo>
                <a:cubicBezTo>
                  <a:pt x="106" y="137"/>
                  <a:pt x="95" y="146"/>
                  <a:pt x="85" y="149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87" y="135"/>
                  <a:pt x="93" y="129"/>
                  <a:pt x="98" y="125"/>
                </a:cubicBezTo>
                <a:cubicBezTo>
                  <a:pt x="99" y="124"/>
                  <a:pt x="99" y="123"/>
                  <a:pt x="99" y="122"/>
                </a:cubicBezTo>
                <a:cubicBezTo>
                  <a:pt x="99" y="117"/>
                  <a:pt x="97" y="113"/>
                  <a:pt x="94" y="109"/>
                </a:cubicBezTo>
                <a:cubicBezTo>
                  <a:pt x="90" y="105"/>
                  <a:pt x="85" y="103"/>
                  <a:pt x="80" y="103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80" y="103"/>
                  <a:pt x="79" y="103"/>
                  <a:pt x="79" y="103"/>
                </a:cubicBezTo>
                <a:cubicBezTo>
                  <a:pt x="74" y="103"/>
                  <a:pt x="70" y="105"/>
                  <a:pt x="66" y="109"/>
                </a:cubicBezTo>
                <a:cubicBezTo>
                  <a:pt x="62" y="113"/>
                  <a:pt x="60" y="117"/>
                  <a:pt x="60" y="122"/>
                </a:cubicBezTo>
                <a:cubicBezTo>
                  <a:pt x="60" y="123"/>
                  <a:pt x="61" y="124"/>
                  <a:pt x="62" y="125"/>
                </a:cubicBezTo>
                <a:cubicBezTo>
                  <a:pt x="66" y="129"/>
                  <a:pt x="72" y="135"/>
                  <a:pt x="75" y="138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64" y="146"/>
                  <a:pt x="54" y="137"/>
                  <a:pt x="45" y="124"/>
                </a:cubicBezTo>
                <a:cubicBezTo>
                  <a:pt x="36" y="109"/>
                  <a:pt x="30" y="92"/>
                  <a:pt x="30" y="78"/>
                </a:cubicBezTo>
                <a:cubicBezTo>
                  <a:pt x="30" y="70"/>
                  <a:pt x="33" y="64"/>
                  <a:pt x="38" y="58"/>
                </a:cubicBezTo>
                <a:cubicBezTo>
                  <a:pt x="40" y="56"/>
                  <a:pt x="42" y="55"/>
                  <a:pt x="44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51" y="55"/>
                  <a:pt x="57" y="58"/>
                  <a:pt x="59" y="64"/>
                </a:cubicBezTo>
                <a:cubicBezTo>
                  <a:pt x="62" y="72"/>
                  <a:pt x="62" y="72"/>
                  <a:pt x="62" y="72"/>
                </a:cubicBezTo>
                <a:cubicBezTo>
                  <a:pt x="64" y="79"/>
                  <a:pt x="71" y="84"/>
                  <a:pt x="79" y="84"/>
                </a:cubicBezTo>
                <a:cubicBezTo>
                  <a:pt x="79" y="84"/>
                  <a:pt x="79" y="84"/>
                  <a:pt x="80" y="84"/>
                </a:cubicBezTo>
                <a:cubicBezTo>
                  <a:pt x="80" y="84"/>
                  <a:pt x="80" y="84"/>
                  <a:pt x="81" y="84"/>
                </a:cubicBezTo>
                <a:cubicBezTo>
                  <a:pt x="89" y="84"/>
                  <a:pt x="95" y="79"/>
                  <a:pt x="98" y="72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3" y="58"/>
                  <a:pt x="109" y="55"/>
                  <a:pt x="114" y="55"/>
                </a:cubicBezTo>
                <a:cubicBezTo>
                  <a:pt x="114" y="55"/>
                  <a:pt x="115" y="55"/>
                  <a:pt x="115" y="55"/>
                </a:cubicBezTo>
                <a:cubicBezTo>
                  <a:pt x="117" y="55"/>
                  <a:pt x="119" y="56"/>
                  <a:pt x="121" y="58"/>
                </a:cubicBezTo>
                <a:cubicBezTo>
                  <a:pt x="126" y="64"/>
                  <a:pt x="130" y="70"/>
                  <a:pt x="130" y="78"/>
                </a:cubicBezTo>
                <a:cubicBezTo>
                  <a:pt x="130" y="92"/>
                  <a:pt x="124" y="109"/>
                  <a:pt x="114" y="124"/>
                </a:cubicBezTo>
                <a:close/>
                <a:moveTo>
                  <a:pt x="140" y="73"/>
                </a:moveTo>
                <a:cubicBezTo>
                  <a:pt x="139" y="65"/>
                  <a:pt x="135" y="57"/>
                  <a:pt x="128" y="51"/>
                </a:cubicBezTo>
                <a:cubicBezTo>
                  <a:pt x="128" y="51"/>
                  <a:pt x="127" y="50"/>
                  <a:pt x="126" y="50"/>
                </a:cubicBezTo>
                <a:cubicBezTo>
                  <a:pt x="129" y="47"/>
                  <a:pt x="132" y="46"/>
                  <a:pt x="136" y="46"/>
                </a:cubicBezTo>
                <a:cubicBezTo>
                  <a:pt x="138" y="46"/>
                  <a:pt x="139" y="47"/>
                  <a:pt x="141" y="47"/>
                </a:cubicBezTo>
                <a:cubicBezTo>
                  <a:pt x="146" y="49"/>
                  <a:pt x="150" y="54"/>
                  <a:pt x="150" y="60"/>
                </a:cubicBezTo>
                <a:cubicBezTo>
                  <a:pt x="150" y="66"/>
                  <a:pt x="146" y="71"/>
                  <a:pt x="140" y="73"/>
                </a:cubicBezTo>
                <a:close/>
                <a:moveTo>
                  <a:pt x="108" y="83"/>
                </a:moveTo>
                <a:cubicBezTo>
                  <a:pt x="106" y="83"/>
                  <a:pt x="104" y="85"/>
                  <a:pt x="104" y="88"/>
                </a:cubicBezTo>
                <a:cubicBezTo>
                  <a:pt x="104" y="90"/>
                  <a:pt x="106" y="92"/>
                  <a:pt x="108" y="92"/>
                </a:cubicBezTo>
                <a:cubicBezTo>
                  <a:pt x="111" y="92"/>
                  <a:pt x="113" y="90"/>
                  <a:pt x="113" y="88"/>
                </a:cubicBezTo>
                <a:cubicBezTo>
                  <a:pt x="113" y="85"/>
                  <a:pt x="111" y="83"/>
                  <a:pt x="108" y="83"/>
                </a:cubicBezTo>
                <a:close/>
                <a:moveTo>
                  <a:pt x="52" y="83"/>
                </a:moveTo>
                <a:cubicBezTo>
                  <a:pt x="50" y="83"/>
                  <a:pt x="48" y="85"/>
                  <a:pt x="48" y="88"/>
                </a:cubicBezTo>
                <a:cubicBezTo>
                  <a:pt x="48" y="90"/>
                  <a:pt x="50" y="92"/>
                  <a:pt x="52" y="92"/>
                </a:cubicBezTo>
                <a:cubicBezTo>
                  <a:pt x="55" y="92"/>
                  <a:pt x="57" y="90"/>
                  <a:pt x="57" y="88"/>
                </a:cubicBezTo>
                <a:cubicBezTo>
                  <a:pt x="57" y="85"/>
                  <a:pt x="55" y="83"/>
                  <a:pt x="52" y="83"/>
                </a:cubicBezTo>
                <a:close/>
                <a:moveTo>
                  <a:pt x="62" y="46"/>
                </a:moveTo>
                <a:cubicBezTo>
                  <a:pt x="64" y="46"/>
                  <a:pt x="66" y="44"/>
                  <a:pt x="66" y="4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29"/>
                  <a:pt x="64" y="27"/>
                  <a:pt x="62" y="27"/>
                </a:cubicBezTo>
                <a:cubicBezTo>
                  <a:pt x="59" y="27"/>
                  <a:pt x="57" y="29"/>
                  <a:pt x="57" y="32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4"/>
                  <a:pt x="59" y="46"/>
                  <a:pt x="62" y="46"/>
                </a:cubicBezTo>
                <a:close/>
                <a:moveTo>
                  <a:pt x="99" y="46"/>
                </a:moveTo>
                <a:cubicBezTo>
                  <a:pt x="102" y="46"/>
                  <a:pt x="104" y="44"/>
                  <a:pt x="104" y="41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29"/>
                  <a:pt x="102" y="27"/>
                  <a:pt x="99" y="27"/>
                </a:cubicBezTo>
                <a:cubicBezTo>
                  <a:pt x="96" y="27"/>
                  <a:pt x="94" y="29"/>
                  <a:pt x="94" y="32"/>
                </a:cubicBezTo>
                <a:cubicBezTo>
                  <a:pt x="94" y="41"/>
                  <a:pt x="94" y="41"/>
                  <a:pt x="94" y="41"/>
                </a:cubicBezTo>
                <a:cubicBezTo>
                  <a:pt x="94" y="44"/>
                  <a:pt x="96" y="46"/>
                  <a:pt x="99" y="46"/>
                </a:cubicBezTo>
                <a:close/>
                <a:moveTo>
                  <a:pt x="80" y="55"/>
                </a:moveTo>
                <a:cubicBezTo>
                  <a:pt x="82" y="55"/>
                  <a:pt x="84" y="53"/>
                  <a:pt x="84" y="51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39"/>
                  <a:pt x="82" y="36"/>
                  <a:pt x="80" y="36"/>
                </a:cubicBezTo>
                <a:cubicBezTo>
                  <a:pt x="77" y="36"/>
                  <a:pt x="75" y="39"/>
                  <a:pt x="75" y="41"/>
                </a:cubicBezTo>
                <a:cubicBezTo>
                  <a:pt x="75" y="51"/>
                  <a:pt x="75" y="51"/>
                  <a:pt x="75" y="51"/>
                </a:cubicBezTo>
                <a:cubicBezTo>
                  <a:pt x="75" y="53"/>
                  <a:pt x="77" y="55"/>
                  <a:pt x="80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105">
            <a:extLst>
              <a:ext uri="{FF2B5EF4-FFF2-40B4-BE49-F238E27FC236}">
                <a16:creationId xmlns:a16="http://schemas.microsoft.com/office/drawing/2014/main" id="{0A99CF98-7A48-433D-B283-665F7B139476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4122738"/>
            <a:ext cx="212725" cy="255588"/>
          </a:xfrm>
          <a:custGeom>
            <a:avLst/>
            <a:gdLst>
              <a:gd name="T0" fmla="*/ 46 w 134"/>
              <a:gd name="T1" fmla="*/ 100 h 161"/>
              <a:gd name="T2" fmla="*/ 55 w 134"/>
              <a:gd name="T3" fmla="*/ 100 h 161"/>
              <a:gd name="T4" fmla="*/ 87 w 134"/>
              <a:gd name="T5" fmla="*/ 96 h 161"/>
              <a:gd name="T6" fmla="*/ 87 w 134"/>
              <a:gd name="T7" fmla="*/ 105 h 161"/>
              <a:gd name="T8" fmla="*/ 87 w 134"/>
              <a:gd name="T9" fmla="*/ 96 h 161"/>
              <a:gd name="T10" fmla="*/ 126 w 134"/>
              <a:gd name="T11" fmla="*/ 1 h 161"/>
              <a:gd name="T12" fmla="*/ 118 w 134"/>
              <a:gd name="T13" fmla="*/ 2 h 161"/>
              <a:gd name="T14" fmla="*/ 78 w 134"/>
              <a:gd name="T15" fmla="*/ 50 h 161"/>
              <a:gd name="T16" fmla="*/ 69 w 134"/>
              <a:gd name="T17" fmla="*/ 49 h 161"/>
              <a:gd name="T18" fmla="*/ 65 w 134"/>
              <a:gd name="T19" fmla="*/ 49 h 161"/>
              <a:gd name="T20" fmla="*/ 56 w 134"/>
              <a:gd name="T21" fmla="*/ 50 h 161"/>
              <a:gd name="T22" fmla="*/ 19 w 134"/>
              <a:gd name="T23" fmla="*/ 4 h 161"/>
              <a:gd name="T24" fmla="*/ 7 w 134"/>
              <a:gd name="T25" fmla="*/ 4 h 161"/>
              <a:gd name="T26" fmla="*/ 7 w 134"/>
              <a:gd name="T27" fmla="*/ 58 h 161"/>
              <a:gd name="T28" fmla="*/ 23 w 134"/>
              <a:gd name="T29" fmla="*/ 94 h 161"/>
              <a:gd name="T30" fmla="*/ 14 w 134"/>
              <a:gd name="T31" fmla="*/ 119 h 161"/>
              <a:gd name="T32" fmla="*/ 35 w 134"/>
              <a:gd name="T33" fmla="*/ 145 h 161"/>
              <a:gd name="T34" fmla="*/ 67 w 134"/>
              <a:gd name="T35" fmla="*/ 161 h 161"/>
              <a:gd name="T36" fmla="*/ 99 w 134"/>
              <a:gd name="T37" fmla="*/ 145 h 161"/>
              <a:gd name="T38" fmla="*/ 120 w 134"/>
              <a:gd name="T39" fmla="*/ 119 h 161"/>
              <a:gd name="T40" fmla="*/ 111 w 134"/>
              <a:gd name="T41" fmla="*/ 94 h 161"/>
              <a:gd name="T42" fmla="*/ 127 w 134"/>
              <a:gd name="T43" fmla="*/ 58 h 161"/>
              <a:gd name="T44" fmla="*/ 18 w 134"/>
              <a:gd name="T45" fmla="*/ 54 h 161"/>
              <a:gd name="T46" fmla="*/ 41 w 134"/>
              <a:gd name="T47" fmla="*/ 43 h 161"/>
              <a:gd name="T48" fmla="*/ 29 w 134"/>
              <a:gd name="T49" fmla="*/ 71 h 161"/>
              <a:gd name="T50" fmla="*/ 69 w 134"/>
              <a:gd name="T51" fmla="*/ 151 h 161"/>
              <a:gd name="T52" fmla="*/ 65 w 134"/>
              <a:gd name="T53" fmla="*/ 151 h 161"/>
              <a:gd name="T54" fmla="*/ 67 w 134"/>
              <a:gd name="T55" fmla="*/ 148 h 161"/>
              <a:gd name="T56" fmla="*/ 105 w 134"/>
              <a:gd name="T57" fmla="*/ 129 h 161"/>
              <a:gd name="T58" fmla="*/ 96 w 134"/>
              <a:gd name="T59" fmla="*/ 125 h 161"/>
              <a:gd name="T60" fmla="*/ 92 w 134"/>
              <a:gd name="T61" fmla="*/ 124 h 161"/>
              <a:gd name="T62" fmla="*/ 92 w 134"/>
              <a:gd name="T63" fmla="*/ 124 h 161"/>
              <a:gd name="T64" fmla="*/ 88 w 134"/>
              <a:gd name="T65" fmla="*/ 127 h 161"/>
              <a:gd name="T66" fmla="*/ 90 w 134"/>
              <a:gd name="T67" fmla="*/ 141 h 161"/>
              <a:gd name="T68" fmla="*/ 72 w 134"/>
              <a:gd name="T69" fmla="*/ 136 h 161"/>
              <a:gd name="T70" fmla="*/ 80 w 134"/>
              <a:gd name="T71" fmla="*/ 122 h 161"/>
              <a:gd name="T72" fmla="*/ 77 w 134"/>
              <a:gd name="T73" fmla="*/ 114 h 161"/>
              <a:gd name="T74" fmla="*/ 76 w 134"/>
              <a:gd name="T75" fmla="*/ 114 h 161"/>
              <a:gd name="T76" fmla="*/ 73 w 134"/>
              <a:gd name="T77" fmla="*/ 116 h 161"/>
              <a:gd name="T78" fmla="*/ 61 w 134"/>
              <a:gd name="T79" fmla="*/ 116 h 161"/>
              <a:gd name="T80" fmla="*/ 57 w 134"/>
              <a:gd name="T81" fmla="*/ 114 h 161"/>
              <a:gd name="T82" fmla="*/ 57 w 134"/>
              <a:gd name="T83" fmla="*/ 114 h 161"/>
              <a:gd name="T84" fmla="*/ 54 w 134"/>
              <a:gd name="T85" fmla="*/ 122 h 161"/>
              <a:gd name="T86" fmla="*/ 62 w 134"/>
              <a:gd name="T87" fmla="*/ 136 h 161"/>
              <a:gd name="T88" fmla="*/ 44 w 134"/>
              <a:gd name="T89" fmla="*/ 141 h 161"/>
              <a:gd name="T90" fmla="*/ 46 w 134"/>
              <a:gd name="T91" fmla="*/ 127 h 161"/>
              <a:gd name="T92" fmla="*/ 41 w 134"/>
              <a:gd name="T93" fmla="*/ 124 h 161"/>
              <a:gd name="T94" fmla="*/ 41 w 134"/>
              <a:gd name="T95" fmla="*/ 124 h 161"/>
              <a:gd name="T96" fmla="*/ 38 w 134"/>
              <a:gd name="T97" fmla="*/ 125 h 161"/>
              <a:gd name="T98" fmla="*/ 29 w 134"/>
              <a:gd name="T99" fmla="*/ 129 h 161"/>
              <a:gd name="T100" fmla="*/ 29 w 134"/>
              <a:gd name="T101" fmla="*/ 110 h 161"/>
              <a:gd name="T102" fmla="*/ 35 w 134"/>
              <a:gd name="T103" fmla="*/ 93 h 161"/>
              <a:gd name="T104" fmla="*/ 70 w 134"/>
              <a:gd name="T105" fmla="*/ 59 h 161"/>
              <a:gd name="T106" fmla="*/ 99 w 134"/>
              <a:gd name="T107" fmla="*/ 94 h 161"/>
              <a:gd name="T108" fmla="*/ 108 w 134"/>
              <a:gd name="T109" fmla="*/ 119 h 161"/>
              <a:gd name="T110" fmla="*/ 115 w 134"/>
              <a:gd name="T111" fmla="*/ 54 h 161"/>
              <a:gd name="T112" fmla="*/ 89 w 134"/>
              <a:gd name="T113" fmla="*/ 55 h 161"/>
              <a:gd name="T114" fmla="*/ 118 w 134"/>
              <a:gd name="T115" fmla="*/ 1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4" h="161">
                <a:moveTo>
                  <a:pt x="50" y="96"/>
                </a:moveTo>
                <a:cubicBezTo>
                  <a:pt x="48" y="96"/>
                  <a:pt x="46" y="98"/>
                  <a:pt x="46" y="100"/>
                </a:cubicBezTo>
                <a:cubicBezTo>
                  <a:pt x="46" y="103"/>
                  <a:pt x="48" y="105"/>
                  <a:pt x="50" y="105"/>
                </a:cubicBezTo>
                <a:cubicBezTo>
                  <a:pt x="53" y="105"/>
                  <a:pt x="55" y="103"/>
                  <a:pt x="55" y="100"/>
                </a:cubicBezTo>
                <a:cubicBezTo>
                  <a:pt x="55" y="98"/>
                  <a:pt x="53" y="96"/>
                  <a:pt x="50" y="96"/>
                </a:cubicBezTo>
                <a:close/>
                <a:moveTo>
                  <a:pt x="87" y="96"/>
                </a:moveTo>
                <a:cubicBezTo>
                  <a:pt x="85" y="96"/>
                  <a:pt x="83" y="98"/>
                  <a:pt x="83" y="100"/>
                </a:cubicBezTo>
                <a:cubicBezTo>
                  <a:pt x="83" y="103"/>
                  <a:pt x="85" y="105"/>
                  <a:pt x="87" y="105"/>
                </a:cubicBezTo>
                <a:cubicBezTo>
                  <a:pt x="90" y="105"/>
                  <a:pt x="92" y="103"/>
                  <a:pt x="92" y="100"/>
                </a:cubicBezTo>
                <a:cubicBezTo>
                  <a:pt x="92" y="98"/>
                  <a:pt x="90" y="96"/>
                  <a:pt x="87" y="96"/>
                </a:cubicBezTo>
                <a:close/>
                <a:moveTo>
                  <a:pt x="128" y="7"/>
                </a:moveTo>
                <a:cubicBezTo>
                  <a:pt x="128" y="4"/>
                  <a:pt x="127" y="2"/>
                  <a:pt x="126" y="1"/>
                </a:cubicBezTo>
                <a:cubicBezTo>
                  <a:pt x="124" y="1"/>
                  <a:pt x="122" y="1"/>
                  <a:pt x="119" y="2"/>
                </a:cubicBezTo>
                <a:cubicBezTo>
                  <a:pt x="119" y="2"/>
                  <a:pt x="119" y="2"/>
                  <a:pt x="118" y="2"/>
                </a:cubicBezTo>
                <a:cubicBezTo>
                  <a:pt x="101" y="10"/>
                  <a:pt x="88" y="22"/>
                  <a:pt x="81" y="39"/>
                </a:cubicBezTo>
                <a:cubicBezTo>
                  <a:pt x="80" y="43"/>
                  <a:pt x="79" y="46"/>
                  <a:pt x="78" y="50"/>
                </a:cubicBezTo>
                <a:cubicBezTo>
                  <a:pt x="76" y="49"/>
                  <a:pt x="75" y="49"/>
                  <a:pt x="73" y="49"/>
                </a:cubicBezTo>
                <a:cubicBezTo>
                  <a:pt x="71" y="49"/>
                  <a:pt x="70" y="49"/>
                  <a:pt x="69" y="49"/>
                </a:cubicBezTo>
                <a:cubicBezTo>
                  <a:pt x="68" y="49"/>
                  <a:pt x="67" y="49"/>
                  <a:pt x="67" y="49"/>
                </a:cubicBezTo>
                <a:cubicBezTo>
                  <a:pt x="66" y="49"/>
                  <a:pt x="66" y="49"/>
                  <a:pt x="65" y="49"/>
                </a:cubicBezTo>
                <a:cubicBezTo>
                  <a:pt x="64" y="49"/>
                  <a:pt x="63" y="49"/>
                  <a:pt x="61" y="49"/>
                </a:cubicBezTo>
                <a:cubicBezTo>
                  <a:pt x="59" y="49"/>
                  <a:pt x="58" y="49"/>
                  <a:pt x="56" y="50"/>
                </a:cubicBezTo>
                <a:cubicBezTo>
                  <a:pt x="55" y="46"/>
                  <a:pt x="54" y="43"/>
                  <a:pt x="53" y="39"/>
                </a:cubicBezTo>
                <a:cubicBezTo>
                  <a:pt x="46" y="24"/>
                  <a:pt x="35" y="12"/>
                  <a:pt x="19" y="4"/>
                </a:cubicBezTo>
                <a:cubicBezTo>
                  <a:pt x="17" y="3"/>
                  <a:pt x="11" y="0"/>
                  <a:pt x="9" y="1"/>
                </a:cubicBezTo>
                <a:cubicBezTo>
                  <a:pt x="8" y="2"/>
                  <a:pt x="8" y="3"/>
                  <a:pt x="7" y="4"/>
                </a:cubicBezTo>
                <a:cubicBezTo>
                  <a:pt x="7" y="4"/>
                  <a:pt x="7" y="5"/>
                  <a:pt x="6" y="5"/>
                </a:cubicBezTo>
                <a:cubicBezTo>
                  <a:pt x="0" y="22"/>
                  <a:pt x="0" y="41"/>
                  <a:pt x="7" y="58"/>
                </a:cubicBezTo>
                <a:cubicBezTo>
                  <a:pt x="11" y="68"/>
                  <a:pt x="17" y="76"/>
                  <a:pt x="24" y="83"/>
                </a:cubicBezTo>
                <a:cubicBezTo>
                  <a:pt x="23" y="88"/>
                  <a:pt x="23" y="92"/>
                  <a:pt x="23" y="94"/>
                </a:cubicBezTo>
                <a:cubicBezTo>
                  <a:pt x="23" y="98"/>
                  <a:pt x="22" y="101"/>
                  <a:pt x="19" y="104"/>
                </a:cubicBezTo>
                <a:cubicBezTo>
                  <a:pt x="16" y="109"/>
                  <a:pt x="14" y="114"/>
                  <a:pt x="14" y="119"/>
                </a:cubicBezTo>
                <a:cubicBezTo>
                  <a:pt x="14" y="131"/>
                  <a:pt x="23" y="140"/>
                  <a:pt x="34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40" y="155"/>
                  <a:pt x="52" y="161"/>
                  <a:pt x="65" y="161"/>
                </a:cubicBezTo>
                <a:cubicBezTo>
                  <a:pt x="66" y="161"/>
                  <a:pt x="66" y="161"/>
                  <a:pt x="67" y="161"/>
                </a:cubicBezTo>
                <a:cubicBezTo>
                  <a:pt x="67" y="161"/>
                  <a:pt x="68" y="161"/>
                  <a:pt x="69" y="161"/>
                </a:cubicBezTo>
                <a:cubicBezTo>
                  <a:pt x="82" y="161"/>
                  <a:pt x="94" y="155"/>
                  <a:pt x="99" y="145"/>
                </a:cubicBezTo>
                <a:cubicBezTo>
                  <a:pt x="99" y="145"/>
                  <a:pt x="99" y="145"/>
                  <a:pt x="100" y="145"/>
                </a:cubicBezTo>
                <a:cubicBezTo>
                  <a:pt x="111" y="140"/>
                  <a:pt x="120" y="131"/>
                  <a:pt x="120" y="119"/>
                </a:cubicBezTo>
                <a:cubicBezTo>
                  <a:pt x="120" y="114"/>
                  <a:pt x="118" y="109"/>
                  <a:pt x="115" y="104"/>
                </a:cubicBezTo>
                <a:cubicBezTo>
                  <a:pt x="112" y="101"/>
                  <a:pt x="111" y="98"/>
                  <a:pt x="111" y="94"/>
                </a:cubicBezTo>
                <a:cubicBezTo>
                  <a:pt x="111" y="92"/>
                  <a:pt x="111" y="88"/>
                  <a:pt x="110" y="83"/>
                </a:cubicBezTo>
                <a:cubicBezTo>
                  <a:pt x="117" y="76"/>
                  <a:pt x="123" y="68"/>
                  <a:pt x="127" y="58"/>
                </a:cubicBezTo>
                <a:cubicBezTo>
                  <a:pt x="134" y="41"/>
                  <a:pt x="134" y="23"/>
                  <a:pt x="128" y="7"/>
                </a:cubicBezTo>
                <a:close/>
                <a:moveTo>
                  <a:pt x="18" y="54"/>
                </a:moveTo>
                <a:cubicBezTo>
                  <a:pt x="13" y="41"/>
                  <a:pt x="12" y="28"/>
                  <a:pt x="16" y="15"/>
                </a:cubicBezTo>
                <a:cubicBezTo>
                  <a:pt x="27" y="22"/>
                  <a:pt x="36" y="32"/>
                  <a:pt x="41" y="43"/>
                </a:cubicBezTo>
                <a:cubicBezTo>
                  <a:pt x="42" y="47"/>
                  <a:pt x="43" y="51"/>
                  <a:pt x="44" y="55"/>
                </a:cubicBezTo>
                <a:cubicBezTo>
                  <a:pt x="38" y="59"/>
                  <a:pt x="33" y="64"/>
                  <a:pt x="29" y="71"/>
                </a:cubicBezTo>
                <a:cubicBezTo>
                  <a:pt x="24" y="66"/>
                  <a:pt x="21" y="60"/>
                  <a:pt x="18" y="54"/>
                </a:cubicBezTo>
                <a:close/>
                <a:moveTo>
                  <a:pt x="69" y="151"/>
                </a:moveTo>
                <a:cubicBezTo>
                  <a:pt x="68" y="151"/>
                  <a:pt x="67" y="151"/>
                  <a:pt x="67" y="151"/>
                </a:cubicBezTo>
                <a:cubicBezTo>
                  <a:pt x="67" y="151"/>
                  <a:pt x="66" y="151"/>
                  <a:pt x="65" y="151"/>
                </a:cubicBezTo>
                <a:cubicBezTo>
                  <a:pt x="65" y="151"/>
                  <a:pt x="65" y="151"/>
                  <a:pt x="65" y="151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9" y="151"/>
                  <a:pt x="69" y="151"/>
                  <a:pt x="69" y="151"/>
                </a:cubicBezTo>
                <a:close/>
                <a:moveTo>
                  <a:pt x="105" y="129"/>
                </a:moveTo>
                <a:cubicBezTo>
                  <a:pt x="104" y="131"/>
                  <a:pt x="102" y="132"/>
                  <a:pt x="100" y="133"/>
                </a:cubicBezTo>
                <a:cubicBezTo>
                  <a:pt x="100" y="131"/>
                  <a:pt x="98" y="128"/>
                  <a:pt x="96" y="125"/>
                </a:cubicBezTo>
                <a:cubicBezTo>
                  <a:pt x="95" y="124"/>
                  <a:pt x="94" y="124"/>
                  <a:pt x="93" y="124"/>
                </a:cubicBezTo>
                <a:cubicBezTo>
                  <a:pt x="93" y="124"/>
                  <a:pt x="93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1" y="124"/>
                  <a:pt x="90" y="124"/>
                  <a:pt x="89" y="125"/>
                </a:cubicBezTo>
                <a:cubicBezTo>
                  <a:pt x="88" y="125"/>
                  <a:pt x="88" y="126"/>
                  <a:pt x="88" y="127"/>
                </a:cubicBezTo>
                <a:cubicBezTo>
                  <a:pt x="87" y="129"/>
                  <a:pt x="87" y="130"/>
                  <a:pt x="88" y="131"/>
                </a:cubicBezTo>
                <a:cubicBezTo>
                  <a:pt x="91" y="135"/>
                  <a:pt x="92" y="138"/>
                  <a:pt x="90" y="141"/>
                </a:cubicBezTo>
                <a:cubicBezTo>
                  <a:pt x="88" y="145"/>
                  <a:pt x="85" y="147"/>
                  <a:pt x="81" y="149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80" y="122"/>
                  <a:pt x="80" y="122"/>
                  <a:pt x="80" y="122"/>
                </a:cubicBezTo>
                <a:cubicBezTo>
                  <a:pt x="82" y="120"/>
                  <a:pt x="82" y="118"/>
                  <a:pt x="80" y="116"/>
                </a:cubicBezTo>
                <a:cubicBezTo>
                  <a:pt x="79" y="115"/>
                  <a:pt x="78" y="114"/>
                  <a:pt x="77" y="114"/>
                </a:cubicBezTo>
                <a:cubicBezTo>
                  <a:pt x="77" y="114"/>
                  <a:pt x="77" y="114"/>
                  <a:pt x="76" y="114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5" y="115"/>
                  <a:pt x="74" y="115"/>
                  <a:pt x="73" y="116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0" y="115"/>
                  <a:pt x="59" y="115"/>
                  <a:pt x="58" y="114"/>
                </a:cubicBezTo>
                <a:cubicBezTo>
                  <a:pt x="58" y="114"/>
                  <a:pt x="58" y="114"/>
                  <a:pt x="57" y="114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6" y="114"/>
                  <a:pt x="55" y="115"/>
                  <a:pt x="54" y="116"/>
                </a:cubicBezTo>
                <a:cubicBezTo>
                  <a:pt x="52" y="118"/>
                  <a:pt x="52" y="120"/>
                  <a:pt x="54" y="122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49" y="147"/>
                  <a:pt x="46" y="145"/>
                  <a:pt x="44" y="141"/>
                </a:cubicBezTo>
                <a:cubicBezTo>
                  <a:pt x="42" y="138"/>
                  <a:pt x="43" y="135"/>
                  <a:pt x="46" y="131"/>
                </a:cubicBezTo>
                <a:cubicBezTo>
                  <a:pt x="46" y="130"/>
                  <a:pt x="47" y="129"/>
                  <a:pt x="46" y="127"/>
                </a:cubicBezTo>
                <a:cubicBezTo>
                  <a:pt x="46" y="126"/>
                  <a:pt x="45" y="125"/>
                  <a:pt x="44" y="125"/>
                </a:cubicBezTo>
                <a:cubicBezTo>
                  <a:pt x="44" y="124"/>
                  <a:pt x="43" y="124"/>
                  <a:pt x="41" y="124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0" y="124"/>
                  <a:pt x="38" y="124"/>
                  <a:pt x="38" y="125"/>
                </a:cubicBezTo>
                <a:cubicBezTo>
                  <a:pt x="35" y="128"/>
                  <a:pt x="34" y="131"/>
                  <a:pt x="33" y="133"/>
                </a:cubicBezTo>
                <a:cubicBezTo>
                  <a:pt x="32" y="132"/>
                  <a:pt x="30" y="131"/>
                  <a:pt x="29" y="129"/>
                </a:cubicBezTo>
                <a:cubicBezTo>
                  <a:pt x="26" y="126"/>
                  <a:pt x="24" y="123"/>
                  <a:pt x="26" y="119"/>
                </a:cubicBezTo>
                <a:cubicBezTo>
                  <a:pt x="26" y="116"/>
                  <a:pt x="27" y="113"/>
                  <a:pt x="29" y="110"/>
                </a:cubicBezTo>
                <a:cubicBezTo>
                  <a:pt x="33" y="105"/>
                  <a:pt x="35" y="100"/>
                  <a:pt x="35" y="94"/>
                </a:cubicBezTo>
                <a:cubicBezTo>
                  <a:pt x="35" y="93"/>
                  <a:pt x="35" y="93"/>
                  <a:pt x="35" y="93"/>
                </a:cubicBezTo>
                <a:cubicBezTo>
                  <a:pt x="35" y="75"/>
                  <a:pt x="48" y="60"/>
                  <a:pt x="64" y="59"/>
                </a:cubicBezTo>
                <a:cubicBezTo>
                  <a:pt x="70" y="59"/>
                  <a:pt x="70" y="59"/>
                  <a:pt x="70" y="59"/>
                </a:cubicBezTo>
                <a:cubicBezTo>
                  <a:pt x="86" y="60"/>
                  <a:pt x="99" y="75"/>
                  <a:pt x="99" y="93"/>
                </a:cubicBezTo>
                <a:cubicBezTo>
                  <a:pt x="99" y="94"/>
                  <a:pt x="99" y="94"/>
                  <a:pt x="99" y="94"/>
                </a:cubicBezTo>
                <a:cubicBezTo>
                  <a:pt x="99" y="100"/>
                  <a:pt x="101" y="105"/>
                  <a:pt x="105" y="110"/>
                </a:cubicBezTo>
                <a:cubicBezTo>
                  <a:pt x="107" y="113"/>
                  <a:pt x="108" y="116"/>
                  <a:pt x="108" y="119"/>
                </a:cubicBezTo>
                <a:cubicBezTo>
                  <a:pt x="109" y="123"/>
                  <a:pt x="108" y="126"/>
                  <a:pt x="105" y="129"/>
                </a:cubicBezTo>
                <a:close/>
                <a:moveTo>
                  <a:pt x="115" y="54"/>
                </a:moveTo>
                <a:cubicBezTo>
                  <a:pt x="113" y="60"/>
                  <a:pt x="109" y="66"/>
                  <a:pt x="105" y="71"/>
                </a:cubicBezTo>
                <a:cubicBezTo>
                  <a:pt x="101" y="64"/>
                  <a:pt x="96" y="59"/>
                  <a:pt x="89" y="55"/>
                </a:cubicBezTo>
                <a:cubicBezTo>
                  <a:pt x="91" y="51"/>
                  <a:pt x="91" y="47"/>
                  <a:pt x="93" y="43"/>
                </a:cubicBezTo>
                <a:cubicBezTo>
                  <a:pt x="98" y="32"/>
                  <a:pt x="106" y="22"/>
                  <a:pt x="118" y="15"/>
                </a:cubicBezTo>
                <a:cubicBezTo>
                  <a:pt x="122" y="28"/>
                  <a:pt x="121" y="41"/>
                  <a:pt x="115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106">
            <a:extLst>
              <a:ext uri="{FF2B5EF4-FFF2-40B4-BE49-F238E27FC236}">
                <a16:creationId xmlns:a16="http://schemas.microsoft.com/office/drawing/2014/main" id="{61A03DDC-196C-4032-9E5D-69B752261042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5227638"/>
            <a:ext cx="254000" cy="250825"/>
          </a:xfrm>
          <a:custGeom>
            <a:avLst/>
            <a:gdLst>
              <a:gd name="T0" fmla="*/ 43 w 160"/>
              <a:gd name="T1" fmla="*/ 102 h 158"/>
              <a:gd name="T2" fmla="*/ 66 w 160"/>
              <a:gd name="T3" fmla="*/ 79 h 158"/>
              <a:gd name="T4" fmla="*/ 43 w 160"/>
              <a:gd name="T5" fmla="*/ 56 h 158"/>
              <a:gd name="T6" fmla="*/ 18 w 160"/>
              <a:gd name="T7" fmla="*/ 79 h 158"/>
              <a:gd name="T8" fmla="*/ 43 w 160"/>
              <a:gd name="T9" fmla="*/ 102 h 158"/>
              <a:gd name="T10" fmla="*/ 118 w 160"/>
              <a:gd name="T11" fmla="*/ 0 h 158"/>
              <a:gd name="T12" fmla="*/ 76 w 160"/>
              <a:gd name="T13" fmla="*/ 42 h 158"/>
              <a:gd name="T14" fmla="*/ 81 w 160"/>
              <a:gd name="T15" fmla="*/ 63 h 158"/>
              <a:gd name="T16" fmla="*/ 75 w 160"/>
              <a:gd name="T17" fmla="*/ 78 h 158"/>
              <a:gd name="T18" fmla="*/ 77 w 160"/>
              <a:gd name="T19" fmla="*/ 82 h 158"/>
              <a:gd name="T20" fmla="*/ 81 w 160"/>
              <a:gd name="T21" fmla="*/ 84 h 158"/>
              <a:gd name="T22" fmla="*/ 99 w 160"/>
              <a:gd name="T23" fmla="*/ 79 h 158"/>
              <a:gd name="T24" fmla="*/ 118 w 160"/>
              <a:gd name="T25" fmla="*/ 84 h 158"/>
              <a:gd name="T26" fmla="*/ 160 w 160"/>
              <a:gd name="T27" fmla="*/ 42 h 158"/>
              <a:gd name="T28" fmla="*/ 118 w 160"/>
              <a:gd name="T29" fmla="*/ 0 h 158"/>
              <a:gd name="T30" fmla="*/ 117 w 160"/>
              <a:gd name="T31" fmla="*/ 65 h 158"/>
              <a:gd name="T32" fmla="*/ 113 w 160"/>
              <a:gd name="T33" fmla="*/ 60 h 158"/>
              <a:gd name="T34" fmla="*/ 117 w 160"/>
              <a:gd name="T35" fmla="*/ 55 h 158"/>
              <a:gd name="T36" fmla="*/ 122 w 160"/>
              <a:gd name="T37" fmla="*/ 60 h 158"/>
              <a:gd name="T38" fmla="*/ 117 w 160"/>
              <a:gd name="T39" fmla="*/ 65 h 158"/>
              <a:gd name="T40" fmla="*/ 124 w 160"/>
              <a:gd name="T41" fmla="*/ 44 h 158"/>
              <a:gd name="T42" fmla="*/ 122 w 160"/>
              <a:gd name="T43" fmla="*/ 48 h 158"/>
              <a:gd name="T44" fmla="*/ 117 w 160"/>
              <a:gd name="T45" fmla="*/ 53 h 158"/>
              <a:gd name="T46" fmla="*/ 113 w 160"/>
              <a:gd name="T47" fmla="*/ 48 h 158"/>
              <a:gd name="T48" fmla="*/ 119 w 160"/>
              <a:gd name="T49" fmla="*/ 36 h 158"/>
              <a:gd name="T50" fmla="*/ 122 w 160"/>
              <a:gd name="T51" fmla="*/ 32 h 158"/>
              <a:gd name="T52" fmla="*/ 117 w 160"/>
              <a:gd name="T53" fmla="*/ 26 h 158"/>
              <a:gd name="T54" fmla="*/ 113 w 160"/>
              <a:gd name="T55" fmla="*/ 32 h 158"/>
              <a:gd name="T56" fmla="*/ 107 w 160"/>
              <a:gd name="T57" fmla="*/ 36 h 158"/>
              <a:gd name="T58" fmla="*/ 103 w 160"/>
              <a:gd name="T59" fmla="*/ 32 h 158"/>
              <a:gd name="T60" fmla="*/ 117 w 160"/>
              <a:gd name="T61" fmla="*/ 18 h 158"/>
              <a:gd name="T62" fmla="*/ 131 w 160"/>
              <a:gd name="T63" fmla="*/ 32 h 158"/>
              <a:gd name="T64" fmla="*/ 124 w 160"/>
              <a:gd name="T65" fmla="*/ 44 h 158"/>
              <a:gd name="T66" fmla="*/ 66 w 160"/>
              <a:gd name="T67" fmla="*/ 100 h 158"/>
              <a:gd name="T68" fmla="*/ 42 w 160"/>
              <a:gd name="T69" fmla="*/ 112 h 158"/>
              <a:gd name="T70" fmla="*/ 18 w 160"/>
              <a:gd name="T71" fmla="*/ 100 h 158"/>
              <a:gd name="T72" fmla="*/ 0 w 160"/>
              <a:gd name="T73" fmla="*/ 135 h 158"/>
              <a:gd name="T74" fmla="*/ 0 w 160"/>
              <a:gd name="T75" fmla="*/ 154 h 158"/>
              <a:gd name="T76" fmla="*/ 5 w 160"/>
              <a:gd name="T77" fmla="*/ 158 h 158"/>
              <a:gd name="T78" fmla="*/ 80 w 160"/>
              <a:gd name="T79" fmla="*/ 158 h 158"/>
              <a:gd name="T80" fmla="*/ 84 w 160"/>
              <a:gd name="T81" fmla="*/ 154 h 158"/>
              <a:gd name="T82" fmla="*/ 84 w 160"/>
              <a:gd name="T83" fmla="*/ 135 h 158"/>
              <a:gd name="T84" fmla="*/ 66 w 160"/>
              <a:gd name="T85" fmla="*/ 10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8">
                <a:moveTo>
                  <a:pt x="43" y="102"/>
                </a:moveTo>
                <a:cubicBezTo>
                  <a:pt x="56" y="102"/>
                  <a:pt x="66" y="92"/>
                  <a:pt x="66" y="79"/>
                </a:cubicBezTo>
                <a:cubicBezTo>
                  <a:pt x="66" y="66"/>
                  <a:pt x="56" y="56"/>
                  <a:pt x="43" y="56"/>
                </a:cubicBezTo>
                <a:cubicBezTo>
                  <a:pt x="29" y="56"/>
                  <a:pt x="18" y="66"/>
                  <a:pt x="18" y="79"/>
                </a:cubicBezTo>
                <a:cubicBezTo>
                  <a:pt x="18" y="92"/>
                  <a:pt x="29" y="102"/>
                  <a:pt x="43" y="102"/>
                </a:cubicBezTo>
                <a:close/>
                <a:moveTo>
                  <a:pt x="118" y="0"/>
                </a:moveTo>
                <a:cubicBezTo>
                  <a:pt x="95" y="0"/>
                  <a:pt x="76" y="19"/>
                  <a:pt x="76" y="42"/>
                </a:cubicBezTo>
                <a:cubicBezTo>
                  <a:pt x="76" y="49"/>
                  <a:pt x="77" y="56"/>
                  <a:pt x="81" y="63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9"/>
                  <a:pt x="75" y="81"/>
                  <a:pt x="77" y="82"/>
                </a:cubicBezTo>
                <a:cubicBezTo>
                  <a:pt x="77" y="83"/>
                  <a:pt x="80" y="84"/>
                  <a:pt x="81" y="84"/>
                </a:cubicBezTo>
                <a:cubicBezTo>
                  <a:pt x="99" y="79"/>
                  <a:pt x="99" y="79"/>
                  <a:pt x="99" y="79"/>
                </a:cubicBezTo>
                <a:cubicBezTo>
                  <a:pt x="104" y="83"/>
                  <a:pt x="111" y="84"/>
                  <a:pt x="118" y="84"/>
                </a:cubicBezTo>
                <a:cubicBezTo>
                  <a:pt x="141" y="84"/>
                  <a:pt x="160" y="64"/>
                  <a:pt x="160" y="42"/>
                </a:cubicBezTo>
                <a:cubicBezTo>
                  <a:pt x="160" y="19"/>
                  <a:pt x="140" y="0"/>
                  <a:pt x="118" y="0"/>
                </a:cubicBezTo>
                <a:close/>
                <a:moveTo>
                  <a:pt x="117" y="65"/>
                </a:moveTo>
                <a:cubicBezTo>
                  <a:pt x="115" y="65"/>
                  <a:pt x="113" y="63"/>
                  <a:pt x="113" y="60"/>
                </a:cubicBezTo>
                <a:cubicBezTo>
                  <a:pt x="113" y="57"/>
                  <a:pt x="115" y="55"/>
                  <a:pt x="117" y="55"/>
                </a:cubicBezTo>
                <a:cubicBezTo>
                  <a:pt x="120" y="55"/>
                  <a:pt x="122" y="57"/>
                  <a:pt x="122" y="60"/>
                </a:cubicBezTo>
                <a:cubicBezTo>
                  <a:pt x="122" y="63"/>
                  <a:pt x="120" y="65"/>
                  <a:pt x="117" y="65"/>
                </a:cubicBezTo>
                <a:close/>
                <a:moveTo>
                  <a:pt x="124" y="44"/>
                </a:moveTo>
                <a:cubicBezTo>
                  <a:pt x="122" y="45"/>
                  <a:pt x="122" y="46"/>
                  <a:pt x="122" y="48"/>
                </a:cubicBezTo>
                <a:cubicBezTo>
                  <a:pt x="122" y="51"/>
                  <a:pt x="120" y="53"/>
                  <a:pt x="117" y="53"/>
                </a:cubicBezTo>
                <a:cubicBezTo>
                  <a:pt x="115" y="53"/>
                  <a:pt x="113" y="51"/>
                  <a:pt x="113" y="48"/>
                </a:cubicBezTo>
                <a:cubicBezTo>
                  <a:pt x="113" y="43"/>
                  <a:pt x="115" y="38"/>
                  <a:pt x="119" y="36"/>
                </a:cubicBezTo>
                <a:cubicBezTo>
                  <a:pt x="121" y="34"/>
                  <a:pt x="122" y="33"/>
                  <a:pt x="122" y="32"/>
                </a:cubicBezTo>
                <a:cubicBezTo>
                  <a:pt x="122" y="29"/>
                  <a:pt x="120" y="26"/>
                  <a:pt x="117" y="26"/>
                </a:cubicBezTo>
                <a:cubicBezTo>
                  <a:pt x="115" y="26"/>
                  <a:pt x="113" y="29"/>
                  <a:pt x="113" y="32"/>
                </a:cubicBezTo>
                <a:cubicBezTo>
                  <a:pt x="113" y="34"/>
                  <a:pt x="110" y="36"/>
                  <a:pt x="107" y="36"/>
                </a:cubicBezTo>
                <a:cubicBezTo>
                  <a:pt x="105" y="36"/>
                  <a:pt x="103" y="34"/>
                  <a:pt x="103" y="32"/>
                </a:cubicBezTo>
                <a:cubicBezTo>
                  <a:pt x="103" y="25"/>
                  <a:pt x="109" y="18"/>
                  <a:pt x="117" y="18"/>
                </a:cubicBezTo>
                <a:cubicBezTo>
                  <a:pt x="125" y="18"/>
                  <a:pt x="131" y="25"/>
                  <a:pt x="131" y="32"/>
                </a:cubicBezTo>
                <a:cubicBezTo>
                  <a:pt x="131" y="37"/>
                  <a:pt x="128" y="42"/>
                  <a:pt x="124" y="44"/>
                </a:cubicBezTo>
                <a:close/>
                <a:moveTo>
                  <a:pt x="66" y="100"/>
                </a:moveTo>
                <a:cubicBezTo>
                  <a:pt x="61" y="107"/>
                  <a:pt x="52" y="112"/>
                  <a:pt x="42" y="112"/>
                </a:cubicBezTo>
                <a:cubicBezTo>
                  <a:pt x="33" y="112"/>
                  <a:pt x="24" y="107"/>
                  <a:pt x="18" y="100"/>
                </a:cubicBezTo>
                <a:cubicBezTo>
                  <a:pt x="7" y="108"/>
                  <a:pt x="0" y="120"/>
                  <a:pt x="0" y="135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3" y="158"/>
                  <a:pt x="5" y="158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2" y="158"/>
                  <a:pt x="84" y="156"/>
                  <a:pt x="84" y="154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4" y="120"/>
                  <a:pt x="77" y="108"/>
                  <a:pt x="66" y="1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107">
            <a:extLst>
              <a:ext uri="{FF2B5EF4-FFF2-40B4-BE49-F238E27FC236}">
                <a16:creationId xmlns:a16="http://schemas.microsoft.com/office/drawing/2014/main" id="{18814924-10B7-4827-9BE7-DFF41B9349B5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5778500"/>
            <a:ext cx="255588" cy="254000"/>
          </a:xfrm>
          <a:custGeom>
            <a:avLst/>
            <a:gdLst>
              <a:gd name="T0" fmla="*/ 43 w 161"/>
              <a:gd name="T1" fmla="*/ 38 h 160"/>
              <a:gd name="T2" fmla="*/ 15 w 161"/>
              <a:gd name="T3" fmla="*/ 38 h 160"/>
              <a:gd name="T4" fmla="*/ 100 w 161"/>
              <a:gd name="T5" fmla="*/ 57 h 160"/>
              <a:gd name="T6" fmla="*/ 104 w 161"/>
              <a:gd name="T7" fmla="*/ 52 h 160"/>
              <a:gd name="T8" fmla="*/ 114 w 161"/>
              <a:gd name="T9" fmla="*/ 24 h 160"/>
              <a:gd name="T10" fmla="*/ 100 w 161"/>
              <a:gd name="T11" fmla="*/ 0 h 160"/>
              <a:gd name="T12" fmla="*/ 48 w 161"/>
              <a:gd name="T13" fmla="*/ 15 h 160"/>
              <a:gd name="T14" fmla="*/ 62 w 161"/>
              <a:gd name="T15" fmla="*/ 38 h 160"/>
              <a:gd name="T16" fmla="*/ 96 w 161"/>
              <a:gd name="T17" fmla="*/ 55 h 160"/>
              <a:gd name="T18" fmla="*/ 62 w 161"/>
              <a:gd name="T19" fmla="*/ 106 h 160"/>
              <a:gd name="T20" fmla="*/ 43 w 161"/>
              <a:gd name="T21" fmla="*/ 99 h 160"/>
              <a:gd name="T22" fmla="*/ 43 w 161"/>
              <a:gd name="T23" fmla="*/ 90 h 160"/>
              <a:gd name="T24" fmla="*/ 67 w 161"/>
              <a:gd name="T25" fmla="*/ 80 h 160"/>
              <a:gd name="T26" fmla="*/ 32 w 161"/>
              <a:gd name="T27" fmla="*/ 71 h 160"/>
              <a:gd name="T28" fmla="*/ 20 w 161"/>
              <a:gd name="T29" fmla="*/ 57 h 160"/>
              <a:gd name="T30" fmla="*/ 2 w 161"/>
              <a:gd name="T31" fmla="*/ 105 h 160"/>
              <a:gd name="T32" fmla="*/ 2 w 161"/>
              <a:gd name="T33" fmla="*/ 154 h 160"/>
              <a:gd name="T34" fmla="*/ 6 w 161"/>
              <a:gd name="T35" fmla="*/ 160 h 160"/>
              <a:gd name="T36" fmla="*/ 14 w 161"/>
              <a:gd name="T37" fmla="*/ 141 h 160"/>
              <a:gd name="T38" fmla="*/ 58 w 161"/>
              <a:gd name="T39" fmla="*/ 153 h 160"/>
              <a:gd name="T40" fmla="*/ 69 w 161"/>
              <a:gd name="T41" fmla="*/ 160 h 160"/>
              <a:gd name="T42" fmla="*/ 62 w 161"/>
              <a:gd name="T43" fmla="*/ 106 h 160"/>
              <a:gd name="T44" fmla="*/ 20 w 161"/>
              <a:gd name="T45" fmla="*/ 118 h 160"/>
              <a:gd name="T46" fmla="*/ 45 w 161"/>
              <a:gd name="T47" fmla="*/ 117 h 160"/>
              <a:gd name="T48" fmla="*/ 17 w 161"/>
              <a:gd name="T49" fmla="*/ 132 h 160"/>
              <a:gd name="T50" fmla="*/ 146 w 161"/>
              <a:gd name="T51" fmla="*/ 38 h 160"/>
              <a:gd name="T52" fmla="*/ 119 w 161"/>
              <a:gd name="T53" fmla="*/ 38 h 160"/>
              <a:gd name="T54" fmla="*/ 151 w 161"/>
              <a:gd name="T55" fmla="*/ 118 h 160"/>
              <a:gd name="T56" fmla="*/ 151 w 161"/>
              <a:gd name="T57" fmla="*/ 64 h 160"/>
              <a:gd name="T58" fmla="*/ 133 w 161"/>
              <a:gd name="T59" fmla="*/ 62 h 160"/>
              <a:gd name="T60" fmla="*/ 105 w 161"/>
              <a:gd name="T61" fmla="*/ 71 h 160"/>
              <a:gd name="T62" fmla="*/ 105 w 161"/>
              <a:gd name="T63" fmla="*/ 90 h 160"/>
              <a:gd name="T64" fmla="*/ 123 w 161"/>
              <a:gd name="T65" fmla="*/ 95 h 160"/>
              <a:gd name="T66" fmla="*/ 109 w 161"/>
              <a:gd name="T67" fmla="*/ 100 h 160"/>
              <a:gd name="T68" fmla="*/ 87 w 161"/>
              <a:gd name="T69" fmla="*/ 149 h 160"/>
              <a:gd name="T70" fmla="*/ 95 w 161"/>
              <a:gd name="T71" fmla="*/ 160 h 160"/>
              <a:gd name="T72" fmla="*/ 108 w 161"/>
              <a:gd name="T73" fmla="*/ 142 h 160"/>
              <a:gd name="T74" fmla="*/ 151 w 161"/>
              <a:gd name="T75" fmla="*/ 157 h 160"/>
              <a:gd name="T76" fmla="*/ 157 w 161"/>
              <a:gd name="T77" fmla="*/ 160 h 160"/>
              <a:gd name="T78" fmla="*/ 151 w 161"/>
              <a:gd name="T79" fmla="*/ 118 h 160"/>
              <a:gd name="T80" fmla="*/ 117 w 161"/>
              <a:gd name="T81" fmla="*/ 117 h 160"/>
              <a:gd name="T82" fmla="*/ 142 w 161"/>
              <a:gd name="T83" fmla="*/ 118 h 160"/>
              <a:gd name="T84" fmla="*/ 112 w 161"/>
              <a:gd name="T85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1" h="160">
                <a:moveTo>
                  <a:pt x="30" y="52"/>
                </a:moveTo>
                <a:cubicBezTo>
                  <a:pt x="37" y="52"/>
                  <a:pt x="43" y="46"/>
                  <a:pt x="43" y="38"/>
                </a:cubicBezTo>
                <a:cubicBezTo>
                  <a:pt x="43" y="30"/>
                  <a:pt x="37" y="24"/>
                  <a:pt x="30" y="24"/>
                </a:cubicBezTo>
                <a:cubicBezTo>
                  <a:pt x="22" y="24"/>
                  <a:pt x="15" y="30"/>
                  <a:pt x="15" y="38"/>
                </a:cubicBezTo>
                <a:cubicBezTo>
                  <a:pt x="15" y="46"/>
                  <a:pt x="22" y="52"/>
                  <a:pt x="30" y="52"/>
                </a:cubicBezTo>
                <a:close/>
                <a:moveTo>
                  <a:pt x="100" y="57"/>
                </a:moveTo>
                <a:cubicBezTo>
                  <a:pt x="100" y="57"/>
                  <a:pt x="101" y="56"/>
                  <a:pt x="102" y="56"/>
                </a:cubicBezTo>
                <a:cubicBezTo>
                  <a:pt x="103" y="55"/>
                  <a:pt x="104" y="53"/>
                  <a:pt x="104" y="52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10" y="35"/>
                  <a:pt x="114" y="30"/>
                  <a:pt x="114" y="24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7"/>
                  <a:pt x="107" y="0"/>
                  <a:pt x="100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4" y="0"/>
                  <a:pt x="48" y="7"/>
                  <a:pt x="48" y="15"/>
                </a:cubicBezTo>
                <a:cubicBezTo>
                  <a:pt x="48" y="25"/>
                  <a:pt x="48" y="25"/>
                  <a:pt x="48" y="25"/>
                </a:cubicBezTo>
                <a:cubicBezTo>
                  <a:pt x="48" y="32"/>
                  <a:pt x="54" y="38"/>
                  <a:pt x="62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96" y="55"/>
                  <a:pt x="96" y="55"/>
                  <a:pt x="96" y="55"/>
                </a:cubicBezTo>
                <a:cubicBezTo>
                  <a:pt x="97" y="56"/>
                  <a:pt x="99" y="57"/>
                  <a:pt x="100" y="57"/>
                </a:cubicBezTo>
                <a:close/>
                <a:moveTo>
                  <a:pt x="62" y="106"/>
                </a:moveTo>
                <a:cubicBezTo>
                  <a:pt x="61" y="102"/>
                  <a:pt x="57" y="99"/>
                  <a:pt x="53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1" y="99"/>
                  <a:pt x="39" y="97"/>
                  <a:pt x="39" y="95"/>
                </a:cubicBezTo>
                <a:cubicBezTo>
                  <a:pt x="39" y="92"/>
                  <a:pt x="41" y="90"/>
                  <a:pt x="43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62" y="90"/>
                  <a:pt x="67" y="85"/>
                  <a:pt x="67" y="80"/>
                </a:cubicBezTo>
                <a:cubicBezTo>
                  <a:pt x="67" y="75"/>
                  <a:pt x="62" y="71"/>
                  <a:pt x="57" y="71"/>
                </a:cubicBezTo>
                <a:cubicBezTo>
                  <a:pt x="32" y="71"/>
                  <a:pt x="32" y="71"/>
                  <a:pt x="32" y="71"/>
                </a:cubicBezTo>
                <a:cubicBezTo>
                  <a:pt x="28" y="62"/>
                  <a:pt x="28" y="62"/>
                  <a:pt x="28" y="62"/>
                </a:cubicBezTo>
                <a:cubicBezTo>
                  <a:pt x="27" y="59"/>
                  <a:pt x="24" y="57"/>
                  <a:pt x="20" y="57"/>
                </a:cubicBezTo>
                <a:cubicBezTo>
                  <a:pt x="16" y="57"/>
                  <a:pt x="12" y="60"/>
                  <a:pt x="11" y="63"/>
                </a:cubicBezTo>
                <a:cubicBezTo>
                  <a:pt x="2" y="105"/>
                  <a:pt x="2" y="105"/>
                  <a:pt x="2" y="105"/>
                </a:cubicBezTo>
                <a:cubicBezTo>
                  <a:pt x="0" y="112"/>
                  <a:pt x="5" y="117"/>
                  <a:pt x="10" y="117"/>
                </a:cubicBezTo>
                <a:cubicBezTo>
                  <a:pt x="2" y="154"/>
                  <a:pt x="2" y="154"/>
                  <a:pt x="2" y="154"/>
                </a:cubicBezTo>
                <a:cubicBezTo>
                  <a:pt x="1" y="157"/>
                  <a:pt x="2" y="159"/>
                  <a:pt x="5" y="160"/>
                </a:cubicBezTo>
                <a:cubicBezTo>
                  <a:pt x="5" y="160"/>
                  <a:pt x="5" y="160"/>
                  <a:pt x="6" y="160"/>
                </a:cubicBezTo>
                <a:cubicBezTo>
                  <a:pt x="8" y="160"/>
                  <a:pt x="9" y="158"/>
                  <a:pt x="10" y="157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58" y="153"/>
                  <a:pt x="58" y="153"/>
                  <a:pt x="58" y="153"/>
                </a:cubicBezTo>
                <a:cubicBezTo>
                  <a:pt x="59" y="157"/>
                  <a:pt x="63" y="160"/>
                  <a:pt x="67" y="160"/>
                </a:cubicBezTo>
                <a:cubicBezTo>
                  <a:pt x="67" y="160"/>
                  <a:pt x="68" y="160"/>
                  <a:pt x="69" y="160"/>
                </a:cubicBezTo>
                <a:cubicBezTo>
                  <a:pt x="74" y="159"/>
                  <a:pt x="77" y="153"/>
                  <a:pt x="76" y="149"/>
                </a:cubicBezTo>
                <a:lnTo>
                  <a:pt x="62" y="106"/>
                </a:lnTo>
                <a:close/>
                <a:moveTo>
                  <a:pt x="17" y="132"/>
                </a:moveTo>
                <a:cubicBezTo>
                  <a:pt x="20" y="118"/>
                  <a:pt x="20" y="118"/>
                  <a:pt x="20" y="118"/>
                </a:cubicBezTo>
                <a:cubicBezTo>
                  <a:pt x="20" y="117"/>
                  <a:pt x="20" y="117"/>
                  <a:pt x="20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50" y="132"/>
                  <a:pt x="50" y="132"/>
                  <a:pt x="50" y="132"/>
                </a:cubicBezTo>
                <a:lnTo>
                  <a:pt x="17" y="132"/>
                </a:lnTo>
                <a:close/>
                <a:moveTo>
                  <a:pt x="132" y="52"/>
                </a:moveTo>
                <a:cubicBezTo>
                  <a:pt x="140" y="52"/>
                  <a:pt x="146" y="46"/>
                  <a:pt x="146" y="38"/>
                </a:cubicBezTo>
                <a:cubicBezTo>
                  <a:pt x="146" y="30"/>
                  <a:pt x="140" y="24"/>
                  <a:pt x="132" y="24"/>
                </a:cubicBezTo>
                <a:cubicBezTo>
                  <a:pt x="125" y="24"/>
                  <a:pt x="119" y="30"/>
                  <a:pt x="119" y="38"/>
                </a:cubicBezTo>
                <a:cubicBezTo>
                  <a:pt x="119" y="46"/>
                  <a:pt x="125" y="52"/>
                  <a:pt x="132" y="52"/>
                </a:cubicBezTo>
                <a:close/>
                <a:moveTo>
                  <a:pt x="151" y="118"/>
                </a:moveTo>
                <a:cubicBezTo>
                  <a:pt x="157" y="117"/>
                  <a:pt x="161" y="112"/>
                  <a:pt x="160" y="106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0" y="60"/>
                  <a:pt x="146" y="57"/>
                  <a:pt x="142" y="57"/>
                </a:cubicBezTo>
                <a:cubicBezTo>
                  <a:pt x="138" y="57"/>
                  <a:pt x="135" y="59"/>
                  <a:pt x="133" y="62"/>
                </a:cubicBezTo>
                <a:cubicBezTo>
                  <a:pt x="130" y="71"/>
                  <a:pt x="130" y="71"/>
                  <a:pt x="130" y="71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100" y="71"/>
                  <a:pt x="95" y="76"/>
                  <a:pt x="95" y="81"/>
                </a:cubicBezTo>
                <a:cubicBezTo>
                  <a:pt x="95" y="86"/>
                  <a:pt x="100" y="90"/>
                  <a:pt x="105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21" y="90"/>
                  <a:pt x="123" y="93"/>
                  <a:pt x="123" y="95"/>
                </a:cubicBezTo>
                <a:cubicBezTo>
                  <a:pt x="123" y="98"/>
                  <a:pt x="121" y="100"/>
                  <a:pt x="11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5" y="100"/>
                  <a:pt x="101" y="102"/>
                  <a:pt x="100" y="107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5" y="154"/>
                  <a:pt x="88" y="159"/>
                  <a:pt x="93" y="160"/>
                </a:cubicBezTo>
                <a:cubicBezTo>
                  <a:pt x="94" y="160"/>
                  <a:pt x="94" y="160"/>
                  <a:pt x="95" y="160"/>
                </a:cubicBezTo>
                <a:cubicBezTo>
                  <a:pt x="99" y="160"/>
                  <a:pt x="104" y="158"/>
                  <a:pt x="104" y="153"/>
                </a:cubicBezTo>
                <a:cubicBezTo>
                  <a:pt x="108" y="142"/>
                  <a:pt x="108" y="142"/>
                  <a:pt x="108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51" y="157"/>
                  <a:pt x="151" y="157"/>
                  <a:pt x="151" y="157"/>
                </a:cubicBezTo>
                <a:cubicBezTo>
                  <a:pt x="152" y="159"/>
                  <a:pt x="154" y="160"/>
                  <a:pt x="156" y="160"/>
                </a:cubicBezTo>
                <a:cubicBezTo>
                  <a:pt x="156" y="160"/>
                  <a:pt x="157" y="160"/>
                  <a:pt x="157" y="160"/>
                </a:cubicBezTo>
                <a:cubicBezTo>
                  <a:pt x="160" y="159"/>
                  <a:pt x="161" y="157"/>
                  <a:pt x="160" y="154"/>
                </a:cubicBezTo>
                <a:lnTo>
                  <a:pt x="151" y="118"/>
                </a:lnTo>
                <a:close/>
                <a:moveTo>
                  <a:pt x="112" y="131"/>
                </a:moveTo>
                <a:cubicBezTo>
                  <a:pt x="117" y="117"/>
                  <a:pt x="117" y="117"/>
                  <a:pt x="117" y="117"/>
                </a:cubicBezTo>
                <a:cubicBezTo>
                  <a:pt x="142" y="117"/>
                  <a:pt x="142" y="117"/>
                  <a:pt x="142" y="117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5" y="131"/>
                  <a:pt x="145" y="131"/>
                  <a:pt x="145" y="131"/>
                </a:cubicBezTo>
                <a:lnTo>
                  <a:pt x="112" y="1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108">
            <a:extLst>
              <a:ext uri="{FF2B5EF4-FFF2-40B4-BE49-F238E27FC236}">
                <a16:creationId xmlns:a16="http://schemas.microsoft.com/office/drawing/2014/main" id="{B76C04BB-8736-47CE-A745-8D7C94EF71C2}"/>
              </a:ext>
            </a:extLst>
          </p:cNvPr>
          <p:cNvSpPr>
            <a:spLocks noEditPoints="1"/>
          </p:cNvSpPr>
          <p:nvPr/>
        </p:nvSpPr>
        <p:spPr bwMode="auto">
          <a:xfrm>
            <a:off x="1855788" y="5776913"/>
            <a:ext cx="223838" cy="254000"/>
          </a:xfrm>
          <a:custGeom>
            <a:avLst/>
            <a:gdLst>
              <a:gd name="T0" fmla="*/ 70 w 141"/>
              <a:gd name="T1" fmla="*/ 75 h 160"/>
              <a:gd name="T2" fmla="*/ 46 w 141"/>
              <a:gd name="T3" fmla="*/ 99 h 160"/>
              <a:gd name="T4" fmla="*/ 46 w 141"/>
              <a:gd name="T5" fmla="*/ 104 h 160"/>
              <a:gd name="T6" fmla="*/ 93 w 141"/>
              <a:gd name="T7" fmla="*/ 104 h 160"/>
              <a:gd name="T8" fmla="*/ 93 w 141"/>
              <a:gd name="T9" fmla="*/ 99 h 160"/>
              <a:gd name="T10" fmla="*/ 70 w 141"/>
              <a:gd name="T11" fmla="*/ 75 h 160"/>
              <a:gd name="T12" fmla="*/ 70 w 141"/>
              <a:gd name="T13" fmla="*/ 66 h 160"/>
              <a:gd name="T14" fmla="*/ 79 w 141"/>
              <a:gd name="T15" fmla="*/ 57 h 160"/>
              <a:gd name="T16" fmla="*/ 70 w 141"/>
              <a:gd name="T17" fmla="*/ 47 h 160"/>
              <a:gd name="T18" fmla="*/ 60 w 141"/>
              <a:gd name="T19" fmla="*/ 57 h 160"/>
              <a:gd name="T20" fmla="*/ 70 w 141"/>
              <a:gd name="T21" fmla="*/ 66 h 160"/>
              <a:gd name="T22" fmla="*/ 139 w 141"/>
              <a:gd name="T23" fmla="*/ 11 h 160"/>
              <a:gd name="T24" fmla="*/ 136 w 141"/>
              <a:gd name="T25" fmla="*/ 10 h 160"/>
              <a:gd name="T26" fmla="*/ 135 w 141"/>
              <a:gd name="T27" fmla="*/ 10 h 160"/>
              <a:gd name="T28" fmla="*/ 114 w 141"/>
              <a:gd name="T29" fmla="*/ 13 h 160"/>
              <a:gd name="T30" fmla="*/ 73 w 141"/>
              <a:gd name="T31" fmla="*/ 1 h 160"/>
              <a:gd name="T32" fmla="*/ 70 w 141"/>
              <a:gd name="T33" fmla="*/ 0 h 160"/>
              <a:gd name="T34" fmla="*/ 68 w 141"/>
              <a:gd name="T35" fmla="*/ 1 h 160"/>
              <a:gd name="T36" fmla="*/ 26 w 141"/>
              <a:gd name="T37" fmla="*/ 13 h 160"/>
              <a:gd name="T38" fmla="*/ 6 w 141"/>
              <a:gd name="T39" fmla="*/ 10 h 160"/>
              <a:gd name="T40" fmla="*/ 4 w 141"/>
              <a:gd name="T41" fmla="*/ 10 h 160"/>
              <a:gd name="T42" fmla="*/ 2 w 141"/>
              <a:gd name="T43" fmla="*/ 11 h 160"/>
              <a:gd name="T44" fmla="*/ 0 w 141"/>
              <a:gd name="T45" fmla="*/ 14 h 160"/>
              <a:gd name="T46" fmla="*/ 0 w 141"/>
              <a:gd name="T47" fmla="*/ 68 h 160"/>
              <a:gd name="T48" fmla="*/ 69 w 141"/>
              <a:gd name="T49" fmla="*/ 160 h 160"/>
              <a:gd name="T50" fmla="*/ 71 w 141"/>
              <a:gd name="T51" fmla="*/ 160 h 160"/>
              <a:gd name="T52" fmla="*/ 141 w 141"/>
              <a:gd name="T53" fmla="*/ 68 h 160"/>
              <a:gd name="T54" fmla="*/ 141 w 141"/>
              <a:gd name="T55" fmla="*/ 14 h 160"/>
              <a:gd name="T56" fmla="*/ 139 w 141"/>
              <a:gd name="T57" fmla="*/ 11 h 160"/>
              <a:gd name="T58" fmla="*/ 103 w 141"/>
              <a:gd name="T59" fmla="*/ 109 h 160"/>
              <a:gd name="T60" fmla="*/ 98 w 141"/>
              <a:gd name="T61" fmla="*/ 114 h 160"/>
              <a:gd name="T62" fmla="*/ 42 w 141"/>
              <a:gd name="T63" fmla="*/ 114 h 160"/>
              <a:gd name="T64" fmla="*/ 37 w 141"/>
              <a:gd name="T65" fmla="*/ 109 h 160"/>
              <a:gd name="T66" fmla="*/ 37 w 141"/>
              <a:gd name="T67" fmla="*/ 99 h 160"/>
              <a:gd name="T68" fmla="*/ 56 w 141"/>
              <a:gd name="T69" fmla="*/ 69 h 160"/>
              <a:gd name="T70" fmla="*/ 51 w 141"/>
              <a:gd name="T71" fmla="*/ 56 h 160"/>
              <a:gd name="T72" fmla="*/ 70 w 141"/>
              <a:gd name="T73" fmla="*/ 37 h 160"/>
              <a:gd name="T74" fmla="*/ 89 w 141"/>
              <a:gd name="T75" fmla="*/ 56 h 160"/>
              <a:gd name="T76" fmla="*/ 84 w 141"/>
              <a:gd name="T77" fmla="*/ 69 h 160"/>
              <a:gd name="T78" fmla="*/ 103 w 141"/>
              <a:gd name="T79" fmla="*/ 99 h 160"/>
              <a:gd name="T80" fmla="*/ 103 w 141"/>
              <a:gd name="T81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1" h="160">
                <a:moveTo>
                  <a:pt x="70" y="75"/>
                </a:moveTo>
                <a:cubicBezTo>
                  <a:pt x="57" y="75"/>
                  <a:pt x="46" y="86"/>
                  <a:pt x="46" y="99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86"/>
                  <a:pt x="83" y="75"/>
                  <a:pt x="70" y="75"/>
                </a:cubicBezTo>
                <a:close/>
                <a:moveTo>
                  <a:pt x="70" y="66"/>
                </a:moveTo>
                <a:cubicBezTo>
                  <a:pt x="75" y="66"/>
                  <a:pt x="79" y="62"/>
                  <a:pt x="79" y="57"/>
                </a:cubicBezTo>
                <a:cubicBezTo>
                  <a:pt x="79" y="51"/>
                  <a:pt x="75" y="47"/>
                  <a:pt x="70" y="47"/>
                </a:cubicBezTo>
                <a:cubicBezTo>
                  <a:pt x="64" y="47"/>
                  <a:pt x="60" y="51"/>
                  <a:pt x="60" y="57"/>
                </a:cubicBezTo>
                <a:cubicBezTo>
                  <a:pt x="60" y="62"/>
                  <a:pt x="64" y="66"/>
                  <a:pt x="70" y="66"/>
                </a:cubicBezTo>
                <a:close/>
                <a:moveTo>
                  <a:pt x="139" y="11"/>
                </a:moveTo>
                <a:cubicBezTo>
                  <a:pt x="138" y="10"/>
                  <a:pt x="137" y="10"/>
                  <a:pt x="136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28" y="12"/>
                  <a:pt x="121" y="13"/>
                  <a:pt x="114" y="13"/>
                </a:cubicBezTo>
                <a:cubicBezTo>
                  <a:pt x="100" y="13"/>
                  <a:pt x="87" y="9"/>
                  <a:pt x="73" y="1"/>
                </a:cubicBezTo>
                <a:cubicBezTo>
                  <a:pt x="72" y="0"/>
                  <a:pt x="71" y="0"/>
                  <a:pt x="70" y="0"/>
                </a:cubicBezTo>
                <a:cubicBezTo>
                  <a:pt x="70" y="0"/>
                  <a:pt x="69" y="0"/>
                  <a:pt x="68" y="1"/>
                </a:cubicBezTo>
                <a:cubicBezTo>
                  <a:pt x="54" y="9"/>
                  <a:pt x="40" y="13"/>
                  <a:pt x="26" y="13"/>
                </a:cubicBezTo>
                <a:cubicBezTo>
                  <a:pt x="19" y="13"/>
                  <a:pt x="13" y="12"/>
                  <a:pt x="6" y="10"/>
                </a:cubicBezTo>
                <a:cubicBezTo>
                  <a:pt x="5" y="10"/>
                  <a:pt x="5" y="10"/>
                  <a:pt x="4" y="10"/>
                </a:cubicBezTo>
                <a:cubicBezTo>
                  <a:pt x="3" y="10"/>
                  <a:pt x="2" y="10"/>
                  <a:pt x="2" y="11"/>
                </a:cubicBezTo>
                <a:cubicBezTo>
                  <a:pt x="0" y="11"/>
                  <a:pt x="0" y="13"/>
                  <a:pt x="0" y="14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11"/>
                  <a:pt x="28" y="149"/>
                  <a:pt x="69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12" y="148"/>
                  <a:pt x="141" y="111"/>
                  <a:pt x="141" y="68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1" y="13"/>
                  <a:pt x="141" y="11"/>
                  <a:pt x="139" y="11"/>
                </a:cubicBezTo>
                <a:close/>
                <a:moveTo>
                  <a:pt x="103" y="109"/>
                </a:moveTo>
                <a:cubicBezTo>
                  <a:pt x="103" y="111"/>
                  <a:pt x="101" y="114"/>
                  <a:pt x="98" y="114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39" y="114"/>
                  <a:pt x="37" y="111"/>
                  <a:pt x="37" y="109"/>
                </a:cubicBezTo>
                <a:cubicBezTo>
                  <a:pt x="37" y="99"/>
                  <a:pt x="37" y="99"/>
                  <a:pt x="37" y="99"/>
                </a:cubicBezTo>
                <a:cubicBezTo>
                  <a:pt x="37" y="86"/>
                  <a:pt x="45" y="75"/>
                  <a:pt x="56" y="69"/>
                </a:cubicBezTo>
                <a:cubicBezTo>
                  <a:pt x="53" y="66"/>
                  <a:pt x="51" y="62"/>
                  <a:pt x="51" y="56"/>
                </a:cubicBezTo>
                <a:cubicBezTo>
                  <a:pt x="51" y="46"/>
                  <a:pt x="60" y="37"/>
                  <a:pt x="70" y="37"/>
                </a:cubicBezTo>
                <a:cubicBezTo>
                  <a:pt x="80" y="37"/>
                  <a:pt x="89" y="46"/>
                  <a:pt x="89" y="56"/>
                </a:cubicBezTo>
                <a:cubicBezTo>
                  <a:pt x="89" y="61"/>
                  <a:pt x="87" y="65"/>
                  <a:pt x="84" y="69"/>
                </a:cubicBezTo>
                <a:cubicBezTo>
                  <a:pt x="95" y="75"/>
                  <a:pt x="103" y="86"/>
                  <a:pt x="103" y="99"/>
                </a:cubicBezTo>
                <a:lnTo>
                  <a:pt x="103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109">
            <a:extLst>
              <a:ext uri="{FF2B5EF4-FFF2-40B4-BE49-F238E27FC236}">
                <a16:creationId xmlns:a16="http://schemas.microsoft.com/office/drawing/2014/main" id="{C5A259A8-A1DC-4A41-A485-0658A5338799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5778500"/>
            <a:ext cx="257175" cy="252413"/>
          </a:xfrm>
          <a:custGeom>
            <a:avLst/>
            <a:gdLst>
              <a:gd name="T0" fmla="*/ 5 w 162"/>
              <a:gd name="T1" fmla="*/ 83 h 159"/>
              <a:gd name="T2" fmla="*/ 0 w 162"/>
              <a:gd name="T3" fmla="*/ 154 h 159"/>
              <a:gd name="T4" fmla="*/ 15 w 162"/>
              <a:gd name="T5" fmla="*/ 159 h 159"/>
              <a:gd name="T6" fmla="*/ 29 w 162"/>
              <a:gd name="T7" fmla="*/ 97 h 159"/>
              <a:gd name="T8" fmla="*/ 60 w 162"/>
              <a:gd name="T9" fmla="*/ 73 h 159"/>
              <a:gd name="T10" fmla="*/ 109 w 162"/>
              <a:gd name="T11" fmla="*/ 83 h 159"/>
              <a:gd name="T12" fmla="*/ 133 w 162"/>
              <a:gd name="T13" fmla="*/ 51 h 159"/>
              <a:gd name="T14" fmla="*/ 29 w 162"/>
              <a:gd name="T15" fmla="*/ 51 h 159"/>
              <a:gd name="T16" fmla="*/ 57 w 162"/>
              <a:gd name="T17" fmla="*/ 73 h 159"/>
              <a:gd name="T18" fmla="*/ 76 w 162"/>
              <a:gd name="T19" fmla="*/ 19 h 159"/>
              <a:gd name="T20" fmla="*/ 80 w 162"/>
              <a:gd name="T21" fmla="*/ 8 h 159"/>
              <a:gd name="T22" fmla="*/ 85 w 162"/>
              <a:gd name="T23" fmla="*/ 19 h 159"/>
              <a:gd name="T24" fmla="*/ 93 w 162"/>
              <a:gd name="T25" fmla="*/ 31 h 159"/>
              <a:gd name="T26" fmla="*/ 87 w 162"/>
              <a:gd name="T27" fmla="*/ 30 h 159"/>
              <a:gd name="T28" fmla="*/ 79 w 162"/>
              <a:gd name="T29" fmla="*/ 27 h 159"/>
              <a:gd name="T30" fmla="*/ 81 w 162"/>
              <a:gd name="T31" fmla="*/ 36 h 159"/>
              <a:gd name="T32" fmla="*/ 86 w 162"/>
              <a:gd name="T33" fmla="*/ 63 h 159"/>
              <a:gd name="T34" fmla="*/ 86 w 162"/>
              <a:gd name="T35" fmla="*/ 68 h 159"/>
              <a:gd name="T36" fmla="*/ 76 w 162"/>
              <a:gd name="T37" fmla="*/ 68 h 159"/>
              <a:gd name="T38" fmla="*/ 69 w 162"/>
              <a:gd name="T39" fmla="*/ 58 h 159"/>
              <a:gd name="T40" fmla="*/ 73 w 162"/>
              <a:gd name="T41" fmla="*/ 51 h 159"/>
              <a:gd name="T42" fmla="*/ 81 w 162"/>
              <a:gd name="T43" fmla="*/ 55 h 159"/>
              <a:gd name="T44" fmla="*/ 85 w 162"/>
              <a:gd name="T45" fmla="*/ 50 h 159"/>
              <a:gd name="T46" fmla="*/ 66 w 162"/>
              <a:gd name="T47" fmla="*/ 32 h 159"/>
              <a:gd name="T48" fmla="*/ 156 w 162"/>
              <a:gd name="T49" fmla="*/ 84 h 159"/>
              <a:gd name="T50" fmla="*/ 144 w 162"/>
              <a:gd name="T51" fmla="*/ 86 h 159"/>
              <a:gd name="T52" fmla="*/ 111 w 162"/>
              <a:gd name="T53" fmla="*/ 121 h 159"/>
              <a:gd name="T54" fmla="*/ 75 w 162"/>
              <a:gd name="T55" fmla="*/ 116 h 159"/>
              <a:gd name="T56" fmla="*/ 108 w 162"/>
              <a:gd name="T57" fmla="*/ 111 h 159"/>
              <a:gd name="T58" fmla="*/ 108 w 162"/>
              <a:gd name="T59" fmla="*/ 92 h 159"/>
              <a:gd name="T60" fmla="*/ 78 w 162"/>
              <a:gd name="T61" fmla="*/ 89 h 159"/>
              <a:gd name="T62" fmla="*/ 57 w 162"/>
              <a:gd name="T63" fmla="*/ 81 h 159"/>
              <a:gd name="T64" fmla="*/ 38 w 162"/>
              <a:gd name="T65" fmla="*/ 149 h 159"/>
              <a:gd name="T66" fmla="*/ 131 w 162"/>
              <a:gd name="T67" fmla="*/ 137 h 159"/>
              <a:gd name="T68" fmla="*/ 156 w 162"/>
              <a:gd name="T69" fmla="*/ 8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2" h="159">
                <a:moveTo>
                  <a:pt x="15" y="83"/>
                </a:moveTo>
                <a:cubicBezTo>
                  <a:pt x="5" y="83"/>
                  <a:pt x="5" y="83"/>
                  <a:pt x="5" y="83"/>
                </a:cubicBezTo>
                <a:cubicBezTo>
                  <a:pt x="2" y="83"/>
                  <a:pt x="0" y="85"/>
                  <a:pt x="0" y="88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2" y="159"/>
                  <a:pt x="5" y="159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23" y="159"/>
                  <a:pt x="29" y="152"/>
                  <a:pt x="29" y="145"/>
                </a:cubicBezTo>
                <a:cubicBezTo>
                  <a:pt x="29" y="97"/>
                  <a:pt x="29" y="97"/>
                  <a:pt x="29" y="97"/>
                </a:cubicBezTo>
                <a:cubicBezTo>
                  <a:pt x="29" y="89"/>
                  <a:pt x="22" y="83"/>
                  <a:pt x="15" y="83"/>
                </a:cubicBezTo>
                <a:close/>
                <a:moveTo>
                  <a:pt x="60" y="73"/>
                </a:moveTo>
                <a:cubicBezTo>
                  <a:pt x="69" y="73"/>
                  <a:pt x="78" y="77"/>
                  <a:pt x="86" y="83"/>
                </a:cubicBezTo>
                <a:cubicBezTo>
                  <a:pt x="109" y="83"/>
                  <a:pt x="109" y="83"/>
                  <a:pt x="109" y="83"/>
                </a:cubicBezTo>
                <a:cubicBezTo>
                  <a:pt x="112" y="83"/>
                  <a:pt x="115" y="85"/>
                  <a:pt x="118" y="86"/>
                </a:cubicBezTo>
                <a:cubicBezTo>
                  <a:pt x="127" y="77"/>
                  <a:pt x="133" y="64"/>
                  <a:pt x="133" y="51"/>
                </a:cubicBezTo>
                <a:cubicBezTo>
                  <a:pt x="133" y="23"/>
                  <a:pt x="109" y="0"/>
                  <a:pt x="81" y="0"/>
                </a:cubicBezTo>
                <a:cubicBezTo>
                  <a:pt x="53" y="0"/>
                  <a:pt x="29" y="23"/>
                  <a:pt x="29" y="51"/>
                </a:cubicBezTo>
                <a:cubicBezTo>
                  <a:pt x="29" y="61"/>
                  <a:pt x="32" y="70"/>
                  <a:pt x="37" y="78"/>
                </a:cubicBezTo>
                <a:cubicBezTo>
                  <a:pt x="43" y="75"/>
                  <a:pt x="50" y="73"/>
                  <a:pt x="57" y="73"/>
                </a:cubicBezTo>
                <a:cubicBezTo>
                  <a:pt x="58" y="73"/>
                  <a:pt x="59" y="73"/>
                  <a:pt x="60" y="73"/>
                </a:cubicBezTo>
                <a:close/>
                <a:moveTo>
                  <a:pt x="76" y="19"/>
                </a:moveTo>
                <a:cubicBezTo>
                  <a:pt x="76" y="13"/>
                  <a:pt x="76" y="13"/>
                  <a:pt x="76" y="13"/>
                </a:cubicBezTo>
                <a:cubicBezTo>
                  <a:pt x="76" y="10"/>
                  <a:pt x="78" y="8"/>
                  <a:pt x="80" y="8"/>
                </a:cubicBezTo>
                <a:cubicBezTo>
                  <a:pt x="83" y="8"/>
                  <a:pt x="85" y="10"/>
                  <a:pt x="85" y="13"/>
                </a:cubicBezTo>
                <a:cubicBezTo>
                  <a:pt x="85" y="19"/>
                  <a:pt x="85" y="19"/>
                  <a:pt x="85" y="19"/>
                </a:cubicBezTo>
                <a:cubicBezTo>
                  <a:pt x="89" y="20"/>
                  <a:pt x="91" y="22"/>
                  <a:pt x="94" y="25"/>
                </a:cubicBezTo>
                <a:cubicBezTo>
                  <a:pt x="95" y="27"/>
                  <a:pt x="95" y="29"/>
                  <a:pt x="93" y="31"/>
                </a:cubicBezTo>
                <a:cubicBezTo>
                  <a:pt x="92" y="32"/>
                  <a:pt x="91" y="32"/>
                  <a:pt x="90" y="32"/>
                </a:cubicBezTo>
                <a:cubicBezTo>
                  <a:pt x="89" y="32"/>
                  <a:pt x="88" y="31"/>
                  <a:pt x="87" y="30"/>
                </a:cubicBezTo>
                <a:cubicBezTo>
                  <a:pt x="85" y="28"/>
                  <a:pt x="83" y="27"/>
                  <a:pt x="81" y="27"/>
                </a:cubicBezTo>
                <a:cubicBezTo>
                  <a:pt x="80" y="27"/>
                  <a:pt x="80" y="27"/>
                  <a:pt x="79" y="27"/>
                </a:cubicBezTo>
                <a:cubicBezTo>
                  <a:pt x="78" y="28"/>
                  <a:pt x="76" y="30"/>
                  <a:pt x="76" y="32"/>
                </a:cubicBezTo>
                <a:cubicBezTo>
                  <a:pt x="76" y="34"/>
                  <a:pt x="78" y="36"/>
                  <a:pt x="81" y="36"/>
                </a:cubicBezTo>
                <a:cubicBezTo>
                  <a:pt x="89" y="36"/>
                  <a:pt x="95" y="43"/>
                  <a:pt x="95" y="50"/>
                </a:cubicBezTo>
                <a:cubicBezTo>
                  <a:pt x="95" y="56"/>
                  <a:pt x="92" y="61"/>
                  <a:pt x="86" y="63"/>
                </a:cubicBezTo>
                <a:cubicBezTo>
                  <a:pt x="86" y="63"/>
                  <a:pt x="86" y="63"/>
                  <a:pt x="86" y="63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71"/>
                  <a:pt x="83" y="73"/>
                  <a:pt x="81" y="73"/>
                </a:cubicBezTo>
                <a:cubicBezTo>
                  <a:pt x="78" y="73"/>
                  <a:pt x="76" y="71"/>
                  <a:pt x="76" y="68"/>
                </a:cubicBezTo>
                <a:cubicBezTo>
                  <a:pt x="76" y="63"/>
                  <a:pt x="76" y="63"/>
                  <a:pt x="76" y="63"/>
                </a:cubicBezTo>
                <a:cubicBezTo>
                  <a:pt x="74" y="62"/>
                  <a:pt x="72" y="61"/>
                  <a:pt x="69" y="58"/>
                </a:cubicBezTo>
                <a:cubicBezTo>
                  <a:pt x="68" y="57"/>
                  <a:pt x="67" y="54"/>
                  <a:pt x="69" y="52"/>
                </a:cubicBezTo>
                <a:cubicBezTo>
                  <a:pt x="70" y="51"/>
                  <a:pt x="71" y="51"/>
                  <a:pt x="73" y="51"/>
                </a:cubicBezTo>
                <a:cubicBezTo>
                  <a:pt x="74" y="51"/>
                  <a:pt x="75" y="51"/>
                  <a:pt x="76" y="52"/>
                </a:cubicBezTo>
                <a:cubicBezTo>
                  <a:pt x="77" y="54"/>
                  <a:pt x="79" y="55"/>
                  <a:pt x="81" y="55"/>
                </a:cubicBezTo>
                <a:cubicBezTo>
                  <a:pt x="81" y="55"/>
                  <a:pt x="82" y="54"/>
                  <a:pt x="83" y="54"/>
                </a:cubicBezTo>
                <a:cubicBezTo>
                  <a:pt x="84" y="54"/>
                  <a:pt x="85" y="52"/>
                  <a:pt x="85" y="50"/>
                </a:cubicBezTo>
                <a:cubicBezTo>
                  <a:pt x="85" y="47"/>
                  <a:pt x="83" y="45"/>
                  <a:pt x="80" y="45"/>
                </a:cubicBezTo>
                <a:cubicBezTo>
                  <a:pt x="72" y="45"/>
                  <a:pt x="66" y="39"/>
                  <a:pt x="66" y="32"/>
                </a:cubicBezTo>
                <a:cubicBezTo>
                  <a:pt x="66" y="26"/>
                  <a:pt x="70" y="21"/>
                  <a:pt x="76" y="19"/>
                </a:cubicBezTo>
                <a:close/>
                <a:moveTo>
                  <a:pt x="156" y="84"/>
                </a:moveTo>
                <a:cubicBezTo>
                  <a:pt x="155" y="84"/>
                  <a:pt x="153" y="83"/>
                  <a:pt x="152" y="83"/>
                </a:cubicBezTo>
                <a:cubicBezTo>
                  <a:pt x="149" y="83"/>
                  <a:pt x="146" y="84"/>
                  <a:pt x="144" y="86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17" y="120"/>
                  <a:pt x="113" y="121"/>
                  <a:pt x="111" y="12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77" y="121"/>
                  <a:pt x="75" y="119"/>
                  <a:pt x="75" y="116"/>
                </a:cubicBezTo>
                <a:cubicBezTo>
                  <a:pt x="75" y="113"/>
                  <a:pt x="77" y="111"/>
                  <a:pt x="80" y="111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13" y="111"/>
                  <a:pt x="118" y="107"/>
                  <a:pt x="118" y="102"/>
                </a:cubicBezTo>
                <a:cubicBezTo>
                  <a:pt x="118" y="96"/>
                  <a:pt x="113" y="92"/>
                  <a:pt x="108" y="92"/>
                </a:cubicBezTo>
                <a:cubicBezTo>
                  <a:pt x="83" y="92"/>
                  <a:pt x="83" y="92"/>
                  <a:pt x="83" y="92"/>
                </a:cubicBezTo>
                <a:cubicBezTo>
                  <a:pt x="81" y="92"/>
                  <a:pt x="80" y="91"/>
                  <a:pt x="78" y="89"/>
                </a:cubicBezTo>
                <a:cubicBezTo>
                  <a:pt x="76" y="86"/>
                  <a:pt x="72" y="85"/>
                  <a:pt x="69" y="83"/>
                </a:cubicBezTo>
                <a:cubicBezTo>
                  <a:pt x="65" y="81"/>
                  <a:pt x="61" y="81"/>
                  <a:pt x="57" y="81"/>
                </a:cubicBezTo>
                <a:cubicBezTo>
                  <a:pt x="51" y="81"/>
                  <a:pt x="44" y="83"/>
                  <a:pt x="38" y="87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18" y="149"/>
                  <a:pt x="126" y="144"/>
                  <a:pt x="131" y="137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62" y="93"/>
                  <a:pt x="161" y="87"/>
                  <a:pt x="156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110">
            <a:extLst>
              <a:ext uri="{FF2B5EF4-FFF2-40B4-BE49-F238E27FC236}">
                <a16:creationId xmlns:a16="http://schemas.microsoft.com/office/drawing/2014/main" id="{661C17F4-F6A6-414E-8456-051299CC2991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5776913"/>
            <a:ext cx="254000" cy="254000"/>
          </a:xfrm>
          <a:custGeom>
            <a:avLst/>
            <a:gdLst>
              <a:gd name="T0" fmla="*/ 80 w 160"/>
              <a:gd name="T1" fmla="*/ 104 h 160"/>
              <a:gd name="T2" fmla="*/ 89 w 160"/>
              <a:gd name="T3" fmla="*/ 94 h 160"/>
              <a:gd name="T4" fmla="*/ 80 w 160"/>
              <a:gd name="T5" fmla="*/ 84 h 160"/>
              <a:gd name="T6" fmla="*/ 70 w 160"/>
              <a:gd name="T7" fmla="*/ 94 h 160"/>
              <a:gd name="T8" fmla="*/ 80 w 160"/>
              <a:gd name="T9" fmla="*/ 104 h 160"/>
              <a:gd name="T10" fmla="*/ 80 w 160"/>
              <a:gd name="T11" fmla="*/ 113 h 160"/>
              <a:gd name="T12" fmla="*/ 61 w 160"/>
              <a:gd name="T13" fmla="*/ 132 h 160"/>
              <a:gd name="T14" fmla="*/ 99 w 160"/>
              <a:gd name="T15" fmla="*/ 132 h 160"/>
              <a:gd name="T16" fmla="*/ 80 w 160"/>
              <a:gd name="T17" fmla="*/ 113 h 160"/>
              <a:gd name="T18" fmla="*/ 38 w 160"/>
              <a:gd name="T19" fmla="*/ 155 h 160"/>
              <a:gd name="T20" fmla="*/ 42 w 160"/>
              <a:gd name="T21" fmla="*/ 160 h 160"/>
              <a:gd name="T22" fmla="*/ 118 w 160"/>
              <a:gd name="T23" fmla="*/ 160 h 160"/>
              <a:gd name="T24" fmla="*/ 122 w 160"/>
              <a:gd name="T25" fmla="*/ 155 h 160"/>
              <a:gd name="T26" fmla="*/ 122 w 160"/>
              <a:gd name="T27" fmla="*/ 66 h 160"/>
              <a:gd name="T28" fmla="*/ 38 w 160"/>
              <a:gd name="T29" fmla="*/ 66 h 160"/>
              <a:gd name="T30" fmla="*/ 38 w 160"/>
              <a:gd name="T31" fmla="*/ 155 h 160"/>
              <a:gd name="T32" fmla="*/ 50 w 160"/>
              <a:gd name="T33" fmla="*/ 132 h 160"/>
              <a:gd name="T34" fmla="*/ 52 w 160"/>
              <a:gd name="T35" fmla="*/ 132 h 160"/>
              <a:gd name="T36" fmla="*/ 66 w 160"/>
              <a:gd name="T37" fmla="*/ 107 h 160"/>
              <a:gd name="T38" fmla="*/ 61 w 160"/>
              <a:gd name="T39" fmla="*/ 94 h 160"/>
              <a:gd name="T40" fmla="*/ 79 w 160"/>
              <a:gd name="T41" fmla="*/ 76 h 160"/>
              <a:gd name="T42" fmla="*/ 99 w 160"/>
              <a:gd name="T43" fmla="*/ 94 h 160"/>
              <a:gd name="T44" fmla="*/ 93 w 160"/>
              <a:gd name="T45" fmla="*/ 107 h 160"/>
              <a:gd name="T46" fmla="*/ 108 w 160"/>
              <a:gd name="T47" fmla="*/ 132 h 160"/>
              <a:gd name="T48" fmla="*/ 108 w 160"/>
              <a:gd name="T49" fmla="*/ 136 h 160"/>
              <a:gd name="T50" fmla="*/ 103 w 160"/>
              <a:gd name="T51" fmla="*/ 141 h 160"/>
              <a:gd name="T52" fmla="*/ 55 w 160"/>
              <a:gd name="T53" fmla="*/ 141 h 160"/>
              <a:gd name="T54" fmla="*/ 50 w 160"/>
              <a:gd name="T55" fmla="*/ 136 h 160"/>
              <a:gd name="T56" fmla="*/ 50 w 160"/>
              <a:gd name="T57" fmla="*/ 132 h 160"/>
              <a:gd name="T58" fmla="*/ 132 w 160"/>
              <a:gd name="T59" fmla="*/ 5 h 160"/>
              <a:gd name="T60" fmla="*/ 132 w 160"/>
              <a:gd name="T61" fmla="*/ 5 h 160"/>
              <a:gd name="T62" fmla="*/ 127 w 160"/>
              <a:gd name="T63" fmla="*/ 0 h 160"/>
              <a:gd name="T64" fmla="*/ 33 w 160"/>
              <a:gd name="T65" fmla="*/ 0 h 160"/>
              <a:gd name="T66" fmla="*/ 28 w 160"/>
              <a:gd name="T67" fmla="*/ 5 h 160"/>
              <a:gd name="T68" fmla="*/ 28 w 160"/>
              <a:gd name="T69" fmla="*/ 20 h 160"/>
              <a:gd name="T70" fmla="*/ 132 w 160"/>
              <a:gd name="T71" fmla="*/ 20 h 160"/>
              <a:gd name="T72" fmla="*/ 132 w 160"/>
              <a:gd name="T73" fmla="*/ 5 h 160"/>
              <a:gd name="T74" fmla="*/ 146 w 160"/>
              <a:gd name="T75" fmla="*/ 29 h 160"/>
              <a:gd name="T76" fmla="*/ 14 w 160"/>
              <a:gd name="T77" fmla="*/ 29 h 160"/>
              <a:gd name="T78" fmla="*/ 0 w 160"/>
              <a:gd name="T79" fmla="*/ 43 h 160"/>
              <a:gd name="T80" fmla="*/ 0 w 160"/>
              <a:gd name="T81" fmla="*/ 90 h 160"/>
              <a:gd name="T82" fmla="*/ 14 w 160"/>
              <a:gd name="T83" fmla="*/ 104 h 160"/>
              <a:gd name="T84" fmla="*/ 28 w 160"/>
              <a:gd name="T85" fmla="*/ 104 h 160"/>
              <a:gd name="T86" fmla="*/ 28 w 160"/>
              <a:gd name="T87" fmla="*/ 62 h 160"/>
              <a:gd name="T88" fmla="*/ 33 w 160"/>
              <a:gd name="T89" fmla="*/ 57 h 160"/>
              <a:gd name="T90" fmla="*/ 127 w 160"/>
              <a:gd name="T91" fmla="*/ 57 h 160"/>
              <a:gd name="T92" fmla="*/ 132 w 160"/>
              <a:gd name="T93" fmla="*/ 62 h 160"/>
              <a:gd name="T94" fmla="*/ 132 w 160"/>
              <a:gd name="T95" fmla="*/ 104 h 160"/>
              <a:gd name="T96" fmla="*/ 146 w 160"/>
              <a:gd name="T97" fmla="*/ 104 h 160"/>
              <a:gd name="T98" fmla="*/ 160 w 160"/>
              <a:gd name="T99" fmla="*/ 90 h 160"/>
              <a:gd name="T100" fmla="*/ 160 w 160"/>
              <a:gd name="T101" fmla="*/ 43 h 160"/>
              <a:gd name="T102" fmla="*/ 146 w 160"/>
              <a:gd name="T103" fmla="*/ 29 h 160"/>
              <a:gd name="T104" fmla="*/ 136 w 160"/>
              <a:gd name="T105" fmla="*/ 47 h 160"/>
              <a:gd name="T106" fmla="*/ 132 w 160"/>
              <a:gd name="T107" fmla="*/ 43 h 160"/>
              <a:gd name="T108" fmla="*/ 136 w 160"/>
              <a:gd name="T109" fmla="*/ 38 h 160"/>
              <a:gd name="T110" fmla="*/ 141 w 160"/>
              <a:gd name="T111" fmla="*/ 43 h 160"/>
              <a:gd name="T112" fmla="*/ 136 w 160"/>
              <a:gd name="T113" fmla="*/ 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0">
                <a:moveTo>
                  <a:pt x="80" y="104"/>
                </a:moveTo>
                <a:cubicBezTo>
                  <a:pt x="85" y="104"/>
                  <a:pt x="89" y="99"/>
                  <a:pt x="89" y="94"/>
                </a:cubicBezTo>
                <a:cubicBezTo>
                  <a:pt x="89" y="89"/>
                  <a:pt x="85" y="84"/>
                  <a:pt x="80" y="84"/>
                </a:cubicBezTo>
                <a:cubicBezTo>
                  <a:pt x="75" y="84"/>
                  <a:pt x="70" y="89"/>
                  <a:pt x="70" y="94"/>
                </a:cubicBezTo>
                <a:cubicBezTo>
                  <a:pt x="71" y="99"/>
                  <a:pt x="75" y="104"/>
                  <a:pt x="80" y="104"/>
                </a:cubicBezTo>
                <a:close/>
                <a:moveTo>
                  <a:pt x="80" y="113"/>
                </a:moveTo>
                <a:cubicBezTo>
                  <a:pt x="70" y="113"/>
                  <a:pt x="61" y="121"/>
                  <a:pt x="61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21"/>
                  <a:pt x="91" y="113"/>
                  <a:pt x="80" y="113"/>
                </a:cubicBezTo>
                <a:close/>
                <a:moveTo>
                  <a:pt x="38" y="155"/>
                </a:moveTo>
                <a:cubicBezTo>
                  <a:pt x="38" y="158"/>
                  <a:pt x="40" y="160"/>
                  <a:pt x="42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2" y="158"/>
                  <a:pt x="122" y="155"/>
                </a:cubicBezTo>
                <a:cubicBezTo>
                  <a:pt x="122" y="66"/>
                  <a:pt x="122" y="66"/>
                  <a:pt x="122" y="66"/>
                </a:cubicBezTo>
                <a:cubicBezTo>
                  <a:pt x="38" y="66"/>
                  <a:pt x="38" y="66"/>
                  <a:pt x="38" y="66"/>
                </a:cubicBezTo>
                <a:lnTo>
                  <a:pt x="38" y="155"/>
                </a:lnTo>
                <a:close/>
                <a:moveTo>
                  <a:pt x="50" y="132"/>
                </a:moveTo>
                <a:cubicBezTo>
                  <a:pt x="52" y="132"/>
                  <a:pt x="52" y="132"/>
                  <a:pt x="52" y="132"/>
                </a:cubicBezTo>
                <a:cubicBezTo>
                  <a:pt x="52" y="121"/>
                  <a:pt x="57" y="112"/>
                  <a:pt x="66" y="107"/>
                </a:cubicBezTo>
                <a:cubicBezTo>
                  <a:pt x="63" y="104"/>
                  <a:pt x="61" y="99"/>
                  <a:pt x="61" y="94"/>
                </a:cubicBezTo>
                <a:cubicBezTo>
                  <a:pt x="61" y="84"/>
                  <a:pt x="69" y="76"/>
                  <a:pt x="79" y="76"/>
                </a:cubicBezTo>
                <a:cubicBezTo>
                  <a:pt x="89" y="76"/>
                  <a:pt x="99" y="84"/>
                  <a:pt x="99" y="94"/>
                </a:cubicBezTo>
                <a:cubicBezTo>
                  <a:pt x="99" y="99"/>
                  <a:pt x="96" y="104"/>
                  <a:pt x="93" y="107"/>
                </a:cubicBezTo>
                <a:cubicBezTo>
                  <a:pt x="102" y="112"/>
                  <a:pt x="108" y="121"/>
                  <a:pt x="108" y="132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8" y="139"/>
                  <a:pt x="105" y="141"/>
                  <a:pt x="103" y="141"/>
                </a:cubicBezTo>
                <a:cubicBezTo>
                  <a:pt x="55" y="141"/>
                  <a:pt x="55" y="141"/>
                  <a:pt x="55" y="141"/>
                </a:cubicBezTo>
                <a:cubicBezTo>
                  <a:pt x="53" y="141"/>
                  <a:pt x="50" y="139"/>
                  <a:pt x="50" y="136"/>
                </a:cubicBezTo>
                <a:lnTo>
                  <a:pt x="50" y="132"/>
                </a:lnTo>
                <a:close/>
                <a:moveTo>
                  <a:pt x="132" y="5"/>
                </a:moveTo>
                <a:cubicBezTo>
                  <a:pt x="132" y="5"/>
                  <a:pt x="132" y="5"/>
                  <a:pt x="132" y="5"/>
                </a:cubicBezTo>
                <a:cubicBezTo>
                  <a:pt x="132" y="2"/>
                  <a:pt x="130" y="0"/>
                  <a:pt x="127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0"/>
                  <a:pt x="28" y="2"/>
                  <a:pt x="28" y="5"/>
                </a:cubicBezTo>
                <a:cubicBezTo>
                  <a:pt x="28" y="20"/>
                  <a:pt x="28" y="20"/>
                  <a:pt x="28" y="20"/>
                </a:cubicBezTo>
                <a:cubicBezTo>
                  <a:pt x="132" y="20"/>
                  <a:pt x="132" y="20"/>
                  <a:pt x="132" y="20"/>
                </a:cubicBezTo>
                <a:lnTo>
                  <a:pt x="132" y="5"/>
                </a:lnTo>
                <a:close/>
                <a:moveTo>
                  <a:pt x="146" y="29"/>
                </a:moveTo>
                <a:cubicBezTo>
                  <a:pt x="14" y="29"/>
                  <a:pt x="14" y="29"/>
                  <a:pt x="14" y="29"/>
                </a:cubicBezTo>
                <a:cubicBezTo>
                  <a:pt x="6" y="29"/>
                  <a:pt x="0" y="35"/>
                  <a:pt x="0" y="43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8"/>
                  <a:pt x="6" y="104"/>
                  <a:pt x="14" y="104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62"/>
                  <a:pt x="28" y="62"/>
                  <a:pt x="28" y="62"/>
                </a:cubicBezTo>
                <a:cubicBezTo>
                  <a:pt x="28" y="59"/>
                  <a:pt x="31" y="57"/>
                  <a:pt x="33" y="57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30" y="57"/>
                  <a:pt x="132" y="59"/>
                  <a:pt x="132" y="62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46" y="104"/>
                  <a:pt x="146" y="104"/>
                  <a:pt x="146" y="104"/>
                </a:cubicBezTo>
                <a:cubicBezTo>
                  <a:pt x="154" y="104"/>
                  <a:pt x="160" y="97"/>
                  <a:pt x="160" y="90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35"/>
                  <a:pt x="153" y="29"/>
                  <a:pt x="146" y="29"/>
                </a:cubicBezTo>
                <a:close/>
                <a:moveTo>
                  <a:pt x="136" y="47"/>
                </a:moveTo>
                <a:cubicBezTo>
                  <a:pt x="134" y="47"/>
                  <a:pt x="132" y="45"/>
                  <a:pt x="132" y="43"/>
                </a:cubicBezTo>
                <a:cubicBezTo>
                  <a:pt x="132" y="40"/>
                  <a:pt x="134" y="38"/>
                  <a:pt x="136" y="38"/>
                </a:cubicBezTo>
                <a:cubicBezTo>
                  <a:pt x="139" y="38"/>
                  <a:pt x="141" y="40"/>
                  <a:pt x="141" y="43"/>
                </a:cubicBezTo>
                <a:cubicBezTo>
                  <a:pt x="141" y="45"/>
                  <a:pt x="139" y="47"/>
                  <a:pt x="136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111">
            <a:extLst>
              <a:ext uri="{FF2B5EF4-FFF2-40B4-BE49-F238E27FC236}">
                <a16:creationId xmlns:a16="http://schemas.microsoft.com/office/drawing/2014/main" id="{6E431D77-3352-4801-88CA-568456559169}"/>
              </a:ext>
            </a:extLst>
          </p:cNvPr>
          <p:cNvSpPr>
            <a:spLocks/>
          </p:cNvSpPr>
          <p:nvPr/>
        </p:nvSpPr>
        <p:spPr bwMode="auto">
          <a:xfrm>
            <a:off x="7404101" y="5848350"/>
            <a:ext cx="134938" cy="63500"/>
          </a:xfrm>
          <a:custGeom>
            <a:avLst/>
            <a:gdLst>
              <a:gd name="T0" fmla="*/ 43 w 85"/>
              <a:gd name="T1" fmla="*/ 40 h 40"/>
              <a:gd name="T2" fmla="*/ 85 w 85"/>
              <a:gd name="T3" fmla="*/ 0 h 40"/>
              <a:gd name="T4" fmla="*/ 82 w 85"/>
              <a:gd name="T5" fmla="*/ 2 h 40"/>
              <a:gd name="T6" fmla="*/ 43 w 85"/>
              <a:gd name="T7" fmla="*/ 12 h 40"/>
              <a:gd name="T8" fmla="*/ 4 w 85"/>
              <a:gd name="T9" fmla="*/ 2 h 40"/>
              <a:gd name="T10" fmla="*/ 0 w 85"/>
              <a:gd name="T11" fmla="*/ 0 h 40"/>
              <a:gd name="T12" fmla="*/ 43 w 85"/>
              <a:gd name="T1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40">
                <a:moveTo>
                  <a:pt x="43" y="40"/>
                </a:moveTo>
                <a:cubicBezTo>
                  <a:pt x="65" y="40"/>
                  <a:pt x="83" y="22"/>
                  <a:pt x="85" y="0"/>
                </a:cubicBezTo>
                <a:cubicBezTo>
                  <a:pt x="82" y="2"/>
                  <a:pt x="82" y="2"/>
                  <a:pt x="82" y="2"/>
                </a:cubicBezTo>
                <a:cubicBezTo>
                  <a:pt x="70" y="8"/>
                  <a:pt x="56" y="12"/>
                  <a:pt x="43" y="12"/>
                </a:cubicBezTo>
                <a:cubicBezTo>
                  <a:pt x="29" y="12"/>
                  <a:pt x="16" y="8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2" y="22"/>
                  <a:pt x="20" y="40"/>
                  <a:pt x="43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112">
            <a:extLst>
              <a:ext uri="{FF2B5EF4-FFF2-40B4-BE49-F238E27FC236}">
                <a16:creationId xmlns:a16="http://schemas.microsoft.com/office/drawing/2014/main" id="{9B9AC7AE-5190-4CA7-84D6-C43064AD0810}"/>
              </a:ext>
            </a:extLst>
          </p:cNvPr>
          <p:cNvSpPr>
            <a:spLocks/>
          </p:cNvSpPr>
          <p:nvPr/>
        </p:nvSpPr>
        <p:spPr bwMode="auto">
          <a:xfrm>
            <a:off x="7445376" y="5959475"/>
            <a:ext cx="53975" cy="26988"/>
          </a:xfrm>
          <a:custGeom>
            <a:avLst/>
            <a:gdLst>
              <a:gd name="T0" fmla="*/ 17 w 34"/>
              <a:gd name="T1" fmla="*/ 0 h 17"/>
              <a:gd name="T2" fmla="*/ 0 w 34"/>
              <a:gd name="T3" fmla="*/ 17 h 17"/>
              <a:gd name="T4" fmla="*/ 34 w 34"/>
              <a:gd name="T5" fmla="*/ 17 h 17"/>
              <a:gd name="T6" fmla="*/ 17 w 34"/>
              <a:gd name="T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17">
                <a:moveTo>
                  <a:pt x="17" y="0"/>
                </a:moveTo>
                <a:lnTo>
                  <a:pt x="0" y="17"/>
                </a:lnTo>
                <a:lnTo>
                  <a:pt x="34" y="17"/>
                </a:lnTo>
                <a:lnTo>
                  <a:pt x="1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113">
            <a:extLst>
              <a:ext uri="{FF2B5EF4-FFF2-40B4-BE49-F238E27FC236}">
                <a16:creationId xmlns:a16="http://schemas.microsoft.com/office/drawing/2014/main" id="{7E4C9E19-D699-4AFC-A4A2-F1914FF674A8}"/>
              </a:ext>
            </a:extLst>
          </p:cNvPr>
          <p:cNvSpPr>
            <a:spLocks/>
          </p:cNvSpPr>
          <p:nvPr/>
        </p:nvSpPr>
        <p:spPr bwMode="auto">
          <a:xfrm>
            <a:off x="7405688" y="5913438"/>
            <a:ext cx="58738" cy="73025"/>
          </a:xfrm>
          <a:custGeom>
            <a:avLst/>
            <a:gdLst>
              <a:gd name="T0" fmla="*/ 37 w 37"/>
              <a:gd name="T1" fmla="*/ 20 h 46"/>
              <a:gd name="T2" fmla="*/ 37 w 37"/>
              <a:gd name="T3" fmla="*/ 8 h 46"/>
              <a:gd name="T4" fmla="*/ 14 w 37"/>
              <a:gd name="T5" fmla="*/ 0 h 46"/>
              <a:gd name="T6" fmla="*/ 0 w 37"/>
              <a:gd name="T7" fmla="*/ 31 h 46"/>
              <a:gd name="T8" fmla="*/ 0 w 37"/>
              <a:gd name="T9" fmla="*/ 46 h 46"/>
              <a:gd name="T10" fmla="*/ 12 w 37"/>
              <a:gd name="T11" fmla="*/ 46 h 46"/>
              <a:gd name="T12" fmla="*/ 37 w 37"/>
              <a:gd name="T13" fmla="*/ 2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46">
                <a:moveTo>
                  <a:pt x="37" y="20"/>
                </a:moveTo>
                <a:cubicBezTo>
                  <a:pt x="37" y="8"/>
                  <a:pt x="37" y="8"/>
                  <a:pt x="37" y="8"/>
                </a:cubicBezTo>
                <a:cubicBezTo>
                  <a:pt x="29" y="8"/>
                  <a:pt x="21" y="4"/>
                  <a:pt x="14" y="0"/>
                </a:cubicBezTo>
                <a:cubicBezTo>
                  <a:pt x="5" y="8"/>
                  <a:pt x="0" y="19"/>
                  <a:pt x="0" y="31"/>
                </a:cubicBezTo>
                <a:cubicBezTo>
                  <a:pt x="0" y="46"/>
                  <a:pt x="0" y="46"/>
                  <a:pt x="0" y="46"/>
                </a:cubicBezTo>
                <a:cubicBezTo>
                  <a:pt x="12" y="46"/>
                  <a:pt x="12" y="46"/>
                  <a:pt x="12" y="46"/>
                </a:cubicBezTo>
                <a:lnTo>
                  <a:pt x="37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114">
            <a:extLst>
              <a:ext uri="{FF2B5EF4-FFF2-40B4-BE49-F238E27FC236}">
                <a16:creationId xmlns:a16="http://schemas.microsoft.com/office/drawing/2014/main" id="{545BC84C-AEA0-41A3-A97B-CDAE290D2962}"/>
              </a:ext>
            </a:extLst>
          </p:cNvPr>
          <p:cNvSpPr>
            <a:spLocks/>
          </p:cNvSpPr>
          <p:nvPr/>
        </p:nvSpPr>
        <p:spPr bwMode="auto">
          <a:xfrm>
            <a:off x="7389813" y="5776913"/>
            <a:ext cx="165100" cy="31750"/>
          </a:xfrm>
          <a:custGeom>
            <a:avLst/>
            <a:gdLst>
              <a:gd name="T0" fmla="*/ 10 w 104"/>
              <a:gd name="T1" fmla="*/ 20 h 20"/>
              <a:gd name="T2" fmla="*/ 94 w 104"/>
              <a:gd name="T3" fmla="*/ 20 h 20"/>
              <a:gd name="T4" fmla="*/ 104 w 104"/>
              <a:gd name="T5" fmla="*/ 10 h 20"/>
              <a:gd name="T6" fmla="*/ 94 w 104"/>
              <a:gd name="T7" fmla="*/ 0 h 20"/>
              <a:gd name="T8" fmla="*/ 10 w 104"/>
              <a:gd name="T9" fmla="*/ 0 h 20"/>
              <a:gd name="T10" fmla="*/ 0 w 104"/>
              <a:gd name="T11" fmla="*/ 10 h 20"/>
              <a:gd name="T12" fmla="*/ 10 w 104"/>
              <a:gd name="T1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20">
                <a:moveTo>
                  <a:pt x="10" y="20"/>
                </a:moveTo>
                <a:cubicBezTo>
                  <a:pt x="94" y="20"/>
                  <a:pt x="94" y="20"/>
                  <a:pt x="94" y="20"/>
                </a:cubicBezTo>
                <a:cubicBezTo>
                  <a:pt x="100" y="20"/>
                  <a:pt x="104" y="15"/>
                  <a:pt x="104" y="10"/>
                </a:cubicBezTo>
                <a:cubicBezTo>
                  <a:pt x="103" y="4"/>
                  <a:pt x="99" y="0"/>
                  <a:pt x="9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5"/>
                  <a:pt x="5" y="20"/>
                  <a:pt x="10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115">
            <a:extLst>
              <a:ext uri="{FF2B5EF4-FFF2-40B4-BE49-F238E27FC236}">
                <a16:creationId xmlns:a16="http://schemas.microsoft.com/office/drawing/2014/main" id="{20E3C762-0FD0-4AA6-BF75-A7325CD03A9C}"/>
              </a:ext>
            </a:extLst>
          </p:cNvPr>
          <p:cNvSpPr>
            <a:spLocks/>
          </p:cNvSpPr>
          <p:nvPr/>
        </p:nvSpPr>
        <p:spPr bwMode="auto">
          <a:xfrm>
            <a:off x="7389813" y="6000750"/>
            <a:ext cx="165100" cy="30163"/>
          </a:xfrm>
          <a:custGeom>
            <a:avLst/>
            <a:gdLst>
              <a:gd name="T0" fmla="*/ 94 w 104"/>
              <a:gd name="T1" fmla="*/ 0 h 19"/>
              <a:gd name="T2" fmla="*/ 10 w 104"/>
              <a:gd name="T3" fmla="*/ 0 h 19"/>
              <a:gd name="T4" fmla="*/ 0 w 104"/>
              <a:gd name="T5" fmla="*/ 10 h 19"/>
              <a:gd name="T6" fmla="*/ 10 w 104"/>
              <a:gd name="T7" fmla="*/ 19 h 19"/>
              <a:gd name="T8" fmla="*/ 94 w 104"/>
              <a:gd name="T9" fmla="*/ 19 h 19"/>
              <a:gd name="T10" fmla="*/ 104 w 104"/>
              <a:gd name="T11" fmla="*/ 10 h 19"/>
              <a:gd name="T12" fmla="*/ 94 w 104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9">
                <a:moveTo>
                  <a:pt x="94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5"/>
                  <a:pt x="5" y="19"/>
                  <a:pt x="10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100" y="19"/>
                  <a:pt x="104" y="15"/>
                  <a:pt x="104" y="10"/>
                </a:cubicBezTo>
                <a:cubicBezTo>
                  <a:pt x="103" y="4"/>
                  <a:pt x="99" y="0"/>
                  <a:pt x="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116">
            <a:extLst>
              <a:ext uri="{FF2B5EF4-FFF2-40B4-BE49-F238E27FC236}">
                <a16:creationId xmlns:a16="http://schemas.microsoft.com/office/drawing/2014/main" id="{B6CBDE80-40BF-4D0F-89C8-DAB311F894B6}"/>
              </a:ext>
            </a:extLst>
          </p:cNvPr>
          <p:cNvSpPr>
            <a:spLocks/>
          </p:cNvSpPr>
          <p:nvPr/>
        </p:nvSpPr>
        <p:spPr bwMode="auto">
          <a:xfrm>
            <a:off x="7480301" y="5913438"/>
            <a:ext cx="58738" cy="73025"/>
          </a:xfrm>
          <a:custGeom>
            <a:avLst/>
            <a:gdLst>
              <a:gd name="T0" fmla="*/ 37 w 37"/>
              <a:gd name="T1" fmla="*/ 46 h 46"/>
              <a:gd name="T2" fmla="*/ 37 w 37"/>
              <a:gd name="T3" fmla="*/ 32 h 46"/>
              <a:gd name="T4" fmla="*/ 23 w 37"/>
              <a:gd name="T5" fmla="*/ 0 h 46"/>
              <a:gd name="T6" fmla="*/ 0 w 37"/>
              <a:gd name="T7" fmla="*/ 8 h 46"/>
              <a:gd name="T8" fmla="*/ 0 w 37"/>
              <a:gd name="T9" fmla="*/ 21 h 46"/>
              <a:gd name="T10" fmla="*/ 26 w 37"/>
              <a:gd name="T11" fmla="*/ 46 h 46"/>
              <a:gd name="T12" fmla="*/ 37 w 37"/>
              <a:gd name="T13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46">
                <a:moveTo>
                  <a:pt x="37" y="46"/>
                </a:moveTo>
                <a:cubicBezTo>
                  <a:pt x="37" y="32"/>
                  <a:pt x="37" y="32"/>
                  <a:pt x="37" y="32"/>
                </a:cubicBezTo>
                <a:cubicBezTo>
                  <a:pt x="37" y="19"/>
                  <a:pt x="31" y="8"/>
                  <a:pt x="23" y="0"/>
                </a:cubicBezTo>
                <a:cubicBezTo>
                  <a:pt x="16" y="5"/>
                  <a:pt x="8" y="7"/>
                  <a:pt x="0" y="8"/>
                </a:cubicBezTo>
                <a:cubicBezTo>
                  <a:pt x="0" y="21"/>
                  <a:pt x="0" y="21"/>
                  <a:pt x="0" y="21"/>
                </a:cubicBezTo>
                <a:cubicBezTo>
                  <a:pt x="26" y="46"/>
                  <a:pt x="26" y="46"/>
                  <a:pt x="26" y="46"/>
                </a:cubicBezTo>
                <a:lnTo>
                  <a:pt x="37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117">
            <a:extLst>
              <a:ext uri="{FF2B5EF4-FFF2-40B4-BE49-F238E27FC236}">
                <a16:creationId xmlns:a16="http://schemas.microsoft.com/office/drawing/2014/main" id="{FFB85275-1C56-4C09-AC0E-B9AD4A0FA534}"/>
              </a:ext>
            </a:extLst>
          </p:cNvPr>
          <p:cNvSpPr>
            <a:spLocks/>
          </p:cNvSpPr>
          <p:nvPr/>
        </p:nvSpPr>
        <p:spPr bwMode="auto">
          <a:xfrm>
            <a:off x="7405688" y="5821363"/>
            <a:ext cx="133350" cy="30163"/>
          </a:xfrm>
          <a:custGeom>
            <a:avLst/>
            <a:gdLst>
              <a:gd name="T0" fmla="*/ 84 w 84"/>
              <a:gd name="T1" fmla="*/ 0 h 19"/>
              <a:gd name="T2" fmla="*/ 0 w 84"/>
              <a:gd name="T3" fmla="*/ 0 h 19"/>
              <a:gd name="T4" fmla="*/ 0 w 84"/>
              <a:gd name="T5" fmla="*/ 6 h 19"/>
              <a:gd name="T6" fmla="*/ 8 w 84"/>
              <a:gd name="T7" fmla="*/ 10 h 19"/>
              <a:gd name="T8" fmla="*/ 42 w 84"/>
              <a:gd name="T9" fmla="*/ 19 h 19"/>
              <a:gd name="T10" fmla="*/ 76 w 84"/>
              <a:gd name="T11" fmla="*/ 10 h 19"/>
              <a:gd name="T12" fmla="*/ 84 w 84"/>
              <a:gd name="T13" fmla="*/ 6 h 19"/>
              <a:gd name="T14" fmla="*/ 84 w 84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19">
                <a:moveTo>
                  <a:pt x="8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8" y="10"/>
                  <a:pt x="8" y="10"/>
                  <a:pt x="8" y="10"/>
                </a:cubicBezTo>
                <a:cubicBezTo>
                  <a:pt x="19" y="16"/>
                  <a:pt x="30" y="19"/>
                  <a:pt x="42" y="19"/>
                </a:cubicBezTo>
                <a:cubicBezTo>
                  <a:pt x="54" y="19"/>
                  <a:pt x="66" y="16"/>
                  <a:pt x="76" y="10"/>
                </a:cubicBezTo>
                <a:cubicBezTo>
                  <a:pt x="84" y="6"/>
                  <a:pt x="84" y="6"/>
                  <a:pt x="84" y="6"/>
                </a:cubicBezTo>
                <a:lnTo>
                  <a:pt x="8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118">
            <a:extLst>
              <a:ext uri="{FF2B5EF4-FFF2-40B4-BE49-F238E27FC236}">
                <a16:creationId xmlns:a16="http://schemas.microsoft.com/office/drawing/2014/main" id="{014FADCB-365D-48C3-8021-DA7CBC3A6607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5226050"/>
            <a:ext cx="255588" cy="254000"/>
          </a:xfrm>
          <a:custGeom>
            <a:avLst/>
            <a:gdLst>
              <a:gd name="T0" fmla="*/ 53 w 161"/>
              <a:gd name="T1" fmla="*/ 10 h 160"/>
              <a:gd name="T2" fmla="*/ 113 w 161"/>
              <a:gd name="T3" fmla="*/ 10 h 160"/>
              <a:gd name="T4" fmla="*/ 113 w 161"/>
              <a:gd name="T5" fmla="*/ 5 h 160"/>
              <a:gd name="T6" fmla="*/ 109 w 161"/>
              <a:gd name="T7" fmla="*/ 0 h 160"/>
              <a:gd name="T8" fmla="*/ 5 w 161"/>
              <a:gd name="T9" fmla="*/ 0 h 160"/>
              <a:gd name="T10" fmla="*/ 0 w 161"/>
              <a:gd name="T11" fmla="*/ 5 h 160"/>
              <a:gd name="T12" fmla="*/ 0 w 161"/>
              <a:gd name="T13" fmla="*/ 137 h 160"/>
              <a:gd name="T14" fmla="*/ 5 w 161"/>
              <a:gd name="T15" fmla="*/ 142 h 160"/>
              <a:gd name="T16" fmla="*/ 10 w 161"/>
              <a:gd name="T17" fmla="*/ 142 h 160"/>
              <a:gd name="T18" fmla="*/ 10 w 161"/>
              <a:gd name="T19" fmla="*/ 53 h 160"/>
              <a:gd name="T20" fmla="*/ 14 w 161"/>
              <a:gd name="T21" fmla="*/ 43 h 160"/>
              <a:gd name="T22" fmla="*/ 43 w 161"/>
              <a:gd name="T23" fmla="*/ 14 h 160"/>
              <a:gd name="T24" fmla="*/ 53 w 161"/>
              <a:gd name="T25" fmla="*/ 10 h 160"/>
              <a:gd name="T26" fmla="*/ 47 w 161"/>
              <a:gd name="T27" fmla="*/ 48 h 160"/>
              <a:gd name="T28" fmla="*/ 47 w 161"/>
              <a:gd name="T29" fmla="*/ 22 h 160"/>
              <a:gd name="T30" fmla="*/ 22 w 161"/>
              <a:gd name="T31" fmla="*/ 48 h 160"/>
              <a:gd name="T32" fmla="*/ 47 w 161"/>
              <a:gd name="T33" fmla="*/ 48 h 160"/>
              <a:gd name="T34" fmla="*/ 90 w 161"/>
              <a:gd name="T35" fmla="*/ 58 h 160"/>
              <a:gd name="T36" fmla="*/ 57 w 161"/>
              <a:gd name="T37" fmla="*/ 90 h 160"/>
              <a:gd name="T38" fmla="*/ 90 w 161"/>
              <a:gd name="T39" fmla="*/ 123 h 160"/>
              <a:gd name="T40" fmla="*/ 123 w 161"/>
              <a:gd name="T41" fmla="*/ 90 h 160"/>
              <a:gd name="T42" fmla="*/ 90 w 161"/>
              <a:gd name="T43" fmla="*/ 58 h 160"/>
              <a:gd name="T44" fmla="*/ 90 w 161"/>
              <a:gd name="T45" fmla="*/ 132 h 160"/>
              <a:gd name="T46" fmla="*/ 47 w 161"/>
              <a:gd name="T47" fmla="*/ 90 h 160"/>
              <a:gd name="T48" fmla="*/ 90 w 161"/>
              <a:gd name="T49" fmla="*/ 48 h 160"/>
              <a:gd name="T50" fmla="*/ 122 w 161"/>
              <a:gd name="T51" fmla="*/ 64 h 160"/>
              <a:gd name="T52" fmla="*/ 122 w 161"/>
              <a:gd name="T53" fmla="*/ 24 h 160"/>
              <a:gd name="T54" fmla="*/ 118 w 161"/>
              <a:gd name="T55" fmla="*/ 20 h 160"/>
              <a:gd name="T56" fmla="*/ 57 w 161"/>
              <a:gd name="T57" fmla="*/ 20 h 160"/>
              <a:gd name="T58" fmla="*/ 57 w 161"/>
              <a:gd name="T59" fmla="*/ 52 h 160"/>
              <a:gd name="T60" fmla="*/ 52 w 161"/>
              <a:gd name="T61" fmla="*/ 58 h 160"/>
              <a:gd name="T62" fmla="*/ 18 w 161"/>
              <a:gd name="T63" fmla="*/ 58 h 160"/>
              <a:gd name="T64" fmla="*/ 18 w 161"/>
              <a:gd name="T65" fmla="*/ 146 h 160"/>
              <a:gd name="T66" fmla="*/ 23 w 161"/>
              <a:gd name="T67" fmla="*/ 151 h 160"/>
              <a:gd name="T68" fmla="*/ 118 w 161"/>
              <a:gd name="T69" fmla="*/ 151 h 160"/>
              <a:gd name="T70" fmla="*/ 122 w 161"/>
              <a:gd name="T71" fmla="*/ 149 h 160"/>
              <a:gd name="T72" fmla="*/ 103 w 161"/>
              <a:gd name="T73" fmla="*/ 130 h 160"/>
              <a:gd name="T74" fmla="*/ 90 w 161"/>
              <a:gd name="T75" fmla="*/ 132 h 160"/>
              <a:gd name="T76" fmla="*/ 158 w 161"/>
              <a:gd name="T77" fmla="*/ 144 h 160"/>
              <a:gd name="T78" fmla="*/ 126 w 161"/>
              <a:gd name="T79" fmla="*/ 112 h 160"/>
              <a:gd name="T80" fmla="*/ 112 w 161"/>
              <a:gd name="T81" fmla="*/ 126 h 160"/>
              <a:gd name="T82" fmla="*/ 144 w 161"/>
              <a:gd name="T83" fmla="*/ 158 h 160"/>
              <a:gd name="T84" fmla="*/ 151 w 161"/>
              <a:gd name="T85" fmla="*/ 160 h 160"/>
              <a:gd name="T86" fmla="*/ 158 w 161"/>
              <a:gd name="T87" fmla="*/ 158 h 160"/>
              <a:gd name="T88" fmla="*/ 158 w 161"/>
              <a:gd name="T89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1" h="160">
                <a:moveTo>
                  <a:pt x="53" y="10"/>
                </a:moveTo>
                <a:cubicBezTo>
                  <a:pt x="113" y="10"/>
                  <a:pt x="113" y="10"/>
                  <a:pt x="113" y="10"/>
                </a:cubicBezTo>
                <a:cubicBezTo>
                  <a:pt x="113" y="5"/>
                  <a:pt x="113" y="5"/>
                  <a:pt x="113" y="5"/>
                </a:cubicBezTo>
                <a:cubicBezTo>
                  <a:pt x="113" y="2"/>
                  <a:pt x="111" y="0"/>
                  <a:pt x="109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0"/>
                  <a:pt x="3" y="142"/>
                  <a:pt x="5" y="142"/>
                </a:cubicBezTo>
                <a:cubicBezTo>
                  <a:pt x="10" y="142"/>
                  <a:pt x="10" y="142"/>
                  <a:pt x="10" y="142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49"/>
                  <a:pt x="11" y="45"/>
                  <a:pt x="14" y="43"/>
                </a:cubicBezTo>
                <a:cubicBezTo>
                  <a:pt x="43" y="14"/>
                  <a:pt x="43" y="14"/>
                  <a:pt x="43" y="14"/>
                </a:cubicBezTo>
                <a:cubicBezTo>
                  <a:pt x="45" y="11"/>
                  <a:pt x="49" y="10"/>
                  <a:pt x="53" y="10"/>
                </a:cubicBezTo>
                <a:close/>
                <a:moveTo>
                  <a:pt x="47" y="48"/>
                </a:moveTo>
                <a:cubicBezTo>
                  <a:pt x="47" y="22"/>
                  <a:pt x="47" y="22"/>
                  <a:pt x="47" y="22"/>
                </a:cubicBezTo>
                <a:cubicBezTo>
                  <a:pt x="22" y="48"/>
                  <a:pt x="22" y="48"/>
                  <a:pt x="22" y="48"/>
                </a:cubicBezTo>
                <a:lnTo>
                  <a:pt x="47" y="48"/>
                </a:lnTo>
                <a:close/>
                <a:moveTo>
                  <a:pt x="90" y="58"/>
                </a:moveTo>
                <a:cubicBezTo>
                  <a:pt x="72" y="58"/>
                  <a:pt x="57" y="73"/>
                  <a:pt x="57" y="90"/>
                </a:cubicBezTo>
                <a:cubicBezTo>
                  <a:pt x="57" y="108"/>
                  <a:pt x="72" y="123"/>
                  <a:pt x="90" y="123"/>
                </a:cubicBezTo>
                <a:cubicBezTo>
                  <a:pt x="108" y="123"/>
                  <a:pt x="123" y="108"/>
                  <a:pt x="123" y="90"/>
                </a:cubicBezTo>
                <a:cubicBezTo>
                  <a:pt x="123" y="73"/>
                  <a:pt x="108" y="58"/>
                  <a:pt x="90" y="58"/>
                </a:cubicBezTo>
                <a:close/>
                <a:moveTo>
                  <a:pt x="90" y="132"/>
                </a:moveTo>
                <a:cubicBezTo>
                  <a:pt x="66" y="132"/>
                  <a:pt x="47" y="113"/>
                  <a:pt x="47" y="90"/>
                </a:cubicBezTo>
                <a:cubicBezTo>
                  <a:pt x="47" y="67"/>
                  <a:pt x="67" y="48"/>
                  <a:pt x="90" y="48"/>
                </a:cubicBezTo>
                <a:cubicBezTo>
                  <a:pt x="103" y="48"/>
                  <a:pt x="115" y="55"/>
                  <a:pt x="122" y="64"/>
                </a:cubicBezTo>
                <a:cubicBezTo>
                  <a:pt x="122" y="24"/>
                  <a:pt x="122" y="24"/>
                  <a:pt x="122" y="24"/>
                </a:cubicBezTo>
                <a:cubicBezTo>
                  <a:pt x="122" y="22"/>
                  <a:pt x="120" y="20"/>
                  <a:pt x="118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5"/>
                  <a:pt x="55" y="58"/>
                  <a:pt x="52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18" y="146"/>
                  <a:pt x="18" y="146"/>
                  <a:pt x="18" y="146"/>
                </a:cubicBezTo>
                <a:cubicBezTo>
                  <a:pt x="18" y="149"/>
                  <a:pt x="21" y="151"/>
                  <a:pt x="23" y="151"/>
                </a:cubicBezTo>
                <a:cubicBezTo>
                  <a:pt x="118" y="151"/>
                  <a:pt x="118" y="151"/>
                  <a:pt x="118" y="151"/>
                </a:cubicBezTo>
                <a:cubicBezTo>
                  <a:pt x="119" y="151"/>
                  <a:pt x="121" y="150"/>
                  <a:pt x="122" y="149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99" y="132"/>
                  <a:pt x="94" y="132"/>
                  <a:pt x="90" y="132"/>
                </a:cubicBezTo>
                <a:close/>
                <a:moveTo>
                  <a:pt x="158" y="144"/>
                </a:moveTo>
                <a:cubicBezTo>
                  <a:pt x="126" y="112"/>
                  <a:pt x="126" y="112"/>
                  <a:pt x="126" y="112"/>
                </a:cubicBezTo>
                <a:cubicBezTo>
                  <a:pt x="122" y="118"/>
                  <a:pt x="118" y="123"/>
                  <a:pt x="112" y="126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46" y="159"/>
                  <a:pt x="148" y="160"/>
                  <a:pt x="151" y="160"/>
                </a:cubicBezTo>
                <a:cubicBezTo>
                  <a:pt x="153" y="160"/>
                  <a:pt x="156" y="159"/>
                  <a:pt x="158" y="158"/>
                </a:cubicBezTo>
                <a:cubicBezTo>
                  <a:pt x="161" y="154"/>
                  <a:pt x="161" y="148"/>
                  <a:pt x="158" y="1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119">
            <a:extLst>
              <a:ext uri="{FF2B5EF4-FFF2-40B4-BE49-F238E27FC236}">
                <a16:creationId xmlns:a16="http://schemas.microsoft.com/office/drawing/2014/main" id="{C71B86DB-8612-4FD4-A047-01CBAEEB7327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5776913"/>
            <a:ext cx="254000" cy="252413"/>
          </a:xfrm>
          <a:custGeom>
            <a:avLst/>
            <a:gdLst>
              <a:gd name="T0" fmla="*/ 81 w 161"/>
              <a:gd name="T1" fmla="*/ 130 h 159"/>
              <a:gd name="T2" fmla="*/ 68 w 161"/>
              <a:gd name="T3" fmla="*/ 112 h 159"/>
              <a:gd name="T4" fmla="*/ 122 w 161"/>
              <a:gd name="T5" fmla="*/ 42 h 159"/>
              <a:gd name="T6" fmla="*/ 89 w 161"/>
              <a:gd name="T7" fmla="*/ 38 h 159"/>
              <a:gd name="T8" fmla="*/ 84 w 161"/>
              <a:gd name="T9" fmla="*/ 0 h 159"/>
              <a:gd name="T10" fmla="*/ 9 w 161"/>
              <a:gd name="T11" fmla="*/ 5 h 159"/>
              <a:gd name="T12" fmla="*/ 95 w 161"/>
              <a:gd name="T13" fmla="*/ 131 h 159"/>
              <a:gd name="T14" fmla="*/ 94 w 161"/>
              <a:gd name="T15" fmla="*/ 146 h 159"/>
              <a:gd name="T16" fmla="*/ 122 w 161"/>
              <a:gd name="T17" fmla="*/ 146 h 159"/>
              <a:gd name="T18" fmla="*/ 111 w 161"/>
              <a:gd name="T19" fmla="*/ 120 h 159"/>
              <a:gd name="T20" fmla="*/ 65 w 161"/>
              <a:gd name="T21" fmla="*/ 101 h 159"/>
              <a:gd name="T22" fmla="*/ 43 w 161"/>
              <a:gd name="T23" fmla="*/ 122 h 159"/>
              <a:gd name="T24" fmla="*/ 30 w 161"/>
              <a:gd name="T25" fmla="*/ 110 h 159"/>
              <a:gd name="T26" fmla="*/ 33 w 161"/>
              <a:gd name="T27" fmla="*/ 102 h 159"/>
              <a:gd name="T28" fmla="*/ 42 w 161"/>
              <a:gd name="T29" fmla="*/ 110 h 159"/>
              <a:gd name="T30" fmla="*/ 61 w 161"/>
              <a:gd name="T31" fmla="*/ 93 h 159"/>
              <a:gd name="T32" fmla="*/ 65 w 161"/>
              <a:gd name="T33" fmla="*/ 101 h 159"/>
              <a:gd name="T34" fmla="*/ 46 w 161"/>
              <a:gd name="T35" fmla="*/ 92 h 159"/>
              <a:gd name="T36" fmla="*/ 39 w 161"/>
              <a:gd name="T37" fmla="*/ 92 h 159"/>
              <a:gd name="T38" fmla="*/ 30 w 161"/>
              <a:gd name="T39" fmla="*/ 76 h 159"/>
              <a:gd name="T40" fmla="*/ 36 w 161"/>
              <a:gd name="T41" fmla="*/ 76 h 159"/>
              <a:gd name="T42" fmla="*/ 58 w 161"/>
              <a:gd name="T43" fmla="*/ 66 h 159"/>
              <a:gd name="T44" fmla="*/ 64 w 161"/>
              <a:gd name="T45" fmla="*/ 66 h 159"/>
              <a:gd name="T46" fmla="*/ 65 w 161"/>
              <a:gd name="T47" fmla="*/ 45 h 159"/>
              <a:gd name="T48" fmla="*/ 43 w 161"/>
              <a:gd name="T49" fmla="*/ 65 h 159"/>
              <a:gd name="T50" fmla="*/ 30 w 161"/>
              <a:gd name="T51" fmla="*/ 54 h 159"/>
              <a:gd name="T52" fmla="*/ 33 w 161"/>
              <a:gd name="T53" fmla="*/ 47 h 159"/>
              <a:gd name="T54" fmla="*/ 42 w 161"/>
              <a:gd name="T55" fmla="*/ 54 h 159"/>
              <a:gd name="T56" fmla="*/ 61 w 161"/>
              <a:gd name="T57" fmla="*/ 37 h 159"/>
              <a:gd name="T58" fmla="*/ 65 w 161"/>
              <a:gd name="T59" fmla="*/ 45 h 159"/>
              <a:gd name="T60" fmla="*/ 151 w 161"/>
              <a:gd name="T61" fmla="*/ 39 h 159"/>
              <a:gd name="T62" fmla="*/ 137 w 161"/>
              <a:gd name="T63" fmla="*/ 39 h 159"/>
              <a:gd name="T64" fmla="*/ 149 w 161"/>
              <a:gd name="T65" fmla="*/ 67 h 159"/>
              <a:gd name="T66" fmla="*/ 157 w 161"/>
              <a:gd name="T67" fmla="*/ 46 h 159"/>
              <a:gd name="T68" fmla="*/ 83 w 161"/>
              <a:gd name="T69" fmla="*/ 120 h 159"/>
              <a:gd name="T70" fmla="*/ 85 w 161"/>
              <a:gd name="T71" fmla="*/ 95 h 159"/>
              <a:gd name="T72" fmla="*/ 82 w 161"/>
              <a:gd name="T73" fmla="*/ 120 h 159"/>
              <a:gd name="T74" fmla="*/ 110 w 161"/>
              <a:gd name="T75" fmla="*/ 108 h 159"/>
              <a:gd name="T76" fmla="*/ 123 w 161"/>
              <a:gd name="T77" fmla="*/ 54 h 159"/>
              <a:gd name="T78" fmla="*/ 94 w 161"/>
              <a:gd name="T79" fmla="*/ 2 h 159"/>
              <a:gd name="T80" fmla="*/ 120 w 161"/>
              <a:gd name="T81" fmla="*/ 28 h 159"/>
              <a:gd name="T82" fmla="*/ 85 w 161"/>
              <a:gd name="T83" fmla="*/ 141 h 159"/>
              <a:gd name="T84" fmla="*/ 0 w 161"/>
              <a:gd name="T85" fmla="*/ 146 h 159"/>
              <a:gd name="T86" fmla="*/ 9 w 161"/>
              <a:gd name="T87" fmla="*/ 159 h 159"/>
              <a:gd name="T88" fmla="*/ 85 w 161"/>
              <a:gd name="T89" fmla="*/ 14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1" h="159">
                <a:moveTo>
                  <a:pt x="85" y="129"/>
                </a:moveTo>
                <a:cubicBezTo>
                  <a:pt x="84" y="130"/>
                  <a:pt x="82" y="130"/>
                  <a:pt x="81" y="130"/>
                </a:cubicBezTo>
                <a:cubicBezTo>
                  <a:pt x="77" y="130"/>
                  <a:pt x="73" y="128"/>
                  <a:pt x="70" y="125"/>
                </a:cubicBezTo>
                <a:cubicBezTo>
                  <a:pt x="68" y="122"/>
                  <a:pt x="67" y="117"/>
                  <a:pt x="68" y="112"/>
                </a:cubicBezTo>
                <a:cubicBezTo>
                  <a:pt x="78" y="86"/>
                  <a:pt x="78" y="86"/>
                  <a:pt x="78" y="86"/>
                </a:cubicBezTo>
                <a:cubicBezTo>
                  <a:pt x="122" y="42"/>
                  <a:pt x="122" y="42"/>
                  <a:pt x="122" y="42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89" y="38"/>
                  <a:pt x="89" y="38"/>
                  <a:pt x="89" y="38"/>
                </a:cubicBezTo>
                <a:cubicBezTo>
                  <a:pt x="86" y="38"/>
                  <a:pt x="84" y="35"/>
                  <a:pt x="84" y="33"/>
                </a:cubicBezTo>
                <a:cubicBezTo>
                  <a:pt x="84" y="0"/>
                  <a:pt x="84" y="0"/>
                  <a:pt x="8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9" y="2"/>
                  <a:pt x="9" y="5"/>
                </a:cubicBezTo>
                <a:cubicBezTo>
                  <a:pt x="9" y="131"/>
                  <a:pt x="9" y="131"/>
                  <a:pt x="9" y="131"/>
                </a:cubicBezTo>
                <a:cubicBezTo>
                  <a:pt x="95" y="131"/>
                  <a:pt x="95" y="131"/>
                  <a:pt x="95" y="131"/>
                </a:cubicBezTo>
                <a:cubicBezTo>
                  <a:pt x="95" y="146"/>
                  <a:pt x="95" y="146"/>
                  <a:pt x="95" y="146"/>
                </a:cubicBezTo>
                <a:cubicBezTo>
                  <a:pt x="94" y="146"/>
                  <a:pt x="94" y="146"/>
                  <a:pt x="94" y="146"/>
                </a:cubicBezTo>
                <a:cubicBezTo>
                  <a:pt x="94" y="154"/>
                  <a:pt x="101" y="159"/>
                  <a:pt x="108" y="159"/>
                </a:cubicBezTo>
                <a:cubicBezTo>
                  <a:pt x="116" y="159"/>
                  <a:pt x="122" y="153"/>
                  <a:pt x="122" y="146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11" y="120"/>
                  <a:pt x="111" y="120"/>
                  <a:pt x="111" y="120"/>
                </a:cubicBezTo>
                <a:lnTo>
                  <a:pt x="85" y="129"/>
                </a:lnTo>
                <a:close/>
                <a:moveTo>
                  <a:pt x="65" y="101"/>
                </a:moveTo>
                <a:cubicBezTo>
                  <a:pt x="46" y="120"/>
                  <a:pt x="46" y="120"/>
                  <a:pt x="46" y="120"/>
                </a:cubicBezTo>
                <a:cubicBezTo>
                  <a:pt x="45" y="121"/>
                  <a:pt x="43" y="122"/>
                  <a:pt x="43" y="122"/>
                </a:cubicBezTo>
                <a:cubicBezTo>
                  <a:pt x="41" y="122"/>
                  <a:pt x="40" y="121"/>
                  <a:pt x="39" y="120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28" y="108"/>
                  <a:pt x="28" y="105"/>
                  <a:pt x="30" y="104"/>
                </a:cubicBezTo>
                <a:cubicBezTo>
                  <a:pt x="31" y="103"/>
                  <a:pt x="32" y="102"/>
                  <a:pt x="33" y="102"/>
                </a:cubicBezTo>
                <a:cubicBezTo>
                  <a:pt x="34" y="102"/>
                  <a:pt x="35" y="103"/>
                  <a:pt x="36" y="104"/>
                </a:cubicBezTo>
                <a:cubicBezTo>
                  <a:pt x="42" y="110"/>
                  <a:pt x="42" y="110"/>
                  <a:pt x="42" y="110"/>
                </a:cubicBezTo>
                <a:cubicBezTo>
                  <a:pt x="58" y="94"/>
                  <a:pt x="58" y="94"/>
                  <a:pt x="58" y="94"/>
                </a:cubicBezTo>
                <a:cubicBezTo>
                  <a:pt x="59" y="93"/>
                  <a:pt x="60" y="93"/>
                  <a:pt x="61" y="93"/>
                </a:cubicBezTo>
                <a:cubicBezTo>
                  <a:pt x="62" y="93"/>
                  <a:pt x="64" y="93"/>
                  <a:pt x="64" y="94"/>
                </a:cubicBezTo>
                <a:cubicBezTo>
                  <a:pt x="67" y="96"/>
                  <a:pt x="67" y="99"/>
                  <a:pt x="65" y="101"/>
                </a:cubicBezTo>
                <a:close/>
                <a:moveTo>
                  <a:pt x="65" y="73"/>
                </a:moveTo>
                <a:cubicBezTo>
                  <a:pt x="46" y="92"/>
                  <a:pt x="46" y="92"/>
                  <a:pt x="46" y="92"/>
                </a:cubicBezTo>
                <a:cubicBezTo>
                  <a:pt x="45" y="93"/>
                  <a:pt x="43" y="93"/>
                  <a:pt x="43" y="93"/>
                </a:cubicBezTo>
                <a:cubicBezTo>
                  <a:pt x="41" y="93"/>
                  <a:pt x="40" y="93"/>
                  <a:pt x="39" y="92"/>
                </a:cubicBezTo>
                <a:cubicBezTo>
                  <a:pt x="30" y="82"/>
                  <a:pt x="30" y="82"/>
                  <a:pt x="30" y="82"/>
                </a:cubicBezTo>
                <a:cubicBezTo>
                  <a:pt x="28" y="80"/>
                  <a:pt x="28" y="77"/>
                  <a:pt x="30" y="76"/>
                </a:cubicBezTo>
                <a:cubicBezTo>
                  <a:pt x="31" y="75"/>
                  <a:pt x="32" y="74"/>
                  <a:pt x="33" y="74"/>
                </a:cubicBezTo>
                <a:cubicBezTo>
                  <a:pt x="34" y="74"/>
                  <a:pt x="35" y="75"/>
                  <a:pt x="36" y="76"/>
                </a:cubicBezTo>
                <a:cubicBezTo>
                  <a:pt x="42" y="82"/>
                  <a:pt x="42" y="82"/>
                  <a:pt x="42" y="82"/>
                </a:cubicBezTo>
                <a:cubicBezTo>
                  <a:pt x="58" y="66"/>
                  <a:pt x="58" y="66"/>
                  <a:pt x="58" y="66"/>
                </a:cubicBezTo>
                <a:cubicBezTo>
                  <a:pt x="59" y="65"/>
                  <a:pt x="60" y="65"/>
                  <a:pt x="61" y="65"/>
                </a:cubicBezTo>
                <a:cubicBezTo>
                  <a:pt x="62" y="65"/>
                  <a:pt x="64" y="65"/>
                  <a:pt x="64" y="66"/>
                </a:cubicBezTo>
                <a:cubicBezTo>
                  <a:pt x="67" y="68"/>
                  <a:pt x="67" y="71"/>
                  <a:pt x="65" y="73"/>
                </a:cubicBezTo>
                <a:close/>
                <a:moveTo>
                  <a:pt x="65" y="45"/>
                </a:moveTo>
                <a:cubicBezTo>
                  <a:pt x="46" y="64"/>
                  <a:pt x="46" y="64"/>
                  <a:pt x="46" y="64"/>
                </a:cubicBezTo>
                <a:cubicBezTo>
                  <a:pt x="45" y="65"/>
                  <a:pt x="43" y="65"/>
                  <a:pt x="43" y="65"/>
                </a:cubicBezTo>
                <a:cubicBezTo>
                  <a:pt x="41" y="65"/>
                  <a:pt x="40" y="65"/>
                  <a:pt x="39" y="64"/>
                </a:cubicBezTo>
                <a:cubicBezTo>
                  <a:pt x="30" y="54"/>
                  <a:pt x="30" y="54"/>
                  <a:pt x="30" y="54"/>
                </a:cubicBezTo>
                <a:cubicBezTo>
                  <a:pt x="28" y="52"/>
                  <a:pt x="28" y="49"/>
                  <a:pt x="30" y="48"/>
                </a:cubicBezTo>
                <a:cubicBezTo>
                  <a:pt x="31" y="47"/>
                  <a:pt x="32" y="47"/>
                  <a:pt x="33" y="47"/>
                </a:cubicBezTo>
                <a:cubicBezTo>
                  <a:pt x="34" y="47"/>
                  <a:pt x="35" y="47"/>
                  <a:pt x="36" y="48"/>
                </a:cubicBezTo>
                <a:cubicBezTo>
                  <a:pt x="42" y="54"/>
                  <a:pt x="42" y="54"/>
                  <a:pt x="42" y="54"/>
                </a:cubicBezTo>
                <a:cubicBezTo>
                  <a:pt x="58" y="38"/>
                  <a:pt x="58" y="38"/>
                  <a:pt x="58" y="38"/>
                </a:cubicBezTo>
                <a:cubicBezTo>
                  <a:pt x="59" y="38"/>
                  <a:pt x="60" y="37"/>
                  <a:pt x="61" y="37"/>
                </a:cubicBezTo>
                <a:cubicBezTo>
                  <a:pt x="62" y="37"/>
                  <a:pt x="64" y="38"/>
                  <a:pt x="64" y="38"/>
                </a:cubicBezTo>
                <a:cubicBezTo>
                  <a:pt x="67" y="41"/>
                  <a:pt x="67" y="43"/>
                  <a:pt x="65" y="45"/>
                </a:cubicBezTo>
                <a:close/>
                <a:moveTo>
                  <a:pt x="157" y="46"/>
                </a:moveTo>
                <a:cubicBezTo>
                  <a:pt x="151" y="39"/>
                  <a:pt x="151" y="39"/>
                  <a:pt x="151" y="39"/>
                </a:cubicBezTo>
                <a:cubicBezTo>
                  <a:pt x="149" y="38"/>
                  <a:pt x="146" y="37"/>
                  <a:pt x="144" y="37"/>
                </a:cubicBezTo>
                <a:cubicBezTo>
                  <a:pt x="142" y="37"/>
                  <a:pt x="139" y="38"/>
                  <a:pt x="137" y="39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49" y="67"/>
                  <a:pt x="149" y="67"/>
                  <a:pt x="149" y="67"/>
                </a:cubicBezTo>
                <a:cubicBezTo>
                  <a:pt x="157" y="59"/>
                  <a:pt x="157" y="59"/>
                  <a:pt x="157" y="59"/>
                </a:cubicBezTo>
                <a:cubicBezTo>
                  <a:pt x="161" y="56"/>
                  <a:pt x="161" y="50"/>
                  <a:pt x="157" y="46"/>
                </a:cubicBezTo>
                <a:close/>
                <a:moveTo>
                  <a:pt x="82" y="120"/>
                </a:moveTo>
                <a:cubicBezTo>
                  <a:pt x="83" y="120"/>
                  <a:pt x="83" y="120"/>
                  <a:pt x="83" y="120"/>
                </a:cubicBezTo>
                <a:cubicBezTo>
                  <a:pt x="102" y="112"/>
                  <a:pt x="102" y="112"/>
                  <a:pt x="102" y="112"/>
                </a:cubicBezTo>
                <a:cubicBezTo>
                  <a:pt x="85" y="95"/>
                  <a:pt x="85" y="95"/>
                  <a:pt x="85" y="9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7" y="117"/>
                  <a:pt x="79" y="120"/>
                  <a:pt x="82" y="120"/>
                </a:cubicBezTo>
                <a:close/>
                <a:moveTo>
                  <a:pt x="90" y="88"/>
                </a:moveTo>
                <a:cubicBezTo>
                  <a:pt x="110" y="108"/>
                  <a:pt x="110" y="108"/>
                  <a:pt x="110" y="108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23" y="54"/>
                  <a:pt x="123" y="54"/>
                  <a:pt x="123" y="54"/>
                </a:cubicBezTo>
                <a:lnTo>
                  <a:pt x="90" y="88"/>
                </a:lnTo>
                <a:close/>
                <a:moveTo>
                  <a:pt x="94" y="2"/>
                </a:moveTo>
                <a:cubicBezTo>
                  <a:pt x="94" y="28"/>
                  <a:pt x="94" y="28"/>
                  <a:pt x="94" y="28"/>
                </a:cubicBezTo>
                <a:cubicBezTo>
                  <a:pt x="120" y="28"/>
                  <a:pt x="120" y="28"/>
                  <a:pt x="120" y="28"/>
                </a:cubicBezTo>
                <a:lnTo>
                  <a:pt x="94" y="2"/>
                </a:lnTo>
                <a:close/>
                <a:moveTo>
                  <a:pt x="85" y="141"/>
                </a:moveTo>
                <a:cubicBezTo>
                  <a:pt x="5" y="141"/>
                  <a:pt x="5" y="141"/>
                  <a:pt x="5" y="141"/>
                </a:cubicBezTo>
                <a:cubicBezTo>
                  <a:pt x="2" y="141"/>
                  <a:pt x="0" y="143"/>
                  <a:pt x="0" y="146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4" y="159"/>
                  <a:pt x="9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87" y="156"/>
                  <a:pt x="85" y="151"/>
                  <a:pt x="85" y="146"/>
                </a:cubicBezTo>
                <a:lnTo>
                  <a:pt x="85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120">
            <a:extLst>
              <a:ext uri="{FF2B5EF4-FFF2-40B4-BE49-F238E27FC236}">
                <a16:creationId xmlns:a16="http://schemas.microsoft.com/office/drawing/2014/main" id="{8AF71323-29B3-4B1A-8A98-F368042CB9A0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5776913"/>
            <a:ext cx="254000" cy="254000"/>
          </a:xfrm>
          <a:custGeom>
            <a:avLst/>
            <a:gdLst>
              <a:gd name="T0" fmla="*/ 80 w 160"/>
              <a:gd name="T1" fmla="*/ 38 h 160"/>
              <a:gd name="T2" fmla="*/ 99 w 160"/>
              <a:gd name="T3" fmla="*/ 19 h 160"/>
              <a:gd name="T4" fmla="*/ 80 w 160"/>
              <a:gd name="T5" fmla="*/ 0 h 160"/>
              <a:gd name="T6" fmla="*/ 62 w 160"/>
              <a:gd name="T7" fmla="*/ 19 h 160"/>
              <a:gd name="T8" fmla="*/ 80 w 160"/>
              <a:gd name="T9" fmla="*/ 38 h 160"/>
              <a:gd name="T10" fmla="*/ 47 w 160"/>
              <a:gd name="T11" fmla="*/ 132 h 160"/>
              <a:gd name="T12" fmla="*/ 56 w 160"/>
              <a:gd name="T13" fmla="*/ 132 h 160"/>
              <a:gd name="T14" fmla="*/ 56 w 160"/>
              <a:gd name="T15" fmla="*/ 113 h 160"/>
              <a:gd name="T16" fmla="*/ 47 w 160"/>
              <a:gd name="T17" fmla="*/ 113 h 160"/>
              <a:gd name="T18" fmla="*/ 47 w 160"/>
              <a:gd name="T19" fmla="*/ 132 h 160"/>
              <a:gd name="T20" fmla="*/ 65 w 160"/>
              <a:gd name="T21" fmla="*/ 132 h 160"/>
              <a:gd name="T22" fmla="*/ 75 w 160"/>
              <a:gd name="T23" fmla="*/ 132 h 160"/>
              <a:gd name="T24" fmla="*/ 75 w 160"/>
              <a:gd name="T25" fmla="*/ 113 h 160"/>
              <a:gd name="T26" fmla="*/ 65 w 160"/>
              <a:gd name="T27" fmla="*/ 113 h 160"/>
              <a:gd name="T28" fmla="*/ 65 w 160"/>
              <a:gd name="T29" fmla="*/ 132 h 160"/>
              <a:gd name="T30" fmla="*/ 28 w 160"/>
              <a:gd name="T31" fmla="*/ 132 h 160"/>
              <a:gd name="T32" fmla="*/ 38 w 160"/>
              <a:gd name="T33" fmla="*/ 132 h 160"/>
              <a:gd name="T34" fmla="*/ 38 w 160"/>
              <a:gd name="T35" fmla="*/ 113 h 160"/>
              <a:gd name="T36" fmla="*/ 28 w 160"/>
              <a:gd name="T37" fmla="*/ 113 h 160"/>
              <a:gd name="T38" fmla="*/ 28 w 160"/>
              <a:gd name="T39" fmla="*/ 132 h 160"/>
              <a:gd name="T40" fmla="*/ 84 w 160"/>
              <a:gd name="T41" fmla="*/ 132 h 160"/>
              <a:gd name="T42" fmla="*/ 103 w 160"/>
              <a:gd name="T43" fmla="*/ 132 h 160"/>
              <a:gd name="T44" fmla="*/ 103 w 160"/>
              <a:gd name="T45" fmla="*/ 113 h 160"/>
              <a:gd name="T46" fmla="*/ 84 w 160"/>
              <a:gd name="T47" fmla="*/ 113 h 160"/>
              <a:gd name="T48" fmla="*/ 84 w 160"/>
              <a:gd name="T49" fmla="*/ 132 h 160"/>
              <a:gd name="T50" fmla="*/ 118 w 160"/>
              <a:gd name="T51" fmla="*/ 85 h 160"/>
              <a:gd name="T52" fmla="*/ 14 w 160"/>
              <a:gd name="T53" fmla="*/ 85 h 160"/>
              <a:gd name="T54" fmla="*/ 0 w 160"/>
              <a:gd name="T55" fmla="*/ 99 h 160"/>
              <a:gd name="T56" fmla="*/ 0 w 160"/>
              <a:gd name="T57" fmla="*/ 146 h 160"/>
              <a:gd name="T58" fmla="*/ 14 w 160"/>
              <a:gd name="T59" fmla="*/ 160 h 160"/>
              <a:gd name="T60" fmla="*/ 118 w 160"/>
              <a:gd name="T61" fmla="*/ 160 h 160"/>
              <a:gd name="T62" fmla="*/ 132 w 160"/>
              <a:gd name="T63" fmla="*/ 146 h 160"/>
              <a:gd name="T64" fmla="*/ 132 w 160"/>
              <a:gd name="T65" fmla="*/ 99 h 160"/>
              <a:gd name="T66" fmla="*/ 118 w 160"/>
              <a:gd name="T67" fmla="*/ 85 h 160"/>
              <a:gd name="T68" fmla="*/ 113 w 160"/>
              <a:gd name="T69" fmla="*/ 137 h 160"/>
              <a:gd name="T70" fmla="*/ 108 w 160"/>
              <a:gd name="T71" fmla="*/ 142 h 160"/>
              <a:gd name="T72" fmla="*/ 24 w 160"/>
              <a:gd name="T73" fmla="*/ 142 h 160"/>
              <a:gd name="T74" fmla="*/ 19 w 160"/>
              <a:gd name="T75" fmla="*/ 137 h 160"/>
              <a:gd name="T76" fmla="*/ 19 w 160"/>
              <a:gd name="T77" fmla="*/ 109 h 160"/>
              <a:gd name="T78" fmla="*/ 24 w 160"/>
              <a:gd name="T79" fmla="*/ 104 h 160"/>
              <a:gd name="T80" fmla="*/ 108 w 160"/>
              <a:gd name="T81" fmla="*/ 104 h 160"/>
              <a:gd name="T82" fmla="*/ 113 w 160"/>
              <a:gd name="T83" fmla="*/ 109 h 160"/>
              <a:gd name="T84" fmla="*/ 113 w 160"/>
              <a:gd name="T85" fmla="*/ 137 h 160"/>
              <a:gd name="T86" fmla="*/ 156 w 160"/>
              <a:gd name="T87" fmla="*/ 104 h 160"/>
              <a:gd name="T88" fmla="*/ 141 w 160"/>
              <a:gd name="T89" fmla="*/ 104 h 160"/>
              <a:gd name="T90" fmla="*/ 141 w 160"/>
              <a:gd name="T91" fmla="*/ 141 h 160"/>
              <a:gd name="T92" fmla="*/ 156 w 160"/>
              <a:gd name="T93" fmla="*/ 141 h 160"/>
              <a:gd name="T94" fmla="*/ 160 w 160"/>
              <a:gd name="T95" fmla="*/ 136 h 160"/>
              <a:gd name="T96" fmla="*/ 160 w 160"/>
              <a:gd name="T97" fmla="*/ 109 h 160"/>
              <a:gd name="T98" fmla="*/ 156 w 160"/>
              <a:gd name="T99" fmla="*/ 104 h 160"/>
              <a:gd name="T100" fmla="*/ 52 w 160"/>
              <a:gd name="T101" fmla="*/ 76 h 160"/>
              <a:gd name="T102" fmla="*/ 108 w 160"/>
              <a:gd name="T103" fmla="*/ 76 h 160"/>
              <a:gd name="T104" fmla="*/ 113 w 160"/>
              <a:gd name="T105" fmla="*/ 70 h 160"/>
              <a:gd name="T106" fmla="*/ 113 w 160"/>
              <a:gd name="T107" fmla="*/ 61 h 160"/>
              <a:gd name="T108" fmla="*/ 102 w 160"/>
              <a:gd name="T109" fmla="*/ 36 h 160"/>
              <a:gd name="T110" fmla="*/ 80 w 160"/>
              <a:gd name="T111" fmla="*/ 47 h 160"/>
              <a:gd name="T112" fmla="*/ 58 w 160"/>
              <a:gd name="T113" fmla="*/ 36 h 160"/>
              <a:gd name="T114" fmla="*/ 47 w 160"/>
              <a:gd name="T115" fmla="*/ 61 h 160"/>
              <a:gd name="T116" fmla="*/ 47 w 160"/>
              <a:gd name="T117" fmla="*/ 70 h 160"/>
              <a:gd name="T118" fmla="*/ 52 w 160"/>
              <a:gd name="T119" fmla="*/ 7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80" y="38"/>
                </a:moveTo>
                <a:cubicBezTo>
                  <a:pt x="90" y="38"/>
                  <a:pt x="99" y="30"/>
                  <a:pt x="99" y="19"/>
                </a:cubicBezTo>
                <a:cubicBezTo>
                  <a:pt x="99" y="9"/>
                  <a:pt x="90" y="0"/>
                  <a:pt x="80" y="0"/>
                </a:cubicBezTo>
                <a:cubicBezTo>
                  <a:pt x="70" y="0"/>
                  <a:pt x="62" y="9"/>
                  <a:pt x="62" y="19"/>
                </a:cubicBezTo>
                <a:cubicBezTo>
                  <a:pt x="62" y="29"/>
                  <a:pt x="70" y="38"/>
                  <a:pt x="80" y="38"/>
                </a:cubicBezTo>
                <a:close/>
                <a:moveTo>
                  <a:pt x="47" y="132"/>
                </a:moveTo>
                <a:cubicBezTo>
                  <a:pt x="56" y="132"/>
                  <a:pt x="56" y="132"/>
                  <a:pt x="56" y="132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47" y="113"/>
                  <a:pt x="47" y="113"/>
                  <a:pt x="47" y="113"/>
                </a:cubicBezTo>
                <a:lnTo>
                  <a:pt x="47" y="132"/>
                </a:lnTo>
                <a:close/>
                <a:moveTo>
                  <a:pt x="65" y="132"/>
                </a:moveTo>
                <a:cubicBezTo>
                  <a:pt x="75" y="132"/>
                  <a:pt x="75" y="132"/>
                  <a:pt x="75" y="132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65" y="113"/>
                  <a:pt x="65" y="113"/>
                  <a:pt x="65" y="113"/>
                </a:cubicBezTo>
                <a:lnTo>
                  <a:pt x="65" y="132"/>
                </a:lnTo>
                <a:close/>
                <a:moveTo>
                  <a:pt x="28" y="132"/>
                </a:moveTo>
                <a:cubicBezTo>
                  <a:pt x="38" y="132"/>
                  <a:pt x="38" y="132"/>
                  <a:pt x="38" y="132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28" y="113"/>
                  <a:pt x="28" y="113"/>
                  <a:pt x="28" y="113"/>
                </a:cubicBezTo>
                <a:lnTo>
                  <a:pt x="28" y="132"/>
                </a:lnTo>
                <a:close/>
                <a:moveTo>
                  <a:pt x="84" y="132"/>
                </a:moveTo>
                <a:cubicBezTo>
                  <a:pt x="103" y="132"/>
                  <a:pt x="103" y="132"/>
                  <a:pt x="103" y="132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84" y="113"/>
                  <a:pt x="84" y="113"/>
                  <a:pt x="84" y="113"/>
                </a:cubicBezTo>
                <a:lnTo>
                  <a:pt x="84" y="132"/>
                </a:lnTo>
                <a:close/>
                <a:moveTo>
                  <a:pt x="118" y="85"/>
                </a:moveTo>
                <a:cubicBezTo>
                  <a:pt x="14" y="85"/>
                  <a:pt x="14" y="85"/>
                  <a:pt x="14" y="85"/>
                </a:cubicBezTo>
                <a:cubicBezTo>
                  <a:pt x="6" y="85"/>
                  <a:pt x="0" y="92"/>
                  <a:pt x="0" y="99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6" y="160"/>
                  <a:pt x="132" y="154"/>
                  <a:pt x="132" y="146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1"/>
                  <a:pt x="125" y="85"/>
                  <a:pt x="118" y="85"/>
                </a:cubicBezTo>
                <a:close/>
                <a:moveTo>
                  <a:pt x="113" y="137"/>
                </a:moveTo>
                <a:cubicBezTo>
                  <a:pt x="113" y="140"/>
                  <a:pt x="111" y="142"/>
                  <a:pt x="108" y="142"/>
                </a:cubicBezTo>
                <a:cubicBezTo>
                  <a:pt x="24" y="142"/>
                  <a:pt x="24" y="142"/>
                  <a:pt x="24" y="142"/>
                </a:cubicBezTo>
                <a:cubicBezTo>
                  <a:pt x="21" y="142"/>
                  <a:pt x="19" y="140"/>
                  <a:pt x="19" y="137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9" y="106"/>
                  <a:pt x="21" y="104"/>
                  <a:pt x="24" y="10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11" y="104"/>
                  <a:pt x="113" y="106"/>
                  <a:pt x="113" y="109"/>
                </a:cubicBezTo>
                <a:lnTo>
                  <a:pt x="113" y="137"/>
                </a:lnTo>
                <a:close/>
                <a:moveTo>
                  <a:pt x="156" y="104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8" y="141"/>
                  <a:pt x="160" y="139"/>
                  <a:pt x="160" y="136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60" y="106"/>
                  <a:pt x="158" y="104"/>
                  <a:pt x="156" y="104"/>
                </a:cubicBezTo>
                <a:close/>
                <a:moveTo>
                  <a:pt x="52" y="76"/>
                </a:moveTo>
                <a:cubicBezTo>
                  <a:pt x="108" y="76"/>
                  <a:pt x="108" y="76"/>
                  <a:pt x="108" y="76"/>
                </a:cubicBezTo>
                <a:cubicBezTo>
                  <a:pt x="111" y="76"/>
                  <a:pt x="113" y="73"/>
                  <a:pt x="113" y="70"/>
                </a:cubicBezTo>
                <a:cubicBezTo>
                  <a:pt x="113" y="61"/>
                  <a:pt x="113" y="61"/>
                  <a:pt x="113" y="61"/>
                </a:cubicBezTo>
                <a:cubicBezTo>
                  <a:pt x="113" y="51"/>
                  <a:pt x="109" y="42"/>
                  <a:pt x="102" y="36"/>
                </a:cubicBezTo>
                <a:cubicBezTo>
                  <a:pt x="97" y="42"/>
                  <a:pt x="89" y="47"/>
                  <a:pt x="80" y="47"/>
                </a:cubicBezTo>
                <a:cubicBezTo>
                  <a:pt x="71" y="47"/>
                  <a:pt x="63" y="42"/>
                  <a:pt x="58" y="36"/>
                </a:cubicBezTo>
                <a:cubicBezTo>
                  <a:pt x="51" y="42"/>
                  <a:pt x="47" y="51"/>
                  <a:pt x="47" y="61"/>
                </a:cubicBezTo>
                <a:cubicBezTo>
                  <a:pt x="47" y="70"/>
                  <a:pt x="47" y="70"/>
                  <a:pt x="47" y="70"/>
                </a:cubicBezTo>
                <a:cubicBezTo>
                  <a:pt x="47" y="73"/>
                  <a:pt x="49" y="76"/>
                  <a:pt x="52" y="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Freeform 121">
            <a:extLst>
              <a:ext uri="{FF2B5EF4-FFF2-40B4-BE49-F238E27FC236}">
                <a16:creationId xmlns:a16="http://schemas.microsoft.com/office/drawing/2014/main" id="{F9893A28-E31A-47E1-B6CF-6D0EE1F46ABB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5778500"/>
            <a:ext cx="254000" cy="252413"/>
          </a:xfrm>
          <a:custGeom>
            <a:avLst/>
            <a:gdLst>
              <a:gd name="T0" fmla="*/ 55 w 160"/>
              <a:gd name="T1" fmla="*/ 93 h 159"/>
              <a:gd name="T2" fmla="*/ 37 w 160"/>
              <a:gd name="T3" fmla="*/ 93 h 159"/>
              <a:gd name="T4" fmla="*/ 46 w 160"/>
              <a:gd name="T5" fmla="*/ 112 h 159"/>
              <a:gd name="T6" fmla="*/ 65 w 160"/>
              <a:gd name="T7" fmla="*/ 131 h 159"/>
              <a:gd name="T8" fmla="*/ 145 w 160"/>
              <a:gd name="T9" fmla="*/ 56 h 159"/>
              <a:gd name="T10" fmla="*/ 103 w 160"/>
              <a:gd name="T11" fmla="*/ 61 h 159"/>
              <a:gd name="T12" fmla="*/ 70 w 160"/>
              <a:gd name="T13" fmla="*/ 74 h 159"/>
              <a:gd name="T14" fmla="*/ 56 w 160"/>
              <a:gd name="T15" fmla="*/ 56 h 159"/>
              <a:gd name="T16" fmla="*/ 0 w 160"/>
              <a:gd name="T17" fmla="*/ 70 h 159"/>
              <a:gd name="T18" fmla="*/ 14 w 160"/>
              <a:gd name="T19" fmla="*/ 159 h 159"/>
              <a:gd name="T20" fmla="*/ 160 w 160"/>
              <a:gd name="T21" fmla="*/ 145 h 159"/>
              <a:gd name="T22" fmla="*/ 145 w 160"/>
              <a:gd name="T23" fmla="*/ 56 h 159"/>
              <a:gd name="T24" fmla="*/ 23 w 160"/>
              <a:gd name="T25" fmla="*/ 140 h 159"/>
              <a:gd name="T26" fmla="*/ 18 w 160"/>
              <a:gd name="T27" fmla="*/ 131 h 159"/>
              <a:gd name="T28" fmla="*/ 27 w 160"/>
              <a:gd name="T29" fmla="*/ 93 h 159"/>
              <a:gd name="T30" fmla="*/ 64 w 160"/>
              <a:gd name="T31" fmla="*/ 93 h 159"/>
              <a:gd name="T32" fmla="*/ 74 w 160"/>
              <a:gd name="T33" fmla="*/ 131 h 159"/>
              <a:gd name="T34" fmla="*/ 74 w 160"/>
              <a:gd name="T35" fmla="*/ 136 h 159"/>
              <a:gd name="T36" fmla="*/ 136 w 160"/>
              <a:gd name="T37" fmla="*/ 131 h 159"/>
              <a:gd name="T38" fmla="*/ 83 w 160"/>
              <a:gd name="T39" fmla="*/ 126 h 159"/>
              <a:gd name="T40" fmla="*/ 136 w 160"/>
              <a:gd name="T41" fmla="*/ 121 h 159"/>
              <a:gd name="T42" fmla="*/ 136 w 160"/>
              <a:gd name="T43" fmla="*/ 131 h 159"/>
              <a:gd name="T44" fmla="*/ 88 w 160"/>
              <a:gd name="T45" fmla="*/ 112 h 159"/>
              <a:gd name="T46" fmla="*/ 88 w 160"/>
              <a:gd name="T47" fmla="*/ 103 h 159"/>
              <a:gd name="T48" fmla="*/ 140 w 160"/>
              <a:gd name="T49" fmla="*/ 107 h 159"/>
              <a:gd name="T50" fmla="*/ 136 w 160"/>
              <a:gd name="T51" fmla="*/ 93 h 159"/>
              <a:gd name="T52" fmla="*/ 83 w 160"/>
              <a:gd name="T53" fmla="*/ 89 h 159"/>
              <a:gd name="T54" fmla="*/ 136 w 160"/>
              <a:gd name="T55" fmla="*/ 84 h 159"/>
              <a:gd name="T56" fmla="*/ 136 w 160"/>
              <a:gd name="T57" fmla="*/ 93 h 159"/>
              <a:gd name="T58" fmla="*/ 66 w 160"/>
              <a:gd name="T59" fmla="*/ 47 h 159"/>
              <a:gd name="T60" fmla="*/ 70 w 160"/>
              <a:gd name="T61" fmla="*/ 65 h 159"/>
              <a:gd name="T62" fmla="*/ 93 w 160"/>
              <a:gd name="T63" fmla="*/ 61 h 159"/>
              <a:gd name="T64" fmla="*/ 103 w 160"/>
              <a:gd name="T65" fmla="*/ 47 h 159"/>
              <a:gd name="T66" fmla="*/ 103 w 160"/>
              <a:gd name="T67" fmla="*/ 28 h 159"/>
              <a:gd name="T68" fmla="*/ 47 w 160"/>
              <a:gd name="T69" fmla="*/ 37 h 159"/>
              <a:gd name="T70" fmla="*/ 102 w 160"/>
              <a:gd name="T71" fmla="*/ 4 h 159"/>
              <a:gd name="T72" fmla="*/ 61 w 160"/>
              <a:gd name="T73" fmla="*/ 0 h 159"/>
              <a:gd name="T74" fmla="*/ 55 w 160"/>
              <a:gd name="T75" fmla="*/ 19 h 159"/>
              <a:gd name="T76" fmla="*/ 102 w 160"/>
              <a:gd name="T77" fmla="*/ 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59">
                <a:moveTo>
                  <a:pt x="46" y="103"/>
                </a:moveTo>
                <a:cubicBezTo>
                  <a:pt x="51" y="103"/>
                  <a:pt x="55" y="99"/>
                  <a:pt x="55" y="93"/>
                </a:cubicBezTo>
                <a:cubicBezTo>
                  <a:pt x="55" y="88"/>
                  <a:pt x="51" y="84"/>
                  <a:pt x="46" y="84"/>
                </a:cubicBezTo>
                <a:cubicBezTo>
                  <a:pt x="41" y="84"/>
                  <a:pt x="37" y="88"/>
                  <a:pt x="37" y="93"/>
                </a:cubicBezTo>
                <a:cubicBezTo>
                  <a:pt x="37" y="99"/>
                  <a:pt x="41" y="103"/>
                  <a:pt x="46" y="103"/>
                </a:cubicBezTo>
                <a:close/>
                <a:moveTo>
                  <a:pt x="46" y="112"/>
                </a:moveTo>
                <a:cubicBezTo>
                  <a:pt x="36" y="112"/>
                  <a:pt x="28" y="121"/>
                  <a:pt x="28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21"/>
                  <a:pt x="57" y="112"/>
                  <a:pt x="46" y="112"/>
                </a:cubicBezTo>
                <a:close/>
                <a:moveTo>
                  <a:pt x="145" y="56"/>
                </a:moveTo>
                <a:cubicBezTo>
                  <a:pt x="103" y="56"/>
                  <a:pt x="103" y="56"/>
                  <a:pt x="103" y="56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3" y="69"/>
                  <a:pt x="96" y="74"/>
                  <a:pt x="89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62" y="74"/>
                  <a:pt x="56" y="68"/>
                  <a:pt x="56" y="61"/>
                </a:cubicBezTo>
                <a:cubicBezTo>
                  <a:pt x="56" y="56"/>
                  <a:pt x="56" y="56"/>
                  <a:pt x="56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" y="56"/>
                  <a:pt x="0" y="62"/>
                  <a:pt x="0" y="70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6" y="159"/>
                  <a:pt x="14" y="159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54" y="159"/>
                  <a:pt x="160" y="152"/>
                  <a:pt x="160" y="145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59" y="62"/>
                  <a:pt x="153" y="56"/>
                  <a:pt x="145" y="56"/>
                </a:cubicBezTo>
                <a:close/>
                <a:moveTo>
                  <a:pt x="70" y="140"/>
                </a:moveTo>
                <a:cubicBezTo>
                  <a:pt x="23" y="140"/>
                  <a:pt x="23" y="140"/>
                  <a:pt x="23" y="140"/>
                </a:cubicBezTo>
                <a:cubicBezTo>
                  <a:pt x="20" y="140"/>
                  <a:pt x="18" y="138"/>
                  <a:pt x="18" y="136"/>
                </a:cubicBezTo>
                <a:cubicBezTo>
                  <a:pt x="18" y="131"/>
                  <a:pt x="18" y="131"/>
                  <a:pt x="18" y="131"/>
                </a:cubicBezTo>
                <a:cubicBezTo>
                  <a:pt x="18" y="120"/>
                  <a:pt x="24" y="111"/>
                  <a:pt x="32" y="106"/>
                </a:cubicBezTo>
                <a:cubicBezTo>
                  <a:pt x="29" y="103"/>
                  <a:pt x="27" y="99"/>
                  <a:pt x="27" y="93"/>
                </a:cubicBezTo>
                <a:cubicBezTo>
                  <a:pt x="27" y="84"/>
                  <a:pt x="36" y="75"/>
                  <a:pt x="46" y="75"/>
                </a:cubicBezTo>
                <a:cubicBezTo>
                  <a:pt x="56" y="75"/>
                  <a:pt x="64" y="84"/>
                  <a:pt x="64" y="93"/>
                </a:cubicBezTo>
                <a:cubicBezTo>
                  <a:pt x="64" y="99"/>
                  <a:pt x="62" y="103"/>
                  <a:pt x="59" y="106"/>
                </a:cubicBezTo>
                <a:cubicBezTo>
                  <a:pt x="68" y="111"/>
                  <a:pt x="74" y="120"/>
                  <a:pt x="74" y="131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8"/>
                  <a:pt x="72" y="140"/>
                  <a:pt x="70" y="140"/>
                </a:cubicBezTo>
                <a:close/>
                <a:moveTo>
                  <a:pt x="136" y="131"/>
                </a:moveTo>
                <a:cubicBezTo>
                  <a:pt x="88" y="131"/>
                  <a:pt x="88" y="131"/>
                  <a:pt x="88" y="131"/>
                </a:cubicBezTo>
                <a:cubicBezTo>
                  <a:pt x="85" y="131"/>
                  <a:pt x="83" y="129"/>
                  <a:pt x="83" y="126"/>
                </a:cubicBezTo>
                <a:cubicBezTo>
                  <a:pt x="83" y="123"/>
                  <a:pt x="85" y="121"/>
                  <a:pt x="88" y="121"/>
                </a:cubicBezTo>
                <a:cubicBezTo>
                  <a:pt x="136" y="121"/>
                  <a:pt x="136" y="121"/>
                  <a:pt x="136" y="121"/>
                </a:cubicBezTo>
                <a:cubicBezTo>
                  <a:pt x="138" y="121"/>
                  <a:pt x="140" y="123"/>
                  <a:pt x="140" y="126"/>
                </a:cubicBezTo>
                <a:cubicBezTo>
                  <a:pt x="140" y="129"/>
                  <a:pt x="138" y="131"/>
                  <a:pt x="136" y="131"/>
                </a:cubicBezTo>
                <a:close/>
                <a:moveTo>
                  <a:pt x="136" y="112"/>
                </a:moveTo>
                <a:cubicBezTo>
                  <a:pt x="88" y="112"/>
                  <a:pt x="88" y="112"/>
                  <a:pt x="88" y="112"/>
                </a:cubicBezTo>
                <a:cubicBezTo>
                  <a:pt x="85" y="112"/>
                  <a:pt x="83" y="110"/>
                  <a:pt x="83" y="107"/>
                </a:cubicBezTo>
                <a:cubicBezTo>
                  <a:pt x="83" y="105"/>
                  <a:pt x="85" y="103"/>
                  <a:pt x="88" y="103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8" y="103"/>
                  <a:pt x="140" y="105"/>
                  <a:pt x="140" y="107"/>
                </a:cubicBezTo>
                <a:cubicBezTo>
                  <a:pt x="140" y="110"/>
                  <a:pt x="138" y="112"/>
                  <a:pt x="136" y="112"/>
                </a:cubicBezTo>
                <a:close/>
                <a:moveTo>
                  <a:pt x="136" y="93"/>
                </a:moveTo>
                <a:cubicBezTo>
                  <a:pt x="88" y="93"/>
                  <a:pt x="88" y="93"/>
                  <a:pt x="88" y="93"/>
                </a:cubicBezTo>
                <a:cubicBezTo>
                  <a:pt x="85" y="93"/>
                  <a:pt x="83" y="91"/>
                  <a:pt x="83" y="89"/>
                </a:cubicBezTo>
                <a:cubicBezTo>
                  <a:pt x="83" y="86"/>
                  <a:pt x="85" y="84"/>
                  <a:pt x="88" y="8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38" y="84"/>
                  <a:pt x="140" y="86"/>
                  <a:pt x="140" y="89"/>
                </a:cubicBezTo>
                <a:cubicBezTo>
                  <a:pt x="140" y="91"/>
                  <a:pt x="138" y="93"/>
                  <a:pt x="136" y="93"/>
                </a:cubicBezTo>
                <a:close/>
                <a:moveTo>
                  <a:pt x="56" y="47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61"/>
                  <a:pt x="66" y="61"/>
                  <a:pt x="66" y="61"/>
                </a:cubicBezTo>
                <a:cubicBezTo>
                  <a:pt x="65" y="63"/>
                  <a:pt x="67" y="65"/>
                  <a:pt x="70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1" y="65"/>
                  <a:pt x="93" y="63"/>
                  <a:pt x="93" y="61"/>
                </a:cubicBezTo>
                <a:cubicBezTo>
                  <a:pt x="93" y="47"/>
                  <a:pt x="93" y="47"/>
                  <a:pt x="93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8" y="47"/>
                  <a:pt x="112" y="42"/>
                  <a:pt x="112" y="37"/>
                </a:cubicBezTo>
                <a:cubicBezTo>
                  <a:pt x="112" y="32"/>
                  <a:pt x="108" y="28"/>
                  <a:pt x="103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1" y="28"/>
                  <a:pt x="47" y="32"/>
                  <a:pt x="47" y="37"/>
                </a:cubicBezTo>
                <a:cubicBezTo>
                  <a:pt x="47" y="42"/>
                  <a:pt x="51" y="47"/>
                  <a:pt x="56" y="47"/>
                </a:cubicBezTo>
                <a:close/>
                <a:moveTo>
                  <a:pt x="102" y="4"/>
                </a:moveTo>
                <a:cubicBezTo>
                  <a:pt x="102" y="2"/>
                  <a:pt x="100" y="0"/>
                  <a:pt x="98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8" y="0"/>
                  <a:pt x="55" y="2"/>
                  <a:pt x="55" y="4"/>
                </a:cubicBezTo>
                <a:cubicBezTo>
                  <a:pt x="55" y="19"/>
                  <a:pt x="55" y="19"/>
                  <a:pt x="55" y="19"/>
                </a:cubicBezTo>
                <a:cubicBezTo>
                  <a:pt x="102" y="19"/>
                  <a:pt x="102" y="19"/>
                  <a:pt x="102" y="19"/>
                </a:cubicBezTo>
                <a:lnTo>
                  <a:pt x="102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Freeform 122">
            <a:extLst>
              <a:ext uri="{FF2B5EF4-FFF2-40B4-BE49-F238E27FC236}">
                <a16:creationId xmlns:a16="http://schemas.microsoft.com/office/drawing/2014/main" id="{4D39C742-76DD-42E1-92F0-5C345A773778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5226050"/>
            <a:ext cx="254000" cy="254000"/>
          </a:xfrm>
          <a:custGeom>
            <a:avLst/>
            <a:gdLst>
              <a:gd name="T0" fmla="*/ 99 w 160"/>
              <a:gd name="T1" fmla="*/ 76 h 160"/>
              <a:gd name="T2" fmla="*/ 62 w 160"/>
              <a:gd name="T3" fmla="*/ 76 h 160"/>
              <a:gd name="T4" fmla="*/ 156 w 160"/>
              <a:gd name="T5" fmla="*/ 66 h 160"/>
              <a:gd name="T6" fmla="*/ 137 w 160"/>
              <a:gd name="T7" fmla="*/ 46 h 160"/>
              <a:gd name="T8" fmla="*/ 143 w 160"/>
              <a:gd name="T9" fmla="*/ 30 h 160"/>
              <a:gd name="T10" fmla="*/ 126 w 160"/>
              <a:gd name="T11" fmla="*/ 16 h 160"/>
              <a:gd name="T12" fmla="*/ 114 w 160"/>
              <a:gd name="T13" fmla="*/ 24 h 160"/>
              <a:gd name="T14" fmla="*/ 94 w 160"/>
              <a:gd name="T15" fmla="*/ 4 h 160"/>
              <a:gd name="T16" fmla="*/ 71 w 160"/>
              <a:gd name="T17" fmla="*/ 0 h 160"/>
              <a:gd name="T18" fmla="*/ 64 w 160"/>
              <a:gd name="T19" fmla="*/ 16 h 160"/>
              <a:gd name="T20" fmla="*/ 36 w 160"/>
              <a:gd name="T21" fmla="*/ 16 h 160"/>
              <a:gd name="T22" fmla="*/ 31 w 160"/>
              <a:gd name="T23" fmla="*/ 17 h 160"/>
              <a:gd name="T24" fmla="*/ 17 w 160"/>
              <a:gd name="T25" fmla="*/ 36 h 160"/>
              <a:gd name="T26" fmla="*/ 16 w 160"/>
              <a:gd name="T27" fmla="*/ 64 h 160"/>
              <a:gd name="T28" fmla="*/ 0 w 160"/>
              <a:gd name="T29" fmla="*/ 71 h 160"/>
              <a:gd name="T30" fmla="*/ 4 w 160"/>
              <a:gd name="T31" fmla="*/ 94 h 160"/>
              <a:gd name="T32" fmla="*/ 24 w 160"/>
              <a:gd name="T33" fmla="*/ 114 h 160"/>
              <a:gd name="T34" fmla="*/ 17 w 160"/>
              <a:gd name="T35" fmla="*/ 129 h 160"/>
              <a:gd name="T36" fmla="*/ 34 w 160"/>
              <a:gd name="T37" fmla="*/ 144 h 160"/>
              <a:gd name="T38" fmla="*/ 47 w 160"/>
              <a:gd name="T39" fmla="*/ 136 h 160"/>
              <a:gd name="T40" fmla="*/ 66 w 160"/>
              <a:gd name="T41" fmla="*/ 156 h 160"/>
              <a:gd name="T42" fmla="*/ 89 w 160"/>
              <a:gd name="T43" fmla="*/ 160 h 160"/>
              <a:gd name="T44" fmla="*/ 97 w 160"/>
              <a:gd name="T45" fmla="*/ 144 h 160"/>
              <a:gd name="T46" fmla="*/ 124 w 160"/>
              <a:gd name="T47" fmla="*/ 143 h 160"/>
              <a:gd name="T48" fmla="*/ 130 w 160"/>
              <a:gd name="T49" fmla="*/ 143 h 160"/>
              <a:gd name="T50" fmla="*/ 144 w 160"/>
              <a:gd name="T51" fmla="*/ 124 h 160"/>
              <a:gd name="T52" fmla="*/ 144 w 160"/>
              <a:gd name="T53" fmla="*/ 96 h 160"/>
              <a:gd name="T54" fmla="*/ 160 w 160"/>
              <a:gd name="T55" fmla="*/ 89 h 160"/>
              <a:gd name="T56" fmla="*/ 156 w 160"/>
              <a:gd name="T57" fmla="*/ 66 h 160"/>
              <a:gd name="T58" fmla="*/ 28 w 160"/>
              <a:gd name="T59" fmla="*/ 80 h 160"/>
              <a:gd name="T60" fmla="*/ 131 w 160"/>
              <a:gd name="T61" fmla="*/ 80 h 160"/>
              <a:gd name="T62" fmla="*/ 102 w 160"/>
              <a:gd name="T63" fmla="*/ 94 h 160"/>
              <a:gd name="T64" fmla="*/ 59 w 160"/>
              <a:gd name="T65" fmla="*/ 94 h 160"/>
              <a:gd name="T66" fmla="*/ 80 w 160"/>
              <a:gd name="T67" fmla="*/ 122 h 160"/>
              <a:gd name="T68" fmla="*/ 102 w 160"/>
              <a:gd name="T69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80" y="95"/>
                </a:moveTo>
                <a:cubicBezTo>
                  <a:pt x="90" y="95"/>
                  <a:pt x="99" y="86"/>
                  <a:pt x="99" y="76"/>
                </a:cubicBezTo>
                <a:cubicBezTo>
                  <a:pt x="99" y="66"/>
                  <a:pt x="90" y="57"/>
                  <a:pt x="80" y="57"/>
                </a:cubicBezTo>
                <a:cubicBezTo>
                  <a:pt x="70" y="57"/>
                  <a:pt x="62" y="66"/>
                  <a:pt x="62" y="76"/>
                </a:cubicBezTo>
                <a:cubicBezTo>
                  <a:pt x="62" y="86"/>
                  <a:pt x="70" y="95"/>
                  <a:pt x="80" y="95"/>
                </a:cubicBezTo>
                <a:close/>
                <a:moveTo>
                  <a:pt x="156" y="66"/>
                </a:moveTo>
                <a:cubicBezTo>
                  <a:pt x="144" y="64"/>
                  <a:pt x="144" y="64"/>
                  <a:pt x="144" y="64"/>
                </a:cubicBezTo>
                <a:cubicBezTo>
                  <a:pt x="142" y="58"/>
                  <a:pt x="140" y="52"/>
                  <a:pt x="137" y="4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5" y="35"/>
                  <a:pt x="145" y="32"/>
                  <a:pt x="143" y="30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29" y="16"/>
                  <a:pt x="128" y="16"/>
                  <a:pt x="126" y="16"/>
                </a:cubicBezTo>
                <a:cubicBezTo>
                  <a:pt x="126" y="16"/>
                  <a:pt x="125" y="16"/>
                  <a:pt x="124" y="16"/>
                </a:cubicBezTo>
                <a:cubicBezTo>
                  <a:pt x="114" y="24"/>
                  <a:pt x="114" y="24"/>
                  <a:pt x="114" y="24"/>
                </a:cubicBezTo>
                <a:cubicBezTo>
                  <a:pt x="109" y="20"/>
                  <a:pt x="103" y="18"/>
                  <a:pt x="97" y="16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2"/>
                  <a:pt x="92" y="0"/>
                  <a:pt x="8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9" y="0"/>
                  <a:pt x="67" y="2"/>
                  <a:pt x="66" y="4"/>
                </a:cubicBezTo>
                <a:cubicBezTo>
                  <a:pt x="64" y="16"/>
                  <a:pt x="64" y="16"/>
                  <a:pt x="64" y="16"/>
                </a:cubicBezTo>
                <a:cubicBezTo>
                  <a:pt x="58" y="18"/>
                  <a:pt x="52" y="20"/>
                  <a:pt x="47" y="24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16"/>
                  <a:pt x="35" y="16"/>
                  <a:pt x="34" y="16"/>
                </a:cubicBezTo>
                <a:cubicBezTo>
                  <a:pt x="33" y="16"/>
                  <a:pt x="32" y="16"/>
                  <a:pt x="31" y="17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2"/>
                  <a:pt x="16" y="35"/>
                  <a:pt x="17" y="36"/>
                </a:cubicBezTo>
                <a:cubicBezTo>
                  <a:pt x="24" y="46"/>
                  <a:pt x="24" y="46"/>
                  <a:pt x="24" y="46"/>
                </a:cubicBezTo>
                <a:cubicBezTo>
                  <a:pt x="21" y="52"/>
                  <a:pt x="18" y="58"/>
                  <a:pt x="16" y="64"/>
                </a:cubicBezTo>
                <a:cubicBezTo>
                  <a:pt x="4" y="66"/>
                  <a:pt x="4" y="66"/>
                  <a:pt x="4" y="66"/>
                </a:cubicBezTo>
                <a:cubicBezTo>
                  <a:pt x="2" y="66"/>
                  <a:pt x="0" y="68"/>
                  <a:pt x="0" y="71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2"/>
                  <a:pt x="2" y="94"/>
                  <a:pt x="4" y="94"/>
                </a:cubicBezTo>
                <a:cubicBezTo>
                  <a:pt x="16" y="96"/>
                  <a:pt x="16" y="96"/>
                  <a:pt x="16" y="96"/>
                </a:cubicBezTo>
                <a:cubicBezTo>
                  <a:pt x="18" y="102"/>
                  <a:pt x="21" y="108"/>
                  <a:pt x="24" y="11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5" y="125"/>
                  <a:pt x="16" y="128"/>
                  <a:pt x="17" y="129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2" y="143"/>
                  <a:pt x="33" y="144"/>
                  <a:pt x="34" y="144"/>
                </a:cubicBezTo>
                <a:cubicBezTo>
                  <a:pt x="35" y="144"/>
                  <a:pt x="36" y="144"/>
                  <a:pt x="36" y="143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52" y="139"/>
                  <a:pt x="58" y="142"/>
                  <a:pt x="64" y="144"/>
                </a:cubicBezTo>
                <a:cubicBezTo>
                  <a:pt x="66" y="156"/>
                  <a:pt x="66" y="156"/>
                  <a:pt x="66" y="156"/>
                </a:cubicBezTo>
                <a:cubicBezTo>
                  <a:pt x="67" y="158"/>
                  <a:pt x="68" y="160"/>
                  <a:pt x="71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2" y="160"/>
                  <a:pt x="94" y="158"/>
                  <a:pt x="94" y="156"/>
                </a:cubicBezTo>
                <a:cubicBezTo>
                  <a:pt x="97" y="144"/>
                  <a:pt x="97" y="144"/>
                  <a:pt x="97" y="144"/>
                </a:cubicBezTo>
                <a:cubicBezTo>
                  <a:pt x="103" y="142"/>
                  <a:pt x="109" y="139"/>
                  <a:pt x="114" y="136"/>
                </a:cubicBezTo>
                <a:cubicBezTo>
                  <a:pt x="124" y="143"/>
                  <a:pt x="124" y="143"/>
                  <a:pt x="124" y="143"/>
                </a:cubicBezTo>
                <a:cubicBezTo>
                  <a:pt x="125" y="144"/>
                  <a:pt x="126" y="144"/>
                  <a:pt x="127" y="144"/>
                </a:cubicBezTo>
                <a:cubicBezTo>
                  <a:pt x="128" y="144"/>
                  <a:pt x="129" y="143"/>
                  <a:pt x="130" y="143"/>
                </a:cubicBezTo>
                <a:cubicBezTo>
                  <a:pt x="143" y="129"/>
                  <a:pt x="143" y="129"/>
                  <a:pt x="143" y="129"/>
                </a:cubicBezTo>
                <a:cubicBezTo>
                  <a:pt x="145" y="128"/>
                  <a:pt x="145" y="125"/>
                  <a:pt x="144" y="124"/>
                </a:cubicBezTo>
                <a:cubicBezTo>
                  <a:pt x="137" y="114"/>
                  <a:pt x="137" y="114"/>
                  <a:pt x="137" y="114"/>
                </a:cubicBezTo>
                <a:cubicBezTo>
                  <a:pt x="140" y="108"/>
                  <a:pt x="142" y="102"/>
                  <a:pt x="144" y="96"/>
                </a:cubicBezTo>
                <a:cubicBezTo>
                  <a:pt x="156" y="94"/>
                  <a:pt x="156" y="94"/>
                  <a:pt x="156" y="94"/>
                </a:cubicBezTo>
                <a:cubicBezTo>
                  <a:pt x="159" y="93"/>
                  <a:pt x="160" y="92"/>
                  <a:pt x="160" y="89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69"/>
                  <a:pt x="159" y="66"/>
                  <a:pt x="156" y="66"/>
                </a:cubicBezTo>
                <a:close/>
                <a:moveTo>
                  <a:pt x="80" y="132"/>
                </a:moveTo>
                <a:cubicBezTo>
                  <a:pt x="52" y="132"/>
                  <a:pt x="28" y="109"/>
                  <a:pt x="28" y="80"/>
                </a:cubicBezTo>
                <a:cubicBezTo>
                  <a:pt x="29" y="52"/>
                  <a:pt x="52" y="29"/>
                  <a:pt x="80" y="29"/>
                </a:cubicBezTo>
                <a:cubicBezTo>
                  <a:pt x="108" y="29"/>
                  <a:pt x="131" y="52"/>
                  <a:pt x="131" y="80"/>
                </a:cubicBezTo>
                <a:cubicBezTo>
                  <a:pt x="131" y="108"/>
                  <a:pt x="109" y="132"/>
                  <a:pt x="80" y="132"/>
                </a:cubicBezTo>
                <a:close/>
                <a:moveTo>
                  <a:pt x="102" y="94"/>
                </a:moveTo>
                <a:cubicBezTo>
                  <a:pt x="97" y="100"/>
                  <a:pt x="89" y="104"/>
                  <a:pt x="80" y="104"/>
                </a:cubicBezTo>
                <a:cubicBezTo>
                  <a:pt x="72" y="104"/>
                  <a:pt x="64" y="100"/>
                  <a:pt x="59" y="94"/>
                </a:cubicBezTo>
                <a:cubicBezTo>
                  <a:pt x="55" y="97"/>
                  <a:pt x="51" y="103"/>
                  <a:pt x="49" y="108"/>
                </a:cubicBezTo>
                <a:cubicBezTo>
                  <a:pt x="57" y="117"/>
                  <a:pt x="68" y="122"/>
                  <a:pt x="80" y="122"/>
                </a:cubicBezTo>
                <a:cubicBezTo>
                  <a:pt x="93" y="122"/>
                  <a:pt x="103" y="117"/>
                  <a:pt x="112" y="108"/>
                </a:cubicBezTo>
                <a:cubicBezTo>
                  <a:pt x="110" y="103"/>
                  <a:pt x="106" y="97"/>
                  <a:pt x="102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Freeform 123">
            <a:extLst>
              <a:ext uri="{FF2B5EF4-FFF2-40B4-BE49-F238E27FC236}">
                <a16:creationId xmlns:a16="http://schemas.microsoft.com/office/drawing/2014/main" id="{19E9CF9D-FCFD-4CDB-8D7B-39FEBF6F77FD}"/>
              </a:ext>
            </a:extLst>
          </p:cNvPr>
          <p:cNvSpPr>
            <a:spLocks/>
          </p:cNvSpPr>
          <p:nvPr/>
        </p:nvSpPr>
        <p:spPr bwMode="auto">
          <a:xfrm>
            <a:off x="9547226" y="5776913"/>
            <a:ext cx="254000" cy="254000"/>
          </a:xfrm>
          <a:custGeom>
            <a:avLst/>
            <a:gdLst>
              <a:gd name="T0" fmla="*/ 0 w 160"/>
              <a:gd name="T1" fmla="*/ 14 h 160"/>
              <a:gd name="T2" fmla="*/ 18 w 160"/>
              <a:gd name="T3" fmla="*/ 28 h 160"/>
              <a:gd name="T4" fmla="*/ 33 w 160"/>
              <a:gd name="T5" fmla="*/ 47 h 160"/>
              <a:gd name="T6" fmla="*/ 75 w 160"/>
              <a:gd name="T7" fmla="*/ 57 h 160"/>
              <a:gd name="T8" fmla="*/ 47 w 160"/>
              <a:gd name="T9" fmla="*/ 70 h 160"/>
              <a:gd name="T10" fmla="*/ 61 w 160"/>
              <a:gd name="T11" fmla="*/ 104 h 160"/>
              <a:gd name="T12" fmla="*/ 75 w 160"/>
              <a:gd name="T13" fmla="*/ 113 h 160"/>
              <a:gd name="T14" fmla="*/ 18 w 160"/>
              <a:gd name="T15" fmla="*/ 128 h 160"/>
              <a:gd name="T16" fmla="*/ 14 w 160"/>
              <a:gd name="T17" fmla="*/ 132 h 160"/>
              <a:gd name="T18" fmla="*/ 14 w 160"/>
              <a:gd name="T19" fmla="*/ 160 h 160"/>
              <a:gd name="T20" fmla="*/ 46 w 160"/>
              <a:gd name="T21" fmla="*/ 146 h 160"/>
              <a:gd name="T22" fmla="*/ 27 w 160"/>
              <a:gd name="T23" fmla="*/ 132 h 160"/>
              <a:gd name="T24" fmla="*/ 33 w 160"/>
              <a:gd name="T25" fmla="*/ 123 h 160"/>
              <a:gd name="T26" fmla="*/ 75 w 160"/>
              <a:gd name="T27" fmla="*/ 132 h 160"/>
              <a:gd name="T28" fmla="*/ 57 w 160"/>
              <a:gd name="T29" fmla="*/ 146 h 160"/>
              <a:gd name="T30" fmla="*/ 89 w 160"/>
              <a:gd name="T31" fmla="*/ 160 h 160"/>
              <a:gd name="T32" fmla="*/ 89 w 160"/>
              <a:gd name="T33" fmla="*/ 132 h 160"/>
              <a:gd name="T34" fmla="*/ 84 w 160"/>
              <a:gd name="T35" fmla="*/ 123 h 160"/>
              <a:gd name="T36" fmla="*/ 132 w 160"/>
              <a:gd name="T37" fmla="*/ 128 h 160"/>
              <a:gd name="T38" fmla="*/ 127 w 160"/>
              <a:gd name="T39" fmla="*/ 132 h 160"/>
              <a:gd name="T40" fmla="*/ 127 w 160"/>
              <a:gd name="T41" fmla="*/ 160 h 160"/>
              <a:gd name="T42" fmla="*/ 160 w 160"/>
              <a:gd name="T43" fmla="*/ 146 h 160"/>
              <a:gd name="T44" fmla="*/ 141 w 160"/>
              <a:gd name="T45" fmla="*/ 132 h 160"/>
              <a:gd name="T46" fmla="*/ 127 w 160"/>
              <a:gd name="T47" fmla="*/ 113 h 160"/>
              <a:gd name="T48" fmla="*/ 84 w 160"/>
              <a:gd name="T49" fmla="*/ 104 h 160"/>
              <a:gd name="T50" fmla="*/ 113 w 160"/>
              <a:gd name="T51" fmla="*/ 90 h 160"/>
              <a:gd name="T52" fmla="*/ 98 w 160"/>
              <a:gd name="T53" fmla="*/ 57 h 160"/>
              <a:gd name="T54" fmla="*/ 84 w 160"/>
              <a:gd name="T55" fmla="*/ 47 h 160"/>
              <a:gd name="T56" fmla="*/ 141 w 160"/>
              <a:gd name="T57" fmla="*/ 33 h 160"/>
              <a:gd name="T58" fmla="*/ 146 w 160"/>
              <a:gd name="T59" fmla="*/ 28 h 160"/>
              <a:gd name="T60" fmla="*/ 146 w 160"/>
              <a:gd name="T61" fmla="*/ 0 h 160"/>
              <a:gd name="T62" fmla="*/ 113 w 160"/>
              <a:gd name="T63" fmla="*/ 14 h 160"/>
              <a:gd name="T64" fmla="*/ 132 w 160"/>
              <a:gd name="T65" fmla="*/ 28 h 160"/>
              <a:gd name="T66" fmla="*/ 127 w 160"/>
              <a:gd name="T67" fmla="*/ 38 h 160"/>
              <a:gd name="T68" fmla="*/ 84 w 160"/>
              <a:gd name="T69" fmla="*/ 28 h 160"/>
              <a:gd name="T70" fmla="*/ 103 w 160"/>
              <a:gd name="T71" fmla="*/ 14 h 160"/>
              <a:gd name="T72" fmla="*/ 70 w 160"/>
              <a:gd name="T73" fmla="*/ 0 h 160"/>
              <a:gd name="T74" fmla="*/ 70 w 160"/>
              <a:gd name="T75" fmla="*/ 28 h 160"/>
              <a:gd name="T76" fmla="*/ 75 w 160"/>
              <a:gd name="T77" fmla="*/ 38 h 160"/>
              <a:gd name="T78" fmla="*/ 27 w 160"/>
              <a:gd name="T79" fmla="*/ 33 h 160"/>
              <a:gd name="T80" fmla="*/ 33 w 160"/>
              <a:gd name="T81" fmla="*/ 28 h 160"/>
              <a:gd name="T82" fmla="*/ 33 w 160"/>
              <a:gd name="T8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60">
                <a:moveTo>
                  <a:pt x="14" y="0"/>
                </a:moveTo>
                <a:cubicBezTo>
                  <a:pt x="6" y="0"/>
                  <a:pt x="0" y="7"/>
                  <a:pt x="0" y="14"/>
                </a:cubicBezTo>
                <a:cubicBezTo>
                  <a:pt x="0" y="22"/>
                  <a:pt x="6" y="28"/>
                  <a:pt x="1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41"/>
                  <a:pt x="25" y="47"/>
                  <a:pt x="33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5" y="57"/>
                  <a:pt x="75" y="57"/>
                  <a:pt x="75" y="57"/>
                </a:cubicBezTo>
                <a:cubicBezTo>
                  <a:pt x="61" y="57"/>
                  <a:pt x="61" y="57"/>
                  <a:pt x="61" y="57"/>
                </a:cubicBezTo>
                <a:cubicBezTo>
                  <a:pt x="53" y="57"/>
                  <a:pt x="47" y="63"/>
                  <a:pt x="47" y="70"/>
                </a:cubicBezTo>
                <a:cubicBezTo>
                  <a:pt x="47" y="90"/>
                  <a:pt x="47" y="90"/>
                  <a:pt x="47" y="90"/>
                </a:cubicBezTo>
                <a:cubicBezTo>
                  <a:pt x="47" y="98"/>
                  <a:pt x="53" y="104"/>
                  <a:pt x="61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24" y="113"/>
                  <a:pt x="18" y="120"/>
                  <a:pt x="18" y="128"/>
                </a:cubicBezTo>
                <a:cubicBezTo>
                  <a:pt x="18" y="132"/>
                  <a:pt x="18" y="132"/>
                  <a:pt x="18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6" y="132"/>
                  <a:pt x="0" y="139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40" y="160"/>
                  <a:pt x="46" y="154"/>
                  <a:pt x="46" y="146"/>
                </a:cubicBezTo>
                <a:cubicBezTo>
                  <a:pt x="46" y="138"/>
                  <a:pt x="40" y="132"/>
                  <a:pt x="33" y="132"/>
                </a:cubicBezTo>
                <a:cubicBezTo>
                  <a:pt x="27" y="132"/>
                  <a:pt x="27" y="132"/>
                  <a:pt x="27" y="132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7" y="125"/>
                  <a:pt x="30" y="123"/>
                  <a:pt x="33" y="123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63" y="132"/>
                  <a:pt x="57" y="139"/>
                  <a:pt x="57" y="146"/>
                </a:cubicBezTo>
                <a:cubicBezTo>
                  <a:pt x="57" y="154"/>
                  <a:pt x="63" y="160"/>
                  <a:pt x="70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7" y="160"/>
                  <a:pt x="103" y="154"/>
                  <a:pt x="103" y="146"/>
                </a:cubicBezTo>
                <a:cubicBezTo>
                  <a:pt x="103" y="138"/>
                  <a:pt x="96" y="132"/>
                  <a:pt x="89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23"/>
                  <a:pt x="84" y="123"/>
                  <a:pt x="84" y="123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30" y="123"/>
                  <a:pt x="132" y="125"/>
                  <a:pt x="132" y="128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27" y="132"/>
                  <a:pt x="127" y="132"/>
                  <a:pt x="127" y="132"/>
                </a:cubicBezTo>
                <a:cubicBezTo>
                  <a:pt x="119" y="132"/>
                  <a:pt x="113" y="139"/>
                  <a:pt x="113" y="146"/>
                </a:cubicBezTo>
                <a:cubicBezTo>
                  <a:pt x="113" y="154"/>
                  <a:pt x="119" y="160"/>
                  <a:pt x="127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4" y="160"/>
                  <a:pt x="160" y="154"/>
                  <a:pt x="160" y="146"/>
                </a:cubicBezTo>
                <a:cubicBezTo>
                  <a:pt x="160" y="138"/>
                  <a:pt x="153" y="132"/>
                  <a:pt x="146" y="132"/>
                </a:cubicBezTo>
                <a:cubicBezTo>
                  <a:pt x="141" y="132"/>
                  <a:pt x="141" y="132"/>
                  <a:pt x="141" y="132"/>
                </a:cubicBezTo>
                <a:cubicBezTo>
                  <a:pt x="141" y="128"/>
                  <a:pt x="141" y="128"/>
                  <a:pt x="141" y="128"/>
                </a:cubicBezTo>
                <a:cubicBezTo>
                  <a:pt x="141" y="119"/>
                  <a:pt x="134" y="113"/>
                  <a:pt x="127" y="113"/>
                </a:cubicBezTo>
                <a:cubicBezTo>
                  <a:pt x="84" y="113"/>
                  <a:pt x="84" y="113"/>
                  <a:pt x="84" y="113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6" y="104"/>
                  <a:pt x="113" y="97"/>
                  <a:pt x="113" y="90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3" y="62"/>
                  <a:pt x="106" y="57"/>
                  <a:pt x="98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47"/>
                  <a:pt x="84" y="47"/>
                  <a:pt x="84" y="4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35" y="47"/>
                  <a:pt x="141" y="40"/>
                  <a:pt x="141" y="33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54" y="28"/>
                  <a:pt x="160" y="22"/>
                  <a:pt x="160" y="14"/>
                </a:cubicBezTo>
                <a:cubicBezTo>
                  <a:pt x="160" y="6"/>
                  <a:pt x="153" y="0"/>
                  <a:pt x="146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19" y="0"/>
                  <a:pt x="113" y="7"/>
                  <a:pt x="113" y="14"/>
                </a:cubicBezTo>
                <a:cubicBezTo>
                  <a:pt x="113" y="22"/>
                  <a:pt x="119" y="28"/>
                  <a:pt x="127" y="2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32" y="36"/>
                  <a:pt x="130" y="38"/>
                  <a:pt x="127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28"/>
                  <a:pt x="84" y="28"/>
                  <a:pt x="84" y="28"/>
                </a:cubicBezTo>
                <a:cubicBezTo>
                  <a:pt x="89" y="28"/>
                  <a:pt x="89" y="28"/>
                  <a:pt x="89" y="28"/>
                </a:cubicBezTo>
                <a:cubicBezTo>
                  <a:pt x="97" y="28"/>
                  <a:pt x="103" y="22"/>
                  <a:pt x="103" y="14"/>
                </a:cubicBezTo>
                <a:cubicBezTo>
                  <a:pt x="103" y="6"/>
                  <a:pt x="96" y="0"/>
                  <a:pt x="89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3" y="0"/>
                  <a:pt x="57" y="7"/>
                  <a:pt x="57" y="14"/>
                </a:cubicBezTo>
                <a:cubicBezTo>
                  <a:pt x="57" y="22"/>
                  <a:pt x="63" y="28"/>
                  <a:pt x="70" y="28"/>
                </a:cubicBezTo>
                <a:cubicBezTo>
                  <a:pt x="75" y="28"/>
                  <a:pt x="75" y="28"/>
                  <a:pt x="75" y="28"/>
                </a:cubicBezTo>
                <a:cubicBezTo>
                  <a:pt x="75" y="38"/>
                  <a:pt x="75" y="38"/>
                  <a:pt x="75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0" y="38"/>
                  <a:pt x="27" y="36"/>
                  <a:pt x="27" y="33"/>
                </a:cubicBezTo>
                <a:cubicBezTo>
                  <a:pt x="27" y="28"/>
                  <a:pt x="27" y="28"/>
                  <a:pt x="27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40" y="28"/>
                  <a:pt x="46" y="22"/>
                  <a:pt x="46" y="14"/>
                </a:cubicBezTo>
                <a:cubicBezTo>
                  <a:pt x="46" y="6"/>
                  <a:pt x="40" y="0"/>
                  <a:pt x="33" y="0"/>
                </a:cubicBezTo>
                <a:lnTo>
                  <a:pt x="1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Freeform 124">
            <a:extLst>
              <a:ext uri="{FF2B5EF4-FFF2-40B4-BE49-F238E27FC236}">
                <a16:creationId xmlns:a16="http://schemas.microsoft.com/office/drawing/2014/main" id="{CB4D2B63-C562-4EFB-91CA-56AB1858E467}"/>
              </a:ext>
            </a:extLst>
          </p:cNvPr>
          <p:cNvSpPr>
            <a:spLocks noEditPoints="1"/>
          </p:cNvSpPr>
          <p:nvPr/>
        </p:nvSpPr>
        <p:spPr bwMode="auto">
          <a:xfrm>
            <a:off x="2971801" y="5776913"/>
            <a:ext cx="192088" cy="254000"/>
          </a:xfrm>
          <a:custGeom>
            <a:avLst/>
            <a:gdLst>
              <a:gd name="T0" fmla="*/ 61 w 122"/>
              <a:gd name="T1" fmla="*/ 0 h 160"/>
              <a:gd name="T2" fmla="*/ 0 w 122"/>
              <a:gd name="T3" fmla="*/ 61 h 160"/>
              <a:gd name="T4" fmla="*/ 24 w 122"/>
              <a:gd name="T5" fmla="*/ 109 h 160"/>
              <a:gd name="T6" fmla="*/ 28 w 122"/>
              <a:gd name="T7" fmla="*/ 113 h 160"/>
              <a:gd name="T8" fmla="*/ 56 w 122"/>
              <a:gd name="T9" fmla="*/ 113 h 160"/>
              <a:gd name="T10" fmla="*/ 56 w 122"/>
              <a:gd name="T11" fmla="*/ 93 h 160"/>
              <a:gd name="T12" fmla="*/ 33 w 122"/>
              <a:gd name="T13" fmla="*/ 93 h 160"/>
              <a:gd name="T14" fmla="*/ 28 w 122"/>
              <a:gd name="T15" fmla="*/ 89 h 160"/>
              <a:gd name="T16" fmla="*/ 28 w 122"/>
              <a:gd name="T17" fmla="*/ 79 h 160"/>
              <a:gd name="T18" fmla="*/ 47 w 122"/>
              <a:gd name="T19" fmla="*/ 49 h 160"/>
              <a:gd name="T20" fmla="*/ 43 w 122"/>
              <a:gd name="T21" fmla="*/ 36 h 160"/>
              <a:gd name="T22" fmla="*/ 61 w 122"/>
              <a:gd name="T23" fmla="*/ 18 h 160"/>
              <a:gd name="T24" fmla="*/ 80 w 122"/>
              <a:gd name="T25" fmla="*/ 36 h 160"/>
              <a:gd name="T26" fmla="*/ 75 w 122"/>
              <a:gd name="T27" fmla="*/ 49 h 160"/>
              <a:gd name="T28" fmla="*/ 94 w 122"/>
              <a:gd name="T29" fmla="*/ 79 h 160"/>
              <a:gd name="T30" fmla="*/ 94 w 122"/>
              <a:gd name="T31" fmla="*/ 89 h 160"/>
              <a:gd name="T32" fmla="*/ 90 w 122"/>
              <a:gd name="T33" fmla="*/ 93 h 160"/>
              <a:gd name="T34" fmla="*/ 66 w 122"/>
              <a:gd name="T35" fmla="*/ 93 h 160"/>
              <a:gd name="T36" fmla="*/ 66 w 122"/>
              <a:gd name="T37" fmla="*/ 113 h 160"/>
              <a:gd name="T38" fmla="*/ 95 w 122"/>
              <a:gd name="T39" fmla="*/ 113 h 160"/>
              <a:gd name="T40" fmla="*/ 98 w 122"/>
              <a:gd name="T41" fmla="*/ 110 h 160"/>
              <a:gd name="T42" fmla="*/ 122 w 122"/>
              <a:gd name="T43" fmla="*/ 61 h 160"/>
              <a:gd name="T44" fmla="*/ 61 w 122"/>
              <a:gd name="T45" fmla="*/ 0 h 160"/>
              <a:gd name="T46" fmla="*/ 71 w 122"/>
              <a:gd name="T47" fmla="*/ 37 h 160"/>
              <a:gd name="T48" fmla="*/ 61 w 122"/>
              <a:gd name="T49" fmla="*/ 28 h 160"/>
              <a:gd name="T50" fmla="*/ 52 w 122"/>
              <a:gd name="T51" fmla="*/ 37 h 160"/>
              <a:gd name="T52" fmla="*/ 61 w 122"/>
              <a:gd name="T53" fmla="*/ 47 h 160"/>
              <a:gd name="T54" fmla="*/ 71 w 122"/>
              <a:gd name="T55" fmla="*/ 37 h 160"/>
              <a:gd name="T56" fmla="*/ 29 w 122"/>
              <a:gd name="T57" fmla="*/ 127 h 160"/>
              <a:gd name="T58" fmla="*/ 43 w 122"/>
              <a:gd name="T59" fmla="*/ 141 h 160"/>
              <a:gd name="T60" fmla="*/ 80 w 122"/>
              <a:gd name="T61" fmla="*/ 141 h 160"/>
              <a:gd name="T62" fmla="*/ 95 w 122"/>
              <a:gd name="T63" fmla="*/ 127 h 160"/>
              <a:gd name="T64" fmla="*/ 95 w 122"/>
              <a:gd name="T65" fmla="*/ 122 h 160"/>
              <a:gd name="T66" fmla="*/ 29 w 122"/>
              <a:gd name="T67" fmla="*/ 122 h 160"/>
              <a:gd name="T68" fmla="*/ 29 w 122"/>
              <a:gd name="T69" fmla="*/ 127 h 160"/>
              <a:gd name="T70" fmla="*/ 38 w 122"/>
              <a:gd name="T71" fmla="*/ 80 h 160"/>
              <a:gd name="T72" fmla="*/ 38 w 122"/>
              <a:gd name="T73" fmla="*/ 85 h 160"/>
              <a:gd name="T74" fmla="*/ 85 w 122"/>
              <a:gd name="T75" fmla="*/ 85 h 160"/>
              <a:gd name="T76" fmla="*/ 85 w 122"/>
              <a:gd name="T77" fmla="*/ 80 h 160"/>
              <a:gd name="T78" fmla="*/ 62 w 122"/>
              <a:gd name="T79" fmla="*/ 57 h 160"/>
              <a:gd name="T80" fmla="*/ 38 w 122"/>
              <a:gd name="T81" fmla="*/ 80 h 160"/>
              <a:gd name="T82" fmla="*/ 47 w 122"/>
              <a:gd name="T83" fmla="*/ 160 h 160"/>
              <a:gd name="T84" fmla="*/ 76 w 122"/>
              <a:gd name="T85" fmla="*/ 160 h 160"/>
              <a:gd name="T86" fmla="*/ 86 w 122"/>
              <a:gd name="T87" fmla="*/ 151 h 160"/>
              <a:gd name="T88" fmla="*/ 38 w 122"/>
              <a:gd name="T89" fmla="*/ 151 h 160"/>
              <a:gd name="T90" fmla="*/ 47 w 122"/>
              <a:gd name="T91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2" h="160">
                <a:moveTo>
                  <a:pt x="61" y="0"/>
                </a:moveTo>
                <a:cubicBezTo>
                  <a:pt x="29" y="0"/>
                  <a:pt x="0" y="27"/>
                  <a:pt x="0" y="61"/>
                </a:cubicBezTo>
                <a:cubicBezTo>
                  <a:pt x="0" y="79"/>
                  <a:pt x="9" y="97"/>
                  <a:pt x="24" y="109"/>
                </a:cubicBezTo>
                <a:cubicBezTo>
                  <a:pt x="26" y="111"/>
                  <a:pt x="27" y="111"/>
                  <a:pt x="28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93"/>
                  <a:pt x="56" y="93"/>
                  <a:pt x="56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0" y="93"/>
                  <a:pt x="28" y="91"/>
                  <a:pt x="28" y="89"/>
                </a:cubicBezTo>
                <a:cubicBezTo>
                  <a:pt x="28" y="79"/>
                  <a:pt x="28" y="79"/>
                  <a:pt x="28" y="79"/>
                </a:cubicBezTo>
                <a:cubicBezTo>
                  <a:pt x="28" y="66"/>
                  <a:pt x="36" y="55"/>
                  <a:pt x="47" y="49"/>
                </a:cubicBezTo>
                <a:cubicBezTo>
                  <a:pt x="44" y="46"/>
                  <a:pt x="43" y="42"/>
                  <a:pt x="43" y="36"/>
                </a:cubicBezTo>
                <a:cubicBezTo>
                  <a:pt x="43" y="26"/>
                  <a:pt x="51" y="18"/>
                  <a:pt x="61" y="18"/>
                </a:cubicBezTo>
                <a:cubicBezTo>
                  <a:pt x="71" y="18"/>
                  <a:pt x="80" y="26"/>
                  <a:pt x="80" y="36"/>
                </a:cubicBezTo>
                <a:cubicBezTo>
                  <a:pt x="80" y="41"/>
                  <a:pt x="78" y="45"/>
                  <a:pt x="75" y="49"/>
                </a:cubicBezTo>
                <a:cubicBezTo>
                  <a:pt x="86" y="55"/>
                  <a:pt x="94" y="66"/>
                  <a:pt x="94" y="79"/>
                </a:cubicBezTo>
                <a:cubicBezTo>
                  <a:pt x="94" y="89"/>
                  <a:pt x="94" y="89"/>
                  <a:pt x="94" y="89"/>
                </a:cubicBezTo>
                <a:cubicBezTo>
                  <a:pt x="94" y="91"/>
                  <a:pt x="92" y="93"/>
                  <a:pt x="90" y="93"/>
                </a:cubicBezTo>
                <a:cubicBezTo>
                  <a:pt x="66" y="93"/>
                  <a:pt x="66" y="93"/>
                  <a:pt x="66" y="9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2"/>
                  <a:pt x="96" y="111"/>
                  <a:pt x="98" y="110"/>
                </a:cubicBezTo>
                <a:cubicBezTo>
                  <a:pt x="114" y="97"/>
                  <a:pt x="122" y="79"/>
                  <a:pt x="122" y="61"/>
                </a:cubicBezTo>
                <a:cubicBezTo>
                  <a:pt x="122" y="27"/>
                  <a:pt x="95" y="0"/>
                  <a:pt x="61" y="0"/>
                </a:cubicBezTo>
                <a:close/>
                <a:moveTo>
                  <a:pt x="71" y="37"/>
                </a:moveTo>
                <a:cubicBezTo>
                  <a:pt x="71" y="32"/>
                  <a:pt x="67" y="28"/>
                  <a:pt x="61" y="28"/>
                </a:cubicBezTo>
                <a:cubicBezTo>
                  <a:pt x="56" y="28"/>
                  <a:pt x="52" y="32"/>
                  <a:pt x="52" y="37"/>
                </a:cubicBezTo>
                <a:cubicBezTo>
                  <a:pt x="52" y="42"/>
                  <a:pt x="56" y="47"/>
                  <a:pt x="61" y="47"/>
                </a:cubicBezTo>
                <a:cubicBezTo>
                  <a:pt x="67" y="47"/>
                  <a:pt x="71" y="42"/>
                  <a:pt x="71" y="37"/>
                </a:cubicBezTo>
                <a:close/>
                <a:moveTo>
                  <a:pt x="29" y="127"/>
                </a:moveTo>
                <a:cubicBezTo>
                  <a:pt x="29" y="135"/>
                  <a:pt x="35" y="141"/>
                  <a:pt x="43" y="141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8" y="141"/>
                  <a:pt x="95" y="135"/>
                  <a:pt x="95" y="127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29" y="122"/>
                  <a:pt x="29" y="122"/>
                  <a:pt x="29" y="122"/>
                </a:cubicBezTo>
                <a:lnTo>
                  <a:pt x="29" y="127"/>
                </a:lnTo>
                <a:close/>
                <a:moveTo>
                  <a:pt x="38" y="80"/>
                </a:moveTo>
                <a:cubicBezTo>
                  <a:pt x="38" y="85"/>
                  <a:pt x="38" y="85"/>
                  <a:pt x="38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0"/>
                  <a:pt x="85" y="80"/>
                  <a:pt x="85" y="80"/>
                </a:cubicBezTo>
                <a:cubicBezTo>
                  <a:pt x="85" y="67"/>
                  <a:pt x="74" y="57"/>
                  <a:pt x="62" y="57"/>
                </a:cubicBezTo>
                <a:cubicBezTo>
                  <a:pt x="49" y="57"/>
                  <a:pt x="38" y="66"/>
                  <a:pt x="38" y="80"/>
                </a:cubicBezTo>
                <a:close/>
                <a:moveTo>
                  <a:pt x="47" y="160"/>
                </a:moveTo>
                <a:cubicBezTo>
                  <a:pt x="76" y="160"/>
                  <a:pt x="76" y="160"/>
                  <a:pt x="76" y="160"/>
                </a:cubicBezTo>
                <a:cubicBezTo>
                  <a:pt x="81" y="160"/>
                  <a:pt x="86" y="156"/>
                  <a:pt x="86" y="151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8" y="156"/>
                  <a:pt x="42" y="160"/>
                  <a:pt x="47" y="1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Freeform 125">
            <a:extLst>
              <a:ext uri="{FF2B5EF4-FFF2-40B4-BE49-F238E27FC236}">
                <a16:creationId xmlns:a16="http://schemas.microsoft.com/office/drawing/2014/main" id="{7A3FAC99-C991-4A07-93E1-E466448EAE79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5776913"/>
            <a:ext cx="252413" cy="254000"/>
          </a:xfrm>
          <a:custGeom>
            <a:avLst/>
            <a:gdLst>
              <a:gd name="T0" fmla="*/ 47 w 159"/>
              <a:gd name="T1" fmla="*/ 70 h 160"/>
              <a:gd name="T2" fmla="*/ 66 w 159"/>
              <a:gd name="T3" fmla="*/ 79 h 160"/>
              <a:gd name="T4" fmla="*/ 80 w 159"/>
              <a:gd name="T5" fmla="*/ 47 h 160"/>
              <a:gd name="T6" fmla="*/ 93 w 159"/>
              <a:gd name="T7" fmla="*/ 79 h 160"/>
              <a:gd name="T8" fmla="*/ 112 w 159"/>
              <a:gd name="T9" fmla="*/ 70 h 160"/>
              <a:gd name="T10" fmla="*/ 89 w 159"/>
              <a:gd name="T11" fmla="*/ 66 h 160"/>
              <a:gd name="T12" fmla="*/ 70 w 159"/>
              <a:gd name="T13" fmla="*/ 66 h 160"/>
              <a:gd name="T14" fmla="*/ 89 w 159"/>
              <a:gd name="T15" fmla="*/ 66 h 160"/>
              <a:gd name="T16" fmla="*/ 123 w 159"/>
              <a:gd name="T17" fmla="*/ 114 h 160"/>
              <a:gd name="T18" fmla="*/ 140 w 159"/>
              <a:gd name="T19" fmla="*/ 103 h 160"/>
              <a:gd name="T20" fmla="*/ 149 w 159"/>
              <a:gd name="T21" fmla="*/ 74 h 160"/>
              <a:gd name="T22" fmla="*/ 138 w 159"/>
              <a:gd name="T23" fmla="*/ 55 h 160"/>
              <a:gd name="T24" fmla="*/ 138 w 159"/>
              <a:gd name="T25" fmla="*/ 34 h 160"/>
              <a:gd name="T26" fmla="*/ 116 w 159"/>
              <a:gd name="T27" fmla="*/ 12 h 160"/>
              <a:gd name="T28" fmla="*/ 111 w 159"/>
              <a:gd name="T29" fmla="*/ 9 h 160"/>
              <a:gd name="T30" fmla="*/ 82 w 159"/>
              <a:gd name="T31" fmla="*/ 1 h 160"/>
              <a:gd name="T32" fmla="*/ 76 w 159"/>
              <a:gd name="T33" fmla="*/ 1 h 160"/>
              <a:gd name="T34" fmla="*/ 47 w 159"/>
              <a:gd name="T35" fmla="*/ 9 h 160"/>
              <a:gd name="T36" fmla="*/ 42 w 159"/>
              <a:gd name="T37" fmla="*/ 12 h 160"/>
              <a:gd name="T38" fmla="*/ 21 w 159"/>
              <a:gd name="T39" fmla="*/ 34 h 160"/>
              <a:gd name="T40" fmla="*/ 20 w 159"/>
              <a:gd name="T41" fmla="*/ 55 h 160"/>
              <a:gd name="T42" fmla="*/ 11 w 159"/>
              <a:gd name="T43" fmla="*/ 74 h 160"/>
              <a:gd name="T44" fmla="*/ 19 w 159"/>
              <a:gd name="T45" fmla="*/ 103 h 160"/>
              <a:gd name="T46" fmla="*/ 37 w 159"/>
              <a:gd name="T47" fmla="*/ 114 h 160"/>
              <a:gd name="T48" fmla="*/ 47 w 159"/>
              <a:gd name="T49" fmla="*/ 132 h 160"/>
              <a:gd name="T50" fmla="*/ 64 w 159"/>
              <a:gd name="T51" fmla="*/ 130 h 160"/>
              <a:gd name="T52" fmla="*/ 79 w 159"/>
              <a:gd name="T53" fmla="*/ 141 h 160"/>
              <a:gd name="T54" fmla="*/ 95 w 159"/>
              <a:gd name="T55" fmla="*/ 130 h 160"/>
              <a:gd name="T56" fmla="*/ 116 w 159"/>
              <a:gd name="T57" fmla="*/ 129 h 160"/>
              <a:gd name="T58" fmla="*/ 38 w 159"/>
              <a:gd name="T59" fmla="*/ 71 h 160"/>
              <a:gd name="T60" fmla="*/ 121 w 159"/>
              <a:gd name="T61" fmla="*/ 71 h 160"/>
              <a:gd name="T62" fmla="*/ 80 w 159"/>
              <a:gd name="T63" fmla="*/ 85 h 160"/>
              <a:gd name="T64" fmla="*/ 80 w 159"/>
              <a:gd name="T65" fmla="*/ 103 h 160"/>
              <a:gd name="T66" fmla="*/ 80 w 159"/>
              <a:gd name="T67" fmla="*/ 85 h 160"/>
              <a:gd name="T68" fmla="*/ 147 w 159"/>
              <a:gd name="T69" fmla="*/ 112 h 160"/>
              <a:gd name="T70" fmla="*/ 130 w 159"/>
              <a:gd name="T71" fmla="*/ 120 h 160"/>
              <a:gd name="T72" fmla="*/ 112 w 159"/>
              <a:gd name="T73" fmla="*/ 141 h 160"/>
              <a:gd name="T74" fmla="*/ 108 w 159"/>
              <a:gd name="T75" fmla="*/ 140 h 160"/>
              <a:gd name="T76" fmla="*/ 128 w 159"/>
              <a:gd name="T77" fmla="*/ 159 h 160"/>
              <a:gd name="T78" fmla="*/ 132 w 159"/>
              <a:gd name="T79" fmla="*/ 155 h 160"/>
              <a:gd name="T80" fmla="*/ 155 w 159"/>
              <a:gd name="T81" fmla="*/ 130 h 160"/>
              <a:gd name="T82" fmla="*/ 159 w 159"/>
              <a:gd name="T83" fmla="*/ 128 h 160"/>
              <a:gd name="T84" fmla="*/ 48 w 159"/>
              <a:gd name="T85" fmla="*/ 142 h 160"/>
              <a:gd name="T86" fmla="*/ 30 w 159"/>
              <a:gd name="T87" fmla="*/ 121 h 160"/>
              <a:gd name="T88" fmla="*/ 13 w 159"/>
              <a:gd name="T89" fmla="*/ 113 h 160"/>
              <a:gd name="T90" fmla="*/ 0 w 159"/>
              <a:gd name="T91" fmla="*/ 128 h 160"/>
              <a:gd name="T92" fmla="*/ 23 w 159"/>
              <a:gd name="T93" fmla="*/ 135 h 160"/>
              <a:gd name="T94" fmla="*/ 31 w 159"/>
              <a:gd name="T95" fmla="*/ 160 h 160"/>
              <a:gd name="T96" fmla="*/ 36 w 159"/>
              <a:gd name="T97" fmla="*/ 159 h 160"/>
              <a:gd name="T98" fmla="*/ 49 w 159"/>
              <a:gd name="T99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9" h="160">
                <a:moveTo>
                  <a:pt x="79" y="37"/>
                </a:moveTo>
                <a:cubicBezTo>
                  <a:pt x="61" y="37"/>
                  <a:pt x="47" y="52"/>
                  <a:pt x="47" y="70"/>
                </a:cubicBezTo>
                <a:cubicBezTo>
                  <a:pt x="47" y="78"/>
                  <a:pt x="49" y="85"/>
                  <a:pt x="54" y="91"/>
                </a:cubicBezTo>
                <a:cubicBezTo>
                  <a:pt x="58" y="86"/>
                  <a:pt x="61" y="82"/>
                  <a:pt x="66" y="79"/>
                </a:cubicBezTo>
                <a:cubicBezTo>
                  <a:pt x="63" y="75"/>
                  <a:pt x="61" y="70"/>
                  <a:pt x="61" y="66"/>
                </a:cubicBezTo>
                <a:cubicBezTo>
                  <a:pt x="61" y="56"/>
                  <a:pt x="70" y="47"/>
                  <a:pt x="80" y="47"/>
                </a:cubicBezTo>
                <a:cubicBezTo>
                  <a:pt x="90" y="47"/>
                  <a:pt x="98" y="56"/>
                  <a:pt x="98" y="66"/>
                </a:cubicBezTo>
                <a:cubicBezTo>
                  <a:pt x="98" y="70"/>
                  <a:pt x="96" y="75"/>
                  <a:pt x="93" y="79"/>
                </a:cubicBezTo>
                <a:cubicBezTo>
                  <a:pt x="98" y="81"/>
                  <a:pt x="102" y="85"/>
                  <a:pt x="105" y="91"/>
                </a:cubicBezTo>
                <a:cubicBezTo>
                  <a:pt x="110" y="85"/>
                  <a:pt x="112" y="78"/>
                  <a:pt x="112" y="70"/>
                </a:cubicBezTo>
                <a:cubicBezTo>
                  <a:pt x="112" y="52"/>
                  <a:pt x="97" y="37"/>
                  <a:pt x="79" y="37"/>
                </a:cubicBezTo>
                <a:close/>
                <a:moveTo>
                  <a:pt x="89" y="66"/>
                </a:moveTo>
                <a:cubicBezTo>
                  <a:pt x="89" y="61"/>
                  <a:pt x="85" y="57"/>
                  <a:pt x="80" y="57"/>
                </a:cubicBezTo>
                <a:cubicBezTo>
                  <a:pt x="74" y="57"/>
                  <a:pt x="70" y="61"/>
                  <a:pt x="70" y="66"/>
                </a:cubicBezTo>
                <a:cubicBezTo>
                  <a:pt x="70" y="71"/>
                  <a:pt x="74" y="76"/>
                  <a:pt x="80" y="76"/>
                </a:cubicBezTo>
                <a:cubicBezTo>
                  <a:pt x="85" y="76"/>
                  <a:pt x="89" y="71"/>
                  <a:pt x="89" y="66"/>
                </a:cubicBezTo>
                <a:close/>
                <a:moveTo>
                  <a:pt x="116" y="129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38" y="107"/>
                  <a:pt x="138" y="107"/>
                  <a:pt x="138" y="107"/>
                </a:cubicBezTo>
                <a:cubicBezTo>
                  <a:pt x="140" y="106"/>
                  <a:pt x="141" y="105"/>
                  <a:pt x="140" y="103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49" y="74"/>
                  <a:pt x="149" y="74"/>
                  <a:pt x="149" y="74"/>
                </a:cubicBezTo>
                <a:cubicBezTo>
                  <a:pt x="149" y="72"/>
                  <a:pt x="149" y="69"/>
                  <a:pt x="149" y="68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1" y="36"/>
                  <a:pt x="140" y="34"/>
                  <a:pt x="138" y="34"/>
                </a:cubicBezTo>
                <a:cubicBezTo>
                  <a:pt x="123" y="27"/>
                  <a:pt x="123" y="27"/>
                  <a:pt x="123" y="27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5" y="10"/>
                  <a:pt x="114" y="9"/>
                  <a:pt x="112" y="9"/>
                </a:cubicBezTo>
                <a:cubicBezTo>
                  <a:pt x="112" y="9"/>
                  <a:pt x="111" y="9"/>
                  <a:pt x="111" y="9"/>
                </a:cubicBezTo>
                <a:cubicBezTo>
                  <a:pt x="95" y="11"/>
                  <a:pt x="95" y="11"/>
                  <a:pt x="95" y="11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0"/>
                  <a:pt x="80" y="0"/>
                  <a:pt x="79" y="0"/>
                </a:cubicBezTo>
                <a:cubicBezTo>
                  <a:pt x="78" y="0"/>
                  <a:pt x="77" y="0"/>
                  <a:pt x="76" y="1"/>
                </a:cubicBezTo>
                <a:cubicBezTo>
                  <a:pt x="64" y="11"/>
                  <a:pt x="64" y="11"/>
                  <a:pt x="64" y="1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6" y="9"/>
                </a:cubicBezTo>
                <a:cubicBezTo>
                  <a:pt x="45" y="9"/>
                  <a:pt x="43" y="11"/>
                  <a:pt x="42" y="12"/>
                </a:cubicBezTo>
                <a:cubicBezTo>
                  <a:pt x="36" y="27"/>
                  <a:pt x="36" y="27"/>
                  <a:pt x="36" y="27"/>
                </a:cubicBezTo>
                <a:cubicBezTo>
                  <a:pt x="21" y="34"/>
                  <a:pt x="21" y="34"/>
                  <a:pt x="21" y="34"/>
                </a:cubicBezTo>
                <a:cubicBezTo>
                  <a:pt x="19" y="35"/>
                  <a:pt x="17" y="36"/>
                  <a:pt x="18" y="38"/>
                </a:cubicBezTo>
                <a:cubicBezTo>
                  <a:pt x="20" y="55"/>
                  <a:pt x="20" y="55"/>
                  <a:pt x="20" y="55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70"/>
                  <a:pt x="10" y="72"/>
                  <a:pt x="11" y="74"/>
                </a:cubicBezTo>
                <a:cubicBezTo>
                  <a:pt x="21" y="86"/>
                  <a:pt x="21" y="86"/>
                  <a:pt x="21" y="86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8" y="105"/>
                  <a:pt x="20" y="107"/>
                  <a:pt x="21" y="107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4" y="131"/>
                  <a:pt x="45" y="132"/>
                  <a:pt x="47" y="132"/>
                </a:cubicBezTo>
                <a:cubicBezTo>
                  <a:pt x="47" y="132"/>
                  <a:pt x="47" y="132"/>
                  <a:pt x="48" y="132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8" y="140"/>
                  <a:pt x="79" y="141"/>
                  <a:pt x="79" y="141"/>
                </a:cubicBezTo>
                <a:cubicBezTo>
                  <a:pt x="81" y="141"/>
                  <a:pt x="82" y="140"/>
                  <a:pt x="82" y="140"/>
                </a:cubicBezTo>
                <a:cubicBezTo>
                  <a:pt x="95" y="130"/>
                  <a:pt x="95" y="130"/>
                  <a:pt x="95" y="130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13" y="132"/>
                  <a:pt x="116" y="131"/>
                  <a:pt x="116" y="129"/>
                </a:cubicBezTo>
                <a:close/>
                <a:moveTo>
                  <a:pt x="80" y="113"/>
                </a:moveTo>
                <a:cubicBezTo>
                  <a:pt x="55" y="113"/>
                  <a:pt x="38" y="92"/>
                  <a:pt x="38" y="71"/>
                </a:cubicBezTo>
                <a:cubicBezTo>
                  <a:pt x="38" y="47"/>
                  <a:pt x="57" y="29"/>
                  <a:pt x="80" y="29"/>
                </a:cubicBezTo>
                <a:cubicBezTo>
                  <a:pt x="103" y="29"/>
                  <a:pt x="121" y="47"/>
                  <a:pt x="121" y="71"/>
                </a:cubicBezTo>
                <a:cubicBezTo>
                  <a:pt x="121" y="93"/>
                  <a:pt x="103" y="113"/>
                  <a:pt x="80" y="113"/>
                </a:cubicBezTo>
                <a:close/>
                <a:moveTo>
                  <a:pt x="80" y="85"/>
                </a:moveTo>
                <a:cubicBezTo>
                  <a:pt x="71" y="85"/>
                  <a:pt x="64" y="90"/>
                  <a:pt x="62" y="98"/>
                </a:cubicBezTo>
                <a:cubicBezTo>
                  <a:pt x="67" y="101"/>
                  <a:pt x="73" y="103"/>
                  <a:pt x="80" y="103"/>
                </a:cubicBezTo>
                <a:cubicBezTo>
                  <a:pt x="87" y="103"/>
                  <a:pt x="92" y="101"/>
                  <a:pt x="97" y="98"/>
                </a:cubicBezTo>
                <a:cubicBezTo>
                  <a:pt x="95" y="90"/>
                  <a:pt x="88" y="85"/>
                  <a:pt x="80" y="85"/>
                </a:cubicBezTo>
                <a:close/>
                <a:moveTo>
                  <a:pt x="158" y="123"/>
                </a:moveTo>
                <a:cubicBezTo>
                  <a:pt x="147" y="112"/>
                  <a:pt x="147" y="112"/>
                  <a:pt x="147" y="112"/>
                </a:cubicBezTo>
                <a:cubicBezTo>
                  <a:pt x="145" y="114"/>
                  <a:pt x="144" y="115"/>
                  <a:pt x="142" y="116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23" y="138"/>
                  <a:pt x="118" y="141"/>
                  <a:pt x="112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08" y="140"/>
                  <a:pt x="108" y="140"/>
                  <a:pt x="108" y="140"/>
                </a:cubicBezTo>
                <a:cubicBezTo>
                  <a:pt x="124" y="158"/>
                  <a:pt x="124" y="158"/>
                  <a:pt x="124" y="158"/>
                </a:cubicBezTo>
                <a:cubicBezTo>
                  <a:pt x="125" y="159"/>
                  <a:pt x="126" y="159"/>
                  <a:pt x="128" y="159"/>
                </a:cubicBezTo>
                <a:cubicBezTo>
                  <a:pt x="128" y="159"/>
                  <a:pt x="129" y="159"/>
                  <a:pt x="129" y="159"/>
                </a:cubicBezTo>
                <a:cubicBezTo>
                  <a:pt x="130" y="158"/>
                  <a:pt x="132" y="157"/>
                  <a:pt x="132" y="155"/>
                </a:cubicBezTo>
                <a:cubicBezTo>
                  <a:pt x="136" y="134"/>
                  <a:pt x="136" y="134"/>
                  <a:pt x="136" y="134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8" y="130"/>
                  <a:pt x="159" y="129"/>
                  <a:pt x="159" y="128"/>
                </a:cubicBezTo>
                <a:cubicBezTo>
                  <a:pt x="159" y="126"/>
                  <a:pt x="159" y="125"/>
                  <a:pt x="158" y="123"/>
                </a:cubicBezTo>
                <a:close/>
                <a:moveTo>
                  <a:pt x="48" y="142"/>
                </a:moveTo>
                <a:cubicBezTo>
                  <a:pt x="42" y="142"/>
                  <a:pt x="37" y="138"/>
                  <a:pt x="34" y="133"/>
                </a:cubicBezTo>
                <a:cubicBezTo>
                  <a:pt x="30" y="121"/>
                  <a:pt x="30" y="121"/>
                  <a:pt x="30" y="121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16" y="116"/>
                  <a:pt x="14" y="115"/>
                  <a:pt x="13" y="113"/>
                </a:cubicBezTo>
                <a:cubicBezTo>
                  <a:pt x="2" y="124"/>
                  <a:pt x="2" y="124"/>
                  <a:pt x="2" y="124"/>
                </a:cubicBezTo>
                <a:cubicBezTo>
                  <a:pt x="0" y="124"/>
                  <a:pt x="0" y="127"/>
                  <a:pt x="0" y="128"/>
                </a:cubicBezTo>
                <a:cubicBezTo>
                  <a:pt x="1" y="130"/>
                  <a:pt x="2" y="131"/>
                  <a:pt x="4" y="131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7" y="156"/>
                  <a:pt x="27" y="156"/>
                  <a:pt x="27" y="156"/>
                </a:cubicBezTo>
                <a:cubicBezTo>
                  <a:pt x="28" y="158"/>
                  <a:pt x="29" y="159"/>
                  <a:pt x="31" y="160"/>
                </a:cubicBezTo>
                <a:cubicBezTo>
                  <a:pt x="31" y="160"/>
                  <a:pt x="32" y="160"/>
                  <a:pt x="32" y="160"/>
                </a:cubicBezTo>
                <a:cubicBezTo>
                  <a:pt x="33" y="160"/>
                  <a:pt x="35" y="160"/>
                  <a:pt x="36" y="159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49" y="142"/>
                  <a:pt x="49" y="142"/>
                  <a:pt x="49" y="142"/>
                </a:cubicBezTo>
                <a:lnTo>
                  <a:pt x="48" y="1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Freeform 126">
            <a:extLst>
              <a:ext uri="{FF2B5EF4-FFF2-40B4-BE49-F238E27FC236}">
                <a16:creationId xmlns:a16="http://schemas.microsoft.com/office/drawing/2014/main" id="{995B02AF-5EE3-4761-A180-3B489777EAA2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5776913"/>
            <a:ext cx="252413" cy="254000"/>
          </a:xfrm>
          <a:custGeom>
            <a:avLst/>
            <a:gdLst>
              <a:gd name="T0" fmla="*/ 152 w 159"/>
              <a:gd name="T1" fmla="*/ 53 h 160"/>
              <a:gd name="T2" fmla="*/ 147 w 159"/>
              <a:gd name="T3" fmla="*/ 59 h 160"/>
              <a:gd name="T4" fmla="*/ 79 w 159"/>
              <a:gd name="T5" fmla="*/ 151 h 160"/>
              <a:gd name="T6" fmla="*/ 32 w 159"/>
              <a:gd name="T7" fmla="*/ 123 h 160"/>
              <a:gd name="T8" fmla="*/ 32 w 159"/>
              <a:gd name="T9" fmla="*/ 113 h 160"/>
              <a:gd name="T10" fmla="*/ 9 w 159"/>
              <a:gd name="T11" fmla="*/ 118 h 160"/>
              <a:gd name="T12" fmla="*/ 14 w 159"/>
              <a:gd name="T13" fmla="*/ 141 h 160"/>
              <a:gd name="T14" fmla="*/ 18 w 159"/>
              <a:gd name="T15" fmla="*/ 131 h 160"/>
              <a:gd name="T16" fmla="*/ 159 w 159"/>
              <a:gd name="T17" fmla="*/ 80 h 160"/>
              <a:gd name="T18" fmla="*/ 13 w 159"/>
              <a:gd name="T19" fmla="*/ 101 h 160"/>
              <a:gd name="T20" fmla="*/ 80 w 159"/>
              <a:gd name="T21" fmla="*/ 9 h 160"/>
              <a:gd name="T22" fmla="*/ 127 w 159"/>
              <a:gd name="T23" fmla="*/ 37 h 160"/>
              <a:gd name="T24" fmla="*/ 127 w 159"/>
              <a:gd name="T25" fmla="*/ 47 h 160"/>
              <a:gd name="T26" fmla="*/ 150 w 159"/>
              <a:gd name="T27" fmla="*/ 42 h 160"/>
              <a:gd name="T28" fmla="*/ 146 w 159"/>
              <a:gd name="T29" fmla="*/ 18 h 160"/>
              <a:gd name="T30" fmla="*/ 141 w 159"/>
              <a:gd name="T31" fmla="*/ 29 h 160"/>
              <a:gd name="T32" fmla="*/ 0 w 159"/>
              <a:gd name="T33" fmla="*/ 80 h 160"/>
              <a:gd name="T34" fmla="*/ 8 w 159"/>
              <a:gd name="T35" fmla="*/ 107 h 160"/>
              <a:gd name="T36" fmla="*/ 13 w 159"/>
              <a:gd name="T37" fmla="*/ 101 h 160"/>
              <a:gd name="T38" fmla="*/ 131 w 159"/>
              <a:gd name="T39" fmla="*/ 75 h 160"/>
              <a:gd name="T40" fmla="*/ 110 w 159"/>
              <a:gd name="T41" fmla="*/ 56 h 160"/>
              <a:gd name="T42" fmla="*/ 103 w 159"/>
              <a:gd name="T43" fmla="*/ 56 h 160"/>
              <a:gd name="T44" fmla="*/ 113 w 159"/>
              <a:gd name="T45" fmla="*/ 41 h 160"/>
              <a:gd name="T46" fmla="*/ 85 w 159"/>
              <a:gd name="T47" fmla="*/ 43 h 160"/>
              <a:gd name="T48" fmla="*/ 75 w 159"/>
              <a:gd name="T49" fmla="*/ 43 h 160"/>
              <a:gd name="T50" fmla="*/ 47 w 159"/>
              <a:gd name="T51" fmla="*/ 41 h 160"/>
              <a:gd name="T52" fmla="*/ 56 w 159"/>
              <a:gd name="T53" fmla="*/ 56 h 160"/>
              <a:gd name="T54" fmla="*/ 50 w 159"/>
              <a:gd name="T55" fmla="*/ 56 h 160"/>
              <a:gd name="T56" fmla="*/ 29 w 159"/>
              <a:gd name="T57" fmla="*/ 75 h 160"/>
              <a:gd name="T58" fmla="*/ 47 w 159"/>
              <a:gd name="T59" fmla="*/ 80 h 160"/>
              <a:gd name="T60" fmla="*/ 29 w 159"/>
              <a:gd name="T61" fmla="*/ 85 h 160"/>
              <a:gd name="T62" fmla="*/ 50 w 159"/>
              <a:gd name="T63" fmla="*/ 103 h 160"/>
              <a:gd name="T64" fmla="*/ 56 w 159"/>
              <a:gd name="T65" fmla="*/ 103 h 160"/>
              <a:gd name="T66" fmla="*/ 47 w 159"/>
              <a:gd name="T67" fmla="*/ 120 h 160"/>
              <a:gd name="T68" fmla="*/ 75 w 159"/>
              <a:gd name="T69" fmla="*/ 117 h 160"/>
              <a:gd name="T70" fmla="*/ 85 w 159"/>
              <a:gd name="T71" fmla="*/ 117 h 160"/>
              <a:gd name="T72" fmla="*/ 113 w 159"/>
              <a:gd name="T73" fmla="*/ 120 h 160"/>
              <a:gd name="T74" fmla="*/ 103 w 159"/>
              <a:gd name="T75" fmla="*/ 103 h 160"/>
              <a:gd name="T76" fmla="*/ 110 w 159"/>
              <a:gd name="T77" fmla="*/ 103 h 160"/>
              <a:gd name="T78" fmla="*/ 131 w 159"/>
              <a:gd name="T79" fmla="*/ 85 h 160"/>
              <a:gd name="T80" fmla="*/ 113 w 159"/>
              <a:gd name="T81" fmla="*/ 80 h 160"/>
              <a:gd name="T82" fmla="*/ 89 w 159"/>
              <a:gd name="T83" fmla="*/ 85 h 160"/>
              <a:gd name="T84" fmla="*/ 75 w 159"/>
              <a:gd name="T85" fmla="*/ 80 h 160"/>
              <a:gd name="T86" fmla="*/ 79 w 159"/>
              <a:gd name="T87" fmla="*/ 56 h 160"/>
              <a:gd name="T88" fmla="*/ 84 w 159"/>
              <a:gd name="T89" fmla="*/ 75 h 160"/>
              <a:gd name="T90" fmla="*/ 94 w 159"/>
              <a:gd name="T9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9" h="160">
                <a:moveTo>
                  <a:pt x="156" y="56"/>
                </a:moveTo>
                <a:cubicBezTo>
                  <a:pt x="155" y="54"/>
                  <a:pt x="153" y="53"/>
                  <a:pt x="152" y="53"/>
                </a:cubicBezTo>
                <a:cubicBezTo>
                  <a:pt x="151" y="53"/>
                  <a:pt x="150" y="53"/>
                  <a:pt x="150" y="53"/>
                </a:cubicBezTo>
                <a:cubicBezTo>
                  <a:pt x="147" y="54"/>
                  <a:pt x="146" y="56"/>
                  <a:pt x="147" y="59"/>
                </a:cubicBezTo>
                <a:cubicBezTo>
                  <a:pt x="149" y="66"/>
                  <a:pt x="150" y="73"/>
                  <a:pt x="150" y="80"/>
                </a:cubicBezTo>
                <a:cubicBezTo>
                  <a:pt x="150" y="119"/>
                  <a:pt x="118" y="151"/>
                  <a:pt x="79" y="151"/>
                </a:cubicBezTo>
                <a:cubicBezTo>
                  <a:pt x="57" y="151"/>
                  <a:pt x="36" y="140"/>
                  <a:pt x="23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5" y="123"/>
                  <a:pt x="37" y="120"/>
                  <a:pt x="37" y="118"/>
                </a:cubicBezTo>
                <a:cubicBezTo>
                  <a:pt x="37" y="115"/>
                  <a:pt x="35" y="113"/>
                  <a:pt x="32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1" y="113"/>
                  <a:pt x="9" y="115"/>
                  <a:pt x="9" y="118"/>
                </a:cubicBezTo>
                <a:cubicBezTo>
                  <a:pt x="9" y="137"/>
                  <a:pt x="9" y="137"/>
                  <a:pt x="9" y="137"/>
                </a:cubicBezTo>
                <a:cubicBezTo>
                  <a:pt x="9" y="139"/>
                  <a:pt x="11" y="141"/>
                  <a:pt x="14" y="141"/>
                </a:cubicBezTo>
                <a:cubicBezTo>
                  <a:pt x="16" y="141"/>
                  <a:pt x="18" y="139"/>
                  <a:pt x="18" y="137"/>
                </a:cubicBezTo>
                <a:cubicBezTo>
                  <a:pt x="18" y="131"/>
                  <a:pt x="18" y="131"/>
                  <a:pt x="18" y="131"/>
                </a:cubicBezTo>
                <a:cubicBezTo>
                  <a:pt x="33" y="149"/>
                  <a:pt x="56" y="160"/>
                  <a:pt x="79" y="160"/>
                </a:cubicBezTo>
                <a:cubicBezTo>
                  <a:pt x="123" y="160"/>
                  <a:pt x="159" y="124"/>
                  <a:pt x="159" y="80"/>
                </a:cubicBezTo>
                <a:cubicBezTo>
                  <a:pt x="159" y="72"/>
                  <a:pt x="158" y="64"/>
                  <a:pt x="156" y="56"/>
                </a:cubicBezTo>
                <a:close/>
                <a:moveTo>
                  <a:pt x="13" y="101"/>
                </a:moveTo>
                <a:cubicBezTo>
                  <a:pt x="11" y="94"/>
                  <a:pt x="9" y="88"/>
                  <a:pt x="9" y="80"/>
                </a:cubicBezTo>
                <a:cubicBezTo>
                  <a:pt x="9" y="41"/>
                  <a:pt x="41" y="9"/>
                  <a:pt x="80" y="9"/>
                </a:cubicBezTo>
                <a:cubicBezTo>
                  <a:pt x="103" y="9"/>
                  <a:pt x="124" y="20"/>
                  <a:pt x="136" y="37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4" y="37"/>
                  <a:pt x="122" y="39"/>
                  <a:pt x="122" y="42"/>
                </a:cubicBezTo>
                <a:cubicBezTo>
                  <a:pt x="122" y="45"/>
                  <a:pt x="124" y="47"/>
                  <a:pt x="127" y="47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8" y="47"/>
                  <a:pt x="150" y="45"/>
                  <a:pt x="150" y="42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0" y="21"/>
                  <a:pt x="148" y="18"/>
                  <a:pt x="146" y="18"/>
                </a:cubicBezTo>
                <a:cubicBezTo>
                  <a:pt x="143" y="18"/>
                  <a:pt x="141" y="21"/>
                  <a:pt x="141" y="24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26" y="11"/>
                  <a:pt x="103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88"/>
                  <a:pt x="2" y="96"/>
                  <a:pt x="4" y="104"/>
                </a:cubicBezTo>
                <a:cubicBezTo>
                  <a:pt x="4" y="106"/>
                  <a:pt x="6" y="107"/>
                  <a:pt x="8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2" y="107"/>
                  <a:pt x="13" y="104"/>
                  <a:pt x="13" y="101"/>
                </a:cubicBezTo>
                <a:close/>
                <a:moveTo>
                  <a:pt x="117" y="75"/>
                </a:moveTo>
                <a:cubicBezTo>
                  <a:pt x="131" y="75"/>
                  <a:pt x="131" y="75"/>
                  <a:pt x="131" y="75"/>
                </a:cubicBezTo>
                <a:cubicBezTo>
                  <a:pt x="130" y="64"/>
                  <a:pt x="126" y="55"/>
                  <a:pt x="119" y="47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09" y="57"/>
                  <a:pt x="108" y="58"/>
                  <a:pt x="107" y="58"/>
                </a:cubicBezTo>
                <a:cubicBezTo>
                  <a:pt x="105" y="58"/>
                  <a:pt x="104" y="57"/>
                  <a:pt x="103" y="56"/>
                </a:cubicBezTo>
                <a:cubicBezTo>
                  <a:pt x="102" y="55"/>
                  <a:pt x="102" y="52"/>
                  <a:pt x="103" y="50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05" y="34"/>
                  <a:pt x="96" y="30"/>
                  <a:pt x="85" y="29"/>
                </a:cubicBezTo>
                <a:cubicBezTo>
                  <a:pt x="85" y="43"/>
                  <a:pt x="85" y="43"/>
                  <a:pt x="85" y="43"/>
                </a:cubicBezTo>
                <a:cubicBezTo>
                  <a:pt x="85" y="45"/>
                  <a:pt x="83" y="47"/>
                  <a:pt x="80" y="47"/>
                </a:cubicBezTo>
                <a:cubicBezTo>
                  <a:pt x="77" y="47"/>
                  <a:pt x="75" y="45"/>
                  <a:pt x="75" y="43"/>
                </a:cubicBezTo>
                <a:cubicBezTo>
                  <a:pt x="75" y="29"/>
                  <a:pt x="75" y="29"/>
                  <a:pt x="75" y="29"/>
                </a:cubicBezTo>
                <a:cubicBezTo>
                  <a:pt x="64" y="30"/>
                  <a:pt x="55" y="34"/>
                  <a:pt x="47" y="41"/>
                </a:cubicBezTo>
                <a:cubicBezTo>
                  <a:pt x="56" y="50"/>
                  <a:pt x="56" y="50"/>
                  <a:pt x="56" y="50"/>
                </a:cubicBezTo>
                <a:cubicBezTo>
                  <a:pt x="58" y="52"/>
                  <a:pt x="58" y="55"/>
                  <a:pt x="56" y="56"/>
                </a:cubicBezTo>
                <a:cubicBezTo>
                  <a:pt x="55" y="57"/>
                  <a:pt x="54" y="58"/>
                  <a:pt x="53" y="58"/>
                </a:cubicBezTo>
                <a:cubicBezTo>
                  <a:pt x="52" y="58"/>
                  <a:pt x="51" y="57"/>
                  <a:pt x="50" y="56"/>
                </a:cubicBezTo>
                <a:cubicBezTo>
                  <a:pt x="40" y="47"/>
                  <a:pt x="40" y="47"/>
                  <a:pt x="40" y="47"/>
                </a:cubicBezTo>
                <a:cubicBezTo>
                  <a:pt x="34" y="55"/>
                  <a:pt x="30" y="64"/>
                  <a:pt x="29" y="75"/>
                </a:cubicBezTo>
                <a:cubicBezTo>
                  <a:pt x="43" y="75"/>
                  <a:pt x="43" y="75"/>
                  <a:pt x="43" y="75"/>
                </a:cubicBezTo>
                <a:cubicBezTo>
                  <a:pt x="45" y="75"/>
                  <a:pt x="47" y="77"/>
                  <a:pt x="47" y="80"/>
                </a:cubicBezTo>
                <a:cubicBezTo>
                  <a:pt x="47" y="82"/>
                  <a:pt x="45" y="85"/>
                  <a:pt x="43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0" y="95"/>
                  <a:pt x="34" y="105"/>
                  <a:pt x="40" y="113"/>
                </a:cubicBezTo>
                <a:cubicBezTo>
                  <a:pt x="50" y="103"/>
                  <a:pt x="50" y="103"/>
                  <a:pt x="50" y="103"/>
                </a:cubicBezTo>
                <a:cubicBezTo>
                  <a:pt x="51" y="102"/>
                  <a:pt x="52" y="102"/>
                  <a:pt x="53" y="102"/>
                </a:cubicBezTo>
                <a:cubicBezTo>
                  <a:pt x="54" y="102"/>
                  <a:pt x="56" y="102"/>
                  <a:pt x="56" y="103"/>
                </a:cubicBezTo>
                <a:cubicBezTo>
                  <a:pt x="58" y="105"/>
                  <a:pt x="58" y="108"/>
                  <a:pt x="56" y="11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55" y="126"/>
                  <a:pt x="64" y="130"/>
                  <a:pt x="75" y="131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5" y="114"/>
                  <a:pt x="77" y="112"/>
                  <a:pt x="80" y="112"/>
                </a:cubicBezTo>
                <a:cubicBezTo>
                  <a:pt x="83" y="112"/>
                  <a:pt x="85" y="114"/>
                  <a:pt x="85" y="117"/>
                </a:cubicBezTo>
                <a:cubicBezTo>
                  <a:pt x="85" y="131"/>
                  <a:pt x="85" y="131"/>
                  <a:pt x="85" y="131"/>
                </a:cubicBezTo>
                <a:cubicBezTo>
                  <a:pt x="96" y="130"/>
                  <a:pt x="105" y="126"/>
                  <a:pt x="113" y="120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2" y="108"/>
                  <a:pt x="102" y="105"/>
                  <a:pt x="103" y="103"/>
                </a:cubicBezTo>
                <a:cubicBezTo>
                  <a:pt x="104" y="102"/>
                  <a:pt x="105" y="102"/>
                  <a:pt x="107" y="102"/>
                </a:cubicBezTo>
                <a:cubicBezTo>
                  <a:pt x="108" y="102"/>
                  <a:pt x="109" y="102"/>
                  <a:pt x="110" y="10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26" y="105"/>
                  <a:pt x="130" y="95"/>
                  <a:pt x="131" y="85"/>
                </a:cubicBezTo>
                <a:cubicBezTo>
                  <a:pt x="117" y="85"/>
                  <a:pt x="117" y="85"/>
                  <a:pt x="117" y="85"/>
                </a:cubicBezTo>
                <a:cubicBezTo>
                  <a:pt x="115" y="85"/>
                  <a:pt x="113" y="82"/>
                  <a:pt x="113" y="80"/>
                </a:cubicBezTo>
                <a:cubicBezTo>
                  <a:pt x="113" y="77"/>
                  <a:pt x="115" y="75"/>
                  <a:pt x="117" y="75"/>
                </a:cubicBezTo>
                <a:close/>
                <a:moveTo>
                  <a:pt x="89" y="85"/>
                </a:moveTo>
                <a:cubicBezTo>
                  <a:pt x="79" y="85"/>
                  <a:pt x="79" y="85"/>
                  <a:pt x="79" y="85"/>
                </a:cubicBezTo>
                <a:cubicBezTo>
                  <a:pt x="77" y="85"/>
                  <a:pt x="75" y="83"/>
                  <a:pt x="75" y="80"/>
                </a:cubicBezTo>
                <a:cubicBezTo>
                  <a:pt x="75" y="61"/>
                  <a:pt x="75" y="61"/>
                  <a:pt x="75" y="61"/>
                </a:cubicBezTo>
                <a:cubicBezTo>
                  <a:pt x="75" y="58"/>
                  <a:pt x="77" y="56"/>
                  <a:pt x="79" y="56"/>
                </a:cubicBezTo>
                <a:cubicBezTo>
                  <a:pt x="82" y="56"/>
                  <a:pt x="84" y="58"/>
                  <a:pt x="84" y="61"/>
                </a:cubicBezTo>
                <a:cubicBezTo>
                  <a:pt x="84" y="75"/>
                  <a:pt x="84" y="75"/>
                  <a:pt x="84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2" y="75"/>
                  <a:pt x="94" y="77"/>
                  <a:pt x="94" y="80"/>
                </a:cubicBezTo>
                <a:cubicBezTo>
                  <a:pt x="94" y="83"/>
                  <a:pt x="92" y="85"/>
                  <a:pt x="89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Freeform 127">
            <a:extLst>
              <a:ext uri="{FF2B5EF4-FFF2-40B4-BE49-F238E27FC236}">
                <a16:creationId xmlns:a16="http://schemas.microsoft.com/office/drawing/2014/main" id="{AA9B3D53-40AF-48D1-A12F-ECE7F72D6337}"/>
              </a:ext>
            </a:extLst>
          </p:cNvPr>
          <p:cNvSpPr>
            <a:spLocks noEditPoints="1"/>
          </p:cNvSpPr>
          <p:nvPr/>
        </p:nvSpPr>
        <p:spPr bwMode="auto">
          <a:xfrm>
            <a:off x="10107613" y="5776913"/>
            <a:ext cx="233363" cy="254000"/>
          </a:xfrm>
          <a:custGeom>
            <a:avLst/>
            <a:gdLst>
              <a:gd name="T0" fmla="*/ 83 w 147"/>
              <a:gd name="T1" fmla="*/ 122 h 160"/>
              <a:gd name="T2" fmla="*/ 88 w 147"/>
              <a:gd name="T3" fmla="*/ 108 h 160"/>
              <a:gd name="T4" fmla="*/ 78 w 147"/>
              <a:gd name="T5" fmla="*/ 103 h 160"/>
              <a:gd name="T6" fmla="*/ 59 w 147"/>
              <a:gd name="T7" fmla="*/ 80 h 160"/>
              <a:gd name="T8" fmla="*/ 64 w 147"/>
              <a:gd name="T9" fmla="*/ 94 h 160"/>
              <a:gd name="T10" fmla="*/ 69 w 147"/>
              <a:gd name="T11" fmla="*/ 75 h 160"/>
              <a:gd name="T12" fmla="*/ 59 w 147"/>
              <a:gd name="T13" fmla="*/ 80 h 160"/>
              <a:gd name="T14" fmla="*/ 129 w 147"/>
              <a:gd name="T15" fmla="*/ 52 h 160"/>
              <a:gd name="T16" fmla="*/ 145 w 147"/>
              <a:gd name="T17" fmla="*/ 36 h 160"/>
              <a:gd name="T18" fmla="*/ 130 w 147"/>
              <a:gd name="T19" fmla="*/ 17 h 160"/>
              <a:gd name="T20" fmla="*/ 124 w 147"/>
              <a:gd name="T21" fmla="*/ 18 h 160"/>
              <a:gd name="T22" fmla="*/ 112 w 147"/>
              <a:gd name="T23" fmla="*/ 38 h 160"/>
              <a:gd name="T24" fmla="*/ 109 w 147"/>
              <a:gd name="T25" fmla="*/ 49 h 160"/>
              <a:gd name="T26" fmla="*/ 88 w 147"/>
              <a:gd name="T27" fmla="*/ 38 h 160"/>
              <a:gd name="T28" fmla="*/ 88 w 147"/>
              <a:gd name="T29" fmla="*/ 0 h 160"/>
              <a:gd name="T30" fmla="*/ 41 w 147"/>
              <a:gd name="T31" fmla="*/ 19 h 160"/>
              <a:gd name="T32" fmla="*/ 60 w 147"/>
              <a:gd name="T33" fmla="*/ 39 h 160"/>
              <a:gd name="T34" fmla="*/ 32 w 147"/>
              <a:gd name="T35" fmla="*/ 41 h 160"/>
              <a:gd name="T36" fmla="*/ 36 w 147"/>
              <a:gd name="T37" fmla="*/ 32 h 160"/>
              <a:gd name="T38" fmla="*/ 20 w 147"/>
              <a:gd name="T39" fmla="*/ 16 h 160"/>
              <a:gd name="T40" fmla="*/ 3 w 147"/>
              <a:gd name="T41" fmla="*/ 29 h 160"/>
              <a:gd name="T42" fmla="*/ 14 w 147"/>
              <a:gd name="T43" fmla="*/ 50 h 160"/>
              <a:gd name="T44" fmla="*/ 21 w 147"/>
              <a:gd name="T45" fmla="*/ 50 h 160"/>
              <a:gd name="T46" fmla="*/ 31 w 147"/>
              <a:gd name="T47" fmla="*/ 55 h 160"/>
              <a:gd name="T48" fmla="*/ 73 w 147"/>
              <a:gd name="T49" fmla="*/ 160 h 160"/>
              <a:gd name="T50" fmla="*/ 116 w 147"/>
              <a:gd name="T51" fmla="*/ 55 h 160"/>
              <a:gd name="T52" fmla="*/ 126 w 147"/>
              <a:gd name="T53" fmla="*/ 50 h 160"/>
              <a:gd name="T54" fmla="*/ 60 w 147"/>
              <a:gd name="T55" fmla="*/ 9 h 160"/>
              <a:gd name="T56" fmla="*/ 98 w 147"/>
              <a:gd name="T57" fmla="*/ 18 h 160"/>
              <a:gd name="T58" fmla="*/ 88 w 147"/>
              <a:gd name="T59" fmla="*/ 23 h 160"/>
              <a:gd name="T60" fmla="*/ 64 w 147"/>
              <a:gd name="T61" fmla="*/ 18 h 160"/>
              <a:gd name="T62" fmla="*/ 60 w 147"/>
              <a:gd name="T63" fmla="*/ 28 h 160"/>
              <a:gd name="T64" fmla="*/ 83 w 147"/>
              <a:gd name="T65" fmla="*/ 93 h 160"/>
              <a:gd name="T66" fmla="*/ 96 w 147"/>
              <a:gd name="T67" fmla="*/ 117 h 160"/>
              <a:gd name="T68" fmla="*/ 78 w 147"/>
              <a:gd name="T69" fmla="*/ 131 h 160"/>
              <a:gd name="T70" fmla="*/ 73 w 147"/>
              <a:gd name="T71" fmla="*/ 140 h 160"/>
              <a:gd name="T72" fmla="*/ 68 w 147"/>
              <a:gd name="T73" fmla="*/ 132 h 160"/>
              <a:gd name="T74" fmla="*/ 49 w 147"/>
              <a:gd name="T75" fmla="*/ 117 h 160"/>
              <a:gd name="T76" fmla="*/ 59 w 147"/>
              <a:gd name="T77" fmla="*/ 117 h 160"/>
              <a:gd name="T78" fmla="*/ 69 w 147"/>
              <a:gd name="T79" fmla="*/ 123 h 160"/>
              <a:gd name="T80" fmla="*/ 64 w 147"/>
              <a:gd name="T81" fmla="*/ 103 h 160"/>
              <a:gd name="T82" fmla="*/ 50 w 147"/>
              <a:gd name="T83" fmla="*/ 89 h 160"/>
              <a:gd name="T84" fmla="*/ 64 w 147"/>
              <a:gd name="T85" fmla="*/ 65 h 160"/>
              <a:gd name="T86" fmla="*/ 69 w 147"/>
              <a:gd name="T87" fmla="*/ 61 h 160"/>
              <a:gd name="T88" fmla="*/ 78 w 147"/>
              <a:gd name="T89" fmla="*/ 61 h 160"/>
              <a:gd name="T90" fmla="*/ 83 w 147"/>
              <a:gd name="T91" fmla="*/ 65 h 160"/>
              <a:gd name="T92" fmla="*/ 92 w 147"/>
              <a:gd name="T93" fmla="*/ 84 h 160"/>
              <a:gd name="T94" fmla="*/ 83 w 147"/>
              <a:gd name="T95" fmla="*/ 74 h 160"/>
              <a:gd name="T96" fmla="*/ 78 w 147"/>
              <a:gd name="T97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7" h="160">
                <a:moveTo>
                  <a:pt x="78" y="122"/>
                </a:moveTo>
                <a:cubicBezTo>
                  <a:pt x="83" y="122"/>
                  <a:pt x="83" y="122"/>
                  <a:pt x="83" y="122"/>
                </a:cubicBezTo>
                <a:cubicBezTo>
                  <a:pt x="85" y="122"/>
                  <a:pt x="88" y="120"/>
                  <a:pt x="88" y="117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5"/>
                  <a:pt x="85" y="103"/>
                  <a:pt x="83" y="103"/>
                </a:cubicBezTo>
                <a:cubicBezTo>
                  <a:pt x="78" y="103"/>
                  <a:pt x="78" y="103"/>
                  <a:pt x="78" y="103"/>
                </a:cubicBezTo>
                <a:lnTo>
                  <a:pt x="78" y="122"/>
                </a:lnTo>
                <a:close/>
                <a:moveTo>
                  <a:pt x="59" y="80"/>
                </a:moveTo>
                <a:cubicBezTo>
                  <a:pt x="59" y="89"/>
                  <a:pt x="59" y="89"/>
                  <a:pt x="59" y="89"/>
                </a:cubicBezTo>
                <a:cubicBezTo>
                  <a:pt x="59" y="91"/>
                  <a:pt x="61" y="94"/>
                  <a:pt x="64" y="94"/>
                </a:cubicBezTo>
                <a:cubicBezTo>
                  <a:pt x="69" y="94"/>
                  <a:pt x="69" y="94"/>
                  <a:pt x="69" y="94"/>
                </a:cubicBezTo>
                <a:cubicBezTo>
                  <a:pt x="69" y="75"/>
                  <a:pt x="69" y="75"/>
                  <a:pt x="69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61" y="75"/>
                  <a:pt x="59" y="77"/>
                  <a:pt x="59" y="80"/>
                </a:cubicBezTo>
                <a:close/>
                <a:moveTo>
                  <a:pt x="126" y="50"/>
                </a:moveTo>
                <a:cubicBezTo>
                  <a:pt x="127" y="51"/>
                  <a:pt x="128" y="52"/>
                  <a:pt x="129" y="52"/>
                </a:cubicBezTo>
                <a:cubicBezTo>
                  <a:pt x="131" y="52"/>
                  <a:pt x="132" y="51"/>
                  <a:pt x="133" y="50"/>
                </a:cubicBezTo>
                <a:cubicBezTo>
                  <a:pt x="145" y="36"/>
                  <a:pt x="145" y="36"/>
                  <a:pt x="145" y="36"/>
                </a:cubicBezTo>
                <a:cubicBezTo>
                  <a:pt x="147" y="33"/>
                  <a:pt x="147" y="31"/>
                  <a:pt x="145" y="29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29" y="16"/>
                  <a:pt x="128" y="16"/>
                  <a:pt x="127" y="16"/>
                </a:cubicBezTo>
                <a:cubicBezTo>
                  <a:pt x="126" y="16"/>
                  <a:pt x="125" y="16"/>
                  <a:pt x="124" y="18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0" y="34"/>
                  <a:pt x="110" y="37"/>
                  <a:pt x="112" y="38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9" y="49"/>
                  <a:pt x="109" y="49"/>
                  <a:pt x="109" y="49"/>
                </a:cubicBezTo>
                <a:cubicBezTo>
                  <a:pt x="103" y="44"/>
                  <a:pt x="96" y="41"/>
                  <a:pt x="88" y="39"/>
                </a:cubicBezTo>
                <a:cubicBezTo>
                  <a:pt x="88" y="38"/>
                  <a:pt x="88" y="38"/>
                  <a:pt x="88" y="38"/>
                </a:cubicBezTo>
                <a:cubicBezTo>
                  <a:pt x="98" y="38"/>
                  <a:pt x="107" y="29"/>
                  <a:pt x="107" y="19"/>
                </a:cubicBezTo>
                <a:cubicBezTo>
                  <a:pt x="107" y="9"/>
                  <a:pt x="98" y="0"/>
                  <a:pt x="88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9" y="0"/>
                  <a:pt x="41" y="9"/>
                  <a:pt x="41" y="19"/>
                </a:cubicBezTo>
                <a:cubicBezTo>
                  <a:pt x="41" y="29"/>
                  <a:pt x="49" y="38"/>
                  <a:pt x="60" y="38"/>
                </a:cubicBezTo>
                <a:cubicBezTo>
                  <a:pt x="60" y="39"/>
                  <a:pt x="60" y="39"/>
                  <a:pt x="60" y="39"/>
                </a:cubicBezTo>
                <a:cubicBezTo>
                  <a:pt x="52" y="41"/>
                  <a:pt x="45" y="44"/>
                  <a:pt x="38" y="49"/>
                </a:cubicBezTo>
                <a:cubicBezTo>
                  <a:pt x="32" y="41"/>
                  <a:pt x="32" y="41"/>
                  <a:pt x="32" y="41"/>
                </a:cubicBezTo>
                <a:cubicBezTo>
                  <a:pt x="35" y="38"/>
                  <a:pt x="35" y="38"/>
                  <a:pt x="35" y="38"/>
                </a:cubicBezTo>
                <a:cubicBezTo>
                  <a:pt x="37" y="37"/>
                  <a:pt x="37" y="33"/>
                  <a:pt x="36" y="32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6"/>
                  <a:pt x="21" y="16"/>
                  <a:pt x="20" y="16"/>
                </a:cubicBezTo>
                <a:cubicBezTo>
                  <a:pt x="19" y="16"/>
                  <a:pt x="18" y="16"/>
                  <a:pt x="17" y="17"/>
                </a:cubicBezTo>
                <a:cubicBezTo>
                  <a:pt x="3" y="29"/>
                  <a:pt x="3" y="29"/>
                  <a:pt x="3" y="29"/>
                </a:cubicBezTo>
                <a:cubicBezTo>
                  <a:pt x="0" y="31"/>
                  <a:pt x="0" y="34"/>
                  <a:pt x="2" y="36"/>
                </a:cubicBezTo>
                <a:cubicBezTo>
                  <a:pt x="14" y="50"/>
                  <a:pt x="14" y="50"/>
                  <a:pt x="14" y="50"/>
                </a:cubicBezTo>
                <a:cubicBezTo>
                  <a:pt x="15" y="51"/>
                  <a:pt x="16" y="52"/>
                  <a:pt x="18" y="52"/>
                </a:cubicBezTo>
                <a:cubicBezTo>
                  <a:pt x="19" y="52"/>
                  <a:pt x="20" y="51"/>
                  <a:pt x="21" y="50"/>
                </a:cubicBezTo>
                <a:cubicBezTo>
                  <a:pt x="24" y="47"/>
                  <a:pt x="24" y="47"/>
                  <a:pt x="24" y="47"/>
                </a:cubicBezTo>
                <a:cubicBezTo>
                  <a:pt x="31" y="55"/>
                  <a:pt x="31" y="55"/>
                  <a:pt x="31" y="55"/>
                </a:cubicBezTo>
                <a:cubicBezTo>
                  <a:pt x="20" y="66"/>
                  <a:pt x="13" y="81"/>
                  <a:pt x="13" y="98"/>
                </a:cubicBezTo>
                <a:cubicBezTo>
                  <a:pt x="13" y="132"/>
                  <a:pt x="40" y="160"/>
                  <a:pt x="73" y="160"/>
                </a:cubicBezTo>
                <a:cubicBezTo>
                  <a:pt x="107" y="160"/>
                  <a:pt x="134" y="133"/>
                  <a:pt x="134" y="98"/>
                </a:cubicBezTo>
                <a:cubicBezTo>
                  <a:pt x="134" y="81"/>
                  <a:pt x="127" y="66"/>
                  <a:pt x="116" y="55"/>
                </a:cubicBezTo>
                <a:cubicBezTo>
                  <a:pt x="122" y="47"/>
                  <a:pt x="122" y="47"/>
                  <a:pt x="122" y="47"/>
                </a:cubicBezTo>
                <a:lnTo>
                  <a:pt x="126" y="50"/>
                </a:lnTo>
                <a:close/>
                <a:moveTo>
                  <a:pt x="50" y="18"/>
                </a:moveTo>
                <a:cubicBezTo>
                  <a:pt x="50" y="13"/>
                  <a:pt x="54" y="9"/>
                  <a:pt x="60" y="9"/>
                </a:cubicBezTo>
                <a:cubicBezTo>
                  <a:pt x="88" y="9"/>
                  <a:pt x="88" y="9"/>
                  <a:pt x="88" y="9"/>
                </a:cubicBezTo>
                <a:cubicBezTo>
                  <a:pt x="93" y="9"/>
                  <a:pt x="98" y="13"/>
                  <a:pt x="98" y="18"/>
                </a:cubicBezTo>
                <a:cubicBezTo>
                  <a:pt x="98" y="24"/>
                  <a:pt x="93" y="28"/>
                  <a:pt x="88" y="28"/>
                </a:cubicBezTo>
                <a:cubicBezTo>
                  <a:pt x="88" y="23"/>
                  <a:pt x="88" y="23"/>
                  <a:pt x="88" y="23"/>
                </a:cubicBezTo>
                <a:cubicBezTo>
                  <a:pt x="88" y="21"/>
                  <a:pt x="86" y="18"/>
                  <a:pt x="83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2" y="18"/>
                  <a:pt x="60" y="21"/>
                  <a:pt x="60" y="23"/>
                </a:cubicBezTo>
                <a:cubicBezTo>
                  <a:pt x="60" y="28"/>
                  <a:pt x="60" y="28"/>
                  <a:pt x="60" y="28"/>
                </a:cubicBezTo>
                <a:cubicBezTo>
                  <a:pt x="54" y="27"/>
                  <a:pt x="50" y="23"/>
                  <a:pt x="50" y="18"/>
                </a:cubicBezTo>
                <a:close/>
                <a:moveTo>
                  <a:pt x="83" y="93"/>
                </a:moveTo>
                <a:cubicBezTo>
                  <a:pt x="90" y="93"/>
                  <a:pt x="96" y="100"/>
                  <a:pt x="96" y="10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25"/>
                  <a:pt x="90" y="131"/>
                  <a:pt x="83" y="131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8"/>
                  <a:pt x="75" y="140"/>
                  <a:pt x="73" y="140"/>
                </a:cubicBezTo>
                <a:cubicBezTo>
                  <a:pt x="70" y="140"/>
                  <a:pt x="68" y="138"/>
                  <a:pt x="68" y="135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55" y="132"/>
                  <a:pt x="49" y="125"/>
                  <a:pt x="49" y="117"/>
                </a:cubicBezTo>
                <a:cubicBezTo>
                  <a:pt x="49" y="115"/>
                  <a:pt x="52" y="113"/>
                  <a:pt x="54" y="113"/>
                </a:cubicBezTo>
                <a:cubicBezTo>
                  <a:pt x="57" y="113"/>
                  <a:pt x="59" y="115"/>
                  <a:pt x="59" y="117"/>
                </a:cubicBezTo>
                <a:cubicBezTo>
                  <a:pt x="59" y="120"/>
                  <a:pt x="61" y="123"/>
                  <a:pt x="64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03"/>
                  <a:pt x="69" y="103"/>
                  <a:pt x="69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56" y="103"/>
                  <a:pt x="50" y="97"/>
                  <a:pt x="50" y="89"/>
                </a:cubicBezTo>
                <a:cubicBezTo>
                  <a:pt x="50" y="79"/>
                  <a:pt x="50" y="79"/>
                  <a:pt x="50" y="79"/>
                </a:cubicBezTo>
                <a:cubicBezTo>
                  <a:pt x="50" y="71"/>
                  <a:pt x="56" y="65"/>
                  <a:pt x="64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58"/>
                  <a:pt x="71" y="56"/>
                  <a:pt x="73" y="56"/>
                </a:cubicBezTo>
                <a:cubicBezTo>
                  <a:pt x="76" y="56"/>
                  <a:pt x="78" y="58"/>
                  <a:pt x="78" y="61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91" y="65"/>
                  <a:pt x="97" y="72"/>
                  <a:pt x="97" y="79"/>
                </a:cubicBezTo>
                <a:cubicBezTo>
                  <a:pt x="97" y="82"/>
                  <a:pt x="95" y="84"/>
                  <a:pt x="92" y="84"/>
                </a:cubicBezTo>
                <a:cubicBezTo>
                  <a:pt x="90" y="84"/>
                  <a:pt x="87" y="82"/>
                  <a:pt x="87" y="79"/>
                </a:cubicBezTo>
                <a:cubicBezTo>
                  <a:pt x="87" y="76"/>
                  <a:pt x="85" y="74"/>
                  <a:pt x="83" y="74"/>
                </a:cubicBezTo>
                <a:cubicBezTo>
                  <a:pt x="78" y="74"/>
                  <a:pt x="78" y="74"/>
                  <a:pt x="78" y="74"/>
                </a:cubicBezTo>
                <a:cubicBezTo>
                  <a:pt x="78" y="93"/>
                  <a:pt x="78" y="93"/>
                  <a:pt x="78" y="93"/>
                </a:cubicBezTo>
                <a:lnTo>
                  <a:pt x="83" y="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Freeform 128">
            <a:extLst>
              <a:ext uri="{FF2B5EF4-FFF2-40B4-BE49-F238E27FC236}">
                <a16:creationId xmlns:a16="http://schemas.microsoft.com/office/drawing/2014/main" id="{6DB16D83-69AF-417B-9D7D-BDC3CE10BF42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5776913"/>
            <a:ext cx="254000" cy="254000"/>
          </a:xfrm>
          <a:custGeom>
            <a:avLst/>
            <a:gdLst>
              <a:gd name="T0" fmla="*/ 80 w 160"/>
              <a:gd name="T1" fmla="*/ 98 h 160"/>
              <a:gd name="T2" fmla="*/ 80 w 160"/>
              <a:gd name="T3" fmla="*/ 61 h 160"/>
              <a:gd name="T4" fmla="*/ 42 w 160"/>
              <a:gd name="T5" fmla="*/ 47 h 160"/>
              <a:gd name="T6" fmla="*/ 42 w 160"/>
              <a:gd name="T7" fmla="*/ 0 h 160"/>
              <a:gd name="T8" fmla="*/ 42 w 160"/>
              <a:gd name="T9" fmla="*/ 47 h 160"/>
              <a:gd name="T10" fmla="*/ 141 w 160"/>
              <a:gd name="T11" fmla="*/ 24 h 160"/>
              <a:gd name="T12" fmla="*/ 94 w 160"/>
              <a:gd name="T13" fmla="*/ 24 h 160"/>
              <a:gd name="T14" fmla="*/ 79 w 160"/>
              <a:gd name="T15" fmla="*/ 108 h 160"/>
              <a:gd name="T16" fmla="*/ 79 w 160"/>
              <a:gd name="T17" fmla="*/ 119 h 160"/>
              <a:gd name="T18" fmla="*/ 79 w 160"/>
              <a:gd name="T19" fmla="*/ 108 h 160"/>
              <a:gd name="T20" fmla="*/ 37 w 160"/>
              <a:gd name="T21" fmla="*/ 155 h 160"/>
              <a:gd name="T22" fmla="*/ 75 w 160"/>
              <a:gd name="T23" fmla="*/ 160 h 160"/>
              <a:gd name="T24" fmla="*/ 54 w 160"/>
              <a:gd name="T25" fmla="*/ 102 h 160"/>
              <a:gd name="T26" fmla="*/ 105 w 160"/>
              <a:gd name="T27" fmla="*/ 103 h 160"/>
              <a:gd name="T28" fmla="*/ 84 w 160"/>
              <a:gd name="T29" fmla="*/ 160 h 160"/>
              <a:gd name="T30" fmla="*/ 122 w 160"/>
              <a:gd name="T31" fmla="*/ 155 h 160"/>
              <a:gd name="T32" fmla="*/ 105 w 160"/>
              <a:gd name="T33" fmla="*/ 103 h 160"/>
              <a:gd name="T34" fmla="*/ 117 w 160"/>
              <a:gd name="T35" fmla="*/ 57 h 160"/>
              <a:gd name="T36" fmla="*/ 86 w 160"/>
              <a:gd name="T37" fmla="*/ 53 h 160"/>
              <a:gd name="T38" fmla="*/ 105 w 160"/>
              <a:gd name="T39" fmla="*/ 92 h 160"/>
              <a:gd name="T40" fmla="*/ 155 w 160"/>
              <a:gd name="T41" fmla="*/ 104 h 160"/>
              <a:gd name="T42" fmla="*/ 160 w 160"/>
              <a:gd name="T43" fmla="*/ 81 h 160"/>
              <a:gd name="T44" fmla="*/ 135 w 160"/>
              <a:gd name="T45" fmla="*/ 75 h 160"/>
              <a:gd name="T46" fmla="*/ 121 w 160"/>
              <a:gd name="T47" fmla="*/ 70 h 160"/>
              <a:gd name="T48" fmla="*/ 135 w 160"/>
              <a:gd name="T49" fmla="*/ 66 h 160"/>
              <a:gd name="T50" fmla="*/ 135 w 160"/>
              <a:gd name="T51" fmla="*/ 75 h 160"/>
              <a:gd name="T52" fmla="*/ 52 w 160"/>
              <a:gd name="T53" fmla="*/ 80 h 160"/>
              <a:gd name="T54" fmla="*/ 67 w 160"/>
              <a:gd name="T55" fmla="*/ 45 h 160"/>
              <a:gd name="T56" fmla="*/ 18 w 160"/>
              <a:gd name="T57" fmla="*/ 45 h 160"/>
              <a:gd name="T58" fmla="*/ 0 w 160"/>
              <a:gd name="T59" fmla="*/ 98 h 160"/>
              <a:gd name="T60" fmla="*/ 40 w 160"/>
              <a:gd name="T61" fmla="*/ 104 h 160"/>
              <a:gd name="T62" fmla="*/ 33 w 160"/>
              <a:gd name="T63" fmla="*/ 75 h 160"/>
              <a:gd name="T64" fmla="*/ 18 w 160"/>
              <a:gd name="T65" fmla="*/ 70 h 160"/>
              <a:gd name="T66" fmla="*/ 33 w 160"/>
              <a:gd name="T67" fmla="*/ 66 h 160"/>
              <a:gd name="T68" fmla="*/ 33 w 160"/>
              <a:gd name="T69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61" y="79"/>
                </a:moveTo>
                <a:cubicBezTo>
                  <a:pt x="61" y="90"/>
                  <a:pt x="70" y="98"/>
                  <a:pt x="80" y="98"/>
                </a:cubicBezTo>
                <a:cubicBezTo>
                  <a:pt x="90" y="98"/>
                  <a:pt x="98" y="90"/>
                  <a:pt x="98" y="79"/>
                </a:cubicBezTo>
                <a:cubicBezTo>
                  <a:pt x="98" y="70"/>
                  <a:pt x="90" y="61"/>
                  <a:pt x="80" y="61"/>
                </a:cubicBezTo>
                <a:cubicBezTo>
                  <a:pt x="70" y="61"/>
                  <a:pt x="61" y="70"/>
                  <a:pt x="61" y="79"/>
                </a:cubicBezTo>
                <a:close/>
                <a:moveTo>
                  <a:pt x="42" y="47"/>
                </a:moveTo>
                <a:cubicBezTo>
                  <a:pt x="56" y="47"/>
                  <a:pt x="65" y="36"/>
                  <a:pt x="65" y="24"/>
                </a:cubicBezTo>
                <a:cubicBezTo>
                  <a:pt x="65" y="11"/>
                  <a:pt x="55" y="0"/>
                  <a:pt x="42" y="0"/>
                </a:cubicBezTo>
                <a:cubicBezTo>
                  <a:pt x="29" y="0"/>
                  <a:pt x="18" y="11"/>
                  <a:pt x="18" y="24"/>
                </a:cubicBezTo>
                <a:cubicBezTo>
                  <a:pt x="18" y="36"/>
                  <a:pt x="29" y="47"/>
                  <a:pt x="42" y="47"/>
                </a:cubicBezTo>
                <a:close/>
                <a:moveTo>
                  <a:pt x="117" y="47"/>
                </a:moveTo>
                <a:cubicBezTo>
                  <a:pt x="130" y="47"/>
                  <a:pt x="141" y="36"/>
                  <a:pt x="141" y="24"/>
                </a:cubicBezTo>
                <a:cubicBezTo>
                  <a:pt x="141" y="11"/>
                  <a:pt x="130" y="0"/>
                  <a:pt x="117" y="0"/>
                </a:cubicBezTo>
                <a:cubicBezTo>
                  <a:pt x="104" y="0"/>
                  <a:pt x="94" y="11"/>
                  <a:pt x="94" y="24"/>
                </a:cubicBezTo>
                <a:cubicBezTo>
                  <a:pt x="94" y="36"/>
                  <a:pt x="104" y="47"/>
                  <a:pt x="117" y="47"/>
                </a:cubicBezTo>
                <a:close/>
                <a:moveTo>
                  <a:pt x="79" y="108"/>
                </a:moveTo>
                <a:cubicBezTo>
                  <a:pt x="76" y="108"/>
                  <a:pt x="72" y="107"/>
                  <a:pt x="68" y="105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88" y="107"/>
                  <a:pt x="84" y="108"/>
                  <a:pt x="79" y="108"/>
                </a:cubicBezTo>
                <a:close/>
                <a:moveTo>
                  <a:pt x="37" y="136"/>
                </a:moveTo>
                <a:cubicBezTo>
                  <a:pt x="37" y="155"/>
                  <a:pt x="37" y="155"/>
                  <a:pt x="37" y="155"/>
                </a:cubicBezTo>
                <a:cubicBezTo>
                  <a:pt x="37" y="157"/>
                  <a:pt x="40" y="160"/>
                  <a:pt x="43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5" y="128"/>
                  <a:pt x="75" y="128"/>
                  <a:pt x="75" y="128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44" y="110"/>
                  <a:pt x="37" y="123"/>
                  <a:pt x="37" y="136"/>
                </a:cubicBezTo>
                <a:close/>
                <a:moveTo>
                  <a:pt x="105" y="103"/>
                </a:moveTo>
                <a:cubicBezTo>
                  <a:pt x="84" y="128"/>
                  <a:pt x="84" y="128"/>
                  <a:pt x="84" y="128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0" y="160"/>
                  <a:pt x="122" y="158"/>
                  <a:pt x="122" y="155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2" y="123"/>
                  <a:pt x="115" y="110"/>
                  <a:pt x="105" y="103"/>
                </a:cubicBezTo>
                <a:close/>
                <a:moveTo>
                  <a:pt x="141" y="45"/>
                </a:moveTo>
                <a:cubicBezTo>
                  <a:pt x="135" y="53"/>
                  <a:pt x="127" y="57"/>
                  <a:pt x="117" y="57"/>
                </a:cubicBezTo>
                <a:cubicBezTo>
                  <a:pt x="107" y="57"/>
                  <a:pt x="99" y="52"/>
                  <a:pt x="93" y="46"/>
                </a:cubicBezTo>
                <a:cubicBezTo>
                  <a:pt x="91" y="48"/>
                  <a:pt x="88" y="50"/>
                  <a:pt x="86" y="53"/>
                </a:cubicBezTo>
                <a:cubicBezTo>
                  <a:pt x="99" y="56"/>
                  <a:pt x="108" y="67"/>
                  <a:pt x="108" y="81"/>
                </a:cubicBezTo>
                <a:cubicBezTo>
                  <a:pt x="108" y="85"/>
                  <a:pt x="107" y="89"/>
                  <a:pt x="105" y="92"/>
                </a:cubicBezTo>
                <a:cubicBezTo>
                  <a:pt x="111" y="95"/>
                  <a:pt x="116" y="99"/>
                  <a:pt x="120" y="104"/>
                </a:cubicBezTo>
                <a:cubicBezTo>
                  <a:pt x="155" y="104"/>
                  <a:pt x="155" y="104"/>
                  <a:pt x="155" y="104"/>
                </a:cubicBezTo>
                <a:cubicBezTo>
                  <a:pt x="158" y="104"/>
                  <a:pt x="160" y="102"/>
                  <a:pt x="160" y="99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0" y="66"/>
                  <a:pt x="152" y="53"/>
                  <a:pt x="141" y="45"/>
                </a:cubicBezTo>
                <a:close/>
                <a:moveTo>
                  <a:pt x="135" y="75"/>
                </a:moveTo>
                <a:cubicBezTo>
                  <a:pt x="126" y="75"/>
                  <a:pt x="126" y="75"/>
                  <a:pt x="126" y="75"/>
                </a:cubicBezTo>
                <a:cubicBezTo>
                  <a:pt x="124" y="75"/>
                  <a:pt x="121" y="73"/>
                  <a:pt x="121" y="70"/>
                </a:cubicBezTo>
                <a:cubicBezTo>
                  <a:pt x="121" y="68"/>
                  <a:pt x="124" y="66"/>
                  <a:pt x="126" y="66"/>
                </a:cubicBezTo>
                <a:cubicBezTo>
                  <a:pt x="135" y="66"/>
                  <a:pt x="135" y="66"/>
                  <a:pt x="135" y="66"/>
                </a:cubicBezTo>
                <a:cubicBezTo>
                  <a:pt x="138" y="66"/>
                  <a:pt x="141" y="68"/>
                  <a:pt x="141" y="70"/>
                </a:cubicBezTo>
                <a:cubicBezTo>
                  <a:pt x="141" y="73"/>
                  <a:pt x="138" y="75"/>
                  <a:pt x="135" y="75"/>
                </a:cubicBezTo>
                <a:close/>
                <a:moveTo>
                  <a:pt x="54" y="92"/>
                </a:moveTo>
                <a:cubicBezTo>
                  <a:pt x="52" y="88"/>
                  <a:pt x="52" y="85"/>
                  <a:pt x="52" y="80"/>
                </a:cubicBezTo>
                <a:cubicBezTo>
                  <a:pt x="52" y="67"/>
                  <a:pt x="61" y="55"/>
                  <a:pt x="74" y="53"/>
                </a:cubicBezTo>
                <a:cubicBezTo>
                  <a:pt x="72" y="50"/>
                  <a:pt x="69" y="47"/>
                  <a:pt x="67" y="45"/>
                </a:cubicBezTo>
                <a:cubicBezTo>
                  <a:pt x="61" y="52"/>
                  <a:pt x="52" y="56"/>
                  <a:pt x="43" y="56"/>
                </a:cubicBezTo>
                <a:cubicBezTo>
                  <a:pt x="33" y="56"/>
                  <a:pt x="24" y="52"/>
                  <a:pt x="18" y="45"/>
                </a:cubicBezTo>
                <a:cubicBezTo>
                  <a:pt x="7" y="53"/>
                  <a:pt x="0" y="65"/>
                  <a:pt x="0" y="79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2"/>
                  <a:pt x="1" y="104"/>
                  <a:pt x="4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4" y="99"/>
                  <a:pt x="48" y="94"/>
                  <a:pt x="54" y="92"/>
                </a:cubicBezTo>
                <a:close/>
                <a:moveTo>
                  <a:pt x="33" y="75"/>
                </a:moveTo>
                <a:cubicBezTo>
                  <a:pt x="23" y="75"/>
                  <a:pt x="23" y="75"/>
                  <a:pt x="23" y="75"/>
                </a:cubicBezTo>
                <a:cubicBezTo>
                  <a:pt x="21" y="75"/>
                  <a:pt x="18" y="73"/>
                  <a:pt x="18" y="70"/>
                </a:cubicBezTo>
                <a:cubicBezTo>
                  <a:pt x="18" y="68"/>
                  <a:pt x="21" y="66"/>
                  <a:pt x="23" y="66"/>
                </a:cubicBezTo>
                <a:cubicBezTo>
                  <a:pt x="33" y="66"/>
                  <a:pt x="33" y="66"/>
                  <a:pt x="33" y="66"/>
                </a:cubicBezTo>
                <a:cubicBezTo>
                  <a:pt x="35" y="66"/>
                  <a:pt x="38" y="68"/>
                  <a:pt x="38" y="70"/>
                </a:cubicBezTo>
                <a:cubicBezTo>
                  <a:pt x="38" y="73"/>
                  <a:pt x="35" y="75"/>
                  <a:pt x="33" y="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Freeform 129">
            <a:extLst>
              <a:ext uri="{FF2B5EF4-FFF2-40B4-BE49-F238E27FC236}">
                <a16:creationId xmlns:a16="http://schemas.microsoft.com/office/drawing/2014/main" id="{076A48FC-EFE8-4BA4-B524-90AFB502B22D}"/>
              </a:ext>
            </a:extLst>
          </p:cNvPr>
          <p:cNvSpPr>
            <a:spLocks noEditPoints="1"/>
          </p:cNvSpPr>
          <p:nvPr/>
        </p:nvSpPr>
        <p:spPr bwMode="auto">
          <a:xfrm>
            <a:off x="6251576" y="5776913"/>
            <a:ext cx="238125" cy="254000"/>
          </a:xfrm>
          <a:custGeom>
            <a:avLst/>
            <a:gdLst>
              <a:gd name="T0" fmla="*/ 84 w 150"/>
              <a:gd name="T1" fmla="*/ 19 h 160"/>
              <a:gd name="T2" fmla="*/ 80 w 150"/>
              <a:gd name="T3" fmla="*/ 0 h 160"/>
              <a:gd name="T4" fmla="*/ 75 w 150"/>
              <a:gd name="T5" fmla="*/ 19 h 160"/>
              <a:gd name="T6" fmla="*/ 108 w 150"/>
              <a:gd name="T7" fmla="*/ 29 h 160"/>
              <a:gd name="T8" fmla="*/ 122 w 150"/>
              <a:gd name="T9" fmla="*/ 18 h 160"/>
              <a:gd name="T10" fmla="*/ 118 w 150"/>
              <a:gd name="T11" fmla="*/ 10 h 160"/>
              <a:gd name="T12" fmla="*/ 105 w 150"/>
              <a:gd name="T13" fmla="*/ 21 h 160"/>
              <a:gd name="T14" fmla="*/ 108 w 150"/>
              <a:gd name="T15" fmla="*/ 29 h 160"/>
              <a:gd name="T16" fmla="*/ 136 w 150"/>
              <a:gd name="T17" fmla="*/ 66 h 160"/>
              <a:gd name="T18" fmla="*/ 136 w 150"/>
              <a:gd name="T19" fmla="*/ 76 h 160"/>
              <a:gd name="T20" fmla="*/ 150 w 150"/>
              <a:gd name="T21" fmla="*/ 71 h 160"/>
              <a:gd name="T22" fmla="*/ 15 w 150"/>
              <a:gd name="T23" fmla="*/ 66 h 160"/>
              <a:gd name="T24" fmla="*/ 0 w 150"/>
              <a:gd name="T25" fmla="*/ 71 h 160"/>
              <a:gd name="T26" fmla="*/ 15 w 150"/>
              <a:gd name="T27" fmla="*/ 76 h 160"/>
              <a:gd name="T28" fmla="*/ 15 w 150"/>
              <a:gd name="T29" fmla="*/ 66 h 160"/>
              <a:gd name="T30" fmla="*/ 52 w 150"/>
              <a:gd name="T31" fmla="*/ 29 h 160"/>
              <a:gd name="T32" fmla="*/ 55 w 150"/>
              <a:gd name="T33" fmla="*/ 21 h 160"/>
              <a:gd name="T34" fmla="*/ 42 w 150"/>
              <a:gd name="T35" fmla="*/ 10 h 160"/>
              <a:gd name="T36" fmla="*/ 39 w 150"/>
              <a:gd name="T37" fmla="*/ 18 h 160"/>
              <a:gd name="T38" fmla="*/ 28 w 150"/>
              <a:gd name="T39" fmla="*/ 40 h 160"/>
              <a:gd name="T40" fmla="*/ 16 w 150"/>
              <a:gd name="T41" fmla="*/ 29 h 160"/>
              <a:gd name="T42" fmla="*/ 10 w 150"/>
              <a:gd name="T43" fmla="*/ 31 h 160"/>
              <a:gd name="T44" fmla="*/ 22 w 150"/>
              <a:gd name="T45" fmla="*/ 42 h 160"/>
              <a:gd name="T46" fmla="*/ 28 w 150"/>
              <a:gd name="T47" fmla="*/ 40 h 160"/>
              <a:gd name="T48" fmla="*/ 136 w 150"/>
              <a:gd name="T49" fmla="*/ 29 h 160"/>
              <a:gd name="T50" fmla="*/ 124 w 150"/>
              <a:gd name="T51" fmla="*/ 34 h 160"/>
              <a:gd name="T52" fmla="*/ 127 w 150"/>
              <a:gd name="T53" fmla="*/ 43 h 160"/>
              <a:gd name="T54" fmla="*/ 138 w 150"/>
              <a:gd name="T55" fmla="*/ 38 h 160"/>
              <a:gd name="T56" fmla="*/ 112 w 150"/>
              <a:gd name="T57" fmla="*/ 47 h 160"/>
              <a:gd name="T58" fmla="*/ 103 w 150"/>
              <a:gd name="T59" fmla="*/ 47 h 160"/>
              <a:gd name="T60" fmla="*/ 83 w 150"/>
              <a:gd name="T61" fmla="*/ 47 h 160"/>
              <a:gd name="T62" fmla="*/ 74 w 150"/>
              <a:gd name="T63" fmla="*/ 28 h 160"/>
              <a:gd name="T64" fmla="*/ 64 w 150"/>
              <a:gd name="T65" fmla="*/ 47 h 160"/>
              <a:gd name="T66" fmla="*/ 45 w 150"/>
              <a:gd name="T67" fmla="*/ 47 h 160"/>
              <a:gd name="T68" fmla="*/ 50 w 150"/>
              <a:gd name="T69" fmla="*/ 56 h 160"/>
              <a:gd name="T70" fmla="*/ 92 w 150"/>
              <a:gd name="T71" fmla="*/ 75 h 160"/>
              <a:gd name="T72" fmla="*/ 82 w 150"/>
              <a:gd name="T73" fmla="*/ 107 h 160"/>
              <a:gd name="T74" fmla="*/ 73 w 150"/>
              <a:gd name="T75" fmla="*/ 107 h 160"/>
              <a:gd name="T76" fmla="*/ 73 w 150"/>
              <a:gd name="T77" fmla="*/ 84 h 160"/>
              <a:gd name="T78" fmla="*/ 73 w 150"/>
              <a:gd name="T79" fmla="*/ 64 h 160"/>
              <a:gd name="T80" fmla="*/ 26 w 150"/>
              <a:gd name="T81" fmla="*/ 88 h 160"/>
              <a:gd name="T82" fmla="*/ 45 w 150"/>
              <a:gd name="T83" fmla="*/ 128 h 160"/>
              <a:gd name="T84" fmla="*/ 35 w 150"/>
              <a:gd name="T85" fmla="*/ 150 h 160"/>
              <a:gd name="T86" fmla="*/ 39 w 150"/>
              <a:gd name="T87" fmla="*/ 160 h 160"/>
              <a:gd name="T88" fmla="*/ 108 w 150"/>
              <a:gd name="T89" fmla="*/ 160 h 160"/>
              <a:gd name="T90" fmla="*/ 113 w 150"/>
              <a:gd name="T91" fmla="*/ 151 h 160"/>
              <a:gd name="T92" fmla="*/ 103 w 150"/>
              <a:gd name="T93" fmla="*/ 129 h 160"/>
              <a:gd name="T94" fmla="*/ 122 w 150"/>
              <a:gd name="T95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0" h="160">
                <a:moveTo>
                  <a:pt x="80" y="24"/>
                </a:moveTo>
                <a:cubicBezTo>
                  <a:pt x="82" y="24"/>
                  <a:pt x="84" y="22"/>
                  <a:pt x="84" y="19"/>
                </a:cubicBezTo>
                <a:cubicBezTo>
                  <a:pt x="84" y="5"/>
                  <a:pt x="84" y="5"/>
                  <a:pt x="84" y="5"/>
                </a:cubicBezTo>
                <a:cubicBezTo>
                  <a:pt x="84" y="2"/>
                  <a:pt x="82" y="0"/>
                  <a:pt x="80" y="0"/>
                </a:cubicBezTo>
                <a:cubicBezTo>
                  <a:pt x="77" y="0"/>
                  <a:pt x="75" y="2"/>
                  <a:pt x="75" y="5"/>
                </a:cubicBezTo>
                <a:cubicBezTo>
                  <a:pt x="75" y="19"/>
                  <a:pt x="75" y="19"/>
                  <a:pt x="75" y="19"/>
                </a:cubicBezTo>
                <a:cubicBezTo>
                  <a:pt x="75" y="22"/>
                  <a:pt x="77" y="24"/>
                  <a:pt x="80" y="24"/>
                </a:cubicBezTo>
                <a:close/>
                <a:moveTo>
                  <a:pt x="108" y="29"/>
                </a:moveTo>
                <a:cubicBezTo>
                  <a:pt x="109" y="29"/>
                  <a:pt x="111" y="28"/>
                  <a:pt x="11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3" y="16"/>
                  <a:pt x="123" y="13"/>
                  <a:pt x="122" y="11"/>
                </a:cubicBezTo>
                <a:cubicBezTo>
                  <a:pt x="121" y="10"/>
                  <a:pt x="119" y="10"/>
                  <a:pt x="118" y="10"/>
                </a:cubicBezTo>
                <a:cubicBezTo>
                  <a:pt x="117" y="10"/>
                  <a:pt x="116" y="10"/>
                  <a:pt x="115" y="11"/>
                </a:cubicBezTo>
                <a:cubicBezTo>
                  <a:pt x="105" y="21"/>
                  <a:pt x="105" y="21"/>
                  <a:pt x="105" y="21"/>
                </a:cubicBezTo>
                <a:cubicBezTo>
                  <a:pt x="103" y="23"/>
                  <a:pt x="103" y="26"/>
                  <a:pt x="105" y="27"/>
                </a:cubicBezTo>
                <a:cubicBezTo>
                  <a:pt x="106" y="28"/>
                  <a:pt x="107" y="29"/>
                  <a:pt x="108" y="29"/>
                </a:cubicBezTo>
                <a:close/>
                <a:moveTo>
                  <a:pt x="146" y="66"/>
                </a:moveTo>
                <a:cubicBezTo>
                  <a:pt x="136" y="66"/>
                  <a:pt x="136" y="66"/>
                  <a:pt x="136" y="66"/>
                </a:cubicBezTo>
                <a:cubicBezTo>
                  <a:pt x="134" y="66"/>
                  <a:pt x="131" y="68"/>
                  <a:pt x="131" y="71"/>
                </a:cubicBezTo>
                <a:cubicBezTo>
                  <a:pt x="131" y="74"/>
                  <a:pt x="134" y="76"/>
                  <a:pt x="136" y="76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8" y="76"/>
                  <a:pt x="150" y="74"/>
                  <a:pt x="150" y="71"/>
                </a:cubicBezTo>
                <a:cubicBezTo>
                  <a:pt x="150" y="68"/>
                  <a:pt x="148" y="66"/>
                  <a:pt x="146" y="66"/>
                </a:cubicBezTo>
                <a:close/>
                <a:moveTo>
                  <a:pt x="15" y="66"/>
                </a:moveTo>
                <a:cubicBezTo>
                  <a:pt x="5" y="66"/>
                  <a:pt x="5" y="66"/>
                  <a:pt x="5" y="66"/>
                </a:cubicBezTo>
                <a:cubicBezTo>
                  <a:pt x="3" y="66"/>
                  <a:pt x="0" y="68"/>
                  <a:pt x="0" y="71"/>
                </a:cubicBezTo>
                <a:cubicBezTo>
                  <a:pt x="0" y="74"/>
                  <a:pt x="3" y="76"/>
                  <a:pt x="5" y="76"/>
                </a:cubicBezTo>
                <a:cubicBezTo>
                  <a:pt x="15" y="76"/>
                  <a:pt x="15" y="76"/>
                  <a:pt x="15" y="76"/>
                </a:cubicBezTo>
                <a:cubicBezTo>
                  <a:pt x="17" y="76"/>
                  <a:pt x="19" y="74"/>
                  <a:pt x="19" y="71"/>
                </a:cubicBezTo>
                <a:cubicBezTo>
                  <a:pt x="19" y="68"/>
                  <a:pt x="17" y="66"/>
                  <a:pt x="15" y="66"/>
                </a:cubicBezTo>
                <a:close/>
                <a:moveTo>
                  <a:pt x="48" y="27"/>
                </a:moveTo>
                <a:cubicBezTo>
                  <a:pt x="49" y="28"/>
                  <a:pt x="50" y="29"/>
                  <a:pt x="52" y="29"/>
                </a:cubicBezTo>
                <a:cubicBezTo>
                  <a:pt x="53" y="29"/>
                  <a:pt x="54" y="28"/>
                  <a:pt x="55" y="27"/>
                </a:cubicBezTo>
                <a:cubicBezTo>
                  <a:pt x="56" y="26"/>
                  <a:pt x="56" y="23"/>
                  <a:pt x="55" y="2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3" y="10"/>
                  <a:pt x="42" y="10"/>
                </a:cubicBezTo>
                <a:cubicBezTo>
                  <a:pt x="41" y="10"/>
                  <a:pt x="40" y="10"/>
                  <a:pt x="39" y="11"/>
                </a:cubicBezTo>
                <a:cubicBezTo>
                  <a:pt x="37" y="13"/>
                  <a:pt x="37" y="16"/>
                  <a:pt x="39" y="18"/>
                </a:cubicBezTo>
                <a:lnTo>
                  <a:pt x="48" y="27"/>
                </a:lnTo>
                <a:close/>
                <a:moveTo>
                  <a:pt x="28" y="40"/>
                </a:moveTo>
                <a:cubicBezTo>
                  <a:pt x="29" y="38"/>
                  <a:pt x="28" y="35"/>
                  <a:pt x="26" y="34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5" y="29"/>
                  <a:pt x="14" y="29"/>
                </a:cubicBezTo>
                <a:cubicBezTo>
                  <a:pt x="13" y="29"/>
                  <a:pt x="11" y="30"/>
                  <a:pt x="10" y="31"/>
                </a:cubicBezTo>
                <a:cubicBezTo>
                  <a:pt x="9" y="33"/>
                  <a:pt x="10" y="36"/>
                  <a:pt x="12" y="37"/>
                </a:cubicBezTo>
                <a:cubicBezTo>
                  <a:pt x="22" y="42"/>
                  <a:pt x="22" y="42"/>
                  <a:pt x="22" y="42"/>
                </a:cubicBezTo>
                <a:cubicBezTo>
                  <a:pt x="22" y="42"/>
                  <a:pt x="23" y="42"/>
                  <a:pt x="23" y="42"/>
                </a:cubicBezTo>
                <a:cubicBezTo>
                  <a:pt x="25" y="42"/>
                  <a:pt x="27" y="41"/>
                  <a:pt x="28" y="40"/>
                </a:cubicBezTo>
                <a:close/>
                <a:moveTo>
                  <a:pt x="141" y="32"/>
                </a:moveTo>
                <a:cubicBezTo>
                  <a:pt x="140" y="30"/>
                  <a:pt x="138" y="29"/>
                  <a:pt x="136" y="29"/>
                </a:cubicBezTo>
                <a:cubicBezTo>
                  <a:pt x="136" y="29"/>
                  <a:pt x="135" y="29"/>
                  <a:pt x="134" y="29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22" y="35"/>
                  <a:pt x="121" y="38"/>
                  <a:pt x="122" y="41"/>
                </a:cubicBezTo>
                <a:cubicBezTo>
                  <a:pt x="123" y="42"/>
                  <a:pt x="125" y="43"/>
                  <a:pt x="127" y="43"/>
                </a:cubicBezTo>
                <a:cubicBezTo>
                  <a:pt x="127" y="43"/>
                  <a:pt x="128" y="43"/>
                  <a:pt x="129" y="43"/>
                </a:cubicBezTo>
                <a:cubicBezTo>
                  <a:pt x="138" y="38"/>
                  <a:pt x="138" y="38"/>
                  <a:pt x="138" y="38"/>
                </a:cubicBezTo>
                <a:cubicBezTo>
                  <a:pt x="141" y="37"/>
                  <a:pt x="141" y="34"/>
                  <a:pt x="141" y="32"/>
                </a:cubicBezTo>
                <a:close/>
                <a:moveTo>
                  <a:pt x="112" y="47"/>
                </a:moveTo>
                <a:cubicBezTo>
                  <a:pt x="107" y="47"/>
                  <a:pt x="103" y="51"/>
                  <a:pt x="103" y="5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3" y="42"/>
                  <a:pt x="98" y="37"/>
                  <a:pt x="93" y="37"/>
                </a:cubicBezTo>
                <a:cubicBezTo>
                  <a:pt x="88" y="37"/>
                  <a:pt x="83" y="42"/>
                  <a:pt x="83" y="4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2"/>
                  <a:pt x="79" y="28"/>
                  <a:pt x="74" y="28"/>
                </a:cubicBezTo>
                <a:cubicBezTo>
                  <a:pt x="69" y="28"/>
                  <a:pt x="64" y="32"/>
                  <a:pt x="64" y="3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2"/>
                  <a:pt x="60" y="37"/>
                  <a:pt x="54" y="37"/>
                </a:cubicBezTo>
                <a:cubicBezTo>
                  <a:pt x="49" y="37"/>
                  <a:pt x="45" y="42"/>
                  <a:pt x="45" y="47"/>
                </a:cubicBezTo>
                <a:cubicBezTo>
                  <a:pt x="45" y="57"/>
                  <a:pt x="45" y="57"/>
                  <a:pt x="45" y="57"/>
                </a:cubicBezTo>
                <a:cubicBezTo>
                  <a:pt x="47" y="57"/>
                  <a:pt x="48" y="56"/>
                  <a:pt x="50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83" y="56"/>
                  <a:pt x="92" y="64"/>
                  <a:pt x="92" y="75"/>
                </a:cubicBezTo>
                <a:cubicBezTo>
                  <a:pt x="92" y="83"/>
                  <a:pt x="86" y="90"/>
                  <a:pt x="79" y="92"/>
                </a:cubicBezTo>
                <a:cubicBezTo>
                  <a:pt x="81" y="97"/>
                  <a:pt x="82" y="102"/>
                  <a:pt x="82" y="107"/>
                </a:cubicBezTo>
                <a:cubicBezTo>
                  <a:pt x="82" y="110"/>
                  <a:pt x="80" y="112"/>
                  <a:pt x="77" y="112"/>
                </a:cubicBezTo>
                <a:cubicBezTo>
                  <a:pt x="75" y="112"/>
                  <a:pt x="73" y="110"/>
                  <a:pt x="73" y="107"/>
                </a:cubicBezTo>
                <a:cubicBezTo>
                  <a:pt x="73" y="94"/>
                  <a:pt x="62" y="84"/>
                  <a:pt x="49" y="84"/>
                </a:cubicBezTo>
                <a:cubicBezTo>
                  <a:pt x="73" y="84"/>
                  <a:pt x="73" y="84"/>
                  <a:pt x="73" y="84"/>
                </a:cubicBezTo>
                <a:cubicBezTo>
                  <a:pt x="78" y="84"/>
                  <a:pt x="82" y="79"/>
                  <a:pt x="82" y="74"/>
                </a:cubicBezTo>
                <a:cubicBezTo>
                  <a:pt x="82" y="69"/>
                  <a:pt x="78" y="64"/>
                  <a:pt x="73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36" y="64"/>
                  <a:pt x="26" y="75"/>
                  <a:pt x="26" y="88"/>
                </a:cubicBezTo>
                <a:cubicBezTo>
                  <a:pt x="26" y="98"/>
                  <a:pt x="26" y="98"/>
                  <a:pt x="26" y="98"/>
                </a:cubicBezTo>
                <a:cubicBezTo>
                  <a:pt x="26" y="111"/>
                  <a:pt x="33" y="122"/>
                  <a:pt x="45" y="128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9" y="141"/>
                  <a:pt x="35" y="145"/>
                  <a:pt x="35" y="150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5" y="158"/>
                  <a:pt x="37" y="160"/>
                  <a:pt x="39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06" y="160"/>
                  <a:pt x="107" y="160"/>
                  <a:pt x="108" y="160"/>
                </a:cubicBezTo>
                <a:cubicBezTo>
                  <a:pt x="111" y="160"/>
                  <a:pt x="113" y="158"/>
                  <a:pt x="113" y="156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3" y="146"/>
                  <a:pt x="109" y="142"/>
                  <a:pt x="103" y="142"/>
                </a:cubicBezTo>
                <a:cubicBezTo>
                  <a:pt x="103" y="129"/>
                  <a:pt x="103" y="129"/>
                  <a:pt x="103" y="129"/>
                </a:cubicBezTo>
                <a:cubicBezTo>
                  <a:pt x="114" y="124"/>
                  <a:pt x="122" y="112"/>
                  <a:pt x="122" y="99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2" y="51"/>
                  <a:pt x="118" y="47"/>
                  <a:pt x="112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Freeform 130">
            <a:extLst>
              <a:ext uri="{FF2B5EF4-FFF2-40B4-BE49-F238E27FC236}">
                <a16:creationId xmlns:a16="http://schemas.microsoft.com/office/drawing/2014/main" id="{DFD98531-6247-45AE-92A5-D2C0ADA6DC5B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5788025"/>
            <a:ext cx="254000" cy="234950"/>
          </a:xfrm>
          <a:custGeom>
            <a:avLst/>
            <a:gdLst>
              <a:gd name="T0" fmla="*/ 85 w 160"/>
              <a:gd name="T1" fmla="*/ 18 h 148"/>
              <a:gd name="T2" fmla="*/ 80 w 160"/>
              <a:gd name="T3" fmla="*/ 0 h 148"/>
              <a:gd name="T4" fmla="*/ 75 w 160"/>
              <a:gd name="T5" fmla="*/ 18 h 148"/>
              <a:gd name="T6" fmla="*/ 49 w 160"/>
              <a:gd name="T7" fmla="*/ 36 h 148"/>
              <a:gd name="T8" fmla="*/ 55 w 160"/>
              <a:gd name="T9" fmla="*/ 36 h 148"/>
              <a:gd name="T10" fmla="*/ 46 w 160"/>
              <a:gd name="T11" fmla="*/ 20 h 148"/>
              <a:gd name="T12" fmla="*/ 40 w 160"/>
              <a:gd name="T13" fmla="*/ 20 h 148"/>
              <a:gd name="T14" fmla="*/ 49 w 160"/>
              <a:gd name="T15" fmla="*/ 36 h 148"/>
              <a:gd name="T16" fmla="*/ 110 w 160"/>
              <a:gd name="T17" fmla="*/ 36 h 148"/>
              <a:gd name="T18" fmla="*/ 120 w 160"/>
              <a:gd name="T19" fmla="*/ 20 h 148"/>
              <a:gd name="T20" fmla="*/ 114 w 160"/>
              <a:gd name="T21" fmla="*/ 20 h 148"/>
              <a:gd name="T22" fmla="*/ 104 w 160"/>
              <a:gd name="T23" fmla="*/ 36 h 148"/>
              <a:gd name="T24" fmla="*/ 155 w 160"/>
              <a:gd name="T25" fmla="*/ 66 h 148"/>
              <a:gd name="T26" fmla="*/ 141 w 160"/>
              <a:gd name="T27" fmla="*/ 131 h 148"/>
              <a:gd name="T28" fmla="*/ 160 w 160"/>
              <a:gd name="T29" fmla="*/ 126 h 148"/>
              <a:gd name="T30" fmla="*/ 155 w 160"/>
              <a:gd name="T31" fmla="*/ 66 h 148"/>
              <a:gd name="T32" fmla="*/ 0 w 160"/>
              <a:gd name="T33" fmla="*/ 70 h 148"/>
              <a:gd name="T34" fmla="*/ 5 w 160"/>
              <a:gd name="T35" fmla="*/ 131 h 148"/>
              <a:gd name="T36" fmla="*/ 19 w 160"/>
              <a:gd name="T37" fmla="*/ 66 h 148"/>
              <a:gd name="T38" fmla="*/ 4 w 160"/>
              <a:gd name="T39" fmla="*/ 66 h 148"/>
              <a:gd name="T40" fmla="*/ 54 w 160"/>
              <a:gd name="T41" fmla="*/ 104 h 148"/>
              <a:gd name="T42" fmla="*/ 78 w 160"/>
              <a:gd name="T43" fmla="*/ 96 h 148"/>
              <a:gd name="T44" fmla="*/ 90 w 160"/>
              <a:gd name="T45" fmla="*/ 89 h 148"/>
              <a:gd name="T46" fmla="*/ 131 w 160"/>
              <a:gd name="T47" fmla="*/ 126 h 148"/>
              <a:gd name="T48" fmla="*/ 76 w 160"/>
              <a:gd name="T49" fmla="*/ 70 h 148"/>
              <a:gd name="T50" fmla="*/ 87 w 160"/>
              <a:gd name="T51" fmla="*/ 98 h 148"/>
              <a:gd name="T52" fmla="*/ 63 w 160"/>
              <a:gd name="T53" fmla="*/ 115 h 148"/>
              <a:gd name="T54" fmla="*/ 46 w 160"/>
              <a:gd name="T55" fmla="*/ 111 h 148"/>
              <a:gd name="T56" fmla="*/ 60 w 160"/>
              <a:gd name="T57" fmla="*/ 71 h 148"/>
              <a:gd name="T58" fmla="*/ 96 w 160"/>
              <a:gd name="T59" fmla="*/ 61 h 148"/>
              <a:gd name="T60" fmla="*/ 93 w 160"/>
              <a:gd name="T61" fmla="*/ 47 h 148"/>
              <a:gd name="T62" fmla="*/ 45 w 160"/>
              <a:gd name="T63" fmla="*/ 55 h 148"/>
              <a:gd name="T64" fmla="*/ 36 w 160"/>
              <a:gd name="T65" fmla="*/ 66 h 148"/>
              <a:gd name="T66" fmla="*/ 28 w 160"/>
              <a:gd name="T67" fmla="*/ 131 h 148"/>
              <a:gd name="T68" fmla="*/ 63 w 160"/>
              <a:gd name="T69" fmla="*/ 144 h 148"/>
              <a:gd name="T70" fmla="*/ 77 w 160"/>
              <a:gd name="T71" fmla="*/ 148 h 148"/>
              <a:gd name="T72" fmla="*/ 122 w 160"/>
              <a:gd name="T73" fmla="*/ 132 h 148"/>
              <a:gd name="T74" fmla="*/ 87 w 160"/>
              <a:gd name="T75" fmla="*/ 9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48">
                <a:moveTo>
                  <a:pt x="80" y="24"/>
                </a:moveTo>
                <a:cubicBezTo>
                  <a:pt x="82" y="24"/>
                  <a:pt x="85" y="21"/>
                  <a:pt x="85" y="18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3"/>
                  <a:pt x="82" y="0"/>
                  <a:pt x="80" y="0"/>
                </a:cubicBezTo>
                <a:cubicBezTo>
                  <a:pt x="77" y="0"/>
                  <a:pt x="75" y="3"/>
                  <a:pt x="75" y="5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21"/>
                  <a:pt x="77" y="24"/>
                  <a:pt x="80" y="24"/>
                </a:cubicBezTo>
                <a:close/>
                <a:moveTo>
                  <a:pt x="49" y="36"/>
                </a:moveTo>
                <a:cubicBezTo>
                  <a:pt x="50" y="37"/>
                  <a:pt x="51" y="37"/>
                  <a:pt x="52" y="37"/>
                </a:cubicBezTo>
                <a:cubicBezTo>
                  <a:pt x="53" y="37"/>
                  <a:pt x="54" y="37"/>
                  <a:pt x="55" y="36"/>
                </a:cubicBezTo>
                <a:cubicBezTo>
                  <a:pt x="57" y="35"/>
                  <a:pt x="57" y="31"/>
                  <a:pt x="55" y="30"/>
                </a:cubicBezTo>
                <a:cubicBezTo>
                  <a:pt x="46" y="20"/>
                  <a:pt x="46" y="20"/>
                  <a:pt x="46" y="20"/>
                </a:cubicBezTo>
                <a:cubicBezTo>
                  <a:pt x="45" y="19"/>
                  <a:pt x="44" y="19"/>
                  <a:pt x="43" y="19"/>
                </a:cubicBezTo>
                <a:cubicBezTo>
                  <a:pt x="41" y="19"/>
                  <a:pt x="40" y="19"/>
                  <a:pt x="40" y="20"/>
                </a:cubicBezTo>
                <a:cubicBezTo>
                  <a:pt x="38" y="22"/>
                  <a:pt x="38" y="25"/>
                  <a:pt x="40" y="27"/>
                </a:cubicBezTo>
                <a:lnTo>
                  <a:pt x="49" y="36"/>
                </a:lnTo>
                <a:close/>
                <a:moveTo>
                  <a:pt x="107" y="37"/>
                </a:moveTo>
                <a:cubicBezTo>
                  <a:pt x="109" y="37"/>
                  <a:pt x="110" y="37"/>
                  <a:pt x="110" y="36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22" y="25"/>
                  <a:pt x="122" y="22"/>
                  <a:pt x="120" y="20"/>
                </a:cubicBezTo>
                <a:cubicBezTo>
                  <a:pt x="119" y="19"/>
                  <a:pt x="118" y="19"/>
                  <a:pt x="117" y="19"/>
                </a:cubicBezTo>
                <a:cubicBezTo>
                  <a:pt x="116" y="19"/>
                  <a:pt x="115" y="19"/>
                  <a:pt x="114" y="20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3" y="31"/>
                  <a:pt x="103" y="35"/>
                  <a:pt x="104" y="36"/>
                </a:cubicBezTo>
                <a:cubicBezTo>
                  <a:pt x="105" y="37"/>
                  <a:pt x="106" y="37"/>
                  <a:pt x="107" y="37"/>
                </a:cubicBezTo>
                <a:close/>
                <a:moveTo>
                  <a:pt x="155" y="66"/>
                </a:moveTo>
                <a:cubicBezTo>
                  <a:pt x="141" y="66"/>
                  <a:pt x="141" y="66"/>
                  <a:pt x="141" y="66"/>
                </a:cubicBezTo>
                <a:cubicBezTo>
                  <a:pt x="141" y="131"/>
                  <a:pt x="141" y="131"/>
                  <a:pt x="141" y="131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8" y="131"/>
                  <a:pt x="160" y="128"/>
                  <a:pt x="160" y="1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59" y="68"/>
                  <a:pt x="157" y="66"/>
                  <a:pt x="155" y="66"/>
                </a:cubicBezTo>
                <a:close/>
                <a:moveTo>
                  <a:pt x="4" y="66"/>
                </a:moveTo>
                <a:cubicBezTo>
                  <a:pt x="2" y="66"/>
                  <a:pt x="0" y="68"/>
                  <a:pt x="0" y="70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9"/>
                  <a:pt x="2" y="131"/>
                  <a:pt x="5" y="131"/>
                </a:cubicBezTo>
                <a:cubicBezTo>
                  <a:pt x="19" y="131"/>
                  <a:pt x="19" y="131"/>
                  <a:pt x="19" y="131"/>
                </a:cubicBezTo>
                <a:cubicBezTo>
                  <a:pt x="19" y="66"/>
                  <a:pt x="19" y="66"/>
                  <a:pt x="19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6"/>
                  <a:pt x="5" y="66"/>
                  <a:pt x="4" y="66"/>
                </a:cubicBezTo>
                <a:close/>
                <a:moveTo>
                  <a:pt x="68" y="75"/>
                </a:moveTo>
                <a:cubicBezTo>
                  <a:pt x="54" y="104"/>
                  <a:pt x="54" y="104"/>
                  <a:pt x="54" y="104"/>
                </a:cubicBezTo>
                <a:cubicBezTo>
                  <a:pt x="56" y="105"/>
                  <a:pt x="59" y="106"/>
                  <a:pt x="61" y="106"/>
                </a:cubicBezTo>
                <a:cubicBezTo>
                  <a:pt x="68" y="106"/>
                  <a:pt x="74" y="102"/>
                  <a:pt x="78" y="96"/>
                </a:cubicBezTo>
                <a:cubicBezTo>
                  <a:pt x="81" y="89"/>
                  <a:pt x="81" y="89"/>
                  <a:pt x="81" y="89"/>
                </a:cubicBezTo>
                <a:cubicBezTo>
                  <a:pt x="90" y="89"/>
                  <a:pt x="90" y="89"/>
                  <a:pt x="90" y="89"/>
                </a:cubicBezTo>
                <a:cubicBezTo>
                  <a:pt x="93" y="89"/>
                  <a:pt x="95" y="90"/>
                  <a:pt x="96" y="92"/>
                </a:cubicBezTo>
                <a:cubicBezTo>
                  <a:pt x="131" y="126"/>
                  <a:pt x="131" y="126"/>
                  <a:pt x="131" y="126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76" y="70"/>
                  <a:pt x="76" y="70"/>
                  <a:pt x="76" y="70"/>
                </a:cubicBezTo>
                <a:cubicBezTo>
                  <a:pt x="73" y="70"/>
                  <a:pt x="70" y="72"/>
                  <a:pt x="68" y="75"/>
                </a:cubicBezTo>
                <a:close/>
                <a:moveTo>
                  <a:pt x="87" y="98"/>
                </a:moveTo>
                <a:cubicBezTo>
                  <a:pt x="86" y="99"/>
                  <a:pt x="86" y="99"/>
                  <a:pt x="86" y="99"/>
                </a:cubicBezTo>
                <a:cubicBezTo>
                  <a:pt x="82" y="108"/>
                  <a:pt x="73" y="114"/>
                  <a:pt x="63" y="115"/>
                </a:cubicBezTo>
                <a:cubicBezTo>
                  <a:pt x="63" y="115"/>
                  <a:pt x="62" y="115"/>
                  <a:pt x="62" y="115"/>
                </a:cubicBezTo>
                <a:cubicBezTo>
                  <a:pt x="55" y="115"/>
                  <a:pt x="51" y="113"/>
                  <a:pt x="46" y="111"/>
                </a:cubicBezTo>
                <a:cubicBezTo>
                  <a:pt x="43" y="109"/>
                  <a:pt x="42" y="106"/>
                  <a:pt x="44" y="104"/>
                </a:cubicBezTo>
                <a:cubicBezTo>
                  <a:pt x="60" y="71"/>
                  <a:pt x="60" y="71"/>
                  <a:pt x="60" y="71"/>
                </a:cubicBezTo>
                <a:cubicBezTo>
                  <a:pt x="63" y="65"/>
                  <a:pt x="69" y="61"/>
                  <a:pt x="76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59"/>
                  <a:pt x="99" y="56"/>
                  <a:pt x="99" y="52"/>
                </a:cubicBezTo>
                <a:cubicBezTo>
                  <a:pt x="99" y="49"/>
                  <a:pt x="96" y="47"/>
                  <a:pt x="93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2" y="47"/>
                  <a:pt x="48" y="50"/>
                  <a:pt x="45" y="55"/>
                </a:cubicBezTo>
                <a:cubicBezTo>
                  <a:pt x="41" y="63"/>
                  <a:pt x="41" y="63"/>
                  <a:pt x="41" y="63"/>
                </a:cubicBezTo>
                <a:cubicBezTo>
                  <a:pt x="40" y="65"/>
                  <a:pt x="38" y="66"/>
                  <a:pt x="36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5" y="147"/>
                  <a:pt x="69" y="148"/>
                  <a:pt x="73" y="148"/>
                </a:cubicBezTo>
                <a:cubicBezTo>
                  <a:pt x="74" y="148"/>
                  <a:pt x="75" y="148"/>
                  <a:pt x="77" y="148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8" y="135"/>
                  <a:pt x="121" y="133"/>
                  <a:pt x="122" y="132"/>
                </a:cubicBezTo>
                <a:cubicBezTo>
                  <a:pt x="89" y="98"/>
                  <a:pt x="89" y="98"/>
                  <a:pt x="89" y="98"/>
                </a:cubicBezTo>
                <a:lnTo>
                  <a:pt x="87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0" name="Freeform 131">
            <a:extLst>
              <a:ext uri="{FF2B5EF4-FFF2-40B4-BE49-F238E27FC236}">
                <a16:creationId xmlns:a16="http://schemas.microsoft.com/office/drawing/2014/main" id="{7730566C-0EC0-42DD-B5EB-08E27DAFAABA}"/>
              </a:ext>
            </a:extLst>
          </p:cNvPr>
          <p:cNvSpPr>
            <a:spLocks noEditPoints="1"/>
          </p:cNvSpPr>
          <p:nvPr/>
        </p:nvSpPr>
        <p:spPr bwMode="auto">
          <a:xfrm>
            <a:off x="1289051" y="5776913"/>
            <a:ext cx="254000" cy="254000"/>
          </a:xfrm>
          <a:custGeom>
            <a:avLst/>
            <a:gdLst>
              <a:gd name="T0" fmla="*/ 61 w 160"/>
              <a:gd name="T1" fmla="*/ 24 h 160"/>
              <a:gd name="T2" fmla="*/ 15 w 160"/>
              <a:gd name="T3" fmla="*/ 24 h 160"/>
              <a:gd name="T4" fmla="*/ 113 w 160"/>
              <a:gd name="T5" fmla="*/ 33 h 160"/>
              <a:gd name="T6" fmla="*/ 112 w 160"/>
              <a:gd name="T7" fmla="*/ 39 h 160"/>
              <a:gd name="T8" fmla="*/ 105 w 160"/>
              <a:gd name="T9" fmla="*/ 39 h 160"/>
              <a:gd name="T10" fmla="*/ 115 w 160"/>
              <a:gd name="T11" fmla="*/ 55 h 160"/>
              <a:gd name="T12" fmla="*/ 121 w 160"/>
              <a:gd name="T13" fmla="*/ 55 h 160"/>
              <a:gd name="T14" fmla="*/ 131 w 160"/>
              <a:gd name="T15" fmla="*/ 39 h 160"/>
              <a:gd name="T16" fmla="*/ 124 w 160"/>
              <a:gd name="T17" fmla="*/ 39 h 160"/>
              <a:gd name="T18" fmla="*/ 123 w 160"/>
              <a:gd name="T19" fmla="*/ 33 h 160"/>
              <a:gd name="T20" fmla="*/ 81 w 160"/>
              <a:gd name="T21" fmla="*/ 19 h 160"/>
              <a:gd name="T22" fmla="*/ 80 w 160"/>
              <a:gd name="T23" fmla="*/ 28 h 160"/>
              <a:gd name="T24" fmla="*/ 113 w 160"/>
              <a:gd name="T25" fmla="*/ 33 h 160"/>
              <a:gd name="T26" fmla="*/ 43 w 160"/>
              <a:gd name="T27" fmla="*/ 131 h 160"/>
              <a:gd name="T28" fmla="*/ 38 w 160"/>
              <a:gd name="T29" fmla="*/ 119 h 160"/>
              <a:gd name="T30" fmla="*/ 43 w 160"/>
              <a:gd name="T31" fmla="*/ 121 h 160"/>
              <a:gd name="T32" fmla="*/ 46 w 160"/>
              <a:gd name="T33" fmla="*/ 114 h 160"/>
              <a:gd name="T34" fmla="*/ 34 w 160"/>
              <a:gd name="T35" fmla="*/ 103 h 160"/>
              <a:gd name="T36" fmla="*/ 29 w 160"/>
              <a:gd name="T37" fmla="*/ 104 h 160"/>
              <a:gd name="T38" fmla="*/ 19 w 160"/>
              <a:gd name="T39" fmla="*/ 120 h 160"/>
              <a:gd name="T40" fmla="*/ 26 w 160"/>
              <a:gd name="T41" fmla="*/ 120 h 160"/>
              <a:gd name="T42" fmla="*/ 28 w 160"/>
              <a:gd name="T43" fmla="*/ 126 h 160"/>
              <a:gd name="T44" fmla="*/ 70 w 160"/>
              <a:gd name="T45" fmla="*/ 140 h 160"/>
              <a:gd name="T46" fmla="*/ 76 w 160"/>
              <a:gd name="T47" fmla="*/ 136 h 160"/>
              <a:gd name="T48" fmla="*/ 99 w 160"/>
              <a:gd name="T49" fmla="*/ 89 h 160"/>
              <a:gd name="T50" fmla="*/ 147 w 160"/>
              <a:gd name="T51" fmla="*/ 89 h 160"/>
              <a:gd name="T52" fmla="*/ 99 w 160"/>
              <a:gd name="T53" fmla="*/ 89 h 160"/>
              <a:gd name="T54" fmla="*/ 38 w 160"/>
              <a:gd name="T55" fmla="*/ 56 h 160"/>
              <a:gd name="T56" fmla="*/ 1 w 160"/>
              <a:gd name="T57" fmla="*/ 75 h 160"/>
              <a:gd name="T58" fmla="*/ 5 w 160"/>
              <a:gd name="T59" fmla="*/ 94 h 160"/>
              <a:gd name="T60" fmla="*/ 76 w 160"/>
              <a:gd name="T61" fmla="*/ 89 h 160"/>
              <a:gd name="T62" fmla="*/ 62 w 160"/>
              <a:gd name="T63" fmla="*/ 46 h 160"/>
              <a:gd name="T64" fmla="*/ 122 w 160"/>
              <a:gd name="T65" fmla="*/ 122 h 160"/>
              <a:gd name="T66" fmla="*/ 85 w 160"/>
              <a:gd name="T67" fmla="*/ 141 h 160"/>
              <a:gd name="T68" fmla="*/ 89 w 160"/>
              <a:gd name="T69" fmla="*/ 160 h 160"/>
              <a:gd name="T70" fmla="*/ 160 w 160"/>
              <a:gd name="T71" fmla="*/ 155 h 160"/>
              <a:gd name="T72" fmla="*/ 146 w 160"/>
              <a:gd name="T73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38" y="47"/>
                </a:moveTo>
                <a:cubicBezTo>
                  <a:pt x="51" y="47"/>
                  <a:pt x="61" y="36"/>
                  <a:pt x="61" y="24"/>
                </a:cubicBezTo>
                <a:cubicBezTo>
                  <a:pt x="61" y="11"/>
                  <a:pt x="51" y="0"/>
                  <a:pt x="38" y="0"/>
                </a:cubicBezTo>
                <a:cubicBezTo>
                  <a:pt x="25" y="0"/>
                  <a:pt x="15" y="11"/>
                  <a:pt x="15" y="24"/>
                </a:cubicBezTo>
                <a:cubicBezTo>
                  <a:pt x="15" y="36"/>
                  <a:pt x="25" y="47"/>
                  <a:pt x="38" y="47"/>
                </a:cubicBezTo>
                <a:close/>
                <a:moveTo>
                  <a:pt x="113" y="33"/>
                </a:moveTo>
                <a:cubicBezTo>
                  <a:pt x="113" y="40"/>
                  <a:pt x="113" y="40"/>
                  <a:pt x="113" y="40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1" y="38"/>
                  <a:pt x="110" y="37"/>
                  <a:pt x="109" y="37"/>
                </a:cubicBezTo>
                <a:cubicBezTo>
                  <a:pt x="107" y="37"/>
                  <a:pt x="106" y="38"/>
                  <a:pt x="105" y="39"/>
                </a:cubicBezTo>
                <a:cubicBezTo>
                  <a:pt x="104" y="40"/>
                  <a:pt x="104" y="43"/>
                  <a:pt x="105" y="45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6" y="56"/>
                  <a:pt x="117" y="56"/>
                  <a:pt x="118" y="56"/>
                </a:cubicBezTo>
                <a:cubicBezTo>
                  <a:pt x="119" y="56"/>
                  <a:pt x="121" y="56"/>
                  <a:pt x="121" y="5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2" y="43"/>
                  <a:pt x="132" y="40"/>
                  <a:pt x="131" y="39"/>
                </a:cubicBezTo>
                <a:cubicBezTo>
                  <a:pt x="130" y="38"/>
                  <a:pt x="129" y="37"/>
                  <a:pt x="128" y="37"/>
                </a:cubicBezTo>
                <a:cubicBezTo>
                  <a:pt x="127" y="37"/>
                  <a:pt x="125" y="38"/>
                  <a:pt x="124" y="39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3" y="25"/>
                  <a:pt x="117" y="19"/>
                  <a:pt x="109" y="19"/>
                </a:cubicBezTo>
                <a:cubicBezTo>
                  <a:pt x="81" y="19"/>
                  <a:pt x="81" y="19"/>
                  <a:pt x="81" y="19"/>
                </a:cubicBezTo>
                <a:cubicBezTo>
                  <a:pt x="78" y="19"/>
                  <a:pt x="76" y="21"/>
                  <a:pt x="76" y="24"/>
                </a:cubicBezTo>
                <a:cubicBezTo>
                  <a:pt x="76" y="26"/>
                  <a:pt x="77" y="28"/>
                  <a:pt x="80" y="28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11" y="28"/>
                  <a:pt x="113" y="30"/>
                  <a:pt x="113" y="33"/>
                </a:cubicBezTo>
                <a:close/>
                <a:moveTo>
                  <a:pt x="71" y="131"/>
                </a:moveTo>
                <a:cubicBezTo>
                  <a:pt x="43" y="131"/>
                  <a:pt x="43" y="131"/>
                  <a:pt x="43" y="131"/>
                </a:cubicBezTo>
                <a:cubicBezTo>
                  <a:pt x="40" y="131"/>
                  <a:pt x="38" y="129"/>
                  <a:pt x="38" y="126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40" y="121"/>
                  <a:pt x="41" y="121"/>
                  <a:pt x="43" y="121"/>
                </a:cubicBezTo>
                <a:cubicBezTo>
                  <a:pt x="44" y="121"/>
                  <a:pt x="45" y="121"/>
                  <a:pt x="46" y="120"/>
                </a:cubicBezTo>
                <a:cubicBezTo>
                  <a:pt x="47" y="119"/>
                  <a:pt x="47" y="115"/>
                  <a:pt x="46" y="114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5" y="104"/>
                  <a:pt x="35" y="104"/>
                  <a:pt x="34" y="103"/>
                </a:cubicBezTo>
                <a:cubicBezTo>
                  <a:pt x="34" y="103"/>
                  <a:pt x="33" y="103"/>
                  <a:pt x="33" y="103"/>
                </a:cubicBezTo>
                <a:cubicBezTo>
                  <a:pt x="31" y="103"/>
                  <a:pt x="30" y="103"/>
                  <a:pt x="29" y="104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18" y="115"/>
                  <a:pt x="18" y="119"/>
                  <a:pt x="19" y="120"/>
                </a:cubicBezTo>
                <a:cubicBezTo>
                  <a:pt x="20" y="121"/>
                  <a:pt x="22" y="121"/>
                  <a:pt x="23" y="121"/>
                </a:cubicBezTo>
                <a:cubicBezTo>
                  <a:pt x="24" y="121"/>
                  <a:pt x="25" y="121"/>
                  <a:pt x="26" y="120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34"/>
                  <a:pt x="34" y="140"/>
                  <a:pt x="41" y="140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70" y="140"/>
                  <a:pt x="70" y="140"/>
                  <a:pt x="71" y="140"/>
                </a:cubicBezTo>
                <a:cubicBezTo>
                  <a:pt x="74" y="140"/>
                  <a:pt x="76" y="138"/>
                  <a:pt x="76" y="136"/>
                </a:cubicBezTo>
                <a:cubicBezTo>
                  <a:pt x="76" y="133"/>
                  <a:pt x="74" y="131"/>
                  <a:pt x="71" y="131"/>
                </a:cubicBezTo>
                <a:close/>
                <a:moveTo>
                  <a:pt x="99" y="89"/>
                </a:moveTo>
                <a:cubicBezTo>
                  <a:pt x="99" y="102"/>
                  <a:pt x="109" y="112"/>
                  <a:pt x="123" y="112"/>
                </a:cubicBezTo>
                <a:cubicBezTo>
                  <a:pt x="136" y="112"/>
                  <a:pt x="147" y="102"/>
                  <a:pt x="147" y="89"/>
                </a:cubicBezTo>
                <a:cubicBezTo>
                  <a:pt x="147" y="77"/>
                  <a:pt x="136" y="66"/>
                  <a:pt x="123" y="66"/>
                </a:cubicBezTo>
                <a:cubicBezTo>
                  <a:pt x="109" y="66"/>
                  <a:pt x="99" y="77"/>
                  <a:pt x="99" y="89"/>
                </a:cubicBezTo>
                <a:close/>
                <a:moveTo>
                  <a:pt x="62" y="46"/>
                </a:moveTo>
                <a:cubicBezTo>
                  <a:pt x="56" y="52"/>
                  <a:pt x="47" y="56"/>
                  <a:pt x="38" y="56"/>
                </a:cubicBezTo>
                <a:cubicBezTo>
                  <a:pt x="29" y="56"/>
                  <a:pt x="21" y="53"/>
                  <a:pt x="15" y="46"/>
                </a:cubicBezTo>
                <a:cubicBezTo>
                  <a:pt x="6" y="53"/>
                  <a:pt x="1" y="63"/>
                  <a:pt x="1" y="75"/>
                </a:cubicBezTo>
                <a:cubicBezTo>
                  <a:pt x="1" y="89"/>
                  <a:pt x="1" y="89"/>
                  <a:pt x="1" y="89"/>
                </a:cubicBezTo>
                <a:cubicBezTo>
                  <a:pt x="0" y="92"/>
                  <a:pt x="3" y="94"/>
                  <a:pt x="5" y="94"/>
                </a:cubicBezTo>
                <a:cubicBezTo>
                  <a:pt x="71" y="94"/>
                  <a:pt x="71" y="94"/>
                  <a:pt x="71" y="94"/>
                </a:cubicBezTo>
                <a:cubicBezTo>
                  <a:pt x="74" y="94"/>
                  <a:pt x="76" y="92"/>
                  <a:pt x="76" y="89"/>
                </a:cubicBezTo>
                <a:cubicBezTo>
                  <a:pt x="76" y="75"/>
                  <a:pt x="76" y="75"/>
                  <a:pt x="76" y="75"/>
                </a:cubicBezTo>
                <a:cubicBezTo>
                  <a:pt x="76" y="63"/>
                  <a:pt x="71" y="53"/>
                  <a:pt x="62" y="46"/>
                </a:cubicBezTo>
                <a:close/>
                <a:moveTo>
                  <a:pt x="146" y="112"/>
                </a:moveTo>
                <a:cubicBezTo>
                  <a:pt x="140" y="118"/>
                  <a:pt x="132" y="122"/>
                  <a:pt x="122" y="122"/>
                </a:cubicBezTo>
                <a:cubicBezTo>
                  <a:pt x="113" y="122"/>
                  <a:pt x="104" y="118"/>
                  <a:pt x="98" y="112"/>
                </a:cubicBezTo>
                <a:cubicBezTo>
                  <a:pt x="90" y="119"/>
                  <a:pt x="85" y="129"/>
                  <a:pt x="85" y="141"/>
                </a:cubicBezTo>
                <a:cubicBezTo>
                  <a:pt x="85" y="155"/>
                  <a:pt x="85" y="155"/>
                  <a:pt x="85" y="155"/>
                </a:cubicBezTo>
                <a:cubicBezTo>
                  <a:pt x="85" y="158"/>
                  <a:pt x="87" y="160"/>
                  <a:pt x="89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29"/>
                  <a:pt x="155" y="119"/>
                  <a:pt x="146" y="1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1" name="Freeform 132">
            <a:extLst>
              <a:ext uri="{FF2B5EF4-FFF2-40B4-BE49-F238E27FC236}">
                <a16:creationId xmlns:a16="http://schemas.microsoft.com/office/drawing/2014/main" id="{C5E4E437-330A-4830-816C-18694B89735D}"/>
              </a:ext>
            </a:extLst>
          </p:cNvPr>
          <p:cNvSpPr>
            <a:spLocks noEditPoints="1"/>
          </p:cNvSpPr>
          <p:nvPr/>
        </p:nvSpPr>
        <p:spPr bwMode="auto">
          <a:xfrm>
            <a:off x="10645776" y="5776913"/>
            <a:ext cx="255588" cy="254000"/>
          </a:xfrm>
          <a:custGeom>
            <a:avLst/>
            <a:gdLst>
              <a:gd name="T0" fmla="*/ 105 w 161"/>
              <a:gd name="T1" fmla="*/ 57 h 160"/>
              <a:gd name="T2" fmla="*/ 87 w 161"/>
              <a:gd name="T3" fmla="*/ 75 h 160"/>
              <a:gd name="T4" fmla="*/ 124 w 161"/>
              <a:gd name="T5" fmla="*/ 75 h 160"/>
              <a:gd name="T6" fmla="*/ 105 w 161"/>
              <a:gd name="T7" fmla="*/ 57 h 160"/>
              <a:gd name="T8" fmla="*/ 105 w 161"/>
              <a:gd name="T9" fmla="*/ 47 h 160"/>
              <a:gd name="T10" fmla="*/ 115 w 161"/>
              <a:gd name="T11" fmla="*/ 38 h 160"/>
              <a:gd name="T12" fmla="*/ 105 w 161"/>
              <a:gd name="T13" fmla="*/ 28 h 160"/>
              <a:gd name="T14" fmla="*/ 96 w 161"/>
              <a:gd name="T15" fmla="*/ 38 h 160"/>
              <a:gd name="T16" fmla="*/ 105 w 161"/>
              <a:gd name="T17" fmla="*/ 47 h 160"/>
              <a:gd name="T18" fmla="*/ 105 w 161"/>
              <a:gd name="T19" fmla="*/ 0 h 160"/>
              <a:gd name="T20" fmla="*/ 49 w 161"/>
              <a:gd name="T21" fmla="*/ 57 h 160"/>
              <a:gd name="T22" fmla="*/ 105 w 161"/>
              <a:gd name="T23" fmla="*/ 113 h 160"/>
              <a:gd name="T24" fmla="*/ 161 w 161"/>
              <a:gd name="T25" fmla="*/ 57 h 160"/>
              <a:gd name="T26" fmla="*/ 105 w 161"/>
              <a:gd name="T27" fmla="*/ 0 h 160"/>
              <a:gd name="T28" fmla="*/ 129 w 161"/>
              <a:gd name="T29" fmla="*/ 85 h 160"/>
              <a:gd name="T30" fmla="*/ 82 w 161"/>
              <a:gd name="T31" fmla="*/ 85 h 160"/>
              <a:gd name="T32" fmla="*/ 77 w 161"/>
              <a:gd name="T33" fmla="*/ 80 h 160"/>
              <a:gd name="T34" fmla="*/ 77 w 161"/>
              <a:gd name="T35" fmla="*/ 75 h 160"/>
              <a:gd name="T36" fmla="*/ 91 w 161"/>
              <a:gd name="T37" fmla="*/ 51 h 160"/>
              <a:gd name="T38" fmla="*/ 86 w 161"/>
              <a:gd name="T39" fmla="*/ 38 h 160"/>
              <a:gd name="T40" fmla="*/ 105 w 161"/>
              <a:gd name="T41" fmla="*/ 19 h 160"/>
              <a:gd name="T42" fmla="*/ 123 w 161"/>
              <a:gd name="T43" fmla="*/ 38 h 160"/>
              <a:gd name="T44" fmla="*/ 118 w 161"/>
              <a:gd name="T45" fmla="*/ 51 h 160"/>
              <a:gd name="T46" fmla="*/ 132 w 161"/>
              <a:gd name="T47" fmla="*/ 75 h 160"/>
              <a:gd name="T48" fmla="*/ 132 w 161"/>
              <a:gd name="T49" fmla="*/ 80 h 160"/>
              <a:gd name="T50" fmla="*/ 133 w 161"/>
              <a:gd name="T51" fmla="*/ 80 h 160"/>
              <a:gd name="T52" fmla="*/ 129 w 161"/>
              <a:gd name="T53" fmla="*/ 85 h 160"/>
              <a:gd name="T54" fmla="*/ 46 w 161"/>
              <a:gd name="T55" fmla="*/ 84 h 160"/>
              <a:gd name="T56" fmla="*/ 44 w 161"/>
              <a:gd name="T57" fmla="*/ 85 h 160"/>
              <a:gd name="T58" fmla="*/ 44 w 161"/>
              <a:gd name="T59" fmla="*/ 105 h 160"/>
              <a:gd name="T60" fmla="*/ 57 w 161"/>
              <a:gd name="T61" fmla="*/ 118 h 160"/>
              <a:gd name="T62" fmla="*/ 67 w 161"/>
              <a:gd name="T63" fmla="*/ 122 h 160"/>
              <a:gd name="T64" fmla="*/ 77 w 161"/>
              <a:gd name="T65" fmla="*/ 118 h 160"/>
              <a:gd name="T66" fmla="*/ 78 w 161"/>
              <a:gd name="T67" fmla="*/ 117 h 160"/>
              <a:gd name="T68" fmla="*/ 46 w 161"/>
              <a:gd name="T69" fmla="*/ 84 h 160"/>
              <a:gd name="T70" fmla="*/ 37 w 161"/>
              <a:gd name="T71" fmla="*/ 111 h 160"/>
              <a:gd name="T72" fmla="*/ 34 w 161"/>
              <a:gd name="T73" fmla="*/ 108 h 160"/>
              <a:gd name="T74" fmla="*/ 6 w 161"/>
              <a:gd name="T75" fmla="*/ 136 h 160"/>
              <a:gd name="T76" fmla="*/ 6 w 161"/>
              <a:gd name="T77" fmla="*/ 156 h 160"/>
              <a:gd name="T78" fmla="*/ 15 w 161"/>
              <a:gd name="T79" fmla="*/ 160 h 160"/>
              <a:gd name="T80" fmla="*/ 25 w 161"/>
              <a:gd name="T81" fmla="*/ 156 h 160"/>
              <a:gd name="T82" fmla="*/ 54 w 161"/>
              <a:gd name="T83" fmla="*/ 127 h 160"/>
              <a:gd name="T84" fmla="*/ 50 w 161"/>
              <a:gd name="T85" fmla="*/ 125 h 160"/>
              <a:gd name="T86" fmla="*/ 37 w 161"/>
              <a:gd name="T87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1" h="160">
                <a:moveTo>
                  <a:pt x="105" y="57"/>
                </a:moveTo>
                <a:cubicBezTo>
                  <a:pt x="95" y="57"/>
                  <a:pt x="87" y="65"/>
                  <a:pt x="87" y="75"/>
                </a:cubicBezTo>
                <a:cubicBezTo>
                  <a:pt x="124" y="75"/>
                  <a:pt x="124" y="75"/>
                  <a:pt x="124" y="75"/>
                </a:cubicBezTo>
                <a:cubicBezTo>
                  <a:pt x="124" y="65"/>
                  <a:pt x="116" y="57"/>
                  <a:pt x="105" y="57"/>
                </a:cubicBezTo>
                <a:close/>
                <a:moveTo>
                  <a:pt x="105" y="47"/>
                </a:moveTo>
                <a:cubicBezTo>
                  <a:pt x="110" y="47"/>
                  <a:pt x="115" y="43"/>
                  <a:pt x="115" y="38"/>
                </a:cubicBezTo>
                <a:cubicBezTo>
                  <a:pt x="115" y="33"/>
                  <a:pt x="110" y="28"/>
                  <a:pt x="105" y="28"/>
                </a:cubicBezTo>
                <a:cubicBezTo>
                  <a:pt x="100" y="28"/>
                  <a:pt x="96" y="33"/>
                  <a:pt x="96" y="38"/>
                </a:cubicBezTo>
                <a:cubicBezTo>
                  <a:pt x="96" y="43"/>
                  <a:pt x="100" y="47"/>
                  <a:pt x="105" y="47"/>
                </a:cubicBezTo>
                <a:close/>
                <a:moveTo>
                  <a:pt x="105" y="0"/>
                </a:moveTo>
                <a:cubicBezTo>
                  <a:pt x="74" y="0"/>
                  <a:pt x="49" y="26"/>
                  <a:pt x="49" y="57"/>
                </a:cubicBezTo>
                <a:cubicBezTo>
                  <a:pt x="49" y="89"/>
                  <a:pt x="74" y="113"/>
                  <a:pt x="105" y="113"/>
                </a:cubicBezTo>
                <a:cubicBezTo>
                  <a:pt x="136" y="113"/>
                  <a:pt x="161" y="89"/>
                  <a:pt x="161" y="57"/>
                </a:cubicBezTo>
                <a:cubicBezTo>
                  <a:pt x="161" y="26"/>
                  <a:pt x="136" y="0"/>
                  <a:pt x="105" y="0"/>
                </a:cubicBezTo>
                <a:close/>
                <a:moveTo>
                  <a:pt x="129" y="85"/>
                </a:moveTo>
                <a:cubicBezTo>
                  <a:pt x="82" y="85"/>
                  <a:pt x="82" y="85"/>
                  <a:pt x="82" y="85"/>
                </a:cubicBezTo>
                <a:cubicBezTo>
                  <a:pt x="79" y="85"/>
                  <a:pt x="77" y="83"/>
                  <a:pt x="77" y="80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64"/>
                  <a:pt x="83" y="55"/>
                  <a:pt x="91" y="51"/>
                </a:cubicBezTo>
                <a:cubicBezTo>
                  <a:pt x="88" y="47"/>
                  <a:pt x="86" y="43"/>
                  <a:pt x="86" y="38"/>
                </a:cubicBezTo>
                <a:cubicBezTo>
                  <a:pt x="86" y="28"/>
                  <a:pt x="95" y="19"/>
                  <a:pt x="105" y="19"/>
                </a:cubicBezTo>
                <a:cubicBezTo>
                  <a:pt x="115" y="19"/>
                  <a:pt x="123" y="28"/>
                  <a:pt x="123" y="38"/>
                </a:cubicBezTo>
                <a:cubicBezTo>
                  <a:pt x="123" y="43"/>
                  <a:pt x="121" y="47"/>
                  <a:pt x="118" y="51"/>
                </a:cubicBezTo>
                <a:cubicBezTo>
                  <a:pt x="127" y="55"/>
                  <a:pt x="132" y="64"/>
                  <a:pt x="132" y="75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33" y="83"/>
                  <a:pt x="131" y="85"/>
                  <a:pt x="129" y="85"/>
                </a:cubicBezTo>
                <a:close/>
                <a:moveTo>
                  <a:pt x="46" y="84"/>
                </a:moveTo>
                <a:cubicBezTo>
                  <a:pt x="44" y="85"/>
                  <a:pt x="44" y="85"/>
                  <a:pt x="44" y="85"/>
                </a:cubicBezTo>
                <a:cubicBezTo>
                  <a:pt x="39" y="91"/>
                  <a:pt x="39" y="100"/>
                  <a:pt x="44" y="105"/>
                </a:cubicBezTo>
                <a:cubicBezTo>
                  <a:pt x="57" y="118"/>
                  <a:pt x="57" y="118"/>
                  <a:pt x="57" y="118"/>
                </a:cubicBezTo>
                <a:cubicBezTo>
                  <a:pt x="60" y="121"/>
                  <a:pt x="64" y="122"/>
                  <a:pt x="67" y="122"/>
                </a:cubicBezTo>
                <a:cubicBezTo>
                  <a:pt x="71" y="122"/>
                  <a:pt x="75" y="121"/>
                  <a:pt x="77" y="118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64" y="110"/>
                  <a:pt x="52" y="98"/>
                  <a:pt x="46" y="84"/>
                </a:cubicBezTo>
                <a:close/>
                <a:moveTo>
                  <a:pt x="37" y="111"/>
                </a:moveTo>
                <a:cubicBezTo>
                  <a:pt x="36" y="110"/>
                  <a:pt x="35" y="109"/>
                  <a:pt x="34" y="108"/>
                </a:cubicBezTo>
                <a:cubicBezTo>
                  <a:pt x="6" y="136"/>
                  <a:pt x="6" y="136"/>
                  <a:pt x="6" y="136"/>
                </a:cubicBezTo>
                <a:cubicBezTo>
                  <a:pt x="0" y="142"/>
                  <a:pt x="0" y="151"/>
                  <a:pt x="6" y="156"/>
                </a:cubicBezTo>
                <a:cubicBezTo>
                  <a:pt x="8" y="158"/>
                  <a:pt x="12" y="160"/>
                  <a:pt x="15" y="160"/>
                </a:cubicBezTo>
                <a:cubicBezTo>
                  <a:pt x="19" y="160"/>
                  <a:pt x="22" y="158"/>
                  <a:pt x="25" y="15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7"/>
                  <a:pt x="52" y="126"/>
                  <a:pt x="50" y="125"/>
                </a:cubicBezTo>
                <a:lnTo>
                  <a:pt x="37" y="1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2" name="Freeform 133">
            <a:extLst>
              <a:ext uri="{FF2B5EF4-FFF2-40B4-BE49-F238E27FC236}">
                <a16:creationId xmlns:a16="http://schemas.microsoft.com/office/drawing/2014/main" id="{9C7F7BD9-15EC-496C-906D-4879DDA8B405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5800725"/>
            <a:ext cx="254000" cy="206375"/>
          </a:xfrm>
          <a:custGeom>
            <a:avLst/>
            <a:gdLst>
              <a:gd name="T0" fmla="*/ 155 w 160"/>
              <a:gd name="T1" fmla="*/ 56 h 130"/>
              <a:gd name="T2" fmla="*/ 141 w 160"/>
              <a:gd name="T3" fmla="*/ 56 h 130"/>
              <a:gd name="T4" fmla="*/ 136 w 160"/>
              <a:gd name="T5" fmla="*/ 61 h 130"/>
              <a:gd name="T6" fmla="*/ 141 w 160"/>
              <a:gd name="T7" fmla="*/ 66 h 130"/>
              <a:gd name="T8" fmla="*/ 155 w 160"/>
              <a:gd name="T9" fmla="*/ 66 h 130"/>
              <a:gd name="T10" fmla="*/ 160 w 160"/>
              <a:gd name="T11" fmla="*/ 61 h 130"/>
              <a:gd name="T12" fmla="*/ 155 w 160"/>
              <a:gd name="T13" fmla="*/ 56 h 130"/>
              <a:gd name="T14" fmla="*/ 139 w 160"/>
              <a:gd name="T15" fmla="*/ 76 h 130"/>
              <a:gd name="T16" fmla="*/ 136 w 160"/>
              <a:gd name="T17" fmla="*/ 75 h 130"/>
              <a:gd name="T18" fmla="*/ 133 w 160"/>
              <a:gd name="T19" fmla="*/ 76 h 130"/>
              <a:gd name="T20" fmla="*/ 133 w 160"/>
              <a:gd name="T21" fmla="*/ 83 h 130"/>
              <a:gd name="T22" fmla="*/ 142 w 160"/>
              <a:gd name="T23" fmla="*/ 92 h 130"/>
              <a:gd name="T24" fmla="*/ 146 w 160"/>
              <a:gd name="T25" fmla="*/ 94 h 130"/>
              <a:gd name="T26" fmla="*/ 149 w 160"/>
              <a:gd name="T27" fmla="*/ 92 h 130"/>
              <a:gd name="T28" fmla="*/ 149 w 160"/>
              <a:gd name="T29" fmla="*/ 86 h 130"/>
              <a:gd name="T30" fmla="*/ 139 w 160"/>
              <a:gd name="T31" fmla="*/ 76 h 130"/>
              <a:gd name="T32" fmla="*/ 136 w 160"/>
              <a:gd name="T33" fmla="*/ 47 h 130"/>
              <a:gd name="T34" fmla="*/ 139 w 160"/>
              <a:gd name="T35" fmla="*/ 45 h 130"/>
              <a:gd name="T36" fmla="*/ 149 w 160"/>
              <a:gd name="T37" fmla="*/ 36 h 130"/>
              <a:gd name="T38" fmla="*/ 149 w 160"/>
              <a:gd name="T39" fmla="*/ 29 h 130"/>
              <a:gd name="T40" fmla="*/ 146 w 160"/>
              <a:gd name="T41" fmla="*/ 28 h 130"/>
              <a:gd name="T42" fmla="*/ 142 w 160"/>
              <a:gd name="T43" fmla="*/ 29 h 130"/>
              <a:gd name="T44" fmla="*/ 133 w 160"/>
              <a:gd name="T45" fmla="*/ 39 h 130"/>
              <a:gd name="T46" fmla="*/ 133 w 160"/>
              <a:gd name="T47" fmla="*/ 45 h 130"/>
              <a:gd name="T48" fmla="*/ 136 w 160"/>
              <a:gd name="T49" fmla="*/ 47 h 130"/>
              <a:gd name="T50" fmla="*/ 20 w 160"/>
              <a:gd name="T51" fmla="*/ 38 h 130"/>
              <a:gd name="T52" fmla="*/ 19 w 160"/>
              <a:gd name="T53" fmla="*/ 38 h 130"/>
              <a:gd name="T54" fmla="*/ 0 w 160"/>
              <a:gd name="T55" fmla="*/ 56 h 130"/>
              <a:gd name="T56" fmla="*/ 19 w 160"/>
              <a:gd name="T57" fmla="*/ 75 h 130"/>
              <a:gd name="T58" fmla="*/ 20 w 160"/>
              <a:gd name="T59" fmla="*/ 75 h 130"/>
              <a:gd name="T60" fmla="*/ 33 w 160"/>
              <a:gd name="T61" fmla="*/ 85 h 130"/>
              <a:gd name="T62" fmla="*/ 57 w 160"/>
              <a:gd name="T63" fmla="*/ 85 h 130"/>
              <a:gd name="T64" fmla="*/ 57 w 160"/>
              <a:gd name="T65" fmla="*/ 28 h 130"/>
              <a:gd name="T66" fmla="*/ 33 w 160"/>
              <a:gd name="T67" fmla="*/ 28 h 130"/>
              <a:gd name="T68" fmla="*/ 20 w 160"/>
              <a:gd name="T69" fmla="*/ 38 h 130"/>
              <a:gd name="T70" fmla="*/ 112 w 160"/>
              <a:gd name="T71" fmla="*/ 0 h 130"/>
              <a:gd name="T72" fmla="*/ 103 w 160"/>
              <a:gd name="T73" fmla="*/ 9 h 130"/>
              <a:gd name="T74" fmla="*/ 103 w 160"/>
              <a:gd name="T75" fmla="*/ 103 h 130"/>
              <a:gd name="T76" fmla="*/ 112 w 160"/>
              <a:gd name="T77" fmla="*/ 112 h 130"/>
              <a:gd name="T78" fmla="*/ 122 w 160"/>
              <a:gd name="T79" fmla="*/ 103 h 130"/>
              <a:gd name="T80" fmla="*/ 122 w 160"/>
              <a:gd name="T81" fmla="*/ 9 h 130"/>
              <a:gd name="T82" fmla="*/ 112 w 160"/>
              <a:gd name="T83" fmla="*/ 0 h 130"/>
              <a:gd name="T84" fmla="*/ 28 w 160"/>
              <a:gd name="T85" fmla="*/ 93 h 130"/>
              <a:gd name="T86" fmla="*/ 28 w 160"/>
              <a:gd name="T87" fmla="*/ 117 h 130"/>
              <a:gd name="T88" fmla="*/ 42 w 160"/>
              <a:gd name="T89" fmla="*/ 130 h 130"/>
              <a:gd name="T90" fmla="*/ 56 w 160"/>
              <a:gd name="T91" fmla="*/ 117 h 130"/>
              <a:gd name="T92" fmla="*/ 56 w 160"/>
              <a:gd name="T93" fmla="*/ 93 h 130"/>
              <a:gd name="T94" fmla="*/ 32 w 160"/>
              <a:gd name="T95" fmla="*/ 93 h 130"/>
              <a:gd name="T96" fmla="*/ 28 w 160"/>
              <a:gd name="T97" fmla="*/ 93 h 130"/>
              <a:gd name="T98" fmla="*/ 66 w 160"/>
              <a:gd name="T99" fmla="*/ 27 h 130"/>
              <a:gd name="T100" fmla="*/ 66 w 160"/>
              <a:gd name="T101" fmla="*/ 85 h 130"/>
              <a:gd name="T102" fmla="*/ 90 w 160"/>
              <a:gd name="T103" fmla="*/ 96 h 130"/>
              <a:gd name="T104" fmla="*/ 94 w 160"/>
              <a:gd name="T105" fmla="*/ 100 h 130"/>
              <a:gd name="T106" fmla="*/ 94 w 160"/>
              <a:gd name="T107" fmla="*/ 11 h 130"/>
              <a:gd name="T108" fmla="*/ 90 w 160"/>
              <a:gd name="T109" fmla="*/ 16 h 130"/>
              <a:gd name="T110" fmla="*/ 66 w 160"/>
              <a:gd name="T111" fmla="*/ 27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30">
                <a:moveTo>
                  <a:pt x="155" y="56"/>
                </a:moveTo>
                <a:cubicBezTo>
                  <a:pt x="141" y="56"/>
                  <a:pt x="141" y="56"/>
                  <a:pt x="141" y="56"/>
                </a:cubicBezTo>
                <a:cubicBezTo>
                  <a:pt x="138" y="56"/>
                  <a:pt x="136" y="58"/>
                  <a:pt x="136" y="61"/>
                </a:cubicBezTo>
                <a:cubicBezTo>
                  <a:pt x="136" y="64"/>
                  <a:pt x="138" y="66"/>
                  <a:pt x="141" y="66"/>
                </a:cubicBezTo>
                <a:cubicBezTo>
                  <a:pt x="155" y="66"/>
                  <a:pt x="155" y="66"/>
                  <a:pt x="155" y="66"/>
                </a:cubicBezTo>
                <a:cubicBezTo>
                  <a:pt x="158" y="66"/>
                  <a:pt x="160" y="64"/>
                  <a:pt x="160" y="61"/>
                </a:cubicBezTo>
                <a:cubicBezTo>
                  <a:pt x="160" y="58"/>
                  <a:pt x="158" y="56"/>
                  <a:pt x="155" y="56"/>
                </a:cubicBezTo>
                <a:close/>
                <a:moveTo>
                  <a:pt x="139" y="76"/>
                </a:moveTo>
                <a:cubicBezTo>
                  <a:pt x="138" y="76"/>
                  <a:pt x="137" y="75"/>
                  <a:pt x="136" y="75"/>
                </a:cubicBezTo>
                <a:cubicBezTo>
                  <a:pt x="135" y="75"/>
                  <a:pt x="133" y="76"/>
                  <a:pt x="133" y="76"/>
                </a:cubicBezTo>
                <a:cubicBezTo>
                  <a:pt x="130" y="78"/>
                  <a:pt x="130" y="81"/>
                  <a:pt x="133" y="83"/>
                </a:cubicBezTo>
                <a:cubicBezTo>
                  <a:pt x="142" y="92"/>
                  <a:pt x="142" y="92"/>
                  <a:pt x="142" y="92"/>
                </a:cubicBezTo>
                <a:cubicBezTo>
                  <a:pt x="143" y="93"/>
                  <a:pt x="144" y="94"/>
                  <a:pt x="146" y="94"/>
                </a:cubicBezTo>
                <a:cubicBezTo>
                  <a:pt x="147" y="94"/>
                  <a:pt x="148" y="93"/>
                  <a:pt x="149" y="92"/>
                </a:cubicBezTo>
                <a:cubicBezTo>
                  <a:pt x="150" y="91"/>
                  <a:pt x="150" y="88"/>
                  <a:pt x="149" y="86"/>
                </a:cubicBezTo>
                <a:lnTo>
                  <a:pt x="139" y="76"/>
                </a:lnTo>
                <a:close/>
                <a:moveTo>
                  <a:pt x="136" y="47"/>
                </a:moveTo>
                <a:cubicBezTo>
                  <a:pt x="137" y="47"/>
                  <a:pt x="138" y="46"/>
                  <a:pt x="139" y="45"/>
                </a:cubicBezTo>
                <a:cubicBezTo>
                  <a:pt x="149" y="36"/>
                  <a:pt x="149" y="36"/>
                  <a:pt x="149" y="36"/>
                </a:cubicBezTo>
                <a:cubicBezTo>
                  <a:pt x="150" y="34"/>
                  <a:pt x="150" y="30"/>
                  <a:pt x="149" y="29"/>
                </a:cubicBezTo>
                <a:cubicBezTo>
                  <a:pt x="148" y="28"/>
                  <a:pt x="147" y="28"/>
                  <a:pt x="146" y="28"/>
                </a:cubicBezTo>
                <a:cubicBezTo>
                  <a:pt x="144" y="28"/>
                  <a:pt x="143" y="28"/>
                  <a:pt x="142" y="2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40"/>
                  <a:pt x="132" y="43"/>
                  <a:pt x="133" y="45"/>
                </a:cubicBezTo>
                <a:cubicBezTo>
                  <a:pt x="134" y="46"/>
                  <a:pt x="135" y="47"/>
                  <a:pt x="136" y="47"/>
                </a:cubicBezTo>
                <a:close/>
                <a:moveTo>
                  <a:pt x="20" y="38"/>
                </a:moveTo>
                <a:cubicBezTo>
                  <a:pt x="19" y="38"/>
                  <a:pt x="19" y="38"/>
                  <a:pt x="19" y="38"/>
                </a:cubicBezTo>
                <a:cubicBezTo>
                  <a:pt x="9" y="38"/>
                  <a:pt x="0" y="46"/>
                  <a:pt x="0" y="56"/>
                </a:cubicBezTo>
                <a:cubicBezTo>
                  <a:pt x="0" y="66"/>
                  <a:pt x="8" y="75"/>
                  <a:pt x="19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2" y="80"/>
                  <a:pt x="27" y="85"/>
                  <a:pt x="33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28"/>
                  <a:pt x="57" y="28"/>
                  <a:pt x="57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28" y="28"/>
                  <a:pt x="22" y="32"/>
                  <a:pt x="20" y="38"/>
                </a:cubicBezTo>
                <a:close/>
                <a:moveTo>
                  <a:pt x="112" y="0"/>
                </a:moveTo>
                <a:cubicBezTo>
                  <a:pt x="107" y="0"/>
                  <a:pt x="103" y="4"/>
                  <a:pt x="103" y="9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03" y="108"/>
                  <a:pt x="107" y="112"/>
                  <a:pt x="112" y="112"/>
                </a:cubicBezTo>
                <a:cubicBezTo>
                  <a:pt x="118" y="112"/>
                  <a:pt x="122" y="108"/>
                  <a:pt x="122" y="103"/>
                </a:cubicBezTo>
                <a:cubicBezTo>
                  <a:pt x="122" y="9"/>
                  <a:pt x="122" y="9"/>
                  <a:pt x="122" y="9"/>
                </a:cubicBezTo>
                <a:cubicBezTo>
                  <a:pt x="122" y="4"/>
                  <a:pt x="117" y="0"/>
                  <a:pt x="112" y="0"/>
                </a:cubicBezTo>
                <a:close/>
                <a:moveTo>
                  <a:pt x="28" y="93"/>
                </a:moveTo>
                <a:cubicBezTo>
                  <a:pt x="28" y="117"/>
                  <a:pt x="28" y="117"/>
                  <a:pt x="28" y="117"/>
                </a:cubicBezTo>
                <a:cubicBezTo>
                  <a:pt x="28" y="125"/>
                  <a:pt x="34" y="130"/>
                  <a:pt x="42" y="130"/>
                </a:cubicBezTo>
                <a:cubicBezTo>
                  <a:pt x="50" y="130"/>
                  <a:pt x="56" y="124"/>
                  <a:pt x="56" y="117"/>
                </a:cubicBezTo>
                <a:cubicBezTo>
                  <a:pt x="56" y="93"/>
                  <a:pt x="56" y="93"/>
                  <a:pt x="56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1" y="93"/>
                  <a:pt x="30" y="93"/>
                  <a:pt x="28" y="93"/>
                </a:cubicBezTo>
                <a:close/>
                <a:moveTo>
                  <a:pt x="66" y="27"/>
                </a:moveTo>
                <a:cubicBezTo>
                  <a:pt x="66" y="85"/>
                  <a:pt x="66" y="85"/>
                  <a:pt x="66" y="85"/>
                </a:cubicBezTo>
                <a:cubicBezTo>
                  <a:pt x="75" y="85"/>
                  <a:pt x="83" y="89"/>
                  <a:pt x="90" y="96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4" y="11"/>
                  <a:pt x="94" y="11"/>
                  <a:pt x="94" y="11"/>
                </a:cubicBezTo>
                <a:cubicBezTo>
                  <a:pt x="90" y="16"/>
                  <a:pt x="90" y="16"/>
                  <a:pt x="90" y="16"/>
                </a:cubicBezTo>
                <a:cubicBezTo>
                  <a:pt x="83" y="22"/>
                  <a:pt x="75" y="26"/>
                  <a:pt x="66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3" name="Freeform 134">
            <a:extLst>
              <a:ext uri="{FF2B5EF4-FFF2-40B4-BE49-F238E27FC236}">
                <a16:creationId xmlns:a16="http://schemas.microsoft.com/office/drawing/2014/main" id="{B7A17E55-5AB7-47C6-9548-0F7038EA8E78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5776913"/>
            <a:ext cx="258763" cy="254000"/>
          </a:xfrm>
          <a:custGeom>
            <a:avLst/>
            <a:gdLst>
              <a:gd name="T0" fmla="*/ 58 w 163"/>
              <a:gd name="T1" fmla="*/ 103 h 160"/>
              <a:gd name="T2" fmla="*/ 67 w 163"/>
              <a:gd name="T3" fmla="*/ 110 h 160"/>
              <a:gd name="T4" fmla="*/ 70 w 163"/>
              <a:gd name="T5" fmla="*/ 103 h 160"/>
              <a:gd name="T6" fmla="*/ 64 w 163"/>
              <a:gd name="T7" fmla="*/ 90 h 160"/>
              <a:gd name="T8" fmla="*/ 68 w 163"/>
              <a:gd name="T9" fmla="*/ 74 h 160"/>
              <a:gd name="T10" fmla="*/ 55 w 163"/>
              <a:gd name="T11" fmla="*/ 81 h 160"/>
              <a:gd name="T12" fmla="*/ 45 w 163"/>
              <a:gd name="T13" fmla="*/ 57 h 160"/>
              <a:gd name="T14" fmla="*/ 35 w 163"/>
              <a:gd name="T15" fmla="*/ 40 h 160"/>
              <a:gd name="T16" fmla="*/ 5 w 163"/>
              <a:gd name="T17" fmla="*/ 90 h 160"/>
              <a:gd name="T18" fmla="*/ 51 w 163"/>
              <a:gd name="T19" fmla="*/ 103 h 160"/>
              <a:gd name="T20" fmla="*/ 58 w 163"/>
              <a:gd name="T21" fmla="*/ 56 h 160"/>
              <a:gd name="T22" fmla="*/ 51 w 163"/>
              <a:gd name="T23" fmla="*/ 69 h 160"/>
              <a:gd name="T24" fmla="*/ 58 w 163"/>
              <a:gd name="T25" fmla="*/ 69 h 160"/>
              <a:gd name="T26" fmla="*/ 68 w 163"/>
              <a:gd name="T27" fmla="*/ 61 h 160"/>
              <a:gd name="T28" fmla="*/ 81 w 163"/>
              <a:gd name="T29" fmla="*/ 72 h 160"/>
              <a:gd name="T30" fmla="*/ 84 w 163"/>
              <a:gd name="T31" fmla="*/ 63 h 160"/>
              <a:gd name="T32" fmla="*/ 94 w 163"/>
              <a:gd name="T33" fmla="*/ 39 h 160"/>
              <a:gd name="T34" fmla="*/ 107 w 163"/>
              <a:gd name="T35" fmla="*/ 47 h 160"/>
              <a:gd name="T36" fmla="*/ 91 w 163"/>
              <a:gd name="T37" fmla="*/ 4 h 160"/>
              <a:gd name="T38" fmla="*/ 71 w 163"/>
              <a:gd name="T39" fmla="*/ 4 h 160"/>
              <a:gd name="T40" fmla="*/ 58 w 163"/>
              <a:gd name="T41" fmla="*/ 50 h 160"/>
              <a:gd name="T42" fmla="*/ 157 w 163"/>
              <a:gd name="T43" fmla="*/ 70 h 160"/>
              <a:gd name="T44" fmla="*/ 111 w 163"/>
              <a:gd name="T45" fmla="*/ 57 h 160"/>
              <a:gd name="T46" fmla="*/ 105 w 163"/>
              <a:gd name="T47" fmla="*/ 57 h 160"/>
              <a:gd name="T48" fmla="*/ 95 w 163"/>
              <a:gd name="T49" fmla="*/ 49 h 160"/>
              <a:gd name="T50" fmla="*/ 92 w 163"/>
              <a:gd name="T51" fmla="*/ 57 h 160"/>
              <a:gd name="T52" fmla="*/ 98 w 163"/>
              <a:gd name="T53" fmla="*/ 70 h 160"/>
              <a:gd name="T54" fmla="*/ 95 w 163"/>
              <a:gd name="T55" fmla="*/ 86 h 160"/>
              <a:gd name="T56" fmla="*/ 108 w 163"/>
              <a:gd name="T57" fmla="*/ 79 h 160"/>
              <a:gd name="T58" fmla="*/ 118 w 163"/>
              <a:gd name="T59" fmla="*/ 102 h 160"/>
              <a:gd name="T60" fmla="*/ 128 w 163"/>
              <a:gd name="T61" fmla="*/ 119 h 160"/>
              <a:gd name="T62" fmla="*/ 157 w 163"/>
              <a:gd name="T63" fmla="*/ 70 h 160"/>
              <a:gd name="T64" fmla="*/ 111 w 163"/>
              <a:gd name="T65" fmla="*/ 97 h 160"/>
              <a:gd name="T66" fmla="*/ 108 w 163"/>
              <a:gd name="T67" fmla="*/ 89 h 160"/>
              <a:gd name="T68" fmla="*/ 98 w 163"/>
              <a:gd name="T69" fmla="*/ 97 h 160"/>
              <a:gd name="T70" fmla="*/ 92 w 163"/>
              <a:gd name="T71" fmla="*/ 97 h 160"/>
              <a:gd name="T72" fmla="*/ 76 w 163"/>
              <a:gd name="T73" fmla="*/ 93 h 160"/>
              <a:gd name="T74" fmla="*/ 79 w 163"/>
              <a:gd name="T75" fmla="*/ 116 h 160"/>
              <a:gd name="T76" fmla="*/ 58 w 163"/>
              <a:gd name="T77" fmla="*/ 116 h 160"/>
              <a:gd name="T78" fmla="*/ 42 w 163"/>
              <a:gd name="T79" fmla="*/ 127 h 160"/>
              <a:gd name="T80" fmla="*/ 81 w 163"/>
              <a:gd name="T81" fmla="*/ 160 h 160"/>
              <a:gd name="T82" fmla="*/ 121 w 163"/>
              <a:gd name="T83" fmla="*/ 127 h 160"/>
              <a:gd name="T84" fmla="*/ 104 w 163"/>
              <a:gd name="T85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3" h="160">
                <a:moveTo>
                  <a:pt x="54" y="102"/>
                </a:moveTo>
                <a:cubicBezTo>
                  <a:pt x="56" y="102"/>
                  <a:pt x="57" y="102"/>
                  <a:pt x="58" y="103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5" y="110"/>
                  <a:pt x="66" y="110"/>
                  <a:pt x="67" y="110"/>
                </a:cubicBezTo>
                <a:cubicBezTo>
                  <a:pt x="69" y="110"/>
                  <a:pt x="70" y="110"/>
                  <a:pt x="70" y="109"/>
                </a:cubicBezTo>
                <a:cubicBezTo>
                  <a:pt x="72" y="108"/>
                  <a:pt x="72" y="104"/>
                  <a:pt x="70" y="103"/>
                </a:cubicBezTo>
                <a:cubicBezTo>
                  <a:pt x="64" y="96"/>
                  <a:pt x="64" y="96"/>
                  <a:pt x="64" y="96"/>
                </a:cubicBezTo>
                <a:cubicBezTo>
                  <a:pt x="63" y="95"/>
                  <a:pt x="63" y="92"/>
                  <a:pt x="64" y="90"/>
                </a:cubicBezTo>
                <a:cubicBezTo>
                  <a:pt x="74" y="80"/>
                  <a:pt x="74" y="80"/>
                  <a:pt x="74" y="80"/>
                </a:cubicBezTo>
                <a:cubicBezTo>
                  <a:pt x="68" y="74"/>
                  <a:pt x="68" y="74"/>
                  <a:pt x="68" y="7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80"/>
                  <a:pt x="58" y="81"/>
                  <a:pt x="55" y="81"/>
                </a:cubicBezTo>
                <a:cubicBezTo>
                  <a:pt x="51" y="81"/>
                  <a:pt x="48" y="80"/>
                  <a:pt x="45" y="77"/>
                </a:cubicBezTo>
                <a:cubicBezTo>
                  <a:pt x="40" y="72"/>
                  <a:pt x="40" y="63"/>
                  <a:pt x="45" y="57"/>
                </a:cubicBezTo>
                <a:cubicBezTo>
                  <a:pt x="48" y="54"/>
                  <a:pt x="48" y="54"/>
                  <a:pt x="48" y="54"/>
                </a:cubicBezTo>
                <a:cubicBezTo>
                  <a:pt x="35" y="40"/>
                  <a:pt x="35" y="40"/>
                  <a:pt x="35" y="40"/>
                </a:cubicBezTo>
                <a:cubicBezTo>
                  <a:pt x="5" y="70"/>
                  <a:pt x="5" y="70"/>
                  <a:pt x="5" y="70"/>
                </a:cubicBezTo>
                <a:cubicBezTo>
                  <a:pt x="0" y="76"/>
                  <a:pt x="0" y="85"/>
                  <a:pt x="5" y="90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2" y="102"/>
                  <a:pt x="53" y="102"/>
                  <a:pt x="54" y="102"/>
                </a:cubicBezTo>
                <a:close/>
                <a:moveTo>
                  <a:pt x="58" y="56"/>
                </a:moveTo>
                <a:cubicBezTo>
                  <a:pt x="51" y="62"/>
                  <a:pt x="51" y="62"/>
                  <a:pt x="51" y="62"/>
                </a:cubicBezTo>
                <a:cubicBezTo>
                  <a:pt x="50" y="64"/>
                  <a:pt x="50" y="67"/>
                  <a:pt x="51" y="69"/>
                </a:cubicBezTo>
                <a:cubicBezTo>
                  <a:pt x="52" y="69"/>
                  <a:pt x="53" y="70"/>
                  <a:pt x="55" y="70"/>
                </a:cubicBezTo>
                <a:cubicBezTo>
                  <a:pt x="56" y="70"/>
                  <a:pt x="57" y="69"/>
                  <a:pt x="58" y="69"/>
                </a:cubicBezTo>
                <a:cubicBezTo>
                  <a:pt x="65" y="62"/>
                  <a:pt x="65" y="62"/>
                  <a:pt x="65" y="62"/>
                </a:cubicBezTo>
                <a:cubicBezTo>
                  <a:pt x="65" y="62"/>
                  <a:pt x="66" y="61"/>
                  <a:pt x="68" y="61"/>
                </a:cubicBezTo>
                <a:cubicBezTo>
                  <a:pt x="69" y="61"/>
                  <a:pt x="70" y="62"/>
                  <a:pt x="71" y="62"/>
                </a:cubicBezTo>
                <a:cubicBezTo>
                  <a:pt x="81" y="72"/>
                  <a:pt x="81" y="72"/>
                  <a:pt x="81" y="72"/>
                </a:cubicBezTo>
                <a:cubicBezTo>
                  <a:pt x="87" y="66"/>
                  <a:pt x="87" y="66"/>
                  <a:pt x="87" y="66"/>
                </a:cubicBezTo>
                <a:cubicBezTo>
                  <a:pt x="84" y="63"/>
                  <a:pt x="84" y="63"/>
                  <a:pt x="84" y="63"/>
                </a:cubicBezTo>
                <a:cubicBezTo>
                  <a:pt x="79" y="58"/>
                  <a:pt x="79" y="49"/>
                  <a:pt x="84" y="44"/>
                </a:cubicBezTo>
                <a:cubicBezTo>
                  <a:pt x="87" y="41"/>
                  <a:pt x="90" y="39"/>
                  <a:pt x="94" y="39"/>
                </a:cubicBezTo>
                <a:cubicBezTo>
                  <a:pt x="98" y="39"/>
                  <a:pt x="101" y="41"/>
                  <a:pt x="104" y="44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91" y="4"/>
                  <a:pt x="91" y="4"/>
                  <a:pt x="91" y="4"/>
                </a:cubicBezTo>
                <a:cubicBezTo>
                  <a:pt x="88" y="2"/>
                  <a:pt x="85" y="0"/>
                  <a:pt x="81" y="0"/>
                </a:cubicBezTo>
                <a:cubicBezTo>
                  <a:pt x="78" y="0"/>
                  <a:pt x="74" y="2"/>
                  <a:pt x="71" y="4"/>
                </a:cubicBezTo>
                <a:cubicBezTo>
                  <a:pt x="42" y="33"/>
                  <a:pt x="42" y="33"/>
                  <a:pt x="42" y="33"/>
                </a:cubicBezTo>
                <a:cubicBezTo>
                  <a:pt x="58" y="50"/>
                  <a:pt x="58" y="50"/>
                  <a:pt x="58" y="50"/>
                </a:cubicBezTo>
                <a:cubicBezTo>
                  <a:pt x="59" y="51"/>
                  <a:pt x="59" y="55"/>
                  <a:pt x="58" y="56"/>
                </a:cubicBezTo>
                <a:close/>
                <a:moveTo>
                  <a:pt x="157" y="70"/>
                </a:moveTo>
                <a:cubicBezTo>
                  <a:pt x="128" y="40"/>
                  <a:pt x="128" y="40"/>
                  <a:pt x="128" y="40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8"/>
                  <a:pt x="109" y="58"/>
                  <a:pt x="108" y="58"/>
                </a:cubicBezTo>
                <a:cubicBezTo>
                  <a:pt x="107" y="58"/>
                  <a:pt x="106" y="58"/>
                  <a:pt x="105" y="57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50"/>
                  <a:pt x="96" y="49"/>
                  <a:pt x="95" y="49"/>
                </a:cubicBezTo>
                <a:cubicBezTo>
                  <a:pt x="94" y="49"/>
                  <a:pt x="93" y="50"/>
                  <a:pt x="92" y="51"/>
                </a:cubicBezTo>
                <a:cubicBezTo>
                  <a:pt x="91" y="52"/>
                  <a:pt x="91" y="55"/>
                  <a:pt x="92" y="57"/>
                </a:cubicBezTo>
                <a:cubicBezTo>
                  <a:pt x="98" y="63"/>
                  <a:pt x="98" y="63"/>
                  <a:pt x="98" y="63"/>
                </a:cubicBezTo>
                <a:cubicBezTo>
                  <a:pt x="100" y="65"/>
                  <a:pt x="100" y="68"/>
                  <a:pt x="98" y="70"/>
                </a:cubicBezTo>
                <a:cubicBezTo>
                  <a:pt x="88" y="79"/>
                  <a:pt x="88" y="79"/>
                  <a:pt x="88" y="79"/>
                </a:cubicBezTo>
                <a:cubicBezTo>
                  <a:pt x="95" y="86"/>
                  <a:pt x="95" y="86"/>
                  <a:pt x="95" y="86"/>
                </a:cubicBezTo>
                <a:cubicBezTo>
                  <a:pt x="98" y="83"/>
                  <a:pt x="98" y="83"/>
                  <a:pt x="98" y="83"/>
                </a:cubicBezTo>
                <a:cubicBezTo>
                  <a:pt x="101" y="80"/>
                  <a:pt x="104" y="79"/>
                  <a:pt x="108" y="79"/>
                </a:cubicBezTo>
                <a:cubicBezTo>
                  <a:pt x="111" y="79"/>
                  <a:pt x="115" y="80"/>
                  <a:pt x="118" y="83"/>
                </a:cubicBezTo>
                <a:cubicBezTo>
                  <a:pt x="123" y="88"/>
                  <a:pt x="123" y="97"/>
                  <a:pt x="118" y="102"/>
                </a:cubicBezTo>
                <a:cubicBezTo>
                  <a:pt x="114" y="106"/>
                  <a:pt x="114" y="106"/>
                  <a:pt x="114" y="106"/>
                </a:cubicBezTo>
                <a:cubicBezTo>
                  <a:pt x="128" y="119"/>
                  <a:pt x="128" y="119"/>
                  <a:pt x="128" y="119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63" y="84"/>
                  <a:pt x="163" y="76"/>
                  <a:pt x="157" y="70"/>
                </a:cubicBezTo>
                <a:close/>
                <a:moveTo>
                  <a:pt x="104" y="103"/>
                </a:moveTo>
                <a:cubicBezTo>
                  <a:pt x="111" y="97"/>
                  <a:pt x="111" y="97"/>
                  <a:pt x="111" y="97"/>
                </a:cubicBezTo>
                <a:cubicBezTo>
                  <a:pt x="113" y="95"/>
                  <a:pt x="113" y="92"/>
                  <a:pt x="111" y="91"/>
                </a:cubicBezTo>
                <a:cubicBezTo>
                  <a:pt x="110" y="90"/>
                  <a:pt x="109" y="89"/>
                  <a:pt x="108" y="89"/>
                </a:cubicBezTo>
                <a:cubicBezTo>
                  <a:pt x="107" y="89"/>
                  <a:pt x="105" y="90"/>
                  <a:pt x="104" y="91"/>
                </a:cubicBezTo>
                <a:cubicBezTo>
                  <a:pt x="98" y="97"/>
                  <a:pt x="98" y="97"/>
                  <a:pt x="98" y="97"/>
                </a:cubicBezTo>
                <a:cubicBezTo>
                  <a:pt x="97" y="98"/>
                  <a:pt x="96" y="98"/>
                  <a:pt x="95" y="98"/>
                </a:cubicBezTo>
                <a:cubicBezTo>
                  <a:pt x="94" y="98"/>
                  <a:pt x="93" y="98"/>
                  <a:pt x="92" y="97"/>
                </a:cubicBezTo>
                <a:cubicBezTo>
                  <a:pt x="82" y="87"/>
                  <a:pt x="82" y="87"/>
                  <a:pt x="82" y="87"/>
                </a:cubicBezTo>
                <a:cubicBezTo>
                  <a:pt x="76" y="93"/>
                  <a:pt x="76" y="93"/>
                  <a:pt x="76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84" y="102"/>
                  <a:pt x="84" y="111"/>
                  <a:pt x="79" y="116"/>
                </a:cubicBezTo>
                <a:cubicBezTo>
                  <a:pt x="75" y="119"/>
                  <a:pt x="72" y="120"/>
                  <a:pt x="68" y="120"/>
                </a:cubicBezTo>
                <a:cubicBezTo>
                  <a:pt x="64" y="120"/>
                  <a:pt x="61" y="119"/>
                  <a:pt x="58" y="116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42" y="127"/>
                  <a:pt x="42" y="127"/>
                  <a:pt x="42" y="127"/>
                </a:cubicBezTo>
                <a:cubicBezTo>
                  <a:pt x="71" y="156"/>
                  <a:pt x="71" y="156"/>
                  <a:pt x="71" y="156"/>
                </a:cubicBezTo>
                <a:cubicBezTo>
                  <a:pt x="74" y="159"/>
                  <a:pt x="78" y="160"/>
                  <a:pt x="81" y="160"/>
                </a:cubicBezTo>
                <a:cubicBezTo>
                  <a:pt x="85" y="160"/>
                  <a:pt x="89" y="159"/>
                  <a:pt x="91" y="156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3" y="108"/>
                  <a:pt x="103" y="105"/>
                  <a:pt x="104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4" name="Freeform 135">
            <a:extLst>
              <a:ext uri="{FF2B5EF4-FFF2-40B4-BE49-F238E27FC236}">
                <a16:creationId xmlns:a16="http://schemas.microsoft.com/office/drawing/2014/main" id="{905A4669-377D-440A-A5F7-DB9E8C78B9AE}"/>
              </a:ext>
            </a:extLst>
          </p:cNvPr>
          <p:cNvSpPr>
            <a:spLocks noEditPoints="1"/>
          </p:cNvSpPr>
          <p:nvPr/>
        </p:nvSpPr>
        <p:spPr bwMode="auto">
          <a:xfrm>
            <a:off x="4608513" y="1371600"/>
            <a:ext cx="219075" cy="254000"/>
          </a:xfrm>
          <a:custGeom>
            <a:avLst/>
            <a:gdLst>
              <a:gd name="T0" fmla="*/ 76 w 138"/>
              <a:gd name="T1" fmla="*/ 10 h 160"/>
              <a:gd name="T2" fmla="*/ 76 w 138"/>
              <a:gd name="T3" fmla="*/ 20 h 160"/>
              <a:gd name="T4" fmla="*/ 65 w 138"/>
              <a:gd name="T5" fmla="*/ 20 h 160"/>
              <a:gd name="T6" fmla="*/ 65 w 138"/>
              <a:gd name="T7" fmla="*/ 10 h 160"/>
              <a:gd name="T8" fmla="*/ 76 w 138"/>
              <a:gd name="T9" fmla="*/ 10 h 160"/>
              <a:gd name="T10" fmla="*/ 117 w 138"/>
              <a:gd name="T11" fmla="*/ 31 h 160"/>
              <a:gd name="T12" fmla="*/ 117 w 138"/>
              <a:gd name="T13" fmla="*/ 104 h 160"/>
              <a:gd name="T14" fmla="*/ 24 w 138"/>
              <a:gd name="T15" fmla="*/ 104 h 160"/>
              <a:gd name="T16" fmla="*/ 24 w 138"/>
              <a:gd name="T17" fmla="*/ 31 h 160"/>
              <a:gd name="T18" fmla="*/ 117 w 138"/>
              <a:gd name="T19" fmla="*/ 31 h 160"/>
              <a:gd name="T20" fmla="*/ 123 w 138"/>
              <a:gd name="T21" fmla="*/ 114 h 160"/>
              <a:gd name="T22" fmla="*/ 128 w 138"/>
              <a:gd name="T23" fmla="*/ 120 h 160"/>
              <a:gd name="T24" fmla="*/ 124 w 138"/>
              <a:gd name="T25" fmla="*/ 125 h 160"/>
              <a:gd name="T26" fmla="*/ 120 w 138"/>
              <a:gd name="T27" fmla="*/ 125 h 160"/>
              <a:gd name="T28" fmla="*/ 92 w 138"/>
              <a:gd name="T29" fmla="*/ 125 h 160"/>
              <a:gd name="T30" fmla="*/ 19 w 138"/>
              <a:gd name="T31" fmla="*/ 125 h 160"/>
              <a:gd name="T32" fmla="*/ 14 w 138"/>
              <a:gd name="T33" fmla="*/ 121 h 160"/>
              <a:gd name="T34" fmla="*/ 19 w 138"/>
              <a:gd name="T35" fmla="*/ 114 h 160"/>
              <a:gd name="T36" fmla="*/ 123 w 138"/>
              <a:gd name="T37" fmla="*/ 114 h 160"/>
              <a:gd name="T38" fmla="*/ 60 w 138"/>
              <a:gd name="T39" fmla="*/ 0 h 160"/>
              <a:gd name="T40" fmla="*/ 54 w 138"/>
              <a:gd name="T41" fmla="*/ 4 h 160"/>
              <a:gd name="T42" fmla="*/ 54 w 138"/>
              <a:gd name="T43" fmla="*/ 20 h 160"/>
              <a:gd name="T44" fmla="*/ 17 w 138"/>
              <a:gd name="T45" fmla="*/ 20 h 160"/>
              <a:gd name="T46" fmla="*/ 13 w 138"/>
              <a:gd name="T47" fmla="*/ 26 h 160"/>
              <a:gd name="T48" fmla="*/ 13 w 138"/>
              <a:gd name="T49" fmla="*/ 105 h 160"/>
              <a:gd name="T50" fmla="*/ 5 w 138"/>
              <a:gd name="T51" fmla="*/ 111 h 160"/>
              <a:gd name="T52" fmla="*/ 9 w 138"/>
              <a:gd name="T53" fmla="*/ 133 h 160"/>
              <a:gd name="T54" fmla="*/ 17 w 138"/>
              <a:gd name="T55" fmla="*/ 135 h 160"/>
              <a:gd name="T56" fmla="*/ 41 w 138"/>
              <a:gd name="T57" fmla="*/ 135 h 160"/>
              <a:gd name="T58" fmla="*/ 33 w 138"/>
              <a:gd name="T59" fmla="*/ 152 h 160"/>
              <a:gd name="T60" fmla="*/ 35 w 138"/>
              <a:gd name="T61" fmla="*/ 159 h 160"/>
              <a:gd name="T62" fmla="*/ 38 w 138"/>
              <a:gd name="T63" fmla="*/ 160 h 160"/>
              <a:gd name="T64" fmla="*/ 43 w 138"/>
              <a:gd name="T65" fmla="*/ 157 h 160"/>
              <a:gd name="T66" fmla="*/ 52 w 138"/>
              <a:gd name="T67" fmla="*/ 135 h 160"/>
              <a:gd name="T68" fmla="*/ 64 w 138"/>
              <a:gd name="T69" fmla="*/ 135 h 160"/>
              <a:gd name="T70" fmla="*/ 64 w 138"/>
              <a:gd name="T71" fmla="*/ 154 h 160"/>
              <a:gd name="T72" fmla="*/ 69 w 138"/>
              <a:gd name="T73" fmla="*/ 159 h 160"/>
              <a:gd name="T74" fmla="*/ 69 w 138"/>
              <a:gd name="T75" fmla="*/ 159 h 160"/>
              <a:gd name="T76" fmla="*/ 75 w 138"/>
              <a:gd name="T77" fmla="*/ 155 h 160"/>
              <a:gd name="T78" fmla="*/ 75 w 138"/>
              <a:gd name="T79" fmla="*/ 135 h 160"/>
              <a:gd name="T80" fmla="*/ 87 w 138"/>
              <a:gd name="T81" fmla="*/ 135 h 160"/>
              <a:gd name="T82" fmla="*/ 96 w 138"/>
              <a:gd name="T83" fmla="*/ 156 h 160"/>
              <a:gd name="T84" fmla="*/ 101 w 138"/>
              <a:gd name="T85" fmla="*/ 159 h 160"/>
              <a:gd name="T86" fmla="*/ 102 w 138"/>
              <a:gd name="T87" fmla="*/ 159 h 160"/>
              <a:gd name="T88" fmla="*/ 106 w 138"/>
              <a:gd name="T89" fmla="*/ 152 h 160"/>
              <a:gd name="T90" fmla="*/ 98 w 138"/>
              <a:gd name="T91" fmla="*/ 135 h 160"/>
              <a:gd name="T92" fmla="*/ 122 w 138"/>
              <a:gd name="T93" fmla="*/ 135 h 160"/>
              <a:gd name="T94" fmla="*/ 138 w 138"/>
              <a:gd name="T95" fmla="*/ 119 h 160"/>
              <a:gd name="T96" fmla="*/ 128 w 138"/>
              <a:gd name="T97" fmla="*/ 105 h 160"/>
              <a:gd name="T98" fmla="*/ 128 w 138"/>
              <a:gd name="T99" fmla="*/ 26 h 160"/>
              <a:gd name="T100" fmla="*/ 122 w 138"/>
              <a:gd name="T101" fmla="*/ 20 h 160"/>
              <a:gd name="T102" fmla="*/ 86 w 138"/>
              <a:gd name="T103" fmla="*/ 20 h 160"/>
              <a:gd name="T104" fmla="*/ 86 w 138"/>
              <a:gd name="T105" fmla="*/ 4 h 160"/>
              <a:gd name="T106" fmla="*/ 81 w 138"/>
              <a:gd name="T107" fmla="*/ 0 h 160"/>
              <a:gd name="T108" fmla="*/ 60 w 138"/>
              <a:gd name="T10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8" h="160">
                <a:moveTo>
                  <a:pt x="76" y="10"/>
                </a:moveTo>
                <a:cubicBezTo>
                  <a:pt x="76" y="20"/>
                  <a:pt x="76" y="20"/>
                  <a:pt x="76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0"/>
                  <a:pt x="65" y="10"/>
                  <a:pt x="65" y="10"/>
                </a:cubicBezTo>
                <a:cubicBezTo>
                  <a:pt x="76" y="10"/>
                  <a:pt x="76" y="10"/>
                  <a:pt x="76" y="10"/>
                </a:cubicBezTo>
                <a:close/>
                <a:moveTo>
                  <a:pt x="117" y="31"/>
                </a:moveTo>
                <a:cubicBezTo>
                  <a:pt x="117" y="104"/>
                  <a:pt x="117" y="104"/>
                  <a:pt x="117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31"/>
                  <a:pt x="24" y="31"/>
                  <a:pt x="24" y="31"/>
                </a:cubicBezTo>
                <a:cubicBezTo>
                  <a:pt x="117" y="31"/>
                  <a:pt x="117" y="31"/>
                  <a:pt x="117" y="31"/>
                </a:cubicBezTo>
                <a:close/>
                <a:moveTo>
                  <a:pt x="123" y="114"/>
                </a:moveTo>
                <a:cubicBezTo>
                  <a:pt x="126" y="114"/>
                  <a:pt x="128" y="117"/>
                  <a:pt x="128" y="120"/>
                </a:cubicBezTo>
                <a:cubicBezTo>
                  <a:pt x="128" y="122"/>
                  <a:pt x="126" y="124"/>
                  <a:pt x="124" y="125"/>
                </a:cubicBezTo>
                <a:cubicBezTo>
                  <a:pt x="124" y="125"/>
                  <a:pt x="124" y="125"/>
                  <a:pt x="120" y="125"/>
                </a:cubicBezTo>
                <a:cubicBezTo>
                  <a:pt x="117" y="125"/>
                  <a:pt x="109" y="125"/>
                  <a:pt x="92" y="125"/>
                </a:cubicBezTo>
                <a:cubicBezTo>
                  <a:pt x="19" y="125"/>
                  <a:pt x="19" y="125"/>
                  <a:pt x="19" y="125"/>
                </a:cubicBezTo>
                <a:cubicBezTo>
                  <a:pt x="16" y="125"/>
                  <a:pt x="14" y="123"/>
                  <a:pt x="14" y="121"/>
                </a:cubicBezTo>
                <a:cubicBezTo>
                  <a:pt x="13" y="118"/>
                  <a:pt x="15" y="114"/>
                  <a:pt x="19" y="114"/>
                </a:cubicBezTo>
                <a:lnTo>
                  <a:pt x="123" y="114"/>
                </a:lnTo>
                <a:close/>
                <a:moveTo>
                  <a:pt x="60" y="0"/>
                </a:moveTo>
                <a:cubicBezTo>
                  <a:pt x="57" y="0"/>
                  <a:pt x="54" y="2"/>
                  <a:pt x="54" y="4"/>
                </a:cubicBezTo>
                <a:cubicBezTo>
                  <a:pt x="54" y="20"/>
                  <a:pt x="54" y="20"/>
                  <a:pt x="54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3" y="23"/>
                  <a:pt x="13" y="26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0" y="106"/>
                  <a:pt x="7" y="108"/>
                  <a:pt x="5" y="111"/>
                </a:cubicBezTo>
                <a:cubicBezTo>
                  <a:pt x="0" y="118"/>
                  <a:pt x="2" y="128"/>
                  <a:pt x="9" y="133"/>
                </a:cubicBezTo>
                <a:cubicBezTo>
                  <a:pt x="11" y="134"/>
                  <a:pt x="14" y="135"/>
                  <a:pt x="17" y="135"/>
                </a:cubicBezTo>
                <a:cubicBezTo>
                  <a:pt x="41" y="135"/>
                  <a:pt x="41" y="135"/>
                  <a:pt x="41" y="135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3" y="155"/>
                  <a:pt x="33" y="157"/>
                  <a:pt x="35" y="159"/>
                </a:cubicBezTo>
                <a:cubicBezTo>
                  <a:pt x="36" y="159"/>
                  <a:pt x="37" y="160"/>
                  <a:pt x="38" y="160"/>
                </a:cubicBezTo>
                <a:cubicBezTo>
                  <a:pt x="40" y="160"/>
                  <a:pt x="42" y="159"/>
                  <a:pt x="43" y="157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54"/>
                  <a:pt x="64" y="154"/>
                  <a:pt x="64" y="154"/>
                </a:cubicBezTo>
                <a:cubicBezTo>
                  <a:pt x="64" y="157"/>
                  <a:pt x="66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72" y="159"/>
                  <a:pt x="75" y="157"/>
                  <a:pt x="75" y="155"/>
                </a:cubicBezTo>
                <a:cubicBezTo>
                  <a:pt x="75" y="135"/>
                  <a:pt x="75" y="135"/>
                  <a:pt x="75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7" y="158"/>
                  <a:pt x="99" y="159"/>
                  <a:pt x="101" y="159"/>
                </a:cubicBezTo>
                <a:cubicBezTo>
                  <a:pt x="102" y="159"/>
                  <a:pt x="102" y="159"/>
                  <a:pt x="102" y="159"/>
                </a:cubicBezTo>
                <a:cubicBezTo>
                  <a:pt x="106" y="158"/>
                  <a:pt x="107" y="154"/>
                  <a:pt x="106" y="152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30" y="135"/>
                  <a:pt x="138" y="128"/>
                  <a:pt x="138" y="119"/>
                </a:cubicBezTo>
                <a:cubicBezTo>
                  <a:pt x="138" y="113"/>
                  <a:pt x="134" y="107"/>
                  <a:pt x="128" y="105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3"/>
                  <a:pt x="125" y="20"/>
                  <a:pt x="122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4"/>
                  <a:pt x="86" y="4"/>
                  <a:pt x="86" y="4"/>
                </a:cubicBezTo>
                <a:cubicBezTo>
                  <a:pt x="86" y="2"/>
                  <a:pt x="84" y="0"/>
                  <a:pt x="81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" name="Freeform 136">
            <a:extLst>
              <a:ext uri="{FF2B5EF4-FFF2-40B4-BE49-F238E27FC236}">
                <a16:creationId xmlns:a16="http://schemas.microsoft.com/office/drawing/2014/main" id="{552B4AA5-6BD2-4B77-ADA0-D3220F42B69C}"/>
              </a:ext>
            </a:extLst>
          </p:cNvPr>
          <p:cNvSpPr>
            <a:spLocks noEditPoints="1"/>
          </p:cNvSpPr>
          <p:nvPr/>
        </p:nvSpPr>
        <p:spPr bwMode="auto">
          <a:xfrm>
            <a:off x="2938463" y="1933575"/>
            <a:ext cx="258763" cy="230188"/>
          </a:xfrm>
          <a:custGeom>
            <a:avLst/>
            <a:gdLst>
              <a:gd name="T0" fmla="*/ 117 w 164"/>
              <a:gd name="T1" fmla="*/ 10 h 145"/>
              <a:gd name="T2" fmla="*/ 121 w 164"/>
              <a:gd name="T3" fmla="*/ 12 h 145"/>
              <a:gd name="T4" fmla="*/ 150 w 164"/>
              <a:gd name="T5" fmla="*/ 41 h 145"/>
              <a:gd name="T6" fmla="*/ 150 w 164"/>
              <a:gd name="T7" fmla="*/ 48 h 145"/>
              <a:gd name="T8" fmla="*/ 87 w 164"/>
              <a:gd name="T9" fmla="*/ 111 h 145"/>
              <a:gd name="T10" fmla="*/ 51 w 164"/>
              <a:gd name="T11" fmla="*/ 75 h 145"/>
              <a:gd name="T12" fmla="*/ 114 w 164"/>
              <a:gd name="T13" fmla="*/ 12 h 145"/>
              <a:gd name="T14" fmla="*/ 117 w 164"/>
              <a:gd name="T15" fmla="*/ 10 h 145"/>
              <a:gd name="T16" fmla="*/ 44 w 164"/>
              <a:gd name="T17" fmla="*/ 81 h 145"/>
              <a:gd name="T18" fmla="*/ 80 w 164"/>
              <a:gd name="T19" fmla="*/ 118 h 145"/>
              <a:gd name="T20" fmla="*/ 76 w 164"/>
              <a:gd name="T21" fmla="*/ 122 h 145"/>
              <a:gd name="T22" fmla="*/ 73 w 164"/>
              <a:gd name="T23" fmla="*/ 124 h 145"/>
              <a:gd name="T24" fmla="*/ 70 w 164"/>
              <a:gd name="T25" fmla="*/ 122 h 145"/>
              <a:gd name="T26" fmla="*/ 58 w 164"/>
              <a:gd name="T27" fmla="*/ 118 h 145"/>
              <a:gd name="T28" fmla="*/ 53 w 164"/>
              <a:gd name="T29" fmla="*/ 119 h 145"/>
              <a:gd name="T30" fmla="*/ 47 w 164"/>
              <a:gd name="T31" fmla="*/ 123 h 145"/>
              <a:gd name="T32" fmla="*/ 39 w 164"/>
              <a:gd name="T33" fmla="*/ 116 h 145"/>
              <a:gd name="T34" fmla="*/ 40 w 164"/>
              <a:gd name="T35" fmla="*/ 115 h 145"/>
              <a:gd name="T36" fmla="*/ 40 w 164"/>
              <a:gd name="T37" fmla="*/ 93 h 145"/>
              <a:gd name="T38" fmla="*/ 40 w 164"/>
              <a:gd name="T39" fmla="*/ 85 h 145"/>
              <a:gd name="T40" fmla="*/ 44 w 164"/>
              <a:gd name="T41" fmla="*/ 81 h 145"/>
              <a:gd name="T42" fmla="*/ 44 w 164"/>
              <a:gd name="T43" fmla="*/ 81 h 145"/>
              <a:gd name="T44" fmla="*/ 31 w 164"/>
              <a:gd name="T45" fmla="*/ 123 h 145"/>
              <a:gd name="T46" fmla="*/ 38 w 164"/>
              <a:gd name="T47" fmla="*/ 131 h 145"/>
              <a:gd name="T48" fmla="*/ 35 w 164"/>
              <a:gd name="T49" fmla="*/ 134 h 145"/>
              <a:gd name="T50" fmla="*/ 20 w 164"/>
              <a:gd name="T51" fmla="*/ 134 h 145"/>
              <a:gd name="T52" fmla="*/ 31 w 164"/>
              <a:gd name="T53" fmla="*/ 123 h 145"/>
              <a:gd name="T54" fmla="*/ 31 w 164"/>
              <a:gd name="T55" fmla="*/ 123 h 145"/>
              <a:gd name="T56" fmla="*/ 117 w 164"/>
              <a:gd name="T57" fmla="*/ 0 h 145"/>
              <a:gd name="T58" fmla="*/ 107 w 164"/>
              <a:gd name="T59" fmla="*/ 4 h 145"/>
              <a:gd name="T60" fmla="*/ 33 w 164"/>
              <a:gd name="T61" fmla="*/ 78 h 145"/>
              <a:gd name="T62" fmla="*/ 33 w 164"/>
              <a:gd name="T63" fmla="*/ 100 h 145"/>
              <a:gd name="T64" fmla="*/ 33 w 164"/>
              <a:gd name="T65" fmla="*/ 106 h 145"/>
              <a:gd name="T66" fmla="*/ 33 w 164"/>
              <a:gd name="T67" fmla="*/ 108 h 145"/>
              <a:gd name="T68" fmla="*/ 4 w 164"/>
              <a:gd name="T69" fmla="*/ 136 h 145"/>
              <a:gd name="T70" fmla="*/ 7 w 164"/>
              <a:gd name="T71" fmla="*/ 145 h 145"/>
              <a:gd name="T72" fmla="*/ 37 w 164"/>
              <a:gd name="T73" fmla="*/ 145 h 145"/>
              <a:gd name="T74" fmla="*/ 41 w 164"/>
              <a:gd name="T75" fmla="*/ 143 h 145"/>
              <a:gd name="T76" fmla="*/ 54 w 164"/>
              <a:gd name="T77" fmla="*/ 130 h 145"/>
              <a:gd name="T78" fmla="*/ 58 w 164"/>
              <a:gd name="T79" fmla="*/ 129 h 145"/>
              <a:gd name="T80" fmla="*/ 62 w 164"/>
              <a:gd name="T81" fmla="*/ 130 h 145"/>
              <a:gd name="T82" fmla="*/ 73 w 164"/>
              <a:gd name="T83" fmla="*/ 135 h 145"/>
              <a:gd name="T84" fmla="*/ 84 w 164"/>
              <a:gd name="T85" fmla="*/ 130 h 145"/>
              <a:gd name="T86" fmla="*/ 157 w 164"/>
              <a:gd name="T87" fmla="*/ 56 h 145"/>
              <a:gd name="T88" fmla="*/ 158 w 164"/>
              <a:gd name="T89" fmla="*/ 33 h 145"/>
              <a:gd name="T90" fmla="*/ 128 w 164"/>
              <a:gd name="T91" fmla="*/ 4 h 145"/>
              <a:gd name="T92" fmla="*/ 117 w 164"/>
              <a:gd name="T93" fmla="*/ 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4" h="145">
                <a:moveTo>
                  <a:pt x="117" y="10"/>
                </a:moveTo>
                <a:cubicBezTo>
                  <a:pt x="119" y="10"/>
                  <a:pt x="120" y="11"/>
                  <a:pt x="121" y="12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52" y="43"/>
                  <a:pt x="152" y="46"/>
                  <a:pt x="150" y="48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51" y="75"/>
                  <a:pt x="51" y="75"/>
                  <a:pt x="51" y="75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5" y="11"/>
                  <a:pt x="116" y="10"/>
                  <a:pt x="117" y="10"/>
                </a:cubicBezTo>
                <a:close/>
                <a:moveTo>
                  <a:pt x="44" y="81"/>
                </a:moveTo>
                <a:cubicBezTo>
                  <a:pt x="80" y="118"/>
                  <a:pt x="80" y="118"/>
                  <a:pt x="80" y="118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6" y="123"/>
                  <a:pt x="75" y="124"/>
                  <a:pt x="73" y="124"/>
                </a:cubicBezTo>
                <a:cubicBezTo>
                  <a:pt x="71" y="124"/>
                  <a:pt x="71" y="123"/>
                  <a:pt x="70" y="122"/>
                </a:cubicBezTo>
                <a:cubicBezTo>
                  <a:pt x="67" y="119"/>
                  <a:pt x="63" y="118"/>
                  <a:pt x="58" y="118"/>
                </a:cubicBezTo>
                <a:cubicBezTo>
                  <a:pt x="57" y="118"/>
                  <a:pt x="55" y="118"/>
                  <a:pt x="53" y="119"/>
                </a:cubicBezTo>
                <a:cubicBezTo>
                  <a:pt x="50" y="120"/>
                  <a:pt x="48" y="122"/>
                  <a:pt x="47" y="123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46" y="109"/>
                  <a:pt x="47" y="98"/>
                  <a:pt x="40" y="93"/>
                </a:cubicBezTo>
                <a:cubicBezTo>
                  <a:pt x="38" y="91"/>
                  <a:pt x="38" y="87"/>
                  <a:pt x="40" y="85"/>
                </a:cubicBezTo>
                <a:cubicBezTo>
                  <a:pt x="44" y="81"/>
                  <a:pt x="44" y="81"/>
                  <a:pt x="44" y="81"/>
                </a:cubicBezTo>
                <a:cubicBezTo>
                  <a:pt x="44" y="81"/>
                  <a:pt x="44" y="81"/>
                  <a:pt x="44" y="81"/>
                </a:cubicBezTo>
                <a:close/>
                <a:moveTo>
                  <a:pt x="31" y="123"/>
                </a:moveTo>
                <a:cubicBezTo>
                  <a:pt x="38" y="131"/>
                  <a:pt x="38" y="131"/>
                  <a:pt x="38" y="131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3"/>
                  <a:pt x="31" y="123"/>
                  <a:pt x="31" y="123"/>
                </a:cubicBezTo>
                <a:close/>
                <a:moveTo>
                  <a:pt x="117" y="0"/>
                </a:moveTo>
                <a:cubicBezTo>
                  <a:pt x="114" y="0"/>
                  <a:pt x="110" y="1"/>
                  <a:pt x="107" y="4"/>
                </a:cubicBezTo>
                <a:cubicBezTo>
                  <a:pt x="33" y="78"/>
                  <a:pt x="33" y="78"/>
                  <a:pt x="33" y="78"/>
                </a:cubicBezTo>
                <a:cubicBezTo>
                  <a:pt x="27" y="84"/>
                  <a:pt x="27" y="95"/>
                  <a:pt x="33" y="100"/>
                </a:cubicBezTo>
                <a:cubicBezTo>
                  <a:pt x="35" y="102"/>
                  <a:pt x="35" y="105"/>
                  <a:pt x="33" y="106"/>
                </a:cubicBezTo>
                <a:cubicBezTo>
                  <a:pt x="33" y="107"/>
                  <a:pt x="33" y="107"/>
                  <a:pt x="33" y="108"/>
                </a:cubicBezTo>
                <a:cubicBezTo>
                  <a:pt x="4" y="136"/>
                  <a:pt x="4" y="136"/>
                  <a:pt x="4" y="136"/>
                </a:cubicBezTo>
                <a:cubicBezTo>
                  <a:pt x="0" y="139"/>
                  <a:pt x="3" y="145"/>
                  <a:pt x="7" y="145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9" y="145"/>
                  <a:pt x="40" y="144"/>
                  <a:pt x="41" y="143"/>
                </a:cubicBezTo>
                <a:cubicBezTo>
                  <a:pt x="54" y="130"/>
                  <a:pt x="54" y="130"/>
                  <a:pt x="54" y="130"/>
                </a:cubicBezTo>
                <a:cubicBezTo>
                  <a:pt x="55" y="129"/>
                  <a:pt x="57" y="129"/>
                  <a:pt x="58" y="129"/>
                </a:cubicBezTo>
                <a:cubicBezTo>
                  <a:pt x="59" y="129"/>
                  <a:pt x="61" y="129"/>
                  <a:pt x="62" y="130"/>
                </a:cubicBezTo>
                <a:cubicBezTo>
                  <a:pt x="64" y="133"/>
                  <a:pt x="69" y="135"/>
                  <a:pt x="73" y="135"/>
                </a:cubicBezTo>
                <a:cubicBezTo>
                  <a:pt x="77" y="135"/>
                  <a:pt x="81" y="133"/>
                  <a:pt x="84" y="130"/>
                </a:cubicBezTo>
                <a:cubicBezTo>
                  <a:pt x="157" y="56"/>
                  <a:pt x="157" y="56"/>
                  <a:pt x="157" y="56"/>
                </a:cubicBezTo>
                <a:cubicBezTo>
                  <a:pt x="164" y="50"/>
                  <a:pt x="164" y="40"/>
                  <a:pt x="158" y="33"/>
                </a:cubicBezTo>
                <a:cubicBezTo>
                  <a:pt x="128" y="4"/>
                  <a:pt x="128" y="4"/>
                  <a:pt x="128" y="4"/>
                </a:cubicBezTo>
                <a:cubicBezTo>
                  <a:pt x="125" y="1"/>
                  <a:pt x="121" y="0"/>
                  <a:pt x="11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6" name="Freeform 137">
            <a:extLst>
              <a:ext uri="{FF2B5EF4-FFF2-40B4-BE49-F238E27FC236}">
                <a16:creationId xmlns:a16="http://schemas.microsoft.com/office/drawing/2014/main" id="{9BE0328A-8BE5-4991-AD6D-60D3D93BB801}"/>
              </a:ext>
            </a:extLst>
          </p:cNvPr>
          <p:cNvSpPr>
            <a:spLocks noEditPoints="1"/>
          </p:cNvSpPr>
          <p:nvPr/>
        </p:nvSpPr>
        <p:spPr bwMode="auto">
          <a:xfrm>
            <a:off x="1292226" y="2471738"/>
            <a:ext cx="249238" cy="254000"/>
          </a:xfrm>
          <a:custGeom>
            <a:avLst/>
            <a:gdLst>
              <a:gd name="T0" fmla="*/ 83 w 157"/>
              <a:gd name="T1" fmla="*/ 16 h 160"/>
              <a:gd name="T2" fmla="*/ 76 w 157"/>
              <a:gd name="T3" fmla="*/ 21 h 160"/>
              <a:gd name="T4" fmla="*/ 78 w 157"/>
              <a:gd name="T5" fmla="*/ 11 h 160"/>
              <a:gd name="T6" fmla="*/ 39 w 157"/>
              <a:gd name="T7" fmla="*/ 73 h 160"/>
              <a:gd name="T8" fmla="*/ 25 w 157"/>
              <a:gd name="T9" fmla="*/ 32 h 160"/>
              <a:gd name="T10" fmla="*/ 130 w 157"/>
              <a:gd name="T11" fmla="*/ 32 h 160"/>
              <a:gd name="T12" fmla="*/ 116 w 157"/>
              <a:gd name="T13" fmla="*/ 73 h 160"/>
              <a:gd name="T14" fmla="*/ 130 w 157"/>
              <a:gd name="T15" fmla="*/ 32 h 160"/>
              <a:gd name="T16" fmla="*/ 26 w 157"/>
              <a:gd name="T17" fmla="*/ 94 h 160"/>
              <a:gd name="T18" fmla="*/ 40 w 157"/>
              <a:gd name="T19" fmla="*/ 84 h 160"/>
              <a:gd name="T20" fmla="*/ 130 w 157"/>
              <a:gd name="T21" fmla="*/ 94 h 160"/>
              <a:gd name="T22" fmla="*/ 144 w 157"/>
              <a:gd name="T23" fmla="*/ 84 h 160"/>
              <a:gd name="T24" fmla="*/ 84 w 157"/>
              <a:gd name="T25" fmla="*/ 108 h 160"/>
              <a:gd name="T26" fmla="*/ 73 w 157"/>
              <a:gd name="T27" fmla="*/ 31 h 160"/>
              <a:gd name="T28" fmla="*/ 84 w 157"/>
              <a:gd name="T29" fmla="*/ 31 h 160"/>
              <a:gd name="T30" fmla="*/ 104 w 157"/>
              <a:gd name="T31" fmla="*/ 129 h 160"/>
              <a:gd name="T32" fmla="*/ 52 w 157"/>
              <a:gd name="T33" fmla="*/ 118 h 160"/>
              <a:gd name="T34" fmla="*/ 115 w 157"/>
              <a:gd name="T35" fmla="*/ 139 h 160"/>
              <a:gd name="T36" fmla="*/ 42 w 157"/>
              <a:gd name="T37" fmla="*/ 150 h 160"/>
              <a:gd name="T38" fmla="*/ 115 w 157"/>
              <a:gd name="T39" fmla="*/ 139 h 160"/>
              <a:gd name="T40" fmla="*/ 64 w 157"/>
              <a:gd name="T41" fmla="*/ 11 h 160"/>
              <a:gd name="T42" fmla="*/ 11 w 157"/>
              <a:gd name="T43" fmla="*/ 15 h 160"/>
              <a:gd name="T44" fmla="*/ 19 w 157"/>
              <a:gd name="T45" fmla="*/ 21 h 160"/>
              <a:gd name="T46" fmla="*/ 0 w 157"/>
              <a:gd name="T47" fmla="*/ 78 h 160"/>
              <a:gd name="T48" fmla="*/ 0 w 157"/>
              <a:gd name="T49" fmla="*/ 79 h 160"/>
              <a:gd name="T50" fmla="*/ 26 w 157"/>
              <a:gd name="T51" fmla="*/ 105 h 160"/>
              <a:gd name="T52" fmla="*/ 51 w 157"/>
              <a:gd name="T53" fmla="*/ 86 h 160"/>
              <a:gd name="T54" fmla="*/ 52 w 157"/>
              <a:gd name="T55" fmla="*/ 77 h 160"/>
              <a:gd name="T56" fmla="*/ 63 w 157"/>
              <a:gd name="T57" fmla="*/ 21 h 160"/>
              <a:gd name="T58" fmla="*/ 48 w 157"/>
              <a:gd name="T59" fmla="*/ 108 h 160"/>
              <a:gd name="T60" fmla="*/ 42 w 157"/>
              <a:gd name="T61" fmla="*/ 129 h 160"/>
              <a:gd name="T62" fmla="*/ 32 w 157"/>
              <a:gd name="T63" fmla="*/ 134 h 160"/>
              <a:gd name="T64" fmla="*/ 37 w 157"/>
              <a:gd name="T65" fmla="*/ 160 h 160"/>
              <a:gd name="T66" fmla="*/ 124 w 157"/>
              <a:gd name="T67" fmla="*/ 159 h 160"/>
              <a:gd name="T68" fmla="*/ 126 w 157"/>
              <a:gd name="T69" fmla="*/ 135 h 160"/>
              <a:gd name="T70" fmla="*/ 115 w 157"/>
              <a:gd name="T71" fmla="*/ 129 h 160"/>
              <a:gd name="T72" fmla="*/ 110 w 157"/>
              <a:gd name="T73" fmla="*/ 108 h 160"/>
              <a:gd name="T74" fmla="*/ 94 w 157"/>
              <a:gd name="T75" fmla="*/ 21 h 160"/>
              <a:gd name="T76" fmla="*/ 105 w 157"/>
              <a:gd name="T77" fmla="*/ 77 h 160"/>
              <a:gd name="T78" fmla="*/ 105 w 157"/>
              <a:gd name="T79" fmla="*/ 79 h 160"/>
              <a:gd name="T80" fmla="*/ 131 w 157"/>
              <a:gd name="T81" fmla="*/ 105 h 160"/>
              <a:gd name="T82" fmla="*/ 157 w 157"/>
              <a:gd name="T83" fmla="*/ 79 h 160"/>
              <a:gd name="T84" fmla="*/ 138 w 157"/>
              <a:gd name="T85" fmla="*/ 21 h 160"/>
              <a:gd name="T86" fmla="*/ 146 w 157"/>
              <a:gd name="T87" fmla="*/ 17 h 160"/>
              <a:gd name="T88" fmla="*/ 93 w 157"/>
              <a:gd name="T89" fmla="*/ 11 h 160"/>
              <a:gd name="T90" fmla="*/ 79 w 157"/>
              <a:gd name="T9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7" h="160">
                <a:moveTo>
                  <a:pt x="78" y="11"/>
                </a:moveTo>
                <a:cubicBezTo>
                  <a:pt x="81" y="11"/>
                  <a:pt x="83" y="13"/>
                  <a:pt x="83" y="16"/>
                </a:cubicBezTo>
                <a:cubicBezTo>
                  <a:pt x="83" y="19"/>
                  <a:pt x="80" y="21"/>
                  <a:pt x="78" y="21"/>
                </a:cubicBezTo>
                <a:cubicBezTo>
                  <a:pt x="77" y="21"/>
                  <a:pt x="76" y="21"/>
                  <a:pt x="76" y="21"/>
                </a:cubicBezTo>
                <a:cubicBezTo>
                  <a:pt x="74" y="20"/>
                  <a:pt x="72" y="19"/>
                  <a:pt x="72" y="16"/>
                </a:cubicBezTo>
                <a:cubicBezTo>
                  <a:pt x="73" y="13"/>
                  <a:pt x="75" y="11"/>
                  <a:pt x="78" y="11"/>
                </a:cubicBezTo>
                <a:close/>
                <a:moveTo>
                  <a:pt x="25" y="32"/>
                </a:moveTo>
                <a:cubicBezTo>
                  <a:pt x="39" y="73"/>
                  <a:pt x="39" y="73"/>
                  <a:pt x="39" y="73"/>
                </a:cubicBezTo>
                <a:cubicBezTo>
                  <a:pt x="12" y="73"/>
                  <a:pt x="12" y="73"/>
                  <a:pt x="12" y="73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2"/>
                  <a:pt x="25" y="32"/>
                </a:cubicBezTo>
                <a:close/>
                <a:moveTo>
                  <a:pt x="130" y="32"/>
                </a:moveTo>
                <a:cubicBezTo>
                  <a:pt x="144" y="73"/>
                  <a:pt x="144" y="73"/>
                  <a:pt x="144" y="73"/>
                </a:cubicBezTo>
                <a:cubicBezTo>
                  <a:pt x="116" y="73"/>
                  <a:pt x="116" y="73"/>
                  <a:pt x="116" y="73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30" y="32"/>
                  <a:pt x="130" y="32"/>
                  <a:pt x="130" y="32"/>
                </a:cubicBezTo>
                <a:close/>
                <a:moveTo>
                  <a:pt x="40" y="84"/>
                </a:moveTo>
                <a:cubicBezTo>
                  <a:pt x="38" y="90"/>
                  <a:pt x="33" y="94"/>
                  <a:pt x="26" y="94"/>
                </a:cubicBezTo>
                <a:cubicBezTo>
                  <a:pt x="19" y="94"/>
                  <a:pt x="13" y="90"/>
                  <a:pt x="11" y="84"/>
                </a:cubicBezTo>
                <a:lnTo>
                  <a:pt x="40" y="84"/>
                </a:lnTo>
                <a:close/>
                <a:moveTo>
                  <a:pt x="144" y="84"/>
                </a:moveTo>
                <a:cubicBezTo>
                  <a:pt x="142" y="90"/>
                  <a:pt x="137" y="94"/>
                  <a:pt x="130" y="94"/>
                </a:cubicBezTo>
                <a:cubicBezTo>
                  <a:pt x="123" y="94"/>
                  <a:pt x="118" y="90"/>
                  <a:pt x="115" y="84"/>
                </a:cubicBezTo>
                <a:lnTo>
                  <a:pt x="144" y="84"/>
                </a:lnTo>
                <a:close/>
                <a:moveTo>
                  <a:pt x="84" y="31"/>
                </a:moveTo>
                <a:cubicBezTo>
                  <a:pt x="84" y="108"/>
                  <a:pt x="84" y="108"/>
                  <a:pt x="84" y="108"/>
                </a:cubicBezTo>
                <a:cubicBezTo>
                  <a:pt x="73" y="108"/>
                  <a:pt x="73" y="108"/>
                  <a:pt x="73" y="108"/>
                </a:cubicBezTo>
                <a:cubicBezTo>
                  <a:pt x="73" y="31"/>
                  <a:pt x="73" y="31"/>
                  <a:pt x="73" y="31"/>
                </a:cubicBezTo>
                <a:cubicBezTo>
                  <a:pt x="75" y="31"/>
                  <a:pt x="76" y="32"/>
                  <a:pt x="78" y="32"/>
                </a:cubicBezTo>
                <a:cubicBezTo>
                  <a:pt x="80" y="32"/>
                  <a:pt x="82" y="31"/>
                  <a:pt x="84" y="31"/>
                </a:cubicBezTo>
                <a:close/>
                <a:moveTo>
                  <a:pt x="104" y="118"/>
                </a:moveTo>
                <a:cubicBezTo>
                  <a:pt x="104" y="129"/>
                  <a:pt x="104" y="129"/>
                  <a:pt x="104" y="129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104" y="118"/>
                  <a:pt x="104" y="118"/>
                  <a:pt x="104" y="118"/>
                </a:cubicBezTo>
                <a:close/>
                <a:moveTo>
                  <a:pt x="115" y="139"/>
                </a:moveTo>
                <a:cubicBezTo>
                  <a:pt x="115" y="150"/>
                  <a:pt x="115" y="150"/>
                  <a:pt x="115" y="150"/>
                </a:cubicBezTo>
                <a:cubicBezTo>
                  <a:pt x="42" y="150"/>
                  <a:pt x="42" y="150"/>
                  <a:pt x="42" y="150"/>
                </a:cubicBezTo>
                <a:cubicBezTo>
                  <a:pt x="42" y="139"/>
                  <a:pt x="42" y="139"/>
                  <a:pt x="42" y="139"/>
                </a:cubicBezTo>
                <a:cubicBezTo>
                  <a:pt x="115" y="139"/>
                  <a:pt x="115" y="139"/>
                  <a:pt x="115" y="139"/>
                </a:cubicBezTo>
                <a:close/>
                <a:moveTo>
                  <a:pt x="79" y="0"/>
                </a:moveTo>
                <a:cubicBezTo>
                  <a:pt x="73" y="0"/>
                  <a:pt x="66" y="5"/>
                  <a:pt x="6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4" y="11"/>
                  <a:pt x="12" y="13"/>
                  <a:pt x="11" y="15"/>
                </a:cubicBezTo>
                <a:cubicBezTo>
                  <a:pt x="10" y="19"/>
                  <a:pt x="13" y="21"/>
                  <a:pt x="16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0" y="77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2"/>
                  <a:pt x="1" y="86"/>
                  <a:pt x="2" y="89"/>
                </a:cubicBezTo>
                <a:cubicBezTo>
                  <a:pt x="6" y="99"/>
                  <a:pt x="16" y="105"/>
                  <a:pt x="26" y="105"/>
                </a:cubicBezTo>
                <a:cubicBezTo>
                  <a:pt x="29" y="105"/>
                  <a:pt x="33" y="104"/>
                  <a:pt x="36" y="102"/>
                </a:cubicBezTo>
                <a:cubicBezTo>
                  <a:pt x="43" y="100"/>
                  <a:pt x="49" y="94"/>
                  <a:pt x="51" y="86"/>
                </a:cubicBezTo>
                <a:cubicBezTo>
                  <a:pt x="52" y="83"/>
                  <a:pt x="53" y="80"/>
                  <a:pt x="52" y="78"/>
                </a:cubicBezTo>
                <a:cubicBezTo>
                  <a:pt x="52" y="77"/>
                  <a:pt x="52" y="77"/>
                  <a:pt x="52" y="77"/>
                </a:cubicBezTo>
                <a:cubicBezTo>
                  <a:pt x="52" y="76"/>
                  <a:pt x="34" y="21"/>
                  <a:pt x="3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108"/>
                  <a:pt x="63" y="108"/>
                  <a:pt x="63" y="108"/>
                </a:cubicBezTo>
                <a:cubicBezTo>
                  <a:pt x="48" y="108"/>
                  <a:pt x="48" y="108"/>
                  <a:pt x="48" y="108"/>
                </a:cubicBezTo>
                <a:cubicBezTo>
                  <a:pt x="45" y="108"/>
                  <a:pt x="42" y="110"/>
                  <a:pt x="42" y="114"/>
                </a:cubicBezTo>
                <a:cubicBezTo>
                  <a:pt x="42" y="129"/>
                  <a:pt x="42" y="129"/>
                  <a:pt x="42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4" y="129"/>
                  <a:pt x="32" y="131"/>
                  <a:pt x="32" y="134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8"/>
                  <a:pt x="34" y="160"/>
                  <a:pt x="37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2" y="160"/>
                  <a:pt x="123" y="160"/>
                  <a:pt x="124" y="159"/>
                </a:cubicBezTo>
                <a:cubicBezTo>
                  <a:pt x="125" y="158"/>
                  <a:pt x="126" y="156"/>
                  <a:pt x="126" y="156"/>
                </a:cubicBezTo>
                <a:cubicBezTo>
                  <a:pt x="126" y="135"/>
                  <a:pt x="126" y="135"/>
                  <a:pt x="126" y="135"/>
                </a:cubicBezTo>
                <a:cubicBezTo>
                  <a:pt x="126" y="132"/>
                  <a:pt x="123" y="129"/>
                  <a:pt x="120" y="129"/>
                </a:cubicBezTo>
                <a:cubicBezTo>
                  <a:pt x="115" y="129"/>
                  <a:pt x="115" y="129"/>
                  <a:pt x="115" y="129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0"/>
                  <a:pt x="113" y="108"/>
                  <a:pt x="110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21"/>
                  <a:pt x="94" y="21"/>
                  <a:pt x="9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05" y="77"/>
                  <a:pt x="105" y="77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5" y="88"/>
                  <a:pt x="110" y="96"/>
                  <a:pt x="117" y="100"/>
                </a:cubicBezTo>
                <a:cubicBezTo>
                  <a:pt x="121" y="104"/>
                  <a:pt x="126" y="105"/>
                  <a:pt x="131" y="105"/>
                </a:cubicBezTo>
                <a:cubicBezTo>
                  <a:pt x="142" y="105"/>
                  <a:pt x="153" y="98"/>
                  <a:pt x="156" y="87"/>
                </a:cubicBezTo>
                <a:cubicBezTo>
                  <a:pt x="156" y="84"/>
                  <a:pt x="157" y="82"/>
                  <a:pt x="157" y="79"/>
                </a:cubicBezTo>
                <a:cubicBezTo>
                  <a:pt x="156" y="78"/>
                  <a:pt x="156" y="78"/>
                  <a:pt x="156" y="77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1" y="21"/>
                  <a:pt x="141" y="21"/>
                  <a:pt x="141" y="21"/>
                </a:cubicBezTo>
                <a:cubicBezTo>
                  <a:pt x="143" y="21"/>
                  <a:pt x="146" y="19"/>
                  <a:pt x="146" y="17"/>
                </a:cubicBezTo>
                <a:cubicBezTo>
                  <a:pt x="147" y="14"/>
                  <a:pt x="144" y="11"/>
                  <a:pt x="141" y="11"/>
                </a:cubicBezTo>
                <a:cubicBezTo>
                  <a:pt x="93" y="11"/>
                  <a:pt x="93" y="11"/>
                  <a:pt x="93" y="11"/>
                </a:cubicBezTo>
                <a:cubicBezTo>
                  <a:pt x="92" y="6"/>
                  <a:pt x="88" y="3"/>
                  <a:pt x="84" y="1"/>
                </a:cubicBezTo>
                <a:cubicBezTo>
                  <a:pt x="82" y="1"/>
                  <a:pt x="81" y="0"/>
                  <a:pt x="7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7" name="Freeform 138">
            <a:extLst>
              <a:ext uri="{FF2B5EF4-FFF2-40B4-BE49-F238E27FC236}">
                <a16:creationId xmlns:a16="http://schemas.microsoft.com/office/drawing/2014/main" id="{2A541D11-969B-4E3D-830F-BF63A8B8F86C}"/>
              </a:ext>
            </a:extLst>
          </p:cNvPr>
          <p:cNvSpPr>
            <a:spLocks noEditPoints="1"/>
          </p:cNvSpPr>
          <p:nvPr/>
        </p:nvSpPr>
        <p:spPr bwMode="auto">
          <a:xfrm>
            <a:off x="7346951" y="1371600"/>
            <a:ext cx="252413" cy="254000"/>
          </a:xfrm>
          <a:custGeom>
            <a:avLst/>
            <a:gdLst>
              <a:gd name="T0" fmla="*/ 154 w 159"/>
              <a:gd name="T1" fmla="*/ 0 h 160"/>
              <a:gd name="T2" fmla="*/ 4 w 159"/>
              <a:gd name="T3" fmla="*/ 0 h 160"/>
              <a:gd name="T4" fmla="*/ 0 w 159"/>
              <a:gd name="T5" fmla="*/ 5 h 160"/>
              <a:gd name="T6" fmla="*/ 0 w 159"/>
              <a:gd name="T7" fmla="*/ 155 h 160"/>
              <a:gd name="T8" fmla="*/ 4 w 159"/>
              <a:gd name="T9" fmla="*/ 160 h 160"/>
              <a:gd name="T10" fmla="*/ 154 w 159"/>
              <a:gd name="T11" fmla="*/ 160 h 160"/>
              <a:gd name="T12" fmla="*/ 159 w 159"/>
              <a:gd name="T13" fmla="*/ 155 h 160"/>
              <a:gd name="T14" fmla="*/ 159 w 159"/>
              <a:gd name="T15" fmla="*/ 5 h 160"/>
              <a:gd name="T16" fmla="*/ 154 w 159"/>
              <a:gd name="T17" fmla="*/ 0 h 160"/>
              <a:gd name="T18" fmla="*/ 148 w 159"/>
              <a:gd name="T19" fmla="*/ 149 h 160"/>
              <a:gd name="T20" fmla="*/ 10 w 159"/>
              <a:gd name="T21" fmla="*/ 149 h 160"/>
              <a:gd name="T22" fmla="*/ 10 w 159"/>
              <a:gd name="T23" fmla="*/ 10 h 160"/>
              <a:gd name="T24" fmla="*/ 148 w 159"/>
              <a:gd name="T25" fmla="*/ 10 h 160"/>
              <a:gd name="T26" fmla="*/ 148 w 159"/>
              <a:gd name="T27" fmla="*/ 149 h 160"/>
              <a:gd name="T28" fmla="*/ 21 w 159"/>
              <a:gd name="T29" fmla="*/ 116 h 160"/>
              <a:gd name="T30" fmla="*/ 25 w 159"/>
              <a:gd name="T31" fmla="*/ 118 h 160"/>
              <a:gd name="T32" fmla="*/ 133 w 159"/>
              <a:gd name="T33" fmla="*/ 118 h 160"/>
              <a:gd name="T34" fmla="*/ 139 w 159"/>
              <a:gd name="T35" fmla="*/ 113 h 160"/>
              <a:gd name="T36" fmla="*/ 139 w 159"/>
              <a:gd name="T37" fmla="*/ 26 h 160"/>
              <a:gd name="T38" fmla="*/ 133 w 159"/>
              <a:gd name="T39" fmla="*/ 21 h 160"/>
              <a:gd name="T40" fmla="*/ 25 w 159"/>
              <a:gd name="T41" fmla="*/ 21 h 160"/>
              <a:gd name="T42" fmla="*/ 20 w 159"/>
              <a:gd name="T43" fmla="*/ 26 h 160"/>
              <a:gd name="T44" fmla="*/ 20 w 159"/>
              <a:gd name="T45" fmla="*/ 113 h 160"/>
              <a:gd name="T46" fmla="*/ 21 w 159"/>
              <a:gd name="T47" fmla="*/ 116 h 160"/>
              <a:gd name="T48" fmla="*/ 30 w 159"/>
              <a:gd name="T49" fmla="*/ 31 h 160"/>
              <a:gd name="T50" fmla="*/ 128 w 159"/>
              <a:gd name="T51" fmla="*/ 31 h 160"/>
              <a:gd name="T52" fmla="*/ 128 w 159"/>
              <a:gd name="T53" fmla="*/ 107 h 160"/>
              <a:gd name="T54" fmla="*/ 30 w 159"/>
              <a:gd name="T55" fmla="*/ 107 h 160"/>
              <a:gd name="T56" fmla="*/ 30 w 159"/>
              <a:gd name="T57" fmla="*/ 31 h 160"/>
              <a:gd name="T58" fmla="*/ 73 w 159"/>
              <a:gd name="T59" fmla="*/ 45 h 160"/>
              <a:gd name="T60" fmla="*/ 70 w 159"/>
              <a:gd name="T61" fmla="*/ 44 h 160"/>
              <a:gd name="T62" fmla="*/ 65 w 159"/>
              <a:gd name="T63" fmla="*/ 50 h 160"/>
              <a:gd name="T64" fmla="*/ 65 w 159"/>
              <a:gd name="T65" fmla="*/ 91 h 160"/>
              <a:gd name="T66" fmla="*/ 71 w 159"/>
              <a:gd name="T67" fmla="*/ 96 h 160"/>
              <a:gd name="T68" fmla="*/ 73 w 159"/>
              <a:gd name="T69" fmla="*/ 95 h 160"/>
              <a:gd name="T70" fmla="*/ 105 w 159"/>
              <a:gd name="T71" fmla="*/ 75 h 160"/>
              <a:gd name="T72" fmla="*/ 105 w 159"/>
              <a:gd name="T73" fmla="*/ 66 h 160"/>
              <a:gd name="T74" fmla="*/ 73 w 159"/>
              <a:gd name="T75" fmla="*/ 45 h 160"/>
              <a:gd name="T76" fmla="*/ 75 w 159"/>
              <a:gd name="T77" fmla="*/ 82 h 160"/>
              <a:gd name="T78" fmla="*/ 75 w 159"/>
              <a:gd name="T79" fmla="*/ 60 h 160"/>
              <a:gd name="T80" fmla="*/ 92 w 159"/>
              <a:gd name="T81" fmla="*/ 70 h 160"/>
              <a:gd name="T82" fmla="*/ 75 w 159"/>
              <a:gd name="T83" fmla="*/ 82 h 160"/>
              <a:gd name="T84" fmla="*/ 25 w 159"/>
              <a:gd name="T85" fmla="*/ 138 h 160"/>
              <a:gd name="T86" fmla="*/ 133 w 159"/>
              <a:gd name="T87" fmla="*/ 138 h 160"/>
              <a:gd name="T88" fmla="*/ 139 w 159"/>
              <a:gd name="T89" fmla="*/ 133 h 160"/>
              <a:gd name="T90" fmla="*/ 133 w 159"/>
              <a:gd name="T91" fmla="*/ 127 h 160"/>
              <a:gd name="T92" fmla="*/ 25 w 159"/>
              <a:gd name="T93" fmla="*/ 127 h 160"/>
              <a:gd name="T94" fmla="*/ 20 w 159"/>
              <a:gd name="T95" fmla="*/ 133 h 160"/>
              <a:gd name="T96" fmla="*/ 25 w 159"/>
              <a:gd name="T97" fmla="*/ 1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9" h="160">
                <a:moveTo>
                  <a:pt x="15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2" y="160"/>
                  <a:pt x="4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7" y="160"/>
                  <a:pt x="159" y="157"/>
                  <a:pt x="159" y="155"/>
                </a:cubicBezTo>
                <a:cubicBezTo>
                  <a:pt x="159" y="5"/>
                  <a:pt x="159" y="5"/>
                  <a:pt x="159" y="5"/>
                </a:cubicBezTo>
                <a:cubicBezTo>
                  <a:pt x="159" y="2"/>
                  <a:pt x="157" y="0"/>
                  <a:pt x="154" y="0"/>
                </a:cubicBezTo>
                <a:close/>
                <a:moveTo>
                  <a:pt x="148" y="149"/>
                </a:moveTo>
                <a:cubicBezTo>
                  <a:pt x="10" y="149"/>
                  <a:pt x="10" y="149"/>
                  <a:pt x="10" y="149"/>
                </a:cubicBezTo>
                <a:cubicBezTo>
                  <a:pt x="10" y="10"/>
                  <a:pt x="10" y="10"/>
                  <a:pt x="10" y="10"/>
                </a:cubicBezTo>
                <a:cubicBezTo>
                  <a:pt x="148" y="10"/>
                  <a:pt x="148" y="10"/>
                  <a:pt x="148" y="10"/>
                </a:cubicBezTo>
                <a:lnTo>
                  <a:pt x="148" y="149"/>
                </a:lnTo>
                <a:close/>
                <a:moveTo>
                  <a:pt x="21" y="116"/>
                </a:moveTo>
                <a:cubicBezTo>
                  <a:pt x="22" y="117"/>
                  <a:pt x="24" y="118"/>
                  <a:pt x="25" y="118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6" y="118"/>
                  <a:pt x="139" y="115"/>
                  <a:pt x="139" y="113"/>
                </a:cubicBezTo>
                <a:cubicBezTo>
                  <a:pt x="139" y="26"/>
                  <a:pt x="139" y="26"/>
                  <a:pt x="139" y="26"/>
                </a:cubicBezTo>
                <a:cubicBezTo>
                  <a:pt x="139" y="23"/>
                  <a:pt x="136" y="21"/>
                  <a:pt x="133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2" y="21"/>
                  <a:pt x="20" y="24"/>
                  <a:pt x="20" y="26"/>
                </a:cubicBezTo>
                <a:cubicBezTo>
                  <a:pt x="20" y="113"/>
                  <a:pt x="20" y="113"/>
                  <a:pt x="20" y="113"/>
                </a:cubicBezTo>
                <a:cubicBezTo>
                  <a:pt x="20" y="114"/>
                  <a:pt x="20" y="115"/>
                  <a:pt x="21" y="116"/>
                </a:cubicBezTo>
                <a:close/>
                <a:moveTo>
                  <a:pt x="30" y="31"/>
                </a:moveTo>
                <a:cubicBezTo>
                  <a:pt x="128" y="31"/>
                  <a:pt x="128" y="31"/>
                  <a:pt x="128" y="31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30" y="107"/>
                  <a:pt x="30" y="107"/>
                  <a:pt x="30" y="107"/>
                </a:cubicBezTo>
                <a:lnTo>
                  <a:pt x="30" y="31"/>
                </a:lnTo>
                <a:close/>
                <a:moveTo>
                  <a:pt x="73" y="45"/>
                </a:moveTo>
                <a:cubicBezTo>
                  <a:pt x="72" y="45"/>
                  <a:pt x="71" y="44"/>
                  <a:pt x="70" y="44"/>
                </a:cubicBezTo>
                <a:cubicBezTo>
                  <a:pt x="68" y="44"/>
                  <a:pt x="65" y="47"/>
                  <a:pt x="65" y="50"/>
                </a:cubicBezTo>
                <a:cubicBezTo>
                  <a:pt x="65" y="91"/>
                  <a:pt x="65" y="91"/>
                  <a:pt x="65" y="91"/>
                </a:cubicBezTo>
                <a:cubicBezTo>
                  <a:pt x="65" y="94"/>
                  <a:pt x="68" y="96"/>
                  <a:pt x="71" y="96"/>
                </a:cubicBezTo>
                <a:cubicBezTo>
                  <a:pt x="71" y="96"/>
                  <a:pt x="72" y="96"/>
                  <a:pt x="73" y="95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8" y="73"/>
                  <a:pt x="108" y="68"/>
                  <a:pt x="105" y="66"/>
                </a:cubicBezTo>
                <a:lnTo>
                  <a:pt x="73" y="45"/>
                </a:lnTo>
                <a:close/>
                <a:moveTo>
                  <a:pt x="75" y="82"/>
                </a:moveTo>
                <a:cubicBezTo>
                  <a:pt x="75" y="60"/>
                  <a:pt x="75" y="60"/>
                  <a:pt x="75" y="60"/>
                </a:cubicBezTo>
                <a:cubicBezTo>
                  <a:pt x="92" y="70"/>
                  <a:pt x="92" y="70"/>
                  <a:pt x="92" y="70"/>
                </a:cubicBezTo>
                <a:lnTo>
                  <a:pt x="75" y="82"/>
                </a:lnTo>
                <a:close/>
                <a:moveTo>
                  <a:pt x="25" y="138"/>
                </a:moveTo>
                <a:cubicBezTo>
                  <a:pt x="133" y="138"/>
                  <a:pt x="133" y="138"/>
                  <a:pt x="133" y="138"/>
                </a:cubicBezTo>
                <a:cubicBezTo>
                  <a:pt x="136" y="138"/>
                  <a:pt x="139" y="136"/>
                  <a:pt x="139" y="133"/>
                </a:cubicBezTo>
                <a:cubicBezTo>
                  <a:pt x="139" y="130"/>
                  <a:pt x="136" y="127"/>
                  <a:pt x="133" y="127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2" y="127"/>
                  <a:pt x="20" y="130"/>
                  <a:pt x="20" y="133"/>
                </a:cubicBezTo>
                <a:cubicBezTo>
                  <a:pt x="20" y="136"/>
                  <a:pt x="22" y="138"/>
                  <a:pt x="25" y="1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8" name="Freeform 139">
            <a:extLst>
              <a:ext uri="{FF2B5EF4-FFF2-40B4-BE49-F238E27FC236}">
                <a16:creationId xmlns:a16="http://schemas.microsoft.com/office/drawing/2014/main" id="{865B2C61-EEB4-4021-BB7B-71827488FB6B}"/>
              </a:ext>
            </a:extLst>
          </p:cNvPr>
          <p:cNvSpPr>
            <a:spLocks noEditPoints="1"/>
          </p:cNvSpPr>
          <p:nvPr/>
        </p:nvSpPr>
        <p:spPr bwMode="auto">
          <a:xfrm>
            <a:off x="5678488" y="1922463"/>
            <a:ext cx="269875" cy="252413"/>
          </a:xfrm>
          <a:custGeom>
            <a:avLst/>
            <a:gdLst>
              <a:gd name="T0" fmla="*/ 84 w 170"/>
              <a:gd name="T1" fmla="*/ 13 h 159"/>
              <a:gd name="T2" fmla="*/ 99 w 170"/>
              <a:gd name="T3" fmla="*/ 28 h 159"/>
              <a:gd name="T4" fmla="*/ 84 w 170"/>
              <a:gd name="T5" fmla="*/ 43 h 159"/>
              <a:gd name="T6" fmla="*/ 69 w 170"/>
              <a:gd name="T7" fmla="*/ 28 h 159"/>
              <a:gd name="T8" fmla="*/ 84 w 170"/>
              <a:gd name="T9" fmla="*/ 13 h 159"/>
              <a:gd name="T10" fmla="*/ 84 w 170"/>
              <a:gd name="T11" fmla="*/ 13 h 159"/>
              <a:gd name="T12" fmla="*/ 143 w 170"/>
              <a:gd name="T13" fmla="*/ 72 h 159"/>
              <a:gd name="T14" fmla="*/ 158 w 170"/>
              <a:gd name="T15" fmla="*/ 87 h 159"/>
              <a:gd name="T16" fmla="*/ 143 w 170"/>
              <a:gd name="T17" fmla="*/ 102 h 159"/>
              <a:gd name="T18" fmla="*/ 128 w 170"/>
              <a:gd name="T19" fmla="*/ 87 h 159"/>
              <a:gd name="T20" fmla="*/ 143 w 170"/>
              <a:gd name="T21" fmla="*/ 72 h 159"/>
              <a:gd name="T22" fmla="*/ 143 w 170"/>
              <a:gd name="T23" fmla="*/ 72 h 159"/>
              <a:gd name="T24" fmla="*/ 62 w 170"/>
              <a:gd name="T25" fmla="*/ 35 h 159"/>
              <a:gd name="T26" fmla="*/ 77 w 170"/>
              <a:gd name="T27" fmla="*/ 51 h 159"/>
              <a:gd name="T28" fmla="*/ 48 w 170"/>
              <a:gd name="T29" fmla="*/ 79 h 159"/>
              <a:gd name="T30" fmla="*/ 66 w 170"/>
              <a:gd name="T31" fmla="*/ 128 h 159"/>
              <a:gd name="T32" fmla="*/ 74 w 170"/>
              <a:gd name="T33" fmla="*/ 129 h 159"/>
              <a:gd name="T34" fmla="*/ 77 w 170"/>
              <a:gd name="T35" fmla="*/ 129 h 159"/>
              <a:gd name="T36" fmla="*/ 79 w 170"/>
              <a:gd name="T37" fmla="*/ 129 h 159"/>
              <a:gd name="T38" fmla="*/ 95 w 170"/>
              <a:gd name="T39" fmla="*/ 120 h 159"/>
              <a:gd name="T40" fmla="*/ 121 w 170"/>
              <a:gd name="T41" fmla="*/ 95 h 159"/>
              <a:gd name="T42" fmla="*/ 136 w 170"/>
              <a:gd name="T43" fmla="*/ 110 h 159"/>
              <a:gd name="T44" fmla="*/ 107 w 170"/>
              <a:gd name="T45" fmla="*/ 138 h 159"/>
              <a:gd name="T46" fmla="*/ 73 w 170"/>
              <a:gd name="T47" fmla="*/ 150 h 159"/>
              <a:gd name="T48" fmla="*/ 62 w 170"/>
              <a:gd name="T49" fmla="*/ 148 h 159"/>
              <a:gd name="T50" fmla="*/ 22 w 170"/>
              <a:gd name="T51" fmla="*/ 87 h 159"/>
              <a:gd name="T52" fmla="*/ 35 w 170"/>
              <a:gd name="T53" fmla="*/ 62 h 159"/>
              <a:gd name="T54" fmla="*/ 62 w 170"/>
              <a:gd name="T55" fmla="*/ 35 h 159"/>
              <a:gd name="T56" fmla="*/ 62 w 170"/>
              <a:gd name="T57" fmla="*/ 35 h 159"/>
              <a:gd name="T58" fmla="*/ 83 w 170"/>
              <a:gd name="T59" fmla="*/ 0 h 159"/>
              <a:gd name="T60" fmla="*/ 79 w 170"/>
              <a:gd name="T61" fmla="*/ 1 h 159"/>
              <a:gd name="T62" fmla="*/ 28 w 170"/>
              <a:gd name="T63" fmla="*/ 53 h 159"/>
              <a:gd name="T64" fmla="*/ 12 w 170"/>
              <a:gd name="T65" fmla="*/ 79 h 159"/>
              <a:gd name="T66" fmla="*/ 72 w 170"/>
              <a:gd name="T67" fmla="*/ 159 h 159"/>
              <a:gd name="T68" fmla="*/ 77 w 170"/>
              <a:gd name="T69" fmla="*/ 159 h 159"/>
              <a:gd name="T70" fmla="*/ 79 w 170"/>
              <a:gd name="T71" fmla="*/ 158 h 159"/>
              <a:gd name="T72" fmla="*/ 114 w 170"/>
              <a:gd name="T73" fmla="*/ 143 h 159"/>
              <a:gd name="T74" fmla="*/ 167 w 170"/>
              <a:gd name="T75" fmla="*/ 90 h 159"/>
              <a:gd name="T76" fmla="*/ 169 w 170"/>
              <a:gd name="T77" fmla="*/ 86 h 159"/>
              <a:gd name="T78" fmla="*/ 169 w 170"/>
              <a:gd name="T79" fmla="*/ 84 h 159"/>
              <a:gd name="T80" fmla="*/ 147 w 170"/>
              <a:gd name="T81" fmla="*/ 61 h 159"/>
              <a:gd name="T82" fmla="*/ 143 w 170"/>
              <a:gd name="T83" fmla="*/ 59 h 159"/>
              <a:gd name="T84" fmla="*/ 139 w 170"/>
              <a:gd name="T85" fmla="*/ 61 h 159"/>
              <a:gd name="T86" fmla="*/ 88 w 170"/>
              <a:gd name="T87" fmla="*/ 112 h 159"/>
              <a:gd name="T88" fmla="*/ 73 w 170"/>
              <a:gd name="T89" fmla="*/ 118 h 159"/>
              <a:gd name="T90" fmla="*/ 54 w 170"/>
              <a:gd name="T91" fmla="*/ 106 h 159"/>
              <a:gd name="T92" fmla="*/ 58 w 170"/>
              <a:gd name="T93" fmla="*/ 82 h 159"/>
              <a:gd name="T94" fmla="*/ 109 w 170"/>
              <a:gd name="T95" fmla="*/ 31 h 159"/>
              <a:gd name="T96" fmla="*/ 109 w 170"/>
              <a:gd name="T97" fmla="*/ 24 h 159"/>
              <a:gd name="T98" fmla="*/ 87 w 170"/>
              <a:gd name="T99" fmla="*/ 1 h 159"/>
              <a:gd name="T100" fmla="*/ 83 w 170"/>
              <a:gd name="T101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0" h="159">
                <a:moveTo>
                  <a:pt x="84" y="13"/>
                </a:moveTo>
                <a:cubicBezTo>
                  <a:pt x="99" y="28"/>
                  <a:pt x="99" y="28"/>
                  <a:pt x="99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69" y="28"/>
                  <a:pt x="69" y="28"/>
                  <a:pt x="69" y="28"/>
                </a:cubicBezTo>
                <a:cubicBezTo>
                  <a:pt x="84" y="13"/>
                  <a:pt x="84" y="13"/>
                  <a:pt x="84" y="13"/>
                </a:cubicBezTo>
                <a:cubicBezTo>
                  <a:pt x="84" y="13"/>
                  <a:pt x="84" y="13"/>
                  <a:pt x="84" y="13"/>
                </a:cubicBezTo>
                <a:close/>
                <a:moveTo>
                  <a:pt x="143" y="72"/>
                </a:moveTo>
                <a:cubicBezTo>
                  <a:pt x="158" y="87"/>
                  <a:pt x="158" y="87"/>
                  <a:pt x="158" y="87"/>
                </a:cubicBezTo>
                <a:cubicBezTo>
                  <a:pt x="143" y="102"/>
                  <a:pt x="143" y="102"/>
                  <a:pt x="143" y="102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43" y="72"/>
                  <a:pt x="143" y="72"/>
                  <a:pt x="143" y="72"/>
                </a:cubicBezTo>
                <a:close/>
                <a:moveTo>
                  <a:pt x="62" y="35"/>
                </a:moveTo>
                <a:cubicBezTo>
                  <a:pt x="77" y="51"/>
                  <a:pt x="77" y="51"/>
                  <a:pt x="77" y="51"/>
                </a:cubicBezTo>
                <a:cubicBezTo>
                  <a:pt x="49" y="78"/>
                  <a:pt x="50" y="77"/>
                  <a:pt x="48" y="79"/>
                </a:cubicBezTo>
                <a:cubicBezTo>
                  <a:pt x="35" y="97"/>
                  <a:pt x="44" y="123"/>
                  <a:pt x="66" y="128"/>
                </a:cubicBezTo>
                <a:cubicBezTo>
                  <a:pt x="69" y="129"/>
                  <a:pt x="72" y="129"/>
                  <a:pt x="74" y="129"/>
                </a:cubicBezTo>
                <a:cubicBezTo>
                  <a:pt x="76" y="129"/>
                  <a:pt x="77" y="129"/>
                  <a:pt x="77" y="129"/>
                </a:cubicBezTo>
                <a:cubicBezTo>
                  <a:pt x="77" y="129"/>
                  <a:pt x="77" y="129"/>
                  <a:pt x="79" y="129"/>
                </a:cubicBezTo>
                <a:cubicBezTo>
                  <a:pt x="85" y="128"/>
                  <a:pt x="91" y="125"/>
                  <a:pt x="95" y="120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36" y="110"/>
                  <a:pt x="136" y="110"/>
                  <a:pt x="136" y="110"/>
                </a:cubicBezTo>
                <a:cubicBezTo>
                  <a:pt x="109" y="137"/>
                  <a:pt x="109" y="136"/>
                  <a:pt x="107" y="138"/>
                </a:cubicBezTo>
                <a:cubicBezTo>
                  <a:pt x="98" y="146"/>
                  <a:pt x="85" y="150"/>
                  <a:pt x="73" y="150"/>
                </a:cubicBezTo>
                <a:cubicBezTo>
                  <a:pt x="70" y="150"/>
                  <a:pt x="66" y="149"/>
                  <a:pt x="62" y="148"/>
                </a:cubicBezTo>
                <a:cubicBezTo>
                  <a:pt x="35" y="143"/>
                  <a:pt x="16" y="116"/>
                  <a:pt x="22" y="87"/>
                </a:cubicBezTo>
                <a:cubicBezTo>
                  <a:pt x="24" y="78"/>
                  <a:pt x="28" y="69"/>
                  <a:pt x="35" y="62"/>
                </a:cubicBezTo>
                <a:cubicBezTo>
                  <a:pt x="62" y="35"/>
                  <a:pt x="62" y="35"/>
                  <a:pt x="62" y="35"/>
                </a:cubicBezTo>
                <a:cubicBezTo>
                  <a:pt x="62" y="35"/>
                  <a:pt x="62" y="35"/>
                  <a:pt x="62" y="35"/>
                </a:cubicBezTo>
                <a:close/>
                <a:moveTo>
                  <a:pt x="83" y="0"/>
                </a:moveTo>
                <a:cubicBezTo>
                  <a:pt x="82" y="0"/>
                  <a:pt x="80" y="0"/>
                  <a:pt x="79" y="1"/>
                </a:cubicBezTo>
                <a:cubicBezTo>
                  <a:pt x="28" y="53"/>
                  <a:pt x="28" y="53"/>
                  <a:pt x="28" y="53"/>
                </a:cubicBezTo>
                <a:cubicBezTo>
                  <a:pt x="21" y="60"/>
                  <a:pt x="15" y="70"/>
                  <a:pt x="12" y="79"/>
                </a:cubicBezTo>
                <a:cubicBezTo>
                  <a:pt x="0" y="119"/>
                  <a:pt x="31" y="159"/>
                  <a:pt x="72" y="159"/>
                </a:cubicBezTo>
                <a:cubicBezTo>
                  <a:pt x="74" y="159"/>
                  <a:pt x="75" y="159"/>
                  <a:pt x="77" y="159"/>
                </a:cubicBezTo>
                <a:cubicBezTo>
                  <a:pt x="77" y="159"/>
                  <a:pt x="79" y="159"/>
                  <a:pt x="79" y="158"/>
                </a:cubicBezTo>
                <a:cubicBezTo>
                  <a:pt x="92" y="157"/>
                  <a:pt x="104" y="152"/>
                  <a:pt x="114" y="143"/>
                </a:cubicBezTo>
                <a:cubicBezTo>
                  <a:pt x="116" y="142"/>
                  <a:pt x="111" y="146"/>
                  <a:pt x="167" y="90"/>
                </a:cubicBezTo>
                <a:cubicBezTo>
                  <a:pt x="169" y="88"/>
                  <a:pt x="169" y="87"/>
                  <a:pt x="169" y="86"/>
                </a:cubicBezTo>
                <a:cubicBezTo>
                  <a:pt x="169" y="85"/>
                  <a:pt x="170" y="84"/>
                  <a:pt x="169" y="84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146" y="60"/>
                  <a:pt x="144" y="59"/>
                  <a:pt x="143" y="59"/>
                </a:cubicBezTo>
                <a:cubicBezTo>
                  <a:pt x="142" y="59"/>
                  <a:pt x="140" y="60"/>
                  <a:pt x="139" y="61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4" y="116"/>
                  <a:pt x="78" y="118"/>
                  <a:pt x="73" y="118"/>
                </a:cubicBezTo>
                <a:cubicBezTo>
                  <a:pt x="65" y="118"/>
                  <a:pt x="57" y="114"/>
                  <a:pt x="54" y="106"/>
                </a:cubicBezTo>
                <a:cubicBezTo>
                  <a:pt x="51" y="98"/>
                  <a:pt x="52" y="88"/>
                  <a:pt x="58" y="82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11" y="29"/>
                  <a:pt x="111" y="26"/>
                  <a:pt x="109" y="24"/>
                </a:cubicBezTo>
                <a:cubicBezTo>
                  <a:pt x="87" y="1"/>
                  <a:pt x="87" y="1"/>
                  <a:pt x="87" y="1"/>
                </a:cubicBezTo>
                <a:cubicBezTo>
                  <a:pt x="86" y="0"/>
                  <a:pt x="85" y="0"/>
                  <a:pt x="8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9" name="Freeform 140">
            <a:extLst>
              <a:ext uri="{FF2B5EF4-FFF2-40B4-BE49-F238E27FC236}">
                <a16:creationId xmlns:a16="http://schemas.microsoft.com/office/drawing/2014/main" id="{FEB97BFF-8002-43D8-8E48-783ECBA74119}"/>
              </a:ext>
            </a:extLst>
          </p:cNvPr>
          <p:cNvSpPr>
            <a:spLocks noEditPoints="1"/>
          </p:cNvSpPr>
          <p:nvPr/>
        </p:nvSpPr>
        <p:spPr bwMode="auto">
          <a:xfrm>
            <a:off x="4040188" y="2473325"/>
            <a:ext cx="255588" cy="252413"/>
          </a:xfrm>
          <a:custGeom>
            <a:avLst/>
            <a:gdLst>
              <a:gd name="T0" fmla="*/ 38 w 161"/>
              <a:gd name="T1" fmla="*/ 96 h 159"/>
              <a:gd name="T2" fmla="*/ 64 w 161"/>
              <a:gd name="T3" fmla="*/ 122 h 159"/>
              <a:gd name="T4" fmla="*/ 46 w 161"/>
              <a:gd name="T5" fmla="*/ 147 h 159"/>
              <a:gd name="T6" fmla="*/ 38 w 161"/>
              <a:gd name="T7" fmla="*/ 149 h 159"/>
              <a:gd name="T8" fmla="*/ 13 w 161"/>
              <a:gd name="T9" fmla="*/ 130 h 159"/>
              <a:gd name="T10" fmla="*/ 30 w 161"/>
              <a:gd name="T11" fmla="*/ 97 h 159"/>
              <a:gd name="T12" fmla="*/ 38 w 161"/>
              <a:gd name="T13" fmla="*/ 96 h 159"/>
              <a:gd name="T14" fmla="*/ 124 w 161"/>
              <a:gd name="T15" fmla="*/ 96 h 159"/>
              <a:gd name="T16" fmla="*/ 135 w 161"/>
              <a:gd name="T17" fmla="*/ 99 h 159"/>
              <a:gd name="T18" fmla="*/ 151 w 161"/>
              <a:gd name="T19" fmla="*/ 122 h 159"/>
              <a:gd name="T20" fmla="*/ 132 w 161"/>
              <a:gd name="T21" fmla="*/ 147 h 159"/>
              <a:gd name="T22" fmla="*/ 124 w 161"/>
              <a:gd name="T23" fmla="*/ 149 h 159"/>
              <a:gd name="T24" fmla="*/ 100 w 161"/>
              <a:gd name="T25" fmla="*/ 130 h 159"/>
              <a:gd name="T26" fmla="*/ 101 w 161"/>
              <a:gd name="T27" fmla="*/ 112 h 159"/>
              <a:gd name="T28" fmla="*/ 124 w 161"/>
              <a:gd name="T29" fmla="*/ 96 h 159"/>
              <a:gd name="T30" fmla="*/ 27 w 161"/>
              <a:gd name="T31" fmla="*/ 0 h 159"/>
              <a:gd name="T32" fmla="*/ 1 w 161"/>
              <a:gd name="T33" fmla="*/ 26 h 159"/>
              <a:gd name="T34" fmla="*/ 1 w 161"/>
              <a:gd name="T35" fmla="*/ 120 h 159"/>
              <a:gd name="T36" fmla="*/ 17 w 161"/>
              <a:gd name="T37" fmla="*/ 153 h 159"/>
              <a:gd name="T38" fmla="*/ 37 w 161"/>
              <a:gd name="T39" fmla="*/ 159 h 159"/>
              <a:gd name="T40" fmla="*/ 68 w 161"/>
              <a:gd name="T41" fmla="*/ 143 h 159"/>
              <a:gd name="T42" fmla="*/ 74 w 161"/>
              <a:gd name="T43" fmla="*/ 123 h 159"/>
              <a:gd name="T44" fmla="*/ 78 w 161"/>
              <a:gd name="T45" fmla="*/ 117 h 159"/>
              <a:gd name="T46" fmla="*/ 81 w 161"/>
              <a:gd name="T47" fmla="*/ 117 h 159"/>
              <a:gd name="T48" fmla="*/ 83 w 161"/>
              <a:gd name="T49" fmla="*/ 117 h 159"/>
              <a:gd name="T50" fmla="*/ 88 w 161"/>
              <a:gd name="T51" fmla="*/ 123 h 159"/>
              <a:gd name="T52" fmla="*/ 104 w 161"/>
              <a:gd name="T53" fmla="*/ 153 h 159"/>
              <a:gd name="T54" fmla="*/ 124 w 161"/>
              <a:gd name="T55" fmla="*/ 159 h 159"/>
              <a:gd name="T56" fmla="*/ 154 w 161"/>
              <a:gd name="T57" fmla="*/ 143 h 159"/>
              <a:gd name="T58" fmla="*/ 160 w 161"/>
              <a:gd name="T59" fmla="*/ 119 h 159"/>
              <a:gd name="T60" fmla="*/ 161 w 161"/>
              <a:gd name="T61" fmla="*/ 26 h 159"/>
              <a:gd name="T62" fmla="*/ 159 w 161"/>
              <a:gd name="T63" fmla="*/ 16 h 159"/>
              <a:gd name="T64" fmla="*/ 135 w 161"/>
              <a:gd name="T65" fmla="*/ 0 h 159"/>
              <a:gd name="T66" fmla="*/ 117 w 161"/>
              <a:gd name="T67" fmla="*/ 8 h 159"/>
              <a:gd name="T68" fmla="*/ 117 w 161"/>
              <a:gd name="T69" fmla="*/ 15 h 159"/>
              <a:gd name="T70" fmla="*/ 121 w 161"/>
              <a:gd name="T71" fmla="*/ 16 h 159"/>
              <a:gd name="T72" fmla="*/ 125 w 161"/>
              <a:gd name="T73" fmla="*/ 15 h 159"/>
              <a:gd name="T74" fmla="*/ 135 w 161"/>
              <a:gd name="T75" fmla="*/ 10 h 159"/>
              <a:gd name="T76" fmla="*/ 150 w 161"/>
              <a:gd name="T77" fmla="*/ 21 h 159"/>
              <a:gd name="T78" fmla="*/ 151 w 161"/>
              <a:gd name="T79" fmla="*/ 26 h 159"/>
              <a:gd name="T80" fmla="*/ 151 w 161"/>
              <a:gd name="T81" fmla="*/ 97 h 159"/>
              <a:gd name="T82" fmla="*/ 125 w 161"/>
              <a:gd name="T83" fmla="*/ 87 h 159"/>
              <a:gd name="T84" fmla="*/ 91 w 161"/>
              <a:gd name="T85" fmla="*/ 110 h 159"/>
              <a:gd name="T86" fmla="*/ 82 w 161"/>
              <a:gd name="T87" fmla="*/ 107 h 159"/>
              <a:gd name="T88" fmla="*/ 72 w 161"/>
              <a:gd name="T89" fmla="*/ 110 h 159"/>
              <a:gd name="T90" fmla="*/ 58 w 161"/>
              <a:gd name="T91" fmla="*/ 93 h 159"/>
              <a:gd name="T92" fmla="*/ 38 w 161"/>
              <a:gd name="T93" fmla="*/ 86 h 159"/>
              <a:gd name="T94" fmla="*/ 12 w 161"/>
              <a:gd name="T95" fmla="*/ 97 h 159"/>
              <a:gd name="T96" fmla="*/ 12 w 161"/>
              <a:gd name="T97" fmla="*/ 26 h 159"/>
              <a:gd name="T98" fmla="*/ 27 w 161"/>
              <a:gd name="T99" fmla="*/ 10 h 159"/>
              <a:gd name="T100" fmla="*/ 33 w 161"/>
              <a:gd name="T101" fmla="*/ 11 h 159"/>
              <a:gd name="T102" fmla="*/ 38 w 161"/>
              <a:gd name="T103" fmla="*/ 15 h 159"/>
              <a:gd name="T104" fmla="*/ 42 w 161"/>
              <a:gd name="T105" fmla="*/ 16 h 159"/>
              <a:gd name="T106" fmla="*/ 46 w 161"/>
              <a:gd name="T107" fmla="*/ 15 h 159"/>
              <a:gd name="T108" fmla="*/ 46 w 161"/>
              <a:gd name="T109" fmla="*/ 8 h 159"/>
              <a:gd name="T110" fmla="*/ 37 w 161"/>
              <a:gd name="T111" fmla="*/ 2 h 159"/>
              <a:gd name="T112" fmla="*/ 27 w 161"/>
              <a:gd name="T113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1" h="159">
                <a:moveTo>
                  <a:pt x="38" y="96"/>
                </a:moveTo>
                <a:cubicBezTo>
                  <a:pt x="52" y="96"/>
                  <a:pt x="64" y="107"/>
                  <a:pt x="64" y="122"/>
                </a:cubicBezTo>
                <a:cubicBezTo>
                  <a:pt x="64" y="134"/>
                  <a:pt x="56" y="144"/>
                  <a:pt x="46" y="147"/>
                </a:cubicBezTo>
                <a:cubicBezTo>
                  <a:pt x="43" y="148"/>
                  <a:pt x="40" y="149"/>
                  <a:pt x="38" y="149"/>
                </a:cubicBezTo>
                <a:cubicBezTo>
                  <a:pt x="27" y="149"/>
                  <a:pt x="17" y="141"/>
                  <a:pt x="13" y="130"/>
                </a:cubicBezTo>
                <a:cubicBezTo>
                  <a:pt x="9" y="116"/>
                  <a:pt x="16" y="102"/>
                  <a:pt x="30" y="97"/>
                </a:cubicBezTo>
                <a:cubicBezTo>
                  <a:pt x="33" y="97"/>
                  <a:pt x="35" y="96"/>
                  <a:pt x="38" y="96"/>
                </a:cubicBezTo>
                <a:close/>
                <a:moveTo>
                  <a:pt x="124" y="96"/>
                </a:moveTo>
                <a:cubicBezTo>
                  <a:pt x="128" y="96"/>
                  <a:pt x="131" y="97"/>
                  <a:pt x="135" y="99"/>
                </a:cubicBezTo>
                <a:cubicBezTo>
                  <a:pt x="144" y="102"/>
                  <a:pt x="151" y="111"/>
                  <a:pt x="151" y="122"/>
                </a:cubicBezTo>
                <a:cubicBezTo>
                  <a:pt x="151" y="134"/>
                  <a:pt x="143" y="144"/>
                  <a:pt x="132" y="147"/>
                </a:cubicBezTo>
                <a:cubicBezTo>
                  <a:pt x="130" y="148"/>
                  <a:pt x="127" y="149"/>
                  <a:pt x="124" y="149"/>
                </a:cubicBezTo>
                <a:cubicBezTo>
                  <a:pt x="113" y="149"/>
                  <a:pt x="103" y="141"/>
                  <a:pt x="100" y="130"/>
                </a:cubicBezTo>
                <a:cubicBezTo>
                  <a:pt x="98" y="125"/>
                  <a:pt x="98" y="118"/>
                  <a:pt x="101" y="112"/>
                </a:cubicBezTo>
                <a:cubicBezTo>
                  <a:pt x="105" y="102"/>
                  <a:pt x="114" y="96"/>
                  <a:pt x="124" y="96"/>
                </a:cubicBezTo>
                <a:close/>
                <a:moveTo>
                  <a:pt x="27" y="0"/>
                </a:moveTo>
                <a:cubicBezTo>
                  <a:pt x="14" y="0"/>
                  <a:pt x="1" y="11"/>
                  <a:pt x="1" y="26"/>
                </a:cubicBezTo>
                <a:cubicBezTo>
                  <a:pt x="1" y="120"/>
                  <a:pt x="1" y="120"/>
                  <a:pt x="1" y="120"/>
                </a:cubicBezTo>
                <a:cubicBezTo>
                  <a:pt x="0" y="133"/>
                  <a:pt x="7" y="145"/>
                  <a:pt x="17" y="153"/>
                </a:cubicBezTo>
                <a:cubicBezTo>
                  <a:pt x="23" y="157"/>
                  <a:pt x="30" y="159"/>
                  <a:pt x="37" y="159"/>
                </a:cubicBezTo>
                <a:cubicBezTo>
                  <a:pt x="49" y="159"/>
                  <a:pt x="60" y="153"/>
                  <a:pt x="68" y="143"/>
                </a:cubicBezTo>
                <a:cubicBezTo>
                  <a:pt x="71" y="137"/>
                  <a:pt x="74" y="130"/>
                  <a:pt x="74" y="123"/>
                </a:cubicBezTo>
                <a:cubicBezTo>
                  <a:pt x="74" y="121"/>
                  <a:pt x="76" y="119"/>
                  <a:pt x="78" y="117"/>
                </a:cubicBezTo>
                <a:cubicBezTo>
                  <a:pt x="79" y="117"/>
                  <a:pt x="80" y="117"/>
                  <a:pt x="81" y="117"/>
                </a:cubicBezTo>
                <a:cubicBezTo>
                  <a:pt x="82" y="117"/>
                  <a:pt x="83" y="117"/>
                  <a:pt x="83" y="117"/>
                </a:cubicBezTo>
                <a:cubicBezTo>
                  <a:pt x="86" y="119"/>
                  <a:pt x="88" y="121"/>
                  <a:pt x="88" y="123"/>
                </a:cubicBezTo>
                <a:cubicBezTo>
                  <a:pt x="88" y="135"/>
                  <a:pt x="94" y="146"/>
                  <a:pt x="104" y="153"/>
                </a:cubicBezTo>
                <a:cubicBezTo>
                  <a:pt x="110" y="157"/>
                  <a:pt x="117" y="159"/>
                  <a:pt x="124" y="159"/>
                </a:cubicBezTo>
                <a:cubicBezTo>
                  <a:pt x="135" y="159"/>
                  <a:pt x="147" y="153"/>
                  <a:pt x="154" y="143"/>
                </a:cubicBezTo>
                <a:cubicBezTo>
                  <a:pt x="159" y="136"/>
                  <a:pt x="161" y="128"/>
                  <a:pt x="160" y="119"/>
                </a:cubicBezTo>
                <a:cubicBezTo>
                  <a:pt x="161" y="119"/>
                  <a:pt x="161" y="125"/>
                  <a:pt x="161" y="26"/>
                </a:cubicBezTo>
                <a:cubicBezTo>
                  <a:pt x="161" y="22"/>
                  <a:pt x="161" y="19"/>
                  <a:pt x="159" y="16"/>
                </a:cubicBezTo>
                <a:cubicBezTo>
                  <a:pt x="155" y="6"/>
                  <a:pt x="145" y="0"/>
                  <a:pt x="135" y="0"/>
                </a:cubicBezTo>
                <a:cubicBezTo>
                  <a:pt x="129" y="0"/>
                  <a:pt x="122" y="2"/>
                  <a:pt x="117" y="8"/>
                </a:cubicBezTo>
                <a:cubicBezTo>
                  <a:pt x="115" y="10"/>
                  <a:pt x="115" y="13"/>
                  <a:pt x="117" y="15"/>
                </a:cubicBezTo>
                <a:cubicBezTo>
                  <a:pt x="118" y="16"/>
                  <a:pt x="119" y="16"/>
                  <a:pt x="121" y="16"/>
                </a:cubicBezTo>
                <a:cubicBezTo>
                  <a:pt x="122" y="16"/>
                  <a:pt x="124" y="16"/>
                  <a:pt x="125" y="15"/>
                </a:cubicBezTo>
                <a:cubicBezTo>
                  <a:pt x="128" y="12"/>
                  <a:pt x="132" y="10"/>
                  <a:pt x="135" y="10"/>
                </a:cubicBezTo>
                <a:cubicBezTo>
                  <a:pt x="142" y="10"/>
                  <a:pt x="148" y="14"/>
                  <a:pt x="150" y="21"/>
                </a:cubicBezTo>
                <a:cubicBezTo>
                  <a:pt x="151" y="23"/>
                  <a:pt x="151" y="24"/>
                  <a:pt x="151" y="26"/>
                </a:cubicBezTo>
                <a:cubicBezTo>
                  <a:pt x="151" y="97"/>
                  <a:pt x="151" y="97"/>
                  <a:pt x="151" y="97"/>
                </a:cubicBezTo>
                <a:cubicBezTo>
                  <a:pt x="143" y="90"/>
                  <a:pt x="134" y="87"/>
                  <a:pt x="125" y="87"/>
                </a:cubicBezTo>
                <a:cubicBezTo>
                  <a:pt x="111" y="87"/>
                  <a:pt x="97" y="95"/>
                  <a:pt x="91" y="110"/>
                </a:cubicBezTo>
                <a:cubicBezTo>
                  <a:pt x="88" y="108"/>
                  <a:pt x="85" y="107"/>
                  <a:pt x="82" y="107"/>
                </a:cubicBezTo>
                <a:cubicBezTo>
                  <a:pt x="79" y="107"/>
                  <a:pt x="75" y="108"/>
                  <a:pt x="72" y="110"/>
                </a:cubicBezTo>
                <a:cubicBezTo>
                  <a:pt x="69" y="103"/>
                  <a:pt x="65" y="97"/>
                  <a:pt x="58" y="93"/>
                </a:cubicBezTo>
                <a:cubicBezTo>
                  <a:pt x="52" y="88"/>
                  <a:pt x="45" y="86"/>
                  <a:pt x="38" y="86"/>
                </a:cubicBezTo>
                <a:cubicBezTo>
                  <a:pt x="28" y="86"/>
                  <a:pt x="19" y="90"/>
                  <a:pt x="12" y="97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17"/>
                  <a:pt x="19" y="10"/>
                  <a:pt x="27" y="10"/>
                </a:cubicBezTo>
                <a:cubicBezTo>
                  <a:pt x="29" y="10"/>
                  <a:pt x="31" y="11"/>
                  <a:pt x="33" y="11"/>
                </a:cubicBezTo>
                <a:cubicBezTo>
                  <a:pt x="35" y="12"/>
                  <a:pt x="37" y="13"/>
                  <a:pt x="38" y="15"/>
                </a:cubicBezTo>
                <a:cubicBezTo>
                  <a:pt x="39" y="16"/>
                  <a:pt x="41" y="16"/>
                  <a:pt x="42" y="16"/>
                </a:cubicBezTo>
                <a:cubicBezTo>
                  <a:pt x="43" y="16"/>
                  <a:pt x="45" y="16"/>
                  <a:pt x="46" y="15"/>
                </a:cubicBezTo>
                <a:cubicBezTo>
                  <a:pt x="48" y="13"/>
                  <a:pt x="48" y="10"/>
                  <a:pt x="46" y="8"/>
                </a:cubicBezTo>
                <a:cubicBezTo>
                  <a:pt x="43" y="5"/>
                  <a:pt x="41" y="3"/>
                  <a:pt x="37" y="2"/>
                </a:cubicBezTo>
                <a:cubicBezTo>
                  <a:pt x="34" y="1"/>
                  <a:pt x="31" y="0"/>
                  <a:pt x="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0" name="Freeform 141">
            <a:extLst>
              <a:ext uri="{FF2B5EF4-FFF2-40B4-BE49-F238E27FC236}">
                <a16:creationId xmlns:a16="http://schemas.microsoft.com/office/drawing/2014/main" id="{1847788B-55E7-435C-A2FF-2F7CD2D8E7D6}"/>
              </a:ext>
            </a:extLst>
          </p:cNvPr>
          <p:cNvSpPr>
            <a:spLocks noEditPoints="1"/>
          </p:cNvSpPr>
          <p:nvPr/>
        </p:nvSpPr>
        <p:spPr bwMode="auto">
          <a:xfrm>
            <a:off x="10144126" y="1371600"/>
            <a:ext cx="158750" cy="254000"/>
          </a:xfrm>
          <a:custGeom>
            <a:avLst/>
            <a:gdLst>
              <a:gd name="T0" fmla="*/ 82 w 100"/>
              <a:gd name="T1" fmla="*/ 10 h 160"/>
              <a:gd name="T2" fmla="*/ 88 w 100"/>
              <a:gd name="T3" fmla="*/ 15 h 160"/>
              <a:gd name="T4" fmla="*/ 82 w 100"/>
              <a:gd name="T5" fmla="*/ 20 h 160"/>
              <a:gd name="T6" fmla="*/ 72 w 100"/>
              <a:gd name="T7" fmla="*/ 20 h 160"/>
              <a:gd name="T8" fmla="*/ 66 w 100"/>
              <a:gd name="T9" fmla="*/ 25 h 160"/>
              <a:gd name="T10" fmla="*/ 72 w 100"/>
              <a:gd name="T11" fmla="*/ 31 h 160"/>
              <a:gd name="T12" fmla="*/ 77 w 100"/>
              <a:gd name="T13" fmla="*/ 31 h 160"/>
              <a:gd name="T14" fmla="*/ 77 w 100"/>
              <a:gd name="T15" fmla="*/ 55 h 160"/>
              <a:gd name="T16" fmla="*/ 24 w 100"/>
              <a:gd name="T17" fmla="*/ 55 h 160"/>
              <a:gd name="T18" fmla="*/ 24 w 100"/>
              <a:gd name="T19" fmla="*/ 31 h 160"/>
              <a:gd name="T20" fmla="*/ 30 w 100"/>
              <a:gd name="T21" fmla="*/ 31 h 160"/>
              <a:gd name="T22" fmla="*/ 36 w 100"/>
              <a:gd name="T23" fmla="*/ 25 h 160"/>
              <a:gd name="T24" fmla="*/ 30 w 100"/>
              <a:gd name="T25" fmla="*/ 20 h 160"/>
              <a:gd name="T26" fmla="*/ 20 w 100"/>
              <a:gd name="T27" fmla="*/ 20 h 160"/>
              <a:gd name="T28" fmla="*/ 15 w 100"/>
              <a:gd name="T29" fmla="*/ 15 h 160"/>
              <a:gd name="T30" fmla="*/ 20 w 100"/>
              <a:gd name="T31" fmla="*/ 10 h 160"/>
              <a:gd name="T32" fmla="*/ 82 w 100"/>
              <a:gd name="T33" fmla="*/ 10 h 160"/>
              <a:gd name="T34" fmla="*/ 76 w 100"/>
              <a:gd name="T35" fmla="*/ 65 h 160"/>
              <a:gd name="T36" fmla="*/ 76 w 100"/>
              <a:gd name="T37" fmla="*/ 121 h 160"/>
              <a:gd name="T38" fmla="*/ 50 w 100"/>
              <a:gd name="T39" fmla="*/ 149 h 160"/>
              <a:gd name="T40" fmla="*/ 25 w 100"/>
              <a:gd name="T41" fmla="*/ 128 h 160"/>
              <a:gd name="T42" fmla="*/ 40 w 100"/>
              <a:gd name="T43" fmla="*/ 128 h 160"/>
              <a:gd name="T44" fmla="*/ 45 w 100"/>
              <a:gd name="T45" fmla="*/ 123 h 160"/>
              <a:gd name="T46" fmla="*/ 40 w 100"/>
              <a:gd name="T47" fmla="*/ 118 h 160"/>
              <a:gd name="T48" fmla="*/ 24 w 100"/>
              <a:gd name="T49" fmla="*/ 118 h 160"/>
              <a:gd name="T50" fmla="*/ 24 w 100"/>
              <a:gd name="T51" fmla="*/ 107 h 160"/>
              <a:gd name="T52" fmla="*/ 40 w 100"/>
              <a:gd name="T53" fmla="*/ 107 h 160"/>
              <a:gd name="T54" fmla="*/ 45 w 100"/>
              <a:gd name="T55" fmla="*/ 102 h 160"/>
              <a:gd name="T56" fmla="*/ 40 w 100"/>
              <a:gd name="T57" fmla="*/ 96 h 160"/>
              <a:gd name="T58" fmla="*/ 24 w 100"/>
              <a:gd name="T59" fmla="*/ 96 h 160"/>
              <a:gd name="T60" fmla="*/ 24 w 100"/>
              <a:gd name="T61" fmla="*/ 86 h 160"/>
              <a:gd name="T62" fmla="*/ 40 w 100"/>
              <a:gd name="T63" fmla="*/ 86 h 160"/>
              <a:gd name="T64" fmla="*/ 45 w 100"/>
              <a:gd name="T65" fmla="*/ 81 h 160"/>
              <a:gd name="T66" fmla="*/ 40 w 100"/>
              <a:gd name="T67" fmla="*/ 75 h 160"/>
              <a:gd name="T68" fmla="*/ 24 w 100"/>
              <a:gd name="T69" fmla="*/ 75 h 160"/>
              <a:gd name="T70" fmla="*/ 24 w 100"/>
              <a:gd name="T71" fmla="*/ 65 h 160"/>
              <a:gd name="T72" fmla="*/ 76 w 100"/>
              <a:gd name="T73" fmla="*/ 65 h 160"/>
              <a:gd name="T74" fmla="*/ 19 w 100"/>
              <a:gd name="T75" fmla="*/ 0 h 160"/>
              <a:gd name="T76" fmla="*/ 6 w 100"/>
              <a:gd name="T77" fmla="*/ 7 h 160"/>
              <a:gd name="T78" fmla="*/ 14 w 100"/>
              <a:gd name="T79" fmla="*/ 30 h 160"/>
              <a:gd name="T80" fmla="*/ 14 w 100"/>
              <a:gd name="T81" fmla="*/ 123 h 160"/>
              <a:gd name="T82" fmla="*/ 51 w 100"/>
              <a:gd name="T83" fmla="*/ 160 h 160"/>
              <a:gd name="T84" fmla="*/ 65 w 100"/>
              <a:gd name="T85" fmla="*/ 157 h 160"/>
              <a:gd name="T86" fmla="*/ 87 w 100"/>
              <a:gd name="T87" fmla="*/ 123 h 160"/>
              <a:gd name="T88" fmla="*/ 87 w 100"/>
              <a:gd name="T89" fmla="*/ 30 h 160"/>
              <a:gd name="T90" fmla="*/ 95 w 100"/>
              <a:gd name="T91" fmla="*/ 24 h 160"/>
              <a:gd name="T92" fmla="*/ 91 w 100"/>
              <a:gd name="T93" fmla="*/ 2 h 160"/>
              <a:gd name="T94" fmla="*/ 82 w 100"/>
              <a:gd name="T95" fmla="*/ 0 h 160"/>
              <a:gd name="T96" fmla="*/ 19 w 100"/>
              <a:gd name="T9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0" h="160">
                <a:moveTo>
                  <a:pt x="82" y="10"/>
                </a:moveTo>
                <a:cubicBezTo>
                  <a:pt x="85" y="10"/>
                  <a:pt x="87" y="12"/>
                  <a:pt x="88" y="15"/>
                </a:cubicBezTo>
                <a:cubicBezTo>
                  <a:pt x="87" y="18"/>
                  <a:pt x="85" y="20"/>
                  <a:pt x="8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68" y="20"/>
                  <a:pt x="66" y="23"/>
                  <a:pt x="66" y="25"/>
                </a:cubicBezTo>
                <a:cubicBezTo>
                  <a:pt x="66" y="28"/>
                  <a:pt x="69" y="31"/>
                  <a:pt x="72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55"/>
                  <a:pt x="77" y="55"/>
                  <a:pt x="77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31"/>
                  <a:pt x="24" y="31"/>
                  <a:pt x="24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3" y="31"/>
                  <a:pt x="36" y="28"/>
                  <a:pt x="36" y="25"/>
                </a:cubicBezTo>
                <a:cubicBezTo>
                  <a:pt x="36" y="22"/>
                  <a:pt x="33" y="20"/>
                  <a:pt x="3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7" y="20"/>
                  <a:pt x="15" y="18"/>
                  <a:pt x="15" y="15"/>
                </a:cubicBezTo>
                <a:cubicBezTo>
                  <a:pt x="15" y="12"/>
                  <a:pt x="17" y="10"/>
                  <a:pt x="20" y="10"/>
                </a:cubicBezTo>
                <a:lnTo>
                  <a:pt x="82" y="10"/>
                </a:lnTo>
                <a:close/>
                <a:moveTo>
                  <a:pt x="76" y="65"/>
                </a:moveTo>
                <a:cubicBezTo>
                  <a:pt x="76" y="121"/>
                  <a:pt x="76" y="121"/>
                  <a:pt x="76" y="121"/>
                </a:cubicBezTo>
                <a:cubicBezTo>
                  <a:pt x="76" y="137"/>
                  <a:pt x="65" y="149"/>
                  <a:pt x="50" y="149"/>
                </a:cubicBezTo>
                <a:cubicBezTo>
                  <a:pt x="38" y="149"/>
                  <a:pt x="27" y="140"/>
                  <a:pt x="25" y="128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3" y="128"/>
                  <a:pt x="45" y="125"/>
                  <a:pt x="45" y="123"/>
                </a:cubicBezTo>
                <a:cubicBezTo>
                  <a:pt x="45" y="120"/>
                  <a:pt x="42" y="118"/>
                  <a:pt x="40" y="118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07"/>
                  <a:pt x="24" y="107"/>
                  <a:pt x="24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3" y="107"/>
                  <a:pt x="45" y="105"/>
                  <a:pt x="45" y="102"/>
                </a:cubicBezTo>
                <a:cubicBezTo>
                  <a:pt x="45" y="99"/>
                  <a:pt x="42" y="96"/>
                  <a:pt x="4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86"/>
                  <a:pt x="24" y="86"/>
                  <a:pt x="24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3" y="86"/>
                  <a:pt x="45" y="83"/>
                  <a:pt x="45" y="81"/>
                </a:cubicBezTo>
                <a:cubicBezTo>
                  <a:pt x="45" y="77"/>
                  <a:pt x="42" y="75"/>
                  <a:pt x="40" y="7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65"/>
                  <a:pt x="24" y="65"/>
                  <a:pt x="24" y="65"/>
                </a:cubicBezTo>
                <a:cubicBezTo>
                  <a:pt x="76" y="65"/>
                  <a:pt x="76" y="65"/>
                  <a:pt x="76" y="65"/>
                </a:cubicBezTo>
                <a:close/>
                <a:moveTo>
                  <a:pt x="19" y="0"/>
                </a:moveTo>
                <a:cubicBezTo>
                  <a:pt x="14" y="0"/>
                  <a:pt x="9" y="2"/>
                  <a:pt x="6" y="7"/>
                </a:cubicBezTo>
                <a:cubicBezTo>
                  <a:pt x="0" y="15"/>
                  <a:pt x="4" y="27"/>
                  <a:pt x="14" y="30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4" y="144"/>
                  <a:pt x="32" y="160"/>
                  <a:pt x="51" y="160"/>
                </a:cubicBezTo>
                <a:cubicBezTo>
                  <a:pt x="56" y="160"/>
                  <a:pt x="61" y="159"/>
                  <a:pt x="65" y="157"/>
                </a:cubicBezTo>
                <a:cubicBezTo>
                  <a:pt x="78" y="151"/>
                  <a:pt x="87" y="138"/>
                  <a:pt x="87" y="123"/>
                </a:cubicBezTo>
                <a:cubicBezTo>
                  <a:pt x="87" y="30"/>
                  <a:pt x="87" y="30"/>
                  <a:pt x="87" y="30"/>
                </a:cubicBezTo>
                <a:cubicBezTo>
                  <a:pt x="90" y="29"/>
                  <a:pt x="93" y="27"/>
                  <a:pt x="95" y="24"/>
                </a:cubicBezTo>
                <a:cubicBezTo>
                  <a:pt x="100" y="17"/>
                  <a:pt x="98" y="7"/>
                  <a:pt x="91" y="2"/>
                </a:cubicBezTo>
                <a:cubicBezTo>
                  <a:pt x="88" y="1"/>
                  <a:pt x="85" y="0"/>
                  <a:pt x="82" y="0"/>
                </a:cubicBezTo>
                <a:lnTo>
                  <a:pt x="1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1" name="Freeform 142">
            <a:extLst>
              <a:ext uri="{FF2B5EF4-FFF2-40B4-BE49-F238E27FC236}">
                <a16:creationId xmlns:a16="http://schemas.microsoft.com/office/drawing/2014/main" id="{CCD61439-F2E8-4625-B3F1-B10F26AA4380}"/>
              </a:ext>
            </a:extLst>
          </p:cNvPr>
          <p:cNvSpPr>
            <a:spLocks noEditPoints="1"/>
          </p:cNvSpPr>
          <p:nvPr/>
        </p:nvSpPr>
        <p:spPr bwMode="auto">
          <a:xfrm>
            <a:off x="8462963" y="1922463"/>
            <a:ext cx="222250" cy="254000"/>
          </a:xfrm>
          <a:custGeom>
            <a:avLst/>
            <a:gdLst>
              <a:gd name="T0" fmla="*/ 119 w 140"/>
              <a:gd name="T1" fmla="*/ 53 h 160"/>
              <a:gd name="T2" fmla="*/ 105 w 140"/>
              <a:gd name="T3" fmla="*/ 75 h 160"/>
              <a:gd name="T4" fmla="*/ 119 w 140"/>
              <a:gd name="T5" fmla="*/ 53 h 160"/>
              <a:gd name="T6" fmla="*/ 76 w 140"/>
              <a:gd name="T7" fmla="*/ 10 h 160"/>
              <a:gd name="T8" fmla="*/ 91 w 140"/>
              <a:gd name="T9" fmla="*/ 23 h 160"/>
              <a:gd name="T10" fmla="*/ 96 w 140"/>
              <a:gd name="T11" fmla="*/ 24 h 160"/>
              <a:gd name="T12" fmla="*/ 127 w 140"/>
              <a:gd name="T13" fmla="*/ 30 h 160"/>
              <a:gd name="T14" fmla="*/ 70 w 140"/>
              <a:gd name="T15" fmla="*/ 50 h 160"/>
              <a:gd name="T16" fmla="*/ 65 w 140"/>
              <a:gd name="T17" fmla="*/ 42 h 160"/>
              <a:gd name="T18" fmla="*/ 57 w 140"/>
              <a:gd name="T19" fmla="*/ 26 h 160"/>
              <a:gd name="T20" fmla="*/ 76 w 140"/>
              <a:gd name="T21" fmla="*/ 10 h 160"/>
              <a:gd name="T22" fmla="*/ 22 w 140"/>
              <a:gd name="T23" fmla="*/ 92 h 160"/>
              <a:gd name="T24" fmla="*/ 16 w 140"/>
              <a:gd name="T25" fmla="*/ 97 h 160"/>
              <a:gd name="T26" fmla="*/ 15 w 140"/>
              <a:gd name="T27" fmla="*/ 87 h 160"/>
              <a:gd name="T28" fmla="*/ 73 w 140"/>
              <a:gd name="T29" fmla="*/ 128 h 160"/>
              <a:gd name="T30" fmla="*/ 103 w 140"/>
              <a:gd name="T31" fmla="*/ 149 h 160"/>
              <a:gd name="T32" fmla="*/ 73 w 140"/>
              <a:gd name="T33" fmla="*/ 128 h 160"/>
              <a:gd name="T34" fmla="*/ 65 w 140"/>
              <a:gd name="T35" fmla="*/ 4 h 160"/>
              <a:gd name="T36" fmla="*/ 50 w 140"/>
              <a:gd name="T37" fmla="*/ 41 h 160"/>
              <a:gd name="T38" fmla="*/ 23 w 140"/>
              <a:gd name="T39" fmla="*/ 78 h 160"/>
              <a:gd name="T40" fmla="*/ 0 w 140"/>
              <a:gd name="T41" fmla="*/ 92 h 160"/>
              <a:gd name="T42" fmla="*/ 23 w 140"/>
              <a:gd name="T43" fmla="*/ 106 h 160"/>
              <a:gd name="T44" fmla="*/ 33 w 140"/>
              <a:gd name="T45" fmla="*/ 154 h 160"/>
              <a:gd name="T46" fmla="*/ 109 w 140"/>
              <a:gd name="T47" fmla="*/ 160 h 160"/>
              <a:gd name="T48" fmla="*/ 73 w 140"/>
              <a:gd name="T49" fmla="*/ 118 h 160"/>
              <a:gd name="T50" fmla="*/ 30 w 140"/>
              <a:gd name="T51" fmla="*/ 99 h 160"/>
              <a:gd name="T52" fmla="*/ 59 w 140"/>
              <a:gd name="T53" fmla="*/ 57 h 160"/>
              <a:gd name="T54" fmla="*/ 72 w 140"/>
              <a:gd name="T55" fmla="*/ 93 h 160"/>
              <a:gd name="T56" fmla="*/ 79 w 140"/>
              <a:gd name="T57" fmla="*/ 93 h 160"/>
              <a:gd name="T58" fmla="*/ 105 w 140"/>
              <a:gd name="T59" fmla="*/ 86 h 160"/>
              <a:gd name="T60" fmla="*/ 127 w 140"/>
              <a:gd name="T61" fmla="*/ 46 h 160"/>
              <a:gd name="T62" fmla="*/ 138 w 140"/>
              <a:gd name="T63" fmla="*/ 26 h 160"/>
              <a:gd name="T64" fmla="*/ 96 w 140"/>
              <a:gd name="T65" fmla="*/ 14 h 160"/>
              <a:gd name="T66" fmla="*/ 76 w 140"/>
              <a:gd name="T6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" h="160">
                <a:moveTo>
                  <a:pt x="119" y="53"/>
                </a:moveTo>
                <a:cubicBezTo>
                  <a:pt x="119" y="53"/>
                  <a:pt x="119" y="53"/>
                  <a:pt x="119" y="53"/>
                </a:cubicBezTo>
                <a:cubicBezTo>
                  <a:pt x="122" y="59"/>
                  <a:pt x="121" y="66"/>
                  <a:pt x="116" y="71"/>
                </a:cubicBezTo>
                <a:cubicBezTo>
                  <a:pt x="113" y="74"/>
                  <a:pt x="109" y="75"/>
                  <a:pt x="105" y="75"/>
                </a:cubicBezTo>
                <a:cubicBezTo>
                  <a:pt x="103" y="75"/>
                  <a:pt x="100" y="75"/>
                  <a:pt x="98" y="74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19" y="53"/>
                  <a:pt x="119" y="53"/>
                  <a:pt x="119" y="53"/>
                </a:cubicBezTo>
                <a:close/>
                <a:moveTo>
                  <a:pt x="76" y="10"/>
                </a:moveTo>
                <a:cubicBezTo>
                  <a:pt x="77" y="10"/>
                  <a:pt x="78" y="11"/>
                  <a:pt x="79" y="12"/>
                </a:cubicBezTo>
                <a:cubicBezTo>
                  <a:pt x="91" y="23"/>
                  <a:pt x="91" y="23"/>
                  <a:pt x="91" y="23"/>
                </a:cubicBezTo>
                <a:cubicBezTo>
                  <a:pt x="92" y="24"/>
                  <a:pt x="93" y="25"/>
                  <a:pt x="94" y="25"/>
                </a:cubicBezTo>
                <a:cubicBezTo>
                  <a:pt x="95" y="25"/>
                  <a:pt x="95" y="24"/>
                  <a:pt x="96" y="24"/>
                </a:cubicBezTo>
                <a:cubicBezTo>
                  <a:pt x="99" y="23"/>
                  <a:pt x="102" y="23"/>
                  <a:pt x="105" y="23"/>
                </a:cubicBezTo>
                <a:cubicBezTo>
                  <a:pt x="113" y="23"/>
                  <a:pt x="120" y="25"/>
                  <a:pt x="127" y="30"/>
                </a:cubicBezTo>
                <a:cubicBezTo>
                  <a:pt x="76" y="81"/>
                  <a:pt x="76" y="81"/>
                  <a:pt x="76" y="81"/>
                </a:cubicBezTo>
                <a:cubicBezTo>
                  <a:pt x="69" y="72"/>
                  <a:pt x="67" y="61"/>
                  <a:pt x="70" y="50"/>
                </a:cubicBezTo>
                <a:cubicBezTo>
                  <a:pt x="71" y="48"/>
                  <a:pt x="70" y="46"/>
                  <a:pt x="69" y="45"/>
                </a:cubicBezTo>
                <a:cubicBezTo>
                  <a:pt x="65" y="42"/>
                  <a:pt x="65" y="42"/>
                  <a:pt x="65" y="42"/>
                </a:cubicBezTo>
                <a:cubicBezTo>
                  <a:pt x="57" y="34"/>
                  <a:pt x="57" y="34"/>
                  <a:pt x="57" y="34"/>
                </a:cubicBezTo>
                <a:cubicBezTo>
                  <a:pt x="55" y="32"/>
                  <a:pt x="55" y="28"/>
                  <a:pt x="57" y="26"/>
                </a:cubicBezTo>
                <a:cubicBezTo>
                  <a:pt x="72" y="12"/>
                  <a:pt x="72" y="12"/>
                  <a:pt x="72" y="12"/>
                </a:cubicBezTo>
                <a:cubicBezTo>
                  <a:pt x="73" y="11"/>
                  <a:pt x="74" y="10"/>
                  <a:pt x="76" y="10"/>
                </a:cubicBezTo>
                <a:close/>
                <a:moveTo>
                  <a:pt x="16" y="86"/>
                </a:moveTo>
                <a:cubicBezTo>
                  <a:pt x="19" y="86"/>
                  <a:pt x="22" y="89"/>
                  <a:pt x="22" y="92"/>
                </a:cubicBezTo>
                <a:cubicBezTo>
                  <a:pt x="21" y="94"/>
                  <a:pt x="20" y="96"/>
                  <a:pt x="18" y="97"/>
                </a:cubicBezTo>
                <a:cubicBezTo>
                  <a:pt x="17" y="97"/>
                  <a:pt x="16" y="97"/>
                  <a:pt x="16" y="97"/>
                </a:cubicBezTo>
                <a:cubicBezTo>
                  <a:pt x="14" y="97"/>
                  <a:pt x="12" y="96"/>
                  <a:pt x="11" y="93"/>
                </a:cubicBezTo>
                <a:cubicBezTo>
                  <a:pt x="10" y="90"/>
                  <a:pt x="12" y="88"/>
                  <a:pt x="15" y="87"/>
                </a:cubicBezTo>
                <a:cubicBezTo>
                  <a:pt x="15" y="87"/>
                  <a:pt x="16" y="86"/>
                  <a:pt x="16" y="86"/>
                </a:cubicBezTo>
                <a:close/>
                <a:moveTo>
                  <a:pt x="73" y="128"/>
                </a:moveTo>
                <a:cubicBezTo>
                  <a:pt x="77" y="128"/>
                  <a:pt x="81" y="129"/>
                  <a:pt x="84" y="130"/>
                </a:cubicBezTo>
                <a:cubicBezTo>
                  <a:pt x="93" y="133"/>
                  <a:pt x="99" y="140"/>
                  <a:pt x="103" y="149"/>
                </a:cubicBezTo>
                <a:cubicBezTo>
                  <a:pt x="44" y="149"/>
                  <a:pt x="44" y="149"/>
                  <a:pt x="44" y="149"/>
                </a:cubicBezTo>
                <a:cubicBezTo>
                  <a:pt x="48" y="136"/>
                  <a:pt x="60" y="128"/>
                  <a:pt x="73" y="128"/>
                </a:cubicBezTo>
                <a:close/>
                <a:moveTo>
                  <a:pt x="76" y="0"/>
                </a:moveTo>
                <a:cubicBezTo>
                  <a:pt x="72" y="0"/>
                  <a:pt x="68" y="1"/>
                  <a:pt x="65" y="4"/>
                </a:cubicBezTo>
                <a:cubicBezTo>
                  <a:pt x="50" y="19"/>
                  <a:pt x="50" y="19"/>
                  <a:pt x="50" y="19"/>
                </a:cubicBezTo>
                <a:cubicBezTo>
                  <a:pt x="44" y="25"/>
                  <a:pt x="44" y="35"/>
                  <a:pt x="50" y="41"/>
                </a:cubicBezTo>
                <a:cubicBezTo>
                  <a:pt x="55" y="46"/>
                  <a:pt x="55" y="46"/>
                  <a:pt x="55" y="46"/>
                </a:cubicBezTo>
                <a:cubicBezTo>
                  <a:pt x="23" y="78"/>
                  <a:pt x="23" y="78"/>
                  <a:pt x="23" y="78"/>
                </a:cubicBezTo>
                <a:cubicBezTo>
                  <a:pt x="21" y="77"/>
                  <a:pt x="19" y="76"/>
                  <a:pt x="16" y="76"/>
                </a:cubicBezTo>
                <a:cubicBezTo>
                  <a:pt x="8" y="76"/>
                  <a:pt x="0" y="83"/>
                  <a:pt x="0" y="92"/>
                </a:cubicBezTo>
                <a:cubicBezTo>
                  <a:pt x="0" y="101"/>
                  <a:pt x="8" y="107"/>
                  <a:pt x="16" y="107"/>
                </a:cubicBezTo>
                <a:cubicBezTo>
                  <a:pt x="18" y="107"/>
                  <a:pt x="21" y="107"/>
                  <a:pt x="23" y="106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39" y="135"/>
                  <a:pt x="33" y="144"/>
                  <a:pt x="33" y="154"/>
                </a:cubicBezTo>
                <a:cubicBezTo>
                  <a:pt x="32" y="156"/>
                  <a:pt x="35" y="160"/>
                  <a:pt x="37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2" y="160"/>
                  <a:pt x="114" y="156"/>
                  <a:pt x="114" y="154"/>
                </a:cubicBezTo>
                <a:cubicBezTo>
                  <a:pt x="111" y="132"/>
                  <a:pt x="93" y="118"/>
                  <a:pt x="73" y="118"/>
                </a:cubicBezTo>
                <a:cubicBezTo>
                  <a:pt x="66" y="118"/>
                  <a:pt x="60" y="119"/>
                  <a:pt x="54" y="123"/>
                </a:cubicBezTo>
                <a:cubicBezTo>
                  <a:pt x="30" y="99"/>
                  <a:pt x="30" y="99"/>
                  <a:pt x="30" y="99"/>
                </a:cubicBezTo>
                <a:cubicBezTo>
                  <a:pt x="32" y="95"/>
                  <a:pt x="32" y="90"/>
                  <a:pt x="31" y="86"/>
                </a:cubicBezTo>
                <a:cubicBezTo>
                  <a:pt x="59" y="57"/>
                  <a:pt x="59" y="57"/>
                  <a:pt x="59" y="57"/>
                </a:cubicBezTo>
                <a:cubicBezTo>
                  <a:pt x="59" y="57"/>
                  <a:pt x="59" y="57"/>
                  <a:pt x="59" y="57"/>
                </a:cubicBezTo>
                <a:cubicBezTo>
                  <a:pt x="58" y="71"/>
                  <a:pt x="63" y="84"/>
                  <a:pt x="72" y="93"/>
                </a:cubicBezTo>
                <a:cubicBezTo>
                  <a:pt x="73" y="94"/>
                  <a:pt x="74" y="95"/>
                  <a:pt x="76" y="95"/>
                </a:cubicBezTo>
                <a:cubicBezTo>
                  <a:pt x="77" y="95"/>
                  <a:pt x="78" y="94"/>
                  <a:pt x="79" y="93"/>
                </a:cubicBezTo>
                <a:cubicBezTo>
                  <a:pt x="91" y="82"/>
                  <a:pt x="91" y="82"/>
                  <a:pt x="91" y="82"/>
                </a:cubicBezTo>
                <a:cubicBezTo>
                  <a:pt x="95" y="85"/>
                  <a:pt x="100" y="86"/>
                  <a:pt x="105" y="86"/>
                </a:cubicBezTo>
                <a:cubicBezTo>
                  <a:pt x="112" y="86"/>
                  <a:pt x="118" y="83"/>
                  <a:pt x="124" y="78"/>
                </a:cubicBezTo>
                <a:cubicBezTo>
                  <a:pt x="132" y="69"/>
                  <a:pt x="133" y="55"/>
                  <a:pt x="127" y="46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40" y="32"/>
                  <a:pt x="140" y="29"/>
                  <a:pt x="138" y="26"/>
                </a:cubicBezTo>
                <a:cubicBezTo>
                  <a:pt x="129" y="17"/>
                  <a:pt x="117" y="13"/>
                  <a:pt x="105" y="13"/>
                </a:cubicBezTo>
                <a:cubicBezTo>
                  <a:pt x="102" y="13"/>
                  <a:pt x="99" y="13"/>
                  <a:pt x="96" y="14"/>
                </a:cubicBezTo>
                <a:cubicBezTo>
                  <a:pt x="87" y="4"/>
                  <a:pt x="87" y="4"/>
                  <a:pt x="87" y="4"/>
                </a:cubicBezTo>
                <a:cubicBezTo>
                  <a:pt x="84" y="1"/>
                  <a:pt x="80" y="0"/>
                  <a:pt x="7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2" name="Freeform 143">
            <a:extLst>
              <a:ext uri="{FF2B5EF4-FFF2-40B4-BE49-F238E27FC236}">
                <a16:creationId xmlns:a16="http://schemas.microsoft.com/office/drawing/2014/main" id="{BB65B3F4-2380-4D3F-816B-3761D61E2D3C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2471738"/>
            <a:ext cx="254000" cy="254000"/>
          </a:xfrm>
          <a:custGeom>
            <a:avLst/>
            <a:gdLst>
              <a:gd name="T0" fmla="*/ 80 w 160"/>
              <a:gd name="T1" fmla="*/ 11 h 160"/>
              <a:gd name="T2" fmla="*/ 95 w 160"/>
              <a:gd name="T3" fmla="*/ 21 h 160"/>
              <a:gd name="T4" fmla="*/ 85 w 160"/>
              <a:gd name="T5" fmla="*/ 41 h 160"/>
              <a:gd name="T6" fmla="*/ 80 w 160"/>
              <a:gd name="T7" fmla="*/ 42 h 160"/>
              <a:gd name="T8" fmla="*/ 66 w 160"/>
              <a:gd name="T9" fmla="*/ 31 h 160"/>
              <a:gd name="T10" fmla="*/ 76 w 160"/>
              <a:gd name="T11" fmla="*/ 11 h 160"/>
              <a:gd name="T12" fmla="*/ 80 w 160"/>
              <a:gd name="T13" fmla="*/ 11 h 160"/>
              <a:gd name="T14" fmla="*/ 81 w 160"/>
              <a:gd name="T15" fmla="*/ 74 h 160"/>
              <a:gd name="T16" fmla="*/ 97 w 160"/>
              <a:gd name="T17" fmla="*/ 90 h 160"/>
              <a:gd name="T18" fmla="*/ 85 w 160"/>
              <a:gd name="T19" fmla="*/ 105 h 160"/>
              <a:gd name="T20" fmla="*/ 80 w 160"/>
              <a:gd name="T21" fmla="*/ 106 h 160"/>
              <a:gd name="T22" fmla="*/ 66 w 160"/>
              <a:gd name="T23" fmla="*/ 94 h 160"/>
              <a:gd name="T24" fmla="*/ 76 w 160"/>
              <a:gd name="T25" fmla="*/ 75 h 160"/>
              <a:gd name="T26" fmla="*/ 81 w 160"/>
              <a:gd name="T27" fmla="*/ 74 h 160"/>
              <a:gd name="T28" fmla="*/ 27 w 160"/>
              <a:gd name="T29" fmla="*/ 118 h 160"/>
              <a:gd name="T30" fmla="*/ 43 w 160"/>
              <a:gd name="T31" fmla="*/ 133 h 160"/>
              <a:gd name="T32" fmla="*/ 31 w 160"/>
              <a:gd name="T33" fmla="*/ 148 h 160"/>
              <a:gd name="T34" fmla="*/ 26 w 160"/>
              <a:gd name="T35" fmla="*/ 149 h 160"/>
              <a:gd name="T36" fmla="*/ 12 w 160"/>
              <a:gd name="T37" fmla="*/ 138 h 160"/>
              <a:gd name="T38" fmla="*/ 22 w 160"/>
              <a:gd name="T39" fmla="*/ 118 h 160"/>
              <a:gd name="T40" fmla="*/ 27 w 160"/>
              <a:gd name="T41" fmla="*/ 118 h 160"/>
              <a:gd name="T42" fmla="*/ 134 w 160"/>
              <a:gd name="T43" fmla="*/ 118 h 160"/>
              <a:gd name="T44" fmla="*/ 150 w 160"/>
              <a:gd name="T45" fmla="*/ 133 h 160"/>
              <a:gd name="T46" fmla="*/ 139 w 160"/>
              <a:gd name="T47" fmla="*/ 148 h 160"/>
              <a:gd name="T48" fmla="*/ 134 w 160"/>
              <a:gd name="T49" fmla="*/ 149 h 160"/>
              <a:gd name="T50" fmla="*/ 120 w 160"/>
              <a:gd name="T51" fmla="*/ 138 h 160"/>
              <a:gd name="T52" fmla="*/ 130 w 160"/>
              <a:gd name="T53" fmla="*/ 118 h 160"/>
              <a:gd name="T54" fmla="*/ 134 w 160"/>
              <a:gd name="T55" fmla="*/ 118 h 160"/>
              <a:gd name="T56" fmla="*/ 80 w 160"/>
              <a:gd name="T57" fmla="*/ 0 h 160"/>
              <a:gd name="T58" fmla="*/ 59 w 160"/>
              <a:gd name="T59" fmla="*/ 11 h 160"/>
              <a:gd name="T60" fmla="*/ 76 w 160"/>
              <a:gd name="T61" fmla="*/ 51 h 160"/>
              <a:gd name="T62" fmla="*/ 76 w 160"/>
              <a:gd name="T63" fmla="*/ 65 h 160"/>
              <a:gd name="T64" fmla="*/ 58 w 160"/>
              <a:gd name="T65" fmla="*/ 102 h 160"/>
              <a:gd name="T66" fmla="*/ 44 w 160"/>
              <a:gd name="T67" fmla="*/ 114 h 160"/>
              <a:gd name="T68" fmla="*/ 27 w 160"/>
              <a:gd name="T69" fmla="*/ 108 h 160"/>
              <a:gd name="T70" fmla="*/ 0 w 160"/>
              <a:gd name="T71" fmla="*/ 134 h 160"/>
              <a:gd name="T72" fmla="*/ 27 w 160"/>
              <a:gd name="T73" fmla="*/ 160 h 160"/>
              <a:gd name="T74" fmla="*/ 53 w 160"/>
              <a:gd name="T75" fmla="*/ 134 h 160"/>
              <a:gd name="T76" fmla="*/ 50 w 160"/>
              <a:gd name="T77" fmla="*/ 122 h 160"/>
              <a:gd name="T78" fmla="*/ 64 w 160"/>
              <a:gd name="T79" fmla="*/ 110 h 160"/>
              <a:gd name="T80" fmla="*/ 81 w 160"/>
              <a:gd name="T81" fmla="*/ 116 h 160"/>
              <a:gd name="T82" fmla="*/ 97 w 160"/>
              <a:gd name="T83" fmla="*/ 110 h 160"/>
              <a:gd name="T84" fmla="*/ 111 w 160"/>
              <a:gd name="T85" fmla="*/ 122 h 160"/>
              <a:gd name="T86" fmla="*/ 120 w 160"/>
              <a:gd name="T87" fmla="*/ 156 h 160"/>
              <a:gd name="T88" fmla="*/ 134 w 160"/>
              <a:gd name="T89" fmla="*/ 160 h 160"/>
              <a:gd name="T90" fmla="*/ 156 w 160"/>
              <a:gd name="T91" fmla="*/ 148 h 160"/>
              <a:gd name="T92" fmla="*/ 160 w 160"/>
              <a:gd name="T93" fmla="*/ 134 h 160"/>
              <a:gd name="T94" fmla="*/ 134 w 160"/>
              <a:gd name="T95" fmla="*/ 108 h 160"/>
              <a:gd name="T96" fmla="*/ 118 w 160"/>
              <a:gd name="T97" fmla="*/ 114 h 160"/>
              <a:gd name="T98" fmla="*/ 104 w 160"/>
              <a:gd name="T99" fmla="*/ 102 h 160"/>
              <a:gd name="T100" fmla="*/ 86 w 160"/>
              <a:gd name="T101" fmla="*/ 65 h 160"/>
              <a:gd name="T102" fmla="*/ 86 w 160"/>
              <a:gd name="T103" fmla="*/ 51 h 160"/>
              <a:gd name="T104" fmla="*/ 106 w 160"/>
              <a:gd name="T105" fmla="*/ 33 h 160"/>
              <a:gd name="T106" fmla="*/ 95 w 160"/>
              <a:gd name="T107" fmla="*/ 4 h 160"/>
              <a:gd name="T108" fmla="*/ 80 w 160"/>
              <a:gd name="T10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80" y="11"/>
                </a:moveTo>
                <a:cubicBezTo>
                  <a:pt x="87" y="11"/>
                  <a:pt x="93" y="15"/>
                  <a:pt x="95" y="21"/>
                </a:cubicBezTo>
                <a:cubicBezTo>
                  <a:pt x="98" y="30"/>
                  <a:pt x="93" y="39"/>
                  <a:pt x="85" y="41"/>
                </a:cubicBezTo>
                <a:cubicBezTo>
                  <a:pt x="83" y="41"/>
                  <a:pt x="82" y="42"/>
                  <a:pt x="80" y="42"/>
                </a:cubicBezTo>
                <a:cubicBezTo>
                  <a:pt x="74" y="42"/>
                  <a:pt x="68" y="37"/>
                  <a:pt x="66" y="31"/>
                </a:cubicBezTo>
                <a:cubicBezTo>
                  <a:pt x="63" y="22"/>
                  <a:pt x="68" y="14"/>
                  <a:pt x="76" y="11"/>
                </a:cubicBezTo>
                <a:cubicBezTo>
                  <a:pt x="77" y="11"/>
                  <a:pt x="79" y="11"/>
                  <a:pt x="80" y="11"/>
                </a:cubicBezTo>
                <a:close/>
                <a:moveTo>
                  <a:pt x="81" y="74"/>
                </a:moveTo>
                <a:cubicBezTo>
                  <a:pt x="89" y="74"/>
                  <a:pt x="97" y="81"/>
                  <a:pt x="97" y="90"/>
                </a:cubicBezTo>
                <a:cubicBezTo>
                  <a:pt x="96" y="97"/>
                  <a:pt x="91" y="103"/>
                  <a:pt x="85" y="105"/>
                </a:cubicBezTo>
                <a:cubicBezTo>
                  <a:pt x="84" y="105"/>
                  <a:pt x="82" y="106"/>
                  <a:pt x="80" y="106"/>
                </a:cubicBezTo>
                <a:cubicBezTo>
                  <a:pt x="74" y="106"/>
                  <a:pt x="68" y="101"/>
                  <a:pt x="66" y="94"/>
                </a:cubicBezTo>
                <a:cubicBezTo>
                  <a:pt x="64" y="86"/>
                  <a:pt x="68" y="78"/>
                  <a:pt x="76" y="75"/>
                </a:cubicBezTo>
                <a:cubicBezTo>
                  <a:pt x="78" y="75"/>
                  <a:pt x="79" y="74"/>
                  <a:pt x="81" y="74"/>
                </a:cubicBezTo>
                <a:close/>
                <a:moveTo>
                  <a:pt x="27" y="118"/>
                </a:moveTo>
                <a:cubicBezTo>
                  <a:pt x="35" y="118"/>
                  <a:pt x="43" y="124"/>
                  <a:pt x="43" y="133"/>
                </a:cubicBezTo>
                <a:cubicBezTo>
                  <a:pt x="42" y="140"/>
                  <a:pt x="38" y="146"/>
                  <a:pt x="31" y="148"/>
                </a:cubicBezTo>
                <a:cubicBezTo>
                  <a:pt x="29" y="148"/>
                  <a:pt x="28" y="149"/>
                  <a:pt x="26" y="149"/>
                </a:cubicBezTo>
                <a:cubicBezTo>
                  <a:pt x="20" y="149"/>
                  <a:pt x="14" y="145"/>
                  <a:pt x="12" y="138"/>
                </a:cubicBezTo>
                <a:cubicBezTo>
                  <a:pt x="9" y="129"/>
                  <a:pt x="14" y="121"/>
                  <a:pt x="22" y="118"/>
                </a:cubicBezTo>
                <a:cubicBezTo>
                  <a:pt x="24" y="118"/>
                  <a:pt x="25" y="118"/>
                  <a:pt x="27" y="118"/>
                </a:cubicBezTo>
                <a:close/>
                <a:moveTo>
                  <a:pt x="134" y="118"/>
                </a:moveTo>
                <a:cubicBezTo>
                  <a:pt x="143" y="118"/>
                  <a:pt x="150" y="124"/>
                  <a:pt x="150" y="133"/>
                </a:cubicBezTo>
                <a:cubicBezTo>
                  <a:pt x="150" y="140"/>
                  <a:pt x="146" y="146"/>
                  <a:pt x="139" y="148"/>
                </a:cubicBezTo>
                <a:cubicBezTo>
                  <a:pt x="138" y="148"/>
                  <a:pt x="136" y="149"/>
                  <a:pt x="134" y="149"/>
                </a:cubicBezTo>
                <a:cubicBezTo>
                  <a:pt x="128" y="149"/>
                  <a:pt x="122" y="145"/>
                  <a:pt x="120" y="138"/>
                </a:cubicBezTo>
                <a:cubicBezTo>
                  <a:pt x="117" y="129"/>
                  <a:pt x="122" y="121"/>
                  <a:pt x="130" y="118"/>
                </a:cubicBezTo>
                <a:cubicBezTo>
                  <a:pt x="132" y="118"/>
                  <a:pt x="133" y="118"/>
                  <a:pt x="134" y="118"/>
                </a:cubicBezTo>
                <a:close/>
                <a:moveTo>
                  <a:pt x="80" y="0"/>
                </a:moveTo>
                <a:cubicBezTo>
                  <a:pt x="72" y="0"/>
                  <a:pt x="64" y="4"/>
                  <a:pt x="59" y="11"/>
                </a:cubicBezTo>
                <a:cubicBezTo>
                  <a:pt x="48" y="27"/>
                  <a:pt x="57" y="47"/>
                  <a:pt x="76" y="51"/>
                </a:cubicBezTo>
                <a:cubicBezTo>
                  <a:pt x="76" y="65"/>
                  <a:pt x="76" y="65"/>
                  <a:pt x="76" y="65"/>
                </a:cubicBezTo>
                <a:cubicBezTo>
                  <a:pt x="58" y="68"/>
                  <a:pt x="50" y="87"/>
                  <a:pt x="58" y="102"/>
                </a:cubicBezTo>
                <a:cubicBezTo>
                  <a:pt x="44" y="114"/>
                  <a:pt x="44" y="114"/>
                  <a:pt x="44" y="114"/>
                </a:cubicBezTo>
                <a:cubicBezTo>
                  <a:pt x="39" y="110"/>
                  <a:pt x="33" y="108"/>
                  <a:pt x="27" y="108"/>
                </a:cubicBezTo>
                <a:cubicBezTo>
                  <a:pt x="12" y="108"/>
                  <a:pt x="0" y="119"/>
                  <a:pt x="0" y="134"/>
                </a:cubicBezTo>
                <a:cubicBezTo>
                  <a:pt x="0" y="148"/>
                  <a:pt x="12" y="160"/>
                  <a:pt x="27" y="160"/>
                </a:cubicBezTo>
                <a:cubicBezTo>
                  <a:pt x="41" y="160"/>
                  <a:pt x="53" y="148"/>
                  <a:pt x="53" y="134"/>
                </a:cubicBezTo>
                <a:cubicBezTo>
                  <a:pt x="53" y="129"/>
                  <a:pt x="52" y="125"/>
                  <a:pt x="50" y="122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9" y="114"/>
                  <a:pt x="75" y="116"/>
                  <a:pt x="81" y="116"/>
                </a:cubicBezTo>
                <a:cubicBezTo>
                  <a:pt x="87" y="116"/>
                  <a:pt x="93" y="114"/>
                  <a:pt x="97" y="110"/>
                </a:cubicBezTo>
                <a:cubicBezTo>
                  <a:pt x="111" y="122"/>
                  <a:pt x="111" y="122"/>
                  <a:pt x="111" y="122"/>
                </a:cubicBezTo>
                <a:cubicBezTo>
                  <a:pt x="105" y="133"/>
                  <a:pt x="109" y="148"/>
                  <a:pt x="120" y="156"/>
                </a:cubicBezTo>
                <a:cubicBezTo>
                  <a:pt x="124" y="159"/>
                  <a:pt x="129" y="160"/>
                  <a:pt x="134" y="160"/>
                </a:cubicBezTo>
                <a:cubicBezTo>
                  <a:pt x="143" y="160"/>
                  <a:pt x="151" y="156"/>
                  <a:pt x="156" y="148"/>
                </a:cubicBezTo>
                <a:cubicBezTo>
                  <a:pt x="159" y="144"/>
                  <a:pt x="160" y="139"/>
                  <a:pt x="160" y="134"/>
                </a:cubicBezTo>
                <a:cubicBezTo>
                  <a:pt x="160" y="119"/>
                  <a:pt x="149" y="108"/>
                  <a:pt x="134" y="108"/>
                </a:cubicBezTo>
                <a:cubicBezTo>
                  <a:pt x="128" y="108"/>
                  <a:pt x="122" y="110"/>
                  <a:pt x="118" y="114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12" y="87"/>
                  <a:pt x="103" y="68"/>
                  <a:pt x="86" y="65"/>
                </a:cubicBezTo>
                <a:cubicBezTo>
                  <a:pt x="86" y="51"/>
                  <a:pt x="86" y="51"/>
                  <a:pt x="86" y="51"/>
                </a:cubicBezTo>
                <a:cubicBezTo>
                  <a:pt x="95" y="49"/>
                  <a:pt x="103" y="43"/>
                  <a:pt x="106" y="33"/>
                </a:cubicBezTo>
                <a:cubicBezTo>
                  <a:pt x="109" y="23"/>
                  <a:pt x="105" y="11"/>
                  <a:pt x="95" y="4"/>
                </a:cubicBezTo>
                <a:cubicBezTo>
                  <a:pt x="91" y="1"/>
                  <a:pt x="86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3" name="Freeform 144">
            <a:extLst>
              <a:ext uri="{FF2B5EF4-FFF2-40B4-BE49-F238E27FC236}">
                <a16:creationId xmlns:a16="http://schemas.microsoft.com/office/drawing/2014/main" id="{037B8FF9-5C45-4A46-A471-B3AAEF01999C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1922463"/>
            <a:ext cx="255588" cy="254000"/>
          </a:xfrm>
          <a:custGeom>
            <a:avLst/>
            <a:gdLst>
              <a:gd name="T0" fmla="*/ 118 w 161"/>
              <a:gd name="T1" fmla="*/ 12 h 160"/>
              <a:gd name="T2" fmla="*/ 147 w 161"/>
              <a:gd name="T3" fmla="*/ 42 h 160"/>
              <a:gd name="T4" fmla="*/ 43 w 161"/>
              <a:gd name="T5" fmla="*/ 147 h 160"/>
              <a:gd name="T6" fmla="*/ 14 w 161"/>
              <a:gd name="T7" fmla="*/ 117 h 160"/>
              <a:gd name="T8" fmla="*/ 32 w 161"/>
              <a:gd name="T9" fmla="*/ 99 h 160"/>
              <a:gd name="T10" fmla="*/ 43 w 161"/>
              <a:gd name="T11" fmla="*/ 109 h 160"/>
              <a:gd name="T12" fmla="*/ 47 w 161"/>
              <a:gd name="T13" fmla="*/ 111 h 160"/>
              <a:gd name="T14" fmla="*/ 50 w 161"/>
              <a:gd name="T15" fmla="*/ 109 h 160"/>
              <a:gd name="T16" fmla="*/ 50 w 161"/>
              <a:gd name="T17" fmla="*/ 102 h 160"/>
              <a:gd name="T18" fmla="*/ 39 w 161"/>
              <a:gd name="T19" fmla="*/ 91 h 160"/>
              <a:gd name="T20" fmla="*/ 53 w 161"/>
              <a:gd name="T21" fmla="*/ 78 h 160"/>
              <a:gd name="T22" fmla="*/ 64 w 161"/>
              <a:gd name="T23" fmla="*/ 89 h 160"/>
              <a:gd name="T24" fmla="*/ 68 w 161"/>
              <a:gd name="T25" fmla="*/ 90 h 160"/>
              <a:gd name="T26" fmla="*/ 71 w 161"/>
              <a:gd name="T27" fmla="*/ 89 h 160"/>
              <a:gd name="T28" fmla="*/ 71 w 161"/>
              <a:gd name="T29" fmla="*/ 81 h 160"/>
              <a:gd name="T30" fmla="*/ 60 w 161"/>
              <a:gd name="T31" fmla="*/ 70 h 160"/>
              <a:gd name="T32" fmla="*/ 74 w 161"/>
              <a:gd name="T33" fmla="*/ 57 h 160"/>
              <a:gd name="T34" fmla="*/ 85 w 161"/>
              <a:gd name="T35" fmla="*/ 68 h 160"/>
              <a:gd name="T36" fmla="*/ 88 w 161"/>
              <a:gd name="T37" fmla="*/ 69 h 160"/>
              <a:gd name="T38" fmla="*/ 92 w 161"/>
              <a:gd name="T39" fmla="*/ 68 h 160"/>
              <a:gd name="T40" fmla="*/ 92 w 161"/>
              <a:gd name="T41" fmla="*/ 60 h 160"/>
              <a:gd name="T42" fmla="*/ 81 w 161"/>
              <a:gd name="T43" fmla="*/ 49 h 160"/>
              <a:gd name="T44" fmla="*/ 95 w 161"/>
              <a:gd name="T45" fmla="*/ 36 h 160"/>
              <a:gd name="T46" fmla="*/ 106 w 161"/>
              <a:gd name="T47" fmla="*/ 47 h 160"/>
              <a:gd name="T48" fmla="*/ 109 w 161"/>
              <a:gd name="T49" fmla="*/ 48 h 160"/>
              <a:gd name="T50" fmla="*/ 113 w 161"/>
              <a:gd name="T51" fmla="*/ 47 h 160"/>
              <a:gd name="T52" fmla="*/ 113 w 161"/>
              <a:gd name="T53" fmla="*/ 39 h 160"/>
              <a:gd name="T54" fmla="*/ 102 w 161"/>
              <a:gd name="T55" fmla="*/ 29 h 160"/>
              <a:gd name="T56" fmla="*/ 118 w 161"/>
              <a:gd name="T57" fmla="*/ 12 h 160"/>
              <a:gd name="T58" fmla="*/ 118 w 161"/>
              <a:gd name="T59" fmla="*/ 12 h 160"/>
              <a:gd name="T60" fmla="*/ 118 w 161"/>
              <a:gd name="T61" fmla="*/ 0 h 160"/>
              <a:gd name="T62" fmla="*/ 115 w 161"/>
              <a:gd name="T63" fmla="*/ 1 h 160"/>
              <a:gd name="T64" fmla="*/ 92 w 161"/>
              <a:gd name="T65" fmla="*/ 24 h 160"/>
              <a:gd name="T66" fmla="*/ 90 w 161"/>
              <a:gd name="T67" fmla="*/ 25 h 160"/>
              <a:gd name="T68" fmla="*/ 71 w 161"/>
              <a:gd name="T69" fmla="*/ 45 h 160"/>
              <a:gd name="T70" fmla="*/ 69 w 161"/>
              <a:gd name="T71" fmla="*/ 46 h 160"/>
              <a:gd name="T72" fmla="*/ 50 w 161"/>
              <a:gd name="T73" fmla="*/ 66 h 160"/>
              <a:gd name="T74" fmla="*/ 48 w 161"/>
              <a:gd name="T75" fmla="*/ 67 h 160"/>
              <a:gd name="T76" fmla="*/ 29 w 161"/>
              <a:gd name="T77" fmla="*/ 87 h 160"/>
              <a:gd name="T78" fmla="*/ 27 w 161"/>
              <a:gd name="T79" fmla="*/ 88 h 160"/>
              <a:gd name="T80" fmla="*/ 2 w 161"/>
              <a:gd name="T81" fmla="*/ 113 h 160"/>
              <a:gd name="T82" fmla="*/ 2 w 161"/>
              <a:gd name="T83" fmla="*/ 121 h 160"/>
              <a:gd name="T84" fmla="*/ 39 w 161"/>
              <a:gd name="T85" fmla="*/ 158 h 160"/>
              <a:gd name="T86" fmla="*/ 43 w 161"/>
              <a:gd name="T87" fmla="*/ 160 h 160"/>
              <a:gd name="T88" fmla="*/ 46 w 161"/>
              <a:gd name="T89" fmla="*/ 158 h 160"/>
              <a:gd name="T90" fmla="*/ 159 w 161"/>
              <a:gd name="T91" fmla="*/ 46 h 160"/>
              <a:gd name="T92" fmla="*/ 159 w 161"/>
              <a:gd name="T93" fmla="*/ 38 h 160"/>
              <a:gd name="T94" fmla="*/ 122 w 161"/>
              <a:gd name="T95" fmla="*/ 1 h 160"/>
              <a:gd name="T96" fmla="*/ 118 w 161"/>
              <a:gd name="T9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1" h="160">
                <a:moveTo>
                  <a:pt x="118" y="12"/>
                </a:moveTo>
                <a:cubicBezTo>
                  <a:pt x="147" y="42"/>
                  <a:pt x="147" y="42"/>
                  <a:pt x="147" y="42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32" y="99"/>
                  <a:pt x="32" y="99"/>
                  <a:pt x="32" y="99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4" y="110"/>
                  <a:pt x="45" y="111"/>
                  <a:pt x="47" y="111"/>
                </a:cubicBezTo>
                <a:cubicBezTo>
                  <a:pt x="48" y="111"/>
                  <a:pt x="49" y="110"/>
                  <a:pt x="50" y="109"/>
                </a:cubicBezTo>
                <a:cubicBezTo>
                  <a:pt x="52" y="107"/>
                  <a:pt x="52" y="104"/>
                  <a:pt x="50" y="102"/>
                </a:cubicBezTo>
                <a:cubicBezTo>
                  <a:pt x="39" y="91"/>
                  <a:pt x="39" y="91"/>
                  <a:pt x="39" y="91"/>
                </a:cubicBezTo>
                <a:cubicBezTo>
                  <a:pt x="53" y="78"/>
                  <a:pt x="53" y="78"/>
                  <a:pt x="53" y="78"/>
                </a:cubicBezTo>
                <a:cubicBezTo>
                  <a:pt x="64" y="89"/>
                  <a:pt x="64" y="89"/>
                  <a:pt x="64" y="89"/>
                </a:cubicBezTo>
                <a:cubicBezTo>
                  <a:pt x="65" y="90"/>
                  <a:pt x="66" y="90"/>
                  <a:pt x="68" y="90"/>
                </a:cubicBezTo>
                <a:cubicBezTo>
                  <a:pt x="69" y="90"/>
                  <a:pt x="70" y="90"/>
                  <a:pt x="71" y="89"/>
                </a:cubicBezTo>
                <a:cubicBezTo>
                  <a:pt x="73" y="87"/>
                  <a:pt x="73" y="83"/>
                  <a:pt x="71" y="81"/>
                </a:cubicBezTo>
                <a:cubicBezTo>
                  <a:pt x="60" y="70"/>
                  <a:pt x="60" y="70"/>
                  <a:pt x="60" y="70"/>
                </a:cubicBezTo>
                <a:cubicBezTo>
                  <a:pt x="74" y="57"/>
                  <a:pt x="74" y="57"/>
                  <a:pt x="74" y="57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9"/>
                  <a:pt x="87" y="69"/>
                  <a:pt x="88" y="69"/>
                </a:cubicBezTo>
                <a:cubicBezTo>
                  <a:pt x="90" y="69"/>
                  <a:pt x="91" y="69"/>
                  <a:pt x="92" y="68"/>
                </a:cubicBezTo>
                <a:cubicBezTo>
                  <a:pt x="94" y="66"/>
                  <a:pt x="94" y="62"/>
                  <a:pt x="92" y="60"/>
                </a:cubicBezTo>
                <a:cubicBezTo>
                  <a:pt x="81" y="49"/>
                  <a:pt x="81" y="49"/>
                  <a:pt x="81" y="49"/>
                </a:cubicBezTo>
                <a:cubicBezTo>
                  <a:pt x="95" y="36"/>
                  <a:pt x="95" y="36"/>
                  <a:pt x="95" y="36"/>
                </a:cubicBezTo>
                <a:cubicBezTo>
                  <a:pt x="106" y="47"/>
                  <a:pt x="106" y="47"/>
                  <a:pt x="106" y="47"/>
                </a:cubicBezTo>
                <a:cubicBezTo>
                  <a:pt x="107" y="48"/>
                  <a:pt x="108" y="48"/>
                  <a:pt x="109" y="48"/>
                </a:cubicBezTo>
                <a:cubicBezTo>
                  <a:pt x="111" y="48"/>
                  <a:pt x="112" y="48"/>
                  <a:pt x="113" y="47"/>
                </a:cubicBezTo>
                <a:cubicBezTo>
                  <a:pt x="115" y="45"/>
                  <a:pt x="115" y="41"/>
                  <a:pt x="113" y="39"/>
                </a:cubicBezTo>
                <a:cubicBezTo>
                  <a:pt x="102" y="29"/>
                  <a:pt x="102" y="29"/>
                  <a:pt x="102" y="29"/>
                </a:cubicBezTo>
                <a:cubicBezTo>
                  <a:pt x="118" y="12"/>
                  <a:pt x="118" y="12"/>
                  <a:pt x="118" y="12"/>
                </a:cubicBezTo>
                <a:cubicBezTo>
                  <a:pt x="118" y="12"/>
                  <a:pt x="118" y="12"/>
                  <a:pt x="118" y="12"/>
                </a:cubicBezTo>
                <a:close/>
                <a:moveTo>
                  <a:pt x="118" y="0"/>
                </a:moveTo>
                <a:cubicBezTo>
                  <a:pt x="117" y="0"/>
                  <a:pt x="116" y="0"/>
                  <a:pt x="115" y="1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5"/>
                  <a:pt x="90" y="25"/>
                  <a:pt x="90" y="25"/>
                </a:cubicBezTo>
                <a:cubicBezTo>
                  <a:pt x="71" y="45"/>
                  <a:pt x="71" y="45"/>
                  <a:pt x="71" y="45"/>
                </a:cubicBezTo>
                <a:cubicBezTo>
                  <a:pt x="69" y="46"/>
                  <a:pt x="69" y="46"/>
                  <a:pt x="69" y="46"/>
                </a:cubicBezTo>
                <a:cubicBezTo>
                  <a:pt x="50" y="66"/>
                  <a:pt x="50" y="66"/>
                  <a:pt x="50" y="66"/>
                </a:cubicBezTo>
                <a:cubicBezTo>
                  <a:pt x="48" y="67"/>
                  <a:pt x="48" y="67"/>
                  <a:pt x="48" y="67"/>
                </a:cubicBezTo>
                <a:cubicBezTo>
                  <a:pt x="29" y="87"/>
                  <a:pt x="29" y="87"/>
                  <a:pt x="29" y="87"/>
                </a:cubicBezTo>
                <a:cubicBezTo>
                  <a:pt x="27" y="88"/>
                  <a:pt x="27" y="88"/>
                  <a:pt x="27" y="88"/>
                </a:cubicBezTo>
                <a:cubicBezTo>
                  <a:pt x="2" y="113"/>
                  <a:pt x="2" y="113"/>
                  <a:pt x="2" y="113"/>
                </a:cubicBezTo>
                <a:cubicBezTo>
                  <a:pt x="0" y="115"/>
                  <a:pt x="0" y="119"/>
                  <a:pt x="2" y="121"/>
                </a:cubicBezTo>
                <a:cubicBezTo>
                  <a:pt x="39" y="158"/>
                  <a:pt x="39" y="158"/>
                  <a:pt x="39" y="158"/>
                </a:cubicBezTo>
                <a:cubicBezTo>
                  <a:pt x="40" y="159"/>
                  <a:pt x="41" y="160"/>
                  <a:pt x="43" y="160"/>
                </a:cubicBezTo>
                <a:cubicBezTo>
                  <a:pt x="44" y="160"/>
                  <a:pt x="45" y="159"/>
                  <a:pt x="46" y="158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61" y="43"/>
                  <a:pt x="161" y="40"/>
                  <a:pt x="159" y="38"/>
                </a:cubicBezTo>
                <a:cubicBezTo>
                  <a:pt x="122" y="1"/>
                  <a:pt x="122" y="1"/>
                  <a:pt x="122" y="1"/>
                </a:cubicBezTo>
                <a:cubicBezTo>
                  <a:pt x="121" y="0"/>
                  <a:pt x="120" y="0"/>
                  <a:pt x="1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4" name="Freeform 145">
            <a:extLst>
              <a:ext uri="{FF2B5EF4-FFF2-40B4-BE49-F238E27FC236}">
                <a16:creationId xmlns:a16="http://schemas.microsoft.com/office/drawing/2014/main" id="{E6A1FC4E-E19F-4E5D-BE5F-C03A829E91B6}"/>
              </a:ext>
            </a:extLst>
          </p:cNvPr>
          <p:cNvSpPr>
            <a:spLocks noEditPoints="1"/>
          </p:cNvSpPr>
          <p:nvPr/>
        </p:nvSpPr>
        <p:spPr bwMode="auto">
          <a:xfrm>
            <a:off x="5137151" y="1371600"/>
            <a:ext cx="268288" cy="252413"/>
          </a:xfrm>
          <a:custGeom>
            <a:avLst/>
            <a:gdLst>
              <a:gd name="T0" fmla="*/ 84 w 169"/>
              <a:gd name="T1" fmla="*/ 32 h 159"/>
              <a:gd name="T2" fmla="*/ 37 w 169"/>
              <a:gd name="T3" fmla="*/ 80 h 159"/>
              <a:gd name="T4" fmla="*/ 84 w 169"/>
              <a:gd name="T5" fmla="*/ 127 h 159"/>
              <a:gd name="T6" fmla="*/ 132 w 169"/>
              <a:gd name="T7" fmla="*/ 80 h 159"/>
              <a:gd name="T8" fmla="*/ 84 w 169"/>
              <a:gd name="T9" fmla="*/ 117 h 159"/>
              <a:gd name="T10" fmla="*/ 84 w 169"/>
              <a:gd name="T11" fmla="*/ 42 h 159"/>
              <a:gd name="T12" fmla="*/ 84 w 169"/>
              <a:gd name="T13" fmla="*/ 117 h 159"/>
              <a:gd name="T14" fmla="*/ 126 w 169"/>
              <a:gd name="T15" fmla="*/ 0 h 159"/>
              <a:gd name="T16" fmla="*/ 84 w 169"/>
              <a:gd name="T17" fmla="*/ 11 h 159"/>
              <a:gd name="T18" fmla="*/ 41 w 169"/>
              <a:gd name="T19" fmla="*/ 0 h 159"/>
              <a:gd name="T20" fmla="*/ 16 w 169"/>
              <a:gd name="T21" fmla="*/ 65 h 159"/>
              <a:gd name="T22" fmla="*/ 36 w 169"/>
              <a:gd name="T23" fmla="*/ 152 h 159"/>
              <a:gd name="T24" fmla="*/ 40 w 169"/>
              <a:gd name="T25" fmla="*/ 159 h 159"/>
              <a:gd name="T26" fmla="*/ 53 w 169"/>
              <a:gd name="T27" fmla="*/ 141 h 159"/>
              <a:gd name="T28" fmla="*/ 114 w 169"/>
              <a:gd name="T29" fmla="*/ 141 h 159"/>
              <a:gd name="T30" fmla="*/ 126 w 169"/>
              <a:gd name="T31" fmla="*/ 159 h 159"/>
              <a:gd name="T32" fmla="*/ 131 w 169"/>
              <a:gd name="T33" fmla="*/ 152 h 159"/>
              <a:gd name="T34" fmla="*/ 150 w 169"/>
              <a:gd name="T35" fmla="*/ 65 h 159"/>
              <a:gd name="T36" fmla="*/ 27 w 169"/>
              <a:gd name="T37" fmla="*/ 15 h 159"/>
              <a:gd name="T38" fmla="*/ 58 w 169"/>
              <a:gd name="T39" fmla="*/ 16 h 159"/>
              <a:gd name="T40" fmla="*/ 27 w 169"/>
              <a:gd name="T41" fmla="*/ 15 h 159"/>
              <a:gd name="T42" fmla="*/ 25 w 169"/>
              <a:gd name="T43" fmla="*/ 80 h 159"/>
              <a:gd name="T44" fmla="*/ 84 w 169"/>
              <a:gd name="T45" fmla="*/ 21 h 159"/>
              <a:gd name="T46" fmla="*/ 142 w 169"/>
              <a:gd name="T47" fmla="*/ 80 h 159"/>
              <a:gd name="T48" fmla="*/ 148 w 169"/>
              <a:gd name="T49" fmla="*/ 54 h 159"/>
              <a:gd name="T50" fmla="*/ 127 w 169"/>
              <a:gd name="T51" fmla="*/ 10 h 159"/>
              <a:gd name="T52" fmla="*/ 148 w 169"/>
              <a:gd name="T53" fmla="*/ 54 h 159"/>
              <a:gd name="T54" fmla="*/ 91 w 169"/>
              <a:gd name="T55" fmla="*/ 78 h 159"/>
              <a:gd name="T56" fmla="*/ 86 w 169"/>
              <a:gd name="T57" fmla="*/ 56 h 159"/>
              <a:gd name="T58" fmla="*/ 81 w 169"/>
              <a:gd name="T59" fmla="*/ 84 h 159"/>
              <a:gd name="T60" fmla="*/ 105 w 169"/>
              <a:gd name="T61" fmla="*/ 88 h 159"/>
              <a:gd name="T62" fmla="*/ 105 w 169"/>
              <a:gd name="T63" fmla="*/ 7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9" h="159">
                <a:moveTo>
                  <a:pt x="111" y="40"/>
                </a:moveTo>
                <a:cubicBezTo>
                  <a:pt x="102" y="35"/>
                  <a:pt x="93" y="32"/>
                  <a:pt x="84" y="32"/>
                </a:cubicBezTo>
                <a:cubicBezTo>
                  <a:pt x="78" y="32"/>
                  <a:pt x="72" y="34"/>
                  <a:pt x="66" y="36"/>
                </a:cubicBezTo>
                <a:cubicBezTo>
                  <a:pt x="49" y="43"/>
                  <a:pt x="37" y="60"/>
                  <a:pt x="37" y="80"/>
                </a:cubicBezTo>
                <a:cubicBezTo>
                  <a:pt x="37" y="95"/>
                  <a:pt x="45" y="110"/>
                  <a:pt x="58" y="119"/>
                </a:cubicBezTo>
                <a:cubicBezTo>
                  <a:pt x="66" y="125"/>
                  <a:pt x="75" y="127"/>
                  <a:pt x="84" y="127"/>
                </a:cubicBezTo>
                <a:cubicBezTo>
                  <a:pt x="90" y="127"/>
                  <a:pt x="97" y="126"/>
                  <a:pt x="103" y="123"/>
                </a:cubicBezTo>
                <a:cubicBezTo>
                  <a:pt x="120" y="116"/>
                  <a:pt x="132" y="99"/>
                  <a:pt x="132" y="80"/>
                </a:cubicBezTo>
                <a:cubicBezTo>
                  <a:pt x="132" y="64"/>
                  <a:pt x="124" y="49"/>
                  <a:pt x="111" y="40"/>
                </a:cubicBezTo>
                <a:close/>
                <a:moveTo>
                  <a:pt x="84" y="117"/>
                </a:moveTo>
                <a:cubicBezTo>
                  <a:pt x="67" y="117"/>
                  <a:pt x="53" y="106"/>
                  <a:pt x="49" y="90"/>
                </a:cubicBezTo>
                <a:cubicBezTo>
                  <a:pt x="41" y="66"/>
                  <a:pt x="59" y="42"/>
                  <a:pt x="84" y="42"/>
                </a:cubicBezTo>
                <a:cubicBezTo>
                  <a:pt x="105" y="42"/>
                  <a:pt x="121" y="59"/>
                  <a:pt x="121" y="79"/>
                </a:cubicBezTo>
                <a:cubicBezTo>
                  <a:pt x="122" y="100"/>
                  <a:pt x="105" y="117"/>
                  <a:pt x="84" y="117"/>
                </a:cubicBezTo>
                <a:close/>
                <a:moveTo>
                  <a:pt x="148" y="6"/>
                </a:moveTo>
                <a:cubicBezTo>
                  <a:pt x="141" y="2"/>
                  <a:pt x="134" y="0"/>
                  <a:pt x="126" y="0"/>
                </a:cubicBezTo>
                <a:cubicBezTo>
                  <a:pt x="116" y="0"/>
                  <a:pt x="106" y="4"/>
                  <a:pt x="99" y="12"/>
                </a:cubicBezTo>
                <a:cubicBezTo>
                  <a:pt x="94" y="11"/>
                  <a:pt x="89" y="11"/>
                  <a:pt x="84" y="11"/>
                </a:cubicBezTo>
                <a:cubicBezTo>
                  <a:pt x="79" y="11"/>
                  <a:pt x="74" y="11"/>
                  <a:pt x="69" y="12"/>
                </a:cubicBezTo>
                <a:cubicBezTo>
                  <a:pt x="61" y="4"/>
                  <a:pt x="51" y="0"/>
                  <a:pt x="41" y="0"/>
                </a:cubicBezTo>
                <a:cubicBezTo>
                  <a:pt x="29" y="0"/>
                  <a:pt x="17" y="6"/>
                  <a:pt x="10" y="16"/>
                </a:cubicBezTo>
                <a:cubicBezTo>
                  <a:pt x="0" y="31"/>
                  <a:pt x="2" y="52"/>
                  <a:pt x="16" y="65"/>
                </a:cubicBezTo>
                <a:cubicBezTo>
                  <a:pt x="10" y="92"/>
                  <a:pt x="21" y="120"/>
                  <a:pt x="44" y="136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5" y="154"/>
                  <a:pt x="36" y="157"/>
                  <a:pt x="39" y="159"/>
                </a:cubicBezTo>
                <a:cubicBezTo>
                  <a:pt x="39" y="159"/>
                  <a:pt x="40" y="159"/>
                  <a:pt x="40" y="159"/>
                </a:cubicBezTo>
                <a:cubicBezTo>
                  <a:pt x="42" y="159"/>
                  <a:pt x="44" y="158"/>
                  <a:pt x="45" y="156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63" y="146"/>
                  <a:pt x="73" y="149"/>
                  <a:pt x="83" y="149"/>
                </a:cubicBezTo>
                <a:cubicBezTo>
                  <a:pt x="94" y="149"/>
                  <a:pt x="104" y="146"/>
                  <a:pt x="114" y="141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2" y="158"/>
                  <a:pt x="124" y="159"/>
                  <a:pt x="126" y="159"/>
                </a:cubicBezTo>
                <a:cubicBezTo>
                  <a:pt x="127" y="159"/>
                  <a:pt x="128" y="159"/>
                  <a:pt x="128" y="159"/>
                </a:cubicBezTo>
                <a:cubicBezTo>
                  <a:pt x="131" y="157"/>
                  <a:pt x="132" y="154"/>
                  <a:pt x="131" y="152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46" y="121"/>
                  <a:pt x="157" y="92"/>
                  <a:pt x="150" y="65"/>
                </a:cubicBezTo>
                <a:cubicBezTo>
                  <a:pt x="169" y="49"/>
                  <a:pt x="168" y="20"/>
                  <a:pt x="148" y="6"/>
                </a:cubicBezTo>
                <a:close/>
                <a:moveTo>
                  <a:pt x="27" y="15"/>
                </a:moveTo>
                <a:cubicBezTo>
                  <a:pt x="31" y="12"/>
                  <a:pt x="36" y="10"/>
                  <a:pt x="41" y="10"/>
                </a:cubicBezTo>
                <a:cubicBezTo>
                  <a:pt x="47" y="10"/>
                  <a:pt x="53" y="12"/>
                  <a:pt x="58" y="16"/>
                </a:cubicBezTo>
                <a:cubicBezTo>
                  <a:pt x="41" y="23"/>
                  <a:pt x="27" y="37"/>
                  <a:pt x="20" y="54"/>
                </a:cubicBezTo>
                <a:cubicBezTo>
                  <a:pt x="11" y="41"/>
                  <a:pt x="13" y="24"/>
                  <a:pt x="27" y="15"/>
                </a:cubicBezTo>
                <a:close/>
                <a:moveTo>
                  <a:pt x="84" y="138"/>
                </a:moveTo>
                <a:cubicBezTo>
                  <a:pt x="52" y="138"/>
                  <a:pt x="26" y="112"/>
                  <a:pt x="25" y="80"/>
                </a:cubicBezTo>
                <a:cubicBezTo>
                  <a:pt x="25" y="60"/>
                  <a:pt x="35" y="42"/>
                  <a:pt x="51" y="31"/>
                </a:cubicBezTo>
                <a:cubicBezTo>
                  <a:pt x="61" y="24"/>
                  <a:pt x="72" y="21"/>
                  <a:pt x="84" y="21"/>
                </a:cubicBezTo>
                <a:cubicBezTo>
                  <a:pt x="91" y="21"/>
                  <a:pt x="99" y="23"/>
                  <a:pt x="106" y="26"/>
                </a:cubicBezTo>
                <a:cubicBezTo>
                  <a:pt x="128" y="35"/>
                  <a:pt x="142" y="56"/>
                  <a:pt x="142" y="80"/>
                </a:cubicBezTo>
                <a:cubicBezTo>
                  <a:pt x="143" y="112"/>
                  <a:pt x="116" y="138"/>
                  <a:pt x="84" y="138"/>
                </a:cubicBezTo>
                <a:close/>
                <a:moveTo>
                  <a:pt x="148" y="54"/>
                </a:moveTo>
                <a:cubicBezTo>
                  <a:pt x="141" y="37"/>
                  <a:pt x="128" y="23"/>
                  <a:pt x="110" y="16"/>
                </a:cubicBezTo>
                <a:cubicBezTo>
                  <a:pt x="115" y="12"/>
                  <a:pt x="121" y="10"/>
                  <a:pt x="127" y="10"/>
                </a:cubicBezTo>
                <a:cubicBezTo>
                  <a:pt x="135" y="10"/>
                  <a:pt x="144" y="14"/>
                  <a:pt x="149" y="22"/>
                </a:cubicBezTo>
                <a:cubicBezTo>
                  <a:pt x="155" y="32"/>
                  <a:pt x="155" y="44"/>
                  <a:pt x="148" y="54"/>
                </a:cubicBezTo>
                <a:close/>
                <a:moveTo>
                  <a:pt x="105" y="78"/>
                </a:moveTo>
                <a:cubicBezTo>
                  <a:pt x="91" y="78"/>
                  <a:pt x="91" y="78"/>
                  <a:pt x="91" y="78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58"/>
                  <a:pt x="89" y="56"/>
                  <a:pt x="86" y="56"/>
                </a:cubicBezTo>
                <a:cubicBezTo>
                  <a:pt x="83" y="56"/>
                  <a:pt x="81" y="58"/>
                  <a:pt x="81" y="61"/>
                </a:cubicBezTo>
                <a:cubicBezTo>
                  <a:pt x="81" y="84"/>
                  <a:pt x="81" y="84"/>
                  <a:pt x="81" y="84"/>
                </a:cubicBezTo>
                <a:cubicBezTo>
                  <a:pt x="81" y="86"/>
                  <a:pt x="83" y="88"/>
                  <a:pt x="86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8" y="88"/>
                  <a:pt x="110" y="86"/>
                  <a:pt x="110" y="84"/>
                </a:cubicBezTo>
                <a:cubicBezTo>
                  <a:pt x="110" y="80"/>
                  <a:pt x="108" y="78"/>
                  <a:pt x="105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" name="Freeform 146">
            <a:extLst>
              <a:ext uri="{FF2B5EF4-FFF2-40B4-BE49-F238E27FC236}">
                <a16:creationId xmlns:a16="http://schemas.microsoft.com/office/drawing/2014/main" id="{F07516EB-1D17-48AF-B66D-AA6349DF091A}"/>
              </a:ext>
            </a:extLst>
          </p:cNvPr>
          <p:cNvSpPr>
            <a:spLocks noEditPoints="1"/>
          </p:cNvSpPr>
          <p:nvPr/>
        </p:nvSpPr>
        <p:spPr bwMode="auto">
          <a:xfrm>
            <a:off x="3500438" y="1922463"/>
            <a:ext cx="234950" cy="254000"/>
          </a:xfrm>
          <a:custGeom>
            <a:avLst/>
            <a:gdLst>
              <a:gd name="T0" fmla="*/ 132 w 148"/>
              <a:gd name="T1" fmla="*/ 80 h 160"/>
              <a:gd name="T2" fmla="*/ 125 w 148"/>
              <a:gd name="T3" fmla="*/ 28 h 160"/>
              <a:gd name="T4" fmla="*/ 103 w 148"/>
              <a:gd name="T5" fmla="*/ 29 h 160"/>
              <a:gd name="T6" fmla="*/ 74 w 148"/>
              <a:gd name="T7" fmla="*/ 0 h 160"/>
              <a:gd name="T8" fmla="*/ 45 w 148"/>
              <a:gd name="T9" fmla="*/ 29 h 160"/>
              <a:gd name="T10" fmla="*/ 2 w 148"/>
              <a:gd name="T11" fmla="*/ 50 h 160"/>
              <a:gd name="T12" fmla="*/ 3 w 148"/>
              <a:gd name="T13" fmla="*/ 100 h 160"/>
              <a:gd name="T14" fmla="*/ 32 w 148"/>
              <a:gd name="T15" fmla="*/ 132 h 160"/>
              <a:gd name="T16" fmla="*/ 50 w 148"/>
              <a:gd name="T17" fmla="*/ 141 h 160"/>
              <a:gd name="T18" fmla="*/ 104 w 148"/>
              <a:gd name="T19" fmla="*/ 130 h 160"/>
              <a:gd name="T20" fmla="*/ 140 w 148"/>
              <a:gd name="T21" fmla="*/ 124 h 160"/>
              <a:gd name="T22" fmla="*/ 30 w 148"/>
              <a:gd name="T23" fmla="*/ 121 h 160"/>
              <a:gd name="T24" fmla="*/ 13 w 148"/>
              <a:gd name="T25" fmla="*/ 104 h 160"/>
              <a:gd name="T26" fmla="*/ 37 w 148"/>
              <a:gd name="T27" fmla="*/ 100 h 160"/>
              <a:gd name="T28" fmla="*/ 30 w 148"/>
              <a:gd name="T29" fmla="*/ 121 h 160"/>
              <a:gd name="T30" fmla="*/ 36 w 148"/>
              <a:gd name="T31" fmla="*/ 74 h 160"/>
              <a:gd name="T32" fmla="*/ 29 w 148"/>
              <a:gd name="T33" fmla="*/ 80 h 160"/>
              <a:gd name="T34" fmla="*/ 22 w 148"/>
              <a:gd name="T35" fmla="*/ 72 h 160"/>
              <a:gd name="T36" fmla="*/ 31 w 148"/>
              <a:gd name="T37" fmla="*/ 38 h 160"/>
              <a:gd name="T38" fmla="*/ 37 w 148"/>
              <a:gd name="T39" fmla="*/ 59 h 160"/>
              <a:gd name="T40" fmla="*/ 87 w 148"/>
              <a:gd name="T41" fmla="*/ 45 h 160"/>
              <a:gd name="T42" fmla="*/ 97 w 148"/>
              <a:gd name="T43" fmla="*/ 51 h 160"/>
              <a:gd name="T44" fmla="*/ 73 w 148"/>
              <a:gd name="T45" fmla="*/ 10 h 160"/>
              <a:gd name="T46" fmla="*/ 92 w 148"/>
              <a:gd name="T47" fmla="*/ 31 h 160"/>
              <a:gd name="T48" fmla="*/ 54 w 148"/>
              <a:gd name="T49" fmla="*/ 31 h 160"/>
              <a:gd name="T50" fmla="*/ 51 w 148"/>
              <a:gd name="T51" fmla="*/ 41 h 160"/>
              <a:gd name="T52" fmla="*/ 49 w 148"/>
              <a:gd name="T53" fmla="*/ 50 h 160"/>
              <a:gd name="T54" fmla="*/ 49 w 148"/>
              <a:gd name="T55" fmla="*/ 109 h 160"/>
              <a:gd name="T56" fmla="*/ 55 w 148"/>
              <a:gd name="T57" fmla="*/ 111 h 160"/>
              <a:gd name="T58" fmla="*/ 60 w 148"/>
              <a:gd name="T59" fmla="*/ 115 h 160"/>
              <a:gd name="T60" fmla="*/ 49 w 148"/>
              <a:gd name="T61" fmla="*/ 109 h 160"/>
              <a:gd name="T62" fmla="*/ 73 w 148"/>
              <a:gd name="T63" fmla="*/ 149 h 160"/>
              <a:gd name="T64" fmla="*/ 55 w 148"/>
              <a:gd name="T65" fmla="*/ 128 h 160"/>
              <a:gd name="T66" fmla="*/ 92 w 148"/>
              <a:gd name="T67" fmla="*/ 128 h 160"/>
              <a:gd name="T68" fmla="*/ 95 w 148"/>
              <a:gd name="T69" fmla="*/ 118 h 160"/>
              <a:gd name="T70" fmla="*/ 97 w 148"/>
              <a:gd name="T71" fmla="*/ 109 h 160"/>
              <a:gd name="T72" fmla="*/ 99 w 148"/>
              <a:gd name="T73" fmla="*/ 94 h 160"/>
              <a:gd name="T74" fmla="*/ 48 w 148"/>
              <a:gd name="T75" fmla="*/ 94 h 160"/>
              <a:gd name="T76" fmla="*/ 60 w 148"/>
              <a:gd name="T77" fmla="*/ 57 h 160"/>
              <a:gd name="T78" fmla="*/ 99 w 148"/>
              <a:gd name="T79" fmla="*/ 64 h 160"/>
              <a:gd name="T80" fmla="*/ 116 w 148"/>
              <a:gd name="T81" fmla="*/ 39 h 160"/>
              <a:gd name="T82" fmla="*/ 125 w 148"/>
              <a:gd name="T83" fmla="*/ 72 h 160"/>
              <a:gd name="T84" fmla="*/ 106 w 148"/>
              <a:gd name="T85" fmla="*/ 39 h 160"/>
              <a:gd name="T86" fmla="*/ 117 w 148"/>
              <a:gd name="T87" fmla="*/ 79 h 160"/>
              <a:gd name="T88" fmla="*/ 111 w 148"/>
              <a:gd name="T89" fmla="*/ 73 h 160"/>
              <a:gd name="T90" fmla="*/ 117 w 148"/>
              <a:gd name="T91" fmla="*/ 121 h 160"/>
              <a:gd name="T92" fmla="*/ 109 w 148"/>
              <a:gd name="T93" fmla="*/ 101 h 160"/>
              <a:gd name="T94" fmla="*/ 135 w 148"/>
              <a:gd name="T95" fmla="*/ 110 h 160"/>
              <a:gd name="T96" fmla="*/ 55 w 148"/>
              <a:gd name="T97" fmla="*/ 112 h 160"/>
              <a:gd name="T98" fmla="*/ 55 w 148"/>
              <a:gd name="T99" fmla="*/ 112 h 160"/>
              <a:gd name="T100" fmla="*/ 74 w 148"/>
              <a:gd name="T101" fmla="*/ 63 h 160"/>
              <a:gd name="T102" fmla="*/ 73 w 148"/>
              <a:gd name="T103" fmla="*/ 95 h 160"/>
              <a:gd name="T104" fmla="*/ 90 w 148"/>
              <a:gd name="T105" fmla="*/ 79 h 160"/>
              <a:gd name="T106" fmla="*/ 75 w 148"/>
              <a:gd name="T107" fmla="*/ 85 h 160"/>
              <a:gd name="T108" fmla="*/ 69 w 148"/>
              <a:gd name="T109" fmla="*/ 81 h 160"/>
              <a:gd name="T110" fmla="*/ 74 w 148"/>
              <a:gd name="T111" fmla="*/ 74 h 160"/>
              <a:gd name="T112" fmla="*/ 75 w 148"/>
              <a:gd name="T113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8" h="160">
                <a:moveTo>
                  <a:pt x="145" y="102"/>
                </a:moveTo>
                <a:cubicBezTo>
                  <a:pt x="142" y="94"/>
                  <a:pt x="138" y="86"/>
                  <a:pt x="132" y="80"/>
                </a:cubicBezTo>
                <a:cubicBezTo>
                  <a:pt x="140" y="70"/>
                  <a:pt x="148" y="57"/>
                  <a:pt x="145" y="45"/>
                </a:cubicBezTo>
                <a:cubicBezTo>
                  <a:pt x="142" y="35"/>
                  <a:pt x="135" y="30"/>
                  <a:pt x="125" y="28"/>
                </a:cubicBezTo>
                <a:cubicBezTo>
                  <a:pt x="122" y="28"/>
                  <a:pt x="119" y="27"/>
                  <a:pt x="115" y="27"/>
                </a:cubicBezTo>
                <a:cubicBezTo>
                  <a:pt x="111" y="27"/>
                  <a:pt x="107" y="28"/>
                  <a:pt x="103" y="29"/>
                </a:cubicBezTo>
                <a:cubicBezTo>
                  <a:pt x="98" y="17"/>
                  <a:pt x="91" y="4"/>
                  <a:pt x="79" y="0"/>
                </a:cubicBezTo>
                <a:cubicBezTo>
                  <a:pt x="77" y="0"/>
                  <a:pt x="76" y="0"/>
                  <a:pt x="74" y="0"/>
                </a:cubicBezTo>
                <a:cubicBezTo>
                  <a:pt x="67" y="0"/>
                  <a:pt x="61" y="3"/>
                  <a:pt x="56" y="8"/>
                </a:cubicBezTo>
                <a:cubicBezTo>
                  <a:pt x="51" y="14"/>
                  <a:pt x="47" y="21"/>
                  <a:pt x="45" y="29"/>
                </a:cubicBezTo>
                <a:cubicBezTo>
                  <a:pt x="40" y="28"/>
                  <a:pt x="35" y="28"/>
                  <a:pt x="31" y="28"/>
                </a:cubicBezTo>
                <a:cubicBezTo>
                  <a:pt x="10" y="28"/>
                  <a:pt x="2" y="39"/>
                  <a:pt x="2" y="50"/>
                </a:cubicBezTo>
                <a:cubicBezTo>
                  <a:pt x="2" y="60"/>
                  <a:pt x="8" y="71"/>
                  <a:pt x="15" y="79"/>
                </a:cubicBezTo>
                <a:cubicBezTo>
                  <a:pt x="10" y="85"/>
                  <a:pt x="6" y="92"/>
                  <a:pt x="3" y="100"/>
                </a:cubicBezTo>
                <a:cubicBezTo>
                  <a:pt x="0" y="109"/>
                  <a:pt x="2" y="119"/>
                  <a:pt x="9" y="125"/>
                </a:cubicBezTo>
                <a:cubicBezTo>
                  <a:pt x="15" y="130"/>
                  <a:pt x="23" y="132"/>
                  <a:pt x="32" y="132"/>
                </a:cubicBezTo>
                <a:cubicBezTo>
                  <a:pt x="36" y="132"/>
                  <a:pt x="41" y="131"/>
                  <a:pt x="45" y="130"/>
                </a:cubicBezTo>
                <a:cubicBezTo>
                  <a:pt x="50" y="141"/>
                  <a:pt x="50" y="141"/>
                  <a:pt x="50" y="141"/>
                </a:cubicBezTo>
                <a:cubicBezTo>
                  <a:pt x="58" y="156"/>
                  <a:pt x="67" y="160"/>
                  <a:pt x="74" y="160"/>
                </a:cubicBezTo>
                <a:cubicBezTo>
                  <a:pt x="89" y="160"/>
                  <a:pt x="98" y="144"/>
                  <a:pt x="104" y="130"/>
                </a:cubicBezTo>
                <a:cubicBezTo>
                  <a:pt x="108" y="131"/>
                  <a:pt x="112" y="131"/>
                  <a:pt x="117" y="131"/>
                </a:cubicBezTo>
                <a:cubicBezTo>
                  <a:pt x="126" y="131"/>
                  <a:pt x="134" y="130"/>
                  <a:pt x="140" y="124"/>
                </a:cubicBezTo>
                <a:cubicBezTo>
                  <a:pt x="147" y="118"/>
                  <a:pt x="147" y="110"/>
                  <a:pt x="145" y="102"/>
                </a:cubicBezTo>
                <a:close/>
                <a:moveTo>
                  <a:pt x="30" y="121"/>
                </a:moveTo>
                <a:cubicBezTo>
                  <a:pt x="28" y="121"/>
                  <a:pt x="26" y="121"/>
                  <a:pt x="24" y="120"/>
                </a:cubicBezTo>
                <a:cubicBezTo>
                  <a:pt x="15" y="119"/>
                  <a:pt x="10" y="114"/>
                  <a:pt x="13" y="104"/>
                </a:cubicBezTo>
                <a:cubicBezTo>
                  <a:pt x="14" y="98"/>
                  <a:pt x="17" y="93"/>
                  <a:pt x="21" y="87"/>
                </a:cubicBezTo>
                <a:cubicBezTo>
                  <a:pt x="26" y="92"/>
                  <a:pt x="31" y="96"/>
                  <a:pt x="37" y="100"/>
                </a:cubicBezTo>
                <a:cubicBezTo>
                  <a:pt x="38" y="107"/>
                  <a:pt x="39" y="114"/>
                  <a:pt x="40" y="120"/>
                </a:cubicBezTo>
                <a:cubicBezTo>
                  <a:pt x="37" y="120"/>
                  <a:pt x="34" y="121"/>
                  <a:pt x="30" y="121"/>
                </a:cubicBezTo>
                <a:close/>
                <a:moveTo>
                  <a:pt x="29" y="80"/>
                </a:moveTo>
                <a:cubicBezTo>
                  <a:pt x="32" y="77"/>
                  <a:pt x="34" y="76"/>
                  <a:pt x="36" y="74"/>
                </a:cubicBezTo>
                <a:cubicBezTo>
                  <a:pt x="36" y="86"/>
                  <a:pt x="36" y="86"/>
                  <a:pt x="36" y="86"/>
                </a:cubicBezTo>
                <a:cubicBezTo>
                  <a:pt x="33" y="84"/>
                  <a:pt x="31" y="82"/>
                  <a:pt x="29" y="80"/>
                </a:cubicBezTo>
                <a:close/>
                <a:moveTo>
                  <a:pt x="37" y="59"/>
                </a:moveTo>
                <a:cubicBezTo>
                  <a:pt x="32" y="63"/>
                  <a:pt x="27" y="67"/>
                  <a:pt x="22" y="72"/>
                </a:cubicBezTo>
                <a:cubicBezTo>
                  <a:pt x="14" y="61"/>
                  <a:pt x="6" y="46"/>
                  <a:pt x="18" y="41"/>
                </a:cubicBezTo>
                <a:cubicBezTo>
                  <a:pt x="22" y="39"/>
                  <a:pt x="26" y="38"/>
                  <a:pt x="31" y="38"/>
                </a:cubicBezTo>
                <a:cubicBezTo>
                  <a:pt x="34" y="38"/>
                  <a:pt x="38" y="39"/>
                  <a:pt x="41" y="39"/>
                </a:cubicBezTo>
                <a:cubicBezTo>
                  <a:pt x="39" y="45"/>
                  <a:pt x="38" y="51"/>
                  <a:pt x="37" y="59"/>
                </a:cubicBezTo>
                <a:close/>
                <a:moveTo>
                  <a:pt x="97" y="51"/>
                </a:moveTo>
                <a:cubicBezTo>
                  <a:pt x="94" y="49"/>
                  <a:pt x="90" y="46"/>
                  <a:pt x="87" y="45"/>
                </a:cubicBezTo>
                <a:cubicBezTo>
                  <a:pt x="89" y="43"/>
                  <a:pt x="92" y="42"/>
                  <a:pt x="95" y="41"/>
                </a:cubicBezTo>
                <a:cubicBezTo>
                  <a:pt x="96" y="45"/>
                  <a:pt x="97" y="48"/>
                  <a:pt x="97" y="51"/>
                </a:cubicBezTo>
                <a:close/>
                <a:moveTo>
                  <a:pt x="62" y="17"/>
                </a:moveTo>
                <a:cubicBezTo>
                  <a:pt x="66" y="12"/>
                  <a:pt x="70" y="10"/>
                  <a:pt x="73" y="10"/>
                </a:cubicBezTo>
                <a:cubicBezTo>
                  <a:pt x="77" y="10"/>
                  <a:pt x="80" y="12"/>
                  <a:pt x="84" y="16"/>
                </a:cubicBezTo>
                <a:cubicBezTo>
                  <a:pt x="87" y="20"/>
                  <a:pt x="90" y="25"/>
                  <a:pt x="92" y="31"/>
                </a:cubicBezTo>
                <a:cubicBezTo>
                  <a:pt x="86" y="32"/>
                  <a:pt x="80" y="35"/>
                  <a:pt x="74" y="37"/>
                </a:cubicBezTo>
                <a:cubicBezTo>
                  <a:pt x="68" y="35"/>
                  <a:pt x="61" y="32"/>
                  <a:pt x="54" y="31"/>
                </a:cubicBezTo>
                <a:cubicBezTo>
                  <a:pt x="57" y="26"/>
                  <a:pt x="59" y="21"/>
                  <a:pt x="62" y="17"/>
                </a:cubicBezTo>
                <a:close/>
                <a:moveTo>
                  <a:pt x="51" y="41"/>
                </a:moveTo>
                <a:cubicBezTo>
                  <a:pt x="54" y="43"/>
                  <a:pt x="57" y="43"/>
                  <a:pt x="60" y="44"/>
                </a:cubicBezTo>
                <a:cubicBezTo>
                  <a:pt x="56" y="46"/>
                  <a:pt x="52" y="48"/>
                  <a:pt x="49" y="50"/>
                </a:cubicBezTo>
                <a:cubicBezTo>
                  <a:pt x="50" y="47"/>
                  <a:pt x="51" y="44"/>
                  <a:pt x="51" y="41"/>
                </a:cubicBezTo>
                <a:close/>
                <a:moveTo>
                  <a:pt x="49" y="109"/>
                </a:moveTo>
                <a:cubicBezTo>
                  <a:pt x="51" y="110"/>
                  <a:pt x="52" y="111"/>
                  <a:pt x="55" y="112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11"/>
                  <a:pt x="55" y="112"/>
                  <a:pt x="55" y="112"/>
                </a:cubicBezTo>
                <a:cubicBezTo>
                  <a:pt x="57" y="113"/>
                  <a:pt x="58" y="114"/>
                  <a:pt x="60" y="115"/>
                </a:cubicBezTo>
                <a:cubicBezTo>
                  <a:pt x="57" y="116"/>
                  <a:pt x="54" y="117"/>
                  <a:pt x="52" y="118"/>
                </a:cubicBezTo>
                <a:cubicBezTo>
                  <a:pt x="51" y="115"/>
                  <a:pt x="50" y="112"/>
                  <a:pt x="49" y="109"/>
                </a:cubicBezTo>
                <a:close/>
                <a:moveTo>
                  <a:pt x="79" y="147"/>
                </a:moveTo>
                <a:cubicBezTo>
                  <a:pt x="77" y="149"/>
                  <a:pt x="75" y="149"/>
                  <a:pt x="73" y="149"/>
                </a:cubicBezTo>
                <a:cubicBezTo>
                  <a:pt x="71" y="149"/>
                  <a:pt x="70" y="148"/>
                  <a:pt x="68" y="147"/>
                </a:cubicBezTo>
                <a:cubicBezTo>
                  <a:pt x="62" y="143"/>
                  <a:pt x="57" y="135"/>
                  <a:pt x="55" y="128"/>
                </a:cubicBezTo>
                <a:cubicBezTo>
                  <a:pt x="61" y="127"/>
                  <a:pt x="68" y="124"/>
                  <a:pt x="74" y="122"/>
                </a:cubicBezTo>
                <a:cubicBezTo>
                  <a:pt x="80" y="124"/>
                  <a:pt x="86" y="127"/>
                  <a:pt x="92" y="128"/>
                </a:cubicBezTo>
                <a:cubicBezTo>
                  <a:pt x="89" y="135"/>
                  <a:pt x="85" y="144"/>
                  <a:pt x="79" y="147"/>
                </a:cubicBezTo>
                <a:close/>
                <a:moveTo>
                  <a:pt x="95" y="118"/>
                </a:moveTo>
                <a:cubicBezTo>
                  <a:pt x="92" y="117"/>
                  <a:pt x="89" y="116"/>
                  <a:pt x="87" y="116"/>
                </a:cubicBezTo>
                <a:cubicBezTo>
                  <a:pt x="91" y="114"/>
                  <a:pt x="94" y="111"/>
                  <a:pt x="97" y="109"/>
                </a:cubicBezTo>
                <a:cubicBezTo>
                  <a:pt x="97" y="112"/>
                  <a:pt x="96" y="115"/>
                  <a:pt x="95" y="118"/>
                </a:cubicBezTo>
                <a:close/>
                <a:moveTo>
                  <a:pt x="99" y="94"/>
                </a:moveTo>
                <a:cubicBezTo>
                  <a:pt x="91" y="100"/>
                  <a:pt x="83" y="105"/>
                  <a:pt x="74" y="110"/>
                </a:cubicBezTo>
                <a:cubicBezTo>
                  <a:pt x="64" y="106"/>
                  <a:pt x="56" y="101"/>
                  <a:pt x="48" y="94"/>
                </a:cubicBezTo>
                <a:cubicBezTo>
                  <a:pt x="46" y="85"/>
                  <a:pt x="46" y="75"/>
                  <a:pt x="48" y="64"/>
                </a:cubicBezTo>
                <a:cubicBezTo>
                  <a:pt x="52" y="61"/>
                  <a:pt x="56" y="59"/>
                  <a:pt x="60" y="57"/>
                </a:cubicBezTo>
                <a:cubicBezTo>
                  <a:pt x="65" y="54"/>
                  <a:pt x="70" y="51"/>
                  <a:pt x="74" y="49"/>
                </a:cubicBezTo>
                <a:cubicBezTo>
                  <a:pt x="83" y="53"/>
                  <a:pt x="91" y="59"/>
                  <a:pt x="99" y="64"/>
                </a:cubicBezTo>
                <a:cubicBezTo>
                  <a:pt x="101" y="75"/>
                  <a:pt x="101" y="85"/>
                  <a:pt x="99" y="94"/>
                </a:cubicBezTo>
                <a:close/>
                <a:moveTo>
                  <a:pt x="116" y="39"/>
                </a:moveTo>
                <a:cubicBezTo>
                  <a:pt x="125" y="39"/>
                  <a:pt x="135" y="41"/>
                  <a:pt x="135" y="50"/>
                </a:cubicBezTo>
                <a:cubicBezTo>
                  <a:pt x="135" y="57"/>
                  <a:pt x="129" y="65"/>
                  <a:pt x="125" y="72"/>
                </a:cubicBezTo>
                <a:cubicBezTo>
                  <a:pt x="120" y="68"/>
                  <a:pt x="115" y="63"/>
                  <a:pt x="109" y="59"/>
                </a:cubicBezTo>
                <a:cubicBezTo>
                  <a:pt x="108" y="52"/>
                  <a:pt x="107" y="46"/>
                  <a:pt x="106" y="39"/>
                </a:cubicBezTo>
                <a:cubicBezTo>
                  <a:pt x="109" y="39"/>
                  <a:pt x="112" y="39"/>
                  <a:pt x="116" y="39"/>
                </a:cubicBezTo>
                <a:close/>
                <a:moveTo>
                  <a:pt x="117" y="79"/>
                </a:moveTo>
                <a:cubicBezTo>
                  <a:pt x="115" y="81"/>
                  <a:pt x="113" y="83"/>
                  <a:pt x="111" y="85"/>
                </a:cubicBezTo>
                <a:cubicBezTo>
                  <a:pt x="111" y="73"/>
                  <a:pt x="111" y="73"/>
                  <a:pt x="111" y="73"/>
                </a:cubicBezTo>
                <a:cubicBezTo>
                  <a:pt x="113" y="75"/>
                  <a:pt x="115" y="77"/>
                  <a:pt x="117" y="79"/>
                </a:cubicBezTo>
                <a:close/>
                <a:moveTo>
                  <a:pt x="117" y="121"/>
                </a:moveTo>
                <a:cubicBezTo>
                  <a:pt x="113" y="121"/>
                  <a:pt x="109" y="121"/>
                  <a:pt x="106" y="120"/>
                </a:cubicBezTo>
                <a:cubicBezTo>
                  <a:pt x="107" y="114"/>
                  <a:pt x="109" y="108"/>
                  <a:pt x="109" y="101"/>
                </a:cubicBezTo>
                <a:cubicBezTo>
                  <a:pt x="115" y="96"/>
                  <a:pt x="120" y="92"/>
                  <a:pt x="125" y="88"/>
                </a:cubicBezTo>
                <a:cubicBezTo>
                  <a:pt x="129" y="94"/>
                  <a:pt x="135" y="102"/>
                  <a:pt x="135" y="110"/>
                </a:cubicBezTo>
                <a:cubicBezTo>
                  <a:pt x="135" y="118"/>
                  <a:pt x="126" y="121"/>
                  <a:pt x="117" y="121"/>
                </a:cubicBezTo>
                <a:close/>
                <a:moveTo>
                  <a:pt x="55" y="112"/>
                </a:moveTo>
                <a:cubicBezTo>
                  <a:pt x="55" y="112"/>
                  <a:pt x="55" y="112"/>
                  <a:pt x="55" y="112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5" y="112"/>
                  <a:pt x="55" y="112"/>
                  <a:pt x="55" y="112"/>
                </a:cubicBezTo>
                <a:close/>
                <a:moveTo>
                  <a:pt x="74" y="63"/>
                </a:moveTo>
                <a:cubicBezTo>
                  <a:pt x="65" y="63"/>
                  <a:pt x="58" y="71"/>
                  <a:pt x="58" y="79"/>
                </a:cubicBezTo>
                <a:cubicBezTo>
                  <a:pt x="58" y="87"/>
                  <a:pt x="65" y="95"/>
                  <a:pt x="73" y="95"/>
                </a:cubicBezTo>
                <a:cubicBezTo>
                  <a:pt x="73" y="95"/>
                  <a:pt x="74" y="95"/>
                  <a:pt x="74" y="95"/>
                </a:cubicBezTo>
                <a:cubicBezTo>
                  <a:pt x="82" y="95"/>
                  <a:pt x="90" y="88"/>
                  <a:pt x="90" y="79"/>
                </a:cubicBezTo>
                <a:cubicBezTo>
                  <a:pt x="89" y="71"/>
                  <a:pt x="82" y="63"/>
                  <a:pt x="74" y="63"/>
                </a:cubicBezTo>
                <a:close/>
                <a:moveTo>
                  <a:pt x="75" y="85"/>
                </a:moveTo>
                <a:cubicBezTo>
                  <a:pt x="75" y="85"/>
                  <a:pt x="74" y="85"/>
                  <a:pt x="74" y="85"/>
                </a:cubicBezTo>
                <a:cubicBezTo>
                  <a:pt x="71" y="85"/>
                  <a:pt x="70" y="83"/>
                  <a:pt x="69" y="81"/>
                </a:cubicBezTo>
                <a:cubicBezTo>
                  <a:pt x="68" y="78"/>
                  <a:pt x="69" y="75"/>
                  <a:pt x="72" y="75"/>
                </a:cubicBezTo>
                <a:cubicBezTo>
                  <a:pt x="73" y="74"/>
                  <a:pt x="73" y="74"/>
                  <a:pt x="74" y="74"/>
                </a:cubicBezTo>
                <a:cubicBezTo>
                  <a:pt x="77" y="74"/>
                  <a:pt x="79" y="76"/>
                  <a:pt x="79" y="79"/>
                </a:cubicBezTo>
                <a:cubicBezTo>
                  <a:pt x="79" y="82"/>
                  <a:pt x="77" y="84"/>
                  <a:pt x="75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" name="Freeform 147">
            <a:extLst>
              <a:ext uri="{FF2B5EF4-FFF2-40B4-BE49-F238E27FC236}">
                <a16:creationId xmlns:a16="http://schemas.microsoft.com/office/drawing/2014/main" id="{2526244B-1135-46C5-BB18-A7950F87E9F5}"/>
              </a:ext>
            </a:extLst>
          </p:cNvPr>
          <p:cNvSpPr>
            <a:spLocks noEditPoints="1"/>
          </p:cNvSpPr>
          <p:nvPr/>
        </p:nvSpPr>
        <p:spPr bwMode="auto">
          <a:xfrm>
            <a:off x="1841501" y="2471738"/>
            <a:ext cx="254000" cy="254000"/>
          </a:xfrm>
          <a:custGeom>
            <a:avLst/>
            <a:gdLst>
              <a:gd name="T0" fmla="*/ 69 w 160"/>
              <a:gd name="T1" fmla="*/ 88 h 160"/>
              <a:gd name="T2" fmla="*/ 69 w 160"/>
              <a:gd name="T3" fmla="*/ 99 h 160"/>
              <a:gd name="T4" fmla="*/ 98 w 160"/>
              <a:gd name="T5" fmla="*/ 93 h 160"/>
              <a:gd name="T6" fmla="*/ 93 w 160"/>
              <a:gd name="T7" fmla="*/ 109 h 160"/>
              <a:gd name="T8" fmla="*/ 63 w 160"/>
              <a:gd name="T9" fmla="*/ 114 h 160"/>
              <a:gd name="T10" fmla="*/ 93 w 160"/>
              <a:gd name="T11" fmla="*/ 119 h 160"/>
              <a:gd name="T12" fmla="*/ 93 w 160"/>
              <a:gd name="T13" fmla="*/ 109 h 160"/>
              <a:gd name="T14" fmla="*/ 139 w 160"/>
              <a:gd name="T15" fmla="*/ 36 h 160"/>
              <a:gd name="T16" fmla="*/ 113 w 160"/>
              <a:gd name="T17" fmla="*/ 0 h 160"/>
              <a:gd name="T18" fmla="*/ 21 w 160"/>
              <a:gd name="T19" fmla="*/ 27 h 160"/>
              <a:gd name="T20" fmla="*/ 6 w 160"/>
              <a:gd name="T21" fmla="*/ 36 h 160"/>
              <a:gd name="T22" fmla="*/ 0 w 160"/>
              <a:gd name="T23" fmla="*/ 72 h 160"/>
              <a:gd name="T24" fmla="*/ 16 w 160"/>
              <a:gd name="T25" fmla="*/ 77 h 160"/>
              <a:gd name="T26" fmla="*/ 10 w 160"/>
              <a:gd name="T27" fmla="*/ 124 h 160"/>
              <a:gd name="T28" fmla="*/ 21 w 160"/>
              <a:gd name="T29" fmla="*/ 155 h 160"/>
              <a:gd name="T30" fmla="*/ 47 w 160"/>
              <a:gd name="T31" fmla="*/ 160 h 160"/>
              <a:gd name="T32" fmla="*/ 51 w 160"/>
              <a:gd name="T33" fmla="*/ 140 h 160"/>
              <a:gd name="T34" fmla="*/ 107 w 160"/>
              <a:gd name="T35" fmla="*/ 155 h 160"/>
              <a:gd name="T36" fmla="*/ 132 w 160"/>
              <a:gd name="T37" fmla="*/ 160 h 160"/>
              <a:gd name="T38" fmla="*/ 138 w 160"/>
              <a:gd name="T39" fmla="*/ 139 h 160"/>
              <a:gd name="T40" fmla="*/ 148 w 160"/>
              <a:gd name="T41" fmla="*/ 93 h 160"/>
              <a:gd name="T42" fmla="*/ 153 w 160"/>
              <a:gd name="T43" fmla="*/ 77 h 160"/>
              <a:gd name="T44" fmla="*/ 158 w 160"/>
              <a:gd name="T45" fmla="*/ 41 h 160"/>
              <a:gd name="T46" fmla="*/ 47 w 160"/>
              <a:gd name="T47" fmla="*/ 12 h 160"/>
              <a:gd name="T48" fmla="*/ 119 w 160"/>
              <a:gd name="T49" fmla="*/ 12 h 160"/>
              <a:gd name="T50" fmla="*/ 33 w 160"/>
              <a:gd name="T51" fmla="*/ 22 h 160"/>
              <a:gd name="T52" fmla="*/ 128 w 160"/>
              <a:gd name="T53" fmla="*/ 32 h 160"/>
              <a:gd name="T54" fmla="*/ 124 w 160"/>
              <a:gd name="T55" fmla="*/ 67 h 160"/>
              <a:gd name="T56" fmla="*/ 87 w 160"/>
              <a:gd name="T57" fmla="*/ 32 h 160"/>
              <a:gd name="T58" fmla="*/ 32 w 160"/>
              <a:gd name="T59" fmla="*/ 32 h 160"/>
              <a:gd name="T60" fmla="*/ 77 w 160"/>
              <a:gd name="T61" fmla="*/ 67 h 160"/>
              <a:gd name="T62" fmla="*/ 32 w 160"/>
              <a:gd name="T63" fmla="*/ 67 h 160"/>
              <a:gd name="T64" fmla="*/ 12 w 160"/>
              <a:gd name="T65" fmla="*/ 67 h 160"/>
              <a:gd name="T66" fmla="*/ 22 w 160"/>
              <a:gd name="T67" fmla="*/ 46 h 160"/>
              <a:gd name="T68" fmla="*/ 12 w 160"/>
              <a:gd name="T69" fmla="*/ 67 h 160"/>
              <a:gd name="T70" fmla="*/ 32 w 160"/>
              <a:gd name="T71" fmla="*/ 150 h 160"/>
              <a:gd name="T72" fmla="*/ 43 w 160"/>
              <a:gd name="T73" fmla="*/ 140 h 160"/>
              <a:gd name="T74" fmla="*/ 129 w 160"/>
              <a:gd name="T75" fmla="*/ 150 h 160"/>
              <a:gd name="T76" fmla="*/ 119 w 160"/>
              <a:gd name="T77" fmla="*/ 140 h 160"/>
              <a:gd name="T78" fmla="*/ 129 w 160"/>
              <a:gd name="T79" fmla="*/ 150 h 160"/>
              <a:gd name="T80" fmla="*/ 137 w 160"/>
              <a:gd name="T81" fmla="*/ 129 h 160"/>
              <a:gd name="T82" fmla="*/ 27 w 160"/>
              <a:gd name="T83" fmla="*/ 130 h 160"/>
              <a:gd name="T84" fmla="*/ 22 w 160"/>
              <a:gd name="T85" fmla="*/ 106 h 160"/>
              <a:gd name="T86" fmla="*/ 52 w 160"/>
              <a:gd name="T87" fmla="*/ 108 h 160"/>
              <a:gd name="T88" fmla="*/ 37 w 160"/>
              <a:gd name="T89" fmla="*/ 88 h 160"/>
              <a:gd name="T90" fmla="*/ 22 w 160"/>
              <a:gd name="T91" fmla="*/ 101 h 160"/>
              <a:gd name="T92" fmla="*/ 29 w 160"/>
              <a:gd name="T93" fmla="*/ 81 h 160"/>
              <a:gd name="T94" fmla="*/ 124 w 160"/>
              <a:gd name="T95" fmla="*/ 78 h 160"/>
              <a:gd name="T96" fmla="*/ 140 w 160"/>
              <a:gd name="T97" fmla="*/ 124 h 160"/>
              <a:gd name="T98" fmla="*/ 37 w 160"/>
              <a:gd name="T99" fmla="*/ 98 h 160"/>
              <a:gd name="T100" fmla="*/ 37 w 160"/>
              <a:gd name="T101" fmla="*/ 109 h 160"/>
              <a:gd name="T102" fmla="*/ 32 w 160"/>
              <a:gd name="T103" fmla="*/ 105 h 160"/>
              <a:gd name="T104" fmla="*/ 150 w 160"/>
              <a:gd name="T105" fmla="*/ 67 h 160"/>
              <a:gd name="T106" fmla="*/ 140 w 160"/>
              <a:gd name="T107" fmla="*/ 46 h 160"/>
              <a:gd name="T108" fmla="*/ 150 w 160"/>
              <a:gd name="T109" fmla="*/ 67 h 160"/>
              <a:gd name="T110" fmla="*/ 108 w 160"/>
              <a:gd name="T111" fmla="*/ 103 h 160"/>
              <a:gd name="T112" fmla="*/ 124 w 160"/>
              <a:gd name="T113" fmla="*/ 119 h 160"/>
              <a:gd name="T114" fmla="*/ 124 w 160"/>
              <a:gd name="T115" fmla="*/ 88 h 160"/>
              <a:gd name="T116" fmla="*/ 123 w 160"/>
              <a:gd name="T117" fmla="*/ 109 h 160"/>
              <a:gd name="T118" fmla="*/ 122 w 160"/>
              <a:gd name="T119" fmla="*/ 99 h 160"/>
              <a:gd name="T120" fmla="*/ 129 w 160"/>
              <a:gd name="T121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93" y="88"/>
                </a:moveTo>
                <a:cubicBezTo>
                  <a:pt x="69" y="88"/>
                  <a:pt x="69" y="88"/>
                  <a:pt x="69" y="88"/>
                </a:cubicBezTo>
                <a:cubicBezTo>
                  <a:pt x="65" y="88"/>
                  <a:pt x="63" y="91"/>
                  <a:pt x="63" y="93"/>
                </a:cubicBezTo>
                <a:cubicBezTo>
                  <a:pt x="63" y="96"/>
                  <a:pt x="65" y="99"/>
                  <a:pt x="69" y="99"/>
                </a:cubicBezTo>
                <a:cubicBezTo>
                  <a:pt x="93" y="99"/>
                  <a:pt x="93" y="99"/>
                  <a:pt x="93" y="99"/>
                </a:cubicBezTo>
                <a:cubicBezTo>
                  <a:pt x="96" y="99"/>
                  <a:pt x="98" y="96"/>
                  <a:pt x="98" y="93"/>
                </a:cubicBezTo>
                <a:cubicBezTo>
                  <a:pt x="98" y="91"/>
                  <a:pt x="95" y="88"/>
                  <a:pt x="93" y="88"/>
                </a:cubicBezTo>
                <a:close/>
                <a:moveTo>
                  <a:pt x="93" y="109"/>
                </a:moveTo>
                <a:cubicBezTo>
                  <a:pt x="69" y="109"/>
                  <a:pt x="69" y="109"/>
                  <a:pt x="69" y="109"/>
                </a:cubicBezTo>
                <a:cubicBezTo>
                  <a:pt x="65" y="109"/>
                  <a:pt x="63" y="111"/>
                  <a:pt x="63" y="114"/>
                </a:cubicBezTo>
                <a:cubicBezTo>
                  <a:pt x="63" y="117"/>
                  <a:pt x="65" y="119"/>
                  <a:pt x="69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6" y="119"/>
                  <a:pt x="98" y="117"/>
                  <a:pt x="98" y="114"/>
                </a:cubicBezTo>
                <a:cubicBezTo>
                  <a:pt x="98" y="111"/>
                  <a:pt x="95" y="109"/>
                  <a:pt x="93" y="109"/>
                </a:cubicBezTo>
                <a:close/>
                <a:moveTo>
                  <a:pt x="155" y="36"/>
                </a:moveTo>
                <a:cubicBezTo>
                  <a:pt x="139" y="36"/>
                  <a:pt x="139" y="36"/>
                  <a:pt x="139" y="36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12"/>
                  <a:pt x="127" y="0"/>
                  <a:pt x="113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33" y="0"/>
                  <a:pt x="21" y="12"/>
                  <a:pt x="21" y="27"/>
                </a:cubicBezTo>
                <a:cubicBezTo>
                  <a:pt x="21" y="36"/>
                  <a:pt x="21" y="36"/>
                  <a:pt x="21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2" y="36"/>
                  <a:pt x="0" y="38"/>
                  <a:pt x="0" y="4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2" y="77"/>
                  <a:pt x="6" y="77"/>
                </a:cubicBezTo>
                <a:cubicBezTo>
                  <a:pt x="16" y="77"/>
                  <a:pt x="16" y="77"/>
                  <a:pt x="16" y="77"/>
                </a:cubicBezTo>
                <a:cubicBezTo>
                  <a:pt x="12" y="82"/>
                  <a:pt x="10" y="87"/>
                  <a:pt x="10" y="93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31"/>
                  <a:pt x="15" y="136"/>
                  <a:pt x="21" y="139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58"/>
                  <a:pt x="23" y="160"/>
                  <a:pt x="26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9" y="160"/>
                  <a:pt x="51" y="158"/>
                  <a:pt x="51" y="155"/>
                </a:cubicBezTo>
                <a:cubicBezTo>
                  <a:pt x="51" y="140"/>
                  <a:pt x="51" y="140"/>
                  <a:pt x="51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8"/>
                  <a:pt x="109" y="160"/>
                  <a:pt x="11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6" y="160"/>
                  <a:pt x="138" y="158"/>
                  <a:pt x="138" y="155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44" y="137"/>
                  <a:pt x="148" y="131"/>
                  <a:pt x="148" y="124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8" y="87"/>
                  <a:pt x="146" y="81"/>
                  <a:pt x="143" y="77"/>
                </a:cubicBezTo>
                <a:cubicBezTo>
                  <a:pt x="153" y="77"/>
                  <a:pt x="153" y="77"/>
                  <a:pt x="153" y="77"/>
                </a:cubicBezTo>
                <a:cubicBezTo>
                  <a:pt x="156" y="77"/>
                  <a:pt x="158" y="75"/>
                  <a:pt x="158" y="72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60" y="38"/>
                  <a:pt x="158" y="36"/>
                  <a:pt x="155" y="36"/>
                </a:cubicBezTo>
                <a:close/>
                <a:moveTo>
                  <a:pt x="47" y="12"/>
                </a:moveTo>
                <a:cubicBezTo>
                  <a:pt x="113" y="12"/>
                  <a:pt x="113" y="12"/>
                  <a:pt x="113" y="12"/>
                </a:cubicBezTo>
                <a:cubicBezTo>
                  <a:pt x="115" y="12"/>
                  <a:pt x="117" y="12"/>
                  <a:pt x="119" y="12"/>
                </a:cubicBezTo>
                <a:cubicBezTo>
                  <a:pt x="123" y="14"/>
                  <a:pt x="126" y="17"/>
                  <a:pt x="128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5" y="16"/>
                  <a:pt x="41" y="12"/>
                  <a:pt x="47" y="12"/>
                </a:cubicBezTo>
                <a:close/>
                <a:moveTo>
                  <a:pt x="128" y="32"/>
                </a:moveTo>
                <a:cubicBezTo>
                  <a:pt x="128" y="67"/>
                  <a:pt x="128" y="67"/>
                  <a:pt x="128" y="67"/>
                </a:cubicBezTo>
                <a:cubicBezTo>
                  <a:pt x="127" y="67"/>
                  <a:pt x="126" y="67"/>
                  <a:pt x="124" y="67"/>
                </a:cubicBezTo>
                <a:cubicBezTo>
                  <a:pt x="87" y="67"/>
                  <a:pt x="87" y="67"/>
                  <a:pt x="87" y="67"/>
                </a:cubicBezTo>
                <a:cubicBezTo>
                  <a:pt x="87" y="32"/>
                  <a:pt x="87" y="32"/>
                  <a:pt x="87" y="32"/>
                </a:cubicBezTo>
                <a:lnTo>
                  <a:pt x="128" y="32"/>
                </a:lnTo>
                <a:close/>
                <a:moveTo>
                  <a:pt x="32" y="32"/>
                </a:moveTo>
                <a:cubicBezTo>
                  <a:pt x="77" y="32"/>
                  <a:pt x="77" y="32"/>
                  <a:pt x="77" y="32"/>
                </a:cubicBezTo>
                <a:cubicBezTo>
                  <a:pt x="77" y="67"/>
                  <a:pt x="77" y="67"/>
                  <a:pt x="7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5" y="67"/>
                  <a:pt x="34" y="67"/>
                  <a:pt x="32" y="67"/>
                </a:cubicBezTo>
                <a:lnTo>
                  <a:pt x="32" y="32"/>
                </a:lnTo>
                <a:close/>
                <a:moveTo>
                  <a:pt x="12" y="67"/>
                </a:moveTo>
                <a:cubicBezTo>
                  <a:pt x="12" y="46"/>
                  <a:pt x="12" y="46"/>
                  <a:pt x="1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67"/>
                  <a:pt x="22" y="67"/>
                  <a:pt x="22" y="67"/>
                </a:cubicBezTo>
                <a:lnTo>
                  <a:pt x="12" y="67"/>
                </a:lnTo>
                <a:close/>
                <a:moveTo>
                  <a:pt x="43" y="150"/>
                </a:moveTo>
                <a:cubicBezTo>
                  <a:pt x="32" y="150"/>
                  <a:pt x="32" y="150"/>
                  <a:pt x="32" y="150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43" y="140"/>
                  <a:pt x="43" y="140"/>
                  <a:pt x="43" y="140"/>
                </a:cubicBezTo>
                <a:lnTo>
                  <a:pt x="43" y="150"/>
                </a:lnTo>
                <a:close/>
                <a:moveTo>
                  <a:pt x="129" y="150"/>
                </a:moveTo>
                <a:cubicBezTo>
                  <a:pt x="119" y="150"/>
                  <a:pt x="119" y="150"/>
                  <a:pt x="119" y="150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29" y="140"/>
                  <a:pt x="129" y="140"/>
                  <a:pt x="129" y="140"/>
                </a:cubicBezTo>
                <a:lnTo>
                  <a:pt x="129" y="150"/>
                </a:lnTo>
                <a:close/>
                <a:moveTo>
                  <a:pt x="140" y="124"/>
                </a:moveTo>
                <a:cubicBezTo>
                  <a:pt x="140" y="126"/>
                  <a:pt x="138" y="128"/>
                  <a:pt x="137" y="129"/>
                </a:cubicBezTo>
                <a:cubicBezTo>
                  <a:pt x="136" y="129"/>
                  <a:pt x="135" y="130"/>
                  <a:pt x="134" y="130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4" y="130"/>
                  <a:pt x="23" y="128"/>
                  <a:pt x="22" y="126"/>
                </a:cubicBezTo>
                <a:cubicBezTo>
                  <a:pt x="21" y="125"/>
                  <a:pt x="22" y="127"/>
                  <a:pt x="22" y="106"/>
                </a:cubicBezTo>
                <a:cubicBezTo>
                  <a:pt x="23" y="114"/>
                  <a:pt x="30" y="119"/>
                  <a:pt x="37" y="119"/>
                </a:cubicBezTo>
                <a:cubicBezTo>
                  <a:pt x="44" y="119"/>
                  <a:pt x="50" y="115"/>
                  <a:pt x="52" y="108"/>
                </a:cubicBezTo>
                <a:cubicBezTo>
                  <a:pt x="54" y="101"/>
                  <a:pt x="51" y="94"/>
                  <a:pt x="46" y="91"/>
                </a:cubicBezTo>
                <a:cubicBezTo>
                  <a:pt x="43" y="89"/>
                  <a:pt x="40" y="88"/>
                  <a:pt x="37" y="88"/>
                </a:cubicBezTo>
                <a:cubicBezTo>
                  <a:pt x="32" y="88"/>
                  <a:pt x="27" y="90"/>
                  <a:pt x="24" y="95"/>
                </a:cubicBezTo>
                <a:cubicBezTo>
                  <a:pt x="23" y="96"/>
                  <a:pt x="22" y="99"/>
                  <a:pt x="22" y="101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88"/>
                  <a:pt x="24" y="84"/>
                  <a:pt x="29" y="81"/>
                </a:cubicBezTo>
                <a:cubicBezTo>
                  <a:pt x="31" y="79"/>
                  <a:pt x="34" y="78"/>
                  <a:pt x="38" y="78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2" y="78"/>
                  <a:pt x="140" y="85"/>
                  <a:pt x="140" y="94"/>
                </a:cubicBezTo>
                <a:lnTo>
                  <a:pt x="140" y="124"/>
                </a:lnTo>
                <a:close/>
                <a:moveTo>
                  <a:pt x="35" y="99"/>
                </a:moveTo>
                <a:cubicBezTo>
                  <a:pt x="36" y="98"/>
                  <a:pt x="37" y="98"/>
                  <a:pt x="37" y="98"/>
                </a:cubicBezTo>
                <a:cubicBezTo>
                  <a:pt x="40" y="98"/>
                  <a:pt x="41" y="100"/>
                  <a:pt x="42" y="102"/>
                </a:cubicBezTo>
                <a:cubicBezTo>
                  <a:pt x="43" y="106"/>
                  <a:pt x="40" y="109"/>
                  <a:pt x="37" y="109"/>
                </a:cubicBezTo>
                <a:cubicBezTo>
                  <a:pt x="36" y="109"/>
                  <a:pt x="36" y="109"/>
                  <a:pt x="35" y="109"/>
                </a:cubicBezTo>
                <a:cubicBezTo>
                  <a:pt x="33" y="108"/>
                  <a:pt x="33" y="107"/>
                  <a:pt x="32" y="105"/>
                </a:cubicBezTo>
                <a:cubicBezTo>
                  <a:pt x="31" y="102"/>
                  <a:pt x="33" y="99"/>
                  <a:pt x="35" y="99"/>
                </a:cubicBezTo>
                <a:close/>
                <a:moveTo>
                  <a:pt x="150" y="67"/>
                </a:moveTo>
                <a:cubicBezTo>
                  <a:pt x="140" y="67"/>
                  <a:pt x="140" y="67"/>
                  <a:pt x="140" y="67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50" y="46"/>
                  <a:pt x="150" y="46"/>
                  <a:pt x="150" y="46"/>
                </a:cubicBezTo>
                <a:lnTo>
                  <a:pt x="150" y="67"/>
                </a:lnTo>
                <a:close/>
                <a:moveTo>
                  <a:pt x="124" y="88"/>
                </a:moveTo>
                <a:cubicBezTo>
                  <a:pt x="115" y="88"/>
                  <a:pt x="108" y="95"/>
                  <a:pt x="108" y="103"/>
                </a:cubicBezTo>
                <a:cubicBezTo>
                  <a:pt x="108" y="111"/>
                  <a:pt x="115" y="119"/>
                  <a:pt x="123" y="119"/>
                </a:cubicBezTo>
                <a:cubicBezTo>
                  <a:pt x="123" y="119"/>
                  <a:pt x="124" y="119"/>
                  <a:pt x="124" y="119"/>
                </a:cubicBezTo>
                <a:cubicBezTo>
                  <a:pt x="132" y="119"/>
                  <a:pt x="140" y="111"/>
                  <a:pt x="139" y="103"/>
                </a:cubicBezTo>
                <a:cubicBezTo>
                  <a:pt x="140" y="95"/>
                  <a:pt x="132" y="88"/>
                  <a:pt x="124" y="88"/>
                </a:cubicBezTo>
                <a:close/>
                <a:moveTo>
                  <a:pt x="125" y="109"/>
                </a:moveTo>
                <a:cubicBezTo>
                  <a:pt x="124" y="109"/>
                  <a:pt x="124" y="109"/>
                  <a:pt x="123" y="109"/>
                </a:cubicBezTo>
                <a:cubicBezTo>
                  <a:pt x="121" y="109"/>
                  <a:pt x="120" y="108"/>
                  <a:pt x="119" y="105"/>
                </a:cubicBezTo>
                <a:cubicBezTo>
                  <a:pt x="118" y="102"/>
                  <a:pt x="119" y="100"/>
                  <a:pt x="122" y="99"/>
                </a:cubicBezTo>
                <a:cubicBezTo>
                  <a:pt x="123" y="99"/>
                  <a:pt x="123" y="99"/>
                  <a:pt x="124" y="99"/>
                </a:cubicBezTo>
                <a:cubicBezTo>
                  <a:pt x="127" y="99"/>
                  <a:pt x="129" y="101"/>
                  <a:pt x="129" y="104"/>
                </a:cubicBezTo>
                <a:cubicBezTo>
                  <a:pt x="129" y="106"/>
                  <a:pt x="128" y="108"/>
                  <a:pt x="125" y="1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7" name="Freeform 148">
            <a:extLst>
              <a:ext uri="{FF2B5EF4-FFF2-40B4-BE49-F238E27FC236}">
                <a16:creationId xmlns:a16="http://schemas.microsoft.com/office/drawing/2014/main" id="{266D3C27-075D-40BA-86DC-6EDA551D319D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1371600"/>
            <a:ext cx="255588" cy="252413"/>
          </a:xfrm>
          <a:custGeom>
            <a:avLst/>
            <a:gdLst>
              <a:gd name="T0" fmla="*/ 33 w 161"/>
              <a:gd name="T1" fmla="*/ 13 h 159"/>
              <a:gd name="T2" fmla="*/ 21 w 161"/>
              <a:gd name="T3" fmla="*/ 40 h 159"/>
              <a:gd name="T4" fmla="*/ 12 w 161"/>
              <a:gd name="T5" fmla="*/ 30 h 159"/>
              <a:gd name="T6" fmla="*/ 23 w 161"/>
              <a:gd name="T7" fmla="*/ 13 h 159"/>
              <a:gd name="T8" fmla="*/ 48 w 161"/>
              <a:gd name="T9" fmla="*/ 28 h 159"/>
              <a:gd name="T10" fmla="*/ 37 w 161"/>
              <a:gd name="T11" fmla="*/ 56 h 159"/>
              <a:gd name="T12" fmla="*/ 48 w 161"/>
              <a:gd name="T13" fmla="*/ 28 h 159"/>
              <a:gd name="T14" fmla="*/ 119 w 161"/>
              <a:gd name="T15" fmla="*/ 13 h 159"/>
              <a:gd name="T16" fmla="*/ 113 w 161"/>
              <a:gd name="T17" fmla="*/ 77 h 159"/>
              <a:gd name="T18" fmla="*/ 99 w 161"/>
              <a:gd name="T19" fmla="*/ 33 h 159"/>
              <a:gd name="T20" fmla="*/ 114 w 161"/>
              <a:gd name="T21" fmla="*/ 45 h 159"/>
              <a:gd name="T22" fmla="*/ 118 w 161"/>
              <a:gd name="T23" fmla="*/ 36 h 159"/>
              <a:gd name="T24" fmla="*/ 119 w 161"/>
              <a:gd name="T25" fmla="*/ 13 h 159"/>
              <a:gd name="T26" fmla="*/ 63 w 161"/>
              <a:gd name="T27" fmla="*/ 43 h 159"/>
              <a:gd name="T28" fmla="*/ 112 w 161"/>
              <a:gd name="T29" fmla="*/ 131 h 159"/>
              <a:gd name="T30" fmla="*/ 63 w 161"/>
              <a:gd name="T31" fmla="*/ 43 h 159"/>
              <a:gd name="T32" fmla="*/ 138 w 161"/>
              <a:gd name="T33" fmla="*/ 121 h 159"/>
              <a:gd name="T34" fmla="*/ 121 w 161"/>
              <a:gd name="T35" fmla="*/ 138 h 159"/>
              <a:gd name="T36" fmla="*/ 138 w 161"/>
              <a:gd name="T37" fmla="*/ 121 h 159"/>
              <a:gd name="T38" fmla="*/ 79 w 161"/>
              <a:gd name="T39" fmla="*/ 112 h 159"/>
              <a:gd name="T40" fmla="*/ 14 w 161"/>
              <a:gd name="T41" fmla="*/ 118 h 159"/>
              <a:gd name="T42" fmla="*/ 42 w 161"/>
              <a:gd name="T43" fmla="*/ 112 h 159"/>
              <a:gd name="T44" fmla="*/ 49 w 161"/>
              <a:gd name="T45" fmla="*/ 112 h 159"/>
              <a:gd name="T46" fmla="*/ 39 w 161"/>
              <a:gd name="T47" fmla="*/ 94 h 159"/>
              <a:gd name="T48" fmla="*/ 49 w 161"/>
              <a:gd name="T49" fmla="*/ 83 h 159"/>
              <a:gd name="T50" fmla="*/ 15 w 161"/>
              <a:gd name="T51" fmla="*/ 5 h 159"/>
              <a:gd name="T52" fmla="*/ 1 w 161"/>
              <a:gd name="T53" fmla="*/ 27 h 159"/>
              <a:gd name="T54" fmla="*/ 17 w 161"/>
              <a:gd name="T55" fmla="*/ 51 h 159"/>
              <a:gd name="T56" fmla="*/ 41 w 161"/>
              <a:gd name="T57" fmla="*/ 75 h 159"/>
              <a:gd name="T58" fmla="*/ 25 w 161"/>
              <a:gd name="T59" fmla="*/ 90 h 159"/>
              <a:gd name="T60" fmla="*/ 2 w 161"/>
              <a:gd name="T61" fmla="*/ 121 h 159"/>
              <a:gd name="T62" fmla="*/ 42 w 161"/>
              <a:gd name="T63" fmla="*/ 159 h 159"/>
              <a:gd name="T64" fmla="*/ 85 w 161"/>
              <a:gd name="T65" fmla="*/ 119 h 159"/>
              <a:gd name="T66" fmla="*/ 109 w 161"/>
              <a:gd name="T67" fmla="*/ 143 h 159"/>
              <a:gd name="T68" fmla="*/ 152 w 161"/>
              <a:gd name="T69" fmla="*/ 159 h 159"/>
              <a:gd name="T70" fmla="*/ 159 w 161"/>
              <a:gd name="T71" fmla="*/ 152 h 159"/>
              <a:gd name="T72" fmla="*/ 144 w 161"/>
              <a:gd name="T73" fmla="*/ 110 h 159"/>
              <a:gd name="T74" fmla="*/ 159 w 161"/>
              <a:gd name="T75" fmla="*/ 47 h 159"/>
              <a:gd name="T76" fmla="*/ 122 w 161"/>
              <a:gd name="T77" fmla="*/ 2 h 159"/>
              <a:gd name="T78" fmla="*/ 114 w 161"/>
              <a:gd name="T79" fmla="*/ 2 h 159"/>
              <a:gd name="T80" fmla="*/ 95 w 161"/>
              <a:gd name="T81" fmla="*/ 22 h 159"/>
              <a:gd name="T82" fmla="*/ 40 w 161"/>
              <a:gd name="T83" fmla="*/ 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1" h="159">
                <a:moveTo>
                  <a:pt x="28" y="11"/>
                </a:moveTo>
                <a:cubicBezTo>
                  <a:pt x="29" y="11"/>
                  <a:pt x="31" y="12"/>
                  <a:pt x="33" y="13"/>
                </a:cubicBezTo>
                <a:cubicBezTo>
                  <a:pt x="40" y="21"/>
                  <a:pt x="40" y="21"/>
                  <a:pt x="40" y="21"/>
                </a:cubicBezTo>
                <a:cubicBezTo>
                  <a:pt x="21" y="40"/>
                  <a:pt x="21" y="40"/>
                  <a:pt x="21" y="4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2"/>
                  <a:pt x="12" y="31"/>
                  <a:pt x="12" y="30"/>
                </a:cubicBezTo>
                <a:cubicBezTo>
                  <a:pt x="11" y="28"/>
                  <a:pt x="11" y="24"/>
                  <a:pt x="13" y="22"/>
                </a:cubicBezTo>
                <a:cubicBezTo>
                  <a:pt x="23" y="13"/>
                  <a:pt x="23" y="13"/>
                  <a:pt x="23" y="13"/>
                </a:cubicBezTo>
                <a:cubicBezTo>
                  <a:pt x="24" y="12"/>
                  <a:pt x="26" y="11"/>
                  <a:pt x="28" y="11"/>
                </a:cubicBezTo>
                <a:close/>
                <a:moveTo>
                  <a:pt x="48" y="28"/>
                </a:moveTo>
                <a:cubicBezTo>
                  <a:pt x="56" y="37"/>
                  <a:pt x="56" y="37"/>
                  <a:pt x="56" y="37"/>
                </a:cubicBezTo>
                <a:cubicBezTo>
                  <a:pt x="37" y="56"/>
                  <a:pt x="37" y="56"/>
                  <a:pt x="37" y="56"/>
                </a:cubicBezTo>
                <a:cubicBezTo>
                  <a:pt x="29" y="47"/>
                  <a:pt x="29" y="47"/>
                  <a:pt x="29" y="47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lose/>
                <a:moveTo>
                  <a:pt x="119" y="13"/>
                </a:moveTo>
                <a:cubicBezTo>
                  <a:pt x="148" y="43"/>
                  <a:pt x="148" y="43"/>
                  <a:pt x="148" y="43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83" y="48"/>
                  <a:pt x="83" y="48"/>
                  <a:pt x="83" y="48"/>
                </a:cubicBezTo>
                <a:cubicBezTo>
                  <a:pt x="99" y="33"/>
                  <a:pt x="99" y="33"/>
                  <a:pt x="99" y="3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1" y="44"/>
                  <a:pt x="113" y="45"/>
                  <a:pt x="114" y="45"/>
                </a:cubicBezTo>
                <a:cubicBezTo>
                  <a:pt x="116" y="45"/>
                  <a:pt x="117" y="44"/>
                  <a:pt x="118" y="43"/>
                </a:cubicBezTo>
                <a:cubicBezTo>
                  <a:pt x="120" y="41"/>
                  <a:pt x="120" y="38"/>
                  <a:pt x="118" y="36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9" y="13"/>
                  <a:pt x="119" y="13"/>
                  <a:pt x="119" y="13"/>
                </a:cubicBezTo>
                <a:close/>
                <a:moveTo>
                  <a:pt x="63" y="43"/>
                </a:moveTo>
                <a:cubicBezTo>
                  <a:pt x="67" y="47"/>
                  <a:pt x="130" y="110"/>
                  <a:pt x="132" y="112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44" y="63"/>
                  <a:pt x="44" y="63"/>
                  <a:pt x="44" y="63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3"/>
                  <a:pt x="63" y="43"/>
                  <a:pt x="63" y="43"/>
                </a:cubicBezTo>
                <a:close/>
                <a:moveTo>
                  <a:pt x="138" y="121"/>
                </a:moveTo>
                <a:cubicBezTo>
                  <a:pt x="147" y="146"/>
                  <a:pt x="147" y="146"/>
                  <a:pt x="147" y="146"/>
                </a:cubicBezTo>
                <a:cubicBezTo>
                  <a:pt x="121" y="138"/>
                  <a:pt x="121" y="138"/>
                  <a:pt x="121" y="138"/>
                </a:cubicBezTo>
                <a:cubicBezTo>
                  <a:pt x="138" y="121"/>
                  <a:pt x="138" y="121"/>
                  <a:pt x="138" y="121"/>
                </a:cubicBezTo>
                <a:cubicBezTo>
                  <a:pt x="138" y="121"/>
                  <a:pt x="138" y="121"/>
                  <a:pt x="138" y="121"/>
                </a:cubicBezTo>
                <a:close/>
                <a:moveTo>
                  <a:pt x="49" y="83"/>
                </a:moveTo>
                <a:cubicBezTo>
                  <a:pt x="79" y="112"/>
                  <a:pt x="79" y="112"/>
                  <a:pt x="79" y="112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14" y="118"/>
                  <a:pt x="14" y="118"/>
                  <a:pt x="14" y="118"/>
                </a:cubicBezTo>
                <a:cubicBezTo>
                  <a:pt x="31" y="101"/>
                  <a:pt x="31" y="101"/>
                  <a:pt x="31" y="101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43" y="113"/>
                  <a:pt x="44" y="114"/>
                  <a:pt x="45" y="114"/>
                </a:cubicBezTo>
                <a:cubicBezTo>
                  <a:pt x="47" y="114"/>
                  <a:pt x="48" y="113"/>
                  <a:pt x="49" y="112"/>
                </a:cubicBezTo>
                <a:cubicBezTo>
                  <a:pt x="51" y="110"/>
                  <a:pt x="51" y="107"/>
                  <a:pt x="49" y="105"/>
                </a:cubicBezTo>
                <a:cubicBezTo>
                  <a:pt x="39" y="94"/>
                  <a:pt x="39" y="94"/>
                  <a:pt x="39" y="94"/>
                </a:cubicBezTo>
                <a:cubicBezTo>
                  <a:pt x="49" y="83"/>
                  <a:pt x="49" y="83"/>
                  <a:pt x="49" y="83"/>
                </a:cubicBezTo>
                <a:cubicBezTo>
                  <a:pt x="49" y="83"/>
                  <a:pt x="49" y="83"/>
                  <a:pt x="49" y="83"/>
                </a:cubicBezTo>
                <a:close/>
                <a:moveTo>
                  <a:pt x="27" y="0"/>
                </a:moveTo>
                <a:cubicBezTo>
                  <a:pt x="23" y="0"/>
                  <a:pt x="18" y="2"/>
                  <a:pt x="15" y="5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18"/>
                  <a:pt x="1" y="22"/>
                  <a:pt x="1" y="27"/>
                </a:cubicBezTo>
                <a:cubicBezTo>
                  <a:pt x="1" y="31"/>
                  <a:pt x="3" y="36"/>
                  <a:pt x="6" y="39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33" y="66"/>
                  <a:pt x="33" y="66"/>
                </a:cubicBezTo>
                <a:cubicBezTo>
                  <a:pt x="41" y="75"/>
                  <a:pt x="41" y="75"/>
                  <a:pt x="41" y="75"/>
                </a:cubicBezTo>
                <a:cubicBezTo>
                  <a:pt x="27" y="89"/>
                  <a:pt x="27" y="89"/>
                  <a:pt x="27" y="89"/>
                </a:cubicBezTo>
                <a:cubicBezTo>
                  <a:pt x="25" y="90"/>
                  <a:pt x="25" y="90"/>
                  <a:pt x="25" y="90"/>
                </a:cubicBezTo>
                <a:cubicBezTo>
                  <a:pt x="2" y="114"/>
                  <a:pt x="2" y="114"/>
                  <a:pt x="2" y="114"/>
                </a:cubicBezTo>
                <a:cubicBezTo>
                  <a:pt x="0" y="116"/>
                  <a:pt x="0" y="119"/>
                  <a:pt x="2" y="121"/>
                </a:cubicBezTo>
                <a:cubicBezTo>
                  <a:pt x="39" y="158"/>
                  <a:pt x="39" y="158"/>
                  <a:pt x="39" y="158"/>
                </a:cubicBezTo>
                <a:cubicBezTo>
                  <a:pt x="40" y="159"/>
                  <a:pt x="41" y="159"/>
                  <a:pt x="42" y="159"/>
                </a:cubicBezTo>
                <a:cubicBezTo>
                  <a:pt x="43" y="159"/>
                  <a:pt x="45" y="159"/>
                  <a:pt x="46" y="158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108" y="142"/>
                  <a:pt x="108" y="142"/>
                  <a:pt x="108" y="142"/>
                </a:cubicBezTo>
                <a:cubicBezTo>
                  <a:pt x="108" y="143"/>
                  <a:pt x="108" y="143"/>
                  <a:pt x="109" y="143"/>
                </a:cubicBezTo>
                <a:cubicBezTo>
                  <a:pt x="110" y="144"/>
                  <a:pt x="111" y="145"/>
                  <a:pt x="112" y="146"/>
                </a:cubicBezTo>
                <a:cubicBezTo>
                  <a:pt x="152" y="159"/>
                  <a:pt x="152" y="159"/>
                  <a:pt x="152" y="159"/>
                </a:cubicBezTo>
                <a:cubicBezTo>
                  <a:pt x="153" y="159"/>
                  <a:pt x="153" y="159"/>
                  <a:pt x="154" y="159"/>
                </a:cubicBezTo>
                <a:cubicBezTo>
                  <a:pt x="157" y="159"/>
                  <a:pt x="160" y="156"/>
                  <a:pt x="159" y="152"/>
                </a:cubicBezTo>
                <a:cubicBezTo>
                  <a:pt x="147" y="113"/>
                  <a:pt x="147" y="113"/>
                  <a:pt x="147" y="113"/>
                </a:cubicBezTo>
                <a:cubicBezTo>
                  <a:pt x="146" y="112"/>
                  <a:pt x="146" y="111"/>
                  <a:pt x="144" y="110"/>
                </a:cubicBezTo>
                <a:cubicBezTo>
                  <a:pt x="144" y="109"/>
                  <a:pt x="145" y="111"/>
                  <a:pt x="120" y="85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1" y="45"/>
                  <a:pt x="161" y="41"/>
                  <a:pt x="159" y="39"/>
                </a:cubicBezTo>
                <a:cubicBezTo>
                  <a:pt x="122" y="2"/>
                  <a:pt x="122" y="2"/>
                  <a:pt x="122" y="2"/>
                </a:cubicBezTo>
                <a:cubicBezTo>
                  <a:pt x="121" y="1"/>
                  <a:pt x="120" y="1"/>
                  <a:pt x="118" y="1"/>
                </a:cubicBezTo>
                <a:cubicBezTo>
                  <a:pt x="117" y="1"/>
                  <a:pt x="115" y="1"/>
                  <a:pt x="114" y="2"/>
                </a:cubicBezTo>
                <a:cubicBezTo>
                  <a:pt x="96" y="21"/>
                  <a:pt x="96" y="21"/>
                  <a:pt x="96" y="21"/>
                </a:cubicBezTo>
                <a:cubicBezTo>
                  <a:pt x="95" y="22"/>
                  <a:pt x="95" y="22"/>
                  <a:pt x="95" y="22"/>
                </a:cubicBezTo>
                <a:cubicBezTo>
                  <a:pt x="76" y="41"/>
                  <a:pt x="76" y="41"/>
                  <a:pt x="76" y="41"/>
                </a:cubicBezTo>
                <a:cubicBezTo>
                  <a:pt x="40" y="5"/>
                  <a:pt x="40" y="5"/>
                  <a:pt x="40" y="5"/>
                </a:cubicBezTo>
                <a:cubicBezTo>
                  <a:pt x="37" y="2"/>
                  <a:pt x="32" y="0"/>
                  <a:pt x="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8" name="Freeform 149">
            <a:extLst>
              <a:ext uri="{FF2B5EF4-FFF2-40B4-BE49-F238E27FC236}">
                <a16:creationId xmlns:a16="http://schemas.microsoft.com/office/drawing/2014/main" id="{5F9B59E7-C23F-40A2-AED2-5D3DC77C2FDB}"/>
              </a:ext>
            </a:extLst>
          </p:cNvPr>
          <p:cNvSpPr>
            <a:spLocks noEditPoints="1"/>
          </p:cNvSpPr>
          <p:nvPr/>
        </p:nvSpPr>
        <p:spPr bwMode="auto">
          <a:xfrm>
            <a:off x="6238876" y="1939925"/>
            <a:ext cx="258763" cy="217488"/>
          </a:xfrm>
          <a:custGeom>
            <a:avLst/>
            <a:gdLst>
              <a:gd name="T0" fmla="*/ 137 w 163"/>
              <a:gd name="T1" fmla="*/ 11 h 137"/>
              <a:gd name="T2" fmla="*/ 137 w 163"/>
              <a:gd name="T3" fmla="*/ 42 h 137"/>
              <a:gd name="T4" fmla="*/ 29 w 163"/>
              <a:gd name="T5" fmla="*/ 42 h 137"/>
              <a:gd name="T6" fmla="*/ 14 w 163"/>
              <a:gd name="T7" fmla="*/ 31 h 137"/>
              <a:gd name="T8" fmla="*/ 29 w 163"/>
              <a:gd name="T9" fmla="*/ 11 h 137"/>
              <a:gd name="T10" fmla="*/ 137 w 163"/>
              <a:gd name="T11" fmla="*/ 11 h 137"/>
              <a:gd name="T12" fmla="*/ 112 w 163"/>
              <a:gd name="T13" fmla="*/ 53 h 137"/>
              <a:gd name="T14" fmla="*/ 112 w 163"/>
              <a:gd name="T15" fmla="*/ 84 h 137"/>
              <a:gd name="T16" fmla="*/ 24 w 163"/>
              <a:gd name="T17" fmla="*/ 84 h 137"/>
              <a:gd name="T18" fmla="*/ 24 w 163"/>
              <a:gd name="T19" fmla="*/ 53 h 137"/>
              <a:gd name="T20" fmla="*/ 112 w 163"/>
              <a:gd name="T21" fmla="*/ 53 h 137"/>
              <a:gd name="T22" fmla="*/ 133 w 163"/>
              <a:gd name="T23" fmla="*/ 53 h 137"/>
              <a:gd name="T24" fmla="*/ 133 w 163"/>
              <a:gd name="T25" fmla="*/ 84 h 137"/>
              <a:gd name="T26" fmla="*/ 123 w 163"/>
              <a:gd name="T27" fmla="*/ 84 h 137"/>
              <a:gd name="T28" fmla="*/ 123 w 163"/>
              <a:gd name="T29" fmla="*/ 53 h 137"/>
              <a:gd name="T30" fmla="*/ 133 w 163"/>
              <a:gd name="T31" fmla="*/ 53 h 137"/>
              <a:gd name="T32" fmla="*/ 153 w 163"/>
              <a:gd name="T33" fmla="*/ 53 h 137"/>
              <a:gd name="T34" fmla="*/ 153 w 163"/>
              <a:gd name="T35" fmla="*/ 84 h 137"/>
              <a:gd name="T36" fmla="*/ 144 w 163"/>
              <a:gd name="T37" fmla="*/ 84 h 137"/>
              <a:gd name="T38" fmla="*/ 144 w 163"/>
              <a:gd name="T39" fmla="*/ 53 h 137"/>
              <a:gd name="T40" fmla="*/ 153 w 163"/>
              <a:gd name="T41" fmla="*/ 53 h 137"/>
              <a:gd name="T42" fmla="*/ 25 w 163"/>
              <a:gd name="T43" fmla="*/ 95 h 137"/>
              <a:gd name="T44" fmla="*/ 25 w 163"/>
              <a:gd name="T45" fmla="*/ 126 h 137"/>
              <a:gd name="T46" fmla="*/ 14 w 163"/>
              <a:gd name="T47" fmla="*/ 126 h 137"/>
              <a:gd name="T48" fmla="*/ 14 w 163"/>
              <a:gd name="T49" fmla="*/ 95 h 137"/>
              <a:gd name="T50" fmla="*/ 25 w 163"/>
              <a:gd name="T51" fmla="*/ 95 h 137"/>
              <a:gd name="T52" fmla="*/ 46 w 163"/>
              <a:gd name="T53" fmla="*/ 95 h 137"/>
              <a:gd name="T54" fmla="*/ 46 w 163"/>
              <a:gd name="T55" fmla="*/ 126 h 137"/>
              <a:gd name="T56" fmla="*/ 35 w 163"/>
              <a:gd name="T57" fmla="*/ 126 h 137"/>
              <a:gd name="T58" fmla="*/ 35 w 163"/>
              <a:gd name="T59" fmla="*/ 95 h 137"/>
              <a:gd name="T60" fmla="*/ 46 w 163"/>
              <a:gd name="T61" fmla="*/ 95 h 137"/>
              <a:gd name="T62" fmla="*/ 143 w 163"/>
              <a:gd name="T63" fmla="*/ 95 h 137"/>
              <a:gd name="T64" fmla="*/ 143 w 163"/>
              <a:gd name="T65" fmla="*/ 126 h 137"/>
              <a:gd name="T66" fmla="*/ 56 w 163"/>
              <a:gd name="T67" fmla="*/ 126 h 137"/>
              <a:gd name="T68" fmla="*/ 56 w 163"/>
              <a:gd name="T69" fmla="*/ 95 h 137"/>
              <a:gd name="T70" fmla="*/ 143 w 163"/>
              <a:gd name="T71" fmla="*/ 95 h 137"/>
              <a:gd name="T72" fmla="*/ 30 w 163"/>
              <a:gd name="T73" fmla="*/ 0 h 137"/>
              <a:gd name="T74" fmla="*/ 8 w 163"/>
              <a:gd name="T75" fmla="*/ 11 h 137"/>
              <a:gd name="T76" fmla="*/ 14 w 163"/>
              <a:gd name="T77" fmla="*/ 47 h 137"/>
              <a:gd name="T78" fmla="*/ 14 w 163"/>
              <a:gd name="T79" fmla="*/ 84 h 137"/>
              <a:gd name="T80" fmla="*/ 9 w 163"/>
              <a:gd name="T81" fmla="*/ 84 h 137"/>
              <a:gd name="T82" fmla="*/ 4 w 163"/>
              <a:gd name="T83" fmla="*/ 90 h 137"/>
              <a:gd name="T84" fmla="*/ 4 w 163"/>
              <a:gd name="T85" fmla="*/ 132 h 137"/>
              <a:gd name="T86" fmla="*/ 9 w 163"/>
              <a:gd name="T87" fmla="*/ 137 h 137"/>
              <a:gd name="T88" fmla="*/ 148 w 163"/>
              <a:gd name="T89" fmla="*/ 137 h 137"/>
              <a:gd name="T90" fmla="*/ 153 w 163"/>
              <a:gd name="T91" fmla="*/ 132 h 137"/>
              <a:gd name="T92" fmla="*/ 153 w 163"/>
              <a:gd name="T93" fmla="*/ 95 h 137"/>
              <a:gd name="T94" fmla="*/ 159 w 163"/>
              <a:gd name="T95" fmla="*/ 95 h 137"/>
              <a:gd name="T96" fmla="*/ 163 w 163"/>
              <a:gd name="T97" fmla="*/ 90 h 137"/>
              <a:gd name="T98" fmla="*/ 163 w 163"/>
              <a:gd name="T99" fmla="*/ 48 h 137"/>
              <a:gd name="T100" fmla="*/ 159 w 163"/>
              <a:gd name="T101" fmla="*/ 42 h 137"/>
              <a:gd name="T102" fmla="*/ 150 w 163"/>
              <a:gd name="T103" fmla="*/ 42 h 137"/>
              <a:gd name="T104" fmla="*/ 151 w 163"/>
              <a:gd name="T105" fmla="*/ 9 h 137"/>
              <a:gd name="T106" fmla="*/ 149 w 163"/>
              <a:gd name="T107" fmla="*/ 0 h 137"/>
              <a:gd name="T108" fmla="*/ 30 w 163"/>
              <a:gd name="T109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3" h="137">
                <a:moveTo>
                  <a:pt x="137" y="11"/>
                </a:moveTo>
                <a:cubicBezTo>
                  <a:pt x="131" y="20"/>
                  <a:pt x="131" y="33"/>
                  <a:pt x="137" y="42"/>
                </a:cubicBezTo>
                <a:cubicBezTo>
                  <a:pt x="29" y="42"/>
                  <a:pt x="29" y="42"/>
                  <a:pt x="29" y="42"/>
                </a:cubicBezTo>
                <a:cubicBezTo>
                  <a:pt x="22" y="42"/>
                  <a:pt x="16" y="38"/>
                  <a:pt x="14" y="31"/>
                </a:cubicBezTo>
                <a:cubicBezTo>
                  <a:pt x="11" y="21"/>
                  <a:pt x="19" y="11"/>
                  <a:pt x="29" y="11"/>
                </a:cubicBezTo>
                <a:lnTo>
                  <a:pt x="137" y="11"/>
                </a:lnTo>
                <a:close/>
                <a:moveTo>
                  <a:pt x="112" y="53"/>
                </a:moveTo>
                <a:cubicBezTo>
                  <a:pt x="112" y="84"/>
                  <a:pt x="112" y="84"/>
                  <a:pt x="112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53"/>
                  <a:pt x="24" y="53"/>
                  <a:pt x="24" y="53"/>
                </a:cubicBezTo>
                <a:cubicBezTo>
                  <a:pt x="112" y="53"/>
                  <a:pt x="112" y="53"/>
                  <a:pt x="112" y="53"/>
                </a:cubicBezTo>
                <a:close/>
                <a:moveTo>
                  <a:pt x="133" y="53"/>
                </a:moveTo>
                <a:cubicBezTo>
                  <a:pt x="133" y="84"/>
                  <a:pt x="133" y="84"/>
                  <a:pt x="133" y="84"/>
                </a:cubicBezTo>
                <a:cubicBezTo>
                  <a:pt x="123" y="84"/>
                  <a:pt x="123" y="84"/>
                  <a:pt x="123" y="84"/>
                </a:cubicBezTo>
                <a:cubicBezTo>
                  <a:pt x="123" y="53"/>
                  <a:pt x="123" y="53"/>
                  <a:pt x="123" y="53"/>
                </a:cubicBezTo>
                <a:cubicBezTo>
                  <a:pt x="133" y="53"/>
                  <a:pt x="133" y="53"/>
                  <a:pt x="133" y="53"/>
                </a:cubicBezTo>
                <a:close/>
                <a:moveTo>
                  <a:pt x="153" y="53"/>
                </a:moveTo>
                <a:cubicBezTo>
                  <a:pt x="153" y="84"/>
                  <a:pt x="153" y="84"/>
                  <a:pt x="15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53" y="53"/>
                  <a:pt x="153" y="53"/>
                  <a:pt x="153" y="53"/>
                </a:cubicBezTo>
                <a:close/>
                <a:moveTo>
                  <a:pt x="25" y="95"/>
                </a:moveTo>
                <a:cubicBezTo>
                  <a:pt x="25" y="126"/>
                  <a:pt x="25" y="126"/>
                  <a:pt x="25" y="126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14" y="95"/>
                  <a:pt x="14" y="95"/>
                  <a:pt x="14" y="95"/>
                </a:cubicBezTo>
                <a:cubicBezTo>
                  <a:pt x="25" y="95"/>
                  <a:pt x="25" y="95"/>
                  <a:pt x="25" y="95"/>
                </a:cubicBezTo>
                <a:close/>
                <a:moveTo>
                  <a:pt x="46" y="95"/>
                </a:moveTo>
                <a:cubicBezTo>
                  <a:pt x="46" y="126"/>
                  <a:pt x="46" y="126"/>
                  <a:pt x="46" y="126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5" y="95"/>
                  <a:pt x="35" y="95"/>
                  <a:pt x="35" y="95"/>
                </a:cubicBezTo>
                <a:cubicBezTo>
                  <a:pt x="46" y="95"/>
                  <a:pt x="46" y="95"/>
                  <a:pt x="46" y="95"/>
                </a:cubicBezTo>
                <a:close/>
                <a:moveTo>
                  <a:pt x="143" y="95"/>
                </a:moveTo>
                <a:cubicBezTo>
                  <a:pt x="143" y="126"/>
                  <a:pt x="143" y="126"/>
                  <a:pt x="143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95"/>
                  <a:pt x="56" y="95"/>
                  <a:pt x="56" y="95"/>
                </a:cubicBezTo>
                <a:cubicBezTo>
                  <a:pt x="143" y="95"/>
                  <a:pt x="143" y="95"/>
                  <a:pt x="143" y="95"/>
                </a:cubicBezTo>
                <a:close/>
                <a:moveTo>
                  <a:pt x="30" y="0"/>
                </a:moveTo>
                <a:cubicBezTo>
                  <a:pt x="21" y="0"/>
                  <a:pt x="13" y="5"/>
                  <a:pt x="8" y="11"/>
                </a:cubicBezTo>
                <a:cubicBezTo>
                  <a:pt x="0" y="23"/>
                  <a:pt x="3" y="39"/>
                  <a:pt x="14" y="47"/>
                </a:cubicBezTo>
                <a:cubicBezTo>
                  <a:pt x="14" y="84"/>
                  <a:pt x="14" y="84"/>
                  <a:pt x="14" y="84"/>
                </a:cubicBezTo>
                <a:cubicBezTo>
                  <a:pt x="9" y="84"/>
                  <a:pt x="9" y="84"/>
                  <a:pt x="9" y="84"/>
                </a:cubicBezTo>
                <a:cubicBezTo>
                  <a:pt x="6" y="84"/>
                  <a:pt x="4" y="87"/>
                  <a:pt x="4" y="90"/>
                </a:cubicBezTo>
                <a:cubicBezTo>
                  <a:pt x="4" y="132"/>
                  <a:pt x="4" y="132"/>
                  <a:pt x="4" y="132"/>
                </a:cubicBezTo>
                <a:cubicBezTo>
                  <a:pt x="4" y="135"/>
                  <a:pt x="6" y="137"/>
                  <a:pt x="9" y="137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51" y="137"/>
                  <a:pt x="153" y="135"/>
                  <a:pt x="153" y="132"/>
                </a:cubicBezTo>
                <a:cubicBezTo>
                  <a:pt x="153" y="95"/>
                  <a:pt x="153" y="95"/>
                  <a:pt x="153" y="95"/>
                </a:cubicBezTo>
                <a:cubicBezTo>
                  <a:pt x="159" y="95"/>
                  <a:pt x="159" y="95"/>
                  <a:pt x="159" y="95"/>
                </a:cubicBezTo>
                <a:cubicBezTo>
                  <a:pt x="161" y="95"/>
                  <a:pt x="163" y="93"/>
                  <a:pt x="163" y="90"/>
                </a:cubicBezTo>
                <a:cubicBezTo>
                  <a:pt x="163" y="48"/>
                  <a:pt x="163" y="48"/>
                  <a:pt x="163" y="48"/>
                </a:cubicBezTo>
                <a:cubicBezTo>
                  <a:pt x="163" y="45"/>
                  <a:pt x="161" y="42"/>
                  <a:pt x="159" y="42"/>
                </a:cubicBezTo>
                <a:cubicBezTo>
                  <a:pt x="150" y="42"/>
                  <a:pt x="150" y="42"/>
                  <a:pt x="150" y="42"/>
                </a:cubicBezTo>
                <a:cubicBezTo>
                  <a:pt x="140" y="34"/>
                  <a:pt x="141" y="17"/>
                  <a:pt x="151" y="9"/>
                </a:cubicBezTo>
                <a:cubicBezTo>
                  <a:pt x="155" y="7"/>
                  <a:pt x="153" y="1"/>
                  <a:pt x="149" y="0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9" name="Freeform 150">
            <a:extLst>
              <a:ext uri="{FF2B5EF4-FFF2-40B4-BE49-F238E27FC236}">
                <a16:creationId xmlns:a16="http://schemas.microsoft.com/office/drawing/2014/main" id="{E2D4B409-7972-4CD4-B660-7C1F43FBDAB9}"/>
              </a:ext>
            </a:extLst>
          </p:cNvPr>
          <p:cNvSpPr>
            <a:spLocks noEditPoints="1"/>
          </p:cNvSpPr>
          <p:nvPr/>
        </p:nvSpPr>
        <p:spPr bwMode="auto">
          <a:xfrm>
            <a:off x="4591051" y="2473325"/>
            <a:ext cx="255588" cy="252413"/>
          </a:xfrm>
          <a:custGeom>
            <a:avLst/>
            <a:gdLst>
              <a:gd name="T0" fmla="*/ 81 w 161"/>
              <a:gd name="T1" fmla="*/ 11 h 159"/>
              <a:gd name="T2" fmla="*/ 145 w 161"/>
              <a:gd name="T3" fmla="*/ 48 h 159"/>
              <a:gd name="T4" fmla="*/ 81 w 161"/>
              <a:gd name="T5" fmla="*/ 84 h 159"/>
              <a:gd name="T6" fmla="*/ 17 w 161"/>
              <a:gd name="T7" fmla="*/ 48 h 159"/>
              <a:gd name="T8" fmla="*/ 81 w 161"/>
              <a:gd name="T9" fmla="*/ 11 h 159"/>
              <a:gd name="T10" fmla="*/ 81 w 161"/>
              <a:gd name="T11" fmla="*/ 11 h 159"/>
              <a:gd name="T12" fmla="*/ 129 w 161"/>
              <a:gd name="T13" fmla="*/ 69 h 159"/>
              <a:gd name="T14" fmla="*/ 129 w 161"/>
              <a:gd name="T15" fmla="*/ 102 h 159"/>
              <a:gd name="T16" fmla="*/ 125 w 161"/>
              <a:gd name="T17" fmla="*/ 106 h 159"/>
              <a:gd name="T18" fmla="*/ 80 w 161"/>
              <a:gd name="T19" fmla="*/ 117 h 159"/>
              <a:gd name="T20" fmla="*/ 61 w 161"/>
              <a:gd name="T21" fmla="*/ 115 h 159"/>
              <a:gd name="T22" fmla="*/ 41 w 161"/>
              <a:gd name="T23" fmla="*/ 109 h 159"/>
              <a:gd name="T24" fmla="*/ 32 w 161"/>
              <a:gd name="T25" fmla="*/ 101 h 159"/>
              <a:gd name="T26" fmla="*/ 32 w 161"/>
              <a:gd name="T27" fmla="*/ 69 h 159"/>
              <a:gd name="T28" fmla="*/ 78 w 161"/>
              <a:gd name="T29" fmla="*/ 95 h 159"/>
              <a:gd name="T30" fmla="*/ 80 w 161"/>
              <a:gd name="T31" fmla="*/ 95 h 159"/>
              <a:gd name="T32" fmla="*/ 83 w 161"/>
              <a:gd name="T33" fmla="*/ 95 h 159"/>
              <a:gd name="T34" fmla="*/ 129 w 161"/>
              <a:gd name="T35" fmla="*/ 69 h 159"/>
              <a:gd name="T36" fmla="*/ 80 w 161"/>
              <a:gd name="T37" fmla="*/ 0 h 159"/>
              <a:gd name="T38" fmla="*/ 78 w 161"/>
              <a:gd name="T39" fmla="*/ 1 h 159"/>
              <a:gd name="T40" fmla="*/ 3 w 161"/>
              <a:gd name="T41" fmla="*/ 43 h 159"/>
              <a:gd name="T42" fmla="*/ 3 w 161"/>
              <a:gd name="T43" fmla="*/ 52 h 159"/>
              <a:gd name="T44" fmla="*/ 23 w 161"/>
              <a:gd name="T45" fmla="*/ 62 h 159"/>
              <a:gd name="T46" fmla="*/ 23 w 161"/>
              <a:gd name="T47" fmla="*/ 101 h 159"/>
              <a:gd name="T48" fmla="*/ 39 w 161"/>
              <a:gd name="T49" fmla="*/ 119 h 159"/>
              <a:gd name="T50" fmla="*/ 81 w 161"/>
              <a:gd name="T51" fmla="*/ 127 h 159"/>
              <a:gd name="T52" fmla="*/ 131 w 161"/>
              <a:gd name="T53" fmla="*/ 115 h 159"/>
              <a:gd name="T54" fmla="*/ 140 w 161"/>
              <a:gd name="T55" fmla="*/ 101 h 159"/>
              <a:gd name="T56" fmla="*/ 140 w 161"/>
              <a:gd name="T57" fmla="*/ 62 h 159"/>
              <a:gd name="T58" fmla="*/ 150 w 161"/>
              <a:gd name="T59" fmla="*/ 56 h 159"/>
              <a:gd name="T60" fmla="*/ 150 w 161"/>
              <a:gd name="T61" fmla="*/ 153 h 159"/>
              <a:gd name="T62" fmla="*/ 155 w 161"/>
              <a:gd name="T63" fmla="*/ 159 h 159"/>
              <a:gd name="T64" fmla="*/ 156 w 161"/>
              <a:gd name="T65" fmla="*/ 159 h 159"/>
              <a:gd name="T66" fmla="*/ 161 w 161"/>
              <a:gd name="T67" fmla="*/ 154 h 159"/>
              <a:gd name="T68" fmla="*/ 161 w 161"/>
              <a:gd name="T69" fmla="*/ 48 h 159"/>
              <a:gd name="T70" fmla="*/ 158 w 161"/>
              <a:gd name="T71" fmla="*/ 43 h 159"/>
              <a:gd name="T72" fmla="*/ 83 w 161"/>
              <a:gd name="T73" fmla="*/ 1 h 159"/>
              <a:gd name="T74" fmla="*/ 80 w 161"/>
              <a:gd name="T75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59">
                <a:moveTo>
                  <a:pt x="81" y="11"/>
                </a:moveTo>
                <a:cubicBezTo>
                  <a:pt x="145" y="48"/>
                  <a:pt x="145" y="48"/>
                  <a:pt x="145" y="48"/>
                </a:cubicBezTo>
                <a:cubicBezTo>
                  <a:pt x="110" y="67"/>
                  <a:pt x="160" y="39"/>
                  <a:pt x="81" y="84"/>
                </a:cubicBezTo>
                <a:cubicBezTo>
                  <a:pt x="0" y="39"/>
                  <a:pt x="52" y="68"/>
                  <a:pt x="17" y="48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lose/>
                <a:moveTo>
                  <a:pt x="129" y="69"/>
                </a:moveTo>
                <a:cubicBezTo>
                  <a:pt x="129" y="102"/>
                  <a:pt x="129" y="102"/>
                  <a:pt x="129" y="102"/>
                </a:cubicBezTo>
                <a:cubicBezTo>
                  <a:pt x="128" y="103"/>
                  <a:pt x="127" y="105"/>
                  <a:pt x="125" y="106"/>
                </a:cubicBezTo>
                <a:cubicBezTo>
                  <a:pt x="117" y="113"/>
                  <a:pt x="99" y="117"/>
                  <a:pt x="80" y="117"/>
                </a:cubicBezTo>
                <a:cubicBezTo>
                  <a:pt x="74" y="117"/>
                  <a:pt x="67" y="116"/>
                  <a:pt x="61" y="115"/>
                </a:cubicBezTo>
                <a:cubicBezTo>
                  <a:pt x="54" y="115"/>
                  <a:pt x="47" y="113"/>
                  <a:pt x="41" y="109"/>
                </a:cubicBezTo>
                <a:cubicBezTo>
                  <a:pt x="38" y="108"/>
                  <a:pt x="32" y="105"/>
                  <a:pt x="32" y="101"/>
                </a:cubicBezTo>
                <a:cubicBezTo>
                  <a:pt x="32" y="69"/>
                  <a:pt x="32" y="69"/>
                  <a:pt x="32" y="69"/>
                </a:cubicBezTo>
                <a:cubicBezTo>
                  <a:pt x="56" y="82"/>
                  <a:pt x="54" y="81"/>
                  <a:pt x="78" y="95"/>
                </a:cubicBezTo>
                <a:cubicBezTo>
                  <a:pt x="79" y="95"/>
                  <a:pt x="80" y="95"/>
                  <a:pt x="80" y="95"/>
                </a:cubicBezTo>
                <a:cubicBezTo>
                  <a:pt x="81" y="95"/>
                  <a:pt x="82" y="95"/>
                  <a:pt x="83" y="95"/>
                </a:cubicBezTo>
                <a:cubicBezTo>
                  <a:pt x="83" y="94"/>
                  <a:pt x="125" y="70"/>
                  <a:pt x="129" y="69"/>
                </a:cubicBezTo>
                <a:close/>
                <a:moveTo>
                  <a:pt x="80" y="0"/>
                </a:moveTo>
                <a:cubicBezTo>
                  <a:pt x="80" y="0"/>
                  <a:pt x="79" y="0"/>
                  <a:pt x="78" y="1"/>
                </a:cubicBezTo>
                <a:cubicBezTo>
                  <a:pt x="3" y="43"/>
                  <a:pt x="3" y="43"/>
                  <a:pt x="3" y="43"/>
                </a:cubicBezTo>
                <a:cubicBezTo>
                  <a:pt x="0" y="45"/>
                  <a:pt x="0" y="50"/>
                  <a:pt x="3" y="52"/>
                </a:cubicBezTo>
                <a:cubicBezTo>
                  <a:pt x="23" y="62"/>
                  <a:pt x="23" y="62"/>
                  <a:pt x="23" y="62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3" y="109"/>
                  <a:pt x="31" y="116"/>
                  <a:pt x="39" y="119"/>
                </a:cubicBezTo>
                <a:cubicBezTo>
                  <a:pt x="50" y="124"/>
                  <a:pt x="66" y="127"/>
                  <a:pt x="81" y="127"/>
                </a:cubicBezTo>
                <a:cubicBezTo>
                  <a:pt x="100" y="127"/>
                  <a:pt x="120" y="123"/>
                  <a:pt x="131" y="115"/>
                </a:cubicBezTo>
                <a:cubicBezTo>
                  <a:pt x="136" y="111"/>
                  <a:pt x="140" y="107"/>
                  <a:pt x="140" y="101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50" y="153"/>
                  <a:pt x="150" y="153"/>
                  <a:pt x="150" y="153"/>
                </a:cubicBezTo>
                <a:cubicBezTo>
                  <a:pt x="150" y="156"/>
                  <a:pt x="152" y="158"/>
                  <a:pt x="155" y="159"/>
                </a:cubicBezTo>
                <a:cubicBezTo>
                  <a:pt x="155" y="159"/>
                  <a:pt x="155" y="159"/>
                  <a:pt x="156" y="159"/>
                </a:cubicBezTo>
                <a:cubicBezTo>
                  <a:pt x="158" y="159"/>
                  <a:pt x="161" y="157"/>
                  <a:pt x="161" y="154"/>
                </a:cubicBezTo>
                <a:cubicBezTo>
                  <a:pt x="161" y="48"/>
                  <a:pt x="161" y="48"/>
                  <a:pt x="161" y="48"/>
                </a:cubicBezTo>
                <a:cubicBezTo>
                  <a:pt x="160" y="46"/>
                  <a:pt x="160" y="44"/>
                  <a:pt x="158" y="43"/>
                </a:cubicBezTo>
                <a:cubicBezTo>
                  <a:pt x="83" y="1"/>
                  <a:pt x="83" y="1"/>
                  <a:pt x="83" y="1"/>
                </a:cubicBezTo>
                <a:cubicBezTo>
                  <a:pt x="82" y="0"/>
                  <a:pt x="81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0" name="Freeform 151">
            <a:extLst>
              <a:ext uri="{FF2B5EF4-FFF2-40B4-BE49-F238E27FC236}">
                <a16:creationId xmlns:a16="http://schemas.microsoft.com/office/drawing/2014/main" id="{991C6C01-CD96-4633-BEA9-08EA3CF8452B}"/>
              </a:ext>
            </a:extLst>
          </p:cNvPr>
          <p:cNvSpPr>
            <a:spLocks noEditPoints="1"/>
          </p:cNvSpPr>
          <p:nvPr/>
        </p:nvSpPr>
        <p:spPr bwMode="auto">
          <a:xfrm>
            <a:off x="10683876" y="1371600"/>
            <a:ext cx="184150" cy="254000"/>
          </a:xfrm>
          <a:custGeom>
            <a:avLst/>
            <a:gdLst>
              <a:gd name="T0" fmla="*/ 69 w 116"/>
              <a:gd name="T1" fmla="*/ 10 h 160"/>
              <a:gd name="T2" fmla="*/ 105 w 116"/>
              <a:gd name="T3" fmla="*/ 46 h 160"/>
              <a:gd name="T4" fmla="*/ 105 w 116"/>
              <a:gd name="T5" fmla="*/ 63 h 160"/>
              <a:gd name="T6" fmla="*/ 74 w 116"/>
              <a:gd name="T7" fmla="*/ 63 h 160"/>
              <a:gd name="T8" fmla="*/ 74 w 116"/>
              <a:gd name="T9" fmla="*/ 47 h 160"/>
              <a:gd name="T10" fmla="*/ 63 w 116"/>
              <a:gd name="T11" fmla="*/ 32 h 160"/>
              <a:gd name="T12" fmla="*/ 63 w 116"/>
              <a:gd name="T13" fmla="*/ 10 h 160"/>
              <a:gd name="T14" fmla="*/ 69 w 116"/>
              <a:gd name="T15" fmla="*/ 10 h 160"/>
              <a:gd name="T16" fmla="*/ 53 w 116"/>
              <a:gd name="T17" fmla="*/ 11 h 160"/>
              <a:gd name="T18" fmla="*/ 53 w 116"/>
              <a:gd name="T19" fmla="*/ 33 h 160"/>
              <a:gd name="T20" fmla="*/ 42 w 116"/>
              <a:gd name="T21" fmla="*/ 48 h 160"/>
              <a:gd name="T22" fmla="*/ 42 w 116"/>
              <a:gd name="T23" fmla="*/ 64 h 160"/>
              <a:gd name="T24" fmla="*/ 11 w 116"/>
              <a:gd name="T25" fmla="*/ 64 h 160"/>
              <a:gd name="T26" fmla="*/ 11 w 116"/>
              <a:gd name="T27" fmla="*/ 47 h 160"/>
              <a:gd name="T28" fmla="*/ 48 w 116"/>
              <a:gd name="T29" fmla="*/ 11 h 160"/>
              <a:gd name="T30" fmla="*/ 53 w 116"/>
              <a:gd name="T31" fmla="*/ 11 h 160"/>
              <a:gd name="T32" fmla="*/ 58 w 116"/>
              <a:gd name="T33" fmla="*/ 42 h 160"/>
              <a:gd name="T34" fmla="*/ 63 w 116"/>
              <a:gd name="T35" fmla="*/ 47 h 160"/>
              <a:gd name="T36" fmla="*/ 63 w 116"/>
              <a:gd name="T37" fmla="*/ 68 h 160"/>
              <a:gd name="T38" fmla="*/ 57 w 116"/>
              <a:gd name="T39" fmla="*/ 74 h 160"/>
              <a:gd name="T40" fmla="*/ 55 w 116"/>
              <a:gd name="T41" fmla="*/ 73 h 160"/>
              <a:gd name="T42" fmla="*/ 52 w 116"/>
              <a:gd name="T43" fmla="*/ 68 h 160"/>
              <a:gd name="T44" fmla="*/ 52 w 116"/>
              <a:gd name="T45" fmla="*/ 47 h 160"/>
              <a:gd name="T46" fmla="*/ 58 w 116"/>
              <a:gd name="T47" fmla="*/ 42 h 160"/>
              <a:gd name="T48" fmla="*/ 105 w 116"/>
              <a:gd name="T49" fmla="*/ 73 h 160"/>
              <a:gd name="T50" fmla="*/ 105 w 116"/>
              <a:gd name="T51" fmla="*/ 113 h 160"/>
              <a:gd name="T52" fmla="*/ 69 w 116"/>
              <a:gd name="T53" fmla="*/ 150 h 160"/>
              <a:gd name="T54" fmla="*/ 48 w 116"/>
              <a:gd name="T55" fmla="*/ 150 h 160"/>
              <a:gd name="T56" fmla="*/ 11 w 116"/>
              <a:gd name="T57" fmla="*/ 113 h 160"/>
              <a:gd name="T58" fmla="*/ 11 w 116"/>
              <a:gd name="T59" fmla="*/ 73 h 160"/>
              <a:gd name="T60" fmla="*/ 43 w 116"/>
              <a:gd name="T61" fmla="*/ 73 h 160"/>
              <a:gd name="T62" fmla="*/ 49 w 116"/>
              <a:gd name="T63" fmla="*/ 81 h 160"/>
              <a:gd name="T64" fmla="*/ 58 w 116"/>
              <a:gd name="T65" fmla="*/ 84 h 160"/>
              <a:gd name="T66" fmla="*/ 73 w 116"/>
              <a:gd name="T67" fmla="*/ 73 h 160"/>
              <a:gd name="T68" fmla="*/ 105 w 116"/>
              <a:gd name="T69" fmla="*/ 73 h 160"/>
              <a:gd name="T70" fmla="*/ 47 w 116"/>
              <a:gd name="T71" fmla="*/ 0 h 160"/>
              <a:gd name="T72" fmla="*/ 0 w 116"/>
              <a:gd name="T73" fmla="*/ 47 h 160"/>
              <a:gd name="T74" fmla="*/ 0 w 116"/>
              <a:gd name="T75" fmla="*/ 113 h 160"/>
              <a:gd name="T76" fmla="*/ 47 w 116"/>
              <a:gd name="T77" fmla="*/ 160 h 160"/>
              <a:gd name="T78" fmla="*/ 68 w 116"/>
              <a:gd name="T79" fmla="*/ 160 h 160"/>
              <a:gd name="T80" fmla="*/ 115 w 116"/>
              <a:gd name="T81" fmla="*/ 113 h 160"/>
              <a:gd name="T82" fmla="*/ 115 w 116"/>
              <a:gd name="T83" fmla="*/ 47 h 160"/>
              <a:gd name="T84" fmla="*/ 68 w 116"/>
              <a:gd name="T85" fmla="*/ 0 h 160"/>
              <a:gd name="T86" fmla="*/ 47 w 116"/>
              <a:gd name="T8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6" h="160">
                <a:moveTo>
                  <a:pt x="69" y="10"/>
                </a:moveTo>
                <a:cubicBezTo>
                  <a:pt x="89" y="10"/>
                  <a:pt x="105" y="26"/>
                  <a:pt x="105" y="46"/>
                </a:cubicBezTo>
                <a:cubicBezTo>
                  <a:pt x="105" y="63"/>
                  <a:pt x="105" y="63"/>
                  <a:pt x="105" y="63"/>
                </a:cubicBezTo>
                <a:cubicBezTo>
                  <a:pt x="74" y="63"/>
                  <a:pt x="74" y="63"/>
                  <a:pt x="74" y="63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0"/>
                  <a:pt x="69" y="34"/>
                  <a:pt x="63" y="32"/>
                </a:cubicBezTo>
                <a:cubicBezTo>
                  <a:pt x="63" y="10"/>
                  <a:pt x="63" y="10"/>
                  <a:pt x="63" y="10"/>
                </a:cubicBezTo>
                <a:cubicBezTo>
                  <a:pt x="69" y="10"/>
                  <a:pt x="69" y="10"/>
                  <a:pt x="69" y="10"/>
                </a:cubicBezTo>
                <a:close/>
                <a:moveTo>
                  <a:pt x="53" y="11"/>
                </a:moveTo>
                <a:cubicBezTo>
                  <a:pt x="53" y="33"/>
                  <a:pt x="53" y="33"/>
                  <a:pt x="53" y="33"/>
                </a:cubicBezTo>
                <a:cubicBezTo>
                  <a:pt x="47" y="35"/>
                  <a:pt x="42" y="41"/>
                  <a:pt x="42" y="48"/>
                </a:cubicBezTo>
                <a:cubicBezTo>
                  <a:pt x="42" y="64"/>
                  <a:pt x="42" y="64"/>
                  <a:pt x="42" y="64"/>
                </a:cubicBezTo>
                <a:cubicBezTo>
                  <a:pt x="11" y="64"/>
                  <a:pt x="11" y="64"/>
                  <a:pt x="11" y="64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27"/>
                  <a:pt x="27" y="11"/>
                  <a:pt x="48" y="11"/>
                </a:cubicBezTo>
                <a:lnTo>
                  <a:pt x="53" y="11"/>
                </a:lnTo>
                <a:close/>
                <a:moveTo>
                  <a:pt x="58" y="42"/>
                </a:moveTo>
                <a:cubicBezTo>
                  <a:pt x="61" y="42"/>
                  <a:pt x="63" y="44"/>
                  <a:pt x="63" y="47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71"/>
                  <a:pt x="60" y="74"/>
                  <a:pt x="57" y="74"/>
                </a:cubicBezTo>
                <a:cubicBezTo>
                  <a:pt x="56" y="74"/>
                  <a:pt x="56" y="74"/>
                  <a:pt x="55" y="73"/>
                </a:cubicBezTo>
                <a:cubicBezTo>
                  <a:pt x="53" y="72"/>
                  <a:pt x="52" y="71"/>
                  <a:pt x="52" y="68"/>
                </a:cubicBezTo>
                <a:cubicBezTo>
                  <a:pt x="52" y="47"/>
                  <a:pt x="52" y="47"/>
                  <a:pt x="52" y="47"/>
                </a:cubicBezTo>
                <a:cubicBezTo>
                  <a:pt x="53" y="44"/>
                  <a:pt x="55" y="42"/>
                  <a:pt x="58" y="42"/>
                </a:cubicBezTo>
                <a:close/>
                <a:moveTo>
                  <a:pt x="105" y="73"/>
                </a:moveTo>
                <a:cubicBezTo>
                  <a:pt x="105" y="113"/>
                  <a:pt x="105" y="113"/>
                  <a:pt x="105" y="113"/>
                </a:cubicBezTo>
                <a:cubicBezTo>
                  <a:pt x="105" y="134"/>
                  <a:pt x="89" y="150"/>
                  <a:pt x="69" y="150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27" y="150"/>
                  <a:pt x="11" y="133"/>
                  <a:pt x="11" y="113"/>
                </a:cubicBezTo>
                <a:cubicBezTo>
                  <a:pt x="11" y="73"/>
                  <a:pt x="11" y="73"/>
                  <a:pt x="1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4" y="76"/>
                  <a:pt x="46" y="79"/>
                  <a:pt x="49" y="81"/>
                </a:cubicBezTo>
                <a:cubicBezTo>
                  <a:pt x="52" y="83"/>
                  <a:pt x="55" y="84"/>
                  <a:pt x="58" y="84"/>
                </a:cubicBezTo>
                <a:cubicBezTo>
                  <a:pt x="64" y="84"/>
                  <a:pt x="70" y="80"/>
                  <a:pt x="73" y="73"/>
                </a:cubicBezTo>
                <a:lnTo>
                  <a:pt x="105" y="73"/>
                </a:lnTo>
                <a:close/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9"/>
                  <a:pt x="21" y="160"/>
                  <a:pt x="47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94" y="160"/>
                  <a:pt x="116" y="139"/>
                  <a:pt x="115" y="113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6" y="21"/>
                  <a:pt x="95" y="0"/>
                  <a:pt x="68" y="0"/>
                </a:cubicBezTo>
                <a:lnTo>
                  <a:pt x="4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1" name="Freeform 152">
            <a:extLst>
              <a:ext uri="{FF2B5EF4-FFF2-40B4-BE49-F238E27FC236}">
                <a16:creationId xmlns:a16="http://schemas.microsoft.com/office/drawing/2014/main" id="{E010F1E2-3071-4B71-A59D-E367A92F9A29}"/>
              </a:ext>
            </a:extLst>
          </p:cNvPr>
          <p:cNvSpPr>
            <a:spLocks noEditPoints="1"/>
          </p:cNvSpPr>
          <p:nvPr/>
        </p:nvSpPr>
        <p:spPr bwMode="auto">
          <a:xfrm>
            <a:off x="8994776" y="1922463"/>
            <a:ext cx="263525" cy="252413"/>
          </a:xfrm>
          <a:custGeom>
            <a:avLst/>
            <a:gdLst>
              <a:gd name="T0" fmla="*/ 83 w 167"/>
              <a:gd name="T1" fmla="*/ 39 h 159"/>
              <a:gd name="T2" fmla="*/ 95 w 167"/>
              <a:gd name="T3" fmla="*/ 59 h 159"/>
              <a:gd name="T4" fmla="*/ 70 w 167"/>
              <a:gd name="T5" fmla="*/ 60 h 159"/>
              <a:gd name="T6" fmla="*/ 62 w 167"/>
              <a:gd name="T7" fmla="*/ 60 h 159"/>
              <a:gd name="T8" fmla="*/ 74 w 167"/>
              <a:gd name="T9" fmla="*/ 80 h 159"/>
              <a:gd name="T10" fmla="*/ 49 w 167"/>
              <a:gd name="T11" fmla="*/ 81 h 159"/>
              <a:gd name="T12" fmla="*/ 41 w 167"/>
              <a:gd name="T13" fmla="*/ 81 h 159"/>
              <a:gd name="T14" fmla="*/ 53 w 167"/>
              <a:gd name="T15" fmla="*/ 101 h 159"/>
              <a:gd name="T16" fmla="*/ 52 w 167"/>
              <a:gd name="T17" fmla="*/ 110 h 159"/>
              <a:gd name="T18" fmla="*/ 59 w 167"/>
              <a:gd name="T19" fmla="*/ 110 h 159"/>
              <a:gd name="T20" fmla="*/ 73 w 167"/>
              <a:gd name="T21" fmla="*/ 120 h 159"/>
              <a:gd name="T22" fmla="*/ 80 w 167"/>
              <a:gd name="T23" fmla="*/ 120 h 159"/>
              <a:gd name="T24" fmla="*/ 68 w 167"/>
              <a:gd name="T25" fmla="*/ 101 h 159"/>
              <a:gd name="T26" fmla="*/ 94 w 167"/>
              <a:gd name="T27" fmla="*/ 99 h 159"/>
              <a:gd name="T28" fmla="*/ 101 w 167"/>
              <a:gd name="T29" fmla="*/ 99 h 159"/>
              <a:gd name="T30" fmla="*/ 89 w 167"/>
              <a:gd name="T31" fmla="*/ 80 h 159"/>
              <a:gd name="T32" fmla="*/ 115 w 167"/>
              <a:gd name="T33" fmla="*/ 78 h 159"/>
              <a:gd name="T34" fmla="*/ 122 w 167"/>
              <a:gd name="T35" fmla="*/ 78 h 159"/>
              <a:gd name="T36" fmla="*/ 110 w 167"/>
              <a:gd name="T37" fmla="*/ 59 h 159"/>
              <a:gd name="T38" fmla="*/ 111 w 167"/>
              <a:gd name="T39" fmla="*/ 50 h 159"/>
              <a:gd name="T40" fmla="*/ 104 w 167"/>
              <a:gd name="T41" fmla="*/ 50 h 159"/>
              <a:gd name="T42" fmla="*/ 91 w 167"/>
              <a:gd name="T43" fmla="*/ 39 h 159"/>
              <a:gd name="T44" fmla="*/ 155 w 167"/>
              <a:gd name="T45" fmla="*/ 11 h 159"/>
              <a:gd name="T46" fmla="*/ 130 w 167"/>
              <a:gd name="T47" fmla="*/ 1 h 159"/>
              <a:gd name="T48" fmla="*/ 85 w 167"/>
              <a:gd name="T49" fmla="*/ 3 h 159"/>
              <a:gd name="T50" fmla="*/ 4 w 167"/>
              <a:gd name="T51" fmla="*/ 90 h 159"/>
              <a:gd name="T52" fmla="*/ 9 w 167"/>
              <a:gd name="T53" fmla="*/ 148 h 159"/>
              <a:gd name="T54" fmla="*/ 49 w 167"/>
              <a:gd name="T55" fmla="*/ 159 h 159"/>
              <a:gd name="T56" fmla="*/ 139 w 167"/>
              <a:gd name="T57" fmla="*/ 118 h 159"/>
              <a:gd name="T58" fmla="*/ 48 w 167"/>
              <a:gd name="T59" fmla="*/ 148 h 159"/>
              <a:gd name="T60" fmla="*/ 13 w 167"/>
              <a:gd name="T61" fmla="*/ 101 h 159"/>
              <a:gd name="T62" fmla="*/ 48 w 167"/>
              <a:gd name="T63" fmla="*/ 148 h 159"/>
              <a:gd name="T64" fmla="*/ 15 w 167"/>
              <a:gd name="T65" fmla="*/ 89 h 159"/>
              <a:gd name="T66" fmla="*/ 149 w 167"/>
              <a:gd name="T67" fmla="*/ 70 h 159"/>
              <a:gd name="T68" fmla="*/ 151 w 167"/>
              <a:gd name="T69" fmla="*/ 57 h 159"/>
              <a:gd name="T70" fmla="*/ 114 w 167"/>
              <a:gd name="T71" fmla="*/ 10 h 159"/>
              <a:gd name="T72" fmla="*/ 145 w 167"/>
              <a:gd name="T73" fmla="*/ 16 h 159"/>
              <a:gd name="T74" fmla="*/ 151 w 167"/>
              <a:gd name="T75" fmla="*/ 3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7" h="159">
                <a:moveTo>
                  <a:pt x="87" y="38"/>
                </a:moveTo>
                <a:cubicBezTo>
                  <a:pt x="86" y="38"/>
                  <a:pt x="84" y="38"/>
                  <a:pt x="83" y="39"/>
                </a:cubicBezTo>
                <a:cubicBezTo>
                  <a:pt x="81" y="41"/>
                  <a:pt x="81" y="45"/>
                  <a:pt x="83" y="47"/>
                </a:cubicBezTo>
                <a:cubicBezTo>
                  <a:pt x="95" y="59"/>
                  <a:pt x="95" y="59"/>
                  <a:pt x="95" y="59"/>
                </a:cubicBezTo>
                <a:cubicBezTo>
                  <a:pt x="82" y="72"/>
                  <a:pt x="82" y="72"/>
                  <a:pt x="82" y="72"/>
                </a:cubicBezTo>
                <a:cubicBezTo>
                  <a:pt x="70" y="60"/>
                  <a:pt x="70" y="60"/>
                  <a:pt x="70" y="60"/>
                </a:cubicBezTo>
                <a:cubicBezTo>
                  <a:pt x="69" y="59"/>
                  <a:pt x="67" y="59"/>
                  <a:pt x="66" y="59"/>
                </a:cubicBezTo>
                <a:cubicBezTo>
                  <a:pt x="65" y="59"/>
                  <a:pt x="63" y="59"/>
                  <a:pt x="62" y="60"/>
                </a:cubicBezTo>
                <a:cubicBezTo>
                  <a:pt x="60" y="62"/>
                  <a:pt x="60" y="65"/>
                  <a:pt x="62" y="68"/>
                </a:cubicBezTo>
                <a:cubicBezTo>
                  <a:pt x="74" y="80"/>
                  <a:pt x="74" y="80"/>
                  <a:pt x="74" y="80"/>
                </a:cubicBezTo>
                <a:cubicBezTo>
                  <a:pt x="61" y="93"/>
                  <a:pt x="61" y="93"/>
                  <a:pt x="61" y="93"/>
                </a:cubicBezTo>
                <a:cubicBezTo>
                  <a:pt x="49" y="81"/>
                  <a:pt x="49" y="81"/>
                  <a:pt x="49" y="81"/>
                </a:cubicBezTo>
                <a:cubicBezTo>
                  <a:pt x="48" y="80"/>
                  <a:pt x="47" y="80"/>
                  <a:pt x="45" y="80"/>
                </a:cubicBezTo>
                <a:cubicBezTo>
                  <a:pt x="44" y="80"/>
                  <a:pt x="42" y="80"/>
                  <a:pt x="41" y="81"/>
                </a:cubicBezTo>
                <a:cubicBezTo>
                  <a:pt x="39" y="83"/>
                  <a:pt x="39" y="87"/>
                  <a:pt x="41" y="89"/>
                </a:cubicBezTo>
                <a:cubicBezTo>
                  <a:pt x="53" y="101"/>
                  <a:pt x="53" y="101"/>
                  <a:pt x="53" y="101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0" y="104"/>
                  <a:pt x="50" y="108"/>
                  <a:pt x="52" y="110"/>
                </a:cubicBezTo>
                <a:cubicBezTo>
                  <a:pt x="53" y="111"/>
                  <a:pt x="54" y="111"/>
                  <a:pt x="55" y="111"/>
                </a:cubicBezTo>
                <a:cubicBezTo>
                  <a:pt x="57" y="111"/>
                  <a:pt x="58" y="111"/>
                  <a:pt x="59" y="110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4" y="121"/>
                  <a:pt x="75" y="122"/>
                  <a:pt x="77" y="122"/>
                </a:cubicBezTo>
                <a:cubicBezTo>
                  <a:pt x="78" y="122"/>
                  <a:pt x="79" y="121"/>
                  <a:pt x="80" y="120"/>
                </a:cubicBezTo>
                <a:cubicBezTo>
                  <a:pt x="82" y="118"/>
                  <a:pt x="82" y="114"/>
                  <a:pt x="80" y="112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82" y="87"/>
                  <a:pt x="82" y="87"/>
                  <a:pt x="82" y="87"/>
                </a:cubicBezTo>
                <a:cubicBezTo>
                  <a:pt x="94" y="99"/>
                  <a:pt x="94" y="99"/>
                  <a:pt x="94" y="99"/>
                </a:cubicBezTo>
                <a:cubicBezTo>
                  <a:pt x="95" y="100"/>
                  <a:pt x="96" y="100"/>
                  <a:pt x="97" y="100"/>
                </a:cubicBezTo>
                <a:cubicBezTo>
                  <a:pt x="99" y="100"/>
                  <a:pt x="100" y="100"/>
                  <a:pt x="101" y="99"/>
                </a:cubicBezTo>
                <a:cubicBezTo>
                  <a:pt x="103" y="97"/>
                  <a:pt x="103" y="94"/>
                  <a:pt x="101" y="92"/>
                </a:cubicBezTo>
                <a:cubicBezTo>
                  <a:pt x="89" y="80"/>
                  <a:pt x="89" y="80"/>
                  <a:pt x="89" y="80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15" y="78"/>
                  <a:pt x="115" y="78"/>
                  <a:pt x="115" y="78"/>
                </a:cubicBezTo>
                <a:cubicBezTo>
                  <a:pt x="116" y="79"/>
                  <a:pt x="117" y="80"/>
                  <a:pt x="118" y="80"/>
                </a:cubicBezTo>
                <a:cubicBezTo>
                  <a:pt x="120" y="80"/>
                  <a:pt x="121" y="79"/>
                  <a:pt x="122" y="78"/>
                </a:cubicBezTo>
                <a:cubicBezTo>
                  <a:pt x="124" y="76"/>
                  <a:pt x="124" y="73"/>
                  <a:pt x="122" y="71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3" y="55"/>
                  <a:pt x="113" y="52"/>
                  <a:pt x="111" y="50"/>
                </a:cubicBezTo>
                <a:cubicBezTo>
                  <a:pt x="110" y="49"/>
                  <a:pt x="109" y="48"/>
                  <a:pt x="108" y="48"/>
                </a:cubicBezTo>
                <a:cubicBezTo>
                  <a:pt x="107" y="48"/>
                  <a:pt x="105" y="49"/>
                  <a:pt x="104" y="50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8"/>
                  <a:pt x="88" y="38"/>
                  <a:pt x="87" y="38"/>
                </a:cubicBezTo>
                <a:close/>
                <a:moveTo>
                  <a:pt x="155" y="11"/>
                </a:moveTo>
                <a:cubicBezTo>
                  <a:pt x="153" y="9"/>
                  <a:pt x="151" y="7"/>
                  <a:pt x="147" y="6"/>
                </a:cubicBezTo>
                <a:cubicBezTo>
                  <a:pt x="142" y="3"/>
                  <a:pt x="135" y="2"/>
                  <a:pt x="130" y="1"/>
                </a:cubicBezTo>
                <a:cubicBezTo>
                  <a:pt x="125" y="1"/>
                  <a:pt x="120" y="0"/>
                  <a:pt x="115" y="0"/>
                </a:cubicBezTo>
                <a:cubicBezTo>
                  <a:pt x="105" y="0"/>
                  <a:pt x="95" y="1"/>
                  <a:pt x="85" y="3"/>
                </a:cubicBezTo>
                <a:cubicBezTo>
                  <a:pt x="69" y="7"/>
                  <a:pt x="55" y="13"/>
                  <a:pt x="45" y="21"/>
                </a:cubicBezTo>
                <a:cubicBezTo>
                  <a:pt x="22" y="37"/>
                  <a:pt x="9" y="63"/>
                  <a:pt x="4" y="90"/>
                </a:cubicBezTo>
                <a:cubicBezTo>
                  <a:pt x="4" y="90"/>
                  <a:pt x="4" y="90"/>
                  <a:pt x="4" y="90"/>
                </a:cubicBezTo>
                <a:cubicBezTo>
                  <a:pt x="0" y="114"/>
                  <a:pt x="2" y="138"/>
                  <a:pt x="9" y="148"/>
                </a:cubicBezTo>
                <a:cubicBezTo>
                  <a:pt x="11" y="150"/>
                  <a:pt x="12" y="151"/>
                  <a:pt x="14" y="152"/>
                </a:cubicBezTo>
                <a:cubicBezTo>
                  <a:pt x="21" y="157"/>
                  <a:pt x="34" y="159"/>
                  <a:pt x="49" y="159"/>
                </a:cubicBezTo>
                <a:cubicBezTo>
                  <a:pt x="59" y="159"/>
                  <a:pt x="69" y="158"/>
                  <a:pt x="79" y="156"/>
                </a:cubicBezTo>
                <a:cubicBezTo>
                  <a:pt x="106" y="150"/>
                  <a:pt x="126" y="136"/>
                  <a:pt x="139" y="118"/>
                </a:cubicBezTo>
                <a:cubicBezTo>
                  <a:pt x="167" y="80"/>
                  <a:pt x="165" y="26"/>
                  <a:pt x="155" y="11"/>
                </a:cubicBezTo>
                <a:close/>
                <a:moveTo>
                  <a:pt x="48" y="148"/>
                </a:moveTo>
                <a:cubicBezTo>
                  <a:pt x="30" y="148"/>
                  <a:pt x="21" y="144"/>
                  <a:pt x="19" y="143"/>
                </a:cubicBezTo>
                <a:cubicBezTo>
                  <a:pt x="15" y="140"/>
                  <a:pt x="11" y="124"/>
                  <a:pt x="13" y="101"/>
                </a:cubicBezTo>
                <a:cubicBezTo>
                  <a:pt x="59" y="148"/>
                  <a:pt x="59" y="148"/>
                  <a:pt x="59" y="148"/>
                </a:cubicBezTo>
                <a:cubicBezTo>
                  <a:pt x="55" y="148"/>
                  <a:pt x="51" y="148"/>
                  <a:pt x="48" y="148"/>
                </a:cubicBezTo>
                <a:close/>
                <a:moveTo>
                  <a:pt x="73" y="147"/>
                </a:moveTo>
                <a:cubicBezTo>
                  <a:pt x="15" y="89"/>
                  <a:pt x="15" y="89"/>
                  <a:pt x="15" y="89"/>
                </a:cubicBezTo>
                <a:cubicBezTo>
                  <a:pt x="24" y="49"/>
                  <a:pt x="49" y="21"/>
                  <a:pt x="91" y="13"/>
                </a:cubicBezTo>
                <a:cubicBezTo>
                  <a:pt x="149" y="70"/>
                  <a:pt x="149" y="70"/>
                  <a:pt x="149" y="70"/>
                </a:cubicBezTo>
                <a:cubicBezTo>
                  <a:pt x="141" y="111"/>
                  <a:pt x="115" y="140"/>
                  <a:pt x="73" y="147"/>
                </a:cubicBezTo>
                <a:close/>
                <a:moveTo>
                  <a:pt x="151" y="57"/>
                </a:moveTo>
                <a:cubicBezTo>
                  <a:pt x="105" y="11"/>
                  <a:pt x="105" y="11"/>
                  <a:pt x="105" y="11"/>
                </a:cubicBezTo>
                <a:cubicBezTo>
                  <a:pt x="108" y="11"/>
                  <a:pt x="111" y="10"/>
                  <a:pt x="114" y="10"/>
                </a:cubicBezTo>
                <a:cubicBezTo>
                  <a:pt x="126" y="10"/>
                  <a:pt x="135" y="12"/>
                  <a:pt x="140" y="14"/>
                </a:cubicBezTo>
                <a:cubicBezTo>
                  <a:pt x="141" y="14"/>
                  <a:pt x="143" y="15"/>
                  <a:pt x="145" y="16"/>
                </a:cubicBezTo>
                <a:cubicBezTo>
                  <a:pt x="147" y="17"/>
                  <a:pt x="147" y="17"/>
                  <a:pt x="147" y="17"/>
                </a:cubicBezTo>
                <a:cubicBezTo>
                  <a:pt x="149" y="21"/>
                  <a:pt x="150" y="27"/>
                  <a:pt x="151" y="31"/>
                </a:cubicBezTo>
                <a:cubicBezTo>
                  <a:pt x="151" y="40"/>
                  <a:pt x="151" y="49"/>
                  <a:pt x="151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2" name="Freeform 153">
            <a:extLst>
              <a:ext uri="{FF2B5EF4-FFF2-40B4-BE49-F238E27FC236}">
                <a16:creationId xmlns:a16="http://schemas.microsoft.com/office/drawing/2014/main" id="{892C80ED-1E16-4E10-A958-0434144BA775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2492375"/>
            <a:ext cx="254000" cy="214313"/>
          </a:xfrm>
          <a:custGeom>
            <a:avLst/>
            <a:gdLst>
              <a:gd name="T0" fmla="*/ 149 w 160"/>
              <a:gd name="T1" fmla="*/ 31 h 135"/>
              <a:gd name="T2" fmla="*/ 11 w 160"/>
              <a:gd name="T3" fmla="*/ 10 h 135"/>
              <a:gd name="T4" fmla="*/ 42 w 160"/>
              <a:gd name="T5" fmla="*/ 41 h 135"/>
              <a:gd name="T6" fmla="*/ 32 w 160"/>
              <a:gd name="T7" fmla="*/ 83 h 135"/>
              <a:gd name="T8" fmla="*/ 42 w 160"/>
              <a:gd name="T9" fmla="*/ 41 h 135"/>
              <a:gd name="T10" fmla="*/ 84 w 160"/>
              <a:gd name="T11" fmla="*/ 83 h 135"/>
              <a:gd name="T12" fmla="*/ 73 w 160"/>
              <a:gd name="T13" fmla="*/ 41 h 135"/>
              <a:gd name="T14" fmla="*/ 129 w 160"/>
              <a:gd name="T15" fmla="*/ 41 h 135"/>
              <a:gd name="T16" fmla="*/ 119 w 160"/>
              <a:gd name="T17" fmla="*/ 83 h 135"/>
              <a:gd name="T18" fmla="*/ 129 w 160"/>
              <a:gd name="T19" fmla="*/ 41 h 135"/>
              <a:gd name="T20" fmla="*/ 22 w 160"/>
              <a:gd name="T21" fmla="*/ 88 h 135"/>
              <a:gd name="T22" fmla="*/ 32 w 160"/>
              <a:gd name="T23" fmla="*/ 93 h 135"/>
              <a:gd name="T24" fmla="*/ 11 w 160"/>
              <a:gd name="T25" fmla="*/ 124 h 135"/>
              <a:gd name="T26" fmla="*/ 22 w 160"/>
              <a:gd name="T27" fmla="*/ 41 h 135"/>
              <a:gd name="T28" fmla="*/ 63 w 160"/>
              <a:gd name="T29" fmla="*/ 88 h 135"/>
              <a:gd name="T30" fmla="*/ 73 w 160"/>
              <a:gd name="T31" fmla="*/ 93 h 135"/>
              <a:gd name="T32" fmla="*/ 42 w 160"/>
              <a:gd name="T33" fmla="*/ 124 h 135"/>
              <a:gd name="T34" fmla="*/ 48 w 160"/>
              <a:gd name="T35" fmla="*/ 93 h 135"/>
              <a:gd name="T36" fmla="*/ 52 w 160"/>
              <a:gd name="T37" fmla="*/ 41 h 135"/>
              <a:gd name="T38" fmla="*/ 108 w 160"/>
              <a:gd name="T39" fmla="*/ 41 h 135"/>
              <a:gd name="T40" fmla="*/ 113 w 160"/>
              <a:gd name="T41" fmla="*/ 93 h 135"/>
              <a:gd name="T42" fmla="*/ 119 w 160"/>
              <a:gd name="T43" fmla="*/ 124 h 135"/>
              <a:gd name="T44" fmla="*/ 84 w 160"/>
              <a:gd name="T45" fmla="*/ 93 h 135"/>
              <a:gd name="T46" fmla="*/ 94 w 160"/>
              <a:gd name="T47" fmla="*/ 88 h 135"/>
              <a:gd name="T48" fmla="*/ 108 w 160"/>
              <a:gd name="T49" fmla="*/ 41 h 135"/>
              <a:gd name="T50" fmla="*/ 150 w 160"/>
              <a:gd name="T51" fmla="*/ 124 h 135"/>
              <a:gd name="T52" fmla="*/ 129 w 160"/>
              <a:gd name="T53" fmla="*/ 93 h 135"/>
              <a:gd name="T54" fmla="*/ 140 w 160"/>
              <a:gd name="T55" fmla="*/ 88 h 135"/>
              <a:gd name="T56" fmla="*/ 150 w 160"/>
              <a:gd name="T57" fmla="*/ 41 h 135"/>
              <a:gd name="T58" fmla="*/ 0 w 160"/>
              <a:gd name="T59" fmla="*/ 5 h 135"/>
              <a:gd name="T60" fmla="*/ 6 w 160"/>
              <a:gd name="T61" fmla="*/ 135 h 135"/>
              <a:gd name="T62" fmla="*/ 160 w 160"/>
              <a:gd name="T63" fmla="*/ 130 h 135"/>
              <a:gd name="T64" fmla="*/ 160 w 160"/>
              <a:gd name="T65" fmla="*/ 5 h 135"/>
              <a:gd name="T66" fmla="*/ 6 w 160"/>
              <a:gd name="T6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35">
                <a:moveTo>
                  <a:pt x="149" y="10"/>
                </a:moveTo>
                <a:cubicBezTo>
                  <a:pt x="149" y="31"/>
                  <a:pt x="149" y="31"/>
                  <a:pt x="149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10"/>
                  <a:pt x="11" y="10"/>
                  <a:pt x="11" y="10"/>
                </a:cubicBezTo>
                <a:cubicBezTo>
                  <a:pt x="149" y="10"/>
                  <a:pt x="149" y="10"/>
                  <a:pt x="149" y="10"/>
                </a:cubicBezTo>
                <a:close/>
                <a:moveTo>
                  <a:pt x="42" y="41"/>
                </a:moveTo>
                <a:cubicBezTo>
                  <a:pt x="42" y="83"/>
                  <a:pt x="42" y="83"/>
                  <a:pt x="42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2" y="41"/>
                  <a:pt x="32" y="41"/>
                  <a:pt x="32" y="41"/>
                </a:cubicBezTo>
                <a:cubicBezTo>
                  <a:pt x="42" y="41"/>
                  <a:pt x="42" y="41"/>
                  <a:pt x="42" y="41"/>
                </a:cubicBezTo>
                <a:close/>
                <a:moveTo>
                  <a:pt x="84" y="41"/>
                </a:moveTo>
                <a:cubicBezTo>
                  <a:pt x="84" y="83"/>
                  <a:pt x="84" y="83"/>
                  <a:pt x="84" y="83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41"/>
                  <a:pt x="73" y="41"/>
                  <a:pt x="73" y="41"/>
                </a:cubicBezTo>
                <a:cubicBezTo>
                  <a:pt x="84" y="41"/>
                  <a:pt x="84" y="41"/>
                  <a:pt x="84" y="41"/>
                </a:cubicBezTo>
                <a:close/>
                <a:moveTo>
                  <a:pt x="129" y="41"/>
                </a:moveTo>
                <a:cubicBezTo>
                  <a:pt x="129" y="83"/>
                  <a:pt x="129" y="83"/>
                  <a:pt x="129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19" y="41"/>
                  <a:pt x="119" y="41"/>
                  <a:pt x="119" y="41"/>
                </a:cubicBezTo>
                <a:cubicBezTo>
                  <a:pt x="129" y="41"/>
                  <a:pt x="129" y="41"/>
                  <a:pt x="129" y="41"/>
                </a:cubicBezTo>
                <a:close/>
                <a:moveTo>
                  <a:pt x="22" y="41"/>
                </a:moveTo>
                <a:cubicBezTo>
                  <a:pt x="22" y="88"/>
                  <a:pt x="22" y="88"/>
                  <a:pt x="22" y="88"/>
                </a:cubicBezTo>
                <a:cubicBezTo>
                  <a:pt x="22" y="91"/>
                  <a:pt x="24" y="93"/>
                  <a:pt x="27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41"/>
                  <a:pt x="11" y="41"/>
                  <a:pt x="11" y="41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63" y="41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91"/>
                  <a:pt x="66" y="93"/>
                  <a:pt x="68" y="93"/>
                </a:cubicBezTo>
                <a:cubicBezTo>
                  <a:pt x="73" y="93"/>
                  <a:pt x="73" y="93"/>
                  <a:pt x="73" y="93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42" y="93"/>
                  <a:pt x="42" y="93"/>
                  <a:pt x="42" y="93"/>
                </a:cubicBezTo>
                <a:cubicBezTo>
                  <a:pt x="48" y="93"/>
                  <a:pt x="48" y="93"/>
                  <a:pt x="48" y="93"/>
                </a:cubicBezTo>
                <a:cubicBezTo>
                  <a:pt x="50" y="93"/>
                  <a:pt x="52" y="91"/>
                  <a:pt x="52" y="88"/>
                </a:cubicBezTo>
                <a:cubicBezTo>
                  <a:pt x="52" y="41"/>
                  <a:pt x="52" y="41"/>
                  <a:pt x="52" y="41"/>
                </a:cubicBezTo>
                <a:cubicBezTo>
                  <a:pt x="63" y="41"/>
                  <a:pt x="63" y="41"/>
                  <a:pt x="63" y="41"/>
                </a:cubicBezTo>
                <a:close/>
                <a:moveTo>
                  <a:pt x="108" y="41"/>
                </a:moveTo>
                <a:cubicBezTo>
                  <a:pt x="108" y="88"/>
                  <a:pt x="108" y="88"/>
                  <a:pt x="108" y="88"/>
                </a:cubicBezTo>
                <a:cubicBezTo>
                  <a:pt x="108" y="91"/>
                  <a:pt x="111" y="93"/>
                  <a:pt x="113" y="93"/>
                </a:cubicBezTo>
                <a:cubicBezTo>
                  <a:pt x="119" y="93"/>
                  <a:pt x="119" y="93"/>
                  <a:pt x="119" y="93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93"/>
                  <a:pt x="84" y="93"/>
                  <a:pt x="84" y="93"/>
                </a:cubicBezTo>
                <a:cubicBezTo>
                  <a:pt x="89" y="93"/>
                  <a:pt x="89" y="93"/>
                  <a:pt x="89" y="93"/>
                </a:cubicBezTo>
                <a:cubicBezTo>
                  <a:pt x="92" y="93"/>
                  <a:pt x="94" y="91"/>
                  <a:pt x="94" y="88"/>
                </a:cubicBezTo>
                <a:cubicBezTo>
                  <a:pt x="94" y="41"/>
                  <a:pt x="94" y="41"/>
                  <a:pt x="94" y="41"/>
                </a:cubicBezTo>
                <a:cubicBezTo>
                  <a:pt x="108" y="41"/>
                  <a:pt x="108" y="41"/>
                  <a:pt x="108" y="41"/>
                </a:cubicBezTo>
                <a:close/>
                <a:moveTo>
                  <a:pt x="150" y="41"/>
                </a:moveTo>
                <a:cubicBezTo>
                  <a:pt x="150" y="124"/>
                  <a:pt x="150" y="124"/>
                  <a:pt x="150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93"/>
                  <a:pt x="129" y="93"/>
                  <a:pt x="129" y="93"/>
                </a:cubicBezTo>
                <a:cubicBezTo>
                  <a:pt x="134" y="93"/>
                  <a:pt x="134" y="93"/>
                  <a:pt x="134" y="93"/>
                </a:cubicBezTo>
                <a:cubicBezTo>
                  <a:pt x="137" y="93"/>
                  <a:pt x="140" y="91"/>
                  <a:pt x="140" y="8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50" y="41"/>
                  <a:pt x="150" y="41"/>
                  <a:pt x="150" y="41"/>
                </a:cubicBezTo>
                <a:close/>
                <a:moveTo>
                  <a:pt x="6" y="0"/>
                </a:moveTo>
                <a:cubicBezTo>
                  <a:pt x="3" y="0"/>
                  <a:pt x="0" y="2"/>
                  <a:pt x="0" y="5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2"/>
                  <a:pt x="3" y="135"/>
                  <a:pt x="6" y="135"/>
                </a:cubicBezTo>
                <a:cubicBezTo>
                  <a:pt x="155" y="135"/>
                  <a:pt x="155" y="135"/>
                  <a:pt x="155" y="135"/>
                </a:cubicBezTo>
                <a:cubicBezTo>
                  <a:pt x="157" y="135"/>
                  <a:pt x="160" y="132"/>
                  <a:pt x="160" y="130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7" y="0"/>
                  <a:pt x="155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3" name="Freeform 154">
            <a:extLst>
              <a:ext uri="{FF2B5EF4-FFF2-40B4-BE49-F238E27FC236}">
                <a16:creationId xmlns:a16="http://schemas.microsoft.com/office/drawing/2014/main" id="{8D65766A-15DD-49E2-8EAF-BF8AEAE34CC9}"/>
              </a:ext>
            </a:extLst>
          </p:cNvPr>
          <p:cNvSpPr>
            <a:spLocks noEditPoints="1"/>
          </p:cNvSpPr>
          <p:nvPr/>
        </p:nvSpPr>
        <p:spPr bwMode="auto">
          <a:xfrm>
            <a:off x="11226801" y="1922463"/>
            <a:ext cx="196850" cy="254000"/>
          </a:xfrm>
          <a:custGeom>
            <a:avLst/>
            <a:gdLst>
              <a:gd name="T0" fmla="*/ 64 w 124"/>
              <a:gd name="T1" fmla="*/ 44 h 160"/>
              <a:gd name="T2" fmla="*/ 17 w 124"/>
              <a:gd name="T3" fmla="*/ 26 h 160"/>
              <a:gd name="T4" fmla="*/ 30 w 124"/>
              <a:gd name="T5" fmla="*/ 12 h 160"/>
              <a:gd name="T6" fmla="*/ 80 w 124"/>
              <a:gd name="T7" fmla="*/ 60 h 160"/>
              <a:gd name="T8" fmla="*/ 58 w 124"/>
              <a:gd name="T9" fmla="*/ 66 h 160"/>
              <a:gd name="T10" fmla="*/ 71 w 124"/>
              <a:gd name="T11" fmla="*/ 52 h 160"/>
              <a:gd name="T12" fmla="*/ 61 w 124"/>
              <a:gd name="T13" fmla="*/ 111 h 160"/>
              <a:gd name="T14" fmla="*/ 62 w 124"/>
              <a:gd name="T15" fmla="*/ 128 h 160"/>
              <a:gd name="T16" fmla="*/ 51 w 124"/>
              <a:gd name="T17" fmla="*/ 113 h 160"/>
              <a:gd name="T18" fmla="*/ 99 w 124"/>
              <a:gd name="T19" fmla="*/ 137 h 160"/>
              <a:gd name="T20" fmla="*/ 104 w 124"/>
              <a:gd name="T21" fmla="*/ 147 h 160"/>
              <a:gd name="T22" fmla="*/ 10 w 124"/>
              <a:gd name="T23" fmla="*/ 143 h 160"/>
              <a:gd name="T24" fmla="*/ 18 w 124"/>
              <a:gd name="T25" fmla="*/ 138 h 160"/>
              <a:gd name="T26" fmla="*/ 67 w 124"/>
              <a:gd name="T27" fmla="*/ 137 h 160"/>
              <a:gd name="T28" fmla="*/ 31 w 124"/>
              <a:gd name="T29" fmla="*/ 0 h 160"/>
              <a:gd name="T30" fmla="*/ 7 w 124"/>
              <a:gd name="T31" fmla="*/ 22 h 160"/>
              <a:gd name="T32" fmla="*/ 21 w 124"/>
              <a:gd name="T33" fmla="*/ 43 h 160"/>
              <a:gd name="T34" fmla="*/ 42 w 124"/>
              <a:gd name="T35" fmla="*/ 124 h 160"/>
              <a:gd name="T36" fmla="*/ 16 w 124"/>
              <a:gd name="T37" fmla="*/ 129 h 160"/>
              <a:gd name="T38" fmla="*/ 0 w 124"/>
              <a:gd name="T39" fmla="*/ 155 h 160"/>
              <a:gd name="T40" fmla="*/ 110 w 124"/>
              <a:gd name="T41" fmla="*/ 158 h 160"/>
              <a:gd name="T42" fmla="*/ 115 w 124"/>
              <a:gd name="T43" fmla="*/ 143 h 160"/>
              <a:gd name="T44" fmla="*/ 73 w 124"/>
              <a:gd name="T45" fmla="*/ 128 h 160"/>
              <a:gd name="T46" fmla="*/ 110 w 124"/>
              <a:gd name="T47" fmla="*/ 96 h 160"/>
              <a:gd name="T48" fmla="*/ 124 w 124"/>
              <a:gd name="T49" fmla="*/ 91 h 160"/>
              <a:gd name="T50" fmla="*/ 87 w 124"/>
              <a:gd name="T51" fmla="*/ 85 h 160"/>
              <a:gd name="T52" fmla="*/ 87 w 124"/>
              <a:gd name="T53" fmla="*/ 96 h 160"/>
              <a:gd name="T54" fmla="*/ 72 w 124"/>
              <a:gd name="T55" fmla="*/ 115 h 160"/>
              <a:gd name="T56" fmla="*/ 61 w 124"/>
              <a:gd name="T57" fmla="*/ 96 h 160"/>
              <a:gd name="T58" fmla="*/ 41 w 124"/>
              <a:gd name="T59" fmla="*/ 111 h 160"/>
              <a:gd name="T60" fmla="*/ 28 w 124"/>
              <a:gd name="T61" fmla="*/ 50 h 160"/>
              <a:gd name="T62" fmla="*/ 67 w 124"/>
              <a:gd name="T63" fmla="*/ 86 h 160"/>
              <a:gd name="T64" fmla="*/ 91 w 124"/>
              <a:gd name="T65" fmla="*/ 63 h 160"/>
              <a:gd name="T66" fmla="*/ 75 w 124"/>
              <a:gd name="T67" fmla="*/ 40 h 160"/>
              <a:gd name="T68" fmla="*/ 31 w 124"/>
              <a:gd name="T6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4" h="160">
                <a:moveTo>
                  <a:pt x="30" y="12"/>
                </a:moveTo>
                <a:cubicBezTo>
                  <a:pt x="64" y="44"/>
                  <a:pt x="64" y="44"/>
                  <a:pt x="64" y="44"/>
                </a:cubicBezTo>
                <a:cubicBezTo>
                  <a:pt x="50" y="58"/>
                  <a:pt x="50" y="58"/>
                  <a:pt x="50" y="58"/>
                </a:cubicBezTo>
                <a:cubicBezTo>
                  <a:pt x="17" y="26"/>
                  <a:pt x="17" y="26"/>
                  <a:pt x="17" y="26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lose/>
                <a:moveTo>
                  <a:pt x="71" y="52"/>
                </a:moveTo>
                <a:cubicBezTo>
                  <a:pt x="80" y="60"/>
                  <a:pt x="80" y="60"/>
                  <a:pt x="80" y="60"/>
                </a:cubicBezTo>
                <a:cubicBezTo>
                  <a:pt x="66" y="73"/>
                  <a:pt x="66" y="73"/>
                  <a:pt x="66" y="73"/>
                </a:cubicBezTo>
                <a:cubicBezTo>
                  <a:pt x="58" y="66"/>
                  <a:pt x="58" y="66"/>
                  <a:pt x="58" y="66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2"/>
                  <a:pt x="71" y="52"/>
                  <a:pt x="71" y="52"/>
                </a:cubicBezTo>
                <a:close/>
                <a:moveTo>
                  <a:pt x="56" y="107"/>
                </a:moveTo>
                <a:cubicBezTo>
                  <a:pt x="59" y="107"/>
                  <a:pt x="61" y="109"/>
                  <a:pt x="61" y="111"/>
                </a:cubicBezTo>
                <a:cubicBezTo>
                  <a:pt x="62" y="111"/>
                  <a:pt x="61" y="111"/>
                  <a:pt x="62" y="122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51" y="109"/>
                  <a:pt x="54" y="107"/>
                  <a:pt x="56" y="107"/>
                </a:cubicBezTo>
                <a:close/>
                <a:moveTo>
                  <a:pt x="99" y="137"/>
                </a:moveTo>
                <a:cubicBezTo>
                  <a:pt x="101" y="137"/>
                  <a:pt x="104" y="139"/>
                  <a:pt x="104" y="142"/>
                </a:cubicBezTo>
                <a:cubicBezTo>
                  <a:pt x="104" y="147"/>
                  <a:pt x="104" y="147"/>
                  <a:pt x="104" y="147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0" y="141"/>
                  <a:pt x="12" y="139"/>
                  <a:pt x="14" y="139"/>
                </a:cubicBezTo>
                <a:cubicBezTo>
                  <a:pt x="14" y="138"/>
                  <a:pt x="14" y="138"/>
                  <a:pt x="18" y="138"/>
                </a:cubicBezTo>
                <a:cubicBezTo>
                  <a:pt x="21" y="138"/>
                  <a:pt x="29" y="138"/>
                  <a:pt x="46" y="138"/>
                </a:cubicBezTo>
                <a:cubicBezTo>
                  <a:pt x="47" y="138"/>
                  <a:pt x="68" y="137"/>
                  <a:pt x="67" y="137"/>
                </a:cubicBezTo>
                <a:cubicBezTo>
                  <a:pt x="69" y="137"/>
                  <a:pt x="90" y="137"/>
                  <a:pt x="99" y="137"/>
                </a:cubicBezTo>
                <a:close/>
                <a:moveTo>
                  <a:pt x="31" y="0"/>
                </a:moveTo>
                <a:cubicBezTo>
                  <a:pt x="30" y="0"/>
                  <a:pt x="28" y="0"/>
                  <a:pt x="27" y="1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4"/>
                  <a:pt x="5" y="28"/>
                  <a:pt x="7" y="30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58"/>
                  <a:pt x="7" y="76"/>
                  <a:pt x="12" y="92"/>
                </a:cubicBezTo>
                <a:cubicBezTo>
                  <a:pt x="17" y="106"/>
                  <a:pt x="28" y="118"/>
                  <a:pt x="42" y="124"/>
                </a:cubicBezTo>
                <a:cubicBezTo>
                  <a:pt x="42" y="128"/>
                  <a:pt x="42" y="128"/>
                  <a:pt x="42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7" y="129"/>
                  <a:pt x="0" y="136"/>
                  <a:pt x="0" y="14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3" y="160"/>
                  <a:pt x="6" y="160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3" y="158"/>
                  <a:pt x="115" y="156"/>
                  <a:pt x="115" y="153"/>
                </a:cubicBezTo>
                <a:cubicBezTo>
                  <a:pt x="115" y="143"/>
                  <a:pt x="115" y="143"/>
                  <a:pt x="115" y="143"/>
                </a:cubicBezTo>
                <a:cubicBezTo>
                  <a:pt x="115" y="134"/>
                  <a:pt x="107" y="127"/>
                  <a:pt x="99" y="127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90" y="123"/>
                  <a:pt x="104" y="111"/>
                  <a:pt x="110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22" y="96"/>
                  <a:pt x="124" y="94"/>
                  <a:pt x="124" y="91"/>
                </a:cubicBezTo>
                <a:cubicBezTo>
                  <a:pt x="123" y="87"/>
                  <a:pt x="121" y="85"/>
                  <a:pt x="118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4" y="85"/>
                  <a:pt x="82" y="88"/>
                  <a:pt x="82" y="91"/>
                </a:cubicBezTo>
                <a:cubicBezTo>
                  <a:pt x="82" y="94"/>
                  <a:pt x="85" y="96"/>
                  <a:pt x="87" y="96"/>
                </a:cubicBezTo>
                <a:cubicBezTo>
                  <a:pt x="98" y="96"/>
                  <a:pt x="98" y="96"/>
                  <a:pt x="98" y="96"/>
                </a:cubicBezTo>
                <a:cubicBezTo>
                  <a:pt x="93" y="105"/>
                  <a:pt x="83" y="113"/>
                  <a:pt x="72" y="115"/>
                </a:cubicBezTo>
                <a:cubicBezTo>
                  <a:pt x="72" y="111"/>
                  <a:pt x="72" y="111"/>
                  <a:pt x="72" y="111"/>
                </a:cubicBezTo>
                <a:cubicBezTo>
                  <a:pt x="72" y="104"/>
                  <a:pt x="68" y="99"/>
                  <a:pt x="61" y="96"/>
                </a:cubicBezTo>
                <a:cubicBezTo>
                  <a:pt x="59" y="96"/>
                  <a:pt x="58" y="96"/>
                  <a:pt x="57" y="96"/>
                </a:cubicBezTo>
                <a:cubicBezTo>
                  <a:pt x="48" y="96"/>
                  <a:pt x="41" y="103"/>
                  <a:pt x="41" y="111"/>
                </a:cubicBezTo>
                <a:cubicBezTo>
                  <a:pt x="19" y="99"/>
                  <a:pt x="13" y="69"/>
                  <a:pt x="28" y="50"/>
                </a:cubicBezTo>
                <a:cubicBezTo>
                  <a:pt x="28" y="50"/>
                  <a:pt x="28" y="50"/>
                  <a:pt x="28" y="50"/>
                </a:cubicBezTo>
                <a:cubicBezTo>
                  <a:pt x="63" y="84"/>
                  <a:pt x="63" y="84"/>
                  <a:pt x="63" y="84"/>
                </a:cubicBezTo>
                <a:cubicBezTo>
                  <a:pt x="64" y="85"/>
                  <a:pt x="66" y="86"/>
                  <a:pt x="67" y="86"/>
                </a:cubicBezTo>
                <a:cubicBezTo>
                  <a:pt x="68" y="86"/>
                  <a:pt x="70" y="85"/>
                  <a:pt x="71" y="84"/>
                </a:cubicBezTo>
                <a:cubicBezTo>
                  <a:pt x="91" y="63"/>
                  <a:pt x="91" y="63"/>
                  <a:pt x="91" y="63"/>
                </a:cubicBezTo>
                <a:cubicBezTo>
                  <a:pt x="93" y="61"/>
                  <a:pt x="93" y="58"/>
                  <a:pt x="91" y="56"/>
                </a:cubicBezTo>
                <a:cubicBezTo>
                  <a:pt x="75" y="40"/>
                  <a:pt x="75" y="40"/>
                  <a:pt x="75" y="40"/>
                </a:cubicBezTo>
                <a:cubicBezTo>
                  <a:pt x="34" y="1"/>
                  <a:pt x="34" y="1"/>
                  <a:pt x="34" y="1"/>
                </a:cubicBezTo>
                <a:cubicBezTo>
                  <a:pt x="33" y="0"/>
                  <a:pt x="32" y="0"/>
                  <a:pt x="3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4" name="Freeform 155">
            <a:extLst>
              <a:ext uri="{FF2B5EF4-FFF2-40B4-BE49-F238E27FC236}">
                <a16:creationId xmlns:a16="http://schemas.microsoft.com/office/drawing/2014/main" id="{CCEDAACD-0EC3-4992-8A9C-2D6A81F1C7AF}"/>
              </a:ext>
            </a:extLst>
          </p:cNvPr>
          <p:cNvSpPr>
            <a:spLocks noEditPoints="1"/>
          </p:cNvSpPr>
          <p:nvPr/>
        </p:nvSpPr>
        <p:spPr bwMode="auto">
          <a:xfrm>
            <a:off x="5691188" y="1371600"/>
            <a:ext cx="260350" cy="254000"/>
          </a:xfrm>
          <a:custGeom>
            <a:avLst/>
            <a:gdLst>
              <a:gd name="T0" fmla="*/ 49 w 164"/>
              <a:gd name="T1" fmla="*/ 59 h 160"/>
              <a:gd name="T2" fmla="*/ 39 w 164"/>
              <a:gd name="T3" fmla="*/ 69 h 160"/>
              <a:gd name="T4" fmla="*/ 49 w 164"/>
              <a:gd name="T5" fmla="*/ 79 h 160"/>
              <a:gd name="T6" fmla="*/ 60 w 164"/>
              <a:gd name="T7" fmla="*/ 69 h 160"/>
              <a:gd name="T8" fmla="*/ 49 w 164"/>
              <a:gd name="T9" fmla="*/ 59 h 160"/>
              <a:gd name="T10" fmla="*/ 82 w 164"/>
              <a:gd name="T11" fmla="*/ 59 h 160"/>
              <a:gd name="T12" fmla="*/ 71 w 164"/>
              <a:gd name="T13" fmla="*/ 69 h 160"/>
              <a:gd name="T14" fmla="*/ 82 w 164"/>
              <a:gd name="T15" fmla="*/ 79 h 160"/>
              <a:gd name="T16" fmla="*/ 92 w 164"/>
              <a:gd name="T17" fmla="*/ 69 h 160"/>
              <a:gd name="T18" fmla="*/ 82 w 164"/>
              <a:gd name="T19" fmla="*/ 59 h 160"/>
              <a:gd name="T20" fmla="*/ 113 w 164"/>
              <a:gd name="T21" fmla="*/ 59 h 160"/>
              <a:gd name="T22" fmla="*/ 103 w 164"/>
              <a:gd name="T23" fmla="*/ 69 h 160"/>
              <a:gd name="T24" fmla="*/ 113 w 164"/>
              <a:gd name="T25" fmla="*/ 79 h 160"/>
              <a:gd name="T26" fmla="*/ 124 w 164"/>
              <a:gd name="T27" fmla="*/ 69 h 160"/>
              <a:gd name="T28" fmla="*/ 113 w 164"/>
              <a:gd name="T29" fmla="*/ 59 h 160"/>
              <a:gd name="T30" fmla="*/ 155 w 164"/>
              <a:gd name="T31" fmla="*/ 42 h 160"/>
              <a:gd name="T32" fmla="*/ 81 w 164"/>
              <a:gd name="T33" fmla="*/ 0 h 160"/>
              <a:gd name="T34" fmla="*/ 2 w 164"/>
              <a:gd name="T35" fmla="*/ 69 h 160"/>
              <a:gd name="T36" fmla="*/ 44 w 164"/>
              <a:gd name="T37" fmla="*/ 130 h 160"/>
              <a:gd name="T38" fmla="*/ 44 w 164"/>
              <a:gd name="T39" fmla="*/ 154 h 160"/>
              <a:gd name="T40" fmla="*/ 46 w 164"/>
              <a:gd name="T41" fmla="*/ 159 h 160"/>
              <a:gd name="T42" fmla="*/ 50 w 164"/>
              <a:gd name="T43" fmla="*/ 160 h 160"/>
              <a:gd name="T44" fmla="*/ 53 w 164"/>
              <a:gd name="T45" fmla="*/ 158 h 160"/>
              <a:gd name="T46" fmla="*/ 74 w 164"/>
              <a:gd name="T47" fmla="*/ 138 h 160"/>
              <a:gd name="T48" fmla="*/ 83 w 164"/>
              <a:gd name="T49" fmla="*/ 138 h 160"/>
              <a:gd name="T50" fmla="*/ 156 w 164"/>
              <a:gd name="T51" fmla="*/ 96 h 160"/>
              <a:gd name="T52" fmla="*/ 155 w 164"/>
              <a:gd name="T53" fmla="*/ 42 h 160"/>
              <a:gd name="T54" fmla="*/ 146 w 164"/>
              <a:gd name="T55" fmla="*/ 91 h 160"/>
              <a:gd name="T56" fmla="*/ 82 w 164"/>
              <a:gd name="T57" fmla="*/ 127 h 160"/>
              <a:gd name="T58" fmla="*/ 72 w 164"/>
              <a:gd name="T59" fmla="*/ 127 h 160"/>
              <a:gd name="T60" fmla="*/ 67 w 164"/>
              <a:gd name="T61" fmla="*/ 128 h 160"/>
              <a:gd name="T62" fmla="*/ 54 w 164"/>
              <a:gd name="T63" fmla="*/ 141 h 160"/>
              <a:gd name="T64" fmla="*/ 54 w 164"/>
              <a:gd name="T65" fmla="*/ 126 h 160"/>
              <a:gd name="T66" fmla="*/ 51 w 164"/>
              <a:gd name="T67" fmla="*/ 121 h 160"/>
              <a:gd name="T68" fmla="*/ 23 w 164"/>
              <a:gd name="T69" fmla="*/ 100 h 160"/>
              <a:gd name="T70" fmla="*/ 51 w 164"/>
              <a:gd name="T71" fmla="*/ 15 h 160"/>
              <a:gd name="T72" fmla="*/ 81 w 164"/>
              <a:gd name="T73" fmla="*/ 9 h 160"/>
              <a:gd name="T74" fmla="*/ 146 w 164"/>
              <a:gd name="T75" fmla="*/ 46 h 160"/>
              <a:gd name="T76" fmla="*/ 146 w 164"/>
              <a:gd name="T77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4" h="160">
                <a:moveTo>
                  <a:pt x="49" y="59"/>
                </a:moveTo>
                <a:cubicBezTo>
                  <a:pt x="44" y="59"/>
                  <a:pt x="39" y="63"/>
                  <a:pt x="39" y="69"/>
                </a:cubicBezTo>
                <a:cubicBezTo>
                  <a:pt x="39" y="75"/>
                  <a:pt x="44" y="79"/>
                  <a:pt x="49" y="79"/>
                </a:cubicBezTo>
                <a:cubicBezTo>
                  <a:pt x="55" y="79"/>
                  <a:pt x="60" y="75"/>
                  <a:pt x="60" y="69"/>
                </a:cubicBezTo>
                <a:cubicBezTo>
                  <a:pt x="60" y="63"/>
                  <a:pt x="55" y="59"/>
                  <a:pt x="49" y="59"/>
                </a:cubicBezTo>
                <a:close/>
                <a:moveTo>
                  <a:pt x="82" y="59"/>
                </a:moveTo>
                <a:cubicBezTo>
                  <a:pt x="76" y="59"/>
                  <a:pt x="71" y="63"/>
                  <a:pt x="71" y="69"/>
                </a:cubicBezTo>
                <a:cubicBezTo>
                  <a:pt x="71" y="75"/>
                  <a:pt x="76" y="79"/>
                  <a:pt x="82" y="79"/>
                </a:cubicBezTo>
                <a:cubicBezTo>
                  <a:pt x="87" y="79"/>
                  <a:pt x="92" y="75"/>
                  <a:pt x="92" y="69"/>
                </a:cubicBezTo>
                <a:cubicBezTo>
                  <a:pt x="92" y="63"/>
                  <a:pt x="87" y="59"/>
                  <a:pt x="82" y="59"/>
                </a:cubicBezTo>
                <a:close/>
                <a:moveTo>
                  <a:pt x="113" y="59"/>
                </a:moveTo>
                <a:cubicBezTo>
                  <a:pt x="108" y="59"/>
                  <a:pt x="103" y="63"/>
                  <a:pt x="103" y="69"/>
                </a:cubicBezTo>
                <a:cubicBezTo>
                  <a:pt x="103" y="75"/>
                  <a:pt x="108" y="79"/>
                  <a:pt x="113" y="79"/>
                </a:cubicBezTo>
                <a:cubicBezTo>
                  <a:pt x="119" y="79"/>
                  <a:pt x="124" y="75"/>
                  <a:pt x="124" y="69"/>
                </a:cubicBezTo>
                <a:cubicBezTo>
                  <a:pt x="124" y="63"/>
                  <a:pt x="119" y="59"/>
                  <a:pt x="113" y="59"/>
                </a:cubicBezTo>
                <a:close/>
                <a:moveTo>
                  <a:pt x="155" y="42"/>
                </a:moveTo>
                <a:cubicBezTo>
                  <a:pt x="143" y="16"/>
                  <a:pt x="115" y="0"/>
                  <a:pt x="81" y="0"/>
                </a:cubicBezTo>
                <a:cubicBezTo>
                  <a:pt x="38" y="0"/>
                  <a:pt x="2" y="30"/>
                  <a:pt x="2" y="69"/>
                </a:cubicBezTo>
                <a:cubicBezTo>
                  <a:pt x="2" y="96"/>
                  <a:pt x="20" y="119"/>
                  <a:pt x="44" y="130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6"/>
                  <a:pt x="45" y="158"/>
                  <a:pt x="46" y="159"/>
                </a:cubicBezTo>
                <a:cubicBezTo>
                  <a:pt x="47" y="159"/>
                  <a:pt x="48" y="160"/>
                  <a:pt x="50" y="160"/>
                </a:cubicBezTo>
                <a:cubicBezTo>
                  <a:pt x="51" y="160"/>
                  <a:pt x="52" y="159"/>
                  <a:pt x="53" y="15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7" y="138"/>
                  <a:pt x="80" y="138"/>
                  <a:pt x="83" y="138"/>
                </a:cubicBezTo>
                <a:cubicBezTo>
                  <a:pt x="115" y="138"/>
                  <a:pt x="143" y="120"/>
                  <a:pt x="156" y="96"/>
                </a:cubicBezTo>
                <a:cubicBezTo>
                  <a:pt x="164" y="79"/>
                  <a:pt x="164" y="59"/>
                  <a:pt x="155" y="42"/>
                </a:cubicBezTo>
                <a:close/>
                <a:moveTo>
                  <a:pt x="146" y="91"/>
                </a:moveTo>
                <a:cubicBezTo>
                  <a:pt x="135" y="112"/>
                  <a:pt x="111" y="127"/>
                  <a:pt x="82" y="127"/>
                </a:cubicBezTo>
                <a:cubicBezTo>
                  <a:pt x="79" y="127"/>
                  <a:pt x="75" y="127"/>
                  <a:pt x="72" y="127"/>
                </a:cubicBezTo>
                <a:cubicBezTo>
                  <a:pt x="70" y="127"/>
                  <a:pt x="69" y="127"/>
                  <a:pt x="67" y="128"/>
                </a:cubicBezTo>
                <a:cubicBezTo>
                  <a:pt x="54" y="141"/>
                  <a:pt x="54" y="141"/>
                  <a:pt x="54" y="141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24"/>
                  <a:pt x="53" y="122"/>
                  <a:pt x="51" y="121"/>
                </a:cubicBezTo>
                <a:cubicBezTo>
                  <a:pt x="39" y="116"/>
                  <a:pt x="29" y="109"/>
                  <a:pt x="23" y="100"/>
                </a:cubicBezTo>
                <a:cubicBezTo>
                  <a:pt x="0" y="70"/>
                  <a:pt x="14" y="31"/>
                  <a:pt x="51" y="15"/>
                </a:cubicBezTo>
                <a:cubicBezTo>
                  <a:pt x="60" y="11"/>
                  <a:pt x="70" y="9"/>
                  <a:pt x="81" y="9"/>
                </a:cubicBezTo>
                <a:cubicBezTo>
                  <a:pt x="111" y="9"/>
                  <a:pt x="136" y="25"/>
                  <a:pt x="146" y="46"/>
                </a:cubicBezTo>
                <a:cubicBezTo>
                  <a:pt x="153" y="61"/>
                  <a:pt x="153" y="77"/>
                  <a:pt x="146" y="9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" name="Freeform 156">
            <a:extLst>
              <a:ext uri="{FF2B5EF4-FFF2-40B4-BE49-F238E27FC236}">
                <a16:creationId xmlns:a16="http://schemas.microsoft.com/office/drawing/2014/main" id="{67832D0E-EF3F-4C36-B487-9027B2AC4BEF}"/>
              </a:ext>
            </a:extLst>
          </p:cNvPr>
          <p:cNvSpPr>
            <a:spLocks noEditPoints="1"/>
          </p:cNvSpPr>
          <p:nvPr/>
        </p:nvSpPr>
        <p:spPr bwMode="auto">
          <a:xfrm>
            <a:off x="4057651" y="1922463"/>
            <a:ext cx="222250" cy="254000"/>
          </a:xfrm>
          <a:custGeom>
            <a:avLst/>
            <a:gdLst>
              <a:gd name="T0" fmla="*/ 108 w 140"/>
              <a:gd name="T1" fmla="*/ 10 h 160"/>
              <a:gd name="T2" fmla="*/ 108 w 140"/>
              <a:gd name="T3" fmla="*/ 34 h 160"/>
              <a:gd name="T4" fmla="*/ 107 w 140"/>
              <a:gd name="T5" fmla="*/ 32 h 160"/>
              <a:gd name="T6" fmla="*/ 103 w 140"/>
              <a:gd name="T7" fmla="*/ 31 h 160"/>
              <a:gd name="T8" fmla="*/ 99 w 140"/>
              <a:gd name="T9" fmla="*/ 32 h 160"/>
              <a:gd name="T10" fmla="*/ 98 w 140"/>
              <a:gd name="T11" fmla="*/ 34 h 160"/>
              <a:gd name="T12" fmla="*/ 98 w 140"/>
              <a:gd name="T13" fmla="*/ 10 h 160"/>
              <a:gd name="T14" fmla="*/ 108 w 140"/>
              <a:gd name="T15" fmla="*/ 10 h 160"/>
              <a:gd name="T16" fmla="*/ 129 w 140"/>
              <a:gd name="T17" fmla="*/ 10 h 160"/>
              <a:gd name="T18" fmla="*/ 129 w 140"/>
              <a:gd name="T19" fmla="*/ 118 h 160"/>
              <a:gd name="T20" fmla="*/ 31 w 140"/>
              <a:gd name="T21" fmla="*/ 118 h 160"/>
              <a:gd name="T22" fmla="*/ 31 w 140"/>
              <a:gd name="T23" fmla="*/ 10 h 160"/>
              <a:gd name="T24" fmla="*/ 87 w 140"/>
              <a:gd name="T25" fmla="*/ 10 h 160"/>
              <a:gd name="T26" fmla="*/ 87 w 140"/>
              <a:gd name="T27" fmla="*/ 46 h 160"/>
              <a:gd name="T28" fmla="*/ 89 w 140"/>
              <a:gd name="T29" fmla="*/ 51 h 160"/>
              <a:gd name="T30" fmla="*/ 92 w 140"/>
              <a:gd name="T31" fmla="*/ 52 h 160"/>
              <a:gd name="T32" fmla="*/ 96 w 140"/>
              <a:gd name="T33" fmla="*/ 50 h 160"/>
              <a:gd name="T34" fmla="*/ 103 w 140"/>
              <a:gd name="T35" fmla="*/ 43 h 160"/>
              <a:gd name="T36" fmla="*/ 110 w 140"/>
              <a:gd name="T37" fmla="*/ 50 h 160"/>
              <a:gd name="T38" fmla="*/ 113 w 140"/>
              <a:gd name="T39" fmla="*/ 51 h 160"/>
              <a:gd name="T40" fmla="*/ 114 w 140"/>
              <a:gd name="T41" fmla="*/ 51 h 160"/>
              <a:gd name="T42" fmla="*/ 119 w 140"/>
              <a:gd name="T43" fmla="*/ 46 h 160"/>
              <a:gd name="T44" fmla="*/ 119 w 140"/>
              <a:gd name="T45" fmla="*/ 10 h 160"/>
              <a:gd name="T46" fmla="*/ 129 w 140"/>
              <a:gd name="T47" fmla="*/ 10 h 160"/>
              <a:gd name="T48" fmla="*/ 21 w 140"/>
              <a:gd name="T49" fmla="*/ 10 h 160"/>
              <a:gd name="T50" fmla="*/ 21 w 140"/>
              <a:gd name="T51" fmla="*/ 117 h 160"/>
              <a:gd name="T52" fmla="*/ 11 w 140"/>
              <a:gd name="T53" fmla="*/ 120 h 160"/>
              <a:gd name="T54" fmla="*/ 11 w 140"/>
              <a:gd name="T55" fmla="*/ 25 h 160"/>
              <a:gd name="T56" fmla="*/ 21 w 140"/>
              <a:gd name="T57" fmla="*/ 10 h 160"/>
              <a:gd name="T58" fmla="*/ 128 w 140"/>
              <a:gd name="T59" fmla="*/ 128 h 160"/>
              <a:gd name="T60" fmla="*/ 128 w 140"/>
              <a:gd name="T61" fmla="*/ 149 h 160"/>
              <a:gd name="T62" fmla="*/ 21 w 140"/>
              <a:gd name="T63" fmla="*/ 149 h 160"/>
              <a:gd name="T64" fmla="*/ 11 w 140"/>
              <a:gd name="T65" fmla="*/ 139 h 160"/>
              <a:gd name="T66" fmla="*/ 21 w 140"/>
              <a:gd name="T67" fmla="*/ 128 h 160"/>
              <a:gd name="T68" fmla="*/ 128 w 140"/>
              <a:gd name="T69" fmla="*/ 128 h 160"/>
              <a:gd name="T70" fmla="*/ 25 w 140"/>
              <a:gd name="T71" fmla="*/ 0 h 160"/>
              <a:gd name="T72" fmla="*/ 0 w 140"/>
              <a:gd name="T73" fmla="*/ 25 h 160"/>
              <a:gd name="T74" fmla="*/ 0 w 140"/>
              <a:gd name="T75" fmla="*/ 139 h 160"/>
              <a:gd name="T76" fmla="*/ 21 w 140"/>
              <a:gd name="T77" fmla="*/ 160 h 160"/>
              <a:gd name="T78" fmla="*/ 134 w 140"/>
              <a:gd name="T79" fmla="*/ 160 h 160"/>
              <a:gd name="T80" fmla="*/ 140 w 140"/>
              <a:gd name="T81" fmla="*/ 154 h 160"/>
              <a:gd name="T82" fmla="*/ 140 w 140"/>
              <a:gd name="T83" fmla="*/ 4 h 160"/>
              <a:gd name="T84" fmla="*/ 134 w 140"/>
              <a:gd name="T85" fmla="*/ 0 h 160"/>
              <a:gd name="T86" fmla="*/ 25 w 140"/>
              <a:gd name="T8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0" h="160">
                <a:moveTo>
                  <a:pt x="108" y="10"/>
                </a:moveTo>
                <a:cubicBezTo>
                  <a:pt x="108" y="34"/>
                  <a:pt x="108" y="34"/>
                  <a:pt x="108" y="34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6" y="31"/>
                  <a:pt x="104" y="31"/>
                  <a:pt x="103" y="31"/>
                </a:cubicBezTo>
                <a:cubicBezTo>
                  <a:pt x="101" y="31"/>
                  <a:pt x="100" y="31"/>
                  <a:pt x="99" y="32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10"/>
                  <a:pt x="98" y="10"/>
                  <a:pt x="98" y="10"/>
                </a:cubicBezTo>
                <a:cubicBezTo>
                  <a:pt x="108" y="10"/>
                  <a:pt x="108" y="10"/>
                  <a:pt x="108" y="10"/>
                </a:cubicBezTo>
                <a:close/>
                <a:moveTo>
                  <a:pt x="129" y="10"/>
                </a:moveTo>
                <a:cubicBezTo>
                  <a:pt x="129" y="118"/>
                  <a:pt x="129" y="118"/>
                  <a:pt x="129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1" y="10"/>
                  <a:pt x="31" y="10"/>
                  <a:pt x="31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8"/>
                  <a:pt x="88" y="50"/>
                  <a:pt x="89" y="51"/>
                </a:cubicBezTo>
                <a:cubicBezTo>
                  <a:pt x="90" y="51"/>
                  <a:pt x="91" y="52"/>
                  <a:pt x="92" y="52"/>
                </a:cubicBezTo>
                <a:cubicBezTo>
                  <a:pt x="94" y="52"/>
                  <a:pt x="95" y="51"/>
                  <a:pt x="96" y="50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10" y="50"/>
                  <a:pt x="112" y="51"/>
                  <a:pt x="113" y="51"/>
                </a:cubicBezTo>
                <a:cubicBezTo>
                  <a:pt x="114" y="51"/>
                  <a:pt x="114" y="51"/>
                  <a:pt x="114" y="51"/>
                </a:cubicBezTo>
                <a:cubicBezTo>
                  <a:pt x="117" y="51"/>
                  <a:pt x="119" y="49"/>
                  <a:pt x="119" y="46"/>
                </a:cubicBezTo>
                <a:cubicBezTo>
                  <a:pt x="119" y="10"/>
                  <a:pt x="119" y="10"/>
                  <a:pt x="119" y="10"/>
                </a:cubicBezTo>
                <a:cubicBezTo>
                  <a:pt x="129" y="10"/>
                  <a:pt x="129" y="10"/>
                  <a:pt x="129" y="10"/>
                </a:cubicBezTo>
                <a:close/>
                <a:moveTo>
                  <a:pt x="21" y="10"/>
                </a:moveTo>
                <a:cubicBezTo>
                  <a:pt x="21" y="117"/>
                  <a:pt x="21" y="117"/>
                  <a:pt x="21" y="117"/>
                </a:cubicBezTo>
                <a:cubicBezTo>
                  <a:pt x="17" y="117"/>
                  <a:pt x="14" y="118"/>
                  <a:pt x="11" y="120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8"/>
                  <a:pt x="15" y="13"/>
                  <a:pt x="21" y="10"/>
                </a:cubicBezTo>
                <a:close/>
                <a:moveTo>
                  <a:pt x="128" y="128"/>
                </a:moveTo>
                <a:cubicBezTo>
                  <a:pt x="128" y="149"/>
                  <a:pt x="128" y="149"/>
                  <a:pt x="128" y="149"/>
                </a:cubicBezTo>
                <a:cubicBezTo>
                  <a:pt x="21" y="149"/>
                  <a:pt x="21" y="149"/>
                  <a:pt x="21" y="149"/>
                </a:cubicBezTo>
                <a:cubicBezTo>
                  <a:pt x="15" y="149"/>
                  <a:pt x="11" y="145"/>
                  <a:pt x="11" y="139"/>
                </a:cubicBezTo>
                <a:cubicBezTo>
                  <a:pt x="11" y="133"/>
                  <a:pt x="15" y="128"/>
                  <a:pt x="21" y="128"/>
                </a:cubicBezTo>
                <a:lnTo>
                  <a:pt x="128" y="128"/>
                </a:lnTo>
                <a:close/>
                <a:moveTo>
                  <a:pt x="25" y="0"/>
                </a:moveTo>
                <a:cubicBezTo>
                  <a:pt x="11" y="0"/>
                  <a:pt x="0" y="12"/>
                  <a:pt x="0" y="2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0"/>
                  <a:pt x="9" y="160"/>
                  <a:pt x="21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8" y="160"/>
                  <a:pt x="140" y="157"/>
                  <a:pt x="140" y="154"/>
                </a:cubicBezTo>
                <a:cubicBezTo>
                  <a:pt x="140" y="4"/>
                  <a:pt x="140" y="4"/>
                  <a:pt x="140" y="4"/>
                </a:cubicBezTo>
                <a:cubicBezTo>
                  <a:pt x="140" y="2"/>
                  <a:pt x="137" y="0"/>
                  <a:pt x="134" y="0"/>
                </a:cubicBezTo>
                <a:lnTo>
                  <a:pt x="2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" name="Freeform 157">
            <a:extLst>
              <a:ext uri="{FF2B5EF4-FFF2-40B4-BE49-F238E27FC236}">
                <a16:creationId xmlns:a16="http://schemas.microsoft.com/office/drawing/2014/main" id="{8A99D46A-3048-43E9-855E-A15162E0AD8E}"/>
              </a:ext>
            </a:extLst>
          </p:cNvPr>
          <p:cNvSpPr>
            <a:spLocks noEditPoints="1"/>
          </p:cNvSpPr>
          <p:nvPr/>
        </p:nvSpPr>
        <p:spPr bwMode="auto">
          <a:xfrm>
            <a:off x="2392363" y="2471738"/>
            <a:ext cx="252413" cy="254000"/>
          </a:xfrm>
          <a:custGeom>
            <a:avLst/>
            <a:gdLst>
              <a:gd name="T0" fmla="*/ 40 w 159"/>
              <a:gd name="T1" fmla="*/ 16 h 160"/>
              <a:gd name="T2" fmla="*/ 35 w 159"/>
              <a:gd name="T3" fmla="*/ 42 h 160"/>
              <a:gd name="T4" fmla="*/ 29 w 159"/>
              <a:gd name="T5" fmla="*/ 16 h 160"/>
              <a:gd name="T6" fmla="*/ 122 w 159"/>
              <a:gd name="T7" fmla="*/ 11 h 160"/>
              <a:gd name="T8" fmla="*/ 127 w 159"/>
              <a:gd name="T9" fmla="*/ 37 h 160"/>
              <a:gd name="T10" fmla="*/ 117 w 159"/>
              <a:gd name="T11" fmla="*/ 37 h 160"/>
              <a:gd name="T12" fmla="*/ 122 w 159"/>
              <a:gd name="T13" fmla="*/ 11 h 160"/>
              <a:gd name="T14" fmla="*/ 148 w 159"/>
              <a:gd name="T15" fmla="*/ 34 h 160"/>
              <a:gd name="T16" fmla="*/ 148 w 159"/>
              <a:gd name="T17" fmla="*/ 63 h 160"/>
              <a:gd name="T18" fmla="*/ 9 w 159"/>
              <a:gd name="T19" fmla="*/ 38 h 160"/>
              <a:gd name="T20" fmla="*/ 13 w 159"/>
              <a:gd name="T21" fmla="*/ 32 h 160"/>
              <a:gd name="T22" fmla="*/ 19 w 159"/>
              <a:gd name="T23" fmla="*/ 37 h 160"/>
              <a:gd name="T24" fmla="*/ 40 w 159"/>
              <a:gd name="T25" fmla="*/ 52 h 160"/>
              <a:gd name="T26" fmla="*/ 50 w 159"/>
              <a:gd name="T27" fmla="*/ 32 h 160"/>
              <a:gd name="T28" fmla="*/ 106 w 159"/>
              <a:gd name="T29" fmla="*/ 37 h 160"/>
              <a:gd name="T30" fmla="*/ 121 w 159"/>
              <a:gd name="T31" fmla="*/ 53 h 160"/>
              <a:gd name="T32" fmla="*/ 138 w 159"/>
              <a:gd name="T33" fmla="*/ 32 h 160"/>
              <a:gd name="T34" fmla="*/ 148 w 159"/>
              <a:gd name="T35" fmla="*/ 74 h 160"/>
              <a:gd name="T36" fmla="*/ 143 w 159"/>
              <a:gd name="T37" fmla="*/ 150 h 160"/>
              <a:gd name="T38" fmla="*/ 9 w 159"/>
              <a:gd name="T39" fmla="*/ 145 h 160"/>
              <a:gd name="T40" fmla="*/ 148 w 159"/>
              <a:gd name="T41" fmla="*/ 74 h 160"/>
              <a:gd name="T42" fmla="*/ 20 w 159"/>
              <a:gd name="T43" fmla="*/ 16 h 160"/>
              <a:gd name="T44" fmla="*/ 14 w 159"/>
              <a:gd name="T45" fmla="*/ 22 h 160"/>
              <a:gd name="T46" fmla="*/ 0 w 159"/>
              <a:gd name="T47" fmla="*/ 37 h 160"/>
              <a:gd name="T48" fmla="*/ 14 w 159"/>
              <a:gd name="T49" fmla="*/ 160 h 160"/>
              <a:gd name="T50" fmla="*/ 143 w 159"/>
              <a:gd name="T51" fmla="*/ 160 h 160"/>
              <a:gd name="T52" fmla="*/ 159 w 159"/>
              <a:gd name="T53" fmla="*/ 37 h 160"/>
              <a:gd name="T54" fmla="*/ 144 w 159"/>
              <a:gd name="T55" fmla="*/ 22 h 160"/>
              <a:gd name="T56" fmla="*/ 139 w 159"/>
              <a:gd name="T57" fmla="*/ 16 h 160"/>
              <a:gd name="T58" fmla="*/ 117 w 159"/>
              <a:gd name="T59" fmla="*/ 2 h 160"/>
              <a:gd name="T60" fmla="*/ 107 w 159"/>
              <a:gd name="T61" fmla="*/ 22 h 160"/>
              <a:gd name="T62" fmla="*/ 52 w 159"/>
              <a:gd name="T63" fmla="*/ 16 h 160"/>
              <a:gd name="T64" fmla="*/ 36 w 159"/>
              <a:gd name="T6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9" h="160">
                <a:moveTo>
                  <a:pt x="35" y="11"/>
                </a:moveTo>
                <a:cubicBezTo>
                  <a:pt x="38" y="11"/>
                  <a:pt x="40" y="14"/>
                  <a:pt x="40" y="16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40"/>
                  <a:pt x="37" y="42"/>
                  <a:pt x="35" y="42"/>
                </a:cubicBezTo>
                <a:cubicBezTo>
                  <a:pt x="32" y="42"/>
                  <a:pt x="30" y="40"/>
                  <a:pt x="29" y="37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3"/>
                  <a:pt x="32" y="11"/>
                  <a:pt x="35" y="11"/>
                </a:cubicBezTo>
                <a:close/>
                <a:moveTo>
                  <a:pt x="122" y="11"/>
                </a:moveTo>
                <a:cubicBezTo>
                  <a:pt x="125" y="11"/>
                  <a:pt x="127" y="14"/>
                  <a:pt x="127" y="16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7" y="40"/>
                  <a:pt x="125" y="42"/>
                  <a:pt x="122" y="42"/>
                </a:cubicBezTo>
                <a:cubicBezTo>
                  <a:pt x="119" y="42"/>
                  <a:pt x="117" y="40"/>
                  <a:pt x="117" y="37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7" y="13"/>
                  <a:pt x="119" y="11"/>
                  <a:pt x="122" y="11"/>
                </a:cubicBezTo>
                <a:close/>
                <a:moveTo>
                  <a:pt x="144" y="32"/>
                </a:moveTo>
                <a:cubicBezTo>
                  <a:pt x="145" y="32"/>
                  <a:pt x="146" y="33"/>
                  <a:pt x="148" y="34"/>
                </a:cubicBezTo>
                <a:cubicBezTo>
                  <a:pt x="148" y="36"/>
                  <a:pt x="148" y="37"/>
                  <a:pt x="148" y="38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9" y="63"/>
                  <a:pt x="9" y="63"/>
                  <a:pt x="9" y="63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7"/>
                  <a:pt x="9" y="36"/>
                  <a:pt x="9" y="34"/>
                </a:cubicBezTo>
                <a:cubicBezTo>
                  <a:pt x="10" y="33"/>
                  <a:pt x="12" y="32"/>
                  <a:pt x="1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46"/>
                  <a:pt x="27" y="53"/>
                  <a:pt x="35" y="53"/>
                </a:cubicBezTo>
                <a:cubicBezTo>
                  <a:pt x="37" y="53"/>
                  <a:pt x="38" y="52"/>
                  <a:pt x="40" y="52"/>
                </a:cubicBezTo>
                <a:cubicBezTo>
                  <a:pt x="46" y="50"/>
                  <a:pt x="50" y="44"/>
                  <a:pt x="50" y="37"/>
                </a:cubicBezTo>
                <a:cubicBezTo>
                  <a:pt x="50" y="32"/>
                  <a:pt x="50" y="32"/>
                  <a:pt x="50" y="32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44"/>
                  <a:pt x="111" y="50"/>
                  <a:pt x="117" y="52"/>
                </a:cubicBezTo>
                <a:cubicBezTo>
                  <a:pt x="118" y="52"/>
                  <a:pt x="120" y="53"/>
                  <a:pt x="121" y="53"/>
                </a:cubicBezTo>
                <a:cubicBezTo>
                  <a:pt x="130" y="53"/>
                  <a:pt x="138" y="46"/>
                  <a:pt x="138" y="37"/>
                </a:cubicBezTo>
                <a:cubicBezTo>
                  <a:pt x="138" y="32"/>
                  <a:pt x="138" y="32"/>
                  <a:pt x="138" y="32"/>
                </a:cubicBezTo>
                <a:cubicBezTo>
                  <a:pt x="144" y="32"/>
                  <a:pt x="144" y="32"/>
                  <a:pt x="144" y="32"/>
                </a:cubicBezTo>
                <a:close/>
                <a:moveTo>
                  <a:pt x="148" y="74"/>
                </a:moveTo>
                <a:cubicBezTo>
                  <a:pt x="148" y="145"/>
                  <a:pt x="148" y="145"/>
                  <a:pt x="148" y="145"/>
                </a:cubicBezTo>
                <a:cubicBezTo>
                  <a:pt x="148" y="148"/>
                  <a:pt x="146" y="150"/>
                  <a:pt x="143" y="15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1" y="150"/>
                  <a:pt x="9" y="148"/>
                  <a:pt x="9" y="145"/>
                </a:cubicBezTo>
                <a:cubicBezTo>
                  <a:pt x="9" y="74"/>
                  <a:pt x="9" y="74"/>
                  <a:pt x="9" y="74"/>
                </a:cubicBezTo>
                <a:cubicBezTo>
                  <a:pt x="148" y="74"/>
                  <a:pt x="148" y="74"/>
                  <a:pt x="148" y="74"/>
                </a:cubicBezTo>
                <a:close/>
                <a:moveTo>
                  <a:pt x="36" y="0"/>
                </a:moveTo>
                <a:cubicBezTo>
                  <a:pt x="27" y="0"/>
                  <a:pt x="20" y="7"/>
                  <a:pt x="20" y="16"/>
                </a:cubicBezTo>
                <a:cubicBezTo>
                  <a:pt x="20" y="22"/>
                  <a:pt x="20" y="22"/>
                  <a:pt x="20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1" y="22"/>
                  <a:pt x="7" y="23"/>
                  <a:pt x="5" y="26"/>
                </a:cubicBezTo>
                <a:cubicBezTo>
                  <a:pt x="2" y="29"/>
                  <a:pt x="0" y="33"/>
                  <a:pt x="0" y="37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6" y="160"/>
                  <a:pt x="14" y="160"/>
                </a:cubicBezTo>
                <a:cubicBezTo>
                  <a:pt x="14" y="160"/>
                  <a:pt x="15" y="160"/>
                  <a:pt x="15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59" y="154"/>
                  <a:pt x="159" y="145"/>
                </a:cubicBezTo>
                <a:cubicBezTo>
                  <a:pt x="159" y="37"/>
                  <a:pt x="159" y="37"/>
                  <a:pt x="159" y="37"/>
                </a:cubicBezTo>
                <a:cubicBezTo>
                  <a:pt x="159" y="33"/>
                  <a:pt x="157" y="29"/>
                  <a:pt x="154" y="26"/>
                </a:cubicBezTo>
                <a:cubicBezTo>
                  <a:pt x="152" y="23"/>
                  <a:pt x="148" y="22"/>
                  <a:pt x="144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16"/>
                  <a:pt x="139" y="16"/>
                  <a:pt x="139" y="16"/>
                </a:cubicBezTo>
                <a:cubicBezTo>
                  <a:pt x="139" y="7"/>
                  <a:pt x="131" y="0"/>
                  <a:pt x="123" y="0"/>
                </a:cubicBezTo>
                <a:cubicBezTo>
                  <a:pt x="121" y="0"/>
                  <a:pt x="119" y="1"/>
                  <a:pt x="117" y="2"/>
                </a:cubicBezTo>
                <a:cubicBezTo>
                  <a:pt x="111" y="4"/>
                  <a:pt x="107" y="10"/>
                  <a:pt x="107" y="16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0"/>
                  <a:pt x="48" y="4"/>
                  <a:pt x="42" y="2"/>
                </a:cubicBezTo>
                <a:cubicBezTo>
                  <a:pt x="40" y="1"/>
                  <a:pt x="38" y="0"/>
                  <a:pt x="3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7" name="Freeform 158">
            <a:extLst>
              <a:ext uri="{FF2B5EF4-FFF2-40B4-BE49-F238E27FC236}">
                <a16:creationId xmlns:a16="http://schemas.microsoft.com/office/drawing/2014/main" id="{DB289FC0-C774-4D11-A47A-0AF4116D4F5A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1382713"/>
            <a:ext cx="254000" cy="231775"/>
          </a:xfrm>
          <a:custGeom>
            <a:avLst/>
            <a:gdLst>
              <a:gd name="T0" fmla="*/ 31 w 160"/>
              <a:gd name="T1" fmla="*/ 10 h 146"/>
              <a:gd name="T2" fmla="*/ 69 w 160"/>
              <a:gd name="T3" fmla="*/ 25 h 146"/>
              <a:gd name="T4" fmla="*/ 73 w 160"/>
              <a:gd name="T5" fmla="*/ 28 h 146"/>
              <a:gd name="T6" fmla="*/ 73 w 160"/>
              <a:gd name="T7" fmla="*/ 130 h 146"/>
              <a:gd name="T8" fmla="*/ 72 w 160"/>
              <a:gd name="T9" fmla="*/ 130 h 146"/>
              <a:gd name="T10" fmla="*/ 31 w 160"/>
              <a:gd name="T11" fmla="*/ 115 h 146"/>
              <a:gd name="T12" fmla="*/ 31 w 160"/>
              <a:gd name="T13" fmla="*/ 10 h 146"/>
              <a:gd name="T14" fmla="*/ 31 w 160"/>
              <a:gd name="T15" fmla="*/ 10 h 146"/>
              <a:gd name="T16" fmla="*/ 125 w 160"/>
              <a:gd name="T17" fmla="*/ 11 h 146"/>
              <a:gd name="T18" fmla="*/ 125 w 160"/>
              <a:gd name="T19" fmla="*/ 115 h 146"/>
              <a:gd name="T20" fmla="*/ 83 w 160"/>
              <a:gd name="T21" fmla="*/ 130 h 146"/>
              <a:gd name="T22" fmla="*/ 83 w 160"/>
              <a:gd name="T23" fmla="*/ 29 h 146"/>
              <a:gd name="T24" fmla="*/ 87 w 160"/>
              <a:gd name="T25" fmla="*/ 26 h 146"/>
              <a:gd name="T26" fmla="*/ 125 w 160"/>
              <a:gd name="T27" fmla="*/ 11 h 146"/>
              <a:gd name="T28" fmla="*/ 21 w 160"/>
              <a:gd name="T29" fmla="*/ 31 h 146"/>
              <a:gd name="T30" fmla="*/ 21 w 160"/>
              <a:gd name="T31" fmla="*/ 120 h 146"/>
              <a:gd name="T32" fmla="*/ 26 w 160"/>
              <a:gd name="T33" fmla="*/ 125 h 146"/>
              <a:gd name="T34" fmla="*/ 62 w 160"/>
              <a:gd name="T35" fmla="*/ 135 h 146"/>
              <a:gd name="T36" fmla="*/ 15 w 160"/>
              <a:gd name="T37" fmla="*/ 135 h 146"/>
              <a:gd name="T38" fmla="*/ 10 w 160"/>
              <a:gd name="T39" fmla="*/ 130 h 146"/>
              <a:gd name="T40" fmla="*/ 10 w 160"/>
              <a:gd name="T41" fmla="*/ 36 h 146"/>
              <a:gd name="T42" fmla="*/ 15 w 160"/>
              <a:gd name="T43" fmla="*/ 31 h 146"/>
              <a:gd name="T44" fmla="*/ 21 w 160"/>
              <a:gd name="T45" fmla="*/ 31 h 146"/>
              <a:gd name="T46" fmla="*/ 144 w 160"/>
              <a:gd name="T47" fmla="*/ 31 h 146"/>
              <a:gd name="T48" fmla="*/ 149 w 160"/>
              <a:gd name="T49" fmla="*/ 36 h 146"/>
              <a:gd name="T50" fmla="*/ 149 w 160"/>
              <a:gd name="T51" fmla="*/ 130 h 146"/>
              <a:gd name="T52" fmla="*/ 144 w 160"/>
              <a:gd name="T53" fmla="*/ 135 h 146"/>
              <a:gd name="T54" fmla="*/ 93 w 160"/>
              <a:gd name="T55" fmla="*/ 135 h 146"/>
              <a:gd name="T56" fmla="*/ 130 w 160"/>
              <a:gd name="T57" fmla="*/ 125 h 146"/>
              <a:gd name="T58" fmla="*/ 135 w 160"/>
              <a:gd name="T59" fmla="*/ 120 h 146"/>
              <a:gd name="T60" fmla="*/ 135 w 160"/>
              <a:gd name="T61" fmla="*/ 31 h 146"/>
              <a:gd name="T62" fmla="*/ 144 w 160"/>
              <a:gd name="T63" fmla="*/ 31 h 146"/>
              <a:gd name="T64" fmla="*/ 26 w 160"/>
              <a:gd name="T65" fmla="*/ 0 h 146"/>
              <a:gd name="T66" fmla="*/ 21 w 160"/>
              <a:gd name="T67" fmla="*/ 5 h 146"/>
              <a:gd name="T68" fmla="*/ 21 w 160"/>
              <a:gd name="T69" fmla="*/ 21 h 146"/>
              <a:gd name="T70" fmla="*/ 15 w 160"/>
              <a:gd name="T71" fmla="*/ 21 h 146"/>
              <a:gd name="T72" fmla="*/ 0 w 160"/>
              <a:gd name="T73" fmla="*/ 37 h 146"/>
              <a:gd name="T74" fmla="*/ 0 w 160"/>
              <a:gd name="T75" fmla="*/ 130 h 146"/>
              <a:gd name="T76" fmla="*/ 15 w 160"/>
              <a:gd name="T77" fmla="*/ 146 h 146"/>
              <a:gd name="T78" fmla="*/ 144 w 160"/>
              <a:gd name="T79" fmla="*/ 146 h 146"/>
              <a:gd name="T80" fmla="*/ 160 w 160"/>
              <a:gd name="T81" fmla="*/ 130 h 146"/>
              <a:gd name="T82" fmla="*/ 160 w 160"/>
              <a:gd name="T83" fmla="*/ 36 h 146"/>
              <a:gd name="T84" fmla="*/ 144 w 160"/>
              <a:gd name="T85" fmla="*/ 21 h 146"/>
              <a:gd name="T86" fmla="*/ 135 w 160"/>
              <a:gd name="T87" fmla="*/ 21 h 146"/>
              <a:gd name="T88" fmla="*/ 135 w 160"/>
              <a:gd name="T89" fmla="*/ 5 h 146"/>
              <a:gd name="T90" fmla="*/ 130 w 160"/>
              <a:gd name="T91" fmla="*/ 0 h 146"/>
              <a:gd name="T92" fmla="*/ 80 w 160"/>
              <a:gd name="T93" fmla="*/ 17 h 146"/>
              <a:gd name="T94" fmla="*/ 78 w 160"/>
              <a:gd name="T95" fmla="*/ 19 h 146"/>
              <a:gd name="T96" fmla="*/ 76 w 160"/>
              <a:gd name="T97" fmla="*/ 17 h 146"/>
              <a:gd name="T98" fmla="*/ 26 w 160"/>
              <a:gd name="T99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46">
                <a:moveTo>
                  <a:pt x="31" y="10"/>
                </a:moveTo>
                <a:cubicBezTo>
                  <a:pt x="44" y="11"/>
                  <a:pt x="58" y="16"/>
                  <a:pt x="69" y="25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60" y="121"/>
                  <a:pt x="46" y="116"/>
                  <a:pt x="31" y="115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lose/>
                <a:moveTo>
                  <a:pt x="125" y="11"/>
                </a:moveTo>
                <a:cubicBezTo>
                  <a:pt x="125" y="115"/>
                  <a:pt x="125" y="115"/>
                  <a:pt x="125" y="115"/>
                </a:cubicBezTo>
                <a:cubicBezTo>
                  <a:pt x="110" y="116"/>
                  <a:pt x="95" y="121"/>
                  <a:pt x="83" y="130"/>
                </a:cubicBezTo>
                <a:cubicBezTo>
                  <a:pt x="83" y="29"/>
                  <a:pt x="83" y="29"/>
                  <a:pt x="83" y="29"/>
                </a:cubicBezTo>
                <a:cubicBezTo>
                  <a:pt x="87" y="26"/>
                  <a:pt x="87" y="26"/>
                  <a:pt x="87" y="26"/>
                </a:cubicBezTo>
                <a:cubicBezTo>
                  <a:pt x="98" y="17"/>
                  <a:pt x="111" y="12"/>
                  <a:pt x="125" y="11"/>
                </a:cubicBezTo>
                <a:close/>
                <a:moveTo>
                  <a:pt x="21" y="31"/>
                </a:moveTo>
                <a:cubicBezTo>
                  <a:pt x="21" y="120"/>
                  <a:pt x="21" y="120"/>
                  <a:pt x="21" y="120"/>
                </a:cubicBezTo>
                <a:cubicBezTo>
                  <a:pt x="21" y="123"/>
                  <a:pt x="23" y="125"/>
                  <a:pt x="26" y="125"/>
                </a:cubicBezTo>
                <a:cubicBezTo>
                  <a:pt x="38" y="125"/>
                  <a:pt x="51" y="129"/>
                  <a:pt x="62" y="135"/>
                </a:cubicBezTo>
                <a:cubicBezTo>
                  <a:pt x="15" y="135"/>
                  <a:pt x="15" y="135"/>
                  <a:pt x="15" y="135"/>
                </a:cubicBezTo>
                <a:cubicBezTo>
                  <a:pt x="12" y="135"/>
                  <a:pt x="10" y="133"/>
                  <a:pt x="10" y="130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3"/>
                  <a:pt x="13" y="31"/>
                  <a:pt x="15" y="31"/>
                </a:cubicBezTo>
                <a:lnTo>
                  <a:pt x="21" y="31"/>
                </a:lnTo>
                <a:close/>
                <a:moveTo>
                  <a:pt x="144" y="31"/>
                </a:moveTo>
                <a:cubicBezTo>
                  <a:pt x="147" y="31"/>
                  <a:pt x="149" y="33"/>
                  <a:pt x="149" y="36"/>
                </a:cubicBezTo>
                <a:cubicBezTo>
                  <a:pt x="149" y="130"/>
                  <a:pt x="149" y="130"/>
                  <a:pt x="149" y="130"/>
                </a:cubicBezTo>
                <a:cubicBezTo>
                  <a:pt x="149" y="133"/>
                  <a:pt x="147" y="135"/>
                  <a:pt x="144" y="135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104" y="129"/>
                  <a:pt x="117" y="125"/>
                  <a:pt x="130" y="125"/>
                </a:cubicBezTo>
                <a:cubicBezTo>
                  <a:pt x="133" y="125"/>
                  <a:pt x="135" y="123"/>
                  <a:pt x="135" y="120"/>
                </a:cubicBezTo>
                <a:cubicBezTo>
                  <a:pt x="135" y="31"/>
                  <a:pt x="135" y="31"/>
                  <a:pt x="135" y="31"/>
                </a:cubicBezTo>
                <a:cubicBezTo>
                  <a:pt x="144" y="31"/>
                  <a:pt x="144" y="31"/>
                  <a:pt x="144" y="31"/>
                </a:cubicBezTo>
                <a:close/>
                <a:moveTo>
                  <a:pt x="26" y="0"/>
                </a:moveTo>
                <a:cubicBezTo>
                  <a:pt x="23" y="0"/>
                  <a:pt x="21" y="2"/>
                  <a:pt x="21" y="5"/>
                </a:cubicBezTo>
                <a:cubicBezTo>
                  <a:pt x="21" y="21"/>
                  <a:pt x="21" y="21"/>
                  <a:pt x="21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7" y="21"/>
                  <a:pt x="0" y="28"/>
                  <a:pt x="0" y="37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9"/>
                  <a:pt x="7" y="146"/>
                  <a:pt x="15" y="146"/>
                </a:cubicBezTo>
                <a:cubicBezTo>
                  <a:pt x="144" y="146"/>
                  <a:pt x="144" y="146"/>
                  <a:pt x="144" y="146"/>
                </a:cubicBezTo>
                <a:cubicBezTo>
                  <a:pt x="153" y="146"/>
                  <a:pt x="160" y="139"/>
                  <a:pt x="160" y="130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28"/>
                  <a:pt x="153" y="21"/>
                  <a:pt x="144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5"/>
                  <a:pt x="135" y="5"/>
                  <a:pt x="135" y="5"/>
                </a:cubicBezTo>
                <a:cubicBezTo>
                  <a:pt x="135" y="2"/>
                  <a:pt x="133" y="0"/>
                  <a:pt x="130" y="0"/>
                </a:cubicBezTo>
                <a:cubicBezTo>
                  <a:pt x="113" y="0"/>
                  <a:pt x="95" y="6"/>
                  <a:pt x="80" y="17"/>
                </a:cubicBezTo>
                <a:cubicBezTo>
                  <a:pt x="78" y="19"/>
                  <a:pt x="78" y="19"/>
                  <a:pt x="78" y="19"/>
                </a:cubicBezTo>
                <a:cubicBezTo>
                  <a:pt x="76" y="17"/>
                  <a:pt x="76" y="17"/>
                  <a:pt x="76" y="17"/>
                </a:cubicBezTo>
                <a:cubicBezTo>
                  <a:pt x="62" y="6"/>
                  <a:pt x="44" y="0"/>
                  <a:pt x="2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8" name="Freeform 159">
            <a:extLst>
              <a:ext uri="{FF2B5EF4-FFF2-40B4-BE49-F238E27FC236}">
                <a16:creationId xmlns:a16="http://schemas.microsoft.com/office/drawing/2014/main" id="{C8720A03-5A10-4D90-9170-069CAE49A0E0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1922463"/>
            <a:ext cx="257175" cy="254000"/>
          </a:xfrm>
          <a:custGeom>
            <a:avLst/>
            <a:gdLst>
              <a:gd name="T0" fmla="*/ 98 w 162"/>
              <a:gd name="T1" fmla="*/ 52 h 160"/>
              <a:gd name="T2" fmla="*/ 62 w 162"/>
              <a:gd name="T3" fmla="*/ 41 h 160"/>
              <a:gd name="T4" fmla="*/ 124 w 162"/>
              <a:gd name="T5" fmla="*/ 10 h 160"/>
              <a:gd name="T6" fmla="*/ 148 w 162"/>
              <a:gd name="T7" fmla="*/ 46 h 160"/>
              <a:gd name="T8" fmla="*/ 124 w 162"/>
              <a:gd name="T9" fmla="*/ 62 h 160"/>
              <a:gd name="T10" fmla="*/ 111 w 162"/>
              <a:gd name="T11" fmla="*/ 56 h 160"/>
              <a:gd name="T12" fmla="*/ 110 w 162"/>
              <a:gd name="T13" fmla="*/ 40 h 160"/>
              <a:gd name="T14" fmla="*/ 124 w 162"/>
              <a:gd name="T15" fmla="*/ 31 h 160"/>
              <a:gd name="T16" fmla="*/ 128 w 162"/>
              <a:gd name="T17" fmla="*/ 40 h 160"/>
              <a:gd name="T18" fmla="*/ 118 w 162"/>
              <a:gd name="T19" fmla="*/ 47 h 160"/>
              <a:gd name="T20" fmla="*/ 139 w 162"/>
              <a:gd name="T21" fmla="*/ 37 h 160"/>
              <a:gd name="T22" fmla="*/ 124 w 162"/>
              <a:gd name="T23" fmla="*/ 21 h 160"/>
              <a:gd name="T24" fmla="*/ 58 w 162"/>
              <a:gd name="T25" fmla="*/ 31 h 160"/>
              <a:gd name="T26" fmla="*/ 23 w 162"/>
              <a:gd name="T27" fmla="*/ 31 h 160"/>
              <a:gd name="T28" fmla="*/ 42 w 162"/>
              <a:gd name="T29" fmla="*/ 47 h 160"/>
              <a:gd name="T30" fmla="*/ 34 w 162"/>
              <a:gd name="T31" fmla="*/ 41 h 160"/>
              <a:gd name="T32" fmla="*/ 37 w 162"/>
              <a:gd name="T33" fmla="*/ 31 h 160"/>
              <a:gd name="T34" fmla="*/ 50 w 162"/>
              <a:gd name="T35" fmla="*/ 38 h 160"/>
              <a:gd name="T36" fmla="*/ 51 w 162"/>
              <a:gd name="T37" fmla="*/ 54 h 160"/>
              <a:gd name="T38" fmla="*/ 37 w 162"/>
              <a:gd name="T39" fmla="*/ 62 h 160"/>
              <a:gd name="T40" fmla="*/ 37 w 162"/>
              <a:gd name="T41" fmla="*/ 10 h 160"/>
              <a:gd name="T42" fmla="*/ 98 w 162"/>
              <a:gd name="T43" fmla="*/ 62 h 160"/>
              <a:gd name="T44" fmla="*/ 102 w 162"/>
              <a:gd name="T45" fmla="*/ 138 h 160"/>
              <a:gd name="T46" fmla="*/ 108 w 162"/>
              <a:gd name="T47" fmla="*/ 68 h 160"/>
              <a:gd name="T48" fmla="*/ 118 w 162"/>
              <a:gd name="T49" fmla="*/ 149 h 160"/>
              <a:gd name="T50" fmla="*/ 43 w 162"/>
              <a:gd name="T51" fmla="*/ 72 h 160"/>
              <a:gd name="T52" fmla="*/ 53 w 162"/>
              <a:gd name="T53" fmla="*/ 133 h 160"/>
              <a:gd name="T54" fmla="*/ 63 w 162"/>
              <a:gd name="T55" fmla="*/ 133 h 160"/>
              <a:gd name="T56" fmla="*/ 74 w 162"/>
              <a:gd name="T57" fmla="*/ 62 h 160"/>
              <a:gd name="T58" fmla="*/ 79 w 162"/>
              <a:gd name="T59" fmla="*/ 138 h 160"/>
              <a:gd name="T60" fmla="*/ 84 w 162"/>
              <a:gd name="T61" fmla="*/ 62 h 160"/>
              <a:gd name="T62" fmla="*/ 37 w 162"/>
              <a:gd name="T63" fmla="*/ 0 h 160"/>
              <a:gd name="T64" fmla="*/ 32 w 162"/>
              <a:gd name="T65" fmla="*/ 72 h 160"/>
              <a:gd name="T66" fmla="*/ 37 w 162"/>
              <a:gd name="T67" fmla="*/ 160 h 160"/>
              <a:gd name="T68" fmla="*/ 128 w 162"/>
              <a:gd name="T69" fmla="*/ 154 h 160"/>
              <a:gd name="T70" fmla="*/ 153 w 162"/>
              <a:gd name="T71" fmla="*/ 57 h 160"/>
              <a:gd name="T72" fmla="*/ 124 w 162"/>
              <a:gd name="T7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2" h="160">
                <a:moveTo>
                  <a:pt x="98" y="41"/>
                </a:moveTo>
                <a:cubicBezTo>
                  <a:pt x="98" y="45"/>
                  <a:pt x="98" y="49"/>
                  <a:pt x="98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3" y="48"/>
                  <a:pt x="63" y="45"/>
                  <a:pt x="62" y="41"/>
                </a:cubicBezTo>
                <a:lnTo>
                  <a:pt x="98" y="41"/>
                </a:lnTo>
                <a:close/>
                <a:moveTo>
                  <a:pt x="124" y="10"/>
                </a:moveTo>
                <a:cubicBezTo>
                  <a:pt x="127" y="10"/>
                  <a:pt x="130" y="10"/>
                  <a:pt x="134" y="12"/>
                </a:cubicBezTo>
                <a:cubicBezTo>
                  <a:pt x="147" y="18"/>
                  <a:pt x="153" y="33"/>
                  <a:pt x="148" y="46"/>
                </a:cubicBezTo>
                <a:cubicBezTo>
                  <a:pt x="145" y="53"/>
                  <a:pt x="139" y="59"/>
                  <a:pt x="132" y="61"/>
                </a:cubicBezTo>
                <a:cubicBezTo>
                  <a:pt x="129" y="62"/>
                  <a:pt x="126" y="62"/>
                  <a:pt x="124" y="62"/>
                </a:cubicBezTo>
                <a:cubicBezTo>
                  <a:pt x="121" y="62"/>
                  <a:pt x="119" y="62"/>
                  <a:pt x="117" y="61"/>
                </a:cubicBezTo>
                <a:cubicBezTo>
                  <a:pt x="114" y="60"/>
                  <a:pt x="112" y="58"/>
                  <a:pt x="111" y="56"/>
                </a:cubicBezTo>
                <a:cubicBezTo>
                  <a:pt x="111" y="55"/>
                  <a:pt x="110" y="55"/>
                  <a:pt x="110" y="54"/>
                </a:cubicBezTo>
                <a:cubicBezTo>
                  <a:pt x="108" y="50"/>
                  <a:pt x="108" y="44"/>
                  <a:pt x="110" y="40"/>
                </a:cubicBezTo>
                <a:cubicBezTo>
                  <a:pt x="110" y="39"/>
                  <a:pt x="110" y="39"/>
                  <a:pt x="111" y="39"/>
                </a:cubicBezTo>
                <a:cubicBezTo>
                  <a:pt x="113" y="34"/>
                  <a:pt x="118" y="31"/>
                  <a:pt x="124" y="31"/>
                </a:cubicBezTo>
                <a:cubicBezTo>
                  <a:pt x="125" y="31"/>
                  <a:pt x="126" y="32"/>
                  <a:pt x="127" y="33"/>
                </a:cubicBezTo>
                <a:cubicBezTo>
                  <a:pt x="129" y="35"/>
                  <a:pt x="129" y="38"/>
                  <a:pt x="128" y="40"/>
                </a:cubicBezTo>
                <a:cubicBezTo>
                  <a:pt x="127" y="41"/>
                  <a:pt x="125" y="42"/>
                  <a:pt x="124" y="42"/>
                </a:cubicBezTo>
                <a:cubicBezTo>
                  <a:pt x="121" y="42"/>
                  <a:pt x="118" y="44"/>
                  <a:pt x="118" y="47"/>
                </a:cubicBezTo>
                <a:cubicBezTo>
                  <a:pt x="118" y="50"/>
                  <a:pt x="121" y="53"/>
                  <a:pt x="124" y="53"/>
                </a:cubicBezTo>
                <a:cubicBezTo>
                  <a:pt x="133" y="53"/>
                  <a:pt x="139" y="46"/>
                  <a:pt x="139" y="37"/>
                </a:cubicBezTo>
                <a:cubicBezTo>
                  <a:pt x="139" y="30"/>
                  <a:pt x="134" y="23"/>
                  <a:pt x="127" y="21"/>
                </a:cubicBezTo>
                <a:cubicBezTo>
                  <a:pt x="126" y="21"/>
                  <a:pt x="125" y="21"/>
                  <a:pt x="124" y="21"/>
                </a:cubicBezTo>
                <a:cubicBezTo>
                  <a:pt x="118" y="21"/>
                  <a:pt x="108" y="23"/>
                  <a:pt x="102" y="31"/>
                </a:cubicBezTo>
                <a:cubicBezTo>
                  <a:pt x="58" y="31"/>
                  <a:pt x="58" y="31"/>
                  <a:pt x="58" y="31"/>
                </a:cubicBezTo>
                <a:cubicBezTo>
                  <a:pt x="53" y="25"/>
                  <a:pt x="45" y="21"/>
                  <a:pt x="37" y="21"/>
                </a:cubicBezTo>
                <a:cubicBezTo>
                  <a:pt x="30" y="21"/>
                  <a:pt x="25" y="25"/>
                  <a:pt x="23" y="31"/>
                </a:cubicBezTo>
                <a:cubicBezTo>
                  <a:pt x="19" y="41"/>
                  <a:pt x="25" y="52"/>
                  <a:pt x="37" y="52"/>
                </a:cubicBezTo>
                <a:cubicBezTo>
                  <a:pt x="40" y="52"/>
                  <a:pt x="42" y="50"/>
                  <a:pt x="42" y="47"/>
                </a:cubicBezTo>
                <a:cubicBezTo>
                  <a:pt x="42" y="44"/>
                  <a:pt x="39" y="41"/>
                  <a:pt x="37" y="41"/>
                </a:cubicBezTo>
                <a:cubicBezTo>
                  <a:pt x="36" y="41"/>
                  <a:pt x="35" y="41"/>
                  <a:pt x="34" y="41"/>
                </a:cubicBezTo>
                <a:cubicBezTo>
                  <a:pt x="31" y="38"/>
                  <a:pt x="32" y="33"/>
                  <a:pt x="36" y="31"/>
                </a:cubicBezTo>
                <a:cubicBezTo>
                  <a:pt x="36" y="31"/>
                  <a:pt x="36" y="31"/>
                  <a:pt x="37" y="31"/>
                </a:cubicBezTo>
                <a:cubicBezTo>
                  <a:pt x="39" y="31"/>
                  <a:pt x="42" y="32"/>
                  <a:pt x="44" y="33"/>
                </a:cubicBezTo>
                <a:cubicBezTo>
                  <a:pt x="47" y="33"/>
                  <a:pt x="49" y="35"/>
                  <a:pt x="50" y="38"/>
                </a:cubicBezTo>
                <a:cubicBezTo>
                  <a:pt x="50" y="39"/>
                  <a:pt x="51" y="39"/>
                  <a:pt x="51" y="39"/>
                </a:cubicBezTo>
                <a:cubicBezTo>
                  <a:pt x="53" y="44"/>
                  <a:pt x="53" y="49"/>
                  <a:pt x="51" y="54"/>
                </a:cubicBezTo>
                <a:cubicBezTo>
                  <a:pt x="51" y="54"/>
                  <a:pt x="51" y="55"/>
                  <a:pt x="50" y="55"/>
                </a:cubicBezTo>
                <a:cubicBezTo>
                  <a:pt x="47" y="59"/>
                  <a:pt x="43" y="62"/>
                  <a:pt x="37" y="62"/>
                </a:cubicBezTo>
                <a:cubicBezTo>
                  <a:pt x="23" y="62"/>
                  <a:pt x="11" y="50"/>
                  <a:pt x="11" y="36"/>
                </a:cubicBezTo>
                <a:cubicBezTo>
                  <a:pt x="11" y="21"/>
                  <a:pt x="22" y="10"/>
                  <a:pt x="37" y="10"/>
                </a:cubicBezTo>
                <a:lnTo>
                  <a:pt x="124" y="10"/>
                </a:lnTo>
                <a:close/>
                <a:moveTo>
                  <a:pt x="98" y="62"/>
                </a:moveTo>
                <a:cubicBezTo>
                  <a:pt x="98" y="133"/>
                  <a:pt x="98" y="133"/>
                  <a:pt x="98" y="133"/>
                </a:cubicBezTo>
                <a:cubicBezTo>
                  <a:pt x="98" y="136"/>
                  <a:pt x="100" y="138"/>
                  <a:pt x="102" y="138"/>
                </a:cubicBezTo>
                <a:cubicBezTo>
                  <a:pt x="105" y="138"/>
                  <a:pt x="108" y="136"/>
                  <a:pt x="108" y="133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11" y="70"/>
                  <a:pt x="114" y="71"/>
                  <a:pt x="118" y="72"/>
                </a:cubicBezTo>
                <a:cubicBezTo>
                  <a:pt x="118" y="149"/>
                  <a:pt x="118" y="149"/>
                  <a:pt x="118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72"/>
                  <a:pt x="43" y="72"/>
                  <a:pt x="43" y="72"/>
                </a:cubicBezTo>
                <a:cubicBezTo>
                  <a:pt x="47" y="72"/>
                  <a:pt x="50" y="70"/>
                  <a:pt x="53" y="68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3" y="136"/>
                  <a:pt x="55" y="138"/>
                  <a:pt x="58" y="138"/>
                </a:cubicBezTo>
                <a:cubicBezTo>
                  <a:pt x="61" y="138"/>
                  <a:pt x="63" y="136"/>
                  <a:pt x="63" y="133"/>
                </a:cubicBezTo>
                <a:cubicBezTo>
                  <a:pt x="63" y="62"/>
                  <a:pt x="63" y="62"/>
                  <a:pt x="6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6"/>
                  <a:pt x="76" y="138"/>
                  <a:pt x="79" y="138"/>
                </a:cubicBezTo>
                <a:cubicBezTo>
                  <a:pt x="81" y="138"/>
                  <a:pt x="84" y="136"/>
                  <a:pt x="84" y="133"/>
                </a:cubicBezTo>
                <a:cubicBezTo>
                  <a:pt x="84" y="62"/>
                  <a:pt x="84" y="62"/>
                  <a:pt x="84" y="62"/>
                </a:cubicBezTo>
                <a:cubicBezTo>
                  <a:pt x="98" y="62"/>
                  <a:pt x="98" y="62"/>
                  <a:pt x="98" y="62"/>
                </a:cubicBezTo>
                <a:close/>
                <a:moveTo>
                  <a:pt x="37" y="0"/>
                </a:moveTo>
                <a:cubicBezTo>
                  <a:pt x="17" y="0"/>
                  <a:pt x="0" y="16"/>
                  <a:pt x="0" y="36"/>
                </a:cubicBezTo>
                <a:cubicBezTo>
                  <a:pt x="0" y="54"/>
                  <a:pt x="14" y="69"/>
                  <a:pt x="32" y="72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2" y="157"/>
                  <a:pt x="34" y="160"/>
                  <a:pt x="37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7" y="160"/>
                  <a:pt x="128" y="157"/>
                  <a:pt x="128" y="154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38" y="71"/>
                  <a:pt x="147" y="66"/>
                  <a:pt x="153" y="57"/>
                </a:cubicBezTo>
                <a:cubicBezTo>
                  <a:pt x="161" y="46"/>
                  <a:pt x="162" y="33"/>
                  <a:pt x="157" y="22"/>
                </a:cubicBezTo>
                <a:cubicBezTo>
                  <a:pt x="152" y="9"/>
                  <a:pt x="138" y="0"/>
                  <a:pt x="124" y="0"/>
                </a:cubicBezTo>
                <a:lnTo>
                  <a:pt x="3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160">
            <a:extLst>
              <a:ext uri="{FF2B5EF4-FFF2-40B4-BE49-F238E27FC236}">
                <a16:creationId xmlns:a16="http://schemas.microsoft.com/office/drawing/2014/main" id="{586C0B6B-1335-46D8-8507-FAE4090917A8}"/>
              </a:ext>
            </a:extLst>
          </p:cNvPr>
          <p:cNvSpPr>
            <a:spLocks noEditPoints="1"/>
          </p:cNvSpPr>
          <p:nvPr/>
        </p:nvSpPr>
        <p:spPr bwMode="auto">
          <a:xfrm>
            <a:off x="5140326" y="2471738"/>
            <a:ext cx="254000" cy="254000"/>
          </a:xfrm>
          <a:custGeom>
            <a:avLst/>
            <a:gdLst>
              <a:gd name="T0" fmla="*/ 149 w 160"/>
              <a:gd name="T1" fmla="*/ 13 h 160"/>
              <a:gd name="T2" fmla="*/ 149 w 160"/>
              <a:gd name="T3" fmla="*/ 33 h 160"/>
              <a:gd name="T4" fmla="*/ 65 w 160"/>
              <a:gd name="T5" fmla="*/ 51 h 160"/>
              <a:gd name="T6" fmla="*/ 65 w 160"/>
              <a:gd name="T7" fmla="*/ 31 h 160"/>
              <a:gd name="T8" fmla="*/ 149 w 160"/>
              <a:gd name="T9" fmla="*/ 13 h 160"/>
              <a:gd name="T10" fmla="*/ 149 w 160"/>
              <a:gd name="T11" fmla="*/ 13 h 160"/>
              <a:gd name="T12" fmla="*/ 128 w 160"/>
              <a:gd name="T13" fmla="*/ 98 h 160"/>
              <a:gd name="T14" fmla="*/ 149 w 160"/>
              <a:gd name="T15" fmla="*/ 114 h 160"/>
              <a:gd name="T16" fmla="*/ 128 w 160"/>
              <a:gd name="T17" fmla="*/ 129 h 160"/>
              <a:gd name="T18" fmla="*/ 108 w 160"/>
              <a:gd name="T19" fmla="*/ 117 h 160"/>
              <a:gd name="T20" fmla="*/ 117 w 160"/>
              <a:gd name="T21" fmla="*/ 100 h 160"/>
              <a:gd name="T22" fmla="*/ 128 w 160"/>
              <a:gd name="T23" fmla="*/ 98 h 160"/>
              <a:gd name="T24" fmla="*/ 34 w 160"/>
              <a:gd name="T25" fmla="*/ 119 h 160"/>
              <a:gd name="T26" fmla="*/ 55 w 160"/>
              <a:gd name="T27" fmla="*/ 135 h 160"/>
              <a:gd name="T28" fmla="*/ 34 w 160"/>
              <a:gd name="T29" fmla="*/ 150 h 160"/>
              <a:gd name="T30" fmla="*/ 14 w 160"/>
              <a:gd name="T31" fmla="*/ 138 h 160"/>
              <a:gd name="T32" fmla="*/ 23 w 160"/>
              <a:gd name="T33" fmla="*/ 121 h 160"/>
              <a:gd name="T34" fmla="*/ 34 w 160"/>
              <a:gd name="T35" fmla="*/ 119 h 160"/>
              <a:gd name="T36" fmla="*/ 155 w 160"/>
              <a:gd name="T37" fmla="*/ 0 h 160"/>
              <a:gd name="T38" fmla="*/ 153 w 160"/>
              <a:gd name="T39" fmla="*/ 1 h 160"/>
              <a:gd name="T40" fmla="*/ 59 w 160"/>
              <a:gd name="T41" fmla="*/ 21 h 160"/>
              <a:gd name="T42" fmla="*/ 55 w 160"/>
              <a:gd name="T43" fmla="*/ 27 h 160"/>
              <a:gd name="T44" fmla="*/ 55 w 160"/>
              <a:gd name="T45" fmla="*/ 115 h 160"/>
              <a:gd name="T46" fmla="*/ 34 w 160"/>
              <a:gd name="T47" fmla="*/ 108 h 160"/>
              <a:gd name="T48" fmla="*/ 4 w 160"/>
              <a:gd name="T49" fmla="*/ 128 h 160"/>
              <a:gd name="T50" fmla="*/ 21 w 160"/>
              <a:gd name="T51" fmla="*/ 158 h 160"/>
              <a:gd name="T52" fmla="*/ 34 w 160"/>
              <a:gd name="T53" fmla="*/ 160 h 160"/>
              <a:gd name="T54" fmla="*/ 63 w 160"/>
              <a:gd name="T55" fmla="*/ 146 h 160"/>
              <a:gd name="T56" fmla="*/ 66 w 160"/>
              <a:gd name="T57" fmla="*/ 134 h 160"/>
              <a:gd name="T58" fmla="*/ 66 w 160"/>
              <a:gd name="T59" fmla="*/ 62 h 160"/>
              <a:gd name="T60" fmla="*/ 149 w 160"/>
              <a:gd name="T61" fmla="*/ 44 h 160"/>
              <a:gd name="T62" fmla="*/ 149 w 160"/>
              <a:gd name="T63" fmla="*/ 94 h 160"/>
              <a:gd name="T64" fmla="*/ 129 w 160"/>
              <a:gd name="T65" fmla="*/ 88 h 160"/>
              <a:gd name="T66" fmla="*/ 98 w 160"/>
              <a:gd name="T67" fmla="*/ 108 h 160"/>
              <a:gd name="T68" fmla="*/ 115 w 160"/>
              <a:gd name="T69" fmla="*/ 138 h 160"/>
              <a:gd name="T70" fmla="*/ 129 w 160"/>
              <a:gd name="T71" fmla="*/ 140 h 160"/>
              <a:gd name="T72" fmla="*/ 157 w 160"/>
              <a:gd name="T73" fmla="*/ 126 h 160"/>
              <a:gd name="T74" fmla="*/ 160 w 160"/>
              <a:gd name="T75" fmla="*/ 114 h 160"/>
              <a:gd name="T76" fmla="*/ 159 w 160"/>
              <a:gd name="T77" fmla="*/ 6 h 160"/>
              <a:gd name="T78" fmla="*/ 155 w 160"/>
              <a:gd name="T7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149" y="13"/>
                </a:moveTo>
                <a:cubicBezTo>
                  <a:pt x="149" y="33"/>
                  <a:pt x="149" y="33"/>
                  <a:pt x="149" y="33"/>
                </a:cubicBezTo>
                <a:cubicBezTo>
                  <a:pt x="65" y="51"/>
                  <a:pt x="65" y="51"/>
                  <a:pt x="65" y="51"/>
                </a:cubicBezTo>
                <a:cubicBezTo>
                  <a:pt x="65" y="31"/>
                  <a:pt x="65" y="31"/>
                  <a:pt x="65" y="31"/>
                </a:cubicBezTo>
                <a:cubicBezTo>
                  <a:pt x="149" y="13"/>
                  <a:pt x="149" y="13"/>
                  <a:pt x="149" y="13"/>
                </a:cubicBezTo>
                <a:cubicBezTo>
                  <a:pt x="149" y="13"/>
                  <a:pt x="149" y="13"/>
                  <a:pt x="149" y="13"/>
                </a:cubicBezTo>
                <a:close/>
                <a:moveTo>
                  <a:pt x="128" y="98"/>
                </a:moveTo>
                <a:cubicBezTo>
                  <a:pt x="139" y="98"/>
                  <a:pt x="149" y="105"/>
                  <a:pt x="149" y="114"/>
                </a:cubicBezTo>
                <a:cubicBezTo>
                  <a:pt x="149" y="122"/>
                  <a:pt x="139" y="129"/>
                  <a:pt x="128" y="129"/>
                </a:cubicBezTo>
                <a:cubicBezTo>
                  <a:pt x="118" y="129"/>
                  <a:pt x="110" y="124"/>
                  <a:pt x="108" y="117"/>
                </a:cubicBezTo>
                <a:cubicBezTo>
                  <a:pt x="106" y="110"/>
                  <a:pt x="110" y="103"/>
                  <a:pt x="117" y="100"/>
                </a:cubicBezTo>
                <a:cubicBezTo>
                  <a:pt x="121" y="99"/>
                  <a:pt x="124" y="98"/>
                  <a:pt x="128" y="98"/>
                </a:cubicBezTo>
                <a:close/>
                <a:moveTo>
                  <a:pt x="34" y="119"/>
                </a:moveTo>
                <a:cubicBezTo>
                  <a:pt x="45" y="119"/>
                  <a:pt x="55" y="126"/>
                  <a:pt x="55" y="135"/>
                </a:cubicBezTo>
                <a:cubicBezTo>
                  <a:pt x="55" y="143"/>
                  <a:pt x="46" y="150"/>
                  <a:pt x="34" y="150"/>
                </a:cubicBezTo>
                <a:cubicBezTo>
                  <a:pt x="24" y="150"/>
                  <a:pt x="16" y="144"/>
                  <a:pt x="14" y="138"/>
                </a:cubicBezTo>
                <a:cubicBezTo>
                  <a:pt x="12" y="131"/>
                  <a:pt x="16" y="124"/>
                  <a:pt x="23" y="121"/>
                </a:cubicBezTo>
                <a:cubicBezTo>
                  <a:pt x="27" y="120"/>
                  <a:pt x="30" y="119"/>
                  <a:pt x="34" y="119"/>
                </a:cubicBezTo>
                <a:close/>
                <a:moveTo>
                  <a:pt x="155" y="0"/>
                </a:moveTo>
                <a:cubicBezTo>
                  <a:pt x="154" y="0"/>
                  <a:pt x="153" y="1"/>
                  <a:pt x="153" y="1"/>
                </a:cubicBezTo>
                <a:cubicBezTo>
                  <a:pt x="59" y="21"/>
                  <a:pt x="59" y="21"/>
                  <a:pt x="59" y="21"/>
                </a:cubicBezTo>
                <a:cubicBezTo>
                  <a:pt x="57" y="22"/>
                  <a:pt x="55" y="24"/>
                  <a:pt x="55" y="27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49" y="110"/>
                  <a:pt x="42" y="108"/>
                  <a:pt x="34" y="108"/>
                </a:cubicBezTo>
                <a:cubicBezTo>
                  <a:pt x="19" y="108"/>
                  <a:pt x="7" y="117"/>
                  <a:pt x="4" y="128"/>
                </a:cubicBezTo>
                <a:cubicBezTo>
                  <a:pt x="0" y="140"/>
                  <a:pt x="8" y="152"/>
                  <a:pt x="21" y="158"/>
                </a:cubicBezTo>
                <a:cubicBezTo>
                  <a:pt x="26" y="160"/>
                  <a:pt x="30" y="160"/>
                  <a:pt x="34" y="160"/>
                </a:cubicBezTo>
                <a:cubicBezTo>
                  <a:pt x="46" y="160"/>
                  <a:pt x="57" y="155"/>
                  <a:pt x="63" y="146"/>
                </a:cubicBezTo>
                <a:cubicBezTo>
                  <a:pt x="65" y="143"/>
                  <a:pt x="66" y="139"/>
                  <a:pt x="66" y="134"/>
                </a:cubicBezTo>
                <a:cubicBezTo>
                  <a:pt x="66" y="62"/>
                  <a:pt x="66" y="62"/>
                  <a:pt x="66" y="62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94"/>
                  <a:pt x="149" y="94"/>
                  <a:pt x="149" y="94"/>
                </a:cubicBezTo>
                <a:cubicBezTo>
                  <a:pt x="143" y="90"/>
                  <a:pt x="136" y="88"/>
                  <a:pt x="129" y="88"/>
                </a:cubicBezTo>
                <a:cubicBezTo>
                  <a:pt x="113" y="88"/>
                  <a:pt x="101" y="97"/>
                  <a:pt x="98" y="108"/>
                </a:cubicBezTo>
                <a:cubicBezTo>
                  <a:pt x="95" y="120"/>
                  <a:pt x="102" y="132"/>
                  <a:pt x="115" y="138"/>
                </a:cubicBezTo>
                <a:cubicBezTo>
                  <a:pt x="120" y="139"/>
                  <a:pt x="124" y="140"/>
                  <a:pt x="129" y="140"/>
                </a:cubicBezTo>
                <a:cubicBezTo>
                  <a:pt x="140" y="140"/>
                  <a:pt x="151" y="135"/>
                  <a:pt x="157" y="126"/>
                </a:cubicBezTo>
                <a:cubicBezTo>
                  <a:pt x="159" y="122"/>
                  <a:pt x="160" y="118"/>
                  <a:pt x="160" y="114"/>
                </a:cubicBezTo>
                <a:cubicBezTo>
                  <a:pt x="159" y="113"/>
                  <a:pt x="159" y="6"/>
                  <a:pt x="159" y="6"/>
                </a:cubicBezTo>
                <a:cubicBezTo>
                  <a:pt x="159" y="3"/>
                  <a:pt x="157" y="0"/>
                  <a:pt x="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Freeform 161">
            <a:extLst>
              <a:ext uri="{FF2B5EF4-FFF2-40B4-BE49-F238E27FC236}">
                <a16:creationId xmlns:a16="http://schemas.microsoft.com/office/drawing/2014/main" id="{AFC6C379-6F64-41DF-BC7A-2BFA16D2FDF5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1371600"/>
            <a:ext cx="254000" cy="254000"/>
          </a:xfrm>
          <a:custGeom>
            <a:avLst/>
            <a:gdLst>
              <a:gd name="T0" fmla="*/ 133 w 160"/>
              <a:gd name="T1" fmla="*/ 11 h 160"/>
              <a:gd name="T2" fmla="*/ 148 w 160"/>
              <a:gd name="T3" fmla="*/ 20 h 160"/>
              <a:gd name="T4" fmla="*/ 144 w 160"/>
              <a:gd name="T5" fmla="*/ 38 h 160"/>
              <a:gd name="T6" fmla="*/ 143 w 160"/>
              <a:gd name="T7" fmla="*/ 39 h 160"/>
              <a:gd name="T8" fmla="*/ 121 w 160"/>
              <a:gd name="T9" fmla="*/ 17 h 160"/>
              <a:gd name="T10" fmla="*/ 122 w 160"/>
              <a:gd name="T11" fmla="*/ 15 h 160"/>
              <a:gd name="T12" fmla="*/ 133 w 160"/>
              <a:gd name="T13" fmla="*/ 11 h 160"/>
              <a:gd name="T14" fmla="*/ 113 w 160"/>
              <a:gd name="T15" fmla="*/ 24 h 160"/>
              <a:gd name="T16" fmla="*/ 136 w 160"/>
              <a:gd name="T17" fmla="*/ 46 h 160"/>
              <a:gd name="T18" fmla="*/ 96 w 160"/>
              <a:gd name="T19" fmla="*/ 86 h 160"/>
              <a:gd name="T20" fmla="*/ 74 w 160"/>
              <a:gd name="T21" fmla="*/ 63 h 160"/>
              <a:gd name="T22" fmla="*/ 113 w 160"/>
              <a:gd name="T23" fmla="*/ 24 h 160"/>
              <a:gd name="T24" fmla="*/ 113 w 160"/>
              <a:gd name="T25" fmla="*/ 24 h 160"/>
              <a:gd name="T26" fmla="*/ 67 w 160"/>
              <a:gd name="T27" fmla="*/ 71 h 160"/>
              <a:gd name="T28" fmla="*/ 89 w 160"/>
              <a:gd name="T29" fmla="*/ 93 h 160"/>
              <a:gd name="T30" fmla="*/ 51 w 160"/>
              <a:gd name="T31" fmla="*/ 131 h 160"/>
              <a:gd name="T32" fmla="*/ 29 w 160"/>
              <a:gd name="T33" fmla="*/ 108 h 160"/>
              <a:gd name="T34" fmla="*/ 67 w 160"/>
              <a:gd name="T35" fmla="*/ 71 h 160"/>
              <a:gd name="T36" fmla="*/ 67 w 160"/>
              <a:gd name="T37" fmla="*/ 71 h 160"/>
              <a:gd name="T38" fmla="*/ 26 w 160"/>
              <a:gd name="T39" fmla="*/ 119 h 160"/>
              <a:gd name="T40" fmla="*/ 41 w 160"/>
              <a:gd name="T41" fmla="*/ 135 h 160"/>
              <a:gd name="T42" fmla="*/ 22 w 160"/>
              <a:gd name="T43" fmla="*/ 138 h 160"/>
              <a:gd name="T44" fmla="*/ 26 w 160"/>
              <a:gd name="T45" fmla="*/ 119 h 160"/>
              <a:gd name="T46" fmla="*/ 26 w 160"/>
              <a:gd name="T47" fmla="*/ 119 h 160"/>
              <a:gd name="T48" fmla="*/ 98 w 160"/>
              <a:gd name="T49" fmla="*/ 0 h 160"/>
              <a:gd name="T50" fmla="*/ 86 w 160"/>
              <a:gd name="T51" fmla="*/ 4 h 160"/>
              <a:gd name="T52" fmla="*/ 58 w 160"/>
              <a:gd name="T53" fmla="*/ 33 h 160"/>
              <a:gd name="T54" fmla="*/ 58 w 160"/>
              <a:gd name="T55" fmla="*/ 40 h 160"/>
              <a:gd name="T56" fmla="*/ 61 w 160"/>
              <a:gd name="T57" fmla="*/ 42 h 160"/>
              <a:gd name="T58" fmla="*/ 65 w 160"/>
              <a:gd name="T59" fmla="*/ 40 h 160"/>
              <a:gd name="T60" fmla="*/ 93 w 160"/>
              <a:gd name="T61" fmla="*/ 11 h 160"/>
              <a:gd name="T62" fmla="*/ 97 w 160"/>
              <a:gd name="T63" fmla="*/ 10 h 160"/>
              <a:gd name="T64" fmla="*/ 101 w 160"/>
              <a:gd name="T65" fmla="*/ 11 h 160"/>
              <a:gd name="T66" fmla="*/ 106 w 160"/>
              <a:gd name="T67" fmla="*/ 17 h 160"/>
              <a:gd name="T68" fmla="*/ 63 w 160"/>
              <a:gd name="T69" fmla="*/ 60 h 160"/>
              <a:gd name="T70" fmla="*/ 18 w 160"/>
              <a:gd name="T71" fmla="*/ 105 h 160"/>
              <a:gd name="T72" fmla="*/ 17 w 160"/>
              <a:gd name="T73" fmla="*/ 107 h 160"/>
              <a:gd name="T74" fmla="*/ 11 w 160"/>
              <a:gd name="T75" fmla="*/ 142 h 160"/>
              <a:gd name="T76" fmla="*/ 2 w 160"/>
              <a:gd name="T77" fmla="*/ 151 h 160"/>
              <a:gd name="T78" fmla="*/ 2 w 160"/>
              <a:gd name="T79" fmla="*/ 158 h 160"/>
              <a:gd name="T80" fmla="*/ 6 w 160"/>
              <a:gd name="T81" fmla="*/ 160 h 160"/>
              <a:gd name="T82" fmla="*/ 10 w 160"/>
              <a:gd name="T83" fmla="*/ 158 h 160"/>
              <a:gd name="T84" fmla="*/ 18 w 160"/>
              <a:gd name="T85" fmla="*/ 149 h 160"/>
              <a:gd name="T86" fmla="*/ 53 w 160"/>
              <a:gd name="T87" fmla="*/ 143 h 160"/>
              <a:gd name="T88" fmla="*/ 55 w 160"/>
              <a:gd name="T89" fmla="*/ 142 h 160"/>
              <a:gd name="T90" fmla="*/ 152 w 160"/>
              <a:gd name="T91" fmla="*/ 45 h 160"/>
              <a:gd name="T92" fmla="*/ 160 w 160"/>
              <a:gd name="T93" fmla="*/ 27 h 160"/>
              <a:gd name="T94" fmla="*/ 134 w 160"/>
              <a:gd name="T95" fmla="*/ 1 h 160"/>
              <a:gd name="T96" fmla="*/ 115 w 160"/>
              <a:gd name="T97" fmla="*/ 8 h 160"/>
              <a:gd name="T98" fmla="*/ 114 w 160"/>
              <a:gd name="T99" fmla="*/ 9 h 160"/>
              <a:gd name="T100" fmla="*/ 108 w 160"/>
              <a:gd name="T101" fmla="*/ 4 h 160"/>
              <a:gd name="T102" fmla="*/ 98 w 160"/>
              <a:gd name="T10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33" y="11"/>
                </a:moveTo>
                <a:cubicBezTo>
                  <a:pt x="139" y="11"/>
                  <a:pt x="145" y="14"/>
                  <a:pt x="148" y="20"/>
                </a:cubicBezTo>
                <a:cubicBezTo>
                  <a:pt x="150" y="26"/>
                  <a:pt x="149" y="33"/>
                  <a:pt x="144" y="38"/>
                </a:cubicBezTo>
                <a:cubicBezTo>
                  <a:pt x="143" y="39"/>
                  <a:pt x="143" y="39"/>
                  <a:pt x="143" y="39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5" y="12"/>
                  <a:pt x="129" y="11"/>
                  <a:pt x="133" y="11"/>
                </a:cubicBezTo>
                <a:close/>
                <a:moveTo>
                  <a:pt x="113" y="24"/>
                </a:moveTo>
                <a:cubicBezTo>
                  <a:pt x="136" y="46"/>
                  <a:pt x="136" y="46"/>
                  <a:pt x="136" y="46"/>
                </a:cubicBezTo>
                <a:cubicBezTo>
                  <a:pt x="96" y="86"/>
                  <a:pt x="96" y="86"/>
                  <a:pt x="96" y="86"/>
                </a:cubicBezTo>
                <a:cubicBezTo>
                  <a:pt x="74" y="63"/>
                  <a:pt x="74" y="63"/>
                  <a:pt x="74" y="63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3" y="24"/>
                  <a:pt x="113" y="24"/>
                  <a:pt x="113" y="24"/>
                </a:cubicBezTo>
                <a:close/>
                <a:moveTo>
                  <a:pt x="67" y="71"/>
                </a:moveTo>
                <a:cubicBezTo>
                  <a:pt x="89" y="93"/>
                  <a:pt x="89" y="93"/>
                  <a:pt x="89" y="93"/>
                </a:cubicBezTo>
                <a:cubicBezTo>
                  <a:pt x="51" y="131"/>
                  <a:pt x="51" y="131"/>
                  <a:pt x="51" y="131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71"/>
                  <a:pt x="67" y="71"/>
                  <a:pt x="67" y="71"/>
                </a:cubicBezTo>
                <a:close/>
                <a:moveTo>
                  <a:pt x="26" y="119"/>
                </a:moveTo>
                <a:cubicBezTo>
                  <a:pt x="41" y="135"/>
                  <a:pt x="41" y="135"/>
                  <a:pt x="41" y="135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6" y="119"/>
                  <a:pt x="26" y="119"/>
                  <a:pt x="26" y="119"/>
                </a:cubicBezTo>
                <a:close/>
                <a:moveTo>
                  <a:pt x="98" y="0"/>
                </a:moveTo>
                <a:cubicBezTo>
                  <a:pt x="94" y="0"/>
                  <a:pt x="90" y="1"/>
                  <a:pt x="86" y="4"/>
                </a:cubicBezTo>
                <a:cubicBezTo>
                  <a:pt x="58" y="33"/>
                  <a:pt x="58" y="33"/>
                  <a:pt x="58" y="33"/>
                </a:cubicBezTo>
                <a:cubicBezTo>
                  <a:pt x="56" y="35"/>
                  <a:pt x="56" y="38"/>
                  <a:pt x="58" y="40"/>
                </a:cubicBezTo>
                <a:cubicBezTo>
                  <a:pt x="59" y="41"/>
                  <a:pt x="60" y="42"/>
                  <a:pt x="61" y="42"/>
                </a:cubicBezTo>
                <a:cubicBezTo>
                  <a:pt x="63" y="42"/>
                  <a:pt x="64" y="41"/>
                  <a:pt x="65" y="40"/>
                </a:cubicBezTo>
                <a:cubicBezTo>
                  <a:pt x="93" y="11"/>
                  <a:pt x="93" y="11"/>
                  <a:pt x="93" y="11"/>
                </a:cubicBezTo>
                <a:cubicBezTo>
                  <a:pt x="94" y="10"/>
                  <a:pt x="96" y="10"/>
                  <a:pt x="97" y="10"/>
                </a:cubicBezTo>
                <a:cubicBezTo>
                  <a:pt x="99" y="10"/>
                  <a:pt x="100" y="10"/>
                  <a:pt x="101" y="11"/>
                </a:cubicBezTo>
                <a:cubicBezTo>
                  <a:pt x="106" y="17"/>
                  <a:pt x="106" y="17"/>
                  <a:pt x="106" y="17"/>
                </a:cubicBezTo>
                <a:cubicBezTo>
                  <a:pt x="63" y="60"/>
                  <a:pt x="63" y="60"/>
                  <a:pt x="63" y="60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5"/>
                  <a:pt x="18" y="106"/>
                  <a:pt x="17" y="107"/>
                </a:cubicBezTo>
                <a:cubicBezTo>
                  <a:pt x="17" y="108"/>
                  <a:pt x="18" y="105"/>
                  <a:pt x="11" y="142"/>
                </a:cubicBezTo>
                <a:cubicBezTo>
                  <a:pt x="2" y="151"/>
                  <a:pt x="2" y="151"/>
                  <a:pt x="2" y="151"/>
                </a:cubicBezTo>
                <a:cubicBezTo>
                  <a:pt x="0" y="153"/>
                  <a:pt x="0" y="156"/>
                  <a:pt x="2" y="158"/>
                </a:cubicBezTo>
                <a:cubicBezTo>
                  <a:pt x="3" y="159"/>
                  <a:pt x="5" y="160"/>
                  <a:pt x="6" y="160"/>
                </a:cubicBezTo>
                <a:cubicBezTo>
                  <a:pt x="7" y="160"/>
                  <a:pt x="9" y="159"/>
                  <a:pt x="10" y="15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9" y="149"/>
                  <a:pt x="53" y="143"/>
                  <a:pt x="53" y="143"/>
                </a:cubicBezTo>
                <a:cubicBezTo>
                  <a:pt x="54" y="143"/>
                  <a:pt x="54" y="143"/>
                  <a:pt x="55" y="142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57" y="40"/>
                  <a:pt x="160" y="34"/>
                  <a:pt x="160" y="27"/>
                </a:cubicBezTo>
                <a:cubicBezTo>
                  <a:pt x="159" y="12"/>
                  <a:pt x="148" y="1"/>
                  <a:pt x="134" y="1"/>
                </a:cubicBezTo>
                <a:cubicBezTo>
                  <a:pt x="127" y="1"/>
                  <a:pt x="120" y="3"/>
                  <a:pt x="115" y="8"/>
                </a:cubicBezTo>
                <a:cubicBezTo>
                  <a:pt x="114" y="9"/>
                  <a:pt x="114" y="9"/>
                  <a:pt x="114" y="9"/>
                </a:cubicBezTo>
                <a:cubicBezTo>
                  <a:pt x="108" y="4"/>
                  <a:pt x="108" y="4"/>
                  <a:pt x="108" y="4"/>
                </a:cubicBezTo>
                <a:cubicBezTo>
                  <a:pt x="106" y="1"/>
                  <a:pt x="102" y="0"/>
                  <a:pt x="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1" name="Freeform 162">
            <a:extLst>
              <a:ext uri="{FF2B5EF4-FFF2-40B4-BE49-F238E27FC236}">
                <a16:creationId xmlns:a16="http://schemas.microsoft.com/office/drawing/2014/main" id="{600D5955-70C8-437B-8AD3-4EC6756FEEFE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1922463"/>
            <a:ext cx="254000" cy="254000"/>
          </a:xfrm>
          <a:custGeom>
            <a:avLst/>
            <a:gdLst>
              <a:gd name="T0" fmla="*/ 108 w 160"/>
              <a:gd name="T1" fmla="*/ 16 h 160"/>
              <a:gd name="T2" fmla="*/ 52 w 160"/>
              <a:gd name="T3" fmla="*/ 21 h 160"/>
              <a:gd name="T4" fmla="*/ 52 w 160"/>
              <a:gd name="T5" fmla="*/ 15 h 160"/>
              <a:gd name="T6" fmla="*/ 58 w 160"/>
              <a:gd name="T7" fmla="*/ 10 h 160"/>
              <a:gd name="T8" fmla="*/ 144 w 160"/>
              <a:gd name="T9" fmla="*/ 30 h 160"/>
              <a:gd name="T10" fmla="*/ 150 w 160"/>
              <a:gd name="T11" fmla="*/ 71 h 160"/>
              <a:gd name="T12" fmla="*/ 145 w 160"/>
              <a:gd name="T13" fmla="*/ 76 h 160"/>
              <a:gd name="T14" fmla="*/ 129 w 160"/>
              <a:gd name="T15" fmla="*/ 61 h 160"/>
              <a:gd name="T16" fmla="*/ 103 w 160"/>
              <a:gd name="T17" fmla="*/ 55 h 160"/>
              <a:gd name="T18" fmla="*/ 97 w 160"/>
              <a:gd name="T19" fmla="*/ 76 h 160"/>
              <a:gd name="T20" fmla="*/ 62 w 160"/>
              <a:gd name="T21" fmla="*/ 61 h 160"/>
              <a:gd name="T22" fmla="*/ 36 w 160"/>
              <a:gd name="T23" fmla="*/ 55 h 160"/>
              <a:gd name="T24" fmla="*/ 31 w 160"/>
              <a:gd name="T25" fmla="*/ 60 h 160"/>
              <a:gd name="T26" fmla="*/ 15 w 160"/>
              <a:gd name="T27" fmla="*/ 75 h 160"/>
              <a:gd name="T28" fmla="*/ 10 w 160"/>
              <a:gd name="T29" fmla="*/ 35 h 160"/>
              <a:gd name="T30" fmla="*/ 144 w 160"/>
              <a:gd name="T31" fmla="*/ 30 h 160"/>
              <a:gd name="T32" fmla="*/ 52 w 160"/>
              <a:gd name="T33" fmla="*/ 81 h 160"/>
              <a:gd name="T34" fmla="*/ 46 w 160"/>
              <a:gd name="T35" fmla="*/ 86 h 160"/>
              <a:gd name="T36" fmla="*/ 42 w 160"/>
              <a:gd name="T37" fmla="*/ 65 h 160"/>
              <a:gd name="T38" fmla="*/ 118 w 160"/>
              <a:gd name="T39" fmla="*/ 65 h 160"/>
              <a:gd name="T40" fmla="*/ 116 w 160"/>
              <a:gd name="T41" fmla="*/ 85 h 160"/>
              <a:gd name="T42" fmla="*/ 108 w 160"/>
              <a:gd name="T43" fmla="*/ 83 h 160"/>
              <a:gd name="T44" fmla="*/ 118 w 160"/>
              <a:gd name="T45" fmla="*/ 65 h 160"/>
              <a:gd name="T46" fmla="*/ 140 w 160"/>
              <a:gd name="T47" fmla="*/ 144 h 160"/>
              <a:gd name="T48" fmla="*/ 134 w 160"/>
              <a:gd name="T49" fmla="*/ 149 h 160"/>
              <a:gd name="T50" fmla="*/ 21 w 160"/>
              <a:gd name="T51" fmla="*/ 144 h 160"/>
              <a:gd name="T52" fmla="*/ 33 w 160"/>
              <a:gd name="T53" fmla="*/ 87 h 160"/>
              <a:gd name="T54" fmla="*/ 47 w 160"/>
              <a:gd name="T55" fmla="*/ 97 h 160"/>
              <a:gd name="T56" fmla="*/ 99 w 160"/>
              <a:gd name="T57" fmla="*/ 87 h 160"/>
              <a:gd name="T58" fmla="*/ 120 w 160"/>
              <a:gd name="T59" fmla="*/ 96 h 160"/>
              <a:gd name="T60" fmla="*/ 140 w 160"/>
              <a:gd name="T61" fmla="*/ 87 h 160"/>
              <a:gd name="T62" fmla="*/ 103 w 160"/>
              <a:gd name="T63" fmla="*/ 0 h 160"/>
              <a:gd name="T64" fmla="*/ 42 w 160"/>
              <a:gd name="T65" fmla="*/ 15 h 160"/>
              <a:gd name="T66" fmla="*/ 16 w 160"/>
              <a:gd name="T67" fmla="*/ 21 h 160"/>
              <a:gd name="T68" fmla="*/ 0 w 160"/>
              <a:gd name="T69" fmla="*/ 71 h 160"/>
              <a:gd name="T70" fmla="*/ 10 w 160"/>
              <a:gd name="T71" fmla="*/ 144 h 160"/>
              <a:gd name="T72" fmla="*/ 26 w 160"/>
              <a:gd name="T73" fmla="*/ 159 h 160"/>
              <a:gd name="T74" fmla="*/ 149 w 160"/>
              <a:gd name="T75" fmla="*/ 144 h 160"/>
              <a:gd name="T76" fmla="*/ 160 w 160"/>
              <a:gd name="T77" fmla="*/ 71 h 160"/>
              <a:gd name="T78" fmla="*/ 145 w 160"/>
              <a:gd name="T79" fmla="*/ 20 h 160"/>
              <a:gd name="T80" fmla="*/ 118 w 160"/>
              <a:gd name="T81" fmla="*/ 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60">
                <a:moveTo>
                  <a:pt x="103" y="10"/>
                </a:moveTo>
                <a:cubicBezTo>
                  <a:pt x="106" y="10"/>
                  <a:pt x="108" y="13"/>
                  <a:pt x="108" y="16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5"/>
                  <a:pt x="52" y="15"/>
                  <a:pt x="52" y="15"/>
                </a:cubicBezTo>
                <a:cubicBezTo>
                  <a:pt x="52" y="15"/>
                  <a:pt x="52" y="15"/>
                  <a:pt x="52" y="15"/>
                </a:cubicBezTo>
                <a:cubicBezTo>
                  <a:pt x="52" y="15"/>
                  <a:pt x="52" y="14"/>
                  <a:pt x="52" y="13"/>
                </a:cubicBezTo>
                <a:cubicBezTo>
                  <a:pt x="54" y="11"/>
                  <a:pt x="55" y="10"/>
                  <a:pt x="58" y="10"/>
                </a:cubicBezTo>
                <a:lnTo>
                  <a:pt x="103" y="10"/>
                </a:lnTo>
                <a:close/>
                <a:moveTo>
                  <a:pt x="144" y="30"/>
                </a:moveTo>
                <a:cubicBezTo>
                  <a:pt x="147" y="30"/>
                  <a:pt x="149" y="33"/>
                  <a:pt x="150" y="35"/>
                </a:cubicBezTo>
                <a:cubicBezTo>
                  <a:pt x="150" y="71"/>
                  <a:pt x="150" y="71"/>
                  <a:pt x="150" y="71"/>
                </a:cubicBezTo>
                <a:cubicBezTo>
                  <a:pt x="150" y="73"/>
                  <a:pt x="148" y="75"/>
                  <a:pt x="146" y="76"/>
                </a:cubicBezTo>
                <a:cubicBezTo>
                  <a:pt x="146" y="76"/>
                  <a:pt x="146" y="76"/>
                  <a:pt x="145" y="76"/>
                </a:cubicBezTo>
                <a:cubicBezTo>
                  <a:pt x="144" y="76"/>
                  <a:pt x="140" y="76"/>
                  <a:pt x="129" y="76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57"/>
                  <a:pt x="126" y="55"/>
                  <a:pt x="123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99" y="55"/>
                  <a:pt x="97" y="57"/>
                  <a:pt x="97" y="61"/>
                </a:cubicBezTo>
                <a:cubicBezTo>
                  <a:pt x="97" y="76"/>
                  <a:pt x="97" y="76"/>
                  <a:pt x="97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57"/>
                  <a:pt x="60" y="55"/>
                  <a:pt x="57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4" y="55"/>
                  <a:pt x="33" y="55"/>
                  <a:pt x="32" y="57"/>
                </a:cubicBezTo>
                <a:cubicBezTo>
                  <a:pt x="31" y="57"/>
                  <a:pt x="31" y="59"/>
                  <a:pt x="31" y="60"/>
                </a:cubicBezTo>
                <a:cubicBezTo>
                  <a:pt x="31" y="75"/>
                  <a:pt x="31" y="75"/>
                  <a:pt x="31" y="75"/>
                </a:cubicBezTo>
                <a:cubicBezTo>
                  <a:pt x="15" y="75"/>
                  <a:pt x="15" y="75"/>
                  <a:pt x="15" y="75"/>
                </a:cubicBezTo>
                <a:cubicBezTo>
                  <a:pt x="12" y="75"/>
                  <a:pt x="10" y="73"/>
                  <a:pt x="10" y="70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2"/>
                  <a:pt x="12" y="30"/>
                  <a:pt x="15" y="30"/>
                </a:cubicBezTo>
                <a:lnTo>
                  <a:pt x="144" y="30"/>
                </a:lnTo>
                <a:close/>
                <a:moveTo>
                  <a:pt x="52" y="65"/>
                </a:moveTo>
                <a:cubicBezTo>
                  <a:pt x="52" y="81"/>
                  <a:pt x="52" y="81"/>
                  <a:pt x="52" y="81"/>
                </a:cubicBezTo>
                <a:cubicBezTo>
                  <a:pt x="52" y="83"/>
                  <a:pt x="51" y="85"/>
                  <a:pt x="50" y="85"/>
                </a:cubicBezTo>
                <a:cubicBezTo>
                  <a:pt x="49" y="86"/>
                  <a:pt x="47" y="86"/>
                  <a:pt x="46" y="86"/>
                </a:cubicBezTo>
                <a:cubicBezTo>
                  <a:pt x="44" y="86"/>
                  <a:pt x="42" y="85"/>
                  <a:pt x="42" y="83"/>
                </a:cubicBezTo>
                <a:cubicBezTo>
                  <a:pt x="42" y="65"/>
                  <a:pt x="42" y="65"/>
                  <a:pt x="42" y="65"/>
                </a:cubicBezTo>
                <a:cubicBezTo>
                  <a:pt x="52" y="65"/>
                  <a:pt x="52" y="65"/>
                  <a:pt x="52" y="65"/>
                </a:cubicBezTo>
                <a:close/>
                <a:moveTo>
                  <a:pt x="118" y="65"/>
                </a:moveTo>
                <a:cubicBezTo>
                  <a:pt x="118" y="81"/>
                  <a:pt x="118" y="81"/>
                  <a:pt x="118" y="81"/>
                </a:cubicBezTo>
                <a:cubicBezTo>
                  <a:pt x="118" y="83"/>
                  <a:pt x="117" y="85"/>
                  <a:pt x="116" y="85"/>
                </a:cubicBezTo>
                <a:cubicBezTo>
                  <a:pt x="115" y="86"/>
                  <a:pt x="114" y="86"/>
                  <a:pt x="113" y="86"/>
                </a:cubicBezTo>
                <a:cubicBezTo>
                  <a:pt x="111" y="86"/>
                  <a:pt x="109" y="85"/>
                  <a:pt x="108" y="83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18" y="65"/>
                  <a:pt x="118" y="65"/>
                  <a:pt x="118" y="65"/>
                </a:cubicBezTo>
                <a:close/>
                <a:moveTo>
                  <a:pt x="140" y="87"/>
                </a:moveTo>
                <a:cubicBezTo>
                  <a:pt x="140" y="144"/>
                  <a:pt x="140" y="144"/>
                  <a:pt x="140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7"/>
                  <a:pt x="137" y="149"/>
                  <a:pt x="134" y="149"/>
                </a:cubicBezTo>
                <a:cubicBezTo>
                  <a:pt x="26" y="149"/>
                  <a:pt x="26" y="149"/>
                  <a:pt x="26" y="149"/>
                </a:cubicBezTo>
                <a:cubicBezTo>
                  <a:pt x="23" y="149"/>
                  <a:pt x="21" y="147"/>
                  <a:pt x="21" y="144"/>
                </a:cubicBezTo>
                <a:cubicBezTo>
                  <a:pt x="21" y="87"/>
                  <a:pt x="21" y="87"/>
                  <a:pt x="21" y="87"/>
                </a:cubicBezTo>
                <a:cubicBezTo>
                  <a:pt x="33" y="87"/>
                  <a:pt x="33" y="87"/>
                  <a:pt x="33" y="87"/>
                </a:cubicBezTo>
                <a:cubicBezTo>
                  <a:pt x="34" y="91"/>
                  <a:pt x="38" y="95"/>
                  <a:pt x="43" y="97"/>
                </a:cubicBezTo>
                <a:cubicBezTo>
                  <a:pt x="44" y="97"/>
                  <a:pt x="46" y="97"/>
                  <a:pt x="47" y="97"/>
                </a:cubicBezTo>
                <a:cubicBezTo>
                  <a:pt x="54" y="97"/>
                  <a:pt x="60" y="93"/>
                  <a:pt x="62" y="87"/>
                </a:cubicBezTo>
                <a:cubicBezTo>
                  <a:pt x="99" y="87"/>
                  <a:pt x="99" y="87"/>
                  <a:pt x="99" y="87"/>
                </a:cubicBezTo>
                <a:cubicBezTo>
                  <a:pt x="101" y="93"/>
                  <a:pt x="107" y="97"/>
                  <a:pt x="114" y="97"/>
                </a:cubicBezTo>
                <a:cubicBezTo>
                  <a:pt x="116" y="97"/>
                  <a:pt x="118" y="97"/>
                  <a:pt x="120" y="96"/>
                </a:cubicBezTo>
                <a:cubicBezTo>
                  <a:pt x="124" y="95"/>
                  <a:pt x="127" y="91"/>
                  <a:pt x="128" y="87"/>
                </a:cubicBezTo>
                <a:lnTo>
                  <a:pt x="140" y="87"/>
                </a:lnTo>
                <a:close/>
                <a:moveTo>
                  <a:pt x="104" y="0"/>
                </a:moveTo>
                <a:cubicBezTo>
                  <a:pt x="103" y="0"/>
                  <a:pt x="103" y="0"/>
                  <a:pt x="103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49" y="0"/>
                  <a:pt x="42" y="7"/>
                  <a:pt x="42" y="15"/>
                </a:cubicBezTo>
                <a:cubicBezTo>
                  <a:pt x="42" y="21"/>
                  <a:pt x="42" y="21"/>
                  <a:pt x="42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7" y="21"/>
                  <a:pt x="0" y="28"/>
                  <a:pt x="0" y="3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7"/>
                  <a:pt x="4" y="83"/>
                  <a:pt x="10" y="86"/>
                </a:cubicBezTo>
                <a:cubicBezTo>
                  <a:pt x="10" y="144"/>
                  <a:pt x="10" y="144"/>
                  <a:pt x="10" y="144"/>
                </a:cubicBezTo>
                <a:cubicBezTo>
                  <a:pt x="10" y="152"/>
                  <a:pt x="17" y="160"/>
                  <a:pt x="24" y="160"/>
                </a:cubicBezTo>
                <a:cubicBezTo>
                  <a:pt x="25" y="160"/>
                  <a:pt x="25" y="160"/>
                  <a:pt x="26" y="159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42" y="159"/>
                  <a:pt x="150" y="153"/>
                  <a:pt x="149" y="144"/>
                </a:cubicBezTo>
                <a:cubicBezTo>
                  <a:pt x="149" y="86"/>
                  <a:pt x="149" y="86"/>
                  <a:pt x="149" y="86"/>
                </a:cubicBezTo>
                <a:cubicBezTo>
                  <a:pt x="155" y="84"/>
                  <a:pt x="160" y="78"/>
                  <a:pt x="160" y="71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28"/>
                  <a:pt x="153" y="20"/>
                  <a:pt x="145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8" y="7"/>
                  <a:pt x="112" y="0"/>
                  <a:pt x="1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2" name="Freeform 163">
            <a:extLst>
              <a:ext uri="{FF2B5EF4-FFF2-40B4-BE49-F238E27FC236}">
                <a16:creationId xmlns:a16="http://schemas.microsoft.com/office/drawing/2014/main" id="{4B5AA1C8-772C-48B5-8944-81CD6D6F1AD7}"/>
              </a:ext>
            </a:extLst>
          </p:cNvPr>
          <p:cNvSpPr>
            <a:spLocks noEditPoints="1"/>
          </p:cNvSpPr>
          <p:nvPr/>
        </p:nvSpPr>
        <p:spPr bwMode="auto">
          <a:xfrm>
            <a:off x="9629776" y="2092325"/>
            <a:ext cx="88900" cy="50800"/>
          </a:xfrm>
          <a:custGeom>
            <a:avLst/>
            <a:gdLst>
              <a:gd name="T0" fmla="*/ 45 w 56"/>
              <a:gd name="T1" fmla="*/ 11 h 32"/>
              <a:gd name="T2" fmla="*/ 45 w 56"/>
              <a:gd name="T3" fmla="*/ 22 h 32"/>
              <a:gd name="T4" fmla="*/ 10 w 56"/>
              <a:gd name="T5" fmla="*/ 22 h 32"/>
              <a:gd name="T6" fmla="*/ 10 w 56"/>
              <a:gd name="T7" fmla="*/ 11 h 32"/>
              <a:gd name="T8" fmla="*/ 45 w 56"/>
              <a:gd name="T9" fmla="*/ 11 h 32"/>
              <a:gd name="T10" fmla="*/ 5 w 56"/>
              <a:gd name="T11" fmla="*/ 0 h 32"/>
              <a:gd name="T12" fmla="*/ 0 w 56"/>
              <a:gd name="T13" fmla="*/ 6 h 32"/>
              <a:gd name="T14" fmla="*/ 0 w 56"/>
              <a:gd name="T15" fmla="*/ 27 h 32"/>
              <a:gd name="T16" fmla="*/ 5 w 56"/>
              <a:gd name="T17" fmla="*/ 32 h 32"/>
              <a:gd name="T18" fmla="*/ 51 w 56"/>
              <a:gd name="T19" fmla="*/ 32 h 32"/>
              <a:gd name="T20" fmla="*/ 56 w 56"/>
              <a:gd name="T21" fmla="*/ 27 h 32"/>
              <a:gd name="T22" fmla="*/ 56 w 56"/>
              <a:gd name="T23" fmla="*/ 6 h 32"/>
              <a:gd name="T24" fmla="*/ 51 w 56"/>
              <a:gd name="T25" fmla="*/ 0 h 32"/>
              <a:gd name="T26" fmla="*/ 5 w 56"/>
              <a:gd name="T2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32">
                <a:moveTo>
                  <a:pt x="45" y="11"/>
                </a:moveTo>
                <a:cubicBezTo>
                  <a:pt x="45" y="22"/>
                  <a:pt x="45" y="22"/>
                  <a:pt x="45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11"/>
                  <a:pt x="10" y="11"/>
                  <a:pt x="10" y="11"/>
                </a:cubicBezTo>
                <a:cubicBezTo>
                  <a:pt x="45" y="11"/>
                  <a:pt x="45" y="11"/>
                  <a:pt x="45" y="11"/>
                </a:cubicBezTo>
                <a:close/>
                <a:moveTo>
                  <a:pt x="5" y="0"/>
                </a:moveTo>
                <a:cubicBezTo>
                  <a:pt x="2" y="0"/>
                  <a:pt x="0" y="3"/>
                  <a:pt x="0" y="6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30"/>
                  <a:pt x="2" y="32"/>
                  <a:pt x="5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54" y="32"/>
                  <a:pt x="56" y="30"/>
                  <a:pt x="56" y="27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3"/>
                  <a:pt x="54" y="0"/>
                  <a:pt x="51" y="0"/>
                </a:cubicBez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3" name="Freeform 164">
            <a:extLst>
              <a:ext uri="{FF2B5EF4-FFF2-40B4-BE49-F238E27FC236}">
                <a16:creationId xmlns:a16="http://schemas.microsoft.com/office/drawing/2014/main" id="{E6E5533B-74AF-4BFA-998B-8604142963A1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2471738"/>
            <a:ext cx="255588" cy="254000"/>
          </a:xfrm>
          <a:custGeom>
            <a:avLst/>
            <a:gdLst>
              <a:gd name="T0" fmla="*/ 145 w 161"/>
              <a:gd name="T1" fmla="*/ 66 h 160"/>
              <a:gd name="T2" fmla="*/ 129 w 161"/>
              <a:gd name="T3" fmla="*/ 82 h 160"/>
              <a:gd name="T4" fmla="*/ 140 w 161"/>
              <a:gd name="T5" fmla="*/ 97 h 160"/>
              <a:gd name="T6" fmla="*/ 140 w 161"/>
              <a:gd name="T7" fmla="*/ 102 h 160"/>
              <a:gd name="T8" fmla="*/ 105 w 161"/>
              <a:gd name="T9" fmla="*/ 139 h 160"/>
              <a:gd name="T10" fmla="*/ 105 w 161"/>
              <a:gd name="T11" fmla="*/ 110 h 160"/>
              <a:gd name="T12" fmla="*/ 115 w 161"/>
              <a:gd name="T13" fmla="*/ 98 h 160"/>
              <a:gd name="T14" fmla="*/ 98 w 161"/>
              <a:gd name="T15" fmla="*/ 11 h 160"/>
              <a:gd name="T16" fmla="*/ 62 w 161"/>
              <a:gd name="T17" fmla="*/ 0 h 160"/>
              <a:gd name="T18" fmla="*/ 38 w 161"/>
              <a:gd name="T19" fmla="*/ 5 h 160"/>
              <a:gd name="T20" fmla="*/ 0 w 161"/>
              <a:gd name="T21" fmla="*/ 63 h 160"/>
              <a:gd name="T22" fmla="*/ 21 w 161"/>
              <a:gd name="T23" fmla="*/ 110 h 160"/>
              <a:gd name="T24" fmla="*/ 21 w 161"/>
              <a:gd name="T25" fmla="*/ 145 h 160"/>
              <a:gd name="T26" fmla="*/ 36 w 161"/>
              <a:gd name="T27" fmla="*/ 160 h 160"/>
              <a:gd name="T28" fmla="*/ 88 w 161"/>
              <a:gd name="T29" fmla="*/ 160 h 160"/>
              <a:gd name="T30" fmla="*/ 103 w 161"/>
              <a:gd name="T31" fmla="*/ 150 h 160"/>
              <a:gd name="T32" fmla="*/ 150 w 161"/>
              <a:gd name="T33" fmla="*/ 103 h 160"/>
              <a:gd name="T34" fmla="*/ 150 w 161"/>
              <a:gd name="T35" fmla="*/ 98 h 160"/>
              <a:gd name="T36" fmla="*/ 160 w 161"/>
              <a:gd name="T37" fmla="*/ 83 h 160"/>
              <a:gd name="T38" fmla="*/ 145 w 161"/>
              <a:gd name="T39" fmla="*/ 66 h 160"/>
              <a:gd name="T40" fmla="*/ 95 w 161"/>
              <a:gd name="T41" fmla="*/ 144 h 160"/>
              <a:gd name="T42" fmla="*/ 90 w 161"/>
              <a:gd name="T43" fmla="*/ 149 h 160"/>
              <a:gd name="T44" fmla="*/ 37 w 161"/>
              <a:gd name="T45" fmla="*/ 149 h 160"/>
              <a:gd name="T46" fmla="*/ 32 w 161"/>
              <a:gd name="T47" fmla="*/ 144 h 160"/>
              <a:gd name="T48" fmla="*/ 32 w 161"/>
              <a:gd name="T49" fmla="*/ 116 h 160"/>
              <a:gd name="T50" fmla="*/ 64 w 161"/>
              <a:gd name="T51" fmla="*/ 125 h 160"/>
              <a:gd name="T52" fmla="*/ 95 w 161"/>
              <a:gd name="T53" fmla="*/ 116 h 160"/>
              <a:gd name="T54" fmla="*/ 95 w 161"/>
              <a:gd name="T55" fmla="*/ 144 h 160"/>
              <a:gd name="T56" fmla="*/ 64 w 161"/>
              <a:gd name="T57" fmla="*/ 114 h 160"/>
              <a:gd name="T58" fmla="*/ 20 w 161"/>
              <a:gd name="T59" fmla="*/ 92 h 160"/>
              <a:gd name="T60" fmla="*/ 16 w 161"/>
              <a:gd name="T61" fmla="*/ 42 h 160"/>
              <a:gd name="T62" fmla="*/ 64 w 161"/>
              <a:gd name="T63" fmla="*/ 10 h 160"/>
              <a:gd name="T64" fmla="*/ 116 w 161"/>
              <a:gd name="T65" fmla="*/ 62 h 160"/>
              <a:gd name="T66" fmla="*/ 64 w 161"/>
              <a:gd name="T67" fmla="*/ 114 h 160"/>
              <a:gd name="T68" fmla="*/ 147 w 161"/>
              <a:gd name="T69" fmla="*/ 86 h 160"/>
              <a:gd name="T70" fmla="*/ 145 w 161"/>
              <a:gd name="T71" fmla="*/ 86 h 160"/>
              <a:gd name="T72" fmla="*/ 140 w 161"/>
              <a:gd name="T73" fmla="*/ 83 h 160"/>
              <a:gd name="T74" fmla="*/ 144 w 161"/>
              <a:gd name="T75" fmla="*/ 76 h 160"/>
              <a:gd name="T76" fmla="*/ 145 w 161"/>
              <a:gd name="T77" fmla="*/ 76 h 160"/>
              <a:gd name="T78" fmla="*/ 151 w 161"/>
              <a:gd name="T79" fmla="*/ 81 h 160"/>
              <a:gd name="T80" fmla="*/ 147 w 161"/>
              <a:gd name="T81" fmla="*/ 86 h 160"/>
              <a:gd name="T82" fmla="*/ 64 w 161"/>
              <a:gd name="T83" fmla="*/ 46 h 160"/>
              <a:gd name="T84" fmla="*/ 48 w 161"/>
              <a:gd name="T85" fmla="*/ 62 h 160"/>
              <a:gd name="T86" fmla="*/ 60 w 161"/>
              <a:gd name="T87" fmla="*/ 77 h 160"/>
              <a:gd name="T88" fmla="*/ 64 w 161"/>
              <a:gd name="T89" fmla="*/ 77 h 160"/>
              <a:gd name="T90" fmla="*/ 80 w 161"/>
              <a:gd name="T91" fmla="*/ 62 h 160"/>
              <a:gd name="T92" fmla="*/ 64 w 161"/>
              <a:gd name="T93" fmla="*/ 46 h 160"/>
              <a:gd name="T94" fmla="*/ 64 w 161"/>
              <a:gd name="T95" fmla="*/ 67 h 160"/>
              <a:gd name="T96" fmla="*/ 62 w 161"/>
              <a:gd name="T97" fmla="*/ 67 h 160"/>
              <a:gd name="T98" fmla="*/ 59 w 161"/>
              <a:gd name="T99" fmla="*/ 60 h 160"/>
              <a:gd name="T100" fmla="*/ 64 w 161"/>
              <a:gd name="T101" fmla="*/ 56 h 160"/>
              <a:gd name="T102" fmla="*/ 66 w 161"/>
              <a:gd name="T103" fmla="*/ 57 h 160"/>
              <a:gd name="T104" fmla="*/ 69 w 161"/>
              <a:gd name="T105" fmla="*/ 60 h 160"/>
              <a:gd name="T106" fmla="*/ 64 w 161"/>
              <a:gd name="T107" fmla="*/ 6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1" h="160">
                <a:moveTo>
                  <a:pt x="145" y="66"/>
                </a:moveTo>
                <a:cubicBezTo>
                  <a:pt x="137" y="66"/>
                  <a:pt x="129" y="73"/>
                  <a:pt x="129" y="82"/>
                </a:cubicBezTo>
                <a:cubicBezTo>
                  <a:pt x="129" y="89"/>
                  <a:pt x="134" y="94"/>
                  <a:pt x="140" y="97"/>
                </a:cubicBezTo>
                <a:cubicBezTo>
                  <a:pt x="140" y="102"/>
                  <a:pt x="140" y="102"/>
                  <a:pt x="140" y="102"/>
                </a:cubicBezTo>
                <a:cubicBezTo>
                  <a:pt x="140" y="121"/>
                  <a:pt x="123" y="136"/>
                  <a:pt x="105" y="139"/>
                </a:cubicBezTo>
                <a:cubicBezTo>
                  <a:pt x="105" y="110"/>
                  <a:pt x="105" y="110"/>
                  <a:pt x="105" y="110"/>
                </a:cubicBezTo>
                <a:cubicBezTo>
                  <a:pt x="109" y="106"/>
                  <a:pt x="112" y="102"/>
                  <a:pt x="115" y="98"/>
                </a:cubicBezTo>
                <a:cubicBezTo>
                  <a:pt x="134" y="70"/>
                  <a:pt x="127" y="31"/>
                  <a:pt x="98" y="11"/>
                </a:cubicBezTo>
                <a:cubicBezTo>
                  <a:pt x="87" y="4"/>
                  <a:pt x="75" y="0"/>
                  <a:pt x="62" y="0"/>
                </a:cubicBezTo>
                <a:cubicBezTo>
                  <a:pt x="54" y="0"/>
                  <a:pt x="46" y="2"/>
                  <a:pt x="38" y="5"/>
                </a:cubicBezTo>
                <a:cubicBezTo>
                  <a:pt x="16" y="15"/>
                  <a:pt x="0" y="37"/>
                  <a:pt x="0" y="63"/>
                </a:cubicBezTo>
                <a:cubicBezTo>
                  <a:pt x="0" y="81"/>
                  <a:pt x="8" y="98"/>
                  <a:pt x="21" y="110"/>
                </a:cubicBezTo>
                <a:cubicBezTo>
                  <a:pt x="21" y="145"/>
                  <a:pt x="21" y="145"/>
                  <a:pt x="21" y="145"/>
                </a:cubicBezTo>
                <a:cubicBezTo>
                  <a:pt x="21" y="153"/>
                  <a:pt x="28" y="160"/>
                  <a:pt x="36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5" y="160"/>
                  <a:pt x="101" y="156"/>
                  <a:pt x="103" y="150"/>
                </a:cubicBezTo>
                <a:cubicBezTo>
                  <a:pt x="128" y="148"/>
                  <a:pt x="150" y="128"/>
                  <a:pt x="150" y="103"/>
                </a:cubicBezTo>
                <a:cubicBezTo>
                  <a:pt x="150" y="98"/>
                  <a:pt x="150" y="98"/>
                  <a:pt x="150" y="98"/>
                </a:cubicBezTo>
                <a:cubicBezTo>
                  <a:pt x="156" y="95"/>
                  <a:pt x="160" y="90"/>
                  <a:pt x="160" y="83"/>
                </a:cubicBezTo>
                <a:cubicBezTo>
                  <a:pt x="161" y="73"/>
                  <a:pt x="154" y="66"/>
                  <a:pt x="145" y="66"/>
                </a:cubicBezTo>
                <a:close/>
                <a:moveTo>
                  <a:pt x="95" y="144"/>
                </a:moveTo>
                <a:cubicBezTo>
                  <a:pt x="95" y="147"/>
                  <a:pt x="92" y="149"/>
                  <a:pt x="90" y="149"/>
                </a:cubicBezTo>
                <a:cubicBezTo>
                  <a:pt x="37" y="149"/>
                  <a:pt x="37" y="149"/>
                  <a:pt x="37" y="149"/>
                </a:cubicBezTo>
                <a:cubicBezTo>
                  <a:pt x="34" y="149"/>
                  <a:pt x="32" y="147"/>
                  <a:pt x="32" y="144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42" y="122"/>
                  <a:pt x="53" y="125"/>
                  <a:pt x="64" y="125"/>
                </a:cubicBezTo>
                <a:cubicBezTo>
                  <a:pt x="74" y="125"/>
                  <a:pt x="85" y="122"/>
                  <a:pt x="95" y="116"/>
                </a:cubicBezTo>
                <a:lnTo>
                  <a:pt x="95" y="144"/>
                </a:lnTo>
                <a:close/>
                <a:moveTo>
                  <a:pt x="64" y="114"/>
                </a:moveTo>
                <a:cubicBezTo>
                  <a:pt x="46" y="114"/>
                  <a:pt x="30" y="105"/>
                  <a:pt x="20" y="92"/>
                </a:cubicBezTo>
                <a:cubicBezTo>
                  <a:pt x="10" y="77"/>
                  <a:pt x="9" y="58"/>
                  <a:pt x="16" y="42"/>
                </a:cubicBezTo>
                <a:cubicBezTo>
                  <a:pt x="24" y="23"/>
                  <a:pt x="42" y="10"/>
                  <a:pt x="64" y="10"/>
                </a:cubicBezTo>
                <a:cubicBezTo>
                  <a:pt x="92" y="10"/>
                  <a:pt x="116" y="33"/>
                  <a:pt x="116" y="62"/>
                </a:cubicBezTo>
                <a:cubicBezTo>
                  <a:pt x="116" y="91"/>
                  <a:pt x="92" y="114"/>
                  <a:pt x="64" y="114"/>
                </a:cubicBezTo>
                <a:close/>
                <a:moveTo>
                  <a:pt x="147" y="86"/>
                </a:moveTo>
                <a:cubicBezTo>
                  <a:pt x="146" y="86"/>
                  <a:pt x="146" y="86"/>
                  <a:pt x="145" y="86"/>
                </a:cubicBezTo>
                <a:cubicBezTo>
                  <a:pt x="143" y="86"/>
                  <a:pt x="141" y="85"/>
                  <a:pt x="140" y="83"/>
                </a:cubicBezTo>
                <a:cubicBezTo>
                  <a:pt x="139" y="80"/>
                  <a:pt x="141" y="77"/>
                  <a:pt x="144" y="76"/>
                </a:cubicBezTo>
                <a:cubicBezTo>
                  <a:pt x="144" y="76"/>
                  <a:pt x="145" y="76"/>
                  <a:pt x="145" y="76"/>
                </a:cubicBezTo>
                <a:cubicBezTo>
                  <a:pt x="148" y="76"/>
                  <a:pt x="151" y="78"/>
                  <a:pt x="151" y="81"/>
                </a:cubicBezTo>
                <a:cubicBezTo>
                  <a:pt x="151" y="84"/>
                  <a:pt x="149" y="86"/>
                  <a:pt x="147" y="86"/>
                </a:cubicBezTo>
                <a:close/>
                <a:moveTo>
                  <a:pt x="64" y="46"/>
                </a:moveTo>
                <a:cubicBezTo>
                  <a:pt x="56" y="46"/>
                  <a:pt x="48" y="53"/>
                  <a:pt x="48" y="62"/>
                </a:cubicBezTo>
                <a:cubicBezTo>
                  <a:pt x="48" y="69"/>
                  <a:pt x="53" y="75"/>
                  <a:pt x="60" y="77"/>
                </a:cubicBezTo>
                <a:cubicBezTo>
                  <a:pt x="61" y="77"/>
                  <a:pt x="63" y="77"/>
                  <a:pt x="64" y="77"/>
                </a:cubicBezTo>
                <a:cubicBezTo>
                  <a:pt x="73" y="77"/>
                  <a:pt x="80" y="71"/>
                  <a:pt x="80" y="62"/>
                </a:cubicBezTo>
                <a:cubicBezTo>
                  <a:pt x="79" y="53"/>
                  <a:pt x="72" y="46"/>
                  <a:pt x="64" y="46"/>
                </a:cubicBezTo>
                <a:close/>
                <a:moveTo>
                  <a:pt x="64" y="67"/>
                </a:moveTo>
                <a:cubicBezTo>
                  <a:pt x="63" y="67"/>
                  <a:pt x="63" y="67"/>
                  <a:pt x="62" y="67"/>
                </a:cubicBezTo>
                <a:cubicBezTo>
                  <a:pt x="60" y="66"/>
                  <a:pt x="58" y="63"/>
                  <a:pt x="59" y="60"/>
                </a:cubicBezTo>
                <a:cubicBezTo>
                  <a:pt x="60" y="58"/>
                  <a:pt x="62" y="56"/>
                  <a:pt x="64" y="56"/>
                </a:cubicBezTo>
                <a:cubicBezTo>
                  <a:pt x="65" y="56"/>
                  <a:pt x="65" y="56"/>
                  <a:pt x="66" y="57"/>
                </a:cubicBezTo>
                <a:cubicBezTo>
                  <a:pt x="68" y="57"/>
                  <a:pt x="68" y="59"/>
                  <a:pt x="69" y="60"/>
                </a:cubicBezTo>
                <a:cubicBezTo>
                  <a:pt x="70" y="64"/>
                  <a:pt x="67" y="67"/>
                  <a:pt x="64" y="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4" name="Freeform 165">
            <a:extLst>
              <a:ext uri="{FF2B5EF4-FFF2-40B4-BE49-F238E27FC236}">
                <a16:creationId xmlns:a16="http://schemas.microsoft.com/office/drawing/2014/main" id="{B4E7EC3A-8C20-4C90-99AA-7DBB1FD1ADCF}"/>
              </a:ext>
            </a:extLst>
          </p:cNvPr>
          <p:cNvSpPr>
            <a:spLocks noEditPoints="1"/>
          </p:cNvSpPr>
          <p:nvPr/>
        </p:nvSpPr>
        <p:spPr bwMode="auto">
          <a:xfrm>
            <a:off x="9542463" y="2471738"/>
            <a:ext cx="265113" cy="255588"/>
          </a:xfrm>
          <a:custGeom>
            <a:avLst/>
            <a:gdLst>
              <a:gd name="T0" fmla="*/ 157 w 167"/>
              <a:gd name="T1" fmla="*/ 126 h 161"/>
              <a:gd name="T2" fmla="*/ 121 w 167"/>
              <a:gd name="T3" fmla="*/ 90 h 161"/>
              <a:gd name="T4" fmla="*/ 122 w 167"/>
              <a:gd name="T5" fmla="*/ 38 h 161"/>
              <a:gd name="T6" fmla="*/ 65 w 167"/>
              <a:gd name="T7" fmla="*/ 0 h 161"/>
              <a:gd name="T8" fmla="*/ 13 w 167"/>
              <a:gd name="T9" fmla="*/ 28 h 161"/>
              <a:gd name="T10" fmla="*/ 7 w 167"/>
              <a:gd name="T11" fmla="*/ 87 h 161"/>
              <a:gd name="T12" fmla="*/ 66 w 167"/>
              <a:gd name="T13" fmla="*/ 126 h 161"/>
              <a:gd name="T14" fmla="*/ 93 w 167"/>
              <a:gd name="T15" fmla="*/ 119 h 161"/>
              <a:gd name="T16" fmla="*/ 129 w 167"/>
              <a:gd name="T17" fmla="*/ 155 h 161"/>
              <a:gd name="T18" fmla="*/ 144 w 167"/>
              <a:gd name="T19" fmla="*/ 161 h 161"/>
              <a:gd name="T20" fmla="*/ 151 w 167"/>
              <a:gd name="T21" fmla="*/ 160 h 161"/>
              <a:gd name="T22" fmla="*/ 157 w 167"/>
              <a:gd name="T23" fmla="*/ 126 h 161"/>
              <a:gd name="T24" fmla="*/ 96 w 167"/>
              <a:gd name="T25" fmla="*/ 104 h 161"/>
              <a:gd name="T26" fmla="*/ 74 w 167"/>
              <a:gd name="T27" fmla="*/ 114 h 161"/>
              <a:gd name="T28" fmla="*/ 65 w 167"/>
              <a:gd name="T29" fmla="*/ 115 h 161"/>
              <a:gd name="T30" fmla="*/ 13 w 167"/>
              <a:gd name="T31" fmla="*/ 62 h 161"/>
              <a:gd name="T32" fmla="*/ 36 w 167"/>
              <a:gd name="T33" fmla="*/ 19 h 161"/>
              <a:gd name="T34" fmla="*/ 66 w 167"/>
              <a:gd name="T35" fmla="*/ 10 h 161"/>
              <a:gd name="T36" fmla="*/ 85 w 167"/>
              <a:gd name="T37" fmla="*/ 14 h 161"/>
              <a:gd name="T38" fmla="*/ 110 w 167"/>
              <a:gd name="T39" fmla="*/ 88 h 161"/>
              <a:gd name="T40" fmla="*/ 110 w 167"/>
              <a:gd name="T41" fmla="*/ 89 h 161"/>
              <a:gd name="T42" fmla="*/ 102 w 167"/>
              <a:gd name="T43" fmla="*/ 99 h 161"/>
              <a:gd name="T44" fmla="*/ 97 w 167"/>
              <a:gd name="T45" fmla="*/ 103 h 161"/>
              <a:gd name="T46" fmla="*/ 96 w 167"/>
              <a:gd name="T47" fmla="*/ 104 h 161"/>
              <a:gd name="T48" fmla="*/ 143 w 167"/>
              <a:gd name="T49" fmla="*/ 150 h 161"/>
              <a:gd name="T50" fmla="*/ 136 w 167"/>
              <a:gd name="T51" fmla="*/ 147 h 161"/>
              <a:gd name="T52" fmla="*/ 102 w 167"/>
              <a:gd name="T53" fmla="*/ 113 h 161"/>
              <a:gd name="T54" fmla="*/ 115 w 167"/>
              <a:gd name="T55" fmla="*/ 99 h 161"/>
              <a:gd name="T56" fmla="*/ 149 w 167"/>
              <a:gd name="T57" fmla="*/ 133 h 161"/>
              <a:gd name="T58" fmla="*/ 152 w 167"/>
              <a:gd name="T59" fmla="*/ 140 h 161"/>
              <a:gd name="T60" fmla="*/ 143 w 167"/>
              <a:gd name="T61" fmla="*/ 150 h 161"/>
              <a:gd name="T62" fmla="*/ 88 w 167"/>
              <a:gd name="T63" fmla="*/ 28 h 161"/>
              <a:gd name="T64" fmla="*/ 65 w 167"/>
              <a:gd name="T65" fmla="*/ 21 h 161"/>
              <a:gd name="T66" fmla="*/ 49 w 167"/>
              <a:gd name="T67" fmla="*/ 24 h 161"/>
              <a:gd name="T68" fmla="*/ 23 w 167"/>
              <a:gd name="T69" fmla="*/ 62 h 161"/>
              <a:gd name="T70" fmla="*/ 42 w 167"/>
              <a:gd name="T71" fmla="*/ 97 h 161"/>
              <a:gd name="T72" fmla="*/ 64 w 167"/>
              <a:gd name="T73" fmla="*/ 103 h 161"/>
              <a:gd name="T74" fmla="*/ 82 w 167"/>
              <a:gd name="T75" fmla="*/ 100 h 161"/>
              <a:gd name="T76" fmla="*/ 106 w 167"/>
              <a:gd name="T77" fmla="*/ 62 h 161"/>
              <a:gd name="T78" fmla="*/ 88 w 167"/>
              <a:gd name="T79" fmla="*/ 28 h 161"/>
              <a:gd name="T80" fmla="*/ 65 w 167"/>
              <a:gd name="T81" fmla="*/ 93 h 161"/>
              <a:gd name="T82" fmla="*/ 34 w 167"/>
              <a:gd name="T83" fmla="*/ 62 h 161"/>
              <a:gd name="T84" fmla="*/ 65 w 167"/>
              <a:gd name="T85" fmla="*/ 31 h 161"/>
              <a:gd name="T86" fmla="*/ 96 w 167"/>
              <a:gd name="T87" fmla="*/ 62 h 161"/>
              <a:gd name="T88" fmla="*/ 65 w 167"/>
              <a:gd name="T89" fmla="*/ 9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7" h="161">
                <a:moveTo>
                  <a:pt x="157" y="126"/>
                </a:moveTo>
                <a:cubicBezTo>
                  <a:pt x="121" y="90"/>
                  <a:pt x="121" y="90"/>
                  <a:pt x="121" y="90"/>
                </a:cubicBezTo>
                <a:cubicBezTo>
                  <a:pt x="129" y="74"/>
                  <a:pt x="129" y="55"/>
                  <a:pt x="122" y="38"/>
                </a:cubicBezTo>
                <a:cubicBezTo>
                  <a:pt x="113" y="15"/>
                  <a:pt x="90" y="0"/>
                  <a:pt x="65" y="0"/>
                </a:cubicBezTo>
                <a:cubicBezTo>
                  <a:pt x="44" y="0"/>
                  <a:pt x="24" y="11"/>
                  <a:pt x="13" y="28"/>
                </a:cubicBezTo>
                <a:cubicBezTo>
                  <a:pt x="1" y="45"/>
                  <a:pt x="0" y="68"/>
                  <a:pt x="7" y="87"/>
                </a:cubicBezTo>
                <a:cubicBezTo>
                  <a:pt x="18" y="111"/>
                  <a:pt x="42" y="126"/>
                  <a:pt x="66" y="126"/>
                </a:cubicBezTo>
                <a:cubicBezTo>
                  <a:pt x="75" y="126"/>
                  <a:pt x="84" y="123"/>
                  <a:pt x="93" y="119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33" y="159"/>
                  <a:pt x="138" y="161"/>
                  <a:pt x="144" y="161"/>
                </a:cubicBezTo>
                <a:cubicBezTo>
                  <a:pt x="146" y="161"/>
                  <a:pt x="149" y="161"/>
                  <a:pt x="151" y="160"/>
                </a:cubicBezTo>
                <a:cubicBezTo>
                  <a:pt x="163" y="153"/>
                  <a:pt x="167" y="136"/>
                  <a:pt x="157" y="126"/>
                </a:cubicBezTo>
                <a:close/>
                <a:moveTo>
                  <a:pt x="96" y="104"/>
                </a:moveTo>
                <a:cubicBezTo>
                  <a:pt x="89" y="109"/>
                  <a:pt x="82" y="113"/>
                  <a:pt x="74" y="114"/>
                </a:cubicBezTo>
                <a:cubicBezTo>
                  <a:pt x="71" y="115"/>
                  <a:pt x="68" y="115"/>
                  <a:pt x="65" y="115"/>
                </a:cubicBezTo>
                <a:cubicBezTo>
                  <a:pt x="37" y="115"/>
                  <a:pt x="13" y="92"/>
                  <a:pt x="13" y="62"/>
                </a:cubicBezTo>
                <a:cubicBezTo>
                  <a:pt x="13" y="45"/>
                  <a:pt x="22" y="28"/>
                  <a:pt x="36" y="19"/>
                </a:cubicBezTo>
                <a:cubicBezTo>
                  <a:pt x="45" y="13"/>
                  <a:pt x="55" y="10"/>
                  <a:pt x="66" y="10"/>
                </a:cubicBezTo>
                <a:cubicBezTo>
                  <a:pt x="72" y="10"/>
                  <a:pt x="79" y="12"/>
                  <a:pt x="85" y="14"/>
                </a:cubicBezTo>
                <a:cubicBezTo>
                  <a:pt x="114" y="27"/>
                  <a:pt x="125" y="61"/>
                  <a:pt x="110" y="88"/>
                </a:cubicBezTo>
                <a:cubicBezTo>
                  <a:pt x="110" y="88"/>
                  <a:pt x="110" y="88"/>
                  <a:pt x="110" y="89"/>
                </a:cubicBezTo>
                <a:cubicBezTo>
                  <a:pt x="108" y="93"/>
                  <a:pt x="105" y="96"/>
                  <a:pt x="102" y="99"/>
                </a:cubicBezTo>
                <a:cubicBezTo>
                  <a:pt x="100" y="101"/>
                  <a:pt x="99" y="102"/>
                  <a:pt x="97" y="103"/>
                </a:cubicBezTo>
                <a:cubicBezTo>
                  <a:pt x="96" y="103"/>
                  <a:pt x="97" y="103"/>
                  <a:pt x="96" y="104"/>
                </a:cubicBezTo>
                <a:close/>
                <a:moveTo>
                  <a:pt x="143" y="150"/>
                </a:moveTo>
                <a:cubicBezTo>
                  <a:pt x="140" y="150"/>
                  <a:pt x="138" y="149"/>
                  <a:pt x="136" y="147"/>
                </a:cubicBezTo>
                <a:cubicBezTo>
                  <a:pt x="102" y="113"/>
                  <a:pt x="102" y="113"/>
                  <a:pt x="102" y="113"/>
                </a:cubicBezTo>
                <a:cubicBezTo>
                  <a:pt x="102" y="112"/>
                  <a:pt x="110" y="107"/>
                  <a:pt x="115" y="99"/>
                </a:cubicBezTo>
                <a:cubicBezTo>
                  <a:pt x="149" y="133"/>
                  <a:pt x="149" y="133"/>
                  <a:pt x="149" y="133"/>
                </a:cubicBezTo>
                <a:cubicBezTo>
                  <a:pt x="151" y="135"/>
                  <a:pt x="152" y="137"/>
                  <a:pt x="152" y="140"/>
                </a:cubicBezTo>
                <a:cubicBezTo>
                  <a:pt x="152" y="146"/>
                  <a:pt x="148" y="150"/>
                  <a:pt x="143" y="150"/>
                </a:cubicBezTo>
                <a:close/>
                <a:moveTo>
                  <a:pt x="88" y="28"/>
                </a:moveTo>
                <a:cubicBezTo>
                  <a:pt x="81" y="23"/>
                  <a:pt x="73" y="21"/>
                  <a:pt x="65" y="21"/>
                </a:cubicBezTo>
                <a:cubicBezTo>
                  <a:pt x="60" y="21"/>
                  <a:pt x="54" y="22"/>
                  <a:pt x="49" y="24"/>
                </a:cubicBezTo>
                <a:cubicBezTo>
                  <a:pt x="34" y="30"/>
                  <a:pt x="23" y="45"/>
                  <a:pt x="23" y="62"/>
                </a:cubicBezTo>
                <a:cubicBezTo>
                  <a:pt x="23" y="76"/>
                  <a:pt x="31" y="89"/>
                  <a:pt x="42" y="97"/>
                </a:cubicBezTo>
                <a:cubicBezTo>
                  <a:pt x="49" y="101"/>
                  <a:pt x="57" y="103"/>
                  <a:pt x="64" y="103"/>
                </a:cubicBezTo>
                <a:cubicBezTo>
                  <a:pt x="70" y="103"/>
                  <a:pt x="76" y="102"/>
                  <a:pt x="82" y="100"/>
                </a:cubicBezTo>
                <a:cubicBezTo>
                  <a:pt x="97" y="93"/>
                  <a:pt x="106" y="78"/>
                  <a:pt x="106" y="62"/>
                </a:cubicBezTo>
                <a:cubicBezTo>
                  <a:pt x="107" y="49"/>
                  <a:pt x="100" y="36"/>
                  <a:pt x="88" y="28"/>
                </a:cubicBezTo>
                <a:close/>
                <a:moveTo>
                  <a:pt x="65" y="93"/>
                </a:moveTo>
                <a:cubicBezTo>
                  <a:pt x="48" y="93"/>
                  <a:pt x="34" y="80"/>
                  <a:pt x="34" y="62"/>
                </a:cubicBezTo>
                <a:cubicBezTo>
                  <a:pt x="34" y="45"/>
                  <a:pt x="48" y="31"/>
                  <a:pt x="65" y="31"/>
                </a:cubicBezTo>
                <a:cubicBezTo>
                  <a:pt x="82" y="31"/>
                  <a:pt x="96" y="45"/>
                  <a:pt x="96" y="62"/>
                </a:cubicBezTo>
                <a:cubicBezTo>
                  <a:pt x="96" y="79"/>
                  <a:pt x="83" y="93"/>
                  <a:pt x="65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Freeform 166">
            <a:extLst>
              <a:ext uri="{FF2B5EF4-FFF2-40B4-BE49-F238E27FC236}">
                <a16:creationId xmlns:a16="http://schemas.microsoft.com/office/drawing/2014/main" id="{46D11AC6-84A7-4E7E-80E6-87879C711A8A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1371600"/>
            <a:ext cx="255588" cy="252413"/>
          </a:xfrm>
          <a:custGeom>
            <a:avLst/>
            <a:gdLst>
              <a:gd name="T0" fmla="*/ 79 w 161"/>
              <a:gd name="T1" fmla="*/ 13 h 159"/>
              <a:gd name="T2" fmla="*/ 87 w 161"/>
              <a:gd name="T3" fmla="*/ 21 h 159"/>
              <a:gd name="T4" fmla="*/ 71 w 161"/>
              <a:gd name="T5" fmla="*/ 21 h 159"/>
              <a:gd name="T6" fmla="*/ 79 w 161"/>
              <a:gd name="T7" fmla="*/ 13 h 159"/>
              <a:gd name="T8" fmla="*/ 79 w 161"/>
              <a:gd name="T9" fmla="*/ 13 h 159"/>
              <a:gd name="T10" fmla="*/ 143 w 161"/>
              <a:gd name="T11" fmla="*/ 31 h 159"/>
              <a:gd name="T12" fmla="*/ 133 w 161"/>
              <a:gd name="T13" fmla="*/ 42 h 159"/>
              <a:gd name="T14" fmla="*/ 29 w 161"/>
              <a:gd name="T15" fmla="*/ 42 h 159"/>
              <a:gd name="T16" fmla="*/ 19 w 161"/>
              <a:gd name="T17" fmla="*/ 31 h 159"/>
              <a:gd name="T18" fmla="*/ 143 w 161"/>
              <a:gd name="T19" fmla="*/ 31 h 159"/>
              <a:gd name="T20" fmla="*/ 106 w 161"/>
              <a:gd name="T21" fmla="*/ 118 h 159"/>
              <a:gd name="T22" fmla="*/ 106 w 161"/>
              <a:gd name="T23" fmla="*/ 128 h 159"/>
              <a:gd name="T24" fmla="*/ 85 w 161"/>
              <a:gd name="T25" fmla="*/ 128 h 159"/>
              <a:gd name="T26" fmla="*/ 85 w 161"/>
              <a:gd name="T27" fmla="*/ 118 h 159"/>
              <a:gd name="T28" fmla="*/ 106 w 161"/>
              <a:gd name="T29" fmla="*/ 118 h 159"/>
              <a:gd name="T30" fmla="*/ 130 w 161"/>
              <a:gd name="T31" fmla="*/ 52 h 159"/>
              <a:gd name="T32" fmla="*/ 130 w 161"/>
              <a:gd name="T33" fmla="*/ 128 h 159"/>
              <a:gd name="T34" fmla="*/ 116 w 161"/>
              <a:gd name="T35" fmla="*/ 128 h 159"/>
              <a:gd name="T36" fmla="*/ 116 w 161"/>
              <a:gd name="T37" fmla="*/ 113 h 159"/>
              <a:gd name="T38" fmla="*/ 110 w 161"/>
              <a:gd name="T39" fmla="*/ 108 h 159"/>
              <a:gd name="T40" fmla="*/ 79 w 161"/>
              <a:gd name="T41" fmla="*/ 108 h 159"/>
              <a:gd name="T42" fmla="*/ 74 w 161"/>
              <a:gd name="T43" fmla="*/ 113 h 159"/>
              <a:gd name="T44" fmla="*/ 74 w 161"/>
              <a:gd name="T45" fmla="*/ 128 h 159"/>
              <a:gd name="T46" fmla="*/ 33 w 161"/>
              <a:gd name="T47" fmla="*/ 128 h 159"/>
              <a:gd name="T48" fmla="*/ 33 w 161"/>
              <a:gd name="T49" fmla="*/ 52 h 159"/>
              <a:gd name="T50" fmla="*/ 130 w 161"/>
              <a:gd name="T51" fmla="*/ 52 h 159"/>
              <a:gd name="T52" fmla="*/ 12 w 161"/>
              <a:gd name="T53" fmla="*/ 39 h 159"/>
              <a:gd name="T54" fmla="*/ 22 w 161"/>
              <a:gd name="T55" fmla="*/ 49 h 159"/>
              <a:gd name="T56" fmla="*/ 22 w 161"/>
              <a:gd name="T57" fmla="*/ 132 h 159"/>
              <a:gd name="T58" fmla="*/ 12 w 161"/>
              <a:gd name="T59" fmla="*/ 142 h 159"/>
              <a:gd name="T60" fmla="*/ 12 w 161"/>
              <a:gd name="T61" fmla="*/ 39 h 159"/>
              <a:gd name="T62" fmla="*/ 12 w 161"/>
              <a:gd name="T63" fmla="*/ 39 h 159"/>
              <a:gd name="T64" fmla="*/ 150 w 161"/>
              <a:gd name="T65" fmla="*/ 39 h 159"/>
              <a:gd name="T66" fmla="*/ 150 w 161"/>
              <a:gd name="T67" fmla="*/ 142 h 159"/>
              <a:gd name="T68" fmla="*/ 140 w 161"/>
              <a:gd name="T69" fmla="*/ 132 h 159"/>
              <a:gd name="T70" fmla="*/ 140 w 161"/>
              <a:gd name="T71" fmla="*/ 49 h 159"/>
              <a:gd name="T72" fmla="*/ 150 w 161"/>
              <a:gd name="T73" fmla="*/ 39 h 159"/>
              <a:gd name="T74" fmla="*/ 150 w 161"/>
              <a:gd name="T75" fmla="*/ 39 h 159"/>
              <a:gd name="T76" fmla="*/ 132 w 161"/>
              <a:gd name="T77" fmla="*/ 139 h 159"/>
              <a:gd name="T78" fmla="*/ 143 w 161"/>
              <a:gd name="T79" fmla="*/ 149 h 159"/>
              <a:gd name="T80" fmla="*/ 19 w 161"/>
              <a:gd name="T81" fmla="*/ 149 h 159"/>
              <a:gd name="T82" fmla="*/ 29 w 161"/>
              <a:gd name="T83" fmla="*/ 139 h 159"/>
              <a:gd name="T84" fmla="*/ 132 w 161"/>
              <a:gd name="T85" fmla="*/ 139 h 159"/>
              <a:gd name="T86" fmla="*/ 79 w 161"/>
              <a:gd name="T87" fmla="*/ 0 h 159"/>
              <a:gd name="T88" fmla="*/ 75 w 161"/>
              <a:gd name="T89" fmla="*/ 2 h 159"/>
              <a:gd name="T90" fmla="*/ 56 w 161"/>
              <a:gd name="T91" fmla="*/ 21 h 159"/>
              <a:gd name="T92" fmla="*/ 5 w 161"/>
              <a:gd name="T93" fmla="*/ 21 h 159"/>
              <a:gd name="T94" fmla="*/ 1 w 161"/>
              <a:gd name="T95" fmla="*/ 25 h 159"/>
              <a:gd name="T96" fmla="*/ 1 w 161"/>
              <a:gd name="T97" fmla="*/ 154 h 159"/>
              <a:gd name="T98" fmla="*/ 3 w 161"/>
              <a:gd name="T99" fmla="*/ 158 h 159"/>
              <a:gd name="T100" fmla="*/ 6 w 161"/>
              <a:gd name="T101" fmla="*/ 159 h 159"/>
              <a:gd name="T102" fmla="*/ 156 w 161"/>
              <a:gd name="T103" fmla="*/ 159 h 159"/>
              <a:gd name="T104" fmla="*/ 160 w 161"/>
              <a:gd name="T105" fmla="*/ 154 h 159"/>
              <a:gd name="T106" fmla="*/ 160 w 161"/>
              <a:gd name="T107" fmla="*/ 25 h 159"/>
              <a:gd name="T108" fmla="*/ 156 w 161"/>
              <a:gd name="T109" fmla="*/ 21 h 159"/>
              <a:gd name="T110" fmla="*/ 102 w 161"/>
              <a:gd name="T111" fmla="*/ 21 h 159"/>
              <a:gd name="T112" fmla="*/ 83 w 161"/>
              <a:gd name="T113" fmla="*/ 2 h 159"/>
              <a:gd name="T114" fmla="*/ 79 w 161"/>
              <a:gd name="T115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1" h="159">
                <a:moveTo>
                  <a:pt x="79" y="13"/>
                </a:moveTo>
                <a:cubicBezTo>
                  <a:pt x="87" y="21"/>
                  <a:pt x="87" y="21"/>
                  <a:pt x="87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13"/>
                  <a:pt x="79" y="13"/>
                  <a:pt x="79" y="13"/>
                </a:cubicBezTo>
                <a:close/>
                <a:moveTo>
                  <a:pt x="143" y="31"/>
                </a:moveTo>
                <a:cubicBezTo>
                  <a:pt x="133" y="42"/>
                  <a:pt x="133" y="42"/>
                  <a:pt x="133" y="42"/>
                </a:cubicBezTo>
                <a:cubicBezTo>
                  <a:pt x="29" y="42"/>
                  <a:pt x="29" y="42"/>
                  <a:pt x="29" y="42"/>
                </a:cubicBezTo>
                <a:cubicBezTo>
                  <a:pt x="19" y="31"/>
                  <a:pt x="19" y="31"/>
                  <a:pt x="19" y="31"/>
                </a:cubicBezTo>
                <a:cubicBezTo>
                  <a:pt x="143" y="31"/>
                  <a:pt x="143" y="31"/>
                  <a:pt x="143" y="31"/>
                </a:cubicBezTo>
                <a:close/>
                <a:moveTo>
                  <a:pt x="106" y="118"/>
                </a:moveTo>
                <a:cubicBezTo>
                  <a:pt x="106" y="128"/>
                  <a:pt x="106" y="128"/>
                  <a:pt x="106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106" y="118"/>
                  <a:pt x="106" y="118"/>
                  <a:pt x="106" y="118"/>
                </a:cubicBezTo>
                <a:close/>
                <a:moveTo>
                  <a:pt x="130" y="52"/>
                </a:moveTo>
                <a:cubicBezTo>
                  <a:pt x="130" y="128"/>
                  <a:pt x="130" y="128"/>
                  <a:pt x="130" y="128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0"/>
                  <a:pt x="113" y="108"/>
                  <a:pt x="110" y="108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76" y="108"/>
                  <a:pt x="74" y="110"/>
                  <a:pt x="74" y="113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33" y="52"/>
                  <a:pt x="33" y="52"/>
                  <a:pt x="33" y="52"/>
                </a:cubicBezTo>
                <a:cubicBezTo>
                  <a:pt x="130" y="52"/>
                  <a:pt x="130" y="52"/>
                  <a:pt x="130" y="52"/>
                </a:cubicBezTo>
                <a:close/>
                <a:moveTo>
                  <a:pt x="12" y="39"/>
                </a:moveTo>
                <a:cubicBezTo>
                  <a:pt x="22" y="49"/>
                  <a:pt x="22" y="49"/>
                  <a:pt x="22" y="49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12" y="142"/>
                  <a:pt x="12" y="142"/>
                  <a:pt x="12" y="142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2" y="39"/>
                  <a:pt x="12" y="39"/>
                </a:cubicBezTo>
                <a:close/>
                <a:moveTo>
                  <a:pt x="150" y="39"/>
                </a:moveTo>
                <a:cubicBezTo>
                  <a:pt x="150" y="142"/>
                  <a:pt x="150" y="142"/>
                  <a:pt x="150" y="142"/>
                </a:cubicBezTo>
                <a:cubicBezTo>
                  <a:pt x="140" y="132"/>
                  <a:pt x="140" y="132"/>
                  <a:pt x="140" y="132"/>
                </a:cubicBezTo>
                <a:cubicBezTo>
                  <a:pt x="140" y="49"/>
                  <a:pt x="140" y="49"/>
                  <a:pt x="140" y="49"/>
                </a:cubicBezTo>
                <a:cubicBezTo>
                  <a:pt x="150" y="39"/>
                  <a:pt x="150" y="39"/>
                  <a:pt x="150" y="39"/>
                </a:cubicBezTo>
                <a:cubicBezTo>
                  <a:pt x="150" y="39"/>
                  <a:pt x="150" y="39"/>
                  <a:pt x="150" y="39"/>
                </a:cubicBezTo>
                <a:close/>
                <a:moveTo>
                  <a:pt x="132" y="139"/>
                </a:moveTo>
                <a:cubicBezTo>
                  <a:pt x="143" y="149"/>
                  <a:pt x="143" y="149"/>
                  <a:pt x="143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132" y="139"/>
                  <a:pt x="132" y="139"/>
                  <a:pt x="132" y="139"/>
                </a:cubicBezTo>
                <a:close/>
                <a:moveTo>
                  <a:pt x="79" y="0"/>
                </a:moveTo>
                <a:cubicBezTo>
                  <a:pt x="77" y="0"/>
                  <a:pt x="76" y="1"/>
                  <a:pt x="75" y="2"/>
                </a:cubicBezTo>
                <a:cubicBezTo>
                  <a:pt x="56" y="21"/>
                  <a:pt x="56" y="21"/>
                  <a:pt x="5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3" y="21"/>
                  <a:pt x="1" y="23"/>
                  <a:pt x="1" y="25"/>
                </a:cubicBezTo>
                <a:cubicBezTo>
                  <a:pt x="0" y="25"/>
                  <a:pt x="1" y="19"/>
                  <a:pt x="1" y="154"/>
                </a:cubicBezTo>
                <a:cubicBezTo>
                  <a:pt x="1" y="156"/>
                  <a:pt x="1" y="157"/>
                  <a:pt x="3" y="158"/>
                </a:cubicBezTo>
                <a:cubicBezTo>
                  <a:pt x="4" y="159"/>
                  <a:pt x="5" y="159"/>
                  <a:pt x="6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8" y="159"/>
                  <a:pt x="160" y="157"/>
                  <a:pt x="160" y="154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1" y="23"/>
                  <a:pt x="158" y="21"/>
                  <a:pt x="156" y="21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83" y="2"/>
                  <a:pt x="83" y="2"/>
                  <a:pt x="83" y="2"/>
                </a:cubicBezTo>
                <a:cubicBezTo>
                  <a:pt x="82" y="1"/>
                  <a:pt x="80" y="0"/>
                  <a:pt x="7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" name="Freeform 167">
            <a:extLst>
              <a:ext uri="{FF2B5EF4-FFF2-40B4-BE49-F238E27FC236}">
                <a16:creationId xmlns:a16="http://schemas.microsoft.com/office/drawing/2014/main" id="{771D4D21-C22B-4240-AD8E-D047EF243A23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1922463"/>
            <a:ext cx="254000" cy="254000"/>
          </a:xfrm>
          <a:custGeom>
            <a:avLst/>
            <a:gdLst>
              <a:gd name="T0" fmla="*/ 91 w 160"/>
              <a:gd name="T1" fmla="*/ 97 h 160"/>
              <a:gd name="T2" fmla="*/ 80 w 160"/>
              <a:gd name="T3" fmla="*/ 81 h 160"/>
              <a:gd name="T4" fmla="*/ 68 w 160"/>
              <a:gd name="T5" fmla="*/ 97 h 160"/>
              <a:gd name="T6" fmla="*/ 52 w 160"/>
              <a:gd name="T7" fmla="*/ 108 h 160"/>
              <a:gd name="T8" fmla="*/ 59 w 160"/>
              <a:gd name="T9" fmla="*/ 131 h 160"/>
              <a:gd name="T10" fmla="*/ 66 w 160"/>
              <a:gd name="T11" fmla="*/ 137 h 160"/>
              <a:gd name="T12" fmla="*/ 91 w 160"/>
              <a:gd name="T13" fmla="*/ 137 h 160"/>
              <a:gd name="T14" fmla="*/ 99 w 160"/>
              <a:gd name="T15" fmla="*/ 131 h 160"/>
              <a:gd name="T16" fmla="*/ 106 w 160"/>
              <a:gd name="T17" fmla="*/ 108 h 160"/>
              <a:gd name="T18" fmla="*/ 88 w 160"/>
              <a:gd name="T19" fmla="*/ 112 h 160"/>
              <a:gd name="T20" fmla="*/ 88 w 160"/>
              <a:gd name="T21" fmla="*/ 123 h 160"/>
              <a:gd name="T22" fmla="*/ 80 w 160"/>
              <a:gd name="T23" fmla="*/ 119 h 160"/>
              <a:gd name="T24" fmla="*/ 72 w 160"/>
              <a:gd name="T25" fmla="*/ 123 h 160"/>
              <a:gd name="T26" fmla="*/ 72 w 160"/>
              <a:gd name="T27" fmla="*/ 112 h 160"/>
              <a:gd name="T28" fmla="*/ 74 w 160"/>
              <a:gd name="T29" fmla="*/ 107 h 160"/>
              <a:gd name="T30" fmla="*/ 80 w 160"/>
              <a:gd name="T31" fmla="*/ 98 h 160"/>
              <a:gd name="T32" fmla="*/ 87 w 160"/>
              <a:gd name="T33" fmla="*/ 107 h 160"/>
              <a:gd name="T34" fmla="*/ 88 w 160"/>
              <a:gd name="T35" fmla="*/ 112 h 160"/>
              <a:gd name="T36" fmla="*/ 135 w 160"/>
              <a:gd name="T37" fmla="*/ 1 h 160"/>
              <a:gd name="T38" fmla="*/ 28 w 160"/>
              <a:gd name="T39" fmla="*/ 0 h 160"/>
              <a:gd name="T40" fmla="*/ 2 w 160"/>
              <a:gd name="T41" fmla="*/ 24 h 160"/>
              <a:gd name="T42" fmla="*/ 42 w 160"/>
              <a:gd name="T43" fmla="*/ 82 h 160"/>
              <a:gd name="T44" fmla="*/ 80 w 160"/>
              <a:gd name="T45" fmla="*/ 160 h 160"/>
              <a:gd name="T46" fmla="*/ 117 w 160"/>
              <a:gd name="T47" fmla="*/ 82 h 160"/>
              <a:gd name="T48" fmla="*/ 158 w 160"/>
              <a:gd name="T49" fmla="*/ 24 h 160"/>
              <a:gd name="T50" fmla="*/ 102 w 160"/>
              <a:gd name="T51" fmla="*/ 33 h 160"/>
              <a:gd name="T52" fmla="*/ 60 w 160"/>
              <a:gd name="T53" fmla="*/ 32 h 160"/>
              <a:gd name="T54" fmla="*/ 40 w 160"/>
              <a:gd name="T55" fmla="*/ 10 h 160"/>
              <a:gd name="T56" fmla="*/ 94 w 160"/>
              <a:gd name="T57" fmla="*/ 42 h 160"/>
              <a:gd name="T58" fmla="*/ 66 w 160"/>
              <a:gd name="T59" fmla="*/ 42 h 160"/>
              <a:gd name="T60" fmla="*/ 13 w 160"/>
              <a:gd name="T61" fmla="*/ 28 h 160"/>
              <a:gd name="T62" fmla="*/ 71 w 160"/>
              <a:gd name="T63" fmla="*/ 65 h 160"/>
              <a:gd name="T64" fmla="*/ 13 w 160"/>
              <a:gd name="T65" fmla="*/ 28 h 160"/>
              <a:gd name="T66" fmla="*/ 80 w 160"/>
              <a:gd name="T67" fmla="*/ 149 h 160"/>
              <a:gd name="T68" fmla="*/ 52 w 160"/>
              <a:gd name="T69" fmla="*/ 87 h 160"/>
              <a:gd name="T70" fmla="*/ 79 w 160"/>
              <a:gd name="T71" fmla="*/ 75 h 160"/>
              <a:gd name="T72" fmla="*/ 107 w 160"/>
              <a:gd name="T73" fmla="*/ 87 h 160"/>
              <a:gd name="T74" fmla="*/ 115 w 160"/>
              <a:gd name="T75" fmla="*/ 127 h 160"/>
              <a:gd name="T76" fmla="*/ 89 w 160"/>
              <a:gd name="T77" fmla="*/ 64 h 160"/>
              <a:gd name="T78" fmla="*/ 148 w 160"/>
              <a:gd name="T79" fmla="*/ 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105" y="99"/>
                </a:moveTo>
                <a:cubicBezTo>
                  <a:pt x="91" y="97"/>
                  <a:pt x="91" y="97"/>
                  <a:pt x="91" y="97"/>
                </a:cubicBezTo>
                <a:cubicBezTo>
                  <a:pt x="84" y="84"/>
                  <a:pt x="84" y="84"/>
                  <a:pt x="84" y="84"/>
                </a:cubicBezTo>
                <a:cubicBezTo>
                  <a:pt x="83" y="82"/>
                  <a:pt x="81" y="81"/>
                  <a:pt x="80" y="81"/>
                </a:cubicBezTo>
                <a:cubicBezTo>
                  <a:pt x="78" y="81"/>
                  <a:pt x="76" y="82"/>
                  <a:pt x="75" y="84"/>
                </a:cubicBezTo>
                <a:cubicBezTo>
                  <a:pt x="68" y="97"/>
                  <a:pt x="68" y="97"/>
                  <a:pt x="68" y="97"/>
                </a:cubicBezTo>
                <a:cubicBezTo>
                  <a:pt x="54" y="99"/>
                  <a:pt x="54" y="99"/>
                  <a:pt x="54" y="99"/>
                </a:cubicBezTo>
                <a:cubicBezTo>
                  <a:pt x="50" y="99"/>
                  <a:pt x="49" y="105"/>
                  <a:pt x="52" y="108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59" y="131"/>
                  <a:pt x="59" y="131"/>
                  <a:pt x="59" y="131"/>
                </a:cubicBezTo>
                <a:cubicBezTo>
                  <a:pt x="59" y="135"/>
                  <a:pt x="61" y="138"/>
                  <a:pt x="64" y="138"/>
                </a:cubicBezTo>
                <a:cubicBezTo>
                  <a:pt x="65" y="138"/>
                  <a:pt x="66" y="137"/>
                  <a:pt x="66" y="137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2" y="137"/>
                  <a:pt x="93" y="138"/>
                  <a:pt x="94" y="138"/>
                </a:cubicBezTo>
                <a:cubicBezTo>
                  <a:pt x="97" y="138"/>
                  <a:pt x="100" y="135"/>
                  <a:pt x="99" y="131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106" y="108"/>
                  <a:pt x="106" y="108"/>
                  <a:pt x="106" y="108"/>
                </a:cubicBezTo>
                <a:cubicBezTo>
                  <a:pt x="111" y="105"/>
                  <a:pt x="109" y="99"/>
                  <a:pt x="105" y="99"/>
                </a:cubicBezTo>
                <a:close/>
                <a:moveTo>
                  <a:pt x="88" y="112"/>
                </a:moveTo>
                <a:cubicBezTo>
                  <a:pt x="87" y="113"/>
                  <a:pt x="86" y="115"/>
                  <a:pt x="87" y="117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19"/>
                  <a:pt x="81" y="119"/>
                  <a:pt x="80" y="119"/>
                </a:cubicBezTo>
                <a:cubicBezTo>
                  <a:pt x="79" y="119"/>
                  <a:pt x="78" y="119"/>
                  <a:pt x="77" y="120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4" y="115"/>
                  <a:pt x="72" y="113"/>
                  <a:pt x="72" y="112"/>
                </a:cubicBezTo>
                <a:cubicBezTo>
                  <a:pt x="67" y="108"/>
                  <a:pt x="67" y="108"/>
                  <a:pt x="67" y="108"/>
                </a:cubicBezTo>
                <a:cubicBezTo>
                  <a:pt x="74" y="107"/>
                  <a:pt x="74" y="107"/>
                  <a:pt x="74" y="107"/>
                </a:cubicBezTo>
                <a:cubicBezTo>
                  <a:pt x="75" y="107"/>
                  <a:pt x="76" y="105"/>
                  <a:pt x="77" y="104"/>
                </a:cubicBezTo>
                <a:cubicBezTo>
                  <a:pt x="80" y="98"/>
                  <a:pt x="80" y="98"/>
                  <a:pt x="80" y="98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84" y="105"/>
                  <a:pt x="85" y="106"/>
                  <a:pt x="87" y="107"/>
                </a:cubicBezTo>
                <a:cubicBezTo>
                  <a:pt x="94" y="108"/>
                  <a:pt x="94" y="108"/>
                  <a:pt x="94" y="108"/>
                </a:cubicBezTo>
                <a:lnTo>
                  <a:pt x="88" y="112"/>
                </a:lnTo>
                <a:close/>
                <a:moveTo>
                  <a:pt x="158" y="24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2" y="0"/>
                  <a:pt x="13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5" y="0"/>
                  <a:pt x="24" y="1"/>
                </a:cubicBezTo>
                <a:cubicBezTo>
                  <a:pt x="2" y="24"/>
                  <a:pt x="2" y="24"/>
                  <a:pt x="2" y="24"/>
                </a:cubicBezTo>
                <a:cubicBezTo>
                  <a:pt x="0" y="26"/>
                  <a:pt x="0" y="29"/>
                  <a:pt x="1" y="31"/>
                </a:cubicBezTo>
                <a:cubicBezTo>
                  <a:pt x="42" y="82"/>
                  <a:pt x="42" y="82"/>
                  <a:pt x="42" y="82"/>
                </a:cubicBezTo>
                <a:cubicBezTo>
                  <a:pt x="25" y="104"/>
                  <a:pt x="30" y="136"/>
                  <a:pt x="53" y="151"/>
                </a:cubicBezTo>
                <a:cubicBezTo>
                  <a:pt x="61" y="157"/>
                  <a:pt x="71" y="160"/>
                  <a:pt x="80" y="160"/>
                </a:cubicBezTo>
                <a:cubicBezTo>
                  <a:pt x="95" y="160"/>
                  <a:pt x="110" y="152"/>
                  <a:pt x="119" y="138"/>
                </a:cubicBezTo>
                <a:cubicBezTo>
                  <a:pt x="131" y="121"/>
                  <a:pt x="130" y="98"/>
                  <a:pt x="117" y="82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60" y="29"/>
                  <a:pt x="160" y="26"/>
                  <a:pt x="158" y="24"/>
                </a:cubicBezTo>
                <a:close/>
                <a:moveTo>
                  <a:pt x="120" y="10"/>
                </a:moveTo>
                <a:cubicBezTo>
                  <a:pt x="102" y="33"/>
                  <a:pt x="102" y="33"/>
                  <a:pt x="102" y="33"/>
                </a:cubicBezTo>
                <a:cubicBezTo>
                  <a:pt x="101" y="32"/>
                  <a:pt x="101" y="32"/>
                  <a:pt x="99" y="32"/>
                </a:cubicBezTo>
                <a:cubicBezTo>
                  <a:pt x="60" y="32"/>
                  <a:pt x="60" y="32"/>
                  <a:pt x="60" y="32"/>
                </a:cubicBezTo>
                <a:cubicBezTo>
                  <a:pt x="59" y="32"/>
                  <a:pt x="59" y="32"/>
                  <a:pt x="58" y="33"/>
                </a:cubicBezTo>
                <a:cubicBezTo>
                  <a:pt x="40" y="10"/>
                  <a:pt x="40" y="10"/>
                  <a:pt x="40" y="10"/>
                </a:cubicBezTo>
                <a:lnTo>
                  <a:pt x="120" y="10"/>
                </a:lnTo>
                <a:close/>
                <a:moveTo>
                  <a:pt x="94" y="42"/>
                </a:moveTo>
                <a:cubicBezTo>
                  <a:pt x="80" y="59"/>
                  <a:pt x="80" y="59"/>
                  <a:pt x="80" y="59"/>
                </a:cubicBezTo>
                <a:cubicBezTo>
                  <a:pt x="66" y="42"/>
                  <a:pt x="66" y="42"/>
                  <a:pt x="66" y="42"/>
                </a:cubicBezTo>
                <a:lnTo>
                  <a:pt x="94" y="42"/>
                </a:lnTo>
                <a:close/>
                <a:moveTo>
                  <a:pt x="13" y="28"/>
                </a:moveTo>
                <a:cubicBezTo>
                  <a:pt x="28" y="13"/>
                  <a:pt x="28" y="13"/>
                  <a:pt x="28" y="13"/>
                </a:cubicBezTo>
                <a:cubicBezTo>
                  <a:pt x="71" y="65"/>
                  <a:pt x="71" y="65"/>
                  <a:pt x="71" y="65"/>
                </a:cubicBezTo>
                <a:cubicBezTo>
                  <a:pt x="64" y="66"/>
                  <a:pt x="56" y="69"/>
                  <a:pt x="50" y="75"/>
                </a:cubicBezTo>
                <a:cubicBezTo>
                  <a:pt x="40" y="62"/>
                  <a:pt x="13" y="28"/>
                  <a:pt x="13" y="28"/>
                </a:cubicBezTo>
                <a:close/>
                <a:moveTo>
                  <a:pt x="115" y="127"/>
                </a:moveTo>
                <a:cubicBezTo>
                  <a:pt x="109" y="141"/>
                  <a:pt x="94" y="149"/>
                  <a:pt x="80" y="149"/>
                </a:cubicBezTo>
                <a:cubicBezTo>
                  <a:pt x="75" y="149"/>
                  <a:pt x="70" y="148"/>
                  <a:pt x="65" y="146"/>
                </a:cubicBezTo>
                <a:cubicBezTo>
                  <a:pt x="42" y="136"/>
                  <a:pt x="35" y="105"/>
                  <a:pt x="52" y="87"/>
                </a:cubicBezTo>
                <a:cubicBezTo>
                  <a:pt x="53" y="85"/>
                  <a:pt x="53" y="85"/>
                  <a:pt x="53" y="85"/>
                </a:cubicBezTo>
                <a:cubicBezTo>
                  <a:pt x="61" y="78"/>
                  <a:pt x="70" y="75"/>
                  <a:pt x="79" y="75"/>
                </a:cubicBezTo>
                <a:cubicBezTo>
                  <a:pt x="89" y="75"/>
                  <a:pt x="98" y="78"/>
                  <a:pt x="105" y="85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8" y="88"/>
                  <a:pt x="109" y="90"/>
                  <a:pt x="111" y="91"/>
                </a:cubicBezTo>
                <a:cubicBezTo>
                  <a:pt x="118" y="102"/>
                  <a:pt x="119" y="115"/>
                  <a:pt x="115" y="127"/>
                </a:cubicBezTo>
                <a:close/>
                <a:moveTo>
                  <a:pt x="110" y="74"/>
                </a:moveTo>
                <a:cubicBezTo>
                  <a:pt x="103" y="69"/>
                  <a:pt x="97" y="66"/>
                  <a:pt x="89" y="64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48" y="28"/>
                  <a:pt x="148" y="28"/>
                  <a:pt x="148" y="28"/>
                </a:cubicBezTo>
                <a:lnTo>
                  <a:pt x="110" y="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7" name="Freeform 168">
            <a:extLst>
              <a:ext uri="{FF2B5EF4-FFF2-40B4-BE49-F238E27FC236}">
                <a16:creationId xmlns:a16="http://schemas.microsoft.com/office/drawing/2014/main" id="{6A20816C-B19A-4DC2-A25D-941F9E6EB5E7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2471738"/>
            <a:ext cx="254000" cy="254000"/>
          </a:xfrm>
          <a:custGeom>
            <a:avLst/>
            <a:gdLst>
              <a:gd name="T0" fmla="*/ 84 w 161"/>
              <a:gd name="T1" fmla="*/ 15 h 160"/>
              <a:gd name="T2" fmla="*/ 79 w 161"/>
              <a:gd name="T3" fmla="*/ 21 h 160"/>
              <a:gd name="T4" fmla="*/ 74 w 161"/>
              <a:gd name="T5" fmla="*/ 15 h 160"/>
              <a:gd name="T6" fmla="*/ 79 w 161"/>
              <a:gd name="T7" fmla="*/ 10 h 160"/>
              <a:gd name="T8" fmla="*/ 92 w 161"/>
              <a:gd name="T9" fmla="*/ 53 h 160"/>
              <a:gd name="T10" fmla="*/ 72 w 161"/>
              <a:gd name="T11" fmla="*/ 61 h 160"/>
              <a:gd name="T12" fmla="*/ 71 w 161"/>
              <a:gd name="T13" fmla="*/ 33 h 160"/>
              <a:gd name="T14" fmla="*/ 78 w 161"/>
              <a:gd name="T15" fmla="*/ 31 h 160"/>
              <a:gd name="T16" fmla="*/ 70 w 161"/>
              <a:gd name="T17" fmla="*/ 71 h 160"/>
              <a:gd name="T18" fmla="*/ 37 w 161"/>
              <a:gd name="T19" fmla="*/ 104 h 160"/>
              <a:gd name="T20" fmla="*/ 61 w 161"/>
              <a:gd name="T21" fmla="*/ 65 h 160"/>
              <a:gd name="T22" fmla="*/ 120 w 161"/>
              <a:gd name="T23" fmla="*/ 104 h 160"/>
              <a:gd name="T24" fmla="*/ 88 w 161"/>
              <a:gd name="T25" fmla="*/ 71 h 160"/>
              <a:gd name="T26" fmla="*/ 79 w 161"/>
              <a:gd name="T27" fmla="*/ 76 h 160"/>
              <a:gd name="T28" fmla="*/ 93 w 161"/>
              <a:gd name="T29" fmla="*/ 104 h 160"/>
              <a:gd name="T30" fmla="*/ 88 w 161"/>
              <a:gd name="T31" fmla="*/ 96 h 160"/>
              <a:gd name="T32" fmla="*/ 64 w 161"/>
              <a:gd name="T33" fmla="*/ 104 h 160"/>
              <a:gd name="T34" fmla="*/ 79 w 161"/>
              <a:gd name="T35" fmla="*/ 76 h 160"/>
              <a:gd name="T36" fmla="*/ 78 w 161"/>
              <a:gd name="T37" fmla="*/ 104 h 160"/>
              <a:gd name="T38" fmla="*/ 84 w 161"/>
              <a:gd name="T39" fmla="*/ 109 h 160"/>
              <a:gd name="T40" fmla="*/ 76 w 161"/>
              <a:gd name="T41" fmla="*/ 114 h 160"/>
              <a:gd name="T42" fmla="*/ 78 w 161"/>
              <a:gd name="T43" fmla="*/ 104 h 160"/>
              <a:gd name="T44" fmla="*/ 23 w 161"/>
              <a:gd name="T45" fmla="*/ 146 h 160"/>
              <a:gd name="T46" fmla="*/ 31 w 161"/>
              <a:gd name="T47" fmla="*/ 114 h 160"/>
              <a:gd name="T48" fmla="*/ 127 w 161"/>
              <a:gd name="T49" fmla="*/ 114 h 160"/>
              <a:gd name="T50" fmla="*/ 134 w 161"/>
              <a:gd name="T51" fmla="*/ 146 h 160"/>
              <a:gd name="T52" fmla="*/ 127 w 161"/>
              <a:gd name="T53" fmla="*/ 114 h 160"/>
              <a:gd name="T54" fmla="*/ 64 w 161"/>
              <a:gd name="T55" fmla="*/ 11 h 160"/>
              <a:gd name="T56" fmla="*/ 63 w 161"/>
              <a:gd name="T57" fmla="*/ 26 h 160"/>
              <a:gd name="T58" fmla="*/ 25 w 161"/>
              <a:gd name="T59" fmla="*/ 104 h 160"/>
              <a:gd name="T60" fmla="*/ 0 w 161"/>
              <a:gd name="T61" fmla="*/ 109 h 160"/>
              <a:gd name="T62" fmla="*/ 17 w 161"/>
              <a:gd name="T63" fmla="*/ 115 h 160"/>
              <a:gd name="T64" fmla="*/ 12 w 161"/>
              <a:gd name="T65" fmla="*/ 149 h 160"/>
              <a:gd name="T66" fmla="*/ 23 w 161"/>
              <a:gd name="T67" fmla="*/ 160 h 160"/>
              <a:gd name="T68" fmla="*/ 54 w 161"/>
              <a:gd name="T69" fmla="*/ 115 h 160"/>
              <a:gd name="T70" fmla="*/ 73 w 161"/>
              <a:gd name="T71" fmla="*/ 124 h 160"/>
              <a:gd name="T72" fmla="*/ 90 w 161"/>
              <a:gd name="T73" fmla="*/ 119 h 160"/>
              <a:gd name="T74" fmla="*/ 101 w 161"/>
              <a:gd name="T75" fmla="*/ 116 h 160"/>
              <a:gd name="T76" fmla="*/ 131 w 161"/>
              <a:gd name="T77" fmla="*/ 160 h 160"/>
              <a:gd name="T78" fmla="*/ 143 w 161"/>
              <a:gd name="T79" fmla="*/ 124 h 160"/>
              <a:gd name="T80" fmla="*/ 154 w 161"/>
              <a:gd name="T81" fmla="*/ 116 h 160"/>
              <a:gd name="T82" fmla="*/ 155 w 161"/>
              <a:gd name="T83" fmla="*/ 104 h 160"/>
              <a:gd name="T84" fmla="*/ 103 w 161"/>
              <a:gd name="T85" fmla="*/ 55 h 160"/>
              <a:gd name="T86" fmla="*/ 94 w 161"/>
              <a:gd name="T87" fmla="*/ 16 h 160"/>
              <a:gd name="T88" fmla="*/ 78 w 161"/>
              <a:gd name="T8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1" h="160">
                <a:moveTo>
                  <a:pt x="79" y="10"/>
                </a:moveTo>
                <a:cubicBezTo>
                  <a:pt x="82" y="10"/>
                  <a:pt x="84" y="12"/>
                  <a:pt x="84" y="15"/>
                </a:cubicBezTo>
                <a:cubicBezTo>
                  <a:pt x="84" y="21"/>
                  <a:pt x="84" y="21"/>
                  <a:pt x="84" y="21"/>
                </a:cubicBezTo>
                <a:cubicBezTo>
                  <a:pt x="82" y="21"/>
                  <a:pt x="81" y="21"/>
                  <a:pt x="79" y="21"/>
                </a:cubicBezTo>
                <a:cubicBezTo>
                  <a:pt x="77" y="21"/>
                  <a:pt x="75" y="21"/>
                  <a:pt x="74" y="21"/>
                </a:cubicBezTo>
                <a:cubicBezTo>
                  <a:pt x="74" y="15"/>
                  <a:pt x="74" y="15"/>
                  <a:pt x="74" y="15"/>
                </a:cubicBezTo>
                <a:cubicBezTo>
                  <a:pt x="74" y="13"/>
                  <a:pt x="74" y="12"/>
                  <a:pt x="76" y="11"/>
                </a:cubicBezTo>
                <a:cubicBezTo>
                  <a:pt x="77" y="10"/>
                  <a:pt x="78" y="10"/>
                  <a:pt x="79" y="10"/>
                </a:cubicBezTo>
                <a:close/>
                <a:moveTo>
                  <a:pt x="78" y="31"/>
                </a:moveTo>
                <a:cubicBezTo>
                  <a:pt x="88" y="31"/>
                  <a:pt x="97" y="42"/>
                  <a:pt x="92" y="53"/>
                </a:cubicBezTo>
                <a:cubicBezTo>
                  <a:pt x="90" y="58"/>
                  <a:pt x="84" y="62"/>
                  <a:pt x="78" y="62"/>
                </a:cubicBezTo>
                <a:cubicBezTo>
                  <a:pt x="76" y="62"/>
                  <a:pt x="74" y="62"/>
                  <a:pt x="72" y="61"/>
                </a:cubicBezTo>
                <a:cubicBezTo>
                  <a:pt x="64" y="58"/>
                  <a:pt x="61" y="47"/>
                  <a:pt x="65" y="39"/>
                </a:cubicBezTo>
                <a:cubicBezTo>
                  <a:pt x="67" y="36"/>
                  <a:pt x="69" y="34"/>
                  <a:pt x="71" y="33"/>
                </a:cubicBezTo>
                <a:cubicBezTo>
                  <a:pt x="72" y="32"/>
                  <a:pt x="74" y="32"/>
                  <a:pt x="75" y="31"/>
                </a:cubicBezTo>
                <a:cubicBezTo>
                  <a:pt x="76" y="31"/>
                  <a:pt x="77" y="31"/>
                  <a:pt x="78" y="31"/>
                </a:cubicBezTo>
                <a:close/>
                <a:moveTo>
                  <a:pt x="61" y="65"/>
                </a:moveTo>
                <a:cubicBezTo>
                  <a:pt x="63" y="68"/>
                  <a:pt x="66" y="70"/>
                  <a:pt x="70" y="71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61" y="65"/>
                  <a:pt x="61" y="65"/>
                  <a:pt x="61" y="65"/>
                </a:cubicBezTo>
                <a:cubicBezTo>
                  <a:pt x="61" y="65"/>
                  <a:pt x="61" y="65"/>
                  <a:pt x="61" y="65"/>
                </a:cubicBezTo>
                <a:close/>
                <a:moveTo>
                  <a:pt x="97" y="66"/>
                </a:moveTo>
                <a:cubicBezTo>
                  <a:pt x="120" y="104"/>
                  <a:pt x="120" y="104"/>
                  <a:pt x="120" y="10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88" y="71"/>
                  <a:pt x="88" y="71"/>
                  <a:pt x="88" y="71"/>
                </a:cubicBezTo>
                <a:cubicBezTo>
                  <a:pt x="91" y="70"/>
                  <a:pt x="94" y="68"/>
                  <a:pt x="97" y="66"/>
                </a:cubicBezTo>
                <a:close/>
                <a:moveTo>
                  <a:pt x="79" y="76"/>
                </a:moveTo>
                <a:cubicBezTo>
                  <a:pt x="96" y="104"/>
                  <a:pt x="96" y="104"/>
                  <a:pt x="96" y="10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2" y="100"/>
                  <a:pt x="90" y="98"/>
                  <a:pt x="88" y="96"/>
                </a:cubicBezTo>
                <a:cubicBezTo>
                  <a:pt x="85" y="94"/>
                  <a:pt x="82" y="93"/>
                  <a:pt x="79" y="93"/>
                </a:cubicBezTo>
                <a:cubicBezTo>
                  <a:pt x="73" y="93"/>
                  <a:pt x="67" y="97"/>
                  <a:pt x="64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79" y="76"/>
                  <a:pt x="79" y="76"/>
                  <a:pt x="79" y="76"/>
                </a:cubicBezTo>
                <a:cubicBezTo>
                  <a:pt x="79" y="76"/>
                  <a:pt x="79" y="76"/>
                  <a:pt x="79" y="76"/>
                </a:cubicBezTo>
                <a:close/>
                <a:moveTo>
                  <a:pt x="78" y="104"/>
                </a:moveTo>
                <a:cubicBezTo>
                  <a:pt x="79" y="104"/>
                  <a:pt x="80" y="104"/>
                  <a:pt x="80" y="104"/>
                </a:cubicBezTo>
                <a:cubicBezTo>
                  <a:pt x="82" y="105"/>
                  <a:pt x="84" y="107"/>
                  <a:pt x="84" y="109"/>
                </a:cubicBezTo>
                <a:cubicBezTo>
                  <a:pt x="84" y="112"/>
                  <a:pt x="82" y="114"/>
                  <a:pt x="79" y="114"/>
                </a:cubicBezTo>
                <a:cubicBezTo>
                  <a:pt x="78" y="114"/>
                  <a:pt x="77" y="114"/>
                  <a:pt x="76" y="114"/>
                </a:cubicBezTo>
                <a:cubicBezTo>
                  <a:pt x="74" y="113"/>
                  <a:pt x="73" y="110"/>
                  <a:pt x="74" y="107"/>
                </a:cubicBezTo>
                <a:cubicBezTo>
                  <a:pt x="74" y="105"/>
                  <a:pt x="76" y="104"/>
                  <a:pt x="78" y="104"/>
                </a:cubicBezTo>
                <a:close/>
                <a:moveTo>
                  <a:pt x="43" y="114"/>
                </a:moveTo>
                <a:cubicBezTo>
                  <a:pt x="23" y="146"/>
                  <a:pt x="23" y="146"/>
                  <a:pt x="23" y="146"/>
                </a:cubicBezTo>
                <a:cubicBezTo>
                  <a:pt x="19" y="141"/>
                  <a:pt x="19" y="134"/>
                  <a:pt x="22" y="128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43" y="114"/>
                  <a:pt x="43" y="114"/>
                  <a:pt x="43" y="114"/>
                </a:cubicBezTo>
                <a:close/>
                <a:moveTo>
                  <a:pt x="127" y="114"/>
                </a:moveTo>
                <a:cubicBezTo>
                  <a:pt x="135" y="128"/>
                  <a:pt x="135" y="128"/>
                  <a:pt x="135" y="128"/>
                </a:cubicBezTo>
                <a:cubicBezTo>
                  <a:pt x="138" y="134"/>
                  <a:pt x="138" y="141"/>
                  <a:pt x="134" y="146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27" y="114"/>
                  <a:pt x="127" y="114"/>
                  <a:pt x="127" y="114"/>
                </a:cubicBezTo>
                <a:close/>
                <a:moveTo>
                  <a:pt x="78" y="0"/>
                </a:moveTo>
                <a:cubicBezTo>
                  <a:pt x="72" y="0"/>
                  <a:pt x="66" y="5"/>
                  <a:pt x="64" y="11"/>
                </a:cubicBezTo>
                <a:cubicBezTo>
                  <a:pt x="63" y="13"/>
                  <a:pt x="63" y="15"/>
                  <a:pt x="63" y="16"/>
                </a:cubicBezTo>
                <a:cubicBezTo>
                  <a:pt x="63" y="26"/>
                  <a:pt x="63" y="26"/>
                  <a:pt x="63" y="26"/>
                </a:cubicBezTo>
                <a:cubicBezTo>
                  <a:pt x="54" y="33"/>
                  <a:pt x="50" y="45"/>
                  <a:pt x="54" y="56"/>
                </a:cubicBezTo>
                <a:cubicBezTo>
                  <a:pt x="50" y="63"/>
                  <a:pt x="35" y="87"/>
                  <a:pt x="25" y="104"/>
                </a:cubicBezTo>
                <a:cubicBezTo>
                  <a:pt x="6" y="104"/>
                  <a:pt x="6" y="104"/>
                  <a:pt x="6" y="104"/>
                </a:cubicBezTo>
                <a:cubicBezTo>
                  <a:pt x="3" y="104"/>
                  <a:pt x="1" y="106"/>
                  <a:pt x="0" y="109"/>
                </a:cubicBezTo>
                <a:cubicBezTo>
                  <a:pt x="0" y="112"/>
                  <a:pt x="2" y="115"/>
                  <a:pt x="5" y="115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7" y="131"/>
                  <a:pt x="7" y="141"/>
                  <a:pt x="12" y="149"/>
                </a:cubicBezTo>
                <a:cubicBezTo>
                  <a:pt x="14" y="153"/>
                  <a:pt x="17" y="157"/>
                  <a:pt x="21" y="159"/>
                </a:cubicBezTo>
                <a:cubicBezTo>
                  <a:pt x="22" y="160"/>
                  <a:pt x="23" y="160"/>
                  <a:pt x="23" y="160"/>
                </a:cubicBezTo>
                <a:cubicBezTo>
                  <a:pt x="25" y="160"/>
                  <a:pt x="27" y="159"/>
                  <a:pt x="28" y="157"/>
                </a:cubicBezTo>
                <a:cubicBezTo>
                  <a:pt x="54" y="115"/>
                  <a:pt x="54" y="115"/>
                  <a:pt x="54" y="115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5" y="120"/>
                  <a:pt x="69" y="123"/>
                  <a:pt x="73" y="124"/>
                </a:cubicBezTo>
                <a:cubicBezTo>
                  <a:pt x="75" y="125"/>
                  <a:pt x="76" y="125"/>
                  <a:pt x="78" y="125"/>
                </a:cubicBezTo>
                <a:cubicBezTo>
                  <a:pt x="83" y="125"/>
                  <a:pt x="88" y="123"/>
                  <a:pt x="90" y="119"/>
                </a:cubicBezTo>
                <a:cubicBezTo>
                  <a:pt x="91" y="118"/>
                  <a:pt x="92" y="116"/>
                  <a:pt x="92" y="116"/>
                </a:cubicBezTo>
                <a:cubicBezTo>
                  <a:pt x="101" y="116"/>
                  <a:pt x="101" y="116"/>
                  <a:pt x="101" y="116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8" y="159"/>
                  <a:pt x="130" y="160"/>
                  <a:pt x="131" y="160"/>
                </a:cubicBezTo>
                <a:cubicBezTo>
                  <a:pt x="132" y="160"/>
                  <a:pt x="133" y="160"/>
                  <a:pt x="134" y="160"/>
                </a:cubicBezTo>
                <a:cubicBezTo>
                  <a:pt x="146" y="153"/>
                  <a:pt x="150" y="136"/>
                  <a:pt x="143" y="124"/>
                </a:cubicBezTo>
                <a:cubicBezTo>
                  <a:pt x="138" y="116"/>
                  <a:pt x="138" y="116"/>
                  <a:pt x="138" y="116"/>
                </a:cubicBezTo>
                <a:cubicBezTo>
                  <a:pt x="154" y="116"/>
                  <a:pt x="154" y="116"/>
                  <a:pt x="154" y="116"/>
                </a:cubicBezTo>
                <a:cubicBezTo>
                  <a:pt x="157" y="116"/>
                  <a:pt x="159" y="114"/>
                  <a:pt x="160" y="111"/>
                </a:cubicBezTo>
                <a:cubicBezTo>
                  <a:pt x="161" y="106"/>
                  <a:pt x="159" y="104"/>
                  <a:pt x="155" y="104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7" y="45"/>
                  <a:pt x="103" y="33"/>
                  <a:pt x="94" y="26"/>
                </a:cubicBezTo>
                <a:cubicBezTo>
                  <a:pt x="94" y="16"/>
                  <a:pt x="94" y="16"/>
                  <a:pt x="94" y="16"/>
                </a:cubicBezTo>
                <a:cubicBezTo>
                  <a:pt x="94" y="9"/>
                  <a:pt x="90" y="3"/>
                  <a:pt x="83" y="1"/>
                </a:cubicBezTo>
                <a:cubicBezTo>
                  <a:pt x="81" y="1"/>
                  <a:pt x="80" y="0"/>
                  <a:pt x="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8" name="Freeform 169">
            <a:extLst>
              <a:ext uri="{FF2B5EF4-FFF2-40B4-BE49-F238E27FC236}">
                <a16:creationId xmlns:a16="http://schemas.microsoft.com/office/drawing/2014/main" id="{216DF0B5-3BBD-4AB0-A067-1E5E8BD803A1}"/>
              </a:ext>
            </a:extLst>
          </p:cNvPr>
          <p:cNvSpPr>
            <a:spLocks noEditPoints="1"/>
          </p:cNvSpPr>
          <p:nvPr/>
        </p:nvSpPr>
        <p:spPr bwMode="auto">
          <a:xfrm>
            <a:off x="9012238" y="1371600"/>
            <a:ext cx="225425" cy="254000"/>
          </a:xfrm>
          <a:custGeom>
            <a:avLst/>
            <a:gdLst>
              <a:gd name="T0" fmla="*/ 131 w 143"/>
              <a:gd name="T1" fmla="*/ 52 h 160"/>
              <a:gd name="T2" fmla="*/ 115 w 143"/>
              <a:gd name="T3" fmla="*/ 36 h 160"/>
              <a:gd name="T4" fmla="*/ 129 w 143"/>
              <a:gd name="T5" fmla="*/ 9 h 160"/>
              <a:gd name="T6" fmla="*/ 125 w 143"/>
              <a:gd name="T7" fmla="*/ 3 h 160"/>
              <a:gd name="T8" fmla="*/ 108 w 143"/>
              <a:gd name="T9" fmla="*/ 0 h 160"/>
              <a:gd name="T10" fmla="*/ 68 w 143"/>
              <a:gd name="T11" fmla="*/ 25 h 160"/>
              <a:gd name="T12" fmla="*/ 53 w 143"/>
              <a:gd name="T13" fmla="*/ 12 h 160"/>
              <a:gd name="T14" fmla="*/ 51 w 143"/>
              <a:gd name="T15" fmla="*/ 11 h 160"/>
              <a:gd name="T16" fmla="*/ 49 w 143"/>
              <a:gd name="T17" fmla="*/ 11 h 160"/>
              <a:gd name="T18" fmla="*/ 44 w 143"/>
              <a:gd name="T19" fmla="*/ 14 h 160"/>
              <a:gd name="T20" fmla="*/ 47 w 143"/>
              <a:gd name="T21" fmla="*/ 21 h 160"/>
              <a:gd name="T22" fmla="*/ 49 w 143"/>
              <a:gd name="T23" fmla="*/ 22 h 160"/>
              <a:gd name="T24" fmla="*/ 64 w 143"/>
              <a:gd name="T25" fmla="*/ 39 h 160"/>
              <a:gd name="T26" fmla="*/ 50 w 143"/>
              <a:gd name="T27" fmla="*/ 32 h 160"/>
              <a:gd name="T28" fmla="*/ 44 w 143"/>
              <a:gd name="T29" fmla="*/ 31 h 160"/>
              <a:gd name="T30" fmla="*/ 1 w 143"/>
              <a:gd name="T31" fmla="*/ 84 h 160"/>
              <a:gd name="T32" fmla="*/ 20 w 143"/>
              <a:gd name="T33" fmla="*/ 139 h 160"/>
              <a:gd name="T34" fmla="*/ 49 w 143"/>
              <a:gd name="T35" fmla="*/ 159 h 160"/>
              <a:gd name="T36" fmla="*/ 60 w 143"/>
              <a:gd name="T37" fmla="*/ 156 h 160"/>
              <a:gd name="T38" fmla="*/ 70 w 143"/>
              <a:gd name="T39" fmla="*/ 151 h 160"/>
              <a:gd name="T40" fmla="*/ 72 w 143"/>
              <a:gd name="T41" fmla="*/ 151 h 160"/>
              <a:gd name="T42" fmla="*/ 77 w 143"/>
              <a:gd name="T43" fmla="*/ 153 h 160"/>
              <a:gd name="T44" fmla="*/ 82 w 143"/>
              <a:gd name="T45" fmla="*/ 156 h 160"/>
              <a:gd name="T46" fmla="*/ 93 w 143"/>
              <a:gd name="T47" fmla="*/ 160 h 160"/>
              <a:gd name="T48" fmla="*/ 136 w 143"/>
              <a:gd name="T49" fmla="*/ 113 h 160"/>
              <a:gd name="T50" fmla="*/ 131 w 143"/>
              <a:gd name="T51" fmla="*/ 52 h 160"/>
              <a:gd name="T52" fmla="*/ 107 w 143"/>
              <a:gd name="T53" fmla="*/ 10 h 160"/>
              <a:gd name="T54" fmla="*/ 117 w 143"/>
              <a:gd name="T55" fmla="*/ 12 h 160"/>
              <a:gd name="T56" fmla="*/ 102 w 143"/>
              <a:gd name="T57" fmla="*/ 33 h 160"/>
              <a:gd name="T58" fmla="*/ 101 w 143"/>
              <a:gd name="T59" fmla="*/ 34 h 160"/>
              <a:gd name="T60" fmla="*/ 100 w 143"/>
              <a:gd name="T61" fmla="*/ 34 h 160"/>
              <a:gd name="T62" fmla="*/ 100 w 143"/>
              <a:gd name="T63" fmla="*/ 34 h 160"/>
              <a:gd name="T64" fmla="*/ 86 w 143"/>
              <a:gd name="T65" fmla="*/ 37 h 160"/>
              <a:gd name="T66" fmla="*/ 84 w 143"/>
              <a:gd name="T67" fmla="*/ 37 h 160"/>
              <a:gd name="T68" fmla="*/ 83 w 143"/>
              <a:gd name="T69" fmla="*/ 37 h 160"/>
              <a:gd name="T70" fmla="*/ 76 w 143"/>
              <a:gd name="T71" fmla="*/ 36 h 160"/>
              <a:gd name="T72" fmla="*/ 107 w 143"/>
              <a:gd name="T73" fmla="*/ 10 h 160"/>
              <a:gd name="T74" fmla="*/ 125 w 143"/>
              <a:gd name="T75" fmla="*/ 109 h 160"/>
              <a:gd name="T76" fmla="*/ 126 w 143"/>
              <a:gd name="T77" fmla="*/ 109 h 160"/>
              <a:gd name="T78" fmla="*/ 125 w 143"/>
              <a:gd name="T79" fmla="*/ 109 h 160"/>
              <a:gd name="T80" fmla="*/ 125 w 143"/>
              <a:gd name="T81" fmla="*/ 108 h 160"/>
              <a:gd name="T82" fmla="*/ 97 w 143"/>
              <a:gd name="T83" fmla="*/ 148 h 160"/>
              <a:gd name="T84" fmla="*/ 94 w 143"/>
              <a:gd name="T85" fmla="*/ 149 h 160"/>
              <a:gd name="T86" fmla="*/ 87 w 143"/>
              <a:gd name="T87" fmla="*/ 147 h 160"/>
              <a:gd name="T88" fmla="*/ 72 w 143"/>
              <a:gd name="T89" fmla="*/ 141 h 160"/>
              <a:gd name="T90" fmla="*/ 66 w 143"/>
              <a:gd name="T91" fmla="*/ 141 h 160"/>
              <a:gd name="T92" fmla="*/ 54 w 143"/>
              <a:gd name="T93" fmla="*/ 146 h 160"/>
              <a:gd name="T94" fmla="*/ 48 w 143"/>
              <a:gd name="T95" fmla="*/ 148 h 160"/>
              <a:gd name="T96" fmla="*/ 44 w 143"/>
              <a:gd name="T97" fmla="*/ 148 h 160"/>
              <a:gd name="T98" fmla="*/ 33 w 143"/>
              <a:gd name="T99" fmla="*/ 138 h 160"/>
              <a:gd name="T100" fmla="*/ 21 w 143"/>
              <a:gd name="T101" fmla="*/ 54 h 160"/>
              <a:gd name="T102" fmla="*/ 44 w 143"/>
              <a:gd name="T103" fmla="*/ 41 h 160"/>
              <a:gd name="T104" fmla="*/ 46 w 143"/>
              <a:gd name="T105" fmla="*/ 42 h 160"/>
              <a:gd name="T106" fmla="*/ 66 w 143"/>
              <a:gd name="T107" fmla="*/ 53 h 160"/>
              <a:gd name="T108" fmla="*/ 70 w 143"/>
              <a:gd name="T109" fmla="*/ 53 h 160"/>
              <a:gd name="T110" fmla="*/ 71 w 143"/>
              <a:gd name="T111" fmla="*/ 53 h 160"/>
              <a:gd name="T112" fmla="*/ 84 w 143"/>
              <a:gd name="T113" fmla="*/ 47 h 160"/>
              <a:gd name="T114" fmla="*/ 104 w 143"/>
              <a:gd name="T115" fmla="*/ 43 h 160"/>
              <a:gd name="T116" fmla="*/ 125 w 143"/>
              <a:gd name="T117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3" h="160">
                <a:moveTo>
                  <a:pt x="131" y="52"/>
                </a:moveTo>
                <a:cubicBezTo>
                  <a:pt x="127" y="45"/>
                  <a:pt x="121" y="40"/>
                  <a:pt x="115" y="36"/>
                </a:cubicBezTo>
                <a:cubicBezTo>
                  <a:pt x="122" y="30"/>
                  <a:pt x="127" y="20"/>
                  <a:pt x="129" y="9"/>
                </a:cubicBezTo>
                <a:cubicBezTo>
                  <a:pt x="129" y="6"/>
                  <a:pt x="127" y="4"/>
                  <a:pt x="125" y="3"/>
                </a:cubicBezTo>
                <a:cubicBezTo>
                  <a:pt x="119" y="1"/>
                  <a:pt x="113" y="0"/>
                  <a:pt x="108" y="0"/>
                </a:cubicBezTo>
                <a:cubicBezTo>
                  <a:pt x="91" y="0"/>
                  <a:pt x="76" y="9"/>
                  <a:pt x="68" y="25"/>
                </a:cubicBezTo>
                <a:cubicBezTo>
                  <a:pt x="65" y="20"/>
                  <a:pt x="60" y="15"/>
                  <a:pt x="53" y="12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0" y="11"/>
                  <a:pt x="49" y="11"/>
                </a:cubicBezTo>
                <a:cubicBezTo>
                  <a:pt x="47" y="11"/>
                  <a:pt x="45" y="12"/>
                  <a:pt x="44" y="14"/>
                </a:cubicBezTo>
                <a:cubicBezTo>
                  <a:pt x="43" y="16"/>
                  <a:pt x="44" y="19"/>
                  <a:pt x="47" y="21"/>
                </a:cubicBezTo>
                <a:cubicBezTo>
                  <a:pt x="49" y="22"/>
                  <a:pt x="49" y="22"/>
                  <a:pt x="49" y="22"/>
                </a:cubicBezTo>
                <a:cubicBezTo>
                  <a:pt x="56" y="25"/>
                  <a:pt x="62" y="32"/>
                  <a:pt x="64" y="39"/>
                </a:cubicBezTo>
                <a:cubicBezTo>
                  <a:pt x="59" y="36"/>
                  <a:pt x="54" y="33"/>
                  <a:pt x="50" y="32"/>
                </a:cubicBezTo>
                <a:cubicBezTo>
                  <a:pt x="48" y="31"/>
                  <a:pt x="46" y="31"/>
                  <a:pt x="44" y="31"/>
                </a:cubicBezTo>
                <a:cubicBezTo>
                  <a:pt x="27" y="31"/>
                  <a:pt x="1" y="49"/>
                  <a:pt x="1" y="84"/>
                </a:cubicBezTo>
                <a:cubicBezTo>
                  <a:pt x="1" y="102"/>
                  <a:pt x="9" y="123"/>
                  <a:pt x="20" y="139"/>
                </a:cubicBezTo>
                <a:cubicBezTo>
                  <a:pt x="30" y="154"/>
                  <a:pt x="40" y="159"/>
                  <a:pt x="49" y="159"/>
                </a:cubicBezTo>
                <a:cubicBezTo>
                  <a:pt x="53" y="159"/>
                  <a:pt x="57" y="158"/>
                  <a:pt x="60" y="156"/>
                </a:cubicBezTo>
                <a:cubicBezTo>
                  <a:pt x="64" y="154"/>
                  <a:pt x="68" y="151"/>
                  <a:pt x="70" y="151"/>
                </a:cubicBezTo>
                <a:cubicBezTo>
                  <a:pt x="71" y="151"/>
                  <a:pt x="71" y="151"/>
                  <a:pt x="72" y="151"/>
                </a:cubicBezTo>
                <a:cubicBezTo>
                  <a:pt x="73" y="151"/>
                  <a:pt x="74" y="151"/>
                  <a:pt x="77" y="153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6" y="159"/>
                  <a:pt x="89" y="160"/>
                  <a:pt x="93" y="160"/>
                </a:cubicBezTo>
                <a:cubicBezTo>
                  <a:pt x="113" y="160"/>
                  <a:pt x="129" y="131"/>
                  <a:pt x="136" y="113"/>
                </a:cubicBezTo>
                <a:cubicBezTo>
                  <a:pt x="142" y="92"/>
                  <a:pt x="143" y="70"/>
                  <a:pt x="131" y="52"/>
                </a:cubicBezTo>
                <a:close/>
                <a:moveTo>
                  <a:pt x="107" y="10"/>
                </a:moveTo>
                <a:cubicBezTo>
                  <a:pt x="110" y="10"/>
                  <a:pt x="114" y="11"/>
                  <a:pt x="117" y="12"/>
                </a:cubicBezTo>
                <a:cubicBezTo>
                  <a:pt x="114" y="22"/>
                  <a:pt x="109" y="29"/>
                  <a:pt x="102" y="33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0" y="34"/>
                  <a:pt x="100" y="34"/>
                  <a:pt x="100" y="34"/>
                </a:cubicBezTo>
                <a:cubicBezTo>
                  <a:pt x="100" y="34"/>
                  <a:pt x="100" y="34"/>
                  <a:pt x="100" y="34"/>
                </a:cubicBezTo>
                <a:cubicBezTo>
                  <a:pt x="95" y="36"/>
                  <a:pt x="91" y="37"/>
                  <a:pt x="86" y="37"/>
                </a:cubicBezTo>
                <a:cubicBezTo>
                  <a:pt x="85" y="37"/>
                  <a:pt x="85" y="37"/>
                  <a:pt x="84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1" y="37"/>
                  <a:pt x="78" y="37"/>
                  <a:pt x="76" y="36"/>
                </a:cubicBezTo>
                <a:cubicBezTo>
                  <a:pt x="80" y="20"/>
                  <a:pt x="92" y="10"/>
                  <a:pt x="107" y="10"/>
                </a:cubicBezTo>
                <a:close/>
                <a:moveTo>
                  <a:pt x="125" y="109"/>
                </a:moveTo>
                <a:cubicBezTo>
                  <a:pt x="125" y="109"/>
                  <a:pt x="126" y="109"/>
                  <a:pt x="126" y="109"/>
                </a:cubicBezTo>
                <a:cubicBezTo>
                  <a:pt x="126" y="109"/>
                  <a:pt x="126" y="109"/>
                  <a:pt x="125" y="109"/>
                </a:cubicBezTo>
                <a:close/>
                <a:moveTo>
                  <a:pt x="125" y="108"/>
                </a:moveTo>
                <a:cubicBezTo>
                  <a:pt x="120" y="123"/>
                  <a:pt x="109" y="145"/>
                  <a:pt x="97" y="148"/>
                </a:cubicBezTo>
                <a:cubicBezTo>
                  <a:pt x="96" y="148"/>
                  <a:pt x="95" y="149"/>
                  <a:pt x="94" y="149"/>
                </a:cubicBezTo>
                <a:cubicBezTo>
                  <a:pt x="92" y="149"/>
                  <a:pt x="89" y="148"/>
                  <a:pt x="87" y="147"/>
                </a:cubicBezTo>
                <a:cubicBezTo>
                  <a:pt x="83" y="144"/>
                  <a:pt x="78" y="141"/>
                  <a:pt x="72" y="141"/>
                </a:cubicBezTo>
                <a:cubicBezTo>
                  <a:pt x="70" y="141"/>
                  <a:pt x="68" y="141"/>
                  <a:pt x="66" y="141"/>
                </a:cubicBezTo>
                <a:cubicBezTo>
                  <a:pt x="62" y="142"/>
                  <a:pt x="58" y="144"/>
                  <a:pt x="54" y="146"/>
                </a:cubicBezTo>
                <a:cubicBezTo>
                  <a:pt x="52" y="148"/>
                  <a:pt x="50" y="148"/>
                  <a:pt x="48" y="148"/>
                </a:cubicBezTo>
                <a:cubicBezTo>
                  <a:pt x="47" y="148"/>
                  <a:pt x="46" y="148"/>
                  <a:pt x="44" y="148"/>
                </a:cubicBezTo>
                <a:cubicBezTo>
                  <a:pt x="40" y="146"/>
                  <a:pt x="36" y="142"/>
                  <a:pt x="33" y="138"/>
                </a:cubicBezTo>
                <a:cubicBezTo>
                  <a:pt x="18" y="121"/>
                  <a:pt x="0" y="79"/>
                  <a:pt x="21" y="54"/>
                </a:cubicBezTo>
                <a:cubicBezTo>
                  <a:pt x="28" y="45"/>
                  <a:pt x="38" y="41"/>
                  <a:pt x="44" y="41"/>
                </a:cubicBezTo>
                <a:cubicBezTo>
                  <a:pt x="45" y="41"/>
                  <a:pt x="46" y="41"/>
                  <a:pt x="46" y="42"/>
                </a:cubicBezTo>
                <a:cubicBezTo>
                  <a:pt x="52" y="43"/>
                  <a:pt x="59" y="50"/>
                  <a:pt x="66" y="53"/>
                </a:cubicBezTo>
                <a:cubicBezTo>
                  <a:pt x="68" y="53"/>
                  <a:pt x="69" y="53"/>
                  <a:pt x="70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6" y="53"/>
                  <a:pt x="80" y="50"/>
                  <a:pt x="84" y="47"/>
                </a:cubicBezTo>
                <a:cubicBezTo>
                  <a:pt x="91" y="47"/>
                  <a:pt x="98" y="46"/>
                  <a:pt x="104" y="43"/>
                </a:cubicBezTo>
                <a:cubicBezTo>
                  <a:pt x="119" y="48"/>
                  <a:pt x="139" y="69"/>
                  <a:pt x="125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9" name="Freeform 170">
            <a:extLst>
              <a:ext uri="{FF2B5EF4-FFF2-40B4-BE49-F238E27FC236}">
                <a16:creationId xmlns:a16="http://schemas.microsoft.com/office/drawing/2014/main" id="{535D5205-D180-4FB8-82FD-5A217FA033FE}"/>
              </a:ext>
            </a:extLst>
          </p:cNvPr>
          <p:cNvSpPr>
            <a:spLocks/>
          </p:cNvSpPr>
          <p:nvPr/>
        </p:nvSpPr>
        <p:spPr bwMode="auto">
          <a:xfrm>
            <a:off x="9166226" y="1460500"/>
            <a:ext cx="38100" cy="85725"/>
          </a:xfrm>
          <a:custGeom>
            <a:avLst/>
            <a:gdLst>
              <a:gd name="T0" fmla="*/ 9 w 24"/>
              <a:gd name="T1" fmla="*/ 1 h 54"/>
              <a:gd name="T2" fmla="*/ 6 w 24"/>
              <a:gd name="T3" fmla="*/ 0 h 54"/>
              <a:gd name="T4" fmla="*/ 2 w 24"/>
              <a:gd name="T5" fmla="*/ 2 h 54"/>
              <a:gd name="T6" fmla="*/ 3 w 24"/>
              <a:gd name="T7" fmla="*/ 9 h 54"/>
              <a:gd name="T8" fmla="*/ 7 w 24"/>
              <a:gd name="T9" fmla="*/ 47 h 54"/>
              <a:gd name="T10" fmla="*/ 11 w 24"/>
              <a:gd name="T11" fmla="*/ 53 h 54"/>
              <a:gd name="T12" fmla="*/ 13 w 24"/>
              <a:gd name="T13" fmla="*/ 54 h 54"/>
              <a:gd name="T14" fmla="*/ 17 w 24"/>
              <a:gd name="T15" fmla="*/ 50 h 54"/>
              <a:gd name="T16" fmla="*/ 17 w 24"/>
              <a:gd name="T17" fmla="*/ 11 h 54"/>
              <a:gd name="T18" fmla="*/ 9 w 24"/>
              <a:gd name="T19" fmla="*/ 1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54">
                <a:moveTo>
                  <a:pt x="9" y="1"/>
                </a:moveTo>
                <a:cubicBezTo>
                  <a:pt x="8" y="0"/>
                  <a:pt x="7" y="0"/>
                  <a:pt x="6" y="0"/>
                </a:cubicBezTo>
                <a:cubicBezTo>
                  <a:pt x="4" y="0"/>
                  <a:pt x="3" y="1"/>
                  <a:pt x="2" y="2"/>
                </a:cubicBezTo>
                <a:cubicBezTo>
                  <a:pt x="0" y="5"/>
                  <a:pt x="0" y="7"/>
                  <a:pt x="3" y="9"/>
                </a:cubicBezTo>
                <a:cubicBezTo>
                  <a:pt x="13" y="17"/>
                  <a:pt x="12" y="33"/>
                  <a:pt x="7" y="47"/>
                </a:cubicBezTo>
                <a:cubicBezTo>
                  <a:pt x="6" y="49"/>
                  <a:pt x="8" y="52"/>
                  <a:pt x="11" y="53"/>
                </a:cubicBezTo>
                <a:cubicBezTo>
                  <a:pt x="11" y="53"/>
                  <a:pt x="12" y="54"/>
                  <a:pt x="13" y="54"/>
                </a:cubicBezTo>
                <a:cubicBezTo>
                  <a:pt x="15" y="54"/>
                  <a:pt x="17" y="52"/>
                  <a:pt x="17" y="50"/>
                </a:cubicBezTo>
                <a:cubicBezTo>
                  <a:pt x="22" y="37"/>
                  <a:pt x="24" y="23"/>
                  <a:pt x="17" y="11"/>
                </a:cubicBezTo>
                <a:cubicBezTo>
                  <a:pt x="15" y="7"/>
                  <a:pt x="13" y="3"/>
                  <a:pt x="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Freeform 171">
            <a:extLst>
              <a:ext uri="{FF2B5EF4-FFF2-40B4-BE49-F238E27FC236}">
                <a16:creationId xmlns:a16="http://schemas.microsoft.com/office/drawing/2014/main" id="{340E85EC-4EC0-412F-B07C-C92985279004}"/>
              </a:ext>
            </a:extLst>
          </p:cNvPr>
          <p:cNvSpPr>
            <a:spLocks noEditPoints="1"/>
          </p:cNvSpPr>
          <p:nvPr/>
        </p:nvSpPr>
        <p:spPr bwMode="auto">
          <a:xfrm>
            <a:off x="7354888" y="1922463"/>
            <a:ext cx="231775" cy="254000"/>
          </a:xfrm>
          <a:custGeom>
            <a:avLst/>
            <a:gdLst>
              <a:gd name="T0" fmla="*/ 96 w 146"/>
              <a:gd name="T1" fmla="*/ 107 h 160"/>
              <a:gd name="T2" fmla="*/ 87 w 146"/>
              <a:gd name="T3" fmla="*/ 136 h 160"/>
              <a:gd name="T4" fmla="*/ 109 w 146"/>
              <a:gd name="T5" fmla="*/ 132 h 160"/>
              <a:gd name="T6" fmla="*/ 96 w 146"/>
              <a:gd name="T7" fmla="*/ 128 h 160"/>
              <a:gd name="T8" fmla="*/ 91 w 146"/>
              <a:gd name="T9" fmla="*/ 121 h 160"/>
              <a:gd name="T10" fmla="*/ 98 w 146"/>
              <a:gd name="T11" fmla="*/ 118 h 160"/>
              <a:gd name="T12" fmla="*/ 96 w 146"/>
              <a:gd name="T13" fmla="*/ 128 h 160"/>
              <a:gd name="T14" fmla="*/ 61 w 146"/>
              <a:gd name="T15" fmla="*/ 139 h 160"/>
              <a:gd name="T16" fmla="*/ 76 w 146"/>
              <a:gd name="T17" fmla="*/ 139 h 160"/>
              <a:gd name="T18" fmla="*/ 46 w 146"/>
              <a:gd name="T19" fmla="*/ 123 h 160"/>
              <a:gd name="T20" fmla="*/ 46 w 146"/>
              <a:gd name="T21" fmla="*/ 134 h 160"/>
              <a:gd name="T22" fmla="*/ 46 w 146"/>
              <a:gd name="T23" fmla="*/ 123 h 160"/>
              <a:gd name="T24" fmla="*/ 105 w 146"/>
              <a:gd name="T25" fmla="*/ 82 h 160"/>
              <a:gd name="T26" fmla="*/ 102 w 146"/>
              <a:gd name="T27" fmla="*/ 30 h 160"/>
              <a:gd name="T28" fmla="*/ 97 w 146"/>
              <a:gd name="T29" fmla="*/ 0 h 160"/>
              <a:gd name="T30" fmla="*/ 36 w 146"/>
              <a:gd name="T31" fmla="*/ 16 h 160"/>
              <a:gd name="T32" fmla="*/ 46 w 146"/>
              <a:gd name="T33" fmla="*/ 74 h 160"/>
              <a:gd name="T34" fmla="*/ 7 w 146"/>
              <a:gd name="T35" fmla="*/ 135 h 160"/>
              <a:gd name="T36" fmla="*/ 129 w 146"/>
              <a:gd name="T37" fmla="*/ 160 h 160"/>
              <a:gd name="T38" fmla="*/ 142 w 146"/>
              <a:gd name="T39" fmla="*/ 135 h 160"/>
              <a:gd name="T40" fmla="*/ 51 w 146"/>
              <a:gd name="T41" fmla="*/ 10 h 160"/>
              <a:gd name="T42" fmla="*/ 101 w 146"/>
              <a:gd name="T43" fmla="*/ 13 h 160"/>
              <a:gd name="T44" fmla="*/ 51 w 146"/>
              <a:gd name="T45" fmla="*/ 20 h 160"/>
              <a:gd name="T46" fmla="*/ 52 w 146"/>
              <a:gd name="T47" fmla="*/ 88 h 160"/>
              <a:gd name="T48" fmla="*/ 57 w 146"/>
              <a:gd name="T49" fmla="*/ 31 h 160"/>
              <a:gd name="T50" fmla="*/ 92 w 146"/>
              <a:gd name="T51" fmla="*/ 74 h 160"/>
              <a:gd name="T52" fmla="*/ 73 w 146"/>
              <a:gd name="T53" fmla="*/ 98 h 160"/>
              <a:gd name="T54" fmla="*/ 39 w 146"/>
              <a:gd name="T55" fmla="*/ 106 h 160"/>
              <a:gd name="T56" fmla="*/ 128 w 146"/>
              <a:gd name="T57" fmla="*/ 149 h 160"/>
              <a:gd name="T58" fmla="*/ 15 w 146"/>
              <a:gd name="T59" fmla="*/ 141 h 160"/>
              <a:gd name="T60" fmla="*/ 42 w 146"/>
              <a:gd name="T61" fmla="*/ 117 h 160"/>
              <a:gd name="T62" fmla="*/ 103 w 146"/>
              <a:gd name="T63" fmla="*/ 98 h 160"/>
              <a:gd name="T64" fmla="*/ 128 w 146"/>
              <a:gd name="T65" fmla="*/ 1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6" h="160">
                <a:moveTo>
                  <a:pt x="105" y="110"/>
                </a:moveTo>
                <a:cubicBezTo>
                  <a:pt x="102" y="108"/>
                  <a:pt x="99" y="107"/>
                  <a:pt x="96" y="107"/>
                </a:cubicBezTo>
                <a:cubicBezTo>
                  <a:pt x="91" y="107"/>
                  <a:pt x="86" y="109"/>
                  <a:pt x="83" y="114"/>
                </a:cubicBezTo>
                <a:cubicBezTo>
                  <a:pt x="78" y="121"/>
                  <a:pt x="80" y="131"/>
                  <a:pt x="87" y="136"/>
                </a:cubicBezTo>
                <a:cubicBezTo>
                  <a:pt x="90" y="138"/>
                  <a:pt x="93" y="138"/>
                  <a:pt x="96" y="138"/>
                </a:cubicBezTo>
                <a:cubicBezTo>
                  <a:pt x="101" y="138"/>
                  <a:pt x="106" y="136"/>
                  <a:pt x="109" y="132"/>
                </a:cubicBezTo>
                <a:cubicBezTo>
                  <a:pt x="114" y="125"/>
                  <a:pt x="112" y="115"/>
                  <a:pt x="105" y="110"/>
                </a:cubicBezTo>
                <a:close/>
                <a:moveTo>
                  <a:pt x="96" y="128"/>
                </a:moveTo>
                <a:cubicBezTo>
                  <a:pt x="96" y="128"/>
                  <a:pt x="95" y="128"/>
                  <a:pt x="94" y="128"/>
                </a:cubicBezTo>
                <a:cubicBezTo>
                  <a:pt x="92" y="127"/>
                  <a:pt x="90" y="124"/>
                  <a:pt x="91" y="121"/>
                </a:cubicBezTo>
                <a:cubicBezTo>
                  <a:pt x="92" y="119"/>
                  <a:pt x="94" y="117"/>
                  <a:pt x="96" y="117"/>
                </a:cubicBezTo>
                <a:cubicBezTo>
                  <a:pt x="97" y="117"/>
                  <a:pt x="97" y="117"/>
                  <a:pt x="98" y="118"/>
                </a:cubicBezTo>
                <a:cubicBezTo>
                  <a:pt x="100" y="118"/>
                  <a:pt x="101" y="120"/>
                  <a:pt x="101" y="123"/>
                </a:cubicBezTo>
                <a:cubicBezTo>
                  <a:pt x="101" y="126"/>
                  <a:pt x="99" y="128"/>
                  <a:pt x="96" y="128"/>
                </a:cubicBezTo>
                <a:close/>
                <a:moveTo>
                  <a:pt x="70" y="134"/>
                </a:moveTo>
                <a:cubicBezTo>
                  <a:pt x="67" y="134"/>
                  <a:pt x="61" y="136"/>
                  <a:pt x="61" y="139"/>
                </a:cubicBezTo>
                <a:cubicBezTo>
                  <a:pt x="61" y="142"/>
                  <a:pt x="67" y="144"/>
                  <a:pt x="70" y="144"/>
                </a:cubicBezTo>
                <a:cubicBezTo>
                  <a:pt x="73" y="144"/>
                  <a:pt x="76" y="142"/>
                  <a:pt x="76" y="139"/>
                </a:cubicBezTo>
                <a:cubicBezTo>
                  <a:pt x="75" y="136"/>
                  <a:pt x="72" y="134"/>
                  <a:pt x="70" y="134"/>
                </a:cubicBezTo>
                <a:close/>
                <a:moveTo>
                  <a:pt x="46" y="123"/>
                </a:moveTo>
                <a:cubicBezTo>
                  <a:pt x="43" y="123"/>
                  <a:pt x="41" y="125"/>
                  <a:pt x="41" y="128"/>
                </a:cubicBezTo>
                <a:cubicBezTo>
                  <a:pt x="41" y="131"/>
                  <a:pt x="43" y="134"/>
                  <a:pt x="46" y="134"/>
                </a:cubicBezTo>
                <a:cubicBezTo>
                  <a:pt x="49" y="134"/>
                  <a:pt x="51" y="131"/>
                  <a:pt x="51" y="128"/>
                </a:cubicBezTo>
                <a:cubicBezTo>
                  <a:pt x="51" y="125"/>
                  <a:pt x="49" y="123"/>
                  <a:pt x="46" y="123"/>
                </a:cubicBezTo>
                <a:close/>
                <a:moveTo>
                  <a:pt x="142" y="135"/>
                </a:moveTo>
                <a:cubicBezTo>
                  <a:pt x="105" y="82"/>
                  <a:pt x="105" y="82"/>
                  <a:pt x="105" y="82"/>
                </a:cubicBezTo>
                <a:cubicBezTo>
                  <a:pt x="103" y="80"/>
                  <a:pt x="102" y="76"/>
                  <a:pt x="102" y="74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108" y="28"/>
                  <a:pt x="112" y="22"/>
                  <a:pt x="112" y="16"/>
                </a:cubicBezTo>
                <a:cubicBezTo>
                  <a:pt x="112" y="7"/>
                  <a:pt x="105" y="0"/>
                  <a:pt x="97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3" y="0"/>
                  <a:pt x="36" y="6"/>
                  <a:pt x="36" y="16"/>
                </a:cubicBezTo>
                <a:cubicBezTo>
                  <a:pt x="36" y="22"/>
                  <a:pt x="40" y="28"/>
                  <a:pt x="46" y="30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6"/>
                  <a:pt x="46" y="80"/>
                  <a:pt x="44" y="82"/>
                </a:cubicBezTo>
                <a:cubicBezTo>
                  <a:pt x="7" y="135"/>
                  <a:pt x="7" y="135"/>
                  <a:pt x="7" y="135"/>
                </a:cubicBezTo>
                <a:cubicBezTo>
                  <a:pt x="0" y="146"/>
                  <a:pt x="7" y="160"/>
                  <a:pt x="20" y="160"/>
                </a:cubicBezTo>
                <a:cubicBezTo>
                  <a:pt x="129" y="160"/>
                  <a:pt x="129" y="160"/>
                  <a:pt x="129" y="160"/>
                </a:cubicBezTo>
                <a:cubicBezTo>
                  <a:pt x="133" y="160"/>
                  <a:pt x="137" y="158"/>
                  <a:pt x="140" y="156"/>
                </a:cubicBezTo>
                <a:cubicBezTo>
                  <a:pt x="145" y="151"/>
                  <a:pt x="146" y="142"/>
                  <a:pt x="142" y="135"/>
                </a:cubicBezTo>
                <a:close/>
                <a:moveTo>
                  <a:pt x="46" y="16"/>
                </a:moveTo>
                <a:cubicBezTo>
                  <a:pt x="46" y="12"/>
                  <a:pt x="48" y="10"/>
                  <a:pt x="51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9" y="10"/>
                  <a:pt x="101" y="12"/>
                  <a:pt x="101" y="13"/>
                </a:cubicBezTo>
                <a:cubicBezTo>
                  <a:pt x="102" y="17"/>
                  <a:pt x="100" y="20"/>
                  <a:pt x="96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48" y="20"/>
                  <a:pt x="46" y="18"/>
                  <a:pt x="46" y="16"/>
                </a:cubicBezTo>
                <a:close/>
                <a:moveTo>
                  <a:pt x="52" y="88"/>
                </a:moveTo>
                <a:cubicBezTo>
                  <a:pt x="55" y="84"/>
                  <a:pt x="57" y="78"/>
                  <a:pt x="57" y="73"/>
                </a:cubicBezTo>
                <a:cubicBezTo>
                  <a:pt x="57" y="31"/>
                  <a:pt x="57" y="31"/>
                  <a:pt x="57" y="31"/>
                </a:cubicBezTo>
                <a:cubicBezTo>
                  <a:pt x="92" y="31"/>
                  <a:pt x="92" y="31"/>
                  <a:pt x="92" y="31"/>
                </a:cubicBezTo>
                <a:cubicBezTo>
                  <a:pt x="92" y="74"/>
                  <a:pt x="92" y="74"/>
                  <a:pt x="92" y="74"/>
                </a:cubicBezTo>
                <a:cubicBezTo>
                  <a:pt x="92" y="79"/>
                  <a:pt x="94" y="84"/>
                  <a:pt x="96" y="88"/>
                </a:cubicBezTo>
                <a:cubicBezTo>
                  <a:pt x="88" y="90"/>
                  <a:pt x="80" y="93"/>
                  <a:pt x="73" y="98"/>
                </a:cubicBezTo>
                <a:cubicBezTo>
                  <a:pt x="64" y="103"/>
                  <a:pt x="53" y="106"/>
                  <a:pt x="42" y="106"/>
                </a:cubicBezTo>
                <a:cubicBezTo>
                  <a:pt x="41" y="106"/>
                  <a:pt x="40" y="106"/>
                  <a:pt x="39" y="106"/>
                </a:cubicBezTo>
                <a:lnTo>
                  <a:pt x="52" y="88"/>
                </a:lnTo>
                <a:close/>
                <a:moveTo>
                  <a:pt x="128" y="149"/>
                </a:moveTo>
                <a:cubicBezTo>
                  <a:pt x="19" y="149"/>
                  <a:pt x="19" y="149"/>
                  <a:pt x="19" y="149"/>
                </a:cubicBezTo>
                <a:cubicBezTo>
                  <a:pt x="15" y="149"/>
                  <a:pt x="13" y="144"/>
                  <a:pt x="15" y="141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35" y="117"/>
                  <a:pt x="38" y="117"/>
                  <a:pt x="42" y="117"/>
                </a:cubicBezTo>
                <a:cubicBezTo>
                  <a:pt x="54" y="117"/>
                  <a:pt x="68" y="114"/>
                  <a:pt x="78" y="106"/>
                </a:cubicBezTo>
                <a:cubicBezTo>
                  <a:pt x="86" y="101"/>
                  <a:pt x="94" y="98"/>
                  <a:pt x="103" y="98"/>
                </a:cubicBezTo>
                <a:cubicBezTo>
                  <a:pt x="136" y="145"/>
                  <a:pt x="133" y="141"/>
                  <a:pt x="134" y="142"/>
                </a:cubicBezTo>
                <a:cubicBezTo>
                  <a:pt x="134" y="146"/>
                  <a:pt x="132" y="149"/>
                  <a:pt x="128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1" name="Freeform 172">
            <a:extLst>
              <a:ext uri="{FF2B5EF4-FFF2-40B4-BE49-F238E27FC236}">
                <a16:creationId xmlns:a16="http://schemas.microsoft.com/office/drawing/2014/main" id="{3C98EF0D-8B13-4509-B12C-9497BE6A04FA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2473325"/>
            <a:ext cx="254000" cy="252413"/>
          </a:xfrm>
          <a:custGeom>
            <a:avLst/>
            <a:gdLst>
              <a:gd name="T0" fmla="*/ 69 w 160"/>
              <a:gd name="T1" fmla="*/ 71 h 159"/>
              <a:gd name="T2" fmla="*/ 71 w 160"/>
              <a:gd name="T3" fmla="*/ 61 h 159"/>
              <a:gd name="T4" fmla="*/ 57 w 160"/>
              <a:gd name="T5" fmla="*/ 42 h 159"/>
              <a:gd name="T6" fmla="*/ 67 w 160"/>
              <a:gd name="T7" fmla="*/ 71 h 159"/>
              <a:gd name="T8" fmla="*/ 144 w 160"/>
              <a:gd name="T9" fmla="*/ 11 h 159"/>
              <a:gd name="T10" fmla="*/ 128 w 160"/>
              <a:gd name="T11" fmla="*/ 5 h 159"/>
              <a:gd name="T12" fmla="*/ 36 w 160"/>
              <a:gd name="T13" fmla="*/ 0 h 159"/>
              <a:gd name="T14" fmla="*/ 32 w 160"/>
              <a:gd name="T15" fmla="*/ 11 h 159"/>
              <a:gd name="T16" fmla="*/ 15 w 160"/>
              <a:gd name="T17" fmla="*/ 11 h 159"/>
              <a:gd name="T18" fmla="*/ 0 w 160"/>
              <a:gd name="T19" fmla="*/ 31 h 159"/>
              <a:gd name="T20" fmla="*/ 59 w 160"/>
              <a:gd name="T21" fmla="*/ 89 h 159"/>
              <a:gd name="T22" fmla="*/ 54 w 160"/>
              <a:gd name="T23" fmla="*/ 117 h 159"/>
              <a:gd name="T24" fmla="*/ 41 w 160"/>
              <a:gd name="T25" fmla="*/ 121 h 159"/>
              <a:gd name="T26" fmla="*/ 36 w 160"/>
              <a:gd name="T27" fmla="*/ 159 h 159"/>
              <a:gd name="T28" fmla="*/ 127 w 160"/>
              <a:gd name="T29" fmla="*/ 152 h 159"/>
              <a:gd name="T30" fmla="*/ 112 w 160"/>
              <a:gd name="T31" fmla="*/ 117 h 159"/>
              <a:gd name="T32" fmla="*/ 97 w 160"/>
              <a:gd name="T33" fmla="*/ 94 h 159"/>
              <a:gd name="T34" fmla="*/ 120 w 160"/>
              <a:gd name="T35" fmla="*/ 73 h 159"/>
              <a:gd name="T36" fmla="*/ 160 w 160"/>
              <a:gd name="T37" fmla="*/ 26 h 159"/>
              <a:gd name="T38" fmla="*/ 10 w 160"/>
              <a:gd name="T39" fmla="*/ 31 h 159"/>
              <a:gd name="T40" fmla="*/ 15 w 160"/>
              <a:gd name="T41" fmla="*/ 21 h 159"/>
              <a:gd name="T42" fmla="*/ 31 w 160"/>
              <a:gd name="T43" fmla="*/ 47 h 159"/>
              <a:gd name="T44" fmla="*/ 10 w 160"/>
              <a:gd name="T45" fmla="*/ 31 h 159"/>
              <a:gd name="T46" fmla="*/ 116 w 160"/>
              <a:gd name="T47" fmla="*/ 148 h 159"/>
              <a:gd name="T48" fmla="*/ 50 w 160"/>
              <a:gd name="T49" fmla="*/ 128 h 159"/>
              <a:gd name="T50" fmla="*/ 117 w 160"/>
              <a:gd name="T51" fmla="*/ 46 h 159"/>
              <a:gd name="T52" fmla="*/ 86 w 160"/>
              <a:gd name="T53" fmla="*/ 94 h 159"/>
              <a:gd name="T54" fmla="*/ 92 w 160"/>
              <a:gd name="T55" fmla="*/ 117 h 159"/>
              <a:gd name="T56" fmla="*/ 72 w 160"/>
              <a:gd name="T57" fmla="*/ 94 h 159"/>
              <a:gd name="T58" fmla="*/ 47 w 160"/>
              <a:gd name="T59" fmla="*/ 66 h 159"/>
              <a:gd name="T60" fmla="*/ 41 w 160"/>
              <a:gd name="T61" fmla="*/ 10 h 159"/>
              <a:gd name="T62" fmla="*/ 117 w 160"/>
              <a:gd name="T63" fmla="*/ 46 h 159"/>
              <a:gd name="T64" fmla="*/ 125 w 160"/>
              <a:gd name="T65" fmla="*/ 61 h 159"/>
              <a:gd name="T66" fmla="*/ 128 w 160"/>
              <a:gd name="T67" fmla="*/ 21 h 159"/>
              <a:gd name="T68" fmla="*/ 149 w 160"/>
              <a:gd name="T69" fmla="*/ 2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59">
                <a:moveTo>
                  <a:pt x="67" y="71"/>
                </a:moveTo>
                <a:cubicBezTo>
                  <a:pt x="68" y="71"/>
                  <a:pt x="69" y="71"/>
                  <a:pt x="69" y="71"/>
                </a:cubicBezTo>
                <a:cubicBezTo>
                  <a:pt x="71" y="71"/>
                  <a:pt x="73" y="70"/>
                  <a:pt x="74" y="68"/>
                </a:cubicBezTo>
                <a:cubicBezTo>
                  <a:pt x="75" y="65"/>
                  <a:pt x="74" y="62"/>
                  <a:pt x="71" y="61"/>
                </a:cubicBezTo>
                <a:cubicBezTo>
                  <a:pt x="65" y="59"/>
                  <a:pt x="62" y="53"/>
                  <a:pt x="62" y="47"/>
                </a:cubicBezTo>
                <a:cubicBezTo>
                  <a:pt x="62" y="44"/>
                  <a:pt x="59" y="42"/>
                  <a:pt x="57" y="42"/>
                </a:cubicBezTo>
                <a:cubicBezTo>
                  <a:pt x="54" y="42"/>
                  <a:pt x="51" y="44"/>
                  <a:pt x="52" y="47"/>
                </a:cubicBezTo>
                <a:cubicBezTo>
                  <a:pt x="52" y="57"/>
                  <a:pt x="57" y="67"/>
                  <a:pt x="67" y="71"/>
                </a:cubicBezTo>
                <a:close/>
                <a:moveTo>
                  <a:pt x="145" y="11"/>
                </a:moveTo>
                <a:cubicBezTo>
                  <a:pt x="145" y="11"/>
                  <a:pt x="144" y="11"/>
                  <a:pt x="144" y="11"/>
                </a:cubicBezTo>
                <a:cubicBezTo>
                  <a:pt x="128" y="11"/>
                  <a:pt x="128" y="11"/>
                  <a:pt x="128" y="11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3"/>
                  <a:pt x="126" y="0"/>
                  <a:pt x="12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3"/>
                  <a:pt x="32" y="5"/>
                </a:cubicBezTo>
                <a:cubicBezTo>
                  <a:pt x="32" y="11"/>
                  <a:pt x="32" y="11"/>
                  <a:pt x="32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6" y="11"/>
                  <a:pt x="0" y="17"/>
                  <a:pt x="0" y="2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53"/>
                  <a:pt x="17" y="70"/>
                  <a:pt x="38" y="72"/>
                </a:cubicBezTo>
                <a:cubicBezTo>
                  <a:pt x="43" y="80"/>
                  <a:pt x="50" y="86"/>
                  <a:pt x="59" y="89"/>
                </a:cubicBezTo>
                <a:cubicBezTo>
                  <a:pt x="61" y="90"/>
                  <a:pt x="62" y="92"/>
                  <a:pt x="62" y="94"/>
                </a:cubicBezTo>
                <a:cubicBezTo>
                  <a:pt x="62" y="102"/>
                  <a:pt x="59" y="111"/>
                  <a:pt x="54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4" y="117"/>
                  <a:pt x="42" y="119"/>
                  <a:pt x="41" y="121"/>
                </a:cubicBezTo>
                <a:cubicBezTo>
                  <a:pt x="31" y="152"/>
                  <a:pt x="31" y="152"/>
                  <a:pt x="31" y="152"/>
                </a:cubicBezTo>
                <a:cubicBezTo>
                  <a:pt x="30" y="155"/>
                  <a:pt x="32" y="159"/>
                  <a:pt x="36" y="159"/>
                </a:cubicBezTo>
                <a:cubicBezTo>
                  <a:pt x="122" y="159"/>
                  <a:pt x="122" y="159"/>
                  <a:pt x="122" y="159"/>
                </a:cubicBezTo>
                <a:cubicBezTo>
                  <a:pt x="126" y="159"/>
                  <a:pt x="128" y="155"/>
                  <a:pt x="127" y="152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19"/>
                  <a:pt x="115" y="117"/>
                  <a:pt x="112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0" y="111"/>
                  <a:pt x="97" y="102"/>
                  <a:pt x="97" y="94"/>
                </a:cubicBezTo>
                <a:cubicBezTo>
                  <a:pt x="97" y="92"/>
                  <a:pt x="98" y="90"/>
                  <a:pt x="100" y="90"/>
                </a:cubicBezTo>
                <a:cubicBezTo>
                  <a:pt x="107" y="86"/>
                  <a:pt x="115" y="80"/>
                  <a:pt x="120" y="73"/>
                </a:cubicBezTo>
                <a:cubicBezTo>
                  <a:pt x="136" y="72"/>
                  <a:pt x="150" y="62"/>
                  <a:pt x="156" y="48"/>
                </a:cubicBezTo>
                <a:cubicBezTo>
                  <a:pt x="160" y="38"/>
                  <a:pt x="160" y="32"/>
                  <a:pt x="160" y="26"/>
                </a:cubicBezTo>
                <a:cubicBezTo>
                  <a:pt x="160" y="18"/>
                  <a:pt x="153" y="11"/>
                  <a:pt x="145" y="11"/>
                </a:cubicBezTo>
                <a:close/>
                <a:moveTo>
                  <a:pt x="10" y="31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23"/>
                  <a:pt x="12" y="21"/>
                  <a:pt x="15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52"/>
                  <a:pt x="32" y="57"/>
                  <a:pt x="33" y="61"/>
                </a:cubicBezTo>
                <a:cubicBezTo>
                  <a:pt x="20" y="58"/>
                  <a:pt x="10" y="46"/>
                  <a:pt x="10" y="31"/>
                </a:cubicBezTo>
                <a:close/>
                <a:moveTo>
                  <a:pt x="109" y="128"/>
                </a:moveTo>
                <a:cubicBezTo>
                  <a:pt x="116" y="148"/>
                  <a:pt x="116" y="148"/>
                  <a:pt x="116" y="148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50" y="128"/>
                  <a:pt x="50" y="128"/>
                  <a:pt x="50" y="128"/>
                </a:cubicBezTo>
                <a:lnTo>
                  <a:pt x="109" y="128"/>
                </a:lnTo>
                <a:close/>
                <a:moveTo>
                  <a:pt x="117" y="46"/>
                </a:moveTo>
                <a:cubicBezTo>
                  <a:pt x="117" y="60"/>
                  <a:pt x="109" y="74"/>
                  <a:pt x="96" y="79"/>
                </a:cubicBezTo>
                <a:cubicBezTo>
                  <a:pt x="90" y="82"/>
                  <a:pt x="86" y="87"/>
                  <a:pt x="86" y="94"/>
                </a:cubicBezTo>
                <a:cubicBezTo>
                  <a:pt x="86" y="94"/>
                  <a:pt x="86" y="99"/>
                  <a:pt x="88" y="107"/>
                </a:cubicBezTo>
                <a:cubicBezTo>
                  <a:pt x="89" y="110"/>
                  <a:pt x="90" y="114"/>
                  <a:pt x="92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71" y="110"/>
                  <a:pt x="72" y="101"/>
                  <a:pt x="72" y="94"/>
                </a:cubicBezTo>
                <a:cubicBezTo>
                  <a:pt x="72" y="88"/>
                  <a:pt x="68" y="82"/>
                  <a:pt x="63" y="80"/>
                </a:cubicBezTo>
                <a:cubicBezTo>
                  <a:pt x="57" y="77"/>
                  <a:pt x="51" y="72"/>
                  <a:pt x="47" y="66"/>
                </a:cubicBezTo>
                <a:cubicBezTo>
                  <a:pt x="43" y="61"/>
                  <a:pt x="41" y="54"/>
                  <a:pt x="41" y="46"/>
                </a:cubicBezTo>
                <a:cubicBezTo>
                  <a:pt x="41" y="10"/>
                  <a:pt x="41" y="10"/>
                  <a:pt x="41" y="10"/>
                </a:cubicBezTo>
                <a:cubicBezTo>
                  <a:pt x="117" y="10"/>
                  <a:pt x="117" y="10"/>
                  <a:pt x="117" y="10"/>
                </a:cubicBezTo>
                <a:lnTo>
                  <a:pt x="117" y="46"/>
                </a:lnTo>
                <a:close/>
                <a:moveTo>
                  <a:pt x="149" y="31"/>
                </a:moveTo>
                <a:cubicBezTo>
                  <a:pt x="149" y="46"/>
                  <a:pt x="139" y="57"/>
                  <a:pt x="125" y="61"/>
                </a:cubicBezTo>
                <a:cubicBezTo>
                  <a:pt x="127" y="57"/>
                  <a:pt x="128" y="52"/>
                  <a:pt x="128" y="47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7" y="21"/>
                  <a:pt x="149" y="23"/>
                  <a:pt x="149" y="26"/>
                </a:cubicBezTo>
                <a:lnTo>
                  <a:pt x="149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2" name="Freeform 173">
            <a:extLst>
              <a:ext uri="{FF2B5EF4-FFF2-40B4-BE49-F238E27FC236}">
                <a16:creationId xmlns:a16="http://schemas.microsoft.com/office/drawing/2014/main" id="{61091402-ADDA-47B6-B19F-DF448D33358F}"/>
              </a:ext>
            </a:extLst>
          </p:cNvPr>
          <p:cNvSpPr>
            <a:spLocks noEditPoints="1"/>
          </p:cNvSpPr>
          <p:nvPr/>
        </p:nvSpPr>
        <p:spPr bwMode="auto">
          <a:xfrm>
            <a:off x="776288" y="1922463"/>
            <a:ext cx="185738" cy="254000"/>
          </a:xfrm>
          <a:custGeom>
            <a:avLst/>
            <a:gdLst>
              <a:gd name="T0" fmla="*/ 113 w 117"/>
              <a:gd name="T1" fmla="*/ 47 h 160"/>
              <a:gd name="T2" fmla="*/ 56 w 117"/>
              <a:gd name="T3" fmla="*/ 0 h 160"/>
              <a:gd name="T4" fmla="*/ 0 w 117"/>
              <a:gd name="T5" fmla="*/ 58 h 160"/>
              <a:gd name="T6" fmla="*/ 28 w 117"/>
              <a:gd name="T7" fmla="*/ 107 h 160"/>
              <a:gd name="T8" fmla="*/ 31 w 117"/>
              <a:gd name="T9" fmla="*/ 110 h 160"/>
              <a:gd name="T10" fmla="*/ 31 w 117"/>
              <a:gd name="T11" fmla="*/ 134 h 160"/>
              <a:gd name="T12" fmla="*/ 42 w 117"/>
              <a:gd name="T13" fmla="*/ 149 h 160"/>
              <a:gd name="T14" fmla="*/ 57 w 117"/>
              <a:gd name="T15" fmla="*/ 160 h 160"/>
              <a:gd name="T16" fmla="*/ 71 w 117"/>
              <a:gd name="T17" fmla="*/ 149 h 160"/>
              <a:gd name="T18" fmla="*/ 83 w 117"/>
              <a:gd name="T19" fmla="*/ 134 h 160"/>
              <a:gd name="T20" fmla="*/ 83 w 117"/>
              <a:gd name="T21" fmla="*/ 111 h 160"/>
              <a:gd name="T22" fmla="*/ 85 w 117"/>
              <a:gd name="T23" fmla="*/ 107 h 160"/>
              <a:gd name="T24" fmla="*/ 113 w 117"/>
              <a:gd name="T25" fmla="*/ 47 h 160"/>
              <a:gd name="T26" fmla="*/ 73 w 117"/>
              <a:gd name="T27" fmla="*/ 134 h 160"/>
              <a:gd name="T28" fmla="*/ 67 w 117"/>
              <a:gd name="T29" fmla="*/ 139 h 160"/>
              <a:gd name="T30" fmla="*/ 47 w 117"/>
              <a:gd name="T31" fmla="*/ 139 h 160"/>
              <a:gd name="T32" fmla="*/ 41 w 117"/>
              <a:gd name="T33" fmla="*/ 134 h 160"/>
              <a:gd name="T34" fmla="*/ 41 w 117"/>
              <a:gd name="T35" fmla="*/ 125 h 160"/>
              <a:gd name="T36" fmla="*/ 73 w 117"/>
              <a:gd name="T37" fmla="*/ 125 h 160"/>
              <a:gd name="T38" fmla="*/ 73 w 117"/>
              <a:gd name="T39" fmla="*/ 134 h 160"/>
              <a:gd name="T40" fmla="*/ 81 w 117"/>
              <a:gd name="T41" fmla="*/ 98 h 160"/>
              <a:gd name="T42" fmla="*/ 73 w 117"/>
              <a:gd name="T43" fmla="*/ 112 h 160"/>
              <a:gd name="T44" fmla="*/ 73 w 117"/>
              <a:gd name="T45" fmla="*/ 115 h 160"/>
              <a:gd name="T46" fmla="*/ 42 w 117"/>
              <a:gd name="T47" fmla="*/ 115 h 160"/>
              <a:gd name="T48" fmla="*/ 42 w 117"/>
              <a:gd name="T49" fmla="*/ 111 h 160"/>
              <a:gd name="T50" fmla="*/ 34 w 117"/>
              <a:gd name="T51" fmla="*/ 98 h 160"/>
              <a:gd name="T52" fmla="*/ 10 w 117"/>
              <a:gd name="T53" fmla="*/ 58 h 160"/>
              <a:gd name="T54" fmla="*/ 57 w 117"/>
              <a:gd name="T55" fmla="*/ 11 h 160"/>
              <a:gd name="T56" fmla="*/ 67 w 117"/>
              <a:gd name="T57" fmla="*/ 12 h 160"/>
              <a:gd name="T58" fmla="*/ 104 w 117"/>
              <a:gd name="T59" fmla="*/ 58 h 160"/>
              <a:gd name="T60" fmla="*/ 81 w 117"/>
              <a:gd name="T61" fmla="*/ 98 h 160"/>
              <a:gd name="T62" fmla="*/ 57 w 117"/>
              <a:gd name="T63" fmla="*/ 21 h 160"/>
              <a:gd name="T64" fmla="*/ 20 w 117"/>
              <a:gd name="T65" fmla="*/ 58 h 160"/>
              <a:gd name="T66" fmla="*/ 26 w 117"/>
              <a:gd name="T67" fmla="*/ 63 h 160"/>
              <a:gd name="T68" fmla="*/ 31 w 117"/>
              <a:gd name="T69" fmla="*/ 58 h 160"/>
              <a:gd name="T70" fmla="*/ 57 w 117"/>
              <a:gd name="T71" fmla="*/ 31 h 160"/>
              <a:gd name="T72" fmla="*/ 63 w 117"/>
              <a:gd name="T73" fmla="*/ 26 h 160"/>
              <a:gd name="T74" fmla="*/ 57 w 117"/>
              <a:gd name="T75" fmla="*/ 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7" h="160">
                <a:moveTo>
                  <a:pt x="113" y="47"/>
                </a:moveTo>
                <a:cubicBezTo>
                  <a:pt x="108" y="21"/>
                  <a:pt x="86" y="0"/>
                  <a:pt x="56" y="0"/>
                </a:cubicBezTo>
                <a:cubicBezTo>
                  <a:pt x="26" y="0"/>
                  <a:pt x="0" y="26"/>
                  <a:pt x="0" y="58"/>
                </a:cubicBezTo>
                <a:cubicBezTo>
                  <a:pt x="0" y="79"/>
                  <a:pt x="11" y="97"/>
                  <a:pt x="28" y="107"/>
                </a:cubicBezTo>
                <a:cubicBezTo>
                  <a:pt x="29" y="108"/>
                  <a:pt x="30" y="109"/>
                  <a:pt x="31" y="110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41"/>
                  <a:pt x="35" y="147"/>
                  <a:pt x="42" y="149"/>
                </a:cubicBezTo>
                <a:cubicBezTo>
                  <a:pt x="44" y="155"/>
                  <a:pt x="50" y="160"/>
                  <a:pt x="57" y="160"/>
                </a:cubicBezTo>
                <a:cubicBezTo>
                  <a:pt x="63" y="160"/>
                  <a:pt x="69" y="155"/>
                  <a:pt x="71" y="149"/>
                </a:cubicBezTo>
                <a:cubicBezTo>
                  <a:pt x="78" y="147"/>
                  <a:pt x="83" y="141"/>
                  <a:pt x="83" y="134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0"/>
                  <a:pt x="83" y="108"/>
                  <a:pt x="85" y="107"/>
                </a:cubicBezTo>
                <a:cubicBezTo>
                  <a:pt x="105" y="95"/>
                  <a:pt x="117" y="72"/>
                  <a:pt x="113" y="47"/>
                </a:cubicBezTo>
                <a:close/>
                <a:moveTo>
                  <a:pt x="73" y="134"/>
                </a:moveTo>
                <a:cubicBezTo>
                  <a:pt x="73" y="137"/>
                  <a:pt x="71" y="139"/>
                  <a:pt x="67" y="139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44" y="139"/>
                  <a:pt x="42" y="137"/>
                  <a:pt x="41" y="134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73" y="125"/>
                  <a:pt x="73" y="125"/>
                  <a:pt x="73" y="125"/>
                </a:cubicBezTo>
                <a:lnTo>
                  <a:pt x="73" y="134"/>
                </a:lnTo>
                <a:close/>
                <a:moveTo>
                  <a:pt x="81" y="98"/>
                </a:moveTo>
                <a:cubicBezTo>
                  <a:pt x="75" y="101"/>
                  <a:pt x="73" y="106"/>
                  <a:pt x="73" y="112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42" y="115"/>
                  <a:pt x="42" y="115"/>
                  <a:pt x="42" y="115"/>
                </a:cubicBezTo>
                <a:cubicBezTo>
                  <a:pt x="42" y="111"/>
                  <a:pt x="42" y="111"/>
                  <a:pt x="42" y="111"/>
                </a:cubicBezTo>
                <a:cubicBezTo>
                  <a:pt x="42" y="106"/>
                  <a:pt x="39" y="101"/>
                  <a:pt x="34" y="98"/>
                </a:cubicBezTo>
                <a:cubicBezTo>
                  <a:pt x="19" y="89"/>
                  <a:pt x="10" y="75"/>
                  <a:pt x="10" y="58"/>
                </a:cubicBezTo>
                <a:cubicBezTo>
                  <a:pt x="10" y="32"/>
                  <a:pt x="31" y="11"/>
                  <a:pt x="57" y="11"/>
                </a:cubicBezTo>
                <a:cubicBezTo>
                  <a:pt x="61" y="11"/>
                  <a:pt x="64" y="11"/>
                  <a:pt x="67" y="12"/>
                </a:cubicBezTo>
                <a:cubicBezTo>
                  <a:pt x="88" y="16"/>
                  <a:pt x="104" y="34"/>
                  <a:pt x="104" y="58"/>
                </a:cubicBezTo>
                <a:cubicBezTo>
                  <a:pt x="104" y="75"/>
                  <a:pt x="95" y="90"/>
                  <a:pt x="81" y="98"/>
                </a:cubicBezTo>
                <a:close/>
                <a:moveTo>
                  <a:pt x="57" y="21"/>
                </a:moveTo>
                <a:cubicBezTo>
                  <a:pt x="38" y="21"/>
                  <a:pt x="21" y="37"/>
                  <a:pt x="20" y="58"/>
                </a:cubicBezTo>
                <a:cubicBezTo>
                  <a:pt x="20" y="60"/>
                  <a:pt x="22" y="63"/>
                  <a:pt x="26" y="63"/>
                </a:cubicBezTo>
                <a:cubicBezTo>
                  <a:pt x="28" y="63"/>
                  <a:pt x="31" y="60"/>
                  <a:pt x="31" y="58"/>
                </a:cubicBezTo>
                <a:cubicBezTo>
                  <a:pt x="32" y="43"/>
                  <a:pt x="43" y="31"/>
                  <a:pt x="57" y="31"/>
                </a:cubicBezTo>
                <a:cubicBezTo>
                  <a:pt x="60" y="31"/>
                  <a:pt x="63" y="29"/>
                  <a:pt x="63" y="26"/>
                </a:cubicBezTo>
                <a:cubicBezTo>
                  <a:pt x="63" y="23"/>
                  <a:pt x="60" y="21"/>
                  <a:pt x="57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3" name="Freeform 174">
            <a:extLst>
              <a:ext uri="{FF2B5EF4-FFF2-40B4-BE49-F238E27FC236}">
                <a16:creationId xmlns:a16="http://schemas.microsoft.com/office/drawing/2014/main" id="{7352CA5B-849A-4BFC-BE9A-761406CA28AC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1922463"/>
            <a:ext cx="254000" cy="254000"/>
          </a:xfrm>
          <a:custGeom>
            <a:avLst/>
            <a:gdLst>
              <a:gd name="T0" fmla="*/ 89 w 160"/>
              <a:gd name="T1" fmla="*/ 11 h 160"/>
              <a:gd name="T2" fmla="*/ 89 w 160"/>
              <a:gd name="T3" fmla="*/ 11 h 160"/>
              <a:gd name="T4" fmla="*/ 125 w 160"/>
              <a:gd name="T5" fmla="*/ 27 h 160"/>
              <a:gd name="T6" fmla="*/ 103 w 160"/>
              <a:gd name="T7" fmla="*/ 49 h 160"/>
              <a:gd name="T8" fmla="*/ 89 w 160"/>
              <a:gd name="T9" fmla="*/ 11 h 160"/>
              <a:gd name="T10" fmla="*/ 133 w 160"/>
              <a:gd name="T11" fmla="*/ 34 h 160"/>
              <a:gd name="T12" fmla="*/ 149 w 160"/>
              <a:gd name="T13" fmla="*/ 70 h 160"/>
              <a:gd name="T14" fmla="*/ 111 w 160"/>
              <a:gd name="T15" fmla="*/ 56 h 160"/>
              <a:gd name="T16" fmla="*/ 133 w 160"/>
              <a:gd name="T17" fmla="*/ 34 h 160"/>
              <a:gd name="T18" fmla="*/ 133 w 160"/>
              <a:gd name="T19" fmla="*/ 34 h 160"/>
              <a:gd name="T20" fmla="*/ 79 w 160"/>
              <a:gd name="T21" fmla="*/ 10 h 160"/>
              <a:gd name="T22" fmla="*/ 95 w 160"/>
              <a:gd name="T23" fmla="*/ 57 h 160"/>
              <a:gd name="T24" fmla="*/ 80 w 160"/>
              <a:gd name="T25" fmla="*/ 72 h 160"/>
              <a:gd name="T26" fmla="*/ 35 w 160"/>
              <a:gd name="T27" fmla="*/ 27 h 160"/>
              <a:gd name="T28" fmla="*/ 79 w 160"/>
              <a:gd name="T29" fmla="*/ 10 h 160"/>
              <a:gd name="T30" fmla="*/ 27 w 160"/>
              <a:gd name="T31" fmla="*/ 34 h 160"/>
              <a:gd name="T32" fmla="*/ 73 w 160"/>
              <a:gd name="T33" fmla="*/ 79 h 160"/>
              <a:gd name="T34" fmla="*/ 57 w 160"/>
              <a:gd name="T35" fmla="*/ 95 h 160"/>
              <a:gd name="T36" fmla="*/ 12 w 160"/>
              <a:gd name="T37" fmla="*/ 76 h 160"/>
              <a:gd name="T38" fmla="*/ 10 w 160"/>
              <a:gd name="T39" fmla="*/ 76 h 160"/>
              <a:gd name="T40" fmla="*/ 27 w 160"/>
              <a:gd name="T41" fmla="*/ 34 h 160"/>
              <a:gd name="T42" fmla="*/ 103 w 160"/>
              <a:gd name="T43" fmla="*/ 65 h 160"/>
              <a:gd name="T44" fmla="*/ 149 w 160"/>
              <a:gd name="T45" fmla="*/ 81 h 160"/>
              <a:gd name="T46" fmla="*/ 133 w 160"/>
              <a:gd name="T47" fmla="*/ 125 h 160"/>
              <a:gd name="T48" fmla="*/ 87 w 160"/>
              <a:gd name="T49" fmla="*/ 80 h 160"/>
              <a:gd name="T50" fmla="*/ 103 w 160"/>
              <a:gd name="T51" fmla="*/ 65 h 160"/>
              <a:gd name="T52" fmla="*/ 103 w 160"/>
              <a:gd name="T53" fmla="*/ 65 h 160"/>
              <a:gd name="T54" fmla="*/ 13 w 160"/>
              <a:gd name="T55" fmla="*/ 87 h 160"/>
              <a:gd name="T56" fmla="*/ 50 w 160"/>
              <a:gd name="T57" fmla="*/ 103 h 160"/>
              <a:gd name="T58" fmla="*/ 27 w 160"/>
              <a:gd name="T59" fmla="*/ 125 h 160"/>
              <a:gd name="T60" fmla="*/ 11 w 160"/>
              <a:gd name="T61" fmla="*/ 87 h 160"/>
              <a:gd name="T62" fmla="*/ 13 w 160"/>
              <a:gd name="T63" fmla="*/ 87 h 160"/>
              <a:gd name="T64" fmla="*/ 57 w 160"/>
              <a:gd name="T65" fmla="*/ 110 h 160"/>
              <a:gd name="T66" fmla="*/ 65 w 160"/>
              <a:gd name="T67" fmla="*/ 147 h 160"/>
              <a:gd name="T68" fmla="*/ 35 w 160"/>
              <a:gd name="T69" fmla="*/ 132 h 160"/>
              <a:gd name="T70" fmla="*/ 57 w 160"/>
              <a:gd name="T71" fmla="*/ 110 h 160"/>
              <a:gd name="T72" fmla="*/ 57 w 160"/>
              <a:gd name="T73" fmla="*/ 110 h 160"/>
              <a:gd name="T74" fmla="*/ 80 w 160"/>
              <a:gd name="T75" fmla="*/ 87 h 160"/>
              <a:gd name="T76" fmla="*/ 125 w 160"/>
              <a:gd name="T77" fmla="*/ 132 h 160"/>
              <a:gd name="T78" fmla="*/ 81 w 160"/>
              <a:gd name="T79" fmla="*/ 149 h 160"/>
              <a:gd name="T80" fmla="*/ 76 w 160"/>
              <a:gd name="T81" fmla="*/ 149 h 160"/>
              <a:gd name="T82" fmla="*/ 64 w 160"/>
              <a:gd name="T83" fmla="*/ 103 h 160"/>
              <a:gd name="T84" fmla="*/ 80 w 160"/>
              <a:gd name="T85" fmla="*/ 87 h 160"/>
              <a:gd name="T86" fmla="*/ 80 w 160"/>
              <a:gd name="T87" fmla="*/ 87 h 160"/>
              <a:gd name="T88" fmla="*/ 80 w 160"/>
              <a:gd name="T89" fmla="*/ 0 h 160"/>
              <a:gd name="T90" fmla="*/ 0 w 160"/>
              <a:gd name="T91" fmla="*/ 80 h 160"/>
              <a:gd name="T92" fmla="*/ 80 w 160"/>
              <a:gd name="T93" fmla="*/ 160 h 160"/>
              <a:gd name="T94" fmla="*/ 159 w 160"/>
              <a:gd name="T95" fmla="*/ 80 h 160"/>
              <a:gd name="T96" fmla="*/ 85 w 160"/>
              <a:gd name="T97" fmla="*/ 0 h 160"/>
              <a:gd name="T98" fmla="*/ 80 w 160"/>
              <a:gd name="T9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89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103" y="12"/>
                  <a:pt x="115" y="18"/>
                  <a:pt x="125" y="27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93" y="39"/>
                  <a:pt x="89" y="24"/>
                  <a:pt x="89" y="11"/>
                </a:cubicBezTo>
                <a:close/>
                <a:moveTo>
                  <a:pt x="133" y="34"/>
                </a:moveTo>
                <a:cubicBezTo>
                  <a:pt x="142" y="45"/>
                  <a:pt x="147" y="57"/>
                  <a:pt x="149" y="70"/>
                </a:cubicBezTo>
                <a:cubicBezTo>
                  <a:pt x="136" y="70"/>
                  <a:pt x="122" y="66"/>
                  <a:pt x="111" y="56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33" y="34"/>
                  <a:pt x="133" y="34"/>
                  <a:pt x="133" y="34"/>
                </a:cubicBezTo>
                <a:close/>
                <a:moveTo>
                  <a:pt x="79" y="10"/>
                </a:moveTo>
                <a:cubicBezTo>
                  <a:pt x="78" y="27"/>
                  <a:pt x="84" y="44"/>
                  <a:pt x="95" y="57"/>
                </a:cubicBezTo>
                <a:cubicBezTo>
                  <a:pt x="80" y="72"/>
                  <a:pt x="80" y="72"/>
                  <a:pt x="80" y="72"/>
                </a:cubicBezTo>
                <a:cubicBezTo>
                  <a:pt x="35" y="27"/>
                  <a:pt x="35" y="27"/>
                  <a:pt x="35" y="27"/>
                </a:cubicBezTo>
                <a:cubicBezTo>
                  <a:pt x="47" y="16"/>
                  <a:pt x="63" y="10"/>
                  <a:pt x="79" y="10"/>
                </a:cubicBezTo>
                <a:close/>
                <a:moveTo>
                  <a:pt x="27" y="34"/>
                </a:moveTo>
                <a:cubicBezTo>
                  <a:pt x="73" y="79"/>
                  <a:pt x="73" y="79"/>
                  <a:pt x="73" y="79"/>
                </a:cubicBezTo>
                <a:cubicBezTo>
                  <a:pt x="57" y="95"/>
                  <a:pt x="57" y="95"/>
                  <a:pt x="57" y="95"/>
                </a:cubicBezTo>
                <a:cubicBezTo>
                  <a:pt x="46" y="83"/>
                  <a:pt x="29" y="76"/>
                  <a:pt x="12" y="76"/>
                </a:cubicBezTo>
                <a:cubicBezTo>
                  <a:pt x="11" y="76"/>
                  <a:pt x="11" y="76"/>
                  <a:pt x="10" y="76"/>
                </a:cubicBezTo>
                <a:cubicBezTo>
                  <a:pt x="12" y="61"/>
                  <a:pt x="17" y="46"/>
                  <a:pt x="27" y="34"/>
                </a:cubicBezTo>
                <a:close/>
                <a:moveTo>
                  <a:pt x="103" y="65"/>
                </a:moveTo>
                <a:cubicBezTo>
                  <a:pt x="116" y="76"/>
                  <a:pt x="133" y="81"/>
                  <a:pt x="149" y="81"/>
                </a:cubicBezTo>
                <a:cubicBezTo>
                  <a:pt x="149" y="97"/>
                  <a:pt x="143" y="113"/>
                  <a:pt x="133" y="125"/>
                </a:cubicBezTo>
                <a:cubicBezTo>
                  <a:pt x="87" y="80"/>
                  <a:pt x="87" y="80"/>
                  <a:pt x="87" y="80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3" y="65"/>
                  <a:pt x="103" y="65"/>
                  <a:pt x="103" y="65"/>
                </a:cubicBezTo>
                <a:close/>
                <a:moveTo>
                  <a:pt x="13" y="87"/>
                </a:moveTo>
                <a:cubicBezTo>
                  <a:pt x="27" y="87"/>
                  <a:pt x="41" y="93"/>
                  <a:pt x="50" y="103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18" y="115"/>
                  <a:pt x="12" y="101"/>
                  <a:pt x="11" y="87"/>
                </a:cubicBezTo>
                <a:cubicBezTo>
                  <a:pt x="12" y="87"/>
                  <a:pt x="12" y="87"/>
                  <a:pt x="13" y="87"/>
                </a:cubicBezTo>
                <a:close/>
                <a:moveTo>
                  <a:pt x="57" y="110"/>
                </a:moveTo>
                <a:cubicBezTo>
                  <a:pt x="64" y="121"/>
                  <a:pt x="67" y="134"/>
                  <a:pt x="65" y="147"/>
                </a:cubicBezTo>
                <a:cubicBezTo>
                  <a:pt x="54" y="145"/>
                  <a:pt x="44" y="140"/>
                  <a:pt x="35" y="132"/>
                </a:cubicBezTo>
                <a:cubicBezTo>
                  <a:pt x="57" y="110"/>
                  <a:pt x="57" y="110"/>
                  <a:pt x="57" y="110"/>
                </a:cubicBezTo>
                <a:cubicBezTo>
                  <a:pt x="57" y="110"/>
                  <a:pt x="57" y="110"/>
                  <a:pt x="57" y="110"/>
                </a:cubicBezTo>
                <a:close/>
                <a:moveTo>
                  <a:pt x="80" y="87"/>
                </a:moveTo>
                <a:cubicBezTo>
                  <a:pt x="125" y="132"/>
                  <a:pt x="125" y="132"/>
                  <a:pt x="125" y="132"/>
                </a:cubicBezTo>
                <a:cubicBezTo>
                  <a:pt x="113" y="143"/>
                  <a:pt x="97" y="149"/>
                  <a:pt x="81" y="149"/>
                </a:cubicBezTo>
                <a:cubicBezTo>
                  <a:pt x="79" y="149"/>
                  <a:pt x="78" y="149"/>
                  <a:pt x="76" y="149"/>
                </a:cubicBezTo>
                <a:cubicBezTo>
                  <a:pt x="78" y="133"/>
                  <a:pt x="74" y="117"/>
                  <a:pt x="64" y="103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lose/>
                <a:moveTo>
                  <a:pt x="80" y="0"/>
                </a:moveTo>
                <a:cubicBezTo>
                  <a:pt x="36" y="0"/>
                  <a:pt x="0" y="35"/>
                  <a:pt x="0" y="80"/>
                </a:cubicBezTo>
                <a:cubicBezTo>
                  <a:pt x="0" y="124"/>
                  <a:pt x="35" y="160"/>
                  <a:pt x="80" y="160"/>
                </a:cubicBezTo>
                <a:cubicBezTo>
                  <a:pt x="124" y="160"/>
                  <a:pt x="159" y="124"/>
                  <a:pt x="159" y="80"/>
                </a:cubicBezTo>
                <a:cubicBezTo>
                  <a:pt x="160" y="37"/>
                  <a:pt x="127" y="2"/>
                  <a:pt x="85" y="0"/>
                </a:cubicBezTo>
                <a:cubicBezTo>
                  <a:pt x="83" y="0"/>
                  <a:pt x="81" y="0"/>
                  <a:pt x="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4" name="Freeform 175">
            <a:extLst>
              <a:ext uri="{FF2B5EF4-FFF2-40B4-BE49-F238E27FC236}">
                <a16:creationId xmlns:a16="http://schemas.microsoft.com/office/drawing/2014/main" id="{CB149834-0502-4EC3-A8DD-D0D55F0B45CD}"/>
              </a:ext>
            </a:extLst>
          </p:cNvPr>
          <p:cNvSpPr>
            <a:spLocks noEditPoints="1"/>
          </p:cNvSpPr>
          <p:nvPr/>
        </p:nvSpPr>
        <p:spPr bwMode="auto">
          <a:xfrm>
            <a:off x="8499476" y="2471738"/>
            <a:ext cx="149225" cy="254000"/>
          </a:xfrm>
          <a:custGeom>
            <a:avLst/>
            <a:gdLst>
              <a:gd name="T0" fmla="*/ 47 w 94"/>
              <a:gd name="T1" fmla="*/ 73 h 160"/>
              <a:gd name="T2" fmla="*/ 51 w 94"/>
              <a:gd name="T3" fmla="*/ 75 h 160"/>
              <a:gd name="T4" fmla="*/ 47 w 94"/>
              <a:gd name="T5" fmla="*/ 83 h 160"/>
              <a:gd name="T6" fmla="*/ 42 w 94"/>
              <a:gd name="T7" fmla="*/ 81 h 160"/>
              <a:gd name="T8" fmla="*/ 44 w 94"/>
              <a:gd name="T9" fmla="*/ 74 h 160"/>
              <a:gd name="T10" fmla="*/ 47 w 94"/>
              <a:gd name="T11" fmla="*/ 73 h 160"/>
              <a:gd name="T12" fmla="*/ 52 w 94"/>
              <a:gd name="T13" fmla="*/ 25 h 160"/>
              <a:gd name="T14" fmla="*/ 82 w 94"/>
              <a:gd name="T15" fmla="*/ 78 h 160"/>
              <a:gd name="T16" fmla="*/ 64 w 94"/>
              <a:gd name="T17" fmla="*/ 115 h 160"/>
              <a:gd name="T18" fmla="*/ 29 w 94"/>
              <a:gd name="T19" fmla="*/ 115 h 160"/>
              <a:gd name="T20" fmla="*/ 11 w 94"/>
              <a:gd name="T21" fmla="*/ 78 h 160"/>
              <a:gd name="T22" fmla="*/ 42 w 94"/>
              <a:gd name="T23" fmla="*/ 25 h 160"/>
              <a:gd name="T24" fmla="*/ 42 w 94"/>
              <a:gd name="T25" fmla="*/ 63 h 160"/>
              <a:gd name="T26" fmla="*/ 31 w 94"/>
              <a:gd name="T27" fmla="*/ 78 h 160"/>
              <a:gd name="T28" fmla="*/ 47 w 94"/>
              <a:gd name="T29" fmla="*/ 94 h 160"/>
              <a:gd name="T30" fmla="*/ 62 w 94"/>
              <a:gd name="T31" fmla="*/ 78 h 160"/>
              <a:gd name="T32" fmla="*/ 52 w 94"/>
              <a:gd name="T33" fmla="*/ 63 h 160"/>
              <a:gd name="T34" fmla="*/ 52 w 94"/>
              <a:gd name="T35" fmla="*/ 25 h 160"/>
              <a:gd name="T36" fmla="*/ 52 w 94"/>
              <a:gd name="T37" fmla="*/ 25 h 160"/>
              <a:gd name="T38" fmla="*/ 62 w 94"/>
              <a:gd name="T39" fmla="*/ 125 h 160"/>
              <a:gd name="T40" fmla="*/ 62 w 94"/>
              <a:gd name="T41" fmla="*/ 149 h 160"/>
              <a:gd name="T42" fmla="*/ 31 w 94"/>
              <a:gd name="T43" fmla="*/ 149 h 160"/>
              <a:gd name="T44" fmla="*/ 31 w 94"/>
              <a:gd name="T45" fmla="*/ 125 h 160"/>
              <a:gd name="T46" fmla="*/ 62 w 94"/>
              <a:gd name="T47" fmla="*/ 125 h 160"/>
              <a:gd name="T48" fmla="*/ 45 w 94"/>
              <a:gd name="T49" fmla="*/ 0 h 160"/>
              <a:gd name="T50" fmla="*/ 43 w 94"/>
              <a:gd name="T51" fmla="*/ 2 h 160"/>
              <a:gd name="T52" fmla="*/ 42 w 94"/>
              <a:gd name="T53" fmla="*/ 2 h 160"/>
              <a:gd name="T54" fmla="*/ 42 w 94"/>
              <a:gd name="T55" fmla="*/ 3 h 160"/>
              <a:gd name="T56" fmla="*/ 1 w 94"/>
              <a:gd name="T57" fmla="*/ 76 h 160"/>
              <a:gd name="T58" fmla="*/ 1 w 94"/>
              <a:gd name="T59" fmla="*/ 81 h 160"/>
              <a:gd name="T60" fmla="*/ 21 w 94"/>
              <a:gd name="T61" fmla="*/ 121 h 160"/>
              <a:gd name="T62" fmla="*/ 21 w 94"/>
              <a:gd name="T63" fmla="*/ 155 h 160"/>
              <a:gd name="T64" fmla="*/ 26 w 94"/>
              <a:gd name="T65" fmla="*/ 160 h 160"/>
              <a:gd name="T66" fmla="*/ 68 w 94"/>
              <a:gd name="T67" fmla="*/ 160 h 160"/>
              <a:gd name="T68" fmla="*/ 73 w 94"/>
              <a:gd name="T69" fmla="*/ 155 h 160"/>
              <a:gd name="T70" fmla="*/ 73 w 94"/>
              <a:gd name="T71" fmla="*/ 121 h 160"/>
              <a:gd name="T72" fmla="*/ 93 w 94"/>
              <a:gd name="T73" fmla="*/ 81 h 160"/>
              <a:gd name="T74" fmla="*/ 93 w 94"/>
              <a:gd name="T75" fmla="*/ 76 h 160"/>
              <a:gd name="T76" fmla="*/ 51 w 94"/>
              <a:gd name="T77" fmla="*/ 3 h 160"/>
              <a:gd name="T78" fmla="*/ 51 w 94"/>
              <a:gd name="T79" fmla="*/ 2 h 160"/>
              <a:gd name="T80" fmla="*/ 51 w 94"/>
              <a:gd name="T81" fmla="*/ 2 h 160"/>
              <a:gd name="T82" fmla="*/ 49 w 94"/>
              <a:gd name="T83" fmla="*/ 0 h 160"/>
              <a:gd name="T84" fmla="*/ 45 w 94"/>
              <a:gd name="T8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4" h="160">
                <a:moveTo>
                  <a:pt x="47" y="73"/>
                </a:moveTo>
                <a:cubicBezTo>
                  <a:pt x="48" y="73"/>
                  <a:pt x="50" y="74"/>
                  <a:pt x="51" y="75"/>
                </a:cubicBezTo>
                <a:cubicBezTo>
                  <a:pt x="54" y="79"/>
                  <a:pt x="51" y="83"/>
                  <a:pt x="47" y="83"/>
                </a:cubicBezTo>
                <a:cubicBezTo>
                  <a:pt x="45" y="83"/>
                  <a:pt x="44" y="82"/>
                  <a:pt x="42" y="81"/>
                </a:cubicBezTo>
                <a:cubicBezTo>
                  <a:pt x="41" y="79"/>
                  <a:pt x="42" y="75"/>
                  <a:pt x="44" y="74"/>
                </a:cubicBezTo>
                <a:cubicBezTo>
                  <a:pt x="45" y="73"/>
                  <a:pt x="46" y="73"/>
                  <a:pt x="47" y="73"/>
                </a:cubicBezTo>
                <a:close/>
                <a:moveTo>
                  <a:pt x="52" y="25"/>
                </a:moveTo>
                <a:cubicBezTo>
                  <a:pt x="82" y="78"/>
                  <a:pt x="82" y="78"/>
                  <a:pt x="82" y="78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5" y="105"/>
                  <a:pt x="12" y="80"/>
                  <a:pt x="11" y="78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63"/>
                  <a:pt x="42" y="63"/>
                  <a:pt x="42" y="63"/>
                </a:cubicBezTo>
                <a:cubicBezTo>
                  <a:pt x="36" y="65"/>
                  <a:pt x="31" y="71"/>
                  <a:pt x="31" y="78"/>
                </a:cubicBezTo>
                <a:cubicBezTo>
                  <a:pt x="31" y="86"/>
                  <a:pt x="38" y="94"/>
                  <a:pt x="47" y="94"/>
                </a:cubicBezTo>
                <a:cubicBezTo>
                  <a:pt x="55" y="94"/>
                  <a:pt x="63" y="87"/>
                  <a:pt x="62" y="78"/>
                </a:cubicBezTo>
                <a:cubicBezTo>
                  <a:pt x="62" y="71"/>
                  <a:pt x="58" y="66"/>
                  <a:pt x="52" y="63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5"/>
                  <a:pt x="52" y="25"/>
                  <a:pt x="52" y="25"/>
                </a:cubicBezTo>
                <a:close/>
                <a:moveTo>
                  <a:pt x="62" y="125"/>
                </a:moveTo>
                <a:cubicBezTo>
                  <a:pt x="62" y="149"/>
                  <a:pt x="62" y="149"/>
                  <a:pt x="62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62" y="125"/>
                  <a:pt x="62" y="125"/>
                  <a:pt x="62" y="125"/>
                </a:cubicBezTo>
                <a:close/>
                <a:moveTo>
                  <a:pt x="45" y="0"/>
                </a:moveTo>
                <a:cubicBezTo>
                  <a:pt x="44" y="1"/>
                  <a:pt x="44" y="2"/>
                  <a:pt x="43" y="2"/>
                </a:cubicBezTo>
                <a:cubicBezTo>
                  <a:pt x="43" y="2"/>
                  <a:pt x="43" y="2"/>
                  <a:pt x="42" y="2"/>
                </a:cubicBezTo>
                <a:cubicBezTo>
                  <a:pt x="42" y="3"/>
                  <a:pt x="42" y="3"/>
                  <a:pt x="42" y="3"/>
                </a:cubicBezTo>
                <a:cubicBezTo>
                  <a:pt x="1" y="76"/>
                  <a:pt x="1" y="76"/>
                  <a:pt x="1" y="76"/>
                </a:cubicBezTo>
                <a:cubicBezTo>
                  <a:pt x="0" y="77"/>
                  <a:pt x="0" y="79"/>
                  <a:pt x="1" y="81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58"/>
                  <a:pt x="24" y="160"/>
                  <a:pt x="26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0" y="160"/>
                  <a:pt x="73" y="158"/>
                  <a:pt x="73" y="155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93" y="81"/>
                  <a:pt x="93" y="81"/>
                  <a:pt x="93" y="81"/>
                </a:cubicBezTo>
                <a:cubicBezTo>
                  <a:pt x="94" y="79"/>
                  <a:pt x="93" y="77"/>
                  <a:pt x="93" y="76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2"/>
                  <a:pt x="51" y="2"/>
                  <a:pt x="51" y="2"/>
                </a:cubicBezTo>
                <a:cubicBezTo>
                  <a:pt x="51" y="2"/>
                  <a:pt x="51" y="2"/>
                  <a:pt x="51" y="2"/>
                </a:cubicBezTo>
                <a:cubicBezTo>
                  <a:pt x="50" y="2"/>
                  <a:pt x="50" y="1"/>
                  <a:pt x="49" y="0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Freeform 176">
            <a:extLst>
              <a:ext uri="{FF2B5EF4-FFF2-40B4-BE49-F238E27FC236}">
                <a16:creationId xmlns:a16="http://schemas.microsoft.com/office/drawing/2014/main" id="{2A46B77F-8FED-42F0-BE13-02BCD8857C97}"/>
              </a:ext>
            </a:extLst>
          </p:cNvPr>
          <p:cNvSpPr>
            <a:spLocks noEditPoints="1"/>
          </p:cNvSpPr>
          <p:nvPr/>
        </p:nvSpPr>
        <p:spPr bwMode="auto">
          <a:xfrm>
            <a:off x="2384426" y="1922463"/>
            <a:ext cx="260350" cy="252413"/>
          </a:xfrm>
          <a:custGeom>
            <a:avLst/>
            <a:gdLst>
              <a:gd name="T0" fmla="*/ 18 w 164"/>
              <a:gd name="T1" fmla="*/ 35 h 159"/>
              <a:gd name="T2" fmla="*/ 85 w 164"/>
              <a:gd name="T3" fmla="*/ 159 h 159"/>
              <a:gd name="T4" fmla="*/ 111 w 164"/>
              <a:gd name="T5" fmla="*/ 122 h 159"/>
              <a:gd name="T6" fmla="*/ 138 w 164"/>
              <a:gd name="T7" fmla="*/ 106 h 159"/>
              <a:gd name="T8" fmla="*/ 84 w 164"/>
              <a:gd name="T9" fmla="*/ 0 h 159"/>
              <a:gd name="T10" fmla="*/ 127 w 164"/>
              <a:gd name="T11" fmla="*/ 96 h 159"/>
              <a:gd name="T12" fmla="*/ 101 w 164"/>
              <a:gd name="T13" fmla="*/ 133 h 159"/>
              <a:gd name="T14" fmla="*/ 69 w 164"/>
              <a:gd name="T15" fmla="*/ 147 h 159"/>
              <a:gd name="T16" fmla="*/ 46 w 164"/>
              <a:gd name="T17" fmla="*/ 22 h 159"/>
              <a:gd name="T18" fmla="*/ 140 w 164"/>
              <a:gd name="T19" fmla="*/ 36 h 159"/>
              <a:gd name="T20" fmla="*/ 138 w 164"/>
              <a:gd name="T21" fmla="*/ 96 h 159"/>
              <a:gd name="T22" fmla="*/ 67 w 164"/>
              <a:gd name="T23" fmla="*/ 108 h 159"/>
              <a:gd name="T24" fmla="*/ 74 w 164"/>
              <a:gd name="T25" fmla="*/ 139 h 159"/>
              <a:gd name="T26" fmla="*/ 88 w 164"/>
              <a:gd name="T27" fmla="*/ 116 h 159"/>
              <a:gd name="T28" fmla="*/ 73 w 164"/>
              <a:gd name="T29" fmla="*/ 128 h 159"/>
              <a:gd name="T30" fmla="*/ 73 w 164"/>
              <a:gd name="T31" fmla="*/ 117 h 159"/>
              <a:gd name="T32" fmla="*/ 73 w 164"/>
              <a:gd name="T33" fmla="*/ 128 h 159"/>
              <a:gd name="T34" fmla="*/ 41 w 164"/>
              <a:gd name="T35" fmla="*/ 74 h 159"/>
              <a:gd name="T36" fmla="*/ 27 w 164"/>
              <a:gd name="T37" fmla="*/ 97 h 159"/>
              <a:gd name="T38" fmla="*/ 48 w 164"/>
              <a:gd name="T39" fmla="*/ 105 h 159"/>
              <a:gd name="T40" fmla="*/ 41 w 164"/>
              <a:gd name="T41" fmla="*/ 96 h 159"/>
              <a:gd name="T42" fmla="*/ 41 w 164"/>
              <a:gd name="T43" fmla="*/ 85 h 159"/>
              <a:gd name="T44" fmla="*/ 41 w 164"/>
              <a:gd name="T45" fmla="*/ 96 h 159"/>
              <a:gd name="T46" fmla="*/ 58 w 164"/>
              <a:gd name="T47" fmla="*/ 63 h 159"/>
              <a:gd name="T48" fmla="*/ 52 w 164"/>
              <a:gd name="T49" fmla="*/ 32 h 159"/>
              <a:gd name="T50" fmla="*/ 37 w 164"/>
              <a:gd name="T51" fmla="*/ 54 h 159"/>
              <a:gd name="T52" fmla="*/ 52 w 164"/>
              <a:gd name="T53" fmla="*/ 42 h 159"/>
              <a:gd name="T54" fmla="*/ 52 w 164"/>
              <a:gd name="T55" fmla="*/ 53 h 159"/>
              <a:gd name="T56" fmla="*/ 52 w 164"/>
              <a:gd name="T57" fmla="*/ 42 h 159"/>
              <a:gd name="T58" fmla="*/ 89 w 164"/>
              <a:gd name="T59" fmla="*/ 22 h 159"/>
              <a:gd name="T60" fmla="*/ 95 w 164"/>
              <a:gd name="T61" fmla="*/ 53 h 159"/>
              <a:gd name="T62" fmla="*/ 110 w 164"/>
              <a:gd name="T63" fmla="*/ 31 h 159"/>
              <a:gd name="T64" fmla="*/ 95 w 164"/>
              <a:gd name="T65" fmla="*/ 43 h 159"/>
              <a:gd name="T66" fmla="*/ 95 w 164"/>
              <a:gd name="T67" fmla="*/ 32 h 159"/>
              <a:gd name="T68" fmla="*/ 95 w 164"/>
              <a:gd name="T69" fmla="*/ 4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" h="159">
                <a:moveTo>
                  <a:pt x="84" y="0"/>
                </a:moveTo>
                <a:cubicBezTo>
                  <a:pt x="57" y="0"/>
                  <a:pt x="32" y="14"/>
                  <a:pt x="18" y="35"/>
                </a:cubicBezTo>
                <a:cubicBezTo>
                  <a:pt x="1" y="59"/>
                  <a:pt x="0" y="91"/>
                  <a:pt x="13" y="116"/>
                </a:cubicBezTo>
                <a:cubicBezTo>
                  <a:pt x="26" y="142"/>
                  <a:pt x="53" y="159"/>
                  <a:pt x="85" y="159"/>
                </a:cubicBezTo>
                <a:cubicBezTo>
                  <a:pt x="99" y="159"/>
                  <a:pt x="111" y="147"/>
                  <a:pt x="111" y="133"/>
                </a:cubicBezTo>
                <a:cubicBezTo>
                  <a:pt x="111" y="122"/>
                  <a:pt x="111" y="122"/>
                  <a:pt x="111" y="122"/>
                </a:cubicBezTo>
                <a:cubicBezTo>
                  <a:pt x="111" y="113"/>
                  <a:pt x="119" y="106"/>
                  <a:pt x="127" y="106"/>
                </a:cubicBezTo>
                <a:cubicBezTo>
                  <a:pt x="138" y="106"/>
                  <a:pt x="138" y="106"/>
                  <a:pt x="138" y="106"/>
                </a:cubicBezTo>
                <a:cubicBezTo>
                  <a:pt x="152" y="106"/>
                  <a:pt x="164" y="95"/>
                  <a:pt x="164" y="80"/>
                </a:cubicBezTo>
                <a:cubicBezTo>
                  <a:pt x="164" y="37"/>
                  <a:pt x="130" y="0"/>
                  <a:pt x="84" y="0"/>
                </a:cubicBezTo>
                <a:close/>
                <a:moveTo>
                  <a:pt x="138" y="96"/>
                </a:moveTo>
                <a:cubicBezTo>
                  <a:pt x="127" y="96"/>
                  <a:pt x="127" y="96"/>
                  <a:pt x="127" y="96"/>
                </a:cubicBezTo>
                <a:cubicBezTo>
                  <a:pt x="112" y="96"/>
                  <a:pt x="101" y="108"/>
                  <a:pt x="101" y="122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42"/>
                  <a:pt x="94" y="149"/>
                  <a:pt x="85" y="149"/>
                </a:cubicBezTo>
                <a:cubicBezTo>
                  <a:pt x="79" y="149"/>
                  <a:pt x="75" y="149"/>
                  <a:pt x="69" y="147"/>
                </a:cubicBezTo>
                <a:cubicBezTo>
                  <a:pt x="49" y="143"/>
                  <a:pt x="32" y="129"/>
                  <a:pt x="22" y="111"/>
                </a:cubicBezTo>
                <a:cubicBezTo>
                  <a:pt x="7" y="81"/>
                  <a:pt x="16" y="42"/>
                  <a:pt x="46" y="22"/>
                </a:cubicBezTo>
                <a:cubicBezTo>
                  <a:pt x="58" y="14"/>
                  <a:pt x="71" y="10"/>
                  <a:pt x="85" y="10"/>
                </a:cubicBezTo>
                <a:cubicBezTo>
                  <a:pt x="105" y="10"/>
                  <a:pt x="126" y="19"/>
                  <a:pt x="140" y="36"/>
                </a:cubicBezTo>
                <a:cubicBezTo>
                  <a:pt x="149" y="48"/>
                  <a:pt x="154" y="63"/>
                  <a:pt x="154" y="79"/>
                </a:cubicBezTo>
                <a:cubicBezTo>
                  <a:pt x="154" y="89"/>
                  <a:pt x="146" y="96"/>
                  <a:pt x="138" y="96"/>
                </a:cubicBezTo>
                <a:close/>
                <a:moveTo>
                  <a:pt x="73" y="107"/>
                </a:moveTo>
                <a:cubicBezTo>
                  <a:pt x="71" y="107"/>
                  <a:pt x="69" y="107"/>
                  <a:pt x="67" y="108"/>
                </a:cubicBezTo>
                <a:cubicBezTo>
                  <a:pt x="59" y="112"/>
                  <a:pt x="55" y="121"/>
                  <a:pt x="59" y="129"/>
                </a:cubicBezTo>
                <a:cubicBezTo>
                  <a:pt x="62" y="135"/>
                  <a:pt x="68" y="139"/>
                  <a:pt x="74" y="139"/>
                </a:cubicBezTo>
                <a:cubicBezTo>
                  <a:pt x="76" y="139"/>
                  <a:pt x="78" y="138"/>
                  <a:pt x="80" y="137"/>
                </a:cubicBezTo>
                <a:cubicBezTo>
                  <a:pt x="88" y="134"/>
                  <a:pt x="92" y="124"/>
                  <a:pt x="88" y="116"/>
                </a:cubicBezTo>
                <a:cubicBezTo>
                  <a:pt x="86" y="111"/>
                  <a:pt x="79" y="107"/>
                  <a:pt x="73" y="107"/>
                </a:cubicBezTo>
                <a:close/>
                <a:moveTo>
                  <a:pt x="73" y="128"/>
                </a:moveTo>
                <a:cubicBezTo>
                  <a:pt x="70" y="128"/>
                  <a:pt x="68" y="126"/>
                  <a:pt x="68" y="123"/>
                </a:cubicBezTo>
                <a:cubicBezTo>
                  <a:pt x="68" y="120"/>
                  <a:pt x="70" y="117"/>
                  <a:pt x="73" y="117"/>
                </a:cubicBezTo>
                <a:cubicBezTo>
                  <a:pt x="76" y="117"/>
                  <a:pt x="79" y="120"/>
                  <a:pt x="79" y="123"/>
                </a:cubicBezTo>
                <a:cubicBezTo>
                  <a:pt x="79" y="126"/>
                  <a:pt x="76" y="128"/>
                  <a:pt x="73" y="128"/>
                </a:cubicBezTo>
                <a:close/>
                <a:moveTo>
                  <a:pt x="57" y="84"/>
                </a:moveTo>
                <a:cubicBezTo>
                  <a:pt x="54" y="78"/>
                  <a:pt x="48" y="74"/>
                  <a:pt x="41" y="74"/>
                </a:cubicBezTo>
                <a:cubicBezTo>
                  <a:pt x="39" y="74"/>
                  <a:pt x="37" y="75"/>
                  <a:pt x="35" y="75"/>
                </a:cubicBezTo>
                <a:cubicBezTo>
                  <a:pt x="27" y="79"/>
                  <a:pt x="23" y="89"/>
                  <a:pt x="27" y="97"/>
                </a:cubicBezTo>
                <a:cubicBezTo>
                  <a:pt x="30" y="103"/>
                  <a:pt x="36" y="106"/>
                  <a:pt x="42" y="106"/>
                </a:cubicBezTo>
                <a:cubicBezTo>
                  <a:pt x="44" y="106"/>
                  <a:pt x="46" y="106"/>
                  <a:pt x="48" y="105"/>
                </a:cubicBezTo>
                <a:cubicBezTo>
                  <a:pt x="56" y="101"/>
                  <a:pt x="60" y="92"/>
                  <a:pt x="57" y="84"/>
                </a:cubicBezTo>
                <a:close/>
                <a:moveTo>
                  <a:pt x="41" y="96"/>
                </a:moveTo>
                <a:cubicBezTo>
                  <a:pt x="38" y="96"/>
                  <a:pt x="36" y="93"/>
                  <a:pt x="36" y="91"/>
                </a:cubicBezTo>
                <a:cubicBezTo>
                  <a:pt x="36" y="87"/>
                  <a:pt x="38" y="85"/>
                  <a:pt x="41" y="85"/>
                </a:cubicBezTo>
                <a:cubicBezTo>
                  <a:pt x="45" y="85"/>
                  <a:pt x="47" y="87"/>
                  <a:pt x="47" y="91"/>
                </a:cubicBezTo>
                <a:cubicBezTo>
                  <a:pt x="47" y="93"/>
                  <a:pt x="45" y="96"/>
                  <a:pt x="41" y="96"/>
                </a:cubicBezTo>
                <a:close/>
                <a:moveTo>
                  <a:pt x="53" y="64"/>
                </a:moveTo>
                <a:cubicBezTo>
                  <a:pt x="55" y="64"/>
                  <a:pt x="57" y="63"/>
                  <a:pt x="58" y="63"/>
                </a:cubicBezTo>
                <a:cubicBezTo>
                  <a:pt x="66" y="59"/>
                  <a:pt x="70" y="49"/>
                  <a:pt x="67" y="41"/>
                </a:cubicBezTo>
                <a:cubicBezTo>
                  <a:pt x="64" y="35"/>
                  <a:pt x="58" y="32"/>
                  <a:pt x="52" y="32"/>
                </a:cubicBezTo>
                <a:cubicBezTo>
                  <a:pt x="50" y="32"/>
                  <a:pt x="48" y="32"/>
                  <a:pt x="46" y="33"/>
                </a:cubicBezTo>
                <a:cubicBezTo>
                  <a:pt x="38" y="37"/>
                  <a:pt x="34" y="46"/>
                  <a:pt x="37" y="54"/>
                </a:cubicBezTo>
                <a:cubicBezTo>
                  <a:pt x="40" y="60"/>
                  <a:pt x="46" y="64"/>
                  <a:pt x="53" y="64"/>
                </a:cubicBezTo>
                <a:close/>
                <a:moveTo>
                  <a:pt x="52" y="42"/>
                </a:moveTo>
                <a:cubicBezTo>
                  <a:pt x="55" y="42"/>
                  <a:pt x="57" y="45"/>
                  <a:pt x="57" y="47"/>
                </a:cubicBezTo>
                <a:cubicBezTo>
                  <a:pt x="57" y="50"/>
                  <a:pt x="55" y="53"/>
                  <a:pt x="52" y="53"/>
                </a:cubicBezTo>
                <a:cubicBezTo>
                  <a:pt x="49" y="53"/>
                  <a:pt x="46" y="50"/>
                  <a:pt x="46" y="47"/>
                </a:cubicBezTo>
                <a:cubicBezTo>
                  <a:pt x="47" y="45"/>
                  <a:pt x="49" y="42"/>
                  <a:pt x="52" y="42"/>
                </a:cubicBezTo>
                <a:close/>
                <a:moveTo>
                  <a:pt x="95" y="21"/>
                </a:moveTo>
                <a:cubicBezTo>
                  <a:pt x="93" y="21"/>
                  <a:pt x="91" y="21"/>
                  <a:pt x="89" y="22"/>
                </a:cubicBezTo>
                <a:cubicBezTo>
                  <a:pt x="81" y="26"/>
                  <a:pt x="77" y="35"/>
                  <a:pt x="80" y="43"/>
                </a:cubicBezTo>
                <a:cubicBezTo>
                  <a:pt x="83" y="49"/>
                  <a:pt x="89" y="53"/>
                  <a:pt x="95" y="53"/>
                </a:cubicBezTo>
                <a:cubicBezTo>
                  <a:pt x="97" y="53"/>
                  <a:pt x="99" y="52"/>
                  <a:pt x="101" y="51"/>
                </a:cubicBezTo>
                <a:cubicBezTo>
                  <a:pt x="109" y="48"/>
                  <a:pt x="113" y="39"/>
                  <a:pt x="110" y="31"/>
                </a:cubicBezTo>
                <a:cubicBezTo>
                  <a:pt x="107" y="25"/>
                  <a:pt x="101" y="21"/>
                  <a:pt x="95" y="21"/>
                </a:cubicBezTo>
                <a:close/>
                <a:moveTo>
                  <a:pt x="95" y="43"/>
                </a:moveTo>
                <a:cubicBezTo>
                  <a:pt x="92" y="43"/>
                  <a:pt x="89" y="40"/>
                  <a:pt x="89" y="37"/>
                </a:cubicBezTo>
                <a:cubicBezTo>
                  <a:pt x="89" y="34"/>
                  <a:pt x="92" y="32"/>
                  <a:pt x="95" y="32"/>
                </a:cubicBezTo>
                <a:cubicBezTo>
                  <a:pt x="98" y="32"/>
                  <a:pt x="100" y="34"/>
                  <a:pt x="100" y="37"/>
                </a:cubicBezTo>
                <a:cubicBezTo>
                  <a:pt x="100" y="40"/>
                  <a:pt x="98" y="43"/>
                  <a:pt x="95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" name="Freeform 177">
            <a:extLst>
              <a:ext uri="{FF2B5EF4-FFF2-40B4-BE49-F238E27FC236}">
                <a16:creationId xmlns:a16="http://schemas.microsoft.com/office/drawing/2014/main" id="{CFE56FAF-EE8A-4D9C-B4A0-E51AD268038A}"/>
              </a:ext>
            </a:extLst>
          </p:cNvPr>
          <p:cNvSpPr>
            <a:spLocks noEditPoints="1"/>
          </p:cNvSpPr>
          <p:nvPr/>
        </p:nvSpPr>
        <p:spPr bwMode="auto">
          <a:xfrm>
            <a:off x="6792913" y="1371600"/>
            <a:ext cx="257175" cy="254000"/>
          </a:xfrm>
          <a:custGeom>
            <a:avLst/>
            <a:gdLst>
              <a:gd name="T0" fmla="*/ 101 w 162"/>
              <a:gd name="T1" fmla="*/ 13 h 160"/>
              <a:gd name="T2" fmla="*/ 149 w 162"/>
              <a:gd name="T3" fmla="*/ 61 h 160"/>
              <a:gd name="T4" fmla="*/ 94 w 162"/>
              <a:gd name="T5" fmla="*/ 116 h 160"/>
              <a:gd name="T6" fmla="*/ 46 w 162"/>
              <a:gd name="T7" fmla="*/ 68 h 160"/>
              <a:gd name="T8" fmla="*/ 101 w 162"/>
              <a:gd name="T9" fmla="*/ 13 h 160"/>
              <a:gd name="T10" fmla="*/ 101 w 162"/>
              <a:gd name="T11" fmla="*/ 13 h 160"/>
              <a:gd name="T12" fmla="*/ 38 w 162"/>
              <a:gd name="T13" fmla="*/ 75 h 160"/>
              <a:gd name="T14" fmla="*/ 86 w 162"/>
              <a:gd name="T15" fmla="*/ 123 h 160"/>
              <a:gd name="T16" fmla="*/ 62 w 162"/>
              <a:gd name="T17" fmla="*/ 148 h 160"/>
              <a:gd name="T18" fmla="*/ 58 w 162"/>
              <a:gd name="T19" fmla="*/ 150 h 160"/>
              <a:gd name="T20" fmla="*/ 54 w 162"/>
              <a:gd name="T21" fmla="*/ 148 h 160"/>
              <a:gd name="T22" fmla="*/ 14 w 162"/>
              <a:gd name="T23" fmla="*/ 107 h 160"/>
              <a:gd name="T24" fmla="*/ 14 w 162"/>
              <a:gd name="T25" fmla="*/ 100 h 160"/>
              <a:gd name="T26" fmla="*/ 38 w 162"/>
              <a:gd name="T27" fmla="*/ 75 h 160"/>
              <a:gd name="T28" fmla="*/ 38 w 162"/>
              <a:gd name="T29" fmla="*/ 75 h 160"/>
              <a:gd name="T30" fmla="*/ 100 w 162"/>
              <a:gd name="T31" fmla="*/ 0 h 160"/>
              <a:gd name="T32" fmla="*/ 97 w 162"/>
              <a:gd name="T33" fmla="*/ 1 h 160"/>
              <a:gd name="T34" fmla="*/ 5 w 162"/>
              <a:gd name="T35" fmla="*/ 93 h 160"/>
              <a:gd name="T36" fmla="*/ 5 w 162"/>
              <a:gd name="T37" fmla="*/ 115 h 160"/>
              <a:gd name="T38" fmla="*/ 46 w 162"/>
              <a:gd name="T39" fmla="*/ 155 h 160"/>
              <a:gd name="T40" fmla="*/ 57 w 162"/>
              <a:gd name="T41" fmla="*/ 160 h 160"/>
              <a:gd name="T42" fmla="*/ 69 w 162"/>
              <a:gd name="T43" fmla="*/ 155 h 160"/>
              <a:gd name="T44" fmla="*/ 160 w 162"/>
              <a:gd name="T45" fmla="*/ 64 h 160"/>
              <a:gd name="T46" fmla="*/ 160 w 162"/>
              <a:gd name="T47" fmla="*/ 57 h 160"/>
              <a:gd name="T48" fmla="*/ 104 w 162"/>
              <a:gd name="T49" fmla="*/ 1 h 160"/>
              <a:gd name="T50" fmla="*/ 100 w 162"/>
              <a:gd name="T5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160">
                <a:moveTo>
                  <a:pt x="101" y="13"/>
                </a:moveTo>
                <a:cubicBezTo>
                  <a:pt x="149" y="61"/>
                  <a:pt x="149" y="61"/>
                  <a:pt x="149" y="61"/>
                </a:cubicBezTo>
                <a:cubicBezTo>
                  <a:pt x="94" y="116"/>
                  <a:pt x="94" y="116"/>
                  <a:pt x="94" y="116"/>
                </a:cubicBezTo>
                <a:cubicBezTo>
                  <a:pt x="46" y="68"/>
                  <a:pt x="46" y="68"/>
                  <a:pt x="46" y="68"/>
                </a:cubicBezTo>
                <a:cubicBezTo>
                  <a:pt x="101" y="13"/>
                  <a:pt x="101" y="13"/>
                  <a:pt x="101" y="13"/>
                </a:cubicBezTo>
                <a:cubicBezTo>
                  <a:pt x="101" y="13"/>
                  <a:pt x="101" y="13"/>
                  <a:pt x="101" y="13"/>
                </a:cubicBezTo>
                <a:close/>
                <a:moveTo>
                  <a:pt x="38" y="75"/>
                </a:moveTo>
                <a:cubicBezTo>
                  <a:pt x="86" y="123"/>
                  <a:pt x="86" y="123"/>
                  <a:pt x="86" y="123"/>
                </a:cubicBezTo>
                <a:cubicBezTo>
                  <a:pt x="62" y="148"/>
                  <a:pt x="62" y="148"/>
                  <a:pt x="62" y="148"/>
                </a:cubicBezTo>
                <a:cubicBezTo>
                  <a:pt x="61" y="149"/>
                  <a:pt x="59" y="150"/>
                  <a:pt x="58" y="150"/>
                </a:cubicBezTo>
                <a:cubicBezTo>
                  <a:pt x="57" y="150"/>
                  <a:pt x="55" y="149"/>
                  <a:pt x="54" y="148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5"/>
                  <a:pt x="12" y="102"/>
                  <a:pt x="14" y="100"/>
                </a:cubicBezTo>
                <a:cubicBezTo>
                  <a:pt x="38" y="75"/>
                  <a:pt x="38" y="75"/>
                  <a:pt x="38" y="75"/>
                </a:cubicBezTo>
                <a:cubicBezTo>
                  <a:pt x="38" y="75"/>
                  <a:pt x="38" y="75"/>
                  <a:pt x="38" y="75"/>
                </a:cubicBezTo>
                <a:close/>
                <a:moveTo>
                  <a:pt x="100" y="0"/>
                </a:moveTo>
                <a:cubicBezTo>
                  <a:pt x="99" y="0"/>
                  <a:pt x="98" y="0"/>
                  <a:pt x="97" y="1"/>
                </a:cubicBezTo>
                <a:cubicBezTo>
                  <a:pt x="5" y="93"/>
                  <a:pt x="5" y="93"/>
                  <a:pt x="5" y="93"/>
                </a:cubicBezTo>
                <a:cubicBezTo>
                  <a:pt x="0" y="98"/>
                  <a:pt x="0" y="108"/>
                  <a:pt x="5" y="11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9" y="158"/>
                  <a:pt x="53" y="160"/>
                  <a:pt x="57" y="160"/>
                </a:cubicBezTo>
                <a:cubicBezTo>
                  <a:pt x="61" y="160"/>
                  <a:pt x="65" y="158"/>
                  <a:pt x="69" y="155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2" y="62"/>
                  <a:pt x="162" y="59"/>
                  <a:pt x="160" y="57"/>
                </a:cubicBezTo>
                <a:cubicBezTo>
                  <a:pt x="104" y="1"/>
                  <a:pt x="104" y="1"/>
                  <a:pt x="104" y="1"/>
                </a:cubicBezTo>
                <a:cubicBezTo>
                  <a:pt x="103" y="0"/>
                  <a:pt x="102" y="0"/>
                  <a:pt x="1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7" name="Freeform 178">
            <a:extLst>
              <a:ext uri="{FF2B5EF4-FFF2-40B4-BE49-F238E27FC236}">
                <a16:creationId xmlns:a16="http://schemas.microsoft.com/office/drawing/2014/main" id="{A5B27098-9CE5-4EDE-B567-8729C868DDCC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1949450"/>
            <a:ext cx="254000" cy="198438"/>
          </a:xfrm>
          <a:custGeom>
            <a:avLst/>
            <a:gdLst>
              <a:gd name="T0" fmla="*/ 154 w 160"/>
              <a:gd name="T1" fmla="*/ 94 h 125"/>
              <a:gd name="T2" fmla="*/ 149 w 160"/>
              <a:gd name="T3" fmla="*/ 94 h 125"/>
              <a:gd name="T4" fmla="*/ 149 w 160"/>
              <a:gd name="T5" fmla="*/ 16 h 125"/>
              <a:gd name="T6" fmla="*/ 133 w 160"/>
              <a:gd name="T7" fmla="*/ 0 h 125"/>
              <a:gd name="T8" fmla="*/ 25 w 160"/>
              <a:gd name="T9" fmla="*/ 0 h 125"/>
              <a:gd name="T10" fmla="*/ 10 w 160"/>
              <a:gd name="T11" fmla="*/ 16 h 125"/>
              <a:gd name="T12" fmla="*/ 10 w 160"/>
              <a:gd name="T13" fmla="*/ 94 h 125"/>
              <a:gd name="T14" fmla="*/ 4 w 160"/>
              <a:gd name="T15" fmla="*/ 94 h 125"/>
              <a:gd name="T16" fmla="*/ 0 w 160"/>
              <a:gd name="T17" fmla="*/ 98 h 125"/>
              <a:gd name="T18" fmla="*/ 0 w 160"/>
              <a:gd name="T19" fmla="*/ 109 h 125"/>
              <a:gd name="T20" fmla="*/ 15 w 160"/>
              <a:gd name="T21" fmla="*/ 125 h 125"/>
              <a:gd name="T22" fmla="*/ 144 w 160"/>
              <a:gd name="T23" fmla="*/ 125 h 125"/>
              <a:gd name="T24" fmla="*/ 160 w 160"/>
              <a:gd name="T25" fmla="*/ 109 h 125"/>
              <a:gd name="T26" fmla="*/ 160 w 160"/>
              <a:gd name="T27" fmla="*/ 99 h 125"/>
              <a:gd name="T28" fmla="*/ 154 w 160"/>
              <a:gd name="T29" fmla="*/ 94 h 125"/>
              <a:gd name="T30" fmla="*/ 20 w 160"/>
              <a:gd name="T31" fmla="*/ 16 h 125"/>
              <a:gd name="T32" fmla="*/ 20 w 160"/>
              <a:gd name="T33" fmla="*/ 16 h 125"/>
              <a:gd name="T34" fmla="*/ 25 w 160"/>
              <a:gd name="T35" fmla="*/ 11 h 125"/>
              <a:gd name="T36" fmla="*/ 133 w 160"/>
              <a:gd name="T37" fmla="*/ 11 h 125"/>
              <a:gd name="T38" fmla="*/ 138 w 160"/>
              <a:gd name="T39" fmla="*/ 16 h 125"/>
              <a:gd name="T40" fmla="*/ 138 w 160"/>
              <a:gd name="T41" fmla="*/ 94 h 125"/>
              <a:gd name="T42" fmla="*/ 20 w 160"/>
              <a:gd name="T43" fmla="*/ 94 h 125"/>
              <a:gd name="T44" fmla="*/ 20 w 160"/>
              <a:gd name="T45" fmla="*/ 16 h 125"/>
              <a:gd name="T46" fmla="*/ 15 w 160"/>
              <a:gd name="T47" fmla="*/ 115 h 125"/>
              <a:gd name="T48" fmla="*/ 10 w 160"/>
              <a:gd name="T49" fmla="*/ 111 h 125"/>
              <a:gd name="T50" fmla="*/ 10 w 160"/>
              <a:gd name="T51" fmla="*/ 104 h 125"/>
              <a:gd name="T52" fmla="*/ 107 w 160"/>
              <a:gd name="T53" fmla="*/ 104 h 125"/>
              <a:gd name="T54" fmla="*/ 107 w 160"/>
              <a:gd name="T55" fmla="*/ 110 h 125"/>
              <a:gd name="T56" fmla="*/ 110 w 160"/>
              <a:gd name="T57" fmla="*/ 115 h 125"/>
              <a:gd name="T58" fmla="*/ 15 w 160"/>
              <a:gd name="T59" fmla="*/ 115 h 125"/>
              <a:gd name="T60" fmla="*/ 114 w 160"/>
              <a:gd name="T61" fmla="*/ 115 h 125"/>
              <a:gd name="T62" fmla="*/ 117 w 160"/>
              <a:gd name="T63" fmla="*/ 110 h 125"/>
              <a:gd name="T64" fmla="*/ 117 w 160"/>
              <a:gd name="T65" fmla="*/ 104 h 125"/>
              <a:gd name="T66" fmla="*/ 128 w 160"/>
              <a:gd name="T67" fmla="*/ 104 h 125"/>
              <a:gd name="T68" fmla="*/ 128 w 160"/>
              <a:gd name="T69" fmla="*/ 110 h 125"/>
              <a:gd name="T70" fmla="*/ 131 w 160"/>
              <a:gd name="T71" fmla="*/ 115 h 125"/>
              <a:gd name="T72" fmla="*/ 114 w 160"/>
              <a:gd name="T73" fmla="*/ 115 h 125"/>
              <a:gd name="T74" fmla="*/ 143 w 160"/>
              <a:gd name="T75" fmla="*/ 115 h 125"/>
              <a:gd name="T76" fmla="*/ 135 w 160"/>
              <a:gd name="T77" fmla="*/ 115 h 125"/>
              <a:gd name="T78" fmla="*/ 138 w 160"/>
              <a:gd name="T79" fmla="*/ 110 h 125"/>
              <a:gd name="T80" fmla="*/ 138 w 160"/>
              <a:gd name="T81" fmla="*/ 104 h 125"/>
              <a:gd name="T82" fmla="*/ 148 w 160"/>
              <a:gd name="T83" fmla="*/ 104 h 125"/>
              <a:gd name="T84" fmla="*/ 148 w 160"/>
              <a:gd name="T85" fmla="*/ 110 h 125"/>
              <a:gd name="T86" fmla="*/ 143 w 160"/>
              <a:gd name="T87" fmla="*/ 115 h 125"/>
              <a:gd name="T88" fmla="*/ 88 w 160"/>
              <a:gd name="T89" fmla="*/ 47 h 125"/>
              <a:gd name="T90" fmla="*/ 95 w 160"/>
              <a:gd name="T91" fmla="*/ 40 h 125"/>
              <a:gd name="T92" fmla="*/ 93 w 160"/>
              <a:gd name="T93" fmla="*/ 32 h 125"/>
              <a:gd name="T94" fmla="*/ 62 w 160"/>
              <a:gd name="T95" fmla="*/ 21 h 125"/>
              <a:gd name="T96" fmla="*/ 60 w 160"/>
              <a:gd name="T97" fmla="*/ 21 h 125"/>
              <a:gd name="T98" fmla="*/ 55 w 160"/>
              <a:gd name="T99" fmla="*/ 28 h 125"/>
              <a:gd name="T100" fmla="*/ 66 w 160"/>
              <a:gd name="T101" fmla="*/ 59 h 125"/>
              <a:gd name="T102" fmla="*/ 71 w 160"/>
              <a:gd name="T103" fmla="*/ 62 h 125"/>
              <a:gd name="T104" fmla="*/ 74 w 160"/>
              <a:gd name="T105" fmla="*/ 61 h 125"/>
              <a:gd name="T106" fmla="*/ 81 w 160"/>
              <a:gd name="T107" fmla="*/ 54 h 125"/>
              <a:gd name="T108" fmla="*/ 99 w 160"/>
              <a:gd name="T109" fmla="*/ 71 h 125"/>
              <a:gd name="T110" fmla="*/ 103 w 160"/>
              <a:gd name="T111" fmla="*/ 73 h 125"/>
              <a:gd name="T112" fmla="*/ 106 w 160"/>
              <a:gd name="T113" fmla="*/ 71 h 125"/>
              <a:gd name="T114" fmla="*/ 106 w 160"/>
              <a:gd name="T115" fmla="*/ 64 h 125"/>
              <a:gd name="T116" fmla="*/ 88 w 160"/>
              <a:gd name="T117" fmla="*/ 47 h 125"/>
              <a:gd name="T118" fmla="*/ 73 w 160"/>
              <a:gd name="T119" fmla="*/ 48 h 125"/>
              <a:gd name="T120" fmla="*/ 68 w 160"/>
              <a:gd name="T121" fmla="*/ 34 h 125"/>
              <a:gd name="T122" fmla="*/ 82 w 160"/>
              <a:gd name="T123" fmla="*/ 38 h 125"/>
              <a:gd name="T124" fmla="*/ 73 w 160"/>
              <a:gd name="T125" fmla="*/ 48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25">
                <a:moveTo>
                  <a:pt x="154" y="94"/>
                </a:moveTo>
                <a:cubicBezTo>
                  <a:pt x="149" y="94"/>
                  <a:pt x="149" y="94"/>
                  <a:pt x="149" y="94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7"/>
                  <a:pt x="142" y="0"/>
                  <a:pt x="133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7" y="0"/>
                  <a:pt x="10" y="7"/>
                  <a:pt x="10" y="16"/>
                </a:cubicBezTo>
                <a:cubicBezTo>
                  <a:pt x="10" y="94"/>
                  <a:pt x="10" y="94"/>
                  <a:pt x="10" y="9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4"/>
                  <a:pt x="0" y="96"/>
                  <a:pt x="0" y="98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8"/>
                  <a:pt x="7" y="125"/>
                  <a:pt x="15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52" y="125"/>
                  <a:pt x="160" y="118"/>
                  <a:pt x="160" y="109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59" y="96"/>
                  <a:pt x="157" y="94"/>
                  <a:pt x="154" y="94"/>
                </a:cubicBezTo>
                <a:close/>
                <a:moveTo>
                  <a:pt x="20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3"/>
                  <a:pt x="23" y="11"/>
                  <a:pt x="25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6" y="11"/>
                  <a:pt x="138" y="13"/>
                  <a:pt x="138" y="16"/>
                </a:cubicBezTo>
                <a:cubicBezTo>
                  <a:pt x="138" y="94"/>
                  <a:pt x="138" y="94"/>
                  <a:pt x="138" y="94"/>
                </a:cubicBezTo>
                <a:cubicBezTo>
                  <a:pt x="20" y="94"/>
                  <a:pt x="20" y="94"/>
                  <a:pt x="20" y="94"/>
                </a:cubicBezTo>
                <a:lnTo>
                  <a:pt x="20" y="16"/>
                </a:lnTo>
                <a:close/>
                <a:moveTo>
                  <a:pt x="15" y="115"/>
                </a:moveTo>
                <a:cubicBezTo>
                  <a:pt x="12" y="115"/>
                  <a:pt x="10" y="113"/>
                  <a:pt x="10" y="111"/>
                </a:cubicBezTo>
                <a:cubicBezTo>
                  <a:pt x="9" y="110"/>
                  <a:pt x="10" y="110"/>
                  <a:pt x="10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107" y="112"/>
                  <a:pt x="108" y="114"/>
                  <a:pt x="110" y="115"/>
                </a:cubicBezTo>
                <a:lnTo>
                  <a:pt x="15" y="115"/>
                </a:lnTo>
                <a:close/>
                <a:moveTo>
                  <a:pt x="114" y="115"/>
                </a:moveTo>
                <a:cubicBezTo>
                  <a:pt x="115" y="114"/>
                  <a:pt x="117" y="112"/>
                  <a:pt x="117" y="110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28" y="110"/>
                  <a:pt x="128" y="110"/>
                  <a:pt x="128" y="110"/>
                </a:cubicBezTo>
                <a:cubicBezTo>
                  <a:pt x="128" y="112"/>
                  <a:pt x="129" y="114"/>
                  <a:pt x="131" y="115"/>
                </a:cubicBezTo>
                <a:lnTo>
                  <a:pt x="114" y="115"/>
                </a:lnTo>
                <a:close/>
                <a:moveTo>
                  <a:pt x="143" y="115"/>
                </a:moveTo>
                <a:cubicBezTo>
                  <a:pt x="135" y="115"/>
                  <a:pt x="135" y="115"/>
                  <a:pt x="135" y="115"/>
                </a:cubicBezTo>
                <a:cubicBezTo>
                  <a:pt x="137" y="114"/>
                  <a:pt x="138" y="112"/>
                  <a:pt x="138" y="110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48" y="104"/>
                  <a:pt x="148" y="104"/>
                  <a:pt x="148" y="104"/>
                </a:cubicBezTo>
                <a:cubicBezTo>
                  <a:pt x="148" y="110"/>
                  <a:pt x="148" y="110"/>
                  <a:pt x="148" y="110"/>
                </a:cubicBezTo>
                <a:cubicBezTo>
                  <a:pt x="149" y="113"/>
                  <a:pt x="146" y="115"/>
                  <a:pt x="143" y="115"/>
                </a:cubicBezTo>
                <a:close/>
                <a:moveTo>
                  <a:pt x="88" y="47"/>
                </a:moveTo>
                <a:cubicBezTo>
                  <a:pt x="95" y="40"/>
                  <a:pt x="95" y="40"/>
                  <a:pt x="95" y="40"/>
                </a:cubicBezTo>
                <a:cubicBezTo>
                  <a:pt x="98" y="37"/>
                  <a:pt x="97" y="32"/>
                  <a:pt x="93" y="32"/>
                </a:cubicBezTo>
                <a:cubicBezTo>
                  <a:pt x="62" y="21"/>
                  <a:pt x="62" y="21"/>
                  <a:pt x="62" y="21"/>
                </a:cubicBezTo>
                <a:cubicBezTo>
                  <a:pt x="61" y="21"/>
                  <a:pt x="60" y="21"/>
                  <a:pt x="60" y="21"/>
                </a:cubicBezTo>
                <a:cubicBezTo>
                  <a:pt x="57" y="21"/>
                  <a:pt x="54" y="24"/>
                  <a:pt x="55" y="28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61"/>
                  <a:pt x="69" y="62"/>
                  <a:pt x="71" y="62"/>
                </a:cubicBezTo>
                <a:cubicBezTo>
                  <a:pt x="72" y="62"/>
                  <a:pt x="73" y="62"/>
                  <a:pt x="74" y="61"/>
                </a:cubicBezTo>
                <a:cubicBezTo>
                  <a:pt x="81" y="54"/>
                  <a:pt x="81" y="54"/>
                  <a:pt x="81" y="54"/>
                </a:cubicBezTo>
                <a:cubicBezTo>
                  <a:pt x="99" y="71"/>
                  <a:pt x="99" y="71"/>
                  <a:pt x="99" y="71"/>
                </a:cubicBezTo>
                <a:cubicBezTo>
                  <a:pt x="100" y="72"/>
                  <a:pt x="101" y="73"/>
                  <a:pt x="103" y="73"/>
                </a:cubicBezTo>
                <a:cubicBezTo>
                  <a:pt x="104" y="73"/>
                  <a:pt x="105" y="72"/>
                  <a:pt x="106" y="71"/>
                </a:cubicBezTo>
                <a:cubicBezTo>
                  <a:pt x="108" y="69"/>
                  <a:pt x="108" y="66"/>
                  <a:pt x="106" y="64"/>
                </a:cubicBezTo>
                <a:lnTo>
                  <a:pt x="88" y="47"/>
                </a:lnTo>
                <a:close/>
                <a:moveTo>
                  <a:pt x="73" y="48"/>
                </a:moveTo>
                <a:cubicBezTo>
                  <a:pt x="68" y="34"/>
                  <a:pt x="68" y="34"/>
                  <a:pt x="68" y="34"/>
                </a:cubicBezTo>
                <a:cubicBezTo>
                  <a:pt x="82" y="38"/>
                  <a:pt x="82" y="38"/>
                  <a:pt x="82" y="38"/>
                </a:cubicBezTo>
                <a:lnTo>
                  <a:pt x="73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8" name="Freeform 179">
            <a:extLst>
              <a:ext uri="{FF2B5EF4-FFF2-40B4-BE49-F238E27FC236}">
                <a16:creationId xmlns:a16="http://schemas.microsoft.com/office/drawing/2014/main" id="{A5A7C298-D03E-42FF-A897-7F2F4551E386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2471738"/>
            <a:ext cx="255588" cy="254000"/>
          </a:xfrm>
          <a:custGeom>
            <a:avLst/>
            <a:gdLst>
              <a:gd name="T0" fmla="*/ 158 w 161"/>
              <a:gd name="T1" fmla="*/ 74 h 160"/>
              <a:gd name="T2" fmla="*/ 137 w 161"/>
              <a:gd name="T3" fmla="*/ 59 h 160"/>
              <a:gd name="T4" fmla="*/ 83 w 161"/>
              <a:gd name="T5" fmla="*/ 23 h 160"/>
              <a:gd name="T6" fmla="*/ 83 w 161"/>
              <a:gd name="T7" fmla="*/ 5 h 160"/>
              <a:gd name="T8" fmla="*/ 79 w 161"/>
              <a:gd name="T9" fmla="*/ 0 h 160"/>
              <a:gd name="T10" fmla="*/ 74 w 161"/>
              <a:gd name="T11" fmla="*/ 5 h 160"/>
              <a:gd name="T12" fmla="*/ 74 w 161"/>
              <a:gd name="T13" fmla="*/ 24 h 160"/>
              <a:gd name="T14" fmla="*/ 23 w 161"/>
              <a:gd name="T15" fmla="*/ 60 h 160"/>
              <a:gd name="T16" fmla="*/ 2 w 161"/>
              <a:gd name="T17" fmla="*/ 74 h 160"/>
              <a:gd name="T18" fmla="*/ 2 w 161"/>
              <a:gd name="T19" fmla="*/ 82 h 160"/>
              <a:gd name="T20" fmla="*/ 5 w 161"/>
              <a:gd name="T21" fmla="*/ 84 h 160"/>
              <a:gd name="T22" fmla="*/ 9 w 161"/>
              <a:gd name="T23" fmla="*/ 83 h 160"/>
              <a:gd name="T24" fmla="*/ 21 w 161"/>
              <a:gd name="T25" fmla="*/ 74 h 160"/>
              <a:gd name="T26" fmla="*/ 21 w 161"/>
              <a:gd name="T27" fmla="*/ 155 h 160"/>
              <a:gd name="T28" fmla="*/ 26 w 161"/>
              <a:gd name="T29" fmla="*/ 160 h 160"/>
              <a:gd name="T30" fmla="*/ 134 w 161"/>
              <a:gd name="T31" fmla="*/ 160 h 160"/>
              <a:gd name="T32" fmla="*/ 139 w 161"/>
              <a:gd name="T33" fmla="*/ 155 h 160"/>
              <a:gd name="T34" fmla="*/ 139 w 161"/>
              <a:gd name="T35" fmla="*/ 74 h 160"/>
              <a:gd name="T36" fmla="*/ 151 w 161"/>
              <a:gd name="T37" fmla="*/ 82 h 160"/>
              <a:gd name="T38" fmla="*/ 155 w 161"/>
              <a:gd name="T39" fmla="*/ 83 h 160"/>
              <a:gd name="T40" fmla="*/ 159 w 161"/>
              <a:gd name="T41" fmla="*/ 81 h 160"/>
              <a:gd name="T42" fmla="*/ 158 w 161"/>
              <a:gd name="T43" fmla="*/ 74 h 160"/>
              <a:gd name="T44" fmla="*/ 129 w 161"/>
              <a:gd name="T45" fmla="*/ 149 h 160"/>
              <a:gd name="T46" fmla="*/ 31 w 161"/>
              <a:gd name="T47" fmla="*/ 149 h 160"/>
              <a:gd name="T48" fmla="*/ 31 w 161"/>
              <a:gd name="T49" fmla="*/ 66 h 160"/>
              <a:gd name="T50" fmla="*/ 78 w 161"/>
              <a:gd name="T51" fmla="*/ 32 h 160"/>
              <a:gd name="T52" fmla="*/ 129 w 161"/>
              <a:gd name="T53" fmla="*/ 66 h 160"/>
              <a:gd name="T54" fmla="*/ 129 w 161"/>
              <a:gd name="T55" fmla="*/ 149 h 160"/>
              <a:gd name="T56" fmla="*/ 48 w 161"/>
              <a:gd name="T57" fmla="*/ 82 h 160"/>
              <a:gd name="T58" fmla="*/ 45 w 161"/>
              <a:gd name="T59" fmla="*/ 117 h 160"/>
              <a:gd name="T60" fmla="*/ 79 w 161"/>
              <a:gd name="T61" fmla="*/ 139 h 160"/>
              <a:gd name="T62" fmla="*/ 109 w 161"/>
              <a:gd name="T63" fmla="*/ 123 h 160"/>
              <a:gd name="T64" fmla="*/ 113 w 161"/>
              <a:gd name="T65" fmla="*/ 88 h 160"/>
              <a:gd name="T66" fmla="*/ 79 w 161"/>
              <a:gd name="T67" fmla="*/ 66 h 160"/>
              <a:gd name="T68" fmla="*/ 78 w 161"/>
              <a:gd name="T69" fmla="*/ 66 h 160"/>
              <a:gd name="T70" fmla="*/ 48 w 161"/>
              <a:gd name="T71" fmla="*/ 82 h 160"/>
              <a:gd name="T72" fmla="*/ 89 w 161"/>
              <a:gd name="T73" fmla="*/ 78 h 160"/>
              <a:gd name="T74" fmla="*/ 102 w 161"/>
              <a:gd name="T75" fmla="*/ 112 h 160"/>
              <a:gd name="T76" fmla="*/ 78 w 161"/>
              <a:gd name="T77" fmla="*/ 128 h 160"/>
              <a:gd name="T78" fmla="*/ 55 w 161"/>
              <a:gd name="T79" fmla="*/ 92 h 160"/>
              <a:gd name="T80" fmla="*/ 79 w 161"/>
              <a:gd name="T81" fmla="*/ 76 h 160"/>
              <a:gd name="T82" fmla="*/ 89 w 161"/>
              <a:gd name="T83" fmla="*/ 78 h 160"/>
              <a:gd name="T84" fmla="*/ 78 w 161"/>
              <a:gd name="T85" fmla="*/ 108 h 160"/>
              <a:gd name="T86" fmla="*/ 89 w 161"/>
              <a:gd name="T87" fmla="*/ 108 h 160"/>
              <a:gd name="T88" fmla="*/ 94 w 161"/>
              <a:gd name="T89" fmla="*/ 103 h 160"/>
              <a:gd name="T90" fmla="*/ 89 w 161"/>
              <a:gd name="T91" fmla="*/ 97 h 160"/>
              <a:gd name="T92" fmla="*/ 83 w 161"/>
              <a:gd name="T93" fmla="*/ 97 h 160"/>
              <a:gd name="T94" fmla="*/ 83 w 161"/>
              <a:gd name="T95" fmla="*/ 92 h 160"/>
              <a:gd name="T96" fmla="*/ 78 w 161"/>
              <a:gd name="T97" fmla="*/ 87 h 160"/>
              <a:gd name="T98" fmla="*/ 73 w 161"/>
              <a:gd name="T99" fmla="*/ 92 h 160"/>
              <a:gd name="T100" fmla="*/ 73 w 161"/>
              <a:gd name="T101" fmla="*/ 103 h 160"/>
              <a:gd name="T102" fmla="*/ 78 w 161"/>
              <a:gd name="T103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1" h="160">
                <a:moveTo>
                  <a:pt x="158" y="74"/>
                </a:moveTo>
                <a:cubicBezTo>
                  <a:pt x="137" y="59"/>
                  <a:pt x="137" y="59"/>
                  <a:pt x="137" y="59"/>
                </a:cubicBezTo>
                <a:cubicBezTo>
                  <a:pt x="137" y="59"/>
                  <a:pt x="84" y="23"/>
                  <a:pt x="83" y="23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2"/>
                  <a:pt x="81" y="0"/>
                  <a:pt x="79" y="0"/>
                </a:cubicBezTo>
                <a:cubicBezTo>
                  <a:pt x="76" y="0"/>
                  <a:pt x="74" y="3"/>
                  <a:pt x="74" y="5"/>
                </a:cubicBezTo>
                <a:cubicBezTo>
                  <a:pt x="74" y="24"/>
                  <a:pt x="74" y="24"/>
                  <a:pt x="74" y="24"/>
                </a:cubicBezTo>
                <a:cubicBezTo>
                  <a:pt x="23" y="60"/>
                  <a:pt x="23" y="60"/>
                  <a:pt x="23" y="60"/>
                </a:cubicBezTo>
                <a:cubicBezTo>
                  <a:pt x="2" y="74"/>
                  <a:pt x="2" y="74"/>
                  <a:pt x="2" y="74"/>
                </a:cubicBezTo>
                <a:cubicBezTo>
                  <a:pt x="0" y="76"/>
                  <a:pt x="0" y="79"/>
                  <a:pt x="2" y="82"/>
                </a:cubicBezTo>
                <a:cubicBezTo>
                  <a:pt x="2" y="83"/>
                  <a:pt x="4" y="84"/>
                  <a:pt x="5" y="84"/>
                </a:cubicBezTo>
                <a:cubicBezTo>
                  <a:pt x="7" y="84"/>
                  <a:pt x="8" y="83"/>
                  <a:pt x="9" y="83"/>
                </a:cubicBezTo>
                <a:cubicBezTo>
                  <a:pt x="21" y="74"/>
                  <a:pt x="21" y="74"/>
                  <a:pt x="21" y="74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58"/>
                  <a:pt x="24" y="160"/>
                  <a:pt x="26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7" y="160"/>
                  <a:pt x="139" y="158"/>
                  <a:pt x="139" y="155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52" y="83"/>
                  <a:pt x="154" y="83"/>
                  <a:pt x="155" y="83"/>
                </a:cubicBezTo>
                <a:cubicBezTo>
                  <a:pt x="156" y="83"/>
                  <a:pt x="158" y="83"/>
                  <a:pt x="159" y="81"/>
                </a:cubicBezTo>
                <a:cubicBezTo>
                  <a:pt x="161" y="79"/>
                  <a:pt x="160" y="76"/>
                  <a:pt x="158" y="74"/>
                </a:cubicBezTo>
                <a:close/>
                <a:moveTo>
                  <a:pt x="129" y="149"/>
                </a:moveTo>
                <a:cubicBezTo>
                  <a:pt x="31" y="149"/>
                  <a:pt x="31" y="149"/>
                  <a:pt x="31" y="149"/>
                </a:cubicBezTo>
                <a:cubicBezTo>
                  <a:pt x="31" y="66"/>
                  <a:pt x="31" y="66"/>
                  <a:pt x="31" y="66"/>
                </a:cubicBezTo>
                <a:cubicBezTo>
                  <a:pt x="78" y="32"/>
                  <a:pt x="78" y="32"/>
                  <a:pt x="78" y="32"/>
                </a:cubicBezTo>
                <a:cubicBezTo>
                  <a:pt x="129" y="66"/>
                  <a:pt x="129" y="66"/>
                  <a:pt x="129" y="66"/>
                </a:cubicBezTo>
                <a:lnTo>
                  <a:pt x="129" y="149"/>
                </a:lnTo>
                <a:close/>
                <a:moveTo>
                  <a:pt x="48" y="82"/>
                </a:moveTo>
                <a:cubicBezTo>
                  <a:pt x="41" y="92"/>
                  <a:pt x="40" y="106"/>
                  <a:pt x="45" y="117"/>
                </a:cubicBezTo>
                <a:cubicBezTo>
                  <a:pt x="50" y="130"/>
                  <a:pt x="64" y="139"/>
                  <a:pt x="79" y="139"/>
                </a:cubicBezTo>
                <a:cubicBezTo>
                  <a:pt x="91" y="139"/>
                  <a:pt x="102" y="133"/>
                  <a:pt x="109" y="123"/>
                </a:cubicBezTo>
                <a:cubicBezTo>
                  <a:pt x="116" y="113"/>
                  <a:pt x="117" y="100"/>
                  <a:pt x="113" y="88"/>
                </a:cubicBezTo>
                <a:cubicBezTo>
                  <a:pt x="107" y="75"/>
                  <a:pt x="94" y="66"/>
                  <a:pt x="79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65" y="66"/>
                  <a:pt x="54" y="72"/>
                  <a:pt x="48" y="82"/>
                </a:cubicBezTo>
                <a:close/>
                <a:moveTo>
                  <a:pt x="89" y="78"/>
                </a:moveTo>
                <a:cubicBezTo>
                  <a:pt x="101" y="84"/>
                  <a:pt x="108" y="99"/>
                  <a:pt x="102" y="112"/>
                </a:cubicBezTo>
                <a:cubicBezTo>
                  <a:pt x="98" y="122"/>
                  <a:pt x="90" y="128"/>
                  <a:pt x="78" y="128"/>
                </a:cubicBezTo>
                <a:cubicBezTo>
                  <a:pt x="60" y="128"/>
                  <a:pt x="47" y="110"/>
                  <a:pt x="55" y="92"/>
                </a:cubicBezTo>
                <a:cubicBezTo>
                  <a:pt x="59" y="82"/>
                  <a:pt x="68" y="76"/>
                  <a:pt x="79" y="76"/>
                </a:cubicBezTo>
                <a:cubicBezTo>
                  <a:pt x="82" y="76"/>
                  <a:pt x="86" y="77"/>
                  <a:pt x="89" y="78"/>
                </a:cubicBezTo>
                <a:close/>
                <a:moveTo>
                  <a:pt x="78" y="108"/>
                </a:moveTo>
                <a:cubicBezTo>
                  <a:pt x="89" y="108"/>
                  <a:pt x="89" y="108"/>
                  <a:pt x="89" y="108"/>
                </a:cubicBezTo>
                <a:cubicBezTo>
                  <a:pt x="92" y="108"/>
                  <a:pt x="94" y="106"/>
                  <a:pt x="94" y="103"/>
                </a:cubicBezTo>
                <a:cubicBezTo>
                  <a:pt x="94" y="100"/>
                  <a:pt x="91" y="97"/>
                  <a:pt x="89" y="97"/>
                </a:cubicBezTo>
                <a:cubicBezTo>
                  <a:pt x="83" y="97"/>
                  <a:pt x="83" y="97"/>
                  <a:pt x="83" y="97"/>
                </a:cubicBezTo>
                <a:cubicBezTo>
                  <a:pt x="83" y="92"/>
                  <a:pt x="83" y="92"/>
                  <a:pt x="83" y="92"/>
                </a:cubicBezTo>
                <a:cubicBezTo>
                  <a:pt x="83" y="89"/>
                  <a:pt x="80" y="87"/>
                  <a:pt x="78" y="87"/>
                </a:cubicBezTo>
                <a:cubicBezTo>
                  <a:pt x="75" y="87"/>
                  <a:pt x="73" y="89"/>
                  <a:pt x="73" y="92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3" y="106"/>
                  <a:pt x="75" y="108"/>
                  <a:pt x="78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9" name="Freeform 180">
            <a:extLst>
              <a:ext uri="{FF2B5EF4-FFF2-40B4-BE49-F238E27FC236}">
                <a16:creationId xmlns:a16="http://schemas.microsoft.com/office/drawing/2014/main" id="{C7CE8C1D-BC0E-4FD9-AFBF-47E9051789C3}"/>
              </a:ext>
            </a:extLst>
          </p:cNvPr>
          <p:cNvSpPr>
            <a:spLocks noEditPoints="1"/>
          </p:cNvSpPr>
          <p:nvPr/>
        </p:nvSpPr>
        <p:spPr bwMode="auto">
          <a:xfrm>
            <a:off x="9558338" y="1371600"/>
            <a:ext cx="231775" cy="254000"/>
          </a:xfrm>
          <a:custGeom>
            <a:avLst/>
            <a:gdLst>
              <a:gd name="T0" fmla="*/ 73 w 146"/>
              <a:gd name="T1" fmla="*/ 87 h 160"/>
              <a:gd name="T2" fmla="*/ 62 w 146"/>
              <a:gd name="T3" fmla="*/ 97 h 160"/>
              <a:gd name="T4" fmla="*/ 73 w 146"/>
              <a:gd name="T5" fmla="*/ 108 h 160"/>
              <a:gd name="T6" fmla="*/ 83 w 146"/>
              <a:gd name="T7" fmla="*/ 97 h 160"/>
              <a:gd name="T8" fmla="*/ 73 w 146"/>
              <a:gd name="T9" fmla="*/ 87 h 160"/>
              <a:gd name="T10" fmla="*/ 142 w 146"/>
              <a:gd name="T11" fmla="*/ 57 h 160"/>
              <a:gd name="T12" fmla="*/ 146 w 146"/>
              <a:gd name="T13" fmla="*/ 52 h 160"/>
              <a:gd name="T14" fmla="*/ 146 w 146"/>
              <a:gd name="T15" fmla="*/ 5 h 160"/>
              <a:gd name="T16" fmla="*/ 140 w 146"/>
              <a:gd name="T17" fmla="*/ 0 h 160"/>
              <a:gd name="T18" fmla="*/ 5 w 146"/>
              <a:gd name="T19" fmla="*/ 0 h 160"/>
              <a:gd name="T20" fmla="*/ 0 w 146"/>
              <a:gd name="T21" fmla="*/ 5 h 160"/>
              <a:gd name="T22" fmla="*/ 0 w 146"/>
              <a:gd name="T23" fmla="*/ 52 h 160"/>
              <a:gd name="T24" fmla="*/ 3 w 146"/>
              <a:gd name="T25" fmla="*/ 57 h 160"/>
              <a:gd name="T26" fmla="*/ 20 w 146"/>
              <a:gd name="T27" fmla="*/ 81 h 160"/>
              <a:gd name="T28" fmla="*/ 3 w 146"/>
              <a:gd name="T29" fmla="*/ 106 h 160"/>
              <a:gd name="T30" fmla="*/ 0 w 146"/>
              <a:gd name="T31" fmla="*/ 111 h 160"/>
              <a:gd name="T32" fmla="*/ 0 w 146"/>
              <a:gd name="T33" fmla="*/ 155 h 160"/>
              <a:gd name="T34" fmla="*/ 5 w 146"/>
              <a:gd name="T35" fmla="*/ 160 h 160"/>
              <a:gd name="T36" fmla="*/ 140 w 146"/>
              <a:gd name="T37" fmla="*/ 160 h 160"/>
              <a:gd name="T38" fmla="*/ 146 w 146"/>
              <a:gd name="T39" fmla="*/ 155 h 160"/>
              <a:gd name="T40" fmla="*/ 146 w 146"/>
              <a:gd name="T41" fmla="*/ 111 h 160"/>
              <a:gd name="T42" fmla="*/ 142 w 146"/>
              <a:gd name="T43" fmla="*/ 106 h 160"/>
              <a:gd name="T44" fmla="*/ 125 w 146"/>
              <a:gd name="T45" fmla="*/ 81 h 160"/>
              <a:gd name="T46" fmla="*/ 142 w 146"/>
              <a:gd name="T47" fmla="*/ 57 h 160"/>
              <a:gd name="T48" fmla="*/ 93 w 146"/>
              <a:gd name="T49" fmla="*/ 149 h 160"/>
              <a:gd name="T50" fmla="*/ 52 w 146"/>
              <a:gd name="T51" fmla="*/ 149 h 160"/>
              <a:gd name="T52" fmla="*/ 52 w 146"/>
              <a:gd name="T53" fmla="*/ 61 h 160"/>
              <a:gd name="T54" fmla="*/ 67 w 146"/>
              <a:gd name="T55" fmla="*/ 46 h 160"/>
              <a:gd name="T56" fmla="*/ 78 w 146"/>
              <a:gd name="T57" fmla="*/ 46 h 160"/>
              <a:gd name="T58" fmla="*/ 93 w 146"/>
              <a:gd name="T59" fmla="*/ 61 h 160"/>
              <a:gd name="T60" fmla="*/ 93 w 146"/>
              <a:gd name="T61" fmla="*/ 149 h 160"/>
              <a:gd name="T62" fmla="*/ 114 w 146"/>
              <a:gd name="T63" fmla="*/ 82 h 160"/>
              <a:gd name="T64" fmla="*/ 135 w 146"/>
              <a:gd name="T65" fmla="*/ 114 h 160"/>
              <a:gd name="T66" fmla="*/ 135 w 146"/>
              <a:gd name="T67" fmla="*/ 149 h 160"/>
              <a:gd name="T68" fmla="*/ 104 w 146"/>
              <a:gd name="T69" fmla="*/ 149 h 160"/>
              <a:gd name="T70" fmla="*/ 104 w 146"/>
              <a:gd name="T71" fmla="*/ 61 h 160"/>
              <a:gd name="T72" fmla="*/ 78 w 146"/>
              <a:gd name="T73" fmla="*/ 35 h 160"/>
              <a:gd name="T74" fmla="*/ 67 w 146"/>
              <a:gd name="T75" fmla="*/ 35 h 160"/>
              <a:gd name="T76" fmla="*/ 41 w 146"/>
              <a:gd name="T77" fmla="*/ 61 h 160"/>
              <a:gd name="T78" fmla="*/ 41 w 146"/>
              <a:gd name="T79" fmla="*/ 149 h 160"/>
              <a:gd name="T80" fmla="*/ 10 w 146"/>
              <a:gd name="T81" fmla="*/ 149 h 160"/>
              <a:gd name="T82" fmla="*/ 10 w 146"/>
              <a:gd name="T83" fmla="*/ 114 h 160"/>
              <a:gd name="T84" fmla="*/ 29 w 146"/>
              <a:gd name="T85" fmla="*/ 70 h 160"/>
              <a:gd name="T86" fmla="*/ 10 w 146"/>
              <a:gd name="T87" fmla="*/ 49 h 160"/>
              <a:gd name="T88" fmla="*/ 10 w 146"/>
              <a:gd name="T89" fmla="*/ 11 h 160"/>
              <a:gd name="T90" fmla="*/ 135 w 146"/>
              <a:gd name="T91" fmla="*/ 11 h 160"/>
              <a:gd name="T92" fmla="*/ 135 w 146"/>
              <a:gd name="T93" fmla="*/ 49 h 160"/>
              <a:gd name="T94" fmla="*/ 114 w 146"/>
              <a:gd name="T95" fmla="*/ 8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6" h="160">
                <a:moveTo>
                  <a:pt x="73" y="87"/>
                </a:moveTo>
                <a:cubicBezTo>
                  <a:pt x="67" y="87"/>
                  <a:pt x="62" y="92"/>
                  <a:pt x="62" y="97"/>
                </a:cubicBezTo>
                <a:cubicBezTo>
                  <a:pt x="62" y="103"/>
                  <a:pt x="67" y="108"/>
                  <a:pt x="73" y="108"/>
                </a:cubicBezTo>
                <a:cubicBezTo>
                  <a:pt x="79" y="108"/>
                  <a:pt x="83" y="103"/>
                  <a:pt x="83" y="97"/>
                </a:cubicBezTo>
                <a:cubicBezTo>
                  <a:pt x="83" y="92"/>
                  <a:pt x="79" y="87"/>
                  <a:pt x="73" y="87"/>
                </a:cubicBezTo>
                <a:close/>
                <a:moveTo>
                  <a:pt x="142" y="57"/>
                </a:moveTo>
                <a:cubicBezTo>
                  <a:pt x="144" y="57"/>
                  <a:pt x="146" y="55"/>
                  <a:pt x="146" y="52"/>
                </a:cubicBezTo>
                <a:cubicBezTo>
                  <a:pt x="146" y="5"/>
                  <a:pt x="146" y="5"/>
                  <a:pt x="146" y="5"/>
                </a:cubicBezTo>
                <a:cubicBezTo>
                  <a:pt x="146" y="2"/>
                  <a:pt x="143" y="0"/>
                  <a:pt x="140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4"/>
                  <a:pt x="1" y="56"/>
                  <a:pt x="3" y="57"/>
                </a:cubicBezTo>
                <a:cubicBezTo>
                  <a:pt x="13" y="61"/>
                  <a:pt x="20" y="70"/>
                  <a:pt x="20" y="81"/>
                </a:cubicBezTo>
                <a:cubicBezTo>
                  <a:pt x="20" y="93"/>
                  <a:pt x="13" y="102"/>
                  <a:pt x="3" y="106"/>
                </a:cubicBezTo>
                <a:cubicBezTo>
                  <a:pt x="1" y="106"/>
                  <a:pt x="0" y="108"/>
                  <a:pt x="0" y="111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2" y="160"/>
                  <a:pt x="5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3" y="160"/>
                  <a:pt x="145" y="157"/>
                  <a:pt x="146" y="155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09"/>
                  <a:pt x="144" y="107"/>
                  <a:pt x="142" y="106"/>
                </a:cubicBezTo>
                <a:cubicBezTo>
                  <a:pt x="132" y="102"/>
                  <a:pt x="125" y="93"/>
                  <a:pt x="125" y="81"/>
                </a:cubicBezTo>
                <a:cubicBezTo>
                  <a:pt x="125" y="70"/>
                  <a:pt x="132" y="61"/>
                  <a:pt x="142" y="57"/>
                </a:cubicBezTo>
                <a:close/>
                <a:moveTo>
                  <a:pt x="93" y="149"/>
                </a:moveTo>
                <a:cubicBezTo>
                  <a:pt x="52" y="149"/>
                  <a:pt x="52" y="149"/>
                  <a:pt x="52" y="149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53"/>
                  <a:pt x="59" y="46"/>
                  <a:pt x="67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6" y="46"/>
                  <a:pt x="93" y="53"/>
                  <a:pt x="93" y="61"/>
                </a:cubicBezTo>
                <a:lnTo>
                  <a:pt x="93" y="149"/>
                </a:lnTo>
                <a:close/>
                <a:moveTo>
                  <a:pt x="114" y="82"/>
                </a:moveTo>
                <a:cubicBezTo>
                  <a:pt x="114" y="96"/>
                  <a:pt x="122" y="108"/>
                  <a:pt x="135" y="114"/>
                </a:cubicBezTo>
                <a:cubicBezTo>
                  <a:pt x="135" y="127"/>
                  <a:pt x="135" y="141"/>
                  <a:pt x="135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47"/>
                  <a:pt x="92" y="35"/>
                  <a:pt x="78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53" y="35"/>
                  <a:pt x="41" y="47"/>
                  <a:pt x="41" y="61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27" y="106"/>
                  <a:pt x="35" y="88"/>
                  <a:pt x="29" y="70"/>
                </a:cubicBezTo>
                <a:cubicBezTo>
                  <a:pt x="26" y="61"/>
                  <a:pt x="19" y="53"/>
                  <a:pt x="10" y="49"/>
                </a:cubicBezTo>
                <a:cubicBezTo>
                  <a:pt x="10" y="11"/>
                  <a:pt x="10" y="11"/>
                  <a:pt x="10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49"/>
                  <a:pt x="135" y="49"/>
                  <a:pt x="135" y="49"/>
                </a:cubicBezTo>
                <a:cubicBezTo>
                  <a:pt x="122" y="55"/>
                  <a:pt x="114" y="68"/>
                  <a:pt x="114" y="8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Freeform 181">
            <a:extLst>
              <a:ext uri="{FF2B5EF4-FFF2-40B4-BE49-F238E27FC236}">
                <a16:creationId xmlns:a16="http://schemas.microsoft.com/office/drawing/2014/main" id="{D2D5DAF2-0241-47A6-B534-E024DA6228D3}"/>
              </a:ext>
            </a:extLst>
          </p:cNvPr>
          <p:cNvSpPr>
            <a:spLocks noEditPoints="1"/>
          </p:cNvSpPr>
          <p:nvPr/>
        </p:nvSpPr>
        <p:spPr bwMode="auto">
          <a:xfrm>
            <a:off x="7913688" y="1922463"/>
            <a:ext cx="219075" cy="254000"/>
          </a:xfrm>
          <a:custGeom>
            <a:avLst/>
            <a:gdLst>
              <a:gd name="T0" fmla="*/ 102 w 138"/>
              <a:gd name="T1" fmla="*/ 65 h 160"/>
              <a:gd name="T2" fmla="*/ 60 w 138"/>
              <a:gd name="T3" fmla="*/ 100 h 160"/>
              <a:gd name="T4" fmla="*/ 40 w 138"/>
              <a:gd name="T5" fmla="*/ 86 h 160"/>
              <a:gd name="T6" fmla="*/ 28 w 138"/>
              <a:gd name="T7" fmla="*/ 92 h 160"/>
              <a:gd name="T8" fmla="*/ 49 w 138"/>
              <a:gd name="T9" fmla="*/ 136 h 160"/>
              <a:gd name="T10" fmla="*/ 72 w 138"/>
              <a:gd name="T11" fmla="*/ 136 h 160"/>
              <a:gd name="T12" fmla="*/ 117 w 138"/>
              <a:gd name="T13" fmla="*/ 76 h 160"/>
              <a:gd name="T14" fmla="*/ 106 w 138"/>
              <a:gd name="T15" fmla="*/ 85 h 160"/>
              <a:gd name="T16" fmla="*/ 60 w 138"/>
              <a:gd name="T17" fmla="*/ 129 h 160"/>
              <a:gd name="T18" fmla="*/ 35 w 138"/>
              <a:gd name="T19" fmla="*/ 106 h 160"/>
              <a:gd name="T20" fmla="*/ 36 w 138"/>
              <a:gd name="T21" fmla="*/ 98 h 160"/>
              <a:gd name="T22" fmla="*/ 44 w 138"/>
              <a:gd name="T23" fmla="*/ 98 h 160"/>
              <a:gd name="T24" fmla="*/ 60 w 138"/>
              <a:gd name="T25" fmla="*/ 112 h 160"/>
              <a:gd name="T26" fmla="*/ 98 w 138"/>
              <a:gd name="T27" fmla="*/ 77 h 160"/>
              <a:gd name="T28" fmla="*/ 106 w 138"/>
              <a:gd name="T29" fmla="*/ 77 h 160"/>
              <a:gd name="T30" fmla="*/ 106 w 138"/>
              <a:gd name="T31" fmla="*/ 85 h 160"/>
              <a:gd name="T32" fmla="*/ 116 w 138"/>
              <a:gd name="T33" fmla="*/ 21 h 160"/>
              <a:gd name="T34" fmla="*/ 85 w 138"/>
              <a:gd name="T35" fmla="*/ 10 h 160"/>
              <a:gd name="T36" fmla="*/ 64 w 138"/>
              <a:gd name="T37" fmla="*/ 1 h 160"/>
              <a:gd name="T38" fmla="*/ 39 w 138"/>
              <a:gd name="T39" fmla="*/ 10 h 160"/>
              <a:gd name="T40" fmla="*/ 5 w 138"/>
              <a:gd name="T41" fmla="*/ 21 h 160"/>
              <a:gd name="T42" fmla="*/ 0 w 138"/>
              <a:gd name="T43" fmla="*/ 154 h 160"/>
              <a:gd name="T44" fmla="*/ 133 w 138"/>
              <a:gd name="T45" fmla="*/ 160 h 160"/>
              <a:gd name="T46" fmla="*/ 138 w 138"/>
              <a:gd name="T47" fmla="*/ 26 h 160"/>
              <a:gd name="T48" fmla="*/ 39 w 138"/>
              <a:gd name="T49" fmla="*/ 21 h 160"/>
              <a:gd name="T50" fmla="*/ 65 w 138"/>
              <a:gd name="T51" fmla="*/ 15 h 160"/>
              <a:gd name="T52" fmla="*/ 76 w 138"/>
              <a:gd name="T53" fmla="*/ 15 h 160"/>
              <a:gd name="T54" fmla="*/ 102 w 138"/>
              <a:gd name="T55" fmla="*/ 20 h 160"/>
              <a:gd name="T56" fmla="*/ 107 w 138"/>
              <a:gd name="T57" fmla="*/ 31 h 160"/>
              <a:gd name="T58" fmla="*/ 35 w 138"/>
              <a:gd name="T59" fmla="*/ 26 h 160"/>
              <a:gd name="T60" fmla="*/ 39 w 138"/>
              <a:gd name="T61" fmla="*/ 21 h 160"/>
              <a:gd name="T62" fmla="*/ 10 w 138"/>
              <a:gd name="T63" fmla="*/ 149 h 160"/>
              <a:gd name="T64" fmla="*/ 24 w 138"/>
              <a:gd name="T65" fmla="*/ 31 h 160"/>
              <a:gd name="T66" fmla="*/ 29 w 138"/>
              <a:gd name="T67" fmla="*/ 41 h 160"/>
              <a:gd name="T68" fmla="*/ 117 w 138"/>
              <a:gd name="T69" fmla="*/ 36 h 160"/>
              <a:gd name="T70" fmla="*/ 128 w 138"/>
              <a:gd name="T71" fmla="*/ 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8" h="160">
                <a:moveTo>
                  <a:pt x="113" y="70"/>
                </a:moveTo>
                <a:cubicBezTo>
                  <a:pt x="110" y="67"/>
                  <a:pt x="106" y="65"/>
                  <a:pt x="102" y="65"/>
                </a:cubicBezTo>
                <a:cubicBezTo>
                  <a:pt x="98" y="65"/>
                  <a:pt x="94" y="67"/>
                  <a:pt x="91" y="7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51" y="91"/>
                  <a:pt x="51" y="91"/>
                  <a:pt x="51" y="91"/>
                </a:cubicBezTo>
                <a:cubicBezTo>
                  <a:pt x="48" y="88"/>
                  <a:pt x="44" y="86"/>
                  <a:pt x="40" y="86"/>
                </a:cubicBezTo>
                <a:cubicBezTo>
                  <a:pt x="38" y="86"/>
                  <a:pt x="36" y="87"/>
                  <a:pt x="34" y="88"/>
                </a:cubicBezTo>
                <a:cubicBezTo>
                  <a:pt x="31" y="89"/>
                  <a:pt x="29" y="90"/>
                  <a:pt x="28" y="92"/>
                </a:cubicBezTo>
                <a:cubicBezTo>
                  <a:pt x="22" y="98"/>
                  <a:pt x="22" y="108"/>
                  <a:pt x="28" y="114"/>
                </a:cubicBezTo>
                <a:cubicBezTo>
                  <a:pt x="49" y="136"/>
                  <a:pt x="49" y="136"/>
                  <a:pt x="49" y="136"/>
                </a:cubicBezTo>
                <a:cubicBezTo>
                  <a:pt x="52" y="139"/>
                  <a:pt x="56" y="140"/>
                  <a:pt x="60" y="140"/>
                </a:cubicBezTo>
                <a:cubicBezTo>
                  <a:pt x="64" y="140"/>
                  <a:pt x="68" y="139"/>
                  <a:pt x="72" y="136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8" y="89"/>
                  <a:pt x="120" y="82"/>
                  <a:pt x="117" y="76"/>
                </a:cubicBezTo>
                <a:cubicBezTo>
                  <a:pt x="116" y="73"/>
                  <a:pt x="114" y="71"/>
                  <a:pt x="113" y="70"/>
                </a:cubicBezTo>
                <a:close/>
                <a:moveTo>
                  <a:pt x="106" y="85"/>
                </a:moveTo>
                <a:cubicBezTo>
                  <a:pt x="64" y="128"/>
                  <a:pt x="64" y="128"/>
                  <a:pt x="64" y="128"/>
                </a:cubicBezTo>
                <a:cubicBezTo>
                  <a:pt x="63" y="129"/>
                  <a:pt x="62" y="129"/>
                  <a:pt x="60" y="129"/>
                </a:cubicBezTo>
                <a:cubicBezTo>
                  <a:pt x="59" y="129"/>
                  <a:pt x="58" y="129"/>
                  <a:pt x="57" y="128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104"/>
                  <a:pt x="33" y="101"/>
                  <a:pt x="35" y="99"/>
                </a:cubicBezTo>
                <a:cubicBezTo>
                  <a:pt x="36" y="98"/>
                  <a:pt x="36" y="98"/>
                  <a:pt x="36" y="98"/>
                </a:cubicBezTo>
                <a:cubicBezTo>
                  <a:pt x="37" y="97"/>
                  <a:pt x="39" y="97"/>
                  <a:pt x="40" y="97"/>
                </a:cubicBezTo>
                <a:cubicBezTo>
                  <a:pt x="41" y="97"/>
                  <a:pt x="43" y="97"/>
                  <a:pt x="44" y="9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8" y="112"/>
                  <a:pt x="59" y="112"/>
                  <a:pt x="60" y="112"/>
                </a:cubicBezTo>
                <a:cubicBezTo>
                  <a:pt x="62" y="112"/>
                  <a:pt x="63" y="112"/>
                  <a:pt x="64" y="111"/>
                </a:cubicBezTo>
                <a:cubicBezTo>
                  <a:pt x="98" y="77"/>
                  <a:pt x="98" y="77"/>
                  <a:pt x="98" y="77"/>
                </a:cubicBezTo>
                <a:cubicBezTo>
                  <a:pt x="99" y="76"/>
                  <a:pt x="100" y="75"/>
                  <a:pt x="102" y="75"/>
                </a:cubicBezTo>
                <a:cubicBezTo>
                  <a:pt x="103" y="75"/>
                  <a:pt x="105" y="76"/>
                  <a:pt x="106" y="77"/>
                </a:cubicBezTo>
                <a:cubicBezTo>
                  <a:pt x="106" y="77"/>
                  <a:pt x="107" y="78"/>
                  <a:pt x="108" y="79"/>
                </a:cubicBezTo>
                <a:cubicBezTo>
                  <a:pt x="108" y="82"/>
                  <a:pt x="108" y="84"/>
                  <a:pt x="106" y="85"/>
                </a:cubicBezTo>
                <a:close/>
                <a:moveTo>
                  <a:pt x="132" y="21"/>
                </a:moveTo>
                <a:cubicBezTo>
                  <a:pt x="116" y="21"/>
                  <a:pt x="116" y="21"/>
                  <a:pt x="116" y="21"/>
                </a:cubicBezTo>
                <a:cubicBezTo>
                  <a:pt x="114" y="15"/>
                  <a:pt x="108" y="10"/>
                  <a:pt x="102" y="10"/>
                </a:cubicBezTo>
                <a:cubicBezTo>
                  <a:pt x="85" y="10"/>
                  <a:pt x="85" y="10"/>
                  <a:pt x="85" y="10"/>
                </a:cubicBezTo>
                <a:cubicBezTo>
                  <a:pt x="83" y="4"/>
                  <a:pt x="77" y="0"/>
                  <a:pt x="70" y="0"/>
                </a:cubicBezTo>
                <a:cubicBezTo>
                  <a:pt x="68" y="0"/>
                  <a:pt x="66" y="0"/>
                  <a:pt x="64" y="1"/>
                </a:cubicBezTo>
                <a:cubicBezTo>
                  <a:pt x="60" y="2"/>
                  <a:pt x="57" y="6"/>
                  <a:pt x="56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3" y="10"/>
                  <a:pt x="27" y="15"/>
                  <a:pt x="2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2" y="21"/>
                  <a:pt x="0" y="23"/>
                  <a:pt x="0" y="26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3" y="160"/>
                  <a:pt x="5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6" y="160"/>
                  <a:pt x="138" y="157"/>
                  <a:pt x="138" y="154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8" y="23"/>
                  <a:pt x="136" y="21"/>
                  <a:pt x="132" y="21"/>
                </a:cubicBezTo>
                <a:close/>
                <a:moveTo>
                  <a:pt x="39" y="21"/>
                </a:moveTo>
                <a:cubicBezTo>
                  <a:pt x="60" y="21"/>
                  <a:pt x="60" y="21"/>
                  <a:pt x="60" y="21"/>
                </a:cubicBezTo>
                <a:cubicBezTo>
                  <a:pt x="63" y="21"/>
                  <a:pt x="65" y="18"/>
                  <a:pt x="65" y="15"/>
                </a:cubicBezTo>
                <a:cubicBezTo>
                  <a:pt x="65" y="12"/>
                  <a:pt x="67" y="10"/>
                  <a:pt x="70" y="10"/>
                </a:cubicBezTo>
                <a:cubicBezTo>
                  <a:pt x="73" y="10"/>
                  <a:pt x="75" y="12"/>
                  <a:pt x="76" y="15"/>
                </a:cubicBezTo>
                <a:cubicBezTo>
                  <a:pt x="76" y="18"/>
                  <a:pt x="78" y="20"/>
                  <a:pt x="81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5" y="20"/>
                  <a:pt x="107" y="23"/>
                  <a:pt x="107" y="25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6"/>
                  <a:pt x="35" y="26"/>
                  <a:pt x="35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3"/>
                  <a:pt x="37" y="21"/>
                  <a:pt x="39" y="21"/>
                </a:cubicBezTo>
                <a:close/>
                <a:moveTo>
                  <a:pt x="128" y="149"/>
                </a:moveTo>
                <a:cubicBezTo>
                  <a:pt x="10" y="149"/>
                  <a:pt x="10" y="149"/>
                  <a:pt x="10" y="149"/>
                </a:cubicBezTo>
                <a:cubicBezTo>
                  <a:pt x="10" y="31"/>
                  <a:pt x="10" y="31"/>
                  <a:pt x="10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9"/>
                  <a:pt x="26" y="41"/>
                  <a:pt x="29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5" y="41"/>
                  <a:pt x="117" y="39"/>
                  <a:pt x="117" y="36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8" y="31"/>
                  <a:pt x="128" y="31"/>
                  <a:pt x="128" y="31"/>
                </a:cubicBezTo>
                <a:lnTo>
                  <a:pt x="128" y="1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1" name="Freeform 182">
            <a:extLst>
              <a:ext uri="{FF2B5EF4-FFF2-40B4-BE49-F238E27FC236}">
                <a16:creationId xmlns:a16="http://schemas.microsoft.com/office/drawing/2014/main" id="{D41DF4EE-0743-4DEF-98C2-5F0883C3594D}"/>
              </a:ext>
            </a:extLst>
          </p:cNvPr>
          <p:cNvSpPr>
            <a:spLocks noEditPoints="1"/>
          </p:cNvSpPr>
          <p:nvPr/>
        </p:nvSpPr>
        <p:spPr bwMode="auto">
          <a:xfrm>
            <a:off x="6245226" y="2471738"/>
            <a:ext cx="252413" cy="254000"/>
          </a:xfrm>
          <a:custGeom>
            <a:avLst/>
            <a:gdLst>
              <a:gd name="T0" fmla="*/ 45 w 159"/>
              <a:gd name="T1" fmla="*/ 17 h 160"/>
              <a:gd name="T2" fmla="*/ 32 w 159"/>
              <a:gd name="T3" fmla="*/ 68 h 160"/>
              <a:gd name="T4" fmla="*/ 25 w 159"/>
              <a:gd name="T5" fmla="*/ 11 h 160"/>
              <a:gd name="T6" fmla="*/ 131 w 159"/>
              <a:gd name="T7" fmla="*/ 62 h 160"/>
              <a:gd name="T8" fmla="*/ 144 w 159"/>
              <a:gd name="T9" fmla="*/ 76 h 160"/>
              <a:gd name="T10" fmla="*/ 131 w 159"/>
              <a:gd name="T11" fmla="*/ 62 h 160"/>
              <a:gd name="T12" fmla="*/ 52 w 159"/>
              <a:gd name="T13" fmla="*/ 30 h 160"/>
              <a:gd name="T14" fmla="*/ 116 w 159"/>
              <a:gd name="T15" fmla="*/ 80 h 160"/>
              <a:gd name="T16" fmla="*/ 96 w 159"/>
              <a:gd name="T17" fmla="*/ 58 h 160"/>
              <a:gd name="T18" fmla="*/ 65 w 159"/>
              <a:gd name="T19" fmla="*/ 66 h 160"/>
              <a:gd name="T20" fmla="*/ 52 w 159"/>
              <a:gd name="T21" fmla="*/ 30 h 160"/>
              <a:gd name="T22" fmla="*/ 95 w 159"/>
              <a:gd name="T23" fmla="*/ 72 h 160"/>
              <a:gd name="T24" fmla="*/ 85 w 159"/>
              <a:gd name="T25" fmla="*/ 86 h 160"/>
              <a:gd name="T26" fmla="*/ 75 w 159"/>
              <a:gd name="T27" fmla="*/ 79 h 160"/>
              <a:gd name="T28" fmla="*/ 85 w 159"/>
              <a:gd name="T29" fmla="*/ 65 h 160"/>
              <a:gd name="T30" fmla="*/ 106 w 159"/>
              <a:gd name="T31" fmla="*/ 118 h 160"/>
              <a:gd name="T32" fmla="*/ 75 w 159"/>
              <a:gd name="T33" fmla="*/ 94 h 160"/>
              <a:gd name="T34" fmla="*/ 95 w 159"/>
              <a:gd name="T35" fmla="*/ 94 h 160"/>
              <a:gd name="T36" fmla="*/ 17 w 159"/>
              <a:gd name="T37" fmla="*/ 4 h 160"/>
              <a:gd name="T38" fmla="*/ 4 w 159"/>
              <a:gd name="T39" fmla="*/ 72 h 160"/>
              <a:gd name="T40" fmla="*/ 35 w 159"/>
              <a:gd name="T41" fmla="*/ 80 h 160"/>
              <a:gd name="T42" fmla="*/ 43 w 159"/>
              <a:gd name="T43" fmla="*/ 71 h 160"/>
              <a:gd name="T44" fmla="*/ 67 w 159"/>
              <a:gd name="T45" fmla="*/ 87 h 160"/>
              <a:gd name="T46" fmla="*/ 35 w 159"/>
              <a:gd name="T47" fmla="*/ 160 h 160"/>
              <a:gd name="T48" fmla="*/ 41 w 159"/>
              <a:gd name="T49" fmla="*/ 158 h 160"/>
              <a:gd name="T50" fmla="*/ 59 w 159"/>
              <a:gd name="T51" fmla="*/ 129 h 160"/>
              <a:gd name="T52" fmla="*/ 112 w 159"/>
              <a:gd name="T53" fmla="*/ 129 h 160"/>
              <a:gd name="T54" fmla="*/ 131 w 159"/>
              <a:gd name="T55" fmla="*/ 160 h 160"/>
              <a:gd name="T56" fmla="*/ 136 w 159"/>
              <a:gd name="T57" fmla="*/ 153 h 160"/>
              <a:gd name="T58" fmla="*/ 118 w 159"/>
              <a:gd name="T59" fmla="*/ 92 h 160"/>
              <a:gd name="T60" fmla="*/ 124 w 159"/>
              <a:gd name="T61" fmla="*/ 89 h 160"/>
              <a:gd name="T62" fmla="*/ 146 w 159"/>
              <a:gd name="T63" fmla="*/ 89 h 160"/>
              <a:gd name="T64" fmla="*/ 152 w 159"/>
              <a:gd name="T65" fmla="*/ 86 h 160"/>
              <a:gd name="T66" fmla="*/ 154 w 159"/>
              <a:gd name="T67" fmla="*/ 57 h 160"/>
              <a:gd name="T68" fmla="*/ 135 w 159"/>
              <a:gd name="T69" fmla="*/ 47 h 160"/>
              <a:gd name="T70" fmla="*/ 56 w 159"/>
              <a:gd name="T71" fmla="*/ 20 h 160"/>
              <a:gd name="T72" fmla="*/ 54 w 159"/>
              <a:gd name="T73" fmla="*/ 9 h 160"/>
              <a:gd name="T74" fmla="*/ 22 w 159"/>
              <a:gd name="T7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9" h="160">
                <a:moveTo>
                  <a:pt x="25" y="11"/>
                </a:moveTo>
                <a:cubicBezTo>
                  <a:pt x="45" y="17"/>
                  <a:pt x="45" y="17"/>
                  <a:pt x="45" y="17"/>
                </a:cubicBezTo>
                <a:cubicBezTo>
                  <a:pt x="46" y="18"/>
                  <a:pt x="34" y="63"/>
                  <a:pt x="34" y="63"/>
                </a:cubicBezTo>
                <a:cubicBezTo>
                  <a:pt x="32" y="68"/>
                  <a:pt x="32" y="68"/>
                  <a:pt x="32" y="68"/>
                </a:cubicBezTo>
                <a:cubicBezTo>
                  <a:pt x="12" y="62"/>
                  <a:pt x="12" y="62"/>
                  <a:pt x="12" y="62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lose/>
                <a:moveTo>
                  <a:pt x="131" y="62"/>
                </a:moveTo>
                <a:cubicBezTo>
                  <a:pt x="147" y="66"/>
                  <a:pt x="147" y="66"/>
                  <a:pt x="147" y="6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62"/>
                  <a:pt x="131" y="62"/>
                  <a:pt x="131" y="62"/>
                </a:cubicBezTo>
                <a:close/>
                <a:moveTo>
                  <a:pt x="52" y="30"/>
                </a:moveTo>
                <a:cubicBezTo>
                  <a:pt x="123" y="49"/>
                  <a:pt x="123" y="49"/>
                  <a:pt x="123" y="49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05" y="77"/>
                  <a:pt x="105" y="77"/>
                  <a:pt x="105" y="77"/>
                </a:cubicBezTo>
                <a:cubicBezTo>
                  <a:pt x="106" y="69"/>
                  <a:pt x="103" y="62"/>
                  <a:pt x="96" y="58"/>
                </a:cubicBezTo>
                <a:cubicBezTo>
                  <a:pt x="92" y="56"/>
                  <a:pt x="88" y="54"/>
                  <a:pt x="84" y="54"/>
                </a:cubicBezTo>
                <a:cubicBezTo>
                  <a:pt x="76" y="54"/>
                  <a:pt x="69" y="58"/>
                  <a:pt x="65" y="66"/>
                </a:cubicBezTo>
                <a:cubicBezTo>
                  <a:pt x="58" y="64"/>
                  <a:pt x="44" y="61"/>
                  <a:pt x="44" y="61"/>
                </a:cubicBezTo>
                <a:cubicBezTo>
                  <a:pt x="45" y="58"/>
                  <a:pt x="52" y="34"/>
                  <a:pt x="52" y="30"/>
                </a:cubicBezTo>
                <a:close/>
                <a:moveTo>
                  <a:pt x="85" y="65"/>
                </a:moveTo>
                <a:cubicBezTo>
                  <a:pt x="89" y="65"/>
                  <a:pt x="93" y="68"/>
                  <a:pt x="95" y="72"/>
                </a:cubicBezTo>
                <a:cubicBezTo>
                  <a:pt x="95" y="75"/>
                  <a:pt x="95" y="77"/>
                  <a:pt x="95" y="80"/>
                </a:cubicBezTo>
                <a:cubicBezTo>
                  <a:pt x="93" y="84"/>
                  <a:pt x="89" y="86"/>
                  <a:pt x="85" y="86"/>
                </a:cubicBezTo>
                <a:cubicBezTo>
                  <a:pt x="83" y="86"/>
                  <a:pt x="82" y="86"/>
                  <a:pt x="81" y="85"/>
                </a:cubicBezTo>
                <a:cubicBezTo>
                  <a:pt x="78" y="84"/>
                  <a:pt x="76" y="82"/>
                  <a:pt x="75" y="79"/>
                </a:cubicBezTo>
                <a:cubicBezTo>
                  <a:pt x="73" y="73"/>
                  <a:pt x="76" y="67"/>
                  <a:pt x="82" y="65"/>
                </a:cubicBezTo>
                <a:cubicBezTo>
                  <a:pt x="83" y="65"/>
                  <a:pt x="84" y="65"/>
                  <a:pt x="85" y="65"/>
                </a:cubicBezTo>
                <a:close/>
                <a:moveTo>
                  <a:pt x="95" y="94"/>
                </a:moveTo>
                <a:cubicBezTo>
                  <a:pt x="106" y="118"/>
                  <a:pt x="106" y="118"/>
                  <a:pt x="106" y="118"/>
                </a:cubicBezTo>
                <a:cubicBezTo>
                  <a:pt x="62" y="118"/>
                  <a:pt x="62" y="118"/>
                  <a:pt x="62" y="118"/>
                </a:cubicBezTo>
                <a:cubicBezTo>
                  <a:pt x="75" y="94"/>
                  <a:pt x="75" y="94"/>
                  <a:pt x="75" y="94"/>
                </a:cubicBezTo>
                <a:cubicBezTo>
                  <a:pt x="78" y="95"/>
                  <a:pt x="81" y="96"/>
                  <a:pt x="84" y="96"/>
                </a:cubicBezTo>
                <a:cubicBezTo>
                  <a:pt x="88" y="96"/>
                  <a:pt x="91" y="95"/>
                  <a:pt x="95" y="94"/>
                </a:cubicBezTo>
                <a:close/>
                <a:moveTo>
                  <a:pt x="22" y="0"/>
                </a:moveTo>
                <a:cubicBezTo>
                  <a:pt x="20" y="0"/>
                  <a:pt x="18" y="2"/>
                  <a:pt x="17" y="4"/>
                </a:cubicBezTo>
                <a:cubicBezTo>
                  <a:pt x="1" y="65"/>
                  <a:pt x="1" y="65"/>
                  <a:pt x="1" y="65"/>
                </a:cubicBezTo>
                <a:cubicBezTo>
                  <a:pt x="0" y="68"/>
                  <a:pt x="2" y="71"/>
                  <a:pt x="4" y="72"/>
                </a:cubicBezTo>
                <a:cubicBezTo>
                  <a:pt x="34" y="80"/>
                  <a:pt x="34" y="80"/>
                  <a:pt x="34" y="80"/>
                </a:cubicBezTo>
                <a:cubicBezTo>
                  <a:pt x="35" y="80"/>
                  <a:pt x="35" y="80"/>
                  <a:pt x="35" y="80"/>
                </a:cubicBezTo>
                <a:cubicBezTo>
                  <a:pt x="38" y="80"/>
                  <a:pt x="40" y="79"/>
                  <a:pt x="41" y="76"/>
                </a:cubicBezTo>
                <a:cubicBezTo>
                  <a:pt x="43" y="71"/>
                  <a:pt x="43" y="71"/>
                  <a:pt x="43" y="71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81"/>
                  <a:pt x="65" y="84"/>
                  <a:pt x="67" y="87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1" y="155"/>
                  <a:pt x="32" y="158"/>
                  <a:pt x="35" y="160"/>
                </a:cubicBezTo>
                <a:cubicBezTo>
                  <a:pt x="36" y="160"/>
                  <a:pt x="36" y="160"/>
                  <a:pt x="37" y="160"/>
                </a:cubicBezTo>
                <a:cubicBezTo>
                  <a:pt x="39" y="160"/>
                  <a:pt x="40" y="159"/>
                  <a:pt x="41" y="158"/>
                </a:cubicBezTo>
                <a:cubicBezTo>
                  <a:pt x="57" y="129"/>
                  <a:pt x="57" y="129"/>
                  <a:pt x="57" y="129"/>
                </a:cubicBezTo>
                <a:cubicBezTo>
                  <a:pt x="57" y="129"/>
                  <a:pt x="57" y="129"/>
                  <a:pt x="59" y="129"/>
                </a:cubicBezTo>
                <a:cubicBezTo>
                  <a:pt x="62" y="129"/>
                  <a:pt x="73" y="129"/>
                  <a:pt x="111" y="129"/>
                </a:cubicBezTo>
                <a:cubicBezTo>
                  <a:pt x="112" y="129"/>
                  <a:pt x="112" y="129"/>
                  <a:pt x="112" y="129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8" y="159"/>
                  <a:pt x="129" y="160"/>
                  <a:pt x="131" y="160"/>
                </a:cubicBezTo>
                <a:cubicBezTo>
                  <a:pt x="132" y="160"/>
                  <a:pt x="133" y="160"/>
                  <a:pt x="134" y="160"/>
                </a:cubicBezTo>
                <a:cubicBezTo>
                  <a:pt x="136" y="158"/>
                  <a:pt x="137" y="155"/>
                  <a:pt x="136" y="153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18" y="92"/>
                  <a:pt x="118" y="92"/>
                  <a:pt x="118" y="92"/>
                </a:cubicBezTo>
                <a:cubicBezTo>
                  <a:pt x="118" y="92"/>
                  <a:pt x="119" y="92"/>
                  <a:pt x="119" y="92"/>
                </a:cubicBezTo>
                <a:cubicBezTo>
                  <a:pt x="122" y="92"/>
                  <a:pt x="123" y="91"/>
                  <a:pt x="124" y="89"/>
                </a:cubicBezTo>
                <a:cubicBezTo>
                  <a:pt x="126" y="84"/>
                  <a:pt x="126" y="84"/>
                  <a:pt x="126" y="84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7" y="89"/>
                  <a:pt x="147" y="89"/>
                  <a:pt x="147" y="89"/>
                </a:cubicBezTo>
                <a:cubicBezTo>
                  <a:pt x="150" y="89"/>
                  <a:pt x="152" y="88"/>
                  <a:pt x="152" y="86"/>
                </a:cubicBezTo>
                <a:cubicBezTo>
                  <a:pt x="158" y="65"/>
                  <a:pt x="158" y="65"/>
                  <a:pt x="158" y="65"/>
                </a:cubicBezTo>
                <a:cubicBezTo>
                  <a:pt x="159" y="61"/>
                  <a:pt x="157" y="58"/>
                  <a:pt x="154" y="57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6" y="44"/>
                  <a:pt x="135" y="42"/>
                  <a:pt x="132" y="40"/>
                </a:cubicBezTo>
                <a:cubicBezTo>
                  <a:pt x="56" y="20"/>
                  <a:pt x="56" y="20"/>
                  <a:pt x="56" y="20"/>
                </a:cubicBezTo>
                <a:cubicBezTo>
                  <a:pt x="57" y="15"/>
                  <a:pt x="57" y="15"/>
                  <a:pt x="57" y="15"/>
                </a:cubicBezTo>
                <a:cubicBezTo>
                  <a:pt x="58" y="12"/>
                  <a:pt x="57" y="10"/>
                  <a:pt x="54" y="9"/>
                </a:cubicBezTo>
                <a:cubicBezTo>
                  <a:pt x="24" y="1"/>
                  <a:pt x="24" y="1"/>
                  <a:pt x="24" y="1"/>
                </a:cubicBezTo>
                <a:cubicBezTo>
                  <a:pt x="23" y="1"/>
                  <a:pt x="23" y="0"/>
                  <a:pt x="2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6" name="Freeform 183">
            <a:extLst>
              <a:ext uri="{FF2B5EF4-FFF2-40B4-BE49-F238E27FC236}">
                <a16:creationId xmlns:a16="http://schemas.microsoft.com/office/drawing/2014/main" id="{4B515B1E-6C07-4186-A0B4-3C18F02A7F2D}"/>
              </a:ext>
            </a:extLst>
          </p:cNvPr>
          <p:cNvSpPr>
            <a:spLocks noEditPoints="1"/>
          </p:cNvSpPr>
          <p:nvPr/>
        </p:nvSpPr>
        <p:spPr bwMode="auto">
          <a:xfrm>
            <a:off x="1287463" y="1922463"/>
            <a:ext cx="258763" cy="252413"/>
          </a:xfrm>
          <a:custGeom>
            <a:avLst/>
            <a:gdLst>
              <a:gd name="T0" fmla="*/ 146 w 163"/>
              <a:gd name="T1" fmla="*/ 0 h 159"/>
              <a:gd name="T2" fmla="*/ 98 w 163"/>
              <a:gd name="T3" fmla="*/ 41 h 159"/>
              <a:gd name="T4" fmla="*/ 45 w 163"/>
              <a:gd name="T5" fmla="*/ 50 h 159"/>
              <a:gd name="T6" fmla="*/ 26 w 163"/>
              <a:gd name="T7" fmla="*/ 67 h 159"/>
              <a:gd name="T8" fmla="*/ 5 w 163"/>
              <a:gd name="T9" fmla="*/ 92 h 159"/>
              <a:gd name="T10" fmla="*/ 36 w 163"/>
              <a:gd name="T11" fmla="*/ 133 h 159"/>
              <a:gd name="T12" fmla="*/ 46 w 163"/>
              <a:gd name="T13" fmla="*/ 159 h 159"/>
              <a:gd name="T14" fmla="*/ 62 w 163"/>
              <a:gd name="T15" fmla="*/ 149 h 159"/>
              <a:gd name="T16" fmla="*/ 77 w 163"/>
              <a:gd name="T17" fmla="*/ 159 h 159"/>
              <a:gd name="T18" fmla="*/ 94 w 163"/>
              <a:gd name="T19" fmla="*/ 134 h 159"/>
              <a:gd name="T20" fmla="*/ 109 w 163"/>
              <a:gd name="T21" fmla="*/ 118 h 159"/>
              <a:gd name="T22" fmla="*/ 157 w 163"/>
              <a:gd name="T23" fmla="*/ 27 h 159"/>
              <a:gd name="T24" fmla="*/ 152 w 163"/>
              <a:gd name="T25" fmla="*/ 1 h 159"/>
              <a:gd name="T26" fmla="*/ 47 w 163"/>
              <a:gd name="T27" fmla="*/ 148 h 159"/>
              <a:gd name="T28" fmla="*/ 43 w 163"/>
              <a:gd name="T29" fmla="*/ 139 h 159"/>
              <a:gd name="T30" fmla="*/ 55 w 163"/>
              <a:gd name="T31" fmla="*/ 142 h 159"/>
              <a:gd name="T32" fmla="*/ 102 w 163"/>
              <a:gd name="T33" fmla="*/ 110 h 159"/>
              <a:gd name="T34" fmla="*/ 84 w 163"/>
              <a:gd name="T35" fmla="*/ 134 h 159"/>
              <a:gd name="T36" fmla="*/ 77 w 163"/>
              <a:gd name="T37" fmla="*/ 148 h 159"/>
              <a:gd name="T38" fmla="*/ 13 w 163"/>
              <a:gd name="T39" fmla="*/ 83 h 159"/>
              <a:gd name="T40" fmla="*/ 13 w 163"/>
              <a:gd name="T41" fmla="*/ 81 h 159"/>
              <a:gd name="T42" fmla="*/ 33 w 163"/>
              <a:gd name="T43" fmla="*/ 75 h 159"/>
              <a:gd name="T44" fmla="*/ 53 w 163"/>
              <a:gd name="T45" fmla="*/ 57 h 159"/>
              <a:gd name="T46" fmla="*/ 96 w 163"/>
              <a:gd name="T47" fmla="*/ 51 h 159"/>
              <a:gd name="T48" fmla="*/ 102 w 163"/>
              <a:gd name="T49" fmla="*/ 110 h 159"/>
              <a:gd name="T50" fmla="*/ 114 w 163"/>
              <a:gd name="T51" fmla="*/ 54 h 159"/>
              <a:gd name="T52" fmla="*/ 142 w 163"/>
              <a:gd name="T53" fmla="*/ 12 h 159"/>
              <a:gd name="T54" fmla="*/ 151 w 163"/>
              <a:gd name="T55" fmla="*/ 16 h 159"/>
              <a:gd name="T56" fmla="*/ 77 w 163"/>
              <a:gd name="T57" fmla="*/ 55 h 159"/>
              <a:gd name="T58" fmla="*/ 60 w 163"/>
              <a:gd name="T59" fmla="*/ 69 h 159"/>
              <a:gd name="T60" fmla="*/ 68 w 163"/>
              <a:gd name="T61" fmla="*/ 69 h 159"/>
              <a:gd name="T62" fmla="*/ 90 w 163"/>
              <a:gd name="T63" fmla="*/ 71 h 159"/>
              <a:gd name="T64" fmla="*/ 98 w 163"/>
              <a:gd name="T65" fmla="*/ 71 h 159"/>
              <a:gd name="T66" fmla="*/ 77 w 163"/>
              <a:gd name="T67" fmla="*/ 5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3" h="159">
                <a:moveTo>
                  <a:pt x="152" y="1"/>
                </a:moveTo>
                <a:cubicBezTo>
                  <a:pt x="150" y="1"/>
                  <a:pt x="148" y="0"/>
                  <a:pt x="146" y="0"/>
                </a:cubicBezTo>
                <a:cubicBezTo>
                  <a:pt x="142" y="0"/>
                  <a:pt x="138" y="2"/>
                  <a:pt x="135" y="5"/>
                </a:cubicBezTo>
                <a:cubicBezTo>
                  <a:pt x="98" y="41"/>
                  <a:pt x="98" y="41"/>
                  <a:pt x="98" y="41"/>
                </a:cubicBezTo>
                <a:cubicBezTo>
                  <a:pt x="91" y="38"/>
                  <a:pt x="84" y="37"/>
                  <a:pt x="77" y="37"/>
                </a:cubicBezTo>
                <a:cubicBezTo>
                  <a:pt x="66" y="37"/>
                  <a:pt x="54" y="41"/>
                  <a:pt x="45" y="50"/>
                </a:cubicBezTo>
                <a:cubicBezTo>
                  <a:pt x="30" y="65"/>
                  <a:pt x="30" y="65"/>
                  <a:pt x="30" y="65"/>
                </a:cubicBezTo>
                <a:cubicBezTo>
                  <a:pt x="29" y="66"/>
                  <a:pt x="27" y="67"/>
                  <a:pt x="26" y="67"/>
                </a:cubicBezTo>
                <a:cubicBezTo>
                  <a:pt x="11" y="67"/>
                  <a:pt x="6" y="74"/>
                  <a:pt x="5" y="75"/>
                </a:cubicBezTo>
                <a:cubicBezTo>
                  <a:pt x="0" y="80"/>
                  <a:pt x="1" y="87"/>
                  <a:pt x="5" y="92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36" y="133"/>
                  <a:pt x="36" y="133"/>
                  <a:pt x="36" y="133"/>
                </a:cubicBezTo>
                <a:cubicBezTo>
                  <a:pt x="28" y="140"/>
                  <a:pt x="31" y="154"/>
                  <a:pt x="41" y="158"/>
                </a:cubicBezTo>
                <a:cubicBezTo>
                  <a:pt x="43" y="159"/>
                  <a:pt x="44" y="159"/>
                  <a:pt x="46" y="159"/>
                </a:cubicBezTo>
                <a:cubicBezTo>
                  <a:pt x="50" y="159"/>
                  <a:pt x="54" y="157"/>
                  <a:pt x="57" y="154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8" y="155"/>
                  <a:pt x="68" y="155"/>
                  <a:pt x="68" y="155"/>
                </a:cubicBezTo>
                <a:cubicBezTo>
                  <a:pt x="71" y="158"/>
                  <a:pt x="74" y="159"/>
                  <a:pt x="77" y="159"/>
                </a:cubicBezTo>
                <a:cubicBezTo>
                  <a:pt x="80" y="159"/>
                  <a:pt x="83" y="158"/>
                  <a:pt x="86" y="155"/>
                </a:cubicBezTo>
                <a:cubicBezTo>
                  <a:pt x="91" y="150"/>
                  <a:pt x="94" y="142"/>
                  <a:pt x="94" y="134"/>
                </a:cubicBezTo>
                <a:cubicBezTo>
                  <a:pt x="94" y="134"/>
                  <a:pt x="94" y="132"/>
                  <a:pt x="96" y="131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24" y="103"/>
                  <a:pt x="128" y="81"/>
                  <a:pt x="120" y="63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59" y="25"/>
                  <a:pt x="160" y="23"/>
                  <a:pt x="161" y="21"/>
                </a:cubicBezTo>
                <a:cubicBezTo>
                  <a:pt x="163" y="14"/>
                  <a:pt x="160" y="5"/>
                  <a:pt x="152" y="1"/>
                </a:cubicBezTo>
                <a:close/>
                <a:moveTo>
                  <a:pt x="51" y="146"/>
                </a:moveTo>
                <a:cubicBezTo>
                  <a:pt x="50" y="147"/>
                  <a:pt x="49" y="148"/>
                  <a:pt x="47" y="148"/>
                </a:cubicBezTo>
                <a:cubicBezTo>
                  <a:pt x="46" y="148"/>
                  <a:pt x="44" y="147"/>
                  <a:pt x="43" y="146"/>
                </a:cubicBezTo>
                <a:cubicBezTo>
                  <a:pt x="41" y="144"/>
                  <a:pt x="41" y="141"/>
                  <a:pt x="43" y="139"/>
                </a:cubicBezTo>
                <a:cubicBezTo>
                  <a:pt x="48" y="134"/>
                  <a:pt x="48" y="134"/>
                  <a:pt x="48" y="134"/>
                </a:cubicBezTo>
                <a:cubicBezTo>
                  <a:pt x="55" y="142"/>
                  <a:pt x="55" y="142"/>
                  <a:pt x="55" y="142"/>
                </a:cubicBezTo>
                <a:lnTo>
                  <a:pt x="51" y="146"/>
                </a:lnTo>
                <a:close/>
                <a:moveTo>
                  <a:pt x="102" y="110"/>
                </a:moveTo>
                <a:cubicBezTo>
                  <a:pt x="88" y="124"/>
                  <a:pt x="88" y="124"/>
                  <a:pt x="88" y="124"/>
                </a:cubicBezTo>
                <a:cubicBezTo>
                  <a:pt x="86" y="126"/>
                  <a:pt x="84" y="130"/>
                  <a:pt x="84" y="134"/>
                </a:cubicBezTo>
                <a:cubicBezTo>
                  <a:pt x="84" y="138"/>
                  <a:pt x="82" y="144"/>
                  <a:pt x="79" y="148"/>
                </a:cubicBezTo>
                <a:cubicBezTo>
                  <a:pt x="78" y="148"/>
                  <a:pt x="78" y="148"/>
                  <a:pt x="77" y="148"/>
                </a:cubicBezTo>
                <a:cubicBezTo>
                  <a:pt x="77" y="148"/>
                  <a:pt x="76" y="148"/>
                  <a:pt x="76" y="148"/>
                </a:cubicBezTo>
                <a:cubicBezTo>
                  <a:pt x="9" y="80"/>
                  <a:pt x="13" y="84"/>
                  <a:pt x="13" y="83"/>
                </a:cubicBezTo>
                <a:cubicBezTo>
                  <a:pt x="13" y="82"/>
                  <a:pt x="13" y="82"/>
                  <a:pt x="13" y="82"/>
                </a:cubicBezTo>
                <a:cubicBezTo>
                  <a:pt x="13" y="81"/>
                  <a:pt x="13" y="81"/>
                  <a:pt x="13" y="81"/>
                </a:cubicBezTo>
                <a:cubicBezTo>
                  <a:pt x="15" y="79"/>
                  <a:pt x="18" y="78"/>
                  <a:pt x="21" y="77"/>
                </a:cubicBezTo>
                <a:cubicBezTo>
                  <a:pt x="26" y="75"/>
                  <a:pt x="28" y="76"/>
                  <a:pt x="33" y="75"/>
                </a:cubicBezTo>
                <a:cubicBezTo>
                  <a:pt x="35" y="74"/>
                  <a:pt x="36" y="73"/>
                  <a:pt x="38" y="71"/>
                </a:cubicBezTo>
                <a:cubicBezTo>
                  <a:pt x="53" y="57"/>
                  <a:pt x="53" y="57"/>
                  <a:pt x="53" y="57"/>
                </a:cubicBezTo>
                <a:cubicBezTo>
                  <a:pt x="59" y="50"/>
                  <a:pt x="69" y="46"/>
                  <a:pt x="78" y="46"/>
                </a:cubicBezTo>
                <a:cubicBezTo>
                  <a:pt x="84" y="46"/>
                  <a:pt x="91" y="48"/>
                  <a:pt x="96" y="51"/>
                </a:cubicBezTo>
                <a:cubicBezTo>
                  <a:pt x="101" y="54"/>
                  <a:pt x="105" y="58"/>
                  <a:pt x="108" y="61"/>
                </a:cubicBezTo>
                <a:cubicBezTo>
                  <a:pt x="118" y="78"/>
                  <a:pt x="114" y="98"/>
                  <a:pt x="102" y="110"/>
                </a:cubicBezTo>
                <a:close/>
                <a:moveTo>
                  <a:pt x="150" y="19"/>
                </a:moveTo>
                <a:cubicBezTo>
                  <a:pt x="114" y="54"/>
                  <a:pt x="114" y="54"/>
                  <a:pt x="114" y="54"/>
                </a:cubicBezTo>
                <a:cubicBezTo>
                  <a:pt x="112" y="51"/>
                  <a:pt x="110" y="49"/>
                  <a:pt x="107" y="46"/>
                </a:cubicBezTo>
                <a:cubicBezTo>
                  <a:pt x="117" y="37"/>
                  <a:pt x="142" y="12"/>
                  <a:pt x="142" y="12"/>
                </a:cubicBezTo>
                <a:cubicBezTo>
                  <a:pt x="143" y="11"/>
                  <a:pt x="144" y="11"/>
                  <a:pt x="146" y="11"/>
                </a:cubicBezTo>
                <a:cubicBezTo>
                  <a:pt x="148" y="11"/>
                  <a:pt x="151" y="13"/>
                  <a:pt x="151" y="16"/>
                </a:cubicBezTo>
                <a:cubicBezTo>
                  <a:pt x="151" y="17"/>
                  <a:pt x="151" y="18"/>
                  <a:pt x="150" y="19"/>
                </a:cubicBezTo>
                <a:close/>
                <a:moveTo>
                  <a:pt x="77" y="55"/>
                </a:moveTo>
                <a:cubicBezTo>
                  <a:pt x="71" y="55"/>
                  <a:pt x="66" y="57"/>
                  <a:pt x="61" y="61"/>
                </a:cubicBezTo>
                <a:cubicBezTo>
                  <a:pt x="59" y="63"/>
                  <a:pt x="58" y="66"/>
                  <a:pt x="60" y="69"/>
                </a:cubicBezTo>
                <a:cubicBezTo>
                  <a:pt x="61" y="70"/>
                  <a:pt x="63" y="71"/>
                  <a:pt x="64" y="71"/>
                </a:cubicBezTo>
                <a:cubicBezTo>
                  <a:pt x="65" y="71"/>
                  <a:pt x="67" y="70"/>
                  <a:pt x="68" y="69"/>
                </a:cubicBezTo>
                <a:cubicBezTo>
                  <a:pt x="71" y="67"/>
                  <a:pt x="74" y="66"/>
                  <a:pt x="78" y="66"/>
                </a:cubicBezTo>
                <a:cubicBezTo>
                  <a:pt x="82" y="66"/>
                  <a:pt x="87" y="68"/>
                  <a:pt x="90" y="71"/>
                </a:cubicBezTo>
                <a:cubicBezTo>
                  <a:pt x="91" y="72"/>
                  <a:pt x="93" y="73"/>
                  <a:pt x="94" y="73"/>
                </a:cubicBezTo>
                <a:cubicBezTo>
                  <a:pt x="95" y="73"/>
                  <a:pt x="97" y="72"/>
                  <a:pt x="98" y="71"/>
                </a:cubicBezTo>
                <a:cubicBezTo>
                  <a:pt x="100" y="69"/>
                  <a:pt x="100" y="66"/>
                  <a:pt x="98" y="64"/>
                </a:cubicBezTo>
                <a:cubicBezTo>
                  <a:pt x="92" y="58"/>
                  <a:pt x="84" y="55"/>
                  <a:pt x="77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7" name="Freeform 184">
            <a:extLst>
              <a:ext uri="{FF2B5EF4-FFF2-40B4-BE49-F238E27FC236}">
                <a16:creationId xmlns:a16="http://schemas.microsoft.com/office/drawing/2014/main" id="{2D16BEBA-E3C3-4D82-B99C-A1B7EBC50A92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1966913"/>
            <a:ext cx="254000" cy="163513"/>
          </a:xfrm>
          <a:custGeom>
            <a:avLst/>
            <a:gdLst>
              <a:gd name="T0" fmla="*/ 16 w 160"/>
              <a:gd name="T1" fmla="*/ 0 h 103"/>
              <a:gd name="T2" fmla="*/ 0 w 160"/>
              <a:gd name="T3" fmla="*/ 77 h 103"/>
              <a:gd name="T4" fmla="*/ 11 w 160"/>
              <a:gd name="T5" fmla="*/ 98 h 103"/>
              <a:gd name="T6" fmla="*/ 37 w 160"/>
              <a:gd name="T7" fmla="*/ 103 h 103"/>
              <a:gd name="T8" fmla="*/ 42 w 160"/>
              <a:gd name="T9" fmla="*/ 93 h 103"/>
              <a:gd name="T10" fmla="*/ 119 w 160"/>
              <a:gd name="T11" fmla="*/ 98 h 103"/>
              <a:gd name="T12" fmla="*/ 145 w 160"/>
              <a:gd name="T13" fmla="*/ 103 h 103"/>
              <a:gd name="T14" fmla="*/ 150 w 160"/>
              <a:gd name="T15" fmla="*/ 92 h 103"/>
              <a:gd name="T16" fmla="*/ 160 w 160"/>
              <a:gd name="T17" fmla="*/ 15 h 103"/>
              <a:gd name="T18" fmla="*/ 150 w 160"/>
              <a:gd name="T19" fmla="*/ 78 h 103"/>
              <a:gd name="T20" fmla="*/ 146 w 160"/>
              <a:gd name="T21" fmla="*/ 83 h 103"/>
              <a:gd name="T22" fmla="*/ 16 w 160"/>
              <a:gd name="T23" fmla="*/ 83 h 103"/>
              <a:gd name="T24" fmla="*/ 11 w 160"/>
              <a:gd name="T25" fmla="*/ 15 h 103"/>
              <a:gd name="T26" fmla="*/ 144 w 160"/>
              <a:gd name="T27" fmla="*/ 10 h 103"/>
              <a:gd name="T28" fmla="*/ 150 w 160"/>
              <a:gd name="T29" fmla="*/ 78 h 103"/>
              <a:gd name="T30" fmla="*/ 87 w 160"/>
              <a:gd name="T31" fmla="*/ 47 h 103"/>
              <a:gd name="T32" fmla="*/ 113 w 160"/>
              <a:gd name="T33" fmla="*/ 73 h 103"/>
              <a:gd name="T34" fmla="*/ 137 w 160"/>
              <a:gd name="T35" fmla="*/ 36 h 103"/>
              <a:gd name="T36" fmla="*/ 121 w 160"/>
              <a:gd name="T37" fmla="*/ 60 h 103"/>
              <a:gd name="T38" fmla="*/ 99 w 160"/>
              <a:gd name="T39" fmla="*/ 55 h 103"/>
              <a:gd name="T40" fmla="*/ 113 w 160"/>
              <a:gd name="T41" fmla="*/ 31 h 103"/>
              <a:gd name="T42" fmla="*/ 121 w 160"/>
              <a:gd name="T43" fmla="*/ 60 h 103"/>
              <a:gd name="T44" fmla="*/ 27 w 160"/>
              <a:gd name="T45" fmla="*/ 21 h 103"/>
              <a:gd name="T46" fmla="*/ 27 w 160"/>
              <a:gd name="T47" fmla="*/ 31 h 103"/>
              <a:gd name="T48" fmla="*/ 74 w 160"/>
              <a:gd name="T49" fmla="*/ 26 h 103"/>
              <a:gd name="T50" fmla="*/ 68 w 160"/>
              <a:gd name="T51" fmla="*/ 42 h 103"/>
              <a:gd name="T52" fmla="*/ 22 w 160"/>
              <a:gd name="T53" fmla="*/ 47 h 103"/>
              <a:gd name="T54" fmla="*/ 68 w 160"/>
              <a:gd name="T55" fmla="*/ 52 h 103"/>
              <a:gd name="T56" fmla="*/ 68 w 160"/>
              <a:gd name="T57" fmla="*/ 42 h 103"/>
              <a:gd name="T58" fmla="*/ 27 w 160"/>
              <a:gd name="T59" fmla="*/ 62 h 103"/>
              <a:gd name="T60" fmla="*/ 27 w 160"/>
              <a:gd name="T61" fmla="*/ 73 h 103"/>
              <a:gd name="T62" fmla="*/ 74 w 160"/>
              <a:gd name="T63" fmla="*/ 6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03"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8" y="0"/>
                  <a:pt x="0" y="7"/>
                  <a:pt x="0" y="15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84"/>
                  <a:pt x="5" y="90"/>
                  <a:pt x="11" y="92"/>
                </a:cubicBezTo>
                <a:cubicBezTo>
                  <a:pt x="11" y="98"/>
                  <a:pt x="11" y="98"/>
                  <a:pt x="11" y="98"/>
                </a:cubicBezTo>
                <a:cubicBezTo>
                  <a:pt x="11" y="101"/>
                  <a:pt x="13" y="103"/>
                  <a:pt x="16" y="103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40" y="103"/>
                  <a:pt x="42" y="101"/>
                  <a:pt x="42" y="98"/>
                </a:cubicBezTo>
                <a:cubicBezTo>
                  <a:pt x="42" y="93"/>
                  <a:pt x="42" y="93"/>
                  <a:pt x="42" y="93"/>
                </a:cubicBezTo>
                <a:cubicBezTo>
                  <a:pt x="119" y="93"/>
                  <a:pt x="119" y="93"/>
                  <a:pt x="119" y="93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19" y="101"/>
                  <a:pt x="121" y="103"/>
                  <a:pt x="124" y="103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48" y="103"/>
                  <a:pt x="150" y="101"/>
                  <a:pt x="150" y="98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6" y="90"/>
                  <a:pt x="160" y="84"/>
                  <a:pt x="160" y="77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4" y="0"/>
                </a:cubicBezTo>
                <a:close/>
                <a:moveTo>
                  <a:pt x="150" y="78"/>
                </a:moveTo>
                <a:cubicBezTo>
                  <a:pt x="149" y="78"/>
                  <a:pt x="149" y="78"/>
                  <a:pt x="149" y="78"/>
                </a:cubicBezTo>
                <a:cubicBezTo>
                  <a:pt x="149" y="80"/>
                  <a:pt x="148" y="82"/>
                  <a:pt x="146" y="83"/>
                </a:cubicBezTo>
                <a:cubicBezTo>
                  <a:pt x="145" y="83"/>
                  <a:pt x="146" y="83"/>
                  <a:pt x="142" y="83"/>
                </a:cubicBezTo>
                <a:cubicBezTo>
                  <a:pt x="134" y="83"/>
                  <a:pt x="107" y="83"/>
                  <a:pt x="16" y="83"/>
                </a:cubicBezTo>
                <a:cubicBezTo>
                  <a:pt x="13" y="83"/>
                  <a:pt x="11" y="80"/>
                  <a:pt x="11" y="77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2"/>
                  <a:pt x="13" y="10"/>
                  <a:pt x="16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7" y="10"/>
                  <a:pt x="149" y="12"/>
                  <a:pt x="150" y="15"/>
                </a:cubicBezTo>
                <a:lnTo>
                  <a:pt x="150" y="78"/>
                </a:lnTo>
                <a:close/>
                <a:moveTo>
                  <a:pt x="113" y="21"/>
                </a:moveTo>
                <a:cubicBezTo>
                  <a:pt x="99" y="21"/>
                  <a:pt x="87" y="32"/>
                  <a:pt x="87" y="47"/>
                </a:cubicBezTo>
                <a:cubicBezTo>
                  <a:pt x="87" y="58"/>
                  <a:pt x="94" y="68"/>
                  <a:pt x="105" y="71"/>
                </a:cubicBezTo>
                <a:cubicBezTo>
                  <a:pt x="108" y="72"/>
                  <a:pt x="110" y="73"/>
                  <a:pt x="113" y="73"/>
                </a:cubicBezTo>
                <a:cubicBezTo>
                  <a:pt x="116" y="73"/>
                  <a:pt x="120" y="72"/>
                  <a:pt x="123" y="70"/>
                </a:cubicBezTo>
                <a:cubicBezTo>
                  <a:pt x="136" y="65"/>
                  <a:pt x="142" y="50"/>
                  <a:pt x="137" y="36"/>
                </a:cubicBezTo>
                <a:cubicBezTo>
                  <a:pt x="133" y="27"/>
                  <a:pt x="123" y="21"/>
                  <a:pt x="113" y="21"/>
                </a:cubicBezTo>
                <a:close/>
                <a:moveTo>
                  <a:pt x="121" y="60"/>
                </a:moveTo>
                <a:cubicBezTo>
                  <a:pt x="119" y="61"/>
                  <a:pt x="116" y="62"/>
                  <a:pt x="113" y="62"/>
                </a:cubicBezTo>
                <a:cubicBezTo>
                  <a:pt x="108" y="62"/>
                  <a:pt x="103" y="60"/>
                  <a:pt x="99" y="55"/>
                </a:cubicBezTo>
                <a:cubicBezTo>
                  <a:pt x="95" y="48"/>
                  <a:pt x="97" y="38"/>
                  <a:pt x="104" y="33"/>
                </a:cubicBezTo>
                <a:cubicBezTo>
                  <a:pt x="107" y="31"/>
                  <a:pt x="110" y="31"/>
                  <a:pt x="113" y="31"/>
                </a:cubicBezTo>
                <a:cubicBezTo>
                  <a:pt x="118" y="31"/>
                  <a:pt x="123" y="33"/>
                  <a:pt x="126" y="38"/>
                </a:cubicBezTo>
                <a:cubicBezTo>
                  <a:pt x="130" y="45"/>
                  <a:pt x="129" y="54"/>
                  <a:pt x="121" y="60"/>
                </a:cubicBezTo>
                <a:close/>
                <a:moveTo>
                  <a:pt x="68" y="21"/>
                </a:moveTo>
                <a:cubicBezTo>
                  <a:pt x="27" y="21"/>
                  <a:pt x="27" y="21"/>
                  <a:pt x="27" y="21"/>
                </a:cubicBezTo>
                <a:cubicBezTo>
                  <a:pt x="24" y="21"/>
                  <a:pt x="22" y="23"/>
                  <a:pt x="22" y="26"/>
                </a:cubicBezTo>
                <a:cubicBezTo>
                  <a:pt x="22" y="29"/>
                  <a:pt x="24" y="31"/>
                  <a:pt x="27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71" y="31"/>
                  <a:pt x="74" y="29"/>
                  <a:pt x="74" y="26"/>
                </a:cubicBezTo>
                <a:cubicBezTo>
                  <a:pt x="73" y="23"/>
                  <a:pt x="71" y="21"/>
                  <a:pt x="68" y="21"/>
                </a:cubicBezTo>
                <a:close/>
                <a:moveTo>
                  <a:pt x="68" y="42"/>
                </a:moveTo>
                <a:cubicBezTo>
                  <a:pt x="27" y="42"/>
                  <a:pt x="27" y="42"/>
                  <a:pt x="27" y="42"/>
                </a:cubicBezTo>
                <a:cubicBezTo>
                  <a:pt x="24" y="42"/>
                  <a:pt x="22" y="44"/>
                  <a:pt x="22" y="47"/>
                </a:cubicBezTo>
                <a:cubicBezTo>
                  <a:pt x="22" y="50"/>
                  <a:pt x="24" y="52"/>
                  <a:pt x="27" y="52"/>
                </a:cubicBezTo>
                <a:cubicBezTo>
                  <a:pt x="68" y="52"/>
                  <a:pt x="68" y="52"/>
                  <a:pt x="68" y="52"/>
                </a:cubicBezTo>
                <a:cubicBezTo>
                  <a:pt x="71" y="52"/>
                  <a:pt x="74" y="50"/>
                  <a:pt x="74" y="47"/>
                </a:cubicBezTo>
                <a:cubicBezTo>
                  <a:pt x="74" y="44"/>
                  <a:pt x="71" y="42"/>
                  <a:pt x="68" y="42"/>
                </a:cubicBezTo>
                <a:close/>
                <a:moveTo>
                  <a:pt x="68" y="62"/>
                </a:moveTo>
                <a:cubicBezTo>
                  <a:pt x="27" y="62"/>
                  <a:pt x="27" y="62"/>
                  <a:pt x="27" y="62"/>
                </a:cubicBezTo>
                <a:cubicBezTo>
                  <a:pt x="24" y="62"/>
                  <a:pt x="22" y="64"/>
                  <a:pt x="22" y="68"/>
                </a:cubicBezTo>
                <a:cubicBezTo>
                  <a:pt x="22" y="70"/>
                  <a:pt x="24" y="73"/>
                  <a:pt x="27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71" y="73"/>
                  <a:pt x="74" y="70"/>
                  <a:pt x="74" y="68"/>
                </a:cubicBezTo>
                <a:cubicBezTo>
                  <a:pt x="74" y="64"/>
                  <a:pt x="71" y="62"/>
                  <a:pt x="68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8" name="Freeform 185">
            <a:extLst>
              <a:ext uri="{FF2B5EF4-FFF2-40B4-BE49-F238E27FC236}">
                <a16:creationId xmlns:a16="http://schemas.microsoft.com/office/drawing/2014/main" id="{37938657-2FD6-44F4-B7D7-B2B03AD81CC5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2473325"/>
            <a:ext cx="260350" cy="252413"/>
          </a:xfrm>
          <a:custGeom>
            <a:avLst/>
            <a:gdLst>
              <a:gd name="T0" fmla="*/ 128 w 165"/>
              <a:gd name="T1" fmla="*/ 10 h 159"/>
              <a:gd name="T2" fmla="*/ 137 w 165"/>
              <a:gd name="T3" fmla="*/ 12 h 159"/>
              <a:gd name="T4" fmla="*/ 148 w 165"/>
              <a:gd name="T5" fmla="*/ 39 h 159"/>
              <a:gd name="T6" fmla="*/ 128 w 165"/>
              <a:gd name="T7" fmla="*/ 52 h 159"/>
              <a:gd name="T8" fmla="*/ 117 w 165"/>
              <a:gd name="T9" fmla="*/ 49 h 159"/>
              <a:gd name="T10" fmla="*/ 108 w 165"/>
              <a:gd name="T11" fmla="*/ 31 h 159"/>
              <a:gd name="T12" fmla="*/ 128 w 165"/>
              <a:gd name="T13" fmla="*/ 10 h 159"/>
              <a:gd name="T14" fmla="*/ 139 w 165"/>
              <a:gd name="T15" fmla="*/ 60 h 159"/>
              <a:gd name="T16" fmla="*/ 139 w 165"/>
              <a:gd name="T17" fmla="*/ 75 h 159"/>
              <a:gd name="T18" fmla="*/ 132 w 165"/>
              <a:gd name="T19" fmla="*/ 69 h 159"/>
              <a:gd name="T20" fmla="*/ 129 w 165"/>
              <a:gd name="T21" fmla="*/ 67 h 159"/>
              <a:gd name="T22" fmla="*/ 125 w 165"/>
              <a:gd name="T23" fmla="*/ 69 h 159"/>
              <a:gd name="T24" fmla="*/ 118 w 165"/>
              <a:gd name="T25" fmla="*/ 76 h 159"/>
              <a:gd name="T26" fmla="*/ 118 w 165"/>
              <a:gd name="T27" fmla="*/ 60 h 159"/>
              <a:gd name="T28" fmla="*/ 128 w 165"/>
              <a:gd name="T29" fmla="*/ 62 h 159"/>
              <a:gd name="T30" fmla="*/ 139 w 165"/>
              <a:gd name="T31" fmla="*/ 60 h 159"/>
              <a:gd name="T32" fmla="*/ 149 w 165"/>
              <a:gd name="T33" fmla="*/ 138 h 159"/>
              <a:gd name="T34" fmla="*/ 134 w 165"/>
              <a:gd name="T35" fmla="*/ 148 h 159"/>
              <a:gd name="T36" fmla="*/ 47 w 165"/>
              <a:gd name="T37" fmla="*/ 148 h 159"/>
              <a:gd name="T38" fmla="*/ 52 w 165"/>
              <a:gd name="T39" fmla="*/ 138 h 159"/>
              <a:gd name="T40" fmla="*/ 149 w 165"/>
              <a:gd name="T41" fmla="*/ 138 h 159"/>
              <a:gd name="T42" fmla="*/ 106 w 165"/>
              <a:gd name="T43" fmla="*/ 10 h 159"/>
              <a:gd name="T44" fmla="*/ 108 w 165"/>
              <a:gd name="T45" fmla="*/ 55 h 159"/>
              <a:gd name="T46" fmla="*/ 108 w 165"/>
              <a:gd name="T47" fmla="*/ 89 h 159"/>
              <a:gd name="T48" fmla="*/ 111 w 165"/>
              <a:gd name="T49" fmla="*/ 93 h 159"/>
              <a:gd name="T50" fmla="*/ 113 w 165"/>
              <a:gd name="T51" fmla="*/ 94 h 159"/>
              <a:gd name="T52" fmla="*/ 117 w 165"/>
              <a:gd name="T53" fmla="*/ 93 h 159"/>
              <a:gd name="T54" fmla="*/ 128 w 165"/>
              <a:gd name="T55" fmla="*/ 81 h 159"/>
              <a:gd name="T56" fmla="*/ 128 w 165"/>
              <a:gd name="T57" fmla="*/ 129 h 159"/>
              <a:gd name="T58" fmla="*/ 47 w 165"/>
              <a:gd name="T59" fmla="*/ 129 h 159"/>
              <a:gd name="T60" fmla="*/ 46 w 165"/>
              <a:gd name="T61" fmla="*/ 128 h 159"/>
              <a:gd name="T62" fmla="*/ 43 w 165"/>
              <a:gd name="T63" fmla="*/ 133 h 159"/>
              <a:gd name="T64" fmla="*/ 27 w 165"/>
              <a:gd name="T65" fmla="*/ 149 h 159"/>
              <a:gd name="T66" fmla="*/ 21 w 165"/>
              <a:gd name="T67" fmla="*/ 148 h 159"/>
              <a:gd name="T68" fmla="*/ 12 w 165"/>
              <a:gd name="T69" fmla="*/ 138 h 159"/>
              <a:gd name="T70" fmla="*/ 11 w 165"/>
              <a:gd name="T71" fmla="*/ 129 h 159"/>
              <a:gd name="T72" fmla="*/ 11 w 165"/>
              <a:gd name="T73" fmla="*/ 10 h 159"/>
              <a:gd name="T74" fmla="*/ 106 w 165"/>
              <a:gd name="T75" fmla="*/ 10 h 159"/>
              <a:gd name="T76" fmla="*/ 5 w 165"/>
              <a:gd name="T77" fmla="*/ 0 h 159"/>
              <a:gd name="T78" fmla="*/ 0 w 165"/>
              <a:gd name="T79" fmla="*/ 5 h 159"/>
              <a:gd name="T80" fmla="*/ 0 w 165"/>
              <a:gd name="T81" fmla="*/ 133 h 159"/>
              <a:gd name="T82" fmla="*/ 26 w 165"/>
              <a:gd name="T83" fmla="*/ 159 h 159"/>
              <a:gd name="T84" fmla="*/ 134 w 165"/>
              <a:gd name="T85" fmla="*/ 159 h 159"/>
              <a:gd name="T86" fmla="*/ 160 w 165"/>
              <a:gd name="T87" fmla="*/ 133 h 159"/>
              <a:gd name="T88" fmla="*/ 155 w 165"/>
              <a:gd name="T89" fmla="*/ 128 h 159"/>
              <a:gd name="T90" fmla="*/ 140 w 165"/>
              <a:gd name="T91" fmla="*/ 128 h 159"/>
              <a:gd name="T92" fmla="*/ 140 w 165"/>
              <a:gd name="T93" fmla="*/ 90 h 159"/>
              <a:gd name="T94" fmla="*/ 141 w 165"/>
              <a:gd name="T95" fmla="*/ 91 h 159"/>
              <a:gd name="T96" fmla="*/ 145 w 165"/>
              <a:gd name="T97" fmla="*/ 93 h 159"/>
              <a:gd name="T98" fmla="*/ 146 w 165"/>
              <a:gd name="T99" fmla="*/ 93 h 159"/>
              <a:gd name="T100" fmla="*/ 149 w 165"/>
              <a:gd name="T101" fmla="*/ 87 h 159"/>
              <a:gd name="T102" fmla="*/ 149 w 165"/>
              <a:gd name="T103" fmla="*/ 53 h 159"/>
              <a:gd name="T104" fmla="*/ 146 w 165"/>
              <a:gd name="T105" fmla="*/ 4 h 159"/>
              <a:gd name="T106" fmla="*/ 137 w 165"/>
              <a:gd name="T107" fmla="*/ 0 h 159"/>
              <a:gd name="T108" fmla="*/ 134 w 165"/>
              <a:gd name="T109" fmla="*/ 0 h 159"/>
              <a:gd name="T110" fmla="*/ 5 w 165"/>
              <a:gd name="T111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5" h="159">
                <a:moveTo>
                  <a:pt x="128" y="10"/>
                </a:moveTo>
                <a:cubicBezTo>
                  <a:pt x="131" y="10"/>
                  <a:pt x="134" y="11"/>
                  <a:pt x="137" y="12"/>
                </a:cubicBezTo>
                <a:cubicBezTo>
                  <a:pt x="147" y="16"/>
                  <a:pt x="152" y="29"/>
                  <a:pt x="148" y="39"/>
                </a:cubicBezTo>
                <a:cubicBezTo>
                  <a:pt x="144" y="47"/>
                  <a:pt x="136" y="52"/>
                  <a:pt x="128" y="52"/>
                </a:cubicBezTo>
                <a:cubicBezTo>
                  <a:pt x="124" y="52"/>
                  <a:pt x="121" y="51"/>
                  <a:pt x="117" y="49"/>
                </a:cubicBezTo>
                <a:cubicBezTo>
                  <a:pt x="112" y="45"/>
                  <a:pt x="108" y="38"/>
                  <a:pt x="108" y="31"/>
                </a:cubicBezTo>
                <a:cubicBezTo>
                  <a:pt x="108" y="19"/>
                  <a:pt x="118" y="10"/>
                  <a:pt x="128" y="10"/>
                </a:cubicBezTo>
                <a:close/>
                <a:moveTo>
                  <a:pt x="139" y="60"/>
                </a:moveTo>
                <a:cubicBezTo>
                  <a:pt x="139" y="75"/>
                  <a:pt x="139" y="75"/>
                  <a:pt x="139" y="75"/>
                </a:cubicBezTo>
                <a:cubicBezTo>
                  <a:pt x="132" y="69"/>
                  <a:pt x="132" y="69"/>
                  <a:pt x="132" y="69"/>
                </a:cubicBezTo>
                <a:cubicBezTo>
                  <a:pt x="131" y="68"/>
                  <a:pt x="130" y="67"/>
                  <a:pt x="129" y="67"/>
                </a:cubicBezTo>
                <a:cubicBezTo>
                  <a:pt x="127" y="67"/>
                  <a:pt x="126" y="68"/>
                  <a:pt x="125" y="69"/>
                </a:cubicBezTo>
                <a:cubicBezTo>
                  <a:pt x="118" y="76"/>
                  <a:pt x="118" y="76"/>
                  <a:pt x="118" y="76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21" y="62"/>
                  <a:pt x="125" y="62"/>
                  <a:pt x="128" y="62"/>
                </a:cubicBezTo>
                <a:cubicBezTo>
                  <a:pt x="132" y="62"/>
                  <a:pt x="135" y="62"/>
                  <a:pt x="139" y="60"/>
                </a:cubicBezTo>
                <a:close/>
                <a:moveTo>
                  <a:pt x="149" y="138"/>
                </a:moveTo>
                <a:cubicBezTo>
                  <a:pt x="146" y="144"/>
                  <a:pt x="141" y="148"/>
                  <a:pt x="134" y="148"/>
                </a:cubicBezTo>
                <a:cubicBezTo>
                  <a:pt x="47" y="148"/>
                  <a:pt x="47" y="148"/>
                  <a:pt x="47" y="148"/>
                </a:cubicBezTo>
                <a:cubicBezTo>
                  <a:pt x="50" y="146"/>
                  <a:pt x="51" y="142"/>
                  <a:pt x="52" y="138"/>
                </a:cubicBezTo>
                <a:lnTo>
                  <a:pt x="149" y="138"/>
                </a:lnTo>
                <a:close/>
                <a:moveTo>
                  <a:pt x="106" y="10"/>
                </a:moveTo>
                <a:cubicBezTo>
                  <a:pt x="94" y="23"/>
                  <a:pt x="95" y="43"/>
                  <a:pt x="108" y="55"/>
                </a:cubicBezTo>
                <a:cubicBezTo>
                  <a:pt x="108" y="89"/>
                  <a:pt x="108" y="89"/>
                  <a:pt x="108" y="89"/>
                </a:cubicBezTo>
                <a:cubicBezTo>
                  <a:pt x="108" y="91"/>
                  <a:pt x="110" y="93"/>
                  <a:pt x="111" y="93"/>
                </a:cubicBezTo>
                <a:cubicBezTo>
                  <a:pt x="112" y="94"/>
                  <a:pt x="113" y="94"/>
                  <a:pt x="113" y="94"/>
                </a:cubicBezTo>
                <a:cubicBezTo>
                  <a:pt x="115" y="94"/>
                  <a:pt x="116" y="93"/>
                  <a:pt x="117" y="93"/>
                </a:cubicBezTo>
                <a:cubicBezTo>
                  <a:pt x="128" y="81"/>
                  <a:pt x="128" y="81"/>
                  <a:pt x="128" y="81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7" y="128"/>
                  <a:pt x="47" y="128"/>
                  <a:pt x="46" y="128"/>
                </a:cubicBezTo>
                <a:cubicBezTo>
                  <a:pt x="44" y="128"/>
                  <a:pt x="43" y="130"/>
                  <a:pt x="43" y="133"/>
                </a:cubicBezTo>
                <a:cubicBezTo>
                  <a:pt x="43" y="142"/>
                  <a:pt x="35" y="149"/>
                  <a:pt x="27" y="149"/>
                </a:cubicBezTo>
                <a:cubicBezTo>
                  <a:pt x="25" y="149"/>
                  <a:pt x="23" y="148"/>
                  <a:pt x="21" y="148"/>
                </a:cubicBezTo>
                <a:cubicBezTo>
                  <a:pt x="16" y="146"/>
                  <a:pt x="13" y="142"/>
                  <a:pt x="12" y="138"/>
                </a:cubicBezTo>
                <a:cubicBezTo>
                  <a:pt x="11" y="134"/>
                  <a:pt x="11" y="133"/>
                  <a:pt x="11" y="129"/>
                </a:cubicBezTo>
                <a:cubicBezTo>
                  <a:pt x="11" y="10"/>
                  <a:pt x="11" y="10"/>
                  <a:pt x="11" y="10"/>
                </a:cubicBezTo>
                <a:cubicBezTo>
                  <a:pt x="106" y="10"/>
                  <a:pt x="106" y="10"/>
                  <a:pt x="106" y="10"/>
                </a:cubicBezTo>
                <a:close/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8"/>
                  <a:pt x="12" y="159"/>
                  <a:pt x="26" y="159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48" y="159"/>
                  <a:pt x="160" y="148"/>
                  <a:pt x="160" y="133"/>
                </a:cubicBezTo>
                <a:cubicBezTo>
                  <a:pt x="160" y="130"/>
                  <a:pt x="158" y="128"/>
                  <a:pt x="155" y="128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1" y="91"/>
                  <a:pt x="141" y="91"/>
                  <a:pt x="141" y="91"/>
                </a:cubicBezTo>
                <a:cubicBezTo>
                  <a:pt x="142" y="92"/>
                  <a:pt x="143" y="93"/>
                  <a:pt x="145" y="93"/>
                </a:cubicBezTo>
                <a:cubicBezTo>
                  <a:pt x="145" y="93"/>
                  <a:pt x="146" y="93"/>
                  <a:pt x="146" y="93"/>
                </a:cubicBezTo>
                <a:cubicBezTo>
                  <a:pt x="148" y="91"/>
                  <a:pt x="149" y="90"/>
                  <a:pt x="149" y="87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65" y="40"/>
                  <a:pt x="163" y="16"/>
                  <a:pt x="146" y="4"/>
                </a:cubicBezTo>
                <a:cubicBezTo>
                  <a:pt x="144" y="2"/>
                  <a:pt x="140" y="1"/>
                  <a:pt x="137" y="0"/>
                </a:cubicBezTo>
                <a:cubicBezTo>
                  <a:pt x="136" y="0"/>
                  <a:pt x="135" y="0"/>
                  <a:pt x="134" y="0"/>
                </a:cubicBez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9" name="Freeform 186">
            <a:extLst>
              <a:ext uri="{FF2B5EF4-FFF2-40B4-BE49-F238E27FC236}">
                <a16:creationId xmlns:a16="http://schemas.microsoft.com/office/drawing/2014/main" id="{039E194E-DF9B-40C0-85DE-195D9D832C4C}"/>
              </a:ext>
            </a:extLst>
          </p:cNvPr>
          <p:cNvSpPr>
            <a:spLocks noEditPoints="1"/>
          </p:cNvSpPr>
          <p:nvPr/>
        </p:nvSpPr>
        <p:spPr bwMode="auto">
          <a:xfrm>
            <a:off x="774701" y="2471738"/>
            <a:ext cx="182563" cy="254000"/>
          </a:xfrm>
          <a:custGeom>
            <a:avLst/>
            <a:gdLst>
              <a:gd name="T0" fmla="*/ 94 w 115"/>
              <a:gd name="T1" fmla="*/ 23 h 160"/>
              <a:gd name="T2" fmla="*/ 78 w 115"/>
              <a:gd name="T3" fmla="*/ 43 h 160"/>
              <a:gd name="T4" fmla="*/ 36 w 115"/>
              <a:gd name="T5" fmla="*/ 53 h 160"/>
              <a:gd name="T6" fmla="*/ 22 w 115"/>
              <a:gd name="T7" fmla="*/ 23 h 160"/>
              <a:gd name="T8" fmla="*/ 94 w 115"/>
              <a:gd name="T9" fmla="*/ 11 h 160"/>
              <a:gd name="T10" fmla="*/ 85 w 115"/>
              <a:gd name="T11" fmla="*/ 53 h 160"/>
              <a:gd name="T12" fmla="*/ 62 w 115"/>
              <a:gd name="T13" fmla="*/ 81 h 160"/>
              <a:gd name="T14" fmla="*/ 53 w 115"/>
              <a:gd name="T15" fmla="*/ 81 h 160"/>
              <a:gd name="T16" fmla="*/ 41 w 115"/>
              <a:gd name="T17" fmla="*/ 62 h 160"/>
              <a:gd name="T18" fmla="*/ 79 w 115"/>
              <a:gd name="T19" fmla="*/ 53 h 160"/>
              <a:gd name="T20" fmla="*/ 72 w 115"/>
              <a:gd name="T21" fmla="*/ 97 h 160"/>
              <a:gd name="T22" fmla="*/ 95 w 115"/>
              <a:gd name="T23" fmla="*/ 145 h 160"/>
              <a:gd name="T24" fmla="*/ 61 w 115"/>
              <a:gd name="T25" fmla="*/ 120 h 160"/>
              <a:gd name="T26" fmla="*/ 55 w 115"/>
              <a:gd name="T27" fmla="*/ 120 h 160"/>
              <a:gd name="T28" fmla="*/ 22 w 115"/>
              <a:gd name="T29" fmla="*/ 138 h 160"/>
              <a:gd name="T30" fmla="*/ 48 w 115"/>
              <a:gd name="T31" fmla="*/ 94 h 160"/>
              <a:gd name="T32" fmla="*/ 58 w 115"/>
              <a:gd name="T33" fmla="*/ 108 h 160"/>
              <a:gd name="T34" fmla="*/ 68 w 115"/>
              <a:gd name="T35" fmla="*/ 94 h 160"/>
              <a:gd name="T36" fmla="*/ 58 w 115"/>
              <a:gd name="T37" fmla="*/ 130 h 160"/>
              <a:gd name="T38" fmla="*/ 32 w 115"/>
              <a:gd name="T39" fmla="*/ 150 h 160"/>
              <a:gd name="T40" fmla="*/ 58 w 115"/>
              <a:gd name="T41" fmla="*/ 130 h 160"/>
              <a:gd name="T42" fmla="*/ 0 w 115"/>
              <a:gd name="T43" fmla="*/ 6 h 160"/>
              <a:gd name="T44" fmla="*/ 11 w 115"/>
              <a:gd name="T45" fmla="*/ 11 h 160"/>
              <a:gd name="T46" fmla="*/ 39 w 115"/>
              <a:gd name="T47" fmla="*/ 73 h 160"/>
              <a:gd name="T48" fmla="*/ 42 w 115"/>
              <a:gd name="T49" fmla="*/ 83 h 160"/>
              <a:gd name="T50" fmla="*/ 11 w 115"/>
              <a:gd name="T51" fmla="*/ 138 h 160"/>
              <a:gd name="T52" fmla="*/ 6 w 115"/>
              <a:gd name="T53" fmla="*/ 150 h 160"/>
              <a:gd name="T54" fmla="*/ 6 w 115"/>
              <a:gd name="T55" fmla="*/ 160 h 160"/>
              <a:gd name="T56" fmla="*/ 115 w 115"/>
              <a:gd name="T57" fmla="*/ 155 h 160"/>
              <a:gd name="T58" fmla="*/ 104 w 115"/>
              <a:gd name="T59" fmla="*/ 150 h 160"/>
              <a:gd name="T60" fmla="*/ 76 w 115"/>
              <a:gd name="T61" fmla="*/ 88 h 160"/>
              <a:gd name="T62" fmla="*/ 73 w 115"/>
              <a:gd name="T63" fmla="*/ 81 h 160"/>
              <a:gd name="T64" fmla="*/ 104 w 115"/>
              <a:gd name="T65" fmla="*/ 23 h 160"/>
              <a:gd name="T66" fmla="*/ 110 w 115"/>
              <a:gd name="T67" fmla="*/ 11 h 160"/>
              <a:gd name="T68" fmla="*/ 110 w 115"/>
              <a:gd name="T6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5" h="160">
                <a:moveTo>
                  <a:pt x="94" y="11"/>
                </a:moveTo>
                <a:cubicBezTo>
                  <a:pt x="94" y="23"/>
                  <a:pt x="94" y="23"/>
                  <a:pt x="94" y="23"/>
                </a:cubicBezTo>
                <a:cubicBezTo>
                  <a:pt x="94" y="30"/>
                  <a:pt x="93" y="37"/>
                  <a:pt x="90" y="44"/>
                </a:cubicBezTo>
                <a:cubicBezTo>
                  <a:pt x="86" y="43"/>
                  <a:pt x="82" y="43"/>
                  <a:pt x="78" y="43"/>
                </a:cubicBezTo>
                <a:cubicBezTo>
                  <a:pt x="71" y="43"/>
                  <a:pt x="63" y="44"/>
                  <a:pt x="56" y="48"/>
                </a:cubicBezTo>
                <a:cubicBezTo>
                  <a:pt x="50" y="51"/>
                  <a:pt x="43" y="53"/>
                  <a:pt x="36" y="53"/>
                </a:cubicBezTo>
                <a:cubicBezTo>
                  <a:pt x="34" y="53"/>
                  <a:pt x="32" y="52"/>
                  <a:pt x="30" y="52"/>
                </a:cubicBezTo>
                <a:cubicBezTo>
                  <a:pt x="24" y="43"/>
                  <a:pt x="22" y="33"/>
                  <a:pt x="22" y="23"/>
                </a:cubicBezTo>
                <a:cubicBezTo>
                  <a:pt x="22" y="11"/>
                  <a:pt x="22" y="11"/>
                  <a:pt x="22" y="11"/>
                </a:cubicBezTo>
                <a:cubicBezTo>
                  <a:pt x="94" y="11"/>
                  <a:pt x="94" y="11"/>
                  <a:pt x="94" y="11"/>
                </a:cubicBezTo>
                <a:close/>
                <a:moveTo>
                  <a:pt x="79" y="53"/>
                </a:moveTo>
                <a:cubicBezTo>
                  <a:pt x="81" y="53"/>
                  <a:pt x="83" y="53"/>
                  <a:pt x="85" y="53"/>
                </a:cubicBezTo>
                <a:cubicBezTo>
                  <a:pt x="81" y="57"/>
                  <a:pt x="77" y="61"/>
                  <a:pt x="72" y="63"/>
                </a:cubicBezTo>
                <a:cubicBezTo>
                  <a:pt x="65" y="66"/>
                  <a:pt x="62" y="74"/>
                  <a:pt x="62" y="81"/>
                </a:cubicBezTo>
                <a:cubicBezTo>
                  <a:pt x="58" y="91"/>
                  <a:pt x="58" y="91"/>
                  <a:pt x="58" y="91"/>
                </a:cubicBezTo>
                <a:cubicBezTo>
                  <a:pt x="53" y="81"/>
                  <a:pt x="53" y="81"/>
                  <a:pt x="53" y="81"/>
                </a:cubicBezTo>
                <a:cubicBezTo>
                  <a:pt x="53" y="74"/>
                  <a:pt x="50" y="66"/>
                  <a:pt x="44" y="63"/>
                </a:cubicBezTo>
                <a:cubicBezTo>
                  <a:pt x="43" y="63"/>
                  <a:pt x="42" y="63"/>
                  <a:pt x="41" y="62"/>
                </a:cubicBezTo>
                <a:cubicBezTo>
                  <a:pt x="48" y="62"/>
                  <a:pt x="54" y="60"/>
                  <a:pt x="60" y="57"/>
                </a:cubicBezTo>
                <a:cubicBezTo>
                  <a:pt x="66" y="54"/>
                  <a:pt x="73" y="53"/>
                  <a:pt x="79" y="53"/>
                </a:cubicBezTo>
                <a:close/>
                <a:moveTo>
                  <a:pt x="68" y="94"/>
                </a:moveTo>
                <a:cubicBezTo>
                  <a:pt x="69" y="95"/>
                  <a:pt x="70" y="96"/>
                  <a:pt x="72" y="97"/>
                </a:cubicBezTo>
                <a:cubicBezTo>
                  <a:pt x="87" y="104"/>
                  <a:pt x="95" y="122"/>
                  <a:pt x="95" y="138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0" y="119"/>
                  <a:pt x="59" y="119"/>
                  <a:pt x="58" y="119"/>
                </a:cubicBezTo>
                <a:cubicBezTo>
                  <a:pt x="57" y="119"/>
                  <a:pt x="56" y="119"/>
                  <a:pt x="55" y="120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22" y="121"/>
                  <a:pt x="29" y="104"/>
                  <a:pt x="44" y="97"/>
                </a:cubicBezTo>
                <a:cubicBezTo>
                  <a:pt x="45" y="97"/>
                  <a:pt x="46" y="95"/>
                  <a:pt x="48" y="94"/>
                </a:cubicBezTo>
                <a:cubicBezTo>
                  <a:pt x="53" y="105"/>
                  <a:pt x="53" y="105"/>
                  <a:pt x="53" y="105"/>
                </a:cubicBezTo>
                <a:cubicBezTo>
                  <a:pt x="54" y="107"/>
                  <a:pt x="56" y="108"/>
                  <a:pt x="58" y="108"/>
                </a:cubicBezTo>
                <a:cubicBezTo>
                  <a:pt x="60" y="108"/>
                  <a:pt x="61" y="107"/>
                  <a:pt x="62" y="105"/>
                </a:cubicBezTo>
                <a:cubicBezTo>
                  <a:pt x="68" y="94"/>
                  <a:pt x="68" y="94"/>
                  <a:pt x="68" y="94"/>
                </a:cubicBezTo>
                <a:cubicBezTo>
                  <a:pt x="68" y="94"/>
                  <a:pt x="68" y="94"/>
                  <a:pt x="68" y="94"/>
                </a:cubicBezTo>
                <a:close/>
                <a:moveTo>
                  <a:pt x="58" y="130"/>
                </a:moveTo>
                <a:cubicBezTo>
                  <a:pt x="85" y="150"/>
                  <a:pt x="85" y="150"/>
                  <a:pt x="85" y="150"/>
                </a:cubicBezTo>
                <a:cubicBezTo>
                  <a:pt x="32" y="150"/>
                  <a:pt x="32" y="150"/>
                  <a:pt x="32" y="150"/>
                </a:cubicBezTo>
                <a:cubicBezTo>
                  <a:pt x="58" y="130"/>
                  <a:pt x="58" y="130"/>
                  <a:pt x="58" y="130"/>
                </a:cubicBezTo>
                <a:cubicBezTo>
                  <a:pt x="58" y="130"/>
                  <a:pt x="58" y="130"/>
                  <a:pt x="58" y="130"/>
                </a:cubicBezTo>
                <a:close/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9"/>
                  <a:pt x="3" y="11"/>
                  <a:pt x="6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44"/>
                  <a:pt x="20" y="64"/>
                  <a:pt x="39" y="73"/>
                </a:cubicBezTo>
                <a:cubicBezTo>
                  <a:pt x="42" y="74"/>
                  <a:pt x="42" y="78"/>
                  <a:pt x="42" y="81"/>
                </a:cubicBezTo>
                <a:cubicBezTo>
                  <a:pt x="42" y="81"/>
                  <a:pt x="42" y="82"/>
                  <a:pt x="42" y="83"/>
                </a:cubicBezTo>
                <a:cubicBezTo>
                  <a:pt x="42" y="85"/>
                  <a:pt x="41" y="87"/>
                  <a:pt x="39" y="88"/>
                </a:cubicBezTo>
                <a:cubicBezTo>
                  <a:pt x="20" y="97"/>
                  <a:pt x="11" y="117"/>
                  <a:pt x="11" y="138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6" y="150"/>
                  <a:pt x="6" y="150"/>
                  <a:pt x="6" y="150"/>
                </a:cubicBezTo>
                <a:cubicBezTo>
                  <a:pt x="3" y="150"/>
                  <a:pt x="0" y="152"/>
                  <a:pt x="0" y="155"/>
                </a:cubicBezTo>
                <a:cubicBezTo>
                  <a:pt x="0" y="158"/>
                  <a:pt x="3" y="160"/>
                  <a:pt x="6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3" y="160"/>
                  <a:pt x="115" y="158"/>
                  <a:pt x="115" y="155"/>
                </a:cubicBezTo>
                <a:cubicBezTo>
                  <a:pt x="115" y="152"/>
                  <a:pt x="113" y="150"/>
                  <a:pt x="110" y="150"/>
                </a:cubicBezTo>
                <a:cubicBezTo>
                  <a:pt x="104" y="150"/>
                  <a:pt x="104" y="150"/>
                  <a:pt x="104" y="150"/>
                </a:cubicBezTo>
                <a:cubicBezTo>
                  <a:pt x="104" y="138"/>
                  <a:pt x="104" y="138"/>
                  <a:pt x="104" y="138"/>
                </a:cubicBezTo>
                <a:cubicBezTo>
                  <a:pt x="104" y="117"/>
                  <a:pt x="95" y="97"/>
                  <a:pt x="76" y="88"/>
                </a:cubicBezTo>
                <a:cubicBezTo>
                  <a:pt x="74" y="87"/>
                  <a:pt x="74" y="85"/>
                  <a:pt x="73" y="83"/>
                </a:cubicBezTo>
                <a:cubicBezTo>
                  <a:pt x="73" y="81"/>
                  <a:pt x="73" y="81"/>
                  <a:pt x="73" y="81"/>
                </a:cubicBezTo>
                <a:cubicBezTo>
                  <a:pt x="73" y="78"/>
                  <a:pt x="74" y="74"/>
                  <a:pt x="76" y="73"/>
                </a:cubicBezTo>
                <a:cubicBezTo>
                  <a:pt x="95" y="64"/>
                  <a:pt x="104" y="44"/>
                  <a:pt x="104" y="23"/>
                </a:cubicBezTo>
                <a:cubicBezTo>
                  <a:pt x="104" y="11"/>
                  <a:pt x="104" y="11"/>
                  <a:pt x="104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3" y="11"/>
                  <a:pt x="115" y="9"/>
                  <a:pt x="115" y="6"/>
                </a:cubicBezTo>
                <a:cubicBezTo>
                  <a:pt x="115" y="3"/>
                  <a:pt x="113" y="0"/>
                  <a:pt x="110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0" name="Freeform 187">
            <a:extLst>
              <a:ext uri="{FF2B5EF4-FFF2-40B4-BE49-F238E27FC236}">
                <a16:creationId xmlns:a16="http://schemas.microsoft.com/office/drawing/2014/main" id="{47472859-50CF-4B0D-8293-2C4543F2AC56}"/>
              </a:ext>
            </a:extLst>
          </p:cNvPr>
          <p:cNvSpPr>
            <a:spLocks/>
          </p:cNvSpPr>
          <p:nvPr/>
        </p:nvSpPr>
        <p:spPr bwMode="auto">
          <a:xfrm>
            <a:off x="1292226" y="1371600"/>
            <a:ext cx="249238" cy="254000"/>
          </a:xfrm>
          <a:custGeom>
            <a:avLst/>
            <a:gdLst>
              <a:gd name="T0" fmla="*/ 79 w 157"/>
              <a:gd name="T1" fmla="*/ 0 h 160"/>
              <a:gd name="T2" fmla="*/ 53 w 157"/>
              <a:gd name="T3" fmla="*/ 26 h 160"/>
              <a:gd name="T4" fmla="*/ 73 w 157"/>
              <a:gd name="T5" fmla="*/ 51 h 160"/>
              <a:gd name="T6" fmla="*/ 73 w 157"/>
              <a:gd name="T7" fmla="*/ 66 h 160"/>
              <a:gd name="T8" fmla="*/ 53 w 157"/>
              <a:gd name="T9" fmla="*/ 92 h 160"/>
              <a:gd name="T10" fmla="*/ 55 w 157"/>
              <a:gd name="T11" fmla="*/ 104 h 160"/>
              <a:gd name="T12" fmla="*/ 43 w 157"/>
              <a:gd name="T13" fmla="*/ 114 h 160"/>
              <a:gd name="T14" fmla="*/ 27 w 157"/>
              <a:gd name="T15" fmla="*/ 108 h 160"/>
              <a:gd name="T16" fmla="*/ 0 w 157"/>
              <a:gd name="T17" fmla="*/ 134 h 160"/>
              <a:gd name="T18" fmla="*/ 27 w 157"/>
              <a:gd name="T19" fmla="*/ 160 h 160"/>
              <a:gd name="T20" fmla="*/ 53 w 157"/>
              <a:gd name="T21" fmla="*/ 134 h 160"/>
              <a:gd name="T22" fmla="*/ 50 w 157"/>
              <a:gd name="T23" fmla="*/ 122 h 160"/>
              <a:gd name="T24" fmla="*/ 63 w 157"/>
              <a:gd name="T25" fmla="*/ 112 h 160"/>
              <a:gd name="T26" fmla="*/ 79 w 157"/>
              <a:gd name="T27" fmla="*/ 118 h 160"/>
              <a:gd name="T28" fmla="*/ 95 w 157"/>
              <a:gd name="T29" fmla="*/ 112 h 160"/>
              <a:gd name="T30" fmla="*/ 107 w 157"/>
              <a:gd name="T31" fmla="*/ 122 h 160"/>
              <a:gd name="T32" fmla="*/ 105 w 157"/>
              <a:gd name="T33" fmla="*/ 134 h 160"/>
              <a:gd name="T34" fmla="*/ 131 w 157"/>
              <a:gd name="T35" fmla="*/ 160 h 160"/>
              <a:gd name="T36" fmla="*/ 157 w 157"/>
              <a:gd name="T37" fmla="*/ 134 h 160"/>
              <a:gd name="T38" fmla="*/ 131 w 157"/>
              <a:gd name="T39" fmla="*/ 108 h 160"/>
              <a:gd name="T40" fmla="*/ 114 w 157"/>
              <a:gd name="T41" fmla="*/ 114 h 160"/>
              <a:gd name="T42" fmla="*/ 102 w 157"/>
              <a:gd name="T43" fmla="*/ 104 h 160"/>
              <a:gd name="T44" fmla="*/ 105 w 157"/>
              <a:gd name="T45" fmla="*/ 92 h 160"/>
              <a:gd name="T46" fmla="*/ 84 w 157"/>
              <a:gd name="T47" fmla="*/ 66 h 160"/>
              <a:gd name="T48" fmla="*/ 84 w 157"/>
              <a:gd name="T49" fmla="*/ 51 h 160"/>
              <a:gd name="T50" fmla="*/ 105 w 157"/>
              <a:gd name="T51" fmla="*/ 26 h 160"/>
              <a:gd name="T52" fmla="*/ 79 w 157"/>
              <a:gd name="T5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7" h="160">
                <a:moveTo>
                  <a:pt x="79" y="0"/>
                </a:moveTo>
                <a:cubicBezTo>
                  <a:pt x="65" y="0"/>
                  <a:pt x="53" y="11"/>
                  <a:pt x="53" y="26"/>
                </a:cubicBezTo>
                <a:cubicBezTo>
                  <a:pt x="53" y="39"/>
                  <a:pt x="61" y="49"/>
                  <a:pt x="73" y="51"/>
                </a:cubicBezTo>
                <a:cubicBezTo>
                  <a:pt x="73" y="66"/>
                  <a:pt x="73" y="66"/>
                  <a:pt x="73" y="66"/>
                </a:cubicBezTo>
                <a:cubicBezTo>
                  <a:pt x="61" y="69"/>
                  <a:pt x="53" y="80"/>
                  <a:pt x="53" y="92"/>
                </a:cubicBezTo>
                <a:cubicBezTo>
                  <a:pt x="53" y="96"/>
                  <a:pt x="53" y="100"/>
                  <a:pt x="55" y="104"/>
                </a:cubicBezTo>
                <a:cubicBezTo>
                  <a:pt x="43" y="114"/>
                  <a:pt x="43" y="114"/>
                  <a:pt x="43" y="114"/>
                </a:cubicBezTo>
                <a:cubicBezTo>
                  <a:pt x="39" y="110"/>
                  <a:pt x="33" y="108"/>
                  <a:pt x="27" y="108"/>
                </a:cubicBezTo>
                <a:cubicBezTo>
                  <a:pt x="12" y="108"/>
                  <a:pt x="0" y="120"/>
                  <a:pt x="0" y="134"/>
                </a:cubicBezTo>
                <a:cubicBezTo>
                  <a:pt x="0" y="148"/>
                  <a:pt x="12" y="160"/>
                  <a:pt x="27" y="160"/>
                </a:cubicBezTo>
                <a:cubicBezTo>
                  <a:pt x="41" y="160"/>
                  <a:pt x="52" y="148"/>
                  <a:pt x="53" y="134"/>
                </a:cubicBezTo>
                <a:cubicBezTo>
                  <a:pt x="53" y="130"/>
                  <a:pt x="52" y="126"/>
                  <a:pt x="50" y="12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7" y="116"/>
                  <a:pt x="73" y="118"/>
                  <a:pt x="79" y="118"/>
                </a:cubicBezTo>
                <a:cubicBezTo>
                  <a:pt x="85" y="118"/>
                  <a:pt x="91" y="116"/>
                  <a:pt x="95" y="112"/>
                </a:cubicBezTo>
                <a:cubicBezTo>
                  <a:pt x="107" y="122"/>
                  <a:pt x="107" y="122"/>
                  <a:pt x="107" y="122"/>
                </a:cubicBezTo>
                <a:cubicBezTo>
                  <a:pt x="105" y="126"/>
                  <a:pt x="105" y="130"/>
                  <a:pt x="105" y="134"/>
                </a:cubicBezTo>
                <a:cubicBezTo>
                  <a:pt x="105" y="148"/>
                  <a:pt x="116" y="160"/>
                  <a:pt x="131" y="160"/>
                </a:cubicBezTo>
                <a:cubicBezTo>
                  <a:pt x="145" y="160"/>
                  <a:pt x="156" y="148"/>
                  <a:pt x="157" y="134"/>
                </a:cubicBezTo>
                <a:cubicBezTo>
                  <a:pt x="157" y="120"/>
                  <a:pt x="146" y="108"/>
                  <a:pt x="131" y="108"/>
                </a:cubicBezTo>
                <a:cubicBezTo>
                  <a:pt x="124" y="108"/>
                  <a:pt x="119" y="110"/>
                  <a:pt x="114" y="114"/>
                </a:cubicBezTo>
                <a:cubicBezTo>
                  <a:pt x="102" y="104"/>
                  <a:pt x="102" y="104"/>
                  <a:pt x="102" y="104"/>
                </a:cubicBezTo>
                <a:cubicBezTo>
                  <a:pt x="104" y="100"/>
                  <a:pt x="105" y="96"/>
                  <a:pt x="105" y="92"/>
                </a:cubicBezTo>
                <a:cubicBezTo>
                  <a:pt x="105" y="80"/>
                  <a:pt x="96" y="68"/>
                  <a:pt x="84" y="66"/>
                </a:cubicBezTo>
                <a:cubicBezTo>
                  <a:pt x="84" y="51"/>
                  <a:pt x="84" y="51"/>
                  <a:pt x="84" y="51"/>
                </a:cubicBezTo>
                <a:cubicBezTo>
                  <a:pt x="96" y="49"/>
                  <a:pt x="105" y="39"/>
                  <a:pt x="105" y="26"/>
                </a:cubicBezTo>
                <a:cubicBezTo>
                  <a:pt x="105" y="12"/>
                  <a:pt x="93" y="1"/>
                  <a:pt x="7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1" name="Freeform 188">
            <a:extLst>
              <a:ext uri="{FF2B5EF4-FFF2-40B4-BE49-F238E27FC236}">
                <a16:creationId xmlns:a16="http://schemas.microsoft.com/office/drawing/2014/main" id="{B8ABA7E6-6E22-4890-A9C6-273C2591D903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1390650"/>
            <a:ext cx="254000" cy="214313"/>
          </a:xfrm>
          <a:custGeom>
            <a:avLst/>
            <a:gdLst>
              <a:gd name="T0" fmla="*/ 23 w 160"/>
              <a:gd name="T1" fmla="*/ 42 h 135"/>
              <a:gd name="T2" fmla="*/ 23 w 160"/>
              <a:gd name="T3" fmla="*/ 89 h 135"/>
              <a:gd name="T4" fmla="*/ 28 w 160"/>
              <a:gd name="T5" fmla="*/ 94 h 135"/>
              <a:gd name="T6" fmla="*/ 33 w 160"/>
              <a:gd name="T7" fmla="*/ 94 h 135"/>
              <a:gd name="T8" fmla="*/ 33 w 160"/>
              <a:gd name="T9" fmla="*/ 125 h 135"/>
              <a:gd name="T10" fmla="*/ 10 w 160"/>
              <a:gd name="T11" fmla="*/ 125 h 135"/>
              <a:gd name="T12" fmla="*/ 10 w 160"/>
              <a:gd name="T13" fmla="*/ 42 h 135"/>
              <a:gd name="T14" fmla="*/ 23 w 160"/>
              <a:gd name="T15" fmla="*/ 42 h 135"/>
              <a:gd name="T16" fmla="*/ 65 w 160"/>
              <a:gd name="T17" fmla="*/ 42 h 135"/>
              <a:gd name="T18" fmla="*/ 65 w 160"/>
              <a:gd name="T19" fmla="*/ 89 h 135"/>
              <a:gd name="T20" fmla="*/ 70 w 160"/>
              <a:gd name="T21" fmla="*/ 94 h 135"/>
              <a:gd name="T22" fmla="*/ 75 w 160"/>
              <a:gd name="T23" fmla="*/ 94 h 135"/>
              <a:gd name="T24" fmla="*/ 75 w 160"/>
              <a:gd name="T25" fmla="*/ 125 h 135"/>
              <a:gd name="T26" fmla="*/ 43 w 160"/>
              <a:gd name="T27" fmla="*/ 125 h 135"/>
              <a:gd name="T28" fmla="*/ 43 w 160"/>
              <a:gd name="T29" fmla="*/ 94 h 135"/>
              <a:gd name="T30" fmla="*/ 49 w 160"/>
              <a:gd name="T31" fmla="*/ 94 h 135"/>
              <a:gd name="T32" fmla="*/ 54 w 160"/>
              <a:gd name="T33" fmla="*/ 89 h 135"/>
              <a:gd name="T34" fmla="*/ 54 w 160"/>
              <a:gd name="T35" fmla="*/ 42 h 135"/>
              <a:gd name="T36" fmla="*/ 65 w 160"/>
              <a:gd name="T37" fmla="*/ 42 h 135"/>
              <a:gd name="T38" fmla="*/ 107 w 160"/>
              <a:gd name="T39" fmla="*/ 42 h 135"/>
              <a:gd name="T40" fmla="*/ 107 w 160"/>
              <a:gd name="T41" fmla="*/ 89 h 135"/>
              <a:gd name="T42" fmla="*/ 112 w 160"/>
              <a:gd name="T43" fmla="*/ 94 h 135"/>
              <a:gd name="T44" fmla="*/ 118 w 160"/>
              <a:gd name="T45" fmla="*/ 94 h 135"/>
              <a:gd name="T46" fmla="*/ 118 w 160"/>
              <a:gd name="T47" fmla="*/ 125 h 135"/>
              <a:gd name="T48" fmla="*/ 85 w 160"/>
              <a:gd name="T49" fmla="*/ 125 h 135"/>
              <a:gd name="T50" fmla="*/ 85 w 160"/>
              <a:gd name="T51" fmla="*/ 94 h 135"/>
              <a:gd name="T52" fmla="*/ 91 w 160"/>
              <a:gd name="T53" fmla="*/ 94 h 135"/>
              <a:gd name="T54" fmla="*/ 96 w 160"/>
              <a:gd name="T55" fmla="*/ 89 h 135"/>
              <a:gd name="T56" fmla="*/ 96 w 160"/>
              <a:gd name="T57" fmla="*/ 42 h 135"/>
              <a:gd name="T58" fmla="*/ 107 w 160"/>
              <a:gd name="T59" fmla="*/ 42 h 135"/>
              <a:gd name="T60" fmla="*/ 150 w 160"/>
              <a:gd name="T61" fmla="*/ 42 h 135"/>
              <a:gd name="T62" fmla="*/ 150 w 160"/>
              <a:gd name="T63" fmla="*/ 125 h 135"/>
              <a:gd name="T64" fmla="*/ 127 w 160"/>
              <a:gd name="T65" fmla="*/ 125 h 135"/>
              <a:gd name="T66" fmla="*/ 127 w 160"/>
              <a:gd name="T67" fmla="*/ 94 h 135"/>
              <a:gd name="T68" fmla="*/ 132 w 160"/>
              <a:gd name="T69" fmla="*/ 94 h 135"/>
              <a:gd name="T70" fmla="*/ 138 w 160"/>
              <a:gd name="T71" fmla="*/ 89 h 135"/>
              <a:gd name="T72" fmla="*/ 138 w 160"/>
              <a:gd name="T73" fmla="*/ 42 h 135"/>
              <a:gd name="T74" fmla="*/ 150 w 160"/>
              <a:gd name="T75" fmla="*/ 42 h 135"/>
              <a:gd name="T76" fmla="*/ 5 w 160"/>
              <a:gd name="T77" fmla="*/ 0 h 135"/>
              <a:gd name="T78" fmla="*/ 0 w 160"/>
              <a:gd name="T79" fmla="*/ 5 h 135"/>
              <a:gd name="T80" fmla="*/ 0 w 160"/>
              <a:gd name="T81" fmla="*/ 130 h 135"/>
              <a:gd name="T82" fmla="*/ 5 w 160"/>
              <a:gd name="T83" fmla="*/ 135 h 135"/>
              <a:gd name="T84" fmla="*/ 155 w 160"/>
              <a:gd name="T85" fmla="*/ 135 h 135"/>
              <a:gd name="T86" fmla="*/ 160 w 160"/>
              <a:gd name="T87" fmla="*/ 130 h 135"/>
              <a:gd name="T88" fmla="*/ 160 w 160"/>
              <a:gd name="T89" fmla="*/ 5 h 135"/>
              <a:gd name="T90" fmla="*/ 155 w 160"/>
              <a:gd name="T91" fmla="*/ 0 h 135"/>
              <a:gd name="T92" fmla="*/ 5 w 160"/>
              <a:gd name="T93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35">
                <a:moveTo>
                  <a:pt x="23" y="42"/>
                </a:moveTo>
                <a:cubicBezTo>
                  <a:pt x="23" y="89"/>
                  <a:pt x="23" y="89"/>
                  <a:pt x="23" y="89"/>
                </a:cubicBezTo>
                <a:cubicBezTo>
                  <a:pt x="23" y="92"/>
                  <a:pt x="25" y="94"/>
                  <a:pt x="28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42"/>
                  <a:pt x="10" y="42"/>
                  <a:pt x="10" y="42"/>
                </a:cubicBezTo>
                <a:cubicBezTo>
                  <a:pt x="23" y="42"/>
                  <a:pt x="23" y="42"/>
                  <a:pt x="23" y="42"/>
                </a:cubicBezTo>
                <a:close/>
                <a:moveTo>
                  <a:pt x="65" y="42"/>
                </a:moveTo>
                <a:cubicBezTo>
                  <a:pt x="65" y="89"/>
                  <a:pt x="65" y="89"/>
                  <a:pt x="65" y="89"/>
                </a:cubicBezTo>
                <a:cubicBezTo>
                  <a:pt x="65" y="92"/>
                  <a:pt x="67" y="94"/>
                  <a:pt x="70" y="94"/>
                </a:cubicBezTo>
                <a:cubicBezTo>
                  <a:pt x="75" y="94"/>
                  <a:pt x="75" y="94"/>
                  <a:pt x="75" y="94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43" y="94"/>
                  <a:pt x="43" y="94"/>
                  <a:pt x="43" y="94"/>
                </a:cubicBezTo>
                <a:cubicBezTo>
                  <a:pt x="49" y="94"/>
                  <a:pt x="49" y="94"/>
                  <a:pt x="49" y="94"/>
                </a:cubicBezTo>
                <a:cubicBezTo>
                  <a:pt x="51" y="94"/>
                  <a:pt x="54" y="92"/>
                  <a:pt x="54" y="89"/>
                </a:cubicBezTo>
                <a:cubicBezTo>
                  <a:pt x="54" y="42"/>
                  <a:pt x="54" y="42"/>
                  <a:pt x="54" y="42"/>
                </a:cubicBezTo>
                <a:cubicBezTo>
                  <a:pt x="65" y="42"/>
                  <a:pt x="65" y="42"/>
                  <a:pt x="65" y="42"/>
                </a:cubicBezTo>
                <a:close/>
                <a:moveTo>
                  <a:pt x="107" y="42"/>
                </a:moveTo>
                <a:cubicBezTo>
                  <a:pt x="107" y="89"/>
                  <a:pt x="107" y="89"/>
                  <a:pt x="107" y="89"/>
                </a:cubicBezTo>
                <a:cubicBezTo>
                  <a:pt x="107" y="92"/>
                  <a:pt x="109" y="94"/>
                  <a:pt x="112" y="94"/>
                </a:cubicBezTo>
                <a:cubicBezTo>
                  <a:pt x="118" y="94"/>
                  <a:pt x="118" y="94"/>
                  <a:pt x="118" y="94"/>
                </a:cubicBezTo>
                <a:cubicBezTo>
                  <a:pt x="118" y="125"/>
                  <a:pt x="118" y="125"/>
                  <a:pt x="118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94"/>
                  <a:pt x="85" y="94"/>
                  <a:pt x="85" y="94"/>
                </a:cubicBezTo>
                <a:cubicBezTo>
                  <a:pt x="91" y="94"/>
                  <a:pt x="91" y="94"/>
                  <a:pt x="91" y="94"/>
                </a:cubicBezTo>
                <a:cubicBezTo>
                  <a:pt x="94" y="94"/>
                  <a:pt x="96" y="92"/>
                  <a:pt x="96" y="89"/>
                </a:cubicBezTo>
                <a:cubicBezTo>
                  <a:pt x="96" y="42"/>
                  <a:pt x="96" y="42"/>
                  <a:pt x="96" y="42"/>
                </a:cubicBezTo>
                <a:cubicBezTo>
                  <a:pt x="107" y="42"/>
                  <a:pt x="107" y="42"/>
                  <a:pt x="107" y="42"/>
                </a:cubicBezTo>
                <a:close/>
                <a:moveTo>
                  <a:pt x="150" y="42"/>
                </a:moveTo>
                <a:cubicBezTo>
                  <a:pt x="150" y="125"/>
                  <a:pt x="150" y="125"/>
                  <a:pt x="150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94"/>
                  <a:pt x="127" y="94"/>
                  <a:pt x="127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5" y="94"/>
                  <a:pt x="138" y="92"/>
                  <a:pt x="138" y="89"/>
                </a:cubicBezTo>
                <a:cubicBezTo>
                  <a:pt x="138" y="42"/>
                  <a:pt x="138" y="42"/>
                  <a:pt x="138" y="42"/>
                </a:cubicBezTo>
                <a:cubicBezTo>
                  <a:pt x="150" y="42"/>
                  <a:pt x="150" y="42"/>
                  <a:pt x="150" y="42"/>
                </a:cubicBezTo>
                <a:close/>
                <a:moveTo>
                  <a:pt x="5" y="0"/>
                </a:moveTo>
                <a:cubicBezTo>
                  <a:pt x="2" y="0"/>
                  <a:pt x="0" y="3"/>
                  <a:pt x="0" y="5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5"/>
                  <a:pt x="5" y="135"/>
                </a:cubicBezTo>
                <a:cubicBezTo>
                  <a:pt x="155" y="135"/>
                  <a:pt x="155" y="135"/>
                  <a:pt x="155" y="135"/>
                </a:cubicBezTo>
                <a:cubicBezTo>
                  <a:pt x="158" y="135"/>
                  <a:pt x="160" y="133"/>
                  <a:pt x="160" y="130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3"/>
                  <a:pt x="158" y="0"/>
                  <a:pt x="155" y="0"/>
                </a:cubicBezTo>
                <a:lnTo>
                  <a:pt x="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2" name="Freeform 189">
            <a:extLst>
              <a:ext uri="{FF2B5EF4-FFF2-40B4-BE49-F238E27FC236}">
                <a16:creationId xmlns:a16="http://schemas.microsoft.com/office/drawing/2014/main" id="{0AE2DDC3-8D0E-4012-AA04-6174DDA187E8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1371600"/>
            <a:ext cx="255588" cy="252413"/>
          </a:xfrm>
          <a:custGeom>
            <a:avLst/>
            <a:gdLst>
              <a:gd name="T0" fmla="*/ 128 w 161"/>
              <a:gd name="T1" fmla="*/ 64 h 159"/>
              <a:gd name="T2" fmla="*/ 65 w 161"/>
              <a:gd name="T3" fmla="*/ 0 h 159"/>
              <a:gd name="T4" fmla="*/ 0 w 161"/>
              <a:gd name="T5" fmla="*/ 64 h 159"/>
              <a:gd name="T6" fmla="*/ 65 w 161"/>
              <a:gd name="T7" fmla="*/ 128 h 159"/>
              <a:gd name="T8" fmla="*/ 128 w 161"/>
              <a:gd name="T9" fmla="*/ 64 h 159"/>
              <a:gd name="T10" fmla="*/ 49 w 161"/>
              <a:gd name="T11" fmla="*/ 64 h 159"/>
              <a:gd name="T12" fmla="*/ 65 w 161"/>
              <a:gd name="T13" fmla="*/ 48 h 159"/>
              <a:gd name="T14" fmla="*/ 80 w 161"/>
              <a:gd name="T15" fmla="*/ 64 h 159"/>
              <a:gd name="T16" fmla="*/ 65 w 161"/>
              <a:gd name="T17" fmla="*/ 80 h 159"/>
              <a:gd name="T18" fmla="*/ 49 w 161"/>
              <a:gd name="T19" fmla="*/ 64 h 159"/>
              <a:gd name="T20" fmla="*/ 146 w 161"/>
              <a:gd name="T21" fmla="*/ 65 h 159"/>
              <a:gd name="T22" fmla="*/ 145 w 161"/>
              <a:gd name="T23" fmla="*/ 65 h 159"/>
              <a:gd name="T24" fmla="*/ 128 w 161"/>
              <a:gd name="T25" fmla="*/ 80 h 159"/>
              <a:gd name="T26" fmla="*/ 139 w 161"/>
              <a:gd name="T27" fmla="*/ 95 h 159"/>
              <a:gd name="T28" fmla="*/ 139 w 161"/>
              <a:gd name="T29" fmla="*/ 102 h 159"/>
              <a:gd name="T30" fmla="*/ 107 w 161"/>
              <a:gd name="T31" fmla="*/ 138 h 159"/>
              <a:gd name="T32" fmla="*/ 107 w 161"/>
              <a:gd name="T33" fmla="*/ 125 h 159"/>
              <a:gd name="T34" fmla="*/ 65 w 161"/>
              <a:gd name="T35" fmla="*/ 138 h 159"/>
              <a:gd name="T36" fmla="*/ 22 w 161"/>
              <a:gd name="T37" fmla="*/ 125 h 159"/>
              <a:gd name="T38" fmla="*/ 22 w 161"/>
              <a:gd name="T39" fmla="*/ 144 h 159"/>
              <a:gd name="T40" fmla="*/ 38 w 161"/>
              <a:gd name="T41" fmla="*/ 159 h 159"/>
              <a:gd name="T42" fmla="*/ 90 w 161"/>
              <a:gd name="T43" fmla="*/ 159 h 159"/>
              <a:gd name="T44" fmla="*/ 105 w 161"/>
              <a:gd name="T45" fmla="*/ 149 h 159"/>
              <a:gd name="T46" fmla="*/ 149 w 161"/>
              <a:gd name="T47" fmla="*/ 101 h 159"/>
              <a:gd name="T48" fmla="*/ 149 w 161"/>
              <a:gd name="T49" fmla="*/ 95 h 159"/>
              <a:gd name="T50" fmla="*/ 160 w 161"/>
              <a:gd name="T51" fmla="*/ 78 h 159"/>
              <a:gd name="T52" fmla="*/ 146 w 161"/>
              <a:gd name="T53" fmla="*/ 6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1" h="159">
                <a:moveTo>
                  <a:pt x="128" y="64"/>
                </a:moveTo>
                <a:cubicBezTo>
                  <a:pt x="128" y="29"/>
                  <a:pt x="99" y="0"/>
                  <a:pt x="65" y="0"/>
                </a:cubicBezTo>
                <a:cubicBezTo>
                  <a:pt x="29" y="0"/>
                  <a:pt x="0" y="29"/>
                  <a:pt x="0" y="64"/>
                </a:cubicBezTo>
                <a:cubicBezTo>
                  <a:pt x="1" y="100"/>
                  <a:pt x="29" y="128"/>
                  <a:pt x="65" y="128"/>
                </a:cubicBezTo>
                <a:cubicBezTo>
                  <a:pt x="99" y="128"/>
                  <a:pt x="128" y="99"/>
                  <a:pt x="128" y="64"/>
                </a:cubicBezTo>
                <a:close/>
                <a:moveTo>
                  <a:pt x="49" y="64"/>
                </a:moveTo>
                <a:cubicBezTo>
                  <a:pt x="49" y="56"/>
                  <a:pt x="56" y="48"/>
                  <a:pt x="65" y="48"/>
                </a:cubicBezTo>
                <a:cubicBezTo>
                  <a:pt x="73" y="48"/>
                  <a:pt x="80" y="55"/>
                  <a:pt x="80" y="64"/>
                </a:cubicBezTo>
                <a:cubicBezTo>
                  <a:pt x="80" y="73"/>
                  <a:pt x="73" y="80"/>
                  <a:pt x="65" y="80"/>
                </a:cubicBezTo>
                <a:cubicBezTo>
                  <a:pt x="55" y="80"/>
                  <a:pt x="49" y="73"/>
                  <a:pt x="49" y="64"/>
                </a:cubicBezTo>
                <a:close/>
                <a:moveTo>
                  <a:pt x="146" y="65"/>
                </a:moveTo>
                <a:cubicBezTo>
                  <a:pt x="146" y="65"/>
                  <a:pt x="145" y="65"/>
                  <a:pt x="145" y="65"/>
                </a:cubicBezTo>
                <a:cubicBezTo>
                  <a:pt x="136" y="65"/>
                  <a:pt x="128" y="71"/>
                  <a:pt x="128" y="80"/>
                </a:cubicBezTo>
                <a:cubicBezTo>
                  <a:pt x="128" y="87"/>
                  <a:pt x="133" y="93"/>
                  <a:pt x="139" y="95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9" y="120"/>
                  <a:pt x="125" y="135"/>
                  <a:pt x="107" y="138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95" y="133"/>
                  <a:pt x="81" y="138"/>
                  <a:pt x="65" y="138"/>
                </a:cubicBezTo>
                <a:cubicBezTo>
                  <a:pt x="49" y="138"/>
                  <a:pt x="34" y="133"/>
                  <a:pt x="22" y="125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2" y="153"/>
                  <a:pt x="29" y="159"/>
                  <a:pt x="38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97" y="159"/>
                  <a:pt x="103" y="155"/>
                  <a:pt x="105" y="149"/>
                </a:cubicBezTo>
                <a:cubicBezTo>
                  <a:pt x="130" y="146"/>
                  <a:pt x="149" y="126"/>
                  <a:pt x="149" y="101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56" y="92"/>
                  <a:pt x="161" y="86"/>
                  <a:pt x="160" y="78"/>
                </a:cubicBezTo>
                <a:cubicBezTo>
                  <a:pt x="160" y="72"/>
                  <a:pt x="154" y="66"/>
                  <a:pt x="146" y="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3" name="Freeform 190">
            <a:extLst>
              <a:ext uri="{FF2B5EF4-FFF2-40B4-BE49-F238E27FC236}">
                <a16:creationId xmlns:a16="http://schemas.microsoft.com/office/drawing/2014/main" id="{AD780737-EE37-4FF7-ACE2-D183FE18A73B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1371600"/>
            <a:ext cx="257175" cy="254000"/>
          </a:xfrm>
          <a:custGeom>
            <a:avLst/>
            <a:gdLst>
              <a:gd name="T0" fmla="*/ 154 w 162"/>
              <a:gd name="T1" fmla="*/ 126 h 160"/>
              <a:gd name="T2" fmla="*/ 126 w 162"/>
              <a:gd name="T3" fmla="*/ 98 h 160"/>
              <a:gd name="T4" fmla="*/ 115 w 162"/>
              <a:gd name="T5" fmla="*/ 113 h 160"/>
              <a:gd name="T6" fmla="*/ 98 w 162"/>
              <a:gd name="T7" fmla="*/ 126 h 160"/>
              <a:gd name="T8" fmla="*/ 126 w 162"/>
              <a:gd name="T9" fmla="*/ 154 h 160"/>
              <a:gd name="T10" fmla="*/ 140 w 162"/>
              <a:gd name="T11" fmla="*/ 160 h 160"/>
              <a:gd name="T12" fmla="*/ 154 w 162"/>
              <a:gd name="T13" fmla="*/ 154 h 160"/>
              <a:gd name="T14" fmla="*/ 154 w 162"/>
              <a:gd name="T15" fmla="*/ 126 h 160"/>
              <a:gd name="T16" fmla="*/ 125 w 162"/>
              <a:gd name="T17" fmla="*/ 62 h 160"/>
              <a:gd name="T18" fmla="*/ 63 w 162"/>
              <a:gd name="T19" fmla="*/ 0 h 160"/>
              <a:gd name="T20" fmla="*/ 0 w 162"/>
              <a:gd name="T21" fmla="*/ 62 h 160"/>
              <a:gd name="T22" fmla="*/ 63 w 162"/>
              <a:gd name="T23" fmla="*/ 125 h 160"/>
              <a:gd name="T24" fmla="*/ 64 w 162"/>
              <a:gd name="T25" fmla="*/ 125 h 160"/>
              <a:gd name="T26" fmla="*/ 107 w 162"/>
              <a:gd name="T27" fmla="*/ 106 h 160"/>
              <a:gd name="T28" fmla="*/ 125 w 162"/>
              <a:gd name="T29" fmla="*/ 62 h 160"/>
              <a:gd name="T30" fmla="*/ 93 w 162"/>
              <a:gd name="T31" fmla="*/ 92 h 160"/>
              <a:gd name="T32" fmla="*/ 63 w 162"/>
              <a:gd name="T33" fmla="*/ 104 h 160"/>
              <a:gd name="T34" fmla="*/ 21 w 162"/>
              <a:gd name="T35" fmla="*/ 63 h 160"/>
              <a:gd name="T36" fmla="*/ 63 w 162"/>
              <a:gd name="T37" fmla="*/ 21 h 160"/>
              <a:gd name="T38" fmla="*/ 105 w 162"/>
              <a:gd name="T39" fmla="*/ 63 h 160"/>
              <a:gd name="T40" fmla="*/ 93 w 162"/>
              <a:gd name="T41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2" h="160">
                <a:moveTo>
                  <a:pt x="154" y="126"/>
                </a:moveTo>
                <a:cubicBezTo>
                  <a:pt x="126" y="98"/>
                  <a:pt x="126" y="98"/>
                  <a:pt x="126" y="98"/>
                </a:cubicBezTo>
                <a:cubicBezTo>
                  <a:pt x="123" y="104"/>
                  <a:pt x="119" y="108"/>
                  <a:pt x="115" y="113"/>
                </a:cubicBezTo>
                <a:cubicBezTo>
                  <a:pt x="110" y="119"/>
                  <a:pt x="104" y="123"/>
                  <a:pt x="98" y="126"/>
                </a:cubicBezTo>
                <a:cubicBezTo>
                  <a:pt x="126" y="154"/>
                  <a:pt x="126" y="154"/>
                  <a:pt x="126" y="154"/>
                </a:cubicBezTo>
                <a:cubicBezTo>
                  <a:pt x="130" y="158"/>
                  <a:pt x="135" y="160"/>
                  <a:pt x="140" y="160"/>
                </a:cubicBezTo>
                <a:cubicBezTo>
                  <a:pt x="145" y="160"/>
                  <a:pt x="150" y="158"/>
                  <a:pt x="154" y="154"/>
                </a:cubicBezTo>
                <a:cubicBezTo>
                  <a:pt x="162" y="146"/>
                  <a:pt x="162" y="134"/>
                  <a:pt x="154" y="126"/>
                </a:cubicBezTo>
                <a:close/>
                <a:moveTo>
                  <a:pt x="125" y="62"/>
                </a:moveTo>
                <a:cubicBezTo>
                  <a:pt x="125" y="28"/>
                  <a:pt x="97" y="0"/>
                  <a:pt x="63" y="0"/>
                </a:cubicBezTo>
                <a:cubicBezTo>
                  <a:pt x="29" y="0"/>
                  <a:pt x="0" y="28"/>
                  <a:pt x="0" y="62"/>
                </a:cubicBezTo>
                <a:cubicBezTo>
                  <a:pt x="0" y="96"/>
                  <a:pt x="29" y="125"/>
                  <a:pt x="63" y="125"/>
                </a:cubicBezTo>
                <a:cubicBezTo>
                  <a:pt x="63" y="125"/>
                  <a:pt x="64" y="125"/>
                  <a:pt x="64" y="125"/>
                </a:cubicBezTo>
                <a:cubicBezTo>
                  <a:pt x="80" y="125"/>
                  <a:pt x="96" y="118"/>
                  <a:pt x="107" y="106"/>
                </a:cubicBezTo>
                <a:cubicBezTo>
                  <a:pt x="119" y="94"/>
                  <a:pt x="125" y="79"/>
                  <a:pt x="125" y="62"/>
                </a:cubicBezTo>
                <a:close/>
                <a:moveTo>
                  <a:pt x="93" y="92"/>
                </a:moveTo>
                <a:cubicBezTo>
                  <a:pt x="85" y="99"/>
                  <a:pt x="75" y="104"/>
                  <a:pt x="63" y="104"/>
                </a:cubicBezTo>
                <a:cubicBezTo>
                  <a:pt x="40" y="104"/>
                  <a:pt x="21" y="86"/>
                  <a:pt x="21" y="63"/>
                </a:cubicBezTo>
                <a:cubicBezTo>
                  <a:pt x="21" y="40"/>
                  <a:pt x="40" y="21"/>
                  <a:pt x="63" y="21"/>
                </a:cubicBezTo>
                <a:cubicBezTo>
                  <a:pt x="85" y="21"/>
                  <a:pt x="105" y="40"/>
                  <a:pt x="105" y="63"/>
                </a:cubicBezTo>
                <a:cubicBezTo>
                  <a:pt x="104" y="74"/>
                  <a:pt x="100" y="84"/>
                  <a:pt x="93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4" name="Freeform 191">
            <a:extLst>
              <a:ext uri="{FF2B5EF4-FFF2-40B4-BE49-F238E27FC236}">
                <a16:creationId xmlns:a16="http://schemas.microsoft.com/office/drawing/2014/main" id="{7BC158EA-3045-4BD1-A6B4-193D0301016D}"/>
              </a:ext>
            </a:extLst>
          </p:cNvPr>
          <p:cNvSpPr>
            <a:spLocks noEditPoints="1"/>
          </p:cNvSpPr>
          <p:nvPr/>
        </p:nvSpPr>
        <p:spPr bwMode="auto">
          <a:xfrm>
            <a:off x="2994026" y="1371600"/>
            <a:ext cx="149225" cy="254000"/>
          </a:xfrm>
          <a:custGeom>
            <a:avLst/>
            <a:gdLst>
              <a:gd name="T0" fmla="*/ 94 w 95"/>
              <a:gd name="T1" fmla="*/ 72 h 160"/>
              <a:gd name="T2" fmla="*/ 53 w 95"/>
              <a:gd name="T3" fmla="*/ 0 h 160"/>
              <a:gd name="T4" fmla="*/ 53 w 95"/>
              <a:gd name="T5" fmla="*/ 59 h 160"/>
              <a:gd name="T6" fmla="*/ 63 w 95"/>
              <a:gd name="T7" fmla="*/ 74 h 160"/>
              <a:gd name="T8" fmla="*/ 47 w 95"/>
              <a:gd name="T9" fmla="*/ 90 h 160"/>
              <a:gd name="T10" fmla="*/ 31 w 95"/>
              <a:gd name="T11" fmla="*/ 74 h 160"/>
              <a:gd name="T12" fmla="*/ 42 w 95"/>
              <a:gd name="T13" fmla="*/ 59 h 160"/>
              <a:gd name="T14" fmla="*/ 42 w 95"/>
              <a:gd name="T15" fmla="*/ 0 h 160"/>
              <a:gd name="T16" fmla="*/ 1 w 95"/>
              <a:gd name="T17" fmla="*/ 72 h 160"/>
              <a:gd name="T18" fmla="*/ 1 w 95"/>
              <a:gd name="T19" fmla="*/ 77 h 160"/>
              <a:gd name="T20" fmla="*/ 18 w 95"/>
              <a:gd name="T21" fmla="*/ 111 h 160"/>
              <a:gd name="T22" fmla="*/ 76 w 95"/>
              <a:gd name="T23" fmla="*/ 111 h 160"/>
              <a:gd name="T24" fmla="*/ 94 w 95"/>
              <a:gd name="T25" fmla="*/ 77 h 160"/>
              <a:gd name="T26" fmla="*/ 94 w 95"/>
              <a:gd name="T27" fmla="*/ 72 h 160"/>
              <a:gd name="T28" fmla="*/ 22 w 95"/>
              <a:gd name="T29" fmla="*/ 155 h 160"/>
              <a:gd name="T30" fmla="*/ 27 w 95"/>
              <a:gd name="T31" fmla="*/ 160 h 160"/>
              <a:gd name="T32" fmla="*/ 68 w 95"/>
              <a:gd name="T33" fmla="*/ 160 h 160"/>
              <a:gd name="T34" fmla="*/ 74 w 95"/>
              <a:gd name="T35" fmla="*/ 155 h 160"/>
              <a:gd name="T36" fmla="*/ 74 w 95"/>
              <a:gd name="T37" fmla="*/ 121 h 160"/>
              <a:gd name="T38" fmla="*/ 22 w 95"/>
              <a:gd name="T39" fmla="*/ 121 h 160"/>
              <a:gd name="T40" fmla="*/ 22 w 95"/>
              <a:gd name="T41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5" h="160">
                <a:moveTo>
                  <a:pt x="94" y="72"/>
                </a:moveTo>
                <a:cubicBezTo>
                  <a:pt x="53" y="0"/>
                  <a:pt x="53" y="0"/>
                  <a:pt x="53" y="0"/>
                </a:cubicBezTo>
                <a:cubicBezTo>
                  <a:pt x="53" y="59"/>
                  <a:pt x="53" y="59"/>
                  <a:pt x="53" y="59"/>
                </a:cubicBezTo>
                <a:cubicBezTo>
                  <a:pt x="59" y="61"/>
                  <a:pt x="63" y="67"/>
                  <a:pt x="63" y="74"/>
                </a:cubicBezTo>
                <a:cubicBezTo>
                  <a:pt x="63" y="83"/>
                  <a:pt x="56" y="90"/>
                  <a:pt x="47" y="90"/>
                </a:cubicBezTo>
                <a:cubicBezTo>
                  <a:pt x="39" y="90"/>
                  <a:pt x="31" y="83"/>
                  <a:pt x="31" y="74"/>
                </a:cubicBezTo>
                <a:cubicBezTo>
                  <a:pt x="31" y="67"/>
                  <a:pt x="36" y="62"/>
                  <a:pt x="42" y="59"/>
                </a:cubicBezTo>
                <a:cubicBezTo>
                  <a:pt x="42" y="0"/>
                  <a:pt x="42" y="0"/>
                  <a:pt x="42" y="0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3"/>
                  <a:pt x="0" y="75"/>
                  <a:pt x="1" y="77"/>
                </a:cubicBezTo>
                <a:cubicBezTo>
                  <a:pt x="18" y="111"/>
                  <a:pt x="18" y="111"/>
                  <a:pt x="18" y="11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94" y="77"/>
                  <a:pt x="94" y="77"/>
                  <a:pt x="94" y="77"/>
                </a:cubicBezTo>
                <a:cubicBezTo>
                  <a:pt x="95" y="75"/>
                  <a:pt x="94" y="73"/>
                  <a:pt x="94" y="72"/>
                </a:cubicBezTo>
                <a:close/>
                <a:moveTo>
                  <a:pt x="22" y="155"/>
                </a:moveTo>
                <a:cubicBezTo>
                  <a:pt x="21" y="157"/>
                  <a:pt x="24" y="160"/>
                  <a:pt x="27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1" y="160"/>
                  <a:pt x="74" y="157"/>
                  <a:pt x="74" y="155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22" y="121"/>
                  <a:pt x="22" y="121"/>
                  <a:pt x="22" y="121"/>
                </a:cubicBezTo>
                <a:lnTo>
                  <a:pt x="22" y="1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5" name="Freeform 192">
            <a:extLst>
              <a:ext uri="{FF2B5EF4-FFF2-40B4-BE49-F238E27FC236}">
                <a16:creationId xmlns:a16="http://schemas.microsoft.com/office/drawing/2014/main" id="{563FEE83-6306-492A-87E8-E881DE938A8E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1371600"/>
            <a:ext cx="252413" cy="254000"/>
          </a:xfrm>
          <a:custGeom>
            <a:avLst/>
            <a:gdLst>
              <a:gd name="T0" fmla="*/ 23 w 159"/>
              <a:gd name="T1" fmla="*/ 0 h 160"/>
              <a:gd name="T2" fmla="*/ 22 w 159"/>
              <a:gd name="T3" fmla="*/ 0 h 160"/>
              <a:gd name="T4" fmla="*/ 17 w 159"/>
              <a:gd name="T5" fmla="*/ 3 h 160"/>
              <a:gd name="T6" fmla="*/ 0 w 159"/>
              <a:gd name="T7" fmla="*/ 64 h 160"/>
              <a:gd name="T8" fmla="*/ 4 w 159"/>
              <a:gd name="T9" fmla="*/ 71 h 160"/>
              <a:gd name="T10" fmla="*/ 30 w 159"/>
              <a:gd name="T11" fmla="*/ 77 h 160"/>
              <a:gd name="T12" fmla="*/ 49 w 159"/>
              <a:gd name="T13" fmla="*/ 7 h 160"/>
              <a:gd name="T14" fmla="*/ 23 w 159"/>
              <a:gd name="T15" fmla="*/ 0 h 160"/>
              <a:gd name="T16" fmla="*/ 102 w 159"/>
              <a:gd name="T17" fmla="*/ 86 h 160"/>
              <a:gd name="T18" fmla="*/ 113 w 159"/>
              <a:gd name="T19" fmla="*/ 89 h 160"/>
              <a:gd name="T20" fmla="*/ 126 w 159"/>
              <a:gd name="T21" fmla="*/ 39 h 160"/>
              <a:gd name="T22" fmla="*/ 56 w 159"/>
              <a:gd name="T23" fmla="*/ 20 h 160"/>
              <a:gd name="T24" fmla="*/ 42 w 159"/>
              <a:gd name="T25" fmla="*/ 70 h 160"/>
              <a:gd name="T26" fmla="*/ 64 w 159"/>
              <a:gd name="T27" fmla="*/ 76 h 160"/>
              <a:gd name="T28" fmla="*/ 67 w 159"/>
              <a:gd name="T29" fmla="*/ 85 h 160"/>
              <a:gd name="T30" fmla="*/ 30 w 159"/>
              <a:gd name="T31" fmla="*/ 153 h 160"/>
              <a:gd name="T32" fmla="*/ 33 w 159"/>
              <a:gd name="T33" fmla="*/ 159 h 160"/>
              <a:gd name="T34" fmla="*/ 36 w 159"/>
              <a:gd name="T35" fmla="*/ 160 h 160"/>
              <a:gd name="T36" fmla="*/ 40 w 159"/>
              <a:gd name="T37" fmla="*/ 157 h 160"/>
              <a:gd name="T38" fmla="*/ 57 w 159"/>
              <a:gd name="T39" fmla="*/ 127 h 160"/>
              <a:gd name="T40" fmla="*/ 112 w 159"/>
              <a:gd name="T41" fmla="*/ 127 h 160"/>
              <a:gd name="T42" fmla="*/ 129 w 159"/>
              <a:gd name="T43" fmla="*/ 157 h 160"/>
              <a:gd name="T44" fmla="*/ 133 w 159"/>
              <a:gd name="T45" fmla="*/ 160 h 160"/>
              <a:gd name="T46" fmla="*/ 136 w 159"/>
              <a:gd name="T47" fmla="*/ 159 h 160"/>
              <a:gd name="T48" fmla="*/ 138 w 159"/>
              <a:gd name="T49" fmla="*/ 152 h 160"/>
              <a:gd name="T50" fmla="*/ 102 w 159"/>
              <a:gd name="T51" fmla="*/ 86 h 160"/>
              <a:gd name="T52" fmla="*/ 85 w 159"/>
              <a:gd name="T53" fmla="*/ 64 h 160"/>
              <a:gd name="T54" fmla="*/ 96 w 159"/>
              <a:gd name="T55" fmla="*/ 74 h 160"/>
              <a:gd name="T56" fmla="*/ 85 w 159"/>
              <a:gd name="T57" fmla="*/ 85 h 160"/>
              <a:gd name="T58" fmla="*/ 74 w 159"/>
              <a:gd name="T59" fmla="*/ 74 h 160"/>
              <a:gd name="T60" fmla="*/ 85 w 159"/>
              <a:gd name="T61" fmla="*/ 64 h 160"/>
              <a:gd name="T62" fmla="*/ 63 w 159"/>
              <a:gd name="T63" fmla="*/ 116 h 160"/>
              <a:gd name="T64" fmla="*/ 75 w 159"/>
              <a:gd name="T65" fmla="*/ 93 h 160"/>
              <a:gd name="T66" fmla="*/ 85 w 159"/>
              <a:gd name="T67" fmla="*/ 95 h 160"/>
              <a:gd name="T68" fmla="*/ 94 w 159"/>
              <a:gd name="T69" fmla="*/ 93 h 160"/>
              <a:gd name="T70" fmla="*/ 107 w 159"/>
              <a:gd name="T71" fmla="*/ 116 h 160"/>
              <a:gd name="T72" fmla="*/ 63 w 159"/>
              <a:gd name="T73" fmla="*/ 116 h 160"/>
              <a:gd name="T74" fmla="*/ 155 w 159"/>
              <a:gd name="T75" fmla="*/ 57 h 160"/>
              <a:gd name="T76" fmla="*/ 134 w 159"/>
              <a:gd name="T77" fmla="*/ 51 h 160"/>
              <a:gd name="T78" fmla="*/ 126 w 159"/>
              <a:gd name="T79" fmla="*/ 81 h 160"/>
              <a:gd name="T80" fmla="*/ 147 w 159"/>
              <a:gd name="T81" fmla="*/ 87 h 160"/>
              <a:gd name="T82" fmla="*/ 148 w 159"/>
              <a:gd name="T83" fmla="*/ 87 h 160"/>
              <a:gd name="T84" fmla="*/ 153 w 159"/>
              <a:gd name="T85" fmla="*/ 83 h 160"/>
              <a:gd name="T86" fmla="*/ 159 w 159"/>
              <a:gd name="T87" fmla="*/ 63 h 160"/>
              <a:gd name="T88" fmla="*/ 155 w 159"/>
              <a:gd name="T89" fmla="*/ 5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9" h="160">
                <a:moveTo>
                  <a:pt x="23" y="0"/>
                </a:moveTo>
                <a:cubicBezTo>
                  <a:pt x="23" y="0"/>
                  <a:pt x="22" y="0"/>
                  <a:pt x="22" y="0"/>
                </a:cubicBezTo>
                <a:cubicBezTo>
                  <a:pt x="20" y="0"/>
                  <a:pt x="18" y="1"/>
                  <a:pt x="17" y="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2" y="69"/>
                  <a:pt x="4" y="71"/>
                </a:cubicBezTo>
                <a:cubicBezTo>
                  <a:pt x="30" y="77"/>
                  <a:pt x="30" y="77"/>
                  <a:pt x="30" y="77"/>
                </a:cubicBezTo>
                <a:cubicBezTo>
                  <a:pt x="42" y="33"/>
                  <a:pt x="37" y="51"/>
                  <a:pt x="49" y="7"/>
                </a:cubicBezTo>
                <a:lnTo>
                  <a:pt x="23" y="0"/>
                </a:lnTo>
                <a:close/>
                <a:moveTo>
                  <a:pt x="102" y="86"/>
                </a:moveTo>
                <a:cubicBezTo>
                  <a:pt x="113" y="89"/>
                  <a:pt x="113" y="89"/>
                  <a:pt x="113" y="89"/>
                </a:cubicBezTo>
                <a:cubicBezTo>
                  <a:pt x="120" y="63"/>
                  <a:pt x="117" y="73"/>
                  <a:pt x="126" y="39"/>
                </a:cubicBezTo>
                <a:cubicBezTo>
                  <a:pt x="56" y="20"/>
                  <a:pt x="56" y="20"/>
                  <a:pt x="56" y="20"/>
                </a:cubicBezTo>
                <a:cubicBezTo>
                  <a:pt x="47" y="51"/>
                  <a:pt x="51" y="39"/>
                  <a:pt x="42" y="70"/>
                </a:cubicBezTo>
                <a:cubicBezTo>
                  <a:pt x="64" y="76"/>
                  <a:pt x="64" y="76"/>
                  <a:pt x="64" y="76"/>
                </a:cubicBezTo>
                <a:cubicBezTo>
                  <a:pt x="64" y="79"/>
                  <a:pt x="65" y="83"/>
                  <a:pt x="67" y="85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5"/>
                  <a:pt x="31" y="158"/>
                  <a:pt x="33" y="159"/>
                </a:cubicBezTo>
                <a:cubicBezTo>
                  <a:pt x="34" y="159"/>
                  <a:pt x="35" y="160"/>
                  <a:pt x="36" y="160"/>
                </a:cubicBezTo>
                <a:cubicBezTo>
                  <a:pt x="38" y="160"/>
                  <a:pt x="39" y="159"/>
                  <a:pt x="40" y="15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29" y="157"/>
                  <a:pt x="129" y="157"/>
                  <a:pt x="129" y="157"/>
                </a:cubicBezTo>
                <a:cubicBezTo>
                  <a:pt x="130" y="159"/>
                  <a:pt x="131" y="160"/>
                  <a:pt x="133" y="160"/>
                </a:cubicBezTo>
                <a:cubicBezTo>
                  <a:pt x="134" y="160"/>
                  <a:pt x="135" y="159"/>
                  <a:pt x="136" y="159"/>
                </a:cubicBezTo>
                <a:cubicBezTo>
                  <a:pt x="138" y="158"/>
                  <a:pt x="139" y="155"/>
                  <a:pt x="138" y="152"/>
                </a:cubicBezTo>
                <a:lnTo>
                  <a:pt x="102" y="86"/>
                </a:lnTo>
                <a:close/>
                <a:moveTo>
                  <a:pt x="85" y="64"/>
                </a:moveTo>
                <a:cubicBezTo>
                  <a:pt x="91" y="64"/>
                  <a:pt x="96" y="68"/>
                  <a:pt x="96" y="74"/>
                </a:cubicBezTo>
                <a:cubicBezTo>
                  <a:pt x="96" y="80"/>
                  <a:pt x="91" y="85"/>
                  <a:pt x="85" y="85"/>
                </a:cubicBezTo>
                <a:cubicBezTo>
                  <a:pt x="79" y="85"/>
                  <a:pt x="74" y="80"/>
                  <a:pt x="74" y="74"/>
                </a:cubicBezTo>
                <a:cubicBezTo>
                  <a:pt x="74" y="69"/>
                  <a:pt x="79" y="64"/>
                  <a:pt x="85" y="64"/>
                </a:cubicBezTo>
                <a:close/>
                <a:moveTo>
                  <a:pt x="63" y="116"/>
                </a:moveTo>
                <a:cubicBezTo>
                  <a:pt x="75" y="93"/>
                  <a:pt x="75" y="93"/>
                  <a:pt x="75" y="93"/>
                </a:cubicBezTo>
                <a:cubicBezTo>
                  <a:pt x="78" y="94"/>
                  <a:pt x="82" y="95"/>
                  <a:pt x="85" y="95"/>
                </a:cubicBezTo>
                <a:cubicBezTo>
                  <a:pt x="88" y="95"/>
                  <a:pt x="92" y="94"/>
                  <a:pt x="94" y="93"/>
                </a:cubicBezTo>
                <a:cubicBezTo>
                  <a:pt x="107" y="116"/>
                  <a:pt x="107" y="116"/>
                  <a:pt x="107" y="116"/>
                </a:cubicBezTo>
                <a:lnTo>
                  <a:pt x="63" y="116"/>
                </a:lnTo>
                <a:close/>
                <a:moveTo>
                  <a:pt x="155" y="57"/>
                </a:moveTo>
                <a:cubicBezTo>
                  <a:pt x="134" y="51"/>
                  <a:pt x="134" y="51"/>
                  <a:pt x="134" y="51"/>
                </a:cubicBezTo>
                <a:cubicBezTo>
                  <a:pt x="129" y="69"/>
                  <a:pt x="131" y="63"/>
                  <a:pt x="126" y="81"/>
                </a:cubicBezTo>
                <a:cubicBezTo>
                  <a:pt x="147" y="87"/>
                  <a:pt x="147" y="87"/>
                  <a:pt x="147" y="87"/>
                </a:cubicBezTo>
                <a:cubicBezTo>
                  <a:pt x="147" y="87"/>
                  <a:pt x="148" y="87"/>
                  <a:pt x="148" y="87"/>
                </a:cubicBezTo>
                <a:cubicBezTo>
                  <a:pt x="151" y="87"/>
                  <a:pt x="152" y="85"/>
                  <a:pt x="153" y="83"/>
                </a:cubicBezTo>
                <a:cubicBezTo>
                  <a:pt x="159" y="63"/>
                  <a:pt x="159" y="63"/>
                  <a:pt x="159" y="63"/>
                </a:cubicBezTo>
                <a:cubicBezTo>
                  <a:pt x="159" y="60"/>
                  <a:pt x="157" y="57"/>
                  <a:pt x="155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6" name="Freeform 193">
            <a:extLst>
              <a:ext uri="{FF2B5EF4-FFF2-40B4-BE49-F238E27FC236}">
                <a16:creationId xmlns:a16="http://schemas.microsoft.com/office/drawing/2014/main" id="{18CB6882-8D5C-46E1-9AE2-2B265E0B56DD}"/>
              </a:ext>
            </a:extLst>
          </p:cNvPr>
          <p:cNvSpPr>
            <a:spLocks noEditPoints="1"/>
          </p:cNvSpPr>
          <p:nvPr/>
        </p:nvSpPr>
        <p:spPr bwMode="auto">
          <a:xfrm>
            <a:off x="3492501" y="1371600"/>
            <a:ext cx="250825" cy="254000"/>
          </a:xfrm>
          <a:custGeom>
            <a:avLst/>
            <a:gdLst>
              <a:gd name="T0" fmla="*/ 106 w 158"/>
              <a:gd name="T1" fmla="*/ 55 h 160"/>
              <a:gd name="T2" fmla="*/ 106 w 158"/>
              <a:gd name="T3" fmla="*/ 89 h 160"/>
              <a:gd name="T4" fmla="*/ 111 w 158"/>
              <a:gd name="T5" fmla="*/ 94 h 160"/>
              <a:gd name="T6" fmla="*/ 115 w 158"/>
              <a:gd name="T7" fmla="*/ 93 h 160"/>
              <a:gd name="T8" fmla="*/ 127 w 158"/>
              <a:gd name="T9" fmla="*/ 81 h 160"/>
              <a:gd name="T10" fmla="*/ 139 w 158"/>
              <a:gd name="T11" fmla="*/ 93 h 160"/>
              <a:gd name="T12" fmla="*/ 143 w 158"/>
              <a:gd name="T13" fmla="*/ 94 h 160"/>
              <a:gd name="T14" fmla="*/ 147 w 158"/>
              <a:gd name="T15" fmla="*/ 89 h 160"/>
              <a:gd name="T16" fmla="*/ 147 w 158"/>
              <a:gd name="T17" fmla="*/ 55 h 160"/>
              <a:gd name="T18" fmla="*/ 158 w 158"/>
              <a:gd name="T19" fmla="*/ 32 h 160"/>
              <a:gd name="T20" fmla="*/ 127 w 158"/>
              <a:gd name="T21" fmla="*/ 1 h 160"/>
              <a:gd name="T22" fmla="*/ 96 w 158"/>
              <a:gd name="T23" fmla="*/ 32 h 160"/>
              <a:gd name="T24" fmla="*/ 106 w 158"/>
              <a:gd name="T25" fmla="*/ 55 h 160"/>
              <a:gd name="T26" fmla="*/ 127 w 158"/>
              <a:gd name="T27" fmla="*/ 11 h 160"/>
              <a:gd name="T28" fmla="*/ 147 w 158"/>
              <a:gd name="T29" fmla="*/ 32 h 160"/>
              <a:gd name="T30" fmla="*/ 127 w 158"/>
              <a:gd name="T31" fmla="*/ 53 h 160"/>
              <a:gd name="T32" fmla="*/ 106 w 158"/>
              <a:gd name="T33" fmla="*/ 32 h 160"/>
              <a:gd name="T34" fmla="*/ 127 w 158"/>
              <a:gd name="T35" fmla="*/ 11 h 160"/>
              <a:gd name="T36" fmla="*/ 22 w 158"/>
              <a:gd name="T37" fmla="*/ 160 h 160"/>
              <a:gd name="T38" fmla="*/ 133 w 158"/>
              <a:gd name="T39" fmla="*/ 160 h 160"/>
              <a:gd name="T40" fmla="*/ 158 w 158"/>
              <a:gd name="T41" fmla="*/ 139 h 160"/>
              <a:gd name="T42" fmla="*/ 40 w 158"/>
              <a:gd name="T43" fmla="*/ 139 h 160"/>
              <a:gd name="T44" fmla="*/ 22 w 158"/>
              <a:gd name="T45" fmla="*/ 160 h 160"/>
              <a:gd name="T46" fmla="*/ 30 w 158"/>
              <a:gd name="T47" fmla="*/ 134 h 160"/>
              <a:gd name="T48" fmla="*/ 36 w 158"/>
              <a:gd name="T49" fmla="*/ 129 h 160"/>
              <a:gd name="T50" fmla="*/ 138 w 158"/>
              <a:gd name="T51" fmla="*/ 129 h 160"/>
              <a:gd name="T52" fmla="*/ 138 w 158"/>
              <a:gd name="T53" fmla="*/ 104 h 160"/>
              <a:gd name="T54" fmla="*/ 132 w 158"/>
              <a:gd name="T55" fmla="*/ 100 h 160"/>
              <a:gd name="T56" fmla="*/ 127 w 158"/>
              <a:gd name="T57" fmla="*/ 96 h 160"/>
              <a:gd name="T58" fmla="*/ 123 w 158"/>
              <a:gd name="T59" fmla="*/ 100 h 160"/>
              <a:gd name="T60" fmla="*/ 112 w 158"/>
              <a:gd name="T61" fmla="*/ 104 h 160"/>
              <a:gd name="T62" fmla="*/ 97 w 158"/>
              <a:gd name="T63" fmla="*/ 88 h 160"/>
              <a:gd name="T64" fmla="*/ 97 w 158"/>
              <a:gd name="T65" fmla="*/ 58 h 160"/>
              <a:gd name="T66" fmla="*/ 86 w 158"/>
              <a:gd name="T67" fmla="*/ 31 h 160"/>
              <a:gd name="T68" fmla="*/ 101 w 158"/>
              <a:gd name="T69" fmla="*/ 0 h 160"/>
              <a:gd name="T70" fmla="*/ 5 w 158"/>
              <a:gd name="T71" fmla="*/ 0 h 160"/>
              <a:gd name="T72" fmla="*/ 0 w 158"/>
              <a:gd name="T73" fmla="*/ 5 h 160"/>
              <a:gd name="T74" fmla="*/ 0 w 158"/>
              <a:gd name="T75" fmla="*/ 133 h 160"/>
              <a:gd name="T76" fmla="*/ 15 w 158"/>
              <a:gd name="T77" fmla="*/ 148 h 160"/>
              <a:gd name="T78" fmla="*/ 17 w 158"/>
              <a:gd name="T79" fmla="*/ 148 h 160"/>
              <a:gd name="T80" fmla="*/ 30 w 158"/>
              <a:gd name="T81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8" h="160">
                <a:moveTo>
                  <a:pt x="106" y="55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92"/>
                  <a:pt x="108" y="94"/>
                  <a:pt x="111" y="94"/>
                </a:cubicBezTo>
                <a:cubicBezTo>
                  <a:pt x="112" y="94"/>
                  <a:pt x="114" y="94"/>
                  <a:pt x="115" y="93"/>
                </a:cubicBezTo>
                <a:cubicBezTo>
                  <a:pt x="127" y="81"/>
                  <a:pt x="127" y="81"/>
                  <a:pt x="127" y="81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40" y="94"/>
                  <a:pt x="141" y="94"/>
                  <a:pt x="143" y="94"/>
                </a:cubicBezTo>
                <a:cubicBezTo>
                  <a:pt x="145" y="94"/>
                  <a:pt x="147" y="92"/>
                  <a:pt x="147" y="89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54" y="49"/>
                  <a:pt x="158" y="41"/>
                  <a:pt x="158" y="32"/>
                </a:cubicBezTo>
                <a:cubicBezTo>
                  <a:pt x="158" y="15"/>
                  <a:pt x="144" y="1"/>
                  <a:pt x="127" y="1"/>
                </a:cubicBezTo>
                <a:cubicBezTo>
                  <a:pt x="109" y="1"/>
                  <a:pt x="96" y="15"/>
                  <a:pt x="96" y="32"/>
                </a:cubicBezTo>
                <a:cubicBezTo>
                  <a:pt x="96" y="41"/>
                  <a:pt x="100" y="49"/>
                  <a:pt x="106" y="55"/>
                </a:cubicBezTo>
                <a:close/>
                <a:moveTo>
                  <a:pt x="127" y="11"/>
                </a:moveTo>
                <a:cubicBezTo>
                  <a:pt x="138" y="11"/>
                  <a:pt x="147" y="20"/>
                  <a:pt x="147" y="32"/>
                </a:cubicBezTo>
                <a:cubicBezTo>
                  <a:pt x="147" y="43"/>
                  <a:pt x="138" y="53"/>
                  <a:pt x="127" y="53"/>
                </a:cubicBezTo>
                <a:cubicBezTo>
                  <a:pt x="115" y="53"/>
                  <a:pt x="106" y="43"/>
                  <a:pt x="106" y="32"/>
                </a:cubicBezTo>
                <a:cubicBezTo>
                  <a:pt x="106" y="20"/>
                  <a:pt x="115" y="11"/>
                  <a:pt x="127" y="11"/>
                </a:cubicBezTo>
                <a:close/>
                <a:moveTo>
                  <a:pt x="22" y="160"/>
                </a:moveTo>
                <a:cubicBezTo>
                  <a:pt x="133" y="160"/>
                  <a:pt x="133" y="160"/>
                  <a:pt x="133" y="160"/>
                </a:cubicBezTo>
                <a:cubicBezTo>
                  <a:pt x="145" y="160"/>
                  <a:pt x="156" y="151"/>
                  <a:pt x="158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38" y="149"/>
                  <a:pt x="30" y="157"/>
                  <a:pt x="22" y="160"/>
                </a:cubicBezTo>
                <a:close/>
                <a:moveTo>
                  <a:pt x="30" y="134"/>
                </a:moveTo>
                <a:cubicBezTo>
                  <a:pt x="30" y="131"/>
                  <a:pt x="32" y="129"/>
                  <a:pt x="36" y="129"/>
                </a:cubicBezTo>
                <a:cubicBezTo>
                  <a:pt x="138" y="129"/>
                  <a:pt x="138" y="129"/>
                  <a:pt x="138" y="129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36" y="102"/>
                  <a:pt x="134" y="102"/>
                  <a:pt x="132" y="100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3" y="100"/>
                  <a:pt x="123" y="100"/>
                  <a:pt x="123" y="100"/>
                </a:cubicBezTo>
                <a:cubicBezTo>
                  <a:pt x="120" y="103"/>
                  <a:pt x="116" y="104"/>
                  <a:pt x="112" y="104"/>
                </a:cubicBezTo>
                <a:cubicBezTo>
                  <a:pt x="104" y="104"/>
                  <a:pt x="97" y="98"/>
                  <a:pt x="97" y="88"/>
                </a:cubicBezTo>
                <a:cubicBezTo>
                  <a:pt x="97" y="58"/>
                  <a:pt x="97" y="58"/>
                  <a:pt x="97" y="58"/>
                </a:cubicBezTo>
                <a:cubicBezTo>
                  <a:pt x="90" y="51"/>
                  <a:pt x="86" y="41"/>
                  <a:pt x="86" y="31"/>
                </a:cubicBezTo>
                <a:cubicBezTo>
                  <a:pt x="86" y="19"/>
                  <a:pt x="92" y="7"/>
                  <a:pt x="101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2"/>
                  <a:pt x="7" y="148"/>
                  <a:pt x="15" y="148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24" y="148"/>
                  <a:pt x="30" y="142"/>
                  <a:pt x="30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4249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6">
            <a:extLst>
              <a:ext uri="{FF2B5EF4-FFF2-40B4-BE49-F238E27FC236}">
                <a16:creationId xmlns:a16="http://schemas.microsoft.com/office/drawing/2014/main" id="{043CEBCD-E367-4CE9-AAA5-748FF0F6DBE0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1922463"/>
            <a:ext cx="254000" cy="252413"/>
          </a:xfrm>
          <a:custGeom>
            <a:avLst/>
            <a:gdLst>
              <a:gd name="T0" fmla="*/ 80 w 160"/>
              <a:gd name="T1" fmla="*/ 159 h 159"/>
              <a:gd name="T2" fmla="*/ 0 w 160"/>
              <a:gd name="T3" fmla="*/ 80 h 159"/>
              <a:gd name="T4" fmla="*/ 80 w 160"/>
              <a:gd name="T5" fmla="*/ 0 h 159"/>
              <a:gd name="T6" fmla="*/ 160 w 160"/>
              <a:gd name="T7" fmla="*/ 80 h 159"/>
              <a:gd name="T8" fmla="*/ 80 w 160"/>
              <a:gd name="T9" fmla="*/ 159 h 159"/>
              <a:gd name="T10" fmla="*/ 80 w 160"/>
              <a:gd name="T11" fmla="*/ 7 h 159"/>
              <a:gd name="T12" fmla="*/ 7 w 160"/>
              <a:gd name="T13" fmla="*/ 80 h 159"/>
              <a:gd name="T14" fmla="*/ 80 w 160"/>
              <a:gd name="T15" fmla="*/ 153 h 159"/>
              <a:gd name="T16" fmla="*/ 154 w 160"/>
              <a:gd name="T17" fmla="*/ 80 h 159"/>
              <a:gd name="T18" fmla="*/ 80 w 160"/>
              <a:gd name="T19" fmla="*/ 7 h 159"/>
              <a:gd name="T20" fmla="*/ 104 w 160"/>
              <a:gd name="T21" fmla="*/ 102 h 159"/>
              <a:gd name="T22" fmla="*/ 79 w 160"/>
              <a:gd name="T23" fmla="*/ 78 h 159"/>
              <a:gd name="T24" fmla="*/ 77 w 160"/>
              <a:gd name="T25" fmla="*/ 77 h 159"/>
              <a:gd name="T26" fmla="*/ 77 w 160"/>
              <a:gd name="T27" fmla="*/ 38 h 159"/>
              <a:gd name="T28" fmla="*/ 83 w 160"/>
              <a:gd name="T29" fmla="*/ 38 h 159"/>
              <a:gd name="T30" fmla="*/ 83 w 160"/>
              <a:gd name="T31" fmla="*/ 75 h 159"/>
              <a:gd name="T32" fmla="*/ 107 w 160"/>
              <a:gd name="T33" fmla="*/ 99 h 159"/>
              <a:gd name="T34" fmla="*/ 104 w 160"/>
              <a:gd name="T35" fmla="*/ 102 h 159"/>
              <a:gd name="T36" fmla="*/ 104 w 160"/>
              <a:gd name="T37" fmla="*/ 10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0" h="159">
                <a:moveTo>
                  <a:pt x="80" y="159"/>
                </a:moveTo>
                <a:cubicBezTo>
                  <a:pt x="35" y="159"/>
                  <a:pt x="0" y="124"/>
                  <a:pt x="0" y="80"/>
                </a:cubicBezTo>
                <a:cubicBezTo>
                  <a:pt x="0" y="35"/>
                  <a:pt x="35" y="0"/>
                  <a:pt x="80" y="0"/>
                </a:cubicBezTo>
                <a:cubicBezTo>
                  <a:pt x="125" y="0"/>
                  <a:pt x="160" y="35"/>
                  <a:pt x="160" y="80"/>
                </a:cubicBezTo>
                <a:cubicBezTo>
                  <a:pt x="160" y="124"/>
                  <a:pt x="125" y="159"/>
                  <a:pt x="80" y="159"/>
                </a:cubicBezTo>
                <a:moveTo>
                  <a:pt x="80" y="7"/>
                </a:moveTo>
                <a:cubicBezTo>
                  <a:pt x="40" y="7"/>
                  <a:pt x="7" y="40"/>
                  <a:pt x="7" y="80"/>
                </a:cubicBezTo>
                <a:cubicBezTo>
                  <a:pt x="7" y="120"/>
                  <a:pt x="40" y="153"/>
                  <a:pt x="80" y="153"/>
                </a:cubicBezTo>
                <a:cubicBezTo>
                  <a:pt x="120" y="153"/>
                  <a:pt x="154" y="120"/>
                  <a:pt x="154" y="80"/>
                </a:cubicBezTo>
                <a:cubicBezTo>
                  <a:pt x="154" y="40"/>
                  <a:pt x="120" y="7"/>
                  <a:pt x="80" y="7"/>
                </a:cubicBezTo>
                <a:moveTo>
                  <a:pt x="104" y="102"/>
                </a:moveTo>
                <a:cubicBezTo>
                  <a:pt x="79" y="78"/>
                  <a:pt x="79" y="78"/>
                  <a:pt x="79" y="78"/>
                </a:cubicBezTo>
                <a:cubicBezTo>
                  <a:pt x="77" y="78"/>
                  <a:pt x="77" y="78"/>
                  <a:pt x="77" y="77"/>
                </a:cubicBezTo>
                <a:cubicBezTo>
                  <a:pt x="77" y="38"/>
                  <a:pt x="77" y="38"/>
                  <a:pt x="77" y="38"/>
                </a:cubicBezTo>
                <a:cubicBezTo>
                  <a:pt x="83" y="38"/>
                  <a:pt x="83" y="38"/>
                  <a:pt x="83" y="38"/>
                </a:cubicBezTo>
                <a:cubicBezTo>
                  <a:pt x="83" y="75"/>
                  <a:pt x="83" y="75"/>
                  <a:pt x="83" y="75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2"/>
                  <a:pt x="104" y="102"/>
                  <a:pt x="104" y="1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7">
            <a:extLst>
              <a:ext uri="{FF2B5EF4-FFF2-40B4-BE49-F238E27FC236}">
                <a16:creationId xmlns:a16="http://schemas.microsoft.com/office/drawing/2014/main" id="{54EE74D7-C29C-4442-B0F9-39F83140D87C}"/>
              </a:ext>
            </a:extLst>
          </p:cNvPr>
          <p:cNvSpPr>
            <a:spLocks noEditPoints="1"/>
          </p:cNvSpPr>
          <p:nvPr/>
        </p:nvSpPr>
        <p:spPr bwMode="auto">
          <a:xfrm>
            <a:off x="760413" y="3025775"/>
            <a:ext cx="212725" cy="254000"/>
          </a:xfrm>
          <a:custGeom>
            <a:avLst/>
            <a:gdLst>
              <a:gd name="T0" fmla="*/ 8 w 134"/>
              <a:gd name="T1" fmla="*/ 160 h 160"/>
              <a:gd name="T2" fmla="*/ 0 w 134"/>
              <a:gd name="T3" fmla="*/ 40 h 160"/>
              <a:gd name="T4" fmla="*/ 35 w 134"/>
              <a:gd name="T5" fmla="*/ 2 h 160"/>
              <a:gd name="T6" fmla="*/ 126 w 134"/>
              <a:gd name="T7" fmla="*/ 0 h 160"/>
              <a:gd name="T8" fmla="*/ 134 w 134"/>
              <a:gd name="T9" fmla="*/ 152 h 160"/>
              <a:gd name="T10" fmla="*/ 40 w 134"/>
              <a:gd name="T11" fmla="*/ 7 h 160"/>
              <a:gd name="T12" fmla="*/ 6 w 134"/>
              <a:gd name="T13" fmla="*/ 40 h 160"/>
              <a:gd name="T14" fmla="*/ 6 w 134"/>
              <a:gd name="T15" fmla="*/ 152 h 160"/>
              <a:gd name="T16" fmla="*/ 126 w 134"/>
              <a:gd name="T17" fmla="*/ 154 h 160"/>
              <a:gd name="T18" fmla="*/ 127 w 134"/>
              <a:gd name="T19" fmla="*/ 8 h 160"/>
              <a:gd name="T20" fmla="*/ 40 w 134"/>
              <a:gd name="T21" fmla="*/ 7 h 160"/>
              <a:gd name="T22" fmla="*/ 107 w 134"/>
              <a:gd name="T23" fmla="*/ 141 h 160"/>
              <a:gd name="T24" fmla="*/ 19 w 134"/>
              <a:gd name="T25" fmla="*/ 133 h 160"/>
              <a:gd name="T26" fmla="*/ 27 w 134"/>
              <a:gd name="T27" fmla="*/ 77 h 160"/>
              <a:gd name="T28" fmla="*/ 115 w 134"/>
              <a:gd name="T29" fmla="*/ 85 h 160"/>
              <a:gd name="T30" fmla="*/ 107 w 134"/>
              <a:gd name="T31" fmla="*/ 141 h 160"/>
              <a:gd name="T32" fmla="*/ 25 w 134"/>
              <a:gd name="T33" fmla="*/ 85 h 160"/>
              <a:gd name="T34" fmla="*/ 27 w 134"/>
              <a:gd name="T35" fmla="*/ 135 h 160"/>
              <a:gd name="T36" fmla="*/ 108 w 134"/>
              <a:gd name="T37" fmla="*/ 133 h 160"/>
              <a:gd name="T38" fmla="*/ 107 w 134"/>
              <a:gd name="T39" fmla="*/ 84 h 160"/>
              <a:gd name="T40" fmla="*/ 27 w 134"/>
              <a:gd name="T41" fmla="*/ 84 h 160"/>
              <a:gd name="T42" fmla="*/ 105 w 134"/>
              <a:gd name="T43" fmla="*/ 39 h 160"/>
              <a:gd name="T44" fmla="*/ 102 w 134"/>
              <a:gd name="T45" fmla="*/ 16 h 160"/>
              <a:gd name="T46" fmla="*/ 118 w 134"/>
              <a:gd name="T47" fmla="*/ 13 h 160"/>
              <a:gd name="T48" fmla="*/ 121 w 134"/>
              <a:gd name="T49" fmla="*/ 36 h 160"/>
              <a:gd name="T50" fmla="*/ 108 w 134"/>
              <a:gd name="T51" fmla="*/ 32 h 160"/>
              <a:gd name="T52" fmla="*/ 115 w 134"/>
              <a:gd name="T53" fmla="*/ 20 h 160"/>
              <a:gd name="T54" fmla="*/ 108 w 134"/>
              <a:gd name="T55" fmla="*/ 32 h 160"/>
              <a:gd name="T56" fmla="*/ 92 w 134"/>
              <a:gd name="T57" fmla="*/ 39 h 160"/>
              <a:gd name="T58" fmla="*/ 76 w 134"/>
              <a:gd name="T59" fmla="*/ 36 h 160"/>
              <a:gd name="T60" fmla="*/ 79 w 134"/>
              <a:gd name="T61" fmla="*/ 13 h 160"/>
              <a:gd name="T62" fmla="*/ 95 w 134"/>
              <a:gd name="T63" fmla="*/ 16 h 160"/>
              <a:gd name="T64" fmla="*/ 92 w 134"/>
              <a:gd name="T65" fmla="*/ 39 h 160"/>
              <a:gd name="T66" fmla="*/ 89 w 134"/>
              <a:gd name="T67" fmla="*/ 32 h 160"/>
              <a:gd name="T68" fmla="*/ 83 w 134"/>
              <a:gd name="T69" fmla="*/ 20 h 160"/>
              <a:gd name="T70" fmla="*/ 83 w 134"/>
              <a:gd name="T71" fmla="*/ 32 h 160"/>
              <a:gd name="T72" fmla="*/ 54 w 134"/>
              <a:gd name="T73" fmla="*/ 39 h 160"/>
              <a:gd name="T74" fmla="*/ 51 w 134"/>
              <a:gd name="T75" fmla="*/ 16 h 160"/>
              <a:gd name="T76" fmla="*/ 67 w 134"/>
              <a:gd name="T77" fmla="*/ 13 h 160"/>
              <a:gd name="T78" fmla="*/ 70 w 134"/>
              <a:gd name="T79" fmla="*/ 36 h 160"/>
              <a:gd name="T80" fmla="*/ 57 w 134"/>
              <a:gd name="T81" fmla="*/ 32 h 160"/>
              <a:gd name="T82" fmla="*/ 64 w 134"/>
              <a:gd name="T83" fmla="*/ 20 h 160"/>
              <a:gd name="T84" fmla="*/ 57 w 134"/>
              <a:gd name="T85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4" h="160">
                <a:moveTo>
                  <a:pt x="126" y="160"/>
                </a:moveTo>
                <a:cubicBezTo>
                  <a:pt x="8" y="160"/>
                  <a:pt x="8" y="160"/>
                  <a:pt x="8" y="160"/>
                </a:cubicBezTo>
                <a:cubicBezTo>
                  <a:pt x="3" y="160"/>
                  <a:pt x="0" y="157"/>
                  <a:pt x="0" y="152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9"/>
                  <a:pt x="1" y="37"/>
                  <a:pt x="1" y="36"/>
                </a:cubicBezTo>
                <a:cubicBezTo>
                  <a:pt x="35" y="2"/>
                  <a:pt x="35" y="2"/>
                  <a:pt x="35" y="2"/>
                </a:cubicBezTo>
                <a:cubicBezTo>
                  <a:pt x="36" y="2"/>
                  <a:pt x="38" y="0"/>
                  <a:pt x="4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1" y="0"/>
                  <a:pt x="134" y="4"/>
                  <a:pt x="134" y="8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134" y="157"/>
                  <a:pt x="131" y="160"/>
                  <a:pt x="126" y="160"/>
                </a:cubicBezTo>
                <a:moveTo>
                  <a:pt x="40" y="7"/>
                </a:moveTo>
                <a:cubicBezTo>
                  <a:pt x="40" y="7"/>
                  <a:pt x="40" y="7"/>
                  <a:pt x="40" y="7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4"/>
                  <a:pt x="6" y="154"/>
                  <a:pt x="8" y="154"/>
                </a:cubicBezTo>
                <a:cubicBezTo>
                  <a:pt x="126" y="154"/>
                  <a:pt x="126" y="154"/>
                  <a:pt x="126" y="154"/>
                </a:cubicBezTo>
                <a:cubicBezTo>
                  <a:pt x="127" y="154"/>
                  <a:pt x="127" y="154"/>
                  <a:pt x="127" y="152"/>
                </a:cubicBezTo>
                <a:cubicBezTo>
                  <a:pt x="127" y="8"/>
                  <a:pt x="127" y="8"/>
                  <a:pt x="127" y="8"/>
                </a:cubicBezTo>
                <a:cubicBezTo>
                  <a:pt x="127" y="7"/>
                  <a:pt x="127" y="7"/>
                  <a:pt x="126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7"/>
                  <a:pt x="40" y="7"/>
                  <a:pt x="40" y="7"/>
                </a:cubicBezTo>
                <a:close/>
                <a:moveTo>
                  <a:pt x="107" y="141"/>
                </a:moveTo>
                <a:cubicBezTo>
                  <a:pt x="27" y="141"/>
                  <a:pt x="27" y="141"/>
                  <a:pt x="27" y="141"/>
                </a:cubicBezTo>
                <a:cubicBezTo>
                  <a:pt x="22" y="141"/>
                  <a:pt x="19" y="138"/>
                  <a:pt x="19" y="133"/>
                </a:cubicBezTo>
                <a:cubicBezTo>
                  <a:pt x="19" y="85"/>
                  <a:pt x="19" y="85"/>
                  <a:pt x="19" y="85"/>
                </a:cubicBezTo>
                <a:cubicBezTo>
                  <a:pt x="19" y="80"/>
                  <a:pt x="22" y="77"/>
                  <a:pt x="27" y="77"/>
                </a:cubicBezTo>
                <a:cubicBezTo>
                  <a:pt x="107" y="77"/>
                  <a:pt x="107" y="77"/>
                  <a:pt x="107" y="77"/>
                </a:cubicBezTo>
                <a:cubicBezTo>
                  <a:pt x="111" y="77"/>
                  <a:pt x="115" y="80"/>
                  <a:pt x="115" y="85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5" y="138"/>
                  <a:pt x="111" y="141"/>
                  <a:pt x="107" y="141"/>
                </a:cubicBezTo>
                <a:moveTo>
                  <a:pt x="27" y="84"/>
                </a:moveTo>
                <a:cubicBezTo>
                  <a:pt x="25" y="84"/>
                  <a:pt x="25" y="84"/>
                  <a:pt x="25" y="85"/>
                </a:cubicBezTo>
                <a:cubicBezTo>
                  <a:pt x="25" y="133"/>
                  <a:pt x="25" y="133"/>
                  <a:pt x="25" y="133"/>
                </a:cubicBezTo>
                <a:cubicBezTo>
                  <a:pt x="25" y="135"/>
                  <a:pt x="25" y="135"/>
                  <a:pt x="27" y="135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8" y="135"/>
                  <a:pt x="108" y="135"/>
                  <a:pt x="108" y="133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08" y="84"/>
                  <a:pt x="108" y="84"/>
                  <a:pt x="10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27" y="84"/>
                  <a:pt x="27" y="84"/>
                  <a:pt x="27" y="84"/>
                </a:cubicBezTo>
                <a:close/>
                <a:moveTo>
                  <a:pt x="118" y="39"/>
                </a:moveTo>
                <a:cubicBezTo>
                  <a:pt x="105" y="39"/>
                  <a:pt x="105" y="39"/>
                  <a:pt x="105" y="39"/>
                </a:cubicBezTo>
                <a:cubicBezTo>
                  <a:pt x="103" y="39"/>
                  <a:pt x="102" y="37"/>
                  <a:pt x="102" y="36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02" y="15"/>
                  <a:pt x="103" y="13"/>
                  <a:pt x="105" y="13"/>
                </a:cubicBezTo>
                <a:cubicBezTo>
                  <a:pt x="118" y="13"/>
                  <a:pt x="118" y="13"/>
                  <a:pt x="118" y="13"/>
                </a:cubicBezTo>
                <a:cubicBezTo>
                  <a:pt x="119" y="13"/>
                  <a:pt x="121" y="15"/>
                  <a:pt x="121" y="16"/>
                </a:cubicBezTo>
                <a:cubicBezTo>
                  <a:pt x="121" y="36"/>
                  <a:pt x="121" y="36"/>
                  <a:pt x="121" y="36"/>
                </a:cubicBezTo>
                <a:cubicBezTo>
                  <a:pt x="121" y="37"/>
                  <a:pt x="119" y="39"/>
                  <a:pt x="118" y="39"/>
                </a:cubicBezTo>
                <a:moveTo>
                  <a:pt x="108" y="32"/>
                </a:moveTo>
                <a:cubicBezTo>
                  <a:pt x="115" y="32"/>
                  <a:pt x="115" y="32"/>
                  <a:pt x="115" y="32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08" y="32"/>
                  <a:pt x="108" y="32"/>
                  <a:pt x="108" y="32"/>
                </a:cubicBezTo>
                <a:close/>
                <a:moveTo>
                  <a:pt x="92" y="39"/>
                </a:moveTo>
                <a:cubicBezTo>
                  <a:pt x="79" y="39"/>
                  <a:pt x="79" y="39"/>
                  <a:pt x="79" y="39"/>
                </a:cubicBezTo>
                <a:cubicBezTo>
                  <a:pt x="78" y="39"/>
                  <a:pt x="76" y="37"/>
                  <a:pt x="76" y="36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15"/>
                  <a:pt x="78" y="13"/>
                  <a:pt x="79" y="13"/>
                </a:cubicBezTo>
                <a:cubicBezTo>
                  <a:pt x="92" y="13"/>
                  <a:pt x="92" y="13"/>
                  <a:pt x="92" y="13"/>
                </a:cubicBezTo>
                <a:cubicBezTo>
                  <a:pt x="94" y="13"/>
                  <a:pt x="95" y="15"/>
                  <a:pt x="95" y="16"/>
                </a:cubicBezTo>
                <a:cubicBezTo>
                  <a:pt x="95" y="36"/>
                  <a:pt x="95" y="36"/>
                  <a:pt x="95" y="36"/>
                </a:cubicBezTo>
                <a:cubicBezTo>
                  <a:pt x="95" y="37"/>
                  <a:pt x="94" y="39"/>
                  <a:pt x="92" y="39"/>
                </a:cubicBezTo>
                <a:moveTo>
                  <a:pt x="83" y="32"/>
                </a:moveTo>
                <a:cubicBezTo>
                  <a:pt x="89" y="32"/>
                  <a:pt x="89" y="32"/>
                  <a:pt x="89" y="32"/>
                </a:cubicBezTo>
                <a:cubicBezTo>
                  <a:pt x="89" y="20"/>
                  <a:pt x="89" y="20"/>
                  <a:pt x="89" y="20"/>
                </a:cubicBezTo>
                <a:cubicBezTo>
                  <a:pt x="83" y="20"/>
                  <a:pt x="83" y="20"/>
                  <a:pt x="83" y="20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2"/>
                  <a:pt x="83" y="32"/>
                  <a:pt x="83" y="32"/>
                </a:cubicBezTo>
                <a:close/>
                <a:moveTo>
                  <a:pt x="67" y="39"/>
                </a:moveTo>
                <a:cubicBezTo>
                  <a:pt x="54" y="39"/>
                  <a:pt x="54" y="39"/>
                  <a:pt x="54" y="39"/>
                </a:cubicBezTo>
                <a:cubicBezTo>
                  <a:pt x="52" y="39"/>
                  <a:pt x="51" y="37"/>
                  <a:pt x="51" y="3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15"/>
                  <a:pt x="52" y="13"/>
                  <a:pt x="54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8" y="13"/>
                  <a:pt x="70" y="15"/>
                  <a:pt x="70" y="16"/>
                </a:cubicBezTo>
                <a:cubicBezTo>
                  <a:pt x="70" y="36"/>
                  <a:pt x="70" y="36"/>
                  <a:pt x="70" y="36"/>
                </a:cubicBezTo>
                <a:cubicBezTo>
                  <a:pt x="70" y="37"/>
                  <a:pt x="68" y="39"/>
                  <a:pt x="67" y="39"/>
                </a:cubicBezTo>
                <a:moveTo>
                  <a:pt x="57" y="32"/>
                </a:moveTo>
                <a:cubicBezTo>
                  <a:pt x="64" y="32"/>
                  <a:pt x="64" y="32"/>
                  <a:pt x="64" y="32"/>
                </a:cubicBezTo>
                <a:cubicBezTo>
                  <a:pt x="64" y="20"/>
                  <a:pt x="64" y="20"/>
                  <a:pt x="64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101B1083-BE20-47C0-9D2D-0C0A56CB57E5}"/>
              </a:ext>
            </a:extLst>
          </p:cNvPr>
          <p:cNvSpPr>
            <a:spLocks/>
          </p:cNvSpPr>
          <p:nvPr/>
        </p:nvSpPr>
        <p:spPr bwMode="auto">
          <a:xfrm>
            <a:off x="9548813" y="1917700"/>
            <a:ext cx="249238" cy="258763"/>
          </a:xfrm>
          <a:custGeom>
            <a:avLst/>
            <a:gdLst>
              <a:gd name="T0" fmla="*/ 46 w 157"/>
              <a:gd name="T1" fmla="*/ 163 h 163"/>
              <a:gd name="T2" fmla="*/ 14 w 157"/>
              <a:gd name="T3" fmla="*/ 150 h 163"/>
              <a:gd name="T4" fmla="*/ 13 w 157"/>
              <a:gd name="T5" fmla="*/ 150 h 163"/>
              <a:gd name="T6" fmla="*/ 0 w 157"/>
              <a:gd name="T7" fmla="*/ 120 h 163"/>
              <a:gd name="T8" fmla="*/ 13 w 157"/>
              <a:gd name="T9" fmla="*/ 89 h 163"/>
              <a:gd name="T10" fmla="*/ 99 w 157"/>
              <a:gd name="T11" fmla="*/ 11 h 163"/>
              <a:gd name="T12" fmla="*/ 143 w 157"/>
              <a:gd name="T13" fmla="*/ 11 h 163"/>
              <a:gd name="T14" fmla="*/ 153 w 157"/>
              <a:gd name="T15" fmla="*/ 34 h 163"/>
              <a:gd name="T16" fmla="*/ 143 w 157"/>
              <a:gd name="T17" fmla="*/ 54 h 163"/>
              <a:gd name="T18" fmla="*/ 64 w 157"/>
              <a:gd name="T19" fmla="*/ 126 h 163"/>
              <a:gd name="T20" fmla="*/ 38 w 157"/>
              <a:gd name="T21" fmla="*/ 126 h 163"/>
              <a:gd name="T22" fmla="*/ 33 w 157"/>
              <a:gd name="T23" fmla="*/ 115 h 163"/>
              <a:gd name="T24" fmla="*/ 38 w 157"/>
              <a:gd name="T25" fmla="*/ 102 h 163"/>
              <a:gd name="T26" fmla="*/ 113 w 157"/>
              <a:gd name="T27" fmla="*/ 35 h 163"/>
              <a:gd name="T28" fmla="*/ 118 w 157"/>
              <a:gd name="T29" fmla="*/ 40 h 163"/>
              <a:gd name="T30" fmla="*/ 43 w 157"/>
              <a:gd name="T31" fmla="*/ 107 h 163"/>
              <a:gd name="T32" fmla="*/ 40 w 157"/>
              <a:gd name="T33" fmla="*/ 115 h 163"/>
              <a:gd name="T34" fmla="*/ 43 w 157"/>
              <a:gd name="T35" fmla="*/ 121 h 163"/>
              <a:gd name="T36" fmla="*/ 59 w 157"/>
              <a:gd name="T37" fmla="*/ 121 h 163"/>
              <a:gd name="T38" fmla="*/ 138 w 157"/>
              <a:gd name="T39" fmla="*/ 50 h 163"/>
              <a:gd name="T40" fmla="*/ 146 w 157"/>
              <a:gd name="T41" fmla="*/ 34 h 163"/>
              <a:gd name="T42" fmla="*/ 138 w 157"/>
              <a:gd name="T43" fmla="*/ 18 h 163"/>
              <a:gd name="T44" fmla="*/ 103 w 157"/>
              <a:gd name="T45" fmla="*/ 16 h 163"/>
              <a:gd name="T46" fmla="*/ 17 w 157"/>
              <a:gd name="T47" fmla="*/ 94 h 163"/>
              <a:gd name="T48" fmla="*/ 6 w 157"/>
              <a:gd name="T49" fmla="*/ 120 h 163"/>
              <a:gd name="T50" fmla="*/ 17 w 157"/>
              <a:gd name="T51" fmla="*/ 145 h 163"/>
              <a:gd name="T52" fmla="*/ 19 w 157"/>
              <a:gd name="T53" fmla="*/ 145 h 163"/>
              <a:gd name="T54" fmla="*/ 73 w 157"/>
              <a:gd name="T55" fmla="*/ 145 h 163"/>
              <a:gd name="T56" fmla="*/ 154 w 157"/>
              <a:gd name="T57" fmla="*/ 73 h 163"/>
              <a:gd name="T58" fmla="*/ 157 w 157"/>
              <a:gd name="T59" fmla="*/ 78 h 163"/>
              <a:gd name="T60" fmla="*/ 78 w 157"/>
              <a:gd name="T61" fmla="*/ 150 h 163"/>
              <a:gd name="T62" fmla="*/ 46 w 157"/>
              <a:gd name="T63" fmla="*/ 16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7" h="163">
                <a:moveTo>
                  <a:pt x="46" y="163"/>
                </a:moveTo>
                <a:cubicBezTo>
                  <a:pt x="35" y="163"/>
                  <a:pt x="22" y="158"/>
                  <a:pt x="14" y="15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5" y="142"/>
                  <a:pt x="0" y="131"/>
                  <a:pt x="0" y="120"/>
                </a:cubicBezTo>
                <a:cubicBezTo>
                  <a:pt x="0" y="109"/>
                  <a:pt x="5" y="97"/>
                  <a:pt x="13" y="89"/>
                </a:cubicBezTo>
                <a:cubicBezTo>
                  <a:pt x="99" y="11"/>
                  <a:pt x="99" y="11"/>
                  <a:pt x="99" y="11"/>
                </a:cubicBezTo>
                <a:cubicBezTo>
                  <a:pt x="111" y="0"/>
                  <a:pt x="130" y="0"/>
                  <a:pt x="143" y="11"/>
                </a:cubicBezTo>
                <a:cubicBezTo>
                  <a:pt x="149" y="18"/>
                  <a:pt x="153" y="26"/>
                  <a:pt x="153" y="34"/>
                </a:cubicBezTo>
                <a:cubicBezTo>
                  <a:pt x="153" y="42"/>
                  <a:pt x="149" y="50"/>
                  <a:pt x="143" y="54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56" y="133"/>
                  <a:pt x="46" y="133"/>
                  <a:pt x="38" y="126"/>
                </a:cubicBezTo>
                <a:cubicBezTo>
                  <a:pt x="35" y="123"/>
                  <a:pt x="33" y="120"/>
                  <a:pt x="33" y="115"/>
                </a:cubicBezTo>
                <a:cubicBezTo>
                  <a:pt x="33" y="110"/>
                  <a:pt x="35" y="105"/>
                  <a:pt x="38" y="102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18" y="40"/>
                  <a:pt x="118" y="40"/>
                  <a:pt x="118" y="4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1" y="110"/>
                  <a:pt x="40" y="112"/>
                  <a:pt x="40" y="115"/>
                </a:cubicBezTo>
                <a:cubicBezTo>
                  <a:pt x="40" y="117"/>
                  <a:pt x="41" y="120"/>
                  <a:pt x="43" y="121"/>
                </a:cubicBezTo>
                <a:cubicBezTo>
                  <a:pt x="48" y="126"/>
                  <a:pt x="54" y="126"/>
                  <a:pt x="59" y="121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43" y="45"/>
                  <a:pt x="146" y="40"/>
                  <a:pt x="146" y="34"/>
                </a:cubicBezTo>
                <a:cubicBezTo>
                  <a:pt x="146" y="27"/>
                  <a:pt x="143" y="21"/>
                  <a:pt x="138" y="18"/>
                </a:cubicBezTo>
                <a:cubicBezTo>
                  <a:pt x="129" y="8"/>
                  <a:pt x="113" y="8"/>
                  <a:pt x="103" y="16"/>
                </a:cubicBezTo>
                <a:cubicBezTo>
                  <a:pt x="17" y="94"/>
                  <a:pt x="17" y="94"/>
                  <a:pt x="17" y="94"/>
                </a:cubicBezTo>
                <a:cubicBezTo>
                  <a:pt x="11" y="101"/>
                  <a:pt x="6" y="110"/>
                  <a:pt x="6" y="120"/>
                </a:cubicBezTo>
                <a:cubicBezTo>
                  <a:pt x="6" y="129"/>
                  <a:pt x="11" y="139"/>
                  <a:pt x="17" y="145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33" y="160"/>
                  <a:pt x="59" y="160"/>
                  <a:pt x="73" y="145"/>
                </a:cubicBezTo>
                <a:cubicBezTo>
                  <a:pt x="154" y="73"/>
                  <a:pt x="154" y="73"/>
                  <a:pt x="154" y="73"/>
                </a:cubicBezTo>
                <a:cubicBezTo>
                  <a:pt x="157" y="78"/>
                  <a:pt x="157" y="78"/>
                  <a:pt x="157" y="78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68" y="158"/>
                  <a:pt x="57" y="163"/>
                  <a:pt x="46" y="16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BA739F62-F7A0-49E8-875F-0B31F0B77326}"/>
              </a:ext>
            </a:extLst>
          </p:cNvPr>
          <p:cNvSpPr>
            <a:spLocks noEditPoints="1"/>
          </p:cNvSpPr>
          <p:nvPr/>
        </p:nvSpPr>
        <p:spPr bwMode="auto">
          <a:xfrm>
            <a:off x="7373938" y="3019425"/>
            <a:ext cx="195263" cy="254000"/>
          </a:xfrm>
          <a:custGeom>
            <a:avLst/>
            <a:gdLst>
              <a:gd name="T0" fmla="*/ 32 w 123"/>
              <a:gd name="T1" fmla="*/ 160 h 160"/>
              <a:gd name="T2" fmla="*/ 3 w 123"/>
              <a:gd name="T3" fmla="*/ 140 h 160"/>
              <a:gd name="T4" fmla="*/ 5 w 123"/>
              <a:gd name="T5" fmla="*/ 119 h 160"/>
              <a:gd name="T6" fmla="*/ 26 w 123"/>
              <a:gd name="T7" fmla="*/ 104 h 160"/>
              <a:gd name="T8" fmla="*/ 59 w 123"/>
              <a:gd name="T9" fmla="*/ 114 h 160"/>
              <a:gd name="T10" fmla="*/ 59 w 123"/>
              <a:gd name="T11" fmla="*/ 4 h 160"/>
              <a:gd name="T12" fmla="*/ 61 w 123"/>
              <a:gd name="T13" fmla="*/ 2 h 160"/>
              <a:gd name="T14" fmla="*/ 62 w 123"/>
              <a:gd name="T15" fmla="*/ 0 h 160"/>
              <a:gd name="T16" fmla="*/ 123 w 123"/>
              <a:gd name="T17" fmla="*/ 74 h 160"/>
              <a:gd name="T18" fmla="*/ 121 w 123"/>
              <a:gd name="T19" fmla="*/ 77 h 160"/>
              <a:gd name="T20" fmla="*/ 116 w 123"/>
              <a:gd name="T21" fmla="*/ 76 h 160"/>
              <a:gd name="T22" fmla="*/ 65 w 123"/>
              <a:gd name="T23" fmla="*/ 39 h 160"/>
              <a:gd name="T24" fmla="*/ 65 w 123"/>
              <a:gd name="T25" fmla="*/ 128 h 160"/>
              <a:gd name="T26" fmla="*/ 62 w 123"/>
              <a:gd name="T27" fmla="*/ 144 h 160"/>
              <a:gd name="T28" fmla="*/ 42 w 123"/>
              <a:gd name="T29" fmla="*/ 159 h 160"/>
              <a:gd name="T30" fmla="*/ 32 w 123"/>
              <a:gd name="T31" fmla="*/ 160 h 160"/>
              <a:gd name="T32" fmla="*/ 35 w 123"/>
              <a:gd name="T33" fmla="*/ 109 h 160"/>
              <a:gd name="T34" fmla="*/ 27 w 123"/>
              <a:gd name="T35" fmla="*/ 111 h 160"/>
              <a:gd name="T36" fmla="*/ 11 w 123"/>
              <a:gd name="T37" fmla="*/ 122 h 160"/>
              <a:gd name="T38" fmla="*/ 8 w 123"/>
              <a:gd name="T39" fmla="*/ 138 h 160"/>
              <a:gd name="T40" fmla="*/ 40 w 123"/>
              <a:gd name="T41" fmla="*/ 152 h 160"/>
              <a:gd name="T42" fmla="*/ 56 w 123"/>
              <a:gd name="T43" fmla="*/ 141 h 160"/>
              <a:gd name="T44" fmla="*/ 59 w 123"/>
              <a:gd name="T45" fmla="*/ 125 h 160"/>
              <a:gd name="T46" fmla="*/ 35 w 123"/>
              <a:gd name="T47" fmla="*/ 109 h 160"/>
              <a:gd name="T48" fmla="*/ 65 w 123"/>
              <a:gd name="T49" fmla="*/ 32 h 160"/>
              <a:gd name="T50" fmla="*/ 116 w 123"/>
              <a:gd name="T51" fmla="*/ 64 h 160"/>
              <a:gd name="T52" fmla="*/ 65 w 123"/>
              <a:gd name="T53" fmla="*/ 7 h 160"/>
              <a:gd name="T54" fmla="*/ 65 w 123"/>
              <a:gd name="T55" fmla="*/ 32 h 160"/>
              <a:gd name="T56" fmla="*/ 65 w 123"/>
              <a:gd name="T57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3" h="160">
                <a:moveTo>
                  <a:pt x="32" y="160"/>
                </a:moveTo>
                <a:cubicBezTo>
                  <a:pt x="19" y="160"/>
                  <a:pt x="7" y="152"/>
                  <a:pt x="3" y="140"/>
                </a:cubicBezTo>
                <a:cubicBezTo>
                  <a:pt x="0" y="133"/>
                  <a:pt x="2" y="125"/>
                  <a:pt x="5" y="119"/>
                </a:cubicBezTo>
                <a:cubicBezTo>
                  <a:pt x="10" y="112"/>
                  <a:pt x="18" y="106"/>
                  <a:pt x="26" y="104"/>
                </a:cubicBezTo>
                <a:cubicBezTo>
                  <a:pt x="38" y="101"/>
                  <a:pt x="51" y="104"/>
                  <a:pt x="59" y="114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2"/>
                  <a:pt x="59" y="2"/>
                  <a:pt x="61" y="2"/>
                </a:cubicBezTo>
                <a:cubicBezTo>
                  <a:pt x="61" y="0"/>
                  <a:pt x="62" y="0"/>
                  <a:pt x="62" y="0"/>
                </a:cubicBezTo>
                <a:cubicBezTo>
                  <a:pt x="64" y="0"/>
                  <a:pt x="123" y="7"/>
                  <a:pt x="123" y="74"/>
                </a:cubicBezTo>
                <a:cubicBezTo>
                  <a:pt x="123" y="76"/>
                  <a:pt x="121" y="77"/>
                  <a:pt x="121" y="77"/>
                </a:cubicBezTo>
                <a:cubicBezTo>
                  <a:pt x="119" y="77"/>
                  <a:pt x="118" y="77"/>
                  <a:pt x="116" y="76"/>
                </a:cubicBezTo>
                <a:cubicBezTo>
                  <a:pt x="116" y="76"/>
                  <a:pt x="91" y="39"/>
                  <a:pt x="65" y="39"/>
                </a:cubicBezTo>
                <a:cubicBezTo>
                  <a:pt x="65" y="128"/>
                  <a:pt x="65" y="128"/>
                  <a:pt x="65" y="128"/>
                </a:cubicBezTo>
                <a:cubicBezTo>
                  <a:pt x="65" y="133"/>
                  <a:pt x="64" y="140"/>
                  <a:pt x="62" y="144"/>
                </a:cubicBezTo>
                <a:cubicBezTo>
                  <a:pt x="57" y="151"/>
                  <a:pt x="50" y="157"/>
                  <a:pt x="42" y="159"/>
                </a:cubicBezTo>
                <a:cubicBezTo>
                  <a:pt x="38" y="160"/>
                  <a:pt x="35" y="160"/>
                  <a:pt x="32" y="160"/>
                </a:cubicBezTo>
                <a:moveTo>
                  <a:pt x="35" y="109"/>
                </a:moveTo>
                <a:cubicBezTo>
                  <a:pt x="32" y="109"/>
                  <a:pt x="30" y="109"/>
                  <a:pt x="27" y="111"/>
                </a:cubicBezTo>
                <a:cubicBezTo>
                  <a:pt x="21" y="112"/>
                  <a:pt x="15" y="117"/>
                  <a:pt x="11" y="122"/>
                </a:cubicBezTo>
                <a:cubicBezTo>
                  <a:pt x="8" y="127"/>
                  <a:pt x="8" y="133"/>
                  <a:pt x="8" y="138"/>
                </a:cubicBezTo>
                <a:cubicBezTo>
                  <a:pt x="13" y="149"/>
                  <a:pt x="26" y="157"/>
                  <a:pt x="40" y="152"/>
                </a:cubicBezTo>
                <a:cubicBezTo>
                  <a:pt x="46" y="151"/>
                  <a:pt x="53" y="146"/>
                  <a:pt x="56" y="141"/>
                </a:cubicBezTo>
                <a:cubicBezTo>
                  <a:pt x="59" y="136"/>
                  <a:pt x="59" y="130"/>
                  <a:pt x="59" y="125"/>
                </a:cubicBezTo>
                <a:cubicBezTo>
                  <a:pt x="56" y="116"/>
                  <a:pt x="46" y="109"/>
                  <a:pt x="35" y="109"/>
                </a:cubicBezTo>
                <a:moveTo>
                  <a:pt x="65" y="32"/>
                </a:moveTo>
                <a:cubicBezTo>
                  <a:pt x="86" y="32"/>
                  <a:pt x="107" y="53"/>
                  <a:pt x="116" y="64"/>
                </a:cubicBezTo>
                <a:cubicBezTo>
                  <a:pt x="112" y="20"/>
                  <a:pt x="77" y="10"/>
                  <a:pt x="65" y="7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32"/>
                  <a:pt x="65" y="32"/>
                  <a:pt x="65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D690480E-E839-4A02-955C-3F49F313E463}"/>
              </a:ext>
            </a:extLst>
          </p:cNvPr>
          <p:cNvSpPr>
            <a:spLocks noEditPoints="1"/>
          </p:cNvSpPr>
          <p:nvPr/>
        </p:nvSpPr>
        <p:spPr bwMode="auto">
          <a:xfrm>
            <a:off x="2940051" y="3578225"/>
            <a:ext cx="255588" cy="252413"/>
          </a:xfrm>
          <a:custGeom>
            <a:avLst/>
            <a:gdLst>
              <a:gd name="T0" fmla="*/ 75 w 161"/>
              <a:gd name="T1" fmla="*/ 159 h 159"/>
              <a:gd name="T2" fmla="*/ 67 w 161"/>
              <a:gd name="T3" fmla="*/ 155 h 159"/>
              <a:gd name="T4" fmla="*/ 5 w 161"/>
              <a:gd name="T5" fmla="*/ 93 h 159"/>
              <a:gd name="T6" fmla="*/ 5 w 161"/>
              <a:gd name="T7" fmla="*/ 78 h 159"/>
              <a:gd name="T8" fmla="*/ 5 w 161"/>
              <a:gd name="T9" fmla="*/ 78 h 159"/>
              <a:gd name="T10" fmla="*/ 78 w 161"/>
              <a:gd name="T11" fmla="*/ 6 h 159"/>
              <a:gd name="T12" fmla="*/ 94 w 161"/>
              <a:gd name="T13" fmla="*/ 0 h 159"/>
              <a:gd name="T14" fmla="*/ 152 w 161"/>
              <a:gd name="T15" fmla="*/ 0 h 159"/>
              <a:gd name="T16" fmla="*/ 161 w 161"/>
              <a:gd name="T17" fmla="*/ 9 h 159"/>
              <a:gd name="T18" fmla="*/ 161 w 161"/>
              <a:gd name="T19" fmla="*/ 66 h 159"/>
              <a:gd name="T20" fmla="*/ 155 w 161"/>
              <a:gd name="T21" fmla="*/ 82 h 159"/>
              <a:gd name="T22" fmla="*/ 83 w 161"/>
              <a:gd name="T23" fmla="*/ 155 h 159"/>
              <a:gd name="T24" fmla="*/ 75 w 161"/>
              <a:gd name="T25" fmla="*/ 159 h 159"/>
              <a:gd name="T26" fmla="*/ 10 w 161"/>
              <a:gd name="T27" fmla="*/ 82 h 159"/>
              <a:gd name="T28" fmla="*/ 10 w 161"/>
              <a:gd name="T29" fmla="*/ 89 h 159"/>
              <a:gd name="T30" fmla="*/ 72 w 161"/>
              <a:gd name="T31" fmla="*/ 151 h 159"/>
              <a:gd name="T32" fmla="*/ 78 w 161"/>
              <a:gd name="T33" fmla="*/ 151 h 159"/>
              <a:gd name="T34" fmla="*/ 150 w 161"/>
              <a:gd name="T35" fmla="*/ 78 h 159"/>
              <a:gd name="T36" fmla="*/ 155 w 161"/>
              <a:gd name="T37" fmla="*/ 66 h 159"/>
              <a:gd name="T38" fmla="*/ 155 w 161"/>
              <a:gd name="T39" fmla="*/ 9 h 159"/>
              <a:gd name="T40" fmla="*/ 152 w 161"/>
              <a:gd name="T41" fmla="*/ 6 h 159"/>
              <a:gd name="T42" fmla="*/ 94 w 161"/>
              <a:gd name="T43" fmla="*/ 6 h 159"/>
              <a:gd name="T44" fmla="*/ 83 w 161"/>
              <a:gd name="T45" fmla="*/ 11 h 159"/>
              <a:gd name="T46" fmla="*/ 10 w 161"/>
              <a:gd name="T47" fmla="*/ 82 h 159"/>
              <a:gd name="T48" fmla="*/ 10 w 161"/>
              <a:gd name="T49" fmla="*/ 82 h 159"/>
              <a:gd name="T50" fmla="*/ 117 w 161"/>
              <a:gd name="T51" fmla="*/ 63 h 159"/>
              <a:gd name="T52" fmla="*/ 97 w 161"/>
              <a:gd name="T53" fmla="*/ 44 h 159"/>
              <a:gd name="T54" fmla="*/ 117 w 161"/>
              <a:gd name="T55" fmla="*/ 25 h 159"/>
              <a:gd name="T56" fmla="*/ 136 w 161"/>
              <a:gd name="T57" fmla="*/ 44 h 159"/>
              <a:gd name="T58" fmla="*/ 117 w 161"/>
              <a:gd name="T59" fmla="*/ 63 h 159"/>
              <a:gd name="T60" fmla="*/ 117 w 161"/>
              <a:gd name="T61" fmla="*/ 32 h 159"/>
              <a:gd name="T62" fmla="*/ 104 w 161"/>
              <a:gd name="T63" fmla="*/ 44 h 159"/>
              <a:gd name="T64" fmla="*/ 117 w 161"/>
              <a:gd name="T65" fmla="*/ 57 h 159"/>
              <a:gd name="T66" fmla="*/ 129 w 161"/>
              <a:gd name="T67" fmla="*/ 44 h 159"/>
              <a:gd name="T68" fmla="*/ 117 w 161"/>
              <a:gd name="T69" fmla="*/ 3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1" h="159">
                <a:moveTo>
                  <a:pt x="75" y="159"/>
                </a:moveTo>
                <a:cubicBezTo>
                  <a:pt x="72" y="159"/>
                  <a:pt x="69" y="157"/>
                  <a:pt x="67" y="155"/>
                </a:cubicBezTo>
                <a:cubicBezTo>
                  <a:pt x="5" y="93"/>
                  <a:pt x="5" y="93"/>
                  <a:pt x="5" y="93"/>
                </a:cubicBezTo>
                <a:cubicBezTo>
                  <a:pt x="0" y="89"/>
                  <a:pt x="0" y="82"/>
                  <a:pt x="5" y="78"/>
                </a:cubicBezTo>
                <a:cubicBezTo>
                  <a:pt x="5" y="78"/>
                  <a:pt x="5" y="78"/>
                  <a:pt x="5" y="78"/>
                </a:cubicBezTo>
                <a:cubicBezTo>
                  <a:pt x="78" y="6"/>
                  <a:pt x="78" y="6"/>
                  <a:pt x="78" y="6"/>
                </a:cubicBezTo>
                <a:cubicBezTo>
                  <a:pt x="81" y="1"/>
                  <a:pt x="89" y="0"/>
                  <a:pt x="94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158" y="0"/>
                  <a:pt x="161" y="3"/>
                  <a:pt x="161" y="9"/>
                </a:cubicBezTo>
                <a:cubicBezTo>
                  <a:pt x="161" y="66"/>
                  <a:pt x="161" y="66"/>
                  <a:pt x="161" y="66"/>
                </a:cubicBezTo>
                <a:cubicBezTo>
                  <a:pt x="161" y="71"/>
                  <a:pt x="160" y="79"/>
                  <a:pt x="155" y="82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1" y="157"/>
                  <a:pt x="78" y="159"/>
                  <a:pt x="75" y="159"/>
                </a:cubicBezTo>
                <a:moveTo>
                  <a:pt x="10" y="82"/>
                </a:moveTo>
                <a:cubicBezTo>
                  <a:pt x="8" y="84"/>
                  <a:pt x="8" y="87"/>
                  <a:pt x="10" y="89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3" y="152"/>
                  <a:pt x="77" y="152"/>
                  <a:pt x="78" y="151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53" y="76"/>
                  <a:pt x="155" y="70"/>
                  <a:pt x="155" y="66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8"/>
                  <a:pt x="155" y="6"/>
                  <a:pt x="152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1" y="6"/>
                  <a:pt x="85" y="8"/>
                  <a:pt x="83" y="11"/>
                </a:cubicBezTo>
                <a:cubicBezTo>
                  <a:pt x="10" y="82"/>
                  <a:pt x="10" y="82"/>
                  <a:pt x="10" y="82"/>
                </a:cubicBezTo>
                <a:cubicBezTo>
                  <a:pt x="10" y="82"/>
                  <a:pt x="10" y="82"/>
                  <a:pt x="10" y="82"/>
                </a:cubicBezTo>
                <a:close/>
                <a:moveTo>
                  <a:pt x="117" y="63"/>
                </a:moveTo>
                <a:cubicBezTo>
                  <a:pt x="105" y="63"/>
                  <a:pt x="97" y="55"/>
                  <a:pt x="97" y="44"/>
                </a:cubicBezTo>
                <a:cubicBezTo>
                  <a:pt x="97" y="33"/>
                  <a:pt x="105" y="25"/>
                  <a:pt x="117" y="25"/>
                </a:cubicBezTo>
                <a:cubicBezTo>
                  <a:pt x="128" y="25"/>
                  <a:pt x="136" y="33"/>
                  <a:pt x="136" y="44"/>
                </a:cubicBezTo>
                <a:cubicBezTo>
                  <a:pt x="136" y="55"/>
                  <a:pt x="128" y="63"/>
                  <a:pt x="117" y="63"/>
                </a:cubicBezTo>
                <a:moveTo>
                  <a:pt x="117" y="32"/>
                </a:moveTo>
                <a:cubicBezTo>
                  <a:pt x="110" y="32"/>
                  <a:pt x="104" y="38"/>
                  <a:pt x="104" y="44"/>
                </a:cubicBezTo>
                <a:cubicBezTo>
                  <a:pt x="104" y="51"/>
                  <a:pt x="110" y="57"/>
                  <a:pt x="117" y="57"/>
                </a:cubicBezTo>
                <a:cubicBezTo>
                  <a:pt x="123" y="57"/>
                  <a:pt x="129" y="51"/>
                  <a:pt x="129" y="44"/>
                </a:cubicBezTo>
                <a:cubicBezTo>
                  <a:pt x="129" y="38"/>
                  <a:pt x="123" y="32"/>
                  <a:pt x="117" y="3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1">
            <a:extLst>
              <a:ext uri="{FF2B5EF4-FFF2-40B4-BE49-F238E27FC236}">
                <a16:creationId xmlns:a16="http://schemas.microsoft.com/office/drawing/2014/main" id="{53EEC0D7-4C0C-4C2C-B8C1-2FE362DBB0FD}"/>
              </a:ext>
            </a:extLst>
          </p:cNvPr>
          <p:cNvSpPr>
            <a:spLocks noEditPoints="1"/>
          </p:cNvSpPr>
          <p:nvPr/>
        </p:nvSpPr>
        <p:spPr bwMode="auto">
          <a:xfrm>
            <a:off x="5164138" y="2474913"/>
            <a:ext cx="212725" cy="254000"/>
          </a:xfrm>
          <a:custGeom>
            <a:avLst/>
            <a:gdLst>
              <a:gd name="T0" fmla="*/ 126 w 134"/>
              <a:gd name="T1" fmla="*/ 160 h 160"/>
              <a:gd name="T2" fmla="*/ 8 w 134"/>
              <a:gd name="T3" fmla="*/ 160 h 160"/>
              <a:gd name="T4" fmla="*/ 0 w 134"/>
              <a:gd name="T5" fmla="*/ 152 h 160"/>
              <a:gd name="T6" fmla="*/ 0 w 134"/>
              <a:gd name="T7" fmla="*/ 28 h 160"/>
              <a:gd name="T8" fmla="*/ 8 w 134"/>
              <a:gd name="T9" fmla="*/ 20 h 160"/>
              <a:gd name="T10" fmla="*/ 25 w 134"/>
              <a:gd name="T11" fmla="*/ 20 h 160"/>
              <a:gd name="T12" fmla="*/ 35 w 134"/>
              <a:gd name="T13" fmla="*/ 13 h 160"/>
              <a:gd name="T14" fmla="*/ 51 w 134"/>
              <a:gd name="T15" fmla="*/ 13 h 160"/>
              <a:gd name="T16" fmla="*/ 51 w 134"/>
              <a:gd name="T17" fmla="*/ 10 h 160"/>
              <a:gd name="T18" fmla="*/ 61 w 134"/>
              <a:gd name="T19" fmla="*/ 0 h 160"/>
              <a:gd name="T20" fmla="*/ 73 w 134"/>
              <a:gd name="T21" fmla="*/ 0 h 160"/>
              <a:gd name="T22" fmla="*/ 83 w 134"/>
              <a:gd name="T23" fmla="*/ 10 h 160"/>
              <a:gd name="T24" fmla="*/ 83 w 134"/>
              <a:gd name="T25" fmla="*/ 13 h 160"/>
              <a:gd name="T26" fmla="*/ 99 w 134"/>
              <a:gd name="T27" fmla="*/ 13 h 160"/>
              <a:gd name="T28" fmla="*/ 109 w 134"/>
              <a:gd name="T29" fmla="*/ 20 h 160"/>
              <a:gd name="T30" fmla="*/ 126 w 134"/>
              <a:gd name="T31" fmla="*/ 20 h 160"/>
              <a:gd name="T32" fmla="*/ 134 w 134"/>
              <a:gd name="T33" fmla="*/ 28 h 160"/>
              <a:gd name="T34" fmla="*/ 134 w 134"/>
              <a:gd name="T35" fmla="*/ 152 h 160"/>
              <a:gd name="T36" fmla="*/ 126 w 134"/>
              <a:gd name="T37" fmla="*/ 160 h 160"/>
              <a:gd name="T38" fmla="*/ 8 w 134"/>
              <a:gd name="T39" fmla="*/ 26 h 160"/>
              <a:gd name="T40" fmla="*/ 6 w 134"/>
              <a:gd name="T41" fmla="*/ 28 h 160"/>
              <a:gd name="T42" fmla="*/ 6 w 134"/>
              <a:gd name="T43" fmla="*/ 152 h 160"/>
              <a:gd name="T44" fmla="*/ 8 w 134"/>
              <a:gd name="T45" fmla="*/ 154 h 160"/>
              <a:gd name="T46" fmla="*/ 126 w 134"/>
              <a:gd name="T47" fmla="*/ 154 h 160"/>
              <a:gd name="T48" fmla="*/ 128 w 134"/>
              <a:gd name="T49" fmla="*/ 152 h 160"/>
              <a:gd name="T50" fmla="*/ 128 w 134"/>
              <a:gd name="T51" fmla="*/ 28 h 160"/>
              <a:gd name="T52" fmla="*/ 126 w 134"/>
              <a:gd name="T53" fmla="*/ 26 h 160"/>
              <a:gd name="T54" fmla="*/ 109 w 134"/>
              <a:gd name="T55" fmla="*/ 26 h 160"/>
              <a:gd name="T56" fmla="*/ 109 w 134"/>
              <a:gd name="T57" fmla="*/ 36 h 160"/>
              <a:gd name="T58" fmla="*/ 105 w 134"/>
              <a:gd name="T59" fmla="*/ 39 h 160"/>
              <a:gd name="T60" fmla="*/ 29 w 134"/>
              <a:gd name="T61" fmla="*/ 39 h 160"/>
              <a:gd name="T62" fmla="*/ 25 w 134"/>
              <a:gd name="T63" fmla="*/ 36 h 160"/>
              <a:gd name="T64" fmla="*/ 25 w 134"/>
              <a:gd name="T65" fmla="*/ 26 h 160"/>
              <a:gd name="T66" fmla="*/ 8 w 134"/>
              <a:gd name="T67" fmla="*/ 26 h 160"/>
              <a:gd name="T68" fmla="*/ 8 w 134"/>
              <a:gd name="T69" fmla="*/ 26 h 160"/>
              <a:gd name="T70" fmla="*/ 32 w 134"/>
              <a:gd name="T71" fmla="*/ 32 h 160"/>
              <a:gd name="T72" fmla="*/ 102 w 134"/>
              <a:gd name="T73" fmla="*/ 32 h 160"/>
              <a:gd name="T74" fmla="*/ 102 w 134"/>
              <a:gd name="T75" fmla="*/ 23 h 160"/>
              <a:gd name="T76" fmla="*/ 99 w 134"/>
              <a:gd name="T77" fmla="*/ 20 h 160"/>
              <a:gd name="T78" fmla="*/ 80 w 134"/>
              <a:gd name="T79" fmla="*/ 20 h 160"/>
              <a:gd name="T80" fmla="*/ 77 w 134"/>
              <a:gd name="T81" fmla="*/ 16 h 160"/>
              <a:gd name="T82" fmla="*/ 77 w 134"/>
              <a:gd name="T83" fmla="*/ 10 h 160"/>
              <a:gd name="T84" fmla="*/ 73 w 134"/>
              <a:gd name="T85" fmla="*/ 7 h 160"/>
              <a:gd name="T86" fmla="*/ 61 w 134"/>
              <a:gd name="T87" fmla="*/ 7 h 160"/>
              <a:gd name="T88" fmla="*/ 57 w 134"/>
              <a:gd name="T89" fmla="*/ 10 h 160"/>
              <a:gd name="T90" fmla="*/ 57 w 134"/>
              <a:gd name="T91" fmla="*/ 16 h 160"/>
              <a:gd name="T92" fmla="*/ 54 w 134"/>
              <a:gd name="T93" fmla="*/ 20 h 160"/>
              <a:gd name="T94" fmla="*/ 35 w 134"/>
              <a:gd name="T95" fmla="*/ 20 h 160"/>
              <a:gd name="T96" fmla="*/ 32 w 134"/>
              <a:gd name="T97" fmla="*/ 23 h 160"/>
              <a:gd name="T98" fmla="*/ 32 w 134"/>
              <a:gd name="T99" fmla="*/ 32 h 160"/>
              <a:gd name="T100" fmla="*/ 32 w 134"/>
              <a:gd name="T101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4" h="160">
                <a:moveTo>
                  <a:pt x="126" y="160"/>
                </a:moveTo>
                <a:cubicBezTo>
                  <a:pt x="8" y="160"/>
                  <a:pt x="8" y="160"/>
                  <a:pt x="8" y="160"/>
                </a:cubicBezTo>
                <a:cubicBezTo>
                  <a:pt x="3" y="160"/>
                  <a:pt x="0" y="157"/>
                  <a:pt x="0" y="15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3"/>
                  <a:pt x="3" y="20"/>
                  <a:pt x="8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7" y="16"/>
                  <a:pt x="30" y="13"/>
                  <a:pt x="35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5"/>
                  <a:pt x="56" y="0"/>
                  <a:pt x="61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8" y="0"/>
                  <a:pt x="83" y="5"/>
                  <a:pt x="83" y="10"/>
                </a:cubicBezTo>
                <a:cubicBezTo>
                  <a:pt x="83" y="13"/>
                  <a:pt x="83" y="13"/>
                  <a:pt x="83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104" y="13"/>
                  <a:pt x="107" y="16"/>
                  <a:pt x="109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31" y="20"/>
                  <a:pt x="134" y="23"/>
                  <a:pt x="134" y="28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134" y="157"/>
                  <a:pt x="131" y="160"/>
                  <a:pt x="126" y="160"/>
                </a:cubicBezTo>
                <a:moveTo>
                  <a:pt x="8" y="26"/>
                </a:moveTo>
                <a:cubicBezTo>
                  <a:pt x="6" y="26"/>
                  <a:pt x="6" y="26"/>
                  <a:pt x="6" y="28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4"/>
                  <a:pt x="6" y="154"/>
                  <a:pt x="8" y="154"/>
                </a:cubicBezTo>
                <a:cubicBezTo>
                  <a:pt x="126" y="154"/>
                  <a:pt x="126" y="154"/>
                  <a:pt x="126" y="154"/>
                </a:cubicBezTo>
                <a:cubicBezTo>
                  <a:pt x="128" y="154"/>
                  <a:pt x="128" y="154"/>
                  <a:pt x="128" y="152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28" y="26"/>
                  <a:pt x="128" y="26"/>
                  <a:pt x="126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7"/>
                  <a:pt x="107" y="39"/>
                  <a:pt x="105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7" y="39"/>
                  <a:pt x="25" y="37"/>
                  <a:pt x="25" y="36"/>
                </a:cubicBezTo>
                <a:cubicBezTo>
                  <a:pt x="25" y="26"/>
                  <a:pt x="25" y="26"/>
                  <a:pt x="25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lose/>
                <a:moveTo>
                  <a:pt x="32" y="32"/>
                </a:moveTo>
                <a:cubicBezTo>
                  <a:pt x="102" y="32"/>
                  <a:pt x="102" y="32"/>
                  <a:pt x="102" y="32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2" y="21"/>
                  <a:pt x="101" y="20"/>
                  <a:pt x="99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78" y="20"/>
                  <a:pt x="77" y="18"/>
                  <a:pt x="77" y="16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8"/>
                  <a:pt x="75" y="7"/>
                  <a:pt x="73" y="7"/>
                </a:cubicBezTo>
                <a:cubicBezTo>
                  <a:pt x="61" y="7"/>
                  <a:pt x="61" y="7"/>
                  <a:pt x="61" y="7"/>
                </a:cubicBezTo>
                <a:cubicBezTo>
                  <a:pt x="59" y="7"/>
                  <a:pt x="57" y="8"/>
                  <a:pt x="57" y="10"/>
                </a:cubicBezTo>
                <a:cubicBezTo>
                  <a:pt x="57" y="16"/>
                  <a:pt x="57" y="16"/>
                  <a:pt x="57" y="16"/>
                </a:cubicBezTo>
                <a:cubicBezTo>
                  <a:pt x="57" y="18"/>
                  <a:pt x="56" y="20"/>
                  <a:pt x="54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3" y="20"/>
                  <a:pt x="32" y="21"/>
                  <a:pt x="32" y="2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2">
            <a:extLst>
              <a:ext uri="{FF2B5EF4-FFF2-40B4-BE49-F238E27FC236}">
                <a16:creationId xmlns:a16="http://schemas.microsoft.com/office/drawing/2014/main" id="{AE99D186-C587-4987-86C1-9CEB94A8BD5E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1374775"/>
            <a:ext cx="254000" cy="254000"/>
          </a:xfrm>
          <a:custGeom>
            <a:avLst/>
            <a:gdLst>
              <a:gd name="T0" fmla="*/ 7 w 160"/>
              <a:gd name="T1" fmla="*/ 160 h 160"/>
              <a:gd name="T2" fmla="*/ 0 w 160"/>
              <a:gd name="T3" fmla="*/ 160 h 160"/>
              <a:gd name="T4" fmla="*/ 0 w 160"/>
              <a:gd name="T5" fmla="*/ 3 h 160"/>
              <a:gd name="T6" fmla="*/ 4 w 160"/>
              <a:gd name="T7" fmla="*/ 0 h 160"/>
              <a:gd name="T8" fmla="*/ 76 w 160"/>
              <a:gd name="T9" fmla="*/ 0 h 160"/>
              <a:gd name="T10" fmla="*/ 84 w 160"/>
              <a:gd name="T11" fmla="*/ 8 h 160"/>
              <a:gd name="T12" fmla="*/ 84 w 160"/>
              <a:gd name="T13" fmla="*/ 19 h 160"/>
              <a:gd name="T14" fmla="*/ 157 w 160"/>
              <a:gd name="T15" fmla="*/ 19 h 160"/>
              <a:gd name="T16" fmla="*/ 160 w 160"/>
              <a:gd name="T17" fmla="*/ 21 h 160"/>
              <a:gd name="T18" fmla="*/ 160 w 160"/>
              <a:gd name="T19" fmla="*/ 24 h 160"/>
              <a:gd name="T20" fmla="*/ 141 w 160"/>
              <a:gd name="T21" fmla="*/ 61 h 160"/>
              <a:gd name="T22" fmla="*/ 160 w 160"/>
              <a:gd name="T23" fmla="*/ 98 h 160"/>
              <a:gd name="T24" fmla="*/ 160 w 160"/>
              <a:gd name="T25" fmla="*/ 101 h 160"/>
              <a:gd name="T26" fmla="*/ 157 w 160"/>
              <a:gd name="T27" fmla="*/ 103 h 160"/>
              <a:gd name="T28" fmla="*/ 85 w 160"/>
              <a:gd name="T29" fmla="*/ 103 h 160"/>
              <a:gd name="T30" fmla="*/ 77 w 160"/>
              <a:gd name="T31" fmla="*/ 95 h 160"/>
              <a:gd name="T32" fmla="*/ 77 w 160"/>
              <a:gd name="T33" fmla="*/ 83 h 160"/>
              <a:gd name="T34" fmla="*/ 7 w 160"/>
              <a:gd name="T35" fmla="*/ 83 h 160"/>
              <a:gd name="T36" fmla="*/ 7 w 160"/>
              <a:gd name="T37" fmla="*/ 160 h 160"/>
              <a:gd name="T38" fmla="*/ 7 w 160"/>
              <a:gd name="T39" fmla="*/ 160 h 160"/>
              <a:gd name="T40" fmla="*/ 84 w 160"/>
              <a:gd name="T41" fmla="*/ 95 h 160"/>
              <a:gd name="T42" fmla="*/ 85 w 160"/>
              <a:gd name="T43" fmla="*/ 96 h 160"/>
              <a:gd name="T44" fmla="*/ 152 w 160"/>
              <a:gd name="T45" fmla="*/ 96 h 160"/>
              <a:gd name="T46" fmla="*/ 135 w 160"/>
              <a:gd name="T47" fmla="*/ 63 h 160"/>
              <a:gd name="T48" fmla="*/ 135 w 160"/>
              <a:gd name="T49" fmla="*/ 59 h 160"/>
              <a:gd name="T50" fmla="*/ 152 w 160"/>
              <a:gd name="T51" fmla="*/ 26 h 160"/>
              <a:gd name="T52" fmla="*/ 84 w 160"/>
              <a:gd name="T53" fmla="*/ 26 h 160"/>
              <a:gd name="T54" fmla="*/ 84 w 160"/>
              <a:gd name="T55" fmla="*/ 95 h 160"/>
              <a:gd name="T56" fmla="*/ 84 w 160"/>
              <a:gd name="T57" fmla="*/ 95 h 160"/>
              <a:gd name="T58" fmla="*/ 7 w 160"/>
              <a:gd name="T59" fmla="*/ 77 h 160"/>
              <a:gd name="T60" fmla="*/ 77 w 160"/>
              <a:gd name="T61" fmla="*/ 77 h 160"/>
              <a:gd name="T62" fmla="*/ 77 w 160"/>
              <a:gd name="T63" fmla="*/ 8 h 160"/>
              <a:gd name="T64" fmla="*/ 76 w 160"/>
              <a:gd name="T65" fmla="*/ 7 h 160"/>
              <a:gd name="T66" fmla="*/ 7 w 160"/>
              <a:gd name="T67" fmla="*/ 7 h 160"/>
              <a:gd name="T68" fmla="*/ 7 w 160"/>
              <a:gd name="T69" fmla="*/ 77 h 160"/>
              <a:gd name="T70" fmla="*/ 7 w 160"/>
              <a:gd name="T71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7" y="160"/>
                </a:moveTo>
                <a:cubicBezTo>
                  <a:pt x="0" y="160"/>
                  <a:pt x="0" y="160"/>
                  <a:pt x="0" y="160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4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80" y="0"/>
                  <a:pt x="84" y="3"/>
                  <a:pt x="84" y="8"/>
                </a:cubicBezTo>
                <a:cubicBezTo>
                  <a:pt x="84" y="19"/>
                  <a:pt x="84" y="19"/>
                  <a:pt x="84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9" y="19"/>
                  <a:pt x="159" y="19"/>
                  <a:pt x="160" y="21"/>
                </a:cubicBezTo>
                <a:cubicBezTo>
                  <a:pt x="160" y="23"/>
                  <a:pt x="160" y="23"/>
                  <a:pt x="160" y="24"/>
                </a:cubicBezTo>
                <a:cubicBezTo>
                  <a:pt x="141" y="61"/>
                  <a:pt x="141" y="61"/>
                  <a:pt x="141" y="61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99"/>
                  <a:pt x="160" y="99"/>
                  <a:pt x="160" y="101"/>
                </a:cubicBezTo>
                <a:cubicBezTo>
                  <a:pt x="159" y="103"/>
                  <a:pt x="159" y="103"/>
                  <a:pt x="157" y="103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80" y="103"/>
                  <a:pt x="77" y="99"/>
                  <a:pt x="77" y="95"/>
                </a:cubicBezTo>
                <a:cubicBezTo>
                  <a:pt x="77" y="83"/>
                  <a:pt x="77" y="83"/>
                  <a:pt x="7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84" y="95"/>
                </a:moveTo>
                <a:cubicBezTo>
                  <a:pt x="84" y="96"/>
                  <a:pt x="84" y="96"/>
                  <a:pt x="85" y="96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1"/>
                  <a:pt x="135" y="61"/>
                  <a:pt x="135" y="59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84" y="26"/>
                  <a:pt x="84" y="26"/>
                  <a:pt x="84" y="26"/>
                </a:cubicBezTo>
                <a:cubicBezTo>
                  <a:pt x="84" y="95"/>
                  <a:pt x="84" y="95"/>
                  <a:pt x="84" y="95"/>
                </a:cubicBezTo>
                <a:cubicBezTo>
                  <a:pt x="84" y="95"/>
                  <a:pt x="84" y="95"/>
                  <a:pt x="84" y="95"/>
                </a:cubicBezTo>
                <a:close/>
                <a:moveTo>
                  <a:pt x="7" y="77"/>
                </a:moveTo>
                <a:cubicBezTo>
                  <a:pt x="77" y="77"/>
                  <a:pt x="77" y="77"/>
                  <a:pt x="77" y="77"/>
                </a:cubicBezTo>
                <a:cubicBezTo>
                  <a:pt x="77" y="8"/>
                  <a:pt x="77" y="8"/>
                  <a:pt x="77" y="8"/>
                </a:cubicBezTo>
                <a:cubicBezTo>
                  <a:pt x="77" y="7"/>
                  <a:pt x="77" y="7"/>
                  <a:pt x="7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7"/>
                  <a:pt x="7" y="77"/>
                  <a:pt x="7" y="77"/>
                </a:cubicBezTo>
                <a:cubicBezTo>
                  <a:pt x="7" y="77"/>
                  <a:pt x="7" y="77"/>
                  <a:pt x="7" y="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0" name="Freeform 13">
            <a:extLst>
              <a:ext uri="{FF2B5EF4-FFF2-40B4-BE49-F238E27FC236}">
                <a16:creationId xmlns:a16="http://schemas.microsoft.com/office/drawing/2014/main" id="{6C8F7E59-9678-4A4C-A831-AFD84A6E52D6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1973263"/>
            <a:ext cx="254000" cy="152400"/>
          </a:xfrm>
          <a:custGeom>
            <a:avLst/>
            <a:gdLst>
              <a:gd name="T0" fmla="*/ 112 w 160"/>
              <a:gd name="T1" fmla="*/ 96 h 96"/>
              <a:gd name="T2" fmla="*/ 48 w 160"/>
              <a:gd name="T3" fmla="*/ 96 h 96"/>
              <a:gd name="T4" fmla="*/ 0 w 160"/>
              <a:gd name="T5" fmla="*/ 48 h 96"/>
              <a:gd name="T6" fmla="*/ 48 w 160"/>
              <a:gd name="T7" fmla="*/ 0 h 96"/>
              <a:gd name="T8" fmla="*/ 112 w 160"/>
              <a:gd name="T9" fmla="*/ 0 h 96"/>
              <a:gd name="T10" fmla="*/ 160 w 160"/>
              <a:gd name="T11" fmla="*/ 48 h 96"/>
              <a:gd name="T12" fmla="*/ 112 w 160"/>
              <a:gd name="T13" fmla="*/ 96 h 96"/>
              <a:gd name="T14" fmla="*/ 48 w 160"/>
              <a:gd name="T15" fmla="*/ 6 h 96"/>
              <a:gd name="T16" fmla="*/ 6 w 160"/>
              <a:gd name="T17" fmla="*/ 48 h 96"/>
              <a:gd name="T18" fmla="*/ 48 w 160"/>
              <a:gd name="T19" fmla="*/ 90 h 96"/>
              <a:gd name="T20" fmla="*/ 112 w 160"/>
              <a:gd name="T21" fmla="*/ 90 h 96"/>
              <a:gd name="T22" fmla="*/ 154 w 160"/>
              <a:gd name="T23" fmla="*/ 48 h 96"/>
              <a:gd name="T24" fmla="*/ 112 w 160"/>
              <a:gd name="T25" fmla="*/ 6 h 96"/>
              <a:gd name="T26" fmla="*/ 48 w 160"/>
              <a:gd name="T27" fmla="*/ 6 h 96"/>
              <a:gd name="T28" fmla="*/ 48 w 160"/>
              <a:gd name="T29" fmla="*/ 6 h 96"/>
              <a:gd name="T30" fmla="*/ 48 w 160"/>
              <a:gd name="T31" fmla="*/ 77 h 96"/>
              <a:gd name="T32" fmla="*/ 19 w 160"/>
              <a:gd name="T33" fmla="*/ 48 h 96"/>
              <a:gd name="T34" fmla="*/ 48 w 160"/>
              <a:gd name="T35" fmla="*/ 19 h 96"/>
              <a:gd name="T36" fmla="*/ 77 w 160"/>
              <a:gd name="T37" fmla="*/ 48 h 96"/>
              <a:gd name="T38" fmla="*/ 48 w 160"/>
              <a:gd name="T39" fmla="*/ 77 h 96"/>
              <a:gd name="T40" fmla="*/ 48 w 160"/>
              <a:gd name="T41" fmla="*/ 25 h 96"/>
              <a:gd name="T42" fmla="*/ 26 w 160"/>
              <a:gd name="T43" fmla="*/ 48 h 96"/>
              <a:gd name="T44" fmla="*/ 48 w 160"/>
              <a:gd name="T45" fmla="*/ 70 h 96"/>
              <a:gd name="T46" fmla="*/ 70 w 160"/>
              <a:gd name="T47" fmla="*/ 48 h 96"/>
              <a:gd name="T48" fmla="*/ 48 w 160"/>
              <a:gd name="T49" fmla="*/ 2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96">
                <a:moveTo>
                  <a:pt x="112" y="96"/>
                </a:moveTo>
                <a:cubicBezTo>
                  <a:pt x="48" y="96"/>
                  <a:pt x="48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39" y="0"/>
                  <a:pt x="160" y="21"/>
                  <a:pt x="160" y="48"/>
                </a:cubicBezTo>
                <a:cubicBezTo>
                  <a:pt x="160" y="75"/>
                  <a:pt x="139" y="96"/>
                  <a:pt x="112" y="96"/>
                </a:cubicBezTo>
                <a:moveTo>
                  <a:pt x="48" y="6"/>
                </a:moveTo>
                <a:cubicBezTo>
                  <a:pt x="26" y="6"/>
                  <a:pt x="6" y="25"/>
                  <a:pt x="6" y="48"/>
                </a:cubicBezTo>
                <a:cubicBezTo>
                  <a:pt x="6" y="70"/>
                  <a:pt x="26" y="90"/>
                  <a:pt x="48" y="90"/>
                </a:cubicBezTo>
                <a:cubicBezTo>
                  <a:pt x="112" y="90"/>
                  <a:pt x="112" y="90"/>
                  <a:pt x="112" y="90"/>
                </a:cubicBezTo>
                <a:cubicBezTo>
                  <a:pt x="134" y="90"/>
                  <a:pt x="154" y="70"/>
                  <a:pt x="154" y="48"/>
                </a:cubicBezTo>
                <a:cubicBezTo>
                  <a:pt x="154" y="25"/>
                  <a:pt x="134" y="6"/>
                  <a:pt x="112" y="6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6"/>
                  <a:pt x="48" y="6"/>
                  <a:pt x="48" y="6"/>
                </a:cubicBezTo>
                <a:close/>
                <a:moveTo>
                  <a:pt x="48" y="77"/>
                </a:moveTo>
                <a:cubicBezTo>
                  <a:pt x="32" y="77"/>
                  <a:pt x="19" y="64"/>
                  <a:pt x="19" y="48"/>
                </a:cubicBezTo>
                <a:cubicBezTo>
                  <a:pt x="19" y="32"/>
                  <a:pt x="32" y="19"/>
                  <a:pt x="48" y="19"/>
                </a:cubicBezTo>
                <a:cubicBezTo>
                  <a:pt x="64" y="19"/>
                  <a:pt x="77" y="32"/>
                  <a:pt x="77" y="48"/>
                </a:cubicBezTo>
                <a:cubicBezTo>
                  <a:pt x="77" y="64"/>
                  <a:pt x="64" y="77"/>
                  <a:pt x="48" y="77"/>
                </a:cubicBezTo>
                <a:moveTo>
                  <a:pt x="48" y="25"/>
                </a:moveTo>
                <a:cubicBezTo>
                  <a:pt x="35" y="25"/>
                  <a:pt x="26" y="35"/>
                  <a:pt x="26" y="48"/>
                </a:cubicBezTo>
                <a:cubicBezTo>
                  <a:pt x="26" y="61"/>
                  <a:pt x="35" y="70"/>
                  <a:pt x="48" y="70"/>
                </a:cubicBezTo>
                <a:cubicBezTo>
                  <a:pt x="61" y="70"/>
                  <a:pt x="70" y="61"/>
                  <a:pt x="70" y="48"/>
                </a:cubicBezTo>
                <a:cubicBezTo>
                  <a:pt x="70" y="35"/>
                  <a:pt x="61" y="25"/>
                  <a:pt x="48" y="2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1" name="Freeform 14">
            <a:extLst>
              <a:ext uri="{FF2B5EF4-FFF2-40B4-BE49-F238E27FC236}">
                <a16:creationId xmlns:a16="http://schemas.microsoft.com/office/drawing/2014/main" id="{980895E7-35CF-4C76-99FE-66AC79E653C2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3025775"/>
            <a:ext cx="252413" cy="254000"/>
          </a:xfrm>
          <a:custGeom>
            <a:avLst/>
            <a:gdLst>
              <a:gd name="T0" fmla="*/ 81 w 159"/>
              <a:gd name="T1" fmla="*/ 160 h 160"/>
              <a:gd name="T2" fmla="*/ 0 w 159"/>
              <a:gd name="T3" fmla="*/ 79 h 160"/>
              <a:gd name="T4" fmla="*/ 57 w 159"/>
              <a:gd name="T5" fmla="*/ 0 h 160"/>
              <a:gd name="T6" fmla="*/ 60 w 159"/>
              <a:gd name="T7" fmla="*/ 2 h 160"/>
              <a:gd name="T8" fmla="*/ 60 w 159"/>
              <a:gd name="T9" fmla="*/ 5 h 160"/>
              <a:gd name="T10" fmla="*/ 51 w 159"/>
              <a:gd name="T11" fmla="*/ 40 h 160"/>
              <a:gd name="T12" fmla="*/ 119 w 159"/>
              <a:gd name="T13" fmla="*/ 109 h 160"/>
              <a:gd name="T14" fmla="*/ 154 w 159"/>
              <a:gd name="T15" fmla="*/ 100 h 160"/>
              <a:gd name="T16" fmla="*/ 158 w 159"/>
              <a:gd name="T17" fmla="*/ 100 h 160"/>
              <a:gd name="T18" fmla="*/ 159 w 159"/>
              <a:gd name="T19" fmla="*/ 103 h 160"/>
              <a:gd name="T20" fmla="*/ 81 w 159"/>
              <a:gd name="T21" fmla="*/ 160 h 160"/>
              <a:gd name="T22" fmla="*/ 51 w 159"/>
              <a:gd name="T23" fmla="*/ 10 h 160"/>
              <a:gd name="T24" fmla="*/ 6 w 159"/>
              <a:gd name="T25" fmla="*/ 79 h 160"/>
              <a:gd name="T26" fmla="*/ 81 w 159"/>
              <a:gd name="T27" fmla="*/ 154 h 160"/>
              <a:gd name="T28" fmla="*/ 150 w 159"/>
              <a:gd name="T29" fmla="*/ 109 h 160"/>
              <a:gd name="T30" fmla="*/ 119 w 159"/>
              <a:gd name="T31" fmla="*/ 116 h 160"/>
              <a:gd name="T32" fmla="*/ 45 w 159"/>
              <a:gd name="T33" fmla="*/ 40 h 160"/>
              <a:gd name="T34" fmla="*/ 51 w 159"/>
              <a:gd name="T35" fmla="*/ 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9" h="160">
                <a:moveTo>
                  <a:pt x="81" y="160"/>
                </a:moveTo>
                <a:cubicBezTo>
                  <a:pt x="37" y="160"/>
                  <a:pt x="0" y="124"/>
                  <a:pt x="0" y="79"/>
                </a:cubicBezTo>
                <a:cubicBezTo>
                  <a:pt x="0" y="42"/>
                  <a:pt x="22" y="12"/>
                  <a:pt x="57" y="0"/>
                </a:cubicBezTo>
                <a:cubicBezTo>
                  <a:pt x="59" y="0"/>
                  <a:pt x="59" y="0"/>
                  <a:pt x="60" y="2"/>
                </a:cubicBezTo>
                <a:cubicBezTo>
                  <a:pt x="60" y="2"/>
                  <a:pt x="60" y="4"/>
                  <a:pt x="60" y="5"/>
                </a:cubicBezTo>
                <a:cubicBezTo>
                  <a:pt x="54" y="16"/>
                  <a:pt x="51" y="28"/>
                  <a:pt x="51" y="40"/>
                </a:cubicBezTo>
                <a:cubicBezTo>
                  <a:pt x="51" y="79"/>
                  <a:pt x="81" y="109"/>
                  <a:pt x="119" y="109"/>
                </a:cubicBezTo>
                <a:cubicBezTo>
                  <a:pt x="132" y="109"/>
                  <a:pt x="143" y="106"/>
                  <a:pt x="154" y="100"/>
                </a:cubicBezTo>
                <a:cubicBezTo>
                  <a:pt x="156" y="100"/>
                  <a:pt x="158" y="100"/>
                  <a:pt x="158" y="100"/>
                </a:cubicBezTo>
                <a:cubicBezTo>
                  <a:pt x="159" y="101"/>
                  <a:pt x="159" y="101"/>
                  <a:pt x="159" y="103"/>
                </a:cubicBezTo>
                <a:cubicBezTo>
                  <a:pt x="148" y="138"/>
                  <a:pt x="118" y="160"/>
                  <a:pt x="81" y="160"/>
                </a:cubicBezTo>
                <a:moveTo>
                  <a:pt x="51" y="10"/>
                </a:moveTo>
                <a:cubicBezTo>
                  <a:pt x="24" y="21"/>
                  <a:pt x="6" y="48"/>
                  <a:pt x="6" y="79"/>
                </a:cubicBezTo>
                <a:cubicBezTo>
                  <a:pt x="6" y="120"/>
                  <a:pt x="40" y="154"/>
                  <a:pt x="81" y="154"/>
                </a:cubicBezTo>
                <a:cubicBezTo>
                  <a:pt x="111" y="154"/>
                  <a:pt x="138" y="136"/>
                  <a:pt x="150" y="109"/>
                </a:cubicBezTo>
                <a:cubicBezTo>
                  <a:pt x="140" y="114"/>
                  <a:pt x="129" y="116"/>
                  <a:pt x="119" y="116"/>
                </a:cubicBezTo>
                <a:cubicBezTo>
                  <a:pt x="78" y="116"/>
                  <a:pt x="45" y="82"/>
                  <a:pt x="45" y="40"/>
                </a:cubicBezTo>
                <a:cubicBezTo>
                  <a:pt x="45" y="31"/>
                  <a:pt x="46" y="20"/>
                  <a:pt x="51" y="1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2" name="Freeform 15">
            <a:extLst>
              <a:ext uri="{FF2B5EF4-FFF2-40B4-BE49-F238E27FC236}">
                <a16:creationId xmlns:a16="http://schemas.microsoft.com/office/drawing/2014/main" id="{36B0B887-AC98-4A59-9FBE-703533D6F5BB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1920875"/>
            <a:ext cx="252413" cy="255588"/>
          </a:xfrm>
          <a:custGeom>
            <a:avLst/>
            <a:gdLst>
              <a:gd name="T0" fmla="*/ 43 w 159"/>
              <a:gd name="T1" fmla="*/ 161 h 161"/>
              <a:gd name="T2" fmla="*/ 33 w 159"/>
              <a:gd name="T3" fmla="*/ 156 h 161"/>
              <a:gd name="T4" fmla="*/ 3 w 159"/>
              <a:gd name="T5" fmla="*/ 126 h 161"/>
              <a:gd name="T6" fmla="*/ 0 w 159"/>
              <a:gd name="T7" fmla="*/ 118 h 161"/>
              <a:gd name="T8" fmla="*/ 3 w 159"/>
              <a:gd name="T9" fmla="*/ 108 h 161"/>
              <a:gd name="T10" fmla="*/ 38 w 159"/>
              <a:gd name="T11" fmla="*/ 73 h 161"/>
              <a:gd name="T12" fmla="*/ 48 w 159"/>
              <a:gd name="T13" fmla="*/ 70 h 161"/>
              <a:gd name="T14" fmla="*/ 56 w 159"/>
              <a:gd name="T15" fmla="*/ 73 h 161"/>
              <a:gd name="T16" fmla="*/ 62 w 159"/>
              <a:gd name="T17" fmla="*/ 79 h 161"/>
              <a:gd name="T18" fmla="*/ 57 w 159"/>
              <a:gd name="T19" fmla="*/ 84 h 161"/>
              <a:gd name="T20" fmla="*/ 51 w 159"/>
              <a:gd name="T21" fmla="*/ 78 h 161"/>
              <a:gd name="T22" fmla="*/ 48 w 159"/>
              <a:gd name="T23" fmla="*/ 76 h 161"/>
              <a:gd name="T24" fmla="*/ 43 w 159"/>
              <a:gd name="T25" fmla="*/ 78 h 161"/>
              <a:gd name="T26" fmla="*/ 8 w 159"/>
              <a:gd name="T27" fmla="*/ 113 h 161"/>
              <a:gd name="T28" fmla="*/ 8 w 159"/>
              <a:gd name="T29" fmla="*/ 121 h 161"/>
              <a:gd name="T30" fmla="*/ 38 w 159"/>
              <a:gd name="T31" fmla="*/ 151 h 161"/>
              <a:gd name="T32" fmla="*/ 48 w 159"/>
              <a:gd name="T33" fmla="*/ 151 h 161"/>
              <a:gd name="T34" fmla="*/ 81 w 159"/>
              <a:gd name="T35" fmla="*/ 118 h 161"/>
              <a:gd name="T36" fmla="*/ 83 w 159"/>
              <a:gd name="T37" fmla="*/ 113 h 161"/>
              <a:gd name="T38" fmla="*/ 81 w 159"/>
              <a:gd name="T39" fmla="*/ 108 h 161"/>
              <a:gd name="T40" fmla="*/ 75 w 159"/>
              <a:gd name="T41" fmla="*/ 102 h 161"/>
              <a:gd name="T42" fmla="*/ 80 w 159"/>
              <a:gd name="T43" fmla="*/ 99 h 161"/>
              <a:gd name="T44" fmla="*/ 86 w 159"/>
              <a:gd name="T45" fmla="*/ 105 h 161"/>
              <a:gd name="T46" fmla="*/ 89 w 159"/>
              <a:gd name="T47" fmla="*/ 113 h 161"/>
              <a:gd name="T48" fmla="*/ 86 w 159"/>
              <a:gd name="T49" fmla="*/ 123 h 161"/>
              <a:gd name="T50" fmla="*/ 51 w 159"/>
              <a:gd name="T51" fmla="*/ 156 h 161"/>
              <a:gd name="T52" fmla="*/ 43 w 159"/>
              <a:gd name="T53" fmla="*/ 161 h 161"/>
              <a:gd name="T54" fmla="*/ 49 w 159"/>
              <a:gd name="T55" fmla="*/ 115 h 161"/>
              <a:gd name="T56" fmla="*/ 45 w 159"/>
              <a:gd name="T57" fmla="*/ 111 h 161"/>
              <a:gd name="T58" fmla="*/ 110 w 159"/>
              <a:gd name="T59" fmla="*/ 46 h 161"/>
              <a:gd name="T60" fmla="*/ 114 w 159"/>
              <a:gd name="T61" fmla="*/ 51 h 161"/>
              <a:gd name="T62" fmla="*/ 49 w 159"/>
              <a:gd name="T63" fmla="*/ 115 h 161"/>
              <a:gd name="T64" fmla="*/ 49 w 159"/>
              <a:gd name="T65" fmla="*/ 115 h 161"/>
              <a:gd name="T66" fmla="*/ 111 w 159"/>
              <a:gd name="T67" fmla="*/ 91 h 161"/>
              <a:gd name="T68" fmla="*/ 111 w 159"/>
              <a:gd name="T69" fmla="*/ 91 h 161"/>
              <a:gd name="T70" fmla="*/ 103 w 159"/>
              <a:gd name="T71" fmla="*/ 87 h 161"/>
              <a:gd name="T72" fmla="*/ 97 w 159"/>
              <a:gd name="T73" fmla="*/ 81 h 161"/>
              <a:gd name="T74" fmla="*/ 102 w 159"/>
              <a:gd name="T75" fmla="*/ 76 h 161"/>
              <a:gd name="T76" fmla="*/ 108 w 159"/>
              <a:gd name="T77" fmla="*/ 83 h 161"/>
              <a:gd name="T78" fmla="*/ 111 w 159"/>
              <a:gd name="T79" fmla="*/ 84 h 161"/>
              <a:gd name="T80" fmla="*/ 116 w 159"/>
              <a:gd name="T81" fmla="*/ 83 h 161"/>
              <a:gd name="T82" fmla="*/ 151 w 159"/>
              <a:gd name="T83" fmla="*/ 48 h 161"/>
              <a:gd name="T84" fmla="*/ 151 w 159"/>
              <a:gd name="T85" fmla="*/ 40 h 161"/>
              <a:gd name="T86" fmla="*/ 121 w 159"/>
              <a:gd name="T87" fmla="*/ 9 h 161"/>
              <a:gd name="T88" fmla="*/ 111 w 159"/>
              <a:gd name="T89" fmla="*/ 9 h 161"/>
              <a:gd name="T90" fmla="*/ 78 w 159"/>
              <a:gd name="T91" fmla="*/ 43 h 161"/>
              <a:gd name="T92" fmla="*/ 76 w 159"/>
              <a:gd name="T93" fmla="*/ 48 h 161"/>
              <a:gd name="T94" fmla="*/ 78 w 159"/>
              <a:gd name="T95" fmla="*/ 52 h 161"/>
              <a:gd name="T96" fmla="*/ 84 w 159"/>
              <a:gd name="T97" fmla="*/ 59 h 161"/>
              <a:gd name="T98" fmla="*/ 80 w 159"/>
              <a:gd name="T99" fmla="*/ 63 h 161"/>
              <a:gd name="T100" fmla="*/ 73 w 159"/>
              <a:gd name="T101" fmla="*/ 57 h 161"/>
              <a:gd name="T102" fmla="*/ 70 w 159"/>
              <a:gd name="T103" fmla="*/ 48 h 161"/>
              <a:gd name="T104" fmla="*/ 73 w 159"/>
              <a:gd name="T105" fmla="*/ 40 h 161"/>
              <a:gd name="T106" fmla="*/ 108 w 159"/>
              <a:gd name="T107" fmla="*/ 4 h 161"/>
              <a:gd name="T108" fmla="*/ 126 w 159"/>
              <a:gd name="T109" fmla="*/ 4 h 161"/>
              <a:gd name="T110" fmla="*/ 156 w 159"/>
              <a:gd name="T111" fmla="*/ 35 h 161"/>
              <a:gd name="T112" fmla="*/ 159 w 159"/>
              <a:gd name="T113" fmla="*/ 43 h 161"/>
              <a:gd name="T114" fmla="*/ 156 w 159"/>
              <a:gd name="T115" fmla="*/ 52 h 161"/>
              <a:gd name="T116" fmla="*/ 121 w 159"/>
              <a:gd name="T117" fmla="*/ 87 h 161"/>
              <a:gd name="T118" fmla="*/ 111 w 159"/>
              <a:gd name="T119" fmla="*/ 9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9" h="161">
                <a:moveTo>
                  <a:pt x="43" y="161"/>
                </a:moveTo>
                <a:cubicBezTo>
                  <a:pt x="40" y="161"/>
                  <a:pt x="37" y="159"/>
                  <a:pt x="33" y="156"/>
                </a:cubicBezTo>
                <a:cubicBezTo>
                  <a:pt x="3" y="126"/>
                  <a:pt x="3" y="126"/>
                  <a:pt x="3" y="126"/>
                </a:cubicBezTo>
                <a:cubicBezTo>
                  <a:pt x="2" y="124"/>
                  <a:pt x="0" y="121"/>
                  <a:pt x="0" y="118"/>
                </a:cubicBezTo>
                <a:cubicBezTo>
                  <a:pt x="0" y="115"/>
                  <a:pt x="2" y="111"/>
                  <a:pt x="3" y="108"/>
                </a:cubicBezTo>
                <a:cubicBezTo>
                  <a:pt x="38" y="73"/>
                  <a:pt x="38" y="73"/>
                  <a:pt x="38" y="73"/>
                </a:cubicBezTo>
                <a:cubicBezTo>
                  <a:pt x="41" y="71"/>
                  <a:pt x="45" y="70"/>
                  <a:pt x="48" y="70"/>
                </a:cubicBezTo>
                <a:cubicBezTo>
                  <a:pt x="51" y="70"/>
                  <a:pt x="54" y="71"/>
                  <a:pt x="56" y="73"/>
                </a:cubicBezTo>
                <a:cubicBezTo>
                  <a:pt x="62" y="79"/>
                  <a:pt x="62" y="79"/>
                  <a:pt x="62" y="79"/>
                </a:cubicBezTo>
                <a:cubicBezTo>
                  <a:pt x="57" y="84"/>
                  <a:pt x="57" y="84"/>
                  <a:pt x="57" y="84"/>
                </a:cubicBezTo>
                <a:cubicBezTo>
                  <a:pt x="51" y="78"/>
                  <a:pt x="51" y="78"/>
                  <a:pt x="51" y="78"/>
                </a:cubicBezTo>
                <a:cubicBezTo>
                  <a:pt x="51" y="78"/>
                  <a:pt x="49" y="76"/>
                  <a:pt x="48" y="76"/>
                </a:cubicBezTo>
                <a:cubicBezTo>
                  <a:pt x="46" y="76"/>
                  <a:pt x="45" y="78"/>
                  <a:pt x="43" y="78"/>
                </a:cubicBezTo>
                <a:cubicBezTo>
                  <a:pt x="8" y="113"/>
                  <a:pt x="8" y="113"/>
                  <a:pt x="8" y="113"/>
                </a:cubicBezTo>
                <a:cubicBezTo>
                  <a:pt x="6" y="116"/>
                  <a:pt x="6" y="119"/>
                  <a:pt x="8" y="121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41" y="154"/>
                  <a:pt x="45" y="154"/>
                  <a:pt x="48" y="151"/>
                </a:cubicBezTo>
                <a:cubicBezTo>
                  <a:pt x="81" y="118"/>
                  <a:pt x="81" y="118"/>
                  <a:pt x="81" y="118"/>
                </a:cubicBezTo>
                <a:cubicBezTo>
                  <a:pt x="83" y="116"/>
                  <a:pt x="83" y="115"/>
                  <a:pt x="83" y="113"/>
                </a:cubicBezTo>
                <a:cubicBezTo>
                  <a:pt x="83" y="111"/>
                  <a:pt x="83" y="110"/>
                  <a:pt x="81" y="108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80" y="99"/>
                  <a:pt x="80" y="99"/>
                  <a:pt x="80" y="99"/>
                </a:cubicBezTo>
                <a:cubicBezTo>
                  <a:pt x="86" y="105"/>
                  <a:pt x="86" y="105"/>
                  <a:pt x="86" y="105"/>
                </a:cubicBezTo>
                <a:cubicBezTo>
                  <a:pt x="89" y="107"/>
                  <a:pt x="89" y="110"/>
                  <a:pt x="89" y="113"/>
                </a:cubicBezTo>
                <a:cubicBezTo>
                  <a:pt x="89" y="116"/>
                  <a:pt x="89" y="119"/>
                  <a:pt x="86" y="123"/>
                </a:cubicBezTo>
                <a:cubicBezTo>
                  <a:pt x="51" y="156"/>
                  <a:pt x="51" y="156"/>
                  <a:pt x="51" y="156"/>
                </a:cubicBezTo>
                <a:cubicBezTo>
                  <a:pt x="49" y="159"/>
                  <a:pt x="46" y="161"/>
                  <a:pt x="43" y="161"/>
                </a:cubicBezTo>
                <a:moveTo>
                  <a:pt x="49" y="115"/>
                </a:moveTo>
                <a:cubicBezTo>
                  <a:pt x="45" y="111"/>
                  <a:pt x="45" y="111"/>
                  <a:pt x="45" y="111"/>
                </a:cubicBezTo>
                <a:cubicBezTo>
                  <a:pt x="110" y="46"/>
                  <a:pt x="110" y="46"/>
                  <a:pt x="110" y="46"/>
                </a:cubicBezTo>
                <a:cubicBezTo>
                  <a:pt x="114" y="51"/>
                  <a:pt x="114" y="51"/>
                  <a:pt x="114" y="51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lose/>
                <a:moveTo>
                  <a:pt x="111" y="91"/>
                </a:moveTo>
                <a:cubicBezTo>
                  <a:pt x="111" y="91"/>
                  <a:pt x="111" y="91"/>
                  <a:pt x="111" y="91"/>
                </a:cubicBezTo>
                <a:cubicBezTo>
                  <a:pt x="108" y="91"/>
                  <a:pt x="105" y="89"/>
                  <a:pt x="103" y="87"/>
                </a:cubicBezTo>
                <a:cubicBezTo>
                  <a:pt x="97" y="81"/>
                  <a:pt x="97" y="81"/>
                  <a:pt x="97" y="81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4"/>
                  <a:pt x="110" y="84"/>
                  <a:pt x="111" y="84"/>
                </a:cubicBezTo>
                <a:cubicBezTo>
                  <a:pt x="113" y="84"/>
                  <a:pt x="114" y="84"/>
                  <a:pt x="116" y="83"/>
                </a:cubicBezTo>
                <a:cubicBezTo>
                  <a:pt x="151" y="48"/>
                  <a:pt x="151" y="48"/>
                  <a:pt x="151" y="48"/>
                </a:cubicBezTo>
                <a:cubicBezTo>
                  <a:pt x="153" y="46"/>
                  <a:pt x="153" y="41"/>
                  <a:pt x="151" y="40"/>
                </a:cubicBezTo>
                <a:cubicBezTo>
                  <a:pt x="121" y="9"/>
                  <a:pt x="121" y="9"/>
                  <a:pt x="121" y="9"/>
                </a:cubicBezTo>
                <a:cubicBezTo>
                  <a:pt x="118" y="6"/>
                  <a:pt x="114" y="6"/>
                  <a:pt x="111" y="9"/>
                </a:cubicBezTo>
                <a:cubicBezTo>
                  <a:pt x="78" y="43"/>
                  <a:pt x="78" y="43"/>
                  <a:pt x="78" y="43"/>
                </a:cubicBezTo>
                <a:cubicBezTo>
                  <a:pt x="76" y="44"/>
                  <a:pt x="76" y="46"/>
                  <a:pt x="76" y="48"/>
                </a:cubicBezTo>
                <a:cubicBezTo>
                  <a:pt x="76" y="49"/>
                  <a:pt x="76" y="51"/>
                  <a:pt x="78" y="52"/>
                </a:cubicBezTo>
                <a:cubicBezTo>
                  <a:pt x="84" y="59"/>
                  <a:pt x="84" y="59"/>
                  <a:pt x="84" y="59"/>
                </a:cubicBezTo>
                <a:cubicBezTo>
                  <a:pt x="80" y="63"/>
                  <a:pt x="80" y="63"/>
                  <a:pt x="80" y="63"/>
                </a:cubicBezTo>
                <a:cubicBezTo>
                  <a:pt x="73" y="57"/>
                  <a:pt x="73" y="57"/>
                  <a:pt x="73" y="57"/>
                </a:cubicBezTo>
                <a:cubicBezTo>
                  <a:pt x="70" y="54"/>
                  <a:pt x="70" y="51"/>
                  <a:pt x="70" y="48"/>
                </a:cubicBezTo>
                <a:cubicBezTo>
                  <a:pt x="70" y="44"/>
                  <a:pt x="70" y="41"/>
                  <a:pt x="73" y="40"/>
                </a:cubicBezTo>
                <a:cubicBezTo>
                  <a:pt x="108" y="4"/>
                  <a:pt x="108" y="4"/>
                  <a:pt x="108" y="4"/>
                </a:cubicBezTo>
                <a:cubicBezTo>
                  <a:pt x="113" y="0"/>
                  <a:pt x="121" y="0"/>
                  <a:pt x="126" y="4"/>
                </a:cubicBezTo>
                <a:cubicBezTo>
                  <a:pt x="156" y="35"/>
                  <a:pt x="156" y="35"/>
                  <a:pt x="156" y="35"/>
                </a:cubicBezTo>
                <a:cubicBezTo>
                  <a:pt x="157" y="36"/>
                  <a:pt x="159" y="40"/>
                  <a:pt x="159" y="43"/>
                </a:cubicBezTo>
                <a:cubicBezTo>
                  <a:pt x="159" y="46"/>
                  <a:pt x="157" y="49"/>
                  <a:pt x="156" y="52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18" y="89"/>
                  <a:pt x="116" y="91"/>
                  <a:pt x="111" y="9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3" name="Freeform 16">
            <a:extLst>
              <a:ext uri="{FF2B5EF4-FFF2-40B4-BE49-F238E27FC236}">
                <a16:creationId xmlns:a16="http://schemas.microsoft.com/office/drawing/2014/main" id="{BA3CFA73-3008-4E35-BBC0-F070ED0659BF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3067050"/>
            <a:ext cx="254000" cy="171450"/>
          </a:xfrm>
          <a:custGeom>
            <a:avLst/>
            <a:gdLst>
              <a:gd name="T0" fmla="*/ 158 w 160"/>
              <a:gd name="T1" fmla="*/ 19 h 108"/>
              <a:gd name="T2" fmla="*/ 155 w 160"/>
              <a:gd name="T3" fmla="*/ 19 h 108"/>
              <a:gd name="T4" fmla="*/ 128 w 160"/>
              <a:gd name="T5" fmla="*/ 34 h 108"/>
              <a:gd name="T6" fmla="*/ 128 w 160"/>
              <a:gd name="T7" fmla="*/ 8 h 108"/>
              <a:gd name="T8" fmla="*/ 120 w 160"/>
              <a:gd name="T9" fmla="*/ 0 h 108"/>
              <a:gd name="T10" fmla="*/ 8 w 160"/>
              <a:gd name="T11" fmla="*/ 0 h 108"/>
              <a:gd name="T12" fmla="*/ 0 w 160"/>
              <a:gd name="T13" fmla="*/ 8 h 108"/>
              <a:gd name="T14" fmla="*/ 0 w 160"/>
              <a:gd name="T15" fmla="*/ 100 h 108"/>
              <a:gd name="T16" fmla="*/ 8 w 160"/>
              <a:gd name="T17" fmla="*/ 108 h 108"/>
              <a:gd name="T18" fmla="*/ 120 w 160"/>
              <a:gd name="T19" fmla="*/ 108 h 108"/>
              <a:gd name="T20" fmla="*/ 128 w 160"/>
              <a:gd name="T21" fmla="*/ 100 h 108"/>
              <a:gd name="T22" fmla="*/ 128 w 160"/>
              <a:gd name="T23" fmla="*/ 75 h 108"/>
              <a:gd name="T24" fmla="*/ 155 w 160"/>
              <a:gd name="T25" fmla="*/ 89 h 108"/>
              <a:gd name="T26" fmla="*/ 158 w 160"/>
              <a:gd name="T27" fmla="*/ 89 h 108"/>
              <a:gd name="T28" fmla="*/ 160 w 160"/>
              <a:gd name="T29" fmla="*/ 86 h 108"/>
              <a:gd name="T30" fmla="*/ 160 w 160"/>
              <a:gd name="T31" fmla="*/ 22 h 108"/>
              <a:gd name="T32" fmla="*/ 158 w 160"/>
              <a:gd name="T33" fmla="*/ 19 h 108"/>
              <a:gd name="T34" fmla="*/ 122 w 160"/>
              <a:gd name="T35" fmla="*/ 100 h 108"/>
              <a:gd name="T36" fmla="*/ 120 w 160"/>
              <a:gd name="T37" fmla="*/ 102 h 108"/>
              <a:gd name="T38" fmla="*/ 8 w 160"/>
              <a:gd name="T39" fmla="*/ 102 h 108"/>
              <a:gd name="T40" fmla="*/ 6 w 160"/>
              <a:gd name="T41" fmla="*/ 100 h 108"/>
              <a:gd name="T42" fmla="*/ 6 w 160"/>
              <a:gd name="T43" fmla="*/ 8 h 108"/>
              <a:gd name="T44" fmla="*/ 8 w 160"/>
              <a:gd name="T45" fmla="*/ 7 h 108"/>
              <a:gd name="T46" fmla="*/ 120 w 160"/>
              <a:gd name="T47" fmla="*/ 7 h 108"/>
              <a:gd name="T48" fmla="*/ 122 w 160"/>
              <a:gd name="T49" fmla="*/ 8 h 108"/>
              <a:gd name="T50" fmla="*/ 122 w 160"/>
              <a:gd name="T51" fmla="*/ 100 h 108"/>
              <a:gd name="T52" fmla="*/ 122 w 160"/>
              <a:gd name="T53" fmla="*/ 100 h 108"/>
              <a:gd name="T54" fmla="*/ 154 w 160"/>
              <a:gd name="T55" fmla="*/ 81 h 108"/>
              <a:gd name="T56" fmla="*/ 128 w 160"/>
              <a:gd name="T57" fmla="*/ 67 h 108"/>
              <a:gd name="T58" fmla="*/ 128 w 160"/>
              <a:gd name="T59" fmla="*/ 42 h 108"/>
              <a:gd name="T60" fmla="*/ 154 w 160"/>
              <a:gd name="T61" fmla="*/ 27 h 108"/>
              <a:gd name="T62" fmla="*/ 154 w 160"/>
              <a:gd name="T63" fmla="*/ 81 h 108"/>
              <a:gd name="T64" fmla="*/ 154 w 160"/>
              <a:gd name="T65" fmla="*/ 8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08">
                <a:moveTo>
                  <a:pt x="158" y="19"/>
                </a:moveTo>
                <a:cubicBezTo>
                  <a:pt x="157" y="19"/>
                  <a:pt x="157" y="19"/>
                  <a:pt x="155" y="19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3"/>
                  <a:pt x="125" y="0"/>
                  <a:pt x="120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5"/>
                  <a:pt x="3" y="108"/>
                  <a:pt x="8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5" y="108"/>
                  <a:pt x="128" y="105"/>
                  <a:pt x="128" y="100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57" y="89"/>
                  <a:pt x="157" y="89"/>
                  <a:pt x="158" y="89"/>
                </a:cubicBezTo>
                <a:cubicBezTo>
                  <a:pt x="160" y="88"/>
                  <a:pt x="160" y="88"/>
                  <a:pt x="160" y="86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21"/>
                  <a:pt x="160" y="21"/>
                  <a:pt x="158" y="19"/>
                </a:cubicBezTo>
                <a:moveTo>
                  <a:pt x="122" y="100"/>
                </a:moveTo>
                <a:cubicBezTo>
                  <a:pt x="122" y="102"/>
                  <a:pt x="122" y="102"/>
                  <a:pt x="120" y="102"/>
                </a:cubicBezTo>
                <a:cubicBezTo>
                  <a:pt x="8" y="102"/>
                  <a:pt x="8" y="102"/>
                  <a:pt x="8" y="102"/>
                </a:cubicBezTo>
                <a:cubicBezTo>
                  <a:pt x="6" y="102"/>
                  <a:pt x="6" y="102"/>
                  <a:pt x="6" y="100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8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2" y="7"/>
                  <a:pt x="122" y="7"/>
                  <a:pt x="122" y="8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22" y="100"/>
                  <a:pt x="122" y="100"/>
                  <a:pt x="122" y="100"/>
                </a:cubicBezTo>
                <a:close/>
                <a:moveTo>
                  <a:pt x="154" y="81"/>
                </a:moveTo>
                <a:cubicBezTo>
                  <a:pt x="128" y="67"/>
                  <a:pt x="128" y="67"/>
                  <a:pt x="128" y="67"/>
                </a:cubicBezTo>
                <a:cubicBezTo>
                  <a:pt x="128" y="42"/>
                  <a:pt x="128" y="42"/>
                  <a:pt x="128" y="42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154" y="81"/>
                  <a:pt x="154" y="81"/>
                  <a:pt x="154" y="81"/>
                </a:cubicBezTo>
                <a:cubicBezTo>
                  <a:pt x="154" y="81"/>
                  <a:pt x="154" y="81"/>
                  <a:pt x="154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4" name="Freeform 17">
            <a:extLst>
              <a:ext uri="{FF2B5EF4-FFF2-40B4-BE49-F238E27FC236}">
                <a16:creationId xmlns:a16="http://schemas.microsoft.com/office/drawing/2014/main" id="{29C2D5F2-BAAC-40C4-9E14-AC9742737337}"/>
              </a:ext>
            </a:extLst>
          </p:cNvPr>
          <p:cNvSpPr>
            <a:spLocks noEditPoints="1"/>
          </p:cNvSpPr>
          <p:nvPr/>
        </p:nvSpPr>
        <p:spPr bwMode="auto">
          <a:xfrm>
            <a:off x="3521076" y="3576638"/>
            <a:ext cx="193675" cy="254000"/>
          </a:xfrm>
          <a:custGeom>
            <a:avLst/>
            <a:gdLst>
              <a:gd name="T0" fmla="*/ 83 w 122"/>
              <a:gd name="T1" fmla="*/ 160 h 160"/>
              <a:gd name="T2" fmla="*/ 26 w 122"/>
              <a:gd name="T3" fmla="*/ 160 h 160"/>
              <a:gd name="T4" fmla="*/ 15 w 122"/>
              <a:gd name="T5" fmla="*/ 141 h 160"/>
              <a:gd name="T6" fmla="*/ 13 w 122"/>
              <a:gd name="T7" fmla="*/ 133 h 160"/>
              <a:gd name="T8" fmla="*/ 0 w 122"/>
              <a:gd name="T9" fmla="*/ 115 h 160"/>
              <a:gd name="T10" fmla="*/ 0 w 122"/>
              <a:gd name="T11" fmla="*/ 45 h 160"/>
              <a:gd name="T12" fmla="*/ 2 w 122"/>
              <a:gd name="T13" fmla="*/ 35 h 160"/>
              <a:gd name="T14" fmla="*/ 13 w 122"/>
              <a:gd name="T15" fmla="*/ 27 h 160"/>
              <a:gd name="T16" fmla="*/ 15 w 122"/>
              <a:gd name="T17" fmla="*/ 19 h 160"/>
              <a:gd name="T18" fmla="*/ 26 w 122"/>
              <a:gd name="T19" fmla="*/ 0 h 160"/>
              <a:gd name="T20" fmla="*/ 83 w 122"/>
              <a:gd name="T21" fmla="*/ 0 h 160"/>
              <a:gd name="T22" fmla="*/ 95 w 122"/>
              <a:gd name="T23" fmla="*/ 19 h 160"/>
              <a:gd name="T24" fmla="*/ 96 w 122"/>
              <a:gd name="T25" fmla="*/ 27 h 160"/>
              <a:gd name="T26" fmla="*/ 109 w 122"/>
              <a:gd name="T27" fmla="*/ 45 h 160"/>
              <a:gd name="T28" fmla="*/ 109 w 122"/>
              <a:gd name="T29" fmla="*/ 51 h 160"/>
              <a:gd name="T30" fmla="*/ 122 w 122"/>
              <a:gd name="T31" fmla="*/ 64 h 160"/>
              <a:gd name="T32" fmla="*/ 109 w 122"/>
              <a:gd name="T33" fmla="*/ 77 h 160"/>
              <a:gd name="T34" fmla="*/ 109 w 122"/>
              <a:gd name="T35" fmla="*/ 115 h 160"/>
              <a:gd name="T36" fmla="*/ 96 w 122"/>
              <a:gd name="T37" fmla="*/ 133 h 160"/>
              <a:gd name="T38" fmla="*/ 95 w 122"/>
              <a:gd name="T39" fmla="*/ 141 h 160"/>
              <a:gd name="T40" fmla="*/ 83 w 122"/>
              <a:gd name="T41" fmla="*/ 160 h 160"/>
              <a:gd name="T42" fmla="*/ 19 w 122"/>
              <a:gd name="T43" fmla="*/ 135 h 160"/>
              <a:gd name="T44" fmla="*/ 21 w 122"/>
              <a:gd name="T45" fmla="*/ 139 h 160"/>
              <a:gd name="T46" fmla="*/ 26 w 122"/>
              <a:gd name="T47" fmla="*/ 154 h 160"/>
              <a:gd name="T48" fmla="*/ 83 w 122"/>
              <a:gd name="T49" fmla="*/ 154 h 160"/>
              <a:gd name="T50" fmla="*/ 88 w 122"/>
              <a:gd name="T51" fmla="*/ 139 h 160"/>
              <a:gd name="T52" fmla="*/ 90 w 122"/>
              <a:gd name="T53" fmla="*/ 135 h 160"/>
              <a:gd name="T54" fmla="*/ 19 w 122"/>
              <a:gd name="T55" fmla="*/ 135 h 160"/>
              <a:gd name="T56" fmla="*/ 19 w 122"/>
              <a:gd name="T57" fmla="*/ 135 h 160"/>
              <a:gd name="T58" fmla="*/ 19 w 122"/>
              <a:gd name="T59" fmla="*/ 32 h 160"/>
              <a:gd name="T60" fmla="*/ 8 w 122"/>
              <a:gd name="T61" fmla="*/ 39 h 160"/>
              <a:gd name="T62" fmla="*/ 7 w 122"/>
              <a:gd name="T63" fmla="*/ 45 h 160"/>
              <a:gd name="T64" fmla="*/ 7 w 122"/>
              <a:gd name="T65" fmla="*/ 115 h 160"/>
              <a:gd name="T66" fmla="*/ 19 w 122"/>
              <a:gd name="T67" fmla="*/ 128 h 160"/>
              <a:gd name="T68" fmla="*/ 90 w 122"/>
              <a:gd name="T69" fmla="*/ 128 h 160"/>
              <a:gd name="T70" fmla="*/ 103 w 122"/>
              <a:gd name="T71" fmla="*/ 115 h 160"/>
              <a:gd name="T72" fmla="*/ 103 w 122"/>
              <a:gd name="T73" fmla="*/ 45 h 160"/>
              <a:gd name="T74" fmla="*/ 90 w 122"/>
              <a:gd name="T75" fmla="*/ 32 h 160"/>
              <a:gd name="T76" fmla="*/ 19 w 122"/>
              <a:gd name="T77" fmla="*/ 32 h 160"/>
              <a:gd name="T78" fmla="*/ 19 w 122"/>
              <a:gd name="T79" fmla="*/ 32 h 160"/>
              <a:gd name="T80" fmla="*/ 109 w 122"/>
              <a:gd name="T81" fmla="*/ 58 h 160"/>
              <a:gd name="T82" fmla="*/ 109 w 122"/>
              <a:gd name="T83" fmla="*/ 71 h 160"/>
              <a:gd name="T84" fmla="*/ 115 w 122"/>
              <a:gd name="T85" fmla="*/ 64 h 160"/>
              <a:gd name="T86" fmla="*/ 109 w 122"/>
              <a:gd name="T87" fmla="*/ 58 h 160"/>
              <a:gd name="T88" fmla="*/ 19 w 122"/>
              <a:gd name="T89" fmla="*/ 26 h 160"/>
              <a:gd name="T90" fmla="*/ 90 w 122"/>
              <a:gd name="T91" fmla="*/ 26 h 160"/>
              <a:gd name="T92" fmla="*/ 88 w 122"/>
              <a:gd name="T93" fmla="*/ 21 h 160"/>
              <a:gd name="T94" fmla="*/ 83 w 122"/>
              <a:gd name="T95" fmla="*/ 7 h 160"/>
              <a:gd name="T96" fmla="*/ 26 w 122"/>
              <a:gd name="T97" fmla="*/ 7 h 160"/>
              <a:gd name="T98" fmla="*/ 21 w 122"/>
              <a:gd name="T99" fmla="*/ 21 h 160"/>
              <a:gd name="T100" fmla="*/ 19 w 122"/>
              <a:gd name="T101" fmla="*/ 26 h 160"/>
              <a:gd name="T102" fmla="*/ 58 w 122"/>
              <a:gd name="T103" fmla="*/ 103 h 160"/>
              <a:gd name="T104" fmla="*/ 51 w 122"/>
              <a:gd name="T105" fmla="*/ 103 h 160"/>
              <a:gd name="T106" fmla="*/ 51 w 122"/>
              <a:gd name="T107" fmla="*/ 79 h 160"/>
              <a:gd name="T108" fmla="*/ 31 w 122"/>
              <a:gd name="T109" fmla="*/ 71 h 160"/>
              <a:gd name="T110" fmla="*/ 34 w 122"/>
              <a:gd name="T111" fmla="*/ 64 h 160"/>
              <a:gd name="T112" fmla="*/ 55 w 122"/>
              <a:gd name="T113" fmla="*/ 74 h 160"/>
              <a:gd name="T114" fmla="*/ 74 w 122"/>
              <a:gd name="T115" fmla="*/ 53 h 160"/>
              <a:gd name="T116" fmla="*/ 79 w 122"/>
              <a:gd name="T117" fmla="*/ 58 h 160"/>
              <a:gd name="T118" fmla="*/ 58 w 122"/>
              <a:gd name="T119" fmla="*/ 79 h 160"/>
              <a:gd name="T120" fmla="*/ 58 w 122"/>
              <a:gd name="T121" fmla="*/ 103 h 160"/>
              <a:gd name="T122" fmla="*/ 58 w 122"/>
              <a:gd name="T123" fmla="*/ 10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2" h="160">
                <a:moveTo>
                  <a:pt x="83" y="160"/>
                </a:moveTo>
                <a:cubicBezTo>
                  <a:pt x="26" y="160"/>
                  <a:pt x="26" y="160"/>
                  <a:pt x="26" y="160"/>
                </a:cubicBezTo>
                <a:cubicBezTo>
                  <a:pt x="19" y="160"/>
                  <a:pt x="16" y="154"/>
                  <a:pt x="15" y="141"/>
                </a:cubicBezTo>
                <a:cubicBezTo>
                  <a:pt x="13" y="138"/>
                  <a:pt x="13" y="135"/>
                  <a:pt x="13" y="133"/>
                </a:cubicBezTo>
                <a:cubicBezTo>
                  <a:pt x="5" y="131"/>
                  <a:pt x="0" y="123"/>
                  <a:pt x="0" y="11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2"/>
                  <a:pt x="0" y="39"/>
                  <a:pt x="2" y="35"/>
                </a:cubicBezTo>
                <a:cubicBezTo>
                  <a:pt x="5" y="32"/>
                  <a:pt x="8" y="29"/>
                  <a:pt x="13" y="27"/>
                </a:cubicBezTo>
                <a:cubicBezTo>
                  <a:pt x="13" y="26"/>
                  <a:pt x="13" y="23"/>
                  <a:pt x="15" y="19"/>
                </a:cubicBezTo>
                <a:cubicBezTo>
                  <a:pt x="16" y="7"/>
                  <a:pt x="19" y="0"/>
                  <a:pt x="26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90" y="0"/>
                  <a:pt x="93" y="7"/>
                  <a:pt x="95" y="19"/>
                </a:cubicBezTo>
                <a:cubicBezTo>
                  <a:pt x="96" y="23"/>
                  <a:pt x="96" y="26"/>
                  <a:pt x="96" y="27"/>
                </a:cubicBezTo>
                <a:cubicBezTo>
                  <a:pt x="104" y="29"/>
                  <a:pt x="109" y="37"/>
                  <a:pt x="109" y="45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22" y="58"/>
                  <a:pt x="122" y="64"/>
                </a:cubicBezTo>
                <a:cubicBezTo>
                  <a:pt x="122" y="71"/>
                  <a:pt x="115" y="77"/>
                  <a:pt x="109" y="77"/>
                </a:cubicBezTo>
                <a:cubicBezTo>
                  <a:pt x="109" y="115"/>
                  <a:pt x="109" y="115"/>
                  <a:pt x="109" y="115"/>
                </a:cubicBezTo>
                <a:cubicBezTo>
                  <a:pt x="109" y="123"/>
                  <a:pt x="104" y="131"/>
                  <a:pt x="96" y="133"/>
                </a:cubicBezTo>
                <a:cubicBezTo>
                  <a:pt x="96" y="135"/>
                  <a:pt x="96" y="138"/>
                  <a:pt x="95" y="141"/>
                </a:cubicBezTo>
                <a:cubicBezTo>
                  <a:pt x="93" y="154"/>
                  <a:pt x="90" y="160"/>
                  <a:pt x="83" y="160"/>
                </a:cubicBezTo>
                <a:moveTo>
                  <a:pt x="19" y="135"/>
                </a:moveTo>
                <a:cubicBezTo>
                  <a:pt x="19" y="136"/>
                  <a:pt x="19" y="138"/>
                  <a:pt x="21" y="139"/>
                </a:cubicBezTo>
                <a:cubicBezTo>
                  <a:pt x="23" y="151"/>
                  <a:pt x="24" y="154"/>
                  <a:pt x="26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5" y="154"/>
                  <a:pt x="88" y="151"/>
                  <a:pt x="88" y="139"/>
                </a:cubicBezTo>
                <a:cubicBezTo>
                  <a:pt x="90" y="138"/>
                  <a:pt x="90" y="136"/>
                  <a:pt x="90" y="135"/>
                </a:cubicBezTo>
                <a:cubicBezTo>
                  <a:pt x="19" y="135"/>
                  <a:pt x="19" y="135"/>
                  <a:pt x="19" y="135"/>
                </a:cubicBezTo>
                <a:cubicBezTo>
                  <a:pt x="19" y="135"/>
                  <a:pt x="19" y="135"/>
                  <a:pt x="19" y="135"/>
                </a:cubicBezTo>
                <a:close/>
                <a:moveTo>
                  <a:pt x="19" y="32"/>
                </a:moveTo>
                <a:cubicBezTo>
                  <a:pt x="15" y="32"/>
                  <a:pt x="10" y="35"/>
                  <a:pt x="8" y="39"/>
                </a:cubicBezTo>
                <a:cubicBezTo>
                  <a:pt x="7" y="40"/>
                  <a:pt x="7" y="43"/>
                  <a:pt x="7" y="45"/>
                </a:cubicBezTo>
                <a:cubicBezTo>
                  <a:pt x="7" y="115"/>
                  <a:pt x="7" y="115"/>
                  <a:pt x="7" y="115"/>
                </a:cubicBezTo>
                <a:cubicBezTo>
                  <a:pt x="7" y="122"/>
                  <a:pt x="13" y="128"/>
                  <a:pt x="19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6" y="128"/>
                  <a:pt x="103" y="122"/>
                  <a:pt x="103" y="11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3" y="39"/>
                  <a:pt x="96" y="32"/>
                  <a:pt x="90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09" y="58"/>
                </a:moveTo>
                <a:cubicBezTo>
                  <a:pt x="109" y="71"/>
                  <a:pt x="109" y="71"/>
                  <a:pt x="109" y="71"/>
                </a:cubicBezTo>
                <a:cubicBezTo>
                  <a:pt x="112" y="71"/>
                  <a:pt x="115" y="67"/>
                  <a:pt x="115" y="64"/>
                </a:cubicBezTo>
                <a:cubicBezTo>
                  <a:pt x="115" y="61"/>
                  <a:pt x="112" y="58"/>
                  <a:pt x="109" y="58"/>
                </a:cubicBezTo>
                <a:moveTo>
                  <a:pt x="19" y="26"/>
                </a:moveTo>
                <a:cubicBezTo>
                  <a:pt x="90" y="26"/>
                  <a:pt x="90" y="26"/>
                  <a:pt x="90" y="26"/>
                </a:cubicBezTo>
                <a:cubicBezTo>
                  <a:pt x="90" y="24"/>
                  <a:pt x="90" y="23"/>
                  <a:pt x="88" y="21"/>
                </a:cubicBezTo>
                <a:cubicBezTo>
                  <a:pt x="88" y="10"/>
                  <a:pt x="85" y="7"/>
                  <a:pt x="83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4" y="7"/>
                  <a:pt x="23" y="10"/>
                  <a:pt x="21" y="21"/>
                </a:cubicBezTo>
                <a:cubicBezTo>
                  <a:pt x="19" y="23"/>
                  <a:pt x="19" y="24"/>
                  <a:pt x="19" y="26"/>
                </a:cubicBezTo>
                <a:moveTo>
                  <a:pt x="58" y="103"/>
                </a:moveTo>
                <a:cubicBezTo>
                  <a:pt x="51" y="103"/>
                  <a:pt x="51" y="103"/>
                  <a:pt x="51" y="103"/>
                </a:cubicBezTo>
                <a:cubicBezTo>
                  <a:pt x="51" y="79"/>
                  <a:pt x="51" y="79"/>
                  <a:pt x="51" y="79"/>
                </a:cubicBezTo>
                <a:cubicBezTo>
                  <a:pt x="31" y="71"/>
                  <a:pt x="31" y="71"/>
                  <a:pt x="31" y="71"/>
                </a:cubicBezTo>
                <a:cubicBezTo>
                  <a:pt x="34" y="64"/>
                  <a:pt x="34" y="64"/>
                  <a:pt x="34" y="64"/>
                </a:cubicBezTo>
                <a:cubicBezTo>
                  <a:pt x="55" y="74"/>
                  <a:pt x="55" y="74"/>
                  <a:pt x="55" y="74"/>
                </a:cubicBezTo>
                <a:cubicBezTo>
                  <a:pt x="74" y="53"/>
                  <a:pt x="74" y="53"/>
                  <a:pt x="74" y="53"/>
                </a:cubicBezTo>
                <a:cubicBezTo>
                  <a:pt x="79" y="58"/>
                  <a:pt x="79" y="58"/>
                  <a:pt x="79" y="58"/>
                </a:cubicBezTo>
                <a:cubicBezTo>
                  <a:pt x="58" y="79"/>
                  <a:pt x="58" y="79"/>
                  <a:pt x="58" y="79"/>
                </a:cubicBezTo>
                <a:cubicBezTo>
                  <a:pt x="58" y="103"/>
                  <a:pt x="58" y="103"/>
                  <a:pt x="58" y="103"/>
                </a:cubicBezTo>
                <a:cubicBezTo>
                  <a:pt x="58" y="103"/>
                  <a:pt x="58" y="103"/>
                  <a:pt x="58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5" name="Freeform 18">
            <a:extLst>
              <a:ext uri="{FF2B5EF4-FFF2-40B4-BE49-F238E27FC236}">
                <a16:creationId xmlns:a16="http://schemas.microsoft.com/office/drawing/2014/main" id="{F9BFB1DC-9743-403C-B8B5-B6B6552A7277}"/>
              </a:ext>
            </a:extLst>
          </p:cNvPr>
          <p:cNvSpPr>
            <a:spLocks noEditPoints="1"/>
          </p:cNvSpPr>
          <p:nvPr/>
        </p:nvSpPr>
        <p:spPr bwMode="auto">
          <a:xfrm>
            <a:off x="5715001" y="2474913"/>
            <a:ext cx="211138" cy="254000"/>
          </a:xfrm>
          <a:custGeom>
            <a:avLst/>
            <a:gdLst>
              <a:gd name="T0" fmla="*/ 8 w 133"/>
              <a:gd name="T1" fmla="*/ 160 h 160"/>
              <a:gd name="T2" fmla="*/ 0 w 133"/>
              <a:gd name="T3" fmla="*/ 28 h 160"/>
              <a:gd name="T4" fmla="*/ 25 w 133"/>
              <a:gd name="T5" fmla="*/ 20 h 160"/>
              <a:gd name="T6" fmla="*/ 51 w 133"/>
              <a:gd name="T7" fmla="*/ 13 h 160"/>
              <a:gd name="T8" fmla="*/ 60 w 133"/>
              <a:gd name="T9" fmla="*/ 0 h 160"/>
              <a:gd name="T10" fmla="*/ 82 w 133"/>
              <a:gd name="T11" fmla="*/ 10 h 160"/>
              <a:gd name="T12" fmla="*/ 98 w 133"/>
              <a:gd name="T13" fmla="*/ 13 h 160"/>
              <a:gd name="T14" fmla="*/ 125 w 133"/>
              <a:gd name="T15" fmla="*/ 20 h 160"/>
              <a:gd name="T16" fmla="*/ 133 w 133"/>
              <a:gd name="T17" fmla="*/ 152 h 160"/>
              <a:gd name="T18" fmla="*/ 8 w 133"/>
              <a:gd name="T19" fmla="*/ 26 h 160"/>
              <a:gd name="T20" fmla="*/ 6 w 133"/>
              <a:gd name="T21" fmla="*/ 152 h 160"/>
              <a:gd name="T22" fmla="*/ 125 w 133"/>
              <a:gd name="T23" fmla="*/ 154 h 160"/>
              <a:gd name="T24" fmla="*/ 127 w 133"/>
              <a:gd name="T25" fmla="*/ 28 h 160"/>
              <a:gd name="T26" fmla="*/ 108 w 133"/>
              <a:gd name="T27" fmla="*/ 26 h 160"/>
              <a:gd name="T28" fmla="*/ 105 w 133"/>
              <a:gd name="T29" fmla="*/ 39 h 160"/>
              <a:gd name="T30" fmla="*/ 25 w 133"/>
              <a:gd name="T31" fmla="*/ 36 h 160"/>
              <a:gd name="T32" fmla="*/ 8 w 133"/>
              <a:gd name="T33" fmla="*/ 26 h 160"/>
              <a:gd name="T34" fmla="*/ 32 w 133"/>
              <a:gd name="T35" fmla="*/ 32 h 160"/>
              <a:gd name="T36" fmla="*/ 102 w 133"/>
              <a:gd name="T37" fmla="*/ 23 h 160"/>
              <a:gd name="T38" fmla="*/ 79 w 133"/>
              <a:gd name="T39" fmla="*/ 20 h 160"/>
              <a:gd name="T40" fmla="*/ 76 w 133"/>
              <a:gd name="T41" fmla="*/ 10 h 160"/>
              <a:gd name="T42" fmla="*/ 60 w 133"/>
              <a:gd name="T43" fmla="*/ 7 h 160"/>
              <a:gd name="T44" fmla="*/ 57 w 133"/>
              <a:gd name="T45" fmla="*/ 16 h 160"/>
              <a:gd name="T46" fmla="*/ 35 w 133"/>
              <a:gd name="T47" fmla="*/ 20 h 160"/>
              <a:gd name="T48" fmla="*/ 32 w 133"/>
              <a:gd name="T49" fmla="*/ 32 h 160"/>
              <a:gd name="T50" fmla="*/ 41 w 133"/>
              <a:gd name="T51" fmla="*/ 128 h 160"/>
              <a:gd name="T52" fmla="*/ 25 w 133"/>
              <a:gd name="T53" fmla="*/ 125 h 160"/>
              <a:gd name="T54" fmla="*/ 28 w 133"/>
              <a:gd name="T55" fmla="*/ 109 h 160"/>
              <a:gd name="T56" fmla="*/ 44 w 133"/>
              <a:gd name="T57" fmla="*/ 112 h 160"/>
              <a:gd name="T58" fmla="*/ 41 w 133"/>
              <a:gd name="T59" fmla="*/ 128 h 160"/>
              <a:gd name="T60" fmla="*/ 38 w 133"/>
              <a:gd name="T61" fmla="*/ 122 h 160"/>
              <a:gd name="T62" fmla="*/ 32 w 133"/>
              <a:gd name="T63" fmla="*/ 116 h 160"/>
              <a:gd name="T64" fmla="*/ 32 w 133"/>
              <a:gd name="T65" fmla="*/ 122 h 160"/>
              <a:gd name="T66" fmla="*/ 57 w 133"/>
              <a:gd name="T67" fmla="*/ 122 h 160"/>
              <a:gd name="T68" fmla="*/ 108 w 133"/>
              <a:gd name="T69" fmla="*/ 116 h 160"/>
              <a:gd name="T70" fmla="*/ 108 w 133"/>
              <a:gd name="T71" fmla="*/ 122 h 160"/>
              <a:gd name="T72" fmla="*/ 28 w 133"/>
              <a:gd name="T73" fmla="*/ 103 h 160"/>
              <a:gd name="T74" fmla="*/ 25 w 133"/>
              <a:gd name="T75" fmla="*/ 87 h 160"/>
              <a:gd name="T76" fmla="*/ 41 w 133"/>
              <a:gd name="T77" fmla="*/ 84 h 160"/>
              <a:gd name="T78" fmla="*/ 44 w 133"/>
              <a:gd name="T79" fmla="*/ 100 h 160"/>
              <a:gd name="T80" fmla="*/ 32 w 133"/>
              <a:gd name="T81" fmla="*/ 96 h 160"/>
              <a:gd name="T82" fmla="*/ 38 w 133"/>
              <a:gd name="T83" fmla="*/ 90 h 160"/>
              <a:gd name="T84" fmla="*/ 32 w 133"/>
              <a:gd name="T85" fmla="*/ 96 h 160"/>
              <a:gd name="T86" fmla="*/ 108 w 133"/>
              <a:gd name="T87" fmla="*/ 96 h 160"/>
              <a:gd name="T88" fmla="*/ 57 w 133"/>
              <a:gd name="T89" fmla="*/ 90 h 160"/>
              <a:gd name="T90" fmla="*/ 108 w 133"/>
              <a:gd name="T91" fmla="*/ 96 h 160"/>
              <a:gd name="T92" fmla="*/ 41 w 133"/>
              <a:gd name="T93" fmla="*/ 77 h 160"/>
              <a:gd name="T94" fmla="*/ 25 w 133"/>
              <a:gd name="T95" fmla="*/ 74 h 160"/>
              <a:gd name="T96" fmla="*/ 28 w 133"/>
              <a:gd name="T97" fmla="*/ 58 h 160"/>
              <a:gd name="T98" fmla="*/ 44 w 133"/>
              <a:gd name="T99" fmla="*/ 61 h 160"/>
              <a:gd name="T100" fmla="*/ 41 w 133"/>
              <a:gd name="T101" fmla="*/ 77 h 160"/>
              <a:gd name="T102" fmla="*/ 38 w 133"/>
              <a:gd name="T103" fmla="*/ 71 h 160"/>
              <a:gd name="T104" fmla="*/ 32 w 133"/>
              <a:gd name="T105" fmla="*/ 64 h 160"/>
              <a:gd name="T106" fmla="*/ 32 w 133"/>
              <a:gd name="T107" fmla="*/ 71 h 160"/>
              <a:gd name="T108" fmla="*/ 57 w 133"/>
              <a:gd name="T109" fmla="*/ 71 h 160"/>
              <a:gd name="T110" fmla="*/ 108 w 133"/>
              <a:gd name="T111" fmla="*/ 64 h 160"/>
              <a:gd name="T112" fmla="*/ 108 w 133"/>
              <a:gd name="T113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3" h="160">
                <a:moveTo>
                  <a:pt x="125" y="160"/>
                </a:moveTo>
                <a:cubicBezTo>
                  <a:pt x="8" y="160"/>
                  <a:pt x="8" y="160"/>
                  <a:pt x="8" y="160"/>
                </a:cubicBezTo>
                <a:cubicBezTo>
                  <a:pt x="3" y="160"/>
                  <a:pt x="0" y="157"/>
                  <a:pt x="0" y="15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3"/>
                  <a:pt x="3" y="20"/>
                  <a:pt x="8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7" y="16"/>
                  <a:pt x="30" y="13"/>
                  <a:pt x="35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5"/>
                  <a:pt x="55" y="0"/>
                  <a:pt x="6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8" y="0"/>
                  <a:pt x="82" y="5"/>
                  <a:pt x="82" y="10"/>
                </a:cubicBezTo>
                <a:cubicBezTo>
                  <a:pt x="82" y="13"/>
                  <a:pt x="82" y="13"/>
                  <a:pt x="82" y="13"/>
                </a:cubicBezTo>
                <a:cubicBezTo>
                  <a:pt x="98" y="13"/>
                  <a:pt x="98" y="13"/>
                  <a:pt x="98" y="13"/>
                </a:cubicBezTo>
                <a:cubicBezTo>
                  <a:pt x="103" y="13"/>
                  <a:pt x="106" y="16"/>
                  <a:pt x="108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30" y="20"/>
                  <a:pt x="133" y="23"/>
                  <a:pt x="133" y="28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33" y="157"/>
                  <a:pt x="130" y="160"/>
                  <a:pt x="125" y="160"/>
                </a:cubicBezTo>
                <a:moveTo>
                  <a:pt x="8" y="26"/>
                </a:moveTo>
                <a:cubicBezTo>
                  <a:pt x="6" y="26"/>
                  <a:pt x="6" y="26"/>
                  <a:pt x="6" y="28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4"/>
                  <a:pt x="6" y="154"/>
                  <a:pt x="8" y="154"/>
                </a:cubicBezTo>
                <a:cubicBezTo>
                  <a:pt x="125" y="154"/>
                  <a:pt x="125" y="154"/>
                  <a:pt x="125" y="154"/>
                </a:cubicBezTo>
                <a:cubicBezTo>
                  <a:pt x="127" y="154"/>
                  <a:pt x="127" y="154"/>
                  <a:pt x="127" y="152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7" y="26"/>
                  <a:pt x="127" y="26"/>
                  <a:pt x="125" y="26"/>
                </a:cubicBezTo>
                <a:cubicBezTo>
                  <a:pt x="108" y="26"/>
                  <a:pt x="108" y="26"/>
                  <a:pt x="108" y="2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7"/>
                  <a:pt x="106" y="39"/>
                  <a:pt x="105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9"/>
                  <a:pt x="25" y="37"/>
                  <a:pt x="25" y="36"/>
                </a:cubicBezTo>
                <a:cubicBezTo>
                  <a:pt x="25" y="26"/>
                  <a:pt x="25" y="26"/>
                  <a:pt x="25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lose/>
                <a:moveTo>
                  <a:pt x="32" y="32"/>
                </a:moveTo>
                <a:cubicBezTo>
                  <a:pt x="102" y="32"/>
                  <a:pt x="102" y="32"/>
                  <a:pt x="102" y="32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2" y="21"/>
                  <a:pt x="100" y="20"/>
                  <a:pt x="98" y="20"/>
                </a:cubicBezTo>
                <a:cubicBezTo>
                  <a:pt x="79" y="20"/>
                  <a:pt x="79" y="20"/>
                  <a:pt x="79" y="20"/>
                </a:cubicBezTo>
                <a:cubicBezTo>
                  <a:pt x="78" y="20"/>
                  <a:pt x="76" y="18"/>
                  <a:pt x="76" y="16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8"/>
                  <a:pt x="75" y="7"/>
                  <a:pt x="73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59" y="7"/>
                  <a:pt x="57" y="8"/>
                  <a:pt x="57" y="10"/>
                </a:cubicBezTo>
                <a:cubicBezTo>
                  <a:pt x="57" y="16"/>
                  <a:pt x="57" y="16"/>
                  <a:pt x="57" y="16"/>
                </a:cubicBezTo>
                <a:cubicBezTo>
                  <a:pt x="57" y="18"/>
                  <a:pt x="55" y="20"/>
                  <a:pt x="54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3" y="20"/>
                  <a:pt x="32" y="21"/>
                  <a:pt x="32" y="2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41" y="128"/>
                </a:moveTo>
                <a:cubicBezTo>
                  <a:pt x="28" y="128"/>
                  <a:pt x="28" y="128"/>
                  <a:pt x="28" y="128"/>
                </a:cubicBezTo>
                <a:cubicBezTo>
                  <a:pt x="27" y="128"/>
                  <a:pt x="25" y="127"/>
                  <a:pt x="25" y="125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5" y="111"/>
                  <a:pt x="27" y="109"/>
                  <a:pt x="28" y="109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3" y="109"/>
                  <a:pt x="44" y="111"/>
                  <a:pt x="44" y="112"/>
                </a:cubicBezTo>
                <a:cubicBezTo>
                  <a:pt x="44" y="125"/>
                  <a:pt x="44" y="125"/>
                  <a:pt x="44" y="125"/>
                </a:cubicBezTo>
                <a:cubicBezTo>
                  <a:pt x="44" y="127"/>
                  <a:pt x="43" y="128"/>
                  <a:pt x="41" y="128"/>
                </a:cubicBezTo>
                <a:moveTo>
                  <a:pt x="32" y="122"/>
                </a:moveTo>
                <a:cubicBezTo>
                  <a:pt x="38" y="122"/>
                  <a:pt x="38" y="122"/>
                  <a:pt x="38" y="122"/>
                </a:cubicBezTo>
                <a:cubicBezTo>
                  <a:pt x="38" y="116"/>
                  <a:pt x="38" y="116"/>
                  <a:pt x="38" y="116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32" y="122"/>
                  <a:pt x="32" y="122"/>
                  <a:pt x="32" y="122"/>
                </a:cubicBezTo>
                <a:cubicBezTo>
                  <a:pt x="32" y="122"/>
                  <a:pt x="32" y="122"/>
                  <a:pt x="32" y="122"/>
                </a:cubicBezTo>
                <a:close/>
                <a:moveTo>
                  <a:pt x="108" y="122"/>
                </a:moveTo>
                <a:cubicBezTo>
                  <a:pt x="57" y="122"/>
                  <a:pt x="57" y="122"/>
                  <a:pt x="57" y="122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22"/>
                  <a:pt x="108" y="122"/>
                  <a:pt x="108" y="122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41" y="103"/>
                </a:moveTo>
                <a:cubicBezTo>
                  <a:pt x="28" y="103"/>
                  <a:pt x="28" y="103"/>
                  <a:pt x="28" y="103"/>
                </a:cubicBezTo>
                <a:cubicBezTo>
                  <a:pt x="27" y="103"/>
                  <a:pt x="25" y="101"/>
                  <a:pt x="25" y="100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5"/>
                  <a:pt x="27" y="84"/>
                  <a:pt x="28" y="84"/>
                </a:cubicBezTo>
                <a:cubicBezTo>
                  <a:pt x="41" y="84"/>
                  <a:pt x="41" y="84"/>
                  <a:pt x="41" y="84"/>
                </a:cubicBezTo>
                <a:cubicBezTo>
                  <a:pt x="43" y="84"/>
                  <a:pt x="44" y="85"/>
                  <a:pt x="44" y="87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44" y="101"/>
                  <a:pt x="43" y="103"/>
                  <a:pt x="41" y="103"/>
                </a:cubicBezTo>
                <a:moveTo>
                  <a:pt x="32" y="96"/>
                </a:moveTo>
                <a:cubicBezTo>
                  <a:pt x="38" y="96"/>
                  <a:pt x="38" y="96"/>
                  <a:pt x="38" y="96"/>
                </a:cubicBezTo>
                <a:cubicBezTo>
                  <a:pt x="38" y="90"/>
                  <a:pt x="38" y="90"/>
                  <a:pt x="38" y="90"/>
                </a:cubicBezTo>
                <a:cubicBezTo>
                  <a:pt x="32" y="90"/>
                  <a:pt x="32" y="90"/>
                  <a:pt x="32" y="90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lose/>
                <a:moveTo>
                  <a:pt x="108" y="96"/>
                </a:moveTo>
                <a:cubicBezTo>
                  <a:pt x="57" y="96"/>
                  <a:pt x="57" y="96"/>
                  <a:pt x="57" y="96"/>
                </a:cubicBezTo>
                <a:cubicBezTo>
                  <a:pt x="57" y="90"/>
                  <a:pt x="57" y="90"/>
                  <a:pt x="57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08" y="96"/>
                  <a:pt x="108" y="96"/>
                  <a:pt x="108" y="96"/>
                </a:cubicBezTo>
                <a:close/>
                <a:moveTo>
                  <a:pt x="41" y="77"/>
                </a:moveTo>
                <a:cubicBezTo>
                  <a:pt x="28" y="77"/>
                  <a:pt x="28" y="77"/>
                  <a:pt x="28" y="77"/>
                </a:cubicBezTo>
                <a:cubicBezTo>
                  <a:pt x="27" y="77"/>
                  <a:pt x="25" y="76"/>
                  <a:pt x="25" y="74"/>
                </a:cubicBezTo>
                <a:cubicBezTo>
                  <a:pt x="25" y="61"/>
                  <a:pt x="25" y="61"/>
                  <a:pt x="25" y="61"/>
                </a:cubicBezTo>
                <a:cubicBezTo>
                  <a:pt x="25" y="60"/>
                  <a:pt x="27" y="58"/>
                  <a:pt x="28" y="58"/>
                </a:cubicBezTo>
                <a:cubicBezTo>
                  <a:pt x="41" y="58"/>
                  <a:pt x="41" y="58"/>
                  <a:pt x="41" y="58"/>
                </a:cubicBezTo>
                <a:cubicBezTo>
                  <a:pt x="43" y="58"/>
                  <a:pt x="44" y="60"/>
                  <a:pt x="44" y="61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76"/>
                  <a:pt x="43" y="77"/>
                  <a:pt x="41" y="77"/>
                </a:cubicBezTo>
                <a:moveTo>
                  <a:pt x="32" y="71"/>
                </a:moveTo>
                <a:cubicBezTo>
                  <a:pt x="38" y="71"/>
                  <a:pt x="38" y="71"/>
                  <a:pt x="38" y="71"/>
                </a:cubicBezTo>
                <a:cubicBezTo>
                  <a:pt x="38" y="64"/>
                  <a:pt x="38" y="64"/>
                  <a:pt x="38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71"/>
                  <a:pt x="32" y="71"/>
                  <a:pt x="32" y="71"/>
                </a:cubicBezTo>
                <a:close/>
                <a:moveTo>
                  <a:pt x="108" y="71"/>
                </a:moveTo>
                <a:cubicBezTo>
                  <a:pt x="57" y="71"/>
                  <a:pt x="57" y="71"/>
                  <a:pt x="57" y="71"/>
                </a:cubicBezTo>
                <a:cubicBezTo>
                  <a:pt x="57" y="64"/>
                  <a:pt x="57" y="64"/>
                  <a:pt x="57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08" y="71"/>
                  <a:pt x="108" y="71"/>
                  <a:pt x="108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6" name="Freeform 19">
            <a:extLst>
              <a:ext uri="{FF2B5EF4-FFF2-40B4-BE49-F238E27FC236}">
                <a16:creationId xmlns:a16="http://schemas.microsoft.com/office/drawing/2014/main" id="{63B4B45F-9C2E-4DF8-8E38-6EA952759A00}"/>
              </a:ext>
            </a:extLst>
          </p:cNvPr>
          <p:cNvSpPr>
            <a:spLocks noEditPoints="1"/>
          </p:cNvSpPr>
          <p:nvPr/>
        </p:nvSpPr>
        <p:spPr bwMode="auto">
          <a:xfrm>
            <a:off x="6805613" y="1374775"/>
            <a:ext cx="233363" cy="254000"/>
          </a:xfrm>
          <a:custGeom>
            <a:avLst/>
            <a:gdLst>
              <a:gd name="T0" fmla="*/ 73 w 147"/>
              <a:gd name="T1" fmla="*/ 45 h 160"/>
              <a:gd name="T2" fmla="*/ 51 w 147"/>
              <a:gd name="T3" fmla="*/ 22 h 160"/>
              <a:gd name="T4" fmla="*/ 73 w 147"/>
              <a:gd name="T5" fmla="*/ 0 h 160"/>
              <a:gd name="T6" fmla="*/ 96 w 147"/>
              <a:gd name="T7" fmla="*/ 22 h 160"/>
              <a:gd name="T8" fmla="*/ 73 w 147"/>
              <a:gd name="T9" fmla="*/ 45 h 160"/>
              <a:gd name="T10" fmla="*/ 73 w 147"/>
              <a:gd name="T11" fmla="*/ 6 h 160"/>
              <a:gd name="T12" fmla="*/ 57 w 147"/>
              <a:gd name="T13" fmla="*/ 22 h 160"/>
              <a:gd name="T14" fmla="*/ 73 w 147"/>
              <a:gd name="T15" fmla="*/ 38 h 160"/>
              <a:gd name="T16" fmla="*/ 89 w 147"/>
              <a:gd name="T17" fmla="*/ 22 h 160"/>
              <a:gd name="T18" fmla="*/ 73 w 147"/>
              <a:gd name="T19" fmla="*/ 6 h 160"/>
              <a:gd name="T20" fmla="*/ 73 w 147"/>
              <a:gd name="T21" fmla="*/ 160 h 160"/>
              <a:gd name="T22" fmla="*/ 51 w 147"/>
              <a:gd name="T23" fmla="*/ 137 h 160"/>
              <a:gd name="T24" fmla="*/ 73 w 147"/>
              <a:gd name="T25" fmla="*/ 115 h 160"/>
              <a:gd name="T26" fmla="*/ 96 w 147"/>
              <a:gd name="T27" fmla="*/ 137 h 160"/>
              <a:gd name="T28" fmla="*/ 73 w 147"/>
              <a:gd name="T29" fmla="*/ 160 h 160"/>
              <a:gd name="T30" fmla="*/ 73 w 147"/>
              <a:gd name="T31" fmla="*/ 121 h 160"/>
              <a:gd name="T32" fmla="*/ 57 w 147"/>
              <a:gd name="T33" fmla="*/ 137 h 160"/>
              <a:gd name="T34" fmla="*/ 73 w 147"/>
              <a:gd name="T35" fmla="*/ 153 h 160"/>
              <a:gd name="T36" fmla="*/ 89 w 147"/>
              <a:gd name="T37" fmla="*/ 137 h 160"/>
              <a:gd name="T38" fmla="*/ 73 w 147"/>
              <a:gd name="T39" fmla="*/ 121 h 160"/>
              <a:gd name="T40" fmla="*/ 124 w 147"/>
              <a:gd name="T41" fmla="*/ 134 h 160"/>
              <a:gd name="T42" fmla="*/ 102 w 147"/>
              <a:gd name="T43" fmla="*/ 112 h 160"/>
              <a:gd name="T44" fmla="*/ 124 w 147"/>
              <a:gd name="T45" fmla="*/ 89 h 160"/>
              <a:gd name="T46" fmla="*/ 147 w 147"/>
              <a:gd name="T47" fmla="*/ 112 h 160"/>
              <a:gd name="T48" fmla="*/ 124 w 147"/>
              <a:gd name="T49" fmla="*/ 134 h 160"/>
              <a:gd name="T50" fmla="*/ 124 w 147"/>
              <a:gd name="T51" fmla="*/ 96 h 160"/>
              <a:gd name="T52" fmla="*/ 108 w 147"/>
              <a:gd name="T53" fmla="*/ 112 h 160"/>
              <a:gd name="T54" fmla="*/ 124 w 147"/>
              <a:gd name="T55" fmla="*/ 128 h 160"/>
              <a:gd name="T56" fmla="*/ 140 w 147"/>
              <a:gd name="T57" fmla="*/ 112 h 160"/>
              <a:gd name="T58" fmla="*/ 124 w 147"/>
              <a:gd name="T59" fmla="*/ 96 h 160"/>
              <a:gd name="T60" fmla="*/ 124 w 147"/>
              <a:gd name="T61" fmla="*/ 77 h 160"/>
              <a:gd name="T62" fmla="*/ 102 w 147"/>
              <a:gd name="T63" fmla="*/ 54 h 160"/>
              <a:gd name="T64" fmla="*/ 124 w 147"/>
              <a:gd name="T65" fmla="*/ 32 h 160"/>
              <a:gd name="T66" fmla="*/ 147 w 147"/>
              <a:gd name="T67" fmla="*/ 54 h 160"/>
              <a:gd name="T68" fmla="*/ 124 w 147"/>
              <a:gd name="T69" fmla="*/ 77 h 160"/>
              <a:gd name="T70" fmla="*/ 124 w 147"/>
              <a:gd name="T71" fmla="*/ 38 h 160"/>
              <a:gd name="T72" fmla="*/ 108 w 147"/>
              <a:gd name="T73" fmla="*/ 54 h 160"/>
              <a:gd name="T74" fmla="*/ 124 w 147"/>
              <a:gd name="T75" fmla="*/ 70 h 160"/>
              <a:gd name="T76" fmla="*/ 140 w 147"/>
              <a:gd name="T77" fmla="*/ 54 h 160"/>
              <a:gd name="T78" fmla="*/ 124 w 147"/>
              <a:gd name="T79" fmla="*/ 38 h 160"/>
              <a:gd name="T80" fmla="*/ 22 w 147"/>
              <a:gd name="T81" fmla="*/ 134 h 160"/>
              <a:gd name="T82" fmla="*/ 0 w 147"/>
              <a:gd name="T83" fmla="*/ 112 h 160"/>
              <a:gd name="T84" fmla="*/ 22 w 147"/>
              <a:gd name="T85" fmla="*/ 89 h 160"/>
              <a:gd name="T86" fmla="*/ 45 w 147"/>
              <a:gd name="T87" fmla="*/ 112 h 160"/>
              <a:gd name="T88" fmla="*/ 22 w 147"/>
              <a:gd name="T89" fmla="*/ 134 h 160"/>
              <a:gd name="T90" fmla="*/ 22 w 147"/>
              <a:gd name="T91" fmla="*/ 96 h 160"/>
              <a:gd name="T92" fmla="*/ 6 w 147"/>
              <a:gd name="T93" fmla="*/ 112 h 160"/>
              <a:gd name="T94" fmla="*/ 22 w 147"/>
              <a:gd name="T95" fmla="*/ 128 h 160"/>
              <a:gd name="T96" fmla="*/ 38 w 147"/>
              <a:gd name="T97" fmla="*/ 112 h 160"/>
              <a:gd name="T98" fmla="*/ 22 w 147"/>
              <a:gd name="T99" fmla="*/ 96 h 160"/>
              <a:gd name="T100" fmla="*/ 22 w 147"/>
              <a:gd name="T101" fmla="*/ 77 h 160"/>
              <a:gd name="T102" fmla="*/ 0 w 147"/>
              <a:gd name="T103" fmla="*/ 54 h 160"/>
              <a:gd name="T104" fmla="*/ 22 w 147"/>
              <a:gd name="T105" fmla="*/ 32 h 160"/>
              <a:gd name="T106" fmla="*/ 45 w 147"/>
              <a:gd name="T107" fmla="*/ 54 h 160"/>
              <a:gd name="T108" fmla="*/ 22 w 147"/>
              <a:gd name="T109" fmla="*/ 77 h 160"/>
              <a:gd name="T110" fmla="*/ 22 w 147"/>
              <a:gd name="T111" fmla="*/ 38 h 160"/>
              <a:gd name="T112" fmla="*/ 6 w 147"/>
              <a:gd name="T113" fmla="*/ 54 h 160"/>
              <a:gd name="T114" fmla="*/ 22 w 147"/>
              <a:gd name="T115" fmla="*/ 70 h 160"/>
              <a:gd name="T116" fmla="*/ 38 w 147"/>
              <a:gd name="T117" fmla="*/ 54 h 160"/>
              <a:gd name="T118" fmla="*/ 22 w 147"/>
              <a:gd name="T119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" h="160">
                <a:moveTo>
                  <a:pt x="73" y="45"/>
                </a:moveTo>
                <a:cubicBezTo>
                  <a:pt x="61" y="45"/>
                  <a:pt x="51" y="35"/>
                  <a:pt x="51" y="22"/>
                </a:cubicBezTo>
                <a:cubicBezTo>
                  <a:pt x="51" y="9"/>
                  <a:pt x="61" y="0"/>
                  <a:pt x="73" y="0"/>
                </a:cubicBezTo>
                <a:cubicBezTo>
                  <a:pt x="86" y="0"/>
                  <a:pt x="96" y="9"/>
                  <a:pt x="96" y="22"/>
                </a:cubicBezTo>
                <a:cubicBezTo>
                  <a:pt x="96" y="35"/>
                  <a:pt x="86" y="45"/>
                  <a:pt x="73" y="45"/>
                </a:cubicBezTo>
                <a:moveTo>
                  <a:pt x="73" y="6"/>
                </a:moveTo>
                <a:cubicBezTo>
                  <a:pt x="64" y="6"/>
                  <a:pt x="57" y="13"/>
                  <a:pt x="57" y="22"/>
                </a:cubicBezTo>
                <a:cubicBezTo>
                  <a:pt x="57" y="32"/>
                  <a:pt x="64" y="38"/>
                  <a:pt x="73" y="38"/>
                </a:cubicBezTo>
                <a:cubicBezTo>
                  <a:pt x="83" y="38"/>
                  <a:pt x="89" y="32"/>
                  <a:pt x="89" y="22"/>
                </a:cubicBezTo>
                <a:cubicBezTo>
                  <a:pt x="89" y="13"/>
                  <a:pt x="83" y="6"/>
                  <a:pt x="73" y="6"/>
                </a:cubicBezTo>
                <a:moveTo>
                  <a:pt x="73" y="160"/>
                </a:moveTo>
                <a:cubicBezTo>
                  <a:pt x="61" y="160"/>
                  <a:pt x="51" y="150"/>
                  <a:pt x="51" y="137"/>
                </a:cubicBezTo>
                <a:cubicBezTo>
                  <a:pt x="51" y="125"/>
                  <a:pt x="61" y="115"/>
                  <a:pt x="73" y="115"/>
                </a:cubicBezTo>
                <a:cubicBezTo>
                  <a:pt x="86" y="115"/>
                  <a:pt x="96" y="125"/>
                  <a:pt x="96" y="137"/>
                </a:cubicBezTo>
                <a:cubicBezTo>
                  <a:pt x="96" y="150"/>
                  <a:pt x="86" y="160"/>
                  <a:pt x="73" y="160"/>
                </a:cubicBezTo>
                <a:moveTo>
                  <a:pt x="73" y="121"/>
                </a:moveTo>
                <a:cubicBezTo>
                  <a:pt x="64" y="121"/>
                  <a:pt x="57" y="128"/>
                  <a:pt x="57" y="137"/>
                </a:cubicBezTo>
                <a:cubicBezTo>
                  <a:pt x="57" y="147"/>
                  <a:pt x="64" y="153"/>
                  <a:pt x="73" y="153"/>
                </a:cubicBezTo>
                <a:cubicBezTo>
                  <a:pt x="83" y="153"/>
                  <a:pt x="89" y="147"/>
                  <a:pt x="89" y="137"/>
                </a:cubicBezTo>
                <a:cubicBezTo>
                  <a:pt x="89" y="128"/>
                  <a:pt x="83" y="121"/>
                  <a:pt x="73" y="121"/>
                </a:cubicBezTo>
                <a:moveTo>
                  <a:pt x="124" y="134"/>
                </a:moveTo>
                <a:cubicBezTo>
                  <a:pt x="112" y="134"/>
                  <a:pt x="102" y="125"/>
                  <a:pt x="102" y="112"/>
                </a:cubicBezTo>
                <a:cubicBezTo>
                  <a:pt x="102" y="99"/>
                  <a:pt x="112" y="89"/>
                  <a:pt x="124" y="89"/>
                </a:cubicBezTo>
                <a:cubicBezTo>
                  <a:pt x="137" y="89"/>
                  <a:pt x="147" y="99"/>
                  <a:pt x="147" y="112"/>
                </a:cubicBezTo>
                <a:cubicBezTo>
                  <a:pt x="147" y="125"/>
                  <a:pt x="137" y="134"/>
                  <a:pt x="124" y="134"/>
                </a:cubicBezTo>
                <a:moveTo>
                  <a:pt x="124" y="96"/>
                </a:moveTo>
                <a:cubicBezTo>
                  <a:pt x="115" y="96"/>
                  <a:pt x="108" y="102"/>
                  <a:pt x="108" y="112"/>
                </a:cubicBezTo>
                <a:cubicBezTo>
                  <a:pt x="108" y="121"/>
                  <a:pt x="115" y="128"/>
                  <a:pt x="124" y="128"/>
                </a:cubicBezTo>
                <a:cubicBezTo>
                  <a:pt x="134" y="128"/>
                  <a:pt x="140" y="121"/>
                  <a:pt x="140" y="112"/>
                </a:cubicBezTo>
                <a:cubicBezTo>
                  <a:pt x="140" y="102"/>
                  <a:pt x="134" y="96"/>
                  <a:pt x="124" y="96"/>
                </a:cubicBezTo>
                <a:moveTo>
                  <a:pt x="124" y="77"/>
                </a:moveTo>
                <a:cubicBezTo>
                  <a:pt x="112" y="77"/>
                  <a:pt x="102" y="67"/>
                  <a:pt x="102" y="54"/>
                </a:cubicBezTo>
                <a:cubicBezTo>
                  <a:pt x="102" y="41"/>
                  <a:pt x="112" y="32"/>
                  <a:pt x="124" y="32"/>
                </a:cubicBezTo>
                <a:cubicBezTo>
                  <a:pt x="137" y="32"/>
                  <a:pt x="147" y="41"/>
                  <a:pt x="147" y="54"/>
                </a:cubicBezTo>
                <a:cubicBezTo>
                  <a:pt x="147" y="67"/>
                  <a:pt x="137" y="77"/>
                  <a:pt x="124" y="77"/>
                </a:cubicBezTo>
                <a:moveTo>
                  <a:pt x="124" y="38"/>
                </a:moveTo>
                <a:cubicBezTo>
                  <a:pt x="115" y="38"/>
                  <a:pt x="108" y="45"/>
                  <a:pt x="108" y="54"/>
                </a:cubicBezTo>
                <a:cubicBezTo>
                  <a:pt x="108" y="64"/>
                  <a:pt x="115" y="70"/>
                  <a:pt x="124" y="70"/>
                </a:cubicBezTo>
                <a:cubicBezTo>
                  <a:pt x="134" y="70"/>
                  <a:pt x="140" y="64"/>
                  <a:pt x="140" y="54"/>
                </a:cubicBezTo>
                <a:cubicBezTo>
                  <a:pt x="140" y="45"/>
                  <a:pt x="134" y="38"/>
                  <a:pt x="124" y="38"/>
                </a:cubicBezTo>
                <a:moveTo>
                  <a:pt x="22" y="134"/>
                </a:moveTo>
                <a:cubicBezTo>
                  <a:pt x="10" y="134"/>
                  <a:pt x="0" y="125"/>
                  <a:pt x="0" y="112"/>
                </a:cubicBezTo>
                <a:cubicBezTo>
                  <a:pt x="0" y="99"/>
                  <a:pt x="10" y="89"/>
                  <a:pt x="22" y="89"/>
                </a:cubicBezTo>
                <a:cubicBezTo>
                  <a:pt x="35" y="89"/>
                  <a:pt x="45" y="99"/>
                  <a:pt x="45" y="112"/>
                </a:cubicBezTo>
                <a:cubicBezTo>
                  <a:pt x="45" y="125"/>
                  <a:pt x="35" y="134"/>
                  <a:pt x="22" y="134"/>
                </a:cubicBezTo>
                <a:moveTo>
                  <a:pt x="22" y="96"/>
                </a:moveTo>
                <a:cubicBezTo>
                  <a:pt x="13" y="96"/>
                  <a:pt x="6" y="102"/>
                  <a:pt x="6" y="112"/>
                </a:cubicBezTo>
                <a:cubicBezTo>
                  <a:pt x="6" y="121"/>
                  <a:pt x="13" y="128"/>
                  <a:pt x="22" y="128"/>
                </a:cubicBezTo>
                <a:cubicBezTo>
                  <a:pt x="32" y="128"/>
                  <a:pt x="38" y="121"/>
                  <a:pt x="38" y="112"/>
                </a:cubicBezTo>
                <a:cubicBezTo>
                  <a:pt x="38" y="102"/>
                  <a:pt x="32" y="96"/>
                  <a:pt x="22" y="96"/>
                </a:cubicBezTo>
                <a:moveTo>
                  <a:pt x="22" y="77"/>
                </a:moveTo>
                <a:cubicBezTo>
                  <a:pt x="10" y="77"/>
                  <a:pt x="0" y="67"/>
                  <a:pt x="0" y="54"/>
                </a:cubicBezTo>
                <a:cubicBezTo>
                  <a:pt x="0" y="41"/>
                  <a:pt x="10" y="32"/>
                  <a:pt x="22" y="32"/>
                </a:cubicBezTo>
                <a:cubicBezTo>
                  <a:pt x="35" y="32"/>
                  <a:pt x="45" y="41"/>
                  <a:pt x="45" y="54"/>
                </a:cubicBezTo>
                <a:cubicBezTo>
                  <a:pt x="45" y="67"/>
                  <a:pt x="35" y="77"/>
                  <a:pt x="22" y="77"/>
                </a:cubicBezTo>
                <a:moveTo>
                  <a:pt x="22" y="38"/>
                </a:moveTo>
                <a:cubicBezTo>
                  <a:pt x="13" y="38"/>
                  <a:pt x="6" y="45"/>
                  <a:pt x="6" y="54"/>
                </a:cubicBezTo>
                <a:cubicBezTo>
                  <a:pt x="6" y="64"/>
                  <a:pt x="13" y="70"/>
                  <a:pt x="22" y="70"/>
                </a:cubicBezTo>
                <a:cubicBezTo>
                  <a:pt x="32" y="70"/>
                  <a:pt x="38" y="64"/>
                  <a:pt x="38" y="54"/>
                </a:cubicBezTo>
                <a:cubicBezTo>
                  <a:pt x="38" y="45"/>
                  <a:pt x="32" y="38"/>
                  <a:pt x="22" y="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7" name="Freeform 20">
            <a:extLst>
              <a:ext uri="{FF2B5EF4-FFF2-40B4-BE49-F238E27FC236}">
                <a16:creationId xmlns:a16="http://schemas.microsoft.com/office/drawing/2014/main" id="{C3468A5E-ACCB-4E81-9FC9-351B32CBD89D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1385888"/>
            <a:ext cx="254000" cy="230188"/>
          </a:xfrm>
          <a:custGeom>
            <a:avLst/>
            <a:gdLst>
              <a:gd name="T0" fmla="*/ 11 w 160"/>
              <a:gd name="T1" fmla="*/ 145 h 145"/>
              <a:gd name="T2" fmla="*/ 8 w 160"/>
              <a:gd name="T3" fmla="*/ 142 h 145"/>
              <a:gd name="T4" fmla="*/ 33 w 160"/>
              <a:gd name="T5" fmla="*/ 115 h 145"/>
              <a:gd name="T6" fmla="*/ 0 w 160"/>
              <a:gd name="T7" fmla="*/ 74 h 145"/>
              <a:gd name="T8" fmla="*/ 0 w 160"/>
              <a:gd name="T9" fmla="*/ 71 h 145"/>
              <a:gd name="T10" fmla="*/ 80 w 160"/>
              <a:gd name="T11" fmla="*/ 18 h 145"/>
              <a:gd name="T12" fmla="*/ 120 w 160"/>
              <a:gd name="T13" fmla="*/ 28 h 145"/>
              <a:gd name="T14" fmla="*/ 148 w 160"/>
              <a:gd name="T15" fmla="*/ 0 h 145"/>
              <a:gd name="T16" fmla="*/ 152 w 160"/>
              <a:gd name="T17" fmla="*/ 3 h 145"/>
              <a:gd name="T18" fmla="*/ 126 w 160"/>
              <a:gd name="T19" fmla="*/ 31 h 145"/>
              <a:gd name="T20" fmla="*/ 160 w 160"/>
              <a:gd name="T21" fmla="*/ 71 h 145"/>
              <a:gd name="T22" fmla="*/ 160 w 160"/>
              <a:gd name="T23" fmla="*/ 74 h 145"/>
              <a:gd name="T24" fmla="*/ 80 w 160"/>
              <a:gd name="T25" fmla="*/ 128 h 145"/>
              <a:gd name="T26" fmla="*/ 40 w 160"/>
              <a:gd name="T27" fmla="*/ 118 h 145"/>
              <a:gd name="T28" fmla="*/ 11 w 160"/>
              <a:gd name="T29" fmla="*/ 145 h 145"/>
              <a:gd name="T30" fmla="*/ 11 w 160"/>
              <a:gd name="T31" fmla="*/ 145 h 145"/>
              <a:gd name="T32" fmla="*/ 44 w 160"/>
              <a:gd name="T33" fmla="*/ 113 h 145"/>
              <a:gd name="T34" fmla="*/ 80 w 160"/>
              <a:gd name="T35" fmla="*/ 121 h 145"/>
              <a:gd name="T36" fmla="*/ 153 w 160"/>
              <a:gd name="T37" fmla="*/ 73 h 145"/>
              <a:gd name="T38" fmla="*/ 121 w 160"/>
              <a:gd name="T39" fmla="*/ 36 h 145"/>
              <a:gd name="T40" fmla="*/ 102 w 160"/>
              <a:gd name="T41" fmla="*/ 55 h 145"/>
              <a:gd name="T42" fmla="*/ 108 w 160"/>
              <a:gd name="T43" fmla="*/ 73 h 145"/>
              <a:gd name="T44" fmla="*/ 80 w 160"/>
              <a:gd name="T45" fmla="*/ 102 h 145"/>
              <a:gd name="T46" fmla="*/ 62 w 160"/>
              <a:gd name="T47" fmla="*/ 95 h 145"/>
              <a:gd name="T48" fmla="*/ 44 w 160"/>
              <a:gd name="T49" fmla="*/ 113 h 145"/>
              <a:gd name="T50" fmla="*/ 44 w 160"/>
              <a:gd name="T51" fmla="*/ 113 h 145"/>
              <a:gd name="T52" fmla="*/ 6 w 160"/>
              <a:gd name="T53" fmla="*/ 73 h 145"/>
              <a:gd name="T54" fmla="*/ 38 w 160"/>
              <a:gd name="T55" fmla="*/ 110 h 145"/>
              <a:gd name="T56" fmla="*/ 57 w 160"/>
              <a:gd name="T57" fmla="*/ 90 h 145"/>
              <a:gd name="T58" fmla="*/ 51 w 160"/>
              <a:gd name="T59" fmla="*/ 73 h 145"/>
              <a:gd name="T60" fmla="*/ 80 w 160"/>
              <a:gd name="T61" fmla="*/ 44 h 145"/>
              <a:gd name="T62" fmla="*/ 97 w 160"/>
              <a:gd name="T63" fmla="*/ 50 h 145"/>
              <a:gd name="T64" fmla="*/ 115 w 160"/>
              <a:gd name="T65" fmla="*/ 32 h 145"/>
              <a:gd name="T66" fmla="*/ 80 w 160"/>
              <a:gd name="T67" fmla="*/ 24 h 145"/>
              <a:gd name="T68" fmla="*/ 6 w 160"/>
              <a:gd name="T69" fmla="*/ 73 h 145"/>
              <a:gd name="T70" fmla="*/ 67 w 160"/>
              <a:gd name="T71" fmla="*/ 90 h 145"/>
              <a:gd name="T72" fmla="*/ 80 w 160"/>
              <a:gd name="T73" fmla="*/ 95 h 145"/>
              <a:gd name="T74" fmla="*/ 102 w 160"/>
              <a:gd name="T75" fmla="*/ 73 h 145"/>
              <a:gd name="T76" fmla="*/ 97 w 160"/>
              <a:gd name="T77" fmla="*/ 58 h 145"/>
              <a:gd name="T78" fmla="*/ 67 w 160"/>
              <a:gd name="T79" fmla="*/ 90 h 145"/>
              <a:gd name="T80" fmla="*/ 67 w 160"/>
              <a:gd name="T81" fmla="*/ 90 h 145"/>
              <a:gd name="T82" fmla="*/ 80 w 160"/>
              <a:gd name="T83" fmla="*/ 50 h 145"/>
              <a:gd name="T84" fmla="*/ 57 w 160"/>
              <a:gd name="T85" fmla="*/ 73 h 145"/>
              <a:gd name="T86" fmla="*/ 62 w 160"/>
              <a:gd name="T87" fmla="*/ 86 h 145"/>
              <a:gd name="T88" fmla="*/ 94 w 160"/>
              <a:gd name="T89" fmla="*/ 55 h 145"/>
              <a:gd name="T90" fmla="*/ 80 w 160"/>
              <a:gd name="T91" fmla="*/ 5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45">
                <a:moveTo>
                  <a:pt x="11" y="145"/>
                </a:moveTo>
                <a:cubicBezTo>
                  <a:pt x="8" y="142"/>
                  <a:pt x="8" y="142"/>
                  <a:pt x="8" y="142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9" y="99"/>
                  <a:pt x="0" y="74"/>
                  <a:pt x="0" y="74"/>
                </a:cubicBezTo>
                <a:cubicBezTo>
                  <a:pt x="0" y="73"/>
                  <a:pt x="0" y="73"/>
                  <a:pt x="0" y="71"/>
                </a:cubicBezTo>
                <a:cubicBezTo>
                  <a:pt x="0" y="71"/>
                  <a:pt x="22" y="18"/>
                  <a:pt x="80" y="18"/>
                </a:cubicBezTo>
                <a:cubicBezTo>
                  <a:pt x="96" y="18"/>
                  <a:pt x="108" y="23"/>
                  <a:pt x="120" y="28"/>
                </a:cubicBezTo>
                <a:cubicBezTo>
                  <a:pt x="148" y="0"/>
                  <a:pt x="148" y="0"/>
                  <a:pt x="148" y="0"/>
                </a:cubicBezTo>
                <a:cubicBezTo>
                  <a:pt x="152" y="3"/>
                  <a:pt x="152" y="3"/>
                  <a:pt x="152" y="3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50" y="47"/>
                  <a:pt x="160" y="71"/>
                  <a:pt x="160" y="71"/>
                </a:cubicBezTo>
                <a:cubicBezTo>
                  <a:pt x="160" y="73"/>
                  <a:pt x="160" y="73"/>
                  <a:pt x="160" y="74"/>
                </a:cubicBezTo>
                <a:cubicBezTo>
                  <a:pt x="160" y="74"/>
                  <a:pt x="137" y="128"/>
                  <a:pt x="80" y="128"/>
                </a:cubicBezTo>
                <a:cubicBezTo>
                  <a:pt x="64" y="128"/>
                  <a:pt x="51" y="123"/>
                  <a:pt x="40" y="118"/>
                </a:cubicBezTo>
                <a:cubicBezTo>
                  <a:pt x="11" y="145"/>
                  <a:pt x="11" y="145"/>
                  <a:pt x="11" y="145"/>
                </a:cubicBezTo>
                <a:cubicBezTo>
                  <a:pt x="11" y="145"/>
                  <a:pt x="11" y="145"/>
                  <a:pt x="11" y="145"/>
                </a:cubicBezTo>
                <a:close/>
                <a:moveTo>
                  <a:pt x="44" y="113"/>
                </a:moveTo>
                <a:cubicBezTo>
                  <a:pt x="54" y="118"/>
                  <a:pt x="65" y="121"/>
                  <a:pt x="80" y="121"/>
                </a:cubicBezTo>
                <a:cubicBezTo>
                  <a:pt x="129" y="121"/>
                  <a:pt x="150" y="81"/>
                  <a:pt x="153" y="73"/>
                </a:cubicBezTo>
                <a:cubicBezTo>
                  <a:pt x="150" y="68"/>
                  <a:pt x="140" y="49"/>
                  <a:pt x="12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7" y="60"/>
                  <a:pt x="108" y="66"/>
                  <a:pt x="108" y="73"/>
                </a:cubicBezTo>
                <a:cubicBezTo>
                  <a:pt x="108" y="89"/>
                  <a:pt x="96" y="102"/>
                  <a:pt x="80" y="102"/>
                </a:cubicBezTo>
                <a:cubicBezTo>
                  <a:pt x="73" y="102"/>
                  <a:pt x="67" y="99"/>
                  <a:pt x="62" y="95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44" y="113"/>
                  <a:pt x="44" y="113"/>
                  <a:pt x="44" y="113"/>
                </a:cubicBezTo>
                <a:close/>
                <a:moveTo>
                  <a:pt x="6" y="73"/>
                </a:moveTo>
                <a:cubicBezTo>
                  <a:pt x="9" y="78"/>
                  <a:pt x="19" y="97"/>
                  <a:pt x="38" y="110"/>
                </a:cubicBezTo>
                <a:cubicBezTo>
                  <a:pt x="57" y="90"/>
                  <a:pt x="57" y="90"/>
                  <a:pt x="57" y="90"/>
                </a:cubicBezTo>
                <a:cubicBezTo>
                  <a:pt x="54" y="86"/>
                  <a:pt x="51" y="79"/>
                  <a:pt x="51" y="73"/>
                </a:cubicBezTo>
                <a:cubicBezTo>
                  <a:pt x="51" y="57"/>
                  <a:pt x="65" y="44"/>
                  <a:pt x="80" y="44"/>
                </a:cubicBezTo>
                <a:cubicBezTo>
                  <a:pt x="88" y="44"/>
                  <a:pt x="92" y="45"/>
                  <a:pt x="97" y="50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05" y="28"/>
                  <a:pt x="94" y="24"/>
                  <a:pt x="80" y="24"/>
                </a:cubicBezTo>
                <a:cubicBezTo>
                  <a:pt x="30" y="24"/>
                  <a:pt x="9" y="65"/>
                  <a:pt x="6" y="73"/>
                </a:cubicBezTo>
                <a:moveTo>
                  <a:pt x="67" y="90"/>
                </a:moveTo>
                <a:cubicBezTo>
                  <a:pt x="70" y="94"/>
                  <a:pt x="75" y="95"/>
                  <a:pt x="80" y="95"/>
                </a:cubicBezTo>
                <a:cubicBezTo>
                  <a:pt x="92" y="95"/>
                  <a:pt x="102" y="86"/>
                  <a:pt x="102" y="73"/>
                </a:cubicBezTo>
                <a:cubicBezTo>
                  <a:pt x="102" y="68"/>
                  <a:pt x="100" y="63"/>
                  <a:pt x="97" y="58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0"/>
                  <a:pt x="67" y="90"/>
                  <a:pt x="67" y="90"/>
                </a:cubicBezTo>
                <a:close/>
                <a:moveTo>
                  <a:pt x="80" y="50"/>
                </a:moveTo>
                <a:cubicBezTo>
                  <a:pt x="68" y="50"/>
                  <a:pt x="57" y="60"/>
                  <a:pt x="57" y="73"/>
                </a:cubicBezTo>
                <a:cubicBezTo>
                  <a:pt x="57" y="78"/>
                  <a:pt x="59" y="82"/>
                  <a:pt x="62" y="86"/>
                </a:cubicBezTo>
                <a:cubicBezTo>
                  <a:pt x="94" y="55"/>
                  <a:pt x="94" y="55"/>
                  <a:pt x="94" y="55"/>
                </a:cubicBezTo>
                <a:cubicBezTo>
                  <a:pt x="89" y="52"/>
                  <a:pt x="84" y="50"/>
                  <a:pt x="80" y="5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8" name="Freeform 21">
            <a:extLst>
              <a:ext uri="{FF2B5EF4-FFF2-40B4-BE49-F238E27FC236}">
                <a16:creationId xmlns:a16="http://schemas.microsoft.com/office/drawing/2014/main" id="{6FF6166E-C975-4B3E-A533-823A52989663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2484438"/>
            <a:ext cx="254000" cy="236538"/>
          </a:xfrm>
          <a:custGeom>
            <a:avLst/>
            <a:gdLst>
              <a:gd name="T0" fmla="*/ 29 w 160"/>
              <a:gd name="T1" fmla="*/ 13 h 149"/>
              <a:gd name="T2" fmla="*/ 26 w 160"/>
              <a:gd name="T3" fmla="*/ 74 h 149"/>
              <a:gd name="T4" fmla="*/ 131 w 160"/>
              <a:gd name="T5" fmla="*/ 78 h 149"/>
              <a:gd name="T6" fmla="*/ 135 w 160"/>
              <a:gd name="T7" fmla="*/ 16 h 149"/>
              <a:gd name="T8" fmla="*/ 128 w 160"/>
              <a:gd name="T9" fmla="*/ 71 h 149"/>
              <a:gd name="T10" fmla="*/ 32 w 160"/>
              <a:gd name="T11" fmla="*/ 20 h 149"/>
              <a:gd name="T12" fmla="*/ 128 w 160"/>
              <a:gd name="T13" fmla="*/ 71 h 149"/>
              <a:gd name="T14" fmla="*/ 160 w 160"/>
              <a:gd name="T15" fmla="*/ 131 h 149"/>
              <a:gd name="T16" fmla="*/ 147 w 160"/>
              <a:gd name="T17" fmla="*/ 13 h 149"/>
              <a:gd name="T18" fmla="*/ 26 w 160"/>
              <a:gd name="T19" fmla="*/ 0 h 149"/>
              <a:gd name="T20" fmla="*/ 13 w 160"/>
              <a:gd name="T21" fmla="*/ 86 h 149"/>
              <a:gd name="T22" fmla="*/ 0 w 160"/>
              <a:gd name="T23" fmla="*/ 132 h 149"/>
              <a:gd name="T24" fmla="*/ 8 w 160"/>
              <a:gd name="T25" fmla="*/ 149 h 149"/>
              <a:gd name="T26" fmla="*/ 160 w 160"/>
              <a:gd name="T27" fmla="*/ 141 h 149"/>
              <a:gd name="T28" fmla="*/ 160 w 160"/>
              <a:gd name="T29" fmla="*/ 131 h 149"/>
              <a:gd name="T30" fmla="*/ 143 w 160"/>
              <a:gd name="T31" fmla="*/ 91 h 149"/>
              <a:gd name="T32" fmla="*/ 8 w 160"/>
              <a:gd name="T33" fmla="*/ 129 h 149"/>
              <a:gd name="T34" fmla="*/ 18 w 160"/>
              <a:gd name="T35" fmla="*/ 91 h 149"/>
              <a:gd name="T36" fmla="*/ 26 w 160"/>
              <a:gd name="T37" fmla="*/ 7 h 149"/>
              <a:gd name="T38" fmla="*/ 141 w 160"/>
              <a:gd name="T39" fmla="*/ 13 h 149"/>
              <a:gd name="T40" fmla="*/ 19 w 160"/>
              <a:gd name="T41" fmla="*/ 84 h 149"/>
              <a:gd name="T42" fmla="*/ 19 w 160"/>
              <a:gd name="T43" fmla="*/ 13 h 149"/>
              <a:gd name="T44" fmla="*/ 8 w 160"/>
              <a:gd name="T45" fmla="*/ 142 h 149"/>
              <a:gd name="T46" fmla="*/ 7 w 160"/>
              <a:gd name="T47" fmla="*/ 136 h 149"/>
              <a:gd name="T48" fmla="*/ 154 w 160"/>
              <a:gd name="T49" fmla="*/ 141 h 149"/>
              <a:gd name="T50" fmla="*/ 56 w 160"/>
              <a:gd name="T51" fmla="*/ 121 h 149"/>
              <a:gd name="T52" fmla="*/ 103 w 160"/>
              <a:gd name="T53" fmla="*/ 123 h 149"/>
              <a:gd name="T54" fmla="*/ 106 w 160"/>
              <a:gd name="T55" fmla="*/ 120 h 149"/>
              <a:gd name="T56" fmla="*/ 99 w 160"/>
              <a:gd name="T57" fmla="*/ 103 h 149"/>
              <a:gd name="T58" fmla="*/ 58 w 160"/>
              <a:gd name="T59" fmla="*/ 107 h 149"/>
              <a:gd name="T60" fmla="*/ 56 w 160"/>
              <a:gd name="T61" fmla="*/ 121 h 149"/>
              <a:gd name="T62" fmla="*/ 98 w 160"/>
              <a:gd name="T63" fmla="*/ 110 h 149"/>
              <a:gd name="T64" fmla="*/ 63 w 160"/>
              <a:gd name="T65" fmla="*/ 116 h 149"/>
              <a:gd name="T66" fmla="*/ 64 w 160"/>
              <a:gd name="T67" fmla="*/ 11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49">
                <a:moveTo>
                  <a:pt x="131" y="13"/>
                </a:moveTo>
                <a:cubicBezTo>
                  <a:pt x="29" y="13"/>
                  <a:pt x="29" y="13"/>
                  <a:pt x="29" y="13"/>
                </a:cubicBezTo>
                <a:cubicBezTo>
                  <a:pt x="27" y="13"/>
                  <a:pt x="26" y="15"/>
                  <a:pt x="26" y="16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6"/>
                  <a:pt x="27" y="78"/>
                  <a:pt x="29" y="78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33" y="78"/>
                  <a:pt x="135" y="76"/>
                  <a:pt x="135" y="74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135" y="15"/>
                  <a:pt x="133" y="13"/>
                  <a:pt x="131" y="13"/>
                </a:cubicBezTo>
                <a:moveTo>
                  <a:pt x="128" y="71"/>
                </a:moveTo>
                <a:cubicBezTo>
                  <a:pt x="32" y="71"/>
                  <a:pt x="32" y="71"/>
                  <a:pt x="32" y="71"/>
                </a:cubicBezTo>
                <a:cubicBezTo>
                  <a:pt x="32" y="20"/>
                  <a:pt x="32" y="20"/>
                  <a:pt x="32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71"/>
                  <a:pt x="128" y="71"/>
                  <a:pt x="128" y="71"/>
                </a:cubicBezTo>
                <a:cubicBezTo>
                  <a:pt x="128" y="71"/>
                  <a:pt x="128" y="71"/>
                  <a:pt x="128" y="71"/>
                </a:cubicBezTo>
                <a:close/>
                <a:moveTo>
                  <a:pt x="160" y="131"/>
                </a:moveTo>
                <a:cubicBezTo>
                  <a:pt x="147" y="87"/>
                  <a:pt x="147" y="87"/>
                  <a:pt x="147" y="87"/>
                </a:cubicBezTo>
                <a:cubicBezTo>
                  <a:pt x="147" y="13"/>
                  <a:pt x="147" y="13"/>
                  <a:pt x="147" y="13"/>
                </a:cubicBezTo>
                <a:cubicBezTo>
                  <a:pt x="147" y="7"/>
                  <a:pt x="141" y="0"/>
                  <a:pt x="135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3" y="7"/>
                  <a:pt x="13" y="13"/>
                </a:cubicBezTo>
                <a:cubicBezTo>
                  <a:pt x="13" y="86"/>
                  <a:pt x="13" y="86"/>
                  <a:pt x="13" y="8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5"/>
                  <a:pt x="3" y="149"/>
                  <a:pt x="8" y="149"/>
                </a:cubicBezTo>
                <a:cubicBezTo>
                  <a:pt x="152" y="149"/>
                  <a:pt x="152" y="149"/>
                  <a:pt x="152" y="149"/>
                </a:cubicBezTo>
                <a:cubicBezTo>
                  <a:pt x="157" y="149"/>
                  <a:pt x="160" y="145"/>
                  <a:pt x="160" y="14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32"/>
                  <a:pt x="160" y="132"/>
                  <a:pt x="160" y="131"/>
                </a:cubicBezTo>
                <a:moveTo>
                  <a:pt x="18" y="91"/>
                </a:moveTo>
                <a:cubicBezTo>
                  <a:pt x="143" y="91"/>
                  <a:pt x="143" y="91"/>
                  <a:pt x="143" y="91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8" y="129"/>
                  <a:pt x="8" y="129"/>
                  <a:pt x="8" y="129"/>
                </a:cubicBezTo>
                <a:cubicBezTo>
                  <a:pt x="18" y="91"/>
                  <a:pt x="18" y="91"/>
                  <a:pt x="18" y="91"/>
                </a:cubicBezTo>
                <a:cubicBezTo>
                  <a:pt x="18" y="91"/>
                  <a:pt x="18" y="91"/>
                  <a:pt x="18" y="91"/>
                </a:cubicBezTo>
                <a:close/>
                <a:moveTo>
                  <a:pt x="19" y="13"/>
                </a:moveTo>
                <a:cubicBezTo>
                  <a:pt x="19" y="10"/>
                  <a:pt x="23" y="7"/>
                  <a:pt x="26" y="7"/>
                </a:cubicBezTo>
                <a:cubicBezTo>
                  <a:pt x="135" y="7"/>
                  <a:pt x="135" y="7"/>
                  <a:pt x="135" y="7"/>
                </a:cubicBezTo>
                <a:cubicBezTo>
                  <a:pt x="138" y="7"/>
                  <a:pt x="141" y="10"/>
                  <a:pt x="141" y="13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lose/>
                <a:moveTo>
                  <a:pt x="152" y="142"/>
                </a:moveTo>
                <a:cubicBezTo>
                  <a:pt x="8" y="142"/>
                  <a:pt x="8" y="142"/>
                  <a:pt x="8" y="142"/>
                </a:cubicBezTo>
                <a:cubicBezTo>
                  <a:pt x="7" y="142"/>
                  <a:pt x="7" y="142"/>
                  <a:pt x="7" y="141"/>
                </a:cubicBezTo>
                <a:cubicBezTo>
                  <a:pt x="7" y="136"/>
                  <a:pt x="7" y="136"/>
                  <a:pt x="7" y="136"/>
                </a:cubicBezTo>
                <a:cubicBezTo>
                  <a:pt x="154" y="136"/>
                  <a:pt x="154" y="136"/>
                  <a:pt x="154" y="136"/>
                </a:cubicBezTo>
                <a:cubicBezTo>
                  <a:pt x="154" y="141"/>
                  <a:pt x="154" y="141"/>
                  <a:pt x="154" y="141"/>
                </a:cubicBezTo>
                <a:cubicBezTo>
                  <a:pt x="154" y="142"/>
                  <a:pt x="154" y="142"/>
                  <a:pt x="152" y="142"/>
                </a:cubicBezTo>
                <a:moveTo>
                  <a:pt x="56" y="121"/>
                </a:moveTo>
                <a:cubicBezTo>
                  <a:pt x="56" y="123"/>
                  <a:pt x="58" y="123"/>
                  <a:pt x="58" y="123"/>
                </a:cubicBezTo>
                <a:cubicBezTo>
                  <a:pt x="103" y="123"/>
                  <a:pt x="103" y="123"/>
                  <a:pt x="103" y="123"/>
                </a:cubicBezTo>
                <a:cubicBezTo>
                  <a:pt x="104" y="123"/>
                  <a:pt x="104" y="123"/>
                  <a:pt x="104" y="121"/>
                </a:cubicBezTo>
                <a:cubicBezTo>
                  <a:pt x="106" y="121"/>
                  <a:pt x="106" y="120"/>
                  <a:pt x="106" y="120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5"/>
                  <a:pt x="101" y="103"/>
                  <a:pt x="99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59" y="103"/>
                  <a:pt x="58" y="105"/>
                  <a:pt x="58" y="107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5" y="120"/>
                  <a:pt x="55" y="121"/>
                  <a:pt x="56" y="121"/>
                </a:cubicBezTo>
                <a:moveTo>
                  <a:pt x="64" y="110"/>
                </a:moveTo>
                <a:cubicBezTo>
                  <a:pt x="98" y="110"/>
                  <a:pt x="98" y="110"/>
                  <a:pt x="98" y="110"/>
                </a:cubicBezTo>
                <a:cubicBezTo>
                  <a:pt x="98" y="116"/>
                  <a:pt x="98" y="116"/>
                  <a:pt x="98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0"/>
                  <a:pt x="64" y="110"/>
                  <a:pt x="64" y="1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9" name="Freeform 22">
            <a:extLst>
              <a:ext uri="{FF2B5EF4-FFF2-40B4-BE49-F238E27FC236}">
                <a16:creationId xmlns:a16="http://schemas.microsoft.com/office/drawing/2014/main" id="{C97E4A1D-B7BD-4C08-B11E-AAA40AB2D313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1922463"/>
            <a:ext cx="252413" cy="254000"/>
          </a:xfrm>
          <a:custGeom>
            <a:avLst/>
            <a:gdLst>
              <a:gd name="T0" fmla="*/ 51 w 159"/>
              <a:gd name="T1" fmla="*/ 32 h 160"/>
              <a:gd name="T2" fmla="*/ 108 w 159"/>
              <a:gd name="T3" fmla="*/ 25 h 160"/>
              <a:gd name="T4" fmla="*/ 108 w 159"/>
              <a:gd name="T5" fmla="*/ 32 h 160"/>
              <a:gd name="T6" fmla="*/ 51 w 159"/>
              <a:gd name="T7" fmla="*/ 45 h 160"/>
              <a:gd name="T8" fmla="*/ 102 w 159"/>
              <a:gd name="T9" fmla="*/ 51 h 160"/>
              <a:gd name="T10" fmla="*/ 102 w 159"/>
              <a:gd name="T11" fmla="*/ 45 h 160"/>
              <a:gd name="T12" fmla="*/ 51 w 159"/>
              <a:gd name="T13" fmla="*/ 64 h 160"/>
              <a:gd name="T14" fmla="*/ 108 w 159"/>
              <a:gd name="T15" fmla="*/ 70 h 160"/>
              <a:gd name="T16" fmla="*/ 108 w 159"/>
              <a:gd name="T17" fmla="*/ 64 h 160"/>
              <a:gd name="T18" fmla="*/ 159 w 159"/>
              <a:gd name="T19" fmla="*/ 152 h 160"/>
              <a:gd name="T20" fmla="*/ 8 w 159"/>
              <a:gd name="T21" fmla="*/ 160 h 160"/>
              <a:gd name="T22" fmla="*/ 0 w 159"/>
              <a:gd name="T23" fmla="*/ 62 h 160"/>
              <a:gd name="T24" fmla="*/ 26 w 159"/>
              <a:gd name="T25" fmla="*/ 40 h 160"/>
              <a:gd name="T26" fmla="*/ 29 w 159"/>
              <a:gd name="T27" fmla="*/ 0 h 160"/>
              <a:gd name="T28" fmla="*/ 134 w 159"/>
              <a:gd name="T29" fmla="*/ 3 h 160"/>
              <a:gd name="T30" fmla="*/ 155 w 159"/>
              <a:gd name="T31" fmla="*/ 54 h 160"/>
              <a:gd name="T32" fmla="*/ 32 w 159"/>
              <a:gd name="T33" fmla="*/ 89 h 160"/>
              <a:gd name="T34" fmla="*/ 108 w 159"/>
              <a:gd name="T35" fmla="*/ 109 h 160"/>
              <a:gd name="T36" fmla="*/ 127 w 159"/>
              <a:gd name="T37" fmla="*/ 6 h 160"/>
              <a:gd name="T38" fmla="*/ 32 w 159"/>
              <a:gd name="T39" fmla="*/ 89 h 160"/>
              <a:gd name="T40" fmla="*/ 6 w 159"/>
              <a:gd name="T41" fmla="*/ 65 h 160"/>
              <a:gd name="T42" fmla="*/ 26 w 159"/>
              <a:gd name="T43" fmla="*/ 48 h 160"/>
              <a:gd name="T44" fmla="*/ 6 w 159"/>
              <a:gd name="T45" fmla="*/ 62 h 160"/>
              <a:gd name="T46" fmla="*/ 6 w 159"/>
              <a:gd name="T47" fmla="*/ 65 h 160"/>
              <a:gd name="T48" fmla="*/ 6 w 159"/>
              <a:gd name="T49" fmla="*/ 75 h 160"/>
              <a:gd name="T50" fmla="*/ 45 w 159"/>
              <a:gd name="T51" fmla="*/ 112 h 160"/>
              <a:gd name="T52" fmla="*/ 148 w 159"/>
              <a:gd name="T53" fmla="*/ 153 h 160"/>
              <a:gd name="T54" fmla="*/ 51 w 159"/>
              <a:gd name="T55" fmla="*/ 115 h 160"/>
              <a:gd name="T56" fmla="*/ 148 w 159"/>
              <a:gd name="T57" fmla="*/ 153 h 160"/>
              <a:gd name="T58" fmla="*/ 153 w 159"/>
              <a:gd name="T59" fmla="*/ 75 h 160"/>
              <a:gd name="T60" fmla="*/ 153 w 159"/>
              <a:gd name="T61" fmla="*/ 149 h 160"/>
              <a:gd name="T62" fmla="*/ 153 w 159"/>
              <a:gd name="T63" fmla="*/ 75 h 160"/>
              <a:gd name="T64" fmla="*/ 151 w 159"/>
              <a:gd name="T65" fmla="*/ 61 h 160"/>
              <a:gd name="T66" fmla="*/ 134 w 159"/>
              <a:gd name="T67" fmla="*/ 85 h 160"/>
              <a:gd name="T68" fmla="*/ 153 w 159"/>
              <a:gd name="T69" fmla="*/ 6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9" h="160">
                <a:moveTo>
                  <a:pt x="108" y="32"/>
                </a:moveTo>
                <a:cubicBezTo>
                  <a:pt x="51" y="32"/>
                  <a:pt x="51" y="32"/>
                  <a:pt x="51" y="32"/>
                </a:cubicBezTo>
                <a:cubicBezTo>
                  <a:pt x="51" y="25"/>
                  <a:pt x="51" y="25"/>
                  <a:pt x="51" y="25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08" y="32"/>
                  <a:pt x="108" y="32"/>
                  <a:pt x="108" y="32"/>
                </a:cubicBezTo>
                <a:close/>
                <a:moveTo>
                  <a:pt x="102" y="45"/>
                </a:moveTo>
                <a:cubicBezTo>
                  <a:pt x="51" y="45"/>
                  <a:pt x="51" y="45"/>
                  <a:pt x="51" y="45"/>
                </a:cubicBezTo>
                <a:cubicBezTo>
                  <a:pt x="51" y="51"/>
                  <a:pt x="51" y="51"/>
                  <a:pt x="51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2" y="45"/>
                  <a:pt x="102" y="45"/>
                </a:cubicBezTo>
                <a:close/>
                <a:moveTo>
                  <a:pt x="108" y="64"/>
                </a:moveTo>
                <a:cubicBezTo>
                  <a:pt x="51" y="64"/>
                  <a:pt x="51" y="64"/>
                  <a:pt x="51" y="64"/>
                </a:cubicBezTo>
                <a:cubicBezTo>
                  <a:pt x="51" y="70"/>
                  <a:pt x="51" y="70"/>
                  <a:pt x="51" y="70"/>
                </a:cubicBezTo>
                <a:cubicBezTo>
                  <a:pt x="108" y="70"/>
                  <a:pt x="108" y="70"/>
                  <a:pt x="108" y="70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8" y="64"/>
                  <a:pt x="108" y="64"/>
                  <a:pt x="108" y="64"/>
                </a:cubicBezTo>
                <a:close/>
                <a:moveTo>
                  <a:pt x="159" y="62"/>
                </a:moveTo>
                <a:cubicBezTo>
                  <a:pt x="159" y="152"/>
                  <a:pt x="159" y="152"/>
                  <a:pt x="159" y="152"/>
                </a:cubicBezTo>
                <a:cubicBezTo>
                  <a:pt x="159" y="157"/>
                  <a:pt x="156" y="160"/>
                  <a:pt x="151" y="160"/>
                </a:cubicBezTo>
                <a:cubicBezTo>
                  <a:pt x="8" y="160"/>
                  <a:pt x="8" y="160"/>
                  <a:pt x="8" y="160"/>
                </a:cubicBezTo>
                <a:cubicBezTo>
                  <a:pt x="3" y="160"/>
                  <a:pt x="0" y="157"/>
                  <a:pt x="0" y="15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57"/>
                  <a:pt x="5" y="56"/>
                  <a:pt x="5" y="54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1"/>
                  <a:pt x="27" y="0"/>
                  <a:pt x="29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2" y="0"/>
                  <a:pt x="134" y="1"/>
                  <a:pt x="134" y="3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6"/>
                  <a:pt x="159" y="57"/>
                  <a:pt x="159" y="62"/>
                </a:cubicBezTo>
                <a:moveTo>
                  <a:pt x="32" y="89"/>
                </a:moveTo>
                <a:cubicBezTo>
                  <a:pt x="51" y="109"/>
                  <a:pt x="51" y="109"/>
                  <a:pt x="51" y="109"/>
                </a:cubicBezTo>
                <a:cubicBezTo>
                  <a:pt x="108" y="109"/>
                  <a:pt x="108" y="109"/>
                  <a:pt x="108" y="109"/>
                </a:cubicBezTo>
                <a:cubicBezTo>
                  <a:pt x="127" y="89"/>
                  <a:pt x="127" y="89"/>
                  <a:pt x="127" y="89"/>
                </a:cubicBezTo>
                <a:cubicBezTo>
                  <a:pt x="127" y="6"/>
                  <a:pt x="127" y="6"/>
                  <a:pt x="127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89"/>
                  <a:pt x="32" y="89"/>
                  <a:pt x="32" y="89"/>
                </a:cubicBezTo>
                <a:cubicBezTo>
                  <a:pt x="32" y="89"/>
                  <a:pt x="32" y="89"/>
                  <a:pt x="32" y="89"/>
                </a:cubicBezTo>
                <a:close/>
                <a:moveTo>
                  <a:pt x="6" y="65"/>
                </a:moveTo>
                <a:cubicBezTo>
                  <a:pt x="26" y="85"/>
                  <a:pt x="26" y="85"/>
                  <a:pt x="26" y="85"/>
                </a:cubicBezTo>
                <a:cubicBezTo>
                  <a:pt x="26" y="48"/>
                  <a:pt x="26" y="48"/>
                  <a:pt x="26" y="48"/>
                </a:cubicBezTo>
                <a:cubicBezTo>
                  <a:pt x="8" y="61"/>
                  <a:pt x="8" y="61"/>
                  <a:pt x="8" y="61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5"/>
                  <a:pt x="6" y="65"/>
                  <a:pt x="6" y="65"/>
                </a:cubicBezTo>
                <a:cubicBezTo>
                  <a:pt x="6" y="65"/>
                  <a:pt x="6" y="65"/>
                  <a:pt x="6" y="65"/>
                </a:cubicBezTo>
                <a:close/>
                <a:moveTo>
                  <a:pt x="45" y="112"/>
                </a:moveTo>
                <a:cubicBezTo>
                  <a:pt x="6" y="75"/>
                  <a:pt x="6" y="75"/>
                  <a:pt x="6" y="75"/>
                </a:cubicBezTo>
                <a:cubicBezTo>
                  <a:pt x="6" y="149"/>
                  <a:pt x="6" y="149"/>
                  <a:pt x="6" y="149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12"/>
                  <a:pt x="45" y="112"/>
                  <a:pt x="45" y="112"/>
                </a:cubicBezTo>
                <a:close/>
                <a:moveTo>
                  <a:pt x="148" y="153"/>
                </a:moveTo>
                <a:cubicBezTo>
                  <a:pt x="108" y="115"/>
                  <a:pt x="108" y="115"/>
                  <a:pt x="108" y="115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11" y="153"/>
                  <a:pt x="11" y="153"/>
                  <a:pt x="11" y="153"/>
                </a:cubicBezTo>
                <a:cubicBezTo>
                  <a:pt x="148" y="153"/>
                  <a:pt x="148" y="153"/>
                  <a:pt x="148" y="153"/>
                </a:cubicBezTo>
                <a:cubicBezTo>
                  <a:pt x="148" y="153"/>
                  <a:pt x="148" y="153"/>
                  <a:pt x="148" y="153"/>
                </a:cubicBezTo>
                <a:close/>
                <a:moveTo>
                  <a:pt x="153" y="75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53" y="149"/>
                  <a:pt x="153" y="149"/>
                  <a:pt x="153" y="149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53" y="75"/>
                  <a:pt x="153" y="75"/>
                  <a:pt x="153" y="75"/>
                </a:cubicBezTo>
                <a:close/>
                <a:moveTo>
                  <a:pt x="153" y="62"/>
                </a:moveTo>
                <a:cubicBezTo>
                  <a:pt x="151" y="61"/>
                  <a:pt x="151" y="61"/>
                  <a:pt x="151" y="61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53" y="65"/>
                  <a:pt x="153" y="65"/>
                  <a:pt x="153" y="65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53" y="62"/>
                  <a:pt x="153" y="62"/>
                  <a:pt x="153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0" name="Freeform 23">
            <a:extLst>
              <a:ext uri="{FF2B5EF4-FFF2-40B4-BE49-F238E27FC236}">
                <a16:creationId xmlns:a16="http://schemas.microsoft.com/office/drawing/2014/main" id="{F3924D79-45D1-446B-A437-92B8719AFDEB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3055938"/>
            <a:ext cx="254000" cy="195263"/>
          </a:xfrm>
          <a:custGeom>
            <a:avLst/>
            <a:gdLst>
              <a:gd name="T0" fmla="*/ 120 w 160"/>
              <a:gd name="T1" fmla="*/ 123 h 123"/>
              <a:gd name="T2" fmla="*/ 40 w 160"/>
              <a:gd name="T3" fmla="*/ 123 h 123"/>
              <a:gd name="T4" fmla="*/ 0 w 160"/>
              <a:gd name="T5" fmla="*/ 84 h 123"/>
              <a:gd name="T6" fmla="*/ 34 w 160"/>
              <a:gd name="T7" fmla="*/ 45 h 123"/>
              <a:gd name="T8" fmla="*/ 80 w 160"/>
              <a:gd name="T9" fmla="*/ 0 h 123"/>
              <a:gd name="T10" fmla="*/ 127 w 160"/>
              <a:gd name="T11" fmla="*/ 45 h 123"/>
              <a:gd name="T12" fmla="*/ 127 w 160"/>
              <a:gd name="T13" fmla="*/ 45 h 123"/>
              <a:gd name="T14" fmla="*/ 160 w 160"/>
              <a:gd name="T15" fmla="*/ 84 h 123"/>
              <a:gd name="T16" fmla="*/ 120 w 160"/>
              <a:gd name="T17" fmla="*/ 123 h 123"/>
              <a:gd name="T18" fmla="*/ 80 w 160"/>
              <a:gd name="T19" fmla="*/ 7 h 123"/>
              <a:gd name="T20" fmla="*/ 40 w 160"/>
              <a:gd name="T21" fmla="*/ 45 h 123"/>
              <a:gd name="T22" fmla="*/ 40 w 160"/>
              <a:gd name="T23" fmla="*/ 47 h 123"/>
              <a:gd name="T24" fmla="*/ 40 w 160"/>
              <a:gd name="T25" fmla="*/ 50 h 123"/>
              <a:gd name="T26" fmla="*/ 39 w 160"/>
              <a:gd name="T27" fmla="*/ 50 h 123"/>
              <a:gd name="T28" fmla="*/ 7 w 160"/>
              <a:gd name="T29" fmla="*/ 84 h 123"/>
              <a:gd name="T30" fmla="*/ 40 w 160"/>
              <a:gd name="T31" fmla="*/ 116 h 123"/>
              <a:gd name="T32" fmla="*/ 120 w 160"/>
              <a:gd name="T33" fmla="*/ 116 h 123"/>
              <a:gd name="T34" fmla="*/ 154 w 160"/>
              <a:gd name="T35" fmla="*/ 84 h 123"/>
              <a:gd name="T36" fmla="*/ 122 w 160"/>
              <a:gd name="T37" fmla="*/ 50 h 123"/>
              <a:gd name="T38" fmla="*/ 120 w 160"/>
              <a:gd name="T39" fmla="*/ 50 h 123"/>
              <a:gd name="T40" fmla="*/ 120 w 160"/>
              <a:gd name="T41" fmla="*/ 47 h 123"/>
              <a:gd name="T42" fmla="*/ 120 w 160"/>
              <a:gd name="T43" fmla="*/ 45 h 123"/>
              <a:gd name="T44" fmla="*/ 80 w 160"/>
              <a:gd name="T45" fmla="*/ 7 h 123"/>
              <a:gd name="T46" fmla="*/ 71 w 160"/>
              <a:gd name="T47" fmla="*/ 94 h 123"/>
              <a:gd name="T48" fmla="*/ 69 w 160"/>
              <a:gd name="T49" fmla="*/ 92 h 123"/>
              <a:gd name="T50" fmla="*/ 50 w 160"/>
              <a:gd name="T51" fmla="*/ 74 h 123"/>
              <a:gd name="T52" fmla="*/ 53 w 160"/>
              <a:gd name="T53" fmla="*/ 69 h 123"/>
              <a:gd name="T54" fmla="*/ 71 w 160"/>
              <a:gd name="T55" fmla="*/ 85 h 123"/>
              <a:gd name="T56" fmla="*/ 101 w 160"/>
              <a:gd name="T57" fmla="*/ 57 h 123"/>
              <a:gd name="T58" fmla="*/ 104 w 160"/>
              <a:gd name="T59" fmla="*/ 60 h 123"/>
              <a:gd name="T60" fmla="*/ 72 w 160"/>
              <a:gd name="T61" fmla="*/ 92 h 123"/>
              <a:gd name="T62" fmla="*/ 71 w 160"/>
              <a:gd name="T63" fmla="*/ 9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23">
                <a:moveTo>
                  <a:pt x="120" y="123"/>
                </a:moveTo>
                <a:cubicBezTo>
                  <a:pt x="40" y="123"/>
                  <a:pt x="40" y="123"/>
                  <a:pt x="40" y="123"/>
                </a:cubicBezTo>
                <a:cubicBezTo>
                  <a:pt x="18" y="123"/>
                  <a:pt x="0" y="105"/>
                  <a:pt x="0" y="84"/>
                </a:cubicBezTo>
                <a:cubicBezTo>
                  <a:pt x="0" y="65"/>
                  <a:pt x="15" y="47"/>
                  <a:pt x="34" y="45"/>
                </a:cubicBezTo>
                <a:cubicBezTo>
                  <a:pt x="34" y="19"/>
                  <a:pt x="55" y="0"/>
                  <a:pt x="80" y="0"/>
                </a:cubicBezTo>
                <a:cubicBezTo>
                  <a:pt x="106" y="0"/>
                  <a:pt x="127" y="19"/>
                  <a:pt x="127" y="45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46" y="47"/>
                  <a:pt x="160" y="65"/>
                  <a:pt x="160" y="84"/>
                </a:cubicBezTo>
                <a:cubicBezTo>
                  <a:pt x="160" y="105"/>
                  <a:pt x="143" y="123"/>
                  <a:pt x="120" y="123"/>
                </a:cubicBezTo>
                <a:moveTo>
                  <a:pt x="80" y="7"/>
                </a:moveTo>
                <a:cubicBezTo>
                  <a:pt x="58" y="7"/>
                  <a:pt x="40" y="24"/>
                  <a:pt x="40" y="45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8"/>
                  <a:pt x="40" y="48"/>
                  <a:pt x="40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21" y="52"/>
                  <a:pt x="7" y="66"/>
                  <a:pt x="7" y="84"/>
                </a:cubicBezTo>
                <a:cubicBezTo>
                  <a:pt x="7" y="102"/>
                  <a:pt x="21" y="116"/>
                  <a:pt x="40" y="116"/>
                </a:cubicBezTo>
                <a:cubicBezTo>
                  <a:pt x="120" y="116"/>
                  <a:pt x="120" y="116"/>
                  <a:pt x="120" y="116"/>
                </a:cubicBezTo>
                <a:cubicBezTo>
                  <a:pt x="139" y="116"/>
                  <a:pt x="154" y="102"/>
                  <a:pt x="154" y="84"/>
                </a:cubicBezTo>
                <a:cubicBezTo>
                  <a:pt x="154" y="66"/>
                  <a:pt x="139" y="52"/>
                  <a:pt x="122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48"/>
                  <a:pt x="120" y="48"/>
                  <a:pt x="120" y="47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0" y="24"/>
                  <a:pt x="103" y="7"/>
                  <a:pt x="80" y="7"/>
                </a:cubicBezTo>
                <a:moveTo>
                  <a:pt x="71" y="94"/>
                </a:moveTo>
                <a:cubicBezTo>
                  <a:pt x="69" y="94"/>
                  <a:pt x="69" y="94"/>
                  <a:pt x="69" y="92"/>
                </a:cubicBezTo>
                <a:cubicBezTo>
                  <a:pt x="50" y="74"/>
                  <a:pt x="50" y="74"/>
                  <a:pt x="50" y="74"/>
                </a:cubicBezTo>
                <a:cubicBezTo>
                  <a:pt x="53" y="69"/>
                  <a:pt x="53" y="69"/>
                  <a:pt x="53" y="69"/>
                </a:cubicBezTo>
                <a:cubicBezTo>
                  <a:pt x="71" y="85"/>
                  <a:pt x="71" y="85"/>
                  <a:pt x="71" y="85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2" y="94"/>
                  <a:pt x="71" y="9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" name="Freeform 24">
            <a:extLst>
              <a:ext uri="{FF2B5EF4-FFF2-40B4-BE49-F238E27FC236}">
                <a16:creationId xmlns:a16="http://schemas.microsoft.com/office/drawing/2014/main" id="{E0B43C00-C1DC-4D07-9FDB-D8FCFC64F534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3041650"/>
            <a:ext cx="254000" cy="223838"/>
          </a:xfrm>
          <a:custGeom>
            <a:avLst/>
            <a:gdLst>
              <a:gd name="T0" fmla="*/ 128 w 160"/>
              <a:gd name="T1" fmla="*/ 141 h 141"/>
              <a:gd name="T2" fmla="*/ 115 w 160"/>
              <a:gd name="T3" fmla="*/ 128 h 141"/>
              <a:gd name="T4" fmla="*/ 128 w 160"/>
              <a:gd name="T5" fmla="*/ 115 h 141"/>
              <a:gd name="T6" fmla="*/ 140 w 160"/>
              <a:gd name="T7" fmla="*/ 128 h 141"/>
              <a:gd name="T8" fmla="*/ 128 w 160"/>
              <a:gd name="T9" fmla="*/ 141 h 141"/>
              <a:gd name="T10" fmla="*/ 128 w 160"/>
              <a:gd name="T11" fmla="*/ 122 h 141"/>
              <a:gd name="T12" fmla="*/ 121 w 160"/>
              <a:gd name="T13" fmla="*/ 128 h 141"/>
              <a:gd name="T14" fmla="*/ 128 w 160"/>
              <a:gd name="T15" fmla="*/ 135 h 141"/>
              <a:gd name="T16" fmla="*/ 134 w 160"/>
              <a:gd name="T17" fmla="*/ 128 h 141"/>
              <a:gd name="T18" fmla="*/ 128 w 160"/>
              <a:gd name="T19" fmla="*/ 122 h 141"/>
              <a:gd name="T20" fmla="*/ 70 w 160"/>
              <a:gd name="T21" fmla="*/ 141 h 141"/>
              <a:gd name="T22" fmla="*/ 57 w 160"/>
              <a:gd name="T23" fmla="*/ 128 h 141"/>
              <a:gd name="T24" fmla="*/ 70 w 160"/>
              <a:gd name="T25" fmla="*/ 115 h 141"/>
              <a:gd name="T26" fmla="*/ 83 w 160"/>
              <a:gd name="T27" fmla="*/ 128 h 141"/>
              <a:gd name="T28" fmla="*/ 70 w 160"/>
              <a:gd name="T29" fmla="*/ 141 h 141"/>
              <a:gd name="T30" fmla="*/ 70 w 160"/>
              <a:gd name="T31" fmla="*/ 122 h 141"/>
              <a:gd name="T32" fmla="*/ 64 w 160"/>
              <a:gd name="T33" fmla="*/ 128 h 141"/>
              <a:gd name="T34" fmla="*/ 70 w 160"/>
              <a:gd name="T35" fmla="*/ 135 h 141"/>
              <a:gd name="T36" fmla="*/ 76 w 160"/>
              <a:gd name="T37" fmla="*/ 128 h 141"/>
              <a:gd name="T38" fmla="*/ 70 w 160"/>
              <a:gd name="T39" fmla="*/ 122 h 141"/>
              <a:gd name="T40" fmla="*/ 137 w 160"/>
              <a:gd name="T41" fmla="*/ 109 h 141"/>
              <a:gd name="T42" fmla="*/ 60 w 160"/>
              <a:gd name="T43" fmla="*/ 109 h 141"/>
              <a:gd name="T44" fmla="*/ 52 w 160"/>
              <a:gd name="T45" fmla="*/ 102 h 141"/>
              <a:gd name="T46" fmla="*/ 30 w 160"/>
              <a:gd name="T47" fmla="*/ 8 h 141"/>
              <a:gd name="T48" fmla="*/ 28 w 160"/>
              <a:gd name="T49" fmla="*/ 6 h 141"/>
              <a:gd name="T50" fmla="*/ 0 w 160"/>
              <a:gd name="T51" fmla="*/ 6 h 141"/>
              <a:gd name="T52" fmla="*/ 0 w 160"/>
              <a:gd name="T53" fmla="*/ 0 h 141"/>
              <a:gd name="T54" fmla="*/ 28 w 160"/>
              <a:gd name="T55" fmla="*/ 0 h 141"/>
              <a:gd name="T56" fmla="*/ 36 w 160"/>
              <a:gd name="T57" fmla="*/ 6 h 141"/>
              <a:gd name="T58" fmla="*/ 41 w 160"/>
              <a:gd name="T59" fmla="*/ 25 h 141"/>
              <a:gd name="T60" fmla="*/ 152 w 160"/>
              <a:gd name="T61" fmla="*/ 25 h 141"/>
              <a:gd name="T62" fmla="*/ 158 w 160"/>
              <a:gd name="T63" fmla="*/ 29 h 141"/>
              <a:gd name="T64" fmla="*/ 160 w 160"/>
              <a:gd name="T65" fmla="*/ 35 h 141"/>
              <a:gd name="T66" fmla="*/ 145 w 160"/>
              <a:gd name="T67" fmla="*/ 102 h 141"/>
              <a:gd name="T68" fmla="*/ 137 w 160"/>
              <a:gd name="T69" fmla="*/ 109 h 141"/>
              <a:gd name="T70" fmla="*/ 43 w 160"/>
              <a:gd name="T71" fmla="*/ 32 h 141"/>
              <a:gd name="T72" fmla="*/ 59 w 160"/>
              <a:gd name="T73" fmla="*/ 101 h 141"/>
              <a:gd name="T74" fmla="*/ 60 w 160"/>
              <a:gd name="T75" fmla="*/ 102 h 141"/>
              <a:gd name="T76" fmla="*/ 137 w 160"/>
              <a:gd name="T77" fmla="*/ 102 h 141"/>
              <a:gd name="T78" fmla="*/ 139 w 160"/>
              <a:gd name="T79" fmla="*/ 101 h 141"/>
              <a:gd name="T80" fmla="*/ 153 w 160"/>
              <a:gd name="T81" fmla="*/ 33 h 141"/>
              <a:gd name="T82" fmla="*/ 153 w 160"/>
              <a:gd name="T83" fmla="*/ 32 h 141"/>
              <a:gd name="T84" fmla="*/ 152 w 160"/>
              <a:gd name="T85" fmla="*/ 32 h 141"/>
              <a:gd name="T86" fmla="*/ 43 w 160"/>
              <a:gd name="T87" fmla="*/ 32 h 141"/>
              <a:gd name="T88" fmla="*/ 43 w 160"/>
              <a:gd name="T89" fmla="*/ 3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41">
                <a:moveTo>
                  <a:pt x="128" y="141"/>
                </a:moveTo>
                <a:cubicBezTo>
                  <a:pt x="121" y="141"/>
                  <a:pt x="115" y="135"/>
                  <a:pt x="115" y="128"/>
                </a:cubicBezTo>
                <a:cubicBezTo>
                  <a:pt x="115" y="122"/>
                  <a:pt x="121" y="115"/>
                  <a:pt x="128" y="115"/>
                </a:cubicBezTo>
                <a:cubicBezTo>
                  <a:pt x="134" y="115"/>
                  <a:pt x="140" y="122"/>
                  <a:pt x="140" y="128"/>
                </a:cubicBezTo>
                <a:cubicBezTo>
                  <a:pt x="140" y="135"/>
                  <a:pt x="134" y="141"/>
                  <a:pt x="128" y="141"/>
                </a:cubicBezTo>
                <a:moveTo>
                  <a:pt x="128" y="122"/>
                </a:moveTo>
                <a:cubicBezTo>
                  <a:pt x="124" y="122"/>
                  <a:pt x="121" y="125"/>
                  <a:pt x="121" y="128"/>
                </a:cubicBezTo>
                <a:cubicBezTo>
                  <a:pt x="121" y="131"/>
                  <a:pt x="124" y="135"/>
                  <a:pt x="128" y="135"/>
                </a:cubicBezTo>
                <a:cubicBezTo>
                  <a:pt x="131" y="135"/>
                  <a:pt x="134" y="131"/>
                  <a:pt x="134" y="128"/>
                </a:cubicBezTo>
                <a:cubicBezTo>
                  <a:pt x="134" y="125"/>
                  <a:pt x="131" y="122"/>
                  <a:pt x="128" y="122"/>
                </a:cubicBezTo>
                <a:moveTo>
                  <a:pt x="70" y="141"/>
                </a:moveTo>
                <a:cubicBezTo>
                  <a:pt x="64" y="141"/>
                  <a:pt x="57" y="135"/>
                  <a:pt x="57" y="128"/>
                </a:cubicBezTo>
                <a:cubicBezTo>
                  <a:pt x="57" y="122"/>
                  <a:pt x="64" y="115"/>
                  <a:pt x="70" y="115"/>
                </a:cubicBezTo>
                <a:cubicBezTo>
                  <a:pt x="76" y="115"/>
                  <a:pt x="83" y="122"/>
                  <a:pt x="83" y="128"/>
                </a:cubicBezTo>
                <a:cubicBezTo>
                  <a:pt x="83" y="135"/>
                  <a:pt x="76" y="141"/>
                  <a:pt x="70" y="141"/>
                </a:cubicBezTo>
                <a:moveTo>
                  <a:pt x="70" y="122"/>
                </a:moveTo>
                <a:cubicBezTo>
                  <a:pt x="67" y="122"/>
                  <a:pt x="64" y="125"/>
                  <a:pt x="64" y="128"/>
                </a:cubicBezTo>
                <a:cubicBezTo>
                  <a:pt x="64" y="131"/>
                  <a:pt x="67" y="135"/>
                  <a:pt x="70" y="135"/>
                </a:cubicBezTo>
                <a:cubicBezTo>
                  <a:pt x="73" y="135"/>
                  <a:pt x="76" y="131"/>
                  <a:pt x="76" y="128"/>
                </a:cubicBezTo>
                <a:cubicBezTo>
                  <a:pt x="76" y="125"/>
                  <a:pt x="73" y="122"/>
                  <a:pt x="70" y="122"/>
                </a:cubicBezTo>
                <a:moveTo>
                  <a:pt x="137" y="109"/>
                </a:moveTo>
                <a:cubicBezTo>
                  <a:pt x="60" y="109"/>
                  <a:pt x="60" y="109"/>
                  <a:pt x="60" y="109"/>
                </a:cubicBezTo>
                <a:cubicBezTo>
                  <a:pt x="57" y="109"/>
                  <a:pt x="54" y="106"/>
                  <a:pt x="52" y="10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6"/>
                  <a:pt x="28" y="6"/>
                  <a:pt x="28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0"/>
                  <a:pt x="0" y="0"/>
                  <a:pt x="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2" y="0"/>
                  <a:pt x="35" y="3"/>
                  <a:pt x="36" y="6"/>
                </a:cubicBezTo>
                <a:cubicBezTo>
                  <a:pt x="41" y="25"/>
                  <a:pt x="41" y="25"/>
                  <a:pt x="41" y="25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53" y="25"/>
                  <a:pt x="156" y="27"/>
                  <a:pt x="158" y="29"/>
                </a:cubicBezTo>
                <a:cubicBezTo>
                  <a:pt x="160" y="30"/>
                  <a:pt x="160" y="33"/>
                  <a:pt x="160" y="35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5" y="106"/>
                  <a:pt x="142" y="109"/>
                  <a:pt x="137" y="109"/>
                </a:cubicBezTo>
                <a:moveTo>
                  <a:pt x="43" y="32"/>
                </a:moveTo>
                <a:cubicBezTo>
                  <a:pt x="59" y="101"/>
                  <a:pt x="59" y="101"/>
                  <a:pt x="59" y="101"/>
                </a:cubicBezTo>
                <a:cubicBezTo>
                  <a:pt x="59" y="102"/>
                  <a:pt x="60" y="102"/>
                  <a:pt x="60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39" y="102"/>
                  <a:pt x="139" y="102"/>
                  <a:pt x="139" y="101"/>
                </a:cubicBezTo>
                <a:cubicBezTo>
                  <a:pt x="153" y="33"/>
                  <a:pt x="153" y="33"/>
                  <a:pt x="153" y="33"/>
                </a:cubicBezTo>
                <a:cubicBezTo>
                  <a:pt x="153" y="33"/>
                  <a:pt x="153" y="33"/>
                  <a:pt x="153" y="32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" name="Freeform 25">
            <a:extLst>
              <a:ext uri="{FF2B5EF4-FFF2-40B4-BE49-F238E27FC236}">
                <a16:creationId xmlns:a16="http://schemas.microsoft.com/office/drawing/2014/main" id="{7E9405AF-C099-498C-845B-8B03D26ADC9F}"/>
              </a:ext>
            </a:extLst>
          </p:cNvPr>
          <p:cNvSpPr>
            <a:spLocks noEditPoints="1"/>
          </p:cNvSpPr>
          <p:nvPr/>
        </p:nvSpPr>
        <p:spPr bwMode="auto">
          <a:xfrm>
            <a:off x="749301" y="2474913"/>
            <a:ext cx="233363" cy="254000"/>
          </a:xfrm>
          <a:custGeom>
            <a:avLst/>
            <a:gdLst>
              <a:gd name="T0" fmla="*/ 8 w 147"/>
              <a:gd name="T1" fmla="*/ 160 h 160"/>
              <a:gd name="T2" fmla="*/ 0 w 147"/>
              <a:gd name="T3" fmla="*/ 21 h 160"/>
              <a:gd name="T4" fmla="*/ 26 w 147"/>
              <a:gd name="T5" fmla="*/ 13 h 160"/>
              <a:gd name="T6" fmla="*/ 34 w 147"/>
              <a:gd name="T7" fmla="*/ 0 h 160"/>
              <a:gd name="T8" fmla="*/ 51 w 147"/>
              <a:gd name="T9" fmla="*/ 8 h 160"/>
              <a:gd name="T10" fmla="*/ 43 w 147"/>
              <a:gd name="T11" fmla="*/ 32 h 160"/>
              <a:gd name="T12" fmla="*/ 26 w 147"/>
              <a:gd name="T13" fmla="*/ 24 h 160"/>
              <a:gd name="T14" fmla="*/ 8 w 147"/>
              <a:gd name="T15" fmla="*/ 20 h 160"/>
              <a:gd name="T16" fmla="*/ 6 w 147"/>
              <a:gd name="T17" fmla="*/ 45 h 160"/>
              <a:gd name="T18" fmla="*/ 141 w 147"/>
              <a:gd name="T19" fmla="*/ 52 h 160"/>
              <a:gd name="T20" fmla="*/ 6 w 147"/>
              <a:gd name="T21" fmla="*/ 152 h 160"/>
              <a:gd name="T22" fmla="*/ 139 w 147"/>
              <a:gd name="T23" fmla="*/ 154 h 160"/>
              <a:gd name="T24" fmla="*/ 141 w 147"/>
              <a:gd name="T25" fmla="*/ 21 h 160"/>
              <a:gd name="T26" fmla="*/ 122 w 147"/>
              <a:gd name="T27" fmla="*/ 20 h 160"/>
              <a:gd name="T28" fmla="*/ 139 w 147"/>
              <a:gd name="T29" fmla="*/ 13 h 160"/>
              <a:gd name="T30" fmla="*/ 147 w 147"/>
              <a:gd name="T31" fmla="*/ 152 h 160"/>
              <a:gd name="T32" fmla="*/ 34 w 147"/>
              <a:gd name="T33" fmla="*/ 7 h 160"/>
              <a:gd name="T34" fmla="*/ 32 w 147"/>
              <a:gd name="T35" fmla="*/ 24 h 160"/>
              <a:gd name="T36" fmla="*/ 43 w 147"/>
              <a:gd name="T37" fmla="*/ 26 h 160"/>
              <a:gd name="T38" fmla="*/ 45 w 147"/>
              <a:gd name="T39" fmla="*/ 8 h 160"/>
              <a:gd name="T40" fmla="*/ 34 w 147"/>
              <a:gd name="T41" fmla="*/ 7 h 160"/>
              <a:gd name="T42" fmla="*/ 114 w 147"/>
              <a:gd name="T43" fmla="*/ 32 h 160"/>
              <a:gd name="T44" fmla="*/ 96 w 147"/>
              <a:gd name="T45" fmla="*/ 24 h 160"/>
              <a:gd name="T46" fmla="*/ 51 w 147"/>
              <a:gd name="T47" fmla="*/ 20 h 160"/>
              <a:gd name="T48" fmla="*/ 96 w 147"/>
              <a:gd name="T49" fmla="*/ 13 h 160"/>
              <a:gd name="T50" fmla="*/ 104 w 147"/>
              <a:gd name="T51" fmla="*/ 0 h 160"/>
              <a:gd name="T52" fmla="*/ 122 w 147"/>
              <a:gd name="T53" fmla="*/ 8 h 160"/>
              <a:gd name="T54" fmla="*/ 114 w 147"/>
              <a:gd name="T55" fmla="*/ 32 h 160"/>
              <a:gd name="T56" fmla="*/ 103 w 147"/>
              <a:gd name="T57" fmla="*/ 24 h 160"/>
              <a:gd name="T58" fmla="*/ 114 w 147"/>
              <a:gd name="T59" fmla="*/ 26 h 160"/>
              <a:gd name="T60" fmla="*/ 115 w 147"/>
              <a:gd name="T61" fmla="*/ 8 h 160"/>
              <a:gd name="T62" fmla="*/ 104 w 147"/>
              <a:gd name="T63" fmla="*/ 7 h 160"/>
              <a:gd name="T64" fmla="*/ 103 w 147"/>
              <a:gd name="T65" fmla="*/ 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7" h="160">
                <a:moveTo>
                  <a:pt x="139" y="160"/>
                </a:moveTo>
                <a:cubicBezTo>
                  <a:pt x="8" y="160"/>
                  <a:pt x="8" y="160"/>
                  <a:pt x="8" y="160"/>
                </a:cubicBezTo>
                <a:cubicBezTo>
                  <a:pt x="3" y="160"/>
                  <a:pt x="0" y="157"/>
                  <a:pt x="0" y="15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3" y="13"/>
                  <a:pt x="8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4"/>
                  <a:pt x="29" y="0"/>
                  <a:pt x="3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8" y="0"/>
                  <a:pt x="51" y="4"/>
                  <a:pt x="51" y="8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29"/>
                  <a:pt x="48" y="32"/>
                  <a:pt x="43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29" y="32"/>
                  <a:pt x="26" y="29"/>
                  <a:pt x="26" y="24"/>
                </a:cubicBezTo>
                <a:cubicBezTo>
                  <a:pt x="26" y="20"/>
                  <a:pt x="26" y="20"/>
                  <a:pt x="26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0"/>
                  <a:pt x="6" y="20"/>
                  <a:pt x="6" y="21"/>
                </a:cubicBezTo>
                <a:cubicBezTo>
                  <a:pt x="6" y="45"/>
                  <a:pt x="6" y="45"/>
                  <a:pt x="6" y="45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4"/>
                  <a:pt x="6" y="154"/>
                  <a:pt x="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1" y="154"/>
                  <a:pt x="141" y="154"/>
                  <a:pt x="141" y="152"/>
                </a:cubicBezTo>
                <a:cubicBezTo>
                  <a:pt x="141" y="21"/>
                  <a:pt x="141" y="21"/>
                  <a:pt x="141" y="21"/>
                </a:cubicBezTo>
                <a:cubicBezTo>
                  <a:pt x="141" y="20"/>
                  <a:pt x="141" y="20"/>
                  <a:pt x="139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44" y="13"/>
                  <a:pt x="147" y="16"/>
                  <a:pt x="147" y="21"/>
                </a:cubicBezTo>
                <a:cubicBezTo>
                  <a:pt x="147" y="152"/>
                  <a:pt x="147" y="152"/>
                  <a:pt x="147" y="152"/>
                </a:cubicBezTo>
                <a:cubicBezTo>
                  <a:pt x="147" y="157"/>
                  <a:pt x="144" y="160"/>
                  <a:pt x="139" y="160"/>
                </a:cubicBezTo>
                <a:moveTo>
                  <a:pt x="34" y="7"/>
                </a:moveTo>
                <a:cubicBezTo>
                  <a:pt x="32" y="7"/>
                  <a:pt x="32" y="7"/>
                  <a:pt x="32" y="8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6"/>
                  <a:pt x="32" y="26"/>
                  <a:pt x="34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5" y="26"/>
                  <a:pt x="45" y="26"/>
                  <a:pt x="45" y="24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5" y="7"/>
                  <a:pt x="43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lose/>
                <a:moveTo>
                  <a:pt x="114" y="32"/>
                </a:moveTo>
                <a:cubicBezTo>
                  <a:pt x="104" y="32"/>
                  <a:pt x="104" y="32"/>
                  <a:pt x="104" y="32"/>
                </a:cubicBezTo>
                <a:cubicBezTo>
                  <a:pt x="99" y="32"/>
                  <a:pt x="96" y="29"/>
                  <a:pt x="96" y="24"/>
                </a:cubicBezTo>
                <a:cubicBezTo>
                  <a:pt x="96" y="20"/>
                  <a:pt x="96" y="20"/>
                  <a:pt x="96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13"/>
                  <a:pt x="51" y="13"/>
                  <a:pt x="51" y="13"/>
                </a:cubicBezTo>
                <a:cubicBezTo>
                  <a:pt x="96" y="13"/>
                  <a:pt x="96" y="13"/>
                  <a:pt x="96" y="13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4"/>
                  <a:pt x="99" y="0"/>
                  <a:pt x="104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9" y="0"/>
                  <a:pt x="122" y="4"/>
                  <a:pt x="122" y="8"/>
                </a:cubicBezTo>
                <a:cubicBezTo>
                  <a:pt x="122" y="24"/>
                  <a:pt x="122" y="24"/>
                  <a:pt x="122" y="24"/>
                </a:cubicBezTo>
                <a:cubicBezTo>
                  <a:pt x="122" y="29"/>
                  <a:pt x="119" y="32"/>
                  <a:pt x="114" y="32"/>
                </a:cubicBezTo>
                <a:moveTo>
                  <a:pt x="103" y="20"/>
                </a:moveTo>
                <a:cubicBezTo>
                  <a:pt x="103" y="24"/>
                  <a:pt x="103" y="24"/>
                  <a:pt x="103" y="24"/>
                </a:cubicBezTo>
                <a:cubicBezTo>
                  <a:pt x="103" y="26"/>
                  <a:pt x="103" y="26"/>
                  <a:pt x="104" y="26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5" y="26"/>
                  <a:pt x="115" y="26"/>
                  <a:pt x="115" y="24"/>
                </a:cubicBezTo>
                <a:cubicBezTo>
                  <a:pt x="115" y="8"/>
                  <a:pt x="115" y="8"/>
                  <a:pt x="115" y="8"/>
                </a:cubicBezTo>
                <a:cubicBezTo>
                  <a:pt x="115" y="7"/>
                  <a:pt x="115" y="7"/>
                  <a:pt x="114" y="7"/>
                </a:cubicBezTo>
                <a:cubicBezTo>
                  <a:pt x="104" y="7"/>
                  <a:pt x="104" y="7"/>
                  <a:pt x="104" y="7"/>
                </a:cubicBezTo>
                <a:cubicBezTo>
                  <a:pt x="103" y="7"/>
                  <a:pt x="103" y="7"/>
                  <a:pt x="103" y="8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" name="Freeform 26">
            <a:extLst>
              <a:ext uri="{FF2B5EF4-FFF2-40B4-BE49-F238E27FC236}">
                <a16:creationId xmlns:a16="http://schemas.microsoft.com/office/drawing/2014/main" id="{3BE97153-A02C-4727-ABAD-CEE680845BAD}"/>
              </a:ext>
            </a:extLst>
          </p:cNvPr>
          <p:cNvSpPr>
            <a:spLocks noEditPoints="1"/>
          </p:cNvSpPr>
          <p:nvPr/>
        </p:nvSpPr>
        <p:spPr bwMode="auto">
          <a:xfrm>
            <a:off x="1862138" y="1374775"/>
            <a:ext cx="211138" cy="254000"/>
          </a:xfrm>
          <a:custGeom>
            <a:avLst/>
            <a:gdLst>
              <a:gd name="T0" fmla="*/ 108 w 133"/>
              <a:gd name="T1" fmla="*/ 160 h 160"/>
              <a:gd name="T2" fmla="*/ 106 w 133"/>
              <a:gd name="T3" fmla="*/ 158 h 160"/>
              <a:gd name="T4" fmla="*/ 59 w 133"/>
              <a:gd name="T5" fmla="*/ 102 h 160"/>
              <a:gd name="T6" fmla="*/ 28 w 133"/>
              <a:gd name="T7" fmla="*/ 137 h 160"/>
              <a:gd name="T8" fmla="*/ 25 w 133"/>
              <a:gd name="T9" fmla="*/ 137 h 160"/>
              <a:gd name="T10" fmla="*/ 22 w 133"/>
              <a:gd name="T11" fmla="*/ 136 h 160"/>
              <a:gd name="T12" fmla="*/ 0 w 133"/>
              <a:gd name="T13" fmla="*/ 3 h 160"/>
              <a:gd name="T14" fmla="*/ 1 w 133"/>
              <a:gd name="T15" fmla="*/ 0 h 160"/>
              <a:gd name="T16" fmla="*/ 4 w 133"/>
              <a:gd name="T17" fmla="*/ 0 h 160"/>
              <a:gd name="T18" fmla="*/ 132 w 133"/>
              <a:gd name="T19" fmla="*/ 62 h 160"/>
              <a:gd name="T20" fmla="*/ 133 w 133"/>
              <a:gd name="T21" fmla="*/ 65 h 160"/>
              <a:gd name="T22" fmla="*/ 132 w 133"/>
              <a:gd name="T23" fmla="*/ 69 h 160"/>
              <a:gd name="T24" fmla="*/ 87 w 133"/>
              <a:gd name="T25" fmla="*/ 83 h 160"/>
              <a:gd name="T26" fmla="*/ 133 w 133"/>
              <a:gd name="T27" fmla="*/ 139 h 160"/>
              <a:gd name="T28" fmla="*/ 133 w 133"/>
              <a:gd name="T29" fmla="*/ 141 h 160"/>
              <a:gd name="T30" fmla="*/ 132 w 133"/>
              <a:gd name="T31" fmla="*/ 144 h 160"/>
              <a:gd name="T32" fmla="*/ 109 w 133"/>
              <a:gd name="T33" fmla="*/ 160 h 160"/>
              <a:gd name="T34" fmla="*/ 108 w 133"/>
              <a:gd name="T35" fmla="*/ 160 h 160"/>
              <a:gd name="T36" fmla="*/ 59 w 133"/>
              <a:gd name="T37" fmla="*/ 94 h 160"/>
              <a:gd name="T38" fmla="*/ 59 w 133"/>
              <a:gd name="T39" fmla="*/ 94 h 160"/>
              <a:gd name="T40" fmla="*/ 62 w 133"/>
              <a:gd name="T41" fmla="*/ 96 h 160"/>
              <a:gd name="T42" fmla="*/ 108 w 133"/>
              <a:gd name="T43" fmla="*/ 152 h 160"/>
              <a:gd name="T44" fmla="*/ 125 w 133"/>
              <a:gd name="T45" fmla="*/ 141 h 160"/>
              <a:gd name="T46" fmla="*/ 79 w 133"/>
              <a:gd name="T47" fmla="*/ 85 h 160"/>
              <a:gd name="T48" fmla="*/ 78 w 133"/>
              <a:gd name="T49" fmla="*/ 81 h 160"/>
              <a:gd name="T50" fmla="*/ 81 w 133"/>
              <a:gd name="T51" fmla="*/ 80 h 160"/>
              <a:gd name="T52" fmla="*/ 122 w 133"/>
              <a:gd name="T53" fmla="*/ 65 h 160"/>
              <a:gd name="T54" fmla="*/ 8 w 133"/>
              <a:gd name="T55" fmla="*/ 8 h 160"/>
              <a:gd name="T56" fmla="*/ 27 w 133"/>
              <a:gd name="T57" fmla="*/ 128 h 160"/>
              <a:gd name="T58" fmla="*/ 57 w 133"/>
              <a:gd name="T59" fmla="*/ 96 h 160"/>
              <a:gd name="T60" fmla="*/ 59 w 133"/>
              <a:gd name="T61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3" h="160">
                <a:moveTo>
                  <a:pt x="108" y="160"/>
                </a:moveTo>
                <a:cubicBezTo>
                  <a:pt x="108" y="160"/>
                  <a:pt x="106" y="160"/>
                  <a:pt x="106" y="158"/>
                </a:cubicBezTo>
                <a:cubicBezTo>
                  <a:pt x="59" y="102"/>
                  <a:pt x="59" y="102"/>
                  <a:pt x="59" y="102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7" y="137"/>
                  <a:pt x="25" y="137"/>
                  <a:pt x="25" y="137"/>
                </a:cubicBezTo>
                <a:cubicBezTo>
                  <a:pt x="24" y="137"/>
                  <a:pt x="22" y="136"/>
                  <a:pt x="22" y="136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1"/>
                  <a:pt x="1" y="0"/>
                </a:cubicBezTo>
                <a:cubicBezTo>
                  <a:pt x="1" y="0"/>
                  <a:pt x="3" y="0"/>
                  <a:pt x="4" y="0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33" y="62"/>
                  <a:pt x="133" y="64"/>
                  <a:pt x="133" y="65"/>
                </a:cubicBezTo>
                <a:cubicBezTo>
                  <a:pt x="133" y="67"/>
                  <a:pt x="132" y="67"/>
                  <a:pt x="132" y="69"/>
                </a:cubicBezTo>
                <a:cubicBezTo>
                  <a:pt x="87" y="83"/>
                  <a:pt x="87" y="83"/>
                  <a:pt x="87" y="83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3" y="142"/>
                  <a:pt x="133" y="142"/>
                  <a:pt x="132" y="144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60"/>
                  <a:pt x="109" y="160"/>
                  <a:pt x="108" y="160"/>
                </a:cubicBezTo>
                <a:moveTo>
                  <a:pt x="59" y="94"/>
                </a:moveTo>
                <a:cubicBezTo>
                  <a:pt x="59" y="94"/>
                  <a:pt x="59" y="94"/>
                  <a:pt x="59" y="94"/>
                </a:cubicBezTo>
                <a:cubicBezTo>
                  <a:pt x="60" y="94"/>
                  <a:pt x="60" y="96"/>
                  <a:pt x="62" y="96"/>
                </a:cubicBezTo>
                <a:cubicBezTo>
                  <a:pt x="108" y="152"/>
                  <a:pt x="108" y="152"/>
                  <a:pt x="108" y="152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79" y="85"/>
                  <a:pt x="79" y="85"/>
                  <a:pt x="79" y="85"/>
                </a:cubicBezTo>
                <a:cubicBezTo>
                  <a:pt x="78" y="83"/>
                  <a:pt x="78" y="83"/>
                  <a:pt x="78" y="81"/>
                </a:cubicBezTo>
                <a:cubicBezTo>
                  <a:pt x="78" y="80"/>
                  <a:pt x="79" y="80"/>
                  <a:pt x="81" y="80"/>
                </a:cubicBezTo>
                <a:cubicBezTo>
                  <a:pt x="122" y="65"/>
                  <a:pt x="122" y="65"/>
                  <a:pt x="122" y="65"/>
                </a:cubicBezTo>
                <a:cubicBezTo>
                  <a:pt x="8" y="8"/>
                  <a:pt x="8" y="8"/>
                  <a:pt x="8" y="8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57" y="96"/>
                  <a:pt x="57" y="96"/>
                  <a:pt x="57" y="96"/>
                </a:cubicBezTo>
                <a:cubicBezTo>
                  <a:pt x="59" y="94"/>
                  <a:pt x="59" y="94"/>
                  <a:pt x="59" y="9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" name="Freeform 27">
            <a:extLst>
              <a:ext uri="{FF2B5EF4-FFF2-40B4-BE49-F238E27FC236}">
                <a16:creationId xmlns:a16="http://schemas.microsoft.com/office/drawing/2014/main" id="{4E9B5DC5-0269-4A31-8EE1-2B7239EC4907}"/>
              </a:ext>
            </a:extLst>
          </p:cNvPr>
          <p:cNvSpPr>
            <a:spLocks noEditPoints="1"/>
          </p:cNvSpPr>
          <p:nvPr/>
        </p:nvSpPr>
        <p:spPr bwMode="auto">
          <a:xfrm>
            <a:off x="5145088" y="3576638"/>
            <a:ext cx="247650" cy="254000"/>
          </a:xfrm>
          <a:custGeom>
            <a:avLst/>
            <a:gdLst>
              <a:gd name="T0" fmla="*/ 77 w 156"/>
              <a:gd name="T1" fmla="*/ 159 h 160"/>
              <a:gd name="T2" fmla="*/ 14 w 156"/>
              <a:gd name="T3" fmla="*/ 122 h 160"/>
              <a:gd name="T4" fmla="*/ 5 w 156"/>
              <a:gd name="T5" fmla="*/ 120 h 160"/>
              <a:gd name="T6" fmla="*/ 0 w 156"/>
              <a:gd name="T7" fmla="*/ 117 h 160"/>
              <a:gd name="T8" fmla="*/ 14 w 156"/>
              <a:gd name="T9" fmla="*/ 76 h 160"/>
              <a:gd name="T10" fmla="*/ 47 w 156"/>
              <a:gd name="T11" fmla="*/ 103 h 160"/>
              <a:gd name="T12" fmla="*/ 45 w 156"/>
              <a:gd name="T13" fmla="*/ 109 h 160"/>
              <a:gd name="T14" fmla="*/ 39 w 156"/>
              <a:gd name="T15" fmla="*/ 112 h 160"/>
              <a:gd name="T16" fmla="*/ 52 w 156"/>
              <a:gd name="T17" fmla="*/ 122 h 160"/>
              <a:gd name="T18" fmla="*/ 63 w 156"/>
              <a:gd name="T19" fmla="*/ 84 h 160"/>
              <a:gd name="T20" fmla="*/ 45 w 156"/>
              <a:gd name="T21" fmla="*/ 80 h 160"/>
              <a:gd name="T22" fmla="*/ 53 w 156"/>
              <a:gd name="T23" fmla="*/ 64 h 160"/>
              <a:gd name="T24" fmla="*/ 63 w 156"/>
              <a:gd name="T25" fmla="*/ 53 h 160"/>
              <a:gd name="T26" fmla="*/ 78 w 156"/>
              <a:gd name="T27" fmla="*/ 0 h 160"/>
              <a:gd name="T28" fmla="*/ 94 w 156"/>
              <a:gd name="T29" fmla="*/ 53 h 160"/>
              <a:gd name="T30" fmla="*/ 103 w 156"/>
              <a:gd name="T31" fmla="*/ 64 h 160"/>
              <a:gd name="T32" fmla="*/ 113 w 156"/>
              <a:gd name="T33" fmla="*/ 76 h 160"/>
              <a:gd name="T34" fmla="*/ 94 w 156"/>
              <a:gd name="T35" fmla="*/ 84 h 160"/>
              <a:gd name="T36" fmla="*/ 105 w 156"/>
              <a:gd name="T37" fmla="*/ 122 h 160"/>
              <a:gd name="T38" fmla="*/ 119 w 156"/>
              <a:gd name="T39" fmla="*/ 111 h 160"/>
              <a:gd name="T40" fmla="*/ 109 w 156"/>
              <a:gd name="T41" fmla="*/ 108 h 160"/>
              <a:gd name="T42" fmla="*/ 141 w 156"/>
              <a:gd name="T43" fmla="*/ 77 h 160"/>
              <a:gd name="T44" fmla="*/ 145 w 156"/>
              <a:gd name="T45" fmla="*/ 79 h 160"/>
              <a:gd name="T46" fmla="*/ 155 w 156"/>
              <a:gd name="T47" fmla="*/ 120 h 160"/>
              <a:gd name="T48" fmla="*/ 144 w 156"/>
              <a:gd name="T49" fmla="*/ 117 h 160"/>
              <a:gd name="T50" fmla="*/ 80 w 156"/>
              <a:gd name="T51" fmla="*/ 159 h 160"/>
              <a:gd name="T52" fmla="*/ 16 w 156"/>
              <a:gd name="T53" fmla="*/ 111 h 160"/>
              <a:gd name="T54" fmla="*/ 20 w 156"/>
              <a:gd name="T55" fmla="*/ 119 h 160"/>
              <a:gd name="T56" fmla="*/ 78 w 156"/>
              <a:gd name="T57" fmla="*/ 152 h 160"/>
              <a:gd name="T58" fmla="*/ 138 w 156"/>
              <a:gd name="T59" fmla="*/ 112 h 160"/>
              <a:gd name="T60" fmla="*/ 149 w 156"/>
              <a:gd name="T61" fmla="*/ 112 h 160"/>
              <a:gd name="T62" fmla="*/ 119 w 156"/>
              <a:gd name="T63" fmla="*/ 104 h 160"/>
              <a:gd name="T64" fmla="*/ 127 w 156"/>
              <a:gd name="T65" fmla="*/ 106 h 160"/>
              <a:gd name="T66" fmla="*/ 105 w 156"/>
              <a:gd name="T67" fmla="*/ 128 h 160"/>
              <a:gd name="T68" fmla="*/ 88 w 156"/>
              <a:gd name="T69" fmla="*/ 111 h 160"/>
              <a:gd name="T70" fmla="*/ 91 w 156"/>
              <a:gd name="T71" fmla="*/ 77 h 160"/>
              <a:gd name="T72" fmla="*/ 106 w 156"/>
              <a:gd name="T73" fmla="*/ 74 h 160"/>
              <a:gd name="T74" fmla="*/ 103 w 156"/>
              <a:gd name="T75" fmla="*/ 71 h 160"/>
              <a:gd name="T76" fmla="*/ 88 w 156"/>
              <a:gd name="T77" fmla="*/ 68 h 160"/>
              <a:gd name="T78" fmla="*/ 89 w 156"/>
              <a:gd name="T79" fmla="*/ 48 h 160"/>
              <a:gd name="T80" fmla="*/ 78 w 156"/>
              <a:gd name="T81" fmla="*/ 7 h 160"/>
              <a:gd name="T82" fmla="*/ 67 w 156"/>
              <a:gd name="T83" fmla="*/ 48 h 160"/>
              <a:gd name="T84" fmla="*/ 69 w 156"/>
              <a:gd name="T85" fmla="*/ 68 h 160"/>
              <a:gd name="T86" fmla="*/ 53 w 156"/>
              <a:gd name="T87" fmla="*/ 71 h 160"/>
              <a:gd name="T88" fmla="*/ 50 w 156"/>
              <a:gd name="T89" fmla="*/ 76 h 160"/>
              <a:gd name="T90" fmla="*/ 66 w 156"/>
              <a:gd name="T91" fmla="*/ 77 h 160"/>
              <a:gd name="T92" fmla="*/ 69 w 156"/>
              <a:gd name="T93" fmla="*/ 111 h 160"/>
              <a:gd name="T94" fmla="*/ 52 w 156"/>
              <a:gd name="T95" fmla="*/ 128 h 160"/>
              <a:gd name="T96" fmla="*/ 33 w 156"/>
              <a:gd name="T97" fmla="*/ 114 h 160"/>
              <a:gd name="T98" fmla="*/ 30 w 156"/>
              <a:gd name="T99" fmla="*/ 108 h 160"/>
              <a:gd name="T100" fmla="*/ 37 w 156"/>
              <a:gd name="T101" fmla="*/ 104 h 160"/>
              <a:gd name="T102" fmla="*/ 8 w 156"/>
              <a:gd name="T103" fmla="*/ 112 h 160"/>
              <a:gd name="T104" fmla="*/ 16 w 156"/>
              <a:gd name="T105" fmla="*/ 111 h 160"/>
              <a:gd name="T106" fmla="*/ 63 w 156"/>
              <a:gd name="T107" fmla="*/ 29 h 160"/>
              <a:gd name="T108" fmla="*/ 94 w 156"/>
              <a:gd name="T109" fmla="*/ 29 h 160"/>
              <a:gd name="T110" fmla="*/ 78 w 156"/>
              <a:gd name="T111" fmla="*/ 20 h 160"/>
              <a:gd name="T112" fmla="*/ 78 w 156"/>
              <a:gd name="T113" fmla="*/ 39 h 160"/>
              <a:gd name="T114" fmla="*/ 78 w 156"/>
              <a:gd name="T115" fmla="*/ 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6" h="160">
                <a:moveTo>
                  <a:pt x="78" y="160"/>
                </a:moveTo>
                <a:cubicBezTo>
                  <a:pt x="78" y="160"/>
                  <a:pt x="77" y="160"/>
                  <a:pt x="77" y="159"/>
                </a:cubicBezTo>
                <a:cubicBezTo>
                  <a:pt x="77" y="159"/>
                  <a:pt x="66" y="151"/>
                  <a:pt x="52" y="151"/>
                </a:cubicBezTo>
                <a:cubicBezTo>
                  <a:pt x="39" y="151"/>
                  <a:pt x="23" y="143"/>
                  <a:pt x="14" y="122"/>
                </a:cubicBezTo>
                <a:cubicBezTo>
                  <a:pt x="14" y="120"/>
                  <a:pt x="14" y="119"/>
                  <a:pt x="12" y="117"/>
                </a:cubicBezTo>
                <a:cubicBezTo>
                  <a:pt x="5" y="120"/>
                  <a:pt x="5" y="120"/>
                  <a:pt x="5" y="120"/>
                </a:cubicBezTo>
                <a:cubicBezTo>
                  <a:pt x="3" y="120"/>
                  <a:pt x="1" y="120"/>
                  <a:pt x="1" y="119"/>
                </a:cubicBezTo>
                <a:cubicBezTo>
                  <a:pt x="0" y="119"/>
                  <a:pt x="0" y="117"/>
                  <a:pt x="0" y="117"/>
                </a:cubicBezTo>
                <a:cubicBezTo>
                  <a:pt x="11" y="79"/>
                  <a:pt x="11" y="79"/>
                  <a:pt x="11" y="79"/>
                </a:cubicBezTo>
                <a:cubicBezTo>
                  <a:pt x="11" y="77"/>
                  <a:pt x="12" y="76"/>
                  <a:pt x="14" y="76"/>
                </a:cubicBezTo>
                <a:cubicBezTo>
                  <a:pt x="14" y="76"/>
                  <a:pt x="16" y="76"/>
                  <a:pt x="16" y="77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04"/>
                  <a:pt x="47" y="106"/>
                  <a:pt x="47" y="106"/>
                </a:cubicBezTo>
                <a:cubicBezTo>
                  <a:pt x="47" y="108"/>
                  <a:pt x="45" y="109"/>
                  <a:pt x="45" y="109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7" y="111"/>
                  <a:pt x="39" y="111"/>
                  <a:pt x="39" y="112"/>
                </a:cubicBezTo>
                <a:cubicBezTo>
                  <a:pt x="42" y="119"/>
                  <a:pt x="47" y="122"/>
                  <a:pt x="52" y="122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59" y="122"/>
                  <a:pt x="63" y="119"/>
                  <a:pt x="63" y="111"/>
                </a:cubicBezTo>
                <a:cubicBezTo>
                  <a:pt x="63" y="84"/>
                  <a:pt x="63" y="84"/>
                  <a:pt x="63" y="84"/>
                </a:cubicBezTo>
                <a:cubicBezTo>
                  <a:pt x="53" y="84"/>
                  <a:pt x="53" y="84"/>
                  <a:pt x="53" y="84"/>
                </a:cubicBezTo>
                <a:cubicBezTo>
                  <a:pt x="50" y="84"/>
                  <a:pt x="48" y="82"/>
                  <a:pt x="45" y="80"/>
                </a:cubicBezTo>
                <a:cubicBezTo>
                  <a:pt x="44" y="77"/>
                  <a:pt x="44" y="76"/>
                  <a:pt x="44" y="72"/>
                </a:cubicBezTo>
                <a:cubicBezTo>
                  <a:pt x="45" y="68"/>
                  <a:pt x="48" y="64"/>
                  <a:pt x="53" y="64"/>
                </a:cubicBezTo>
                <a:cubicBezTo>
                  <a:pt x="63" y="64"/>
                  <a:pt x="63" y="64"/>
                  <a:pt x="63" y="64"/>
                </a:cubicBezTo>
                <a:cubicBezTo>
                  <a:pt x="63" y="53"/>
                  <a:pt x="63" y="53"/>
                  <a:pt x="63" y="53"/>
                </a:cubicBezTo>
                <a:cubicBezTo>
                  <a:pt x="55" y="48"/>
                  <a:pt x="50" y="39"/>
                  <a:pt x="50" y="29"/>
                </a:cubicBezTo>
                <a:cubicBezTo>
                  <a:pt x="50" y="13"/>
                  <a:pt x="63" y="0"/>
                  <a:pt x="78" y="0"/>
                </a:cubicBezTo>
                <a:cubicBezTo>
                  <a:pt x="94" y="0"/>
                  <a:pt x="106" y="13"/>
                  <a:pt x="106" y="29"/>
                </a:cubicBezTo>
                <a:cubicBezTo>
                  <a:pt x="106" y="39"/>
                  <a:pt x="102" y="48"/>
                  <a:pt x="94" y="53"/>
                </a:cubicBezTo>
                <a:cubicBezTo>
                  <a:pt x="94" y="64"/>
                  <a:pt x="94" y="64"/>
                  <a:pt x="94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6" y="64"/>
                  <a:pt x="108" y="66"/>
                  <a:pt x="111" y="68"/>
                </a:cubicBezTo>
                <a:cubicBezTo>
                  <a:pt x="113" y="71"/>
                  <a:pt x="113" y="72"/>
                  <a:pt x="113" y="76"/>
                </a:cubicBezTo>
                <a:cubicBezTo>
                  <a:pt x="111" y="80"/>
                  <a:pt x="108" y="84"/>
                  <a:pt x="103" y="84"/>
                </a:cubicBezTo>
                <a:cubicBezTo>
                  <a:pt x="94" y="84"/>
                  <a:pt x="94" y="84"/>
                  <a:pt x="94" y="84"/>
                </a:cubicBezTo>
                <a:cubicBezTo>
                  <a:pt x="94" y="111"/>
                  <a:pt x="94" y="111"/>
                  <a:pt x="94" y="111"/>
                </a:cubicBezTo>
                <a:cubicBezTo>
                  <a:pt x="94" y="119"/>
                  <a:pt x="97" y="122"/>
                  <a:pt x="105" y="122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109" y="122"/>
                  <a:pt x="116" y="116"/>
                  <a:pt x="119" y="111"/>
                </a:cubicBezTo>
                <a:cubicBezTo>
                  <a:pt x="113" y="109"/>
                  <a:pt x="113" y="109"/>
                  <a:pt x="113" y="109"/>
                </a:cubicBezTo>
                <a:cubicBezTo>
                  <a:pt x="111" y="109"/>
                  <a:pt x="109" y="108"/>
                  <a:pt x="109" y="108"/>
                </a:cubicBezTo>
                <a:cubicBezTo>
                  <a:pt x="109" y="106"/>
                  <a:pt x="109" y="104"/>
                  <a:pt x="109" y="104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1" y="76"/>
                  <a:pt x="142" y="76"/>
                  <a:pt x="142" y="76"/>
                </a:cubicBezTo>
                <a:cubicBezTo>
                  <a:pt x="144" y="77"/>
                  <a:pt x="145" y="77"/>
                  <a:pt x="145" y="79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56" y="117"/>
                  <a:pt x="156" y="119"/>
                  <a:pt x="155" y="120"/>
                </a:cubicBezTo>
                <a:cubicBezTo>
                  <a:pt x="155" y="120"/>
                  <a:pt x="153" y="120"/>
                  <a:pt x="152" y="120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35" y="141"/>
                  <a:pt x="117" y="151"/>
                  <a:pt x="105" y="151"/>
                </a:cubicBezTo>
                <a:cubicBezTo>
                  <a:pt x="91" y="151"/>
                  <a:pt x="80" y="159"/>
                  <a:pt x="80" y="159"/>
                </a:cubicBezTo>
                <a:cubicBezTo>
                  <a:pt x="80" y="160"/>
                  <a:pt x="78" y="160"/>
                  <a:pt x="78" y="160"/>
                </a:cubicBezTo>
                <a:moveTo>
                  <a:pt x="16" y="111"/>
                </a:moveTo>
                <a:cubicBezTo>
                  <a:pt x="17" y="111"/>
                  <a:pt x="17" y="112"/>
                  <a:pt x="19" y="112"/>
                </a:cubicBezTo>
                <a:cubicBezTo>
                  <a:pt x="19" y="116"/>
                  <a:pt x="19" y="117"/>
                  <a:pt x="20" y="119"/>
                </a:cubicBezTo>
                <a:cubicBezTo>
                  <a:pt x="28" y="138"/>
                  <a:pt x="42" y="144"/>
                  <a:pt x="52" y="144"/>
                </a:cubicBezTo>
                <a:cubicBezTo>
                  <a:pt x="64" y="144"/>
                  <a:pt x="73" y="151"/>
                  <a:pt x="78" y="152"/>
                </a:cubicBezTo>
                <a:cubicBezTo>
                  <a:pt x="83" y="151"/>
                  <a:pt x="92" y="144"/>
                  <a:pt x="105" y="144"/>
                </a:cubicBezTo>
                <a:cubicBezTo>
                  <a:pt x="117" y="144"/>
                  <a:pt x="131" y="135"/>
                  <a:pt x="138" y="112"/>
                </a:cubicBezTo>
                <a:cubicBezTo>
                  <a:pt x="139" y="111"/>
                  <a:pt x="141" y="111"/>
                  <a:pt x="142" y="111"/>
                </a:cubicBezTo>
                <a:cubicBezTo>
                  <a:pt x="149" y="112"/>
                  <a:pt x="149" y="112"/>
                  <a:pt x="149" y="112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5" y="104"/>
                  <a:pt x="125" y="106"/>
                  <a:pt x="127" y="106"/>
                </a:cubicBezTo>
                <a:cubicBezTo>
                  <a:pt x="127" y="108"/>
                  <a:pt x="127" y="108"/>
                  <a:pt x="127" y="109"/>
                </a:cubicBezTo>
                <a:cubicBezTo>
                  <a:pt x="124" y="116"/>
                  <a:pt x="116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94" y="128"/>
                  <a:pt x="88" y="122"/>
                  <a:pt x="88" y="111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79"/>
                  <a:pt x="89" y="77"/>
                  <a:pt x="91" y="77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5" y="77"/>
                  <a:pt x="106" y="76"/>
                  <a:pt x="106" y="74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5" y="71"/>
                  <a:pt x="105" y="71"/>
                  <a:pt x="103" y="71"/>
                </a:cubicBezTo>
                <a:cubicBezTo>
                  <a:pt x="91" y="71"/>
                  <a:pt x="91" y="71"/>
                  <a:pt x="91" y="71"/>
                </a:cubicBezTo>
                <a:cubicBezTo>
                  <a:pt x="89" y="71"/>
                  <a:pt x="88" y="69"/>
                  <a:pt x="88" y="68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50"/>
                  <a:pt x="88" y="48"/>
                  <a:pt x="89" y="48"/>
                </a:cubicBezTo>
                <a:cubicBezTo>
                  <a:pt x="95" y="44"/>
                  <a:pt x="100" y="37"/>
                  <a:pt x="100" y="29"/>
                </a:cubicBezTo>
                <a:cubicBezTo>
                  <a:pt x="100" y="16"/>
                  <a:pt x="91" y="7"/>
                  <a:pt x="78" y="7"/>
                </a:cubicBezTo>
                <a:cubicBezTo>
                  <a:pt x="66" y="7"/>
                  <a:pt x="56" y="16"/>
                  <a:pt x="56" y="29"/>
                </a:cubicBezTo>
                <a:cubicBezTo>
                  <a:pt x="56" y="37"/>
                  <a:pt x="61" y="44"/>
                  <a:pt x="67" y="48"/>
                </a:cubicBezTo>
                <a:cubicBezTo>
                  <a:pt x="69" y="48"/>
                  <a:pt x="69" y="50"/>
                  <a:pt x="69" y="52"/>
                </a:cubicBezTo>
                <a:cubicBezTo>
                  <a:pt x="69" y="68"/>
                  <a:pt x="69" y="68"/>
                  <a:pt x="69" y="68"/>
                </a:cubicBezTo>
                <a:cubicBezTo>
                  <a:pt x="69" y="69"/>
                  <a:pt x="67" y="71"/>
                  <a:pt x="66" y="71"/>
                </a:cubicBezTo>
                <a:cubicBezTo>
                  <a:pt x="53" y="71"/>
                  <a:pt x="53" y="71"/>
                  <a:pt x="53" y="71"/>
                </a:cubicBezTo>
                <a:cubicBezTo>
                  <a:pt x="52" y="71"/>
                  <a:pt x="50" y="72"/>
                  <a:pt x="50" y="74"/>
                </a:cubicBezTo>
                <a:cubicBezTo>
                  <a:pt x="50" y="76"/>
                  <a:pt x="50" y="76"/>
                  <a:pt x="50" y="76"/>
                </a:cubicBezTo>
                <a:cubicBezTo>
                  <a:pt x="52" y="77"/>
                  <a:pt x="53" y="77"/>
                  <a:pt x="53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7" y="77"/>
                  <a:pt x="69" y="79"/>
                  <a:pt x="69" y="80"/>
                </a:cubicBezTo>
                <a:cubicBezTo>
                  <a:pt x="69" y="111"/>
                  <a:pt x="69" y="111"/>
                  <a:pt x="69" y="111"/>
                </a:cubicBezTo>
                <a:cubicBezTo>
                  <a:pt x="69" y="122"/>
                  <a:pt x="63" y="128"/>
                  <a:pt x="52" y="128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45" y="128"/>
                  <a:pt x="39" y="124"/>
                  <a:pt x="33" y="116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1" y="112"/>
                  <a:pt x="31" y="111"/>
                  <a:pt x="30" y="109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0" y="106"/>
                  <a:pt x="31" y="106"/>
                  <a:pt x="33" y="106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16" y="85"/>
                  <a:pt x="16" y="85"/>
                  <a:pt x="16" y="85"/>
                </a:cubicBezTo>
                <a:cubicBezTo>
                  <a:pt x="8" y="112"/>
                  <a:pt x="8" y="112"/>
                  <a:pt x="8" y="112"/>
                </a:cubicBezTo>
                <a:cubicBezTo>
                  <a:pt x="14" y="111"/>
                  <a:pt x="14" y="111"/>
                  <a:pt x="14" y="111"/>
                </a:cubicBezTo>
                <a:cubicBezTo>
                  <a:pt x="16" y="111"/>
                  <a:pt x="16" y="111"/>
                  <a:pt x="16" y="111"/>
                </a:cubicBezTo>
                <a:moveTo>
                  <a:pt x="78" y="45"/>
                </a:moveTo>
                <a:cubicBezTo>
                  <a:pt x="69" y="45"/>
                  <a:pt x="63" y="39"/>
                  <a:pt x="63" y="29"/>
                </a:cubicBezTo>
                <a:cubicBezTo>
                  <a:pt x="63" y="20"/>
                  <a:pt x="69" y="13"/>
                  <a:pt x="78" y="13"/>
                </a:cubicBezTo>
                <a:cubicBezTo>
                  <a:pt x="88" y="13"/>
                  <a:pt x="94" y="20"/>
                  <a:pt x="94" y="29"/>
                </a:cubicBezTo>
                <a:cubicBezTo>
                  <a:pt x="94" y="39"/>
                  <a:pt x="88" y="45"/>
                  <a:pt x="78" y="45"/>
                </a:cubicBezTo>
                <a:moveTo>
                  <a:pt x="78" y="20"/>
                </a:moveTo>
                <a:cubicBezTo>
                  <a:pt x="73" y="20"/>
                  <a:pt x="69" y="24"/>
                  <a:pt x="69" y="29"/>
                </a:cubicBezTo>
                <a:cubicBezTo>
                  <a:pt x="69" y="34"/>
                  <a:pt x="73" y="39"/>
                  <a:pt x="78" y="39"/>
                </a:cubicBezTo>
                <a:cubicBezTo>
                  <a:pt x="83" y="39"/>
                  <a:pt x="88" y="34"/>
                  <a:pt x="88" y="29"/>
                </a:cubicBezTo>
                <a:cubicBezTo>
                  <a:pt x="88" y="24"/>
                  <a:pt x="83" y="20"/>
                  <a:pt x="78" y="2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" name="Freeform 28">
            <a:extLst>
              <a:ext uri="{FF2B5EF4-FFF2-40B4-BE49-F238E27FC236}">
                <a16:creationId xmlns:a16="http://schemas.microsoft.com/office/drawing/2014/main" id="{379C4353-8EFB-491B-8038-276032989615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1409700"/>
            <a:ext cx="254000" cy="182563"/>
          </a:xfrm>
          <a:custGeom>
            <a:avLst/>
            <a:gdLst>
              <a:gd name="T0" fmla="*/ 124 w 160"/>
              <a:gd name="T1" fmla="*/ 115 h 115"/>
              <a:gd name="T2" fmla="*/ 89 w 160"/>
              <a:gd name="T3" fmla="*/ 80 h 115"/>
              <a:gd name="T4" fmla="*/ 91 w 160"/>
              <a:gd name="T5" fmla="*/ 69 h 115"/>
              <a:gd name="T6" fmla="*/ 68 w 160"/>
              <a:gd name="T7" fmla="*/ 69 h 115"/>
              <a:gd name="T8" fmla="*/ 70 w 160"/>
              <a:gd name="T9" fmla="*/ 80 h 115"/>
              <a:gd name="T10" fmla="*/ 35 w 160"/>
              <a:gd name="T11" fmla="*/ 115 h 115"/>
              <a:gd name="T12" fmla="*/ 0 w 160"/>
              <a:gd name="T13" fmla="*/ 80 h 115"/>
              <a:gd name="T14" fmla="*/ 1 w 160"/>
              <a:gd name="T15" fmla="*/ 69 h 115"/>
              <a:gd name="T16" fmla="*/ 17 w 160"/>
              <a:gd name="T17" fmla="*/ 10 h 115"/>
              <a:gd name="T18" fmla="*/ 30 w 160"/>
              <a:gd name="T19" fmla="*/ 0 h 115"/>
              <a:gd name="T20" fmla="*/ 44 w 160"/>
              <a:gd name="T21" fmla="*/ 0 h 115"/>
              <a:gd name="T22" fmla="*/ 44 w 160"/>
              <a:gd name="T23" fmla="*/ 6 h 115"/>
              <a:gd name="T24" fmla="*/ 30 w 160"/>
              <a:gd name="T25" fmla="*/ 6 h 115"/>
              <a:gd name="T26" fmla="*/ 24 w 160"/>
              <a:gd name="T27" fmla="*/ 11 h 115"/>
              <a:gd name="T28" fmla="*/ 12 w 160"/>
              <a:gd name="T29" fmla="*/ 53 h 115"/>
              <a:gd name="T30" fmla="*/ 35 w 160"/>
              <a:gd name="T31" fmla="*/ 45 h 115"/>
              <a:gd name="T32" fmla="*/ 65 w 160"/>
              <a:gd name="T33" fmla="*/ 63 h 115"/>
              <a:gd name="T34" fmla="*/ 94 w 160"/>
              <a:gd name="T35" fmla="*/ 63 h 115"/>
              <a:gd name="T36" fmla="*/ 124 w 160"/>
              <a:gd name="T37" fmla="*/ 45 h 115"/>
              <a:gd name="T38" fmla="*/ 147 w 160"/>
              <a:gd name="T39" fmla="*/ 53 h 115"/>
              <a:gd name="T40" fmla="*/ 137 w 160"/>
              <a:gd name="T41" fmla="*/ 11 h 115"/>
              <a:gd name="T42" fmla="*/ 131 w 160"/>
              <a:gd name="T43" fmla="*/ 6 h 115"/>
              <a:gd name="T44" fmla="*/ 115 w 160"/>
              <a:gd name="T45" fmla="*/ 6 h 115"/>
              <a:gd name="T46" fmla="*/ 115 w 160"/>
              <a:gd name="T47" fmla="*/ 0 h 115"/>
              <a:gd name="T48" fmla="*/ 131 w 160"/>
              <a:gd name="T49" fmla="*/ 0 h 115"/>
              <a:gd name="T50" fmla="*/ 144 w 160"/>
              <a:gd name="T51" fmla="*/ 10 h 115"/>
              <a:gd name="T52" fmla="*/ 158 w 160"/>
              <a:gd name="T53" fmla="*/ 71 h 115"/>
              <a:gd name="T54" fmla="*/ 160 w 160"/>
              <a:gd name="T55" fmla="*/ 80 h 115"/>
              <a:gd name="T56" fmla="*/ 124 w 160"/>
              <a:gd name="T57" fmla="*/ 115 h 115"/>
              <a:gd name="T58" fmla="*/ 124 w 160"/>
              <a:gd name="T59" fmla="*/ 51 h 115"/>
              <a:gd name="T60" fmla="*/ 96 w 160"/>
              <a:gd name="T61" fmla="*/ 80 h 115"/>
              <a:gd name="T62" fmla="*/ 124 w 160"/>
              <a:gd name="T63" fmla="*/ 109 h 115"/>
              <a:gd name="T64" fmla="*/ 153 w 160"/>
              <a:gd name="T65" fmla="*/ 80 h 115"/>
              <a:gd name="T66" fmla="*/ 153 w 160"/>
              <a:gd name="T67" fmla="*/ 74 h 115"/>
              <a:gd name="T68" fmla="*/ 152 w 160"/>
              <a:gd name="T69" fmla="*/ 72 h 115"/>
              <a:gd name="T70" fmla="*/ 124 w 160"/>
              <a:gd name="T71" fmla="*/ 51 h 115"/>
              <a:gd name="T72" fmla="*/ 6 w 160"/>
              <a:gd name="T73" fmla="*/ 74 h 115"/>
              <a:gd name="T74" fmla="*/ 6 w 160"/>
              <a:gd name="T75" fmla="*/ 80 h 115"/>
              <a:gd name="T76" fmla="*/ 35 w 160"/>
              <a:gd name="T77" fmla="*/ 109 h 115"/>
              <a:gd name="T78" fmla="*/ 64 w 160"/>
              <a:gd name="T79" fmla="*/ 80 h 115"/>
              <a:gd name="T80" fmla="*/ 35 w 160"/>
              <a:gd name="T81" fmla="*/ 51 h 115"/>
              <a:gd name="T82" fmla="*/ 8 w 160"/>
              <a:gd name="T83" fmla="*/ 71 h 115"/>
              <a:gd name="T84" fmla="*/ 6 w 160"/>
              <a:gd name="T85" fmla="*/ 74 h 115"/>
              <a:gd name="T86" fmla="*/ 6 w 160"/>
              <a:gd name="T87" fmla="*/ 7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15">
                <a:moveTo>
                  <a:pt x="124" y="115"/>
                </a:moveTo>
                <a:cubicBezTo>
                  <a:pt x="105" y="115"/>
                  <a:pt x="89" y="99"/>
                  <a:pt x="89" y="80"/>
                </a:cubicBezTo>
                <a:cubicBezTo>
                  <a:pt x="89" y="77"/>
                  <a:pt x="89" y="72"/>
                  <a:pt x="91" y="69"/>
                </a:cubicBezTo>
                <a:cubicBezTo>
                  <a:pt x="84" y="64"/>
                  <a:pt x="75" y="64"/>
                  <a:pt x="68" y="69"/>
                </a:cubicBezTo>
                <a:cubicBezTo>
                  <a:pt x="70" y="72"/>
                  <a:pt x="70" y="77"/>
                  <a:pt x="70" y="80"/>
                </a:cubicBezTo>
                <a:cubicBezTo>
                  <a:pt x="70" y="99"/>
                  <a:pt x="54" y="115"/>
                  <a:pt x="35" y="115"/>
                </a:cubicBezTo>
                <a:cubicBezTo>
                  <a:pt x="16" y="115"/>
                  <a:pt x="0" y="99"/>
                  <a:pt x="0" y="80"/>
                </a:cubicBezTo>
                <a:cubicBezTo>
                  <a:pt x="0" y="77"/>
                  <a:pt x="0" y="72"/>
                  <a:pt x="1" y="69"/>
                </a:cubicBezTo>
                <a:cubicBezTo>
                  <a:pt x="17" y="10"/>
                  <a:pt x="17" y="10"/>
                  <a:pt x="17" y="10"/>
                </a:cubicBezTo>
                <a:cubicBezTo>
                  <a:pt x="19" y="3"/>
                  <a:pt x="25" y="0"/>
                  <a:pt x="3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6"/>
                  <a:pt x="44" y="6"/>
                  <a:pt x="44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27" y="6"/>
                  <a:pt x="25" y="8"/>
                  <a:pt x="24" y="11"/>
                </a:cubicBezTo>
                <a:cubicBezTo>
                  <a:pt x="12" y="53"/>
                  <a:pt x="12" y="53"/>
                  <a:pt x="12" y="53"/>
                </a:cubicBezTo>
                <a:cubicBezTo>
                  <a:pt x="19" y="48"/>
                  <a:pt x="27" y="45"/>
                  <a:pt x="35" y="45"/>
                </a:cubicBezTo>
                <a:cubicBezTo>
                  <a:pt x="48" y="45"/>
                  <a:pt x="59" y="53"/>
                  <a:pt x="65" y="63"/>
                </a:cubicBezTo>
                <a:cubicBezTo>
                  <a:pt x="73" y="58"/>
                  <a:pt x="86" y="58"/>
                  <a:pt x="94" y="63"/>
                </a:cubicBezTo>
                <a:cubicBezTo>
                  <a:pt x="100" y="53"/>
                  <a:pt x="112" y="45"/>
                  <a:pt x="124" y="45"/>
                </a:cubicBezTo>
                <a:cubicBezTo>
                  <a:pt x="132" y="45"/>
                  <a:pt x="140" y="48"/>
                  <a:pt x="147" y="53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6" y="8"/>
                  <a:pt x="134" y="6"/>
                  <a:pt x="131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0"/>
                  <a:pt x="115" y="0"/>
                  <a:pt x="11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7" y="0"/>
                  <a:pt x="142" y="3"/>
                  <a:pt x="144" y="10"/>
                </a:cubicBezTo>
                <a:cubicBezTo>
                  <a:pt x="158" y="71"/>
                  <a:pt x="158" y="71"/>
                  <a:pt x="158" y="71"/>
                </a:cubicBezTo>
                <a:cubicBezTo>
                  <a:pt x="160" y="74"/>
                  <a:pt x="160" y="77"/>
                  <a:pt x="160" y="80"/>
                </a:cubicBezTo>
                <a:cubicBezTo>
                  <a:pt x="160" y="99"/>
                  <a:pt x="144" y="115"/>
                  <a:pt x="124" y="115"/>
                </a:cubicBezTo>
                <a:moveTo>
                  <a:pt x="124" y="51"/>
                </a:moveTo>
                <a:cubicBezTo>
                  <a:pt x="108" y="51"/>
                  <a:pt x="96" y="64"/>
                  <a:pt x="96" y="80"/>
                </a:cubicBezTo>
                <a:cubicBezTo>
                  <a:pt x="96" y="96"/>
                  <a:pt x="108" y="109"/>
                  <a:pt x="124" y="109"/>
                </a:cubicBezTo>
                <a:cubicBezTo>
                  <a:pt x="140" y="109"/>
                  <a:pt x="153" y="96"/>
                  <a:pt x="153" y="80"/>
                </a:cubicBezTo>
                <a:cubicBezTo>
                  <a:pt x="153" y="79"/>
                  <a:pt x="153" y="77"/>
                  <a:pt x="153" y="74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48" y="59"/>
                  <a:pt x="137" y="51"/>
                  <a:pt x="124" y="51"/>
                </a:cubicBezTo>
                <a:moveTo>
                  <a:pt x="6" y="74"/>
                </a:moveTo>
                <a:cubicBezTo>
                  <a:pt x="6" y="77"/>
                  <a:pt x="6" y="79"/>
                  <a:pt x="6" y="80"/>
                </a:cubicBezTo>
                <a:cubicBezTo>
                  <a:pt x="6" y="96"/>
                  <a:pt x="19" y="109"/>
                  <a:pt x="35" y="109"/>
                </a:cubicBezTo>
                <a:cubicBezTo>
                  <a:pt x="51" y="109"/>
                  <a:pt x="64" y="96"/>
                  <a:pt x="64" y="80"/>
                </a:cubicBezTo>
                <a:cubicBezTo>
                  <a:pt x="64" y="64"/>
                  <a:pt x="51" y="51"/>
                  <a:pt x="35" y="51"/>
                </a:cubicBezTo>
                <a:cubicBezTo>
                  <a:pt x="22" y="51"/>
                  <a:pt x="11" y="59"/>
                  <a:pt x="8" y="71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4"/>
                  <a:pt x="6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" name="Freeform 29">
            <a:extLst>
              <a:ext uri="{FF2B5EF4-FFF2-40B4-BE49-F238E27FC236}">
                <a16:creationId xmlns:a16="http://schemas.microsoft.com/office/drawing/2014/main" id="{FD5A8763-5176-497A-BCE7-7FD711E67107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2490788"/>
            <a:ext cx="254000" cy="223838"/>
          </a:xfrm>
          <a:custGeom>
            <a:avLst/>
            <a:gdLst>
              <a:gd name="T0" fmla="*/ 152 w 160"/>
              <a:gd name="T1" fmla="*/ 0 h 141"/>
              <a:gd name="T2" fmla="*/ 8 w 160"/>
              <a:gd name="T3" fmla="*/ 0 h 141"/>
              <a:gd name="T4" fmla="*/ 0 w 160"/>
              <a:gd name="T5" fmla="*/ 8 h 141"/>
              <a:gd name="T6" fmla="*/ 0 w 160"/>
              <a:gd name="T7" fmla="*/ 107 h 141"/>
              <a:gd name="T8" fmla="*/ 8 w 160"/>
              <a:gd name="T9" fmla="*/ 115 h 141"/>
              <a:gd name="T10" fmla="*/ 45 w 160"/>
              <a:gd name="T11" fmla="*/ 115 h 141"/>
              <a:gd name="T12" fmla="*/ 45 w 160"/>
              <a:gd name="T13" fmla="*/ 135 h 141"/>
              <a:gd name="T14" fmla="*/ 32 w 160"/>
              <a:gd name="T15" fmla="*/ 135 h 141"/>
              <a:gd name="T16" fmla="*/ 32 w 160"/>
              <a:gd name="T17" fmla="*/ 141 h 141"/>
              <a:gd name="T18" fmla="*/ 128 w 160"/>
              <a:gd name="T19" fmla="*/ 141 h 141"/>
              <a:gd name="T20" fmla="*/ 128 w 160"/>
              <a:gd name="T21" fmla="*/ 135 h 141"/>
              <a:gd name="T22" fmla="*/ 115 w 160"/>
              <a:gd name="T23" fmla="*/ 135 h 141"/>
              <a:gd name="T24" fmla="*/ 115 w 160"/>
              <a:gd name="T25" fmla="*/ 115 h 141"/>
              <a:gd name="T26" fmla="*/ 152 w 160"/>
              <a:gd name="T27" fmla="*/ 115 h 141"/>
              <a:gd name="T28" fmla="*/ 160 w 160"/>
              <a:gd name="T29" fmla="*/ 107 h 141"/>
              <a:gd name="T30" fmla="*/ 160 w 160"/>
              <a:gd name="T31" fmla="*/ 8 h 141"/>
              <a:gd name="T32" fmla="*/ 152 w 160"/>
              <a:gd name="T33" fmla="*/ 0 h 141"/>
              <a:gd name="T34" fmla="*/ 109 w 160"/>
              <a:gd name="T35" fmla="*/ 135 h 141"/>
              <a:gd name="T36" fmla="*/ 51 w 160"/>
              <a:gd name="T37" fmla="*/ 135 h 141"/>
              <a:gd name="T38" fmla="*/ 51 w 160"/>
              <a:gd name="T39" fmla="*/ 115 h 141"/>
              <a:gd name="T40" fmla="*/ 109 w 160"/>
              <a:gd name="T41" fmla="*/ 115 h 141"/>
              <a:gd name="T42" fmla="*/ 109 w 160"/>
              <a:gd name="T43" fmla="*/ 135 h 141"/>
              <a:gd name="T44" fmla="*/ 109 w 160"/>
              <a:gd name="T45" fmla="*/ 135 h 141"/>
              <a:gd name="T46" fmla="*/ 154 w 160"/>
              <a:gd name="T47" fmla="*/ 107 h 141"/>
              <a:gd name="T48" fmla="*/ 152 w 160"/>
              <a:gd name="T49" fmla="*/ 109 h 141"/>
              <a:gd name="T50" fmla="*/ 8 w 160"/>
              <a:gd name="T51" fmla="*/ 109 h 141"/>
              <a:gd name="T52" fmla="*/ 6 w 160"/>
              <a:gd name="T53" fmla="*/ 107 h 141"/>
              <a:gd name="T54" fmla="*/ 6 w 160"/>
              <a:gd name="T55" fmla="*/ 90 h 141"/>
              <a:gd name="T56" fmla="*/ 154 w 160"/>
              <a:gd name="T57" fmla="*/ 90 h 141"/>
              <a:gd name="T58" fmla="*/ 154 w 160"/>
              <a:gd name="T59" fmla="*/ 107 h 141"/>
              <a:gd name="T60" fmla="*/ 154 w 160"/>
              <a:gd name="T61" fmla="*/ 107 h 141"/>
              <a:gd name="T62" fmla="*/ 154 w 160"/>
              <a:gd name="T63" fmla="*/ 83 h 141"/>
              <a:gd name="T64" fmla="*/ 6 w 160"/>
              <a:gd name="T65" fmla="*/ 83 h 141"/>
              <a:gd name="T66" fmla="*/ 6 w 160"/>
              <a:gd name="T67" fmla="*/ 8 h 141"/>
              <a:gd name="T68" fmla="*/ 8 w 160"/>
              <a:gd name="T69" fmla="*/ 6 h 141"/>
              <a:gd name="T70" fmla="*/ 152 w 160"/>
              <a:gd name="T71" fmla="*/ 6 h 141"/>
              <a:gd name="T72" fmla="*/ 154 w 160"/>
              <a:gd name="T73" fmla="*/ 8 h 141"/>
              <a:gd name="T74" fmla="*/ 154 w 160"/>
              <a:gd name="T75" fmla="*/ 83 h 141"/>
              <a:gd name="T76" fmla="*/ 154 w 160"/>
              <a:gd name="T77" fmla="*/ 8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41">
                <a:moveTo>
                  <a:pt x="152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2"/>
                  <a:pt x="3" y="115"/>
                  <a:pt x="8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7" y="115"/>
                  <a:pt x="160" y="112"/>
                  <a:pt x="160" y="107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3"/>
                  <a:pt x="157" y="0"/>
                  <a:pt x="152" y="0"/>
                </a:cubicBezTo>
                <a:moveTo>
                  <a:pt x="109" y="135"/>
                </a:moveTo>
                <a:cubicBezTo>
                  <a:pt x="51" y="135"/>
                  <a:pt x="51" y="135"/>
                  <a:pt x="51" y="135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109" y="115"/>
                  <a:pt x="109" y="115"/>
                  <a:pt x="109" y="115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9" y="135"/>
                  <a:pt x="109" y="135"/>
                  <a:pt x="109" y="135"/>
                </a:cubicBezTo>
                <a:close/>
                <a:moveTo>
                  <a:pt x="154" y="107"/>
                </a:moveTo>
                <a:cubicBezTo>
                  <a:pt x="154" y="109"/>
                  <a:pt x="154" y="109"/>
                  <a:pt x="152" y="109"/>
                </a:cubicBezTo>
                <a:cubicBezTo>
                  <a:pt x="8" y="109"/>
                  <a:pt x="8" y="109"/>
                  <a:pt x="8" y="109"/>
                </a:cubicBezTo>
                <a:cubicBezTo>
                  <a:pt x="6" y="109"/>
                  <a:pt x="6" y="109"/>
                  <a:pt x="6" y="107"/>
                </a:cubicBezTo>
                <a:cubicBezTo>
                  <a:pt x="6" y="90"/>
                  <a:pt x="6" y="90"/>
                  <a:pt x="6" y="90"/>
                </a:cubicBezTo>
                <a:cubicBezTo>
                  <a:pt x="154" y="90"/>
                  <a:pt x="154" y="90"/>
                  <a:pt x="154" y="90"/>
                </a:cubicBezTo>
                <a:cubicBezTo>
                  <a:pt x="154" y="107"/>
                  <a:pt x="154" y="107"/>
                  <a:pt x="154" y="107"/>
                </a:cubicBezTo>
                <a:cubicBezTo>
                  <a:pt x="154" y="107"/>
                  <a:pt x="154" y="107"/>
                  <a:pt x="154" y="107"/>
                </a:cubicBezTo>
                <a:close/>
                <a:moveTo>
                  <a:pt x="154" y="83"/>
                </a:moveTo>
                <a:cubicBezTo>
                  <a:pt x="6" y="83"/>
                  <a:pt x="6" y="83"/>
                  <a:pt x="6" y="83"/>
                </a:cubicBezTo>
                <a:cubicBezTo>
                  <a:pt x="6" y="8"/>
                  <a:pt x="6" y="8"/>
                  <a:pt x="6" y="8"/>
                </a:cubicBezTo>
                <a:cubicBezTo>
                  <a:pt x="6" y="6"/>
                  <a:pt x="6" y="6"/>
                  <a:pt x="8" y="6"/>
                </a:cubicBezTo>
                <a:cubicBezTo>
                  <a:pt x="152" y="6"/>
                  <a:pt x="152" y="6"/>
                  <a:pt x="152" y="6"/>
                </a:cubicBezTo>
                <a:cubicBezTo>
                  <a:pt x="154" y="6"/>
                  <a:pt x="154" y="6"/>
                  <a:pt x="154" y="8"/>
                </a:cubicBezTo>
                <a:cubicBezTo>
                  <a:pt x="154" y="83"/>
                  <a:pt x="154" y="83"/>
                  <a:pt x="154" y="83"/>
                </a:cubicBezTo>
                <a:cubicBezTo>
                  <a:pt x="154" y="83"/>
                  <a:pt x="154" y="83"/>
                  <a:pt x="154" y="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" name="Freeform 30">
            <a:extLst>
              <a:ext uri="{FF2B5EF4-FFF2-40B4-BE49-F238E27FC236}">
                <a16:creationId xmlns:a16="http://schemas.microsoft.com/office/drawing/2014/main" id="{BCE93F68-E727-41A7-977C-0D7E702F5B70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1966913"/>
            <a:ext cx="254000" cy="163513"/>
          </a:xfrm>
          <a:custGeom>
            <a:avLst/>
            <a:gdLst>
              <a:gd name="T0" fmla="*/ 152 w 160"/>
              <a:gd name="T1" fmla="*/ 0 h 103"/>
              <a:gd name="T2" fmla="*/ 46 w 160"/>
              <a:gd name="T3" fmla="*/ 0 h 103"/>
              <a:gd name="T4" fmla="*/ 38 w 160"/>
              <a:gd name="T5" fmla="*/ 9 h 103"/>
              <a:gd name="T6" fmla="*/ 38 w 160"/>
              <a:gd name="T7" fmla="*/ 95 h 103"/>
              <a:gd name="T8" fmla="*/ 46 w 160"/>
              <a:gd name="T9" fmla="*/ 103 h 103"/>
              <a:gd name="T10" fmla="*/ 152 w 160"/>
              <a:gd name="T11" fmla="*/ 103 h 103"/>
              <a:gd name="T12" fmla="*/ 160 w 160"/>
              <a:gd name="T13" fmla="*/ 95 h 103"/>
              <a:gd name="T14" fmla="*/ 160 w 160"/>
              <a:gd name="T15" fmla="*/ 9 h 103"/>
              <a:gd name="T16" fmla="*/ 152 w 160"/>
              <a:gd name="T17" fmla="*/ 0 h 103"/>
              <a:gd name="T18" fmla="*/ 46 w 160"/>
              <a:gd name="T19" fmla="*/ 7 h 103"/>
              <a:gd name="T20" fmla="*/ 152 w 160"/>
              <a:gd name="T21" fmla="*/ 7 h 103"/>
              <a:gd name="T22" fmla="*/ 153 w 160"/>
              <a:gd name="T23" fmla="*/ 9 h 103"/>
              <a:gd name="T24" fmla="*/ 99 w 160"/>
              <a:gd name="T25" fmla="*/ 60 h 103"/>
              <a:gd name="T26" fmla="*/ 44 w 160"/>
              <a:gd name="T27" fmla="*/ 9 h 103"/>
              <a:gd name="T28" fmla="*/ 46 w 160"/>
              <a:gd name="T29" fmla="*/ 7 h 103"/>
              <a:gd name="T30" fmla="*/ 46 w 160"/>
              <a:gd name="T31" fmla="*/ 7 h 103"/>
              <a:gd name="T32" fmla="*/ 152 w 160"/>
              <a:gd name="T33" fmla="*/ 97 h 103"/>
              <a:gd name="T34" fmla="*/ 46 w 160"/>
              <a:gd name="T35" fmla="*/ 97 h 103"/>
              <a:gd name="T36" fmla="*/ 44 w 160"/>
              <a:gd name="T37" fmla="*/ 95 h 103"/>
              <a:gd name="T38" fmla="*/ 44 w 160"/>
              <a:gd name="T39" fmla="*/ 18 h 103"/>
              <a:gd name="T40" fmla="*/ 97 w 160"/>
              <a:gd name="T41" fmla="*/ 66 h 103"/>
              <a:gd name="T42" fmla="*/ 100 w 160"/>
              <a:gd name="T43" fmla="*/ 66 h 103"/>
              <a:gd name="T44" fmla="*/ 153 w 160"/>
              <a:gd name="T45" fmla="*/ 18 h 103"/>
              <a:gd name="T46" fmla="*/ 153 w 160"/>
              <a:gd name="T47" fmla="*/ 95 h 103"/>
              <a:gd name="T48" fmla="*/ 152 w 160"/>
              <a:gd name="T49" fmla="*/ 97 h 103"/>
              <a:gd name="T50" fmla="*/ 32 w 160"/>
              <a:gd name="T51" fmla="*/ 39 h 103"/>
              <a:gd name="T52" fmla="*/ 0 w 160"/>
              <a:gd name="T53" fmla="*/ 39 h 103"/>
              <a:gd name="T54" fmla="*/ 0 w 160"/>
              <a:gd name="T55" fmla="*/ 33 h 103"/>
              <a:gd name="T56" fmla="*/ 32 w 160"/>
              <a:gd name="T57" fmla="*/ 33 h 103"/>
              <a:gd name="T58" fmla="*/ 32 w 160"/>
              <a:gd name="T59" fmla="*/ 39 h 103"/>
              <a:gd name="T60" fmla="*/ 32 w 160"/>
              <a:gd name="T61" fmla="*/ 39 h 103"/>
              <a:gd name="T62" fmla="*/ 32 w 160"/>
              <a:gd name="T63" fmla="*/ 58 h 103"/>
              <a:gd name="T64" fmla="*/ 6 w 160"/>
              <a:gd name="T65" fmla="*/ 58 h 103"/>
              <a:gd name="T66" fmla="*/ 6 w 160"/>
              <a:gd name="T67" fmla="*/ 52 h 103"/>
              <a:gd name="T68" fmla="*/ 32 w 160"/>
              <a:gd name="T69" fmla="*/ 52 h 103"/>
              <a:gd name="T70" fmla="*/ 32 w 160"/>
              <a:gd name="T71" fmla="*/ 58 h 103"/>
              <a:gd name="T72" fmla="*/ 32 w 160"/>
              <a:gd name="T73" fmla="*/ 58 h 103"/>
              <a:gd name="T74" fmla="*/ 32 w 160"/>
              <a:gd name="T75" fmla="*/ 78 h 103"/>
              <a:gd name="T76" fmla="*/ 12 w 160"/>
              <a:gd name="T77" fmla="*/ 78 h 103"/>
              <a:gd name="T78" fmla="*/ 12 w 160"/>
              <a:gd name="T79" fmla="*/ 71 h 103"/>
              <a:gd name="T80" fmla="*/ 32 w 160"/>
              <a:gd name="T81" fmla="*/ 71 h 103"/>
              <a:gd name="T82" fmla="*/ 32 w 160"/>
              <a:gd name="T83" fmla="*/ 78 h 103"/>
              <a:gd name="T84" fmla="*/ 32 w 160"/>
              <a:gd name="T85" fmla="*/ 7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03">
                <a:moveTo>
                  <a:pt x="152" y="0"/>
                </a:moveTo>
                <a:cubicBezTo>
                  <a:pt x="46" y="0"/>
                  <a:pt x="46" y="0"/>
                  <a:pt x="46" y="0"/>
                </a:cubicBezTo>
                <a:cubicBezTo>
                  <a:pt x="41" y="0"/>
                  <a:pt x="38" y="4"/>
                  <a:pt x="38" y="9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100"/>
                  <a:pt x="41" y="103"/>
                  <a:pt x="46" y="103"/>
                </a:cubicBezTo>
                <a:cubicBezTo>
                  <a:pt x="152" y="103"/>
                  <a:pt x="152" y="103"/>
                  <a:pt x="152" y="103"/>
                </a:cubicBezTo>
                <a:cubicBezTo>
                  <a:pt x="156" y="103"/>
                  <a:pt x="160" y="100"/>
                  <a:pt x="160" y="95"/>
                </a:cubicBezTo>
                <a:cubicBezTo>
                  <a:pt x="160" y="9"/>
                  <a:pt x="160" y="9"/>
                  <a:pt x="160" y="9"/>
                </a:cubicBezTo>
                <a:cubicBezTo>
                  <a:pt x="160" y="4"/>
                  <a:pt x="156" y="0"/>
                  <a:pt x="152" y="0"/>
                </a:cubicBezTo>
                <a:moveTo>
                  <a:pt x="46" y="7"/>
                </a:moveTo>
                <a:cubicBezTo>
                  <a:pt x="152" y="7"/>
                  <a:pt x="152" y="7"/>
                  <a:pt x="152" y="7"/>
                </a:cubicBezTo>
                <a:cubicBezTo>
                  <a:pt x="153" y="7"/>
                  <a:pt x="153" y="7"/>
                  <a:pt x="153" y="9"/>
                </a:cubicBezTo>
                <a:cubicBezTo>
                  <a:pt x="99" y="60"/>
                  <a:pt x="99" y="60"/>
                  <a:pt x="99" y="60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4" y="7"/>
                  <a:pt x="46" y="7"/>
                </a:cubicBezTo>
                <a:cubicBezTo>
                  <a:pt x="46" y="7"/>
                  <a:pt x="46" y="7"/>
                  <a:pt x="46" y="7"/>
                </a:cubicBezTo>
                <a:moveTo>
                  <a:pt x="152" y="97"/>
                </a:moveTo>
                <a:cubicBezTo>
                  <a:pt x="46" y="97"/>
                  <a:pt x="46" y="97"/>
                  <a:pt x="46" y="97"/>
                </a:cubicBezTo>
                <a:cubicBezTo>
                  <a:pt x="44" y="97"/>
                  <a:pt x="44" y="97"/>
                  <a:pt x="44" y="95"/>
                </a:cubicBezTo>
                <a:cubicBezTo>
                  <a:pt x="44" y="18"/>
                  <a:pt x="44" y="18"/>
                  <a:pt x="44" y="18"/>
                </a:cubicBezTo>
                <a:cubicBezTo>
                  <a:pt x="97" y="66"/>
                  <a:pt x="97" y="66"/>
                  <a:pt x="97" y="66"/>
                </a:cubicBezTo>
                <a:cubicBezTo>
                  <a:pt x="97" y="68"/>
                  <a:pt x="100" y="68"/>
                  <a:pt x="100" y="66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3" y="95"/>
                  <a:pt x="153" y="95"/>
                  <a:pt x="153" y="95"/>
                </a:cubicBezTo>
                <a:cubicBezTo>
                  <a:pt x="153" y="97"/>
                  <a:pt x="153" y="97"/>
                  <a:pt x="152" y="97"/>
                </a:cubicBezTo>
                <a:moveTo>
                  <a:pt x="32" y="39"/>
                </a:moveTo>
                <a:cubicBezTo>
                  <a:pt x="0" y="39"/>
                  <a:pt x="0" y="39"/>
                  <a:pt x="0" y="39"/>
                </a:cubicBezTo>
                <a:cubicBezTo>
                  <a:pt x="0" y="33"/>
                  <a:pt x="0" y="33"/>
                  <a:pt x="0" y="33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39"/>
                  <a:pt x="32" y="39"/>
                </a:cubicBezTo>
                <a:close/>
                <a:moveTo>
                  <a:pt x="32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2"/>
                  <a:pt x="6" y="52"/>
                  <a:pt x="6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8"/>
                  <a:pt x="32" y="58"/>
                  <a:pt x="32" y="58"/>
                </a:cubicBezTo>
                <a:cubicBezTo>
                  <a:pt x="32" y="58"/>
                  <a:pt x="32" y="58"/>
                  <a:pt x="32" y="58"/>
                </a:cubicBezTo>
                <a:close/>
                <a:moveTo>
                  <a:pt x="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71"/>
                  <a:pt x="12" y="71"/>
                  <a:pt x="12" y="71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78"/>
                  <a:pt x="32" y="78"/>
                  <a:pt x="32" y="78"/>
                </a:cubicBezTo>
                <a:cubicBezTo>
                  <a:pt x="32" y="78"/>
                  <a:pt x="32" y="78"/>
                  <a:pt x="32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" name="Freeform 31">
            <a:extLst>
              <a:ext uri="{FF2B5EF4-FFF2-40B4-BE49-F238E27FC236}">
                <a16:creationId xmlns:a16="http://schemas.microsoft.com/office/drawing/2014/main" id="{129548EA-71ED-448C-A0FF-319D2FD7DBE6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3025775"/>
            <a:ext cx="254000" cy="254000"/>
          </a:xfrm>
          <a:custGeom>
            <a:avLst/>
            <a:gdLst>
              <a:gd name="T0" fmla="*/ 80 w 160"/>
              <a:gd name="T1" fmla="*/ 160 h 160"/>
              <a:gd name="T2" fmla="*/ 32 w 160"/>
              <a:gd name="T3" fmla="*/ 119 h 160"/>
              <a:gd name="T4" fmla="*/ 5 w 160"/>
              <a:gd name="T5" fmla="*/ 136 h 160"/>
              <a:gd name="T6" fmla="*/ 0 w 160"/>
              <a:gd name="T7" fmla="*/ 132 h 160"/>
              <a:gd name="T8" fmla="*/ 32 w 160"/>
              <a:gd name="T9" fmla="*/ 112 h 160"/>
              <a:gd name="T10" fmla="*/ 32 w 160"/>
              <a:gd name="T11" fmla="*/ 111 h 160"/>
              <a:gd name="T12" fmla="*/ 32 w 160"/>
              <a:gd name="T13" fmla="*/ 96 h 160"/>
              <a:gd name="T14" fmla="*/ 0 w 160"/>
              <a:gd name="T15" fmla="*/ 96 h 160"/>
              <a:gd name="T16" fmla="*/ 0 w 160"/>
              <a:gd name="T17" fmla="*/ 90 h 160"/>
              <a:gd name="T18" fmla="*/ 32 w 160"/>
              <a:gd name="T19" fmla="*/ 90 h 160"/>
              <a:gd name="T20" fmla="*/ 32 w 160"/>
              <a:gd name="T21" fmla="*/ 72 h 160"/>
              <a:gd name="T22" fmla="*/ 0 w 160"/>
              <a:gd name="T23" fmla="*/ 48 h 160"/>
              <a:gd name="T24" fmla="*/ 5 w 160"/>
              <a:gd name="T25" fmla="*/ 45 h 160"/>
              <a:gd name="T26" fmla="*/ 35 w 160"/>
              <a:gd name="T27" fmla="*/ 66 h 160"/>
              <a:gd name="T28" fmla="*/ 37 w 160"/>
              <a:gd name="T29" fmla="*/ 64 h 160"/>
              <a:gd name="T30" fmla="*/ 53 w 160"/>
              <a:gd name="T31" fmla="*/ 56 h 160"/>
              <a:gd name="T32" fmla="*/ 51 w 160"/>
              <a:gd name="T33" fmla="*/ 48 h 160"/>
              <a:gd name="T34" fmla="*/ 64 w 160"/>
              <a:gd name="T35" fmla="*/ 24 h 160"/>
              <a:gd name="T36" fmla="*/ 50 w 160"/>
              <a:gd name="T37" fmla="*/ 5 h 160"/>
              <a:gd name="T38" fmla="*/ 54 w 160"/>
              <a:gd name="T39" fmla="*/ 0 h 160"/>
              <a:gd name="T40" fmla="*/ 70 w 160"/>
              <a:gd name="T41" fmla="*/ 21 h 160"/>
              <a:gd name="T42" fmla="*/ 90 w 160"/>
              <a:gd name="T43" fmla="*/ 21 h 160"/>
              <a:gd name="T44" fmla="*/ 106 w 160"/>
              <a:gd name="T45" fmla="*/ 0 h 160"/>
              <a:gd name="T46" fmla="*/ 110 w 160"/>
              <a:gd name="T47" fmla="*/ 5 h 160"/>
              <a:gd name="T48" fmla="*/ 96 w 160"/>
              <a:gd name="T49" fmla="*/ 24 h 160"/>
              <a:gd name="T50" fmla="*/ 109 w 160"/>
              <a:gd name="T51" fmla="*/ 48 h 160"/>
              <a:gd name="T52" fmla="*/ 107 w 160"/>
              <a:gd name="T53" fmla="*/ 56 h 160"/>
              <a:gd name="T54" fmla="*/ 123 w 160"/>
              <a:gd name="T55" fmla="*/ 64 h 160"/>
              <a:gd name="T56" fmla="*/ 125 w 160"/>
              <a:gd name="T57" fmla="*/ 66 h 160"/>
              <a:gd name="T58" fmla="*/ 155 w 160"/>
              <a:gd name="T59" fmla="*/ 45 h 160"/>
              <a:gd name="T60" fmla="*/ 160 w 160"/>
              <a:gd name="T61" fmla="*/ 48 h 160"/>
              <a:gd name="T62" fmla="*/ 128 w 160"/>
              <a:gd name="T63" fmla="*/ 72 h 160"/>
              <a:gd name="T64" fmla="*/ 128 w 160"/>
              <a:gd name="T65" fmla="*/ 90 h 160"/>
              <a:gd name="T66" fmla="*/ 160 w 160"/>
              <a:gd name="T67" fmla="*/ 90 h 160"/>
              <a:gd name="T68" fmla="*/ 160 w 160"/>
              <a:gd name="T69" fmla="*/ 96 h 160"/>
              <a:gd name="T70" fmla="*/ 128 w 160"/>
              <a:gd name="T71" fmla="*/ 96 h 160"/>
              <a:gd name="T72" fmla="*/ 128 w 160"/>
              <a:gd name="T73" fmla="*/ 111 h 160"/>
              <a:gd name="T74" fmla="*/ 128 w 160"/>
              <a:gd name="T75" fmla="*/ 112 h 160"/>
              <a:gd name="T76" fmla="*/ 160 w 160"/>
              <a:gd name="T77" fmla="*/ 132 h 160"/>
              <a:gd name="T78" fmla="*/ 155 w 160"/>
              <a:gd name="T79" fmla="*/ 136 h 160"/>
              <a:gd name="T80" fmla="*/ 128 w 160"/>
              <a:gd name="T81" fmla="*/ 119 h 160"/>
              <a:gd name="T82" fmla="*/ 80 w 160"/>
              <a:gd name="T83" fmla="*/ 160 h 160"/>
              <a:gd name="T84" fmla="*/ 77 w 160"/>
              <a:gd name="T85" fmla="*/ 84 h 160"/>
              <a:gd name="T86" fmla="*/ 83 w 160"/>
              <a:gd name="T87" fmla="*/ 84 h 160"/>
              <a:gd name="T88" fmla="*/ 83 w 160"/>
              <a:gd name="T89" fmla="*/ 154 h 160"/>
              <a:gd name="T90" fmla="*/ 122 w 160"/>
              <a:gd name="T91" fmla="*/ 111 h 160"/>
              <a:gd name="T92" fmla="*/ 122 w 160"/>
              <a:gd name="T93" fmla="*/ 71 h 160"/>
              <a:gd name="T94" fmla="*/ 120 w 160"/>
              <a:gd name="T95" fmla="*/ 71 h 160"/>
              <a:gd name="T96" fmla="*/ 80 w 160"/>
              <a:gd name="T97" fmla="*/ 56 h 160"/>
              <a:gd name="T98" fmla="*/ 40 w 160"/>
              <a:gd name="T99" fmla="*/ 71 h 160"/>
              <a:gd name="T100" fmla="*/ 38 w 160"/>
              <a:gd name="T101" fmla="*/ 71 h 160"/>
              <a:gd name="T102" fmla="*/ 38 w 160"/>
              <a:gd name="T103" fmla="*/ 111 h 160"/>
              <a:gd name="T104" fmla="*/ 77 w 160"/>
              <a:gd name="T105" fmla="*/ 154 h 160"/>
              <a:gd name="T106" fmla="*/ 77 w 160"/>
              <a:gd name="T107" fmla="*/ 84 h 160"/>
              <a:gd name="T108" fmla="*/ 77 w 160"/>
              <a:gd name="T109" fmla="*/ 84 h 160"/>
              <a:gd name="T110" fmla="*/ 80 w 160"/>
              <a:gd name="T111" fmla="*/ 26 h 160"/>
              <a:gd name="T112" fmla="*/ 58 w 160"/>
              <a:gd name="T113" fmla="*/ 48 h 160"/>
              <a:gd name="T114" fmla="*/ 58 w 160"/>
              <a:gd name="T115" fmla="*/ 53 h 160"/>
              <a:gd name="T116" fmla="*/ 80 w 160"/>
              <a:gd name="T117" fmla="*/ 50 h 160"/>
              <a:gd name="T118" fmla="*/ 80 w 160"/>
              <a:gd name="T119" fmla="*/ 50 h 160"/>
              <a:gd name="T120" fmla="*/ 102 w 160"/>
              <a:gd name="T121" fmla="*/ 53 h 160"/>
              <a:gd name="T122" fmla="*/ 102 w 160"/>
              <a:gd name="T123" fmla="*/ 48 h 160"/>
              <a:gd name="T124" fmla="*/ 80 w 160"/>
              <a:gd name="T125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56" y="160"/>
                  <a:pt x="37" y="143"/>
                  <a:pt x="32" y="119"/>
                </a:cubicBezTo>
                <a:cubicBezTo>
                  <a:pt x="24" y="120"/>
                  <a:pt x="13" y="125"/>
                  <a:pt x="5" y="13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20"/>
                  <a:pt x="22" y="114"/>
                  <a:pt x="32" y="112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32" y="96"/>
                  <a:pt x="32" y="96"/>
                  <a:pt x="3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0"/>
                  <a:pt x="0" y="90"/>
                  <a:pt x="0" y="90"/>
                </a:cubicBezTo>
                <a:cubicBezTo>
                  <a:pt x="32" y="90"/>
                  <a:pt x="32" y="90"/>
                  <a:pt x="32" y="90"/>
                </a:cubicBezTo>
                <a:cubicBezTo>
                  <a:pt x="32" y="72"/>
                  <a:pt x="32" y="72"/>
                  <a:pt x="32" y="72"/>
                </a:cubicBezTo>
                <a:cubicBezTo>
                  <a:pt x="26" y="71"/>
                  <a:pt x="13" y="66"/>
                  <a:pt x="0" y="48"/>
                </a:cubicBezTo>
                <a:cubicBezTo>
                  <a:pt x="5" y="45"/>
                  <a:pt x="5" y="45"/>
                  <a:pt x="5" y="45"/>
                </a:cubicBezTo>
                <a:cubicBezTo>
                  <a:pt x="18" y="63"/>
                  <a:pt x="30" y="66"/>
                  <a:pt x="35" y="66"/>
                </a:cubicBezTo>
                <a:cubicBezTo>
                  <a:pt x="35" y="66"/>
                  <a:pt x="35" y="64"/>
                  <a:pt x="37" y="64"/>
                </a:cubicBezTo>
                <a:cubicBezTo>
                  <a:pt x="40" y="63"/>
                  <a:pt x="45" y="58"/>
                  <a:pt x="53" y="56"/>
                </a:cubicBezTo>
                <a:cubicBezTo>
                  <a:pt x="51" y="53"/>
                  <a:pt x="51" y="52"/>
                  <a:pt x="51" y="48"/>
                </a:cubicBezTo>
                <a:cubicBezTo>
                  <a:pt x="51" y="39"/>
                  <a:pt x="56" y="29"/>
                  <a:pt x="64" y="24"/>
                </a:cubicBezTo>
                <a:cubicBezTo>
                  <a:pt x="50" y="5"/>
                  <a:pt x="50" y="5"/>
                  <a:pt x="50" y="5"/>
                </a:cubicBezTo>
                <a:cubicBezTo>
                  <a:pt x="54" y="0"/>
                  <a:pt x="54" y="0"/>
                  <a:pt x="54" y="0"/>
                </a:cubicBezTo>
                <a:cubicBezTo>
                  <a:pt x="70" y="21"/>
                  <a:pt x="70" y="21"/>
                  <a:pt x="70" y="21"/>
                </a:cubicBezTo>
                <a:cubicBezTo>
                  <a:pt x="77" y="20"/>
                  <a:pt x="83" y="20"/>
                  <a:pt x="90" y="21"/>
                </a:cubicBezTo>
                <a:cubicBezTo>
                  <a:pt x="106" y="0"/>
                  <a:pt x="106" y="0"/>
                  <a:pt x="106" y="0"/>
                </a:cubicBezTo>
                <a:cubicBezTo>
                  <a:pt x="110" y="5"/>
                  <a:pt x="110" y="5"/>
                  <a:pt x="110" y="5"/>
                </a:cubicBezTo>
                <a:cubicBezTo>
                  <a:pt x="96" y="24"/>
                  <a:pt x="96" y="24"/>
                  <a:pt x="96" y="24"/>
                </a:cubicBezTo>
                <a:cubicBezTo>
                  <a:pt x="104" y="29"/>
                  <a:pt x="109" y="39"/>
                  <a:pt x="109" y="48"/>
                </a:cubicBezTo>
                <a:cubicBezTo>
                  <a:pt x="109" y="52"/>
                  <a:pt x="109" y="53"/>
                  <a:pt x="107" y="56"/>
                </a:cubicBezTo>
                <a:cubicBezTo>
                  <a:pt x="115" y="58"/>
                  <a:pt x="120" y="63"/>
                  <a:pt x="123" y="64"/>
                </a:cubicBezTo>
                <a:cubicBezTo>
                  <a:pt x="125" y="64"/>
                  <a:pt x="125" y="66"/>
                  <a:pt x="125" y="66"/>
                </a:cubicBezTo>
                <a:cubicBezTo>
                  <a:pt x="130" y="66"/>
                  <a:pt x="142" y="63"/>
                  <a:pt x="155" y="45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47" y="66"/>
                  <a:pt x="134" y="71"/>
                  <a:pt x="128" y="7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60" y="90"/>
                  <a:pt x="160" y="90"/>
                  <a:pt x="160" y="90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28" y="112"/>
                  <a:pt x="128" y="112"/>
                  <a:pt x="128" y="112"/>
                </a:cubicBezTo>
                <a:cubicBezTo>
                  <a:pt x="138" y="114"/>
                  <a:pt x="152" y="120"/>
                  <a:pt x="160" y="132"/>
                </a:cubicBezTo>
                <a:cubicBezTo>
                  <a:pt x="155" y="136"/>
                  <a:pt x="155" y="136"/>
                  <a:pt x="155" y="136"/>
                </a:cubicBezTo>
                <a:cubicBezTo>
                  <a:pt x="147" y="125"/>
                  <a:pt x="136" y="120"/>
                  <a:pt x="128" y="119"/>
                </a:cubicBezTo>
                <a:cubicBezTo>
                  <a:pt x="123" y="143"/>
                  <a:pt x="104" y="160"/>
                  <a:pt x="80" y="160"/>
                </a:cubicBezTo>
                <a:moveTo>
                  <a:pt x="77" y="84"/>
                </a:moveTo>
                <a:cubicBezTo>
                  <a:pt x="83" y="84"/>
                  <a:pt x="83" y="84"/>
                  <a:pt x="83" y="8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106" y="152"/>
                  <a:pt x="122" y="133"/>
                  <a:pt x="122" y="11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14" y="64"/>
                  <a:pt x="101" y="56"/>
                  <a:pt x="80" y="56"/>
                </a:cubicBezTo>
                <a:cubicBezTo>
                  <a:pt x="59" y="56"/>
                  <a:pt x="46" y="66"/>
                  <a:pt x="40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8" y="133"/>
                  <a:pt x="54" y="152"/>
                  <a:pt x="77" y="154"/>
                </a:cubicBezTo>
                <a:cubicBezTo>
                  <a:pt x="77" y="84"/>
                  <a:pt x="77" y="84"/>
                  <a:pt x="77" y="84"/>
                </a:cubicBezTo>
                <a:cubicBezTo>
                  <a:pt x="77" y="84"/>
                  <a:pt x="77" y="84"/>
                  <a:pt x="77" y="84"/>
                </a:cubicBezTo>
                <a:close/>
                <a:moveTo>
                  <a:pt x="80" y="26"/>
                </a:moveTo>
                <a:cubicBezTo>
                  <a:pt x="67" y="26"/>
                  <a:pt x="58" y="36"/>
                  <a:pt x="58" y="48"/>
                </a:cubicBezTo>
                <a:cubicBezTo>
                  <a:pt x="58" y="50"/>
                  <a:pt x="58" y="52"/>
                  <a:pt x="58" y="53"/>
                </a:cubicBezTo>
                <a:cubicBezTo>
                  <a:pt x="64" y="52"/>
                  <a:pt x="72" y="50"/>
                  <a:pt x="80" y="50"/>
                </a:cubicBezTo>
                <a:cubicBezTo>
                  <a:pt x="80" y="50"/>
                  <a:pt x="80" y="50"/>
                  <a:pt x="80" y="50"/>
                </a:cubicBezTo>
                <a:cubicBezTo>
                  <a:pt x="88" y="50"/>
                  <a:pt x="96" y="52"/>
                  <a:pt x="102" y="53"/>
                </a:cubicBezTo>
                <a:cubicBezTo>
                  <a:pt x="102" y="52"/>
                  <a:pt x="102" y="50"/>
                  <a:pt x="102" y="48"/>
                </a:cubicBezTo>
                <a:cubicBezTo>
                  <a:pt x="102" y="36"/>
                  <a:pt x="93" y="26"/>
                  <a:pt x="80" y="2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" name="Freeform 32">
            <a:extLst>
              <a:ext uri="{FF2B5EF4-FFF2-40B4-BE49-F238E27FC236}">
                <a16:creationId xmlns:a16="http://schemas.microsoft.com/office/drawing/2014/main" id="{9A69F158-C859-453B-960A-09843B64F1E9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3025775"/>
            <a:ext cx="254000" cy="254000"/>
          </a:xfrm>
          <a:custGeom>
            <a:avLst/>
            <a:gdLst>
              <a:gd name="T0" fmla="*/ 156 w 160"/>
              <a:gd name="T1" fmla="*/ 55 h 160"/>
              <a:gd name="T2" fmla="*/ 152 w 160"/>
              <a:gd name="T3" fmla="*/ 52 h 160"/>
              <a:gd name="T4" fmla="*/ 115 w 160"/>
              <a:gd name="T5" fmla="*/ 52 h 160"/>
              <a:gd name="T6" fmla="*/ 115 w 160"/>
              <a:gd name="T7" fmla="*/ 36 h 160"/>
              <a:gd name="T8" fmla="*/ 80 w 160"/>
              <a:gd name="T9" fmla="*/ 0 h 160"/>
              <a:gd name="T10" fmla="*/ 44 w 160"/>
              <a:gd name="T11" fmla="*/ 36 h 160"/>
              <a:gd name="T12" fmla="*/ 44 w 160"/>
              <a:gd name="T13" fmla="*/ 52 h 160"/>
              <a:gd name="T14" fmla="*/ 8 w 160"/>
              <a:gd name="T15" fmla="*/ 52 h 160"/>
              <a:gd name="T16" fmla="*/ 3 w 160"/>
              <a:gd name="T17" fmla="*/ 55 h 160"/>
              <a:gd name="T18" fmla="*/ 0 w 160"/>
              <a:gd name="T19" fmla="*/ 61 h 160"/>
              <a:gd name="T20" fmla="*/ 12 w 160"/>
              <a:gd name="T21" fmla="*/ 154 h 160"/>
              <a:gd name="T22" fmla="*/ 20 w 160"/>
              <a:gd name="T23" fmla="*/ 160 h 160"/>
              <a:gd name="T24" fmla="*/ 139 w 160"/>
              <a:gd name="T25" fmla="*/ 160 h 160"/>
              <a:gd name="T26" fmla="*/ 147 w 160"/>
              <a:gd name="T27" fmla="*/ 152 h 160"/>
              <a:gd name="T28" fmla="*/ 160 w 160"/>
              <a:gd name="T29" fmla="*/ 61 h 160"/>
              <a:gd name="T30" fmla="*/ 156 w 160"/>
              <a:gd name="T31" fmla="*/ 55 h 160"/>
              <a:gd name="T32" fmla="*/ 51 w 160"/>
              <a:gd name="T33" fmla="*/ 36 h 160"/>
              <a:gd name="T34" fmla="*/ 80 w 160"/>
              <a:gd name="T35" fmla="*/ 7 h 160"/>
              <a:gd name="T36" fmla="*/ 108 w 160"/>
              <a:gd name="T37" fmla="*/ 36 h 160"/>
              <a:gd name="T38" fmla="*/ 108 w 160"/>
              <a:gd name="T39" fmla="*/ 52 h 160"/>
              <a:gd name="T40" fmla="*/ 51 w 160"/>
              <a:gd name="T41" fmla="*/ 52 h 160"/>
              <a:gd name="T42" fmla="*/ 51 w 160"/>
              <a:gd name="T43" fmla="*/ 36 h 160"/>
              <a:gd name="T44" fmla="*/ 51 w 160"/>
              <a:gd name="T45" fmla="*/ 36 h 160"/>
              <a:gd name="T46" fmla="*/ 140 w 160"/>
              <a:gd name="T47" fmla="*/ 152 h 160"/>
              <a:gd name="T48" fmla="*/ 139 w 160"/>
              <a:gd name="T49" fmla="*/ 154 h 160"/>
              <a:gd name="T50" fmla="*/ 20 w 160"/>
              <a:gd name="T51" fmla="*/ 154 h 160"/>
              <a:gd name="T52" fmla="*/ 19 w 160"/>
              <a:gd name="T53" fmla="*/ 152 h 160"/>
              <a:gd name="T54" fmla="*/ 6 w 160"/>
              <a:gd name="T55" fmla="*/ 61 h 160"/>
              <a:gd name="T56" fmla="*/ 8 w 160"/>
              <a:gd name="T57" fmla="*/ 58 h 160"/>
              <a:gd name="T58" fmla="*/ 8 w 160"/>
              <a:gd name="T59" fmla="*/ 58 h 160"/>
              <a:gd name="T60" fmla="*/ 152 w 160"/>
              <a:gd name="T61" fmla="*/ 58 h 160"/>
              <a:gd name="T62" fmla="*/ 152 w 160"/>
              <a:gd name="T63" fmla="*/ 58 h 160"/>
              <a:gd name="T64" fmla="*/ 153 w 160"/>
              <a:gd name="T65" fmla="*/ 61 h 160"/>
              <a:gd name="T66" fmla="*/ 140 w 160"/>
              <a:gd name="T67" fmla="*/ 152 h 160"/>
              <a:gd name="T68" fmla="*/ 140 w 160"/>
              <a:gd name="T69" fmla="*/ 152 h 160"/>
              <a:gd name="T70" fmla="*/ 51 w 160"/>
              <a:gd name="T71" fmla="*/ 77 h 160"/>
              <a:gd name="T72" fmla="*/ 44 w 160"/>
              <a:gd name="T73" fmla="*/ 84 h 160"/>
              <a:gd name="T74" fmla="*/ 38 w 160"/>
              <a:gd name="T75" fmla="*/ 77 h 160"/>
              <a:gd name="T76" fmla="*/ 44 w 160"/>
              <a:gd name="T77" fmla="*/ 71 h 160"/>
              <a:gd name="T78" fmla="*/ 51 w 160"/>
              <a:gd name="T79" fmla="*/ 77 h 160"/>
              <a:gd name="T80" fmla="*/ 121 w 160"/>
              <a:gd name="T81" fmla="*/ 77 h 160"/>
              <a:gd name="T82" fmla="*/ 115 w 160"/>
              <a:gd name="T83" fmla="*/ 84 h 160"/>
              <a:gd name="T84" fmla="*/ 108 w 160"/>
              <a:gd name="T85" fmla="*/ 77 h 160"/>
              <a:gd name="T86" fmla="*/ 115 w 160"/>
              <a:gd name="T87" fmla="*/ 71 h 160"/>
              <a:gd name="T88" fmla="*/ 121 w 160"/>
              <a:gd name="T89" fmla="*/ 7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0">
                <a:moveTo>
                  <a:pt x="156" y="55"/>
                </a:moveTo>
                <a:cubicBezTo>
                  <a:pt x="155" y="53"/>
                  <a:pt x="153" y="52"/>
                  <a:pt x="152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5" y="36"/>
                  <a:pt x="115" y="36"/>
                  <a:pt x="115" y="36"/>
                </a:cubicBezTo>
                <a:cubicBezTo>
                  <a:pt x="115" y="16"/>
                  <a:pt x="99" y="0"/>
                  <a:pt x="80" y="0"/>
                </a:cubicBezTo>
                <a:cubicBezTo>
                  <a:pt x="60" y="0"/>
                  <a:pt x="44" y="16"/>
                  <a:pt x="44" y="36"/>
                </a:cubicBezTo>
                <a:cubicBezTo>
                  <a:pt x="44" y="52"/>
                  <a:pt x="44" y="52"/>
                  <a:pt x="44" y="52"/>
                </a:cubicBezTo>
                <a:cubicBezTo>
                  <a:pt x="8" y="52"/>
                  <a:pt x="8" y="52"/>
                  <a:pt x="8" y="52"/>
                </a:cubicBezTo>
                <a:cubicBezTo>
                  <a:pt x="6" y="52"/>
                  <a:pt x="4" y="53"/>
                  <a:pt x="3" y="55"/>
                </a:cubicBezTo>
                <a:cubicBezTo>
                  <a:pt x="0" y="56"/>
                  <a:pt x="0" y="60"/>
                  <a:pt x="0" y="61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2" y="157"/>
                  <a:pt x="16" y="160"/>
                  <a:pt x="20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4" y="160"/>
                  <a:pt x="147" y="157"/>
                  <a:pt x="147" y="152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60"/>
                  <a:pt x="160" y="56"/>
                  <a:pt x="156" y="55"/>
                </a:cubicBezTo>
                <a:moveTo>
                  <a:pt x="51" y="36"/>
                </a:moveTo>
                <a:cubicBezTo>
                  <a:pt x="51" y="20"/>
                  <a:pt x="64" y="7"/>
                  <a:pt x="80" y="7"/>
                </a:cubicBezTo>
                <a:cubicBezTo>
                  <a:pt x="96" y="7"/>
                  <a:pt x="108" y="20"/>
                  <a:pt x="108" y="36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140" y="152"/>
                </a:moveTo>
                <a:cubicBezTo>
                  <a:pt x="140" y="152"/>
                  <a:pt x="140" y="154"/>
                  <a:pt x="139" y="154"/>
                </a:cubicBezTo>
                <a:cubicBezTo>
                  <a:pt x="20" y="154"/>
                  <a:pt x="20" y="154"/>
                  <a:pt x="20" y="154"/>
                </a:cubicBezTo>
                <a:cubicBezTo>
                  <a:pt x="19" y="154"/>
                  <a:pt x="19" y="154"/>
                  <a:pt x="19" y="152"/>
                </a:cubicBezTo>
                <a:cubicBezTo>
                  <a:pt x="6" y="61"/>
                  <a:pt x="6" y="61"/>
                  <a:pt x="6" y="61"/>
                </a:cubicBezTo>
                <a:cubicBezTo>
                  <a:pt x="6" y="60"/>
                  <a:pt x="6" y="60"/>
                  <a:pt x="8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152" y="58"/>
                  <a:pt x="152" y="58"/>
                  <a:pt x="152" y="58"/>
                </a:cubicBezTo>
                <a:cubicBezTo>
                  <a:pt x="152" y="58"/>
                  <a:pt x="152" y="58"/>
                  <a:pt x="152" y="58"/>
                </a:cubicBezTo>
                <a:cubicBezTo>
                  <a:pt x="153" y="60"/>
                  <a:pt x="153" y="60"/>
                  <a:pt x="153" y="61"/>
                </a:cubicBezTo>
                <a:cubicBezTo>
                  <a:pt x="140" y="152"/>
                  <a:pt x="140" y="152"/>
                  <a:pt x="140" y="152"/>
                </a:cubicBezTo>
                <a:cubicBezTo>
                  <a:pt x="140" y="152"/>
                  <a:pt x="140" y="152"/>
                  <a:pt x="140" y="152"/>
                </a:cubicBezTo>
                <a:close/>
                <a:moveTo>
                  <a:pt x="51" y="77"/>
                </a:moveTo>
                <a:cubicBezTo>
                  <a:pt x="51" y="80"/>
                  <a:pt x="48" y="84"/>
                  <a:pt x="44" y="84"/>
                </a:cubicBezTo>
                <a:cubicBezTo>
                  <a:pt x="41" y="84"/>
                  <a:pt x="38" y="80"/>
                  <a:pt x="38" y="77"/>
                </a:cubicBezTo>
                <a:cubicBezTo>
                  <a:pt x="38" y="74"/>
                  <a:pt x="41" y="71"/>
                  <a:pt x="44" y="71"/>
                </a:cubicBezTo>
                <a:cubicBezTo>
                  <a:pt x="48" y="71"/>
                  <a:pt x="51" y="74"/>
                  <a:pt x="51" y="77"/>
                </a:cubicBezTo>
                <a:moveTo>
                  <a:pt x="121" y="77"/>
                </a:moveTo>
                <a:cubicBezTo>
                  <a:pt x="121" y="80"/>
                  <a:pt x="118" y="84"/>
                  <a:pt x="115" y="84"/>
                </a:cubicBezTo>
                <a:cubicBezTo>
                  <a:pt x="112" y="84"/>
                  <a:pt x="108" y="80"/>
                  <a:pt x="108" y="77"/>
                </a:cubicBezTo>
                <a:cubicBezTo>
                  <a:pt x="108" y="74"/>
                  <a:pt x="112" y="71"/>
                  <a:pt x="115" y="71"/>
                </a:cubicBezTo>
                <a:cubicBezTo>
                  <a:pt x="118" y="71"/>
                  <a:pt x="121" y="74"/>
                  <a:pt x="121" y="7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" name="Freeform 33">
            <a:extLst>
              <a:ext uri="{FF2B5EF4-FFF2-40B4-BE49-F238E27FC236}">
                <a16:creationId xmlns:a16="http://schemas.microsoft.com/office/drawing/2014/main" id="{F070D493-07BE-40F7-823C-7879F194BD17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2500313"/>
            <a:ext cx="254000" cy="204788"/>
          </a:xfrm>
          <a:custGeom>
            <a:avLst/>
            <a:gdLst>
              <a:gd name="T0" fmla="*/ 16 w 160"/>
              <a:gd name="T1" fmla="*/ 129 h 129"/>
              <a:gd name="T2" fmla="*/ 16 w 160"/>
              <a:gd name="T3" fmla="*/ 129 h 129"/>
              <a:gd name="T4" fmla="*/ 0 w 160"/>
              <a:gd name="T5" fmla="*/ 29 h 129"/>
              <a:gd name="T6" fmla="*/ 25 w 160"/>
              <a:gd name="T7" fmla="*/ 26 h 129"/>
              <a:gd name="T8" fmla="*/ 28 w 160"/>
              <a:gd name="T9" fmla="*/ 0 h 129"/>
              <a:gd name="T10" fmla="*/ 160 w 160"/>
              <a:gd name="T11" fmla="*/ 3 h 129"/>
              <a:gd name="T12" fmla="*/ 144 w 160"/>
              <a:gd name="T13" fmla="*/ 129 h 129"/>
              <a:gd name="T14" fmla="*/ 16 w 160"/>
              <a:gd name="T15" fmla="*/ 129 h 129"/>
              <a:gd name="T16" fmla="*/ 144 w 160"/>
              <a:gd name="T17" fmla="*/ 122 h 129"/>
              <a:gd name="T18" fmla="*/ 153 w 160"/>
              <a:gd name="T19" fmla="*/ 7 h 129"/>
              <a:gd name="T20" fmla="*/ 32 w 160"/>
              <a:gd name="T21" fmla="*/ 113 h 129"/>
              <a:gd name="T22" fmla="*/ 16 w 160"/>
              <a:gd name="T23" fmla="*/ 122 h 129"/>
              <a:gd name="T24" fmla="*/ 22 w 160"/>
              <a:gd name="T25" fmla="*/ 121 h 129"/>
              <a:gd name="T26" fmla="*/ 25 w 160"/>
              <a:gd name="T27" fmla="*/ 32 h 129"/>
              <a:gd name="T28" fmla="*/ 6 w 160"/>
              <a:gd name="T29" fmla="*/ 113 h 129"/>
              <a:gd name="T30" fmla="*/ 16 w 160"/>
              <a:gd name="T31" fmla="*/ 122 h 129"/>
              <a:gd name="T32" fmla="*/ 44 w 160"/>
              <a:gd name="T33" fmla="*/ 103 h 129"/>
              <a:gd name="T34" fmla="*/ 140 w 160"/>
              <a:gd name="T35" fmla="*/ 97 h 129"/>
              <a:gd name="T36" fmla="*/ 140 w 160"/>
              <a:gd name="T37" fmla="*/ 103 h 129"/>
              <a:gd name="T38" fmla="*/ 44 w 160"/>
              <a:gd name="T39" fmla="*/ 84 h 129"/>
              <a:gd name="T40" fmla="*/ 140 w 160"/>
              <a:gd name="T41" fmla="*/ 77 h 129"/>
              <a:gd name="T42" fmla="*/ 140 w 160"/>
              <a:gd name="T43" fmla="*/ 84 h 129"/>
              <a:gd name="T44" fmla="*/ 96 w 160"/>
              <a:gd name="T45" fmla="*/ 64 h 129"/>
              <a:gd name="T46" fmla="*/ 140 w 160"/>
              <a:gd name="T47" fmla="*/ 58 h 129"/>
              <a:gd name="T48" fmla="*/ 140 w 160"/>
              <a:gd name="T49" fmla="*/ 64 h 129"/>
              <a:gd name="T50" fmla="*/ 48 w 160"/>
              <a:gd name="T51" fmla="*/ 64 h 129"/>
              <a:gd name="T52" fmla="*/ 44 w 160"/>
              <a:gd name="T53" fmla="*/ 23 h 129"/>
              <a:gd name="T54" fmla="*/ 80 w 160"/>
              <a:gd name="T55" fmla="*/ 19 h 129"/>
              <a:gd name="T56" fmla="*/ 83 w 160"/>
              <a:gd name="T57" fmla="*/ 61 h 129"/>
              <a:gd name="T58" fmla="*/ 51 w 160"/>
              <a:gd name="T59" fmla="*/ 58 h 129"/>
              <a:gd name="T60" fmla="*/ 76 w 160"/>
              <a:gd name="T61" fmla="*/ 26 h 129"/>
              <a:gd name="T62" fmla="*/ 51 w 160"/>
              <a:gd name="T63" fmla="*/ 58 h 129"/>
              <a:gd name="T64" fmla="*/ 140 w 160"/>
              <a:gd name="T65" fmla="*/ 45 h 129"/>
              <a:gd name="T66" fmla="*/ 96 w 160"/>
              <a:gd name="T67" fmla="*/ 39 h 129"/>
              <a:gd name="T68" fmla="*/ 140 w 160"/>
              <a:gd name="T69" fmla="*/ 45 h 129"/>
              <a:gd name="T70" fmla="*/ 140 w 160"/>
              <a:gd name="T71" fmla="*/ 26 h 129"/>
              <a:gd name="T72" fmla="*/ 96 w 160"/>
              <a:gd name="T73" fmla="*/ 19 h 129"/>
              <a:gd name="T74" fmla="*/ 140 w 160"/>
              <a:gd name="T75" fmla="*/ 2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29">
                <a:moveTo>
                  <a:pt x="16" y="129"/>
                </a:moveTo>
                <a:cubicBezTo>
                  <a:pt x="16" y="129"/>
                  <a:pt x="16" y="129"/>
                  <a:pt x="16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6" y="127"/>
                  <a:pt x="0" y="121"/>
                  <a:pt x="0" y="11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1" y="26"/>
                  <a:pt x="3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2"/>
                  <a:pt x="27" y="0"/>
                  <a:pt x="2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8" y="0"/>
                  <a:pt x="160" y="2"/>
                  <a:pt x="160" y="3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22"/>
                  <a:pt x="153" y="129"/>
                  <a:pt x="144" y="129"/>
                </a:cubicBezTo>
                <a:cubicBezTo>
                  <a:pt x="17" y="129"/>
                  <a:pt x="17" y="129"/>
                  <a:pt x="17" y="129"/>
                </a:cubicBezTo>
                <a:cubicBezTo>
                  <a:pt x="17" y="129"/>
                  <a:pt x="17" y="129"/>
                  <a:pt x="16" y="129"/>
                </a:cubicBezTo>
                <a:moveTo>
                  <a:pt x="28" y="122"/>
                </a:moveTo>
                <a:cubicBezTo>
                  <a:pt x="144" y="122"/>
                  <a:pt x="144" y="122"/>
                  <a:pt x="144" y="122"/>
                </a:cubicBezTo>
                <a:cubicBezTo>
                  <a:pt x="148" y="122"/>
                  <a:pt x="153" y="118"/>
                  <a:pt x="153" y="113"/>
                </a:cubicBezTo>
                <a:cubicBezTo>
                  <a:pt x="153" y="7"/>
                  <a:pt x="153" y="7"/>
                  <a:pt x="153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6"/>
                  <a:pt x="30" y="119"/>
                  <a:pt x="28" y="122"/>
                </a:cubicBezTo>
                <a:moveTo>
                  <a:pt x="16" y="122"/>
                </a:moveTo>
                <a:cubicBezTo>
                  <a:pt x="17" y="122"/>
                  <a:pt x="17" y="122"/>
                  <a:pt x="17" y="122"/>
                </a:cubicBezTo>
                <a:cubicBezTo>
                  <a:pt x="19" y="122"/>
                  <a:pt x="20" y="121"/>
                  <a:pt x="22" y="121"/>
                </a:cubicBezTo>
                <a:cubicBezTo>
                  <a:pt x="24" y="119"/>
                  <a:pt x="25" y="116"/>
                  <a:pt x="25" y="113"/>
                </a:cubicBezTo>
                <a:cubicBezTo>
                  <a:pt x="25" y="32"/>
                  <a:pt x="25" y="32"/>
                  <a:pt x="25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8"/>
                  <a:pt x="11" y="122"/>
                  <a:pt x="16" y="122"/>
                </a:cubicBezTo>
                <a:cubicBezTo>
                  <a:pt x="16" y="122"/>
                  <a:pt x="16" y="122"/>
                  <a:pt x="16" y="122"/>
                </a:cubicBezTo>
                <a:moveTo>
                  <a:pt x="140" y="103"/>
                </a:moveTo>
                <a:cubicBezTo>
                  <a:pt x="44" y="103"/>
                  <a:pt x="44" y="103"/>
                  <a:pt x="44" y="103"/>
                </a:cubicBezTo>
                <a:cubicBezTo>
                  <a:pt x="44" y="97"/>
                  <a:pt x="44" y="97"/>
                  <a:pt x="44" y="97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40" y="103"/>
                  <a:pt x="140" y="103"/>
                  <a:pt x="140" y="103"/>
                </a:cubicBezTo>
                <a:cubicBezTo>
                  <a:pt x="140" y="103"/>
                  <a:pt x="140" y="103"/>
                  <a:pt x="140" y="103"/>
                </a:cubicBezTo>
                <a:close/>
                <a:moveTo>
                  <a:pt x="140" y="84"/>
                </a:moveTo>
                <a:cubicBezTo>
                  <a:pt x="44" y="84"/>
                  <a:pt x="44" y="84"/>
                  <a:pt x="44" y="84"/>
                </a:cubicBezTo>
                <a:cubicBezTo>
                  <a:pt x="44" y="77"/>
                  <a:pt x="44" y="77"/>
                  <a:pt x="44" y="77"/>
                </a:cubicBezTo>
                <a:cubicBezTo>
                  <a:pt x="140" y="77"/>
                  <a:pt x="140" y="77"/>
                  <a:pt x="140" y="77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lose/>
                <a:moveTo>
                  <a:pt x="140" y="64"/>
                </a:moveTo>
                <a:cubicBezTo>
                  <a:pt x="96" y="64"/>
                  <a:pt x="96" y="64"/>
                  <a:pt x="96" y="64"/>
                </a:cubicBezTo>
                <a:cubicBezTo>
                  <a:pt x="96" y="58"/>
                  <a:pt x="96" y="58"/>
                  <a:pt x="96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4"/>
                  <a:pt x="140" y="64"/>
                  <a:pt x="140" y="64"/>
                </a:cubicBezTo>
                <a:close/>
                <a:moveTo>
                  <a:pt x="80" y="64"/>
                </a:moveTo>
                <a:cubicBezTo>
                  <a:pt x="48" y="64"/>
                  <a:pt x="48" y="64"/>
                  <a:pt x="48" y="64"/>
                </a:cubicBezTo>
                <a:cubicBezTo>
                  <a:pt x="46" y="64"/>
                  <a:pt x="44" y="63"/>
                  <a:pt x="44" y="61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1"/>
                  <a:pt x="46" y="19"/>
                  <a:pt x="48" y="19"/>
                </a:cubicBezTo>
                <a:cubicBezTo>
                  <a:pt x="80" y="19"/>
                  <a:pt x="80" y="19"/>
                  <a:pt x="80" y="19"/>
                </a:cubicBezTo>
                <a:cubicBezTo>
                  <a:pt x="81" y="19"/>
                  <a:pt x="83" y="21"/>
                  <a:pt x="83" y="23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63"/>
                  <a:pt x="81" y="64"/>
                  <a:pt x="80" y="64"/>
                </a:cubicBezTo>
                <a:moveTo>
                  <a:pt x="51" y="58"/>
                </a:moveTo>
                <a:cubicBezTo>
                  <a:pt x="76" y="58"/>
                  <a:pt x="76" y="58"/>
                  <a:pt x="76" y="58"/>
                </a:cubicBezTo>
                <a:cubicBezTo>
                  <a:pt x="76" y="26"/>
                  <a:pt x="76" y="26"/>
                  <a:pt x="7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58"/>
                  <a:pt x="51" y="58"/>
                  <a:pt x="51" y="58"/>
                </a:cubicBezTo>
                <a:close/>
                <a:moveTo>
                  <a:pt x="140" y="45"/>
                </a:moveTo>
                <a:cubicBezTo>
                  <a:pt x="96" y="45"/>
                  <a:pt x="96" y="45"/>
                  <a:pt x="96" y="45"/>
                </a:cubicBezTo>
                <a:cubicBezTo>
                  <a:pt x="96" y="39"/>
                  <a:pt x="96" y="39"/>
                  <a:pt x="96" y="39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0" y="45"/>
                  <a:pt x="140" y="45"/>
                  <a:pt x="140" y="45"/>
                </a:cubicBezTo>
                <a:cubicBezTo>
                  <a:pt x="140" y="45"/>
                  <a:pt x="140" y="45"/>
                  <a:pt x="140" y="45"/>
                </a:cubicBezTo>
                <a:close/>
                <a:moveTo>
                  <a:pt x="140" y="26"/>
                </a:moveTo>
                <a:cubicBezTo>
                  <a:pt x="96" y="26"/>
                  <a:pt x="96" y="26"/>
                  <a:pt x="96" y="26"/>
                </a:cubicBezTo>
                <a:cubicBezTo>
                  <a:pt x="96" y="19"/>
                  <a:pt x="96" y="19"/>
                  <a:pt x="96" y="19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40" y="26"/>
                  <a:pt x="140" y="26"/>
                  <a:pt x="140" y="26"/>
                </a:cubicBezTo>
                <a:cubicBezTo>
                  <a:pt x="140" y="26"/>
                  <a:pt x="140" y="26"/>
                  <a:pt x="140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" name="Freeform 34">
            <a:extLst>
              <a:ext uri="{FF2B5EF4-FFF2-40B4-BE49-F238E27FC236}">
                <a16:creationId xmlns:a16="http://schemas.microsoft.com/office/drawing/2014/main" id="{F0456859-50BA-479C-9568-D0233867D98E}"/>
              </a:ext>
            </a:extLst>
          </p:cNvPr>
          <p:cNvSpPr>
            <a:spLocks noEditPoints="1"/>
          </p:cNvSpPr>
          <p:nvPr/>
        </p:nvSpPr>
        <p:spPr bwMode="auto">
          <a:xfrm>
            <a:off x="2392363" y="1374775"/>
            <a:ext cx="252413" cy="254000"/>
          </a:xfrm>
          <a:custGeom>
            <a:avLst/>
            <a:gdLst>
              <a:gd name="T0" fmla="*/ 102 w 159"/>
              <a:gd name="T1" fmla="*/ 121 h 160"/>
              <a:gd name="T2" fmla="*/ 95 w 159"/>
              <a:gd name="T3" fmla="*/ 121 h 160"/>
              <a:gd name="T4" fmla="*/ 95 w 159"/>
              <a:gd name="T5" fmla="*/ 64 h 160"/>
              <a:gd name="T6" fmla="*/ 102 w 159"/>
              <a:gd name="T7" fmla="*/ 64 h 160"/>
              <a:gd name="T8" fmla="*/ 102 w 159"/>
              <a:gd name="T9" fmla="*/ 121 h 160"/>
              <a:gd name="T10" fmla="*/ 102 w 159"/>
              <a:gd name="T11" fmla="*/ 121 h 160"/>
              <a:gd name="T12" fmla="*/ 159 w 159"/>
              <a:gd name="T13" fmla="*/ 25 h 160"/>
              <a:gd name="T14" fmla="*/ 159 w 159"/>
              <a:gd name="T15" fmla="*/ 32 h 160"/>
              <a:gd name="T16" fmla="*/ 140 w 159"/>
              <a:gd name="T17" fmla="*/ 32 h 160"/>
              <a:gd name="T18" fmla="*/ 140 w 159"/>
              <a:gd name="T19" fmla="*/ 152 h 160"/>
              <a:gd name="T20" fmla="*/ 132 w 159"/>
              <a:gd name="T21" fmla="*/ 160 h 160"/>
              <a:gd name="T22" fmla="*/ 27 w 159"/>
              <a:gd name="T23" fmla="*/ 160 h 160"/>
              <a:gd name="T24" fmla="*/ 19 w 159"/>
              <a:gd name="T25" fmla="*/ 152 h 160"/>
              <a:gd name="T26" fmla="*/ 19 w 159"/>
              <a:gd name="T27" fmla="*/ 32 h 160"/>
              <a:gd name="T28" fmla="*/ 0 w 159"/>
              <a:gd name="T29" fmla="*/ 32 h 160"/>
              <a:gd name="T30" fmla="*/ 0 w 159"/>
              <a:gd name="T31" fmla="*/ 25 h 160"/>
              <a:gd name="T32" fmla="*/ 51 w 159"/>
              <a:gd name="T33" fmla="*/ 25 h 160"/>
              <a:gd name="T34" fmla="*/ 51 w 159"/>
              <a:gd name="T35" fmla="*/ 8 h 160"/>
              <a:gd name="T36" fmla="*/ 59 w 159"/>
              <a:gd name="T37" fmla="*/ 0 h 160"/>
              <a:gd name="T38" fmla="*/ 100 w 159"/>
              <a:gd name="T39" fmla="*/ 0 h 160"/>
              <a:gd name="T40" fmla="*/ 108 w 159"/>
              <a:gd name="T41" fmla="*/ 8 h 160"/>
              <a:gd name="T42" fmla="*/ 108 w 159"/>
              <a:gd name="T43" fmla="*/ 25 h 160"/>
              <a:gd name="T44" fmla="*/ 159 w 159"/>
              <a:gd name="T45" fmla="*/ 25 h 160"/>
              <a:gd name="T46" fmla="*/ 159 w 159"/>
              <a:gd name="T47" fmla="*/ 25 h 160"/>
              <a:gd name="T48" fmla="*/ 57 w 159"/>
              <a:gd name="T49" fmla="*/ 25 h 160"/>
              <a:gd name="T50" fmla="*/ 102 w 159"/>
              <a:gd name="T51" fmla="*/ 25 h 160"/>
              <a:gd name="T52" fmla="*/ 102 w 159"/>
              <a:gd name="T53" fmla="*/ 8 h 160"/>
              <a:gd name="T54" fmla="*/ 100 w 159"/>
              <a:gd name="T55" fmla="*/ 6 h 160"/>
              <a:gd name="T56" fmla="*/ 59 w 159"/>
              <a:gd name="T57" fmla="*/ 6 h 160"/>
              <a:gd name="T58" fmla="*/ 57 w 159"/>
              <a:gd name="T59" fmla="*/ 8 h 160"/>
              <a:gd name="T60" fmla="*/ 57 w 159"/>
              <a:gd name="T61" fmla="*/ 25 h 160"/>
              <a:gd name="T62" fmla="*/ 57 w 159"/>
              <a:gd name="T63" fmla="*/ 25 h 160"/>
              <a:gd name="T64" fmla="*/ 133 w 159"/>
              <a:gd name="T65" fmla="*/ 32 h 160"/>
              <a:gd name="T66" fmla="*/ 25 w 159"/>
              <a:gd name="T67" fmla="*/ 32 h 160"/>
              <a:gd name="T68" fmla="*/ 25 w 159"/>
              <a:gd name="T69" fmla="*/ 152 h 160"/>
              <a:gd name="T70" fmla="*/ 27 w 159"/>
              <a:gd name="T71" fmla="*/ 153 h 160"/>
              <a:gd name="T72" fmla="*/ 132 w 159"/>
              <a:gd name="T73" fmla="*/ 153 h 160"/>
              <a:gd name="T74" fmla="*/ 133 w 159"/>
              <a:gd name="T75" fmla="*/ 152 h 160"/>
              <a:gd name="T76" fmla="*/ 133 w 159"/>
              <a:gd name="T77" fmla="*/ 32 h 160"/>
              <a:gd name="T78" fmla="*/ 133 w 159"/>
              <a:gd name="T79" fmla="*/ 32 h 160"/>
              <a:gd name="T80" fmla="*/ 63 w 159"/>
              <a:gd name="T81" fmla="*/ 64 h 160"/>
              <a:gd name="T82" fmla="*/ 57 w 159"/>
              <a:gd name="T83" fmla="*/ 64 h 160"/>
              <a:gd name="T84" fmla="*/ 57 w 159"/>
              <a:gd name="T85" fmla="*/ 121 h 160"/>
              <a:gd name="T86" fmla="*/ 63 w 159"/>
              <a:gd name="T87" fmla="*/ 121 h 160"/>
              <a:gd name="T88" fmla="*/ 63 w 159"/>
              <a:gd name="T89" fmla="*/ 64 h 160"/>
              <a:gd name="T90" fmla="*/ 63 w 159"/>
              <a:gd name="T91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9" h="160">
                <a:moveTo>
                  <a:pt x="102" y="121"/>
                </a:moveTo>
                <a:cubicBezTo>
                  <a:pt x="95" y="121"/>
                  <a:pt x="95" y="121"/>
                  <a:pt x="95" y="121"/>
                </a:cubicBezTo>
                <a:cubicBezTo>
                  <a:pt x="95" y="64"/>
                  <a:pt x="95" y="64"/>
                  <a:pt x="95" y="64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2" y="121"/>
                  <a:pt x="102" y="121"/>
                  <a:pt x="102" y="121"/>
                </a:cubicBezTo>
                <a:close/>
                <a:moveTo>
                  <a:pt x="159" y="25"/>
                </a:moveTo>
                <a:cubicBezTo>
                  <a:pt x="159" y="32"/>
                  <a:pt x="159" y="32"/>
                  <a:pt x="159" y="32"/>
                </a:cubicBezTo>
                <a:cubicBezTo>
                  <a:pt x="140" y="32"/>
                  <a:pt x="140" y="32"/>
                  <a:pt x="140" y="32"/>
                </a:cubicBezTo>
                <a:cubicBezTo>
                  <a:pt x="140" y="152"/>
                  <a:pt x="140" y="152"/>
                  <a:pt x="140" y="152"/>
                </a:cubicBezTo>
                <a:cubicBezTo>
                  <a:pt x="140" y="157"/>
                  <a:pt x="137" y="160"/>
                  <a:pt x="132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2" y="160"/>
                  <a:pt x="19" y="157"/>
                  <a:pt x="19" y="152"/>
                </a:cubicBezTo>
                <a:cubicBezTo>
                  <a:pt x="19" y="32"/>
                  <a:pt x="19" y="32"/>
                  <a:pt x="19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5"/>
                  <a:pt x="0" y="25"/>
                  <a:pt x="0" y="25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8"/>
                  <a:pt x="51" y="8"/>
                  <a:pt x="51" y="8"/>
                </a:cubicBezTo>
                <a:cubicBezTo>
                  <a:pt x="51" y="3"/>
                  <a:pt x="54" y="0"/>
                  <a:pt x="59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5" y="0"/>
                  <a:pt x="108" y="3"/>
                  <a:pt x="108" y="8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59" y="25"/>
                  <a:pt x="159" y="25"/>
                  <a:pt x="159" y="25"/>
                </a:cubicBezTo>
                <a:close/>
                <a:moveTo>
                  <a:pt x="57" y="25"/>
                </a:moveTo>
                <a:cubicBezTo>
                  <a:pt x="102" y="25"/>
                  <a:pt x="102" y="25"/>
                  <a:pt x="102" y="25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6"/>
                  <a:pt x="102" y="6"/>
                  <a:pt x="100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7" y="6"/>
                  <a:pt x="57" y="6"/>
                  <a:pt x="57" y="8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lose/>
                <a:moveTo>
                  <a:pt x="133" y="32"/>
                </a:moveTo>
                <a:cubicBezTo>
                  <a:pt x="25" y="32"/>
                  <a:pt x="25" y="32"/>
                  <a:pt x="25" y="32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25" y="153"/>
                  <a:pt x="25" y="153"/>
                  <a:pt x="27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3" y="153"/>
                  <a:pt x="133" y="153"/>
                  <a:pt x="133" y="152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33" y="32"/>
                  <a:pt x="133" y="32"/>
                  <a:pt x="133" y="32"/>
                </a:cubicBezTo>
                <a:close/>
                <a:moveTo>
                  <a:pt x="63" y="64"/>
                </a:moveTo>
                <a:cubicBezTo>
                  <a:pt x="57" y="64"/>
                  <a:pt x="57" y="64"/>
                  <a:pt x="57" y="64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64"/>
                  <a:pt x="63" y="64"/>
                  <a:pt x="63" y="64"/>
                </a:cubicBezTo>
                <a:cubicBezTo>
                  <a:pt x="63" y="64"/>
                  <a:pt x="63" y="64"/>
                  <a:pt x="63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" name="Freeform 35">
            <a:extLst>
              <a:ext uri="{FF2B5EF4-FFF2-40B4-BE49-F238E27FC236}">
                <a16:creationId xmlns:a16="http://schemas.microsoft.com/office/drawing/2014/main" id="{12ADCF6D-E129-4395-AFAA-6AB738090A46}"/>
              </a:ext>
            </a:extLst>
          </p:cNvPr>
          <p:cNvSpPr>
            <a:spLocks noEditPoints="1"/>
          </p:cNvSpPr>
          <p:nvPr/>
        </p:nvSpPr>
        <p:spPr bwMode="auto">
          <a:xfrm>
            <a:off x="5683251" y="3565525"/>
            <a:ext cx="273050" cy="265113"/>
          </a:xfrm>
          <a:custGeom>
            <a:avLst/>
            <a:gdLst>
              <a:gd name="T0" fmla="*/ 17 w 172"/>
              <a:gd name="T1" fmla="*/ 167 h 167"/>
              <a:gd name="T2" fmla="*/ 10 w 172"/>
              <a:gd name="T3" fmla="*/ 167 h 167"/>
              <a:gd name="T4" fmla="*/ 1 w 172"/>
              <a:gd name="T5" fmla="*/ 165 h 167"/>
              <a:gd name="T6" fmla="*/ 1 w 172"/>
              <a:gd name="T7" fmla="*/ 164 h 167"/>
              <a:gd name="T8" fmla="*/ 15 w 172"/>
              <a:gd name="T9" fmla="*/ 120 h 167"/>
              <a:gd name="T10" fmla="*/ 1 w 172"/>
              <a:gd name="T11" fmla="*/ 77 h 167"/>
              <a:gd name="T12" fmla="*/ 44 w 172"/>
              <a:gd name="T13" fmla="*/ 23 h 167"/>
              <a:gd name="T14" fmla="*/ 170 w 172"/>
              <a:gd name="T15" fmla="*/ 30 h 167"/>
              <a:gd name="T16" fmla="*/ 172 w 172"/>
              <a:gd name="T17" fmla="*/ 31 h 167"/>
              <a:gd name="T18" fmla="*/ 170 w 172"/>
              <a:gd name="T19" fmla="*/ 35 h 167"/>
              <a:gd name="T20" fmla="*/ 150 w 172"/>
              <a:gd name="T21" fmla="*/ 70 h 167"/>
              <a:gd name="T22" fmla="*/ 133 w 172"/>
              <a:gd name="T23" fmla="*/ 103 h 167"/>
              <a:gd name="T24" fmla="*/ 36 w 172"/>
              <a:gd name="T25" fmla="*/ 134 h 167"/>
              <a:gd name="T26" fmla="*/ 25 w 172"/>
              <a:gd name="T27" fmla="*/ 164 h 167"/>
              <a:gd name="T28" fmla="*/ 17 w 172"/>
              <a:gd name="T29" fmla="*/ 167 h 167"/>
              <a:gd name="T30" fmla="*/ 10 w 172"/>
              <a:gd name="T31" fmla="*/ 160 h 167"/>
              <a:gd name="T32" fmla="*/ 10 w 172"/>
              <a:gd name="T33" fmla="*/ 160 h 167"/>
              <a:gd name="T34" fmla="*/ 18 w 172"/>
              <a:gd name="T35" fmla="*/ 160 h 167"/>
              <a:gd name="T36" fmla="*/ 29 w 172"/>
              <a:gd name="T37" fmla="*/ 131 h 167"/>
              <a:gd name="T38" fmla="*/ 30 w 172"/>
              <a:gd name="T39" fmla="*/ 127 h 167"/>
              <a:gd name="T40" fmla="*/ 32 w 172"/>
              <a:gd name="T41" fmla="*/ 125 h 167"/>
              <a:gd name="T42" fmla="*/ 36 w 172"/>
              <a:gd name="T43" fmla="*/ 125 h 167"/>
              <a:gd name="T44" fmla="*/ 128 w 172"/>
              <a:gd name="T45" fmla="*/ 99 h 167"/>
              <a:gd name="T46" fmla="*/ 143 w 172"/>
              <a:gd name="T47" fmla="*/ 68 h 167"/>
              <a:gd name="T48" fmla="*/ 164 w 172"/>
              <a:gd name="T49" fmla="*/ 33 h 167"/>
              <a:gd name="T50" fmla="*/ 46 w 172"/>
              <a:gd name="T51" fmla="*/ 28 h 167"/>
              <a:gd name="T52" fmla="*/ 8 w 172"/>
              <a:gd name="T53" fmla="*/ 78 h 167"/>
              <a:gd name="T54" fmla="*/ 18 w 172"/>
              <a:gd name="T55" fmla="*/ 113 h 167"/>
              <a:gd name="T56" fmla="*/ 66 w 172"/>
              <a:gd name="T57" fmla="*/ 63 h 167"/>
              <a:gd name="T58" fmla="*/ 70 w 172"/>
              <a:gd name="T59" fmla="*/ 68 h 167"/>
              <a:gd name="T60" fmla="*/ 10 w 172"/>
              <a:gd name="T61" fmla="*/ 16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2" h="167">
                <a:moveTo>
                  <a:pt x="17" y="167"/>
                </a:moveTo>
                <a:cubicBezTo>
                  <a:pt x="15" y="167"/>
                  <a:pt x="13" y="167"/>
                  <a:pt x="10" y="167"/>
                </a:cubicBezTo>
                <a:cubicBezTo>
                  <a:pt x="7" y="167"/>
                  <a:pt x="3" y="167"/>
                  <a:pt x="1" y="165"/>
                </a:cubicBezTo>
                <a:cubicBezTo>
                  <a:pt x="1" y="164"/>
                  <a:pt x="1" y="164"/>
                  <a:pt x="1" y="164"/>
                </a:cubicBezTo>
                <a:cubicBezTo>
                  <a:pt x="5" y="148"/>
                  <a:pt x="8" y="134"/>
                  <a:pt x="15" y="120"/>
                </a:cubicBezTo>
                <a:cubicBezTo>
                  <a:pt x="5" y="108"/>
                  <a:pt x="0" y="92"/>
                  <a:pt x="1" y="77"/>
                </a:cubicBezTo>
                <a:cubicBezTo>
                  <a:pt x="5" y="56"/>
                  <a:pt x="20" y="35"/>
                  <a:pt x="44" y="23"/>
                </a:cubicBezTo>
                <a:cubicBezTo>
                  <a:pt x="83" y="0"/>
                  <a:pt x="126" y="2"/>
                  <a:pt x="170" y="30"/>
                </a:cubicBezTo>
                <a:cubicBezTo>
                  <a:pt x="172" y="30"/>
                  <a:pt x="172" y="31"/>
                  <a:pt x="172" y="31"/>
                </a:cubicBezTo>
                <a:cubicBezTo>
                  <a:pt x="172" y="33"/>
                  <a:pt x="172" y="35"/>
                  <a:pt x="170" y="35"/>
                </a:cubicBezTo>
                <a:cubicBezTo>
                  <a:pt x="158" y="44"/>
                  <a:pt x="153" y="58"/>
                  <a:pt x="150" y="70"/>
                </a:cubicBezTo>
                <a:cubicBezTo>
                  <a:pt x="145" y="82"/>
                  <a:pt x="141" y="92"/>
                  <a:pt x="133" y="103"/>
                </a:cubicBezTo>
                <a:cubicBezTo>
                  <a:pt x="114" y="127"/>
                  <a:pt x="68" y="148"/>
                  <a:pt x="36" y="134"/>
                </a:cubicBezTo>
                <a:cubicBezTo>
                  <a:pt x="32" y="141"/>
                  <a:pt x="29" y="152"/>
                  <a:pt x="25" y="164"/>
                </a:cubicBezTo>
                <a:cubicBezTo>
                  <a:pt x="25" y="167"/>
                  <a:pt x="25" y="167"/>
                  <a:pt x="17" y="167"/>
                </a:cubicBezTo>
                <a:moveTo>
                  <a:pt x="10" y="160"/>
                </a:moveTo>
                <a:cubicBezTo>
                  <a:pt x="10" y="160"/>
                  <a:pt x="10" y="160"/>
                  <a:pt x="10" y="160"/>
                </a:cubicBezTo>
                <a:cubicBezTo>
                  <a:pt x="13" y="160"/>
                  <a:pt x="17" y="160"/>
                  <a:pt x="18" y="160"/>
                </a:cubicBezTo>
                <a:cubicBezTo>
                  <a:pt x="22" y="146"/>
                  <a:pt x="27" y="138"/>
                  <a:pt x="29" y="131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27"/>
                  <a:pt x="30" y="125"/>
                  <a:pt x="32" y="125"/>
                </a:cubicBezTo>
                <a:cubicBezTo>
                  <a:pt x="32" y="125"/>
                  <a:pt x="34" y="125"/>
                  <a:pt x="36" y="125"/>
                </a:cubicBezTo>
                <a:cubicBezTo>
                  <a:pt x="65" y="143"/>
                  <a:pt x="109" y="120"/>
                  <a:pt x="128" y="99"/>
                </a:cubicBezTo>
                <a:cubicBezTo>
                  <a:pt x="136" y="89"/>
                  <a:pt x="140" y="78"/>
                  <a:pt x="143" y="68"/>
                </a:cubicBezTo>
                <a:cubicBezTo>
                  <a:pt x="146" y="56"/>
                  <a:pt x="152" y="44"/>
                  <a:pt x="164" y="33"/>
                </a:cubicBezTo>
                <a:cubicBezTo>
                  <a:pt x="135" y="16"/>
                  <a:pt x="92" y="4"/>
                  <a:pt x="46" y="28"/>
                </a:cubicBezTo>
                <a:cubicBezTo>
                  <a:pt x="25" y="40"/>
                  <a:pt x="12" y="59"/>
                  <a:pt x="8" y="78"/>
                </a:cubicBezTo>
                <a:cubicBezTo>
                  <a:pt x="7" y="91"/>
                  <a:pt x="10" y="103"/>
                  <a:pt x="18" y="113"/>
                </a:cubicBezTo>
                <a:cubicBezTo>
                  <a:pt x="29" y="94"/>
                  <a:pt x="44" y="77"/>
                  <a:pt x="66" y="63"/>
                </a:cubicBezTo>
                <a:cubicBezTo>
                  <a:pt x="70" y="68"/>
                  <a:pt x="70" y="68"/>
                  <a:pt x="70" y="68"/>
                </a:cubicBezTo>
                <a:cubicBezTo>
                  <a:pt x="30" y="92"/>
                  <a:pt x="17" y="127"/>
                  <a:pt x="10" y="16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" name="Freeform 36">
            <a:extLst>
              <a:ext uri="{FF2B5EF4-FFF2-40B4-BE49-F238E27FC236}">
                <a16:creationId xmlns:a16="http://schemas.microsoft.com/office/drawing/2014/main" id="{8EFD9580-C4FB-451D-AD1B-9A7ADC7F2E48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1395413"/>
            <a:ext cx="254000" cy="211138"/>
          </a:xfrm>
          <a:custGeom>
            <a:avLst/>
            <a:gdLst>
              <a:gd name="T0" fmla="*/ 125 w 160"/>
              <a:gd name="T1" fmla="*/ 133 h 133"/>
              <a:gd name="T2" fmla="*/ 90 w 160"/>
              <a:gd name="T3" fmla="*/ 98 h 133"/>
              <a:gd name="T4" fmla="*/ 90 w 160"/>
              <a:gd name="T5" fmla="*/ 95 h 133"/>
              <a:gd name="T6" fmla="*/ 71 w 160"/>
              <a:gd name="T7" fmla="*/ 95 h 133"/>
              <a:gd name="T8" fmla="*/ 71 w 160"/>
              <a:gd name="T9" fmla="*/ 98 h 133"/>
              <a:gd name="T10" fmla="*/ 36 w 160"/>
              <a:gd name="T11" fmla="*/ 133 h 133"/>
              <a:gd name="T12" fmla="*/ 0 w 160"/>
              <a:gd name="T13" fmla="*/ 98 h 133"/>
              <a:gd name="T14" fmla="*/ 4 w 160"/>
              <a:gd name="T15" fmla="*/ 84 h 133"/>
              <a:gd name="T16" fmla="*/ 24 w 160"/>
              <a:gd name="T17" fmla="*/ 16 h 133"/>
              <a:gd name="T18" fmla="*/ 47 w 160"/>
              <a:gd name="T19" fmla="*/ 0 h 133"/>
              <a:gd name="T20" fmla="*/ 71 w 160"/>
              <a:gd name="T21" fmla="*/ 24 h 133"/>
              <a:gd name="T22" fmla="*/ 71 w 160"/>
              <a:gd name="T23" fmla="*/ 32 h 133"/>
              <a:gd name="T24" fmla="*/ 90 w 160"/>
              <a:gd name="T25" fmla="*/ 32 h 133"/>
              <a:gd name="T26" fmla="*/ 90 w 160"/>
              <a:gd name="T27" fmla="*/ 24 h 133"/>
              <a:gd name="T28" fmla="*/ 114 w 160"/>
              <a:gd name="T29" fmla="*/ 0 h 133"/>
              <a:gd name="T30" fmla="*/ 136 w 160"/>
              <a:gd name="T31" fmla="*/ 16 h 133"/>
              <a:gd name="T32" fmla="*/ 160 w 160"/>
              <a:gd name="T33" fmla="*/ 91 h 133"/>
              <a:gd name="T34" fmla="*/ 159 w 160"/>
              <a:gd name="T35" fmla="*/ 91 h 133"/>
              <a:gd name="T36" fmla="*/ 160 w 160"/>
              <a:gd name="T37" fmla="*/ 98 h 133"/>
              <a:gd name="T38" fmla="*/ 125 w 160"/>
              <a:gd name="T39" fmla="*/ 133 h 133"/>
              <a:gd name="T40" fmla="*/ 125 w 160"/>
              <a:gd name="T41" fmla="*/ 70 h 133"/>
              <a:gd name="T42" fmla="*/ 96 w 160"/>
              <a:gd name="T43" fmla="*/ 98 h 133"/>
              <a:gd name="T44" fmla="*/ 125 w 160"/>
              <a:gd name="T45" fmla="*/ 127 h 133"/>
              <a:gd name="T46" fmla="*/ 154 w 160"/>
              <a:gd name="T47" fmla="*/ 98 h 133"/>
              <a:gd name="T48" fmla="*/ 125 w 160"/>
              <a:gd name="T49" fmla="*/ 70 h 133"/>
              <a:gd name="T50" fmla="*/ 7 w 160"/>
              <a:gd name="T51" fmla="*/ 94 h 133"/>
              <a:gd name="T52" fmla="*/ 7 w 160"/>
              <a:gd name="T53" fmla="*/ 98 h 133"/>
              <a:gd name="T54" fmla="*/ 36 w 160"/>
              <a:gd name="T55" fmla="*/ 127 h 133"/>
              <a:gd name="T56" fmla="*/ 64 w 160"/>
              <a:gd name="T57" fmla="*/ 98 h 133"/>
              <a:gd name="T58" fmla="*/ 64 w 160"/>
              <a:gd name="T59" fmla="*/ 95 h 133"/>
              <a:gd name="T60" fmla="*/ 64 w 160"/>
              <a:gd name="T61" fmla="*/ 95 h 133"/>
              <a:gd name="T62" fmla="*/ 36 w 160"/>
              <a:gd name="T63" fmla="*/ 70 h 133"/>
              <a:gd name="T64" fmla="*/ 10 w 160"/>
              <a:gd name="T65" fmla="*/ 87 h 133"/>
              <a:gd name="T66" fmla="*/ 7 w 160"/>
              <a:gd name="T67" fmla="*/ 94 h 133"/>
              <a:gd name="T68" fmla="*/ 7 w 160"/>
              <a:gd name="T69" fmla="*/ 94 h 133"/>
              <a:gd name="T70" fmla="*/ 71 w 160"/>
              <a:gd name="T71" fmla="*/ 89 h 133"/>
              <a:gd name="T72" fmla="*/ 90 w 160"/>
              <a:gd name="T73" fmla="*/ 89 h 133"/>
              <a:gd name="T74" fmla="*/ 90 w 160"/>
              <a:gd name="T75" fmla="*/ 38 h 133"/>
              <a:gd name="T76" fmla="*/ 71 w 160"/>
              <a:gd name="T77" fmla="*/ 38 h 133"/>
              <a:gd name="T78" fmla="*/ 71 w 160"/>
              <a:gd name="T79" fmla="*/ 89 h 133"/>
              <a:gd name="T80" fmla="*/ 71 w 160"/>
              <a:gd name="T81" fmla="*/ 89 h 133"/>
              <a:gd name="T82" fmla="*/ 114 w 160"/>
              <a:gd name="T83" fmla="*/ 6 h 133"/>
              <a:gd name="T84" fmla="*/ 96 w 160"/>
              <a:gd name="T85" fmla="*/ 24 h 133"/>
              <a:gd name="T86" fmla="*/ 96 w 160"/>
              <a:gd name="T87" fmla="*/ 79 h 133"/>
              <a:gd name="T88" fmla="*/ 125 w 160"/>
              <a:gd name="T89" fmla="*/ 64 h 133"/>
              <a:gd name="T90" fmla="*/ 146 w 160"/>
              <a:gd name="T91" fmla="*/ 70 h 133"/>
              <a:gd name="T92" fmla="*/ 130 w 160"/>
              <a:gd name="T93" fmla="*/ 17 h 133"/>
              <a:gd name="T94" fmla="*/ 114 w 160"/>
              <a:gd name="T95" fmla="*/ 6 h 133"/>
              <a:gd name="T96" fmla="*/ 36 w 160"/>
              <a:gd name="T97" fmla="*/ 64 h 133"/>
              <a:gd name="T98" fmla="*/ 64 w 160"/>
              <a:gd name="T99" fmla="*/ 78 h 133"/>
              <a:gd name="T100" fmla="*/ 64 w 160"/>
              <a:gd name="T101" fmla="*/ 24 h 133"/>
              <a:gd name="T102" fmla="*/ 47 w 160"/>
              <a:gd name="T103" fmla="*/ 6 h 133"/>
              <a:gd name="T104" fmla="*/ 31 w 160"/>
              <a:gd name="T105" fmla="*/ 17 h 133"/>
              <a:gd name="T106" fmla="*/ 15 w 160"/>
              <a:gd name="T107" fmla="*/ 70 h 133"/>
              <a:gd name="T108" fmla="*/ 36 w 160"/>
              <a:gd name="T109" fmla="*/ 6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33">
                <a:moveTo>
                  <a:pt x="125" y="133"/>
                </a:moveTo>
                <a:cubicBezTo>
                  <a:pt x="106" y="133"/>
                  <a:pt x="90" y="118"/>
                  <a:pt x="90" y="98"/>
                </a:cubicBezTo>
                <a:cubicBezTo>
                  <a:pt x="90" y="97"/>
                  <a:pt x="90" y="97"/>
                  <a:pt x="90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71" y="97"/>
                  <a:pt x="71" y="97"/>
                  <a:pt x="71" y="98"/>
                </a:cubicBezTo>
                <a:cubicBezTo>
                  <a:pt x="71" y="118"/>
                  <a:pt x="55" y="133"/>
                  <a:pt x="36" y="133"/>
                </a:cubicBezTo>
                <a:cubicBezTo>
                  <a:pt x="16" y="133"/>
                  <a:pt x="0" y="118"/>
                  <a:pt x="0" y="98"/>
                </a:cubicBezTo>
                <a:cubicBezTo>
                  <a:pt x="0" y="94"/>
                  <a:pt x="2" y="89"/>
                  <a:pt x="4" y="84"/>
                </a:cubicBezTo>
                <a:cubicBezTo>
                  <a:pt x="24" y="16"/>
                  <a:pt x="24" y="16"/>
                  <a:pt x="24" y="16"/>
                </a:cubicBezTo>
                <a:cubicBezTo>
                  <a:pt x="28" y="6"/>
                  <a:pt x="37" y="0"/>
                  <a:pt x="47" y="0"/>
                </a:cubicBezTo>
                <a:cubicBezTo>
                  <a:pt x="60" y="0"/>
                  <a:pt x="71" y="11"/>
                  <a:pt x="71" y="24"/>
                </a:cubicBezTo>
                <a:cubicBezTo>
                  <a:pt x="71" y="32"/>
                  <a:pt x="71" y="32"/>
                  <a:pt x="71" y="32"/>
                </a:cubicBezTo>
                <a:cubicBezTo>
                  <a:pt x="90" y="32"/>
                  <a:pt x="90" y="32"/>
                  <a:pt x="90" y="32"/>
                </a:cubicBezTo>
                <a:cubicBezTo>
                  <a:pt x="90" y="24"/>
                  <a:pt x="90" y="24"/>
                  <a:pt x="90" y="24"/>
                </a:cubicBezTo>
                <a:cubicBezTo>
                  <a:pt x="90" y="11"/>
                  <a:pt x="101" y="0"/>
                  <a:pt x="114" y="0"/>
                </a:cubicBezTo>
                <a:cubicBezTo>
                  <a:pt x="122" y="0"/>
                  <a:pt x="133" y="5"/>
                  <a:pt x="136" y="16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59" y="91"/>
                  <a:pt x="159" y="91"/>
                  <a:pt x="159" y="91"/>
                </a:cubicBezTo>
                <a:cubicBezTo>
                  <a:pt x="160" y="92"/>
                  <a:pt x="160" y="95"/>
                  <a:pt x="160" y="98"/>
                </a:cubicBezTo>
                <a:cubicBezTo>
                  <a:pt x="160" y="118"/>
                  <a:pt x="144" y="133"/>
                  <a:pt x="125" y="133"/>
                </a:cubicBezTo>
                <a:moveTo>
                  <a:pt x="125" y="70"/>
                </a:moveTo>
                <a:cubicBezTo>
                  <a:pt x="109" y="70"/>
                  <a:pt x="96" y="83"/>
                  <a:pt x="96" y="98"/>
                </a:cubicBezTo>
                <a:cubicBezTo>
                  <a:pt x="96" y="114"/>
                  <a:pt x="109" y="127"/>
                  <a:pt x="125" y="127"/>
                </a:cubicBezTo>
                <a:cubicBezTo>
                  <a:pt x="141" y="127"/>
                  <a:pt x="154" y="114"/>
                  <a:pt x="154" y="98"/>
                </a:cubicBezTo>
                <a:cubicBezTo>
                  <a:pt x="154" y="83"/>
                  <a:pt x="141" y="70"/>
                  <a:pt x="125" y="70"/>
                </a:cubicBezTo>
                <a:moveTo>
                  <a:pt x="7" y="94"/>
                </a:moveTo>
                <a:cubicBezTo>
                  <a:pt x="7" y="95"/>
                  <a:pt x="7" y="97"/>
                  <a:pt x="7" y="98"/>
                </a:cubicBezTo>
                <a:cubicBezTo>
                  <a:pt x="7" y="114"/>
                  <a:pt x="20" y="127"/>
                  <a:pt x="36" y="127"/>
                </a:cubicBezTo>
                <a:cubicBezTo>
                  <a:pt x="52" y="127"/>
                  <a:pt x="64" y="114"/>
                  <a:pt x="64" y="98"/>
                </a:cubicBezTo>
                <a:cubicBezTo>
                  <a:pt x="64" y="97"/>
                  <a:pt x="64" y="97"/>
                  <a:pt x="64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3" y="81"/>
                  <a:pt x="50" y="70"/>
                  <a:pt x="36" y="70"/>
                </a:cubicBezTo>
                <a:cubicBezTo>
                  <a:pt x="24" y="70"/>
                  <a:pt x="15" y="76"/>
                  <a:pt x="10" y="87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7" y="94"/>
                  <a:pt x="7" y="94"/>
                </a:cubicBezTo>
                <a:close/>
                <a:moveTo>
                  <a:pt x="71" y="89"/>
                </a:moveTo>
                <a:cubicBezTo>
                  <a:pt x="90" y="89"/>
                  <a:pt x="90" y="89"/>
                  <a:pt x="90" y="89"/>
                </a:cubicBezTo>
                <a:cubicBezTo>
                  <a:pt x="90" y="38"/>
                  <a:pt x="90" y="38"/>
                  <a:pt x="90" y="38"/>
                </a:cubicBezTo>
                <a:cubicBezTo>
                  <a:pt x="71" y="38"/>
                  <a:pt x="71" y="38"/>
                  <a:pt x="71" y="38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lose/>
                <a:moveTo>
                  <a:pt x="114" y="6"/>
                </a:moveTo>
                <a:cubicBezTo>
                  <a:pt x="104" y="6"/>
                  <a:pt x="96" y="14"/>
                  <a:pt x="96" y="24"/>
                </a:cubicBezTo>
                <a:cubicBezTo>
                  <a:pt x="96" y="79"/>
                  <a:pt x="96" y="79"/>
                  <a:pt x="96" y="79"/>
                </a:cubicBezTo>
                <a:cubicBezTo>
                  <a:pt x="103" y="70"/>
                  <a:pt x="114" y="64"/>
                  <a:pt x="125" y="64"/>
                </a:cubicBezTo>
                <a:cubicBezTo>
                  <a:pt x="133" y="64"/>
                  <a:pt x="141" y="67"/>
                  <a:pt x="146" y="70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27" y="8"/>
                  <a:pt x="117" y="6"/>
                  <a:pt x="114" y="6"/>
                </a:cubicBezTo>
                <a:moveTo>
                  <a:pt x="36" y="64"/>
                </a:moveTo>
                <a:cubicBezTo>
                  <a:pt x="47" y="64"/>
                  <a:pt x="58" y="70"/>
                  <a:pt x="64" y="78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14"/>
                  <a:pt x="56" y="6"/>
                  <a:pt x="47" y="6"/>
                </a:cubicBezTo>
                <a:cubicBezTo>
                  <a:pt x="44" y="6"/>
                  <a:pt x="34" y="8"/>
                  <a:pt x="31" y="17"/>
                </a:cubicBezTo>
                <a:cubicBezTo>
                  <a:pt x="15" y="70"/>
                  <a:pt x="15" y="70"/>
                  <a:pt x="15" y="70"/>
                </a:cubicBezTo>
                <a:cubicBezTo>
                  <a:pt x="21" y="67"/>
                  <a:pt x="28" y="64"/>
                  <a:pt x="36" y="64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4" name="Freeform 37">
            <a:extLst>
              <a:ext uri="{FF2B5EF4-FFF2-40B4-BE49-F238E27FC236}">
                <a16:creationId xmlns:a16="http://schemas.microsoft.com/office/drawing/2014/main" id="{79C16110-872E-47A5-A570-37F328731A91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2474913"/>
            <a:ext cx="254000" cy="254000"/>
          </a:xfrm>
          <a:custGeom>
            <a:avLst/>
            <a:gdLst>
              <a:gd name="T0" fmla="*/ 141 w 160"/>
              <a:gd name="T1" fmla="*/ 160 h 160"/>
              <a:gd name="T2" fmla="*/ 122 w 160"/>
              <a:gd name="T3" fmla="*/ 141 h 160"/>
              <a:gd name="T4" fmla="*/ 122 w 160"/>
              <a:gd name="T5" fmla="*/ 109 h 160"/>
              <a:gd name="T6" fmla="*/ 141 w 160"/>
              <a:gd name="T7" fmla="*/ 90 h 160"/>
              <a:gd name="T8" fmla="*/ 154 w 160"/>
              <a:gd name="T9" fmla="*/ 95 h 160"/>
              <a:gd name="T10" fmla="*/ 154 w 160"/>
              <a:gd name="T11" fmla="*/ 79 h 160"/>
              <a:gd name="T12" fmla="*/ 134 w 160"/>
              <a:gd name="T13" fmla="*/ 31 h 160"/>
              <a:gd name="T14" fmla="*/ 126 w 160"/>
              <a:gd name="T15" fmla="*/ 39 h 160"/>
              <a:gd name="T16" fmla="*/ 114 w 160"/>
              <a:gd name="T17" fmla="*/ 39 h 160"/>
              <a:gd name="T18" fmla="*/ 80 w 160"/>
              <a:gd name="T19" fmla="*/ 26 h 160"/>
              <a:gd name="T20" fmla="*/ 46 w 160"/>
              <a:gd name="T21" fmla="*/ 39 h 160"/>
              <a:gd name="T22" fmla="*/ 34 w 160"/>
              <a:gd name="T23" fmla="*/ 39 h 160"/>
              <a:gd name="T24" fmla="*/ 26 w 160"/>
              <a:gd name="T25" fmla="*/ 31 h 160"/>
              <a:gd name="T26" fmla="*/ 6 w 160"/>
              <a:gd name="T27" fmla="*/ 79 h 160"/>
              <a:gd name="T28" fmla="*/ 6 w 160"/>
              <a:gd name="T29" fmla="*/ 95 h 160"/>
              <a:gd name="T30" fmla="*/ 19 w 160"/>
              <a:gd name="T31" fmla="*/ 90 h 160"/>
              <a:gd name="T32" fmla="*/ 38 w 160"/>
              <a:gd name="T33" fmla="*/ 109 h 160"/>
              <a:gd name="T34" fmla="*/ 38 w 160"/>
              <a:gd name="T35" fmla="*/ 141 h 160"/>
              <a:gd name="T36" fmla="*/ 19 w 160"/>
              <a:gd name="T37" fmla="*/ 160 h 160"/>
              <a:gd name="T38" fmla="*/ 0 w 160"/>
              <a:gd name="T39" fmla="*/ 141 h 160"/>
              <a:gd name="T40" fmla="*/ 0 w 160"/>
              <a:gd name="T41" fmla="*/ 79 h 160"/>
              <a:gd name="T42" fmla="*/ 24 w 160"/>
              <a:gd name="T43" fmla="*/ 24 h 160"/>
              <a:gd name="T44" fmla="*/ 80 w 160"/>
              <a:gd name="T45" fmla="*/ 0 h 160"/>
              <a:gd name="T46" fmla="*/ 136 w 160"/>
              <a:gd name="T47" fmla="*/ 24 h 160"/>
              <a:gd name="T48" fmla="*/ 160 w 160"/>
              <a:gd name="T49" fmla="*/ 79 h 160"/>
              <a:gd name="T50" fmla="*/ 160 w 160"/>
              <a:gd name="T51" fmla="*/ 141 h 160"/>
              <a:gd name="T52" fmla="*/ 141 w 160"/>
              <a:gd name="T53" fmla="*/ 160 h 160"/>
              <a:gd name="T54" fmla="*/ 128 w 160"/>
              <a:gd name="T55" fmla="*/ 141 h 160"/>
              <a:gd name="T56" fmla="*/ 141 w 160"/>
              <a:gd name="T57" fmla="*/ 154 h 160"/>
              <a:gd name="T58" fmla="*/ 154 w 160"/>
              <a:gd name="T59" fmla="*/ 141 h 160"/>
              <a:gd name="T60" fmla="*/ 154 w 160"/>
              <a:gd name="T61" fmla="*/ 109 h 160"/>
              <a:gd name="T62" fmla="*/ 141 w 160"/>
              <a:gd name="T63" fmla="*/ 96 h 160"/>
              <a:gd name="T64" fmla="*/ 128 w 160"/>
              <a:gd name="T65" fmla="*/ 109 h 160"/>
              <a:gd name="T66" fmla="*/ 128 w 160"/>
              <a:gd name="T67" fmla="*/ 141 h 160"/>
              <a:gd name="T68" fmla="*/ 128 w 160"/>
              <a:gd name="T69" fmla="*/ 141 h 160"/>
              <a:gd name="T70" fmla="*/ 6 w 160"/>
              <a:gd name="T71" fmla="*/ 141 h 160"/>
              <a:gd name="T72" fmla="*/ 19 w 160"/>
              <a:gd name="T73" fmla="*/ 154 h 160"/>
              <a:gd name="T74" fmla="*/ 32 w 160"/>
              <a:gd name="T75" fmla="*/ 141 h 160"/>
              <a:gd name="T76" fmla="*/ 32 w 160"/>
              <a:gd name="T77" fmla="*/ 109 h 160"/>
              <a:gd name="T78" fmla="*/ 19 w 160"/>
              <a:gd name="T79" fmla="*/ 96 h 160"/>
              <a:gd name="T80" fmla="*/ 6 w 160"/>
              <a:gd name="T81" fmla="*/ 109 h 160"/>
              <a:gd name="T82" fmla="*/ 6 w 160"/>
              <a:gd name="T83" fmla="*/ 141 h 160"/>
              <a:gd name="T84" fmla="*/ 6 w 160"/>
              <a:gd name="T85" fmla="*/ 141 h 160"/>
              <a:gd name="T86" fmla="*/ 80 w 160"/>
              <a:gd name="T87" fmla="*/ 20 h 160"/>
              <a:gd name="T88" fmla="*/ 118 w 160"/>
              <a:gd name="T89" fmla="*/ 34 h 160"/>
              <a:gd name="T90" fmla="*/ 122 w 160"/>
              <a:gd name="T91" fmla="*/ 34 h 160"/>
              <a:gd name="T92" fmla="*/ 130 w 160"/>
              <a:gd name="T93" fmla="*/ 26 h 160"/>
              <a:gd name="T94" fmla="*/ 80 w 160"/>
              <a:gd name="T95" fmla="*/ 7 h 160"/>
              <a:gd name="T96" fmla="*/ 30 w 160"/>
              <a:gd name="T97" fmla="*/ 26 h 160"/>
              <a:gd name="T98" fmla="*/ 38 w 160"/>
              <a:gd name="T99" fmla="*/ 34 h 160"/>
              <a:gd name="T100" fmla="*/ 42 w 160"/>
              <a:gd name="T101" fmla="*/ 34 h 160"/>
              <a:gd name="T102" fmla="*/ 80 w 160"/>
              <a:gd name="T103" fmla="*/ 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60">
                <a:moveTo>
                  <a:pt x="141" y="160"/>
                </a:moveTo>
                <a:cubicBezTo>
                  <a:pt x="130" y="160"/>
                  <a:pt x="122" y="152"/>
                  <a:pt x="122" y="141"/>
                </a:cubicBezTo>
                <a:cubicBezTo>
                  <a:pt x="122" y="109"/>
                  <a:pt x="122" y="109"/>
                  <a:pt x="122" y="109"/>
                </a:cubicBezTo>
                <a:cubicBezTo>
                  <a:pt x="122" y="98"/>
                  <a:pt x="130" y="90"/>
                  <a:pt x="141" y="90"/>
                </a:cubicBezTo>
                <a:cubicBezTo>
                  <a:pt x="146" y="90"/>
                  <a:pt x="150" y="92"/>
                  <a:pt x="154" y="95"/>
                </a:cubicBezTo>
                <a:cubicBezTo>
                  <a:pt x="154" y="79"/>
                  <a:pt x="154" y="79"/>
                  <a:pt x="154" y="79"/>
                </a:cubicBezTo>
                <a:cubicBezTo>
                  <a:pt x="154" y="61"/>
                  <a:pt x="147" y="44"/>
                  <a:pt x="134" y="31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3" y="42"/>
                  <a:pt x="117" y="42"/>
                  <a:pt x="114" y="39"/>
                </a:cubicBezTo>
                <a:cubicBezTo>
                  <a:pt x="104" y="31"/>
                  <a:pt x="93" y="26"/>
                  <a:pt x="80" y="26"/>
                </a:cubicBezTo>
                <a:cubicBezTo>
                  <a:pt x="67" y="26"/>
                  <a:pt x="56" y="31"/>
                  <a:pt x="46" y="39"/>
                </a:cubicBezTo>
                <a:cubicBezTo>
                  <a:pt x="42" y="42"/>
                  <a:pt x="37" y="42"/>
                  <a:pt x="34" y="39"/>
                </a:cubicBezTo>
                <a:cubicBezTo>
                  <a:pt x="26" y="31"/>
                  <a:pt x="26" y="31"/>
                  <a:pt x="26" y="31"/>
                </a:cubicBezTo>
                <a:cubicBezTo>
                  <a:pt x="13" y="44"/>
                  <a:pt x="6" y="61"/>
                  <a:pt x="6" y="79"/>
                </a:cubicBezTo>
                <a:cubicBezTo>
                  <a:pt x="6" y="95"/>
                  <a:pt x="6" y="95"/>
                  <a:pt x="6" y="95"/>
                </a:cubicBezTo>
                <a:cubicBezTo>
                  <a:pt x="10" y="92"/>
                  <a:pt x="14" y="90"/>
                  <a:pt x="19" y="90"/>
                </a:cubicBezTo>
                <a:cubicBezTo>
                  <a:pt x="30" y="90"/>
                  <a:pt x="38" y="98"/>
                  <a:pt x="38" y="109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8" y="152"/>
                  <a:pt x="30" y="160"/>
                  <a:pt x="19" y="160"/>
                </a:cubicBezTo>
                <a:cubicBezTo>
                  <a:pt x="8" y="160"/>
                  <a:pt x="0" y="152"/>
                  <a:pt x="0" y="141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58"/>
                  <a:pt x="8" y="39"/>
                  <a:pt x="24" y="24"/>
                </a:cubicBezTo>
                <a:cubicBezTo>
                  <a:pt x="38" y="8"/>
                  <a:pt x="59" y="0"/>
                  <a:pt x="80" y="0"/>
                </a:cubicBezTo>
                <a:cubicBezTo>
                  <a:pt x="101" y="0"/>
                  <a:pt x="122" y="8"/>
                  <a:pt x="136" y="24"/>
                </a:cubicBezTo>
                <a:cubicBezTo>
                  <a:pt x="152" y="39"/>
                  <a:pt x="160" y="58"/>
                  <a:pt x="160" y="79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52"/>
                  <a:pt x="152" y="160"/>
                  <a:pt x="141" y="160"/>
                </a:cubicBezTo>
                <a:moveTo>
                  <a:pt x="128" y="141"/>
                </a:moveTo>
                <a:cubicBezTo>
                  <a:pt x="128" y="149"/>
                  <a:pt x="134" y="154"/>
                  <a:pt x="141" y="154"/>
                </a:cubicBezTo>
                <a:cubicBezTo>
                  <a:pt x="147" y="154"/>
                  <a:pt x="154" y="149"/>
                  <a:pt x="154" y="141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3"/>
                  <a:pt x="147" y="96"/>
                  <a:pt x="141" y="96"/>
                </a:cubicBezTo>
                <a:cubicBezTo>
                  <a:pt x="134" y="96"/>
                  <a:pt x="128" y="103"/>
                  <a:pt x="128" y="109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41"/>
                  <a:pt x="128" y="141"/>
                  <a:pt x="128" y="141"/>
                </a:cubicBezTo>
                <a:close/>
                <a:moveTo>
                  <a:pt x="6" y="141"/>
                </a:moveTo>
                <a:cubicBezTo>
                  <a:pt x="6" y="149"/>
                  <a:pt x="13" y="154"/>
                  <a:pt x="19" y="154"/>
                </a:cubicBezTo>
                <a:cubicBezTo>
                  <a:pt x="26" y="154"/>
                  <a:pt x="32" y="149"/>
                  <a:pt x="32" y="141"/>
                </a:cubicBezTo>
                <a:cubicBezTo>
                  <a:pt x="32" y="109"/>
                  <a:pt x="32" y="109"/>
                  <a:pt x="32" y="109"/>
                </a:cubicBezTo>
                <a:cubicBezTo>
                  <a:pt x="32" y="103"/>
                  <a:pt x="26" y="96"/>
                  <a:pt x="19" y="96"/>
                </a:cubicBezTo>
                <a:cubicBezTo>
                  <a:pt x="13" y="96"/>
                  <a:pt x="6" y="103"/>
                  <a:pt x="6" y="109"/>
                </a:cubicBezTo>
                <a:cubicBezTo>
                  <a:pt x="6" y="141"/>
                  <a:pt x="6" y="141"/>
                  <a:pt x="6" y="141"/>
                </a:cubicBezTo>
                <a:cubicBezTo>
                  <a:pt x="6" y="141"/>
                  <a:pt x="6" y="141"/>
                  <a:pt x="6" y="141"/>
                </a:cubicBezTo>
                <a:close/>
                <a:moveTo>
                  <a:pt x="80" y="20"/>
                </a:moveTo>
                <a:cubicBezTo>
                  <a:pt x="94" y="20"/>
                  <a:pt x="107" y="24"/>
                  <a:pt x="118" y="34"/>
                </a:cubicBezTo>
                <a:cubicBezTo>
                  <a:pt x="118" y="36"/>
                  <a:pt x="120" y="36"/>
                  <a:pt x="122" y="34"/>
                </a:cubicBezTo>
                <a:cubicBezTo>
                  <a:pt x="130" y="26"/>
                  <a:pt x="130" y="26"/>
                  <a:pt x="130" y="26"/>
                </a:cubicBezTo>
                <a:cubicBezTo>
                  <a:pt x="115" y="13"/>
                  <a:pt x="98" y="7"/>
                  <a:pt x="80" y="7"/>
                </a:cubicBezTo>
                <a:cubicBezTo>
                  <a:pt x="61" y="7"/>
                  <a:pt x="45" y="13"/>
                  <a:pt x="30" y="26"/>
                </a:cubicBezTo>
                <a:cubicBezTo>
                  <a:pt x="38" y="34"/>
                  <a:pt x="38" y="34"/>
                  <a:pt x="38" y="34"/>
                </a:cubicBezTo>
                <a:cubicBezTo>
                  <a:pt x="40" y="36"/>
                  <a:pt x="40" y="36"/>
                  <a:pt x="42" y="34"/>
                </a:cubicBezTo>
                <a:cubicBezTo>
                  <a:pt x="53" y="24"/>
                  <a:pt x="66" y="20"/>
                  <a:pt x="80" y="2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5" name="Freeform 38">
            <a:extLst>
              <a:ext uri="{FF2B5EF4-FFF2-40B4-BE49-F238E27FC236}">
                <a16:creationId xmlns:a16="http://schemas.microsoft.com/office/drawing/2014/main" id="{DED07892-29CF-48AE-9E34-B159B79BC8B4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1941513"/>
            <a:ext cx="254000" cy="214313"/>
          </a:xfrm>
          <a:custGeom>
            <a:avLst/>
            <a:gdLst>
              <a:gd name="T0" fmla="*/ 160 w 160"/>
              <a:gd name="T1" fmla="*/ 66 h 135"/>
              <a:gd name="T2" fmla="*/ 160 w 160"/>
              <a:gd name="T3" fmla="*/ 66 h 135"/>
              <a:gd name="T4" fmla="*/ 140 w 160"/>
              <a:gd name="T5" fmla="*/ 8 h 135"/>
              <a:gd name="T6" fmla="*/ 127 w 160"/>
              <a:gd name="T7" fmla="*/ 0 h 135"/>
              <a:gd name="T8" fmla="*/ 32 w 160"/>
              <a:gd name="T9" fmla="*/ 0 h 135"/>
              <a:gd name="T10" fmla="*/ 20 w 160"/>
              <a:gd name="T11" fmla="*/ 8 h 135"/>
              <a:gd name="T12" fmla="*/ 0 w 160"/>
              <a:gd name="T13" fmla="*/ 66 h 135"/>
              <a:gd name="T14" fmla="*/ 0 w 160"/>
              <a:gd name="T15" fmla="*/ 68 h 135"/>
              <a:gd name="T16" fmla="*/ 0 w 160"/>
              <a:gd name="T17" fmla="*/ 68 h 135"/>
              <a:gd name="T18" fmla="*/ 0 w 160"/>
              <a:gd name="T19" fmla="*/ 127 h 135"/>
              <a:gd name="T20" fmla="*/ 8 w 160"/>
              <a:gd name="T21" fmla="*/ 135 h 135"/>
              <a:gd name="T22" fmla="*/ 152 w 160"/>
              <a:gd name="T23" fmla="*/ 135 h 135"/>
              <a:gd name="T24" fmla="*/ 160 w 160"/>
              <a:gd name="T25" fmla="*/ 127 h 135"/>
              <a:gd name="T26" fmla="*/ 160 w 160"/>
              <a:gd name="T27" fmla="*/ 68 h 135"/>
              <a:gd name="T28" fmla="*/ 160 w 160"/>
              <a:gd name="T29" fmla="*/ 66 h 135"/>
              <a:gd name="T30" fmla="*/ 26 w 160"/>
              <a:gd name="T31" fmla="*/ 12 h 135"/>
              <a:gd name="T32" fmla="*/ 32 w 160"/>
              <a:gd name="T33" fmla="*/ 7 h 135"/>
              <a:gd name="T34" fmla="*/ 127 w 160"/>
              <a:gd name="T35" fmla="*/ 7 h 135"/>
              <a:gd name="T36" fmla="*/ 133 w 160"/>
              <a:gd name="T37" fmla="*/ 12 h 135"/>
              <a:gd name="T38" fmla="*/ 152 w 160"/>
              <a:gd name="T39" fmla="*/ 65 h 135"/>
              <a:gd name="T40" fmla="*/ 117 w 160"/>
              <a:gd name="T41" fmla="*/ 65 h 135"/>
              <a:gd name="T42" fmla="*/ 109 w 160"/>
              <a:gd name="T43" fmla="*/ 73 h 135"/>
              <a:gd name="T44" fmla="*/ 109 w 160"/>
              <a:gd name="T45" fmla="*/ 95 h 135"/>
              <a:gd name="T46" fmla="*/ 108 w 160"/>
              <a:gd name="T47" fmla="*/ 97 h 135"/>
              <a:gd name="T48" fmla="*/ 53 w 160"/>
              <a:gd name="T49" fmla="*/ 97 h 135"/>
              <a:gd name="T50" fmla="*/ 52 w 160"/>
              <a:gd name="T51" fmla="*/ 95 h 135"/>
              <a:gd name="T52" fmla="*/ 52 w 160"/>
              <a:gd name="T53" fmla="*/ 73 h 135"/>
              <a:gd name="T54" fmla="*/ 44 w 160"/>
              <a:gd name="T55" fmla="*/ 65 h 135"/>
              <a:gd name="T56" fmla="*/ 8 w 160"/>
              <a:gd name="T57" fmla="*/ 65 h 135"/>
              <a:gd name="T58" fmla="*/ 26 w 160"/>
              <a:gd name="T59" fmla="*/ 12 h 135"/>
              <a:gd name="T60" fmla="*/ 26 w 160"/>
              <a:gd name="T61" fmla="*/ 12 h 135"/>
              <a:gd name="T62" fmla="*/ 152 w 160"/>
              <a:gd name="T63" fmla="*/ 129 h 135"/>
              <a:gd name="T64" fmla="*/ 8 w 160"/>
              <a:gd name="T65" fmla="*/ 129 h 135"/>
              <a:gd name="T66" fmla="*/ 7 w 160"/>
              <a:gd name="T67" fmla="*/ 127 h 135"/>
              <a:gd name="T68" fmla="*/ 7 w 160"/>
              <a:gd name="T69" fmla="*/ 71 h 135"/>
              <a:gd name="T70" fmla="*/ 44 w 160"/>
              <a:gd name="T71" fmla="*/ 71 h 135"/>
              <a:gd name="T72" fmla="*/ 45 w 160"/>
              <a:gd name="T73" fmla="*/ 73 h 135"/>
              <a:gd name="T74" fmla="*/ 45 w 160"/>
              <a:gd name="T75" fmla="*/ 95 h 135"/>
              <a:gd name="T76" fmla="*/ 53 w 160"/>
              <a:gd name="T77" fmla="*/ 103 h 135"/>
              <a:gd name="T78" fmla="*/ 108 w 160"/>
              <a:gd name="T79" fmla="*/ 103 h 135"/>
              <a:gd name="T80" fmla="*/ 116 w 160"/>
              <a:gd name="T81" fmla="*/ 95 h 135"/>
              <a:gd name="T82" fmla="*/ 116 w 160"/>
              <a:gd name="T83" fmla="*/ 73 h 135"/>
              <a:gd name="T84" fmla="*/ 117 w 160"/>
              <a:gd name="T85" fmla="*/ 71 h 135"/>
              <a:gd name="T86" fmla="*/ 154 w 160"/>
              <a:gd name="T87" fmla="*/ 71 h 135"/>
              <a:gd name="T88" fmla="*/ 154 w 160"/>
              <a:gd name="T89" fmla="*/ 127 h 135"/>
              <a:gd name="T90" fmla="*/ 152 w 160"/>
              <a:gd name="T91" fmla="*/ 129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35">
                <a:moveTo>
                  <a:pt x="160" y="66"/>
                </a:moveTo>
                <a:cubicBezTo>
                  <a:pt x="160" y="66"/>
                  <a:pt x="160" y="66"/>
                  <a:pt x="160" y="66"/>
                </a:cubicBezTo>
                <a:cubicBezTo>
                  <a:pt x="140" y="8"/>
                  <a:pt x="140" y="8"/>
                  <a:pt x="140" y="8"/>
                </a:cubicBezTo>
                <a:cubicBezTo>
                  <a:pt x="138" y="4"/>
                  <a:pt x="133" y="0"/>
                  <a:pt x="12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3" y="4"/>
                  <a:pt x="20" y="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2"/>
                  <a:pt x="4" y="135"/>
                  <a:pt x="8" y="135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7" y="135"/>
                  <a:pt x="160" y="132"/>
                  <a:pt x="160" y="127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8"/>
                  <a:pt x="160" y="68"/>
                  <a:pt x="160" y="66"/>
                </a:cubicBezTo>
                <a:moveTo>
                  <a:pt x="26" y="12"/>
                </a:moveTo>
                <a:cubicBezTo>
                  <a:pt x="28" y="8"/>
                  <a:pt x="29" y="7"/>
                  <a:pt x="32" y="7"/>
                </a:cubicBezTo>
                <a:cubicBezTo>
                  <a:pt x="127" y="7"/>
                  <a:pt x="127" y="7"/>
                  <a:pt x="127" y="7"/>
                </a:cubicBezTo>
                <a:cubicBezTo>
                  <a:pt x="130" y="7"/>
                  <a:pt x="132" y="8"/>
                  <a:pt x="133" y="12"/>
                </a:cubicBezTo>
                <a:cubicBezTo>
                  <a:pt x="152" y="65"/>
                  <a:pt x="152" y="65"/>
                  <a:pt x="152" y="65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2" y="65"/>
                  <a:pt x="109" y="68"/>
                  <a:pt x="109" y="73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9" y="97"/>
                  <a:pt x="109" y="97"/>
                  <a:pt x="108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2" y="97"/>
                  <a:pt x="52" y="97"/>
                  <a:pt x="52" y="95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68"/>
                  <a:pt x="48" y="65"/>
                  <a:pt x="44" y="65"/>
                </a:cubicBezTo>
                <a:cubicBezTo>
                  <a:pt x="8" y="65"/>
                  <a:pt x="8" y="65"/>
                  <a:pt x="8" y="65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lose/>
                <a:moveTo>
                  <a:pt x="152" y="129"/>
                </a:moveTo>
                <a:cubicBezTo>
                  <a:pt x="8" y="129"/>
                  <a:pt x="8" y="129"/>
                  <a:pt x="8" y="129"/>
                </a:cubicBezTo>
                <a:cubicBezTo>
                  <a:pt x="7" y="129"/>
                  <a:pt x="7" y="129"/>
                  <a:pt x="7" y="127"/>
                </a:cubicBezTo>
                <a:cubicBezTo>
                  <a:pt x="7" y="71"/>
                  <a:pt x="7" y="71"/>
                  <a:pt x="7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5" y="71"/>
                  <a:pt x="45" y="71"/>
                  <a:pt x="45" y="73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100"/>
                  <a:pt x="48" y="103"/>
                  <a:pt x="53" y="103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2" y="103"/>
                  <a:pt x="116" y="100"/>
                  <a:pt x="116" y="95"/>
                </a:cubicBezTo>
                <a:cubicBezTo>
                  <a:pt x="116" y="73"/>
                  <a:pt x="116" y="73"/>
                  <a:pt x="116" y="73"/>
                </a:cubicBezTo>
                <a:cubicBezTo>
                  <a:pt x="116" y="71"/>
                  <a:pt x="116" y="71"/>
                  <a:pt x="117" y="71"/>
                </a:cubicBezTo>
                <a:cubicBezTo>
                  <a:pt x="154" y="71"/>
                  <a:pt x="154" y="71"/>
                  <a:pt x="154" y="71"/>
                </a:cubicBezTo>
                <a:cubicBezTo>
                  <a:pt x="154" y="127"/>
                  <a:pt x="154" y="127"/>
                  <a:pt x="154" y="127"/>
                </a:cubicBezTo>
                <a:cubicBezTo>
                  <a:pt x="154" y="129"/>
                  <a:pt x="154" y="129"/>
                  <a:pt x="152" y="12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6" name="Freeform 39">
            <a:extLst>
              <a:ext uri="{FF2B5EF4-FFF2-40B4-BE49-F238E27FC236}">
                <a16:creationId xmlns:a16="http://schemas.microsoft.com/office/drawing/2014/main" id="{4E6791A7-E34C-4F68-B461-B59232C3F058}"/>
              </a:ext>
            </a:extLst>
          </p:cNvPr>
          <p:cNvSpPr>
            <a:spLocks noEditPoints="1"/>
          </p:cNvSpPr>
          <p:nvPr/>
        </p:nvSpPr>
        <p:spPr bwMode="auto">
          <a:xfrm>
            <a:off x="4075113" y="3027363"/>
            <a:ext cx="187325" cy="254000"/>
          </a:xfrm>
          <a:custGeom>
            <a:avLst/>
            <a:gdLst>
              <a:gd name="T0" fmla="*/ 55 w 118"/>
              <a:gd name="T1" fmla="*/ 160 h 160"/>
              <a:gd name="T2" fmla="*/ 0 w 118"/>
              <a:gd name="T3" fmla="*/ 105 h 160"/>
              <a:gd name="T4" fmla="*/ 32 w 118"/>
              <a:gd name="T5" fmla="*/ 56 h 160"/>
              <a:gd name="T6" fmla="*/ 32 w 118"/>
              <a:gd name="T7" fmla="*/ 33 h 160"/>
              <a:gd name="T8" fmla="*/ 40 w 118"/>
              <a:gd name="T9" fmla="*/ 25 h 160"/>
              <a:gd name="T10" fmla="*/ 69 w 118"/>
              <a:gd name="T11" fmla="*/ 25 h 160"/>
              <a:gd name="T12" fmla="*/ 77 w 118"/>
              <a:gd name="T13" fmla="*/ 33 h 160"/>
              <a:gd name="T14" fmla="*/ 77 w 118"/>
              <a:gd name="T15" fmla="*/ 56 h 160"/>
              <a:gd name="T16" fmla="*/ 110 w 118"/>
              <a:gd name="T17" fmla="*/ 105 h 160"/>
              <a:gd name="T18" fmla="*/ 55 w 118"/>
              <a:gd name="T19" fmla="*/ 160 h 160"/>
              <a:gd name="T20" fmla="*/ 55 w 118"/>
              <a:gd name="T21" fmla="*/ 57 h 160"/>
              <a:gd name="T22" fmla="*/ 7 w 118"/>
              <a:gd name="T23" fmla="*/ 105 h 160"/>
              <a:gd name="T24" fmla="*/ 55 w 118"/>
              <a:gd name="T25" fmla="*/ 153 h 160"/>
              <a:gd name="T26" fmla="*/ 103 w 118"/>
              <a:gd name="T27" fmla="*/ 105 h 160"/>
              <a:gd name="T28" fmla="*/ 55 w 118"/>
              <a:gd name="T29" fmla="*/ 57 h 160"/>
              <a:gd name="T30" fmla="*/ 55 w 118"/>
              <a:gd name="T31" fmla="*/ 51 h 160"/>
              <a:gd name="T32" fmla="*/ 71 w 118"/>
              <a:gd name="T33" fmla="*/ 52 h 160"/>
              <a:gd name="T34" fmla="*/ 71 w 118"/>
              <a:gd name="T35" fmla="*/ 33 h 160"/>
              <a:gd name="T36" fmla="*/ 69 w 118"/>
              <a:gd name="T37" fmla="*/ 32 h 160"/>
              <a:gd name="T38" fmla="*/ 40 w 118"/>
              <a:gd name="T39" fmla="*/ 32 h 160"/>
              <a:gd name="T40" fmla="*/ 39 w 118"/>
              <a:gd name="T41" fmla="*/ 33 h 160"/>
              <a:gd name="T42" fmla="*/ 39 w 118"/>
              <a:gd name="T43" fmla="*/ 52 h 160"/>
              <a:gd name="T44" fmla="*/ 55 w 118"/>
              <a:gd name="T45" fmla="*/ 51 h 160"/>
              <a:gd name="T46" fmla="*/ 73 w 118"/>
              <a:gd name="T47" fmla="*/ 126 h 160"/>
              <a:gd name="T48" fmla="*/ 55 w 118"/>
              <a:gd name="T49" fmla="*/ 110 h 160"/>
              <a:gd name="T50" fmla="*/ 37 w 118"/>
              <a:gd name="T51" fmla="*/ 126 h 160"/>
              <a:gd name="T52" fmla="*/ 34 w 118"/>
              <a:gd name="T53" fmla="*/ 123 h 160"/>
              <a:gd name="T54" fmla="*/ 50 w 118"/>
              <a:gd name="T55" fmla="*/ 105 h 160"/>
              <a:gd name="T56" fmla="*/ 34 w 118"/>
              <a:gd name="T57" fmla="*/ 88 h 160"/>
              <a:gd name="T58" fmla="*/ 37 w 118"/>
              <a:gd name="T59" fmla="*/ 84 h 160"/>
              <a:gd name="T60" fmla="*/ 55 w 118"/>
              <a:gd name="T61" fmla="*/ 100 h 160"/>
              <a:gd name="T62" fmla="*/ 73 w 118"/>
              <a:gd name="T63" fmla="*/ 84 h 160"/>
              <a:gd name="T64" fmla="*/ 76 w 118"/>
              <a:gd name="T65" fmla="*/ 88 h 160"/>
              <a:gd name="T66" fmla="*/ 60 w 118"/>
              <a:gd name="T67" fmla="*/ 105 h 160"/>
              <a:gd name="T68" fmla="*/ 76 w 118"/>
              <a:gd name="T69" fmla="*/ 123 h 160"/>
              <a:gd name="T70" fmla="*/ 73 w 118"/>
              <a:gd name="T71" fmla="*/ 126 h 160"/>
              <a:gd name="T72" fmla="*/ 73 w 118"/>
              <a:gd name="T73" fmla="*/ 126 h 160"/>
              <a:gd name="T74" fmla="*/ 58 w 118"/>
              <a:gd name="T75" fmla="*/ 25 h 160"/>
              <a:gd name="T76" fmla="*/ 52 w 118"/>
              <a:gd name="T77" fmla="*/ 25 h 160"/>
              <a:gd name="T78" fmla="*/ 74 w 118"/>
              <a:gd name="T79" fmla="*/ 0 h 160"/>
              <a:gd name="T80" fmla="*/ 92 w 118"/>
              <a:gd name="T81" fmla="*/ 4 h 160"/>
              <a:gd name="T82" fmla="*/ 115 w 118"/>
              <a:gd name="T83" fmla="*/ 4 h 160"/>
              <a:gd name="T84" fmla="*/ 118 w 118"/>
              <a:gd name="T85" fmla="*/ 8 h 160"/>
              <a:gd name="T86" fmla="*/ 89 w 118"/>
              <a:gd name="T87" fmla="*/ 11 h 160"/>
              <a:gd name="T88" fmla="*/ 74 w 118"/>
              <a:gd name="T89" fmla="*/ 6 h 160"/>
              <a:gd name="T90" fmla="*/ 58 w 118"/>
              <a:gd name="T91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8" h="160">
                <a:moveTo>
                  <a:pt x="55" y="160"/>
                </a:moveTo>
                <a:cubicBezTo>
                  <a:pt x="24" y="160"/>
                  <a:pt x="0" y="136"/>
                  <a:pt x="0" y="105"/>
                </a:cubicBezTo>
                <a:cubicBezTo>
                  <a:pt x="0" y="83"/>
                  <a:pt x="13" y="64"/>
                  <a:pt x="32" y="56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28"/>
                  <a:pt x="36" y="25"/>
                  <a:pt x="40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74" y="25"/>
                  <a:pt x="77" y="28"/>
                  <a:pt x="77" y="33"/>
                </a:cubicBezTo>
                <a:cubicBezTo>
                  <a:pt x="77" y="56"/>
                  <a:pt x="77" y="56"/>
                  <a:pt x="77" y="56"/>
                </a:cubicBezTo>
                <a:cubicBezTo>
                  <a:pt x="97" y="64"/>
                  <a:pt x="110" y="83"/>
                  <a:pt x="110" y="105"/>
                </a:cubicBezTo>
                <a:cubicBezTo>
                  <a:pt x="110" y="136"/>
                  <a:pt x="86" y="160"/>
                  <a:pt x="55" y="160"/>
                </a:cubicBezTo>
                <a:moveTo>
                  <a:pt x="55" y="57"/>
                </a:moveTo>
                <a:cubicBezTo>
                  <a:pt x="28" y="57"/>
                  <a:pt x="7" y="78"/>
                  <a:pt x="7" y="105"/>
                </a:cubicBezTo>
                <a:cubicBezTo>
                  <a:pt x="7" y="132"/>
                  <a:pt x="28" y="153"/>
                  <a:pt x="55" y="153"/>
                </a:cubicBezTo>
                <a:cubicBezTo>
                  <a:pt x="82" y="153"/>
                  <a:pt x="103" y="132"/>
                  <a:pt x="103" y="105"/>
                </a:cubicBezTo>
                <a:cubicBezTo>
                  <a:pt x="103" y="78"/>
                  <a:pt x="82" y="57"/>
                  <a:pt x="55" y="57"/>
                </a:cubicBezTo>
                <a:moveTo>
                  <a:pt x="55" y="51"/>
                </a:moveTo>
                <a:cubicBezTo>
                  <a:pt x="60" y="51"/>
                  <a:pt x="66" y="52"/>
                  <a:pt x="71" y="52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2"/>
                  <a:pt x="71" y="32"/>
                  <a:pt x="6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39" y="32"/>
                  <a:pt x="39" y="32"/>
                  <a:pt x="39" y="33"/>
                </a:cubicBezTo>
                <a:cubicBezTo>
                  <a:pt x="39" y="52"/>
                  <a:pt x="39" y="52"/>
                  <a:pt x="39" y="52"/>
                </a:cubicBezTo>
                <a:cubicBezTo>
                  <a:pt x="44" y="52"/>
                  <a:pt x="50" y="51"/>
                  <a:pt x="55" y="51"/>
                </a:cubicBezTo>
                <a:moveTo>
                  <a:pt x="73" y="126"/>
                </a:moveTo>
                <a:cubicBezTo>
                  <a:pt x="55" y="110"/>
                  <a:pt x="55" y="110"/>
                  <a:pt x="55" y="110"/>
                </a:cubicBezTo>
                <a:cubicBezTo>
                  <a:pt x="37" y="126"/>
                  <a:pt x="37" y="126"/>
                  <a:pt x="37" y="126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50" y="105"/>
                  <a:pt x="50" y="105"/>
                  <a:pt x="50" y="105"/>
                </a:cubicBezTo>
                <a:cubicBezTo>
                  <a:pt x="34" y="88"/>
                  <a:pt x="34" y="88"/>
                  <a:pt x="34" y="88"/>
                </a:cubicBezTo>
                <a:cubicBezTo>
                  <a:pt x="37" y="84"/>
                  <a:pt x="37" y="84"/>
                  <a:pt x="37" y="84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73" y="84"/>
                  <a:pt x="73" y="84"/>
                  <a:pt x="73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lose/>
                <a:moveTo>
                  <a:pt x="58" y="25"/>
                </a:moveTo>
                <a:cubicBezTo>
                  <a:pt x="52" y="25"/>
                  <a:pt x="52" y="25"/>
                  <a:pt x="52" y="25"/>
                </a:cubicBezTo>
                <a:cubicBezTo>
                  <a:pt x="52" y="11"/>
                  <a:pt x="61" y="0"/>
                  <a:pt x="74" y="0"/>
                </a:cubicBezTo>
                <a:cubicBezTo>
                  <a:pt x="81" y="0"/>
                  <a:pt x="87" y="3"/>
                  <a:pt x="92" y="4"/>
                </a:cubicBezTo>
                <a:cubicBezTo>
                  <a:pt x="100" y="9"/>
                  <a:pt x="105" y="12"/>
                  <a:pt x="115" y="4"/>
                </a:cubicBezTo>
                <a:cubicBezTo>
                  <a:pt x="118" y="8"/>
                  <a:pt x="118" y="8"/>
                  <a:pt x="118" y="8"/>
                </a:cubicBezTo>
                <a:cubicBezTo>
                  <a:pt x="106" y="20"/>
                  <a:pt x="97" y="16"/>
                  <a:pt x="89" y="11"/>
                </a:cubicBezTo>
                <a:cubicBezTo>
                  <a:pt x="84" y="8"/>
                  <a:pt x="79" y="6"/>
                  <a:pt x="74" y="6"/>
                </a:cubicBezTo>
                <a:cubicBezTo>
                  <a:pt x="66" y="6"/>
                  <a:pt x="58" y="14"/>
                  <a:pt x="58" y="2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7" name="Freeform 40">
            <a:extLst>
              <a:ext uri="{FF2B5EF4-FFF2-40B4-BE49-F238E27FC236}">
                <a16:creationId xmlns:a16="http://schemas.microsoft.com/office/drawing/2014/main" id="{E770992F-C061-4A52-B7A9-A75637C51D49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3027363"/>
            <a:ext cx="254000" cy="252413"/>
          </a:xfrm>
          <a:custGeom>
            <a:avLst/>
            <a:gdLst>
              <a:gd name="T0" fmla="*/ 85 w 160"/>
              <a:gd name="T1" fmla="*/ 159 h 159"/>
              <a:gd name="T2" fmla="*/ 80 w 160"/>
              <a:gd name="T3" fmla="*/ 157 h 159"/>
              <a:gd name="T4" fmla="*/ 34 w 160"/>
              <a:gd name="T5" fmla="*/ 114 h 159"/>
              <a:gd name="T6" fmla="*/ 8 w 160"/>
              <a:gd name="T7" fmla="*/ 114 h 159"/>
              <a:gd name="T8" fmla="*/ 0 w 160"/>
              <a:gd name="T9" fmla="*/ 106 h 159"/>
              <a:gd name="T10" fmla="*/ 0 w 160"/>
              <a:gd name="T11" fmla="*/ 52 h 159"/>
              <a:gd name="T12" fmla="*/ 8 w 160"/>
              <a:gd name="T13" fmla="*/ 44 h 159"/>
              <a:gd name="T14" fmla="*/ 34 w 160"/>
              <a:gd name="T15" fmla="*/ 44 h 159"/>
              <a:gd name="T16" fmla="*/ 80 w 160"/>
              <a:gd name="T17" fmla="*/ 1 h 159"/>
              <a:gd name="T18" fmla="*/ 87 w 160"/>
              <a:gd name="T19" fmla="*/ 0 h 159"/>
              <a:gd name="T20" fmla="*/ 90 w 160"/>
              <a:gd name="T21" fmla="*/ 6 h 159"/>
              <a:gd name="T22" fmla="*/ 90 w 160"/>
              <a:gd name="T23" fmla="*/ 153 h 159"/>
              <a:gd name="T24" fmla="*/ 87 w 160"/>
              <a:gd name="T25" fmla="*/ 159 h 159"/>
              <a:gd name="T26" fmla="*/ 85 w 160"/>
              <a:gd name="T27" fmla="*/ 159 h 159"/>
              <a:gd name="T28" fmla="*/ 39 w 160"/>
              <a:gd name="T29" fmla="*/ 110 h 159"/>
              <a:gd name="T30" fmla="*/ 84 w 160"/>
              <a:gd name="T31" fmla="*/ 151 h 159"/>
              <a:gd name="T32" fmla="*/ 84 w 160"/>
              <a:gd name="T33" fmla="*/ 8 h 159"/>
              <a:gd name="T34" fmla="*/ 39 w 160"/>
              <a:gd name="T35" fmla="*/ 49 h 159"/>
              <a:gd name="T36" fmla="*/ 39 w 160"/>
              <a:gd name="T37" fmla="*/ 110 h 159"/>
              <a:gd name="T38" fmla="*/ 39 w 160"/>
              <a:gd name="T39" fmla="*/ 110 h 159"/>
              <a:gd name="T40" fmla="*/ 8 w 160"/>
              <a:gd name="T41" fmla="*/ 51 h 159"/>
              <a:gd name="T42" fmla="*/ 7 w 160"/>
              <a:gd name="T43" fmla="*/ 52 h 159"/>
              <a:gd name="T44" fmla="*/ 7 w 160"/>
              <a:gd name="T45" fmla="*/ 106 h 159"/>
              <a:gd name="T46" fmla="*/ 8 w 160"/>
              <a:gd name="T47" fmla="*/ 108 h 159"/>
              <a:gd name="T48" fmla="*/ 32 w 160"/>
              <a:gd name="T49" fmla="*/ 108 h 159"/>
              <a:gd name="T50" fmla="*/ 32 w 160"/>
              <a:gd name="T51" fmla="*/ 51 h 159"/>
              <a:gd name="T52" fmla="*/ 8 w 160"/>
              <a:gd name="T53" fmla="*/ 51 h 159"/>
              <a:gd name="T54" fmla="*/ 8 w 160"/>
              <a:gd name="T55" fmla="*/ 51 h 159"/>
              <a:gd name="T56" fmla="*/ 144 w 160"/>
              <a:gd name="T57" fmla="*/ 130 h 159"/>
              <a:gd name="T58" fmla="*/ 140 w 160"/>
              <a:gd name="T59" fmla="*/ 126 h 159"/>
              <a:gd name="T60" fmla="*/ 154 w 160"/>
              <a:gd name="T61" fmla="*/ 79 h 159"/>
              <a:gd name="T62" fmla="*/ 140 w 160"/>
              <a:gd name="T63" fmla="*/ 33 h 159"/>
              <a:gd name="T64" fmla="*/ 144 w 160"/>
              <a:gd name="T65" fmla="*/ 30 h 159"/>
              <a:gd name="T66" fmla="*/ 160 w 160"/>
              <a:gd name="T67" fmla="*/ 79 h 159"/>
              <a:gd name="T68" fmla="*/ 144 w 160"/>
              <a:gd name="T69" fmla="*/ 130 h 159"/>
              <a:gd name="T70" fmla="*/ 130 w 160"/>
              <a:gd name="T71" fmla="*/ 116 h 159"/>
              <a:gd name="T72" fmla="*/ 125 w 160"/>
              <a:gd name="T73" fmla="*/ 111 h 159"/>
              <a:gd name="T74" fmla="*/ 135 w 160"/>
              <a:gd name="T75" fmla="*/ 79 h 159"/>
              <a:gd name="T76" fmla="*/ 125 w 160"/>
              <a:gd name="T77" fmla="*/ 47 h 159"/>
              <a:gd name="T78" fmla="*/ 130 w 160"/>
              <a:gd name="T79" fmla="*/ 43 h 159"/>
              <a:gd name="T80" fmla="*/ 141 w 160"/>
              <a:gd name="T81" fmla="*/ 79 h 159"/>
              <a:gd name="T82" fmla="*/ 130 w 160"/>
              <a:gd name="T83" fmla="*/ 116 h 159"/>
              <a:gd name="T84" fmla="*/ 116 w 160"/>
              <a:gd name="T85" fmla="*/ 102 h 159"/>
              <a:gd name="T86" fmla="*/ 111 w 160"/>
              <a:gd name="T87" fmla="*/ 98 h 159"/>
              <a:gd name="T88" fmla="*/ 116 w 160"/>
              <a:gd name="T89" fmla="*/ 79 h 159"/>
              <a:gd name="T90" fmla="*/ 111 w 160"/>
              <a:gd name="T91" fmla="*/ 60 h 159"/>
              <a:gd name="T92" fmla="*/ 116 w 160"/>
              <a:gd name="T93" fmla="*/ 57 h 159"/>
              <a:gd name="T94" fmla="*/ 122 w 160"/>
              <a:gd name="T95" fmla="*/ 79 h 159"/>
              <a:gd name="T96" fmla="*/ 116 w 160"/>
              <a:gd name="T97" fmla="*/ 10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59">
                <a:moveTo>
                  <a:pt x="85" y="159"/>
                </a:moveTo>
                <a:cubicBezTo>
                  <a:pt x="84" y="159"/>
                  <a:pt x="82" y="159"/>
                  <a:pt x="80" y="157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8" y="114"/>
                  <a:pt x="8" y="114"/>
                  <a:pt x="8" y="114"/>
                </a:cubicBezTo>
                <a:cubicBezTo>
                  <a:pt x="4" y="114"/>
                  <a:pt x="0" y="111"/>
                  <a:pt x="0" y="106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47"/>
                  <a:pt x="4" y="44"/>
                  <a:pt x="8" y="44"/>
                </a:cubicBezTo>
                <a:cubicBezTo>
                  <a:pt x="34" y="44"/>
                  <a:pt x="34" y="44"/>
                  <a:pt x="34" y="44"/>
                </a:cubicBezTo>
                <a:cubicBezTo>
                  <a:pt x="80" y="1"/>
                  <a:pt x="80" y="1"/>
                  <a:pt x="80" y="1"/>
                </a:cubicBezTo>
                <a:cubicBezTo>
                  <a:pt x="84" y="0"/>
                  <a:pt x="87" y="0"/>
                  <a:pt x="87" y="0"/>
                </a:cubicBezTo>
                <a:cubicBezTo>
                  <a:pt x="88" y="1"/>
                  <a:pt x="90" y="1"/>
                  <a:pt x="90" y="6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7"/>
                  <a:pt x="88" y="157"/>
                  <a:pt x="87" y="159"/>
                </a:cubicBezTo>
                <a:cubicBezTo>
                  <a:pt x="85" y="159"/>
                  <a:pt x="85" y="159"/>
                  <a:pt x="85" y="159"/>
                </a:cubicBezTo>
                <a:moveTo>
                  <a:pt x="39" y="110"/>
                </a:moveTo>
                <a:cubicBezTo>
                  <a:pt x="84" y="151"/>
                  <a:pt x="84" y="151"/>
                  <a:pt x="84" y="151"/>
                </a:cubicBezTo>
                <a:cubicBezTo>
                  <a:pt x="84" y="8"/>
                  <a:pt x="84" y="8"/>
                  <a:pt x="84" y="8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39" y="110"/>
                  <a:pt x="39" y="110"/>
                  <a:pt x="39" y="110"/>
                </a:cubicBezTo>
                <a:close/>
                <a:moveTo>
                  <a:pt x="8" y="51"/>
                </a:moveTo>
                <a:cubicBezTo>
                  <a:pt x="7" y="51"/>
                  <a:pt x="7" y="51"/>
                  <a:pt x="7" y="52"/>
                </a:cubicBezTo>
                <a:cubicBezTo>
                  <a:pt x="7" y="106"/>
                  <a:pt x="7" y="106"/>
                  <a:pt x="7" y="106"/>
                </a:cubicBezTo>
                <a:cubicBezTo>
                  <a:pt x="7" y="108"/>
                  <a:pt x="7" y="108"/>
                  <a:pt x="8" y="10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2" y="51"/>
                  <a:pt x="32" y="51"/>
                  <a:pt x="32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51"/>
                  <a:pt x="8" y="51"/>
                  <a:pt x="8" y="51"/>
                </a:cubicBezTo>
                <a:close/>
                <a:moveTo>
                  <a:pt x="144" y="130"/>
                </a:moveTo>
                <a:cubicBezTo>
                  <a:pt x="140" y="126"/>
                  <a:pt x="140" y="126"/>
                  <a:pt x="140" y="126"/>
                </a:cubicBezTo>
                <a:cubicBezTo>
                  <a:pt x="149" y="113"/>
                  <a:pt x="154" y="97"/>
                  <a:pt x="154" y="79"/>
                </a:cubicBezTo>
                <a:cubicBezTo>
                  <a:pt x="154" y="62"/>
                  <a:pt x="149" y="46"/>
                  <a:pt x="140" y="33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56" y="44"/>
                  <a:pt x="160" y="62"/>
                  <a:pt x="160" y="79"/>
                </a:cubicBezTo>
                <a:cubicBezTo>
                  <a:pt x="160" y="98"/>
                  <a:pt x="156" y="114"/>
                  <a:pt x="144" y="130"/>
                </a:cubicBezTo>
                <a:moveTo>
                  <a:pt x="130" y="116"/>
                </a:moveTo>
                <a:cubicBezTo>
                  <a:pt x="125" y="111"/>
                  <a:pt x="125" y="111"/>
                  <a:pt x="125" y="111"/>
                </a:cubicBezTo>
                <a:cubicBezTo>
                  <a:pt x="132" y="103"/>
                  <a:pt x="135" y="90"/>
                  <a:pt x="135" y="79"/>
                </a:cubicBezTo>
                <a:cubicBezTo>
                  <a:pt x="135" y="68"/>
                  <a:pt x="132" y="57"/>
                  <a:pt x="125" y="47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8" y="54"/>
                  <a:pt x="141" y="67"/>
                  <a:pt x="141" y="79"/>
                </a:cubicBezTo>
                <a:cubicBezTo>
                  <a:pt x="141" y="92"/>
                  <a:pt x="138" y="105"/>
                  <a:pt x="130" y="116"/>
                </a:cubicBezTo>
                <a:moveTo>
                  <a:pt x="116" y="102"/>
                </a:moveTo>
                <a:cubicBezTo>
                  <a:pt x="111" y="98"/>
                  <a:pt x="111" y="98"/>
                  <a:pt x="111" y="98"/>
                </a:cubicBezTo>
                <a:cubicBezTo>
                  <a:pt x="114" y="92"/>
                  <a:pt x="116" y="86"/>
                  <a:pt x="116" y="79"/>
                </a:cubicBezTo>
                <a:cubicBezTo>
                  <a:pt x="116" y="73"/>
                  <a:pt x="114" y="67"/>
                  <a:pt x="111" y="60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63"/>
                  <a:pt x="122" y="71"/>
                  <a:pt x="122" y="79"/>
                </a:cubicBezTo>
                <a:cubicBezTo>
                  <a:pt x="122" y="87"/>
                  <a:pt x="120" y="95"/>
                  <a:pt x="116" y="10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8" name="Freeform 41">
            <a:extLst>
              <a:ext uri="{FF2B5EF4-FFF2-40B4-BE49-F238E27FC236}">
                <a16:creationId xmlns:a16="http://schemas.microsoft.com/office/drawing/2014/main" id="{34606091-8DF5-42CE-A1BE-7C0AD38A8D10}"/>
              </a:ext>
            </a:extLst>
          </p:cNvPr>
          <p:cNvSpPr>
            <a:spLocks noEditPoints="1"/>
          </p:cNvSpPr>
          <p:nvPr/>
        </p:nvSpPr>
        <p:spPr bwMode="auto">
          <a:xfrm>
            <a:off x="1855788" y="2474913"/>
            <a:ext cx="223838" cy="254000"/>
          </a:xfrm>
          <a:custGeom>
            <a:avLst/>
            <a:gdLst>
              <a:gd name="T0" fmla="*/ 19 w 141"/>
              <a:gd name="T1" fmla="*/ 160 h 160"/>
              <a:gd name="T2" fmla="*/ 0 w 141"/>
              <a:gd name="T3" fmla="*/ 141 h 160"/>
              <a:gd name="T4" fmla="*/ 0 w 141"/>
              <a:gd name="T5" fmla="*/ 4 h 160"/>
              <a:gd name="T6" fmla="*/ 125 w 141"/>
              <a:gd name="T7" fmla="*/ 0 h 160"/>
              <a:gd name="T8" fmla="*/ 128 w 141"/>
              <a:gd name="T9" fmla="*/ 128 h 160"/>
              <a:gd name="T10" fmla="*/ 141 w 141"/>
              <a:gd name="T11" fmla="*/ 132 h 160"/>
              <a:gd name="T12" fmla="*/ 122 w 141"/>
              <a:gd name="T13" fmla="*/ 160 h 160"/>
              <a:gd name="T14" fmla="*/ 11 w 141"/>
              <a:gd name="T15" fmla="*/ 151 h 160"/>
              <a:gd name="T16" fmla="*/ 19 w 141"/>
              <a:gd name="T17" fmla="*/ 154 h 160"/>
              <a:gd name="T18" fmla="*/ 32 w 141"/>
              <a:gd name="T19" fmla="*/ 141 h 160"/>
              <a:gd name="T20" fmla="*/ 35 w 141"/>
              <a:gd name="T21" fmla="*/ 128 h 160"/>
              <a:gd name="T22" fmla="*/ 122 w 141"/>
              <a:gd name="T23" fmla="*/ 7 h 160"/>
              <a:gd name="T24" fmla="*/ 7 w 141"/>
              <a:gd name="T25" fmla="*/ 141 h 160"/>
              <a:gd name="T26" fmla="*/ 34 w 141"/>
              <a:gd name="T27" fmla="*/ 154 h 160"/>
              <a:gd name="T28" fmla="*/ 134 w 141"/>
              <a:gd name="T29" fmla="*/ 141 h 160"/>
              <a:gd name="T30" fmla="*/ 39 w 141"/>
              <a:gd name="T31" fmla="*/ 135 h 160"/>
              <a:gd name="T32" fmla="*/ 34 w 141"/>
              <a:gd name="T33" fmla="*/ 154 h 160"/>
              <a:gd name="T34" fmla="*/ 26 w 141"/>
              <a:gd name="T35" fmla="*/ 109 h 160"/>
              <a:gd name="T36" fmla="*/ 83 w 141"/>
              <a:gd name="T37" fmla="*/ 103 h 160"/>
              <a:gd name="T38" fmla="*/ 83 w 141"/>
              <a:gd name="T39" fmla="*/ 109 h 160"/>
              <a:gd name="T40" fmla="*/ 26 w 141"/>
              <a:gd name="T41" fmla="*/ 90 h 160"/>
              <a:gd name="T42" fmla="*/ 102 w 141"/>
              <a:gd name="T43" fmla="*/ 84 h 160"/>
              <a:gd name="T44" fmla="*/ 102 w 141"/>
              <a:gd name="T45" fmla="*/ 90 h 160"/>
              <a:gd name="T46" fmla="*/ 26 w 141"/>
              <a:gd name="T47" fmla="*/ 71 h 160"/>
              <a:gd name="T48" fmla="*/ 102 w 141"/>
              <a:gd name="T49" fmla="*/ 64 h 160"/>
              <a:gd name="T50" fmla="*/ 102 w 141"/>
              <a:gd name="T51" fmla="*/ 71 h 160"/>
              <a:gd name="T52" fmla="*/ 26 w 141"/>
              <a:gd name="T53" fmla="*/ 52 h 160"/>
              <a:gd name="T54" fmla="*/ 102 w 141"/>
              <a:gd name="T55" fmla="*/ 45 h 160"/>
              <a:gd name="T56" fmla="*/ 102 w 141"/>
              <a:gd name="T57" fmla="*/ 52 h 160"/>
              <a:gd name="T58" fmla="*/ 26 w 141"/>
              <a:gd name="T59" fmla="*/ 32 h 160"/>
              <a:gd name="T60" fmla="*/ 90 w 141"/>
              <a:gd name="T61" fmla="*/ 26 h 160"/>
              <a:gd name="T62" fmla="*/ 90 w 141"/>
              <a:gd name="T63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1" h="160">
                <a:moveTo>
                  <a:pt x="122" y="160"/>
                </a:moveTo>
                <a:cubicBezTo>
                  <a:pt x="19" y="160"/>
                  <a:pt x="19" y="160"/>
                  <a:pt x="19" y="160"/>
                </a:cubicBezTo>
                <a:cubicBezTo>
                  <a:pt x="15" y="160"/>
                  <a:pt x="10" y="159"/>
                  <a:pt x="7" y="156"/>
                </a:cubicBezTo>
                <a:cubicBezTo>
                  <a:pt x="2" y="152"/>
                  <a:pt x="0" y="146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6" y="0"/>
                  <a:pt x="128" y="2"/>
                  <a:pt x="128" y="4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39" y="128"/>
                  <a:pt x="141" y="130"/>
                  <a:pt x="141" y="132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52"/>
                  <a:pt x="133" y="160"/>
                  <a:pt x="122" y="160"/>
                </a:cubicBezTo>
                <a:moveTo>
                  <a:pt x="7" y="141"/>
                </a:moveTo>
                <a:cubicBezTo>
                  <a:pt x="7" y="144"/>
                  <a:pt x="8" y="148"/>
                  <a:pt x="11" y="151"/>
                </a:cubicBezTo>
                <a:cubicBezTo>
                  <a:pt x="13" y="152"/>
                  <a:pt x="16" y="154"/>
                  <a:pt x="19" y="154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7" y="154"/>
                  <a:pt x="32" y="148"/>
                  <a:pt x="32" y="141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0"/>
                  <a:pt x="34" y="128"/>
                  <a:pt x="35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2" y="7"/>
                  <a:pt x="122" y="7"/>
                  <a:pt x="122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141"/>
                  <a:pt x="7" y="141"/>
                  <a:pt x="7" y="141"/>
                </a:cubicBezTo>
                <a:cubicBezTo>
                  <a:pt x="7" y="141"/>
                  <a:pt x="7" y="141"/>
                  <a:pt x="7" y="141"/>
                </a:cubicBezTo>
                <a:close/>
                <a:moveTo>
                  <a:pt x="34" y="154"/>
                </a:moveTo>
                <a:cubicBezTo>
                  <a:pt x="122" y="154"/>
                  <a:pt x="122" y="154"/>
                  <a:pt x="122" y="154"/>
                </a:cubicBezTo>
                <a:cubicBezTo>
                  <a:pt x="128" y="154"/>
                  <a:pt x="134" y="148"/>
                  <a:pt x="134" y="141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39" y="135"/>
                  <a:pt x="39" y="135"/>
                  <a:pt x="39" y="135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6"/>
                  <a:pt x="37" y="151"/>
                  <a:pt x="34" y="154"/>
                </a:cubicBezTo>
                <a:moveTo>
                  <a:pt x="83" y="109"/>
                </a:moveTo>
                <a:cubicBezTo>
                  <a:pt x="26" y="109"/>
                  <a:pt x="26" y="109"/>
                  <a:pt x="26" y="109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83" y="109"/>
                  <a:pt x="83" y="109"/>
                  <a:pt x="83" y="109"/>
                </a:cubicBezTo>
                <a:close/>
                <a:moveTo>
                  <a:pt x="102" y="90"/>
                </a:moveTo>
                <a:cubicBezTo>
                  <a:pt x="26" y="90"/>
                  <a:pt x="26" y="90"/>
                  <a:pt x="26" y="90"/>
                </a:cubicBezTo>
                <a:cubicBezTo>
                  <a:pt x="26" y="84"/>
                  <a:pt x="26" y="84"/>
                  <a:pt x="26" y="84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02" y="90"/>
                  <a:pt x="102" y="90"/>
                  <a:pt x="102" y="90"/>
                </a:cubicBezTo>
                <a:cubicBezTo>
                  <a:pt x="102" y="90"/>
                  <a:pt x="102" y="90"/>
                  <a:pt x="102" y="90"/>
                </a:cubicBezTo>
                <a:close/>
                <a:moveTo>
                  <a:pt x="102" y="71"/>
                </a:moveTo>
                <a:cubicBezTo>
                  <a:pt x="26" y="71"/>
                  <a:pt x="26" y="71"/>
                  <a:pt x="26" y="71"/>
                </a:cubicBezTo>
                <a:cubicBezTo>
                  <a:pt x="26" y="64"/>
                  <a:pt x="26" y="64"/>
                  <a:pt x="26" y="64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lose/>
                <a:moveTo>
                  <a:pt x="102" y="52"/>
                </a:moveTo>
                <a:cubicBezTo>
                  <a:pt x="26" y="52"/>
                  <a:pt x="26" y="52"/>
                  <a:pt x="26" y="52"/>
                </a:cubicBezTo>
                <a:cubicBezTo>
                  <a:pt x="26" y="45"/>
                  <a:pt x="26" y="45"/>
                  <a:pt x="26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lose/>
                <a:moveTo>
                  <a:pt x="90" y="32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26"/>
                  <a:pt x="26" y="26"/>
                  <a:pt x="26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32"/>
                  <a:pt x="90" y="32"/>
                  <a:pt x="90" y="32"/>
                </a:cubicBezTo>
                <a:cubicBezTo>
                  <a:pt x="90" y="32"/>
                  <a:pt x="90" y="32"/>
                  <a:pt x="90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9" name="Freeform 42">
            <a:extLst>
              <a:ext uri="{FF2B5EF4-FFF2-40B4-BE49-F238E27FC236}">
                <a16:creationId xmlns:a16="http://schemas.microsoft.com/office/drawing/2014/main" id="{5AD9A6FF-E044-4E53-ABEE-EB9C5566E290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1373188"/>
            <a:ext cx="254000" cy="255588"/>
          </a:xfrm>
          <a:custGeom>
            <a:avLst/>
            <a:gdLst>
              <a:gd name="T0" fmla="*/ 139 w 160"/>
              <a:gd name="T1" fmla="*/ 161 h 161"/>
              <a:gd name="T2" fmla="*/ 21 w 160"/>
              <a:gd name="T3" fmla="*/ 161 h 161"/>
              <a:gd name="T4" fmla="*/ 13 w 160"/>
              <a:gd name="T5" fmla="*/ 153 h 161"/>
              <a:gd name="T6" fmla="*/ 13 w 160"/>
              <a:gd name="T7" fmla="*/ 142 h 161"/>
              <a:gd name="T8" fmla="*/ 8 w 160"/>
              <a:gd name="T9" fmla="*/ 142 h 161"/>
              <a:gd name="T10" fmla="*/ 0 w 160"/>
              <a:gd name="T11" fmla="*/ 134 h 161"/>
              <a:gd name="T12" fmla="*/ 0 w 160"/>
              <a:gd name="T13" fmla="*/ 116 h 161"/>
              <a:gd name="T14" fmla="*/ 13 w 160"/>
              <a:gd name="T15" fmla="*/ 103 h 161"/>
              <a:gd name="T16" fmla="*/ 39 w 160"/>
              <a:gd name="T17" fmla="*/ 103 h 161"/>
              <a:gd name="T18" fmla="*/ 64 w 160"/>
              <a:gd name="T19" fmla="*/ 84 h 161"/>
              <a:gd name="T20" fmla="*/ 64 w 160"/>
              <a:gd name="T21" fmla="*/ 79 h 161"/>
              <a:gd name="T22" fmla="*/ 58 w 160"/>
              <a:gd name="T23" fmla="*/ 52 h 161"/>
              <a:gd name="T24" fmla="*/ 51 w 160"/>
              <a:gd name="T25" fmla="*/ 30 h 161"/>
              <a:gd name="T26" fmla="*/ 63 w 160"/>
              <a:gd name="T27" fmla="*/ 8 h 161"/>
              <a:gd name="T28" fmla="*/ 87 w 160"/>
              <a:gd name="T29" fmla="*/ 1 h 161"/>
              <a:gd name="T30" fmla="*/ 109 w 160"/>
              <a:gd name="T31" fmla="*/ 35 h 161"/>
              <a:gd name="T32" fmla="*/ 103 w 160"/>
              <a:gd name="T33" fmla="*/ 52 h 161"/>
              <a:gd name="T34" fmla="*/ 96 w 160"/>
              <a:gd name="T35" fmla="*/ 79 h 161"/>
              <a:gd name="T36" fmla="*/ 96 w 160"/>
              <a:gd name="T37" fmla="*/ 84 h 161"/>
              <a:gd name="T38" fmla="*/ 122 w 160"/>
              <a:gd name="T39" fmla="*/ 103 h 161"/>
              <a:gd name="T40" fmla="*/ 147 w 160"/>
              <a:gd name="T41" fmla="*/ 103 h 161"/>
              <a:gd name="T42" fmla="*/ 160 w 160"/>
              <a:gd name="T43" fmla="*/ 116 h 161"/>
              <a:gd name="T44" fmla="*/ 160 w 160"/>
              <a:gd name="T45" fmla="*/ 134 h 161"/>
              <a:gd name="T46" fmla="*/ 152 w 160"/>
              <a:gd name="T47" fmla="*/ 142 h 161"/>
              <a:gd name="T48" fmla="*/ 147 w 160"/>
              <a:gd name="T49" fmla="*/ 142 h 161"/>
              <a:gd name="T50" fmla="*/ 147 w 160"/>
              <a:gd name="T51" fmla="*/ 153 h 161"/>
              <a:gd name="T52" fmla="*/ 139 w 160"/>
              <a:gd name="T53" fmla="*/ 161 h 161"/>
              <a:gd name="T54" fmla="*/ 20 w 160"/>
              <a:gd name="T55" fmla="*/ 142 h 161"/>
              <a:gd name="T56" fmla="*/ 20 w 160"/>
              <a:gd name="T57" fmla="*/ 153 h 161"/>
              <a:gd name="T58" fmla="*/ 21 w 160"/>
              <a:gd name="T59" fmla="*/ 154 h 161"/>
              <a:gd name="T60" fmla="*/ 139 w 160"/>
              <a:gd name="T61" fmla="*/ 154 h 161"/>
              <a:gd name="T62" fmla="*/ 141 w 160"/>
              <a:gd name="T63" fmla="*/ 153 h 161"/>
              <a:gd name="T64" fmla="*/ 141 w 160"/>
              <a:gd name="T65" fmla="*/ 142 h 161"/>
              <a:gd name="T66" fmla="*/ 20 w 160"/>
              <a:gd name="T67" fmla="*/ 142 h 161"/>
              <a:gd name="T68" fmla="*/ 20 w 160"/>
              <a:gd name="T69" fmla="*/ 142 h 161"/>
              <a:gd name="T70" fmla="*/ 13 w 160"/>
              <a:gd name="T71" fmla="*/ 110 h 161"/>
              <a:gd name="T72" fmla="*/ 7 w 160"/>
              <a:gd name="T73" fmla="*/ 116 h 161"/>
              <a:gd name="T74" fmla="*/ 7 w 160"/>
              <a:gd name="T75" fmla="*/ 134 h 161"/>
              <a:gd name="T76" fmla="*/ 8 w 160"/>
              <a:gd name="T77" fmla="*/ 135 h 161"/>
              <a:gd name="T78" fmla="*/ 152 w 160"/>
              <a:gd name="T79" fmla="*/ 135 h 161"/>
              <a:gd name="T80" fmla="*/ 154 w 160"/>
              <a:gd name="T81" fmla="*/ 134 h 161"/>
              <a:gd name="T82" fmla="*/ 154 w 160"/>
              <a:gd name="T83" fmla="*/ 116 h 161"/>
              <a:gd name="T84" fmla="*/ 147 w 160"/>
              <a:gd name="T85" fmla="*/ 110 h 161"/>
              <a:gd name="T86" fmla="*/ 122 w 160"/>
              <a:gd name="T87" fmla="*/ 110 h 161"/>
              <a:gd name="T88" fmla="*/ 91 w 160"/>
              <a:gd name="T89" fmla="*/ 86 h 161"/>
              <a:gd name="T90" fmla="*/ 90 w 160"/>
              <a:gd name="T91" fmla="*/ 79 h 161"/>
              <a:gd name="T92" fmla="*/ 98 w 160"/>
              <a:gd name="T93" fmla="*/ 49 h 161"/>
              <a:gd name="T94" fmla="*/ 103 w 160"/>
              <a:gd name="T95" fmla="*/ 35 h 161"/>
              <a:gd name="T96" fmla="*/ 85 w 160"/>
              <a:gd name="T97" fmla="*/ 8 h 161"/>
              <a:gd name="T98" fmla="*/ 66 w 160"/>
              <a:gd name="T99" fmla="*/ 12 h 161"/>
              <a:gd name="T100" fmla="*/ 58 w 160"/>
              <a:gd name="T101" fmla="*/ 30 h 161"/>
              <a:gd name="T102" fmla="*/ 63 w 160"/>
              <a:gd name="T103" fmla="*/ 51 h 161"/>
              <a:gd name="T104" fmla="*/ 71 w 160"/>
              <a:gd name="T105" fmla="*/ 79 h 161"/>
              <a:gd name="T106" fmla="*/ 69 w 160"/>
              <a:gd name="T107" fmla="*/ 86 h 161"/>
              <a:gd name="T108" fmla="*/ 39 w 160"/>
              <a:gd name="T109" fmla="*/ 110 h 161"/>
              <a:gd name="T110" fmla="*/ 13 w 160"/>
              <a:gd name="T111" fmla="*/ 110 h 161"/>
              <a:gd name="T112" fmla="*/ 13 w 160"/>
              <a:gd name="T113" fmla="*/ 11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61">
                <a:moveTo>
                  <a:pt x="139" y="161"/>
                </a:moveTo>
                <a:cubicBezTo>
                  <a:pt x="21" y="161"/>
                  <a:pt x="21" y="161"/>
                  <a:pt x="21" y="161"/>
                </a:cubicBezTo>
                <a:cubicBezTo>
                  <a:pt x="16" y="161"/>
                  <a:pt x="13" y="158"/>
                  <a:pt x="13" y="153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8" y="142"/>
                  <a:pt x="8" y="142"/>
                  <a:pt x="8" y="142"/>
                </a:cubicBezTo>
                <a:cubicBezTo>
                  <a:pt x="4" y="142"/>
                  <a:pt x="0" y="138"/>
                  <a:pt x="0" y="134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8"/>
                  <a:pt x="7" y="103"/>
                  <a:pt x="13" y="103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50" y="103"/>
                  <a:pt x="61" y="95"/>
                  <a:pt x="64" y="84"/>
                </a:cubicBezTo>
                <a:cubicBezTo>
                  <a:pt x="64" y="83"/>
                  <a:pt x="64" y="81"/>
                  <a:pt x="64" y="79"/>
                </a:cubicBezTo>
                <a:cubicBezTo>
                  <a:pt x="64" y="68"/>
                  <a:pt x="61" y="60"/>
                  <a:pt x="58" y="52"/>
                </a:cubicBezTo>
                <a:cubicBezTo>
                  <a:pt x="55" y="46"/>
                  <a:pt x="51" y="39"/>
                  <a:pt x="51" y="30"/>
                </a:cubicBezTo>
                <a:cubicBezTo>
                  <a:pt x="51" y="22"/>
                  <a:pt x="55" y="14"/>
                  <a:pt x="63" y="8"/>
                </a:cubicBezTo>
                <a:cubicBezTo>
                  <a:pt x="69" y="3"/>
                  <a:pt x="77" y="0"/>
                  <a:pt x="87" y="1"/>
                </a:cubicBezTo>
                <a:cubicBezTo>
                  <a:pt x="101" y="4"/>
                  <a:pt x="111" y="19"/>
                  <a:pt x="109" y="35"/>
                </a:cubicBezTo>
                <a:cubicBezTo>
                  <a:pt x="107" y="41"/>
                  <a:pt x="106" y="46"/>
                  <a:pt x="103" y="52"/>
                </a:cubicBezTo>
                <a:cubicBezTo>
                  <a:pt x="99" y="59"/>
                  <a:pt x="96" y="67"/>
                  <a:pt x="96" y="79"/>
                </a:cubicBezTo>
                <a:cubicBezTo>
                  <a:pt x="96" y="81"/>
                  <a:pt x="96" y="83"/>
                  <a:pt x="96" y="84"/>
                </a:cubicBezTo>
                <a:cubicBezTo>
                  <a:pt x="99" y="95"/>
                  <a:pt x="111" y="103"/>
                  <a:pt x="122" y="103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54" y="103"/>
                  <a:pt x="160" y="108"/>
                  <a:pt x="160" y="116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38"/>
                  <a:pt x="157" y="142"/>
                  <a:pt x="152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7" y="158"/>
                  <a:pt x="144" y="161"/>
                  <a:pt x="139" y="161"/>
                </a:cubicBezTo>
                <a:moveTo>
                  <a:pt x="20" y="142"/>
                </a:moveTo>
                <a:cubicBezTo>
                  <a:pt x="20" y="153"/>
                  <a:pt x="20" y="153"/>
                  <a:pt x="20" y="153"/>
                </a:cubicBezTo>
                <a:cubicBezTo>
                  <a:pt x="20" y="154"/>
                  <a:pt x="20" y="154"/>
                  <a:pt x="21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1" y="154"/>
                  <a:pt x="141" y="154"/>
                  <a:pt x="141" y="153"/>
                </a:cubicBezTo>
                <a:cubicBezTo>
                  <a:pt x="141" y="142"/>
                  <a:pt x="141" y="142"/>
                  <a:pt x="141" y="142"/>
                </a:cubicBezTo>
                <a:cubicBezTo>
                  <a:pt x="20" y="142"/>
                  <a:pt x="20" y="142"/>
                  <a:pt x="20" y="142"/>
                </a:cubicBezTo>
                <a:cubicBezTo>
                  <a:pt x="20" y="142"/>
                  <a:pt x="20" y="142"/>
                  <a:pt x="20" y="142"/>
                </a:cubicBezTo>
                <a:close/>
                <a:moveTo>
                  <a:pt x="13" y="110"/>
                </a:moveTo>
                <a:cubicBezTo>
                  <a:pt x="10" y="110"/>
                  <a:pt x="7" y="113"/>
                  <a:pt x="7" y="116"/>
                </a:cubicBezTo>
                <a:cubicBezTo>
                  <a:pt x="7" y="134"/>
                  <a:pt x="7" y="134"/>
                  <a:pt x="7" y="134"/>
                </a:cubicBezTo>
                <a:cubicBezTo>
                  <a:pt x="7" y="135"/>
                  <a:pt x="7" y="135"/>
                  <a:pt x="8" y="135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4" y="135"/>
                  <a:pt x="154" y="135"/>
                  <a:pt x="154" y="134"/>
                </a:cubicBezTo>
                <a:cubicBezTo>
                  <a:pt x="154" y="116"/>
                  <a:pt x="154" y="116"/>
                  <a:pt x="154" y="116"/>
                </a:cubicBezTo>
                <a:cubicBezTo>
                  <a:pt x="154" y="113"/>
                  <a:pt x="150" y="110"/>
                  <a:pt x="147" y="110"/>
                </a:cubicBezTo>
                <a:cubicBezTo>
                  <a:pt x="122" y="110"/>
                  <a:pt x="122" y="110"/>
                  <a:pt x="122" y="110"/>
                </a:cubicBezTo>
                <a:cubicBezTo>
                  <a:pt x="107" y="110"/>
                  <a:pt x="95" y="100"/>
                  <a:pt x="91" y="86"/>
                </a:cubicBezTo>
                <a:cubicBezTo>
                  <a:pt x="90" y="84"/>
                  <a:pt x="90" y="81"/>
                  <a:pt x="90" y="79"/>
                </a:cubicBezTo>
                <a:cubicBezTo>
                  <a:pt x="90" y="67"/>
                  <a:pt x="95" y="57"/>
                  <a:pt x="98" y="49"/>
                </a:cubicBezTo>
                <a:cubicBezTo>
                  <a:pt x="99" y="44"/>
                  <a:pt x="101" y="39"/>
                  <a:pt x="103" y="35"/>
                </a:cubicBezTo>
                <a:cubicBezTo>
                  <a:pt x="104" y="22"/>
                  <a:pt x="96" y="11"/>
                  <a:pt x="85" y="8"/>
                </a:cubicBezTo>
                <a:cubicBezTo>
                  <a:pt x="79" y="6"/>
                  <a:pt x="72" y="8"/>
                  <a:pt x="66" y="12"/>
                </a:cubicBezTo>
                <a:cubicBezTo>
                  <a:pt x="61" y="17"/>
                  <a:pt x="58" y="23"/>
                  <a:pt x="58" y="30"/>
                </a:cubicBezTo>
                <a:cubicBezTo>
                  <a:pt x="58" y="38"/>
                  <a:pt x="61" y="44"/>
                  <a:pt x="63" y="51"/>
                </a:cubicBezTo>
                <a:cubicBezTo>
                  <a:pt x="67" y="57"/>
                  <a:pt x="71" y="67"/>
                  <a:pt x="71" y="79"/>
                </a:cubicBezTo>
                <a:cubicBezTo>
                  <a:pt x="71" y="81"/>
                  <a:pt x="71" y="84"/>
                  <a:pt x="69" y="86"/>
                </a:cubicBezTo>
                <a:cubicBezTo>
                  <a:pt x="66" y="100"/>
                  <a:pt x="53" y="110"/>
                  <a:pt x="39" y="110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13" y="110"/>
                  <a:pt x="13" y="110"/>
                  <a:pt x="13" y="1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0" name="Freeform 43">
            <a:extLst>
              <a:ext uri="{FF2B5EF4-FFF2-40B4-BE49-F238E27FC236}">
                <a16:creationId xmlns:a16="http://schemas.microsoft.com/office/drawing/2014/main" id="{B7EE3943-8610-4F93-8533-87A05A7EBCB7}"/>
              </a:ext>
            </a:extLst>
          </p:cNvPr>
          <p:cNvSpPr>
            <a:spLocks noEditPoints="1"/>
          </p:cNvSpPr>
          <p:nvPr/>
        </p:nvSpPr>
        <p:spPr bwMode="auto">
          <a:xfrm>
            <a:off x="6276976" y="3576638"/>
            <a:ext cx="188913" cy="254000"/>
          </a:xfrm>
          <a:custGeom>
            <a:avLst/>
            <a:gdLst>
              <a:gd name="T0" fmla="*/ 59 w 119"/>
              <a:gd name="T1" fmla="*/ 160 h 160"/>
              <a:gd name="T2" fmla="*/ 47 w 119"/>
              <a:gd name="T3" fmla="*/ 159 h 160"/>
              <a:gd name="T4" fmla="*/ 0 w 119"/>
              <a:gd name="T5" fmla="*/ 101 h 160"/>
              <a:gd name="T6" fmla="*/ 20 w 119"/>
              <a:gd name="T7" fmla="*/ 56 h 160"/>
              <a:gd name="T8" fmla="*/ 33 w 119"/>
              <a:gd name="T9" fmla="*/ 21 h 160"/>
              <a:gd name="T10" fmla="*/ 33 w 119"/>
              <a:gd name="T11" fmla="*/ 18 h 160"/>
              <a:gd name="T12" fmla="*/ 38 w 119"/>
              <a:gd name="T13" fmla="*/ 18 h 160"/>
              <a:gd name="T14" fmla="*/ 59 w 119"/>
              <a:gd name="T15" fmla="*/ 47 h 160"/>
              <a:gd name="T16" fmla="*/ 61 w 119"/>
              <a:gd name="T17" fmla="*/ 47 h 160"/>
              <a:gd name="T18" fmla="*/ 63 w 119"/>
              <a:gd name="T19" fmla="*/ 47 h 160"/>
              <a:gd name="T20" fmla="*/ 56 w 119"/>
              <a:gd name="T21" fmla="*/ 5 h 160"/>
              <a:gd name="T22" fmla="*/ 56 w 119"/>
              <a:gd name="T23" fmla="*/ 2 h 160"/>
              <a:gd name="T24" fmla="*/ 61 w 119"/>
              <a:gd name="T25" fmla="*/ 0 h 160"/>
              <a:gd name="T26" fmla="*/ 89 w 119"/>
              <a:gd name="T27" fmla="*/ 19 h 160"/>
              <a:gd name="T28" fmla="*/ 119 w 119"/>
              <a:gd name="T29" fmla="*/ 101 h 160"/>
              <a:gd name="T30" fmla="*/ 97 w 119"/>
              <a:gd name="T31" fmla="*/ 146 h 160"/>
              <a:gd name="T32" fmla="*/ 59 w 119"/>
              <a:gd name="T33" fmla="*/ 160 h 160"/>
              <a:gd name="T34" fmla="*/ 58 w 119"/>
              <a:gd name="T35" fmla="*/ 104 h 160"/>
              <a:gd name="T36" fmla="*/ 44 w 119"/>
              <a:gd name="T37" fmla="*/ 138 h 160"/>
              <a:gd name="T38" fmla="*/ 59 w 119"/>
              <a:gd name="T39" fmla="*/ 154 h 160"/>
              <a:gd name="T40" fmla="*/ 75 w 119"/>
              <a:gd name="T41" fmla="*/ 138 h 160"/>
              <a:gd name="T42" fmla="*/ 69 w 119"/>
              <a:gd name="T43" fmla="*/ 123 h 160"/>
              <a:gd name="T44" fmla="*/ 58 w 119"/>
              <a:gd name="T45" fmla="*/ 104 h 160"/>
              <a:gd name="T46" fmla="*/ 39 w 119"/>
              <a:gd name="T47" fmla="*/ 27 h 160"/>
              <a:gd name="T48" fmla="*/ 25 w 119"/>
              <a:gd name="T49" fmla="*/ 59 h 160"/>
              <a:gd name="T50" fmla="*/ 6 w 119"/>
              <a:gd name="T51" fmla="*/ 101 h 160"/>
              <a:gd name="T52" fmla="*/ 42 w 119"/>
              <a:gd name="T53" fmla="*/ 151 h 160"/>
              <a:gd name="T54" fmla="*/ 38 w 119"/>
              <a:gd name="T55" fmla="*/ 138 h 160"/>
              <a:gd name="T56" fmla="*/ 58 w 119"/>
              <a:gd name="T57" fmla="*/ 96 h 160"/>
              <a:gd name="T58" fmla="*/ 61 w 119"/>
              <a:gd name="T59" fmla="*/ 96 h 160"/>
              <a:gd name="T60" fmla="*/ 63 w 119"/>
              <a:gd name="T61" fmla="*/ 99 h 160"/>
              <a:gd name="T62" fmla="*/ 74 w 119"/>
              <a:gd name="T63" fmla="*/ 120 h 160"/>
              <a:gd name="T64" fmla="*/ 81 w 119"/>
              <a:gd name="T65" fmla="*/ 138 h 160"/>
              <a:gd name="T66" fmla="*/ 77 w 119"/>
              <a:gd name="T67" fmla="*/ 151 h 160"/>
              <a:gd name="T68" fmla="*/ 94 w 119"/>
              <a:gd name="T69" fmla="*/ 141 h 160"/>
              <a:gd name="T70" fmla="*/ 113 w 119"/>
              <a:gd name="T71" fmla="*/ 101 h 160"/>
              <a:gd name="T72" fmla="*/ 66 w 119"/>
              <a:gd name="T73" fmla="*/ 10 h 160"/>
              <a:gd name="T74" fmla="*/ 67 w 119"/>
              <a:gd name="T75" fmla="*/ 48 h 160"/>
              <a:gd name="T76" fmla="*/ 61 w 119"/>
              <a:gd name="T77" fmla="*/ 53 h 160"/>
              <a:gd name="T78" fmla="*/ 55 w 119"/>
              <a:gd name="T79" fmla="*/ 48 h 160"/>
              <a:gd name="T80" fmla="*/ 39 w 119"/>
              <a:gd name="T81" fmla="*/ 2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9" h="160">
                <a:moveTo>
                  <a:pt x="59" y="160"/>
                </a:moveTo>
                <a:cubicBezTo>
                  <a:pt x="55" y="160"/>
                  <a:pt x="52" y="160"/>
                  <a:pt x="47" y="159"/>
                </a:cubicBezTo>
                <a:cubicBezTo>
                  <a:pt x="20" y="154"/>
                  <a:pt x="0" y="128"/>
                  <a:pt x="0" y="101"/>
                </a:cubicBezTo>
                <a:cubicBezTo>
                  <a:pt x="0" y="80"/>
                  <a:pt x="11" y="67"/>
                  <a:pt x="20" y="56"/>
                </a:cubicBezTo>
                <a:cubicBezTo>
                  <a:pt x="28" y="43"/>
                  <a:pt x="36" y="35"/>
                  <a:pt x="33" y="21"/>
                </a:cubicBezTo>
                <a:cubicBezTo>
                  <a:pt x="31" y="19"/>
                  <a:pt x="33" y="18"/>
                  <a:pt x="33" y="18"/>
                </a:cubicBezTo>
                <a:cubicBezTo>
                  <a:pt x="34" y="16"/>
                  <a:pt x="36" y="16"/>
                  <a:pt x="38" y="18"/>
                </a:cubicBezTo>
                <a:cubicBezTo>
                  <a:pt x="38" y="18"/>
                  <a:pt x="53" y="29"/>
                  <a:pt x="59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61" y="47"/>
                  <a:pt x="61" y="47"/>
                  <a:pt x="63" y="47"/>
                </a:cubicBezTo>
                <a:cubicBezTo>
                  <a:pt x="64" y="37"/>
                  <a:pt x="66" y="23"/>
                  <a:pt x="56" y="5"/>
                </a:cubicBezTo>
                <a:cubicBezTo>
                  <a:pt x="56" y="3"/>
                  <a:pt x="56" y="2"/>
                  <a:pt x="56" y="2"/>
                </a:cubicBezTo>
                <a:cubicBezTo>
                  <a:pt x="58" y="0"/>
                  <a:pt x="59" y="0"/>
                  <a:pt x="61" y="0"/>
                </a:cubicBezTo>
                <a:cubicBezTo>
                  <a:pt x="61" y="0"/>
                  <a:pt x="75" y="5"/>
                  <a:pt x="89" y="19"/>
                </a:cubicBezTo>
                <a:cubicBezTo>
                  <a:pt x="103" y="32"/>
                  <a:pt x="119" y="58"/>
                  <a:pt x="119" y="101"/>
                </a:cubicBezTo>
                <a:cubicBezTo>
                  <a:pt x="119" y="119"/>
                  <a:pt x="111" y="135"/>
                  <a:pt x="97" y="146"/>
                </a:cubicBezTo>
                <a:cubicBezTo>
                  <a:pt x="86" y="155"/>
                  <a:pt x="74" y="160"/>
                  <a:pt x="59" y="160"/>
                </a:cubicBezTo>
                <a:moveTo>
                  <a:pt x="58" y="104"/>
                </a:moveTo>
                <a:cubicBezTo>
                  <a:pt x="53" y="107"/>
                  <a:pt x="44" y="117"/>
                  <a:pt x="44" y="138"/>
                </a:cubicBezTo>
                <a:cubicBezTo>
                  <a:pt x="44" y="146"/>
                  <a:pt x="50" y="154"/>
                  <a:pt x="59" y="154"/>
                </a:cubicBezTo>
                <a:cubicBezTo>
                  <a:pt x="69" y="154"/>
                  <a:pt x="75" y="146"/>
                  <a:pt x="75" y="138"/>
                </a:cubicBezTo>
                <a:cubicBezTo>
                  <a:pt x="75" y="131"/>
                  <a:pt x="72" y="128"/>
                  <a:pt x="69" y="123"/>
                </a:cubicBezTo>
                <a:cubicBezTo>
                  <a:pt x="64" y="119"/>
                  <a:pt x="59" y="114"/>
                  <a:pt x="58" y="104"/>
                </a:cubicBezTo>
                <a:moveTo>
                  <a:pt x="39" y="27"/>
                </a:moveTo>
                <a:cubicBezTo>
                  <a:pt x="39" y="40"/>
                  <a:pt x="33" y="50"/>
                  <a:pt x="25" y="59"/>
                </a:cubicBezTo>
                <a:cubicBezTo>
                  <a:pt x="16" y="71"/>
                  <a:pt x="6" y="82"/>
                  <a:pt x="6" y="101"/>
                </a:cubicBezTo>
                <a:cubicBezTo>
                  <a:pt x="6" y="123"/>
                  <a:pt x="22" y="144"/>
                  <a:pt x="42" y="151"/>
                </a:cubicBezTo>
                <a:cubicBezTo>
                  <a:pt x="39" y="147"/>
                  <a:pt x="38" y="143"/>
                  <a:pt x="38" y="138"/>
                </a:cubicBezTo>
                <a:cubicBezTo>
                  <a:pt x="38" y="106"/>
                  <a:pt x="58" y="96"/>
                  <a:pt x="58" y="96"/>
                </a:cubicBezTo>
                <a:cubicBezTo>
                  <a:pt x="59" y="96"/>
                  <a:pt x="59" y="96"/>
                  <a:pt x="61" y="96"/>
                </a:cubicBezTo>
                <a:cubicBezTo>
                  <a:pt x="61" y="96"/>
                  <a:pt x="63" y="98"/>
                  <a:pt x="63" y="99"/>
                </a:cubicBezTo>
                <a:cubicBezTo>
                  <a:pt x="64" y="109"/>
                  <a:pt x="69" y="114"/>
                  <a:pt x="74" y="120"/>
                </a:cubicBezTo>
                <a:cubicBezTo>
                  <a:pt x="77" y="125"/>
                  <a:pt x="81" y="130"/>
                  <a:pt x="81" y="138"/>
                </a:cubicBezTo>
                <a:cubicBezTo>
                  <a:pt x="81" y="143"/>
                  <a:pt x="80" y="147"/>
                  <a:pt x="77" y="151"/>
                </a:cubicBezTo>
                <a:cubicBezTo>
                  <a:pt x="83" y="149"/>
                  <a:pt x="89" y="146"/>
                  <a:pt x="94" y="141"/>
                </a:cubicBezTo>
                <a:cubicBezTo>
                  <a:pt x="106" y="131"/>
                  <a:pt x="113" y="117"/>
                  <a:pt x="113" y="101"/>
                </a:cubicBezTo>
                <a:cubicBezTo>
                  <a:pt x="113" y="39"/>
                  <a:pt x="80" y="16"/>
                  <a:pt x="66" y="10"/>
                </a:cubicBezTo>
                <a:cubicBezTo>
                  <a:pt x="72" y="26"/>
                  <a:pt x="70" y="39"/>
                  <a:pt x="67" y="48"/>
                </a:cubicBezTo>
                <a:cubicBezTo>
                  <a:pt x="67" y="51"/>
                  <a:pt x="64" y="53"/>
                  <a:pt x="61" y="53"/>
                </a:cubicBezTo>
                <a:cubicBezTo>
                  <a:pt x="58" y="53"/>
                  <a:pt x="55" y="51"/>
                  <a:pt x="55" y="48"/>
                </a:cubicBezTo>
                <a:cubicBezTo>
                  <a:pt x="52" y="39"/>
                  <a:pt x="44" y="32"/>
                  <a:pt x="39" y="2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1" name="Freeform 44">
            <a:extLst>
              <a:ext uri="{FF2B5EF4-FFF2-40B4-BE49-F238E27FC236}">
                <a16:creationId xmlns:a16="http://schemas.microsoft.com/office/drawing/2014/main" id="{0D25E47D-F3DC-4251-A551-04535377F6AA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1374775"/>
            <a:ext cx="254000" cy="254000"/>
          </a:xfrm>
          <a:custGeom>
            <a:avLst/>
            <a:gdLst>
              <a:gd name="T0" fmla="*/ 157 w 160"/>
              <a:gd name="T1" fmla="*/ 160 h 160"/>
              <a:gd name="T2" fmla="*/ 104 w 160"/>
              <a:gd name="T3" fmla="*/ 106 h 160"/>
              <a:gd name="T4" fmla="*/ 62 w 160"/>
              <a:gd name="T5" fmla="*/ 123 h 160"/>
              <a:gd name="T6" fmla="*/ 0 w 160"/>
              <a:gd name="T7" fmla="*/ 61 h 160"/>
              <a:gd name="T8" fmla="*/ 62 w 160"/>
              <a:gd name="T9" fmla="*/ 0 h 160"/>
              <a:gd name="T10" fmla="*/ 123 w 160"/>
              <a:gd name="T11" fmla="*/ 61 h 160"/>
              <a:gd name="T12" fmla="*/ 107 w 160"/>
              <a:gd name="T13" fmla="*/ 102 h 160"/>
              <a:gd name="T14" fmla="*/ 160 w 160"/>
              <a:gd name="T15" fmla="*/ 156 h 160"/>
              <a:gd name="T16" fmla="*/ 157 w 160"/>
              <a:gd name="T17" fmla="*/ 160 h 160"/>
              <a:gd name="T18" fmla="*/ 157 w 160"/>
              <a:gd name="T19" fmla="*/ 160 h 160"/>
              <a:gd name="T20" fmla="*/ 62 w 160"/>
              <a:gd name="T21" fmla="*/ 6 h 160"/>
              <a:gd name="T22" fmla="*/ 7 w 160"/>
              <a:gd name="T23" fmla="*/ 61 h 160"/>
              <a:gd name="T24" fmla="*/ 62 w 160"/>
              <a:gd name="T25" fmla="*/ 116 h 160"/>
              <a:gd name="T26" fmla="*/ 117 w 160"/>
              <a:gd name="T27" fmla="*/ 61 h 160"/>
              <a:gd name="T28" fmla="*/ 62 w 160"/>
              <a:gd name="T29" fmla="*/ 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0" h="160">
                <a:moveTo>
                  <a:pt x="157" y="160"/>
                </a:moveTo>
                <a:cubicBezTo>
                  <a:pt x="104" y="106"/>
                  <a:pt x="104" y="106"/>
                  <a:pt x="104" y="106"/>
                </a:cubicBezTo>
                <a:cubicBezTo>
                  <a:pt x="92" y="116"/>
                  <a:pt x="78" y="123"/>
                  <a:pt x="62" y="123"/>
                </a:cubicBezTo>
                <a:cubicBezTo>
                  <a:pt x="28" y="123"/>
                  <a:pt x="0" y="95"/>
                  <a:pt x="0" y="61"/>
                </a:cubicBezTo>
                <a:cubicBezTo>
                  <a:pt x="0" y="27"/>
                  <a:pt x="28" y="0"/>
                  <a:pt x="62" y="0"/>
                </a:cubicBezTo>
                <a:cubicBezTo>
                  <a:pt x="96" y="0"/>
                  <a:pt x="123" y="27"/>
                  <a:pt x="123" y="61"/>
                </a:cubicBezTo>
                <a:cubicBezTo>
                  <a:pt x="123" y="77"/>
                  <a:pt x="117" y="92"/>
                  <a:pt x="107" y="102"/>
                </a:cubicBezTo>
                <a:cubicBezTo>
                  <a:pt x="160" y="156"/>
                  <a:pt x="160" y="156"/>
                  <a:pt x="160" y="156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60"/>
                  <a:pt x="157" y="160"/>
                  <a:pt x="157" y="160"/>
                </a:cubicBezTo>
                <a:close/>
                <a:moveTo>
                  <a:pt x="62" y="6"/>
                </a:moveTo>
                <a:cubicBezTo>
                  <a:pt x="31" y="6"/>
                  <a:pt x="7" y="30"/>
                  <a:pt x="7" y="61"/>
                </a:cubicBezTo>
                <a:cubicBezTo>
                  <a:pt x="7" y="92"/>
                  <a:pt x="31" y="116"/>
                  <a:pt x="62" y="116"/>
                </a:cubicBezTo>
                <a:cubicBezTo>
                  <a:pt x="92" y="116"/>
                  <a:pt x="117" y="92"/>
                  <a:pt x="117" y="61"/>
                </a:cubicBezTo>
                <a:cubicBezTo>
                  <a:pt x="117" y="30"/>
                  <a:pt x="92" y="6"/>
                  <a:pt x="62" y="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2" name="Freeform 45">
            <a:extLst>
              <a:ext uri="{FF2B5EF4-FFF2-40B4-BE49-F238E27FC236}">
                <a16:creationId xmlns:a16="http://schemas.microsoft.com/office/drawing/2014/main" id="{EF0FE942-E479-467E-8E53-2D97CA87875A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2474913"/>
            <a:ext cx="252413" cy="254000"/>
          </a:xfrm>
          <a:custGeom>
            <a:avLst/>
            <a:gdLst>
              <a:gd name="T0" fmla="*/ 51 w 159"/>
              <a:gd name="T1" fmla="*/ 122 h 160"/>
              <a:gd name="T2" fmla="*/ 108 w 159"/>
              <a:gd name="T3" fmla="*/ 116 h 160"/>
              <a:gd name="T4" fmla="*/ 108 w 159"/>
              <a:gd name="T5" fmla="*/ 122 h 160"/>
              <a:gd name="T6" fmla="*/ 159 w 159"/>
              <a:gd name="T7" fmla="*/ 133 h 160"/>
              <a:gd name="T8" fmla="*/ 128 w 159"/>
              <a:gd name="T9" fmla="*/ 141 h 160"/>
              <a:gd name="T10" fmla="*/ 124 w 159"/>
              <a:gd name="T11" fmla="*/ 160 h 160"/>
              <a:gd name="T12" fmla="*/ 32 w 159"/>
              <a:gd name="T13" fmla="*/ 157 h 160"/>
              <a:gd name="T14" fmla="*/ 8 w 159"/>
              <a:gd name="T15" fmla="*/ 141 h 160"/>
              <a:gd name="T16" fmla="*/ 0 w 159"/>
              <a:gd name="T17" fmla="*/ 53 h 160"/>
              <a:gd name="T18" fmla="*/ 32 w 159"/>
              <a:gd name="T19" fmla="*/ 45 h 160"/>
              <a:gd name="T20" fmla="*/ 35 w 159"/>
              <a:gd name="T21" fmla="*/ 0 h 160"/>
              <a:gd name="T22" fmla="*/ 128 w 159"/>
              <a:gd name="T23" fmla="*/ 4 h 160"/>
              <a:gd name="T24" fmla="*/ 151 w 159"/>
              <a:gd name="T25" fmla="*/ 45 h 160"/>
              <a:gd name="T26" fmla="*/ 38 w 159"/>
              <a:gd name="T27" fmla="*/ 45 h 160"/>
              <a:gd name="T28" fmla="*/ 121 w 159"/>
              <a:gd name="T29" fmla="*/ 7 h 160"/>
              <a:gd name="T30" fmla="*/ 38 w 159"/>
              <a:gd name="T31" fmla="*/ 45 h 160"/>
              <a:gd name="T32" fmla="*/ 121 w 159"/>
              <a:gd name="T33" fmla="*/ 103 h 160"/>
              <a:gd name="T34" fmla="*/ 38 w 159"/>
              <a:gd name="T35" fmla="*/ 154 h 160"/>
              <a:gd name="T36" fmla="*/ 121 w 159"/>
              <a:gd name="T37" fmla="*/ 103 h 160"/>
              <a:gd name="T38" fmla="*/ 153 w 159"/>
              <a:gd name="T39" fmla="*/ 53 h 160"/>
              <a:gd name="T40" fmla="*/ 8 w 159"/>
              <a:gd name="T41" fmla="*/ 52 h 160"/>
              <a:gd name="T42" fmla="*/ 7 w 159"/>
              <a:gd name="T43" fmla="*/ 133 h 160"/>
              <a:gd name="T44" fmla="*/ 32 w 159"/>
              <a:gd name="T45" fmla="*/ 135 h 160"/>
              <a:gd name="T46" fmla="*/ 19 w 159"/>
              <a:gd name="T47" fmla="*/ 103 h 160"/>
              <a:gd name="T48" fmla="*/ 140 w 159"/>
              <a:gd name="T49" fmla="*/ 96 h 160"/>
              <a:gd name="T50" fmla="*/ 128 w 159"/>
              <a:gd name="T51" fmla="*/ 103 h 160"/>
              <a:gd name="T52" fmla="*/ 151 w 159"/>
              <a:gd name="T53" fmla="*/ 135 h 160"/>
              <a:gd name="T54" fmla="*/ 153 w 159"/>
              <a:gd name="T55" fmla="*/ 53 h 160"/>
              <a:gd name="T56" fmla="*/ 121 w 159"/>
              <a:gd name="T57" fmla="*/ 77 h 160"/>
              <a:gd name="T58" fmla="*/ 140 w 159"/>
              <a:gd name="T59" fmla="*/ 71 h 160"/>
              <a:gd name="T60" fmla="*/ 121 w 159"/>
              <a:gd name="T61" fmla="*/ 77 h 160"/>
              <a:gd name="T62" fmla="*/ 108 w 159"/>
              <a:gd name="T63" fmla="*/ 135 h 160"/>
              <a:gd name="T64" fmla="*/ 51 w 159"/>
              <a:gd name="T65" fmla="*/ 141 h 160"/>
              <a:gd name="T66" fmla="*/ 108 w 159"/>
              <a:gd name="T67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9" h="160">
                <a:moveTo>
                  <a:pt x="108" y="122"/>
                </a:moveTo>
                <a:cubicBezTo>
                  <a:pt x="51" y="122"/>
                  <a:pt x="51" y="122"/>
                  <a:pt x="51" y="122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22"/>
                  <a:pt x="108" y="122"/>
                  <a:pt x="108" y="122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59" y="53"/>
                </a:moveTo>
                <a:cubicBezTo>
                  <a:pt x="159" y="133"/>
                  <a:pt x="159" y="133"/>
                  <a:pt x="159" y="133"/>
                </a:cubicBezTo>
                <a:cubicBezTo>
                  <a:pt x="159" y="138"/>
                  <a:pt x="156" y="141"/>
                  <a:pt x="151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57"/>
                  <a:pt x="128" y="157"/>
                  <a:pt x="128" y="157"/>
                </a:cubicBezTo>
                <a:cubicBezTo>
                  <a:pt x="128" y="159"/>
                  <a:pt x="126" y="160"/>
                  <a:pt x="124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4" y="160"/>
                  <a:pt x="32" y="159"/>
                  <a:pt x="32" y="157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8" y="141"/>
                  <a:pt x="8" y="141"/>
                  <a:pt x="8" y="141"/>
                </a:cubicBezTo>
                <a:cubicBezTo>
                  <a:pt x="3" y="141"/>
                  <a:pt x="0" y="138"/>
                  <a:pt x="0" y="13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48"/>
                  <a:pt x="3" y="45"/>
                  <a:pt x="8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2"/>
                  <a:pt x="34" y="0"/>
                  <a:pt x="3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6" y="0"/>
                  <a:pt x="128" y="2"/>
                  <a:pt x="128" y="4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56" y="45"/>
                  <a:pt x="159" y="48"/>
                  <a:pt x="159" y="53"/>
                </a:cubicBezTo>
                <a:moveTo>
                  <a:pt x="38" y="45"/>
                </a:moveTo>
                <a:cubicBezTo>
                  <a:pt x="121" y="45"/>
                  <a:pt x="121" y="45"/>
                  <a:pt x="121" y="45"/>
                </a:cubicBezTo>
                <a:cubicBezTo>
                  <a:pt x="121" y="7"/>
                  <a:pt x="121" y="7"/>
                  <a:pt x="121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5"/>
                  <a:pt x="38" y="45"/>
                  <a:pt x="38" y="45"/>
                </a:cubicBezTo>
                <a:close/>
                <a:moveTo>
                  <a:pt x="121" y="103"/>
                </a:moveTo>
                <a:cubicBezTo>
                  <a:pt x="38" y="103"/>
                  <a:pt x="38" y="103"/>
                  <a:pt x="38" y="103"/>
                </a:cubicBezTo>
                <a:cubicBezTo>
                  <a:pt x="38" y="154"/>
                  <a:pt x="38" y="154"/>
                  <a:pt x="38" y="154"/>
                </a:cubicBezTo>
                <a:cubicBezTo>
                  <a:pt x="121" y="154"/>
                  <a:pt x="121" y="154"/>
                  <a:pt x="121" y="154"/>
                </a:cubicBezTo>
                <a:cubicBezTo>
                  <a:pt x="121" y="103"/>
                  <a:pt x="121" y="103"/>
                  <a:pt x="121" y="103"/>
                </a:cubicBezTo>
                <a:cubicBezTo>
                  <a:pt x="121" y="103"/>
                  <a:pt x="121" y="103"/>
                  <a:pt x="121" y="103"/>
                </a:cubicBezTo>
                <a:close/>
                <a:moveTo>
                  <a:pt x="153" y="53"/>
                </a:moveTo>
                <a:cubicBezTo>
                  <a:pt x="153" y="52"/>
                  <a:pt x="153" y="52"/>
                  <a:pt x="151" y="52"/>
                </a:cubicBezTo>
                <a:cubicBezTo>
                  <a:pt x="8" y="52"/>
                  <a:pt x="8" y="52"/>
                  <a:pt x="8" y="52"/>
                </a:cubicBezTo>
                <a:cubicBezTo>
                  <a:pt x="7" y="52"/>
                  <a:pt x="7" y="52"/>
                  <a:pt x="7" y="53"/>
                </a:cubicBezTo>
                <a:cubicBezTo>
                  <a:pt x="7" y="133"/>
                  <a:pt x="7" y="133"/>
                  <a:pt x="7" y="133"/>
                </a:cubicBezTo>
                <a:cubicBezTo>
                  <a:pt x="7" y="135"/>
                  <a:pt x="7" y="135"/>
                  <a:pt x="8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9" y="96"/>
                  <a:pt x="19" y="96"/>
                  <a:pt x="19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103"/>
                  <a:pt x="140" y="103"/>
                  <a:pt x="140" y="103"/>
                </a:cubicBezTo>
                <a:cubicBezTo>
                  <a:pt x="128" y="103"/>
                  <a:pt x="128" y="103"/>
                  <a:pt x="128" y="103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51" y="135"/>
                  <a:pt x="151" y="135"/>
                  <a:pt x="151" y="135"/>
                </a:cubicBezTo>
                <a:cubicBezTo>
                  <a:pt x="153" y="135"/>
                  <a:pt x="153" y="135"/>
                  <a:pt x="153" y="13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lose/>
                <a:moveTo>
                  <a:pt x="121" y="77"/>
                </a:moveTo>
                <a:cubicBezTo>
                  <a:pt x="140" y="77"/>
                  <a:pt x="140" y="77"/>
                  <a:pt x="140" y="77"/>
                </a:cubicBezTo>
                <a:cubicBezTo>
                  <a:pt x="140" y="71"/>
                  <a:pt x="140" y="71"/>
                  <a:pt x="140" y="71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21" y="77"/>
                  <a:pt x="121" y="77"/>
                  <a:pt x="121" y="77"/>
                </a:cubicBezTo>
                <a:close/>
                <a:moveTo>
                  <a:pt x="108" y="135"/>
                </a:moveTo>
                <a:cubicBezTo>
                  <a:pt x="51" y="135"/>
                  <a:pt x="51" y="135"/>
                  <a:pt x="51" y="135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08" y="135"/>
                  <a:pt x="108" y="135"/>
                  <a:pt x="108" y="135"/>
                </a:cubicBezTo>
                <a:cubicBezTo>
                  <a:pt x="108" y="135"/>
                  <a:pt x="108" y="135"/>
                  <a:pt x="108" y="1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3" name="Freeform 46">
            <a:extLst>
              <a:ext uri="{FF2B5EF4-FFF2-40B4-BE49-F238E27FC236}">
                <a16:creationId xmlns:a16="http://schemas.microsoft.com/office/drawing/2014/main" id="{D9995C33-17D4-4B52-AE8D-642B870C93C4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1920875"/>
            <a:ext cx="254000" cy="255588"/>
          </a:xfrm>
          <a:custGeom>
            <a:avLst/>
            <a:gdLst>
              <a:gd name="T0" fmla="*/ 160 w 160"/>
              <a:gd name="T1" fmla="*/ 15 h 161"/>
              <a:gd name="T2" fmla="*/ 159 w 160"/>
              <a:gd name="T3" fmla="*/ 13 h 161"/>
              <a:gd name="T4" fmla="*/ 147 w 160"/>
              <a:gd name="T5" fmla="*/ 2 h 161"/>
              <a:gd name="T6" fmla="*/ 144 w 160"/>
              <a:gd name="T7" fmla="*/ 2 h 161"/>
              <a:gd name="T8" fmla="*/ 135 w 160"/>
              <a:gd name="T9" fmla="*/ 12 h 161"/>
              <a:gd name="T10" fmla="*/ 122 w 160"/>
              <a:gd name="T11" fmla="*/ 12 h 161"/>
              <a:gd name="T12" fmla="*/ 120 w 160"/>
              <a:gd name="T13" fmla="*/ 10 h 161"/>
              <a:gd name="T14" fmla="*/ 101 w 160"/>
              <a:gd name="T15" fmla="*/ 10 h 161"/>
              <a:gd name="T16" fmla="*/ 66 w 160"/>
              <a:gd name="T17" fmla="*/ 45 h 161"/>
              <a:gd name="T18" fmla="*/ 69 w 160"/>
              <a:gd name="T19" fmla="*/ 50 h 161"/>
              <a:gd name="T20" fmla="*/ 106 w 160"/>
              <a:gd name="T21" fmla="*/ 15 h 161"/>
              <a:gd name="T22" fmla="*/ 115 w 160"/>
              <a:gd name="T23" fmla="*/ 15 h 161"/>
              <a:gd name="T24" fmla="*/ 117 w 160"/>
              <a:gd name="T25" fmla="*/ 16 h 161"/>
              <a:gd name="T26" fmla="*/ 12 w 160"/>
              <a:gd name="T27" fmla="*/ 124 h 161"/>
              <a:gd name="T28" fmla="*/ 10 w 160"/>
              <a:gd name="T29" fmla="*/ 124 h 161"/>
              <a:gd name="T30" fmla="*/ 0 w 160"/>
              <a:gd name="T31" fmla="*/ 156 h 161"/>
              <a:gd name="T32" fmla="*/ 2 w 160"/>
              <a:gd name="T33" fmla="*/ 159 h 161"/>
              <a:gd name="T34" fmla="*/ 4 w 160"/>
              <a:gd name="T35" fmla="*/ 161 h 161"/>
              <a:gd name="T36" fmla="*/ 5 w 160"/>
              <a:gd name="T37" fmla="*/ 161 h 161"/>
              <a:gd name="T38" fmla="*/ 36 w 160"/>
              <a:gd name="T39" fmla="*/ 151 h 161"/>
              <a:gd name="T40" fmla="*/ 37 w 160"/>
              <a:gd name="T41" fmla="*/ 150 h 161"/>
              <a:gd name="T42" fmla="*/ 149 w 160"/>
              <a:gd name="T43" fmla="*/ 39 h 161"/>
              <a:gd name="T44" fmla="*/ 149 w 160"/>
              <a:gd name="T45" fmla="*/ 26 h 161"/>
              <a:gd name="T46" fmla="*/ 159 w 160"/>
              <a:gd name="T47" fmla="*/ 16 h 161"/>
              <a:gd name="T48" fmla="*/ 160 w 160"/>
              <a:gd name="T49" fmla="*/ 15 h 161"/>
              <a:gd name="T50" fmla="*/ 15 w 160"/>
              <a:gd name="T51" fmla="*/ 129 h 161"/>
              <a:gd name="T52" fmla="*/ 32 w 160"/>
              <a:gd name="T53" fmla="*/ 146 h 161"/>
              <a:gd name="T54" fmla="*/ 8 w 160"/>
              <a:gd name="T55" fmla="*/ 153 h 161"/>
              <a:gd name="T56" fmla="*/ 15 w 160"/>
              <a:gd name="T57" fmla="*/ 129 h 161"/>
              <a:gd name="T58" fmla="*/ 15 w 160"/>
              <a:gd name="T59" fmla="*/ 129 h 161"/>
              <a:gd name="T60" fmla="*/ 144 w 160"/>
              <a:gd name="T61" fmla="*/ 34 h 161"/>
              <a:gd name="T62" fmla="*/ 37 w 160"/>
              <a:gd name="T63" fmla="*/ 142 h 161"/>
              <a:gd name="T64" fmla="*/ 20 w 160"/>
              <a:gd name="T65" fmla="*/ 124 h 161"/>
              <a:gd name="T66" fmla="*/ 127 w 160"/>
              <a:gd name="T67" fmla="*/ 16 h 161"/>
              <a:gd name="T68" fmla="*/ 131 w 160"/>
              <a:gd name="T69" fmla="*/ 16 h 161"/>
              <a:gd name="T70" fmla="*/ 144 w 160"/>
              <a:gd name="T71" fmla="*/ 29 h 161"/>
              <a:gd name="T72" fmla="*/ 144 w 160"/>
              <a:gd name="T73" fmla="*/ 34 h 161"/>
              <a:gd name="T74" fmla="*/ 146 w 160"/>
              <a:gd name="T75" fmla="*/ 21 h 161"/>
              <a:gd name="T76" fmla="*/ 139 w 160"/>
              <a:gd name="T77" fmla="*/ 15 h 161"/>
              <a:gd name="T78" fmla="*/ 146 w 160"/>
              <a:gd name="T79" fmla="*/ 8 h 161"/>
              <a:gd name="T80" fmla="*/ 152 w 160"/>
              <a:gd name="T81" fmla="*/ 15 h 161"/>
              <a:gd name="T82" fmla="*/ 146 w 160"/>
              <a:gd name="T83" fmla="*/ 21 h 161"/>
              <a:gd name="T84" fmla="*/ 146 w 160"/>
              <a:gd name="T85" fmla="*/ 2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1">
                <a:moveTo>
                  <a:pt x="160" y="15"/>
                </a:moveTo>
                <a:cubicBezTo>
                  <a:pt x="160" y="13"/>
                  <a:pt x="160" y="13"/>
                  <a:pt x="159" y="13"/>
                </a:cubicBezTo>
                <a:cubicBezTo>
                  <a:pt x="147" y="2"/>
                  <a:pt x="147" y="2"/>
                  <a:pt x="147" y="2"/>
                </a:cubicBezTo>
                <a:cubicBezTo>
                  <a:pt x="147" y="0"/>
                  <a:pt x="144" y="0"/>
                  <a:pt x="144" y="2"/>
                </a:cubicBezTo>
                <a:cubicBezTo>
                  <a:pt x="135" y="12"/>
                  <a:pt x="135" y="12"/>
                  <a:pt x="135" y="12"/>
                </a:cubicBezTo>
                <a:cubicBezTo>
                  <a:pt x="130" y="8"/>
                  <a:pt x="125" y="8"/>
                  <a:pt x="122" y="12"/>
                </a:cubicBezTo>
                <a:cubicBezTo>
                  <a:pt x="120" y="10"/>
                  <a:pt x="120" y="10"/>
                  <a:pt x="120" y="10"/>
                </a:cubicBezTo>
                <a:cubicBezTo>
                  <a:pt x="115" y="5"/>
                  <a:pt x="107" y="5"/>
                  <a:pt x="101" y="10"/>
                </a:cubicBezTo>
                <a:cubicBezTo>
                  <a:pt x="66" y="45"/>
                  <a:pt x="66" y="45"/>
                  <a:pt x="66" y="45"/>
                </a:cubicBezTo>
                <a:cubicBezTo>
                  <a:pt x="69" y="50"/>
                  <a:pt x="69" y="50"/>
                  <a:pt x="69" y="50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9" y="12"/>
                  <a:pt x="112" y="12"/>
                  <a:pt x="115" y="15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2" y="124"/>
                  <a:pt x="12" y="124"/>
                  <a:pt x="12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0" y="159"/>
                  <a:pt x="2" y="159"/>
                </a:cubicBezTo>
                <a:cubicBezTo>
                  <a:pt x="2" y="161"/>
                  <a:pt x="2" y="161"/>
                  <a:pt x="4" y="161"/>
                </a:cubicBezTo>
                <a:cubicBezTo>
                  <a:pt x="4" y="161"/>
                  <a:pt x="4" y="161"/>
                  <a:pt x="5" y="161"/>
                </a:cubicBezTo>
                <a:cubicBezTo>
                  <a:pt x="36" y="151"/>
                  <a:pt x="36" y="151"/>
                  <a:pt x="36" y="151"/>
                </a:cubicBezTo>
                <a:cubicBezTo>
                  <a:pt x="37" y="151"/>
                  <a:pt x="37" y="151"/>
                  <a:pt x="37" y="150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52" y="36"/>
                  <a:pt x="152" y="31"/>
                  <a:pt x="149" y="26"/>
                </a:cubicBezTo>
                <a:cubicBezTo>
                  <a:pt x="159" y="16"/>
                  <a:pt x="159" y="16"/>
                  <a:pt x="159" y="16"/>
                </a:cubicBezTo>
                <a:cubicBezTo>
                  <a:pt x="160" y="16"/>
                  <a:pt x="160" y="15"/>
                  <a:pt x="160" y="15"/>
                </a:cubicBezTo>
                <a:moveTo>
                  <a:pt x="15" y="129"/>
                </a:moveTo>
                <a:cubicBezTo>
                  <a:pt x="32" y="146"/>
                  <a:pt x="32" y="146"/>
                  <a:pt x="32" y="146"/>
                </a:cubicBezTo>
                <a:cubicBezTo>
                  <a:pt x="8" y="153"/>
                  <a:pt x="8" y="153"/>
                  <a:pt x="8" y="153"/>
                </a:cubicBezTo>
                <a:cubicBezTo>
                  <a:pt x="15" y="129"/>
                  <a:pt x="15" y="129"/>
                  <a:pt x="15" y="129"/>
                </a:cubicBezTo>
                <a:cubicBezTo>
                  <a:pt x="15" y="129"/>
                  <a:pt x="15" y="129"/>
                  <a:pt x="15" y="129"/>
                </a:cubicBezTo>
                <a:close/>
                <a:moveTo>
                  <a:pt x="144" y="34"/>
                </a:moveTo>
                <a:cubicBezTo>
                  <a:pt x="37" y="142"/>
                  <a:pt x="37" y="142"/>
                  <a:pt x="37" y="14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7" y="16"/>
                  <a:pt x="127" y="16"/>
                  <a:pt x="127" y="16"/>
                </a:cubicBezTo>
                <a:cubicBezTo>
                  <a:pt x="128" y="15"/>
                  <a:pt x="130" y="15"/>
                  <a:pt x="131" y="16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6" y="31"/>
                  <a:pt x="146" y="33"/>
                  <a:pt x="144" y="34"/>
                </a:cubicBezTo>
                <a:moveTo>
                  <a:pt x="146" y="21"/>
                </a:moveTo>
                <a:cubicBezTo>
                  <a:pt x="139" y="15"/>
                  <a:pt x="139" y="15"/>
                  <a:pt x="139" y="15"/>
                </a:cubicBezTo>
                <a:cubicBezTo>
                  <a:pt x="146" y="8"/>
                  <a:pt x="146" y="8"/>
                  <a:pt x="146" y="8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4" name="Freeform 47">
            <a:extLst>
              <a:ext uri="{FF2B5EF4-FFF2-40B4-BE49-F238E27FC236}">
                <a16:creationId xmlns:a16="http://schemas.microsoft.com/office/drawing/2014/main" id="{C6DCC07A-968E-4A53-A003-949519BEB73F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3025775"/>
            <a:ext cx="254000" cy="254000"/>
          </a:xfrm>
          <a:custGeom>
            <a:avLst/>
            <a:gdLst>
              <a:gd name="T0" fmla="*/ 77 w 160"/>
              <a:gd name="T1" fmla="*/ 157 h 160"/>
              <a:gd name="T2" fmla="*/ 53 w 160"/>
              <a:gd name="T3" fmla="*/ 144 h 160"/>
              <a:gd name="T4" fmla="*/ 13 w 160"/>
              <a:gd name="T5" fmla="*/ 143 h 160"/>
              <a:gd name="T6" fmla="*/ 22 w 160"/>
              <a:gd name="T7" fmla="*/ 103 h 160"/>
              <a:gd name="T8" fmla="*/ 0 w 160"/>
              <a:gd name="T9" fmla="*/ 77 h 160"/>
              <a:gd name="T10" fmla="*/ 22 w 160"/>
              <a:gd name="T11" fmla="*/ 51 h 160"/>
              <a:gd name="T12" fmla="*/ 27 w 160"/>
              <a:gd name="T13" fmla="*/ 51 h 160"/>
              <a:gd name="T14" fmla="*/ 48 w 160"/>
              <a:gd name="T15" fmla="*/ 67 h 160"/>
              <a:gd name="T16" fmla="*/ 62 w 160"/>
              <a:gd name="T17" fmla="*/ 35 h 160"/>
              <a:gd name="T18" fmla="*/ 49 w 160"/>
              <a:gd name="T19" fmla="*/ 26 h 160"/>
              <a:gd name="T20" fmla="*/ 70 w 160"/>
              <a:gd name="T21" fmla="*/ 3 h 160"/>
              <a:gd name="T22" fmla="*/ 102 w 160"/>
              <a:gd name="T23" fmla="*/ 23 h 160"/>
              <a:gd name="T24" fmla="*/ 142 w 160"/>
              <a:gd name="T25" fmla="*/ 13 h 160"/>
              <a:gd name="T26" fmla="*/ 144 w 160"/>
              <a:gd name="T27" fmla="*/ 53 h 160"/>
              <a:gd name="T28" fmla="*/ 157 w 160"/>
              <a:gd name="T29" fmla="*/ 77 h 160"/>
              <a:gd name="T30" fmla="*/ 157 w 160"/>
              <a:gd name="T31" fmla="*/ 90 h 160"/>
              <a:gd name="T32" fmla="*/ 134 w 160"/>
              <a:gd name="T33" fmla="*/ 111 h 160"/>
              <a:gd name="T34" fmla="*/ 126 w 160"/>
              <a:gd name="T35" fmla="*/ 99 h 160"/>
              <a:gd name="T36" fmla="*/ 97 w 160"/>
              <a:gd name="T37" fmla="*/ 101 h 160"/>
              <a:gd name="T38" fmla="*/ 109 w 160"/>
              <a:gd name="T39" fmla="*/ 133 h 160"/>
              <a:gd name="T40" fmla="*/ 109 w 160"/>
              <a:gd name="T41" fmla="*/ 138 h 160"/>
              <a:gd name="T42" fmla="*/ 83 w 160"/>
              <a:gd name="T43" fmla="*/ 160 h 160"/>
              <a:gd name="T44" fmla="*/ 59 w 160"/>
              <a:gd name="T45" fmla="*/ 130 h 160"/>
              <a:gd name="T46" fmla="*/ 85 w 160"/>
              <a:gd name="T47" fmla="*/ 154 h 160"/>
              <a:gd name="T48" fmla="*/ 91 w 160"/>
              <a:gd name="T49" fmla="*/ 128 h 160"/>
              <a:gd name="T50" fmla="*/ 112 w 160"/>
              <a:gd name="T51" fmla="*/ 87 h 160"/>
              <a:gd name="T52" fmla="*/ 136 w 160"/>
              <a:gd name="T53" fmla="*/ 101 h 160"/>
              <a:gd name="T54" fmla="*/ 153 w 160"/>
              <a:gd name="T55" fmla="*/ 83 h 160"/>
              <a:gd name="T56" fmla="*/ 129 w 160"/>
              <a:gd name="T57" fmla="*/ 59 h 160"/>
              <a:gd name="T58" fmla="*/ 131 w 160"/>
              <a:gd name="T59" fmla="*/ 53 h 160"/>
              <a:gd name="T60" fmla="*/ 145 w 160"/>
              <a:gd name="T61" fmla="*/ 34 h 160"/>
              <a:gd name="T62" fmla="*/ 115 w 160"/>
              <a:gd name="T63" fmla="*/ 18 h 160"/>
              <a:gd name="T64" fmla="*/ 104 w 160"/>
              <a:gd name="T65" fmla="*/ 31 h 160"/>
              <a:gd name="T66" fmla="*/ 78 w 160"/>
              <a:gd name="T67" fmla="*/ 7 h 160"/>
              <a:gd name="T68" fmla="*/ 59 w 160"/>
              <a:gd name="T69" fmla="*/ 24 h 160"/>
              <a:gd name="T70" fmla="*/ 67 w 160"/>
              <a:gd name="T71" fmla="*/ 63 h 160"/>
              <a:gd name="T72" fmla="*/ 29 w 160"/>
              <a:gd name="T73" fmla="*/ 66 h 160"/>
              <a:gd name="T74" fmla="*/ 6 w 160"/>
              <a:gd name="T75" fmla="*/ 75 h 160"/>
              <a:gd name="T76" fmla="*/ 6 w 160"/>
              <a:gd name="T77" fmla="*/ 79 h 160"/>
              <a:gd name="T78" fmla="*/ 30 w 160"/>
              <a:gd name="T79" fmla="*/ 104 h 160"/>
              <a:gd name="T80" fmla="*/ 17 w 160"/>
              <a:gd name="T81" fmla="*/ 115 h 160"/>
              <a:gd name="T82" fmla="*/ 33 w 160"/>
              <a:gd name="T83" fmla="*/ 146 h 160"/>
              <a:gd name="T84" fmla="*/ 53 w 160"/>
              <a:gd name="T85" fmla="*/ 131 h 160"/>
              <a:gd name="T86" fmla="*/ 56 w 160"/>
              <a:gd name="T87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83" y="160"/>
                </a:moveTo>
                <a:cubicBezTo>
                  <a:pt x="81" y="160"/>
                  <a:pt x="78" y="159"/>
                  <a:pt x="77" y="157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6" y="141"/>
                  <a:pt x="54" y="143"/>
                  <a:pt x="53" y="144"/>
                </a:cubicBezTo>
                <a:cubicBezTo>
                  <a:pt x="48" y="151"/>
                  <a:pt x="40" y="152"/>
                  <a:pt x="32" y="152"/>
                </a:cubicBezTo>
                <a:cubicBezTo>
                  <a:pt x="25" y="152"/>
                  <a:pt x="17" y="149"/>
                  <a:pt x="13" y="143"/>
                </a:cubicBezTo>
                <a:cubicBezTo>
                  <a:pt x="6" y="133"/>
                  <a:pt x="6" y="120"/>
                  <a:pt x="13" y="111"/>
                </a:cubicBezTo>
                <a:cubicBezTo>
                  <a:pt x="16" y="107"/>
                  <a:pt x="19" y="104"/>
                  <a:pt x="22" y="103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2"/>
                  <a:pt x="0" y="79"/>
                  <a:pt x="0" y="77"/>
                </a:cubicBezTo>
                <a:cubicBezTo>
                  <a:pt x="0" y="74"/>
                  <a:pt x="1" y="72"/>
                  <a:pt x="3" y="71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0"/>
                  <a:pt x="24" y="50"/>
                  <a:pt x="25" y="50"/>
                </a:cubicBezTo>
                <a:cubicBezTo>
                  <a:pt x="27" y="50"/>
                  <a:pt x="27" y="51"/>
                  <a:pt x="27" y="51"/>
                </a:cubicBezTo>
                <a:cubicBezTo>
                  <a:pt x="29" y="56"/>
                  <a:pt x="30" y="58"/>
                  <a:pt x="33" y="61"/>
                </a:cubicBezTo>
                <a:cubicBezTo>
                  <a:pt x="37" y="64"/>
                  <a:pt x="41" y="67"/>
                  <a:pt x="48" y="67"/>
                </a:cubicBezTo>
                <a:cubicBezTo>
                  <a:pt x="53" y="66"/>
                  <a:pt x="59" y="64"/>
                  <a:pt x="62" y="59"/>
                </a:cubicBezTo>
                <a:cubicBezTo>
                  <a:pt x="67" y="53"/>
                  <a:pt x="67" y="43"/>
                  <a:pt x="62" y="35"/>
                </a:cubicBezTo>
                <a:cubicBezTo>
                  <a:pt x="61" y="32"/>
                  <a:pt x="56" y="29"/>
                  <a:pt x="51" y="27"/>
                </a:cubicBezTo>
                <a:cubicBezTo>
                  <a:pt x="51" y="27"/>
                  <a:pt x="49" y="27"/>
                  <a:pt x="49" y="26"/>
                </a:cubicBezTo>
                <a:cubicBezTo>
                  <a:pt x="49" y="24"/>
                  <a:pt x="49" y="23"/>
                  <a:pt x="51" y="23"/>
                </a:cubicBezTo>
                <a:cubicBezTo>
                  <a:pt x="70" y="3"/>
                  <a:pt x="70" y="3"/>
                  <a:pt x="70" y="3"/>
                </a:cubicBezTo>
                <a:cubicBezTo>
                  <a:pt x="73" y="0"/>
                  <a:pt x="80" y="0"/>
                  <a:pt x="83" y="3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4" y="19"/>
                  <a:pt x="107" y="16"/>
                  <a:pt x="110" y="13"/>
                </a:cubicBezTo>
                <a:cubicBezTo>
                  <a:pt x="120" y="7"/>
                  <a:pt x="133" y="7"/>
                  <a:pt x="142" y="13"/>
                </a:cubicBezTo>
                <a:cubicBezTo>
                  <a:pt x="149" y="18"/>
                  <a:pt x="152" y="26"/>
                  <a:pt x="152" y="32"/>
                </a:cubicBezTo>
                <a:cubicBezTo>
                  <a:pt x="152" y="40"/>
                  <a:pt x="150" y="48"/>
                  <a:pt x="144" y="53"/>
                </a:cubicBezTo>
                <a:cubicBezTo>
                  <a:pt x="142" y="55"/>
                  <a:pt x="141" y="56"/>
                  <a:pt x="137" y="58"/>
                </a:cubicBezTo>
                <a:cubicBezTo>
                  <a:pt x="157" y="77"/>
                  <a:pt x="157" y="77"/>
                  <a:pt x="157" y="77"/>
                </a:cubicBezTo>
                <a:cubicBezTo>
                  <a:pt x="158" y="79"/>
                  <a:pt x="160" y="82"/>
                  <a:pt x="160" y="83"/>
                </a:cubicBezTo>
                <a:cubicBezTo>
                  <a:pt x="160" y="87"/>
                  <a:pt x="158" y="88"/>
                  <a:pt x="157" y="90"/>
                </a:cubicBezTo>
                <a:cubicBezTo>
                  <a:pt x="137" y="109"/>
                  <a:pt x="137" y="109"/>
                  <a:pt x="137" y="109"/>
                </a:cubicBezTo>
                <a:cubicBezTo>
                  <a:pt x="137" y="111"/>
                  <a:pt x="136" y="111"/>
                  <a:pt x="134" y="111"/>
                </a:cubicBezTo>
                <a:cubicBezTo>
                  <a:pt x="133" y="111"/>
                  <a:pt x="133" y="109"/>
                  <a:pt x="133" y="109"/>
                </a:cubicBezTo>
                <a:cubicBezTo>
                  <a:pt x="131" y="104"/>
                  <a:pt x="129" y="103"/>
                  <a:pt x="126" y="99"/>
                </a:cubicBezTo>
                <a:cubicBezTo>
                  <a:pt x="123" y="96"/>
                  <a:pt x="118" y="93"/>
                  <a:pt x="112" y="93"/>
                </a:cubicBezTo>
                <a:cubicBezTo>
                  <a:pt x="107" y="95"/>
                  <a:pt x="101" y="96"/>
                  <a:pt x="97" y="101"/>
                </a:cubicBezTo>
                <a:cubicBezTo>
                  <a:pt x="93" y="107"/>
                  <a:pt x="93" y="117"/>
                  <a:pt x="97" y="125"/>
                </a:cubicBezTo>
                <a:cubicBezTo>
                  <a:pt x="99" y="128"/>
                  <a:pt x="104" y="131"/>
                  <a:pt x="109" y="133"/>
                </a:cubicBezTo>
                <a:cubicBezTo>
                  <a:pt x="109" y="133"/>
                  <a:pt x="110" y="133"/>
                  <a:pt x="110" y="135"/>
                </a:cubicBezTo>
                <a:cubicBezTo>
                  <a:pt x="110" y="136"/>
                  <a:pt x="110" y="138"/>
                  <a:pt x="109" y="138"/>
                </a:cubicBezTo>
                <a:cubicBezTo>
                  <a:pt x="89" y="157"/>
                  <a:pt x="89" y="157"/>
                  <a:pt x="89" y="157"/>
                </a:cubicBezTo>
                <a:cubicBezTo>
                  <a:pt x="88" y="159"/>
                  <a:pt x="86" y="160"/>
                  <a:pt x="83" y="160"/>
                </a:cubicBezTo>
                <a:moveTo>
                  <a:pt x="56" y="128"/>
                </a:moveTo>
                <a:cubicBezTo>
                  <a:pt x="57" y="128"/>
                  <a:pt x="57" y="130"/>
                  <a:pt x="59" y="130"/>
                </a:cubicBezTo>
                <a:cubicBezTo>
                  <a:pt x="81" y="154"/>
                  <a:pt x="81" y="154"/>
                  <a:pt x="81" y="154"/>
                </a:cubicBezTo>
                <a:cubicBezTo>
                  <a:pt x="83" y="154"/>
                  <a:pt x="85" y="154"/>
                  <a:pt x="85" y="154"/>
                </a:cubicBezTo>
                <a:cubicBezTo>
                  <a:pt x="101" y="136"/>
                  <a:pt x="101" y="136"/>
                  <a:pt x="101" y="136"/>
                </a:cubicBezTo>
                <a:cubicBezTo>
                  <a:pt x="97" y="135"/>
                  <a:pt x="94" y="131"/>
                  <a:pt x="91" y="128"/>
                </a:cubicBezTo>
                <a:cubicBezTo>
                  <a:pt x="85" y="119"/>
                  <a:pt x="85" y="106"/>
                  <a:pt x="93" y="98"/>
                </a:cubicBezTo>
                <a:cubicBezTo>
                  <a:pt x="97" y="91"/>
                  <a:pt x="104" y="88"/>
                  <a:pt x="112" y="87"/>
                </a:cubicBezTo>
                <a:cubicBezTo>
                  <a:pt x="118" y="87"/>
                  <a:pt x="126" y="90"/>
                  <a:pt x="131" y="95"/>
                </a:cubicBezTo>
                <a:cubicBezTo>
                  <a:pt x="134" y="96"/>
                  <a:pt x="136" y="99"/>
                  <a:pt x="136" y="101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5"/>
                  <a:pt x="153" y="85"/>
                  <a:pt x="153" y="83"/>
                </a:cubicBezTo>
                <a:cubicBezTo>
                  <a:pt x="153" y="82"/>
                  <a:pt x="153" y="82"/>
                  <a:pt x="153" y="82"/>
                </a:cubicBezTo>
                <a:cubicBezTo>
                  <a:pt x="129" y="59"/>
                  <a:pt x="129" y="59"/>
                  <a:pt x="129" y="59"/>
                </a:cubicBezTo>
                <a:cubicBezTo>
                  <a:pt x="129" y="58"/>
                  <a:pt x="128" y="56"/>
                  <a:pt x="129" y="56"/>
                </a:cubicBezTo>
                <a:cubicBezTo>
                  <a:pt x="129" y="55"/>
                  <a:pt x="129" y="53"/>
                  <a:pt x="131" y="53"/>
                </a:cubicBezTo>
                <a:cubicBezTo>
                  <a:pt x="134" y="53"/>
                  <a:pt x="137" y="51"/>
                  <a:pt x="139" y="48"/>
                </a:cubicBezTo>
                <a:cubicBezTo>
                  <a:pt x="144" y="45"/>
                  <a:pt x="145" y="39"/>
                  <a:pt x="145" y="34"/>
                </a:cubicBezTo>
                <a:cubicBezTo>
                  <a:pt x="145" y="27"/>
                  <a:pt x="142" y="23"/>
                  <a:pt x="137" y="19"/>
                </a:cubicBezTo>
                <a:cubicBezTo>
                  <a:pt x="131" y="13"/>
                  <a:pt x="121" y="13"/>
                  <a:pt x="115" y="18"/>
                </a:cubicBezTo>
                <a:cubicBezTo>
                  <a:pt x="110" y="21"/>
                  <a:pt x="109" y="24"/>
                  <a:pt x="107" y="29"/>
                </a:cubicBezTo>
                <a:cubicBezTo>
                  <a:pt x="107" y="31"/>
                  <a:pt x="105" y="31"/>
                  <a:pt x="104" y="31"/>
                </a:cubicBezTo>
                <a:cubicBezTo>
                  <a:pt x="104" y="32"/>
                  <a:pt x="102" y="31"/>
                  <a:pt x="101" y="31"/>
                </a:cubicBezTo>
                <a:cubicBezTo>
                  <a:pt x="78" y="7"/>
                  <a:pt x="78" y="7"/>
                  <a:pt x="78" y="7"/>
                </a:cubicBezTo>
                <a:cubicBezTo>
                  <a:pt x="77" y="7"/>
                  <a:pt x="75" y="7"/>
                  <a:pt x="75" y="7"/>
                </a:cubicBezTo>
                <a:cubicBezTo>
                  <a:pt x="59" y="24"/>
                  <a:pt x="59" y="24"/>
                  <a:pt x="59" y="24"/>
                </a:cubicBezTo>
                <a:cubicBezTo>
                  <a:pt x="62" y="26"/>
                  <a:pt x="65" y="29"/>
                  <a:pt x="69" y="32"/>
                </a:cubicBezTo>
                <a:cubicBezTo>
                  <a:pt x="75" y="42"/>
                  <a:pt x="75" y="55"/>
                  <a:pt x="67" y="63"/>
                </a:cubicBezTo>
                <a:cubicBezTo>
                  <a:pt x="62" y="69"/>
                  <a:pt x="56" y="72"/>
                  <a:pt x="48" y="74"/>
                </a:cubicBezTo>
                <a:cubicBezTo>
                  <a:pt x="41" y="74"/>
                  <a:pt x="33" y="71"/>
                  <a:pt x="29" y="66"/>
                </a:cubicBezTo>
                <a:cubicBezTo>
                  <a:pt x="25" y="64"/>
                  <a:pt x="24" y="61"/>
                  <a:pt x="24" y="59"/>
                </a:cubicBezTo>
                <a:cubicBezTo>
                  <a:pt x="6" y="75"/>
                  <a:pt x="6" y="75"/>
                  <a:pt x="6" y="75"/>
                </a:cubicBezTo>
                <a:cubicBezTo>
                  <a:pt x="6" y="75"/>
                  <a:pt x="6" y="75"/>
                  <a:pt x="6" y="77"/>
                </a:cubicBezTo>
                <a:cubicBezTo>
                  <a:pt x="6" y="79"/>
                  <a:pt x="6" y="79"/>
                  <a:pt x="6" y="79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30" y="103"/>
                  <a:pt x="32" y="104"/>
                  <a:pt x="30" y="104"/>
                </a:cubicBezTo>
                <a:cubicBezTo>
                  <a:pt x="30" y="106"/>
                  <a:pt x="30" y="107"/>
                  <a:pt x="29" y="107"/>
                </a:cubicBezTo>
                <a:cubicBezTo>
                  <a:pt x="24" y="109"/>
                  <a:pt x="21" y="111"/>
                  <a:pt x="17" y="115"/>
                </a:cubicBezTo>
                <a:cubicBezTo>
                  <a:pt x="13" y="122"/>
                  <a:pt x="13" y="131"/>
                  <a:pt x="19" y="138"/>
                </a:cubicBezTo>
                <a:cubicBezTo>
                  <a:pt x="22" y="143"/>
                  <a:pt x="27" y="146"/>
                  <a:pt x="33" y="146"/>
                </a:cubicBezTo>
                <a:cubicBezTo>
                  <a:pt x="38" y="146"/>
                  <a:pt x="45" y="144"/>
                  <a:pt x="48" y="139"/>
                </a:cubicBezTo>
                <a:cubicBezTo>
                  <a:pt x="51" y="138"/>
                  <a:pt x="53" y="135"/>
                  <a:pt x="53" y="131"/>
                </a:cubicBezTo>
                <a:cubicBezTo>
                  <a:pt x="53" y="130"/>
                  <a:pt x="54" y="130"/>
                  <a:pt x="56" y="130"/>
                </a:cubicBezTo>
                <a:cubicBezTo>
                  <a:pt x="56" y="128"/>
                  <a:pt x="56" y="128"/>
                  <a:pt x="56" y="12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5" name="Freeform 48">
            <a:extLst>
              <a:ext uri="{FF2B5EF4-FFF2-40B4-BE49-F238E27FC236}">
                <a16:creationId xmlns:a16="http://schemas.microsoft.com/office/drawing/2014/main" id="{5EA12717-4447-471E-A17C-1A106ED02D0A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3038475"/>
            <a:ext cx="254000" cy="227013"/>
          </a:xfrm>
          <a:custGeom>
            <a:avLst/>
            <a:gdLst>
              <a:gd name="T0" fmla="*/ 21 w 160"/>
              <a:gd name="T1" fmla="*/ 143 h 143"/>
              <a:gd name="T2" fmla="*/ 13 w 160"/>
              <a:gd name="T3" fmla="*/ 72 h 143"/>
              <a:gd name="T4" fmla="*/ 0 w 160"/>
              <a:gd name="T5" fmla="*/ 42 h 143"/>
              <a:gd name="T6" fmla="*/ 47 w 160"/>
              <a:gd name="T7" fmla="*/ 34 h 143"/>
              <a:gd name="T8" fmla="*/ 23 w 160"/>
              <a:gd name="T9" fmla="*/ 7 h 143"/>
              <a:gd name="T10" fmla="*/ 45 w 160"/>
              <a:gd name="T11" fmla="*/ 19 h 143"/>
              <a:gd name="T12" fmla="*/ 69 w 160"/>
              <a:gd name="T13" fmla="*/ 5 h 143"/>
              <a:gd name="T14" fmla="*/ 91 w 160"/>
              <a:gd name="T15" fmla="*/ 5 h 143"/>
              <a:gd name="T16" fmla="*/ 106 w 160"/>
              <a:gd name="T17" fmla="*/ 3 h 143"/>
              <a:gd name="T18" fmla="*/ 111 w 160"/>
              <a:gd name="T19" fmla="*/ 27 h 143"/>
              <a:gd name="T20" fmla="*/ 144 w 160"/>
              <a:gd name="T21" fmla="*/ 10 h 143"/>
              <a:gd name="T22" fmla="*/ 152 w 160"/>
              <a:gd name="T23" fmla="*/ 34 h 143"/>
              <a:gd name="T24" fmla="*/ 160 w 160"/>
              <a:gd name="T25" fmla="*/ 72 h 143"/>
              <a:gd name="T26" fmla="*/ 147 w 160"/>
              <a:gd name="T27" fmla="*/ 135 h 143"/>
              <a:gd name="T28" fmla="*/ 19 w 160"/>
              <a:gd name="T29" fmla="*/ 72 h 143"/>
              <a:gd name="T30" fmla="*/ 21 w 160"/>
              <a:gd name="T31" fmla="*/ 137 h 143"/>
              <a:gd name="T32" fmla="*/ 141 w 160"/>
              <a:gd name="T33" fmla="*/ 135 h 143"/>
              <a:gd name="T34" fmla="*/ 83 w 160"/>
              <a:gd name="T35" fmla="*/ 72 h 143"/>
              <a:gd name="T36" fmla="*/ 77 w 160"/>
              <a:gd name="T37" fmla="*/ 137 h 143"/>
              <a:gd name="T38" fmla="*/ 19 w 160"/>
              <a:gd name="T39" fmla="*/ 72 h 143"/>
              <a:gd name="T40" fmla="*/ 147 w 160"/>
              <a:gd name="T41" fmla="*/ 66 h 143"/>
              <a:gd name="T42" fmla="*/ 154 w 160"/>
              <a:gd name="T43" fmla="*/ 42 h 143"/>
              <a:gd name="T44" fmla="*/ 87 w 160"/>
              <a:gd name="T45" fmla="*/ 40 h 143"/>
              <a:gd name="T46" fmla="*/ 83 w 160"/>
              <a:gd name="T47" fmla="*/ 40 h 143"/>
              <a:gd name="T48" fmla="*/ 77 w 160"/>
              <a:gd name="T49" fmla="*/ 66 h 143"/>
              <a:gd name="T50" fmla="*/ 74 w 160"/>
              <a:gd name="T51" fmla="*/ 40 h 143"/>
              <a:gd name="T52" fmla="*/ 8 w 160"/>
              <a:gd name="T53" fmla="*/ 40 h 143"/>
              <a:gd name="T54" fmla="*/ 7 w 160"/>
              <a:gd name="T55" fmla="*/ 66 h 143"/>
              <a:gd name="T56" fmla="*/ 147 w 160"/>
              <a:gd name="T57" fmla="*/ 66 h 143"/>
              <a:gd name="T58" fmla="*/ 95 w 160"/>
              <a:gd name="T59" fmla="*/ 10 h 143"/>
              <a:gd name="T60" fmla="*/ 109 w 160"/>
              <a:gd name="T61" fmla="*/ 18 h 143"/>
              <a:gd name="T62" fmla="*/ 99 w 160"/>
              <a:gd name="T63" fmla="*/ 8 h 143"/>
              <a:gd name="T64" fmla="*/ 56 w 160"/>
              <a:gd name="T65" fmla="*/ 10 h 143"/>
              <a:gd name="T66" fmla="*/ 77 w 160"/>
              <a:gd name="T67" fmla="*/ 34 h 143"/>
              <a:gd name="T68" fmla="*/ 61 w 160"/>
              <a:gd name="T69" fmla="*/ 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43">
                <a:moveTo>
                  <a:pt x="139" y="143"/>
                </a:moveTo>
                <a:cubicBezTo>
                  <a:pt x="21" y="143"/>
                  <a:pt x="21" y="143"/>
                  <a:pt x="21" y="143"/>
                </a:cubicBezTo>
                <a:cubicBezTo>
                  <a:pt x="16" y="143"/>
                  <a:pt x="13" y="140"/>
                  <a:pt x="13" y="135"/>
                </a:cubicBezTo>
                <a:cubicBezTo>
                  <a:pt x="13" y="72"/>
                  <a:pt x="13" y="72"/>
                  <a:pt x="13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7"/>
                  <a:pt x="3" y="34"/>
                  <a:pt x="8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37" y="29"/>
                  <a:pt x="26" y="23"/>
                  <a:pt x="16" y="10"/>
                </a:cubicBezTo>
                <a:cubicBezTo>
                  <a:pt x="23" y="7"/>
                  <a:pt x="23" y="7"/>
                  <a:pt x="23" y="7"/>
                </a:cubicBezTo>
                <a:cubicBezTo>
                  <a:pt x="31" y="18"/>
                  <a:pt x="40" y="24"/>
                  <a:pt x="50" y="27"/>
                </a:cubicBezTo>
                <a:cubicBezTo>
                  <a:pt x="47" y="26"/>
                  <a:pt x="47" y="23"/>
                  <a:pt x="45" y="19"/>
                </a:cubicBezTo>
                <a:cubicBezTo>
                  <a:pt x="43" y="13"/>
                  <a:pt x="48" y="7"/>
                  <a:pt x="55" y="3"/>
                </a:cubicBezTo>
                <a:cubicBezTo>
                  <a:pt x="59" y="0"/>
                  <a:pt x="64" y="2"/>
                  <a:pt x="69" y="5"/>
                </a:cubicBezTo>
                <a:cubicBezTo>
                  <a:pt x="74" y="8"/>
                  <a:pt x="77" y="13"/>
                  <a:pt x="80" y="19"/>
                </a:cubicBezTo>
                <a:cubicBezTo>
                  <a:pt x="83" y="13"/>
                  <a:pt x="87" y="8"/>
                  <a:pt x="91" y="5"/>
                </a:cubicBezTo>
                <a:cubicBezTo>
                  <a:pt x="96" y="2"/>
                  <a:pt x="101" y="0"/>
                  <a:pt x="106" y="3"/>
                </a:cubicBezTo>
                <a:cubicBezTo>
                  <a:pt x="106" y="3"/>
                  <a:pt x="106" y="3"/>
                  <a:pt x="106" y="3"/>
                </a:cubicBezTo>
                <a:cubicBezTo>
                  <a:pt x="112" y="7"/>
                  <a:pt x="117" y="13"/>
                  <a:pt x="115" y="19"/>
                </a:cubicBezTo>
                <a:cubicBezTo>
                  <a:pt x="114" y="23"/>
                  <a:pt x="114" y="26"/>
                  <a:pt x="111" y="27"/>
                </a:cubicBezTo>
                <a:cubicBezTo>
                  <a:pt x="120" y="24"/>
                  <a:pt x="130" y="18"/>
                  <a:pt x="138" y="7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35" y="23"/>
                  <a:pt x="123" y="29"/>
                  <a:pt x="114" y="34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157" y="34"/>
                  <a:pt x="160" y="37"/>
                  <a:pt x="160" y="42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40"/>
                  <a:pt x="144" y="143"/>
                  <a:pt x="139" y="143"/>
                </a:cubicBezTo>
                <a:moveTo>
                  <a:pt x="19" y="72"/>
                </a:moveTo>
                <a:cubicBezTo>
                  <a:pt x="19" y="135"/>
                  <a:pt x="19" y="135"/>
                  <a:pt x="19" y="135"/>
                </a:cubicBezTo>
                <a:cubicBezTo>
                  <a:pt x="19" y="137"/>
                  <a:pt x="19" y="137"/>
                  <a:pt x="21" y="137"/>
                </a:cubicBezTo>
                <a:cubicBezTo>
                  <a:pt x="139" y="137"/>
                  <a:pt x="139" y="137"/>
                  <a:pt x="139" y="137"/>
                </a:cubicBezTo>
                <a:cubicBezTo>
                  <a:pt x="141" y="137"/>
                  <a:pt x="141" y="137"/>
                  <a:pt x="141" y="135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7" y="72"/>
                  <a:pt x="77" y="72"/>
                  <a:pt x="77" y="72"/>
                </a:cubicBezTo>
                <a:cubicBezTo>
                  <a:pt x="19" y="72"/>
                  <a:pt x="19" y="72"/>
                  <a:pt x="19" y="72"/>
                </a:cubicBezTo>
                <a:cubicBezTo>
                  <a:pt x="19" y="72"/>
                  <a:pt x="19" y="72"/>
                  <a:pt x="19" y="72"/>
                </a:cubicBezTo>
                <a:close/>
                <a:moveTo>
                  <a:pt x="147" y="66"/>
                </a:moveTo>
                <a:cubicBezTo>
                  <a:pt x="154" y="66"/>
                  <a:pt x="154" y="66"/>
                  <a:pt x="154" y="66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0"/>
                  <a:pt x="154" y="40"/>
                  <a:pt x="152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66"/>
                  <a:pt x="83" y="66"/>
                  <a:pt x="83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40"/>
                  <a:pt x="77" y="40"/>
                  <a:pt x="77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7" y="40"/>
                  <a:pt x="7" y="42"/>
                </a:cubicBezTo>
                <a:cubicBezTo>
                  <a:pt x="7" y="66"/>
                  <a:pt x="7" y="66"/>
                  <a:pt x="7" y="66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7" y="66"/>
                  <a:pt x="147" y="66"/>
                  <a:pt x="147" y="66"/>
                </a:cubicBezTo>
                <a:close/>
                <a:moveTo>
                  <a:pt x="99" y="8"/>
                </a:moveTo>
                <a:cubicBezTo>
                  <a:pt x="98" y="8"/>
                  <a:pt x="96" y="8"/>
                  <a:pt x="95" y="10"/>
                </a:cubicBezTo>
                <a:cubicBezTo>
                  <a:pt x="88" y="13"/>
                  <a:pt x="85" y="24"/>
                  <a:pt x="83" y="34"/>
                </a:cubicBezTo>
                <a:cubicBezTo>
                  <a:pt x="98" y="32"/>
                  <a:pt x="107" y="26"/>
                  <a:pt x="109" y="18"/>
                </a:cubicBezTo>
                <a:cubicBezTo>
                  <a:pt x="109" y="15"/>
                  <a:pt x="107" y="11"/>
                  <a:pt x="104" y="10"/>
                </a:cubicBezTo>
                <a:cubicBezTo>
                  <a:pt x="103" y="8"/>
                  <a:pt x="101" y="8"/>
                  <a:pt x="99" y="8"/>
                </a:cubicBezTo>
                <a:moveTo>
                  <a:pt x="61" y="8"/>
                </a:moveTo>
                <a:cubicBezTo>
                  <a:pt x="59" y="8"/>
                  <a:pt x="58" y="8"/>
                  <a:pt x="56" y="10"/>
                </a:cubicBezTo>
                <a:cubicBezTo>
                  <a:pt x="53" y="11"/>
                  <a:pt x="51" y="15"/>
                  <a:pt x="51" y="18"/>
                </a:cubicBezTo>
                <a:cubicBezTo>
                  <a:pt x="53" y="26"/>
                  <a:pt x="63" y="32"/>
                  <a:pt x="77" y="34"/>
                </a:cubicBezTo>
                <a:cubicBezTo>
                  <a:pt x="75" y="24"/>
                  <a:pt x="72" y="13"/>
                  <a:pt x="66" y="10"/>
                </a:cubicBezTo>
                <a:cubicBezTo>
                  <a:pt x="64" y="8"/>
                  <a:pt x="63" y="8"/>
                  <a:pt x="61" y="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6" name="Freeform 49">
            <a:extLst>
              <a:ext uri="{FF2B5EF4-FFF2-40B4-BE49-F238E27FC236}">
                <a16:creationId xmlns:a16="http://schemas.microsoft.com/office/drawing/2014/main" id="{B279D353-8D5B-49CA-9268-4B8E3B00F81C}"/>
              </a:ext>
            </a:extLst>
          </p:cNvPr>
          <p:cNvSpPr>
            <a:spLocks noEditPoints="1"/>
          </p:cNvSpPr>
          <p:nvPr/>
        </p:nvSpPr>
        <p:spPr bwMode="auto">
          <a:xfrm>
            <a:off x="2411413" y="2474913"/>
            <a:ext cx="212725" cy="254000"/>
          </a:xfrm>
          <a:custGeom>
            <a:avLst/>
            <a:gdLst>
              <a:gd name="T0" fmla="*/ 126 w 134"/>
              <a:gd name="T1" fmla="*/ 0 h 160"/>
              <a:gd name="T2" fmla="*/ 13 w 134"/>
              <a:gd name="T3" fmla="*/ 0 h 160"/>
              <a:gd name="T4" fmla="*/ 0 w 134"/>
              <a:gd name="T5" fmla="*/ 13 h 160"/>
              <a:gd name="T6" fmla="*/ 0 w 134"/>
              <a:gd name="T7" fmla="*/ 146 h 160"/>
              <a:gd name="T8" fmla="*/ 0 w 134"/>
              <a:gd name="T9" fmla="*/ 146 h 160"/>
              <a:gd name="T10" fmla="*/ 3 w 134"/>
              <a:gd name="T11" fmla="*/ 156 h 160"/>
              <a:gd name="T12" fmla="*/ 13 w 134"/>
              <a:gd name="T13" fmla="*/ 160 h 160"/>
              <a:gd name="T14" fmla="*/ 120 w 134"/>
              <a:gd name="T15" fmla="*/ 160 h 160"/>
              <a:gd name="T16" fmla="*/ 128 w 134"/>
              <a:gd name="T17" fmla="*/ 152 h 160"/>
              <a:gd name="T18" fmla="*/ 128 w 134"/>
              <a:gd name="T19" fmla="*/ 141 h 160"/>
              <a:gd name="T20" fmla="*/ 126 w 134"/>
              <a:gd name="T21" fmla="*/ 141 h 160"/>
              <a:gd name="T22" fmla="*/ 134 w 134"/>
              <a:gd name="T23" fmla="*/ 133 h 160"/>
              <a:gd name="T24" fmla="*/ 134 w 134"/>
              <a:gd name="T25" fmla="*/ 8 h 160"/>
              <a:gd name="T26" fmla="*/ 126 w 134"/>
              <a:gd name="T27" fmla="*/ 0 h 160"/>
              <a:gd name="T28" fmla="*/ 96 w 134"/>
              <a:gd name="T29" fmla="*/ 7 h 160"/>
              <a:gd name="T30" fmla="*/ 96 w 134"/>
              <a:gd name="T31" fmla="*/ 61 h 160"/>
              <a:gd name="T32" fmla="*/ 88 w 134"/>
              <a:gd name="T33" fmla="*/ 55 h 160"/>
              <a:gd name="T34" fmla="*/ 85 w 134"/>
              <a:gd name="T35" fmla="*/ 55 h 160"/>
              <a:gd name="T36" fmla="*/ 77 w 134"/>
              <a:gd name="T37" fmla="*/ 61 h 160"/>
              <a:gd name="T38" fmla="*/ 77 w 134"/>
              <a:gd name="T39" fmla="*/ 7 h 160"/>
              <a:gd name="T40" fmla="*/ 96 w 134"/>
              <a:gd name="T41" fmla="*/ 7 h 160"/>
              <a:gd name="T42" fmla="*/ 96 w 134"/>
              <a:gd name="T43" fmla="*/ 7 h 160"/>
              <a:gd name="T44" fmla="*/ 7 w 134"/>
              <a:gd name="T45" fmla="*/ 13 h 160"/>
              <a:gd name="T46" fmla="*/ 13 w 134"/>
              <a:gd name="T47" fmla="*/ 7 h 160"/>
              <a:gd name="T48" fmla="*/ 26 w 134"/>
              <a:gd name="T49" fmla="*/ 7 h 160"/>
              <a:gd name="T50" fmla="*/ 26 w 134"/>
              <a:gd name="T51" fmla="*/ 135 h 160"/>
              <a:gd name="T52" fmla="*/ 13 w 134"/>
              <a:gd name="T53" fmla="*/ 135 h 160"/>
              <a:gd name="T54" fmla="*/ 7 w 134"/>
              <a:gd name="T55" fmla="*/ 136 h 160"/>
              <a:gd name="T56" fmla="*/ 7 w 134"/>
              <a:gd name="T57" fmla="*/ 13 h 160"/>
              <a:gd name="T58" fmla="*/ 7 w 134"/>
              <a:gd name="T59" fmla="*/ 13 h 160"/>
              <a:gd name="T60" fmla="*/ 122 w 134"/>
              <a:gd name="T61" fmla="*/ 152 h 160"/>
              <a:gd name="T62" fmla="*/ 120 w 134"/>
              <a:gd name="T63" fmla="*/ 154 h 160"/>
              <a:gd name="T64" fmla="*/ 13 w 134"/>
              <a:gd name="T65" fmla="*/ 154 h 160"/>
              <a:gd name="T66" fmla="*/ 8 w 134"/>
              <a:gd name="T67" fmla="*/ 152 h 160"/>
              <a:gd name="T68" fmla="*/ 7 w 134"/>
              <a:gd name="T69" fmla="*/ 148 h 160"/>
              <a:gd name="T70" fmla="*/ 7 w 134"/>
              <a:gd name="T71" fmla="*/ 146 h 160"/>
              <a:gd name="T72" fmla="*/ 13 w 134"/>
              <a:gd name="T73" fmla="*/ 141 h 160"/>
              <a:gd name="T74" fmla="*/ 122 w 134"/>
              <a:gd name="T75" fmla="*/ 141 h 160"/>
              <a:gd name="T76" fmla="*/ 122 w 134"/>
              <a:gd name="T77" fmla="*/ 152 h 160"/>
              <a:gd name="T78" fmla="*/ 122 w 134"/>
              <a:gd name="T79" fmla="*/ 152 h 160"/>
              <a:gd name="T80" fmla="*/ 128 w 134"/>
              <a:gd name="T81" fmla="*/ 133 h 160"/>
              <a:gd name="T82" fmla="*/ 126 w 134"/>
              <a:gd name="T83" fmla="*/ 135 h 160"/>
              <a:gd name="T84" fmla="*/ 32 w 134"/>
              <a:gd name="T85" fmla="*/ 135 h 160"/>
              <a:gd name="T86" fmla="*/ 32 w 134"/>
              <a:gd name="T87" fmla="*/ 7 h 160"/>
              <a:gd name="T88" fmla="*/ 71 w 134"/>
              <a:gd name="T89" fmla="*/ 7 h 160"/>
              <a:gd name="T90" fmla="*/ 71 w 134"/>
              <a:gd name="T91" fmla="*/ 68 h 160"/>
              <a:gd name="T92" fmla="*/ 72 w 134"/>
              <a:gd name="T93" fmla="*/ 71 h 160"/>
              <a:gd name="T94" fmla="*/ 75 w 134"/>
              <a:gd name="T95" fmla="*/ 71 h 160"/>
              <a:gd name="T96" fmla="*/ 87 w 134"/>
              <a:gd name="T97" fmla="*/ 61 h 160"/>
              <a:gd name="T98" fmla="*/ 98 w 134"/>
              <a:gd name="T99" fmla="*/ 71 h 160"/>
              <a:gd name="T100" fmla="*/ 99 w 134"/>
              <a:gd name="T101" fmla="*/ 71 h 160"/>
              <a:gd name="T102" fmla="*/ 101 w 134"/>
              <a:gd name="T103" fmla="*/ 71 h 160"/>
              <a:gd name="T104" fmla="*/ 102 w 134"/>
              <a:gd name="T105" fmla="*/ 68 h 160"/>
              <a:gd name="T106" fmla="*/ 102 w 134"/>
              <a:gd name="T107" fmla="*/ 7 h 160"/>
              <a:gd name="T108" fmla="*/ 126 w 134"/>
              <a:gd name="T109" fmla="*/ 7 h 160"/>
              <a:gd name="T110" fmla="*/ 128 w 134"/>
              <a:gd name="T111" fmla="*/ 8 h 160"/>
              <a:gd name="T112" fmla="*/ 128 w 134"/>
              <a:gd name="T113" fmla="*/ 133 h 160"/>
              <a:gd name="T114" fmla="*/ 128 w 134"/>
              <a:gd name="T115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4" h="160">
                <a:moveTo>
                  <a:pt x="126" y="0"/>
                </a:moveTo>
                <a:cubicBezTo>
                  <a:pt x="13" y="0"/>
                  <a:pt x="13" y="0"/>
                  <a:pt x="13" y="0"/>
                </a:cubicBezTo>
                <a:cubicBezTo>
                  <a:pt x="7" y="0"/>
                  <a:pt x="0" y="7"/>
                  <a:pt x="0" y="13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9"/>
                  <a:pt x="0" y="154"/>
                  <a:pt x="3" y="156"/>
                </a:cubicBezTo>
                <a:cubicBezTo>
                  <a:pt x="7" y="159"/>
                  <a:pt x="10" y="160"/>
                  <a:pt x="13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5" y="160"/>
                  <a:pt x="128" y="157"/>
                  <a:pt x="128" y="152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6" y="141"/>
                  <a:pt x="126" y="141"/>
                  <a:pt x="126" y="141"/>
                </a:cubicBezTo>
                <a:cubicBezTo>
                  <a:pt x="131" y="141"/>
                  <a:pt x="134" y="138"/>
                  <a:pt x="134" y="133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4"/>
                  <a:pt x="131" y="0"/>
                  <a:pt x="126" y="0"/>
                </a:cubicBezTo>
                <a:moveTo>
                  <a:pt x="96" y="7"/>
                </a:moveTo>
                <a:cubicBezTo>
                  <a:pt x="96" y="61"/>
                  <a:pt x="96" y="61"/>
                  <a:pt x="96" y="61"/>
                </a:cubicBezTo>
                <a:cubicBezTo>
                  <a:pt x="88" y="55"/>
                  <a:pt x="88" y="55"/>
                  <a:pt x="88" y="55"/>
                </a:cubicBezTo>
                <a:cubicBezTo>
                  <a:pt x="87" y="55"/>
                  <a:pt x="87" y="55"/>
                  <a:pt x="85" y="55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7"/>
                  <a:pt x="77" y="7"/>
                  <a:pt x="77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lose/>
                <a:moveTo>
                  <a:pt x="7" y="13"/>
                </a:moveTo>
                <a:cubicBezTo>
                  <a:pt x="7" y="10"/>
                  <a:pt x="10" y="7"/>
                  <a:pt x="13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35"/>
                  <a:pt x="26" y="135"/>
                  <a:pt x="26" y="135"/>
                </a:cubicBezTo>
                <a:cubicBezTo>
                  <a:pt x="13" y="135"/>
                  <a:pt x="13" y="135"/>
                  <a:pt x="13" y="135"/>
                </a:cubicBezTo>
                <a:cubicBezTo>
                  <a:pt x="11" y="135"/>
                  <a:pt x="8" y="135"/>
                  <a:pt x="7" y="136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122" y="152"/>
                </a:moveTo>
                <a:cubicBezTo>
                  <a:pt x="122" y="154"/>
                  <a:pt x="122" y="154"/>
                  <a:pt x="120" y="154"/>
                </a:cubicBezTo>
                <a:cubicBezTo>
                  <a:pt x="13" y="154"/>
                  <a:pt x="13" y="154"/>
                  <a:pt x="13" y="154"/>
                </a:cubicBezTo>
                <a:cubicBezTo>
                  <a:pt x="11" y="154"/>
                  <a:pt x="10" y="154"/>
                  <a:pt x="8" y="152"/>
                </a:cubicBezTo>
                <a:cubicBezTo>
                  <a:pt x="7" y="151"/>
                  <a:pt x="7" y="149"/>
                  <a:pt x="7" y="148"/>
                </a:cubicBezTo>
                <a:cubicBezTo>
                  <a:pt x="7" y="146"/>
                  <a:pt x="7" y="146"/>
                  <a:pt x="7" y="146"/>
                </a:cubicBezTo>
                <a:cubicBezTo>
                  <a:pt x="7" y="143"/>
                  <a:pt x="10" y="141"/>
                  <a:pt x="13" y="141"/>
                </a:cubicBezTo>
                <a:cubicBezTo>
                  <a:pt x="122" y="141"/>
                  <a:pt x="122" y="141"/>
                  <a:pt x="122" y="141"/>
                </a:cubicBezTo>
                <a:cubicBezTo>
                  <a:pt x="122" y="152"/>
                  <a:pt x="122" y="152"/>
                  <a:pt x="122" y="152"/>
                </a:cubicBezTo>
                <a:cubicBezTo>
                  <a:pt x="122" y="152"/>
                  <a:pt x="122" y="152"/>
                  <a:pt x="122" y="152"/>
                </a:cubicBezTo>
                <a:close/>
                <a:moveTo>
                  <a:pt x="128" y="133"/>
                </a:moveTo>
                <a:cubicBezTo>
                  <a:pt x="128" y="135"/>
                  <a:pt x="128" y="135"/>
                  <a:pt x="126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2" y="7"/>
                  <a:pt x="32" y="7"/>
                  <a:pt x="32" y="7"/>
                </a:cubicBezTo>
                <a:cubicBezTo>
                  <a:pt x="71" y="7"/>
                  <a:pt x="71" y="7"/>
                  <a:pt x="71" y="7"/>
                </a:cubicBezTo>
                <a:cubicBezTo>
                  <a:pt x="71" y="68"/>
                  <a:pt x="71" y="68"/>
                  <a:pt x="71" y="68"/>
                </a:cubicBezTo>
                <a:cubicBezTo>
                  <a:pt x="71" y="69"/>
                  <a:pt x="71" y="69"/>
                  <a:pt x="72" y="71"/>
                </a:cubicBezTo>
                <a:cubicBezTo>
                  <a:pt x="74" y="71"/>
                  <a:pt x="75" y="71"/>
                  <a:pt x="75" y="71"/>
                </a:cubicBezTo>
                <a:cubicBezTo>
                  <a:pt x="87" y="61"/>
                  <a:pt x="87" y="61"/>
                  <a:pt x="87" y="61"/>
                </a:cubicBezTo>
                <a:cubicBezTo>
                  <a:pt x="98" y="71"/>
                  <a:pt x="98" y="71"/>
                  <a:pt x="98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101" y="71"/>
                  <a:pt x="101" y="71"/>
                  <a:pt x="101" y="71"/>
                </a:cubicBezTo>
                <a:cubicBezTo>
                  <a:pt x="102" y="69"/>
                  <a:pt x="102" y="69"/>
                  <a:pt x="102" y="68"/>
                </a:cubicBezTo>
                <a:cubicBezTo>
                  <a:pt x="102" y="7"/>
                  <a:pt x="102" y="7"/>
                  <a:pt x="102" y="7"/>
                </a:cubicBezTo>
                <a:cubicBezTo>
                  <a:pt x="126" y="7"/>
                  <a:pt x="126" y="7"/>
                  <a:pt x="126" y="7"/>
                </a:cubicBezTo>
                <a:cubicBezTo>
                  <a:pt x="128" y="7"/>
                  <a:pt x="128" y="7"/>
                  <a:pt x="128" y="8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8" y="133"/>
                  <a:pt x="128" y="133"/>
                  <a:pt x="128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7" name="Freeform 50">
            <a:extLst>
              <a:ext uri="{FF2B5EF4-FFF2-40B4-BE49-F238E27FC236}">
                <a16:creationId xmlns:a16="http://schemas.microsoft.com/office/drawing/2014/main" id="{083562FA-B2F4-4291-985E-5D4EC8E04945}"/>
              </a:ext>
            </a:extLst>
          </p:cNvPr>
          <p:cNvSpPr>
            <a:spLocks noEditPoints="1"/>
          </p:cNvSpPr>
          <p:nvPr/>
        </p:nvSpPr>
        <p:spPr bwMode="auto">
          <a:xfrm>
            <a:off x="3502026" y="1374775"/>
            <a:ext cx="231775" cy="254000"/>
          </a:xfrm>
          <a:custGeom>
            <a:avLst/>
            <a:gdLst>
              <a:gd name="T0" fmla="*/ 138 w 146"/>
              <a:gd name="T1" fmla="*/ 77 h 160"/>
              <a:gd name="T2" fmla="*/ 127 w 146"/>
              <a:gd name="T3" fmla="*/ 77 h 160"/>
              <a:gd name="T4" fmla="*/ 127 w 146"/>
              <a:gd name="T5" fmla="*/ 54 h 160"/>
              <a:gd name="T6" fmla="*/ 73 w 146"/>
              <a:gd name="T7" fmla="*/ 0 h 160"/>
              <a:gd name="T8" fmla="*/ 19 w 146"/>
              <a:gd name="T9" fmla="*/ 54 h 160"/>
              <a:gd name="T10" fmla="*/ 19 w 146"/>
              <a:gd name="T11" fmla="*/ 77 h 160"/>
              <a:gd name="T12" fmla="*/ 8 w 146"/>
              <a:gd name="T13" fmla="*/ 77 h 160"/>
              <a:gd name="T14" fmla="*/ 0 w 146"/>
              <a:gd name="T15" fmla="*/ 85 h 160"/>
              <a:gd name="T16" fmla="*/ 0 w 146"/>
              <a:gd name="T17" fmla="*/ 152 h 160"/>
              <a:gd name="T18" fmla="*/ 8 w 146"/>
              <a:gd name="T19" fmla="*/ 160 h 160"/>
              <a:gd name="T20" fmla="*/ 138 w 146"/>
              <a:gd name="T21" fmla="*/ 160 h 160"/>
              <a:gd name="T22" fmla="*/ 146 w 146"/>
              <a:gd name="T23" fmla="*/ 152 h 160"/>
              <a:gd name="T24" fmla="*/ 146 w 146"/>
              <a:gd name="T25" fmla="*/ 85 h 160"/>
              <a:gd name="T26" fmla="*/ 138 w 146"/>
              <a:gd name="T27" fmla="*/ 77 h 160"/>
              <a:gd name="T28" fmla="*/ 25 w 146"/>
              <a:gd name="T29" fmla="*/ 54 h 160"/>
              <a:gd name="T30" fmla="*/ 73 w 146"/>
              <a:gd name="T31" fmla="*/ 6 h 160"/>
              <a:gd name="T32" fmla="*/ 121 w 146"/>
              <a:gd name="T33" fmla="*/ 54 h 160"/>
              <a:gd name="T34" fmla="*/ 121 w 146"/>
              <a:gd name="T35" fmla="*/ 77 h 160"/>
              <a:gd name="T36" fmla="*/ 25 w 146"/>
              <a:gd name="T37" fmla="*/ 77 h 160"/>
              <a:gd name="T38" fmla="*/ 25 w 146"/>
              <a:gd name="T39" fmla="*/ 54 h 160"/>
              <a:gd name="T40" fmla="*/ 25 w 146"/>
              <a:gd name="T41" fmla="*/ 54 h 160"/>
              <a:gd name="T42" fmla="*/ 140 w 146"/>
              <a:gd name="T43" fmla="*/ 152 h 160"/>
              <a:gd name="T44" fmla="*/ 138 w 146"/>
              <a:gd name="T45" fmla="*/ 154 h 160"/>
              <a:gd name="T46" fmla="*/ 8 w 146"/>
              <a:gd name="T47" fmla="*/ 154 h 160"/>
              <a:gd name="T48" fmla="*/ 6 w 146"/>
              <a:gd name="T49" fmla="*/ 152 h 160"/>
              <a:gd name="T50" fmla="*/ 6 w 146"/>
              <a:gd name="T51" fmla="*/ 85 h 160"/>
              <a:gd name="T52" fmla="*/ 8 w 146"/>
              <a:gd name="T53" fmla="*/ 83 h 160"/>
              <a:gd name="T54" fmla="*/ 22 w 146"/>
              <a:gd name="T55" fmla="*/ 83 h 160"/>
              <a:gd name="T56" fmla="*/ 124 w 146"/>
              <a:gd name="T57" fmla="*/ 83 h 160"/>
              <a:gd name="T58" fmla="*/ 138 w 146"/>
              <a:gd name="T59" fmla="*/ 83 h 160"/>
              <a:gd name="T60" fmla="*/ 140 w 146"/>
              <a:gd name="T61" fmla="*/ 85 h 160"/>
              <a:gd name="T62" fmla="*/ 140 w 146"/>
              <a:gd name="T63" fmla="*/ 152 h 160"/>
              <a:gd name="T64" fmla="*/ 140 w 146"/>
              <a:gd name="T65" fmla="*/ 152 h 160"/>
              <a:gd name="T66" fmla="*/ 73 w 146"/>
              <a:gd name="T67" fmla="*/ 96 h 160"/>
              <a:gd name="T68" fmla="*/ 57 w 146"/>
              <a:gd name="T69" fmla="*/ 112 h 160"/>
              <a:gd name="T70" fmla="*/ 64 w 146"/>
              <a:gd name="T71" fmla="*/ 125 h 160"/>
              <a:gd name="T72" fmla="*/ 64 w 146"/>
              <a:gd name="T73" fmla="*/ 138 h 160"/>
              <a:gd name="T74" fmla="*/ 67 w 146"/>
              <a:gd name="T75" fmla="*/ 141 h 160"/>
              <a:gd name="T76" fmla="*/ 79 w 146"/>
              <a:gd name="T77" fmla="*/ 141 h 160"/>
              <a:gd name="T78" fmla="*/ 83 w 146"/>
              <a:gd name="T79" fmla="*/ 138 h 160"/>
              <a:gd name="T80" fmla="*/ 83 w 146"/>
              <a:gd name="T81" fmla="*/ 125 h 160"/>
              <a:gd name="T82" fmla="*/ 89 w 146"/>
              <a:gd name="T83" fmla="*/ 112 h 160"/>
              <a:gd name="T84" fmla="*/ 73 w 146"/>
              <a:gd name="T85" fmla="*/ 96 h 160"/>
              <a:gd name="T86" fmla="*/ 78 w 146"/>
              <a:gd name="T87" fmla="*/ 120 h 160"/>
              <a:gd name="T88" fmla="*/ 76 w 146"/>
              <a:gd name="T89" fmla="*/ 123 h 160"/>
              <a:gd name="T90" fmla="*/ 76 w 146"/>
              <a:gd name="T91" fmla="*/ 134 h 160"/>
              <a:gd name="T92" fmla="*/ 70 w 146"/>
              <a:gd name="T93" fmla="*/ 134 h 160"/>
              <a:gd name="T94" fmla="*/ 70 w 146"/>
              <a:gd name="T95" fmla="*/ 123 h 160"/>
              <a:gd name="T96" fmla="*/ 68 w 146"/>
              <a:gd name="T97" fmla="*/ 120 h 160"/>
              <a:gd name="T98" fmla="*/ 64 w 146"/>
              <a:gd name="T99" fmla="*/ 112 h 160"/>
              <a:gd name="T100" fmla="*/ 73 w 146"/>
              <a:gd name="T101" fmla="*/ 102 h 160"/>
              <a:gd name="T102" fmla="*/ 83 w 146"/>
              <a:gd name="T103" fmla="*/ 112 h 160"/>
              <a:gd name="T104" fmla="*/ 78 w 146"/>
              <a:gd name="T105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6" h="160">
                <a:moveTo>
                  <a:pt x="138" y="77"/>
                </a:moveTo>
                <a:cubicBezTo>
                  <a:pt x="127" y="77"/>
                  <a:pt x="127" y="77"/>
                  <a:pt x="127" y="77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7" y="24"/>
                  <a:pt x="103" y="0"/>
                  <a:pt x="73" y="0"/>
                </a:cubicBezTo>
                <a:cubicBezTo>
                  <a:pt x="43" y="0"/>
                  <a:pt x="19" y="24"/>
                  <a:pt x="19" y="54"/>
                </a:cubicBezTo>
                <a:cubicBezTo>
                  <a:pt x="19" y="77"/>
                  <a:pt x="19" y="77"/>
                  <a:pt x="19" y="77"/>
                </a:cubicBezTo>
                <a:cubicBezTo>
                  <a:pt x="8" y="77"/>
                  <a:pt x="8" y="77"/>
                  <a:pt x="8" y="77"/>
                </a:cubicBezTo>
                <a:cubicBezTo>
                  <a:pt x="3" y="77"/>
                  <a:pt x="0" y="80"/>
                  <a:pt x="0" y="85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7"/>
                  <a:pt x="3" y="160"/>
                  <a:pt x="8" y="160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3" y="160"/>
                  <a:pt x="146" y="157"/>
                  <a:pt x="146" y="152"/>
                </a:cubicBezTo>
                <a:cubicBezTo>
                  <a:pt x="146" y="85"/>
                  <a:pt x="146" y="85"/>
                  <a:pt x="146" y="85"/>
                </a:cubicBezTo>
                <a:cubicBezTo>
                  <a:pt x="146" y="80"/>
                  <a:pt x="143" y="77"/>
                  <a:pt x="138" y="77"/>
                </a:cubicBezTo>
                <a:moveTo>
                  <a:pt x="25" y="54"/>
                </a:moveTo>
                <a:cubicBezTo>
                  <a:pt x="25" y="27"/>
                  <a:pt x="46" y="6"/>
                  <a:pt x="73" y="6"/>
                </a:cubicBezTo>
                <a:cubicBezTo>
                  <a:pt x="100" y="6"/>
                  <a:pt x="121" y="27"/>
                  <a:pt x="121" y="54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25" y="77"/>
                  <a:pt x="25" y="77"/>
                  <a:pt x="25" y="77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lose/>
                <a:moveTo>
                  <a:pt x="140" y="152"/>
                </a:moveTo>
                <a:cubicBezTo>
                  <a:pt x="140" y="154"/>
                  <a:pt x="140" y="154"/>
                  <a:pt x="138" y="154"/>
                </a:cubicBezTo>
                <a:cubicBezTo>
                  <a:pt x="8" y="154"/>
                  <a:pt x="8" y="154"/>
                  <a:pt x="8" y="154"/>
                </a:cubicBezTo>
                <a:cubicBezTo>
                  <a:pt x="6" y="154"/>
                  <a:pt x="6" y="154"/>
                  <a:pt x="6" y="152"/>
                </a:cubicBezTo>
                <a:cubicBezTo>
                  <a:pt x="6" y="85"/>
                  <a:pt x="6" y="85"/>
                  <a:pt x="6" y="85"/>
                </a:cubicBezTo>
                <a:cubicBezTo>
                  <a:pt x="6" y="83"/>
                  <a:pt x="6" y="83"/>
                  <a:pt x="8" y="83"/>
                </a:cubicBezTo>
                <a:cubicBezTo>
                  <a:pt x="22" y="83"/>
                  <a:pt x="22" y="83"/>
                  <a:pt x="22" y="83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0" y="83"/>
                  <a:pt x="140" y="83"/>
                  <a:pt x="140" y="85"/>
                </a:cubicBezTo>
                <a:cubicBezTo>
                  <a:pt x="140" y="152"/>
                  <a:pt x="140" y="152"/>
                  <a:pt x="140" y="152"/>
                </a:cubicBezTo>
                <a:cubicBezTo>
                  <a:pt x="140" y="152"/>
                  <a:pt x="140" y="152"/>
                  <a:pt x="140" y="152"/>
                </a:cubicBezTo>
                <a:close/>
                <a:moveTo>
                  <a:pt x="73" y="96"/>
                </a:moveTo>
                <a:cubicBezTo>
                  <a:pt x="64" y="96"/>
                  <a:pt x="57" y="102"/>
                  <a:pt x="57" y="112"/>
                </a:cubicBezTo>
                <a:cubicBezTo>
                  <a:pt x="57" y="117"/>
                  <a:pt x="60" y="122"/>
                  <a:pt x="64" y="125"/>
                </a:cubicBezTo>
                <a:cubicBezTo>
                  <a:pt x="64" y="138"/>
                  <a:pt x="64" y="138"/>
                  <a:pt x="64" y="138"/>
                </a:cubicBezTo>
                <a:cubicBezTo>
                  <a:pt x="64" y="139"/>
                  <a:pt x="65" y="141"/>
                  <a:pt x="67" y="141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81" y="141"/>
                  <a:pt x="83" y="139"/>
                  <a:pt x="83" y="138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6" y="122"/>
                  <a:pt x="89" y="117"/>
                  <a:pt x="89" y="112"/>
                </a:cubicBezTo>
                <a:cubicBezTo>
                  <a:pt x="89" y="102"/>
                  <a:pt x="83" y="96"/>
                  <a:pt x="73" y="96"/>
                </a:cubicBezTo>
                <a:moveTo>
                  <a:pt x="78" y="120"/>
                </a:moveTo>
                <a:cubicBezTo>
                  <a:pt x="76" y="122"/>
                  <a:pt x="76" y="122"/>
                  <a:pt x="76" y="123"/>
                </a:cubicBezTo>
                <a:cubicBezTo>
                  <a:pt x="76" y="134"/>
                  <a:pt x="76" y="134"/>
                  <a:pt x="76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2"/>
                  <a:pt x="70" y="122"/>
                  <a:pt x="68" y="120"/>
                </a:cubicBezTo>
                <a:cubicBezTo>
                  <a:pt x="65" y="118"/>
                  <a:pt x="64" y="115"/>
                  <a:pt x="64" y="112"/>
                </a:cubicBezTo>
                <a:cubicBezTo>
                  <a:pt x="64" y="107"/>
                  <a:pt x="68" y="102"/>
                  <a:pt x="73" y="102"/>
                </a:cubicBezTo>
                <a:cubicBezTo>
                  <a:pt x="78" y="102"/>
                  <a:pt x="83" y="107"/>
                  <a:pt x="83" y="112"/>
                </a:cubicBezTo>
                <a:cubicBezTo>
                  <a:pt x="83" y="115"/>
                  <a:pt x="81" y="118"/>
                  <a:pt x="78" y="12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8" name="Freeform 51">
            <a:extLst>
              <a:ext uri="{FF2B5EF4-FFF2-40B4-BE49-F238E27FC236}">
                <a16:creationId xmlns:a16="http://schemas.microsoft.com/office/drawing/2014/main" id="{32847DEF-7F47-482F-8D0A-4C3056167F28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3594100"/>
            <a:ext cx="254000" cy="219075"/>
          </a:xfrm>
          <a:custGeom>
            <a:avLst/>
            <a:gdLst>
              <a:gd name="T0" fmla="*/ 152 w 160"/>
              <a:gd name="T1" fmla="*/ 138 h 138"/>
              <a:gd name="T2" fmla="*/ 8 w 160"/>
              <a:gd name="T3" fmla="*/ 138 h 138"/>
              <a:gd name="T4" fmla="*/ 0 w 160"/>
              <a:gd name="T5" fmla="*/ 130 h 138"/>
              <a:gd name="T6" fmla="*/ 0 w 160"/>
              <a:gd name="T7" fmla="*/ 8 h 138"/>
              <a:gd name="T8" fmla="*/ 8 w 160"/>
              <a:gd name="T9" fmla="*/ 0 h 138"/>
              <a:gd name="T10" fmla="*/ 152 w 160"/>
              <a:gd name="T11" fmla="*/ 0 h 138"/>
              <a:gd name="T12" fmla="*/ 160 w 160"/>
              <a:gd name="T13" fmla="*/ 8 h 138"/>
              <a:gd name="T14" fmla="*/ 160 w 160"/>
              <a:gd name="T15" fmla="*/ 130 h 138"/>
              <a:gd name="T16" fmla="*/ 152 w 160"/>
              <a:gd name="T17" fmla="*/ 138 h 138"/>
              <a:gd name="T18" fmla="*/ 8 w 160"/>
              <a:gd name="T19" fmla="*/ 7 h 138"/>
              <a:gd name="T20" fmla="*/ 7 w 160"/>
              <a:gd name="T21" fmla="*/ 8 h 138"/>
              <a:gd name="T22" fmla="*/ 7 w 160"/>
              <a:gd name="T23" fmla="*/ 130 h 138"/>
              <a:gd name="T24" fmla="*/ 8 w 160"/>
              <a:gd name="T25" fmla="*/ 132 h 138"/>
              <a:gd name="T26" fmla="*/ 152 w 160"/>
              <a:gd name="T27" fmla="*/ 132 h 138"/>
              <a:gd name="T28" fmla="*/ 154 w 160"/>
              <a:gd name="T29" fmla="*/ 130 h 138"/>
              <a:gd name="T30" fmla="*/ 154 w 160"/>
              <a:gd name="T31" fmla="*/ 8 h 138"/>
              <a:gd name="T32" fmla="*/ 152 w 160"/>
              <a:gd name="T33" fmla="*/ 7 h 138"/>
              <a:gd name="T34" fmla="*/ 8 w 160"/>
              <a:gd name="T35" fmla="*/ 7 h 138"/>
              <a:gd name="T36" fmla="*/ 8 w 160"/>
              <a:gd name="T37" fmla="*/ 7 h 138"/>
              <a:gd name="T38" fmla="*/ 132 w 160"/>
              <a:gd name="T39" fmla="*/ 112 h 138"/>
              <a:gd name="T40" fmla="*/ 29 w 160"/>
              <a:gd name="T41" fmla="*/ 112 h 138"/>
              <a:gd name="T42" fmla="*/ 26 w 160"/>
              <a:gd name="T43" fmla="*/ 110 h 138"/>
              <a:gd name="T44" fmla="*/ 26 w 160"/>
              <a:gd name="T45" fmla="*/ 109 h 138"/>
              <a:gd name="T46" fmla="*/ 48 w 160"/>
              <a:gd name="T47" fmla="*/ 73 h 138"/>
              <a:gd name="T48" fmla="*/ 63 w 160"/>
              <a:gd name="T49" fmla="*/ 81 h 138"/>
              <a:gd name="T50" fmla="*/ 69 w 160"/>
              <a:gd name="T51" fmla="*/ 86 h 138"/>
              <a:gd name="T52" fmla="*/ 74 w 160"/>
              <a:gd name="T53" fmla="*/ 79 h 138"/>
              <a:gd name="T54" fmla="*/ 77 w 160"/>
              <a:gd name="T55" fmla="*/ 74 h 138"/>
              <a:gd name="T56" fmla="*/ 100 w 160"/>
              <a:gd name="T57" fmla="*/ 54 h 138"/>
              <a:gd name="T58" fmla="*/ 135 w 160"/>
              <a:gd name="T59" fmla="*/ 107 h 138"/>
              <a:gd name="T60" fmla="*/ 135 w 160"/>
              <a:gd name="T61" fmla="*/ 110 h 138"/>
              <a:gd name="T62" fmla="*/ 132 w 160"/>
              <a:gd name="T63" fmla="*/ 112 h 138"/>
              <a:gd name="T64" fmla="*/ 32 w 160"/>
              <a:gd name="T65" fmla="*/ 105 h 138"/>
              <a:gd name="T66" fmla="*/ 127 w 160"/>
              <a:gd name="T67" fmla="*/ 105 h 138"/>
              <a:gd name="T68" fmla="*/ 98 w 160"/>
              <a:gd name="T69" fmla="*/ 61 h 138"/>
              <a:gd name="T70" fmla="*/ 84 w 160"/>
              <a:gd name="T71" fmla="*/ 77 h 138"/>
              <a:gd name="T72" fmla="*/ 80 w 160"/>
              <a:gd name="T73" fmla="*/ 84 h 138"/>
              <a:gd name="T74" fmla="*/ 69 w 160"/>
              <a:gd name="T75" fmla="*/ 92 h 138"/>
              <a:gd name="T76" fmla="*/ 58 w 160"/>
              <a:gd name="T77" fmla="*/ 86 h 138"/>
              <a:gd name="T78" fmla="*/ 48 w 160"/>
              <a:gd name="T79" fmla="*/ 79 h 138"/>
              <a:gd name="T80" fmla="*/ 32 w 160"/>
              <a:gd name="T81" fmla="*/ 105 h 138"/>
              <a:gd name="T82" fmla="*/ 48 w 160"/>
              <a:gd name="T83" fmla="*/ 59 h 138"/>
              <a:gd name="T84" fmla="*/ 32 w 160"/>
              <a:gd name="T85" fmla="*/ 43 h 138"/>
              <a:gd name="T86" fmla="*/ 48 w 160"/>
              <a:gd name="T87" fmla="*/ 26 h 138"/>
              <a:gd name="T88" fmla="*/ 64 w 160"/>
              <a:gd name="T89" fmla="*/ 43 h 138"/>
              <a:gd name="T90" fmla="*/ 48 w 160"/>
              <a:gd name="T91" fmla="*/ 59 h 138"/>
              <a:gd name="T92" fmla="*/ 48 w 160"/>
              <a:gd name="T93" fmla="*/ 33 h 138"/>
              <a:gd name="T94" fmla="*/ 39 w 160"/>
              <a:gd name="T95" fmla="*/ 43 h 138"/>
              <a:gd name="T96" fmla="*/ 48 w 160"/>
              <a:gd name="T97" fmla="*/ 53 h 138"/>
              <a:gd name="T98" fmla="*/ 58 w 160"/>
              <a:gd name="T99" fmla="*/ 43 h 138"/>
              <a:gd name="T100" fmla="*/ 48 w 160"/>
              <a:gd name="T101" fmla="*/ 3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38">
                <a:moveTo>
                  <a:pt x="152" y="138"/>
                </a:moveTo>
                <a:cubicBezTo>
                  <a:pt x="8" y="138"/>
                  <a:pt x="8" y="138"/>
                  <a:pt x="8" y="138"/>
                </a:cubicBezTo>
                <a:cubicBezTo>
                  <a:pt x="4" y="138"/>
                  <a:pt x="0" y="135"/>
                  <a:pt x="0" y="13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157" y="0"/>
                  <a:pt x="160" y="3"/>
                  <a:pt x="160" y="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35"/>
                  <a:pt x="157" y="138"/>
                  <a:pt x="152" y="138"/>
                </a:cubicBezTo>
                <a:moveTo>
                  <a:pt x="8" y="7"/>
                </a:moveTo>
                <a:cubicBezTo>
                  <a:pt x="7" y="7"/>
                  <a:pt x="7" y="7"/>
                  <a:pt x="7" y="8"/>
                </a:cubicBezTo>
                <a:cubicBezTo>
                  <a:pt x="7" y="130"/>
                  <a:pt x="7" y="130"/>
                  <a:pt x="7" y="130"/>
                </a:cubicBezTo>
                <a:cubicBezTo>
                  <a:pt x="7" y="132"/>
                  <a:pt x="7" y="132"/>
                  <a:pt x="8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4" y="132"/>
                  <a:pt x="154" y="132"/>
                  <a:pt x="154" y="130"/>
                </a:cubicBezTo>
                <a:cubicBezTo>
                  <a:pt x="154" y="8"/>
                  <a:pt x="154" y="8"/>
                  <a:pt x="154" y="8"/>
                </a:cubicBezTo>
                <a:cubicBezTo>
                  <a:pt x="154" y="7"/>
                  <a:pt x="154" y="7"/>
                  <a:pt x="152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lose/>
                <a:moveTo>
                  <a:pt x="132" y="112"/>
                </a:moveTo>
                <a:cubicBezTo>
                  <a:pt x="29" y="112"/>
                  <a:pt x="29" y="112"/>
                  <a:pt x="29" y="112"/>
                </a:cubicBezTo>
                <a:cubicBezTo>
                  <a:pt x="28" y="112"/>
                  <a:pt x="28" y="112"/>
                  <a:pt x="26" y="11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104"/>
                  <a:pt x="32" y="73"/>
                  <a:pt x="48" y="73"/>
                </a:cubicBezTo>
                <a:cubicBezTo>
                  <a:pt x="55" y="73"/>
                  <a:pt x="60" y="77"/>
                  <a:pt x="63" y="81"/>
                </a:cubicBezTo>
                <a:cubicBezTo>
                  <a:pt x="64" y="84"/>
                  <a:pt x="68" y="86"/>
                  <a:pt x="69" y="86"/>
                </a:cubicBezTo>
                <a:cubicBezTo>
                  <a:pt x="69" y="86"/>
                  <a:pt x="71" y="86"/>
                  <a:pt x="74" y="79"/>
                </a:cubicBezTo>
                <a:cubicBezTo>
                  <a:pt x="76" y="77"/>
                  <a:pt x="77" y="76"/>
                  <a:pt x="77" y="74"/>
                </a:cubicBezTo>
                <a:cubicBezTo>
                  <a:pt x="84" y="64"/>
                  <a:pt x="90" y="53"/>
                  <a:pt x="100" y="54"/>
                </a:cubicBezTo>
                <a:cubicBezTo>
                  <a:pt x="109" y="56"/>
                  <a:pt x="120" y="71"/>
                  <a:pt x="135" y="107"/>
                </a:cubicBezTo>
                <a:cubicBezTo>
                  <a:pt x="135" y="109"/>
                  <a:pt x="135" y="110"/>
                  <a:pt x="135" y="110"/>
                </a:cubicBezTo>
                <a:cubicBezTo>
                  <a:pt x="133" y="112"/>
                  <a:pt x="133" y="112"/>
                  <a:pt x="132" y="112"/>
                </a:cubicBezTo>
                <a:moveTo>
                  <a:pt x="32" y="105"/>
                </a:moveTo>
                <a:cubicBezTo>
                  <a:pt x="127" y="105"/>
                  <a:pt x="127" y="105"/>
                  <a:pt x="127" y="105"/>
                </a:cubicBezTo>
                <a:cubicBezTo>
                  <a:pt x="112" y="69"/>
                  <a:pt x="103" y="61"/>
                  <a:pt x="98" y="61"/>
                </a:cubicBezTo>
                <a:cubicBezTo>
                  <a:pt x="93" y="61"/>
                  <a:pt x="88" y="69"/>
                  <a:pt x="84" y="77"/>
                </a:cubicBezTo>
                <a:cubicBezTo>
                  <a:pt x="82" y="79"/>
                  <a:pt x="80" y="81"/>
                  <a:pt x="80" y="84"/>
                </a:cubicBezTo>
                <a:cubicBezTo>
                  <a:pt x="76" y="89"/>
                  <a:pt x="72" y="92"/>
                  <a:pt x="69" y="92"/>
                </a:cubicBezTo>
                <a:cubicBezTo>
                  <a:pt x="64" y="92"/>
                  <a:pt x="61" y="89"/>
                  <a:pt x="58" y="86"/>
                </a:cubicBezTo>
                <a:cubicBezTo>
                  <a:pt x="55" y="82"/>
                  <a:pt x="52" y="79"/>
                  <a:pt x="48" y="79"/>
                </a:cubicBezTo>
                <a:cubicBezTo>
                  <a:pt x="40" y="79"/>
                  <a:pt x="36" y="96"/>
                  <a:pt x="32" y="105"/>
                </a:cubicBezTo>
                <a:moveTo>
                  <a:pt x="48" y="59"/>
                </a:moveTo>
                <a:cubicBezTo>
                  <a:pt x="39" y="59"/>
                  <a:pt x="32" y="53"/>
                  <a:pt x="32" y="43"/>
                </a:cubicBezTo>
                <a:cubicBezTo>
                  <a:pt x="32" y="33"/>
                  <a:pt x="39" y="26"/>
                  <a:pt x="48" y="26"/>
                </a:cubicBezTo>
                <a:cubicBezTo>
                  <a:pt x="58" y="26"/>
                  <a:pt x="64" y="33"/>
                  <a:pt x="64" y="43"/>
                </a:cubicBezTo>
                <a:cubicBezTo>
                  <a:pt x="64" y="53"/>
                  <a:pt x="58" y="59"/>
                  <a:pt x="48" y="59"/>
                </a:cubicBezTo>
                <a:moveTo>
                  <a:pt x="48" y="33"/>
                </a:moveTo>
                <a:cubicBezTo>
                  <a:pt x="44" y="33"/>
                  <a:pt x="39" y="38"/>
                  <a:pt x="39" y="43"/>
                </a:cubicBezTo>
                <a:cubicBezTo>
                  <a:pt x="39" y="48"/>
                  <a:pt x="44" y="53"/>
                  <a:pt x="48" y="53"/>
                </a:cubicBezTo>
                <a:cubicBezTo>
                  <a:pt x="53" y="53"/>
                  <a:pt x="58" y="48"/>
                  <a:pt x="58" y="43"/>
                </a:cubicBezTo>
                <a:cubicBezTo>
                  <a:pt x="58" y="38"/>
                  <a:pt x="53" y="33"/>
                  <a:pt x="48" y="3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9" name="Freeform 52">
            <a:extLst>
              <a:ext uri="{FF2B5EF4-FFF2-40B4-BE49-F238E27FC236}">
                <a16:creationId xmlns:a16="http://schemas.microsoft.com/office/drawing/2014/main" id="{4B52B620-AC75-4D0B-B732-D238CA8EF6B3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1936750"/>
            <a:ext cx="254000" cy="223838"/>
          </a:xfrm>
          <a:custGeom>
            <a:avLst/>
            <a:gdLst>
              <a:gd name="T0" fmla="*/ 160 w 160"/>
              <a:gd name="T1" fmla="*/ 141 h 141"/>
              <a:gd name="T2" fmla="*/ 0 w 160"/>
              <a:gd name="T3" fmla="*/ 141 h 141"/>
              <a:gd name="T4" fmla="*/ 0 w 160"/>
              <a:gd name="T5" fmla="*/ 135 h 141"/>
              <a:gd name="T6" fmla="*/ 76 w 160"/>
              <a:gd name="T7" fmla="*/ 135 h 141"/>
              <a:gd name="T8" fmla="*/ 76 w 160"/>
              <a:gd name="T9" fmla="*/ 109 h 141"/>
              <a:gd name="T10" fmla="*/ 3 w 160"/>
              <a:gd name="T11" fmla="*/ 109 h 141"/>
              <a:gd name="T12" fmla="*/ 0 w 160"/>
              <a:gd name="T13" fmla="*/ 106 h 141"/>
              <a:gd name="T14" fmla="*/ 76 w 160"/>
              <a:gd name="T15" fmla="*/ 26 h 141"/>
              <a:gd name="T16" fmla="*/ 76 w 160"/>
              <a:gd name="T17" fmla="*/ 7 h 141"/>
              <a:gd name="T18" fmla="*/ 57 w 160"/>
              <a:gd name="T19" fmla="*/ 7 h 141"/>
              <a:gd name="T20" fmla="*/ 57 w 160"/>
              <a:gd name="T21" fmla="*/ 0 h 141"/>
              <a:gd name="T22" fmla="*/ 102 w 160"/>
              <a:gd name="T23" fmla="*/ 0 h 141"/>
              <a:gd name="T24" fmla="*/ 102 w 160"/>
              <a:gd name="T25" fmla="*/ 7 h 141"/>
              <a:gd name="T26" fmla="*/ 83 w 160"/>
              <a:gd name="T27" fmla="*/ 7 h 141"/>
              <a:gd name="T28" fmla="*/ 83 w 160"/>
              <a:gd name="T29" fmla="*/ 26 h 141"/>
              <a:gd name="T30" fmla="*/ 160 w 160"/>
              <a:gd name="T31" fmla="*/ 106 h 141"/>
              <a:gd name="T32" fmla="*/ 156 w 160"/>
              <a:gd name="T33" fmla="*/ 109 h 141"/>
              <a:gd name="T34" fmla="*/ 83 w 160"/>
              <a:gd name="T35" fmla="*/ 109 h 141"/>
              <a:gd name="T36" fmla="*/ 83 w 160"/>
              <a:gd name="T37" fmla="*/ 135 h 141"/>
              <a:gd name="T38" fmla="*/ 160 w 160"/>
              <a:gd name="T39" fmla="*/ 135 h 141"/>
              <a:gd name="T40" fmla="*/ 160 w 160"/>
              <a:gd name="T41" fmla="*/ 141 h 141"/>
              <a:gd name="T42" fmla="*/ 160 w 160"/>
              <a:gd name="T43" fmla="*/ 141 h 141"/>
              <a:gd name="T44" fmla="*/ 6 w 160"/>
              <a:gd name="T45" fmla="*/ 103 h 141"/>
              <a:gd name="T46" fmla="*/ 153 w 160"/>
              <a:gd name="T47" fmla="*/ 103 h 141"/>
              <a:gd name="T48" fmla="*/ 80 w 160"/>
              <a:gd name="T49" fmla="*/ 32 h 141"/>
              <a:gd name="T50" fmla="*/ 6 w 160"/>
              <a:gd name="T51" fmla="*/ 103 h 141"/>
              <a:gd name="T52" fmla="*/ 132 w 160"/>
              <a:gd name="T53" fmla="*/ 89 h 141"/>
              <a:gd name="T54" fmla="*/ 102 w 160"/>
              <a:gd name="T55" fmla="*/ 56 h 141"/>
              <a:gd name="T56" fmla="*/ 105 w 160"/>
              <a:gd name="T57" fmla="*/ 50 h 141"/>
              <a:gd name="T58" fmla="*/ 137 w 160"/>
              <a:gd name="T59" fmla="*/ 85 h 141"/>
              <a:gd name="T60" fmla="*/ 132 w 160"/>
              <a:gd name="T61" fmla="*/ 89 h 141"/>
              <a:gd name="T62" fmla="*/ 132 w 160"/>
              <a:gd name="T63" fmla="*/ 8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41">
                <a:moveTo>
                  <a:pt x="160" y="141"/>
                </a:moveTo>
                <a:cubicBezTo>
                  <a:pt x="0" y="141"/>
                  <a:pt x="0" y="141"/>
                  <a:pt x="0" y="141"/>
                </a:cubicBezTo>
                <a:cubicBezTo>
                  <a:pt x="0" y="135"/>
                  <a:pt x="0" y="135"/>
                  <a:pt x="0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3" y="109"/>
                  <a:pt x="3" y="109"/>
                  <a:pt x="3" y="109"/>
                </a:cubicBezTo>
                <a:cubicBezTo>
                  <a:pt x="1" y="109"/>
                  <a:pt x="0" y="108"/>
                  <a:pt x="0" y="106"/>
                </a:cubicBezTo>
                <a:cubicBezTo>
                  <a:pt x="0" y="60"/>
                  <a:pt x="32" y="28"/>
                  <a:pt x="76" y="26"/>
                </a:cubicBezTo>
                <a:cubicBezTo>
                  <a:pt x="76" y="7"/>
                  <a:pt x="76" y="7"/>
                  <a:pt x="76" y="7"/>
                </a:cubicBezTo>
                <a:cubicBezTo>
                  <a:pt x="57" y="7"/>
                  <a:pt x="57" y="7"/>
                  <a:pt x="57" y="7"/>
                </a:cubicBezTo>
                <a:cubicBezTo>
                  <a:pt x="57" y="0"/>
                  <a:pt x="57" y="0"/>
                  <a:pt x="57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2" y="7"/>
                  <a:pt x="102" y="7"/>
                  <a:pt x="102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26"/>
                  <a:pt x="83" y="26"/>
                  <a:pt x="83" y="26"/>
                </a:cubicBezTo>
                <a:cubicBezTo>
                  <a:pt x="128" y="28"/>
                  <a:pt x="160" y="60"/>
                  <a:pt x="160" y="106"/>
                </a:cubicBezTo>
                <a:cubicBezTo>
                  <a:pt x="160" y="108"/>
                  <a:pt x="158" y="109"/>
                  <a:pt x="156" y="109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0" y="141"/>
                  <a:pt x="160" y="141"/>
                  <a:pt x="160" y="141"/>
                </a:cubicBezTo>
                <a:close/>
                <a:moveTo>
                  <a:pt x="6" y="103"/>
                </a:moveTo>
                <a:cubicBezTo>
                  <a:pt x="153" y="103"/>
                  <a:pt x="153" y="103"/>
                  <a:pt x="153" y="103"/>
                </a:cubicBezTo>
                <a:cubicBezTo>
                  <a:pt x="152" y="61"/>
                  <a:pt x="123" y="32"/>
                  <a:pt x="80" y="32"/>
                </a:cubicBezTo>
                <a:cubicBezTo>
                  <a:pt x="36" y="32"/>
                  <a:pt x="8" y="61"/>
                  <a:pt x="6" y="103"/>
                </a:cubicBezTo>
                <a:moveTo>
                  <a:pt x="132" y="89"/>
                </a:moveTo>
                <a:cubicBezTo>
                  <a:pt x="126" y="69"/>
                  <a:pt x="112" y="60"/>
                  <a:pt x="102" y="56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15" y="55"/>
                  <a:pt x="132" y="64"/>
                  <a:pt x="137" y="85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132" y="89"/>
                  <a:pt x="132" y="89"/>
                  <a:pt x="132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0" name="Freeform 53">
            <a:extLst>
              <a:ext uri="{FF2B5EF4-FFF2-40B4-BE49-F238E27FC236}">
                <a16:creationId xmlns:a16="http://schemas.microsoft.com/office/drawing/2014/main" id="{CA735EA3-A5E0-438A-9A66-6AD846EFA1F0}"/>
              </a:ext>
            </a:extLst>
          </p:cNvPr>
          <p:cNvSpPr>
            <a:spLocks noEditPoints="1"/>
          </p:cNvSpPr>
          <p:nvPr/>
        </p:nvSpPr>
        <p:spPr bwMode="auto">
          <a:xfrm>
            <a:off x="10096501" y="2508250"/>
            <a:ext cx="254000" cy="182563"/>
          </a:xfrm>
          <a:custGeom>
            <a:avLst/>
            <a:gdLst>
              <a:gd name="T0" fmla="*/ 80 w 160"/>
              <a:gd name="T1" fmla="*/ 115 h 115"/>
              <a:gd name="T2" fmla="*/ 63 w 160"/>
              <a:gd name="T3" fmla="*/ 98 h 115"/>
              <a:gd name="T4" fmla="*/ 80 w 160"/>
              <a:gd name="T5" fmla="*/ 81 h 115"/>
              <a:gd name="T6" fmla="*/ 97 w 160"/>
              <a:gd name="T7" fmla="*/ 98 h 115"/>
              <a:gd name="T8" fmla="*/ 80 w 160"/>
              <a:gd name="T9" fmla="*/ 115 h 115"/>
              <a:gd name="T10" fmla="*/ 80 w 160"/>
              <a:gd name="T11" fmla="*/ 88 h 115"/>
              <a:gd name="T12" fmla="*/ 70 w 160"/>
              <a:gd name="T13" fmla="*/ 98 h 115"/>
              <a:gd name="T14" fmla="*/ 80 w 160"/>
              <a:gd name="T15" fmla="*/ 108 h 115"/>
              <a:gd name="T16" fmla="*/ 90 w 160"/>
              <a:gd name="T17" fmla="*/ 98 h 115"/>
              <a:gd name="T18" fmla="*/ 80 w 160"/>
              <a:gd name="T19" fmla="*/ 88 h 115"/>
              <a:gd name="T20" fmla="*/ 112 w 160"/>
              <a:gd name="T21" fmla="*/ 74 h 115"/>
              <a:gd name="T22" fmla="*/ 80 w 160"/>
              <a:gd name="T23" fmla="*/ 61 h 115"/>
              <a:gd name="T24" fmla="*/ 48 w 160"/>
              <a:gd name="T25" fmla="*/ 74 h 115"/>
              <a:gd name="T26" fmla="*/ 44 w 160"/>
              <a:gd name="T27" fmla="*/ 71 h 115"/>
              <a:gd name="T28" fmla="*/ 80 w 160"/>
              <a:gd name="T29" fmla="*/ 54 h 115"/>
              <a:gd name="T30" fmla="*/ 116 w 160"/>
              <a:gd name="T31" fmla="*/ 71 h 115"/>
              <a:gd name="T32" fmla="*/ 112 w 160"/>
              <a:gd name="T33" fmla="*/ 74 h 115"/>
              <a:gd name="T34" fmla="*/ 112 w 160"/>
              <a:gd name="T35" fmla="*/ 74 h 115"/>
              <a:gd name="T36" fmla="*/ 133 w 160"/>
              <a:gd name="T37" fmla="*/ 59 h 115"/>
              <a:gd name="T38" fmla="*/ 80 w 160"/>
              <a:gd name="T39" fmla="*/ 33 h 115"/>
              <a:gd name="T40" fmla="*/ 27 w 160"/>
              <a:gd name="T41" fmla="*/ 59 h 115"/>
              <a:gd name="T42" fmla="*/ 22 w 160"/>
              <a:gd name="T43" fmla="*/ 55 h 115"/>
              <a:gd name="T44" fmla="*/ 80 w 160"/>
              <a:gd name="T45" fmla="*/ 27 h 115"/>
              <a:gd name="T46" fmla="*/ 138 w 160"/>
              <a:gd name="T47" fmla="*/ 55 h 115"/>
              <a:gd name="T48" fmla="*/ 133 w 160"/>
              <a:gd name="T49" fmla="*/ 59 h 115"/>
              <a:gd name="T50" fmla="*/ 133 w 160"/>
              <a:gd name="T51" fmla="*/ 59 h 115"/>
              <a:gd name="T52" fmla="*/ 157 w 160"/>
              <a:gd name="T53" fmla="*/ 39 h 115"/>
              <a:gd name="T54" fmla="*/ 80 w 160"/>
              <a:gd name="T55" fmla="*/ 6 h 115"/>
              <a:gd name="T56" fmla="*/ 3 w 160"/>
              <a:gd name="T57" fmla="*/ 39 h 115"/>
              <a:gd name="T58" fmla="*/ 0 w 160"/>
              <a:gd name="T59" fmla="*/ 35 h 115"/>
              <a:gd name="T60" fmla="*/ 80 w 160"/>
              <a:gd name="T61" fmla="*/ 0 h 115"/>
              <a:gd name="T62" fmla="*/ 160 w 160"/>
              <a:gd name="T63" fmla="*/ 35 h 115"/>
              <a:gd name="T64" fmla="*/ 157 w 160"/>
              <a:gd name="T65" fmla="*/ 39 h 115"/>
              <a:gd name="T66" fmla="*/ 157 w 160"/>
              <a:gd name="T67" fmla="*/ 3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15">
                <a:moveTo>
                  <a:pt x="80" y="115"/>
                </a:moveTo>
                <a:cubicBezTo>
                  <a:pt x="70" y="115"/>
                  <a:pt x="63" y="108"/>
                  <a:pt x="63" y="98"/>
                </a:cubicBezTo>
                <a:cubicBezTo>
                  <a:pt x="63" y="88"/>
                  <a:pt x="70" y="81"/>
                  <a:pt x="80" y="81"/>
                </a:cubicBezTo>
                <a:cubicBezTo>
                  <a:pt x="90" y="81"/>
                  <a:pt x="97" y="88"/>
                  <a:pt x="97" y="98"/>
                </a:cubicBezTo>
                <a:cubicBezTo>
                  <a:pt x="97" y="108"/>
                  <a:pt x="90" y="115"/>
                  <a:pt x="80" y="115"/>
                </a:cubicBezTo>
                <a:moveTo>
                  <a:pt x="80" y="88"/>
                </a:moveTo>
                <a:cubicBezTo>
                  <a:pt x="75" y="88"/>
                  <a:pt x="70" y="93"/>
                  <a:pt x="70" y="98"/>
                </a:cubicBezTo>
                <a:cubicBezTo>
                  <a:pt x="70" y="103"/>
                  <a:pt x="75" y="108"/>
                  <a:pt x="80" y="108"/>
                </a:cubicBezTo>
                <a:cubicBezTo>
                  <a:pt x="85" y="108"/>
                  <a:pt x="90" y="103"/>
                  <a:pt x="90" y="98"/>
                </a:cubicBezTo>
                <a:cubicBezTo>
                  <a:pt x="90" y="93"/>
                  <a:pt x="85" y="88"/>
                  <a:pt x="80" y="88"/>
                </a:cubicBezTo>
                <a:moveTo>
                  <a:pt x="112" y="74"/>
                </a:moveTo>
                <a:cubicBezTo>
                  <a:pt x="104" y="66"/>
                  <a:pt x="92" y="61"/>
                  <a:pt x="80" y="61"/>
                </a:cubicBezTo>
                <a:cubicBezTo>
                  <a:pt x="68" y="61"/>
                  <a:pt x="56" y="66"/>
                  <a:pt x="48" y="74"/>
                </a:cubicBezTo>
                <a:cubicBezTo>
                  <a:pt x="44" y="71"/>
                  <a:pt x="44" y="71"/>
                  <a:pt x="44" y="71"/>
                </a:cubicBezTo>
                <a:cubicBezTo>
                  <a:pt x="53" y="59"/>
                  <a:pt x="66" y="54"/>
                  <a:pt x="80" y="54"/>
                </a:cubicBezTo>
                <a:cubicBezTo>
                  <a:pt x="94" y="54"/>
                  <a:pt x="107" y="59"/>
                  <a:pt x="116" y="71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lose/>
                <a:moveTo>
                  <a:pt x="133" y="59"/>
                </a:moveTo>
                <a:cubicBezTo>
                  <a:pt x="119" y="42"/>
                  <a:pt x="100" y="33"/>
                  <a:pt x="80" y="33"/>
                </a:cubicBezTo>
                <a:cubicBezTo>
                  <a:pt x="60" y="33"/>
                  <a:pt x="41" y="42"/>
                  <a:pt x="27" y="59"/>
                </a:cubicBezTo>
                <a:cubicBezTo>
                  <a:pt x="22" y="55"/>
                  <a:pt x="22" y="55"/>
                  <a:pt x="22" y="55"/>
                </a:cubicBezTo>
                <a:cubicBezTo>
                  <a:pt x="37" y="37"/>
                  <a:pt x="58" y="27"/>
                  <a:pt x="80" y="27"/>
                </a:cubicBezTo>
                <a:cubicBezTo>
                  <a:pt x="102" y="27"/>
                  <a:pt x="123" y="37"/>
                  <a:pt x="138" y="55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lose/>
                <a:moveTo>
                  <a:pt x="157" y="39"/>
                </a:moveTo>
                <a:cubicBezTo>
                  <a:pt x="136" y="18"/>
                  <a:pt x="109" y="6"/>
                  <a:pt x="80" y="6"/>
                </a:cubicBezTo>
                <a:cubicBezTo>
                  <a:pt x="51" y="6"/>
                  <a:pt x="24" y="18"/>
                  <a:pt x="3" y="39"/>
                </a:cubicBezTo>
                <a:cubicBezTo>
                  <a:pt x="0" y="35"/>
                  <a:pt x="0" y="35"/>
                  <a:pt x="0" y="35"/>
                </a:cubicBezTo>
                <a:cubicBezTo>
                  <a:pt x="20" y="11"/>
                  <a:pt x="49" y="0"/>
                  <a:pt x="80" y="0"/>
                </a:cubicBezTo>
                <a:cubicBezTo>
                  <a:pt x="111" y="0"/>
                  <a:pt x="140" y="11"/>
                  <a:pt x="160" y="35"/>
                </a:cubicBezTo>
                <a:cubicBezTo>
                  <a:pt x="157" y="39"/>
                  <a:pt x="157" y="39"/>
                  <a:pt x="157" y="39"/>
                </a:cubicBezTo>
                <a:cubicBezTo>
                  <a:pt x="157" y="39"/>
                  <a:pt x="157" y="39"/>
                  <a:pt x="157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1" name="Freeform 54">
            <a:extLst>
              <a:ext uri="{FF2B5EF4-FFF2-40B4-BE49-F238E27FC236}">
                <a16:creationId xmlns:a16="http://schemas.microsoft.com/office/drawing/2014/main" id="{FF772316-75CB-45E3-BD62-B9ED060FD5B5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1920875"/>
            <a:ext cx="254000" cy="255588"/>
          </a:xfrm>
          <a:custGeom>
            <a:avLst/>
            <a:gdLst>
              <a:gd name="T0" fmla="*/ 157 w 160"/>
              <a:gd name="T1" fmla="*/ 12 h 161"/>
              <a:gd name="T2" fmla="*/ 149 w 160"/>
              <a:gd name="T3" fmla="*/ 4 h 161"/>
              <a:gd name="T4" fmla="*/ 134 w 160"/>
              <a:gd name="T5" fmla="*/ 4 h 161"/>
              <a:gd name="T6" fmla="*/ 56 w 160"/>
              <a:gd name="T7" fmla="*/ 81 h 161"/>
              <a:gd name="T8" fmla="*/ 56 w 160"/>
              <a:gd name="T9" fmla="*/ 83 h 161"/>
              <a:gd name="T10" fmla="*/ 51 w 160"/>
              <a:gd name="T11" fmla="*/ 107 h 161"/>
              <a:gd name="T12" fmla="*/ 53 w 160"/>
              <a:gd name="T13" fmla="*/ 108 h 161"/>
              <a:gd name="T14" fmla="*/ 55 w 160"/>
              <a:gd name="T15" fmla="*/ 110 h 161"/>
              <a:gd name="T16" fmla="*/ 55 w 160"/>
              <a:gd name="T17" fmla="*/ 110 h 161"/>
              <a:gd name="T18" fmla="*/ 77 w 160"/>
              <a:gd name="T19" fmla="*/ 105 h 161"/>
              <a:gd name="T20" fmla="*/ 78 w 160"/>
              <a:gd name="T21" fmla="*/ 105 h 161"/>
              <a:gd name="T22" fmla="*/ 157 w 160"/>
              <a:gd name="T23" fmla="*/ 27 h 161"/>
              <a:gd name="T24" fmla="*/ 160 w 160"/>
              <a:gd name="T25" fmla="*/ 19 h 161"/>
              <a:gd name="T26" fmla="*/ 157 w 160"/>
              <a:gd name="T27" fmla="*/ 12 h 161"/>
              <a:gd name="T28" fmla="*/ 75 w 160"/>
              <a:gd name="T29" fmla="*/ 99 h 161"/>
              <a:gd name="T30" fmla="*/ 59 w 160"/>
              <a:gd name="T31" fmla="*/ 102 h 161"/>
              <a:gd name="T32" fmla="*/ 62 w 160"/>
              <a:gd name="T33" fmla="*/ 86 h 161"/>
              <a:gd name="T34" fmla="*/ 128 w 160"/>
              <a:gd name="T35" fmla="*/ 20 h 161"/>
              <a:gd name="T36" fmla="*/ 141 w 160"/>
              <a:gd name="T37" fmla="*/ 33 h 161"/>
              <a:gd name="T38" fmla="*/ 75 w 160"/>
              <a:gd name="T39" fmla="*/ 99 h 161"/>
              <a:gd name="T40" fmla="*/ 75 w 160"/>
              <a:gd name="T41" fmla="*/ 99 h 161"/>
              <a:gd name="T42" fmla="*/ 152 w 160"/>
              <a:gd name="T43" fmla="*/ 22 h 161"/>
              <a:gd name="T44" fmla="*/ 152 w 160"/>
              <a:gd name="T45" fmla="*/ 22 h 161"/>
              <a:gd name="T46" fmla="*/ 146 w 160"/>
              <a:gd name="T47" fmla="*/ 30 h 161"/>
              <a:gd name="T48" fmla="*/ 131 w 160"/>
              <a:gd name="T49" fmla="*/ 16 h 161"/>
              <a:gd name="T50" fmla="*/ 139 w 160"/>
              <a:gd name="T51" fmla="*/ 9 h 161"/>
              <a:gd name="T52" fmla="*/ 144 w 160"/>
              <a:gd name="T53" fmla="*/ 9 h 161"/>
              <a:gd name="T54" fmla="*/ 152 w 160"/>
              <a:gd name="T55" fmla="*/ 17 h 161"/>
              <a:gd name="T56" fmla="*/ 153 w 160"/>
              <a:gd name="T57" fmla="*/ 19 h 161"/>
              <a:gd name="T58" fmla="*/ 152 w 160"/>
              <a:gd name="T59" fmla="*/ 22 h 161"/>
              <a:gd name="T60" fmla="*/ 134 w 160"/>
              <a:gd name="T61" fmla="*/ 71 h 161"/>
              <a:gd name="T62" fmla="*/ 141 w 160"/>
              <a:gd name="T63" fmla="*/ 71 h 161"/>
              <a:gd name="T64" fmla="*/ 141 w 160"/>
              <a:gd name="T65" fmla="*/ 153 h 161"/>
              <a:gd name="T66" fmla="*/ 133 w 160"/>
              <a:gd name="T67" fmla="*/ 161 h 161"/>
              <a:gd name="T68" fmla="*/ 8 w 160"/>
              <a:gd name="T69" fmla="*/ 161 h 161"/>
              <a:gd name="T70" fmla="*/ 0 w 160"/>
              <a:gd name="T71" fmla="*/ 153 h 161"/>
              <a:gd name="T72" fmla="*/ 0 w 160"/>
              <a:gd name="T73" fmla="*/ 28 h 161"/>
              <a:gd name="T74" fmla="*/ 8 w 160"/>
              <a:gd name="T75" fmla="*/ 20 h 161"/>
              <a:gd name="T76" fmla="*/ 90 w 160"/>
              <a:gd name="T77" fmla="*/ 20 h 161"/>
              <a:gd name="T78" fmla="*/ 90 w 160"/>
              <a:gd name="T79" fmla="*/ 27 h 161"/>
              <a:gd name="T80" fmla="*/ 8 w 160"/>
              <a:gd name="T81" fmla="*/ 27 h 161"/>
              <a:gd name="T82" fmla="*/ 7 w 160"/>
              <a:gd name="T83" fmla="*/ 28 h 161"/>
              <a:gd name="T84" fmla="*/ 7 w 160"/>
              <a:gd name="T85" fmla="*/ 153 h 161"/>
              <a:gd name="T86" fmla="*/ 8 w 160"/>
              <a:gd name="T87" fmla="*/ 154 h 161"/>
              <a:gd name="T88" fmla="*/ 133 w 160"/>
              <a:gd name="T89" fmla="*/ 154 h 161"/>
              <a:gd name="T90" fmla="*/ 134 w 160"/>
              <a:gd name="T91" fmla="*/ 153 h 161"/>
              <a:gd name="T92" fmla="*/ 134 w 160"/>
              <a:gd name="T93" fmla="*/ 71 h 161"/>
              <a:gd name="T94" fmla="*/ 134 w 160"/>
              <a:gd name="T95" fmla="*/ 7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1">
                <a:moveTo>
                  <a:pt x="157" y="12"/>
                </a:moveTo>
                <a:cubicBezTo>
                  <a:pt x="149" y="4"/>
                  <a:pt x="149" y="4"/>
                  <a:pt x="149" y="4"/>
                </a:cubicBezTo>
                <a:cubicBezTo>
                  <a:pt x="146" y="0"/>
                  <a:pt x="139" y="0"/>
                  <a:pt x="134" y="4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3"/>
                  <a:pt x="56" y="83"/>
                  <a:pt x="56" y="83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1" y="107"/>
                  <a:pt x="51" y="108"/>
                  <a:pt x="53" y="108"/>
                </a:cubicBezTo>
                <a:cubicBezTo>
                  <a:pt x="53" y="110"/>
                  <a:pt x="53" y="110"/>
                  <a:pt x="55" y="110"/>
                </a:cubicBezTo>
                <a:cubicBezTo>
                  <a:pt x="55" y="110"/>
                  <a:pt x="55" y="110"/>
                  <a:pt x="55" y="110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58" y="25"/>
                  <a:pt x="160" y="22"/>
                  <a:pt x="160" y="19"/>
                </a:cubicBezTo>
                <a:cubicBezTo>
                  <a:pt x="160" y="17"/>
                  <a:pt x="158" y="14"/>
                  <a:pt x="157" y="12"/>
                </a:cubicBezTo>
                <a:moveTo>
                  <a:pt x="75" y="99"/>
                </a:moveTo>
                <a:cubicBezTo>
                  <a:pt x="59" y="102"/>
                  <a:pt x="59" y="102"/>
                  <a:pt x="59" y="102"/>
                </a:cubicBezTo>
                <a:cubicBezTo>
                  <a:pt x="62" y="86"/>
                  <a:pt x="62" y="86"/>
                  <a:pt x="62" y="86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41" y="33"/>
                  <a:pt x="141" y="33"/>
                  <a:pt x="141" y="33"/>
                </a:cubicBezTo>
                <a:cubicBezTo>
                  <a:pt x="75" y="99"/>
                  <a:pt x="75" y="99"/>
                  <a:pt x="75" y="99"/>
                </a:cubicBezTo>
                <a:cubicBezTo>
                  <a:pt x="75" y="99"/>
                  <a:pt x="75" y="99"/>
                  <a:pt x="75" y="99"/>
                </a:cubicBezTo>
                <a:close/>
                <a:moveTo>
                  <a:pt x="152" y="22"/>
                </a:moveTo>
                <a:cubicBezTo>
                  <a:pt x="152" y="22"/>
                  <a:pt x="152" y="22"/>
                  <a:pt x="152" y="22"/>
                </a:cubicBezTo>
                <a:cubicBezTo>
                  <a:pt x="146" y="30"/>
                  <a:pt x="146" y="30"/>
                  <a:pt x="146" y="30"/>
                </a:cubicBezTo>
                <a:cubicBezTo>
                  <a:pt x="131" y="16"/>
                  <a:pt x="131" y="16"/>
                  <a:pt x="131" y="16"/>
                </a:cubicBezTo>
                <a:cubicBezTo>
                  <a:pt x="139" y="9"/>
                  <a:pt x="139" y="9"/>
                  <a:pt x="139" y="9"/>
                </a:cubicBezTo>
                <a:cubicBezTo>
                  <a:pt x="141" y="8"/>
                  <a:pt x="142" y="8"/>
                  <a:pt x="144" y="9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3" y="17"/>
                  <a:pt x="153" y="19"/>
                  <a:pt x="153" y="19"/>
                </a:cubicBezTo>
                <a:cubicBezTo>
                  <a:pt x="153" y="20"/>
                  <a:pt x="153" y="22"/>
                  <a:pt x="152" y="22"/>
                </a:cubicBezTo>
                <a:moveTo>
                  <a:pt x="134" y="71"/>
                </a:moveTo>
                <a:cubicBezTo>
                  <a:pt x="141" y="71"/>
                  <a:pt x="141" y="71"/>
                  <a:pt x="141" y="71"/>
                </a:cubicBezTo>
                <a:cubicBezTo>
                  <a:pt x="141" y="153"/>
                  <a:pt x="141" y="153"/>
                  <a:pt x="141" y="153"/>
                </a:cubicBezTo>
                <a:cubicBezTo>
                  <a:pt x="141" y="158"/>
                  <a:pt x="138" y="161"/>
                  <a:pt x="133" y="161"/>
                </a:cubicBezTo>
                <a:cubicBezTo>
                  <a:pt x="8" y="161"/>
                  <a:pt x="8" y="161"/>
                  <a:pt x="8" y="161"/>
                </a:cubicBezTo>
                <a:cubicBezTo>
                  <a:pt x="3" y="161"/>
                  <a:pt x="0" y="158"/>
                  <a:pt x="0" y="15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4"/>
                  <a:pt x="3" y="20"/>
                  <a:pt x="8" y="20"/>
                </a:cubicBezTo>
                <a:cubicBezTo>
                  <a:pt x="90" y="20"/>
                  <a:pt x="90" y="20"/>
                  <a:pt x="90" y="20"/>
                </a:cubicBezTo>
                <a:cubicBezTo>
                  <a:pt x="90" y="27"/>
                  <a:pt x="90" y="27"/>
                  <a:pt x="90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7"/>
                  <a:pt x="7" y="28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54"/>
                  <a:pt x="7" y="154"/>
                  <a:pt x="8" y="154"/>
                </a:cubicBezTo>
                <a:cubicBezTo>
                  <a:pt x="133" y="154"/>
                  <a:pt x="133" y="154"/>
                  <a:pt x="133" y="154"/>
                </a:cubicBezTo>
                <a:cubicBezTo>
                  <a:pt x="134" y="154"/>
                  <a:pt x="134" y="154"/>
                  <a:pt x="134" y="153"/>
                </a:cubicBezTo>
                <a:cubicBezTo>
                  <a:pt x="134" y="71"/>
                  <a:pt x="134" y="71"/>
                  <a:pt x="134" y="71"/>
                </a:cubicBezTo>
                <a:cubicBezTo>
                  <a:pt x="134" y="71"/>
                  <a:pt x="134" y="71"/>
                  <a:pt x="134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2" name="Freeform 55">
            <a:extLst>
              <a:ext uri="{FF2B5EF4-FFF2-40B4-BE49-F238E27FC236}">
                <a16:creationId xmlns:a16="http://schemas.microsoft.com/office/drawing/2014/main" id="{6A62DC45-A16E-487B-AAC9-1E693B990418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3027363"/>
            <a:ext cx="254000" cy="252413"/>
          </a:xfrm>
          <a:custGeom>
            <a:avLst/>
            <a:gdLst>
              <a:gd name="T0" fmla="*/ 80 w 160"/>
              <a:gd name="T1" fmla="*/ 159 h 159"/>
              <a:gd name="T2" fmla="*/ 0 w 160"/>
              <a:gd name="T3" fmla="*/ 79 h 159"/>
              <a:gd name="T4" fmla="*/ 80 w 160"/>
              <a:gd name="T5" fmla="*/ 0 h 159"/>
              <a:gd name="T6" fmla="*/ 160 w 160"/>
              <a:gd name="T7" fmla="*/ 79 h 159"/>
              <a:gd name="T8" fmla="*/ 80 w 160"/>
              <a:gd name="T9" fmla="*/ 159 h 159"/>
              <a:gd name="T10" fmla="*/ 30 w 160"/>
              <a:gd name="T11" fmla="*/ 133 h 159"/>
              <a:gd name="T12" fmla="*/ 80 w 160"/>
              <a:gd name="T13" fmla="*/ 153 h 159"/>
              <a:gd name="T14" fmla="*/ 129 w 160"/>
              <a:gd name="T15" fmla="*/ 133 h 159"/>
              <a:gd name="T16" fmla="*/ 102 w 160"/>
              <a:gd name="T17" fmla="*/ 114 h 159"/>
              <a:gd name="T18" fmla="*/ 89 w 160"/>
              <a:gd name="T19" fmla="*/ 98 h 159"/>
              <a:gd name="T20" fmla="*/ 96 w 160"/>
              <a:gd name="T21" fmla="*/ 86 h 159"/>
              <a:gd name="T22" fmla="*/ 102 w 160"/>
              <a:gd name="T23" fmla="*/ 68 h 159"/>
              <a:gd name="T24" fmla="*/ 80 w 160"/>
              <a:gd name="T25" fmla="*/ 44 h 159"/>
              <a:gd name="T26" fmla="*/ 57 w 160"/>
              <a:gd name="T27" fmla="*/ 68 h 159"/>
              <a:gd name="T28" fmla="*/ 64 w 160"/>
              <a:gd name="T29" fmla="*/ 86 h 159"/>
              <a:gd name="T30" fmla="*/ 70 w 160"/>
              <a:gd name="T31" fmla="*/ 98 h 159"/>
              <a:gd name="T32" fmla="*/ 59 w 160"/>
              <a:gd name="T33" fmla="*/ 113 h 159"/>
              <a:gd name="T34" fmla="*/ 30 w 160"/>
              <a:gd name="T35" fmla="*/ 133 h 159"/>
              <a:gd name="T36" fmla="*/ 80 w 160"/>
              <a:gd name="T37" fmla="*/ 38 h 159"/>
              <a:gd name="T38" fmla="*/ 108 w 160"/>
              <a:gd name="T39" fmla="*/ 68 h 159"/>
              <a:gd name="T40" fmla="*/ 99 w 160"/>
              <a:gd name="T41" fmla="*/ 90 h 159"/>
              <a:gd name="T42" fmla="*/ 96 w 160"/>
              <a:gd name="T43" fmla="*/ 98 h 159"/>
              <a:gd name="T44" fmla="*/ 104 w 160"/>
              <a:gd name="T45" fmla="*/ 108 h 159"/>
              <a:gd name="T46" fmla="*/ 134 w 160"/>
              <a:gd name="T47" fmla="*/ 129 h 159"/>
              <a:gd name="T48" fmla="*/ 153 w 160"/>
              <a:gd name="T49" fmla="*/ 79 h 159"/>
              <a:gd name="T50" fmla="*/ 80 w 160"/>
              <a:gd name="T51" fmla="*/ 6 h 159"/>
              <a:gd name="T52" fmla="*/ 6 w 160"/>
              <a:gd name="T53" fmla="*/ 79 h 159"/>
              <a:gd name="T54" fmla="*/ 25 w 160"/>
              <a:gd name="T55" fmla="*/ 129 h 159"/>
              <a:gd name="T56" fmla="*/ 56 w 160"/>
              <a:gd name="T57" fmla="*/ 108 h 159"/>
              <a:gd name="T58" fmla="*/ 64 w 160"/>
              <a:gd name="T59" fmla="*/ 98 h 159"/>
              <a:gd name="T60" fmla="*/ 60 w 160"/>
              <a:gd name="T61" fmla="*/ 90 h 159"/>
              <a:gd name="T62" fmla="*/ 51 w 160"/>
              <a:gd name="T63" fmla="*/ 68 h 159"/>
              <a:gd name="T64" fmla="*/ 80 w 160"/>
              <a:gd name="T65" fmla="*/ 3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59">
                <a:moveTo>
                  <a:pt x="80" y="159"/>
                </a:moveTo>
                <a:cubicBezTo>
                  <a:pt x="35" y="159"/>
                  <a:pt x="0" y="124"/>
                  <a:pt x="0" y="79"/>
                </a:cubicBezTo>
                <a:cubicBezTo>
                  <a:pt x="0" y="35"/>
                  <a:pt x="35" y="0"/>
                  <a:pt x="80" y="0"/>
                </a:cubicBezTo>
                <a:cubicBezTo>
                  <a:pt x="124" y="0"/>
                  <a:pt x="160" y="35"/>
                  <a:pt x="160" y="79"/>
                </a:cubicBezTo>
                <a:cubicBezTo>
                  <a:pt x="160" y="124"/>
                  <a:pt x="124" y="159"/>
                  <a:pt x="80" y="159"/>
                </a:cubicBezTo>
                <a:moveTo>
                  <a:pt x="30" y="133"/>
                </a:moveTo>
                <a:cubicBezTo>
                  <a:pt x="43" y="145"/>
                  <a:pt x="60" y="153"/>
                  <a:pt x="80" y="153"/>
                </a:cubicBezTo>
                <a:cubicBezTo>
                  <a:pt x="99" y="153"/>
                  <a:pt x="116" y="145"/>
                  <a:pt x="129" y="133"/>
                </a:cubicBezTo>
                <a:cubicBezTo>
                  <a:pt x="124" y="124"/>
                  <a:pt x="112" y="118"/>
                  <a:pt x="102" y="114"/>
                </a:cubicBezTo>
                <a:cubicBezTo>
                  <a:pt x="91" y="110"/>
                  <a:pt x="89" y="103"/>
                  <a:pt x="89" y="98"/>
                </a:cubicBezTo>
                <a:cubicBezTo>
                  <a:pt x="89" y="94"/>
                  <a:pt x="91" y="89"/>
                  <a:pt x="96" y="86"/>
                </a:cubicBezTo>
                <a:cubicBezTo>
                  <a:pt x="100" y="81"/>
                  <a:pt x="102" y="75"/>
                  <a:pt x="102" y="68"/>
                </a:cubicBezTo>
                <a:cubicBezTo>
                  <a:pt x="102" y="57"/>
                  <a:pt x="96" y="44"/>
                  <a:pt x="80" y="44"/>
                </a:cubicBezTo>
                <a:cubicBezTo>
                  <a:pt x="64" y="44"/>
                  <a:pt x="57" y="57"/>
                  <a:pt x="57" y="68"/>
                </a:cubicBezTo>
                <a:cubicBezTo>
                  <a:pt x="57" y="75"/>
                  <a:pt x="60" y="81"/>
                  <a:pt x="64" y="86"/>
                </a:cubicBezTo>
                <a:cubicBezTo>
                  <a:pt x="68" y="89"/>
                  <a:pt x="70" y="95"/>
                  <a:pt x="70" y="98"/>
                </a:cubicBezTo>
                <a:cubicBezTo>
                  <a:pt x="70" y="103"/>
                  <a:pt x="68" y="110"/>
                  <a:pt x="59" y="113"/>
                </a:cubicBezTo>
                <a:cubicBezTo>
                  <a:pt x="48" y="118"/>
                  <a:pt x="35" y="124"/>
                  <a:pt x="30" y="133"/>
                </a:cubicBezTo>
                <a:moveTo>
                  <a:pt x="80" y="38"/>
                </a:moveTo>
                <a:cubicBezTo>
                  <a:pt x="97" y="38"/>
                  <a:pt x="108" y="51"/>
                  <a:pt x="108" y="68"/>
                </a:cubicBezTo>
                <a:cubicBezTo>
                  <a:pt x="108" y="76"/>
                  <a:pt x="105" y="84"/>
                  <a:pt x="99" y="90"/>
                </a:cubicBezTo>
                <a:cubicBezTo>
                  <a:pt x="97" y="92"/>
                  <a:pt x="96" y="95"/>
                  <a:pt x="96" y="98"/>
                </a:cubicBezTo>
                <a:cubicBezTo>
                  <a:pt x="96" y="102"/>
                  <a:pt x="96" y="105"/>
                  <a:pt x="104" y="108"/>
                </a:cubicBezTo>
                <a:cubicBezTo>
                  <a:pt x="115" y="113"/>
                  <a:pt x="128" y="118"/>
                  <a:pt x="134" y="129"/>
                </a:cubicBezTo>
                <a:cubicBezTo>
                  <a:pt x="145" y="116"/>
                  <a:pt x="153" y="98"/>
                  <a:pt x="153" y="79"/>
                </a:cubicBezTo>
                <a:cubicBezTo>
                  <a:pt x="153" y="40"/>
                  <a:pt x="120" y="6"/>
                  <a:pt x="80" y="6"/>
                </a:cubicBezTo>
                <a:cubicBezTo>
                  <a:pt x="40" y="6"/>
                  <a:pt x="6" y="40"/>
                  <a:pt x="6" y="79"/>
                </a:cubicBezTo>
                <a:cubicBezTo>
                  <a:pt x="6" y="98"/>
                  <a:pt x="14" y="116"/>
                  <a:pt x="25" y="129"/>
                </a:cubicBezTo>
                <a:cubicBezTo>
                  <a:pt x="32" y="118"/>
                  <a:pt x="44" y="113"/>
                  <a:pt x="56" y="108"/>
                </a:cubicBezTo>
                <a:cubicBezTo>
                  <a:pt x="64" y="105"/>
                  <a:pt x="64" y="102"/>
                  <a:pt x="64" y="98"/>
                </a:cubicBezTo>
                <a:cubicBezTo>
                  <a:pt x="64" y="95"/>
                  <a:pt x="62" y="92"/>
                  <a:pt x="60" y="90"/>
                </a:cubicBezTo>
                <a:cubicBezTo>
                  <a:pt x="54" y="84"/>
                  <a:pt x="51" y="78"/>
                  <a:pt x="51" y="68"/>
                </a:cubicBezTo>
                <a:cubicBezTo>
                  <a:pt x="51" y="51"/>
                  <a:pt x="62" y="38"/>
                  <a:pt x="80" y="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3" name="Freeform 56">
            <a:extLst>
              <a:ext uri="{FF2B5EF4-FFF2-40B4-BE49-F238E27FC236}">
                <a16:creationId xmlns:a16="http://schemas.microsoft.com/office/drawing/2014/main" id="{43E488E4-43F6-4724-A184-BACDA3A378E6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3613150"/>
            <a:ext cx="254000" cy="182563"/>
          </a:xfrm>
          <a:custGeom>
            <a:avLst/>
            <a:gdLst>
              <a:gd name="T0" fmla="*/ 152 w 160"/>
              <a:gd name="T1" fmla="*/ 115 h 115"/>
              <a:gd name="T2" fmla="*/ 8 w 160"/>
              <a:gd name="T3" fmla="*/ 115 h 115"/>
              <a:gd name="T4" fmla="*/ 0 w 160"/>
              <a:gd name="T5" fmla="*/ 107 h 115"/>
              <a:gd name="T6" fmla="*/ 0 w 160"/>
              <a:gd name="T7" fmla="*/ 8 h 115"/>
              <a:gd name="T8" fmla="*/ 8 w 160"/>
              <a:gd name="T9" fmla="*/ 0 h 115"/>
              <a:gd name="T10" fmla="*/ 152 w 160"/>
              <a:gd name="T11" fmla="*/ 0 h 115"/>
              <a:gd name="T12" fmla="*/ 160 w 160"/>
              <a:gd name="T13" fmla="*/ 8 h 115"/>
              <a:gd name="T14" fmla="*/ 160 w 160"/>
              <a:gd name="T15" fmla="*/ 107 h 115"/>
              <a:gd name="T16" fmla="*/ 152 w 160"/>
              <a:gd name="T17" fmla="*/ 115 h 115"/>
              <a:gd name="T18" fmla="*/ 6 w 160"/>
              <a:gd name="T19" fmla="*/ 44 h 115"/>
              <a:gd name="T20" fmla="*/ 6 w 160"/>
              <a:gd name="T21" fmla="*/ 107 h 115"/>
              <a:gd name="T22" fmla="*/ 8 w 160"/>
              <a:gd name="T23" fmla="*/ 108 h 115"/>
              <a:gd name="T24" fmla="*/ 152 w 160"/>
              <a:gd name="T25" fmla="*/ 108 h 115"/>
              <a:gd name="T26" fmla="*/ 153 w 160"/>
              <a:gd name="T27" fmla="*/ 107 h 115"/>
              <a:gd name="T28" fmla="*/ 153 w 160"/>
              <a:gd name="T29" fmla="*/ 44 h 115"/>
              <a:gd name="T30" fmla="*/ 6 w 160"/>
              <a:gd name="T31" fmla="*/ 44 h 115"/>
              <a:gd name="T32" fmla="*/ 6 w 160"/>
              <a:gd name="T33" fmla="*/ 44 h 115"/>
              <a:gd name="T34" fmla="*/ 6 w 160"/>
              <a:gd name="T35" fmla="*/ 38 h 115"/>
              <a:gd name="T36" fmla="*/ 153 w 160"/>
              <a:gd name="T37" fmla="*/ 38 h 115"/>
              <a:gd name="T38" fmla="*/ 153 w 160"/>
              <a:gd name="T39" fmla="*/ 25 h 115"/>
              <a:gd name="T40" fmla="*/ 6 w 160"/>
              <a:gd name="T41" fmla="*/ 25 h 115"/>
              <a:gd name="T42" fmla="*/ 6 w 160"/>
              <a:gd name="T43" fmla="*/ 38 h 115"/>
              <a:gd name="T44" fmla="*/ 6 w 160"/>
              <a:gd name="T45" fmla="*/ 38 h 115"/>
              <a:gd name="T46" fmla="*/ 6 w 160"/>
              <a:gd name="T47" fmla="*/ 19 h 115"/>
              <a:gd name="T48" fmla="*/ 153 w 160"/>
              <a:gd name="T49" fmla="*/ 19 h 115"/>
              <a:gd name="T50" fmla="*/ 153 w 160"/>
              <a:gd name="T51" fmla="*/ 8 h 115"/>
              <a:gd name="T52" fmla="*/ 152 w 160"/>
              <a:gd name="T53" fmla="*/ 6 h 115"/>
              <a:gd name="T54" fmla="*/ 8 w 160"/>
              <a:gd name="T55" fmla="*/ 6 h 115"/>
              <a:gd name="T56" fmla="*/ 6 w 160"/>
              <a:gd name="T57" fmla="*/ 8 h 115"/>
              <a:gd name="T58" fmla="*/ 6 w 160"/>
              <a:gd name="T59" fmla="*/ 19 h 115"/>
              <a:gd name="T60" fmla="*/ 6 w 160"/>
              <a:gd name="T61" fmla="*/ 19 h 115"/>
              <a:gd name="T62" fmla="*/ 137 w 160"/>
              <a:gd name="T63" fmla="*/ 89 h 115"/>
              <a:gd name="T64" fmla="*/ 105 w 160"/>
              <a:gd name="T65" fmla="*/ 89 h 115"/>
              <a:gd name="T66" fmla="*/ 102 w 160"/>
              <a:gd name="T67" fmla="*/ 86 h 115"/>
              <a:gd name="T68" fmla="*/ 102 w 160"/>
              <a:gd name="T69" fmla="*/ 67 h 115"/>
              <a:gd name="T70" fmla="*/ 105 w 160"/>
              <a:gd name="T71" fmla="*/ 64 h 115"/>
              <a:gd name="T72" fmla="*/ 137 w 160"/>
              <a:gd name="T73" fmla="*/ 64 h 115"/>
              <a:gd name="T74" fmla="*/ 140 w 160"/>
              <a:gd name="T75" fmla="*/ 67 h 115"/>
              <a:gd name="T76" fmla="*/ 140 w 160"/>
              <a:gd name="T77" fmla="*/ 86 h 115"/>
              <a:gd name="T78" fmla="*/ 137 w 160"/>
              <a:gd name="T79" fmla="*/ 89 h 115"/>
              <a:gd name="T80" fmla="*/ 108 w 160"/>
              <a:gd name="T81" fmla="*/ 83 h 115"/>
              <a:gd name="T82" fmla="*/ 134 w 160"/>
              <a:gd name="T83" fmla="*/ 83 h 115"/>
              <a:gd name="T84" fmla="*/ 134 w 160"/>
              <a:gd name="T85" fmla="*/ 70 h 115"/>
              <a:gd name="T86" fmla="*/ 108 w 160"/>
              <a:gd name="T87" fmla="*/ 70 h 115"/>
              <a:gd name="T88" fmla="*/ 108 w 160"/>
              <a:gd name="T89" fmla="*/ 83 h 115"/>
              <a:gd name="T90" fmla="*/ 108 w 160"/>
              <a:gd name="T91" fmla="*/ 83 h 115"/>
              <a:gd name="T92" fmla="*/ 76 w 160"/>
              <a:gd name="T93" fmla="*/ 89 h 115"/>
              <a:gd name="T94" fmla="*/ 19 w 160"/>
              <a:gd name="T95" fmla="*/ 89 h 115"/>
              <a:gd name="T96" fmla="*/ 19 w 160"/>
              <a:gd name="T97" fmla="*/ 83 h 115"/>
              <a:gd name="T98" fmla="*/ 76 w 160"/>
              <a:gd name="T99" fmla="*/ 83 h 115"/>
              <a:gd name="T100" fmla="*/ 76 w 160"/>
              <a:gd name="T101" fmla="*/ 89 h 115"/>
              <a:gd name="T102" fmla="*/ 76 w 160"/>
              <a:gd name="T103" fmla="*/ 89 h 115"/>
              <a:gd name="T104" fmla="*/ 64 w 160"/>
              <a:gd name="T105" fmla="*/ 76 h 115"/>
              <a:gd name="T106" fmla="*/ 19 w 160"/>
              <a:gd name="T107" fmla="*/ 76 h 115"/>
              <a:gd name="T108" fmla="*/ 19 w 160"/>
              <a:gd name="T109" fmla="*/ 70 h 115"/>
              <a:gd name="T110" fmla="*/ 64 w 160"/>
              <a:gd name="T111" fmla="*/ 70 h 115"/>
              <a:gd name="T112" fmla="*/ 64 w 160"/>
              <a:gd name="T113" fmla="*/ 76 h 115"/>
              <a:gd name="T114" fmla="*/ 64 w 160"/>
              <a:gd name="T115" fmla="*/ 76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15">
                <a:moveTo>
                  <a:pt x="152" y="115"/>
                </a:moveTo>
                <a:cubicBezTo>
                  <a:pt x="8" y="115"/>
                  <a:pt x="8" y="115"/>
                  <a:pt x="8" y="115"/>
                </a:cubicBezTo>
                <a:cubicBezTo>
                  <a:pt x="3" y="115"/>
                  <a:pt x="0" y="111"/>
                  <a:pt x="0" y="10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8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156" y="0"/>
                  <a:pt x="160" y="3"/>
                  <a:pt x="160" y="8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0" y="111"/>
                  <a:pt x="156" y="115"/>
                  <a:pt x="152" y="115"/>
                </a:cubicBezTo>
                <a:moveTo>
                  <a:pt x="6" y="44"/>
                </a:moveTo>
                <a:cubicBezTo>
                  <a:pt x="6" y="107"/>
                  <a:pt x="6" y="107"/>
                  <a:pt x="6" y="107"/>
                </a:cubicBezTo>
                <a:cubicBezTo>
                  <a:pt x="6" y="108"/>
                  <a:pt x="6" y="108"/>
                  <a:pt x="8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3" y="108"/>
                  <a:pt x="153" y="108"/>
                  <a:pt x="153" y="107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6" y="44"/>
                  <a:pt x="6" y="44"/>
                  <a:pt x="6" y="44"/>
                </a:cubicBezTo>
                <a:close/>
                <a:moveTo>
                  <a:pt x="6" y="38"/>
                </a:moveTo>
                <a:cubicBezTo>
                  <a:pt x="153" y="38"/>
                  <a:pt x="153" y="38"/>
                  <a:pt x="153" y="3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8"/>
                  <a:pt x="6" y="38"/>
                  <a:pt x="6" y="38"/>
                </a:cubicBezTo>
                <a:close/>
                <a:moveTo>
                  <a:pt x="6" y="19"/>
                </a:moveTo>
                <a:cubicBezTo>
                  <a:pt x="153" y="19"/>
                  <a:pt x="153" y="19"/>
                  <a:pt x="153" y="19"/>
                </a:cubicBezTo>
                <a:cubicBezTo>
                  <a:pt x="153" y="8"/>
                  <a:pt x="153" y="8"/>
                  <a:pt x="153" y="8"/>
                </a:cubicBezTo>
                <a:cubicBezTo>
                  <a:pt x="153" y="6"/>
                  <a:pt x="153" y="6"/>
                  <a:pt x="152" y="6"/>
                </a:cubicBezTo>
                <a:cubicBezTo>
                  <a:pt x="8" y="6"/>
                  <a:pt x="8" y="6"/>
                  <a:pt x="8" y="6"/>
                </a:cubicBezTo>
                <a:cubicBezTo>
                  <a:pt x="6" y="6"/>
                  <a:pt x="6" y="6"/>
                  <a:pt x="6" y="8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137" y="89"/>
                </a:moveTo>
                <a:cubicBezTo>
                  <a:pt x="105" y="89"/>
                  <a:pt x="105" y="89"/>
                  <a:pt x="105" y="89"/>
                </a:cubicBezTo>
                <a:cubicBezTo>
                  <a:pt x="104" y="89"/>
                  <a:pt x="102" y="87"/>
                  <a:pt x="102" y="86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2" y="65"/>
                  <a:pt x="104" y="64"/>
                  <a:pt x="105" y="64"/>
                </a:cubicBezTo>
                <a:cubicBezTo>
                  <a:pt x="137" y="64"/>
                  <a:pt x="137" y="64"/>
                  <a:pt x="137" y="64"/>
                </a:cubicBezTo>
                <a:cubicBezTo>
                  <a:pt x="139" y="64"/>
                  <a:pt x="140" y="65"/>
                  <a:pt x="140" y="67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40" y="87"/>
                  <a:pt x="139" y="89"/>
                  <a:pt x="137" y="89"/>
                </a:cubicBezTo>
                <a:moveTo>
                  <a:pt x="108" y="83"/>
                </a:moveTo>
                <a:cubicBezTo>
                  <a:pt x="134" y="83"/>
                  <a:pt x="134" y="83"/>
                  <a:pt x="134" y="83"/>
                </a:cubicBezTo>
                <a:cubicBezTo>
                  <a:pt x="134" y="70"/>
                  <a:pt x="134" y="70"/>
                  <a:pt x="134" y="70"/>
                </a:cubicBezTo>
                <a:cubicBezTo>
                  <a:pt x="108" y="70"/>
                  <a:pt x="108" y="70"/>
                  <a:pt x="108" y="70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lose/>
                <a:moveTo>
                  <a:pt x="76" y="89"/>
                </a:moveTo>
                <a:cubicBezTo>
                  <a:pt x="19" y="89"/>
                  <a:pt x="19" y="89"/>
                  <a:pt x="19" y="89"/>
                </a:cubicBezTo>
                <a:cubicBezTo>
                  <a:pt x="19" y="83"/>
                  <a:pt x="19" y="83"/>
                  <a:pt x="19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9"/>
                  <a:pt x="76" y="89"/>
                  <a:pt x="76" y="89"/>
                </a:cubicBezTo>
                <a:cubicBezTo>
                  <a:pt x="76" y="89"/>
                  <a:pt x="76" y="89"/>
                  <a:pt x="76" y="89"/>
                </a:cubicBezTo>
                <a:close/>
                <a:moveTo>
                  <a:pt x="64" y="76"/>
                </a:moveTo>
                <a:cubicBezTo>
                  <a:pt x="19" y="76"/>
                  <a:pt x="19" y="76"/>
                  <a:pt x="19" y="76"/>
                </a:cubicBezTo>
                <a:cubicBezTo>
                  <a:pt x="19" y="70"/>
                  <a:pt x="19" y="70"/>
                  <a:pt x="19" y="70"/>
                </a:cubicBezTo>
                <a:cubicBezTo>
                  <a:pt x="64" y="70"/>
                  <a:pt x="64" y="70"/>
                  <a:pt x="64" y="70"/>
                </a:cubicBezTo>
                <a:cubicBezTo>
                  <a:pt x="64" y="76"/>
                  <a:pt x="64" y="76"/>
                  <a:pt x="64" y="76"/>
                </a:cubicBezTo>
                <a:cubicBezTo>
                  <a:pt x="64" y="76"/>
                  <a:pt x="64" y="76"/>
                  <a:pt x="64" y="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4" name="Freeform 57">
            <a:extLst>
              <a:ext uri="{FF2B5EF4-FFF2-40B4-BE49-F238E27FC236}">
                <a16:creationId xmlns:a16="http://schemas.microsoft.com/office/drawing/2014/main" id="{882B8920-817C-410A-B55A-3CF64406D2FE}"/>
              </a:ext>
            </a:extLst>
          </p:cNvPr>
          <p:cNvSpPr>
            <a:spLocks noEditPoints="1"/>
          </p:cNvSpPr>
          <p:nvPr/>
        </p:nvSpPr>
        <p:spPr bwMode="auto">
          <a:xfrm>
            <a:off x="3511551" y="2474913"/>
            <a:ext cx="214313" cy="254000"/>
          </a:xfrm>
          <a:custGeom>
            <a:avLst/>
            <a:gdLst>
              <a:gd name="T0" fmla="*/ 133 w 135"/>
              <a:gd name="T1" fmla="*/ 40 h 160"/>
              <a:gd name="T2" fmla="*/ 94 w 135"/>
              <a:gd name="T3" fmla="*/ 2 h 160"/>
              <a:gd name="T4" fmla="*/ 93 w 135"/>
              <a:gd name="T5" fmla="*/ 0 h 160"/>
              <a:gd name="T6" fmla="*/ 3 w 135"/>
              <a:gd name="T7" fmla="*/ 0 h 160"/>
              <a:gd name="T8" fmla="*/ 0 w 135"/>
              <a:gd name="T9" fmla="*/ 4 h 160"/>
              <a:gd name="T10" fmla="*/ 0 w 135"/>
              <a:gd name="T11" fmla="*/ 157 h 160"/>
              <a:gd name="T12" fmla="*/ 3 w 135"/>
              <a:gd name="T13" fmla="*/ 160 h 160"/>
              <a:gd name="T14" fmla="*/ 131 w 135"/>
              <a:gd name="T15" fmla="*/ 160 h 160"/>
              <a:gd name="T16" fmla="*/ 135 w 135"/>
              <a:gd name="T17" fmla="*/ 157 h 160"/>
              <a:gd name="T18" fmla="*/ 135 w 135"/>
              <a:gd name="T19" fmla="*/ 42 h 160"/>
              <a:gd name="T20" fmla="*/ 133 w 135"/>
              <a:gd name="T21" fmla="*/ 40 h 160"/>
              <a:gd name="T22" fmla="*/ 96 w 135"/>
              <a:gd name="T23" fmla="*/ 12 h 160"/>
              <a:gd name="T24" fmla="*/ 123 w 135"/>
              <a:gd name="T25" fmla="*/ 39 h 160"/>
              <a:gd name="T26" fmla="*/ 96 w 135"/>
              <a:gd name="T27" fmla="*/ 39 h 160"/>
              <a:gd name="T28" fmla="*/ 96 w 135"/>
              <a:gd name="T29" fmla="*/ 12 h 160"/>
              <a:gd name="T30" fmla="*/ 96 w 135"/>
              <a:gd name="T31" fmla="*/ 12 h 160"/>
              <a:gd name="T32" fmla="*/ 128 w 135"/>
              <a:gd name="T33" fmla="*/ 154 h 160"/>
              <a:gd name="T34" fmla="*/ 6 w 135"/>
              <a:gd name="T35" fmla="*/ 154 h 160"/>
              <a:gd name="T36" fmla="*/ 6 w 135"/>
              <a:gd name="T37" fmla="*/ 7 h 160"/>
              <a:gd name="T38" fmla="*/ 90 w 135"/>
              <a:gd name="T39" fmla="*/ 7 h 160"/>
              <a:gd name="T40" fmla="*/ 90 w 135"/>
              <a:gd name="T41" fmla="*/ 42 h 160"/>
              <a:gd name="T42" fmla="*/ 93 w 135"/>
              <a:gd name="T43" fmla="*/ 45 h 160"/>
              <a:gd name="T44" fmla="*/ 128 w 135"/>
              <a:gd name="T45" fmla="*/ 45 h 160"/>
              <a:gd name="T46" fmla="*/ 128 w 135"/>
              <a:gd name="T47" fmla="*/ 154 h 160"/>
              <a:gd name="T48" fmla="*/ 128 w 135"/>
              <a:gd name="T49" fmla="*/ 15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5" h="160">
                <a:moveTo>
                  <a:pt x="133" y="40"/>
                </a:moveTo>
                <a:cubicBezTo>
                  <a:pt x="94" y="2"/>
                  <a:pt x="94" y="2"/>
                  <a:pt x="94" y="2"/>
                </a:cubicBezTo>
                <a:cubicBezTo>
                  <a:pt x="94" y="0"/>
                  <a:pt x="94" y="0"/>
                  <a:pt x="9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3" y="160"/>
                  <a:pt x="135" y="159"/>
                  <a:pt x="135" y="157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0"/>
                  <a:pt x="135" y="40"/>
                  <a:pt x="133" y="40"/>
                </a:cubicBezTo>
                <a:moveTo>
                  <a:pt x="96" y="12"/>
                </a:moveTo>
                <a:cubicBezTo>
                  <a:pt x="123" y="39"/>
                  <a:pt x="123" y="39"/>
                  <a:pt x="123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96" y="12"/>
                  <a:pt x="96" y="12"/>
                </a:cubicBezTo>
                <a:close/>
                <a:moveTo>
                  <a:pt x="128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7"/>
                  <a:pt x="6" y="7"/>
                  <a:pt x="6" y="7"/>
                </a:cubicBezTo>
                <a:cubicBezTo>
                  <a:pt x="90" y="7"/>
                  <a:pt x="90" y="7"/>
                  <a:pt x="90" y="7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4"/>
                  <a:pt x="91" y="45"/>
                  <a:pt x="93" y="45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8" y="154"/>
                  <a:pt x="128" y="154"/>
                  <a:pt x="128" y="154"/>
                </a:cubicBezTo>
                <a:cubicBezTo>
                  <a:pt x="128" y="154"/>
                  <a:pt x="128" y="154"/>
                  <a:pt x="128" y="1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5" name="Freeform 58">
            <a:extLst>
              <a:ext uri="{FF2B5EF4-FFF2-40B4-BE49-F238E27FC236}">
                <a16:creationId xmlns:a16="http://schemas.microsoft.com/office/drawing/2014/main" id="{4326041F-2273-4A26-8374-A2354EA897AC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1374775"/>
            <a:ext cx="254000" cy="254000"/>
          </a:xfrm>
          <a:custGeom>
            <a:avLst/>
            <a:gdLst>
              <a:gd name="T0" fmla="*/ 157 w 160"/>
              <a:gd name="T1" fmla="*/ 160 h 160"/>
              <a:gd name="T2" fmla="*/ 125 w 160"/>
              <a:gd name="T3" fmla="*/ 160 h 160"/>
              <a:gd name="T4" fmla="*/ 121 w 160"/>
              <a:gd name="T5" fmla="*/ 157 h 160"/>
              <a:gd name="T6" fmla="*/ 121 w 160"/>
              <a:gd name="T7" fmla="*/ 141 h 160"/>
              <a:gd name="T8" fmla="*/ 105 w 160"/>
              <a:gd name="T9" fmla="*/ 141 h 160"/>
              <a:gd name="T10" fmla="*/ 102 w 160"/>
              <a:gd name="T11" fmla="*/ 137 h 160"/>
              <a:gd name="T12" fmla="*/ 102 w 160"/>
              <a:gd name="T13" fmla="*/ 121 h 160"/>
              <a:gd name="T14" fmla="*/ 86 w 160"/>
              <a:gd name="T15" fmla="*/ 121 h 160"/>
              <a:gd name="T16" fmla="*/ 83 w 160"/>
              <a:gd name="T17" fmla="*/ 118 h 160"/>
              <a:gd name="T18" fmla="*/ 83 w 160"/>
              <a:gd name="T19" fmla="*/ 102 h 160"/>
              <a:gd name="T20" fmla="*/ 72 w 160"/>
              <a:gd name="T21" fmla="*/ 102 h 160"/>
              <a:gd name="T22" fmla="*/ 70 w 160"/>
              <a:gd name="T23" fmla="*/ 101 h 160"/>
              <a:gd name="T24" fmla="*/ 62 w 160"/>
              <a:gd name="T25" fmla="*/ 94 h 160"/>
              <a:gd name="T26" fmla="*/ 48 w 160"/>
              <a:gd name="T27" fmla="*/ 96 h 160"/>
              <a:gd name="T28" fmla="*/ 0 w 160"/>
              <a:gd name="T29" fmla="*/ 48 h 160"/>
              <a:gd name="T30" fmla="*/ 48 w 160"/>
              <a:gd name="T31" fmla="*/ 0 h 160"/>
              <a:gd name="T32" fmla="*/ 96 w 160"/>
              <a:gd name="T33" fmla="*/ 48 h 160"/>
              <a:gd name="T34" fmla="*/ 94 w 160"/>
              <a:gd name="T35" fmla="*/ 57 h 160"/>
              <a:gd name="T36" fmla="*/ 158 w 160"/>
              <a:gd name="T37" fmla="*/ 123 h 160"/>
              <a:gd name="T38" fmla="*/ 160 w 160"/>
              <a:gd name="T39" fmla="*/ 125 h 160"/>
              <a:gd name="T40" fmla="*/ 160 w 160"/>
              <a:gd name="T41" fmla="*/ 157 h 160"/>
              <a:gd name="T42" fmla="*/ 157 w 160"/>
              <a:gd name="T43" fmla="*/ 160 h 160"/>
              <a:gd name="T44" fmla="*/ 128 w 160"/>
              <a:gd name="T45" fmla="*/ 153 h 160"/>
              <a:gd name="T46" fmla="*/ 153 w 160"/>
              <a:gd name="T47" fmla="*/ 153 h 160"/>
              <a:gd name="T48" fmla="*/ 153 w 160"/>
              <a:gd name="T49" fmla="*/ 126 h 160"/>
              <a:gd name="T50" fmla="*/ 89 w 160"/>
              <a:gd name="T51" fmla="*/ 61 h 160"/>
              <a:gd name="T52" fmla="*/ 88 w 160"/>
              <a:gd name="T53" fmla="*/ 59 h 160"/>
              <a:gd name="T54" fmla="*/ 89 w 160"/>
              <a:gd name="T55" fmla="*/ 48 h 160"/>
              <a:gd name="T56" fmla="*/ 48 w 160"/>
              <a:gd name="T57" fmla="*/ 6 h 160"/>
              <a:gd name="T58" fmla="*/ 6 w 160"/>
              <a:gd name="T59" fmla="*/ 48 h 160"/>
              <a:gd name="T60" fmla="*/ 48 w 160"/>
              <a:gd name="T61" fmla="*/ 89 h 160"/>
              <a:gd name="T62" fmla="*/ 62 w 160"/>
              <a:gd name="T63" fmla="*/ 86 h 160"/>
              <a:gd name="T64" fmla="*/ 65 w 160"/>
              <a:gd name="T65" fmla="*/ 88 h 160"/>
              <a:gd name="T66" fmla="*/ 73 w 160"/>
              <a:gd name="T67" fmla="*/ 96 h 160"/>
              <a:gd name="T68" fmla="*/ 86 w 160"/>
              <a:gd name="T69" fmla="*/ 96 h 160"/>
              <a:gd name="T70" fmla="*/ 89 w 160"/>
              <a:gd name="T71" fmla="*/ 99 h 160"/>
              <a:gd name="T72" fmla="*/ 89 w 160"/>
              <a:gd name="T73" fmla="*/ 115 h 160"/>
              <a:gd name="T74" fmla="*/ 105 w 160"/>
              <a:gd name="T75" fmla="*/ 115 h 160"/>
              <a:gd name="T76" fmla="*/ 109 w 160"/>
              <a:gd name="T77" fmla="*/ 118 h 160"/>
              <a:gd name="T78" fmla="*/ 109 w 160"/>
              <a:gd name="T79" fmla="*/ 134 h 160"/>
              <a:gd name="T80" fmla="*/ 125 w 160"/>
              <a:gd name="T81" fmla="*/ 134 h 160"/>
              <a:gd name="T82" fmla="*/ 128 w 160"/>
              <a:gd name="T83" fmla="*/ 137 h 160"/>
              <a:gd name="T84" fmla="*/ 128 w 160"/>
              <a:gd name="T85" fmla="*/ 153 h 160"/>
              <a:gd name="T86" fmla="*/ 128 w 160"/>
              <a:gd name="T87" fmla="*/ 153 h 160"/>
              <a:gd name="T88" fmla="*/ 38 w 160"/>
              <a:gd name="T89" fmla="*/ 57 h 160"/>
              <a:gd name="T90" fmla="*/ 19 w 160"/>
              <a:gd name="T91" fmla="*/ 38 h 160"/>
              <a:gd name="T92" fmla="*/ 38 w 160"/>
              <a:gd name="T93" fmla="*/ 19 h 160"/>
              <a:gd name="T94" fmla="*/ 57 w 160"/>
              <a:gd name="T95" fmla="*/ 38 h 160"/>
              <a:gd name="T96" fmla="*/ 38 w 160"/>
              <a:gd name="T97" fmla="*/ 57 h 160"/>
              <a:gd name="T98" fmla="*/ 38 w 160"/>
              <a:gd name="T99" fmla="*/ 25 h 160"/>
              <a:gd name="T100" fmla="*/ 25 w 160"/>
              <a:gd name="T101" fmla="*/ 38 h 160"/>
              <a:gd name="T102" fmla="*/ 38 w 160"/>
              <a:gd name="T103" fmla="*/ 51 h 160"/>
              <a:gd name="T104" fmla="*/ 51 w 160"/>
              <a:gd name="T105" fmla="*/ 38 h 160"/>
              <a:gd name="T106" fmla="*/ 38 w 160"/>
              <a:gd name="T107" fmla="*/ 2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157" y="160"/>
                </a:moveTo>
                <a:cubicBezTo>
                  <a:pt x="125" y="160"/>
                  <a:pt x="125" y="160"/>
                  <a:pt x="125" y="160"/>
                </a:cubicBezTo>
                <a:cubicBezTo>
                  <a:pt x="123" y="160"/>
                  <a:pt x="121" y="158"/>
                  <a:pt x="121" y="157"/>
                </a:cubicBezTo>
                <a:cubicBezTo>
                  <a:pt x="121" y="141"/>
                  <a:pt x="121" y="141"/>
                  <a:pt x="121" y="141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4" y="141"/>
                  <a:pt x="102" y="139"/>
                  <a:pt x="102" y="137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86" y="121"/>
                  <a:pt x="86" y="121"/>
                  <a:pt x="86" y="121"/>
                </a:cubicBezTo>
                <a:cubicBezTo>
                  <a:pt x="85" y="121"/>
                  <a:pt x="83" y="120"/>
                  <a:pt x="83" y="118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72" y="102"/>
                  <a:pt x="72" y="102"/>
                  <a:pt x="72" y="102"/>
                </a:cubicBezTo>
                <a:cubicBezTo>
                  <a:pt x="72" y="102"/>
                  <a:pt x="70" y="102"/>
                  <a:pt x="70" y="101"/>
                </a:cubicBezTo>
                <a:cubicBezTo>
                  <a:pt x="62" y="94"/>
                  <a:pt x="62" y="94"/>
                  <a:pt x="62" y="94"/>
                </a:cubicBezTo>
                <a:cubicBezTo>
                  <a:pt x="57" y="96"/>
                  <a:pt x="53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51"/>
                  <a:pt x="96" y="54"/>
                  <a:pt x="94" y="57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60" y="123"/>
                  <a:pt x="160" y="123"/>
                  <a:pt x="160" y="125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158"/>
                  <a:pt x="158" y="160"/>
                  <a:pt x="157" y="160"/>
                </a:cubicBezTo>
                <a:moveTo>
                  <a:pt x="128" y="153"/>
                </a:moveTo>
                <a:cubicBezTo>
                  <a:pt x="153" y="153"/>
                  <a:pt x="153" y="153"/>
                  <a:pt x="153" y="153"/>
                </a:cubicBezTo>
                <a:cubicBezTo>
                  <a:pt x="153" y="126"/>
                  <a:pt x="153" y="126"/>
                  <a:pt x="153" y="126"/>
                </a:cubicBezTo>
                <a:cubicBezTo>
                  <a:pt x="89" y="61"/>
                  <a:pt x="89" y="61"/>
                  <a:pt x="89" y="61"/>
                </a:cubicBezTo>
                <a:cubicBezTo>
                  <a:pt x="88" y="61"/>
                  <a:pt x="88" y="59"/>
                  <a:pt x="88" y="59"/>
                </a:cubicBezTo>
                <a:cubicBezTo>
                  <a:pt x="89" y="54"/>
                  <a:pt x="89" y="51"/>
                  <a:pt x="89" y="48"/>
                </a:cubicBezTo>
                <a:cubicBezTo>
                  <a:pt x="89" y="25"/>
                  <a:pt x="70" y="6"/>
                  <a:pt x="48" y="6"/>
                </a:cubicBezTo>
                <a:cubicBezTo>
                  <a:pt x="25" y="6"/>
                  <a:pt x="6" y="25"/>
                  <a:pt x="6" y="48"/>
                </a:cubicBezTo>
                <a:cubicBezTo>
                  <a:pt x="6" y="70"/>
                  <a:pt x="25" y="89"/>
                  <a:pt x="48" y="89"/>
                </a:cubicBezTo>
                <a:cubicBezTo>
                  <a:pt x="53" y="89"/>
                  <a:pt x="57" y="88"/>
                  <a:pt x="62" y="86"/>
                </a:cubicBezTo>
                <a:cubicBezTo>
                  <a:pt x="62" y="86"/>
                  <a:pt x="64" y="86"/>
                  <a:pt x="65" y="88"/>
                </a:cubicBezTo>
                <a:cubicBezTo>
                  <a:pt x="73" y="96"/>
                  <a:pt x="73" y="96"/>
                  <a:pt x="73" y="96"/>
                </a:cubicBezTo>
                <a:cubicBezTo>
                  <a:pt x="86" y="96"/>
                  <a:pt x="86" y="96"/>
                  <a:pt x="86" y="96"/>
                </a:cubicBezTo>
                <a:cubicBezTo>
                  <a:pt x="88" y="96"/>
                  <a:pt x="89" y="97"/>
                  <a:pt x="89" y="99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107" y="115"/>
                  <a:pt x="109" y="117"/>
                  <a:pt x="109" y="118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25" y="134"/>
                  <a:pt x="125" y="134"/>
                  <a:pt x="125" y="134"/>
                </a:cubicBezTo>
                <a:cubicBezTo>
                  <a:pt x="126" y="134"/>
                  <a:pt x="128" y="136"/>
                  <a:pt x="128" y="137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8" y="153"/>
                  <a:pt x="128" y="153"/>
                  <a:pt x="128" y="153"/>
                </a:cubicBezTo>
                <a:close/>
                <a:moveTo>
                  <a:pt x="38" y="57"/>
                </a:moveTo>
                <a:cubicBezTo>
                  <a:pt x="27" y="57"/>
                  <a:pt x="19" y="49"/>
                  <a:pt x="19" y="38"/>
                </a:cubicBezTo>
                <a:cubicBezTo>
                  <a:pt x="19" y="27"/>
                  <a:pt x="27" y="19"/>
                  <a:pt x="38" y="19"/>
                </a:cubicBezTo>
                <a:cubicBezTo>
                  <a:pt x="49" y="19"/>
                  <a:pt x="57" y="27"/>
                  <a:pt x="57" y="38"/>
                </a:cubicBezTo>
                <a:cubicBezTo>
                  <a:pt x="57" y="49"/>
                  <a:pt x="49" y="57"/>
                  <a:pt x="38" y="57"/>
                </a:cubicBezTo>
                <a:moveTo>
                  <a:pt x="38" y="25"/>
                </a:moveTo>
                <a:cubicBezTo>
                  <a:pt x="32" y="25"/>
                  <a:pt x="25" y="32"/>
                  <a:pt x="25" y="38"/>
                </a:cubicBezTo>
                <a:cubicBezTo>
                  <a:pt x="25" y="45"/>
                  <a:pt x="32" y="51"/>
                  <a:pt x="38" y="51"/>
                </a:cubicBezTo>
                <a:cubicBezTo>
                  <a:pt x="45" y="51"/>
                  <a:pt x="51" y="45"/>
                  <a:pt x="51" y="38"/>
                </a:cubicBezTo>
                <a:cubicBezTo>
                  <a:pt x="51" y="32"/>
                  <a:pt x="45" y="25"/>
                  <a:pt x="38" y="25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6" name="Freeform 59">
            <a:extLst>
              <a:ext uri="{FF2B5EF4-FFF2-40B4-BE49-F238E27FC236}">
                <a16:creationId xmlns:a16="http://schemas.microsoft.com/office/drawing/2014/main" id="{1C625988-6EB2-40F6-9B2B-1861290285DE}"/>
              </a:ext>
            </a:extLst>
          </p:cNvPr>
          <p:cNvSpPr>
            <a:spLocks noEditPoints="1"/>
          </p:cNvSpPr>
          <p:nvPr/>
        </p:nvSpPr>
        <p:spPr bwMode="auto">
          <a:xfrm>
            <a:off x="7899401" y="3576638"/>
            <a:ext cx="254000" cy="254000"/>
          </a:xfrm>
          <a:custGeom>
            <a:avLst/>
            <a:gdLst>
              <a:gd name="T0" fmla="*/ 78 w 160"/>
              <a:gd name="T1" fmla="*/ 160 h 160"/>
              <a:gd name="T2" fmla="*/ 0 w 160"/>
              <a:gd name="T3" fmla="*/ 80 h 160"/>
              <a:gd name="T4" fmla="*/ 78 w 160"/>
              <a:gd name="T5" fmla="*/ 0 h 160"/>
              <a:gd name="T6" fmla="*/ 142 w 160"/>
              <a:gd name="T7" fmla="*/ 32 h 160"/>
              <a:gd name="T8" fmla="*/ 150 w 160"/>
              <a:gd name="T9" fmla="*/ 82 h 160"/>
              <a:gd name="T10" fmla="*/ 130 w 160"/>
              <a:gd name="T11" fmla="*/ 87 h 160"/>
              <a:gd name="T12" fmla="*/ 106 w 160"/>
              <a:gd name="T13" fmla="*/ 90 h 160"/>
              <a:gd name="T14" fmla="*/ 119 w 160"/>
              <a:gd name="T15" fmla="*/ 114 h 160"/>
              <a:gd name="T16" fmla="*/ 127 w 160"/>
              <a:gd name="T17" fmla="*/ 135 h 160"/>
              <a:gd name="T18" fmla="*/ 78 w 160"/>
              <a:gd name="T19" fmla="*/ 160 h 160"/>
              <a:gd name="T20" fmla="*/ 78 w 160"/>
              <a:gd name="T21" fmla="*/ 7 h 160"/>
              <a:gd name="T22" fmla="*/ 7 w 160"/>
              <a:gd name="T23" fmla="*/ 80 h 160"/>
              <a:gd name="T24" fmla="*/ 78 w 160"/>
              <a:gd name="T25" fmla="*/ 154 h 160"/>
              <a:gd name="T26" fmla="*/ 121 w 160"/>
              <a:gd name="T27" fmla="*/ 133 h 160"/>
              <a:gd name="T28" fmla="*/ 116 w 160"/>
              <a:gd name="T29" fmla="*/ 120 h 160"/>
              <a:gd name="T30" fmla="*/ 102 w 160"/>
              <a:gd name="T31" fmla="*/ 87 h 160"/>
              <a:gd name="T32" fmla="*/ 131 w 160"/>
              <a:gd name="T33" fmla="*/ 80 h 160"/>
              <a:gd name="T34" fmla="*/ 146 w 160"/>
              <a:gd name="T35" fmla="*/ 77 h 160"/>
              <a:gd name="T36" fmla="*/ 138 w 160"/>
              <a:gd name="T37" fmla="*/ 35 h 160"/>
              <a:gd name="T38" fmla="*/ 78 w 160"/>
              <a:gd name="T39" fmla="*/ 7 h 160"/>
              <a:gd name="T40" fmla="*/ 72 w 160"/>
              <a:gd name="T41" fmla="*/ 141 h 160"/>
              <a:gd name="T42" fmla="*/ 57 w 160"/>
              <a:gd name="T43" fmla="*/ 125 h 160"/>
              <a:gd name="T44" fmla="*/ 72 w 160"/>
              <a:gd name="T45" fmla="*/ 109 h 160"/>
              <a:gd name="T46" fmla="*/ 88 w 160"/>
              <a:gd name="T47" fmla="*/ 125 h 160"/>
              <a:gd name="T48" fmla="*/ 72 w 160"/>
              <a:gd name="T49" fmla="*/ 141 h 160"/>
              <a:gd name="T50" fmla="*/ 72 w 160"/>
              <a:gd name="T51" fmla="*/ 115 h 160"/>
              <a:gd name="T52" fmla="*/ 63 w 160"/>
              <a:gd name="T53" fmla="*/ 125 h 160"/>
              <a:gd name="T54" fmla="*/ 72 w 160"/>
              <a:gd name="T55" fmla="*/ 135 h 160"/>
              <a:gd name="T56" fmla="*/ 81 w 160"/>
              <a:gd name="T57" fmla="*/ 125 h 160"/>
              <a:gd name="T58" fmla="*/ 72 w 160"/>
              <a:gd name="T59" fmla="*/ 115 h 160"/>
              <a:gd name="T60" fmla="*/ 41 w 160"/>
              <a:gd name="T61" fmla="*/ 109 h 160"/>
              <a:gd name="T62" fmla="*/ 25 w 160"/>
              <a:gd name="T63" fmla="*/ 93 h 160"/>
              <a:gd name="T64" fmla="*/ 41 w 160"/>
              <a:gd name="T65" fmla="*/ 77 h 160"/>
              <a:gd name="T66" fmla="*/ 57 w 160"/>
              <a:gd name="T67" fmla="*/ 93 h 160"/>
              <a:gd name="T68" fmla="*/ 41 w 160"/>
              <a:gd name="T69" fmla="*/ 109 h 160"/>
              <a:gd name="T70" fmla="*/ 41 w 160"/>
              <a:gd name="T71" fmla="*/ 83 h 160"/>
              <a:gd name="T72" fmla="*/ 32 w 160"/>
              <a:gd name="T73" fmla="*/ 93 h 160"/>
              <a:gd name="T74" fmla="*/ 41 w 160"/>
              <a:gd name="T75" fmla="*/ 103 h 160"/>
              <a:gd name="T76" fmla="*/ 50 w 160"/>
              <a:gd name="T77" fmla="*/ 93 h 160"/>
              <a:gd name="T78" fmla="*/ 41 w 160"/>
              <a:gd name="T79" fmla="*/ 83 h 160"/>
              <a:gd name="T80" fmla="*/ 53 w 160"/>
              <a:gd name="T81" fmla="*/ 64 h 160"/>
              <a:gd name="T82" fmla="*/ 38 w 160"/>
              <a:gd name="T83" fmla="*/ 48 h 160"/>
              <a:gd name="T84" fmla="*/ 53 w 160"/>
              <a:gd name="T85" fmla="*/ 32 h 160"/>
              <a:gd name="T86" fmla="*/ 69 w 160"/>
              <a:gd name="T87" fmla="*/ 48 h 160"/>
              <a:gd name="T88" fmla="*/ 53 w 160"/>
              <a:gd name="T89" fmla="*/ 64 h 160"/>
              <a:gd name="T90" fmla="*/ 53 w 160"/>
              <a:gd name="T91" fmla="*/ 39 h 160"/>
              <a:gd name="T92" fmla="*/ 44 w 160"/>
              <a:gd name="T93" fmla="*/ 48 h 160"/>
              <a:gd name="T94" fmla="*/ 53 w 160"/>
              <a:gd name="T95" fmla="*/ 58 h 160"/>
              <a:gd name="T96" fmla="*/ 63 w 160"/>
              <a:gd name="T97" fmla="*/ 48 h 160"/>
              <a:gd name="T98" fmla="*/ 53 w 160"/>
              <a:gd name="T99" fmla="*/ 39 h 160"/>
              <a:gd name="T100" fmla="*/ 97 w 160"/>
              <a:gd name="T101" fmla="*/ 58 h 160"/>
              <a:gd name="T102" fmla="*/ 81 w 160"/>
              <a:gd name="T103" fmla="*/ 42 h 160"/>
              <a:gd name="T104" fmla="*/ 97 w 160"/>
              <a:gd name="T105" fmla="*/ 26 h 160"/>
              <a:gd name="T106" fmla="*/ 113 w 160"/>
              <a:gd name="T107" fmla="*/ 42 h 160"/>
              <a:gd name="T108" fmla="*/ 97 w 160"/>
              <a:gd name="T109" fmla="*/ 58 h 160"/>
              <a:gd name="T110" fmla="*/ 97 w 160"/>
              <a:gd name="T111" fmla="*/ 32 h 160"/>
              <a:gd name="T112" fmla="*/ 88 w 160"/>
              <a:gd name="T113" fmla="*/ 42 h 160"/>
              <a:gd name="T114" fmla="*/ 97 w 160"/>
              <a:gd name="T115" fmla="*/ 51 h 160"/>
              <a:gd name="T116" fmla="*/ 106 w 160"/>
              <a:gd name="T117" fmla="*/ 42 h 160"/>
              <a:gd name="T118" fmla="*/ 97 w 160"/>
              <a:gd name="T119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78" y="160"/>
                </a:moveTo>
                <a:cubicBezTo>
                  <a:pt x="36" y="160"/>
                  <a:pt x="0" y="125"/>
                  <a:pt x="0" y="80"/>
                </a:cubicBezTo>
                <a:cubicBezTo>
                  <a:pt x="0" y="35"/>
                  <a:pt x="36" y="0"/>
                  <a:pt x="78" y="0"/>
                </a:cubicBezTo>
                <a:cubicBezTo>
                  <a:pt x="103" y="0"/>
                  <a:pt x="128" y="11"/>
                  <a:pt x="142" y="32"/>
                </a:cubicBezTo>
                <a:cubicBezTo>
                  <a:pt x="160" y="55"/>
                  <a:pt x="158" y="72"/>
                  <a:pt x="150" y="82"/>
                </a:cubicBezTo>
                <a:cubicBezTo>
                  <a:pt x="146" y="88"/>
                  <a:pt x="136" y="90"/>
                  <a:pt x="130" y="87"/>
                </a:cubicBezTo>
                <a:cubicBezTo>
                  <a:pt x="119" y="80"/>
                  <a:pt x="110" y="83"/>
                  <a:pt x="106" y="90"/>
                </a:cubicBezTo>
                <a:cubicBezTo>
                  <a:pt x="103" y="96"/>
                  <a:pt x="106" y="106"/>
                  <a:pt x="119" y="114"/>
                </a:cubicBezTo>
                <a:cubicBezTo>
                  <a:pt x="127" y="119"/>
                  <a:pt x="130" y="127"/>
                  <a:pt x="127" y="135"/>
                </a:cubicBezTo>
                <a:cubicBezTo>
                  <a:pt x="124" y="147"/>
                  <a:pt x="110" y="160"/>
                  <a:pt x="78" y="160"/>
                </a:cubicBezTo>
                <a:moveTo>
                  <a:pt x="78" y="7"/>
                </a:moveTo>
                <a:cubicBezTo>
                  <a:pt x="39" y="7"/>
                  <a:pt x="7" y="40"/>
                  <a:pt x="7" y="80"/>
                </a:cubicBezTo>
                <a:cubicBezTo>
                  <a:pt x="7" y="120"/>
                  <a:pt x="39" y="154"/>
                  <a:pt x="78" y="154"/>
                </a:cubicBezTo>
                <a:cubicBezTo>
                  <a:pt x="106" y="154"/>
                  <a:pt x="119" y="143"/>
                  <a:pt x="121" y="133"/>
                </a:cubicBezTo>
                <a:cubicBezTo>
                  <a:pt x="122" y="128"/>
                  <a:pt x="121" y="122"/>
                  <a:pt x="116" y="120"/>
                </a:cubicBezTo>
                <a:cubicBezTo>
                  <a:pt x="99" y="111"/>
                  <a:pt x="97" y="96"/>
                  <a:pt x="102" y="87"/>
                </a:cubicBezTo>
                <a:cubicBezTo>
                  <a:pt x="106" y="79"/>
                  <a:pt x="119" y="74"/>
                  <a:pt x="131" y="80"/>
                </a:cubicBezTo>
                <a:cubicBezTo>
                  <a:pt x="136" y="83"/>
                  <a:pt x="142" y="82"/>
                  <a:pt x="146" y="77"/>
                </a:cubicBezTo>
                <a:cubicBezTo>
                  <a:pt x="152" y="71"/>
                  <a:pt x="153" y="55"/>
                  <a:pt x="138" y="35"/>
                </a:cubicBezTo>
                <a:cubicBezTo>
                  <a:pt x="125" y="18"/>
                  <a:pt x="102" y="7"/>
                  <a:pt x="78" y="7"/>
                </a:cubicBezTo>
                <a:moveTo>
                  <a:pt x="72" y="141"/>
                </a:moveTo>
                <a:cubicBezTo>
                  <a:pt x="63" y="141"/>
                  <a:pt x="57" y="135"/>
                  <a:pt x="57" y="125"/>
                </a:cubicBezTo>
                <a:cubicBezTo>
                  <a:pt x="57" y="115"/>
                  <a:pt x="63" y="109"/>
                  <a:pt x="72" y="109"/>
                </a:cubicBezTo>
                <a:cubicBezTo>
                  <a:pt x="81" y="109"/>
                  <a:pt x="88" y="115"/>
                  <a:pt x="88" y="125"/>
                </a:cubicBezTo>
                <a:cubicBezTo>
                  <a:pt x="88" y="135"/>
                  <a:pt x="81" y="141"/>
                  <a:pt x="72" y="141"/>
                </a:cubicBezTo>
                <a:moveTo>
                  <a:pt x="72" y="115"/>
                </a:moveTo>
                <a:cubicBezTo>
                  <a:pt x="67" y="115"/>
                  <a:pt x="63" y="120"/>
                  <a:pt x="63" y="125"/>
                </a:cubicBezTo>
                <a:cubicBezTo>
                  <a:pt x="63" y="130"/>
                  <a:pt x="67" y="135"/>
                  <a:pt x="72" y="135"/>
                </a:cubicBezTo>
                <a:cubicBezTo>
                  <a:pt x="77" y="135"/>
                  <a:pt x="81" y="130"/>
                  <a:pt x="81" y="125"/>
                </a:cubicBezTo>
                <a:cubicBezTo>
                  <a:pt x="81" y="120"/>
                  <a:pt x="77" y="115"/>
                  <a:pt x="72" y="115"/>
                </a:cubicBezTo>
                <a:moveTo>
                  <a:pt x="41" y="109"/>
                </a:moveTo>
                <a:cubicBezTo>
                  <a:pt x="32" y="109"/>
                  <a:pt x="25" y="103"/>
                  <a:pt x="25" y="93"/>
                </a:cubicBezTo>
                <a:cubicBezTo>
                  <a:pt x="25" y="83"/>
                  <a:pt x="32" y="77"/>
                  <a:pt x="41" y="77"/>
                </a:cubicBezTo>
                <a:cubicBezTo>
                  <a:pt x="50" y="77"/>
                  <a:pt x="57" y="83"/>
                  <a:pt x="57" y="93"/>
                </a:cubicBezTo>
                <a:cubicBezTo>
                  <a:pt x="57" y="103"/>
                  <a:pt x="50" y="109"/>
                  <a:pt x="41" y="109"/>
                </a:cubicBezTo>
                <a:moveTo>
                  <a:pt x="41" y="83"/>
                </a:moveTo>
                <a:cubicBezTo>
                  <a:pt x="36" y="83"/>
                  <a:pt x="32" y="88"/>
                  <a:pt x="32" y="93"/>
                </a:cubicBezTo>
                <a:cubicBezTo>
                  <a:pt x="32" y="98"/>
                  <a:pt x="36" y="103"/>
                  <a:pt x="41" y="103"/>
                </a:cubicBezTo>
                <a:cubicBezTo>
                  <a:pt x="46" y="103"/>
                  <a:pt x="50" y="98"/>
                  <a:pt x="50" y="93"/>
                </a:cubicBezTo>
                <a:cubicBezTo>
                  <a:pt x="50" y="88"/>
                  <a:pt x="46" y="83"/>
                  <a:pt x="41" y="83"/>
                </a:cubicBezTo>
                <a:moveTo>
                  <a:pt x="53" y="64"/>
                </a:moveTo>
                <a:cubicBezTo>
                  <a:pt x="44" y="64"/>
                  <a:pt x="38" y="58"/>
                  <a:pt x="38" y="48"/>
                </a:cubicBezTo>
                <a:cubicBezTo>
                  <a:pt x="38" y="39"/>
                  <a:pt x="44" y="32"/>
                  <a:pt x="53" y="32"/>
                </a:cubicBezTo>
                <a:cubicBezTo>
                  <a:pt x="63" y="32"/>
                  <a:pt x="69" y="39"/>
                  <a:pt x="69" y="48"/>
                </a:cubicBezTo>
                <a:cubicBezTo>
                  <a:pt x="69" y="58"/>
                  <a:pt x="63" y="64"/>
                  <a:pt x="53" y="64"/>
                </a:cubicBezTo>
                <a:moveTo>
                  <a:pt x="53" y="39"/>
                </a:moveTo>
                <a:cubicBezTo>
                  <a:pt x="49" y="39"/>
                  <a:pt x="44" y="43"/>
                  <a:pt x="44" y="48"/>
                </a:cubicBezTo>
                <a:cubicBezTo>
                  <a:pt x="44" y="53"/>
                  <a:pt x="49" y="58"/>
                  <a:pt x="53" y="58"/>
                </a:cubicBezTo>
                <a:cubicBezTo>
                  <a:pt x="58" y="58"/>
                  <a:pt x="63" y="53"/>
                  <a:pt x="63" y="48"/>
                </a:cubicBezTo>
                <a:cubicBezTo>
                  <a:pt x="63" y="43"/>
                  <a:pt x="58" y="39"/>
                  <a:pt x="53" y="39"/>
                </a:cubicBezTo>
                <a:moveTo>
                  <a:pt x="97" y="58"/>
                </a:moveTo>
                <a:cubicBezTo>
                  <a:pt x="88" y="58"/>
                  <a:pt x="81" y="51"/>
                  <a:pt x="81" y="42"/>
                </a:cubicBezTo>
                <a:cubicBezTo>
                  <a:pt x="81" y="32"/>
                  <a:pt x="88" y="26"/>
                  <a:pt x="97" y="26"/>
                </a:cubicBezTo>
                <a:cubicBezTo>
                  <a:pt x="106" y="26"/>
                  <a:pt x="113" y="32"/>
                  <a:pt x="113" y="42"/>
                </a:cubicBezTo>
                <a:cubicBezTo>
                  <a:pt x="113" y="51"/>
                  <a:pt x="106" y="58"/>
                  <a:pt x="97" y="58"/>
                </a:cubicBezTo>
                <a:moveTo>
                  <a:pt x="97" y="32"/>
                </a:moveTo>
                <a:cubicBezTo>
                  <a:pt x="92" y="32"/>
                  <a:pt x="88" y="37"/>
                  <a:pt x="88" y="42"/>
                </a:cubicBezTo>
                <a:cubicBezTo>
                  <a:pt x="88" y="47"/>
                  <a:pt x="92" y="51"/>
                  <a:pt x="97" y="51"/>
                </a:cubicBezTo>
                <a:cubicBezTo>
                  <a:pt x="102" y="51"/>
                  <a:pt x="106" y="47"/>
                  <a:pt x="106" y="42"/>
                </a:cubicBezTo>
                <a:cubicBezTo>
                  <a:pt x="106" y="37"/>
                  <a:pt x="102" y="32"/>
                  <a:pt x="97" y="3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7" name="Freeform 60">
            <a:extLst>
              <a:ext uri="{FF2B5EF4-FFF2-40B4-BE49-F238E27FC236}">
                <a16:creationId xmlns:a16="http://schemas.microsoft.com/office/drawing/2014/main" id="{C4DE9B26-11EE-4686-BE7A-15CB526190E8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1922463"/>
            <a:ext cx="254000" cy="254000"/>
          </a:xfrm>
          <a:custGeom>
            <a:avLst/>
            <a:gdLst>
              <a:gd name="T0" fmla="*/ 160 w 160"/>
              <a:gd name="T1" fmla="*/ 128 h 160"/>
              <a:gd name="T2" fmla="*/ 141 w 160"/>
              <a:gd name="T3" fmla="*/ 107 h 160"/>
              <a:gd name="T4" fmla="*/ 141 w 160"/>
              <a:gd name="T5" fmla="*/ 72 h 160"/>
              <a:gd name="T6" fmla="*/ 96 w 160"/>
              <a:gd name="T7" fmla="*/ 16 h 160"/>
              <a:gd name="T8" fmla="*/ 96 w 160"/>
              <a:gd name="T9" fmla="*/ 16 h 160"/>
              <a:gd name="T10" fmla="*/ 80 w 160"/>
              <a:gd name="T11" fmla="*/ 0 h 160"/>
              <a:gd name="T12" fmla="*/ 64 w 160"/>
              <a:gd name="T13" fmla="*/ 14 h 160"/>
              <a:gd name="T14" fmla="*/ 64 w 160"/>
              <a:gd name="T15" fmla="*/ 14 h 160"/>
              <a:gd name="T16" fmla="*/ 20 w 160"/>
              <a:gd name="T17" fmla="*/ 72 h 160"/>
              <a:gd name="T18" fmla="*/ 20 w 160"/>
              <a:gd name="T19" fmla="*/ 107 h 160"/>
              <a:gd name="T20" fmla="*/ 0 w 160"/>
              <a:gd name="T21" fmla="*/ 128 h 160"/>
              <a:gd name="T22" fmla="*/ 0 w 160"/>
              <a:gd name="T23" fmla="*/ 134 h 160"/>
              <a:gd name="T24" fmla="*/ 52 w 160"/>
              <a:gd name="T25" fmla="*/ 134 h 160"/>
              <a:gd name="T26" fmla="*/ 80 w 160"/>
              <a:gd name="T27" fmla="*/ 160 h 160"/>
              <a:gd name="T28" fmla="*/ 109 w 160"/>
              <a:gd name="T29" fmla="*/ 134 h 160"/>
              <a:gd name="T30" fmla="*/ 160 w 160"/>
              <a:gd name="T31" fmla="*/ 134 h 160"/>
              <a:gd name="T32" fmla="*/ 160 w 160"/>
              <a:gd name="T33" fmla="*/ 128 h 160"/>
              <a:gd name="T34" fmla="*/ 160 w 160"/>
              <a:gd name="T35" fmla="*/ 128 h 160"/>
              <a:gd name="T36" fmla="*/ 80 w 160"/>
              <a:gd name="T37" fmla="*/ 6 h 160"/>
              <a:gd name="T38" fmla="*/ 90 w 160"/>
              <a:gd name="T39" fmla="*/ 14 h 160"/>
              <a:gd name="T40" fmla="*/ 80 w 160"/>
              <a:gd name="T41" fmla="*/ 13 h 160"/>
              <a:gd name="T42" fmla="*/ 71 w 160"/>
              <a:gd name="T43" fmla="*/ 13 h 160"/>
              <a:gd name="T44" fmla="*/ 80 w 160"/>
              <a:gd name="T45" fmla="*/ 6 h 160"/>
              <a:gd name="T46" fmla="*/ 80 w 160"/>
              <a:gd name="T47" fmla="*/ 153 h 160"/>
              <a:gd name="T48" fmla="*/ 58 w 160"/>
              <a:gd name="T49" fmla="*/ 134 h 160"/>
              <a:gd name="T50" fmla="*/ 103 w 160"/>
              <a:gd name="T51" fmla="*/ 134 h 160"/>
              <a:gd name="T52" fmla="*/ 80 w 160"/>
              <a:gd name="T53" fmla="*/ 153 h 160"/>
              <a:gd name="T54" fmla="*/ 16 w 160"/>
              <a:gd name="T55" fmla="*/ 128 h 160"/>
              <a:gd name="T56" fmla="*/ 26 w 160"/>
              <a:gd name="T57" fmla="*/ 107 h 160"/>
              <a:gd name="T58" fmla="*/ 26 w 160"/>
              <a:gd name="T59" fmla="*/ 72 h 160"/>
              <a:gd name="T60" fmla="*/ 66 w 160"/>
              <a:gd name="T61" fmla="*/ 21 h 160"/>
              <a:gd name="T62" fmla="*/ 80 w 160"/>
              <a:gd name="T63" fmla="*/ 19 h 160"/>
              <a:gd name="T64" fmla="*/ 95 w 160"/>
              <a:gd name="T65" fmla="*/ 22 h 160"/>
              <a:gd name="T66" fmla="*/ 135 w 160"/>
              <a:gd name="T67" fmla="*/ 72 h 160"/>
              <a:gd name="T68" fmla="*/ 135 w 160"/>
              <a:gd name="T69" fmla="*/ 107 h 160"/>
              <a:gd name="T70" fmla="*/ 146 w 160"/>
              <a:gd name="T71" fmla="*/ 128 h 160"/>
              <a:gd name="T72" fmla="*/ 16 w 160"/>
              <a:gd name="T73" fmla="*/ 128 h 160"/>
              <a:gd name="T74" fmla="*/ 16 w 160"/>
              <a:gd name="T75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60">
                <a:moveTo>
                  <a:pt x="160" y="128"/>
                </a:moveTo>
                <a:cubicBezTo>
                  <a:pt x="152" y="128"/>
                  <a:pt x="141" y="115"/>
                  <a:pt x="141" y="107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141" y="46"/>
                  <a:pt x="122" y="22"/>
                  <a:pt x="96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6"/>
                  <a:pt x="88" y="0"/>
                  <a:pt x="80" y="0"/>
                </a:cubicBezTo>
                <a:cubicBezTo>
                  <a:pt x="72" y="0"/>
                  <a:pt x="66" y="6"/>
                  <a:pt x="64" y="14"/>
                </a:cubicBezTo>
                <a:cubicBezTo>
                  <a:pt x="64" y="14"/>
                  <a:pt x="64" y="14"/>
                  <a:pt x="64" y="14"/>
                </a:cubicBezTo>
                <a:cubicBezTo>
                  <a:pt x="37" y="22"/>
                  <a:pt x="20" y="45"/>
                  <a:pt x="20" y="72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13"/>
                  <a:pt x="15" y="128"/>
                  <a:pt x="0" y="128"/>
                </a:cubicBezTo>
                <a:cubicBezTo>
                  <a:pt x="0" y="134"/>
                  <a:pt x="0" y="134"/>
                  <a:pt x="0" y="134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53" y="149"/>
                  <a:pt x="66" y="160"/>
                  <a:pt x="80" y="160"/>
                </a:cubicBezTo>
                <a:cubicBezTo>
                  <a:pt x="95" y="160"/>
                  <a:pt x="108" y="149"/>
                  <a:pt x="109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0" y="128"/>
                  <a:pt x="160" y="128"/>
                  <a:pt x="160" y="128"/>
                </a:cubicBezTo>
                <a:close/>
                <a:moveTo>
                  <a:pt x="80" y="6"/>
                </a:moveTo>
                <a:cubicBezTo>
                  <a:pt x="85" y="6"/>
                  <a:pt x="88" y="9"/>
                  <a:pt x="90" y="14"/>
                </a:cubicBezTo>
                <a:cubicBezTo>
                  <a:pt x="87" y="13"/>
                  <a:pt x="84" y="13"/>
                  <a:pt x="80" y="13"/>
                </a:cubicBezTo>
                <a:cubicBezTo>
                  <a:pt x="77" y="13"/>
                  <a:pt x="74" y="13"/>
                  <a:pt x="71" y="13"/>
                </a:cubicBezTo>
                <a:cubicBezTo>
                  <a:pt x="72" y="9"/>
                  <a:pt x="76" y="6"/>
                  <a:pt x="80" y="6"/>
                </a:cubicBezTo>
                <a:moveTo>
                  <a:pt x="80" y="153"/>
                </a:moveTo>
                <a:cubicBezTo>
                  <a:pt x="69" y="153"/>
                  <a:pt x="60" y="145"/>
                  <a:pt x="58" y="134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1" y="145"/>
                  <a:pt x="92" y="153"/>
                  <a:pt x="80" y="153"/>
                </a:cubicBezTo>
                <a:moveTo>
                  <a:pt x="16" y="128"/>
                </a:moveTo>
                <a:cubicBezTo>
                  <a:pt x="23" y="121"/>
                  <a:pt x="26" y="113"/>
                  <a:pt x="26" y="107"/>
                </a:cubicBezTo>
                <a:cubicBezTo>
                  <a:pt x="26" y="72"/>
                  <a:pt x="26" y="72"/>
                  <a:pt x="26" y="72"/>
                </a:cubicBezTo>
                <a:cubicBezTo>
                  <a:pt x="26" y="48"/>
                  <a:pt x="42" y="27"/>
                  <a:pt x="66" y="21"/>
                </a:cubicBezTo>
                <a:cubicBezTo>
                  <a:pt x="71" y="19"/>
                  <a:pt x="76" y="19"/>
                  <a:pt x="80" y="19"/>
                </a:cubicBezTo>
                <a:cubicBezTo>
                  <a:pt x="85" y="19"/>
                  <a:pt x="92" y="21"/>
                  <a:pt x="95" y="22"/>
                </a:cubicBezTo>
                <a:cubicBezTo>
                  <a:pt x="117" y="27"/>
                  <a:pt x="135" y="49"/>
                  <a:pt x="135" y="72"/>
                </a:cubicBezTo>
                <a:cubicBezTo>
                  <a:pt x="135" y="107"/>
                  <a:pt x="135" y="107"/>
                  <a:pt x="135" y="107"/>
                </a:cubicBezTo>
                <a:cubicBezTo>
                  <a:pt x="135" y="113"/>
                  <a:pt x="140" y="121"/>
                  <a:pt x="146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128"/>
                  <a:pt x="16" y="128"/>
                  <a:pt x="16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8" name="Freeform 61">
            <a:extLst>
              <a:ext uri="{FF2B5EF4-FFF2-40B4-BE49-F238E27FC236}">
                <a16:creationId xmlns:a16="http://schemas.microsoft.com/office/drawing/2014/main" id="{9A965D58-41A5-4B2F-A0A4-793216F62FEE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2501900"/>
            <a:ext cx="254000" cy="201613"/>
          </a:xfrm>
          <a:custGeom>
            <a:avLst/>
            <a:gdLst>
              <a:gd name="T0" fmla="*/ 160 w 160"/>
              <a:gd name="T1" fmla="*/ 84 h 127"/>
              <a:gd name="T2" fmla="*/ 136 w 160"/>
              <a:gd name="T3" fmla="*/ 4 h 127"/>
              <a:gd name="T4" fmla="*/ 129 w 160"/>
              <a:gd name="T5" fmla="*/ 0 h 127"/>
              <a:gd name="T6" fmla="*/ 30 w 160"/>
              <a:gd name="T7" fmla="*/ 0 h 127"/>
              <a:gd name="T8" fmla="*/ 24 w 160"/>
              <a:gd name="T9" fmla="*/ 4 h 127"/>
              <a:gd name="T10" fmla="*/ 0 w 160"/>
              <a:gd name="T11" fmla="*/ 84 h 127"/>
              <a:gd name="T12" fmla="*/ 0 w 160"/>
              <a:gd name="T13" fmla="*/ 87 h 127"/>
              <a:gd name="T14" fmla="*/ 0 w 160"/>
              <a:gd name="T15" fmla="*/ 115 h 127"/>
              <a:gd name="T16" fmla="*/ 13 w 160"/>
              <a:gd name="T17" fmla="*/ 127 h 127"/>
              <a:gd name="T18" fmla="*/ 147 w 160"/>
              <a:gd name="T19" fmla="*/ 127 h 127"/>
              <a:gd name="T20" fmla="*/ 160 w 160"/>
              <a:gd name="T21" fmla="*/ 115 h 127"/>
              <a:gd name="T22" fmla="*/ 160 w 160"/>
              <a:gd name="T23" fmla="*/ 87 h 127"/>
              <a:gd name="T24" fmla="*/ 160 w 160"/>
              <a:gd name="T25" fmla="*/ 84 h 127"/>
              <a:gd name="T26" fmla="*/ 29 w 160"/>
              <a:gd name="T27" fmla="*/ 8 h 127"/>
              <a:gd name="T28" fmla="*/ 30 w 160"/>
              <a:gd name="T29" fmla="*/ 6 h 127"/>
              <a:gd name="T30" fmla="*/ 129 w 160"/>
              <a:gd name="T31" fmla="*/ 6 h 127"/>
              <a:gd name="T32" fmla="*/ 131 w 160"/>
              <a:gd name="T33" fmla="*/ 8 h 127"/>
              <a:gd name="T34" fmla="*/ 150 w 160"/>
              <a:gd name="T35" fmla="*/ 76 h 127"/>
              <a:gd name="T36" fmla="*/ 147 w 160"/>
              <a:gd name="T37" fmla="*/ 76 h 127"/>
              <a:gd name="T38" fmla="*/ 13 w 160"/>
              <a:gd name="T39" fmla="*/ 76 h 127"/>
              <a:gd name="T40" fmla="*/ 9 w 160"/>
              <a:gd name="T41" fmla="*/ 76 h 127"/>
              <a:gd name="T42" fmla="*/ 29 w 160"/>
              <a:gd name="T43" fmla="*/ 8 h 127"/>
              <a:gd name="T44" fmla="*/ 29 w 160"/>
              <a:gd name="T45" fmla="*/ 8 h 127"/>
              <a:gd name="T46" fmla="*/ 153 w 160"/>
              <a:gd name="T47" fmla="*/ 115 h 127"/>
              <a:gd name="T48" fmla="*/ 147 w 160"/>
              <a:gd name="T49" fmla="*/ 121 h 127"/>
              <a:gd name="T50" fmla="*/ 13 w 160"/>
              <a:gd name="T51" fmla="*/ 121 h 127"/>
              <a:gd name="T52" fmla="*/ 6 w 160"/>
              <a:gd name="T53" fmla="*/ 115 h 127"/>
              <a:gd name="T54" fmla="*/ 6 w 160"/>
              <a:gd name="T55" fmla="*/ 99 h 127"/>
              <a:gd name="T56" fmla="*/ 6 w 160"/>
              <a:gd name="T57" fmla="*/ 89 h 127"/>
              <a:gd name="T58" fmla="*/ 13 w 160"/>
              <a:gd name="T59" fmla="*/ 83 h 127"/>
              <a:gd name="T60" fmla="*/ 147 w 160"/>
              <a:gd name="T61" fmla="*/ 83 h 127"/>
              <a:gd name="T62" fmla="*/ 153 w 160"/>
              <a:gd name="T63" fmla="*/ 89 h 127"/>
              <a:gd name="T64" fmla="*/ 153 w 160"/>
              <a:gd name="T65" fmla="*/ 100 h 127"/>
              <a:gd name="T66" fmla="*/ 153 w 160"/>
              <a:gd name="T67" fmla="*/ 115 h 127"/>
              <a:gd name="T68" fmla="*/ 153 w 160"/>
              <a:gd name="T69" fmla="*/ 115 h 127"/>
              <a:gd name="T70" fmla="*/ 32 w 160"/>
              <a:gd name="T71" fmla="*/ 102 h 127"/>
              <a:gd name="T72" fmla="*/ 25 w 160"/>
              <a:gd name="T73" fmla="*/ 108 h 127"/>
              <a:gd name="T74" fmla="*/ 19 w 160"/>
              <a:gd name="T75" fmla="*/ 102 h 127"/>
              <a:gd name="T76" fmla="*/ 25 w 160"/>
              <a:gd name="T77" fmla="*/ 95 h 127"/>
              <a:gd name="T78" fmla="*/ 32 w 160"/>
              <a:gd name="T79" fmla="*/ 102 h 127"/>
              <a:gd name="T80" fmla="*/ 51 w 160"/>
              <a:gd name="T81" fmla="*/ 102 h 127"/>
              <a:gd name="T82" fmla="*/ 45 w 160"/>
              <a:gd name="T83" fmla="*/ 108 h 127"/>
              <a:gd name="T84" fmla="*/ 38 w 160"/>
              <a:gd name="T85" fmla="*/ 102 h 127"/>
              <a:gd name="T86" fmla="*/ 45 w 160"/>
              <a:gd name="T87" fmla="*/ 95 h 127"/>
              <a:gd name="T88" fmla="*/ 51 w 160"/>
              <a:gd name="T89" fmla="*/ 102 h 127"/>
              <a:gd name="T90" fmla="*/ 70 w 160"/>
              <a:gd name="T91" fmla="*/ 102 h 127"/>
              <a:gd name="T92" fmla="*/ 64 w 160"/>
              <a:gd name="T93" fmla="*/ 108 h 127"/>
              <a:gd name="T94" fmla="*/ 57 w 160"/>
              <a:gd name="T95" fmla="*/ 102 h 127"/>
              <a:gd name="T96" fmla="*/ 64 w 160"/>
              <a:gd name="T97" fmla="*/ 95 h 127"/>
              <a:gd name="T98" fmla="*/ 70 w 160"/>
              <a:gd name="T99" fmla="*/ 102 h 127"/>
              <a:gd name="T100" fmla="*/ 83 w 160"/>
              <a:gd name="T101" fmla="*/ 95 h 127"/>
              <a:gd name="T102" fmla="*/ 141 w 160"/>
              <a:gd name="T103" fmla="*/ 95 h 127"/>
              <a:gd name="T104" fmla="*/ 141 w 160"/>
              <a:gd name="T105" fmla="*/ 102 h 127"/>
              <a:gd name="T106" fmla="*/ 83 w 160"/>
              <a:gd name="T107" fmla="*/ 102 h 127"/>
              <a:gd name="T108" fmla="*/ 83 w 160"/>
              <a:gd name="T109" fmla="*/ 95 h 127"/>
              <a:gd name="T110" fmla="*/ 83 w 160"/>
              <a:gd name="T111" fmla="*/ 95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" h="127">
                <a:moveTo>
                  <a:pt x="160" y="84"/>
                </a:moveTo>
                <a:cubicBezTo>
                  <a:pt x="136" y="4"/>
                  <a:pt x="136" y="4"/>
                  <a:pt x="136" y="4"/>
                </a:cubicBezTo>
                <a:cubicBezTo>
                  <a:pt x="136" y="1"/>
                  <a:pt x="133" y="0"/>
                  <a:pt x="1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7" y="0"/>
                  <a:pt x="24" y="1"/>
                  <a:pt x="24" y="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6"/>
                  <a:pt x="0" y="87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1"/>
                  <a:pt x="6" y="127"/>
                  <a:pt x="13" y="127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53" y="127"/>
                  <a:pt x="160" y="121"/>
                  <a:pt x="160" y="115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86"/>
                  <a:pt x="160" y="84"/>
                  <a:pt x="160" y="84"/>
                </a:cubicBezTo>
                <a:moveTo>
                  <a:pt x="29" y="8"/>
                </a:moveTo>
                <a:cubicBezTo>
                  <a:pt x="30" y="6"/>
                  <a:pt x="30" y="6"/>
                  <a:pt x="30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6"/>
                  <a:pt x="129" y="6"/>
                  <a:pt x="131" y="8"/>
                </a:cubicBezTo>
                <a:cubicBezTo>
                  <a:pt x="150" y="76"/>
                  <a:pt x="150" y="76"/>
                  <a:pt x="150" y="76"/>
                </a:cubicBezTo>
                <a:cubicBezTo>
                  <a:pt x="150" y="76"/>
                  <a:pt x="149" y="76"/>
                  <a:pt x="147" y="76"/>
                </a:cubicBezTo>
                <a:cubicBezTo>
                  <a:pt x="13" y="76"/>
                  <a:pt x="13" y="76"/>
                  <a:pt x="13" y="76"/>
                </a:cubicBezTo>
                <a:cubicBezTo>
                  <a:pt x="11" y="76"/>
                  <a:pt x="9" y="76"/>
                  <a:pt x="9" y="76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lose/>
                <a:moveTo>
                  <a:pt x="153" y="115"/>
                </a:moveTo>
                <a:cubicBezTo>
                  <a:pt x="153" y="118"/>
                  <a:pt x="150" y="121"/>
                  <a:pt x="147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9" y="121"/>
                  <a:pt x="6" y="118"/>
                  <a:pt x="6" y="115"/>
                </a:cubicBezTo>
                <a:cubicBezTo>
                  <a:pt x="6" y="99"/>
                  <a:pt x="6" y="99"/>
                  <a:pt x="6" y="99"/>
                </a:cubicBezTo>
                <a:cubicBezTo>
                  <a:pt x="6" y="89"/>
                  <a:pt x="6" y="89"/>
                  <a:pt x="6" y="89"/>
                </a:cubicBezTo>
                <a:cubicBezTo>
                  <a:pt x="6" y="86"/>
                  <a:pt x="9" y="83"/>
                  <a:pt x="13" y="83"/>
                </a:cubicBezTo>
                <a:cubicBezTo>
                  <a:pt x="147" y="83"/>
                  <a:pt x="147" y="83"/>
                  <a:pt x="147" y="83"/>
                </a:cubicBezTo>
                <a:cubicBezTo>
                  <a:pt x="150" y="83"/>
                  <a:pt x="153" y="86"/>
                  <a:pt x="153" y="89"/>
                </a:cubicBezTo>
                <a:cubicBezTo>
                  <a:pt x="153" y="100"/>
                  <a:pt x="153" y="100"/>
                  <a:pt x="153" y="100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53" y="115"/>
                  <a:pt x="153" y="115"/>
                  <a:pt x="153" y="115"/>
                </a:cubicBezTo>
                <a:close/>
                <a:moveTo>
                  <a:pt x="32" y="102"/>
                </a:moveTo>
                <a:cubicBezTo>
                  <a:pt x="32" y="105"/>
                  <a:pt x="29" y="108"/>
                  <a:pt x="25" y="108"/>
                </a:cubicBezTo>
                <a:cubicBezTo>
                  <a:pt x="22" y="108"/>
                  <a:pt x="19" y="105"/>
                  <a:pt x="19" y="102"/>
                </a:cubicBezTo>
                <a:cubicBezTo>
                  <a:pt x="19" y="99"/>
                  <a:pt x="22" y="95"/>
                  <a:pt x="25" y="95"/>
                </a:cubicBezTo>
                <a:cubicBezTo>
                  <a:pt x="29" y="95"/>
                  <a:pt x="32" y="99"/>
                  <a:pt x="32" y="102"/>
                </a:cubicBezTo>
                <a:moveTo>
                  <a:pt x="51" y="102"/>
                </a:moveTo>
                <a:cubicBezTo>
                  <a:pt x="51" y="105"/>
                  <a:pt x="48" y="108"/>
                  <a:pt x="45" y="108"/>
                </a:cubicBezTo>
                <a:cubicBezTo>
                  <a:pt x="41" y="108"/>
                  <a:pt x="38" y="105"/>
                  <a:pt x="38" y="102"/>
                </a:cubicBezTo>
                <a:cubicBezTo>
                  <a:pt x="38" y="99"/>
                  <a:pt x="41" y="95"/>
                  <a:pt x="45" y="95"/>
                </a:cubicBezTo>
                <a:cubicBezTo>
                  <a:pt x="48" y="95"/>
                  <a:pt x="51" y="99"/>
                  <a:pt x="51" y="102"/>
                </a:cubicBezTo>
                <a:moveTo>
                  <a:pt x="70" y="102"/>
                </a:moveTo>
                <a:cubicBezTo>
                  <a:pt x="70" y="105"/>
                  <a:pt x="67" y="108"/>
                  <a:pt x="64" y="108"/>
                </a:cubicBezTo>
                <a:cubicBezTo>
                  <a:pt x="61" y="108"/>
                  <a:pt x="57" y="105"/>
                  <a:pt x="57" y="102"/>
                </a:cubicBezTo>
                <a:cubicBezTo>
                  <a:pt x="57" y="99"/>
                  <a:pt x="61" y="95"/>
                  <a:pt x="64" y="95"/>
                </a:cubicBezTo>
                <a:cubicBezTo>
                  <a:pt x="67" y="95"/>
                  <a:pt x="70" y="99"/>
                  <a:pt x="70" y="102"/>
                </a:cubicBezTo>
                <a:moveTo>
                  <a:pt x="83" y="95"/>
                </a:moveTo>
                <a:cubicBezTo>
                  <a:pt x="141" y="95"/>
                  <a:pt x="141" y="95"/>
                  <a:pt x="141" y="95"/>
                </a:cubicBezTo>
                <a:cubicBezTo>
                  <a:pt x="141" y="102"/>
                  <a:pt x="141" y="102"/>
                  <a:pt x="141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5"/>
                  <a:pt x="83" y="95"/>
                  <a:pt x="83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9" name="Freeform 62">
            <a:extLst>
              <a:ext uri="{FF2B5EF4-FFF2-40B4-BE49-F238E27FC236}">
                <a16:creationId xmlns:a16="http://schemas.microsoft.com/office/drawing/2014/main" id="{2FB16A08-FD90-4DBD-9372-5FC48B72B85E}"/>
              </a:ext>
            </a:extLst>
          </p:cNvPr>
          <p:cNvSpPr>
            <a:spLocks noEditPoints="1"/>
          </p:cNvSpPr>
          <p:nvPr/>
        </p:nvSpPr>
        <p:spPr bwMode="auto">
          <a:xfrm>
            <a:off x="8443913" y="1925638"/>
            <a:ext cx="258763" cy="246063"/>
          </a:xfrm>
          <a:custGeom>
            <a:avLst/>
            <a:gdLst>
              <a:gd name="T0" fmla="*/ 91 w 163"/>
              <a:gd name="T1" fmla="*/ 132 h 155"/>
              <a:gd name="T2" fmla="*/ 158 w 163"/>
              <a:gd name="T3" fmla="*/ 64 h 155"/>
              <a:gd name="T4" fmla="*/ 158 w 163"/>
              <a:gd name="T5" fmla="*/ 48 h 155"/>
              <a:gd name="T6" fmla="*/ 117 w 163"/>
              <a:gd name="T7" fmla="*/ 5 h 155"/>
              <a:gd name="T8" fmla="*/ 101 w 163"/>
              <a:gd name="T9" fmla="*/ 5 h 155"/>
              <a:gd name="T10" fmla="*/ 32 w 163"/>
              <a:gd name="T11" fmla="*/ 73 h 155"/>
              <a:gd name="T12" fmla="*/ 29 w 163"/>
              <a:gd name="T13" fmla="*/ 84 h 155"/>
              <a:gd name="T14" fmla="*/ 7 w 163"/>
              <a:gd name="T15" fmla="*/ 108 h 155"/>
              <a:gd name="T16" fmla="*/ 7 w 163"/>
              <a:gd name="T17" fmla="*/ 128 h 155"/>
              <a:gd name="T18" fmla="*/ 27 w 163"/>
              <a:gd name="T19" fmla="*/ 150 h 155"/>
              <a:gd name="T20" fmla="*/ 39 w 163"/>
              <a:gd name="T21" fmla="*/ 155 h 155"/>
              <a:gd name="T22" fmla="*/ 136 w 163"/>
              <a:gd name="T23" fmla="*/ 155 h 155"/>
              <a:gd name="T24" fmla="*/ 136 w 163"/>
              <a:gd name="T25" fmla="*/ 148 h 155"/>
              <a:gd name="T26" fmla="*/ 66 w 163"/>
              <a:gd name="T27" fmla="*/ 148 h 155"/>
              <a:gd name="T28" fmla="*/ 79 w 163"/>
              <a:gd name="T29" fmla="*/ 134 h 155"/>
              <a:gd name="T30" fmla="*/ 91 w 163"/>
              <a:gd name="T31" fmla="*/ 132 h 155"/>
              <a:gd name="T32" fmla="*/ 59 w 163"/>
              <a:gd name="T33" fmla="*/ 147 h 155"/>
              <a:gd name="T34" fmla="*/ 53 w 163"/>
              <a:gd name="T35" fmla="*/ 148 h 155"/>
              <a:gd name="T36" fmla="*/ 48 w 163"/>
              <a:gd name="T37" fmla="*/ 148 h 155"/>
              <a:gd name="T38" fmla="*/ 39 w 163"/>
              <a:gd name="T39" fmla="*/ 148 h 155"/>
              <a:gd name="T40" fmla="*/ 32 w 163"/>
              <a:gd name="T41" fmla="*/ 147 h 155"/>
              <a:gd name="T42" fmla="*/ 10 w 163"/>
              <a:gd name="T43" fmla="*/ 124 h 155"/>
              <a:gd name="T44" fmla="*/ 10 w 163"/>
              <a:gd name="T45" fmla="*/ 113 h 155"/>
              <a:gd name="T46" fmla="*/ 34 w 163"/>
              <a:gd name="T47" fmla="*/ 89 h 155"/>
              <a:gd name="T48" fmla="*/ 74 w 163"/>
              <a:gd name="T49" fmla="*/ 131 h 155"/>
              <a:gd name="T50" fmla="*/ 59 w 163"/>
              <a:gd name="T51" fmla="*/ 147 h 155"/>
              <a:gd name="T52" fmla="*/ 59 w 163"/>
              <a:gd name="T53" fmla="*/ 147 h 155"/>
              <a:gd name="T54" fmla="*/ 37 w 163"/>
              <a:gd name="T55" fmla="*/ 84 h 155"/>
              <a:gd name="T56" fmla="*/ 37 w 163"/>
              <a:gd name="T57" fmla="*/ 78 h 155"/>
              <a:gd name="T58" fmla="*/ 104 w 163"/>
              <a:gd name="T59" fmla="*/ 9 h 155"/>
              <a:gd name="T60" fmla="*/ 109 w 163"/>
              <a:gd name="T61" fmla="*/ 8 h 155"/>
              <a:gd name="T62" fmla="*/ 112 w 163"/>
              <a:gd name="T63" fmla="*/ 9 h 155"/>
              <a:gd name="T64" fmla="*/ 154 w 163"/>
              <a:gd name="T65" fmla="*/ 51 h 155"/>
              <a:gd name="T66" fmla="*/ 154 w 163"/>
              <a:gd name="T67" fmla="*/ 59 h 155"/>
              <a:gd name="T68" fmla="*/ 87 w 163"/>
              <a:gd name="T69" fmla="*/ 128 h 155"/>
              <a:gd name="T70" fmla="*/ 79 w 163"/>
              <a:gd name="T71" fmla="*/ 128 h 155"/>
              <a:gd name="T72" fmla="*/ 37 w 163"/>
              <a:gd name="T73" fmla="*/ 84 h 155"/>
              <a:gd name="T74" fmla="*/ 37 w 163"/>
              <a:gd name="T75" fmla="*/ 8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3" h="155">
                <a:moveTo>
                  <a:pt x="91" y="132"/>
                </a:moveTo>
                <a:cubicBezTo>
                  <a:pt x="158" y="64"/>
                  <a:pt x="158" y="64"/>
                  <a:pt x="158" y="64"/>
                </a:cubicBezTo>
                <a:cubicBezTo>
                  <a:pt x="163" y="59"/>
                  <a:pt x="163" y="51"/>
                  <a:pt x="158" y="48"/>
                </a:cubicBezTo>
                <a:cubicBezTo>
                  <a:pt x="117" y="5"/>
                  <a:pt x="117" y="5"/>
                  <a:pt x="117" y="5"/>
                </a:cubicBezTo>
                <a:cubicBezTo>
                  <a:pt x="112" y="0"/>
                  <a:pt x="104" y="0"/>
                  <a:pt x="101" y="5"/>
                </a:cubicBezTo>
                <a:cubicBezTo>
                  <a:pt x="32" y="73"/>
                  <a:pt x="32" y="73"/>
                  <a:pt x="32" y="73"/>
                </a:cubicBezTo>
                <a:cubicBezTo>
                  <a:pt x="29" y="76"/>
                  <a:pt x="29" y="81"/>
                  <a:pt x="29" y="84"/>
                </a:cubicBezTo>
                <a:cubicBezTo>
                  <a:pt x="7" y="108"/>
                  <a:pt x="7" y="108"/>
                  <a:pt x="7" y="108"/>
                </a:cubicBezTo>
                <a:cubicBezTo>
                  <a:pt x="0" y="113"/>
                  <a:pt x="0" y="123"/>
                  <a:pt x="7" y="128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31" y="153"/>
                  <a:pt x="34" y="155"/>
                  <a:pt x="39" y="155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83" y="136"/>
                  <a:pt x="88" y="134"/>
                  <a:pt x="91" y="132"/>
                </a:cubicBezTo>
                <a:moveTo>
                  <a:pt x="59" y="147"/>
                </a:moveTo>
                <a:cubicBezTo>
                  <a:pt x="58" y="147"/>
                  <a:pt x="56" y="148"/>
                  <a:pt x="5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39" y="148"/>
                  <a:pt x="39" y="148"/>
                  <a:pt x="39" y="148"/>
                </a:cubicBezTo>
                <a:cubicBezTo>
                  <a:pt x="35" y="148"/>
                  <a:pt x="34" y="147"/>
                  <a:pt x="32" y="147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8" y="121"/>
                  <a:pt x="8" y="116"/>
                  <a:pt x="10" y="113"/>
                </a:cubicBezTo>
                <a:cubicBezTo>
                  <a:pt x="34" y="89"/>
                  <a:pt x="34" y="89"/>
                  <a:pt x="34" y="89"/>
                </a:cubicBezTo>
                <a:cubicBezTo>
                  <a:pt x="74" y="131"/>
                  <a:pt x="74" y="131"/>
                  <a:pt x="74" y="131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9" y="147"/>
                  <a:pt x="59" y="147"/>
                  <a:pt x="59" y="147"/>
                </a:cubicBezTo>
                <a:close/>
                <a:moveTo>
                  <a:pt x="37" y="84"/>
                </a:moveTo>
                <a:cubicBezTo>
                  <a:pt x="35" y="83"/>
                  <a:pt x="35" y="80"/>
                  <a:pt x="37" y="78"/>
                </a:cubicBezTo>
                <a:cubicBezTo>
                  <a:pt x="104" y="9"/>
                  <a:pt x="104" y="9"/>
                  <a:pt x="104" y="9"/>
                </a:cubicBezTo>
                <a:cubicBezTo>
                  <a:pt x="106" y="8"/>
                  <a:pt x="107" y="8"/>
                  <a:pt x="109" y="8"/>
                </a:cubicBezTo>
                <a:cubicBezTo>
                  <a:pt x="109" y="8"/>
                  <a:pt x="110" y="8"/>
                  <a:pt x="112" y="9"/>
                </a:cubicBezTo>
                <a:cubicBezTo>
                  <a:pt x="154" y="51"/>
                  <a:pt x="154" y="51"/>
                  <a:pt x="154" y="51"/>
                </a:cubicBezTo>
                <a:cubicBezTo>
                  <a:pt x="155" y="54"/>
                  <a:pt x="155" y="57"/>
                  <a:pt x="154" y="59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5" y="129"/>
                  <a:pt x="80" y="129"/>
                  <a:pt x="79" y="128"/>
                </a:cubicBezTo>
                <a:cubicBezTo>
                  <a:pt x="37" y="84"/>
                  <a:pt x="37" y="84"/>
                  <a:pt x="37" y="84"/>
                </a:cubicBezTo>
                <a:cubicBezTo>
                  <a:pt x="37" y="84"/>
                  <a:pt x="37" y="84"/>
                  <a:pt x="37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Freeform 63">
            <a:extLst>
              <a:ext uri="{FF2B5EF4-FFF2-40B4-BE49-F238E27FC236}">
                <a16:creationId xmlns:a16="http://schemas.microsoft.com/office/drawing/2014/main" id="{38ACC135-4083-44D3-8FF5-CDFDCE2A3585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3025775"/>
            <a:ext cx="254000" cy="254000"/>
          </a:xfrm>
          <a:custGeom>
            <a:avLst/>
            <a:gdLst>
              <a:gd name="T0" fmla="*/ 61 w 160"/>
              <a:gd name="T1" fmla="*/ 160 h 160"/>
              <a:gd name="T2" fmla="*/ 58 w 160"/>
              <a:gd name="T3" fmla="*/ 122 h 160"/>
              <a:gd name="T4" fmla="*/ 52 w 160"/>
              <a:gd name="T5" fmla="*/ 122 h 160"/>
              <a:gd name="T6" fmla="*/ 48 w 160"/>
              <a:gd name="T7" fmla="*/ 135 h 160"/>
              <a:gd name="T8" fmla="*/ 13 w 160"/>
              <a:gd name="T9" fmla="*/ 132 h 160"/>
              <a:gd name="T10" fmla="*/ 8 w 160"/>
              <a:gd name="T11" fmla="*/ 96 h 160"/>
              <a:gd name="T12" fmla="*/ 0 w 160"/>
              <a:gd name="T13" fmla="*/ 66 h 160"/>
              <a:gd name="T14" fmla="*/ 13 w 160"/>
              <a:gd name="T15" fmla="*/ 23 h 160"/>
              <a:gd name="T16" fmla="*/ 58 w 160"/>
              <a:gd name="T17" fmla="*/ 23 h 160"/>
              <a:gd name="T18" fmla="*/ 58 w 160"/>
              <a:gd name="T19" fmla="*/ 44 h 160"/>
              <a:gd name="T20" fmla="*/ 103 w 160"/>
              <a:gd name="T21" fmla="*/ 44 h 160"/>
              <a:gd name="T22" fmla="*/ 103 w 160"/>
              <a:gd name="T23" fmla="*/ 23 h 160"/>
              <a:gd name="T24" fmla="*/ 148 w 160"/>
              <a:gd name="T25" fmla="*/ 23 h 160"/>
              <a:gd name="T26" fmla="*/ 160 w 160"/>
              <a:gd name="T27" fmla="*/ 66 h 160"/>
              <a:gd name="T28" fmla="*/ 152 w 160"/>
              <a:gd name="T29" fmla="*/ 96 h 160"/>
              <a:gd name="T30" fmla="*/ 148 w 160"/>
              <a:gd name="T31" fmla="*/ 132 h 160"/>
              <a:gd name="T32" fmla="*/ 112 w 160"/>
              <a:gd name="T33" fmla="*/ 135 h 160"/>
              <a:gd name="T34" fmla="*/ 109 w 160"/>
              <a:gd name="T35" fmla="*/ 122 h 160"/>
              <a:gd name="T36" fmla="*/ 103 w 160"/>
              <a:gd name="T37" fmla="*/ 122 h 160"/>
              <a:gd name="T38" fmla="*/ 100 w 160"/>
              <a:gd name="T39" fmla="*/ 160 h 160"/>
              <a:gd name="T40" fmla="*/ 96 w 160"/>
              <a:gd name="T41" fmla="*/ 154 h 160"/>
              <a:gd name="T42" fmla="*/ 100 w 160"/>
              <a:gd name="T43" fmla="*/ 116 h 160"/>
              <a:gd name="T44" fmla="*/ 109 w 160"/>
              <a:gd name="T45" fmla="*/ 114 h 160"/>
              <a:gd name="T46" fmla="*/ 88 w 160"/>
              <a:gd name="T47" fmla="*/ 71 h 160"/>
              <a:gd name="T48" fmla="*/ 52 w 160"/>
              <a:gd name="T49" fmla="*/ 92 h 160"/>
              <a:gd name="T50" fmla="*/ 53 w 160"/>
              <a:gd name="T51" fmla="*/ 116 h 160"/>
              <a:gd name="T52" fmla="*/ 64 w 160"/>
              <a:gd name="T53" fmla="*/ 119 h 160"/>
              <a:gd name="T54" fmla="*/ 64 w 160"/>
              <a:gd name="T55" fmla="*/ 154 h 160"/>
              <a:gd name="T56" fmla="*/ 141 w 160"/>
              <a:gd name="T57" fmla="*/ 128 h 160"/>
              <a:gd name="T58" fmla="*/ 144 w 160"/>
              <a:gd name="T59" fmla="*/ 90 h 160"/>
              <a:gd name="T60" fmla="*/ 154 w 160"/>
              <a:gd name="T61" fmla="*/ 88 h 160"/>
              <a:gd name="T62" fmla="*/ 133 w 160"/>
              <a:gd name="T63" fmla="*/ 45 h 160"/>
              <a:gd name="T64" fmla="*/ 103 w 160"/>
              <a:gd name="T65" fmla="*/ 52 h 160"/>
              <a:gd name="T66" fmla="*/ 116 w 160"/>
              <a:gd name="T67" fmla="*/ 92 h 160"/>
              <a:gd name="T68" fmla="*/ 116 w 160"/>
              <a:gd name="T69" fmla="*/ 128 h 160"/>
              <a:gd name="T70" fmla="*/ 45 w 160"/>
              <a:gd name="T71" fmla="*/ 128 h 160"/>
              <a:gd name="T72" fmla="*/ 66 w 160"/>
              <a:gd name="T73" fmla="*/ 66 h 160"/>
              <a:gd name="T74" fmla="*/ 44 w 160"/>
              <a:gd name="T75" fmla="*/ 45 h 160"/>
              <a:gd name="T76" fmla="*/ 7 w 160"/>
              <a:gd name="T77" fmla="*/ 66 h 160"/>
              <a:gd name="T78" fmla="*/ 8 w 160"/>
              <a:gd name="T79" fmla="*/ 90 h 160"/>
              <a:gd name="T80" fmla="*/ 20 w 160"/>
              <a:gd name="T81" fmla="*/ 93 h 160"/>
              <a:gd name="T82" fmla="*/ 20 w 160"/>
              <a:gd name="T83" fmla="*/ 128 h 160"/>
              <a:gd name="T84" fmla="*/ 96 w 160"/>
              <a:gd name="T85" fmla="*/ 48 h 160"/>
              <a:gd name="T86" fmla="*/ 64 w 160"/>
              <a:gd name="T87" fmla="*/ 48 h 160"/>
              <a:gd name="T88" fmla="*/ 125 w 160"/>
              <a:gd name="T89" fmla="*/ 39 h 160"/>
              <a:gd name="T90" fmla="*/ 125 w 160"/>
              <a:gd name="T91" fmla="*/ 7 h 160"/>
              <a:gd name="T92" fmla="*/ 125 w 160"/>
              <a:gd name="T93" fmla="*/ 39 h 160"/>
              <a:gd name="T94" fmla="*/ 52 w 160"/>
              <a:gd name="T95" fmla="*/ 23 h 160"/>
              <a:gd name="T96" fmla="*/ 20 w 160"/>
              <a:gd name="T97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00" y="160"/>
                </a:moveTo>
                <a:cubicBezTo>
                  <a:pt x="61" y="160"/>
                  <a:pt x="61" y="160"/>
                  <a:pt x="61" y="160"/>
                </a:cubicBezTo>
                <a:cubicBezTo>
                  <a:pt x="60" y="160"/>
                  <a:pt x="58" y="159"/>
                  <a:pt x="58" y="157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52" y="133"/>
                  <a:pt x="50" y="135"/>
                  <a:pt x="48" y="135"/>
                </a:cubicBezTo>
                <a:cubicBezTo>
                  <a:pt x="16" y="135"/>
                  <a:pt x="16" y="135"/>
                  <a:pt x="16" y="135"/>
                </a:cubicBezTo>
                <a:cubicBezTo>
                  <a:pt x="15" y="135"/>
                  <a:pt x="13" y="133"/>
                  <a:pt x="13" y="132"/>
                </a:cubicBezTo>
                <a:cubicBezTo>
                  <a:pt x="13" y="96"/>
                  <a:pt x="13" y="96"/>
                  <a:pt x="13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53"/>
                  <a:pt x="8" y="42"/>
                  <a:pt x="21" y="40"/>
                </a:cubicBezTo>
                <a:cubicBezTo>
                  <a:pt x="16" y="36"/>
                  <a:pt x="13" y="29"/>
                  <a:pt x="13" y="23"/>
                </a:cubicBezTo>
                <a:cubicBezTo>
                  <a:pt x="13" y="10"/>
                  <a:pt x="23" y="0"/>
                  <a:pt x="36" y="0"/>
                </a:cubicBezTo>
                <a:cubicBezTo>
                  <a:pt x="48" y="0"/>
                  <a:pt x="58" y="10"/>
                  <a:pt x="58" y="23"/>
                </a:cubicBezTo>
                <a:cubicBezTo>
                  <a:pt x="58" y="29"/>
                  <a:pt x="55" y="36"/>
                  <a:pt x="50" y="40"/>
                </a:cubicBezTo>
                <a:cubicBezTo>
                  <a:pt x="53" y="40"/>
                  <a:pt x="56" y="42"/>
                  <a:pt x="58" y="44"/>
                </a:cubicBezTo>
                <a:cubicBezTo>
                  <a:pt x="61" y="34"/>
                  <a:pt x="69" y="26"/>
                  <a:pt x="80" y="26"/>
                </a:cubicBezTo>
                <a:cubicBezTo>
                  <a:pt x="92" y="26"/>
                  <a:pt x="100" y="34"/>
                  <a:pt x="103" y="44"/>
                </a:cubicBezTo>
                <a:cubicBezTo>
                  <a:pt x="104" y="42"/>
                  <a:pt x="108" y="40"/>
                  <a:pt x="111" y="40"/>
                </a:cubicBezTo>
                <a:cubicBezTo>
                  <a:pt x="106" y="36"/>
                  <a:pt x="103" y="29"/>
                  <a:pt x="103" y="23"/>
                </a:cubicBezTo>
                <a:cubicBezTo>
                  <a:pt x="103" y="10"/>
                  <a:pt x="112" y="0"/>
                  <a:pt x="125" y="0"/>
                </a:cubicBezTo>
                <a:cubicBezTo>
                  <a:pt x="138" y="0"/>
                  <a:pt x="148" y="10"/>
                  <a:pt x="148" y="23"/>
                </a:cubicBezTo>
                <a:cubicBezTo>
                  <a:pt x="148" y="29"/>
                  <a:pt x="144" y="36"/>
                  <a:pt x="140" y="40"/>
                </a:cubicBezTo>
                <a:cubicBezTo>
                  <a:pt x="152" y="42"/>
                  <a:pt x="160" y="53"/>
                  <a:pt x="160" y="66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93"/>
                  <a:pt x="157" y="96"/>
                  <a:pt x="152" y="96"/>
                </a:cubicBezTo>
                <a:cubicBezTo>
                  <a:pt x="148" y="96"/>
                  <a:pt x="148" y="96"/>
                  <a:pt x="148" y="96"/>
                </a:cubicBezTo>
                <a:cubicBezTo>
                  <a:pt x="148" y="132"/>
                  <a:pt x="148" y="132"/>
                  <a:pt x="148" y="132"/>
                </a:cubicBezTo>
                <a:cubicBezTo>
                  <a:pt x="148" y="133"/>
                  <a:pt x="146" y="135"/>
                  <a:pt x="144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5"/>
                  <a:pt x="109" y="133"/>
                  <a:pt x="109" y="132"/>
                </a:cubicBezTo>
                <a:cubicBezTo>
                  <a:pt x="109" y="122"/>
                  <a:pt x="109" y="122"/>
                  <a:pt x="109" y="122"/>
                </a:cubicBezTo>
                <a:cubicBezTo>
                  <a:pt x="108" y="122"/>
                  <a:pt x="108" y="122"/>
                  <a:pt x="108" y="122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103" y="159"/>
                  <a:pt x="101" y="160"/>
                  <a:pt x="100" y="160"/>
                </a:cubicBezTo>
                <a:moveTo>
                  <a:pt x="64" y="154"/>
                </a:moveTo>
                <a:cubicBezTo>
                  <a:pt x="96" y="154"/>
                  <a:pt x="96" y="154"/>
                  <a:pt x="96" y="154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6" y="117"/>
                  <a:pt x="98" y="116"/>
                  <a:pt x="100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9" y="116"/>
                  <a:pt x="109" y="116"/>
                  <a:pt x="109" y="114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09" y="80"/>
                  <a:pt x="100" y="71"/>
                  <a:pt x="88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61" y="71"/>
                  <a:pt x="52" y="80"/>
                  <a:pt x="52" y="92"/>
                </a:cubicBezTo>
                <a:cubicBezTo>
                  <a:pt x="52" y="114"/>
                  <a:pt x="52" y="114"/>
                  <a:pt x="52" y="114"/>
                </a:cubicBezTo>
                <a:cubicBezTo>
                  <a:pt x="52" y="116"/>
                  <a:pt x="52" y="116"/>
                  <a:pt x="53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3" y="116"/>
                  <a:pt x="64" y="117"/>
                  <a:pt x="64" y="119"/>
                </a:cubicBezTo>
                <a:cubicBezTo>
                  <a:pt x="64" y="154"/>
                  <a:pt x="64" y="154"/>
                  <a:pt x="64" y="154"/>
                </a:cubicBezTo>
                <a:cubicBezTo>
                  <a:pt x="64" y="154"/>
                  <a:pt x="64" y="154"/>
                  <a:pt x="64" y="154"/>
                </a:cubicBezTo>
                <a:close/>
                <a:moveTo>
                  <a:pt x="116" y="128"/>
                </a:moveTo>
                <a:cubicBezTo>
                  <a:pt x="141" y="128"/>
                  <a:pt x="141" y="128"/>
                  <a:pt x="141" y="128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1" y="92"/>
                  <a:pt x="143" y="90"/>
                  <a:pt x="144" y="90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4" y="90"/>
                  <a:pt x="154" y="90"/>
                  <a:pt x="154" y="88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55"/>
                  <a:pt x="144" y="45"/>
                  <a:pt x="133" y="45"/>
                </a:cubicBezTo>
                <a:cubicBezTo>
                  <a:pt x="117" y="45"/>
                  <a:pt x="117" y="45"/>
                  <a:pt x="117" y="45"/>
                </a:cubicBezTo>
                <a:cubicBezTo>
                  <a:pt x="112" y="45"/>
                  <a:pt x="106" y="47"/>
                  <a:pt x="103" y="52"/>
                </a:cubicBezTo>
                <a:cubicBezTo>
                  <a:pt x="101" y="56"/>
                  <a:pt x="100" y="61"/>
                  <a:pt x="95" y="66"/>
                </a:cubicBezTo>
                <a:cubicBezTo>
                  <a:pt x="108" y="68"/>
                  <a:pt x="116" y="79"/>
                  <a:pt x="116" y="92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28"/>
                  <a:pt x="116" y="128"/>
                  <a:pt x="116" y="128"/>
                </a:cubicBezTo>
                <a:close/>
                <a:moveTo>
                  <a:pt x="20" y="128"/>
                </a:moveTo>
                <a:cubicBezTo>
                  <a:pt x="45" y="128"/>
                  <a:pt x="45" y="128"/>
                  <a:pt x="45" y="128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79"/>
                  <a:pt x="53" y="68"/>
                  <a:pt x="66" y="66"/>
                </a:cubicBezTo>
                <a:cubicBezTo>
                  <a:pt x="61" y="61"/>
                  <a:pt x="60" y="56"/>
                  <a:pt x="58" y="52"/>
                </a:cubicBezTo>
                <a:cubicBezTo>
                  <a:pt x="55" y="47"/>
                  <a:pt x="48" y="45"/>
                  <a:pt x="44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16" y="45"/>
                  <a:pt x="7" y="55"/>
                  <a:pt x="7" y="66"/>
                </a:cubicBezTo>
                <a:cubicBezTo>
                  <a:pt x="7" y="88"/>
                  <a:pt x="7" y="88"/>
                  <a:pt x="7" y="88"/>
                </a:cubicBezTo>
                <a:cubicBezTo>
                  <a:pt x="7" y="90"/>
                  <a:pt x="7" y="90"/>
                  <a:pt x="8" y="90"/>
                </a:cubicBezTo>
                <a:cubicBezTo>
                  <a:pt x="16" y="90"/>
                  <a:pt x="16" y="90"/>
                  <a:pt x="16" y="90"/>
                </a:cubicBezTo>
                <a:cubicBezTo>
                  <a:pt x="18" y="90"/>
                  <a:pt x="20" y="92"/>
                  <a:pt x="20" y="93"/>
                </a:cubicBezTo>
                <a:cubicBezTo>
                  <a:pt x="20" y="128"/>
                  <a:pt x="20" y="128"/>
                  <a:pt x="20" y="128"/>
                </a:cubicBezTo>
                <a:cubicBezTo>
                  <a:pt x="20" y="128"/>
                  <a:pt x="20" y="128"/>
                  <a:pt x="20" y="128"/>
                </a:cubicBezTo>
                <a:close/>
                <a:moveTo>
                  <a:pt x="80" y="64"/>
                </a:moveTo>
                <a:cubicBezTo>
                  <a:pt x="90" y="64"/>
                  <a:pt x="96" y="58"/>
                  <a:pt x="96" y="48"/>
                </a:cubicBezTo>
                <a:cubicBezTo>
                  <a:pt x="96" y="39"/>
                  <a:pt x="90" y="32"/>
                  <a:pt x="80" y="32"/>
                </a:cubicBezTo>
                <a:cubicBezTo>
                  <a:pt x="71" y="32"/>
                  <a:pt x="64" y="39"/>
                  <a:pt x="64" y="48"/>
                </a:cubicBezTo>
                <a:cubicBezTo>
                  <a:pt x="64" y="58"/>
                  <a:pt x="71" y="64"/>
                  <a:pt x="80" y="64"/>
                </a:cubicBezTo>
                <a:moveTo>
                  <a:pt x="125" y="39"/>
                </a:moveTo>
                <a:cubicBezTo>
                  <a:pt x="135" y="39"/>
                  <a:pt x="141" y="32"/>
                  <a:pt x="141" y="23"/>
                </a:cubicBezTo>
                <a:cubicBezTo>
                  <a:pt x="141" y="13"/>
                  <a:pt x="135" y="7"/>
                  <a:pt x="125" y="7"/>
                </a:cubicBezTo>
                <a:cubicBezTo>
                  <a:pt x="116" y="7"/>
                  <a:pt x="109" y="13"/>
                  <a:pt x="109" y="23"/>
                </a:cubicBezTo>
                <a:cubicBezTo>
                  <a:pt x="109" y="32"/>
                  <a:pt x="116" y="39"/>
                  <a:pt x="125" y="39"/>
                </a:cubicBezTo>
                <a:moveTo>
                  <a:pt x="36" y="39"/>
                </a:moveTo>
                <a:cubicBezTo>
                  <a:pt x="44" y="39"/>
                  <a:pt x="52" y="32"/>
                  <a:pt x="52" y="23"/>
                </a:cubicBezTo>
                <a:cubicBezTo>
                  <a:pt x="52" y="13"/>
                  <a:pt x="44" y="7"/>
                  <a:pt x="36" y="7"/>
                </a:cubicBezTo>
                <a:cubicBezTo>
                  <a:pt x="26" y="7"/>
                  <a:pt x="20" y="13"/>
                  <a:pt x="20" y="23"/>
                </a:cubicBezTo>
                <a:cubicBezTo>
                  <a:pt x="20" y="32"/>
                  <a:pt x="26" y="39"/>
                  <a:pt x="36" y="3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Freeform 64">
            <a:extLst>
              <a:ext uri="{FF2B5EF4-FFF2-40B4-BE49-F238E27FC236}">
                <a16:creationId xmlns:a16="http://schemas.microsoft.com/office/drawing/2014/main" id="{CC951364-3F47-409E-A0B1-336878233D03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3602038"/>
            <a:ext cx="254000" cy="204788"/>
          </a:xfrm>
          <a:custGeom>
            <a:avLst/>
            <a:gdLst>
              <a:gd name="T0" fmla="*/ 128 w 160"/>
              <a:gd name="T1" fmla="*/ 77 h 129"/>
              <a:gd name="T2" fmla="*/ 122 w 160"/>
              <a:gd name="T3" fmla="*/ 83 h 129"/>
              <a:gd name="T4" fmla="*/ 116 w 160"/>
              <a:gd name="T5" fmla="*/ 77 h 129"/>
              <a:gd name="T6" fmla="*/ 122 w 160"/>
              <a:gd name="T7" fmla="*/ 71 h 129"/>
              <a:gd name="T8" fmla="*/ 128 w 160"/>
              <a:gd name="T9" fmla="*/ 77 h 129"/>
              <a:gd name="T10" fmla="*/ 160 w 160"/>
              <a:gd name="T11" fmla="*/ 66 h 129"/>
              <a:gd name="T12" fmla="*/ 160 w 160"/>
              <a:gd name="T13" fmla="*/ 88 h 129"/>
              <a:gd name="T14" fmla="*/ 154 w 160"/>
              <a:gd name="T15" fmla="*/ 96 h 129"/>
              <a:gd name="T16" fmla="*/ 154 w 160"/>
              <a:gd name="T17" fmla="*/ 120 h 129"/>
              <a:gd name="T18" fmla="*/ 146 w 160"/>
              <a:gd name="T19" fmla="*/ 129 h 129"/>
              <a:gd name="T20" fmla="*/ 16 w 160"/>
              <a:gd name="T21" fmla="*/ 129 h 129"/>
              <a:gd name="T22" fmla="*/ 0 w 160"/>
              <a:gd name="T23" fmla="*/ 112 h 129"/>
              <a:gd name="T24" fmla="*/ 0 w 160"/>
              <a:gd name="T25" fmla="*/ 16 h 129"/>
              <a:gd name="T26" fmla="*/ 5 w 160"/>
              <a:gd name="T27" fmla="*/ 5 h 129"/>
              <a:gd name="T28" fmla="*/ 16 w 160"/>
              <a:gd name="T29" fmla="*/ 0 h 129"/>
              <a:gd name="T30" fmla="*/ 133 w 160"/>
              <a:gd name="T31" fmla="*/ 0 h 129"/>
              <a:gd name="T32" fmla="*/ 141 w 160"/>
              <a:gd name="T33" fmla="*/ 8 h 129"/>
              <a:gd name="T34" fmla="*/ 141 w 160"/>
              <a:gd name="T35" fmla="*/ 26 h 129"/>
              <a:gd name="T36" fmla="*/ 146 w 160"/>
              <a:gd name="T37" fmla="*/ 26 h 129"/>
              <a:gd name="T38" fmla="*/ 154 w 160"/>
              <a:gd name="T39" fmla="*/ 34 h 129"/>
              <a:gd name="T40" fmla="*/ 154 w 160"/>
              <a:gd name="T41" fmla="*/ 58 h 129"/>
              <a:gd name="T42" fmla="*/ 160 w 160"/>
              <a:gd name="T43" fmla="*/ 66 h 129"/>
              <a:gd name="T44" fmla="*/ 7 w 160"/>
              <a:gd name="T45" fmla="*/ 16 h 129"/>
              <a:gd name="T46" fmla="*/ 10 w 160"/>
              <a:gd name="T47" fmla="*/ 22 h 129"/>
              <a:gd name="T48" fmla="*/ 16 w 160"/>
              <a:gd name="T49" fmla="*/ 26 h 129"/>
              <a:gd name="T50" fmla="*/ 135 w 160"/>
              <a:gd name="T51" fmla="*/ 26 h 129"/>
              <a:gd name="T52" fmla="*/ 135 w 160"/>
              <a:gd name="T53" fmla="*/ 19 h 129"/>
              <a:gd name="T54" fmla="*/ 20 w 160"/>
              <a:gd name="T55" fmla="*/ 19 h 129"/>
              <a:gd name="T56" fmla="*/ 20 w 160"/>
              <a:gd name="T57" fmla="*/ 13 h 129"/>
              <a:gd name="T58" fmla="*/ 135 w 160"/>
              <a:gd name="T59" fmla="*/ 13 h 129"/>
              <a:gd name="T60" fmla="*/ 135 w 160"/>
              <a:gd name="T61" fmla="*/ 8 h 129"/>
              <a:gd name="T62" fmla="*/ 133 w 160"/>
              <a:gd name="T63" fmla="*/ 6 h 129"/>
              <a:gd name="T64" fmla="*/ 16 w 160"/>
              <a:gd name="T65" fmla="*/ 6 h 129"/>
              <a:gd name="T66" fmla="*/ 10 w 160"/>
              <a:gd name="T67" fmla="*/ 10 h 129"/>
              <a:gd name="T68" fmla="*/ 7 w 160"/>
              <a:gd name="T69" fmla="*/ 16 h 129"/>
              <a:gd name="T70" fmla="*/ 148 w 160"/>
              <a:gd name="T71" fmla="*/ 96 h 129"/>
              <a:gd name="T72" fmla="*/ 122 w 160"/>
              <a:gd name="T73" fmla="*/ 96 h 129"/>
              <a:gd name="T74" fmla="*/ 103 w 160"/>
              <a:gd name="T75" fmla="*/ 77 h 129"/>
              <a:gd name="T76" fmla="*/ 122 w 160"/>
              <a:gd name="T77" fmla="*/ 58 h 129"/>
              <a:gd name="T78" fmla="*/ 148 w 160"/>
              <a:gd name="T79" fmla="*/ 58 h 129"/>
              <a:gd name="T80" fmla="*/ 148 w 160"/>
              <a:gd name="T81" fmla="*/ 34 h 129"/>
              <a:gd name="T82" fmla="*/ 146 w 160"/>
              <a:gd name="T83" fmla="*/ 32 h 129"/>
              <a:gd name="T84" fmla="*/ 138 w 160"/>
              <a:gd name="T85" fmla="*/ 32 h 129"/>
              <a:gd name="T86" fmla="*/ 135 w 160"/>
              <a:gd name="T87" fmla="*/ 32 h 129"/>
              <a:gd name="T88" fmla="*/ 16 w 160"/>
              <a:gd name="T89" fmla="*/ 32 h 129"/>
              <a:gd name="T90" fmla="*/ 7 w 160"/>
              <a:gd name="T91" fmla="*/ 29 h 129"/>
              <a:gd name="T92" fmla="*/ 7 w 160"/>
              <a:gd name="T93" fmla="*/ 112 h 129"/>
              <a:gd name="T94" fmla="*/ 16 w 160"/>
              <a:gd name="T95" fmla="*/ 122 h 129"/>
              <a:gd name="T96" fmla="*/ 146 w 160"/>
              <a:gd name="T97" fmla="*/ 122 h 129"/>
              <a:gd name="T98" fmla="*/ 148 w 160"/>
              <a:gd name="T99" fmla="*/ 120 h 129"/>
              <a:gd name="T100" fmla="*/ 148 w 160"/>
              <a:gd name="T101" fmla="*/ 96 h 129"/>
              <a:gd name="T102" fmla="*/ 148 w 160"/>
              <a:gd name="T103" fmla="*/ 96 h 129"/>
              <a:gd name="T104" fmla="*/ 154 w 160"/>
              <a:gd name="T105" fmla="*/ 66 h 129"/>
              <a:gd name="T106" fmla="*/ 152 w 160"/>
              <a:gd name="T107" fmla="*/ 64 h 129"/>
              <a:gd name="T108" fmla="*/ 122 w 160"/>
              <a:gd name="T109" fmla="*/ 64 h 129"/>
              <a:gd name="T110" fmla="*/ 109 w 160"/>
              <a:gd name="T111" fmla="*/ 79 h 129"/>
              <a:gd name="T112" fmla="*/ 122 w 160"/>
              <a:gd name="T113" fmla="*/ 90 h 129"/>
              <a:gd name="T114" fmla="*/ 152 w 160"/>
              <a:gd name="T115" fmla="*/ 90 h 129"/>
              <a:gd name="T116" fmla="*/ 154 w 160"/>
              <a:gd name="T117" fmla="*/ 88 h 129"/>
              <a:gd name="T118" fmla="*/ 154 w 160"/>
              <a:gd name="T119" fmla="*/ 66 h 129"/>
              <a:gd name="T120" fmla="*/ 154 w 160"/>
              <a:gd name="T121" fmla="*/ 6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29">
                <a:moveTo>
                  <a:pt x="128" y="77"/>
                </a:moveTo>
                <a:cubicBezTo>
                  <a:pt x="128" y="80"/>
                  <a:pt x="125" y="83"/>
                  <a:pt x="122" y="83"/>
                </a:cubicBezTo>
                <a:cubicBezTo>
                  <a:pt x="119" y="83"/>
                  <a:pt x="116" y="80"/>
                  <a:pt x="116" y="77"/>
                </a:cubicBezTo>
                <a:cubicBezTo>
                  <a:pt x="116" y="74"/>
                  <a:pt x="119" y="71"/>
                  <a:pt x="122" y="71"/>
                </a:cubicBezTo>
                <a:cubicBezTo>
                  <a:pt x="125" y="71"/>
                  <a:pt x="128" y="74"/>
                  <a:pt x="128" y="77"/>
                </a:cubicBezTo>
                <a:moveTo>
                  <a:pt x="160" y="66"/>
                </a:moveTo>
                <a:cubicBezTo>
                  <a:pt x="160" y="88"/>
                  <a:pt x="160" y="88"/>
                  <a:pt x="160" y="88"/>
                </a:cubicBezTo>
                <a:cubicBezTo>
                  <a:pt x="160" y="92"/>
                  <a:pt x="157" y="95"/>
                  <a:pt x="154" y="96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125"/>
                  <a:pt x="151" y="129"/>
                  <a:pt x="146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7" y="129"/>
                  <a:pt x="0" y="122"/>
                  <a:pt x="0" y="112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1"/>
                  <a:pt x="2" y="8"/>
                  <a:pt x="5" y="5"/>
                </a:cubicBezTo>
                <a:cubicBezTo>
                  <a:pt x="8" y="1"/>
                  <a:pt x="12" y="0"/>
                  <a:pt x="16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8" y="0"/>
                  <a:pt x="141" y="3"/>
                  <a:pt x="141" y="8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51" y="26"/>
                  <a:pt x="154" y="29"/>
                  <a:pt x="154" y="34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7" y="59"/>
                  <a:pt x="160" y="63"/>
                  <a:pt x="160" y="66"/>
                </a:cubicBezTo>
                <a:moveTo>
                  <a:pt x="7" y="16"/>
                </a:moveTo>
                <a:cubicBezTo>
                  <a:pt x="7" y="19"/>
                  <a:pt x="8" y="21"/>
                  <a:pt x="10" y="22"/>
                </a:cubicBezTo>
                <a:cubicBezTo>
                  <a:pt x="12" y="24"/>
                  <a:pt x="13" y="26"/>
                  <a:pt x="16" y="26"/>
                </a:cubicBezTo>
                <a:cubicBezTo>
                  <a:pt x="135" y="26"/>
                  <a:pt x="135" y="26"/>
                  <a:pt x="135" y="26"/>
                </a:cubicBezTo>
                <a:cubicBezTo>
                  <a:pt x="135" y="19"/>
                  <a:pt x="135" y="19"/>
                  <a:pt x="135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3"/>
                  <a:pt x="20" y="13"/>
                  <a:pt x="20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6"/>
                  <a:pt x="135" y="6"/>
                  <a:pt x="133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3" y="6"/>
                  <a:pt x="12" y="8"/>
                  <a:pt x="10" y="10"/>
                </a:cubicBezTo>
                <a:cubicBezTo>
                  <a:pt x="8" y="11"/>
                  <a:pt x="7" y="13"/>
                  <a:pt x="7" y="16"/>
                </a:cubicBezTo>
                <a:moveTo>
                  <a:pt x="148" y="96"/>
                </a:moveTo>
                <a:cubicBezTo>
                  <a:pt x="122" y="96"/>
                  <a:pt x="122" y="96"/>
                  <a:pt x="122" y="96"/>
                </a:cubicBezTo>
                <a:cubicBezTo>
                  <a:pt x="111" y="96"/>
                  <a:pt x="103" y="88"/>
                  <a:pt x="103" y="77"/>
                </a:cubicBezTo>
                <a:cubicBezTo>
                  <a:pt x="103" y="66"/>
                  <a:pt x="111" y="58"/>
                  <a:pt x="122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8" y="34"/>
                  <a:pt x="148" y="34"/>
                  <a:pt x="148" y="34"/>
                </a:cubicBezTo>
                <a:cubicBezTo>
                  <a:pt x="148" y="32"/>
                  <a:pt x="148" y="32"/>
                  <a:pt x="146" y="32"/>
                </a:cubicBezTo>
                <a:cubicBezTo>
                  <a:pt x="138" y="32"/>
                  <a:pt x="138" y="32"/>
                  <a:pt x="138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3" y="32"/>
                  <a:pt x="10" y="30"/>
                  <a:pt x="7" y="29"/>
                </a:cubicBezTo>
                <a:cubicBezTo>
                  <a:pt x="7" y="112"/>
                  <a:pt x="7" y="112"/>
                  <a:pt x="7" y="112"/>
                </a:cubicBezTo>
                <a:cubicBezTo>
                  <a:pt x="7" y="117"/>
                  <a:pt x="12" y="122"/>
                  <a:pt x="16" y="122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48" y="122"/>
                  <a:pt x="148" y="122"/>
                  <a:pt x="148" y="120"/>
                </a:cubicBezTo>
                <a:cubicBezTo>
                  <a:pt x="148" y="96"/>
                  <a:pt x="148" y="96"/>
                  <a:pt x="148" y="96"/>
                </a:cubicBezTo>
                <a:cubicBezTo>
                  <a:pt x="148" y="96"/>
                  <a:pt x="148" y="96"/>
                  <a:pt x="148" y="96"/>
                </a:cubicBezTo>
                <a:close/>
                <a:moveTo>
                  <a:pt x="154" y="66"/>
                </a:moveTo>
                <a:cubicBezTo>
                  <a:pt x="154" y="64"/>
                  <a:pt x="154" y="64"/>
                  <a:pt x="152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14" y="64"/>
                  <a:pt x="108" y="71"/>
                  <a:pt x="109" y="79"/>
                </a:cubicBezTo>
                <a:cubicBezTo>
                  <a:pt x="111" y="85"/>
                  <a:pt x="116" y="90"/>
                  <a:pt x="122" y="90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4" y="90"/>
                  <a:pt x="154" y="90"/>
                  <a:pt x="154" y="88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66"/>
                  <a:pt x="154" y="66"/>
                  <a:pt x="154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Freeform 65">
            <a:extLst>
              <a:ext uri="{FF2B5EF4-FFF2-40B4-BE49-F238E27FC236}">
                <a16:creationId xmlns:a16="http://schemas.microsoft.com/office/drawing/2014/main" id="{93965E5B-6D9D-4E7C-A2E3-A8F5077A77DA}"/>
              </a:ext>
            </a:extLst>
          </p:cNvPr>
          <p:cNvSpPr>
            <a:spLocks noEditPoints="1"/>
          </p:cNvSpPr>
          <p:nvPr/>
        </p:nvSpPr>
        <p:spPr bwMode="auto">
          <a:xfrm>
            <a:off x="4040188" y="2490788"/>
            <a:ext cx="254000" cy="223838"/>
          </a:xfrm>
          <a:custGeom>
            <a:avLst/>
            <a:gdLst>
              <a:gd name="T0" fmla="*/ 152 w 160"/>
              <a:gd name="T1" fmla="*/ 141 h 141"/>
              <a:gd name="T2" fmla="*/ 8 w 160"/>
              <a:gd name="T3" fmla="*/ 141 h 141"/>
              <a:gd name="T4" fmla="*/ 0 w 160"/>
              <a:gd name="T5" fmla="*/ 133 h 141"/>
              <a:gd name="T6" fmla="*/ 0 w 160"/>
              <a:gd name="T7" fmla="*/ 8 h 141"/>
              <a:gd name="T8" fmla="*/ 8 w 160"/>
              <a:gd name="T9" fmla="*/ 0 h 141"/>
              <a:gd name="T10" fmla="*/ 47 w 160"/>
              <a:gd name="T11" fmla="*/ 0 h 141"/>
              <a:gd name="T12" fmla="*/ 52 w 160"/>
              <a:gd name="T13" fmla="*/ 3 h 141"/>
              <a:gd name="T14" fmla="*/ 66 w 160"/>
              <a:gd name="T15" fmla="*/ 19 h 141"/>
              <a:gd name="T16" fmla="*/ 152 w 160"/>
              <a:gd name="T17" fmla="*/ 19 h 141"/>
              <a:gd name="T18" fmla="*/ 160 w 160"/>
              <a:gd name="T19" fmla="*/ 27 h 141"/>
              <a:gd name="T20" fmla="*/ 160 w 160"/>
              <a:gd name="T21" fmla="*/ 133 h 141"/>
              <a:gd name="T22" fmla="*/ 152 w 160"/>
              <a:gd name="T23" fmla="*/ 141 h 141"/>
              <a:gd name="T24" fmla="*/ 7 w 160"/>
              <a:gd name="T25" fmla="*/ 46 h 141"/>
              <a:gd name="T26" fmla="*/ 7 w 160"/>
              <a:gd name="T27" fmla="*/ 133 h 141"/>
              <a:gd name="T28" fmla="*/ 8 w 160"/>
              <a:gd name="T29" fmla="*/ 135 h 141"/>
              <a:gd name="T30" fmla="*/ 152 w 160"/>
              <a:gd name="T31" fmla="*/ 135 h 141"/>
              <a:gd name="T32" fmla="*/ 154 w 160"/>
              <a:gd name="T33" fmla="*/ 133 h 141"/>
              <a:gd name="T34" fmla="*/ 154 w 160"/>
              <a:gd name="T35" fmla="*/ 46 h 141"/>
              <a:gd name="T36" fmla="*/ 152 w 160"/>
              <a:gd name="T37" fmla="*/ 45 h 141"/>
              <a:gd name="T38" fmla="*/ 8 w 160"/>
              <a:gd name="T39" fmla="*/ 45 h 141"/>
              <a:gd name="T40" fmla="*/ 7 w 160"/>
              <a:gd name="T41" fmla="*/ 46 h 141"/>
              <a:gd name="T42" fmla="*/ 8 w 160"/>
              <a:gd name="T43" fmla="*/ 38 h 141"/>
              <a:gd name="T44" fmla="*/ 152 w 160"/>
              <a:gd name="T45" fmla="*/ 38 h 141"/>
              <a:gd name="T46" fmla="*/ 154 w 160"/>
              <a:gd name="T47" fmla="*/ 38 h 141"/>
              <a:gd name="T48" fmla="*/ 154 w 160"/>
              <a:gd name="T49" fmla="*/ 27 h 141"/>
              <a:gd name="T50" fmla="*/ 152 w 160"/>
              <a:gd name="T51" fmla="*/ 26 h 141"/>
              <a:gd name="T52" fmla="*/ 64 w 160"/>
              <a:gd name="T53" fmla="*/ 26 h 141"/>
              <a:gd name="T54" fmla="*/ 61 w 160"/>
              <a:gd name="T55" fmla="*/ 24 h 141"/>
              <a:gd name="T56" fmla="*/ 47 w 160"/>
              <a:gd name="T57" fmla="*/ 6 h 141"/>
              <a:gd name="T58" fmla="*/ 47 w 160"/>
              <a:gd name="T59" fmla="*/ 6 h 141"/>
              <a:gd name="T60" fmla="*/ 8 w 160"/>
              <a:gd name="T61" fmla="*/ 6 h 141"/>
              <a:gd name="T62" fmla="*/ 7 w 160"/>
              <a:gd name="T63" fmla="*/ 8 h 141"/>
              <a:gd name="T64" fmla="*/ 7 w 160"/>
              <a:gd name="T65" fmla="*/ 38 h 141"/>
              <a:gd name="T66" fmla="*/ 8 w 160"/>
              <a:gd name="T67" fmla="*/ 38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41">
                <a:moveTo>
                  <a:pt x="152" y="141"/>
                </a:moveTo>
                <a:cubicBezTo>
                  <a:pt x="8" y="141"/>
                  <a:pt x="8" y="141"/>
                  <a:pt x="8" y="141"/>
                </a:cubicBezTo>
                <a:cubicBezTo>
                  <a:pt x="4" y="141"/>
                  <a:pt x="0" y="138"/>
                  <a:pt x="0" y="1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50" y="1"/>
                  <a:pt x="52" y="3"/>
                </a:cubicBezTo>
                <a:cubicBezTo>
                  <a:pt x="66" y="19"/>
                  <a:pt x="66" y="19"/>
                  <a:pt x="66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7" y="19"/>
                  <a:pt x="160" y="22"/>
                  <a:pt x="160" y="27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60" y="138"/>
                  <a:pt x="157" y="141"/>
                  <a:pt x="152" y="141"/>
                </a:cubicBezTo>
                <a:moveTo>
                  <a:pt x="7" y="46"/>
                </a:moveTo>
                <a:cubicBezTo>
                  <a:pt x="7" y="133"/>
                  <a:pt x="7" y="133"/>
                  <a:pt x="7" y="133"/>
                </a:cubicBezTo>
                <a:cubicBezTo>
                  <a:pt x="7" y="135"/>
                  <a:pt x="7" y="135"/>
                  <a:pt x="8" y="135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4" y="135"/>
                  <a:pt x="154" y="135"/>
                  <a:pt x="154" y="133"/>
                </a:cubicBezTo>
                <a:cubicBezTo>
                  <a:pt x="154" y="46"/>
                  <a:pt x="154" y="46"/>
                  <a:pt x="154" y="46"/>
                </a:cubicBezTo>
                <a:cubicBezTo>
                  <a:pt x="154" y="45"/>
                  <a:pt x="154" y="45"/>
                  <a:pt x="152" y="45"/>
                </a:cubicBezTo>
                <a:cubicBezTo>
                  <a:pt x="8" y="45"/>
                  <a:pt x="8" y="45"/>
                  <a:pt x="8" y="45"/>
                </a:cubicBezTo>
                <a:cubicBezTo>
                  <a:pt x="7" y="45"/>
                  <a:pt x="7" y="45"/>
                  <a:pt x="7" y="46"/>
                </a:cubicBezTo>
                <a:moveTo>
                  <a:pt x="8" y="38"/>
                </a:moveTo>
                <a:cubicBezTo>
                  <a:pt x="152" y="38"/>
                  <a:pt x="152" y="38"/>
                  <a:pt x="152" y="38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154" y="26"/>
                  <a:pt x="154" y="26"/>
                  <a:pt x="152" y="26"/>
                </a:cubicBezTo>
                <a:cubicBezTo>
                  <a:pt x="64" y="26"/>
                  <a:pt x="64" y="26"/>
                  <a:pt x="64" y="26"/>
                </a:cubicBezTo>
                <a:cubicBezTo>
                  <a:pt x="63" y="26"/>
                  <a:pt x="63" y="26"/>
                  <a:pt x="61" y="24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8" y="6"/>
                  <a:pt x="8" y="6"/>
                  <a:pt x="8" y="6"/>
                </a:cubicBezTo>
                <a:cubicBezTo>
                  <a:pt x="7" y="6"/>
                  <a:pt x="7" y="6"/>
                  <a:pt x="7" y="8"/>
                </a:cubicBezTo>
                <a:cubicBezTo>
                  <a:pt x="7" y="38"/>
                  <a:pt x="7" y="38"/>
                  <a:pt x="7" y="38"/>
                </a:cubicBezTo>
                <a:cubicBezTo>
                  <a:pt x="8" y="38"/>
                  <a:pt x="8" y="38"/>
                  <a:pt x="8" y="3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Freeform 66">
            <a:extLst>
              <a:ext uri="{FF2B5EF4-FFF2-40B4-BE49-F238E27FC236}">
                <a16:creationId xmlns:a16="http://schemas.microsoft.com/office/drawing/2014/main" id="{D89B8C19-9512-446F-A011-CB5D099115F5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1384300"/>
            <a:ext cx="254000" cy="233363"/>
          </a:xfrm>
          <a:custGeom>
            <a:avLst/>
            <a:gdLst>
              <a:gd name="T0" fmla="*/ 134 w 160"/>
              <a:gd name="T1" fmla="*/ 147 h 147"/>
              <a:gd name="T2" fmla="*/ 108 w 160"/>
              <a:gd name="T3" fmla="*/ 122 h 147"/>
              <a:gd name="T4" fmla="*/ 110 w 160"/>
              <a:gd name="T5" fmla="*/ 114 h 147"/>
              <a:gd name="T6" fmla="*/ 52 w 160"/>
              <a:gd name="T7" fmla="*/ 88 h 147"/>
              <a:gd name="T8" fmla="*/ 28 w 160"/>
              <a:gd name="T9" fmla="*/ 103 h 147"/>
              <a:gd name="T10" fmla="*/ 0 w 160"/>
              <a:gd name="T11" fmla="*/ 74 h 147"/>
              <a:gd name="T12" fmla="*/ 28 w 160"/>
              <a:gd name="T13" fmla="*/ 45 h 147"/>
              <a:gd name="T14" fmla="*/ 52 w 160"/>
              <a:gd name="T15" fmla="*/ 59 h 147"/>
              <a:gd name="T16" fmla="*/ 110 w 160"/>
              <a:gd name="T17" fmla="*/ 34 h 147"/>
              <a:gd name="T18" fmla="*/ 108 w 160"/>
              <a:gd name="T19" fmla="*/ 26 h 147"/>
              <a:gd name="T20" fmla="*/ 134 w 160"/>
              <a:gd name="T21" fmla="*/ 0 h 147"/>
              <a:gd name="T22" fmla="*/ 160 w 160"/>
              <a:gd name="T23" fmla="*/ 26 h 147"/>
              <a:gd name="T24" fmla="*/ 134 w 160"/>
              <a:gd name="T25" fmla="*/ 51 h 147"/>
              <a:gd name="T26" fmla="*/ 112 w 160"/>
              <a:gd name="T27" fmla="*/ 38 h 147"/>
              <a:gd name="T28" fmla="*/ 56 w 160"/>
              <a:gd name="T29" fmla="*/ 64 h 147"/>
              <a:gd name="T30" fmla="*/ 57 w 160"/>
              <a:gd name="T31" fmla="*/ 74 h 147"/>
              <a:gd name="T32" fmla="*/ 56 w 160"/>
              <a:gd name="T33" fmla="*/ 83 h 147"/>
              <a:gd name="T34" fmla="*/ 112 w 160"/>
              <a:gd name="T35" fmla="*/ 109 h 147"/>
              <a:gd name="T36" fmla="*/ 134 w 160"/>
              <a:gd name="T37" fmla="*/ 96 h 147"/>
              <a:gd name="T38" fmla="*/ 160 w 160"/>
              <a:gd name="T39" fmla="*/ 122 h 147"/>
              <a:gd name="T40" fmla="*/ 134 w 160"/>
              <a:gd name="T41" fmla="*/ 147 h 147"/>
              <a:gd name="T42" fmla="*/ 134 w 160"/>
              <a:gd name="T43" fmla="*/ 103 h 147"/>
              <a:gd name="T44" fmla="*/ 115 w 160"/>
              <a:gd name="T45" fmla="*/ 122 h 147"/>
              <a:gd name="T46" fmla="*/ 134 w 160"/>
              <a:gd name="T47" fmla="*/ 141 h 147"/>
              <a:gd name="T48" fmla="*/ 153 w 160"/>
              <a:gd name="T49" fmla="*/ 122 h 147"/>
              <a:gd name="T50" fmla="*/ 134 w 160"/>
              <a:gd name="T51" fmla="*/ 103 h 147"/>
              <a:gd name="T52" fmla="*/ 28 w 160"/>
              <a:gd name="T53" fmla="*/ 51 h 147"/>
              <a:gd name="T54" fmla="*/ 6 w 160"/>
              <a:gd name="T55" fmla="*/ 74 h 147"/>
              <a:gd name="T56" fmla="*/ 28 w 160"/>
              <a:gd name="T57" fmla="*/ 96 h 147"/>
              <a:gd name="T58" fmla="*/ 51 w 160"/>
              <a:gd name="T59" fmla="*/ 74 h 147"/>
              <a:gd name="T60" fmla="*/ 28 w 160"/>
              <a:gd name="T61" fmla="*/ 51 h 147"/>
              <a:gd name="T62" fmla="*/ 134 w 160"/>
              <a:gd name="T63" fmla="*/ 6 h 147"/>
              <a:gd name="T64" fmla="*/ 115 w 160"/>
              <a:gd name="T65" fmla="*/ 26 h 147"/>
              <a:gd name="T66" fmla="*/ 134 w 160"/>
              <a:gd name="T67" fmla="*/ 45 h 147"/>
              <a:gd name="T68" fmla="*/ 153 w 160"/>
              <a:gd name="T69" fmla="*/ 26 h 147"/>
              <a:gd name="T70" fmla="*/ 134 w 160"/>
              <a:gd name="T71" fmla="*/ 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47">
                <a:moveTo>
                  <a:pt x="134" y="147"/>
                </a:moveTo>
                <a:cubicBezTo>
                  <a:pt x="120" y="147"/>
                  <a:pt x="108" y="136"/>
                  <a:pt x="108" y="122"/>
                </a:cubicBezTo>
                <a:cubicBezTo>
                  <a:pt x="108" y="119"/>
                  <a:pt x="108" y="117"/>
                  <a:pt x="110" y="114"/>
                </a:cubicBezTo>
                <a:cubicBezTo>
                  <a:pt x="52" y="88"/>
                  <a:pt x="52" y="88"/>
                  <a:pt x="52" y="88"/>
                </a:cubicBezTo>
                <a:cubicBezTo>
                  <a:pt x="48" y="96"/>
                  <a:pt x="40" y="103"/>
                  <a:pt x="28" y="103"/>
                </a:cubicBezTo>
                <a:cubicBezTo>
                  <a:pt x="12" y="103"/>
                  <a:pt x="0" y="90"/>
                  <a:pt x="0" y="74"/>
                </a:cubicBezTo>
                <a:cubicBezTo>
                  <a:pt x="0" y="58"/>
                  <a:pt x="12" y="45"/>
                  <a:pt x="28" y="45"/>
                </a:cubicBezTo>
                <a:cubicBezTo>
                  <a:pt x="40" y="45"/>
                  <a:pt x="48" y="51"/>
                  <a:pt x="52" y="59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108" y="30"/>
                  <a:pt x="108" y="29"/>
                  <a:pt x="108" y="26"/>
                </a:cubicBezTo>
                <a:cubicBezTo>
                  <a:pt x="108" y="11"/>
                  <a:pt x="120" y="0"/>
                  <a:pt x="134" y="0"/>
                </a:cubicBezTo>
                <a:cubicBezTo>
                  <a:pt x="148" y="0"/>
                  <a:pt x="160" y="11"/>
                  <a:pt x="160" y="26"/>
                </a:cubicBezTo>
                <a:cubicBezTo>
                  <a:pt x="160" y="40"/>
                  <a:pt x="148" y="51"/>
                  <a:pt x="134" y="51"/>
                </a:cubicBezTo>
                <a:cubicBezTo>
                  <a:pt x="124" y="51"/>
                  <a:pt x="116" y="46"/>
                  <a:pt x="112" y="38"/>
                </a:cubicBezTo>
                <a:cubicBezTo>
                  <a:pt x="56" y="64"/>
                  <a:pt x="56" y="64"/>
                  <a:pt x="56" y="64"/>
                </a:cubicBezTo>
                <a:cubicBezTo>
                  <a:pt x="57" y="67"/>
                  <a:pt x="57" y="71"/>
                  <a:pt x="57" y="74"/>
                </a:cubicBezTo>
                <a:cubicBezTo>
                  <a:pt x="57" y="77"/>
                  <a:pt x="57" y="80"/>
                  <a:pt x="56" y="83"/>
                </a:cubicBezTo>
                <a:cubicBezTo>
                  <a:pt x="112" y="109"/>
                  <a:pt x="112" y="109"/>
                  <a:pt x="112" y="109"/>
                </a:cubicBezTo>
                <a:cubicBezTo>
                  <a:pt x="116" y="101"/>
                  <a:pt x="124" y="96"/>
                  <a:pt x="134" y="96"/>
                </a:cubicBezTo>
                <a:cubicBezTo>
                  <a:pt x="148" y="96"/>
                  <a:pt x="160" y="107"/>
                  <a:pt x="160" y="122"/>
                </a:cubicBezTo>
                <a:cubicBezTo>
                  <a:pt x="160" y="136"/>
                  <a:pt x="148" y="147"/>
                  <a:pt x="134" y="147"/>
                </a:cubicBezTo>
                <a:moveTo>
                  <a:pt x="134" y="103"/>
                </a:moveTo>
                <a:cubicBezTo>
                  <a:pt x="123" y="103"/>
                  <a:pt x="115" y="111"/>
                  <a:pt x="115" y="122"/>
                </a:cubicBezTo>
                <a:cubicBezTo>
                  <a:pt x="115" y="133"/>
                  <a:pt x="123" y="141"/>
                  <a:pt x="134" y="141"/>
                </a:cubicBezTo>
                <a:cubicBezTo>
                  <a:pt x="145" y="141"/>
                  <a:pt x="153" y="133"/>
                  <a:pt x="153" y="122"/>
                </a:cubicBezTo>
                <a:cubicBezTo>
                  <a:pt x="153" y="111"/>
                  <a:pt x="145" y="103"/>
                  <a:pt x="134" y="103"/>
                </a:cubicBezTo>
                <a:moveTo>
                  <a:pt x="28" y="51"/>
                </a:moveTo>
                <a:cubicBezTo>
                  <a:pt x="16" y="51"/>
                  <a:pt x="6" y="61"/>
                  <a:pt x="6" y="74"/>
                </a:cubicBezTo>
                <a:cubicBezTo>
                  <a:pt x="6" y="87"/>
                  <a:pt x="16" y="96"/>
                  <a:pt x="28" y="96"/>
                </a:cubicBezTo>
                <a:cubicBezTo>
                  <a:pt x="41" y="96"/>
                  <a:pt x="51" y="87"/>
                  <a:pt x="51" y="74"/>
                </a:cubicBezTo>
                <a:cubicBezTo>
                  <a:pt x="51" y="61"/>
                  <a:pt x="41" y="51"/>
                  <a:pt x="28" y="51"/>
                </a:cubicBezTo>
                <a:moveTo>
                  <a:pt x="134" y="6"/>
                </a:moveTo>
                <a:cubicBezTo>
                  <a:pt x="123" y="6"/>
                  <a:pt x="115" y="14"/>
                  <a:pt x="115" y="26"/>
                </a:cubicBezTo>
                <a:cubicBezTo>
                  <a:pt x="115" y="37"/>
                  <a:pt x="123" y="45"/>
                  <a:pt x="134" y="45"/>
                </a:cubicBezTo>
                <a:cubicBezTo>
                  <a:pt x="145" y="45"/>
                  <a:pt x="153" y="37"/>
                  <a:pt x="153" y="26"/>
                </a:cubicBezTo>
                <a:cubicBezTo>
                  <a:pt x="153" y="14"/>
                  <a:pt x="145" y="6"/>
                  <a:pt x="134" y="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Freeform 67">
            <a:extLst>
              <a:ext uri="{FF2B5EF4-FFF2-40B4-BE49-F238E27FC236}">
                <a16:creationId xmlns:a16="http://schemas.microsoft.com/office/drawing/2014/main" id="{01A842F0-E531-41B3-846A-B7E53CC146C4}"/>
              </a:ext>
            </a:extLst>
          </p:cNvPr>
          <p:cNvSpPr>
            <a:spLocks noEditPoints="1"/>
          </p:cNvSpPr>
          <p:nvPr/>
        </p:nvSpPr>
        <p:spPr bwMode="auto">
          <a:xfrm>
            <a:off x="8529638" y="3627438"/>
            <a:ext cx="88900" cy="92075"/>
          </a:xfrm>
          <a:custGeom>
            <a:avLst/>
            <a:gdLst>
              <a:gd name="T0" fmla="*/ 28 w 56"/>
              <a:gd name="T1" fmla="*/ 0 h 58"/>
              <a:gd name="T2" fmla="*/ 0 w 56"/>
              <a:gd name="T3" fmla="*/ 29 h 58"/>
              <a:gd name="T4" fmla="*/ 28 w 56"/>
              <a:gd name="T5" fmla="*/ 58 h 58"/>
              <a:gd name="T6" fmla="*/ 56 w 56"/>
              <a:gd name="T7" fmla="*/ 29 h 58"/>
              <a:gd name="T8" fmla="*/ 28 w 56"/>
              <a:gd name="T9" fmla="*/ 0 h 58"/>
              <a:gd name="T10" fmla="*/ 28 w 56"/>
              <a:gd name="T11" fmla="*/ 51 h 58"/>
              <a:gd name="T12" fmla="*/ 6 w 56"/>
              <a:gd name="T13" fmla="*/ 29 h 58"/>
              <a:gd name="T14" fmla="*/ 28 w 56"/>
              <a:gd name="T15" fmla="*/ 7 h 58"/>
              <a:gd name="T16" fmla="*/ 50 w 56"/>
              <a:gd name="T17" fmla="*/ 29 h 58"/>
              <a:gd name="T18" fmla="*/ 28 w 56"/>
              <a:gd name="T19" fmla="*/ 5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8">
                <a:moveTo>
                  <a:pt x="28" y="0"/>
                </a:moveTo>
                <a:cubicBezTo>
                  <a:pt x="12" y="0"/>
                  <a:pt x="0" y="13"/>
                  <a:pt x="0" y="29"/>
                </a:cubicBezTo>
                <a:cubicBezTo>
                  <a:pt x="0" y="45"/>
                  <a:pt x="12" y="58"/>
                  <a:pt x="28" y="58"/>
                </a:cubicBezTo>
                <a:cubicBezTo>
                  <a:pt x="44" y="58"/>
                  <a:pt x="56" y="45"/>
                  <a:pt x="56" y="29"/>
                </a:cubicBezTo>
                <a:cubicBezTo>
                  <a:pt x="56" y="13"/>
                  <a:pt x="44" y="0"/>
                  <a:pt x="28" y="0"/>
                </a:cubicBezTo>
                <a:close/>
                <a:moveTo>
                  <a:pt x="28" y="51"/>
                </a:moveTo>
                <a:cubicBezTo>
                  <a:pt x="15" y="51"/>
                  <a:pt x="6" y="42"/>
                  <a:pt x="6" y="29"/>
                </a:cubicBezTo>
                <a:cubicBezTo>
                  <a:pt x="6" y="16"/>
                  <a:pt x="15" y="7"/>
                  <a:pt x="28" y="7"/>
                </a:cubicBezTo>
                <a:cubicBezTo>
                  <a:pt x="40" y="7"/>
                  <a:pt x="50" y="16"/>
                  <a:pt x="50" y="29"/>
                </a:cubicBezTo>
                <a:cubicBezTo>
                  <a:pt x="50" y="42"/>
                  <a:pt x="40" y="51"/>
                  <a:pt x="28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Freeform 68">
            <a:extLst>
              <a:ext uri="{FF2B5EF4-FFF2-40B4-BE49-F238E27FC236}">
                <a16:creationId xmlns:a16="http://schemas.microsoft.com/office/drawing/2014/main" id="{8CC1E24E-1131-4DE0-B877-0A860A90B200}"/>
              </a:ext>
            </a:extLst>
          </p:cNvPr>
          <p:cNvSpPr>
            <a:spLocks noEditPoints="1"/>
          </p:cNvSpPr>
          <p:nvPr/>
        </p:nvSpPr>
        <p:spPr bwMode="auto">
          <a:xfrm>
            <a:off x="8478838" y="3576638"/>
            <a:ext cx="188913" cy="254000"/>
          </a:xfrm>
          <a:custGeom>
            <a:avLst/>
            <a:gdLst>
              <a:gd name="T0" fmla="*/ 60 w 119"/>
              <a:gd name="T1" fmla="*/ 0 h 160"/>
              <a:gd name="T2" fmla="*/ 0 w 119"/>
              <a:gd name="T3" fmla="*/ 61 h 160"/>
              <a:gd name="T4" fmla="*/ 58 w 119"/>
              <a:gd name="T5" fmla="*/ 160 h 160"/>
              <a:gd name="T6" fmla="*/ 60 w 119"/>
              <a:gd name="T7" fmla="*/ 160 h 160"/>
              <a:gd name="T8" fmla="*/ 61 w 119"/>
              <a:gd name="T9" fmla="*/ 159 h 160"/>
              <a:gd name="T10" fmla="*/ 119 w 119"/>
              <a:gd name="T11" fmla="*/ 61 h 160"/>
              <a:gd name="T12" fmla="*/ 60 w 119"/>
              <a:gd name="T13" fmla="*/ 0 h 160"/>
              <a:gd name="T14" fmla="*/ 60 w 119"/>
              <a:gd name="T15" fmla="*/ 152 h 160"/>
              <a:gd name="T16" fmla="*/ 7 w 119"/>
              <a:gd name="T17" fmla="*/ 61 h 160"/>
              <a:gd name="T18" fmla="*/ 60 w 119"/>
              <a:gd name="T19" fmla="*/ 7 h 160"/>
              <a:gd name="T20" fmla="*/ 113 w 119"/>
              <a:gd name="T21" fmla="*/ 61 h 160"/>
              <a:gd name="T22" fmla="*/ 60 w 119"/>
              <a:gd name="T23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9" h="160">
                <a:moveTo>
                  <a:pt x="60" y="0"/>
                </a:moveTo>
                <a:cubicBezTo>
                  <a:pt x="25" y="0"/>
                  <a:pt x="0" y="26"/>
                  <a:pt x="0" y="61"/>
                </a:cubicBezTo>
                <a:cubicBezTo>
                  <a:pt x="0" y="111"/>
                  <a:pt x="55" y="157"/>
                  <a:pt x="58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0" y="160"/>
                  <a:pt x="61" y="160"/>
                  <a:pt x="61" y="159"/>
                </a:cubicBezTo>
                <a:cubicBezTo>
                  <a:pt x="65" y="157"/>
                  <a:pt x="119" y="106"/>
                  <a:pt x="119" y="61"/>
                </a:cubicBezTo>
                <a:cubicBezTo>
                  <a:pt x="119" y="26"/>
                  <a:pt x="94" y="0"/>
                  <a:pt x="60" y="0"/>
                </a:cubicBezTo>
                <a:close/>
                <a:moveTo>
                  <a:pt x="60" y="152"/>
                </a:moveTo>
                <a:cubicBezTo>
                  <a:pt x="51" y="144"/>
                  <a:pt x="7" y="103"/>
                  <a:pt x="7" y="61"/>
                </a:cubicBezTo>
                <a:cubicBezTo>
                  <a:pt x="7" y="29"/>
                  <a:pt x="29" y="7"/>
                  <a:pt x="60" y="7"/>
                </a:cubicBezTo>
                <a:cubicBezTo>
                  <a:pt x="91" y="7"/>
                  <a:pt x="113" y="29"/>
                  <a:pt x="113" y="61"/>
                </a:cubicBezTo>
                <a:cubicBezTo>
                  <a:pt x="113" y="98"/>
                  <a:pt x="69" y="143"/>
                  <a:pt x="60" y="1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Freeform 69">
            <a:extLst>
              <a:ext uri="{FF2B5EF4-FFF2-40B4-BE49-F238E27FC236}">
                <a16:creationId xmlns:a16="http://schemas.microsoft.com/office/drawing/2014/main" id="{336069E5-6058-4FAC-B36F-BA24BD03ED32}"/>
              </a:ext>
            </a:extLst>
          </p:cNvPr>
          <p:cNvSpPr>
            <a:spLocks noEditPoints="1"/>
          </p:cNvSpPr>
          <p:nvPr/>
        </p:nvSpPr>
        <p:spPr bwMode="auto">
          <a:xfrm>
            <a:off x="8466138" y="1374775"/>
            <a:ext cx="214313" cy="254000"/>
          </a:xfrm>
          <a:custGeom>
            <a:avLst/>
            <a:gdLst>
              <a:gd name="T0" fmla="*/ 123 w 135"/>
              <a:gd name="T1" fmla="*/ 16 h 160"/>
              <a:gd name="T2" fmla="*/ 123 w 135"/>
              <a:gd name="T3" fmla="*/ 6 h 160"/>
              <a:gd name="T4" fmla="*/ 135 w 135"/>
              <a:gd name="T5" fmla="*/ 6 h 160"/>
              <a:gd name="T6" fmla="*/ 135 w 135"/>
              <a:gd name="T7" fmla="*/ 0 h 160"/>
              <a:gd name="T8" fmla="*/ 0 w 135"/>
              <a:gd name="T9" fmla="*/ 0 h 160"/>
              <a:gd name="T10" fmla="*/ 0 w 135"/>
              <a:gd name="T11" fmla="*/ 6 h 160"/>
              <a:gd name="T12" fmla="*/ 13 w 135"/>
              <a:gd name="T13" fmla="*/ 6 h 160"/>
              <a:gd name="T14" fmla="*/ 13 w 135"/>
              <a:gd name="T15" fmla="*/ 16 h 160"/>
              <a:gd name="T16" fmla="*/ 33 w 135"/>
              <a:gd name="T17" fmla="*/ 59 h 160"/>
              <a:gd name="T18" fmla="*/ 45 w 135"/>
              <a:gd name="T19" fmla="*/ 80 h 160"/>
              <a:gd name="T20" fmla="*/ 33 w 135"/>
              <a:gd name="T21" fmla="*/ 101 h 160"/>
              <a:gd name="T22" fmla="*/ 13 w 135"/>
              <a:gd name="T23" fmla="*/ 144 h 160"/>
              <a:gd name="T24" fmla="*/ 13 w 135"/>
              <a:gd name="T25" fmla="*/ 153 h 160"/>
              <a:gd name="T26" fmla="*/ 0 w 135"/>
              <a:gd name="T27" fmla="*/ 153 h 160"/>
              <a:gd name="T28" fmla="*/ 0 w 135"/>
              <a:gd name="T29" fmla="*/ 160 h 160"/>
              <a:gd name="T30" fmla="*/ 71 w 135"/>
              <a:gd name="T31" fmla="*/ 160 h 160"/>
              <a:gd name="T32" fmla="*/ 135 w 135"/>
              <a:gd name="T33" fmla="*/ 160 h 160"/>
              <a:gd name="T34" fmla="*/ 135 w 135"/>
              <a:gd name="T35" fmla="*/ 153 h 160"/>
              <a:gd name="T36" fmla="*/ 123 w 135"/>
              <a:gd name="T37" fmla="*/ 153 h 160"/>
              <a:gd name="T38" fmla="*/ 123 w 135"/>
              <a:gd name="T39" fmla="*/ 144 h 160"/>
              <a:gd name="T40" fmla="*/ 103 w 135"/>
              <a:gd name="T41" fmla="*/ 101 h 160"/>
              <a:gd name="T42" fmla="*/ 90 w 135"/>
              <a:gd name="T43" fmla="*/ 80 h 160"/>
              <a:gd name="T44" fmla="*/ 103 w 135"/>
              <a:gd name="T45" fmla="*/ 59 h 160"/>
              <a:gd name="T46" fmla="*/ 123 w 135"/>
              <a:gd name="T47" fmla="*/ 16 h 160"/>
              <a:gd name="T48" fmla="*/ 84 w 135"/>
              <a:gd name="T49" fmla="*/ 80 h 160"/>
              <a:gd name="T50" fmla="*/ 98 w 135"/>
              <a:gd name="T51" fmla="*/ 105 h 160"/>
              <a:gd name="T52" fmla="*/ 116 w 135"/>
              <a:gd name="T53" fmla="*/ 144 h 160"/>
              <a:gd name="T54" fmla="*/ 116 w 135"/>
              <a:gd name="T55" fmla="*/ 153 h 160"/>
              <a:gd name="T56" fmla="*/ 71 w 135"/>
              <a:gd name="T57" fmla="*/ 153 h 160"/>
              <a:gd name="T58" fmla="*/ 20 w 135"/>
              <a:gd name="T59" fmla="*/ 153 h 160"/>
              <a:gd name="T60" fmla="*/ 20 w 135"/>
              <a:gd name="T61" fmla="*/ 144 h 160"/>
              <a:gd name="T62" fmla="*/ 37 w 135"/>
              <a:gd name="T63" fmla="*/ 105 h 160"/>
              <a:gd name="T64" fmla="*/ 52 w 135"/>
              <a:gd name="T65" fmla="*/ 80 h 160"/>
              <a:gd name="T66" fmla="*/ 37 w 135"/>
              <a:gd name="T67" fmla="*/ 54 h 160"/>
              <a:gd name="T68" fmla="*/ 20 w 135"/>
              <a:gd name="T69" fmla="*/ 16 h 160"/>
              <a:gd name="T70" fmla="*/ 20 w 135"/>
              <a:gd name="T71" fmla="*/ 6 h 160"/>
              <a:gd name="T72" fmla="*/ 116 w 135"/>
              <a:gd name="T73" fmla="*/ 6 h 160"/>
              <a:gd name="T74" fmla="*/ 116 w 135"/>
              <a:gd name="T75" fmla="*/ 16 h 160"/>
              <a:gd name="T76" fmla="*/ 98 w 135"/>
              <a:gd name="T77" fmla="*/ 54 h 160"/>
              <a:gd name="T78" fmla="*/ 84 w 135"/>
              <a:gd name="T7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5" h="160">
                <a:moveTo>
                  <a:pt x="123" y="16"/>
                </a:moveTo>
                <a:cubicBezTo>
                  <a:pt x="123" y="6"/>
                  <a:pt x="123" y="6"/>
                  <a:pt x="123" y="6"/>
                </a:cubicBezTo>
                <a:cubicBezTo>
                  <a:pt x="135" y="6"/>
                  <a:pt x="135" y="6"/>
                  <a:pt x="135" y="6"/>
                </a:cubicBezTo>
                <a:cubicBezTo>
                  <a:pt x="135" y="0"/>
                  <a:pt x="135" y="0"/>
                  <a:pt x="13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38"/>
                  <a:pt x="25" y="49"/>
                  <a:pt x="33" y="59"/>
                </a:cubicBezTo>
                <a:cubicBezTo>
                  <a:pt x="41" y="65"/>
                  <a:pt x="45" y="72"/>
                  <a:pt x="45" y="80"/>
                </a:cubicBezTo>
                <a:cubicBezTo>
                  <a:pt x="45" y="88"/>
                  <a:pt x="41" y="94"/>
                  <a:pt x="33" y="101"/>
                </a:cubicBezTo>
                <a:cubicBezTo>
                  <a:pt x="25" y="110"/>
                  <a:pt x="13" y="121"/>
                  <a:pt x="13" y="144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60"/>
                  <a:pt x="0" y="160"/>
                  <a:pt x="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23" y="153"/>
                  <a:pt x="123" y="153"/>
                  <a:pt x="123" y="153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3" y="121"/>
                  <a:pt x="111" y="110"/>
                  <a:pt x="103" y="101"/>
                </a:cubicBezTo>
                <a:cubicBezTo>
                  <a:pt x="95" y="94"/>
                  <a:pt x="90" y="88"/>
                  <a:pt x="90" y="80"/>
                </a:cubicBezTo>
                <a:cubicBezTo>
                  <a:pt x="90" y="72"/>
                  <a:pt x="95" y="65"/>
                  <a:pt x="103" y="59"/>
                </a:cubicBezTo>
                <a:cubicBezTo>
                  <a:pt x="111" y="49"/>
                  <a:pt x="123" y="38"/>
                  <a:pt x="123" y="16"/>
                </a:cubicBezTo>
                <a:moveTo>
                  <a:pt x="84" y="80"/>
                </a:moveTo>
                <a:cubicBezTo>
                  <a:pt x="84" y="91"/>
                  <a:pt x="90" y="97"/>
                  <a:pt x="98" y="105"/>
                </a:cubicBezTo>
                <a:cubicBezTo>
                  <a:pt x="106" y="113"/>
                  <a:pt x="116" y="123"/>
                  <a:pt x="116" y="144"/>
                </a:cubicBezTo>
                <a:cubicBezTo>
                  <a:pt x="116" y="153"/>
                  <a:pt x="116" y="153"/>
                  <a:pt x="116" y="153"/>
                </a:cubicBezTo>
                <a:cubicBezTo>
                  <a:pt x="71" y="153"/>
                  <a:pt x="71" y="153"/>
                  <a:pt x="71" y="153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20" y="123"/>
                  <a:pt x="29" y="113"/>
                  <a:pt x="37" y="105"/>
                </a:cubicBezTo>
                <a:cubicBezTo>
                  <a:pt x="45" y="97"/>
                  <a:pt x="52" y="91"/>
                  <a:pt x="52" y="80"/>
                </a:cubicBezTo>
                <a:cubicBezTo>
                  <a:pt x="52" y="69"/>
                  <a:pt x="45" y="62"/>
                  <a:pt x="37" y="54"/>
                </a:cubicBezTo>
                <a:cubicBezTo>
                  <a:pt x="29" y="46"/>
                  <a:pt x="20" y="37"/>
                  <a:pt x="20" y="16"/>
                </a:cubicBezTo>
                <a:cubicBezTo>
                  <a:pt x="20" y="6"/>
                  <a:pt x="20" y="6"/>
                  <a:pt x="20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37"/>
                  <a:pt x="106" y="46"/>
                  <a:pt x="98" y="54"/>
                </a:cubicBezTo>
                <a:cubicBezTo>
                  <a:pt x="90" y="62"/>
                  <a:pt x="84" y="69"/>
                  <a:pt x="84" y="8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Freeform 70">
            <a:extLst>
              <a:ext uri="{FF2B5EF4-FFF2-40B4-BE49-F238E27FC236}">
                <a16:creationId xmlns:a16="http://schemas.microsoft.com/office/drawing/2014/main" id="{32C0122B-7F23-42E6-AB76-B3F0D88BAB06}"/>
              </a:ext>
            </a:extLst>
          </p:cNvPr>
          <p:cNvSpPr>
            <a:spLocks noEditPoints="1"/>
          </p:cNvSpPr>
          <p:nvPr/>
        </p:nvSpPr>
        <p:spPr bwMode="auto">
          <a:xfrm>
            <a:off x="741363" y="1373188"/>
            <a:ext cx="249238" cy="255588"/>
          </a:xfrm>
          <a:custGeom>
            <a:avLst/>
            <a:gdLst>
              <a:gd name="T0" fmla="*/ 132 w 157"/>
              <a:gd name="T1" fmla="*/ 161 h 161"/>
              <a:gd name="T2" fmla="*/ 26 w 157"/>
              <a:gd name="T3" fmla="*/ 161 h 161"/>
              <a:gd name="T4" fmla="*/ 18 w 157"/>
              <a:gd name="T5" fmla="*/ 153 h 161"/>
              <a:gd name="T6" fmla="*/ 18 w 157"/>
              <a:gd name="T7" fmla="*/ 69 h 161"/>
              <a:gd name="T8" fmla="*/ 3 w 157"/>
              <a:gd name="T9" fmla="*/ 82 h 161"/>
              <a:gd name="T10" fmla="*/ 0 w 157"/>
              <a:gd name="T11" fmla="*/ 77 h 161"/>
              <a:gd name="T12" fmla="*/ 77 w 157"/>
              <a:gd name="T13" fmla="*/ 2 h 161"/>
              <a:gd name="T14" fmla="*/ 80 w 157"/>
              <a:gd name="T15" fmla="*/ 2 h 161"/>
              <a:gd name="T16" fmla="*/ 157 w 157"/>
              <a:gd name="T17" fmla="*/ 79 h 161"/>
              <a:gd name="T18" fmla="*/ 154 w 157"/>
              <a:gd name="T19" fmla="*/ 82 h 161"/>
              <a:gd name="T20" fmla="*/ 140 w 157"/>
              <a:gd name="T21" fmla="*/ 69 h 161"/>
              <a:gd name="T22" fmla="*/ 140 w 157"/>
              <a:gd name="T23" fmla="*/ 153 h 161"/>
              <a:gd name="T24" fmla="*/ 132 w 157"/>
              <a:gd name="T25" fmla="*/ 161 h 161"/>
              <a:gd name="T26" fmla="*/ 101 w 157"/>
              <a:gd name="T27" fmla="*/ 154 h 161"/>
              <a:gd name="T28" fmla="*/ 132 w 157"/>
              <a:gd name="T29" fmla="*/ 154 h 161"/>
              <a:gd name="T30" fmla="*/ 133 w 157"/>
              <a:gd name="T31" fmla="*/ 153 h 161"/>
              <a:gd name="T32" fmla="*/ 133 w 157"/>
              <a:gd name="T33" fmla="*/ 63 h 161"/>
              <a:gd name="T34" fmla="*/ 79 w 157"/>
              <a:gd name="T35" fmla="*/ 8 h 161"/>
              <a:gd name="T36" fmla="*/ 24 w 157"/>
              <a:gd name="T37" fmla="*/ 63 h 161"/>
              <a:gd name="T38" fmla="*/ 24 w 157"/>
              <a:gd name="T39" fmla="*/ 153 h 161"/>
              <a:gd name="T40" fmla="*/ 26 w 157"/>
              <a:gd name="T41" fmla="*/ 154 h 161"/>
              <a:gd name="T42" fmla="*/ 56 w 157"/>
              <a:gd name="T43" fmla="*/ 154 h 161"/>
              <a:gd name="T44" fmla="*/ 56 w 157"/>
              <a:gd name="T45" fmla="*/ 117 h 161"/>
              <a:gd name="T46" fmla="*/ 64 w 157"/>
              <a:gd name="T47" fmla="*/ 109 h 161"/>
              <a:gd name="T48" fmla="*/ 93 w 157"/>
              <a:gd name="T49" fmla="*/ 109 h 161"/>
              <a:gd name="T50" fmla="*/ 101 w 157"/>
              <a:gd name="T51" fmla="*/ 117 h 161"/>
              <a:gd name="T52" fmla="*/ 101 w 157"/>
              <a:gd name="T53" fmla="*/ 154 h 161"/>
              <a:gd name="T54" fmla="*/ 101 w 157"/>
              <a:gd name="T55" fmla="*/ 154 h 161"/>
              <a:gd name="T56" fmla="*/ 63 w 157"/>
              <a:gd name="T57" fmla="*/ 154 h 161"/>
              <a:gd name="T58" fmla="*/ 95 w 157"/>
              <a:gd name="T59" fmla="*/ 154 h 161"/>
              <a:gd name="T60" fmla="*/ 95 w 157"/>
              <a:gd name="T61" fmla="*/ 117 h 161"/>
              <a:gd name="T62" fmla="*/ 93 w 157"/>
              <a:gd name="T63" fmla="*/ 116 h 161"/>
              <a:gd name="T64" fmla="*/ 64 w 157"/>
              <a:gd name="T65" fmla="*/ 116 h 161"/>
              <a:gd name="T66" fmla="*/ 63 w 157"/>
              <a:gd name="T67" fmla="*/ 117 h 161"/>
              <a:gd name="T68" fmla="*/ 63 w 157"/>
              <a:gd name="T69" fmla="*/ 154 h 161"/>
              <a:gd name="T70" fmla="*/ 63 w 157"/>
              <a:gd name="T71" fmla="*/ 15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7" h="161">
                <a:moveTo>
                  <a:pt x="132" y="161"/>
                </a:moveTo>
                <a:cubicBezTo>
                  <a:pt x="26" y="161"/>
                  <a:pt x="26" y="161"/>
                  <a:pt x="26" y="161"/>
                </a:cubicBezTo>
                <a:cubicBezTo>
                  <a:pt x="21" y="161"/>
                  <a:pt x="18" y="158"/>
                  <a:pt x="18" y="153"/>
                </a:cubicBezTo>
                <a:cubicBezTo>
                  <a:pt x="18" y="69"/>
                  <a:pt x="18" y="69"/>
                  <a:pt x="18" y="69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77"/>
                  <a:pt x="0" y="77"/>
                  <a:pt x="0" y="77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0"/>
                  <a:pt x="80" y="0"/>
                  <a:pt x="80" y="2"/>
                </a:cubicBezTo>
                <a:cubicBezTo>
                  <a:pt x="157" y="79"/>
                  <a:pt x="157" y="79"/>
                  <a:pt x="157" y="79"/>
                </a:cubicBezTo>
                <a:cubicBezTo>
                  <a:pt x="154" y="82"/>
                  <a:pt x="154" y="82"/>
                  <a:pt x="154" y="82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40" y="153"/>
                  <a:pt x="140" y="153"/>
                  <a:pt x="140" y="153"/>
                </a:cubicBezTo>
                <a:cubicBezTo>
                  <a:pt x="140" y="158"/>
                  <a:pt x="136" y="161"/>
                  <a:pt x="132" y="161"/>
                </a:cubicBezTo>
                <a:moveTo>
                  <a:pt x="101" y="154"/>
                </a:moveTo>
                <a:cubicBezTo>
                  <a:pt x="132" y="154"/>
                  <a:pt x="132" y="154"/>
                  <a:pt x="132" y="154"/>
                </a:cubicBezTo>
                <a:cubicBezTo>
                  <a:pt x="133" y="154"/>
                  <a:pt x="133" y="154"/>
                  <a:pt x="133" y="153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79" y="8"/>
                  <a:pt x="79" y="8"/>
                  <a:pt x="79" y="8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153"/>
                  <a:pt x="24" y="153"/>
                  <a:pt x="24" y="153"/>
                </a:cubicBezTo>
                <a:cubicBezTo>
                  <a:pt x="24" y="154"/>
                  <a:pt x="24" y="154"/>
                  <a:pt x="26" y="154"/>
                </a:cubicBezTo>
                <a:cubicBezTo>
                  <a:pt x="56" y="154"/>
                  <a:pt x="56" y="154"/>
                  <a:pt x="56" y="154"/>
                </a:cubicBezTo>
                <a:cubicBezTo>
                  <a:pt x="56" y="117"/>
                  <a:pt x="56" y="117"/>
                  <a:pt x="56" y="117"/>
                </a:cubicBezTo>
                <a:cubicBezTo>
                  <a:pt x="56" y="113"/>
                  <a:pt x="59" y="109"/>
                  <a:pt x="64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8" y="109"/>
                  <a:pt x="101" y="113"/>
                  <a:pt x="101" y="117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4"/>
                  <a:pt x="101" y="154"/>
                  <a:pt x="101" y="154"/>
                </a:cubicBezTo>
                <a:close/>
                <a:moveTo>
                  <a:pt x="63" y="154"/>
                </a:moveTo>
                <a:cubicBezTo>
                  <a:pt x="95" y="154"/>
                  <a:pt x="95" y="154"/>
                  <a:pt x="95" y="154"/>
                </a:cubicBezTo>
                <a:cubicBezTo>
                  <a:pt x="95" y="117"/>
                  <a:pt x="95" y="117"/>
                  <a:pt x="95" y="117"/>
                </a:cubicBezTo>
                <a:cubicBezTo>
                  <a:pt x="95" y="116"/>
                  <a:pt x="95" y="116"/>
                  <a:pt x="93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3" y="116"/>
                  <a:pt x="63" y="116"/>
                  <a:pt x="63" y="117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54"/>
                  <a:pt x="63" y="154"/>
                  <a:pt x="63" y="1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Freeform 71">
            <a:extLst>
              <a:ext uri="{FF2B5EF4-FFF2-40B4-BE49-F238E27FC236}">
                <a16:creationId xmlns:a16="http://schemas.microsoft.com/office/drawing/2014/main" id="{F6E6A77F-2796-4610-8A1B-1671649968EF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1414463"/>
            <a:ext cx="254000" cy="173038"/>
          </a:xfrm>
          <a:custGeom>
            <a:avLst/>
            <a:gdLst>
              <a:gd name="T0" fmla="*/ 80 w 160"/>
              <a:gd name="T1" fmla="*/ 109 h 109"/>
              <a:gd name="T2" fmla="*/ 0 w 160"/>
              <a:gd name="T3" fmla="*/ 56 h 109"/>
              <a:gd name="T4" fmla="*/ 0 w 160"/>
              <a:gd name="T5" fmla="*/ 53 h 109"/>
              <a:gd name="T6" fmla="*/ 80 w 160"/>
              <a:gd name="T7" fmla="*/ 0 h 109"/>
              <a:gd name="T8" fmla="*/ 160 w 160"/>
              <a:gd name="T9" fmla="*/ 53 h 109"/>
              <a:gd name="T10" fmla="*/ 160 w 160"/>
              <a:gd name="T11" fmla="*/ 56 h 109"/>
              <a:gd name="T12" fmla="*/ 80 w 160"/>
              <a:gd name="T13" fmla="*/ 109 h 109"/>
              <a:gd name="T14" fmla="*/ 6 w 160"/>
              <a:gd name="T15" fmla="*/ 55 h 109"/>
              <a:gd name="T16" fmla="*/ 80 w 160"/>
              <a:gd name="T17" fmla="*/ 103 h 109"/>
              <a:gd name="T18" fmla="*/ 153 w 160"/>
              <a:gd name="T19" fmla="*/ 55 h 109"/>
              <a:gd name="T20" fmla="*/ 80 w 160"/>
              <a:gd name="T21" fmla="*/ 7 h 109"/>
              <a:gd name="T22" fmla="*/ 6 w 160"/>
              <a:gd name="T23" fmla="*/ 55 h 109"/>
              <a:gd name="T24" fmla="*/ 80 w 160"/>
              <a:gd name="T25" fmla="*/ 83 h 109"/>
              <a:gd name="T26" fmla="*/ 51 w 160"/>
              <a:gd name="T27" fmla="*/ 55 h 109"/>
              <a:gd name="T28" fmla="*/ 80 w 160"/>
              <a:gd name="T29" fmla="*/ 26 h 109"/>
              <a:gd name="T30" fmla="*/ 109 w 160"/>
              <a:gd name="T31" fmla="*/ 55 h 109"/>
              <a:gd name="T32" fmla="*/ 80 w 160"/>
              <a:gd name="T33" fmla="*/ 83 h 109"/>
              <a:gd name="T34" fmla="*/ 80 w 160"/>
              <a:gd name="T35" fmla="*/ 32 h 109"/>
              <a:gd name="T36" fmla="*/ 57 w 160"/>
              <a:gd name="T37" fmla="*/ 55 h 109"/>
              <a:gd name="T38" fmla="*/ 80 w 160"/>
              <a:gd name="T39" fmla="*/ 77 h 109"/>
              <a:gd name="T40" fmla="*/ 102 w 160"/>
              <a:gd name="T41" fmla="*/ 55 h 109"/>
              <a:gd name="T42" fmla="*/ 80 w 160"/>
              <a:gd name="T43" fmla="*/ 3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09">
                <a:moveTo>
                  <a:pt x="80" y="109"/>
                </a:moveTo>
                <a:cubicBezTo>
                  <a:pt x="22" y="109"/>
                  <a:pt x="0" y="56"/>
                  <a:pt x="0" y="56"/>
                </a:cubicBezTo>
                <a:cubicBezTo>
                  <a:pt x="0" y="55"/>
                  <a:pt x="0" y="55"/>
                  <a:pt x="0" y="53"/>
                </a:cubicBezTo>
                <a:cubicBezTo>
                  <a:pt x="0" y="53"/>
                  <a:pt x="22" y="0"/>
                  <a:pt x="80" y="0"/>
                </a:cubicBezTo>
                <a:cubicBezTo>
                  <a:pt x="137" y="0"/>
                  <a:pt x="160" y="53"/>
                  <a:pt x="160" y="53"/>
                </a:cubicBezTo>
                <a:cubicBezTo>
                  <a:pt x="160" y="55"/>
                  <a:pt x="160" y="55"/>
                  <a:pt x="160" y="56"/>
                </a:cubicBezTo>
                <a:cubicBezTo>
                  <a:pt x="160" y="56"/>
                  <a:pt x="137" y="109"/>
                  <a:pt x="80" y="109"/>
                </a:cubicBezTo>
                <a:moveTo>
                  <a:pt x="6" y="55"/>
                </a:moveTo>
                <a:cubicBezTo>
                  <a:pt x="9" y="63"/>
                  <a:pt x="30" y="103"/>
                  <a:pt x="80" y="103"/>
                </a:cubicBezTo>
                <a:cubicBezTo>
                  <a:pt x="129" y="103"/>
                  <a:pt x="150" y="63"/>
                  <a:pt x="153" y="55"/>
                </a:cubicBezTo>
                <a:cubicBezTo>
                  <a:pt x="150" y="47"/>
                  <a:pt x="129" y="7"/>
                  <a:pt x="80" y="7"/>
                </a:cubicBezTo>
                <a:cubicBezTo>
                  <a:pt x="30" y="7"/>
                  <a:pt x="9" y="47"/>
                  <a:pt x="6" y="55"/>
                </a:cubicBezTo>
                <a:moveTo>
                  <a:pt x="80" y="83"/>
                </a:moveTo>
                <a:cubicBezTo>
                  <a:pt x="64" y="83"/>
                  <a:pt x="51" y="71"/>
                  <a:pt x="51" y="55"/>
                </a:cubicBezTo>
                <a:cubicBezTo>
                  <a:pt x="51" y="39"/>
                  <a:pt x="64" y="26"/>
                  <a:pt x="80" y="26"/>
                </a:cubicBezTo>
                <a:cubicBezTo>
                  <a:pt x="96" y="26"/>
                  <a:pt x="109" y="39"/>
                  <a:pt x="109" y="55"/>
                </a:cubicBezTo>
                <a:cubicBezTo>
                  <a:pt x="109" y="71"/>
                  <a:pt x="96" y="83"/>
                  <a:pt x="80" y="83"/>
                </a:cubicBezTo>
                <a:moveTo>
                  <a:pt x="80" y="32"/>
                </a:moveTo>
                <a:cubicBezTo>
                  <a:pt x="67" y="32"/>
                  <a:pt x="57" y="42"/>
                  <a:pt x="57" y="55"/>
                </a:cubicBezTo>
                <a:cubicBezTo>
                  <a:pt x="57" y="67"/>
                  <a:pt x="67" y="77"/>
                  <a:pt x="80" y="77"/>
                </a:cubicBezTo>
                <a:cubicBezTo>
                  <a:pt x="93" y="77"/>
                  <a:pt x="102" y="67"/>
                  <a:pt x="102" y="55"/>
                </a:cubicBezTo>
                <a:cubicBezTo>
                  <a:pt x="102" y="42"/>
                  <a:pt x="93" y="32"/>
                  <a:pt x="80" y="3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Freeform 72">
            <a:extLst>
              <a:ext uri="{FF2B5EF4-FFF2-40B4-BE49-F238E27FC236}">
                <a16:creationId xmlns:a16="http://schemas.microsoft.com/office/drawing/2014/main" id="{093B2DFE-90A3-4181-BD2A-E07759C4D7C0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1374775"/>
            <a:ext cx="254000" cy="254000"/>
          </a:xfrm>
          <a:custGeom>
            <a:avLst/>
            <a:gdLst>
              <a:gd name="T0" fmla="*/ 73 w 160"/>
              <a:gd name="T1" fmla="*/ 160 h 160"/>
              <a:gd name="T2" fmla="*/ 64 w 160"/>
              <a:gd name="T3" fmla="*/ 144 h 160"/>
              <a:gd name="T4" fmla="*/ 46 w 160"/>
              <a:gd name="T5" fmla="*/ 136 h 160"/>
              <a:gd name="T6" fmla="*/ 27 w 160"/>
              <a:gd name="T7" fmla="*/ 141 h 160"/>
              <a:gd name="T8" fmla="*/ 17 w 160"/>
              <a:gd name="T9" fmla="*/ 121 h 160"/>
              <a:gd name="T10" fmla="*/ 25 w 160"/>
              <a:gd name="T11" fmla="*/ 102 h 160"/>
              <a:gd name="T12" fmla="*/ 6 w 160"/>
              <a:gd name="T13" fmla="*/ 94 h 160"/>
              <a:gd name="T14" fmla="*/ 0 w 160"/>
              <a:gd name="T15" fmla="*/ 73 h 160"/>
              <a:gd name="T16" fmla="*/ 16 w 160"/>
              <a:gd name="T17" fmla="*/ 64 h 160"/>
              <a:gd name="T18" fmla="*/ 24 w 160"/>
              <a:gd name="T19" fmla="*/ 46 h 160"/>
              <a:gd name="T20" fmla="*/ 19 w 160"/>
              <a:gd name="T21" fmla="*/ 27 h 160"/>
              <a:gd name="T22" fmla="*/ 38 w 160"/>
              <a:gd name="T23" fmla="*/ 17 h 160"/>
              <a:gd name="T24" fmla="*/ 57 w 160"/>
              <a:gd name="T25" fmla="*/ 25 h 160"/>
              <a:gd name="T26" fmla="*/ 65 w 160"/>
              <a:gd name="T27" fmla="*/ 6 h 160"/>
              <a:gd name="T28" fmla="*/ 86 w 160"/>
              <a:gd name="T29" fmla="*/ 0 h 160"/>
              <a:gd name="T30" fmla="*/ 96 w 160"/>
              <a:gd name="T31" fmla="*/ 16 h 160"/>
              <a:gd name="T32" fmla="*/ 113 w 160"/>
              <a:gd name="T33" fmla="*/ 24 h 160"/>
              <a:gd name="T34" fmla="*/ 132 w 160"/>
              <a:gd name="T35" fmla="*/ 19 h 160"/>
              <a:gd name="T36" fmla="*/ 142 w 160"/>
              <a:gd name="T37" fmla="*/ 38 h 160"/>
              <a:gd name="T38" fmla="*/ 134 w 160"/>
              <a:gd name="T39" fmla="*/ 57 h 160"/>
              <a:gd name="T40" fmla="*/ 153 w 160"/>
              <a:gd name="T41" fmla="*/ 65 h 160"/>
              <a:gd name="T42" fmla="*/ 160 w 160"/>
              <a:gd name="T43" fmla="*/ 86 h 160"/>
              <a:gd name="T44" fmla="*/ 144 w 160"/>
              <a:gd name="T45" fmla="*/ 96 h 160"/>
              <a:gd name="T46" fmla="*/ 136 w 160"/>
              <a:gd name="T47" fmla="*/ 113 h 160"/>
              <a:gd name="T48" fmla="*/ 140 w 160"/>
              <a:gd name="T49" fmla="*/ 133 h 160"/>
              <a:gd name="T50" fmla="*/ 121 w 160"/>
              <a:gd name="T51" fmla="*/ 142 h 160"/>
              <a:gd name="T52" fmla="*/ 102 w 160"/>
              <a:gd name="T53" fmla="*/ 134 h 160"/>
              <a:gd name="T54" fmla="*/ 94 w 160"/>
              <a:gd name="T55" fmla="*/ 153 h 160"/>
              <a:gd name="T56" fmla="*/ 52 w 160"/>
              <a:gd name="T57" fmla="*/ 128 h 160"/>
              <a:gd name="T58" fmla="*/ 70 w 160"/>
              <a:gd name="T59" fmla="*/ 142 h 160"/>
              <a:gd name="T60" fmla="*/ 73 w 160"/>
              <a:gd name="T61" fmla="*/ 153 h 160"/>
              <a:gd name="T62" fmla="*/ 88 w 160"/>
              <a:gd name="T63" fmla="*/ 152 h 160"/>
              <a:gd name="T64" fmla="*/ 100 w 160"/>
              <a:gd name="T65" fmla="*/ 129 h 160"/>
              <a:gd name="T66" fmla="*/ 126 w 160"/>
              <a:gd name="T67" fmla="*/ 136 h 160"/>
              <a:gd name="T68" fmla="*/ 136 w 160"/>
              <a:gd name="T69" fmla="*/ 128 h 160"/>
              <a:gd name="T70" fmla="*/ 131 w 160"/>
              <a:gd name="T71" fmla="*/ 117 h 160"/>
              <a:gd name="T72" fmla="*/ 142 w 160"/>
              <a:gd name="T73" fmla="*/ 89 h 160"/>
              <a:gd name="T74" fmla="*/ 153 w 160"/>
              <a:gd name="T75" fmla="*/ 86 h 160"/>
              <a:gd name="T76" fmla="*/ 152 w 160"/>
              <a:gd name="T77" fmla="*/ 72 h 160"/>
              <a:gd name="T78" fmla="*/ 129 w 160"/>
              <a:gd name="T79" fmla="*/ 59 h 160"/>
              <a:gd name="T80" fmla="*/ 136 w 160"/>
              <a:gd name="T81" fmla="*/ 33 h 160"/>
              <a:gd name="T82" fmla="*/ 128 w 160"/>
              <a:gd name="T83" fmla="*/ 24 h 160"/>
              <a:gd name="T84" fmla="*/ 116 w 160"/>
              <a:gd name="T85" fmla="*/ 29 h 160"/>
              <a:gd name="T86" fmla="*/ 89 w 160"/>
              <a:gd name="T87" fmla="*/ 17 h 160"/>
              <a:gd name="T88" fmla="*/ 86 w 160"/>
              <a:gd name="T89" fmla="*/ 6 h 160"/>
              <a:gd name="T90" fmla="*/ 72 w 160"/>
              <a:gd name="T91" fmla="*/ 8 h 160"/>
              <a:gd name="T92" fmla="*/ 59 w 160"/>
              <a:gd name="T93" fmla="*/ 30 h 160"/>
              <a:gd name="T94" fmla="*/ 35 w 160"/>
              <a:gd name="T95" fmla="*/ 24 h 160"/>
              <a:gd name="T96" fmla="*/ 24 w 160"/>
              <a:gd name="T97" fmla="*/ 32 h 160"/>
              <a:gd name="T98" fmla="*/ 28 w 160"/>
              <a:gd name="T99" fmla="*/ 43 h 160"/>
              <a:gd name="T100" fmla="*/ 17 w 160"/>
              <a:gd name="T101" fmla="*/ 70 h 160"/>
              <a:gd name="T102" fmla="*/ 6 w 160"/>
              <a:gd name="T103" fmla="*/ 73 h 160"/>
              <a:gd name="T104" fmla="*/ 8 w 160"/>
              <a:gd name="T105" fmla="*/ 88 h 160"/>
              <a:gd name="T106" fmla="*/ 30 w 160"/>
              <a:gd name="T107" fmla="*/ 101 h 160"/>
              <a:gd name="T108" fmla="*/ 24 w 160"/>
              <a:gd name="T109" fmla="*/ 126 h 160"/>
              <a:gd name="T110" fmla="*/ 32 w 160"/>
              <a:gd name="T111" fmla="*/ 136 h 160"/>
              <a:gd name="T112" fmla="*/ 43 w 160"/>
              <a:gd name="T113" fmla="*/ 131 h 160"/>
              <a:gd name="T114" fmla="*/ 80 w 160"/>
              <a:gd name="T115" fmla="*/ 115 h 160"/>
              <a:gd name="T116" fmla="*/ 80 w 160"/>
              <a:gd name="T117" fmla="*/ 45 h 160"/>
              <a:gd name="T118" fmla="*/ 80 w 160"/>
              <a:gd name="T119" fmla="*/ 115 h 160"/>
              <a:gd name="T120" fmla="*/ 51 w 160"/>
              <a:gd name="T121" fmla="*/ 80 h 160"/>
              <a:gd name="T122" fmla="*/ 108 w 160"/>
              <a:gd name="T123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86" y="160"/>
                </a:moveTo>
                <a:cubicBezTo>
                  <a:pt x="73" y="160"/>
                  <a:pt x="73" y="160"/>
                  <a:pt x="73" y="160"/>
                </a:cubicBezTo>
                <a:cubicBezTo>
                  <a:pt x="70" y="160"/>
                  <a:pt x="67" y="157"/>
                  <a:pt x="65" y="153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1"/>
                  <a:pt x="60" y="136"/>
                  <a:pt x="57" y="134"/>
                </a:cubicBezTo>
                <a:cubicBezTo>
                  <a:pt x="54" y="133"/>
                  <a:pt x="49" y="134"/>
                  <a:pt x="46" y="136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5" y="144"/>
                  <a:pt x="30" y="144"/>
                  <a:pt x="27" y="141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16" y="129"/>
                  <a:pt x="16" y="125"/>
                  <a:pt x="17" y="121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5" y="110"/>
                  <a:pt x="27" y="105"/>
                  <a:pt x="25" y="102"/>
                </a:cubicBezTo>
                <a:cubicBezTo>
                  <a:pt x="24" y="99"/>
                  <a:pt x="19" y="96"/>
                  <a:pt x="16" y="96"/>
                </a:cubicBezTo>
                <a:cubicBezTo>
                  <a:pt x="6" y="94"/>
                  <a:pt x="6" y="94"/>
                  <a:pt x="6" y="94"/>
                </a:cubicBezTo>
                <a:cubicBezTo>
                  <a:pt x="3" y="93"/>
                  <a:pt x="0" y="89"/>
                  <a:pt x="0" y="8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0"/>
                  <a:pt x="3" y="67"/>
                  <a:pt x="6" y="65"/>
                </a:cubicBezTo>
                <a:cubicBezTo>
                  <a:pt x="16" y="64"/>
                  <a:pt x="16" y="64"/>
                  <a:pt x="16" y="64"/>
                </a:cubicBezTo>
                <a:cubicBezTo>
                  <a:pt x="19" y="64"/>
                  <a:pt x="24" y="61"/>
                  <a:pt x="25" y="57"/>
                </a:cubicBezTo>
                <a:cubicBezTo>
                  <a:pt x="27" y="54"/>
                  <a:pt x="25" y="49"/>
                  <a:pt x="24" y="46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6" y="30"/>
                  <a:pt x="19" y="27"/>
                </a:cubicBezTo>
                <a:cubicBezTo>
                  <a:pt x="27" y="19"/>
                  <a:pt x="27" y="19"/>
                  <a:pt x="27" y="19"/>
                </a:cubicBezTo>
                <a:cubicBezTo>
                  <a:pt x="30" y="16"/>
                  <a:pt x="35" y="16"/>
                  <a:pt x="38" y="17"/>
                </a:cubicBezTo>
                <a:cubicBezTo>
                  <a:pt x="46" y="24"/>
                  <a:pt x="46" y="24"/>
                  <a:pt x="46" y="24"/>
                </a:cubicBezTo>
                <a:cubicBezTo>
                  <a:pt x="49" y="25"/>
                  <a:pt x="54" y="25"/>
                  <a:pt x="57" y="25"/>
                </a:cubicBezTo>
                <a:cubicBezTo>
                  <a:pt x="60" y="24"/>
                  <a:pt x="64" y="19"/>
                  <a:pt x="64" y="16"/>
                </a:cubicBezTo>
                <a:cubicBezTo>
                  <a:pt x="65" y="6"/>
                  <a:pt x="65" y="6"/>
                  <a:pt x="65" y="6"/>
                </a:cubicBezTo>
                <a:cubicBezTo>
                  <a:pt x="67" y="3"/>
                  <a:pt x="70" y="0"/>
                  <a:pt x="73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9" y="0"/>
                  <a:pt x="92" y="3"/>
                  <a:pt x="94" y="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9"/>
                  <a:pt x="99" y="24"/>
                  <a:pt x="102" y="25"/>
                </a:cubicBezTo>
                <a:cubicBezTo>
                  <a:pt x="105" y="25"/>
                  <a:pt x="110" y="25"/>
                  <a:pt x="113" y="24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4" y="16"/>
                  <a:pt x="129" y="16"/>
                  <a:pt x="132" y="19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4" y="30"/>
                  <a:pt x="144" y="35"/>
                  <a:pt x="142" y="38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34" y="49"/>
                  <a:pt x="134" y="54"/>
                  <a:pt x="134" y="57"/>
                </a:cubicBezTo>
                <a:cubicBezTo>
                  <a:pt x="136" y="61"/>
                  <a:pt x="140" y="64"/>
                  <a:pt x="144" y="64"/>
                </a:cubicBezTo>
                <a:cubicBezTo>
                  <a:pt x="153" y="65"/>
                  <a:pt x="153" y="65"/>
                  <a:pt x="153" y="65"/>
                </a:cubicBezTo>
                <a:cubicBezTo>
                  <a:pt x="156" y="67"/>
                  <a:pt x="160" y="70"/>
                  <a:pt x="160" y="73"/>
                </a:cubicBezTo>
                <a:cubicBezTo>
                  <a:pt x="160" y="86"/>
                  <a:pt x="160" y="86"/>
                  <a:pt x="160" y="86"/>
                </a:cubicBezTo>
                <a:cubicBezTo>
                  <a:pt x="160" y="89"/>
                  <a:pt x="156" y="93"/>
                  <a:pt x="153" y="94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0" y="96"/>
                  <a:pt x="136" y="99"/>
                  <a:pt x="134" y="102"/>
                </a:cubicBezTo>
                <a:cubicBezTo>
                  <a:pt x="134" y="105"/>
                  <a:pt x="134" y="110"/>
                  <a:pt x="136" y="113"/>
                </a:cubicBezTo>
                <a:cubicBezTo>
                  <a:pt x="142" y="121"/>
                  <a:pt x="142" y="121"/>
                  <a:pt x="142" y="121"/>
                </a:cubicBezTo>
                <a:cubicBezTo>
                  <a:pt x="144" y="125"/>
                  <a:pt x="144" y="129"/>
                  <a:pt x="140" y="133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29" y="144"/>
                  <a:pt x="124" y="144"/>
                  <a:pt x="121" y="142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0" y="134"/>
                  <a:pt x="105" y="133"/>
                  <a:pt x="102" y="134"/>
                </a:cubicBezTo>
                <a:cubicBezTo>
                  <a:pt x="99" y="136"/>
                  <a:pt x="96" y="141"/>
                  <a:pt x="96" y="144"/>
                </a:cubicBezTo>
                <a:cubicBezTo>
                  <a:pt x="94" y="153"/>
                  <a:pt x="94" y="153"/>
                  <a:pt x="94" y="153"/>
                </a:cubicBezTo>
                <a:cubicBezTo>
                  <a:pt x="92" y="157"/>
                  <a:pt x="89" y="160"/>
                  <a:pt x="86" y="160"/>
                </a:cubicBezTo>
                <a:moveTo>
                  <a:pt x="52" y="128"/>
                </a:moveTo>
                <a:cubicBezTo>
                  <a:pt x="54" y="128"/>
                  <a:pt x="57" y="128"/>
                  <a:pt x="59" y="129"/>
                </a:cubicBezTo>
                <a:cubicBezTo>
                  <a:pt x="64" y="131"/>
                  <a:pt x="68" y="136"/>
                  <a:pt x="70" y="14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53"/>
                  <a:pt x="73" y="153"/>
                  <a:pt x="73" y="153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8" y="153"/>
                  <a:pt x="88" y="152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91" y="136"/>
                  <a:pt x="96" y="131"/>
                  <a:pt x="100" y="129"/>
                </a:cubicBezTo>
                <a:cubicBezTo>
                  <a:pt x="105" y="126"/>
                  <a:pt x="112" y="126"/>
                  <a:pt x="116" y="131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7"/>
                  <a:pt x="126" y="137"/>
                  <a:pt x="128" y="136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7" y="126"/>
                  <a:pt x="137" y="126"/>
                  <a:pt x="136" y="126"/>
                </a:cubicBezTo>
                <a:cubicBezTo>
                  <a:pt x="131" y="117"/>
                  <a:pt x="131" y="117"/>
                  <a:pt x="131" y="117"/>
                </a:cubicBezTo>
                <a:cubicBezTo>
                  <a:pt x="126" y="112"/>
                  <a:pt x="126" y="105"/>
                  <a:pt x="129" y="101"/>
                </a:cubicBezTo>
                <a:cubicBezTo>
                  <a:pt x="131" y="96"/>
                  <a:pt x="136" y="91"/>
                  <a:pt x="142" y="89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53" y="88"/>
                  <a:pt x="153" y="86"/>
                  <a:pt x="153" y="8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3" y="73"/>
                  <a:pt x="153" y="72"/>
                  <a:pt x="152" y="72"/>
                </a:cubicBezTo>
                <a:cubicBezTo>
                  <a:pt x="142" y="70"/>
                  <a:pt x="142" y="70"/>
                  <a:pt x="142" y="70"/>
                </a:cubicBezTo>
                <a:cubicBezTo>
                  <a:pt x="136" y="69"/>
                  <a:pt x="131" y="64"/>
                  <a:pt x="129" y="59"/>
                </a:cubicBezTo>
                <a:cubicBezTo>
                  <a:pt x="126" y="54"/>
                  <a:pt x="126" y="48"/>
                  <a:pt x="131" y="4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7" y="33"/>
                  <a:pt x="137" y="32"/>
                  <a:pt x="136" y="32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6" y="22"/>
                  <a:pt x="126" y="22"/>
                  <a:pt x="126" y="24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2" y="33"/>
                  <a:pt x="105" y="33"/>
                  <a:pt x="100" y="30"/>
                </a:cubicBezTo>
                <a:cubicBezTo>
                  <a:pt x="96" y="29"/>
                  <a:pt x="91" y="24"/>
                  <a:pt x="89" y="17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6"/>
                  <a:pt x="86" y="6"/>
                  <a:pt x="86" y="6"/>
                </a:cubicBezTo>
                <a:cubicBezTo>
                  <a:pt x="73" y="6"/>
                  <a:pt x="73" y="6"/>
                  <a:pt x="73" y="6"/>
                </a:cubicBezTo>
                <a:cubicBezTo>
                  <a:pt x="73" y="6"/>
                  <a:pt x="72" y="6"/>
                  <a:pt x="72" y="8"/>
                </a:cubicBezTo>
                <a:cubicBezTo>
                  <a:pt x="70" y="17"/>
                  <a:pt x="70" y="17"/>
                  <a:pt x="70" y="17"/>
                </a:cubicBezTo>
                <a:cubicBezTo>
                  <a:pt x="68" y="24"/>
                  <a:pt x="64" y="29"/>
                  <a:pt x="59" y="30"/>
                </a:cubicBezTo>
                <a:cubicBezTo>
                  <a:pt x="54" y="33"/>
                  <a:pt x="48" y="33"/>
                  <a:pt x="43" y="29"/>
                </a:cubicBezTo>
                <a:cubicBezTo>
                  <a:pt x="35" y="24"/>
                  <a:pt x="35" y="24"/>
                  <a:pt x="35" y="24"/>
                </a:cubicBezTo>
                <a:cubicBezTo>
                  <a:pt x="33" y="22"/>
                  <a:pt x="33" y="22"/>
                  <a:pt x="32" y="24"/>
                </a:cubicBezTo>
                <a:cubicBezTo>
                  <a:pt x="24" y="32"/>
                  <a:pt x="24" y="32"/>
                  <a:pt x="24" y="32"/>
                </a:cubicBezTo>
                <a:cubicBezTo>
                  <a:pt x="22" y="32"/>
                  <a:pt x="22" y="33"/>
                  <a:pt x="24" y="33"/>
                </a:cubicBezTo>
                <a:cubicBezTo>
                  <a:pt x="28" y="43"/>
                  <a:pt x="28" y="43"/>
                  <a:pt x="28" y="43"/>
                </a:cubicBezTo>
                <a:cubicBezTo>
                  <a:pt x="33" y="48"/>
                  <a:pt x="33" y="54"/>
                  <a:pt x="30" y="59"/>
                </a:cubicBezTo>
                <a:cubicBezTo>
                  <a:pt x="28" y="64"/>
                  <a:pt x="24" y="69"/>
                  <a:pt x="17" y="70"/>
                </a:cubicBezTo>
                <a:cubicBezTo>
                  <a:pt x="8" y="72"/>
                  <a:pt x="8" y="72"/>
                  <a:pt x="8" y="72"/>
                </a:cubicBezTo>
                <a:cubicBezTo>
                  <a:pt x="6" y="72"/>
                  <a:pt x="6" y="73"/>
                  <a:pt x="6" y="73"/>
                </a:cubicBezTo>
                <a:cubicBezTo>
                  <a:pt x="6" y="86"/>
                  <a:pt x="6" y="86"/>
                  <a:pt x="6" y="86"/>
                </a:cubicBezTo>
                <a:cubicBezTo>
                  <a:pt x="6" y="86"/>
                  <a:pt x="6" y="88"/>
                  <a:pt x="8" y="88"/>
                </a:cubicBezTo>
                <a:cubicBezTo>
                  <a:pt x="17" y="89"/>
                  <a:pt x="17" y="89"/>
                  <a:pt x="17" y="89"/>
                </a:cubicBezTo>
                <a:cubicBezTo>
                  <a:pt x="24" y="91"/>
                  <a:pt x="28" y="96"/>
                  <a:pt x="30" y="101"/>
                </a:cubicBezTo>
                <a:cubicBezTo>
                  <a:pt x="33" y="105"/>
                  <a:pt x="33" y="112"/>
                  <a:pt x="28" y="117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2" y="126"/>
                  <a:pt x="22" y="126"/>
                  <a:pt x="24" y="128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3" y="137"/>
                  <a:pt x="33" y="137"/>
                  <a:pt x="35" y="136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4" y="128"/>
                  <a:pt x="49" y="128"/>
                  <a:pt x="52" y="128"/>
                </a:cubicBezTo>
                <a:moveTo>
                  <a:pt x="80" y="115"/>
                </a:moveTo>
                <a:cubicBezTo>
                  <a:pt x="60" y="115"/>
                  <a:pt x="44" y="99"/>
                  <a:pt x="44" y="80"/>
                </a:cubicBezTo>
                <a:cubicBezTo>
                  <a:pt x="44" y="61"/>
                  <a:pt x="60" y="45"/>
                  <a:pt x="80" y="45"/>
                </a:cubicBezTo>
                <a:cubicBezTo>
                  <a:pt x="99" y="45"/>
                  <a:pt x="115" y="61"/>
                  <a:pt x="115" y="80"/>
                </a:cubicBezTo>
                <a:cubicBezTo>
                  <a:pt x="115" y="99"/>
                  <a:pt x="99" y="115"/>
                  <a:pt x="80" y="115"/>
                </a:cubicBezTo>
                <a:moveTo>
                  <a:pt x="80" y="51"/>
                </a:moveTo>
                <a:cubicBezTo>
                  <a:pt x="64" y="51"/>
                  <a:pt x="51" y="64"/>
                  <a:pt x="51" y="80"/>
                </a:cubicBezTo>
                <a:cubicBezTo>
                  <a:pt x="51" y="96"/>
                  <a:pt x="64" y="109"/>
                  <a:pt x="80" y="109"/>
                </a:cubicBezTo>
                <a:cubicBezTo>
                  <a:pt x="96" y="109"/>
                  <a:pt x="108" y="96"/>
                  <a:pt x="108" y="80"/>
                </a:cubicBezTo>
                <a:cubicBezTo>
                  <a:pt x="108" y="64"/>
                  <a:pt x="96" y="51"/>
                  <a:pt x="80" y="5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Freeform 73">
            <a:extLst>
              <a:ext uri="{FF2B5EF4-FFF2-40B4-BE49-F238E27FC236}">
                <a16:creationId xmlns:a16="http://schemas.microsoft.com/office/drawing/2014/main" id="{1CB933AB-C461-4D2C-8A6E-3E4904F10BF8}"/>
              </a:ext>
            </a:extLst>
          </p:cNvPr>
          <p:cNvSpPr>
            <a:spLocks noEditPoints="1"/>
          </p:cNvSpPr>
          <p:nvPr/>
        </p:nvSpPr>
        <p:spPr bwMode="auto">
          <a:xfrm>
            <a:off x="2432051" y="1922463"/>
            <a:ext cx="171450" cy="254000"/>
          </a:xfrm>
          <a:custGeom>
            <a:avLst/>
            <a:gdLst>
              <a:gd name="T0" fmla="*/ 53 w 108"/>
              <a:gd name="T1" fmla="*/ 81 h 160"/>
              <a:gd name="T2" fmla="*/ 51 w 108"/>
              <a:gd name="T3" fmla="*/ 80 h 160"/>
              <a:gd name="T4" fmla="*/ 51 w 108"/>
              <a:gd name="T5" fmla="*/ 51 h 160"/>
              <a:gd name="T6" fmla="*/ 58 w 108"/>
              <a:gd name="T7" fmla="*/ 51 h 160"/>
              <a:gd name="T8" fmla="*/ 58 w 108"/>
              <a:gd name="T9" fmla="*/ 78 h 160"/>
              <a:gd name="T10" fmla="*/ 78 w 108"/>
              <a:gd name="T11" fmla="*/ 101 h 160"/>
              <a:gd name="T12" fmla="*/ 75 w 108"/>
              <a:gd name="T13" fmla="*/ 104 h 160"/>
              <a:gd name="T14" fmla="*/ 53 w 108"/>
              <a:gd name="T15" fmla="*/ 81 h 160"/>
              <a:gd name="T16" fmla="*/ 53 w 108"/>
              <a:gd name="T17" fmla="*/ 81 h 160"/>
              <a:gd name="T18" fmla="*/ 96 w 108"/>
              <a:gd name="T19" fmla="*/ 115 h 160"/>
              <a:gd name="T20" fmla="*/ 96 w 108"/>
              <a:gd name="T21" fmla="*/ 115 h 160"/>
              <a:gd name="T22" fmla="*/ 96 w 108"/>
              <a:gd name="T23" fmla="*/ 152 h 160"/>
              <a:gd name="T24" fmla="*/ 88 w 108"/>
              <a:gd name="T25" fmla="*/ 160 h 160"/>
              <a:gd name="T26" fmla="*/ 21 w 108"/>
              <a:gd name="T27" fmla="*/ 160 h 160"/>
              <a:gd name="T28" fmla="*/ 13 w 108"/>
              <a:gd name="T29" fmla="*/ 152 h 160"/>
              <a:gd name="T30" fmla="*/ 13 w 108"/>
              <a:gd name="T31" fmla="*/ 115 h 160"/>
              <a:gd name="T32" fmla="*/ 13 w 108"/>
              <a:gd name="T33" fmla="*/ 115 h 160"/>
              <a:gd name="T34" fmla="*/ 0 w 108"/>
              <a:gd name="T35" fmla="*/ 80 h 160"/>
              <a:gd name="T36" fmla="*/ 13 w 108"/>
              <a:gd name="T37" fmla="*/ 45 h 160"/>
              <a:gd name="T38" fmla="*/ 13 w 108"/>
              <a:gd name="T39" fmla="*/ 45 h 160"/>
              <a:gd name="T40" fmla="*/ 13 w 108"/>
              <a:gd name="T41" fmla="*/ 8 h 160"/>
              <a:gd name="T42" fmla="*/ 21 w 108"/>
              <a:gd name="T43" fmla="*/ 0 h 160"/>
              <a:gd name="T44" fmla="*/ 88 w 108"/>
              <a:gd name="T45" fmla="*/ 0 h 160"/>
              <a:gd name="T46" fmla="*/ 96 w 108"/>
              <a:gd name="T47" fmla="*/ 8 h 160"/>
              <a:gd name="T48" fmla="*/ 96 w 108"/>
              <a:gd name="T49" fmla="*/ 45 h 160"/>
              <a:gd name="T50" fmla="*/ 96 w 108"/>
              <a:gd name="T51" fmla="*/ 45 h 160"/>
              <a:gd name="T52" fmla="*/ 108 w 108"/>
              <a:gd name="T53" fmla="*/ 80 h 160"/>
              <a:gd name="T54" fmla="*/ 96 w 108"/>
              <a:gd name="T55" fmla="*/ 115 h 160"/>
              <a:gd name="T56" fmla="*/ 19 w 108"/>
              <a:gd name="T57" fmla="*/ 8 h 160"/>
              <a:gd name="T58" fmla="*/ 19 w 108"/>
              <a:gd name="T59" fmla="*/ 38 h 160"/>
              <a:gd name="T60" fmla="*/ 54 w 108"/>
              <a:gd name="T61" fmla="*/ 25 h 160"/>
              <a:gd name="T62" fmla="*/ 89 w 108"/>
              <a:gd name="T63" fmla="*/ 38 h 160"/>
              <a:gd name="T64" fmla="*/ 89 w 108"/>
              <a:gd name="T65" fmla="*/ 8 h 160"/>
              <a:gd name="T66" fmla="*/ 88 w 108"/>
              <a:gd name="T67" fmla="*/ 6 h 160"/>
              <a:gd name="T68" fmla="*/ 21 w 108"/>
              <a:gd name="T69" fmla="*/ 6 h 160"/>
              <a:gd name="T70" fmla="*/ 19 w 108"/>
              <a:gd name="T71" fmla="*/ 8 h 160"/>
              <a:gd name="T72" fmla="*/ 7 w 108"/>
              <a:gd name="T73" fmla="*/ 80 h 160"/>
              <a:gd name="T74" fmla="*/ 54 w 108"/>
              <a:gd name="T75" fmla="*/ 128 h 160"/>
              <a:gd name="T76" fmla="*/ 102 w 108"/>
              <a:gd name="T77" fmla="*/ 80 h 160"/>
              <a:gd name="T78" fmla="*/ 54 w 108"/>
              <a:gd name="T79" fmla="*/ 32 h 160"/>
              <a:gd name="T80" fmla="*/ 7 w 108"/>
              <a:gd name="T81" fmla="*/ 80 h 160"/>
              <a:gd name="T82" fmla="*/ 89 w 108"/>
              <a:gd name="T83" fmla="*/ 152 h 160"/>
              <a:gd name="T84" fmla="*/ 89 w 108"/>
              <a:gd name="T85" fmla="*/ 121 h 160"/>
              <a:gd name="T86" fmla="*/ 54 w 108"/>
              <a:gd name="T87" fmla="*/ 134 h 160"/>
              <a:gd name="T88" fmla="*/ 19 w 108"/>
              <a:gd name="T89" fmla="*/ 121 h 160"/>
              <a:gd name="T90" fmla="*/ 19 w 108"/>
              <a:gd name="T91" fmla="*/ 152 h 160"/>
              <a:gd name="T92" fmla="*/ 21 w 108"/>
              <a:gd name="T93" fmla="*/ 153 h 160"/>
              <a:gd name="T94" fmla="*/ 88 w 108"/>
              <a:gd name="T95" fmla="*/ 153 h 160"/>
              <a:gd name="T96" fmla="*/ 89 w 108"/>
              <a:gd name="T97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8" h="160">
                <a:moveTo>
                  <a:pt x="53" y="81"/>
                </a:moveTo>
                <a:cubicBezTo>
                  <a:pt x="51" y="81"/>
                  <a:pt x="51" y="81"/>
                  <a:pt x="51" y="80"/>
                </a:cubicBezTo>
                <a:cubicBezTo>
                  <a:pt x="51" y="51"/>
                  <a:pt x="51" y="51"/>
                  <a:pt x="51" y="51"/>
                </a:cubicBezTo>
                <a:cubicBezTo>
                  <a:pt x="58" y="51"/>
                  <a:pt x="58" y="51"/>
                  <a:pt x="58" y="51"/>
                </a:cubicBezTo>
                <a:cubicBezTo>
                  <a:pt x="58" y="78"/>
                  <a:pt x="58" y="78"/>
                  <a:pt x="58" y="78"/>
                </a:cubicBezTo>
                <a:cubicBezTo>
                  <a:pt x="78" y="101"/>
                  <a:pt x="78" y="101"/>
                  <a:pt x="78" y="101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53" y="81"/>
                  <a:pt x="53" y="81"/>
                  <a:pt x="53" y="81"/>
                </a:cubicBezTo>
                <a:cubicBezTo>
                  <a:pt x="53" y="81"/>
                  <a:pt x="53" y="81"/>
                  <a:pt x="53" y="81"/>
                </a:cubicBezTo>
                <a:close/>
                <a:moveTo>
                  <a:pt x="96" y="115"/>
                </a:moveTo>
                <a:cubicBezTo>
                  <a:pt x="96" y="115"/>
                  <a:pt x="96" y="115"/>
                  <a:pt x="96" y="115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6" y="157"/>
                  <a:pt x="93" y="160"/>
                  <a:pt x="88" y="160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16" y="160"/>
                  <a:pt x="13" y="157"/>
                  <a:pt x="13" y="152"/>
                </a:cubicBezTo>
                <a:cubicBezTo>
                  <a:pt x="13" y="115"/>
                  <a:pt x="13" y="115"/>
                  <a:pt x="13" y="115"/>
                </a:cubicBezTo>
                <a:cubicBezTo>
                  <a:pt x="13" y="115"/>
                  <a:pt x="13" y="115"/>
                  <a:pt x="13" y="115"/>
                </a:cubicBezTo>
                <a:cubicBezTo>
                  <a:pt x="5" y="105"/>
                  <a:pt x="0" y="93"/>
                  <a:pt x="0" y="80"/>
                </a:cubicBezTo>
                <a:cubicBezTo>
                  <a:pt x="0" y="67"/>
                  <a:pt x="5" y="54"/>
                  <a:pt x="13" y="45"/>
                </a:cubicBezTo>
                <a:cubicBezTo>
                  <a:pt x="13" y="45"/>
                  <a:pt x="13" y="45"/>
                  <a:pt x="13" y="45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3"/>
                  <a:pt x="16" y="0"/>
                  <a:pt x="21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3" y="0"/>
                  <a:pt x="96" y="3"/>
                  <a:pt x="96" y="8"/>
                </a:cubicBezTo>
                <a:cubicBezTo>
                  <a:pt x="96" y="45"/>
                  <a:pt x="96" y="45"/>
                  <a:pt x="96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104" y="54"/>
                  <a:pt x="108" y="67"/>
                  <a:pt x="108" y="80"/>
                </a:cubicBezTo>
                <a:cubicBezTo>
                  <a:pt x="108" y="93"/>
                  <a:pt x="104" y="105"/>
                  <a:pt x="96" y="115"/>
                </a:cubicBezTo>
                <a:moveTo>
                  <a:pt x="19" y="8"/>
                </a:moveTo>
                <a:cubicBezTo>
                  <a:pt x="19" y="38"/>
                  <a:pt x="19" y="38"/>
                  <a:pt x="19" y="38"/>
                </a:cubicBezTo>
                <a:cubicBezTo>
                  <a:pt x="29" y="30"/>
                  <a:pt x="42" y="25"/>
                  <a:pt x="54" y="25"/>
                </a:cubicBezTo>
                <a:cubicBezTo>
                  <a:pt x="67" y="25"/>
                  <a:pt x="80" y="30"/>
                  <a:pt x="89" y="38"/>
                </a:cubicBezTo>
                <a:cubicBezTo>
                  <a:pt x="89" y="8"/>
                  <a:pt x="89" y="8"/>
                  <a:pt x="89" y="8"/>
                </a:cubicBezTo>
                <a:cubicBezTo>
                  <a:pt x="89" y="6"/>
                  <a:pt x="89" y="6"/>
                  <a:pt x="88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6"/>
                  <a:pt x="19" y="6"/>
                  <a:pt x="19" y="8"/>
                </a:cubicBezTo>
                <a:moveTo>
                  <a:pt x="7" y="80"/>
                </a:moveTo>
                <a:cubicBezTo>
                  <a:pt x="7" y="107"/>
                  <a:pt x="27" y="128"/>
                  <a:pt x="54" y="128"/>
                </a:cubicBezTo>
                <a:cubicBezTo>
                  <a:pt x="81" y="128"/>
                  <a:pt x="102" y="107"/>
                  <a:pt x="102" y="80"/>
                </a:cubicBezTo>
                <a:cubicBezTo>
                  <a:pt x="102" y="53"/>
                  <a:pt x="81" y="32"/>
                  <a:pt x="54" y="32"/>
                </a:cubicBezTo>
                <a:cubicBezTo>
                  <a:pt x="27" y="32"/>
                  <a:pt x="7" y="53"/>
                  <a:pt x="7" y="80"/>
                </a:cubicBezTo>
                <a:moveTo>
                  <a:pt x="89" y="152"/>
                </a:moveTo>
                <a:cubicBezTo>
                  <a:pt x="89" y="121"/>
                  <a:pt x="89" y="121"/>
                  <a:pt x="89" y="121"/>
                </a:cubicBezTo>
                <a:cubicBezTo>
                  <a:pt x="80" y="129"/>
                  <a:pt x="67" y="134"/>
                  <a:pt x="54" y="134"/>
                </a:cubicBezTo>
                <a:cubicBezTo>
                  <a:pt x="42" y="134"/>
                  <a:pt x="29" y="129"/>
                  <a:pt x="19" y="121"/>
                </a:cubicBezTo>
                <a:cubicBezTo>
                  <a:pt x="19" y="152"/>
                  <a:pt x="19" y="152"/>
                  <a:pt x="19" y="152"/>
                </a:cubicBezTo>
                <a:cubicBezTo>
                  <a:pt x="19" y="153"/>
                  <a:pt x="19" y="153"/>
                  <a:pt x="21" y="153"/>
                </a:cubicBezTo>
                <a:cubicBezTo>
                  <a:pt x="88" y="153"/>
                  <a:pt x="88" y="153"/>
                  <a:pt x="88" y="153"/>
                </a:cubicBezTo>
                <a:cubicBezTo>
                  <a:pt x="89" y="153"/>
                  <a:pt x="89" y="153"/>
                  <a:pt x="89" y="15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Freeform 74">
            <a:extLst>
              <a:ext uri="{FF2B5EF4-FFF2-40B4-BE49-F238E27FC236}">
                <a16:creationId xmlns:a16="http://schemas.microsoft.com/office/drawing/2014/main" id="{2E7839DA-8B59-4ED4-900A-FB51233F4701}"/>
              </a:ext>
            </a:extLst>
          </p:cNvPr>
          <p:cNvSpPr>
            <a:spLocks noEditPoints="1"/>
          </p:cNvSpPr>
          <p:nvPr/>
        </p:nvSpPr>
        <p:spPr bwMode="auto">
          <a:xfrm>
            <a:off x="11220451" y="2474913"/>
            <a:ext cx="211138" cy="254000"/>
          </a:xfrm>
          <a:custGeom>
            <a:avLst/>
            <a:gdLst>
              <a:gd name="T0" fmla="*/ 66 w 133"/>
              <a:gd name="T1" fmla="*/ 160 h 160"/>
              <a:gd name="T2" fmla="*/ 0 w 133"/>
              <a:gd name="T3" fmla="*/ 128 h 160"/>
              <a:gd name="T4" fmla="*/ 0 w 133"/>
              <a:gd name="T5" fmla="*/ 32 h 160"/>
              <a:gd name="T6" fmla="*/ 66 w 133"/>
              <a:gd name="T7" fmla="*/ 0 h 160"/>
              <a:gd name="T8" fmla="*/ 133 w 133"/>
              <a:gd name="T9" fmla="*/ 32 h 160"/>
              <a:gd name="T10" fmla="*/ 133 w 133"/>
              <a:gd name="T11" fmla="*/ 128 h 160"/>
              <a:gd name="T12" fmla="*/ 66 w 133"/>
              <a:gd name="T13" fmla="*/ 160 h 160"/>
              <a:gd name="T14" fmla="*/ 6 w 133"/>
              <a:gd name="T15" fmla="*/ 111 h 160"/>
              <a:gd name="T16" fmla="*/ 6 w 133"/>
              <a:gd name="T17" fmla="*/ 128 h 160"/>
              <a:gd name="T18" fmla="*/ 66 w 133"/>
              <a:gd name="T19" fmla="*/ 154 h 160"/>
              <a:gd name="T20" fmla="*/ 127 w 133"/>
              <a:gd name="T21" fmla="*/ 128 h 160"/>
              <a:gd name="T22" fmla="*/ 127 w 133"/>
              <a:gd name="T23" fmla="*/ 111 h 160"/>
              <a:gd name="T24" fmla="*/ 66 w 133"/>
              <a:gd name="T25" fmla="*/ 128 h 160"/>
              <a:gd name="T26" fmla="*/ 6 w 133"/>
              <a:gd name="T27" fmla="*/ 111 h 160"/>
              <a:gd name="T28" fmla="*/ 6 w 133"/>
              <a:gd name="T29" fmla="*/ 96 h 160"/>
              <a:gd name="T30" fmla="*/ 66 w 133"/>
              <a:gd name="T31" fmla="*/ 122 h 160"/>
              <a:gd name="T32" fmla="*/ 127 w 133"/>
              <a:gd name="T33" fmla="*/ 96 h 160"/>
              <a:gd name="T34" fmla="*/ 127 w 133"/>
              <a:gd name="T35" fmla="*/ 79 h 160"/>
              <a:gd name="T36" fmla="*/ 66 w 133"/>
              <a:gd name="T37" fmla="*/ 96 h 160"/>
              <a:gd name="T38" fmla="*/ 6 w 133"/>
              <a:gd name="T39" fmla="*/ 79 h 160"/>
              <a:gd name="T40" fmla="*/ 6 w 133"/>
              <a:gd name="T41" fmla="*/ 96 h 160"/>
              <a:gd name="T42" fmla="*/ 6 w 133"/>
              <a:gd name="T43" fmla="*/ 96 h 160"/>
              <a:gd name="T44" fmla="*/ 6 w 133"/>
              <a:gd name="T45" fmla="*/ 64 h 160"/>
              <a:gd name="T46" fmla="*/ 66 w 133"/>
              <a:gd name="T47" fmla="*/ 90 h 160"/>
              <a:gd name="T48" fmla="*/ 127 w 133"/>
              <a:gd name="T49" fmla="*/ 64 h 160"/>
              <a:gd name="T50" fmla="*/ 127 w 133"/>
              <a:gd name="T51" fmla="*/ 47 h 160"/>
              <a:gd name="T52" fmla="*/ 66 w 133"/>
              <a:gd name="T53" fmla="*/ 64 h 160"/>
              <a:gd name="T54" fmla="*/ 6 w 133"/>
              <a:gd name="T55" fmla="*/ 47 h 160"/>
              <a:gd name="T56" fmla="*/ 6 w 133"/>
              <a:gd name="T57" fmla="*/ 64 h 160"/>
              <a:gd name="T58" fmla="*/ 6 w 133"/>
              <a:gd name="T59" fmla="*/ 64 h 160"/>
              <a:gd name="T60" fmla="*/ 66 w 133"/>
              <a:gd name="T61" fmla="*/ 7 h 160"/>
              <a:gd name="T62" fmla="*/ 6 w 133"/>
              <a:gd name="T63" fmla="*/ 32 h 160"/>
              <a:gd name="T64" fmla="*/ 66 w 133"/>
              <a:gd name="T65" fmla="*/ 58 h 160"/>
              <a:gd name="T66" fmla="*/ 127 w 133"/>
              <a:gd name="T67" fmla="*/ 32 h 160"/>
              <a:gd name="T68" fmla="*/ 66 w 133"/>
              <a:gd name="T69" fmla="*/ 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3" h="160">
                <a:moveTo>
                  <a:pt x="66" y="160"/>
                </a:moveTo>
                <a:cubicBezTo>
                  <a:pt x="28" y="160"/>
                  <a:pt x="0" y="146"/>
                  <a:pt x="0" y="1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5"/>
                  <a:pt x="28" y="0"/>
                  <a:pt x="66" y="0"/>
                </a:cubicBezTo>
                <a:cubicBezTo>
                  <a:pt x="104" y="0"/>
                  <a:pt x="133" y="15"/>
                  <a:pt x="133" y="32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46"/>
                  <a:pt x="104" y="160"/>
                  <a:pt x="66" y="160"/>
                </a:cubicBezTo>
                <a:moveTo>
                  <a:pt x="6" y="111"/>
                </a:moveTo>
                <a:cubicBezTo>
                  <a:pt x="6" y="128"/>
                  <a:pt x="6" y="128"/>
                  <a:pt x="6" y="128"/>
                </a:cubicBezTo>
                <a:cubicBezTo>
                  <a:pt x="6" y="141"/>
                  <a:pt x="30" y="154"/>
                  <a:pt x="66" y="154"/>
                </a:cubicBezTo>
                <a:cubicBezTo>
                  <a:pt x="103" y="154"/>
                  <a:pt x="127" y="141"/>
                  <a:pt x="127" y="128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16" y="120"/>
                  <a:pt x="93" y="128"/>
                  <a:pt x="66" y="128"/>
                </a:cubicBezTo>
                <a:cubicBezTo>
                  <a:pt x="39" y="128"/>
                  <a:pt x="17" y="120"/>
                  <a:pt x="6" y="111"/>
                </a:cubicBezTo>
                <a:moveTo>
                  <a:pt x="6" y="96"/>
                </a:moveTo>
                <a:cubicBezTo>
                  <a:pt x="6" y="109"/>
                  <a:pt x="30" y="122"/>
                  <a:pt x="66" y="122"/>
                </a:cubicBezTo>
                <a:cubicBezTo>
                  <a:pt x="103" y="122"/>
                  <a:pt x="127" y="109"/>
                  <a:pt x="127" y="96"/>
                </a:cubicBezTo>
                <a:cubicBezTo>
                  <a:pt x="127" y="79"/>
                  <a:pt x="127" y="79"/>
                  <a:pt x="127" y="79"/>
                </a:cubicBezTo>
                <a:cubicBezTo>
                  <a:pt x="116" y="88"/>
                  <a:pt x="93" y="96"/>
                  <a:pt x="66" y="96"/>
                </a:cubicBezTo>
                <a:cubicBezTo>
                  <a:pt x="39" y="96"/>
                  <a:pt x="17" y="88"/>
                  <a:pt x="6" y="79"/>
                </a:cubicBezTo>
                <a:cubicBezTo>
                  <a:pt x="6" y="96"/>
                  <a:pt x="6" y="96"/>
                  <a:pt x="6" y="96"/>
                </a:cubicBezTo>
                <a:cubicBezTo>
                  <a:pt x="6" y="96"/>
                  <a:pt x="6" y="96"/>
                  <a:pt x="6" y="96"/>
                </a:cubicBezTo>
                <a:close/>
                <a:moveTo>
                  <a:pt x="6" y="64"/>
                </a:moveTo>
                <a:cubicBezTo>
                  <a:pt x="6" y="77"/>
                  <a:pt x="30" y="90"/>
                  <a:pt x="66" y="90"/>
                </a:cubicBezTo>
                <a:cubicBezTo>
                  <a:pt x="103" y="90"/>
                  <a:pt x="127" y="77"/>
                  <a:pt x="127" y="64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16" y="56"/>
                  <a:pt x="93" y="64"/>
                  <a:pt x="66" y="64"/>
                </a:cubicBezTo>
                <a:cubicBezTo>
                  <a:pt x="39" y="64"/>
                  <a:pt x="17" y="56"/>
                  <a:pt x="6" y="47"/>
                </a:cubicBezTo>
                <a:cubicBezTo>
                  <a:pt x="6" y="64"/>
                  <a:pt x="6" y="64"/>
                  <a:pt x="6" y="64"/>
                </a:cubicBezTo>
                <a:cubicBezTo>
                  <a:pt x="6" y="64"/>
                  <a:pt x="6" y="64"/>
                  <a:pt x="6" y="64"/>
                </a:cubicBezTo>
                <a:close/>
                <a:moveTo>
                  <a:pt x="66" y="7"/>
                </a:moveTo>
                <a:cubicBezTo>
                  <a:pt x="30" y="7"/>
                  <a:pt x="6" y="20"/>
                  <a:pt x="6" y="32"/>
                </a:cubicBezTo>
                <a:cubicBezTo>
                  <a:pt x="6" y="45"/>
                  <a:pt x="30" y="58"/>
                  <a:pt x="66" y="58"/>
                </a:cubicBezTo>
                <a:cubicBezTo>
                  <a:pt x="103" y="58"/>
                  <a:pt x="127" y="45"/>
                  <a:pt x="127" y="32"/>
                </a:cubicBezTo>
                <a:cubicBezTo>
                  <a:pt x="127" y="20"/>
                  <a:pt x="103" y="7"/>
                  <a:pt x="66" y="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Freeform 75">
            <a:extLst>
              <a:ext uri="{FF2B5EF4-FFF2-40B4-BE49-F238E27FC236}">
                <a16:creationId xmlns:a16="http://schemas.microsoft.com/office/drawing/2014/main" id="{7A664CAD-D6C2-4A76-94AA-0EAFF58DCC4B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1920875"/>
            <a:ext cx="254000" cy="255588"/>
          </a:xfrm>
          <a:custGeom>
            <a:avLst/>
            <a:gdLst>
              <a:gd name="T0" fmla="*/ 135 w 160"/>
              <a:gd name="T1" fmla="*/ 161 h 161"/>
              <a:gd name="T2" fmla="*/ 133 w 160"/>
              <a:gd name="T3" fmla="*/ 161 h 161"/>
              <a:gd name="T4" fmla="*/ 46 w 160"/>
              <a:gd name="T5" fmla="*/ 121 h 161"/>
              <a:gd name="T6" fmla="*/ 46 w 160"/>
              <a:gd name="T7" fmla="*/ 121 h 161"/>
              <a:gd name="T8" fmla="*/ 40 w 160"/>
              <a:gd name="T9" fmla="*/ 115 h 161"/>
              <a:gd name="T10" fmla="*/ 0 w 160"/>
              <a:gd name="T11" fmla="*/ 27 h 161"/>
              <a:gd name="T12" fmla="*/ 8 w 160"/>
              <a:gd name="T13" fmla="*/ 13 h 161"/>
              <a:gd name="T14" fmla="*/ 37 w 160"/>
              <a:gd name="T15" fmla="*/ 1 h 161"/>
              <a:gd name="T16" fmla="*/ 48 w 160"/>
              <a:gd name="T17" fmla="*/ 6 h 161"/>
              <a:gd name="T18" fmla="*/ 67 w 160"/>
              <a:gd name="T19" fmla="*/ 43 h 161"/>
              <a:gd name="T20" fmla="*/ 65 w 160"/>
              <a:gd name="T21" fmla="*/ 52 h 161"/>
              <a:gd name="T22" fmla="*/ 48 w 160"/>
              <a:gd name="T23" fmla="*/ 70 h 161"/>
              <a:gd name="T24" fmla="*/ 48 w 160"/>
              <a:gd name="T25" fmla="*/ 73 h 161"/>
              <a:gd name="T26" fmla="*/ 65 w 160"/>
              <a:gd name="T27" fmla="*/ 95 h 161"/>
              <a:gd name="T28" fmla="*/ 87 w 160"/>
              <a:gd name="T29" fmla="*/ 113 h 161"/>
              <a:gd name="T30" fmla="*/ 91 w 160"/>
              <a:gd name="T31" fmla="*/ 113 h 161"/>
              <a:gd name="T32" fmla="*/ 108 w 160"/>
              <a:gd name="T33" fmla="*/ 95 h 161"/>
              <a:gd name="T34" fmla="*/ 118 w 160"/>
              <a:gd name="T35" fmla="*/ 94 h 161"/>
              <a:gd name="T36" fmla="*/ 154 w 160"/>
              <a:gd name="T37" fmla="*/ 113 h 161"/>
              <a:gd name="T38" fmla="*/ 159 w 160"/>
              <a:gd name="T39" fmla="*/ 124 h 161"/>
              <a:gd name="T40" fmla="*/ 148 w 160"/>
              <a:gd name="T41" fmla="*/ 153 h 161"/>
              <a:gd name="T42" fmla="*/ 135 w 160"/>
              <a:gd name="T43" fmla="*/ 161 h 161"/>
              <a:gd name="T44" fmla="*/ 49 w 160"/>
              <a:gd name="T45" fmla="*/ 116 h 161"/>
              <a:gd name="T46" fmla="*/ 133 w 160"/>
              <a:gd name="T47" fmla="*/ 154 h 161"/>
              <a:gd name="T48" fmla="*/ 141 w 160"/>
              <a:gd name="T49" fmla="*/ 150 h 161"/>
              <a:gd name="T50" fmla="*/ 152 w 160"/>
              <a:gd name="T51" fmla="*/ 121 h 161"/>
              <a:gd name="T52" fmla="*/ 151 w 160"/>
              <a:gd name="T53" fmla="*/ 119 h 161"/>
              <a:gd name="T54" fmla="*/ 114 w 160"/>
              <a:gd name="T55" fmla="*/ 99 h 161"/>
              <a:gd name="T56" fmla="*/ 113 w 160"/>
              <a:gd name="T57" fmla="*/ 99 h 161"/>
              <a:gd name="T58" fmla="*/ 95 w 160"/>
              <a:gd name="T59" fmla="*/ 118 h 161"/>
              <a:gd name="T60" fmla="*/ 84 w 160"/>
              <a:gd name="T61" fmla="*/ 119 h 161"/>
              <a:gd name="T62" fmla="*/ 60 w 160"/>
              <a:gd name="T63" fmla="*/ 100 h 161"/>
              <a:gd name="T64" fmla="*/ 41 w 160"/>
              <a:gd name="T65" fmla="*/ 76 h 161"/>
              <a:gd name="T66" fmla="*/ 43 w 160"/>
              <a:gd name="T67" fmla="*/ 65 h 161"/>
              <a:gd name="T68" fmla="*/ 62 w 160"/>
              <a:gd name="T69" fmla="*/ 48 h 161"/>
              <a:gd name="T70" fmla="*/ 62 w 160"/>
              <a:gd name="T71" fmla="*/ 46 h 161"/>
              <a:gd name="T72" fmla="*/ 41 w 160"/>
              <a:gd name="T73" fmla="*/ 9 h 161"/>
              <a:gd name="T74" fmla="*/ 40 w 160"/>
              <a:gd name="T75" fmla="*/ 8 h 161"/>
              <a:gd name="T76" fmla="*/ 11 w 160"/>
              <a:gd name="T77" fmla="*/ 19 h 161"/>
              <a:gd name="T78" fmla="*/ 7 w 160"/>
              <a:gd name="T79" fmla="*/ 27 h 161"/>
              <a:gd name="T80" fmla="*/ 45 w 160"/>
              <a:gd name="T81" fmla="*/ 111 h 161"/>
              <a:gd name="T82" fmla="*/ 49 w 160"/>
              <a:gd name="T83" fmla="*/ 116 h 161"/>
              <a:gd name="T84" fmla="*/ 49 w 160"/>
              <a:gd name="T85" fmla="*/ 11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61">
                <a:moveTo>
                  <a:pt x="135" y="161"/>
                </a:moveTo>
                <a:cubicBezTo>
                  <a:pt x="133" y="161"/>
                  <a:pt x="133" y="161"/>
                  <a:pt x="133" y="161"/>
                </a:cubicBezTo>
                <a:cubicBezTo>
                  <a:pt x="114" y="158"/>
                  <a:pt x="76" y="150"/>
                  <a:pt x="46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11" y="84"/>
                  <a:pt x="3" y="46"/>
                  <a:pt x="0" y="27"/>
                </a:cubicBezTo>
                <a:cubicBezTo>
                  <a:pt x="0" y="21"/>
                  <a:pt x="3" y="16"/>
                  <a:pt x="8" y="13"/>
                </a:cubicBezTo>
                <a:cubicBezTo>
                  <a:pt x="37" y="1"/>
                  <a:pt x="37" y="1"/>
                  <a:pt x="37" y="1"/>
                </a:cubicBezTo>
                <a:cubicBezTo>
                  <a:pt x="41" y="0"/>
                  <a:pt x="45" y="1"/>
                  <a:pt x="48" y="6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6"/>
                  <a:pt x="68" y="49"/>
                  <a:pt x="65" y="52"/>
                </a:cubicBezTo>
                <a:cubicBezTo>
                  <a:pt x="48" y="70"/>
                  <a:pt x="48" y="70"/>
                  <a:pt x="48" y="70"/>
                </a:cubicBezTo>
                <a:cubicBezTo>
                  <a:pt x="46" y="72"/>
                  <a:pt x="46" y="72"/>
                  <a:pt x="48" y="73"/>
                </a:cubicBezTo>
                <a:cubicBezTo>
                  <a:pt x="53" y="81"/>
                  <a:pt x="59" y="89"/>
                  <a:pt x="65" y="95"/>
                </a:cubicBezTo>
                <a:cubicBezTo>
                  <a:pt x="72" y="102"/>
                  <a:pt x="80" y="108"/>
                  <a:pt x="87" y="113"/>
                </a:cubicBezTo>
                <a:cubicBezTo>
                  <a:pt x="89" y="115"/>
                  <a:pt x="89" y="115"/>
                  <a:pt x="91" y="113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1" y="92"/>
                  <a:pt x="114" y="92"/>
                  <a:pt x="118" y="94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9" y="116"/>
                  <a:pt x="160" y="119"/>
                  <a:pt x="159" y="124"/>
                </a:cubicBezTo>
                <a:cubicBezTo>
                  <a:pt x="148" y="153"/>
                  <a:pt x="148" y="153"/>
                  <a:pt x="148" y="153"/>
                </a:cubicBezTo>
                <a:cubicBezTo>
                  <a:pt x="145" y="158"/>
                  <a:pt x="140" y="161"/>
                  <a:pt x="135" y="161"/>
                </a:cubicBezTo>
                <a:moveTo>
                  <a:pt x="49" y="116"/>
                </a:moveTo>
                <a:cubicBezTo>
                  <a:pt x="80" y="145"/>
                  <a:pt x="116" y="153"/>
                  <a:pt x="133" y="154"/>
                </a:cubicBezTo>
                <a:cubicBezTo>
                  <a:pt x="137" y="154"/>
                  <a:pt x="140" y="153"/>
                  <a:pt x="141" y="150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19"/>
                  <a:pt x="151" y="119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2" y="121"/>
                  <a:pt x="87" y="121"/>
                  <a:pt x="84" y="119"/>
                </a:cubicBezTo>
                <a:cubicBezTo>
                  <a:pt x="76" y="113"/>
                  <a:pt x="68" y="107"/>
                  <a:pt x="60" y="100"/>
                </a:cubicBezTo>
                <a:cubicBezTo>
                  <a:pt x="54" y="94"/>
                  <a:pt x="48" y="84"/>
                  <a:pt x="41" y="76"/>
                </a:cubicBezTo>
                <a:cubicBezTo>
                  <a:pt x="40" y="73"/>
                  <a:pt x="40" y="68"/>
                  <a:pt x="43" y="65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6"/>
                  <a:pt x="62" y="46"/>
                  <a:pt x="62" y="46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8"/>
                  <a:pt x="40" y="8"/>
                  <a:pt x="40" y="8"/>
                </a:cubicBezTo>
                <a:cubicBezTo>
                  <a:pt x="11" y="19"/>
                  <a:pt x="11" y="19"/>
                  <a:pt x="11" y="19"/>
                </a:cubicBezTo>
                <a:cubicBezTo>
                  <a:pt x="8" y="21"/>
                  <a:pt x="7" y="24"/>
                  <a:pt x="7" y="27"/>
                </a:cubicBezTo>
                <a:cubicBezTo>
                  <a:pt x="8" y="44"/>
                  <a:pt x="16" y="81"/>
                  <a:pt x="45" y="111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Freeform 76">
            <a:extLst>
              <a:ext uri="{FF2B5EF4-FFF2-40B4-BE49-F238E27FC236}">
                <a16:creationId xmlns:a16="http://schemas.microsoft.com/office/drawing/2014/main" id="{3CAF5500-9233-4E57-AD1C-10711A201AD6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3025775"/>
            <a:ext cx="254000" cy="254000"/>
          </a:xfrm>
          <a:custGeom>
            <a:avLst/>
            <a:gdLst>
              <a:gd name="T0" fmla="*/ 80 w 160"/>
              <a:gd name="T1" fmla="*/ 160 h 160"/>
              <a:gd name="T2" fmla="*/ 0 w 160"/>
              <a:gd name="T3" fmla="*/ 80 h 160"/>
              <a:gd name="T4" fmla="*/ 80 w 160"/>
              <a:gd name="T5" fmla="*/ 0 h 160"/>
              <a:gd name="T6" fmla="*/ 160 w 160"/>
              <a:gd name="T7" fmla="*/ 80 h 160"/>
              <a:gd name="T8" fmla="*/ 80 w 160"/>
              <a:gd name="T9" fmla="*/ 160 h 160"/>
              <a:gd name="T10" fmla="*/ 44 w 160"/>
              <a:gd name="T11" fmla="*/ 144 h 160"/>
              <a:gd name="T12" fmla="*/ 80 w 160"/>
              <a:gd name="T13" fmla="*/ 154 h 160"/>
              <a:gd name="T14" fmla="*/ 154 w 160"/>
              <a:gd name="T15" fmla="*/ 80 h 160"/>
              <a:gd name="T16" fmla="*/ 144 w 160"/>
              <a:gd name="T17" fmla="*/ 44 h 160"/>
              <a:gd name="T18" fmla="*/ 111 w 160"/>
              <a:gd name="T19" fmla="*/ 64 h 160"/>
              <a:gd name="T20" fmla="*/ 116 w 160"/>
              <a:gd name="T21" fmla="*/ 80 h 160"/>
              <a:gd name="T22" fmla="*/ 80 w 160"/>
              <a:gd name="T23" fmla="*/ 116 h 160"/>
              <a:gd name="T24" fmla="*/ 64 w 160"/>
              <a:gd name="T25" fmla="*/ 111 h 160"/>
              <a:gd name="T26" fmla="*/ 44 w 160"/>
              <a:gd name="T27" fmla="*/ 144 h 160"/>
              <a:gd name="T28" fmla="*/ 44 w 160"/>
              <a:gd name="T29" fmla="*/ 144 h 160"/>
              <a:gd name="T30" fmla="*/ 20 w 160"/>
              <a:gd name="T31" fmla="*/ 122 h 160"/>
              <a:gd name="T32" fmla="*/ 39 w 160"/>
              <a:gd name="T33" fmla="*/ 141 h 160"/>
              <a:gd name="T34" fmla="*/ 58 w 160"/>
              <a:gd name="T35" fmla="*/ 108 h 160"/>
              <a:gd name="T36" fmla="*/ 53 w 160"/>
              <a:gd name="T37" fmla="*/ 103 h 160"/>
              <a:gd name="T38" fmla="*/ 20 w 160"/>
              <a:gd name="T39" fmla="*/ 122 h 160"/>
              <a:gd name="T40" fmla="*/ 20 w 160"/>
              <a:gd name="T41" fmla="*/ 122 h 160"/>
              <a:gd name="T42" fmla="*/ 80 w 160"/>
              <a:gd name="T43" fmla="*/ 7 h 160"/>
              <a:gd name="T44" fmla="*/ 7 w 160"/>
              <a:gd name="T45" fmla="*/ 80 h 160"/>
              <a:gd name="T46" fmla="*/ 16 w 160"/>
              <a:gd name="T47" fmla="*/ 117 h 160"/>
              <a:gd name="T48" fmla="*/ 50 w 160"/>
              <a:gd name="T49" fmla="*/ 96 h 160"/>
              <a:gd name="T50" fmla="*/ 45 w 160"/>
              <a:gd name="T51" fmla="*/ 80 h 160"/>
              <a:gd name="T52" fmla="*/ 80 w 160"/>
              <a:gd name="T53" fmla="*/ 45 h 160"/>
              <a:gd name="T54" fmla="*/ 96 w 160"/>
              <a:gd name="T55" fmla="*/ 50 h 160"/>
              <a:gd name="T56" fmla="*/ 117 w 160"/>
              <a:gd name="T57" fmla="*/ 16 h 160"/>
              <a:gd name="T58" fmla="*/ 80 w 160"/>
              <a:gd name="T59" fmla="*/ 7 h 160"/>
              <a:gd name="T60" fmla="*/ 80 w 160"/>
              <a:gd name="T61" fmla="*/ 52 h 160"/>
              <a:gd name="T62" fmla="*/ 52 w 160"/>
              <a:gd name="T63" fmla="*/ 80 h 160"/>
              <a:gd name="T64" fmla="*/ 80 w 160"/>
              <a:gd name="T65" fmla="*/ 109 h 160"/>
              <a:gd name="T66" fmla="*/ 109 w 160"/>
              <a:gd name="T67" fmla="*/ 80 h 160"/>
              <a:gd name="T68" fmla="*/ 80 w 160"/>
              <a:gd name="T69" fmla="*/ 52 h 160"/>
              <a:gd name="T70" fmla="*/ 103 w 160"/>
              <a:gd name="T71" fmla="*/ 53 h 160"/>
              <a:gd name="T72" fmla="*/ 108 w 160"/>
              <a:gd name="T73" fmla="*/ 58 h 160"/>
              <a:gd name="T74" fmla="*/ 141 w 160"/>
              <a:gd name="T75" fmla="*/ 39 h 160"/>
              <a:gd name="T76" fmla="*/ 122 w 160"/>
              <a:gd name="T77" fmla="*/ 20 h 160"/>
              <a:gd name="T78" fmla="*/ 103 w 160"/>
              <a:gd name="T79" fmla="*/ 53 h 160"/>
              <a:gd name="T80" fmla="*/ 103 w 160"/>
              <a:gd name="T81" fmla="*/ 53 h 160"/>
              <a:gd name="T82" fmla="*/ 80 w 160"/>
              <a:gd name="T83" fmla="*/ 96 h 160"/>
              <a:gd name="T84" fmla="*/ 64 w 160"/>
              <a:gd name="T85" fmla="*/ 80 h 160"/>
              <a:gd name="T86" fmla="*/ 80 w 160"/>
              <a:gd name="T87" fmla="*/ 64 h 160"/>
              <a:gd name="T88" fmla="*/ 96 w 160"/>
              <a:gd name="T89" fmla="*/ 80 h 160"/>
              <a:gd name="T90" fmla="*/ 80 w 160"/>
              <a:gd name="T91" fmla="*/ 96 h 160"/>
              <a:gd name="T92" fmla="*/ 80 w 160"/>
              <a:gd name="T93" fmla="*/ 71 h 160"/>
              <a:gd name="T94" fmla="*/ 71 w 160"/>
              <a:gd name="T95" fmla="*/ 80 h 160"/>
              <a:gd name="T96" fmla="*/ 80 w 160"/>
              <a:gd name="T97" fmla="*/ 90 h 160"/>
              <a:gd name="T98" fmla="*/ 90 w 160"/>
              <a:gd name="T99" fmla="*/ 80 h 160"/>
              <a:gd name="T100" fmla="*/ 80 w 160"/>
              <a:gd name="T101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36" y="160"/>
                  <a:pt x="0" y="125"/>
                  <a:pt x="0" y="80"/>
                </a:cubicBezTo>
                <a:cubicBezTo>
                  <a:pt x="0" y="36"/>
                  <a:pt x="36" y="0"/>
                  <a:pt x="80" y="0"/>
                </a:cubicBezTo>
                <a:cubicBezTo>
                  <a:pt x="125" y="0"/>
                  <a:pt x="160" y="36"/>
                  <a:pt x="160" y="80"/>
                </a:cubicBezTo>
                <a:cubicBezTo>
                  <a:pt x="160" y="125"/>
                  <a:pt x="125" y="160"/>
                  <a:pt x="80" y="160"/>
                </a:cubicBezTo>
                <a:moveTo>
                  <a:pt x="44" y="144"/>
                </a:moveTo>
                <a:cubicBezTo>
                  <a:pt x="55" y="151"/>
                  <a:pt x="68" y="154"/>
                  <a:pt x="80" y="154"/>
                </a:cubicBezTo>
                <a:cubicBezTo>
                  <a:pt x="120" y="154"/>
                  <a:pt x="154" y="120"/>
                  <a:pt x="154" y="80"/>
                </a:cubicBezTo>
                <a:cubicBezTo>
                  <a:pt x="154" y="68"/>
                  <a:pt x="151" y="55"/>
                  <a:pt x="144" y="44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14" y="69"/>
                  <a:pt x="116" y="74"/>
                  <a:pt x="116" y="80"/>
                </a:cubicBezTo>
                <a:cubicBezTo>
                  <a:pt x="116" y="100"/>
                  <a:pt x="100" y="116"/>
                  <a:pt x="80" y="116"/>
                </a:cubicBezTo>
                <a:cubicBezTo>
                  <a:pt x="74" y="116"/>
                  <a:pt x="69" y="114"/>
                  <a:pt x="64" y="111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4" y="144"/>
                  <a:pt x="44" y="144"/>
                  <a:pt x="44" y="144"/>
                </a:cubicBezTo>
                <a:close/>
                <a:moveTo>
                  <a:pt x="20" y="122"/>
                </a:moveTo>
                <a:cubicBezTo>
                  <a:pt x="24" y="130"/>
                  <a:pt x="31" y="136"/>
                  <a:pt x="39" y="141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6" y="106"/>
                  <a:pt x="55" y="104"/>
                  <a:pt x="53" y="103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0" y="122"/>
                  <a:pt x="20" y="122"/>
                  <a:pt x="20" y="122"/>
                </a:cubicBezTo>
                <a:close/>
                <a:moveTo>
                  <a:pt x="80" y="7"/>
                </a:moveTo>
                <a:cubicBezTo>
                  <a:pt x="40" y="7"/>
                  <a:pt x="7" y="40"/>
                  <a:pt x="7" y="80"/>
                </a:cubicBezTo>
                <a:cubicBezTo>
                  <a:pt x="7" y="93"/>
                  <a:pt x="10" y="106"/>
                  <a:pt x="16" y="117"/>
                </a:cubicBezTo>
                <a:cubicBezTo>
                  <a:pt x="50" y="96"/>
                  <a:pt x="50" y="96"/>
                  <a:pt x="50" y="96"/>
                </a:cubicBezTo>
                <a:cubicBezTo>
                  <a:pt x="47" y="92"/>
                  <a:pt x="45" y="87"/>
                  <a:pt x="45" y="80"/>
                </a:cubicBezTo>
                <a:cubicBezTo>
                  <a:pt x="45" y="61"/>
                  <a:pt x="61" y="45"/>
                  <a:pt x="80" y="45"/>
                </a:cubicBezTo>
                <a:cubicBezTo>
                  <a:pt x="87" y="45"/>
                  <a:pt x="92" y="47"/>
                  <a:pt x="96" y="50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06" y="10"/>
                  <a:pt x="93" y="7"/>
                  <a:pt x="80" y="7"/>
                </a:cubicBezTo>
                <a:moveTo>
                  <a:pt x="80" y="52"/>
                </a:moveTo>
                <a:cubicBezTo>
                  <a:pt x="64" y="52"/>
                  <a:pt x="52" y="64"/>
                  <a:pt x="52" y="80"/>
                </a:cubicBezTo>
                <a:cubicBezTo>
                  <a:pt x="52" y="96"/>
                  <a:pt x="64" y="109"/>
                  <a:pt x="80" y="109"/>
                </a:cubicBezTo>
                <a:cubicBezTo>
                  <a:pt x="96" y="109"/>
                  <a:pt x="109" y="96"/>
                  <a:pt x="109" y="80"/>
                </a:cubicBezTo>
                <a:cubicBezTo>
                  <a:pt x="109" y="64"/>
                  <a:pt x="96" y="52"/>
                  <a:pt x="80" y="52"/>
                </a:cubicBezTo>
                <a:moveTo>
                  <a:pt x="103" y="53"/>
                </a:moveTo>
                <a:cubicBezTo>
                  <a:pt x="104" y="55"/>
                  <a:pt x="106" y="56"/>
                  <a:pt x="108" y="58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36" y="31"/>
                  <a:pt x="130" y="24"/>
                  <a:pt x="122" y="20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lose/>
                <a:moveTo>
                  <a:pt x="80" y="96"/>
                </a:moveTo>
                <a:cubicBezTo>
                  <a:pt x="71" y="96"/>
                  <a:pt x="64" y="90"/>
                  <a:pt x="64" y="80"/>
                </a:cubicBezTo>
                <a:cubicBezTo>
                  <a:pt x="64" y="71"/>
                  <a:pt x="71" y="64"/>
                  <a:pt x="80" y="64"/>
                </a:cubicBezTo>
                <a:cubicBezTo>
                  <a:pt x="90" y="64"/>
                  <a:pt x="96" y="71"/>
                  <a:pt x="96" y="80"/>
                </a:cubicBezTo>
                <a:cubicBezTo>
                  <a:pt x="96" y="90"/>
                  <a:pt x="90" y="96"/>
                  <a:pt x="80" y="96"/>
                </a:cubicBezTo>
                <a:moveTo>
                  <a:pt x="80" y="71"/>
                </a:moveTo>
                <a:cubicBezTo>
                  <a:pt x="76" y="71"/>
                  <a:pt x="71" y="76"/>
                  <a:pt x="71" y="80"/>
                </a:cubicBezTo>
                <a:cubicBezTo>
                  <a:pt x="71" y="85"/>
                  <a:pt x="76" y="90"/>
                  <a:pt x="80" y="90"/>
                </a:cubicBezTo>
                <a:cubicBezTo>
                  <a:pt x="85" y="90"/>
                  <a:pt x="90" y="85"/>
                  <a:pt x="90" y="80"/>
                </a:cubicBezTo>
                <a:cubicBezTo>
                  <a:pt x="90" y="76"/>
                  <a:pt x="85" y="71"/>
                  <a:pt x="80" y="7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Freeform 77">
            <a:extLst>
              <a:ext uri="{FF2B5EF4-FFF2-40B4-BE49-F238E27FC236}">
                <a16:creationId xmlns:a16="http://schemas.microsoft.com/office/drawing/2014/main" id="{9B8351A9-4B3A-41FB-8E36-9507643FEAF3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3576638"/>
            <a:ext cx="254000" cy="254000"/>
          </a:xfrm>
          <a:custGeom>
            <a:avLst/>
            <a:gdLst>
              <a:gd name="T0" fmla="*/ 13 w 160"/>
              <a:gd name="T1" fmla="*/ 160 h 160"/>
              <a:gd name="T2" fmla="*/ 7 w 160"/>
              <a:gd name="T3" fmla="*/ 74 h 160"/>
              <a:gd name="T4" fmla="*/ 10 w 160"/>
              <a:gd name="T5" fmla="*/ 64 h 160"/>
              <a:gd name="T6" fmla="*/ 12 w 160"/>
              <a:gd name="T7" fmla="*/ 56 h 160"/>
              <a:gd name="T8" fmla="*/ 45 w 160"/>
              <a:gd name="T9" fmla="*/ 45 h 160"/>
              <a:gd name="T10" fmla="*/ 80 w 160"/>
              <a:gd name="T11" fmla="*/ 0 h 160"/>
              <a:gd name="T12" fmla="*/ 116 w 160"/>
              <a:gd name="T13" fmla="*/ 45 h 160"/>
              <a:gd name="T14" fmla="*/ 149 w 160"/>
              <a:gd name="T15" fmla="*/ 56 h 160"/>
              <a:gd name="T16" fmla="*/ 154 w 160"/>
              <a:gd name="T17" fmla="*/ 72 h 160"/>
              <a:gd name="T18" fmla="*/ 160 w 160"/>
              <a:gd name="T19" fmla="*/ 147 h 160"/>
              <a:gd name="T20" fmla="*/ 12 w 160"/>
              <a:gd name="T21" fmla="*/ 82 h 160"/>
              <a:gd name="T22" fmla="*/ 13 w 160"/>
              <a:gd name="T23" fmla="*/ 154 h 160"/>
              <a:gd name="T24" fmla="*/ 154 w 160"/>
              <a:gd name="T25" fmla="*/ 147 h 160"/>
              <a:gd name="T26" fmla="*/ 96 w 160"/>
              <a:gd name="T27" fmla="*/ 104 h 160"/>
              <a:gd name="T28" fmla="*/ 88 w 160"/>
              <a:gd name="T29" fmla="*/ 122 h 160"/>
              <a:gd name="T30" fmla="*/ 64 w 160"/>
              <a:gd name="T31" fmla="*/ 114 h 160"/>
              <a:gd name="T32" fmla="*/ 12 w 160"/>
              <a:gd name="T33" fmla="*/ 82 h 160"/>
              <a:gd name="T34" fmla="*/ 72 w 160"/>
              <a:gd name="T35" fmla="*/ 96 h 160"/>
              <a:gd name="T36" fmla="*/ 71 w 160"/>
              <a:gd name="T37" fmla="*/ 114 h 160"/>
              <a:gd name="T38" fmla="*/ 88 w 160"/>
              <a:gd name="T39" fmla="*/ 115 h 160"/>
              <a:gd name="T40" fmla="*/ 90 w 160"/>
              <a:gd name="T41" fmla="*/ 98 h 160"/>
              <a:gd name="T42" fmla="*/ 72 w 160"/>
              <a:gd name="T43" fmla="*/ 96 h 160"/>
              <a:gd name="T44" fmla="*/ 72 w 160"/>
              <a:gd name="T45" fmla="*/ 90 h 160"/>
              <a:gd name="T46" fmla="*/ 96 w 160"/>
              <a:gd name="T47" fmla="*/ 98 h 160"/>
              <a:gd name="T48" fmla="*/ 148 w 160"/>
              <a:gd name="T49" fmla="*/ 74 h 160"/>
              <a:gd name="T50" fmla="*/ 143 w 160"/>
              <a:gd name="T51" fmla="*/ 58 h 160"/>
              <a:gd name="T52" fmla="*/ 29 w 160"/>
              <a:gd name="T53" fmla="*/ 51 h 160"/>
              <a:gd name="T54" fmla="*/ 16 w 160"/>
              <a:gd name="T55" fmla="*/ 63 h 160"/>
              <a:gd name="T56" fmla="*/ 13 w 160"/>
              <a:gd name="T57" fmla="*/ 74 h 160"/>
              <a:gd name="T58" fmla="*/ 64 w 160"/>
              <a:gd name="T59" fmla="*/ 98 h 160"/>
              <a:gd name="T60" fmla="*/ 52 w 160"/>
              <a:gd name="T61" fmla="*/ 45 h 160"/>
              <a:gd name="T62" fmla="*/ 109 w 160"/>
              <a:gd name="T63" fmla="*/ 35 h 160"/>
              <a:gd name="T64" fmla="*/ 52 w 160"/>
              <a:gd name="T65" fmla="*/ 35 h 160"/>
              <a:gd name="T66" fmla="*/ 52 w 160"/>
              <a:gd name="T67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48" y="160"/>
                </a:moveTo>
                <a:cubicBezTo>
                  <a:pt x="13" y="160"/>
                  <a:pt x="13" y="160"/>
                  <a:pt x="13" y="160"/>
                </a:cubicBezTo>
                <a:cubicBezTo>
                  <a:pt x="7" y="160"/>
                  <a:pt x="0" y="154"/>
                  <a:pt x="0" y="146"/>
                </a:cubicBezTo>
                <a:cubicBezTo>
                  <a:pt x="0" y="125"/>
                  <a:pt x="2" y="96"/>
                  <a:pt x="7" y="74"/>
                </a:cubicBezTo>
                <a:cubicBezTo>
                  <a:pt x="7" y="72"/>
                  <a:pt x="7" y="72"/>
                  <a:pt x="7" y="72"/>
                </a:cubicBezTo>
                <a:cubicBezTo>
                  <a:pt x="8" y="69"/>
                  <a:pt x="8" y="67"/>
                  <a:pt x="10" y="64"/>
                </a:cubicBezTo>
                <a:cubicBezTo>
                  <a:pt x="10" y="63"/>
                  <a:pt x="10" y="63"/>
                  <a:pt x="10" y="61"/>
                </a:cubicBezTo>
                <a:cubicBezTo>
                  <a:pt x="10" y="59"/>
                  <a:pt x="12" y="58"/>
                  <a:pt x="12" y="56"/>
                </a:cubicBezTo>
                <a:cubicBezTo>
                  <a:pt x="15" y="50"/>
                  <a:pt x="21" y="45"/>
                  <a:pt x="29" y="45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16"/>
                  <a:pt x="61" y="0"/>
                  <a:pt x="80" y="0"/>
                </a:cubicBezTo>
                <a:cubicBezTo>
                  <a:pt x="100" y="0"/>
                  <a:pt x="116" y="16"/>
                  <a:pt x="116" y="35"/>
                </a:cubicBezTo>
                <a:cubicBezTo>
                  <a:pt x="116" y="45"/>
                  <a:pt x="116" y="45"/>
                  <a:pt x="116" y="45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40" y="45"/>
                  <a:pt x="146" y="48"/>
                  <a:pt x="149" y="56"/>
                </a:cubicBezTo>
                <a:cubicBezTo>
                  <a:pt x="151" y="58"/>
                  <a:pt x="151" y="61"/>
                  <a:pt x="152" y="64"/>
                </a:cubicBezTo>
                <a:cubicBezTo>
                  <a:pt x="152" y="67"/>
                  <a:pt x="152" y="69"/>
                  <a:pt x="154" y="72"/>
                </a:cubicBezTo>
                <a:cubicBezTo>
                  <a:pt x="154" y="72"/>
                  <a:pt x="154" y="72"/>
                  <a:pt x="154" y="74"/>
                </a:cubicBezTo>
                <a:cubicBezTo>
                  <a:pt x="160" y="104"/>
                  <a:pt x="160" y="143"/>
                  <a:pt x="160" y="147"/>
                </a:cubicBezTo>
                <a:cubicBezTo>
                  <a:pt x="160" y="154"/>
                  <a:pt x="154" y="160"/>
                  <a:pt x="148" y="160"/>
                </a:cubicBezTo>
                <a:moveTo>
                  <a:pt x="12" y="82"/>
                </a:moveTo>
                <a:cubicBezTo>
                  <a:pt x="8" y="103"/>
                  <a:pt x="7" y="128"/>
                  <a:pt x="7" y="146"/>
                </a:cubicBezTo>
                <a:cubicBezTo>
                  <a:pt x="7" y="151"/>
                  <a:pt x="10" y="154"/>
                  <a:pt x="13" y="154"/>
                </a:cubicBezTo>
                <a:cubicBezTo>
                  <a:pt x="148" y="154"/>
                  <a:pt x="148" y="154"/>
                  <a:pt x="148" y="154"/>
                </a:cubicBezTo>
                <a:cubicBezTo>
                  <a:pt x="151" y="154"/>
                  <a:pt x="154" y="151"/>
                  <a:pt x="154" y="147"/>
                </a:cubicBezTo>
                <a:cubicBezTo>
                  <a:pt x="154" y="143"/>
                  <a:pt x="154" y="111"/>
                  <a:pt x="149" y="82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14"/>
                  <a:pt x="96" y="114"/>
                  <a:pt x="96" y="114"/>
                </a:cubicBezTo>
                <a:cubicBezTo>
                  <a:pt x="96" y="119"/>
                  <a:pt x="93" y="122"/>
                  <a:pt x="88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68" y="122"/>
                  <a:pt x="64" y="119"/>
                  <a:pt x="64" y="11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12" y="82"/>
                  <a:pt x="12" y="82"/>
                  <a:pt x="12" y="82"/>
                </a:cubicBezTo>
                <a:cubicBezTo>
                  <a:pt x="12" y="82"/>
                  <a:pt x="12" y="82"/>
                  <a:pt x="12" y="82"/>
                </a:cubicBezTo>
                <a:close/>
                <a:moveTo>
                  <a:pt x="72" y="96"/>
                </a:moveTo>
                <a:cubicBezTo>
                  <a:pt x="71" y="96"/>
                  <a:pt x="71" y="96"/>
                  <a:pt x="71" y="98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5"/>
                  <a:pt x="71" y="115"/>
                  <a:pt x="72" y="115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90" y="115"/>
                  <a:pt x="90" y="115"/>
                  <a:pt x="90" y="114"/>
                </a:cubicBezTo>
                <a:cubicBezTo>
                  <a:pt x="90" y="98"/>
                  <a:pt x="90" y="98"/>
                  <a:pt x="90" y="98"/>
                </a:cubicBezTo>
                <a:cubicBezTo>
                  <a:pt x="90" y="96"/>
                  <a:pt x="90" y="96"/>
                  <a:pt x="88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72" y="96"/>
                  <a:pt x="72" y="96"/>
                  <a:pt x="72" y="96"/>
                </a:cubicBezTo>
                <a:close/>
                <a:moveTo>
                  <a:pt x="72" y="90"/>
                </a:moveTo>
                <a:cubicBezTo>
                  <a:pt x="88" y="90"/>
                  <a:pt x="88" y="90"/>
                  <a:pt x="88" y="90"/>
                </a:cubicBezTo>
                <a:cubicBezTo>
                  <a:pt x="93" y="90"/>
                  <a:pt x="96" y="93"/>
                  <a:pt x="96" y="98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6" y="75"/>
                  <a:pt x="148" y="75"/>
                  <a:pt x="148" y="74"/>
                </a:cubicBezTo>
                <a:cubicBezTo>
                  <a:pt x="146" y="72"/>
                  <a:pt x="146" y="69"/>
                  <a:pt x="146" y="67"/>
                </a:cubicBezTo>
                <a:cubicBezTo>
                  <a:pt x="144" y="64"/>
                  <a:pt x="144" y="61"/>
                  <a:pt x="143" y="58"/>
                </a:cubicBezTo>
                <a:cubicBezTo>
                  <a:pt x="141" y="53"/>
                  <a:pt x="135" y="51"/>
                  <a:pt x="132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6" y="51"/>
                  <a:pt x="20" y="51"/>
                  <a:pt x="18" y="58"/>
                </a:cubicBezTo>
                <a:cubicBezTo>
                  <a:pt x="18" y="59"/>
                  <a:pt x="16" y="61"/>
                  <a:pt x="16" y="63"/>
                </a:cubicBezTo>
                <a:cubicBezTo>
                  <a:pt x="16" y="64"/>
                  <a:pt x="16" y="66"/>
                  <a:pt x="15" y="67"/>
                </a:cubicBezTo>
                <a:cubicBezTo>
                  <a:pt x="15" y="69"/>
                  <a:pt x="15" y="72"/>
                  <a:pt x="13" y="74"/>
                </a:cubicBezTo>
                <a:cubicBezTo>
                  <a:pt x="15" y="75"/>
                  <a:pt x="15" y="75"/>
                  <a:pt x="15" y="75"/>
                </a:cubicBezTo>
                <a:cubicBezTo>
                  <a:pt x="64" y="98"/>
                  <a:pt x="64" y="98"/>
                  <a:pt x="64" y="98"/>
                </a:cubicBezTo>
                <a:cubicBezTo>
                  <a:pt x="64" y="93"/>
                  <a:pt x="68" y="90"/>
                  <a:pt x="72" y="90"/>
                </a:cubicBezTo>
                <a:moveTo>
                  <a:pt x="52" y="45"/>
                </a:moveTo>
                <a:cubicBezTo>
                  <a:pt x="109" y="45"/>
                  <a:pt x="109" y="45"/>
                  <a:pt x="109" y="45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9" y="19"/>
                  <a:pt x="96" y="7"/>
                  <a:pt x="80" y="7"/>
                </a:cubicBezTo>
                <a:cubicBezTo>
                  <a:pt x="64" y="7"/>
                  <a:pt x="52" y="19"/>
                  <a:pt x="52" y="35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5"/>
                  <a:pt x="52" y="45"/>
                  <a:pt x="52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Freeform 78">
            <a:extLst>
              <a:ext uri="{FF2B5EF4-FFF2-40B4-BE49-F238E27FC236}">
                <a16:creationId xmlns:a16="http://schemas.microsoft.com/office/drawing/2014/main" id="{A7340248-1261-4D82-AC58-8E791B7D2CF9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2490788"/>
            <a:ext cx="254000" cy="223838"/>
          </a:xfrm>
          <a:custGeom>
            <a:avLst/>
            <a:gdLst>
              <a:gd name="T0" fmla="*/ 137 w 160"/>
              <a:gd name="T1" fmla="*/ 141 h 141"/>
              <a:gd name="T2" fmla="*/ 8 w 160"/>
              <a:gd name="T3" fmla="*/ 141 h 141"/>
              <a:gd name="T4" fmla="*/ 0 w 160"/>
              <a:gd name="T5" fmla="*/ 133 h 141"/>
              <a:gd name="T6" fmla="*/ 0 w 160"/>
              <a:gd name="T7" fmla="*/ 8 h 141"/>
              <a:gd name="T8" fmla="*/ 8 w 160"/>
              <a:gd name="T9" fmla="*/ 0 h 141"/>
              <a:gd name="T10" fmla="*/ 43 w 160"/>
              <a:gd name="T11" fmla="*/ 0 h 141"/>
              <a:gd name="T12" fmla="*/ 49 w 160"/>
              <a:gd name="T13" fmla="*/ 3 h 141"/>
              <a:gd name="T14" fmla="*/ 62 w 160"/>
              <a:gd name="T15" fmla="*/ 19 h 141"/>
              <a:gd name="T16" fmla="*/ 134 w 160"/>
              <a:gd name="T17" fmla="*/ 19 h 141"/>
              <a:gd name="T18" fmla="*/ 140 w 160"/>
              <a:gd name="T19" fmla="*/ 27 h 141"/>
              <a:gd name="T20" fmla="*/ 140 w 160"/>
              <a:gd name="T21" fmla="*/ 51 h 141"/>
              <a:gd name="T22" fmla="*/ 152 w 160"/>
              <a:gd name="T23" fmla="*/ 51 h 141"/>
              <a:gd name="T24" fmla="*/ 158 w 160"/>
              <a:gd name="T25" fmla="*/ 54 h 141"/>
              <a:gd name="T26" fmla="*/ 160 w 160"/>
              <a:gd name="T27" fmla="*/ 61 h 141"/>
              <a:gd name="T28" fmla="*/ 145 w 160"/>
              <a:gd name="T29" fmla="*/ 135 h 141"/>
              <a:gd name="T30" fmla="*/ 137 w 160"/>
              <a:gd name="T31" fmla="*/ 141 h 141"/>
              <a:gd name="T32" fmla="*/ 24 w 160"/>
              <a:gd name="T33" fmla="*/ 58 h 141"/>
              <a:gd name="T34" fmla="*/ 22 w 160"/>
              <a:gd name="T35" fmla="*/ 59 h 141"/>
              <a:gd name="T36" fmla="*/ 8 w 160"/>
              <a:gd name="T37" fmla="*/ 133 h 141"/>
              <a:gd name="T38" fmla="*/ 8 w 160"/>
              <a:gd name="T39" fmla="*/ 135 h 141"/>
              <a:gd name="T40" fmla="*/ 9 w 160"/>
              <a:gd name="T41" fmla="*/ 135 h 141"/>
              <a:gd name="T42" fmla="*/ 137 w 160"/>
              <a:gd name="T43" fmla="*/ 135 h 141"/>
              <a:gd name="T44" fmla="*/ 139 w 160"/>
              <a:gd name="T45" fmla="*/ 133 h 141"/>
              <a:gd name="T46" fmla="*/ 153 w 160"/>
              <a:gd name="T47" fmla="*/ 59 h 141"/>
              <a:gd name="T48" fmla="*/ 153 w 160"/>
              <a:gd name="T49" fmla="*/ 58 h 141"/>
              <a:gd name="T50" fmla="*/ 152 w 160"/>
              <a:gd name="T51" fmla="*/ 58 h 141"/>
              <a:gd name="T52" fmla="*/ 24 w 160"/>
              <a:gd name="T53" fmla="*/ 58 h 141"/>
              <a:gd name="T54" fmla="*/ 24 w 160"/>
              <a:gd name="T55" fmla="*/ 58 h 141"/>
              <a:gd name="T56" fmla="*/ 8 w 160"/>
              <a:gd name="T57" fmla="*/ 6 h 141"/>
              <a:gd name="T58" fmla="*/ 6 w 160"/>
              <a:gd name="T59" fmla="*/ 8 h 141"/>
              <a:gd name="T60" fmla="*/ 6 w 160"/>
              <a:gd name="T61" fmla="*/ 104 h 141"/>
              <a:gd name="T62" fmla="*/ 16 w 160"/>
              <a:gd name="T63" fmla="*/ 58 h 141"/>
              <a:gd name="T64" fmla="*/ 24 w 160"/>
              <a:gd name="T65" fmla="*/ 51 h 141"/>
              <a:gd name="T66" fmla="*/ 134 w 160"/>
              <a:gd name="T67" fmla="*/ 51 h 141"/>
              <a:gd name="T68" fmla="*/ 134 w 160"/>
              <a:gd name="T69" fmla="*/ 27 h 141"/>
              <a:gd name="T70" fmla="*/ 134 w 160"/>
              <a:gd name="T71" fmla="*/ 26 h 141"/>
              <a:gd name="T72" fmla="*/ 60 w 160"/>
              <a:gd name="T73" fmla="*/ 26 h 141"/>
              <a:gd name="T74" fmla="*/ 59 w 160"/>
              <a:gd name="T75" fmla="*/ 24 h 141"/>
              <a:gd name="T76" fmla="*/ 44 w 160"/>
              <a:gd name="T77" fmla="*/ 6 h 141"/>
              <a:gd name="T78" fmla="*/ 43 w 160"/>
              <a:gd name="T79" fmla="*/ 6 h 141"/>
              <a:gd name="T80" fmla="*/ 8 w 160"/>
              <a:gd name="T81" fmla="*/ 6 h 141"/>
              <a:gd name="T82" fmla="*/ 8 w 160"/>
              <a:gd name="T83" fmla="*/ 6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41">
                <a:moveTo>
                  <a:pt x="137" y="141"/>
                </a:moveTo>
                <a:cubicBezTo>
                  <a:pt x="8" y="141"/>
                  <a:pt x="8" y="141"/>
                  <a:pt x="8" y="141"/>
                </a:cubicBezTo>
                <a:cubicBezTo>
                  <a:pt x="3" y="141"/>
                  <a:pt x="0" y="138"/>
                  <a:pt x="0" y="1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8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8" y="1"/>
                  <a:pt x="49" y="3"/>
                </a:cubicBezTo>
                <a:cubicBezTo>
                  <a:pt x="62" y="19"/>
                  <a:pt x="62" y="19"/>
                  <a:pt x="62" y="19"/>
                </a:cubicBezTo>
                <a:cubicBezTo>
                  <a:pt x="134" y="19"/>
                  <a:pt x="134" y="19"/>
                  <a:pt x="134" y="19"/>
                </a:cubicBezTo>
                <a:cubicBezTo>
                  <a:pt x="137" y="19"/>
                  <a:pt x="140" y="22"/>
                  <a:pt x="140" y="27"/>
                </a:cubicBezTo>
                <a:cubicBezTo>
                  <a:pt x="140" y="51"/>
                  <a:pt x="140" y="51"/>
                  <a:pt x="140" y="51"/>
                </a:cubicBezTo>
                <a:cubicBezTo>
                  <a:pt x="152" y="51"/>
                  <a:pt x="152" y="51"/>
                  <a:pt x="152" y="51"/>
                </a:cubicBezTo>
                <a:cubicBezTo>
                  <a:pt x="153" y="51"/>
                  <a:pt x="156" y="53"/>
                  <a:pt x="158" y="54"/>
                </a:cubicBezTo>
                <a:cubicBezTo>
                  <a:pt x="160" y="56"/>
                  <a:pt x="160" y="58"/>
                  <a:pt x="160" y="61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145" y="138"/>
                  <a:pt x="140" y="141"/>
                  <a:pt x="137" y="141"/>
                </a:cubicBezTo>
                <a:moveTo>
                  <a:pt x="24" y="58"/>
                </a:moveTo>
                <a:cubicBezTo>
                  <a:pt x="22" y="58"/>
                  <a:pt x="22" y="58"/>
                  <a:pt x="22" y="59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33"/>
                  <a:pt x="8" y="133"/>
                  <a:pt x="8" y="135"/>
                </a:cubicBezTo>
                <a:cubicBezTo>
                  <a:pt x="8" y="135"/>
                  <a:pt x="8" y="135"/>
                  <a:pt x="9" y="135"/>
                </a:cubicBezTo>
                <a:cubicBezTo>
                  <a:pt x="137" y="135"/>
                  <a:pt x="137" y="135"/>
                  <a:pt x="137" y="135"/>
                </a:cubicBezTo>
                <a:cubicBezTo>
                  <a:pt x="139" y="135"/>
                  <a:pt x="139" y="135"/>
                  <a:pt x="139" y="133"/>
                </a:cubicBezTo>
                <a:cubicBezTo>
                  <a:pt x="153" y="59"/>
                  <a:pt x="153" y="59"/>
                  <a:pt x="153" y="59"/>
                </a:cubicBezTo>
                <a:cubicBezTo>
                  <a:pt x="153" y="59"/>
                  <a:pt x="153" y="59"/>
                  <a:pt x="153" y="58"/>
                </a:cubicBezTo>
                <a:cubicBezTo>
                  <a:pt x="152" y="58"/>
                  <a:pt x="152" y="58"/>
                  <a:pt x="152" y="58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8"/>
                  <a:pt x="24" y="58"/>
                  <a:pt x="24" y="58"/>
                </a:cubicBezTo>
                <a:close/>
                <a:moveTo>
                  <a:pt x="8" y="6"/>
                </a:moveTo>
                <a:cubicBezTo>
                  <a:pt x="6" y="6"/>
                  <a:pt x="6" y="6"/>
                  <a:pt x="6" y="8"/>
                </a:cubicBezTo>
                <a:cubicBezTo>
                  <a:pt x="6" y="104"/>
                  <a:pt x="6" y="104"/>
                  <a:pt x="6" y="104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19" y="51"/>
                  <a:pt x="24" y="51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0" y="26"/>
                  <a:pt x="59" y="26"/>
                  <a:pt x="59" y="24"/>
                </a:cubicBezTo>
                <a:cubicBezTo>
                  <a:pt x="44" y="6"/>
                  <a:pt x="44" y="6"/>
                  <a:pt x="44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Freeform 79">
            <a:extLst>
              <a:ext uri="{FF2B5EF4-FFF2-40B4-BE49-F238E27FC236}">
                <a16:creationId xmlns:a16="http://schemas.microsoft.com/office/drawing/2014/main" id="{D3E32418-CE8F-4404-9943-C467F2A26CAC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1373188"/>
            <a:ext cx="254000" cy="255588"/>
          </a:xfrm>
          <a:custGeom>
            <a:avLst/>
            <a:gdLst>
              <a:gd name="T0" fmla="*/ 80 w 160"/>
              <a:gd name="T1" fmla="*/ 161 h 161"/>
              <a:gd name="T2" fmla="*/ 0 w 160"/>
              <a:gd name="T3" fmla="*/ 81 h 161"/>
              <a:gd name="T4" fmla="*/ 80 w 160"/>
              <a:gd name="T5" fmla="*/ 0 h 161"/>
              <a:gd name="T6" fmla="*/ 160 w 160"/>
              <a:gd name="T7" fmla="*/ 81 h 161"/>
              <a:gd name="T8" fmla="*/ 80 w 160"/>
              <a:gd name="T9" fmla="*/ 161 h 161"/>
              <a:gd name="T10" fmla="*/ 80 w 160"/>
              <a:gd name="T11" fmla="*/ 7 h 161"/>
              <a:gd name="T12" fmla="*/ 6 w 160"/>
              <a:gd name="T13" fmla="*/ 81 h 161"/>
              <a:gd name="T14" fmla="*/ 80 w 160"/>
              <a:gd name="T15" fmla="*/ 155 h 161"/>
              <a:gd name="T16" fmla="*/ 153 w 160"/>
              <a:gd name="T17" fmla="*/ 81 h 161"/>
              <a:gd name="T18" fmla="*/ 80 w 160"/>
              <a:gd name="T19" fmla="*/ 7 h 161"/>
              <a:gd name="T20" fmla="*/ 86 w 160"/>
              <a:gd name="T21" fmla="*/ 116 h 161"/>
              <a:gd name="T22" fmla="*/ 73 w 160"/>
              <a:gd name="T23" fmla="*/ 116 h 161"/>
              <a:gd name="T24" fmla="*/ 70 w 160"/>
              <a:gd name="T25" fmla="*/ 113 h 161"/>
              <a:gd name="T26" fmla="*/ 70 w 160"/>
              <a:gd name="T27" fmla="*/ 95 h 161"/>
              <a:gd name="T28" fmla="*/ 57 w 160"/>
              <a:gd name="T29" fmla="*/ 74 h 161"/>
              <a:gd name="T30" fmla="*/ 80 w 160"/>
              <a:gd name="T31" fmla="*/ 52 h 161"/>
              <a:gd name="T32" fmla="*/ 102 w 160"/>
              <a:gd name="T33" fmla="*/ 74 h 161"/>
              <a:gd name="T34" fmla="*/ 89 w 160"/>
              <a:gd name="T35" fmla="*/ 95 h 161"/>
              <a:gd name="T36" fmla="*/ 89 w 160"/>
              <a:gd name="T37" fmla="*/ 113 h 161"/>
              <a:gd name="T38" fmla="*/ 86 w 160"/>
              <a:gd name="T39" fmla="*/ 116 h 161"/>
              <a:gd name="T40" fmla="*/ 76 w 160"/>
              <a:gd name="T41" fmla="*/ 110 h 161"/>
              <a:gd name="T42" fmla="*/ 83 w 160"/>
              <a:gd name="T43" fmla="*/ 110 h 161"/>
              <a:gd name="T44" fmla="*/ 83 w 160"/>
              <a:gd name="T45" fmla="*/ 92 h 161"/>
              <a:gd name="T46" fmla="*/ 84 w 160"/>
              <a:gd name="T47" fmla="*/ 89 h 161"/>
              <a:gd name="T48" fmla="*/ 96 w 160"/>
              <a:gd name="T49" fmla="*/ 74 h 161"/>
              <a:gd name="T50" fmla="*/ 80 w 160"/>
              <a:gd name="T51" fmla="*/ 58 h 161"/>
              <a:gd name="T52" fmla="*/ 64 w 160"/>
              <a:gd name="T53" fmla="*/ 74 h 161"/>
              <a:gd name="T54" fmla="*/ 75 w 160"/>
              <a:gd name="T55" fmla="*/ 89 h 161"/>
              <a:gd name="T56" fmla="*/ 76 w 160"/>
              <a:gd name="T57" fmla="*/ 92 h 161"/>
              <a:gd name="T58" fmla="*/ 76 w 160"/>
              <a:gd name="T59" fmla="*/ 110 h 161"/>
              <a:gd name="T60" fmla="*/ 76 w 160"/>
              <a:gd name="T61" fmla="*/ 11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0" h="161">
                <a:moveTo>
                  <a:pt x="80" y="161"/>
                </a:moveTo>
                <a:cubicBezTo>
                  <a:pt x="35" y="161"/>
                  <a:pt x="0" y="126"/>
                  <a:pt x="0" y="81"/>
                </a:cubicBezTo>
                <a:cubicBezTo>
                  <a:pt x="0" y="36"/>
                  <a:pt x="35" y="0"/>
                  <a:pt x="80" y="0"/>
                </a:cubicBezTo>
                <a:cubicBezTo>
                  <a:pt x="124" y="0"/>
                  <a:pt x="160" y="36"/>
                  <a:pt x="160" y="81"/>
                </a:cubicBezTo>
                <a:cubicBezTo>
                  <a:pt x="160" y="126"/>
                  <a:pt x="124" y="161"/>
                  <a:pt x="80" y="161"/>
                </a:cubicBezTo>
                <a:moveTo>
                  <a:pt x="80" y="7"/>
                </a:moveTo>
                <a:cubicBezTo>
                  <a:pt x="40" y="7"/>
                  <a:pt x="6" y="41"/>
                  <a:pt x="6" y="81"/>
                </a:cubicBezTo>
                <a:cubicBezTo>
                  <a:pt x="6" y="121"/>
                  <a:pt x="40" y="155"/>
                  <a:pt x="80" y="155"/>
                </a:cubicBezTo>
                <a:cubicBezTo>
                  <a:pt x="120" y="155"/>
                  <a:pt x="153" y="121"/>
                  <a:pt x="153" y="81"/>
                </a:cubicBezTo>
                <a:cubicBezTo>
                  <a:pt x="153" y="41"/>
                  <a:pt x="120" y="7"/>
                  <a:pt x="80" y="7"/>
                </a:cubicBezTo>
                <a:moveTo>
                  <a:pt x="86" y="116"/>
                </a:moveTo>
                <a:cubicBezTo>
                  <a:pt x="73" y="116"/>
                  <a:pt x="73" y="116"/>
                  <a:pt x="73" y="116"/>
                </a:cubicBezTo>
                <a:cubicBezTo>
                  <a:pt x="72" y="116"/>
                  <a:pt x="70" y="114"/>
                  <a:pt x="70" y="113"/>
                </a:cubicBezTo>
                <a:cubicBezTo>
                  <a:pt x="70" y="95"/>
                  <a:pt x="70" y="95"/>
                  <a:pt x="70" y="95"/>
                </a:cubicBezTo>
                <a:cubicBezTo>
                  <a:pt x="62" y="90"/>
                  <a:pt x="57" y="82"/>
                  <a:pt x="57" y="74"/>
                </a:cubicBezTo>
                <a:cubicBezTo>
                  <a:pt x="57" y="61"/>
                  <a:pt x="67" y="52"/>
                  <a:pt x="80" y="52"/>
                </a:cubicBezTo>
                <a:cubicBezTo>
                  <a:pt x="92" y="52"/>
                  <a:pt x="102" y="61"/>
                  <a:pt x="102" y="74"/>
                </a:cubicBezTo>
                <a:cubicBezTo>
                  <a:pt x="102" y="82"/>
                  <a:pt x="97" y="90"/>
                  <a:pt x="89" y="95"/>
                </a:cubicBezTo>
                <a:cubicBezTo>
                  <a:pt x="89" y="113"/>
                  <a:pt x="89" y="113"/>
                  <a:pt x="89" y="113"/>
                </a:cubicBezTo>
                <a:cubicBezTo>
                  <a:pt x="89" y="114"/>
                  <a:pt x="88" y="116"/>
                  <a:pt x="86" y="116"/>
                </a:cubicBezTo>
                <a:moveTo>
                  <a:pt x="76" y="110"/>
                </a:moveTo>
                <a:cubicBezTo>
                  <a:pt x="83" y="110"/>
                  <a:pt x="83" y="110"/>
                  <a:pt x="83" y="110"/>
                </a:cubicBezTo>
                <a:cubicBezTo>
                  <a:pt x="83" y="92"/>
                  <a:pt x="83" y="92"/>
                  <a:pt x="83" y="92"/>
                </a:cubicBezTo>
                <a:cubicBezTo>
                  <a:pt x="83" y="90"/>
                  <a:pt x="84" y="90"/>
                  <a:pt x="84" y="89"/>
                </a:cubicBezTo>
                <a:cubicBezTo>
                  <a:pt x="91" y="87"/>
                  <a:pt x="96" y="81"/>
                  <a:pt x="96" y="74"/>
                </a:cubicBezTo>
                <a:cubicBezTo>
                  <a:pt x="96" y="65"/>
                  <a:pt x="89" y="58"/>
                  <a:pt x="80" y="58"/>
                </a:cubicBezTo>
                <a:cubicBezTo>
                  <a:pt x="70" y="58"/>
                  <a:pt x="64" y="65"/>
                  <a:pt x="64" y="74"/>
                </a:cubicBezTo>
                <a:cubicBezTo>
                  <a:pt x="64" y="81"/>
                  <a:pt x="68" y="87"/>
                  <a:pt x="75" y="89"/>
                </a:cubicBezTo>
                <a:cubicBezTo>
                  <a:pt x="75" y="90"/>
                  <a:pt x="76" y="90"/>
                  <a:pt x="76" y="92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6" y="110"/>
                  <a:pt x="76" y="110"/>
                  <a:pt x="76" y="1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Freeform 80">
            <a:extLst>
              <a:ext uri="{FF2B5EF4-FFF2-40B4-BE49-F238E27FC236}">
                <a16:creationId xmlns:a16="http://schemas.microsoft.com/office/drawing/2014/main" id="{8262CC18-7498-4CF5-8841-418315FA3B4B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3594100"/>
            <a:ext cx="254000" cy="219075"/>
          </a:xfrm>
          <a:custGeom>
            <a:avLst/>
            <a:gdLst>
              <a:gd name="T0" fmla="*/ 125 w 160"/>
              <a:gd name="T1" fmla="*/ 138 h 138"/>
              <a:gd name="T2" fmla="*/ 115 w 160"/>
              <a:gd name="T3" fmla="*/ 112 h 138"/>
              <a:gd name="T4" fmla="*/ 121 w 160"/>
              <a:gd name="T5" fmla="*/ 128 h 138"/>
              <a:gd name="T6" fmla="*/ 144 w 160"/>
              <a:gd name="T7" fmla="*/ 132 h 138"/>
              <a:gd name="T8" fmla="*/ 147 w 160"/>
              <a:gd name="T9" fmla="*/ 112 h 138"/>
              <a:gd name="T10" fmla="*/ 45 w 160"/>
              <a:gd name="T11" fmla="*/ 128 h 138"/>
              <a:gd name="T12" fmla="*/ 16 w 160"/>
              <a:gd name="T13" fmla="*/ 138 h 138"/>
              <a:gd name="T14" fmla="*/ 6 w 160"/>
              <a:gd name="T15" fmla="*/ 110 h 138"/>
              <a:gd name="T16" fmla="*/ 0 w 160"/>
              <a:gd name="T17" fmla="*/ 64 h 138"/>
              <a:gd name="T18" fmla="*/ 17 w 160"/>
              <a:gd name="T19" fmla="*/ 46 h 138"/>
              <a:gd name="T20" fmla="*/ 41 w 160"/>
              <a:gd name="T21" fmla="*/ 0 h 138"/>
              <a:gd name="T22" fmla="*/ 133 w 160"/>
              <a:gd name="T23" fmla="*/ 10 h 138"/>
              <a:gd name="T24" fmla="*/ 160 w 160"/>
              <a:gd name="T25" fmla="*/ 64 h 138"/>
              <a:gd name="T26" fmla="*/ 160 w 160"/>
              <a:gd name="T27" fmla="*/ 99 h 138"/>
              <a:gd name="T28" fmla="*/ 153 w 160"/>
              <a:gd name="T29" fmla="*/ 128 h 138"/>
              <a:gd name="T30" fmla="*/ 13 w 160"/>
              <a:gd name="T31" fmla="*/ 112 h 138"/>
              <a:gd name="T32" fmla="*/ 16 w 160"/>
              <a:gd name="T33" fmla="*/ 132 h 138"/>
              <a:gd name="T34" fmla="*/ 38 w 160"/>
              <a:gd name="T35" fmla="*/ 128 h 138"/>
              <a:gd name="T36" fmla="*/ 13 w 160"/>
              <a:gd name="T37" fmla="*/ 112 h 138"/>
              <a:gd name="T38" fmla="*/ 77 w 160"/>
              <a:gd name="T39" fmla="*/ 105 h 138"/>
              <a:gd name="T40" fmla="*/ 153 w 160"/>
              <a:gd name="T41" fmla="*/ 99 h 138"/>
              <a:gd name="T42" fmla="*/ 139 w 160"/>
              <a:gd name="T43" fmla="*/ 53 h 138"/>
              <a:gd name="T44" fmla="*/ 6 w 160"/>
              <a:gd name="T45" fmla="*/ 66 h 138"/>
              <a:gd name="T46" fmla="*/ 13 w 160"/>
              <a:gd name="T47" fmla="*/ 105 h 138"/>
              <a:gd name="T48" fmla="*/ 77 w 160"/>
              <a:gd name="T49" fmla="*/ 105 h 138"/>
              <a:gd name="T50" fmla="*/ 139 w 160"/>
              <a:gd name="T51" fmla="*/ 46 h 138"/>
              <a:gd name="T52" fmla="*/ 126 w 160"/>
              <a:gd name="T53" fmla="*/ 12 h 138"/>
              <a:gd name="T54" fmla="*/ 41 w 160"/>
              <a:gd name="T55" fmla="*/ 7 h 138"/>
              <a:gd name="T56" fmla="*/ 24 w 160"/>
              <a:gd name="T57" fmla="*/ 46 h 138"/>
              <a:gd name="T58" fmla="*/ 134 w 160"/>
              <a:gd name="T59" fmla="*/ 92 h 138"/>
              <a:gd name="T60" fmla="*/ 134 w 160"/>
              <a:gd name="T61" fmla="*/ 66 h 138"/>
              <a:gd name="T62" fmla="*/ 134 w 160"/>
              <a:gd name="T63" fmla="*/ 92 h 138"/>
              <a:gd name="T64" fmla="*/ 128 w 160"/>
              <a:gd name="T65" fmla="*/ 79 h 138"/>
              <a:gd name="T66" fmla="*/ 141 w 160"/>
              <a:gd name="T67" fmla="*/ 79 h 138"/>
              <a:gd name="T68" fmla="*/ 112 w 160"/>
              <a:gd name="T69" fmla="*/ 92 h 138"/>
              <a:gd name="T70" fmla="*/ 45 w 160"/>
              <a:gd name="T71" fmla="*/ 89 h 138"/>
              <a:gd name="T72" fmla="*/ 48 w 160"/>
              <a:gd name="T73" fmla="*/ 66 h 138"/>
              <a:gd name="T74" fmla="*/ 115 w 160"/>
              <a:gd name="T75" fmla="*/ 69 h 138"/>
              <a:gd name="T76" fmla="*/ 112 w 160"/>
              <a:gd name="T77" fmla="*/ 92 h 138"/>
              <a:gd name="T78" fmla="*/ 109 w 160"/>
              <a:gd name="T79" fmla="*/ 86 h 138"/>
              <a:gd name="T80" fmla="*/ 51 w 160"/>
              <a:gd name="T81" fmla="*/ 72 h 138"/>
              <a:gd name="T82" fmla="*/ 51 w 160"/>
              <a:gd name="T83" fmla="*/ 86 h 138"/>
              <a:gd name="T84" fmla="*/ 13 w 160"/>
              <a:gd name="T85" fmla="*/ 79 h 138"/>
              <a:gd name="T86" fmla="*/ 38 w 160"/>
              <a:gd name="T87" fmla="*/ 79 h 138"/>
              <a:gd name="T88" fmla="*/ 25 w 160"/>
              <a:gd name="T89" fmla="*/ 72 h 138"/>
              <a:gd name="T90" fmla="*/ 25 w 160"/>
              <a:gd name="T91" fmla="*/ 86 h 138"/>
              <a:gd name="T92" fmla="*/ 25 w 160"/>
              <a:gd name="T93" fmla="*/ 7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38">
                <a:moveTo>
                  <a:pt x="144" y="138"/>
                </a:moveTo>
                <a:cubicBezTo>
                  <a:pt x="125" y="138"/>
                  <a:pt x="125" y="138"/>
                  <a:pt x="125" y="138"/>
                </a:cubicBezTo>
                <a:cubicBezTo>
                  <a:pt x="120" y="138"/>
                  <a:pt x="115" y="133"/>
                  <a:pt x="115" y="128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30"/>
                  <a:pt x="123" y="132"/>
                  <a:pt x="125" y="132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45" y="132"/>
                  <a:pt x="147" y="130"/>
                  <a:pt x="147" y="128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28"/>
                  <a:pt x="45" y="128"/>
                  <a:pt x="45" y="128"/>
                </a:cubicBezTo>
                <a:cubicBezTo>
                  <a:pt x="45" y="133"/>
                  <a:pt x="40" y="138"/>
                  <a:pt x="35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1" y="138"/>
                  <a:pt x="6" y="133"/>
                  <a:pt x="6" y="128"/>
                </a:cubicBezTo>
                <a:cubicBezTo>
                  <a:pt x="6" y="110"/>
                  <a:pt x="6" y="110"/>
                  <a:pt x="6" y="110"/>
                </a:cubicBezTo>
                <a:cubicBezTo>
                  <a:pt x="3" y="109"/>
                  <a:pt x="0" y="104"/>
                  <a:pt x="0" y="9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1" y="54"/>
                  <a:pt x="8" y="48"/>
                  <a:pt x="17" y="46"/>
                </a:cubicBezTo>
                <a:cubicBezTo>
                  <a:pt x="30" y="8"/>
                  <a:pt x="30" y="8"/>
                  <a:pt x="30" y="8"/>
                </a:cubicBezTo>
                <a:cubicBezTo>
                  <a:pt x="32" y="4"/>
                  <a:pt x="37" y="0"/>
                  <a:pt x="4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6" y="0"/>
                  <a:pt x="131" y="4"/>
                  <a:pt x="133" y="10"/>
                </a:cubicBezTo>
                <a:cubicBezTo>
                  <a:pt x="145" y="48"/>
                  <a:pt x="145" y="48"/>
                  <a:pt x="145" y="48"/>
                </a:cubicBezTo>
                <a:cubicBezTo>
                  <a:pt x="153" y="49"/>
                  <a:pt x="158" y="56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60" y="104"/>
                  <a:pt x="157" y="109"/>
                  <a:pt x="153" y="110"/>
                </a:cubicBezTo>
                <a:cubicBezTo>
                  <a:pt x="153" y="128"/>
                  <a:pt x="153" y="128"/>
                  <a:pt x="153" y="128"/>
                </a:cubicBezTo>
                <a:cubicBezTo>
                  <a:pt x="153" y="133"/>
                  <a:pt x="149" y="138"/>
                  <a:pt x="144" y="138"/>
                </a:cubicBezTo>
                <a:moveTo>
                  <a:pt x="13" y="112"/>
                </a:moveTo>
                <a:cubicBezTo>
                  <a:pt x="13" y="128"/>
                  <a:pt x="13" y="128"/>
                  <a:pt x="13" y="128"/>
                </a:cubicBezTo>
                <a:cubicBezTo>
                  <a:pt x="13" y="130"/>
                  <a:pt x="14" y="132"/>
                  <a:pt x="16" y="132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37" y="132"/>
                  <a:pt x="38" y="130"/>
                  <a:pt x="38" y="128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2"/>
                  <a:pt x="13" y="112"/>
                  <a:pt x="13" y="112"/>
                </a:cubicBezTo>
                <a:close/>
                <a:moveTo>
                  <a:pt x="77" y="105"/>
                </a:moveTo>
                <a:cubicBezTo>
                  <a:pt x="147" y="105"/>
                  <a:pt x="147" y="105"/>
                  <a:pt x="147" y="105"/>
                </a:cubicBezTo>
                <a:cubicBezTo>
                  <a:pt x="150" y="105"/>
                  <a:pt x="153" y="102"/>
                  <a:pt x="153" y="99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53" y="59"/>
                  <a:pt x="147" y="53"/>
                  <a:pt x="139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13" y="53"/>
                  <a:pt x="6" y="59"/>
                  <a:pt x="6" y="66"/>
                </a:cubicBezTo>
                <a:cubicBezTo>
                  <a:pt x="6" y="99"/>
                  <a:pt x="6" y="99"/>
                  <a:pt x="6" y="99"/>
                </a:cubicBezTo>
                <a:cubicBezTo>
                  <a:pt x="6" y="102"/>
                  <a:pt x="9" y="105"/>
                  <a:pt x="13" y="105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7" y="105"/>
                  <a:pt x="77" y="105"/>
                  <a:pt x="77" y="105"/>
                </a:cubicBezTo>
                <a:close/>
                <a:moveTo>
                  <a:pt x="24" y="46"/>
                </a:moveTo>
                <a:cubicBezTo>
                  <a:pt x="139" y="46"/>
                  <a:pt x="139" y="46"/>
                  <a:pt x="139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26" y="12"/>
                  <a:pt x="126" y="12"/>
                  <a:pt x="126" y="12"/>
                </a:cubicBezTo>
                <a:cubicBezTo>
                  <a:pt x="126" y="8"/>
                  <a:pt x="123" y="7"/>
                  <a:pt x="121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0" y="7"/>
                  <a:pt x="37" y="8"/>
                  <a:pt x="37" y="12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46"/>
                  <a:pt x="24" y="46"/>
                  <a:pt x="24" y="46"/>
                </a:cubicBezTo>
                <a:close/>
                <a:moveTo>
                  <a:pt x="134" y="92"/>
                </a:moveTo>
                <a:cubicBezTo>
                  <a:pt x="128" y="92"/>
                  <a:pt x="121" y="86"/>
                  <a:pt x="121" y="79"/>
                </a:cubicBezTo>
                <a:cubicBezTo>
                  <a:pt x="121" y="72"/>
                  <a:pt x="128" y="66"/>
                  <a:pt x="134" y="66"/>
                </a:cubicBezTo>
                <a:cubicBezTo>
                  <a:pt x="141" y="66"/>
                  <a:pt x="147" y="72"/>
                  <a:pt x="147" y="79"/>
                </a:cubicBezTo>
                <a:cubicBezTo>
                  <a:pt x="147" y="86"/>
                  <a:pt x="141" y="92"/>
                  <a:pt x="134" y="92"/>
                </a:cubicBezTo>
                <a:moveTo>
                  <a:pt x="134" y="72"/>
                </a:moveTo>
                <a:cubicBezTo>
                  <a:pt x="131" y="72"/>
                  <a:pt x="128" y="76"/>
                  <a:pt x="128" y="79"/>
                </a:cubicBezTo>
                <a:cubicBezTo>
                  <a:pt x="128" y="82"/>
                  <a:pt x="131" y="86"/>
                  <a:pt x="134" y="86"/>
                </a:cubicBezTo>
                <a:cubicBezTo>
                  <a:pt x="137" y="86"/>
                  <a:pt x="141" y="82"/>
                  <a:pt x="141" y="79"/>
                </a:cubicBezTo>
                <a:cubicBezTo>
                  <a:pt x="141" y="76"/>
                  <a:pt x="137" y="72"/>
                  <a:pt x="134" y="72"/>
                </a:cubicBezTo>
                <a:moveTo>
                  <a:pt x="112" y="92"/>
                </a:moveTo>
                <a:cubicBezTo>
                  <a:pt x="48" y="92"/>
                  <a:pt x="48" y="92"/>
                  <a:pt x="48" y="92"/>
                </a:cubicBezTo>
                <a:cubicBezTo>
                  <a:pt x="46" y="92"/>
                  <a:pt x="45" y="91"/>
                  <a:pt x="45" y="8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8"/>
                  <a:pt x="46" y="66"/>
                  <a:pt x="48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3" y="66"/>
                  <a:pt x="115" y="68"/>
                  <a:pt x="115" y="69"/>
                </a:cubicBezTo>
                <a:cubicBezTo>
                  <a:pt x="115" y="89"/>
                  <a:pt x="115" y="89"/>
                  <a:pt x="115" y="89"/>
                </a:cubicBezTo>
                <a:cubicBezTo>
                  <a:pt x="115" y="91"/>
                  <a:pt x="113" y="92"/>
                  <a:pt x="112" y="92"/>
                </a:cubicBezTo>
                <a:moveTo>
                  <a:pt x="51" y="86"/>
                </a:moveTo>
                <a:cubicBezTo>
                  <a:pt x="109" y="86"/>
                  <a:pt x="109" y="86"/>
                  <a:pt x="109" y="86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86"/>
                  <a:pt x="51" y="86"/>
                  <a:pt x="51" y="86"/>
                </a:cubicBezTo>
                <a:cubicBezTo>
                  <a:pt x="51" y="86"/>
                  <a:pt x="51" y="86"/>
                  <a:pt x="51" y="86"/>
                </a:cubicBezTo>
                <a:close/>
                <a:moveTo>
                  <a:pt x="25" y="92"/>
                </a:moveTo>
                <a:cubicBezTo>
                  <a:pt x="19" y="92"/>
                  <a:pt x="13" y="86"/>
                  <a:pt x="13" y="79"/>
                </a:cubicBezTo>
                <a:cubicBezTo>
                  <a:pt x="13" y="72"/>
                  <a:pt x="19" y="66"/>
                  <a:pt x="25" y="66"/>
                </a:cubicBezTo>
                <a:cubicBezTo>
                  <a:pt x="32" y="66"/>
                  <a:pt x="38" y="72"/>
                  <a:pt x="38" y="79"/>
                </a:cubicBezTo>
                <a:cubicBezTo>
                  <a:pt x="38" y="86"/>
                  <a:pt x="32" y="92"/>
                  <a:pt x="25" y="92"/>
                </a:cubicBezTo>
                <a:moveTo>
                  <a:pt x="25" y="72"/>
                </a:moveTo>
                <a:cubicBezTo>
                  <a:pt x="22" y="72"/>
                  <a:pt x="19" y="76"/>
                  <a:pt x="19" y="79"/>
                </a:cubicBezTo>
                <a:cubicBezTo>
                  <a:pt x="19" y="82"/>
                  <a:pt x="22" y="86"/>
                  <a:pt x="25" y="86"/>
                </a:cubicBezTo>
                <a:cubicBezTo>
                  <a:pt x="29" y="86"/>
                  <a:pt x="32" y="82"/>
                  <a:pt x="32" y="79"/>
                </a:cubicBezTo>
                <a:cubicBezTo>
                  <a:pt x="32" y="76"/>
                  <a:pt x="29" y="72"/>
                  <a:pt x="25" y="7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Freeform 81">
            <a:extLst>
              <a:ext uri="{FF2B5EF4-FFF2-40B4-BE49-F238E27FC236}">
                <a16:creationId xmlns:a16="http://schemas.microsoft.com/office/drawing/2014/main" id="{01A88E69-8461-4C44-B747-F548DE1E7A65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1922463"/>
            <a:ext cx="254000" cy="254000"/>
          </a:xfrm>
          <a:custGeom>
            <a:avLst/>
            <a:gdLst>
              <a:gd name="T0" fmla="*/ 3 w 160"/>
              <a:gd name="T1" fmla="*/ 160 h 160"/>
              <a:gd name="T2" fmla="*/ 1 w 160"/>
              <a:gd name="T3" fmla="*/ 158 h 160"/>
              <a:gd name="T4" fmla="*/ 0 w 160"/>
              <a:gd name="T5" fmla="*/ 155 h 160"/>
              <a:gd name="T6" fmla="*/ 11 w 160"/>
              <a:gd name="T7" fmla="*/ 120 h 160"/>
              <a:gd name="T8" fmla="*/ 0 w 160"/>
              <a:gd name="T9" fmla="*/ 80 h 160"/>
              <a:gd name="T10" fmla="*/ 80 w 160"/>
              <a:gd name="T11" fmla="*/ 0 h 160"/>
              <a:gd name="T12" fmla="*/ 160 w 160"/>
              <a:gd name="T13" fmla="*/ 80 h 160"/>
              <a:gd name="T14" fmla="*/ 80 w 160"/>
              <a:gd name="T15" fmla="*/ 160 h 160"/>
              <a:gd name="T16" fmla="*/ 37 w 160"/>
              <a:gd name="T17" fmla="*/ 147 h 160"/>
              <a:gd name="T18" fmla="*/ 5 w 160"/>
              <a:gd name="T19" fmla="*/ 160 h 160"/>
              <a:gd name="T20" fmla="*/ 3 w 160"/>
              <a:gd name="T21" fmla="*/ 160 h 160"/>
              <a:gd name="T22" fmla="*/ 37 w 160"/>
              <a:gd name="T23" fmla="*/ 141 h 160"/>
              <a:gd name="T24" fmla="*/ 40 w 160"/>
              <a:gd name="T25" fmla="*/ 141 h 160"/>
              <a:gd name="T26" fmla="*/ 80 w 160"/>
              <a:gd name="T27" fmla="*/ 153 h 160"/>
              <a:gd name="T28" fmla="*/ 153 w 160"/>
              <a:gd name="T29" fmla="*/ 80 h 160"/>
              <a:gd name="T30" fmla="*/ 80 w 160"/>
              <a:gd name="T31" fmla="*/ 6 h 160"/>
              <a:gd name="T32" fmla="*/ 6 w 160"/>
              <a:gd name="T33" fmla="*/ 80 h 160"/>
              <a:gd name="T34" fmla="*/ 17 w 160"/>
              <a:gd name="T35" fmla="*/ 118 h 160"/>
              <a:gd name="T36" fmla="*/ 17 w 160"/>
              <a:gd name="T37" fmla="*/ 120 h 160"/>
              <a:gd name="T38" fmla="*/ 8 w 160"/>
              <a:gd name="T39" fmla="*/ 152 h 160"/>
              <a:gd name="T40" fmla="*/ 37 w 160"/>
              <a:gd name="T41" fmla="*/ 141 h 160"/>
              <a:gd name="T42" fmla="*/ 37 w 160"/>
              <a:gd name="T43" fmla="*/ 14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3" y="160"/>
                </a:moveTo>
                <a:cubicBezTo>
                  <a:pt x="3" y="160"/>
                  <a:pt x="1" y="160"/>
                  <a:pt x="1" y="158"/>
                </a:cubicBezTo>
                <a:cubicBezTo>
                  <a:pt x="0" y="158"/>
                  <a:pt x="0" y="157"/>
                  <a:pt x="0" y="155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3" y="107"/>
                  <a:pt x="0" y="94"/>
                  <a:pt x="0" y="80"/>
                </a:cubicBezTo>
                <a:cubicBezTo>
                  <a:pt x="0" y="35"/>
                  <a:pt x="35" y="0"/>
                  <a:pt x="80" y="0"/>
                </a:cubicBezTo>
                <a:cubicBezTo>
                  <a:pt x="125" y="0"/>
                  <a:pt x="160" y="35"/>
                  <a:pt x="160" y="80"/>
                </a:cubicBezTo>
                <a:cubicBezTo>
                  <a:pt x="160" y="125"/>
                  <a:pt x="125" y="160"/>
                  <a:pt x="80" y="160"/>
                </a:cubicBezTo>
                <a:cubicBezTo>
                  <a:pt x="64" y="160"/>
                  <a:pt x="49" y="155"/>
                  <a:pt x="37" y="147"/>
                </a:cubicBezTo>
                <a:cubicBezTo>
                  <a:pt x="5" y="160"/>
                  <a:pt x="5" y="160"/>
                  <a:pt x="5" y="160"/>
                </a:cubicBezTo>
                <a:cubicBezTo>
                  <a:pt x="3" y="160"/>
                  <a:pt x="3" y="160"/>
                  <a:pt x="3" y="160"/>
                </a:cubicBezTo>
                <a:moveTo>
                  <a:pt x="37" y="141"/>
                </a:moveTo>
                <a:cubicBezTo>
                  <a:pt x="38" y="141"/>
                  <a:pt x="38" y="141"/>
                  <a:pt x="40" y="141"/>
                </a:cubicBezTo>
                <a:cubicBezTo>
                  <a:pt x="51" y="149"/>
                  <a:pt x="65" y="153"/>
                  <a:pt x="80" y="153"/>
                </a:cubicBezTo>
                <a:cubicBezTo>
                  <a:pt x="120" y="153"/>
                  <a:pt x="153" y="120"/>
                  <a:pt x="153" y="80"/>
                </a:cubicBezTo>
                <a:cubicBezTo>
                  <a:pt x="153" y="40"/>
                  <a:pt x="120" y="6"/>
                  <a:pt x="80" y="6"/>
                </a:cubicBezTo>
                <a:cubicBezTo>
                  <a:pt x="40" y="6"/>
                  <a:pt x="6" y="40"/>
                  <a:pt x="6" y="80"/>
                </a:cubicBezTo>
                <a:cubicBezTo>
                  <a:pt x="6" y="93"/>
                  <a:pt x="9" y="107"/>
                  <a:pt x="17" y="118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8" y="152"/>
                  <a:pt x="8" y="152"/>
                  <a:pt x="8" y="152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37" y="141"/>
                  <a:pt x="37" y="141"/>
                  <a:pt x="37" y="14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Freeform 82">
            <a:extLst>
              <a:ext uri="{FF2B5EF4-FFF2-40B4-BE49-F238E27FC236}">
                <a16:creationId xmlns:a16="http://schemas.microsoft.com/office/drawing/2014/main" id="{8F7A8590-4643-4A09-B029-0D30527BEA59}"/>
              </a:ext>
            </a:extLst>
          </p:cNvPr>
          <p:cNvSpPr>
            <a:spLocks noEditPoints="1"/>
          </p:cNvSpPr>
          <p:nvPr/>
        </p:nvSpPr>
        <p:spPr bwMode="auto">
          <a:xfrm>
            <a:off x="9575801" y="2474913"/>
            <a:ext cx="195263" cy="254000"/>
          </a:xfrm>
          <a:custGeom>
            <a:avLst/>
            <a:gdLst>
              <a:gd name="T0" fmla="*/ 113 w 123"/>
              <a:gd name="T1" fmla="*/ 160 h 160"/>
              <a:gd name="T2" fmla="*/ 81 w 123"/>
              <a:gd name="T3" fmla="*/ 160 h 160"/>
              <a:gd name="T4" fmla="*/ 78 w 123"/>
              <a:gd name="T5" fmla="*/ 157 h 160"/>
              <a:gd name="T6" fmla="*/ 62 w 123"/>
              <a:gd name="T7" fmla="*/ 141 h 160"/>
              <a:gd name="T8" fmla="*/ 45 w 123"/>
              <a:gd name="T9" fmla="*/ 157 h 160"/>
              <a:gd name="T10" fmla="*/ 42 w 123"/>
              <a:gd name="T11" fmla="*/ 160 h 160"/>
              <a:gd name="T12" fmla="*/ 10 w 123"/>
              <a:gd name="T13" fmla="*/ 160 h 160"/>
              <a:gd name="T14" fmla="*/ 7 w 123"/>
              <a:gd name="T15" fmla="*/ 159 h 160"/>
              <a:gd name="T16" fmla="*/ 7 w 123"/>
              <a:gd name="T17" fmla="*/ 156 h 160"/>
              <a:gd name="T18" fmla="*/ 50 w 123"/>
              <a:gd name="T19" fmla="*/ 62 h 160"/>
              <a:gd name="T20" fmla="*/ 39 w 123"/>
              <a:gd name="T21" fmla="*/ 41 h 160"/>
              <a:gd name="T22" fmla="*/ 62 w 123"/>
              <a:gd name="T23" fmla="*/ 18 h 160"/>
              <a:gd name="T24" fmla="*/ 84 w 123"/>
              <a:gd name="T25" fmla="*/ 42 h 160"/>
              <a:gd name="T26" fmla="*/ 73 w 123"/>
              <a:gd name="T27" fmla="*/ 62 h 160"/>
              <a:gd name="T28" fmla="*/ 117 w 123"/>
              <a:gd name="T29" fmla="*/ 156 h 160"/>
              <a:gd name="T30" fmla="*/ 117 w 123"/>
              <a:gd name="T31" fmla="*/ 159 h 160"/>
              <a:gd name="T32" fmla="*/ 113 w 123"/>
              <a:gd name="T33" fmla="*/ 160 h 160"/>
              <a:gd name="T34" fmla="*/ 84 w 123"/>
              <a:gd name="T35" fmla="*/ 154 h 160"/>
              <a:gd name="T36" fmla="*/ 109 w 123"/>
              <a:gd name="T37" fmla="*/ 154 h 160"/>
              <a:gd name="T38" fmla="*/ 67 w 123"/>
              <a:gd name="T39" fmla="*/ 60 h 160"/>
              <a:gd name="T40" fmla="*/ 68 w 123"/>
              <a:gd name="T41" fmla="*/ 57 h 160"/>
              <a:gd name="T42" fmla="*/ 78 w 123"/>
              <a:gd name="T43" fmla="*/ 42 h 160"/>
              <a:gd name="T44" fmla="*/ 62 w 123"/>
              <a:gd name="T45" fmla="*/ 25 h 160"/>
              <a:gd name="T46" fmla="*/ 45 w 123"/>
              <a:gd name="T47" fmla="*/ 41 h 160"/>
              <a:gd name="T48" fmla="*/ 55 w 123"/>
              <a:gd name="T49" fmla="*/ 57 h 160"/>
              <a:gd name="T50" fmla="*/ 57 w 123"/>
              <a:gd name="T51" fmla="*/ 60 h 160"/>
              <a:gd name="T52" fmla="*/ 15 w 123"/>
              <a:gd name="T53" fmla="*/ 154 h 160"/>
              <a:gd name="T54" fmla="*/ 39 w 123"/>
              <a:gd name="T55" fmla="*/ 154 h 160"/>
              <a:gd name="T56" fmla="*/ 62 w 123"/>
              <a:gd name="T57" fmla="*/ 135 h 160"/>
              <a:gd name="T58" fmla="*/ 84 w 123"/>
              <a:gd name="T59" fmla="*/ 154 h 160"/>
              <a:gd name="T60" fmla="*/ 18 w 123"/>
              <a:gd name="T61" fmla="*/ 81 h 160"/>
              <a:gd name="T62" fmla="*/ 0 w 123"/>
              <a:gd name="T63" fmla="*/ 41 h 160"/>
              <a:gd name="T64" fmla="*/ 18 w 123"/>
              <a:gd name="T65" fmla="*/ 0 h 160"/>
              <a:gd name="T66" fmla="*/ 21 w 123"/>
              <a:gd name="T67" fmla="*/ 4 h 160"/>
              <a:gd name="T68" fmla="*/ 7 w 123"/>
              <a:gd name="T69" fmla="*/ 41 h 160"/>
              <a:gd name="T70" fmla="*/ 21 w 123"/>
              <a:gd name="T71" fmla="*/ 78 h 160"/>
              <a:gd name="T72" fmla="*/ 18 w 123"/>
              <a:gd name="T73" fmla="*/ 81 h 160"/>
              <a:gd name="T74" fmla="*/ 18 w 123"/>
              <a:gd name="T75" fmla="*/ 81 h 160"/>
              <a:gd name="T76" fmla="*/ 105 w 123"/>
              <a:gd name="T77" fmla="*/ 81 h 160"/>
              <a:gd name="T78" fmla="*/ 102 w 123"/>
              <a:gd name="T79" fmla="*/ 78 h 160"/>
              <a:gd name="T80" fmla="*/ 117 w 123"/>
              <a:gd name="T81" fmla="*/ 41 h 160"/>
              <a:gd name="T82" fmla="*/ 102 w 123"/>
              <a:gd name="T83" fmla="*/ 4 h 160"/>
              <a:gd name="T84" fmla="*/ 105 w 123"/>
              <a:gd name="T85" fmla="*/ 0 h 160"/>
              <a:gd name="T86" fmla="*/ 123 w 123"/>
              <a:gd name="T87" fmla="*/ 41 h 160"/>
              <a:gd name="T88" fmla="*/ 105 w 123"/>
              <a:gd name="T89" fmla="*/ 81 h 160"/>
              <a:gd name="T90" fmla="*/ 33 w 123"/>
              <a:gd name="T91" fmla="*/ 68 h 160"/>
              <a:gd name="T92" fmla="*/ 20 w 123"/>
              <a:gd name="T93" fmla="*/ 41 h 160"/>
              <a:gd name="T94" fmla="*/ 33 w 123"/>
              <a:gd name="T95" fmla="*/ 13 h 160"/>
              <a:gd name="T96" fmla="*/ 37 w 123"/>
              <a:gd name="T97" fmla="*/ 18 h 160"/>
              <a:gd name="T98" fmla="*/ 26 w 123"/>
              <a:gd name="T99" fmla="*/ 41 h 160"/>
              <a:gd name="T100" fmla="*/ 37 w 123"/>
              <a:gd name="T101" fmla="*/ 63 h 160"/>
              <a:gd name="T102" fmla="*/ 33 w 123"/>
              <a:gd name="T103" fmla="*/ 68 h 160"/>
              <a:gd name="T104" fmla="*/ 33 w 123"/>
              <a:gd name="T105" fmla="*/ 68 h 160"/>
              <a:gd name="T106" fmla="*/ 91 w 123"/>
              <a:gd name="T107" fmla="*/ 68 h 160"/>
              <a:gd name="T108" fmla="*/ 86 w 123"/>
              <a:gd name="T109" fmla="*/ 63 h 160"/>
              <a:gd name="T110" fmla="*/ 97 w 123"/>
              <a:gd name="T111" fmla="*/ 41 h 160"/>
              <a:gd name="T112" fmla="*/ 86 w 123"/>
              <a:gd name="T113" fmla="*/ 18 h 160"/>
              <a:gd name="T114" fmla="*/ 91 w 123"/>
              <a:gd name="T115" fmla="*/ 13 h 160"/>
              <a:gd name="T116" fmla="*/ 104 w 123"/>
              <a:gd name="T117" fmla="*/ 41 h 160"/>
              <a:gd name="T118" fmla="*/ 91 w 123"/>
              <a:gd name="T119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3" h="160">
                <a:moveTo>
                  <a:pt x="113" y="160"/>
                </a:moveTo>
                <a:cubicBezTo>
                  <a:pt x="81" y="160"/>
                  <a:pt x="81" y="160"/>
                  <a:pt x="81" y="160"/>
                </a:cubicBezTo>
                <a:cubicBezTo>
                  <a:pt x="79" y="160"/>
                  <a:pt x="78" y="159"/>
                  <a:pt x="78" y="157"/>
                </a:cubicBezTo>
                <a:cubicBezTo>
                  <a:pt x="78" y="157"/>
                  <a:pt x="75" y="141"/>
                  <a:pt x="62" y="141"/>
                </a:cubicBezTo>
                <a:cubicBezTo>
                  <a:pt x="49" y="141"/>
                  <a:pt x="45" y="157"/>
                  <a:pt x="45" y="157"/>
                </a:cubicBezTo>
                <a:cubicBezTo>
                  <a:pt x="45" y="159"/>
                  <a:pt x="44" y="160"/>
                  <a:pt x="42" y="160"/>
                </a:cubicBezTo>
                <a:cubicBezTo>
                  <a:pt x="10" y="160"/>
                  <a:pt x="10" y="160"/>
                  <a:pt x="10" y="160"/>
                </a:cubicBezTo>
                <a:cubicBezTo>
                  <a:pt x="8" y="160"/>
                  <a:pt x="8" y="160"/>
                  <a:pt x="7" y="159"/>
                </a:cubicBezTo>
                <a:cubicBezTo>
                  <a:pt x="7" y="157"/>
                  <a:pt x="7" y="157"/>
                  <a:pt x="7" y="156"/>
                </a:cubicBezTo>
                <a:cubicBezTo>
                  <a:pt x="33" y="110"/>
                  <a:pt x="47" y="75"/>
                  <a:pt x="50" y="62"/>
                </a:cubicBezTo>
                <a:cubicBezTo>
                  <a:pt x="44" y="57"/>
                  <a:pt x="39" y="49"/>
                  <a:pt x="39" y="41"/>
                </a:cubicBezTo>
                <a:cubicBezTo>
                  <a:pt x="39" y="28"/>
                  <a:pt x="49" y="18"/>
                  <a:pt x="62" y="18"/>
                </a:cubicBezTo>
                <a:cubicBezTo>
                  <a:pt x="75" y="18"/>
                  <a:pt x="84" y="30"/>
                  <a:pt x="84" y="42"/>
                </a:cubicBezTo>
                <a:cubicBezTo>
                  <a:pt x="84" y="51"/>
                  <a:pt x="79" y="57"/>
                  <a:pt x="73" y="62"/>
                </a:cubicBezTo>
                <a:cubicBezTo>
                  <a:pt x="76" y="75"/>
                  <a:pt x="91" y="110"/>
                  <a:pt x="117" y="156"/>
                </a:cubicBezTo>
                <a:cubicBezTo>
                  <a:pt x="117" y="157"/>
                  <a:pt x="117" y="157"/>
                  <a:pt x="117" y="159"/>
                </a:cubicBezTo>
                <a:cubicBezTo>
                  <a:pt x="115" y="160"/>
                  <a:pt x="115" y="160"/>
                  <a:pt x="113" y="160"/>
                </a:cubicBezTo>
                <a:moveTo>
                  <a:pt x="84" y="154"/>
                </a:moveTo>
                <a:cubicBezTo>
                  <a:pt x="109" y="154"/>
                  <a:pt x="109" y="154"/>
                  <a:pt x="109" y="154"/>
                </a:cubicBezTo>
                <a:cubicBezTo>
                  <a:pt x="84" y="112"/>
                  <a:pt x="70" y="73"/>
                  <a:pt x="67" y="60"/>
                </a:cubicBezTo>
                <a:cubicBezTo>
                  <a:pt x="67" y="59"/>
                  <a:pt x="67" y="59"/>
                  <a:pt x="68" y="57"/>
                </a:cubicBezTo>
                <a:cubicBezTo>
                  <a:pt x="75" y="55"/>
                  <a:pt x="78" y="49"/>
                  <a:pt x="78" y="42"/>
                </a:cubicBezTo>
                <a:cubicBezTo>
                  <a:pt x="78" y="33"/>
                  <a:pt x="70" y="25"/>
                  <a:pt x="62" y="25"/>
                </a:cubicBezTo>
                <a:cubicBezTo>
                  <a:pt x="52" y="25"/>
                  <a:pt x="45" y="33"/>
                  <a:pt x="45" y="41"/>
                </a:cubicBezTo>
                <a:cubicBezTo>
                  <a:pt x="45" y="47"/>
                  <a:pt x="49" y="55"/>
                  <a:pt x="55" y="57"/>
                </a:cubicBezTo>
                <a:cubicBezTo>
                  <a:pt x="57" y="59"/>
                  <a:pt x="57" y="60"/>
                  <a:pt x="57" y="60"/>
                </a:cubicBezTo>
                <a:cubicBezTo>
                  <a:pt x="54" y="73"/>
                  <a:pt x="39" y="112"/>
                  <a:pt x="15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42" y="146"/>
                  <a:pt x="49" y="135"/>
                  <a:pt x="62" y="135"/>
                </a:cubicBezTo>
                <a:cubicBezTo>
                  <a:pt x="75" y="135"/>
                  <a:pt x="81" y="146"/>
                  <a:pt x="84" y="154"/>
                </a:cubicBezTo>
                <a:moveTo>
                  <a:pt x="18" y="81"/>
                </a:moveTo>
                <a:cubicBezTo>
                  <a:pt x="7" y="72"/>
                  <a:pt x="0" y="57"/>
                  <a:pt x="0" y="41"/>
                </a:cubicBezTo>
                <a:cubicBezTo>
                  <a:pt x="0" y="25"/>
                  <a:pt x="7" y="10"/>
                  <a:pt x="18" y="0"/>
                </a:cubicBezTo>
                <a:cubicBezTo>
                  <a:pt x="21" y="4"/>
                  <a:pt x="21" y="4"/>
                  <a:pt x="21" y="4"/>
                </a:cubicBezTo>
                <a:cubicBezTo>
                  <a:pt x="12" y="13"/>
                  <a:pt x="7" y="26"/>
                  <a:pt x="7" y="41"/>
                </a:cubicBezTo>
                <a:cubicBezTo>
                  <a:pt x="7" y="55"/>
                  <a:pt x="12" y="68"/>
                  <a:pt x="21" y="78"/>
                </a:cubicBezTo>
                <a:cubicBezTo>
                  <a:pt x="18" y="81"/>
                  <a:pt x="18" y="81"/>
                  <a:pt x="18" y="81"/>
                </a:cubicBezTo>
                <a:cubicBezTo>
                  <a:pt x="18" y="81"/>
                  <a:pt x="18" y="81"/>
                  <a:pt x="18" y="81"/>
                </a:cubicBezTo>
                <a:close/>
                <a:moveTo>
                  <a:pt x="105" y="81"/>
                </a:moveTo>
                <a:cubicBezTo>
                  <a:pt x="102" y="78"/>
                  <a:pt x="102" y="78"/>
                  <a:pt x="102" y="78"/>
                </a:cubicBezTo>
                <a:cubicBezTo>
                  <a:pt x="112" y="68"/>
                  <a:pt x="117" y="55"/>
                  <a:pt x="117" y="41"/>
                </a:cubicBezTo>
                <a:cubicBezTo>
                  <a:pt x="117" y="26"/>
                  <a:pt x="112" y="13"/>
                  <a:pt x="102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17" y="10"/>
                  <a:pt x="123" y="25"/>
                  <a:pt x="123" y="41"/>
                </a:cubicBezTo>
                <a:cubicBezTo>
                  <a:pt x="123" y="57"/>
                  <a:pt x="117" y="72"/>
                  <a:pt x="105" y="81"/>
                </a:cubicBezTo>
                <a:moveTo>
                  <a:pt x="33" y="68"/>
                </a:moveTo>
                <a:cubicBezTo>
                  <a:pt x="24" y="60"/>
                  <a:pt x="20" y="51"/>
                  <a:pt x="20" y="41"/>
                </a:cubicBezTo>
                <a:cubicBezTo>
                  <a:pt x="20" y="31"/>
                  <a:pt x="24" y="21"/>
                  <a:pt x="33" y="13"/>
                </a:cubicBezTo>
                <a:cubicBezTo>
                  <a:pt x="37" y="18"/>
                  <a:pt x="37" y="18"/>
                  <a:pt x="37" y="18"/>
                </a:cubicBezTo>
                <a:cubicBezTo>
                  <a:pt x="29" y="25"/>
                  <a:pt x="26" y="33"/>
                  <a:pt x="26" y="41"/>
                </a:cubicBezTo>
                <a:cubicBezTo>
                  <a:pt x="26" y="49"/>
                  <a:pt x="29" y="57"/>
                  <a:pt x="37" y="63"/>
                </a:cubicBezTo>
                <a:cubicBezTo>
                  <a:pt x="33" y="68"/>
                  <a:pt x="33" y="68"/>
                  <a:pt x="33" y="68"/>
                </a:cubicBezTo>
                <a:cubicBezTo>
                  <a:pt x="33" y="68"/>
                  <a:pt x="33" y="68"/>
                  <a:pt x="33" y="68"/>
                </a:cubicBezTo>
                <a:close/>
                <a:moveTo>
                  <a:pt x="91" y="68"/>
                </a:moveTo>
                <a:cubicBezTo>
                  <a:pt x="86" y="63"/>
                  <a:pt x="86" y="63"/>
                  <a:pt x="86" y="63"/>
                </a:cubicBezTo>
                <a:cubicBezTo>
                  <a:pt x="94" y="57"/>
                  <a:pt x="97" y="49"/>
                  <a:pt x="97" y="41"/>
                </a:cubicBezTo>
                <a:cubicBezTo>
                  <a:pt x="97" y="33"/>
                  <a:pt x="94" y="25"/>
                  <a:pt x="86" y="18"/>
                </a:cubicBezTo>
                <a:cubicBezTo>
                  <a:pt x="91" y="13"/>
                  <a:pt x="91" y="13"/>
                  <a:pt x="91" y="13"/>
                </a:cubicBezTo>
                <a:cubicBezTo>
                  <a:pt x="99" y="21"/>
                  <a:pt x="104" y="31"/>
                  <a:pt x="104" y="41"/>
                </a:cubicBezTo>
                <a:cubicBezTo>
                  <a:pt x="104" y="51"/>
                  <a:pt x="99" y="60"/>
                  <a:pt x="91" y="6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Freeform 83">
            <a:extLst>
              <a:ext uri="{FF2B5EF4-FFF2-40B4-BE49-F238E27FC236}">
                <a16:creationId xmlns:a16="http://schemas.microsoft.com/office/drawing/2014/main" id="{3B595F1E-3D34-4FEF-AE89-D2F42E9CEC5F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1922463"/>
            <a:ext cx="258763" cy="254000"/>
          </a:xfrm>
          <a:custGeom>
            <a:avLst/>
            <a:gdLst>
              <a:gd name="T0" fmla="*/ 157 w 163"/>
              <a:gd name="T1" fmla="*/ 0 h 160"/>
              <a:gd name="T2" fmla="*/ 102 w 163"/>
              <a:gd name="T3" fmla="*/ 9 h 160"/>
              <a:gd name="T4" fmla="*/ 91 w 163"/>
              <a:gd name="T5" fmla="*/ 13 h 160"/>
              <a:gd name="T6" fmla="*/ 55 w 163"/>
              <a:gd name="T7" fmla="*/ 29 h 160"/>
              <a:gd name="T8" fmla="*/ 51 w 163"/>
              <a:gd name="T9" fmla="*/ 54 h 160"/>
              <a:gd name="T10" fmla="*/ 42 w 163"/>
              <a:gd name="T11" fmla="*/ 41 h 160"/>
              <a:gd name="T12" fmla="*/ 29 w 163"/>
              <a:gd name="T13" fmla="*/ 93 h 160"/>
              <a:gd name="T14" fmla="*/ 3 w 163"/>
              <a:gd name="T15" fmla="*/ 131 h 160"/>
              <a:gd name="T16" fmla="*/ 2 w 163"/>
              <a:gd name="T17" fmla="*/ 160 h 160"/>
              <a:gd name="T18" fmla="*/ 5 w 163"/>
              <a:gd name="T19" fmla="*/ 160 h 160"/>
              <a:gd name="T20" fmla="*/ 26 w 163"/>
              <a:gd name="T21" fmla="*/ 142 h 160"/>
              <a:gd name="T22" fmla="*/ 47 w 163"/>
              <a:gd name="T23" fmla="*/ 115 h 160"/>
              <a:gd name="T24" fmla="*/ 104 w 163"/>
              <a:gd name="T25" fmla="*/ 107 h 160"/>
              <a:gd name="T26" fmla="*/ 110 w 163"/>
              <a:gd name="T27" fmla="*/ 97 h 160"/>
              <a:gd name="T28" fmla="*/ 136 w 163"/>
              <a:gd name="T29" fmla="*/ 75 h 160"/>
              <a:gd name="T30" fmla="*/ 130 w 163"/>
              <a:gd name="T31" fmla="*/ 57 h 160"/>
              <a:gd name="T32" fmla="*/ 142 w 163"/>
              <a:gd name="T33" fmla="*/ 57 h 160"/>
              <a:gd name="T34" fmla="*/ 139 w 163"/>
              <a:gd name="T35" fmla="*/ 51 h 160"/>
              <a:gd name="T36" fmla="*/ 122 w 163"/>
              <a:gd name="T37" fmla="*/ 53 h 160"/>
              <a:gd name="T38" fmla="*/ 130 w 163"/>
              <a:gd name="T39" fmla="*/ 73 h 160"/>
              <a:gd name="T40" fmla="*/ 99 w 163"/>
              <a:gd name="T41" fmla="*/ 78 h 160"/>
              <a:gd name="T42" fmla="*/ 94 w 163"/>
              <a:gd name="T43" fmla="*/ 81 h 160"/>
              <a:gd name="T44" fmla="*/ 50 w 163"/>
              <a:gd name="T45" fmla="*/ 109 h 160"/>
              <a:gd name="T46" fmla="*/ 131 w 163"/>
              <a:gd name="T47" fmla="*/ 24 h 160"/>
              <a:gd name="T48" fmla="*/ 21 w 163"/>
              <a:gd name="T49" fmla="*/ 137 h 160"/>
              <a:gd name="T50" fmla="*/ 10 w 163"/>
              <a:gd name="T51" fmla="*/ 134 h 160"/>
              <a:gd name="T52" fmla="*/ 37 w 163"/>
              <a:gd name="T53" fmla="*/ 91 h 160"/>
              <a:gd name="T54" fmla="*/ 51 w 163"/>
              <a:gd name="T55" fmla="*/ 64 h 160"/>
              <a:gd name="T56" fmla="*/ 56 w 163"/>
              <a:gd name="T57" fmla="*/ 62 h 160"/>
              <a:gd name="T58" fmla="*/ 88 w 163"/>
              <a:gd name="T59" fmla="*/ 19 h 160"/>
              <a:gd name="T60" fmla="*/ 98 w 163"/>
              <a:gd name="T61" fmla="*/ 27 h 160"/>
              <a:gd name="T62" fmla="*/ 107 w 163"/>
              <a:gd name="T63" fmla="*/ 13 h 160"/>
              <a:gd name="T64" fmla="*/ 139 w 163"/>
              <a:gd name="T65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3" h="160">
                <a:moveTo>
                  <a:pt x="160" y="3"/>
                </a:moveTo>
                <a:cubicBezTo>
                  <a:pt x="160" y="2"/>
                  <a:pt x="158" y="0"/>
                  <a:pt x="157" y="0"/>
                </a:cubicBezTo>
                <a:cubicBezTo>
                  <a:pt x="114" y="0"/>
                  <a:pt x="104" y="8"/>
                  <a:pt x="102" y="9"/>
                </a:cubicBezTo>
                <a:cubicBezTo>
                  <a:pt x="102" y="9"/>
                  <a:pt x="102" y="9"/>
                  <a:pt x="102" y="9"/>
                </a:cubicBezTo>
                <a:cubicBezTo>
                  <a:pt x="96" y="19"/>
                  <a:pt x="96" y="19"/>
                  <a:pt x="96" y="19"/>
                </a:cubicBezTo>
                <a:cubicBezTo>
                  <a:pt x="91" y="13"/>
                  <a:pt x="91" y="13"/>
                  <a:pt x="91" y="13"/>
                </a:cubicBezTo>
                <a:cubicBezTo>
                  <a:pt x="91" y="13"/>
                  <a:pt x="90" y="11"/>
                  <a:pt x="88" y="11"/>
                </a:cubicBezTo>
                <a:cubicBezTo>
                  <a:pt x="67" y="16"/>
                  <a:pt x="56" y="29"/>
                  <a:pt x="55" y="29"/>
                </a:cubicBezTo>
                <a:cubicBezTo>
                  <a:pt x="55" y="30"/>
                  <a:pt x="55" y="30"/>
                  <a:pt x="55" y="32"/>
                </a:cubicBezTo>
                <a:cubicBezTo>
                  <a:pt x="51" y="54"/>
                  <a:pt x="51" y="54"/>
                  <a:pt x="51" y="54"/>
                </a:cubicBezTo>
                <a:cubicBezTo>
                  <a:pt x="48" y="49"/>
                  <a:pt x="45" y="43"/>
                  <a:pt x="45" y="43"/>
                </a:cubicBezTo>
                <a:cubicBezTo>
                  <a:pt x="43" y="43"/>
                  <a:pt x="43" y="41"/>
                  <a:pt x="42" y="41"/>
                </a:cubicBezTo>
                <a:cubicBezTo>
                  <a:pt x="40" y="41"/>
                  <a:pt x="40" y="41"/>
                  <a:pt x="39" y="43"/>
                </a:cubicBezTo>
                <a:cubicBezTo>
                  <a:pt x="39" y="45"/>
                  <a:pt x="19" y="70"/>
                  <a:pt x="29" y="93"/>
                </a:cubicBezTo>
                <a:cubicBezTo>
                  <a:pt x="21" y="107"/>
                  <a:pt x="7" y="128"/>
                  <a:pt x="5" y="129"/>
                </a:cubicBezTo>
                <a:cubicBezTo>
                  <a:pt x="3" y="131"/>
                  <a:pt x="3" y="131"/>
                  <a:pt x="3" y="131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8"/>
                  <a:pt x="0" y="160"/>
                  <a:pt x="2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5" y="128"/>
                  <a:pt x="40" y="121"/>
                  <a:pt x="47" y="115"/>
                </a:cubicBezTo>
                <a:cubicBezTo>
                  <a:pt x="69" y="133"/>
                  <a:pt x="101" y="112"/>
                  <a:pt x="102" y="110"/>
                </a:cubicBezTo>
                <a:cubicBezTo>
                  <a:pt x="104" y="110"/>
                  <a:pt x="104" y="109"/>
                  <a:pt x="104" y="107"/>
                </a:cubicBezTo>
                <a:cubicBezTo>
                  <a:pt x="101" y="89"/>
                  <a:pt x="101" y="89"/>
                  <a:pt x="101" y="89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2" y="97"/>
                  <a:pt x="114" y="97"/>
                  <a:pt x="114" y="97"/>
                </a:cubicBezTo>
                <a:cubicBezTo>
                  <a:pt x="126" y="93"/>
                  <a:pt x="134" y="75"/>
                  <a:pt x="136" y="75"/>
                </a:cubicBezTo>
                <a:cubicBezTo>
                  <a:pt x="136" y="73"/>
                  <a:pt x="136" y="73"/>
                  <a:pt x="136" y="72"/>
                </a:cubicBezTo>
                <a:cubicBezTo>
                  <a:pt x="130" y="57"/>
                  <a:pt x="130" y="57"/>
                  <a:pt x="130" y="57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63" y="45"/>
                  <a:pt x="160" y="5"/>
                  <a:pt x="160" y="3"/>
                </a:cubicBezTo>
                <a:moveTo>
                  <a:pt x="139" y="51"/>
                </a:moveTo>
                <a:cubicBezTo>
                  <a:pt x="125" y="51"/>
                  <a:pt x="125" y="51"/>
                  <a:pt x="125" y="51"/>
                </a:cubicBezTo>
                <a:cubicBezTo>
                  <a:pt x="123" y="51"/>
                  <a:pt x="123" y="53"/>
                  <a:pt x="122" y="53"/>
                </a:cubicBezTo>
                <a:cubicBezTo>
                  <a:pt x="122" y="54"/>
                  <a:pt x="122" y="56"/>
                  <a:pt x="122" y="56"/>
                </a:cubicBezTo>
                <a:cubicBezTo>
                  <a:pt x="130" y="73"/>
                  <a:pt x="130" y="73"/>
                  <a:pt x="130" y="73"/>
                </a:cubicBezTo>
                <a:cubicBezTo>
                  <a:pt x="126" y="78"/>
                  <a:pt x="120" y="86"/>
                  <a:pt x="114" y="91"/>
                </a:cubicBezTo>
                <a:cubicBezTo>
                  <a:pt x="99" y="78"/>
                  <a:pt x="99" y="78"/>
                  <a:pt x="99" y="78"/>
                </a:cubicBezTo>
                <a:cubicBezTo>
                  <a:pt x="98" y="78"/>
                  <a:pt x="96" y="78"/>
                  <a:pt x="96" y="78"/>
                </a:cubicBezTo>
                <a:cubicBezTo>
                  <a:pt x="94" y="80"/>
                  <a:pt x="94" y="80"/>
                  <a:pt x="94" y="81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1" y="110"/>
                  <a:pt x="66" y="123"/>
                  <a:pt x="50" y="109"/>
                </a:cubicBezTo>
                <a:cubicBezTo>
                  <a:pt x="71" y="83"/>
                  <a:pt x="96" y="54"/>
                  <a:pt x="136" y="30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78" y="57"/>
                  <a:pt x="47" y="102"/>
                  <a:pt x="26" y="131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3" y="129"/>
                  <a:pt x="19" y="121"/>
                  <a:pt x="35" y="96"/>
                </a:cubicBezTo>
                <a:cubicBezTo>
                  <a:pt x="37" y="94"/>
                  <a:pt x="37" y="93"/>
                  <a:pt x="37" y="91"/>
                </a:cubicBezTo>
                <a:cubicBezTo>
                  <a:pt x="27" y="77"/>
                  <a:pt x="37" y="59"/>
                  <a:pt x="42" y="51"/>
                </a:cubicBezTo>
                <a:cubicBezTo>
                  <a:pt x="43" y="54"/>
                  <a:pt x="48" y="61"/>
                  <a:pt x="51" y="64"/>
                </a:cubicBezTo>
                <a:cubicBezTo>
                  <a:pt x="51" y="64"/>
                  <a:pt x="53" y="65"/>
                  <a:pt x="55" y="64"/>
                </a:cubicBezTo>
                <a:cubicBezTo>
                  <a:pt x="56" y="64"/>
                  <a:pt x="56" y="62"/>
                  <a:pt x="56" y="62"/>
                </a:cubicBezTo>
                <a:cubicBezTo>
                  <a:pt x="61" y="33"/>
                  <a:pt x="61" y="33"/>
                  <a:pt x="61" y="33"/>
                </a:cubicBezTo>
                <a:cubicBezTo>
                  <a:pt x="63" y="30"/>
                  <a:pt x="74" y="21"/>
                  <a:pt x="88" y="19"/>
                </a:cubicBezTo>
                <a:cubicBezTo>
                  <a:pt x="94" y="27"/>
                  <a:pt x="94" y="27"/>
                  <a:pt x="94" y="27"/>
                </a:cubicBezTo>
                <a:cubicBezTo>
                  <a:pt x="94" y="27"/>
                  <a:pt x="96" y="27"/>
                  <a:pt x="98" y="27"/>
                </a:cubicBezTo>
                <a:cubicBezTo>
                  <a:pt x="98" y="27"/>
                  <a:pt x="99" y="27"/>
                  <a:pt x="99" y="25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9" y="13"/>
                  <a:pt x="118" y="6"/>
                  <a:pt x="154" y="6"/>
                </a:cubicBezTo>
                <a:cubicBezTo>
                  <a:pt x="154" y="16"/>
                  <a:pt x="154" y="41"/>
                  <a:pt x="139" y="5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Freeform 84">
            <a:extLst>
              <a:ext uri="{FF2B5EF4-FFF2-40B4-BE49-F238E27FC236}">
                <a16:creationId xmlns:a16="http://schemas.microsoft.com/office/drawing/2014/main" id="{BF63F6E5-7CBA-4478-B27B-D7A939F571B5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3025775"/>
            <a:ext cx="254000" cy="254000"/>
          </a:xfrm>
          <a:custGeom>
            <a:avLst/>
            <a:gdLst>
              <a:gd name="T0" fmla="*/ 73 w 160"/>
              <a:gd name="T1" fmla="*/ 159 h 160"/>
              <a:gd name="T2" fmla="*/ 0 w 160"/>
              <a:gd name="T3" fmla="*/ 111 h 160"/>
              <a:gd name="T4" fmla="*/ 19 w 160"/>
              <a:gd name="T5" fmla="*/ 96 h 160"/>
              <a:gd name="T6" fmla="*/ 0 w 160"/>
              <a:gd name="T7" fmla="*/ 80 h 160"/>
              <a:gd name="T8" fmla="*/ 19 w 160"/>
              <a:gd name="T9" fmla="*/ 66 h 160"/>
              <a:gd name="T10" fmla="*/ 0 w 160"/>
              <a:gd name="T11" fmla="*/ 51 h 160"/>
              <a:gd name="T12" fmla="*/ 73 w 160"/>
              <a:gd name="T13" fmla="*/ 2 h 160"/>
              <a:gd name="T14" fmla="*/ 156 w 160"/>
              <a:gd name="T15" fmla="*/ 45 h 160"/>
              <a:gd name="T16" fmla="*/ 156 w 160"/>
              <a:gd name="T17" fmla="*/ 56 h 160"/>
              <a:gd name="T18" fmla="*/ 156 w 160"/>
              <a:gd name="T19" fmla="*/ 75 h 160"/>
              <a:gd name="T20" fmla="*/ 156 w 160"/>
              <a:gd name="T21" fmla="*/ 87 h 160"/>
              <a:gd name="T22" fmla="*/ 156 w 160"/>
              <a:gd name="T23" fmla="*/ 104 h 160"/>
              <a:gd name="T24" fmla="*/ 156 w 160"/>
              <a:gd name="T25" fmla="*/ 117 h 160"/>
              <a:gd name="T26" fmla="*/ 80 w 160"/>
              <a:gd name="T27" fmla="*/ 160 h 160"/>
              <a:gd name="T28" fmla="*/ 6 w 160"/>
              <a:gd name="T29" fmla="*/ 111 h 160"/>
              <a:gd name="T30" fmla="*/ 83 w 160"/>
              <a:gd name="T31" fmla="*/ 152 h 160"/>
              <a:gd name="T32" fmla="*/ 153 w 160"/>
              <a:gd name="T33" fmla="*/ 111 h 160"/>
              <a:gd name="T34" fmla="*/ 136 w 160"/>
              <a:gd name="T35" fmla="*/ 99 h 160"/>
              <a:gd name="T36" fmla="*/ 73 w 160"/>
              <a:gd name="T37" fmla="*/ 128 h 160"/>
              <a:gd name="T38" fmla="*/ 6 w 160"/>
              <a:gd name="T39" fmla="*/ 111 h 160"/>
              <a:gd name="T40" fmla="*/ 6 w 160"/>
              <a:gd name="T41" fmla="*/ 80 h 160"/>
              <a:gd name="T42" fmla="*/ 76 w 160"/>
              <a:gd name="T43" fmla="*/ 123 h 160"/>
              <a:gd name="T44" fmla="*/ 153 w 160"/>
              <a:gd name="T45" fmla="*/ 82 h 160"/>
              <a:gd name="T46" fmla="*/ 153 w 160"/>
              <a:gd name="T47" fmla="*/ 80 h 160"/>
              <a:gd name="T48" fmla="*/ 86 w 160"/>
              <a:gd name="T49" fmla="*/ 99 h 160"/>
              <a:gd name="T50" fmla="*/ 24 w 160"/>
              <a:gd name="T51" fmla="*/ 69 h 160"/>
              <a:gd name="T52" fmla="*/ 6 w 160"/>
              <a:gd name="T53" fmla="*/ 80 h 160"/>
              <a:gd name="T54" fmla="*/ 6 w 160"/>
              <a:gd name="T55" fmla="*/ 51 h 160"/>
              <a:gd name="T56" fmla="*/ 83 w 160"/>
              <a:gd name="T57" fmla="*/ 93 h 160"/>
              <a:gd name="T58" fmla="*/ 153 w 160"/>
              <a:gd name="T59" fmla="*/ 51 h 160"/>
              <a:gd name="T60" fmla="*/ 83 w 160"/>
              <a:gd name="T61" fmla="*/ 8 h 160"/>
              <a:gd name="T62" fmla="*/ 6 w 160"/>
              <a:gd name="T63" fmla="*/ 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76" y="160"/>
                  <a:pt x="75" y="160"/>
                  <a:pt x="73" y="159"/>
                </a:cubicBezTo>
                <a:cubicBezTo>
                  <a:pt x="3" y="117"/>
                  <a:pt x="3" y="117"/>
                  <a:pt x="3" y="117"/>
                </a:cubicBezTo>
                <a:cubicBezTo>
                  <a:pt x="1" y="115"/>
                  <a:pt x="0" y="114"/>
                  <a:pt x="0" y="111"/>
                </a:cubicBezTo>
                <a:cubicBezTo>
                  <a:pt x="0" y="109"/>
                  <a:pt x="1" y="106"/>
                  <a:pt x="3" y="104"/>
                </a:cubicBezTo>
                <a:cubicBezTo>
                  <a:pt x="19" y="96"/>
                  <a:pt x="19" y="96"/>
                  <a:pt x="19" y="96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3"/>
                  <a:pt x="0" y="80"/>
                </a:cubicBezTo>
                <a:cubicBezTo>
                  <a:pt x="0" y="79"/>
                  <a:pt x="1" y="77"/>
                  <a:pt x="3" y="75"/>
                </a:cubicBezTo>
                <a:cubicBezTo>
                  <a:pt x="19" y="66"/>
                  <a:pt x="19" y="66"/>
                  <a:pt x="19" y="66"/>
                </a:cubicBezTo>
                <a:cubicBezTo>
                  <a:pt x="3" y="56"/>
                  <a:pt x="3" y="56"/>
                  <a:pt x="3" y="56"/>
                </a:cubicBezTo>
                <a:cubicBezTo>
                  <a:pt x="1" y="56"/>
                  <a:pt x="0" y="53"/>
                  <a:pt x="0" y="51"/>
                </a:cubicBezTo>
                <a:cubicBezTo>
                  <a:pt x="0" y="48"/>
                  <a:pt x="1" y="47"/>
                  <a:pt x="3" y="45"/>
                </a:cubicBezTo>
                <a:cubicBezTo>
                  <a:pt x="73" y="2"/>
                  <a:pt x="73" y="2"/>
                  <a:pt x="73" y="2"/>
                </a:cubicBezTo>
                <a:cubicBezTo>
                  <a:pt x="76" y="0"/>
                  <a:pt x="83" y="0"/>
                  <a:pt x="86" y="2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8" y="47"/>
                  <a:pt x="160" y="48"/>
                  <a:pt x="160" y="51"/>
                </a:cubicBezTo>
                <a:cubicBezTo>
                  <a:pt x="160" y="53"/>
                  <a:pt x="158" y="56"/>
                  <a:pt x="156" y="5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56" y="75"/>
                  <a:pt x="156" y="75"/>
                  <a:pt x="156" y="75"/>
                </a:cubicBezTo>
                <a:cubicBezTo>
                  <a:pt x="158" y="77"/>
                  <a:pt x="160" y="79"/>
                  <a:pt x="160" y="80"/>
                </a:cubicBezTo>
                <a:cubicBezTo>
                  <a:pt x="160" y="83"/>
                  <a:pt x="158" y="85"/>
                  <a:pt x="156" y="87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104"/>
                  <a:pt x="156" y="104"/>
                  <a:pt x="156" y="104"/>
                </a:cubicBezTo>
                <a:cubicBezTo>
                  <a:pt x="158" y="106"/>
                  <a:pt x="160" y="109"/>
                  <a:pt x="160" y="111"/>
                </a:cubicBezTo>
                <a:cubicBezTo>
                  <a:pt x="160" y="114"/>
                  <a:pt x="158" y="115"/>
                  <a:pt x="156" y="117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4" y="160"/>
                  <a:pt x="83" y="160"/>
                  <a:pt x="80" y="160"/>
                </a:cubicBezTo>
                <a:moveTo>
                  <a:pt x="6" y="111"/>
                </a:moveTo>
                <a:cubicBezTo>
                  <a:pt x="6" y="111"/>
                  <a:pt x="6" y="111"/>
                  <a:pt x="6" y="111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8" y="154"/>
                  <a:pt x="81" y="154"/>
                  <a:pt x="83" y="152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3" y="131"/>
                  <a:pt x="76" y="131"/>
                  <a:pt x="73" y="128"/>
                </a:cubicBezTo>
                <a:cubicBezTo>
                  <a:pt x="24" y="99"/>
                  <a:pt x="24" y="99"/>
                  <a:pt x="24" y="99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1"/>
                  <a:pt x="6" y="111"/>
                  <a:pt x="6" y="111"/>
                </a:cubicBezTo>
                <a:moveTo>
                  <a:pt x="6" y="80"/>
                </a:moveTo>
                <a:cubicBezTo>
                  <a:pt x="6" y="82"/>
                  <a:pt x="6" y="82"/>
                  <a:pt x="6" y="82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8" y="123"/>
                  <a:pt x="81" y="123"/>
                  <a:pt x="83" y="123"/>
                </a:cubicBezTo>
                <a:cubicBezTo>
                  <a:pt x="153" y="82"/>
                  <a:pt x="153" y="82"/>
                  <a:pt x="153" y="8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86" y="99"/>
                  <a:pt x="86" y="99"/>
                  <a:pt x="86" y="99"/>
                </a:cubicBezTo>
                <a:cubicBezTo>
                  <a:pt x="83" y="101"/>
                  <a:pt x="76" y="101"/>
                  <a:pt x="73" y="99"/>
                </a:cubicBezTo>
                <a:cubicBezTo>
                  <a:pt x="24" y="69"/>
                  <a:pt x="24" y="69"/>
                  <a:pt x="24" y="69"/>
                </a:cubicBezTo>
                <a:cubicBezTo>
                  <a:pt x="6" y="80"/>
                  <a:pt x="6" y="80"/>
                  <a:pt x="6" y="80"/>
                </a:cubicBezTo>
                <a:cubicBezTo>
                  <a:pt x="6" y="80"/>
                  <a:pt x="6" y="80"/>
                  <a:pt x="6" y="80"/>
                </a:cubicBezTo>
                <a:moveTo>
                  <a:pt x="6" y="51"/>
                </a:moveTo>
                <a:cubicBezTo>
                  <a:pt x="6" y="51"/>
                  <a:pt x="6" y="51"/>
                  <a:pt x="6" y="51"/>
                </a:cubicBezTo>
                <a:cubicBezTo>
                  <a:pt x="76" y="93"/>
                  <a:pt x="76" y="93"/>
                  <a:pt x="76" y="93"/>
                </a:cubicBezTo>
                <a:cubicBezTo>
                  <a:pt x="78" y="95"/>
                  <a:pt x="81" y="95"/>
                  <a:pt x="83" y="93"/>
                </a:cubicBezTo>
                <a:cubicBezTo>
                  <a:pt x="153" y="51"/>
                  <a:pt x="153" y="51"/>
                  <a:pt x="153" y="51"/>
                </a:cubicBezTo>
                <a:cubicBezTo>
                  <a:pt x="153" y="51"/>
                  <a:pt x="153" y="51"/>
                  <a:pt x="153" y="51"/>
                </a:cubicBezTo>
                <a:cubicBezTo>
                  <a:pt x="153" y="51"/>
                  <a:pt x="153" y="51"/>
                  <a:pt x="153" y="50"/>
                </a:cubicBezTo>
                <a:cubicBezTo>
                  <a:pt x="83" y="8"/>
                  <a:pt x="83" y="8"/>
                  <a:pt x="83" y="8"/>
                </a:cubicBezTo>
                <a:cubicBezTo>
                  <a:pt x="81" y="7"/>
                  <a:pt x="78" y="7"/>
                  <a:pt x="76" y="8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51"/>
                  <a:pt x="6" y="51"/>
                  <a:pt x="6" y="5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Freeform 85">
            <a:extLst>
              <a:ext uri="{FF2B5EF4-FFF2-40B4-BE49-F238E27FC236}">
                <a16:creationId xmlns:a16="http://schemas.microsoft.com/office/drawing/2014/main" id="{5CC61ABD-EBFD-41E9-B61B-A6A0968D8AB6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3576638"/>
            <a:ext cx="254000" cy="254000"/>
          </a:xfrm>
          <a:custGeom>
            <a:avLst/>
            <a:gdLst>
              <a:gd name="T0" fmla="*/ 21 w 160"/>
              <a:gd name="T1" fmla="*/ 160 h 160"/>
              <a:gd name="T2" fmla="*/ 13 w 160"/>
              <a:gd name="T3" fmla="*/ 69 h 160"/>
              <a:gd name="T4" fmla="*/ 0 w 160"/>
              <a:gd name="T5" fmla="*/ 47 h 160"/>
              <a:gd name="T6" fmla="*/ 24 w 160"/>
              <a:gd name="T7" fmla="*/ 2 h 160"/>
              <a:gd name="T8" fmla="*/ 133 w 160"/>
              <a:gd name="T9" fmla="*/ 0 h 160"/>
              <a:gd name="T10" fmla="*/ 157 w 160"/>
              <a:gd name="T11" fmla="*/ 36 h 160"/>
              <a:gd name="T12" fmla="*/ 160 w 160"/>
              <a:gd name="T13" fmla="*/ 52 h 160"/>
              <a:gd name="T14" fmla="*/ 147 w 160"/>
              <a:gd name="T15" fmla="*/ 152 h 160"/>
              <a:gd name="T16" fmla="*/ 19 w 160"/>
              <a:gd name="T17" fmla="*/ 128 h 160"/>
              <a:gd name="T18" fmla="*/ 21 w 160"/>
              <a:gd name="T19" fmla="*/ 154 h 160"/>
              <a:gd name="T20" fmla="*/ 141 w 160"/>
              <a:gd name="T21" fmla="*/ 152 h 160"/>
              <a:gd name="T22" fmla="*/ 126 w 160"/>
              <a:gd name="T23" fmla="*/ 63 h 160"/>
              <a:gd name="T24" fmla="*/ 96 w 160"/>
              <a:gd name="T25" fmla="*/ 63 h 160"/>
              <a:gd name="T26" fmla="*/ 64 w 160"/>
              <a:gd name="T27" fmla="*/ 63 h 160"/>
              <a:gd name="T28" fmla="*/ 33 w 160"/>
              <a:gd name="T29" fmla="*/ 63 h 160"/>
              <a:gd name="T30" fmla="*/ 19 w 160"/>
              <a:gd name="T31" fmla="*/ 122 h 160"/>
              <a:gd name="T32" fmla="*/ 141 w 160"/>
              <a:gd name="T33" fmla="*/ 128 h 160"/>
              <a:gd name="T34" fmla="*/ 19 w 160"/>
              <a:gd name="T35" fmla="*/ 128 h 160"/>
              <a:gd name="T36" fmla="*/ 19 w 160"/>
              <a:gd name="T37" fmla="*/ 64 h 160"/>
              <a:gd name="T38" fmla="*/ 33 w 160"/>
              <a:gd name="T39" fmla="*/ 53 h 160"/>
              <a:gd name="T40" fmla="*/ 38 w 160"/>
              <a:gd name="T41" fmla="*/ 56 h 160"/>
              <a:gd name="T42" fmla="*/ 61 w 160"/>
              <a:gd name="T43" fmla="*/ 56 h 160"/>
              <a:gd name="T44" fmla="*/ 80 w 160"/>
              <a:gd name="T45" fmla="*/ 64 h 160"/>
              <a:gd name="T46" fmla="*/ 96 w 160"/>
              <a:gd name="T47" fmla="*/ 53 h 160"/>
              <a:gd name="T48" fmla="*/ 110 w 160"/>
              <a:gd name="T49" fmla="*/ 64 h 160"/>
              <a:gd name="T50" fmla="*/ 126 w 160"/>
              <a:gd name="T51" fmla="*/ 53 h 160"/>
              <a:gd name="T52" fmla="*/ 129 w 160"/>
              <a:gd name="T53" fmla="*/ 56 h 160"/>
              <a:gd name="T54" fmla="*/ 153 w 160"/>
              <a:gd name="T55" fmla="*/ 52 h 160"/>
              <a:gd name="T56" fmla="*/ 150 w 160"/>
              <a:gd name="T57" fmla="*/ 39 h 160"/>
              <a:gd name="T58" fmla="*/ 29 w 160"/>
              <a:gd name="T59" fmla="*/ 7 h 160"/>
              <a:gd name="T60" fmla="*/ 6 w 160"/>
              <a:gd name="T61" fmla="*/ 47 h 160"/>
              <a:gd name="T62" fmla="*/ 16 w 160"/>
              <a:gd name="T63" fmla="*/ 64 h 160"/>
              <a:gd name="T64" fmla="*/ 93 w 160"/>
              <a:gd name="T65" fmla="*/ 58 h 160"/>
              <a:gd name="T66" fmla="*/ 93 w 160"/>
              <a:gd name="T67" fmla="*/ 58 h 160"/>
              <a:gd name="T68" fmla="*/ 67 w 160"/>
              <a:gd name="T69" fmla="*/ 58 h 160"/>
              <a:gd name="T70" fmla="*/ 37 w 160"/>
              <a:gd name="T71" fmla="*/ 58 h 160"/>
              <a:gd name="T72" fmla="*/ 123 w 160"/>
              <a:gd name="T73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60">
                <a:moveTo>
                  <a:pt x="139" y="160"/>
                </a:moveTo>
                <a:cubicBezTo>
                  <a:pt x="21" y="160"/>
                  <a:pt x="21" y="160"/>
                  <a:pt x="21" y="160"/>
                </a:cubicBezTo>
                <a:cubicBezTo>
                  <a:pt x="17" y="160"/>
                  <a:pt x="13" y="157"/>
                  <a:pt x="13" y="152"/>
                </a:cubicBezTo>
                <a:cubicBezTo>
                  <a:pt x="13" y="69"/>
                  <a:pt x="13" y="69"/>
                  <a:pt x="13" y="69"/>
                </a:cubicBezTo>
                <a:cubicBezTo>
                  <a:pt x="5" y="68"/>
                  <a:pt x="0" y="60"/>
                  <a:pt x="0" y="52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4"/>
                  <a:pt x="1" y="39"/>
                  <a:pt x="3" y="36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0"/>
                  <a:pt x="25" y="0"/>
                  <a:pt x="27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4" y="0"/>
                  <a:pt x="136" y="0"/>
                  <a:pt x="136" y="2"/>
                </a:cubicBezTo>
                <a:cubicBezTo>
                  <a:pt x="157" y="36"/>
                  <a:pt x="157" y="36"/>
                  <a:pt x="157" y="36"/>
                </a:cubicBezTo>
                <a:cubicBezTo>
                  <a:pt x="158" y="39"/>
                  <a:pt x="160" y="44"/>
                  <a:pt x="160" y="47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60"/>
                  <a:pt x="155" y="68"/>
                  <a:pt x="147" y="69"/>
                </a:cubicBezTo>
                <a:cubicBezTo>
                  <a:pt x="147" y="152"/>
                  <a:pt x="147" y="152"/>
                  <a:pt x="147" y="152"/>
                </a:cubicBezTo>
                <a:cubicBezTo>
                  <a:pt x="147" y="157"/>
                  <a:pt x="142" y="160"/>
                  <a:pt x="139" y="160"/>
                </a:cubicBezTo>
                <a:moveTo>
                  <a:pt x="19" y="128"/>
                </a:moveTo>
                <a:cubicBezTo>
                  <a:pt x="19" y="152"/>
                  <a:pt x="19" y="152"/>
                  <a:pt x="19" y="152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1" y="152"/>
                  <a:pt x="141" y="152"/>
                  <a:pt x="141" y="152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34" y="71"/>
                  <a:pt x="129" y="68"/>
                  <a:pt x="126" y="63"/>
                </a:cubicBezTo>
                <a:cubicBezTo>
                  <a:pt x="121" y="68"/>
                  <a:pt x="117" y="71"/>
                  <a:pt x="110" y="71"/>
                </a:cubicBezTo>
                <a:cubicBezTo>
                  <a:pt x="104" y="71"/>
                  <a:pt x="99" y="68"/>
                  <a:pt x="96" y="63"/>
                </a:cubicBezTo>
                <a:cubicBezTo>
                  <a:pt x="91" y="68"/>
                  <a:pt x="86" y="71"/>
                  <a:pt x="80" y="71"/>
                </a:cubicBezTo>
                <a:cubicBezTo>
                  <a:pt x="73" y="71"/>
                  <a:pt x="69" y="68"/>
                  <a:pt x="64" y="63"/>
                </a:cubicBezTo>
                <a:cubicBezTo>
                  <a:pt x="61" y="68"/>
                  <a:pt x="56" y="71"/>
                  <a:pt x="49" y="71"/>
                </a:cubicBezTo>
                <a:cubicBezTo>
                  <a:pt x="43" y="71"/>
                  <a:pt x="37" y="68"/>
                  <a:pt x="33" y="63"/>
                </a:cubicBezTo>
                <a:cubicBezTo>
                  <a:pt x="30" y="68"/>
                  <a:pt x="25" y="71"/>
                  <a:pt x="19" y="71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41" y="122"/>
                  <a:pt x="141" y="122"/>
                  <a:pt x="141" y="122"/>
                </a:cubicBezTo>
                <a:cubicBezTo>
                  <a:pt x="141" y="128"/>
                  <a:pt x="141" y="128"/>
                  <a:pt x="141" y="128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9" y="128"/>
                  <a:pt x="19" y="128"/>
                  <a:pt x="19" y="128"/>
                </a:cubicBezTo>
                <a:close/>
                <a:moveTo>
                  <a:pt x="17" y="64"/>
                </a:moveTo>
                <a:cubicBezTo>
                  <a:pt x="19" y="64"/>
                  <a:pt x="19" y="64"/>
                  <a:pt x="19" y="64"/>
                </a:cubicBezTo>
                <a:cubicBezTo>
                  <a:pt x="24" y="64"/>
                  <a:pt x="29" y="60"/>
                  <a:pt x="30" y="56"/>
                </a:cubicBezTo>
                <a:cubicBezTo>
                  <a:pt x="30" y="53"/>
                  <a:pt x="32" y="53"/>
                  <a:pt x="33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5" y="53"/>
                  <a:pt x="37" y="53"/>
                  <a:pt x="38" y="56"/>
                </a:cubicBezTo>
                <a:cubicBezTo>
                  <a:pt x="40" y="61"/>
                  <a:pt x="45" y="64"/>
                  <a:pt x="49" y="64"/>
                </a:cubicBezTo>
                <a:cubicBezTo>
                  <a:pt x="54" y="64"/>
                  <a:pt x="59" y="61"/>
                  <a:pt x="61" y="56"/>
                </a:cubicBezTo>
                <a:cubicBezTo>
                  <a:pt x="62" y="52"/>
                  <a:pt x="67" y="52"/>
                  <a:pt x="69" y="56"/>
                </a:cubicBezTo>
                <a:cubicBezTo>
                  <a:pt x="70" y="61"/>
                  <a:pt x="75" y="64"/>
                  <a:pt x="80" y="64"/>
                </a:cubicBezTo>
                <a:cubicBezTo>
                  <a:pt x="85" y="64"/>
                  <a:pt x="89" y="61"/>
                  <a:pt x="91" y="56"/>
                </a:cubicBezTo>
                <a:cubicBezTo>
                  <a:pt x="93" y="55"/>
                  <a:pt x="93" y="53"/>
                  <a:pt x="96" y="53"/>
                </a:cubicBezTo>
                <a:cubicBezTo>
                  <a:pt x="97" y="53"/>
                  <a:pt x="99" y="55"/>
                  <a:pt x="99" y="56"/>
                </a:cubicBezTo>
                <a:cubicBezTo>
                  <a:pt x="101" y="61"/>
                  <a:pt x="105" y="64"/>
                  <a:pt x="110" y="64"/>
                </a:cubicBezTo>
                <a:cubicBezTo>
                  <a:pt x="115" y="64"/>
                  <a:pt x="120" y="61"/>
                  <a:pt x="121" y="56"/>
                </a:cubicBezTo>
                <a:cubicBezTo>
                  <a:pt x="123" y="53"/>
                  <a:pt x="123" y="53"/>
                  <a:pt x="126" y="53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8" y="53"/>
                  <a:pt x="129" y="53"/>
                  <a:pt x="129" y="56"/>
                </a:cubicBezTo>
                <a:cubicBezTo>
                  <a:pt x="131" y="61"/>
                  <a:pt x="137" y="66"/>
                  <a:pt x="144" y="64"/>
                </a:cubicBezTo>
                <a:cubicBezTo>
                  <a:pt x="150" y="63"/>
                  <a:pt x="153" y="58"/>
                  <a:pt x="153" y="52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5"/>
                  <a:pt x="152" y="40"/>
                  <a:pt x="150" y="39"/>
                </a:cubicBezTo>
                <a:cubicBezTo>
                  <a:pt x="131" y="7"/>
                  <a:pt x="131" y="7"/>
                  <a:pt x="131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42"/>
                  <a:pt x="6" y="45"/>
                  <a:pt x="6" y="47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8"/>
                  <a:pt x="9" y="63"/>
                  <a:pt x="16" y="64"/>
                </a:cubicBezTo>
                <a:cubicBezTo>
                  <a:pt x="17" y="64"/>
                  <a:pt x="17" y="64"/>
                  <a:pt x="17" y="64"/>
                </a:cubicBezTo>
                <a:moveTo>
                  <a:pt x="93" y="58"/>
                </a:moveTo>
                <a:cubicBezTo>
                  <a:pt x="93" y="58"/>
                  <a:pt x="93" y="58"/>
                  <a:pt x="93" y="58"/>
                </a:cubicBezTo>
                <a:cubicBezTo>
                  <a:pt x="93" y="58"/>
                  <a:pt x="93" y="58"/>
                  <a:pt x="93" y="58"/>
                </a:cubicBezTo>
                <a:moveTo>
                  <a:pt x="67" y="58"/>
                </a:moveTo>
                <a:cubicBezTo>
                  <a:pt x="67" y="58"/>
                  <a:pt x="67" y="58"/>
                  <a:pt x="67" y="58"/>
                </a:cubicBezTo>
                <a:close/>
                <a:moveTo>
                  <a:pt x="37" y="58"/>
                </a:moveTo>
                <a:cubicBezTo>
                  <a:pt x="37" y="58"/>
                  <a:pt x="37" y="58"/>
                  <a:pt x="37" y="58"/>
                </a:cubicBezTo>
                <a:cubicBezTo>
                  <a:pt x="37" y="58"/>
                  <a:pt x="37" y="58"/>
                  <a:pt x="37" y="58"/>
                </a:cubicBezTo>
                <a:moveTo>
                  <a:pt x="123" y="58"/>
                </a:moveTo>
                <a:cubicBezTo>
                  <a:pt x="123" y="58"/>
                  <a:pt x="123" y="58"/>
                  <a:pt x="123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Freeform 86">
            <a:extLst>
              <a:ext uri="{FF2B5EF4-FFF2-40B4-BE49-F238E27FC236}">
                <a16:creationId xmlns:a16="http://schemas.microsoft.com/office/drawing/2014/main" id="{AC664C18-1EBB-49AF-BAFF-2C1AAFB0AA4A}"/>
              </a:ext>
            </a:extLst>
          </p:cNvPr>
          <p:cNvSpPr>
            <a:spLocks noEditPoints="1"/>
          </p:cNvSpPr>
          <p:nvPr/>
        </p:nvSpPr>
        <p:spPr bwMode="auto">
          <a:xfrm>
            <a:off x="2943226" y="2474913"/>
            <a:ext cx="252413" cy="254000"/>
          </a:xfrm>
          <a:custGeom>
            <a:avLst/>
            <a:gdLst>
              <a:gd name="T0" fmla="*/ 79 w 159"/>
              <a:gd name="T1" fmla="*/ 160 h 160"/>
              <a:gd name="T2" fmla="*/ 76 w 159"/>
              <a:gd name="T3" fmla="*/ 159 h 160"/>
              <a:gd name="T4" fmla="*/ 3 w 159"/>
              <a:gd name="T5" fmla="*/ 135 h 160"/>
              <a:gd name="T6" fmla="*/ 0 w 159"/>
              <a:gd name="T7" fmla="*/ 132 h 160"/>
              <a:gd name="T8" fmla="*/ 0 w 159"/>
              <a:gd name="T9" fmla="*/ 4 h 160"/>
              <a:gd name="T10" fmla="*/ 3 w 159"/>
              <a:gd name="T11" fmla="*/ 0 h 160"/>
              <a:gd name="T12" fmla="*/ 79 w 159"/>
              <a:gd name="T13" fmla="*/ 24 h 160"/>
              <a:gd name="T14" fmla="*/ 156 w 159"/>
              <a:gd name="T15" fmla="*/ 0 h 160"/>
              <a:gd name="T16" fmla="*/ 159 w 159"/>
              <a:gd name="T17" fmla="*/ 4 h 160"/>
              <a:gd name="T18" fmla="*/ 159 w 159"/>
              <a:gd name="T19" fmla="*/ 132 h 160"/>
              <a:gd name="T20" fmla="*/ 156 w 159"/>
              <a:gd name="T21" fmla="*/ 135 h 160"/>
              <a:gd name="T22" fmla="*/ 82 w 159"/>
              <a:gd name="T23" fmla="*/ 159 h 160"/>
              <a:gd name="T24" fmla="*/ 79 w 159"/>
              <a:gd name="T25" fmla="*/ 160 h 160"/>
              <a:gd name="T26" fmla="*/ 79 w 159"/>
              <a:gd name="T27" fmla="*/ 160 h 160"/>
              <a:gd name="T28" fmla="*/ 6 w 159"/>
              <a:gd name="T29" fmla="*/ 128 h 160"/>
              <a:gd name="T30" fmla="*/ 76 w 159"/>
              <a:gd name="T31" fmla="*/ 149 h 160"/>
              <a:gd name="T32" fmla="*/ 76 w 159"/>
              <a:gd name="T33" fmla="*/ 31 h 160"/>
              <a:gd name="T34" fmla="*/ 6 w 159"/>
              <a:gd name="T35" fmla="*/ 7 h 160"/>
              <a:gd name="T36" fmla="*/ 6 w 159"/>
              <a:gd name="T37" fmla="*/ 128 h 160"/>
              <a:gd name="T38" fmla="*/ 6 w 159"/>
              <a:gd name="T39" fmla="*/ 128 h 160"/>
              <a:gd name="T40" fmla="*/ 82 w 159"/>
              <a:gd name="T41" fmla="*/ 31 h 160"/>
              <a:gd name="T42" fmla="*/ 82 w 159"/>
              <a:gd name="T43" fmla="*/ 149 h 160"/>
              <a:gd name="T44" fmla="*/ 152 w 159"/>
              <a:gd name="T45" fmla="*/ 128 h 160"/>
              <a:gd name="T46" fmla="*/ 152 w 159"/>
              <a:gd name="T47" fmla="*/ 7 h 160"/>
              <a:gd name="T48" fmla="*/ 82 w 159"/>
              <a:gd name="T49" fmla="*/ 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9" h="160">
                <a:moveTo>
                  <a:pt x="79" y="160"/>
                </a:moveTo>
                <a:cubicBezTo>
                  <a:pt x="78" y="160"/>
                  <a:pt x="76" y="160"/>
                  <a:pt x="76" y="159"/>
                </a:cubicBezTo>
                <a:cubicBezTo>
                  <a:pt x="70" y="148"/>
                  <a:pt x="39" y="135"/>
                  <a:pt x="3" y="135"/>
                </a:cubicBezTo>
                <a:cubicBezTo>
                  <a:pt x="1" y="135"/>
                  <a:pt x="0" y="133"/>
                  <a:pt x="0" y="13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41" y="0"/>
                  <a:pt x="70" y="12"/>
                  <a:pt x="79" y="24"/>
                </a:cubicBezTo>
                <a:cubicBezTo>
                  <a:pt x="90" y="12"/>
                  <a:pt x="125" y="0"/>
                  <a:pt x="156" y="0"/>
                </a:cubicBezTo>
                <a:cubicBezTo>
                  <a:pt x="157" y="0"/>
                  <a:pt x="159" y="2"/>
                  <a:pt x="159" y="4"/>
                </a:cubicBezTo>
                <a:cubicBezTo>
                  <a:pt x="159" y="132"/>
                  <a:pt x="159" y="132"/>
                  <a:pt x="159" y="132"/>
                </a:cubicBezTo>
                <a:cubicBezTo>
                  <a:pt x="159" y="133"/>
                  <a:pt x="157" y="135"/>
                  <a:pt x="156" y="135"/>
                </a:cubicBezTo>
                <a:cubicBezTo>
                  <a:pt x="124" y="135"/>
                  <a:pt x="87" y="148"/>
                  <a:pt x="82" y="159"/>
                </a:cubicBezTo>
                <a:cubicBezTo>
                  <a:pt x="82" y="159"/>
                  <a:pt x="81" y="160"/>
                  <a:pt x="79" y="160"/>
                </a:cubicBezTo>
                <a:cubicBezTo>
                  <a:pt x="79" y="160"/>
                  <a:pt x="79" y="160"/>
                  <a:pt x="79" y="160"/>
                </a:cubicBezTo>
                <a:moveTo>
                  <a:pt x="6" y="128"/>
                </a:moveTo>
                <a:cubicBezTo>
                  <a:pt x="36" y="128"/>
                  <a:pt x="63" y="138"/>
                  <a:pt x="76" y="149"/>
                </a:cubicBezTo>
                <a:cubicBezTo>
                  <a:pt x="76" y="31"/>
                  <a:pt x="76" y="31"/>
                  <a:pt x="76" y="31"/>
                </a:cubicBezTo>
                <a:cubicBezTo>
                  <a:pt x="70" y="20"/>
                  <a:pt x="43" y="7"/>
                  <a:pt x="6" y="7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8"/>
                  <a:pt x="6" y="128"/>
                  <a:pt x="6" y="128"/>
                </a:cubicBezTo>
                <a:close/>
                <a:moveTo>
                  <a:pt x="82" y="31"/>
                </a:moveTo>
                <a:cubicBezTo>
                  <a:pt x="82" y="149"/>
                  <a:pt x="82" y="149"/>
                  <a:pt x="82" y="149"/>
                </a:cubicBezTo>
                <a:cubicBezTo>
                  <a:pt x="95" y="138"/>
                  <a:pt x="127" y="128"/>
                  <a:pt x="152" y="128"/>
                </a:cubicBezTo>
                <a:cubicBezTo>
                  <a:pt x="152" y="7"/>
                  <a:pt x="152" y="7"/>
                  <a:pt x="152" y="7"/>
                </a:cubicBezTo>
                <a:cubicBezTo>
                  <a:pt x="121" y="7"/>
                  <a:pt x="89" y="20"/>
                  <a:pt x="82" y="3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Freeform 87">
            <a:extLst>
              <a:ext uri="{FF2B5EF4-FFF2-40B4-BE49-F238E27FC236}">
                <a16:creationId xmlns:a16="http://schemas.microsoft.com/office/drawing/2014/main" id="{A8F95FE2-0F07-4883-BADA-7C0B22CF6D29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1374775"/>
            <a:ext cx="254000" cy="254000"/>
          </a:xfrm>
          <a:custGeom>
            <a:avLst/>
            <a:gdLst>
              <a:gd name="T0" fmla="*/ 93 w 160"/>
              <a:gd name="T1" fmla="*/ 160 h 160"/>
              <a:gd name="T2" fmla="*/ 91 w 160"/>
              <a:gd name="T3" fmla="*/ 160 h 160"/>
              <a:gd name="T4" fmla="*/ 66 w 160"/>
              <a:gd name="T5" fmla="*/ 150 h 160"/>
              <a:gd name="T6" fmla="*/ 64 w 160"/>
              <a:gd name="T7" fmla="*/ 147 h 160"/>
              <a:gd name="T8" fmla="*/ 64 w 160"/>
              <a:gd name="T9" fmla="*/ 85 h 160"/>
              <a:gd name="T10" fmla="*/ 64 w 160"/>
              <a:gd name="T11" fmla="*/ 85 h 160"/>
              <a:gd name="T12" fmla="*/ 64 w 160"/>
              <a:gd name="T13" fmla="*/ 83 h 160"/>
              <a:gd name="T14" fmla="*/ 11 w 160"/>
              <a:gd name="T15" fmla="*/ 6 h 160"/>
              <a:gd name="T16" fmla="*/ 4 w 160"/>
              <a:gd name="T17" fmla="*/ 6 h 160"/>
              <a:gd name="T18" fmla="*/ 0 w 160"/>
              <a:gd name="T19" fmla="*/ 3 h 160"/>
              <a:gd name="T20" fmla="*/ 4 w 160"/>
              <a:gd name="T21" fmla="*/ 0 h 160"/>
              <a:gd name="T22" fmla="*/ 156 w 160"/>
              <a:gd name="T23" fmla="*/ 0 h 160"/>
              <a:gd name="T24" fmla="*/ 160 w 160"/>
              <a:gd name="T25" fmla="*/ 3 h 160"/>
              <a:gd name="T26" fmla="*/ 156 w 160"/>
              <a:gd name="T27" fmla="*/ 6 h 160"/>
              <a:gd name="T28" fmla="*/ 148 w 160"/>
              <a:gd name="T29" fmla="*/ 6 h 160"/>
              <a:gd name="T30" fmla="*/ 96 w 160"/>
              <a:gd name="T31" fmla="*/ 83 h 160"/>
              <a:gd name="T32" fmla="*/ 96 w 160"/>
              <a:gd name="T33" fmla="*/ 85 h 160"/>
              <a:gd name="T34" fmla="*/ 96 w 160"/>
              <a:gd name="T35" fmla="*/ 157 h 160"/>
              <a:gd name="T36" fmla="*/ 94 w 160"/>
              <a:gd name="T37" fmla="*/ 160 h 160"/>
              <a:gd name="T38" fmla="*/ 93 w 160"/>
              <a:gd name="T39" fmla="*/ 160 h 160"/>
              <a:gd name="T40" fmla="*/ 70 w 160"/>
              <a:gd name="T41" fmla="*/ 145 h 160"/>
              <a:gd name="T42" fmla="*/ 89 w 160"/>
              <a:gd name="T43" fmla="*/ 152 h 160"/>
              <a:gd name="T44" fmla="*/ 89 w 160"/>
              <a:gd name="T45" fmla="*/ 85 h 160"/>
              <a:gd name="T46" fmla="*/ 91 w 160"/>
              <a:gd name="T47" fmla="*/ 80 h 160"/>
              <a:gd name="T48" fmla="*/ 140 w 160"/>
              <a:gd name="T49" fmla="*/ 6 h 160"/>
              <a:gd name="T50" fmla="*/ 19 w 160"/>
              <a:gd name="T51" fmla="*/ 6 h 160"/>
              <a:gd name="T52" fmla="*/ 69 w 160"/>
              <a:gd name="T53" fmla="*/ 80 h 160"/>
              <a:gd name="T54" fmla="*/ 70 w 160"/>
              <a:gd name="T55" fmla="*/ 85 h 160"/>
              <a:gd name="T56" fmla="*/ 70 w 160"/>
              <a:gd name="T57" fmla="*/ 145 h 160"/>
              <a:gd name="T58" fmla="*/ 70 w 160"/>
              <a:gd name="T59" fmla="*/ 1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60">
                <a:moveTo>
                  <a:pt x="93" y="160"/>
                </a:moveTo>
                <a:cubicBezTo>
                  <a:pt x="93" y="160"/>
                  <a:pt x="93" y="160"/>
                  <a:pt x="91" y="160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66" y="150"/>
                  <a:pt x="64" y="149"/>
                  <a:pt x="64" y="147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5"/>
                  <a:pt x="64" y="85"/>
                  <a:pt x="64" y="83"/>
                </a:cubicBezTo>
                <a:cubicBezTo>
                  <a:pt x="11" y="6"/>
                  <a:pt x="11" y="6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6"/>
                  <a:pt x="0" y="5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8" y="0"/>
                  <a:pt x="160" y="1"/>
                  <a:pt x="160" y="3"/>
                </a:cubicBezTo>
                <a:cubicBezTo>
                  <a:pt x="160" y="5"/>
                  <a:pt x="158" y="6"/>
                  <a:pt x="156" y="6"/>
                </a:cubicBezTo>
                <a:cubicBezTo>
                  <a:pt x="148" y="6"/>
                  <a:pt x="148" y="6"/>
                  <a:pt x="148" y="6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5"/>
                  <a:pt x="96" y="85"/>
                  <a:pt x="96" y="85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6" y="158"/>
                  <a:pt x="96" y="158"/>
                  <a:pt x="94" y="160"/>
                </a:cubicBezTo>
                <a:cubicBezTo>
                  <a:pt x="93" y="160"/>
                  <a:pt x="93" y="160"/>
                  <a:pt x="93" y="160"/>
                </a:cubicBezTo>
                <a:moveTo>
                  <a:pt x="70" y="145"/>
                </a:moveTo>
                <a:cubicBezTo>
                  <a:pt x="89" y="152"/>
                  <a:pt x="89" y="152"/>
                  <a:pt x="89" y="152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3"/>
                  <a:pt x="91" y="81"/>
                  <a:pt x="91" y="80"/>
                </a:cubicBezTo>
                <a:cubicBezTo>
                  <a:pt x="140" y="6"/>
                  <a:pt x="140" y="6"/>
                  <a:pt x="140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69" y="80"/>
                  <a:pt x="69" y="80"/>
                  <a:pt x="69" y="80"/>
                </a:cubicBezTo>
                <a:cubicBezTo>
                  <a:pt x="69" y="80"/>
                  <a:pt x="70" y="83"/>
                  <a:pt x="70" y="85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70" y="145"/>
                  <a:pt x="70" y="145"/>
                  <a:pt x="70" y="1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Freeform 88">
            <a:extLst>
              <a:ext uri="{FF2B5EF4-FFF2-40B4-BE49-F238E27FC236}">
                <a16:creationId xmlns:a16="http://schemas.microsoft.com/office/drawing/2014/main" id="{A589DF00-CA3A-4478-8445-4B8D1BFBB6DC}"/>
              </a:ext>
            </a:extLst>
          </p:cNvPr>
          <p:cNvSpPr>
            <a:spLocks noEditPoints="1"/>
          </p:cNvSpPr>
          <p:nvPr/>
        </p:nvSpPr>
        <p:spPr bwMode="auto">
          <a:xfrm>
            <a:off x="7348538" y="3576638"/>
            <a:ext cx="247650" cy="254000"/>
          </a:xfrm>
          <a:custGeom>
            <a:avLst/>
            <a:gdLst>
              <a:gd name="T0" fmla="*/ 81 w 156"/>
              <a:gd name="T1" fmla="*/ 160 h 160"/>
              <a:gd name="T2" fmla="*/ 75 w 156"/>
              <a:gd name="T3" fmla="*/ 160 h 160"/>
              <a:gd name="T4" fmla="*/ 75 w 156"/>
              <a:gd name="T5" fmla="*/ 135 h 160"/>
              <a:gd name="T6" fmla="*/ 81 w 156"/>
              <a:gd name="T7" fmla="*/ 135 h 160"/>
              <a:gd name="T8" fmla="*/ 81 w 156"/>
              <a:gd name="T9" fmla="*/ 160 h 160"/>
              <a:gd name="T10" fmla="*/ 81 w 156"/>
              <a:gd name="T11" fmla="*/ 160 h 160"/>
              <a:gd name="T12" fmla="*/ 131 w 156"/>
              <a:gd name="T13" fmla="*/ 139 h 160"/>
              <a:gd name="T14" fmla="*/ 114 w 156"/>
              <a:gd name="T15" fmla="*/ 120 h 160"/>
              <a:gd name="T16" fmla="*/ 117 w 156"/>
              <a:gd name="T17" fmla="*/ 117 h 160"/>
              <a:gd name="T18" fmla="*/ 136 w 156"/>
              <a:gd name="T19" fmla="*/ 135 h 160"/>
              <a:gd name="T20" fmla="*/ 131 w 156"/>
              <a:gd name="T21" fmla="*/ 139 h 160"/>
              <a:gd name="T22" fmla="*/ 131 w 156"/>
              <a:gd name="T23" fmla="*/ 139 h 160"/>
              <a:gd name="T24" fmla="*/ 25 w 156"/>
              <a:gd name="T25" fmla="*/ 139 h 160"/>
              <a:gd name="T26" fmla="*/ 20 w 156"/>
              <a:gd name="T27" fmla="*/ 135 h 160"/>
              <a:gd name="T28" fmla="*/ 39 w 156"/>
              <a:gd name="T29" fmla="*/ 117 h 160"/>
              <a:gd name="T30" fmla="*/ 42 w 156"/>
              <a:gd name="T31" fmla="*/ 120 h 160"/>
              <a:gd name="T32" fmla="*/ 25 w 156"/>
              <a:gd name="T33" fmla="*/ 139 h 160"/>
              <a:gd name="T34" fmla="*/ 25 w 156"/>
              <a:gd name="T35" fmla="*/ 139 h 160"/>
              <a:gd name="T36" fmla="*/ 78 w 156"/>
              <a:gd name="T37" fmla="*/ 122 h 160"/>
              <a:gd name="T38" fmla="*/ 37 w 156"/>
              <a:gd name="T39" fmla="*/ 80 h 160"/>
              <a:gd name="T40" fmla="*/ 78 w 156"/>
              <a:gd name="T41" fmla="*/ 39 h 160"/>
              <a:gd name="T42" fmla="*/ 119 w 156"/>
              <a:gd name="T43" fmla="*/ 80 h 160"/>
              <a:gd name="T44" fmla="*/ 78 w 156"/>
              <a:gd name="T45" fmla="*/ 122 h 160"/>
              <a:gd name="T46" fmla="*/ 78 w 156"/>
              <a:gd name="T47" fmla="*/ 45 h 160"/>
              <a:gd name="T48" fmla="*/ 44 w 156"/>
              <a:gd name="T49" fmla="*/ 80 h 160"/>
              <a:gd name="T50" fmla="*/ 78 w 156"/>
              <a:gd name="T51" fmla="*/ 115 h 160"/>
              <a:gd name="T52" fmla="*/ 113 w 156"/>
              <a:gd name="T53" fmla="*/ 80 h 160"/>
              <a:gd name="T54" fmla="*/ 78 w 156"/>
              <a:gd name="T55" fmla="*/ 45 h 160"/>
              <a:gd name="T56" fmla="*/ 156 w 156"/>
              <a:gd name="T57" fmla="*/ 83 h 160"/>
              <a:gd name="T58" fmla="*/ 131 w 156"/>
              <a:gd name="T59" fmla="*/ 83 h 160"/>
              <a:gd name="T60" fmla="*/ 131 w 156"/>
              <a:gd name="T61" fmla="*/ 77 h 160"/>
              <a:gd name="T62" fmla="*/ 156 w 156"/>
              <a:gd name="T63" fmla="*/ 77 h 160"/>
              <a:gd name="T64" fmla="*/ 156 w 156"/>
              <a:gd name="T65" fmla="*/ 83 h 160"/>
              <a:gd name="T66" fmla="*/ 156 w 156"/>
              <a:gd name="T67" fmla="*/ 83 h 160"/>
              <a:gd name="T68" fmla="*/ 25 w 156"/>
              <a:gd name="T69" fmla="*/ 83 h 160"/>
              <a:gd name="T70" fmla="*/ 0 w 156"/>
              <a:gd name="T71" fmla="*/ 83 h 160"/>
              <a:gd name="T72" fmla="*/ 0 w 156"/>
              <a:gd name="T73" fmla="*/ 77 h 160"/>
              <a:gd name="T74" fmla="*/ 25 w 156"/>
              <a:gd name="T75" fmla="*/ 77 h 160"/>
              <a:gd name="T76" fmla="*/ 25 w 156"/>
              <a:gd name="T77" fmla="*/ 83 h 160"/>
              <a:gd name="T78" fmla="*/ 25 w 156"/>
              <a:gd name="T79" fmla="*/ 83 h 160"/>
              <a:gd name="T80" fmla="*/ 117 w 156"/>
              <a:gd name="T81" fmla="*/ 43 h 160"/>
              <a:gd name="T82" fmla="*/ 114 w 156"/>
              <a:gd name="T83" fmla="*/ 40 h 160"/>
              <a:gd name="T84" fmla="*/ 131 w 156"/>
              <a:gd name="T85" fmla="*/ 21 h 160"/>
              <a:gd name="T86" fmla="*/ 136 w 156"/>
              <a:gd name="T87" fmla="*/ 26 h 160"/>
              <a:gd name="T88" fmla="*/ 117 w 156"/>
              <a:gd name="T89" fmla="*/ 43 h 160"/>
              <a:gd name="T90" fmla="*/ 117 w 156"/>
              <a:gd name="T91" fmla="*/ 43 h 160"/>
              <a:gd name="T92" fmla="*/ 39 w 156"/>
              <a:gd name="T93" fmla="*/ 43 h 160"/>
              <a:gd name="T94" fmla="*/ 20 w 156"/>
              <a:gd name="T95" fmla="*/ 26 h 160"/>
              <a:gd name="T96" fmla="*/ 25 w 156"/>
              <a:gd name="T97" fmla="*/ 21 h 160"/>
              <a:gd name="T98" fmla="*/ 42 w 156"/>
              <a:gd name="T99" fmla="*/ 40 h 160"/>
              <a:gd name="T100" fmla="*/ 39 w 156"/>
              <a:gd name="T101" fmla="*/ 43 h 160"/>
              <a:gd name="T102" fmla="*/ 39 w 156"/>
              <a:gd name="T103" fmla="*/ 43 h 160"/>
              <a:gd name="T104" fmla="*/ 81 w 156"/>
              <a:gd name="T105" fmla="*/ 26 h 160"/>
              <a:gd name="T106" fmla="*/ 75 w 156"/>
              <a:gd name="T107" fmla="*/ 26 h 160"/>
              <a:gd name="T108" fmla="*/ 75 w 156"/>
              <a:gd name="T109" fmla="*/ 0 h 160"/>
              <a:gd name="T110" fmla="*/ 81 w 156"/>
              <a:gd name="T111" fmla="*/ 0 h 160"/>
              <a:gd name="T112" fmla="*/ 81 w 156"/>
              <a:gd name="T113" fmla="*/ 26 h 160"/>
              <a:gd name="T114" fmla="*/ 81 w 156"/>
              <a:gd name="T115" fmla="*/ 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6" h="160">
                <a:moveTo>
                  <a:pt x="81" y="160"/>
                </a:moveTo>
                <a:cubicBezTo>
                  <a:pt x="75" y="160"/>
                  <a:pt x="75" y="160"/>
                  <a:pt x="75" y="160"/>
                </a:cubicBezTo>
                <a:cubicBezTo>
                  <a:pt x="75" y="135"/>
                  <a:pt x="75" y="135"/>
                  <a:pt x="75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1" y="160"/>
                  <a:pt x="81" y="160"/>
                  <a:pt x="81" y="160"/>
                </a:cubicBezTo>
                <a:close/>
                <a:moveTo>
                  <a:pt x="131" y="139"/>
                </a:moveTo>
                <a:cubicBezTo>
                  <a:pt x="114" y="120"/>
                  <a:pt x="114" y="120"/>
                  <a:pt x="114" y="120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36" y="135"/>
                  <a:pt x="136" y="135"/>
                  <a:pt x="136" y="135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1" y="139"/>
                  <a:pt x="131" y="139"/>
                  <a:pt x="131" y="139"/>
                </a:cubicBezTo>
                <a:close/>
                <a:moveTo>
                  <a:pt x="25" y="139"/>
                </a:moveTo>
                <a:cubicBezTo>
                  <a:pt x="20" y="135"/>
                  <a:pt x="20" y="135"/>
                  <a:pt x="20" y="135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42" y="120"/>
                  <a:pt x="42" y="120"/>
                  <a:pt x="42" y="120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25" y="139"/>
                  <a:pt x="25" y="139"/>
                  <a:pt x="25" y="139"/>
                </a:cubicBezTo>
                <a:close/>
                <a:moveTo>
                  <a:pt x="78" y="122"/>
                </a:moveTo>
                <a:cubicBezTo>
                  <a:pt x="56" y="122"/>
                  <a:pt x="37" y="103"/>
                  <a:pt x="37" y="80"/>
                </a:cubicBezTo>
                <a:cubicBezTo>
                  <a:pt x="37" y="58"/>
                  <a:pt x="56" y="39"/>
                  <a:pt x="78" y="39"/>
                </a:cubicBezTo>
                <a:cubicBezTo>
                  <a:pt x="100" y="39"/>
                  <a:pt x="119" y="58"/>
                  <a:pt x="119" y="80"/>
                </a:cubicBezTo>
                <a:cubicBezTo>
                  <a:pt x="119" y="103"/>
                  <a:pt x="100" y="122"/>
                  <a:pt x="78" y="122"/>
                </a:cubicBezTo>
                <a:moveTo>
                  <a:pt x="78" y="45"/>
                </a:moveTo>
                <a:cubicBezTo>
                  <a:pt x="59" y="45"/>
                  <a:pt x="44" y="61"/>
                  <a:pt x="44" y="80"/>
                </a:cubicBezTo>
                <a:cubicBezTo>
                  <a:pt x="44" y="99"/>
                  <a:pt x="59" y="115"/>
                  <a:pt x="78" y="115"/>
                </a:cubicBezTo>
                <a:cubicBezTo>
                  <a:pt x="97" y="115"/>
                  <a:pt x="113" y="99"/>
                  <a:pt x="113" y="80"/>
                </a:cubicBezTo>
                <a:cubicBezTo>
                  <a:pt x="113" y="61"/>
                  <a:pt x="97" y="45"/>
                  <a:pt x="78" y="45"/>
                </a:cubicBezTo>
                <a:moveTo>
                  <a:pt x="156" y="83"/>
                </a:moveTo>
                <a:cubicBezTo>
                  <a:pt x="131" y="83"/>
                  <a:pt x="131" y="83"/>
                  <a:pt x="131" y="83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3"/>
                  <a:pt x="156" y="83"/>
                  <a:pt x="156" y="83"/>
                </a:cubicBezTo>
                <a:close/>
                <a:moveTo>
                  <a:pt x="25" y="83"/>
                </a:moveTo>
                <a:cubicBezTo>
                  <a:pt x="0" y="83"/>
                  <a:pt x="0" y="83"/>
                  <a:pt x="0" y="83"/>
                </a:cubicBezTo>
                <a:cubicBezTo>
                  <a:pt x="0" y="77"/>
                  <a:pt x="0" y="77"/>
                  <a:pt x="0" y="77"/>
                </a:cubicBezTo>
                <a:cubicBezTo>
                  <a:pt x="25" y="77"/>
                  <a:pt x="25" y="77"/>
                  <a:pt x="25" y="77"/>
                </a:cubicBezTo>
                <a:cubicBezTo>
                  <a:pt x="25" y="83"/>
                  <a:pt x="25" y="83"/>
                  <a:pt x="25" y="83"/>
                </a:cubicBezTo>
                <a:cubicBezTo>
                  <a:pt x="25" y="83"/>
                  <a:pt x="25" y="83"/>
                  <a:pt x="25" y="83"/>
                </a:cubicBezTo>
                <a:close/>
                <a:moveTo>
                  <a:pt x="117" y="43"/>
                </a:moveTo>
                <a:cubicBezTo>
                  <a:pt x="114" y="40"/>
                  <a:pt x="114" y="40"/>
                  <a:pt x="114" y="40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17" y="43"/>
                  <a:pt x="117" y="43"/>
                  <a:pt x="117" y="43"/>
                </a:cubicBezTo>
                <a:close/>
                <a:moveTo>
                  <a:pt x="39" y="43"/>
                </a:moveTo>
                <a:cubicBezTo>
                  <a:pt x="20" y="26"/>
                  <a:pt x="20" y="26"/>
                  <a:pt x="20" y="26"/>
                </a:cubicBezTo>
                <a:cubicBezTo>
                  <a:pt x="25" y="21"/>
                  <a:pt x="25" y="21"/>
                  <a:pt x="25" y="21"/>
                </a:cubicBezTo>
                <a:cubicBezTo>
                  <a:pt x="42" y="40"/>
                  <a:pt x="42" y="40"/>
                  <a:pt x="42" y="40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3"/>
                  <a:pt x="39" y="43"/>
                  <a:pt x="39" y="43"/>
                </a:cubicBezTo>
                <a:close/>
                <a:moveTo>
                  <a:pt x="81" y="26"/>
                </a:moveTo>
                <a:cubicBezTo>
                  <a:pt x="75" y="26"/>
                  <a:pt x="75" y="26"/>
                  <a:pt x="75" y="26"/>
                </a:cubicBezTo>
                <a:cubicBezTo>
                  <a:pt x="75" y="0"/>
                  <a:pt x="75" y="0"/>
                  <a:pt x="75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26"/>
                  <a:pt x="81" y="26"/>
                  <a:pt x="81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Freeform 89">
            <a:extLst>
              <a:ext uri="{FF2B5EF4-FFF2-40B4-BE49-F238E27FC236}">
                <a16:creationId xmlns:a16="http://schemas.microsoft.com/office/drawing/2014/main" id="{8A844D14-B1CC-472C-806A-93C0D76EEC37}"/>
              </a:ext>
            </a:extLst>
          </p:cNvPr>
          <p:cNvSpPr>
            <a:spLocks noEditPoints="1"/>
          </p:cNvSpPr>
          <p:nvPr/>
        </p:nvSpPr>
        <p:spPr bwMode="auto">
          <a:xfrm>
            <a:off x="7345363" y="1377950"/>
            <a:ext cx="254000" cy="247650"/>
          </a:xfrm>
          <a:custGeom>
            <a:avLst/>
            <a:gdLst>
              <a:gd name="T0" fmla="*/ 135 w 160"/>
              <a:gd name="T1" fmla="*/ 42 h 156"/>
              <a:gd name="T2" fmla="*/ 131 w 160"/>
              <a:gd name="T3" fmla="*/ 6 h 156"/>
              <a:gd name="T4" fmla="*/ 109 w 160"/>
              <a:gd name="T5" fmla="*/ 9 h 156"/>
              <a:gd name="T6" fmla="*/ 82 w 160"/>
              <a:gd name="T7" fmla="*/ 0 h 156"/>
              <a:gd name="T8" fmla="*/ 1 w 160"/>
              <a:gd name="T9" fmla="*/ 62 h 156"/>
              <a:gd name="T10" fmla="*/ 11 w 160"/>
              <a:gd name="T11" fmla="*/ 78 h 156"/>
              <a:gd name="T12" fmla="*/ 14 w 160"/>
              <a:gd name="T13" fmla="*/ 79 h 156"/>
              <a:gd name="T14" fmla="*/ 19 w 160"/>
              <a:gd name="T15" fmla="*/ 148 h 156"/>
              <a:gd name="T16" fmla="*/ 48 w 160"/>
              <a:gd name="T17" fmla="*/ 156 h 156"/>
              <a:gd name="T18" fmla="*/ 133 w 160"/>
              <a:gd name="T19" fmla="*/ 156 h 156"/>
              <a:gd name="T20" fmla="*/ 141 w 160"/>
              <a:gd name="T21" fmla="*/ 75 h 156"/>
              <a:gd name="T22" fmla="*/ 147 w 160"/>
              <a:gd name="T23" fmla="*/ 79 h 156"/>
              <a:gd name="T24" fmla="*/ 151 w 160"/>
              <a:gd name="T25" fmla="*/ 78 h 156"/>
              <a:gd name="T26" fmla="*/ 159 w 160"/>
              <a:gd name="T27" fmla="*/ 62 h 156"/>
              <a:gd name="T28" fmla="*/ 128 w 160"/>
              <a:gd name="T29" fmla="*/ 12 h 156"/>
              <a:gd name="T30" fmla="*/ 115 w 160"/>
              <a:gd name="T31" fmla="*/ 26 h 156"/>
              <a:gd name="T32" fmla="*/ 115 w 160"/>
              <a:gd name="T33" fmla="*/ 12 h 156"/>
              <a:gd name="T34" fmla="*/ 70 w 160"/>
              <a:gd name="T35" fmla="*/ 106 h 156"/>
              <a:gd name="T36" fmla="*/ 51 w 160"/>
              <a:gd name="T37" fmla="*/ 149 h 156"/>
              <a:gd name="T38" fmla="*/ 51 w 160"/>
              <a:gd name="T39" fmla="*/ 106 h 156"/>
              <a:gd name="T40" fmla="*/ 133 w 160"/>
              <a:gd name="T41" fmla="*/ 149 h 156"/>
              <a:gd name="T42" fmla="*/ 77 w 160"/>
              <a:gd name="T43" fmla="*/ 103 h 156"/>
              <a:gd name="T44" fmla="*/ 48 w 160"/>
              <a:gd name="T45" fmla="*/ 100 h 156"/>
              <a:gd name="T46" fmla="*/ 45 w 160"/>
              <a:gd name="T47" fmla="*/ 149 h 156"/>
              <a:gd name="T48" fmla="*/ 25 w 160"/>
              <a:gd name="T49" fmla="*/ 148 h 156"/>
              <a:gd name="T50" fmla="*/ 80 w 160"/>
              <a:gd name="T51" fmla="*/ 26 h 156"/>
              <a:gd name="T52" fmla="*/ 135 w 160"/>
              <a:gd name="T53" fmla="*/ 148 h 156"/>
              <a:gd name="T54" fmla="*/ 147 w 160"/>
              <a:gd name="T55" fmla="*/ 71 h 156"/>
              <a:gd name="T56" fmla="*/ 80 w 160"/>
              <a:gd name="T57" fmla="*/ 20 h 156"/>
              <a:gd name="T58" fmla="*/ 13 w 160"/>
              <a:gd name="T59" fmla="*/ 71 h 156"/>
              <a:gd name="T60" fmla="*/ 80 w 160"/>
              <a:gd name="T61" fmla="*/ 8 h 156"/>
              <a:gd name="T62" fmla="*/ 147 w 160"/>
              <a:gd name="T63" fmla="*/ 71 h 156"/>
              <a:gd name="T64" fmla="*/ 99 w 160"/>
              <a:gd name="T65" fmla="*/ 124 h 156"/>
              <a:gd name="T66" fmla="*/ 122 w 160"/>
              <a:gd name="T67" fmla="*/ 121 h 156"/>
              <a:gd name="T68" fmla="*/ 118 w 160"/>
              <a:gd name="T69" fmla="*/ 87 h 156"/>
              <a:gd name="T70" fmla="*/ 96 w 160"/>
              <a:gd name="T71" fmla="*/ 90 h 156"/>
              <a:gd name="T72" fmla="*/ 99 w 160"/>
              <a:gd name="T73" fmla="*/ 124 h 156"/>
              <a:gd name="T74" fmla="*/ 115 w 160"/>
              <a:gd name="T75" fmla="*/ 93 h 156"/>
              <a:gd name="T76" fmla="*/ 102 w 160"/>
              <a:gd name="T77" fmla="*/ 118 h 156"/>
              <a:gd name="T78" fmla="*/ 102 w 160"/>
              <a:gd name="T79" fmla="*/ 9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6">
                <a:moveTo>
                  <a:pt x="159" y="62"/>
                </a:moveTo>
                <a:cubicBezTo>
                  <a:pt x="135" y="42"/>
                  <a:pt x="135" y="42"/>
                  <a:pt x="135" y="42"/>
                </a:cubicBezTo>
                <a:cubicBezTo>
                  <a:pt x="135" y="9"/>
                  <a:pt x="135" y="9"/>
                  <a:pt x="135" y="9"/>
                </a:cubicBezTo>
                <a:cubicBezTo>
                  <a:pt x="135" y="8"/>
                  <a:pt x="133" y="6"/>
                  <a:pt x="131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10" y="6"/>
                  <a:pt x="109" y="8"/>
                  <a:pt x="109" y="9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4"/>
                  <a:pt x="0" y="65"/>
                  <a:pt x="1" y="67"/>
                </a:cubicBezTo>
                <a:cubicBezTo>
                  <a:pt x="11" y="78"/>
                  <a:pt x="11" y="78"/>
                  <a:pt x="11" y="78"/>
                </a:cubicBezTo>
                <a:cubicBezTo>
                  <a:pt x="11" y="79"/>
                  <a:pt x="11" y="79"/>
                  <a:pt x="13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19" y="75"/>
                  <a:pt x="19" y="75"/>
                  <a:pt x="19" y="75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19" y="153"/>
                  <a:pt x="24" y="156"/>
                  <a:pt x="2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4" y="156"/>
                  <a:pt x="74" y="156"/>
                  <a:pt x="74" y="156"/>
                </a:cubicBezTo>
                <a:cubicBezTo>
                  <a:pt x="133" y="156"/>
                  <a:pt x="133" y="156"/>
                  <a:pt x="133" y="156"/>
                </a:cubicBezTo>
                <a:cubicBezTo>
                  <a:pt x="138" y="156"/>
                  <a:pt x="141" y="153"/>
                  <a:pt x="141" y="148"/>
                </a:cubicBezTo>
                <a:cubicBezTo>
                  <a:pt x="141" y="75"/>
                  <a:pt x="141" y="75"/>
                  <a:pt x="141" y="75"/>
                </a:cubicBezTo>
                <a:cubicBezTo>
                  <a:pt x="146" y="79"/>
                  <a:pt x="146" y="79"/>
                  <a:pt x="146" y="79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79"/>
                  <a:pt x="147" y="79"/>
                  <a:pt x="149" y="79"/>
                </a:cubicBezTo>
                <a:cubicBezTo>
                  <a:pt x="149" y="79"/>
                  <a:pt x="151" y="79"/>
                  <a:pt x="151" y="78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60" y="65"/>
                  <a:pt x="160" y="64"/>
                  <a:pt x="159" y="62"/>
                </a:cubicBezTo>
                <a:moveTo>
                  <a:pt x="115" y="12"/>
                </a:moveTo>
                <a:cubicBezTo>
                  <a:pt x="128" y="12"/>
                  <a:pt x="128" y="12"/>
                  <a:pt x="128" y="12"/>
                </a:cubicBezTo>
                <a:cubicBezTo>
                  <a:pt x="128" y="37"/>
                  <a:pt x="128" y="37"/>
                  <a:pt x="128" y="37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5" y="12"/>
                  <a:pt x="115" y="12"/>
                  <a:pt x="115" y="12"/>
                </a:cubicBezTo>
                <a:cubicBezTo>
                  <a:pt x="115" y="12"/>
                  <a:pt x="115" y="12"/>
                  <a:pt x="115" y="12"/>
                </a:cubicBezTo>
                <a:close/>
                <a:moveTo>
                  <a:pt x="51" y="106"/>
                </a:moveTo>
                <a:cubicBezTo>
                  <a:pt x="70" y="106"/>
                  <a:pt x="70" y="106"/>
                  <a:pt x="70" y="106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51" y="106"/>
                  <a:pt x="51" y="106"/>
                  <a:pt x="51" y="106"/>
                </a:cubicBezTo>
                <a:close/>
                <a:moveTo>
                  <a:pt x="135" y="148"/>
                </a:moveTo>
                <a:cubicBezTo>
                  <a:pt x="135" y="148"/>
                  <a:pt x="135" y="149"/>
                  <a:pt x="133" y="149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7" y="101"/>
                  <a:pt x="75" y="100"/>
                  <a:pt x="74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46" y="100"/>
                  <a:pt x="45" y="101"/>
                  <a:pt x="45" y="103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5" y="148"/>
                  <a:pt x="25" y="148"/>
                  <a:pt x="25" y="148"/>
                </a:cubicBezTo>
                <a:cubicBezTo>
                  <a:pt x="25" y="70"/>
                  <a:pt x="25" y="70"/>
                  <a:pt x="25" y="70"/>
                </a:cubicBezTo>
                <a:cubicBezTo>
                  <a:pt x="80" y="26"/>
                  <a:pt x="80" y="26"/>
                  <a:pt x="80" y="26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48"/>
                  <a:pt x="135" y="148"/>
                  <a:pt x="135" y="148"/>
                </a:cubicBezTo>
                <a:close/>
                <a:moveTo>
                  <a:pt x="147" y="71"/>
                </a:moveTo>
                <a:cubicBezTo>
                  <a:pt x="82" y="20"/>
                  <a:pt x="82" y="20"/>
                  <a:pt x="82" y="20"/>
                </a:cubicBezTo>
                <a:cubicBezTo>
                  <a:pt x="82" y="20"/>
                  <a:pt x="82" y="20"/>
                  <a:pt x="80" y="20"/>
                </a:cubicBezTo>
                <a:cubicBezTo>
                  <a:pt x="78" y="20"/>
                  <a:pt x="78" y="20"/>
                  <a:pt x="78" y="20"/>
                </a:cubicBezTo>
                <a:cubicBezTo>
                  <a:pt x="13" y="71"/>
                  <a:pt x="13" y="71"/>
                  <a:pt x="13" y="71"/>
                </a:cubicBezTo>
                <a:cubicBezTo>
                  <a:pt x="8" y="65"/>
                  <a:pt x="8" y="65"/>
                  <a:pt x="8" y="65"/>
                </a:cubicBezTo>
                <a:cubicBezTo>
                  <a:pt x="80" y="8"/>
                  <a:pt x="80" y="8"/>
                  <a:pt x="80" y="8"/>
                </a:cubicBezTo>
                <a:cubicBezTo>
                  <a:pt x="152" y="65"/>
                  <a:pt x="152" y="65"/>
                  <a:pt x="152" y="65"/>
                </a:cubicBezTo>
                <a:cubicBezTo>
                  <a:pt x="147" y="71"/>
                  <a:pt x="147" y="71"/>
                  <a:pt x="147" y="71"/>
                </a:cubicBezTo>
                <a:cubicBezTo>
                  <a:pt x="147" y="71"/>
                  <a:pt x="147" y="71"/>
                  <a:pt x="147" y="71"/>
                </a:cubicBezTo>
                <a:close/>
                <a:moveTo>
                  <a:pt x="99" y="124"/>
                </a:moveTo>
                <a:cubicBezTo>
                  <a:pt x="118" y="124"/>
                  <a:pt x="118" y="124"/>
                  <a:pt x="118" y="124"/>
                </a:cubicBezTo>
                <a:cubicBezTo>
                  <a:pt x="120" y="124"/>
                  <a:pt x="122" y="123"/>
                  <a:pt x="122" y="121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22" y="89"/>
                  <a:pt x="120" y="87"/>
                  <a:pt x="118" y="87"/>
                </a:cubicBezTo>
                <a:cubicBezTo>
                  <a:pt x="99" y="87"/>
                  <a:pt x="99" y="87"/>
                  <a:pt x="99" y="87"/>
                </a:cubicBezTo>
                <a:cubicBezTo>
                  <a:pt x="98" y="87"/>
                  <a:pt x="96" y="89"/>
                  <a:pt x="96" y="90"/>
                </a:cubicBezTo>
                <a:cubicBezTo>
                  <a:pt x="96" y="121"/>
                  <a:pt x="96" y="121"/>
                  <a:pt x="96" y="121"/>
                </a:cubicBezTo>
                <a:cubicBezTo>
                  <a:pt x="96" y="123"/>
                  <a:pt x="98" y="124"/>
                  <a:pt x="99" y="124"/>
                </a:cubicBezTo>
                <a:moveTo>
                  <a:pt x="102" y="93"/>
                </a:moveTo>
                <a:cubicBezTo>
                  <a:pt x="115" y="93"/>
                  <a:pt x="115" y="93"/>
                  <a:pt x="115" y="93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2" y="93"/>
                  <a:pt x="102" y="93"/>
                  <a:pt x="102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Freeform 90">
            <a:extLst>
              <a:ext uri="{FF2B5EF4-FFF2-40B4-BE49-F238E27FC236}">
                <a16:creationId xmlns:a16="http://schemas.microsoft.com/office/drawing/2014/main" id="{C94C5F15-0B81-40CE-93BC-061F2F0863B3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1925638"/>
            <a:ext cx="255588" cy="247650"/>
          </a:xfrm>
          <a:custGeom>
            <a:avLst/>
            <a:gdLst>
              <a:gd name="T0" fmla="*/ 35 w 161"/>
              <a:gd name="T1" fmla="*/ 156 h 156"/>
              <a:gd name="T2" fmla="*/ 32 w 161"/>
              <a:gd name="T3" fmla="*/ 154 h 156"/>
              <a:gd name="T4" fmla="*/ 29 w 161"/>
              <a:gd name="T5" fmla="*/ 147 h 156"/>
              <a:gd name="T6" fmla="*/ 45 w 161"/>
              <a:gd name="T7" fmla="*/ 93 h 156"/>
              <a:gd name="T8" fmla="*/ 3 w 161"/>
              <a:gd name="T9" fmla="*/ 62 h 156"/>
              <a:gd name="T10" fmla="*/ 1 w 161"/>
              <a:gd name="T11" fmla="*/ 54 h 156"/>
              <a:gd name="T12" fmla="*/ 6 w 161"/>
              <a:gd name="T13" fmla="*/ 50 h 156"/>
              <a:gd name="T14" fmla="*/ 59 w 161"/>
              <a:gd name="T15" fmla="*/ 50 h 156"/>
              <a:gd name="T16" fmla="*/ 73 w 161"/>
              <a:gd name="T17" fmla="*/ 4 h 156"/>
              <a:gd name="T18" fmla="*/ 80 w 161"/>
              <a:gd name="T19" fmla="*/ 0 h 156"/>
              <a:gd name="T20" fmla="*/ 86 w 161"/>
              <a:gd name="T21" fmla="*/ 4 h 156"/>
              <a:gd name="T22" fmla="*/ 102 w 161"/>
              <a:gd name="T23" fmla="*/ 50 h 156"/>
              <a:gd name="T24" fmla="*/ 153 w 161"/>
              <a:gd name="T25" fmla="*/ 50 h 156"/>
              <a:gd name="T26" fmla="*/ 160 w 161"/>
              <a:gd name="T27" fmla="*/ 54 h 156"/>
              <a:gd name="T28" fmla="*/ 158 w 161"/>
              <a:gd name="T29" fmla="*/ 62 h 156"/>
              <a:gd name="T30" fmla="*/ 115 w 161"/>
              <a:gd name="T31" fmla="*/ 93 h 156"/>
              <a:gd name="T32" fmla="*/ 131 w 161"/>
              <a:gd name="T33" fmla="*/ 147 h 156"/>
              <a:gd name="T34" fmla="*/ 128 w 161"/>
              <a:gd name="T35" fmla="*/ 154 h 156"/>
              <a:gd name="T36" fmla="*/ 120 w 161"/>
              <a:gd name="T37" fmla="*/ 154 h 156"/>
              <a:gd name="T38" fmla="*/ 80 w 161"/>
              <a:gd name="T39" fmla="*/ 125 h 156"/>
              <a:gd name="T40" fmla="*/ 40 w 161"/>
              <a:gd name="T41" fmla="*/ 154 h 156"/>
              <a:gd name="T42" fmla="*/ 35 w 161"/>
              <a:gd name="T43" fmla="*/ 156 h 156"/>
              <a:gd name="T44" fmla="*/ 6 w 161"/>
              <a:gd name="T45" fmla="*/ 56 h 156"/>
              <a:gd name="T46" fmla="*/ 6 w 161"/>
              <a:gd name="T47" fmla="*/ 58 h 156"/>
              <a:gd name="T48" fmla="*/ 51 w 161"/>
              <a:gd name="T49" fmla="*/ 90 h 156"/>
              <a:gd name="T50" fmla="*/ 51 w 161"/>
              <a:gd name="T51" fmla="*/ 93 h 156"/>
              <a:gd name="T52" fmla="*/ 35 w 161"/>
              <a:gd name="T53" fmla="*/ 150 h 156"/>
              <a:gd name="T54" fmla="*/ 38 w 161"/>
              <a:gd name="T55" fmla="*/ 151 h 156"/>
              <a:gd name="T56" fmla="*/ 37 w 161"/>
              <a:gd name="T57" fmla="*/ 150 h 156"/>
              <a:gd name="T58" fmla="*/ 78 w 161"/>
              <a:gd name="T59" fmla="*/ 117 h 156"/>
              <a:gd name="T60" fmla="*/ 81 w 161"/>
              <a:gd name="T61" fmla="*/ 117 h 156"/>
              <a:gd name="T62" fmla="*/ 125 w 161"/>
              <a:gd name="T63" fmla="*/ 150 h 156"/>
              <a:gd name="T64" fmla="*/ 125 w 161"/>
              <a:gd name="T65" fmla="*/ 148 h 156"/>
              <a:gd name="T66" fmla="*/ 109 w 161"/>
              <a:gd name="T67" fmla="*/ 93 h 156"/>
              <a:gd name="T68" fmla="*/ 110 w 161"/>
              <a:gd name="T69" fmla="*/ 90 h 156"/>
              <a:gd name="T70" fmla="*/ 153 w 161"/>
              <a:gd name="T71" fmla="*/ 58 h 156"/>
              <a:gd name="T72" fmla="*/ 153 w 161"/>
              <a:gd name="T73" fmla="*/ 56 h 156"/>
              <a:gd name="T74" fmla="*/ 99 w 161"/>
              <a:gd name="T75" fmla="*/ 56 h 156"/>
              <a:gd name="T76" fmla="*/ 97 w 161"/>
              <a:gd name="T77" fmla="*/ 54 h 156"/>
              <a:gd name="T78" fmla="*/ 80 w 161"/>
              <a:gd name="T79" fmla="*/ 6 h 156"/>
              <a:gd name="T80" fmla="*/ 80 w 161"/>
              <a:gd name="T81" fmla="*/ 6 h 156"/>
              <a:gd name="T82" fmla="*/ 80 w 161"/>
              <a:gd name="T83" fmla="*/ 6 h 156"/>
              <a:gd name="T84" fmla="*/ 64 w 161"/>
              <a:gd name="T85" fmla="*/ 54 h 156"/>
              <a:gd name="T86" fmla="*/ 61 w 161"/>
              <a:gd name="T87" fmla="*/ 56 h 156"/>
              <a:gd name="T88" fmla="*/ 6 w 161"/>
              <a:gd name="T89" fmla="*/ 56 h 156"/>
              <a:gd name="T90" fmla="*/ 6 w 161"/>
              <a:gd name="T91" fmla="*/ 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1" h="156">
                <a:moveTo>
                  <a:pt x="35" y="156"/>
                </a:moveTo>
                <a:cubicBezTo>
                  <a:pt x="35" y="156"/>
                  <a:pt x="33" y="156"/>
                  <a:pt x="32" y="154"/>
                </a:cubicBezTo>
                <a:cubicBezTo>
                  <a:pt x="29" y="153"/>
                  <a:pt x="29" y="150"/>
                  <a:pt x="29" y="147"/>
                </a:cubicBezTo>
                <a:cubicBezTo>
                  <a:pt x="45" y="93"/>
                  <a:pt x="45" y="93"/>
                  <a:pt x="45" y="93"/>
                </a:cubicBezTo>
                <a:cubicBezTo>
                  <a:pt x="3" y="62"/>
                  <a:pt x="3" y="62"/>
                  <a:pt x="3" y="62"/>
                </a:cubicBezTo>
                <a:cubicBezTo>
                  <a:pt x="0" y="61"/>
                  <a:pt x="0" y="58"/>
                  <a:pt x="1" y="54"/>
                </a:cubicBezTo>
                <a:cubicBezTo>
                  <a:pt x="1" y="51"/>
                  <a:pt x="5" y="50"/>
                  <a:pt x="6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73" y="4"/>
                  <a:pt x="73" y="4"/>
                  <a:pt x="73" y="4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1"/>
                  <a:pt x="86" y="4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53" y="50"/>
                  <a:pt x="153" y="50"/>
                  <a:pt x="153" y="50"/>
                </a:cubicBezTo>
                <a:cubicBezTo>
                  <a:pt x="157" y="50"/>
                  <a:pt x="158" y="51"/>
                  <a:pt x="160" y="54"/>
                </a:cubicBezTo>
                <a:cubicBezTo>
                  <a:pt x="161" y="58"/>
                  <a:pt x="160" y="61"/>
                  <a:pt x="158" y="62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31" y="147"/>
                  <a:pt x="131" y="147"/>
                  <a:pt x="131" y="147"/>
                </a:cubicBezTo>
                <a:cubicBezTo>
                  <a:pt x="133" y="150"/>
                  <a:pt x="131" y="153"/>
                  <a:pt x="128" y="154"/>
                </a:cubicBezTo>
                <a:cubicBezTo>
                  <a:pt x="126" y="156"/>
                  <a:pt x="123" y="156"/>
                  <a:pt x="120" y="154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40" y="154"/>
                  <a:pt x="40" y="154"/>
                  <a:pt x="40" y="154"/>
                </a:cubicBezTo>
                <a:cubicBezTo>
                  <a:pt x="38" y="156"/>
                  <a:pt x="37" y="156"/>
                  <a:pt x="35" y="156"/>
                </a:cubicBezTo>
                <a:moveTo>
                  <a:pt x="6" y="56"/>
                </a:moveTo>
                <a:cubicBezTo>
                  <a:pt x="6" y="58"/>
                  <a:pt x="6" y="58"/>
                  <a:pt x="6" y="58"/>
                </a:cubicBezTo>
                <a:cubicBezTo>
                  <a:pt x="51" y="90"/>
                  <a:pt x="51" y="90"/>
                  <a:pt x="51" y="90"/>
                </a:cubicBezTo>
                <a:cubicBezTo>
                  <a:pt x="51" y="92"/>
                  <a:pt x="53" y="92"/>
                  <a:pt x="51" y="93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80" y="117"/>
                  <a:pt x="81" y="117"/>
                  <a:pt x="81" y="117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48"/>
                  <a:pt x="125" y="148"/>
                  <a:pt x="125" y="148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09" y="92"/>
                  <a:pt x="109" y="90"/>
                  <a:pt x="110" y="90"/>
                </a:cubicBezTo>
                <a:cubicBezTo>
                  <a:pt x="153" y="58"/>
                  <a:pt x="153" y="58"/>
                  <a:pt x="153" y="58"/>
                </a:cubicBezTo>
                <a:cubicBezTo>
                  <a:pt x="155" y="58"/>
                  <a:pt x="155" y="56"/>
                  <a:pt x="153" y="56"/>
                </a:cubicBezTo>
                <a:cubicBezTo>
                  <a:pt x="99" y="56"/>
                  <a:pt x="99" y="56"/>
                  <a:pt x="99" y="56"/>
                </a:cubicBezTo>
                <a:cubicBezTo>
                  <a:pt x="97" y="54"/>
                  <a:pt x="97" y="54"/>
                  <a:pt x="97" y="54"/>
                </a:cubicBezTo>
                <a:cubicBezTo>
                  <a:pt x="80" y="6"/>
                  <a:pt x="80" y="6"/>
                  <a:pt x="80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64" y="54"/>
                  <a:pt x="64" y="54"/>
                  <a:pt x="64" y="54"/>
                </a:cubicBezTo>
                <a:cubicBezTo>
                  <a:pt x="64" y="54"/>
                  <a:pt x="62" y="56"/>
                  <a:pt x="61" y="56"/>
                </a:cubicBezTo>
                <a:cubicBezTo>
                  <a:pt x="6" y="56"/>
                  <a:pt x="6" y="56"/>
                  <a:pt x="6" y="56"/>
                </a:cubicBezTo>
                <a:cubicBezTo>
                  <a:pt x="6" y="56"/>
                  <a:pt x="6" y="56"/>
                  <a:pt x="6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Freeform 91">
            <a:extLst>
              <a:ext uri="{FF2B5EF4-FFF2-40B4-BE49-F238E27FC236}">
                <a16:creationId xmlns:a16="http://schemas.microsoft.com/office/drawing/2014/main" id="{54DFCCE1-DDA8-410A-B261-2B73AAC2A636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2489200"/>
            <a:ext cx="254000" cy="227013"/>
          </a:xfrm>
          <a:custGeom>
            <a:avLst/>
            <a:gdLst>
              <a:gd name="T0" fmla="*/ 80 w 160"/>
              <a:gd name="T1" fmla="*/ 143 h 143"/>
              <a:gd name="T2" fmla="*/ 79 w 160"/>
              <a:gd name="T3" fmla="*/ 142 h 143"/>
              <a:gd name="T4" fmla="*/ 8 w 160"/>
              <a:gd name="T5" fmla="*/ 64 h 143"/>
              <a:gd name="T6" fmla="*/ 0 w 160"/>
              <a:gd name="T7" fmla="*/ 40 h 143"/>
              <a:gd name="T8" fmla="*/ 44 w 160"/>
              <a:gd name="T9" fmla="*/ 0 h 143"/>
              <a:gd name="T10" fmla="*/ 80 w 160"/>
              <a:gd name="T11" fmla="*/ 19 h 143"/>
              <a:gd name="T12" fmla="*/ 117 w 160"/>
              <a:gd name="T13" fmla="*/ 0 h 143"/>
              <a:gd name="T14" fmla="*/ 160 w 160"/>
              <a:gd name="T15" fmla="*/ 40 h 143"/>
              <a:gd name="T16" fmla="*/ 154 w 160"/>
              <a:gd name="T17" fmla="*/ 64 h 143"/>
              <a:gd name="T18" fmla="*/ 84 w 160"/>
              <a:gd name="T19" fmla="*/ 142 h 143"/>
              <a:gd name="T20" fmla="*/ 80 w 160"/>
              <a:gd name="T21" fmla="*/ 143 h 143"/>
              <a:gd name="T22" fmla="*/ 44 w 160"/>
              <a:gd name="T23" fmla="*/ 6 h 143"/>
              <a:gd name="T24" fmla="*/ 7 w 160"/>
              <a:gd name="T25" fmla="*/ 40 h 143"/>
              <a:gd name="T26" fmla="*/ 13 w 160"/>
              <a:gd name="T27" fmla="*/ 61 h 143"/>
              <a:gd name="T28" fmla="*/ 80 w 160"/>
              <a:gd name="T29" fmla="*/ 135 h 143"/>
              <a:gd name="T30" fmla="*/ 148 w 160"/>
              <a:gd name="T31" fmla="*/ 61 h 143"/>
              <a:gd name="T32" fmla="*/ 154 w 160"/>
              <a:gd name="T33" fmla="*/ 40 h 143"/>
              <a:gd name="T34" fmla="*/ 117 w 160"/>
              <a:gd name="T35" fmla="*/ 6 h 143"/>
              <a:gd name="T36" fmla="*/ 84 w 160"/>
              <a:gd name="T37" fmla="*/ 26 h 143"/>
              <a:gd name="T38" fmla="*/ 77 w 160"/>
              <a:gd name="T39" fmla="*/ 26 h 143"/>
              <a:gd name="T40" fmla="*/ 44 w 160"/>
              <a:gd name="T41" fmla="*/ 6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0" h="143">
                <a:moveTo>
                  <a:pt x="80" y="143"/>
                </a:moveTo>
                <a:cubicBezTo>
                  <a:pt x="79" y="142"/>
                  <a:pt x="79" y="142"/>
                  <a:pt x="79" y="142"/>
                </a:cubicBezTo>
                <a:cubicBezTo>
                  <a:pt x="76" y="138"/>
                  <a:pt x="16" y="79"/>
                  <a:pt x="8" y="64"/>
                </a:cubicBezTo>
                <a:cubicBezTo>
                  <a:pt x="4" y="57"/>
                  <a:pt x="0" y="50"/>
                  <a:pt x="0" y="40"/>
                </a:cubicBezTo>
                <a:cubicBezTo>
                  <a:pt x="0" y="19"/>
                  <a:pt x="20" y="0"/>
                  <a:pt x="44" y="0"/>
                </a:cubicBezTo>
                <a:cubicBezTo>
                  <a:pt x="60" y="0"/>
                  <a:pt x="72" y="6"/>
                  <a:pt x="80" y="19"/>
                </a:cubicBezTo>
                <a:cubicBezTo>
                  <a:pt x="88" y="6"/>
                  <a:pt x="103" y="0"/>
                  <a:pt x="117" y="0"/>
                </a:cubicBezTo>
                <a:cubicBezTo>
                  <a:pt x="141" y="0"/>
                  <a:pt x="160" y="19"/>
                  <a:pt x="160" y="40"/>
                </a:cubicBezTo>
                <a:cubicBezTo>
                  <a:pt x="160" y="50"/>
                  <a:pt x="159" y="57"/>
                  <a:pt x="154" y="64"/>
                </a:cubicBezTo>
                <a:cubicBezTo>
                  <a:pt x="144" y="79"/>
                  <a:pt x="85" y="138"/>
                  <a:pt x="84" y="142"/>
                </a:cubicBezTo>
                <a:cubicBezTo>
                  <a:pt x="82" y="142"/>
                  <a:pt x="82" y="143"/>
                  <a:pt x="80" y="143"/>
                </a:cubicBezTo>
                <a:moveTo>
                  <a:pt x="44" y="6"/>
                </a:moveTo>
                <a:cubicBezTo>
                  <a:pt x="24" y="6"/>
                  <a:pt x="7" y="22"/>
                  <a:pt x="7" y="40"/>
                </a:cubicBezTo>
                <a:cubicBezTo>
                  <a:pt x="7" y="48"/>
                  <a:pt x="10" y="54"/>
                  <a:pt x="13" y="61"/>
                </a:cubicBezTo>
                <a:cubicBezTo>
                  <a:pt x="21" y="73"/>
                  <a:pt x="69" y="123"/>
                  <a:pt x="80" y="135"/>
                </a:cubicBezTo>
                <a:cubicBezTo>
                  <a:pt x="92" y="123"/>
                  <a:pt x="140" y="73"/>
                  <a:pt x="148" y="61"/>
                </a:cubicBezTo>
                <a:cubicBezTo>
                  <a:pt x="152" y="54"/>
                  <a:pt x="154" y="48"/>
                  <a:pt x="154" y="40"/>
                </a:cubicBezTo>
                <a:cubicBezTo>
                  <a:pt x="154" y="22"/>
                  <a:pt x="138" y="6"/>
                  <a:pt x="117" y="6"/>
                </a:cubicBezTo>
                <a:cubicBezTo>
                  <a:pt x="103" y="6"/>
                  <a:pt x="90" y="14"/>
                  <a:pt x="84" y="26"/>
                </a:cubicBezTo>
                <a:cubicBezTo>
                  <a:pt x="82" y="29"/>
                  <a:pt x="79" y="29"/>
                  <a:pt x="77" y="26"/>
                </a:cubicBezTo>
                <a:cubicBezTo>
                  <a:pt x="72" y="14"/>
                  <a:pt x="58" y="6"/>
                  <a:pt x="44" y="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Freeform 92">
            <a:extLst>
              <a:ext uri="{FF2B5EF4-FFF2-40B4-BE49-F238E27FC236}">
                <a16:creationId xmlns:a16="http://schemas.microsoft.com/office/drawing/2014/main" id="{5F2C17A8-6222-4358-BB01-379648E380C1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1925638"/>
            <a:ext cx="254000" cy="246063"/>
          </a:xfrm>
          <a:custGeom>
            <a:avLst/>
            <a:gdLst>
              <a:gd name="T0" fmla="*/ 146 w 160"/>
              <a:gd name="T1" fmla="*/ 68 h 155"/>
              <a:gd name="T2" fmla="*/ 103 w 160"/>
              <a:gd name="T3" fmla="*/ 68 h 155"/>
              <a:gd name="T4" fmla="*/ 113 w 160"/>
              <a:gd name="T5" fmla="*/ 31 h 155"/>
              <a:gd name="T6" fmla="*/ 111 w 160"/>
              <a:gd name="T7" fmla="*/ 10 h 155"/>
              <a:gd name="T8" fmla="*/ 83 w 160"/>
              <a:gd name="T9" fmla="*/ 0 h 155"/>
              <a:gd name="T10" fmla="*/ 68 w 160"/>
              <a:gd name="T11" fmla="*/ 46 h 155"/>
              <a:gd name="T12" fmla="*/ 33 w 160"/>
              <a:gd name="T13" fmla="*/ 61 h 155"/>
              <a:gd name="T14" fmla="*/ 0 w 160"/>
              <a:gd name="T15" fmla="*/ 69 h 155"/>
              <a:gd name="T16" fmla="*/ 9 w 160"/>
              <a:gd name="T17" fmla="*/ 155 h 155"/>
              <a:gd name="T18" fmla="*/ 42 w 160"/>
              <a:gd name="T19" fmla="*/ 147 h 155"/>
              <a:gd name="T20" fmla="*/ 76 w 160"/>
              <a:gd name="T21" fmla="*/ 155 h 155"/>
              <a:gd name="T22" fmla="*/ 139 w 160"/>
              <a:gd name="T23" fmla="*/ 142 h 155"/>
              <a:gd name="T24" fmla="*/ 146 w 160"/>
              <a:gd name="T25" fmla="*/ 122 h 155"/>
              <a:gd name="T26" fmla="*/ 153 w 160"/>
              <a:gd name="T27" fmla="*/ 101 h 155"/>
              <a:gd name="T28" fmla="*/ 160 w 160"/>
              <a:gd name="T29" fmla="*/ 81 h 155"/>
              <a:gd name="T30" fmla="*/ 33 w 160"/>
              <a:gd name="T31" fmla="*/ 149 h 155"/>
              <a:gd name="T32" fmla="*/ 7 w 160"/>
              <a:gd name="T33" fmla="*/ 147 h 155"/>
              <a:gd name="T34" fmla="*/ 9 w 160"/>
              <a:gd name="T35" fmla="*/ 68 h 155"/>
              <a:gd name="T36" fmla="*/ 35 w 160"/>
              <a:gd name="T37" fmla="*/ 69 h 155"/>
              <a:gd name="T38" fmla="*/ 35 w 160"/>
              <a:gd name="T39" fmla="*/ 147 h 155"/>
              <a:gd name="T40" fmla="*/ 136 w 160"/>
              <a:gd name="T41" fmla="*/ 88 h 155"/>
              <a:gd name="T42" fmla="*/ 139 w 160"/>
              <a:gd name="T43" fmla="*/ 95 h 155"/>
              <a:gd name="T44" fmla="*/ 139 w 160"/>
              <a:gd name="T45" fmla="*/ 108 h 155"/>
              <a:gd name="T46" fmla="*/ 129 w 160"/>
              <a:gd name="T47" fmla="*/ 115 h 155"/>
              <a:gd name="T48" fmla="*/ 139 w 160"/>
              <a:gd name="T49" fmla="*/ 122 h 155"/>
              <a:gd name="T50" fmla="*/ 122 w 160"/>
              <a:gd name="T51" fmla="*/ 128 h 155"/>
              <a:gd name="T52" fmla="*/ 125 w 160"/>
              <a:gd name="T53" fmla="*/ 135 h 155"/>
              <a:gd name="T54" fmla="*/ 125 w 160"/>
              <a:gd name="T55" fmla="*/ 149 h 155"/>
              <a:gd name="T56" fmla="*/ 42 w 160"/>
              <a:gd name="T57" fmla="*/ 139 h 155"/>
              <a:gd name="T58" fmla="*/ 73 w 160"/>
              <a:gd name="T59" fmla="*/ 49 h 155"/>
              <a:gd name="T60" fmla="*/ 96 w 160"/>
              <a:gd name="T61" fmla="*/ 9 h 155"/>
              <a:gd name="T62" fmla="*/ 108 w 160"/>
              <a:gd name="T63" fmla="*/ 26 h 155"/>
              <a:gd name="T64" fmla="*/ 96 w 160"/>
              <a:gd name="T65" fmla="*/ 63 h 155"/>
              <a:gd name="T66" fmla="*/ 103 w 160"/>
              <a:gd name="T67" fmla="*/ 74 h 155"/>
              <a:gd name="T68" fmla="*/ 153 w 160"/>
              <a:gd name="T69" fmla="*/ 81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55">
                <a:moveTo>
                  <a:pt x="160" y="81"/>
                </a:moveTo>
                <a:cubicBezTo>
                  <a:pt x="160" y="74"/>
                  <a:pt x="155" y="68"/>
                  <a:pt x="146" y="68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1" y="68"/>
                  <a:pt x="101" y="68"/>
                  <a:pt x="103" y="66"/>
                </a:cubicBezTo>
                <a:cubicBezTo>
                  <a:pt x="108" y="56"/>
                  <a:pt x="111" y="41"/>
                  <a:pt x="113" y="31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6" y="21"/>
                  <a:pt x="115" y="15"/>
                  <a:pt x="111" y="10"/>
                </a:cubicBezTo>
                <a:cubicBezTo>
                  <a:pt x="108" y="5"/>
                  <a:pt x="103" y="2"/>
                  <a:pt x="96" y="2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4"/>
                  <a:pt x="83" y="4"/>
                  <a:pt x="83" y="4"/>
                </a:cubicBezTo>
                <a:cubicBezTo>
                  <a:pt x="83" y="4"/>
                  <a:pt x="80" y="31"/>
                  <a:pt x="68" y="46"/>
                </a:cubicBezTo>
                <a:cubicBezTo>
                  <a:pt x="61" y="54"/>
                  <a:pt x="49" y="64"/>
                  <a:pt x="42" y="69"/>
                </a:cubicBezTo>
                <a:cubicBezTo>
                  <a:pt x="42" y="66"/>
                  <a:pt x="38" y="61"/>
                  <a:pt x="33" y="61"/>
                </a:cubicBezTo>
                <a:cubicBezTo>
                  <a:pt x="9" y="61"/>
                  <a:pt x="9" y="61"/>
                  <a:pt x="9" y="61"/>
                </a:cubicBezTo>
                <a:cubicBezTo>
                  <a:pt x="3" y="61"/>
                  <a:pt x="0" y="66"/>
                  <a:pt x="0" y="69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2"/>
                  <a:pt x="3" y="155"/>
                  <a:pt x="9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8" y="155"/>
                  <a:pt x="42" y="152"/>
                  <a:pt x="42" y="147"/>
                </a:cubicBezTo>
                <a:cubicBezTo>
                  <a:pt x="42" y="147"/>
                  <a:pt x="42" y="147"/>
                  <a:pt x="42" y="147"/>
                </a:cubicBezTo>
                <a:cubicBezTo>
                  <a:pt x="49" y="150"/>
                  <a:pt x="59" y="155"/>
                  <a:pt x="76" y="155"/>
                </a:cubicBezTo>
                <a:cubicBezTo>
                  <a:pt x="125" y="155"/>
                  <a:pt x="125" y="155"/>
                  <a:pt x="125" y="155"/>
                </a:cubicBezTo>
                <a:cubicBezTo>
                  <a:pt x="134" y="155"/>
                  <a:pt x="139" y="150"/>
                  <a:pt x="139" y="142"/>
                </a:cubicBezTo>
                <a:cubicBezTo>
                  <a:pt x="139" y="140"/>
                  <a:pt x="139" y="137"/>
                  <a:pt x="137" y="135"/>
                </a:cubicBezTo>
                <a:cubicBezTo>
                  <a:pt x="143" y="133"/>
                  <a:pt x="146" y="128"/>
                  <a:pt x="146" y="122"/>
                </a:cubicBezTo>
                <a:cubicBezTo>
                  <a:pt x="146" y="120"/>
                  <a:pt x="146" y="117"/>
                  <a:pt x="144" y="115"/>
                </a:cubicBezTo>
                <a:cubicBezTo>
                  <a:pt x="150" y="113"/>
                  <a:pt x="153" y="108"/>
                  <a:pt x="153" y="101"/>
                </a:cubicBezTo>
                <a:cubicBezTo>
                  <a:pt x="153" y="100"/>
                  <a:pt x="153" y="96"/>
                  <a:pt x="151" y="95"/>
                </a:cubicBezTo>
                <a:cubicBezTo>
                  <a:pt x="156" y="93"/>
                  <a:pt x="160" y="88"/>
                  <a:pt x="160" y="81"/>
                </a:cubicBezTo>
                <a:moveTo>
                  <a:pt x="35" y="147"/>
                </a:moveTo>
                <a:cubicBezTo>
                  <a:pt x="35" y="149"/>
                  <a:pt x="35" y="149"/>
                  <a:pt x="33" y="149"/>
                </a:cubicBezTo>
                <a:cubicBezTo>
                  <a:pt x="9" y="149"/>
                  <a:pt x="9" y="149"/>
                  <a:pt x="9" y="149"/>
                </a:cubicBezTo>
                <a:cubicBezTo>
                  <a:pt x="9" y="149"/>
                  <a:pt x="7" y="149"/>
                  <a:pt x="7" y="147"/>
                </a:cubicBezTo>
                <a:cubicBezTo>
                  <a:pt x="7" y="69"/>
                  <a:pt x="7" y="69"/>
                  <a:pt x="7" y="69"/>
                </a:cubicBezTo>
                <a:cubicBezTo>
                  <a:pt x="9" y="68"/>
                  <a:pt x="9" y="68"/>
                  <a:pt x="9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35" y="68"/>
                  <a:pt x="35" y="69"/>
                  <a:pt x="35" y="69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35" y="147"/>
                  <a:pt x="35" y="147"/>
                  <a:pt x="35" y="147"/>
                </a:cubicBezTo>
                <a:close/>
                <a:moveTo>
                  <a:pt x="146" y="88"/>
                </a:moveTo>
                <a:cubicBezTo>
                  <a:pt x="136" y="88"/>
                  <a:pt x="136" y="88"/>
                  <a:pt x="136" y="88"/>
                </a:cubicBezTo>
                <a:cubicBezTo>
                  <a:pt x="136" y="95"/>
                  <a:pt x="136" y="95"/>
                  <a:pt x="136" y="95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43" y="95"/>
                  <a:pt x="146" y="98"/>
                  <a:pt x="146" y="101"/>
                </a:cubicBezTo>
                <a:cubicBezTo>
                  <a:pt x="146" y="107"/>
                  <a:pt x="143" y="108"/>
                  <a:pt x="139" y="108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6" y="115"/>
                  <a:pt x="139" y="118"/>
                  <a:pt x="139" y="122"/>
                </a:cubicBezTo>
                <a:cubicBezTo>
                  <a:pt x="139" y="127"/>
                  <a:pt x="136" y="128"/>
                  <a:pt x="132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9" y="135"/>
                  <a:pt x="132" y="139"/>
                  <a:pt x="132" y="142"/>
                </a:cubicBezTo>
                <a:cubicBezTo>
                  <a:pt x="132" y="147"/>
                  <a:pt x="129" y="149"/>
                  <a:pt x="125" y="149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57" y="149"/>
                  <a:pt x="45" y="140"/>
                  <a:pt x="42" y="139"/>
                </a:cubicBezTo>
                <a:cubicBezTo>
                  <a:pt x="42" y="78"/>
                  <a:pt x="42" y="78"/>
                  <a:pt x="42" y="78"/>
                </a:cubicBezTo>
                <a:cubicBezTo>
                  <a:pt x="47" y="74"/>
                  <a:pt x="64" y="61"/>
                  <a:pt x="73" y="49"/>
                </a:cubicBezTo>
                <a:cubicBezTo>
                  <a:pt x="85" y="36"/>
                  <a:pt x="89" y="15"/>
                  <a:pt x="90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9" y="9"/>
                  <a:pt x="103" y="10"/>
                  <a:pt x="106" y="14"/>
                </a:cubicBezTo>
                <a:cubicBezTo>
                  <a:pt x="108" y="17"/>
                  <a:pt x="108" y="22"/>
                  <a:pt x="108" y="26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04" y="39"/>
                  <a:pt x="101" y="54"/>
                  <a:pt x="96" y="63"/>
                </a:cubicBezTo>
                <a:cubicBezTo>
                  <a:pt x="94" y="66"/>
                  <a:pt x="94" y="69"/>
                  <a:pt x="96" y="71"/>
                </a:cubicBezTo>
                <a:cubicBezTo>
                  <a:pt x="97" y="74"/>
                  <a:pt x="101" y="74"/>
                  <a:pt x="103" y="74"/>
                </a:cubicBezTo>
                <a:cubicBezTo>
                  <a:pt x="146" y="74"/>
                  <a:pt x="146" y="74"/>
                  <a:pt x="146" y="74"/>
                </a:cubicBezTo>
                <a:cubicBezTo>
                  <a:pt x="150" y="74"/>
                  <a:pt x="153" y="78"/>
                  <a:pt x="153" y="81"/>
                </a:cubicBezTo>
                <a:cubicBezTo>
                  <a:pt x="153" y="86"/>
                  <a:pt x="150" y="88"/>
                  <a:pt x="146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Freeform 93">
            <a:extLst>
              <a:ext uri="{FF2B5EF4-FFF2-40B4-BE49-F238E27FC236}">
                <a16:creationId xmlns:a16="http://schemas.microsoft.com/office/drawing/2014/main" id="{C4A3ADC0-5D56-4A5B-900F-62F00F0063D4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3027363"/>
            <a:ext cx="254000" cy="249238"/>
          </a:xfrm>
          <a:custGeom>
            <a:avLst/>
            <a:gdLst>
              <a:gd name="T0" fmla="*/ 141 w 160"/>
              <a:gd name="T1" fmla="*/ 28 h 157"/>
              <a:gd name="T2" fmla="*/ 50 w 160"/>
              <a:gd name="T3" fmla="*/ 8 h 157"/>
              <a:gd name="T4" fmla="*/ 2 w 160"/>
              <a:gd name="T5" fmla="*/ 65 h 157"/>
              <a:gd name="T6" fmla="*/ 2 w 160"/>
              <a:gd name="T7" fmla="*/ 65 h 157"/>
              <a:gd name="T8" fmla="*/ 0 w 160"/>
              <a:gd name="T9" fmla="*/ 79 h 157"/>
              <a:gd name="T10" fmla="*/ 160 w 160"/>
              <a:gd name="T11" fmla="*/ 79 h 157"/>
              <a:gd name="T12" fmla="*/ 136 w 160"/>
              <a:gd name="T13" fmla="*/ 32 h 157"/>
              <a:gd name="T14" fmla="*/ 144 w 160"/>
              <a:gd name="T15" fmla="*/ 54 h 157"/>
              <a:gd name="T16" fmla="*/ 133 w 160"/>
              <a:gd name="T17" fmla="*/ 81 h 157"/>
              <a:gd name="T18" fmla="*/ 133 w 160"/>
              <a:gd name="T19" fmla="*/ 100 h 157"/>
              <a:gd name="T20" fmla="*/ 115 w 160"/>
              <a:gd name="T21" fmla="*/ 82 h 157"/>
              <a:gd name="T22" fmla="*/ 114 w 160"/>
              <a:gd name="T23" fmla="*/ 64 h 157"/>
              <a:gd name="T24" fmla="*/ 107 w 160"/>
              <a:gd name="T25" fmla="*/ 48 h 157"/>
              <a:gd name="T26" fmla="*/ 93 w 160"/>
              <a:gd name="T27" fmla="*/ 40 h 157"/>
              <a:gd name="T28" fmla="*/ 131 w 160"/>
              <a:gd name="T29" fmla="*/ 28 h 157"/>
              <a:gd name="T30" fmla="*/ 91 w 160"/>
              <a:gd name="T31" fmla="*/ 9 h 157"/>
              <a:gd name="T32" fmla="*/ 91 w 160"/>
              <a:gd name="T33" fmla="*/ 15 h 157"/>
              <a:gd name="T34" fmla="*/ 56 w 160"/>
              <a:gd name="T35" fmla="*/ 12 h 157"/>
              <a:gd name="T36" fmla="*/ 91 w 160"/>
              <a:gd name="T37" fmla="*/ 9 h 157"/>
              <a:gd name="T38" fmla="*/ 51 w 160"/>
              <a:gd name="T39" fmla="*/ 82 h 157"/>
              <a:gd name="T40" fmla="*/ 72 w 160"/>
              <a:gd name="T41" fmla="*/ 90 h 157"/>
              <a:gd name="T42" fmla="*/ 88 w 160"/>
              <a:gd name="T43" fmla="*/ 101 h 157"/>
              <a:gd name="T44" fmla="*/ 74 w 160"/>
              <a:gd name="T45" fmla="*/ 134 h 157"/>
              <a:gd name="T46" fmla="*/ 70 w 160"/>
              <a:gd name="T47" fmla="*/ 139 h 157"/>
              <a:gd name="T48" fmla="*/ 50 w 160"/>
              <a:gd name="T49" fmla="*/ 107 h 157"/>
              <a:gd name="T50" fmla="*/ 45 w 160"/>
              <a:gd name="T51" fmla="*/ 92 h 157"/>
              <a:gd name="T52" fmla="*/ 43 w 160"/>
              <a:gd name="T53" fmla="*/ 87 h 157"/>
              <a:gd name="T54" fmla="*/ 26 w 160"/>
              <a:gd name="T55" fmla="*/ 70 h 157"/>
              <a:gd name="T56" fmla="*/ 10 w 160"/>
              <a:gd name="T57" fmla="*/ 62 h 157"/>
              <a:gd name="T58" fmla="*/ 13 w 160"/>
              <a:gd name="T59" fmla="*/ 53 h 157"/>
              <a:gd name="T60" fmla="*/ 16 w 160"/>
              <a:gd name="T61" fmla="*/ 45 h 157"/>
              <a:gd name="T62" fmla="*/ 21 w 160"/>
              <a:gd name="T63" fmla="*/ 37 h 157"/>
              <a:gd name="T64" fmla="*/ 27 w 160"/>
              <a:gd name="T65" fmla="*/ 29 h 157"/>
              <a:gd name="T66" fmla="*/ 58 w 160"/>
              <a:gd name="T67" fmla="*/ 43 h 157"/>
              <a:gd name="T68" fmla="*/ 40 w 160"/>
              <a:gd name="T69" fmla="*/ 61 h 157"/>
              <a:gd name="T70" fmla="*/ 80 w 160"/>
              <a:gd name="T71" fmla="*/ 151 h 157"/>
              <a:gd name="T72" fmla="*/ 8 w 160"/>
              <a:gd name="T73" fmla="*/ 68 h 157"/>
              <a:gd name="T74" fmla="*/ 26 w 160"/>
              <a:gd name="T75" fmla="*/ 79 h 157"/>
              <a:gd name="T76" fmla="*/ 37 w 160"/>
              <a:gd name="T77" fmla="*/ 98 h 157"/>
              <a:gd name="T78" fmla="*/ 54 w 160"/>
              <a:gd name="T79" fmla="*/ 123 h 157"/>
              <a:gd name="T80" fmla="*/ 78 w 160"/>
              <a:gd name="T81" fmla="*/ 142 h 157"/>
              <a:gd name="T82" fmla="*/ 86 w 160"/>
              <a:gd name="T83" fmla="*/ 117 h 157"/>
              <a:gd name="T84" fmla="*/ 80 w 160"/>
              <a:gd name="T85" fmla="*/ 86 h 157"/>
              <a:gd name="T86" fmla="*/ 75 w 160"/>
              <a:gd name="T87" fmla="*/ 84 h 157"/>
              <a:gd name="T88" fmla="*/ 51 w 160"/>
              <a:gd name="T89" fmla="*/ 76 h 157"/>
              <a:gd name="T90" fmla="*/ 53 w 160"/>
              <a:gd name="T91" fmla="*/ 57 h 157"/>
              <a:gd name="T92" fmla="*/ 45 w 160"/>
              <a:gd name="T93" fmla="*/ 28 h 157"/>
              <a:gd name="T94" fmla="*/ 48 w 160"/>
              <a:gd name="T95" fmla="*/ 15 h 157"/>
              <a:gd name="T96" fmla="*/ 96 w 160"/>
              <a:gd name="T97" fmla="*/ 18 h 157"/>
              <a:gd name="T98" fmla="*/ 126 w 160"/>
              <a:gd name="T99" fmla="*/ 23 h 157"/>
              <a:gd name="T100" fmla="*/ 88 w 160"/>
              <a:gd name="T101" fmla="*/ 40 h 157"/>
              <a:gd name="T102" fmla="*/ 110 w 160"/>
              <a:gd name="T103" fmla="*/ 54 h 157"/>
              <a:gd name="T104" fmla="*/ 114 w 160"/>
              <a:gd name="T105" fmla="*/ 56 h 157"/>
              <a:gd name="T106" fmla="*/ 101 w 160"/>
              <a:gd name="T107" fmla="*/ 78 h 157"/>
              <a:gd name="T108" fmla="*/ 123 w 160"/>
              <a:gd name="T109" fmla="*/ 97 h 157"/>
              <a:gd name="T110" fmla="*/ 133 w 160"/>
              <a:gd name="T111" fmla="*/ 106 h 157"/>
              <a:gd name="T112" fmla="*/ 139 w 160"/>
              <a:gd name="T113" fmla="*/ 78 h 157"/>
              <a:gd name="T114" fmla="*/ 144 w 160"/>
              <a:gd name="T115" fmla="*/ 61 h 157"/>
              <a:gd name="T116" fmla="*/ 152 w 160"/>
              <a:gd name="T117" fmla="*/ 64 h 157"/>
              <a:gd name="T118" fmla="*/ 80 w 160"/>
              <a:gd name="T119" fmla="*/ 151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57">
                <a:moveTo>
                  <a:pt x="158" y="62"/>
                </a:moveTo>
                <a:cubicBezTo>
                  <a:pt x="155" y="50"/>
                  <a:pt x="149" y="37"/>
                  <a:pt x="141" y="28"/>
                </a:cubicBezTo>
                <a:cubicBezTo>
                  <a:pt x="128" y="14"/>
                  <a:pt x="110" y="4"/>
                  <a:pt x="91" y="3"/>
                </a:cubicBezTo>
                <a:cubicBezTo>
                  <a:pt x="77" y="0"/>
                  <a:pt x="62" y="1"/>
                  <a:pt x="50" y="8"/>
                </a:cubicBezTo>
                <a:cubicBezTo>
                  <a:pt x="40" y="11"/>
                  <a:pt x="32" y="17"/>
                  <a:pt x="26" y="23"/>
                </a:cubicBezTo>
                <a:cubicBezTo>
                  <a:pt x="13" y="34"/>
                  <a:pt x="5" y="50"/>
                  <a:pt x="2" y="65"/>
                </a:cubicBezTo>
                <a:cubicBezTo>
                  <a:pt x="2" y="65"/>
                  <a:pt x="2" y="65"/>
                  <a:pt x="2" y="65"/>
                </a:cubicBezTo>
                <a:cubicBezTo>
                  <a:pt x="2" y="65"/>
                  <a:pt x="2" y="65"/>
                  <a:pt x="2" y="65"/>
                </a:cubicBezTo>
                <a:cubicBezTo>
                  <a:pt x="2" y="65"/>
                  <a:pt x="2" y="65"/>
                  <a:pt x="2" y="65"/>
                </a:cubicBezTo>
                <a:cubicBezTo>
                  <a:pt x="2" y="70"/>
                  <a:pt x="0" y="75"/>
                  <a:pt x="0" y="79"/>
                </a:cubicBezTo>
                <a:cubicBezTo>
                  <a:pt x="0" y="123"/>
                  <a:pt x="37" y="157"/>
                  <a:pt x="80" y="157"/>
                </a:cubicBezTo>
                <a:cubicBezTo>
                  <a:pt x="125" y="157"/>
                  <a:pt x="160" y="123"/>
                  <a:pt x="160" y="79"/>
                </a:cubicBezTo>
                <a:cubicBezTo>
                  <a:pt x="160" y="73"/>
                  <a:pt x="160" y="68"/>
                  <a:pt x="158" y="62"/>
                </a:cubicBezTo>
                <a:moveTo>
                  <a:pt x="136" y="32"/>
                </a:moveTo>
                <a:cubicBezTo>
                  <a:pt x="141" y="39"/>
                  <a:pt x="146" y="45"/>
                  <a:pt x="149" y="5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39" y="54"/>
                  <a:pt x="134" y="56"/>
                  <a:pt x="133" y="61"/>
                </a:cubicBezTo>
                <a:cubicBezTo>
                  <a:pt x="130" y="67"/>
                  <a:pt x="130" y="76"/>
                  <a:pt x="133" y="81"/>
                </a:cubicBezTo>
                <a:cubicBezTo>
                  <a:pt x="138" y="87"/>
                  <a:pt x="138" y="93"/>
                  <a:pt x="136" y="97"/>
                </a:cubicBezTo>
                <a:cubicBezTo>
                  <a:pt x="134" y="98"/>
                  <a:pt x="133" y="100"/>
                  <a:pt x="133" y="100"/>
                </a:cubicBezTo>
                <a:cubicBezTo>
                  <a:pt x="131" y="100"/>
                  <a:pt x="130" y="98"/>
                  <a:pt x="128" y="93"/>
                </a:cubicBezTo>
                <a:cubicBezTo>
                  <a:pt x="125" y="84"/>
                  <a:pt x="120" y="82"/>
                  <a:pt x="115" y="82"/>
                </a:cubicBezTo>
                <a:cubicBezTo>
                  <a:pt x="112" y="82"/>
                  <a:pt x="110" y="82"/>
                  <a:pt x="107" y="76"/>
                </a:cubicBezTo>
                <a:cubicBezTo>
                  <a:pt x="104" y="68"/>
                  <a:pt x="107" y="67"/>
                  <a:pt x="114" y="64"/>
                </a:cubicBezTo>
                <a:cubicBezTo>
                  <a:pt x="117" y="62"/>
                  <a:pt x="122" y="59"/>
                  <a:pt x="118" y="53"/>
                </a:cubicBezTo>
                <a:cubicBezTo>
                  <a:pt x="115" y="45"/>
                  <a:pt x="110" y="47"/>
                  <a:pt x="107" y="48"/>
                </a:cubicBezTo>
                <a:cubicBezTo>
                  <a:pt x="104" y="50"/>
                  <a:pt x="102" y="51"/>
                  <a:pt x="99" y="50"/>
                </a:cubicBezTo>
                <a:cubicBezTo>
                  <a:pt x="94" y="48"/>
                  <a:pt x="93" y="43"/>
                  <a:pt x="93" y="40"/>
                </a:cubicBezTo>
                <a:cubicBezTo>
                  <a:pt x="94" y="36"/>
                  <a:pt x="98" y="34"/>
                  <a:pt x="104" y="34"/>
                </a:cubicBezTo>
                <a:cubicBezTo>
                  <a:pt x="118" y="34"/>
                  <a:pt x="126" y="31"/>
                  <a:pt x="131" y="28"/>
                </a:cubicBezTo>
                <a:cubicBezTo>
                  <a:pt x="133" y="29"/>
                  <a:pt x="134" y="31"/>
                  <a:pt x="136" y="32"/>
                </a:cubicBezTo>
                <a:moveTo>
                  <a:pt x="91" y="9"/>
                </a:moveTo>
                <a:cubicBezTo>
                  <a:pt x="91" y="9"/>
                  <a:pt x="93" y="9"/>
                  <a:pt x="94" y="9"/>
                </a:cubicBezTo>
                <a:cubicBezTo>
                  <a:pt x="94" y="11"/>
                  <a:pt x="93" y="14"/>
                  <a:pt x="91" y="15"/>
                </a:cubicBezTo>
                <a:cubicBezTo>
                  <a:pt x="90" y="18"/>
                  <a:pt x="85" y="20"/>
                  <a:pt x="82" y="20"/>
                </a:cubicBezTo>
                <a:cubicBezTo>
                  <a:pt x="74" y="20"/>
                  <a:pt x="64" y="15"/>
                  <a:pt x="56" y="12"/>
                </a:cubicBezTo>
                <a:cubicBezTo>
                  <a:pt x="64" y="9"/>
                  <a:pt x="72" y="8"/>
                  <a:pt x="80" y="8"/>
                </a:cubicBezTo>
                <a:cubicBezTo>
                  <a:pt x="83" y="8"/>
                  <a:pt x="88" y="8"/>
                  <a:pt x="91" y="9"/>
                </a:cubicBezTo>
                <a:moveTo>
                  <a:pt x="48" y="82"/>
                </a:moveTo>
                <a:cubicBezTo>
                  <a:pt x="50" y="82"/>
                  <a:pt x="50" y="82"/>
                  <a:pt x="51" y="82"/>
                </a:cubicBezTo>
                <a:cubicBezTo>
                  <a:pt x="59" y="81"/>
                  <a:pt x="62" y="84"/>
                  <a:pt x="67" y="87"/>
                </a:cubicBezTo>
                <a:cubicBezTo>
                  <a:pt x="69" y="87"/>
                  <a:pt x="70" y="89"/>
                  <a:pt x="72" y="90"/>
                </a:cubicBezTo>
                <a:cubicBezTo>
                  <a:pt x="74" y="90"/>
                  <a:pt x="77" y="92"/>
                  <a:pt x="78" y="92"/>
                </a:cubicBezTo>
                <a:cubicBezTo>
                  <a:pt x="85" y="95"/>
                  <a:pt x="88" y="95"/>
                  <a:pt x="88" y="101"/>
                </a:cubicBezTo>
                <a:cubicBezTo>
                  <a:pt x="88" y="106"/>
                  <a:pt x="85" y="109"/>
                  <a:pt x="82" y="114"/>
                </a:cubicBezTo>
                <a:cubicBezTo>
                  <a:pt x="78" y="118"/>
                  <a:pt x="74" y="125"/>
                  <a:pt x="74" y="134"/>
                </a:cubicBezTo>
                <a:cubicBezTo>
                  <a:pt x="74" y="136"/>
                  <a:pt x="74" y="137"/>
                  <a:pt x="74" y="139"/>
                </a:cubicBezTo>
                <a:cubicBezTo>
                  <a:pt x="72" y="139"/>
                  <a:pt x="72" y="139"/>
                  <a:pt x="70" y="139"/>
                </a:cubicBezTo>
                <a:cubicBezTo>
                  <a:pt x="67" y="139"/>
                  <a:pt x="61" y="134"/>
                  <a:pt x="61" y="123"/>
                </a:cubicBezTo>
                <a:cubicBezTo>
                  <a:pt x="61" y="112"/>
                  <a:pt x="54" y="109"/>
                  <a:pt x="50" y="107"/>
                </a:cubicBezTo>
                <a:cubicBezTo>
                  <a:pt x="46" y="106"/>
                  <a:pt x="43" y="104"/>
                  <a:pt x="43" y="98"/>
                </a:cubicBezTo>
                <a:cubicBezTo>
                  <a:pt x="43" y="95"/>
                  <a:pt x="45" y="92"/>
                  <a:pt x="45" y="92"/>
                </a:cubicBezTo>
                <a:cubicBezTo>
                  <a:pt x="45" y="90"/>
                  <a:pt x="45" y="90"/>
                  <a:pt x="45" y="89"/>
                </a:cubicBezTo>
                <a:cubicBezTo>
                  <a:pt x="43" y="87"/>
                  <a:pt x="43" y="87"/>
                  <a:pt x="43" y="87"/>
                </a:cubicBezTo>
                <a:cubicBezTo>
                  <a:pt x="38" y="87"/>
                  <a:pt x="35" y="81"/>
                  <a:pt x="30" y="76"/>
                </a:cubicBezTo>
                <a:cubicBezTo>
                  <a:pt x="29" y="75"/>
                  <a:pt x="27" y="72"/>
                  <a:pt x="26" y="70"/>
                </a:cubicBezTo>
                <a:cubicBezTo>
                  <a:pt x="22" y="67"/>
                  <a:pt x="14" y="64"/>
                  <a:pt x="8" y="64"/>
                </a:cubicBezTo>
                <a:cubicBezTo>
                  <a:pt x="10" y="62"/>
                  <a:pt x="10" y="62"/>
                  <a:pt x="10" y="62"/>
                </a:cubicBezTo>
                <a:cubicBezTo>
                  <a:pt x="10" y="59"/>
                  <a:pt x="11" y="57"/>
                  <a:pt x="11" y="54"/>
                </a:cubicBezTo>
                <a:cubicBezTo>
                  <a:pt x="11" y="54"/>
                  <a:pt x="11" y="53"/>
                  <a:pt x="13" y="53"/>
                </a:cubicBezTo>
                <a:cubicBezTo>
                  <a:pt x="13" y="50"/>
                  <a:pt x="14" y="48"/>
                  <a:pt x="16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8" y="42"/>
                  <a:pt x="19" y="40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4" y="34"/>
                  <a:pt x="26" y="32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5" y="32"/>
                  <a:pt x="42" y="34"/>
                  <a:pt x="45" y="34"/>
                </a:cubicBezTo>
                <a:cubicBezTo>
                  <a:pt x="48" y="34"/>
                  <a:pt x="58" y="36"/>
                  <a:pt x="58" y="43"/>
                </a:cubicBezTo>
                <a:cubicBezTo>
                  <a:pt x="58" y="47"/>
                  <a:pt x="54" y="50"/>
                  <a:pt x="50" y="53"/>
                </a:cubicBezTo>
                <a:cubicBezTo>
                  <a:pt x="45" y="54"/>
                  <a:pt x="42" y="56"/>
                  <a:pt x="40" y="61"/>
                </a:cubicBezTo>
                <a:cubicBezTo>
                  <a:pt x="35" y="68"/>
                  <a:pt x="42" y="75"/>
                  <a:pt x="48" y="82"/>
                </a:cubicBezTo>
                <a:moveTo>
                  <a:pt x="80" y="151"/>
                </a:moveTo>
                <a:cubicBezTo>
                  <a:pt x="40" y="151"/>
                  <a:pt x="6" y="118"/>
                  <a:pt x="6" y="79"/>
                </a:cubicBezTo>
                <a:cubicBezTo>
                  <a:pt x="6" y="76"/>
                  <a:pt x="6" y="73"/>
                  <a:pt x="8" y="68"/>
                </a:cubicBezTo>
                <a:cubicBezTo>
                  <a:pt x="14" y="70"/>
                  <a:pt x="19" y="72"/>
                  <a:pt x="21" y="75"/>
                </a:cubicBezTo>
                <a:cubicBezTo>
                  <a:pt x="22" y="76"/>
                  <a:pt x="24" y="78"/>
                  <a:pt x="26" y="79"/>
                </a:cubicBezTo>
                <a:cubicBezTo>
                  <a:pt x="30" y="86"/>
                  <a:pt x="34" y="90"/>
                  <a:pt x="38" y="92"/>
                </a:cubicBezTo>
                <a:cubicBezTo>
                  <a:pt x="38" y="93"/>
                  <a:pt x="37" y="97"/>
                  <a:pt x="37" y="98"/>
                </a:cubicBezTo>
                <a:cubicBezTo>
                  <a:pt x="37" y="109"/>
                  <a:pt x="43" y="112"/>
                  <a:pt x="48" y="114"/>
                </a:cubicBezTo>
                <a:cubicBezTo>
                  <a:pt x="51" y="115"/>
                  <a:pt x="54" y="117"/>
                  <a:pt x="54" y="123"/>
                </a:cubicBezTo>
                <a:cubicBezTo>
                  <a:pt x="54" y="136"/>
                  <a:pt x="62" y="145"/>
                  <a:pt x="70" y="145"/>
                </a:cubicBezTo>
                <a:cubicBezTo>
                  <a:pt x="74" y="145"/>
                  <a:pt x="77" y="143"/>
                  <a:pt x="78" y="142"/>
                </a:cubicBezTo>
                <a:cubicBezTo>
                  <a:pt x="80" y="140"/>
                  <a:pt x="80" y="137"/>
                  <a:pt x="80" y="134"/>
                </a:cubicBezTo>
                <a:cubicBezTo>
                  <a:pt x="80" y="128"/>
                  <a:pt x="83" y="121"/>
                  <a:pt x="86" y="117"/>
                </a:cubicBezTo>
                <a:cubicBezTo>
                  <a:pt x="90" y="112"/>
                  <a:pt x="94" y="107"/>
                  <a:pt x="94" y="101"/>
                </a:cubicBezTo>
                <a:cubicBezTo>
                  <a:pt x="94" y="90"/>
                  <a:pt x="86" y="89"/>
                  <a:pt x="80" y="86"/>
                </a:cubicBezTo>
                <a:cubicBezTo>
                  <a:pt x="78" y="86"/>
                  <a:pt x="77" y="86"/>
                  <a:pt x="75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4" y="84"/>
                  <a:pt x="72" y="82"/>
                  <a:pt x="72" y="81"/>
                </a:cubicBezTo>
                <a:cubicBezTo>
                  <a:pt x="67" y="78"/>
                  <a:pt x="62" y="75"/>
                  <a:pt x="51" y="76"/>
                </a:cubicBezTo>
                <a:cubicBezTo>
                  <a:pt x="45" y="70"/>
                  <a:pt x="43" y="67"/>
                  <a:pt x="46" y="62"/>
                </a:cubicBezTo>
                <a:cubicBezTo>
                  <a:pt x="46" y="61"/>
                  <a:pt x="50" y="59"/>
                  <a:pt x="53" y="57"/>
                </a:cubicBezTo>
                <a:cubicBezTo>
                  <a:pt x="58" y="54"/>
                  <a:pt x="64" y="51"/>
                  <a:pt x="64" y="43"/>
                </a:cubicBezTo>
                <a:cubicBezTo>
                  <a:pt x="64" y="32"/>
                  <a:pt x="53" y="28"/>
                  <a:pt x="45" y="28"/>
                </a:cubicBezTo>
                <a:cubicBezTo>
                  <a:pt x="43" y="28"/>
                  <a:pt x="40" y="28"/>
                  <a:pt x="34" y="25"/>
                </a:cubicBezTo>
                <a:cubicBezTo>
                  <a:pt x="38" y="20"/>
                  <a:pt x="43" y="17"/>
                  <a:pt x="48" y="15"/>
                </a:cubicBezTo>
                <a:cubicBezTo>
                  <a:pt x="54" y="18"/>
                  <a:pt x="70" y="26"/>
                  <a:pt x="82" y="26"/>
                </a:cubicBezTo>
                <a:cubicBezTo>
                  <a:pt x="88" y="26"/>
                  <a:pt x="93" y="23"/>
                  <a:pt x="96" y="18"/>
                </a:cubicBezTo>
                <a:cubicBezTo>
                  <a:pt x="99" y="17"/>
                  <a:pt x="99" y="14"/>
                  <a:pt x="101" y="11"/>
                </a:cubicBezTo>
                <a:cubicBezTo>
                  <a:pt x="110" y="14"/>
                  <a:pt x="118" y="17"/>
                  <a:pt x="126" y="23"/>
                </a:cubicBezTo>
                <a:cubicBezTo>
                  <a:pt x="122" y="26"/>
                  <a:pt x="115" y="28"/>
                  <a:pt x="104" y="28"/>
                </a:cubicBezTo>
                <a:cubicBezTo>
                  <a:pt x="93" y="28"/>
                  <a:pt x="88" y="34"/>
                  <a:pt x="88" y="40"/>
                </a:cubicBezTo>
                <a:cubicBezTo>
                  <a:pt x="86" y="47"/>
                  <a:pt x="90" y="53"/>
                  <a:pt x="96" y="56"/>
                </a:cubicBezTo>
                <a:cubicBezTo>
                  <a:pt x="102" y="57"/>
                  <a:pt x="107" y="56"/>
                  <a:pt x="110" y="54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53"/>
                  <a:pt x="112" y="54"/>
                  <a:pt x="114" y="56"/>
                </a:cubicBezTo>
                <a:cubicBezTo>
                  <a:pt x="114" y="56"/>
                  <a:pt x="114" y="56"/>
                  <a:pt x="110" y="59"/>
                </a:cubicBezTo>
                <a:cubicBezTo>
                  <a:pt x="106" y="61"/>
                  <a:pt x="96" y="65"/>
                  <a:pt x="101" y="78"/>
                </a:cubicBezTo>
                <a:cubicBezTo>
                  <a:pt x="106" y="89"/>
                  <a:pt x="110" y="89"/>
                  <a:pt x="115" y="89"/>
                </a:cubicBezTo>
                <a:cubicBezTo>
                  <a:pt x="118" y="89"/>
                  <a:pt x="120" y="89"/>
                  <a:pt x="123" y="97"/>
                </a:cubicBezTo>
                <a:cubicBezTo>
                  <a:pt x="125" y="103"/>
                  <a:pt x="130" y="106"/>
                  <a:pt x="133" y="106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6" y="106"/>
                  <a:pt x="139" y="103"/>
                  <a:pt x="141" y="100"/>
                </a:cubicBezTo>
                <a:cubicBezTo>
                  <a:pt x="144" y="95"/>
                  <a:pt x="144" y="86"/>
                  <a:pt x="139" y="78"/>
                </a:cubicBezTo>
                <a:cubicBezTo>
                  <a:pt x="136" y="75"/>
                  <a:pt x="136" y="68"/>
                  <a:pt x="138" y="64"/>
                </a:cubicBezTo>
                <a:cubicBezTo>
                  <a:pt x="139" y="61"/>
                  <a:pt x="142" y="61"/>
                  <a:pt x="144" y="61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52" y="61"/>
                  <a:pt x="152" y="62"/>
                  <a:pt x="152" y="64"/>
                </a:cubicBezTo>
                <a:cubicBezTo>
                  <a:pt x="154" y="68"/>
                  <a:pt x="154" y="75"/>
                  <a:pt x="154" y="79"/>
                </a:cubicBezTo>
                <a:cubicBezTo>
                  <a:pt x="154" y="118"/>
                  <a:pt x="122" y="151"/>
                  <a:pt x="80" y="15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Freeform 94">
            <a:extLst>
              <a:ext uri="{FF2B5EF4-FFF2-40B4-BE49-F238E27FC236}">
                <a16:creationId xmlns:a16="http://schemas.microsoft.com/office/drawing/2014/main" id="{C9DD9DEA-B95F-447B-9A1E-CF4E7A194E02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3579813"/>
            <a:ext cx="254000" cy="247650"/>
          </a:xfrm>
          <a:custGeom>
            <a:avLst/>
            <a:gdLst>
              <a:gd name="T0" fmla="*/ 80 w 160"/>
              <a:gd name="T1" fmla="*/ 156 h 156"/>
              <a:gd name="T2" fmla="*/ 0 w 160"/>
              <a:gd name="T3" fmla="*/ 78 h 156"/>
              <a:gd name="T4" fmla="*/ 80 w 160"/>
              <a:gd name="T5" fmla="*/ 0 h 156"/>
              <a:gd name="T6" fmla="*/ 160 w 160"/>
              <a:gd name="T7" fmla="*/ 78 h 156"/>
              <a:gd name="T8" fmla="*/ 80 w 160"/>
              <a:gd name="T9" fmla="*/ 156 h 156"/>
              <a:gd name="T10" fmla="*/ 80 w 160"/>
              <a:gd name="T11" fmla="*/ 7 h 156"/>
              <a:gd name="T12" fmla="*/ 6 w 160"/>
              <a:gd name="T13" fmla="*/ 78 h 156"/>
              <a:gd name="T14" fmla="*/ 80 w 160"/>
              <a:gd name="T15" fmla="*/ 150 h 156"/>
              <a:gd name="T16" fmla="*/ 154 w 160"/>
              <a:gd name="T17" fmla="*/ 78 h 156"/>
              <a:gd name="T18" fmla="*/ 80 w 160"/>
              <a:gd name="T19" fmla="*/ 7 h 156"/>
              <a:gd name="T20" fmla="*/ 38 w 160"/>
              <a:gd name="T21" fmla="*/ 122 h 156"/>
              <a:gd name="T22" fmla="*/ 37 w 160"/>
              <a:gd name="T23" fmla="*/ 120 h 156"/>
              <a:gd name="T24" fmla="*/ 35 w 160"/>
              <a:gd name="T25" fmla="*/ 117 h 156"/>
              <a:gd name="T26" fmla="*/ 56 w 160"/>
              <a:gd name="T27" fmla="*/ 56 h 156"/>
              <a:gd name="T28" fmla="*/ 59 w 160"/>
              <a:gd name="T29" fmla="*/ 55 h 156"/>
              <a:gd name="T30" fmla="*/ 122 w 160"/>
              <a:gd name="T31" fmla="*/ 35 h 156"/>
              <a:gd name="T32" fmla="*/ 125 w 160"/>
              <a:gd name="T33" fmla="*/ 35 h 156"/>
              <a:gd name="T34" fmla="*/ 125 w 160"/>
              <a:gd name="T35" fmla="*/ 38 h 156"/>
              <a:gd name="T36" fmla="*/ 104 w 160"/>
              <a:gd name="T37" fmla="*/ 98 h 156"/>
              <a:gd name="T38" fmla="*/ 102 w 160"/>
              <a:gd name="T39" fmla="*/ 102 h 156"/>
              <a:gd name="T40" fmla="*/ 40 w 160"/>
              <a:gd name="T41" fmla="*/ 122 h 156"/>
              <a:gd name="T42" fmla="*/ 38 w 160"/>
              <a:gd name="T43" fmla="*/ 122 h 156"/>
              <a:gd name="T44" fmla="*/ 62 w 160"/>
              <a:gd name="T45" fmla="*/ 60 h 156"/>
              <a:gd name="T46" fmla="*/ 43 w 160"/>
              <a:gd name="T47" fmla="*/ 112 h 156"/>
              <a:gd name="T48" fmla="*/ 99 w 160"/>
              <a:gd name="T49" fmla="*/ 95 h 156"/>
              <a:gd name="T50" fmla="*/ 117 w 160"/>
              <a:gd name="T51" fmla="*/ 42 h 156"/>
              <a:gd name="T52" fmla="*/ 62 w 160"/>
              <a:gd name="T53" fmla="*/ 60 h 156"/>
              <a:gd name="T54" fmla="*/ 62 w 160"/>
              <a:gd name="T55" fmla="*/ 60 h 156"/>
              <a:gd name="T56" fmla="*/ 80 w 160"/>
              <a:gd name="T57" fmla="*/ 94 h 156"/>
              <a:gd name="T58" fmla="*/ 64 w 160"/>
              <a:gd name="T59" fmla="*/ 78 h 156"/>
              <a:gd name="T60" fmla="*/ 80 w 160"/>
              <a:gd name="T61" fmla="*/ 63 h 156"/>
              <a:gd name="T62" fmla="*/ 96 w 160"/>
              <a:gd name="T63" fmla="*/ 78 h 156"/>
              <a:gd name="T64" fmla="*/ 80 w 160"/>
              <a:gd name="T65" fmla="*/ 94 h 156"/>
              <a:gd name="T66" fmla="*/ 80 w 160"/>
              <a:gd name="T67" fmla="*/ 69 h 156"/>
              <a:gd name="T68" fmla="*/ 70 w 160"/>
              <a:gd name="T69" fmla="*/ 78 h 156"/>
              <a:gd name="T70" fmla="*/ 80 w 160"/>
              <a:gd name="T71" fmla="*/ 88 h 156"/>
              <a:gd name="T72" fmla="*/ 90 w 160"/>
              <a:gd name="T73" fmla="*/ 78 h 156"/>
              <a:gd name="T74" fmla="*/ 80 w 160"/>
              <a:gd name="T75" fmla="*/ 6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6">
                <a:moveTo>
                  <a:pt x="80" y="156"/>
                </a:moveTo>
                <a:cubicBezTo>
                  <a:pt x="37" y="156"/>
                  <a:pt x="0" y="120"/>
                  <a:pt x="0" y="78"/>
                </a:cubicBezTo>
                <a:cubicBezTo>
                  <a:pt x="0" y="35"/>
                  <a:pt x="37" y="0"/>
                  <a:pt x="80" y="0"/>
                </a:cubicBezTo>
                <a:cubicBezTo>
                  <a:pt x="125" y="0"/>
                  <a:pt x="160" y="35"/>
                  <a:pt x="160" y="78"/>
                </a:cubicBezTo>
                <a:cubicBezTo>
                  <a:pt x="160" y="120"/>
                  <a:pt x="125" y="156"/>
                  <a:pt x="80" y="156"/>
                </a:cubicBezTo>
                <a:moveTo>
                  <a:pt x="80" y="7"/>
                </a:moveTo>
                <a:cubicBezTo>
                  <a:pt x="40" y="7"/>
                  <a:pt x="6" y="38"/>
                  <a:pt x="6" y="78"/>
                </a:cubicBezTo>
                <a:cubicBezTo>
                  <a:pt x="6" y="117"/>
                  <a:pt x="40" y="150"/>
                  <a:pt x="80" y="150"/>
                </a:cubicBezTo>
                <a:cubicBezTo>
                  <a:pt x="122" y="150"/>
                  <a:pt x="154" y="117"/>
                  <a:pt x="154" y="78"/>
                </a:cubicBezTo>
                <a:cubicBezTo>
                  <a:pt x="154" y="38"/>
                  <a:pt x="122" y="7"/>
                  <a:pt x="80" y="7"/>
                </a:cubicBezTo>
                <a:moveTo>
                  <a:pt x="38" y="122"/>
                </a:moveTo>
                <a:cubicBezTo>
                  <a:pt x="37" y="120"/>
                  <a:pt x="37" y="120"/>
                  <a:pt x="37" y="120"/>
                </a:cubicBezTo>
                <a:cubicBezTo>
                  <a:pt x="35" y="120"/>
                  <a:pt x="35" y="119"/>
                  <a:pt x="35" y="117"/>
                </a:cubicBezTo>
                <a:cubicBezTo>
                  <a:pt x="56" y="56"/>
                  <a:pt x="56" y="56"/>
                  <a:pt x="56" y="56"/>
                </a:cubicBezTo>
                <a:cubicBezTo>
                  <a:pt x="58" y="55"/>
                  <a:pt x="58" y="55"/>
                  <a:pt x="59" y="55"/>
                </a:cubicBezTo>
                <a:cubicBezTo>
                  <a:pt x="122" y="35"/>
                  <a:pt x="122" y="35"/>
                  <a:pt x="122" y="35"/>
                </a:cubicBezTo>
                <a:cubicBezTo>
                  <a:pt x="122" y="35"/>
                  <a:pt x="123" y="35"/>
                  <a:pt x="125" y="35"/>
                </a:cubicBezTo>
                <a:cubicBezTo>
                  <a:pt x="125" y="36"/>
                  <a:pt x="125" y="38"/>
                  <a:pt x="125" y="38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04" y="100"/>
                  <a:pt x="102" y="100"/>
                  <a:pt x="102" y="10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38" y="122"/>
                  <a:pt x="38" y="122"/>
                  <a:pt x="38" y="122"/>
                </a:cubicBezTo>
                <a:moveTo>
                  <a:pt x="62" y="60"/>
                </a:moveTo>
                <a:cubicBezTo>
                  <a:pt x="43" y="112"/>
                  <a:pt x="43" y="112"/>
                  <a:pt x="43" y="112"/>
                </a:cubicBezTo>
                <a:cubicBezTo>
                  <a:pt x="99" y="95"/>
                  <a:pt x="99" y="95"/>
                  <a:pt x="99" y="95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0"/>
                  <a:pt x="62" y="60"/>
                  <a:pt x="62" y="60"/>
                </a:cubicBezTo>
                <a:close/>
                <a:moveTo>
                  <a:pt x="80" y="94"/>
                </a:moveTo>
                <a:cubicBezTo>
                  <a:pt x="70" y="94"/>
                  <a:pt x="64" y="86"/>
                  <a:pt x="64" y="78"/>
                </a:cubicBezTo>
                <a:cubicBezTo>
                  <a:pt x="64" y="69"/>
                  <a:pt x="70" y="63"/>
                  <a:pt x="80" y="63"/>
                </a:cubicBezTo>
                <a:cubicBezTo>
                  <a:pt x="88" y="63"/>
                  <a:pt x="96" y="69"/>
                  <a:pt x="96" y="78"/>
                </a:cubicBezTo>
                <a:cubicBezTo>
                  <a:pt x="96" y="86"/>
                  <a:pt x="88" y="94"/>
                  <a:pt x="80" y="94"/>
                </a:cubicBezTo>
                <a:moveTo>
                  <a:pt x="80" y="69"/>
                </a:moveTo>
                <a:cubicBezTo>
                  <a:pt x="75" y="69"/>
                  <a:pt x="70" y="72"/>
                  <a:pt x="70" y="78"/>
                </a:cubicBezTo>
                <a:cubicBezTo>
                  <a:pt x="70" y="83"/>
                  <a:pt x="75" y="88"/>
                  <a:pt x="80" y="88"/>
                </a:cubicBezTo>
                <a:cubicBezTo>
                  <a:pt x="85" y="88"/>
                  <a:pt x="90" y="83"/>
                  <a:pt x="90" y="78"/>
                </a:cubicBezTo>
                <a:cubicBezTo>
                  <a:pt x="90" y="72"/>
                  <a:pt x="85" y="69"/>
                  <a:pt x="80" y="69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Freeform 95">
            <a:extLst>
              <a:ext uri="{FF2B5EF4-FFF2-40B4-BE49-F238E27FC236}">
                <a16:creationId xmlns:a16="http://schemas.microsoft.com/office/drawing/2014/main" id="{A049CEA5-41A5-4FB5-A8F3-E42011F72BF5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3049588"/>
            <a:ext cx="254000" cy="207963"/>
          </a:xfrm>
          <a:custGeom>
            <a:avLst/>
            <a:gdLst>
              <a:gd name="T0" fmla="*/ 157 w 160"/>
              <a:gd name="T1" fmla="*/ 131 h 131"/>
              <a:gd name="T2" fmla="*/ 157 w 160"/>
              <a:gd name="T3" fmla="*/ 131 h 131"/>
              <a:gd name="T4" fmla="*/ 106 w 160"/>
              <a:gd name="T5" fmla="*/ 112 h 131"/>
              <a:gd name="T6" fmla="*/ 104 w 160"/>
              <a:gd name="T7" fmla="*/ 112 h 131"/>
              <a:gd name="T8" fmla="*/ 50 w 160"/>
              <a:gd name="T9" fmla="*/ 131 h 131"/>
              <a:gd name="T10" fmla="*/ 48 w 160"/>
              <a:gd name="T11" fmla="*/ 131 h 131"/>
              <a:gd name="T12" fmla="*/ 48 w 160"/>
              <a:gd name="T13" fmla="*/ 131 h 131"/>
              <a:gd name="T14" fmla="*/ 48 w 160"/>
              <a:gd name="T15" fmla="*/ 131 h 131"/>
              <a:gd name="T16" fmla="*/ 48 w 160"/>
              <a:gd name="T17" fmla="*/ 131 h 131"/>
              <a:gd name="T18" fmla="*/ 48 w 160"/>
              <a:gd name="T19" fmla="*/ 131 h 131"/>
              <a:gd name="T20" fmla="*/ 48 w 160"/>
              <a:gd name="T21" fmla="*/ 131 h 131"/>
              <a:gd name="T22" fmla="*/ 48 w 160"/>
              <a:gd name="T23" fmla="*/ 131 h 131"/>
              <a:gd name="T24" fmla="*/ 48 w 160"/>
              <a:gd name="T25" fmla="*/ 131 h 131"/>
              <a:gd name="T26" fmla="*/ 48 w 160"/>
              <a:gd name="T27" fmla="*/ 131 h 131"/>
              <a:gd name="T28" fmla="*/ 47 w 160"/>
              <a:gd name="T29" fmla="*/ 131 h 131"/>
              <a:gd name="T30" fmla="*/ 2 w 160"/>
              <a:gd name="T31" fmla="*/ 111 h 131"/>
              <a:gd name="T32" fmla="*/ 0 w 160"/>
              <a:gd name="T33" fmla="*/ 107 h 131"/>
              <a:gd name="T34" fmla="*/ 0 w 160"/>
              <a:gd name="T35" fmla="*/ 3 h 131"/>
              <a:gd name="T36" fmla="*/ 2 w 160"/>
              <a:gd name="T37" fmla="*/ 0 h 131"/>
              <a:gd name="T38" fmla="*/ 5 w 160"/>
              <a:gd name="T39" fmla="*/ 0 h 131"/>
              <a:gd name="T40" fmla="*/ 48 w 160"/>
              <a:gd name="T41" fmla="*/ 19 h 131"/>
              <a:gd name="T42" fmla="*/ 106 w 160"/>
              <a:gd name="T43" fmla="*/ 0 h 131"/>
              <a:gd name="T44" fmla="*/ 106 w 160"/>
              <a:gd name="T45" fmla="*/ 0 h 131"/>
              <a:gd name="T46" fmla="*/ 106 w 160"/>
              <a:gd name="T47" fmla="*/ 0 h 131"/>
              <a:gd name="T48" fmla="*/ 106 w 160"/>
              <a:gd name="T49" fmla="*/ 0 h 131"/>
              <a:gd name="T50" fmla="*/ 106 w 160"/>
              <a:gd name="T51" fmla="*/ 0 h 131"/>
              <a:gd name="T52" fmla="*/ 106 w 160"/>
              <a:gd name="T53" fmla="*/ 0 h 131"/>
              <a:gd name="T54" fmla="*/ 108 w 160"/>
              <a:gd name="T55" fmla="*/ 0 h 131"/>
              <a:gd name="T56" fmla="*/ 108 w 160"/>
              <a:gd name="T57" fmla="*/ 0 h 131"/>
              <a:gd name="T58" fmla="*/ 108 w 160"/>
              <a:gd name="T59" fmla="*/ 0 h 131"/>
              <a:gd name="T60" fmla="*/ 159 w 160"/>
              <a:gd name="T61" fmla="*/ 19 h 131"/>
              <a:gd name="T62" fmla="*/ 160 w 160"/>
              <a:gd name="T63" fmla="*/ 22 h 131"/>
              <a:gd name="T64" fmla="*/ 160 w 160"/>
              <a:gd name="T65" fmla="*/ 22 h 131"/>
              <a:gd name="T66" fmla="*/ 160 w 160"/>
              <a:gd name="T67" fmla="*/ 128 h 131"/>
              <a:gd name="T68" fmla="*/ 159 w 160"/>
              <a:gd name="T69" fmla="*/ 131 h 131"/>
              <a:gd name="T70" fmla="*/ 157 w 160"/>
              <a:gd name="T71" fmla="*/ 131 h 131"/>
              <a:gd name="T72" fmla="*/ 109 w 160"/>
              <a:gd name="T73" fmla="*/ 107 h 131"/>
              <a:gd name="T74" fmla="*/ 154 w 160"/>
              <a:gd name="T75" fmla="*/ 123 h 131"/>
              <a:gd name="T76" fmla="*/ 154 w 160"/>
              <a:gd name="T77" fmla="*/ 25 h 131"/>
              <a:gd name="T78" fmla="*/ 109 w 160"/>
              <a:gd name="T79" fmla="*/ 8 h 131"/>
              <a:gd name="T80" fmla="*/ 109 w 160"/>
              <a:gd name="T81" fmla="*/ 107 h 131"/>
              <a:gd name="T82" fmla="*/ 109 w 160"/>
              <a:gd name="T83" fmla="*/ 107 h 131"/>
              <a:gd name="T84" fmla="*/ 52 w 160"/>
              <a:gd name="T85" fmla="*/ 25 h 131"/>
              <a:gd name="T86" fmla="*/ 52 w 160"/>
              <a:gd name="T87" fmla="*/ 123 h 131"/>
              <a:gd name="T88" fmla="*/ 103 w 160"/>
              <a:gd name="T89" fmla="*/ 106 h 131"/>
              <a:gd name="T90" fmla="*/ 103 w 160"/>
              <a:gd name="T91" fmla="*/ 8 h 131"/>
              <a:gd name="T92" fmla="*/ 52 w 160"/>
              <a:gd name="T93" fmla="*/ 25 h 131"/>
              <a:gd name="T94" fmla="*/ 52 w 160"/>
              <a:gd name="T95" fmla="*/ 25 h 131"/>
              <a:gd name="T96" fmla="*/ 7 w 160"/>
              <a:gd name="T97" fmla="*/ 106 h 131"/>
              <a:gd name="T98" fmla="*/ 45 w 160"/>
              <a:gd name="T99" fmla="*/ 123 h 131"/>
              <a:gd name="T100" fmla="*/ 45 w 160"/>
              <a:gd name="T101" fmla="*/ 25 h 131"/>
              <a:gd name="T102" fmla="*/ 7 w 160"/>
              <a:gd name="T103" fmla="*/ 8 h 131"/>
              <a:gd name="T104" fmla="*/ 7 w 160"/>
              <a:gd name="T105" fmla="*/ 106 h 131"/>
              <a:gd name="T106" fmla="*/ 7 w 160"/>
              <a:gd name="T107" fmla="*/ 10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31">
                <a:moveTo>
                  <a:pt x="157" y="131"/>
                </a:moveTo>
                <a:cubicBezTo>
                  <a:pt x="157" y="131"/>
                  <a:pt x="157" y="131"/>
                  <a:pt x="157" y="131"/>
                </a:cubicBezTo>
                <a:cubicBezTo>
                  <a:pt x="106" y="112"/>
                  <a:pt x="106" y="112"/>
                  <a:pt x="106" y="112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7" y="131"/>
                  <a:pt x="47" y="131"/>
                  <a:pt x="47" y="131"/>
                </a:cubicBezTo>
                <a:cubicBezTo>
                  <a:pt x="2" y="111"/>
                  <a:pt x="2" y="111"/>
                  <a:pt x="2" y="111"/>
                </a:cubicBezTo>
                <a:cubicBezTo>
                  <a:pt x="2" y="111"/>
                  <a:pt x="0" y="109"/>
                  <a:pt x="0" y="10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1"/>
                  <a:pt x="2" y="0"/>
                </a:cubicBezTo>
                <a:cubicBezTo>
                  <a:pt x="4" y="0"/>
                  <a:pt x="4" y="0"/>
                  <a:pt x="5" y="0"/>
                </a:cubicBezTo>
                <a:cubicBezTo>
                  <a:pt x="48" y="19"/>
                  <a:pt x="48" y="19"/>
                  <a:pt x="48" y="19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59" y="19"/>
                  <a:pt x="159" y="19"/>
                  <a:pt x="159" y="19"/>
                </a:cubicBezTo>
                <a:cubicBezTo>
                  <a:pt x="160" y="20"/>
                  <a:pt x="160" y="20"/>
                  <a:pt x="160" y="22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26"/>
                  <a:pt x="160" y="100"/>
                  <a:pt x="160" y="128"/>
                </a:cubicBezTo>
                <a:cubicBezTo>
                  <a:pt x="160" y="129"/>
                  <a:pt x="160" y="129"/>
                  <a:pt x="159" y="131"/>
                </a:cubicBezTo>
                <a:cubicBezTo>
                  <a:pt x="159" y="131"/>
                  <a:pt x="159" y="131"/>
                  <a:pt x="157" y="131"/>
                </a:cubicBezTo>
                <a:moveTo>
                  <a:pt x="109" y="107"/>
                </a:moveTo>
                <a:cubicBezTo>
                  <a:pt x="154" y="123"/>
                  <a:pt x="154" y="123"/>
                  <a:pt x="154" y="123"/>
                </a:cubicBezTo>
                <a:cubicBezTo>
                  <a:pt x="154" y="25"/>
                  <a:pt x="154" y="25"/>
                  <a:pt x="154" y="25"/>
                </a:cubicBezTo>
                <a:cubicBezTo>
                  <a:pt x="109" y="8"/>
                  <a:pt x="109" y="8"/>
                  <a:pt x="109" y="8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09" y="107"/>
                  <a:pt x="109" y="107"/>
                  <a:pt x="109" y="107"/>
                </a:cubicBezTo>
                <a:close/>
                <a:moveTo>
                  <a:pt x="52" y="25"/>
                </a:moveTo>
                <a:cubicBezTo>
                  <a:pt x="52" y="123"/>
                  <a:pt x="52" y="123"/>
                  <a:pt x="52" y="123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8"/>
                  <a:pt x="103" y="8"/>
                  <a:pt x="103" y="8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5"/>
                  <a:pt x="52" y="25"/>
                  <a:pt x="52" y="25"/>
                </a:cubicBezTo>
                <a:close/>
                <a:moveTo>
                  <a:pt x="7" y="106"/>
                </a:moveTo>
                <a:cubicBezTo>
                  <a:pt x="45" y="123"/>
                  <a:pt x="45" y="123"/>
                  <a:pt x="45" y="123"/>
                </a:cubicBezTo>
                <a:cubicBezTo>
                  <a:pt x="45" y="25"/>
                  <a:pt x="45" y="25"/>
                  <a:pt x="45" y="25"/>
                </a:cubicBezTo>
                <a:cubicBezTo>
                  <a:pt x="7" y="8"/>
                  <a:pt x="7" y="8"/>
                  <a:pt x="7" y="8"/>
                </a:cubicBezTo>
                <a:cubicBezTo>
                  <a:pt x="7" y="106"/>
                  <a:pt x="7" y="106"/>
                  <a:pt x="7" y="106"/>
                </a:cubicBezTo>
                <a:cubicBezTo>
                  <a:pt x="7" y="106"/>
                  <a:pt x="7" y="106"/>
                  <a:pt x="7" y="1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Freeform 96">
            <a:extLst>
              <a:ext uri="{FF2B5EF4-FFF2-40B4-BE49-F238E27FC236}">
                <a16:creationId xmlns:a16="http://schemas.microsoft.com/office/drawing/2014/main" id="{341F1A2B-D3A2-4D31-9372-C93B367AB6FE}"/>
              </a:ext>
            </a:extLst>
          </p:cNvPr>
          <p:cNvSpPr>
            <a:spLocks noEditPoints="1"/>
          </p:cNvSpPr>
          <p:nvPr/>
        </p:nvSpPr>
        <p:spPr bwMode="auto">
          <a:xfrm>
            <a:off x="9010651" y="3025775"/>
            <a:ext cx="228600" cy="254000"/>
          </a:xfrm>
          <a:custGeom>
            <a:avLst/>
            <a:gdLst>
              <a:gd name="T0" fmla="*/ 119 w 144"/>
              <a:gd name="T1" fmla="*/ 47 h 160"/>
              <a:gd name="T2" fmla="*/ 75 w 144"/>
              <a:gd name="T3" fmla="*/ 48 h 160"/>
              <a:gd name="T4" fmla="*/ 75 w 144"/>
              <a:gd name="T5" fmla="*/ 37 h 160"/>
              <a:gd name="T6" fmla="*/ 78 w 144"/>
              <a:gd name="T7" fmla="*/ 37 h 160"/>
              <a:gd name="T8" fmla="*/ 98 w 144"/>
              <a:gd name="T9" fmla="*/ 29 h 160"/>
              <a:gd name="T10" fmla="*/ 105 w 144"/>
              <a:gd name="T11" fmla="*/ 4 h 160"/>
              <a:gd name="T12" fmla="*/ 102 w 144"/>
              <a:gd name="T13" fmla="*/ 0 h 160"/>
              <a:gd name="T14" fmla="*/ 76 w 144"/>
              <a:gd name="T15" fmla="*/ 8 h 160"/>
              <a:gd name="T16" fmla="*/ 69 w 144"/>
              <a:gd name="T17" fmla="*/ 21 h 160"/>
              <a:gd name="T18" fmla="*/ 55 w 144"/>
              <a:gd name="T19" fmla="*/ 7 h 160"/>
              <a:gd name="T20" fmla="*/ 51 w 144"/>
              <a:gd name="T21" fmla="*/ 13 h 160"/>
              <a:gd name="T22" fmla="*/ 69 w 144"/>
              <a:gd name="T23" fmla="*/ 48 h 160"/>
              <a:gd name="T24" fmla="*/ 26 w 144"/>
              <a:gd name="T25" fmla="*/ 47 h 160"/>
              <a:gd name="T26" fmla="*/ 0 w 144"/>
              <a:gd name="T27" fmla="*/ 96 h 160"/>
              <a:gd name="T28" fmla="*/ 44 w 144"/>
              <a:gd name="T29" fmla="*/ 160 h 160"/>
              <a:gd name="T30" fmla="*/ 59 w 144"/>
              <a:gd name="T31" fmla="*/ 157 h 160"/>
              <a:gd name="T32" fmla="*/ 72 w 144"/>
              <a:gd name="T33" fmla="*/ 154 h 160"/>
              <a:gd name="T34" fmla="*/ 86 w 144"/>
              <a:gd name="T35" fmla="*/ 157 h 160"/>
              <a:gd name="T36" fmla="*/ 102 w 144"/>
              <a:gd name="T37" fmla="*/ 160 h 160"/>
              <a:gd name="T38" fmla="*/ 144 w 144"/>
              <a:gd name="T39" fmla="*/ 96 h 160"/>
              <a:gd name="T40" fmla="*/ 119 w 144"/>
              <a:gd name="T41" fmla="*/ 47 h 160"/>
              <a:gd name="T42" fmla="*/ 81 w 144"/>
              <a:gd name="T43" fmla="*/ 13 h 160"/>
              <a:gd name="T44" fmla="*/ 98 w 144"/>
              <a:gd name="T45" fmla="*/ 7 h 160"/>
              <a:gd name="T46" fmla="*/ 94 w 144"/>
              <a:gd name="T47" fmla="*/ 24 h 160"/>
              <a:gd name="T48" fmla="*/ 75 w 144"/>
              <a:gd name="T49" fmla="*/ 31 h 160"/>
              <a:gd name="T50" fmla="*/ 81 w 144"/>
              <a:gd name="T51" fmla="*/ 13 h 160"/>
              <a:gd name="T52" fmla="*/ 102 w 144"/>
              <a:gd name="T53" fmla="*/ 154 h 160"/>
              <a:gd name="T54" fmla="*/ 89 w 144"/>
              <a:gd name="T55" fmla="*/ 151 h 160"/>
              <a:gd name="T56" fmla="*/ 72 w 144"/>
              <a:gd name="T57" fmla="*/ 148 h 160"/>
              <a:gd name="T58" fmla="*/ 56 w 144"/>
              <a:gd name="T59" fmla="*/ 151 h 160"/>
              <a:gd name="T60" fmla="*/ 44 w 144"/>
              <a:gd name="T61" fmla="*/ 154 h 160"/>
              <a:gd name="T62" fmla="*/ 6 w 144"/>
              <a:gd name="T63" fmla="*/ 96 h 160"/>
              <a:gd name="T64" fmla="*/ 30 w 144"/>
              <a:gd name="T65" fmla="*/ 52 h 160"/>
              <a:gd name="T66" fmla="*/ 70 w 144"/>
              <a:gd name="T67" fmla="*/ 56 h 160"/>
              <a:gd name="T68" fmla="*/ 75 w 144"/>
              <a:gd name="T69" fmla="*/ 56 h 160"/>
              <a:gd name="T70" fmla="*/ 116 w 144"/>
              <a:gd name="T71" fmla="*/ 52 h 160"/>
              <a:gd name="T72" fmla="*/ 138 w 144"/>
              <a:gd name="T73" fmla="*/ 96 h 160"/>
              <a:gd name="T74" fmla="*/ 102 w 144"/>
              <a:gd name="T75" fmla="*/ 154 h 160"/>
              <a:gd name="T76" fmla="*/ 45 w 144"/>
              <a:gd name="T77" fmla="*/ 61 h 160"/>
              <a:gd name="T78" fmla="*/ 45 w 144"/>
              <a:gd name="T79" fmla="*/ 68 h 160"/>
              <a:gd name="T80" fmla="*/ 26 w 144"/>
              <a:gd name="T81" fmla="*/ 96 h 160"/>
              <a:gd name="T82" fmla="*/ 20 w 144"/>
              <a:gd name="T83" fmla="*/ 96 h 160"/>
              <a:gd name="T84" fmla="*/ 45 w 144"/>
              <a:gd name="T85" fmla="*/ 6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4" h="160">
                <a:moveTo>
                  <a:pt x="119" y="47"/>
                </a:moveTo>
                <a:cubicBezTo>
                  <a:pt x="106" y="39"/>
                  <a:pt x="91" y="40"/>
                  <a:pt x="75" y="48"/>
                </a:cubicBezTo>
                <a:cubicBezTo>
                  <a:pt x="75" y="44"/>
                  <a:pt x="75" y="40"/>
                  <a:pt x="75" y="37"/>
                </a:cubicBezTo>
                <a:cubicBezTo>
                  <a:pt x="76" y="37"/>
                  <a:pt x="76" y="37"/>
                  <a:pt x="78" y="37"/>
                </a:cubicBezTo>
                <a:cubicBezTo>
                  <a:pt x="86" y="37"/>
                  <a:pt x="92" y="34"/>
                  <a:pt x="98" y="29"/>
                </a:cubicBezTo>
                <a:cubicBezTo>
                  <a:pt x="105" y="21"/>
                  <a:pt x="105" y="10"/>
                  <a:pt x="105" y="4"/>
                </a:cubicBezTo>
                <a:cubicBezTo>
                  <a:pt x="105" y="2"/>
                  <a:pt x="103" y="0"/>
                  <a:pt x="102" y="0"/>
                </a:cubicBezTo>
                <a:cubicBezTo>
                  <a:pt x="92" y="0"/>
                  <a:pt x="84" y="0"/>
                  <a:pt x="76" y="8"/>
                </a:cubicBezTo>
                <a:cubicBezTo>
                  <a:pt x="73" y="12"/>
                  <a:pt x="70" y="16"/>
                  <a:pt x="69" y="21"/>
                </a:cubicBezTo>
                <a:cubicBezTo>
                  <a:pt x="62" y="10"/>
                  <a:pt x="55" y="7"/>
                  <a:pt x="55" y="7"/>
                </a:cubicBezTo>
                <a:cubicBezTo>
                  <a:pt x="51" y="13"/>
                  <a:pt x="51" y="13"/>
                  <a:pt x="51" y="13"/>
                </a:cubicBezTo>
                <a:cubicBezTo>
                  <a:pt x="53" y="13"/>
                  <a:pt x="69" y="20"/>
                  <a:pt x="69" y="48"/>
                </a:cubicBezTo>
                <a:cubicBezTo>
                  <a:pt x="55" y="40"/>
                  <a:pt x="39" y="39"/>
                  <a:pt x="26" y="47"/>
                </a:cubicBezTo>
                <a:cubicBezTo>
                  <a:pt x="11" y="55"/>
                  <a:pt x="0" y="74"/>
                  <a:pt x="0" y="96"/>
                </a:cubicBezTo>
                <a:cubicBezTo>
                  <a:pt x="0" y="130"/>
                  <a:pt x="20" y="160"/>
                  <a:pt x="44" y="160"/>
                </a:cubicBezTo>
                <a:cubicBezTo>
                  <a:pt x="51" y="160"/>
                  <a:pt x="55" y="159"/>
                  <a:pt x="59" y="157"/>
                </a:cubicBezTo>
                <a:cubicBezTo>
                  <a:pt x="62" y="156"/>
                  <a:pt x="66" y="154"/>
                  <a:pt x="72" y="154"/>
                </a:cubicBezTo>
                <a:cubicBezTo>
                  <a:pt x="80" y="154"/>
                  <a:pt x="83" y="156"/>
                  <a:pt x="86" y="157"/>
                </a:cubicBezTo>
                <a:cubicBezTo>
                  <a:pt x="89" y="159"/>
                  <a:pt x="94" y="160"/>
                  <a:pt x="102" y="160"/>
                </a:cubicBezTo>
                <a:cubicBezTo>
                  <a:pt x="125" y="160"/>
                  <a:pt x="144" y="130"/>
                  <a:pt x="144" y="96"/>
                </a:cubicBezTo>
                <a:cubicBezTo>
                  <a:pt x="144" y="74"/>
                  <a:pt x="134" y="55"/>
                  <a:pt x="119" y="47"/>
                </a:cubicBezTo>
                <a:moveTo>
                  <a:pt x="81" y="13"/>
                </a:moveTo>
                <a:cubicBezTo>
                  <a:pt x="86" y="8"/>
                  <a:pt x="91" y="7"/>
                  <a:pt x="98" y="7"/>
                </a:cubicBezTo>
                <a:cubicBezTo>
                  <a:pt x="98" y="13"/>
                  <a:pt x="98" y="20"/>
                  <a:pt x="94" y="24"/>
                </a:cubicBezTo>
                <a:cubicBezTo>
                  <a:pt x="87" y="29"/>
                  <a:pt x="81" y="32"/>
                  <a:pt x="75" y="31"/>
                </a:cubicBezTo>
                <a:cubicBezTo>
                  <a:pt x="73" y="24"/>
                  <a:pt x="76" y="18"/>
                  <a:pt x="81" y="13"/>
                </a:cubicBezTo>
                <a:moveTo>
                  <a:pt x="102" y="154"/>
                </a:moveTo>
                <a:cubicBezTo>
                  <a:pt x="95" y="154"/>
                  <a:pt x="92" y="152"/>
                  <a:pt x="89" y="151"/>
                </a:cubicBezTo>
                <a:cubicBezTo>
                  <a:pt x="84" y="149"/>
                  <a:pt x="81" y="148"/>
                  <a:pt x="72" y="148"/>
                </a:cubicBezTo>
                <a:cubicBezTo>
                  <a:pt x="64" y="148"/>
                  <a:pt x="61" y="149"/>
                  <a:pt x="56" y="151"/>
                </a:cubicBezTo>
                <a:cubicBezTo>
                  <a:pt x="53" y="152"/>
                  <a:pt x="50" y="154"/>
                  <a:pt x="44" y="154"/>
                </a:cubicBezTo>
                <a:cubicBezTo>
                  <a:pt x="26" y="154"/>
                  <a:pt x="6" y="128"/>
                  <a:pt x="6" y="96"/>
                </a:cubicBezTo>
                <a:cubicBezTo>
                  <a:pt x="6" y="76"/>
                  <a:pt x="15" y="60"/>
                  <a:pt x="30" y="52"/>
                </a:cubicBezTo>
                <a:cubicBezTo>
                  <a:pt x="40" y="45"/>
                  <a:pt x="56" y="47"/>
                  <a:pt x="70" y="56"/>
                </a:cubicBezTo>
                <a:cubicBezTo>
                  <a:pt x="72" y="56"/>
                  <a:pt x="73" y="56"/>
                  <a:pt x="75" y="56"/>
                </a:cubicBezTo>
                <a:cubicBezTo>
                  <a:pt x="89" y="47"/>
                  <a:pt x="103" y="45"/>
                  <a:pt x="116" y="52"/>
                </a:cubicBezTo>
                <a:cubicBezTo>
                  <a:pt x="130" y="60"/>
                  <a:pt x="138" y="76"/>
                  <a:pt x="138" y="96"/>
                </a:cubicBezTo>
                <a:cubicBezTo>
                  <a:pt x="138" y="128"/>
                  <a:pt x="119" y="154"/>
                  <a:pt x="102" y="154"/>
                </a:cubicBezTo>
                <a:moveTo>
                  <a:pt x="45" y="61"/>
                </a:moveTo>
                <a:cubicBezTo>
                  <a:pt x="45" y="68"/>
                  <a:pt x="45" y="68"/>
                  <a:pt x="45" y="68"/>
                </a:cubicBezTo>
                <a:cubicBezTo>
                  <a:pt x="34" y="68"/>
                  <a:pt x="26" y="79"/>
                  <a:pt x="26" y="96"/>
                </a:cubicBezTo>
                <a:cubicBezTo>
                  <a:pt x="20" y="96"/>
                  <a:pt x="20" y="96"/>
                  <a:pt x="20" y="96"/>
                </a:cubicBezTo>
                <a:cubicBezTo>
                  <a:pt x="20" y="76"/>
                  <a:pt x="31" y="61"/>
                  <a:pt x="45" y="61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Freeform 97">
            <a:extLst>
              <a:ext uri="{FF2B5EF4-FFF2-40B4-BE49-F238E27FC236}">
                <a16:creationId xmlns:a16="http://schemas.microsoft.com/office/drawing/2014/main" id="{7EFF0B8E-0C16-4CC7-8F36-C048A24177F8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3043238"/>
            <a:ext cx="254000" cy="219075"/>
          </a:xfrm>
          <a:custGeom>
            <a:avLst/>
            <a:gdLst>
              <a:gd name="T0" fmla="*/ 160 w 160"/>
              <a:gd name="T1" fmla="*/ 69 h 138"/>
              <a:gd name="T2" fmla="*/ 138 w 160"/>
              <a:gd name="T3" fmla="*/ 46 h 138"/>
              <a:gd name="T4" fmla="*/ 135 w 160"/>
              <a:gd name="T5" fmla="*/ 46 h 138"/>
              <a:gd name="T6" fmla="*/ 135 w 160"/>
              <a:gd name="T7" fmla="*/ 17 h 138"/>
              <a:gd name="T8" fmla="*/ 119 w 160"/>
              <a:gd name="T9" fmla="*/ 0 h 138"/>
              <a:gd name="T10" fmla="*/ 42 w 160"/>
              <a:gd name="T11" fmla="*/ 0 h 138"/>
              <a:gd name="T12" fmla="*/ 26 w 160"/>
              <a:gd name="T13" fmla="*/ 17 h 138"/>
              <a:gd name="T14" fmla="*/ 26 w 160"/>
              <a:gd name="T15" fmla="*/ 46 h 138"/>
              <a:gd name="T16" fmla="*/ 23 w 160"/>
              <a:gd name="T17" fmla="*/ 46 h 138"/>
              <a:gd name="T18" fmla="*/ 0 w 160"/>
              <a:gd name="T19" fmla="*/ 69 h 138"/>
              <a:gd name="T20" fmla="*/ 13 w 160"/>
              <a:gd name="T21" fmla="*/ 91 h 138"/>
              <a:gd name="T22" fmla="*/ 13 w 160"/>
              <a:gd name="T23" fmla="*/ 109 h 138"/>
              <a:gd name="T24" fmla="*/ 26 w 160"/>
              <a:gd name="T25" fmla="*/ 125 h 138"/>
              <a:gd name="T26" fmla="*/ 26 w 160"/>
              <a:gd name="T27" fmla="*/ 138 h 138"/>
              <a:gd name="T28" fmla="*/ 32 w 160"/>
              <a:gd name="T29" fmla="*/ 138 h 138"/>
              <a:gd name="T30" fmla="*/ 32 w 160"/>
              <a:gd name="T31" fmla="*/ 125 h 138"/>
              <a:gd name="T32" fmla="*/ 128 w 160"/>
              <a:gd name="T33" fmla="*/ 125 h 138"/>
              <a:gd name="T34" fmla="*/ 128 w 160"/>
              <a:gd name="T35" fmla="*/ 138 h 138"/>
              <a:gd name="T36" fmla="*/ 135 w 160"/>
              <a:gd name="T37" fmla="*/ 138 h 138"/>
              <a:gd name="T38" fmla="*/ 135 w 160"/>
              <a:gd name="T39" fmla="*/ 125 h 138"/>
              <a:gd name="T40" fmla="*/ 148 w 160"/>
              <a:gd name="T41" fmla="*/ 109 h 138"/>
              <a:gd name="T42" fmla="*/ 148 w 160"/>
              <a:gd name="T43" fmla="*/ 91 h 138"/>
              <a:gd name="T44" fmla="*/ 160 w 160"/>
              <a:gd name="T45" fmla="*/ 69 h 138"/>
              <a:gd name="T46" fmla="*/ 32 w 160"/>
              <a:gd name="T47" fmla="*/ 17 h 138"/>
              <a:gd name="T48" fmla="*/ 42 w 160"/>
              <a:gd name="T49" fmla="*/ 7 h 138"/>
              <a:gd name="T50" fmla="*/ 119 w 160"/>
              <a:gd name="T51" fmla="*/ 7 h 138"/>
              <a:gd name="T52" fmla="*/ 128 w 160"/>
              <a:gd name="T53" fmla="*/ 17 h 138"/>
              <a:gd name="T54" fmla="*/ 128 w 160"/>
              <a:gd name="T55" fmla="*/ 48 h 138"/>
              <a:gd name="T56" fmla="*/ 116 w 160"/>
              <a:gd name="T57" fmla="*/ 69 h 138"/>
              <a:gd name="T58" fmla="*/ 116 w 160"/>
              <a:gd name="T59" fmla="*/ 86 h 138"/>
              <a:gd name="T60" fmla="*/ 45 w 160"/>
              <a:gd name="T61" fmla="*/ 86 h 138"/>
              <a:gd name="T62" fmla="*/ 45 w 160"/>
              <a:gd name="T63" fmla="*/ 69 h 138"/>
              <a:gd name="T64" fmla="*/ 32 w 160"/>
              <a:gd name="T65" fmla="*/ 48 h 138"/>
              <a:gd name="T66" fmla="*/ 32 w 160"/>
              <a:gd name="T67" fmla="*/ 17 h 138"/>
              <a:gd name="T68" fmla="*/ 32 w 160"/>
              <a:gd name="T69" fmla="*/ 17 h 138"/>
              <a:gd name="T70" fmla="*/ 138 w 160"/>
              <a:gd name="T71" fmla="*/ 86 h 138"/>
              <a:gd name="T72" fmla="*/ 135 w 160"/>
              <a:gd name="T73" fmla="*/ 86 h 138"/>
              <a:gd name="T74" fmla="*/ 135 w 160"/>
              <a:gd name="T75" fmla="*/ 92 h 138"/>
              <a:gd name="T76" fmla="*/ 138 w 160"/>
              <a:gd name="T77" fmla="*/ 92 h 138"/>
              <a:gd name="T78" fmla="*/ 141 w 160"/>
              <a:gd name="T79" fmla="*/ 92 h 138"/>
              <a:gd name="T80" fmla="*/ 141 w 160"/>
              <a:gd name="T81" fmla="*/ 109 h 138"/>
              <a:gd name="T82" fmla="*/ 132 w 160"/>
              <a:gd name="T83" fmla="*/ 119 h 138"/>
              <a:gd name="T84" fmla="*/ 29 w 160"/>
              <a:gd name="T85" fmla="*/ 119 h 138"/>
              <a:gd name="T86" fmla="*/ 20 w 160"/>
              <a:gd name="T87" fmla="*/ 109 h 138"/>
              <a:gd name="T88" fmla="*/ 20 w 160"/>
              <a:gd name="T89" fmla="*/ 92 h 138"/>
              <a:gd name="T90" fmla="*/ 23 w 160"/>
              <a:gd name="T91" fmla="*/ 92 h 138"/>
              <a:gd name="T92" fmla="*/ 26 w 160"/>
              <a:gd name="T93" fmla="*/ 92 h 138"/>
              <a:gd name="T94" fmla="*/ 26 w 160"/>
              <a:gd name="T95" fmla="*/ 86 h 138"/>
              <a:gd name="T96" fmla="*/ 23 w 160"/>
              <a:gd name="T97" fmla="*/ 86 h 138"/>
              <a:gd name="T98" fmla="*/ 7 w 160"/>
              <a:gd name="T99" fmla="*/ 69 h 138"/>
              <a:gd name="T100" fmla="*/ 23 w 160"/>
              <a:gd name="T101" fmla="*/ 53 h 138"/>
              <a:gd name="T102" fmla="*/ 39 w 160"/>
              <a:gd name="T103" fmla="*/ 69 h 138"/>
              <a:gd name="T104" fmla="*/ 39 w 160"/>
              <a:gd name="T105" fmla="*/ 89 h 138"/>
              <a:gd name="T106" fmla="*/ 42 w 160"/>
              <a:gd name="T107" fmla="*/ 92 h 138"/>
              <a:gd name="T108" fmla="*/ 119 w 160"/>
              <a:gd name="T109" fmla="*/ 92 h 138"/>
              <a:gd name="T110" fmla="*/ 122 w 160"/>
              <a:gd name="T111" fmla="*/ 89 h 138"/>
              <a:gd name="T112" fmla="*/ 122 w 160"/>
              <a:gd name="T113" fmla="*/ 69 h 138"/>
              <a:gd name="T114" fmla="*/ 138 w 160"/>
              <a:gd name="T115" fmla="*/ 53 h 138"/>
              <a:gd name="T116" fmla="*/ 154 w 160"/>
              <a:gd name="T117" fmla="*/ 69 h 138"/>
              <a:gd name="T118" fmla="*/ 138 w 160"/>
              <a:gd name="T119" fmla="*/ 8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38">
                <a:moveTo>
                  <a:pt x="160" y="69"/>
                </a:moveTo>
                <a:cubicBezTo>
                  <a:pt x="160" y="56"/>
                  <a:pt x="151" y="46"/>
                  <a:pt x="138" y="46"/>
                </a:cubicBezTo>
                <a:cubicBezTo>
                  <a:pt x="136" y="46"/>
                  <a:pt x="136" y="46"/>
                  <a:pt x="135" y="46"/>
                </a:cubicBezTo>
                <a:cubicBezTo>
                  <a:pt x="135" y="17"/>
                  <a:pt x="135" y="17"/>
                  <a:pt x="135" y="17"/>
                </a:cubicBezTo>
                <a:cubicBezTo>
                  <a:pt x="135" y="9"/>
                  <a:pt x="127" y="0"/>
                  <a:pt x="119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2" y="0"/>
                  <a:pt x="26" y="7"/>
                  <a:pt x="26" y="17"/>
                </a:cubicBezTo>
                <a:cubicBezTo>
                  <a:pt x="26" y="46"/>
                  <a:pt x="26" y="46"/>
                  <a:pt x="26" y="46"/>
                </a:cubicBezTo>
                <a:cubicBezTo>
                  <a:pt x="24" y="46"/>
                  <a:pt x="24" y="46"/>
                  <a:pt x="23" y="46"/>
                </a:cubicBezTo>
                <a:cubicBezTo>
                  <a:pt x="10" y="46"/>
                  <a:pt x="0" y="56"/>
                  <a:pt x="0" y="69"/>
                </a:cubicBezTo>
                <a:cubicBezTo>
                  <a:pt x="0" y="79"/>
                  <a:pt x="5" y="86"/>
                  <a:pt x="13" y="91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3" y="117"/>
                  <a:pt x="18" y="124"/>
                  <a:pt x="26" y="125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32" y="138"/>
                  <a:pt x="32" y="138"/>
                  <a:pt x="32" y="138"/>
                </a:cubicBezTo>
                <a:cubicBezTo>
                  <a:pt x="32" y="125"/>
                  <a:pt x="32" y="125"/>
                  <a:pt x="32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35" y="138"/>
                  <a:pt x="135" y="138"/>
                  <a:pt x="135" y="138"/>
                </a:cubicBezTo>
                <a:cubicBezTo>
                  <a:pt x="135" y="125"/>
                  <a:pt x="135" y="125"/>
                  <a:pt x="135" y="125"/>
                </a:cubicBezTo>
                <a:cubicBezTo>
                  <a:pt x="143" y="124"/>
                  <a:pt x="148" y="117"/>
                  <a:pt x="148" y="109"/>
                </a:cubicBezTo>
                <a:cubicBezTo>
                  <a:pt x="148" y="91"/>
                  <a:pt x="148" y="91"/>
                  <a:pt x="148" y="91"/>
                </a:cubicBezTo>
                <a:cubicBezTo>
                  <a:pt x="156" y="86"/>
                  <a:pt x="160" y="79"/>
                  <a:pt x="160" y="69"/>
                </a:cubicBezTo>
                <a:moveTo>
                  <a:pt x="32" y="17"/>
                </a:moveTo>
                <a:cubicBezTo>
                  <a:pt x="32" y="12"/>
                  <a:pt x="36" y="7"/>
                  <a:pt x="42" y="7"/>
                </a:cubicBezTo>
                <a:cubicBezTo>
                  <a:pt x="119" y="7"/>
                  <a:pt x="119" y="7"/>
                  <a:pt x="119" y="7"/>
                </a:cubicBezTo>
                <a:cubicBezTo>
                  <a:pt x="124" y="7"/>
                  <a:pt x="128" y="12"/>
                  <a:pt x="128" y="17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0" y="53"/>
                  <a:pt x="116" y="59"/>
                  <a:pt x="116" y="69"/>
                </a:cubicBezTo>
                <a:cubicBezTo>
                  <a:pt x="116" y="86"/>
                  <a:pt x="116" y="86"/>
                  <a:pt x="116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59"/>
                  <a:pt x="40" y="53"/>
                  <a:pt x="32" y="48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138" y="86"/>
                </a:moveTo>
                <a:cubicBezTo>
                  <a:pt x="135" y="86"/>
                  <a:pt x="135" y="86"/>
                  <a:pt x="135" y="86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8" y="92"/>
                  <a:pt x="138" y="92"/>
                  <a:pt x="138" y="92"/>
                </a:cubicBezTo>
                <a:cubicBezTo>
                  <a:pt x="140" y="92"/>
                  <a:pt x="140" y="92"/>
                  <a:pt x="141" y="92"/>
                </a:cubicBezTo>
                <a:cubicBezTo>
                  <a:pt x="141" y="109"/>
                  <a:pt x="141" y="109"/>
                  <a:pt x="141" y="109"/>
                </a:cubicBezTo>
                <a:cubicBezTo>
                  <a:pt x="141" y="114"/>
                  <a:pt x="136" y="119"/>
                  <a:pt x="132" y="119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23" y="119"/>
                  <a:pt x="20" y="114"/>
                  <a:pt x="20" y="109"/>
                </a:cubicBezTo>
                <a:cubicBezTo>
                  <a:pt x="20" y="92"/>
                  <a:pt x="20" y="92"/>
                  <a:pt x="20" y="92"/>
                </a:cubicBezTo>
                <a:cubicBezTo>
                  <a:pt x="21" y="92"/>
                  <a:pt x="21" y="92"/>
                  <a:pt x="23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26" y="86"/>
                  <a:pt x="26" y="86"/>
                  <a:pt x="26" y="86"/>
                </a:cubicBezTo>
                <a:cubicBezTo>
                  <a:pt x="23" y="86"/>
                  <a:pt x="23" y="86"/>
                  <a:pt x="23" y="86"/>
                </a:cubicBezTo>
                <a:cubicBezTo>
                  <a:pt x="13" y="86"/>
                  <a:pt x="7" y="79"/>
                  <a:pt x="7" y="69"/>
                </a:cubicBezTo>
                <a:cubicBezTo>
                  <a:pt x="7" y="59"/>
                  <a:pt x="13" y="53"/>
                  <a:pt x="23" y="53"/>
                </a:cubicBezTo>
                <a:cubicBezTo>
                  <a:pt x="32" y="53"/>
                  <a:pt x="39" y="59"/>
                  <a:pt x="39" y="69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91"/>
                  <a:pt x="40" y="92"/>
                  <a:pt x="42" y="92"/>
                </a:cubicBezTo>
                <a:cubicBezTo>
                  <a:pt x="119" y="92"/>
                  <a:pt x="119" y="92"/>
                  <a:pt x="119" y="92"/>
                </a:cubicBezTo>
                <a:cubicBezTo>
                  <a:pt x="120" y="92"/>
                  <a:pt x="122" y="91"/>
                  <a:pt x="122" y="8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59"/>
                  <a:pt x="128" y="53"/>
                  <a:pt x="138" y="53"/>
                </a:cubicBezTo>
                <a:cubicBezTo>
                  <a:pt x="146" y="53"/>
                  <a:pt x="154" y="59"/>
                  <a:pt x="154" y="69"/>
                </a:cubicBezTo>
                <a:cubicBezTo>
                  <a:pt x="154" y="79"/>
                  <a:pt x="146" y="86"/>
                  <a:pt x="138" y="8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Freeform 98">
            <a:extLst>
              <a:ext uri="{FF2B5EF4-FFF2-40B4-BE49-F238E27FC236}">
                <a16:creationId xmlns:a16="http://schemas.microsoft.com/office/drawing/2014/main" id="{63D60A49-5F6D-41CB-9A3E-868E2F002ABF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1377950"/>
            <a:ext cx="254000" cy="246063"/>
          </a:xfrm>
          <a:custGeom>
            <a:avLst/>
            <a:gdLst>
              <a:gd name="T0" fmla="*/ 66 w 160"/>
              <a:gd name="T1" fmla="*/ 50 h 155"/>
              <a:gd name="T2" fmla="*/ 58 w 160"/>
              <a:gd name="T3" fmla="*/ 67 h 155"/>
              <a:gd name="T4" fmla="*/ 94 w 160"/>
              <a:gd name="T5" fmla="*/ 75 h 155"/>
              <a:gd name="T6" fmla="*/ 102 w 160"/>
              <a:gd name="T7" fmla="*/ 58 h 155"/>
              <a:gd name="T8" fmla="*/ 96 w 160"/>
              <a:gd name="T9" fmla="*/ 67 h 155"/>
              <a:gd name="T10" fmla="*/ 66 w 160"/>
              <a:gd name="T11" fmla="*/ 68 h 155"/>
              <a:gd name="T12" fmla="*/ 64 w 160"/>
              <a:gd name="T13" fmla="*/ 58 h 155"/>
              <a:gd name="T14" fmla="*/ 94 w 160"/>
              <a:gd name="T15" fmla="*/ 56 h 155"/>
              <a:gd name="T16" fmla="*/ 96 w 160"/>
              <a:gd name="T17" fmla="*/ 67 h 155"/>
              <a:gd name="T18" fmla="*/ 141 w 160"/>
              <a:gd name="T19" fmla="*/ 81 h 155"/>
              <a:gd name="T20" fmla="*/ 102 w 160"/>
              <a:gd name="T21" fmla="*/ 25 h 155"/>
              <a:gd name="T22" fmla="*/ 80 w 160"/>
              <a:gd name="T23" fmla="*/ 0 h 155"/>
              <a:gd name="T24" fmla="*/ 58 w 160"/>
              <a:gd name="T25" fmla="*/ 25 h 155"/>
              <a:gd name="T26" fmla="*/ 19 w 160"/>
              <a:gd name="T27" fmla="*/ 81 h 155"/>
              <a:gd name="T28" fmla="*/ 0 w 160"/>
              <a:gd name="T29" fmla="*/ 135 h 155"/>
              <a:gd name="T30" fmla="*/ 19 w 160"/>
              <a:gd name="T31" fmla="*/ 143 h 155"/>
              <a:gd name="T32" fmla="*/ 27 w 160"/>
              <a:gd name="T33" fmla="*/ 155 h 155"/>
              <a:gd name="T34" fmla="*/ 141 w 160"/>
              <a:gd name="T35" fmla="*/ 147 h 155"/>
              <a:gd name="T36" fmla="*/ 152 w 160"/>
              <a:gd name="T37" fmla="*/ 143 h 155"/>
              <a:gd name="T38" fmla="*/ 160 w 160"/>
              <a:gd name="T39" fmla="*/ 102 h 155"/>
              <a:gd name="T40" fmla="*/ 19 w 160"/>
              <a:gd name="T41" fmla="*/ 136 h 155"/>
              <a:gd name="T42" fmla="*/ 6 w 160"/>
              <a:gd name="T43" fmla="*/ 135 h 155"/>
              <a:gd name="T44" fmla="*/ 19 w 160"/>
              <a:gd name="T45" fmla="*/ 87 h 155"/>
              <a:gd name="T46" fmla="*/ 19 w 160"/>
              <a:gd name="T47" fmla="*/ 136 h 155"/>
              <a:gd name="T48" fmla="*/ 80 w 160"/>
              <a:gd name="T49" fmla="*/ 7 h 155"/>
              <a:gd name="T50" fmla="*/ 96 w 160"/>
              <a:gd name="T51" fmla="*/ 25 h 155"/>
              <a:gd name="T52" fmla="*/ 64 w 160"/>
              <a:gd name="T53" fmla="*/ 22 h 155"/>
              <a:gd name="T54" fmla="*/ 109 w 160"/>
              <a:gd name="T55" fmla="*/ 149 h 155"/>
              <a:gd name="T56" fmla="*/ 51 w 160"/>
              <a:gd name="T57" fmla="*/ 118 h 155"/>
              <a:gd name="T58" fmla="*/ 109 w 160"/>
              <a:gd name="T59" fmla="*/ 149 h 155"/>
              <a:gd name="T60" fmla="*/ 109 w 160"/>
              <a:gd name="T61" fmla="*/ 112 h 155"/>
              <a:gd name="T62" fmla="*/ 51 w 160"/>
              <a:gd name="T63" fmla="*/ 101 h 155"/>
              <a:gd name="T64" fmla="*/ 107 w 160"/>
              <a:gd name="T65" fmla="*/ 99 h 155"/>
              <a:gd name="T66" fmla="*/ 109 w 160"/>
              <a:gd name="T67" fmla="*/ 112 h 155"/>
              <a:gd name="T68" fmla="*/ 134 w 160"/>
              <a:gd name="T69" fmla="*/ 147 h 155"/>
              <a:gd name="T70" fmla="*/ 115 w 160"/>
              <a:gd name="T71" fmla="*/ 149 h 155"/>
              <a:gd name="T72" fmla="*/ 107 w 160"/>
              <a:gd name="T73" fmla="*/ 93 h 155"/>
              <a:gd name="T74" fmla="*/ 45 w 160"/>
              <a:gd name="T75" fmla="*/ 101 h 155"/>
              <a:gd name="T76" fmla="*/ 27 w 160"/>
              <a:gd name="T77" fmla="*/ 149 h 155"/>
              <a:gd name="T78" fmla="*/ 26 w 160"/>
              <a:gd name="T79" fmla="*/ 65 h 155"/>
              <a:gd name="T80" fmla="*/ 99 w 160"/>
              <a:gd name="T81" fmla="*/ 31 h 155"/>
              <a:gd name="T82" fmla="*/ 134 w 160"/>
              <a:gd name="T83" fmla="*/ 147 h 155"/>
              <a:gd name="T84" fmla="*/ 154 w 160"/>
              <a:gd name="T85" fmla="*/ 135 h 155"/>
              <a:gd name="T86" fmla="*/ 141 w 160"/>
              <a:gd name="T87" fmla="*/ 136 h 155"/>
              <a:gd name="T88" fmla="*/ 154 w 160"/>
              <a:gd name="T89" fmla="*/ 102 h 155"/>
              <a:gd name="T90" fmla="*/ 154 w 160"/>
              <a:gd name="T91" fmla="*/ 13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55">
                <a:moveTo>
                  <a:pt x="94" y="50"/>
                </a:moveTo>
                <a:cubicBezTo>
                  <a:pt x="66" y="50"/>
                  <a:pt x="66" y="50"/>
                  <a:pt x="66" y="50"/>
                </a:cubicBezTo>
                <a:cubicBezTo>
                  <a:pt x="61" y="50"/>
                  <a:pt x="58" y="53"/>
                  <a:pt x="58" y="58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70"/>
                  <a:pt x="61" y="75"/>
                  <a:pt x="66" y="75"/>
                </a:cubicBezTo>
                <a:cubicBezTo>
                  <a:pt x="94" y="75"/>
                  <a:pt x="94" y="75"/>
                  <a:pt x="94" y="75"/>
                </a:cubicBezTo>
                <a:cubicBezTo>
                  <a:pt x="99" y="75"/>
                  <a:pt x="102" y="70"/>
                  <a:pt x="102" y="67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2" y="53"/>
                  <a:pt x="99" y="50"/>
                  <a:pt x="94" y="50"/>
                </a:cubicBezTo>
                <a:moveTo>
                  <a:pt x="96" y="67"/>
                </a:moveTo>
                <a:cubicBezTo>
                  <a:pt x="96" y="67"/>
                  <a:pt x="96" y="68"/>
                  <a:pt x="94" y="68"/>
                </a:cubicBezTo>
                <a:cubicBezTo>
                  <a:pt x="66" y="68"/>
                  <a:pt x="66" y="68"/>
                  <a:pt x="66" y="68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58"/>
                  <a:pt x="64" y="58"/>
                  <a:pt x="64" y="58"/>
                </a:cubicBezTo>
                <a:cubicBezTo>
                  <a:pt x="64" y="56"/>
                  <a:pt x="66" y="56"/>
                  <a:pt x="66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6" y="56"/>
                  <a:pt x="96" y="56"/>
                  <a:pt x="96" y="58"/>
                </a:cubicBezTo>
                <a:cubicBezTo>
                  <a:pt x="96" y="67"/>
                  <a:pt x="96" y="67"/>
                  <a:pt x="96" y="67"/>
                </a:cubicBezTo>
                <a:cubicBezTo>
                  <a:pt x="96" y="67"/>
                  <a:pt x="96" y="67"/>
                  <a:pt x="96" y="67"/>
                </a:cubicBezTo>
                <a:close/>
                <a:moveTo>
                  <a:pt x="141" y="81"/>
                </a:moveTo>
                <a:cubicBezTo>
                  <a:pt x="141" y="65"/>
                  <a:pt x="141" y="65"/>
                  <a:pt x="141" y="65"/>
                </a:cubicBezTo>
                <a:cubicBezTo>
                  <a:pt x="141" y="44"/>
                  <a:pt x="125" y="27"/>
                  <a:pt x="102" y="25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2" y="10"/>
                  <a:pt x="93" y="0"/>
                  <a:pt x="80" y="0"/>
                </a:cubicBezTo>
                <a:cubicBezTo>
                  <a:pt x="67" y="0"/>
                  <a:pt x="58" y="10"/>
                  <a:pt x="58" y="22"/>
                </a:cubicBezTo>
                <a:cubicBezTo>
                  <a:pt x="58" y="25"/>
                  <a:pt x="58" y="25"/>
                  <a:pt x="58" y="25"/>
                </a:cubicBezTo>
                <a:cubicBezTo>
                  <a:pt x="37" y="27"/>
                  <a:pt x="19" y="44"/>
                  <a:pt x="19" y="65"/>
                </a:cubicBezTo>
                <a:cubicBezTo>
                  <a:pt x="19" y="81"/>
                  <a:pt x="19" y="81"/>
                  <a:pt x="19" y="81"/>
                </a:cubicBezTo>
                <a:cubicBezTo>
                  <a:pt x="10" y="81"/>
                  <a:pt x="0" y="90"/>
                  <a:pt x="0" y="102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8"/>
                  <a:pt x="3" y="143"/>
                  <a:pt x="8" y="143"/>
                </a:cubicBezTo>
                <a:cubicBezTo>
                  <a:pt x="19" y="143"/>
                  <a:pt x="19" y="143"/>
                  <a:pt x="19" y="143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19" y="150"/>
                  <a:pt x="22" y="155"/>
                  <a:pt x="27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8" y="155"/>
                  <a:pt x="141" y="150"/>
                  <a:pt x="141" y="147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7" y="143"/>
                  <a:pt x="160" y="138"/>
                  <a:pt x="160" y="135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90"/>
                  <a:pt x="152" y="81"/>
                  <a:pt x="141" y="81"/>
                </a:cubicBezTo>
                <a:moveTo>
                  <a:pt x="19" y="136"/>
                </a:moveTo>
                <a:cubicBezTo>
                  <a:pt x="8" y="136"/>
                  <a:pt x="8" y="136"/>
                  <a:pt x="8" y="136"/>
                </a:cubicBezTo>
                <a:cubicBezTo>
                  <a:pt x="6" y="135"/>
                  <a:pt x="6" y="135"/>
                  <a:pt x="6" y="135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93"/>
                  <a:pt x="13" y="87"/>
                  <a:pt x="19" y="87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lose/>
                <a:moveTo>
                  <a:pt x="64" y="22"/>
                </a:moveTo>
                <a:cubicBezTo>
                  <a:pt x="64" y="13"/>
                  <a:pt x="72" y="7"/>
                  <a:pt x="80" y="7"/>
                </a:cubicBezTo>
                <a:cubicBezTo>
                  <a:pt x="90" y="7"/>
                  <a:pt x="96" y="13"/>
                  <a:pt x="96" y="22"/>
                </a:cubicBezTo>
                <a:cubicBezTo>
                  <a:pt x="96" y="25"/>
                  <a:pt x="96" y="25"/>
                  <a:pt x="96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lose/>
                <a:moveTo>
                  <a:pt x="109" y="149"/>
                </a:moveTo>
                <a:cubicBezTo>
                  <a:pt x="51" y="149"/>
                  <a:pt x="51" y="149"/>
                  <a:pt x="51" y="149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lose/>
                <a:moveTo>
                  <a:pt x="109" y="112"/>
                </a:moveTo>
                <a:cubicBezTo>
                  <a:pt x="51" y="112"/>
                  <a:pt x="51" y="112"/>
                  <a:pt x="51" y="112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1" y="99"/>
                  <a:pt x="53" y="99"/>
                  <a:pt x="53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9" y="99"/>
                  <a:pt x="109" y="99"/>
                  <a:pt x="109" y="101"/>
                </a:cubicBezTo>
                <a:cubicBezTo>
                  <a:pt x="109" y="112"/>
                  <a:pt x="109" y="112"/>
                  <a:pt x="109" y="112"/>
                </a:cubicBezTo>
                <a:cubicBezTo>
                  <a:pt x="109" y="112"/>
                  <a:pt x="109" y="112"/>
                  <a:pt x="109" y="112"/>
                </a:cubicBezTo>
                <a:close/>
                <a:moveTo>
                  <a:pt x="134" y="147"/>
                </a:moveTo>
                <a:cubicBezTo>
                  <a:pt x="134" y="147"/>
                  <a:pt x="134" y="149"/>
                  <a:pt x="133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5" y="96"/>
                  <a:pt x="112" y="93"/>
                  <a:pt x="107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48" y="93"/>
                  <a:pt x="45" y="96"/>
                  <a:pt x="45" y="101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6" y="147"/>
                  <a:pt x="26" y="147"/>
                  <a:pt x="26" y="147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45"/>
                  <a:pt x="42" y="31"/>
                  <a:pt x="61" y="31"/>
                </a:cubicBezTo>
                <a:cubicBezTo>
                  <a:pt x="99" y="31"/>
                  <a:pt x="99" y="31"/>
                  <a:pt x="99" y="31"/>
                </a:cubicBezTo>
                <a:cubicBezTo>
                  <a:pt x="118" y="31"/>
                  <a:pt x="134" y="45"/>
                  <a:pt x="134" y="65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4" y="147"/>
                  <a:pt x="134" y="147"/>
                  <a:pt x="134" y="147"/>
                </a:cubicBezTo>
                <a:close/>
                <a:moveTo>
                  <a:pt x="154" y="135"/>
                </a:moveTo>
                <a:cubicBezTo>
                  <a:pt x="154" y="135"/>
                  <a:pt x="154" y="136"/>
                  <a:pt x="152" y="136"/>
                </a:cubicBezTo>
                <a:cubicBezTo>
                  <a:pt x="141" y="136"/>
                  <a:pt x="141" y="136"/>
                  <a:pt x="141" y="136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9" y="87"/>
                  <a:pt x="154" y="93"/>
                  <a:pt x="154" y="102"/>
                </a:cubicBezTo>
                <a:cubicBezTo>
                  <a:pt x="154" y="135"/>
                  <a:pt x="154" y="135"/>
                  <a:pt x="154" y="135"/>
                </a:cubicBezTo>
                <a:cubicBezTo>
                  <a:pt x="154" y="135"/>
                  <a:pt x="154" y="135"/>
                  <a:pt x="154" y="1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Freeform 99">
            <a:extLst>
              <a:ext uri="{FF2B5EF4-FFF2-40B4-BE49-F238E27FC236}">
                <a16:creationId xmlns:a16="http://schemas.microsoft.com/office/drawing/2014/main" id="{0CBBEE00-1350-4482-8D8A-F47B39FA983D}"/>
              </a:ext>
            </a:extLst>
          </p:cNvPr>
          <p:cNvSpPr>
            <a:spLocks noEditPoints="1"/>
          </p:cNvSpPr>
          <p:nvPr/>
        </p:nvSpPr>
        <p:spPr bwMode="auto">
          <a:xfrm>
            <a:off x="11236326" y="1922463"/>
            <a:ext cx="177800" cy="254000"/>
          </a:xfrm>
          <a:custGeom>
            <a:avLst/>
            <a:gdLst>
              <a:gd name="T0" fmla="*/ 63 w 112"/>
              <a:gd name="T1" fmla="*/ 160 h 160"/>
              <a:gd name="T2" fmla="*/ 50 w 112"/>
              <a:gd name="T3" fmla="*/ 160 h 160"/>
              <a:gd name="T4" fmla="*/ 46 w 112"/>
              <a:gd name="T5" fmla="*/ 158 h 160"/>
              <a:gd name="T6" fmla="*/ 0 w 112"/>
              <a:gd name="T7" fmla="*/ 78 h 160"/>
              <a:gd name="T8" fmla="*/ 0 w 112"/>
              <a:gd name="T9" fmla="*/ 75 h 160"/>
              <a:gd name="T10" fmla="*/ 27 w 112"/>
              <a:gd name="T11" fmla="*/ 29 h 160"/>
              <a:gd name="T12" fmla="*/ 12 w 112"/>
              <a:gd name="T13" fmla="*/ 5 h 160"/>
              <a:gd name="T14" fmla="*/ 10 w 112"/>
              <a:gd name="T15" fmla="*/ 1 h 160"/>
              <a:gd name="T16" fmla="*/ 13 w 112"/>
              <a:gd name="T17" fmla="*/ 0 h 160"/>
              <a:gd name="T18" fmla="*/ 99 w 112"/>
              <a:gd name="T19" fmla="*/ 0 h 160"/>
              <a:gd name="T20" fmla="*/ 102 w 112"/>
              <a:gd name="T21" fmla="*/ 1 h 160"/>
              <a:gd name="T22" fmla="*/ 102 w 112"/>
              <a:gd name="T23" fmla="*/ 5 h 160"/>
              <a:gd name="T24" fmla="*/ 88 w 112"/>
              <a:gd name="T25" fmla="*/ 29 h 160"/>
              <a:gd name="T26" fmla="*/ 112 w 112"/>
              <a:gd name="T27" fmla="*/ 75 h 160"/>
              <a:gd name="T28" fmla="*/ 112 w 112"/>
              <a:gd name="T29" fmla="*/ 78 h 160"/>
              <a:gd name="T30" fmla="*/ 66 w 112"/>
              <a:gd name="T31" fmla="*/ 158 h 160"/>
              <a:gd name="T32" fmla="*/ 63 w 112"/>
              <a:gd name="T33" fmla="*/ 160 h 160"/>
              <a:gd name="T34" fmla="*/ 51 w 112"/>
              <a:gd name="T35" fmla="*/ 153 h 160"/>
              <a:gd name="T36" fmla="*/ 61 w 112"/>
              <a:gd name="T37" fmla="*/ 153 h 160"/>
              <a:gd name="T38" fmla="*/ 106 w 112"/>
              <a:gd name="T39" fmla="*/ 77 h 160"/>
              <a:gd name="T40" fmla="*/ 81 w 112"/>
              <a:gd name="T41" fmla="*/ 32 h 160"/>
              <a:gd name="T42" fmla="*/ 32 w 112"/>
              <a:gd name="T43" fmla="*/ 32 h 160"/>
              <a:gd name="T44" fmla="*/ 7 w 112"/>
              <a:gd name="T45" fmla="*/ 77 h 160"/>
              <a:gd name="T46" fmla="*/ 51 w 112"/>
              <a:gd name="T47" fmla="*/ 153 h 160"/>
              <a:gd name="T48" fmla="*/ 51 w 112"/>
              <a:gd name="T49" fmla="*/ 153 h 160"/>
              <a:gd name="T50" fmla="*/ 32 w 112"/>
              <a:gd name="T51" fmla="*/ 25 h 160"/>
              <a:gd name="T52" fmla="*/ 81 w 112"/>
              <a:gd name="T53" fmla="*/ 25 h 160"/>
              <a:gd name="T54" fmla="*/ 94 w 112"/>
              <a:gd name="T55" fmla="*/ 6 h 160"/>
              <a:gd name="T56" fmla="*/ 20 w 112"/>
              <a:gd name="T57" fmla="*/ 6 h 160"/>
              <a:gd name="T58" fmla="*/ 32 w 112"/>
              <a:gd name="T59" fmla="*/ 25 h 160"/>
              <a:gd name="T60" fmla="*/ 32 w 112"/>
              <a:gd name="T61" fmla="*/ 25 h 160"/>
              <a:gd name="T62" fmla="*/ 60 w 112"/>
              <a:gd name="T63" fmla="*/ 153 h 160"/>
              <a:gd name="T64" fmla="*/ 53 w 112"/>
              <a:gd name="T65" fmla="*/ 153 h 160"/>
              <a:gd name="T66" fmla="*/ 53 w 112"/>
              <a:gd name="T67" fmla="*/ 96 h 160"/>
              <a:gd name="T68" fmla="*/ 40 w 112"/>
              <a:gd name="T69" fmla="*/ 80 h 160"/>
              <a:gd name="T70" fmla="*/ 56 w 112"/>
              <a:gd name="T71" fmla="*/ 64 h 160"/>
              <a:gd name="T72" fmla="*/ 73 w 112"/>
              <a:gd name="T73" fmla="*/ 80 h 160"/>
              <a:gd name="T74" fmla="*/ 60 w 112"/>
              <a:gd name="T75" fmla="*/ 96 h 160"/>
              <a:gd name="T76" fmla="*/ 60 w 112"/>
              <a:gd name="T77" fmla="*/ 153 h 160"/>
              <a:gd name="T78" fmla="*/ 60 w 112"/>
              <a:gd name="T79" fmla="*/ 153 h 160"/>
              <a:gd name="T80" fmla="*/ 56 w 112"/>
              <a:gd name="T81" fmla="*/ 70 h 160"/>
              <a:gd name="T82" fmla="*/ 46 w 112"/>
              <a:gd name="T83" fmla="*/ 80 h 160"/>
              <a:gd name="T84" fmla="*/ 56 w 112"/>
              <a:gd name="T85" fmla="*/ 89 h 160"/>
              <a:gd name="T86" fmla="*/ 66 w 112"/>
              <a:gd name="T87" fmla="*/ 80 h 160"/>
              <a:gd name="T88" fmla="*/ 56 w 112"/>
              <a:gd name="T89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2" h="160">
                <a:moveTo>
                  <a:pt x="63" y="160"/>
                </a:moveTo>
                <a:cubicBezTo>
                  <a:pt x="50" y="160"/>
                  <a:pt x="50" y="160"/>
                  <a:pt x="50" y="160"/>
                </a:cubicBezTo>
                <a:cubicBezTo>
                  <a:pt x="48" y="160"/>
                  <a:pt x="48" y="160"/>
                  <a:pt x="46" y="15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7"/>
                  <a:pt x="0" y="75"/>
                </a:cubicBezTo>
                <a:cubicBezTo>
                  <a:pt x="27" y="29"/>
                  <a:pt x="27" y="29"/>
                  <a:pt x="27" y="29"/>
                </a:cubicBezTo>
                <a:cubicBezTo>
                  <a:pt x="12" y="5"/>
                  <a:pt x="12" y="5"/>
                  <a:pt x="12" y="5"/>
                </a:cubicBezTo>
                <a:cubicBezTo>
                  <a:pt x="10" y="5"/>
                  <a:pt x="10" y="3"/>
                  <a:pt x="10" y="1"/>
                </a:cubicBezTo>
                <a:cubicBezTo>
                  <a:pt x="12" y="1"/>
                  <a:pt x="12" y="0"/>
                  <a:pt x="13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1" y="0"/>
                  <a:pt x="102" y="1"/>
                  <a:pt x="102" y="1"/>
                </a:cubicBezTo>
                <a:cubicBezTo>
                  <a:pt x="102" y="3"/>
                  <a:pt x="102" y="5"/>
                  <a:pt x="102" y="5"/>
                </a:cubicBezTo>
                <a:cubicBezTo>
                  <a:pt x="88" y="29"/>
                  <a:pt x="88" y="29"/>
                  <a:pt x="88" y="29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7"/>
                  <a:pt x="112" y="78"/>
                  <a:pt x="112" y="78"/>
                </a:cubicBezTo>
                <a:cubicBezTo>
                  <a:pt x="66" y="158"/>
                  <a:pt x="66" y="158"/>
                  <a:pt x="66" y="158"/>
                </a:cubicBezTo>
                <a:cubicBezTo>
                  <a:pt x="66" y="160"/>
                  <a:pt x="65" y="160"/>
                  <a:pt x="63" y="160"/>
                </a:cubicBezTo>
                <a:moveTo>
                  <a:pt x="51" y="153"/>
                </a:moveTo>
                <a:cubicBezTo>
                  <a:pt x="61" y="153"/>
                  <a:pt x="61" y="153"/>
                  <a:pt x="61" y="153"/>
                </a:cubicBezTo>
                <a:cubicBezTo>
                  <a:pt x="106" y="77"/>
                  <a:pt x="106" y="77"/>
                  <a:pt x="106" y="77"/>
                </a:cubicBezTo>
                <a:cubicBezTo>
                  <a:pt x="81" y="32"/>
                  <a:pt x="81" y="32"/>
                  <a:pt x="81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7" y="77"/>
                  <a:pt x="7" y="77"/>
                  <a:pt x="7" y="77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1" y="153"/>
                  <a:pt x="51" y="153"/>
                </a:cubicBezTo>
                <a:close/>
                <a:moveTo>
                  <a:pt x="32" y="25"/>
                </a:moveTo>
                <a:cubicBezTo>
                  <a:pt x="81" y="25"/>
                  <a:pt x="81" y="25"/>
                  <a:pt x="81" y="25"/>
                </a:cubicBezTo>
                <a:cubicBezTo>
                  <a:pt x="94" y="6"/>
                  <a:pt x="94" y="6"/>
                  <a:pt x="94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lose/>
                <a:moveTo>
                  <a:pt x="60" y="153"/>
                </a:moveTo>
                <a:cubicBezTo>
                  <a:pt x="53" y="153"/>
                  <a:pt x="53" y="153"/>
                  <a:pt x="53" y="153"/>
                </a:cubicBezTo>
                <a:cubicBezTo>
                  <a:pt x="53" y="96"/>
                  <a:pt x="53" y="96"/>
                  <a:pt x="53" y="96"/>
                </a:cubicBezTo>
                <a:cubicBezTo>
                  <a:pt x="46" y="94"/>
                  <a:pt x="40" y="88"/>
                  <a:pt x="40" y="80"/>
                </a:cubicBezTo>
                <a:cubicBezTo>
                  <a:pt x="40" y="72"/>
                  <a:pt x="48" y="64"/>
                  <a:pt x="56" y="64"/>
                </a:cubicBezTo>
                <a:cubicBezTo>
                  <a:pt x="66" y="64"/>
                  <a:pt x="73" y="72"/>
                  <a:pt x="73" y="80"/>
                </a:cubicBezTo>
                <a:cubicBezTo>
                  <a:pt x="73" y="88"/>
                  <a:pt x="68" y="94"/>
                  <a:pt x="60" y="96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0" y="153"/>
                  <a:pt x="60" y="153"/>
                  <a:pt x="60" y="153"/>
                </a:cubicBezTo>
                <a:close/>
                <a:moveTo>
                  <a:pt x="56" y="70"/>
                </a:moveTo>
                <a:cubicBezTo>
                  <a:pt x="51" y="70"/>
                  <a:pt x="46" y="75"/>
                  <a:pt x="46" y="80"/>
                </a:cubicBezTo>
                <a:cubicBezTo>
                  <a:pt x="46" y="86"/>
                  <a:pt x="51" y="89"/>
                  <a:pt x="56" y="89"/>
                </a:cubicBezTo>
                <a:cubicBezTo>
                  <a:pt x="63" y="89"/>
                  <a:pt x="66" y="86"/>
                  <a:pt x="66" y="80"/>
                </a:cubicBezTo>
                <a:cubicBezTo>
                  <a:pt x="66" y="75"/>
                  <a:pt x="63" y="70"/>
                  <a:pt x="56" y="7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Freeform 100">
            <a:extLst>
              <a:ext uri="{FF2B5EF4-FFF2-40B4-BE49-F238E27FC236}">
                <a16:creationId xmlns:a16="http://schemas.microsoft.com/office/drawing/2014/main" id="{C26F1743-D97A-4ADB-865A-972EC9962788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3605213"/>
            <a:ext cx="254000" cy="196850"/>
          </a:xfrm>
          <a:custGeom>
            <a:avLst/>
            <a:gdLst>
              <a:gd name="T0" fmla="*/ 152 w 160"/>
              <a:gd name="T1" fmla="*/ 124 h 124"/>
              <a:gd name="T2" fmla="*/ 8 w 160"/>
              <a:gd name="T3" fmla="*/ 124 h 124"/>
              <a:gd name="T4" fmla="*/ 0 w 160"/>
              <a:gd name="T5" fmla="*/ 116 h 124"/>
              <a:gd name="T6" fmla="*/ 0 w 160"/>
              <a:gd name="T7" fmla="*/ 33 h 124"/>
              <a:gd name="T8" fmla="*/ 8 w 160"/>
              <a:gd name="T9" fmla="*/ 25 h 124"/>
              <a:gd name="T10" fmla="*/ 33 w 160"/>
              <a:gd name="T11" fmla="*/ 25 h 124"/>
              <a:gd name="T12" fmla="*/ 37 w 160"/>
              <a:gd name="T13" fmla="*/ 24 h 124"/>
              <a:gd name="T14" fmla="*/ 41 w 160"/>
              <a:gd name="T15" fmla="*/ 10 h 124"/>
              <a:gd name="T16" fmla="*/ 54 w 160"/>
              <a:gd name="T17" fmla="*/ 0 h 124"/>
              <a:gd name="T18" fmla="*/ 105 w 160"/>
              <a:gd name="T19" fmla="*/ 0 h 124"/>
              <a:gd name="T20" fmla="*/ 117 w 160"/>
              <a:gd name="T21" fmla="*/ 10 h 124"/>
              <a:gd name="T22" fmla="*/ 121 w 160"/>
              <a:gd name="T23" fmla="*/ 24 h 124"/>
              <a:gd name="T24" fmla="*/ 126 w 160"/>
              <a:gd name="T25" fmla="*/ 25 h 124"/>
              <a:gd name="T26" fmla="*/ 152 w 160"/>
              <a:gd name="T27" fmla="*/ 25 h 124"/>
              <a:gd name="T28" fmla="*/ 160 w 160"/>
              <a:gd name="T29" fmla="*/ 33 h 124"/>
              <a:gd name="T30" fmla="*/ 160 w 160"/>
              <a:gd name="T31" fmla="*/ 116 h 124"/>
              <a:gd name="T32" fmla="*/ 152 w 160"/>
              <a:gd name="T33" fmla="*/ 124 h 124"/>
              <a:gd name="T34" fmla="*/ 8 w 160"/>
              <a:gd name="T35" fmla="*/ 31 h 124"/>
              <a:gd name="T36" fmla="*/ 6 w 160"/>
              <a:gd name="T37" fmla="*/ 33 h 124"/>
              <a:gd name="T38" fmla="*/ 6 w 160"/>
              <a:gd name="T39" fmla="*/ 116 h 124"/>
              <a:gd name="T40" fmla="*/ 8 w 160"/>
              <a:gd name="T41" fmla="*/ 118 h 124"/>
              <a:gd name="T42" fmla="*/ 152 w 160"/>
              <a:gd name="T43" fmla="*/ 118 h 124"/>
              <a:gd name="T44" fmla="*/ 153 w 160"/>
              <a:gd name="T45" fmla="*/ 116 h 124"/>
              <a:gd name="T46" fmla="*/ 153 w 160"/>
              <a:gd name="T47" fmla="*/ 33 h 124"/>
              <a:gd name="T48" fmla="*/ 152 w 160"/>
              <a:gd name="T49" fmla="*/ 31 h 124"/>
              <a:gd name="T50" fmla="*/ 126 w 160"/>
              <a:gd name="T51" fmla="*/ 31 h 124"/>
              <a:gd name="T52" fmla="*/ 117 w 160"/>
              <a:gd name="T53" fmla="*/ 25 h 124"/>
              <a:gd name="T54" fmla="*/ 110 w 160"/>
              <a:gd name="T55" fmla="*/ 11 h 124"/>
              <a:gd name="T56" fmla="*/ 105 w 160"/>
              <a:gd name="T57" fmla="*/ 7 h 124"/>
              <a:gd name="T58" fmla="*/ 54 w 160"/>
              <a:gd name="T59" fmla="*/ 7 h 124"/>
              <a:gd name="T60" fmla="*/ 48 w 160"/>
              <a:gd name="T61" fmla="*/ 11 h 124"/>
              <a:gd name="T62" fmla="*/ 43 w 160"/>
              <a:gd name="T63" fmla="*/ 25 h 124"/>
              <a:gd name="T64" fmla="*/ 33 w 160"/>
              <a:gd name="T65" fmla="*/ 31 h 124"/>
              <a:gd name="T66" fmla="*/ 8 w 160"/>
              <a:gd name="T67" fmla="*/ 31 h 124"/>
              <a:gd name="T68" fmla="*/ 8 w 160"/>
              <a:gd name="T69" fmla="*/ 31 h 124"/>
              <a:gd name="T70" fmla="*/ 80 w 160"/>
              <a:gd name="T71" fmla="*/ 99 h 124"/>
              <a:gd name="T72" fmla="*/ 45 w 160"/>
              <a:gd name="T73" fmla="*/ 65 h 124"/>
              <a:gd name="T74" fmla="*/ 80 w 160"/>
              <a:gd name="T75" fmla="*/ 31 h 124"/>
              <a:gd name="T76" fmla="*/ 115 w 160"/>
              <a:gd name="T77" fmla="*/ 65 h 124"/>
              <a:gd name="T78" fmla="*/ 80 w 160"/>
              <a:gd name="T79" fmla="*/ 99 h 124"/>
              <a:gd name="T80" fmla="*/ 80 w 160"/>
              <a:gd name="T81" fmla="*/ 37 h 124"/>
              <a:gd name="T82" fmla="*/ 51 w 160"/>
              <a:gd name="T83" fmla="*/ 65 h 124"/>
              <a:gd name="T84" fmla="*/ 80 w 160"/>
              <a:gd name="T85" fmla="*/ 93 h 124"/>
              <a:gd name="T86" fmla="*/ 109 w 160"/>
              <a:gd name="T87" fmla="*/ 65 h 124"/>
              <a:gd name="T88" fmla="*/ 80 w 160"/>
              <a:gd name="T89" fmla="*/ 3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24">
                <a:moveTo>
                  <a:pt x="152" y="124"/>
                </a:moveTo>
                <a:cubicBezTo>
                  <a:pt x="8" y="124"/>
                  <a:pt x="8" y="124"/>
                  <a:pt x="8" y="124"/>
                </a:cubicBezTo>
                <a:cubicBezTo>
                  <a:pt x="3" y="124"/>
                  <a:pt x="0" y="121"/>
                  <a:pt x="0" y="11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0"/>
                  <a:pt x="3" y="25"/>
                  <a:pt x="8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5" y="25"/>
                  <a:pt x="37" y="25"/>
                  <a:pt x="37" y="24"/>
                </a:cubicBezTo>
                <a:cubicBezTo>
                  <a:pt x="41" y="10"/>
                  <a:pt x="41" y="10"/>
                  <a:pt x="41" y="10"/>
                </a:cubicBezTo>
                <a:cubicBezTo>
                  <a:pt x="45" y="3"/>
                  <a:pt x="49" y="0"/>
                  <a:pt x="54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10" y="0"/>
                  <a:pt x="115" y="3"/>
                  <a:pt x="117" y="10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3" y="25"/>
                  <a:pt x="125" y="25"/>
                  <a:pt x="126" y="25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57" y="25"/>
                  <a:pt x="160" y="30"/>
                  <a:pt x="160" y="33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21"/>
                  <a:pt x="157" y="124"/>
                  <a:pt x="152" y="124"/>
                </a:cubicBezTo>
                <a:moveTo>
                  <a:pt x="8" y="31"/>
                </a:moveTo>
                <a:cubicBezTo>
                  <a:pt x="6" y="31"/>
                  <a:pt x="6" y="33"/>
                  <a:pt x="6" y="33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18"/>
                  <a:pt x="6" y="118"/>
                  <a:pt x="8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3" y="118"/>
                  <a:pt x="153" y="116"/>
                </a:cubicBezTo>
                <a:cubicBezTo>
                  <a:pt x="153" y="33"/>
                  <a:pt x="153" y="33"/>
                  <a:pt x="153" y="33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1" y="31"/>
                  <a:pt x="118" y="30"/>
                  <a:pt x="117" y="25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8"/>
                  <a:pt x="107" y="7"/>
                  <a:pt x="105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1" y="7"/>
                  <a:pt x="49" y="8"/>
                  <a:pt x="48" y="11"/>
                </a:cubicBezTo>
                <a:cubicBezTo>
                  <a:pt x="43" y="25"/>
                  <a:pt x="43" y="25"/>
                  <a:pt x="43" y="25"/>
                </a:cubicBezTo>
                <a:cubicBezTo>
                  <a:pt x="41" y="30"/>
                  <a:pt x="37" y="31"/>
                  <a:pt x="33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lose/>
                <a:moveTo>
                  <a:pt x="80" y="99"/>
                </a:moveTo>
                <a:cubicBezTo>
                  <a:pt x="61" y="99"/>
                  <a:pt x="45" y="84"/>
                  <a:pt x="45" y="65"/>
                </a:cubicBezTo>
                <a:cubicBezTo>
                  <a:pt x="45" y="47"/>
                  <a:pt x="61" y="31"/>
                  <a:pt x="80" y="31"/>
                </a:cubicBezTo>
                <a:cubicBezTo>
                  <a:pt x="99" y="31"/>
                  <a:pt x="115" y="47"/>
                  <a:pt x="115" y="65"/>
                </a:cubicBezTo>
                <a:cubicBezTo>
                  <a:pt x="115" y="84"/>
                  <a:pt x="99" y="99"/>
                  <a:pt x="80" y="99"/>
                </a:cubicBezTo>
                <a:moveTo>
                  <a:pt x="80" y="37"/>
                </a:moveTo>
                <a:cubicBezTo>
                  <a:pt x="64" y="37"/>
                  <a:pt x="51" y="50"/>
                  <a:pt x="51" y="65"/>
                </a:cubicBezTo>
                <a:cubicBezTo>
                  <a:pt x="51" y="81"/>
                  <a:pt x="64" y="93"/>
                  <a:pt x="80" y="93"/>
                </a:cubicBezTo>
                <a:cubicBezTo>
                  <a:pt x="96" y="93"/>
                  <a:pt x="109" y="81"/>
                  <a:pt x="109" y="65"/>
                </a:cubicBezTo>
                <a:cubicBezTo>
                  <a:pt x="109" y="50"/>
                  <a:pt x="96" y="37"/>
                  <a:pt x="80" y="37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Freeform 101">
            <a:extLst>
              <a:ext uri="{FF2B5EF4-FFF2-40B4-BE49-F238E27FC236}">
                <a16:creationId xmlns:a16="http://schemas.microsoft.com/office/drawing/2014/main" id="{538CB0FC-25E5-4D1B-9273-ACE675BE716A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1936750"/>
            <a:ext cx="254000" cy="225425"/>
          </a:xfrm>
          <a:custGeom>
            <a:avLst/>
            <a:gdLst>
              <a:gd name="T0" fmla="*/ 141 w 160"/>
              <a:gd name="T1" fmla="*/ 46 h 142"/>
              <a:gd name="T2" fmla="*/ 137 w 160"/>
              <a:gd name="T3" fmla="*/ 0 h 142"/>
              <a:gd name="T4" fmla="*/ 80 w 160"/>
              <a:gd name="T5" fmla="*/ 43 h 142"/>
              <a:gd name="T6" fmla="*/ 19 w 160"/>
              <a:gd name="T7" fmla="*/ 49 h 142"/>
              <a:gd name="T8" fmla="*/ 13 w 160"/>
              <a:gd name="T9" fmla="*/ 55 h 142"/>
              <a:gd name="T10" fmla="*/ 13 w 160"/>
              <a:gd name="T11" fmla="*/ 80 h 142"/>
              <a:gd name="T12" fmla="*/ 19 w 160"/>
              <a:gd name="T13" fmla="*/ 85 h 142"/>
              <a:gd name="T14" fmla="*/ 25 w 160"/>
              <a:gd name="T15" fmla="*/ 92 h 142"/>
              <a:gd name="T16" fmla="*/ 33 w 160"/>
              <a:gd name="T17" fmla="*/ 142 h 142"/>
              <a:gd name="T18" fmla="*/ 57 w 160"/>
              <a:gd name="T19" fmla="*/ 134 h 142"/>
              <a:gd name="T20" fmla="*/ 64 w 160"/>
              <a:gd name="T21" fmla="*/ 92 h 142"/>
              <a:gd name="T22" fmla="*/ 80 w 160"/>
              <a:gd name="T23" fmla="*/ 92 h 142"/>
              <a:gd name="T24" fmla="*/ 137 w 160"/>
              <a:gd name="T25" fmla="*/ 136 h 142"/>
              <a:gd name="T26" fmla="*/ 141 w 160"/>
              <a:gd name="T27" fmla="*/ 88 h 142"/>
              <a:gd name="T28" fmla="*/ 13 w 160"/>
              <a:gd name="T29" fmla="*/ 74 h 142"/>
              <a:gd name="T30" fmla="*/ 13 w 160"/>
              <a:gd name="T31" fmla="*/ 62 h 142"/>
              <a:gd name="T32" fmla="*/ 19 w 160"/>
              <a:gd name="T33" fmla="*/ 74 h 142"/>
              <a:gd name="T34" fmla="*/ 13 w 160"/>
              <a:gd name="T35" fmla="*/ 74 h 142"/>
              <a:gd name="T36" fmla="*/ 51 w 160"/>
              <a:gd name="T37" fmla="*/ 134 h 142"/>
              <a:gd name="T38" fmla="*/ 33 w 160"/>
              <a:gd name="T39" fmla="*/ 136 h 142"/>
              <a:gd name="T40" fmla="*/ 32 w 160"/>
              <a:gd name="T41" fmla="*/ 92 h 142"/>
              <a:gd name="T42" fmla="*/ 51 w 160"/>
              <a:gd name="T43" fmla="*/ 96 h 142"/>
              <a:gd name="T44" fmla="*/ 25 w 160"/>
              <a:gd name="T45" fmla="*/ 85 h 142"/>
              <a:gd name="T46" fmla="*/ 25 w 160"/>
              <a:gd name="T47" fmla="*/ 59 h 142"/>
              <a:gd name="T48" fmla="*/ 27 w 160"/>
              <a:gd name="T49" fmla="*/ 49 h 142"/>
              <a:gd name="T50" fmla="*/ 77 w 160"/>
              <a:gd name="T51" fmla="*/ 86 h 142"/>
              <a:gd name="T52" fmla="*/ 27 w 160"/>
              <a:gd name="T53" fmla="*/ 86 h 142"/>
              <a:gd name="T54" fmla="*/ 112 w 160"/>
              <a:gd name="T55" fmla="*/ 109 h 142"/>
              <a:gd name="T56" fmla="*/ 83 w 160"/>
              <a:gd name="T57" fmla="*/ 48 h 142"/>
              <a:gd name="T58" fmla="*/ 134 w 160"/>
              <a:gd name="T59" fmla="*/ 6 h 142"/>
              <a:gd name="T60" fmla="*/ 134 w 160"/>
              <a:gd name="T61" fmla="*/ 128 h 142"/>
              <a:gd name="T62" fmla="*/ 141 w 160"/>
              <a:gd name="T63" fmla="*/ 52 h 142"/>
              <a:gd name="T64" fmla="*/ 141 w 160"/>
              <a:gd name="T65" fmla="*/ 8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42">
                <a:moveTo>
                  <a:pt x="160" y="68"/>
                </a:moveTo>
                <a:cubicBezTo>
                  <a:pt x="160" y="55"/>
                  <a:pt x="152" y="48"/>
                  <a:pt x="141" y="46"/>
                </a:cubicBezTo>
                <a:cubicBezTo>
                  <a:pt x="141" y="3"/>
                  <a:pt x="141" y="3"/>
                  <a:pt x="141" y="3"/>
                </a:cubicBezTo>
                <a:cubicBezTo>
                  <a:pt x="141" y="0"/>
                  <a:pt x="139" y="0"/>
                  <a:pt x="137" y="0"/>
                </a:cubicBezTo>
                <a:cubicBezTo>
                  <a:pt x="125" y="0"/>
                  <a:pt x="115" y="11"/>
                  <a:pt x="107" y="22"/>
                </a:cubicBezTo>
                <a:cubicBezTo>
                  <a:pt x="99" y="32"/>
                  <a:pt x="89" y="43"/>
                  <a:pt x="80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2" y="43"/>
                  <a:pt x="19" y="46"/>
                  <a:pt x="19" y="49"/>
                </a:cubicBezTo>
                <a:cubicBezTo>
                  <a:pt x="19" y="55"/>
                  <a:pt x="19" y="55"/>
                  <a:pt x="19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6" y="55"/>
                  <a:pt x="0" y="60"/>
                  <a:pt x="0" y="68"/>
                </a:cubicBezTo>
                <a:cubicBezTo>
                  <a:pt x="0" y="74"/>
                  <a:pt x="6" y="80"/>
                  <a:pt x="13" y="80"/>
                </a:cubicBezTo>
                <a:cubicBezTo>
                  <a:pt x="19" y="80"/>
                  <a:pt x="19" y="80"/>
                  <a:pt x="19" y="80"/>
                </a:cubicBezTo>
                <a:cubicBezTo>
                  <a:pt x="19" y="85"/>
                  <a:pt x="19" y="85"/>
                  <a:pt x="19" y="85"/>
                </a:cubicBezTo>
                <a:cubicBezTo>
                  <a:pt x="19" y="88"/>
                  <a:pt x="22" y="92"/>
                  <a:pt x="27" y="92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133"/>
                  <a:pt x="25" y="133"/>
                  <a:pt x="25" y="133"/>
                </a:cubicBezTo>
                <a:cubicBezTo>
                  <a:pt x="25" y="137"/>
                  <a:pt x="29" y="142"/>
                  <a:pt x="33" y="142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4" y="142"/>
                  <a:pt x="57" y="137"/>
                  <a:pt x="57" y="134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94"/>
                  <a:pt x="57" y="92"/>
                  <a:pt x="64" y="92"/>
                </a:cubicBezTo>
                <a:cubicBezTo>
                  <a:pt x="78" y="92"/>
                  <a:pt x="78" y="92"/>
                  <a:pt x="78" y="92"/>
                </a:cubicBezTo>
                <a:cubicBezTo>
                  <a:pt x="80" y="92"/>
                  <a:pt x="80" y="92"/>
                  <a:pt x="80" y="92"/>
                </a:cubicBezTo>
                <a:cubicBezTo>
                  <a:pt x="91" y="92"/>
                  <a:pt x="99" y="103"/>
                  <a:pt x="107" y="112"/>
                </a:cubicBezTo>
                <a:cubicBezTo>
                  <a:pt x="117" y="123"/>
                  <a:pt x="125" y="136"/>
                  <a:pt x="137" y="136"/>
                </a:cubicBezTo>
                <a:cubicBezTo>
                  <a:pt x="139" y="136"/>
                  <a:pt x="141" y="134"/>
                  <a:pt x="141" y="133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52" y="86"/>
                  <a:pt x="160" y="79"/>
                  <a:pt x="160" y="68"/>
                </a:cubicBezTo>
                <a:moveTo>
                  <a:pt x="13" y="74"/>
                </a:moveTo>
                <a:cubicBezTo>
                  <a:pt x="9" y="74"/>
                  <a:pt x="6" y="71"/>
                  <a:pt x="6" y="68"/>
                </a:cubicBezTo>
                <a:cubicBezTo>
                  <a:pt x="6" y="63"/>
                  <a:pt x="9" y="62"/>
                  <a:pt x="13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74"/>
                  <a:pt x="19" y="74"/>
                  <a:pt x="19" y="74"/>
                </a:cubicBezTo>
                <a:cubicBezTo>
                  <a:pt x="13" y="74"/>
                  <a:pt x="13" y="74"/>
                  <a:pt x="13" y="74"/>
                </a:cubicBezTo>
                <a:cubicBezTo>
                  <a:pt x="13" y="74"/>
                  <a:pt x="13" y="74"/>
                  <a:pt x="13" y="74"/>
                </a:cubicBezTo>
                <a:close/>
                <a:moveTo>
                  <a:pt x="51" y="96"/>
                </a:moveTo>
                <a:cubicBezTo>
                  <a:pt x="51" y="134"/>
                  <a:pt x="51" y="134"/>
                  <a:pt x="51" y="134"/>
                </a:cubicBezTo>
                <a:cubicBezTo>
                  <a:pt x="51" y="134"/>
                  <a:pt x="51" y="136"/>
                  <a:pt x="49" y="136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33" y="136"/>
                  <a:pt x="32" y="134"/>
                  <a:pt x="32" y="133"/>
                </a:cubicBezTo>
                <a:cubicBezTo>
                  <a:pt x="32" y="92"/>
                  <a:pt x="32" y="92"/>
                  <a:pt x="32" y="92"/>
                </a:cubicBezTo>
                <a:cubicBezTo>
                  <a:pt x="53" y="92"/>
                  <a:pt x="53" y="92"/>
                  <a:pt x="53" y="92"/>
                </a:cubicBezTo>
                <a:cubicBezTo>
                  <a:pt x="51" y="92"/>
                  <a:pt x="51" y="94"/>
                  <a:pt x="51" y="96"/>
                </a:cubicBezTo>
                <a:moveTo>
                  <a:pt x="27" y="86"/>
                </a:moveTo>
                <a:cubicBezTo>
                  <a:pt x="25" y="85"/>
                  <a:pt x="25" y="85"/>
                  <a:pt x="25" y="85"/>
                </a:cubicBezTo>
                <a:cubicBezTo>
                  <a:pt x="25" y="77"/>
                  <a:pt x="25" y="77"/>
                  <a:pt x="25" y="77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49"/>
                  <a:pt x="25" y="49"/>
                  <a:pt x="25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77" y="49"/>
                  <a:pt x="77" y="49"/>
                  <a:pt x="77" y="49"/>
                </a:cubicBezTo>
                <a:cubicBezTo>
                  <a:pt x="77" y="86"/>
                  <a:pt x="77" y="86"/>
                  <a:pt x="77" y="86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6"/>
                  <a:pt x="27" y="86"/>
                  <a:pt x="27" y="86"/>
                </a:cubicBezTo>
                <a:close/>
                <a:moveTo>
                  <a:pt x="134" y="128"/>
                </a:moveTo>
                <a:cubicBezTo>
                  <a:pt x="126" y="126"/>
                  <a:pt x="120" y="117"/>
                  <a:pt x="112" y="109"/>
                </a:cubicBezTo>
                <a:cubicBezTo>
                  <a:pt x="104" y="99"/>
                  <a:pt x="94" y="88"/>
                  <a:pt x="83" y="86"/>
                </a:cubicBezTo>
                <a:cubicBezTo>
                  <a:pt x="83" y="48"/>
                  <a:pt x="83" y="48"/>
                  <a:pt x="83" y="48"/>
                </a:cubicBezTo>
                <a:cubicBezTo>
                  <a:pt x="94" y="46"/>
                  <a:pt x="104" y="35"/>
                  <a:pt x="112" y="26"/>
                </a:cubicBezTo>
                <a:cubicBezTo>
                  <a:pt x="118" y="17"/>
                  <a:pt x="126" y="8"/>
                  <a:pt x="134" y="6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34" y="128"/>
                  <a:pt x="134" y="128"/>
                  <a:pt x="134" y="128"/>
                </a:cubicBezTo>
                <a:close/>
                <a:moveTo>
                  <a:pt x="141" y="82"/>
                </a:moveTo>
                <a:cubicBezTo>
                  <a:pt x="141" y="52"/>
                  <a:pt x="141" y="52"/>
                  <a:pt x="141" y="52"/>
                </a:cubicBezTo>
                <a:cubicBezTo>
                  <a:pt x="149" y="54"/>
                  <a:pt x="153" y="60"/>
                  <a:pt x="153" y="68"/>
                </a:cubicBezTo>
                <a:cubicBezTo>
                  <a:pt x="153" y="74"/>
                  <a:pt x="149" y="80"/>
                  <a:pt x="141" y="82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Freeform 102">
            <a:extLst>
              <a:ext uri="{FF2B5EF4-FFF2-40B4-BE49-F238E27FC236}">
                <a16:creationId xmlns:a16="http://schemas.microsoft.com/office/drawing/2014/main" id="{00BCB57B-1CC7-428F-B60A-6D01C7D4E701}"/>
              </a:ext>
            </a:extLst>
          </p:cNvPr>
          <p:cNvSpPr>
            <a:spLocks noEditPoints="1"/>
          </p:cNvSpPr>
          <p:nvPr/>
        </p:nvSpPr>
        <p:spPr bwMode="auto">
          <a:xfrm>
            <a:off x="6815138" y="2474913"/>
            <a:ext cx="212725" cy="254000"/>
          </a:xfrm>
          <a:custGeom>
            <a:avLst/>
            <a:gdLst>
              <a:gd name="T0" fmla="*/ 26 w 134"/>
              <a:gd name="T1" fmla="*/ 116 h 160"/>
              <a:gd name="T2" fmla="*/ 96 w 134"/>
              <a:gd name="T3" fmla="*/ 116 h 160"/>
              <a:gd name="T4" fmla="*/ 96 w 134"/>
              <a:gd name="T5" fmla="*/ 122 h 160"/>
              <a:gd name="T6" fmla="*/ 26 w 134"/>
              <a:gd name="T7" fmla="*/ 122 h 160"/>
              <a:gd name="T8" fmla="*/ 26 w 134"/>
              <a:gd name="T9" fmla="*/ 116 h 160"/>
              <a:gd name="T10" fmla="*/ 26 w 134"/>
              <a:gd name="T11" fmla="*/ 116 h 160"/>
              <a:gd name="T12" fmla="*/ 103 w 134"/>
              <a:gd name="T13" fmla="*/ 77 h 160"/>
              <a:gd name="T14" fmla="*/ 26 w 134"/>
              <a:gd name="T15" fmla="*/ 77 h 160"/>
              <a:gd name="T16" fmla="*/ 26 w 134"/>
              <a:gd name="T17" fmla="*/ 84 h 160"/>
              <a:gd name="T18" fmla="*/ 103 w 134"/>
              <a:gd name="T19" fmla="*/ 84 h 160"/>
              <a:gd name="T20" fmla="*/ 103 w 134"/>
              <a:gd name="T21" fmla="*/ 77 h 160"/>
              <a:gd name="T22" fmla="*/ 103 w 134"/>
              <a:gd name="T23" fmla="*/ 77 h 160"/>
              <a:gd name="T24" fmla="*/ 64 w 134"/>
              <a:gd name="T25" fmla="*/ 39 h 160"/>
              <a:gd name="T26" fmla="*/ 26 w 134"/>
              <a:gd name="T27" fmla="*/ 39 h 160"/>
              <a:gd name="T28" fmla="*/ 26 w 134"/>
              <a:gd name="T29" fmla="*/ 45 h 160"/>
              <a:gd name="T30" fmla="*/ 64 w 134"/>
              <a:gd name="T31" fmla="*/ 45 h 160"/>
              <a:gd name="T32" fmla="*/ 64 w 134"/>
              <a:gd name="T33" fmla="*/ 39 h 160"/>
              <a:gd name="T34" fmla="*/ 64 w 134"/>
              <a:gd name="T35" fmla="*/ 39 h 160"/>
              <a:gd name="T36" fmla="*/ 134 w 134"/>
              <a:gd name="T37" fmla="*/ 42 h 160"/>
              <a:gd name="T38" fmla="*/ 134 w 134"/>
              <a:gd name="T39" fmla="*/ 157 h 160"/>
              <a:gd name="T40" fmla="*/ 131 w 134"/>
              <a:gd name="T41" fmla="*/ 160 h 160"/>
              <a:gd name="T42" fmla="*/ 3 w 134"/>
              <a:gd name="T43" fmla="*/ 160 h 160"/>
              <a:gd name="T44" fmla="*/ 0 w 134"/>
              <a:gd name="T45" fmla="*/ 157 h 160"/>
              <a:gd name="T46" fmla="*/ 0 w 134"/>
              <a:gd name="T47" fmla="*/ 4 h 160"/>
              <a:gd name="T48" fmla="*/ 3 w 134"/>
              <a:gd name="T49" fmla="*/ 0 h 160"/>
              <a:gd name="T50" fmla="*/ 93 w 134"/>
              <a:gd name="T51" fmla="*/ 0 h 160"/>
              <a:gd name="T52" fmla="*/ 95 w 134"/>
              <a:gd name="T53" fmla="*/ 2 h 160"/>
              <a:gd name="T54" fmla="*/ 133 w 134"/>
              <a:gd name="T55" fmla="*/ 40 h 160"/>
              <a:gd name="T56" fmla="*/ 134 w 134"/>
              <a:gd name="T57" fmla="*/ 42 h 160"/>
              <a:gd name="T58" fmla="*/ 96 w 134"/>
              <a:gd name="T59" fmla="*/ 39 h 160"/>
              <a:gd name="T60" fmla="*/ 123 w 134"/>
              <a:gd name="T61" fmla="*/ 39 h 160"/>
              <a:gd name="T62" fmla="*/ 96 w 134"/>
              <a:gd name="T63" fmla="*/ 12 h 160"/>
              <a:gd name="T64" fmla="*/ 96 w 134"/>
              <a:gd name="T65" fmla="*/ 39 h 160"/>
              <a:gd name="T66" fmla="*/ 96 w 134"/>
              <a:gd name="T67" fmla="*/ 39 h 160"/>
              <a:gd name="T68" fmla="*/ 128 w 134"/>
              <a:gd name="T69" fmla="*/ 45 h 160"/>
              <a:gd name="T70" fmla="*/ 93 w 134"/>
              <a:gd name="T71" fmla="*/ 45 h 160"/>
              <a:gd name="T72" fmla="*/ 90 w 134"/>
              <a:gd name="T73" fmla="*/ 42 h 160"/>
              <a:gd name="T74" fmla="*/ 90 w 134"/>
              <a:gd name="T75" fmla="*/ 7 h 160"/>
              <a:gd name="T76" fmla="*/ 7 w 134"/>
              <a:gd name="T77" fmla="*/ 7 h 160"/>
              <a:gd name="T78" fmla="*/ 7 w 134"/>
              <a:gd name="T79" fmla="*/ 154 h 160"/>
              <a:gd name="T80" fmla="*/ 128 w 134"/>
              <a:gd name="T81" fmla="*/ 154 h 160"/>
              <a:gd name="T82" fmla="*/ 128 w 134"/>
              <a:gd name="T83" fmla="*/ 45 h 160"/>
              <a:gd name="T84" fmla="*/ 128 w 134"/>
              <a:gd name="T85" fmla="*/ 45 h 160"/>
              <a:gd name="T86" fmla="*/ 26 w 134"/>
              <a:gd name="T87" fmla="*/ 103 h 160"/>
              <a:gd name="T88" fmla="*/ 109 w 134"/>
              <a:gd name="T89" fmla="*/ 103 h 160"/>
              <a:gd name="T90" fmla="*/ 109 w 134"/>
              <a:gd name="T91" fmla="*/ 96 h 160"/>
              <a:gd name="T92" fmla="*/ 26 w 134"/>
              <a:gd name="T93" fmla="*/ 96 h 160"/>
              <a:gd name="T94" fmla="*/ 26 w 134"/>
              <a:gd name="T95" fmla="*/ 103 h 160"/>
              <a:gd name="T96" fmla="*/ 26 w 134"/>
              <a:gd name="T97" fmla="*/ 103 h 160"/>
              <a:gd name="T98" fmla="*/ 26 w 134"/>
              <a:gd name="T99" fmla="*/ 64 h 160"/>
              <a:gd name="T100" fmla="*/ 109 w 134"/>
              <a:gd name="T101" fmla="*/ 64 h 160"/>
              <a:gd name="T102" fmla="*/ 109 w 134"/>
              <a:gd name="T103" fmla="*/ 58 h 160"/>
              <a:gd name="T104" fmla="*/ 26 w 134"/>
              <a:gd name="T105" fmla="*/ 58 h 160"/>
              <a:gd name="T106" fmla="*/ 26 w 134"/>
              <a:gd name="T107" fmla="*/ 64 h 160"/>
              <a:gd name="T108" fmla="*/ 26 w 134"/>
              <a:gd name="T109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4" h="160">
                <a:moveTo>
                  <a:pt x="2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26" y="116"/>
                  <a:pt x="26" y="116"/>
                  <a:pt x="26" y="116"/>
                </a:cubicBezTo>
                <a:close/>
                <a:moveTo>
                  <a:pt x="103" y="77"/>
                </a:moveTo>
                <a:cubicBezTo>
                  <a:pt x="26" y="77"/>
                  <a:pt x="26" y="77"/>
                  <a:pt x="26" y="77"/>
                </a:cubicBezTo>
                <a:cubicBezTo>
                  <a:pt x="26" y="84"/>
                  <a:pt x="26" y="84"/>
                  <a:pt x="26" y="84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3" y="77"/>
                  <a:pt x="103" y="77"/>
                  <a:pt x="103" y="77"/>
                </a:cubicBezTo>
                <a:close/>
                <a:moveTo>
                  <a:pt x="64" y="39"/>
                </a:moveTo>
                <a:cubicBezTo>
                  <a:pt x="26" y="39"/>
                  <a:pt x="26" y="39"/>
                  <a:pt x="26" y="39"/>
                </a:cubicBezTo>
                <a:cubicBezTo>
                  <a:pt x="26" y="45"/>
                  <a:pt x="26" y="45"/>
                  <a:pt x="26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lose/>
                <a:moveTo>
                  <a:pt x="134" y="42"/>
                </a:moveTo>
                <a:cubicBezTo>
                  <a:pt x="134" y="157"/>
                  <a:pt x="134" y="157"/>
                  <a:pt x="134" y="157"/>
                </a:cubicBezTo>
                <a:cubicBezTo>
                  <a:pt x="134" y="159"/>
                  <a:pt x="133" y="160"/>
                  <a:pt x="131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2" y="160"/>
                  <a:pt x="0" y="159"/>
                  <a:pt x="0" y="157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5" y="0"/>
                  <a:pt x="95" y="0"/>
                  <a:pt x="95" y="2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4" y="40"/>
                  <a:pt x="134" y="40"/>
                  <a:pt x="134" y="42"/>
                </a:cubicBezTo>
                <a:moveTo>
                  <a:pt x="96" y="39"/>
                </a:moveTo>
                <a:cubicBezTo>
                  <a:pt x="123" y="39"/>
                  <a:pt x="123" y="39"/>
                  <a:pt x="123" y="39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lose/>
                <a:moveTo>
                  <a:pt x="128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1" y="45"/>
                  <a:pt x="90" y="44"/>
                  <a:pt x="90" y="42"/>
                </a:cubicBezTo>
                <a:cubicBezTo>
                  <a:pt x="90" y="7"/>
                  <a:pt x="90" y="7"/>
                  <a:pt x="90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154"/>
                  <a:pt x="7" y="154"/>
                  <a:pt x="7" y="154"/>
                </a:cubicBezTo>
                <a:cubicBezTo>
                  <a:pt x="128" y="154"/>
                  <a:pt x="128" y="154"/>
                  <a:pt x="128" y="154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8" y="45"/>
                  <a:pt x="128" y="45"/>
                  <a:pt x="128" y="45"/>
                </a:cubicBezTo>
                <a:close/>
                <a:moveTo>
                  <a:pt x="26" y="103"/>
                </a:moveTo>
                <a:cubicBezTo>
                  <a:pt x="109" y="103"/>
                  <a:pt x="109" y="103"/>
                  <a:pt x="109" y="103"/>
                </a:cubicBezTo>
                <a:cubicBezTo>
                  <a:pt x="109" y="96"/>
                  <a:pt x="109" y="96"/>
                  <a:pt x="109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26" y="64"/>
                </a:moveTo>
                <a:cubicBezTo>
                  <a:pt x="109" y="64"/>
                  <a:pt x="109" y="64"/>
                  <a:pt x="109" y="64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4"/>
                  <a:pt x="26" y="64"/>
                  <a:pt x="26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Freeform 103">
            <a:extLst>
              <a:ext uri="{FF2B5EF4-FFF2-40B4-BE49-F238E27FC236}">
                <a16:creationId xmlns:a16="http://schemas.microsoft.com/office/drawing/2014/main" id="{3381A8DE-29C7-4B1B-B95E-158816726AA4}"/>
              </a:ext>
            </a:extLst>
          </p:cNvPr>
          <p:cNvSpPr>
            <a:spLocks noEditPoints="1"/>
          </p:cNvSpPr>
          <p:nvPr/>
        </p:nvSpPr>
        <p:spPr bwMode="auto">
          <a:xfrm>
            <a:off x="4586288" y="4673600"/>
            <a:ext cx="265113" cy="258763"/>
          </a:xfrm>
          <a:custGeom>
            <a:avLst/>
            <a:gdLst>
              <a:gd name="T0" fmla="*/ 37 w 167"/>
              <a:gd name="T1" fmla="*/ 21 h 163"/>
              <a:gd name="T2" fmla="*/ 18 w 167"/>
              <a:gd name="T3" fmla="*/ 33 h 163"/>
              <a:gd name="T4" fmla="*/ 145 w 167"/>
              <a:gd name="T5" fmla="*/ 131 h 163"/>
              <a:gd name="T6" fmla="*/ 133 w 167"/>
              <a:gd name="T7" fmla="*/ 149 h 163"/>
              <a:gd name="T8" fmla="*/ 149 w 167"/>
              <a:gd name="T9" fmla="*/ 131 h 163"/>
              <a:gd name="T10" fmla="*/ 148 w 167"/>
              <a:gd name="T11" fmla="*/ 36 h 163"/>
              <a:gd name="T12" fmla="*/ 137 w 167"/>
              <a:gd name="T13" fmla="*/ 18 h 163"/>
              <a:gd name="T14" fmla="*/ 147 w 167"/>
              <a:gd name="T15" fmla="*/ 36 h 163"/>
              <a:gd name="T16" fmla="*/ 19 w 167"/>
              <a:gd name="T17" fmla="*/ 137 h 163"/>
              <a:gd name="T18" fmla="*/ 37 w 167"/>
              <a:gd name="T19" fmla="*/ 151 h 163"/>
              <a:gd name="T20" fmla="*/ 143 w 167"/>
              <a:gd name="T21" fmla="*/ 109 h 163"/>
              <a:gd name="T22" fmla="*/ 130 w 167"/>
              <a:gd name="T23" fmla="*/ 37 h 163"/>
              <a:gd name="T24" fmla="*/ 59 w 167"/>
              <a:gd name="T25" fmla="*/ 24 h 163"/>
              <a:gd name="T26" fmla="*/ 27 w 167"/>
              <a:gd name="T27" fmla="*/ 52 h 163"/>
              <a:gd name="T28" fmla="*/ 28 w 167"/>
              <a:gd name="T29" fmla="*/ 115 h 163"/>
              <a:gd name="T30" fmla="*/ 59 w 167"/>
              <a:gd name="T31" fmla="*/ 144 h 163"/>
              <a:gd name="T32" fmla="*/ 115 w 167"/>
              <a:gd name="T33" fmla="*/ 141 h 163"/>
              <a:gd name="T34" fmla="*/ 143 w 167"/>
              <a:gd name="T35" fmla="*/ 109 h 163"/>
              <a:gd name="T36" fmla="*/ 137 w 167"/>
              <a:gd name="T37" fmla="*/ 56 h 163"/>
              <a:gd name="T38" fmla="*/ 105 w 167"/>
              <a:gd name="T39" fmla="*/ 62 h 163"/>
              <a:gd name="T40" fmla="*/ 108 w 167"/>
              <a:gd name="T41" fmla="*/ 29 h 163"/>
              <a:gd name="T42" fmla="*/ 108 w 167"/>
              <a:gd name="T43" fmla="*/ 86 h 163"/>
              <a:gd name="T44" fmla="*/ 94 w 167"/>
              <a:gd name="T45" fmla="*/ 106 h 163"/>
              <a:gd name="T46" fmla="*/ 74 w 167"/>
              <a:gd name="T47" fmla="*/ 106 h 163"/>
              <a:gd name="T48" fmla="*/ 59 w 167"/>
              <a:gd name="T49" fmla="*/ 87 h 163"/>
              <a:gd name="T50" fmla="*/ 66 w 167"/>
              <a:gd name="T51" fmla="*/ 66 h 163"/>
              <a:gd name="T52" fmla="*/ 87 w 167"/>
              <a:gd name="T53" fmla="*/ 59 h 163"/>
              <a:gd name="T54" fmla="*/ 106 w 167"/>
              <a:gd name="T55" fmla="*/ 74 h 163"/>
              <a:gd name="T56" fmla="*/ 92 w 167"/>
              <a:gd name="T57" fmla="*/ 55 h 163"/>
              <a:gd name="T58" fmla="*/ 75 w 167"/>
              <a:gd name="T59" fmla="*/ 55 h 163"/>
              <a:gd name="T60" fmla="*/ 105 w 167"/>
              <a:gd name="T61" fmla="*/ 27 h 163"/>
              <a:gd name="T62" fmla="*/ 55 w 167"/>
              <a:gd name="T63" fmla="*/ 31 h 163"/>
              <a:gd name="T64" fmla="*/ 70 w 167"/>
              <a:gd name="T65" fmla="*/ 57 h 163"/>
              <a:gd name="T66" fmla="*/ 33 w 167"/>
              <a:gd name="T67" fmla="*/ 60 h 163"/>
              <a:gd name="T68" fmla="*/ 28 w 167"/>
              <a:gd name="T69" fmla="*/ 62 h 163"/>
              <a:gd name="T70" fmla="*/ 54 w 167"/>
              <a:gd name="T71" fmla="*/ 89 h 163"/>
              <a:gd name="T72" fmla="*/ 28 w 167"/>
              <a:gd name="T73" fmla="*/ 105 h 163"/>
              <a:gd name="T74" fmla="*/ 42 w 167"/>
              <a:gd name="T75" fmla="*/ 126 h 163"/>
              <a:gd name="T76" fmla="*/ 49 w 167"/>
              <a:gd name="T77" fmla="*/ 101 h 163"/>
              <a:gd name="T78" fmla="*/ 70 w 167"/>
              <a:gd name="T79" fmla="*/ 110 h 163"/>
              <a:gd name="T80" fmla="*/ 63 w 167"/>
              <a:gd name="T81" fmla="*/ 140 h 163"/>
              <a:gd name="T82" fmla="*/ 87 w 167"/>
              <a:gd name="T83" fmla="*/ 114 h 163"/>
              <a:gd name="T84" fmla="*/ 63 w 167"/>
              <a:gd name="T85" fmla="*/ 140 h 163"/>
              <a:gd name="T86" fmla="*/ 112 w 167"/>
              <a:gd name="T87" fmla="*/ 136 h 163"/>
              <a:gd name="T88" fmla="*/ 105 w 167"/>
              <a:gd name="T89" fmla="*/ 105 h 163"/>
              <a:gd name="T90" fmla="*/ 136 w 167"/>
              <a:gd name="T91" fmla="*/ 112 h 163"/>
              <a:gd name="T92" fmla="*/ 113 w 167"/>
              <a:gd name="T93" fmla="*/ 81 h 163"/>
              <a:gd name="T94" fmla="*/ 139 w 167"/>
              <a:gd name="T95" fmla="*/ 105 h 163"/>
              <a:gd name="T96" fmla="*/ 47 w 167"/>
              <a:gd name="T97" fmla="*/ 149 h 163"/>
              <a:gd name="T98" fmla="*/ 84 w 167"/>
              <a:gd name="T99" fmla="*/ 163 h 163"/>
              <a:gd name="T100" fmla="*/ 121 w 167"/>
              <a:gd name="T101" fmla="*/ 149 h 163"/>
              <a:gd name="T102" fmla="*/ 18 w 167"/>
              <a:gd name="T103" fmla="*/ 44 h 163"/>
              <a:gd name="T104" fmla="*/ 17 w 167"/>
              <a:gd name="T105" fmla="*/ 124 h 163"/>
              <a:gd name="T106" fmla="*/ 153 w 167"/>
              <a:gd name="T107" fmla="*/ 44 h 163"/>
              <a:gd name="T108" fmla="*/ 148 w 167"/>
              <a:gd name="T109" fmla="*/ 120 h 163"/>
              <a:gd name="T110" fmla="*/ 153 w 167"/>
              <a:gd name="T111" fmla="*/ 123 h 163"/>
              <a:gd name="T112" fmla="*/ 121 w 167"/>
              <a:gd name="T113" fmla="*/ 19 h 163"/>
              <a:gd name="T114" fmla="*/ 123 w 167"/>
              <a:gd name="T115" fmla="*/ 14 h 163"/>
              <a:gd name="T116" fmla="*/ 47 w 167"/>
              <a:gd name="T117" fmla="*/ 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7" h="163">
                <a:moveTo>
                  <a:pt x="21" y="36"/>
                </a:moveTo>
                <a:cubicBezTo>
                  <a:pt x="22" y="36"/>
                  <a:pt x="22" y="36"/>
                  <a:pt x="22" y="36"/>
                </a:cubicBezTo>
                <a:cubicBezTo>
                  <a:pt x="37" y="21"/>
                  <a:pt x="37" y="21"/>
                  <a:pt x="37" y="21"/>
                </a:cubicBezTo>
                <a:cubicBezTo>
                  <a:pt x="38" y="20"/>
                  <a:pt x="38" y="19"/>
                  <a:pt x="37" y="18"/>
                </a:cubicBezTo>
                <a:cubicBezTo>
                  <a:pt x="36" y="16"/>
                  <a:pt x="34" y="16"/>
                  <a:pt x="33" y="18"/>
                </a:cubicBezTo>
                <a:cubicBezTo>
                  <a:pt x="18" y="33"/>
                  <a:pt x="18" y="33"/>
                  <a:pt x="18" y="33"/>
                </a:cubicBezTo>
                <a:cubicBezTo>
                  <a:pt x="17" y="34"/>
                  <a:pt x="17" y="35"/>
                  <a:pt x="18" y="36"/>
                </a:cubicBezTo>
                <a:cubicBezTo>
                  <a:pt x="20" y="36"/>
                  <a:pt x="20" y="36"/>
                  <a:pt x="21" y="36"/>
                </a:cubicBezTo>
                <a:close/>
                <a:moveTo>
                  <a:pt x="145" y="131"/>
                </a:moveTo>
                <a:cubicBezTo>
                  <a:pt x="131" y="146"/>
                  <a:pt x="131" y="146"/>
                  <a:pt x="131" y="146"/>
                </a:cubicBezTo>
                <a:cubicBezTo>
                  <a:pt x="129" y="147"/>
                  <a:pt x="129" y="148"/>
                  <a:pt x="131" y="149"/>
                </a:cubicBezTo>
                <a:cubicBezTo>
                  <a:pt x="132" y="149"/>
                  <a:pt x="132" y="149"/>
                  <a:pt x="133" y="149"/>
                </a:cubicBezTo>
                <a:cubicBezTo>
                  <a:pt x="134" y="149"/>
                  <a:pt x="134" y="149"/>
                  <a:pt x="134" y="149"/>
                </a:cubicBezTo>
                <a:cubicBezTo>
                  <a:pt x="149" y="134"/>
                  <a:pt x="149" y="134"/>
                  <a:pt x="149" y="134"/>
                </a:cubicBezTo>
                <a:cubicBezTo>
                  <a:pt x="150" y="133"/>
                  <a:pt x="150" y="132"/>
                  <a:pt x="149" y="131"/>
                </a:cubicBezTo>
                <a:cubicBezTo>
                  <a:pt x="148" y="129"/>
                  <a:pt x="147" y="129"/>
                  <a:pt x="145" y="131"/>
                </a:cubicBezTo>
                <a:close/>
                <a:moveTo>
                  <a:pt x="147" y="36"/>
                </a:moveTo>
                <a:cubicBezTo>
                  <a:pt x="148" y="36"/>
                  <a:pt x="148" y="36"/>
                  <a:pt x="148" y="36"/>
                </a:cubicBezTo>
                <a:cubicBezTo>
                  <a:pt x="149" y="36"/>
                  <a:pt x="149" y="36"/>
                  <a:pt x="151" y="36"/>
                </a:cubicBezTo>
                <a:cubicBezTo>
                  <a:pt x="151" y="35"/>
                  <a:pt x="151" y="34"/>
                  <a:pt x="151" y="32"/>
                </a:cubicBezTo>
                <a:cubicBezTo>
                  <a:pt x="137" y="18"/>
                  <a:pt x="137" y="18"/>
                  <a:pt x="137" y="18"/>
                </a:cubicBezTo>
                <a:cubicBezTo>
                  <a:pt x="136" y="17"/>
                  <a:pt x="135" y="17"/>
                  <a:pt x="134" y="18"/>
                </a:cubicBezTo>
                <a:cubicBezTo>
                  <a:pt x="132" y="20"/>
                  <a:pt x="132" y="21"/>
                  <a:pt x="134" y="22"/>
                </a:cubicBezTo>
                <a:cubicBezTo>
                  <a:pt x="147" y="36"/>
                  <a:pt x="147" y="36"/>
                  <a:pt x="147" y="36"/>
                </a:cubicBezTo>
                <a:close/>
                <a:moveTo>
                  <a:pt x="23" y="133"/>
                </a:moveTo>
                <a:cubicBezTo>
                  <a:pt x="22" y="132"/>
                  <a:pt x="20" y="132"/>
                  <a:pt x="19" y="133"/>
                </a:cubicBezTo>
                <a:cubicBezTo>
                  <a:pt x="18" y="134"/>
                  <a:pt x="18" y="135"/>
                  <a:pt x="19" y="137"/>
                </a:cubicBezTo>
                <a:cubicBezTo>
                  <a:pt x="33" y="151"/>
                  <a:pt x="33" y="151"/>
                  <a:pt x="33" y="151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6" y="151"/>
                  <a:pt x="36" y="151"/>
                  <a:pt x="37" y="151"/>
                </a:cubicBezTo>
                <a:cubicBezTo>
                  <a:pt x="38" y="149"/>
                  <a:pt x="38" y="148"/>
                  <a:pt x="37" y="147"/>
                </a:cubicBezTo>
                <a:cubicBezTo>
                  <a:pt x="23" y="133"/>
                  <a:pt x="23" y="133"/>
                  <a:pt x="23" y="133"/>
                </a:cubicBezTo>
                <a:close/>
                <a:moveTo>
                  <a:pt x="143" y="109"/>
                </a:moveTo>
                <a:cubicBezTo>
                  <a:pt x="149" y="92"/>
                  <a:pt x="149" y="75"/>
                  <a:pt x="143" y="59"/>
                </a:cubicBezTo>
                <a:cubicBezTo>
                  <a:pt x="143" y="57"/>
                  <a:pt x="142" y="56"/>
                  <a:pt x="141" y="54"/>
                </a:cubicBezTo>
                <a:cubicBezTo>
                  <a:pt x="138" y="47"/>
                  <a:pt x="134" y="42"/>
                  <a:pt x="130" y="37"/>
                </a:cubicBezTo>
                <a:cubicBezTo>
                  <a:pt x="125" y="34"/>
                  <a:pt x="121" y="30"/>
                  <a:pt x="115" y="27"/>
                </a:cubicBezTo>
                <a:cubicBezTo>
                  <a:pt x="113" y="26"/>
                  <a:pt x="111" y="25"/>
                  <a:pt x="108" y="24"/>
                </a:cubicBezTo>
                <a:cubicBezTo>
                  <a:pt x="92" y="17"/>
                  <a:pt x="75" y="17"/>
                  <a:pt x="59" y="24"/>
                </a:cubicBezTo>
                <a:cubicBezTo>
                  <a:pt x="58" y="25"/>
                  <a:pt x="55" y="25"/>
                  <a:pt x="53" y="26"/>
                </a:cubicBezTo>
                <a:cubicBezTo>
                  <a:pt x="48" y="30"/>
                  <a:pt x="43" y="34"/>
                  <a:pt x="38" y="37"/>
                </a:cubicBezTo>
                <a:cubicBezTo>
                  <a:pt x="34" y="42"/>
                  <a:pt x="30" y="47"/>
                  <a:pt x="27" y="52"/>
                </a:cubicBezTo>
                <a:cubicBezTo>
                  <a:pt x="26" y="55"/>
                  <a:pt x="26" y="57"/>
                  <a:pt x="24" y="59"/>
                </a:cubicBezTo>
                <a:cubicBezTo>
                  <a:pt x="18" y="75"/>
                  <a:pt x="18" y="92"/>
                  <a:pt x="24" y="109"/>
                </a:cubicBezTo>
                <a:cubicBezTo>
                  <a:pt x="26" y="111"/>
                  <a:pt x="27" y="114"/>
                  <a:pt x="28" y="115"/>
                </a:cubicBezTo>
                <a:cubicBezTo>
                  <a:pt x="30" y="121"/>
                  <a:pt x="34" y="125"/>
                  <a:pt x="38" y="130"/>
                </a:cubicBezTo>
                <a:cubicBezTo>
                  <a:pt x="43" y="135"/>
                  <a:pt x="48" y="139"/>
                  <a:pt x="54" y="141"/>
                </a:cubicBezTo>
                <a:cubicBezTo>
                  <a:pt x="56" y="142"/>
                  <a:pt x="58" y="144"/>
                  <a:pt x="59" y="144"/>
                </a:cubicBezTo>
                <a:cubicBezTo>
                  <a:pt x="66" y="147"/>
                  <a:pt x="75" y="149"/>
                  <a:pt x="84" y="149"/>
                </a:cubicBezTo>
                <a:cubicBezTo>
                  <a:pt x="92" y="149"/>
                  <a:pt x="101" y="147"/>
                  <a:pt x="108" y="144"/>
                </a:cubicBezTo>
                <a:cubicBezTo>
                  <a:pt x="110" y="142"/>
                  <a:pt x="112" y="142"/>
                  <a:pt x="115" y="141"/>
                </a:cubicBezTo>
                <a:cubicBezTo>
                  <a:pt x="120" y="137"/>
                  <a:pt x="125" y="134"/>
                  <a:pt x="130" y="130"/>
                </a:cubicBezTo>
                <a:cubicBezTo>
                  <a:pt x="133" y="125"/>
                  <a:pt x="137" y="120"/>
                  <a:pt x="141" y="115"/>
                </a:cubicBezTo>
                <a:cubicBezTo>
                  <a:pt x="142" y="112"/>
                  <a:pt x="142" y="110"/>
                  <a:pt x="143" y="109"/>
                </a:cubicBezTo>
                <a:close/>
                <a:moveTo>
                  <a:pt x="112" y="31"/>
                </a:moveTo>
                <a:cubicBezTo>
                  <a:pt x="117" y="34"/>
                  <a:pt x="122" y="37"/>
                  <a:pt x="126" y="41"/>
                </a:cubicBezTo>
                <a:cubicBezTo>
                  <a:pt x="131" y="46"/>
                  <a:pt x="133" y="51"/>
                  <a:pt x="137" y="56"/>
                </a:cubicBezTo>
                <a:cubicBezTo>
                  <a:pt x="137" y="57"/>
                  <a:pt x="137" y="57"/>
                  <a:pt x="138" y="59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08" y="67"/>
                  <a:pt x="107" y="65"/>
                  <a:pt x="105" y="62"/>
                </a:cubicBezTo>
                <a:cubicBezTo>
                  <a:pt x="102" y="60"/>
                  <a:pt x="100" y="59"/>
                  <a:pt x="97" y="57"/>
                </a:cubicBezTo>
                <a:cubicBezTo>
                  <a:pt x="101" y="49"/>
                  <a:pt x="101" y="49"/>
                  <a:pt x="101" y="49"/>
                </a:cubicBezTo>
                <a:cubicBezTo>
                  <a:pt x="108" y="29"/>
                  <a:pt x="108" y="29"/>
                  <a:pt x="108" y="29"/>
                </a:cubicBezTo>
                <a:cubicBezTo>
                  <a:pt x="110" y="30"/>
                  <a:pt x="111" y="31"/>
                  <a:pt x="112" y="31"/>
                </a:cubicBezTo>
                <a:close/>
                <a:moveTo>
                  <a:pt x="108" y="82"/>
                </a:moveTo>
                <a:cubicBezTo>
                  <a:pt x="108" y="84"/>
                  <a:pt x="108" y="85"/>
                  <a:pt x="108" y="86"/>
                </a:cubicBezTo>
                <a:cubicBezTo>
                  <a:pt x="108" y="89"/>
                  <a:pt x="107" y="91"/>
                  <a:pt x="106" y="94"/>
                </a:cubicBezTo>
                <a:cubicBezTo>
                  <a:pt x="105" y="96"/>
                  <a:pt x="104" y="99"/>
                  <a:pt x="101" y="101"/>
                </a:cubicBezTo>
                <a:cubicBezTo>
                  <a:pt x="99" y="104"/>
                  <a:pt x="96" y="105"/>
                  <a:pt x="94" y="106"/>
                </a:cubicBezTo>
                <a:cubicBezTo>
                  <a:pt x="91" y="107"/>
                  <a:pt x="89" y="109"/>
                  <a:pt x="86" y="109"/>
                </a:cubicBezTo>
                <a:cubicBezTo>
                  <a:pt x="85" y="109"/>
                  <a:pt x="84" y="109"/>
                  <a:pt x="82" y="109"/>
                </a:cubicBezTo>
                <a:cubicBezTo>
                  <a:pt x="80" y="109"/>
                  <a:pt x="76" y="107"/>
                  <a:pt x="74" y="106"/>
                </a:cubicBezTo>
                <a:cubicBezTo>
                  <a:pt x="71" y="105"/>
                  <a:pt x="69" y="104"/>
                  <a:pt x="66" y="101"/>
                </a:cubicBezTo>
                <a:cubicBezTo>
                  <a:pt x="64" y="99"/>
                  <a:pt x="63" y="96"/>
                  <a:pt x="61" y="94"/>
                </a:cubicBezTo>
                <a:cubicBezTo>
                  <a:pt x="60" y="91"/>
                  <a:pt x="60" y="90"/>
                  <a:pt x="59" y="87"/>
                </a:cubicBezTo>
                <a:cubicBezTo>
                  <a:pt x="59" y="85"/>
                  <a:pt x="59" y="84"/>
                  <a:pt x="59" y="81"/>
                </a:cubicBezTo>
                <a:cubicBezTo>
                  <a:pt x="59" y="79"/>
                  <a:pt x="60" y="76"/>
                  <a:pt x="61" y="74"/>
                </a:cubicBezTo>
                <a:cubicBezTo>
                  <a:pt x="63" y="71"/>
                  <a:pt x="64" y="69"/>
                  <a:pt x="66" y="66"/>
                </a:cubicBezTo>
                <a:cubicBezTo>
                  <a:pt x="69" y="64"/>
                  <a:pt x="71" y="62"/>
                  <a:pt x="74" y="61"/>
                </a:cubicBezTo>
                <a:cubicBezTo>
                  <a:pt x="76" y="60"/>
                  <a:pt x="79" y="59"/>
                  <a:pt x="81" y="59"/>
                </a:cubicBezTo>
                <a:cubicBezTo>
                  <a:pt x="84" y="59"/>
                  <a:pt x="85" y="59"/>
                  <a:pt x="87" y="59"/>
                </a:cubicBezTo>
                <a:cubicBezTo>
                  <a:pt x="90" y="60"/>
                  <a:pt x="91" y="60"/>
                  <a:pt x="94" y="61"/>
                </a:cubicBezTo>
                <a:cubicBezTo>
                  <a:pt x="96" y="62"/>
                  <a:pt x="99" y="64"/>
                  <a:pt x="101" y="66"/>
                </a:cubicBezTo>
                <a:cubicBezTo>
                  <a:pt x="104" y="69"/>
                  <a:pt x="105" y="71"/>
                  <a:pt x="106" y="74"/>
                </a:cubicBezTo>
                <a:cubicBezTo>
                  <a:pt x="107" y="76"/>
                  <a:pt x="108" y="80"/>
                  <a:pt x="108" y="82"/>
                </a:cubicBezTo>
                <a:close/>
                <a:moveTo>
                  <a:pt x="105" y="27"/>
                </a:moveTo>
                <a:cubicBezTo>
                  <a:pt x="92" y="55"/>
                  <a:pt x="92" y="55"/>
                  <a:pt x="92" y="55"/>
                </a:cubicBezTo>
                <a:cubicBezTo>
                  <a:pt x="91" y="55"/>
                  <a:pt x="90" y="55"/>
                  <a:pt x="89" y="54"/>
                </a:cubicBezTo>
                <a:cubicBezTo>
                  <a:pt x="86" y="54"/>
                  <a:pt x="82" y="54"/>
                  <a:pt x="80" y="54"/>
                </a:cubicBezTo>
                <a:cubicBezTo>
                  <a:pt x="79" y="54"/>
                  <a:pt x="76" y="55"/>
                  <a:pt x="75" y="55"/>
                </a:cubicBezTo>
                <a:cubicBezTo>
                  <a:pt x="66" y="35"/>
                  <a:pt x="66" y="35"/>
                  <a:pt x="66" y="35"/>
                </a:cubicBezTo>
                <a:cubicBezTo>
                  <a:pt x="63" y="27"/>
                  <a:pt x="63" y="27"/>
                  <a:pt x="63" y="27"/>
                </a:cubicBezTo>
                <a:cubicBezTo>
                  <a:pt x="76" y="22"/>
                  <a:pt x="91" y="22"/>
                  <a:pt x="105" y="27"/>
                </a:cubicBezTo>
                <a:close/>
                <a:moveTo>
                  <a:pt x="32" y="55"/>
                </a:moveTo>
                <a:cubicBezTo>
                  <a:pt x="34" y="50"/>
                  <a:pt x="38" y="45"/>
                  <a:pt x="42" y="41"/>
                </a:cubicBezTo>
                <a:cubicBezTo>
                  <a:pt x="45" y="37"/>
                  <a:pt x="50" y="34"/>
                  <a:pt x="55" y="31"/>
                </a:cubicBezTo>
                <a:cubicBezTo>
                  <a:pt x="56" y="30"/>
                  <a:pt x="58" y="30"/>
                  <a:pt x="59" y="29"/>
                </a:cubicBezTo>
                <a:cubicBezTo>
                  <a:pt x="69" y="54"/>
                  <a:pt x="69" y="54"/>
                  <a:pt x="69" y="54"/>
                </a:cubicBezTo>
                <a:cubicBezTo>
                  <a:pt x="70" y="57"/>
                  <a:pt x="70" y="57"/>
                  <a:pt x="70" y="57"/>
                </a:cubicBezTo>
                <a:cubicBezTo>
                  <a:pt x="68" y="59"/>
                  <a:pt x="65" y="60"/>
                  <a:pt x="63" y="62"/>
                </a:cubicBezTo>
                <a:cubicBezTo>
                  <a:pt x="60" y="65"/>
                  <a:pt x="59" y="67"/>
                  <a:pt x="58" y="70"/>
                </a:cubicBezTo>
                <a:cubicBezTo>
                  <a:pt x="33" y="60"/>
                  <a:pt x="33" y="60"/>
                  <a:pt x="33" y="60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7"/>
                  <a:pt x="30" y="56"/>
                  <a:pt x="32" y="55"/>
                </a:cubicBezTo>
                <a:close/>
                <a:moveTo>
                  <a:pt x="28" y="62"/>
                </a:moveTo>
                <a:cubicBezTo>
                  <a:pt x="55" y="75"/>
                  <a:pt x="55" y="75"/>
                  <a:pt x="55" y="75"/>
                </a:cubicBezTo>
                <a:cubicBezTo>
                  <a:pt x="55" y="76"/>
                  <a:pt x="54" y="79"/>
                  <a:pt x="54" y="80"/>
                </a:cubicBezTo>
                <a:cubicBezTo>
                  <a:pt x="54" y="82"/>
                  <a:pt x="54" y="86"/>
                  <a:pt x="54" y="89"/>
                </a:cubicBezTo>
                <a:cubicBezTo>
                  <a:pt x="55" y="90"/>
                  <a:pt x="55" y="91"/>
                  <a:pt x="55" y="92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28" y="105"/>
                  <a:pt x="28" y="105"/>
                  <a:pt x="28" y="105"/>
                </a:cubicBezTo>
                <a:cubicBezTo>
                  <a:pt x="23" y="91"/>
                  <a:pt x="23" y="76"/>
                  <a:pt x="28" y="62"/>
                </a:cubicBezTo>
                <a:close/>
                <a:moveTo>
                  <a:pt x="56" y="137"/>
                </a:moveTo>
                <a:cubicBezTo>
                  <a:pt x="52" y="134"/>
                  <a:pt x="47" y="131"/>
                  <a:pt x="42" y="126"/>
                </a:cubicBezTo>
                <a:cubicBezTo>
                  <a:pt x="38" y="122"/>
                  <a:pt x="34" y="117"/>
                  <a:pt x="32" y="112"/>
                </a:cubicBezTo>
                <a:cubicBezTo>
                  <a:pt x="32" y="111"/>
                  <a:pt x="30" y="110"/>
                  <a:pt x="29" y="109"/>
                </a:cubicBezTo>
                <a:cubicBezTo>
                  <a:pt x="49" y="101"/>
                  <a:pt x="49" y="101"/>
                  <a:pt x="49" y="101"/>
                </a:cubicBezTo>
                <a:cubicBezTo>
                  <a:pt x="58" y="97"/>
                  <a:pt x="58" y="97"/>
                  <a:pt x="58" y="97"/>
                </a:cubicBezTo>
                <a:cubicBezTo>
                  <a:pt x="59" y="100"/>
                  <a:pt x="60" y="102"/>
                  <a:pt x="63" y="105"/>
                </a:cubicBezTo>
                <a:cubicBezTo>
                  <a:pt x="65" y="107"/>
                  <a:pt x="68" y="109"/>
                  <a:pt x="70" y="110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58" y="137"/>
                  <a:pt x="58" y="137"/>
                  <a:pt x="56" y="137"/>
                </a:cubicBezTo>
                <a:close/>
                <a:moveTo>
                  <a:pt x="63" y="140"/>
                </a:moveTo>
                <a:cubicBezTo>
                  <a:pt x="75" y="112"/>
                  <a:pt x="75" y="112"/>
                  <a:pt x="75" y="112"/>
                </a:cubicBezTo>
                <a:cubicBezTo>
                  <a:pt x="78" y="112"/>
                  <a:pt x="80" y="114"/>
                  <a:pt x="81" y="114"/>
                </a:cubicBezTo>
                <a:cubicBezTo>
                  <a:pt x="84" y="114"/>
                  <a:pt x="85" y="114"/>
                  <a:pt x="87" y="114"/>
                </a:cubicBezTo>
                <a:cubicBezTo>
                  <a:pt x="89" y="114"/>
                  <a:pt x="91" y="112"/>
                  <a:pt x="92" y="112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91" y="145"/>
                  <a:pt x="76" y="145"/>
                  <a:pt x="63" y="140"/>
                </a:cubicBezTo>
                <a:close/>
                <a:moveTo>
                  <a:pt x="136" y="112"/>
                </a:moveTo>
                <a:cubicBezTo>
                  <a:pt x="133" y="117"/>
                  <a:pt x="130" y="122"/>
                  <a:pt x="126" y="126"/>
                </a:cubicBezTo>
                <a:cubicBezTo>
                  <a:pt x="122" y="130"/>
                  <a:pt x="117" y="134"/>
                  <a:pt x="112" y="136"/>
                </a:cubicBezTo>
                <a:cubicBezTo>
                  <a:pt x="111" y="137"/>
                  <a:pt x="110" y="137"/>
                  <a:pt x="108" y="139"/>
                </a:cubicBezTo>
                <a:cubicBezTo>
                  <a:pt x="97" y="110"/>
                  <a:pt x="97" y="110"/>
                  <a:pt x="97" y="110"/>
                </a:cubicBezTo>
                <a:cubicBezTo>
                  <a:pt x="100" y="109"/>
                  <a:pt x="102" y="107"/>
                  <a:pt x="105" y="105"/>
                </a:cubicBezTo>
                <a:cubicBezTo>
                  <a:pt x="107" y="102"/>
                  <a:pt x="108" y="100"/>
                  <a:pt x="110" y="97"/>
                </a:cubicBezTo>
                <a:cubicBezTo>
                  <a:pt x="138" y="109"/>
                  <a:pt x="138" y="109"/>
                  <a:pt x="138" y="109"/>
                </a:cubicBezTo>
                <a:cubicBezTo>
                  <a:pt x="137" y="110"/>
                  <a:pt x="137" y="111"/>
                  <a:pt x="136" y="112"/>
                </a:cubicBezTo>
                <a:close/>
                <a:moveTo>
                  <a:pt x="112" y="92"/>
                </a:moveTo>
                <a:cubicBezTo>
                  <a:pt x="112" y="91"/>
                  <a:pt x="113" y="89"/>
                  <a:pt x="113" y="87"/>
                </a:cubicBezTo>
                <a:cubicBezTo>
                  <a:pt x="113" y="85"/>
                  <a:pt x="113" y="84"/>
                  <a:pt x="113" y="81"/>
                </a:cubicBezTo>
                <a:cubicBezTo>
                  <a:pt x="113" y="80"/>
                  <a:pt x="112" y="77"/>
                  <a:pt x="112" y="75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44" y="76"/>
                  <a:pt x="144" y="91"/>
                  <a:pt x="139" y="105"/>
                </a:cubicBezTo>
                <a:cubicBezTo>
                  <a:pt x="112" y="92"/>
                  <a:pt x="112" y="92"/>
                  <a:pt x="112" y="92"/>
                </a:cubicBezTo>
                <a:close/>
                <a:moveTo>
                  <a:pt x="121" y="149"/>
                </a:moveTo>
                <a:cubicBezTo>
                  <a:pt x="97" y="162"/>
                  <a:pt x="70" y="162"/>
                  <a:pt x="47" y="149"/>
                </a:cubicBezTo>
                <a:cubicBezTo>
                  <a:pt x="46" y="149"/>
                  <a:pt x="44" y="149"/>
                  <a:pt x="44" y="150"/>
                </a:cubicBezTo>
                <a:cubicBezTo>
                  <a:pt x="43" y="151"/>
                  <a:pt x="43" y="152"/>
                  <a:pt x="44" y="153"/>
                </a:cubicBezTo>
                <a:cubicBezTo>
                  <a:pt x="57" y="159"/>
                  <a:pt x="70" y="163"/>
                  <a:pt x="84" y="163"/>
                </a:cubicBezTo>
                <a:cubicBezTo>
                  <a:pt x="97" y="163"/>
                  <a:pt x="111" y="159"/>
                  <a:pt x="123" y="153"/>
                </a:cubicBezTo>
                <a:cubicBezTo>
                  <a:pt x="124" y="152"/>
                  <a:pt x="124" y="151"/>
                  <a:pt x="123" y="150"/>
                </a:cubicBezTo>
                <a:cubicBezTo>
                  <a:pt x="123" y="149"/>
                  <a:pt x="122" y="149"/>
                  <a:pt x="121" y="149"/>
                </a:cubicBezTo>
                <a:close/>
                <a:moveTo>
                  <a:pt x="20" y="120"/>
                </a:moveTo>
                <a:cubicBezTo>
                  <a:pt x="5" y="97"/>
                  <a:pt x="5" y="70"/>
                  <a:pt x="20" y="46"/>
                </a:cubicBezTo>
                <a:cubicBezTo>
                  <a:pt x="20" y="45"/>
                  <a:pt x="20" y="44"/>
                  <a:pt x="18" y="44"/>
                </a:cubicBezTo>
                <a:cubicBezTo>
                  <a:pt x="17" y="43"/>
                  <a:pt x="16" y="43"/>
                  <a:pt x="14" y="44"/>
                </a:cubicBezTo>
                <a:cubicBezTo>
                  <a:pt x="0" y="68"/>
                  <a:pt x="0" y="98"/>
                  <a:pt x="14" y="123"/>
                </a:cubicBezTo>
                <a:cubicBezTo>
                  <a:pt x="16" y="123"/>
                  <a:pt x="16" y="124"/>
                  <a:pt x="17" y="124"/>
                </a:cubicBezTo>
                <a:cubicBezTo>
                  <a:pt x="17" y="124"/>
                  <a:pt x="18" y="124"/>
                  <a:pt x="18" y="123"/>
                </a:cubicBezTo>
                <a:cubicBezTo>
                  <a:pt x="20" y="123"/>
                  <a:pt x="20" y="121"/>
                  <a:pt x="20" y="120"/>
                </a:cubicBezTo>
                <a:close/>
                <a:moveTo>
                  <a:pt x="153" y="44"/>
                </a:moveTo>
                <a:cubicBezTo>
                  <a:pt x="152" y="43"/>
                  <a:pt x="150" y="43"/>
                  <a:pt x="149" y="44"/>
                </a:cubicBezTo>
                <a:cubicBezTo>
                  <a:pt x="148" y="44"/>
                  <a:pt x="148" y="45"/>
                  <a:pt x="148" y="46"/>
                </a:cubicBezTo>
                <a:cubicBezTo>
                  <a:pt x="162" y="70"/>
                  <a:pt x="162" y="97"/>
                  <a:pt x="148" y="120"/>
                </a:cubicBezTo>
                <a:cubicBezTo>
                  <a:pt x="148" y="121"/>
                  <a:pt x="148" y="123"/>
                  <a:pt x="149" y="123"/>
                </a:cubicBezTo>
                <a:cubicBezTo>
                  <a:pt x="149" y="124"/>
                  <a:pt x="150" y="124"/>
                  <a:pt x="150" y="124"/>
                </a:cubicBezTo>
                <a:cubicBezTo>
                  <a:pt x="152" y="124"/>
                  <a:pt x="152" y="123"/>
                  <a:pt x="153" y="123"/>
                </a:cubicBezTo>
                <a:cubicBezTo>
                  <a:pt x="167" y="98"/>
                  <a:pt x="167" y="68"/>
                  <a:pt x="153" y="44"/>
                </a:cubicBezTo>
                <a:close/>
                <a:moveTo>
                  <a:pt x="47" y="19"/>
                </a:moveTo>
                <a:cubicBezTo>
                  <a:pt x="70" y="5"/>
                  <a:pt x="97" y="5"/>
                  <a:pt x="121" y="19"/>
                </a:cubicBezTo>
                <a:cubicBezTo>
                  <a:pt x="121" y="19"/>
                  <a:pt x="121" y="19"/>
                  <a:pt x="122" y="19"/>
                </a:cubicBezTo>
                <a:cubicBezTo>
                  <a:pt x="122" y="19"/>
                  <a:pt x="123" y="19"/>
                  <a:pt x="123" y="18"/>
                </a:cubicBezTo>
                <a:cubicBezTo>
                  <a:pt x="124" y="16"/>
                  <a:pt x="124" y="15"/>
                  <a:pt x="123" y="14"/>
                </a:cubicBezTo>
                <a:cubicBezTo>
                  <a:pt x="98" y="0"/>
                  <a:pt x="69" y="0"/>
                  <a:pt x="44" y="14"/>
                </a:cubicBezTo>
                <a:cubicBezTo>
                  <a:pt x="43" y="15"/>
                  <a:pt x="43" y="16"/>
                  <a:pt x="44" y="18"/>
                </a:cubicBezTo>
                <a:cubicBezTo>
                  <a:pt x="44" y="19"/>
                  <a:pt x="46" y="19"/>
                  <a:pt x="47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Freeform 104">
            <a:extLst>
              <a:ext uri="{FF2B5EF4-FFF2-40B4-BE49-F238E27FC236}">
                <a16:creationId xmlns:a16="http://schemas.microsoft.com/office/drawing/2014/main" id="{E23FAC0E-EFB1-45E0-9C35-A0986DB7F923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4678363"/>
            <a:ext cx="254000" cy="254000"/>
          </a:xfrm>
          <a:custGeom>
            <a:avLst/>
            <a:gdLst>
              <a:gd name="T0" fmla="*/ 0 w 160"/>
              <a:gd name="T1" fmla="*/ 80 h 160"/>
              <a:gd name="T2" fmla="*/ 160 w 160"/>
              <a:gd name="T3" fmla="*/ 80 h 160"/>
              <a:gd name="T4" fmla="*/ 80 w 160"/>
              <a:gd name="T5" fmla="*/ 155 h 160"/>
              <a:gd name="T6" fmla="*/ 80 w 160"/>
              <a:gd name="T7" fmla="*/ 5 h 160"/>
              <a:gd name="T8" fmla="*/ 80 w 160"/>
              <a:gd name="T9" fmla="*/ 155 h 160"/>
              <a:gd name="T10" fmla="*/ 15 w 160"/>
              <a:gd name="T11" fmla="*/ 80 h 160"/>
              <a:gd name="T12" fmla="*/ 145 w 160"/>
              <a:gd name="T13" fmla="*/ 80 h 160"/>
              <a:gd name="T14" fmla="*/ 80 w 160"/>
              <a:gd name="T15" fmla="*/ 141 h 160"/>
              <a:gd name="T16" fmla="*/ 78 w 160"/>
              <a:gd name="T17" fmla="*/ 131 h 160"/>
              <a:gd name="T18" fmla="*/ 75 w 160"/>
              <a:gd name="T19" fmla="*/ 141 h 160"/>
              <a:gd name="T20" fmla="*/ 28 w 160"/>
              <a:gd name="T21" fmla="*/ 80 h 160"/>
              <a:gd name="T22" fmla="*/ 28 w 160"/>
              <a:gd name="T23" fmla="*/ 75 h 160"/>
              <a:gd name="T24" fmla="*/ 75 w 160"/>
              <a:gd name="T25" fmla="*/ 20 h 160"/>
              <a:gd name="T26" fmla="*/ 78 w 160"/>
              <a:gd name="T27" fmla="*/ 30 h 160"/>
              <a:gd name="T28" fmla="*/ 80 w 160"/>
              <a:gd name="T29" fmla="*/ 20 h 160"/>
              <a:gd name="T30" fmla="*/ 133 w 160"/>
              <a:gd name="T31" fmla="*/ 75 h 160"/>
              <a:gd name="T32" fmla="*/ 133 w 160"/>
              <a:gd name="T33" fmla="*/ 80 h 160"/>
              <a:gd name="T34" fmla="*/ 80 w 160"/>
              <a:gd name="T35" fmla="*/ 141 h 160"/>
              <a:gd name="T36" fmla="*/ 83 w 160"/>
              <a:gd name="T37" fmla="*/ 65 h 160"/>
              <a:gd name="T38" fmla="*/ 65 w 160"/>
              <a:gd name="T39" fmla="*/ 80 h 160"/>
              <a:gd name="T40" fmla="*/ 45 w 160"/>
              <a:gd name="T41" fmla="*/ 111 h 160"/>
              <a:gd name="T42" fmla="*/ 48 w 160"/>
              <a:gd name="T43" fmla="*/ 115 h 160"/>
              <a:gd name="T44" fmla="*/ 77 w 160"/>
              <a:gd name="T45" fmla="*/ 95 h 160"/>
              <a:gd name="T46" fmla="*/ 95 w 160"/>
              <a:gd name="T47" fmla="*/ 80 h 160"/>
              <a:gd name="T48" fmla="*/ 115 w 160"/>
              <a:gd name="T49" fmla="*/ 48 h 160"/>
              <a:gd name="T50" fmla="*/ 111 w 160"/>
              <a:gd name="T51" fmla="*/ 45 h 160"/>
              <a:gd name="T52" fmla="*/ 68 w 160"/>
              <a:gd name="T53" fmla="*/ 89 h 160"/>
              <a:gd name="T54" fmla="*/ 58 w 160"/>
              <a:gd name="T55" fmla="*/ 101 h 160"/>
              <a:gd name="T56" fmla="*/ 70 w 160"/>
              <a:gd name="T57" fmla="*/ 80 h 160"/>
              <a:gd name="T58" fmla="*/ 90 w 160"/>
              <a:gd name="T59" fmla="*/ 80 h 160"/>
              <a:gd name="T60" fmla="*/ 93 w 160"/>
              <a:gd name="T61" fmla="*/ 71 h 160"/>
              <a:gd name="T62" fmla="*/ 103 w 160"/>
              <a:gd name="T63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7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7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2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2"/>
                  <a:pt x="121" y="155"/>
                  <a:pt x="80" y="155"/>
                </a:cubicBezTo>
                <a:close/>
                <a:moveTo>
                  <a:pt x="80" y="15"/>
                </a:moveTo>
                <a:cubicBezTo>
                  <a:pt x="44" y="15"/>
                  <a:pt x="15" y="44"/>
                  <a:pt x="15" y="80"/>
                </a:cubicBezTo>
                <a:cubicBezTo>
                  <a:pt x="15" y="117"/>
                  <a:pt x="44" y="146"/>
                  <a:pt x="80" y="146"/>
                </a:cubicBezTo>
                <a:cubicBezTo>
                  <a:pt x="117" y="146"/>
                  <a:pt x="145" y="117"/>
                  <a:pt x="145" y="80"/>
                </a:cubicBezTo>
                <a:cubicBezTo>
                  <a:pt x="145" y="44"/>
                  <a:pt x="117" y="15"/>
                  <a:pt x="80" y="15"/>
                </a:cubicBezTo>
                <a:close/>
                <a:moveTo>
                  <a:pt x="80" y="141"/>
                </a:moveTo>
                <a:cubicBezTo>
                  <a:pt x="80" y="133"/>
                  <a:pt x="80" y="133"/>
                  <a:pt x="80" y="133"/>
                </a:cubicBezTo>
                <a:cubicBezTo>
                  <a:pt x="80" y="132"/>
                  <a:pt x="79" y="131"/>
                  <a:pt x="78" y="131"/>
                </a:cubicBezTo>
                <a:cubicBezTo>
                  <a:pt x="77" y="131"/>
                  <a:pt x="75" y="132"/>
                  <a:pt x="75" y="133"/>
                </a:cubicBezTo>
                <a:cubicBezTo>
                  <a:pt x="75" y="141"/>
                  <a:pt x="75" y="141"/>
                  <a:pt x="75" y="141"/>
                </a:cubicBezTo>
                <a:cubicBezTo>
                  <a:pt x="44" y="138"/>
                  <a:pt x="20" y="112"/>
                  <a:pt x="20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9" y="80"/>
                  <a:pt x="30" y="79"/>
                  <a:pt x="30" y="78"/>
                </a:cubicBezTo>
                <a:cubicBezTo>
                  <a:pt x="30" y="77"/>
                  <a:pt x="29" y="75"/>
                  <a:pt x="28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3" y="46"/>
                  <a:pt x="47" y="23"/>
                  <a:pt x="75" y="20"/>
                </a:cubicBezTo>
                <a:cubicBezTo>
                  <a:pt x="75" y="28"/>
                  <a:pt x="75" y="28"/>
                  <a:pt x="75" y="28"/>
                </a:cubicBezTo>
                <a:cubicBezTo>
                  <a:pt x="75" y="29"/>
                  <a:pt x="77" y="30"/>
                  <a:pt x="78" y="30"/>
                </a:cubicBezTo>
                <a:cubicBezTo>
                  <a:pt x="79" y="30"/>
                  <a:pt x="80" y="29"/>
                  <a:pt x="80" y="28"/>
                </a:cubicBezTo>
                <a:cubicBezTo>
                  <a:pt x="80" y="20"/>
                  <a:pt x="80" y="20"/>
                  <a:pt x="80" y="20"/>
                </a:cubicBezTo>
                <a:cubicBezTo>
                  <a:pt x="112" y="20"/>
                  <a:pt x="138" y="44"/>
                  <a:pt x="140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2" y="75"/>
                  <a:pt x="130" y="77"/>
                  <a:pt x="130" y="78"/>
                </a:cubicBezTo>
                <a:cubicBezTo>
                  <a:pt x="130" y="79"/>
                  <a:pt x="132" y="80"/>
                  <a:pt x="133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0" y="113"/>
                  <a:pt x="113" y="141"/>
                  <a:pt x="80" y="141"/>
                </a:cubicBezTo>
                <a:close/>
                <a:moveTo>
                  <a:pt x="111" y="45"/>
                </a:moveTo>
                <a:cubicBezTo>
                  <a:pt x="83" y="65"/>
                  <a:pt x="83" y="65"/>
                  <a:pt x="83" y="65"/>
                </a:cubicBezTo>
                <a:cubicBezTo>
                  <a:pt x="82" y="65"/>
                  <a:pt x="82" y="65"/>
                  <a:pt x="80" y="65"/>
                </a:cubicBezTo>
                <a:cubicBezTo>
                  <a:pt x="72" y="65"/>
                  <a:pt x="65" y="71"/>
                  <a:pt x="65" y="80"/>
                </a:cubicBezTo>
                <a:cubicBezTo>
                  <a:pt x="65" y="81"/>
                  <a:pt x="65" y="83"/>
                  <a:pt x="65" y="83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4" y="113"/>
                  <a:pt x="44" y="114"/>
                  <a:pt x="45" y="115"/>
                </a:cubicBezTo>
                <a:cubicBezTo>
                  <a:pt x="47" y="115"/>
                  <a:pt x="47" y="115"/>
                  <a:pt x="48" y="115"/>
                </a:cubicBezTo>
                <a:cubicBezTo>
                  <a:pt x="48" y="115"/>
                  <a:pt x="48" y="115"/>
                  <a:pt x="49" y="115"/>
                </a:cubicBezTo>
                <a:cubicBezTo>
                  <a:pt x="77" y="95"/>
                  <a:pt x="77" y="95"/>
                  <a:pt x="77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89" y="95"/>
                  <a:pt x="95" y="89"/>
                  <a:pt x="95" y="80"/>
                </a:cubicBezTo>
                <a:cubicBezTo>
                  <a:pt x="95" y="76"/>
                  <a:pt x="95" y="76"/>
                  <a:pt x="95" y="76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16" y="48"/>
                  <a:pt x="116" y="46"/>
                  <a:pt x="115" y="45"/>
                </a:cubicBezTo>
                <a:cubicBezTo>
                  <a:pt x="114" y="44"/>
                  <a:pt x="113" y="44"/>
                  <a:pt x="111" y="45"/>
                </a:cubicBezTo>
                <a:close/>
                <a:moveTo>
                  <a:pt x="58" y="101"/>
                </a:moveTo>
                <a:cubicBezTo>
                  <a:pt x="68" y="89"/>
                  <a:pt x="68" y="89"/>
                  <a:pt x="68" y="89"/>
                </a:cubicBezTo>
                <a:cubicBezTo>
                  <a:pt x="69" y="90"/>
                  <a:pt x="70" y="91"/>
                  <a:pt x="72" y="93"/>
                </a:cubicBezTo>
                <a:cubicBezTo>
                  <a:pt x="58" y="101"/>
                  <a:pt x="58" y="101"/>
                  <a:pt x="58" y="101"/>
                </a:cubicBezTo>
                <a:close/>
                <a:moveTo>
                  <a:pt x="80" y="90"/>
                </a:moveTo>
                <a:cubicBezTo>
                  <a:pt x="75" y="90"/>
                  <a:pt x="70" y="85"/>
                  <a:pt x="70" y="80"/>
                </a:cubicBezTo>
                <a:cubicBezTo>
                  <a:pt x="70" y="75"/>
                  <a:pt x="75" y="70"/>
                  <a:pt x="80" y="70"/>
                </a:cubicBezTo>
                <a:cubicBezTo>
                  <a:pt x="85" y="70"/>
                  <a:pt x="90" y="75"/>
                  <a:pt x="90" y="80"/>
                </a:cubicBezTo>
                <a:cubicBezTo>
                  <a:pt x="90" y="85"/>
                  <a:pt x="85" y="90"/>
                  <a:pt x="80" y="90"/>
                </a:cubicBezTo>
                <a:close/>
                <a:moveTo>
                  <a:pt x="93" y="71"/>
                </a:moveTo>
                <a:cubicBezTo>
                  <a:pt x="92" y="70"/>
                  <a:pt x="90" y="69"/>
                  <a:pt x="89" y="68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3" y="71"/>
                  <a:pt x="93" y="71"/>
                  <a:pt x="93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Freeform 105">
            <a:extLst>
              <a:ext uri="{FF2B5EF4-FFF2-40B4-BE49-F238E27FC236}">
                <a16:creationId xmlns:a16="http://schemas.microsoft.com/office/drawing/2014/main" id="{39759C53-FF91-4087-AF74-BBFC6B35581B}"/>
              </a:ext>
            </a:extLst>
          </p:cNvPr>
          <p:cNvSpPr>
            <a:spLocks noEditPoints="1"/>
          </p:cNvSpPr>
          <p:nvPr/>
        </p:nvSpPr>
        <p:spPr bwMode="auto">
          <a:xfrm>
            <a:off x="3490913" y="4678363"/>
            <a:ext cx="254000" cy="254000"/>
          </a:xfrm>
          <a:custGeom>
            <a:avLst/>
            <a:gdLst>
              <a:gd name="T0" fmla="*/ 80 w 160"/>
              <a:gd name="T1" fmla="*/ 160 h 160"/>
              <a:gd name="T2" fmla="*/ 160 w 160"/>
              <a:gd name="T3" fmla="*/ 83 h 160"/>
              <a:gd name="T4" fmla="*/ 160 w 160"/>
              <a:gd name="T5" fmla="*/ 80 h 160"/>
              <a:gd name="T6" fmla="*/ 0 w 160"/>
              <a:gd name="T7" fmla="*/ 80 h 160"/>
              <a:gd name="T8" fmla="*/ 0 w 160"/>
              <a:gd name="T9" fmla="*/ 83 h 160"/>
              <a:gd name="T10" fmla="*/ 125 w 160"/>
              <a:gd name="T11" fmla="*/ 114 h 160"/>
              <a:gd name="T12" fmla="*/ 105 w 160"/>
              <a:gd name="T13" fmla="*/ 85 h 160"/>
              <a:gd name="T14" fmla="*/ 125 w 160"/>
              <a:gd name="T15" fmla="*/ 114 h 160"/>
              <a:gd name="T16" fmla="*/ 155 w 160"/>
              <a:gd name="T17" fmla="*/ 85 h 160"/>
              <a:gd name="T18" fmla="*/ 129 w 160"/>
              <a:gd name="T19" fmla="*/ 117 h 160"/>
              <a:gd name="T20" fmla="*/ 63 w 160"/>
              <a:gd name="T21" fmla="*/ 112 h 160"/>
              <a:gd name="T22" fmla="*/ 98 w 160"/>
              <a:gd name="T23" fmla="*/ 112 h 160"/>
              <a:gd name="T24" fmla="*/ 63 w 160"/>
              <a:gd name="T25" fmla="*/ 112 h 160"/>
              <a:gd name="T26" fmla="*/ 38 w 160"/>
              <a:gd name="T27" fmla="*/ 119 h 160"/>
              <a:gd name="T28" fmla="*/ 70 w 160"/>
              <a:gd name="T29" fmla="*/ 154 h 160"/>
              <a:gd name="T30" fmla="*/ 80 w 160"/>
              <a:gd name="T31" fmla="*/ 55 h 160"/>
              <a:gd name="T32" fmla="*/ 100 w 160"/>
              <a:gd name="T33" fmla="*/ 80 h 160"/>
              <a:gd name="T34" fmla="*/ 61 w 160"/>
              <a:gd name="T35" fmla="*/ 54 h 160"/>
              <a:gd name="T36" fmla="*/ 99 w 160"/>
              <a:gd name="T37" fmla="*/ 107 h 160"/>
              <a:gd name="T38" fmla="*/ 61 w 160"/>
              <a:gd name="T39" fmla="*/ 107 h 160"/>
              <a:gd name="T40" fmla="*/ 100 w 160"/>
              <a:gd name="T41" fmla="*/ 85 h 160"/>
              <a:gd name="T42" fmla="*/ 103 w 160"/>
              <a:gd name="T43" fmla="*/ 113 h 160"/>
              <a:gd name="T44" fmla="*/ 90 w 160"/>
              <a:gd name="T45" fmla="*/ 154 h 160"/>
              <a:gd name="T46" fmla="*/ 105 w 160"/>
              <a:gd name="T47" fmla="*/ 80 h 160"/>
              <a:gd name="T48" fmla="*/ 125 w 160"/>
              <a:gd name="T49" fmla="*/ 47 h 160"/>
              <a:gd name="T50" fmla="*/ 105 w 160"/>
              <a:gd name="T51" fmla="*/ 80 h 160"/>
              <a:gd name="T52" fmla="*/ 103 w 160"/>
              <a:gd name="T53" fmla="*/ 48 h 160"/>
              <a:gd name="T54" fmla="*/ 123 w 160"/>
              <a:gd name="T55" fmla="*/ 42 h 160"/>
              <a:gd name="T56" fmla="*/ 98 w 160"/>
              <a:gd name="T57" fmla="*/ 49 h 160"/>
              <a:gd name="T58" fmla="*/ 63 w 160"/>
              <a:gd name="T59" fmla="*/ 49 h 160"/>
              <a:gd name="T60" fmla="*/ 98 w 160"/>
              <a:gd name="T61" fmla="*/ 49 h 160"/>
              <a:gd name="T62" fmla="*/ 38 w 160"/>
              <a:gd name="T63" fmla="*/ 42 h 160"/>
              <a:gd name="T64" fmla="*/ 58 w 160"/>
              <a:gd name="T65" fmla="*/ 48 h 160"/>
              <a:gd name="T66" fmla="*/ 55 w 160"/>
              <a:gd name="T67" fmla="*/ 80 h 160"/>
              <a:gd name="T68" fmla="*/ 35 w 160"/>
              <a:gd name="T69" fmla="*/ 47 h 160"/>
              <a:gd name="T70" fmla="*/ 55 w 160"/>
              <a:gd name="T71" fmla="*/ 85 h 160"/>
              <a:gd name="T72" fmla="*/ 35 w 160"/>
              <a:gd name="T73" fmla="*/ 114 h 160"/>
              <a:gd name="T74" fmla="*/ 55 w 160"/>
              <a:gd name="T75" fmla="*/ 85 h 160"/>
              <a:gd name="T76" fmla="*/ 31 w 160"/>
              <a:gd name="T77" fmla="*/ 117 h 160"/>
              <a:gd name="T78" fmla="*/ 5 w 160"/>
              <a:gd name="T79" fmla="*/ 85 h 160"/>
              <a:gd name="T80" fmla="*/ 31 w 160"/>
              <a:gd name="T81" fmla="*/ 117 h 160"/>
              <a:gd name="T82" fmla="*/ 33 w 160"/>
              <a:gd name="T83" fmla="*/ 120 h 160"/>
              <a:gd name="T84" fmla="*/ 21 w 160"/>
              <a:gd name="T85" fmla="*/ 128 h 160"/>
              <a:gd name="T86" fmla="*/ 128 w 160"/>
              <a:gd name="T87" fmla="*/ 120 h 160"/>
              <a:gd name="T88" fmla="*/ 106 w 160"/>
              <a:gd name="T89" fmla="*/ 150 h 160"/>
              <a:gd name="T90" fmla="*/ 129 w 160"/>
              <a:gd name="T91" fmla="*/ 44 h 160"/>
              <a:gd name="T92" fmla="*/ 155 w 160"/>
              <a:gd name="T93" fmla="*/ 80 h 160"/>
              <a:gd name="T94" fmla="*/ 135 w 160"/>
              <a:gd name="T95" fmla="*/ 80 h 160"/>
              <a:gd name="T96" fmla="*/ 128 w 160"/>
              <a:gd name="T97" fmla="*/ 40 h 160"/>
              <a:gd name="T98" fmla="*/ 139 w 160"/>
              <a:gd name="T99" fmla="*/ 33 h 160"/>
              <a:gd name="T100" fmla="*/ 33 w 160"/>
              <a:gd name="T101" fmla="*/ 40 h 160"/>
              <a:gd name="T102" fmla="*/ 54 w 160"/>
              <a:gd name="T103" fmla="*/ 10 h 160"/>
              <a:gd name="T104" fmla="*/ 31 w 160"/>
              <a:gd name="T105" fmla="*/ 44 h 160"/>
              <a:gd name="T106" fmla="*/ 5 w 160"/>
              <a:gd name="T107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0">
                <a:moveTo>
                  <a:pt x="0" y="84"/>
                </a:moveTo>
                <a:cubicBezTo>
                  <a:pt x="3" y="127"/>
                  <a:pt x="38" y="160"/>
                  <a:pt x="80" y="160"/>
                </a:cubicBezTo>
                <a:cubicBezTo>
                  <a:pt x="123" y="160"/>
                  <a:pt x="158" y="127"/>
                  <a:pt x="160" y="84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0" y="82"/>
                  <a:pt x="160" y="82"/>
                  <a:pt x="160" y="80"/>
                </a:cubicBezTo>
                <a:cubicBezTo>
                  <a:pt x="160" y="37"/>
                  <a:pt x="124" y="0"/>
                  <a:pt x="80" y="0"/>
                </a:cubicBezTo>
                <a:cubicBezTo>
                  <a:pt x="36" y="0"/>
                  <a:pt x="0" y="37"/>
                  <a:pt x="0" y="80"/>
                </a:cubicBezTo>
                <a:cubicBezTo>
                  <a:pt x="0" y="82"/>
                  <a:pt x="0" y="82"/>
                  <a:pt x="0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3"/>
                  <a:pt x="0" y="83"/>
                  <a:pt x="0" y="84"/>
                </a:cubicBezTo>
                <a:close/>
                <a:moveTo>
                  <a:pt x="125" y="114"/>
                </a:moveTo>
                <a:cubicBezTo>
                  <a:pt x="118" y="112"/>
                  <a:pt x="111" y="109"/>
                  <a:pt x="104" y="108"/>
                </a:cubicBezTo>
                <a:cubicBezTo>
                  <a:pt x="104" y="100"/>
                  <a:pt x="105" y="93"/>
                  <a:pt x="105" y="85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95"/>
                  <a:pt x="128" y="105"/>
                  <a:pt x="125" y="114"/>
                </a:cubicBezTo>
                <a:close/>
                <a:moveTo>
                  <a:pt x="135" y="85"/>
                </a:moveTo>
                <a:cubicBezTo>
                  <a:pt x="155" y="85"/>
                  <a:pt x="155" y="85"/>
                  <a:pt x="155" y="85"/>
                </a:cubicBezTo>
                <a:cubicBezTo>
                  <a:pt x="154" y="99"/>
                  <a:pt x="149" y="113"/>
                  <a:pt x="141" y="123"/>
                </a:cubicBezTo>
                <a:cubicBezTo>
                  <a:pt x="138" y="120"/>
                  <a:pt x="134" y="118"/>
                  <a:pt x="129" y="117"/>
                </a:cubicBezTo>
                <a:cubicBezTo>
                  <a:pt x="133" y="107"/>
                  <a:pt x="134" y="97"/>
                  <a:pt x="135" y="85"/>
                </a:cubicBezTo>
                <a:close/>
                <a:moveTo>
                  <a:pt x="63" y="112"/>
                </a:moveTo>
                <a:cubicBezTo>
                  <a:pt x="68" y="110"/>
                  <a:pt x="74" y="110"/>
                  <a:pt x="80" y="110"/>
                </a:cubicBezTo>
                <a:cubicBezTo>
                  <a:pt x="86" y="110"/>
                  <a:pt x="93" y="110"/>
                  <a:pt x="98" y="112"/>
                </a:cubicBezTo>
                <a:cubicBezTo>
                  <a:pt x="95" y="138"/>
                  <a:pt x="88" y="155"/>
                  <a:pt x="80" y="155"/>
                </a:cubicBezTo>
                <a:cubicBezTo>
                  <a:pt x="73" y="155"/>
                  <a:pt x="65" y="138"/>
                  <a:pt x="63" y="112"/>
                </a:cubicBezTo>
                <a:close/>
                <a:moveTo>
                  <a:pt x="70" y="154"/>
                </a:moveTo>
                <a:cubicBezTo>
                  <a:pt x="56" y="149"/>
                  <a:pt x="44" y="137"/>
                  <a:pt x="38" y="119"/>
                </a:cubicBezTo>
                <a:cubicBezTo>
                  <a:pt x="44" y="117"/>
                  <a:pt x="50" y="114"/>
                  <a:pt x="58" y="113"/>
                </a:cubicBezTo>
                <a:cubicBezTo>
                  <a:pt x="60" y="130"/>
                  <a:pt x="64" y="145"/>
                  <a:pt x="70" y="154"/>
                </a:cubicBezTo>
                <a:close/>
                <a:moveTo>
                  <a:pt x="61" y="54"/>
                </a:moveTo>
                <a:cubicBezTo>
                  <a:pt x="68" y="55"/>
                  <a:pt x="74" y="55"/>
                  <a:pt x="80" y="55"/>
                </a:cubicBezTo>
                <a:cubicBezTo>
                  <a:pt x="86" y="55"/>
                  <a:pt x="93" y="55"/>
                  <a:pt x="99" y="54"/>
                </a:cubicBezTo>
                <a:cubicBezTo>
                  <a:pt x="100" y="62"/>
                  <a:pt x="100" y="70"/>
                  <a:pt x="100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70"/>
                  <a:pt x="60" y="62"/>
                  <a:pt x="61" y="54"/>
                </a:cubicBezTo>
                <a:close/>
                <a:moveTo>
                  <a:pt x="100" y="85"/>
                </a:moveTo>
                <a:cubicBezTo>
                  <a:pt x="100" y="93"/>
                  <a:pt x="99" y="100"/>
                  <a:pt x="99" y="107"/>
                </a:cubicBezTo>
                <a:cubicBezTo>
                  <a:pt x="93" y="105"/>
                  <a:pt x="86" y="105"/>
                  <a:pt x="80" y="105"/>
                </a:cubicBezTo>
                <a:cubicBezTo>
                  <a:pt x="74" y="105"/>
                  <a:pt x="68" y="105"/>
                  <a:pt x="61" y="107"/>
                </a:cubicBezTo>
                <a:cubicBezTo>
                  <a:pt x="61" y="100"/>
                  <a:pt x="60" y="93"/>
                  <a:pt x="60" y="85"/>
                </a:cubicBezTo>
                <a:cubicBezTo>
                  <a:pt x="100" y="85"/>
                  <a:pt x="100" y="85"/>
                  <a:pt x="100" y="85"/>
                </a:cubicBezTo>
                <a:cubicBezTo>
                  <a:pt x="100" y="85"/>
                  <a:pt x="100" y="85"/>
                  <a:pt x="100" y="85"/>
                </a:cubicBezTo>
                <a:close/>
                <a:moveTo>
                  <a:pt x="103" y="113"/>
                </a:moveTo>
                <a:cubicBezTo>
                  <a:pt x="110" y="114"/>
                  <a:pt x="116" y="117"/>
                  <a:pt x="123" y="119"/>
                </a:cubicBezTo>
                <a:cubicBezTo>
                  <a:pt x="116" y="137"/>
                  <a:pt x="104" y="149"/>
                  <a:pt x="90" y="154"/>
                </a:cubicBezTo>
                <a:cubicBezTo>
                  <a:pt x="96" y="145"/>
                  <a:pt x="100" y="130"/>
                  <a:pt x="103" y="113"/>
                </a:cubicBezTo>
                <a:close/>
                <a:moveTo>
                  <a:pt x="105" y="80"/>
                </a:moveTo>
                <a:cubicBezTo>
                  <a:pt x="105" y="72"/>
                  <a:pt x="105" y="62"/>
                  <a:pt x="104" y="53"/>
                </a:cubicBezTo>
                <a:cubicBezTo>
                  <a:pt x="111" y="52"/>
                  <a:pt x="118" y="49"/>
                  <a:pt x="125" y="47"/>
                </a:cubicBezTo>
                <a:cubicBezTo>
                  <a:pt x="128" y="57"/>
                  <a:pt x="130" y="68"/>
                  <a:pt x="130" y="80"/>
                </a:cubicBezTo>
                <a:cubicBezTo>
                  <a:pt x="105" y="80"/>
                  <a:pt x="105" y="80"/>
                  <a:pt x="105" y="80"/>
                </a:cubicBezTo>
                <a:cubicBezTo>
                  <a:pt x="105" y="80"/>
                  <a:pt x="105" y="80"/>
                  <a:pt x="105" y="80"/>
                </a:cubicBezTo>
                <a:close/>
                <a:moveTo>
                  <a:pt x="103" y="48"/>
                </a:moveTo>
                <a:cubicBezTo>
                  <a:pt x="100" y="30"/>
                  <a:pt x="96" y="15"/>
                  <a:pt x="90" y="7"/>
                </a:cubicBezTo>
                <a:cubicBezTo>
                  <a:pt x="104" y="12"/>
                  <a:pt x="116" y="24"/>
                  <a:pt x="123" y="42"/>
                </a:cubicBezTo>
                <a:cubicBezTo>
                  <a:pt x="116" y="44"/>
                  <a:pt x="110" y="47"/>
                  <a:pt x="103" y="48"/>
                </a:cubicBezTo>
                <a:close/>
                <a:moveTo>
                  <a:pt x="98" y="49"/>
                </a:moveTo>
                <a:cubicBezTo>
                  <a:pt x="93" y="50"/>
                  <a:pt x="86" y="50"/>
                  <a:pt x="80" y="50"/>
                </a:cubicBezTo>
                <a:cubicBezTo>
                  <a:pt x="74" y="50"/>
                  <a:pt x="68" y="50"/>
                  <a:pt x="63" y="49"/>
                </a:cubicBezTo>
                <a:cubicBezTo>
                  <a:pt x="65" y="23"/>
                  <a:pt x="73" y="5"/>
                  <a:pt x="80" y="5"/>
                </a:cubicBezTo>
                <a:cubicBezTo>
                  <a:pt x="88" y="5"/>
                  <a:pt x="95" y="23"/>
                  <a:pt x="98" y="49"/>
                </a:cubicBezTo>
                <a:close/>
                <a:moveTo>
                  <a:pt x="58" y="48"/>
                </a:moveTo>
                <a:cubicBezTo>
                  <a:pt x="50" y="47"/>
                  <a:pt x="44" y="44"/>
                  <a:pt x="38" y="42"/>
                </a:cubicBezTo>
                <a:cubicBezTo>
                  <a:pt x="44" y="24"/>
                  <a:pt x="56" y="12"/>
                  <a:pt x="70" y="7"/>
                </a:cubicBezTo>
                <a:cubicBezTo>
                  <a:pt x="64" y="15"/>
                  <a:pt x="60" y="30"/>
                  <a:pt x="58" y="48"/>
                </a:cubicBezTo>
                <a:close/>
                <a:moveTo>
                  <a:pt x="56" y="53"/>
                </a:moveTo>
                <a:cubicBezTo>
                  <a:pt x="55" y="62"/>
                  <a:pt x="55" y="72"/>
                  <a:pt x="55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68"/>
                  <a:pt x="33" y="57"/>
                  <a:pt x="35" y="47"/>
                </a:cubicBezTo>
                <a:cubicBezTo>
                  <a:pt x="43" y="49"/>
                  <a:pt x="49" y="52"/>
                  <a:pt x="56" y="53"/>
                </a:cubicBezTo>
                <a:close/>
                <a:moveTo>
                  <a:pt x="55" y="85"/>
                </a:moveTo>
                <a:cubicBezTo>
                  <a:pt x="55" y="93"/>
                  <a:pt x="56" y="100"/>
                  <a:pt x="56" y="108"/>
                </a:cubicBezTo>
                <a:cubicBezTo>
                  <a:pt x="49" y="109"/>
                  <a:pt x="43" y="112"/>
                  <a:pt x="35" y="114"/>
                </a:cubicBezTo>
                <a:cubicBezTo>
                  <a:pt x="33" y="105"/>
                  <a:pt x="31" y="95"/>
                  <a:pt x="3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5" y="85"/>
                  <a:pt x="55" y="85"/>
                </a:cubicBezTo>
                <a:close/>
                <a:moveTo>
                  <a:pt x="31" y="117"/>
                </a:moveTo>
                <a:cubicBezTo>
                  <a:pt x="26" y="118"/>
                  <a:pt x="23" y="120"/>
                  <a:pt x="19" y="123"/>
                </a:cubicBezTo>
                <a:cubicBezTo>
                  <a:pt x="11" y="113"/>
                  <a:pt x="6" y="99"/>
                  <a:pt x="5" y="85"/>
                </a:cubicBezTo>
                <a:cubicBezTo>
                  <a:pt x="25" y="85"/>
                  <a:pt x="25" y="85"/>
                  <a:pt x="25" y="85"/>
                </a:cubicBezTo>
                <a:cubicBezTo>
                  <a:pt x="26" y="97"/>
                  <a:pt x="28" y="107"/>
                  <a:pt x="31" y="117"/>
                </a:cubicBezTo>
                <a:close/>
                <a:moveTo>
                  <a:pt x="21" y="128"/>
                </a:moveTo>
                <a:cubicBezTo>
                  <a:pt x="25" y="125"/>
                  <a:pt x="29" y="123"/>
                  <a:pt x="33" y="120"/>
                </a:cubicBezTo>
                <a:cubicBezTo>
                  <a:pt x="38" y="133"/>
                  <a:pt x="45" y="143"/>
                  <a:pt x="54" y="150"/>
                </a:cubicBezTo>
                <a:cubicBezTo>
                  <a:pt x="41" y="145"/>
                  <a:pt x="30" y="138"/>
                  <a:pt x="21" y="128"/>
                </a:cubicBezTo>
                <a:close/>
                <a:moveTo>
                  <a:pt x="106" y="150"/>
                </a:moveTo>
                <a:cubicBezTo>
                  <a:pt x="115" y="143"/>
                  <a:pt x="123" y="133"/>
                  <a:pt x="128" y="120"/>
                </a:cubicBezTo>
                <a:cubicBezTo>
                  <a:pt x="131" y="123"/>
                  <a:pt x="135" y="125"/>
                  <a:pt x="139" y="128"/>
                </a:cubicBezTo>
                <a:cubicBezTo>
                  <a:pt x="130" y="138"/>
                  <a:pt x="119" y="145"/>
                  <a:pt x="106" y="150"/>
                </a:cubicBezTo>
                <a:close/>
                <a:moveTo>
                  <a:pt x="135" y="80"/>
                </a:moveTo>
                <a:cubicBezTo>
                  <a:pt x="135" y="68"/>
                  <a:pt x="133" y="55"/>
                  <a:pt x="129" y="44"/>
                </a:cubicBezTo>
                <a:cubicBezTo>
                  <a:pt x="134" y="43"/>
                  <a:pt x="138" y="40"/>
                  <a:pt x="141" y="38"/>
                </a:cubicBezTo>
                <a:cubicBezTo>
                  <a:pt x="150" y="49"/>
                  <a:pt x="155" y="64"/>
                  <a:pt x="155" y="80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35" y="80"/>
                  <a:pt x="135" y="80"/>
                  <a:pt x="135" y="80"/>
                </a:cubicBezTo>
                <a:close/>
                <a:moveTo>
                  <a:pt x="139" y="33"/>
                </a:moveTo>
                <a:cubicBezTo>
                  <a:pt x="135" y="35"/>
                  <a:pt x="131" y="38"/>
                  <a:pt x="128" y="40"/>
                </a:cubicBezTo>
                <a:cubicBezTo>
                  <a:pt x="123" y="28"/>
                  <a:pt x="115" y="18"/>
                  <a:pt x="106" y="10"/>
                </a:cubicBezTo>
                <a:cubicBezTo>
                  <a:pt x="119" y="15"/>
                  <a:pt x="130" y="23"/>
                  <a:pt x="139" y="33"/>
                </a:cubicBezTo>
                <a:close/>
                <a:moveTo>
                  <a:pt x="54" y="10"/>
                </a:moveTo>
                <a:cubicBezTo>
                  <a:pt x="45" y="18"/>
                  <a:pt x="38" y="28"/>
                  <a:pt x="33" y="40"/>
                </a:cubicBezTo>
                <a:cubicBezTo>
                  <a:pt x="29" y="38"/>
                  <a:pt x="25" y="35"/>
                  <a:pt x="21" y="33"/>
                </a:cubicBezTo>
                <a:cubicBezTo>
                  <a:pt x="30" y="23"/>
                  <a:pt x="41" y="15"/>
                  <a:pt x="54" y="10"/>
                </a:cubicBezTo>
                <a:close/>
                <a:moveTo>
                  <a:pt x="19" y="38"/>
                </a:moveTo>
                <a:cubicBezTo>
                  <a:pt x="23" y="40"/>
                  <a:pt x="26" y="43"/>
                  <a:pt x="31" y="44"/>
                </a:cubicBezTo>
                <a:cubicBezTo>
                  <a:pt x="28" y="55"/>
                  <a:pt x="25" y="68"/>
                  <a:pt x="25" y="80"/>
                </a:cubicBezTo>
                <a:cubicBezTo>
                  <a:pt x="5" y="80"/>
                  <a:pt x="5" y="80"/>
                  <a:pt x="5" y="80"/>
                </a:cubicBezTo>
                <a:cubicBezTo>
                  <a:pt x="5" y="64"/>
                  <a:pt x="10" y="49"/>
                  <a:pt x="19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Freeform 106">
            <a:extLst>
              <a:ext uri="{FF2B5EF4-FFF2-40B4-BE49-F238E27FC236}">
                <a16:creationId xmlns:a16="http://schemas.microsoft.com/office/drawing/2014/main" id="{9A0526FE-8124-43EC-BE34-403512B482B5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4678363"/>
            <a:ext cx="254000" cy="254000"/>
          </a:xfrm>
          <a:custGeom>
            <a:avLst/>
            <a:gdLst>
              <a:gd name="T0" fmla="*/ 0 w 160"/>
              <a:gd name="T1" fmla="*/ 80 h 160"/>
              <a:gd name="T2" fmla="*/ 160 w 160"/>
              <a:gd name="T3" fmla="*/ 80 h 160"/>
              <a:gd name="T4" fmla="*/ 80 w 160"/>
              <a:gd name="T5" fmla="*/ 155 h 160"/>
              <a:gd name="T6" fmla="*/ 80 w 160"/>
              <a:gd name="T7" fmla="*/ 5 h 160"/>
              <a:gd name="T8" fmla="*/ 80 w 160"/>
              <a:gd name="T9" fmla="*/ 155 h 160"/>
              <a:gd name="T10" fmla="*/ 86 w 160"/>
              <a:gd name="T11" fmla="*/ 28 h 160"/>
              <a:gd name="T12" fmla="*/ 83 w 160"/>
              <a:gd name="T13" fmla="*/ 15 h 160"/>
              <a:gd name="T14" fmla="*/ 80 w 160"/>
              <a:gd name="T15" fmla="*/ 28 h 160"/>
              <a:gd name="T16" fmla="*/ 28 w 160"/>
              <a:gd name="T17" fmla="*/ 74 h 160"/>
              <a:gd name="T18" fmla="*/ 16 w 160"/>
              <a:gd name="T19" fmla="*/ 78 h 160"/>
              <a:gd name="T20" fmla="*/ 28 w 160"/>
              <a:gd name="T21" fmla="*/ 81 h 160"/>
              <a:gd name="T22" fmla="*/ 28 w 160"/>
              <a:gd name="T23" fmla="*/ 74 h 160"/>
              <a:gd name="T24" fmla="*/ 133 w 160"/>
              <a:gd name="T25" fmla="*/ 74 h 160"/>
              <a:gd name="T26" fmla="*/ 133 w 160"/>
              <a:gd name="T27" fmla="*/ 81 h 160"/>
              <a:gd name="T28" fmla="*/ 146 w 160"/>
              <a:gd name="T29" fmla="*/ 78 h 160"/>
              <a:gd name="T30" fmla="*/ 43 w 160"/>
              <a:gd name="T31" fmla="*/ 51 h 160"/>
              <a:gd name="T32" fmla="*/ 45 w 160"/>
              <a:gd name="T33" fmla="*/ 46 h 160"/>
              <a:gd name="T34" fmla="*/ 33 w 160"/>
              <a:gd name="T35" fmla="*/ 38 h 160"/>
              <a:gd name="T36" fmla="*/ 42 w 160"/>
              <a:gd name="T37" fmla="*/ 50 h 160"/>
              <a:gd name="T38" fmla="*/ 116 w 160"/>
              <a:gd name="T39" fmla="*/ 106 h 160"/>
              <a:gd name="T40" fmla="*/ 123 w 160"/>
              <a:gd name="T41" fmla="*/ 117 h 160"/>
              <a:gd name="T42" fmla="*/ 128 w 160"/>
              <a:gd name="T43" fmla="*/ 117 h 160"/>
              <a:gd name="T44" fmla="*/ 121 w 160"/>
              <a:gd name="T45" fmla="*/ 106 h 160"/>
              <a:gd name="T46" fmla="*/ 117 w 160"/>
              <a:gd name="T47" fmla="*/ 47 h 160"/>
              <a:gd name="T48" fmla="*/ 125 w 160"/>
              <a:gd name="T49" fmla="*/ 35 h 160"/>
              <a:gd name="T50" fmla="*/ 114 w 160"/>
              <a:gd name="T51" fmla="*/ 44 h 160"/>
              <a:gd name="T52" fmla="*/ 116 w 160"/>
              <a:gd name="T53" fmla="*/ 49 h 160"/>
              <a:gd name="T54" fmla="*/ 35 w 160"/>
              <a:gd name="T55" fmla="*/ 115 h 160"/>
              <a:gd name="T56" fmla="*/ 38 w 160"/>
              <a:gd name="T57" fmla="*/ 120 h 160"/>
              <a:gd name="T58" fmla="*/ 48 w 160"/>
              <a:gd name="T59" fmla="*/ 113 h 160"/>
              <a:gd name="T60" fmla="*/ 43 w 160"/>
              <a:gd name="T61" fmla="*/ 108 h 160"/>
              <a:gd name="T62" fmla="*/ 98 w 160"/>
              <a:gd name="T63" fmla="*/ 120 h 160"/>
              <a:gd name="T64" fmla="*/ 55 w 160"/>
              <a:gd name="T65" fmla="*/ 128 h 160"/>
              <a:gd name="T66" fmla="*/ 63 w 160"/>
              <a:gd name="T67" fmla="*/ 141 h 160"/>
              <a:gd name="T68" fmla="*/ 105 w 160"/>
              <a:gd name="T69" fmla="*/ 133 h 160"/>
              <a:gd name="T70" fmla="*/ 98 w 160"/>
              <a:gd name="T71" fmla="*/ 120 h 160"/>
              <a:gd name="T72" fmla="*/ 98 w 160"/>
              <a:gd name="T73" fmla="*/ 136 h 160"/>
              <a:gd name="T74" fmla="*/ 60 w 160"/>
              <a:gd name="T75" fmla="*/ 133 h 160"/>
              <a:gd name="T76" fmla="*/ 63 w 160"/>
              <a:gd name="T77" fmla="*/ 125 h 160"/>
              <a:gd name="T78" fmla="*/ 100 w 160"/>
              <a:gd name="T79" fmla="*/ 128 h 160"/>
              <a:gd name="T80" fmla="*/ 88 w 160"/>
              <a:gd name="T81" fmla="*/ 69 h 160"/>
              <a:gd name="T82" fmla="*/ 70 w 160"/>
              <a:gd name="T83" fmla="*/ 90 h 160"/>
              <a:gd name="T84" fmla="*/ 90 w 160"/>
              <a:gd name="T85" fmla="*/ 90 h 160"/>
              <a:gd name="T86" fmla="*/ 105 w 160"/>
              <a:gd name="T87" fmla="*/ 60 h 160"/>
              <a:gd name="T88" fmla="*/ 100 w 160"/>
              <a:gd name="T89" fmla="*/ 55 h 160"/>
              <a:gd name="T90" fmla="*/ 85 w 160"/>
              <a:gd name="T91" fmla="*/ 85 h 160"/>
              <a:gd name="T92" fmla="*/ 75 w 160"/>
              <a:gd name="T93" fmla="*/ 75 h 160"/>
              <a:gd name="T94" fmla="*/ 85 w 160"/>
              <a:gd name="T95" fmla="*/ 7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7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7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2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2"/>
                  <a:pt x="121" y="155"/>
                  <a:pt x="80" y="155"/>
                </a:cubicBezTo>
                <a:close/>
                <a:moveTo>
                  <a:pt x="83" y="30"/>
                </a:moveTo>
                <a:cubicBezTo>
                  <a:pt x="85" y="30"/>
                  <a:pt x="86" y="29"/>
                  <a:pt x="86" y="28"/>
                </a:cubicBezTo>
                <a:cubicBezTo>
                  <a:pt x="86" y="18"/>
                  <a:pt x="86" y="18"/>
                  <a:pt x="86" y="18"/>
                </a:cubicBezTo>
                <a:cubicBezTo>
                  <a:pt x="86" y="16"/>
                  <a:pt x="85" y="15"/>
                  <a:pt x="83" y="15"/>
                </a:cubicBezTo>
                <a:cubicBezTo>
                  <a:pt x="81" y="15"/>
                  <a:pt x="80" y="16"/>
                  <a:pt x="80" y="18"/>
                </a:cubicBezTo>
                <a:cubicBezTo>
                  <a:pt x="80" y="28"/>
                  <a:pt x="80" y="28"/>
                  <a:pt x="80" y="28"/>
                </a:cubicBezTo>
                <a:cubicBezTo>
                  <a:pt x="80" y="29"/>
                  <a:pt x="81" y="30"/>
                  <a:pt x="83" y="30"/>
                </a:cubicBezTo>
                <a:close/>
                <a:moveTo>
                  <a:pt x="28" y="74"/>
                </a:moveTo>
                <a:cubicBezTo>
                  <a:pt x="18" y="74"/>
                  <a:pt x="18" y="74"/>
                  <a:pt x="18" y="74"/>
                </a:cubicBezTo>
                <a:cubicBezTo>
                  <a:pt x="17" y="74"/>
                  <a:pt x="16" y="76"/>
                  <a:pt x="16" y="78"/>
                </a:cubicBezTo>
                <a:cubicBezTo>
                  <a:pt x="16" y="80"/>
                  <a:pt x="17" y="81"/>
                  <a:pt x="18" y="81"/>
                </a:cubicBezTo>
                <a:cubicBezTo>
                  <a:pt x="28" y="81"/>
                  <a:pt x="28" y="81"/>
                  <a:pt x="28" y="81"/>
                </a:cubicBezTo>
                <a:cubicBezTo>
                  <a:pt x="30" y="81"/>
                  <a:pt x="31" y="80"/>
                  <a:pt x="31" y="78"/>
                </a:cubicBezTo>
                <a:cubicBezTo>
                  <a:pt x="31" y="76"/>
                  <a:pt x="30" y="74"/>
                  <a:pt x="28" y="74"/>
                </a:cubicBezTo>
                <a:close/>
                <a:moveTo>
                  <a:pt x="143" y="74"/>
                </a:moveTo>
                <a:cubicBezTo>
                  <a:pt x="133" y="74"/>
                  <a:pt x="133" y="74"/>
                  <a:pt x="133" y="74"/>
                </a:cubicBezTo>
                <a:cubicBezTo>
                  <a:pt x="132" y="74"/>
                  <a:pt x="130" y="76"/>
                  <a:pt x="130" y="78"/>
                </a:cubicBezTo>
                <a:cubicBezTo>
                  <a:pt x="130" y="80"/>
                  <a:pt x="132" y="81"/>
                  <a:pt x="133" y="81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44" y="81"/>
                  <a:pt x="146" y="80"/>
                  <a:pt x="146" y="78"/>
                </a:cubicBezTo>
                <a:cubicBezTo>
                  <a:pt x="146" y="76"/>
                  <a:pt x="144" y="74"/>
                  <a:pt x="143" y="74"/>
                </a:cubicBezTo>
                <a:close/>
                <a:moveTo>
                  <a:pt x="43" y="51"/>
                </a:moveTo>
                <a:cubicBezTo>
                  <a:pt x="44" y="51"/>
                  <a:pt x="44" y="50"/>
                  <a:pt x="45" y="50"/>
                </a:cubicBezTo>
                <a:cubicBezTo>
                  <a:pt x="47" y="48"/>
                  <a:pt x="47" y="47"/>
                  <a:pt x="45" y="46"/>
                </a:cubicBez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4" y="38"/>
                  <a:pt x="33" y="38"/>
                </a:cubicBezTo>
                <a:cubicBezTo>
                  <a:pt x="33" y="39"/>
                  <a:pt x="33" y="41"/>
                  <a:pt x="33" y="42"/>
                </a:cubicBezTo>
                <a:cubicBezTo>
                  <a:pt x="42" y="50"/>
                  <a:pt x="42" y="50"/>
                  <a:pt x="42" y="50"/>
                </a:cubicBezTo>
                <a:lnTo>
                  <a:pt x="43" y="51"/>
                </a:lnTo>
                <a:close/>
                <a:moveTo>
                  <a:pt x="116" y="106"/>
                </a:moveTo>
                <a:cubicBezTo>
                  <a:pt x="116" y="107"/>
                  <a:pt x="116" y="109"/>
                  <a:pt x="116" y="110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24" y="117"/>
                  <a:pt x="124" y="117"/>
                  <a:pt x="126" y="117"/>
                </a:cubicBezTo>
                <a:cubicBezTo>
                  <a:pt x="127" y="117"/>
                  <a:pt x="127" y="117"/>
                  <a:pt x="128" y="117"/>
                </a:cubicBezTo>
                <a:cubicBezTo>
                  <a:pt x="128" y="116"/>
                  <a:pt x="128" y="114"/>
                  <a:pt x="128" y="113"/>
                </a:cubicBezTo>
                <a:cubicBezTo>
                  <a:pt x="121" y="106"/>
                  <a:pt x="121" y="106"/>
                  <a:pt x="121" y="106"/>
                </a:cubicBezTo>
                <a:cubicBezTo>
                  <a:pt x="119" y="106"/>
                  <a:pt x="117" y="106"/>
                  <a:pt x="116" y="106"/>
                </a:cubicBezTo>
                <a:close/>
                <a:moveTo>
                  <a:pt x="117" y="47"/>
                </a:moveTo>
                <a:cubicBezTo>
                  <a:pt x="125" y="40"/>
                  <a:pt x="125" y="40"/>
                  <a:pt x="125" y="40"/>
                </a:cubicBezTo>
                <a:cubicBezTo>
                  <a:pt x="125" y="39"/>
                  <a:pt x="125" y="37"/>
                  <a:pt x="125" y="35"/>
                </a:cubicBezTo>
                <a:cubicBezTo>
                  <a:pt x="124" y="35"/>
                  <a:pt x="122" y="35"/>
                  <a:pt x="121" y="35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2" y="45"/>
                  <a:pt x="112" y="46"/>
                  <a:pt x="114" y="47"/>
                </a:cubicBezTo>
                <a:cubicBezTo>
                  <a:pt x="115" y="47"/>
                  <a:pt x="115" y="49"/>
                  <a:pt x="116" y="49"/>
                </a:cubicBezTo>
                <a:lnTo>
                  <a:pt x="117" y="47"/>
                </a:lnTo>
                <a:close/>
                <a:moveTo>
                  <a:pt x="35" y="115"/>
                </a:moveTo>
                <a:cubicBezTo>
                  <a:pt x="35" y="116"/>
                  <a:pt x="35" y="119"/>
                  <a:pt x="35" y="120"/>
                </a:cubicBezTo>
                <a:cubicBezTo>
                  <a:pt x="37" y="120"/>
                  <a:pt x="37" y="120"/>
                  <a:pt x="38" y="120"/>
                </a:cubicBezTo>
                <a:cubicBezTo>
                  <a:pt x="39" y="120"/>
                  <a:pt x="39" y="120"/>
                  <a:pt x="41" y="120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8" y="111"/>
                  <a:pt x="48" y="109"/>
                  <a:pt x="48" y="108"/>
                </a:cubicBezTo>
                <a:cubicBezTo>
                  <a:pt x="47" y="108"/>
                  <a:pt x="44" y="108"/>
                  <a:pt x="43" y="108"/>
                </a:cubicBezTo>
                <a:cubicBezTo>
                  <a:pt x="35" y="115"/>
                  <a:pt x="35" y="115"/>
                  <a:pt x="35" y="115"/>
                </a:cubicBezTo>
                <a:close/>
                <a:moveTo>
                  <a:pt x="98" y="120"/>
                </a:moveTo>
                <a:cubicBezTo>
                  <a:pt x="63" y="120"/>
                  <a:pt x="63" y="120"/>
                  <a:pt x="63" y="120"/>
                </a:cubicBezTo>
                <a:cubicBezTo>
                  <a:pt x="58" y="120"/>
                  <a:pt x="55" y="123"/>
                  <a:pt x="55" y="128"/>
                </a:cubicBezTo>
                <a:cubicBezTo>
                  <a:pt x="55" y="133"/>
                  <a:pt x="55" y="133"/>
                  <a:pt x="55" y="133"/>
                </a:cubicBezTo>
                <a:cubicBezTo>
                  <a:pt x="55" y="137"/>
                  <a:pt x="59" y="141"/>
                  <a:pt x="63" y="141"/>
                </a:cubicBezTo>
                <a:cubicBezTo>
                  <a:pt x="98" y="141"/>
                  <a:pt x="98" y="141"/>
                  <a:pt x="98" y="141"/>
                </a:cubicBezTo>
                <a:cubicBezTo>
                  <a:pt x="102" y="141"/>
                  <a:pt x="105" y="137"/>
                  <a:pt x="105" y="133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3"/>
                  <a:pt x="103" y="120"/>
                  <a:pt x="98" y="120"/>
                </a:cubicBezTo>
                <a:close/>
                <a:moveTo>
                  <a:pt x="100" y="133"/>
                </a:moveTo>
                <a:cubicBezTo>
                  <a:pt x="100" y="134"/>
                  <a:pt x="99" y="136"/>
                  <a:pt x="98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1" y="136"/>
                  <a:pt x="60" y="134"/>
                  <a:pt x="60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7"/>
                  <a:pt x="61" y="125"/>
                  <a:pt x="63" y="125"/>
                </a:cubicBezTo>
                <a:cubicBezTo>
                  <a:pt x="98" y="125"/>
                  <a:pt x="98" y="125"/>
                  <a:pt x="98" y="125"/>
                </a:cubicBezTo>
                <a:cubicBezTo>
                  <a:pt x="99" y="125"/>
                  <a:pt x="100" y="127"/>
                  <a:pt x="100" y="128"/>
                </a:cubicBezTo>
                <a:lnTo>
                  <a:pt x="100" y="133"/>
                </a:lnTo>
                <a:close/>
                <a:moveTo>
                  <a:pt x="88" y="69"/>
                </a:moveTo>
                <a:cubicBezTo>
                  <a:pt x="83" y="65"/>
                  <a:pt x="75" y="66"/>
                  <a:pt x="70" y="70"/>
                </a:cubicBezTo>
                <a:cubicBezTo>
                  <a:pt x="65" y="76"/>
                  <a:pt x="65" y="84"/>
                  <a:pt x="70" y="90"/>
                </a:cubicBezTo>
                <a:cubicBezTo>
                  <a:pt x="73" y="93"/>
                  <a:pt x="77" y="94"/>
                  <a:pt x="80" y="94"/>
                </a:cubicBezTo>
                <a:cubicBezTo>
                  <a:pt x="84" y="94"/>
                  <a:pt x="88" y="93"/>
                  <a:pt x="90" y="90"/>
                </a:cubicBezTo>
                <a:cubicBezTo>
                  <a:pt x="94" y="85"/>
                  <a:pt x="95" y="78"/>
                  <a:pt x="92" y="73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105" y="59"/>
                  <a:pt x="105" y="56"/>
                  <a:pt x="105" y="55"/>
                </a:cubicBezTo>
                <a:cubicBezTo>
                  <a:pt x="104" y="55"/>
                  <a:pt x="102" y="55"/>
                  <a:pt x="100" y="55"/>
                </a:cubicBezTo>
                <a:cubicBezTo>
                  <a:pt x="88" y="69"/>
                  <a:pt x="88" y="69"/>
                  <a:pt x="88" y="69"/>
                </a:cubicBezTo>
                <a:close/>
                <a:moveTo>
                  <a:pt x="85" y="85"/>
                </a:moveTo>
                <a:cubicBezTo>
                  <a:pt x="83" y="88"/>
                  <a:pt x="78" y="88"/>
                  <a:pt x="75" y="85"/>
                </a:cubicBezTo>
                <a:cubicBezTo>
                  <a:pt x="73" y="83"/>
                  <a:pt x="73" y="78"/>
                  <a:pt x="75" y="75"/>
                </a:cubicBezTo>
                <a:cubicBezTo>
                  <a:pt x="77" y="74"/>
                  <a:pt x="79" y="74"/>
                  <a:pt x="80" y="74"/>
                </a:cubicBezTo>
                <a:cubicBezTo>
                  <a:pt x="82" y="74"/>
                  <a:pt x="84" y="74"/>
                  <a:pt x="85" y="75"/>
                </a:cubicBezTo>
                <a:cubicBezTo>
                  <a:pt x="88" y="78"/>
                  <a:pt x="88" y="83"/>
                  <a:pt x="85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Freeform 107">
            <a:extLst>
              <a:ext uri="{FF2B5EF4-FFF2-40B4-BE49-F238E27FC236}">
                <a16:creationId xmlns:a16="http://schemas.microsoft.com/office/drawing/2014/main" id="{3AB5CC72-C206-46F7-BE26-8AD54792F555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4678363"/>
            <a:ext cx="254000" cy="254000"/>
          </a:xfrm>
          <a:custGeom>
            <a:avLst/>
            <a:gdLst>
              <a:gd name="T0" fmla="*/ 143 w 160"/>
              <a:gd name="T1" fmla="*/ 85 h 160"/>
              <a:gd name="T2" fmla="*/ 76 w 160"/>
              <a:gd name="T3" fmla="*/ 85 h 160"/>
              <a:gd name="T4" fmla="*/ 76 w 160"/>
              <a:gd name="T5" fmla="*/ 17 h 160"/>
              <a:gd name="T6" fmla="*/ 73 w 160"/>
              <a:gd name="T7" fmla="*/ 15 h 160"/>
              <a:gd name="T8" fmla="*/ 0 w 160"/>
              <a:gd name="T9" fmla="*/ 88 h 160"/>
              <a:gd name="T10" fmla="*/ 73 w 160"/>
              <a:gd name="T11" fmla="*/ 160 h 160"/>
              <a:gd name="T12" fmla="*/ 146 w 160"/>
              <a:gd name="T13" fmla="*/ 88 h 160"/>
              <a:gd name="T14" fmla="*/ 143 w 160"/>
              <a:gd name="T15" fmla="*/ 85 h 160"/>
              <a:gd name="T16" fmla="*/ 73 w 160"/>
              <a:gd name="T17" fmla="*/ 155 h 160"/>
              <a:gd name="T18" fmla="*/ 5 w 160"/>
              <a:gd name="T19" fmla="*/ 88 h 160"/>
              <a:gd name="T20" fmla="*/ 71 w 160"/>
              <a:gd name="T21" fmla="*/ 20 h 160"/>
              <a:gd name="T22" fmla="*/ 71 w 160"/>
              <a:gd name="T23" fmla="*/ 88 h 160"/>
              <a:gd name="T24" fmla="*/ 73 w 160"/>
              <a:gd name="T25" fmla="*/ 90 h 160"/>
              <a:gd name="T26" fmla="*/ 141 w 160"/>
              <a:gd name="T27" fmla="*/ 90 h 160"/>
              <a:gd name="T28" fmla="*/ 73 w 160"/>
              <a:gd name="T29" fmla="*/ 155 h 160"/>
              <a:gd name="T30" fmla="*/ 88 w 160"/>
              <a:gd name="T31" fmla="*/ 0 h 160"/>
              <a:gd name="T32" fmla="*/ 85 w 160"/>
              <a:gd name="T33" fmla="*/ 3 h 160"/>
              <a:gd name="T34" fmla="*/ 85 w 160"/>
              <a:gd name="T35" fmla="*/ 73 h 160"/>
              <a:gd name="T36" fmla="*/ 88 w 160"/>
              <a:gd name="T37" fmla="*/ 76 h 160"/>
              <a:gd name="T38" fmla="*/ 158 w 160"/>
              <a:gd name="T39" fmla="*/ 76 h 160"/>
              <a:gd name="T40" fmla="*/ 160 w 160"/>
              <a:gd name="T41" fmla="*/ 73 h 160"/>
              <a:gd name="T42" fmla="*/ 88 w 160"/>
              <a:gd name="T43" fmla="*/ 0 h 160"/>
              <a:gd name="T44" fmla="*/ 90 w 160"/>
              <a:gd name="T45" fmla="*/ 71 h 160"/>
              <a:gd name="T46" fmla="*/ 90 w 160"/>
              <a:gd name="T47" fmla="*/ 5 h 160"/>
              <a:gd name="T48" fmla="*/ 155 w 160"/>
              <a:gd name="T49" fmla="*/ 71 h 160"/>
              <a:gd name="T50" fmla="*/ 90 w 160"/>
              <a:gd name="T51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60">
                <a:moveTo>
                  <a:pt x="143" y="85"/>
                </a:moveTo>
                <a:cubicBezTo>
                  <a:pt x="76" y="85"/>
                  <a:pt x="76" y="85"/>
                  <a:pt x="76" y="85"/>
                </a:cubicBezTo>
                <a:cubicBezTo>
                  <a:pt x="76" y="17"/>
                  <a:pt x="76" y="17"/>
                  <a:pt x="76" y="17"/>
                </a:cubicBezTo>
                <a:cubicBezTo>
                  <a:pt x="76" y="16"/>
                  <a:pt x="74" y="15"/>
                  <a:pt x="73" y="15"/>
                </a:cubicBezTo>
                <a:cubicBezTo>
                  <a:pt x="33" y="15"/>
                  <a:pt x="0" y="48"/>
                  <a:pt x="0" y="88"/>
                </a:cubicBezTo>
                <a:cubicBezTo>
                  <a:pt x="0" y="129"/>
                  <a:pt x="32" y="160"/>
                  <a:pt x="73" y="160"/>
                </a:cubicBezTo>
                <a:cubicBezTo>
                  <a:pt x="112" y="160"/>
                  <a:pt x="146" y="127"/>
                  <a:pt x="146" y="88"/>
                </a:cubicBezTo>
                <a:cubicBezTo>
                  <a:pt x="146" y="86"/>
                  <a:pt x="144" y="85"/>
                  <a:pt x="143" y="85"/>
                </a:cubicBezTo>
                <a:close/>
                <a:moveTo>
                  <a:pt x="73" y="155"/>
                </a:moveTo>
                <a:cubicBezTo>
                  <a:pt x="34" y="155"/>
                  <a:pt x="5" y="127"/>
                  <a:pt x="5" y="88"/>
                </a:cubicBezTo>
                <a:cubicBezTo>
                  <a:pt x="5" y="51"/>
                  <a:pt x="34" y="21"/>
                  <a:pt x="71" y="20"/>
                </a:cubicBezTo>
                <a:cubicBezTo>
                  <a:pt x="71" y="88"/>
                  <a:pt x="71" y="88"/>
                  <a:pt x="71" y="88"/>
                </a:cubicBezTo>
                <a:cubicBezTo>
                  <a:pt x="71" y="89"/>
                  <a:pt x="72" y="90"/>
                  <a:pt x="73" y="90"/>
                </a:cubicBezTo>
                <a:cubicBezTo>
                  <a:pt x="141" y="90"/>
                  <a:pt x="141" y="90"/>
                  <a:pt x="141" y="90"/>
                </a:cubicBezTo>
                <a:cubicBezTo>
                  <a:pt x="139" y="125"/>
                  <a:pt x="108" y="155"/>
                  <a:pt x="73" y="155"/>
                </a:cubicBezTo>
                <a:close/>
                <a:moveTo>
                  <a:pt x="88" y="0"/>
                </a:moveTo>
                <a:cubicBezTo>
                  <a:pt x="86" y="0"/>
                  <a:pt x="85" y="2"/>
                  <a:pt x="85" y="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4"/>
                  <a:pt x="86" y="76"/>
                  <a:pt x="88" y="76"/>
                </a:cubicBezTo>
                <a:cubicBezTo>
                  <a:pt x="158" y="76"/>
                  <a:pt x="158" y="76"/>
                  <a:pt x="158" y="76"/>
                </a:cubicBezTo>
                <a:cubicBezTo>
                  <a:pt x="159" y="76"/>
                  <a:pt x="160" y="74"/>
                  <a:pt x="160" y="73"/>
                </a:cubicBezTo>
                <a:cubicBezTo>
                  <a:pt x="160" y="33"/>
                  <a:pt x="128" y="0"/>
                  <a:pt x="88" y="0"/>
                </a:cubicBezTo>
                <a:close/>
                <a:moveTo>
                  <a:pt x="90" y="71"/>
                </a:moveTo>
                <a:cubicBezTo>
                  <a:pt x="90" y="5"/>
                  <a:pt x="90" y="5"/>
                  <a:pt x="90" y="5"/>
                </a:cubicBezTo>
                <a:cubicBezTo>
                  <a:pt x="125" y="7"/>
                  <a:pt x="154" y="35"/>
                  <a:pt x="155" y="71"/>
                </a:cubicBezTo>
                <a:cubicBezTo>
                  <a:pt x="90" y="71"/>
                  <a:pt x="90" y="71"/>
                  <a:pt x="90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Freeform 108">
            <a:extLst>
              <a:ext uri="{FF2B5EF4-FFF2-40B4-BE49-F238E27FC236}">
                <a16:creationId xmlns:a16="http://schemas.microsoft.com/office/drawing/2014/main" id="{59B553E3-07FC-45A5-8A3D-AEE03C8DB36D}"/>
              </a:ext>
            </a:extLst>
          </p:cNvPr>
          <p:cNvSpPr>
            <a:spLocks noEditPoints="1"/>
          </p:cNvSpPr>
          <p:nvPr/>
        </p:nvSpPr>
        <p:spPr bwMode="auto">
          <a:xfrm>
            <a:off x="9013826" y="4127500"/>
            <a:ext cx="222250" cy="254000"/>
          </a:xfrm>
          <a:custGeom>
            <a:avLst/>
            <a:gdLst>
              <a:gd name="T0" fmla="*/ 17 w 140"/>
              <a:gd name="T1" fmla="*/ 0 h 160"/>
              <a:gd name="T2" fmla="*/ 9 w 140"/>
              <a:gd name="T3" fmla="*/ 14 h 160"/>
              <a:gd name="T4" fmla="*/ 15 w 140"/>
              <a:gd name="T5" fmla="*/ 14 h 160"/>
              <a:gd name="T6" fmla="*/ 17 w 140"/>
              <a:gd name="T7" fmla="*/ 5 h 160"/>
              <a:gd name="T8" fmla="*/ 40 w 140"/>
              <a:gd name="T9" fmla="*/ 155 h 160"/>
              <a:gd name="T10" fmla="*/ 15 w 140"/>
              <a:gd name="T11" fmla="*/ 152 h 160"/>
              <a:gd name="T12" fmla="*/ 12 w 140"/>
              <a:gd name="T13" fmla="*/ 145 h 160"/>
              <a:gd name="T14" fmla="*/ 9 w 140"/>
              <a:gd name="T15" fmla="*/ 152 h 160"/>
              <a:gd name="T16" fmla="*/ 121 w 140"/>
              <a:gd name="T17" fmla="*/ 160 h 160"/>
              <a:gd name="T18" fmla="*/ 129 w 140"/>
              <a:gd name="T19" fmla="*/ 8 h 160"/>
              <a:gd name="T20" fmla="*/ 124 w 140"/>
              <a:gd name="T21" fmla="*/ 152 h 160"/>
              <a:gd name="T22" fmla="*/ 46 w 140"/>
              <a:gd name="T23" fmla="*/ 155 h 160"/>
              <a:gd name="T24" fmla="*/ 121 w 140"/>
              <a:gd name="T25" fmla="*/ 5 h 160"/>
              <a:gd name="T26" fmla="*/ 124 w 140"/>
              <a:gd name="T27" fmla="*/ 152 h 160"/>
              <a:gd name="T28" fmla="*/ 133 w 140"/>
              <a:gd name="T29" fmla="*/ 13 h 160"/>
              <a:gd name="T30" fmla="*/ 136 w 140"/>
              <a:gd name="T31" fmla="*/ 150 h 160"/>
              <a:gd name="T32" fmla="*/ 140 w 140"/>
              <a:gd name="T33" fmla="*/ 13 h 160"/>
              <a:gd name="T34" fmla="*/ 2 w 140"/>
              <a:gd name="T35" fmla="*/ 53 h 160"/>
              <a:gd name="T36" fmla="*/ 26 w 140"/>
              <a:gd name="T37" fmla="*/ 49 h 160"/>
              <a:gd name="T38" fmla="*/ 2 w 140"/>
              <a:gd name="T39" fmla="*/ 46 h 160"/>
              <a:gd name="T40" fmla="*/ 2 w 140"/>
              <a:gd name="T41" fmla="*/ 53 h 160"/>
              <a:gd name="T42" fmla="*/ 23 w 140"/>
              <a:gd name="T43" fmla="*/ 32 h 160"/>
              <a:gd name="T44" fmla="*/ 23 w 140"/>
              <a:gd name="T45" fmla="*/ 25 h 160"/>
              <a:gd name="T46" fmla="*/ 0 w 140"/>
              <a:gd name="T47" fmla="*/ 29 h 160"/>
              <a:gd name="T48" fmla="*/ 2 w 140"/>
              <a:gd name="T49" fmla="*/ 74 h 160"/>
              <a:gd name="T50" fmla="*/ 26 w 140"/>
              <a:gd name="T51" fmla="*/ 70 h 160"/>
              <a:gd name="T52" fmla="*/ 2 w 140"/>
              <a:gd name="T53" fmla="*/ 66 h 160"/>
              <a:gd name="T54" fmla="*/ 2 w 140"/>
              <a:gd name="T55" fmla="*/ 74 h 160"/>
              <a:gd name="T56" fmla="*/ 23 w 140"/>
              <a:gd name="T57" fmla="*/ 114 h 160"/>
              <a:gd name="T58" fmla="*/ 23 w 140"/>
              <a:gd name="T59" fmla="*/ 107 h 160"/>
              <a:gd name="T60" fmla="*/ 0 w 140"/>
              <a:gd name="T61" fmla="*/ 111 h 160"/>
              <a:gd name="T62" fmla="*/ 2 w 140"/>
              <a:gd name="T63" fmla="*/ 94 h 160"/>
              <a:gd name="T64" fmla="*/ 26 w 140"/>
              <a:gd name="T65" fmla="*/ 90 h 160"/>
              <a:gd name="T66" fmla="*/ 2 w 140"/>
              <a:gd name="T67" fmla="*/ 86 h 160"/>
              <a:gd name="T68" fmla="*/ 2 w 140"/>
              <a:gd name="T69" fmla="*/ 94 h 160"/>
              <a:gd name="T70" fmla="*/ 23 w 140"/>
              <a:gd name="T71" fmla="*/ 128 h 160"/>
              <a:gd name="T72" fmla="*/ 0 w 140"/>
              <a:gd name="T73" fmla="*/ 132 h 160"/>
              <a:gd name="T74" fmla="*/ 23 w 140"/>
              <a:gd name="T75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" h="160">
                <a:moveTo>
                  <a:pt x="121" y="0"/>
                </a:moveTo>
                <a:cubicBezTo>
                  <a:pt x="17" y="0"/>
                  <a:pt x="17" y="0"/>
                  <a:pt x="17" y="0"/>
                </a:cubicBezTo>
                <a:cubicBezTo>
                  <a:pt x="13" y="0"/>
                  <a:pt x="9" y="4"/>
                  <a:pt x="9" y="8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6"/>
                  <a:pt x="11" y="17"/>
                  <a:pt x="12" y="17"/>
                </a:cubicBezTo>
                <a:cubicBezTo>
                  <a:pt x="13" y="17"/>
                  <a:pt x="15" y="16"/>
                  <a:pt x="15" y="14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7"/>
                  <a:pt x="16" y="5"/>
                  <a:pt x="17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17" y="155"/>
                  <a:pt x="17" y="155"/>
                  <a:pt x="17" y="155"/>
                </a:cubicBezTo>
                <a:cubicBezTo>
                  <a:pt x="16" y="155"/>
                  <a:pt x="15" y="154"/>
                  <a:pt x="15" y="152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5" y="146"/>
                  <a:pt x="13" y="145"/>
                  <a:pt x="12" y="145"/>
                </a:cubicBezTo>
                <a:cubicBezTo>
                  <a:pt x="11" y="145"/>
                  <a:pt x="9" y="146"/>
                  <a:pt x="9" y="147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6"/>
                  <a:pt x="13" y="160"/>
                  <a:pt x="17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5" y="160"/>
                  <a:pt x="129" y="156"/>
                  <a:pt x="129" y="152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4"/>
                  <a:pt x="125" y="0"/>
                  <a:pt x="121" y="0"/>
                </a:cubicBezTo>
                <a:close/>
                <a:moveTo>
                  <a:pt x="124" y="152"/>
                </a:moveTo>
                <a:cubicBezTo>
                  <a:pt x="124" y="154"/>
                  <a:pt x="122" y="155"/>
                  <a:pt x="121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5"/>
                  <a:pt x="46" y="5"/>
                  <a:pt x="46" y="5"/>
                </a:cubicBezTo>
                <a:cubicBezTo>
                  <a:pt x="121" y="5"/>
                  <a:pt x="121" y="5"/>
                  <a:pt x="121" y="5"/>
                </a:cubicBezTo>
                <a:cubicBezTo>
                  <a:pt x="122" y="5"/>
                  <a:pt x="124" y="7"/>
                  <a:pt x="124" y="8"/>
                </a:cubicBezTo>
                <a:cubicBezTo>
                  <a:pt x="124" y="152"/>
                  <a:pt x="124" y="152"/>
                  <a:pt x="124" y="152"/>
                </a:cubicBezTo>
                <a:close/>
                <a:moveTo>
                  <a:pt x="136" y="11"/>
                </a:moveTo>
                <a:cubicBezTo>
                  <a:pt x="134" y="11"/>
                  <a:pt x="133" y="12"/>
                  <a:pt x="133" y="13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33" y="148"/>
                  <a:pt x="134" y="150"/>
                  <a:pt x="136" y="150"/>
                </a:cubicBezTo>
                <a:cubicBezTo>
                  <a:pt x="138" y="150"/>
                  <a:pt x="140" y="148"/>
                  <a:pt x="140" y="147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0" y="12"/>
                  <a:pt x="138" y="11"/>
                  <a:pt x="136" y="11"/>
                </a:cubicBezTo>
                <a:close/>
                <a:moveTo>
                  <a:pt x="2" y="53"/>
                </a:moveTo>
                <a:cubicBezTo>
                  <a:pt x="23" y="53"/>
                  <a:pt x="23" y="53"/>
                  <a:pt x="23" y="53"/>
                </a:cubicBezTo>
                <a:cubicBezTo>
                  <a:pt x="25" y="53"/>
                  <a:pt x="26" y="51"/>
                  <a:pt x="26" y="49"/>
                </a:cubicBezTo>
                <a:cubicBezTo>
                  <a:pt x="26" y="48"/>
                  <a:pt x="25" y="46"/>
                  <a:pt x="23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8"/>
                  <a:pt x="0" y="49"/>
                </a:cubicBezTo>
                <a:cubicBezTo>
                  <a:pt x="0" y="51"/>
                  <a:pt x="1" y="53"/>
                  <a:pt x="2" y="53"/>
                </a:cubicBezTo>
                <a:close/>
                <a:moveTo>
                  <a:pt x="2" y="32"/>
                </a:moveTo>
                <a:cubicBezTo>
                  <a:pt x="23" y="32"/>
                  <a:pt x="23" y="32"/>
                  <a:pt x="23" y="32"/>
                </a:cubicBezTo>
                <a:cubicBezTo>
                  <a:pt x="25" y="32"/>
                  <a:pt x="26" y="30"/>
                  <a:pt x="26" y="29"/>
                </a:cubicBezTo>
                <a:cubicBezTo>
                  <a:pt x="26" y="27"/>
                  <a:pt x="25" y="25"/>
                  <a:pt x="23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1" y="25"/>
                  <a:pt x="0" y="27"/>
                  <a:pt x="0" y="29"/>
                </a:cubicBezTo>
                <a:cubicBezTo>
                  <a:pt x="0" y="30"/>
                  <a:pt x="1" y="32"/>
                  <a:pt x="2" y="32"/>
                </a:cubicBezTo>
                <a:close/>
                <a:moveTo>
                  <a:pt x="2" y="74"/>
                </a:moveTo>
                <a:cubicBezTo>
                  <a:pt x="23" y="74"/>
                  <a:pt x="23" y="74"/>
                  <a:pt x="23" y="74"/>
                </a:cubicBezTo>
                <a:cubicBezTo>
                  <a:pt x="25" y="74"/>
                  <a:pt x="26" y="72"/>
                  <a:pt x="26" y="70"/>
                </a:cubicBezTo>
                <a:cubicBezTo>
                  <a:pt x="26" y="68"/>
                  <a:pt x="25" y="66"/>
                  <a:pt x="23" y="66"/>
                </a:cubicBezTo>
                <a:cubicBezTo>
                  <a:pt x="2" y="66"/>
                  <a:pt x="2" y="66"/>
                  <a:pt x="2" y="66"/>
                </a:cubicBezTo>
                <a:cubicBezTo>
                  <a:pt x="1" y="66"/>
                  <a:pt x="0" y="68"/>
                  <a:pt x="0" y="70"/>
                </a:cubicBezTo>
                <a:cubicBezTo>
                  <a:pt x="0" y="72"/>
                  <a:pt x="1" y="74"/>
                  <a:pt x="2" y="74"/>
                </a:cubicBezTo>
                <a:close/>
                <a:moveTo>
                  <a:pt x="2" y="114"/>
                </a:moveTo>
                <a:cubicBezTo>
                  <a:pt x="23" y="114"/>
                  <a:pt x="23" y="114"/>
                  <a:pt x="23" y="114"/>
                </a:cubicBezTo>
                <a:cubicBezTo>
                  <a:pt x="25" y="114"/>
                  <a:pt x="26" y="113"/>
                  <a:pt x="26" y="111"/>
                </a:cubicBezTo>
                <a:cubicBezTo>
                  <a:pt x="26" y="109"/>
                  <a:pt x="25" y="107"/>
                  <a:pt x="23" y="107"/>
                </a:cubicBezTo>
                <a:cubicBezTo>
                  <a:pt x="2" y="107"/>
                  <a:pt x="2" y="107"/>
                  <a:pt x="2" y="107"/>
                </a:cubicBezTo>
                <a:cubicBezTo>
                  <a:pt x="1" y="107"/>
                  <a:pt x="0" y="109"/>
                  <a:pt x="0" y="111"/>
                </a:cubicBezTo>
                <a:cubicBezTo>
                  <a:pt x="0" y="113"/>
                  <a:pt x="1" y="114"/>
                  <a:pt x="2" y="114"/>
                </a:cubicBezTo>
                <a:close/>
                <a:moveTo>
                  <a:pt x="2" y="94"/>
                </a:moveTo>
                <a:cubicBezTo>
                  <a:pt x="23" y="94"/>
                  <a:pt x="23" y="94"/>
                  <a:pt x="23" y="94"/>
                </a:cubicBezTo>
                <a:cubicBezTo>
                  <a:pt x="25" y="94"/>
                  <a:pt x="26" y="92"/>
                  <a:pt x="26" y="90"/>
                </a:cubicBezTo>
                <a:cubicBezTo>
                  <a:pt x="26" y="88"/>
                  <a:pt x="25" y="86"/>
                  <a:pt x="23" y="86"/>
                </a:cubicBezTo>
                <a:cubicBezTo>
                  <a:pt x="2" y="86"/>
                  <a:pt x="2" y="86"/>
                  <a:pt x="2" y="86"/>
                </a:cubicBezTo>
                <a:cubicBezTo>
                  <a:pt x="1" y="86"/>
                  <a:pt x="0" y="88"/>
                  <a:pt x="0" y="90"/>
                </a:cubicBezTo>
                <a:cubicBezTo>
                  <a:pt x="0" y="92"/>
                  <a:pt x="1" y="94"/>
                  <a:pt x="2" y="94"/>
                </a:cubicBezTo>
                <a:close/>
                <a:moveTo>
                  <a:pt x="26" y="132"/>
                </a:moveTo>
                <a:cubicBezTo>
                  <a:pt x="26" y="130"/>
                  <a:pt x="25" y="128"/>
                  <a:pt x="23" y="128"/>
                </a:cubicBezTo>
                <a:cubicBezTo>
                  <a:pt x="2" y="128"/>
                  <a:pt x="2" y="128"/>
                  <a:pt x="2" y="128"/>
                </a:cubicBezTo>
                <a:cubicBezTo>
                  <a:pt x="1" y="128"/>
                  <a:pt x="0" y="130"/>
                  <a:pt x="0" y="132"/>
                </a:cubicBezTo>
                <a:cubicBezTo>
                  <a:pt x="0" y="133"/>
                  <a:pt x="1" y="135"/>
                  <a:pt x="2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5" y="135"/>
                  <a:pt x="26" y="133"/>
                  <a:pt x="26" y="1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Freeform 109">
            <a:extLst>
              <a:ext uri="{FF2B5EF4-FFF2-40B4-BE49-F238E27FC236}">
                <a16:creationId xmlns:a16="http://schemas.microsoft.com/office/drawing/2014/main" id="{C6095D0A-27BA-4E1C-9CEA-3B4E6B2A4A6A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4165600"/>
            <a:ext cx="254000" cy="192088"/>
          </a:xfrm>
          <a:custGeom>
            <a:avLst/>
            <a:gdLst>
              <a:gd name="T0" fmla="*/ 80 w 160"/>
              <a:gd name="T1" fmla="*/ 1 h 121"/>
              <a:gd name="T2" fmla="*/ 8 w 160"/>
              <a:gd name="T3" fmla="*/ 6 h 121"/>
              <a:gd name="T4" fmla="*/ 76 w 160"/>
              <a:gd name="T5" fmla="*/ 121 h 121"/>
              <a:gd name="T6" fmla="*/ 145 w 160"/>
              <a:gd name="T7" fmla="*/ 121 h 121"/>
              <a:gd name="T8" fmla="*/ 145 w 160"/>
              <a:gd name="T9" fmla="*/ 0 h 121"/>
              <a:gd name="T10" fmla="*/ 78 w 160"/>
              <a:gd name="T11" fmla="*/ 115 h 121"/>
              <a:gd name="T12" fmla="*/ 12 w 160"/>
              <a:gd name="T13" fmla="*/ 115 h 121"/>
              <a:gd name="T14" fmla="*/ 76 w 160"/>
              <a:gd name="T15" fmla="*/ 4 h 121"/>
              <a:gd name="T16" fmla="*/ 147 w 160"/>
              <a:gd name="T17" fmla="*/ 115 h 121"/>
              <a:gd name="T18" fmla="*/ 82 w 160"/>
              <a:gd name="T19" fmla="*/ 115 h 121"/>
              <a:gd name="T20" fmla="*/ 82 w 160"/>
              <a:gd name="T21" fmla="*/ 6 h 121"/>
              <a:gd name="T22" fmla="*/ 147 w 160"/>
              <a:gd name="T23" fmla="*/ 6 h 121"/>
              <a:gd name="T24" fmla="*/ 155 w 160"/>
              <a:gd name="T25" fmla="*/ 10 h 121"/>
              <a:gd name="T26" fmla="*/ 160 w 160"/>
              <a:gd name="T27" fmla="*/ 111 h 121"/>
              <a:gd name="T28" fmla="*/ 2 w 160"/>
              <a:gd name="T29" fmla="*/ 8 h 121"/>
              <a:gd name="T30" fmla="*/ 2 w 160"/>
              <a:gd name="T31" fmla="*/ 113 h 121"/>
              <a:gd name="T32" fmla="*/ 2 w 160"/>
              <a:gd name="T33" fmla="*/ 8 h 121"/>
              <a:gd name="T34" fmla="*/ 19 w 160"/>
              <a:gd name="T35" fmla="*/ 37 h 121"/>
              <a:gd name="T36" fmla="*/ 70 w 160"/>
              <a:gd name="T37" fmla="*/ 37 h 121"/>
              <a:gd name="T38" fmla="*/ 21 w 160"/>
              <a:gd name="T39" fmla="*/ 50 h 121"/>
              <a:gd name="T40" fmla="*/ 68 w 160"/>
              <a:gd name="T41" fmla="*/ 56 h 121"/>
              <a:gd name="T42" fmla="*/ 68 w 160"/>
              <a:gd name="T43" fmla="*/ 19 h 121"/>
              <a:gd name="T44" fmla="*/ 21 w 160"/>
              <a:gd name="T45" fmla="*/ 25 h 121"/>
              <a:gd name="T46" fmla="*/ 68 w 160"/>
              <a:gd name="T47" fmla="*/ 19 h 121"/>
              <a:gd name="T48" fmla="*/ 19 w 160"/>
              <a:gd name="T49" fmla="*/ 68 h 121"/>
              <a:gd name="T50" fmla="*/ 70 w 160"/>
              <a:gd name="T51" fmla="*/ 68 h 121"/>
              <a:gd name="T52" fmla="*/ 21 w 160"/>
              <a:gd name="T53" fmla="*/ 81 h 121"/>
              <a:gd name="T54" fmla="*/ 68 w 160"/>
              <a:gd name="T55" fmla="*/ 86 h 121"/>
              <a:gd name="T56" fmla="*/ 68 w 160"/>
              <a:gd name="T57" fmla="*/ 96 h 121"/>
              <a:gd name="T58" fmla="*/ 21 w 160"/>
              <a:gd name="T59" fmla="*/ 102 h 121"/>
              <a:gd name="T60" fmla="*/ 68 w 160"/>
              <a:gd name="T61" fmla="*/ 96 h 121"/>
              <a:gd name="T62" fmla="*/ 90 w 160"/>
              <a:gd name="T63" fmla="*/ 37 h 121"/>
              <a:gd name="T64" fmla="*/ 139 w 160"/>
              <a:gd name="T65" fmla="*/ 37 h 121"/>
              <a:gd name="T66" fmla="*/ 91 w 160"/>
              <a:gd name="T67" fmla="*/ 50 h 121"/>
              <a:gd name="T68" fmla="*/ 137 w 160"/>
              <a:gd name="T69" fmla="*/ 56 h 121"/>
              <a:gd name="T70" fmla="*/ 137 w 160"/>
              <a:gd name="T71" fmla="*/ 19 h 121"/>
              <a:gd name="T72" fmla="*/ 91 w 160"/>
              <a:gd name="T73" fmla="*/ 25 h 121"/>
              <a:gd name="T74" fmla="*/ 137 w 160"/>
              <a:gd name="T75" fmla="*/ 19 h 121"/>
              <a:gd name="T76" fmla="*/ 90 w 160"/>
              <a:gd name="T77" fmla="*/ 68 h 121"/>
              <a:gd name="T78" fmla="*/ 139 w 160"/>
              <a:gd name="T79" fmla="*/ 68 h 121"/>
              <a:gd name="T80" fmla="*/ 91 w 160"/>
              <a:gd name="T81" fmla="*/ 81 h 121"/>
              <a:gd name="T82" fmla="*/ 137 w 160"/>
              <a:gd name="T83" fmla="*/ 86 h 121"/>
              <a:gd name="T84" fmla="*/ 137 w 160"/>
              <a:gd name="T85" fmla="*/ 96 h 121"/>
              <a:gd name="T86" fmla="*/ 91 w 160"/>
              <a:gd name="T87" fmla="*/ 102 h 121"/>
              <a:gd name="T88" fmla="*/ 137 w 160"/>
              <a:gd name="T89" fmla="*/ 9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21">
                <a:moveTo>
                  <a:pt x="145" y="0"/>
                </a:move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1" y="1"/>
                  <a:pt x="80" y="1"/>
                </a:cubicBezTo>
                <a:cubicBezTo>
                  <a:pt x="79" y="1"/>
                  <a:pt x="78" y="0"/>
                  <a:pt x="7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8" y="3"/>
                  <a:pt x="8" y="6"/>
                </a:cubicBezTo>
                <a:cubicBezTo>
                  <a:pt x="8" y="115"/>
                  <a:pt x="8" y="115"/>
                  <a:pt x="8" y="115"/>
                </a:cubicBezTo>
                <a:cubicBezTo>
                  <a:pt x="8" y="118"/>
                  <a:pt x="11" y="121"/>
                  <a:pt x="14" y="121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8" y="121"/>
                  <a:pt x="79" y="120"/>
                  <a:pt x="80" y="120"/>
                </a:cubicBezTo>
                <a:cubicBezTo>
                  <a:pt x="81" y="120"/>
                  <a:pt x="82" y="121"/>
                  <a:pt x="84" y="12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8" y="121"/>
                  <a:pt x="151" y="118"/>
                  <a:pt x="151" y="115"/>
                </a:cubicBezTo>
                <a:cubicBezTo>
                  <a:pt x="151" y="6"/>
                  <a:pt x="151" y="6"/>
                  <a:pt x="151" y="6"/>
                </a:cubicBezTo>
                <a:cubicBezTo>
                  <a:pt x="151" y="3"/>
                  <a:pt x="148" y="0"/>
                  <a:pt x="145" y="0"/>
                </a:cubicBezTo>
                <a:close/>
                <a:moveTo>
                  <a:pt x="78" y="11"/>
                </a:moveTo>
                <a:cubicBezTo>
                  <a:pt x="78" y="111"/>
                  <a:pt x="78" y="111"/>
                  <a:pt x="78" y="111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6"/>
                  <a:pt x="77" y="117"/>
                  <a:pt x="76" y="117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13" y="117"/>
                  <a:pt x="12" y="116"/>
                  <a:pt x="12" y="115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5"/>
                  <a:pt x="13" y="4"/>
                  <a:pt x="14" y="4"/>
                </a:cubicBezTo>
                <a:cubicBezTo>
                  <a:pt x="76" y="4"/>
                  <a:pt x="76" y="4"/>
                  <a:pt x="76" y="4"/>
                </a:cubicBezTo>
                <a:cubicBezTo>
                  <a:pt x="77" y="4"/>
                  <a:pt x="78" y="5"/>
                  <a:pt x="78" y="6"/>
                </a:cubicBezTo>
                <a:cubicBezTo>
                  <a:pt x="78" y="11"/>
                  <a:pt x="78" y="11"/>
                  <a:pt x="78" y="11"/>
                </a:cubicBezTo>
                <a:close/>
                <a:moveTo>
                  <a:pt x="147" y="115"/>
                </a:moveTo>
                <a:cubicBezTo>
                  <a:pt x="147" y="116"/>
                  <a:pt x="146" y="117"/>
                  <a:pt x="145" y="117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3" y="117"/>
                  <a:pt x="82" y="116"/>
                  <a:pt x="82" y="115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2" y="11"/>
                  <a:pt x="82" y="11"/>
                  <a:pt x="82" y="11"/>
                </a:cubicBezTo>
                <a:cubicBezTo>
                  <a:pt x="82" y="6"/>
                  <a:pt x="82" y="6"/>
                  <a:pt x="82" y="6"/>
                </a:cubicBezTo>
                <a:cubicBezTo>
                  <a:pt x="82" y="5"/>
                  <a:pt x="83" y="4"/>
                  <a:pt x="84" y="4"/>
                </a:cubicBezTo>
                <a:cubicBezTo>
                  <a:pt x="145" y="4"/>
                  <a:pt x="145" y="4"/>
                  <a:pt x="145" y="4"/>
                </a:cubicBezTo>
                <a:cubicBezTo>
                  <a:pt x="146" y="4"/>
                  <a:pt x="147" y="5"/>
                  <a:pt x="147" y="6"/>
                </a:cubicBezTo>
                <a:lnTo>
                  <a:pt x="147" y="115"/>
                </a:lnTo>
                <a:close/>
                <a:moveTo>
                  <a:pt x="157" y="8"/>
                </a:moveTo>
                <a:cubicBezTo>
                  <a:pt x="156" y="8"/>
                  <a:pt x="155" y="9"/>
                  <a:pt x="155" y="10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2"/>
                  <a:pt x="156" y="113"/>
                  <a:pt x="157" y="113"/>
                </a:cubicBezTo>
                <a:cubicBezTo>
                  <a:pt x="158" y="113"/>
                  <a:pt x="160" y="112"/>
                  <a:pt x="160" y="111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9"/>
                  <a:pt x="158" y="8"/>
                  <a:pt x="157" y="8"/>
                </a:cubicBezTo>
                <a:close/>
                <a:moveTo>
                  <a:pt x="2" y="8"/>
                </a:moveTo>
                <a:cubicBezTo>
                  <a:pt x="1" y="8"/>
                  <a:pt x="0" y="9"/>
                  <a:pt x="0" y="10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2"/>
                  <a:pt x="1" y="113"/>
                  <a:pt x="2" y="113"/>
                </a:cubicBezTo>
                <a:cubicBezTo>
                  <a:pt x="3" y="113"/>
                  <a:pt x="5" y="112"/>
                  <a:pt x="5" y="1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3" y="8"/>
                  <a:pt x="2" y="8"/>
                </a:cubicBezTo>
                <a:close/>
                <a:moveTo>
                  <a:pt x="68" y="35"/>
                </a:moveTo>
                <a:cubicBezTo>
                  <a:pt x="21" y="35"/>
                  <a:pt x="21" y="35"/>
                  <a:pt x="21" y="35"/>
                </a:cubicBezTo>
                <a:cubicBezTo>
                  <a:pt x="20" y="35"/>
                  <a:pt x="19" y="36"/>
                  <a:pt x="19" y="37"/>
                </a:cubicBezTo>
                <a:cubicBezTo>
                  <a:pt x="19" y="39"/>
                  <a:pt x="20" y="40"/>
                  <a:pt x="21" y="40"/>
                </a:cubicBezTo>
                <a:cubicBezTo>
                  <a:pt x="68" y="40"/>
                  <a:pt x="68" y="40"/>
                  <a:pt x="68" y="40"/>
                </a:cubicBezTo>
                <a:cubicBezTo>
                  <a:pt x="69" y="40"/>
                  <a:pt x="70" y="39"/>
                  <a:pt x="70" y="37"/>
                </a:cubicBezTo>
                <a:cubicBezTo>
                  <a:pt x="70" y="36"/>
                  <a:pt x="69" y="35"/>
                  <a:pt x="68" y="35"/>
                </a:cubicBezTo>
                <a:close/>
                <a:moveTo>
                  <a:pt x="68" y="50"/>
                </a:moveTo>
                <a:cubicBezTo>
                  <a:pt x="21" y="50"/>
                  <a:pt x="21" y="50"/>
                  <a:pt x="21" y="50"/>
                </a:cubicBezTo>
                <a:cubicBezTo>
                  <a:pt x="20" y="50"/>
                  <a:pt x="19" y="51"/>
                  <a:pt x="19" y="53"/>
                </a:cubicBezTo>
                <a:cubicBezTo>
                  <a:pt x="19" y="54"/>
                  <a:pt x="20" y="56"/>
                  <a:pt x="21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9" y="56"/>
                  <a:pt x="70" y="54"/>
                  <a:pt x="70" y="53"/>
                </a:cubicBezTo>
                <a:cubicBezTo>
                  <a:pt x="70" y="51"/>
                  <a:pt x="69" y="50"/>
                  <a:pt x="68" y="50"/>
                </a:cubicBezTo>
                <a:close/>
                <a:moveTo>
                  <a:pt x="68" y="19"/>
                </a:moveTo>
                <a:cubicBezTo>
                  <a:pt x="21" y="19"/>
                  <a:pt x="21" y="19"/>
                  <a:pt x="21" y="19"/>
                </a:cubicBezTo>
                <a:cubicBezTo>
                  <a:pt x="20" y="19"/>
                  <a:pt x="19" y="20"/>
                  <a:pt x="19" y="22"/>
                </a:cubicBezTo>
                <a:cubicBezTo>
                  <a:pt x="19" y="23"/>
                  <a:pt x="20" y="25"/>
                  <a:pt x="21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69" y="25"/>
                  <a:pt x="70" y="23"/>
                  <a:pt x="70" y="22"/>
                </a:cubicBezTo>
                <a:cubicBezTo>
                  <a:pt x="70" y="20"/>
                  <a:pt x="69" y="19"/>
                  <a:pt x="68" y="19"/>
                </a:cubicBezTo>
                <a:close/>
                <a:moveTo>
                  <a:pt x="68" y="65"/>
                </a:moveTo>
                <a:cubicBezTo>
                  <a:pt x="21" y="65"/>
                  <a:pt x="21" y="65"/>
                  <a:pt x="21" y="65"/>
                </a:cubicBezTo>
                <a:cubicBezTo>
                  <a:pt x="20" y="65"/>
                  <a:pt x="19" y="67"/>
                  <a:pt x="19" y="68"/>
                </a:cubicBezTo>
                <a:cubicBezTo>
                  <a:pt x="19" y="69"/>
                  <a:pt x="20" y="71"/>
                  <a:pt x="21" y="71"/>
                </a:cubicBezTo>
                <a:cubicBezTo>
                  <a:pt x="68" y="71"/>
                  <a:pt x="68" y="71"/>
                  <a:pt x="68" y="71"/>
                </a:cubicBezTo>
                <a:cubicBezTo>
                  <a:pt x="69" y="71"/>
                  <a:pt x="70" y="69"/>
                  <a:pt x="70" y="68"/>
                </a:cubicBezTo>
                <a:cubicBezTo>
                  <a:pt x="70" y="67"/>
                  <a:pt x="69" y="65"/>
                  <a:pt x="68" y="65"/>
                </a:cubicBezTo>
                <a:close/>
                <a:moveTo>
                  <a:pt x="68" y="81"/>
                </a:moveTo>
                <a:cubicBezTo>
                  <a:pt x="21" y="81"/>
                  <a:pt x="21" y="81"/>
                  <a:pt x="21" y="81"/>
                </a:cubicBezTo>
                <a:cubicBezTo>
                  <a:pt x="20" y="81"/>
                  <a:pt x="19" y="82"/>
                  <a:pt x="19" y="84"/>
                </a:cubicBezTo>
                <a:cubicBezTo>
                  <a:pt x="19" y="85"/>
                  <a:pt x="20" y="86"/>
                  <a:pt x="21" y="86"/>
                </a:cubicBezTo>
                <a:cubicBezTo>
                  <a:pt x="68" y="86"/>
                  <a:pt x="68" y="86"/>
                  <a:pt x="68" y="86"/>
                </a:cubicBezTo>
                <a:cubicBezTo>
                  <a:pt x="69" y="86"/>
                  <a:pt x="70" y="85"/>
                  <a:pt x="70" y="84"/>
                </a:cubicBezTo>
                <a:cubicBezTo>
                  <a:pt x="70" y="82"/>
                  <a:pt x="69" y="81"/>
                  <a:pt x="68" y="81"/>
                </a:cubicBezTo>
                <a:close/>
                <a:moveTo>
                  <a:pt x="68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0" y="96"/>
                  <a:pt x="19" y="98"/>
                  <a:pt x="19" y="99"/>
                </a:cubicBezTo>
                <a:cubicBezTo>
                  <a:pt x="19" y="101"/>
                  <a:pt x="20" y="102"/>
                  <a:pt x="21" y="102"/>
                </a:cubicBezTo>
                <a:cubicBezTo>
                  <a:pt x="68" y="102"/>
                  <a:pt x="68" y="102"/>
                  <a:pt x="68" y="102"/>
                </a:cubicBezTo>
                <a:cubicBezTo>
                  <a:pt x="69" y="102"/>
                  <a:pt x="70" y="101"/>
                  <a:pt x="70" y="99"/>
                </a:cubicBezTo>
                <a:cubicBezTo>
                  <a:pt x="70" y="98"/>
                  <a:pt x="69" y="96"/>
                  <a:pt x="68" y="96"/>
                </a:cubicBezTo>
                <a:close/>
                <a:moveTo>
                  <a:pt x="137" y="35"/>
                </a:moveTo>
                <a:cubicBezTo>
                  <a:pt x="91" y="35"/>
                  <a:pt x="91" y="35"/>
                  <a:pt x="91" y="35"/>
                </a:cubicBezTo>
                <a:cubicBezTo>
                  <a:pt x="91" y="35"/>
                  <a:pt x="90" y="36"/>
                  <a:pt x="90" y="37"/>
                </a:cubicBezTo>
                <a:cubicBezTo>
                  <a:pt x="90" y="39"/>
                  <a:pt x="91" y="40"/>
                  <a:pt x="91" y="40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138" y="40"/>
                  <a:pt x="139" y="39"/>
                  <a:pt x="139" y="37"/>
                </a:cubicBezTo>
                <a:cubicBezTo>
                  <a:pt x="139" y="36"/>
                  <a:pt x="138" y="35"/>
                  <a:pt x="137" y="35"/>
                </a:cubicBezTo>
                <a:close/>
                <a:moveTo>
                  <a:pt x="137" y="50"/>
                </a:moveTo>
                <a:cubicBezTo>
                  <a:pt x="91" y="50"/>
                  <a:pt x="91" y="50"/>
                  <a:pt x="91" y="50"/>
                </a:cubicBezTo>
                <a:cubicBezTo>
                  <a:pt x="91" y="50"/>
                  <a:pt x="90" y="51"/>
                  <a:pt x="90" y="53"/>
                </a:cubicBezTo>
                <a:cubicBezTo>
                  <a:pt x="90" y="54"/>
                  <a:pt x="91" y="56"/>
                  <a:pt x="91" y="56"/>
                </a:cubicBezTo>
                <a:cubicBezTo>
                  <a:pt x="137" y="56"/>
                  <a:pt x="137" y="56"/>
                  <a:pt x="137" y="56"/>
                </a:cubicBezTo>
                <a:cubicBezTo>
                  <a:pt x="138" y="56"/>
                  <a:pt x="139" y="54"/>
                  <a:pt x="139" y="53"/>
                </a:cubicBezTo>
                <a:cubicBezTo>
                  <a:pt x="139" y="51"/>
                  <a:pt x="138" y="50"/>
                  <a:pt x="137" y="50"/>
                </a:cubicBezTo>
                <a:close/>
                <a:moveTo>
                  <a:pt x="137" y="19"/>
                </a:move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0" y="20"/>
                  <a:pt x="90" y="22"/>
                </a:cubicBezTo>
                <a:cubicBezTo>
                  <a:pt x="90" y="23"/>
                  <a:pt x="91" y="25"/>
                  <a:pt x="91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8" y="25"/>
                  <a:pt x="139" y="23"/>
                  <a:pt x="139" y="22"/>
                </a:cubicBezTo>
                <a:cubicBezTo>
                  <a:pt x="139" y="20"/>
                  <a:pt x="138" y="19"/>
                  <a:pt x="137" y="19"/>
                </a:cubicBezTo>
                <a:close/>
                <a:moveTo>
                  <a:pt x="137" y="65"/>
                </a:move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0" y="67"/>
                  <a:pt x="90" y="68"/>
                </a:cubicBezTo>
                <a:cubicBezTo>
                  <a:pt x="90" y="69"/>
                  <a:pt x="91" y="71"/>
                  <a:pt x="91" y="71"/>
                </a:cubicBezTo>
                <a:cubicBezTo>
                  <a:pt x="137" y="71"/>
                  <a:pt x="137" y="71"/>
                  <a:pt x="137" y="71"/>
                </a:cubicBezTo>
                <a:cubicBezTo>
                  <a:pt x="138" y="71"/>
                  <a:pt x="139" y="69"/>
                  <a:pt x="139" y="68"/>
                </a:cubicBezTo>
                <a:cubicBezTo>
                  <a:pt x="139" y="67"/>
                  <a:pt x="138" y="65"/>
                  <a:pt x="137" y="65"/>
                </a:cubicBezTo>
                <a:close/>
                <a:moveTo>
                  <a:pt x="137" y="81"/>
                </a:moveTo>
                <a:cubicBezTo>
                  <a:pt x="91" y="81"/>
                  <a:pt x="91" y="81"/>
                  <a:pt x="91" y="81"/>
                </a:cubicBezTo>
                <a:cubicBezTo>
                  <a:pt x="91" y="81"/>
                  <a:pt x="90" y="82"/>
                  <a:pt x="90" y="84"/>
                </a:cubicBezTo>
                <a:cubicBezTo>
                  <a:pt x="90" y="85"/>
                  <a:pt x="91" y="86"/>
                  <a:pt x="91" y="86"/>
                </a:cubicBezTo>
                <a:cubicBezTo>
                  <a:pt x="137" y="86"/>
                  <a:pt x="137" y="86"/>
                  <a:pt x="137" y="86"/>
                </a:cubicBezTo>
                <a:cubicBezTo>
                  <a:pt x="138" y="86"/>
                  <a:pt x="139" y="85"/>
                  <a:pt x="139" y="84"/>
                </a:cubicBezTo>
                <a:cubicBezTo>
                  <a:pt x="139" y="82"/>
                  <a:pt x="138" y="81"/>
                  <a:pt x="137" y="81"/>
                </a:cubicBezTo>
                <a:close/>
                <a:moveTo>
                  <a:pt x="137" y="96"/>
                </a:moveTo>
                <a:cubicBezTo>
                  <a:pt x="91" y="96"/>
                  <a:pt x="91" y="96"/>
                  <a:pt x="91" y="96"/>
                </a:cubicBezTo>
                <a:cubicBezTo>
                  <a:pt x="91" y="96"/>
                  <a:pt x="90" y="98"/>
                  <a:pt x="90" y="99"/>
                </a:cubicBezTo>
                <a:cubicBezTo>
                  <a:pt x="90" y="101"/>
                  <a:pt x="91" y="102"/>
                  <a:pt x="91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38" y="102"/>
                  <a:pt x="139" y="101"/>
                  <a:pt x="139" y="99"/>
                </a:cubicBezTo>
                <a:cubicBezTo>
                  <a:pt x="139" y="98"/>
                  <a:pt x="138" y="96"/>
                  <a:pt x="137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Freeform 110">
            <a:extLst>
              <a:ext uri="{FF2B5EF4-FFF2-40B4-BE49-F238E27FC236}">
                <a16:creationId xmlns:a16="http://schemas.microsoft.com/office/drawing/2014/main" id="{CE555E80-B532-4DA1-A560-19691ADBBE11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3608388"/>
            <a:ext cx="254000" cy="192088"/>
          </a:xfrm>
          <a:custGeom>
            <a:avLst/>
            <a:gdLst>
              <a:gd name="T0" fmla="*/ 156 w 160"/>
              <a:gd name="T1" fmla="*/ 39 h 121"/>
              <a:gd name="T2" fmla="*/ 154 w 160"/>
              <a:gd name="T3" fmla="*/ 117 h 121"/>
              <a:gd name="T4" fmla="*/ 3 w 160"/>
              <a:gd name="T5" fmla="*/ 115 h 121"/>
              <a:gd name="T6" fmla="*/ 2 w 160"/>
              <a:gd name="T7" fmla="*/ 37 h 121"/>
              <a:gd name="T8" fmla="*/ 0 w 160"/>
              <a:gd name="T9" fmla="*/ 115 h 121"/>
              <a:gd name="T10" fmla="*/ 154 w 160"/>
              <a:gd name="T11" fmla="*/ 121 h 121"/>
              <a:gd name="T12" fmla="*/ 160 w 160"/>
              <a:gd name="T13" fmla="*/ 39 h 121"/>
              <a:gd name="T14" fmla="*/ 154 w 160"/>
              <a:gd name="T15" fmla="*/ 0 h 121"/>
              <a:gd name="T16" fmla="*/ 0 w 160"/>
              <a:gd name="T17" fmla="*/ 5 h 121"/>
              <a:gd name="T18" fmla="*/ 2 w 160"/>
              <a:gd name="T19" fmla="*/ 30 h 121"/>
              <a:gd name="T20" fmla="*/ 160 w 160"/>
              <a:gd name="T21" fmla="*/ 28 h 121"/>
              <a:gd name="T22" fmla="*/ 154 w 160"/>
              <a:gd name="T23" fmla="*/ 0 h 121"/>
              <a:gd name="T24" fmla="*/ 3 w 160"/>
              <a:gd name="T25" fmla="*/ 26 h 121"/>
              <a:gd name="T26" fmla="*/ 5 w 160"/>
              <a:gd name="T27" fmla="*/ 3 h 121"/>
              <a:gd name="T28" fmla="*/ 156 w 160"/>
              <a:gd name="T29" fmla="*/ 5 h 121"/>
              <a:gd name="T30" fmla="*/ 66 w 160"/>
              <a:gd name="T31" fmla="*/ 105 h 121"/>
              <a:gd name="T32" fmla="*/ 68 w 160"/>
              <a:gd name="T33" fmla="*/ 43 h 121"/>
              <a:gd name="T34" fmla="*/ 17 w 160"/>
              <a:gd name="T35" fmla="*/ 41 h 121"/>
              <a:gd name="T36" fmla="*/ 15 w 160"/>
              <a:gd name="T37" fmla="*/ 103 h 121"/>
              <a:gd name="T38" fmla="*/ 66 w 160"/>
              <a:gd name="T39" fmla="*/ 105 h 121"/>
              <a:gd name="T40" fmla="*/ 65 w 160"/>
              <a:gd name="T41" fmla="*/ 45 h 121"/>
              <a:gd name="T42" fmla="*/ 19 w 160"/>
              <a:gd name="T43" fmla="*/ 102 h 121"/>
              <a:gd name="T44" fmla="*/ 85 w 160"/>
              <a:gd name="T45" fmla="*/ 57 h 121"/>
              <a:gd name="T46" fmla="*/ 144 w 160"/>
              <a:gd name="T47" fmla="*/ 54 h 121"/>
              <a:gd name="T48" fmla="*/ 85 w 160"/>
              <a:gd name="T49" fmla="*/ 52 h 121"/>
              <a:gd name="T50" fmla="*/ 85 w 160"/>
              <a:gd name="T51" fmla="*/ 57 h 121"/>
              <a:gd name="T52" fmla="*/ 142 w 160"/>
              <a:gd name="T53" fmla="*/ 75 h 121"/>
              <a:gd name="T54" fmla="*/ 142 w 160"/>
              <a:gd name="T55" fmla="*/ 70 h 121"/>
              <a:gd name="T56" fmla="*/ 83 w 160"/>
              <a:gd name="T57" fmla="*/ 73 h 121"/>
              <a:gd name="T58" fmla="*/ 85 w 160"/>
              <a:gd name="T59" fmla="*/ 95 h 121"/>
              <a:gd name="T60" fmla="*/ 144 w 160"/>
              <a:gd name="T61" fmla="*/ 92 h 121"/>
              <a:gd name="T62" fmla="*/ 85 w 160"/>
              <a:gd name="T63" fmla="*/ 90 h 121"/>
              <a:gd name="T64" fmla="*/ 85 w 160"/>
              <a:gd name="T65" fmla="*/ 95 h 121"/>
              <a:gd name="T66" fmla="*/ 12 w 160"/>
              <a:gd name="T67" fmla="*/ 14 h 121"/>
              <a:gd name="T68" fmla="*/ 19 w 160"/>
              <a:gd name="T69" fmla="*/ 14 h 121"/>
              <a:gd name="T70" fmla="*/ 30 w 160"/>
              <a:gd name="T71" fmla="*/ 11 h 121"/>
              <a:gd name="T72" fmla="*/ 30 w 160"/>
              <a:gd name="T73" fmla="*/ 18 h 121"/>
              <a:gd name="T74" fmla="*/ 30 w 160"/>
              <a:gd name="T75" fmla="*/ 11 h 121"/>
              <a:gd name="T76" fmla="*/ 42 w 160"/>
              <a:gd name="T77" fmla="*/ 14 h 121"/>
              <a:gd name="T78" fmla="*/ 49 w 160"/>
              <a:gd name="T79" fmla="*/ 14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21">
                <a:moveTo>
                  <a:pt x="158" y="37"/>
                </a:moveTo>
                <a:cubicBezTo>
                  <a:pt x="157" y="37"/>
                  <a:pt x="156" y="38"/>
                  <a:pt x="156" y="39"/>
                </a:cubicBezTo>
                <a:cubicBezTo>
                  <a:pt x="156" y="115"/>
                  <a:pt x="156" y="115"/>
                  <a:pt x="156" y="115"/>
                </a:cubicBezTo>
                <a:cubicBezTo>
                  <a:pt x="156" y="116"/>
                  <a:pt x="155" y="117"/>
                  <a:pt x="154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4" y="117"/>
                  <a:pt x="3" y="116"/>
                  <a:pt x="3" y="115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8"/>
                  <a:pt x="3" y="37"/>
                  <a:pt x="2" y="37"/>
                </a:cubicBezTo>
                <a:cubicBezTo>
                  <a:pt x="1" y="37"/>
                  <a:pt x="0" y="38"/>
                  <a:pt x="0" y="39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8"/>
                  <a:pt x="3" y="121"/>
                  <a:pt x="5" y="121"/>
                </a:cubicBezTo>
                <a:cubicBezTo>
                  <a:pt x="154" y="121"/>
                  <a:pt x="154" y="121"/>
                  <a:pt x="154" y="121"/>
                </a:cubicBezTo>
                <a:cubicBezTo>
                  <a:pt x="157" y="121"/>
                  <a:pt x="160" y="118"/>
                  <a:pt x="160" y="11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160" y="38"/>
                  <a:pt x="159" y="37"/>
                  <a:pt x="158" y="37"/>
                </a:cubicBezTo>
                <a:close/>
                <a:moveTo>
                  <a:pt x="154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9"/>
                  <a:pt x="1" y="30"/>
                  <a:pt x="2" y="30"/>
                </a:cubicBezTo>
                <a:cubicBezTo>
                  <a:pt x="158" y="30"/>
                  <a:pt x="158" y="30"/>
                  <a:pt x="158" y="30"/>
                </a:cubicBezTo>
                <a:cubicBezTo>
                  <a:pt x="159" y="30"/>
                  <a:pt x="160" y="29"/>
                  <a:pt x="160" y="28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7" y="0"/>
                  <a:pt x="154" y="0"/>
                </a:cubicBezTo>
                <a:close/>
                <a:moveTo>
                  <a:pt x="156" y="26"/>
                </a:moveTo>
                <a:cubicBezTo>
                  <a:pt x="3" y="26"/>
                  <a:pt x="3" y="26"/>
                  <a:pt x="3" y="26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4" y="3"/>
                  <a:pt x="5" y="3"/>
                </a:cubicBezTo>
                <a:cubicBezTo>
                  <a:pt x="154" y="3"/>
                  <a:pt x="154" y="3"/>
                  <a:pt x="154" y="3"/>
                </a:cubicBezTo>
                <a:cubicBezTo>
                  <a:pt x="155" y="3"/>
                  <a:pt x="156" y="4"/>
                  <a:pt x="156" y="5"/>
                </a:cubicBezTo>
                <a:lnTo>
                  <a:pt x="156" y="26"/>
                </a:lnTo>
                <a:close/>
                <a:moveTo>
                  <a:pt x="66" y="105"/>
                </a:moveTo>
                <a:cubicBezTo>
                  <a:pt x="67" y="105"/>
                  <a:pt x="68" y="104"/>
                  <a:pt x="68" y="10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2"/>
                  <a:pt x="67" y="41"/>
                  <a:pt x="66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2"/>
                  <a:pt x="15" y="4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104"/>
                  <a:pt x="16" y="105"/>
                  <a:pt x="17" y="105"/>
                </a:cubicBezTo>
                <a:lnTo>
                  <a:pt x="66" y="105"/>
                </a:lnTo>
                <a:close/>
                <a:moveTo>
                  <a:pt x="19" y="45"/>
                </a:moveTo>
                <a:cubicBezTo>
                  <a:pt x="65" y="45"/>
                  <a:pt x="65" y="45"/>
                  <a:pt x="65" y="45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19" y="102"/>
                  <a:pt x="19" y="102"/>
                  <a:pt x="19" y="102"/>
                </a:cubicBezTo>
                <a:lnTo>
                  <a:pt x="19" y="45"/>
                </a:lnTo>
                <a:close/>
                <a:moveTo>
                  <a:pt x="85" y="57"/>
                </a:moveTo>
                <a:cubicBezTo>
                  <a:pt x="142" y="57"/>
                  <a:pt x="142" y="57"/>
                  <a:pt x="142" y="57"/>
                </a:cubicBezTo>
                <a:cubicBezTo>
                  <a:pt x="143" y="57"/>
                  <a:pt x="144" y="56"/>
                  <a:pt x="144" y="54"/>
                </a:cubicBezTo>
                <a:cubicBezTo>
                  <a:pt x="144" y="53"/>
                  <a:pt x="143" y="52"/>
                  <a:pt x="142" y="52"/>
                </a:cubicBezTo>
                <a:cubicBezTo>
                  <a:pt x="85" y="52"/>
                  <a:pt x="85" y="52"/>
                  <a:pt x="85" y="52"/>
                </a:cubicBezTo>
                <a:cubicBezTo>
                  <a:pt x="84" y="52"/>
                  <a:pt x="83" y="53"/>
                  <a:pt x="83" y="54"/>
                </a:cubicBezTo>
                <a:cubicBezTo>
                  <a:pt x="83" y="56"/>
                  <a:pt x="84" y="57"/>
                  <a:pt x="85" y="57"/>
                </a:cubicBezTo>
                <a:close/>
                <a:moveTo>
                  <a:pt x="85" y="75"/>
                </a:moveTo>
                <a:cubicBezTo>
                  <a:pt x="142" y="75"/>
                  <a:pt x="142" y="75"/>
                  <a:pt x="142" y="75"/>
                </a:cubicBezTo>
                <a:cubicBezTo>
                  <a:pt x="143" y="75"/>
                  <a:pt x="144" y="74"/>
                  <a:pt x="144" y="73"/>
                </a:cubicBezTo>
                <a:cubicBezTo>
                  <a:pt x="144" y="72"/>
                  <a:pt x="143" y="70"/>
                  <a:pt x="142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4" y="70"/>
                  <a:pt x="83" y="72"/>
                  <a:pt x="83" y="73"/>
                </a:cubicBezTo>
                <a:cubicBezTo>
                  <a:pt x="83" y="74"/>
                  <a:pt x="84" y="75"/>
                  <a:pt x="85" y="75"/>
                </a:cubicBezTo>
                <a:close/>
                <a:moveTo>
                  <a:pt x="85" y="95"/>
                </a:moveTo>
                <a:cubicBezTo>
                  <a:pt x="142" y="95"/>
                  <a:pt x="142" y="95"/>
                  <a:pt x="142" y="95"/>
                </a:cubicBezTo>
                <a:cubicBezTo>
                  <a:pt x="143" y="95"/>
                  <a:pt x="144" y="94"/>
                  <a:pt x="144" y="92"/>
                </a:cubicBezTo>
                <a:cubicBezTo>
                  <a:pt x="144" y="91"/>
                  <a:pt x="143" y="90"/>
                  <a:pt x="142" y="90"/>
                </a:cubicBezTo>
                <a:cubicBezTo>
                  <a:pt x="85" y="90"/>
                  <a:pt x="85" y="90"/>
                  <a:pt x="85" y="90"/>
                </a:cubicBezTo>
                <a:cubicBezTo>
                  <a:pt x="84" y="90"/>
                  <a:pt x="83" y="91"/>
                  <a:pt x="83" y="92"/>
                </a:cubicBezTo>
                <a:cubicBezTo>
                  <a:pt x="83" y="94"/>
                  <a:pt x="84" y="95"/>
                  <a:pt x="85" y="95"/>
                </a:cubicBezTo>
                <a:close/>
                <a:moveTo>
                  <a:pt x="15" y="11"/>
                </a:moveTo>
                <a:cubicBezTo>
                  <a:pt x="13" y="11"/>
                  <a:pt x="12" y="12"/>
                  <a:pt x="12" y="14"/>
                </a:cubicBezTo>
                <a:cubicBezTo>
                  <a:pt x="12" y="16"/>
                  <a:pt x="13" y="18"/>
                  <a:pt x="15" y="18"/>
                </a:cubicBezTo>
                <a:cubicBezTo>
                  <a:pt x="17" y="18"/>
                  <a:pt x="19" y="16"/>
                  <a:pt x="19" y="14"/>
                </a:cubicBezTo>
                <a:cubicBezTo>
                  <a:pt x="19" y="12"/>
                  <a:pt x="17" y="11"/>
                  <a:pt x="15" y="11"/>
                </a:cubicBezTo>
                <a:close/>
                <a:moveTo>
                  <a:pt x="30" y="11"/>
                </a:moveTo>
                <a:cubicBezTo>
                  <a:pt x="28" y="11"/>
                  <a:pt x="26" y="12"/>
                  <a:pt x="26" y="14"/>
                </a:cubicBezTo>
                <a:cubicBezTo>
                  <a:pt x="26" y="16"/>
                  <a:pt x="28" y="18"/>
                  <a:pt x="30" y="18"/>
                </a:cubicBezTo>
                <a:cubicBezTo>
                  <a:pt x="33" y="18"/>
                  <a:pt x="35" y="16"/>
                  <a:pt x="35" y="14"/>
                </a:cubicBezTo>
                <a:cubicBezTo>
                  <a:pt x="35" y="12"/>
                  <a:pt x="33" y="11"/>
                  <a:pt x="30" y="11"/>
                </a:cubicBezTo>
                <a:close/>
                <a:moveTo>
                  <a:pt x="46" y="11"/>
                </a:moveTo>
                <a:cubicBezTo>
                  <a:pt x="43" y="11"/>
                  <a:pt x="42" y="12"/>
                  <a:pt x="42" y="14"/>
                </a:cubicBezTo>
                <a:cubicBezTo>
                  <a:pt x="42" y="16"/>
                  <a:pt x="43" y="18"/>
                  <a:pt x="46" y="18"/>
                </a:cubicBezTo>
                <a:cubicBezTo>
                  <a:pt x="48" y="18"/>
                  <a:pt x="49" y="16"/>
                  <a:pt x="49" y="14"/>
                </a:cubicBezTo>
                <a:cubicBezTo>
                  <a:pt x="49" y="12"/>
                  <a:pt x="48" y="11"/>
                  <a:pt x="46" y="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Freeform 111">
            <a:extLst>
              <a:ext uri="{FF2B5EF4-FFF2-40B4-BE49-F238E27FC236}">
                <a16:creationId xmlns:a16="http://schemas.microsoft.com/office/drawing/2014/main" id="{4B2E60EE-127B-4B75-AD84-70835D63494A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3584575"/>
            <a:ext cx="254000" cy="239713"/>
          </a:xfrm>
          <a:custGeom>
            <a:avLst/>
            <a:gdLst>
              <a:gd name="T0" fmla="*/ 155 w 160"/>
              <a:gd name="T1" fmla="*/ 144 h 151"/>
              <a:gd name="T2" fmla="*/ 4 w 160"/>
              <a:gd name="T3" fmla="*/ 144 h 151"/>
              <a:gd name="T4" fmla="*/ 0 w 160"/>
              <a:gd name="T5" fmla="*/ 54 h 151"/>
              <a:gd name="T6" fmla="*/ 152 w 160"/>
              <a:gd name="T7" fmla="*/ 151 h 151"/>
              <a:gd name="T8" fmla="*/ 157 w 160"/>
              <a:gd name="T9" fmla="*/ 51 h 151"/>
              <a:gd name="T10" fmla="*/ 21 w 160"/>
              <a:gd name="T11" fmla="*/ 112 h 151"/>
              <a:gd name="T12" fmla="*/ 31 w 160"/>
              <a:gd name="T13" fmla="*/ 131 h 151"/>
              <a:gd name="T14" fmla="*/ 61 w 160"/>
              <a:gd name="T15" fmla="*/ 112 h 151"/>
              <a:gd name="T16" fmla="*/ 66 w 160"/>
              <a:gd name="T17" fmla="*/ 129 h 151"/>
              <a:gd name="T18" fmla="*/ 94 w 160"/>
              <a:gd name="T19" fmla="*/ 129 h 151"/>
              <a:gd name="T20" fmla="*/ 99 w 160"/>
              <a:gd name="T21" fmla="*/ 112 h 151"/>
              <a:gd name="T22" fmla="*/ 129 w 160"/>
              <a:gd name="T23" fmla="*/ 131 h 151"/>
              <a:gd name="T24" fmla="*/ 139 w 160"/>
              <a:gd name="T25" fmla="*/ 112 h 151"/>
              <a:gd name="T26" fmla="*/ 132 w 160"/>
              <a:gd name="T27" fmla="*/ 108 h 151"/>
              <a:gd name="T28" fmla="*/ 141 w 160"/>
              <a:gd name="T29" fmla="*/ 82 h 151"/>
              <a:gd name="T30" fmla="*/ 132 w 160"/>
              <a:gd name="T31" fmla="*/ 58 h 151"/>
              <a:gd name="T32" fmla="*/ 127 w 160"/>
              <a:gd name="T33" fmla="*/ 79 h 151"/>
              <a:gd name="T34" fmla="*/ 96 w 160"/>
              <a:gd name="T35" fmla="*/ 56 h 151"/>
              <a:gd name="T36" fmla="*/ 66 w 160"/>
              <a:gd name="T37" fmla="*/ 79 h 151"/>
              <a:gd name="T38" fmla="*/ 61 w 160"/>
              <a:gd name="T39" fmla="*/ 58 h 151"/>
              <a:gd name="T40" fmla="*/ 33 w 160"/>
              <a:gd name="T41" fmla="*/ 58 h 151"/>
              <a:gd name="T42" fmla="*/ 28 w 160"/>
              <a:gd name="T43" fmla="*/ 79 h 151"/>
              <a:gd name="T44" fmla="*/ 21 w 160"/>
              <a:gd name="T45" fmla="*/ 84 h 151"/>
              <a:gd name="T46" fmla="*/ 21 w 160"/>
              <a:gd name="T47" fmla="*/ 108 h 151"/>
              <a:gd name="T48" fmla="*/ 127 w 160"/>
              <a:gd name="T49" fmla="*/ 108 h 151"/>
              <a:gd name="T50" fmla="*/ 66 w 160"/>
              <a:gd name="T51" fmla="*/ 84 h 151"/>
              <a:gd name="T52" fmla="*/ 66 w 160"/>
              <a:gd name="T53" fmla="*/ 108 h 151"/>
              <a:gd name="T54" fmla="*/ 61 w 160"/>
              <a:gd name="T55" fmla="*/ 84 h 151"/>
              <a:gd name="T56" fmla="*/ 33 w 160"/>
              <a:gd name="T57" fmla="*/ 84 h 151"/>
              <a:gd name="T58" fmla="*/ 131 w 160"/>
              <a:gd name="T59" fmla="*/ 11 h 151"/>
              <a:gd name="T60" fmla="*/ 155 w 160"/>
              <a:gd name="T61" fmla="*/ 16 h 151"/>
              <a:gd name="T62" fmla="*/ 4 w 160"/>
              <a:gd name="T63" fmla="*/ 16 h 151"/>
              <a:gd name="T64" fmla="*/ 28 w 160"/>
              <a:gd name="T65" fmla="*/ 11 h 151"/>
              <a:gd name="T66" fmla="*/ 0 w 160"/>
              <a:gd name="T67" fmla="*/ 16 h 151"/>
              <a:gd name="T68" fmla="*/ 157 w 160"/>
              <a:gd name="T69" fmla="*/ 42 h 151"/>
              <a:gd name="T70" fmla="*/ 154 w 160"/>
              <a:gd name="T71" fmla="*/ 9 h 151"/>
              <a:gd name="T72" fmla="*/ 108 w 160"/>
              <a:gd name="T73" fmla="*/ 11 h 151"/>
              <a:gd name="T74" fmla="*/ 51 w 160"/>
              <a:gd name="T75" fmla="*/ 11 h 151"/>
              <a:gd name="T76" fmla="*/ 42 w 160"/>
              <a:gd name="T77" fmla="*/ 20 h 151"/>
              <a:gd name="T78" fmla="*/ 36 w 160"/>
              <a:gd name="T79" fmla="*/ 2 h 151"/>
              <a:gd name="T80" fmla="*/ 120 w 160"/>
              <a:gd name="T81" fmla="*/ 22 h 151"/>
              <a:gd name="T82" fmla="*/ 120 w 160"/>
              <a:gd name="T83" fmla="*/ 0 h 151"/>
              <a:gd name="T84" fmla="*/ 120 w 160"/>
              <a:gd name="T85" fmla="*/ 22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51">
                <a:moveTo>
                  <a:pt x="157" y="51"/>
                </a:moveTo>
                <a:cubicBezTo>
                  <a:pt x="156" y="51"/>
                  <a:pt x="155" y="53"/>
                  <a:pt x="155" y="54"/>
                </a:cubicBezTo>
                <a:cubicBezTo>
                  <a:pt x="155" y="144"/>
                  <a:pt x="155" y="144"/>
                  <a:pt x="155" y="144"/>
                </a:cubicBezTo>
                <a:cubicBezTo>
                  <a:pt x="155" y="145"/>
                  <a:pt x="154" y="146"/>
                  <a:pt x="152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5" y="146"/>
                  <a:pt x="4" y="145"/>
                  <a:pt x="4" y="14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3"/>
                  <a:pt x="3" y="51"/>
                  <a:pt x="2" y="51"/>
                </a:cubicBezTo>
                <a:cubicBezTo>
                  <a:pt x="1" y="51"/>
                  <a:pt x="0" y="53"/>
                  <a:pt x="0" y="5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7"/>
                  <a:pt x="3" y="151"/>
                  <a:pt x="7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6" y="151"/>
                  <a:pt x="160" y="147"/>
                  <a:pt x="160" y="14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58" y="51"/>
                  <a:pt x="157" y="51"/>
                </a:cubicBezTo>
                <a:close/>
                <a:moveTo>
                  <a:pt x="21" y="108"/>
                </a:moveTo>
                <a:cubicBezTo>
                  <a:pt x="20" y="108"/>
                  <a:pt x="19" y="109"/>
                  <a:pt x="19" y="110"/>
                </a:cubicBezTo>
                <a:cubicBezTo>
                  <a:pt x="19" y="111"/>
                  <a:pt x="20" y="112"/>
                  <a:pt x="21" y="112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28" y="130"/>
                  <a:pt x="29" y="131"/>
                  <a:pt x="31" y="131"/>
                </a:cubicBezTo>
                <a:cubicBezTo>
                  <a:pt x="32" y="131"/>
                  <a:pt x="33" y="130"/>
                  <a:pt x="33" y="129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1" y="130"/>
                  <a:pt x="62" y="131"/>
                  <a:pt x="63" y="131"/>
                </a:cubicBezTo>
                <a:cubicBezTo>
                  <a:pt x="65" y="131"/>
                  <a:pt x="66" y="130"/>
                  <a:pt x="66" y="129"/>
                </a:cubicBezTo>
                <a:cubicBezTo>
                  <a:pt x="66" y="112"/>
                  <a:pt x="66" y="112"/>
                  <a:pt x="66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29"/>
                  <a:pt x="94" y="129"/>
                  <a:pt x="94" y="129"/>
                </a:cubicBezTo>
                <a:cubicBezTo>
                  <a:pt x="94" y="130"/>
                  <a:pt x="95" y="131"/>
                  <a:pt x="96" y="131"/>
                </a:cubicBezTo>
                <a:cubicBezTo>
                  <a:pt x="97" y="131"/>
                  <a:pt x="99" y="130"/>
                  <a:pt x="99" y="129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27" y="130"/>
                  <a:pt x="128" y="131"/>
                  <a:pt x="129" y="131"/>
                </a:cubicBezTo>
                <a:cubicBezTo>
                  <a:pt x="130" y="131"/>
                  <a:pt x="132" y="130"/>
                  <a:pt x="132" y="129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9" y="112"/>
                  <a:pt x="139" y="112"/>
                  <a:pt x="139" y="112"/>
                </a:cubicBezTo>
                <a:cubicBezTo>
                  <a:pt x="140" y="112"/>
                  <a:pt x="141" y="111"/>
                  <a:pt x="141" y="110"/>
                </a:cubicBezTo>
                <a:cubicBezTo>
                  <a:pt x="141" y="109"/>
                  <a:pt x="140" y="108"/>
                  <a:pt x="139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2" y="84"/>
                  <a:pt x="132" y="84"/>
                  <a:pt x="132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40" y="84"/>
                  <a:pt x="141" y="83"/>
                  <a:pt x="141" y="82"/>
                </a:cubicBezTo>
                <a:cubicBezTo>
                  <a:pt x="141" y="80"/>
                  <a:pt x="140" y="79"/>
                  <a:pt x="139" y="79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7"/>
                  <a:pt x="130" y="56"/>
                  <a:pt x="129" y="56"/>
                </a:cubicBezTo>
                <a:cubicBezTo>
                  <a:pt x="128" y="56"/>
                  <a:pt x="127" y="57"/>
                  <a:pt x="127" y="58"/>
                </a:cubicBezTo>
                <a:cubicBezTo>
                  <a:pt x="127" y="79"/>
                  <a:pt x="127" y="79"/>
                  <a:pt x="127" y="79"/>
                </a:cubicBezTo>
                <a:cubicBezTo>
                  <a:pt x="99" y="79"/>
                  <a:pt x="99" y="79"/>
                  <a:pt x="99" y="79"/>
                </a:cubicBezTo>
                <a:cubicBezTo>
                  <a:pt x="99" y="58"/>
                  <a:pt x="99" y="58"/>
                  <a:pt x="99" y="58"/>
                </a:cubicBezTo>
                <a:cubicBezTo>
                  <a:pt x="99" y="57"/>
                  <a:pt x="97" y="56"/>
                  <a:pt x="96" y="56"/>
                </a:cubicBezTo>
                <a:cubicBezTo>
                  <a:pt x="95" y="56"/>
                  <a:pt x="94" y="57"/>
                  <a:pt x="94" y="58"/>
                </a:cubicBezTo>
                <a:cubicBezTo>
                  <a:pt x="94" y="79"/>
                  <a:pt x="94" y="79"/>
                  <a:pt x="94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7"/>
                  <a:pt x="65" y="56"/>
                  <a:pt x="63" y="56"/>
                </a:cubicBezTo>
                <a:cubicBezTo>
                  <a:pt x="62" y="56"/>
                  <a:pt x="61" y="57"/>
                  <a:pt x="61" y="58"/>
                </a:cubicBezTo>
                <a:cubicBezTo>
                  <a:pt x="61" y="79"/>
                  <a:pt x="61" y="79"/>
                  <a:pt x="61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3" y="58"/>
                  <a:pt x="33" y="58"/>
                  <a:pt x="33" y="58"/>
                </a:cubicBezTo>
                <a:cubicBezTo>
                  <a:pt x="33" y="57"/>
                  <a:pt x="32" y="56"/>
                  <a:pt x="31" y="56"/>
                </a:cubicBezTo>
                <a:cubicBezTo>
                  <a:pt x="29" y="56"/>
                  <a:pt x="28" y="57"/>
                  <a:pt x="28" y="58"/>
                </a:cubicBezTo>
                <a:cubicBezTo>
                  <a:pt x="28" y="79"/>
                  <a:pt x="28" y="79"/>
                  <a:pt x="28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0" y="79"/>
                  <a:pt x="19" y="80"/>
                  <a:pt x="19" y="82"/>
                </a:cubicBezTo>
                <a:cubicBezTo>
                  <a:pt x="19" y="83"/>
                  <a:pt x="20" y="84"/>
                  <a:pt x="21" y="84"/>
                </a:cubicBezTo>
                <a:cubicBezTo>
                  <a:pt x="28" y="84"/>
                  <a:pt x="28" y="84"/>
                  <a:pt x="28" y="84"/>
                </a:cubicBezTo>
                <a:cubicBezTo>
                  <a:pt x="28" y="108"/>
                  <a:pt x="28" y="108"/>
                  <a:pt x="28" y="108"/>
                </a:cubicBezTo>
                <a:lnTo>
                  <a:pt x="21" y="108"/>
                </a:lnTo>
                <a:close/>
                <a:moveTo>
                  <a:pt x="99" y="84"/>
                </a:moveTo>
                <a:cubicBezTo>
                  <a:pt x="127" y="84"/>
                  <a:pt x="127" y="84"/>
                  <a:pt x="127" y="84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84"/>
                  <a:pt x="99" y="84"/>
                  <a:pt x="99" y="84"/>
                </a:cubicBezTo>
                <a:close/>
                <a:moveTo>
                  <a:pt x="66" y="84"/>
                </a:moveTo>
                <a:cubicBezTo>
                  <a:pt x="94" y="84"/>
                  <a:pt x="94" y="84"/>
                  <a:pt x="94" y="84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6" y="84"/>
                  <a:pt x="66" y="84"/>
                  <a:pt x="66" y="84"/>
                </a:cubicBezTo>
                <a:close/>
                <a:moveTo>
                  <a:pt x="33" y="84"/>
                </a:moveTo>
                <a:cubicBezTo>
                  <a:pt x="61" y="84"/>
                  <a:pt x="61" y="84"/>
                  <a:pt x="61" y="84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33" y="108"/>
                  <a:pt x="33" y="108"/>
                  <a:pt x="33" y="108"/>
                </a:cubicBezTo>
                <a:lnTo>
                  <a:pt x="33" y="84"/>
                </a:lnTo>
                <a:close/>
                <a:moveTo>
                  <a:pt x="154" y="9"/>
                </a:moveTo>
                <a:cubicBezTo>
                  <a:pt x="134" y="9"/>
                  <a:pt x="134" y="9"/>
                  <a:pt x="134" y="9"/>
                </a:cubicBezTo>
                <a:cubicBezTo>
                  <a:pt x="132" y="9"/>
                  <a:pt x="131" y="10"/>
                  <a:pt x="131" y="11"/>
                </a:cubicBezTo>
                <a:cubicBezTo>
                  <a:pt x="131" y="12"/>
                  <a:pt x="132" y="13"/>
                  <a:pt x="134" y="13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4" y="13"/>
                  <a:pt x="155" y="13"/>
                  <a:pt x="155" y="16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5"/>
                  <a:pt x="5" y="13"/>
                  <a:pt x="7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7" y="13"/>
                  <a:pt x="28" y="12"/>
                  <a:pt x="28" y="11"/>
                </a:cubicBezTo>
                <a:cubicBezTo>
                  <a:pt x="28" y="10"/>
                  <a:pt x="27" y="9"/>
                  <a:pt x="25" y="9"/>
                </a:cubicBezTo>
                <a:cubicBezTo>
                  <a:pt x="7" y="9"/>
                  <a:pt x="7" y="9"/>
                  <a:pt x="7" y="9"/>
                </a:cubicBezTo>
                <a:cubicBezTo>
                  <a:pt x="3" y="9"/>
                  <a:pt x="0" y="12"/>
                  <a:pt x="0" y="16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1"/>
                  <a:pt x="1" y="42"/>
                  <a:pt x="2" y="42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60" y="41"/>
                  <a:pt x="160" y="39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1"/>
                  <a:pt x="156" y="9"/>
                  <a:pt x="154" y="9"/>
                </a:cubicBezTo>
                <a:close/>
                <a:moveTo>
                  <a:pt x="54" y="14"/>
                </a:moveTo>
                <a:cubicBezTo>
                  <a:pt x="105" y="14"/>
                  <a:pt x="105" y="14"/>
                  <a:pt x="105" y="14"/>
                </a:cubicBezTo>
                <a:cubicBezTo>
                  <a:pt x="107" y="14"/>
                  <a:pt x="108" y="13"/>
                  <a:pt x="108" y="11"/>
                </a:cubicBezTo>
                <a:cubicBezTo>
                  <a:pt x="108" y="10"/>
                  <a:pt x="107" y="8"/>
                  <a:pt x="105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2" y="8"/>
                  <a:pt x="51" y="10"/>
                  <a:pt x="51" y="11"/>
                </a:cubicBezTo>
                <a:cubicBezTo>
                  <a:pt x="51" y="13"/>
                  <a:pt x="52" y="14"/>
                  <a:pt x="54" y="14"/>
                </a:cubicBezTo>
                <a:close/>
                <a:moveTo>
                  <a:pt x="39" y="22"/>
                </a:moveTo>
                <a:cubicBezTo>
                  <a:pt x="41" y="22"/>
                  <a:pt x="42" y="21"/>
                  <a:pt x="42" y="20"/>
                </a:cubicBezTo>
                <a:cubicBezTo>
                  <a:pt x="42" y="2"/>
                  <a:pt x="42" y="2"/>
                  <a:pt x="42" y="2"/>
                </a:cubicBezTo>
                <a:cubicBezTo>
                  <a:pt x="42" y="1"/>
                  <a:pt x="41" y="0"/>
                  <a:pt x="39" y="0"/>
                </a:cubicBezTo>
                <a:cubicBezTo>
                  <a:pt x="38" y="0"/>
                  <a:pt x="36" y="1"/>
                  <a:pt x="36" y="2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1"/>
                  <a:pt x="38" y="22"/>
                  <a:pt x="39" y="22"/>
                </a:cubicBezTo>
                <a:close/>
                <a:moveTo>
                  <a:pt x="120" y="22"/>
                </a:moveTo>
                <a:cubicBezTo>
                  <a:pt x="121" y="22"/>
                  <a:pt x="123" y="21"/>
                  <a:pt x="123" y="20"/>
                </a:cubicBezTo>
                <a:cubicBezTo>
                  <a:pt x="123" y="2"/>
                  <a:pt x="123" y="2"/>
                  <a:pt x="123" y="2"/>
                </a:cubicBezTo>
                <a:cubicBezTo>
                  <a:pt x="123" y="1"/>
                  <a:pt x="121" y="0"/>
                  <a:pt x="120" y="0"/>
                </a:cubicBezTo>
                <a:cubicBezTo>
                  <a:pt x="118" y="0"/>
                  <a:pt x="116" y="1"/>
                  <a:pt x="116" y="2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21"/>
                  <a:pt x="118" y="22"/>
                  <a:pt x="120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Freeform 112">
            <a:extLst>
              <a:ext uri="{FF2B5EF4-FFF2-40B4-BE49-F238E27FC236}">
                <a16:creationId xmlns:a16="http://schemas.microsoft.com/office/drawing/2014/main" id="{9952A122-64B8-48AB-9817-0EDED5987D10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3584575"/>
            <a:ext cx="254000" cy="233363"/>
          </a:xfrm>
          <a:custGeom>
            <a:avLst/>
            <a:gdLst>
              <a:gd name="T0" fmla="*/ 149 w 160"/>
              <a:gd name="T1" fmla="*/ 14 h 147"/>
              <a:gd name="T2" fmla="*/ 147 w 160"/>
              <a:gd name="T3" fmla="*/ 17 h 147"/>
              <a:gd name="T4" fmla="*/ 147 w 160"/>
              <a:gd name="T5" fmla="*/ 95 h 147"/>
              <a:gd name="T6" fmla="*/ 145 w 160"/>
              <a:gd name="T7" fmla="*/ 97 h 147"/>
              <a:gd name="T8" fmla="*/ 17 w 160"/>
              <a:gd name="T9" fmla="*/ 97 h 147"/>
              <a:gd name="T10" fmla="*/ 15 w 160"/>
              <a:gd name="T11" fmla="*/ 95 h 147"/>
              <a:gd name="T12" fmla="*/ 15 w 160"/>
              <a:gd name="T13" fmla="*/ 17 h 147"/>
              <a:gd name="T14" fmla="*/ 13 w 160"/>
              <a:gd name="T15" fmla="*/ 14 h 147"/>
              <a:gd name="T16" fmla="*/ 10 w 160"/>
              <a:gd name="T17" fmla="*/ 17 h 147"/>
              <a:gd name="T18" fmla="*/ 10 w 160"/>
              <a:gd name="T19" fmla="*/ 95 h 147"/>
              <a:gd name="T20" fmla="*/ 17 w 160"/>
              <a:gd name="T21" fmla="*/ 102 h 147"/>
              <a:gd name="T22" fmla="*/ 145 w 160"/>
              <a:gd name="T23" fmla="*/ 102 h 147"/>
              <a:gd name="T24" fmla="*/ 152 w 160"/>
              <a:gd name="T25" fmla="*/ 95 h 147"/>
              <a:gd name="T26" fmla="*/ 152 w 160"/>
              <a:gd name="T27" fmla="*/ 17 h 147"/>
              <a:gd name="T28" fmla="*/ 149 w 160"/>
              <a:gd name="T29" fmla="*/ 14 h 147"/>
              <a:gd name="T30" fmla="*/ 158 w 160"/>
              <a:gd name="T31" fmla="*/ 0 h 147"/>
              <a:gd name="T32" fmla="*/ 3 w 160"/>
              <a:gd name="T33" fmla="*/ 0 h 147"/>
              <a:gd name="T34" fmla="*/ 0 w 160"/>
              <a:gd name="T35" fmla="*/ 3 h 147"/>
              <a:gd name="T36" fmla="*/ 3 w 160"/>
              <a:gd name="T37" fmla="*/ 6 h 147"/>
              <a:gd name="T38" fmla="*/ 158 w 160"/>
              <a:gd name="T39" fmla="*/ 6 h 147"/>
              <a:gd name="T40" fmla="*/ 160 w 160"/>
              <a:gd name="T41" fmla="*/ 3 h 147"/>
              <a:gd name="T42" fmla="*/ 158 w 160"/>
              <a:gd name="T43" fmla="*/ 0 h 147"/>
              <a:gd name="T44" fmla="*/ 63 w 160"/>
              <a:gd name="T45" fmla="*/ 38 h 147"/>
              <a:gd name="T46" fmla="*/ 61 w 160"/>
              <a:gd name="T47" fmla="*/ 37 h 147"/>
              <a:gd name="T48" fmla="*/ 34 w 160"/>
              <a:gd name="T49" fmla="*/ 60 h 147"/>
              <a:gd name="T50" fmla="*/ 32 w 160"/>
              <a:gd name="T51" fmla="*/ 64 h 147"/>
              <a:gd name="T52" fmla="*/ 36 w 160"/>
              <a:gd name="T53" fmla="*/ 65 h 147"/>
              <a:gd name="T54" fmla="*/ 62 w 160"/>
              <a:gd name="T55" fmla="*/ 43 h 147"/>
              <a:gd name="T56" fmla="*/ 88 w 160"/>
              <a:gd name="T57" fmla="*/ 69 h 147"/>
              <a:gd name="T58" fmla="*/ 90 w 160"/>
              <a:gd name="T59" fmla="*/ 70 h 147"/>
              <a:gd name="T60" fmla="*/ 91 w 160"/>
              <a:gd name="T61" fmla="*/ 69 h 147"/>
              <a:gd name="T62" fmla="*/ 124 w 160"/>
              <a:gd name="T63" fmla="*/ 36 h 147"/>
              <a:gd name="T64" fmla="*/ 124 w 160"/>
              <a:gd name="T65" fmla="*/ 53 h 147"/>
              <a:gd name="T66" fmla="*/ 126 w 160"/>
              <a:gd name="T67" fmla="*/ 56 h 147"/>
              <a:gd name="T68" fmla="*/ 128 w 160"/>
              <a:gd name="T69" fmla="*/ 53 h 147"/>
              <a:gd name="T70" fmla="*/ 128 w 160"/>
              <a:gd name="T71" fmla="*/ 30 h 147"/>
              <a:gd name="T72" fmla="*/ 128 w 160"/>
              <a:gd name="T73" fmla="*/ 29 h 147"/>
              <a:gd name="T74" fmla="*/ 127 w 160"/>
              <a:gd name="T75" fmla="*/ 28 h 147"/>
              <a:gd name="T76" fmla="*/ 126 w 160"/>
              <a:gd name="T77" fmla="*/ 28 h 147"/>
              <a:gd name="T78" fmla="*/ 103 w 160"/>
              <a:gd name="T79" fmla="*/ 28 h 147"/>
              <a:gd name="T80" fmla="*/ 101 w 160"/>
              <a:gd name="T81" fmla="*/ 30 h 147"/>
              <a:gd name="T82" fmla="*/ 103 w 160"/>
              <a:gd name="T83" fmla="*/ 32 h 147"/>
              <a:gd name="T84" fmla="*/ 120 w 160"/>
              <a:gd name="T85" fmla="*/ 32 h 147"/>
              <a:gd name="T86" fmla="*/ 90 w 160"/>
              <a:gd name="T87" fmla="*/ 64 h 147"/>
              <a:gd name="T88" fmla="*/ 63 w 160"/>
              <a:gd name="T89" fmla="*/ 38 h 147"/>
              <a:gd name="T90" fmla="*/ 82 w 160"/>
              <a:gd name="T91" fmla="*/ 126 h 147"/>
              <a:gd name="T92" fmla="*/ 83 w 160"/>
              <a:gd name="T93" fmla="*/ 124 h 147"/>
              <a:gd name="T94" fmla="*/ 83 w 160"/>
              <a:gd name="T95" fmla="*/ 113 h 147"/>
              <a:gd name="T96" fmla="*/ 81 w 160"/>
              <a:gd name="T97" fmla="*/ 110 h 147"/>
              <a:gd name="T98" fmla="*/ 79 w 160"/>
              <a:gd name="T99" fmla="*/ 113 h 147"/>
              <a:gd name="T100" fmla="*/ 79 w 160"/>
              <a:gd name="T101" fmla="*/ 124 h 147"/>
              <a:gd name="T102" fmla="*/ 80 w 160"/>
              <a:gd name="T103" fmla="*/ 126 h 147"/>
              <a:gd name="T104" fmla="*/ 48 w 160"/>
              <a:gd name="T105" fmla="*/ 142 h 147"/>
              <a:gd name="T106" fmla="*/ 47 w 160"/>
              <a:gd name="T107" fmla="*/ 146 h 147"/>
              <a:gd name="T108" fmla="*/ 50 w 160"/>
              <a:gd name="T109" fmla="*/ 147 h 147"/>
              <a:gd name="T110" fmla="*/ 81 w 160"/>
              <a:gd name="T111" fmla="*/ 131 h 147"/>
              <a:gd name="T112" fmla="*/ 112 w 160"/>
              <a:gd name="T113" fmla="*/ 147 h 147"/>
              <a:gd name="T114" fmla="*/ 113 w 160"/>
              <a:gd name="T115" fmla="*/ 147 h 147"/>
              <a:gd name="T116" fmla="*/ 115 w 160"/>
              <a:gd name="T117" fmla="*/ 146 h 147"/>
              <a:gd name="T118" fmla="*/ 114 w 160"/>
              <a:gd name="T119" fmla="*/ 142 h 147"/>
              <a:gd name="T120" fmla="*/ 82 w 160"/>
              <a:gd name="T121" fmla="*/ 12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47">
                <a:moveTo>
                  <a:pt x="149" y="14"/>
                </a:moveTo>
                <a:cubicBezTo>
                  <a:pt x="148" y="14"/>
                  <a:pt x="147" y="16"/>
                  <a:pt x="147" y="17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6"/>
                  <a:pt x="146" y="97"/>
                  <a:pt x="145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6" y="97"/>
                  <a:pt x="15" y="96"/>
                  <a:pt x="15" y="95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4" y="14"/>
                  <a:pt x="13" y="14"/>
                </a:cubicBezTo>
                <a:cubicBezTo>
                  <a:pt x="12" y="14"/>
                  <a:pt x="10" y="16"/>
                  <a:pt x="10" y="17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8"/>
                  <a:pt x="14" y="102"/>
                  <a:pt x="17" y="102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8" y="102"/>
                  <a:pt x="152" y="98"/>
                  <a:pt x="152" y="95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2" y="16"/>
                  <a:pt x="151" y="14"/>
                  <a:pt x="149" y="14"/>
                </a:cubicBezTo>
                <a:close/>
                <a:moveTo>
                  <a:pt x="158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5"/>
                  <a:pt x="2" y="6"/>
                  <a:pt x="3" y="6"/>
                </a:cubicBezTo>
                <a:cubicBezTo>
                  <a:pt x="158" y="6"/>
                  <a:pt x="158" y="6"/>
                  <a:pt x="158" y="6"/>
                </a:cubicBezTo>
                <a:cubicBezTo>
                  <a:pt x="159" y="6"/>
                  <a:pt x="160" y="5"/>
                  <a:pt x="160" y="3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63" y="38"/>
                </a:moveTo>
                <a:cubicBezTo>
                  <a:pt x="63" y="37"/>
                  <a:pt x="62" y="37"/>
                  <a:pt x="61" y="37"/>
                </a:cubicBezTo>
                <a:cubicBezTo>
                  <a:pt x="34" y="60"/>
                  <a:pt x="34" y="60"/>
                  <a:pt x="34" y="60"/>
                </a:cubicBezTo>
                <a:cubicBezTo>
                  <a:pt x="32" y="62"/>
                  <a:pt x="32" y="63"/>
                  <a:pt x="32" y="64"/>
                </a:cubicBezTo>
                <a:cubicBezTo>
                  <a:pt x="34" y="65"/>
                  <a:pt x="35" y="65"/>
                  <a:pt x="36" y="65"/>
                </a:cubicBezTo>
                <a:cubicBezTo>
                  <a:pt x="62" y="43"/>
                  <a:pt x="62" y="43"/>
                  <a:pt x="62" y="43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70"/>
                  <a:pt x="88" y="70"/>
                  <a:pt x="90" y="70"/>
                </a:cubicBezTo>
                <a:cubicBezTo>
                  <a:pt x="91" y="70"/>
                  <a:pt x="91" y="70"/>
                  <a:pt x="91" y="69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4" y="55"/>
                  <a:pt x="125" y="56"/>
                  <a:pt x="126" y="56"/>
                </a:cubicBezTo>
                <a:cubicBezTo>
                  <a:pt x="127" y="56"/>
                  <a:pt x="128" y="55"/>
                  <a:pt x="128" y="53"/>
                </a:cubicBezTo>
                <a:cubicBezTo>
                  <a:pt x="128" y="30"/>
                  <a:pt x="128" y="30"/>
                  <a:pt x="128" y="30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2" y="28"/>
                  <a:pt x="101" y="29"/>
                  <a:pt x="101" y="30"/>
                </a:cubicBezTo>
                <a:cubicBezTo>
                  <a:pt x="101" y="31"/>
                  <a:pt x="102" y="32"/>
                  <a:pt x="103" y="3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90" y="64"/>
                  <a:pt x="90" y="64"/>
                  <a:pt x="90" y="64"/>
                </a:cubicBezTo>
                <a:lnTo>
                  <a:pt x="63" y="38"/>
                </a:lnTo>
                <a:close/>
                <a:moveTo>
                  <a:pt x="82" y="126"/>
                </a:moveTo>
                <a:cubicBezTo>
                  <a:pt x="83" y="125"/>
                  <a:pt x="83" y="125"/>
                  <a:pt x="83" y="124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3" y="111"/>
                  <a:pt x="82" y="110"/>
                  <a:pt x="81" y="110"/>
                </a:cubicBezTo>
                <a:cubicBezTo>
                  <a:pt x="80" y="110"/>
                  <a:pt x="79" y="111"/>
                  <a:pt x="79" y="11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79" y="125"/>
                  <a:pt x="80" y="126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47" y="144"/>
                  <a:pt x="47" y="145"/>
                  <a:pt x="47" y="146"/>
                </a:cubicBezTo>
                <a:cubicBezTo>
                  <a:pt x="48" y="147"/>
                  <a:pt x="49" y="147"/>
                  <a:pt x="50" y="147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4" y="147"/>
                  <a:pt x="114" y="147"/>
                  <a:pt x="115" y="146"/>
                </a:cubicBezTo>
                <a:cubicBezTo>
                  <a:pt x="115" y="145"/>
                  <a:pt x="115" y="144"/>
                  <a:pt x="114" y="142"/>
                </a:cubicBezTo>
                <a:cubicBezTo>
                  <a:pt x="82" y="126"/>
                  <a:pt x="82" y="126"/>
                  <a:pt x="82" y="1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Freeform 113">
            <a:extLst>
              <a:ext uri="{FF2B5EF4-FFF2-40B4-BE49-F238E27FC236}">
                <a16:creationId xmlns:a16="http://schemas.microsoft.com/office/drawing/2014/main" id="{0573AAC8-A6E5-474B-8063-94A2B7711627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3576638"/>
            <a:ext cx="254000" cy="254000"/>
          </a:xfrm>
          <a:custGeom>
            <a:avLst/>
            <a:gdLst>
              <a:gd name="T0" fmla="*/ 153 w 160"/>
              <a:gd name="T1" fmla="*/ 0 h 160"/>
              <a:gd name="T2" fmla="*/ 8 w 160"/>
              <a:gd name="T3" fmla="*/ 0 h 160"/>
              <a:gd name="T4" fmla="*/ 0 w 160"/>
              <a:gd name="T5" fmla="*/ 8 h 160"/>
              <a:gd name="T6" fmla="*/ 0 w 160"/>
              <a:gd name="T7" fmla="*/ 153 h 160"/>
              <a:gd name="T8" fmla="*/ 8 w 160"/>
              <a:gd name="T9" fmla="*/ 160 h 160"/>
              <a:gd name="T10" fmla="*/ 153 w 160"/>
              <a:gd name="T11" fmla="*/ 160 h 160"/>
              <a:gd name="T12" fmla="*/ 160 w 160"/>
              <a:gd name="T13" fmla="*/ 153 h 160"/>
              <a:gd name="T14" fmla="*/ 160 w 160"/>
              <a:gd name="T15" fmla="*/ 8 h 160"/>
              <a:gd name="T16" fmla="*/ 153 w 160"/>
              <a:gd name="T17" fmla="*/ 0 h 160"/>
              <a:gd name="T18" fmla="*/ 155 w 160"/>
              <a:gd name="T19" fmla="*/ 153 h 160"/>
              <a:gd name="T20" fmla="*/ 153 w 160"/>
              <a:gd name="T21" fmla="*/ 155 h 160"/>
              <a:gd name="T22" fmla="*/ 8 w 160"/>
              <a:gd name="T23" fmla="*/ 155 h 160"/>
              <a:gd name="T24" fmla="*/ 5 w 160"/>
              <a:gd name="T25" fmla="*/ 153 h 160"/>
              <a:gd name="T26" fmla="*/ 5 w 160"/>
              <a:gd name="T27" fmla="*/ 8 h 160"/>
              <a:gd name="T28" fmla="*/ 8 w 160"/>
              <a:gd name="T29" fmla="*/ 5 h 160"/>
              <a:gd name="T30" fmla="*/ 153 w 160"/>
              <a:gd name="T31" fmla="*/ 5 h 160"/>
              <a:gd name="T32" fmla="*/ 155 w 160"/>
              <a:gd name="T33" fmla="*/ 8 h 160"/>
              <a:gd name="T34" fmla="*/ 155 w 160"/>
              <a:gd name="T35" fmla="*/ 153 h 160"/>
              <a:gd name="T36" fmla="*/ 103 w 160"/>
              <a:gd name="T37" fmla="*/ 63 h 160"/>
              <a:gd name="T38" fmla="*/ 112 w 160"/>
              <a:gd name="T39" fmla="*/ 52 h 160"/>
              <a:gd name="T40" fmla="*/ 103 w 160"/>
              <a:gd name="T41" fmla="*/ 42 h 160"/>
              <a:gd name="T42" fmla="*/ 93 w 160"/>
              <a:gd name="T43" fmla="*/ 52 h 160"/>
              <a:gd name="T44" fmla="*/ 103 w 160"/>
              <a:gd name="T45" fmla="*/ 63 h 160"/>
              <a:gd name="T46" fmla="*/ 103 w 160"/>
              <a:gd name="T47" fmla="*/ 47 h 160"/>
              <a:gd name="T48" fmla="*/ 107 w 160"/>
              <a:gd name="T49" fmla="*/ 52 h 160"/>
              <a:gd name="T50" fmla="*/ 103 w 160"/>
              <a:gd name="T51" fmla="*/ 57 h 160"/>
              <a:gd name="T52" fmla="*/ 98 w 160"/>
              <a:gd name="T53" fmla="*/ 52 h 160"/>
              <a:gd name="T54" fmla="*/ 103 w 160"/>
              <a:gd name="T55" fmla="*/ 47 h 160"/>
              <a:gd name="T56" fmla="*/ 137 w 160"/>
              <a:gd name="T57" fmla="*/ 20 h 160"/>
              <a:gd name="T58" fmla="*/ 23 w 160"/>
              <a:gd name="T59" fmla="*/ 20 h 160"/>
              <a:gd name="T60" fmla="*/ 20 w 160"/>
              <a:gd name="T61" fmla="*/ 23 h 160"/>
              <a:gd name="T62" fmla="*/ 20 w 160"/>
              <a:gd name="T63" fmla="*/ 123 h 160"/>
              <a:gd name="T64" fmla="*/ 23 w 160"/>
              <a:gd name="T65" fmla="*/ 125 h 160"/>
              <a:gd name="T66" fmla="*/ 137 w 160"/>
              <a:gd name="T67" fmla="*/ 125 h 160"/>
              <a:gd name="T68" fmla="*/ 140 w 160"/>
              <a:gd name="T69" fmla="*/ 123 h 160"/>
              <a:gd name="T70" fmla="*/ 140 w 160"/>
              <a:gd name="T71" fmla="*/ 23 h 160"/>
              <a:gd name="T72" fmla="*/ 137 w 160"/>
              <a:gd name="T73" fmla="*/ 20 h 160"/>
              <a:gd name="T74" fmla="*/ 135 w 160"/>
              <a:gd name="T75" fmla="*/ 120 h 160"/>
              <a:gd name="T76" fmla="*/ 25 w 160"/>
              <a:gd name="T77" fmla="*/ 120 h 160"/>
              <a:gd name="T78" fmla="*/ 25 w 160"/>
              <a:gd name="T79" fmla="*/ 92 h 160"/>
              <a:gd name="T80" fmla="*/ 51 w 160"/>
              <a:gd name="T81" fmla="*/ 66 h 160"/>
              <a:gd name="T82" fmla="*/ 56 w 160"/>
              <a:gd name="T83" fmla="*/ 66 h 160"/>
              <a:gd name="T84" fmla="*/ 94 w 160"/>
              <a:gd name="T85" fmla="*/ 104 h 160"/>
              <a:gd name="T86" fmla="*/ 95 w 160"/>
              <a:gd name="T87" fmla="*/ 104 h 160"/>
              <a:gd name="T88" fmla="*/ 96 w 160"/>
              <a:gd name="T89" fmla="*/ 104 h 160"/>
              <a:gd name="T90" fmla="*/ 116 w 160"/>
              <a:gd name="T91" fmla="*/ 85 h 160"/>
              <a:gd name="T92" fmla="*/ 119 w 160"/>
              <a:gd name="T93" fmla="*/ 84 h 160"/>
              <a:gd name="T94" fmla="*/ 121 w 160"/>
              <a:gd name="T95" fmla="*/ 85 h 160"/>
              <a:gd name="T96" fmla="*/ 135 w 160"/>
              <a:gd name="T97" fmla="*/ 100 h 160"/>
              <a:gd name="T98" fmla="*/ 135 w 160"/>
              <a:gd name="T99" fmla="*/ 120 h 160"/>
              <a:gd name="T100" fmla="*/ 135 w 160"/>
              <a:gd name="T101" fmla="*/ 93 h 160"/>
              <a:gd name="T102" fmla="*/ 125 w 160"/>
              <a:gd name="T103" fmla="*/ 82 h 160"/>
              <a:gd name="T104" fmla="*/ 119 w 160"/>
              <a:gd name="T105" fmla="*/ 79 h 160"/>
              <a:gd name="T106" fmla="*/ 112 w 160"/>
              <a:gd name="T107" fmla="*/ 82 h 160"/>
              <a:gd name="T108" fmla="*/ 95 w 160"/>
              <a:gd name="T109" fmla="*/ 99 h 160"/>
              <a:gd name="T110" fmla="*/ 59 w 160"/>
              <a:gd name="T111" fmla="*/ 63 h 160"/>
              <a:gd name="T112" fmla="*/ 47 w 160"/>
              <a:gd name="T113" fmla="*/ 63 h 160"/>
              <a:gd name="T114" fmla="*/ 25 w 160"/>
              <a:gd name="T115" fmla="*/ 85 h 160"/>
              <a:gd name="T116" fmla="*/ 25 w 160"/>
              <a:gd name="T117" fmla="*/ 25 h 160"/>
              <a:gd name="T118" fmla="*/ 135 w 160"/>
              <a:gd name="T119" fmla="*/ 25 h 160"/>
              <a:gd name="T120" fmla="*/ 135 w 160"/>
              <a:gd name="T121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153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4" y="160"/>
                  <a:pt x="8" y="160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7" y="160"/>
                  <a:pt x="160" y="157"/>
                  <a:pt x="160" y="153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4"/>
                  <a:pt x="157" y="0"/>
                  <a:pt x="153" y="0"/>
                </a:cubicBezTo>
                <a:close/>
                <a:moveTo>
                  <a:pt x="155" y="153"/>
                </a:moveTo>
                <a:cubicBezTo>
                  <a:pt x="155" y="154"/>
                  <a:pt x="154" y="155"/>
                  <a:pt x="153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4"/>
                  <a:pt x="5" y="153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ubicBezTo>
                  <a:pt x="153" y="5"/>
                  <a:pt x="153" y="5"/>
                  <a:pt x="153" y="5"/>
                </a:cubicBezTo>
                <a:cubicBezTo>
                  <a:pt x="154" y="5"/>
                  <a:pt x="155" y="7"/>
                  <a:pt x="155" y="8"/>
                </a:cubicBezTo>
                <a:cubicBezTo>
                  <a:pt x="155" y="153"/>
                  <a:pt x="155" y="153"/>
                  <a:pt x="155" y="153"/>
                </a:cubicBezTo>
                <a:close/>
                <a:moveTo>
                  <a:pt x="103" y="63"/>
                </a:moveTo>
                <a:cubicBezTo>
                  <a:pt x="107" y="63"/>
                  <a:pt x="112" y="57"/>
                  <a:pt x="112" y="52"/>
                </a:cubicBezTo>
                <a:cubicBezTo>
                  <a:pt x="112" y="47"/>
                  <a:pt x="107" y="42"/>
                  <a:pt x="103" y="42"/>
                </a:cubicBezTo>
                <a:cubicBezTo>
                  <a:pt x="98" y="42"/>
                  <a:pt x="93" y="47"/>
                  <a:pt x="93" y="52"/>
                </a:cubicBezTo>
                <a:cubicBezTo>
                  <a:pt x="93" y="57"/>
                  <a:pt x="98" y="63"/>
                  <a:pt x="103" y="63"/>
                </a:cubicBezTo>
                <a:close/>
                <a:moveTo>
                  <a:pt x="103" y="47"/>
                </a:moveTo>
                <a:cubicBezTo>
                  <a:pt x="105" y="47"/>
                  <a:pt x="107" y="50"/>
                  <a:pt x="107" y="52"/>
                </a:cubicBezTo>
                <a:cubicBezTo>
                  <a:pt x="107" y="55"/>
                  <a:pt x="105" y="57"/>
                  <a:pt x="103" y="57"/>
                </a:cubicBezTo>
                <a:cubicBezTo>
                  <a:pt x="100" y="57"/>
                  <a:pt x="98" y="55"/>
                  <a:pt x="98" y="52"/>
                </a:cubicBezTo>
                <a:cubicBezTo>
                  <a:pt x="98" y="50"/>
                  <a:pt x="100" y="47"/>
                  <a:pt x="103" y="47"/>
                </a:cubicBezTo>
                <a:close/>
                <a:moveTo>
                  <a:pt x="137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0" y="21"/>
                  <a:pt x="20" y="23"/>
                </a:cubicBezTo>
                <a:cubicBezTo>
                  <a:pt x="20" y="123"/>
                  <a:pt x="20" y="123"/>
                  <a:pt x="20" y="123"/>
                </a:cubicBezTo>
                <a:cubicBezTo>
                  <a:pt x="20" y="124"/>
                  <a:pt x="21" y="125"/>
                  <a:pt x="23" y="125"/>
                </a:cubicBezTo>
                <a:cubicBezTo>
                  <a:pt x="137" y="125"/>
                  <a:pt x="137" y="125"/>
                  <a:pt x="137" y="125"/>
                </a:cubicBezTo>
                <a:cubicBezTo>
                  <a:pt x="139" y="125"/>
                  <a:pt x="140" y="124"/>
                  <a:pt x="140" y="123"/>
                </a:cubicBezTo>
                <a:cubicBezTo>
                  <a:pt x="140" y="23"/>
                  <a:pt x="140" y="23"/>
                  <a:pt x="140" y="23"/>
                </a:cubicBezTo>
                <a:cubicBezTo>
                  <a:pt x="140" y="21"/>
                  <a:pt x="139" y="20"/>
                  <a:pt x="137" y="20"/>
                </a:cubicBezTo>
                <a:close/>
                <a:moveTo>
                  <a:pt x="135" y="120"/>
                </a:moveTo>
                <a:cubicBezTo>
                  <a:pt x="25" y="120"/>
                  <a:pt x="25" y="120"/>
                  <a:pt x="25" y="120"/>
                </a:cubicBezTo>
                <a:cubicBezTo>
                  <a:pt x="25" y="92"/>
                  <a:pt x="25" y="92"/>
                  <a:pt x="25" y="92"/>
                </a:cubicBezTo>
                <a:cubicBezTo>
                  <a:pt x="51" y="66"/>
                  <a:pt x="51" y="66"/>
                  <a:pt x="51" y="66"/>
                </a:cubicBezTo>
                <a:cubicBezTo>
                  <a:pt x="52" y="65"/>
                  <a:pt x="55" y="65"/>
                  <a:pt x="56" y="66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16" y="85"/>
                  <a:pt x="117" y="84"/>
                  <a:pt x="119" y="84"/>
                </a:cubicBezTo>
                <a:cubicBezTo>
                  <a:pt x="120" y="84"/>
                  <a:pt x="120" y="85"/>
                  <a:pt x="121" y="85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5" y="120"/>
                  <a:pt x="135" y="120"/>
                  <a:pt x="135" y="120"/>
                </a:cubicBezTo>
                <a:close/>
                <a:moveTo>
                  <a:pt x="135" y="93"/>
                </a:moveTo>
                <a:cubicBezTo>
                  <a:pt x="125" y="82"/>
                  <a:pt x="125" y="82"/>
                  <a:pt x="125" y="82"/>
                </a:cubicBezTo>
                <a:cubicBezTo>
                  <a:pt x="122" y="80"/>
                  <a:pt x="121" y="79"/>
                  <a:pt x="119" y="79"/>
                </a:cubicBezTo>
                <a:cubicBezTo>
                  <a:pt x="116" y="79"/>
                  <a:pt x="114" y="80"/>
                  <a:pt x="112" y="82"/>
                </a:cubicBezTo>
                <a:cubicBezTo>
                  <a:pt x="95" y="99"/>
                  <a:pt x="95" y="99"/>
                  <a:pt x="95" y="99"/>
                </a:cubicBezTo>
                <a:cubicBezTo>
                  <a:pt x="59" y="63"/>
                  <a:pt x="59" y="63"/>
                  <a:pt x="59" y="63"/>
                </a:cubicBezTo>
                <a:cubicBezTo>
                  <a:pt x="56" y="59"/>
                  <a:pt x="50" y="59"/>
                  <a:pt x="47" y="63"/>
                </a:cubicBezTo>
                <a:cubicBezTo>
                  <a:pt x="25" y="85"/>
                  <a:pt x="25" y="85"/>
                  <a:pt x="25" y="85"/>
                </a:cubicBezTo>
                <a:cubicBezTo>
                  <a:pt x="25" y="25"/>
                  <a:pt x="25" y="25"/>
                  <a:pt x="25" y="25"/>
                </a:cubicBezTo>
                <a:cubicBezTo>
                  <a:pt x="135" y="25"/>
                  <a:pt x="135" y="25"/>
                  <a:pt x="135" y="25"/>
                </a:cubicBezTo>
                <a:cubicBezTo>
                  <a:pt x="135" y="93"/>
                  <a:pt x="135" y="93"/>
                  <a:pt x="135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Freeform 114">
            <a:extLst>
              <a:ext uri="{FF2B5EF4-FFF2-40B4-BE49-F238E27FC236}">
                <a16:creationId xmlns:a16="http://schemas.microsoft.com/office/drawing/2014/main" id="{134027D4-83A4-4967-A20F-D465FDDA65E0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4130675"/>
            <a:ext cx="254000" cy="247650"/>
          </a:xfrm>
          <a:custGeom>
            <a:avLst/>
            <a:gdLst>
              <a:gd name="T0" fmla="*/ 141 w 160"/>
              <a:gd name="T1" fmla="*/ 7 h 156"/>
              <a:gd name="T2" fmla="*/ 7 w 160"/>
              <a:gd name="T3" fmla="*/ 0 h 156"/>
              <a:gd name="T4" fmla="*/ 0 w 160"/>
              <a:gd name="T5" fmla="*/ 129 h 156"/>
              <a:gd name="T6" fmla="*/ 134 w 160"/>
              <a:gd name="T7" fmla="*/ 136 h 156"/>
              <a:gd name="T8" fmla="*/ 4 w 160"/>
              <a:gd name="T9" fmla="*/ 129 h 156"/>
              <a:gd name="T10" fmla="*/ 7 w 160"/>
              <a:gd name="T11" fmla="*/ 5 h 156"/>
              <a:gd name="T12" fmla="*/ 136 w 160"/>
              <a:gd name="T13" fmla="*/ 7 h 156"/>
              <a:gd name="T14" fmla="*/ 134 w 160"/>
              <a:gd name="T15" fmla="*/ 131 h 156"/>
              <a:gd name="T16" fmla="*/ 4 w 160"/>
              <a:gd name="T17" fmla="*/ 129 h 156"/>
              <a:gd name="T18" fmla="*/ 97 w 160"/>
              <a:gd name="T19" fmla="*/ 44 h 156"/>
              <a:gd name="T20" fmla="*/ 77 w 160"/>
              <a:gd name="T21" fmla="*/ 44 h 156"/>
              <a:gd name="T22" fmla="*/ 87 w 160"/>
              <a:gd name="T23" fmla="*/ 39 h 156"/>
              <a:gd name="T24" fmla="*/ 87 w 160"/>
              <a:gd name="T25" fmla="*/ 49 h 156"/>
              <a:gd name="T26" fmla="*/ 87 w 160"/>
              <a:gd name="T27" fmla="*/ 39 h 156"/>
              <a:gd name="T28" fmla="*/ 16 w 160"/>
              <a:gd name="T29" fmla="*/ 14 h 156"/>
              <a:gd name="T30" fmla="*/ 14 w 160"/>
              <a:gd name="T31" fmla="*/ 109 h 156"/>
              <a:gd name="T32" fmla="*/ 123 w 160"/>
              <a:gd name="T33" fmla="*/ 112 h 156"/>
              <a:gd name="T34" fmla="*/ 125 w 160"/>
              <a:gd name="T35" fmla="*/ 17 h 156"/>
              <a:gd name="T36" fmla="*/ 121 w 160"/>
              <a:gd name="T37" fmla="*/ 107 h 156"/>
              <a:gd name="T38" fmla="*/ 19 w 160"/>
              <a:gd name="T39" fmla="*/ 84 h 156"/>
              <a:gd name="T40" fmla="*/ 49 w 160"/>
              <a:gd name="T41" fmla="*/ 59 h 156"/>
              <a:gd name="T42" fmla="*/ 87 w 160"/>
              <a:gd name="T43" fmla="*/ 96 h 156"/>
              <a:gd name="T44" fmla="*/ 107 w 160"/>
              <a:gd name="T45" fmla="*/ 78 h 156"/>
              <a:gd name="T46" fmla="*/ 112 w 160"/>
              <a:gd name="T47" fmla="*/ 78 h 156"/>
              <a:gd name="T48" fmla="*/ 121 w 160"/>
              <a:gd name="T49" fmla="*/ 107 h 156"/>
              <a:gd name="T50" fmla="*/ 116 w 160"/>
              <a:gd name="T51" fmla="*/ 74 h 156"/>
              <a:gd name="T52" fmla="*/ 104 w 160"/>
              <a:gd name="T53" fmla="*/ 74 h 156"/>
              <a:gd name="T54" fmla="*/ 51 w 160"/>
              <a:gd name="T55" fmla="*/ 56 h 156"/>
              <a:gd name="T56" fmla="*/ 19 w 160"/>
              <a:gd name="T57" fmla="*/ 78 h 156"/>
              <a:gd name="T58" fmla="*/ 121 w 160"/>
              <a:gd name="T59" fmla="*/ 19 h 156"/>
              <a:gd name="T60" fmla="*/ 152 w 160"/>
              <a:gd name="T61" fmla="*/ 14 h 156"/>
              <a:gd name="T62" fmla="*/ 145 w 160"/>
              <a:gd name="T63" fmla="*/ 17 h 156"/>
              <a:gd name="T64" fmla="*/ 152 w 160"/>
              <a:gd name="T65" fmla="*/ 19 h 156"/>
              <a:gd name="T66" fmla="*/ 155 w 160"/>
              <a:gd name="T67" fmla="*/ 149 h 156"/>
              <a:gd name="T68" fmla="*/ 27 w 160"/>
              <a:gd name="T69" fmla="*/ 151 h 156"/>
              <a:gd name="T70" fmla="*/ 24 w 160"/>
              <a:gd name="T71" fmla="*/ 144 h 156"/>
              <a:gd name="T72" fmla="*/ 19 w 160"/>
              <a:gd name="T73" fmla="*/ 144 h 156"/>
              <a:gd name="T74" fmla="*/ 27 w 160"/>
              <a:gd name="T75" fmla="*/ 156 h 156"/>
              <a:gd name="T76" fmla="*/ 160 w 160"/>
              <a:gd name="T77" fmla="*/ 149 h 156"/>
              <a:gd name="T78" fmla="*/ 152 w 160"/>
              <a:gd name="T79" fmla="*/ 1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6">
                <a:moveTo>
                  <a:pt x="141" y="129"/>
                </a:moveTo>
                <a:cubicBezTo>
                  <a:pt x="141" y="7"/>
                  <a:pt x="141" y="7"/>
                  <a:pt x="141" y="7"/>
                </a:cubicBezTo>
                <a:cubicBezTo>
                  <a:pt x="141" y="4"/>
                  <a:pt x="137" y="0"/>
                  <a:pt x="1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7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2"/>
                  <a:pt x="3" y="136"/>
                  <a:pt x="7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7" y="136"/>
                  <a:pt x="141" y="132"/>
                  <a:pt x="141" y="129"/>
                </a:cubicBezTo>
                <a:close/>
                <a:moveTo>
                  <a:pt x="4" y="129"/>
                </a:moveTo>
                <a:cubicBezTo>
                  <a:pt x="4" y="7"/>
                  <a:pt x="4" y="7"/>
                  <a:pt x="4" y="7"/>
                </a:cubicBezTo>
                <a:cubicBezTo>
                  <a:pt x="4" y="6"/>
                  <a:pt x="6" y="5"/>
                  <a:pt x="7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5" y="5"/>
                  <a:pt x="136" y="6"/>
                  <a:pt x="136" y="7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36" y="130"/>
                  <a:pt x="135" y="131"/>
                  <a:pt x="134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6" y="131"/>
                  <a:pt x="4" y="130"/>
                  <a:pt x="4" y="129"/>
                </a:cubicBezTo>
                <a:close/>
                <a:moveTo>
                  <a:pt x="87" y="54"/>
                </a:moveTo>
                <a:cubicBezTo>
                  <a:pt x="92" y="54"/>
                  <a:pt x="97" y="49"/>
                  <a:pt x="97" y="44"/>
                </a:cubicBezTo>
                <a:cubicBezTo>
                  <a:pt x="97" y="39"/>
                  <a:pt x="92" y="34"/>
                  <a:pt x="87" y="34"/>
                </a:cubicBezTo>
                <a:cubicBezTo>
                  <a:pt x="82" y="34"/>
                  <a:pt x="77" y="39"/>
                  <a:pt x="77" y="44"/>
                </a:cubicBezTo>
                <a:cubicBezTo>
                  <a:pt x="77" y="49"/>
                  <a:pt x="82" y="54"/>
                  <a:pt x="87" y="54"/>
                </a:cubicBezTo>
                <a:close/>
                <a:moveTo>
                  <a:pt x="87" y="39"/>
                </a:moveTo>
                <a:cubicBezTo>
                  <a:pt x="89" y="39"/>
                  <a:pt x="92" y="42"/>
                  <a:pt x="92" y="44"/>
                </a:cubicBezTo>
                <a:cubicBezTo>
                  <a:pt x="92" y="46"/>
                  <a:pt x="89" y="49"/>
                  <a:pt x="87" y="49"/>
                </a:cubicBezTo>
                <a:cubicBezTo>
                  <a:pt x="85" y="49"/>
                  <a:pt x="82" y="46"/>
                  <a:pt x="82" y="44"/>
                </a:cubicBezTo>
                <a:cubicBezTo>
                  <a:pt x="82" y="42"/>
                  <a:pt x="85" y="39"/>
                  <a:pt x="87" y="39"/>
                </a:cubicBezTo>
                <a:close/>
                <a:moveTo>
                  <a:pt x="123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4" y="16"/>
                  <a:pt x="14" y="17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14" y="111"/>
                  <a:pt x="15" y="112"/>
                  <a:pt x="16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4" y="112"/>
                  <a:pt x="125" y="111"/>
                  <a:pt x="125" y="109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4" y="14"/>
                  <a:pt x="123" y="14"/>
                </a:cubicBezTo>
                <a:close/>
                <a:moveTo>
                  <a:pt x="121" y="107"/>
                </a:moveTo>
                <a:cubicBezTo>
                  <a:pt x="19" y="107"/>
                  <a:pt x="19" y="107"/>
                  <a:pt x="19" y="107"/>
                </a:cubicBezTo>
                <a:cubicBezTo>
                  <a:pt x="19" y="84"/>
                  <a:pt x="19" y="84"/>
                  <a:pt x="19" y="84"/>
                </a:cubicBezTo>
                <a:cubicBezTo>
                  <a:pt x="44" y="59"/>
                  <a:pt x="44" y="59"/>
                  <a:pt x="44" y="59"/>
                </a:cubicBezTo>
                <a:cubicBezTo>
                  <a:pt x="45" y="58"/>
                  <a:pt x="48" y="58"/>
                  <a:pt x="49" y="59"/>
                </a:cubicBezTo>
                <a:cubicBezTo>
                  <a:pt x="85" y="96"/>
                  <a:pt x="85" y="96"/>
                  <a:pt x="85" y="96"/>
                </a:cubicBezTo>
                <a:cubicBezTo>
                  <a:pt x="87" y="96"/>
                  <a:pt x="87" y="96"/>
                  <a:pt x="87" y="96"/>
                </a:cubicBezTo>
                <a:cubicBezTo>
                  <a:pt x="88" y="96"/>
                  <a:pt x="88" y="96"/>
                  <a:pt x="88" y="96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7" y="78"/>
                  <a:pt x="108" y="77"/>
                  <a:pt x="110" y="77"/>
                </a:cubicBezTo>
                <a:cubicBezTo>
                  <a:pt x="111" y="77"/>
                  <a:pt x="111" y="78"/>
                  <a:pt x="112" y="78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1" y="107"/>
                  <a:pt x="121" y="107"/>
                  <a:pt x="121" y="107"/>
                </a:cubicBezTo>
                <a:close/>
                <a:moveTo>
                  <a:pt x="121" y="80"/>
                </a:moveTo>
                <a:cubicBezTo>
                  <a:pt x="116" y="74"/>
                  <a:pt x="116" y="74"/>
                  <a:pt x="116" y="74"/>
                </a:cubicBezTo>
                <a:cubicBezTo>
                  <a:pt x="113" y="73"/>
                  <a:pt x="112" y="72"/>
                  <a:pt x="110" y="72"/>
                </a:cubicBezTo>
                <a:cubicBezTo>
                  <a:pt x="107" y="72"/>
                  <a:pt x="105" y="73"/>
                  <a:pt x="104" y="74"/>
                </a:cubicBezTo>
                <a:cubicBezTo>
                  <a:pt x="87" y="91"/>
                  <a:pt x="87" y="91"/>
                  <a:pt x="87" y="91"/>
                </a:cubicBezTo>
                <a:cubicBezTo>
                  <a:pt x="51" y="56"/>
                  <a:pt x="51" y="56"/>
                  <a:pt x="51" y="56"/>
                </a:cubicBezTo>
                <a:cubicBezTo>
                  <a:pt x="49" y="52"/>
                  <a:pt x="43" y="52"/>
                  <a:pt x="40" y="56"/>
                </a:cubicBezTo>
                <a:cubicBezTo>
                  <a:pt x="19" y="78"/>
                  <a:pt x="19" y="78"/>
                  <a:pt x="19" y="78"/>
                </a:cubicBezTo>
                <a:cubicBezTo>
                  <a:pt x="19" y="19"/>
                  <a:pt x="19" y="19"/>
                  <a:pt x="19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80"/>
                  <a:pt x="121" y="80"/>
                  <a:pt x="121" y="80"/>
                </a:cubicBezTo>
                <a:close/>
                <a:moveTo>
                  <a:pt x="152" y="14"/>
                </a:moveTo>
                <a:cubicBezTo>
                  <a:pt x="147" y="14"/>
                  <a:pt x="147" y="14"/>
                  <a:pt x="147" y="14"/>
                </a:cubicBezTo>
                <a:cubicBezTo>
                  <a:pt x="146" y="14"/>
                  <a:pt x="145" y="16"/>
                  <a:pt x="145" y="17"/>
                </a:cubicBezTo>
                <a:cubicBezTo>
                  <a:pt x="145" y="18"/>
                  <a:pt x="146" y="19"/>
                  <a:pt x="147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4" y="19"/>
                  <a:pt x="155" y="21"/>
                  <a:pt x="155" y="22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5" y="150"/>
                  <a:pt x="154" y="151"/>
                  <a:pt x="152" y="151"/>
                </a:cubicBezTo>
                <a:cubicBezTo>
                  <a:pt x="27" y="151"/>
                  <a:pt x="27" y="151"/>
                  <a:pt x="27" y="151"/>
                </a:cubicBezTo>
                <a:cubicBezTo>
                  <a:pt x="25" y="151"/>
                  <a:pt x="24" y="150"/>
                  <a:pt x="24" y="149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3"/>
                  <a:pt x="23" y="141"/>
                  <a:pt x="22" y="141"/>
                </a:cubicBezTo>
                <a:cubicBezTo>
                  <a:pt x="21" y="141"/>
                  <a:pt x="19" y="143"/>
                  <a:pt x="19" y="144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9" y="152"/>
                  <a:pt x="23" y="156"/>
                  <a:pt x="27" y="156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6" y="156"/>
                  <a:pt x="160" y="152"/>
                  <a:pt x="160" y="149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18"/>
                  <a:pt x="156" y="14"/>
                  <a:pt x="152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Freeform 115">
            <a:extLst>
              <a:ext uri="{FF2B5EF4-FFF2-40B4-BE49-F238E27FC236}">
                <a16:creationId xmlns:a16="http://schemas.microsoft.com/office/drawing/2014/main" id="{F68A7525-44F2-4776-81F2-F8E863862129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4144963"/>
            <a:ext cx="254000" cy="219075"/>
          </a:xfrm>
          <a:custGeom>
            <a:avLst/>
            <a:gdLst>
              <a:gd name="T0" fmla="*/ 33 w 160"/>
              <a:gd name="T1" fmla="*/ 0 h 138"/>
              <a:gd name="T2" fmla="*/ 0 w 160"/>
              <a:gd name="T3" fmla="*/ 132 h 138"/>
              <a:gd name="T4" fmla="*/ 128 w 160"/>
              <a:gd name="T5" fmla="*/ 138 h 138"/>
              <a:gd name="T6" fmla="*/ 160 w 160"/>
              <a:gd name="T7" fmla="*/ 7 h 138"/>
              <a:gd name="T8" fmla="*/ 7 w 160"/>
              <a:gd name="T9" fmla="*/ 134 h 138"/>
              <a:gd name="T10" fmla="*/ 7 w 160"/>
              <a:gd name="T11" fmla="*/ 4 h 138"/>
              <a:gd name="T12" fmla="*/ 126 w 160"/>
              <a:gd name="T13" fmla="*/ 134 h 138"/>
              <a:gd name="T14" fmla="*/ 126 w 160"/>
              <a:gd name="T15" fmla="*/ 4 h 138"/>
              <a:gd name="T16" fmla="*/ 154 w 160"/>
              <a:gd name="T17" fmla="*/ 134 h 138"/>
              <a:gd name="T18" fmla="*/ 154 w 160"/>
              <a:gd name="T19" fmla="*/ 4 h 138"/>
              <a:gd name="T20" fmla="*/ 64 w 160"/>
              <a:gd name="T21" fmla="*/ 99 h 138"/>
              <a:gd name="T22" fmla="*/ 103 w 160"/>
              <a:gd name="T23" fmla="*/ 69 h 138"/>
              <a:gd name="T24" fmla="*/ 61 w 160"/>
              <a:gd name="T25" fmla="*/ 45 h 138"/>
              <a:gd name="T26" fmla="*/ 64 w 160"/>
              <a:gd name="T27" fmla="*/ 99 h 138"/>
              <a:gd name="T28" fmla="*/ 65 w 160"/>
              <a:gd name="T29" fmla="*/ 93 h 138"/>
              <a:gd name="T30" fmla="*/ 22 w 160"/>
              <a:gd name="T31" fmla="*/ 40 h 138"/>
              <a:gd name="T32" fmla="*/ 14 w 160"/>
              <a:gd name="T33" fmla="*/ 33 h 138"/>
              <a:gd name="T34" fmla="*/ 14 w 160"/>
              <a:gd name="T35" fmla="*/ 22 h 138"/>
              <a:gd name="T36" fmla="*/ 22 w 160"/>
              <a:gd name="T37" fmla="*/ 16 h 138"/>
              <a:gd name="T38" fmla="*/ 14 w 160"/>
              <a:gd name="T39" fmla="*/ 22 h 138"/>
              <a:gd name="T40" fmla="*/ 24 w 160"/>
              <a:gd name="T41" fmla="*/ 54 h 138"/>
              <a:gd name="T42" fmla="*/ 12 w 160"/>
              <a:gd name="T43" fmla="*/ 54 h 138"/>
              <a:gd name="T44" fmla="*/ 22 w 160"/>
              <a:gd name="T45" fmla="*/ 74 h 138"/>
              <a:gd name="T46" fmla="*/ 14 w 160"/>
              <a:gd name="T47" fmla="*/ 68 h 138"/>
              <a:gd name="T48" fmla="*/ 14 w 160"/>
              <a:gd name="T49" fmla="*/ 91 h 138"/>
              <a:gd name="T50" fmla="*/ 22 w 160"/>
              <a:gd name="T51" fmla="*/ 85 h 138"/>
              <a:gd name="T52" fmla="*/ 14 w 160"/>
              <a:gd name="T53" fmla="*/ 91 h 138"/>
              <a:gd name="T54" fmla="*/ 24 w 160"/>
              <a:gd name="T55" fmla="*/ 106 h 138"/>
              <a:gd name="T56" fmla="*/ 12 w 160"/>
              <a:gd name="T57" fmla="*/ 106 h 138"/>
              <a:gd name="T58" fmla="*/ 22 w 160"/>
              <a:gd name="T59" fmla="*/ 126 h 138"/>
              <a:gd name="T60" fmla="*/ 14 w 160"/>
              <a:gd name="T61" fmla="*/ 120 h 138"/>
              <a:gd name="T62" fmla="*/ 147 w 160"/>
              <a:gd name="T63" fmla="*/ 33 h 138"/>
              <a:gd name="T64" fmla="*/ 139 w 160"/>
              <a:gd name="T65" fmla="*/ 40 h 138"/>
              <a:gd name="T66" fmla="*/ 147 w 160"/>
              <a:gd name="T67" fmla="*/ 33 h 138"/>
              <a:gd name="T68" fmla="*/ 136 w 160"/>
              <a:gd name="T69" fmla="*/ 19 h 138"/>
              <a:gd name="T70" fmla="*/ 149 w 160"/>
              <a:gd name="T71" fmla="*/ 19 h 138"/>
              <a:gd name="T72" fmla="*/ 139 w 160"/>
              <a:gd name="T73" fmla="*/ 50 h 138"/>
              <a:gd name="T74" fmla="*/ 147 w 160"/>
              <a:gd name="T75" fmla="*/ 57 h 138"/>
              <a:gd name="T76" fmla="*/ 147 w 160"/>
              <a:gd name="T77" fmla="*/ 68 h 138"/>
              <a:gd name="T78" fmla="*/ 139 w 160"/>
              <a:gd name="T79" fmla="*/ 74 h 138"/>
              <a:gd name="T80" fmla="*/ 147 w 160"/>
              <a:gd name="T81" fmla="*/ 68 h 138"/>
              <a:gd name="T82" fmla="*/ 136 w 160"/>
              <a:gd name="T83" fmla="*/ 88 h 138"/>
              <a:gd name="T84" fmla="*/ 149 w 160"/>
              <a:gd name="T85" fmla="*/ 88 h 138"/>
              <a:gd name="T86" fmla="*/ 139 w 160"/>
              <a:gd name="T87" fmla="*/ 103 h 138"/>
              <a:gd name="T88" fmla="*/ 147 w 160"/>
              <a:gd name="T89" fmla="*/ 108 h 138"/>
              <a:gd name="T90" fmla="*/ 147 w 160"/>
              <a:gd name="T91" fmla="*/ 120 h 138"/>
              <a:gd name="T92" fmla="*/ 139 w 160"/>
              <a:gd name="T93" fmla="*/ 126 h 138"/>
              <a:gd name="T94" fmla="*/ 147 w 160"/>
              <a:gd name="T95" fmla="*/ 12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38">
                <a:moveTo>
                  <a:pt x="154" y="0"/>
                </a:moveTo>
                <a:cubicBezTo>
                  <a:pt x="128" y="0"/>
                  <a:pt x="128" y="0"/>
                  <a:pt x="128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5"/>
                  <a:pt x="4" y="138"/>
                  <a:pt x="7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7" y="138"/>
                  <a:pt x="160" y="135"/>
                  <a:pt x="160" y="132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3"/>
                  <a:pt x="157" y="0"/>
                  <a:pt x="154" y="0"/>
                </a:cubicBezTo>
                <a:close/>
                <a:moveTo>
                  <a:pt x="31" y="134"/>
                </a:moveTo>
                <a:cubicBezTo>
                  <a:pt x="7" y="134"/>
                  <a:pt x="7" y="134"/>
                  <a:pt x="7" y="134"/>
                </a:cubicBezTo>
                <a:cubicBezTo>
                  <a:pt x="6" y="134"/>
                  <a:pt x="5" y="133"/>
                  <a:pt x="5" y="132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6" y="4"/>
                  <a:pt x="7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134"/>
                  <a:pt x="31" y="134"/>
                  <a:pt x="31" y="134"/>
                </a:cubicBezTo>
                <a:close/>
                <a:moveTo>
                  <a:pt x="126" y="134"/>
                </a:moveTo>
                <a:cubicBezTo>
                  <a:pt x="35" y="134"/>
                  <a:pt x="35" y="134"/>
                  <a:pt x="35" y="134"/>
                </a:cubicBezTo>
                <a:cubicBezTo>
                  <a:pt x="35" y="4"/>
                  <a:pt x="35" y="4"/>
                  <a:pt x="35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134"/>
                  <a:pt x="126" y="134"/>
                  <a:pt x="126" y="134"/>
                </a:cubicBezTo>
                <a:close/>
                <a:moveTo>
                  <a:pt x="156" y="132"/>
                </a:moveTo>
                <a:cubicBezTo>
                  <a:pt x="156" y="133"/>
                  <a:pt x="155" y="134"/>
                  <a:pt x="154" y="134"/>
                </a:cubicBezTo>
                <a:cubicBezTo>
                  <a:pt x="130" y="134"/>
                  <a:pt x="130" y="134"/>
                  <a:pt x="130" y="134"/>
                </a:cubicBezTo>
                <a:cubicBezTo>
                  <a:pt x="130" y="4"/>
                  <a:pt x="130" y="4"/>
                  <a:pt x="130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5" y="4"/>
                  <a:pt x="156" y="5"/>
                  <a:pt x="156" y="7"/>
                </a:cubicBezTo>
                <a:cubicBezTo>
                  <a:pt x="156" y="132"/>
                  <a:pt x="156" y="132"/>
                  <a:pt x="156" y="132"/>
                </a:cubicBezTo>
                <a:close/>
                <a:moveTo>
                  <a:pt x="64" y="99"/>
                </a:moveTo>
                <a:cubicBezTo>
                  <a:pt x="103" y="73"/>
                  <a:pt x="103" y="73"/>
                  <a:pt x="103" y="73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0"/>
                  <a:pt x="104" y="70"/>
                  <a:pt x="103" y="69"/>
                </a:cubicBezTo>
                <a:cubicBezTo>
                  <a:pt x="64" y="43"/>
                  <a:pt x="64" y="43"/>
                  <a:pt x="64" y="43"/>
                </a:cubicBezTo>
                <a:cubicBezTo>
                  <a:pt x="63" y="43"/>
                  <a:pt x="63" y="43"/>
                  <a:pt x="62" y="43"/>
                </a:cubicBezTo>
                <a:cubicBezTo>
                  <a:pt x="61" y="44"/>
                  <a:pt x="61" y="44"/>
                  <a:pt x="61" y="45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8"/>
                  <a:pt x="61" y="98"/>
                  <a:pt x="62" y="99"/>
                </a:cubicBezTo>
                <a:lnTo>
                  <a:pt x="64" y="99"/>
                </a:lnTo>
                <a:close/>
                <a:moveTo>
                  <a:pt x="65" y="49"/>
                </a:moveTo>
                <a:cubicBezTo>
                  <a:pt x="97" y="71"/>
                  <a:pt x="97" y="71"/>
                  <a:pt x="97" y="71"/>
                </a:cubicBezTo>
                <a:cubicBezTo>
                  <a:pt x="65" y="93"/>
                  <a:pt x="65" y="93"/>
                  <a:pt x="65" y="93"/>
                </a:cubicBezTo>
                <a:cubicBezTo>
                  <a:pt x="65" y="49"/>
                  <a:pt x="65" y="49"/>
                  <a:pt x="65" y="49"/>
                </a:cubicBezTo>
                <a:close/>
                <a:moveTo>
                  <a:pt x="14" y="40"/>
                </a:moveTo>
                <a:cubicBezTo>
                  <a:pt x="22" y="40"/>
                  <a:pt x="22" y="40"/>
                  <a:pt x="22" y="40"/>
                </a:cubicBezTo>
                <a:cubicBezTo>
                  <a:pt x="23" y="40"/>
                  <a:pt x="24" y="38"/>
                  <a:pt x="24" y="37"/>
                </a:cubicBezTo>
                <a:cubicBezTo>
                  <a:pt x="24" y="35"/>
                  <a:pt x="23" y="33"/>
                  <a:pt x="22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3" y="33"/>
                  <a:pt x="12" y="35"/>
                  <a:pt x="12" y="37"/>
                </a:cubicBezTo>
                <a:cubicBezTo>
                  <a:pt x="12" y="38"/>
                  <a:pt x="13" y="40"/>
                  <a:pt x="14" y="40"/>
                </a:cubicBezTo>
                <a:close/>
                <a:moveTo>
                  <a:pt x="14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23" y="22"/>
                  <a:pt x="24" y="21"/>
                  <a:pt x="24" y="19"/>
                </a:cubicBezTo>
                <a:cubicBezTo>
                  <a:pt x="24" y="17"/>
                  <a:pt x="23" y="16"/>
                  <a:pt x="22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6"/>
                  <a:pt x="12" y="17"/>
                  <a:pt x="12" y="19"/>
                </a:cubicBezTo>
                <a:cubicBezTo>
                  <a:pt x="12" y="21"/>
                  <a:pt x="13" y="22"/>
                  <a:pt x="14" y="22"/>
                </a:cubicBezTo>
                <a:close/>
                <a:moveTo>
                  <a:pt x="14" y="57"/>
                </a:moveTo>
                <a:cubicBezTo>
                  <a:pt x="22" y="57"/>
                  <a:pt x="22" y="57"/>
                  <a:pt x="22" y="57"/>
                </a:cubicBezTo>
                <a:cubicBezTo>
                  <a:pt x="23" y="57"/>
                  <a:pt x="24" y="55"/>
                  <a:pt x="24" y="54"/>
                </a:cubicBezTo>
                <a:cubicBezTo>
                  <a:pt x="24" y="52"/>
                  <a:pt x="23" y="50"/>
                  <a:pt x="22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3" y="50"/>
                  <a:pt x="12" y="52"/>
                  <a:pt x="12" y="54"/>
                </a:cubicBezTo>
                <a:cubicBezTo>
                  <a:pt x="12" y="55"/>
                  <a:pt x="13" y="57"/>
                  <a:pt x="14" y="57"/>
                </a:cubicBezTo>
                <a:close/>
                <a:moveTo>
                  <a:pt x="14" y="74"/>
                </a:moveTo>
                <a:cubicBezTo>
                  <a:pt x="22" y="74"/>
                  <a:pt x="22" y="74"/>
                  <a:pt x="22" y="74"/>
                </a:cubicBezTo>
                <a:cubicBezTo>
                  <a:pt x="23" y="74"/>
                  <a:pt x="24" y="72"/>
                  <a:pt x="24" y="71"/>
                </a:cubicBezTo>
                <a:cubicBezTo>
                  <a:pt x="24" y="70"/>
                  <a:pt x="23" y="68"/>
                  <a:pt x="22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3" y="68"/>
                  <a:pt x="12" y="70"/>
                  <a:pt x="12" y="71"/>
                </a:cubicBezTo>
                <a:cubicBezTo>
                  <a:pt x="12" y="72"/>
                  <a:pt x="13" y="74"/>
                  <a:pt x="14" y="74"/>
                </a:cubicBezTo>
                <a:close/>
                <a:moveTo>
                  <a:pt x="14" y="91"/>
                </a:moveTo>
                <a:cubicBezTo>
                  <a:pt x="22" y="91"/>
                  <a:pt x="22" y="91"/>
                  <a:pt x="22" y="91"/>
                </a:cubicBezTo>
                <a:cubicBezTo>
                  <a:pt x="23" y="91"/>
                  <a:pt x="24" y="90"/>
                  <a:pt x="24" y="88"/>
                </a:cubicBezTo>
                <a:cubicBezTo>
                  <a:pt x="24" y="87"/>
                  <a:pt x="23" y="85"/>
                  <a:pt x="22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3" y="85"/>
                  <a:pt x="12" y="87"/>
                  <a:pt x="12" y="88"/>
                </a:cubicBezTo>
                <a:cubicBezTo>
                  <a:pt x="12" y="90"/>
                  <a:pt x="13" y="91"/>
                  <a:pt x="14" y="91"/>
                </a:cubicBezTo>
                <a:close/>
                <a:moveTo>
                  <a:pt x="14" y="108"/>
                </a:moveTo>
                <a:cubicBezTo>
                  <a:pt x="22" y="108"/>
                  <a:pt x="22" y="108"/>
                  <a:pt x="22" y="108"/>
                </a:cubicBezTo>
                <a:cubicBezTo>
                  <a:pt x="23" y="108"/>
                  <a:pt x="24" y="107"/>
                  <a:pt x="24" y="106"/>
                </a:cubicBezTo>
                <a:cubicBezTo>
                  <a:pt x="24" y="104"/>
                  <a:pt x="23" y="103"/>
                  <a:pt x="22" y="103"/>
                </a:cubicBezTo>
                <a:cubicBezTo>
                  <a:pt x="14" y="103"/>
                  <a:pt x="14" y="103"/>
                  <a:pt x="14" y="103"/>
                </a:cubicBezTo>
                <a:cubicBezTo>
                  <a:pt x="13" y="103"/>
                  <a:pt x="12" y="104"/>
                  <a:pt x="12" y="106"/>
                </a:cubicBezTo>
                <a:cubicBezTo>
                  <a:pt x="12" y="107"/>
                  <a:pt x="13" y="108"/>
                  <a:pt x="14" y="108"/>
                </a:cubicBezTo>
                <a:close/>
                <a:moveTo>
                  <a:pt x="14" y="126"/>
                </a:moveTo>
                <a:cubicBezTo>
                  <a:pt x="22" y="126"/>
                  <a:pt x="22" y="126"/>
                  <a:pt x="22" y="126"/>
                </a:cubicBezTo>
                <a:cubicBezTo>
                  <a:pt x="23" y="126"/>
                  <a:pt x="24" y="125"/>
                  <a:pt x="24" y="123"/>
                </a:cubicBezTo>
                <a:cubicBezTo>
                  <a:pt x="24" y="121"/>
                  <a:pt x="23" y="120"/>
                  <a:pt x="22" y="120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3" y="120"/>
                  <a:pt x="12" y="121"/>
                  <a:pt x="12" y="123"/>
                </a:cubicBezTo>
                <a:cubicBezTo>
                  <a:pt x="12" y="125"/>
                  <a:pt x="13" y="126"/>
                  <a:pt x="14" y="126"/>
                </a:cubicBezTo>
                <a:close/>
                <a:moveTo>
                  <a:pt x="147" y="33"/>
                </a:moveTo>
                <a:cubicBezTo>
                  <a:pt x="139" y="33"/>
                  <a:pt x="139" y="33"/>
                  <a:pt x="139" y="33"/>
                </a:cubicBezTo>
                <a:cubicBezTo>
                  <a:pt x="138" y="33"/>
                  <a:pt x="136" y="35"/>
                  <a:pt x="136" y="37"/>
                </a:cubicBezTo>
                <a:cubicBezTo>
                  <a:pt x="136" y="38"/>
                  <a:pt x="138" y="40"/>
                  <a:pt x="139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9" y="38"/>
                  <a:pt x="149" y="37"/>
                </a:cubicBezTo>
                <a:cubicBezTo>
                  <a:pt x="149" y="35"/>
                  <a:pt x="148" y="33"/>
                  <a:pt x="147" y="33"/>
                </a:cubicBezTo>
                <a:close/>
                <a:moveTo>
                  <a:pt x="14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138" y="16"/>
                  <a:pt x="136" y="17"/>
                  <a:pt x="136" y="19"/>
                </a:cubicBezTo>
                <a:cubicBezTo>
                  <a:pt x="136" y="21"/>
                  <a:pt x="138" y="22"/>
                  <a:pt x="139" y="22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8" y="22"/>
                  <a:pt x="149" y="21"/>
                  <a:pt x="149" y="19"/>
                </a:cubicBezTo>
                <a:cubicBezTo>
                  <a:pt x="149" y="17"/>
                  <a:pt x="148" y="16"/>
                  <a:pt x="147" y="16"/>
                </a:cubicBezTo>
                <a:close/>
                <a:moveTo>
                  <a:pt x="147" y="50"/>
                </a:moveTo>
                <a:cubicBezTo>
                  <a:pt x="139" y="50"/>
                  <a:pt x="139" y="50"/>
                  <a:pt x="139" y="50"/>
                </a:cubicBezTo>
                <a:cubicBezTo>
                  <a:pt x="138" y="50"/>
                  <a:pt x="136" y="52"/>
                  <a:pt x="136" y="54"/>
                </a:cubicBezTo>
                <a:cubicBezTo>
                  <a:pt x="136" y="55"/>
                  <a:pt x="138" y="57"/>
                  <a:pt x="139" y="57"/>
                </a:cubicBezTo>
                <a:cubicBezTo>
                  <a:pt x="147" y="57"/>
                  <a:pt x="147" y="57"/>
                  <a:pt x="147" y="57"/>
                </a:cubicBezTo>
                <a:cubicBezTo>
                  <a:pt x="148" y="57"/>
                  <a:pt x="149" y="55"/>
                  <a:pt x="149" y="54"/>
                </a:cubicBezTo>
                <a:cubicBezTo>
                  <a:pt x="149" y="52"/>
                  <a:pt x="148" y="50"/>
                  <a:pt x="147" y="50"/>
                </a:cubicBezTo>
                <a:close/>
                <a:moveTo>
                  <a:pt x="147" y="68"/>
                </a:moveTo>
                <a:cubicBezTo>
                  <a:pt x="139" y="68"/>
                  <a:pt x="139" y="68"/>
                  <a:pt x="139" y="68"/>
                </a:cubicBezTo>
                <a:cubicBezTo>
                  <a:pt x="138" y="68"/>
                  <a:pt x="136" y="70"/>
                  <a:pt x="136" y="71"/>
                </a:cubicBezTo>
                <a:cubicBezTo>
                  <a:pt x="136" y="72"/>
                  <a:pt x="138" y="74"/>
                  <a:pt x="139" y="74"/>
                </a:cubicBezTo>
                <a:cubicBezTo>
                  <a:pt x="147" y="74"/>
                  <a:pt x="147" y="74"/>
                  <a:pt x="147" y="74"/>
                </a:cubicBezTo>
                <a:cubicBezTo>
                  <a:pt x="148" y="74"/>
                  <a:pt x="149" y="72"/>
                  <a:pt x="149" y="71"/>
                </a:cubicBezTo>
                <a:cubicBezTo>
                  <a:pt x="149" y="70"/>
                  <a:pt x="148" y="68"/>
                  <a:pt x="147" y="68"/>
                </a:cubicBezTo>
                <a:close/>
                <a:moveTo>
                  <a:pt x="147" y="85"/>
                </a:moveTo>
                <a:cubicBezTo>
                  <a:pt x="139" y="85"/>
                  <a:pt x="139" y="85"/>
                  <a:pt x="139" y="85"/>
                </a:cubicBezTo>
                <a:cubicBezTo>
                  <a:pt x="138" y="85"/>
                  <a:pt x="136" y="87"/>
                  <a:pt x="136" y="88"/>
                </a:cubicBezTo>
                <a:cubicBezTo>
                  <a:pt x="136" y="90"/>
                  <a:pt x="138" y="91"/>
                  <a:pt x="139" y="91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48" y="91"/>
                  <a:pt x="149" y="90"/>
                  <a:pt x="149" y="88"/>
                </a:cubicBezTo>
                <a:cubicBezTo>
                  <a:pt x="149" y="87"/>
                  <a:pt x="148" y="85"/>
                  <a:pt x="147" y="85"/>
                </a:cubicBezTo>
                <a:close/>
                <a:moveTo>
                  <a:pt x="147" y="103"/>
                </a:moveTo>
                <a:cubicBezTo>
                  <a:pt x="139" y="103"/>
                  <a:pt x="139" y="103"/>
                  <a:pt x="139" y="103"/>
                </a:cubicBezTo>
                <a:cubicBezTo>
                  <a:pt x="138" y="103"/>
                  <a:pt x="136" y="104"/>
                  <a:pt x="136" y="106"/>
                </a:cubicBezTo>
                <a:cubicBezTo>
                  <a:pt x="136" y="107"/>
                  <a:pt x="138" y="108"/>
                  <a:pt x="139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48" y="108"/>
                  <a:pt x="149" y="107"/>
                  <a:pt x="149" y="106"/>
                </a:cubicBezTo>
                <a:cubicBezTo>
                  <a:pt x="149" y="104"/>
                  <a:pt x="148" y="103"/>
                  <a:pt x="147" y="103"/>
                </a:cubicBezTo>
                <a:close/>
                <a:moveTo>
                  <a:pt x="147" y="120"/>
                </a:moveTo>
                <a:cubicBezTo>
                  <a:pt x="139" y="120"/>
                  <a:pt x="139" y="120"/>
                  <a:pt x="139" y="120"/>
                </a:cubicBezTo>
                <a:cubicBezTo>
                  <a:pt x="138" y="120"/>
                  <a:pt x="136" y="121"/>
                  <a:pt x="136" y="123"/>
                </a:cubicBezTo>
                <a:cubicBezTo>
                  <a:pt x="136" y="125"/>
                  <a:pt x="138" y="126"/>
                  <a:pt x="139" y="126"/>
                </a:cubicBezTo>
                <a:cubicBezTo>
                  <a:pt x="147" y="126"/>
                  <a:pt x="147" y="126"/>
                  <a:pt x="147" y="126"/>
                </a:cubicBezTo>
                <a:cubicBezTo>
                  <a:pt x="148" y="126"/>
                  <a:pt x="149" y="125"/>
                  <a:pt x="149" y="123"/>
                </a:cubicBezTo>
                <a:cubicBezTo>
                  <a:pt x="149" y="121"/>
                  <a:pt x="148" y="120"/>
                  <a:pt x="147" y="1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Freeform 116">
            <a:extLst>
              <a:ext uri="{FF2B5EF4-FFF2-40B4-BE49-F238E27FC236}">
                <a16:creationId xmlns:a16="http://schemas.microsoft.com/office/drawing/2014/main" id="{A609831D-E3D8-4FC2-B71C-C4214EE1451F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4157663"/>
            <a:ext cx="254000" cy="193675"/>
          </a:xfrm>
          <a:custGeom>
            <a:avLst/>
            <a:gdLst>
              <a:gd name="T0" fmla="*/ 122 w 160"/>
              <a:gd name="T1" fmla="*/ 23 h 122"/>
              <a:gd name="T2" fmla="*/ 115 w 160"/>
              <a:gd name="T3" fmla="*/ 11 h 122"/>
              <a:gd name="T4" fmla="*/ 61 w 160"/>
              <a:gd name="T5" fmla="*/ 0 h 122"/>
              <a:gd name="T6" fmla="*/ 46 w 160"/>
              <a:gd name="T7" fmla="*/ 15 h 122"/>
              <a:gd name="T8" fmla="*/ 10 w 160"/>
              <a:gd name="T9" fmla="*/ 23 h 122"/>
              <a:gd name="T10" fmla="*/ 0 w 160"/>
              <a:gd name="T11" fmla="*/ 101 h 122"/>
              <a:gd name="T12" fmla="*/ 33 w 160"/>
              <a:gd name="T13" fmla="*/ 111 h 122"/>
              <a:gd name="T14" fmla="*/ 33 w 160"/>
              <a:gd name="T15" fmla="*/ 107 h 122"/>
              <a:gd name="T16" fmla="*/ 4 w 160"/>
              <a:gd name="T17" fmla="*/ 101 h 122"/>
              <a:gd name="T18" fmla="*/ 35 w 160"/>
              <a:gd name="T19" fmla="*/ 53 h 122"/>
              <a:gd name="T20" fmla="*/ 80 w 160"/>
              <a:gd name="T21" fmla="*/ 122 h 122"/>
              <a:gd name="T22" fmla="*/ 126 w 160"/>
              <a:gd name="T23" fmla="*/ 53 h 122"/>
              <a:gd name="T24" fmla="*/ 156 w 160"/>
              <a:gd name="T25" fmla="*/ 101 h 122"/>
              <a:gd name="T26" fmla="*/ 124 w 160"/>
              <a:gd name="T27" fmla="*/ 107 h 122"/>
              <a:gd name="T28" fmla="*/ 124 w 160"/>
              <a:gd name="T29" fmla="*/ 111 h 122"/>
              <a:gd name="T30" fmla="*/ 160 w 160"/>
              <a:gd name="T31" fmla="*/ 101 h 122"/>
              <a:gd name="T32" fmla="*/ 151 w 160"/>
              <a:gd name="T33" fmla="*/ 23 h 122"/>
              <a:gd name="T34" fmla="*/ 35 w 160"/>
              <a:gd name="T35" fmla="*/ 73 h 122"/>
              <a:gd name="T36" fmla="*/ 126 w 160"/>
              <a:gd name="T37" fmla="*/ 73 h 122"/>
              <a:gd name="T38" fmla="*/ 156 w 160"/>
              <a:gd name="T39" fmla="*/ 50 h 122"/>
              <a:gd name="T40" fmla="*/ 80 w 160"/>
              <a:gd name="T41" fmla="*/ 23 h 122"/>
              <a:gd name="T42" fmla="*/ 36 w 160"/>
              <a:gd name="T43" fmla="*/ 50 h 122"/>
              <a:gd name="T44" fmla="*/ 4 w 160"/>
              <a:gd name="T45" fmla="*/ 32 h 122"/>
              <a:gd name="T46" fmla="*/ 38 w 160"/>
              <a:gd name="T47" fmla="*/ 27 h 122"/>
              <a:gd name="T48" fmla="*/ 50 w 160"/>
              <a:gd name="T49" fmla="*/ 11 h 122"/>
              <a:gd name="T50" fmla="*/ 99 w 160"/>
              <a:gd name="T51" fmla="*/ 4 h 122"/>
              <a:gd name="T52" fmla="*/ 111 w 160"/>
              <a:gd name="T53" fmla="*/ 15 h 122"/>
              <a:gd name="T54" fmla="*/ 151 w 160"/>
              <a:gd name="T55" fmla="*/ 27 h 122"/>
              <a:gd name="T56" fmla="*/ 156 w 160"/>
              <a:gd name="T57" fmla="*/ 50 h 122"/>
              <a:gd name="T58" fmla="*/ 15 w 160"/>
              <a:gd name="T59" fmla="*/ 17 h 122"/>
              <a:gd name="T60" fmla="*/ 17 w 160"/>
              <a:gd name="T61" fmla="*/ 11 h 122"/>
              <a:gd name="T62" fmla="*/ 34 w 160"/>
              <a:gd name="T63" fmla="*/ 13 h 122"/>
              <a:gd name="T64" fmla="*/ 36 w 160"/>
              <a:gd name="T65" fmla="*/ 18 h 122"/>
              <a:gd name="T66" fmla="*/ 38 w 160"/>
              <a:gd name="T67" fmla="*/ 13 h 122"/>
              <a:gd name="T68" fmla="*/ 17 w 160"/>
              <a:gd name="T69" fmla="*/ 7 h 122"/>
              <a:gd name="T70" fmla="*/ 11 w 160"/>
              <a:gd name="T71" fmla="*/ 17 h 122"/>
              <a:gd name="T72" fmla="*/ 80 w 160"/>
              <a:gd name="T73" fmla="*/ 38 h 122"/>
              <a:gd name="T74" fmla="*/ 80 w 160"/>
              <a:gd name="T75" fmla="*/ 107 h 122"/>
              <a:gd name="T76" fmla="*/ 80 w 160"/>
              <a:gd name="T77" fmla="*/ 38 h 122"/>
              <a:gd name="T78" fmla="*/ 49 w 160"/>
              <a:gd name="T79" fmla="*/ 72 h 122"/>
              <a:gd name="T80" fmla="*/ 111 w 160"/>
              <a:gd name="T81" fmla="*/ 7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22">
                <a:moveTo>
                  <a:pt x="151" y="23"/>
                </a:moveTo>
                <a:cubicBezTo>
                  <a:pt x="122" y="23"/>
                  <a:pt x="122" y="23"/>
                  <a:pt x="122" y="23"/>
                </a:cubicBezTo>
                <a:cubicBezTo>
                  <a:pt x="115" y="23"/>
                  <a:pt x="115" y="16"/>
                  <a:pt x="115" y="15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7"/>
                  <a:pt x="109" y="0"/>
                  <a:pt x="9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0" y="0"/>
                  <a:pt x="46" y="7"/>
                  <a:pt x="46" y="11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23"/>
                  <a:pt x="38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4" y="23"/>
                  <a:pt x="0" y="27"/>
                  <a:pt x="0" y="32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7"/>
                  <a:pt x="4" y="111"/>
                  <a:pt x="10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4" y="111"/>
                  <a:pt x="35" y="110"/>
                  <a:pt x="35" y="109"/>
                </a:cubicBezTo>
                <a:cubicBezTo>
                  <a:pt x="35" y="108"/>
                  <a:pt x="34" y="107"/>
                  <a:pt x="33" y="107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7" y="107"/>
                  <a:pt x="4" y="104"/>
                  <a:pt x="4" y="101"/>
                </a:cubicBezTo>
                <a:cubicBezTo>
                  <a:pt x="4" y="53"/>
                  <a:pt x="4" y="53"/>
                  <a:pt x="4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2" y="59"/>
                  <a:pt x="31" y="66"/>
                  <a:pt x="31" y="73"/>
                </a:cubicBezTo>
                <a:cubicBezTo>
                  <a:pt x="31" y="100"/>
                  <a:pt x="53" y="122"/>
                  <a:pt x="80" y="122"/>
                </a:cubicBezTo>
                <a:cubicBezTo>
                  <a:pt x="108" y="122"/>
                  <a:pt x="130" y="100"/>
                  <a:pt x="130" y="73"/>
                </a:cubicBezTo>
                <a:cubicBezTo>
                  <a:pt x="130" y="66"/>
                  <a:pt x="129" y="59"/>
                  <a:pt x="126" y="53"/>
                </a:cubicBezTo>
                <a:cubicBezTo>
                  <a:pt x="156" y="53"/>
                  <a:pt x="156" y="53"/>
                  <a:pt x="156" y="53"/>
                </a:cubicBezTo>
                <a:cubicBezTo>
                  <a:pt x="156" y="101"/>
                  <a:pt x="156" y="101"/>
                  <a:pt x="156" y="101"/>
                </a:cubicBezTo>
                <a:cubicBezTo>
                  <a:pt x="156" y="104"/>
                  <a:pt x="154" y="107"/>
                  <a:pt x="151" y="107"/>
                </a:cubicBezTo>
                <a:cubicBezTo>
                  <a:pt x="124" y="107"/>
                  <a:pt x="124" y="107"/>
                  <a:pt x="124" y="107"/>
                </a:cubicBezTo>
                <a:cubicBezTo>
                  <a:pt x="123" y="107"/>
                  <a:pt x="122" y="108"/>
                  <a:pt x="122" y="109"/>
                </a:cubicBezTo>
                <a:cubicBezTo>
                  <a:pt x="122" y="110"/>
                  <a:pt x="123" y="111"/>
                  <a:pt x="124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6" y="111"/>
                  <a:pt x="160" y="107"/>
                  <a:pt x="160" y="101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7"/>
                  <a:pt x="156" y="23"/>
                  <a:pt x="151" y="23"/>
                </a:cubicBezTo>
                <a:close/>
                <a:moveTo>
                  <a:pt x="80" y="118"/>
                </a:moveTo>
                <a:cubicBezTo>
                  <a:pt x="56" y="118"/>
                  <a:pt x="35" y="97"/>
                  <a:pt x="35" y="73"/>
                </a:cubicBezTo>
                <a:cubicBezTo>
                  <a:pt x="35" y="48"/>
                  <a:pt x="56" y="27"/>
                  <a:pt x="80" y="27"/>
                </a:cubicBezTo>
                <a:cubicBezTo>
                  <a:pt x="105" y="27"/>
                  <a:pt x="126" y="48"/>
                  <a:pt x="126" y="73"/>
                </a:cubicBezTo>
                <a:cubicBezTo>
                  <a:pt x="126" y="97"/>
                  <a:pt x="105" y="118"/>
                  <a:pt x="80" y="118"/>
                </a:cubicBezTo>
                <a:close/>
                <a:moveTo>
                  <a:pt x="156" y="50"/>
                </a:moveTo>
                <a:cubicBezTo>
                  <a:pt x="124" y="50"/>
                  <a:pt x="124" y="50"/>
                  <a:pt x="124" y="50"/>
                </a:cubicBezTo>
                <a:cubicBezTo>
                  <a:pt x="116" y="33"/>
                  <a:pt x="99" y="23"/>
                  <a:pt x="80" y="23"/>
                </a:cubicBezTo>
                <a:cubicBezTo>
                  <a:pt x="61" y="23"/>
                  <a:pt x="44" y="33"/>
                  <a:pt x="36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0"/>
                  <a:pt x="7" y="27"/>
                  <a:pt x="10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47" y="27"/>
                  <a:pt x="50" y="19"/>
                  <a:pt x="50" y="15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9"/>
                  <a:pt x="53" y="4"/>
                  <a:pt x="61" y="4"/>
                </a:cubicBezTo>
                <a:cubicBezTo>
                  <a:pt x="99" y="4"/>
                  <a:pt x="99" y="4"/>
                  <a:pt x="99" y="4"/>
                </a:cubicBezTo>
                <a:cubicBezTo>
                  <a:pt x="107" y="4"/>
                  <a:pt x="111" y="9"/>
                  <a:pt x="111" y="11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9"/>
                  <a:pt x="114" y="27"/>
                  <a:pt x="122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54" y="27"/>
                  <a:pt x="156" y="30"/>
                  <a:pt x="156" y="32"/>
                </a:cubicBezTo>
                <a:cubicBezTo>
                  <a:pt x="156" y="50"/>
                  <a:pt x="156" y="50"/>
                  <a:pt x="156" y="50"/>
                </a:cubicBezTo>
                <a:close/>
                <a:moveTo>
                  <a:pt x="13" y="18"/>
                </a:moveTo>
                <a:cubicBezTo>
                  <a:pt x="14" y="18"/>
                  <a:pt x="15" y="17"/>
                  <a:pt x="15" y="17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2"/>
                  <a:pt x="16" y="11"/>
                  <a:pt x="17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4" y="12"/>
                  <a:pt x="34" y="13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5" y="18"/>
                  <a:pt x="36" y="18"/>
                </a:cubicBezTo>
                <a:cubicBezTo>
                  <a:pt x="37" y="18"/>
                  <a:pt x="38" y="17"/>
                  <a:pt x="38" y="17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10"/>
                  <a:pt x="35" y="7"/>
                  <a:pt x="32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7"/>
                  <a:pt x="11" y="10"/>
                  <a:pt x="11" y="13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2" y="18"/>
                  <a:pt x="13" y="18"/>
                </a:cubicBezTo>
                <a:close/>
                <a:moveTo>
                  <a:pt x="80" y="38"/>
                </a:moveTo>
                <a:cubicBezTo>
                  <a:pt x="61" y="38"/>
                  <a:pt x="45" y="53"/>
                  <a:pt x="45" y="72"/>
                </a:cubicBezTo>
                <a:cubicBezTo>
                  <a:pt x="45" y="91"/>
                  <a:pt x="61" y="107"/>
                  <a:pt x="80" y="107"/>
                </a:cubicBezTo>
                <a:cubicBezTo>
                  <a:pt x="99" y="107"/>
                  <a:pt x="115" y="91"/>
                  <a:pt x="115" y="72"/>
                </a:cubicBezTo>
                <a:cubicBezTo>
                  <a:pt x="115" y="53"/>
                  <a:pt x="99" y="38"/>
                  <a:pt x="80" y="38"/>
                </a:cubicBezTo>
                <a:close/>
                <a:moveTo>
                  <a:pt x="80" y="103"/>
                </a:moveTo>
                <a:cubicBezTo>
                  <a:pt x="63" y="103"/>
                  <a:pt x="49" y="89"/>
                  <a:pt x="49" y="72"/>
                </a:cubicBezTo>
                <a:cubicBezTo>
                  <a:pt x="49" y="55"/>
                  <a:pt x="63" y="42"/>
                  <a:pt x="80" y="42"/>
                </a:cubicBezTo>
                <a:cubicBezTo>
                  <a:pt x="97" y="42"/>
                  <a:pt x="111" y="55"/>
                  <a:pt x="111" y="72"/>
                </a:cubicBezTo>
                <a:cubicBezTo>
                  <a:pt x="111" y="89"/>
                  <a:pt x="97" y="103"/>
                  <a:pt x="80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Freeform 117">
            <a:extLst>
              <a:ext uri="{FF2B5EF4-FFF2-40B4-BE49-F238E27FC236}">
                <a16:creationId xmlns:a16="http://schemas.microsoft.com/office/drawing/2014/main" id="{12055442-BF26-4288-A72A-5B85E65AF48C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4711700"/>
            <a:ext cx="254000" cy="187325"/>
          </a:xfrm>
          <a:custGeom>
            <a:avLst/>
            <a:gdLst>
              <a:gd name="T0" fmla="*/ 119 w 160"/>
              <a:gd name="T1" fmla="*/ 87 h 118"/>
              <a:gd name="T2" fmla="*/ 38 w 160"/>
              <a:gd name="T3" fmla="*/ 115 h 118"/>
              <a:gd name="T4" fmla="*/ 36 w 160"/>
              <a:gd name="T5" fmla="*/ 85 h 118"/>
              <a:gd name="T6" fmla="*/ 34 w 160"/>
              <a:gd name="T7" fmla="*/ 98 h 118"/>
              <a:gd name="T8" fmla="*/ 36 w 160"/>
              <a:gd name="T9" fmla="*/ 118 h 118"/>
              <a:gd name="T10" fmla="*/ 123 w 160"/>
              <a:gd name="T11" fmla="*/ 116 h 118"/>
              <a:gd name="T12" fmla="*/ 123 w 160"/>
              <a:gd name="T13" fmla="*/ 87 h 118"/>
              <a:gd name="T14" fmla="*/ 157 w 160"/>
              <a:gd name="T15" fmla="*/ 57 h 118"/>
              <a:gd name="T16" fmla="*/ 156 w 160"/>
              <a:gd name="T17" fmla="*/ 43 h 118"/>
              <a:gd name="T18" fmla="*/ 141 w 160"/>
              <a:gd name="T19" fmla="*/ 37 h 118"/>
              <a:gd name="T20" fmla="*/ 135 w 160"/>
              <a:gd name="T21" fmla="*/ 19 h 118"/>
              <a:gd name="T22" fmla="*/ 126 w 160"/>
              <a:gd name="T23" fmla="*/ 21 h 118"/>
              <a:gd name="T24" fmla="*/ 135 w 160"/>
              <a:gd name="T25" fmla="*/ 22 h 118"/>
              <a:gd name="T26" fmla="*/ 137 w 160"/>
              <a:gd name="T27" fmla="*/ 37 h 118"/>
              <a:gd name="T28" fmla="*/ 122 w 160"/>
              <a:gd name="T29" fmla="*/ 2 h 118"/>
              <a:gd name="T30" fmla="*/ 36 w 160"/>
              <a:gd name="T31" fmla="*/ 0 h 118"/>
              <a:gd name="T32" fmla="*/ 34 w 160"/>
              <a:gd name="T33" fmla="*/ 37 h 118"/>
              <a:gd name="T34" fmla="*/ 19 w 160"/>
              <a:gd name="T35" fmla="*/ 24 h 118"/>
              <a:gd name="T36" fmla="*/ 28 w 160"/>
              <a:gd name="T37" fmla="*/ 22 h 118"/>
              <a:gd name="T38" fmla="*/ 28 w 160"/>
              <a:gd name="T39" fmla="*/ 19 h 118"/>
              <a:gd name="T40" fmla="*/ 15 w 160"/>
              <a:gd name="T41" fmla="*/ 24 h 118"/>
              <a:gd name="T42" fmla="*/ 6 w 160"/>
              <a:gd name="T43" fmla="*/ 37 h 118"/>
              <a:gd name="T44" fmla="*/ 0 w 160"/>
              <a:gd name="T45" fmla="*/ 94 h 118"/>
              <a:gd name="T46" fmla="*/ 28 w 160"/>
              <a:gd name="T47" fmla="*/ 99 h 118"/>
              <a:gd name="T48" fmla="*/ 28 w 160"/>
              <a:gd name="T49" fmla="*/ 96 h 118"/>
              <a:gd name="T50" fmla="*/ 4 w 160"/>
              <a:gd name="T51" fmla="*/ 94 h 118"/>
              <a:gd name="T52" fmla="*/ 152 w 160"/>
              <a:gd name="T53" fmla="*/ 81 h 118"/>
              <a:gd name="T54" fmla="*/ 150 w 160"/>
              <a:gd name="T55" fmla="*/ 96 h 118"/>
              <a:gd name="T56" fmla="*/ 126 w 160"/>
              <a:gd name="T57" fmla="*/ 98 h 118"/>
              <a:gd name="T58" fmla="*/ 150 w 160"/>
              <a:gd name="T59" fmla="*/ 99 h 118"/>
              <a:gd name="T60" fmla="*/ 156 w 160"/>
              <a:gd name="T61" fmla="*/ 64 h 118"/>
              <a:gd name="T62" fmla="*/ 160 w 160"/>
              <a:gd name="T63" fmla="*/ 60 h 118"/>
              <a:gd name="T64" fmla="*/ 37 w 160"/>
              <a:gd name="T65" fmla="*/ 4 h 118"/>
              <a:gd name="T66" fmla="*/ 119 w 160"/>
              <a:gd name="T67" fmla="*/ 37 h 118"/>
              <a:gd name="T68" fmla="*/ 37 w 160"/>
              <a:gd name="T69" fmla="*/ 4 h 118"/>
              <a:gd name="T70" fmla="*/ 4 w 160"/>
              <a:gd name="T71" fmla="*/ 77 h 118"/>
              <a:gd name="T72" fmla="*/ 6 w 160"/>
              <a:gd name="T73" fmla="*/ 41 h 118"/>
              <a:gd name="T74" fmla="*/ 152 w 160"/>
              <a:gd name="T75" fmla="*/ 43 h 118"/>
              <a:gd name="T76" fmla="*/ 142 w 160"/>
              <a:gd name="T77" fmla="*/ 57 h 118"/>
              <a:gd name="T78" fmla="*/ 142 w 160"/>
              <a:gd name="T79" fmla="*/ 64 h 118"/>
              <a:gd name="T80" fmla="*/ 142 w 160"/>
              <a:gd name="T81" fmla="*/ 57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18">
                <a:moveTo>
                  <a:pt x="121" y="85"/>
                </a:moveTo>
                <a:cubicBezTo>
                  <a:pt x="120" y="85"/>
                  <a:pt x="119" y="86"/>
                  <a:pt x="119" y="87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6"/>
                  <a:pt x="37" y="85"/>
                  <a:pt x="36" y="85"/>
                </a:cubicBezTo>
                <a:cubicBezTo>
                  <a:pt x="35" y="85"/>
                  <a:pt x="34" y="86"/>
                  <a:pt x="34" y="87"/>
                </a:cubicBezTo>
                <a:cubicBezTo>
                  <a:pt x="34" y="98"/>
                  <a:pt x="34" y="98"/>
                  <a:pt x="34" y="98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34" y="117"/>
                  <a:pt x="35" y="118"/>
                  <a:pt x="36" y="118"/>
                </a:cubicBezTo>
                <a:cubicBezTo>
                  <a:pt x="121" y="118"/>
                  <a:pt x="121" y="118"/>
                  <a:pt x="121" y="118"/>
                </a:cubicBezTo>
                <a:cubicBezTo>
                  <a:pt x="122" y="118"/>
                  <a:pt x="123" y="117"/>
                  <a:pt x="123" y="116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23" y="87"/>
                  <a:pt x="123" y="87"/>
                  <a:pt x="123" y="87"/>
                </a:cubicBezTo>
                <a:cubicBezTo>
                  <a:pt x="123" y="86"/>
                  <a:pt x="122" y="85"/>
                  <a:pt x="121" y="85"/>
                </a:cubicBezTo>
                <a:close/>
                <a:moveTo>
                  <a:pt x="157" y="57"/>
                </a:moveTo>
                <a:cubicBezTo>
                  <a:pt x="156" y="57"/>
                  <a:pt x="156" y="57"/>
                  <a:pt x="156" y="57"/>
                </a:cubicBezTo>
                <a:cubicBezTo>
                  <a:pt x="156" y="43"/>
                  <a:pt x="156" y="43"/>
                  <a:pt x="156" y="43"/>
                </a:cubicBezTo>
                <a:cubicBezTo>
                  <a:pt x="156" y="40"/>
                  <a:pt x="153" y="37"/>
                  <a:pt x="150" y="37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1"/>
                  <a:pt x="138" y="19"/>
                  <a:pt x="135" y="19"/>
                </a:cubicBezTo>
                <a:cubicBezTo>
                  <a:pt x="128" y="19"/>
                  <a:pt x="128" y="19"/>
                  <a:pt x="128" y="19"/>
                </a:cubicBezTo>
                <a:cubicBezTo>
                  <a:pt x="127" y="19"/>
                  <a:pt x="126" y="20"/>
                  <a:pt x="126" y="21"/>
                </a:cubicBezTo>
                <a:cubicBezTo>
                  <a:pt x="126" y="21"/>
                  <a:pt x="127" y="22"/>
                  <a:pt x="128" y="22"/>
                </a:cubicBezTo>
                <a:cubicBezTo>
                  <a:pt x="135" y="22"/>
                  <a:pt x="135" y="22"/>
                  <a:pt x="135" y="22"/>
                </a:cubicBezTo>
                <a:cubicBezTo>
                  <a:pt x="136" y="22"/>
                  <a:pt x="137" y="23"/>
                  <a:pt x="137" y="24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22" y="2"/>
                  <a:pt x="122" y="2"/>
                  <a:pt x="122" y="2"/>
                </a:cubicBezTo>
                <a:cubicBezTo>
                  <a:pt x="122" y="1"/>
                  <a:pt x="121" y="0"/>
                  <a:pt x="12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5" y="0"/>
                  <a:pt x="34" y="1"/>
                  <a:pt x="34" y="2"/>
                </a:cubicBezTo>
                <a:cubicBezTo>
                  <a:pt x="34" y="37"/>
                  <a:pt x="34" y="37"/>
                  <a:pt x="34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3"/>
                  <a:pt x="20" y="22"/>
                  <a:pt x="21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9" y="22"/>
                  <a:pt x="30" y="21"/>
                  <a:pt x="30" y="21"/>
                </a:cubicBezTo>
                <a:cubicBezTo>
                  <a:pt x="30" y="20"/>
                  <a:pt x="29" y="19"/>
                  <a:pt x="28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18" y="19"/>
                  <a:pt x="15" y="21"/>
                  <a:pt x="15" y="24"/>
                </a:cubicBezTo>
                <a:cubicBezTo>
                  <a:pt x="15" y="37"/>
                  <a:pt x="15" y="37"/>
                  <a:pt x="15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3" y="37"/>
                  <a:pt x="0" y="40"/>
                  <a:pt x="0" y="4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7"/>
                  <a:pt x="3" y="99"/>
                  <a:pt x="6" y="99"/>
                </a:cubicBezTo>
                <a:cubicBezTo>
                  <a:pt x="28" y="99"/>
                  <a:pt x="28" y="99"/>
                  <a:pt x="28" y="99"/>
                </a:cubicBezTo>
                <a:cubicBezTo>
                  <a:pt x="29" y="99"/>
                  <a:pt x="30" y="99"/>
                  <a:pt x="30" y="98"/>
                </a:cubicBezTo>
                <a:cubicBezTo>
                  <a:pt x="30" y="97"/>
                  <a:pt x="29" y="96"/>
                  <a:pt x="28" y="96"/>
                </a:cubicBezTo>
                <a:cubicBezTo>
                  <a:pt x="6" y="96"/>
                  <a:pt x="6" y="96"/>
                  <a:pt x="6" y="96"/>
                </a:cubicBezTo>
                <a:cubicBezTo>
                  <a:pt x="5" y="96"/>
                  <a:pt x="4" y="95"/>
                  <a:pt x="4" y="94"/>
                </a:cubicBezTo>
                <a:cubicBezTo>
                  <a:pt x="4" y="81"/>
                  <a:pt x="4" y="81"/>
                  <a:pt x="4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2" y="94"/>
                  <a:pt x="152" y="94"/>
                  <a:pt x="152" y="94"/>
                </a:cubicBezTo>
                <a:cubicBezTo>
                  <a:pt x="152" y="95"/>
                  <a:pt x="151" y="96"/>
                  <a:pt x="150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7" y="96"/>
                  <a:pt x="126" y="97"/>
                  <a:pt x="126" y="98"/>
                </a:cubicBezTo>
                <a:cubicBezTo>
                  <a:pt x="126" y="99"/>
                  <a:pt x="127" y="99"/>
                  <a:pt x="128" y="99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3" y="99"/>
                  <a:pt x="156" y="97"/>
                  <a:pt x="156" y="9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156" y="64"/>
                  <a:pt x="156" y="64"/>
                  <a:pt x="157" y="64"/>
                </a:cubicBezTo>
                <a:cubicBezTo>
                  <a:pt x="159" y="64"/>
                  <a:pt x="160" y="62"/>
                  <a:pt x="160" y="60"/>
                </a:cubicBezTo>
                <a:cubicBezTo>
                  <a:pt x="160" y="59"/>
                  <a:pt x="159" y="57"/>
                  <a:pt x="157" y="57"/>
                </a:cubicBezTo>
                <a:close/>
                <a:moveTo>
                  <a:pt x="37" y="4"/>
                </a:moveTo>
                <a:cubicBezTo>
                  <a:pt x="119" y="4"/>
                  <a:pt x="119" y="4"/>
                  <a:pt x="119" y="4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37" y="37"/>
                  <a:pt x="37" y="37"/>
                  <a:pt x="37" y="37"/>
                </a:cubicBezTo>
                <a:lnTo>
                  <a:pt x="37" y="4"/>
                </a:lnTo>
                <a:close/>
                <a:moveTo>
                  <a:pt x="152" y="77"/>
                </a:moveTo>
                <a:cubicBezTo>
                  <a:pt x="4" y="77"/>
                  <a:pt x="4" y="77"/>
                  <a:pt x="4" y="77"/>
                </a:cubicBezTo>
                <a:cubicBezTo>
                  <a:pt x="4" y="43"/>
                  <a:pt x="4" y="43"/>
                  <a:pt x="4" y="43"/>
                </a:cubicBezTo>
                <a:cubicBezTo>
                  <a:pt x="4" y="42"/>
                  <a:pt x="5" y="41"/>
                  <a:pt x="6" y="41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51" y="41"/>
                  <a:pt x="152" y="42"/>
                  <a:pt x="152" y="43"/>
                </a:cubicBezTo>
                <a:cubicBezTo>
                  <a:pt x="152" y="77"/>
                  <a:pt x="152" y="77"/>
                  <a:pt x="152" y="77"/>
                </a:cubicBezTo>
                <a:close/>
                <a:moveTo>
                  <a:pt x="142" y="57"/>
                </a:moveTo>
                <a:cubicBezTo>
                  <a:pt x="140" y="57"/>
                  <a:pt x="138" y="59"/>
                  <a:pt x="138" y="60"/>
                </a:cubicBezTo>
                <a:cubicBezTo>
                  <a:pt x="138" y="62"/>
                  <a:pt x="140" y="64"/>
                  <a:pt x="142" y="64"/>
                </a:cubicBezTo>
                <a:cubicBezTo>
                  <a:pt x="144" y="64"/>
                  <a:pt x="145" y="62"/>
                  <a:pt x="145" y="60"/>
                </a:cubicBezTo>
                <a:cubicBezTo>
                  <a:pt x="145" y="59"/>
                  <a:pt x="144" y="57"/>
                  <a:pt x="142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Freeform 118">
            <a:extLst>
              <a:ext uri="{FF2B5EF4-FFF2-40B4-BE49-F238E27FC236}">
                <a16:creationId xmlns:a16="http://schemas.microsoft.com/office/drawing/2014/main" id="{A841F356-A78F-4058-990E-C1894EC6213A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5807075"/>
            <a:ext cx="254000" cy="193675"/>
          </a:xfrm>
          <a:custGeom>
            <a:avLst/>
            <a:gdLst>
              <a:gd name="T0" fmla="*/ 149 w 160"/>
              <a:gd name="T1" fmla="*/ 0 h 122"/>
              <a:gd name="T2" fmla="*/ 138 w 160"/>
              <a:gd name="T3" fmla="*/ 11 h 122"/>
              <a:gd name="T4" fmla="*/ 141 w 160"/>
              <a:gd name="T5" fmla="*/ 20 h 122"/>
              <a:gd name="T6" fmla="*/ 108 w 160"/>
              <a:gd name="T7" fmla="*/ 73 h 122"/>
              <a:gd name="T8" fmla="*/ 103 w 160"/>
              <a:gd name="T9" fmla="*/ 72 h 122"/>
              <a:gd name="T10" fmla="*/ 95 w 160"/>
              <a:gd name="T11" fmla="*/ 76 h 122"/>
              <a:gd name="T12" fmla="*/ 60 w 160"/>
              <a:gd name="T13" fmla="*/ 54 h 122"/>
              <a:gd name="T14" fmla="*/ 61 w 160"/>
              <a:gd name="T15" fmla="*/ 49 h 122"/>
              <a:gd name="T16" fmla="*/ 50 w 160"/>
              <a:gd name="T17" fmla="*/ 38 h 122"/>
              <a:gd name="T18" fmla="*/ 39 w 160"/>
              <a:gd name="T19" fmla="*/ 49 h 122"/>
              <a:gd name="T20" fmla="*/ 42 w 160"/>
              <a:gd name="T21" fmla="*/ 58 h 122"/>
              <a:gd name="T22" fmla="*/ 17 w 160"/>
              <a:gd name="T23" fmla="*/ 100 h 122"/>
              <a:gd name="T24" fmla="*/ 12 w 160"/>
              <a:gd name="T25" fmla="*/ 99 h 122"/>
              <a:gd name="T26" fmla="*/ 0 w 160"/>
              <a:gd name="T27" fmla="*/ 110 h 122"/>
              <a:gd name="T28" fmla="*/ 12 w 160"/>
              <a:gd name="T29" fmla="*/ 122 h 122"/>
              <a:gd name="T30" fmla="*/ 23 w 160"/>
              <a:gd name="T31" fmla="*/ 110 h 122"/>
              <a:gd name="T32" fmla="*/ 19 w 160"/>
              <a:gd name="T33" fmla="*/ 102 h 122"/>
              <a:gd name="T34" fmla="*/ 46 w 160"/>
              <a:gd name="T35" fmla="*/ 60 h 122"/>
              <a:gd name="T36" fmla="*/ 50 w 160"/>
              <a:gd name="T37" fmla="*/ 61 h 122"/>
              <a:gd name="T38" fmla="*/ 59 w 160"/>
              <a:gd name="T39" fmla="*/ 57 h 122"/>
              <a:gd name="T40" fmla="*/ 93 w 160"/>
              <a:gd name="T41" fmla="*/ 79 h 122"/>
              <a:gd name="T42" fmla="*/ 92 w 160"/>
              <a:gd name="T43" fmla="*/ 84 h 122"/>
              <a:gd name="T44" fmla="*/ 103 w 160"/>
              <a:gd name="T45" fmla="*/ 95 h 122"/>
              <a:gd name="T46" fmla="*/ 115 w 160"/>
              <a:gd name="T47" fmla="*/ 84 h 122"/>
              <a:gd name="T48" fmla="*/ 111 w 160"/>
              <a:gd name="T49" fmla="*/ 75 h 122"/>
              <a:gd name="T50" fmla="*/ 144 w 160"/>
              <a:gd name="T51" fmla="*/ 22 h 122"/>
              <a:gd name="T52" fmla="*/ 149 w 160"/>
              <a:gd name="T53" fmla="*/ 23 h 122"/>
              <a:gd name="T54" fmla="*/ 160 w 160"/>
              <a:gd name="T55" fmla="*/ 11 h 122"/>
              <a:gd name="T56" fmla="*/ 149 w 160"/>
              <a:gd name="T57" fmla="*/ 0 h 122"/>
              <a:gd name="T58" fmla="*/ 19 w 160"/>
              <a:gd name="T59" fmla="*/ 110 h 122"/>
              <a:gd name="T60" fmla="*/ 12 w 160"/>
              <a:gd name="T61" fmla="*/ 118 h 122"/>
              <a:gd name="T62" fmla="*/ 4 w 160"/>
              <a:gd name="T63" fmla="*/ 110 h 122"/>
              <a:gd name="T64" fmla="*/ 12 w 160"/>
              <a:gd name="T65" fmla="*/ 103 h 122"/>
              <a:gd name="T66" fmla="*/ 19 w 160"/>
              <a:gd name="T67" fmla="*/ 110 h 122"/>
              <a:gd name="T68" fmla="*/ 50 w 160"/>
              <a:gd name="T69" fmla="*/ 57 h 122"/>
              <a:gd name="T70" fmla="*/ 42 w 160"/>
              <a:gd name="T71" fmla="*/ 49 h 122"/>
              <a:gd name="T72" fmla="*/ 50 w 160"/>
              <a:gd name="T73" fmla="*/ 42 h 122"/>
              <a:gd name="T74" fmla="*/ 58 w 160"/>
              <a:gd name="T75" fmla="*/ 49 h 122"/>
              <a:gd name="T76" fmla="*/ 50 w 160"/>
              <a:gd name="T77" fmla="*/ 57 h 122"/>
              <a:gd name="T78" fmla="*/ 103 w 160"/>
              <a:gd name="T79" fmla="*/ 91 h 122"/>
              <a:gd name="T80" fmla="*/ 96 w 160"/>
              <a:gd name="T81" fmla="*/ 84 h 122"/>
              <a:gd name="T82" fmla="*/ 103 w 160"/>
              <a:gd name="T83" fmla="*/ 76 h 122"/>
              <a:gd name="T84" fmla="*/ 111 w 160"/>
              <a:gd name="T85" fmla="*/ 84 h 122"/>
              <a:gd name="T86" fmla="*/ 103 w 160"/>
              <a:gd name="T87" fmla="*/ 91 h 122"/>
              <a:gd name="T88" fmla="*/ 149 w 160"/>
              <a:gd name="T89" fmla="*/ 19 h 122"/>
              <a:gd name="T90" fmla="*/ 141 w 160"/>
              <a:gd name="T91" fmla="*/ 11 h 122"/>
              <a:gd name="T92" fmla="*/ 149 w 160"/>
              <a:gd name="T93" fmla="*/ 4 h 122"/>
              <a:gd name="T94" fmla="*/ 157 w 160"/>
              <a:gd name="T95" fmla="*/ 11 h 122"/>
              <a:gd name="T96" fmla="*/ 149 w 160"/>
              <a:gd name="T97" fmla="*/ 1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22">
                <a:moveTo>
                  <a:pt x="149" y="0"/>
                </a:moveTo>
                <a:cubicBezTo>
                  <a:pt x="142" y="0"/>
                  <a:pt x="138" y="4"/>
                  <a:pt x="138" y="11"/>
                </a:cubicBezTo>
                <a:cubicBezTo>
                  <a:pt x="138" y="15"/>
                  <a:pt x="139" y="18"/>
                  <a:pt x="141" y="20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6" y="72"/>
                  <a:pt x="105" y="72"/>
                  <a:pt x="103" y="72"/>
                </a:cubicBezTo>
                <a:cubicBezTo>
                  <a:pt x="100" y="72"/>
                  <a:pt x="97" y="74"/>
                  <a:pt x="95" y="76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2"/>
                  <a:pt x="61" y="51"/>
                  <a:pt x="61" y="49"/>
                </a:cubicBezTo>
                <a:cubicBezTo>
                  <a:pt x="61" y="43"/>
                  <a:pt x="57" y="38"/>
                  <a:pt x="50" y="38"/>
                </a:cubicBezTo>
                <a:cubicBezTo>
                  <a:pt x="43" y="38"/>
                  <a:pt x="39" y="43"/>
                  <a:pt x="39" y="49"/>
                </a:cubicBezTo>
                <a:cubicBezTo>
                  <a:pt x="39" y="53"/>
                  <a:pt x="40" y="56"/>
                  <a:pt x="42" y="58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5" y="99"/>
                  <a:pt x="14" y="99"/>
                  <a:pt x="12" y="99"/>
                </a:cubicBezTo>
                <a:cubicBezTo>
                  <a:pt x="5" y="99"/>
                  <a:pt x="0" y="104"/>
                  <a:pt x="0" y="110"/>
                </a:cubicBezTo>
                <a:cubicBezTo>
                  <a:pt x="0" y="117"/>
                  <a:pt x="5" y="122"/>
                  <a:pt x="12" y="122"/>
                </a:cubicBezTo>
                <a:cubicBezTo>
                  <a:pt x="19" y="122"/>
                  <a:pt x="23" y="117"/>
                  <a:pt x="23" y="110"/>
                </a:cubicBezTo>
                <a:cubicBezTo>
                  <a:pt x="23" y="107"/>
                  <a:pt x="21" y="104"/>
                  <a:pt x="19" y="102"/>
                </a:cubicBezTo>
                <a:cubicBezTo>
                  <a:pt x="46" y="60"/>
                  <a:pt x="46" y="60"/>
                  <a:pt x="46" y="60"/>
                </a:cubicBezTo>
                <a:cubicBezTo>
                  <a:pt x="47" y="61"/>
                  <a:pt x="48" y="61"/>
                  <a:pt x="50" y="61"/>
                </a:cubicBezTo>
                <a:cubicBezTo>
                  <a:pt x="53" y="61"/>
                  <a:pt x="57" y="60"/>
                  <a:pt x="59" y="57"/>
                </a:cubicBezTo>
                <a:cubicBezTo>
                  <a:pt x="93" y="79"/>
                  <a:pt x="93" y="79"/>
                  <a:pt x="93" y="79"/>
                </a:cubicBezTo>
                <a:cubicBezTo>
                  <a:pt x="92" y="81"/>
                  <a:pt x="92" y="82"/>
                  <a:pt x="92" y="84"/>
                </a:cubicBezTo>
                <a:cubicBezTo>
                  <a:pt x="92" y="90"/>
                  <a:pt x="97" y="95"/>
                  <a:pt x="103" y="95"/>
                </a:cubicBezTo>
                <a:cubicBezTo>
                  <a:pt x="110" y="95"/>
                  <a:pt x="115" y="90"/>
                  <a:pt x="115" y="84"/>
                </a:cubicBezTo>
                <a:cubicBezTo>
                  <a:pt x="115" y="81"/>
                  <a:pt x="114" y="77"/>
                  <a:pt x="111" y="75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6" y="23"/>
                  <a:pt x="147" y="23"/>
                  <a:pt x="149" y="23"/>
                </a:cubicBezTo>
                <a:cubicBezTo>
                  <a:pt x="156" y="23"/>
                  <a:pt x="160" y="18"/>
                  <a:pt x="160" y="11"/>
                </a:cubicBezTo>
                <a:cubicBezTo>
                  <a:pt x="160" y="4"/>
                  <a:pt x="156" y="0"/>
                  <a:pt x="149" y="0"/>
                </a:cubicBezTo>
                <a:close/>
                <a:moveTo>
                  <a:pt x="19" y="110"/>
                </a:moveTo>
                <a:cubicBezTo>
                  <a:pt x="19" y="114"/>
                  <a:pt x="16" y="118"/>
                  <a:pt x="12" y="118"/>
                </a:cubicBezTo>
                <a:cubicBezTo>
                  <a:pt x="8" y="118"/>
                  <a:pt x="4" y="114"/>
                  <a:pt x="4" y="110"/>
                </a:cubicBezTo>
                <a:cubicBezTo>
                  <a:pt x="4" y="107"/>
                  <a:pt x="8" y="103"/>
                  <a:pt x="12" y="103"/>
                </a:cubicBezTo>
                <a:cubicBezTo>
                  <a:pt x="16" y="103"/>
                  <a:pt x="19" y="107"/>
                  <a:pt x="19" y="110"/>
                </a:cubicBezTo>
                <a:close/>
                <a:moveTo>
                  <a:pt x="50" y="57"/>
                </a:moveTo>
                <a:cubicBezTo>
                  <a:pt x="46" y="57"/>
                  <a:pt x="42" y="53"/>
                  <a:pt x="42" y="49"/>
                </a:cubicBezTo>
                <a:cubicBezTo>
                  <a:pt x="42" y="45"/>
                  <a:pt x="46" y="42"/>
                  <a:pt x="50" y="42"/>
                </a:cubicBezTo>
                <a:cubicBezTo>
                  <a:pt x="54" y="42"/>
                  <a:pt x="58" y="45"/>
                  <a:pt x="58" y="49"/>
                </a:cubicBezTo>
                <a:cubicBezTo>
                  <a:pt x="58" y="53"/>
                  <a:pt x="54" y="57"/>
                  <a:pt x="50" y="57"/>
                </a:cubicBezTo>
                <a:close/>
                <a:moveTo>
                  <a:pt x="103" y="91"/>
                </a:moveTo>
                <a:cubicBezTo>
                  <a:pt x="99" y="91"/>
                  <a:pt x="96" y="87"/>
                  <a:pt x="96" y="84"/>
                </a:cubicBezTo>
                <a:cubicBezTo>
                  <a:pt x="96" y="80"/>
                  <a:pt x="99" y="76"/>
                  <a:pt x="103" y="76"/>
                </a:cubicBezTo>
                <a:cubicBezTo>
                  <a:pt x="107" y="76"/>
                  <a:pt x="111" y="80"/>
                  <a:pt x="111" y="84"/>
                </a:cubicBezTo>
                <a:cubicBezTo>
                  <a:pt x="111" y="87"/>
                  <a:pt x="107" y="91"/>
                  <a:pt x="103" y="91"/>
                </a:cubicBezTo>
                <a:close/>
                <a:moveTo>
                  <a:pt x="149" y="19"/>
                </a:moveTo>
                <a:cubicBezTo>
                  <a:pt x="145" y="19"/>
                  <a:pt x="141" y="15"/>
                  <a:pt x="141" y="11"/>
                </a:cubicBezTo>
                <a:cubicBezTo>
                  <a:pt x="141" y="7"/>
                  <a:pt x="145" y="4"/>
                  <a:pt x="149" y="4"/>
                </a:cubicBezTo>
                <a:cubicBezTo>
                  <a:pt x="153" y="4"/>
                  <a:pt x="157" y="7"/>
                  <a:pt x="157" y="11"/>
                </a:cubicBezTo>
                <a:cubicBezTo>
                  <a:pt x="157" y="15"/>
                  <a:pt x="153" y="19"/>
                  <a:pt x="149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Freeform 119">
            <a:extLst>
              <a:ext uri="{FF2B5EF4-FFF2-40B4-BE49-F238E27FC236}">
                <a16:creationId xmlns:a16="http://schemas.microsoft.com/office/drawing/2014/main" id="{61F5F6F3-C3AB-40E0-9DB2-EF7A0E9C3A2E}"/>
              </a:ext>
            </a:extLst>
          </p:cNvPr>
          <p:cNvSpPr>
            <a:spLocks noEditPoints="1"/>
          </p:cNvSpPr>
          <p:nvPr/>
        </p:nvSpPr>
        <p:spPr bwMode="auto">
          <a:xfrm>
            <a:off x="7343776" y="5776913"/>
            <a:ext cx="255588" cy="257175"/>
          </a:xfrm>
          <a:custGeom>
            <a:avLst/>
            <a:gdLst>
              <a:gd name="T0" fmla="*/ 37 w 161"/>
              <a:gd name="T1" fmla="*/ 75 h 162"/>
              <a:gd name="T2" fmla="*/ 41 w 161"/>
              <a:gd name="T3" fmla="*/ 75 h 162"/>
              <a:gd name="T4" fmla="*/ 33 w 161"/>
              <a:gd name="T5" fmla="*/ 64 h 162"/>
              <a:gd name="T6" fmla="*/ 40 w 161"/>
              <a:gd name="T7" fmla="*/ 53 h 162"/>
              <a:gd name="T8" fmla="*/ 29 w 161"/>
              <a:gd name="T9" fmla="*/ 60 h 162"/>
              <a:gd name="T10" fmla="*/ 35 w 161"/>
              <a:gd name="T11" fmla="*/ 30 h 162"/>
              <a:gd name="T12" fmla="*/ 33 w 161"/>
              <a:gd name="T13" fmla="*/ 28 h 162"/>
              <a:gd name="T14" fmla="*/ 8 w 161"/>
              <a:gd name="T15" fmla="*/ 40 h 162"/>
              <a:gd name="T16" fmla="*/ 33 w 161"/>
              <a:gd name="T17" fmla="*/ 8 h 162"/>
              <a:gd name="T18" fmla="*/ 71 w 161"/>
              <a:gd name="T19" fmla="*/ 42 h 162"/>
              <a:gd name="T20" fmla="*/ 75 w 161"/>
              <a:gd name="T21" fmla="*/ 38 h 162"/>
              <a:gd name="T22" fmla="*/ 30 w 161"/>
              <a:gd name="T23" fmla="*/ 5 h 162"/>
              <a:gd name="T24" fmla="*/ 5 w 161"/>
              <a:gd name="T25" fmla="*/ 43 h 162"/>
              <a:gd name="T26" fmla="*/ 122 w 161"/>
              <a:gd name="T27" fmla="*/ 88 h 162"/>
              <a:gd name="T28" fmla="*/ 155 w 161"/>
              <a:gd name="T29" fmla="*/ 125 h 162"/>
              <a:gd name="T30" fmla="*/ 130 w 161"/>
              <a:gd name="T31" fmla="*/ 156 h 162"/>
              <a:gd name="T32" fmla="*/ 123 w 161"/>
              <a:gd name="T33" fmla="*/ 156 h 162"/>
              <a:gd name="T34" fmla="*/ 135 w 161"/>
              <a:gd name="T35" fmla="*/ 131 h 162"/>
              <a:gd name="T36" fmla="*/ 133 w 161"/>
              <a:gd name="T37" fmla="*/ 128 h 162"/>
              <a:gd name="T38" fmla="*/ 103 w 161"/>
              <a:gd name="T39" fmla="*/ 134 h 162"/>
              <a:gd name="T40" fmla="*/ 111 w 161"/>
              <a:gd name="T41" fmla="*/ 123 h 162"/>
              <a:gd name="T42" fmla="*/ 99 w 161"/>
              <a:gd name="T43" fmla="*/ 131 h 162"/>
              <a:gd name="T44" fmla="*/ 88 w 161"/>
              <a:gd name="T45" fmla="*/ 123 h 162"/>
              <a:gd name="T46" fmla="*/ 120 w 161"/>
              <a:gd name="T47" fmla="*/ 160 h 162"/>
              <a:gd name="T48" fmla="*/ 133 w 161"/>
              <a:gd name="T49" fmla="*/ 160 h 162"/>
              <a:gd name="T50" fmla="*/ 159 w 161"/>
              <a:gd name="T51" fmla="*/ 122 h 162"/>
              <a:gd name="T52" fmla="*/ 141 w 161"/>
              <a:gd name="T53" fmla="*/ 60 h 162"/>
              <a:gd name="T54" fmla="*/ 161 w 161"/>
              <a:gd name="T55" fmla="*/ 36 h 162"/>
              <a:gd name="T56" fmla="*/ 134 w 161"/>
              <a:gd name="T57" fmla="*/ 5 h 162"/>
              <a:gd name="T58" fmla="*/ 104 w 161"/>
              <a:gd name="T59" fmla="*/ 23 h 162"/>
              <a:gd name="T60" fmla="*/ 1 w 161"/>
              <a:gd name="T61" fmla="*/ 158 h 162"/>
              <a:gd name="T62" fmla="*/ 4 w 161"/>
              <a:gd name="T63" fmla="*/ 162 h 162"/>
              <a:gd name="T64" fmla="*/ 55 w 161"/>
              <a:gd name="T65" fmla="*/ 147 h 162"/>
              <a:gd name="T66" fmla="*/ 141 w 161"/>
              <a:gd name="T67" fmla="*/ 61 h 162"/>
              <a:gd name="T68" fmla="*/ 105 w 161"/>
              <a:gd name="T69" fmla="*/ 28 h 162"/>
              <a:gd name="T70" fmla="*/ 34 w 161"/>
              <a:gd name="T71" fmla="*/ 112 h 162"/>
              <a:gd name="T72" fmla="*/ 105 w 161"/>
              <a:gd name="T73" fmla="*/ 28 h 162"/>
              <a:gd name="T74" fmla="*/ 126 w 161"/>
              <a:gd name="T75" fmla="*/ 50 h 162"/>
              <a:gd name="T76" fmla="*/ 36 w 161"/>
              <a:gd name="T77" fmla="*/ 127 h 162"/>
              <a:gd name="T78" fmla="*/ 114 w 161"/>
              <a:gd name="T79" fmla="*/ 37 h 162"/>
              <a:gd name="T80" fmla="*/ 21 w 161"/>
              <a:gd name="T81" fmla="*/ 113 h 162"/>
              <a:gd name="T82" fmla="*/ 31 w 161"/>
              <a:gd name="T83" fmla="*/ 130 h 162"/>
              <a:gd name="T84" fmla="*/ 46 w 161"/>
              <a:gd name="T85" fmla="*/ 132 h 162"/>
              <a:gd name="T86" fmla="*/ 7 w 161"/>
              <a:gd name="T87" fmla="*/ 156 h 162"/>
              <a:gd name="T88" fmla="*/ 51 w 161"/>
              <a:gd name="T89" fmla="*/ 131 h 162"/>
              <a:gd name="T90" fmla="*/ 136 w 161"/>
              <a:gd name="T91" fmla="*/ 58 h 162"/>
              <a:gd name="T92" fmla="*/ 109 w 161"/>
              <a:gd name="T93" fmla="*/ 25 h 162"/>
              <a:gd name="T94" fmla="*/ 130 w 161"/>
              <a:gd name="T95" fmla="*/ 8 h 162"/>
              <a:gd name="T96" fmla="*/ 156 w 161"/>
              <a:gd name="T97" fmla="*/ 36 h 162"/>
              <a:gd name="T98" fmla="*/ 139 w 161"/>
              <a:gd name="T99" fmla="*/ 55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1" h="162">
                <a:moveTo>
                  <a:pt x="5" y="43"/>
                </a:moveTo>
                <a:cubicBezTo>
                  <a:pt x="5" y="44"/>
                  <a:pt x="19" y="57"/>
                  <a:pt x="37" y="75"/>
                </a:cubicBezTo>
                <a:cubicBezTo>
                  <a:pt x="37" y="77"/>
                  <a:pt x="39" y="77"/>
                  <a:pt x="39" y="77"/>
                </a:cubicBezTo>
                <a:cubicBezTo>
                  <a:pt x="40" y="77"/>
                  <a:pt x="40" y="77"/>
                  <a:pt x="41" y="75"/>
                </a:cubicBezTo>
                <a:cubicBezTo>
                  <a:pt x="41" y="72"/>
                  <a:pt x="41" y="72"/>
                  <a:pt x="41" y="72"/>
                </a:cubicBezTo>
                <a:cubicBezTo>
                  <a:pt x="37" y="69"/>
                  <a:pt x="35" y="67"/>
                  <a:pt x="33" y="64"/>
                </a:cubicBezTo>
                <a:cubicBezTo>
                  <a:pt x="40" y="55"/>
                  <a:pt x="40" y="55"/>
                  <a:pt x="40" y="55"/>
                </a:cubicBezTo>
                <a:cubicBezTo>
                  <a:pt x="41" y="55"/>
                  <a:pt x="41" y="53"/>
                  <a:pt x="40" y="53"/>
                </a:cubicBezTo>
                <a:cubicBezTo>
                  <a:pt x="40" y="52"/>
                  <a:pt x="37" y="52"/>
                  <a:pt x="37" y="53"/>
                </a:cubicBezTo>
                <a:cubicBezTo>
                  <a:pt x="29" y="60"/>
                  <a:pt x="29" y="60"/>
                  <a:pt x="29" y="60"/>
                </a:cubicBezTo>
                <a:cubicBezTo>
                  <a:pt x="25" y="55"/>
                  <a:pt x="21" y="52"/>
                  <a:pt x="18" y="49"/>
                </a:cubicBezTo>
                <a:cubicBezTo>
                  <a:pt x="35" y="30"/>
                  <a:pt x="35" y="30"/>
                  <a:pt x="35" y="30"/>
                </a:cubicBezTo>
                <a:cubicBezTo>
                  <a:pt x="36" y="30"/>
                  <a:pt x="36" y="28"/>
                  <a:pt x="35" y="28"/>
                </a:cubicBezTo>
                <a:cubicBezTo>
                  <a:pt x="35" y="27"/>
                  <a:pt x="33" y="27"/>
                  <a:pt x="33" y="28"/>
                </a:cubicBezTo>
                <a:cubicBezTo>
                  <a:pt x="14" y="45"/>
                  <a:pt x="14" y="45"/>
                  <a:pt x="14" y="45"/>
                </a:cubicBezTo>
                <a:cubicBezTo>
                  <a:pt x="10" y="42"/>
                  <a:pt x="8" y="40"/>
                  <a:pt x="8" y="40"/>
                </a:cubicBezTo>
                <a:cubicBezTo>
                  <a:pt x="8" y="39"/>
                  <a:pt x="5" y="35"/>
                  <a:pt x="8" y="33"/>
                </a:cubicBezTo>
                <a:cubicBezTo>
                  <a:pt x="33" y="8"/>
                  <a:pt x="33" y="8"/>
                  <a:pt x="33" y="8"/>
                </a:cubicBezTo>
                <a:cubicBezTo>
                  <a:pt x="34" y="8"/>
                  <a:pt x="36" y="5"/>
                  <a:pt x="39" y="8"/>
                </a:cubicBezTo>
                <a:cubicBezTo>
                  <a:pt x="40" y="8"/>
                  <a:pt x="52" y="23"/>
                  <a:pt x="71" y="42"/>
                </a:cubicBezTo>
                <a:cubicBezTo>
                  <a:pt x="72" y="43"/>
                  <a:pt x="74" y="43"/>
                  <a:pt x="75" y="42"/>
                </a:cubicBezTo>
                <a:cubicBezTo>
                  <a:pt x="76" y="42"/>
                  <a:pt x="76" y="39"/>
                  <a:pt x="75" y="38"/>
                </a:cubicBezTo>
                <a:cubicBezTo>
                  <a:pt x="56" y="19"/>
                  <a:pt x="44" y="5"/>
                  <a:pt x="42" y="5"/>
                </a:cubicBezTo>
                <a:cubicBezTo>
                  <a:pt x="39" y="0"/>
                  <a:pt x="33" y="2"/>
                  <a:pt x="30" y="5"/>
                </a:cubicBezTo>
                <a:cubicBezTo>
                  <a:pt x="5" y="30"/>
                  <a:pt x="5" y="30"/>
                  <a:pt x="5" y="30"/>
                </a:cubicBezTo>
                <a:cubicBezTo>
                  <a:pt x="0" y="34"/>
                  <a:pt x="1" y="40"/>
                  <a:pt x="5" y="43"/>
                </a:cubicBezTo>
                <a:close/>
                <a:moveTo>
                  <a:pt x="125" y="88"/>
                </a:moveTo>
                <a:cubicBezTo>
                  <a:pt x="122" y="88"/>
                  <a:pt x="122" y="88"/>
                  <a:pt x="122" y="88"/>
                </a:cubicBezTo>
                <a:cubicBezTo>
                  <a:pt x="120" y="89"/>
                  <a:pt x="120" y="91"/>
                  <a:pt x="122" y="91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6" y="127"/>
                  <a:pt x="156" y="129"/>
                  <a:pt x="155" y="131"/>
                </a:cubicBezTo>
                <a:cubicBezTo>
                  <a:pt x="130" y="156"/>
                  <a:pt x="130" y="156"/>
                  <a:pt x="130" y="156"/>
                </a:cubicBezTo>
                <a:cubicBezTo>
                  <a:pt x="129" y="156"/>
                  <a:pt x="128" y="157"/>
                  <a:pt x="127" y="157"/>
                </a:cubicBezTo>
                <a:cubicBezTo>
                  <a:pt x="125" y="157"/>
                  <a:pt x="124" y="157"/>
                  <a:pt x="123" y="156"/>
                </a:cubicBezTo>
                <a:cubicBezTo>
                  <a:pt x="123" y="156"/>
                  <a:pt x="122" y="153"/>
                  <a:pt x="118" y="149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6" y="128"/>
                  <a:pt x="135" y="128"/>
                </a:cubicBezTo>
                <a:cubicBezTo>
                  <a:pt x="135" y="127"/>
                  <a:pt x="133" y="127"/>
                  <a:pt x="133" y="128"/>
                </a:cubicBezTo>
                <a:cubicBezTo>
                  <a:pt x="114" y="146"/>
                  <a:pt x="114" y="146"/>
                  <a:pt x="114" y="146"/>
                </a:cubicBezTo>
                <a:cubicBezTo>
                  <a:pt x="112" y="143"/>
                  <a:pt x="108" y="138"/>
                  <a:pt x="103" y="134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12" y="125"/>
                  <a:pt x="112" y="123"/>
                  <a:pt x="111" y="123"/>
                </a:cubicBezTo>
                <a:cubicBezTo>
                  <a:pt x="111" y="122"/>
                  <a:pt x="108" y="122"/>
                  <a:pt x="108" y="123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97" y="128"/>
                  <a:pt x="94" y="125"/>
                  <a:pt x="92" y="123"/>
                </a:cubicBezTo>
                <a:cubicBezTo>
                  <a:pt x="91" y="122"/>
                  <a:pt x="90" y="122"/>
                  <a:pt x="88" y="123"/>
                </a:cubicBezTo>
                <a:cubicBezTo>
                  <a:pt x="87" y="124"/>
                  <a:pt x="87" y="125"/>
                  <a:pt x="88" y="127"/>
                </a:cubicBezTo>
                <a:cubicBezTo>
                  <a:pt x="107" y="144"/>
                  <a:pt x="119" y="158"/>
                  <a:pt x="120" y="160"/>
                </a:cubicBezTo>
                <a:cubicBezTo>
                  <a:pt x="122" y="161"/>
                  <a:pt x="124" y="162"/>
                  <a:pt x="127" y="162"/>
                </a:cubicBezTo>
                <a:cubicBezTo>
                  <a:pt x="129" y="162"/>
                  <a:pt x="132" y="161"/>
                  <a:pt x="133" y="160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61" y="131"/>
                  <a:pt x="161" y="125"/>
                  <a:pt x="159" y="122"/>
                </a:cubicBezTo>
                <a:cubicBezTo>
                  <a:pt x="125" y="88"/>
                  <a:pt x="125" y="88"/>
                  <a:pt x="125" y="88"/>
                </a:cubicBezTo>
                <a:close/>
                <a:moveTo>
                  <a:pt x="141" y="60"/>
                </a:moveTo>
                <a:cubicBezTo>
                  <a:pt x="160" y="42"/>
                  <a:pt x="160" y="42"/>
                  <a:pt x="160" y="42"/>
                </a:cubicBezTo>
                <a:cubicBezTo>
                  <a:pt x="161" y="40"/>
                  <a:pt x="161" y="38"/>
                  <a:pt x="161" y="36"/>
                </a:cubicBezTo>
                <a:cubicBezTo>
                  <a:pt x="161" y="35"/>
                  <a:pt x="161" y="32"/>
                  <a:pt x="160" y="31"/>
                </a:cubicBezTo>
                <a:cubicBezTo>
                  <a:pt x="134" y="5"/>
                  <a:pt x="134" y="5"/>
                  <a:pt x="134" y="5"/>
                </a:cubicBezTo>
                <a:cubicBezTo>
                  <a:pt x="130" y="2"/>
                  <a:pt x="125" y="2"/>
                  <a:pt x="122" y="5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" y="158"/>
                  <a:pt x="1" y="158"/>
                  <a:pt x="1" y="158"/>
                </a:cubicBezTo>
                <a:cubicBezTo>
                  <a:pt x="1" y="160"/>
                  <a:pt x="1" y="161"/>
                  <a:pt x="2" y="161"/>
                </a:cubicBezTo>
                <a:cubicBezTo>
                  <a:pt x="2" y="162"/>
                  <a:pt x="2" y="162"/>
                  <a:pt x="4" y="162"/>
                </a:cubicBezTo>
                <a:cubicBezTo>
                  <a:pt x="4" y="162"/>
                  <a:pt x="4" y="162"/>
                  <a:pt x="5" y="162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55" y="147"/>
                  <a:pt x="55" y="147"/>
                  <a:pt x="55" y="146"/>
                </a:cubicBezTo>
                <a:cubicBezTo>
                  <a:pt x="141" y="61"/>
                  <a:pt x="141" y="61"/>
                  <a:pt x="141" y="61"/>
                </a:cubicBezTo>
                <a:cubicBezTo>
                  <a:pt x="141" y="60"/>
                  <a:pt x="141" y="60"/>
                  <a:pt x="141" y="60"/>
                </a:cubicBezTo>
                <a:close/>
                <a:moveTo>
                  <a:pt x="105" y="28"/>
                </a:moveTo>
                <a:cubicBezTo>
                  <a:pt x="111" y="33"/>
                  <a:pt x="111" y="33"/>
                  <a:pt x="111" y="33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25" y="110"/>
                  <a:pt x="25" y="110"/>
                  <a:pt x="25" y="110"/>
                </a:cubicBezTo>
                <a:lnTo>
                  <a:pt x="105" y="28"/>
                </a:lnTo>
                <a:close/>
                <a:moveTo>
                  <a:pt x="114" y="37"/>
                </a:moveTo>
                <a:cubicBezTo>
                  <a:pt x="126" y="50"/>
                  <a:pt x="126" y="50"/>
                  <a:pt x="126" y="50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36" y="127"/>
                  <a:pt x="36" y="127"/>
                  <a:pt x="36" y="127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114" y="37"/>
                  <a:pt x="114" y="37"/>
                  <a:pt x="114" y="37"/>
                </a:cubicBezTo>
                <a:close/>
                <a:moveTo>
                  <a:pt x="7" y="156"/>
                </a:moveTo>
                <a:cubicBezTo>
                  <a:pt x="21" y="113"/>
                  <a:pt x="21" y="113"/>
                  <a:pt x="21" y="113"/>
                </a:cubicBezTo>
                <a:cubicBezTo>
                  <a:pt x="31" y="116"/>
                  <a:pt x="31" y="116"/>
                  <a:pt x="31" y="116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1" y="131"/>
                  <a:pt x="32" y="132"/>
                  <a:pt x="34" y="132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7" y="156"/>
                  <a:pt x="7" y="156"/>
                  <a:pt x="7" y="156"/>
                </a:cubicBezTo>
                <a:close/>
                <a:moveTo>
                  <a:pt x="55" y="141"/>
                </a:moveTo>
                <a:cubicBezTo>
                  <a:pt x="51" y="131"/>
                  <a:pt x="51" y="131"/>
                  <a:pt x="51" y="131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6" y="58"/>
                  <a:pt x="136" y="58"/>
                  <a:pt x="136" y="58"/>
                </a:cubicBezTo>
                <a:cubicBezTo>
                  <a:pt x="55" y="141"/>
                  <a:pt x="55" y="141"/>
                  <a:pt x="55" y="141"/>
                </a:cubicBezTo>
                <a:close/>
                <a:moveTo>
                  <a:pt x="109" y="25"/>
                </a:moveTo>
                <a:cubicBezTo>
                  <a:pt x="126" y="8"/>
                  <a:pt x="126" y="8"/>
                  <a:pt x="126" y="8"/>
                </a:cubicBezTo>
                <a:cubicBezTo>
                  <a:pt x="127" y="7"/>
                  <a:pt x="129" y="7"/>
                  <a:pt x="130" y="8"/>
                </a:cubicBezTo>
                <a:cubicBezTo>
                  <a:pt x="156" y="35"/>
                  <a:pt x="156" y="35"/>
                  <a:pt x="156" y="35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156" y="37"/>
                  <a:pt x="156" y="37"/>
                  <a:pt x="156" y="38"/>
                </a:cubicBezTo>
                <a:cubicBezTo>
                  <a:pt x="139" y="55"/>
                  <a:pt x="139" y="55"/>
                  <a:pt x="139" y="55"/>
                </a:cubicBezTo>
                <a:cubicBezTo>
                  <a:pt x="109" y="25"/>
                  <a:pt x="109" y="25"/>
                  <a:pt x="109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3" name="Freeform 120">
            <a:extLst>
              <a:ext uri="{FF2B5EF4-FFF2-40B4-BE49-F238E27FC236}">
                <a16:creationId xmlns:a16="http://schemas.microsoft.com/office/drawing/2014/main" id="{4B946A88-330C-4D98-B1DC-676F306A2031}"/>
              </a:ext>
            </a:extLst>
          </p:cNvPr>
          <p:cNvSpPr>
            <a:spLocks noEditPoints="1"/>
          </p:cNvSpPr>
          <p:nvPr/>
        </p:nvSpPr>
        <p:spPr bwMode="auto">
          <a:xfrm>
            <a:off x="7893051" y="5776913"/>
            <a:ext cx="261938" cy="257175"/>
          </a:xfrm>
          <a:custGeom>
            <a:avLst/>
            <a:gdLst>
              <a:gd name="T0" fmla="*/ 130 w 165"/>
              <a:gd name="T1" fmla="*/ 65 h 162"/>
              <a:gd name="T2" fmla="*/ 160 w 165"/>
              <a:gd name="T3" fmla="*/ 21 h 162"/>
              <a:gd name="T4" fmla="*/ 156 w 165"/>
              <a:gd name="T5" fmla="*/ 21 h 162"/>
              <a:gd name="T6" fmla="*/ 133 w 165"/>
              <a:gd name="T7" fmla="*/ 39 h 162"/>
              <a:gd name="T8" fmla="*/ 126 w 165"/>
              <a:gd name="T9" fmla="*/ 26 h 162"/>
              <a:gd name="T10" fmla="*/ 145 w 165"/>
              <a:gd name="T11" fmla="*/ 7 h 162"/>
              <a:gd name="T12" fmla="*/ 110 w 165"/>
              <a:gd name="T13" fmla="*/ 11 h 162"/>
              <a:gd name="T14" fmla="*/ 45 w 165"/>
              <a:gd name="T15" fmla="*/ 102 h 162"/>
              <a:gd name="T16" fmla="*/ 11 w 165"/>
              <a:gd name="T17" fmla="*/ 110 h 162"/>
              <a:gd name="T18" fmla="*/ 7 w 165"/>
              <a:gd name="T19" fmla="*/ 144 h 162"/>
              <a:gd name="T20" fmla="*/ 26 w 165"/>
              <a:gd name="T21" fmla="*/ 126 h 162"/>
              <a:gd name="T22" fmla="*/ 38 w 165"/>
              <a:gd name="T23" fmla="*/ 133 h 162"/>
              <a:gd name="T24" fmla="*/ 21 w 165"/>
              <a:gd name="T25" fmla="*/ 156 h 162"/>
              <a:gd name="T26" fmla="*/ 21 w 165"/>
              <a:gd name="T27" fmla="*/ 159 h 162"/>
              <a:gd name="T28" fmla="*/ 55 w 165"/>
              <a:gd name="T29" fmla="*/ 153 h 162"/>
              <a:gd name="T30" fmla="*/ 120 w 165"/>
              <a:gd name="T31" fmla="*/ 62 h 162"/>
              <a:gd name="T32" fmla="*/ 27 w 165"/>
              <a:gd name="T33" fmla="*/ 156 h 162"/>
              <a:gd name="T34" fmla="*/ 41 w 165"/>
              <a:gd name="T35" fmla="*/ 131 h 162"/>
              <a:gd name="T36" fmla="*/ 23 w 165"/>
              <a:gd name="T37" fmla="*/ 123 h 162"/>
              <a:gd name="T38" fmla="*/ 15 w 165"/>
              <a:gd name="T39" fmla="*/ 113 h 162"/>
              <a:gd name="T40" fmla="*/ 43 w 165"/>
              <a:gd name="T41" fmla="*/ 107 h 162"/>
              <a:gd name="T42" fmla="*/ 106 w 165"/>
              <a:gd name="T43" fmla="*/ 46 h 162"/>
              <a:gd name="T44" fmla="*/ 112 w 165"/>
              <a:gd name="T45" fmla="*/ 15 h 162"/>
              <a:gd name="T46" fmla="*/ 123 w 165"/>
              <a:gd name="T47" fmla="*/ 24 h 162"/>
              <a:gd name="T48" fmla="*/ 131 w 165"/>
              <a:gd name="T49" fmla="*/ 41 h 162"/>
              <a:gd name="T50" fmla="*/ 156 w 165"/>
              <a:gd name="T51" fmla="*/ 27 h 162"/>
              <a:gd name="T52" fmla="*/ 130 w 165"/>
              <a:gd name="T53" fmla="*/ 60 h 162"/>
              <a:gd name="T54" fmla="*/ 118 w 165"/>
              <a:gd name="T55" fmla="*/ 58 h 162"/>
              <a:gd name="T56" fmla="*/ 57 w 165"/>
              <a:gd name="T57" fmla="*/ 121 h 162"/>
              <a:gd name="T58" fmla="*/ 158 w 165"/>
              <a:gd name="T59" fmla="*/ 140 h 162"/>
              <a:gd name="T60" fmla="*/ 106 w 165"/>
              <a:gd name="T61" fmla="*/ 91 h 162"/>
              <a:gd name="T62" fmla="*/ 155 w 165"/>
              <a:gd name="T63" fmla="*/ 143 h 162"/>
              <a:gd name="T64" fmla="*/ 148 w 165"/>
              <a:gd name="T65" fmla="*/ 155 h 162"/>
              <a:gd name="T66" fmla="*/ 93 w 165"/>
              <a:gd name="T67" fmla="*/ 106 h 162"/>
              <a:gd name="T68" fmla="*/ 91 w 165"/>
              <a:gd name="T69" fmla="*/ 108 h 162"/>
              <a:gd name="T70" fmla="*/ 145 w 165"/>
              <a:gd name="T71" fmla="*/ 160 h 162"/>
              <a:gd name="T72" fmla="*/ 158 w 165"/>
              <a:gd name="T73" fmla="*/ 150 h 162"/>
              <a:gd name="T74" fmla="*/ 4 w 165"/>
              <a:gd name="T75" fmla="*/ 16 h 162"/>
              <a:gd name="T76" fmla="*/ 20 w 165"/>
              <a:gd name="T77" fmla="*/ 32 h 162"/>
              <a:gd name="T78" fmla="*/ 25 w 165"/>
              <a:gd name="T79" fmla="*/ 28 h 162"/>
              <a:gd name="T80" fmla="*/ 65 w 165"/>
              <a:gd name="T81" fmla="*/ 67 h 162"/>
              <a:gd name="T82" fmla="*/ 66 w 165"/>
              <a:gd name="T83" fmla="*/ 63 h 162"/>
              <a:gd name="T84" fmla="*/ 31 w 165"/>
              <a:gd name="T85" fmla="*/ 21 h 162"/>
              <a:gd name="T86" fmla="*/ 16 w 165"/>
              <a:gd name="T87" fmla="*/ 3 h 162"/>
              <a:gd name="T88" fmla="*/ 4 w 165"/>
              <a:gd name="T89" fmla="*/ 13 h 162"/>
              <a:gd name="T90" fmla="*/ 15 w 165"/>
              <a:gd name="T91" fmla="*/ 8 h 162"/>
              <a:gd name="T92" fmla="*/ 20 w 165"/>
              <a:gd name="T93" fmla="*/ 26 h 162"/>
              <a:gd name="T94" fmla="*/ 15 w 165"/>
              <a:gd name="T95" fmla="*/ 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5" h="162">
                <a:moveTo>
                  <a:pt x="120" y="62"/>
                </a:moveTo>
                <a:cubicBezTo>
                  <a:pt x="123" y="63"/>
                  <a:pt x="127" y="65"/>
                  <a:pt x="130" y="65"/>
                </a:cubicBezTo>
                <a:cubicBezTo>
                  <a:pt x="138" y="65"/>
                  <a:pt x="147" y="61"/>
                  <a:pt x="153" y="55"/>
                </a:cubicBezTo>
                <a:cubicBezTo>
                  <a:pt x="162" y="46"/>
                  <a:pt x="165" y="32"/>
                  <a:pt x="160" y="21"/>
                </a:cubicBezTo>
                <a:cubicBezTo>
                  <a:pt x="160" y="21"/>
                  <a:pt x="158" y="20"/>
                  <a:pt x="157" y="20"/>
                </a:cubicBezTo>
                <a:cubicBezTo>
                  <a:pt x="157" y="20"/>
                  <a:pt x="156" y="20"/>
                  <a:pt x="156" y="21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26"/>
                  <a:pt x="126" y="26"/>
                  <a:pt x="126" y="26"/>
                </a:cubicBezTo>
                <a:cubicBezTo>
                  <a:pt x="143" y="9"/>
                  <a:pt x="143" y="9"/>
                  <a:pt x="143" y="9"/>
                </a:cubicBezTo>
                <a:cubicBezTo>
                  <a:pt x="145" y="9"/>
                  <a:pt x="145" y="7"/>
                  <a:pt x="145" y="7"/>
                </a:cubicBezTo>
                <a:cubicBezTo>
                  <a:pt x="145" y="6"/>
                  <a:pt x="143" y="5"/>
                  <a:pt x="143" y="5"/>
                </a:cubicBezTo>
                <a:cubicBezTo>
                  <a:pt x="132" y="0"/>
                  <a:pt x="118" y="3"/>
                  <a:pt x="110" y="11"/>
                </a:cubicBezTo>
                <a:cubicBezTo>
                  <a:pt x="101" y="20"/>
                  <a:pt x="97" y="34"/>
                  <a:pt x="102" y="45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41" y="101"/>
                  <a:pt x="37" y="100"/>
                  <a:pt x="35" y="100"/>
                </a:cubicBezTo>
                <a:cubicBezTo>
                  <a:pt x="26" y="100"/>
                  <a:pt x="17" y="103"/>
                  <a:pt x="11" y="110"/>
                </a:cubicBezTo>
                <a:cubicBezTo>
                  <a:pt x="2" y="118"/>
                  <a:pt x="0" y="132"/>
                  <a:pt x="5" y="143"/>
                </a:cubicBezTo>
                <a:cubicBezTo>
                  <a:pt x="5" y="143"/>
                  <a:pt x="6" y="144"/>
                  <a:pt x="7" y="144"/>
                </a:cubicBezTo>
                <a:cubicBezTo>
                  <a:pt x="7" y="144"/>
                  <a:pt x="8" y="144"/>
                  <a:pt x="8" y="143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4"/>
                  <a:pt x="30" y="124"/>
                  <a:pt x="31" y="126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4"/>
                  <a:pt x="38" y="137"/>
                  <a:pt x="37" y="138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0" y="156"/>
                  <a:pt x="20" y="157"/>
                  <a:pt x="20" y="157"/>
                </a:cubicBezTo>
                <a:cubicBezTo>
                  <a:pt x="20" y="158"/>
                  <a:pt x="21" y="159"/>
                  <a:pt x="21" y="159"/>
                </a:cubicBezTo>
                <a:cubicBezTo>
                  <a:pt x="25" y="161"/>
                  <a:pt x="30" y="162"/>
                  <a:pt x="35" y="162"/>
                </a:cubicBezTo>
                <a:cubicBezTo>
                  <a:pt x="42" y="162"/>
                  <a:pt x="50" y="159"/>
                  <a:pt x="55" y="153"/>
                </a:cubicBezTo>
                <a:cubicBezTo>
                  <a:pt x="63" y="144"/>
                  <a:pt x="67" y="131"/>
                  <a:pt x="62" y="119"/>
                </a:cubicBezTo>
                <a:cubicBezTo>
                  <a:pt x="120" y="62"/>
                  <a:pt x="120" y="62"/>
                  <a:pt x="120" y="62"/>
                </a:cubicBezTo>
                <a:close/>
                <a:moveTo>
                  <a:pt x="52" y="149"/>
                </a:moveTo>
                <a:cubicBezTo>
                  <a:pt x="45" y="157"/>
                  <a:pt x="36" y="158"/>
                  <a:pt x="27" y="156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45" y="138"/>
                  <a:pt x="45" y="133"/>
                  <a:pt x="41" y="131"/>
                </a:cubicBezTo>
                <a:cubicBezTo>
                  <a:pt x="33" y="122"/>
                  <a:pt x="33" y="122"/>
                  <a:pt x="33" y="122"/>
                </a:cubicBezTo>
                <a:cubicBezTo>
                  <a:pt x="31" y="119"/>
                  <a:pt x="26" y="119"/>
                  <a:pt x="23" y="123"/>
                </a:cubicBezTo>
                <a:cubicBezTo>
                  <a:pt x="8" y="137"/>
                  <a:pt x="8" y="137"/>
                  <a:pt x="8" y="137"/>
                </a:cubicBezTo>
                <a:cubicBezTo>
                  <a:pt x="6" y="128"/>
                  <a:pt x="8" y="119"/>
                  <a:pt x="15" y="113"/>
                </a:cubicBezTo>
                <a:cubicBezTo>
                  <a:pt x="20" y="108"/>
                  <a:pt x="27" y="105"/>
                  <a:pt x="35" y="105"/>
                </a:cubicBezTo>
                <a:cubicBezTo>
                  <a:pt x="37" y="105"/>
                  <a:pt x="41" y="106"/>
                  <a:pt x="43" y="107"/>
                </a:cubicBezTo>
                <a:cubicBezTo>
                  <a:pt x="45" y="107"/>
                  <a:pt x="46" y="107"/>
                  <a:pt x="46" y="106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7" y="46"/>
                  <a:pt x="107" y="45"/>
                  <a:pt x="107" y="44"/>
                </a:cubicBezTo>
                <a:cubicBezTo>
                  <a:pt x="103" y="35"/>
                  <a:pt x="106" y="22"/>
                  <a:pt x="112" y="15"/>
                </a:cubicBezTo>
                <a:cubicBezTo>
                  <a:pt x="120" y="7"/>
                  <a:pt x="128" y="6"/>
                  <a:pt x="137" y="9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0" y="26"/>
                  <a:pt x="120" y="31"/>
                  <a:pt x="123" y="34"/>
                </a:cubicBezTo>
                <a:cubicBezTo>
                  <a:pt x="131" y="41"/>
                  <a:pt x="131" y="41"/>
                  <a:pt x="131" y="41"/>
                </a:cubicBezTo>
                <a:cubicBezTo>
                  <a:pt x="133" y="45"/>
                  <a:pt x="138" y="45"/>
                  <a:pt x="141" y="41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8" y="36"/>
                  <a:pt x="156" y="45"/>
                  <a:pt x="150" y="51"/>
                </a:cubicBezTo>
                <a:cubicBezTo>
                  <a:pt x="145" y="56"/>
                  <a:pt x="137" y="60"/>
                  <a:pt x="130" y="60"/>
                </a:cubicBezTo>
                <a:cubicBezTo>
                  <a:pt x="127" y="60"/>
                  <a:pt x="123" y="58"/>
                  <a:pt x="121" y="57"/>
                </a:cubicBezTo>
                <a:cubicBezTo>
                  <a:pt x="120" y="57"/>
                  <a:pt x="118" y="57"/>
                  <a:pt x="118" y="58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57" y="118"/>
                  <a:pt x="57" y="119"/>
                  <a:pt x="57" y="121"/>
                </a:cubicBezTo>
                <a:cubicBezTo>
                  <a:pt x="61" y="129"/>
                  <a:pt x="58" y="142"/>
                  <a:pt x="52" y="149"/>
                </a:cubicBezTo>
                <a:close/>
                <a:moveTo>
                  <a:pt x="158" y="140"/>
                </a:moveTo>
                <a:cubicBezTo>
                  <a:pt x="108" y="91"/>
                  <a:pt x="108" y="91"/>
                  <a:pt x="108" y="91"/>
                </a:cubicBezTo>
                <a:cubicBezTo>
                  <a:pt x="108" y="89"/>
                  <a:pt x="106" y="89"/>
                  <a:pt x="106" y="91"/>
                </a:cubicBezTo>
                <a:cubicBezTo>
                  <a:pt x="105" y="91"/>
                  <a:pt x="105" y="93"/>
                  <a:pt x="106" y="93"/>
                </a:cubicBezTo>
                <a:cubicBezTo>
                  <a:pt x="155" y="143"/>
                  <a:pt x="155" y="143"/>
                  <a:pt x="155" y="143"/>
                </a:cubicBezTo>
                <a:cubicBezTo>
                  <a:pt x="157" y="144"/>
                  <a:pt x="157" y="147"/>
                  <a:pt x="155" y="148"/>
                </a:cubicBezTo>
                <a:cubicBezTo>
                  <a:pt x="148" y="155"/>
                  <a:pt x="148" y="155"/>
                  <a:pt x="148" y="155"/>
                </a:cubicBezTo>
                <a:cubicBezTo>
                  <a:pt x="147" y="155"/>
                  <a:pt x="144" y="155"/>
                  <a:pt x="144" y="155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3" y="104"/>
                  <a:pt x="91" y="104"/>
                  <a:pt x="91" y="106"/>
                </a:cubicBezTo>
                <a:cubicBezTo>
                  <a:pt x="90" y="106"/>
                  <a:pt x="90" y="108"/>
                  <a:pt x="91" y="108"/>
                </a:cubicBezTo>
                <a:cubicBezTo>
                  <a:pt x="140" y="158"/>
                  <a:pt x="140" y="158"/>
                  <a:pt x="140" y="158"/>
                </a:cubicBezTo>
                <a:cubicBezTo>
                  <a:pt x="142" y="160"/>
                  <a:pt x="143" y="160"/>
                  <a:pt x="145" y="160"/>
                </a:cubicBezTo>
                <a:cubicBezTo>
                  <a:pt x="148" y="160"/>
                  <a:pt x="149" y="160"/>
                  <a:pt x="152" y="158"/>
                </a:cubicBezTo>
                <a:cubicBezTo>
                  <a:pt x="158" y="150"/>
                  <a:pt x="158" y="150"/>
                  <a:pt x="158" y="150"/>
                </a:cubicBezTo>
                <a:cubicBezTo>
                  <a:pt x="162" y="148"/>
                  <a:pt x="162" y="143"/>
                  <a:pt x="158" y="140"/>
                </a:cubicBezTo>
                <a:close/>
                <a:moveTo>
                  <a:pt x="4" y="16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32"/>
                  <a:pt x="19" y="32"/>
                  <a:pt x="20" y="32"/>
                </a:cubicBezTo>
                <a:cubicBezTo>
                  <a:pt x="21" y="32"/>
                  <a:pt x="21" y="32"/>
                  <a:pt x="21" y="31"/>
                </a:cubicBezTo>
                <a:cubicBezTo>
                  <a:pt x="25" y="28"/>
                  <a:pt x="25" y="28"/>
                  <a:pt x="25" y="28"/>
                </a:cubicBezTo>
                <a:cubicBezTo>
                  <a:pt x="63" y="66"/>
                  <a:pt x="63" y="66"/>
                  <a:pt x="63" y="66"/>
                </a:cubicBezTo>
                <a:cubicBezTo>
                  <a:pt x="63" y="67"/>
                  <a:pt x="63" y="67"/>
                  <a:pt x="65" y="67"/>
                </a:cubicBezTo>
                <a:cubicBezTo>
                  <a:pt x="66" y="67"/>
                  <a:pt x="66" y="67"/>
                  <a:pt x="66" y="66"/>
                </a:cubicBezTo>
                <a:cubicBezTo>
                  <a:pt x="67" y="66"/>
                  <a:pt x="67" y="63"/>
                  <a:pt x="66" y="63"/>
                </a:cubicBezTo>
                <a:cubicBezTo>
                  <a:pt x="29" y="25"/>
                  <a:pt x="29" y="25"/>
                  <a:pt x="29" y="25"/>
                </a:cubicBezTo>
                <a:cubicBezTo>
                  <a:pt x="31" y="21"/>
                  <a:pt x="31" y="21"/>
                  <a:pt x="31" y="21"/>
                </a:cubicBezTo>
                <a:cubicBezTo>
                  <a:pt x="32" y="21"/>
                  <a:pt x="32" y="18"/>
                  <a:pt x="31" y="18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4" y="2"/>
                  <a:pt x="14" y="3"/>
                </a:cubicBezTo>
                <a:cubicBezTo>
                  <a:pt x="4" y="13"/>
                  <a:pt x="4" y="13"/>
                  <a:pt x="4" y="13"/>
                </a:cubicBezTo>
                <a:cubicBezTo>
                  <a:pt x="2" y="13"/>
                  <a:pt x="2" y="16"/>
                  <a:pt x="4" y="16"/>
                </a:cubicBezTo>
                <a:close/>
                <a:moveTo>
                  <a:pt x="15" y="8"/>
                </a:moveTo>
                <a:cubicBezTo>
                  <a:pt x="26" y="20"/>
                  <a:pt x="26" y="20"/>
                  <a:pt x="26" y="20"/>
                </a:cubicBezTo>
                <a:cubicBezTo>
                  <a:pt x="20" y="26"/>
                  <a:pt x="20" y="26"/>
                  <a:pt x="20" y="26"/>
                </a:cubicBezTo>
                <a:cubicBezTo>
                  <a:pt x="9" y="15"/>
                  <a:pt x="9" y="15"/>
                  <a:pt x="9" y="15"/>
                </a:cubicBezTo>
                <a:cubicBezTo>
                  <a:pt x="15" y="8"/>
                  <a:pt x="15" y="8"/>
                  <a:pt x="15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121">
            <a:extLst>
              <a:ext uri="{FF2B5EF4-FFF2-40B4-BE49-F238E27FC236}">
                <a16:creationId xmlns:a16="http://schemas.microsoft.com/office/drawing/2014/main" id="{F68BB99F-A85B-4D3D-A3D7-54F99A1B2D33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5780088"/>
            <a:ext cx="254000" cy="254000"/>
          </a:xfrm>
          <a:custGeom>
            <a:avLst/>
            <a:gdLst>
              <a:gd name="T0" fmla="*/ 98 w 160"/>
              <a:gd name="T1" fmla="*/ 84 h 160"/>
              <a:gd name="T2" fmla="*/ 20 w 160"/>
              <a:gd name="T3" fmla="*/ 2 h 160"/>
              <a:gd name="T4" fmla="*/ 15 w 160"/>
              <a:gd name="T5" fmla="*/ 3 h 160"/>
              <a:gd name="T6" fmla="*/ 94 w 160"/>
              <a:gd name="T7" fmla="*/ 120 h 160"/>
              <a:gd name="T8" fmla="*/ 126 w 160"/>
              <a:gd name="T9" fmla="*/ 160 h 160"/>
              <a:gd name="T10" fmla="*/ 126 w 160"/>
              <a:gd name="T11" fmla="*/ 95 h 160"/>
              <a:gd name="T12" fmla="*/ 103 w 160"/>
              <a:gd name="T13" fmla="*/ 139 h 160"/>
              <a:gd name="T14" fmla="*/ 74 w 160"/>
              <a:gd name="T15" fmla="*/ 91 h 160"/>
              <a:gd name="T16" fmla="*/ 93 w 160"/>
              <a:gd name="T17" fmla="*/ 86 h 160"/>
              <a:gd name="T18" fmla="*/ 155 w 160"/>
              <a:gd name="T19" fmla="*/ 126 h 160"/>
              <a:gd name="T20" fmla="*/ 127 w 160"/>
              <a:gd name="T21" fmla="*/ 110 h 160"/>
              <a:gd name="T22" fmla="*/ 127 w 160"/>
              <a:gd name="T23" fmla="*/ 145 h 160"/>
              <a:gd name="T24" fmla="*/ 127 w 160"/>
              <a:gd name="T25" fmla="*/ 110 h 160"/>
              <a:gd name="T26" fmla="*/ 115 w 160"/>
              <a:gd name="T27" fmla="*/ 127 h 160"/>
              <a:gd name="T28" fmla="*/ 140 w 160"/>
              <a:gd name="T29" fmla="*/ 127 h 160"/>
              <a:gd name="T30" fmla="*/ 15 w 160"/>
              <a:gd name="T31" fmla="*/ 127 h 160"/>
              <a:gd name="T32" fmla="*/ 50 w 160"/>
              <a:gd name="T33" fmla="*/ 127 h 160"/>
              <a:gd name="T34" fmla="*/ 15 w 160"/>
              <a:gd name="T35" fmla="*/ 127 h 160"/>
              <a:gd name="T36" fmla="*/ 33 w 160"/>
              <a:gd name="T37" fmla="*/ 140 h 160"/>
              <a:gd name="T38" fmla="*/ 33 w 160"/>
              <a:gd name="T39" fmla="*/ 115 h 160"/>
              <a:gd name="T40" fmla="*/ 77 w 160"/>
              <a:gd name="T41" fmla="*/ 103 h 160"/>
              <a:gd name="T42" fmla="*/ 68 w 160"/>
              <a:gd name="T43" fmla="*/ 107 h 160"/>
              <a:gd name="T44" fmla="*/ 58 w 160"/>
              <a:gd name="T45" fmla="*/ 140 h 160"/>
              <a:gd name="T46" fmla="*/ 5 w 160"/>
              <a:gd name="T47" fmla="*/ 126 h 160"/>
              <a:gd name="T48" fmla="*/ 52 w 160"/>
              <a:gd name="T49" fmla="*/ 96 h 160"/>
              <a:gd name="T50" fmla="*/ 57 w 160"/>
              <a:gd name="T51" fmla="*/ 91 h 160"/>
              <a:gd name="T52" fmla="*/ 49 w 160"/>
              <a:gd name="T53" fmla="*/ 91 h 160"/>
              <a:gd name="T54" fmla="*/ 0 w 160"/>
              <a:gd name="T55" fmla="*/ 126 h 160"/>
              <a:gd name="T56" fmla="*/ 63 w 160"/>
              <a:gd name="T57" fmla="*/ 141 h 160"/>
              <a:gd name="T58" fmla="*/ 72 w 160"/>
              <a:gd name="T59" fmla="*/ 111 h 160"/>
              <a:gd name="T60" fmla="*/ 77 w 160"/>
              <a:gd name="T61" fmla="*/ 103 h 160"/>
              <a:gd name="T62" fmla="*/ 138 w 160"/>
              <a:gd name="T63" fmla="*/ 9 h 160"/>
              <a:gd name="T64" fmla="*/ 102 w 160"/>
              <a:gd name="T65" fmla="*/ 81 h 160"/>
              <a:gd name="T66" fmla="*/ 106 w 160"/>
              <a:gd name="T67" fmla="*/ 81 h 160"/>
              <a:gd name="T68" fmla="*/ 142 w 160"/>
              <a:gd name="T69" fmla="*/ 0 h 160"/>
              <a:gd name="T70" fmla="*/ 85 w 160"/>
              <a:gd name="T71" fmla="*/ 59 h 160"/>
              <a:gd name="T72" fmla="*/ 89 w 160"/>
              <a:gd name="T73" fmla="*/ 63 h 160"/>
              <a:gd name="T74" fmla="*/ 76 w 160"/>
              <a:gd name="T75" fmla="*/ 85 h 160"/>
              <a:gd name="T76" fmla="*/ 84 w 160"/>
              <a:gd name="T77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160">
                <a:moveTo>
                  <a:pt x="126" y="95"/>
                </a:moveTo>
                <a:cubicBezTo>
                  <a:pt x="105" y="95"/>
                  <a:pt x="98" y="84"/>
                  <a:pt x="98" y="84"/>
                </a:cubicBezTo>
                <a:cubicBezTo>
                  <a:pt x="96" y="83"/>
                  <a:pt x="96" y="83"/>
                  <a:pt x="96" y="83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0"/>
                  <a:pt x="18" y="0"/>
                  <a:pt x="18" y="0"/>
                </a:cubicBezTo>
                <a:cubicBezTo>
                  <a:pt x="16" y="0"/>
                  <a:pt x="15" y="2"/>
                  <a:pt x="15" y="3"/>
                </a:cubicBezTo>
                <a:cubicBezTo>
                  <a:pt x="15" y="51"/>
                  <a:pt x="48" y="76"/>
                  <a:pt x="71" y="95"/>
                </a:cubicBezTo>
                <a:cubicBezTo>
                  <a:pt x="84" y="105"/>
                  <a:pt x="94" y="112"/>
                  <a:pt x="94" y="120"/>
                </a:cubicBezTo>
                <a:cubicBezTo>
                  <a:pt x="94" y="127"/>
                  <a:pt x="95" y="136"/>
                  <a:pt x="98" y="141"/>
                </a:cubicBezTo>
                <a:cubicBezTo>
                  <a:pt x="103" y="154"/>
                  <a:pt x="113" y="160"/>
                  <a:pt x="126" y="160"/>
                </a:cubicBezTo>
                <a:cubicBezTo>
                  <a:pt x="145" y="160"/>
                  <a:pt x="160" y="145"/>
                  <a:pt x="160" y="126"/>
                </a:cubicBezTo>
                <a:cubicBezTo>
                  <a:pt x="160" y="109"/>
                  <a:pt x="146" y="95"/>
                  <a:pt x="126" y="95"/>
                </a:cubicBezTo>
                <a:close/>
                <a:moveTo>
                  <a:pt x="126" y="155"/>
                </a:moveTo>
                <a:cubicBezTo>
                  <a:pt x="115" y="155"/>
                  <a:pt x="106" y="150"/>
                  <a:pt x="103" y="139"/>
                </a:cubicBezTo>
                <a:cubicBezTo>
                  <a:pt x="100" y="135"/>
                  <a:pt x="99" y="127"/>
                  <a:pt x="99" y="120"/>
                </a:cubicBezTo>
                <a:cubicBezTo>
                  <a:pt x="99" y="110"/>
                  <a:pt x="88" y="101"/>
                  <a:pt x="74" y="91"/>
                </a:cubicBezTo>
                <a:cubicBezTo>
                  <a:pt x="53" y="74"/>
                  <a:pt x="24" y="51"/>
                  <a:pt x="21" y="9"/>
                </a:cubicBezTo>
                <a:cubicBezTo>
                  <a:pt x="93" y="86"/>
                  <a:pt x="93" y="86"/>
                  <a:pt x="93" y="86"/>
                </a:cubicBezTo>
                <a:cubicBezTo>
                  <a:pt x="94" y="88"/>
                  <a:pt x="103" y="100"/>
                  <a:pt x="126" y="100"/>
                </a:cubicBezTo>
                <a:cubicBezTo>
                  <a:pt x="142" y="100"/>
                  <a:pt x="155" y="111"/>
                  <a:pt x="155" y="126"/>
                </a:cubicBezTo>
                <a:cubicBezTo>
                  <a:pt x="155" y="142"/>
                  <a:pt x="142" y="155"/>
                  <a:pt x="126" y="155"/>
                </a:cubicBezTo>
                <a:close/>
                <a:moveTo>
                  <a:pt x="127" y="110"/>
                </a:moveTo>
                <a:cubicBezTo>
                  <a:pt x="117" y="110"/>
                  <a:pt x="110" y="117"/>
                  <a:pt x="110" y="127"/>
                </a:cubicBezTo>
                <a:cubicBezTo>
                  <a:pt x="110" y="138"/>
                  <a:pt x="117" y="145"/>
                  <a:pt x="127" y="145"/>
                </a:cubicBezTo>
                <a:cubicBezTo>
                  <a:pt x="137" y="145"/>
                  <a:pt x="145" y="138"/>
                  <a:pt x="145" y="127"/>
                </a:cubicBezTo>
                <a:cubicBezTo>
                  <a:pt x="145" y="117"/>
                  <a:pt x="137" y="110"/>
                  <a:pt x="127" y="110"/>
                </a:cubicBezTo>
                <a:close/>
                <a:moveTo>
                  <a:pt x="127" y="140"/>
                </a:moveTo>
                <a:cubicBezTo>
                  <a:pt x="120" y="140"/>
                  <a:pt x="115" y="135"/>
                  <a:pt x="115" y="127"/>
                </a:cubicBezTo>
                <a:cubicBezTo>
                  <a:pt x="115" y="120"/>
                  <a:pt x="120" y="115"/>
                  <a:pt x="127" y="115"/>
                </a:cubicBezTo>
                <a:cubicBezTo>
                  <a:pt x="135" y="115"/>
                  <a:pt x="140" y="120"/>
                  <a:pt x="140" y="127"/>
                </a:cubicBezTo>
                <a:cubicBezTo>
                  <a:pt x="140" y="135"/>
                  <a:pt x="135" y="140"/>
                  <a:pt x="127" y="140"/>
                </a:cubicBezTo>
                <a:close/>
                <a:moveTo>
                  <a:pt x="15" y="127"/>
                </a:moveTo>
                <a:cubicBezTo>
                  <a:pt x="15" y="138"/>
                  <a:pt x="23" y="145"/>
                  <a:pt x="33" y="145"/>
                </a:cubicBezTo>
                <a:cubicBezTo>
                  <a:pt x="43" y="145"/>
                  <a:pt x="50" y="138"/>
                  <a:pt x="50" y="127"/>
                </a:cubicBezTo>
                <a:cubicBezTo>
                  <a:pt x="50" y="117"/>
                  <a:pt x="43" y="110"/>
                  <a:pt x="33" y="110"/>
                </a:cubicBezTo>
                <a:cubicBezTo>
                  <a:pt x="23" y="110"/>
                  <a:pt x="15" y="117"/>
                  <a:pt x="15" y="127"/>
                </a:cubicBezTo>
                <a:close/>
                <a:moveTo>
                  <a:pt x="45" y="127"/>
                </a:moveTo>
                <a:cubicBezTo>
                  <a:pt x="45" y="135"/>
                  <a:pt x="40" y="140"/>
                  <a:pt x="33" y="140"/>
                </a:cubicBezTo>
                <a:cubicBezTo>
                  <a:pt x="25" y="140"/>
                  <a:pt x="20" y="135"/>
                  <a:pt x="20" y="127"/>
                </a:cubicBezTo>
                <a:cubicBezTo>
                  <a:pt x="20" y="120"/>
                  <a:pt x="25" y="115"/>
                  <a:pt x="33" y="115"/>
                </a:cubicBezTo>
                <a:cubicBezTo>
                  <a:pt x="40" y="115"/>
                  <a:pt x="45" y="120"/>
                  <a:pt x="45" y="127"/>
                </a:cubicBezTo>
                <a:close/>
                <a:moveTo>
                  <a:pt x="77" y="103"/>
                </a:moveTo>
                <a:cubicBezTo>
                  <a:pt x="77" y="102"/>
                  <a:pt x="74" y="102"/>
                  <a:pt x="74" y="103"/>
                </a:cubicBezTo>
                <a:cubicBezTo>
                  <a:pt x="73" y="105"/>
                  <a:pt x="70" y="106"/>
                  <a:pt x="68" y="107"/>
                </a:cubicBezTo>
                <a:cubicBezTo>
                  <a:pt x="64" y="111"/>
                  <a:pt x="60" y="113"/>
                  <a:pt x="60" y="117"/>
                </a:cubicBezTo>
                <a:cubicBezTo>
                  <a:pt x="60" y="127"/>
                  <a:pt x="59" y="136"/>
                  <a:pt x="58" y="140"/>
                </a:cubicBezTo>
                <a:cubicBezTo>
                  <a:pt x="54" y="150"/>
                  <a:pt x="45" y="155"/>
                  <a:pt x="34" y="155"/>
                </a:cubicBezTo>
                <a:cubicBezTo>
                  <a:pt x="18" y="155"/>
                  <a:pt x="5" y="142"/>
                  <a:pt x="5" y="126"/>
                </a:cubicBezTo>
                <a:cubicBezTo>
                  <a:pt x="5" y="111"/>
                  <a:pt x="18" y="100"/>
                  <a:pt x="34" y="100"/>
                </a:cubicBezTo>
                <a:cubicBezTo>
                  <a:pt x="42" y="100"/>
                  <a:pt x="48" y="97"/>
                  <a:pt x="52" y="96"/>
                </a:cubicBezTo>
                <a:cubicBezTo>
                  <a:pt x="53" y="95"/>
                  <a:pt x="54" y="95"/>
                  <a:pt x="55" y="95"/>
                </a:cubicBezTo>
                <a:cubicBezTo>
                  <a:pt x="57" y="93"/>
                  <a:pt x="57" y="92"/>
                  <a:pt x="57" y="91"/>
                </a:cubicBezTo>
                <a:cubicBezTo>
                  <a:pt x="55" y="90"/>
                  <a:pt x="54" y="88"/>
                  <a:pt x="53" y="90"/>
                </a:cubicBezTo>
                <a:cubicBezTo>
                  <a:pt x="52" y="90"/>
                  <a:pt x="50" y="91"/>
                  <a:pt x="49" y="91"/>
                </a:cubicBezTo>
                <a:cubicBezTo>
                  <a:pt x="45" y="93"/>
                  <a:pt x="40" y="95"/>
                  <a:pt x="34" y="95"/>
                </a:cubicBezTo>
                <a:cubicBezTo>
                  <a:pt x="14" y="95"/>
                  <a:pt x="0" y="108"/>
                  <a:pt x="0" y="126"/>
                </a:cubicBezTo>
                <a:cubicBezTo>
                  <a:pt x="0" y="145"/>
                  <a:pt x="15" y="160"/>
                  <a:pt x="34" y="160"/>
                </a:cubicBezTo>
                <a:cubicBezTo>
                  <a:pt x="48" y="160"/>
                  <a:pt x="58" y="153"/>
                  <a:pt x="63" y="141"/>
                </a:cubicBezTo>
                <a:cubicBezTo>
                  <a:pt x="65" y="136"/>
                  <a:pt x="65" y="123"/>
                  <a:pt x="65" y="117"/>
                </a:cubicBezTo>
                <a:cubicBezTo>
                  <a:pt x="65" y="116"/>
                  <a:pt x="69" y="113"/>
                  <a:pt x="72" y="111"/>
                </a:cubicBezTo>
                <a:cubicBezTo>
                  <a:pt x="74" y="110"/>
                  <a:pt x="76" y="108"/>
                  <a:pt x="77" y="106"/>
                </a:cubicBezTo>
                <a:cubicBezTo>
                  <a:pt x="78" y="106"/>
                  <a:pt x="78" y="103"/>
                  <a:pt x="77" y="103"/>
                </a:cubicBezTo>
                <a:close/>
                <a:moveTo>
                  <a:pt x="89" y="63"/>
                </a:moveTo>
                <a:cubicBezTo>
                  <a:pt x="138" y="9"/>
                  <a:pt x="138" y="9"/>
                  <a:pt x="138" y="9"/>
                </a:cubicBezTo>
                <a:cubicBezTo>
                  <a:pt x="137" y="43"/>
                  <a:pt x="119" y="63"/>
                  <a:pt x="104" y="77"/>
                </a:cubicBezTo>
                <a:cubicBezTo>
                  <a:pt x="102" y="79"/>
                  <a:pt x="102" y="80"/>
                  <a:pt x="102" y="81"/>
                </a:cubicBezTo>
                <a:cubicBezTo>
                  <a:pt x="104" y="81"/>
                  <a:pt x="104" y="81"/>
                  <a:pt x="105" y="81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124" y="65"/>
                  <a:pt x="145" y="41"/>
                  <a:pt x="145" y="3"/>
                </a:cubicBezTo>
                <a:cubicBezTo>
                  <a:pt x="145" y="2"/>
                  <a:pt x="143" y="0"/>
                  <a:pt x="142" y="0"/>
                </a:cubicBezTo>
                <a:cubicBezTo>
                  <a:pt x="142" y="0"/>
                  <a:pt x="141" y="0"/>
                  <a:pt x="140" y="2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60"/>
                  <a:pt x="85" y="61"/>
                  <a:pt x="86" y="63"/>
                </a:cubicBezTo>
                <a:cubicBezTo>
                  <a:pt x="86" y="64"/>
                  <a:pt x="89" y="64"/>
                  <a:pt x="89" y="63"/>
                </a:cubicBezTo>
                <a:close/>
                <a:moveTo>
                  <a:pt x="80" y="81"/>
                </a:moveTo>
                <a:cubicBezTo>
                  <a:pt x="78" y="81"/>
                  <a:pt x="76" y="83"/>
                  <a:pt x="76" y="85"/>
                </a:cubicBezTo>
                <a:cubicBezTo>
                  <a:pt x="76" y="87"/>
                  <a:pt x="78" y="88"/>
                  <a:pt x="80" y="88"/>
                </a:cubicBezTo>
                <a:cubicBezTo>
                  <a:pt x="82" y="88"/>
                  <a:pt x="84" y="87"/>
                  <a:pt x="84" y="85"/>
                </a:cubicBezTo>
                <a:cubicBezTo>
                  <a:pt x="84" y="83"/>
                  <a:pt x="82" y="81"/>
                  <a:pt x="80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22">
            <a:extLst>
              <a:ext uri="{FF2B5EF4-FFF2-40B4-BE49-F238E27FC236}">
                <a16:creationId xmlns:a16="http://schemas.microsoft.com/office/drawing/2014/main" id="{0B6886A0-4B3B-4EEC-8E43-C55C00DA9353}"/>
              </a:ext>
            </a:extLst>
          </p:cNvPr>
          <p:cNvSpPr>
            <a:spLocks noEditPoints="1"/>
          </p:cNvSpPr>
          <p:nvPr/>
        </p:nvSpPr>
        <p:spPr bwMode="auto">
          <a:xfrm>
            <a:off x="10133013" y="5780088"/>
            <a:ext cx="184150" cy="254000"/>
          </a:xfrm>
          <a:custGeom>
            <a:avLst/>
            <a:gdLst>
              <a:gd name="T0" fmla="*/ 55 w 116"/>
              <a:gd name="T1" fmla="*/ 20 h 160"/>
              <a:gd name="T2" fmla="*/ 58 w 116"/>
              <a:gd name="T3" fmla="*/ 30 h 160"/>
              <a:gd name="T4" fmla="*/ 60 w 116"/>
              <a:gd name="T5" fmla="*/ 20 h 160"/>
              <a:gd name="T6" fmla="*/ 65 w 116"/>
              <a:gd name="T7" fmla="*/ 18 h 160"/>
              <a:gd name="T8" fmla="*/ 63 w 116"/>
              <a:gd name="T9" fmla="*/ 0 h 160"/>
              <a:gd name="T10" fmla="*/ 50 w 116"/>
              <a:gd name="T11" fmla="*/ 3 h 160"/>
              <a:gd name="T12" fmla="*/ 53 w 116"/>
              <a:gd name="T13" fmla="*/ 20 h 160"/>
              <a:gd name="T14" fmla="*/ 60 w 116"/>
              <a:gd name="T15" fmla="*/ 5 h 160"/>
              <a:gd name="T16" fmla="*/ 55 w 116"/>
              <a:gd name="T17" fmla="*/ 15 h 160"/>
              <a:gd name="T18" fmla="*/ 94 w 116"/>
              <a:gd name="T19" fmla="*/ 115 h 160"/>
              <a:gd name="T20" fmla="*/ 108 w 116"/>
              <a:gd name="T21" fmla="*/ 86 h 160"/>
              <a:gd name="T22" fmla="*/ 82 w 116"/>
              <a:gd name="T23" fmla="*/ 93 h 160"/>
              <a:gd name="T24" fmla="*/ 78 w 116"/>
              <a:gd name="T25" fmla="*/ 55 h 160"/>
              <a:gd name="T26" fmla="*/ 38 w 116"/>
              <a:gd name="T27" fmla="*/ 55 h 160"/>
              <a:gd name="T28" fmla="*/ 34 w 116"/>
              <a:gd name="T29" fmla="*/ 93 h 160"/>
              <a:gd name="T30" fmla="*/ 8 w 116"/>
              <a:gd name="T31" fmla="*/ 86 h 160"/>
              <a:gd name="T32" fmla="*/ 22 w 116"/>
              <a:gd name="T33" fmla="*/ 115 h 160"/>
              <a:gd name="T34" fmla="*/ 2 w 116"/>
              <a:gd name="T35" fmla="*/ 159 h 160"/>
              <a:gd name="T36" fmla="*/ 5 w 116"/>
              <a:gd name="T37" fmla="*/ 158 h 160"/>
              <a:gd name="T38" fmla="*/ 58 w 116"/>
              <a:gd name="T39" fmla="*/ 125 h 160"/>
              <a:gd name="T40" fmla="*/ 111 w 116"/>
              <a:gd name="T41" fmla="*/ 158 h 160"/>
              <a:gd name="T42" fmla="*/ 114 w 116"/>
              <a:gd name="T43" fmla="*/ 159 h 160"/>
              <a:gd name="T44" fmla="*/ 94 w 116"/>
              <a:gd name="T45" fmla="*/ 115 h 160"/>
              <a:gd name="T46" fmla="*/ 58 w 116"/>
              <a:gd name="T47" fmla="*/ 40 h 160"/>
              <a:gd name="T48" fmla="*/ 58 w 116"/>
              <a:gd name="T49" fmla="*/ 70 h 160"/>
              <a:gd name="T50" fmla="*/ 50 w 116"/>
              <a:gd name="T51" fmla="*/ 73 h 160"/>
              <a:gd name="T52" fmla="*/ 66 w 116"/>
              <a:gd name="T53" fmla="*/ 73 h 160"/>
              <a:gd name="T54" fmla="*/ 58 w 116"/>
              <a:gd name="T55" fmla="*/ 100 h 160"/>
              <a:gd name="T56" fmla="*/ 50 w 116"/>
              <a:gd name="T57" fmla="*/ 73 h 160"/>
              <a:gd name="T58" fmla="*/ 12 w 116"/>
              <a:gd name="T59" fmla="*/ 100 h 160"/>
              <a:gd name="T60" fmla="*/ 18 w 116"/>
              <a:gd name="T61" fmla="*/ 88 h 160"/>
              <a:gd name="T62" fmla="*/ 58 w 116"/>
              <a:gd name="T63" fmla="*/ 105 h 160"/>
              <a:gd name="T64" fmla="*/ 104 w 116"/>
              <a:gd name="T65" fmla="*/ 90 h 160"/>
              <a:gd name="T66" fmla="*/ 58 w 116"/>
              <a:gd name="T67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" h="160">
                <a:moveTo>
                  <a:pt x="53" y="20"/>
                </a:moveTo>
                <a:cubicBezTo>
                  <a:pt x="55" y="20"/>
                  <a:pt x="55" y="20"/>
                  <a:pt x="55" y="20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9"/>
                  <a:pt x="56" y="30"/>
                  <a:pt x="58" y="30"/>
                </a:cubicBezTo>
                <a:cubicBezTo>
                  <a:pt x="59" y="30"/>
                  <a:pt x="60" y="29"/>
                  <a:pt x="60" y="28"/>
                </a:cubicBezTo>
                <a:cubicBezTo>
                  <a:pt x="60" y="20"/>
                  <a:pt x="60" y="20"/>
                  <a:pt x="60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5" y="19"/>
                  <a:pt x="65" y="18"/>
                </a:cubicBezTo>
                <a:cubicBezTo>
                  <a:pt x="65" y="3"/>
                  <a:pt x="65" y="3"/>
                  <a:pt x="65" y="3"/>
                </a:cubicBezTo>
                <a:cubicBezTo>
                  <a:pt x="65" y="1"/>
                  <a:pt x="64" y="0"/>
                  <a:pt x="6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1" y="0"/>
                  <a:pt x="50" y="1"/>
                  <a:pt x="50" y="3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9"/>
                  <a:pt x="51" y="20"/>
                  <a:pt x="53" y="20"/>
                </a:cubicBezTo>
                <a:close/>
                <a:moveTo>
                  <a:pt x="55" y="5"/>
                </a:moveTo>
                <a:cubicBezTo>
                  <a:pt x="60" y="5"/>
                  <a:pt x="60" y="5"/>
                  <a:pt x="60" y="5"/>
                </a:cubicBezTo>
                <a:cubicBezTo>
                  <a:pt x="60" y="15"/>
                  <a:pt x="60" y="15"/>
                  <a:pt x="60" y="15"/>
                </a:cubicBezTo>
                <a:cubicBezTo>
                  <a:pt x="55" y="15"/>
                  <a:pt x="55" y="15"/>
                  <a:pt x="55" y="15"/>
                </a:cubicBezTo>
                <a:lnTo>
                  <a:pt x="55" y="5"/>
                </a:lnTo>
                <a:close/>
                <a:moveTo>
                  <a:pt x="94" y="115"/>
                </a:moveTo>
                <a:cubicBezTo>
                  <a:pt x="99" y="111"/>
                  <a:pt x="103" y="109"/>
                  <a:pt x="108" y="104"/>
                </a:cubicBezTo>
                <a:cubicBezTo>
                  <a:pt x="113" y="99"/>
                  <a:pt x="113" y="91"/>
                  <a:pt x="108" y="86"/>
                </a:cubicBezTo>
                <a:cubicBezTo>
                  <a:pt x="103" y="81"/>
                  <a:pt x="94" y="81"/>
                  <a:pt x="91" y="86"/>
                </a:cubicBezTo>
                <a:cubicBezTo>
                  <a:pt x="88" y="89"/>
                  <a:pt x="86" y="91"/>
                  <a:pt x="82" y="93"/>
                </a:cubicBezTo>
                <a:cubicBezTo>
                  <a:pt x="71" y="70"/>
                  <a:pt x="71" y="70"/>
                  <a:pt x="71" y="70"/>
                </a:cubicBezTo>
                <a:cubicBezTo>
                  <a:pt x="76" y="66"/>
                  <a:pt x="78" y="61"/>
                  <a:pt x="78" y="55"/>
                </a:cubicBezTo>
                <a:cubicBezTo>
                  <a:pt x="78" y="44"/>
                  <a:pt x="69" y="35"/>
                  <a:pt x="58" y="35"/>
                </a:cubicBezTo>
                <a:cubicBezTo>
                  <a:pt x="47" y="35"/>
                  <a:pt x="38" y="44"/>
                  <a:pt x="38" y="55"/>
                </a:cubicBezTo>
                <a:cubicBezTo>
                  <a:pt x="38" y="61"/>
                  <a:pt x="42" y="66"/>
                  <a:pt x="45" y="70"/>
                </a:cubicBezTo>
                <a:cubicBezTo>
                  <a:pt x="34" y="93"/>
                  <a:pt x="34" y="93"/>
                  <a:pt x="34" y="93"/>
                </a:cubicBezTo>
                <a:cubicBezTo>
                  <a:pt x="32" y="91"/>
                  <a:pt x="28" y="89"/>
                  <a:pt x="27" y="86"/>
                </a:cubicBezTo>
                <a:cubicBezTo>
                  <a:pt x="22" y="81"/>
                  <a:pt x="13" y="81"/>
                  <a:pt x="8" y="86"/>
                </a:cubicBezTo>
                <a:cubicBezTo>
                  <a:pt x="4" y="91"/>
                  <a:pt x="4" y="99"/>
                  <a:pt x="8" y="104"/>
                </a:cubicBezTo>
                <a:cubicBezTo>
                  <a:pt x="13" y="109"/>
                  <a:pt x="17" y="111"/>
                  <a:pt x="22" y="115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0" y="159"/>
                  <a:pt x="2" y="159"/>
                </a:cubicBezTo>
                <a:cubicBezTo>
                  <a:pt x="3" y="160"/>
                  <a:pt x="3" y="160"/>
                  <a:pt x="3" y="160"/>
                </a:cubicBezTo>
                <a:cubicBezTo>
                  <a:pt x="4" y="160"/>
                  <a:pt x="4" y="159"/>
                  <a:pt x="5" y="158"/>
                </a:cubicBezTo>
                <a:cubicBezTo>
                  <a:pt x="27" y="118"/>
                  <a:pt x="27" y="118"/>
                  <a:pt x="27" y="118"/>
                </a:cubicBezTo>
                <a:cubicBezTo>
                  <a:pt x="37" y="123"/>
                  <a:pt x="47" y="125"/>
                  <a:pt x="58" y="125"/>
                </a:cubicBezTo>
                <a:cubicBezTo>
                  <a:pt x="69" y="125"/>
                  <a:pt x="79" y="123"/>
                  <a:pt x="89" y="118"/>
                </a:cubicBezTo>
                <a:cubicBezTo>
                  <a:pt x="111" y="158"/>
                  <a:pt x="111" y="158"/>
                  <a:pt x="111" y="158"/>
                </a:cubicBezTo>
                <a:cubicBezTo>
                  <a:pt x="112" y="159"/>
                  <a:pt x="112" y="160"/>
                  <a:pt x="113" y="160"/>
                </a:cubicBezTo>
                <a:cubicBezTo>
                  <a:pt x="114" y="159"/>
                  <a:pt x="114" y="159"/>
                  <a:pt x="114" y="159"/>
                </a:cubicBezTo>
                <a:cubicBezTo>
                  <a:pt x="116" y="159"/>
                  <a:pt x="116" y="158"/>
                  <a:pt x="116" y="156"/>
                </a:cubicBezTo>
                <a:cubicBezTo>
                  <a:pt x="94" y="115"/>
                  <a:pt x="94" y="115"/>
                  <a:pt x="94" y="115"/>
                </a:cubicBezTo>
                <a:close/>
                <a:moveTo>
                  <a:pt x="43" y="55"/>
                </a:moveTo>
                <a:cubicBezTo>
                  <a:pt x="43" y="46"/>
                  <a:pt x="50" y="40"/>
                  <a:pt x="58" y="40"/>
                </a:cubicBezTo>
                <a:cubicBezTo>
                  <a:pt x="67" y="40"/>
                  <a:pt x="73" y="46"/>
                  <a:pt x="73" y="55"/>
                </a:cubicBezTo>
                <a:cubicBezTo>
                  <a:pt x="73" y="63"/>
                  <a:pt x="67" y="70"/>
                  <a:pt x="58" y="70"/>
                </a:cubicBezTo>
                <a:cubicBezTo>
                  <a:pt x="50" y="70"/>
                  <a:pt x="43" y="63"/>
                  <a:pt x="43" y="55"/>
                </a:cubicBezTo>
                <a:close/>
                <a:moveTo>
                  <a:pt x="50" y="73"/>
                </a:moveTo>
                <a:cubicBezTo>
                  <a:pt x="53" y="74"/>
                  <a:pt x="55" y="75"/>
                  <a:pt x="58" y="75"/>
                </a:cubicBezTo>
                <a:cubicBezTo>
                  <a:pt x="60" y="75"/>
                  <a:pt x="64" y="74"/>
                  <a:pt x="66" y="73"/>
                </a:cubicBezTo>
                <a:cubicBezTo>
                  <a:pt x="78" y="95"/>
                  <a:pt x="78" y="95"/>
                  <a:pt x="78" y="95"/>
                </a:cubicBezTo>
                <a:cubicBezTo>
                  <a:pt x="72" y="98"/>
                  <a:pt x="66" y="100"/>
                  <a:pt x="58" y="100"/>
                </a:cubicBezTo>
                <a:cubicBezTo>
                  <a:pt x="50" y="100"/>
                  <a:pt x="44" y="98"/>
                  <a:pt x="38" y="95"/>
                </a:cubicBezTo>
                <a:lnTo>
                  <a:pt x="50" y="73"/>
                </a:lnTo>
                <a:close/>
                <a:moveTo>
                  <a:pt x="58" y="120"/>
                </a:moveTo>
                <a:cubicBezTo>
                  <a:pt x="40" y="120"/>
                  <a:pt x="24" y="113"/>
                  <a:pt x="12" y="100"/>
                </a:cubicBezTo>
                <a:cubicBezTo>
                  <a:pt x="9" y="98"/>
                  <a:pt x="9" y="93"/>
                  <a:pt x="12" y="90"/>
                </a:cubicBezTo>
                <a:cubicBezTo>
                  <a:pt x="13" y="89"/>
                  <a:pt x="15" y="88"/>
                  <a:pt x="18" y="88"/>
                </a:cubicBezTo>
                <a:cubicBezTo>
                  <a:pt x="19" y="88"/>
                  <a:pt x="22" y="89"/>
                  <a:pt x="23" y="90"/>
                </a:cubicBezTo>
                <a:cubicBezTo>
                  <a:pt x="32" y="100"/>
                  <a:pt x="44" y="105"/>
                  <a:pt x="58" y="105"/>
                </a:cubicBezTo>
                <a:cubicBezTo>
                  <a:pt x="72" y="105"/>
                  <a:pt x="84" y="100"/>
                  <a:pt x="93" y="90"/>
                </a:cubicBezTo>
                <a:cubicBezTo>
                  <a:pt x="97" y="88"/>
                  <a:pt x="102" y="88"/>
                  <a:pt x="104" y="90"/>
                </a:cubicBezTo>
                <a:cubicBezTo>
                  <a:pt x="107" y="93"/>
                  <a:pt x="107" y="98"/>
                  <a:pt x="104" y="100"/>
                </a:cubicBezTo>
                <a:cubicBezTo>
                  <a:pt x="92" y="113"/>
                  <a:pt x="76" y="120"/>
                  <a:pt x="58" y="1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23">
            <a:extLst>
              <a:ext uri="{FF2B5EF4-FFF2-40B4-BE49-F238E27FC236}">
                <a16:creationId xmlns:a16="http://schemas.microsoft.com/office/drawing/2014/main" id="{F3EC9811-A6EC-4460-B814-2BF83C398D0F}"/>
              </a:ext>
            </a:extLst>
          </p:cNvPr>
          <p:cNvSpPr>
            <a:spLocks noEditPoints="1"/>
          </p:cNvSpPr>
          <p:nvPr/>
        </p:nvSpPr>
        <p:spPr bwMode="auto">
          <a:xfrm>
            <a:off x="11266488" y="5780088"/>
            <a:ext cx="119063" cy="254000"/>
          </a:xfrm>
          <a:custGeom>
            <a:avLst/>
            <a:gdLst>
              <a:gd name="T0" fmla="*/ 75 w 75"/>
              <a:gd name="T1" fmla="*/ 83 h 160"/>
              <a:gd name="T2" fmla="*/ 75 w 75"/>
              <a:gd name="T3" fmla="*/ 73 h 160"/>
              <a:gd name="T4" fmla="*/ 72 w 75"/>
              <a:gd name="T5" fmla="*/ 70 h 160"/>
              <a:gd name="T6" fmla="*/ 70 w 75"/>
              <a:gd name="T7" fmla="*/ 73 h 160"/>
              <a:gd name="T8" fmla="*/ 70 w 75"/>
              <a:gd name="T9" fmla="*/ 83 h 160"/>
              <a:gd name="T10" fmla="*/ 37 w 75"/>
              <a:gd name="T11" fmla="*/ 115 h 160"/>
              <a:gd name="T12" fmla="*/ 5 w 75"/>
              <a:gd name="T13" fmla="*/ 83 h 160"/>
              <a:gd name="T14" fmla="*/ 5 w 75"/>
              <a:gd name="T15" fmla="*/ 73 h 160"/>
              <a:gd name="T16" fmla="*/ 2 w 75"/>
              <a:gd name="T17" fmla="*/ 70 h 160"/>
              <a:gd name="T18" fmla="*/ 0 w 75"/>
              <a:gd name="T19" fmla="*/ 73 h 160"/>
              <a:gd name="T20" fmla="*/ 0 w 75"/>
              <a:gd name="T21" fmla="*/ 83 h 160"/>
              <a:gd name="T22" fmla="*/ 35 w 75"/>
              <a:gd name="T23" fmla="*/ 120 h 160"/>
              <a:gd name="T24" fmla="*/ 35 w 75"/>
              <a:gd name="T25" fmla="*/ 140 h 160"/>
              <a:gd name="T26" fmla="*/ 20 w 75"/>
              <a:gd name="T27" fmla="*/ 140 h 160"/>
              <a:gd name="T28" fmla="*/ 10 w 75"/>
              <a:gd name="T29" fmla="*/ 150 h 160"/>
              <a:gd name="T30" fmla="*/ 10 w 75"/>
              <a:gd name="T31" fmla="*/ 158 h 160"/>
              <a:gd name="T32" fmla="*/ 12 w 75"/>
              <a:gd name="T33" fmla="*/ 160 h 160"/>
              <a:gd name="T34" fmla="*/ 62 w 75"/>
              <a:gd name="T35" fmla="*/ 160 h 160"/>
              <a:gd name="T36" fmla="*/ 65 w 75"/>
              <a:gd name="T37" fmla="*/ 158 h 160"/>
              <a:gd name="T38" fmla="*/ 65 w 75"/>
              <a:gd name="T39" fmla="*/ 150 h 160"/>
              <a:gd name="T40" fmla="*/ 55 w 75"/>
              <a:gd name="T41" fmla="*/ 140 h 160"/>
              <a:gd name="T42" fmla="*/ 40 w 75"/>
              <a:gd name="T43" fmla="*/ 140 h 160"/>
              <a:gd name="T44" fmla="*/ 40 w 75"/>
              <a:gd name="T45" fmla="*/ 120 h 160"/>
              <a:gd name="T46" fmla="*/ 75 w 75"/>
              <a:gd name="T47" fmla="*/ 83 h 160"/>
              <a:gd name="T48" fmla="*/ 55 w 75"/>
              <a:gd name="T49" fmla="*/ 145 h 160"/>
              <a:gd name="T50" fmla="*/ 60 w 75"/>
              <a:gd name="T51" fmla="*/ 150 h 160"/>
              <a:gd name="T52" fmla="*/ 60 w 75"/>
              <a:gd name="T53" fmla="*/ 155 h 160"/>
              <a:gd name="T54" fmla="*/ 15 w 75"/>
              <a:gd name="T55" fmla="*/ 155 h 160"/>
              <a:gd name="T56" fmla="*/ 15 w 75"/>
              <a:gd name="T57" fmla="*/ 150 h 160"/>
              <a:gd name="T58" fmla="*/ 20 w 75"/>
              <a:gd name="T59" fmla="*/ 145 h 160"/>
              <a:gd name="T60" fmla="*/ 55 w 75"/>
              <a:gd name="T61" fmla="*/ 145 h 160"/>
              <a:gd name="T62" fmla="*/ 37 w 75"/>
              <a:gd name="T63" fmla="*/ 105 h 160"/>
              <a:gd name="T64" fmla="*/ 60 w 75"/>
              <a:gd name="T65" fmla="*/ 83 h 160"/>
              <a:gd name="T66" fmla="*/ 60 w 75"/>
              <a:gd name="T67" fmla="*/ 23 h 160"/>
              <a:gd name="T68" fmla="*/ 37 w 75"/>
              <a:gd name="T69" fmla="*/ 0 h 160"/>
              <a:gd name="T70" fmla="*/ 14 w 75"/>
              <a:gd name="T71" fmla="*/ 23 h 160"/>
              <a:gd name="T72" fmla="*/ 14 w 75"/>
              <a:gd name="T73" fmla="*/ 83 h 160"/>
              <a:gd name="T74" fmla="*/ 37 w 75"/>
              <a:gd name="T75" fmla="*/ 105 h 160"/>
              <a:gd name="T76" fmla="*/ 19 w 75"/>
              <a:gd name="T77" fmla="*/ 23 h 160"/>
              <a:gd name="T78" fmla="*/ 37 w 75"/>
              <a:gd name="T79" fmla="*/ 5 h 160"/>
              <a:gd name="T80" fmla="*/ 55 w 75"/>
              <a:gd name="T81" fmla="*/ 23 h 160"/>
              <a:gd name="T82" fmla="*/ 55 w 75"/>
              <a:gd name="T83" fmla="*/ 83 h 160"/>
              <a:gd name="T84" fmla="*/ 37 w 75"/>
              <a:gd name="T85" fmla="*/ 100 h 160"/>
              <a:gd name="T86" fmla="*/ 19 w 75"/>
              <a:gd name="T87" fmla="*/ 83 h 160"/>
              <a:gd name="T88" fmla="*/ 19 w 75"/>
              <a:gd name="T89" fmla="*/ 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5" h="160">
                <a:moveTo>
                  <a:pt x="75" y="83"/>
                </a:moveTo>
                <a:cubicBezTo>
                  <a:pt x="75" y="73"/>
                  <a:pt x="75" y="73"/>
                  <a:pt x="75" y="73"/>
                </a:cubicBezTo>
                <a:cubicBezTo>
                  <a:pt x="75" y="71"/>
                  <a:pt x="74" y="70"/>
                  <a:pt x="72" y="70"/>
                </a:cubicBezTo>
                <a:cubicBezTo>
                  <a:pt x="71" y="70"/>
                  <a:pt x="70" y="71"/>
                  <a:pt x="70" y="73"/>
                </a:cubicBezTo>
                <a:cubicBezTo>
                  <a:pt x="70" y="83"/>
                  <a:pt x="70" y="83"/>
                  <a:pt x="70" y="83"/>
                </a:cubicBezTo>
                <a:cubicBezTo>
                  <a:pt x="70" y="100"/>
                  <a:pt x="55" y="115"/>
                  <a:pt x="37" y="115"/>
                </a:cubicBezTo>
                <a:cubicBezTo>
                  <a:pt x="20" y="115"/>
                  <a:pt x="5" y="100"/>
                  <a:pt x="5" y="8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1"/>
                  <a:pt x="3" y="70"/>
                  <a:pt x="2" y="70"/>
                </a:cubicBezTo>
                <a:cubicBezTo>
                  <a:pt x="1" y="70"/>
                  <a:pt x="0" y="71"/>
                  <a:pt x="0" y="7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103"/>
                  <a:pt x="15" y="119"/>
                  <a:pt x="35" y="120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20" y="140"/>
                  <a:pt x="20" y="140"/>
                  <a:pt x="20" y="140"/>
                </a:cubicBezTo>
                <a:cubicBezTo>
                  <a:pt x="13" y="140"/>
                  <a:pt x="10" y="144"/>
                  <a:pt x="10" y="150"/>
                </a:cubicBezTo>
                <a:cubicBezTo>
                  <a:pt x="10" y="158"/>
                  <a:pt x="10" y="158"/>
                  <a:pt x="10" y="158"/>
                </a:cubicBezTo>
                <a:cubicBezTo>
                  <a:pt x="10" y="159"/>
                  <a:pt x="11" y="160"/>
                  <a:pt x="1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4" y="160"/>
                  <a:pt x="65" y="159"/>
                  <a:pt x="65" y="158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5" y="145"/>
                  <a:pt x="60" y="140"/>
                  <a:pt x="55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60" y="119"/>
                  <a:pt x="75" y="103"/>
                  <a:pt x="75" y="83"/>
                </a:cubicBezTo>
                <a:close/>
                <a:moveTo>
                  <a:pt x="55" y="145"/>
                </a:moveTo>
                <a:cubicBezTo>
                  <a:pt x="57" y="145"/>
                  <a:pt x="60" y="148"/>
                  <a:pt x="60" y="150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150"/>
                  <a:pt x="15" y="150"/>
                  <a:pt x="15" y="150"/>
                </a:cubicBezTo>
                <a:cubicBezTo>
                  <a:pt x="15" y="148"/>
                  <a:pt x="17" y="145"/>
                  <a:pt x="20" y="145"/>
                </a:cubicBezTo>
                <a:cubicBezTo>
                  <a:pt x="55" y="145"/>
                  <a:pt x="55" y="145"/>
                  <a:pt x="55" y="145"/>
                </a:cubicBezTo>
                <a:close/>
                <a:moveTo>
                  <a:pt x="37" y="105"/>
                </a:moveTo>
                <a:cubicBezTo>
                  <a:pt x="50" y="105"/>
                  <a:pt x="60" y="95"/>
                  <a:pt x="60" y="83"/>
                </a:cubicBezTo>
                <a:cubicBezTo>
                  <a:pt x="60" y="23"/>
                  <a:pt x="60" y="23"/>
                  <a:pt x="60" y="23"/>
                </a:cubicBezTo>
                <a:cubicBezTo>
                  <a:pt x="60" y="10"/>
                  <a:pt x="50" y="0"/>
                  <a:pt x="37" y="0"/>
                </a:cubicBezTo>
                <a:cubicBezTo>
                  <a:pt x="24" y="0"/>
                  <a:pt x="14" y="10"/>
                  <a:pt x="14" y="23"/>
                </a:cubicBezTo>
                <a:cubicBezTo>
                  <a:pt x="14" y="83"/>
                  <a:pt x="14" y="83"/>
                  <a:pt x="14" y="83"/>
                </a:cubicBezTo>
                <a:cubicBezTo>
                  <a:pt x="14" y="95"/>
                  <a:pt x="24" y="105"/>
                  <a:pt x="37" y="105"/>
                </a:cubicBezTo>
                <a:close/>
                <a:moveTo>
                  <a:pt x="19" y="23"/>
                </a:moveTo>
                <a:cubicBezTo>
                  <a:pt x="19" y="13"/>
                  <a:pt x="27" y="5"/>
                  <a:pt x="37" y="5"/>
                </a:cubicBezTo>
                <a:cubicBezTo>
                  <a:pt x="47" y="5"/>
                  <a:pt x="55" y="13"/>
                  <a:pt x="55" y="23"/>
                </a:cubicBezTo>
                <a:cubicBezTo>
                  <a:pt x="55" y="83"/>
                  <a:pt x="55" y="83"/>
                  <a:pt x="55" y="83"/>
                </a:cubicBezTo>
                <a:cubicBezTo>
                  <a:pt x="55" y="93"/>
                  <a:pt x="47" y="100"/>
                  <a:pt x="37" y="100"/>
                </a:cubicBezTo>
                <a:cubicBezTo>
                  <a:pt x="27" y="100"/>
                  <a:pt x="19" y="93"/>
                  <a:pt x="19" y="83"/>
                </a:cubicBezTo>
                <a:cubicBezTo>
                  <a:pt x="19" y="23"/>
                  <a:pt x="19" y="23"/>
                  <a:pt x="19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24">
            <a:extLst>
              <a:ext uri="{FF2B5EF4-FFF2-40B4-BE49-F238E27FC236}">
                <a16:creationId xmlns:a16="http://schemas.microsoft.com/office/drawing/2014/main" id="{0FF5F7A6-02FB-471D-9C90-BA41F2281BF9}"/>
              </a:ext>
            </a:extLst>
          </p:cNvPr>
          <p:cNvSpPr>
            <a:spLocks noEditPoints="1"/>
          </p:cNvSpPr>
          <p:nvPr/>
        </p:nvSpPr>
        <p:spPr bwMode="auto">
          <a:xfrm>
            <a:off x="9037638" y="5776913"/>
            <a:ext cx="174625" cy="254000"/>
          </a:xfrm>
          <a:custGeom>
            <a:avLst/>
            <a:gdLst>
              <a:gd name="T0" fmla="*/ 77 w 110"/>
              <a:gd name="T1" fmla="*/ 105 h 160"/>
              <a:gd name="T2" fmla="*/ 100 w 110"/>
              <a:gd name="T3" fmla="*/ 105 h 160"/>
              <a:gd name="T4" fmla="*/ 110 w 110"/>
              <a:gd name="T5" fmla="*/ 95 h 160"/>
              <a:gd name="T6" fmla="*/ 110 w 110"/>
              <a:gd name="T7" fmla="*/ 10 h 160"/>
              <a:gd name="T8" fmla="*/ 100 w 110"/>
              <a:gd name="T9" fmla="*/ 0 h 160"/>
              <a:gd name="T10" fmla="*/ 10 w 110"/>
              <a:gd name="T11" fmla="*/ 0 h 160"/>
              <a:gd name="T12" fmla="*/ 0 w 110"/>
              <a:gd name="T13" fmla="*/ 10 h 160"/>
              <a:gd name="T14" fmla="*/ 0 w 110"/>
              <a:gd name="T15" fmla="*/ 95 h 160"/>
              <a:gd name="T16" fmla="*/ 10 w 110"/>
              <a:gd name="T17" fmla="*/ 105 h 160"/>
              <a:gd name="T18" fmla="*/ 35 w 110"/>
              <a:gd name="T19" fmla="*/ 105 h 160"/>
              <a:gd name="T20" fmla="*/ 45 w 110"/>
              <a:gd name="T21" fmla="*/ 112 h 160"/>
              <a:gd name="T22" fmla="*/ 41 w 110"/>
              <a:gd name="T23" fmla="*/ 133 h 160"/>
              <a:gd name="T24" fmla="*/ 41 w 110"/>
              <a:gd name="T25" fmla="*/ 135 h 160"/>
              <a:gd name="T26" fmla="*/ 44 w 110"/>
              <a:gd name="T27" fmla="*/ 136 h 160"/>
              <a:gd name="T28" fmla="*/ 44 w 110"/>
              <a:gd name="T29" fmla="*/ 136 h 160"/>
              <a:gd name="T30" fmla="*/ 41 w 110"/>
              <a:gd name="T31" fmla="*/ 135 h 160"/>
              <a:gd name="T32" fmla="*/ 41 w 110"/>
              <a:gd name="T33" fmla="*/ 136 h 160"/>
              <a:gd name="T34" fmla="*/ 40 w 110"/>
              <a:gd name="T35" fmla="*/ 142 h 160"/>
              <a:gd name="T36" fmla="*/ 55 w 110"/>
              <a:gd name="T37" fmla="*/ 160 h 160"/>
              <a:gd name="T38" fmla="*/ 70 w 110"/>
              <a:gd name="T39" fmla="*/ 142 h 160"/>
              <a:gd name="T40" fmla="*/ 70 w 110"/>
              <a:gd name="T41" fmla="*/ 136 h 160"/>
              <a:gd name="T42" fmla="*/ 68 w 110"/>
              <a:gd name="T43" fmla="*/ 135 h 160"/>
              <a:gd name="T44" fmla="*/ 68 w 110"/>
              <a:gd name="T45" fmla="*/ 133 h 160"/>
              <a:gd name="T46" fmla="*/ 65 w 110"/>
              <a:gd name="T47" fmla="*/ 112 h 160"/>
              <a:gd name="T48" fmla="*/ 77 w 110"/>
              <a:gd name="T49" fmla="*/ 105 h 160"/>
              <a:gd name="T50" fmla="*/ 5 w 110"/>
              <a:gd name="T51" fmla="*/ 60 h 160"/>
              <a:gd name="T52" fmla="*/ 105 w 110"/>
              <a:gd name="T53" fmla="*/ 60 h 160"/>
              <a:gd name="T54" fmla="*/ 105 w 110"/>
              <a:gd name="T55" fmla="*/ 80 h 160"/>
              <a:gd name="T56" fmla="*/ 5 w 110"/>
              <a:gd name="T57" fmla="*/ 80 h 160"/>
              <a:gd name="T58" fmla="*/ 5 w 110"/>
              <a:gd name="T59" fmla="*/ 60 h 160"/>
              <a:gd name="T60" fmla="*/ 5 w 110"/>
              <a:gd name="T61" fmla="*/ 60 h 160"/>
              <a:gd name="T62" fmla="*/ 10 w 110"/>
              <a:gd name="T63" fmla="*/ 5 h 160"/>
              <a:gd name="T64" fmla="*/ 100 w 110"/>
              <a:gd name="T65" fmla="*/ 5 h 160"/>
              <a:gd name="T66" fmla="*/ 105 w 110"/>
              <a:gd name="T67" fmla="*/ 10 h 160"/>
              <a:gd name="T68" fmla="*/ 105 w 110"/>
              <a:gd name="T69" fmla="*/ 55 h 160"/>
              <a:gd name="T70" fmla="*/ 5 w 110"/>
              <a:gd name="T71" fmla="*/ 55 h 160"/>
              <a:gd name="T72" fmla="*/ 5 w 110"/>
              <a:gd name="T73" fmla="*/ 10 h 160"/>
              <a:gd name="T74" fmla="*/ 10 w 110"/>
              <a:gd name="T75" fmla="*/ 5 h 160"/>
              <a:gd name="T76" fmla="*/ 64 w 110"/>
              <a:gd name="T77" fmla="*/ 136 h 160"/>
              <a:gd name="T78" fmla="*/ 65 w 110"/>
              <a:gd name="T79" fmla="*/ 137 h 160"/>
              <a:gd name="T80" fmla="*/ 65 w 110"/>
              <a:gd name="T81" fmla="*/ 137 h 160"/>
              <a:gd name="T82" fmla="*/ 65 w 110"/>
              <a:gd name="T83" fmla="*/ 137 h 160"/>
              <a:gd name="T84" fmla="*/ 65 w 110"/>
              <a:gd name="T85" fmla="*/ 142 h 160"/>
              <a:gd name="T86" fmla="*/ 55 w 110"/>
              <a:gd name="T87" fmla="*/ 155 h 160"/>
              <a:gd name="T88" fmla="*/ 45 w 110"/>
              <a:gd name="T89" fmla="*/ 142 h 160"/>
              <a:gd name="T90" fmla="*/ 46 w 110"/>
              <a:gd name="T91" fmla="*/ 137 h 160"/>
              <a:gd name="T92" fmla="*/ 46 w 110"/>
              <a:gd name="T93" fmla="*/ 137 h 160"/>
              <a:gd name="T94" fmla="*/ 46 w 110"/>
              <a:gd name="T95" fmla="*/ 136 h 160"/>
              <a:gd name="T96" fmla="*/ 46 w 110"/>
              <a:gd name="T97" fmla="*/ 136 h 160"/>
              <a:gd name="T98" fmla="*/ 50 w 110"/>
              <a:gd name="T99" fmla="*/ 112 h 160"/>
              <a:gd name="T100" fmla="*/ 35 w 110"/>
              <a:gd name="T101" fmla="*/ 100 h 160"/>
              <a:gd name="T102" fmla="*/ 35 w 110"/>
              <a:gd name="T103" fmla="*/ 100 h 160"/>
              <a:gd name="T104" fmla="*/ 10 w 110"/>
              <a:gd name="T105" fmla="*/ 100 h 160"/>
              <a:gd name="T106" fmla="*/ 5 w 110"/>
              <a:gd name="T107" fmla="*/ 95 h 160"/>
              <a:gd name="T108" fmla="*/ 5 w 110"/>
              <a:gd name="T109" fmla="*/ 85 h 160"/>
              <a:gd name="T110" fmla="*/ 105 w 110"/>
              <a:gd name="T111" fmla="*/ 85 h 160"/>
              <a:gd name="T112" fmla="*/ 105 w 110"/>
              <a:gd name="T113" fmla="*/ 95 h 160"/>
              <a:gd name="T114" fmla="*/ 100 w 110"/>
              <a:gd name="T115" fmla="*/ 100 h 160"/>
              <a:gd name="T116" fmla="*/ 77 w 110"/>
              <a:gd name="T117" fmla="*/ 100 h 160"/>
              <a:gd name="T118" fmla="*/ 60 w 110"/>
              <a:gd name="T119" fmla="*/ 112 h 160"/>
              <a:gd name="T120" fmla="*/ 64 w 110"/>
              <a:gd name="T121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" h="160">
                <a:moveTo>
                  <a:pt x="77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5" y="105"/>
                  <a:pt x="110" y="101"/>
                  <a:pt x="110" y="95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0" y="3"/>
                  <a:pt x="105" y="0"/>
                  <a:pt x="10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3"/>
                  <a:pt x="0" y="10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01"/>
                  <a:pt x="5" y="105"/>
                  <a:pt x="10" y="10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6" y="105"/>
                  <a:pt x="45" y="105"/>
                  <a:pt x="45" y="112"/>
                </a:cubicBezTo>
                <a:cubicBezTo>
                  <a:pt x="45" y="126"/>
                  <a:pt x="42" y="132"/>
                  <a:pt x="41" y="133"/>
                </a:cubicBezTo>
                <a:cubicBezTo>
                  <a:pt x="41" y="135"/>
                  <a:pt x="41" y="135"/>
                  <a:pt x="41" y="135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1" y="135"/>
                  <a:pt x="41" y="135"/>
                  <a:pt x="41" y="135"/>
                </a:cubicBezTo>
                <a:cubicBezTo>
                  <a:pt x="41" y="135"/>
                  <a:pt x="41" y="135"/>
                  <a:pt x="41" y="136"/>
                </a:cubicBezTo>
                <a:cubicBezTo>
                  <a:pt x="40" y="137"/>
                  <a:pt x="40" y="140"/>
                  <a:pt x="40" y="142"/>
                </a:cubicBezTo>
                <a:cubicBezTo>
                  <a:pt x="40" y="152"/>
                  <a:pt x="46" y="160"/>
                  <a:pt x="55" y="160"/>
                </a:cubicBezTo>
                <a:cubicBezTo>
                  <a:pt x="64" y="160"/>
                  <a:pt x="70" y="152"/>
                  <a:pt x="70" y="142"/>
                </a:cubicBezTo>
                <a:cubicBezTo>
                  <a:pt x="70" y="140"/>
                  <a:pt x="70" y="138"/>
                  <a:pt x="70" y="136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67" y="131"/>
                  <a:pt x="65" y="127"/>
                  <a:pt x="65" y="112"/>
                </a:cubicBezTo>
                <a:cubicBezTo>
                  <a:pt x="65" y="110"/>
                  <a:pt x="68" y="105"/>
                  <a:pt x="77" y="105"/>
                </a:cubicBezTo>
                <a:close/>
                <a:moveTo>
                  <a:pt x="5" y="60"/>
                </a:moveTo>
                <a:cubicBezTo>
                  <a:pt x="105" y="60"/>
                  <a:pt x="105" y="60"/>
                  <a:pt x="105" y="60"/>
                </a:cubicBezTo>
                <a:cubicBezTo>
                  <a:pt x="105" y="80"/>
                  <a:pt x="105" y="80"/>
                  <a:pt x="105" y="80"/>
                </a:cubicBezTo>
                <a:cubicBezTo>
                  <a:pt x="5" y="80"/>
                  <a:pt x="5" y="80"/>
                  <a:pt x="5" y="80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60"/>
                  <a:pt x="5" y="60"/>
                  <a:pt x="5" y="60"/>
                </a:cubicBezTo>
                <a:close/>
                <a:moveTo>
                  <a:pt x="10" y="5"/>
                </a:moveTo>
                <a:cubicBezTo>
                  <a:pt x="100" y="5"/>
                  <a:pt x="100" y="5"/>
                  <a:pt x="100" y="5"/>
                </a:cubicBezTo>
                <a:cubicBezTo>
                  <a:pt x="102" y="5"/>
                  <a:pt x="105" y="7"/>
                  <a:pt x="105" y="10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7"/>
                  <a:pt x="7" y="5"/>
                  <a:pt x="10" y="5"/>
                </a:cubicBezTo>
                <a:close/>
                <a:moveTo>
                  <a:pt x="64" y="136"/>
                </a:moveTo>
                <a:cubicBezTo>
                  <a:pt x="64" y="136"/>
                  <a:pt x="64" y="136"/>
                  <a:pt x="65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5" y="138"/>
                  <a:pt x="65" y="140"/>
                  <a:pt x="65" y="142"/>
                </a:cubicBezTo>
                <a:cubicBezTo>
                  <a:pt x="65" y="148"/>
                  <a:pt x="62" y="155"/>
                  <a:pt x="55" y="155"/>
                </a:cubicBezTo>
                <a:cubicBezTo>
                  <a:pt x="47" y="155"/>
                  <a:pt x="45" y="148"/>
                  <a:pt x="45" y="142"/>
                </a:cubicBezTo>
                <a:cubicBezTo>
                  <a:pt x="45" y="140"/>
                  <a:pt x="45" y="138"/>
                  <a:pt x="46" y="137"/>
                </a:cubicBezTo>
                <a:cubicBezTo>
                  <a:pt x="46" y="137"/>
                  <a:pt x="46" y="137"/>
                  <a:pt x="46" y="137"/>
                </a:cubicBezTo>
                <a:cubicBezTo>
                  <a:pt x="46" y="136"/>
                  <a:pt x="46" y="136"/>
                  <a:pt x="46" y="136"/>
                </a:cubicBezTo>
                <a:cubicBezTo>
                  <a:pt x="46" y="136"/>
                  <a:pt x="46" y="136"/>
                  <a:pt x="46" y="136"/>
                </a:cubicBezTo>
                <a:cubicBezTo>
                  <a:pt x="47" y="133"/>
                  <a:pt x="50" y="127"/>
                  <a:pt x="50" y="112"/>
                </a:cubicBezTo>
                <a:cubicBezTo>
                  <a:pt x="50" y="102"/>
                  <a:pt x="41" y="100"/>
                  <a:pt x="35" y="100"/>
                </a:cubicBezTo>
                <a:cubicBezTo>
                  <a:pt x="35" y="100"/>
                  <a:pt x="35" y="100"/>
                  <a:pt x="35" y="100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7" y="100"/>
                  <a:pt x="5" y="97"/>
                  <a:pt x="5" y="95"/>
                </a:cubicBezTo>
                <a:cubicBezTo>
                  <a:pt x="5" y="85"/>
                  <a:pt x="5" y="85"/>
                  <a:pt x="5" y="85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5" y="95"/>
                  <a:pt x="105" y="95"/>
                  <a:pt x="105" y="95"/>
                </a:cubicBezTo>
                <a:cubicBezTo>
                  <a:pt x="105" y="97"/>
                  <a:pt x="102" y="100"/>
                  <a:pt x="100" y="100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65" y="100"/>
                  <a:pt x="60" y="107"/>
                  <a:pt x="60" y="112"/>
                </a:cubicBezTo>
                <a:cubicBezTo>
                  <a:pt x="60" y="128"/>
                  <a:pt x="62" y="133"/>
                  <a:pt x="64" y="1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25">
            <a:extLst>
              <a:ext uri="{FF2B5EF4-FFF2-40B4-BE49-F238E27FC236}">
                <a16:creationId xmlns:a16="http://schemas.microsoft.com/office/drawing/2014/main" id="{1D5EDE68-B229-41DC-89D8-4ECCA85ED6DF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5776913"/>
            <a:ext cx="254000" cy="254000"/>
          </a:xfrm>
          <a:custGeom>
            <a:avLst/>
            <a:gdLst>
              <a:gd name="T0" fmla="*/ 157 w 160"/>
              <a:gd name="T1" fmla="*/ 142 h 160"/>
              <a:gd name="T2" fmla="*/ 115 w 160"/>
              <a:gd name="T3" fmla="*/ 100 h 160"/>
              <a:gd name="T4" fmla="*/ 102 w 160"/>
              <a:gd name="T5" fmla="*/ 98 h 160"/>
              <a:gd name="T6" fmla="*/ 91 w 160"/>
              <a:gd name="T7" fmla="*/ 88 h 160"/>
              <a:gd name="T8" fmla="*/ 91 w 160"/>
              <a:gd name="T9" fmla="*/ 87 h 160"/>
              <a:gd name="T10" fmla="*/ 105 w 160"/>
              <a:gd name="T11" fmla="*/ 52 h 160"/>
              <a:gd name="T12" fmla="*/ 52 w 160"/>
              <a:gd name="T13" fmla="*/ 0 h 160"/>
              <a:gd name="T14" fmla="*/ 0 w 160"/>
              <a:gd name="T15" fmla="*/ 52 h 160"/>
              <a:gd name="T16" fmla="*/ 52 w 160"/>
              <a:gd name="T17" fmla="*/ 105 h 160"/>
              <a:gd name="T18" fmla="*/ 87 w 160"/>
              <a:gd name="T19" fmla="*/ 91 h 160"/>
              <a:gd name="T20" fmla="*/ 88 w 160"/>
              <a:gd name="T21" fmla="*/ 91 h 160"/>
              <a:gd name="T22" fmla="*/ 98 w 160"/>
              <a:gd name="T23" fmla="*/ 102 h 160"/>
              <a:gd name="T24" fmla="*/ 97 w 160"/>
              <a:gd name="T25" fmla="*/ 107 h 160"/>
              <a:gd name="T26" fmla="*/ 100 w 160"/>
              <a:gd name="T27" fmla="*/ 115 h 160"/>
              <a:gd name="T28" fmla="*/ 142 w 160"/>
              <a:gd name="T29" fmla="*/ 157 h 160"/>
              <a:gd name="T30" fmla="*/ 150 w 160"/>
              <a:gd name="T31" fmla="*/ 160 h 160"/>
              <a:gd name="T32" fmla="*/ 157 w 160"/>
              <a:gd name="T33" fmla="*/ 157 h 160"/>
              <a:gd name="T34" fmla="*/ 160 w 160"/>
              <a:gd name="T35" fmla="*/ 150 h 160"/>
              <a:gd name="T36" fmla="*/ 157 w 160"/>
              <a:gd name="T37" fmla="*/ 142 h 160"/>
              <a:gd name="T38" fmla="*/ 52 w 160"/>
              <a:gd name="T39" fmla="*/ 100 h 160"/>
              <a:gd name="T40" fmla="*/ 5 w 160"/>
              <a:gd name="T41" fmla="*/ 52 h 160"/>
              <a:gd name="T42" fmla="*/ 52 w 160"/>
              <a:gd name="T43" fmla="*/ 5 h 160"/>
              <a:gd name="T44" fmla="*/ 100 w 160"/>
              <a:gd name="T45" fmla="*/ 52 h 160"/>
              <a:gd name="T46" fmla="*/ 52 w 160"/>
              <a:gd name="T47" fmla="*/ 100 h 160"/>
              <a:gd name="T48" fmla="*/ 153 w 160"/>
              <a:gd name="T49" fmla="*/ 153 h 160"/>
              <a:gd name="T50" fmla="*/ 146 w 160"/>
              <a:gd name="T51" fmla="*/ 153 h 160"/>
              <a:gd name="T52" fmla="*/ 103 w 160"/>
              <a:gd name="T53" fmla="*/ 111 h 160"/>
              <a:gd name="T54" fmla="*/ 102 w 160"/>
              <a:gd name="T55" fmla="*/ 107 h 160"/>
              <a:gd name="T56" fmla="*/ 103 w 160"/>
              <a:gd name="T57" fmla="*/ 103 h 160"/>
              <a:gd name="T58" fmla="*/ 107 w 160"/>
              <a:gd name="T59" fmla="*/ 102 h 160"/>
              <a:gd name="T60" fmla="*/ 111 w 160"/>
              <a:gd name="T61" fmla="*/ 103 h 160"/>
              <a:gd name="T62" fmla="*/ 153 w 160"/>
              <a:gd name="T63" fmla="*/ 146 h 160"/>
              <a:gd name="T64" fmla="*/ 155 w 160"/>
              <a:gd name="T65" fmla="*/ 150 h 160"/>
              <a:gd name="T66" fmla="*/ 153 w 160"/>
              <a:gd name="T67" fmla="*/ 153 h 160"/>
              <a:gd name="T68" fmla="*/ 52 w 160"/>
              <a:gd name="T69" fmla="*/ 14 h 160"/>
              <a:gd name="T70" fmla="*/ 14 w 160"/>
              <a:gd name="T71" fmla="*/ 52 h 160"/>
              <a:gd name="T72" fmla="*/ 52 w 160"/>
              <a:gd name="T73" fmla="*/ 90 h 160"/>
              <a:gd name="T74" fmla="*/ 90 w 160"/>
              <a:gd name="T75" fmla="*/ 52 h 160"/>
              <a:gd name="T76" fmla="*/ 52 w 160"/>
              <a:gd name="T77" fmla="*/ 14 h 160"/>
              <a:gd name="T78" fmla="*/ 52 w 160"/>
              <a:gd name="T79" fmla="*/ 85 h 160"/>
              <a:gd name="T80" fmla="*/ 19 w 160"/>
              <a:gd name="T81" fmla="*/ 52 h 160"/>
              <a:gd name="T82" fmla="*/ 52 w 160"/>
              <a:gd name="T83" fmla="*/ 19 h 160"/>
              <a:gd name="T84" fmla="*/ 85 w 160"/>
              <a:gd name="T85" fmla="*/ 52 h 160"/>
              <a:gd name="T86" fmla="*/ 52 w 160"/>
              <a:gd name="T87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0">
                <a:moveTo>
                  <a:pt x="157" y="142"/>
                </a:moveTo>
                <a:cubicBezTo>
                  <a:pt x="115" y="100"/>
                  <a:pt x="115" y="100"/>
                  <a:pt x="115" y="100"/>
                </a:cubicBezTo>
                <a:cubicBezTo>
                  <a:pt x="111" y="97"/>
                  <a:pt x="106" y="96"/>
                  <a:pt x="102" y="98"/>
                </a:cubicBezTo>
                <a:cubicBezTo>
                  <a:pt x="91" y="88"/>
                  <a:pt x="91" y="88"/>
                  <a:pt x="91" y="88"/>
                </a:cubicBezTo>
                <a:cubicBezTo>
                  <a:pt x="91" y="87"/>
                  <a:pt x="91" y="87"/>
                  <a:pt x="91" y="87"/>
                </a:cubicBezTo>
                <a:cubicBezTo>
                  <a:pt x="100" y="78"/>
                  <a:pt x="105" y="66"/>
                  <a:pt x="105" y="52"/>
                </a:cubicBezTo>
                <a:cubicBezTo>
                  <a:pt x="105" y="23"/>
                  <a:pt x="81" y="0"/>
                  <a:pt x="52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81"/>
                  <a:pt x="23" y="105"/>
                  <a:pt x="52" y="105"/>
                </a:cubicBezTo>
                <a:cubicBezTo>
                  <a:pt x="66" y="105"/>
                  <a:pt x="78" y="100"/>
                  <a:pt x="87" y="91"/>
                </a:cubicBezTo>
                <a:cubicBezTo>
                  <a:pt x="87" y="91"/>
                  <a:pt x="87" y="91"/>
                  <a:pt x="88" y="91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97" y="103"/>
                  <a:pt x="97" y="106"/>
                  <a:pt x="97" y="107"/>
                </a:cubicBezTo>
                <a:cubicBezTo>
                  <a:pt x="97" y="110"/>
                  <a:pt x="98" y="112"/>
                  <a:pt x="100" y="115"/>
                </a:cubicBezTo>
                <a:cubicBezTo>
                  <a:pt x="142" y="157"/>
                  <a:pt x="142" y="157"/>
                  <a:pt x="142" y="157"/>
                </a:cubicBezTo>
                <a:cubicBezTo>
                  <a:pt x="145" y="158"/>
                  <a:pt x="147" y="160"/>
                  <a:pt x="150" y="160"/>
                </a:cubicBezTo>
                <a:cubicBezTo>
                  <a:pt x="152" y="160"/>
                  <a:pt x="155" y="158"/>
                  <a:pt x="157" y="157"/>
                </a:cubicBezTo>
                <a:cubicBezTo>
                  <a:pt x="158" y="155"/>
                  <a:pt x="160" y="152"/>
                  <a:pt x="160" y="150"/>
                </a:cubicBezTo>
                <a:cubicBezTo>
                  <a:pt x="160" y="147"/>
                  <a:pt x="158" y="145"/>
                  <a:pt x="157" y="142"/>
                </a:cubicBezTo>
                <a:close/>
                <a:moveTo>
                  <a:pt x="52" y="100"/>
                </a:moveTo>
                <a:cubicBezTo>
                  <a:pt x="26" y="100"/>
                  <a:pt x="5" y="78"/>
                  <a:pt x="5" y="52"/>
                </a:cubicBezTo>
                <a:cubicBezTo>
                  <a:pt x="5" y="26"/>
                  <a:pt x="26" y="5"/>
                  <a:pt x="52" y="5"/>
                </a:cubicBezTo>
                <a:cubicBezTo>
                  <a:pt x="78" y="5"/>
                  <a:pt x="100" y="26"/>
                  <a:pt x="100" y="52"/>
                </a:cubicBezTo>
                <a:cubicBezTo>
                  <a:pt x="100" y="78"/>
                  <a:pt x="78" y="100"/>
                  <a:pt x="52" y="100"/>
                </a:cubicBezTo>
                <a:close/>
                <a:moveTo>
                  <a:pt x="153" y="153"/>
                </a:moveTo>
                <a:cubicBezTo>
                  <a:pt x="151" y="155"/>
                  <a:pt x="148" y="155"/>
                  <a:pt x="146" y="153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102" y="110"/>
                  <a:pt x="102" y="108"/>
                  <a:pt x="102" y="107"/>
                </a:cubicBezTo>
                <a:cubicBezTo>
                  <a:pt x="102" y="106"/>
                  <a:pt x="102" y="105"/>
                  <a:pt x="103" y="103"/>
                </a:cubicBezTo>
                <a:cubicBezTo>
                  <a:pt x="105" y="102"/>
                  <a:pt x="106" y="102"/>
                  <a:pt x="107" y="102"/>
                </a:cubicBezTo>
                <a:cubicBezTo>
                  <a:pt x="108" y="102"/>
                  <a:pt x="110" y="102"/>
                  <a:pt x="111" y="103"/>
                </a:cubicBezTo>
                <a:cubicBezTo>
                  <a:pt x="153" y="146"/>
                  <a:pt x="153" y="146"/>
                  <a:pt x="153" y="146"/>
                </a:cubicBezTo>
                <a:cubicBezTo>
                  <a:pt x="155" y="147"/>
                  <a:pt x="155" y="148"/>
                  <a:pt x="155" y="150"/>
                </a:cubicBezTo>
                <a:cubicBezTo>
                  <a:pt x="155" y="151"/>
                  <a:pt x="155" y="152"/>
                  <a:pt x="153" y="153"/>
                </a:cubicBezTo>
                <a:close/>
                <a:moveTo>
                  <a:pt x="52" y="14"/>
                </a:moveTo>
                <a:cubicBezTo>
                  <a:pt x="31" y="14"/>
                  <a:pt x="14" y="31"/>
                  <a:pt x="14" y="52"/>
                </a:cubicBezTo>
                <a:cubicBezTo>
                  <a:pt x="14" y="73"/>
                  <a:pt x="31" y="90"/>
                  <a:pt x="52" y="90"/>
                </a:cubicBezTo>
                <a:cubicBezTo>
                  <a:pt x="73" y="90"/>
                  <a:pt x="90" y="73"/>
                  <a:pt x="90" y="52"/>
                </a:cubicBezTo>
                <a:cubicBezTo>
                  <a:pt x="90" y="31"/>
                  <a:pt x="73" y="14"/>
                  <a:pt x="52" y="14"/>
                </a:cubicBezTo>
                <a:close/>
                <a:moveTo>
                  <a:pt x="52" y="85"/>
                </a:moveTo>
                <a:cubicBezTo>
                  <a:pt x="34" y="85"/>
                  <a:pt x="19" y="70"/>
                  <a:pt x="19" y="52"/>
                </a:cubicBezTo>
                <a:cubicBezTo>
                  <a:pt x="19" y="34"/>
                  <a:pt x="34" y="19"/>
                  <a:pt x="52" y="19"/>
                </a:cubicBezTo>
                <a:cubicBezTo>
                  <a:pt x="69" y="19"/>
                  <a:pt x="85" y="34"/>
                  <a:pt x="85" y="52"/>
                </a:cubicBezTo>
                <a:cubicBezTo>
                  <a:pt x="85" y="70"/>
                  <a:pt x="69" y="85"/>
                  <a:pt x="52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126">
            <a:extLst>
              <a:ext uri="{FF2B5EF4-FFF2-40B4-BE49-F238E27FC236}">
                <a16:creationId xmlns:a16="http://schemas.microsoft.com/office/drawing/2014/main" id="{031A4C44-7FE7-4DAC-A07B-DDD1401948AE}"/>
              </a:ext>
            </a:extLst>
          </p:cNvPr>
          <p:cNvSpPr>
            <a:spLocks noEditPoints="1"/>
          </p:cNvSpPr>
          <p:nvPr/>
        </p:nvSpPr>
        <p:spPr bwMode="auto">
          <a:xfrm>
            <a:off x="6796088" y="5778500"/>
            <a:ext cx="252413" cy="255588"/>
          </a:xfrm>
          <a:custGeom>
            <a:avLst/>
            <a:gdLst>
              <a:gd name="T0" fmla="*/ 2 w 159"/>
              <a:gd name="T1" fmla="*/ 161 h 161"/>
              <a:gd name="T2" fmla="*/ 158 w 159"/>
              <a:gd name="T3" fmla="*/ 161 h 161"/>
              <a:gd name="T4" fmla="*/ 159 w 159"/>
              <a:gd name="T5" fmla="*/ 160 h 161"/>
              <a:gd name="T6" fmla="*/ 159 w 159"/>
              <a:gd name="T7" fmla="*/ 159 h 161"/>
              <a:gd name="T8" fmla="*/ 159 w 159"/>
              <a:gd name="T9" fmla="*/ 159 h 161"/>
              <a:gd name="T10" fmla="*/ 159 w 159"/>
              <a:gd name="T11" fmla="*/ 157 h 161"/>
              <a:gd name="T12" fmla="*/ 143 w 159"/>
              <a:gd name="T13" fmla="*/ 109 h 161"/>
              <a:gd name="T14" fmla="*/ 58 w 159"/>
              <a:gd name="T15" fmla="*/ 23 h 161"/>
              <a:gd name="T16" fmla="*/ 28 w 159"/>
              <a:gd name="T17" fmla="*/ 4 h 161"/>
              <a:gd name="T18" fmla="*/ 0 w 159"/>
              <a:gd name="T19" fmla="*/ 35 h 161"/>
              <a:gd name="T20" fmla="*/ 20 w 159"/>
              <a:gd name="T21" fmla="*/ 59 h 161"/>
              <a:gd name="T22" fmla="*/ 105 w 159"/>
              <a:gd name="T23" fmla="*/ 145 h 161"/>
              <a:gd name="T24" fmla="*/ 140 w 159"/>
              <a:gd name="T25" fmla="*/ 156 h 161"/>
              <a:gd name="T26" fmla="*/ 0 w 159"/>
              <a:gd name="T27" fmla="*/ 159 h 161"/>
              <a:gd name="T28" fmla="*/ 109 w 159"/>
              <a:gd name="T29" fmla="*/ 130 h 161"/>
              <a:gd name="T30" fmla="*/ 26 w 159"/>
              <a:gd name="T31" fmla="*/ 58 h 161"/>
              <a:gd name="T32" fmla="*/ 31 w 159"/>
              <a:gd name="T33" fmla="*/ 53 h 161"/>
              <a:gd name="T34" fmla="*/ 35 w 159"/>
              <a:gd name="T35" fmla="*/ 49 h 161"/>
              <a:gd name="T36" fmla="*/ 124 w 159"/>
              <a:gd name="T37" fmla="*/ 115 h 161"/>
              <a:gd name="T38" fmla="*/ 113 w 159"/>
              <a:gd name="T39" fmla="*/ 126 h 161"/>
              <a:gd name="T40" fmla="*/ 128 w 159"/>
              <a:gd name="T41" fmla="*/ 111 h 161"/>
              <a:gd name="T42" fmla="*/ 56 w 159"/>
              <a:gd name="T43" fmla="*/ 28 h 161"/>
              <a:gd name="T44" fmla="*/ 128 w 159"/>
              <a:gd name="T45" fmla="*/ 111 h 161"/>
              <a:gd name="T46" fmla="*/ 114 w 159"/>
              <a:gd name="T47" fmla="*/ 131 h 161"/>
              <a:gd name="T48" fmla="*/ 129 w 159"/>
              <a:gd name="T49" fmla="*/ 129 h 161"/>
              <a:gd name="T50" fmla="*/ 139 w 159"/>
              <a:gd name="T51" fmla="*/ 112 h 161"/>
              <a:gd name="T52" fmla="*/ 110 w 159"/>
              <a:gd name="T53" fmla="*/ 142 h 161"/>
              <a:gd name="T54" fmla="*/ 114 w 159"/>
              <a:gd name="T55" fmla="*/ 131 h 161"/>
              <a:gd name="T56" fmla="*/ 6 w 159"/>
              <a:gd name="T57" fmla="*/ 34 h 161"/>
              <a:gd name="T58" fmla="*/ 36 w 159"/>
              <a:gd name="T59" fmla="*/ 8 h 161"/>
              <a:gd name="T60" fmla="*/ 22 w 159"/>
              <a:gd name="T61" fmla="*/ 54 h 161"/>
              <a:gd name="T62" fmla="*/ 5 w 159"/>
              <a:gd name="T63" fmla="*/ 3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9" h="161">
                <a:moveTo>
                  <a:pt x="0" y="159"/>
                </a:moveTo>
                <a:cubicBezTo>
                  <a:pt x="0" y="160"/>
                  <a:pt x="1" y="161"/>
                  <a:pt x="2" y="161"/>
                </a:cubicBezTo>
                <a:cubicBezTo>
                  <a:pt x="156" y="161"/>
                  <a:pt x="156" y="161"/>
                  <a:pt x="156" y="161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58" y="161"/>
                  <a:pt x="159" y="161"/>
                  <a:pt x="159" y="160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9" y="160"/>
                  <a:pt x="159" y="160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59"/>
                  <a:pt x="159" y="159"/>
                  <a:pt x="159" y="157"/>
                </a:cubicBezTo>
                <a:cubicBezTo>
                  <a:pt x="159" y="157"/>
                  <a:pt x="159" y="157"/>
                  <a:pt x="159" y="157"/>
                </a:cubicBezTo>
                <a:cubicBezTo>
                  <a:pt x="144" y="109"/>
                  <a:pt x="144" y="109"/>
                  <a:pt x="144" y="109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8" y="23"/>
                  <a:pt x="58" y="23"/>
                </a:cubicBezTo>
                <a:cubicBezTo>
                  <a:pt x="39" y="4"/>
                  <a:pt x="39" y="4"/>
                  <a:pt x="39" y="4"/>
                </a:cubicBezTo>
                <a:cubicBezTo>
                  <a:pt x="36" y="0"/>
                  <a:pt x="31" y="0"/>
                  <a:pt x="28" y="4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1"/>
                  <a:pt x="0" y="34"/>
                  <a:pt x="0" y="35"/>
                </a:cubicBezTo>
                <a:cubicBezTo>
                  <a:pt x="0" y="38"/>
                  <a:pt x="1" y="39"/>
                  <a:pt x="2" y="41"/>
                </a:cubicBezTo>
                <a:cubicBezTo>
                  <a:pt x="20" y="59"/>
                  <a:pt x="20" y="59"/>
                  <a:pt x="20" y="59"/>
                </a:cubicBezTo>
                <a:cubicBezTo>
                  <a:pt x="21" y="59"/>
                  <a:pt x="21" y="59"/>
                  <a:pt x="21" y="60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5" y="146"/>
                  <a:pt x="107" y="146"/>
                  <a:pt x="107" y="146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1" y="156"/>
                  <a:pt x="0" y="157"/>
                  <a:pt x="0" y="159"/>
                </a:cubicBezTo>
                <a:close/>
                <a:moveTo>
                  <a:pt x="31" y="53"/>
                </a:moveTo>
                <a:cubicBezTo>
                  <a:pt x="109" y="130"/>
                  <a:pt x="109" y="130"/>
                  <a:pt x="109" y="13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26" y="58"/>
                  <a:pt x="26" y="58"/>
                  <a:pt x="26" y="58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53"/>
                  <a:pt x="31" y="53"/>
                </a:cubicBezTo>
                <a:close/>
                <a:moveTo>
                  <a:pt x="113" y="126"/>
                </a:moveTo>
                <a:cubicBezTo>
                  <a:pt x="35" y="49"/>
                  <a:pt x="35" y="49"/>
                  <a:pt x="35" y="49"/>
                </a:cubicBezTo>
                <a:cubicBezTo>
                  <a:pt x="47" y="36"/>
                  <a:pt x="47" y="36"/>
                  <a:pt x="47" y="36"/>
                </a:cubicBezTo>
                <a:cubicBezTo>
                  <a:pt x="124" y="115"/>
                  <a:pt x="124" y="115"/>
                  <a:pt x="124" y="115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6"/>
                  <a:pt x="113" y="126"/>
                  <a:pt x="113" y="126"/>
                </a:cubicBezTo>
                <a:close/>
                <a:moveTo>
                  <a:pt x="128" y="111"/>
                </a:moveTo>
                <a:cubicBezTo>
                  <a:pt x="51" y="33"/>
                  <a:pt x="51" y="33"/>
                  <a:pt x="51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37" y="109"/>
                  <a:pt x="137" y="109"/>
                  <a:pt x="137" y="109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28" y="111"/>
                  <a:pt x="128" y="111"/>
                  <a:pt x="128" y="111"/>
                </a:cubicBezTo>
                <a:close/>
                <a:moveTo>
                  <a:pt x="114" y="131"/>
                </a:moveTo>
                <a:cubicBezTo>
                  <a:pt x="127" y="131"/>
                  <a:pt x="127" y="131"/>
                  <a:pt x="127" y="131"/>
                </a:cubicBezTo>
                <a:cubicBezTo>
                  <a:pt x="129" y="131"/>
                  <a:pt x="129" y="130"/>
                  <a:pt x="129" y="12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39" y="112"/>
                  <a:pt x="139" y="112"/>
                  <a:pt x="139" y="112"/>
                </a:cubicBezTo>
                <a:cubicBezTo>
                  <a:pt x="153" y="155"/>
                  <a:pt x="153" y="155"/>
                  <a:pt x="153" y="155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14" y="131"/>
                  <a:pt x="114" y="131"/>
                  <a:pt x="114" y="131"/>
                </a:cubicBezTo>
                <a:close/>
                <a:moveTo>
                  <a:pt x="5" y="35"/>
                </a:moveTo>
                <a:cubicBezTo>
                  <a:pt x="5" y="35"/>
                  <a:pt x="5" y="34"/>
                  <a:pt x="6" y="34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6"/>
                  <a:pt x="35" y="6"/>
                  <a:pt x="36" y="8"/>
                </a:cubicBezTo>
                <a:cubicBezTo>
                  <a:pt x="52" y="24"/>
                  <a:pt x="52" y="24"/>
                  <a:pt x="52" y="24"/>
                </a:cubicBezTo>
                <a:cubicBezTo>
                  <a:pt x="22" y="54"/>
                  <a:pt x="22" y="54"/>
                  <a:pt x="22" y="54"/>
                </a:cubicBezTo>
                <a:cubicBezTo>
                  <a:pt x="6" y="38"/>
                  <a:pt x="6" y="38"/>
                  <a:pt x="6" y="38"/>
                </a:cubicBezTo>
                <a:cubicBezTo>
                  <a:pt x="5" y="36"/>
                  <a:pt x="5" y="36"/>
                  <a:pt x="5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127">
            <a:extLst>
              <a:ext uri="{FF2B5EF4-FFF2-40B4-BE49-F238E27FC236}">
                <a16:creationId xmlns:a16="http://schemas.microsoft.com/office/drawing/2014/main" id="{9573F87D-65DE-4CF6-A4C9-C06EC2034724}"/>
              </a:ext>
            </a:extLst>
          </p:cNvPr>
          <p:cNvSpPr>
            <a:spLocks noEditPoints="1"/>
          </p:cNvSpPr>
          <p:nvPr/>
        </p:nvSpPr>
        <p:spPr bwMode="auto">
          <a:xfrm>
            <a:off x="11199813" y="4678363"/>
            <a:ext cx="252413" cy="254000"/>
          </a:xfrm>
          <a:custGeom>
            <a:avLst/>
            <a:gdLst>
              <a:gd name="T0" fmla="*/ 79 w 159"/>
              <a:gd name="T1" fmla="*/ 0 h 160"/>
              <a:gd name="T2" fmla="*/ 0 w 159"/>
              <a:gd name="T3" fmla="*/ 80 h 160"/>
              <a:gd name="T4" fmla="*/ 79 w 159"/>
              <a:gd name="T5" fmla="*/ 160 h 160"/>
              <a:gd name="T6" fmla="*/ 159 w 159"/>
              <a:gd name="T7" fmla="*/ 80 h 160"/>
              <a:gd name="T8" fmla="*/ 79 w 159"/>
              <a:gd name="T9" fmla="*/ 0 h 160"/>
              <a:gd name="T10" fmla="*/ 79 w 159"/>
              <a:gd name="T11" fmla="*/ 155 h 160"/>
              <a:gd name="T12" fmla="*/ 5 w 159"/>
              <a:gd name="T13" fmla="*/ 80 h 160"/>
              <a:gd name="T14" fmla="*/ 79 w 159"/>
              <a:gd name="T15" fmla="*/ 5 h 160"/>
              <a:gd name="T16" fmla="*/ 154 w 159"/>
              <a:gd name="T17" fmla="*/ 80 h 160"/>
              <a:gd name="T18" fmla="*/ 79 w 159"/>
              <a:gd name="T19" fmla="*/ 155 h 160"/>
              <a:gd name="T20" fmla="*/ 96 w 159"/>
              <a:gd name="T21" fmla="*/ 35 h 160"/>
              <a:gd name="T22" fmla="*/ 83 w 159"/>
              <a:gd name="T23" fmla="*/ 35 h 160"/>
              <a:gd name="T24" fmla="*/ 64 w 159"/>
              <a:gd name="T25" fmla="*/ 56 h 160"/>
              <a:gd name="T26" fmla="*/ 64 w 159"/>
              <a:gd name="T27" fmla="*/ 65 h 160"/>
              <a:gd name="T28" fmla="*/ 57 w 159"/>
              <a:gd name="T29" fmla="*/ 65 h 160"/>
              <a:gd name="T30" fmla="*/ 54 w 159"/>
              <a:gd name="T31" fmla="*/ 68 h 160"/>
              <a:gd name="T32" fmla="*/ 54 w 159"/>
              <a:gd name="T33" fmla="*/ 82 h 160"/>
              <a:gd name="T34" fmla="*/ 57 w 159"/>
              <a:gd name="T35" fmla="*/ 85 h 160"/>
              <a:gd name="T36" fmla="*/ 64 w 159"/>
              <a:gd name="T37" fmla="*/ 85 h 160"/>
              <a:gd name="T38" fmla="*/ 64 w 159"/>
              <a:gd name="T39" fmla="*/ 122 h 160"/>
              <a:gd name="T40" fmla="*/ 67 w 159"/>
              <a:gd name="T41" fmla="*/ 125 h 160"/>
              <a:gd name="T42" fmla="*/ 81 w 159"/>
              <a:gd name="T43" fmla="*/ 125 h 160"/>
              <a:gd name="T44" fmla="*/ 84 w 159"/>
              <a:gd name="T45" fmla="*/ 122 h 160"/>
              <a:gd name="T46" fmla="*/ 84 w 159"/>
              <a:gd name="T47" fmla="*/ 85 h 160"/>
              <a:gd name="T48" fmla="*/ 96 w 159"/>
              <a:gd name="T49" fmla="*/ 85 h 160"/>
              <a:gd name="T50" fmla="*/ 98 w 159"/>
              <a:gd name="T51" fmla="*/ 82 h 160"/>
              <a:gd name="T52" fmla="*/ 98 w 159"/>
              <a:gd name="T53" fmla="*/ 68 h 160"/>
              <a:gd name="T54" fmla="*/ 96 w 159"/>
              <a:gd name="T55" fmla="*/ 65 h 160"/>
              <a:gd name="T56" fmla="*/ 84 w 159"/>
              <a:gd name="T57" fmla="*/ 65 h 160"/>
              <a:gd name="T58" fmla="*/ 84 w 159"/>
              <a:gd name="T59" fmla="*/ 58 h 160"/>
              <a:gd name="T60" fmla="*/ 87 w 159"/>
              <a:gd name="T61" fmla="*/ 55 h 160"/>
              <a:gd name="T62" fmla="*/ 96 w 159"/>
              <a:gd name="T63" fmla="*/ 55 h 160"/>
              <a:gd name="T64" fmla="*/ 97 w 159"/>
              <a:gd name="T65" fmla="*/ 55 h 160"/>
              <a:gd name="T66" fmla="*/ 98 w 159"/>
              <a:gd name="T67" fmla="*/ 53 h 160"/>
              <a:gd name="T68" fmla="*/ 98 w 159"/>
              <a:gd name="T69" fmla="*/ 38 h 160"/>
              <a:gd name="T70" fmla="*/ 96 w 159"/>
              <a:gd name="T71" fmla="*/ 35 h 160"/>
              <a:gd name="T72" fmla="*/ 94 w 159"/>
              <a:gd name="T73" fmla="*/ 50 h 160"/>
              <a:gd name="T74" fmla="*/ 87 w 159"/>
              <a:gd name="T75" fmla="*/ 50 h 160"/>
              <a:gd name="T76" fmla="*/ 79 w 159"/>
              <a:gd name="T77" fmla="*/ 58 h 160"/>
              <a:gd name="T78" fmla="*/ 79 w 159"/>
              <a:gd name="T79" fmla="*/ 68 h 160"/>
              <a:gd name="T80" fmla="*/ 80 w 159"/>
              <a:gd name="T81" fmla="*/ 70 h 160"/>
              <a:gd name="T82" fmla="*/ 81 w 159"/>
              <a:gd name="T83" fmla="*/ 70 h 160"/>
              <a:gd name="T84" fmla="*/ 94 w 159"/>
              <a:gd name="T85" fmla="*/ 70 h 160"/>
              <a:gd name="T86" fmla="*/ 94 w 159"/>
              <a:gd name="T87" fmla="*/ 80 h 160"/>
              <a:gd name="T88" fmla="*/ 81 w 159"/>
              <a:gd name="T89" fmla="*/ 80 h 160"/>
              <a:gd name="T90" fmla="*/ 79 w 159"/>
              <a:gd name="T91" fmla="*/ 82 h 160"/>
              <a:gd name="T92" fmla="*/ 79 w 159"/>
              <a:gd name="T93" fmla="*/ 120 h 160"/>
              <a:gd name="T94" fmla="*/ 69 w 159"/>
              <a:gd name="T95" fmla="*/ 120 h 160"/>
              <a:gd name="T96" fmla="*/ 69 w 159"/>
              <a:gd name="T97" fmla="*/ 82 h 160"/>
              <a:gd name="T98" fmla="*/ 67 w 159"/>
              <a:gd name="T99" fmla="*/ 80 h 160"/>
              <a:gd name="T100" fmla="*/ 59 w 159"/>
              <a:gd name="T101" fmla="*/ 80 h 160"/>
              <a:gd name="T102" fmla="*/ 59 w 159"/>
              <a:gd name="T103" fmla="*/ 70 h 160"/>
              <a:gd name="T104" fmla="*/ 67 w 159"/>
              <a:gd name="T105" fmla="*/ 70 h 160"/>
              <a:gd name="T106" fmla="*/ 69 w 159"/>
              <a:gd name="T107" fmla="*/ 70 h 160"/>
              <a:gd name="T108" fmla="*/ 69 w 159"/>
              <a:gd name="T109" fmla="*/ 68 h 160"/>
              <a:gd name="T110" fmla="*/ 69 w 159"/>
              <a:gd name="T111" fmla="*/ 56 h 160"/>
              <a:gd name="T112" fmla="*/ 83 w 159"/>
              <a:gd name="T113" fmla="*/ 40 h 160"/>
              <a:gd name="T114" fmla="*/ 94 w 159"/>
              <a:gd name="T115" fmla="*/ 40 h 160"/>
              <a:gd name="T116" fmla="*/ 94 w 159"/>
              <a:gd name="T117" fmla="*/ 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9" h="160">
                <a:moveTo>
                  <a:pt x="79" y="0"/>
                </a:moveTo>
                <a:cubicBezTo>
                  <a:pt x="36" y="0"/>
                  <a:pt x="0" y="37"/>
                  <a:pt x="0" y="80"/>
                </a:cubicBezTo>
                <a:cubicBezTo>
                  <a:pt x="0" y="124"/>
                  <a:pt x="36" y="160"/>
                  <a:pt x="79" y="160"/>
                </a:cubicBezTo>
                <a:cubicBezTo>
                  <a:pt x="123" y="160"/>
                  <a:pt x="159" y="124"/>
                  <a:pt x="159" y="80"/>
                </a:cubicBezTo>
                <a:cubicBezTo>
                  <a:pt x="159" y="37"/>
                  <a:pt x="123" y="0"/>
                  <a:pt x="79" y="0"/>
                </a:cubicBezTo>
                <a:close/>
                <a:moveTo>
                  <a:pt x="79" y="155"/>
                </a:moveTo>
                <a:cubicBezTo>
                  <a:pt x="38" y="155"/>
                  <a:pt x="5" y="122"/>
                  <a:pt x="5" y="80"/>
                </a:cubicBezTo>
                <a:cubicBezTo>
                  <a:pt x="5" y="39"/>
                  <a:pt x="38" y="5"/>
                  <a:pt x="79" y="5"/>
                </a:cubicBezTo>
                <a:cubicBezTo>
                  <a:pt x="120" y="5"/>
                  <a:pt x="154" y="39"/>
                  <a:pt x="154" y="80"/>
                </a:cubicBezTo>
                <a:cubicBezTo>
                  <a:pt x="154" y="122"/>
                  <a:pt x="120" y="155"/>
                  <a:pt x="79" y="155"/>
                </a:cubicBezTo>
                <a:close/>
                <a:moveTo>
                  <a:pt x="96" y="35"/>
                </a:moveTo>
                <a:cubicBezTo>
                  <a:pt x="83" y="35"/>
                  <a:pt x="83" y="35"/>
                  <a:pt x="83" y="35"/>
                </a:cubicBezTo>
                <a:cubicBezTo>
                  <a:pt x="67" y="35"/>
                  <a:pt x="64" y="45"/>
                  <a:pt x="64" y="56"/>
                </a:cubicBezTo>
                <a:cubicBezTo>
                  <a:pt x="64" y="65"/>
                  <a:pt x="64" y="65"/>
                  <a:pt x="64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6" y="65"/>
                  <a:pt x="54" y="66"/>
                  <a:pt x="54" y="68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4"/>
                  <a:pt x="56" y="85"/>
                  <a:pt x="57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122"/>
                  <a:pt x="64" y="122"/>
                  <a:pt x="64" y="122"/>
                </a:cubicBezTo>
                <a:cubicBezTo>
                  <a:pt x="64" y="124"/>
                  <a:pt x="65" y="125"/>
                  <a:pt x="67" y="125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83" y="125"/>
                  <a:pt x="84" y="124"/>
                  <a:pt x="84" y="122"/>
                </a:cubicBezTo>
                <a:cubicBezTo>
                  <a:pt x="84" y="85"/>
                  <a:pt x="84" y="85"/>
                  <a:pt x="84" y="85"/>
                </a:cubicBezTo>
                <a:cubicBezTo>
                  <a:pt x="96" y="85"/>
                  <a:pt x="96" y="85"/>
                  <a:pt x="96" y="85"/>
                </a:cubicBezTo>
                <a:cubicBezTo>
                  <a:pt x="97" y="85"/>
                  <a:pt x="98" y="84"/>
                  <a:pt x="98" y="82"/>
                </a:cubicBezTo>
                <a:cubicBezTo>
                  <a:pt x="98" y="68"/>
                  <a:pt x="98" y="68"/>
                  <a:pt x="98" y="68"/>
                </a:cubicBezTo>
                <a:cubicBezTo>
                  <a:pt x="98" y="66"/>
                  <a:pt x="97" y="65"/>
                  <a:pt x="96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5"/>
                  <a:pt x="84" y="55"/>
                  <a:pt x="87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4"/>
                  <a:pt x="98" y="54"/>
                  <a:pt x="98" y="53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6"/>
                  <a:pt x="97" y="35"/>
                  <a:pt x="96" y="35"/>
                </a:cubicBezTo>
                <a:close/>
                <a:moveTo>
                  <a:pt x="94" y="50"/>
                </a:moveTo>
                <a:cubicBezTo>
                  <a:pt x="87" y="50"/>
                  <a:pt x="87" y="50"/>
                  <a:pt x="87" y="50"/>
                </a:cubicBezTo>
                <a:cubicBezTo>
                  <a:pt x="80" y="50"/>
                  <a:pt x="79" y="54"/>
                  <a:pt x="79" y="58"/>
                </a:cubicBezTo>
                <a:cubicBezTo>
                  <a:pt x="79" y="68"/>
                  <a:pt x="79" y="68"/>
                  <a:pt x="79" y="68"/>
                </a:cubicBezTo>
                <a:cubicBezTo>
                  <a:pt x="79" y="69"/>
                  <a:pt x="79" y="69"/>
                  <a:pt x="80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80"/>
                  <a:pt x="94" y="80"/>
                  <a:pt x="94" y="80"/>
                </a:cubicBezTo>
                <a:cubicBezTo>
                  <a:pt x="81" y="80"/>
                  <a:pt x="81" y="80"/>
                  <a:pt x="81" y="80"/>
                </a:cubicBezTo>
                <a:cubicBezTo>
                  <a:pt x="80" y="80"/>
                  <a:pt x="79" y="81"/>
                  <a:pt x="79" y="82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69" y="82"/>
                  <a:pt x="69" y="82"/>
                  <a:pt x="69" y="82"/>
                </a:cubicBezTo>
                <a:cubicBezTo>
                  <a:pt x="69" y="81"/>
                  <a:pt x="68" y="80"/>
                  <a:pt x="67" y="80"/>
                </a:cubicBezTo>
                <a:cubicBezTo>
                  <a:pt x="59" y="80"/>
                  <a:pt x="59" y="80"/>
                  <a:pt x="59" y="80"/>
                </a:cubicBezTo>
                <a:cubicBezTo>
                  <a:pt x="59" y="70"/>
                  <a:pt x="59" y="70"/>
                  <a:pt x="59" y="70"/>
                </a:cubicBezTo>
                <a:cubicBezTo>
                  <a:pt x="67" y="70"/>
                  <a:pt x="67" y="70"/>
                  <a:pt x="67" y="70"/>
                </a:cubicBezTo>
                <a:cubicBezTo>
                  <a:pt x="68" y="70"/>
                  <a:pt x="68" y="70"/>
                  <a:pt x="69" y="70"/>
                </a:cubicBezTo>
                <a:cubicBezTo>
                  <a:pt x="69" y="69"/>
                  <a:pt x="69" y="69"/>
                  <a:pt x="69" y="68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45"/>
                  <a:pt x="71" y="40"/>
                  <a:pt x="83" y="40"/>
                </a:cubicBezTo>
                <a:cubicBezTo>
                  <a:pt x="94" y="40"/>
                  <a:pt x="94" y="40"/>
                  <a:pt x="94" y="40"/>
                </a:cubicBezTo>
                <a:lnTo>
                  <a:pt x="94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28">
            <a:extLst>
              <a:ext uri="{FF2B5EF4-FFF2-40B4-BE49-F238E27FC236}">
                <a16:creationId xmlns:a16="http://schemas.microsoft.com/office/drawing/2014/main" id="{EBA8B79F-C866-4CAF-80EC-254EEFE31A08}"/>
              </a:ext>
            </a:extLst>
          </p:cNvPr>
          <p:cNvSpPr>
            <a:spLocks noEditPoints="1"/>
          </p:cNvSpPr>
          <p:nvPr/>
        </p:nvSpPr>
        <p:spPr bwMode="auto">
          <a:xfrm>
            <a:off x="741363" y="5229225"/>
            <a:ext cx="250825" cy="254000"/>
          </a:xfrm>
          <a:custGeom>
            <a:avLst/>
            <a:gdLst>
              <a:gd name="T0" fmla="*/ 0 w 158"/>
              <a:gd name="T1" fmla="*/ 80 h 160"/>
              <a:gd name="T2" fmla="*/ 158 w 158"/>
              <a:gd name="T3" fmla="*/ 80 h 160"/>
              <a:gd name="T4" fmla="*/ 79 w 158"/>
              <a:gd name="T5" fmla="*/ 155 h 160"/>
              <a:gd name="T6" fmla="*/ 79 w 158"/>
              <a:gd name="T7" fmla="*/ 5 h 160"/>
              <a:gd name="T8" fmla="*/ 79 w 158"/>
              <a:gd name="T9" fmla="*/ 155 h 160"/>
              <a:gd name="T10" fmla="*/ 123 w 158"/>
              <a:gd name="T11" fmla="*/ 49 h 160"/>
              <a:gd name="T12" fmla="*/ 111 w 158"/>
              <a:gd name="T13" fmla="*/ 53 h 160"/>
              <a:gd name="T14" fmla="*/ 79 w 158"/>
              <a:gd name="T15" fmla="*/ 67 h 160"/>
              <a:gd name="T16" fmla="*/ 51 w 158"/>
              <a:gd name="T17" fmla="*/ 52 h 160"/>
              <a:gd name="T18" fmla="*/ 47 w 158"/>
              <a:gd name="T19" fmla="*/ 52 h 160"/>
              <a:gd name="T20" fmla="*/ 46 w 158"/>
              <a:gd name="T21" fmla="*/ 70 h 160"/>
              <a:gd name="T22" fmla="*/ 44 w 158"/>
              <a:gd name="T23" fmla="*/ 73 h 160"/>
              <a:gd name="T24" fmla="*/ 50 w 158"/>
              <a:gd name="T25" fmla="*/ 90 h 160"/>
              <a:gd name="T26" fmla="*/ 44 w 158"/>
              <a:gd name="T27" fmla="*/ 105 h 160"/>
              <a:gd name="T28" fmla="*/ 42 w 158"/>
              <a:gd name="T29" fmla="*/ 110 h 160"/>
              <a:gd name="T30" fmla="*/ 118 w 158"/>
              <a:gd name="T31" fmla="*/ 69 h 160"/>
              <a:gd name="T32" fmla="*/ 125 w 158"/>
              <a:gd name="T33" fmla="*/ 59 h 160"/>
              <a:gd name="T34" fmla="*/ 121 w 158"/>
              <a:gd name="T35" fmla="*/ 55 h 160"/>
              <a:gd name="T36" fmla="*/ 113 w 158"/>
              <a:gd name="T37" fmla="*/ 64 h 160"/>
              <a:gd name="T38" fmla="*/ 111 w 158"/>
              <a:gd name="T39" fmla="*/ 69 h 160"/>
              <a:gd name="T40" fmla="*/ 55 w 158"/>
              <a:gd name="T41" fmla="*/ 110 h 160"/>
              <a:gd name="T42" fmla="*/ 69 w 158"/>
              <a:gd name="T43" fmla="*/ 100 h 160"/>
              <a:gd name="T44" fmla="*/ 57 w 158"/>
              <a:gd name="T45" fmla="*/ 93 h 160"/>
              <a:gd name="T46" fmla="*/ 62 w 158"/>
              <a:gd name="T47" fmla="*/ 89 h 160"/>
              <a:gd name="T48" fmla="*/ 50 w 158"/>
              <a:gd name="T49" fmla="*/ 78 h 160"/>
              <a:gd name="T50" fmla="*/ 57 w 158"/>
              <a:gd name="T51" fmla="*/ 77 h 160"/>
              <a:gd name="T52" fmla="*/ 50 w 158"/>
              <a:gd name="T53" fmla="*/ 62 h 160"/>
              <a:gd name="T54" fmla="*/ 82 w 158"/>
              <a:gd name="T55" fmla="*/ 73 h 160"/>
              <a:gd name="T56" fmla="*/ 86 w 158"/>
              <a:gd name="T57" fmla="*/ 70 h 160"/>
              <a:gd name="T58" fmla="*/ 98 w 158"/>
              <a:gd name="T59" fmla="*/ 53 h 160"/>
              <a:gd name="T60" fmla="*/ 110 w 158"/>
              <a:gd name="T61" fmla="*/ 58 h 160"/>
              <a:gd name="T62" fmla="*/ 110 w 158"/>
              <a:gd name="T63" fmla="*/ 62 h 160"/>
              <a:gd name="T64" fmla="*/ 113 w 158"/>
              <a:gd name="T65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8" h="160">
                <a:moveTo>
                  <a:pt x="79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79" y="160"/>
                </a:cubicBezTo>
                <a:cubicBezTo>
                  <a:pt x="122" y="160"/>
                  <a:pt x="158" y="124"/>
                  <a:pt x="158" y="80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55"/>
                </a:moveTo>
                <a:cubicBezTo>
                  <a:pt x="38" y="155"/>
                  <a:pt x="5" y="121"/>
                  <a:pt x="5" y="80"/>
                </a:cubicBezTo>
                <a:cubicBezTo>
                  <a:pt x="5" y="39"/>
                  <a:pt x="38" y="5"/>
                  <a:pt x="79" y="5"/>
                </a:cubicBezTo>
                <a:cubicBezTo>
                  <a:pt x="119" y="5"/>
                  <a:pt x="153" y="39"/>
                  <a:pt x="153" y="80"/>
                </a:cubicBezTo>
                <a:cubicBezTo>
                  <a:pt x="153" y="121"/>
                  <a:pt x="119" y="155"/>
                  <a:pt x="79" y="155"/>
                </a:cubicBezTo>
                <a:close/>
                <a:moveTo>
                  <a:pt x="123" y="53"/>
                </a:moveTo>
                <a:cubicBezTo>
                  <a:pt x="124" y="52"/>
                  <a:pt x="123" y="50"/>
                  <a:pt x="123" y="49"/>
                </a:cubicBezTo>
                <a:cubicBezTo>
                  <a:pt x="121" y="49"/>
                  <a:pt x="120" y="49"/>
                  <a:pt x="119" y="49"/>
                </a:cubicBezTo>
                <a:cubicBezTo>
                  <a:pt x="116" y="50"/>
                  <a:pt x="114" y="52"/>
                  <a:pt x="111" y="53"/>
                </a:cubicBezTo>
                <a:cubicBezTo>
                  <a:pt x="108" y="49"/>
                  <a:pt x="103" y="48"/>
                  <a:pt x="98" y="48"/>
                </a:cubicBezTo>
                <a:cubicBezTo>
                  <a:pt x="88" y="48"/>
                  <a:pt x="79" y="57"/>
                  <a:pt x="79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68" y="67"/>
                  <a:pt x="58" y="60"/>
                  <a:pt x="51" y="52"/>
                </a:cubicBezTo>
                <a:cubicBezTo>
                  <a:pt x="51" y="52"/>
                  <a:pt x="50" y="50"/>
                  <a:pt x="48" y="50"/>
                </a:cubicBezTo>
                <a:cubicBezTo>
                  <a:pt x="47" y="52"/>
                  <a:pt x="47" y="52"/>
                  <a:pt x="47" y="52"/>
                </a:cubicBezTo>
                <a:cubicBezTo>
                  <a:pt x="45" y="55"/>
                  <a:pt x="45" y="58"/>
                  <a:pt x="45" y="62"/>
                </a:cubicBezTo>
                <a:cubicBezTo>
                  <a:pt x="45" y="65"/>
                  <a:pt x="45" y="68"/>
                  <a:pt x="46" y="70"/>
                </a:cubicBezTo>
                <a:cubicBezTo>
                  <a:pt x="46" y="70"/>
                  <a:pt x="46" y="70"/>
                  <a:pt x="45" y="72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79"/>
                  <a:pt x="46" y="84"/>
                  <a:pt x="51" y="88"/>
                </a:cubicBezTo>
                <a:cubicBezTo>
                  <a:pt x="50" y="89"/>
                  <a:pt x="50" y="89"/>
                  <a:pt x="50" y="90"/>
                </a:cubicBezTo>
                <a:cubicBezTo>
                  <a:pt x="52" y="96"/>
                  <a:pt x="56" y="100"/>
                  <a:pt x="61" y="103"/>
                </a:cubicBezTo>
                <a:cubicBezTo>
                  <a:pt x="56" y="105"/>
                  <a:pt x="50" y="106"/>
                  <a:pt x="44" y="105"/>
                </a:cubicBezTo>
                <a:cubicBezTo>
                  <a:pt x="42" y="105"/>
                  <a:pt x="41" y="105"/>
                  <a:pt x="41" y="106"/>
                </a:cubicBezTo>
                <a:cubicBezTo>
                  <a:pt x="41" y="108"/>
                  <a:pt x="41" y="109"/>
                  <a:pt x="42" y="110"/>
                </a:cubicBezTo>
                <a:cubicBezTo>
                  <a:pt x="50" y="115"/>
                  <a:pt x="60" y="118"/>
                  <a:pt x="68" y="118"/>
                </a:cubicBezTo>
                <a:cubicBezTo>
                  <a:pt x="99" y="118"/>
                  <a:pt x="118" y="93"/>
                  <a:pt x="118" y="69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20" y="65"/>
                  <a:pt x="123" y="63"/>
                  <a:pt x="125" y="59"/>
                </a:cubicBezTo>
                <a:cubicBezTo>
                  <a:pt x="125" y="59"/>
                  <a:pt x="125" y="58"/>
                  <a:pt x="125" y="57"/>
                </a:cubicBezTo>
                <a:cubicBezTo>
                  <a:pt x="124" y="55"/>
                  <a:pt x="123" y="55"/>
                  <a:pt x="121" y="55"/>
                </a:cubicBezTo>
                <a:cubicBezTo>
                  <a:pt x="123" y="54"/>
                  <a:pt x="123" y="54"/>
                  <a:pt x="123" y="53"/>
                </a:cubicBezTo>
                <a:close/>
                <a:moveTo>
                  <a:pt x="113" y="64"/>
                </a:moveTo>
                <a:cubicBezTo>
                  <a:pt x="113" y="65"/>
                  <a:pt x="111" y="65"/>
                  <a:pt x="111" y="67"/>
                </a:cubicBezTo>
                <a:cubicBezTo>
                  <a:pt x="111" y="68"/>
                  <a:pt x="111" y="68"/>
                  <a:pt x="111" y="69"/>
                </a:cubicBezTo>
                <a:cubicBezTo>
                  <a:pt x="111" y="90"/>
                  <a:pt x="95" y="113"/>
                  <a:pt x="68" y="113"/>
                </a:cubicBezTo>
                <a:cubicBezTo>
                  <a:pt x="63" y="113"/>
                  <a:pt x="58" y="111"/>
                  <a:pt x="55" y="110"/>
                </a:cubicBezTo>
                <a:cubicBezTo>
                  <a:pt x="60" y="109"/>
                  <a:pt x="65" y="106"/>
                  <a:pt x="69" y="103"/>
                </a:cubicBezTo>
                <a:cubicBezTo>
                  <a:pt x="69" y="103"/>
                  <a:pt x="71" y="101"/>
                  <a:pt x="69" y="100"/>
                </a:cubicBezTo>
                <a:cubicBezTo>
                  <a:pt x="69" y="99"/>
                  <a:pt x="68" y="99"/>
                  <a:pt x="67" y="99"/>
                </a:cubicBezTo>
                <a:cubicBezTo>
                  <a:pt x="63" y="98"/>
                  <a:pt x="60" y="96"/>
                  <a:pt x="57" y="93"/>
                </a:cubicBezTo>
                <a:cubicBezTo>
                  <a:pt x="58" y="93"/>
                  <a:pt x="60" y="93"/>
                  <a:pt x="61" y="91"/>
                </a:cubicBezTo>
                <a:cubicBezTo>
                  <a:pt x="62" y="91"/>
                  <a:pt x="62" y="90"/>
                  <a:pt x="62" y="89"/>
                </a:cubicBezTo>
                <a:cubicBezTo>
                  <a:pt x="62" y="88"/>
                  <a:pt x="61" y="86"/>
                  <a:pt x="61" y="86"/>
                </a:cubicBezTo>
                <a:cubicBezTo>
                  <a:pt x="56" y="85"/>
                  <a:pt x="51" y="82"/>
                  <a:pt x="50" y="78"/>
                </a:cubicBezTo>
                <a:cubicBezTo>
                  <a:pt x="51" y="78"/>
                  <a:pt x="52" y="78"/>
                  <a:pt x="53" y="78"/>
                </a:cubicBezTo>
                <a:cubicBezTo>
                  <a:pt x="55" y="78"/>
                  <a:pt x="56" y="77"/>
                  <a:pt x="57" y="77"/>
                </a:cubicBezTo>
                <a:cubicBezTo>
                  <a:pt x="57" y="75"/>
                  <a:pt x="57" y="74"/>
                  <a:pt x="56" y="73"/>
                </a:cubicBezTo>
                <a:cubicBezTo>
                  <a:pt x="52" y="70"/>
                  <a:pt x="50" y="67"/>
                  <a:pt x="50" y="62"/>
                </a:cubicBezTo>
                <a:cubicBezTo>
                  <a:pt x="50" y="60"/>
                  <a:pt x="50" y="59"/>
                  <a:pt x="50" y="58"/>
                </a:cubicBezTo>
                <a:cubicBezTo>
                  <a:pt x="58" y="67"/>
                  <a:pt x="69" y="73"/>
                  <a:pt x="82" y="73"/>
                </a:cubicBezTo>
                <a:cubicBezTo>
                  <a:pt x="83" y="73"/>
                  <a:pt x="84" y="73"/>
                  <a:pt x="84" y="72"/>
                </a:cubicBezTo>
                <a:cubicBezTo>
                  <a:pt x="86" y="72"/>
                  <a:pt x="86" y="70"/>
                  <a:pt x="86" y="70"/>
                </a:cubicBezTo>
                <a:cubicBezTo>
                  <a:pt x="84" y="69"/>
                  <a:pt x="84" y="68"/>
                  <a:pt x="84" y="67"/>
                </a:cubicBezTo>
                <a:cubicBezTo>
                  <a:pt x="84" y="59"/>
                  <a:pt x="90" y="53"/>
                  <a:pt x="98" y="53"/>
                </a:cubicBezTo>
                <a:cubicBezTo>
                  <a:pt x="102" y="53"/>
                  <a:pt x="105" y="54"/>
                  <a:pt x="108" y="58"/>
                </a:cubicBezTo>
                <a:cubicBezTo>
                  <a:pt x="109" y="58"/>
                  <a:pt x="110" y="58"/>
                  <a:pt x="110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0" y="59"/>
                  <a:pt x="110" y="60"/>
                  <a:pt x="110" y="62"/>
                </a:cubicBezTo>
                <a:cubicBezTo>
                  <a:pt x="111" y="63"/>
                  <a:pt x="113" y="63"/>
                  <a:pt x="114" y="63"/>
                </a:cubicBezTo>
                <a:cubicBezTo>
                  <a:pt x="114" y="64"/>
                  <a:pt x="114" y="64"/>
                  <a:pt x="113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29">
            <a:extLst>
              <a:ext uri="{FF2B5EF4-FFF2-40B4-BE49-F238E27FC236}">
                <a16:creationId xmlns:a16="http://schemas.microsoft.com/office/drawing/2014/main" id="{1167985C-AB9D-4E03-85E9-B98F4376A1A7}"/>
              </a:ext>
            </a:extLst>
          </p:cNvPr>
          <p:cNvSpPr>
            <a:spLocks noEditPoints="1"/>
          </p:cNvSpPr>
          <p:nvPr/>
        </p:nvSpPr>
        <p:spPr bwMode="auto">
          <a:xfrm>
            <a:off x="10648951" y="4678363"/>
            <a:ext cx="252413" cy="254000"/>
          </a:xfrm>
          <a:custGeom>
            <a:avLst/>
            <a:gdLst>
              <a:gd name="T0" fmla="*/ 79 w 159"/>
              <a:gd name="T1" fmla="*/ 0 h 160"/>
              <a:gd name="T2" fmla="*/ 0 w 159"/>
              <a:gd name="T3" fmla="*/ 80 h 160"/>
              <a:gd name="T4" fmla="*/ 79 w 159"/>
              <a:gd name="T5" fmla="*/ 160 h 160"/>
              <a:gd name="T6" fmla="*/ 159 w 159"/>
              <a:gd name="T7" fmla="*/ 80 h 160"/>
              <a:gd name="T8" fmla="*/ 79 w 159"/>
              <a:gd name="T9" fmla="*/ 0 h 160"/>
              <a:gd name="T10" fmla="*/ 79 w 159"/>
              <a:gd name="T11" fmla="*/ 155 h 160"/>
              <a:gd name="T12" fmla="*/ 5 w 159"/>
              <a:gd name="T13" fmla="*/ 80 h 160"/>
              <a:gd name="T14" fmla="*/ 79 w 159"/>
              <a:gd name="T15" fmla="*/ 5 h 160"/>
              <a:gd name="T16" fmla="*/ 154 w 159"/>
              <a:gd name="T17" fmla="*/ 80 h 160"/>
              <a:gd name="T18" fmla="*/ 79 w 159"/>
              <a:gd name="T19" fmla="*/ 155 h 160"/>
              <a:gd name="T20" fmla="*/ 116 w 159"/>
              <a:gd name="T21" fmla="*/ 117 h 160"/>
              <a:gd name="T22" fmla="*/ 80 w 159"/>
              <a:gd name="T23" fmla="*/ 99 h 160"/>
              <a:gd name="T24" fmla="*/ 42 w 159"/>
              <a:gd name="T25" fmla="*/ 115 h 160"/>
              <a:gd name="T26" fmla="*/ 42 w 159"/>
              <a:gd name="T27" fmla="*/ 119 h 160"/>
              <a:gd name="T28" fmla="*/ 46 w 159"/>
              <a:gd name="T29" fmla="*/ 119 h 160"/>
              <a:gd name="T30" fmla="*/ 80 w 159"/>
              <a:gd name="T31" fmla="*/ 105 h 160"/>
              <a:gd name="T32" fmla="*/ 113 w 159"/>
              <a:gd name="T33" fmla="*/ 119 h 160"/>
              <a:gd name="T34" fmla="*/ 115 w 159"/>
              <a:gd name="T35" fmla="*/ 121 h 160"/>
              <a:gd name="T36" fmla="*/ 116 w 159"/>
              <a:gd name="T37" fmla="*/ 121 h 160"/>
              <a:gd name="T38" fmla="*/ 116 w 159"/>
              <a:gd name="T39" fmla="*/ 117 h 160"/>
              <a:gd name="T40" fmla="*/ 52 w 159"/>
              <a:gd name="T41" fmla="*/ 83 h 160"/>
              <a:gd name="T42" fmla="*/ 62 w 159"/>
              <a:gd name="T43" fmla="*/ 73 h 160"/>
              <a:gd name="T44" fmla="*/ 52 w 159"/>
              <a:gd name="T45" fmla="*/ 63 h 160"/>
              <a:gd name="T46" fmla="*/ 41 w 159"/>
              <a:gd name="T47" fmla="*/ 73 h 160"/>
              <a:gd name="T48" fmla="*/ 52 w 159"/>
              <a:gd name="T49" fmla="*/ 83 h 160"/>
              <a:gd name="T50" fmla="*/ 52 w 159"/>
              <a:gd name="T51" fmla="*/ 68 h 160"/>
              <a:gd name="T52" fmla="*/ 57 w 159"/>
              <a:gd name="T53" fmla="*/ 73 h 160"/>
              <a:gd name="T54" fmla="*/ 52 w 159"/>
              <a:gd name="T55" fmla="*/ 78 h 160"/>
              <a:gd name="T56" fmla="*/ 46 w 159"/>
              <a:gd name="T57" fmla="*/ 73 h 160"/>
              <a:gd name="T58" fmla="*/ 52 w 159"/>
              <a:gd name="T59" fmla="*/ 68 h 160"/>
              <a:gd name="T60" fmla="*/ 106 w 159"/>
              <a:gd name="T61" fmla="*/ 83 h 160"/>
              <a:gd name="T62" fmla="*/ 116 w 159"/>
              <a:gd name="T63" fmla="*/ 73 h 160"/>
              <a:gd name="T64" fmla="*/ 106 w 159"/>
              <a:gd name="T65" fmla="*/ 63 h 160"/>
              <a:gd name="T66" fmla="*/ 96 w 159"/>
              <a:gd name="T67" fmla="*/ 73 h 160"/>
              <a:gd name="T68" fmla="*/ 106 w 159"/>
              <a:gd name="T69" fmla="*/ 83 h 160"/>
              <a:gd name="T70" fmla="*/ 106 w 159"/>
              <a:gd name="T71" fmla="*/ 68 h 160"/>
              <a:gd name="T72" fmla="*/ 111 w 159"/>
              <a:gd name="T73" fmla="*/ 73 h 160"/>
              <a:gd name="T74" fmla="*/ 106 w 159"/>
              <a:gd name="T75" fmla="*/ 78 h 160"/>
              <a:gd name="T76" fmla="*/ 101 w 159"/>
              <a:gd name="T77" fmla="*/ 73 h 160"/>
              <a:gd name="T78" fmla="*/ 106 w 159"/>
              <a:gd name="T79" fmla="*/ 6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9" h="160">
                <a:moveTo>
                  <a:pt x="79" y="0"/>
                </a:moveTo>
                <a:cubicBezTo>
                  <a:pt x="36" y="0"/>
                  <a:pt x="0" y="37"/>
                  <a:pt x="0" y="80"/>
                </a:cubicBezTo>
                <a:cubicBezTo>
                  <a:pt x="0" y="124"/>
                  <a:pt x="36" y="160"/>
                  <a:pt x="79" y="160"/>
                </a:cubicBezTo>
                <a:cubicBezTo>
                  <a:pt x="123" y="160"/>
                  <a:pt x="159" y="124"/>
                  <a:pt x="159" y="80"/>
                </a:cubicBezTo>
                <a:cubicBezTo>
                  <a:pt x="159" y="37"/>
                  <a:pt x="123" y="0"/>
                  <a:pt x="79" y="0"/>
                </a:cubicBezTo>
                <a:close/>
                <a:moveTo>
                  <a:pt x="79" y="155"/>
                </a:moveTo>
                <a:cubicBezTo>
                  <a:pt x="39" y="155"/>
                  <a:pt x="5" y="122"/>
                  <a:pt x="5" y="80"/>
                </a:cubicBezTo>
                <a:cubicBezTo>
                  <a:pt x="5" y="39"/>
                  <a:pt x="39" y="5"/>
                  <a:pt x="79" y="5"/>
                </a:cubicBezTo>
                <a:cubicBezTo>
                  <a:pt x="120" y="5"/>
                  <a:pt x="154" y="39"/>
                  <a:pt x="154" y="80"/>
                </a:cubicBezTo>
                <a:cubicBezTo>
                  <a:pt x="154" y="122"/>
                  <a:pt x="120" y="155"/>
                  <a:pt x="79" y="155"/>
                </a:cubicBezTo>
                <a:close/>
                <a:moveTo>
                  <a:pt x="116" y="117"/>
                </a:moveTo>
                <a:cubicBezTo>
                  <a:pt x="108" y="105"/>
                  <a:pt x="94" y="99"/>
                  <a:pt x="80" y="99"/>
                </a:cubicBezTo>
                <a:cubicBezTo>
                  <a:pt x="65" y="99"/>
                  <a:pt x="52" y="105"/>
                  <a:pt x="42" y="115"/>
                </a:cubicBezTo>
                <a:cubicBezTo>
                  <a:pt x="41" y="117"/>
                  <a:pt x="41" y="118"/>
                  <a:pt x="42" y="119"/>
                </a:cubicBezTo>
                <a:cubicBezTo>
                  <a:pt x="44" y="121"/>
                  <a:pt x="45" y="121"/>
                  <a:pt x="46" y="119"/>
                </a:cubicBezTo>
                <a:cubicBezTo>
                  <a:pt x="55" y="110"/>
                  <a:pt x="67" y="105"/>
                  <a:pt x="80" y="105"/>
                </a:cubicBezTo>
                <a:cubicBezTo>
                  <a:pt x="93" y="105"/>
                  <a:pt x="104" y="110"/>
                  <a:pt x="113" y="119"/>
                </a:cubicBezTo>
                <a:cubicBezTo>
                  <a:pt x="114" y="121"/>
                  <a:pt x="114" y="121"/>
                  <a:pt x="115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8" y="119"/>
                  <a:pt x="118" y="117"/>
                  <a:pt x="116" y="117"/>
                </a:cubicBezTo>
                <a:close/>
                <a:moveTo>
                  <a:pt x="52" y="83"/>
                </a:moveTo>
                <a:cubicBezTo>
                  <a:pt x="57" y="83"/>
                  <a:pt x="62" y="78"/>
                  <a:pt x="62" y="73"/>
                </a:cubicBezTo>
                <a:cubicBezTo>
                  <a:pt x="62" y="68"/>
                  <a:pt x="57" y="63"/>
                  <a:pt x="52" y="63"/>
                </a:cubicBezTo>
                <a:cubicBezTo>
                  <a:pt x="46" y="63"/>
                  <a:pt x="41" y="68"/>
                  <a:pt x="41" y="73"/>
                </a:cubicBezTo>
                <a:cubicBezTo>
                  <a:pt x="41" y="78"/>
                  <a:pt x="46" y="83"/>
                  <a:pt x="52" y="83"/>
                </a:cubicBezTo>
                <a:close/>
                <a:moveTo>
                  <a:pt x="52" y="68"/>
                </a:moveTo>
                <a:cubicBezTo>
                  <a:pt x="54" y="68"/>
                  <a:pt x="57" y="70"/>
                  <a:pt x="57" y="73"/>
                </a:cubicBezTo>
                <a:cubicBezTo>
                  <a:pt x="57" y="75"/>
                  <a:pt x="54" y="78"/>
                  <a:pt x="52" y="78"/>
                </a:cubicBezTo>
                <a:cubicBezTo>
                  <a:pt x="49" y="78"/>
                  <a:pt x="46" y="75"/>
                  <a:pt x="46" y="73"/>
                </a:cubicBezTo>
                <a:cubicBezTo>
                  <a:pt x="46" y="70"/>
                  <a:pt x="49" y="68"/>
                  <a:pt x="52" y="68"/>
                </a:cubicBezTo>
                <a:close/>
                <a:moveTo>
                  <a:pt x="106" y="83"/>
                </a:moveTo>
                <a:cubicBezTo>
                  <a:pt x="111" y="83"/>
                  <a:pt x="116" y="78"/>
                  <a:pt x="116" y="73"/>
                </a:cubicBezTo>
                <a:cubicBezTo>
                  <a:pt x="116" y="68"/>
                  <a:pt x="111" y="63"/>
                  <a:pt x="106" y="63"/>
                </a:cubicBezTo>
                <a:cubicBezTo>
                  <a:pt x="101" y="63"/>
                  <a:pt x="96" y="68"/>
                  <a:pt x="96" y="73"/>
                </a:cubicBezTo>
                <a:cubicBezTo>
                  <a:pt x="96" y="78"/>
                  <a:pt x="101" y="83"/>
                  <a:pt x="106" y="83"/>
                </a:cubicBezTo>
                <a:close/>
                <a:moveTo>
                  <a:pt x="106" y="68"/>
                </a:moveTo>
                <a:cubicBezTo>
                  <a:pt x="108" y="68"/>
                  <a:pt x="111" y="70"/>
                  <a:pt x="111" y="73"/>
                </a:cubicBezTo>
                <a:cubicBezTo>
                  <a:pt x="111" y="75"/>
                  <a:pt x="108" y="78"/>
                  <a:pt x="106" y="78"/>
                </a:cubicBezTo>
                <a:cubicBezTo>
                  <a:pt x="103" y="78"/>
                  <a:pt x="101" y="75"/>
                  <a:pt x="101" y="73"/>
                </a:cubicBezTo>
                <a:cubicBezTo>
                  <a:pt x="101" y="70"/>
                  <a:pt x="103" y="68"/>
                  <a:pt x="106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30">
            <a:extLst>
              <a:ext uri="{FF2B5EF4-FFF2-40B4-BE49-F238E27FC236}">
                <a16:creationId xmlns:a16="http://schemas.microsoft.com/office/drawing/2014/main" id="{4D1632C3-E8CE-44A6-BB6B-75AEDFCC7840}"/>
              </a:ext>
            </a:extLst>
          </p:cNvPr>
          <p:cNvSpPr>
            <a:spLocks noEditPoints="1"/>
          </p:cNvSpPr>
          <p:nvPr/>
        </p:nvSpPr>
        <p:spPr bwMode="auto">
          <a:xfrm>
            <a:off x="10098088" y="4678363"/>
            <a:ext cx="252413" cy="254000"/>
          </a:xfrm>
          <a:custGeom>
            <a:avLst/>
            <a:gdLst>
              <a:gd name="T0" fmla="*/ 80 w 159"/>
              <a:gd name="T1" fmla="*/ 0 h 160"/>
              <a:gd name="T2" fmla="*/ 0 w 159"/>
              <a:gd name="T3" fmla="*/ 80 h 160"/>
              <a:gd name="T4" fmla="*/ 80 w 159"/>
              <a:gd name="T5" fmla="*/ 160 h 160"/>
              <a:gd name="T6" fmla="*/ 159 w 159"/>
              <a:gd name="T7" fmla="*/ 80 h 160"/>
              <a:gd name="T8" fmla="*/ 80 w 159"/>
              <a:gd name="T9" fmla="*/ 0 h 160"/>
              <a:gd name="T10" fmla="*/ 80 w 159"/>
              <a:gd name="T11" fmla="*/ 155 h 160"/>
              <a:gd name="T12" fmla="*/ 5 w 159"/>
              <a:gd name="T13" fmla="*/ 80 h 160"/>
              <a:gd name="T14" fmla="*/ 80 w 159"/>
              <a:gd name="T15" fmla="*/ 5 h 160"/>
              <a:gd name="T16" fmla="*/ 154 w 159"/>
              <a:gd name="T17" fmla="*/ 80 h 160"/>
              <a:gd name="T18" fmla="*/ 80 w 159"/>
              <a:gd name="T19" fmla="*/ 155 h 160"/>
              <a:gd name="T20" fmla="*/ 52 w 159"/>
              <a:gd name="T21" fmla="*/ 83 h 160"/>
              <a:gd name="T22" fmla="*/ 63 w 159"/>
              <a:gd name="T23" fmla="*/ 73 h 160"/>
              <a:gd name="T24" fmla="*/ 52 w 159"/>
              <a:gd name="T25" fmla="*/ 63 h 160"/>
              <a:gd name="T26" fmla="*/ 42 w 159"/>
              <a:gd name="T27" fmla="*/ 73 h 160"/>
              <a:gd name="T28" fmla="*/ 52 w 159"/>
              <a:gd name="T29" fmla="*/ 83 h 160"/>
              <a:gd name="T30" fmla="*/ 52 w 159"/>
              <a:gd name="T31" fmla="*/ 68 h 160"/>
              <a:gd name="T32" fmla="*/ 57 w 159"/>
              <a:gd name="T33" fmla="*/ 73 h 160"/>
              <a:gd name="T34" fmla="*/ 52 w 159"/>
              <a:gd name="T35" fmla="*/ 78 h 160"/>
              <a:gd name="T36" fmla="*/ 47 w 159"/>
              <a:gd name="T37" fmla="*/ 73 h 160"/>
              <a:gd name="T38" fmla="*/ 52 w 159"/>
              <a:gd name="T39" fmla="*/ 68 h 160"/>
              <a:gd name="T40" fmla="*/ 107 w 159"/>
              <a:gd name="T41" fmla="*/ 83 h 160"/>
              <a:gd name="T42" fmla="*/ 117 w 159"/>
              <a:gd name="T43" fmla="*/ 73 h 160"/>
              <a:gd name="T44" fmla="*/ 107 w 159"/>
              <a:gd name="T45" fmla="*/ 63 h 160"/>
              <a:gd name="T46" fmla="*/ 97 w 159"/>
              <a:gd name="T47" fmla="*/ 73 h 160"/>
              <a:gd name="T48" fmla="*/ 107 w 159"/>
              <a:gd name="T49" fmla="*/ 83 h 160"/>
              <a:gd name="T50" fmla="*/ 107 w 159"/>
              <a:gd name="T51" fmla="*/ 68 h 160"/>
              <a:gd name="T52" fmla="*/ 112 w 159"/>
              <a:gd name="T53" fmla="*/ 73 h 160"/>
              <a:gd name="T54" fmla="*/ 107 w 159"/>
              <a:gd name="T55" fmla="*/ 78 h 160"/>
              <a:gd name="T56" fmla="*/ 102 w 159"/>
              <a:gd name="T57" fmla="*/ 73 h 160"/>
              <a:gd name="T58" fmla="*/ 107 w 159"/>
              <a:gd name="T59" fmla="*/ 68 h 160"/>
              <a:gd name="T60" fmla="*/ 113 w 159"/>
              <a:gd name="T61" fmla="*/ 110 h 160"/>
              <a:gd name="T62" fmla="*/ 81 w 159"/>
              <a:gd name="T63" fmla="*/ 125 h 160"/>
              <a:gd name="T64" fmla="*/ 48 w 159"/>
              <a:gd name="T65" fmla="*/ 110 h 160"/>
              <a:gd name="T66" fmla="*/ 44 w 159"/>
              <a:gd name="T67" fmla="*/ 110 h 160"/>
              <a:gd name="T68" fmla="*/ 44 w 159"/>
              <a:gd name="T69" fmla="*/ 114 h 160"/>
              <a:gd name="T70" fmla="*/ 81 w 159"/>
              <a:gd name="T71" fmla="*/ 130 h 160"/>
              <a:gd name="T72" fmla="*/ 117 w 159"/>
              <a:gd name="T73" fmla="*/ 114 h 160"/>
              <a:gd name="T74" fmla="*/ 117 w 159"/>
              <a:gd name="T75" fmla="*/ 110 h 160"/>
              <a:gd name="T76" fmla="*/ 113 w 159"/>
              <a:gd name="T77" fmla="*/ 1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9" h="160">
                <a:moveTo>
                  <a:pt x="80" y="0"/>
                </a:moveTo>
                <a:cubicBezTo>
                  <a:pt x="36" y="0"/>
                  <a:pt x="0" y="37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3" y="160"/>
                  <a:pt x="159" y="124"/>
                  <a:pt x="159" y="80"/>
                </a:cubicBezTo>
                <a:cubicBezTo>
                  <a:pt x="159" y="37"/>
                  <a:pt x="123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2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0" y="5"/>
                  <a:pt x="154" y="39"/>
                  <a:pt x="154" y="80"/>
                </a:cubicBezTo>
                <a:cubicBezTo>
                  <a:pt x="154" y="122"/>
                  <a:pt x="120" y="155"/>
                  <a:pt x="80" y="155"/>
                </a:cubicBezTo>
                <a:close/>
                <a:moveTo>
                  <a:pt x="52" y="83"/>
                </a:moveTo>
                <a:cubicBezTo>
                  <a:pt x="57" y="83"/>
                  <a:pt x="63" y="78"/>
                  <a:pt x="63" y="73"/>
                </a:cubicBezTo>
                <a:cubicBezTo>
                  <a:pt x="63" y="68"/>
                  <a:pt x="57" y="63"/>
                  <a:pt x="52" y="63"/>
                </a:cubicBezTo>
                <a:cubicBezTo>
                  <a:pt x="47" y="63"/>
                  <a:pt x="42" y="68"/>
                  <a:pt x="42" y="73"/>
                </a:cubicBezTo>
                <a:cubicBezTo>
                  <a:pt x="42" y="78"/>
                  <a:pt x="47" y="83"/>
                  <a:pt x="52" y="83"/>
                </a:cubicBezTo>
                <a:close/>
                <a:moveTo>
                  <a:pt x="52" y="68"/>
                </a:moveTo>
                <a:cubicBezTo>
                  <a:pt x="55" y="68"/>
                  <a:pt x="57" y="70"/>
                  <a:pt x="57" y="73"/>
                </a:cubicBezTo>
                <a:cubicBezTo>
                  <a:pt x="57" y="75"/>
                  <a:pt x="55" y="78"/>
                  <a:pt x="52" y="78"/>
                </a:cubicBezTo>
                <a:cubicBezTo>
                  <a:pt x="50" y="78"/>
                  <a:pt x="47" y="75"/>
                  <a:pt x="47" y="73"/>
                </a:cubicBezTo>
                <a:cubicBezTo>
                  <a:pt x="47" y="70"/>
                  <a:pt x="50" y="68"/>
                  <a:pt x="52" y="68"/>
                </a:cubicBezTo>
                <a:close/>
                <a:moveTo>
                  <a:pt x="107" y="83"/>
                </a:moveTo>
                <a:cubicBezTo>
                  <a:pt x="112" y="83"/>
                  <a:pt x="117" y="78"/>
                  <a:pt x="117" y="73"/>
                </a:cubicBezTo>
                <a:cubicBezTo>
                  <a:pt x="117" y="68"/>
                  <a:pt x="112" y="63"/>
                  <a:pt x="107" y="63"/>
                </a:cubicBezTo>
                <a:cubicBezTo>
                  <a:pt x="102" y="63"/>
                  <a:pt x="97" y="68"/>
                  <a:pt x="97" y="73"/>
                </a:cubicBezTo>
                <a:cubicBezTo>
                  <a:pt x="97" y="78"/>
                  <a:pt x="102" y="83"/>
                  <a:pt x="107" y="83"/>
                </a:cubicBezTo>
                <a:close/>
                <a:moveTo>
                  <a:pt x="107" y="68"/>
                </a:moveTo>
                <a:cubicBezTo>
                  <a:pt x="109" y="68"/>
                  <a:pt x="112" y="70"/>
                  <a:pt x="112" y="73"/>
                </a:cubicBezTo>
                <a:cubicBezTo>
                  <a:pt x="112" y="75"/>
                  <a:pt x="109" y="78"/>
                  <a:pt x="107" y="78"/>
                </a:cubicBezTo>
                <a:cubicBezTo>
                  <a:pt x="105" y="78"/>
                  <a:pt x="102" y="75"/>
                  <a:pt x="102" y="73"/>
                </a:cubicBezTo>
                <a:cubicBezTo>
                  <a:pt x="102" y="70"/>
                  <a:pt x="105" y="68"/>
                  <a:pt x="107" y="68"/>
                </a:cubicBezTo>
                <a:close/>
                <a:moveTo>
                  <a:pt x="113" y="110"/>
                </a:moveTo>
                <a:cubicBezTo>
                  <a:pt x="106" y="120"/>
                  <a:pt x="93" y="125"/>
                  <a:pt x="81" y="125"/>
                </a:cubicBezTo>
                <a:cubicBezTo>
                  <a:pt x="69" y="125"/>
                  <a:pt x="56" y="120"/>
                  <a:pt x="48" y="110"/>
                </a:cubicBezTo>
                <a:cubicBezTo>
                  <a:pt x="48" y="109"/>
                  <a:pt x="45" y="109"/>
                  <a:pt x="44" y="110"/>
                </a:cubicBezTo>
                <a:cubicBezTo>
                  <a:pt x="43" y="111"/>
                  <a:pt x="43" y="112"/>
                  <a:pt x="44" y="114"/>
                </a:cubicBezTo>
                <a:cubicBezTo>
                  <a:pt x="54" y="124"/>
                  <a:pt x="67" y="130"/>
                  <a:pt x="81" y="130"/>
                </a:cubicBezTo>
                <a:cubicBezTo>
                  <a:pt x="94" y="130"/>
                  <a:pt x="108" y="124"/>
                  <a:pt x="117" y="114"/>
                </a:cubicBezTo>
                <a:cubicBezTo>
                  <a:pt x="118" y="112"/>
                  <a:pt x="118" y="111"/>
                  <a:pt x="117" y="110"/>
                </a:cubicBezTo>
                <a:cubicBezTo>
                  <a:pt x="115" y="109"/>
                  <a:pt x="114" y="109"/>
                  <a:pt x="113" y="1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31">
            <a:extLst>
              <a:ext uri="{FF2B5EF4-FFF2-40B4-BE49-F238E27FC236}">
                <a16:creationId xmlns:a16="http://schemas.microsoft.com/office/drawing/2014/main" id="{17B9AB07-F751-49A4-9EA5-DBBC7DD2DE4B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4668838"/>
            <a:ext cx="254000" cy="266700"/>
          </a:xfrm>
          <a:custGeom>
            <a:avLst/>
            <a:gdLst>
              <a:gd name="T0" fmla="*/ 134 w 160"/>
              <a:gd name="T1" fmla="*/ 27 h 168"/>
              <a:gd name="T2" fmla="*/ 157 w 160"/>
              <a:gd name="T3" fmla="*/ 27 h 168"/>
              <a:gd name="T4" fmla="*/ 160 w 160"/>
              <a:gd name="T5" fmla="*/ 25 h 168"/>
              <a:gd name="T6" fmla="*/ 157 w 160"/>
              <a:gd name="T7" fmla="*/ 22 h 168"/>
              <a:gd name="T8" fmla="*/ 127 w 160"/>
              <a:gd name="T9" fmla="*/ 22 h 168"/>
              <a:gd name="T10" fmla="*/ 125 w 160"/>
              <a:gd name="T11" fmla="*/ 25 h 168"/>
              <a:gd name="T12" fmla="*/ 125 w 160"/>
              <a:gd name="T13" fmla="*/ 55 h 168"/>
              <a:gd name="T14" fmla="*/ 127 w 160"/>
              <a:gd name="T15" fmla="*/ 57 h 168"/>
              <a:gd name="T16" fmla="*/ 130 w 160"/>
              <a:gd name="T17" fmla="*/ 55 h 168"/>
              <a:gd name="T18" fmla="*/ 130 w 160"/>
              <a:gd name="T19" fmla="*/ 31 h 168"/>
              <a:gd name="T20" fmla="*/ 132 w 160"/>
              <a:gd name="T21" fmla="*/ 35 h 168"/>
              <a:gd name="T22" fmla="*/ 155 w 160"/>
              <a:gd name="T23" fmla="*/ 87 h 168"/>
              <a:gd name="T24" fmla="*/ 132 w 160"/>
              <a:gd name="T25" fmla="*/ 139 h 168"/>
              <a:gd name="T26" fmla="*/ 53 w 160"/>
              <a:gd name="T27" fmla="*/ 156 h 168"/>
              <a:gd name="T28" fmla="*/ 50 w 160"/>
              <a:gd name="T29" fmla="*/ 158 h 168"/>
              <a:gd name="T30" fmla="*/ 52 w 160"/>
              <a:gd name="T31" fmla="*/ 161 h 168"/>
              <a:gd name="T32" fmla="*/ 80 w 160"/>
              <a:gd name="T33" fmla="*/ 166 h 168"/>
              <a:gd name="T34" fmla="*/ 136 w 160"/>
              <a:gd name="T35" fmla="*/ 143 h 168"/>
              <a:gd name="T36" fmla="*/ 160 w 160"/>
              <a:gd name="T37" fmla="*/ 87 h 168"/>
              <a:gd name="T38" fmla="*/ 136 w 160"/>
              <a:gd name="T39" fmla="*/ 31 h 168"/>
              <a:gd name="T40" fmla="*/ 134 w 160"/>
              <a:gd name="T41" fmla="*/ 27 h 168"/>
              <a:gd name="T42" fmla="*/ 32 w 160"/>
              <a:gd name="T43" fmla="*/ 116 h 168"/>
              <a:gd name="T44" fmla="*/ 30 w 160"/>
              <a:gd name="T45" fmla="*/ 119 h 168"/>
              <a:gd name="T46" fmla="*/ 30 w 160"/>
              <a:gd name="T47" fmla="*/ 142 h 168"/>
              <a:gd name="T48" fmla="*/ 26 w 160"/>
              <a:gd name="T49" fmla="*/ 140 h 168"/>
              <a:gd name="T50" fmla="*/ 5 w 160"/>
              <a:gd name="T51" fmla="*/ 86 h 168"/>
              <a:gd name="T52" fmla="*/ 26 w 160"/>
              <a:gd name="T53" fmla="*/ 34 h 168"/>
              <a:gd name="T54" fmla="*/ 105 w 160"/>
              <a:gd name="T55" fmla="*/ 17 h 168"/>
              <a:gd name="T56" fmla="*/ 109 w 160"/>
              <a:gd name="T57" fmla="*/ 15 h 168"/>
              <a:gd name="T58" fmla="*/ 108 w 160"/>
              <a:gd name="T59" fmla="*/ 12 h 168"/>
              <a:gd name="T60" fmla="*/ 22 w 160"/>
              <a:gd name="T61" fmla="*/ 30 h 168"/>
              <a:gd name="T62" fmla="*/ 0 w 160"/>
              <a:gd name="T63" fmla="*/ 86 h 168"/>
              <a:gd name="T64" fmla="*/ 22 w 160"/>
              <a:gd name="T65" fmla="*/ 142 h 168"/>
              <a:gd name="T66" fmla="*/ 26 w 160"/>
              <a:gd name="T67" fmla="*/ 146 h 168"/>
              <a:gd name="T68" fmla="*/ 2 w 160"/>
              <a:gd name="T69" fmla="*/ 146 h 168"/>
              <a:gd name="T70" fmla="*/ 0 w 160"/>
              <a:gd name="T71" fmla="*/ 149 h 168"/>
              <a:gd name="T72" fmla="*/ 2 w 160"/>
              <a:gd name="T73" fmla="*/ 151 h 168"/>
              <a:gd name="T74" fmla="*/ 31 w 160"/>
              <a:gd name="T75" fmla="*/ 151 h 168"/>
              <a:gd name="T76" fmla="*/ 32 w 160"/>
              <a:gd name="T77" fmla="*/ 151 h 168"/>
              <a:gd name="T78" fmla="*/ 34 w 160"/>
              <a:gd name="T79" fmla="*/ 151 h 168"/>
              <a:gd name="T80" fmla="*/ 34 w 160"/>
              <a:gd name="T81" fmla="*/ 150 h 168"/>
              <a:gd name="T82" fmla="*/ 35 w 160"/>
              <a:gd name="T83" fmla="*/ 149 h 168"/>
              <a:gd name="T84" fmla="*/ 35 w 160"/>
              <a:gd name="T85" fmla="*/ 119 h 168"/>
              <a:gd name="T86" fmla="*/ 32 w 160"/>
              <a:gd name="T87" fmla="*/ 11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68">
                <a:moveTo>
                  <a:pt x="134" y="27"/>
                </a:moveTo>
                <a:cubicBezTo>
                  <a:pt x="157" y="27"/>
                  <a:pt x="157" y="27"/>
                  <a:pt x="157" y="27"/>
                </a:cubicBezTo>
                <a:cubicBezTo>
                  <a:pt x="158" y="27"/>
                  <a:pt x="160" y="26"/>
                  <a:pt x="160" y="25"/>
                </a:cubicBezTo>
                <a:cubicBezTo>
                  <a:pt x="160" y="24"/>
                  <a:pt x="158" y="22"/>
                  <a:pt x="157" y="22"/>
                </a:cubicBezTo>
                <a:cubicBezTo>
                  <a:pt x="127" y="22"/>
                  <a:pt x="127" y="22"/>
                  <a:pt x="127" y="22"/>
                </a:cubicBezTo>
                <a:cubicBezTo>
                  <a:pt x="126" y="22"/>
                  <a:pt x="125" y="24"/>
                  <a:pt x="125" y="25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5" y="56"/>
                  <a:pt x="126" y="57"/>
                  <a:pt x="127" y="57"/>
                </a:cubicBezTo>
                <a:cubicBezTo>
                  <a:pt x="129" y="57"/>
                  <a:pt x="130" y="56"/>
                  <a:pt x="130" y="55"/>
                </a:cubicBezTo>
                <a:cubicBezTo>
                  <a:pt x="130" y="31"/>
                  <a:pt x="130" y="31"/>
                  <a:pt x="130" y="31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47" y="48"/>
                  <a:pt x="155" y="67"/>
                  <a:pt x="155" y="87"/>
                </a:cubicBezTo>
                <a:cubicBezTo>
                  <a:pt x="155" y="107"/>
                  <a:pt x="147" y="125"/>
                  <a:pt x="132" y="139"/>
                </a:cubicBezTo>
                <a:cubicBezTo>
                  <a:pt x="112" y="160"/>
                  <a:pt x="80" y="168"/>
                  <a:pt x="53" y="156"/>
                </a:cubicBezTo>
                <a:cubicBezTo>
                  <a:pt x="52" y="156"/>
                  <a:pt x="50" y="156"/>
                  <a:pt x="50" y="158"/>
                </a:cubicBezTo>
                <a:cubicBezTo>
                  <a:pt x="49" y="159"/>
                  <a:pt x="50" y="160"/>
                  <a:pt x="52" y="161"/>
                </a:cubicBezTo>
                <a:cubicBezTo>
                  <a:pt x="60" y="165"/>
                  <a:pt x="70" y="166"/>
                  <a:pt x="80" y="166"/>
                </a:cubicBezTo>
                <a:cubicBezTo>
                  <a:pt x="101" y="166"/>
                  <a:pt x="121" y="158"/>
                  <a:pt x="136" y="143"/>
                </a:cubicBezTo>
                <a:cubicBezTo>
                  <a:pt x="151" y="128"/>
                  <a:pt x="160" y="108"/>
                  <a:pt x="160" y="87"/>
                </a:cubicBezTo>
                <a:cubicBezTo>
                  <a:pt x="160" y="66"/>
                  <a:pt x="151" y="46"/>
                  <a:pt x="136" y="31"/>
                </a:cubicBezTo>
                <a:lnTo>
                  <a:pt x="134" y="27"/>
                </a:lnTo>
                <a:close/>
                <a:moveTo>
                  <a:pt x="32" y="116"/>
                </a:moveTo>
                <a:cubicBezTo>
                  <a:pt x="31" y="116"/>
                  <a:pt x="30" y="117"/>
                  <a:pt x="30" y="119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12" y="125"/>
                  <a:pt x="5" y="106"/>
                  <a:pt x="5" y="86"/>
                </a:cubicBezTo>
                <a:cubicBezTo>
                  <a:pt x="5" y="66"/>
                  <a:pt x="12" y="48"/>
                  <a:pt x="26" y="34"/>
                </a:cubicBezTo>
                <a:cubicBezTo>
                  <a:pt x="47" y="13"/>
                  <a:pt x="79" y="7"/>
                  <a:pt x="105" y="17"/>
                </a:cubicBezTo>
                <a:cubicBezTo>
                  <a:pt x="108" y="17"/>
                  <a:pt x="109" y="17"/>
                  <a:pt x="109" y="15"/>
                </a:cubicBezTo>
                <a:cubicBezTo>
                  <a:pt x="109" y="14"/>
                  <a:pt x="109" y="12"/>
                  <a:pt x="108" y="12"/>
                </a:cubicBezTo>
                <a:cubicBezTo>
                  <a:pt x="77" y="0"/>
                  <a:pt x="45" y="8"/>
                  <a:pt x="22" y="30"/>
                </a:cubicBezTo>
                <a:cubicBezTo>
                  <a:pt x="7" y="45"/>
                  <a:pt x="0" y="65"/>
                  <a:pt x="0" y="86"/>
                </a:cubicBezTo>
                <a:cubicBezTo>
                  <a:pt x="0" y="107"/>
                  <a:pt x="7" y="127"/>
                  <a:pt x="22" y="142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2" y="146"/>
                  <a:pt x="2" y="146"/>
                  <a:pt x="2" y="146"/>
                </a:cubicBezTo>
                <a:cubicBezTo>
                  <a:pt x="1" y="146"/>
                  <a:pt x="0" y="147"/>
                  <a:pt x="0" y="149"/>
                </a:cubicBezTo>
                <a:cubicBezTo>
                  <a:pt x="0" y="150"/>
                  <a:pt x="1" y="151"/>
                  <a:pt x="2" y="151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2" y="151"/>
                  <a:pt x="32" y="151"/>
                  <a:pt x="32" y="151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5" y="150"/>
                  <a:pt x="35" y="150"/>
                  <a:pt x="35" y="149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7"/>
                  <a:pt x="34" y="116"/>
                  <a:pt x="32" y="1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132">
            <a:extLst>
              <a:ext uri="{FF2B5EF4-FFF2-40B4-BE49-F238E27FC236}">
                <a16:creationId xmlns:a16="http://schemas.microsoft.com/office/drawing/2014/main" id="{85B33CAA-894D-4999-A815-1704C47C64B2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4708525"/>
            <a:ext cx="254000" cy="193675"/>
          </a:xfrm>
          <a:custGeom>
            <a:avLst/>
            <a:gdLst>
              <a:gd name="T0" fmla="*/ 158 w 160"/>
              <a:gd name="T1" fmla="*/ 65 h 122"/>
              <a:gd name="T2" fmla="*/ 156 w 160"/>
              <a:gd name="T3" fmla="*/ 67 h 122"/>
              <a:gd name="T4" fmla="*/ 156 w 160"/>
              <a:gd name="T5" fmla="*/ 117 h 122"/>
              <a:gd name="T6" fmla="*/ 154 w 160"/>
              <a:gd name="T7" fmla="*/ 119 h 122"/>
              <a:gd name="T8" fmla="*/ 5 w 160"/>
              <a:gd name="T9" fmla="*/ 119 h 122"/>
              <a:gd name="T10" fmla="*/ 4 w 160"/>
              <a:gd name="T11" fmla="*/ 117 h 122"/>
              <a:gd name="T12" fmla="*/ 4 w 160"/>
              <a:gd name="T13" fmla="*/ 67 h 122"/>
              <a:gd name="T14" fmla="*/ 2 w 160"/>
              <a:gd name="T15" fmla="*/ 65 h 122"/>
              <a:gd name="T16" fmla="*/ 0 w 160"/>
              <a:gd name="T17" fmla="*/ 67 h 122"/>
              <a:gd name="T18" fmla="*/ 0 w 160"/>
              <a:gd name="T19" fmla="*/ 117 h 122"/>
              <a:gd name="T20" fmla="*/ 5 w 160"/>
              <a:gd name="T21" fmla="*/ 122 h 122"/>
              <a:gd name="T22" fmla="*/ 154 w 160"/>
              <a:gd name="T23" fmla="*/ 122 h 122"/>
              <a:gd name="T24" fmla="*/ 160 w 160"/>
              <a:gd name="T25" fmla="*/ 117 h 122"/>
              <a:gd name="T26" fmla="*/ 160 w 160"/>
              <a:gd name="T27" fmla="*/ 67 h 122"/>
              <a:gd name="T28" fmla="*/ 158 w 160"/>
              <a:gd name="T29" fmla="*/ 65 h 122"/>
              <a:gd name="T30" fmla="*/ 154 w 160"/>
              <a:gd name="T31" fmla="*/ 27 h 122"/>
              <a:gd name="T32" fmla="*/ 5 w 160"/>
              <a:gd name="T33" fmla="*/ 27 h 122"/>
              <a:gd name="T34" fmla="*/ 0 w 160"/>
              <a:gd name="T35" fmla="*/ 33 h 122"/>
              <a:gd name="T36" fmla="*/ 0 w 160"/>
              <a:gd name="T37" fmla="*/ 56 h 122"/>
              <a:gd name="T38" fmla="*/ 2 w 160"/>
              <a:gd name="T39" fmla="*/ 58 h 122"/>
              <a:gd name="T40" fmla="*/ 53 w 160"/>
              <a:gd name="T41" fmla="*/ 58 h 122"/>
              <a:gd name="T42" fmla="*/ 53 w 160"/>
              <a:gd name="T43" fmla="*/ 71 h 122"/>
              <a:gd name="T44" fmla="*/ 59 w 160"/>
              <a:gd name="T45" fmla="*/ 77 h 122"/>
              <a:gd name="T46" fmla="*/ 101 w 160"/>
              <a:gd name="T47" fmla="*/ 77 h 122"/>
              <a:gd name="T48" fmla="*/ 106 w 160"/>
              <a:gd name="T49" fmla="*/ 71 h 122"/>
              <a:gd name="T50" fmla="*/ 106 w 160"/>
              <a:gd name="T51" fmla="*/ 58 h 122"/>
              <a:gd name="T52" fmla="*/ 158 w 160"/>
              <a:gd name="T53" fmla="*/ 58 h 122"/>
              <a:gd name="T54" fmla="*/ 160 w 160"/>
              <a:gd name="T55" fmla="*/ 56 h 122"/>
              <a:gd name="T56" fmla="*/ 160 w 160"/>
              <a:gd name="T57" fmla="*/ 33 h 122"/>
              <a:gd name="T58" fmla="*/ 154 w 160"/>
              <a:gd name="T59" fmla="*/ 27 h 122"/>
              <a:gd name="T60" fmla="*/ 103 w 160"/>
              <a:gd name="T61" fmla="*/ 71 h 122"/>
              <a:gd name="T62" fmla="*/ 101 w 160"/>
              <a:gd name="T63" fmla="*/ 73 h 122"/>
              <a:gd name="T64" fmla="*/ 59 w 160"/>
              <a:gd name="T65" fmla="*/ 73 h 122"/>
              <a:gd name="T66" fmla="*/ 57 w 160"/>
              <a:gd name="T67" fmla="*/ 71 h 122"/>
              <a:gd name="T68" fmla="*/ 57 w 160"/>
              <a:gd name="T69" fmla="*/ 58 h 122"/>
              <a:gd name="T70" fmla="*/ 103 w 160"/>
              <a:gd name="T71" fmla="*/ 58 h 122"/>
              <a:gd name="T72" fmla="*/ 103 w 160"/>
              <a:gd name="T73" fmla="*/ 71 h 122"/>
              <a:gd name="T74" fmla="*/ 156 w 160"/>
              <a:gd name="T75" fmla="*/ 54 h 122"/>
              <a:gd name="T76" fmla="*/ 4 w 160"/>
              <a:gd name="T77" fmla="*/ 54 h 122"/>
              <a:gd name="T78" fmla="*/ 4 w 160"/>
              <a:gd name="T79" fmla="*/ 33 h 122"/>
              <a:gd name="T80" fmla="*/ 5 w 160"/>
              <a:gd name="T81" fmla="*/ 31 h 122"/>
              <a:gd name="T82" fmla="*/ 154 w 160"/>
              <a:gd name="T83" fmla="*/ 31 h 122"/>
              <a:gd name="T84" fmla="*/ 156 w 160"/>
              <a:gd name="T85" fmla="*/ 33 h 122"/>
              <a:gd name="T86" fmla="*/ 156 w 160"/>
              <a:gd name="T87" fmla="*/ 54 h 122"/>
              <a:gd name="T88" fmla="*/ 55 w 160"/>
              <a:gd name="T89" fmla="*/ 24 h 122"/>
              <a:gd name="T90" fmla="*/ 57 w 160"/>
              <a:gd name="T91" fmla="*/ 22 h 122"/>
              <a:gd name="T92" fmla="*/ 57 w 160"/>
              <a:gd name="T93" fmla="*/ 6 h 122"/>
              <a:gd name="T94" fmla="*/ 59 w 160"/>
              <a:gd name="T95" fmla="*/ 4 h 122"/>
              <a:gd name="T96" fmla="*/ 101 w 160"/>
              <a:gd name="T97" fmla="*/ 4 h 122"/>
              <a:gd name="T98" fmla="*/ 103 w 160"/>
              <a:gd name="T99" fmla="*/ 6 h 122"/>
              <a:gd name="T100" fmla="*/ 103 w 160"/>
              <a:gd name="T101" fmla="*/ 22 h 122"/>
              <a:gd name="T102" fmla="*/ 104 w 160"/>
              <a:gd name="T103" fmla="*/ 24 h 122"/>
              <a:gd name="T104" fmla="*/ 106 w 160"/>
              <a:gd name="T105" fmla="*/ 22 h 122"/>
              <a:gd name="T106" fmla="*/ 106 w 160"/>
              <a:gd name="T107" fmla="*/ 6 h 122"/>
              <a:gd name="T108" fmla="*/ 101 w 160"/>
              <a:gd name="T109" fmla="*/ 0 h 122"/>
              <a:gd name="T110" fmla="*/ 59 w 160"/>
              <a:gd name="T111" fmla="*/ 0 h 122"/>
              <a:gd name="T112" fmla="*/ 53 w 160"/>
              <a:gd name="T113" fmla="*/ 6 h 122"/>
              <a:gd name="T114" fmla="*/ 53 w 160"/>
              <a:gd name="T115" fmla="*/ 22 h 122"/>
              <a:gd name="T116" fmla="*/ 55 w 160"/>
              <a:gd name="T117" fmla="*/ 2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22">
                <a:moveTo>
                  <a:pt x="158" y="65"/>
                </a:moveTo>
                <a:cubicBezTo>
                  <a:pt x="157" y="65"/>
                  <a:pt x="156" y="66"/>
                  <a:pt x="156" y="67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56" y="118"/>
                  <a:pt x="155" y="119"/>
                  <a:pt x="154" y="119"/>
                </a:cubicBezTo>
                <a:cubicBezTo>
                  <a:pt x="5" y="119"/>
                  <a:pt x="5" y="119"/>
                  <a:pt x="5" y="119"/>
                </a:cubicBezTo>
                <a:cubicBezTo>
                  <a:pt x="4" y="119"/>
                  <a:pt x="4" y="118"/>
                  <a:pt x="4" y="117"/>
                </a:cubicBezTo>
                <a:cubicBezTo>
                  <a:pt x="4" y="67"/>
                  <a:pt x="4" y="67"/>
                  <a:pt x="4" y="67"/>
                </a:cubicBezTo>
                <a:cubicBezTo>
                  <a:pt x="4" y="66"/>
                  <a:pt x="3" y="65"/>
                  <a:pt x="2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0"/>
                  <a:pt x="3" y="122"/>
                  <a:pt x="5" y="122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7" y="122"/>
                  <a:pt x="160" y="120"/>
                  <a:pt x="160" y="117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60" y="66"/>
                  <a:pt x="159" y="65"/>
                  <a:pt x="158" y="65"/>
                </a:cubicBezTo>
                <a:close/>
                <a:moveTo>
                  <a:pt x="154" y="27"/>
                </a:moveTo>
                <a:cubicBezTo>
                  <a:pt x="5" y="27"/>
                  <a:pt x="5" y="27"/>
                  <a:pt x="5" y="27"/>
                </a:cubicBezTo>
                <a:cubicBezTo>
                  <a:pt x="3" y="27"/>
                  <a:pt x="0" y="30"/>
                  <a:pt x="0" y="33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7"/>
                  <a:pt x="1" y="58"/>
                  <a:pt x="2" y="58"/>
                </a:cubicBezTo>
                <a:cubicBezTo>
                  <a:pt x="53" y="58"/>
                  <a:pt x="53" y="58"/>
                  <a:pt x="53" y="58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4"/>
                  <a:pt x="56" y="77"/>
                  <a:pt x="59" y="77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4" y="77"/>
                  <a:pt x="106" y="74"/>
                  <a:pt x="106" y="71"/>
                </a:cubicBezTo>
                <a:cubicBezTo>
                  <a:pt x="106" y="58"/>
                  <a:pt x="106" y="58"/>
                  <a:pt x="106" y="58"/>
                </a:cubicBezTo>
                <a:cubicBezTo>
                  <a:pt x="158" y="58"/>
                  <a:pt x="158" y="58"/>
                  <a:pt x="158" y="58"/>
                </a:cubicBezTo>
                <a:cubicBezTo>
                  <a:pt x="159" y="58"/>
                  <a:pt x="160" y="57"/>
                  <a:pt x="160" y="56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0"/>
                  <a:pt x="157" y="27"/>
                  <a:pt x="154" y="27"/>
                </a:cubicBezTo>
                <a:close/>
                <a:moveTo>
                  <a:pt x="103" y="71"/>
                </a:moveTo>
                <a:cubicBezTo>
                  <a:pt x="103" y="72"/>
                  <a:pt x="102" y="73"/>
                  <a:pt x="101" y="73"/>
                </a:cubicBezTo>
                <a:cubicBezTo>
                  <a:pt x="59" y="73"/>
                  <a:pt x="59" y="73"/>
                  <a:pt x="59" y="73"/>
                </a:cubicBezTo>
                <a:cubicBezTo>
                  <a:pt x="58" y="73"/>
                  <a:pt x="57" y="72"/>
                  <a:pt x="57" y="71"/>
                </a:cubicBezTo>
                <a:cubicBezTo>
                  <a:pt x="57" y="58"/>
                  <a:pt x="57" y="58"/>
                  <a:pt x="57" y="58"/>
                </a:cubicBezTo>
                <a:cubicBezTo>
                  <a:pt x="103" y="58"/>
                  <a:pt x="103" y="58"/>
                  <a:pt x="103" y="58"/>
                </a:cubicBezTo>
                <a:lnTo>
                  <a:pt x="103" y="71"/>
                </a:lnTo>
                <a:close/>
                <a:moveTo>
                  <a:pt x="156" y="54"/>
                </a:moveTo>
                <a:cubicBezTo>
                  <a:pt x="4" y="54"/>
                  <a:pt x="4" y="54"/>
                  <a:pt x="4" y="54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2"/>
                  <a:pt x="4" y="31"/>
                  <a:pt x="5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5" y="31"/>
                  <a:pt x="156" y="32"/>
                  <a:pt x="156" y="33"/>
                </a:cubicBezTo>
                <a:lnTo>
                  <a:pt x="156" y="54"/>
                </a:lnTo>
                <a:close/>
                <a:moveTo>
                  <a:pt x="55" y="24"/>
                </a:moveTo>
                <a:cubicBezTo>
                  <a:pt x="56" y="24"/>
                  <a:pt x="57" y="23"/>
                  <a:pt x="57" y="22"/>
                </a:cubicBezTo>
                <a:cubicBezTo>
                  <a:pt x="57" y="6"/>
                  <a:pt x="57" y="6"/>
                  <a:pt x="57" y="6"/>
                </a:cubicBezTo>
                <a:cubicBezTo>
                  <a:pt x="57" y="5"/>
                  <a:pt x="58" y="4"/>
                  <a:pt x="59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2" y="4"/>
                  <a:pt x="103" y="5"/>
                  <a:pt x="103" y="6"/>
                </a:cubicBezTo>
                <a:cubicBezTo>
                  <a:pt x="103" y="22"/>
                  <a:pt x="103" y="22"/>
                  <a:pt x="103" y="22"/>
                </a:cubicBezTo>
                <a:cubicBezTo>
                  <a:pt x="103" y="23"/>
                  <a:pt x="104" y="24"/>
                  <a:pt x="104" y="24"/>
                </a:cubicBezTo>
                <a:cubicBezTo>
                  <a:pt x="105" y="24"/>
                  <a:pt x="106" y="23"/>
                  <a:pt x="106" y="22"/>
                </a:cubicBezTo>
                <a:cubicBezTo>
                  <a:pt x="106" y="6"/>
                  <a:pt x="106" y="6"/>
                  <a:pt x="106" y="6"/>
                </a:cubicBezTo>
                <a:cubicBezTo>
                  <a:pt x="106" y="3"/>
                  <a:pt x="104" y="0"/>
                  <a:pt x="10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6" y="0"/>
                  <a:pt x="53" y="3"/>
                  <a:pt x="53" y="6"/>
                </a:cubicBezTo>
                <a:cubicBezTo>
                  <a:pt x="53" y="22"/>
                  <a:pt x="53" y="22"/>
                  <a:pt x="53" y="22"/>
                </a:cubicBezTo>
                <a:cubicBezTo>
                  <a:pt x="53" y="23"/>
                  <a:pt x="54" y="24"/>
                  <a:pt x="55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133">
            <a:extLst>
              <a:ext uri="{FF2B5EF4-FFF2-40B4-BE49-F238E27FC236}">
                <a16:creationId xmlns:a16="http://schemas.microsoft.com/office/drawing/2014/main" id="{B452C158-117D-417F-92D5-63E20625CF86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4699000"/>
            <a:ext cx="254000" cy="214313"/>
          </a:xfrm>
          <a:custGeom>
            <a:avLst/>
            <a:gdLst>
              <a:gd name="T0" fmla="*/ 157 w 160"/>
              <a:gd name="T1" fmla="*/ 75 h 135"/>
              <a:gd name="T2" fmla="*/ 155 w 160"/>
              <a:gd name="T3" fmla="*/ 77 h 135"/>
              <a:gd name="T4" fmla="*/ 155 w 160"/>
              <a:gd name="T5" fmla="*/ 128 h 135"/>
              <a:gd name="T6" fmla="*/ 153 w 160"/>
              <a:gd name="T7" fmla="*/ 131 h 135"/>
              <a:gd name="T8" fmla="*/ 6 w 160"/>
              <a:gd name="T9" fmla="*/ 131 h 135"/>
              <a:gd name="T10" fmla="*/ 4 w 160"/>
              <a:gd name="T11" fmla="*/ 128 h 135"/>
              <a:gd name="T12" fmla="*/ 4 w 160"/>
              <a:gd name="T13" fmla="*/ 77 h 135"/>
              <a:gd name="T14" fmla="*/ 2 w 160"/>
              <a:gd name="T15" fmla="*/ 75 h 135"/>
              <a:gd name="T16" fmla="*/ 0 w 160"/>
              <a:gd name="T17" fmla="*/ 77 h 135"/>
              <a:gd name="T18" fmla="*/ 0 w 160"/>
              <a:gd name="T19" fmla="*/ 128 h 135"/>
              <a:gd name="T20" fmla="*/ 6 w 160"/>
              <a:gd name="T21" fmla="*/ 135 h 135"/>
              <a:gd name="T22" fmla="*/ 153 w 160"/>
              <a:gd name="T23" fmla="*/ 135 h 135"/>
              <a:gd name="T24" fmla="*/ 160 w 160"/>
              <a:gd name="T25" fmla="*/ 128 h 135"/>
              <a:gd name="T26" fmla="*/ 160 w 160"/>
              <a:gd name="T27" fmla="*/ 77 h 135"/>
              <a:gd name="T28" fmla="*/ 157 w 160"/>
              <a:gd name="T29" fmla="*/ 75 h 135"/>
              <a:gd name="T30" fmla="*/ 52 w 160"/>
              <a:gd name="T31" fmla="*/ 21 h 135"/>
              <a:gd name="T32" fmla="*/ 54 w 160"/>
              <a:gd name="T33" fmla="*/ 19 h 135"/>
              <a:gd name="T34" fmla="*/ 54 w 160"/>
              <a:gd name="T35" fmla="*/ 6 h 135"/>
              <a:gd name="T36" fmla="*/ 56 w 160"/>
              <a:gd name="T37" fmla="*/ 4 h 135"/>
              <a:gd name="T38" fmla="*/ 102 w 160"/>
              <a:gd name="T39" fmla="*/ 4 h 135"/>
              <a:gd name="T40" fmla="*/ 104 w 160"/>
              <a:gd name="T41" fmla="*/ 6 h 135"/>
              <a:gd name="T42" fmla="*/ 104 w 160"/>
              <a:gd name="T43" fmla="*/ 19 h 135"/>
              <a:gd name="T44" fmla="*/ 107 w 160"/>
              <a:gd name="T45" fmla="*/ 21 h 135"/>
              <a:gd name="T46" fmla="*/ 109 w 160"/>
              <a:gd name="T47" fmla="*/ 19 h 135"/>
              <a:gd name="T48" fmla="*/ 109 w 160"/>
              <a:gd name="T49" fmla="*/ 6 h 135"/>
              <a:gd name="T50" fmla="*/ 102 w 160"/>
              <a:gd name="T51" fmla="*/ 0 h 135"/>
              <a:gd name="T52" fmla="*/ 56 w 160"/>
              <a:gd name="T53" fmla="*/ 0 h 135"/>
              <a:gd name="T54" fmla="*/ 50 w 160"/>
              <a:gd name="T55" fmla="*/ 6 h 135"/>
              <a:gd name="T56" fmla="*/ 50 w 160"/>
              <a:gd name="T57" fmla="*/ 19 h 135"/>
              <a:gd name="T58" fmla="*/ 52 w 160"/>
              <a:gd name="T59" fmla="*/ 21 h 135"/>
              <a:gd name="T60" fmla="*/ 153 w 160"/>
              <a:gd name="T61" fmla="*/ 29 h 135"/>
              <a:gd name="T62" fmla="*/ 6 w 160"/>
              <a:gd name="T63" fmla="*/ 29 h 135"/>
              <a:gd name="T64" fmla="*/ 0 w 160"/>
              <a:gd name="T65" fmla="*/ 36 h 135"/>
              <a:gd name="T66" fmla="*/ 0 w 160"/>
              <a:gd name="T67" fmla="*/ 57 h 135"/>
              <a:gd name="T68" fmla="*/ 81 w 160"/>
              <a:gd name="T69" fmla="*/ 85 h 135"/>
              <a:gd name="T70" fmla="*/ 160 w 160"/>
              <a:gd name="T71" fmla="*/ 57 h 135"/>
              <a:gd name="T72" fmla="*/ 160 w 160"/>
              <a:gd name="T73" fmla="*/ 36 h 135"/>
              <a:gd name="T74" fmla="*/ 153 w 160"/>
              <a:gd name="T75" fmla="*/ 29 h 135"/>
              <a:gd name="T76" fmla="*/ 155 w 160"/>
              <a:gd name="T77" fmla="*/ 57 h 135"/>
              <a:gd name="T78" fmla="*/ 81 w 160"/>
              <a:gd name="T79" fmla="*/ 80 h 135"/>
              <a:gd name="T80" fmla="*/ 4 w 160"/>
              <a:gd name="T81" fmla="*/ 57 h 135"/>
              <a:gd name="T82" fmla="*/ 4 w 160"/>
              <a:gd name="T83" fmla="*/ 36 h 135"/>
              <a:gd name="T84" fmla="*/ 6 w 160"/>
              <a:gd name="T85" fmla="*/ 34 h 135"/>
              <a:gd name="T86" fmla="*/ 153 w 160"/>
              <a:gd name="T87" fmla="*/ 34 h 135"/>
              <a:gd name="T88" fmla="*/ 155 w 160"/>
              <a:gd name="T89" fmla="*/ 36 h 135"/>
              <a:gd name="T90" fmla="*/ 155 w 160"/>
              <a:gd name="T91" fmla="*/ 57 h 135"/>
              <a:gd name="T92" fmla="*/ 80 w 160"/>
              <a:gd name="T93" fmla="*/ 97 h 135"/>
              <a:gd name="T94" fmla="*/ 92 w 160"/>
              <a:gd name="T95" fmla="*/ 97 h 135"/>
              <a:gd name="T96" fmla="*/ 94 w 160"/>
              <a:gd name="T97" fmla="*/ 94 h 135"/>
              <a:gd name="T98" fmla="*/ 92 w 160"/>
              <a:gd name="T99" fmla="*/ 92 h 135"/>
              <a:gd name="T100" fmla="*/ 67 w 160"/>
              <a:gd name="T101" fmla="*/ 91 h 135"/>
              <a:gd name="T102" fmla="*/ 65 w 160"/>
              <a:gd name="T103" fmla="*/ 94 h 135"/>
              <a:gd name="T104" fmla="*/ 67 w 160"/>
              <a:gd name="T105" fmla="*/ 96 h 135"/>
              <a:gd name="T106" fmla="*/ 80 w 160"/>
              <a:gd name="T107" fmla="*/ 9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35">
                <a:moveTo>
                  <a:pt x="157" y="75"/>
                </a:moveTo>
                <a:cubicBezTo>
                  <a:pt x="156" y="75"/>
                  <a:pt x="155" y="76"/>
                  <a:pt x="155" y="77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129"/>
                  <a:pt x="154" y="131"/>
                  <a:pt x="153" y="131"/>
                </a:cubicBezTo>
                <a:cubicBezTo>
                  <a:pt x="6" y="131"/>
                  <a:pt x="6" y="131"/>
                  <a:pt x="6" y="131"/>
                </a:cubicBezTo>
                <a:cubicBezTo>
                  <a:pt x="5" y="131"/>
                  <a:pt x="4" y="129"/>
                  <a:pt x="4" y="128"/>
                </a:cubicBezTo>
                <a:cubicBezTo>
                  <a:pt x="4" y="77"/>
                  <a:pt x="4" y="77"/>
                  <a:pt x="4" y="77"/>
                </a:cubicBezTo>
                <a:cubicBezTo>
                  <a:pt x="4" y="76"/>
                  <a:pt x="3" y="75"/>
                  <a:pt x="2" y="75"/>
                </a:cubicBezTo>
                <a:cubicBezTo>
                  <a:pt x="1" y="75"/>
                  <a:pt x="0" y="76"/>
                  <a:pt x="0" y="77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2"/>
                  <a:pt x="3" y="135"/>
                  <a:pt x="6" y="135"/>
                </a:cubicBezTo>
                <a:cubicBezTo>
                  <a:pt x="153" y="135"/>
                  <a:pt x="153" y="135"/>
                  <a:pt x="153" y="135"/>
                </a:cubicBezTo>
                <a:cubicBezTo>
                  <a:pt x="156" y="135"/>
                  <a:pt x="160" y="132"/>
                  <a:pt x="160" y="128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60" y="76"/>
                  <a:pt x="159" y="75"/>
                  <a:pt x="157" y="75"/>
                </a:cubicBezTo>
                <a:close/>
                <a:moveTo>
                  <a:pt x="52" y="21"/>
                </a:moveTo>
                <a:cubicBezTo>
                  <a:pt x="53" y="21"/>
                  <a:pt x="54" y="20"/>
                  <a:pt x="54" y="19"/>
                </a:cubicBezTo>
                <a:cubicBezTo>
                  <a:pt x="54" y="6"/>
                  <a:pt x="54" y="6"/>
                  <a:pt x="54" y="6"/>
                </a:cubicBezTo>
                <a:cubicBezTo>
                  <a:pt x="54" y="5"/>
                  <a:pt x="55" y="4"/>
                  <a:pt x="56" y="4"/>
                </a:cubicBezTo>
                <a:cubicBezTo>
                  <a:pt x="102" y="4"/>
                  <a:pt x="102" y="4"/>
                  <a:pt x="102" y="4"/>
                </a:cubicBezTo>
                <a:cubicBezTo>
                  <a:pt x="103" y="4"/>
                  <a:pt x="104" y="5"/>
                  <a:pt x="104" y="6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20"/>
                  <a:pt x="106" y="21"/>
                  <a:pt x="107" y="21"/>
                </a:cubicBezTo>
                <a:cubicBezTo>
                  <a:pt x="108" y="21"/>
                  <a:pt x="109" y="20"/>
                  <a:pt x="109" y="19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3"/>
                  <a:pt x="106" y="0"/>
                  <a:pt x="10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9"/>
                  <a:pt x="50" y="19"/>
                  <a:pt x="50" y="19"/>
                </a:cubicBezTo>
                <a:cubicBezTo>
                  <a:pt x="50" y="20"/>
                  <a:pt x="51" y="21"/>
                  <a:pt x="52" y="21"/>
                </a:cubicBezTo>
                <a:close/>
                <a:moveTo>
                  <a:pt x="153" y="29"/>
                </a:move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3"/>
                  <a:pt x="0" y="36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69"/>
                  <a:pt x="40" y="85"/>
                  <a:pt x="81" y="85"/>
                </a:cubicBezTo>
                <a:cubicBezTo>
                  <a:pt x="121" y="85"/>
                  <a:pt x="160" y="69"/>
                  <a:pt x="160" y="57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3"/>
                  <a:pt x="156" y="29"/>
                  <a:pt x="153" y="29"/>
                </a:cubicBezTo>
                <a:close/>
                <a:moveTo>
                  <a:pt x="155" y="57"/>
                </a:moveTo>
                <a:cubicBezTo>
                  <a:pt x="155" y="64"/>
                  <a:pt x="120" y="80"/>
                  <a:pt x="81" y="80"/>
                </a:cubicBezTo>
                <a:cubicBezTo>
                  <a:pt x="40" y="80"/>
                  <a:pt x="4" y="64"/>
                  <a:pt x="4" y="57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35"/>
                  <a:pt x="5" y="34"/>
                  <a:pt x="6" y="34"/>
                </a:cubicBezTo>
                <a:cubicBezTo>
                  <a:pt x="153" y="34"/>
                  <a:pt x="153" y="34"/>
                  <a:pt x="153" y="34"/>
                </a:cubicBezTo>
                <a:cubicBezTo>
                  <a:pt x="154" y="34"/>
                  <a:pt x="155" y="35"/>
                  <a:pt x="155" y="36"/>
                </a:cubicBezTo>
                <a:lnTo>
                  <a:pt x="155" y="57"/>
                </a:lnTo>
                <a:close/>
                <a:moveTo>
                  <a:pt x="80" y="97"/>
                </a:moveTo>
                <a:cubicBezTo>
                  <a:pt x="83" y="97"/>
                  <a:pt x="88" y="97"/>
                  <a:pt x="92" y="97"/>
                </a:cubicBezTo>
                <a:cubicBezTo>
                  <a:pt x="93" y="96"/>
                  <a:pt x="94" y="95"/>
                  <a:pt x="94" y="94"/>
                </a:cubicBezTo>
                <a:cubicBezTo>
                  <a:pt x="94" y="92"/>
                  <a:pt x="93" y="91"/>
                  <a:pt x="92" y="92"/>
                </a:cubicBezTo>
                <a:cubicBezTo>
                  <a:pt x="83" y="92"/>
                  <a:pt x="75" y="92"/>
                  <a:pt x="67" y="91"/>
                </a:cubicBezTo>
                <a:cubicBezTo>
                  <a:pt x="66" y="91"/>
                  <a:pt x="65" y="92"/>
                  <a:pt x="65" y="94"/>
                </a:cubicBezTo>
                <a:cubicBezTo>
                  <a:pt x="65" y="95"/>
                  <a:pt x="66" y="96"/>
                  <a:pt x="67" y="96"/>
                </a:cubicBezTo>
                <a:cubicBezTo>
                  <a:pt x="71" y="97"/>
                  <a:pt x="75" y="97"/>
                  <a:pt x="80" y="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134">
            <a:extLst>
              <a:ext uri="{FF2B5EF4-FFF2-40B4-BE49-F238E27FC236}">
                <a16:creationId xmlns:a16="http://schemas.microsoft.com/office/drawing/2014/main" id="{7C706012-7296-479C-B482-0D90589AEA26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4708525"/>
            <a:ext cx="254000" cy="193675"/>
          </a:xfrm>
          <a:custGeom>
            <a:avLst/>
            <a:gdLst>
              <a:gd name="T0" fmla="*/ 9 w 160"/>
              <a:gd name="T1" fmla="*/ 115 h 122"/>
              <a:gd name="T2" fmla="*/ 7 w 160"/>
              <a:gd name="T3" fmla="*/ 67 h 122"/>
              <a:gd name="T4" fmla="*/ 3 w 160"/>
              <a:gd name="T5" fmla="*/ 67 h 122"/>
              <a:gd name="T6" fmla="*/ 9 w 160"/>
              <a:gd name="T7" fmla="*/ 119 h 122"/>
              <a:gd name="T8" fmla="*/ 49 w 160"/>
              <a:gd name="T9" fmla="*/ 117 h 122"/>
              <a:gd name="T10" fmla="*/ 154 w 160"/>
              <a:gd name="T11" fmla="*/ 65 h 122"/>
              <a:gd name="T12" fmla="*/ 152 w 160"/>
              <a:gd name="T13" fmla="*/ 113 h 122"/>
              <a:gd name="T14" fmla="*/ 70 w 160"/>
              <a:gd name="T15" fmla="*/ 115 h 122"/>
              <a:gd name="T16" fmla="*/ 70 w 160"/>
              <a:gd name="T17" fmla="*/ 119 h 122"/>
              <a:gd name="T18" fmla="*/ 156 w 160"/>
              <a:gd name="T19" fmla="*/ 113 h 122"/>
              <a:gd name="T20" fmla="*/ 154 w 160"/>
              <a:gd name="T21" fmla="*/ 65 h 122"/>
              <a:gd name="T22" fmla="*/ 150 w 160"/>
              <a:gd name="T23" fmla="*/ 8 h 122"/>
              <a:gd name="T24" fmla="*/ 152 w 160"/>
              <a:gd name="T25" fmla="*/ 44 h 122"/>
              <a:gd name="T26" fmla="*/ 156 w 160"/>
              <a:gd name="T27" fmla="*/ 44 h 122"/>
              <a:gd name="T28" fmla="*/ 150 w 160"/>
              <a:gd name="T29" fmla="*/ 4 h 122"/>
              <a:gd name="T30" fmla="*/ 68 w 160"/>
              <a:gd name="T31" fmla="*/ 6 h 122"/>
              <a:gd name="T32" fmla="*/ 5 w 160"/>
              <a:gd name="T33" fmla="*/ 46 h 122"/>
              <a:gd name="T34" fmla="*/ 7 w 160"/>
              <a:gd name="T35" fmla="*/ 10 h 122"/>
              <a:gd name="T36" fmla="*/ 47 w 160"/>
              <a:gd name="T37" fmla="*/ 8 h 122"/>
              <a:gd name="T38" fmla="*/ 47 w 160"/>
              <a:gd name="T39" fmla="*/ 4 h 122"/>
              <a:gd name="T40" fmla="*/ 3 w 160"/>
              <a:gd name="T41" fmla="*/ 10 h 122"/>
              <a:gd name="T42" fmla="*/ 5 w 160"/>
              <a:gd name="T43" fmla="*/ 46 h 122"/>
              <a:gd name="T44" fmla="*/ 80 w 160"/>
              <a:gd name="T45" fmla="*/ 54 h 122"/>
              <a:gd name="T46" fmla="*/ 83 w 160"/>
              <a:gd name="T47" fmla="*/ 30 h 122"/>
              <a:gd name="T48" fmla="*/ 61 w 160"/>
              <a:gd name="T49" fmla="*/ 34 h 122"/>
              <a:gd name="T50" fmla="*/ 59 w 160"/>
              <a:gd name="T51" fmla="*/ 0 h 122"/>
              <a:gd name="T52" fmla="*/ 57 w 160"/>
              <a:gd name="T53" fmla="*/ 53 h 122"/>
              <a:gd name="T54" fmla="*/ 36 w 160"/>
              <a:gd name="T55" fmla="*/ 30 h 122"/>
              <a:gd name="T56" fmla="*/ 43 w 160"/>
              <a:gd name="T57" fmla="*/ 20 h 122"/>
              <a:gd name="T58" fmla="*/ 32 w 160"/>
              <a:gd name="T59" fmla="*/ 29 h 122"/>
              <a:gd name="T60" fmla="*/ 49 w 160"/>
              <a:gd name="T61" fmla="*/ 54 h 122"/>
              <a:gd name="T62" fmla="*/ 0 w 160"/>
              <a:gd name="T63" fmla="*/ 56 h 122"/>
              <a:gd name="T64" fmla="*/ 37 w 160"/>
              <a:gd name="T65" fmla="*/ 58 h 122"/>
              <a:gd name="T66" fmla="*/ 34 w 160"/>
              <a:gd name="T67" fmla="*/ 80 h 122"/>
              <a:gd name="T68" fmla="*/ 54 w 160"/>
              <a:gd name="T69" fmla="*/ 80 h 122"/>
              <a:gd name="T70" fmla="*/ 57 w 160"/>
              <a:gd name="T71" fmla="*/ 121 h 122"/>
              <a:gd name="T72" fmla="*/ 61 w 160"/>
              <a:gd name="T73" fmla="*/ 121 h 122"/>
              <a:gd name="T74" fmla="*/ 81 w 160"/>
              <a:gd name="T75" fmla="*/ 71 h 122"/>
              <a:gd name="T76" fmla="*/ 75 w 160"/>
              <a:gd name="T77" fmla="*/ 88 h 122"/>
              <a:gd name="T78" fmla="*/ 76 w 160"/>
              <a:gd name="T79" fmla="*/ 92 h 122"/>
              <a:gd name="T80" fmla="*/ 85 w 160"/>
              <a:gd name="T81" fmla="*/ 82 h 122"/>
              <a:gd name="T82" fmla="*/ 68 w 160"/>
              <a:gd name="T83" fmla="*/ 58 h 122"/>
              <a:gd name="T84" fmla="*/ 160 w 160"/>
              <a:gd name="T85" fmla="*/ 56 h 122"/>
              <a:gd name="T86" fmla="*/ 52 w 160"/>
              <a:gd name="T87" fmla="*/ 78 h 122"/>
              <a:gd name="T88" fmla="*/ 36 w 160"/>
              <a:gd name="T89" fmla="*/ 62 h 122"/>
              <a:gd name="T90" fmla="*/ 52 w 160"/>
              <a:gd name="T91" fmla="*/ 78 h 122"/>
              <a:gd name="T92" fmla="*/ 65 w 160"/>
              <a:gd name="T93" fmla="*/ 33 h 122"/>
              <a:gd name="T94" fmla="*/ 81 w 160"/>
              <a:gd name="T95" fmla="*/ 33 h 122"/>
              <a:gd name="T96" fmla="*/ 61 w 160"/>
              <a:gd name="T97" fmla="*/ 5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22">
                <a:moveTo>
                  <a:pt x="47" y="115"/>
                </a:moveTo>
                <a:cubicBezTo>
                  <a:pt x="9" y="115"/>
                  <a:pt x="9" y="115"/>
                  <a:pt x="9" y="115"/>
                </a:cubicBezTo>
                <a:cubicBezTo>
                  <a:pt x="8" y="115"/>
                  <a:pt x="7" y="114"/>
                  <a:pt x="7" y="113"/>
                </a:cubicBezTo>
                <a:cubicBezTo>
                  <a:pt x="7" y="67"/>
                  <a:pt x="7" y="67"/>
                  <a:pt x="7" y="67"/>
                </a:cubicBezTo>
                <a:cubicBezTo>
                  <a:pt x="7" y="66"/>
                  <a:pt x="6" y="65"/>
                  <a:pt x="5" y="65"/>
                </a:cubicBezTo>
                <a:cubicBezTo>
                  <a:pt x="4" y="65"/>
                  <a:pt x="3" y="66"/>
                  <a:pt x="3" y="67"/>
                </a:cubicBezTo>
                <a:cubicBezTo>
                  <a:pt x="3" y="113"/>
                  <a:pt x="3" y="113"/>
                  <a:pt x="3" y="113"/>
                </a:cubicBezTo>
                <a:cubicBezTo>
                  <a:pt x="3" y="116"/>
                  <a:pt x="6" y="119"/>
                  <a:pt x="9" y="119"/>
                </a:cubicBezTo>
                <a:cubicBezTo>
                  <a:pt x="47" y="119"/>
                  <a:pt x="47" y="119"/>
                  <a:pt x="47" y="119"/>
                </a:cubicBezTo>
                <a:cubicBezTo>
                  <a:pt x="48" y="119"/>
                  <a:pt x="49" y="118"/>
                  <a:pt x="49" y="117"/>
                </a:cubicBezTo>
                <a:cubicBezTo>
                  <a:pt x="49" y="116"/>
                  <a:pt x="48" y="115"/>
                  <a:pt x="47" y="115"/>
                </a:cubicBezTo>
                <a:close/>
                <a:moveTo>
                  <a:pt x="154" y="65"/>
                </a:moveTo>
                <a:cubicBezTo>
                  <a:pt x="153" y="65"/>
                  <a:pt x="152" y="66"/>
                  <a:pt x="152" y="67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4"/>
                  <a:pt x="151" y="115"/>
                  <a:pt x="150" y="115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69" y="115"/>
                  <a:pt x="68" y="116"/>
                  <a:pt x="68" y="117"/>
                </a:cubicBezTo>
                <a:cubicBezTo>
                  <a:pt x="68" y="118"/>
                  <a:pt x="69" y="119"/>
                  <a:pt x="70" y="119"/>
                </a:cubicBezTo>
                <a:cubicBezTo>
                  <a:pt x="150" y="119"/>
                  <a:pt x="150" y="119"/>
                  <a:pt x="150" y="119"/>
                </a:cubicBezTo>
                <a:cubicBezTo>
                  <a:pt x="153" y="119"/>
                  <a:pt x="156" y="116"/>
                  <a:pt x="156" y="113"/>
                </a:cubicBezTo>
                <a:cubicBezTo>
                  <a:pt x="156" y="67"/>
                  <a:pt x="156" y="67"/>
                  <a:pt x="156" y="67"/>
                </a:cubicBezTo>
                <a:cubicBezTo>
                  <a:pt x="156" y="66"/>
                  <a:pt x="155" y="65"/>
                  <a:pt x="154" y="65"/>
                </a:cubicBezTo>
                <a:close/>
                <a:moveTo>
                  <a:pt x="70" y="8"/>
                </a:moveTo>
                <a:cubicBezTo>
                  <a:pt x="150" y="8"/>
                  <a:pt x="150" y="8"/>
                  <a:pt x="150" y="8"/>
                </a:cubicBezTo>
                <a:cubicBezTo>
                  <a:pt x="151" y="8"/>
                  <a:pt x="152" y="9"/>
                  <a:pt x="152" y="10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45"/>
                  <a:pt x="153" y="46"/>
                  <a:pt x="154" y="46"/>
                </a:cubicBezTo>
                <a:cubicBezTo>
                  <a:pt x="155" y="46"/>
                  <a:pt x="156" y="45"/>
                  <a:pt x="156" y="44"/>
                </a:cubicBezTo>
                <a:cubicBezTo>
                  <a:pt x="156" y="10"/>
                  <a:pt x="156" y="10"/>
                  <a:pt x="156" y="10"/>
                </a:cubicBezTo>
                <a:cubicBezTo>
                  <a:pt x="156" y="7"/>
                  <a:pt x="153" y="4"/>
                  <a:pt x="150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69" y="4"/>
                  <a:pt x="68" y="5"/>
                  <a:pt x="68" y="6"/>
                </a:cubicBezTo>
                <a:cubicBezTo>
                  <a:pt x="68" y="7"/>
                  <a:pt x="69" y="8"/>
                  <a:pt x="70" y="8"/>
                </a:cubicBezTo>
                <a:close/>
                <a:moveTo>
                  <a:pt x="5" y="46"/>
                </a:moveTo>
                <a:cubicBezTo>
                  <a:pt x="6" y="46"/>
                  <a:pt x="7" y="45"/>
                  <a:pt x="7" y="44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8" y="8"/>
                  <a:pt x="9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8" y="8"/>
                  <a:pt x="49" y="7"/>
                  <a:pt x="49" y="6"/>
                </a:cubicBezTo>
                <a:cubicBezTo>
                  <a:pt x="49" y="5"/>
                  <a:pt x="48" y="4"/>
                  <a:pt x="47" y="4"/>
                </a:cubicBezTo>
                <a:cubicBezTo>
                  <a:pt x="9" y="4"/>
                  <a:pt x="9" y="4"/>
                  <a:pt x="9" y="4"/>
                </a:cubicBezTo>
                <a:cubicBezTo>
                  <a:pt x="6" y="4"/>
                  <a:pt x="3" y="7"/>
                  <a:pt x="3" y="10"/>
                </a:cubicBezTo>
                <a:cubicBezTo>
                  <a:pt x="3" y="44"/>
                  <a:pt x="3" y="44"/>
                  <a:pt x="3" y="44"/>
                </a:cubicBezTo>
                <a:cubicBezTo>
                  <a:pt x="3" y="45"/>
                  <a:pt x="4" y="46"/>
                  <a:pt x="5" y="46"/>
                </a:cubicBezTo>
                <a:close/>
                <a:moveTo>
                  <a:pt x="158" y="54"/>
                </a:moveTo>
                <a:cubicBezTo>
                  <a:pt x="80" y="54"/>
                  <a:pt x="80" y="54"/>
                  <a:pt x="80" y="54"/>
                </a:cubicBezTo>
                <a:cubicBezTo>
                  <a:pt x="81" y="53"/>
                  <a:pt x="82" y="52"/>
                  <a:pt x="83" y="51"/>
                </a:cubicBezTo>
                <a:cubicBezTo>
                  <a:pt x="89" y="45"/>
                  <a:pt x="89" y="36"/>
                  <a:pt x="83" y="30"/>
                </a:cubicBezTo>
                <a:cubicBezTo>
                  <a:pt x="78" y="25"/>
                  <a:pt x="68" y="25"/>
                  <a:pt x="62" y="30"/>
                </a:cubicBezTo>
                <a:cubicBezTo>
                  <a:pt x="61" y="31"/>
                  <a:pt x="61" y="33"/>
                  <a:pt x="61" y="34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1"/>
                  <a:pt x="60" y="0"/>
                  <a:pt x="59" y="0"/>
                </a:cubicBezTo>
                <a:cubicBezTo>
                  <a:pt x="58" y="0"/>
                  <a:pt x="57" y="1"/>
                  <a:pt x="57" y="2"/>
                </a:cubicBezTo>
                <a:cubicBezTo>
                  <a:pt x="57" y="53"/>
                  <a:pt x="57" y="53"/>
                  <a:pt x="57" y="53"/>
                </a:cubicBezTo>
                <a:cubicBezTo>
                  <a:pt x="50" y="50"/>
                  <a:pt x="39" y="44"/>
                  <a:pt x="37" y="39"/>
                </a:cubicBezTo>
                <a:cubicBezTo>
                  <a:pt x="35" y="37"/>
                  <a:pt x="35" y="33"/>
                  <a:pt x="36" y="30"/>
                </a:cubicBezTo>
                <a:cubicBezTo>
                  <a:pt x="37" y="27"/>
                  <a:pt x="40" y="24"/>
                  <a:pt x="42" y="22"/>
                </a:cubicBezTo>
                <a:cubicBezTo>
                  <a:pt x="43" y="22"/>
                  <a:pt x="43" y="21"/>
                  <a:pt x="43" y="20"/>
                </a:cubicBezTo>
                <a:cubicBezTo>
                  <a:pt x="42" y="19"/>
                  <a:pt x="41" y="18"/>
                  <a:pt x="41" y="19"/>
                </a:cubicBezTo>
                <a:cubicBezTo>
                  <a:pt x="37" y="21"/>
                  <a:pt x="34" y="24"/>
                  <a:pt x="32" y="29"/>
                </a:cubicBezTo>
                <a:cubicBezTo>
                  <a:pt x="31" y="33"/>
                  <a:pt x="31" y="37"/>
                  <a:pt x="33" y="41"/>
                </a:cubicBezTo>
                <a:cubicBezTo>
                  <a:pt x="36" y="46"/>
                  <a:pt x="43" y="51"/>
                  <a:pt x="49" y="54"/>
                </a:cubicBezTo>
                <a:cubicBezTo>
                  <a:pt x="1" y="54"/>
                  <a:pt x="1" y="54"/>
                  <a:pt x="1" y="54"/>
                </a:cubicBezTo>
                <a:cubicBezTo>
                  <a:pt x="1" y="54"/>
                  <a:pt x="0" y="55"/>
                  <a:pt x="0" y="56"/>
                </a:cubicBezTo>
                <a:cubicBezTo>
                  <a:pt x="0" y="57"/>
                  <a:pt x="1" y="58"/>
                  <a:pt x="1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9"/>
                  <a:pt x="34" y="59"/>
                  <a:pt x="34" y="59"/>
                </a:cubicBezTo>
                <a:cubicBezTo>
                  <a:pt x="27" y="65"/>
                  <a:pt x="27" y="75"/>
                  <a:pt x="34" y="80"/>
                </a:cubicBezTo>
                <a:cubicBezTo>
                  <a:pt x="36" y="83"/>
                  <a:pt x="40" y="85"/>
                  <a:pt x="44" y="85"/>
                </a:cubicBezTo>
                <a:cubicBezTo>
                  <a:pt x="48" y="85"/>
                  <a:pt x="52" y="83"/>
                  <a:pt x="54" y="80"/>
                </a:cubicBezTo>
                <a:cubicBezTo>
                  <a:pt x="55" y="80"/>
                  <a:pt x="56" y="79"/>
                  <a:pt x="57" y="77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7" y="122"/>
                  <a:pt x="58" y="122"/>
                  <a:pt x="59" y="122"/>
                </a:cubicBezTo>
                <a:cubicBezTo>
                  <a:pt x="60" y="122"/>
                  <a:pt x="61" y="122"/>
                  <a:pt x="61" y="121"/>
                </a:cubicBezTo>
                <a:cubicBezTo>
                  <a:pt x="61" y="59"/>
                  <a:pt x="61" y="59"/>
                  <a:pt x="61" y="59"/>
                </a:cubicBezTo>
                <a:cubicBezTo>
                  <a:pt x="67" y="61"/>
                  <a:pt x="79" y="66"/>
                  <a:pt x="81" y="71"/>
                </a:cubicBezTo>
                <a:cubicBezTo>
                  <a:pt x="82" y="75"/>
                  <a:pt x="82" y="78"/>
                  <a:pt x="81" y="81"/>
                </a:cubicBezTo>
                <a:cubicBezTo>
                  <a:pt x="81" y="84"/>
                  <a:pt x="78" y="87"/>
                  <a:pt x="75" y="88"/>
                </a:cubicBezTo>
                <a:cubicBezTo>
                  <a:pt x="74" y="89"/>
                  <a:pt x="74" y="90"/>
                  <a:pt x="74" y="91"/>
                </a:cubicBezTo>
                <a:cubicBezTo>
                  <a:pt x="74" y="92"/>
                  <a:pt x="75" y="92"/>
                  <a:pt x="76" y="92"/>
                </a:cubicBezTo>
                <a:cubicBezTo>
                  <a:pt x="77" y="92"/>
                  <a:pt x="77" y="92"/>
                  <a:pt x="77" y="92"/>
                </a:cubicBezTo>
                <a:cubicBezTo>
                  <a:pt x="81" y="90"/>
                  <a:pt x="83" y="86"/>
                  <a:pt x="85" y="82"/>
                </a:cubicBezTo>
                <a:cubicBezTo>
                  <a:pt x="86" y="78"/>
                  <a:pt x="86" y="74"/>
                  <a:pt x="84" y="70"/>
                </a:cubicBezTo>
                <a:cubicBezTo>
                  <a:pt x="81" y="65"/>
                  <a:pt x="74" y="60"/>
                  <a:pt x="68" y="58"/>
                </a:cubicBezTo>
                <a:cubicBezTo>
                  <a:pt x="158" y="58"/>
                  <a:pt x="158" y="58"/>
                  <a:pt x="158" y="58"/>
                </a:cubicBezTo>
                <a:cubicBezTo>
                  <a:pt x="159" y="58"/>
                  <a:pt x="160" y="57"/>
                  <a:pt x="160" y="56"/>
                </a:cubicBezTo>
                <a:cubicBezTo>
                  <a:pt x="160" y="55"/>
                  <a:pt x="159" y="54"/>
                  <a:pt x="158" y="54"/>
                </a:cubicBezTo>
                <a:close/>
                <a:moveTo>
                  <a:pt x="52" y="78"/>
                </a:moveTo>
                <a:cubicBezTo>
                  <a:pt x="47" y="82"/>
                  <a:pt x="41" y="82"/>
                  <a:pt x="36" y="78"/>
                </a:cubicBezTo>
                <a:cubicBezTo>
                  <a:pt x="32" y="74"/>
                  <a:pt x="32" y="67"/>
                  <a:pt x="36" y="62"/>
                </a:cubicBezTo>
                <a:cubicBezTo>
                  <a:pt x="40" y="59"/>
                  <a:pt x="51" y="58"/>
                  <a:pt x="57" y="58"/>
                </a:cubicBezTo>
                <a:cubicBezTo>
                  <a:pt x="56" y="64"/>
                  <a:pt x="55" y="75"/>
                  <a:pt x="52" y="78"/>
                </a:cubicBezTo>
                <a:close/>
                <a:moveTo>
                  <a:pt x="61" y="54"/>
                </a:moveTo>
                <a:cubicBezTo>
                  <a:pt x="61" y="46"/>
                  <a:pt x="62" y="36"/>
                  <a:pt x="65" y="33"/>
                </a:cubicBezTo>
                <a:cubicBezTo>
                  <a:pt x="67" y="31"/>
                  <a:pt x="70" y="30"/>
                  <a:pt x="73" y="30"/>
                </a:cubicBezTo>
                <a:cubicBezTo>
                  <a:pt x="76" y="30"/>
                  <a:pt x="79" y="31"/>
                  <a:pt x="81" y="33"/>
                </a:cubicBezTo>
                <a:cubicBezTo>
                  <a:pt x="85" y="37"/>
                  <a:pt x="85" y="44"/>
                  <a:pt x="81" y="49"/>
                </a:cubicBezTo>
                <a:cubicBezTo>
                  <a:pt x="78" y="52"/>
                  <a:pt x="66" y="53"/>
                  <a:pt x="61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135">
            <a:extLst>
              <a:ext uri="{FF2B5EF4-FFF2-40B4-BE49-F238E27FC236}">
                <a16:creationId xmlns:a16="http://schemas.microsoft.com/office/drawing/2014/main" id="{617EDAB6-4CC1-4AAA-8CED-E022DF718414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4697413"/>
            <a:ext cx="254000" cy="215900"/>
          </a:xfrm>
          <a:custGeom>
            <a:avLst/>
            <a:gdLst>
              <a:gd name="T0" fmla="*/ 54 w 160"/>
              <a:gd name="T1" fmla="*/ 30 h 136"/>
              <a:gd name="T2" fmla="*/ 114 w 160"/>
              <a:gd name="T3" fmla="*/ 12 h 136"/>
              <a:gd name="T4" fmla="*/ 123 w 160"/>
              <a:gd name="T5" fmla="*/ 30 h 136"/>
              <a:gd name="T6" fmla="*/ 122 w 160"/>
              <a:gd name="T7" fmla="*/ 21 h 136"/>
              <a:gd name="T8" fmla="*/ 134 w 160"/>
              <a:gd name="T9" fmla="*/ 23 h 136"/>
              <a:gd name="T10" fmla="*/ 137 w 160"/>
              <a:gd name="T11" fmla="*/ 33 h 136"/>
              <a:gd name="T12" fmla="*/ 139 w 160"/>
              <a:gd name="T13" fmla="*/ 23 h 136"/>
              <a:gd name="T14" fmla="*/ 121 w 160"/>
              <a:gd name="T15" fmla="*/ 17 h 136"/>
              <a:gd name="T16" fmla="*/ 115 w 160"/>
              <a:gd name="T17" fmla="*/ 7 h 136"/>
              <a:gd name="T18" fmla="*/ 52 w 160"/>
              <a:gd name="T19" fmla="*/ 28 h 136"/>
              <a:gd name="T20" fmla="*/ 151 w 160"/>
              <a:gd name="T21" fmla="*/ 66 h 136"/>
              <a:gd name="T22" fmla="*/ 155 w 160"/>
              <a:gd name="T23" fmla="*/ 70 h 136"/>
              <a:gd name="T24" fmla="*/ 153 w 160"/>
              <a:gd name="T25" fmla="*/ 98 h 136"/>
              <a:gd name="T26" fmla="*/ 118 w 160"/>
              <a:gd name="T27" fmla="*/ 96 h 136"/>
              <a:gd name="T28" fmla="*/ 120 w 160"/>
              <a:gd name="T29" fmla="*/ 73 h 136"/>
              <a:gd name="T30" fmla="*/ 147 w 160"/>
              <a:gd name="T31" fmla="*/ 70 h 136"/>
              <a:gd name="T32" fmla="*/ 141 w 160"/>
              <a:gd name="T33" fmla="*/ 39 h 136"/>
              <a:gd name="T34" fmla="*/ 4 w 160"/>
              <a:gd name="T35" fmla="*/ 30 h 136"/>
              <a:gd name="T36" fmla="*/ 33 w 160"/>
              <a:gd name="T37" fmla="*/ 22 h 136"/>
              <a:gd name="T38" fmla="*/ 20 w 160"/>
              <a:gd name="T39" fmla="*/ 29 h 136"/>
              <a:gd name="T40" fmla="*/ 99 w 160"/>
              <a:gd name="T41" fmla="*/ 5 h 136"/>
              <a:gd name="T42" fmla="*/ 98 w 160"/>
              <a:gd name="T43" fmla="*/ 0 h 136"/>
              <a:gd name="T44" fmla="*/ 12 w 160"/>
              <a:gd name="T45" fmla="*/ 17 h 136"/>
              <a:gd name="T46" fmla="*/ 0 w 160"/>
              <a:gd name="T47" fmla="*/ 124 h 136"/>
              <a:gd name="T48" fmla="*/ 141 w 160"/>
              <a:gd name="T49" fmla="*/ 136 h 136"/>
              <a:gd name="T50" fmla="*/ 147 w 160"/>
              <a:gd name="T51" fmla="*/ 109 h 136"/>
              <a:gd name="T52" fmla="*/ 143 w 160"/>
              <a:gd name="T53" fmla="*/ 109 h 136"/>
              <a:gd name="T54" fmla="*/ 141 w 160"/>
              <a:gd name="T55" fmla="*/ 132 h 136"/>
              <a:gd name="T56" fmla="*/ 4 w 160"/>
              <a:gd name="T57" fmla="*/ 124 h 136"/>
              <a:gd name="T58" fmla="*/ 12 w 160"/>
              <a:gd name="T59" fmla="*/ 43 h 136"/>
              <a:gd name="T60" fmla="*/ 143 w 160"/>
              <a:gd name="T61" fmla="*/ 45 h 136"/>
              <a:gd name="T62" fmla="*/ 120 w 160"/>
              <a:gd name="T63" fmla="*/ 68 h 136"/>
              <a:gd name="T64" fmla="*/ 113 w 160"/>
              <a:gd name="T65" fmla="*/ 96 h 136"/>
              <a:gd name="T66" fmla="*/ 153 w 160"/>
              <a:gd name="T67" fmla="*/ 102 h 136"/>
              <a:gd name="T68" fmla="*/ 160 w 160"/>
              <a:gd name="T69" fmla="*/ 70 h 136"/>
              <a:gd name="T70" fmla="*/ 131 w 160"/>
              <a:gd name="T71" fmla="*/ 86 h 136"/>
              <a:gd name="T72" fmla="*/ 139 w 160"/>
              <a:gd name="T73" fmla="*/ 86 h 136"/>
              <a:gd name="T74" fmla="*/ 131 w 160"/>
              <a:gd name="T75" fmla="*/ 8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36">
                <a:moveTo>
                  <a:pt x="52" y="28"/>
                </a:moveTo>
                <a:cubicBezTo>
                  <a:pt x="53" y="29"/>
                  <a:pt x="53" y="30"/>
                  <a:pt x="54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21" y="30"/>
                  <a:pt x="122" y="30"/>
                  <a:pt x="123" y="30"/>
                </a:cubicBezTo>
                <a:cubicBezTo>
                  <a:pt x="124" y="29"/>
                  <a:pt x="125" y="28"/>
                  <a:pt x="124" y="27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33" y="21"/>
                  <a:pt x="134" y="22"/>
                  <a:pt x="134" y="23"/>
                </a:cubicBezTo>
                <a:cubicBezTo>
                  <a:pt x="134" y="30"/>
                  <a:pt x="134" y="30"/>
                  <a:pt x="134" y="30"/>
                </a:cubicBezTo>
                <a:cubicBezTo>
                  <a:pt x="134" y="31"/>
                  <a:pt x="136" y="33"/>
                  <a:pt x="137" y="33"/>
                </a:cubicBezTo>
                <a:cubicBezTo>
                  <a:pt x="138" y="33"/>
                  <a:pt x="139" y="31"/>
                  <a:pt x="139" y="30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0"/>
                  <a:pt x="136" y="17"/>
                  <a:pt x="131" y="17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18" y="9"/>
                  <a:pt x="118" y="9"/>
                  <a:pt x="118" y="9"/>
                </a:cubicBezTo>
                <a:cubicBezTo>
                  <a:pt x="118" y="8"/>
                  <a:pt x="117" y="7"/>
                  <a:pt x="115" y="7"/>
                </a:cubicBezTo>
                <a:cubicBezTo>
                  <a:pt x="54" y="26"/>
                  <a:pt x="54" y="26"/>
                  <a:pt x="54" y="26"/>
                </a:cubicBezTo>
                <a:cubicBezTo>
                  <a:pt x="53" y="26"/>
                  <a:pt x="52" y="27"/>
                  <a:pt x="52" y="28"/>
                </a:cubicBezTo>
                <a:close/>
                <a:moveTo>
                  <a:pt x="153" y="64"/>
                </a:moveTo>
                <a:cubicBezTo>
                  <a:pt x="152" y="64"/>
                  <a:pt x="151" y="65"/>
                  <a:pt x="151" y="66"/>
                </a:cubicBezTo>
                <a:cubicBezTo>
                  <a:pt x="151" y="67"/>
                  <a:pt x="152" y="68"/>
                  <a:pt x="153" y="68"/>
                </a:cubicBezTo>
                <a:cubicBezTo>
                  <a:pt x="154" y="68"/>
                  <a:pt x="155" y="69"/>
                  <a:pt x="155" y="70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7"/>
                  <a:pt x="154" y="98"/>
                  <a:pt x="153" y="98"/>
                </a:cubicBezTo>
                <a:cubicBezTo>
                  <a:pt x="120" y="98"/>
                  <a:pt x="120" y="98"/>
                  <a:pt x="120" y="98"/>
                </a:cubicBezTo>
                <a:cubicBezTo>
                  <a:pt x="119" y="98"/>
                  <a:pt x="118" y="97"/>
                  <a:pt x="118" y="96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118" y="74"/>
                  <a:pt x="119" y="73"/>
                  <a:pt x="120" y="73"/>
                </a:cubicBezTo>
                <a:cubicBezTo>
                  <a:pt x="145" y="73"/>
                  <a:pt x="145" y="73"/>
                  <a:pt x="145" y="73"/>
                </a:cubicBezTo>
                <a:cubicBezTo>
                  <a:pt x="146" y="73"/>
                  <a:pt x="147" y="72"/>
                  <a:pt x="147" y="70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1"/>
                  <a:pt x="145" y="39"/>
                  <a:pt x="141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7" y="39"/>
                  <a:pt x="4" y="35"/>
                  <a:pt x="4" y="30"/>
                </a:cubicBezTo>
                <a:cubicBezTo>
                  <a:pt x="4" y="25"/>
                  <a:pt x="7" y="22"/>
                  <a:pt x="12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21" y="26"/>
                  <a:pt x="21" y="26"/>
                  <a:pt x="21" y="26"/>
                </a:cubicBezTo>
                <a:cubicBezTo>
                  <a:pt x="20" y="26"/>
                  <a:pt x="20" y="27"/>
                  <a:pt x="20" y="29"/>
                </a:cubicBezTo>
                <a:cubicBezTo>
                  <a:pt x="20" y="29"/>
                  <a:pt x="21" y="30"/>
                  <a:pt x="22" y="30"/>
                </a:cubicBezTo>
                <a:cubicBezTo>
                  <a:pt x="99" y="5"/>
                  <a:pt x="99" y="5"/>
                  <a:pt x="99" y="5"/>
                </a:cubicBezTo>
                <a:cubicBezTo>
                  <a:pt x="100" y="5"/>
                  <a:pt x="101" y="3"/>
                  <a:pt x="100" y="1"/>
                </a:cubicBezTo>
                <a:cubicBezTo>
                  <a:pt x="100" y="0"/>
                  <a:pt x="99" y="0"/>
                  <a:pt x="98" y="0"/>
                </a:cubicBezTo>
                <a:cubicBezTo>
                  <a:pt x="46" y="17"/>
                  <a:pt x="46" y="17"/>
                  <a:pt x="46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5" y="17"/>
                  <a:pt x="0" y="23"/>
                  <a:pt x="0" y="30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141" y="136"/>
                  <a:pt x="141" y="136"/>
                  <a:pt x="141" y="136"/>
                </a:cubicBezTo>
                <a:cubicBezTo>
                  <a:pt x="145" y="136"/>
                  <a:pt x="147" y="134"/>
                  <a:pt x="147" y="130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7" y="108"/>
                  <a:pt x="146" y="107"/>
                  <a:pt x="145" y="107"/>
                </a:cubicBezTo>
                <a:cubicBezTo>
                  <a:pt x="144" y="107"/>
                  <a:pt x="143" y="108"/>
                  <a:pt x="143" y="109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3" y="131"/>
                  <a:pt x="142" y="132"/>
                  <a:pt x="141" y="132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7" y="132"/>
                  <a:pt x="4" y="129"/>
                  <a:pt x="4" y="124"/>
                </a:cubicBezTo>
                <a:cubicBezTo>
                  <a:pt x="4" y="40"/>
                  <a:pt x="4" y="40"/>
                  <a:pt x="4" y="40"/>
                </a:cubicBezTo>
                <a:cubicBezTo>
                  <a:pt x="6" y="42"/>
                  <a:pt x="9" y="43"/>
                  <a:pt x="12" y="43"/>
                </a:cubicBezTo>
                <a:cubicBezTo>
                  <a:pt x="141" y="43"/>
                  <a:pt x="141" y="43"/>
                  <a:pt x="141" y="43"/>
                </a:cubicBezTo>
                <a:cubicBezTo>
                  <a:pt x="142" y="43"/>
                  <a:pt x="143" y="44"/>
                  <a:pt x="143" y="45"/>
                </a:cubicBezTo>
                <a:cubicBezTo>
                  <a:pt x="143" y="68"/>
                  <a:pt x="143" y="68"/>
                  <a:pt x="143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15" y="68"/>
                  <a:pt x="113" y="70"/>
                  <a:pt x="113" y="75"/>
                </a:cubicBezTo>
                <a:cubicBezTo>
                  <a:pt x="113" y="96"/>
                  <a:pt x="113" y="96"/>
                  <a:pt x="113" y="96"/>
                </a:cubicBezTo>
                <a:cubicBezTo>
                  <a:pt x="113" y="100"/>
                  <a:pt x="115" y="102"/>
                  <a:pt x="120" y="102"/>
                </a:cubicBezTo>
                <a:cubicBezTo>
                  <a:pt x="153" y="102"/>
                  <a:pt x="153" y="102"/>
                  <a:pt x="153" y="102"/>
                </a:cubicBezTo>
                <a:cubicBezTo>
                  <a:pt x="158" y="102"/>
                  <a:pt x="160" y="100"/>
                  <a:pt x="160" y="9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66"/>
                  <a:pt x="158" y="64"/>
                  <a:pt x="153" y="64"/>
                </a:cubicBezTo>
                <a:close/>
                <a:moveTo>
                  <a:pt x="131" y="86"/>
                </a:moveTo>
                <a:cubicBezTo>
                  <a:pt x="131" y="88"/>
                  <a:pt x="132" y="90"/>
                  <a:pt x="135" y="90"/>
                </a:cubicBezTo>
                <a:cubicBezTo>
                  <a:pt x="137" y="90"/>
                  <a:pt x="139" y="88"/>
                  <a:pt x="139" y="86"/>
                </a:cubicBezTo>
                <a:cubicBezTo>
                  <a:pt x="139" y="83"/>
                  <a:pt x="137" y="81"/>
                  <a:pt x="135" y="81"/>
                </a:cubicBezTo>
                <a:cubicBezTo>
                  <a:pt x="132" y="81"/>
                  <a:pt x="131" y="83"/>
                  <a:pt x="131" y="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eeform 136">
            <a:extLst>
              <a:ext uri="{FF2B5EF4-FFF2-40B4-BE49-F238E27FC236}">
                <a16:creationId xmlns:a16="http://schemas.microsoft.com/office/drawing/2014/main" id="{7756BD87-6B24-4166-8B3D-5BC4148D2C68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4681538"/>
            <a:ext cx="254000" cy="247650"/>
          </a:xfrm>
          <a:custGeom>
            <a:avLst/>
            <a:gdLst>
              <a:gd name="T0" fmla="*/ 10 w 160"/>
              <a:gd name="T1" fmla="*/ 0 h 156"/>
              <a:gd name="T2" fmla="*/ 0 w 160"/>
              <a:gd name="T3" fmla="*/ 147 h 156"/>
              <a:gd name="T4" fmla="*/ 151 w 160"/>
              <a:gd name="T5" fmla="*/ 156 h 156"/>
              <a:gd name="T6" fmla="*/ 160 w 160"/>
              <a:gd name="T7" fmla="*/ 10 h 156"/>
              <a:gd name="T8" fmla="*/ 156 w 160"/>
              <a:gd name="T9" fmla="*/ 147 h 156"/>
              <a:gd name="T10" fmla="*/ 10 w 160"/>
              <a:gd name="T11" fmla="*/ 151 h 156"/>
              <a:gd name="T12" fmla="*/ 5 w 160"/>
              <a:gd name="T13" fmla="*/ 10 h 156"/>
              <a:gd name="T14" fmla="*/ 151 w 160"/>
              <a:gd name="T15" fmla="*/ 5 h 156"/>
              <a:gd name="T16" fmla="*/ 156 w 160"/>
              <a:gd name="T17" fmla="*/ 147 h 156"/>
              <a:gd name="T18" fmla="*/ 71 w 160"/>
              <a:gd name="T19" fmla="*/ 37 h 156"/>
              <a:gd name="T20" fmla="*/ 90 w 160"/>
              <a:gd name="T21" fmla="*/ 37 h 156"/>
              <a:gd name="T22" fmla="*/ 80 w 160"/>
              <a:gd name="T23" fmla="*/ 42 h 156"/>
              <a:gd name="T24" fmla="*/ 80 w 160"/>
              <a:gd name="T25" fmla="*/ 32 h 156"/>
              <a:gd name="T26" fmla="*/ 80 w 160"/>
              <a:gd name="T27" fmla="*/ 42 h 156"/>
              <a:gd name="T28" fmla="*/ 109 w 160"/>
              <a:gd name="T29" fmla="*/ 114 h 156"/>
              <a:gd name="T30" fmla="*/ 129 w 160"/>
              <a:gd name="T31" fmla="*/ 114 h 156"/>
              <a:gd name="T32" fmla="*/ 119 w 160"/>
              <a:gd name="T33" fmla="*/ 119 h 156"/>
              <a:gd name="T34" fmla="*/ 119 w 160"/>
              <a:gd name="T35" fmla="*/ 110 h 156"/>
              <a:gd name="T36" fmla="*/ 119 w 160"/>
              <a:gd name="T37" fmla="*/ 119 h 156"/>
              <a:gd name="T38" fmla="*/ 32 w 160"/>
              <a:gd name="T39" fmla="*/ 91 h 156"/>
              <a:gd name="T40" fmla="*/ 51 w 160"/>
              <a:gd name="T41" fmla="*/ 91 h 156"/>
              <a:gd name="T42" fmla="*/ 41 w 160"/>
              <a:gd name="T43" fmla="*/ 96 h 156"/>
              <a:gd name="T44" fmla="*/ 41 w 160"/>
              <a:gd name="T45" fmla="*/ 86 h 156"/>
              <a:gd name="T46" fmla="*/ 41 w 160"/>
              <a:gd name="T47" fmla="*/ 96 h 156"/>
              <a:gd name="T48" fmla="*/ 45 w 160"/>
              <a:gd name="T49" fmla="*/ 71 h 156"/>
              <a:gd name="T50" fmla="*/ 42 w 160"/>
              <a:gd name="T51" fmla="*/ 25 h 156"/>
              <a:gd name="T52" fmla="*/ 39 w 160"/>
              <a:gd name="T53" fmla="*/ 71 h 156"/>
              <a:gd name="T54" fmla="*/ 42 w 160"/>
              <a:gd name="T55" fmla="*/ 107 h 156"/>
              <a:gd name="T56" fmla="*/ 39 w 160"/>
              <a:gd name="T57" fmla="*/ 124 h 156"/>
              <a:gd name="T58" fmla="*/ 45 w 160"/>
              <a:gd name="T59" fmla="*/ 124 h 156"/>
              <a:gd name="T60" fmla="*/ 42 w 160"/>
              <a:gd name="T61" fmla="*/ 107 h 156"/>
              <a:gd name="T62" fmla="*/ 77 w 160"/>
              <a:gd name="T63" fmla="*/ 56 h 156"/>
              <a:gd name="T64" fmla="*/ 80 w 160"/>
              <a:gd name="T65" fmla="*/ 127 h 156"/>
              <a:gd name="T66" fmla="*/ 84 w 160"/>
              <a:gd name="T67" fmla="*/ 56 h 156"/>
              <a:gd name="T68" fmla="*/ 119 w 160"/>
              <a:gd name="T69" fmla="*/ 98 h 156"/>
              <a:gd name="T70" fmla="*/ 122 w 160"/>
              <a:gd name="T71" fmla="*/ 28 h 156"/>
              <a:gd name="T72" fmla="*/ 116 w 160"/>
              <a:gd name="T73" fmla="*/ 28 h 156"/>
              <a:gd name="T74" fmla="*/ 119 w 160"/>
              <a:gd name="T75" fmla="*/ 9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6">
                <a:moveTo>
                  <a:pt x="151" y="0"/>
                </a:moveTo>
                <a:cubicBezTo>
                  <a:pt x="10" y="0"/>
                  <a:pt x="10" y="0"/>
                  <a:pt x="10" y="0"/>
                </a:cubicBezTo>
                <a:cubicBezTo>
                  <a:pt x="6" y="0"/>
                  <a:pt x="0" y="7"/>
                  <a:pt x="0" y="10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0"/>
                  <a:pt x="6" y="156"/>
                  <a:pt x="10" y="156"/>
                </a:cubicBezTo>
                <a:cubicBezTo>
                  <a:pt x="151" y="156"/>
                  <a:pt x="151" y="156"/>
                  <a:pt x="151" y="156"/>
                </a:cubicBezTo>
                <a:cubicBezTo>
                  <a:pt x="154" y="156"/>
                  <a:pt x="160" y="150"/>
                  <a:pt x="160" y="147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7"/>
                  <a:pt x="154" y="0"/>
                  <a:pt x="151" y="0"/>
                </a:cubicBezTo>
                <a:close/>
                <a:moveTo>
                  <a:pt x="156" y="147"/>
                </a:moveTo>
                <a:cubicBezTo>
                  <a:pt x="156" y="148"/>
                  <a:pt x="152" y="151"/>
                  <a:pt x="151" y="151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9" y="151"/>
                  <a:pt x="5" y="148"/>
                  <a:pt x="5" y="147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9" y="5"/>
                  <a:pt x="10" y="5"/>
                </a:cubicBezTo>
                <a:cubicBezTo>
                  <a:pt x="151" y="5"/>
                  <a:pt x="151" y="5"/>
                  <a:pt x="151" y="5"/>
                </a:cubicBezTo>
                <a:cubicBezTo>
                  <a:pt x="152" y="5"/>
                  <a:pt x="156" y="9"/>
                  <a:pt x="156" y="10"/>
                </a:cubicBezTo>
                <a:lnTo>
                  <a:pt x="156" y="147"/>
                </a:lnTo>
                <a:close/>
                <a:moveTo>
                  <a:pt x="80" y="27"/>
                </a:moveTo>
                <a:cubicBezTo>
                  <a:pt x="75" y="27"/>
                  <a:pt x="71" y="32"/>
                  <a:pt x="71" y="37"/>
                </a:cubicBezTo>
                <a:cubicBezTo>
                  <a:pt x="71" y="42"/>
                  <a:pt x="75" y="47"/>
                  <a:pt x="80" y="47"/>
                </a:cubicBezTo>
                <a:cubicBezTo>
                  <a:pt x="85" y="47"/>
                  <a:pt x="90" y="42"/>
                  <a:pt x="90" y="37"/>
                </a:cubicBezTo>
                <a:cubicBezTo>
                  <a:pt x="90" y="32"/>
                  <a:pt x="85" y="27"/>
                  <a:pt x="80" y="27"/>
                </a:cubicBezTo>
                <a:close/>
                <a:moveTo>
                  <a:pt x="80" y="42"/>
                </a:moveTo>
                <a:cubicBezTo>
                  <a:pt x="78" y="42"/>
                  <a:pt x="75" y="40"/>
                  <a:pt x="75" y="37"/>
                </a:cubicBezTo>
                <a:cubicBezTo>
                  <a:pt x="75" y="35"/>
                  <a:pt x="78" y="32"/>
                  <a:pt x="80" y="32"/>
                </a:cubicBezTo>
                <a:cubicBezTo>
                  <a:pt x="83" y="32"/>
                  <a:pt x="85" y="35"/>
                  <a:pt x="85" y="37"/>
                </a:cubicBezTo>
                <a:cubicBezTo>
                  <a:pt x="85" y="40"/>
                  <a:pt x="83" y="42"/>
                  <a:pt x="80" y="42"/>
                </a:cubicBezTo>
                <a:close/>
                <a:moveTo>
                  <a:pt x="119" y="105"/>
                </a:moveTo>
                <a:cubicBezTo>
                  <a:pt x="114" y="105"/>
                  <a:pt x="109" y="110"/>
                  <a:pt x="109" y="114"/>
                </a:cubicBezTo>
                <a:cubicBezTo>
                  <a:pt x="109" y="119"/>
                  <a:pt x="114" y="124"/>
                  <a:pt x="119" y="124"/>
                </a:cubicBezTo>
                <a:cubicBezTo>
                  <a:pt x="124" y="124"/>
                  <a:pt x="129" y="119"/>
                  <a:pt x="129" y="114"/>
                </a:cubicBezTo>
                <a:cubicBezTo>
                  <a:pt x="129" y="110"/>
                  <a:pt x="124" y="105"/>
                  <a:pt x="119" y="105"/>
                </a:cubicBezTo>
                <a:close/>
                <a:moveTo>
                  <a:pt x="119" y="119"/>
                </a:moveTo>
                <a:cubicBezTo>
                  <a:pt x="117" y="119"/>
                  <a:pt x="114" y="117"/>
                  <a:pt x="114" y="114"/>
                </a:cubicBezTo>
                <a:cubicBezTo>
                  <a:pt x="114" y="112"/>
                  <a:pt x="117" y="110"/>
                  <a:pt x="119" y="110"/>
                </a:cubicBezTo>
                <a:cubicBezTo>
                  <a:pt x="122" y="110"/>
                  <a:pt x="124" y="112"/>
                  <a:pt x="124" y="114"/>
                </a:cubicBezTo>
                <a:cubicBezTo>
                  <a:pt x="124" y="117"/>
                  <a:pt x="122" y="119"/>
                  <a:pt x="119" y="119"/>
                </a:cubicBezTo>
                <a:close/>
                <a:moveTo>
                  <a:pt x="41" y="81"/>
                </a:moveTo>
                <a:cubicBezTo>
                  <a:pt x="37" y="81"/>
                  <a:pt x="32" y="86"/>
                  <a:pt x="32" y="91"/>
                </a:cubicBezTo>
                <a:cubicBezTo>
                  <a:pt x="32" y="96"/>
                  <a:pt x="37" y="100"/>
                  <a:pt x="41" y="100"/>
                </a:cubicBezTo>
                <a:cubicBezTo>
                  <a:pt x="46" y="100"/>
                  <a:pt x="51" y="96"/>
                  <a:pt x="51" y="91"/>
                </a:cubicBezTo>
                <a:cubicBezTo>
                  <a:pt x="51" y="86"/>
                  <a:pt x="46" y="81"/>
                  <a:pt x="41" y="81"/>
                </a:cubicBezTo>
                <a:close/>
                <a:moveTo>
                  <a:pt x="41" y="96"/>
                </a:moveTo>
                <a:cubicBezTo>
                  <a:pt x="39" y="96"/>
                  <a:pt x="37" y="93"/>
                  <a:pt x="37" y="91"/>
                </a:cubicBezTo>
                <a:cubicBezTo>
                  <a:pt x="37" y="88"/>
                  <a:pt x="39" y="86"/>
                  <a:pt x="41" y="86"/>
                </a:cubicBezTo>
                <a:cubicBezTo>
                  <a:pt x="44" y="86"/>
                  <a:pt x="46" y="88"/>
                  <a:pt x="46" y="91"/>
                </a:cubicBezTo>
                <a:cubicBezTo>
                  <a:pt x="46" y="93"/>
                  <a:pt x="44" y="96"/>
                  <a:pt x="41" y="96"/>
                </a:cubicBezTo>
                <a:close/>
                <a:moveTo>
                  <a:pt x="42" y="73"/>
                </a:moveTo>
                <a:cubicBezTo>
                  <a:pt x="43" y="73"/>
                  <a:pt x="45" y="72"/>
                  <a:pt x="45" y="71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6"/>
                  <a:pt x="43" y="25"/>
                  <a:pt x="42" y="25"/>
                </a:cubicBezTo>
                <a:cubicBezTo>
                  <a:pt x="40" y="25"/>
                  <a:pt x="39" y="26"/>
                  <a:pt x="39" y="28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72"/>
                  <a:pt x="40" y="73"/>
                  <a:pt x="42" y="73"/>
                </a:cubicBezTo>
                <a:close/>
                <a:moveTo>
                  <a:pt x="42" y="107"/>
                </a:moveTo>
                <a:cubicBezTo>
                  <a:pt x="40" y="107"/>
                  <a:pt x="39" y="109"/>
                  <a:pt x="39" y="110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39" y="125"/>
                  <a:pt x="40" y="127"/>
                  <a:pt x="42" y="127"/>
                </a:cubicBezTo>
                <a:cubicBezTo>
                  <a:pt x="43" y="127"/>
                  <a:pt x="45" y="125"/>
                  <a:pt x="45" y="124"/>
                </a:cubicBezTo>
                <a:cubicBezTo>
                  <a:pt x="45" y="110"/>
                  <a:pt x="45" y="110"/>
                  <a:pt x="45" y="110"/>
                </a:cubicBezTo>
                <a:cubicBezTo>
                  <a:pt x="45" y="109"/>
                  <a:pt x="43" y="107"/>
                  <a:pt x="42" y="107"/>
                </a:cubicBezTo>
                <a:close/>
                <a:moveTo>
                  <a:pt x="80" y="54"/>
                </a:moveTo>
                <a:cubicBezTo>
                  <a:pt x="79" y="54"/>
                  <a:pt x="77" y="55"/>
                  <a:pt x="77" y="56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25"/>
                  <a:pt x="79" y="127"/>
                  <a:pt x="80" y="127"/>
                </a:cubicBezTo>
                <a:cubicBezTo>
                  <a:pt x="82" y="127"/>
                  <a:pt x="84" y="125"/>
                  <a:pt x="84" y="124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55"/>
                  <a:pt x="82" y="54"/>
                  <a:pt x="80" y="54"/>
                </a:cubicBezTo>
                <a:close/>
                <a:moveTo>
                  <a:pt x="119" y="98"/>
                </a:moveTo>
                <a:cubicBezTo>
                  <a:pt x="121" y="98"/>
                  <a:pt x="122" y="97"/>
                  <a:pt x="122" y="96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122" y="26"/>
                  <a:pt x="121" y="25"/>
                  <a:pt x="119" y="25"/>
                </a:cubicBezTo>
                <a:cubicBezTo>
                  <a:pt x="117" y="25"/>
                  <a:pt x="116" y="26"/>
                  <a:pt x="116" y="28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7"/>
                  <a:pt x="117" y="98"/>
                  <a:pt x="119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137">
            <a:extLst>
              <a:ext uri="{FF2B5EF4-FFF2-40B4-BE49-F238E27FC236}">
                <a16:creationId xmlns:a16="http://schemas.microsoft.com/office/drawing/2014/main" id="{A2721590-E0F3-4D09-A21D-DF37671326B9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4692650"/>
            <a:ext cx="254000" cy="227013"/>
          </a:xfrm>
          <a:custGeom>
            <a:avLst/>
            <a:gdLst>
              <a:gd name="T0" fmla="*/ 116 w 160"/>
              <a:gd name="T1" fmla="*/ 47 h 143"/>
              <a:gd name="T2" fmla="*/ 116 w 160"/>
              <a:gd name="T3" fmla="*/ 136 h 143"/>
              <a:gd name="T4" fmla="*/ 116 w 160"/>
              <a:gd name="T5" fmla="*/ 139 h 143"/>
              <a:gd name="T6" fmla="*/ 103 w 160"/>
              <a:gd name="T7" fmla="*/ 139 h 143"/>
              <a:gd name="T8" fmla="*/ 103 w 160"/>
              <a:gd name="T9" fmla="*/ 136 h 143"/>
              <a:gd name="T10" fmla="*/ 103 w 160"/>
              <a:gd name="T11" fmla="*/ 6 h 143"/>
              <a:gd name="T12" fmla="*/ 96 w 160"/>
              <a:gd name="T13" fmla="*/ 0 h 143"/>
              <a:gd name="T14" fmla="*/ 65 w 160"/>
              <a:gd name="T15" fmla="*/ 0 h 143"/>
              <a:gd name="T16" fmla="*/ 58 w 160"/>
              <a:gd name="T17" fmla="*/ 6 h 143"/>
              <a:gd name="T18" fmla="*/ 58 w 160"/>
              <a:gd name="T19" fmla="*/ 136 h 143"/>
              <a:gd name="T20" fmla="*/ 58 w 160"/>
              <a:gd name="T21" fmla="*/ 139 h 143"/>
              <a:gd name="T22" fmla="*/ 45 w 160"/>
              <a:gd name="T23" fmla="*/ 139 h 143"/>
              <a:gd name="T24" fmla="*/ 45 w 160"/>
              <a:gd name="T25" fmla="*/ 136 h 143"/>
              <a:gd name="T26" fmla="*/ 45 w 160"/>
              <a:gd name="T27" fmla="*/ 87 h 143"/>
              <a:gd name="T28" fmla="*/ 38 w 160"/>
              <a:gd name="T29" fmla="*/ 80 h 143"/>
              <a:gd name="T30" fmla="*/ 7 w 160"/>
              <a:gd name="T31" fmla="*/ 80 h 143"/>
              <a:gd name="T32" fmla="*/ 0 w 160"/>
              <a:gd name="T33" fmla="*/ 87 h 143"/>
              <a:gd name="T34" fmla="*/ 0 w 160"/>
              <a:gd name="T35" fmla="*/ 136 h 143"/>
              <a:gd name="T36" fmla="*/ 7 w 160"/>
              <a:gd name="T37" fmla="*/ 143 h 143"/>
              <a:gd name="T38" fmla="*/ 23 w 160"/>
              <a:gd name="T39" fmla="*/ 143 h 143"/>
              <a:gd name="T40" fmla="*/ 38 w 160"/>
              <a:gd name="T41" fmla="*/ 143 h 143"/>
              <a:gd name="T42" fmla="*/ 65 w 160"/>
              <a:gd name="T43" fmla="*/ 143 h 143"/>
              <a:gd name="T44" fmla="*/ 96 w 160"/>
              <a:gd name="T45" fmla="*/ 143 h 143"/>
              <a:gd name="T46" fmla="*/ 123 w 160"/>
              <a:gd name="T47" fmla="*/ 143 h 143"/>
              <a:gd name="T48" fmla="*/ 154 w 160"/>
              <a:gd name="T49" fmla="*/ 143 h 143"/>
              <a:gd name="T50" fmla="*/ 160 w 160"/>
              <a:gd name="T51" fmla="*/ 136 h 143"/>
              <a:gd name="T52" fmla="*/ 160 w 160"/>
              <a:gd name="T53" fmla="*/ 47 h 143"/>
              <a:gd name="T54" fmla="*/ 154 w 160"/>
              <a:gd name="T55" fmla="*/ 40 h 143"/>
              <a:gd name="T56" fmla="*/ 123 w 160"/>
              <a:gd name="T57" fmla="*/ 40 h 143"/>
              <a:gd name="T58" fmla="*/ 116 w 160"/>
              <a:gd name="T59" fmla="*/ 47 h 143"/>
              <a:gd name="T60" fmla="*/ 23 w 160"/>
              <a:gd name="T61" fmla="*/ 139 h 143"/>
              <a:gd name="T62" fmla="*/ 7 w 160"/>
              <a:gd name="T63" fmla="*/ 139 h 143"/>
              <a:gd name="T64" fmla="*/ 5 w 160"/>
              <a:gd name="T65" fmla="*/ 136 h 143"/>
              <a:gd name="T66" fmla="*/ 5 w 160"/>
              <a:gd name="T67" fmla="*/ 87 h 143"/>
              <a:gd name="T68" fmla="*/ 7 w 160"/>
              <a:gd name="T69" fmla="*/ 85 h 143"/>
              <a:gd name="T70" fmla="*/ 38 w 160"/>
              <a:gd name="T71" fmla="*/ 85 h 143"/>
              <a:gd name="T72" fmla="*/ 40 w 160"/>
              <a:gd name="T73" fmla="*/ 87 h 143"/>
              <a:gd name="T74" fmla="*/ 40 w 160"/>
              <a:gd name="T75" fmla="*/ 136 h 143"/>
              <a:gd name="T76" fmla="*/ 38 w 160"/>
              <a:gd name="T77" fmla="*/ 139 h 143"/>
              <a:gd name="T78" fmla="*/ 23 w 160"/>
              <a:gd name="T79" fmla="*/ 139 h 143"/>
              <a:gd name="T80" fmla="*/ 23 w 160"/>
              <a:gd name="T81" fmla="*/ 139 h 143"/>
              <a:gd name="T82" fmla="*/ 65 w 160"/>
              <a:gd name="T83" fmla="*/ 139 h 143"/>
              <a:gd name="T84" fmla="*/ 63 w 160"/>
              <a:gd name="T85" fmla="*/ 136 h 143"/>
              <a:gd name="T86" fmla="*/ 63 w 160"/>
              <a:gd name="T87" fmla="*/ 6 h 143"/>
              <a:gd name="T88" fmla="*/ 65 w 160"/>
              <a:gd name="T89" fmla="*/ 4 h 143"/>
              <a:gd name="T90" fmla="*/ 96 w 160"/>
              <a:gd name="T91" fmla="*/ 4 h 143"/>
              <a:gd name="T92" fmla="*/ 98 w 160"/>
              <a:gd name="T93" fmla="*/ 6 h 143"/>
              <a:gd name="T94" fmla="*/ 98 w 160"/>
              <a:gd name="T95" fmla="*/ 136 h 143"/>
              <a:gd name="T96" fmla="*/ 96 w 160"/>
              <a:gd name="T97" fmla="*/ 139 h 143"/>
              <a:gd name="T98" fmla="*/ 65 w 160"/>
              <a:gd name="T99" fmla="*/ 139 h 143"/>
              <a:gd name="T100" fmla="*/ 65 w 160"/>
              <a:gd name="T101" fmla="*/ 139 h 143"/>
              <a:gd name="T102" fmla="*/ 156 w 160"/>
              <a:gd name="T103" fmla="*/ 47 h 143"/>
              <a:gd name="T104" fmla="*/ 156 w 160"/>
              <a:gd name="T105" fmla="*/ 136 h 143"/>
              <a:gd name="T106" fmla="*/ 154 w 160"/>
              <a:gd name="T107" fmla="*/ 139 h 143"/>
              <a:gd name="T108" fmla="*/ 123 w 160"/>
              <a:gd name="T109" fmla="*/ 139 h 143"/>
              <a:gd name="T110" fmla="*/ 120 w 160"/>
              <a:gd name="T111" fmla="*/ 136 h 143"/>
              <a:gd name="T112" fmla="*/ 120 w 160"/>
              <a:gd name="T113" fmla="*/ 47 h 143"/>
              <a:gd name="T114" fmla="*/ 123 w 160"/>
              <a:gd name="T115" fmla="*/ 44 h 143"/>
              <a:gd name="T116" fmla="*/ 154 w 160"/>
              <a:gd name="T117" fmla="*/ 44 h 143"/>
              <a:gd name="T118" fmla="*/ 156 w 160"/>
              <a:gd name="T119" fmla="*/ 4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43">
                <a:moveTo>
                  <a:pt x="116" y="47"/>
                </a:moveTo>
                <a:cubicBezTo>
                  <a:pt x="116" y="136"/>
                  <a:pt x="116" y="136"/>
                  <a:pt x="116" y="136"/>
                </a:cubicBezTo>
                <a:cubicBezTo>
                  <a:pt x="116" y="138"/>
                  <a:pt x="116" y="138"/>
                  <a:pt x="116" y="139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3" y="138"/>
                  <a:pt x="103" y="138"/>
                  <a:pt x="103" y="136"/>
                </a:cubicBezTo>
                <a:cubicBezTo>
                  <a:pt x="103" y="6"/>
                  <a:pt x="103" y="6"/>
                  <a:pt x="103" y="6"/>
                </a:cubicBezTo>
                <a:cubicBezTo>
                  <a:pt x="103" y="3"/>
                  <a:pt x="99" y="0"/>
                  <a:pt x="96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1" y="0"/>
                  <a:pt x="58" y="3"/>
                  <a:pt x="58" y="6"/>
                </a:cubicBezTo>
                <a:cubicBezTo>
                  <a:pt x="58" y="136"/>
                  <a:pt x="58" y="136"/>
                  <a:pt x="58" y="136"/>
                </a:cubicBezTo>
                <a:cubicBezTo>
                  <a:pt x="58" y="138"/>
                  <a:pt x="58" y="138"/>
                  <a:pt x="58" y="139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45" y="138"/>
                  <a:pt x="45" y="138"/>
                  <a:pt x="45" y="136"/>
                </a:cubicBezTo>
                <a:cubicBezTo>
                  <a:pt x="45" y="87"/>
                  <a:pt x="45" y="87"/>
                  <a:pt x="45" y="87"/>
                </a:cubicBezTo>
                <a:cubicBezTo>
                  <a:pt x="45" y="84"/>
                  <a:pt x="41" y="80"/>
                  <a:pt x="38" y="80"/>
                </a:cubicBezTo>
                <a:cubicBezTo>
                  <a:pt x="7" y="80"/>
                  <a:pt x="7" y="80"/>
                  <a:pt x="7" y="80"/>
                </a:cubicBezTo>
                <a:cubicBezTo>
                  <a:pt x="4" y="80"/>
                  <a:pt x="0" y="84"/>
                  <a:pt x="0" y="87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0"/>
                  <a:pt x="4" y="143"/>
                  <a:pt x="7" y="14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96" y="143"/>
                  <a:pt x="96" y="143"/>
                  <a:pt x="96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54" y="143"/>
                  <a:pt x="154" y="143"/>
                  <a:pt x="154" y="143"/>
                </a:cubicBezTo>
                <a:cubicBezTo>
                  <a:pt x="157" y="143"/>
                  <a:pt x="160" y="140"/>
                  <a:pt x="160" y="136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43"/>
                  <a:pt x="157" y="40"/>
                  <a:pt x="154" y="40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19" y="40"/>
                  <a:pt x="116" y="43"/>
                  <a:pt x="116" y="47"/>
                </a:cubicBezTo>
                <a:close/>
                <a:moveTo>
                  <a:pt x="23" y="139"/>
                </a:moveTo>
                <a:cubicBezTo>
                  <a:pt x="7" y="139"/>
                  <a:pt x="7" y="139"/>
                  <a:pt x="7" y="139"/>
                </a:cubicBezTo>
                <a:cubicBezTo>
                  <a:pt x="6" y="139"/>
                  <a:pt x="5" y="138"/>
                  <a:pt x="5" y="136"/>
                </a:cubicBezTo>
                <a:cubicBezTo>
                  <a:pt x="5" y="87"/>
                  <a:pt x="5" y="87"/>
                  <a:pt x="5" y="87"/>
                </a:cubicBezTo>
                <a:cubicBezTo>
                  <a:pt x="5" y="86"/>
                  <a:pt x="6" y="85"/>
                  <a:pt x="7" y="85"/>
                </a:cubicBezTo>
                <a:cubicBezTo>
                  <a:pt x="38" y="85"/>
                  <a:pt x="38" y="85"/>
                  <a:pt x="38" y="85"/>
                </a:cubicBezTo>
                <a:cubicBezTo>
                  <a:pt x="39" y="85"/>
                  <a:pt x="40" y="86"/>
                  <a:pt x="40" y="87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38"/>
                  <a:pt x="39" y="139"/>
                  <a:pt x="38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3" y="139"/>
                  <a:pt x="23" y="139"/>
                  <a:pt x="23" y="139"/>
                </a:cubicBezTo>
                <a:close/>
                <a:moveTo>
                  <a:pt x="65" y="139"/>
                </a:moveTo>
                <a:cubicBezTo>
                  <a:pt x="64" y="139"/>
                  <a:pt x="63" y="138"/>
                  <a:pt x="63" y="136"/>
                </a:cubicBezTo>
                <a:cubicBezTo>
                  <a:pt x="63" y="6"/>
                  <a:pt x="63" y="6"/>
                  <a:pt x="63" y="6"/>
                </a:cubicBezTo>
                <a:cubicBezTo>
                  <a:pt x="63" y="5"/>
                  <a:pt x="64" y="4"/>
                  <a:pt x="65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7" y="4"/>
                  <a:pt x="98" y="5"/>
                  <a:pt x="98" y="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7" y="139"/>
                  <a:pt x="96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5" y="139"/>
                  <a:pt x="65" y="139"/>
                  <a:pt x="65" y="139"/>
                </a:cubicBezTo>
                <a:close/>
                <a:moveTo>
                  <a:pt x="156" y="47"/>
                </a:moveTo>
                <a:cubicBezTo>
                  <a:pt x="156" y="136"/>
                  <a:pt x="156" y="136"/>
                  <a:pt x="156" y="136"/>
                </a:cubicBezTo>
                <a:cubicBezTo>
                  <a:pt x="156" y="138"/>
                  <a:pt x="155" y="139"/>
                  <a:pt x="154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1" y="139"/>
                  <a:pt x="120" y="138"/>
                  <a:pt x="120" y="136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6"/>
                  <a:pt x="121" y="44"/>
                  <a:pt x="123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4"/>
                  <a:pt x="156" y="46"/>
                  <a:pt x="156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Freeform 138">
            <a:extLst>
              <a:ext uri="{FF2B5EF4-FFF2-40B4-BE49-F238E27FC236}">
                <a16:creationId xmlns:a16="http://schemas.microsoft.com/office/drawing/2014/main" id="{4F1F9ACF-F20F-46C6-97DD-07846B58C80A}"/>
              </a:ext>
            </a:extLst>
          </p:cNvPr>
          <p:cNvSpPr>
            <a:spLocks noEditPoints="1"/>
          </p:cNvSpPr>
          <p:nvPr/>
        </p:nvSpPr>
        <p:spPr bwMode="auto">
          <a:xfrm>
            <a:off x="7350126" y="4678363"/>
            <a:ext cx="246063" cy="254000"/>
          </a:xfrm>
          <a:custGeom>
            <a:avLst/>
            <a:gdLst>
              <a:gd name="T0" fmla="*/ 142 w 155"/>
              <a:gd name="T1" fmla="*/ 55 h 160"/>
              <a:gd name="T2" fmla="*/ 144 w 155"/>
              <a:gd name="T3" fmla="*/ 53 h 160"/>
              <a:gd name="T4" fmla="*/ 142 w 155"/>
              <a:gd name="T5" fmla="*/ 50 h 160"/>
              <a:gd name="T6" fmla="*/ 105 w 155"/>
              <a:gd name="T7" fmla="*/ 50 h 160"/>
              <a:gd name="T8" fmla="*/ 105 w 155"/>
              <a:gd name="T9" fmla="*/ 13 h 160"/>
              <a:gd name="T10" fmla="*/ 102 w 155"/>
              <a:gd name="T11" fmla="*/ 11 h 160"/>
              <a:gd name="T12" fmla="*/ 100 w 155"/>
              <a:gd name="T13" fmla="*/ 13 h 160"/>
              <a:gd name="T14" fmla="*/ 100 w 155"/>
              <a:gd name="T15" fmla="*/ 50 h 160"/>
              <a:gd name="T16" fmla="*/ 55 w 155"/>
              <a:gd name="T17" fmla="*/ 50 h 160"/>
              <a:gd name="T18" fmla="*/ 55 w 155"/>
              <a:gd name="T19" fmla="*/ 13 h 160"/>
              <a:gd name="T20" fmla="*/ 53 w 155"/>
              <a:gd name="T21" fmla="*/ 11 h 160"/>
              <a:gd name="T22" fmla="*/ 50 w 155"/>
              <a:gd name="T23" fmla="*/ 13 h 160"/>
              <a:gd name="T24" fmla="*/ 50 w 155"/>
              <a:gd name="T25" fmla="*/ 50 h 160"/>
              <a:gd name="T26" fmla="*/ 13 w 155"/>
              <a:gd name="T27" fmla="*/ 50 h 160"/>
              <a:gd name="T28" fmla="*/ 11 w 155"/>
              <a:gd name="T29" fmla="*/ 53 h 160"/>
              <a:gd name="T30" fmla="*/ 13 w 155"/>
              <a:gd name="T31" fmla="*/ 55 h 160"/>
              <a:gd name="T32" fmla="*/ 50 w 155"/>
              <a:gd name="T33" fmla="*/ 55 h 160"/>
              <a:gd name="T34" fmla="*/ 50 w 155"/>
              <a:gd name="T35" fmla="*/ 100 h 160"/>
              <a:gd name="T36" fmla="*/ 13 w 155"/>
              <a:gd name="T37" fmla="*/ 100 h 160"/>
              <a:gd name="T38" fmla="*/ 11 w 155"/>
              <a:gd name="T39" fmla="*/ 103 h 160"/>
              <a:gd name="T40" fmla="*/ 13 w 155"/>
              <a:gd name="T41" fmla="*/ 105 h 160"/>
              <a:gd name="T42" fmla="*/ 50 w 155"/>
              <a:gd name="T43" fmla="*/ 105 h 160"/>
              <a:gd name="T44" fmla="*/ 50 w 155"/>
              <a:gd name="T45" fmla="*/ 148 h 160"/>
              <a:gd name="T46" fmla="*/ 53 w 155"/>
              <a:gd name="T47" fmla="*/ 150 h 160"/>
              <a:gd name="T48" fmla="*/ 55 w 155"/>
              <a:gd name="T49" fmla="*/ 148 h 160"/>
              <a:gd name="T50" fmla="*/ 55 w 155"/>
              <a:gd name="T51" fmla="*/ 105 h 160"/>
              <a:gd name="T52" fmla="*/ 100 w 155"/>
              <a:gd name="T53" fmla="*/ 105 h 160"/>
              <a:gd name="T54" fmla="*/ 100 w 155"/>
              <a:gd name="T55" fmla="*/ 148 h 160"/>
              <a:gd name="T56" fmla="*/ 102 w 155"/>
              <a:gd name="T57" fmla="*/ 150 h 160"/>
              <a:gd name="T58" fmla="*/ 105 w 155"/>
              <a:gd name="T59" fmla="*/ 148 h 160"/>
              <a:gd name="T60" fmla="*/ 105 w 155"/>
              <a:gd name="T61" fmla="*/ 105 h 160"/>
              <a:gd name="T62" fmla="*/ 142 w 155"/>
              <a:gd name="T63" fmla="*/ 105 h 160"/>
              <a:gd name="T64" fmla="*/ 144 w 155"/>
              <a:gd name="T65" fmla="*/ 103 h 160"/>
              <a:gd name="T66" fmla="*/ 142 w 155"/>
              <a:gd name="T67" fmla="*/ 100 h 160"/>
              <a:gd name="T68" fmla="*/ 105 w 155"/>
              <a:gd name="T69" fmla="*/ 100 h 160"/>
              <a:gd name="T70" fmla="*/ 105 w 155"/>
              <a:gd name="T71" fmla="*/ 55 h 160"/>
              <a:gd name="T72" fmla="*/ 142 w 155"/>
              <a:gd name="T73" fmla="*/ 55 h 160"/>
              <a:gd name="T74" fmla="*/ 100 w 155"/>
              <a:gd name="T75" fmla="*/ 100 h 160"/>
              <a:gd name="T76" fmla="*/ 55 w 155"/>
              <a:gd name="T77" fmla="*/ 100 h 160"/>
              <a:gd name="T78" fmla="*/ 55 w 155"/>
              <a:gd name="T79" fmla="*/ 55 h 160"/>
              <a:gd name="T80" fmla="*/ 100 w 155"/>
              <a:gd name="T81" fmla="*/ 55 h 160"/>
              <a:gd name="T82" fmla="*/ 100 w 155"/>
              <a:gd name="T83" fmla="*/ 100 h 160"/>
              <a:gd name="T84" fmla="*/ 147 w 155"/>
              <a:gd name="T85" fmla="*/ 0 h 160"/>
              <a:gd name="T86" fmla="*/ 7 w 155"/>
              <a:gd name="T87" fmla="*/ 0 h 160"/>
              <a:gd name="T88" fmla="*/ 0 w 155"/>
              <a:gd name="T89" fmla="*/ 8 h 160"/>
              <a:gd name="T90" fmla="*/ 0 w 155"/>
              <a:gd name="T91" fmla="*/ 153 h 160"/>
              <a:gd name="T92" fmla="*/ 7 w 155"/>
              <a:gd name="T93" fmla="*/ 160 h 160"/>
              <a:gd name="T94" fmla="*/ 147 w 155"/>
              <a:gd name="T95" fmla="*/ 160 h 160"/>
              <a:gd name="T96" fmla="*/ 155 w 155"/>
              <a:gd name="T97" fmla="*/ 153 h 160"/>
              <a:gd name="T98" fmla="*/ 155 w 155"/>
              <a:gd name="T99" fmla="*/ 8 h 160"/>
              <a:gd name="T100" fmla="*/ 147 w 155"/>
              <a:gd name="T101" fmla="*/ 0 h 160"/>
              <a:gd name="T102" fmla="*/ 150 w 155"/>
              <a:gd name="T103" fmla="*/ 153 h 160"/>
              <a:gd name="T104" fmla="*/ 147 w 155"/>
              <a:gd name="T105" fmla="*/ 155 h 160"/>
              <a:gd name="T106" fmla="*/ 7 w 155"/>
              <a:gd name="T107" fmla="*/ 155 h 160"/>
              <a:gd name="T108" fmla="*/ 5 w 155"/>
              <a:gd name="T109" fmla="*/ 153 h 160"/>
              <a:gd name="T110" fmla="*/ 5 w 155"/>
              <a:gd name="T111" fmla="*/ 8 h 160"/>
              <a:gd name="T112" fmla="*/ 7 w 155"/>
              <a:gd name="T113" fmla="*/ 5 h 160"/>
              <a:gd name="T114" fmla="*/ 147 w 155"/>
              <a:gd name="T115" fmla="*/ 5 h 160"/>
              <a:gd name="T116" fmla="*/ 150 w 155"/>
              <a:gd name="T117" fmla="*/ 8 h 160"/>
              <a:gd name="T118" fmla="*/ 150 w 155"/>
              <a:gd name="T119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5" h="160">
                <a:moveTo>
                  <a:pt x="142" y="55"/>
                </a:moveTo>
                <a:cubicBezTo>
                  <a:pt x="143" y="55"/>
                  <a:pt x="144" y="54"/>
                  <a:pt x="144" y="53"/>
                </a:cubicBezTo>
                <a:cubicBezTo>
                  <a:pt x="144" y="52"/>
                  <a:pt x="143" y="50"/>
                  <a:pt x="142" y="50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5" y="12"/>
                  <a:pt x="104" y="11"/>
                  <a:pt x="102" y="11"/>
                </a:cubicBezTo>
                <a:cubicBezTo>
                  <a:pt x="101" y="11"/>
                  <a:pt x="100" y="12"/>
                  <a:pt x="100" y="13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55" y="50"/>
                  <a:pt x="55" y="50"/>
                  <a:pt x="55" y="50"/>
                </a:cubicBezTo>
                <a:cubicBezTo>
                  <a:pt x="55" y="13"/>
                  <a:pt x="55" y="13"/>
                  <a:pt x="55" y="13"/>
                </a:cubicBezTo>
                <a:cubicBezTo>
                  <a:pt x="55" y="12"/>
                  <a:pt x="54" y="11"/>
                  <a:pt x="53" y="11"/>
                </a:cubicBezTo>
                <a:cubicBezTo>
                  <a:pt x="52" y="11"/>
                  <a:pt x="50" y="12"/>
                  <a:pt x="50" y="13"/>
                </a:cubicBezTo>
                <a:cubicBezTo>
                  <a:pt x="50" y="50"/>
                  <a:pt x="50" y="50"/>
                  <a:pt x="50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1" y="52"/>
                  <a:pt x="11" y="53"/>
                </a:cubicBezTo>
                <a:cubicBezTo>
                  <a:pt x="11" y="54"/>
                  <a:pt x="12" y="55"/>
                  <a:pt x="13" y="55"/>
                </a:cubicBezTo>
                <a:cubicBezTo>
                  <a:pt x="50" y="55"/>
                  <a:pt x="50" y="55"/>
                  <a:pt x="50" y="55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2" y="100"/>
                  <a:pt x="11" y="102"/>
                  <a:pt x="11" y="103"/>
                </a:cubicBezTo>
                <a:cubicBezTo>
                  <a:pt x="11" y="104"/>
                  <a:pt x="12" y="105"/>
                  <a:pt x="13" y="105"/>
                </a:cubicBezTo>
                <a:cubicBezTo>
                  <a:pt x="50" y="105"/>
                  <a:pt x="50" y="105"/>
                  <a:pt x="50" y="105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50" y="149"/>
                  <a:pt x="52" y="150"/>
                  <a:pt x="53" y="150"/>
                </a:cubicBezTo>
                <a:cubicBezTo>
                  <a:pt x="54" y="150"/>
                  <a:pt x="55" y="149"/>
                  <a:pt x="55" y="148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48"/>
                  <a:pt x="100" y="148"/>
                  <a:pt x="100" y="148"/>
                </a:cubicBezTo>
                <a:cubicBezTo>
                  <a:pt x="100" y="149"/>
                  <a:pt x="101" y="150"/>
                  <a:pt x="102" y="150"/>
                </a:cubicBezTo>
                <a:cubicBezTo>
                  <a:pt x="104" y="150"/>
                  <a:pt x="105" y="149"/>
                  <a:pt x="105" y="148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42" y="105"/>
                  <a:pt x="142" y="105"/>
                  <a:pt x="142" y="105"/>
                </a:cubicBezTo>
                <a:cubicBezTo>
                  <a:pt x="143" y="105"/>
                  <a:pt x="144" y="104"/>
                  <a:pt x="144" y="103"/>
                </a:cubicBezTo>
                <a:cubicBezTo>
                  <a:pt x="144" y="102"/>
                  <a:pt x="143" y="100"/>
                  <a:pt x="142" y="100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5" y="55"/>
                  <a:pt x="105" y="55"/>
                  <a:pt x="105" y="55"/>
                </a:cubicBezTo>
                <a:lnTo>
                  <a:pt x="142" y="55"/>
                </a:lnTo>
                <a:close/>
                <a:moveTo>
                  <a:pt x="100" y="100"/>
                </a:moveTo>
                <a:cubicBezTo>
                  <a:pt x="55" y="100"/>
                  <a:pt x="55" y="100"/>
                  <a:pt x="55" y="100"/>
                </a:cubicBezTo>
                <a:cubicBezTo>
                  <a:pt x="55" y="55"/>
                  <a:pt x="55" y="55"/>
                  <a:pt x="55" y="55"/>
                </a:cubicBezTo>
                <a:cubicBezTo>
                  <a:pt x="100" y="55"/>
                  <a:pt x="100" y="55"/>
                  <a:pt x="100" y="55"/>
                </a:cubicBezTo>
                <a:lnTo>
                  <a:pt x="100" y="100"/>
                </a:lnTo>
                <a:close/>
                <a:moveTo>
                  <a:pt x="14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3" y="160"/>
                  <a:pt x="7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1" y="160"/>
                  <a:pt x="155" y="157"/>
                  <a:pt x="155" y="153"/>
                </a:cubicBezTo>
                <a:cubicBezTo>
                  <a:pt x="155" y="8"/>
                  <a:pt x="155" y="8"/>
                  <a:pt x="155" y="8"/>
                </a:cubicBezTo>
                <a:cubicBezTo>
                  <a:pt x="155" y="4"/>
                  <a:pt x="151" y="0"/>
                  <a:pt x="147" y="0"/>
                </a:cubicBezTo>
                <a:close/>
                <a:moveTo>
                  <a:pt x="150" y="153"/>
                </a:moveTo>
                <a:cubicBezTo>
                  <a:pt x="150" y="154"/>
                  <a:pt x="148" y="155"/>
                  <a:pt x="147" y="155"/>
                </a:cubicBez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6" y="5"/>
                  <a:pt x="7" y="5"/>
                </a:cubicBezTo>
                <a:cubicBezTo>
                  <a:pt x="147" y="5"/>
                  <a:pt x="147" y="5"/>
                  <a:pt x="147" y="5"/>
                </a:cubicBezTo>
                <a:cubicBezTo>
                  <a:pt x="148" y="5"/>
                  <a:pt x="150" y="7"/>
                  <a:pt x="150" y="8"/>
                </a:cubicBezTo>
                <a:cubicBezTo>
                  <a:pt x="150" y="153"/>
                  <a:pt x="150" y="153"/>
                  <a:pt x="150" y="1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reeform 139">
            <a:extLst>
              <a:ext uri="{FF2B5EF4-FFF2-40B4-BE49-F238E27FC236}">
                <a16:creationId xmlns:a16="http://schemas.microsoft.com/office/drawing/2014/main" id="{68347F58-4728-4CDC-A267-1396F39AE1B5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4676775"/>
            <a:ext cx="255588" cy="255588"/>
          </a:xfrm>
          <a:custGeom>
            <a:avLst/>
            <a:gdLst>
              <a:gd name="T0" fmla="*/ 3 w 161"/>
              <a:gd name="T1" fmla="*/ 161 h 161"/>
              <a:gd name="T2" fmla="*/ 5 w 161"/>
              <a:gd name="T3" fmla="*/ 161 h 161"/>
              <a:gd name="T4" fmla="*/ 68 w 161"/>
              <a:gd name="T5" fmla="*/ 142 h 161"/>
              <a:gd name="T6" fmla="*/ 68 w 161"/>
              <a:gd name="T7" fmla="*/ 141 h 161"/>
              <a:gd name="T8" fmla="*/ 134 w 161"/>
              <a:gd name="T9" fmla="*/ 77 h 161"/>
              <a:gd name="T10" fmla="*/ 134 w 161"/>
              <a:gd name="T11" fmla="*/ 75 h 161"/>
              <a:gd name="T12" fmla="*/ 157 w 161"/>
              <a:gd name="T13" fmla="*/ 53 h 161"/>
              <a:gd name="T14" fmla="*/ 157 w 161"/>
              <a:gd name="T15" fmla="*/ 38 h 161"/>
              <a:gd name="T16" fmla="*/ 124 w 161"/>
              <a:gd name="T17" fmla="*/ 5 h 161"/>
              <a:gd name="T18" fmla="*/ 110 w 161"/>
              <a:gd name="T19" fmla="*/ 5 h 161"/>
              <a:gd name="T20" fmla="*/ 86 w 161"/>
              <a:gd name="T21" fmla="*/ 29 h 161"/>
              <a:gd name="T22" fmla="*/ 86 w 161"/>
              <a:gd name="T23" fmla="*/ 29 h 161"/>
              <a:gd name="T24" fmla="*/ 20 w 161"/>
              <a:gd name="T25" fmla="*/ 94 h 161"/>
              <a:gd name="T26" fmla="*/ 20 w 161"/>
              <a:gd name="T27" fmla="*/ 94 h 161"/>
              <a:gd name="T28" fmla="*/ 0 w 161"/>
              <a:gd name="T29" fmla="*/ 157 h 161"/>
              <a:gd name="T30" fmla="*/ 1 w 161"/>
              <a:gd name="T31" fmla="*/ 160 h 161"/>
              <a:gd name="T32" fmla="*/ 3 w 161"/>
              <a:gd name="T33" fmla="*/ 161 h 161"/>
              <a:gd name="T34" fmla="*/ 87 w 161"/>
              <a:gd name="T35" fmla="*/ 35 h 161"/>
              <a:gd name="T36" fmla="*/ 95 w 161"/>
              <a:gd name="T37" fmla="*/ 42 h 161"/>
              <a:gd name="T38" fmla="*/ 41 w 161"/>
              <a:gd name="T39" fmla="*/ 96 h 161"/>
              <a:gd name="T40" fmla="*/ 30 w 161"/>
              <a:gd name="T41" fmla="*/ 94 h 161"/>
              <a:gd name="T42" fmla="*/ 87 w 161"/>
              <a:gd name="T43" fmla="*/ 35 h 161"/>
              <a:gd name="T44" fmla="*/ 87 w 161"/>
              <a:gd name="T45" fmla="*/ 35 h 161"/>
              <a:gd name="T46" fmla="*/ 44 w 161"/>
              <a:gd name="T47" fmla="*/ 102 h 161"/>
              <a:gd name="T48" fmla="*/ 99 w 161"/>
              <a:gd name="T49" fmla="*/ 46 h 161"/>
              <a:gd name="T50" fmla="*/ 114 w 161"/>
              <a:gd name="T51" fmla="*/ 62 h 161"/>
              <a:gd name="T52" fmla="*/ 59 w 161"/>
              <a:gd name="T53" fmla="*/ 117 h 161"/>
              <a:gd name="T54" fmla="*/ 44 w 161"/>
              <a:gd name="T55" fmla="*/ 117 h 161"/>
              <a:gd name="T56" fmla="*/ 44 w 161"/>
              <a:gd name="T57" fmla="*/ 102 h 161"/>
              <a:gd name="T58" fmla="*/ 44 w 161"/>
              <a:gd name="T59" fmla="*/ 102 h 161"/>
              <a:gd name="T60" fmla="*/ 127 w 161"/>
              <a:gd name="T61" fmla="*/ 74 h 161"/>
              <a:gd name="T62" fmla="*/ 68 w 161"/>
              <a:gd name="T63" fmla="*/ 134 h 161"/>
              <a:gd name="T64" fmla="*/ 63 w 161"/>
              <a:gd name="T65" fmla="*/ 121 h 161"/>
              <a:gd name="T66" fmla="*/ 119 w 161"/>
              <a:gd name="T67" fmla="*/ 67 h 161"/>
              <a:gd name="T68" fmla="*/ 127 w 161"/>
              <a:gd name="T69" fmla="*/ 74 h 161"/>
              <a:gd name="T70" fmla="*/ 127 w 161"/>
              <a:gd name="T71" fmla="*/ 74 h 161"/>
              <a:gd name="T72" fmla="*/ 25 w 161"/>
              <a:gd name="T73" fmla="*/ 99 h 161"/>
              <a:gd name="T74" fmla="*/ 38 w 161"/>
              <a:gd name="T75" fmla="*/ 102 h 161"/>
              <a:gd name="T76" fmla="*/ 38 w 161"/>
              <a:gd name="T77" fmla="*/ 120 h 161"/>
              <a:gd name="T78" fmla="*/ 41 w 161"/>
              <a:gd name="T79" fmla="*/ 123 h 161"/>
              <a:gd name="T80" fmla="*/ 57 w 161"/>
              <a:gd name="T81" fmla="*/ 123 h 161"/>
              <a:gd name="T82" fmla="*/ 62 w 161"/>
              <a:gd name="T83" fmla="*/ 137 h 161"/>
              <a:gd name="T84" fmla="*/ 8 w 161"/>
              <a:gd name="T85" fmla="*/ 153 h 161"/>
              <a:gd name="T86" fmla="*/ 25 w 161"/>
              <a:gd name="T87" fmla="*/ 99 h 161"/>
              <a:gd name="T88" fmla="*/ 25 w 161"/>
              <a:gd name="T89" fmla="*/ 99 h 161"/>
              <a:gd name="T90" fmla="*/ 114 w 161"/>
              <a:gd name="T91" fmla="*/ 10 h 161"/>
              <a:gd name="T92" fmla="*/ 119 w 161"/>
              <a:gd name="T93" fmla="*/ 10 h 161"/>
              <a:gd name="T94" fmla="*/ 153 w 161"/>
              <a:gd name="T95" fmla="*/ 43 h 161"/>
              <a:gd name="T96" fmla="*/ 153 w 161"/>
              <a:gd name="T97" fmla="*/ 48 h 161"/>
              <a:gd name="T98" fmla="*/ 130 w 161"/>
              <a:gd name="T99" fmla="*/ 69 h 161"/>
              <a:gd name="T100" fmla="*/ 92 w 161"/>
              <a:gd name="T101" fmla="*/ 30 h 161"/>
              <a:gd name="T102" fmla="*/ 114 w 161"/>
              <a:gd name="T103" fmla="*/ 10 h 161"/>
              <a:gd name="T104" fmla="*/ 114 w 161"/>
              <a:gd name="T105" fmla="*/ 1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161">
                <a:moveTo>
                  <a:pt x="3" y="161"/>
                </a:moveTo>
                <a:cubicBezTo>
                  <a:pt x="3" y="161"/>
                  <a:pt x="3" y="161"/>
                  <a:pt x="5" y="161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2"/>
                  <a:pt x="68" y="141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61" y="48"/>
                  <a:pt x="161" y="42"/>
                  <a:pt x="157" y="38"/>
                </a:cubicBezTo>
                <a:cubicBezTo>
                  <a:pt x="124" y="5"/>
                  <a:pt x="124" y="5"/>
                  <a:pt x="124" y="5"/>
                </a:cubicBezTo>
                <a:cubicBezTo>
                  <a:pt x="119" y="0"/>
                  <a:pt x="113" y="0"/>
                  <a:pt x="110" y="5"/>
                </a:cubicBezTo>
                <a:cubicBezTo>
                  <a:pt x="86" y="29"/>
                  <a:pt x="86" y="29"/>
                  <a:pt x="86" y="29"/>
                </a:cubicBezTo>
                <a:cubicBezTo>
                  <a:pt x="86" y="29"/>
                  <a:pt x="86" y="29"/>
                  <a:pt x="86" y="29"/>
                </a:cubicBezTo>
                <a:cubicBezTo>
                  <a:pt x="20" y="94"/>
                  <a:pt x="20" y="94"/>
                  <a:pt x="20" y="94"/>
                </a:cubicBezTo>
                <a:cubicBezTo>
                  <a:pt x="20" y="94"/>
                  <a:pt x="20" y="94"/>
                  <a:pt x="20" y="9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8"/>
                  <a:pt x="0" y="160"/>
                  <a:pt x="1" y="160"/>
                </a:cubicBezTo>
                <a:cubicBezTo>
                  <a:pt x="1" y="161"/>
                  <a:pt x="1" y="161"/>
                  <a:pt x="3" y="161"/>
                </a:cubicBezTo>
                <a:close/>
                <a:moveTo>
                  <a:pt x="87" y="35"/>
                </a:moveTo>
                <a:cubicBezTo>
                  <a:pt x="95" y="42"/>
                  <a:pt x="95" y="42"/>
                  <a:pt x="95" y="42"/>
                </a:cubicBezTo>
                <a:cubicBezTo>
                  <a:pt x="41" y="96"/>
                  <a:pt x="41" y="96"/>
                  <a:pt x="41" y="96"/>
                </a:cubicBezTo>
                <a:cubicBezTo>
                  <a:pt x="30" y="94"/>
                  <a:pt x="30" y="94"/>
                  <a:pt x="30" y="94"/>
                </a:cubicBezTo>
                <a:cubicBezTo>
                  <a:pt x="87" y="35"/>
                  <a:pt x="87" y="35"/>
                  <a:pt x="87" y="35"/>
                </a:cubicBezTo>
                <a:cubicBezTo>
                  <a:pt x="87" y="35"/>
                  <a:pt x="87" y="35"/>
                  <a:pt x="87" y="35"/>
                </a:cubicBezTo>
                <a:close/>
                <a:moveTo>
                  <a:pt x="44" y="102"/>
                </a:moveTo>
                <a:cubicBezTo>
                  <a:pt x="99" y="46"/>
                  <a:pt x="99" y="46"/>
                  <a:pt x="99" y="46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4" y="102"/>
                  <a:pt x="44" y="102"/>
                  <a:pt x="44" y="102"/>
                </a:cubicBezTo>
                <a:close/>
                <a:moveTo>
                  <a:pt x="127" y="74"/>
                </a:moveTo>
                <a:cubicBezTo>
                  <a:pt x="68" y="134"/>
                  <a:pt x="68" y="134"/>
                  <a:pt x="68" y="13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7" y="74"/>
                  <a:pt x="127" y="74"/>
                  <a:pt x="127" y="74"/>
                </a:cubicBezTo>
                <a:close/>
                <a:moveTo>
                  <a:pt x="25" y="99"/>
                </a:moveTo>
                <a:cubicBezTo>
                  <a:pt x="38" y="102"/>
                  <a:pt x="38" y="102"/>
                  <a:pt x="38" y="102"/>
                </a:cubicBezTo>
                <a:cubicBezTo>
                  <a:pt x="38" y="120"/>
                  <a:pt x="38" y="120"/>
                  <a:pt x="38" y="120"/>
                </a:cubicBezTo>
                <a:cubicBezTo>
                  <a:pt x="38" y="121"/>
                  <a:pt x="40" y="123"/>
                  <a:pt x="41" y="123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8" y="153"/>
                  <a:pt x="8" y="153"/>
                  <a:pt x="8" y="153"/>
                </a:cubicBezTo>
                <a:cubicBezTo>
                  <a:pt x="25" y="99"/>
                  <a:pt x="25" y="99"/>
                  <a:pt x="25" y="99"/>
                </a:cubicBezTo>
                <a:cubicBezTo>
                  <a:pt x="25" y="99"/>
                  <a:pt x="25" y="99"/>
                  <a:pt x="25" y="99"/>
                </a:cubicBezTo>
                <a:close/>
                <a:moveTo>
                  <a:pt x="114" y="10"/>
                </a:moveTo>
                <a:cubicBezTo>
                  <a:pt x="116" y="8"/>
                  <a:pt x="118" y="8"/>
                  <a:pt x="119" y="10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4" y="45"/>
                  <a:pt x="154" y="46"/>
                  <a:pt x="153" y="48"/>
                </a:cubicBezTo>
                <a:cubicBezTo>
                  <a:pt x="130" y="69"/>
                  <a:pt x="130" y="69"/>
                  <a:pt x="130" y="69"/>
                </a:cubicBezTo>
                <a:cubicBezTo>
                  <a:pt x="92" y="30"/>
                  <a:pt x="92" y="30"/>
                  <a:pt x="92" y="30"/>
                </a:cubicBezTo>
                <a:cubicBezTo>
                  <a:pt x="114" y="10"/>
                  <a:pt x="114" y="10"/>
                  <a:pt x="114" y="10"/>
                </a:cubicBezTo>
                <a:cubicBezTo>
                  <a:pt x="114" y="10"/>
                  <a:pt x="114" y="10"/>
                  <a:pt x="114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eeform 140">
            <a:extLst>
              <a:ext uri="{FF2B5EF4-FFF2-40B4-BE49-F238E27FC236}">
                <a16:creationId xmlns:a16="http://schemas.microsoft.com/office/drawing/2014/main" id="{9D4F0004-31AD-44C2-8064-4284DB2903B4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4678363"/>
            <a:ext cx="254000" cy="254000"/>
          </a:xfrm>
          <a:custGeom>
            <a:avLst/>
            <a:gdLst>
              <a:gd name="T0" fmla="*/ 153 w 160"/>
              <a:gd name="T1" fmla="*/ 0 h 160"/>
              <a:gd name="T2" fmla="*/ 8 w 160"/>
              <a:gd name="T3" fmla="*/ 0 h 160"/>
              <a:gd name="T4" fmla="*/ 0 w 160"/>
              <a:gd name="T5" fmla="*/ 8 h 160"/>
              <a:gd name="T6" fmla="*/ 0 w 160"/>
              <a:gd name="T7" fmla="*/ 53 h 160"/>
              <a:gd name="T8" fmla="*/ 3 w 160"/>
              <a:gd name="T9" fmla="*/ 55 h 160"/>
              <a:gd name="T10" fmla="*/ 5 w 160"/>
              <a:gd name="T11" fmla="*/ 53 h 160"/>
              <a:gd name="T12" fmla="*/ 5 w 160"/>
              <a:gd name="T13" fmla="*/ 8 h 160"/>
              <a:gd name="T14" fmla="*/ 8 w 160"/>
              <a:gd name="T15" fmla="*/ 5 h 160"/>
              <a:gd name="T16" fmla="*/ 153 w 160"/>
              <a:gd name="T17" fmla="*/ 5 h 160"/>
              <a:gd name="T18" fmla="*/ 155 w 160"/>
              <a:gd name="T19" fmla="*/ 8 h 160"/>
              <a:gd name="T20" fmla="*/ 155 w 160"/>
              <a:gd name="T21" fmla="*/ 153 h 160"/>
              <a:gd name="T22" fmla="*/ 153 w 160"/>
              <a:gd name="T23" fmla="*/ 155 h 160"/>
              <a:gd name="T24" fmla="*/ 108 w 160"/>
              <a:gd name="T25" fmla="*/ 155 h 160"/>
              <a:gd name="T26" fmla="*/ 105 w 160"/>
              <a:gd name="T27" fmla="*/ 158 h 160"/>
              <a:gd name="T28" fmla="*/ 108 w 160"/>
              <a:gd name="T29" fmla="*/ 160 h 160"/>
              <a:gd name="T30" fmla="*/ 153 w 160"/>
              <a:gd name="T31" fmla="*/ 160 h 160"/>
              <a:gd name="T32" fmla="*/ 160 w 160"/>
              <a:gd name="T33" fmla="*/ 153 h 160"/>
              <a:gd name="T34" fmla="*/ 160 w 160"/>
              <a:gd name="T35" fmla="*/ 8 h 160"/>
              <a:gd name="T36" fmla="*/ 153 w 160"/>
              <a:gd name="T37" fmla="*/ 0 h 160"/>
              <a:gd name="T38" fmla="*/ 130 w 160"/>
              <a:gd name="T39" fmla="*/ 68 h 160"/>
              <a:gd name="T40" fmla="*/ 133 w 160"/>
              <a:gd name="T41" fmla="*/ 71 h 160"/>
              <a:gd name="T42" fmla="*/ 135 w 160"/>
              <a:gd name="T43" fmla="*/ 68 h 160"/>
              <a:gd name="T44" fmla="*/ 135 w 160"/>
              <a:gd name="T45" fmla="*/ 28 h 160"/>
              <a:gd name="T46" fmla="*/ 133 w 160"/>
              <a:gd name="T47" fmla="*/ 26 h 160"/>
              <a:gd name="T48" fmla="*/ 93 w 160"/>
              <a:gd name="T49" fmla="*/ 26 h 160"/>
              <a:gd name="T50" fmla="*/ 90 w 160"/>
              <a:gd name="T51" fmla="*/ 28 h 160"/>
              <a:gd name="T52" fmla="*/ 93 w 160"/>
              <a:gd name="T53" fmla="*/ 31 h 160"/>
              <a:gd name="T54" fmla="*/ 127 w 160"/>
              <a:gd name="T55" fmla="*/ 31 h 160"/>
              <a:gd name="T56" fmla="*/ 91 w 160"/>
              <a:gd name="T57" fmla="*/ 66 h 160"/>
              <a:gd name="T58" fmla="*/ 8 w 160"/>
              <a:gd name="T59" fmla="*/ 66 h 160"/>
              <a:gd name="T60" fmla="*/ 0 w 160"/>
              <a:gd name="T61" fmla="*/ 73 h 160"/>
              <a:gd name="T62" fmla="*/ 0 w 160"/>
              <a:gd name="T63" fmla="*/ 153 h 160"/>
              <a:gd name="T64" fmla="*/ 8 w 160"/>
              <a:gd name="T65" fmla="*/ 160 h 160"/>
              <a:gd name="T66" fmla="*/ 88 w 160"/>
              <a:gd name="T67" fmla="*/ 160 h 160"/>
              <a:gd name="T68" fmla="*/ 95 w 160"/>
              <a:gd name="T69" fmla="*/ 153 h 160"/>
              <a:gd name="T70" fmla="*/ 95 w 160"/>
              <a:gd name="T71" fmla="*/ 69 h 160"/>
              <a:gd name="T72" fmla="*/ 130 w 160"/>
              <a:gd name="T73" fmla="*/ 35 h 160"/>
              <a:gd name="T74" fmla="*/ 130 w 160"/>
              <a:gd name="T75" fmla="*/ 68 h 160"/>
              <a:gd name="T76" fmla="*/ 90 w 160"/>
              <a:gd name="T77" fmla="*/ 153 h 160"/>
              <a:gd name="T78" fmla="*/ 88 w 160"/>
              <a:gd name="T79" fmla="*/ 155 h 160"/>
              <a:gd name="T80" fmla="*/ 8 w 160"/>
              <a:gd name="T81" fmla="*/ 155 h 160"/>
              <a:gd name="T82" fmla="*/ 5 w 160"/>
              <a:gd name="T83" fmla="*/ 153 h 160"/>
              <a:gd name="T84" fmla="*/ 5 w 160"/>
              <a:gd name="T85" fmla="*/ 73 h 160"/>
              <a:gd name="T86" fmla="*/ 8 w 160"/>
              <a:gd name="T87" fmla="*/ 71 h 160"/>
              <a:gd name="T88" fmla="*/ 90 w 160"/>
              <a:gd name="T89" fmla="*/ 71 h 160"/>
              <a:gd name="T90" fmla="*/ 90 w 160"/>
              <a:gd name="T91" fmla="*/ 1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153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1" y="55"/>
                  <a:pt x="3" y="55"/>
                </a:cubicBezTo>
                <a:cubicBezTo>
                  <a:pt x="4" y="55"/>
                  <a:pt x="5" y="54"/>
                  <a:pt x="5" y="53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6" y="5"/>
                  <a:pt x="8" y="5"/>
                </a:cubicBezTo>
                <a:cubicBezTo>
                  <a:pt x="153" y="5"/>
                  <a:pt x="153" y="5"/>
                  <a:pt x="153" y="5"/>
                </a:cubicBezTo>
                <a:cubicBezTo>
                  <a:pt x="154" y="5"/>
                  <a:pt x="155" y="7"/>
                  <a:pt x="155" y="8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5" y="154"/>
                  <a:pt x="154" y="155"/>
                  <a:pt x="153" y="155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6" y="155"/>
                  <a:pt x="105" y="157"/>
                  <a:pt x="105" y="158"/>
                </a:cubicBezTo>
                <a:cubicBezTo>
                  <a:pt x="105" y="159"/>
                  <a:pt x="106" y="160"/>
                  <a:pt x="108" y="160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6" y="160"/>
                  <a:pt x="160" y="157"/>
                  <a:pt x="160" y="153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4"/>
                  <a:pt x="156" y="0"/>
                  <a:pt x="153" y="0"/>
                </a:cubicBezTo>
                <a:close/>
                <a:moveTo>
                  <a:pt x="130" y="68"/>
                </a:moveTo>
                <a:cubicBezTo>
                  <a:pt x="130" y="69"/>
                  <a:pt x="132" y="71"/>
                  <a:pt x="133" y="71"/>
                </a:cubicBezTo>
                <a:cubicBezTo>
                  <a:pt x="134" y="71"/>
                  <a:pt x="135" y="69"/>
                  <a:pt x="135" y="68"/>
                </a:cubicBezTo>
                <a:cubicBezTo>
                  <a:pt x="135" y="28"/>
                  <a:pt x="135" y="28"/>
                  <a:pt x="135" y="28"/>
                </a:cubicBezTo>
                <a:cubicBezTo>
                  <a:pt x="135" y="27"/>
                  <a:pt x="134" y="26"/>
                  <a:pt x="13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1" y="26"/>
                  <a:pt x="90" y="27"/>
                  <a:pt x="90" y="28"/>
                </a:cubicBezTo>
                <a:cubicBezTo>
                  <a:pt x="90" y="30"/>
                  <a:pt x="91" y="31"/>
                  <a:pt x="93" y="31"/>
                </a:cubicBezTo>
                <a:cubicBezTo>
                  <a:pt x="127" y="31"/>
                  <a:pt x="127" y="31"/>
                  <a:pt x="127" y="31"/>
                </a:cubicBezTo>
                <a:cubicBezTo>
                  <a:pt x="91" y="66"/>
                  <a:pt x="91" y="66"/>
                  <a:pt x="91" y="66"/>
                </a:cubicBezTo>
                <a:cubicBezTo>
                  <a:pt x="8" y="66"/>
                  <a:pt x="8" y="66"/>
                  <a:pt x="8" y="66"/>
                </a:cubicBezTo>
                <a:cubicBezTo>
                  <a:pt x="4" y="66"/>
                  <a:pt x="0" y="69"/>
                  <a:pt x="0" y="7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4" y="160"/>
                  <a:pt x="8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1" y="160"/>
                  <a:pt x="95" y="157"/>
                  <a:pt x="95" y="153"/>
                </a:cubicBezTo>
                <a:cubicBezTo>
                  <a:pt x="95" y="69"/>
                  <a:pt x="95" y="69"/>
                  <a:pt x="95" y="69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68"/>
                  <a:pt x="130" y="68"/>
                  <a:pt x="130" y="68"/>
                </a:cubicBezTo>
                <a:close/>
                <a:moveTo>
                  <a:pt x="90" y="153"/>
                </a:moveTo>
                <a:cubicBezTo>
                  <a:pt x="90" y="154"/>
                  <a:pt x="89" y="155"/>
                  <a:pt x="8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2"/>
                  <a:pt x="6" y="71"/>
                  <a:pt x="8" y="71"/>
                </a:cubicBezTo>
                <a:cubicBezTo>
                  <a:pt x="90" y="71"/>
                  <a:pt x="90" y="71"/>
                  <a:pt x="90" y="71"/>
                </a:cubicBezTo>
                <a:lnTo>
                  <a:pt x="90" y="1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reeform 141">
            <a:extLst>
              <a:ext uri="{FF2B5EF4-FFF2-40B4-BE49-F238E27FC236}">
                <a16:creationId xmlns:a16="http://schemas.microsoft.com/office/drawing/2014/main" id="{F6947309-3573-467B-B6F5-A0F11D0B0D4C}"/>
              </a:ext>
            </a:extLst>
          </p:cNvPr>
          <p:cNvSpPr>
            <a:spLocks noEditPoints="1"/>
          </p:cNvSpPr>
          <p:nvPr/>
        </p:nvSpPr>
        <p:spPr bwMode="auto">
          <a:xfrm>
            <a:off x="8445501" y="4708525"/>
            <a:ext cx="254000" cy="193675"/>
          </a:xfrm>
          <a:custGeom>
            <a:avLst/>
            <a:gdLst>
              <a:gd name="T0" fmla="*/ 32 w 160"/>
              <a:gd name="T1" fmla="*/ 0 h 122"/>
              <a:gd name="T2" fmla="*/ 6 w 160"/>
              <a:gd name="T3" fmla="*/ 0 h 122"/>
              <a:gd name="T4" fmla="*/ 0 w 160"/>
              <a:gd name="T5" fmla="*/ 6 h 122"/>
              <a:gd name="T6" fmla="*/ 0 w 160"/>
              <a:gd name="T7" fmla="*/ 29 h 122"/>
              <a:gd name="T8" fmla="*/ 2 w 160"/>
              <a:gd name="T9" fmla="*/ 31 h 122"/>
              <a:gd name="T10" fmla="*/ 4 w 160"/>
              <a:gd name="T11" fmla="*/ 29 h 122"/>
              <a:gd name="T12" fmla="*/ 4 w 160"/>
              <a:gd name="T13" fmla="*/ 6 h 122"/>
              <a:gd name="T14" fmla="*/ 6 w 160"/>
              <a:gd name="T15" fmla="*/ 4 h 122"/>
              <a:gd name="T16" fmla="*/ 32 w 160"/>
              <a:gd name="T17" fmla="*/ 4 h 122"/>
              <a:gd name="T18" fmla="*/ 34 w 160"/>
              <a:gd name="T19" fmla="*/ 2 h 122"/>
              <a:gd name="T20" fmla="*/ 32 w 160"/>
              <a:gd name="T21" fmla="*/ 0 h 122"/>
              <a:gd name="T22" fmla="*/ 154 w 160"/>
              <a:gd name="T23" fmla="*/ 0 h 122"/>
              <a:gd name="T24" fmla="*/ 127 w 160"/>
              <a:gd name="T25" fmla="*/ 0 h 122"/>
              <a:gd name="T26" fmla="*/ 125 w 160"/>
              <a:gd name="T27" fmla="*/ 2 h 122"/>
              <a:gd name="T28" fmla="*/ 127 w 160"/>
              <a:gd name="T29" fmla="*/ 4 h 122"/>
              <a:gd name="T30" fmla="*/ 154 w 160"/>
              <a:gd name="T31" fmla="*/ 4 h 122"/>
              <a:gd name="T32" fmla="*/ 156 w 160"/>
              <a:gd name="T33" fmla="*/ 6 h 122"/>
              <a:gd name="T34" fmla="*/ 156 w 160"/>
              <a:gd name="T35" fmla="*/ 29 h 122"/>
              <a:gd name="T36" fmla="*/ 158 w 160"/>
              <a:gd name="T37" fmla="*/ 31 h 122"/>
              <a:gd name="T38" fmla="*/ 160 w 160"/>
              <a:gd name="T39" fmla="*/ 29 h 122"/>
              <a:gd name="T40" fmla="*/ 160 w 160"/>
              <a:gd name="T41" fmla="*/ 6 h 122"/>
              <a:gd name="T42" fmla="*/ 154 w 160"/>
              <a:gd name="T43" fmla="*/ 0 h 122"/>
              <a:gd name="T44" fmla="*/ 158 w 160"/>
              <a:gd name="T45" fmla="*/ 92 h 122"/>
              <a:gd name="T46" fmla="*/ 156 w 160"/>
              <a:gd name="T47" fmla="*/ 94 h 122"/>
              <a:gd name="T48" fmla="*/ 156 w 160"/>
              <a:gd name="T49" fmla="*/ 117 h 122"/>
              <a:gd name="T50" fmla="*/ 154 w 160"/>
              <a:gd name="T51" fmla="*/ 119 h 122"/>
              <a:gd name="T52" fmla="*/ 127 w 160"/>
              <a:gd name="T53" fmla="*/ 119 h 122"/>
              <a:gd name="T54" fmla="*/ 125 w 160"/>
              <a:gd name="T55" fmla="*/ 121 h 122"/>
              <a:gd name="T56" fmla="*/ 127 w 160"/>
              <a:gd name="T57" fmla="*/ 122 h 122"/>
              <a:gd name="T58" fmla="*/ 154 w 160"/>
              <a:gd name="T59" fmla="*/ 122 h 122"/>
              <a:gd name="T60" fmla="*/ 160 w 160"/>
              <a:gd name="T61" fmla="*/ 117 h 122"/>
              <a:gd name="T62" fmla="*/ 160 w 160"/>
              <a:gd name="T63" fmla="*/ 94 h 122"/>
              <a:gd name="T64" fmla="*/ 158 w 160"/>
              <a:gd name="T65" fmla="*/ 92 h 122"/>
              <a:gd name="T66" fmla="*/ 32 w 160"/>
              <a:gd name="T67" fmla="*/ 119 h 122"/>
              <a:gd name="T68" fmla="*/ 6 w 160"/>
              <a:gd name="T69" fmla="*/ 119 h 122"/>
              <a:gd name="T70" fmla="*/ 4 w 160"/>
              <a:gd name="T71" fmla="*/ 117 h 122"/>
              <a:gd name="T72" fmla="*/ 4 w 160"/>
              <a:gd name="T73" fmla="*/ 94 h 122"/>
              <a:gd name="T74" fmla="*/ 2 w 160"/>
              <a:gd name="T75" fmla="*/ 92 h 122"/>
              <a:gd name="T76" fmla="*/ 0 w 160"/>
              <a:gd name="T77" fmla="*/ 94 h 122"/>
              <a:gd name="T78" fmla="*/ 0 w 160"/>
              <a:gd name="T79" fmla="*/ 117 h 122"/>
              <a:gd name="T80" fmla="*/ 6 w 160"/>
              <a:gd name="T81" fmla="*/ 122 h 122"/>
              <a:gd name="T82" fmla="*/ 32 w 160"/>
              <a:gd name="T83" fmla="*/ 122 h 122"/>
              <a:gd name="T84" fmla="*/ 34 w 160"/>
              <a:gd name="T85" fmla="*/ 121 h 122"/>
              <a:gd name="T86" fmla="*/ 32 w 160"/>
              <a:gd name="T87" fmla="*/ 119 h 122"/>
              <a:gd name="T88" fmla="*/ 90 w 160"/>
              <a:gd name="T89" fmla="*/ 50 h 122"/>
              <a:gd name="T90" fmla="*/ 70 w 160"/>
              <a:gd name="T91" fmla="*/ 50 h 122"/>
              <a:gd name="T92" fmla="*/ 68 w 160"/>
              <a:gd name="T93" fmla="*/ 52 h 122"/>
              <a:gd name="T94" fmla="*/ 68 w 160"/>
              <a:gd name="T95" fmla="*/ 71 h 122"/>
              <a:gd name="T96" fmla="*/ 70 w 160"/>
              <a:gd name="T97" fmla="*/ 73 h 122"/>
              <a:gd name="T98" fmla="*/ 90 w 160"/>
              <a:gd name="T99" fmla="*/ 73 h 122"/>
              <a:gd name="T100" fmla="*/ 92 w 160"/>
              <a:gd name="T101" fmla="*/ 71 h 122"/>
              <a:gd name="T102" fmla="*/ 92 w 160"/>
              <a:gd name="T103" fmla="*/ 52 h 122"/>
              <a:gd name="T104" fmla="*/ 90 w 160"/>
              <a:gd name="T105" fmla="*/ 50 h 122"/>
              <a:gd name="T106" fmla="*/ 88 w 160"/>
              <a:gd name="T107" fmla="*/ 69 h 122"/>
              <a:gd name="T108" fmla="*/ 72 w 160"/>
              <a:gd name="T109" fmla="*/ 69 h 122"/>
              <a:gd name="T110" fmla="*/ 72 w 160"/>
              <a:gd name="T111" fmla="*/ 54 h 122"/>
              <a:gd name="T112" fmla="*/ 88 w 160"/>
              <a:gd name="T113" fmla="*/ 54 h 122"/>
              <a:gd name="T114" fmla="*/ 88 w 160"/>
              <a:gd name="T115" fmla="*/ 6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122">
                <a:moveTo>
                  <a:pt x="3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0"/>
                  <a:pt x="1" y="31"/>
                  <a:pt x="2" y="31"/>
                </a:cubicBezTo>
                <a:cubicBezTo>
                  <a:pt x="3" y="31"/>
                  <a:pt x="4" y="30"/>
                  <a:pt x="4" y="2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3" y="4"/>
                  <a:pt x="34" y="3"/>
                  <a:pt x="34" y="2"/>
                </a:cubicBezTo>
                <a:cubicBezTo>
                  <a:pt x="34" y="1"/>
                  <a:pt x="33" y="0"/>
                  <a:pt x="32" y="0"/>
                </a:cubicBezTo>
                <a:close/>
                <a:moveTo>
                  <a:pt x="154" y="0"/>
                </a:moveTo>
                <a:cubicBezTo>
                  <a:pt x="127" y="0"/>
                  <a:pt x="127" y="0"/>
                  <a:pt x="127" y="0"/>
                </a:cubicBezTo>
                <a:cubicBezTo>
                  <a:pt x="126" y="0"/>
                  <a:pt x="125" y="1"/>
                  <a:pt x="125" y="2"/>
                </a:cubicBezTo>
                <a:cubicBezTo>
                  <a:pt x="125" y="3"/>
                  <a:pt x="126" y="4"/>
                  <a:pt x="127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5" y="4"/>
                  <a:pt x="156" y="5"/>
                  <a:pt x="156" y="6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30"/>
                  <a:pt x="157" y="31"/>
                  <a:pt x="158" y="31"/>
                </a:cubicBezTo>
                <a:cubicBezTo>
                  <a:pt x="159" y="31"/>
                  <a:pt x="160" y="30"/>
                  <a:pt x="160" y="29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3"/>
                  <a:pt x="157" y="0"/>
                  <a:pt x="154" y="0"/>
                </a:cubicBezTo>
                <a:close/>
                <a:moveTo>
                  <a:pt x="158" y="92"/>
                </a:moveTo>
                <a:cubicBezTo>
                  <a:pt x="157" y="92"/>
                  <a:pt x="156" y="93"/>
                  <a:pt x="156" y="94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56" y="118"/>
                  <a:pt x="155" y="119"/>
                  <a:pt x="154" y="119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6" y="119"/>
                  <a:pt x="125" y="120"/>
                  <a:pt x="125" y="121"/>
                </a:cubicBezTo>
                <a:cubicBezTo>
                  <a:pt x="125" y="122"/>
                  <a:pt x="126" y="122"/>
                  <a:pt x="127" y="122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7" y="122"/>
                  <a:pt x="160" y="120"/>
                  <a:pt x="160" y="117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93"/>
                  <a:pt x="159" y="92"/>
                  <a:pt x="158" y="92"/>
                </a:cubicBezTo>
                <a:close/>
                <a:moveTo>
                  <a:pt x="32" y="119"/>
                </a:moveTo>
                <a:cubicBezTo>
                  <a:pt x="6" y="119"/>
                  <a:pt x="6" y="119"/>
                  <a:pt x="6" y="119"/>
                </a:cubicBezTo>
                <a:cubicBezTo>
                  <a:pt x="5" y="119"/>
                  <a:pt x="4" y="118"/>
                  <a:pt x="4" y="117"/>
                </a:cubicBezTo>
                <a:cubicBezTo>
                  <a:pt x="4" y="94"/>
                  <a:pt x="4" y="94"/>
                  <a:pt x="4" y="94"/>
                </a:cubicBezTo>
                <a:cubicBezTo>
                  <a:pt x="4" y="93"/>
                  <a:pt x="3" y="92"/>
                  <a:pt x="2" y="92"/>
                </a:cubicBezTo>
                <a:cubicBezTo>
                  <a:pt x="1" y="92"/>
                  <a:pt x="0" y="93"/>
                  <a:pt x="0" y="94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0"/>
                  <a:pt x="3" y="122"/>
                  <a:pt x="6" y="122"/>
                </a:cubicBezTo>
                <a:cubicBezTo>
                  <a:pt x="32" y="122"/>
                  <a:pt x="32" y="122"/>
                  <a:pt x="32" y="122"/>
                </a:cubicBezTo>
                <a:cubicBezTo>
                  <a:pt x="33" y="122"/>
                  <a:pt x="34" y="122"/>
                  <a:pt x="34" y="121"/>
                </a:cubicBezTo>
                <a:cubicBezTo>
                  <a:pt x="34" y="120"/>
                  <a:pt x="33" y="119"/>
                  <a:pt x="32" y="119"/>
                </a:cubicBezTo>
                <a:close/>
                <a:moveTo>
                  <a:pt x="90" y="50"/>
                </a:moveTo>
                <a:cubicBezTo>
                  <a:pt x="70" y="50"/>
                  <a:pt x="70" y="50"/>
                  <a:pt x="70" y="50"/>
                </a:cubicBezTo>
                <a:cubicBezTo>
                  <a:pt x="69" y="50"/>
                  <a:pt x="68" y="51"/>
                  <a:pt x="68" y="52"/>
                </a:cubicBezTo>
                <a:cubicBezTo>
                  <a:pt x="68" y="71"/>
                  <a:pt x="68" y="71"/>
                  <a:pt x="68" y="71"/>
                </a:cubicBezTo>
                <a:cubicBezTo>
                  <a:pt x="68" y="72"/>
                  <a:pt x="69" y="73"/>
                  <a:pt x="70" y="73"/>
                </a:cubicBezTo>
                <a:cubicBezTo>
                  <a:pt x="90" y="73"/>
                  <a:pt x="90" y="73"/>
                  <a:pt x="90" y="73"/>
                </a:cubicBezTo>
                <a:cubicBezTo>
                  <a:pt x="91" y="73"/>
                  <a:pt x="92" y="72"/>
                  <a:pt x="92" y="71"/>
                </a:cubicBezTo>
                <a:cubicBezTo>
                  <a:pt x="92" y="52"/>
                  <a:pt x="92" y="52"/>
                  <a:pt x="92" y="52"/>
                </a:cubicBezTo>
                <a:cubicBezTo>
                  <a:pt x="92" y="51"/>
                  <a:pt x="91" y="50"/>
                  <a:pt x="90" y="50"/>
                </a:cubicBezTo>
                <a:close/>
                <a:moveTo>
                  <a:pt x="88" y="69"/>
                </a:moveTo>
                <a:cubicBezTo>
                  <a:pt x="72" y="69"/>
                  <a:pt x="72" y="69"/>
                  <a:pt x="72" y="69"/>
                </a:cubicBezTo>
                <a:cubicBezTo>
                  <a:pt x="72" y="54"/>
                  <a:pt x="72" y="54"/>
                  <a:pt x="72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69"/>
                  <a:pt x="88" y="69"/>
                  <a:pt x="88" y="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42">
            <a:extLst>
              <a:ext uri="{FF2B5EF4-FFF2-40B4-BE49-F238E27FC236}">
                <a16:creationId xmlns:a16="http://schemas.microsoft.com/office/drawing/2014/main" id="{7975243D-1BF6-4E12-8C76-2976CBDA5EBC}"/>
              </a:ext>
            </a:extLst>
          </p:cNvPr>
          <p:cNvSpPr>
            <a:spLocks/>
          </p:cNvSpPr>
          <p:nvPr/>
        </p:nvSpPr>
        <p:spPr bwMode="auto">
          <a:xfrm>
            <a:off x="3509963" y="5229225"/>
            <a:ext cx="215900" cy="254000"/>
          </a:xfrm>
          <a:custGeom>
            <a:avLst/>
            <a:gdLst>
              <a:gd name="T0" fmla="*/ 68 w 136"/>
              <a:gd name="T1" fmla="*/ 0 h 160"/>
              <a:gd name="T2" fmla="*/ 0 w 136"/>
              <a:gd name="T3" fmla="*/ 26 h 160"/>
              <a:gd name="T4" fmla="*/ 0 w 136"/>
              <a:gd name="T5" fmla="*/ 28 h 160"/>
              <a:gd name="T6" fmla="*/ 0 w 136"/>
              <a:gd name="T7" fmla="*/ 79 h 160"/>
              <a:gd name="T8" fmla="*/ 57 w 136"/>
              <a:gd name="T9" fmla="*/ 155 h 160"/>
              <a:gd name="T10" fmla="*/ 59 w 136"/>
              <a:gd name="T11" fmla="*/ 154 h 160"/>
              <a:gd name="T12" fmla="*/ 59 w 136"/>
              <a:gd name="T13" fmla="*/ 150 h 160"/>
              <a:gd name="T14" fmla="*/ 5 w 136"/>
              <a:gd name="T15" fmla="*/ 79 h 160"/>
              <a:gd name="T16" fmla="*/ 5 w 136"/>
              <a:gd name="T17" fmla="*/ 29 h 160"/>
              <a:gd name="T18" fmla="*/ 66 w 136"/>
              <a:gd name="T19" fmla="*/ 5 h 160"/>
              <a:gd name="T20" fmla="*/ 66 w 136"/>
              <a:gd name="T21" fmla="*/ 158 h 160"/>
              <a:gd name="T22" fmla="*/ 68 w 136"/>
              <a:gd name="T23" fmla="*/ 160 h 160"/>
              <a:gd name="T24" fmla="*/ 71 w 136"/>
              <a:gd name="T25" fmla="*/ 159 h 160"/>
              <a:gd name="T26" fmla="*/ 136 w 136"/>
              <a:gd name="T27" fmla="*/ 78 h 160"/>
              <a:gd name="T28" fmla="*/ 136 w 136"/>
              <a:gd name="T29" fmla="*/ 28 h 160"/>
              <a:gd name="T30" fmla="*/ 136 w 136"/>
              <a:gd name="T31" fmla="*/ 26 h 160"/>
              <a:gd name="T32" fmla="*/ 79 w 136"/>
              <a:gd name="T33" fmla="*/ 0 h 160"/>
              <a:gd name="T34" fmla="*/ 77 w 136"/>
              <a:gd name="T35" fmla="*/ 3 h 160"/>
              <a:gd name="T36" fmla="*/ 79 w 136"/>
              <a:gd name="T37" fmla="*/ 5 h 160"/>
              <a:gd name="T38" fmla="*/ 131 w 136"/>
              <a:gd name="T39" fmla="*/ 29 h 160"/>
              <a:gd name="T40" fmla="*/ 131 w 136"/>
              <a:gd name="T41" fmla="*/ 78 h 160"/>
              <a:gd name="T42" fmla="*/ 71 w 136"/>
              <a:gd name="T43" fmla="*/ 154 h 160"/>
              <a:gd name="T44" fmla="*/ 71 w 136"/>
              <a:gd name="T45" fmla="*/ 3 h 160"/>
              <a:gd name="T46" fmla="*/ 68 w 136"/>
              <a:gd name="T4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6" h="160">
                <a:moveTo>
                  <a:pt x="68" y="0"/>
                </a:moveTo>
                <a:cubicBezTo>
                  <a:pt x="23" y="0"/>
                  <a:pt x="1" y="25"/>
                  <a:pt x="0" y="2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121"/>
                  <a:pt x="39" y="146"/>
                  <a:pt x="57" y="155"/>
                </a:cubicBezTo>
                <a:cubicBezTo>
                  <a:pt x="58" y="155"/>
                  <a:pt x="59" y="155"/>
                  <a:pt x="59" y="154"/>
                </a:cubicBezTo>
                <a:cubicBezTo>
                  <a:pt x="61" y="153"/>
                  <a:pt x="61" y="151"/>
                  <a:pt x="59" y="150"/>
                </a:cubicBezTo>
                <a:cubicBezTo>
                  <a:pt x="39" y="140"/>
                  <a:pt x="5" y="116"/>
                  <a:pt x="5" y="79"/>
                </a:cubicBezTo>
                <a:cubicBezTo>
                  <a:pt x="5" y="29"/>
                  <a:pt x="5" y="29"/>
                  <a:pt x="5" y="29"/>
                </a:cubicBezTo>
                <a:cubicBezTo>
                  <a:pt x="9" y="25"/>
                  <a:pt x="29" y="6"/>
                  <a:pt x="66" y="5"/>
                </a:cubicBezTo>
                <a:cubicBezTo>
                  <a:pt x="66" y="158"/>
                  <a:pt x="66" y="158"/>
                  <a:pt x="66" y="158"/>
                </a:cubicBezTo>
                <a:cubicBezTo>
                  <a:pt x="66" y="159"/>
                  <a:pt x="67" y="160"/>
                  <a:pt x="68" y="160"/>
                </a:cubicBezTo>
                <a:cubicBezTo>
                  <a:pt x="69" y="160"/>
                  <a:pt x="69" y="160"/>
                  <a:pt x="71" y="159"/>
                </a:cubicBezTo>
                <a:cubicBezTo>
                  <a:pt x="78" y="156"/>
                  <a:pt x="136" y="129"/>
                  <a:pt x="136" y="7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5" y="25"/>
                  <a:pt x="117" y="4"/>
                  <a:pt x="79" y="0"/>
                </a:cubicBezTo>
                <a:cubicBezTo>
                  <a:pt x="78" y="0"/>
                  <a:pt x="77" y="1"/>
                  <a:pt x="77" y="3"/>
                </a:cubicBezTo>
                <a:cubicBezTo>
                  <a:pt x="77" y="4"/>
                  <a:pt x="77" y="5"/>
                  <a:pt x="79" y="5"/>
                </a:cubicBezTo>
                <a:cubicBezTo>
                  <a:pt x="111" y="9"/>
                  <a:pt x="127" y="25"/>
                  <a:pt x="131" y="29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31" y="123"/>
                  <a:pt x="84" y="148"/>
                  <a:pt x="71" y="15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1"/>
                  <a:pt x="69" y="0"/>
                  <a:pt x="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143">
            <a:extLst>
              <a:ext uri="{FF2B5EF4-FFF2-40B4-BE49-F238E27FC236}">
                <a16:creationId xmlns:a16="http://schemas.microsoft.com/office/drawing/2014/main" id="{1EF719E9-825D-49D7-96FC-261A1FACEC82}"/>
              </a:ext>
            </a:extLst>
          </p:cNvPr>
          <p:cNvSpPr>
            <a:spLocks noEditPoints="1"/>
          </p:cNvSpPr>
          <p:nvPr/>
        </p:nvSpPr>
        <p:spPr bwMode="auto">
          <a:xfrm>
            <a:off x="8997951" y="5230813"/>
            <a:ext cx="254000" cy="252413"/>
          </a:xfrm>
          <a:custGeom>
            <a:avLst/>
            <a:gdLst>
              <a:gd name="T0" fmla="*/ 80 w 160"/>
              <a:gd name="T1" fmla="*/ 0 h 159"/>
              <a:gd name="T2" fmla="*/ 0 w 160"/>
              <a:gd name="T3" fmla="*/ 79 h 159"/>
              <a:gd name="T4" fmla="*/ 80 w 160"/>
              <a:gd name="T5" fmla="*/ 159 h 159"/>
              <a:gd name="T6" fmla="*/ 160 w 160"/>
              <a:gd name="T7" fmla="*/ 79 h 159"/>
              <a:gd name="T8" fmla="*/ 80 w 160"/>
              <a:gd name="T9" fmla="*/ 0 h 159"/>
              <a:gd name="T10" fmla="*/ 80 w 160"/>
              <a:gd name="T11" fmla="*/ 154 h 159"/>
              <a:gd name="T12" fmla="*/ 5 w 160"/>
              <a:gd name="T13" fmla="*/ 79 h 159"/>
              <a:gd name="T14" fmla="*/ 80 w 160"/>
              <a:gd name="T15" fmla="*/ 5 h 159"/>
              <a:gd name="T16" fmla="*/ 155 w 160"/>
              <a:gd name="T17" fmla="*/ 79 h 159"/>
              <a:gd name="T18" fmla="*/ 80 w 160"/>
              <a:gd name="T19" fmla="*/ 154 h 159"/>
              <a:gd name="T20" fmla="*/ 137 w 160"/>
              <a:gd name="T21" fmla="*/ 79 h 159"/>
              <a:gd name="T22" fmla="*/ 85 w 160"/>
              <a:gd name="T23" fmla="*/ 79 h 159"/>
              <a:gd name="T24" fmla="*/ 111 w 160"/>
              <a:gd name="T25" fmla="*/ 31 h 159"/>
              <a:gd name="T26" fmla="*/ 110 w 160"/>
              <a:gd name="T27" fmla="*/ 27 h 159"/>
              <a:gd name="T28" fmla="*/ 50 w 160"/>
              <a:gd name="T29" fmla="*/ 27 h 159"/>
              <a:gd name="T30" fmla="*/ 49 w 160"/>
              <a:gd name="T31" fmla="*/ 31 h 159"/>
              <a:gd name="T32" fmla="*/ 75 w 160"/>
              <a:gd name="T33" fmla="*/ 79 h 159"/>
              <a:gd name="T34" fmla="*/ 23 w 160"/>
              <a:gd name="T35" fmla="*/ 79 h 159"/>
              <a:gd name="T36" fmla="*/ 20 w 160"/>
              <a:gd name="T37" fmla="*/ 82 h 159"/>
              <a:gd name="T38" fmla="*/ 50 w 160"/>
              <a:gd name="T39" fmla="*/ 132 h 159"/>
              <a:gd name="T40" fmla="*/ 51 w 160"/>
              <a:gd name="T41" fmla="*/ 132 h 159"/>
              <a:gd name="T42" fmla="*/ 54 w 160"/>
              <a:gd name="T43" fmla="*/ 131 h 159"/>
              <a:gd name="T44" fmla="*/ 80 w 160"/>
              <a:gd name="T45" fmla="*/ 87 h 159"/>
              <a:gd name="T46" fmla="*/ 106 w 160"/>
              <a:gd name="T47" fmla="*/ 131 h 159"/>
              <a:gd name="T48" fmla="*/ 108 w 160"/>
              <a:gd name="T49" fmla="*/ 132 h 159"/>
              <a:gd name="T50" fmla="*/ 110 w 160"/>
              <a:gd name="T51" fmla="*/ 132 h 159"/>
              <a:gd name="T52" fmla="*/ 139 w 160"/>
              <a:gd name="T53" fmla="*/ 82 h 159"/>
              <a:gd name="T54" fmla="*/ 137 w 160"/>
              <a:gd name="T55" fmla="*/ 79 h 159"/>
              <a:gd name="T56" fmla="*/ 50 w 160"/>
              <a:gd name="T57" fmla="*/ 126 h 159"/>
              <a:gd name="T58" fmla="*/ 25 w 160"/>
              <a:gd name="T59" fmla="*/ 84 h 159"/>
              <a:gd name="T60" fmla="*/ 75 w 160"/>
              <a:gd name="T61" fmla="*/ 84 h 159"/>
              <a:gd name="T62" fmla="*/ 50 w 160"/>
              <a:gd name="T63" fmla="*/ 126 h 159"/>
              <a:gd name="T64" fmla="*/ 55 w 160"/>
              <a:gd name="T65" fmla="*/ 31 h 159"/>
              <a:gd name="T66" fmla="*/ 105 w 160"/>
              <a:gd name="T67" fmla="*/ 31 h 159"/>
              <a:gd name="T68" fmla="*/ 80 w 160"/>
              <a:gd name="T69" fmla="*/ 77 h 159"/>
              <a:gd name="T70" fmla="*/ 55 w 160"/>
              <a:gd name="T71" fmla="*/ 31 h 159"/>
              <a:gd name="T72" fmla="*/ 110 w 160"/>
              <a:gd name="T73" fmla="*/ 126 h 159"/>
              <a:gd name="T74" fmla="*/ 85 w 160"/>
              <a:gd name="T75" fmla="*/ 84 h 159"/>
              <a:gd name="T76" fmla="*/ 134 w 160"/>
              <a:gd name="T77" fmla="*/ 84 h 159"/>
              <a:gd name="T78" fmla="*/ 110 w 160"/>
              <a:gd name="T79" fmla="*/ 12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59">
                <a:moveTo>
                  <a:pt x="80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3"/>
                  <a:pt x="36" y="159"/>
                  <a:pt x="80" y="159"/>
                </a:cubicBezTo>
                <a:cubicBezTo>
                  <a:pt x="124" y="159"/>
                  <a:pt x="160" y="123"/>
                  <a:pt x="160" y="79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4"/>
                </a:moveTo>
                <a:cubicBezTo>
                  <a:pt x="39" y="154"/>
                  <a:pt x="5" y="120"/>
                  <a:pt x="5" y="79"/>
                </a:cubicBezTo>
                <a:cubicBezTo>
                  <a:pt x="5" y="38"/>
                  <a:pt x="39" y="5"/>
                  <a:pt x="80" y="5"/>
                </a:cubicBezTo>
                <a:cubicBezTo>
                  <a:pt x="121" y="5"/>
                  <a:pt x="155" y="38"/>
                  <a:pt x="155" y="79"/>
                </a:cubicBezTo>
                <a:cubicBezTo>
                  <a:pt x="155" y="120"/>
                  <a:pt x="121" y="154"/>
                  <a:pt x="80" y="154"/>
                </a:cubicBezTo>
                <a:close/>
                <a:moveTo>
                  <a:pt x="137" y="79"/>
                </a:moveTo>
                <a:cubicBezTo>
                  <a:pt x="85" y="79"/>
                  <a:pt x="85" y="79"/>
                  <a:pt x="85" y="79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1" y="29"/>
                  <a:pt x="111" y="28"/>
                  <a:pt x="110" y="27"/>
                </a:cubicBezTo>
                <a:cubicBezTo>
                  <a:pt x="91" y="17"/>
                  <a:pt x="69" y="17"/>
                  <a:pt x="50" y="27"/>
                </a:cubicBezTo>
                <a:cubicBezTo>
                  <a:pt x="49" y="28"/>
                  <a:pt x="49" y="29"/>
                  <a:pt x="49" y="31"/>
                </a:cubicBezTo>
                <a:cubicBezTo>
                  <a:pt x="75" y="79"/>
                  <a:pt x="75" y="79"/>
                  <a:pt x="75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1" y="79"/>
                  <a:pt x="20" y="81"/>
                  <a:pt x="20" y="82"/>
                </a:cubicBezTo>
                <a:cubicBezTo>
                  <a:pt x="20" y="103"/>
                  <a:pt x="30" y="121"/>
                  <a:pt x="50" y="132"/>
                </a:cubicBezTo>
                <a:cubicBezTo>
                  <a:pt x="51" y="132"/>
                  <a:pt x="51" y="132"/>
                  <a:pt x="51" y="132"/>
                </a:cubicBezTo>
                <a:cubicBezTo>
                  <a:pt x="52" y="132"/>
                  <a:pt x="52" y="132"/>
                  <a:pt x="54" y="131"/>
                </a:cubicBezTo>
                <a:cubicBezTo>
                  <a:pt x="80" y="87"/>
                  <a:pt x="80" y="87"/>
                  <a:pt x="80" y="87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7" y="132"/>
                  <a:pt x="107" y="132"/>
                  <a:pt x="108" y="132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29" y="121"/>
                  <a:pt x="139" y="103"/>
                  <a:pt x="139" y="82"/>
                </a:cubicBezTo>
                <a:cubicBezTo>
                  <a:pt x="139" y="81"/>
                  <a:pt x="138" y="79"/>
                  <a:pt x="137" y="79"/>
                </a:cubicBezTo>
                <a:close/>
                <a:moveTo>
                  <a:pt x="50" y="126"/>
                </a:moveTo>
                <a:cubicBezTo>
                  <a:pt x="35" y="116"/>
                  <a:pt x="26" y="102"/>
                  <a:pt x="25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50" y="126"/>
                  <a:pt x="50" y="126"/>
                  <a:pt x="50" y="126"/>
                </a:cubicBezTo>
                <a:close/>
                <a:moveTo>
                  <a:pt x="55" y="31"/>
                </a:moveTo>
                <a:cubicBezTo>
                  <a:pt x="70" y="23"/>
                  <a:pt x="90" y="23"/>
                  <a:pt x="105" y="31"/>
                </a:cubicBezTo>
                <a:cubicBezTo>
                  <a:pt x="80" y="77"/>
                  <a:pt x="80" y="77"/>
                  <a:pt x="80" y="77"/>
                </a:cubicBezTo>
                <a:cubicBezTo>
                  <a:pt x="55" y="31"/>
                  <a:pt x="55" y="31"/>
                  <a:pt x="55" y="31"/>
                </a:cubicBezTo>
                <a:close/>
                <a:moveTo>
                  <a:pt x="110" y="126"/>
                </a:moveTo>
                <a:cubicBezTo>
                  <a:pt x="85" y="84"/>
                  <a:pt x="85" y="84"/>
                  <a:pt x="85" y="84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133" y="102"/>
                  <a:pt x="125" y="116"/>
                  <a:pt x="110" y="1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144">
            <a:extLst>
              <a:ext uri="{FF2B5EF4-FFF2-40B4-BE49-F238E27FC236}">
                <a16:creationId xmlns:a16="http://schemas.microsoft.com/office/drawing/2014/main" id="{76D479F9-29D5-4A2C-B3A6-33FFAF3340A0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5259388"/>
            <a:ext cx="254000" cy="193675"/>
          </a:xfrm>
          <a:custGeom>
            <a:avLst/>
            <a:gdLst>
              <a:gd name="T0" fmla="*/ 156 w 160"/>
              <a:gd name="T1" fmla="*/ 51 h 122"/>
              <a:gd name="T2" fmla="*/ 147 w 160"/>
              <a:gd name="T3" fmla="*/ 61 h 122"/>
              <a:gd name="T4" fmla="*/ 149 w 160"/>
              <a:gd name="T5" fmla="*/ 53 h 122"/>
              <a:gd name="T6" fmla="*/ 145 w 160"/>
              <a:gd name="T7" fmla="*/ 51 h 122"/>
              <a:gd name="T8" fmla="*/ 131 w 160"/>
              <a:gd name="T9" fmla="*/ 61 h 122"/>
              <a:gd name="T10" fmla="*/ 136 w 160"/>
              <a:gd name="T11" fmla="*/ 50 h 122"/>
              <a:gd name="T12" fmla="*/ 125 w 160"/>
              <a:gd name="T13" fmla="*/ 61 h 122"/>
              <a:gd name="T14" fmla="*/ 61 w 160"/>
              <a:gd name="T15" fmla="*/ 0 h 122"/>
              <a:gd name="T16" fmla="*/ 61 w 160"/>
              <a:gd name="T17" fmla="*/ 122 h 122"/>
              <a:gd name="T18" fmla="*/ 125 w 160"/>
              <a:gd name="T19" fmla="*/ 65 h 122"/>
              <a:gd name="T20" fmla="*/ 135 w 160"/>
              <a:gd name="T21" fmla="*/ 76 h 122"/>
              <a:gd name="T22" fmla="*/ 137 w 160"/>
              <a:gd name="T23" fmla="*/ 74 h 122"/>
              <a:gd name="T24" fmla="*/ 136 w 160"/>
              <a:gd name="T25" fmla="*/ 65 h 122"/>
              <a:gd name="T26" fmla="*/ 147 w 160"/>
              <a:gd name="T27" fmla="*/ 76 h 122"/>
              <a:gd name="T28" fmla="*/ 149 w 160"/>
              <a:gd name="T29" fmla="*/ 74 h 122"/>
              <a:gd name="T30" fmla="*/ 147 w 160"/>
              <a:gd name="T31" fmla="*/ 65 h 122"/>
              <a:gd name="T32" fmla="*/ 156 w 160"/>
              <a:gd name="T33" fmla="*/ 76 h 122"/>
              <a:gd name="T34" fmla="*/ 159 w 160"/>
              <a:gd name="T35" fmla="*/ 76 h 122"/>
              <a:gd name="T36" fmla="*/ 152 w 160"/>
              <a:gd name="T37" fmla="*/ 63 h 122"/>
              <a:gd name="T38" fmla="*/ 159 w 160"/>
              <a:gd name="T39" fmla="*/ 50 h 122"/>
              <a:gd name="T40" fmla="*/ 4 w 160"/>
              <a:gd name="T41" fmla="*/ 61 h 122"/>
              <a:gd name="T42" fmla="*/ 118 w 160"/>
              <a:gd name="T43" fmla="*/ 61 h 122"/>
              <a:gd name="T44" fmla="*/ 61 w 160"/>
              <a:gd name="T45" fmla="*/ 15 h 122"/>
              <a:gd name="T46" fmla="*/ 61 w 160"/>
              <a:gd name="T47" fmla="*/ 107 h 122"/>
              <a:gd name="T48" fmla="*/ 118 w 160"/>
              <a:gd name="T49" fmla="*/ 65 h 122"/>
              <a:gd name="T50" fmla="*/ 91 w 160"/>
              <a:gd name="T51" fmla="*/ 61 h 122"/>
              <a:gd name="T52" fmla="*/ 30 w 160"/>
              <a:gd name="T53" fmla="*/ 61 h 122"/>
              <a:gd name="T54" fmla="*/ 91 w 160"/>
              <a:gd name="T55" fmla="*/ 65 h 122"/>
              <a:gd name="T56" fmla="*/ 61 w 160"/>
              <a:gd name="T57" fmla="*/ 103 h 122"/>
              <a:gd name="T58" fmla="*/ 61 w 160"/>
              <a:gd name="T59" fmla="*/ 19 h 122"/>
              <a:gd name="T60" fmla="*/ 91 w 160"/>
              <a:gd name="T61" fmla="*/ 61 h 122"/>
              <a:gd name="T62" fmla="*/ 76 w 160"/>
              <a:gd name="T63" fmla="*/ 61 h 122"/>
              <a:gd name="T64" fmla="*/ 46 w 160"/>
              <a:gd name="T65" fmla="*/ 61 h 122"/>
              <a:gd name="T66" fmla="*/ 75 w 160"/>
              <a:gd name="T67" fmla="*/ 65 h 122"/>
              <a:gd name="T68" fmla="*/ 61 w 160"/>
              <a:gd name="T69" fmla="*/ 88 h 122"/>
              <a:gd name="T70" fmla="*/ 61 w 160"/>
              <a:gd name="T71" fmla="*/ 35 h 122"/>
              <a:gd name="T72" fmla="*/ 76 w 160"/>
              <a:gd name="T73" fmla="*/ 61 h 122"/>
              <a:gd name="T74" fmla="*/ 63 w 160"/>
              <a:gd name="T75" fmla="*/ 65 h 122"/>
              <a:gd name="T76" fmla="*/ 61 w 160"/>
              <a:gd name="T77" fmla="*/ 73 h 122"/>
              <a:gd name="T78" fmla="*/ 61 w 160"/>
              <a:gd name="T79" fmla="*/ 50 h 122"/>
              <a:gd name="T80" fmla="*/ 63 w 160"/>
              <a:gd name="T81" fmla="*/ 61 h 122"/>
              <a:gd name="T82" fmla="*/ 63 w 160"/>
              <a:gd name="T83" fmla="*/ 6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22">
                <a:moveTo>
                  <a:pt x="159" y="50"/>
                </a:moveTo>
                <a:cubicBezTo>
                  <a:pt x="158" y="50"/>
                  <a:pt x="157" y="50"/>
                  <a:pt x="156" y="51"/>
                </a:cubicBezTo>
                <a:cubicBezTo>
                  <a:pt x="148" y="61"/>
                  <a:pt x="148" y="61"/>
                  <a:pt x="148" y="61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141" y="61"/>
                  <a:pt x="141" y="61"/>
                  <a:pt x="141" y="61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49" y="52"/>
                  <a:pt x="149" y="51"/>
                  <a:pt x="148" y="50"/>
                </a:cubicBezTo>
                <a:cubicBezTo>
                  <a:pt x="147" y="50"/>
                  <a:pt x="146" y="50"/>
                  <a:pt x="145" y="51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37" y="53"/>
                  <a:pt x="137" y="53"/>
                  <a:pt x="137" y="53"/>
                </a:cubicBezTo>
                <a:cubicBezTo>
                  <a:pt x="137" y="52"/>
                  <a:pt x="137" y="51"/>
                  <a:pt x="136" y="50"/>
                </a:cubicBezTo>
                <a:cubicBezTo>
                  <a:pt x="135" y="50"/>
                  <a:pt x="134" y="50"/>
                  <a:pt x="133" y="51"/>
                </a:cubicBezTo>
                <a:cubicBezTo>
                  <a:pt x="125" y="61"/>
                  <a:pt x="125" y="61"/>
                  <a:pt x="125" y="61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22" y="28"/>
                  <a:pt x="94" y="0"/>
                  <a:pt x="61" y="0"/>
                </a:cubicBezTo>
                <a:cubicBezTo>
                  <a:pt x="28" y="0"/>
                  <a:pt x="0" y="28"/>
                  <a:pt x="0" y="61"/>
                </a:cubicBezTo>
                <a:cubicBezTo>
                  <a:pt x="0" y="95"/>
                  <a:pt x="28" y="122"/>
                  <a:pt x="61" y="122"/>
                </a:cubicBezTo>
                <a:cubicBezTo>
                  <a:pt x="93" y="122"/>
                  <a:pt x="120" y="97"/>
                  <a:pt x="122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33" y="76"/>
                  <a:pt x="133" y="76"/>
                  <a:pt x="133" y="76"/>
                </a:cubicBezTo>
                <a:cubicBezTo>
                  <a:pt x="134" y="76"/>
                  <a:pt x="134" y="76"/>
                  <a:pt x="135" y="76"/>
                </a:cubicBezTo>
                <a:cubicBezTo>
                  <a:pt x="136" y="76"/>
                  <a:pt x="136" y="76"/>
                  <a:pt x="136" y="76"/>
                </a:cubicBezTo>
                <a:cubicBezTo>
                  <a:pt x="137" y="76"/>
                  <a:pt x="137" y="75"/>
                  <a:pt x="137" y="74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36" y="65"/>
                  <a:pt x="136" y="65"/>
                  <a:pt x="136" y="65"/>
                </a:cubicBezTo>
                <a:cubicBezTo>
                  <a:pt x="145" y="76"/>
                  <a:pt x="145" y="76"/>
                  <a:pt x="145" y="76"/>
                </a:cubicBezTo>
                <a:cubicBezTo>
                  <a:pt x="146" y="76"/>
                  <a:pt x="146" y="76"/>
                  <a:pt x="147" y="76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9" y="76"/>
                  <a:pt x="149" y="75"/>
                  <a:pt x="149" y="74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7" y="65"/>
                  <a:pt x="147" y="65"/>
                  <a:pt x="148" y="65"/>
                </a:cubicBezTo>
                <a:cubicBezTo>
                  <a:pt x="156" y="76"/>
                  <a:pt x="156" y="76"/>
                  <a:pt x="156" y="76"/>
                </a:cubicBezTo>
                <a:cubicBezTo>
                  <a:pt x="157" y="76"/>
                  <a:pt x="157" y="76"/>
                  <a:pt x="158" y="76"/>
                </a:cubicBezTo>
                <a:cubicBezTo>
                  <a:pt x="159" y="76"/>
                  <a:pt x="159" y="76"/>
                  <a:pt x="159" y="76"/>
                </a:cubicBezTo>
                <a:cubicBezTo>
                  <a:pt x="160" y="76"/>
                  <a:pt x="160" y="75"/>
                  <a:pt x="159" y="7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60" y="52"/>
                  <a:pt x="160" y="51"/>
                  <a:pt x="159" y="50"/>
                </a:cubicBezTo>
                <a:close/>
                <a:moveTo>
                  <a:pt x="61" y="118"/>
                </a:moveTo>
                <a:cubicBezTo>
                  <a:pt x="29" y="118"/>
                  <a:pt x="4" y="93"/>
                  <a:pt x="4" y="61"/>
                </a:cubicBezTo>
                <a:cubicBezTo>
                  <a:pt x="4" y="30"/>
                  <a:pt x="29" y="4"/>
                  <a:pt x="61" y="4"/>
                </a:cubicBezTo>
                <a:cubicBezTo>
                  <a:pt x="92" y="4"/>
                  <a:pt x="118" y="30"/>
                  <a:pt x="118" y="61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7" y="35"/>
                  <a:pt x="86" y="15"/>
                  <a:pt x="61" y="15"/>
                </a:cubicBezTo>
                <a:cubicBezTo>
                  <a:pt x="36" y="15"/>
                  <a:pt x="15" y="36"/>
                  <a:pt x="15" y="61"/>
                </a:cubicBezTo>
                <a:cubicBezTo>
                  <a:pt x="15" y="86"/>
                  <a:pt x="36" y="107"/>
                  <a:pt x="61" y="107"/>
                </a:cubicBezTo>
                <a:cubicBezTo>
                  <a:pt x="85" y="107"/>
                  <a:pt x="105" y="89"/>
                  <a:pt x="107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6" y="95"/>
                  <a:pt x="91" y="118"/>
                  <a:pt x="61" y="118"/>
                </a:cubicBezTo>
                <a:close/>
                <a:moveTo>
                  <a:pt x="91" y="61"/>
                </a:moveTo>
                <a:cubicBezTo>
                  <a:pt x="91" y="44"/>
                  <a:pt x="78" y="31"/>
                  <a:pt x="61" y="31"/>
                </a:cubicBezTo>
                <a:cubicBezTo>
                  <a:pt x="44" y="31"/>
                  <a:pt x="30" y="44"/>
                  <a:pt x="30" y="61"/>
                </a:cubicBezTo>
                <a:cubicBezTo>
                  <a:pt x="30" y="78"/>
                  <a:pt x="44" y="92"/>
                  <a:pt x="61" y="92"/>
                </a:cubicBezTo>
                <a:cubicBezTo>
                  <a:pt x="76" y="92"/>
                  <a:pt x="90" y="80"/>
                  <a:pt x="91" y="65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1" y="86"/>
                  <a:pt x="83" y="103"/>
                  <a:pt x="61" y="103"/>
                </a:cubicBezTo>
                <a:cubicBezTo>
                  <a:pt x="38" y="103"/>
                  <a:pt x="19" y="84"/>
                  <a:pt x="19" y="61"/>
                </a:cubicBezTo>
                <a:cubicBezTo>
                  <a:pt x="19" y="38"/>
                  <a:pt x="38" y="19"/>
                  <a:pt x="61" y="19"/>
                </a:cubicBezTo>
                <a:cubicBezTo>
                  <a:pt x="84" y="19"/>
                  <a:pt x="103" y="38"/>
                  <a:pt x="103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lose/>
                <a:moveTo>
                  <a:pt x="76" y="61"/>
                </a:moveTo>
                <a:cubicBezTo>
                  <a:pt x="76" y="53"/>
                  <a:pt x="70" y="46"/>
                  <a:pt x="61" y="46"/>
                </a:cubicBezTo>
                <a:cubicBezTo>
                  <a:pt x="52" y="46"/>
                  <a:pt x="46" y="53"/>
                  <a:pt x="46" y="61"/>
                </a:cubicBezTo>
                <a:cubicBezTo>
                  <a:pt x="46" y="70"/>
                  <a:pt x="52" y="76"/>
                  <a:pt x="61" y="76"/>
                </a:cubicBezTo>
                <a:cubicBezTo>
                  <a:pt x="68" y="76"/>
                  <a:pt x="74" y="72"/>
                  <a:pt x="75" y="65"/>
                </a:cubicBezTo>
                <a:cubicBezTo>
                  <a:pt x="88" y="65"/>
                  <a:pt x="88" y="65"/>
                  <a:pt x="88" y="65"/>
                </a:cubicBezTo>
                <a:cubicBezTo>
                  <a:pt x="86" y="78"/>
                  <a:pt x="74" y="88"/>
                  <a:pt x="61" y="88"/>
                </a:cubicBezTo>
                <a:cubicBezTo>
                  <a:pt x="47" y="88"/>
                  <a:pt x="34" y="76"/>
                  <a:pt x="34" y="61"/>
                </a:cubicBezTo>
                <a:cubicBezTo>
                  <a:pt x="34" y="47"/>
                  <a:pt x="47" y="35"/>
                  <a:pt x="61" y="35"/>
                </a:cubicBezTo>
                <a:cubicBezTo>
                  <a:pt x="75" y="35"/>
                  <a:pt x="88" y="46"/>
                  <a:pt x="88" y="61"/>
                </a:cubicBezTo>
                <a:cubicBezTo>
                  <a:pt x="76" y="61"/>
                  <a:pt x="76" y="61"/>
                  <a:pt x="76" y="61"/>
                </a:cubicBezTo>
                <a:cubicBezTo>
                  <a:pt x="76" y="61"/>
                  <a:pt x="76" y="61"/>
                  <a:pt x="76" y="61"/>
                </a:cubicBezTo>
                <a:close/>
                <a:moveTo>
                  <a:pt x="63" y="65"/>
                </a:moveTo>
                <a:cubicBezTo>
                  <a:pt x="71" y="65"/>
                  <a:pt x="71" y="65"/>
                  <a:pt x="71" y="65"/>
                </a:cubicBezTo>
                <a:cubicBezTo>
                  <a:pt x="71" y="70"/>
                  <a:pt x="66" y="73"/>
                  <a:pt x="61" y="73"/>
                </a:cubicBezTo>
                <a:cubicBezTo>
                  <a:pt x="54" y="73"/>
                  <a:pt x="50" y="68"/>
                  <a:pt x="50" y="61"/>
                </a:cubicBezTo>
                <a:cubicBezTo>
                  <a:pt x="50" y="55"/>
                  <a:pt x="54" y="50"/>
                  <a:pt x="61" y="50"/>
                </a:cubicBezTo>
                <a:cubicBezTo>
                  <a:pt x="68" y="50"/>
                  <a:pt x="72" y="55"/>
                  <a:pt x="72" y="61"/>
                </a:cubicBezTo>
                <a:cubicBezTo>
                  <a:pt x="63" y="61"/>
                  <a:pt x="63" y="61"/>
                  <a:pt x="63" y="61"/>
                </a:cubicBezTo>
                <a:cubicBezTo>
                  <a:pt x="62" y="61"/>
                  <a:pt x="61" y="62"/>
                  <a:pt x="61" y="63"/>
                </a:cubicBezTo>
                <a:cubicBezTo>
                  <a:pt x="61" y="64"/>
                  <a:pt x="62" y="65"/>
                  <a:pt x="63" y="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145">
            <a:extLst>
              <a:ext uri="{FF2B5EF4-FFF2-40B4-BE49-F238E27FC236}">
                <a16:creationId xmlns:a16="http://schemas.microsoft.com/office/drawing/2014/main" id="{29317809-9BF1-4593-9C4A-3BEE782CC400}"/>
              </a:ext>
            </a:extLst>
          </p:cNvPr>
          <p:cNvSpPr>
            <a:spLocks/>
          </p:cNvSpPr>
          <p:nvPr/>
        </p:nvSpPr>
        <p:spPr bwMode="auto">
          <a:xfrm>
            <a:off x="7345363" y="5259388"/>
            <a:ext cx="254000" cy="193675"/>
          </a:xfrm>
          <a:custGeom>
            <a:avLst/>
            <a:gdLst>
              <a:gd name="T0" fmla="*/ 130 w 160"/>
              <a:gd name="T1" fmla="*/ 50 h 122"/>
              <a:gd name="T2" fmla="*/ 78 w 160"/>
              <a:gd name="T3" fmla="*/ 0 h 122"/>
              <a:gd name="T4" fmla="*/ 25 w 160"/>
              <a:gd name="T5" fmla="*/ 52 h 122"/>
              <a:gd name="T6" fmla="*/ 0 w 160"/>
              <a:gd name="T7" fmla="*/ 86 h 122"/>
              <a:gd name="T8" fmla="*/ 34 w 160"/>
              <a:gd name="T9" fmla="*/ 122 h 122"/>
              <a:gd name="T10" fmla="*/ 59 w 160"/>
              <a:gd name="T11" fmla="*/ 122 h 122"/>
              <a:gd name="T12" fmla="*/ 61 w 160"/>
              <a:gd name="T13" fmla="*/ 120 h 122"/>
              <a:gd name="T14" fmla="*/ 59 w 160"/>
              <a:gd name="T15" fmla="*/ 118 h 122"/>
              <a:gd name="T16" fmla="*/ 34 w 160"/>
              <a:gd name="T17" fmla="*/ 118 h 122"/>
              <a:gd name="T18" fmla="*/ 4 w 160"/>
              <a:gd name="T19" fmla="*/ 86 h 122"/>
              <a:gd name="T20" fmla="*/ 34 w 160"/>
              <a:gd name="T21" fmla="*/ 54 h 122"/>
              <a:gd name="T22" fmla="*/ 40 w 160"/>
              <a:gd name="T23" fmla="*/ 54 h 122"/>
              <a:gd name="T24" fmla="*/ 42 w 160"/>
              <a:gd name="T25" fmla="*/ 52 h 122"/>
              <a:gd name="T26" fmla="*/ 40 w 160"/>
              <a:gd name="T27" fmla="*/ 50 h 122"/>
              <a:gd name="T28" fmla="*/ 34 w 160"/>
              <a:gd name="T29" fmla="*/ 50 h 122"/>
              <a:gd name="T30" fmla="*/ 29 w 160"/>
              <a:gd name="T31" fmla="*/ 51 h 122"/>
              <a:gd name="T32" fmla="*/ 78 w 160"/>
              <a:gd name="T33" fmla="*/ 4 h 122"/>
              <a:gd name="T34" fmla="*/ 126 w 160"/>
              <a:gd name="T35" fmla="*/ 54 h 122"/>
              <a:gd name="T36" fmla="*/ 126 w 160"/>
              <a:gd name="T37" fmla="*/ 59 h 122"/>
              <a:gd name="T38" fmla="*/ 128 w 160"/>
              <a:gd name="T39" fmla="*/ 61 h 122"/>
              <a:gd name="T40" fmla="*/ 130 w 160"/>
              <a:gd name="T41" fmla="*/ 59 h 122"/>
              <a:gd name="T42" fmla="*/ 130 w 160"/>
              <a:gd name="T43" fmla="*/ 54 h 122"/>
              <a:gd name="T44" fmla="*/ 130 w 160"/>
              <a:gd name="T45" fmla="*/ 54 h 122"/>
              <a:gd name="T46" fmla="*/ 156 w 160"/>
              <a:gd name="T47" fmla="*/ 86 h 122"/>
              <a:gd name="T48" fmla="*/ 126 w 160"/>
              <a:gd name="T49" fmla="*/ 118 h 122"/>
              <a:gd name="T50" fmla="*/ 97 w 160"/>
              <a:gd name="T51" fmla="*/ 118 h 122"/>
              <a:gd name="T52" fmla="*/ 80 w 160"/>
              <a:gd name="T53" fmla="*/ 101 h 122"/>
              <a:gd name="T54" fmla="*/ 80 w 160"/>
              <a:gd name="T55" fmla="*/ 49 h 122"/>
              <a:gd name="T56" fmla="*/ 95 w 160"/>
              <a:gd name="T57" fmla="*/ 64 h 122"/>
              <a:gd name="T58" fmla="*/ 97 w 160"/>
              <a:gd name="T59" fmla="*/ 65 h 122"/>
              <a:gd name="T60" fmla="*/ 98 w 160"/>
              <a:gd name="T61" fmla="*/ 64 h 122"/>
              <a:gd name="T62" fmla="*/ 98 w 160"/>
              <a:gd name="T63" fmla="*/ 62 h 122"/>
              <a:gd name="T64" fmla="*/ 81 w 160"/>
              <a:gd name="T65" fmla="*/ 45 h 122"/>
              <a:gd name="T66" fmla="*/ 75 w 160"/>
              <a:gd name="T67" fmla="*/ 45 h 122"/>
              <a:gd name="T68" fmla="*/ 58 w 160"/>
              <a:gd name="T69" fmla="*/ 62 h 122"/>
              <a:gd name="T70" fmla="*/ 58 w 160"/>
              <a:gd name="T71" fmla="*/ 64 h 122"/>
              <a:gd name="T72" fmla="*/ 61 w 160"/>
              <a:gd name="T73" fmla="*/ 64 h 122"/>
              <a:gd name="T74" fmla="*/ 76 w 160"/>
              <a:gd name="T75" fmla="*/ 49 h 122"/>
              <a:gd name="T76" fmla="*/ 76 w 160"/>
              <a:gd name="T77" fmla="*/ 101 h 122"/>
              <a:gd name="T78" fmla="*/ 97 w 160"/>
              <a:gd name="T79" fmla="*/ 122 h 122"/>
              <a:gd name="T80" fmla="*/ 126 w 160"/>
              <a:gd name="T81" fmla="*/ 122 h 122"/>
              <a:gd name="T82" fmla="*/ 160 w 160"/>
              <a:gd name="T83" fmla="*/ 86 h 122"/>
              <a:gd name="T84" fmla="*/ 130 w 160"/>
              <a:gd name="T85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22">
                <a:moveTo>
                  <a:pt x="130" y="50"/>
                </a:moveTo>
                <a:cubicBezTo>
                  <a:pt x="128" y="25"/>
                  <a:pt x="111" y="0"/>
                  <a:pt x="78" y="0"/>
                </a:cubicBezTo>
                <a:cubicBezTo>
                  <a:pt x="49" y="0"/>
                  <a:pt x="26" y="22"/>
                  <a:pt x="25" y="52"/>
                </a:cubicBezTo>
                <a:cubicBezTo>
                  <a:pt x="9" y="56"/>
                  <a:pt x="0" y="74"/>
                  <a:pt x="0" y="86"/>
                </a:cubicBezTo>
                <a:cubicBezTo>
                  <a:pt x="0" y="105"/>
                  <a:pt x="16" y="122"/>
                  <a:pt x="34" y="122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60" y="122"/>
                  <a:pt x="61" y="121"/>
                  <a:pt x="61" y="120"/>
                </a:cubicBezTo>
                <a:cubicBezTo>
                  <a:pt x="61" y="119"/>
                  <a:pt x="60" y="118"/>
                  <a:pt x="5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18" y="118"/>
                  <a:pt x="4" y="103"/>
                  <a:pt x="4" y="86"/>
                </a:cubicBezTo>
                <a:cubicBezTo>
                  <a:pt x="4" y="75"/>
                  <a:pt x="14" y="54"/>
                  <a:pt x="34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4"/>
                  <a:pt x="42" y="53"/>
                  <a:pt x="42" y="52"/>
                </a:cubicBezTo>
                <a:cubicBezTo>
                  <a:pt x="42" y="51"/>
                  <a:pt x="41" y="50"/>
                  <a:pt x="40" y="50"/>
                </a:cubicBezTo>
                <a:cubicBezTo>
                  <a:pt x="34" y="50"/>
                  <a:pt x="34" y="50"/>
                  <a:pt x="34" y="50"/>
                </a:cubicBezTo>
                <a:cubicBezTo>
                  <a:pt x="33" y="50"/>
                  <a:pt x="31" y="50"/>
                  <a:pt x="29" y="51"/>
                </a:cubicBezTo>
                <a:cubicBezTo>
                  <a:pt x="31" y="28"/>
                  <a:pt x="48" y="4"/>
                  <a:pt x="78" y="4"/>
                </a:cubicBezTo>
                <a:cubicBezTo>
                  <a:pt x="111" y="4"/>
                  <a:pt x="126" y="30"/>
                  <a:pt x="126" y="54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26" y="60"/>
                  <a:pt x="127" y="61"/>
                  <a:pt x="128" y="61"/>
                </a:cubicBezTo>
                <a:cubicBezTo>
                  <a:pt x="129" y="61"/>
                  <a:pt x="130" y="60"/>
                  <a:pt x="130" y="59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41" y="55"/>
                  <a:pt x="156" y="67"/>
                  <a:pt x="156" y="86"/>
                </a:cubicBezTo>
                <a:cubicBezTo>
                  <a:pt x="156" y="100"/>
                  <a:pt x="142" y="118"/>
                  <a:pt x="126" y="118"/>
                </a:cubicBezTo>
                <a:cubicBezTo>
                  <a:pt x="97" y="118"/>
                  <a:pt x="97" y="118"/>
                  <a:pt x="97" y="118"/>
                </a:cubicBezTo>
                <a:cubicBezTo>
                  <a:pt x="85" y="118"/>
                  <a:pt x="80" y="114"/>
                  <a:pt x="80" y="101"/>
                </a:cubicBezTo>
                <a:cubicBezTo>
                  <a:pt x="80" y="49"/>
                  <a:pt x="80" y="49"/>
                  <a:pt x="80" y="49"/>
                </a:cubicBezTo>
                <a:cubicBezTo>
                  <a:pt x="95" y="64"/>
                  <a:pt x="95" y="64"/>
                  <a:pt x="95" y="64"/>
                </a:cubicBezTo>
                <a:cubicBezTo>
                  <a:pt x="96" y="65"/>
                  <a:pt x="96" y="65"/>
                  <a:pt x="97" y="65"/>
                </a:cubicBezTo>
                <a:cubicBezTo>
                  <a:pt x="97" y="65"/>
                  <a:pt x="98" y="65"/>
                  <a:pt x="98" y="64"/>
                </a:cubicBezTo>
                <a:cubicBezTo>
                  <a:pt x="99" y="64"/>
                  <a:pt x="99" y="62"/>
                  <a:pt x="98" y="62"/>
                </a:cubicBezTo>
                <a:cubicBezTo>
                  <a:pt x="81" y="45"/>
                  <a:pt x="81" y="45"/>
                  <a:pt x="81" y="45"/>
                </a:cubicBezTo>
                <a:cubicBezTo>
                  <a:pt x="79" y="42"/>
                  <a:pt x="77" y="42"/>
                  <a:pt x="75" y="45"/>
                </a:cubicBezTo>
                <a:cubicBezTo>
                  <a:pt x="58" y="62"/>
                  <a:pt x="58" y="62"/>
                  <a:pt x="58" y="62"/>
                </a:cubicBezTo>
                <a:cubicBezTo>
                  <a:pt x="57" y="62"/>
                  <a:pt x="57" y="64"/>
                  <a:pt x="58" y="64"/>
                </a:cubicBezTo>
                <a:cubicBezTo>
                  <a:pt x="59" y="65"/>
                  <a:pt x="60" y="65"/>
                  <a:pt x="61" y="64"/>
                </a:cubicBezTo>
                <a:cubicBezTo>
                  <a:pt x="76" y="49"/>
                  <a:pt x="76" y="49"/>
                  <a:pt x="76" y="49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6" y="116"/>
                  <a:pt x="83" y="122"/>
                  <a:pt x="97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44" y="122"/>
                  <a:pt x="160" y="102"/>
                  <a:pt x="160" y="86"/>
                </a:cubicBezTo>
                <a:cubicBezTo>
                  <a:pt x="160" y="66"/>
                  <a:pt x="144" y="51"/>
                  <a:pt x="130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2" name="Freeform 146">
            <a:extLst>
              <a:ext uri="{FF2B5EF4-FFF2-40B4-BE49-F238E27FC236}">
                <a16:creationId xmlns:a16="http://schemas.microsoft.com/office/drawing/2014/main" id="{4227E531-5242-493C-98BC-CB471F89762D}"/>
              </a:ext>
            </a:extLst>
          </p:cNvPr>
          <p:cNvSpPr>
            <a:spLocks/>
          </p:cNvSpPr>
          <p:nvPr/>
        </p:nvSpPr>
        <p:spPr bwMode="auto">
          <a:xfrm>
            <a:off x="7896226" y="5259388"/>
            <a:ext cx="254000" cy="193675"/>
          </a:xfrm>
          <a:custGeom>
            <a:avLst/>
            <a:gdLst>
              <a:gd name="T0" fmla="*/ 130 w 160"/>
              <a:gd name="T1" fmla="*/ 50 h 122"/>
              <a:gd name="T2" fmla="*/ 78 w 160"/>
              <a:gd name="T3" fmla="*/ 0 h 122"/>
              <a:gd name="T4" fmla="*/ 67 w 160"/>
              <a:gd name="T5" fmla="*/ 1 h 122"/>
              <a:gd name="T6" fmla="*/ 65 w 160"/>
              <a:gd name="T7" fmla="*/ 4 h 122"/>
              <a:gd name="T8" fmla="*/ 68 w 160"/>
              <a:gd name="T9" fmla="*/ 5 h 122"/>
              <a:gd name="T10" fmla="*/ 78 w 160"/>
              <a:gd name="T11" fmla="*/ 4 h 122"/>
              <a:gd name="T12" fmla="*/ 126 w 160"/>
              <a:gd name="T13" fmla="*/ 54 h 122"/>
              <a:gd name="T14" fmla="*/ 126 w 160"/>
              <a:gd name="T15" fmla="*/ 59 h 122"/>
              <a:gd name="T16" fmla="*/ 128 w 160"/>
              <a:gd name="T17" fmla="*/ 61 h 122"/>
              <a:gd name="T18" fmla="*/ 130 w 160"/>
              <a:gd name="T19" fmla="*/ 59 h 122"/>
              <a:gd name="T20" fmla="*/ 130 w 160"/>
              <a:gd name="T21" fmla="*/ 54 h 122"/>
              <a:gd name="T22" fmla="*/ 130 w 160"/>
              <a:gd name="T23" fmla="*/ 54 h 122"/>
              <a:gd name="T24" fmla="*/ 156 w 160"/>
              <a:gd name="T25" fmla="*/ 86 h 122"/>
              <a:gd name="T26" fmla="*/ 126 w 160"/>
              <a:gd name="T27" fmla="*/ 118 h 122"/>
              <a:gd name="T28" fmla="*/ 34 w 160"/>
              <a:gd name="T29" fmla="*/ 118 h 122"/>
              <a:gd name="T30" fmla="*/ 4 w 160"/>
              <a:gd name="T31" fmla="*/ 86 h 122"/>
              <a:gd name="T32" fmla="*/ 34 w 160"/>
              <a:gd name="T33" fmla="*/ 54 h 122"/>
              <a:gd name="T34" fmla="*/ 40 w 160"/>
              <a:gd name="T35" fmla="*/ 54 h 122"/>
              <a:gd name="T36" fmla="*/ 42 w 160"/>
              <a:gd name="T37" fmla="*/ 52 h 122"/>
              <a:gd name="T38" fmla="*/ 40 w 160"/>
              <a:gd name="T39" fmla="*/ 50 h 122"/>
              <a:gd name="T40" fmla="*/ 34 w 160"/>
              <a:gd name="T41" fmla="*/ 50 h 122"/>
              <a:gd name="T42" fmla="*/ 34 w 160"/>
              <a:gd name="T43" fmla="*/ 42 h 122"/>
              <a:gd name="T44" fmla="*/ 57 w 160"/>
              <a:gd name="T45" fmla="*/ 19 h 122"/>
              <a:gd name="T46" fmla="*/ 80 w 160"/>
              <a:gd name="T47" fmla="*/ 42 h 122"/>
              <a:gd name="T48" fmla="*/ 80 w 160"/>
              <a:gd name="T49" fmla="*/ 92 h 122"/>
              <a:gd name="T50" fmla="*/ 64 w 160"/>
              <a:gd name="T51" fmla="*/ 77 h 122"/>
              <a:gd name="T52" fmla="*/ 62 w 160"/>
              <a:gd name="T53" fmla="*/ 77 h 122"/>
              <a:gd name="T54" fmla="*/ 62 w 160"/>
              <a:gd name="T55" fmla="*/ 79 h 122"/>
              <a:gd name="T56" fmla="*/ 79 w 160"/>
              <a:gd name="T57" fmla="*/ 96 h 122"/>
              <a:gd name="T58" fmla="*/ 82 w 160"/>
              <a:gd name="T59" fmla="*/ 97 h 122"/>
              <a:gd name="T60" fmla="*/ 85 w 160"/>
              <a:gd name="T61" fmla="*/ 96 h 122"/>
              <a:gd name="T62" fmla="*/ 102 w 160"/>
              <a:gd name="T63" fmla="*/ 79 h 122"/>
              <a:gd name="T64" fmla="*/ 102 w 160"/>
              <a:gd name="T65" fmla="*/ 77 h 122"/>
              <a:gd name="T66" fmla="*/ 100 w 160"/>
              <a:gd name="T67" fmla="*/ 77 h 122"/>
              <a:gd name="T68" fmla="*/ 84 w 160"/>
              <a:gd name="T69" fmla="*/ 92 h 122"/>
              <a:gd name="T70" fmla="*/ 84 w 160"/>
              <a:gd name="T71" fmla="*/ 42 h 122"/>
              <a:gd name="T72" fmla="*/ 57 w 160"/>
              <a:gd name="T73" fmla="*/ 15 h 122"/>
              <a:gd name="T74" fmla="*/ 31 w 160"/>
              <a:gd name="T75" fmla="*/ 42 h 122"/>
              <a:gd name="T76" fmla="*/ 31 w 160"/>
              <a:gd name="T77" fmla="*/ 50 h 122"/>
              <a:gd name="T78" fmla="*/ 0 w 160"/>
              <a:gd name="T79" fmla="*/ 86 h 122"/>
              <a:gd name="T80" fmla="*/ 34 w 160"/>
              <a:gd name="T81" fmla="*/ 122 h 122"/>
              <a:gd name="T82" fmla="*/ 126 w 160"/>
              <a:gd name="T83" fmla="*/ 122 h 122"/>
              <a:gd name="T84" fmla="*/ 160 w 160"/>
              <a:gd name="T85" fmla="*/ 86 h 122"/>
              <a:gd name="T86" fmla="*/ 130 w 160"/>
              <a:gd name="T87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22">
                <a:moveTo>
                  <a:pt x="130" y="50"/>
                </a:moveTo>
                <a:cubicBezTo>
                  <a:pt x="128" y="24"/>
                  <a:pt x="111" y="0"/>
                  <a:pt x="78" y="0"/>
                </a:cubicBezTo>
                <a:cubicBezTo>
                  <a:pt x="74" y="0"/>
                  <a:pt x="71" y="0"/>
                  <a:pt x="67" y="1"/>
                </a:cubicBezTo>
                <a:cubicBezTo>
                  <a:pt x="66" y="1"/>
                  <a:pt x="65" y="2"/>
                  <a:pt x="65" y="4"/>
                </a:cubicBezTo>
                <a:cubicBezTo>
                  <a:pt x="66" y="5"/>
                  <a:pt x="67" y="5"/>
                  <a:pt x="68" y="5"/>
                </a:cubicBezTo>
                <a:cubicBezTo>
                  <a:pt x="71" y="4"/>
                  <a:pt x="74" y="4"/>
                  <a:pt x="78" y="4"/>
                </a:cubicBezTo>
                <a:cubicBezTo>
                  <a:pt x="111" y="4"/>
                  <a:pt x="126" y="30"/>
                  <a:pt x="126" y="54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26" y="60"/>
                  <a:pt x="127" y="61"/>
                  <a:pt x="128" y="61"/>
                </a:cubicBezTo>
                <a:cubicBezTo>
                  <a:pt x="129" y="61"/>
                  <a:pt x="130" y="60"/>
                  <a:pt x="130" y="59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41" y="55"/>
                  <a:pt x="156" y="65"/>
                  <a:pt x="156" y="86"/>
                </a:cubicBezTo>
                <a:cubicBezTo>
                  <a:pt x="156" y="104"/>
                  <a:pt x="143" y="118"/>
                  <a:pt x="126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19" y="118"/>
                  <a:pt x="4" y="107"/>
                  <a:pt x="4" y="86"/>
                </a:cubicBezTo>
                <a:cubicBezTo>
                  <a:pt x="4" y="71"/>
                  <a:pt x="13" y="54"/>
                  <a:pt x="34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4"/>
                  <a:pt x="42" y="53"/>
                  <a:pt x="42" y="52"/>
                </a:cubicBezTo>
                <a:cubicBezTo>
                  <a:pt x="42" y="51"/>
                  <a:pt x="41" y="50"/>
                  <a:pt x="40" y="50"/>
                </a:cubicBezTo>
                <a:cubicBezTo>
                  <a:pt x="34" y="50"/>
                  <a:pt x="34" y="50"/>
                  <a:pt x="34" y="50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28"/>
                  <a:pt x="43" y="19"/>
                  <a:pt x="57" y="19"/>
                </a:cubicBezTo>
                <a:cubicBezTo>
                  <a:pt x="70" y="19"/>
                  <a:pt x="80" y="29"/>
                  <a:pt x="80" y="42"/>
                </a:cubicBezTo>
                <a:cubicBezTo>
                  <a:pt x="80" y="92"/>
                  <a:pt x="80" y="92"/>
                  <a:pt x="80" y="92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6"/>
                  <a:pt x="62" y="76"/>
                  <a:pt x="62" y="77"/>
                </a:cubicBezTo>
                <a:cubicBezTo>
                  <a:pt x="61" y="77"/>
                  <a:pt x="61" y="79"/>
                  <a:pt x="62" y="79"/>
                </a:cubicBezTo>
                <a:cubicBezTo>
                  <a:pt x="79" y="96"/>
                  <a:pt x="79" y="96"/>
                  <a:pt x="79" y="96"/>
                </a:cubicBezTo>
                <a:cubicBezTo>
                  <a:pt x="80" y="97"/>
                  <a:pt x="81" y="97"/>
                  <a:pt x="82" y="97"/>
                </a:cubicBezTo>
                <a:cubicBezTo>
                  <a:pt x="83" y="97"/>
                  <a:pt x="84" y="97"/>
                  <a:pt x="85" y="96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03" y="79"/>
                  <a:pt x="103" y="77"/>
                  <a:pt x="102" y="77"/>
                </a:cubicBezTo>
                <a:cubicBezTo>
                  <a:pt x="102" y="76"/>
                  <a:pt x="100" y="76"/>
                  <a:pt x="100" y="77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27"/>
                  <a:pt x="72" y="15"/>
                  <a:pt x="57" y="15"/>
                </a:cubicBezTo>
                <a:cubicBezTo>
                  <a:pt x="41" y="15"/>
                  <a:pt x="31" y="26"/>
                  <a:pt x="31" y="42"/>
                </a:cubicBezTo>
                <a:cubicBezTo>
                  <a:pt x="31" y="50"/>
                  <a:pt x="31" y="50"/>
                  <a:pt x="31" y="50"/>
                </a:cubicBezTo>
                <a:cubicBezTo>
                  <a:pt x="11" y="52"/>
                  <a:pt x="0" y="69"/>
                  <a:pt x="0" y="86"/>
                </a:cubicBezTo>
                <a:cubicBezTo>
                  <a:pt x="0" y="103"/>
                  <a:pt x="12" y="122"/>
                  <a:pt x="34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45" y="122"/>
                  <a:pt x="160" y="106"/>
                  <a:pt x="160" y="86"/>
                </a:cubicBezTo>
                <a:cubicBezTo>
                  <a:pt x="160" y="62"/>
                  <a:pt x="143" y="51"/>
                  <a:pt x="130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3" name="Freeform 147">
            <a:extLst>
              <a:ext uri="{FF2B5EF4-FFF2-40B4-BE49-F238E27FC236}">
                <a16:creationId xmlns:a16="http://schemas.microsoft.com/office/drawing/2014/main" id="{8A4DE691-1FDA-4B70-B62A-BD57A3EFBFD3}"/>
              </a:ext>
            </a:extLst>
          </p:cNvPr>
          <p:cNvSpPr>
            <a:spLocks noEditPoints="1"/>
          </p:cNvSpPr>
          <p:nvPr/>
        </p:nvSpPr>
        <p:spPr bwMode="auto">
          <a:xfrm>
            <a:off x="6794501" y="5259388"/>
            <a:ext cx="254000" cy="193675"/>
          </a:xfrm>
          <a:custGeom>
            <a:avLst/>
            <a:gdLst>
              <a:gd name="T0" fmla="*/ 130 w 160"/>
              <a:gd name="T1" fmla="*/ 50 h 122"/>
              <a:gd name="T2" fmla="*/ 78 w 160"/>
              <a:gd name="T3" fmla="*/ 0 h 122"/>
              <a:gd name="T4" fmla="*/ 25 w 160"/>
              <a:gd name="T5" fmla="*/ 52 h 122"/>
              <a:gd name="T6" fmla="*/ 0 w 160"/>
              <a:gd name="T7" fmla="*/ 86 h 122"/>
              <a:gd name="T8" fmla="*/ 35 w 160"/>
              <a:gd name="T9" fmla="*/ 122 h 122"/>
              <a:gd name="T10" fmla="*/ 126 w 160"/>
              <a:gd name="T11" fmla="*/ 122 h 122"/>
              <a:gd name="T12" fmla="*/ 160 w 160"/>
              <a:gd name="T13" fmla="*/ 86 h 122"/>
              <a:gd name="T14" fmla="*/ 130 w 160"/>
              <a:gd name="T15" fmla="*/ 50 h 122"/>
              <a:gd name="T16" fmla="*/ 126 w 160"/>
              <a:gd name="T17" fmla="*/ 118 h 122"/>
              <a:gd name="T18" fmla="*/ 35 w 160"/>
              <a:gd name="T19" fmla="*/ 118 h 122"/>
              <a:gd name="T20" fmla="*/ 4 w 160"/>
              <a:gd name="T21" fmla="*/ 86 h 122"/>
              <a:gd name="T22" fmla="*/ 35 w 160"/>
              <a:gd name="T23" fmla="*/ 54 h 122"/>
              <a:gd name="T24" fmla="*/ 40 w 160"/>
              <a:gd name="T25" fmla="*/ 54 h 122"/>
              <a:gd name="T26" fmla="*/ 42 w 160"/>
              <a:gd name="T27" fmla="*/ 52 h 122"/>
              <a:gd name="T28" fmla="*/ 40 w 160"/>
              <a:gd name="T29" fmla="*/ 50 h 122"/>
              <a:gd name="T30" fmla="*/ 35 w 160"/>
              <a:gd name="T31" fmla="*/ 50 h 122"/>
              <a:gd name="T32" fmla="*/ 29 w 160"/>
              <a:gd name="T33" fmla="*/ 51 h 122"/>
              <a:gd name="T34" fmla="*/ 78 w 160"/>
              <a:gd name="T35" fmla="*/ 4 h 122"/>
              <a:gd name="T36" fmla="*/ 126 w 160"/>
              <a:gd name="T37" fmla="*/ 54 h 122"/>
              <a:gd name="T38" fmla="*/ 126 w 160"/>
              <a:gd name="T39" fmla="*/ 59 h 122"/>
              <a:gd name="T40" fmla="*/ 128 w 160"/>
              <a:gd name="T41" fmla="*/ 61 h 122"/>
              <a:gd name="T42" fmla="*/ 130 w 160"/>
              <a:gd name="T43" fmla="*/ 59 h 122"/>
              <a:gd name="T44" fmla="*/ 130 w 160"/>
              <a:gd name="T45" fmla="*/ 54 h 122"/>
              <a:gd name="T46" fmla="*/ 130 w 160"/>
              <a:gd name="T47" fmla="*/ 54 h 122"/>
              <a:gd name="T48" fmla="*/ 157 w 160"/>
              <a:gd name="T49" fmla="*/ 86 h 122"/>
              <a:gd name="T50" fmla="*/ 126 w 160"/>
              <a:gd name="T51" fmla="*/ 118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122">
                <a:moveTo>
                  <a:pt x="130" y="50"/>
                </a:moveTo>
                <a:cubicBezTo>
                  <a:pt x="128" y="25"/>
                  <a:pt x="111" y="0"/>
                  <a:pt x="78" y="0"/>
                </a:cubicBezTo>
                <a:cubicBezTo>
                  <a:pt x="49" y="0"/>
                  <a:pt x="26" y="22"/>
                  <a:pt x="25" y="52"/>
                </a:cubicBezTo>
                <a:cubicBezTo>
                  <a:pt x="9" y="56"/>
                  <a:pt x="0" y="74"/>
                  <a:pt x="0" y="86"/>
                </a:cubicBezTo>
                <a:cubicBezTo>
                  <a:pt x="0" y="105"/>
                  <a:pt x="17" y="122"/>
                  <a:pt x="35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44" y="122"/>
                  <a:pt x="160" y="102"/>
                  <a:pt x="160" y="86"/>
                </a:cubicBezTo>
                <a:cubicBezTo>
                  <a:pt x="160" y="66"/>
                  <a:pt x="144" y="51"/>
                  <a:pt x="130" y="50"/>
                </a:cubicBezTo>
                <a:close/>
                <a:moveTo>
                  <a:pt x="126" y="118"/>
                </a:moveTo>
                <a:cubicBezTo>
                  <a:pt x="35" y="118"/>
                  <a:pt x="35" y="118"/>
                  <a:pt x="35" y="118"/>
                </a:cubicBezTo>
                <a:cubicBezTo>
                  <a:pt x="18" y="118"/>
                  <a:pt x="4" y="103"/>
                  <a:pt x="4" y="86"/>
                </a:cubicBezTo>
                <a:cubicBezTo>
                  <a:pt x="4" y="75"/>
                  <a:pt x="15" y="54"/>
                  <a:pt x="35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4"/>
                  <a:pt x="42" y="53"/>
                  <a:pt x="42" y="52"/>
                </a:cubicBezTo>
                <a:cubicBezTo>
                  <a:pt x="42" y="51"/>
                  <a:pt x="41" y="50"/>
                  <a:pt x="40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3" y="50"/>
                  <a:pt x="31" y="50"/>
                  <a:pt x="29" y="51"/>
                </a:cubicBezTo>
                <a:cubicBezTo>
                  <a:pt x="31" y="28"/>
                  <a:pt x="48" y="4"/>
                  <a:pt x="78" y="4"/>
                </a:cubicBezTo>
                <a:cubicBezTo>
                  <a:pt x="111" y="4"/>
                  <a:pt x="126" y="30"/>
                  <a:pt x="126" y="54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26" y="60"/>
                  <a:pt x="127" y="61"/>
                  <a:pt x="128" y="61"/>
                </a:cubicBezTo>
                <a:cubicBezTo>
                  <a:pt x="129" y="61"/>
                  <a:pt x="130" y="60"/>
                  <a:pt x="130" y="59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41" y="55"/>
                  <a:pt x="157" y="67"/>
                  <a:pt x="157" y="86"/>
                </a:cubicBezTo>
                <a:cubicBezTo>
                  <a:pt x="157" y="100"/>
                  <a:pt x="142" y="118"/>
                  <a:pt x="126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4" name="Freeform 148">
            <a:extLst>
              <a:ext uri="{FF2B5EF4-FFF2-40B4-BE49-F238E27FC236}">
                <a16:creationId xmlns:a16="http://schemas.microsoft.com/office/drawing/2014/main" id="{1B16CB79-2558-4D03-8820-EE2B7D0C62EA}"/>
              </a:ext>
            </a:extLst>
          </p:cNvPr>
          <p:cNvSpPr>
            <a:spLocks noEditPoints="1"/>
          </p:cNvSpPr>
          <p:nvPr/>
        </p:nvSpPr>
        <p:spPr bwMode="auto">
          <a:xfrm>
            <a:off x="2941638" y="5256213"/>
            <a:ext cx="254000" cy="200025"/>
          </a:xfrm>
          <a:custGeom>
            <a:avLst/>
            <a:gdLst>
              <a:gd name="T0" fmla="*/ 157 w 160"/>
              <a:gd name="T1" fmla="*/ 0 h 126"/>
              <a:gd name="T2" fmla="*/ 154 w 160"/>
              <a:gd name="T3" fmla="*/ 2 h 126"/>
              <a:gd name="T4" fmla="*/ 154 w 160"/>
              <a:gd name="T5" fmla="*/ 125 h 126"/>
              <a:gd name="T6" fmla="*/ 157 w 160"/>
              <a:gd name="T7" fmla="*/ 126 h 126"/>
              <a:gd name="T8" fmla="*/ 160 w 160"/>
              <a:gd name="T9" fmla="*/ 125 h 126"/>
              <a:gd name="T10" fmla="*/ 160 w 160"/>
              <a:gd name="T11" fmla="*/ 2 h 126"/>
              <a:gd name="T12" fmla="*/ 157 w 160"/>
              <a:gd name="T13" fmla="*/ 0 h 126"/>
              <a:gd name="T14" fmla="*/ 151 w 160"/>
              <a:gd name="T15" fmla="*/ 5 h 126"/>
              <a:gd name="T16" fmla="*/ 149 w 160"/>
              <a:gd name="T17" fmla="*/ 5 h 126"/>
              <a:gd name="T18" fmla="*/ 147 w 160"/>
              <a:gd name="T19" fmla="*/ 7 h 126"/>
              <a:gd name="T20" fmla="*/ 74 w 160"/>
              <a:gd name="T21" fmla="*/ 32 h 126"/>
              <a:gd name="T22" fmla="*/ 20 w 160"/>
              <a:gd name="T23" fmla="*/ 32 h 126"/>
              <a:gd name="T24" fmla="*/ 9 w 160"/>
              <a:gd name="T25" fmla="*/ 43 h 126"/>
              <a:gd name="T26" fmla="*/ 9 w 160"/>
              <a:gd name="T27" fmla="*/ 85 h 126"/>
              <a:gd name="T28" fmla="*/ 20 w 160"/>
              <a:gd name="T29" fmla="*/ 95 h 126"/>
              <a:gd name="T30" fmla="*/ 33 w 160"/>
              <a:gd name="T31" fmla="*/ 95 h 126"/>
              <a:gd name="T32" fmla="*/ 43 w 160"/>
              <a:gd name="T33" fmla="*/ 118 h 126"/>
              <a:gd name="T34" fmla="*/ 66 w 160"/>
              <a:gd name="T35" fmla="*/ 126 h 126"/>
              <a:gd name="T36" fmla="*/ 68 w 160"/>
              <a:gd name="T37" fmla="*/ 125 h 126"/>
              <a:gd name="T38" fmla="*/ 66 w 160"/>
              <a:gd name="T39" fmla="*/ 123 h 126"/>
              <a:gd name="T40" fmla="*/ 46 w 160"/>
              <a:gd name="T41" fmla="*/ 115 h 126"/>
              <a:gd name="T42" fmla="*/ 37 w 160"/>
              <a:gd name="T43" fmla="*/ 95 h 126"/>
              <a:gd name="T44" fmla="*/ 48 w 160"/>
              <a:gd name="T45" fmla="*/ 95 h 126"/>
              <a:gd name="T46" fmla="*/ 53 w 160"/>
              <a:gd name="T47" fmla="*/ 106 h 126"/>
              <a:gd name="T48" fmla="*/ 66 w 160"/>
              <a:gd name="T49" fmla="*/ 111 h 126"/>
              <a:gd name="T50" fmla="*/ 68 w 160"/>
              <a:gd name="T51" fmla="*/ 109 h 126"/>
              <a:gd name="T52" fmla="*/ 66 w 160"/>
              <a:gd name="T53" fmla="*/ 107 h 126"/>
              <a:gd name="T54" fmla="*/ 56 w 160"/>
              <a:gd name="T55" fmla="*/ 103 h 126"/>
              <a:gd name="T56" fmla="*/ 52 w 160"/>
              <a:gd name="T57" fmla="*/ 95 h 126"/>
              <a:gd name="T58" fmla="*/ 74 w 160"/>
              <a:gd name="T59" fmla="*/ 95 h 126"/>
              <a:gd name="T60" fmla="*/ 147 w 160"/>
              <a:gd name="T61" fmla="*/ 120 h 126"/>
              <a:gd name="T62" fmla="*/ 149 w 160"/>
              <a:gd name="T63" fmla="*/ 122 h 126"/>
              <a:gd name="T64" fmla="*/ 151 w 160"/>
              <a:gd name="T65" fmla="*/ 122 h 126"/>
              <a:gd name="T66" fmla="*/ 152 w 160"/>
              <a:gd name="T67" fmla="*/ 120 h 126"/>
              <a:gd name="T68" fmla="*/ 152 w 160"/>
              <a:gd name="T69" fmla="*/ 7 h 126"/>
              <a:gd name="T70" fmla="*/ 151 w 160"/>
              <a:gd name="T71" fmla="*/ 5 h 126"/>
              <a:gd name="T72" fmla="*/ 33 w 160"/>
              <a:gd name="T73" fmla="*/ 91 h 126"/>
              <a:gd name="T74" fmla="*/ 20 w 160"/>
              <a:gd name="T75" fmla="*/ 91 h 126"/>
              <a:gd name="T76" fmla="*/ 13 w 160"/>
              <a:gd name="T77" fmla="*/ 85 h 126"/>
              <a:gd name="T78" fmla="*/ 13 w 160"/>
              <a:gd name="T79" fmla="*/ 43 h 126"/>
              <a:gd name="T80" fmla="*/ 20 w 160"/>
              <a:gd name="T81" fmla="*/ 36 h 126"/>
              <a:gd name="T82" fmla="*/ 33 w 160"/>
              <a:gd name="T83" fmla="*/ 36 h 126"/>
              <a:gd name="T84" fmla="*/ 33 w 160"/>
              <a:gd name="T85" fmla="*/ 91 h 126"/>
              <a:gd name="T86" fmla="*/ 148 w 160"/>
              <a:gd name="T87" fmla="*/ 116 h 126"/>
              <a:gd name="T88" fmla="*/ 74 w 160"/>
              <a:gd name="T89" fmla="*/ 91 h 126"/>
              <a:gd name="T90" fmla="*/ 51 w 160"/>
              <a:gd name="T91" fmla="*/ 91 h 126"/>
              <a:gd name="T92" fmla="*/ 50 w 160"/>
              <a:gd name="T93" fmla="*/ 91 h 126"/>
              <a:gd name="T94" fmla="*/ 49 w 160"/>
              <a:gd name="T95" fmla="*/ 91 h 126"/>
              <a:gd name="T96" fmla="*/ 37 w 160"/>
              <a:gd name="T97" fmla="*/ 91 h 126"/>
              <a:gd name="T98" fmla="*/ 37 w 160"/>
              <a:gd name="T99" fmla="*/ 36 h 126"/>
              <a:gd name="T100" fmla="*/ 74 w 160"/>
              <a:gd name="T101" fmla="*/ 36 h 126"/>
              <a:gd name="T102" fmla="*/ 148 w 160"/>
              <a:gd name="T103" fmla="*/ 11 h 126"/>
              <a:gd name="T104" fmla="*/ 148 w 160"/>
              <a:gd name="T105" fmla="*/ 116 h 126"/>
              <a:gd name="T106" fmla="*/ 3 w 160"/>
              <a:gd name="T107" fmla="*/ 41 h 126"/>
              <a:gd name="T108" fmla="*/ 0 w 160"/>
              <a:gd name="T109" fmla="*/ 43 h 126"/>
              <a:gd name="T110" fmla="*/ 0 w 160"/>
              <a:gd name="T111" fmla="*/ 85 h 126"/>
              <a:gd name="T112" fmla="*/ 3 w 160"/>
              <a:gd name="T113" fmla="*/ 87 h 126"/>
              <a:gd name="T114" fmla="*/ 6 w 160"/>
              <a:gd name="T115" fmla="*/ 85 h 126"/>
              <a:gd name="T116" fmla="*/ 6 w 160"/>
              <a:gd name="T117" fmla="*/ 43 h 126"/>
              <a:gd name="T118" fmla="*/ 3 w 160"/>
              <a:gd name="T119" fmla="*/ 41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26">
                <a:moveTo>
                  <a:pt x="157" y="0"/>
                </a:moveTo>
                <a:cubicBezTo>
                  <a:pt x="156" y="0"/>
                  <a:pt x="154" y="1"/>
                  <a:pt x="154" y="2"/>
                </a:cubicBezTo>
                <a:cubicBezTo>
                  <a:pt x="154" y="125"/>
                  <a:pt x="154" y="125"/>
                  <a:pt x="154" y="125"/>
                </a:cubicBezTo>
                <a:cubicBezTo>
                  <a:pt x="154" y="125"/>
                  <a:pt x="156" y="126"/>
                  <a:pt x="157" y="126"/>
                </a:cubicBezTo>
                <a:cubicBezTo>
                  <a:pt x="159" y="126"/>
                  <a:pt x="160" y="125"/>
                  <a:pt x="160" y="125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1" y="5"/>
                </a:moveTo>
                <a:cubicBezTo>
                  <a:pt x="150" y="4"/>
                  <a:pt x="149" y="5"/>
                  <a:pt x="149" y="5"/>
                </a:cubicBezTo>
                <a:cubicBezTo>
                  <a:pt x="147" y="7"/>
                  <a:pt x="147" y="7"/>
                  <a:pt x="147" y="7"/>
                </a:cubicBezTo>
                <a:cubicBezTo>
                  <a:pt x="135" y="16"/>
                  <a:pt x="115" y="32"/>
                  <a:pt x="74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4" y="32"/>
                  <a:pt x="9" y="37"/>
                  <a:pt x="9" y="43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90"/>
                  <a:pt x="14" y="95"/>
                  <a:pt x="20" y="95"/>
                </a:cubicBezTo>
                <a:cubicBezTo>
                  <a:pt x="33" y="95"/>
                  <a:pt x="33" y="95"/>
                  <a:pt x="33" y="95"/>
                </a:cubicBezTo>
                <a:cubicBezTo>
                  <a:pt x="33" y="100"/>
                  <a:pt x="35" y="110"/>
                  <a:pt x="43" y="118"/>
                </a:cubicBezTo>
                <a:cubicBezTo>
                  <a:pt x="48" y="124"/>
                  <a:pt x="56" y="126"/>
                  <a:pt x="66" y="126"/>
                </a:cubicBezTo>
                <a:cubicBezTo>
                  <a:pt x="67" y="126"/>
                  <a:pt x="68" y="125"/>
                  <a:pt x="68" y="125"/>
                </a:cubicBezTo>
                <a:cubicBezTo>
                  <a:pt x="68" y="124"/>
                  <a:pt x="67" y="123"/>
                  <a:pt x="66" y="123"/>
                </a:cubicBezTo>
                <a:cubicBezTo>
                  <a:pt x="57" y="123"/>
                  <a:pt x="50" y="120"/>
                  <a:pt x="46" y="115"/>
                </a:cubicBezTo>
                <a:cubicBezTo>
                  <a:pt x="39" y="109"/>
                  <a:pt x="38" y="99"/>
                  <a:pt x="37" y="95"/>
                </a:cubicBezTo>
                <a:cubicBezTo>
                  <a:pt x="48" y="95"/>
                  <a:pt x="48" y="95"/>
                  <a:pt x="48" y="95"/>
                </a:cubicBezTo>
                <a:cubicBezTo>
                  <a:pt x="48" y="98"/>
                  <a:pt x="50" y="103"/>
                  <a:pt x="53" y="106"/>
                </a:cubicBezTo>
                <a:cubicBezTo>
                  <a:pt x="56" y="109"/>
                  <a:pt x="61" y="111"/>
                  <a:pt x="66" y="111"/>
                </a:cubicBezTo>
                <a:cubicBezTo>
                  <a:pt x="67" y="111"/>
                  <a:pt x="68" y="110"/>
                  <a:pt x="68" y="109"/>
                </a:cubicBezTo>
                <a:cubicBezTo>
                  <a:pt x="68" y="108"/>
                  <a:pt x="67" y="107"/>
                  <a:pt x="66" y="107"/>
                </a:cubicBezTo>
                <a:cubicBezTo>
                  <a:pt x="62" y="107"/>
                  <a:pt x="58" y="106"/>
                  <a:pt x="56" y="103"/>
                </a:cubicBezTo>
                <a:cubicBezTo>
                  <a:pt x="53" y="101"/>
                  <a:pt x="52" y="97"/>
                  <a:pt x="52" y="95"/>
                </a:cubicBezTo>
                <a:cubicBezTo>
                  <a:pt x="74" y="95"/>
                  <a:pt x="74" y="95"/>
                  <a:pt x="74" y="95"/>
                </a:cubicBezTo>
                <a:cubicBezTo>
                  <a:pt x="115" y="95"/>
                  <a:pt x="135" y="111"/>
                  <a:pt x="147" y="120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2" y="122"/>
                  <a:pt x="152" y="121"/>
                  <a:pt x="152" y="120"/>
                </a:cubicBezTo>
                <a:cubicBezTo>
                  <a:pt x="152" y="7"/>
                  <a:pt x="152" y="7"/>
                  <a:pt x="152" y="7"/>
                </a:cubicBezTo>
                <a:cubicBezTo>
                  <a:pt x="152" y="6"/>
                  <a:pt x="152" y="5"/>
                  <a:pt x="151" y="5"/>
                </a:cubicBezTo>
                <a:close/>
                <a:moveTo>
                  <a:pt x="33" y="91"/>
                </a:moveTo>
                <a:cubicBezTo>
                  <a:pt x="20" y="91"/>
                  <a:pt x="20" y="91"/>
                  <a:pt x="20" y="91"/>
                </a:cubicBezTo>
                <a:cubicBezTo>
                  <a:pt x="16" y="91"/>
                  <a:pt x="13" y="88"/>
                  <a:pt x="13" y="85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39"/>
                  <a:pt x="16" y="36"/>
                  <a:pt x="20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91"/>
                  <a:pt x="33" y="91"/>
                  <a:pt x="33" y="91"/>
                </a:cubicBezTo>
                <a:close/>
                <a:moveTo>
                  <a:pt x="148" y="116"/>
                </a:moveTo>
                <a:cubicBezTo>
                  <a:pt x="135" y="106"/>
                  <a:pt x="115" y="91"/>
                  <a:pt x="74" y="91"/>
                </a:cubicBezTo>
                <a:cubicBezTo>
                  <a:pt x="51" y="91"/>
                  <a:pt x="51" y="91"/>
                  <a:pt x="51" y="91"/>
                </a:cubicBezTo>
                <a:cubicBezTo>
                  <a:pt x="50" y="91"/>
                  <a:pt x="50" y="91"/>
                  <a:pt x="50" y="91"/>
                </a:cubicBezTo>
                <a:cubicBezTo>
                  <a:pt x="50" y="91"/>
                  <a:pt x="50" y="91"/>
                  <a:pt x="49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36"/>
                  <a:pt x="37" y="36"/>
                  <a:pt x="3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115" y="36"/>
                  <a:pt x="136" y="21"/>
                  <a:pt x="148" y="11"/>
                </a:cubicBezTo>
                <a:lnTo>
                  <a:pt x="148" y="116"/>
                </a:lnTo>
                <a:close/>
                <a:moveTo>
                  <a:pt x="3" y="41"/>
                </a:moveTo>
                <a:cubicBezTo>
                  <a:pt x="2" y="41"/>
                  <a:pt x="0" y="41"/>
                  <a:pt x="0" y="4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7"/>
                  <a:pt x="2" y="87"/>
                  <a:pt x="3" y="87"/>
                </a:cubicBezTo>
                <a:cubicBezTo>
                  <a:pt x="5" y="87"/>
                  <a:pt x="6" y="87"/>
                  <a:pt x="6" y="85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1"/>
                  <a:pt x="5" y="41"/>
                  <a:pt x="3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Freeform 149">
            <a:extLst>
              <a:ext uri="{FF2B5EF4-FFF2-40B4-BE49-F238E27FC236}">
                <a16:creationId xmlns:a16="http://schemas.microsoft.com/office/drawing/2014/main" id="{C3AFE00B-C34A-4323-91CB-C3A51065ED09}"/>
              </a:ext>
            </a:extLst>
          </p:cNvPr>
          <p:cNvSpPr>
            <a:spLocks noEditPoints="1"/>
          </p:cNvSpPr>
          <p:nvPr/>
        </p:nvSpPr>
        <p:spPr bwMode="auto">
          <a:xfrm>
            <a:off x="1885951" y="5229225"/>
            <a:ext cx="163513" cy="254000"/>
          </a:xfrm>
          <a:custGeom>
            <a:avLst/>
            <a:gdLst>
              <a:gd name="T0" fmla="*/ 101 w 103"/>
              <a:gd name="T1" fmla="*/ 7 h 160"/>
              <a:gd name="T2" fmla="*/ 101 w 103"/>
              <a:gd name="T3" fmla="*/ 0 h 160"/>
              <a:gd name="T4" fmla="*/ 0 w 103"/>
              <a:gd name="T5" fmla="*/ 3 h 160"/>
              <a:gd name="T6" fmla="*/ 98 w 103"/>
              <a:gd name="T7" fmla="*/ 31 h 160"/>
              <a:gd name="T8" fmla="*/ 95 w 103"/>
              <a:gd name="T9" fmla="*/ 11 h 160"/>
              <a:gd name="T10" fmla="*/ 4 w 103"/>
              <a:gd name="T11" fmla="*/ 14 h 160"/>
              <a:gd name="T12" fmla="*/ 34 w 103"/>
              <a:gd name="T13" fmla="*/ 80 h 160"/>
              <a:gd name="T14" fmla="*/ 4 w 103"/>
              <a:gd name="T15" fmla="*/ 147 h 160"/>
              <a:gd name="T16" fmla="*/ 95 w 103"/>
              <a:gd name="T17" fmla="*/ 149 h 160"/>
              <a:gd name="T18" fmla="*/ 98 w 103"/>
              <a:gd name="T19" fmla="*/ 130 h 160"/>
              <a:gd name="T20" fmla="*/ 98 w 103"/>
              <a:gd name="T21" fmla="*/ 31 h 160"/>
              <a:gd name="T22" fmla="*/ 51 w 103"/>
              <a:gd name="T23" fmla="*/ 121 h 160"/>
              <a:gd name="T24" fmla="*/ 28 w 103"/>
              <a:gd name="T25" fmla="*/ 144 h 160"/>
              <a:gd name="T26" fmla="*/ 61 w 103"/>
              <a:gd name="T27" fmla="*/ 80 h 160"/>
              <a:gd name="T28" fmla="*/ 93 w 103"/>
              <a:gd name="T29" fmla="*/ 130 h 160"/>
              <a:gd name="T30" fmla="*/ 82 w 103"/>
              <a:gd name="T31" fmla="*/ 144 h 160"/>
              <a:gd name="T32" fmla="*/ 54 w 103"/>
              <a:gd name="T33" fmla="*/ 112 h 160"/>
              <a:gd name="T34" fmla="*/ 49 w 103"/>
              <a:gd name="T35" fmla="*/ 112 h 160"/>
              <a:gd name="T36" fmla="*/ 20 w 103"/>
              <a:gd name="T37" fmla="*/ 144 h 160"/>
              <a:gd name="T38" fmla="*/ 9 w 103"/>
              <a:gd name="T39" fmla="*/ 130 h 160"/>
              <a:gd name="T40" fmla="*/ 41 w 103"/>
              <a:gd name="T41" fmla="*/ 80 h 160"/>
              <a:gd name="T42" fmla="*/ 9 w 103"/>
              <a:gd name="T43" fmla="*/ 31 h 160"/>
              <a:gd name="T44" fmla="*/ 93 w 103"/>
              <a:gd name="T45" fmla="*/ 16 h 160"/>
              <a:gd name="T46" fmla="*/ 62 w 103"/>
              <a:gd name="T47" fmla="*/ 78 h 160"/>
              <a:gd name="T48" fmla="*/ 28 w 103"/>
              <a:gd name="T49" fmla="*/ 46 h 160"/>
              <a:gd name="T50" fmla="*/ 25 w 103"/>
              <a:gd name="T51" fmla="*/ 49 h 160"/>
              <a:gd name="T52" fmla="*/ 50 w 103"/>
              <a:gd name="T53" fmla="*/ 72 h 160"/>
              <a:gd name="T54" fmla="*/ 56 w 103"/>
              <a:gd name="T55" fmla="*/ 69 h 160"/>
              <a:gd name="T56" fmla="*/ 78 w 103"/>
              <a:gd name="T57" fmla="*/ 47 h 160"/>
              <a:gd name="T58" fmla="*/ 54 w 103"/>
              <a:gd name="T59" fmla="*/ 65 h 160"/>
              <a:gd name="T60" fmla="*/ 33 w 103"/>
              <a:gd name="T61" fmla="*/ 50 h 160"/>
              <a:gd name="T62" fmla="*/ 54 w 103"/>
              <a:gd name="T63" fmla="*/ 65 h 160"/>
              <a:gd name="T64" fmla="*/ 2 w 103"/>
              <a:gd name="T65" fmla="*/ 153 h 160"/>
              <a:gd name="T66" fmla="*/ 2 w 103"/>
              <a:gd name="T67" fmla="*/ 160 h 160"/>
              <a:gd name="T68" fmla="*/ 103 w 103"/>
              <a:gd name="T69" fmla="*/ 157 h 160"/>
              <a:gd name="T70" fmla="*/ 51 w 103"/>
              <a:gd name="T71" fmla="*/ 95 h 160"/>
              <a:gd name="T72" fmla="*/ 48 w 103"/>
              <a:gd name="T73" fmla="*/ 102 h 160"/>
              <a:gd name="T74" fmla="*/ 55 w 103"/>
              <a:gd name="T75" fmla="*/ 102 h 160"/>
              <a:gd name="T76" fmla="*/ 51 w 103"/>
              <a:gd name="T77" fmla="*/ 95 h 160"/>
              <a:gd name="T78" fmla="*/ 48 w 103"/>
              <a:gd name="T79" fmla="*/ 83 h 160"/>
              <a:gd name="T80" fmla="*/ 51 w 103"/>
              <a:gd name="T81" fmla="*/ 90 h 160"/>
              <a:gd name="T82" fmla="*/ 55 w 103"/>
              <a:gd name="T83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3" h="160">
                <a:moveTo>
                  <a:pt x="2" y="7"/>
                </a:moveTo>
                <a:cubicBezTo>
                  <a:pt x="101" y="7"/>
                  <a:pt x="101" y="7"/>
                  <a:pt x="101" y="7"/>
                </a:cubicBezTo>
                <a:cubicBezTo>
                  <a:pt x="102" y="7"/>
                  <a:pt x="103" y="5"/>
                  <a:pt x="103" y="3"/>
                </a:cubicBezTo>
                <a:cubicBezTo>
                  <a:pt x="103" y="2"/>
                  <a:pt x="102" y="0"/>
                  <a:pt x="10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5"/>
                  <a:pt x="1" y="7"/>
                  <a:pt x="2" y="7"/>
                </a:cubicBezTo>
                <a:close/>
                <a:moveTo>
                  <a:pt x="98" y="31"/>
                </a:moveTo>
                <a:cubicBezTo>
                  <a:pt x="98" y="14"/>
                  <a:pt x="98" y="14"/>
                  <a:pt x="98" y="14"/>
                </a:cubicBezTo>
                <a:cubicBezTo>
                  <a:pt x="98" y="12"/>
                  <a:pt x="97" y="11"/>
                  <a:pt x="95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5" y="11"/>
                  <a:pt x="4" y="12"/>
                  <a:pt x="4" y="14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56"/>
                  <a:pt x="24" y="73"/>
                  <a:pt x="34" y="80"/>
                </a:cubicBezTo>
                <a:cubicBezTo>
                  <a:pt x="22" y="89"/>
                  <a:pt x="4" y="105"/>
                  <a:pt x="4" y="130"/>
                </a:cubicBezTo>
                <a:cubicBezTo>
                  <a:pt x="4" y="147"/>
                  <a:pt x="4" y="147"/>
                  <a:pt x="4" y="147"/>
                </a:cubicBezTo>
                <a:cubicBezTo>
                  <a:pt x="4" y="148"/>
                  <a:pt x="5" y="149"/>
                  <a:pt x="7" y="149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7" y="149"/>
                  <a:pt x="98" y="148"/>
                  <a:pt x="98" y="147"/>
                </a:cubicBezTo>
                <a:cubicBezTo>
                  <a:pt x="98" y="130"/>
                  <a:pt x="98" y="130"/>
                  <a:pt x="98" y="130"/>
                </a:cubicBezTo>
                <a:cubicBezTo>
                  <a:pt x="98" y="105"/>
                  <a:pt x="79" y="88"/>
                  <a:pt x="68" y="80"/>
                </a:cubicBezTo>
                <a:cubicBezTo>
                  <a:pt x="81" y="72"/>
                  <a:pt x="98" y="56"/>
                  <a:pt x="98" y="31"/>
                </a:cubicBezTo>
                <a:close/>
                <a:moveTo>
                  <a:pt x="28" y="144"/>
                </a:moveTo>
                <a:cubicBezTo>
                  <a:pt x="51" y="121"/>
                  <a:pt x="51" y="121"/>
                  <a:pt x="51" y="121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28" y="144"/>
                  <a:pt x="28" y="144"/>
                  <a:pt x="28" y="144"/>
                </a:cubicBezTo>
                <a:close/>
                <a:moveTo>
                  <a:pt x="62" y="78"/>
                </a:moveTo>
                <a:cubicBezTo>
                  <a:pt x="61" y="79"/>
                  <a:pt x="61" y="79"/>
                  <a:pt x="61" y="80"/>
                </a:cubicBezTo>
                <a:cubicBezTo>
                  <a:pt x="61" y="81"/>
                  <a:pt x="61" y="81"/>
                  <a:pt x="62" y="83"/>
                </a:cubicBezTo>
                <a:cubicBezTo>
                  <a:pt x="71" y="88"/>
                  <a:pt x="93" y="105"/>
                  <a:pt x="93" y="130"/>
                </a:cubicBezTo>
                <a:cubicBezTo>
                  <a:pt x="93" y="144"/>
                  <a:pt x="93" y="144"/>
                  <a:pt x="93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54" y="111"/>
                  <a:pt x="52" y="110"/>
                  <a:pt x="51" y="110"/>
                </a:cubicBezTo>
                <a:cubicBezTo>
                  <a:pt x="50" y="110"/>
                  <a:pt x="49" y="111"/>
                  <a:pt x="49" y="112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30"/>
                  <a:pt x="9" y="130"/>
                  <a:pt x="9" y="130"/>
                </a:cubicBezTo>
                <a:cubicBezTo>
                  <a:pt x="9" y="105"/>
                  <a:pt x="29" y="90"/>
                  <a:pt x="40" y="83"/>
                </a:cubicBezTo>
                <a:cubicBezTo>
                  <a:pt x="41" y="81"/>
                  <a:pt x="41" y="81"/>
                  <a:pt x="41" y="80"/>
                </a:cubicBezTo>
                <a:cubicBezTo>
                  <a:pt x="41" y="79"/>
                  <a:pt x="41" y="79"/>
                  <a:pt x="40" y="78"/>
                </a:cubicBezTo>
                <a:cubicBezTo>
                  <a:pt x="31" y="73"/>
                  <a:pt x="9" y="56"/>
                  <a:pt x="9" y="31"/>
                </a:cubicBezTo>
                <a:cubicBezTo>
                  <a:pt x="9" y="16"/>
                  <a:pt x="9" y="16"/>
                  <a:pt x="9" y="16"/>
                </a:cubicBezTo>
                <a:cubicBezTo>
                  <a:pt x="93" y="16"/>
                  <a:pt x="93" y="16"/>
                  <a:pt x="93" y="16"/>
                </a:cubicBezTo>
                <a:cubicBezTo>
                  <a:pt x="93" y="31"/>
                  <a:pt x="93" y="31"/>
                  <a:pt x="93" y="31"/>
                </a:cubicBezTo>
                <a:cubicBezTo>
                  <a:pt x="93" y="56"/>
                  <a:pt x="73" y="70"/>
                  <a:pt x="62" y="78"/>
                </a:cubicBezTo>
                <a:close/>
                <a:moveTo>
                  <a:pt x="76" y="46"/>
                </a:moveTo>
                <a:cubicBezTo>
                  <a:pt x="28" y="46"/>
                  <a:pt x="28" y="46"/>
                  <a:pt x="28" y="46"/>
                </a:cubicBezTo>
                <a:cubicBezTo>
                  <a:pt x="26" y="46"/>
                  <a:pt x="26" y="46"/>
                  <a:pt x="25" y="47"/>
                </a:cubicBezTo>
                <a:cubicBezTo>
                  <a:pt x="25" y="48"/>
                  <a:pt x="25" y="48"/>
                  <a:pt x="25" y="49"/>
                </a:cubicBezTo>
                <a:cubicBezTo>
                  <a:pt x="31" y="59"/>
                  <a:pt x="40" y="65"/>
                  <a:pt x="49" y="71"/>
                </a:cubicBezTo>
                <a:cubicBezTo>
                  <a:pt x="50" y="72"/>
                  <a:pt x="50" y="72"/>
                  <a:pt x="50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4" y="71"/>
                  <a:pt x="55" y="70"/>
                  <a:pt x="56" y="69"/>
                </a:cubicBezTo>
                <a:cubicBezTo>
                  <a:pt x="65" y="64"/>
                  <a:pt x="74" y="58"/>
                  <a:pt x="78" y="49"/>
                </a:cubicBezTo>
                <a:cubicBezTo>
                  <a:pt x="78" y="48"/>
                  <a:pt x="78" y="48"/>
                  <a:pt x="78" y="47"/>
                </a:cubicBezTo>
                <a:cubicBezTo>
                  <a:pt x="78" y="46"/>
                  <a:pt x="77" y="46"/>
                  <a:pt x="76" y="46"/>
                </a:cubicBezTo>
                <a:close/>
                <a:moveTo>
                  <a:pt x="54" y="65"/>
                </a:moveTo>
                <a:cubicBezTo>
                  <a:pt x="52" y="66"/>
                  <a:pt x="52" y="66"/>
                  <a:pt x="51" y="67"/>
                </a:cubicBezTo>
                <a:cubicBezTo>
                  <a:pt x="44" y="61"/>
                  <a:pt x="38" y="57"/>
                  <a:pt x="33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67" y="57"/>
                  <a:pt x="60" y="60"/>
                  <a:pt x="54" y="65"/>
                </a:cubicBezTo>
                <a:close/>
                <a:moveTo>
                  <a:pt x="101" y="153"/>
                </a:moveTo>
                <a:cubicBezTo>
                  <a:pt x="2" y="153"/>
                  <a:pt x="2" y="153"/>
                  <a:pt x="2" y="153"/>
                </a:cubicBezTo>
                <a:cubicBezTo>
                  <a:pt x="1" y="153"/>
                  <a:pt x="0" y="155"/>
                  <a:pt x="0" y="157"/>
                </a:cubicBezTo>
                <a:cubicBezTo>
                  <a:pt x="0" y="158"/>
                  <a:pt x="1" y="160"/>
                  <a:pt x="2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2" y="160"/>
                  <a:pt x="103" y="158"/>
                  <a:pt x="103" y="157"/>
                </a:cubicBezTo>
                <a:cubicBezTo>
                  <a:pt x="103" y="155"/>
                  <a:pt x="102" y="153"/>
                  <a:pt x="101" y="153"/>
                </a:cubicBezTo>
                <a:close/>
                <a:moveTo>
                  <a:pt x="51" y="95"/>
                </a:moveTo>
                <a:cubicBezTo>
                  <a:pt x="50" y="95"/>
                  <a:pt x="48" y="96"/>
                  <a:pt x="48" y="97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3"/>
                  <a:pt x="50" y="105"/>
                  <a:pt x="51" y="105"/>
                </a:cubicBezTo>
                <a:cubicBezTo>
                  <a:pt x="53" y="105"/>
                  <a:pt x="55" y="103"/>
                  <a:pt x="55" y="102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6"/>
                  <a:pt x="53" y="95"/>
                  <a:pt x="51" y="95"/>
                </a:cubicBezTo>
                <a:close/>
                <a:moveTo>
                  <a:pt x="51" y="80"/>
                </a:moveTo>
                <a:cubicBezTo>
                  <a:pt x="50" y="80"/>
                  <a:pt x="48" y="81"/>
                  <a:pt x="48" y="83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8"/>
                  <a:pt x="50" y="90"/>
                  <a:pt x="51" y="90"/>
                </a:cubicBezTo>
                <a:cubicBezTo>
                  <a:pt x="53" y="90"/>
                  <a:pt x="55" y="88"/>
                  <a:pt x="55" y="87"/>
                </a:cubicBezTo>
                <a:cubicBezTo>
                  <a:pt x="55" y="83"/>
                  <a:pt x="55" y="83"/>
                  <a:pt x="55" y="83"/>
                </a:cubicBezTo>
                <a:cubicBezTo>
                  <a:pt x="55" y="81"/>
                  <a:pt x="53" y="80"/>
                  <a:pt x="51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" name="Freeform 150">
            <a:extLst>
              <a:ext uri="{FF2B5EF4-FFF2-40B4-BE49-F238E27FC236}">
                <a16:creationId xmlns:a16="http://schemas.microsoft.com/office/drawing/2014/main" id="{4E2CF119-F087-4DC8-9CB4-AE209A2800D1}"/>
              </a:ext>
            </a:extLst>
          </p:cNvPr>
          <p:cNvSpPr>
            <a:spLocks noEditPoints="1"/>
          </p:cNvSpPr>
          <p:nvPr/>
        </p:nvSpPr>
        <p:spPr bwMode="auto">
          <a:xfrm>
            <a:off x="2406651" y="5229225"/>
            <a:ext cx="222250" cy="254000"/>
          </a:xfrm>
          <a:custGeom>
            <a:avLst/>
            <a:gdLst>
              <a:gd name="T0" fmla="*/ 20 w 140"/>
              <a:gd name="T1" fmla="*/ 50 h 160"/>
              <a:gd name="T2" fmla="*/ 13 w 140"/>
              <a:gd name="T3" fmla="*/ 65 h 160"/>
              <a:gd name="T4" fmla="*/ 0 w 140"/>
              <a:gd name="T5" fmla="*/ 148 h 160"/>
              <a:gd name="T6" fmla="*/ 128 w 140"/>
              <a:gd name="T7" fmla="*/ 160 h 160"/>
              <a:gd name="T8" fmla="*/ 140 w 140"/>
              <a:gd name="T9" fmla="*/ 78 h 160"/>
              <a:gd name="T10" fmla="*/ 120 w 140"/>
              <a:gd name="T11" fmla="*/ 65 h 160"/>
              <a:gd name="T12" fmla="*/ 70 w 140"/>
              <a:gd name="T13" fmla="*/ 0 h 160"/>
              <a:gd name="T14" fmla="*/ 70 w 140"/>
              <a:gd name="T15" fmla="*/ 5 h 160"/>
              <a:gd name="T16" fmla="*/ 115 w 140"/>
              <a:gd name="T17" fmla="*/ 65 h 160"/>
              <a:gd name="T18" fmla="*/ 100 w 140"/>
              <a:gd name="T19" fmla="*/ 50 h 160"/>
              <a:gd name="T20" fmla="*/ 40 w 140"/>
              <a:gd name="T21" fmla="*/ 50 h 160"/>
              <a:gd name="T22" fmla="*/ 25 w 140"/>
              <a:gd name="T23" fmla="*/ 65 h 160"/>
              <a:gd name="T24" fmla="*/ 25 w 140"/>
              <a:gd name="T25" fmla="*/ 50 h 160"/>
              <a:gd name="T26" fmla="*/ 45 w 140"/>
              <a:gd name="T27" fmla="*/ 65 h 160"/>
              <a:gd name="T28" fmla="*/ 70 w 140"/>
              <a:gd name="T29" fmla="*/ 25 h 160"/>
              <a:gd name="T30" fmla="*/ 95 w 140"/>
              <a:gd name="T31" fmla="*/ 65 h 160"/>
              <a:gd name="T32" fmla="*/ 62 w 140"/>
              <a:gd name="T33" fmla="*/ 105 h 160"/>
              <a:gd name="T34" fmla="*/ 14 w 140"/>
              <a:gd name="T35" fmla="*/ 130 h 160"/>
              <a:gd name="T36" fmla="*/ 62 w 140"/>
              <a:gd name="T37" fmla="*/ 105 h 160"/>
              <a:gd name="T38" fmla="*/ 92 w 140"/>
              <a:gd name="T39" fmla="*/ 105 h 160"/>
              <a:gd name="T40" fmla="*/ 44 w 140"/>
              <a:gd name="T41" fmla="*/ 130 h 160"/>
              <a:gd name="T42" fmla="*/ 92 w 140"/>
              <a:gd name="T43" fmla="*/ 105 h 160"/>
              <a:gd name="T44" fmla="*/ 122 w 140"/>
              <a:gd name="T45" fmla="*/ 105 h 160"/>
              <a:gd name="T46" fmla="*/ 74 w 140"/>
              <a:gd name="T47" fmla="*/ 130 h 160"/>
              <a:gd name="T48" fmla="*/ 122 w 140"/>
              <a:gd name="T49" fmla="*/ 105 h 160"/>
              <a:gd name="T50" fmla="*/ 135 w 140"/>
              <a:gd name="T51" fmla="*/ 105 h 160"/>
              <a:gd name="T52" fmla="*/ 104 w 140"/>
              <a:gd name="T53" fmla="*/ 130 h 160"/>
              <a:gd name="T54" fmla="*/ 135 w 140"/>
              <a:gd name="T55" fmla="*/ 105 h 160"/>
              <a:gd name="T56" fmla="*/ 6 w 140"/>
              <a:gd name="T57" fmla="*/ 130 h 160"/>
              <a:gd name="T58" fmla="*/ 5 w 140"/>
              <a:gd name="T59" fmla="*/ 105 h 160"/>
              <a:gd name="T60" fmla="*/ 6 w 140"/>
              <a:gd name="T61" fmla="*/ 130 h 160"/>
              <a:gd name="T62" fmla="*/ 128 w 140"/>
              <a:gd name="T63" fmla="*/ 155 h 160"/>
              <a:gd name="T64" fmla="*/ 5 w 140"/>
              <a:gd name="T65" fmla="*/ 148 h 160"/>
              <a:gd name="T66" fmla="*/ 135 w 140"/>
              <a:gd name="T67" fmla="*/ 135 h 160"/>
              <a:gd name="T68" fmla="*/ 128 w 140"/>
              <a:gd name="T69" fmla="*/ 155 h 160"/>
              <a:gd name="T70" fmla="*/ 135 w 140"/>
              <a:gd name="T71" fmla="*/ 100 h 160"/>
              <a:gd name="T72" fmla="*/ 5 w 140"/>
              <a:gd name="T73" fmla="*/ 78 h 160"/>
              <a:gd name="T74" fmla="*/ 128 w 140"/>
              <a:gd name="T75" fmla="*/ 7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" h="160">
                <a:moveTo>
                  <a:pt x="70" y="0"/>
                </a:moveTo>
                <a:cubicBezTo>
                  <a:pt x="43" y="0"/>
                  <a:pt x="20" y="23"/>
                  <a:pt x="20" y="50"/>
                </a:cubicBezTo>
                <a:cubicBezTo>
                  <a:pt x="20" y="65"/>
                  <a:pt x="20" y="65"/>
                  <a:pt x="20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5" y="65"/>
                  <a:pt x="0" y="70"/>
                  <a:pt x="0" y="78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3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5" y="160"/>
                  <a:pt x="140" y="155"/>
                  <a:pt x="140" y="148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0" y="70"/>
                  <a:pt x="135" y="65"/>
                  <a:pt x="128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23"/>
                  <a:pt x="98" y="0"/>
                  <a:pt x="70" y="0"/>
                </a:cubicBezTo>
                <a:close/>
                <a:moveTo>
                  <a:pt x="25" y="50"/>
                </a:moveTo>
                <a:cubicBezTo>
                  <a:pt x="25" y="25"/>
                  <a:pt x="45" y="5"/>
                  <a:pt x="70" y="5"/>
                </a:cubicBezTo>
                <a:cubicBezTo>
                  <a:pt x="95" y="5"/>
                  <a:pt x="115" y="25"/>
                  <a:pt x="115" y="50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34"/>
                  <a:pt x="87" y="20"/>
                  <a:pt x="70" y="20"/>
                </a:cubicBezTo>
                <a:cubicBezTo>
                  <a:pt x="54" y="20"/>
                  <a:pt x="40" y="34"/>
                  <a:pt x="40" y="50"/>
                </a:cubicBezTo>
                <a:cubicBezTo>
                  <a:pt x="40" y="65"/>
                  <a:pt x="40" y="65"/>
                  <a:pt x="40" y="65"/>
                </a:cubicBezTo>
                <a:cubicBezTo>
                  <a:pt x="25" y="65"/>
                  <a:pt x="25" y="65"/>
                  <a:pt x="25" y="65"/>
                </a:cubicBezTo>
                <a:cubicBezTo>
                  <a:pt x="25" y="50"/>
                  <a:pt x="25" y="50"/>
                  <a:pt x="25" y="50"/>
                </a:cubicBezTo>
                <a:cubicBezTo>
                  <a:pt x="25" y="50"/>
                  <a:pt x="25" y="50"/>
                  <a:pt x="25" y="50"/>
                </a:cubicBezTo>
                <a:close/>
                <a:moveTo>
                  <a:pt x="95" y="65"/>
                </a:moveTo>
                <a:cubicBezTo>
                  <a:pt x="45" y="65"/>
                  <a:pt x="45" y="65"/>
                  <a:pt x="45" y="65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36"/>
                  <a:pt x="57" y="25"/>
                  <a:pt x="70" y="25"/>
                </a:cubicBezTo>
                <a:cubicBezTo>
                  <a:pt x="84" y="25"/>
                  <a:pt x="95" y="36"/>
                  <a:pt x="95" y="50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65"/>
                  <a:pt x="95" y="65"/>
                  <a:pt x="95" y="65"/>
                </a:cubicBezTo>
                <a:close/>
                <a:moveTo>
                  <a:pt x="62" y="105"/>
                </a:moveTo>
                <a:cubicBezTo>
                  <a:pt x="37" y="130"/>
                  <a:pt x="37" y="130"/>
                  <a:pt x="37" y="130"/>
                </a:cubicBezTo>
                <a:cubicBezTo>
                  <a:pt x="14" y="130"/>
                  <a:pt x="14" y="130"/>
                  <a:pt x="14" y="130"/>
                </a:cubicBezTo>
                <a:cubicBezTo>
                  <a:pt x="39" y="105"/>
                  <a:pt x="39" y="105"/>
                  <a:pt x="39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lose/>
                <a:moveTo>
                  <a:pt x="92" y="105"/>
                </a:moveTo>
                <a:cubicBezTo>
                  <a:pt x="67" y="130"/>
                  <a:pt x="67" y="130"/>
                  <a:pt x="67" y="130"/>
                </a:cubicBezTo>
                <a:cubicBezTo>
                  <a:pt x="44" y="130"/>
                  <a:pt x="44" y="130"/>
                  <a:pt x="44" y="130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92" y="105"/>
                  <a:pt x="92" y="105"/>
                  <a:pt x="92" y="105"/>
                </a:cubicBezTo>
                <a:close/>
                <a:moveTo>
                  <a:pt x="122" y="105"/>
                </a:moveTo>
                <a:cubicBezTo>
                  <a:pt x="97" y="130"/>
                  <a:pt x="97" y="130"/>
                  <a:pt x="97" y="130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5"/>
                  <a:pt x="122" y="105"/>
                  <a:pt x="122" y="105"/>
                </a:cubicBezTo>
                <a:close/>
                <a:moveTo>
                  <a:pt x="135" y="105"/>
                </a:moveTo>
                <a:cubicBezTo>
                  <a:pt x="135" y="130"/>
                  <a:pt x="135" y="130"/>
                  <a:pt x="135" y="130"/>
                </a:cubicBezTo>
                <a:cubicBezTo>
                  <a:pt x="104" y="130"/>
                  <a:pt x="104" y="130"/>
                  <a:pt x="104" y="130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35" y="105"/>
                  <a:pt x="135" y="105"/>
                  <a:pt x="135" y="105"/>
                </a:cubicBezTo>
                <a:cubicBezTo>
                  <a:pt x="135" y="105"/>
                  <a:pt x="135" y="105"/>
                  <a:pt x="135" y="105"/>
                </a:cubicBezTo>
                <a:close/>
                <a:moveTo>
                  <a:pt x="6" y="130"/>
                </a:moveTo>
                <a:cubicBezTo>
                  <a:pt x="5" y="130"/>
                  <a:pt x="5" y="130"/>
                  <a:pt x="5" y="130"/>
                </a:cubicBezTo>
                <a:cubicBezTo>
                  <a:pt x="5" y="105"/>
                  <a:pt x="5" y="105"/>
                  <a:pt x="5" y="105"/>
                </a:cubicBezTo>
                <a:cubicBezTo>
                  <a:pt x="32" y="105"/>
                  <a:pt x="32" y="105"/>
                  <a:pt x="32" y="105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30"/>
                  <a:pt x="6" y="130"/>
                </a:cubicBezTo>
                <a:close/>
                <a:moveTo>
                  <a:pt x="128" y="155"/>
                </a:move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5" y="151"/>
                  <a:pt x="5" y="148"/>
                </a:cubicBezTo>
                <a:cubicBezTo>
                  <a:pt x="5" y="135"/>
                  <a:pt x="5" y="135"/>
                  <a:pt x="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1"/>
                  <a:pt x="132" y="155"/>
                  <a:pt x="128" y="155"/>
                </a:cubicBezTo>
                <a:close/>
                <a:moveTo>
                  <a:pt x="135" y="78"/>
                </a:moveTo>
                <a:cubicBezTo>
                  <a:pt x="135" y="100"/>
                  <a:pt x="135" y="100"/>
                  <a:pt x="135" y="100"/>
                </a:cubicBezTo>
                <a:cubicBezTo>
                  <a:pt x="5" y="100"/>
                  <a:pt x="5" y="100"/>
                  <a:pt x="5" y="100"/>
                </a:cubicBezTo>
                <a:cubicBezTo>
                  <a:pt x="5" y="78"/>
                  <a:pt x="5" y="78"/>
                  <a:pt x="5" y="78"/>
                </a:cubicBezTo>
                <a:cubicBezTo>
                  <a:pt x="5" y="74"/>
                  <a:pt x="9" y="70"/>
                  <a:pt x="13" y="70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32" y="70"/>
                  <a:pt x="135" y="74"/>
                  <a:pt x="135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" name="Freeform 151">
            <a:extLst>
              <a:ext uri="{FF2B5EF4-FFF2-40B4-BE49-F238E27FC236}">
                <a16:creationId xmlns:a16="http://schemas.microsoft.com/office/drawing/2014/main" id="{DD0BEB4D-305C-4BAE-A322-A8D694627103}"/>
              </a:ext>
            </a:extLst>
          </p:cNvPr>
          <p:cNvSpPr>
            <a:spLocks noEditPoints="1"/>
          </p:cNvSpPr>
          <p:nvPr/>
        </p:nvSpPr>
        <p:spPr bwMode="auto">
          <a:xfrm>
            <a:off x="4040188" y="5235575"/>
            <a:ext cx="257175" cy="241300"/>
          </a:xfrm>
          <a:custGeom>
            <a:avLst/>
            <a:gdLst>
              <a:gd name="T0" fmla="*/ 41 w 162"/>
              <a:gd name="T1" fmla="*/ 6 h 152"/>
              <a:gd name="T2" fmla="*/ 121 w 162"/>
              <a:gd name="T3" fmla="*/ 6 h 152"/>
              <a:gd name="T4" fmla="*/ 124 w 162"/>
              <a:gd name="T5" fmla="*/ 3 h 152"/>
              <a:gd name="T6" fmla="*/ 121 w 162"/>
              <a:gd name="T7" fmla="*/ 0 h 152"/>
              <a:gd name="T8" fmla="*/ 41 w 162"/>
              <a:gd name="T9" fmla="*/ 0 h 152"/>
              <a:gd name="T10" fmla="*/ 38 w 162"/>
              <a:gd name="T11" fmla="*/ 3 h 152"/>
              <a:gd name="T12" fmla="*/ 41 w 162"/>
              <a:gd name="T13" fmla="*/ 6 h 152"/>
              <a:gd name="T14" fmla="*/ 157 w 162"/>
              <a:gd name="T15" fmla="*/ 21 h 152"/>
              <a:gd name="T16" fmla="*/ 131 w 162"/>
              <a:gd name="T17" fmla="*/ 10 h 152"/>
              <a:gd name="T18" fmla="*/ 121 w 162"/>
              <a:gd name="T19" fmla="*/ 10 h 152"/>
              <a:gd name="T20" fmla="*/ 41 w 162"/>
              <a:gd name="T21" fmla="*/ 10 h 152"/>
              <a:gd name="T22" fmla="*/ 31 w 162"/>
              <a:gd name="T23" fmla="*/ 10 h 152"/>
              <a:gd name="T24" fmla="*/ 5 w 162"/>
              <a:gd name="T25" fmla="*/ 21 h 152"/>
              <a:gd name="T26" fmla="*/ 3 w 162"/>
              <a:gd name="T27" fmla="*/ 43 h 152"/>
              <a:gd name="T28" fmla="*/ 30 w 162"/>
              <a:gd name="T29" fmla="*/ 77 h 152"/>
              <a:gd name="T30" fmla="*/ 31 w 162"/>
              <a:gd name="T31" fmla="*/ 77 h 152"/>
              <a:gd name="T32" fmla="*/ 33 w 162"/>
              <a:gd name="T33" fmla="*/ 76 h 152"/>
              <a:gd name="T34" fmla="*/ 32 w 162"/>
              <a:gd name="T35" fmla="*/ 72 h 152"/>
              <a:gd name="T36" fmla="*/ 7 w 162"/>
              <a:gd name="T37" fmla="*/ 40 h 152"/>
              <a:gd name="T38" fmla="*/ 8 w 162"/>
              <a:gd name="T39" fmla="*/ 24 h 152"/>
              <a:gd name="T40" fmla="*/ 31 w 162"/>
              <a:gd name="T41" fmla="*/ 15 h 152"/>
              <a:gd name="T42" fmla="*/ 38 w 162"/>
              <a:gd name="T43" fmla="*/ 15 h 152"/>
              <a:gd name="T44" fmla="*/ 38 w 162"/>
              <a:gd name="T45" fmla="*/ 60 h 152"/>
              <a:gd name="T46" fmla="*/ 76 w 162"/>
              <a:gd name="T47" fmla="*/ 114 h 152"/>
              <a:gd name="T48" fmla="*/ 76 w 162"/>
              <a:gd name="T49" fmla="*/ 115 h 152"/>
              <a:gd name="T50" fmla="*/ 76 w 162"/>
              <a:gd name="T51" fmla="*/ 127 h 152"/>
              <a:gd name="T52" fmla="*/ 79 w 162"/>
              <a:gd name="T53" fmla="*/ 130 h 152"/>
              <a:gd name="T54" fmla="*/ 81 w 162"/>
              <a:gd name="T55" fmla="*/ 127 h 152"/>
              <a:gd name="T56" fmla="*/ 81 w 162"/>
              <a:gd name="T57" fmla="*/ 115 h 152"/>
              <a:gd name="T58" fmla="*/ 81 w 162"/>
              <a:gd name="T59" fmla="*/ 114 h 152"/>
              <a:gd name="T60" fmla="*/ 124 w 162"/>
              <a:gd name="T61" fmla="*/ 60 h 152"/>
              <a:gd name="T62" fmla="*/ 124 w 162"/>
              <a:gd name="T63" fmla="*/ 15 h 152"/>
              <a:gd name="T64" fmla="*/ 131 w 162"/>
              <a:gd name="T65" fmla="*/ 15 h 152"/>
              <a:gd name="T66" fmla="*/ 153 w 162"/>
              <a:gd name="T67" fmla="*/ 24 h 152"/>
              <a:gd name="T68" fmla="*/ 155 w 162"/>
              <a:gd name="T69" fmla="*/ 40 h 152"/>
              <a:gd name="T70" fmla="*/ 130 w 162"/>
              <a:gd name="T71" fmla="*/ 72 h 152"/>
              <a:gd name="T72" fmla="*/ 128 w 162"/>
              <a:gd name="T73" fmla="*/ 76 h 152"/>
              <a:gd name="T74" fmla="*/ 131 w 162"/>
              <a:gd name="T75" fmla="*/ 77 h 152"/>
              <a:gd name="T76" fmla="*/ 132 w 162"/>
              <a:gd name="T77" fmla="*/ 77 h 152"/>
              <a:gd name="T78" fmla="*/ 159 w 162"/>
              <a:gd name="T79" fmla="*/ 43 h 152"/>
              <a:gd name="T80" fmla="*/ 157 w 162"/>
              <a:gd name="T81" fmla="*/ 21 h 152"/>
              <a:gd name="T82" fmla="*/ 119 w 162"/>
              <a:gd name="T83" fmla="*/ 60 h 152"/>
              <a:gd name="T84" fmla="*/ 79 w 162"/>
              <a:gd name="T85" fmla="*/ 111 h 152"/>
              <a:gd name="T86" fmla="*/ 43 w 162"/>
              <a:gd name="T87" fmla="*/ 60 h 152"/>
              <a:gd name="T88" fmla="*/ 43 w 162"/>
              <a:gd name="T89" fmla="*/ 15 h 152"/>
              <a:gd name="T90" fmla="*/ 119 w 162"/>
              <a:gd name="T91" fmla="*/ 15 h 152"/>
              <a:gd name="T92" fmla="*/ 119 w 162"/>
              <a:gd name="T93" fmla="*/ 60 h 152"/>
              <a:gd name="T94" fmla="*/ 104 w 162"/>
              <a:gd name="T95" fmla="*/ 134 h 152"/>
              <a:gd name="T96" fmla="*/ 53 w 162"/>
              <a:gd name="T97" fmla="*/ 134 h 152"/>
              <a:gd name="T98" fmla="*/ 43 w 162"/>
              <a:gd name="T99" fmla="*/ 143 h 152"/>
              <a:gd name="T100" fmla="*/ 43 w 162"/>
              <a:gd name="T101" fmla="*/ 150 h 152"/>
              <a:gd name="T102" fmla="*/ 46 w 162"/>
              <a:gd name="T103" fmla="*/ 152 h 152"/>
              <a:gd name="T104" fmla="*/ 111 w 162"/>
              <a:gd name="T105" fmla="*/ 152 h 152"/>
              <a:gd name="T106" fmla="*/ 114 w 162"/>
              <a:gd name="T107" fmla="*/ 150 h 152"/>
              <a:gd name="T108" fmla="*/ 114 w 162"/>
              <a:gd name="T109" fmla="*/ 143 h 152"/>
              <a:gd name="T110" fmla="*/ 104 w 162"/>
              <a:gd name="T111" fmla="*/ 134 h 152"/>
              <a:gd name="T112" fmla="*/ 109 w 162"/>
              <a:gd name="T113" fmla="*/ 148 h 152"/>
              <a:gd name="T114" fmla="*/ 48 w 162"/>
              <a:gd name="T115" fmla="*/ 148 h 152"/>
              <a:gd name="T116" fmla="*/ 48 w 162"/>
              <a:gd name="T117" fmla="*/ 143 h 152"/>
              <a:gd name="T118" fmla="*/ 53 w 162"/>
              <a:gd name="T119" fmla="*/ 138 h 152"/>
              <a:gd name="T120" fmla="*/ 104 w 162"/>
              <a:gd name="T121" fmla="*/ 138 h 152"/>
              <a:gd name="T122" fmla="*/ 109 w 162"/>
              <a:gd name="T123" fmla="*/ 143 h 152"/>
              <a:gd name="T124" fmla="*/ 109 w 162"/>
              <a:gd name="T125" fmla="*/ 14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" h="152">
                <a:moveTo>
                  <a:pt x="41" y="6"/>
                </a:moveTo>
                <a:cubicBezTo>
                  <a:pt x="121" y="6"/>
                  <a:pt x="121" y="6"/>
                  <a:pt x="121" y="6"/>
                </a:cubicBezTo>
                <a:cubicBezTo>
                  <a:pt x="122" y="6"/>
                  <a:pt x="124" y="5"/>
                  <a:pt x="124" y="3"/>
                </a:cubicBezTo>
                <a:cubicBezTo>
                  <a:pt x="124" y="2"/>
                  <a:pt x="122" y="0"/>
                  <a:pt x="12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0" y="0"/>
                  <a:pt x="38" y="2"/>
                  <a:pt x="38" y="3"/>
                </a:cubicBezTo>
                <a:cubicBezTo>
                  <a:pt x="38" y="5"/>
                  <a:pt x="40" y="6"/>
                  <a:pt x="41" y="6"/>
                </a:cubicBezTo>
                <a:close/>
                <a:moveTo>
                  <a:pt x="157" y="21"/>
                </a:moveTo>
                <a:cubicBezTo>
                  <a:pt x="153" y="16"/>
                  <a:pt x="146" y="10"/>
                  <a:pt x="13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16" y="10"/>
                  <a:pt x="8" y="16"/>
                  <a:pt x="5" y="21"/>
                </a:cubicBezTo>
                <a:cubicBezTo>
                  <a:pt x="0" y="26"/>
                  <a:pt x="0" y="34"/>
                  <a:pt x="3" y="43"/>
                </a:cubicBezTo>
                <a:cubicBezTo>
                  <a:pt x="7" y="55"/>
                  <a:pt x="20" y="70"/>
                  <a:pt x="30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2" y="77"/>
                  <a:pt x="32" y="77"/>
                  <a:pt x="33" y="76"/>
                </a:cubicBezTo>
                <a:cubicBezTo>
                  <a:pt x="33" y="75"/>
                  <a:pt x="33" y="74"/>
                  <a:pt x="32" y="72"/>
                </a:cubicBezTo>
                <a:cubicBezTo>
                  <a:pt x="25" y="66"/>
                  <a:pt x="11" y="52"/>
                  <a:pt x="7" y="40"/>
                </a:cubicBezTo>
                <a:cubicBezTo>
                  <a:pt x="5" y="34"/>
                  <a:pt x="5" y="28"/>
                  <a:pt x="8" y="24"/>
                </a:cubicBezTo>
                <a:cubicBezTo>
                  <a:pt x="12" y="18"/>
                  <a:pt x="20" y="15"/>
                  <a:pt x="31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60"/>
                  <a:pt x="38" y="60"/>
                  <a:pt x="38" y="60"/>
                </a:cubicBezTo>
                <a:cubicBezTo>
                  <a:pt x="38" y="93"/>
                  <a:pt x="70" y="111"/>
                  <a:pt x="76" y="114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28"/>
                  <a:pt x="77" y="130"/>
                  <a:pt x="79" y="130"/>
                </a:cubicBezTo>
                <a:cubicBezTo>
                  <a:pt x="80" y="130"/>
                  <a:pt x="81" y="128"/>
                  <a:pt x="81" y="127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4"/>
                </a:cubicBezTo>
                <a:cubicBezTo>
                  <a:pt x="88" y="111"/>
                  <a:pt x="124" y="93"/>
                  <a:pt x="124" y="6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31" y="15"/>
                  <a:pt x="131" y="15"/>
                  <a:pt x="131" y="15"/>
                </a:cubicBezTo>
                <a:cubicBezTo>
                  <a:pt x="142" y="15"/>
                  <a:pt x="150" y="18"/>
                  <a:pt x="153" y="24"/>
                </a:cubicBezTo>
                <a:cubicBezTo>
                  <a:pt x="157" y="28"/>
                  <a:pt x="157" y="34"/>
                  <a:pt x="155" y="40"/>
                </a:cubicBezTo>
                <a:cubicBezTo>
                  <a:pt x="152" y="50"/>
                  <a:pt x="137" y="68"/>
                  <a:pt x="130" y="72"/>
                </a:cubicBezTo>
                <a:cubicBezTo>
                  <a:pt x="128" y="74"/>
                  <a:pt x="128" y="75"/>
                  <a:pt x="128" y="76"/>
                </a:cubicBezTo>
                <a:cubicBezTo>
                  <a:pt x="130" y="77"/>
                  <a:pt x="130" y="77"/>
                  <a:pt x="131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40" y="70"/>
                  <a:pt x="156" y="52"/>
                  <a:pt x="159" y="43"/>
                </a:cubicBezTo>
                <a:cubicBezTo>
                  <a:pt x="162" y="34"/>
                  <a:pt x="162" y="26"/>
                  <a:pt x="157" y="21"/>
                </a:cubicBezTo>
                <a:close/>
                <a:moveTo>
                  <a:pt x="119" y="60"/>
                </a:moveTo>
                <a:cubicBezTo>
                  <a:pt x="119" y="89"/>
                  <a:pt x="85" y="107"/>
                  <a:pt x="79" y="111"/>
                </a:cubicBezTo>
                <a:cubicBezTo>
                  <a:pt x="73" y="107"/>
                  <a:pt x="43" y="89"/>
                  <a:pt x="43" y="60"/>
                </a:cubicBezTo>
                <a:cubicBezTo>
                  <a:pt x="43" y="15"/>
                  <a:pt x="43" y="15"/>
                  <a:pt x="43" y="15"/>
                </a:cubicBezTo>
                <a:cubicBezTo>
                  <a:pt x="119" y="15"/>
                  <a:pt x="119" y="15"/>
                  <a:pt x="119" y="15"/>
                </a:cubicBezTo>
                <a:lnTo>
                  <a:pt x="119" y="60"/>
                </a:lnTo>
                <a:close/>
                <a:moveTo>
                  <a:pt x="104" y="134"/>
                </a:moveTo>
                <a:cubicBezTo>
                  <a:pt x="53" y="134"/>
                  <a:pt x="53" y="134"/>
                  <a:pt x="53" y="134"/>
                </a:cubicBezTo>
                <a:cubicBezTo>
                  <a:pt x="47" y="134"/>
                  <a:pt x="43" y="137"/>
                  <a:pt x="43" y="143"/>
                </a:cubicBezTo>
                <a:cubicBezTo>
                  <a:pt x="43" y="150"/>
                  <a:pt x="43" y="150"/>
                  <a:pt x="43" y="150"/>
                </a:cubicBezTo>
                <a:cubicBezTo>
                  <a:pt x="43" y="151"/>
                  <a:pt x="44" y="152"/>
                  <a:pt x="46" y="152"/>
                </a:cubicBezTo>
                <a:cubicBezTo>
                  <a:pt x="111" y="152"/>
                  <a:pt x="111" y="152"/>
                  <a:pt x="111" y="152"/>
                </a:cubicBezTo>
                <a:cubicBezTo>
                  <a:pt x="113" y="152"/>
                  <a:pt x="114" y="151"/>
                  <a:pt x="114" y="150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38"/>
                  <a:pt x="109" y="134"/>
                  <a:pt x="104" y="134"/>
                </a:cubicBezTo>
                <a:close/>
                <a:moveTo>
                  <a:pt x="109" y="148"/>
                </a:moveTo>
                <a:cubicBezTo>
                  <a:pt x="48" y="148"/>
                  <a:pt x="48" y="148"/>
                  <a:pt x="48" y="148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48" y="141"/>
                  <a:pt x="50" y="138"/>
                  <a:pt x="53" y="138"/>
                </a:cubicBezTo>
                <a:cubicBezTo>
                  <a:pt x="104" y="138"/>
                  <a:pt x="104" y="138"/>
                  <a:pt x="104" y="138"/>
                </a:cubicBezTo>
                <a:cubicBezTo>
                  <a:pt x="107" y="138"/>
                  <a:pt x="109" y="141"/>
                  <a:pt x="109" y="143"/>
                </a:cubicBezTo>
                <a:cubicBezTo>
                  <a:pt x="109" y="148"/>
                  <a:pt x="109" y="148"/>
                  <a:pt x="109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8" name="Freeform 152">
            <a:extLst>
              <a:ext uri="{FF2B5EF4-FFF2-40B4-BE49-F238E27FC236}">
                <a16:creationId xmlns:a16="http://schemas.microsoft.com/office/drawing/2014/main" id="{6C8328E3-B0B5-489E-BD70-3F61D7FB9066}"/>
              </a:ext>
            </a:extLst>
          </p:cNvPr>
          <p:cNvSpPr>
            <a:spLocks noEditPoints="1"/>
          </p:cNvSpPr>
          <p:nvPr/>
        </p:nvSpPr>
        <p:spPr bwMode="auto">
          <a:xfrm>
            <a:off x="4610101" y="5229225"/>
            <a:ext cx="219075" cy="254000"/>
          </a:xfrm>
          <a:custGeom>
            <a:avLst/>
            <a:gdLst>
              <a:gd name="T0" fmla="*/ 76 w 138"/>
              <a:gd name="T1" fmla="*/ 93 h 160"/>
              <a:gd name="T2" fmla="*/ 78 w 138"/>
              <a:gd name="T3" fmla="*/ 95 h 160"/>
              <a:gd name="T4" fmla="*/ 81 w 138"/>
              <a:gd name="T5" fmla="*/ 93 h 160"/>
              <a:gd name="T6" fmla="*/ 81 w 138"/>
              <a:gd name="T7" fmla="*/ 18 h 160"/>
              <a:gd name="T8" fmla="*/ 68 w 138"/>
              <a:gd name="T9" fmla="*/ 5 h 160"/>
              <a:gd name="T10" fmla="*/ 13 w 138"/>
              <a:gd name="T11" fmla="*/ 5 h 160"/>
              <a:gd name="T12" fmla="*/ 11 w 138"/>
              <a:gd name="T13" fmla="*/ 8 h 160"/>
              <a:gd name="T14" fmla="*/ 11 w 138"/>
              <a:gd name="T15" fmla="*/ 83 h 160"/>
              <a:gd name="T16" fmla="*/ 13 w 138"/>
              <a:gd name="T17" fmla="*/ 85 h 160"/>
              <a:gd name="T18" fmla="*/ 68 w 138"/>
              <a:gd name="T19" fmla="*/ 85 h 160"/>
              <a:gd name="T20" fmla="*/ 76 w 138"/>
              <a:gd name="T21" fmla="*/ 93 h 160"/>
              <a:gd name="T22" fmla="*/ 16 w 138"/>
              <a:gd name="T23" fmla="*/ 10 h 160"/>
              <a:gd name="T24" fmla="*/ 68 w 138"/>
              <a:gd name="T25" fmla="*/ 10 h 160"/>
              <a:gd name="T26" fmla="*/ 76 w 138"/>
              <a:gd name="T27" fmla="*/ 18 h 160"/>
              <a:gd name="T28" fmla="*/ 76 w 138"/>
              <a:gd name="T29" fmla="*/ 83 h 160"/>
              <a:gd name="T30" fmla="*/ 68 w 138"/>
              <a:gd name="T31" fmla="*/ 80 h 160"/>
              <a:gd name="T32" fmla="*/ 16 w 138"/>
              <a:gd name="T33" fmla="*/ 80 h 160"/>
              <a:gd name="T34" fmla="*/ 16 w 138"/>
              <a:gd name="T35" fmla="*/ 10 h 160"/>
              <a:gd name="T36" fmla="*/ 138 w 138"/>
              <a:gd name="T37" fmla="*/ 28 h 160"/>
              <a:gd name="T38" fmla="*/ 137 w 138"/>
              <a:gd name="T39" fmla="*/ 22 h 160"/>
              <a:gd name="T40" fmla="*/ 132 w 138"/>
              <a:gd name="T41" fmla="*/ 20 h 160"/>
              <a:gd name="T42" fmla="*/ 88 w 138"/>
              <a:gd name="T43" fmla="*/ 20 h 160"/>
              <a:gd name="T44" fmla="*/ 85 w 138"/>
              <a:gd name="T45" fmla="*/ 22 h 160"/>
              <a:gd name="T46" fmla="*/ 88 w 138"/>
              <a:gd name="T47" fmla="*/ 25 h 160"/>
              <a:gd name="T48" fmla="*/ 132 w 138"/>
              <a:gd name="T49" fmla="*/ 25 h 160"/>
              <a:gd name="T50" fmla="*/ 133 w 138"/>
              <a:gd name="T51" fmla="*/ 25 h 160"/>
              <a:gd name="T52" fmla="*/ 133 w 138"/>
              <a:gd name="T53" fmla="*/ 26 h 160"/>
              <a:gd name="T54" fmla="*/ 110 w 138"/>
              <a:gd name="T55" fmla="*/ 67 h 160"/>
              <a:gd name="T56" fmla="*/ 110 w 138"/>
              <a:gd name="T57" fmla="*/ 69 h 160"/>
              <a:gd name="T58" fmla="*/ 133 w 138"/>
              <a:gd name="T59" fmla="*/ 104 h 160"/>
              <a:gd name="T60" fmla="*/ 133 w 138"/>
              <a:gd name="T61" fmla="*/ 106 h 160"/>
              <a:gd name="T62" fmla="*/ 132 w 138"/>
              <a:gd name="T63" fmla="*/ 106 h 160"/>
              <a:gd name="T64" fmla="*/ 63 w 138"/>
              <a:gd name="T65" fmla="*/ 106 h 160"/>
              <a:gd name="T66" fmla="*/ 56 w 138"/>
              <a:gd name="T67" fmla="*/ 103 h 160"/>
              <a:gd name="T68" fmla="*/ 55 w 138"/>
              <a:gd name="T69" fmla="*/ 98 h 160"/>
              <a:gd name="T70" fmla="*/ 53 w 138"/>
              <a:gd name="T71" fmla="*/ 95 h 160"/>
              <a:gd name="T72" fmla="*/ 50 w 138"/>
              <a:gd name="T73" fmla="*/ 98 h 160"/>
              <a:gd name="T74" fmla="*/ 54 w 138"/>
              <a:gd name="T75" fmla="*/ 107 h 160"/>
              <a:gd name="T76" fmla="*/ 63 w 138"/>
              <a:gd name="T77" fmla="*/ 111 h 160"/>
              <a:gd name="T78" fmla="*/ 132 w 138"/>
              <a:gd name="T79" fmla="*/ 111 h 160"/>
              <a:gd name="T80" fmla="*/ 137 w 138"/>
              <a:gd name="T81" fmla="*/ 108 h 160"/>
              <a:gd name="T82" fmla="*/ 138 w 138"/>
              <a:gd name="T83" fmla="*/ 103 h 160"/>
              <a:gd name="T84" fmla="*/ 115 w 138"/>
              <a:gd name="T85" fmla="*/ 68 h 160"/>
              <a:gd name="T86" fmla="*/ 138 w 138"/>
              <a:gd name="T87" fmla="*/ 28 h 160"/>
              <a:gd name="T88" fmla="*/ 3 w 138"/>
              <a:gd name="T89" fmla="*/ 0 h 160"/>
              <a:gd name="T90" fmla="*/ 0 w 138"/>
              <a:gd name="T91" fmla="*/ 3 h 160"/>
              <a:gd name="T92" fmla="*/ 0 w 138"/>
              <a:gd name="T93" fmla="*/ 158 h 160"/>
              <a:gd name="T94" fmla="*/ 3 w 138"/>
              <a:gd name="T95" fmla="*/ 160 h 160"/>
              <a:gd name="T96" fmla="*/ 6 w 138"/>
              <a:gd name="T97" fmla="*/ 158 h 160"/>
              <a:gd name="T98" fmla="*/ 6 w 138"/>
              <a:gd name="T99" fmla="*/ 3 h 160"/>
              <a:gd name="T100" fmla="*/ 3 w 138"/>
              <a:gd name="T10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8" h="160">
                <a:moveTo>
                  <a:pt x="76" y="93"/>
                </a:moveTo>
                <a:cubicBezTo>
                  <a:pt x="76" y="94"/>
                  <a:pt x="77" y="95"/>
                  <a:pt x="78" y="95"/>
                </a:cubicBezTo>
                <a:cubicBezTo>
                  <a:pt x="80" y="95"/>
                  <a:pt x="81" y="94"/>
                  <a:pt x="81" y="93"/>
                </a:cubicBezTo>
                <a:cubicBezTo>
                  <a:pt x="81" y="18"/>
                  <a:pt x="81" y="18"/>
                  <a:pt x="81" y="18"/>
                </a:cubicBezTo>
                <a:cubicBezTo>
                  <a:pt x="81" y="14"/>
                  <a:pt x="78" y="5"/>
                  <a:pt x="68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1" y="7"/>
                  <a:pt x="11" y="8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84"/>
                  <a:pt x="12" y="85"/>
                  <a:pt x="13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70" y="85"/>
                  <a:pt x="76" y="85"/>
                  <a:pt x="76" y="93"/>
                </a:cubicBezTo>
                <a:close/>
                <a:moveTo>
                  <a:pt x="16" y="10"/>
                </a:moveTo>
                <a:cubicBezTo>
                  <a:pt x="68" y="10"/>
                  <a:pt x="68" y="10"/>
                  <a:pt x="68" y="10"/>
                </a:cubicBezTo>
                <a:cubicBezTo>
                  <a:pt x="76" y="10"/>
                  <a:pt x="76" y="17"/>
                  <a:pt x="76" y="18"/>
                </a:cubicBezTo>
                <a:cubicBezTo>
                  <a:pt x="76" y="83"/>
                  <a:pt x="76" y="83"/>
                  <a:pt x="76" y="83"/>
                </a:cubicBezTo>
                <a:cubicBezTo>
                  <a:pt x="73" y="80"/>
                  <a:pt x="71" y="80"/>
                  <a:pt x="68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38" y="28"/>
                </a:moveTo>
                <a:cubicBezTo>
                  <a:pt x="138" y="26"/>
                  <a:pt x="138" y="24"/>
                  <a:pt x="137" y="22"/>
                </a:cubicBezTo>
                <a:cubicBezTo>
                  <a:pt x="135" y="21"/>
                  <a:pt x="134" y="20"/>
                  <a:pt x="132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6" y="20"/>
                  <a:pt x="85" y="21"/>
                  <a:pt x="85" y="22"/>
                </a:cubicBezTo>
                <a:cubicBezTo>
                  <a:pt x="85" y="24"/>
                  <a:pt x="86" y="25"/>
                  <a:pt x="88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3" y="25"/>
                  <a:pt x="133" y="25"/>
                  <a:pt x="133" y="25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0" y="36"/>
                  <a:pt x="110" y="65"/>
                  <a:pt x="110" y="67"/>
                </a:cubicBezTo>
                <a:cubicBezTo>
                  <a:pt x="110" y="67"/>
                  <a:pt x="110" y="68"/>
                  <a:pt x="110" y="69"/>
                </a:cubicBezTo>
                <a:cubicBezTo>
                  <a:pt x="110" y="69"/>
                  <a:pt x="130" y="94"/>
                  <a:pt x="133" y="104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106"/>
                  <a:pt x="133" y="106"/>
                  <a:pt x="132" y="106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63" y="106"/>
                  <a:pt x="59" y="106"/>
                  <a:pt x="56" y="103"/>
                </a:cubicBezTo>
                <a:cubicBezTo>
                  <a:pt x="55" y="102"/>
                  <a:pt x="55" y="100"/>
                  <a:pt x="55" y="98"/>
                </a:cubicBezTo>
                <a:cubicBezTo>
                  <a:pt x="55" y="97"/>
                  <a:pt x="54" y="95"/>
                  <a:pt x="53" y="95"/>
                </a:cubicBezTo>
                <a:cubicBezTo>
                  <a:pt x="51" y="95"/>
                  <a:pt x="50" y="97"/>
                  <a:pt x="50" y="98"/>
                </a:cubicBezTo>
                <a:cubicBezTo>
                  <a:pt x="50" y="102"/>
                  <a:pt x="51" y="104"/>
                  <a:pt x="54" y="107"/>
                </a:cubicBezTo>
                <a:cubicBezTo>
                  <a:pt x="56" y="111"/>
                  <a:pt x="61" y="111"/>
                  <a:pt x="63" y="111"/>
                </a:cubicBezTo>
                <a:cubicBezTo>
                  <a:pt x="132" y="111"/>
                  <a:pt x="132" y="111"/>
                  <a:pt x="132" y="111"/>
                </a:cubicBezTo>
                <a:cubicBezTo>
                  <a:pt x="134" y="111"/>
                  <a:pt x="135" y="109"/>
                  <a:pt x="137" y="108"/>
                </a:cubicBezTo>
                <a:cubicBezTo>
                  <a:pt x="138" y="107"/>
                  <a:pt x="138" y="104"/>
                  <a:pt x="138" y="103"/>
                </a:cubicBezTo>
                <a:cubicBezTo>
                  <a:pt x="135" y="93"/>
                  <a:pt x="120" y="73"/>
                  <a:pt x="115" y="68"/>
                </a:cubicBezTo>
                <a:cubicBezTo>
                  <a:pt x="119" y="61"/>
                  <a:pt x="135" y="38"/>
                  <a:pt x="138" y="28"/>
                </a:cubicBezTo>
                <a:close/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9"/>
                  <a:pt x="1" y="160"/>
                  <a:pt x="3" y="160"/>
                </a:cubicBezTo>
                <a:cubicBezTo>
                  <a:pt x="5" y="160"/>
                  <a:pt x="6" y="159"/>
                  <a:pt x="6" y="158"/>
                </a:cubicBezTo>
                <a:cubicBezTo>
                  <a:pt x="6" y="3"/>
                  <a:pt x="6" y="3"/>
                  <a:pt x="6" y="3"/>
                </a:cubicBezTo>
                <a:cubicBezTo>
                  <a:pt x="6" y="1"/>
                  <a:pt x="5" y="0"/>
                  <a:pt x="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9" name="Freeform 153">
            <a:extLst>
              <a:ext uri="{FF2B5EF4-FFF2-40B4-BE49-F238E27FC236}">
                <a16:creationId xmlns:a16="http://schemas.microsoft.com/office/drawing/2014/main" id="{7527518D-0696-4AE0-B322-7767E14ACF59}"/>
              </a:ext>
            </a:extLst>
          </p:cNvPr>
          <p:cNvSpPr>
            <a:spLocks noEditPoints="1"/>
          </p:cNvSpPr>
          <p:nvPr/>
        </p:nvSpPr>
        <p:spPr bwMode="auto">
          <a:xfrm>
            <a:off x="5143501" y="5257800"/>
            <a:ext cx="254000" cy="198438"/>
          </a:xfrm>
          <a:custGeom>
            <a:avLst/>
            <a:gdLst>
              <a:gd name="T0" fmla="*/ 139 w 160"/>
              <a:gd name="T1" fmla="*/ 31 h 125"/>
              <a:gd name="T2" fmla="*/ 118 w 160"/>
              <a:gd name="T3" fmla="*/ 42 h 125"/>
              <a:gd name="T4" fmla="*/ 120 w 160"/>
              <a:gd name="T5" fmla="*/ 46 h 125"/>
              <a:gd name="T6" fmla="*/ 156 w 160"/>
              <a:gd name="T7" fmla="*/ 100 h 125"/>
              <a:gd name="T8" fmla="*/ 117 w 160"/>
              <a:gd name="T9" fmla="*/ 60 h 125"/>
              <a:gd name="T10" fmla="*/ 113 w 160"/>
              <a:gd name="T11" fmla="*/ 60 h 125"/>
              <a:gd name="T12" fmla="*/ 82 w 160"/>
              <a:gd name="T13" fmla="*/ 109 h 125"/>
              <a:gd name="T14" fmla="*/ 80 w 160"/>
              <a:gd name="T15" fmla="*/ 97 h 125"/>
              <a:gd name="T16" fmla="*/ 78 w 160"/>
              <a:gd name="T17" fmla="*/ 109 h 125"/>
              <a:gd name="T18" fmla="*/ 47 w 160"/>
              <a:gd name="T19" fmla="*/ 60 h 125"/>
              <a:gd name="T20" fmla="*/ 43 w 160"/>
              <a:gd name="T21" fmla="*/ 60 h 125"/>
              <a:gd name="T22" fmla="*/ 4 w 160"/>
              <a:gd name="T23" fmla="*/ 100 h 125"/>
              <a:gd name="T24" fmla="*/ 40 w 160"/>
              <a:gd name="T25" fmla="*/ 46 h 125"/>
              <a:gd name="T26" fmla="*/ 42 w 160"/>
              <a:gd name="T27" fmla="*/ 42 h 125"/>
              <a:gd name="T28" fmla="*/ 20 w 160"/>
              <a:gd name="T29" fmla="*/ 31 h 125"/>
              <a:gd name="T30" fmla="*/ 0 w 160"/>
              <a:gd name="T31" fmla="*/ 100 h 125"/>
              <a:gd name="T32" fmla="*/ 36 w 160"/>
              <a:gd name="T33" fmla="*/ 125 h 125"/>
              <a:gd name="T34" fmla="*/ 38 w 160"/>
              <a:gd name="T35" fmla="*/ 125 h 125"/>
              <a:gd name="T36" fmla="*/ 122 w 160"/>
              <a:gd name="T37" fmla="*/ 125 h 125"/>
              <a:gd name="T38" fmla="*/ 124 w 160"/>
              <a:gd name="T39" fmla="*/ 125 h 125"/>
              <a:gd name="T40" fmla="*/ 160 w 160"/>
              <a:gd name="T41" fmla="*/ 100 h 125"/>
              <a:gd name="T42" fmla="*/ 78 w 160"/>
              <a:gd name="T43" fmla="*/ 91 h 125"/>
              <a:gd name="T44" fmla="*/ 80 w 160"/>
              <a:gd name="T45" fmla="*/ 91 h 125"/>
              <a:gd name="T46" fmla="*/ 79 w 160"/>
              <a:gd name="T47" fmla="*/ 0 h 125"/>
              <a:gd name="T48" fmla="*/ 78 w 160"/>
              <a:gd name="T49" fmla="*/ 91 h 125"/>
              <a:gd name="T50" fmla="*/ 109 w 160"/>
              <a:gd name="T51" fmla="*/ 33 h 125"/>
              <a:gd name="T52" fmla="*/ 50 w 160"/>
              <a:gd name="T53" fmla="*/ 33 h 125"/>
              <a:gd name="T54" fmla="*/ 98 w 160"/>
              <a:gd name="T55" fmla="*/ 33 h 125"/>
              <a:gd name="T56" fmla="*/ 62 w 160"/>
              <a:gd name="T57" fmla="*/ 33 h 125"/>
              <a:gd name="T58" fmla="*/ 98 w 160"/>
              <a:gd name="T59" fmla="*/ 33 h 125"/>
              <a:gd name="T60" fmla="*/ 80 w 160"/>
              <a:gd name="T61" fmla="*/ 19 h 125"/>
              <a:gd name="T62" fmla="*/ 80 w 160"/>
              <a:gd name="T63" fmla="*/ 47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25">
                <a:moveTo>
                  <a:pt x="140" y="32"/>
                </a:moveTo>
                <a:cubicBezTo>
                  <a:pt x="139" y="31"/>
                  <a:pt x="139" y="31"/>
                  <a:pt x="139" y="31"/>
                </a:cubicBezTo>
                <a:cubicBezTo>
                  <a:pt x="138" y="31"/>
                  <a:pt x="138" y="31"/>
                  <a:pt x="137" y="31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17" y="43"/>
                  <a:pt x="117" y="44"/>
                  <a:pt x="117" y="45"/>
                </a:cubicBezTo>
                <a:cubicBezTo>
                  <a:pt x="118" y="46"/>
                  <a:pt x="119" y="46"/>
                  <a:pt x="120" y="46"/>
                </a:cubicBezTo>
                <a:cubicBezTo>
                  <a:pt x="137" y="36"/>
                  <a:pt x="137" y="36"/>
                  <a:pt x="137" y="36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117" y="59"/>
                  <a:pt x="116" y="58"/>
                  <a:pt x="115" y="58"/>
                </a:cubicBezTo>
                <a:cubicBezTo>
                  <a:pt x="114" y="58"/>
                  <a:pt x="113" y="59"/>
                  <a:pt x="113" y="60"/>
                </a:cubicBezTo>
                <a:cubicBezTo>
                  <a:pt x="121" y="120"/>
                  <a:pt x="121" y="120"/>
                  <a:pt x="121" y="120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97"/>
                  <a:pt x="81" y="97"/>
                  <a:pt x="80" y="97"/>
                </a:cubicBezTo>
                <a:cubicBezTo>
                  <a:pt x="79" y="97"/>
                  <a:pt x="78" y="97"/>
                  <a:pt x="78" y="99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9"/>
                  <a:pt x="46" y="58"/>
                  <a:pt x="45" y="58"/>
                </a:cubicBezTo>
                <a:cubicBezTo>
                  <a:pt x="44" y="58"/>
                  <a:pt x="43" y="59"/>
                  <a:pt x="43" y="6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4" y="100"/>
                  <a:pt x="4" y="100"/>
                  <a:pt x="4" y="100"/>
                </a:cubicBezTo>
                <a:cubicBezTo>
                  <a:pt x="22" y="36"/>
                  <a:pt x="22" y="36"/>
                  <a:pt x="22" y="36"/>
                </a:cubicBezTo>
                <a:cubicBezTo>
                  <a:pt x="40" y="46"/>
                  <a:pt x="40" y="46"/>
                  <a:pt x="40" y="46"/>
                </a:cubicBezTo>
                <a:cubicBezTo>
                  <a:pt x="41" y="46"/>
                  <a:pt x="42" y="46"/>
                  <a:pt x="43" y="45"/>
                </a:cubicBezTo>
                <a:cubicBezTo>
                  <a:pt x="43" y="44"/>
                  <a:pt x="43" y="43"/>
                  <a:pt x="42" y="42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1" y="31"/>
                  <a:pt x="20" y="31"/>
                </a:cubicBezTo>
                <a:cubicBezTo>
                  <a:pt x="19" y="32"/>
                  <a:pt x="19" y="32"/>
                  <a:pt x="19" y="32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1"/>
                  <a:pt x="0" y="102"/>
                  <a:pt x="1" y="103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5"/>
                  <a:pt x="37" y="125"/>
                  <a:pt x="38" y="125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59" y="103"/>
                  <a:pt x="159" y="103"/>
                  <a:pt x="159" y="103"/>
                </a:cubicBezTo>
                <a:cubicBezTo>
                  <a:pt x="160" y="102"/>
                  <a:pt x="160" y="101"/>
                  <a:pt x="160" y="100"/>
                </a:cubicBezTo>
                <a:cubicBezTo>
                  <a:pt x="140" y="32"/>
                  <a:pt x="140" y="32"/>
                  <a:pt x="140" y="32"/>
                </a:cubicBezTo>
                <a:close/>
                <a:moveTo>
                  <a:pt x="78" y="91"/>
                </a:moveTo>
                <a:cubicBezTo>
                  <a:pt x="78" y="92"/>
                  <a:pt x="79" y="92"/>
                  <a:pt x="79" y="92"/>
                </a:cubicBezTo>
                <a:cubicBezTo>
                  <a:pt x="79" y="92"/>
                  <a:pt x="80" y="92"/>
                  <a:pt x="80" y="91"/>
                </a:cubicBezTo>
                <a:cubicBezTo>
                  <a:pt x="82" y="90"/>
                  <a:pt x="112" y="63"/>
                  <a:pt x="112" y="33"/>
                </a:cubicBezTo>
                <a:cubicBezTo>
                  <a:pt x="112" y="15"/>
                  <a:pt x="98" y="0"/>
                  <a:pt x="79" y="0"/>
                </a:cubicBezTo>
                <a:cubicBezTo>
                  <a:pt x="61" y="0"/>
                  <a:pt x="46" y="15"/>
                  <a:pt x="46" y="33"/>
                </a:cubicBezTo>
                <a:cubicBezTo>
                  <a:pt x="46" y="62"/>
                  <a:pt x="76" y="90"/>
                  <a:pt x="78" y="91"/>
                </a:cubicBezTo>
                <a:close/>
                <a:moveTo>
                  <a:pt x="79" y="4"/>
                </a:moveTo>
                <a:cubicBezTo>
                  <a:pt x="96" y="4"/>
                  <a:pt x="109" y="17"/>
                  <a:pt x="109" y="33"/>
                </a:cubicBezTo>
                <a:cubicBezTo>
                  <a:pt x="109" y="57"/>
                  <a:pt x="85" y="81"/>
                  <a:pt x="79" y="87"/>
                </a:cubicBezTo>
                <a:cubicBezTo>
                  <a:pt x="74" y="81"/>
                  <a:pt x="50" y="57"/>
                  <a:pt x="50" y="33"/>
                </a:cubicBezTo>
                <a:cubicBezTo>
                  <a:pt x="50" y="17"/>
                  <a:pt x="63" y="4"/>
                  <a:pt x="79" y="4"/>
                </a:cubicBezTo>
                <a:close/>
                <a:moveTo>
                  <a:pt x="98" y="33"/>
                </a:moveTo>
                <a:cubicBezTo>
                  <a:pt x="98" y="23"/>
                  <a:pt x="90" y="15"/>
                  <a:pt x="80" y="15"/>
                </a:cubicBezTo>
                <a:cubicBezTo>
                  <a:pt x="70" y="15"/>
                  <a:pt x="62" y="23"/>
                  <a:pt x="62" y="33"/>
                </a:cubicBezTo>
                <a:cubicBezTo>
                  <a:pt x="62" y="43"/>
                  <a:pt x="70" y="51"/>
                  <a:pt x="80" y="51"/>
                </a:cubicBezTo>
                <a:cubicBezTo>
                  <a:pt x="90" y="51"/>
                  <a:pt x="98" y="43"/>
                  <a:pt x="98" y="33"/>
                </a:cubicBezTo>
                <a:close/>
                <a:moveTo>
                  <a:pt x="66" y="33"/>
                </a:moveTo>
                <a:cubicBezTo>
                  <a:pt x="66" y="25"/>
                  <a:pt x="72" y="19"/>
                  <a:pt x="80" y="19"/>
                </a:cubicBezTo>
                <a:cubicBezTo>
                  <a:pt x="88" y="19"/>
                  <a:pt x="94" y="25"/>
                  <a:pt x="94" y="33"/>
                </a:cubicBezTo>
                <a:cubicBezTo>
                  <a:pt x="94" y="41"/>
                  <a:pt x="88" y="47"/>
                  <a:pt x="80" y="47"/>
                </a:cubicBezTo>
                <a:cubicBezTo>
                  <a:pt x="72" y="47"/>
                  <a:pt x="66" y="41"/>
                  <a:pt x="66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0" name="Freeform 154">
            <a:extLst>
              <a:ext uri="{FF2B5EF4-FFF2-40B4-BE49-F238E27FC236}">
                <a16:creationId xmlns:a16="http://schemas.microsoft.com/office/drawing/2014/main" id="{7AA7CC7E-4169-4A8E-ACF5-0EB24ACDD160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5268913"/>
            <a:ext cx="254000" cy="176213"/>
          </a:xfrm>
          <a:custGeom>
            <a:avLst/>
            <a:gdLst>
              <a:gd name="T0" fmla="*/ 8 w 160"/>
              <a:gd name="T1" fmla="*/ 49 h 111"/>
              <a:gd name="T2" fmla="*/ 22 w 160"/>
              <a:gd name="T3" fmla="*/ 106 h 111"/>
              <a:gd name="T4" fmla="*/ 120 w 160"/>
              <a:gd name="T5" fmla="*/ 111 h 111"/>
              <a:gd name="T6" fmla="*/ 139 w 160"/>
              <a:gd name="T7" fmla="*/ 50 h 111"/>
              <a:gd name="T8" fmla="*/ 138 w 160"/>
              <a:gd name="T9" fmla="*/ 48 h 111"/>
              <a:gd name="T10" fmla="*/ 122 w 160"/>
              <a:gd name="T11" fmla="*/ 104 h 111"/>
              <a:gd name="T12" fmla="*/ 27 w 160"/>
              <a:gd name="T13" fmla="*/ 107 h 111"/>
              <a:gd name="T14" fmla="*/ 12 w 160"/>
              <a:gd name="T15" fmla="*/ 52 h 111"/>
              <a:gd name="T16" fmla="*/ 122 w 160"/>
              <a:gd name="T17" fmla="*/ 104 h 111"/>
              <a:gd name="T18" fmla="*/ 67 w 160"/>
              <a:gd name="T19" fmla="*/ 95 h 111"/>
              <a:gd name="T20" fmla="*/ 65 w 160"/>
              <a:gd name="T21" fmla="*/ 62 h 111"/>
              <a:gd name="T22" fmla="*/ 63 w 160"/>
              <a:gd name="T23" fmla="*/ 95 h 111"/>
              <a:gd name="T24" fmla="*/ 41 w 160"/>
              <a:gd name="T25" fmla="*/ 97 h 111"/>
              <a:gd name="T26" fmla="*/ 39 w 160"/>
              <a:gd name="T27" fmla="*/ 64 h 111"/>
              <a:gd name="T28" fmla="*/ 36 w 160"/>
              <a:gd name="T29" fmla="*/ 64 h 111"/>
              <a:gd name="T30" fmla="*/ 41 w 160"/>
              <a:gd name="T31" fmla="*/ 97 h 111"/>
              <a:gd name="T32" fmla="*/ 88 w 160"/>
              <a:gd name="T33" fmla="*/ 95 h 111"/>
              <a:gd name="T34" fmla="*/ 85 w 160"/>
              <a:gd name="T35" fmla="*/ 62 h 111"/>
              <a:gd name="T36" fmla="*/ 83 w 160"/>
              <a:gd name="T37" fmla="*/ 95 h 111"/>
              <a:gd name="T38" fmla="*/ 106 w 160"/>
              <a:gd name="T39" fmla="*/ 97 h 111"/>
              <a:gd name="T40" fmla="*/ 111 w 160"/>
              <a:gd name="T41" fmla="*/ 64 h 111"/>
              <a:gd name="T42" fmla="*/ 108 w 160"/>
              <a:gd name="T43" fmla="*/ 64 h 111"/>
              <a:gd name="T44" fmla="*/ 106 w 160"/>
              <a:gd name="T45" fmla="*/ 97 h 111"/>
              <a:gd name="T46" fmla="*/ 121 w 160"/>
              <a:gd name="T47" fmla="*/ 42 h 111"/>
              <a:gd name="T48" fmla="*/ 89 w 160"/>
              <a:gd name="T49" fmla="*/ 1 h 111"/>
              <a:gd name="T50" fmla="*/ 85 w 160"/>
              <a:gd name="T51" fmla="*/ 3 h 111"/>
              <a:gd name="T52" fmla="*/ 120 w 160"/>
              <a:gd name="T53" fmla="*/ 42 h 111"/>
              <a:gd name="T54" fmla="*/ 32 w 160"/>
              <a:gd name="T55" fmla="*/ 41 h 111"/>
              <a:gd name="T56" fmla="*/ 62 w 160"/>
              <a:gd name="T57" fmla="*/ 0 h 111"/>
              <a:gd name="T58" fmla="*/ 29 w 160"/>
              <a:gd name="T59" fmla="*/ 39 h 111"/>
              <a:gd name="T60" fmla="*/ 159 w 160"/>
              <a:gd name="T61" fmla="*/ 34 h 111"/>
              <a:gd name="T62" fmla="*/ 144 w 160"/>
              <a:gd name="T63" fmla="*/ 36 h 111"/>
              <a:gd name="T64" fmla="*/ 159 w 160"/>
              <a:gd name="T65" fmla="*/ 39 h 111"/>
              <a:gd name="T66" fmla="*/ 159 w 160"/>
              <a:gd name="T67" fmla="*/ 34 h 111"/>
              <a:gd name="T68" fmla="*/ 46 w 160"/>
              <a:gd name="T69" fmla="*/ 36 h 111"/>
              <a:gd name="T70" fmla="*/ 103 w 160"/>
              <a:gd name="T71" fmla="*/ 39 h 111"/>
              <a:gd name="T72" fmla="*/ 103 w 160"/>
              <a:gd name="T73" fmla="*/ 34 h 111"/>
              <a:gd name="T74" fmla="*/ 22 w 160"/>
              <a:gd name="T75" fmla="*/ 36 h 111"/>
              <a:gd name="T76" fmla="*/ 2 w 160"/>
              <a:gd name="T77" fmla="*/ 34 h 111"/>
              <a:gd name="T78" fmla="*/ 2 w 160"/>
              <a:gd name="T79" fmla="*/ 39 h 111"/>
              <a:gd name="T80" fmla="*/ 22 w 160"/>
              <a:gd name="T81" fmla="*/ 3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0" h="111">
                <a:moveTo>
                  <a:pt x="10" y="48"/>
                </a:moveTo>
                <a:cubicBezTo>
                  <a:pt x="9" y="48"/>
                  <a:pt x="9" y="48"/>
                  <a:pt x="8" y="49"/>
                </a:cubicBezTo>
                <a:cubicBezTo>
                  <a:pt x="8" y="50"/>
                  <a:pt x="8" y="50"/>
                  <a:pt x="8" y="50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22" y="107"/>
                  <a:pt x="24" y="111"/>
                  <a:pt x="27" y="111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4" y="111"/>
                  <a:pt x="125" y="107"/>
                  <a:pt x="125" y="105"/>
                </a:cubicBezTo>
                <a:cubicBezTo>
                  <a:pt x="139" y="50"/>
                  <a:pt x="139" y="50"/>
                  <a:pt x="139" y="50"/>
                </a:cubicBezTo>
                <a:cubicBezTo>
                  <a:pt x="139" y="49"/>
                  <a:pt x="139" y="49"/>
                  <a:pt x="139" y="49"/>
                </a:cubicBezTo>
                <a:cubicBezTo>
                  <a:pt x="138" y="48"/>
                  <a:pt x="138" y="48"/>
                  <a:pt x="138" y="48"/>
                </a:cubicBezTo>
                <a:cubicBezTo>
                  <a:pt x="10" y="48"/>
                  <a:pt x="10" y="48"/>
                  <a:pt x="10" y="48"/>
                </a:cubicBezTo>
                <a:close/>
                <a:moveTo>
                  <a:pt x="122" y="104"/>
                </a:moveTo>
                <a:cubicBezTo>
                  <a:pt x="121" y="107"/>
                  <a:pt x="121" y="107"/>
                  <a:pt x="120" y="107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6" y="107"/>
                  <a:pt x="26" y="107"/>
                  <a:pt x="25" y="105"/>
                </a:cubicBezTo>
                <a:cubicBezTo>
                  <a:pt x="12" y="52"/>
                  <a:pt x="12" y="52"/>
                  <a:pt x="12" y="52"/>
                </a:cubicBezTo>
                <a:cubicBezTo>
                  <a:pt x="135" y="52"/>
                  <a:pt x="135" y="52"/>
                  <a:pt x="135" y="52"/>
                </a:cubicBezTo>
                <a:lnTo>
                  <a:pt x="122" y="104"/>
                </a:lnTo>
                <a:close/>
                <a:moveTo>
                  <a:pt x="65" y="97"/>
                </a:moveTo>
                <a:cubicBezTo>
                  <a:pt x="66" y="97"/>
                  <a:pt x="67" y="96"/>
                  <a:pt x="67" y="95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63"/>
                  <a:pt x="66" y="62"/>
                  <a:pt x="65" y="62"/>
                </a:cubicBezTo>
                <a:cubicBezTo>
                  <a:pt x="64" y="62"/>
                  <a:pt x="63" y="63"/>
                  <a:pt x="63" y="64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6"/>
                  <a:pt x="64" y="97"/>
                  <a:pt x="65" y="97"/>
                </a:cubicBezTo>
                <a:close/>
                <a:moveTo>
                  <a:pt x="41" y="97"/>
                </a:moveTo>
                <a:cubicBezTo>
                  <a:pt x="42" y="97"/>
                  <a:pt x="42" y="96"/>
                  <a:pt x="42" y="95"/>
                </a:cubicBezTo>
                <a:cubicBezTo>
                  <a:pt x="39" y="64"/>
                  <a:pt x="39" y="64"/>
                  <a:pt x="39" y="64"/>
                </a:cubicBezTo>
                <a:cubicBezTo>
                  <a:pt x="39" y="63"/>
                  <a:pt x="38" y="62"/>
                  <a:pt x="37" y="62"/>
                </a:cubicBezTo>
                <a:cubicBezTo>
                  <a:pt x="37" y="62"/>
                  <a:pt x="36" y="63"/>
                  <a:pt x="36" y="64"/>
                </a:cubicBezTo>
                <a:cubicBezTo>
                  <a:pt x="39" y="95"/>
                  <a:pt x="39" y="95"/>
                  <a:pt x="39" y="95"/>
                </a:cubicBezTo>
                <a:cubicBezTo>
                  <a:pt x="39" y="96"/>
                  <a:pt x="40" y="97"/>
                  <a:pt x="41" y="97"/>
                </a:cubicBezTo>
                <a:close/>
                <a:moveTo>
                  <a:pt x="85" y="97"/>
                </a:moveTo>
                <a:cubicBezTo>
                  <a:pt x="87" y="97"/>
                  <a:pt x="88" y="96"/>
                  <a:pt x="88" y="95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3"/>
                  <a:pt x="87" y="62"/>
                  <a:pt x="85" y="62"/>
                </a:cubicBezTo>
                <a:cubicBezTo>
                  <a:pt x="84" y="62"/>
                  <a:pt x="83" y="63"/>
                  <a:pt x="83" y="64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6"/>
                  <a:pt x="84" y="97"/>
                  <a:pt x="85" y="97"/>
                </a:cubicBezTo>
                <a:close/>
                <a:moveTo>
                  <a:pt x="106" y="97"/>
                </a:moveTo>
                <a:cubicBezTo>
                  <a:pt x="107" y="97"/>
                  <a:pt x="108" y="96"/>
                  <a:pt x="108" y="95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11" y="63"/>
                  <a:pt x="111" y="62"/>
                  <a:pt x="110" y="62"/>
                </a:cubicBezTo>
                <a:cubicBezTo>
                  <a:pt x="109" y="62"/>
                  <a:pt x="108" y="63"/>
                  <a:pt x="108" y="6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6"/>
                  <a:pt x="105" y="97"/>
                  <a:pt x="106" y="97"/>
                </a:cubicBezTo>
                <a:close/>
                <a:moveTo>
                  <a:pt x="120" y="42"/>
                </a:moveTo>
                <a:cubicBezTo>
                  <a:pt x="121" y="42"/>
                  <a:pt x="121" y="42"/>
                  <a:pt x="121" y="42"/>
                </a:cubicBezTo>
                <a:cubicBezTo>
                  <a:pt x="122" y="41"/>
                  <a:pt x="122" y="40"/>
                  <a:pt x="122" y="39"/>
                </a:cubicBezTo>
                <a:cubicBezTo>
                  <a:pt x="89" y="1"/>
                  <a:pt x="89" y="1"/>
                  <a:pt x="89" y="1"/>
                </a:cubicBezTo>
                <a:cubicBezTo>
                  <a:pt x="88" y="0"/>
                  <a:pt x="87" y="0"/>
                  <a:pt x="86" y="0"/>
                </a:cubicBezTo>
                <a:cubicBezTo>
                  <a:pt x="85" y="1"/>
                  <a:pt x="85" y="2"/>
                  <a:pt x="85" y="3"/>
                </a:cubicBezTo>
                <a:cubicBezTo>
                  <a:pt x="118" y="41"/>
                  <a:pt x="118" y="41"/>
                  <a:pt x="118" y="41"/>
                </a:cubicBezTo>
                <a:cubicBezTo>
                  <a:pt x="119" y="42"/>
                  <a:pt x="119" y="42"/>
                  <a:pt x="120" y="42"/>
                </a:cubicBezTo>
                <a:close/>
                <a:moveTo>
                  <a:pt x="30" y="42"/>
                </a:moveTo>
                <a:cubicBezTo>
                  <a:pt x="31" y="42"/>
                  <a:pt x="31" y="42"/>
                  <a:pt x="32" y="41"/>
                </a:cubicBezTo>
                <a:cubicBezTo>
                  <a:pt x="63" y="3"/>
                  <a:pt x="63" y="3"/>
                  <a:pt x="63" y="3"/>
                </a:cubicBezTo>
                <a:cubicBezTo>
                  <a:pt x="63" y="2"/>
                  <a:pt x="63" y="1"/>
                  <a:pt x="62" y="0"/>
                </a:cubicBezTo>
                <a:cubicBezTo>
                  <a:pt x="61" y="0"/>
                  <a:pt x="60" y="0"/>
                  <a:pt x="60" y="1"/>
                </a:cubicBezTo>
                <a:cubicBezTo>
                  <a:pt x="29" y="39"/>
                  <a:pt x="29" y="39"/>
                  <a:pt x="29" y="39"/>
                </a:cubicBezTo>
                <a:cubicBezTo>
                  <a:pt x="29" y="40"/>
                  <a:pt x="29" y="41"/>
                  <a:pt x="30" y="42"/>
                </a:cubicBezTo>
                <a:close/>
                <a:moveTo>
                  <a:pt x="159" y="34"/>
                </a:moveTo>
                <a:cubicBezTo>
                  <a:pt x="145" y="34"/>
                  <a:pt x="145" y="34"/>
                  <a:pt x="145" y="34"/>
                </a:cubicBezTo>
                <a:cubicBezTo>
                  <a:pt x="145" y="34"/>
                  <a:pt x="144" y="35"/>
                  <a:pt x="144" y="36"/>
                </a:cubicBezTo>
                <a:cubicBezTo>
                  <a:pt x="144" y="38"/>
                  <a:pt x="145" y="39"/>
                  <a:pt x="145" y="39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60" y="39"/>
                  <a:pt x="160" y="38"/>
                  <a:pt x="160" y="36"/>
                </a:cubicBezTo>
                <a:cubicBezTo>
                  <a:pt x="160" y="35"/>
                  <a:pt x="160" y="34"/>
                  <a:pt x="159" y="34"/>
                </a:cubicBezTo>
                <a:close/>
                <a:moveTo>
                  <a:pt x="48" y="34"/>
                </a:moveTo>
                <a:cubicBezTo>
                  <a:pt x="47" y="34"/>
                  <a:pt x="46" y="35"/>
                  <a:pt x="46" y="36"/>
                </a:cubicBezTo>
                <a:cubicBezTo>
                  <a:pt x="46" y="38"/>
                  <a:pt x="47" y="39"/>
                  <a:pt x="48" y="39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4" y="39"/>
                  <a:pt x="104" y="38"/>
                  <a:pt x="104" y="36"/>
                </a:cubicBezTo>
                <a:cubicBezTo>
                  <a:pt x="104" y="35"/>
                  <a:pt x="104" y="34"/>
                  <a:pt x="103" y="34"/>
                </a:cubicBezTo>
                <a:cubicBezTo>
                  <a:pt x="48" y="34"/>
                  <a:pt x="48" y="34"/>
                  <a:pt x="48" y="34"/>
                </a:cubicBezTo>
                <a:close/>
                <a:moveTo>
                  <a:pt x="22" y="36"/>
                </a:moveTo>
                <a:cubicBezTo>
                  <a:pt x="22" y="35"/>
                  <a:pt x="21" y="34"/>
                  <a:pt x="2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5"/>
                  <a:pt x="0" y="36"/>
                </a:cubicBezTo>
                <a:cubicBezTo>
                  <a:pt x="0" y="38"/>
                  <a:pt x="1" y="39"/>
                  <a:pt x="2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39"/>
                  <a:pt x="22" y="38"/>
                  <a:pt x="22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1" name="Freeform 155">
            <a:extLst>
              <a:ext uri="{FF2B5EF4-FFF2-40B4-BE49-F238E27FC236}">
                <a16:creationId xmlns:a16="http://schemas.microsoft.com/office/drawing/2014/main" id="{8B8AC8C5-C8EE-4B5A-806D-9BE26B92A1F0}"/>
              </a:ext>
            </a:extLst>
          </p:cNvPr>
          <p:cNvSpPr>
            <a:spLocks noEditPoints="1"/>
          </p:cNvSpPr>
          <p:nvPr/>
        </p:nvSpPr>
        <p:spPr bwMode="auto">
          <a:xfrm>
            <a:off x="1304926" y="5229225"/>
            <a:ext cx="223838" cy="254000"/>
          </a:xfrm>
          <a:custGeom>
            <a:avLst/>
            <a:gdLst>
              <a:gd name="T0" fmla="*/ 133 w 141"/>
              <a:gd name="T1" fmla="*/ 46 h 160"/>
              <a:gd name="T2" fmla="*/ 131 w 141"/>
              <a:gd name="T3" fmla="*/ 48 h 160"/>
              <a:gd name="T4" fmla="*/ 131 w 141"/>
              <a:gd name="T5" fmla="*/ 153 h 160"/>
              <a:gd name="T6" fmla="*/ 129 w 141"/>
              <a:gd name="T7" fmla="*/ 155 h 160"/>
              <a:gd name="T8" fmla="*/ 127 w 141"/>
              <a:gd name="T9" fmla="*/ 155 h 160"/>
              <a:gd name="T10" fmla="*/ 73 w 141"/>
              <a:gd name="T11" fmla="*/ 109 h 160"/>
              <a:gd name="T12" fmla="*/ 72 w 141"/>
              <a:gd name="T13" fmla="*/ 108 h 160"/>
              <a:gd name="T14" fmla="*/ 69 w 141"/>
              <a:gd name="T15" fmla="*/ 109 h 160"/>
              <a:gd name="T16" fmla="*/ 14 w 141"/>
              <a:gd name="T17" fmla="*/ 155 h 160"/>
              <a:gd name="T18" fmla="*/ 12 w 141"/>
              <a:gd name="T19" fmla="*/ 155 h 160"/>
              <a:gd name="T20" fmla="*/ 11 w 141"/>
              <a:gd name="T21" fmla="*/ 153 h 160"/>
              <a:gd name="T22" fmla="*/ 11 w 141"/>
              <a:gd name="T23" fmla="*/ 48 h 160"/>
              <a:gd name="T24" fmla="*/ 8 w 141"/>
              <a:gd name="T25" fmla="*/ 46 h 160"/>
              <a:gd name="T26" fmla="*/ 6 w 141"/>
              <a:gd name="T27" fmla="*/ 48 h 160"/>
              <a:gd name="T28" fmla="*/ 6 w 141"/>
              <a:gd name="T29" fmla="*/ 153 h 160"/>
              <a:gd name="T30" fmla="*/ 8 w 141"/>
              <a:gd name="T31" fmla="*/ 159 h 160"/>
              <a:gd name="T32" fmla="*/ 13 w 141"/>
              <a:gd name="T33" fmla="*/ 160 h 160"/>
              <a:gd name="T34" fmla="*/ 17 w 141"/>
              <a:gd name="T35" fmla="*/ 160 h 160"/>
              <a:gd name="T36" fmla="*/ 71 w 141"/>
              <a:gd name="T37" fmla="*/ 114 h 160"/>
              <a:gd name="T38" fmla="*/ 124 w 141"/>
              <a:gd name="T39" fmla="*/ 160 h 160"/>
              <a:gd name="T40" fmla="*/ 133 w 141"/>
              <a:gd name="T41" fmla="*/ 159 h 160"/>
              <a:gd name="T42" fmla="*/ 136 w 141"/>
              <a:gd name="T43" fmla="*/ 153 h 160"/>
              <a:gd name="T44" fmla="*/ 136 w 141"/>
              <a:gd name="T45" fmla="*/ 48 h 160"/>
              <a:gd name="T46" fmla="*/ 133 w 141"/>
              <a:gd name="T47" fmla="*/ 46 h 160"/>
              <a:gd name="T48" fmla="*/ 133 w 141"/>
              <a:gd name="T49" fmla="*/ 0 h 160"/>
              <a:gd name="T50" fmla="*/ 8 w 141"/>
              <a:gd name="T51" fmla="*/ 0 h 160"/>
              <a:gd name="T52" fmla="*/ 0 w 141"/>
              <a:gd name="T53" fmla="*/ 8 h 160"/>
              <a:gd name="T54" fmla="*/ 0 w 141"/>
              <a:gd name="T55" fmla="*/ 33 h 160"/>
              <a:gd name="T56" fmla="*/ 3 w 141"/>
              <a:gd name="T57" fmla="*/ 35 h 160"/>
              <a:gd name="T58" fmla="*/ 138 w 141"/>
              <a:gd name="T59" fmla="*/ 35 h 160"/>
              <a:gd name="T60" fmla="*/ 141 w 141"/>
              <a:gd name="T61" fmla="*/ 33 h 160"/>
              <a:gd name="T62" fmla="*/ 141 w 141"/>
              <a:gd name="T63" fmla="*/ 8 h 160"/>
              <a:gd name="T64" fmla="*/ 133 w 141"/>
              <a:gd name="T65" fmla="*/ 0 h 160"/>
              <a:gd name="T66" fmla="*/ 136 w 141"/>
              <a:gd name="T67" fmla="*/ 30 h 160"/>
              <a:gd name="T68" fmla="*/ 5 w 141"/>
              <a:gd name="T69" fmla="*/ 30 h 160"/>
              <a:gd name="T70" fmla="*/ 5 w 141"/>
              <a:gd name="T71" fmla="*/ 8 h 160"/>
              <a:gd name="T72" fmla="*/ 8 w 141"/>
              <a:gd name="T73" fmla="*/ 5 h 160"/>
              <a:gd name="T74" fmla="*/ 133 w 141"/>
              <a:gd name="T75" fmla="*/ 5 h 160"/>
              <a:gd name="T76" fmla="*/ 136 w 141"/>
              <a:gd name="T77" fmla="*/ 8 h 160"/>
              <a:gd name="T78" fmla="*/ 136 w 141"/>
              <a:gd name="T79" fmla="*/ 3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1" h="160">
                <a:moveTo>
                  <a:pt x="133" y="46"/>
                </a:moveTo>
                <a:cubicBezTo>
                  <a:pt x="132" y="46"/>
                  <a:pt x="131" y="47"/>
                  <a:pt x="131" y="48"/>
                </a:cubicBezTo>
                <a:cubicBezTo>
                  <a:pt x="131" y="153"/>
                  <a:pt x="131" y="153"/>
                  <a:pt x="131" y="153"/>
                </a:cubicBezTo>
                <a:cubicBezTo>
                  <a:pt x="131" y="154"/>
                  <a:pt x="131" y="154"/>
                  <a:pt x="129" y="155"/>
                </a:cubicBezTo>
                <a:cubicBezTo>
                  <a:pt x="127" y="155"/>
                  <a:pt x="127" y="155"/>
                  <a:pt x="127" y="155"/>
                </a:cubicBezTo>
                <a:cubicBezTo>
                  <a:pt x="111" y="150"/>
                  <a:pt x="73" y="109"/>
                  <a:pt x="73" y="109"/>
                </a:cubicBezTo>
                <a:cubicBezTo>
                  <a:pt x="73" y="108"/>
                  <a:pt x="72" y="108"/>
                  <a:pt x="72" y="108"/>
                </a:cubicBezTo>
                <a:cubicBezTo>
                  <a:pt x="71" y="108"/>
                  <a:pt x="69" y="108"/>
                  <a:pt x="69" y="109"/>
                </a:cubicBezTo>
                <a:cubicBezTo>
                  <a:pt x="69" y="109"/>
                  <a:pt x="31" y="150"/>
                  <a:pt x="14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1" y="154"/>
                  <a:pt x="11" y="154"/>
                  <a:pt x="11" y="153"/>
                </a:cubicBezTo>
                <a:cubicBezTo>
                  <a:pt x="11" y="48"/>
                  <a:pt x="11" y="48"/>
                  <a:pt x="11" y="48"/>
                </a:cubicBezTo>
                <a:cubicBezTo>
                  <a:pt x="11" y="47"/>
                  <a:pt x="9" y="46"/>
                  <a:pt x="8" y="46"/>
                </a:cubicBezTo>
                <a:cubicBezTo>
                  <a:pt x="7" y="46"/>
                  <a:pt x="6" y="47"/>
                  <a:pt x="6" y="48"/>
                </a:cubicBezTo>
                <a:cubicBezTo>
                  <a:pt x="6" y="153"/>
                  <a:pt x="6" y="153"/>
                  <a:pt x="6" y="153"/>
                </a:cubicBezTo>
                <a:cubicBezTo>
                  <a:pt x="6" y="155"/>
                  <a:pt x="7" y="158"/>
                  <a:pt x="8" y="159"/>
                </a:cubicBezTo>
                <a:cubicBezTo>
                  <a:pt x="11" y="160"/>
                  <a:pt x="12" y="160"/>
                  <a:pt x="13" y="160"/>
                </a:cubicBezTo>
                <a:cubicBezTo>
                  <a:pt x="17" y="160"/>
                  <a:pt x="17" y="160"/>
                  <a:pt x="17" y="160"/>
                </a:cubicBezTo>
                <a:cubicBezTo>
                  <a:pt x="31" y="155"/>
                  <a:pt x="63" y="123"/>
                  <a:pt x="71" y="114"/>
                </a:cubicBezTo>
                <a:cubicBezTo>
                  <a:pt x="79" y="123"/>
                  <a:pt x="111" y="155"/>
                  <a:pt x="124" y="160"/>
                </a:cubicBezTo>
                <a:cubicBezTo>
                  <a:pt x="127" y="160"/>
                  <a:pt x="131" y="160"/>
                  <a:pt x="133" y="159"/>
                </a:cubicBezTo>
                <a:cubicBezTo>
                  <a:pt x="134" y="158"/>
                  <a:pt x="136" y="155"/>
                  <a:pt x="136" y="153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6" y="47"/>
                  <a:pt x="134" y="46"/>
                  <a:pt x="133" y="46"/>
                </a:cubicBezTo>
                <a:close/>
                <a:moveTo>
                  <a:pt x="133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2" y="35"/>
                  <a:pt x="3" y="35"/>
                </a:cubicBezTo>
                <a:cubicBezTo>
                  <a:pt x="138" y="35"/>
                  <a:pt x="138" y="35"/>
                  <a:pt x="138" y="35"/>
                </a:cubicBezTo>
                <a:cubicBezTo>
                  <a:pt x="139" y="35"/>
                  <a:pt x="141" y="34"/>
                  <a:pt x="141" y="33"/>
                </a:cubicBezTo>
                <a:cubicBezTo>
                  <a:pt x="141" y="8"/>
                  <a:pt x="141" y="8"/>
                  <a:pt x="141" y="8"/>
                </a:cubicBezTo>
                <a:cubicBezTo>
                  <a:pt x="141" y="4"/>
                  <a:pt x="137" y="0"/>
                  <a:pt x="133" y="0"/>
                </a:cubicBezTo>
                <a:close/>
                <a:moveTo>
                  <a:pt x="136" y="30"/>
                </a:moveTo>
                <a:cubicBezTo>
                  <a:pt x="5" y="30"/>
                  <a:pt x="5" y="30"/>
                  <a:pt x="5" y="30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7" y="5"/>
                  <a:pt x="8" y="5"/>
                </a:cubicBezTo>
                <a:cubicBezTo>
                  <a:pt x="133" y="5"/>
                  <a:pt x="133" y="5"/>
                  <a:pt x="133" y="5"/>
                </a:cubicBezTo>
                <a:cubicBezTo>
                  <a:pt x="134" y="5"/>
                  <a:pt x="136" y="6"/>
                  <a:pt x="136" y="8"/>
                </a:cubicBezTo>
                <a:lnTo>
                  <a:pt x="136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2" name="Freeform 156">
            <a:extLst>
              <a:ext uri="{FF2B5EF4-FFF2-40B4-BE49-F238E27FC236}">
                <a16:creationId xmlns:a16="http://schemas.microsoft.com/office/drawing/2014/main" id="{5C7D0580-0255-4D45-A087-7C9A0DB1D681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5240338"/>
            <a:ext cx="254000" cy="231775"/>
          </a:xfrm>
          <a:custGeom>
            <a:avLst/>
            <a:gdLst>
              <a:gd name="T0" fmla="*/ 68 w 160"/>
              <a:gd name="T1" fmla="*/ 0 h 146"/>
              <a:gd name="T2" fmla="*/ 49 w 160"/>
              <a:gd name="T3" fmla="*/ 29 h 146"/>
              <a:gd name="T4" fmla="*/ 48 w 160"/>
              <a:gd name="T5" fmla="*/ 32 h 146"/>
              <a:gd name="T6" fmla="*/ 0 w 160"/>
              <a:gd name="T7" fmla="*/ 50 h 146"/>
              <a:gd name="T8" fmla="*/ 6 w 160"/>
              <a:gd name="T9" fmla="*/ 74 h 146"/>
              <a:gd name="T10" fmla="*/ 20 w 160"/>
              <a:gd name="T11" fmla="*/ 69 h 146"/>
              <a:gd name="T12" fmla="*/ 20 w 160"/>
              <a:gd name="T13" fmla="*/ 107 h 146"/>
              <a:gd name="T14" fmla="*/ 6 w 160"/>
              <a:gd name="T15" fmla="*/ 101 h 146"/>
              <a:gd name="T16" fmla="*/ 0 w 160"/>
              <a:gd name="T17" fmla="*/ 127 h 146"/>
              <a:gd name="T18" fmla="*/ 48 w 160"/>
              <a:gd name="T19" fmla="*/ 146 h 146"/>
              <a:gd name="T20" fmla="*/ 52 w 160"/>
              <a:gd name="T21" fmla="*/ 135 h 146"/>
              <a:gd name="T22" fmla="*/ 68 w 160"/>
              <a:gd name="T23" fmla="*/ 114 h 146"/>
              <a:gd name="T24" fmla="*/ 84 w 160"/>
              <a:gd name="T25" fmla="*/ 135 h 146"/>
              <a:gd name="T26" fmla="*/ 89 w 160"/>
              <a:gd name="T27" fmla="*/ 146 h 146"/>
              <a:gd name="T28" fmla="*/ 123 w 160"/>
              <a:gd name="T29" fmla="*/ 128 h 146"/>
              <a:gd name="T30" fmla="*/ 126 w 160"/>
              <a:gd name="T31" fmla="*/ 104 h 146"/>
              <a:gd name="T32" fmla="*/ 139 w 160"/>
              <a:gd name="T33" fmla="*/ 110 h 146"/>
              <a:gd name="T34" fmla="*/ 141 w 160"/>
              <a:gd name="T35" fmla="*/ 64 h 146"/>
              <a:gd name="T36" fmla="*/ 126 w 160"/>
              <a:gd name="T37" fmla="*/ 70 h 146"/>
              <a:gd name="T38" fmla="*/ 123 w 160"/>
              <a:gd name="T39" fmla="*/ 68 h 146"/>
              <a:gd name="T40" fmla="*/ 106 w 160"/>
              <a:gd name="T41" fmla="*/ 32 h 146"/>
              <a:gd name="T42" fmla="*/ 89 w 160"/>
              <a:gd name="T43" fmla="*/ 32 h 146"/>
              <a:gd name="T44" fmla="*/ 86 w 160"/>
              <a:gd name="T45" fmla="*/ 29 h 146"/>
              <a:gd name="T46" fmla="*/ 84 w 160"/>
              <a:gd name="T47" fmla="*/ 26 h 146"/>
              <a:gd name="T48" fmla="*/ 88 w 160"/>
              <a:gd name="T49" fmla="*/ 37 h 146"/>
              <a:gd name="T50" fmla="*/ 106 w 160"/>
              <a:gd name="T51" fmla="*/ 37 h 146"/>
              <a:gd name="T52" fmla="*/ 118 w 160"/>
              <a:gd name="T53" fmla="*/ 68 h 146"/>
              <a:gd name="T54" fmla="*/ 126 w 160"/>
              <a:gd name="T55" fmla="*/ 74 h 146"/>
              <a:gd name="T56" fmla="*/ 141 w 160"/>
              <a:gd name="T57" fmla="*/ 69 h 146"/>
              <a:gd name="T58" fmla="*/ 139 w 160"/>
              <a:gd name="T59" fmla="*/ 105 h 146"/>
              <a:gd name="T60" fmla="*/ 126 w 160"/>
              <a:gd name="T61" fmla="*/ 99 h 146"/>
              <a:gd name="T62" fmla="*/ 118 w 160"/>
              <a:gd name="T63" fmla="*/ 106 h 146"/>
              <a:gd name="T64" fmla="*/ 106 w 160"/>
              <a:gd name="T65" fmla="*/ 142 h 146"/>
              <a:gd name="T66" fmla="*/ 85 w 160"/>
              <a:gd name="T67" fmla="*/ 139 h 146"/>
              <a:gd name="T68" fmla="*/ 91 w 160"/>
              <a:gd name="T69" fmla="*/ 127 h 146"/>
              <a:gd name="T70" fmla="*/ 44 w 160"/>
              <a:gd name="T71" fmla="*/ 127 h 146"/>
              <a:gd name="T72" fmla="*/ 50 w 160"/>
              <a:gd name="T73" fmla="*/ 139 h 146"/>
              <a:gd name="T74" fmla="*/ 20 w 160"/>
              <a:gd name="T75" fmla="*/ 142 h 146"/>
              <a:gd name="T76" fmla="*/ 4 w 160"/>
              <a:gd name="T77" fmla="*/ 109 h 146"/>
              <a:gd name="T78" fmla="*/ 9 w 160"/>
              <a:gd name="T79" fmla="*/ 107 h 146"/>
              <a:gd name="T80" fmla="*/ 41 w 160"/>
              <a:gd name="T81" fmla="*/ 87 h 146"/>
              <a:gd name="T82" fmla="*/ 9 w 160"/>
              <a:gd name="T83" fmla="*/ 69 h 146"/>
              <a:gd name="T84" fmla="*/ 4 w 160"/>
              <a:gd name="T85" fmla="*/ 68 h 146"/>
              <a:gd name="T86" fmla="*/ 20 w 160"/>
              <a:gd name="T87" fmla="*/ 37 h 146"/>
              <a:gd name="T88" fmla="*/ 48 w 160"/>
              <a:gd name="T89" fmla="*/ 37 h 146"/>
              <a:gd name="T90" fmla="*/ 54 w 160"/>
              <a:gd name="T91" fmla="*/ 31 h 146"/>
              <a:gd name="T92" fmla="*/ 49 w 160"/>
              <a:gd name="T93" fmla="*/ 18 h 146"/>
              <a:gd name="T94" fmla="*/ 86 w 160"/>
              <a:gd name="T95" fmla="*/ 1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46">
                <a:moveTo>
                  <a:pt x="91" y="18"/>
                </a:moveTo>
                <a:cubicBezTo>
                  <a:pt x="91" y="9"/>
                  <a:pt x="84" y="0"/>
                  <a:pt x="68" y="0"/>
                </a:cubicBezTo>
                <a:cubicBezTo>
                  <a:pt x="54" y="0"/>
                  <a:pt x="44" y="7"/>
                  <a:pt x="44" y="18"/>
                </a:cubicBezTo>
                <a:cubicBezTo>
                  <a:pt x="44" y="24"/>
                  <a:pt x="48" y="28"/>
                  <a:pt x="49" y="29"/>
                </a:cubicBezTo>
                <a:cubicBezTo>
                  <a:pt x="50" y="30"/>
                  <a:pt x="50" y="30"/>
                  <a:pt x="50" y="31"/>
                </a:cubicBezTo>
                <a:cubicBezTo>
                  <a:pt x="50" y="32"/>
                  <a:pt x="50" y="32"/>
                  <a:pt x="48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9" y="32"/>
                  <a:pt x="0" y="40"/>
                  <a:pt x="0" y="5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2"/>
                  <a:pt x="2" y="74"/>
                  <a:pt x="6" y="74"/>
                </a:cubicBezTo>
                <a:cubicBezTo>
                  <a:pt x="8" y="74"/>
                  <a:pt x="10" y="73"/>
                  <a:pt x="11" y="72"/>
                </a:cubicBezTo>
                <a:cubicBezTo>
                  <a:pt x="13" y="71"/>
                  <a:pt x="16" y="69"/>
                  <a:pt x="20" y="69"/>
                </a:cubicBezTo>
                <a:cubicBezTo>
                  <a:pt x="28" y="69"/>
                  <a:pt x="36" y="76"/>
                  <a:pt x="36" y="87"/>
                </a:cubicBezTo>
                <a:cubicBezTo>
                  <a:pt x="36" y="99"/>
                  <a:pt x="28" y="107"/>
                  <a:pt x="20" y="107"/>
                </a:cubicBezTo>
                <a:cubicBezTo>
                  <a:pt x="16" y="107"/>
                  <a:pt x="13" y="105"/>
                  <a:pt x="11" y="104"/>
                </a:cubicBezTo>
                <a:cubicBezTo>
                  <a:pt x="10" y="102"/>
                  <a:pt x="8" y="101"/>
                  <a:pt x="6" y="101"/>
                </a:cubicBezTo>
                <a:cubicBezTo>
                  <a:pt x="2" y="101"/>
                  <a:pt x="0" y="104"/>
                  <a:pt x="0" y="109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7"/>
                  <a:pt x="9" y="146"/>
                  <a:pt x="20" y="146"/>
                </a:cubicBezTo>
                <a:cubicBezTo>
                  <a:pt x="48" y="146"/>
                  <a:pt x="48" y="146"/>
                  <a:pt x="48" y="146"/>
                </a:cubicBezTo>
                <a:cubicBezTo>
                  <a:pt x="52" y="146"/>
                  <a:pt x="54" y="144"/>
                  <a:pt x="54" y="139"/>
                </a:cubicBezTo>
                <a:cubicBezTo>
                  <a:pt x="54" y="137"/>
                  <a:pt x="53" y="136"/>
                  <a:pt x="52" y="135"/>
                </a:cubicBezTo>
                <a:cubicBezTo>
                  <a:pt x="51" y="134"/>
                  <a:pt x="49" y="131"/>
                  <a:pt x="49" y="127"/>
                </a:cubicBezTo>
                <a:cubicBezTo>
                  <a:pt x="49" y="119"/>
                  <a:pt x="57" y="114"/>
                  <a:pt x="68" y="114"/>
                </a:cubicBezTo>
                <a:cubicBezTo>
                  <a:pt x="80" y="114"/>
                  <a:pt x="86" y="119"/>
                  <a:pt x="86" y="127"/>
                </a:cubicBezTo>
                <a:cubicBezTo>
                  <a:pt x="86" y="131"/>
                  <a:pt x="85" y="134"/>
                  <a:pt x="84" y="135"/>
                </a:cubicBezTo>
                <a:cubicBezTo>
                  <a:pt x="83" y="136"/>
                  <a:pt x="81" y="137"/>
                  <a:pt x="81" y="139"/>
                </a:cubicBezTo>
                <a:cubicBezTo>
                  <a:pt x="81" y="144"/>
                  <a:pt x="84" y="146"/>
                  <a:pt x="89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16" y="146"/>
                  <a:pt x="123" y="138"/>
                  <a:pt x="123" y="128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06"/>
                  <a:pt x="124" y="104"/>
                  <a:pt x="126" y="104"/>
                </a:cubicBezTo>
                <a:cubicBezTo>
                  <a:pt x="128" y="104"/>
                  <a:pt x="128" y="104"/>
                  <a:pt x="129" y="105"/>
                </a:cubicBezTo>
                <a:cubicBezTo>
                  <a:pt x="130" y="106"/>
                  <a:pt x="133" y="110"/>
                  <a:pt x="139" y="110"/>
                </a:cubicBezTo>
                <a:cubicBezTo>
                  <a:pt x="149" y="110"/>
                  <a:pt x="160" y="102"/>
                  <a:pt x="160" y="87"/>
                </a:cubicBezTo>
                <a:cubicBezTo>
                  <a:pt x="160" y="71"/>
                  <a:pt x="150" y="64"/>
                  <a:pt x="141" y="64"/>
                </a:cubicBezTo>
                <a:cubicBezTo>
                  <a:pt x="136" y="64"/>
                  <a:pt x="132" y="66"/>
                  <a:pt x="129" y="69"/>
                </a:cubicBezTo>
                <a:cubicBezTo>
                  <a:pt x="129" y="70"/>
                  <a:pt x="128" y="70"/>
                  <a:pt x="126" y="70"/>
                </a:cubicBezTo>
                <a:cubicBezTo>
                  <a:pt x="124" y="70"/>
                  <a:pt x="123" y="69"/>
                  <a:pt x="123" y="68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40"/>
                  <a:pt x="116" y="32"/>
                  <a:pt x="106" y="32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2"/>
                  <a:pt x="89" y="32"/>
                  <a:pt x="89" y="32"/>
                </a:cubicBezTo>
                <a:cubicBezTo>
                  <a:pt x="85" y="32"/>
                  <a:pt x="85" y="32"/>
                  <a:pt x="85" y="31"/>
                </a:cubicBezTo>
                <a:cubicBezTo>
                  <a:pt x="85" y="30"/>
                  <a:pt x="86" y="30"/>
                  <a:pt x="86" y="29"/>
                </a:cubicBezTo>
                <a:cubicBezTo>
                  <a:pt x="89" y="28"/>
                  <a:pt x="91" y="24"/>
                  <a:pt x="91" y="18"/>
                </a:cubicBezTo>
                <a:close/>
                <a:moveTo>
                  <a:pt x="84" y="26"/>
                </a:moveTo>
                <a:cubicBezTo>
                  <a:pt x="83" y="28"/>
                  <a:pt x="81" y="29"/>
                  <a:pt x="81" y="31"/>
                </a:cubicBezTo>
                <a:cubicBezTo>
                  <a:pt x="81" y="33"/>
                  <a:pt x="82" y="37"/>
                  <a:pt x="88" y="37"/>
                </a:cubicBezTo>
                <a:cubicBezTo>
                  <a:pt x="88" y="37"/>
                  <a:pt x="88" y="37"/>
                  <a:pt x="89" y="37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14" y="37"/>
                  <a:pt x="118" y="44"/>
                  <a:pt x="118" y="52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71"/>
                  <a:pt x="122" y="74"/>
                  <a:pt x="126" y="74"/>
                </a:cubicBezTo>
                <a:cubicBezTo>
                  <a:pt x="129" y="74"/>
                  <a:pt x="130" y="73"/>
                  <a:pt x="132" y="72"/>
                </a:cubicBezTo>
                <a:cubicBezTo>
                  <a:pt x="134" y="71"/>
                  <a:pt x="137" y="69"/>
                  <a:pt x="141" y="69"/>
                </a:cubicBezTo>
                <a:cubicBezTo>
                  <a:pt x="149" y="69"/>
                  <a:pt x="155" y="76"/>
                  <a:pt x="155" y="87"/>
                </a:cubicBezTo>
                <a:cubicBezTo>
                  <a:pt x="155" y="99"/>
                  <a:pt x="147" y="105"/>
                  <a:pt x="139" y="105"/>
                </a:cubicBezTo>
                <a:cubicBezTo>
                  <a:pt x="134" y="105"/>
                  <a:pt x="133" y="103"/>
                  <a:pt x="132" y="102"/>
                </a:cubicBezTo>
                <a:cubicBezTo>
                  <a:pt x="130" y="101"/>
                  <a:pt x="129" y="99"/>
                  <a:pt x="126" y="99"/>
                </a:cubicBezTo>
                <a:cubicBezTo>
                  <a:pt x="122" y="99"/>
                  <a:pt x="118" y="103"/>
                  <a:pt x="118" y="105"/>
                </a:cubicBezTo>
                <a:cubicBezTo>
                  <a:pt x="118" y="106"/>
                  <a:pt x="118" y="106"/>
                  <a:pt x="118" y="106"/>
                </a:cubicBezTo>
                <a:cubicBezTo>
                  <a:pt x="118" y="128"/>
                  <a:pt x="118" y="128"/>
                  <a:pt x="118" y="128"/>
                </a:cubicBezTo>
                <a:cubicBezTo>
                  <a:pt x="118" y="135"/>
                  <a:pt x="115" y="142"/>
                  <a:pt x="106" y="142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85" y="142"/>
                  <a:pt x="85" y="141"/>
                  <a:pt x="85" y="139"/>
                </a:cubicBezTo>
                <a:cubicBezTo>
                  <a:pt x="85" y="139"/>
                  <a:pt x="86" y="139"/>
                  <a:pt x="86" y="138"/>
                </a:cubicBezTo>
                <a:cubicBezTo>
                  <a:pt x="89" y="136"/>
                  <a:pt x="91" y="134"/>
                  <a:pt x="91" y="127"/>
                </a:cubicBezTo>
                <a:cubicBezTo>
                  <a:pt x="91" y="118"/>
                  <a:pt x="84" y="110"/>
                  <a:pt x="68" y="110"/>
                </a:cubicBezTo>
                <a:cubicBezTo>
                  <a:pt x="54" y="110"/>
                  <a:pt x="44" y="117"/>
                  <a:pt x="44" y="127"/>
                </a:cubicBezTo>
                <a:cubicBezTo>
                  <a:pt x="44" y="134"/>
                  <a:pt x="48" y="136"/>
                  <a:pt x="49" y="138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0" y="141"/>
                  <a:pt x="50" y="142"/>
                  <a:pt x="48" y="142"/>
                </a:cubicBezTo>
                <a:cubicBezTo>
                  <a:pt x="20" y="142"/>
                  <a:pt x="20" y="142"/>
                  <a:pt x="20" y="142"/>
                </a:cubicBezTo>
                <a:cubicBezTo>
                  <a:pt x="12" y="142"/>
                  <a:pt x="4" y="135"/>
                  <a:pt x="4" y="127"/>
                </a:cubicBezTo>
                <a:cubicBezTo>
                  <a:pt x="4" y="109"/>
                  <a:pt x="4" y="109"/>
                  <a:pt x="4" y="109"/>
                </a:cubicBezTo>
                <a:cubicBezTo>
                  <a:pt x="4" y="105"/>
                  <a:pt x="5" y="105"/>
                  <a:pt x="6" y="105"/>
                </a:cubicBezTo>
                <a:cubicBezTo>
                  <a:pt x="6" y="105"/>
                  <a:pt x="8" y="106"/>
                  <a:pt x="9" y="107"/>
                </a:cubicBezTo>
                <a:cubicBezTo>
                  <a:pt x="11" y="109"/>
                  <a:pt x="14" y="112"/>
                  <a:pt x="20" y="112"/>
                </a:cubicBezTo>
                <a:cubicBezTo>
                  <a:pt x="30" y="112"/>
                  <a:pt x="41" y="102"/>
                  <a:pt x="41" y="87"/>
                </a:cubicBezTo>
                <a:cubicBezTo>
                  <a:pt x="41" y="72"/>
                  <a:pt x="30" y="64"/>
                  <a:pt x="20" y="64"/>
                </a:cubicBezTo>
                <a:cubicBezTo>
                  <a:pt x="14" y="64"/>
                  <a:pt x="11" y="66"/>
                  <a:pt x="9" y="69"/>
                </a:cubicBezTo>
                <a:cubicBezTo>
                  <a:pt x="8" y="69"/>
                  <a:pt x="6" y="70"/>
                  <a:pt x="6" y="70"/>
                </a:cubicBezTo>
                <a:cubicBezTo>
                  <a:pt x="5" y="70"/>
                  <a:pt x="4" y="70"/>
                  <a:pt x="4" y="68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42"/>
                  <a:pt x="12" y="37"/>
                  <a:pt x="20" y="37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8" y="37"/>
                  <a:pt x="48" y="37"/>
                </a:cubicBezTo>
                <a:cubicBezTo>
                  <a:pt x="53" y="37"/>
                  <a:pt x="54" y="33"/>
                  <a:pt x="54" y="31"/>
                </a:cubicBezTo>
                <a:cubicBezTo>
                  <a:pt x="54" y="29"/>
                  <a:pt x="53" y="28"/>
                  <a:pt x="52" y="26"/>
                </a:cubicBezTo>
                <a:cubicBezTo>
                  <a:pt x="51" y="24"/>
                  <a:pt x="49" y="23"/>
                  <a:pt x="49" y="18"/>
                </a:cubicBezTo>
                <a:cubicBezTo>
                  <a:pt x="49" y="11"/>
                  <a:pt x="57" y="5"/>
                  <a:pt x="68" y="5"/>
                </a:cubicBezTo>
                <a:cubicBezTo>
                  <a:pt x="80" y="5"/>
                  <a:pt x="86" y="11"/>
                  <a:pt x="86" y="18"/>
                </a:cubicBezTo>
                <a:cubicBezTo>
                  <a:pt x="86" y="23"/>
                  <a:pt x="85" y="24"/>
                  <a:pt x="84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3" name="Freeform 157">
            <a:extLst>
              <a:ext uri="{FF2B5EF4-FFF2-40B4-BE49-F238E27FC236}">
                <a16:creationId xmlns:a16="http://schemas.microsoft.com/office/drawing/2014/main" id="{502C96D1-C626-43C5-9D0D-2A84A9E61BF5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5780088"/>
            <a:ext cx="252413" cy="254000"/>
          </a:xfrm>
          <a:custGeom>
            <a:avLst/>
            <a:gdLst>
              <a:gd name="T0" fmla="*/ 84 w 159"/>
              <a:gd name="T1" fmla="*/ 33 h 160"/>
              <a:gd name="T2" fmla="*/ 82 w 159"/>
              <a:gd name="T3" fmla="*/ 30 h 160"/>
              <a:gd name="T4" fmla="*/ 79 w 159"/>
              <a:gd name="T5" fmla="*/ 33 h 160"/>
              <a:gd name="T6" fmla="*/ 79 w 159"/>
              <a:gd name="T7" fmla="*/ 75 h 160"/>
              <a:gd name="T8" fmla="*/ 32 w 159"/>
              <a:gd name="T9" fmla="*/ 75 h 160"/>
              <a:gd name="T10" fmla="*/ 29 w 159"/>
              <a:gd name="T11" fmla="*/ 78 h 160"/>
              <a:gd name="T12" fmla="*/ 32 w 159"/>
              <a:gd name="T13" fmla="*/ 80 h 160"/>
              <a:gd name="T14" fmla="*/ 79 w 159"/>
              <a:gd name="T15" fmla="*/ 80 h 160"/>
              <a:gd name="T16" fmla="*/ 79 w 159"/>
              <a:gd name="T17" fmla="*/ 128 h 160"/>
              <a:gd name="T18" fmla="*/ 82 w 159"/>
              <a:gd name="T19" fmla="*/ 130 h 160"/>
              <a:gd name="T20" fmla="*/ 84 w 159"/>
              <a:gd name="T21" fmla="*/ 128 h 160"/>
              <a:gd name="T22" fmla="*/ 84 w 159"/>
              <a:gd name="T23" fmla="*/ 80 h 160"/>
              <a:gd name="T24" fmla="*/ 132 w 159"/>
              <a:gd name="T25" fmla="*/ 80 h 160"/>
              <a:gd name="T26" fmla="*/ 134 w 159"/>
              <a:gd name="T27" fmla="*/ 78 h 160"/>
              <a:gd name="T28" fmla="*/ 132 w 159"/>
              <a:gd name="T29" fmla="*/ 75 h 160"/>
              <a:gd name="T30" fmla="*/ 84 w 159"/>
              <a:gd name="T31" fmla="*/ 75 h 160"/>
              <a:gd name="T32" fmla="*/ 84 w 159"/>
              <a:gd name="T33" fmla="*/ 33 h 160"/>
              <a:gd name="T34" fmla="*/ 157 w 159"/>
              <a:gd name="T35" fmla="*/ 75 h 160"/>
              <a:gd name="T36" fmla="*/ 144 w 159"/>
              <a:gd name="T37" fmla="*/ 75 h 160"/>
              <a:gd name="T38" fmla="*/ 85 w 159"/>
              <a:gd name="T39" fmla="*/ 15 h 160"/>
              <a:gd name="T40" fmla="*/ 85 w 159"/>
              <a:gd name="T41" fmla="*/ 3 h 160"/>
              <a:gd name="T42" fmla="*/ 82 w 159"/>
              <a:gd name="T43" fmla="*/ 0 h 160"/>
              <a:gd name="T44" fmla="*/ 80 w 159"/>
              <a:gd name="T45" fmla="*/ 3 h 160"/>
              <a:gd name="T46" fmla="*/ 80 w 159"/>
              <a:gd name="T47" fmla="*/ 15 h 160"/>
              <a:gd name="T48" fmla="*/ 15 w 159"/>
              <a:gd name="T49" fmla="*/ 75 h 160"/>
              <a:gd name="T50" fmla="*/ 2 w 159"/>
              <a:gd name="T51" fmla="*/ 75 h 160"/>
              <a:gd name="T52" fmla="*/ 0 w 159"/>
              <a:gd name="T53" fmla="*/ 78 h 160"/>
              <a:gd name="T54" fmla="*/ 2 w 159"/>
              <a:gd name="T55" fmla="*/ 80 h 160"/>
              <a:gd name="T56" fmla="*/ 15 w 159"/>
              <a:gd name="T57" fmla="*/ 80 h 160"/>
              <a:gd name="T58" fmla="*/ 80 w 159"/>
              <a:gd name="T59" fmla="*/ 145 h 160"/>
              <a:gd name="T60" fmla="*/ 80 w 159"/>
              <a:gd name="T61" fmla="*/ 158 h 160"/>
              <a:gd name="T62" fmla="*/ 82 w 159"/>
              <a:gd name="T63" fmla="*/ 160 h 160"/>
              <a:gd name="T64" fmla="*/ 85 w 159"/>
              <a:gd name="T65" fmla="*/ 158 h 160"/>
              <a:gd name="T66" fmla="*/ 85 w 159"/>
              <a:gd name="T67" fmla="*/ 145 h 160"/>
              <a:gd name="T68" fmla="*/ 144 w 159"/>
              <a:gd name="T69" fmla="*/ 80 h 160"/>
              <a:gd name="T70" fmla="*/ 157 w 159"/>
              <a:gd name="T71" fmla="*/ 80 h 160"/>
              <a:gd name="T72" fmla="*/ 159 w 159"/>
              <a:gd name="T73" fmla="*/ 78 h 160"/>
              <a:gd name="T74" fmla="*/ 157 w 159"/>
              <a:gd name="T75" fmla="*/ 75 h 160"/>
              <a:gd name="T76" fmla="*/ 80 w 159"/>
              <a:gd name="T77" fmla="*/ 140 h 160"/>
              <a:gd name="T78" fmla="*/ 20 w 159"/>
              <a:gd name="T79" fmla="*/ 80 h 160"/>
              <a:gd name="T80" fmla="*/ 80 w 159"/>
              <a:gd name="T81" fmla="*/ 20 h 160"/>
              <a:gd name="T82" fmla="*/ 139 w 159"/>
              <a:gd name="T83" fmla="*/ 80 h 160"/>
              <a:gd name="T84" fmla="*/ 80 w 159"/>
              <a:gd name="T85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9" h="160">
                <a:moveTo>
                  <a:pt x="84" y="33"/>
                </a:moveTo>
                <a:cubicBezTo>
                  <a:pt x="84" y="31"/>
                  <a:pt x="83" y="30"/>
                  <a:pt x="82" y="30"/>
                </a:cubicBezTo>
                <a:cubicBezTo>
                  <a:pt x="81" y="30"/>
                  <a:pt x="79" y="31"/>
                  <a:pt x="79" y="33"/>
                </a:cubicBezTo>
                <a:cubicBezTo>
                  <a:pt x="79" y="75"/>
                  <a:pt x="79" y="75"/>
                  <a:pt x="79" y="75"/>
                </a:cubicBezTo>
                <a:cubicBezTo>
                  <a:pt x="32" y="75"/>
                  <a:pt x="32" y="75"/>
                  <a:pt x="32" y="75"/>
                </a:cubicBezTo>
                <a:cubicBezTo>
                  <a:pt x="30" y="75"/>
                  <a:pt x="29" y="76"/>
                  <a:pt x="29" y="78"/>
                </a:cubicBezTo>
                <a:cubicBezTo>
                  <a:pt x="29" y="79"/>
                  <a:pt x="30" y="80"/>
                  <a:pt x="32" y="80"/>
                </a:cubicBezTo>
                <a:cubicBezTo>
                  <a:pt x="79" y="80"/>
                  <a:pt x="79" y="80"/>
                  <a:pt x="79" y="80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79" y="129"/>
                  <a:pt x="81" y="130"/>
                  <a:pt x="82" y="130"/>
                </a:cubicBezTo>
                <a:cubicBezTo>
                  <a:pt x="83" y="130"/>
                  <a:pt x="84" y="129"/>
                  <a:pt x="84" y="128"/>
                </a:cubicBezTo>
                <a:cubicBezTo>
                  <a:pt x="84" y="80"/>
                  <a:pt x="84" y="80"/>
                  <a:pt x="84" y="80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3" y="80"/>
                  <a:pt x="134" y="79"/>
                  <a:pt x="134" y="78"/>
                </a:cubicBezTo>
                <a:cubicBezTo>
                  <a:pt x="134" y="76"/>
                  <a:pt x="133" y="75"/>
                  <a:pt x="132" y="75"/>
                </a:cubicBezTo>
                <a:cubicBezTo>
                  <a:pt x="84" y="75"/>
                  <a:pt x="84" y="75"/>
                  <a:pt x="84" y="75"/>
                </a:cubicBezTo>
                <a:lnTo>
                  <a:pt x="84" y="33"/>
                </a:lnTo>
                <a:close/>
                <a:moveTo>
                  <a:pt x="157" y="75"/>
                </a:moveTo>
                <a:cubicBezTo>
                  <a:pt x="144" y="75"/>
                  <a:pt x="144" y="75"/>
                  <a:pt x="144" y="75"/>
                </a:cubicBezTo>
                <a:cubicBezTo>
                  <a:pt x="142" y="44"/>
                  <a:pt x="116" y="18"/>
                  <a:pt x="85" y="15"/>
                </a:cubicBezTo>
                <a:cubicBezTo>
                  <a:pt x="85" y="3"/>
                  <a:pt x="85" y="3"/>
                  <a:pt x="85" y="3"/>
                </a:cubicBezTo>
                <a:cubicBezTo>
                  <a:pt x="85" y="1"/>
                  <a:pt x="83" y="0"/>
                  <a:pt x="82" y="0"/>
                </a:cubicBezTo>
                <a:cubicBezTo>
                  <a:pt x="81" y="0"/>
                  <a:pt x="80" y="1"/>
                  <a:pt x="80" y="3"/>
                </a:cubicBezTo>
                <a:cubicBezTo>
                  <a:pt x="80" y="15"/>
                  <a:pt x="80" y="15"/>
                  <a:pt x="80" y="15"/>
                </a:cubicBezTo>
                <a:cubicBezTo>
                  <a:pt x="46" y="15"/>
                  <a:pt x="17" y="41"/>
                  <a:pt x="15" y="75"/>
                </a:cubicBezTo>
                <a:cubicBezTo>
                  <a:pt x="2" y="75"/>
                  <a:pt x="2" y="75"/>
                  <a:pt x="2" y="75"/>
                </a:cubicBezTo>
                <a:cubicBezTo>
                  <a:pt x="1" y="75"/>
                  <a:pt x="0" y="76"/>
                  <a:pt x="0" y="78"/>
                </a:cubicBezTo>
                <a:cubicBezTo>
                  <a:pt x="0" y="79"/>
                  <a:pt x="1" y="80"/>
                  <a:pt x="2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15" y="116"/>
                  <a:pt x="43" y="145"/>
                  <a:pt x="80" y="145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1" y="160"/>
                  <a:pt x="82" y="160"/>
                </a:cubicBezTo>
                <a:cubicBezTo>
                  <a:pt x="83" y="160"/>
                  <a:pt x="85" y="159"/>
                  <a:pt x="85" y="158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118" y="143"/>
                  <a:pt x="144" y="114"/>
                  <a:pt x="144" y="80"/>
                </a:cubicBezTo>
                <a:cubicBezTo>
                  <a:pt x="157" y="80"/>
                  <a:pt x="157" y="80"/>
                  <a:pt x="157" y="80"/>
                </a:cubicBezTo>
                <a:cubicBezTo>
                  <a:pt x="158" y="80"/>
                  <a:pt x="159" y="79"/>
                  <a:pt x="159" y="78"/>
                </a:cubicBezTo>
                <a:cubicBezTo>
                  <a:pt x="159" y="76"/>
                  <a:pt x="158" y="75"/>
                  <a:pt x="157" y="75"/>
                </a:cubicBezTo>
                <a:close/>
                <a:moveTo>
                  <a:pt x="80" y="140"/>
                </a:moveTo>
                <a:cubicBezTo>
                  <a:pt x="47" y="140"/>
                  <a:pt x="20" y="113"/>
                  <a:pt x="20" y="80"/>
                </a:cubicBezTo>
                <a:cubicBezTo>
                  <a:pt x="20" y="48"/>
                  <a:pt x="47" y="20"/>
                  <a:pt x="80" y="20"/>
                </a:cubicBezTo>
                <a:cubicBezTo>
                  <a:pt x="112" y="20"/>
                  <a:pt x="139" y="48"/>
                  <a:pt x="139" y="80"/>
                </a:cubicBezTo>
                <a:cubicBezTo>
                  <a:pt x="139" y="113"/>
                  <a:pt x="112" y="140"/>
                  <a:pt x="80" y="1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4" name="Freeform 158">
            <a:extLst>
              <a:ext uri="{FF2B5EF4-FFF2-40B4-BE49-F238E27FC236}">
                <a16:creationId xmlns:a16="http://schemas.microsoft.com/office/drawing/2014/main" id="{43BB0FF6-A5F5-4527-AEA1-12D86FE0597B}"/>
              </a:ext>
            </a:extLst>
          </p:cNvPr>
          <p:cNvSpPr>
            <a:spLocks noEditPoints="1"/>
          </p:cNvSpPr>
          <p:nvPr/>
        </p:nvSpPr>
        <p:spPr bwMode="auto">
          <a:xfrm>
            <a:off x="6243638" y="5772150"/>
            <a:ext cx="254000" cy="271463"/>
          </a:xfrm>
          <a:custGeom>
            <a:avLst/>
            <a:gdLst>
              <a:gd name="T0" fmla="*/ 80 w 160"/>
              <a:gd name="T1" fmla="*/ 11 h 171"/>
              <a:gd name="T2" fmla="*/ 5 w 160"/>
              <a:gd name="T3" fmla="*/ 85 h 171"/>
              <a:gd name="T4" fmla="*/ 80 w 160"/>
              <a:gd name="T5" fmla="*/ 160 h 171"/>
              <a:gd name="T6" fmla="*/ 154 w 160"/>
              <a:gd name="T7" fmla="*/ 85 h 171"/>
              <a:gd name="T8" fmla="*/ 80 w 160"/>
              <a:gd name="T9" fmla="*/ 11 h 171"/>
              <a:gd name="T10" fmla="*/ 80 w 160"/>
              <a:gd name="T11" fmla="*/ 154 h 171"/>
              <a:gd name="T12" fmla="*/ 10 w 160"/>
              <a:gd name="T13" fmla="*/ 85 h 171"/>
              <a:gd name="T14" fmla="*/ 80 w 160"/>
              <a:gd name="T15" fmla="*/ 16 h 171"/>
              <a:gd name="T16" fmla="*/ 149 w 160"/>
              <a:gd name="T17" fmla="*/ 85 h 171"/>
              <a:gd name="T18" fmla="*/ 80 w 160"/>
              <a:gd name="T19" fmla="*/ 154 h 171"/>
              <a:gd name="T20" fmla="*/ 6 w 160"/>
              <a:gd name="T21" fmla="*/ 39 h 171"/>
              <a:gd name="T22" fmla="*/ 40 w 160"/>
              <a:gd name="T23" fmla="*/ 5 h 171"/>
              <a:gd name="T24" fmla="*/ 45 w 160"/>
              <a:gd name="T25" fmla="*/ 5 h 171"/>
              <a:gd name="T26" fmla="*/ 48 w 160"/>
              <a:gd name="T27" fmla="*/ 2 h 171"/>
              <a:gd name="T28" fmla="*/ 45 w 160"/>
              <a:gd name="T29" fmla="*/ 0 h 171"/>
              <a:gd name="T30" fmla="*/ 40 w 160"/>
              <a:gd name="T31" fmla="*/ 0 h 171"/>
              <a:gd name="T32" fmla="*/ 0 w 160"/>
              <a:gd name="T33" fmla="*/ 39 h 171"/>
              <a:gd name="T34" fmla="*/ 0 w 160"/>
              <a:gd name="T35" fmla="*/ 45 h 171"/>
              <a:gd name="T36" fmla="*/ 3 w 160"/>
              <a:gd name="T37" fmla="*/ 47 h 171"/>
              <a:gd name="T38" fmla="*/ 6 w 160"/>
              <a:gd name="T39" fmla="*/ 45 h 171"/>
              <a:gd name="T40" fmla="*/ 6 w 160"/>
              <a:gd name="T41" fmla="*/ 39 h 171"/>
              <a:gd name="T42" fmla="*/ 121 w 160"/>
              <a:gd name="T43" fmla="*/ 0 h 171"/>
              <a:gd name="T44" fmla="*/ 115 w 160"/>
              <a:gd name="T45" fmla="*/ 0 h 171"/>
              <a:gd name="T46" fmla="*/ 113 w 160"/>
              <a:gd name="T47" fmla="*/ 2 h 171"/>
              <a:gd name="T48" fmla="*/ 115 w 160"/>
              <a:gd name="T49" fmla="*/ 5 h 171"/>
              <a:gd name="T50" fmla="*/ 121 w 160"/>
              <a:gd name="T51" fmla="*/ 5 h 171"/>
              <a:gd name="T52" fmla="*/ 155 w 160"/>
              <a:gd name="T53" fmla="*/ 39 h 171"/>
              <a:gd name="T54" fmla="*/ 155 w 160"/>
              <a:gd name="T55" fmla="*/ 45 h 171"/>
              <a:gd name="T56" fmla="*/ 158 w 160"/>
              <a:gd name="T57" fmla="*/ 47 h 171"/>
              <a:gd name="T58" fmla="*/ 160 w 160"/>
              <a:gd name="T59" fmla="*/ 45 h 171"/>
              <a:gd name="T60" fmla="*/ 160 w 160"/>
              <a:gd name="T61" fmla="*/ 39 h 171"/>
              <a:gd name="T62" fmla="*/ 121 w 160"/>
              <a:gd name="T63" fmla="*/ 0 h 171"/>
              <a:gd name="T64" fmla="*/ 81 w 160"/>
              <a:gd name="T65" fmla="*/ 87 h 171"/>
              <a:gd name="T66" fmla="*/ 81 w 160"/>
              <a:gd name="T67" fmla="*/ 49 h 171"/>
              <a:gd name="T68" fmla="*/ 78 w 160"/>
              <a:gd name="T69" fmla="*/ 46 h 171"/>
              <a:gd name="T70" fmla="*/ 75 w 160"/>
              <a:gd name="T71" fmla="*/ 49 h 171"/>
              <a:gd name="T72" fmla="*/ 75 w 160"/>
              <a:gd name="T73" fmla="*/ 88 h 171"/>
              <a:gd name="T74" fmla="*/ 77 w 160"/>
              <a:gd name="T75" fmla="*/ 89 h 171"/>
              <a:gd name="T76" fmla="*/ 102 w 160"/>
              <a:gd name="T77" fmla="*/ 116 h 171"/>
              <a:gd name="T78" fmla="*/ 104 w 160"/>
              <a:gd name="T79" fmla="*/ 117 h 171"/>
              <a:gd name="T80" fmla="*/ 106 w 160"/>
              <a:gd name="T81" fmla="*/ 116 h 171"/>
              <a:gd name="T82" fmla="*/ 106 w 160"/>
              <a:gd name="T83" fmla="*/ 112 h 171"/>
              <a:gd name="T84" fmla="*/ 81 w 160"/>
              <a:gd name="T85" fmla="*/ 87 h 171"/>
              <a:gd name="T86" fmla="*/ 21 w 160"/>
              <a:gd name="T87" fmla="*/ 145 h 171"/>
              <a:gd name="T88" fmla="*/ 5 w 160"/>
              <a:gd name="T89" fmla="*/ 167 h 171"/>
              <a:gd name="T90" fmla="*/ 6 w 160"/>
              <a:gd name="T91" fmla="*/ 171 h 171"/>
              <a:gd name="T92" fmla="*/ 8 w 160"/>
              <a:gd name="T93" fmla="*/ 171 h 171"/>
              <a:gd name="T94" fmla="*/ 10 w 160"/>
              <a:gd name="T95" fmla="*/ 169 h 171"/>
              <a:gd name="T96" fmla="*/ 26 w 160"/>
              <a:gd name="T97" fmla="*/ 148 h 171"/>
              <a:gd name="T98" fmla="*/ 25 w 160"/>
              <a:gd name="T99" fmla="*/ 144 h 171"/>
              <a:gd name="T100" fmla="*/ 21 w 160"/>
              <a:gd name="T101" fmla="*/ 145 h 171"/>
              <a:gd name="T102" fmla="*/ 135 w 160"/>
              <a:gd name="T103" fmla="*/ 144 h 171"/>
              <a:gd name="T104" fmla="*/ 134 w 160"/>
              <a:gd name="T105" fmla="*/ 148 h 171"/>
              <a:gd name="T106" fmla="*/ 149 w 160"/>
              <a:gd name="T107" fmla="*/ 169 h 171"/>
              <a:gd name="T108" fmla="*/ 152 w 160"/>
              <a:gd name="T109" fmla="*/ 171 h 171"/>
              <a:gd name="T110" fmla="*/ 153 w 160"/>
              <a:gd name="T111" fmla="*/ 171 h 171"/>
              <a:gd name="T112" fmla="*/ 154 w 160"/>
              <a:gd name="T113" fmla="*/ 167 h 171"/>
              <a:gd name="T114" fmla="*/ 139 w 160"/>
              <a:gd name="T115" fmla="*/ 145 h 171"/>
              <a:gd name="T116" fmla="*/ 135 w 160"/>
              <a:gd name="T117" fmla="*/ 144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71">
                <a:moveTo>
                  <a:pt x="80" y="11"/>
                </a:moveTo>
                <a:cubicBezTo>
                  <a:pt x="38" y="11"/>
                  <a:pt x="5" y="44"/>
                  <a:pt x="5" y="85"/>
                </a:cubicBezTo>
                <a:cubicBezTo>
                  <a:pt x="5" y="126"/>
                  <a:pt x="38" y="160"/>
                  <a:pt x="80" y="160"/>
                </a:cubicBezTo>
                <a:cubicBezTo>
                  <a:pt x="121" y="160"/>
                  <a:pt x="154" y="126"/>
                  <a:pt x="154" y="85"/>
                </a:cubicBezTo>
                <a:cubicBezTo>
                  <a:pt x="154" y="44"/>
                  <a:pt x="121" y="11"/>
                  <a:pt x="80" y="11"/>
                </a:cubicBezTo>
                <a:close/>
                <a:moveTo>
                  <a:pt x="80" y="154"/>
                </a:moveTo>
                <a:cubicBezTo>
                  <a:pt x="41" y="154"/>
                  <a:pt x="10" y="124"/>
                  <a:pt x="10" y="85"/>
                </a:cubicBezTo>
                <a:cubicBezTo>
                  <a:pt x="10" y="47"/>
                  <a:pt x="41" y="16"/>
                  <a:pt x="80" y="16"/>
                </a:cubicBezTo>
                <a:cubicBezTo>
                  <a:pt x="118" y="16"/>
                  <a:pt x="149" y="47"/>
                  <a:pt x="149" y="85"/>
                </a:cubicBezTo>
                <a:cubicBezTo>
                  <a:pt x="149" y="124"/>
                  <a:pt x="118" y="154"/>
                  <a:pt x="80" y="154"/>
                </a:cubicBezTo>
                <a:close/>
                <a:moveTo>
                  <a:pt x="6" y="39"/>
                </a:moveTo>
                <a:cubicBezTo>
                  <a:pt x="6" y="21"/>
                  <a:pt x="22" y="5"/>
                  <a:pt x="40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7" y="5"/>
                  <a:pt x="48" y="4"/>
                  <a:pt x="48" y="2"/>
                </a:cubicBezTo>
                <a:cubicBezTo>
                  <a:pt x="48" y="1"/>
                  <a:pt x="47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7"/>
                  <a:pt x="0" y="39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6"/>
                  <a:pt x="2" y="47"/>
                  <a:pt x="3" y="47"/>
                </a:cubicBezTo>
                <a:cubicBezTo>
                  <a:pt x="4" y="47"/>
                  <a:pt x="6" y="46"/>
                  <a:pt x="6" y="45"/>
                </a:cubicBezTo>
                <a:cubicBezTo>
                  <a:pt x="6" y="39"/>
                  <a:pt x="6" y="39"/>
                  <a:pt x="6" y="39"/>
                </a:cubicBezTo>
                <a:close/>
                <a:moveTo>
                  <a:pt x="121" y="0"/>
                </a:moveTo>
                <a:cubicBezTo>
                  <a:pt x="115" y="0"/>
                  <a:pt x="115" y="0"/>
                  <a:pt x="115" y="0"/>
                </a:cubicBezTo>
                <a:cubicBezTo>
                  <a:pt x="114" y="0"/>
                  <a:pt x="113" y="1"/>
                  <a:pt x="113" y="2"/>
                </a:cubicBezTo>
                <a:cubicBezTo>
                  <a:pt x="113" y="4"/>
                  <a:pt x="114" y="5"/>
                  <a:pt x="115" y="5"/>
                </a:cubicBezTo>
                <a:cubicBezTo>
                  <a:pt x="121" y="5"/>
                  <a:pt x="121" y="5"/>
                  <a:pt x="121" y="5"/>
                </a:cubicBezTo>
                <a:cubicBezTo>
                  <a:pt x="139" y="5"/>
                  <a:pt x="155" y="21"/>
                  <a:pt x="155" y="39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6"/>
                  <a:pt x="155" y="47"/>
                  <a:pt x="158" y="47"/>
                </a:cubicBezTo>
                <a:cubicBezTo>
                  <a:pt x="159" y="47"/>
                  <a:pt x="160" y="46"/>
                  <a:pt x="160" y="4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160" y="17"/>
                  <a:pt x="142" y="0"/>
                  <a:pt x="121" y="0"/>
                </a:cubicBezTo>
                <a:close/>
                <a:moveTo>
                  <a:pt x="81" y="87"/>
                </a:moveTo>
                <a:cubicBezTo>
                  <a:pt x="81" y="49"/>
                  <a:pt x="81" y="49"/>
                  <a:pt x="81" y="49"/>
                </a:cubicBezTo>
                <a:cubicBezTo>
                  <a:pt x="81" y="48"/>
                  <a:pt x="79" y="46"/>
                  <a:pt x="78" y="46"/>
                </a:cubicBezTo>
                <a:cubicBezTo>
                  <a:pt x="77" y="46"/>
                  <a:pt x="75" y="48"/>
                  <a:pt x="75" y="49"/>
                </a:cubicBezTo>
                <a:cubicBezTo>
                  <a:pt x="75" y="88"/>
                  <a:pt x="75" y="88"/>
                  <a:pt x="75" y="88"/>
                </a:cubicBezTo>
                <a:cubicBezTo>
                  <a:pt x="75" y="89"/>
                  <a:pt x="75" y="89"/>
                  <a:pt x="77" y="89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3" y="116"/>
                  <a:pt x="103" y="117"/>
                  <a:pt x="104" y="117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7" y="115"/>
                  <a:pt x="107" y="113"/>
                  <a:pt x="106" y="112"/>
                </a:cubicBezTo>
                <a:lnTo>
                  <a:pt x="81" y="87"/>
                </a:lnTo>
                <a:close/>
                <a:moveTo>
                  <a:pt x="21" y="145"/>
                </a:moveTo>
                <a:cubicBezTo>
                  <a:pt x="5" y="167"/>
                  <a:pt x="5" y="167"/>
                  <a:pt x="5" y="167"/>
                </a:cubicBezTo>
                <a:cubicBezTo>
                  <a:pt x="5" y="168"/>
                  <a:pt x="5" y="169"/>
                  <a:pt x="6" y="171"/>
                </a:cubicBezTo>
                <a:cubicBezTo>
                  <a:pt x="8" y="171"/>
                  <a:pt x="8" y="171"/>
                  <a:pt x="8" y="171"/>
                </a:cubicBezTo>
                <a:cubicBezTo>
                  <a:pt x="9" y="171"/>
                  <a:pt x="9" y="171"/>
                  <a:pt x="10" y="169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6" y="147"/>
                  <a:pt x="26" y="145"/>
                  <a:pt x="25" y="144"/>
                </a:cubicBezTo>
                <a:cubicBezTo>
                  <a:pt x="24" y="144"/>
                  <a:pt x="22" y="144"/>
                  <a:pt x="21" y="145"/>
                </a:cubicBezTo>
                <a:close/>
                <a:moveTo>
                  <a:pt x="135" y="144"/>
                </a:moveTo>
                <a:cubicBezTo>
                  <a:pt x="134" y="145"/>
                  <a:pt x="134" y="147"/>
                  <a:pt x="134" y="148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50" y="171"/>
                  <a:pt x="150" y="171"/>
                  <a:pt x="152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4" y="169"/>
                  <a:pt x="154" y="168"/>
                  <a:pt x="154" y="167"/>
                </a:cubicBezTo>
                <a:cubicBezTo>
                  <a:pt x="139" y="145"/>
                  <a:pt x="139" y="145"/>
                  <a:pt x="139" y="145"/>
                </a:cubicBezTo>
                <a:cubicBezTo>
                  <a:pt x="138" y="144"/>
                  <a:pt x="136" y="144"/>
                  <a:pt x="135" y="1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5" name="Freeform 159">
            <a:extLst>
              <a:ext uri="{FF2B5EF4-FFF2-40B4-BE49-F238E27FC236}">
                <a16:creationId xmlns:a16="http://schemas.microsoft.com/office/drawing/2014/main" id="{038D8932-BC68-4407-AABF-AAE94F4E75B2}"/>
              </a:ext>
            </a:extLst>
          </p:cNvPr>
          <p:cNvSpPr>
            <a:spLocks noEditPoints="1"/>
          </p:cNvSpPr>
          <p:nvPr/>
        </p:nvSpPr>
        <p:spPr bwMode="auto">
          <a:xfrm>
            <a:off x="5145088" y="5780088"/>
            <a:ext cx="254000" cy="2540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55 h 160"/>
              <a:gd name="T12" fmla="*/ 5 w 160"/>
              <a:gd name="T13" fmla="*/ 80 h 160"/>
              <a:gd name="T14" fmla="*/ 80 w 160"/>
              <a:gd name="T15" fmla="*/ 5 h 160"/>
              <a:gd name="T16" fmla="*/ 155 w 160"/>
              <a:gd name="T17" fmla="*/ 80 h 160"/>
              <a:gd name="T18" fmla="*/ 80 w 160"/>
              <a:gd name="T19" fmla="*/ 155 h 160"/>
              <a:gd name="T20" fmla="*/ 66 w 160"/>
              <a:gd name="T21" fmla="*/ 51 h 160"/>
              <a:gd name="T22" fmla="*/ 51 w 160"/>
              <a:gd name="T23" fmla="*/ 49 h 160"/>
              <a:gd name="T24" fmla="*/ 47 w 160"/>
              <a:gd name="T25" fmla="*/ 56 h 160"/>
              <a:gd name="T26" fmla="*/ 48 w 160"/>
              <a:gd name="T27" fmla="*/ 64 h 160"/>
              <a:gd name="T28" fmla="*/ 54 w 160"/>
              <a:gd name="T29" fmla="*/ 69 h 160"/>
              <a:gd name="T30" fmla="*/ 61 w 160"/>
              <a:gd name="T31" fmla="*/ 68 h 160"/>
              <a:gd name="T32" fmla="*/ 62 w 160"/>
              <a:gd name="T33" fmla="*/ 64 h 160"/>
              <a:gd name="T34" fmla="*/ 59 w 160"/>
              <a:gd name="T35" fmla="*/ 63 h 160"/>
              <a:gd name="T36" fmla="*/ 55 w 160"/>
              <a:gd name="T37" fmla="*/ 64 h 160"/>
              <a:gd name="T38" fmla="*/ 53 w 160"/>
              <a:gd name="T39" fmla="*/ 62 h 160"/>
              <a:gd name="T40" fmla="*/ 51 w 160"/>
              <a:gd name="T41" fmla="*/ 57 h 160"/>
              <a:gd name="T42" fmla="*/ 54 w 160"/>
              <a:gd name="T43" fmla="*/ 53 h 160"/>
              <a:gd name="T44" fmla="*/ 63 w 160"/>
              <a:gd name="T45" fmla="*/ 54 h 160"/>
              <a:gd name="T46" fmla="*/ 69 w 160"/>
              <a:gd name="T47" fmla="*/ 73 h 160"/>
              <a:gd name="T48" fmla="*/ 51 w 160"/>
              <a:gd name="T49" fmla="*/ 110 h 160"/>
              <a:gd name="T50" fmla="*/ 50 w 160"/>
              <a:gd name="T51" fmla="*/ 113 h 160"/>
              <a:gd name="T52" fmla="*/ 53 w 160"/>
              <a:gd name="T53" fmla="*/ 115 h 160"/>
              <a:gd name="T54" fmla="*/ 54 w 160"/>
              <a:gd name="T55" fmla="*/ 115 h 160"/>
              <a:gd name="T56" fmla="*/ 74 w 160"/>
              <a:gd name="T57" fmla="*/ 73 h 160"/>
              <a:gd name="T58" fmla="*/ 66 w 160"/>
              <a:gd name="T59" fmla="*/ 51 h 160"/>
              <a:gd name="T60" fmla="*/ 106 w 160"/>
              <a:gd name="T61" fmla="*/ 51 h 160"/>
              <a:gd name="T62" fmla="*/ 91 w 160"/>
              <a:gd name="T63" fmla="*/ 49 h 160"/>
              <a:gd name="T64" fmla="*/ 86 w 160"/>
              <a:gd name="T65" fmla="*/ 56 h 160"/>
              <a:gd name="T66" fmla="*/ 87 w 160"/>
              <a:gd name="T67" fmla="*/ 64 h 160"/>
              <a:gd name="T68" fmla="*/ 93 w 160"/>
              <a:gd name="T69" fmla="*/ 69 h 160"/>
              <a:gd name="T70" fmla="*/ 101 w 160"/>
              <a:gd name="T71" fmla="*/ 68 h 160"/>
              <a:gd name="T72" fmla="*/ 102 w 160"/>
              <a:gd name="T73" fmla="*/ 64 h 160"/>
              <a:gd name="T74" fmla="*/ 98 w 160"/>
              <a:gd name="T75" fmla="*/ 63 h 160"/>
              <a:gd name="T76" fmla="*/ 94 w 160"/>
              <a:gd name="T77" fmla="*/ 64 h 160"/>
              <a:gd name="T78" fmla="*/ 92 w 160"/>
              <a:gd name="T79" fmla="*/ 62 h 160"/>
              <a:gd name="T80" fmla="*/ 91 w 160"/>
              <a:gd name="T81" fmla="*/ 57 h 160"/>
              <a:gd name="T82" fmla="*/ 93 w 160"/>
              <a:gd name="T83" fmla="*/ 53 h 160"/>
              <a:gd name="T84" fmla="*/ 103 w 160"/>
              <a:gd name="T85" fmla="*/ 54 h 160"/>
              <a:gd name="T86" fmla="*/ 109 w 160"/>
              <a:gd name="T87" fmla="*/ 73 h 160"/>
              <a:gd name="T88" fmla="*/ 91 w 160"/>
              <a:gd name="T89" fmla="*/ 110 h 160"/>
              <a:gd name="T90" fmla="*/ 90 w 160"/>
              <a:gd name="T91" fmla="*/ 113 h 160"/>
              <a:gd name="T92" fmla="*/ 92 w 160"/>
              <a:gd name="T93" fmla="*/ 115 h 160"/>
              <a:gd name="T94" fmla="*/ 93 w 160"/>
              <a:gd name="T95" fmla="*/ 115 h 160"/>
              <a:gd name="T96" fmla="*/ 114 w 160"/>
              <a:gd name="T97" fmla="*/ 73 h 160"/>
              <a:gd name="T98" fmla="*/ 106 w 160"/>
              <a:gd name="T99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7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7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66" y="51"/>
                </a:moveTo>
                <a:cubicBezTo>
                  <a:pt x="61" y="47"/>
                  <a:pt x="56" y="47"/>
                  <a:pt x="51" y="49"/>
                </a:cubicBezTo>
                <a:cubicBezTo>
                  <a:pt x="49" y="51"/>
                  <a:pt x="48" y="53"/>
                  <a:pt x="47" y="56"/>
                </a:cubicBezTo>
                <a:cubicBezTo>
                  <a:pt x="47" y="58"/>
                  <a:pt x="47" y="62"/>
                  <a:pt x="48" y="64"/>
                </a:cubicBezTo>
                <a:cubicBezTo>
                  <a:pt x="50" y="67"/>
                  <a:pt x="51" y="68"/>
                  <a:pt x="54" y="69"/>
                </a:cubicBezTo>
                <a:cubicBezTo>
                  <a:pt x="56" y="69"/>
                  <a:pt x="59" y="69"/>
                  <a:pt x="61" y="68"/>
                </a:cubicBezTo>
                <a:cubicBezTo>
                  <a:pt x="62" y="67"/>
                  <a:pt x="62" y="65"/>
                  <a:pt x="62" y="64"/>
                </a:cubicBezTo>
                <a:cubicBezTo>
                  <a:pt x="61" y="63"/>
                  <a:pt x="60" y="63"/>
                  <a:pt x="59" y="63"/>
                </a:cubicBezTo>
                <a:cubicBezTo>
                  <a:pt x="57" y="64"/>
                  <a:pt x="56" y="64"/>
                  <a:pt x="55" y="64"/>
                </a:cubicBezTo>
                <a:cubicBezTo>
                  <a:pt x="54" y="63"/>
                  <a:pt x="53" y="63"/>
                  <a:pt x="53" y="62"/>
                </a:cubicBezTo>
                <a:cubicBezTo>
                  <a:pt x="51" y="61"/>
                  <a:pt x="51" y="58"/>
                  <a:pt x="51" y="57"/>
                </a:cubicBezTo>
                <a:cubicBezTo>
                  <a:pt x="51" y="56"/>
                  <a:pt x="53" y="54"/>
                  <a:pt x="54" y="53"/>
                </a:cubicBezTo>
                <a:cubicBezTo>
                  <a:pt x="57" y="52"/>
                  <a:pt x="61" y="53"/>
                  <a:pt x="63" y="54"/>
                </a:cubicBezTo>
                <a:cubicBezTo>
                  <a:pt x="67" y="58"/>
                  <a:pt x="69" y="63"/>
                  <a:pt x="69" y="73"/>
                </a:cubicBezTo>
                <a:cubicBezTo>
                  <a:pt x="69" y="86"/>
                  <a:pt x="63" y="104"/>
                  <a:pt x="51" y="110"/>
                </a:cubicBezTo>
                <a:cubicBezTo>
                  <a:pt x="50" y="111"/>
                  <a:pt x="50" y="112"/>
                  <a:pt x="50" y="113"/>
                </a:cubicBezTo>
                <a:cubicBezTo>
                  <a:pt x="51" y="115"/>
                  <a:pt x="51" y="115"/>
                  <a:pt x="53" y="115"/>
                </a:cubicBezTo>
                <a:cubicBezTo>
                  <a:pt x="54" y="115"/>
                  <a:pt x="54" y="115"/>
                  <a:pt x="54" y="115"/>
                </a:cubicBezTo>
                <a:cubicBezTo>
                  <a:pt x="68" y="107"/>
                  <a:pt x="74" y="88"/>
                  <a:pt x="74" y="73"/>
                </a:cubicBezTo>
                <a:cubicBezTo>
                  <a:pt x="74" y="62"/>
                  <a:pt x="72" y="54"/>
                  <a:pt x="66" y="51"/>
                </a:cubicBezTo>
                <a:close/>
                <a:moveTo>
                  <a:pt x="106" y="51"/>
                </a:moveTo>
                <a:cubicBezTo>
                  <a:pt x="101" y="47"/>
                  <a:pt x="96" y="47"/>
                  <a:pt x="91" y="49"/>
                </a:cubicBezTo>
                <a:cubicBezTo>
                  <a:pt x="88" y="51"/>
                  <a:pt x="87" y="53"/>
                  <a:pt x="86" y="56"/>
                </a:cubicBezTo>
                <a:cubicBezTo>
                  <a:pt x="86" y="58"/>
                  <a:pt x="86" y="62"/>
                  <a:pt x="87" y="64"/>
                </a:cubicBezTo>
                <a:cubicBezTo>
                  <a:pt x="90" y="67"/>
                  <a:pt x="91" y="68"/>
                  <a:pt x="93" y="69"/>
                </a:cubicBezTo>
                <a:cubicBezTo>
                  <a:pt x="96" y="69"/>
                  <a:pt x="98" y="69"/>
                  <a:pt x="101" y="68"/>
                </a:cubicBezTo>
                <a:cubicBezTo>
                  <a:pt x="102" y="67"/>
                  <a:pt x="102" y="65"/>
                  <a:pt x="102" y="64"/>
                </a:cubicBezTo>
                <a:cubicBezTo>
                  <a:pt x="101" y="63"/>
                  <a:pt x="99" y="63"/>
                  <a:pt x="98" y="63"/>
                </a:cubicBezTo>
                <a:cubicBezTo>
                  <a:pt x="97" y="64"/>
                  <a:pt x="96" y="64"/>
                  <a:pt x="94" y="64"/>
                </a:cubicBezTo>
                <a:cubicBezTo>
                  <a:pt x="93" y="63"/>
                  <a:pt x="92" y="63"/>
                  <a:pt x="92" y="62"/>
                </a:cubicBezTo>
                <a:cubicBezTo>
                  <a:pt x="91" y="61"/>
                  <a:pt x="91" y="58"/>
                  <a:pt x="91" y="57"/>
                </a:cubicBezTo>
                <a:cubicBezTo>
                  <a:pt x="91" y="56"/>
                  <a:pt x="92" y="54"/>
                  <a:pt x="93" y="53"/>
                </a:cubicBezTo>
                <a:cubicBezTo>
                  <a:pt x="97" y="52"/>
                  <a:pt x="101" y="53"/>
                  <a:pt x="103" y="54"/>
                </a:cubicBezTo>
                <a:cubicBezTo>
                  <a:pt x="107" y="58"/>
                  <a:pt x="109" y="63"/>
                  <a:pt x="109" y="73"/>
                </a:cubicBezTo>
                <a:cubicBezTo>
                  <a:pt x="109" y="86"/>
                  <a:pt x="103" y="104"/>
                  <a:pt x="91" y="110"/>
                </a:cubicBezTo>
                <a:cubicBezTo>
                  <a:pt x="90" y="111"/>
                  <a:pt x="90" y="112"/>
                  <a:pt x="90" y="113"/>
                </a:cubicBezTo>
                <a:cubicBezTo>
                  <a:pt x="91" y="115"/>
                  <a:pt x="91" y="115"/>
                  <a:pt x="92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108" y="107"/>
                  <a:pt x="114" y="88"/>
                  <a:pt x="114" y="73"/>
                </a:cubicBezTo>
                <a:cubicBezTo>
                  <a:pt x="114" y="62"/>
                  <a:pt x="112" y="54"/>
                  <a:pt x="106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" name="Freeform 160">
            <a:extLst>
              <a:ext uri="{FF2B5EF4-FFF2-40B4-BE49-F238E27FC236}">
                <a16:creationId xmlns:a16="http://schemas.microsoft.com/office/drawing/2014/main" id="{B8EFAD50-F88F-43C2-A9AA-163A8240E1FA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5780088"/>
            <a:ext cx="254000" cy="254000"/>
          </a:xfrm>
          <a:custGeom>
            <a:avLst/>
            <a:gdLst>
              <a:gd name="T0" fmla="*/ 160 w 160"/>
              <a:gd name="T1" fmla="*/ 80 h 160"/>
              <a:gd name="T2" fmla="*/ 0 w 160"/>
              <a:gd name="T3" fmla="*/ 80 h 160"/>
              <a:gd name="T4" fmla="*/ 39 w 160"/>
              <a:gd name="T5" fmla="*/ 18 h 160"/>
              <a:gd name="T6" fmla="*/ 37 w 160"/>
              <a:gd name="T7" fmla="*/ 81 h 160"/>
              <a:gd name="T8" fmla="*/ 47 w 160"/>
              <a:gd name="T9" fmla="*/ 103 h 160"/>
              <a:gd name="T10" fmla="*/ 50 w 160"/>
              <a:gd name="T11" fmla="*/ 104 h 160"/>
              <a:gd name="T12" fmla="*/ 50 w 160"/>
              <a:gd name="T13" fmla="*/ 98 h 160"/>
              <a:gd name="T14" fmla="*/ 37 w 160"/>
              <a:gd name="T15" fmla="*/ 54 h 160"/>
              <a:gd name="T16" fmla="*/ 45 w 160"/>
              <a:gd name="T17" fmla="*/ 14 h 160"/>
              <a:gd name="T18" fmla="*/ 114 w 160"/>
              <a:gd name="T19" fmla="*/ 13 h 160"/>
              <a:gd name="T20" fmla="*/ 57 w 160"/>
              <a:gd name="T21" fmla="*/ 43 h 160"/>
              <a:gd name="T22" fmla="*/ 44 w 160"/>
              <a:gd name="T23" fmla="*/ 63 h 160"/>
              <a:gd name="T24" fmla="*/ 46 w 160"/>
              <a:gd name="T25" fmla="*/ 66 h 160"/>
              <a:gd name="T26" fmla="*/ 50 w 160"/>
              <a:gd name="T27" fmla="*/ 63 h 160"/>
              <a:gd name="T28" fmla="*/ 81 w 160"/>
              <a:gd name="T29" fmla="*/ 30 h 160"/>
              <a:gd name="T30" fmla="*/ 120 w 160"/>
              <a:gd name="T31" fmla="*/ 16 h 160"/>
              <a:gd name="T32" fmla="*/ 126 w 160"/>
              <a:gd name="T33" fmla="*/ 51 h 160"/>
              <a:gd name="T34" fmla="*/ 76 w 160"/>
              <a:gd name="T35" fmla="*/ 40 h 160"/>
              <a:gd name="T36" fmla="*/ 76 w 160"/>
              <a:gd name="T37" fmla="*/ 45 h 160"/>
              <a:gd name="T38" fmla="*/ 100 w 160"/>
              <a:gd name="T39" fmla="*/ 48 h 160"/>
              <a:gd name="T40" fmla="*/ 154 w 160"/>
              <a:gd name="T41" fmla="*/ 81 h 160"/>
              <a:gd name="T42" fmla="*/ 121 w 160"/>
              <a:gd name="T43" fmla="*/ 143 h 160"/>
              <a:gd name="T44" fmla="*/ 122 w 160"/>
              <a:gd name="T45" fmla="*/ 79 h 160"/>
              <a:gd name="T46" fmla="*/ 112 w 160"/>
              <a:gd name="T47" fmla="*/ 58 h 160"/>
              <a:gd name="T48" fmla="*/ 109 w 160"/>
              <a:gd name="T49" fmla="*/ 60 h 160"/>
              <a:gd name="T50" fmla="*/ 119 w 160"/>
              <a:gd name="T51" fmla="*/ 81 h 160"/>
              <a:gd name="T52" fmla="*/ 115 w 160"/>
              <a:gd name="T53" fmla="*/ 145 h 160"/>
              <a:gd name="T54" fmla="*/ 80 w 160"/>
              <a:gd name="T55" fmla="*/ 155 h 160"/>
              <a:gd name="T56" fmla="*/ 81 w 160"/>
              <a:gd name="T57" fmla="*/ 134 h 160"/>
              <a:gd name="T58" fmla="*/ 115 w 160"/>
              <a:gd name="T59" fmla="*/ 100 h 160"/>
              <a:gd name="T60" fmla="*/ 115 w 160"/>
              <a:gd name="T61" fmla="*/ 94 h 160"/>
              <a:gd name="T62" fmla="*/ 110 w 160"/>
              <a:gd name="T63" fmla="*/ 98 h 160"/>
              <a:gd name="T64" fmla="*/ 79 w 160"/>
              <a:gd name="T65" fmla="*/ 130 h 160"/>
              <a:gd name="T66" fmla="*/ 40 w 160"/>
              <a:gd name="T67" fmla="*/ 144 h 160"/>
              <a:gd name="T68" fmla="*/ 34 w 160"/>
              <a:gd name="T69" fmla="*/ 109 h 160"/>
              <a:gd name="T70" fmla="*/ 80 w 160"/>
              <a:gd name="T71" fmla="*/ 120 h 160"/>
              <a:gd name="T72" fmla="*/ 86 w 160"/>
              <a:gd name="T73" fmla="*/ 118 h 160"/>
              <a:gd name="T74" fmla="*/ 60 w 160"/>
              <a:gd name="T75" fmla="*/ 113 h 160"/>
              <a:gd name="T76" fmla="*/ 6 w 160"/>
              <a:gd name="T77" fmla="*/ 79 h 160"/>
              <a:gd name="T78" fmla="*/ 39 w 160"/>
              <a:gd name="T79" fmla="*/ 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39" y="18"/>
                </a:moveTo>
                <a:cubicBezTo>
                  <a:pt x="34" y="29"/>
                  <a:pt x="32" y="41"/>
                  <a:pt x="32" y="54"/>
                </a:cubicBezTo>
                <a:cubicBezTo>
                  <a:pt x="32" y="63"/>
                  <a:pt x="34" y="73"/>
                  <a:pt x="37" y="81"/>
                </a:cubicBezTo>
                <a:cubicBezTo>
                  <a:pt x="39" y="88"/>
                  <a:pt x="42" y="94"/>
                  <a:pt x="45" y="100"/>
                </a:cubicBezTo>
                <a:cubicBezTo>
                  <a:pt x="46" y="101"/>
                  <a:pt x="46" y="103"/>
                  <a:pt x="47" y="103"/>
                </a:cubicBezTo>
                <a:cubicBezTo>
                  <a:pt x="47" y="104"/>
                  <a:pt x="49" y="104"/>
                  <a:pt x="49" y="104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51" y="103"/>
                  <a:pt x="52" y="101"/>
                  <a:pt x="51" y="100"/>
                </a:cubicBezTo>
                <a:cubicBezTo>
                  <a:pt x="51" y="99"/>
                  <a:pt x="50" y="99"/>
                  <a:pt x="50" y="98"/>
                </a:cubicBezTo>
                <a:cubicBezTo>
                  <a:pt x="46" y="91"/>
                  <a:pt x="44" y="86"/>
                  <a:pt x="41" y="79"/>
                </a:cubicBezTo>
                <a:cubicBezTo>
                  <a:pt x="39" y="71"/>
                  <a:pt x="37" y="63"/>
                  <a:pt x="37" y="54"/>
                </a:cubicBezTo>
                <a:cubicBezTo>
                  <a:pt x="37" y="41"/>
                  <a:pt x="40" y="28"/>
                  <a:pt x="45" y="15"/>
                </a:cubicBezTo>
                <a:cubicBezTo>
                  <a:pt x="45" y="14"/>
                  <a:pt x="45" y="14"/>
                  <a:pt x="45" y="14"/>
                </a:cubicBezTo>
                <a:cubicBezTo>
                  <a:pt x="56" y="8"/>
                  <a:pt x="67" y="5"/>
                  <a:pt x="80" y="5"/>
                </a:cubicBezTo>
                <a:cubicBezTo>
                  <a:pt x="92" y="5"/>
                  <a:pt x="104" y="8"/>
                  <a:pt x="114" y="13"/>
                </a:cubicBezTo>
                <a:cubicBezTo>
                  <a:pt x="101" y="15"/>
                  <a:pt x="89" y="19"/>
                  <a:pt x="79" y="26"/>
                </a:cubicBezTo>
                <a:cubicBezTo>
                  <a:pt x="71" y="30"/>
                  <a:pt x="64" y="36"/>
                  <a:pt x="57" y="43"/>
                </a:cubicBezTo>
                <a:cubicBezTo>
                  <a:pt x="52" y="49"/>
                  <a:pt x="49" y="54"/>
                  <a:pt x="45" y="60"/>
                </a:cubicBezTo>
                <a:cubicBezTo>
                  <a:pt x="45" y="61"/>
                  <a:pt x="44" y="63"/>
                  <a:pt x="44" y="63"/>
                </a:cubicBezTo>
                <a:cubicBezTo>
                  <a:pt x="42" y="64"/>
                  <a:pt x="44" y="66"/>
                  <a:pt x="45" y="66"/>
                </a:cubicBezTo>
                <a:cubicBezTo>
                  <a:pt x="45" y="66"/>
                  <a:pt x="45" y="66"/>
                  <a:pt x="46" y="66"/>
                </a:cubicBezTo>
                <a:cubicBezTo>
                  <a:pt x="46" y="66"/>
                  <a:pt x="47" y="66"/>
                  <a:pt x="49" y="65"/>
                </a:cubicBezTo>
                <a:cubicBezTo>
                  <a:pt x="49" y="64"/>
                  <a:pt x="49" y="64"/>
                  <a:pt x="50" y="63"/>
                </a:cubicBezTo>
                <a:cubicBezTo>
                  <a:pt x="52" y="56"/>
                  <a:pt x="57" y="51"/>
                  <a:pt x="61" y="46"/>
                </a:cubicBezTo>
                <a:cubicBezTo>
                  <a:pt x="67" y="40"/>
                  <a:pt x="74" y="35"/>
                  <a:pt x="81" y="30"/>
                </a:cubicBezTo>
                <a:cubicBezTo>
                  <a:pt x="92" y="24"/>
                  <a:pt x="105" y="19"/>
                  <a:pt x="117" y="18"/>
                </a:cubicBezTo>
                <a:cubicBezTo>
                  <a:pt x="119" y="18"/>
                  <a:pt x="120" y="18"/>
                  <a:pt x="120" y="16"/>
                </a:cubicBezTo>
                <a:cubicBezTo>
                  <a:pt x="140" y="29"/>
                  <a:pt x="154" y="51"/>
                  <a:pt x="155" y="75"/>
                </a:cubicBezTo>
                <a:cubicBezTo>
                  <a:pt x="146" y="65"/>
                  <a:pt x="137" y="58"/>
                  <a:pt x="126" y="51"/>
                </a:cubicBezTo>
                <a:cubicBezTo>
                  <a:pt x="119" y="48"/>
                  <a:pt x="110" y="44"/>
                  <a:pt x="101" y="43"/>
                </a:cubicBezTo>
                <a:cubicBezTo>
                  <a:pt x="92" y="40"/>
                  <a:pt x="85" y="40"/>
                  <a:pt x="76" y="40"/>
                </a:cubicBezTo>
                <a:cubicBezTo>
                  <a:pt x="75" y="40"/>
                  <a:pt x="74" y="41"/>
                  <a:pt x="74" y="43"/>
                </a:cubicBezTo>
                <a:cubicBezTo>
                  <a:pt x="74" y="44"/>
                  <a:pt x="75" y="45"/>
                  <a:pt x="76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84" y="45"/>
                  <a:pt x="92" y="45"/>
                  <a:pt x="100" y="48"/>
                </a:cubicBezTo>
                <a:cubicBezTo>
                  <a:pt x="109" y="49"/>
                  <a:pt x="116" y="53"/>
                  <a:pt x="124" y="56"/>
                </a:cubicBezTo>
                <a:cubicBezTo>
                  <a:pt x="135" y="63"/>
                  <a:pt x="145" y="71"/>
                  <a:pt x="154" y="81"/>
                </a:cubicBezTo>
                <a:cubicBezTo>
                  <a:pt x="154" y="83"/>
                  <a:pt x="155" y="83"/>
                  <a:pt x="155" y="84"/>
                </a:cubicBezTo>
                <a:cubicBezTo>
                  <a:pt x="154" y="108"/>
                  <a:pt x="141" y="130"/>
                  <a:pt x="121" y="143"/>
                </a:cubicBezTo>
                <a:cubicBezTo>
                  <a:pt x="126" y="131"/>
                  <a:pt x="127" y="119"/>
                  <a:pt x="127" y="106"/>
                </a:cubicBezTo>
                <a:cubicBezTo>
                  <a:pt x="127" y="98"/>
                  <a:pt x="126" y="88"/>
                  <a:pt x="122" y="79"/>
                </a:cubicBezTo>
                <a:cubicBezTo>
                  <a:pt x="121" y="73"/>
                  <a:pt x="117" y="66"/>
                  <a:pt x="115" y="60"/>
                </a:cubicBezTo>
                <a:cubicBezTo>
                  <a:pt x="114" y="59"/>
                  <a:pt x="114" y="58"/>
                  <a:pt x="112" y="58"/>
                </a:cubicBezTo>
                <a:cubicBezTo>
                  <a:pt x="112" y="56"/>
                  <a:pt x="111" y="56"/>
                  <a:pt x="110" y="56"/>
                </a:cubicBezTo>
                <a:cubicBezTo>
                  <a:pt x="109" y="58"/>
                  <a:pt x="107" y="59"/>
                  <a:pt x="109" y="60"/>
                </a:cubicBezTo>
                <a:cubicBezTo>
                  <a:pt x="109" y="61"/>
                  <a:pt x="110" y="61"/>
                  <a:pt x="110" y="63"/>
                </a:cubicBezTo>
                <a:cubicBezTo>
                  <a:pt x="114" y="69"/>
                  <a:pt x="116" y="74"/>
                  <a:pt x="119" y="81"/>
                </a:cubicBezTo>
                <a:cubicBezTo>
                  <a:pt x="121" y="89"/>
                  <a:pt x="122" y="98"/>
                  <a:pt x="122" y="106"/>
                </a:cubicBezTo>
                <a:cubicBezTo>
                  <a:pt x="122" y="119"/>
                  <a:pt x="120" y="133"/>
                  <a:pt x="115" y="145"/>
                </a:cubicBezTo>
                <a:cubicBezTo>
                  <a:pt x="115" y="146"/>
                  <a:pt x="115" y="146"/>
                  <a:pt x="115" y="146"/>
                </a:cubicBezTo>
                <a:cubicBezTo>
                  <a:pt x="104" y="153"/>
                  <a:pt x="92" y="155"/>
                  <a:pt x="80" y="155"/>
                </a:cubicBezTo>
                <a:cubicBezTo>
                  <a:pt x="67" y="155"/>
                  <a:pt x="56" y="153"/>
                  <a:pt x="46" y="148"/>
                </a:cubicBezTo>
                <a:cubicBezTo>
                  <a:pt x="59" y="145"/>
                  <a:pt x="71" y="141"/>
                  <a:pt x="81" y="134"/>
                </a:cubicBezTo>
                <a:cubicBezTo>
                  <a:pt x="89" y="130"/>
                  <a:pt x="96" y="124"/>
                  <a:pt x="102" y="118"/>
                </a:cubicBezTo>
                <a:cubicBezTo>
                  <a:pt x="107" y="111"/>
                  <a:pt x="111" y="106"/>
                  <a:pt x="115" y="100"/>
                </a:cubicBezTo>
                <a:cubicBezTo>
                  <a:pt x="115" y="99"/>
                  <a:pt x="116" y="98"/>
                  <a:pt x="116" y="98"/>
                </a:cubicBezTo>
                <a:cubicBezTo>
                  <a:pt x="117" y="96"/>
                  <a:pt x="116" y="94"/>
                  <a:pt x="115" y="94"/>
                </a:cubicBezTo>
                <a:cubicBezTo>
                  <a:pt x="114" y="93"/>
                  <a:pt x="112" y="94"/>
                  <a:pt x="111" y="95"/>
                </a:cubicBezTo>
                <a:cubicBezTo>
                  <a:pt x="111" y="96"/>
                  <a:pt x="111" y="96"/>
                  <a:pt x="110" y="98"/>
                </a:cubicBezTo>
                <a:cubicBezTo>
                  <a:pt x="107" y="104"/>
                  <a:pt x="102" y="109"/>
                  <a:pt x="99" y="114"/>
                </a:cubicBezTo>
                <a:cubicBezTo>
                  <a:pt x="92" y="120"/>
                  <a:pt x="86" y="125"/>
                  <a:pt x="79" y="130"/>
                </a:cubicBezTo>
                <a:cubicBezTo>
                  <a:pt x="67" y="136"/>
                  <a:pt x="55" y="141"/>
                  <a:pt x="42" y="143"/>
                </a:cubicBezTo>
                <a:cubicBezTo>
                  <a:pt x="41" y="143"/>
                  <a:pt x="40" y="143"/>
                  <a:pt x="40" y="144"/>
                </a:cubicBezTo>
                <a:cubicBezTo>
                  <a:pt x="20" y="131"/>
                  <a:pt x="6" y="109"/>
                  <a:pt x="5" y="85"/>
                </a:cubicBezTo>
                <a:cubicBezTo>
                  <a:pt x="14" y="95"/>
                  <a:pt x="22" y="103"/>
                  <a:pt x="34" y="109"/>
                </a:cubicBezTo>
                <a:cubicBezTo>
                  <a:pt x="41" y="113"/>
                  <a:pt x="50" y="116"/>
                  <a:pt x="59" y="118"/>
                </a:cubicBezTo>
                <a:cubicBezTo>
                  <a:pt x="66" y="119"/>
                  <a:pt x="72" y="120"/>
                  <a:pt x="80" y="120"/>
                </a:cubicBezTo>
                <a:cubicBezTo>
                  <a:pt x="81" y="120"/>
                  <a:pt x="82" y="120"/>
                  <a:pt x="84" y="120"/>
                </a:cubicBezTo>
                <a:cubicBezTo>
                  <a:pt x="85" y="120"/>
                  <a:pt x="86" y="119"/>
                  <a:pt x="86" y="118"/>
                </a:cubicBezTo>
                <a:cubicBezTo>
                  <a:pt x="86" y="116"/>
                  <a:pt x="85" y="115"/>
                  <a:pt x="84" y="115"/>
                </a:cubicBezTo>
                <a:cubicBezTo>
                  <a:pt x="76" y="115"/>
                  <a:pt x="67" y="115"/>
                  <a:pt x="60" y="113"/>
                </a:cubicBezTo>
                <a:cubicBezTo>
                  <a:pt x="51" y="111"/>
                  <a:pt x="44" y="108"/>
                  <a:pt x="36" y="104"/>
                </a:cubicBezTo>
                <a:cubicBezTo>
                  <a:pt x="25" y="98"/>
                  <a:pt x="15" y="89"/>
                  <a:pt x="6" y="79"/>
                </a:cubicBezTo>
                <a:cubicBezTo>
                  <a:pt x="6" y="78"/>
                  <a:pt x="5" y="78"/>
                  <a:pt x="5" y="76"/>
                </a:cubicBezTo>
                <a:cubicBezTo>
                  <a:pt x="6" y="53"/>
                  <a:pt x="19" y="30"/>
                  <a:pt x="39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" name="Freeform 161">
            <a:extLst>
              <a:ext uri="{FF2B5EF4-FFF2-40B4-BE49-F238E27FC236}">
                <a16:creationId xmlns:a16="http://schemas.microsoft.com/office/drawing/2014/main" id="{EE368015-3BFF-44A5-B7C4-1C246D3EBF77}"/>
              </a:ext>
            </a:extLst>
          </p:cNvPr>
          <p:cNvSpPr>
            <a:spLocks noEditPoints="1"/>
          </p:cNvSpPr>
          <p:nvPr/>
        </p:nvSpPr>
        <p:spPr bwMode="auto">
          <a:xfrm>
            <a:off x="4044951" y="5776913"/>
            <a:ext cx="254000" cy="254000"/>
          </a:xfrm>
          <a:custGeom>
            <a:avLst/>
            <a:gdLst>
              <a:gd name="T0" fmla="*/ 79 w 160"/>
              <a:gd name="T1" fmla="*/ 0 h 160"/>
              <a:gd name="T2" fmla="*/ 0 w 160"/>
              <a:gd name="T3" fmla="*/ 80 h 160"/>
              <a:gd name="T4" fmla="*/ 79 w 160"/>
              <a:gd name="T5" fmla="*/ 160 h 160"/>
              <a:gd name="T6" fmla="*/ 160 w 160"/>
              <a:gd name="T7" fmla="*/ 80 h 160"/>
              <a:gd name="T8" fmla="*/ 79 w 160"/>
              <a:gd name="T9" fmla="*/ 0 h 160"/>
              <a:gd name="T10" fmla="*/ 79 w 160"/>
              <a:gd name="T11" fmla="*/ 155 h 160"/>
              <a:gd name="T12" fmla="*/ 5 w 160"/>
              <a:gd name="T13" fmla="*/ 80 h 160"/>
              <a:gd name="T14" fmla="*/ 79 w 160"/>
              <a:gd name="T15" fmla="*/ 5 h 160"/>
              <a:gd name="T16" fmla="*/ 154 w 160"/>
              <a:gd name="T17" fmla="*/ 80 h 160"/>
              <a:gd name="T18" fmla="*/ 79 w 160"/>
              <a:gd name="T19" fmla="*/ 155 h 160"/>
              <a:gd name="T20" fmla="*/ 80 w 160"/>
              <a:gd name="T21" fmla="*/ 81 h 160"/>
              <a:gd name="T22" fmla="*/ 80 w 160"/>
              <a:gd name="T23" fmla="*/ 46 h 160"/>
              <a:gd name="T24" fmla="*/ 77 w 160"/>
              <a:gd name="T25" fmla="*/ 44 h 160"/>
              <a:gd name="T26" fmla="*/ 75 w 160"/>
              <a:gd name="T27" fmla="*/ 46 h 160"/>
              <a:gd name="T28" fmla="*/ 75 w 160"/>
              <a:gd name="T29" fmla="*/ 82 h 160"/>
              <a:gd name="T30" fmla="*/ 76 w 160"/>
              <a:gd name="T31" fmla="*/ 84 h 160"/>
              <a:gd name="T32" fmla="*/ 99 w 160"/>
              <a:gd name="T33" fmla="*/ 109 h 160"/>
              <a:gd name="T34" fmla="*/ 102 w 160"/>
              <a:gd name="T35" fmla="*/ 110 h 160"/>
              <a:gd name="T36" fmla="*/ 103 w 160"/>
              <a:gd name="T37" fmla="*/ 109 h 160"/>
              <a:gd name="T38" fmla="*/ 103 w 160"/>
              <a:gd name="T39" fmla="*/ 105 h 160"/>
              <a:gd name="T40" fmla="*/ 80 w 160"/>
              <a:gd name="T41" fmla="*/ 81 h 160"/>
              <a:gd name="T42" fmla="*/ 19 w 160"/>
              <a:gd name="T43" fmla="*/ 75 h 160"/>
              <a:gd name="T44" fmla="*/ 14 w 160"/>
              <a:gd name="T45" fmla="*/ 80 h 160"/>
              <a:gd name="T46" fmla="*/ 19 w 160"/>
              <a:gd name="T47" fmla="*/ 85 h 160"/>
              <a:gd name="T48" fmla="*/ 24 w 160"/>
              <a:gd name="T49" fmla="*/ 80 h 160"/>
              <a:gd name="T50" fmla="*/ 19 w 160"/>
              <a:gd name="T51" fmla="*/ 75 h 160"/>
              <a:gd name="T52" fmla="*/ 139 w 160"/>
              <a:gd name="T53" fmla="*/ 75 h 160"/>
              <a:gd name="T54" fmla="*/ 134 w 160"/>
              <a:gd name="T55" fmla="*/ 80 h 160"/>
              <a:gd name="T56" fmla="*/ 139 w 160"/>
              <a:gd name="T57" fmla="*/ 85 h 160"/>
              <a:gd name="T58" fmla="*/ 145 w 160"/>
              <a:gd name="T59" fmla="*/ 80 h 160"/>
              <a:gd name="T60" fmla="*/ 139 w 160"/>
              <a:gd name="T61" fmla="*/ 75 h 160"/>
              <a:gd name="T62" fmla="*/ 79 w 160"/>
              <a:gd name="T63" fmla="*/ 25 h 160"/>
              <a:gd name="T64" fmla="*/ 84 w 160"/>
              <a:gd name="T65" fmla="*/ 20 h 160"/>
              <a:gd name="T66" fmla="*/ 79 w 160"/>
              <a:gd name="T67" fmla="*/ 15 h 160"/>
              <a:gd name="T68" fmla="*/ 75 w 160"/>
              <a:gd name="T69" fmla="*/ 20 h 160"/>
              <a:gd name="T70" fmla="*/ 79 w 160"/>
              <a:gd name="T71" fmla="*/ 25 h 160"/>
              <a:gd name="T72" fmla="*/ 79 w 160"/>
              <a:gd name="T73" fmla="*/ 135 h 160"/>
              <a:gd name="T74" fmla="*/ 75 w 160"/>
              <a:gd name="T75" fmla="*/ 140 h 160"/>
              <a:gd name="T76" fmla="*/ 79 w 160"/>
              <a:gd name="T77" fmla="*/ 145 h 160"/>
              <a:gd name="T78" fmla="*/ 84 w 160"/>
              <a:gd name="T79" fmla="*/ 140 h 160"/>
              <a:gd name="T80" fmla="*/ 79 w 160"/>
              <a:gd name="T81" fmla="*/ 135 h 160"/>
              <a:gd name="T82" fmla="*/ 39 w 160"/>
              <a:gd name="T83" fmla="*/ 35 h 160"/>
              <a:gd name="T84" fmla="*/ 35 w 160"/>
              <a:gd name="T85" fmla="*/ 40 h 160"/>
              <a:gd name="T86" fmla="*/ 39 w 160"/>
              <a:gd name="T87" fmla="*/ 44 h 160"/>
              <a:gd name="T88" fmla="*/ 44 w 160"/>
              <a:gd name="T89" fmla="*/ 40 h 160"/>
              <a:gd name="T90" fmla="*/ 39 w 160"/>
              <a:gd name="T91" fmla="*/ 35 h 160"/>
              <a:gd name="T92" fmla="*/ 119 w 160"/>
              <a:gd name="T93" fmla="*/ 114 h 160"/>
              <a:gd name="T94" fmla="*/ 114 w 160"/>
              <a:gd name="T95" fmla="*/ 120 h 160"/>
              <a:gd name="T96" fmla="*/ 119 w 160"/>
              <a:gd name="T97" fmla="*/ 125 h 160"/>
              <a:gd name="T98" fmla="*/ 124 w 160"/>
              <a:gd name="T99" fmla="*/ 120 h 160"/>
              <a:gd name="T100" fmla="*/ 119 w 160"/>
              <a:gd name="T101" fmla="*/ 114 h 160"/>
              <a:gd name="T102" fmla="*/ 124 w 160"/>
              <a:gd name="T103" fmla="*/ 35 h 160"/>
              <a:gd name="T104" fmla="*/ 119 w 160"/>
              <a:gd name="T105" fmla="*/ 40 h 160"/>
              <a:gd name="T106" fmla="*/ 124 w 160"/>
              <a:gd name="T107" fmla="*/ 44 h 160"/>
              <a:gd name="T108" fmla="*/ 129 w 160"/>
              <a:gd name="T109" fmla="*/ 40 h 160"/>
              <a:gd name="T110" fmla="*/ 124 w 160"/>
              <a:gd name="T111" fmla="*/ 35 h 160"/>
              <a:gd name="T112" fmla="*/ 39 w 160"/>
              <a:gd name="T113" fmla="*/ 114 h 160"/>
              <a:gd name="T114" fmla="*/ 35 w 160"/>
              <a:gd name="T115" fmla="*/ 120 h 160"/>
              <a:gd name="T116" fmla="*/ 39 w 160"/>
              <a:gd name="T117" fmla="*/ 125 h 160"/>
              <a:gd name="T118" fmla="*/ 44 w 160"/>
              <a:gd name="T119" fmla="*/ 120 h 160"/>
              <a:gd name="T120" fmla="*/ 39 w 160"/>
              <a:gd name="T121" fmla="*/ 11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60">
                <a:moveTo>
                  <a:pt x="79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3"/>
                  <a:pt x="36" y="160"/>
                  <a:pt x="79" y="160"/>
                </a:cubicBezTo>
                <a:cubicBezTo>
                  <a:pt x="123" y="160"/>
                  <a:pt x="160" y="123"/>
                  <a:pt x="160" y="80"/>
                </a:cubicBezTo>
                <a:cubicBezTo>
                  <a:pt x="160" y="36"/>
                  <a:pt x="123" y="0"/>
                  <a:pt x="79" y="0"/>
                </a:cubicBezTo>
                <a:close/>
                <a:moveTo>
                  <a:pt x="79" y="155"/>
                </a:moveTo>
                <a:cubicBezTo>
                  <a:pt x="38" y="155"/>
                  <a:pt x="5" y="121"/>
                  <a:pt x="5" y="80"/>
                </a:cubicBezTo>
                <a:cubicBezTo>
                  <a:pt x="5" y="38"/>
                  <a:pt x="38" y="5"/>
                  <a:pt x="79" y="5"/>
                </a:cubicBezTo>
                <a:cubicBezTo>
                  <a:pt x="121" y="5"/>
                  <a:pt x="154" y="38"/>
                  <a:pt x="154" y="80"/>
                </a:cubicBezTo>
                <a:cubicBezTo>
                  <a:pt x="154" y="121"/>
                  <a:pt x="121" y="155"/>
                  <a:pt x="79" y="155"/>
                </a:cubicBezTo>
                <a:close/>
                <a:moveTo>
                  <a:pt x="80" y="81"/>
                </a:moveTo>
                <a:cubicBezTo>
                  <a:pt x="80" y="46"/>
                  <a:pt x="80" y="46"/>
                  <a:pt x="80" y="46"/>
                </a:cubicBezTo>
                <a:cubicBezTo>
                  <a:pt x="80" y="45"/>
                  <a:pt x="78" y="44"/>
                  <a:pt x="77" y="44"/>
                </a:cubicBezTo>
                <a:cubicBezTo>
                  <a:pt x="76" y="44"/>
                  <a:pt x="75" y="45"/>
                  <a:pt x="75" y="46"/>
                </a:cubicBezTo>
                <a:cubicBezTo>
                  <a:pt x="75" y="82"/>
                  <a:pt x="75" y="82"/>
                  <a:pt x="75" y="82"/>
                </a:cubicBezTo>
                <a:cubicBezTo>
                  <a:pt x="75" y="84"/>
                  <a:pt x="75" y="84"/>
                  <a:pt x="76" y="84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101" y="109"/>
                  <a:pt x="101" y="110"/>
                  <a:pt x="102" y="110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4" y="108"/>
                  <a:pt x="104" y="106"/>
                  <a:pt x="103" y="105"/>
                </a:cubicBezTo>
                <a:cubicBezTo>
                  <a:pt x="80" y="81"/>
                  <a:pt x="80" y="81"/>
                  <a:pt x="80" y="81"/>
                </a:cubicBezTo>
                <a:close/>
                <a:moveTo>
                  <a:pt x="19" y="75"/>
                </a:moveTo>
                <a:cubicBezTo>
                  <a:pt x="16" y="75"/>
                  <a:pt x="14" y="77"/>
                  <a:pt x="14" y="80"/>
                </a:cubicBezTo>
                <a:cubicBezTo>
                  <a:pt x="14" y="83"/>
                  <a:pt x="16" y="85"/>
                  <a:pt x="19" y="85"/>
                </a:cubicBezTo>
                <a:cubicBezTo>
                  <a:pt x="21" y="85"/>
                  <a:pt x="24" y="83"/>
                  <a:pt x="24" y="80"/>
                </a:cubicBezTo>
                <a:cubicBezTo>
                  <a:pt x="24" y="77"/>
                  <a:pt x="21" y="75"/>
                  <a:pt x="19" y="75"/>
                </a:cubicBezTo>
                <a:close/>
                <a:moveTo>
                  <a:pt x="139" y="75"/>
                </a:moveTo>
                <a:cubicBezTo>
                  <a:pt x="136" y="75"/>
                  <a:pt x="134" y="77"/>
                  <a:pt x="134" y="80"/>
                </a:cubicBezTo>
                <a:cubicBezTo>
                  <a:pt x="134" y="83"/>
                  <a:pt x="136" y="85"/>
                  <a:pt x="139" y="85"/>
                </a:cubicBezTo>
                <a:cubicBezTo>
                  <a:pt x="142" y="85"/>
                  <a:pt x="145" y="83"/>
                  <a:pt x="145" y="80"/>
                </a:cubicBezTo>
                <a:cubicBezTo>
                  <a:pt x="145" y="77"/>
                  <a:pt x="142" y="75"/>
                  <a:pt x="139" y="75"/>
                </a:cubicBezTo>
                <a:close/>
                <a:moveTo>
                  <a:pt x="79" y="25"/>
                </a:moveTo>
                <a:cubicBezTo>
                  <a:pt x="82" y="25"/>
                  <a:pt x="84" y="22"/>
                  <a:pt x="84" y="20"/>
                </a:cubicBezTo>
                <a:cubicBezTo>
                  <a:pt x="84" y="17"/>
                  <a:pt x="82" y="15"/>
                  <a:pt x="79" y="15"/>
                </a:cubicBezTo>
                <a:cubicBezTo>
                  <a:pt x="77" y="15"/>
                  <a:pt x="75" y="17"/>
                  <a:pt x="75" y="20"/>
                </a:cubicBezTo>
                <a:cubicBezTo>
                  <a:pt x="75" y="22"/>
                  <a:pt x="77" y="25"/>
                  <a:pt x="79" y="25"/>
                </a:cubicBezTo>
                <a:close/>
                <a:moveTo>
                  <a:pt x="79" y="135"/>
                </a:moveTo>
                <a:cubicBezTo>
                  <a:pt x="77" y="135"/>
                  <a:pt x="75" y="137"/>
                  <a:pt x="75" y="140"/>
                </a:cubicBezTo>
                <a:cubicBezTo>
                  <a:pt x="75" y="143"/>
                  <a:pt x="77" y="145"/>
                  <a:pt x="79" y="145"/>
                </a:cubicBezTo>
                <a:cubicBezTo>
                  <a:pt x="82" y="145"/>
                  <a:pt x="84" y="143"/>
                  <a:pt x="84" y="140"/>
                </a:cubicBezTo>
                <a:cubicBezTo>
                  <a:pt x="84" y="137"/>
                  <a:pt x="82" y="135"/>
                  <a:pt x="79" y="135"/>
                </a:cubicBezTo>
                <a:close/>
                <a:moveTo>
                  <a:pt x="39" y="35"/>
                </a:moveTo>
                <a:cubicBezTo>
                  <a:pt x="37" y="35"/>
                  <a:pt x="35" y="37"/>
                  <a:pt x="35" y="40"/>
                </a:cubicBezTo>
                <a:cubicBezTo>
                  <a:pt x="35" y="42"/>
                  <a:pt x="37" y="44"/>
                  <a:pt x="39" y="44"/>
                </a:cubicBezTo>
                <a:cubicBezTo>
                  <a:pt x="42" y="44"/>
                  <a:pt x="44" y="42"/>
                  <a:pt x="44" y="40"/>
                </a:cubicBezTo>
                <a:cubicBezTo>
                  <a:pt x="44" y="37"/>
                  <a:pt x="42" y="35"/>
                  <a:pt x="39" y="35"/>
                </a:cubicBezTo>
                <a:close/>
                <a:moveTo>
                  <a:pt x="119" y="114"/>
                </a:moveTo>
                <a:cubicBezTo>
                  <a:pt x="116" y="114"/>
                  <a:pt x="114" y="117"/>
                  <a:pt x="114" y="120"/>
                </a:cubicBezTo>
                <a:cubicBezTo>
                  <a:pt x="114" y="123"/>
                  <a:pt x="116" y="125"/>
                  <a:pt x="119" y="125"/>
                </a:cubicBezTo>
                <a:cubicBezTo>
                  <a:pt x="122" y="125"/>
                  <a:pt x="124" y="123"/>
                  <a:pt x="124" y="120"/>
                </a:cubicBezTo>
                <a:cubicBezTo>
                  <a:pt x="124" y="117"/>
                  <a:pt x="122" y="114"/>
                  <a:pt x="119" y="114"/>
                </a:cubicBezTo>
                <a:close/>
                <a:moveTo>
                  <a:pt x="124" y="35"/>
                </a:moveTo>
                <a:cubicBezTo>
                  <a:pt x="121" y="35"/>
                  <a:pt x="119" y="37"/>
                  <a:pt x="119" y="40"/>
                </a:cubicBezTo>
                <a:cubicBezTo>
                  <a:pt x="119" y="42"/>
                  <a:pt x="121" y="44"/>
                  <a:pt x="124" y="44"/>
                </a:cubicBezTo>
                <a:cubicBezTo>
                  <a:pt x="127" y="44"/>
                  <a:pt x="129" y="42"/>
                  <a:pt x="129" y="40"/>
                </a:cubicBezTo>
                <a:cubicBezTo>
                  <a:pt x="129" y="37"/>
                  <a:pt x="127" y="35"/>
                  <a:pt x="124" y="35"/>
                </a:cubicBezTo>
                <a:close/>
                <a:moveTo>
                  <a:pt x="39" y="114"/>
                </a:moveTo>
                <a:cubicBezTo>
                  <a:pt x="37" y="114"/>
                  <a:pt x="35" y="117"/>
                  <a:pt x="35" y="120"/>
                </a:cubicBezTo>
                <a:cubicBezTo>
                  <a:pt x="35" y="123"/>
                  <a:pt x="37" y="125"/>
                  <a:pt x="39" y="125"/>
                </a:cubicBezTo>
                <a:cubicBezTo>
                  <a:pt x="42" y="125"/>
                  <a:pt x="44" y="123"/>
                  <a:pt x="44" y="120"/>
                </a:cubicBezTo>
                <a:cubicBezTo>
                  <a:pt x="44" y="117"/>
                  <a:pt x="42" y="114"/>
                  <a:pt x="39" y="1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Freeform 162">
            <a:extLst>
              <a:ext uri="{FF2B5EF4-FFF2-40B4-BE49-F238E27FC236}">
                <a16:creationId xmlns:a16="http://schemas.microsoft.com/office/drawing/2014/main" id="{8C20D48A-72CA-4220-AF61-6F586EFC5ADB}"/>
              </a:ext>
            </a:extLst>
          </p:cNvPr>
          <p:cNvSpPr>
            <a:spLocks noEditPoints="1"/>
          </p:cNvSpPr>
          <p:nvPr/>
        </p:nvSpPr>
        <p:spPr bwMode="auto">
          <a:xfrm>
            <a:off x="11198226" y="5259388"/>
            <a:ext cx="254000" cy="193675"/>
          </a:xfrm>
          <a:custGeom>
            <a:avLst/>
            <a:gdLst>
              <a:gd name="T0" fmla="*/ 82 w 160"/>
              <a:gd name="T1" fmla="*/ 55 h 122"/>
              <a:gd name="T2" fmla="*/ 68 w 160"/>
              <a:gd name="T3" fmla="*/ 40 h 122"/>
              <a:gd name="T4" fmla="*/ 53 w 160"/>
              <a:gd name="T5" fmla="*/ 23 h 122"/>
              <a:gd name="T6" fmla="*/ 37 w 160"/>
              <a:gd name="T7" fmla="*/ 39 h 122"/>
              <a:gd name="T8" fmla="*/ 13 w 160"/>
              <a:gd name="T9" fmla="*/ 40 h 122"/>
              <a:gd name="T10" fmla="*/ 15 w 160"/>
              <a:gd name="T11" fmla="*/ 62 h 122"/>
              <a:gd name="T12" fmla="*/ 4 w 160"/>
              <a:gd name="T13" fmla="*/ 80 h 122"/>
              <a:gd name="T14" fmla="*/ 12 w 160"/>
              <a:gd name="T15" fmla="*/ 99 h 122"/>
              <a:gd name="T16" fmla="*/ 35 w 160"/>
              <a:gd name="T17" fmla="*/ 105 h 122"/>
              <a:gd name="T18" fmla="*/ 50 w 160"/>
              <a:gd name="T19" fmla="*/ 122 h 122"/>
              <a:gd name="T20" fmla="*/ 65 w 160"/>
              <a:gd name="T21" fmla="*/ 105 h 122"/>
              <a:gd name="T22" fmla="*/ 87 w 160"/>
              <a:gd name="T23" fmla="*/ 105 h 122"/>
              <a:gd name="T24" fmla="*/ 85 w 160"/>
              <a:gd name="T25" fmla="*/ 83 h 122"/>
              <a:gd name="T26" fmla="*/ 96 w 160"/>
              <a:gd name="T27" fmla="*/ 65 h 122"/>
              <a:gd name="T28" fmla="*/ 80 w 160"/>
              <a:gd name="T29" fmla="*/ 83 h 122"/>
              <a:gd name="T30" fmla="*/ 80 w 160"/>
              <a:gd name="T31" fmla="*/ 107 h 122"/>
              <a:gd name="T32" fmla="*/ 60 w 160"/>
              <a:gd name="T33" fmla="*/ 103 h 122"/>
              <a:gd name="T34" fmla="*/ 47 w 160"/>
              <a:gd name="T35" fmla="*/ 118 h 122"/>
              <a:gd name="T36" fmla="*/ 34 w 160"/>
              <a:gd name="T37" fmla="*/ 101 h 122"/>
              <a:gd name="T38" fmla="*/ 16 w 160"/>
              <a:gd name="T39" fmla="*/ 101 h 122"/>
              <a:gd name="T40" fmla="*/ 5 w 160"/>
              <a:gd name="T41" fmla="*/ 76 h 122"/>
              <a:gd name="T42" fmla="*/ 16 w 160"/>
              <a:gd name="T43" fmla="*/ 66 h 122"/>
              <a:gd name="T44" fmla="*/ 16 w 160"/>
              <a:gd name="T45" fmla="*/ 43 h 122"/>
              <a:gd name="T46" fmla="*/ 39 w 160"/>
              <a:gd name="T47" fmla="*/ 42 h 122"/>
              <a:gd name="T48" fmla="*/ 53 w 160"/>
              <a:gd name="T49" fmla="*/ 27 h 122"/>
              <a:gd name="T50" fmla="*/ 70 w 160"/>
              <a:gd name="T51" fmla="*/ 43 h 122"/>
              <a:gd name="T52" fmla="*/ 79 w 160"/>
              <a:gd name="T53" fmla="*/ 53 h 122"/>
              <a:gd name="T54" fmla="*/ 96 w 160"/>
              <a:gd name="T55" fmla="*/ 70 h 122"/>
              <a:gd name="T56" fmla="*/ 71 w 160"/>
              <a:gd name="T57" fmla="*/ 73 h 122"/>
              <a:gd name="T58" fmla="*/ 67 w 160"/>
              <a:gd name="T59" fmla="*/ 73 h 122"/>
              <a:gd name="T60" fmla="*/ 151 w 160"/>
              <a:gd name="T61" fmla="*/ 30 h 122"/>
              <a:gd name="T62" fmla="*/ 150 w 160"/>
              <a:gd name="T63" fmla="*/ 14 h 122"/>
              <a:gd name="T64" fmla="*/ 140 w 160"/>
              <a:gd name="T65" fmla="*/ 5 h 122"/>
              <a:gd name="T66" fmla="*/ 128 w 160"/>
              <a:gd name="T67" fmla="*/ 2 h 122"/>
              <a:gd name="T68" fmla="*/ 115 w 160"/>
              <a:gd name="T69" fmla="*/ 4 h 122"/>
              <a:gd name="T70" fmla="*/ 106 w 160"/>
              <a:gd name="T71" fmla="*/ 18 h 122"/>
              <a:gd name="T72" fmla="*/ 93 w 160"/>
              <a:gd name="T73" fmla="*/ 26 h 122"/>
              <a:gd name="T74" fmla="*/ 102 w 160"/>
              <a:gd name="T75" fmla="*/ 40 h 122"/>
              <a:gd name="T76" fmla="*/ 103 w 160"/>
              <a:gd name="T77" fmla="*/ 56 h 122"/>
              <a:gd name="T78" fmla="*/ 113 w 160"/>
              <a:gd name="T79" fmla="*/ 65 h 122"/>
              <a:gd name="T80" fmla="*/ 124 w 160"/>
              <a:gd name="T81" fmla="*/ 67 h 122"/>
              <a:gd name="T82" fmla="*/ 138 w 160"/>
              <a:gd name="T83" fmla="*/ 65 h 122"/>
              <a:gd name="T84" fmla="*/ 146 w 160"/>
              <a:gd name="T85" fmla="*/ 51 h 122"/>
              <a:gd name="T86" fmla="*/ 159 w 160"/>
              <a:gd name="T87" fmla="*/ 43 h 122"/>
              <a:gd name="T88" fmla="*/ 156 w 160"/>
              <a:gd name="T89" fmla="*/ 44 h 122"/>
              <a:gd name="T90" fmla="*/ 144 w 160"/>
              <a:gd name="T91" fmla="*/ 60 h 122"/>
              <a:gd name="T92" fmla="*/ 131 w 160"/>
              <a:gd name="T93" fmla="*/ 56 h 122"/>
              <a:gd name="T94" fmla="*/ 121 w 160"/>
              <a:gd name="T95" fmla="*/ 65 h 122"/>
              <a:gd name="T96" fmla="*/ 113 w 160"/>
              <a:gd name="T97" fmla="*/ 51 h 122"/>
              <a:gd name="T98" fmla="*/ 99 w 160"/>
              <a:gd name="T99" fmla="*/ 49 h 122"/>
              <a:gd name="T100" fmla="*/ 103 w 160"/>
              <a:gd name="T101" fmla="*/ 33 h 122"/>
              <a:gd name="T102" fmla="*/ 105 w 160"/>
              <a:gd name="T103" fmla="*/ 25 h 122"/>
              <a:gd name="T104" fmla="*/ 108 w 160"/>
              <a:gd name="T105" fmla="*/ 9 h 122"/>
              <a:gd name="T106" fmla="*/ 123 w 160"/>
              <a:gd name="T107" fmla="*/ 14 h 122"/>
              <a:gd name="T108" fmla="*/ 134 w 160"/>
              <a:gd name="T109" fmla="*/ 4 h 122"/>
              <a:gd name="T110" fmla="*/ 144 w 160"/>
              <a:gd name="T111" fmla="*/ 19 h 122"/>
              <a:gd name="T112" fmla="*/ 149 w 160"/>
              <a:gd name="T113" fmla="*/ 26 h 122"/>
              <a:gd name="T114" fmla="*/ 157 w 160"/>
              <a:gd name="T115" fmla="*/ 41 h 122"/>
              <a:gd name="T116" fmla="*/ 126 w 160"/>
              <a:gd name="T117" fmla="*/ 23 h 122"/>
              <a:gd name="T118" fmla="*/ 126 w 160"/>
              <a:gd name="T119" fmla="*/ 4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22">
                <a:moveTo>
                  <a:pt x="96" y="65"/>
                </a:move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4" y="61"/>
                  <a:pt x="83" y="60"/>
                </a:cubicBezTo>
                <a:cubicBezTo>
                  <a:pt x="82" y="57"/>
                  <a:pt x="82" y="57"/>
                  <a:pt x="82" y="57"/>
                </a:cubicBezTo>
                <a:cubicBezTo>
                  <a:pt x="82" y="56"/>
                  <a:pt x="82" y="55"/>
                  <a:pt x="82" y="55"/>
                </a:cubicBezTo>
                <a:cubicBezTo>
                  <a:pt x="88" y="46"/>
                  <a:pt x="88" y="46"/>
                  <a:pt x="88" y="46"/>
                </a:cubicBezTo>
                <a:cubicBezTo>
                  <a:pt x="89" y="44"/>
                  <a:pt x="89" y="42"/>
                  <a:pt x="87" y="40"/>
                </a:cubicBezTo>
                <a:cubicBezTo>
                  <a:pt x="82" y="35"/>
                  <a:pt x="82" y="35"/>
                  <a:pt x="82" y="35"/>
                </a:cubicBezTo>
                <a:cubicBezTo>
                  <a:pt x="81" y="34"/>
                  <a:pt x="79" y="34"/>
                  <a:pt x="77" y="34"/>
                </a:cubicBezTo>
                <a:cubicBezTo>
                  <a:pt x="68" y="40"/>
                  <a:pt x="68" y="40"/>
                  <a:pt x="68" y="40"/>
                </a:cubicBezTo>
                <a:cubicBezTo>
                  <a:pt x="67" y="40"/>
                  <a:pt x="66" y="40"/>
                  <a:pt x="65" y="40"/>
                </a:cubicBezTo>
                <a:cubicBezTo>
                  <a:pt x="62" y="39"/>
                  <a:pt x="62" y="39"/>
                  <a:pt x="62" y="39"/>
                </a:cubicBezTo>
                <a:cubicBezTo>
                  <a:pt x="61" y="38"/>
                  <a:pt x="60" y="37"/>
                  <a:pt x="60" y="37"/>
                </a:cubicBezTo>
                <a:cubicBezTo>
                  <a:pt x="58" y="27"/>
                  <a:pt x="58" y="27"/>
                  <a:pt x="58" y="27"/>
                </a:cubicBezTo>
                <a:cubicBezTo>
                  <a:pt x="58" y="25"/>
                  <a:pt x="56" y="23"/>
                  <a:pt x="53" y="23"/>
                </a:cubicBezTo>
                <a:cubicBezTo>
                  <a:pt x="53" y="23"/>
                  <a:pt x="52" y="23"/>
                  <a:pt x="50" y="23"/>
                </a:cubicBezTo>
                <a:cubicBezTo>
                  <a:pt x="48" y="23"/>
                  <a:pt x="47" y="23"/>
                  <a:pt x="47" y="23"/>
                </a:cubicBezTo>
                <a:cubicBezTo>
                  <a:pt x="44" y="23"/>
                  <a:pt x="42" y="25"/>
                  <a:pt x="42" y="27"/>
                </a:cubicBezTo>
                <a:cubicBezTo>
                  <a:pt x="39" y="37"/>
                  <a:pt x="39" y="37"/>
                  <a:pt x="39" y="37"/>
                </a:cubicBezTo>
                <a:cubicBezTo>
                  <a:pt x="39" y="37"/>
                  <a:pt x="38" y="38"/>
                  <a:pt x="37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4" y="40"/>
                  <a:pt x="33" y="40"/>
                  <a:pt x="32" y="40"/>
                </a:cubicBezTo>
                <a:cubicBezTo>
                  <a:pt x="23" y="34"/>
                  <a:pt x="23" y="34"/>
                  <a:pt x="23" y="34"/>
                </a:cubicBezTo>
                <a:cubicBezTo>
                  <a:pt x="21" y="34"/>
                  <a:pt x="18" y="34"/>
                  <a:pt x="17" y="35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2"/>
                  <a:pt x="11" y="44"/>
                  <a:pt x="12" y="46"/>
                </a:cubicBezTo>
                <a:cubicBezTo>
                  <a:pt x="17" y="55"/>
                  <a:pt x="17" y="55"/>
                  <a:pt x="17" y="55"/>
                </a:cubicBezTo>
                <a:cubicBezTo>
                  <a:pt x="17" y="55"/>
                  <a:pt x="17" y="56"/>
                  <a:pt x="17" y="57"/>
                </a:cubicBezTo>
                <a:cubicBezTo>
                  <a:pt x="17" y="60"/>
                  <a:pt x="17" y="60"/>
                  <a:pt x="17" y="60"/>
                </a:cubicBezTo>
                <a:cubicBezTo>
                  <a:pt x="16" y="61"/>
                  <a:pt x="15" y="62"/>
                  <a:pt x="15" y="62"/>
                </a:cubicBezTo>
                <a:cubicBezTo>
                  <a:pt x="4" y="65"/>
                  <a:pt x="4" y="65"/>
                  <a:pt x="4" y="65"/>
                </a:cubicBezTo>
                <a:cubicBezTo>
                  <a:pt x="2" y="65"/>
                  <a:pt x="0" y="67"/>
                  <a:pt x="0" y="70"/>
                </a:cubicBezTo>
                <a:cubicBezTo>
                  <a:pt x="0" y="70"/>
                  <a:pt x="0" y="71"/>
                  <a:pt x="0" y="73"/>
                </a:cubicBezTo>
                <a:cubicBezTo>
                  <a:pt x="0" y="75"/>
                  <a:pt x="0" y="76"/>
                  <a:pt x="0" y="76"/>
                </a:cubicBezTo>
                <a:cubicBezTo>
                  <a:pt x="0" y="78"/>
                  <a:pt x="2" y="80"/>
                  <a:pt x="4" y="80"/>
                </a:cubicBezTo>
                <a:cubicBezTo>
                  <a:pt x="15" y="83"/>
                  <a:pt x="15" y="83"/>
                  <a:pt x="15" y="83"/>
                </a:cubicBezTo>
                <a:cubicBezTo>
                  <a:pt x="15" y="83"/>
                  <a:pt x="16" y="84"/>
                  <a:pt x="17" y="85"/>
                </a:cubicBezTo>
                <a:cubicBezTo>
                  <a:pt x="17" y="88"/>
                  <a:pt x="17" y="88"/>
                  <a:pt x="17" y="88"/>
                </a:cubicBezTo>
                <a:cubicBezTo>
                  <a:pt x="17" y="89"/>
                  <a:pt x="17" y="90"/>
                  <a:pt x="17" y="91"/>
                </a:cubicBezTo>
                <a:cubicBezTo>
                  <a:pt x="12" y="99"/>
                  <a:pt x="12" y="99"/>
                  <a:pt x="12" y="99"/>
                </a:cubicBezTo>
                <a:cubicBezTo>
                  <a:pt x="11" y="101"/>
                  <a:pt x="11" y="104"/>
                  <a:pt x="13" y="105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8" y="111"/>
                  <a:pt x="21" y="112"/>
                  <a:pt x="23" y="111"/>
                </a:cubicBezTo>
                <a:cubicBezTo>
                  <a:pt x="32" y="105"/>
                  <a:pt x="32" y="105"/>
                  <a:pt x="32" y="105"/>
                </a:cubicBezTo>
                <a:cubicBezTo>
                  <a:pt x="33" y="105"/>
                  <a:pt x="34" y="105"/>
                  <a:pt x="35" y="105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8" y="107"/>
                  <a:pt x="39" y="108"/>
                  <a:pt x="39" y="108"/>
                </a:cubicBezTo>
                <a:cubicBezTo>
                  <a:pt x="42" y="118"/>
                  <a:pt x="42" y="118"/>
                  <a:pt x="42" y="118"/>
                </a:cubicBezTo>
                <a:cubicBezTo>
                  <a:pt x="42" y="120"/>
                  <a:pt x="44" y="122"/>
                  <a:pt x="47" y="122"/>
                </a:cubicBezTo>
                <a:cubicBezTo>
                  <a:pt x="47" y="122"/>
                  <a:pt x="48" y="122"/>
                  <a:pt x="50" y="122"/>
                </a:cubicBezTo>
                <a:cubicBezTo>
                  <a:pt x="52" y="122"/>
                  <a:pt x="53" y="122"/>
                  <a:pt x="53" y="122"/>
                </a:cubicBezTo>
                <a:cubicBezTo>
                  <a:pt x="56" y="122"/>
                  <a:pt x="58" y="120"/>
                  <a:pt x="58" y="11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08"/>
                  <a:pt x="61" y="107"/>
                  <a:pt x="62" y="106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6" y="105"/>
                  <a:pt x="67" y="105"/>
                  <a:pt x="68" y="105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8" y="111"/>
                  <a:pt x="79" y="111"/>
                  <a:pt x="79" y="111"/>
                </a:cubicBezTo>
                <a:cubicBezTo>
                  <a:pt x="80" y="111"/>
                  <a:pt x="81" y="111"/>
                  <a:pt x="82" y="110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89" y="104"/>
                  <a:pt x="89" y="101"/>
                  <a:pt x="88" y="99"/>
                </a:cubicBezTo>
                <a:cubicBezTo>
                  <a:pt x="82" y="91"/>
                  <a:pt x="82" y="91"/>
                  <a:pt x="82" y="91"/>
                </a:cubicBezTo>
                <a:cubicBezTo>
                  <a:pt x="82" y="90"/>
                  <a:pt x="82" y="89"/>
                  <a:pt x="82" y="88"/>
                </a:cubicBezTo>
                <a:cubicBezTo>
                  <a:pt x="83" y="85"/>
                  <a:pt x="83" y="85"/>
                  <a:pt x="83" y="85"/>
                </a:cubicBezTo>
                <a:cubicBezTo>
                  <a:pt x="84" y="84"/>
                  <a:pt x="85" y="83"/>
                  <a:pt x="85" y="83"/>
                </a:cubicBezTo>
                <a:cubicBezTo>
                  <a:pt x="96" y="80"/>
                  <a:pt x="96" y="80"/>
                  <a:pt x="96" y="80"/>
                </a:cubicBezTo>
                <a:cubicBezTo>
                  <a:pt x="98" y="80"/>
                  <a:pt x="100" y="78"/>
                  <a:pt x="100" y="76"/>
                </a:cubicBezTo>
                <a:cubicBezTo>
                  <a:pt x="100" y="76"/>
                  <a:pt x="100" y="75"/>
                  <a:pt x="100" y="73"/>
                </a:cubicBezTo>
                <a:cubicBezTo>
                  <a:pt x="100" y="71"/>
                  <a:pt x="100" y="70"/>
                  <a:pt x="100" y="70"/>
                </a:cubicBezTo>
                <a:cubicBezTo>
                  <a:pt x="100" y="67"/>
                  <a:pt x="98" y="65"/>
                  <a:pt x="96" y="65"/>
                </a:cubicBezTo>
                <a:close/>
                <a:moveTo>
                  <a:pt x="96" y="73"/>
                </a:moveTo>
                <a:cubicBezTo>
                  <a:pt x="96" y="75"/>
                  <a:pt x="96" y="76"/>
                  <a:pt x="96" y="76"/>
                </a:cubicBezTo>
                <a:cubicBezTo>
                  <a:pt x="96" y="76"/>
                  <a:pt x="95" y="76"/>
                  <a:pt x="95" y="76"/>
                </a:cubicBezTo>
                <a:cubicBezTo>
                  <a:pt x="84" y="79"/>
                  <a:pt x="84" y="79"/>
                  <a:pt x="84" y="79"/>
                </a:cubicBezTo>
                <a:cubicBezTo>
                  <a:pt x="82" y="79"/>
                  <a:pt x="80" y="81"/>
                  <a:pt x="80" y="83"/>
                </a:cubicBezTo>
                <a:cubicBezTo>
                  <a:pt x="79" y="86"/>
                  <a:pt x="79" y="86"/>
                  <a:pt x="79" y="86"/>
                </a:cubicBezTo>
                <a:cubicBezTo>
                  <a:pt x="78" y="88"/>
                  <a:pt x="79" y="91"/>
                  <a:pt x="79" y="93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68" y="101"/>
                  <a:pt x="65" y="100"/>
                  <a:pt x="63" y="101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58" y="103"/>
                  <a:pt x="57" y="105"/>
                  <a:pt x="57" y="107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4" y="118"/>
                  <a:pt x="54" y="118"/>
                  <a:pt x="53" y="118"/>
                </a:cubicBezTo>
                <a:cubicBezTo>
                  <a:pt x="53" y="118"/>
                  <a:pt x="52" y="118"/>
                  <a:pt x="50" y="118"/>
                </a:cubicBezTo>
                <a:cubicBezTo>
                  <a:pt x="48" y="118"/>
                  <a:pt x="47" y="118"/>
                  <a:pt x="47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5"/>
                  <a:pt x="41" y="103"/>
                  <a:pt x="39" y="103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6" y="101"/>
                  <a:pt x="35" y="101"/>
                  <a:pt x="34" y="101"/>
                </a:cubicBezTo>
                <a:cubicBezTo>
                  <a:pt x="32" y="101"/>
                  <a:pt x="31" y="101"/>
                  <a:pt x="30" y="102"/>
                </a:cubicBezTo>
                <a:cubicBezTo>
                  <a:pt x="21" y="107"/>
                  <a:pt x="21" y="107"/>
                  <a:pt x="21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16" y="102"/>
                  <a:pt x="16" y="101"/>
                  <a:pt x="16" y="101"/>
                </a:cubicBezTo>
                <a:cubicBezTo>
                  <a:pt x="20" y="93"/>
                  <a:pt x="20" y="93"/>
                  <a:pt x="20" y="93"/>
                </a:cubicBezTo>
                <a:cubicBezTo>
                  <a:pt x="21" y="91"/>
                  <a:pt x="22" y="88"/>
                  <a:pt x="21" y="86"/>
                </a:cubicBezTo>
                <a:cubicBezTo>
                  <a:pt x="19" y="83"/>
                  <a:pt x="19" y="83"/>
                  <a:pt x="19" y="83"/>
                </a:cubicBezTo>
                <a:cubicBezTo>
                  <a:pt x="19" y="81"/>
                  <a:pt x="17" y="79"/>
                  <a:pt x="16" y="79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6"/>
                  <a:pt x="4" y="76"/>
                  <a:pt x="4" y="76"/>
                </a:cubicBezTo>
                <a:cubicBezTo>
                  <a:pt x="4" y="76"/>
                  <a:pt x="4" y="75"/>
                  <a:pt x="4" y="73"/>
                </a:cubicBezTo>
                <a:cubicBezTo>
                  <a:pt x="4" y="71"/>
                  <a:pt x="4" y="70"/>
                  <a:pt x="4" y="70"/>
                </a:cubicBezTo>
                <a:cubicBezTo>
                  <a:pt x="4" y="69"/>
                  <a:pt x="5" y="69"/>
                  <a:pt x="5" y="69"/>
                </a:cubicBezTo>
                <a:cubicBezTo>
                  <a:pt x="16" y="66"/>
                  <a:pt x="16" y="66"/>
                  <a:pt x="16" y="66"/>
                </a:cubicBezTo>
                <a:cubicBezTo>
                  <a:pt x="17" y="66"/>
                  <a:pt x="19" y="64"/>
                  <a:pt x="19" y="62"/>
                </a:cubicBezTo>
                <a:cubicBezTo>
                  <a:pt x="21" y="59"/>
                  <a:pt x="21" y="59"/>
                  <a:pt x="21" y="59"/>
                </a:cubicBezTo>
                <a:cubicBezTo>
                  <a:pt x="22" y="57"/>
                  <a:pt x="21" y="55"/>
                  <a:pt x="20" y="53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3"/>
                  <a:pt x="16" y="43"/>
                  <a:pt x="16" y="43"/>
                </a:cubicBezTo>
                <a:cubicBezTo>
                  <a:pt x="19" y="38"/>
                  <a:pt x="19" y="38"/>
                  <a:pt x="19" y="38"/>
                </a:cubicBezTo>
                <a:cubicBezTo>
                  <a:pt x="20" y="38"/>
                  <a:pt x="21" y="38"/>
                  <a:pt x="21" y="38"/>
                </a:cubicBezTo>
                <a:cubicBezTo>
                  <a:pt x="30" y="43"/>
                  <a:pt x="30" y="43"/>
                  <a:pt x="30" y="43"/>
                </a:cubicBezTo>
                <a:cubicBezTo>
                  <a:pt x="32" y="44"/>
                  <a:pt x="35" y="45"/>
                  <a:pt x="37" y="44"/>
                </a:cubicBezTo>
                <a:cubicBezTo>
                  <a:pt x="39" y="42"/>
                  <a:pt x="39" y="42"/>
                  <a:pt x="39" y="42"/>
                </a:cubicBezTo>
                <a:cubicBezTo>
                  <a:pt x="41" y="42"/>
                  <a:pt x="43" y="40"/>
                  <a:pt x="43" y="3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7"/>
                  <a:pt x="47" y="27"/>
                </a:cubicBezTo>
                <a:cubicBezTo>
                  <a:pt x="47" y="27"/>
                  <a:pt x="48" y="27"/>
                  <a:pt x="50" y="27"/>
                </a:cubicBezTo>
                <a:cubicBezTo>
                  <a:pt x="52" y="27"/>
                  <a:pt x="53" y="27"/>
                  <a:pt x="53" y="27"/>
                </a:cubicBezTo>
                <a:cubicBezTo>
                  <a:pt x="54" y="27"/>
                  <a:pt x="54" y="28"/>
                  <a:pt x="54" y="28"/>
                </a:cubicBezTo>
                <a:cubicBezTo>
                  <a:pt x="57" y="38"/>
                  <a:pt x="57" y="38"/>
                  <a:pt x="57" y="38"/>
                </a:cubicBezTo>
                <a:cubicBezTo>
                  <a:pt x="57" y="40"/>
                  <a:pt x="58" y="42"/>
                  <a:pt x="60" y="42"/>
                </a:cubicBezTo>
                <a:cubicBezTo>
                  <a:pt x="63" y="44"/>
                  <a:pt x="63" y="44"/>
                  <a:pt x="63" y="44"/>
                </a:cubicBezTo>
                <a:cubicBezTo>
                  <a:pt x="65" y="45"/>
                  <a:pt x="68" y="44"/>
                  <a:pt x="70" y="43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3"/>
                  <a:pt x="84" y="44"/>
                  <a:pt x="84" y="44"/>
                </a:cubicBezTo>
                <a:cubicBezTo>
                  <a:pt x="79" y="53"/>
                  <a:pt x="79" y="53"/>
                  <a:pt x="79" y="53"/>
                </a:cubicBezTo>
                <a:cubicBezTo>
                  <a:pt x="79" y="55"/>
                  <a:pt x="78" y="57"/>
                  <a:pt x="79" y="59"/>
                </a:cubicBezTo>
                <a:cubicBezTo>
                  <a:pt x="80" y="62"/>
                  <a:pt x="80" y="62"/>
                  <a:pt x="80" y="62"/>
                </a:cubicBezTo>
                <a:cubicBezTo>
                  <a:pt x="80" y="64"/>
                  <a:pt x="82" y="66"/>
                  <a:pt x="84" y="66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6" y="69"/>
                  <a:pt x="96" y="70"/>
                </a:cubicBezTo>
                <a:cubicBezTo>
                  <a:pt x="96" y="70"/>
                  <a:pt x="96" y="71"/>
                  <a:pt x="96" y="73"/>
                </a:cubicBezTo>
                <a:close/>
                <a:moveTo>
                  <a:pt x="50" y="51"/>
                </a:moveTo>
                <a:cubicBezTo>
                  <a:pt x="38" y="51"/>
                  <a:pt x="29" y="61"/>
                  <a:pt x="29" y="73"/>
                </a:cubicBezTo>
                <a:cubicBezTo>
                  <a:pt x="29" y="84"/>
                  <a:pt x="38" y="94"/>
                  <a:pt x="50" y="94"/>
                </a:cubicBezTo>
                <a:cubicBezTo>
                  <a:pt x="61" y="94"/>
                  <a:pt x="71" y="84"/>
                  <a:pt x="71" y="73"/>
                </a:cubicBezTo>
                <a:cubicBezTo>
                  <a:pt x="71" y="61"/>
                  <a:pt x="61" y="51"/>
                  <a:pt x="50" y="51"/>
                </a:cubicBezTo>
                <a:close/>
                <a:moveTo>
                  <a:pt x="50" y="90"/>
                </a:moveTo>
                <a:cubicBezTo>
                  <a:pt x="40" y="90"/>
                  <a:pt x="33" y="82"/>
                  <a:pt x="33" y="73"/>
                </a:cubicBezTo>
                <a:cubicBezTo>
                  <a:pt x="33" y="63"/>
                  <a:pt x="40" y="55"/>
                  <a:pt x="50" y="55"/>
                </a:cubicBezTo>
                <a:cubicBezTo>
                  <a:pt x="60" y="55"/>
                  <a:pt x="67" y="63"/>
                  <a:pt x="67" y="73"/>
                </a:cubicBezTo>
                <a:cubicBezTo>
                  <a:pt x="67" y="82"/>
                  <a:pt x="60" y="90"/>
                  <a:pt x="50" y="90"/>
                </a:cubicBezTo>
                <a:close/>
                <a:moveTo>
                  <a:pt x="158" y="37"/>
                </a:moveTo>
                <a:cubicBezTo>
                  <a:pt x="152" y="33"/>
                  <a:pt x="152" y="33"/>
                  <a:pt x="152" y="33"/>
                </a:cubicBezTo>
                <a:cubicBezTo>
                  <a:pt x="152" y="33"/>
                  <a:pt x="151" y="33"/>
                  <a:pt x="151" y="32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7" y="22"/>
                  <a:pt x="157" y="20"/>
                  <a:pt x="157" y="18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4" y="14"/>
                  <a:pt x="152" y="13"/>
                  <a:pt x="150" y="14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42" y="16"/>
                  <a:pt x="142" y="16"/>
                  <a:pt x="142" y="15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4"/>
                  <a:pt x="139" y="2"/>
                  <a:pt x="137" y="1"/>
                </a:cubicBezTo>
                <a:cubicBezTo>
                  <a:pt x="137" y="1"/>
                  <a:pt x="136" y="1"/>
                  <a:pt x="135" y="1"/>
                </a:cubicBezTo>
                <a:cubicBezTo>
                  <a:pt x="133" y="0"/>
                  <a:pt x="133" y="0"/>
                  <a:pt x="133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0" y="0"/>
                  <a:pt x="129" y="1"/>
                  <a:pt x="128" y="2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9"/>
                  <a:pt x="124" y="10"/>
                  <a:pt x="123" y="10"/>
                </a:cubicBezTo>
                <a:cubicBezTo>
                  <a:pt x="122" y="10"/>
                  <a:pt x="122" y="10"/>
                  <a:pt x="122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15" y="4"/>
                  <a:pt x="115" y="4"/>
                  <a:pt x="115" y="4"/>
                </a:cubicBezTo>
                <a:cubicBezTo>
                  <a:pt x="114" y="3"/>
                  <a:pt x="112" y="3"/>
                  <a:pt x="110" y="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7"/>
                  <a:pt x="105" y="9"/>
                  <a:pt x="105" y="11"/>
                </a:cubicBezTo>
                <a:cubicBezTo>
                  <a:pt x="107" y="17"/>
                  <a:pt x="107" y="17"/>
                  <a:pt x="107" y="17"/>
                </a:cubicBezTo>
                <a:cubicBezTo>
                  <a:pt x="107" y="17"/>
                  <a:pt x="107" y="18"/>
                  <a:pt x="106" y="18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1"/>
                  <a:pt x="105" y="21"/>
                  <a:pt x="105" y="21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4" y="22"/>
                  <a:pt x="93" y="24"/>
                </a:cubicBezTo>
                <a:cubicBezTo>
                  <a:pt x="93" y="24"/>
                  <a:pt x="93" y="25"/>
                  <a:pt x="93" y="26"/>
                </a:cubicBezTo>
                <a:cubicBezTo>
                  <a:pt x="92" y="28"/>
                  <a:pt x="92" y="28"/>
                  <a:pt x="92" y="28"/>
                </a:cubicBezTo>
                <a:cubicBezTo>
                  <a:pt x="92" y="30"/>
                  <a:pt x="93" y="32"/>
                  <a:pt x="94" y="33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1" y="37"/>
                  <a:pt x="102" y="37"/>
                  <a:pt x="102" y="38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96" y="46"/>
                  <a:pt x="96" y="46"/>
                  <a:pt x="96" y="46"/>
                </a:cubicBezTo>
                <a:cubicBezTo>
                  <a:pt x="95" y="47"/>
                  <a:pt x="95" y="49"/>
                  <a:pt x="96" y="51"/>
                </a:cubicBezTo>
                <a:cubicBezTo>
                  <a:pt x="98" y="55"/>
                  <a:pt x="98" y="55"/>
                  <a:pt x="98" y="55"/>
                </a:cubicBezTo>
                <a:cubicBezTo>
                  <a:pt x="99" y="56"/>
                  <a:pt x="101" y="57"/>
                  <a:pt x="103" y="56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0" y="54"/>
                  <a:pt x="110" y="54"/>
                  <a:pt x="110" y="55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65"/>
                  <a:pt x="113" y="65"/>
                  <a:pt x="113" y="65"/>
                </a:cubicBezTo>
                <a:cubicBezTo>
                  <a:pt x="113" y="65"/>
                  <a:pt x="114" y="67"/>
                  <a:pt x="116" y="68"/>
                </a:cubicBezTo>
                <a:cubicBezTo>
                  <a:pt x="116" y="68"/>
                  <a:pt x="117" y="68"/>
                  <a:pt x="118" y="68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3" y="69"/>
                  <a:pt x="123" y="68"/>
                  <a:pt x="124" y="67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28" y="61"/>
                  <a:pt x="128" y="60"/>
                  <a:pt x="129" y="60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9" y="66"/>
                  <a:pt x="140" y="66"/>
                  <a:pt x="142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7" y="63"/>
                  <a:pt x="148" y="61"/>
                  <a:pt x="147" y="59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5" y="52"/>
                  <a:pt x="145" y="51"/>
                  <a:pt x="146" y="51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7" y="48"/>
                  <a:pt x="158" y="47"/>
                  <a:pt x="159" y="45"/>
                </a:cubicBezTo>
                <a:cubicBezTo>
                  <a:pt x="159" y="45"/>
                  <a:pt x="159" y="44"/>
                  <a:pt x="159" y="43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60" y="40"/>
                  <a:pt x="159" y="38"/>
                  <a:pt x="158" y="37"/>
                </a:cubicBezTo>
                <a:close/>
                <a:moveTo>
                  <a:pt x="157" y="41"/>
                </a:moveTo>
                <a:cubicBezTo>
                  <a:pt x="157" y="41"/>
                  <a:pt x="157" y="41"/>
                  <a:pt x="157" y="42"/>
                </a:cubicBezTo>
                <a:cubicBezTo>
                  <a:pt x="156" y="43"/>
                  <a:pt x="156" y="44"/>
                  <a:pt x="156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6" y="44"/>
                  <a:pt x="145" y="45"/>
                  <a:pt x="144" y="46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41" y="50"/>
                  <a:pt x="141" y="52"/>
                  <a:pt x="141" y="53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35" y="58"/>
                  <a:pt x="135" y="58"/>
                  <a:pt x="135" y="58"/>
                </a:cubicBezTo>
                <a:cubicBezTo>
                  <a:pt x="134" y="57"/>
                  <a:pt x="133" y="56"/>
                  <a:pt x="131" y="56"/>
                </a:cubicBezTo>
                <a:cubicBezTo>
                  <a:pt x="131" y="56"/>
                  <a:pt x="131" y="56"/>
                  <a:pt x="130" y="56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27" y="57"/>
                  <a:pt x="125" y="58"/>
                  <a:pt x="124" y="59"/>
                </a:cubicBezTo>
                <a:cubicBezTo>
                  <a:pt x="122" y="65"/>
                  <a:pt x="122" y="65"/>
                  <a:pt x="122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1" y="65"/>
                  <a:pt x="120" y="65"/>
                  <a:pt x="119" y="65"/>
                </a:cubicBezTo>
                <a:cubicBezTo>
                  <a:pt x="118" y="65"/>
                  <a:pt x="117" y="65"/>
                  <a:pt x="117" y="65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17" y="56"/>
                  <a:pt x="116" y="54"/>
                  <a:pt x="115" y="53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2" y="51"/>
                  <a:pt x="110" y="50"/>
                  <a:pt x="109" y="50"/>
                </a:cubicBezTo>
                <a:cubicBezTo>
                  <a:pt x="108" y="50"/>
                  <a:pt x="108" y="50"/>
                  <a:pt x="108" y="50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8"/>
                  <a:pt x="99" y="48"/>
                  <a:pt x="99" y="48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105" y="42"/>
                  <a:pt x="105" y="41"/>
                  <a:pt x="105" y="39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5" y="36"/>
                  <a:pt x="104" y="34"/>
                  <a:pt x="103" y="33"/>
                </a:cubicBezTo>
                <a:cubicBezTo>
                  <a:pt x="96" y="30"/>
                  <a:pt x="96" y="30"/>
                  <a:pt x="96" y="30"/>
                </a:cubicBezTo>
                <a:cubicBezTo>
                  <a:pt x="96" y="29"/>
                  <a:pt x="96" y="29"/>
                  <a:pt x="96" y="29"/>
                </a:cubicBezTo>
                <a:cubicBezTo>
                  <a:pt x="96" y="29"/>
                  <a:pt x="96" y="28"/>
                  <a:pt x="96" y="27"/>
                </a:cubicBezTo>
                <a:cubicBezTo>
                  <a:pt x="97" y="26"/>
                  <a:pt x="97" y="25"/>
                  <a:pt x="97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6" y="25"/>
                  <a:pt x="107" y="24"/>
                  <a:pt x="108" y="23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1" y="19"/>
                  <a:pt x="111" y="17"/>
                  <a:pt x="111" y="17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08" y="9"/>
                  <a:pt x="108" y="9"/>
                  <a:pt x="108" y="9"/>
                </a:cubicBezTo>
                <a:cubicBezTo>
                  <a:pt x="112" y="7"/>
                  <a:pt x="112" y="7"/>
                  <a:pt x="112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8" y="12"/>
                  <a:pt x="118" y="12"/>
                  <a:pt x="118" y="12"/>
                </a:cubicBezTo>
                <a:cubicBezTo>
                  <a:pt x="119" y="13"/>
                  <a:pt x="120" y="14"/>
                  <a:pt x="122" y="14"/>
                </a:cubicBezTo>
                <a:cubicBezTo>
                  <a:pt x="122" y="14"/>
                  <a:pt x="122" y="14"/>
                  <a:pt x="123" y="14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5" y="13"/>
                  <a:pt x="127" y="12"/>
                  <a:pt x="128" y="11"/>
                </a:cubicBezTo>
                <a:cubicBezTo>
                  <a:pt x="131" y="4"/>
                  <a:pt x="131" y="4"/>
                  <a:pt x="131" y="4"/>
                </a:cubicBezTo>
                <a:cubicBezTo>
                  <a:pt x="132" y="4"/>
                  <a:pt x="132" y="4"/>
                  <a:pt x="132" y="4"/>
                </a:cubicBezTo>
                <a:cubicBezTo>
                  <a:pt x="132" y="4"/>
                  <a:pt x="133" y="4"/>
                  <a:pt x="134" y="4"/>
                </a:cubicBezTo>
                <a:cubicBezTo>
                  <a:pt x="135" y="5"/>
                  <a:pt x="136" y="5"/>
                  <a:pt x="136" y="5"/>
                </a:cubicBezTo>
                <a:cubicBezTo>
                  <a:pt x="136" y="13"/>
                  <a:pt x="136" y="13"/>
                  <a:pt x="136" y="13"/>
                </a:cubicBezTo>
                <a:cubicBezTo>
                  <a:pt x="136" y="14"/>
                  <a:pt x="137" y="16"/>
                  <a:pt x="138" y="17"/>
                </a:cubicBezTo>
                <a:cubicBezTo>
                  <a:pt x="140" y="18"/>
                  <a:pt x="140" y="18"/>
                  <a:pt x="140" y="18"/>
                </a:cubicBezTo>
                <a:cubicBezTo>
                  <a:pt x="141" y="19"/>
                  <a:pt x="143" y="19"/>
                  <a:pt x="144" y="19"/>
                </a:cubicBezTo>
                <a:cubicBezTo>
                  <a:pt x="151" y="17"/>
                  <a:pt x="151" y="17"/>
                  <a:pt x="151" y="17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47" y="27"/>
                  <a:pt x="147" y="29"/>
                  <a:pt x="147" y="31"/>
                </a:cubicBezTo>
                <a:cubicBezTo>
                  <a:pt x="147" y="33"/>
                  <a:pt x="147" y="33"/>
                  <a:pt x="147" y="33"/>
                </a:cubicBezTo>
                <a:cubicBezTo>
                  <a:pt x="148" y="34"/>
                  <a:pt x="149" y="36"/>
                  <a:pt x="150" y="37"/>
                </a:cubicBezTo>
                <a:cubicBezTo>
                  <a:pt x="157" y="40"/>
                  <a:pt x="157" y="40"/>
                  <a:pt x="157" y="40"/>
                </a:cubicBezTo>
                <a:lnTo>
                  <a:pt x="157" y="41"/>
                </a:lnTo>
                <a:close/>
                <a:moveTo>
                  <a:pt x="126" y="23"/>
                </a:moveTo>
                <a:cubicBezTo>
                  <a:pt x="120" y="23"/>
                  <a:pt x="115" y="28"/>
                  <a:pt x="115" y="35"/>
                </a:cubicBezTo>
                <a:cubicBezTo>
                  <a:pt x="115" y="42"/>
                  <a:pt x="120" y="46"/>
                  <a:pt x="126" y="46"/>
                </a:cubicBezTo>
                <a:cubicBezTo>
                  <a:pt x="133" y="46"/>
                  <a:pt x="137" y="42"/>
                  <a:pt x="137" y="35"/>
                </a:cubicBezTo>
                <a:cubicBezTo>
                  <a:pt x="137" y="28"/>
                  <a:pt x="133" y="23"/>
                  <a:pt x="126" y="23"/>
                </a:cubicBezTo>
                <a:close/>
                <a:moveTo>
                  <a:pt x="126" y="43"/>
                </a:moveTo>
                <a:cubicBezTo>
                  <a:pt x="123" y="43"/>
                  <a:pt x="119" y="39"/>
                  <a:pt x="119" y="35"/>
                </a:cubicBezTo>
                <a:cubicBezTo>
                  <a:pt x="119" y="31"/>
                  <a:pt x="123" y="27"/>
                  <a:pt x="126" y="27"/>
                </a:cubicBezTo>
                <a:cubicBezTo>
                  <a:pt x="130" y="27"/>
                  <a:pt x="134" y="31"/>
                  <a:pt x="134" y="35"/>
                </a:cubicBezTo>
                <a:cubicBezTo>
                  <a:pt x="134" y="39"/>
                  <a:pt x="130" y="43"/>
                  <a:pt x="126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" name="Freeform 163">
            <a:extLst>
              <a:ext uri="{FF2B5EF4-FFF2-40B4-BE49-F238E27FC236}">
                <a16:creationId xmlns:a16="http://schemas.microsoft.com/office/drawing/2014/main" id="{60CF0143-8885-4D76-93AE-0DD15CF0C28F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5240338"/>
            <a:ext cx="254000" cy="233363"/>
          </a:xfrm>
          <a:custGeom>
            <a:avLst/>
            <a:gdLst>
              <a:gd name="T0" fmla="*/ 122 w 160"/>
              <a:gd name="T1" fmla="*/ 8 h 147"/>
              <a:gd name="T2" fmla="*/ 67 w 160"/>
              <a:gd name="T3" fmla="*/ 41 h 147"/>
              <a:gd name="T4" fmla="*/ 35 w 160"/>
              <a:gd name="T5" fmla="*/ 61 h 147"/>
              <a:gd name="T6" fmla="*/ 35 w 160"/>
              <a:gd name="T7" fmla="*/ 67 h 147"/>
              <a:gd name="T8" fmla="*/ 1 w 160"/>
              <a:gd name="T9" fmla="*/ 86 h 147"/>
              <a:gd name="T10" fmla="*/ 10 w 160"/>
              <a:gd name="T11" fmla="*/ 104 h 147"/>
              <a:gd name="T12" fmla="*/ 47 w 160"/>
              <a:gd name="T13" fmla="*/ 95 h 147"/>
              <a:gd name="T14" fmla="*/ 83 w 160"/>
              <a:gd name="T15" fmla="*/ 85 h 147"/>
              <a:gd name="T16" fmla="*/ 86 w 160"/>
              <a:gd name="T17" fmla="*/ 90 h 147"/>
              <a:gd name="T18" fmla="*/ 147 w 160"/>
              <a:gd name="T19" fmla="*/ 71 h 147"/>
              <a:gd name="T20" fmla="*/ 148 w 160"/>
              <a:gd name="T21" fmla="*/ 68 h 147"/>
              <a:gd name="T22" fmla="*/ 124 w 160"/>
              <a:gd name="T23" fmla="*/ 8 h 147"/>
              <a:gd name="T24" fmla="*/ 5 w 160"/>
              <a:gd name="T25" fmla="*/ 86 h 147"/>
              <a:gd name="T26" fmla="*/ 44 w 160"/>
              <a:gd name="T27" fmla="*/ 88 h 147"/>
              <a:gd name="T28" fmla="*/ 50 w 160"/>
              <a:gd name="T29" fmla="*/ 90 h 147"/>
              <a:gd name="T30" fmla="*/ 40 w 160"/>
              <a:gd name="T31" fmla="*/ 67 h 147"/>
              <a:gd name="T32" fmla="*/ 69 w 160"/>
              <a:gd name="T33" fmla="*/ 48 h 147"/>
              <a:gd name="T34" fmla="*/ 82 w 160"/>
              <a:gd name="T35" fmla="*/ 82 h 147"/>
              <a:gd name="T36" fmla="*/ 87 w 160"/>
              <a:gd name="T37" fmla="*/ 85 h 147"/>
              <a:gd name="T38" fmla="*/ 84 w 160"/>
              <a:gd name="T39" fmla="*/ 75 h 147"/>
              <a:gd name="T40" fmla="*/ 122 w 160"/>
              <a:gd name="T41" fmla="*/ 14 h 147"/>
              <a:gd name="T42" fmla="*/ 87 w 160"/>
              <a:gd name="T43" fmla="*/ 85 h 147"/>
              <a:gd name="T44" fmla="*/ 129 w 160"/>
              <a:gd name="T45" fmla="*/ 0 h 147"/>
              <a:gd name="T46" fmla="*/ 156 w 160"/>
              <a:gd name="T47" fmla="*/ 72 h 147"/>
              <a:gd name="T48" fmla="*/ 159 w 160"/>
              <a:gd name="T49" fmla="*/ 73 h 147"/>
              <a:gd name="T50" fmla="*/ 133 w 160"/>
              <a:gd name="T51" fmla="*/ 1 h 147"/>
              <a:gd name="T52" fmla="*/ 81 w 160"/>
              <a:gd name="T53" fmla="*/ 96 h 147"/>
              <a:gd name="T54" fmla="*/ 58 w 160"/>
              <a:gd name="T55" fmla="*/ 106 h 147"/>
              <a:gd name="T56" fmla="*/ 31 w 160"/>
              <a:gd name="T57" fmla="*/ 143 h 147"/>
              <a:gd name="T58" fmla="*/ 33 w 160"/>
              <a:gd name="T59" fmla="*/ 147 h 147"/>
              <a:gd name="T60" fmla="*/ 62 w 160"/>
              <a:gd name="T61" fmla="*/ 115 h 147"/>
              <a:gd name="T62" fmla="*/ 72 w 160"/>
              <a:gd name="T63" fmla="*/ 145 h 147"/>
              <a:gd name="T64" fmla="*/ 77 w 160"/>
              <a:gd name="T65" fmla="*/ 145 h 147"/>
              <a:gd name="T66" fmla="*/ 87 w 160"/>
              <a:gd name="T67" fmla="*/ 115 h 147"/>
              <a:gd name="T68" fmla="*/ 116 w 160"/>
              <a:gd name="T69" fmla="*/ 147 h 147"/>
              <a:gd name="T70" fmla="*/ 118 w 160"/>
              <a:gd name="T71" fmla="*/ 143 h 147"/>
              <a:gd name="T72" fmla="*/ 90 w 160"/>
              <a:gd name="T73" fmla="*/ 106 h 147"/>
              <a:gd name="T74" fmla="*/ 63 w 160"/>
              <a:gd name="T75" fmla="*/ 110 h 147"/>
              <a:gd name="T76" fmla="*/ 67 w 160"/>
              <a:gd name="T77" fmla="*/ 101 h 147"/>
              <a:gd name="T78" fmla="*/ 86 w 160"/>
              <a:gd name="T79" fmla="*/ 10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7">
                <a:moveTo>
                  <a:pt x="124" y="8"/>
                </a:moveTo>
                <a:cubicBezTo>
                  <a:pt x="123" y="8"/>
                  <a:pt x="123" y="8"/>
                  <a:pt x="122" y="8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9"/>
                  <a:pt x="65" y="40"/>
                  <a:pt x="67" y="41"/>
                </a:cubicBezTo>
                <a:cubicBezTo>
                  <a:pt x="67" y="43"/>
                  <a:pt x="67" y="43"/>
                  <a:pt x="67" y="43"/>
                </a:cubicBezTo>
                <a:cubicBezTo>
                  <a:pt x="35" y="61"/>
                  <a:pt x="35" y="61"/>
                  <a:pt x="35" y="61"/>
                </a:cubicBezTo>
                <a:cubicBezTo>
                  <a:pt x="34" y="62"/>
                  <a:pt x="34" y="63"/>
                  <a:pt x="34" y="64"/>
                </a:cubicBezTo>
                <a:cubicBezTo>
                  <a:pt x="35" y="67"/>
                  <a:pt x="35" y="67"/>
                  <a:pt x="35" y="67"/>
                </a:cubicBezTo>
                <a:cubicBezTo>
                  <a:pt x="2" y="83"/>
                  <a:pt x="2" y="83"/>
                  <a:pt x="2" y="83"/>
                </a:cubicBezTo>
                <a:cubicBezTo>
                  <a:pt x="1" y="84"/>
                  <a:pt x="0" y="85"/>
                  <a:pt x="1" y="86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04"/>
                  <a:pt x="9" y="104"/>
                  <a:pt x="10" y="104"/>
                </a:cubicBezTo>
                <a:cubicBezTo>
                  <a:pt x="46" y="91"/>
                  <a:pt x="46" y="91"/>
                  <a:pt x="46" y="91"/>
                </a:cubicBezTo>
                <a:cubicBezTo>
                  <a:pt x="47" y="95"/>
                  <a:pt x="47" y="95"/>
                  <a:pt x="47" y="95"/>
                </a:cubicBezTo>
                <a:cubicBezTo>
                  <a:pt x="47" y="95"/>
                  <a:pt x="48" y="96"/>
                  <a:pt x="49" y="96"/>
                </a:cubicBezTo>
                <a:cubicBezTo>
                  <a:pt x="83" y="85"/>
                  <a:pt x="83" y="85"/>
                  <a:pt x="83" y="85"/>
                </a:cubicBezTo>
                <a:cubicBezTo>
                  <a:pt x="84" y="89"/>
                  <a:pt x="84" y="89"/>
                  <a:pt x="84" y="89"/>
                </a:cubicBezTo>
                <a:cubicBezTo>
                  <a:pt x="84" y="90"/>
                  <a:pt x="85" y="90"/>
                  <a:pt x="86" y="90"/>
                </a:cubicBezTo>
                <a:cubicBezTo>
                  <a:pt x="86" y="90"/>
                  <a:pt x="86" y="90"/>
                  <a:pt x="87" y="90"/>
                </a:cubicBezTo>
                <a:cubicBezTo>
                  <a:pt x="147" y="71"/>
                  <a:pt x="147" y="71"/>
                  <a:pt x="147" y="71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148" y="69"/>
                  <a:pt x="148" y="69"/>
                  <a:pt x="148" y="68"/>
                </a:cubicBezTo>
                <a:cubicBezTo>
                  <a:pt x="125" y="10"/>
                  <a:pt x="125" y="10"/>
                  <a:pt x="125" y="10"/>
                </a:cubicBezTo>
                <a:lnTo>
                  <a:pt x="124" y="8"/>
                </a:lnTo>
                <a:close/>
                <a:moveTo>
                  <a:pt x="11" y="99"/>
                </a:moveTo>
                <a:cubicBezTo>
                  <a:pt x="5" y="86"/>
                  <a:pt x="5" y="86"/>
                  <a:pt x="5" y="86"/>
                </a:cubicBezTo>
                <a:cubicBezTo>
                  <a:pt x="38" y="71"/>
                  <a:pt x="38" y="71"/>
                  <a:pt x="38" y="71"/>
                </a:cubicBezTo>
                <a:cubicBezTo>
                  <a:pt x="44" y="88"/>
                  <a:pt x="44" y="88"/>
                  <a:pt x="44" y="88"/>
                </a:cubicBezTo>
                <a:lnTo>
                  <a:pt x="11" y="99"/>
                </a:lnTo>
                <a:close/>
                <a:moveTo>
                  <a:pt x="50" y="90"/>
                </a:moveTo>
                <a:cubicBezTo>
                  <a:pt x="49" y="88"/>
                  <a:pt x="49" y="88"/>
                  <a:pt x="49" y="88"/>
                </a:cubicBezTo>
                <a:cubicBezTo>
                  <a:pt x="40" y="67"/>
                  <a:pt x="40" y="67"/>
                  <a:pt x="40" y="67"/>
                </a:cubicBezTo>
                <a:cubicBezTo>
                  <a:pt x="39" y="64"/>
                  <a:pt x="39" y="64"/>
                  <a:pt x="39" y="64"/>
                </a:cubicBezTo>
                <a:cubicBezTo>
                  <a:pt x="69" y="48"/>
                  <a:pt x="69" y="48"/>
                  <a:pt x="69" y="48"/>
                </a:cubicBezTo>
                <a:cubicBezTo>
                  <a:pt x="79" y="77"/>
                  <a:pt x="79" y="77"/>
                  <a:pt x="79" y="77"/>
                </a:cubicBezTo>
                <a:cubicBezTo>
                  <a:pt x="82" y="82"/>
                  <a:pt x="82" y="82"/>
                  <a:pt x="82" y="82"/>
                </a:cubicBezTo>
                <a:lnTo>
                  <a:pt x="50" y="90"/>
                </a:lnTo>
                <a:close/>
                <a:moveTo>
                  <a:pt x="87" y="85"/>
                </a:moveTo>
                <a:cubicBezTo>
                  <a:pt x="86" y="82"/>
                  <a:pt x="86" y="82"/>
                  <a:pt x="86" y="82"/>
                </a:cubicBezTo>
                <a:cubicBezTo>
                  <a:pt x="84" y="75"/>
                  <a:pt x="84" y="75"/>
                  <a:pt x="84" y="75"/>
                </a:cubicBezTo>
                <a:cubicBezTo>
                  <a:pt x="71" y="41"/>
                  <a:pt x="71" y="41"/>
                  <a:pt x="71" y="41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43" y="68"/>
                  <a:pt x="143" y="68"/>
                  <a:pt x="143" y="68"/>
                </a:cubicBezTo>
                <a:lnTo>
                  <a:pt x="87" y="85"/>
                </a:lnTo>
                <a:close/>
                <a:moveTo>
                  <a:pt x="133" y="1"/>
                </a:moveTo>
                <a:cubicBezTo>
                  <a:pt x="132" y="0"/>
                  <a:pt x="130" y="0"/>
                  <a:pt x="129" y="0"/>
                </a:cubicBezTo>
                <a:cubicBezTo>
                  <a:pt x="128" y="1"/>
                  <a:pt x="128" y="2"/>
                  <a:pt x="128" y="3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3"/>
                  <a:pt x="157" y="73"/>
                  <a:pt x="158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60" y="72"/>
                  <a:pt x="160" y="71"/>
                  <a:pt x="160" y="69"/>
                </a:cubicBezTo>
                <a:lnTo>
                  <a:pt x="133" y="1"/>
                </a:lnTo>
                <a:close/>
                <a:moveTo>
                  <a:pt x="90" y="106"/>
                </a:moveTo>
                <a:cubicBezTo>
                  <a:pt x="90" y="101"/>
                  <a:pt x="86" y="96"/>
                  <a:pt x="81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2" y="96"/>
                  <a:pt x="58" y="100"/>
                  <a:pt x="58" y="106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5"/>
                  <a:pt x="31" y="146"/>
                  <a:pt x="32" y="147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34" y="147"/>
                  <a:pt x="34" y="147"/>
                  <a:pt x="35" y="146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45"/>
                  <a:pt x="72" y="145"/>
                  <a:pt x="72" y="145"/>
                </a:cubicBezTo>
                <a:cubicBezTo>
                  <a:pt x="72" y="146"/>
                  <a:pt x="73" y="147"/>
                  <a:pt x="74" y="147"/>
                </a:cubicBezTo>
                <a:cubicBezTo>
                  <a:pt x="76" y="147"/>
                  <a:pt x="77" y="146"/>
                  <a:pt x="77" y="14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87" y="115"/>
                  <a:pt x="87" y="115"/>
                  <a:pt x="87" y="115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5" y="147"/>
                  <a:pt x="115" y="147"/>
                  <a:pt x="116" y="147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18" y="146"/>
                  <a:pt x="118" y="145"/>
                  <a:pt x="118" y="143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0" y="106"/>
                  <a:pt x="90" y="106"/>
                  <a:pt x="90" y="106"/>
                </a:cubicBezTo>
                <a:close/>
                <a:moveTo>
                  <a:pt x="86" y="110"/>
                </a:moveTo>
                <a:cubicBezTo>
                  <a:pt x="63" y="110"/>
                  <a:pt x="63" y="110"/>
                  <a:pt x="63" y="110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63" y="103"/>
                  <a:pt x="65" y="101"/>
                  <a:pt x="67" y="101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4" y="101"/>
                  <a:pt x="86" y="103"/>
                  <a:pt x="86" y="106"/>
                </a:cubicBezTo>
                <a:lnTo>
                  <a:pt x="86" y="1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0" name="Freeform 164">
            <a:extLst>
              <a:ext uri="{FF2B5EF4-FFF2-40B4-BE49-F238E27FC236}">
                <a16:creationId xmlns:a16="http://schemas.microsoft.com/office/drawing/2014/main" id="{F21DC90D-1BD3-48B0-9E02-CBCC899C632F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5776913"/>
            <a:ext cx="254000" cy="254000"/>
          </a:xfrm>
          <a:custGeom>
            <a:avLst/>
            <a:gdLst>
              <a:gd name="T0" fmla="*/ 152 w 160"/>
              <a:gd name="T1" fmla="*/ 0 h 160"/>
              <a:gd name="T2" fmla="*/ 133 w 160"/>
              <a:gd name="T3" fmla="*/ 0 h 160"/>
              <a:gd name="T4" fmla="*/ 128 w 160"/>
              <a:gd name="T5" fmla="*/ 1 h 160"/>
              <a:gd name="T6" fmla="*/ 62 w 160"/>
              <a:gd name="T7" fmla="*/ 60 h 160"/>
              <a:gd name="T8" fmla="*/ 51 w 160"/>
              <a:gd name="T9" fmla="*/ 58 h 160"/>
              <a:gd name="T10" fmla="*/ 0 w 160"/>
              <a:gd name="T11" fmla="*/ 108 h 160"/>
              <a:gd name="T12" fmla="*/ 51 w 160"/>
              <a:gd name="T13" fmla="*/ 160 h 160"/>
              <a:gd name="T14" fmla="*/ 100 w 160"/>
              <a:gd name="T15" fmla="*/ 112 h 160"/>
              <a:gd name="T16" fmla="*/ 96 w 160"/>
              <a:gd name="T17" fmla="*/ 93 h 160"/>
              <a:gd name="T18" fmla="*/ 118 w 160"/>
              <a:gd name="T19" fmla="*/ 82 h 160"/>
              <a:gd name="T20" fmla="*/ 120 w 160"/>
              <a:gd name="T21" fmla="*/ 80 h 160"/>
              <a:gd name="T22" fmla="*/ 120 w 160"/>
              <a:gd name="T23" fmla="*/ 60 h 160"/>
              <a:gd name="T24" fmla="*/ 135 w 160"/>
              <a:gd name="T25" fmla="*/ 60 h 160"/>
              <a:gd name="T26" fmla="*/ 140 w 160"/>
              <a:gd name="T27" fmla="*/ 55 h 160"/>
              <a:gd name="T28" fmla="*/ 140 w 160"/>
              <a:gd name="T29" fmla="*/ 35 h 160"/>
              <a:gd name="T30" fmla="*/ 155 w 160"/>
              <a:gd name="T31" fmla="*/ 35 h 160"/>
              <a:gd name="T32" fmla="*/ 156 w 160"/>
              <a:gd name="T33" fmla="*/ 35 h 160"/>
              <a:gd name="T34" fmla="*/ 158 w 160"/>
              <a:gd name="T35" fmla="*/ 35 h 160"/>
              <a:gd name="T36" fmla="*/ 160 w 160"/>
              <a:gd name="T37" fmla="*/ 31 h 160"/>
              <a:gd name="T38" fmla="*/ 160 w 160"/>
              <a:gd name="T39" fmla="*/ 30 h 160"/>
              <a:gd name="T40" fmla="*/ 160 w 160"/>
              <a:gd name="T41" fmla="*/ 7 h 160"/>
              <a:gd name="T42" fmla="*/ 152 w 160"/>
              <a:gd name="T43" fmla="*/ 0 h 160"/>
              <a:gd name="T44" fmla="*/ 155 w 160"/>
              <a:gd name="T45" fmla="*/ 30 h 160"/>
              <a:gd name="T46" fmla="*/ 137 w 160"/>
              <a:gd name="T47" fmla="*/ 30 h 160"/>
              <a:gd name="T48" fmla="*/ 135 w 160"/>
              <a:gd name="T49" fmla="*/ 32 h 160"/>
              <a:gd name="T50" fmla="*/ 135 w 160"/>
              <a:gd name="T51" fmla="*/ 55 h 160"/>
              <a:gd name="T52" fmla="*/ 117 w 160"/>
              <a:gd name="T53" fmla="*/ 55 h 160"/>
              <a:gd name="T54" fmla="*/ 115 w 160"/>
              <a:gd name="T55" fmla="*/ 57 h 160"/>
              <a:gd name="T56" fmla="*/ 115 w 160"/>
              <a:gd name="T57" fmla="*/ 78 h 160"/>
              <a:gd name="T58" fmla="*/ 91 w 160"/>
              <a:gd name="T59" fmla="*/ 90 h 160"/>
              <a:gd name="T60" fmla="*/ 90 w 160"/>
              <a:gd name="T61" fmla="*/ 92 h 160"/>
              <a:gd name="T62" fmla="*/ 90 w 160"/>
              <a:gd name="T63" fmla="*/ 93 h 160"/>
              <a:gd name="T64" fmla="*/ 95 w 160"/>
              <a:gd name="T65" fmla="*/ 112 h 160"/>
              <a:gd name="T66" fmla="*/ 51 w 160"/>
              <a:gd name="T67" fmla="*/ 155 h 160"/>
              <a:gd name="T68" fmla="*/ 5 w 160"/>
              <a:gd name="T69" fmla="*/ 108 h 160"/>
              <a:gd name="T70" fmla="*/ 51 w 160"/>
              <a:gd name="T71" fmla="*/ 63 h 160"/>
              <a:gd name="T72" fmla="*/ 62 w 160"/>
              <a:gd name="T73" fmla="*/ 65 h 160"/>
              <a:gd name="T74" fmla="*/ 65 w 160"/>
              <a:gd name="T75" fmla="*/ 63 h 160"/>
              <a:gd name="T76" fmla="*/ 131 w 160"/>
              <a:gd name="T77" fmla="*/ 5 h 160"/>
              <a:gd name="T78" fmla="*/ 133 w 160"/>
              <a:gd name="T79" fmla="*/ 5 h 160"/>
              <a:gd name="T80" fmla="*/ 152 w 160"/>
              <a:gd name="T81" fmla="*/ 5 h 160"/>
              <a:gd name="T82" fmla="*/ 155 w 160"/>
              <a:gd name="T83" fmla="*/ 7 h 160"/>
              <a:gd name="T84" fmla="*/ 155 w 160"/>
              <a:gd name="T85" fmla="*/ 30 h 160"/>
              <a:gd name="T86" fmla="*/ 43 w 160"/>
              <a:gd name="T87" fmla="*/ 100 h 160"/>
              <a:gd name="T88" fmla="*/ 25 w 160"/>
              <a:gd name="T89" fmla="*/ 117 h 160"/>
              <a:gd name="T90" fmla="*/ 43 w 160"/>
              <a:gd name="T91" fmla="*/ 135 h 160"/>
              <a:gd name="T92" fmla="*/ 60 w 160"/>
              <a:gd name="T93" fmla="*/ 117 h 160"/>
              <a:gd name="T94" fmla="*/ 43 w 160"/>
              <a:gd name="T95" fmla="*/ 100 h 160"/>
              <a:gd name="T96" fmla="*/ 43 w 160"/>
              <a:gd name="T97" fmla="*/ 130 h 160"/>
              <a:gd name="T98" fmla="*/ 30 w 160"/>
              <a:gd name="T99" fmla="*/ 117 h 160"/>
              <a:gd name="T100" fmla="*/ 43 w 160"/>
              <a:gd name="T101" fmla="*/ 105 h 160"/>
              <a:gd name="T102" fmla="*/ 55 w 160"/>
              <a:gd name="T103" fmla="*/ 117 h 160"/>
              <a:gd name="T104" fmla="*/ 43 w 160"/>
              <a:gd name="T105" fmla="*/ 130 h 160"/>
              <a:gd name="T106" fmla="*/ 71 w 160"/>
              <a:gd name="T107" fmla="*/ 69 h 160"/>
              <a:gd name="T108" fmla="*/ 71 w 160"/>
              <a:gd name="T109" fmla="*/ 72 h 160"/>
              <a:gd name="T110" fmla="*/ 74 w 160"/>
              <a:gd name="T111" fmla="*/ 74 h 160"/>
              <a:gd name="T112" fmla="*/ 75 w 160"/>
              <a:gd name="T113" fmla="*/ 72 h 160"/>
              <a:gd name="T114" fmla="*/ 131 w 160"/>
              <a:gd name="T115" fmla="*/ 24 h 160"/>
              <a:gd name="T116" fmla="*/ 129 w 160"/>
              <a:gd name="T117" fmla="*/ 20 h 160"/>
              <a:gd name="T118" fmla="*/ 71 w 160"/>
              <a:gd name="T119" fmla="*/ 6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160">
                <a:moveTo>
                  <a:pt x="152" y="0"/>
                </a:moveTo>
                <a:cubicBezTo>
                  <a:pt x="133" y="0"/>
                  <a:pt x="133" y="0"/>
                  <a:pt x="133" y="0"/>
                </a:cubicBezTo>
                <a:cubicBezTo>
                  <a:pt x="131" y="0"/>
                  <a:pt x="130" y="1"/>
                  <a:pt x="128" y="1"/>
                </a:cubicBezTo>
                <a:cubicBezTo>
                  <a:pt x="62" y="60"/>
                  <a:pt x="62" y="60"/>
                  <a:pt x="62" y="60"/>
                </a:cubicBezTo>
                <a:cubicBezTo>
                  <a:pt x="58" y="58"/>
                  <a:pt x="53" y="58"/>
                  <a:pt x="51" y="58"/>
                </a:cubicBezTo>
                <a:cubicBezTo>
                  <a:pt x="22" y="58"/>
                  <a:pt x="0" y="81"/>
                  <a:pt x="0" y="108"/>
                </a:cubicBezTo>
                <a:cubicBezTo>
                  <a:pt x="0" y="137"/>
                  <a:pt x="22" y="160"/>
                  <a:pt x="51" y="160"/>
                </a:cubicBezTo>
                <a:cubicBezTo>
                  <a:pt x="81" y="160"/>
                  <a:pt x="100" y="136"/>
                  <a:pt x="100" y="112"/>
                </a:cubicBezTo>
                <a:cubicBezTo>
                  <a:pt x="100" y="106"/>
                  <a:pt x="98" y="98"/>
                  <a:pt x="96" y="93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20" y="81"/>
                  <a:pt x="120" y="81"/>
                  <a:pt x="120" y="80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8" y="60"/>
                  <a:pt x="140" y="58"/>
                  <a:pt x="140" y="5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6" y="35"/>
                  <a:pt x="156" y="35"/>
                  <a:pt x="156" y="35"/>
                </a:cubicBezTo>
                <a:cubicBezTo>
                  <a:pt x="157" y="35"/>
                  <a:pt x="157" y="35"/>
                  <a:pt x="158" y="35"/>
                </a:cubicBezTo>
                <a:cubicBezTo>
                  <a:pt x="160" y="33"/>
                  <a:pt x="160" y="32"/>
                  <a:pt x="160" y="31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3"/>
                  <a:pt x="156" y="0"/>
                  <a:pt x="152" y="0"/>
                </a:cubicBezTo>
                <a:close/>
                <a:moveTo>
                  <a:pt x="155" y="30"/>
                </a:moveTo>
                <a:cubicBezTo>
                  <a:pt x="137" y="30"/>
                  <a:pt x="137" y="30"/>
                  <a:pt x="137" y="30"/>
                </a:cubicBezTo>
                <a:cubicBezTo>
                  <a:pt x="136" y="30"/>
                  <a:pt x="135" y="31"/>
                  <a:pt x="135" y="32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6" y="55"/>
                  <a:pt x="115" y="56"/>
                  <a:pt x="115" y="57"/>
                </a:cubicBezTo>
                <a:cubicBezTo>
                  <a:pt x="115" y="78"/>
                  <a:pt x="115" y="78"/>
                  <a:pt x="115" y="78"/>
                </a:cubicBezTo>
                <a:cubicBezTo>
                  <a:pt x="91" y="90"/>
                  <a:pt x="91" y="90"/>
                  <a:pt x="91" y="90"/>
                </a:cubicBezTo>
                <a:cubicBezTo>
                  <a:pt x="91" y="90"/>
                  <a:pt x="90" y="91"/>
                  <a:pt x="90" y="92"/>
                </a:cubicBezTo>
                <a:cubicBezTo>
                  <a:pt x="90" y="93"/>
                  <a:pt x="90" y="93"/>
                  <a:pt x="90" y="93"/>
                </a:cubicBezTo>
                <a:cubicBezTo>
                  <a:pt x="92" y="97"/>
                  <a:pt x="95" y="105"/>
                  <a:pt x="95" y="112"/>
                </a:cubicBezTo>
                <a:cubicBezTo>
                  <a:pt x="95" y="133"/>
                  <a:pt x="78" y="155"/>
                  <a:pt x="51" y="155"/>
                </a:cubicBezTo>
                <a:cubicBezTo>
                  <a:pt x="25" y="155"/>
                  <a:pt x="5" y="135"/>
                  <a:pt x="5" y="108"/>
                </a:cubicBezTo>
                <a:cubicBezTo>
                  <a:pt x="5" y="83"/>
                  <a:pt x="25" y="63"/>
                  <a:pt x="51" y="63"/>
                </a:cubicBezTo>
                <a:cubicBezTo>
                  <a:pt x="53" y="63"/>
                  <a:pt x="57" y="63"/>
                  <a:pt x="62" y="65"/>
                </a:cubicBezTo>
                <a:cubicBezTo>
                  <a:pt x="63" y="65"/>
                  <a:pt x="63" y="65"/>
                  <a:pt x="65" y="63"/>
                </a:cubicBezTo>
                <a:cubicBezTo>
                  <a:pt x="131" y="5"/>
                  <a:pt x="131" y="5"/>
                  <a:pt x="131" y="5"/>
                </a:cubicBezTo>
                <a:cubicBezTo>
                  <a:pt x="132" y="5"/>
                  <a:pt x="132" y="5"/>
                  <a:pt x="133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3" y="5"/>
                  <a:pt x="155" y="6"/>
                  <a:pt x="155" y="7"/>
                </a:cubicBezTo>
                <a:cubicBezTo>
                  <a:pt x="155" y="30"/>
                  <a:pt x="155" y="30"/>
                  <a:pt x="155" y="30"/>
                </a:cubicBezTo>
                <a:close/>
                <a:moveTo>
                  <a:pt x="43" y="100"/>
                </a:moveTo>
                <a:cubicBezTo>
                  <a:pt x="33" y="100"/>
                  <a:pt x="25" y="107"/>
                  <a:pt x="25" y="117"/>
                </a:cubicBezTo>
                <a:cubicBezTo>
                  <a:pt x="25" y="127"/>
                  <a:pt x="33" y="135"/>
                  <a:pt x="43" y="135"/>
                </a:cubicBezTo>
                <a:cubicBezTo>
                  <a:pt x="53" y="135"/>
                  <a:pt x="60" y="127"/>
                  <a:pt x="60" y="117"/>
                </a:cubicBezTo>
                <a:cubicBezTo>
                  <a:pt x="60" y="107"/>
                  <a:pt x="53" y="100"/>
                  <a:pt x="43" y="100"/>
                </a:cubicBezTo>
                <a:close/>
                <a:moveTo>
                  <a:pt x="43" y="130"/>
                </a:moveTo>
                <a:cubicBezTo>
                  <a:pt x="35" y="130"/>
                  <a:pt x="30" y="125"/>
                  <a:pt x="30" y="117"/>
                </a:cubicBezTo>
                <a:cubicBezTo>
                  <a:pt x="30" y="110"/>
                  <a:pt x="35" y="105"/>
                  <a:pt x="43" y="105"/>
                </a:cubicBezTo>
                <a:cubicBezTo>
                  <a:pt x="50" y="105"/>
                  <a:pt x="55" y="110"/>
                  <a:pt x="55" y="117"/>
                </a:cubicBezTo>
                <a:cubicBezTo>
                  <a:pt x="55" y="125"/>
                  <a:pt x="50" y="130"/>
                  <a:pt x="43" y="130"/>
                </a:cubicBezTo>
                <a:close/>
                <a:moveTo>
                  <a:pt x="71" y="69"/>
                </a:moveTo>
                <a:cubicBezTo>
                  <a:pt x="71" y="72"/>
                  <a:pt x="71" y="72"/>
                  <a:pt x="71" y="72"/>
                </a:cubicBezTo>
                <a:cubicBezTo>
                  <a:pt x="73" y="74"/>
                  <a:pt x="73" y="74"/>
                  <a:pt x="74" y="74"/>
                </a:cubicBezTo>
                <a:cubicBezTo>
                  <a:pt x="74" y="74"/>
                  <a:pt x="75" y="74"/>
                  <a:pt x="75" y="72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71" y="69"/>
                  <a:pt x="71" y="69"/>
                  <a:pt x="71" y="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1" name="Freeform 165">
            <a:extLst>
              <a:ext uri="{FF2B5EF4-FFF2-40B4-BE49-F238E27FC236}">
                <a16:creationId xmlns:a16="http://schemas.microsoft.com/office/drawing/2014/main" id="{8557AC40-253B-48E8-9F87-179C1EE4B4BF}"/>
              </a:ext>
            </a:extLst>
          </p:cNvPr>
          <p:cNvSpPr>
            <a:spLocks/>
          </p:cNvSpPr>
          <p:nvPr/>
        </p:nvSpPr>
        <p:spPr bwMode="auto">
          <a:xfrm>
            <a:off x="1284288" y="5783263"/>
            <a:ext cx="260350" cy="241300"/>
          </a:xfrm>
          <a:custGeom>
            <a:avLst/>
            <a:gdLst>
              <a:gd name="T0" fmla="*/ 28 w 164"/>
              <a:gd name="T1" fmla="*/ 151 h 152"/>
              <a:gd name="T2" fmla="*/ 55 w 164"/>
              <a:gd name="T3" fmla="*/ 139 h 152"/>
              <a:gd name="T4" fmla="*/ 136 w 164"/>
              <a:gd name="T5" fmla="*/ 58 h 152"/>
              <a:gd name="T6" fmla="*/ 142 w 164"/>
              <a:gd name="T7" fmla="*/ 43 h 152"/>
              <a:gd name="T8" fmla="*/ 136 w 164"/>
              <a:gd name="T9" fmla="*/ 28 h 152"/>
              <a:gd name="T10" fmla="*/ 105 w 164"/>
              <a:gd name="T11" fmla="*/ 28 h 152"/>
              <a:gd name="T12" fmla="*/ 43 w 164"/>
              <a:gd name="T13" fmla="*/ 92 h 152"/>
              <a:gd name="T14" fmla="*/ 43 w 164"/>
              <a:gd name="T15" fmla="*/ 95 h 152"/>
              <a:gd name="T16" fmla="*/ 47 w 164"/>
              <a:gd name="T17" fmla="*/ 95 h 152"/>
              <a:gd name="T18" fmla="*/ 109 w 164"/>
              <a:gd name="T19" fmla="*/ 31 h 152"/>
              <a:gd name="T20" fmla="*/ 133 w 164"/>
              <a:gd name="T21" fmla="*/ 31 h 152"/>
              <a:gd name="T22" fmla="*/ 137 w 164"/>
              <a:gd name="T23" fmla="*/ 43 h 152"/>
              <a:gd name="T24" fmla="*/ 133 w 164"/>
              <a:gd name="T25" fmla="*/ 55 h 152"/>
              <a:gd name="T26" fmla="*/ 52 w 164"/>
              <a:gd name="T27" fmla="*/ 136 h 152"/>
              <a:gd name="T28" fmla="*/ 16 w 164"/>
              <a:gd name="T29" fmla="*/ 142 h 152"/>
              <a:gd name="T30" fmla="*/ 9 w 164"/>
              <a:gd name="T31" fmla="*/ 124 h 152"/>
              <a:gd name="T32" fmla="*/ 17 w 164"/>
              <a:gd name="T33" fmla="*/ 106 h 152"/>
              <a:gd name="T34" fmla="*/ 109 w 164"/>
              <a:gd name="T35" fmla="*/ 13 h 152"/>
              <a:gd name="T36" fmla="*/ 130 w 164"/>
              <a:gd name="T37" fmla="*/ 5 h 152"/>
              <a:gd name="T38" fmla="*/ 130 w 164"/>
              <a:gd name="T39" fmla="*/ 5 h 152"/>
              <a:gd name="T40" fmla="*/ 150 w 164"/>
              <a:gd name="T41" fmla="*/ 12 h 152"/>
              <a:gd name="T42" fmla="*/ 159 w 164"/>
              <a:gd name="T43" fmla="*/ 34 h 152"/>
              <a:gd name="T44" fmla="*/ 150 w 164"/>
              <a:gd name="T45" fmla="*/ 55 h 152"/>
              <a:gd name="T46" fmla="*/ 79 w 164"/>
              <a:gd name="T47" fmla="*/ 129 h 152"/>
              <a:gd name="T48" fmla="*/ 79 w 164"/>
              <a:gd name="T49" fmla="*/ 132 h 152"/>
              <a:gd name="T50" fmla="*/ 83 w 164"/>
              <a:gd name="T51" fmla="*/ 131 h 152"/>
              <a:gd name="T52" fmla="*/ 154 w 164"/>
              <a:gd name="T53" fmla="*/ 58 h 152"/>
              <a:gd name="T54" fmla="*/ 164 w 164"/>
              <a:gd name="T55" fmla="*/ 34 h 152"/>
              <a:gd name="T56" fmla="*/ 154 w 164"/>
              <a:gd name="T57" fmla="*/ 9 h 152"/>
              <a:gd name="T58" fmla="*/ 130 w 164"/>
              <a:gd name="T59" fmla="*/ 0 h 152"/>
              <a:gd name="T60" fmla="*/ 130 w 164"/>
              <a:gd name="T61" fmla="*/ 0 h 152"/>
              <a:gd name="T62" fmla="*/ 105 w 164"/>
              <a:gd name="T63" fmla="*/ 10 h 152"/>
              <a:gd name="T64" fmla="*/ 14 w 164"/>
              <a:gd name="T65" fmla="*/ 102 h 152"/>
              <a:gd name="T66" fmla="*/ 12 w 164"/>
              <a:gd name="T67" fmla="*/ 145 h 152"/>
              <a:gd name="T68" fmla="*/ 28 w 164"/>
              <a:gd name="T69" fmla="*/ 15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" h="152">
                <a:moveTo>
                  <a:pt x="28" y="151"/>
                </a:moveTo>
                <a:cubicBezTo>
                  <a:pt x="37" y="151"/>
                  <a:pt x="48" y="146"/>
                  <a:pt x="55" y="139"/>
                </a:cubicBezTo>
                <a:cubicBezTo>
                  <a:pt x="136" y="58"/>
                  <a:pt x="136" y="58"/>
                  <a:pt x="136" y="58"/>
                </a:cubicBezTo>
                <a:cubicBezTo>
                  <a:pt x="140" y="54"/>
                  <a:pt x="142" y="49"/>
                  <a:pt x="142" y="43"/>
                </a:cubicBezTo>
                <a:cubicBezTo>
                  <a:pt x="142" y="37"/>
                  <a:pt x="140" y="31"/>
                  <a:pt x="136" y="28"/>
                </a:cubicBezTo>
                <a:cubicBezTo>
                  <a:pt x="128" y="19"/>
                  <a:pt x="114" y="19"/>
                  <a:pt x="105" y="28"/>
                </a:cubicBezTo>
                <a:cubicBezTo>
                  <a:pt x="43" y="92"/>
                  <a:pt x="43" y="92"/>
                  <a:pt x="43" y="92"/>
                </a:cubicBezTo>
                <a:cubicBezTo>
                  <a:pt x="42" y="93"/>
                  <a:pt x="42" y="94"/>
                  <a:pt x="43" y="95"/>
                </a:cubicBezTo>
                <a:cubicBezTo>
                  <a:pt x="45" y="97"/>
                  <a:pt x="47" y="97"/>
                  <a:pt x="47" y="95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16" y="24"/>
                  <a:pt x="125" y="24"/>
                  <a:pt x="133" y="31"/>
                </a:cubicBezTo>
                <a:cubicBezTo>
                  <a:pt x="135" y="34"/>
                  <a:pt x="137" y="38"/>
                  <a:pt x="137" y="43"/>
                </a:cubicBezTo>
                <a:cubicBezTo>
                  <a:pt x="137" y="47"/>
                  <a:pt x="135" y="51"/>
                  <a:pt x="133" y="5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43" y="144"/>
                  <a:pt x="25" y="152"/>
                  <a:pt x="16" y="142"/>
                </a:cubicBezTo>
                <a:cubicBezTo>
                  <a:pt x="11" y="137"/>
                  <a:pt x="8" y="131"/>
                  <a:pt x="9" y="124"/>
                </a:cubicBezTo>
                <a:cubicBezTo>
                  <a:pt x="9" y="118"/>
                  <a:pt x="11" y="111"/>
                  <a:pt x="17" y="106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14" y="9"/>
                  <a:pt x="122" y="5"/>
                  <a:pt x="130" y="5"/>
                </a:cubicBezTo>
                <a:cubicBezTo>
                  <a:pt x="130" y="5"/>
                  <a:pt x="130" y="5"/>
                  <a:pt x="130" y="5"/>
                </a:cubicBezTo>
                <a:cubicBezTo>
                  <a:pt x="139" y="5"/>
                  <a:pt x="146" y="7"/>
                  <a:pt x="150" y="12"/>
                </a:cubicBezTo>
                <a:cubicBezTo>
                  <a:pt x="155" y="18"/>
                  <a:pt x="159" y="25"/>
                  <a:pt x="159" y="34"/>
                </a:cubicBezTo>
                <a:cubicBezTo>
                  <a:pt x="158" y="42"/>
                  <a:pt x="155" y="49"/>
                  <a:pt x="150" y="55"/>
                </a:cubicBezTo>
                <a:cubicBezTo>
                  <a:pt x="79" y="129"/>
                  <a:pt x="79" y="129"/>
                  <a:pt x="79" y="129"/>
                </a:cubicBezTo>
                <a:cubicBezTo>
                  <a:pt x="79" y="129"/>
                  <a:pt x="79" y="131"/>
                  <a:pt x="79" y="132"/>
                </a:cubicBezTo>
                <a:cubicBezTo>
                  <a:pt x="80" y="132"/>
                  <a:pt x="83" y="132"/>
                  <a:pt x="83" y="131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60" y="53"/>
                  <a:pt x="164" y="43"/>
                  <a:pt x="164" y="34"/>
                </a:cubicBezTo>
                <a:cubicBezTo>
                  <a:pt x="164" y="24"/>
                  <a:pt x="160" y="15"/>
                  <a:pt x="154" y="9"/>
                </a:cubicBezTo>
                <a:cubicBezTo>
                  <a:pt x="148" y="4"/>
                  <a:pt x="140" y="0"/>
                  <a:pt x="130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20" y="0"/>
                  <a:pt x="111" y="4"/>
                  <a:pt x="105" y="10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0" y="116"/>
                  <a:pt x="0" y="133"/>
                  <a:pt x="12" y="145"/>
                </a:cubicBezTo>
                <a:cubicBezTo>
                  <a:pt x="16" y="150"/>
                  <a:pt x="22" y="151"/>
                  <a:pt x="28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2" name="Freeform 166">
            <a:extLst>
              <a:ext uri="{FF2B5EF4-FFF2-40B4-BE49-F238E27FC236}">
                <a16:creationId xmlns:a16="http://schemas.microsoft.com/office/drawing/2014/main" id="{6EB3EAB3-5B73-4CC0-B5ED-FF96BEA68DCF}"/>
              </a:ext>
            </a:extLst>
          </p:cNvPr>
          <p:cNvSpPr>
            <a:spLocks noEditPoints="1"/>
          </p:cNvSpPr>
          <p:nvPr/>
        </p:nvSpPr>
        <p:spPr bwMode="auto">
          <a:xfrm>
            <a:off x="1846263" y="5780088"/>
            <a:ext cx="249238" cy="254000"/>
          </a:xfrm>
          <a:custGeom>
            <a:avLst/>
            <a:gdLst>
              <a:gd name="T0" fmla="*/ 151 w 157"/>
              <a:gd name="T1" fmla="*/ 6 h 160"/>
              <a:gd name="T2" fmla="*/ 135 w 157"/>
              <a:gd name="T3" fmla="*/ 0 h 160"/>
              <a:gd name="T4" fmla="*/ 118 w 157"/>
              <a:gd name="T5" fmla="*/ 6 h 160"/>
              <a:gd name="T6" fmla="*/ 81 w 157"/>
              <a:gd name="T7" fmla="*/ 44 h 160"/>
              <a:gd name="T8" fmla="*/ 75 w 157"/>
              <a:gd name="T9" fmla="*/ 65 h 160"/>
              <a:gd name="T10" fmla="*/ 78 w 157"/>
              <a:gd name="T11" fmla="*/ 66 h 160"/>
              <a:gd name="T12" fmla="*/ 80 w 157"/>
              <a:gd name="T13" fmla="*/ 64 h 160"/>
              <a:gd name="T14" fmla="*/ 85 w 157"/>
              <a:gd name="T15" fmla="*/ 48 h 160"/>
              <a:gd name="T16" fmla="*/ 122 w 157"/>
              <a:gd name="T17" fmla="*/ 10 h 160"/>
              <a:gd name="T18" fmla="*/ 135 w 157"/>
              <a:gd name="T19" fmla="*/ 5 h 160"/>
              <a:gd name="T20" fmla="*/ 147 w 157"/>
              <a:gd name="T21" fmla="*/ 10 h 160"/>
              <a:gd name="T22" fmla="*/ 152 w 157"/>
              <a:gd name="T23" fmla="*/ 23 h 160"/>
              <a:gd name="T24" fmla="*/ 147 w 157"/>
              <a:gd name="T25" fmla="*/ 35 h 160"/>
              <a:gd name="T26" fmla="*/ 110 w 157"/>
              <a:gd name="T27" fmla="*/ 73 h 160"/>
              <a:gd name="T28" fmla="*/ 95 w 157"/>
              <a:gd name="T29" fmla="*/ 78 h 160"/>
              <a:gd name="T30" fmla="*/ 92 w 157"/>
              <a:gd name="T31" fmla="*/ 80 h 160"/>
              <a:gd name="T32" fmla="*/ 95 w 157"/>
              <a:gd name="T33" fmla="*/ 83 h 160"/>
              <a:gd name="T34" fmla="*/ 97 w 157"/>
              <a:gd name="T35" fmla="*/ 83 h 160"/>
              <a:gd name="T36" fmla="*/ 113 w 157"/>
              <a:gd name="T37" fmla="*/ 76 h 160"/>
              <a:gd name="T38" fmla="*/ 151 w 157"/>
              <a:gd name="T39" fmla="*/ 39 h 160"/>
              <a:gd name="T40" fmla="*/ 157 w 157"/>
              <a:gd name="T41" fmla="*/ 23 h 160"/>
              <a:gd name="T42" fmla="*/ 151 w 157"/>
              <a:gd name="T43" fmla="*/ 6 h 160"/>
              <a:gd name="T44" fmla="*/ 79 w 157"/>
              <a:gd name="T45" fmla="*/ 93 h 160"/>
              <a:gd name="T46" fmla="*/ 76 w 157"/>
              <a:gd name="T47" fmla="*/ 97 h 160"/>
              <a:gd name="T48" fmla="*/ 73 w 157"/>
              <a:gd name="T49" fmla="*/ 113 h 160"/>
              <a:gd name="T50" fmla="*/ 35 w 157"/>
              <a:gd name="T51" fmla="*/ 150 h 160"/>
              <a:gd name="T52" fmla="*/ 22 w 157"/>
              <a:gd name="T53" fmla="*/ 155 h 160"/>
              <a:gd name="T54" fmla="*/ 10 w 157"/>
              <a:gd name="T55" fmla="*/ 150 h 160"/>
              <a:gd name="T56" fmla="*/ 5 w 157"/>
              <a:gd name="T57" fmla="*/ 138 h 160"/>
              <a:gd name="T58" fmla="*/ 10 w 157"/>
              <a:gd name="T59" fmla="*/ 125 h 160"/>
              <a:gd name="T60" fmla="*/ 48 w 157"/>
              <a:gd name="T61" fmla="*/ 88 h 160"/>
              <a:gd name="T62" fmla="*/ 63 w 157"/>
              <a:gd name="T63" fmla="*/ 83 h 160"/>
              <a:gd name="T64" fmla="*/ 65 w 157"/>
              <a:gd name="T65" fmla="*/ 81 h 160"/>
              <a:gd name="T66" fmla="*/ 63 w 157"/>
              <a:gd name="T67" fmla="*/ 78 h 160"/>
              <a:gd name="T68" fmla="*/ 44 w 157"/>
              <a:gd name="T69" fmla="*/ 84 h 160"/>
              <a:gd name="T70" fmla="*/ 6 w 157"/>
              <a:gd name="T71" fmla="*/ 122 h 160"/>
              <a:gd name="T72" fmla="*/ 0 w 157"/>
              <a:gd name="T73" fmla="*/ 138 h 160"/>
              <a:gd name="T74" fmla="*/ 6 w 157"/>
              <a:gd name="T75" fmla="*/ 154 h 160"/>
              <a:gd name="T76" fmla="*/ 22 w 157"/>
              <a:gd name="T77" fmla="*/ 160 h 160"/>
              <a:gd name="T78" fmla="*/ 39 w 157"/>
              <a:gd name="T79" fmla="*/ 154 h 160"/>
              <a:gd name="T80" fmla="*/ 76 w 157"/>
              <a:gd name="T81" fmla="*/ 117 h 160"/>
              <a:gd name="T82" fmla="*/ 81 w 157"/>
              <a:gd name="T83" fmla="*/ 96 h 160"/>
              <a:gd name="T84" fmla="*/ 79 w 157"/>
              <a:gd name="T85" fmla="*/ 93 h 160"/>
              <a:gd name="T86" fmla="*/ 42 w 157"/>
              <a:gd name="T87" fmla="*/ 111 h 160"/>
              <a:gd name="T88" fmla="*/ 42 w 157"/>
              <a:gd name="T89" fmla="*/ 116 h 160"/>
              <a:gd name="T90" fmla="*/ 44 w 157"/>
              <a:gd name="T91" fmla="*/ 116 h 160"/>
              <a:gd name="T92" fmla="*/ 46 w 157"/>
              <a:gd name="T93" fmla="*/ 116 h 160"/>
              <a:gd name="T94" fmla="*/ 113 w 157"/>
              <a:gd name="T95" fmla="*/ 49 h 160"/>
              <a:gd name="T96" fmla="*/ 113 w 157"/>
              <a:gd name="T97" fmla="*/ 44 h 160"/>
              <a:gd name="T98" fmla="*/ 109 w 157"/>
              <a:gd name="T99" fmla="*/ 44 h 160"/>
              <a:gd name="T100" fmla="*/ 42 w 157"/>
              <a:gd name="T101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7" h="160">
                <a:moveTo>
                  <a:pt x="151" y="6"/>
                </a:moveTo>
                <a:cubicBezTo>
                  <a:pt x="146" y="3"/>
                  <a:pt x="141" y="0"/>
                  <a:pt x="135" y="0"/>
                </a:cubicBezTo>
                <a:cubicBezTo>
                  <a:pt x="128" y="0"/>
                  <a:pt x="122" y="3"/>
                  <a:pt x="118" y="6"/>
                </a:cubicBezTo>
                <a:cubicBezTo>
                  <a:pt x="81" y="44"/>
                  <a:pt x="81" y="44"/>
                  <a:pt x="81" y="44"/>
                </a:cubicBezTo>
                <a:cubicBezTo>
                  <a:pt x="76" y="49"/>
                  <a:pt x="73" y="58"/>
                  <a:pt x="75" y="65"/>
                </a:cubicBezTo>
                <a:cubicBezTo>
                  <a:pt x="75" y="66"/>
                  <a:pt x="77" y="66"/>
                  <a:pt x="78" y="66"/>
                </a:cubicBezTo>
                <a:cubicBezTo>
                  <a:pt x="80" y="66"/>
                  <a:pt x="81" y="65"/>
                  <a:pt x="80" y="64"/>
                </a:cubicBezTo>
                <a:cubicBezTo>
                  <a:pt x="78" y="58"/>
                  <a:pt x="81" y="51"/>
                  <a:pt x="85" y="48"/>
                </a:cubicBezTo>
                <a:cubicBezTo>
                  <a:pt x="122" y="10"/>
                  <a:pt x="122" y="10"/>
                  <a:pt x="122" y="10"/>
                </a:cubicBezTo>
                <a:cubicBezTo>
                  <a:pt x="126" y="8"/>
                  <a:pt x="130" y="5"/>
                  <a:pt x="135" y="5"/>
                </a:cubicBezTo>
                <a:cubicBezTo>
                  <a:pt x="140" y="5"/>
                  <a:pt x="143" y="8"/>
                  <a:pt x="147" y="10"/>
                </a:cubicBezTo>
                <a:cubicBezTo>
                  <a:pt x="149" y="14"/>
                  <a:pt x="152" y="18"/>
                  <a:pt x="152" y="23"/>
                </a:cubicBezTo>
                <a:cubicBezTo>
                  <a:pt x="152" y="28"/>
                  <a:pt x="149" y="31"/>
                  <a:pt x="147" y="35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106" y="76"/>
                  <a:pt x="101" y="78"/>
                  <a:pt x="95" y="78"/>
                </a:cubicBezTo>
                <a:cubicBezTo>
                  <a:pt x="93" y="78"/>
                  <a:pt x="92" y="78"/>
                  <a:pt x="92" y="80"/>
                </a:cubicBezTo>
                <a:cubicBezTo>
                  <a:pt x="92" y="81"/>
                  <a:pt x="93" y="83"/>
                  <a:pt x="95" y="83"/>
                </a:cubicBezTo>
                <a:cubicBezTo>
                  <a:pt x="96" y="83"/>
                  <a:pt x="96" y="83"/>
                  <a:pt x="97" y="83"/>
                </a:cubicBezTo>
                <a:cubicBezTo>
                  <a:pt x="103" y="83"/>
                  <a:pt x="108" y="80"/>
                  <a:pt x="113" y="76"/>
                </a:cubicBezTo>
                <a:cubicBezTo>
                  <a:pt x="151" y="39"/>
                  <a:pt x="151" y="39"/>
                  <a:pt x="151" y="39"/>
                </a:cubicBezTo>
                <a:cubicBezTo>
                  <a:pt x="154" y="34"/>
                  <a:pt x="157" y="29"/>
                  <a:pt x="157" y="23"/>
                </a:cubicBezTo>
                <a:cubicBezTo>
                  <a:pt x="157" y="16"/>
                  <a:pt x="154" y="11"/>
                  <a:pt x="151" y="6"/>
                </a:cubicBezTo>
                <a:close/>
                <a:moveTo>
                  <a:pt x="79" y="93"/>
                </a:moveTo>
                <a:cubicBezTo>
                  <a:pt x="78" y="93"/>
                  <a:pt x="76" y="96"/>
                  <a:pt x="76" y="97"/>
                </a:cubicBezTo>
                <a:cubicBezTo>
                  <a:pt x="78" y="103"/>
                  <a:pt x="76" y="109"/>
                  <a:pt x="73" y="113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31" y="153"/>
                  <a:pt x="27" y="155"/>
                  <a:pt x="22" y="155"/>
                </a:cubicBezTo>
                <a:cubicBezTo>
                  <a:pt x="17" y="155"/>
                  <a:pt x="14" y="153"/>
                  <a:pt x="10" y="150"/>
                </a:cubicBezTo>
                <a:cubicBezTo>
                  <a:pt x="7" y="146"/>
                  <a:pt x="5" y="143"/>
                  <a:pt x="5" y="138"/>
                </a:cubicBezTo>
                <a:cubicBezTo>
                  <a:pt x="5" y="133"/>
                  <a:pt x="7" y="129"/>
                  <a:pt x="10" y="125"/>
                </a:cubicBezTo>
                <a:cubicBezTo>
                  <a:pt x="48" y="88"/>
                  <a:pt x="48" y="88"/>
                  <a:pt x="48" y="88"/>
                </a:cubicBezTo>
                <a:cubicBezTo>
                  <a:pt x="51" y="84"/>
                  <a:pt x="56" y="83"/>
                  <a:pt x="63" y="83"/>
                </a:cubicBezTo>
                <a:cubicBezTo>
                  <a:pt x="64" y="83"/>
                  <a:pt x="65" y="83"/>
                  <a:pt x="65" y="81"/>
                </a:cubicBezTo>
                <a:cubicBezTo>
                  <a:pt x="65" y="80"/>
                  <a:pt x="64" y="78"/>
                  <a:pt x="63" y="78"/>
                </a:cubicBezTo>
                <a:cubicBezTo>
                  <a:pt x="55" y="78"/>
                  <a:pt x="49" y="80"/>
                  <a:pt x="44" y="84"/>
                </a:cubicBezTo>
                <a:cubicBezTo>
                  <a:pt x="6" y="122"/>
                  <a:pt x="6" y="122"/>
                  <a:pt x="6" y="122"/>
                </a:cubicBezTo>
                <a:cubicBezTo>
                  <a:pt x="2" y="127"/>
                  <a:pt x="0" y="132"/>
                  <a:pt x="0" y="138"/>
                </a:cubicBezTo>
                <a:cubicBezTo>
                  <a:pt x="0" y="144"/>
                  <a:pt x="2" y="149"/>
                  <a:pt x="6" y="154"/>
                </a:cubicBezTo>
                <a:cubicBezTo>
                  <a:pt x="11" y="158"/>
                  <a:pt x="16" y="160"/>
                  <a:pt x="22" y="160"/>
                </a:cubicBezTo>
                <a:cubicBezTo>
                  <a:pt x="29" y="160"/>
                  <a:pt x="34" y="158"/>
                  <a:pt x="39" y="154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81" y="111"/>
                  <a:pt x="84" y="103"/>
                  <a:pt x="81" y="96"/>
                </a:cubicBezTo>
                <a:cubicBezTo>
                  <a:pt x="81" y="94"/>
                  <a:pt x="80" y="93"/>
                  <a:pt x="79" y="93"/>
                </a:cubicBezTo>
                <a:close/>
                <a:moveTo>
                  <a:pt x="42" y="111"/>
                </a:moveTo>
                <a:cubicBezTo>
                  <a:pt x="41" y="113"/>
                  <a:pt x="41" y="115"/>
                  <a:pt x="42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4" y="48"/>
                  <a:pt x="114" y="45"/>
                  <a:pt x="113" y="44"/>
                </a:cubicBezTo>
                <a:cubicBezTo>
                  <a:pt x="112" y="44"/>
                  <a:pt x="110" y="44"/>
                  <a:pt x="109" y="44"/>
                </a:cubicBezTo>
                <a:cubicBezTo>
                  <a:pt x="42" y="111"/>
                  <a:pt x="42" y="111"/>
                  <a:pt x="42" y="1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3" name="Freeform 167">
            <a:extLst>
              <a:ext uri="{FF2B5EF4-FFF2-40B4-BE49-F238E27FC236}">
                <a16:creationId xmlns:a16="http://schemas.microsoft.com/office/drawing/2014/main" id="{BE67AF82-855D-4E40-98C8-3A658089CC18}"/>
              </a:ext>
            </a:extLst>
          </p:cNvPr>
          <p:cNvSpPr>
            <a:spLocks noEditPoints="1"/>
          </p:cNvSpPr>
          <p:nvPr/>
        </p:nvSpPr>
        <p:spPr bwMode="auto">
          <a:xfrm>
            <a:off x="10109201" y="5229225"/>
            <a:ext cx="231775" cy="254000"/>
          </a:xfrm>
          <a:custGeom>
            <a:avLst/>
            <a:gdLst>
              <a:gd name="T0" fmla="*/ 73 w 146"/>
              <a:gd name="T1" fmla="*/ 105 h 160"/>
              <a:gd name="T2" fmla="*/ 70 w 146"/>
              <a:gd name="T3" fmla="*/ 108 h 160"/>
              <a:gd name="T4" fmla="*/ 70 w 146"/>
              <a:gd name="T5" fmla="*/ 158 h 160"/>
              <a:gd name="T6" fmla="*/ 73 w 146"/>
              <a:gd name="T7" fmla="*/ 160 h 160"/>
              <a:gd name="T8" fmla="*/ 76 w 146"/>
              <a:gd name="T9" fmla="*/ 158 h 160"/>
              <a:gd name="T10" fmla="*/ 76 w 146"/>
              <a:gd name="T11" fmla="*/ 108 h 160"/>
              <a:gd name="T12" fmla="*/ 73 w 146"/>
              <a:gd name="T13" fmla="*/ 105 h 160"/>
              <a:gd name="T14" fmla="*/ 73 w 146"/>
              <a:gd name="T15" fmla="*/ 10 h 160"/>
              <a:gd name="T16" fmla="*/ 76 w 146"/>
              <a:gd name="T17" fmla="*/ 7 h 160"/>
              <a:gd name="T18" fmla="*/ 76 w 146"/>
              <a:gd name="T19" fmla="*/ 3 h 160"/>
              <a:gd name="T20" fmla="*/ 73 w 146"/>
              <a:gd name="T21" fmla="*/ 0 h 160"/>
              <a:gd name="T22" fmla="*/ 70 w 146"/>
              <a:gd name="T23" fmla="*/ 3 h 160"/>
              <a:gd name="T24" fmla="*/ 70 w 146"/>
              <a:gd name="T25" fmla="*/ 7 h 160"/>
              <a:gd name="T26" fmla="*/ 73 w 146"/>
              <a:gd name="T27" fmla="*/ 10 h 160"/>
              <a:gd name="T28" fmla="*/ 100 w 146"/>
              <a:gd name="T29" fmla="*/ 51 h 160"/>
              <a:gd name="T30" fmla="*/ 100 w 146"/>
              <a:gd name="T31" fmla="*/ 21 h 160"/>
              <a:gd name="T32" fmla="*/ 95 w 146"/>
              <a:gd name="T33" fmla="*/ 16 h 160"/>
              <a:gd name="T34" fmla="*/ 27 w 146"/>
              <a:gd name="T35" fmla="*/ 16 h 160"/>
              <a:gd name="T36" fmla="*/ 20 w 146"/>
              <a:gd name="T37" fmla="*/ 18 h 160"/>
              <a:gd name="T38" fmla="*/ 2 w 146"/>
              <a:gd name="T39" fmla="*/ 32 h 160"/>
              <a:gd name="T40" fmla="*/ 0 w 146"/>
              <a:gd name="T41" fmla="*/ 36 h 160"/>
              <a:gd name="T42" fmla="*/ 2 w 146"/>
              <a:gd name="T43" fmla="*/ 39 h 160"/>
              <a:gd name="T44" fmla="*/ 19 w 146"/>
              <a:gd name="T45" fmla="*/ 53 h 160"/>
              <a:gd name="T46" fmla="*/ 27 w 146"/>
              <a:gd name="T47" fmla="*/ 56 h 160"/>
              <a:gd name="T48" fmla="*/ 95 w 146"/>
              <a:gd name="T49" fmla="*/ 56 h 160"/>
              <a:gd name="T50" fmla="*/ 100 w 146"/>
              <a:gd name="T51" fmla="*/ 51 h 160"/>
              <a:gd name="T52" fmla="*/ 23 w 146"/>
              <a:gd name="T53" fmla="*/ 49 h 160"/>
              <a:gd name="T54" fmla="*/ 5 w 146"/>
              <a:gd name="T55" fmla="*/ 36 h 160"/>
              <a:gd name="T56" fmla="*/ 23 w 146"/>
              <a:gd name="T57" fmla="*/ 22 h 160"/>
              <a:gd name="T58" fmla="*/ 27 w 146"/>
              <a:gd name="T59" fmla="*/ 21 h 160"/>
              <a:gd name="T60" fmla="*/ 95 w 146"/>
              <a:gd name="T61" fmla="*/ 21 h 160"/>
              <a:gd name="T62" fmla="*/ 95 w 146"/>
              <a:gd name="T63" fmla="*/ 51 h 160"/>
              <a:gd name="T64" fmla="*/ 27 w 146"/>
              <a:gd name="T65" fmla="*/ 51 h 160"/>
              <a:gd name="T66" fmla="*/ 23 w 146"/>
              <a:gd name="T67" fmla="*/ 49 h 160"/>
              <a:gd name="T68" fmla="*/ 144 w 146"/>
              <a:gd name="T69" fmla="*/ 77 h 160"/>
              <a:gd name="T70" fmla="*/ 127 w 146"/>
              <a:gd name="T71" fmla="*/ 63 h 160"/>
              <a:gd name="T72" fmla="*/ 120 w 146"/>
              <a:gd name="T73" fmla="*/ 61 h 160"/>
              <a:gd name="T74" fmla="*/ 51 w 146"/>
              <a:gd name="T75" fmla="*/ 61 h 160"/>
              <a:gd name="T76" fmla="*/ 46 w 146"/>
              <a:gd name="T77" fmla="*/ 66 h 160"/>
              <a:gd name="T78" fmla="*/ 46 w 146"/>
              <a:gd name="T79" fmla="*/ 95 h 160"/>
              <a:gd name="T80" fmla="*/ 51 w 146"/>
              <a:gd name="T81" fmla="*/ 100 h 160"/>
              <a:gd name="T82" fmla="*/ 120 w 146"/>
              <a:gd name="T83" fmla="*/ 100 h 160"/>
              <a:gd name="T84" fmla="*/ 126 w 146"/>
              <a:gd name="T85" fmla="*/ 98 h 160"/>
              <a:gd name="T86" fmla="*/ 144 w 146"/>
              <a:gd name="T87" fmla="*/ 84 h 160"/>
              <a:gd name="T88" fmla="*/ 146 w 146"/>
              <a:gd name="T89" fmla="*/ 81 h 160"/>
              <a:gd name="T90" fmla="*/ 144 w 146"/>
              <a:gd name="T91" fmla="*/ 77 h 160"/>
              <a:gd name="T92" fmla="*/ 123 w 146"/>
              <a:gd name="T93" fmla="*/ 94 h 160"/>
              <a:gd name="T94" fmla="*/ 120 w 146"/>
              <a:gd name="T95" fmla="*/ 95 h 160"/>
              <a:gd name="T96" fmla="*/ 51 w 146"/>
              <a:gd name="T97" fmla="*/ 95 h 160"/>
              <a:gd name="T98" fmla="*/ 51 w 146"/>
              <a:gd name="T99" fmla="*/ 66 h 160"/>
              <a:gd name="T100" fmla="*/ 120 w 146"/>
              <a:gd name="T101" fmla="*/ 66 h 160"/>
              <a:gd name="T102" fmla="*/ 123 w 146"/>
              <a:gd name="T103" fmla="*/ 67 h 160"/>
              <a:gd name="T104" fmla="*/ 141 w 146"/>
              <a:gd name="T105" fmla="*/ 81 h 160"/>
              <a:gd name="T106" fmla="*/ 123 w 146"/>
              <a:gd name="T107" fmla="*/ 9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6" h="160">
                <a:moveTo>
                  <a:pt x="73" y="105"/>
                </a:moveTo>
                <a:cubicBezTo>
                  <a:pt x="71" y="105"/>
                  <a:pt x="70" y="107"/>
                  <a:pt x="70" y="10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70" y="159"/>
                  <a:pt x="71" y="160"/>
                  <a:pt x="73" y="160"/>
                </a:cubicBezTo>
                <a:cubicBezTo>
                  <a:pt x="75" y="160"/>
                  <a:pt x="76" y="159"/>
                  <a:pt x="76" y="158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6" y="107"/>
                  <a:pt x="75" y="105"/>
                  <a:pt x="73" y="105"/>
                </a:cubicBezTo>
                <a:close/>
                <a:moveTo>
                  <a:pt x="73" y="10"/>
                </a:moveTo>
                <a:cubicBezTo>
                  <a:pt x="75" y="10"/>
                  <a:pt x="76" y="9"/>
                  <a:pt x="76" y="7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1"/>
                  <a:pt x="75" y="0"/>
                  <a:pt x="73" y="0"/>
                </a:cubicBezTo>
                <a:cubicBezTo>
                  <a:pt x="71" y="0"/>
                  <a:pt x="70" y="1"/>
                  <a:pt x="70" y="3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9"/>
                  <a:pt x="71" y="10"/>
                  <a:pt x="73" y="10"/>
                </a:cubicBezTo>
                <a:close/>
                <a:moveTo>
                  <a:pt x="100" y="51"/>
                </a:moveTo>
                <a:cubicBezTo>
                  <a:pt x="100" y="21"/>
                  <a:pt x="100" y="21"/>
                  <a:pt x="100" y="21"/>
                </a:cubicBezTo>
                <a:cubicBezTo>
                  <a:pt x="100" y="18"/>
                  <a:pt x="98" y="16"/>
                  <a:pt x="95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4" y="16"/>
                  <a:pt x="22" y="17"/>
                  <a:pt x="20" y="18"/>
                </a:cubicBezTo>
                <a:cubicBezTo>
                  <a:pt x="2" y="32"/>
                  <a:pt x="2" y="32"/>
                  <a:pt x="2" y="32"/>
                </a:cubicBezTo>
                <a:cubicBezTo>
                  <a:pt x="0" y="33"/>
                  <a:pt x="0" y="34"/>
                  <a:pt x="0" y="36"/>
                </a:cubicBezTo>
                <a:cubicBezTo>
                  <a:pt x="0" y="37"/>
                  <a:pt x="0" y="38"/>
                  <a:pt x="2" y="39"/>
                </a:cubicBezTo>
                <a:cubicBezTo>
                  <a:pt x="19" y="53"/>
                  <a:pt x="19" y="53"/>
                  <a:pt x="19" y="53"/>
                </a:cubicBezTo>
                <a:cubicBezTo>
                  <a:pt x="22" y="55"/>
                  <a:pt x="24" y="56"/>
                  <a:pt x="27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8" y="56"/>
                  <a:pt x="100" y="53"/>
                  <a:pt x="100" y="51"/>
                </a:cubicBezTo>
                <a:close/>
                <a:moveTo>
                  <a:pt x="23" y="49"/>
                </a:moveTo>
                <a:cubicBezTo>
                  <a:pt x="5" y="36"/>
                  <a:pt x="5" y="36"/>
                  <a:pt x="5" y="3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1"/>
                  <a:pt x="25" y="21"/>
                  <a:pt x="27" y="21"/>
                </a:cubicBezTo>
                <a:cubicBezTo>
                  <a:pt x="95" y="21"/>
                  <a:pt x="95" y="21"/>
                  <a:pt x="95" y="21"/>
                </a:cubicBezTo>
                <a:cubicBezTo>
                  <a:pt x="95" y="51"/>
                  <a:pt x="95" y="51"/>
                  <a:pt x="95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25" y="51"/>
                  <a:pt x="24" y="51"/>
                  <a:pt x="23" y="49"/>
                </a:cubicBezTo>
                <a:close/>
                <a:moveTo>
                  <a:pt x="144" y="77"/>
                </a:moveTo>
                <a:cubicBezTo>
                  <a:pt x="127" y="63"/>
                  <a:pt x="127" y="63"/>
                  <a:pt x="127" y="63"/>
                </a:cubicBezTo>
                <a:cubicBezTo>
                  <a:pt x="125" y="62"/>
                  <a:pt x="122" y="61"/>
                  <a:pt x="12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49" y="61"/>
                  <a:pt x="46" y="63"/>
                  <a:pt x="46" y="66"/>
                </a:cubicBezTo>
                <a:cubicBezTo>
                  <a:pt x="46" y="95"/>
                  <a:pt x="46" y="95"/>
                  <a:pt x="46" y="95"/>
                </a:cubicBezTo>
                <a:cubicBezTo>
                  <a:pt x="46" y="98"/>
                  <a:pt x="49" y="100"/>
                  <a:pt x="51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2" y="100"/>
                  <a:pt x="125" y="99"/>
                  <a:pt x="126" y="98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6" y="83"/>
                  <a:pt x="146" y="82"/>
                  <a:pt x="146" y="81"/>
                </a:cubicBezTo>
                <a:cubicBezTo>
                  <a:pt x="146" y="79"/>
                  <a:pt x="146" y="78"/>
                  <a:pt x="144" y="77"/>
                </a:cubicBezTo>
                <a:close/>
                <a:moveTo>
                  <a:pt x="123" y="94"/>
                </a:moveTo>
                <a:cubicBezTo>
                  <a:pt x="122" y="95"/>
                  <a:pt x="121" y="95"/>
                  <a:pt x="120" y="95"/>
                </a:cubicBezTo>
                <a:cubicBezTo>
                  <a:pt x="51" y="95"/>
                  <a:pt x="51" y="95"/>
                  <a:pt x="51" y="95"/>
                </a:cubicBezTo>
                <a:cubicBezTo>
                  <a:pt x="51" y="66"/>
                  <a:pt x="51" y="66"/>
                  <a:pt x="51" y="66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1" y="66"/>
                  <a:pt x="122" y="66"/>
                  <a:pt x="123" y="67"/>
                </a:cubicBezTo>
                <a:cubicBezTo>
                  <a:pt x="141" y="81"/>
                  <a:pt x="141" y="81"/>
                  <a:pt x="141" y="81"/>
                </a:cubicBezTo>
                <a:cubicBezTo>
                  <a:pt x="123" y="94"/>
                  <a:pt x="123" y="94"/>
                  <a:pt x="123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4" name="Freeform 168">
            <a:extLst>
              <a:ext uri="{FF2B5EF4-FFF2-40B4-BE49-F238E27FC236}">
                <a16:creationId xmlns:a16="http://schemas.microsoft.com/office/drawing/2014/main" id="{7701DD7E-1FA9-4290-960F-30B5864B53CA}"/>
              </a:ext>
            </a:extLst>
          </p:cNvPr>
          <p:cNvSpPr>
            <a:spLocks noEditPoints="1"/>
          </p:cNvSpPr>
          <p:nvPr/>
        </p:nvSpPr>
        <p:spPr bwMode="auto">
          <a:xfrm>
            <a:off x="9547226" y="5249863"/>
            <a:ext cx="254000" cy="212725"/>
          </a:xfrm>
          <a:custGeom>
            <a:avLst/>
            <a:gdLst>
              <a:gd name="T0" fmla="*/ 159 w 160"/>
              <a:gd name="T1" fmla="*/ 46 h 134"/>
              <a:gd name="T2" fmla="*/ 84 w 160"/>
              <a:gd name="T3" fmla="*/ 2 h 134"/>
              <a:gd name="T4" fmla="*/ 75 w 160"/>
              <a:gd name="T5" fmla="*/ 2 h 134"/>
              <a:gd name="T6" fmla="*/ 1 w 160"/>
              <a:gd name="T7" fmla="*/ 46 h 134"/>
              <a:gd name="T8" fmla="*/ 0 w 160"/>
              <a:gd name="T9" fmla="*/ 48 h 134"/>
              <a:gd name="T10" fmla="*/ 0 w 160"/>
              <a:gd name="T11" fmla="*/ 128 h 134"/>
              <a:gd name="T12" fmla="*/ 6 w 160"/>
              <a:gd name="T13" fmla="*/ 134 h 134"/>
              <a:gd name="T14" fmla="*/ 153 w 160"/>
              <a:gd name="T15" fmla="*/ 134 h 134"/>
              <a:gd name="T16" fmla="*/ 160 w 160"/>
              <a:gd name="T17" fmla="*/ 128 h 134"/>
              <a:gd name="T18" fmla="*/ 160 w 160"/>
              <a:gd name="T19" fmla="*/ 48 h 134"/>
              <a:gd name="T20" fmla="*/ 159 w 160"/>
              <a:gd name="T21" fmla="*/ 46 h 134"/>
              <a:gd name="T22" fmla="*/ 8 w 160"/>
              <a:gd name="T23" fmla="*/ 130 h 134"/>
              <a:gd name="T24" fmla="*/ 78 w 160"/>
              <a:gd name="T25" fmla="*/ 84 h 134"/>
              <a:gd name="T26" fmla="*/ 82 w 160"/>
              <a:gd name="T27" fmla="*/ 84 h 134"/>
              <a:gd name="T28" fmla="*/ 151 w 160"/>
              <a:gd name="T29" fmla="*/ 130 h 134"/>
              <a:gd name="T30" fmla="*/ 8 w 160"/>
              <a:gd name="T31" fmla="*/ 130 h 134"/>
              <a:gd name="T32" fmla="*/ 155 w 160"/>
              <a:gd name="T33" fmla="*/ 128 h 134"/>
              <a:gd name="T34" fmla="*/ 84 w 160"/>
              <a:gd name="T35" fmla="*/ 81 h 134"/>
              <a:gd name="T36" fmla="*/ 75 w 160"/>
              <a:gd name="T37" fmla="*/ 80 h 134"/>
              <a:gd name="T38" fmla="*/ 4 w 160"/>
              <a:gd name="T39" fmla="*/ 128 h 134"/>
              <a:gd name="T40" fmla="*/ 4 w 160"/>
              <a:gd name="T41" fmla="*/ 53 h 134"/>
              <a:gd name="T42" fmla="*/ 55 w 160"/>
              <a:gd name="T43" fmla="*/ 84 h 134"/>
              <a:gd name="T44" fmla="*/ 57 w 160"/>
              <a:gd name="T45" fmla="*/ 84 h 134"/>
              <a:gd name="T46" fmla="*/ 59 w 160"/>
              <a:gd name="T47" fmla="*/ 83 h 134"/>
              <a:gd name="T48" fmla="*/ 58 w 160"/>
              <a:gd name="T49" fmla="*/ 80 h 134"/>
              <a:gd name="T50" fmla="*/ 5 w 160"/>
              <a:gd name="T51" fmla="*/ 49 h 134"/>
              <a:gd name="T52" fmla="*/ 78 w 160"/>
              <a:gd name="T53" fmla="*/ 5 h 134"/>
              <a:gd name="T54" fmla="*/ 80 w 160"/>
              <a:gd name="T55" fmla="*/ 4 h 134"/>
              <a:gd name="T56" fmla="*/ 82 w 160"/>
              <a:gd name="T57" fmla="*/ 5 h 134"/>
              <a:gd name="T58" fmla="*/ 154 w 160"/>
              <a:gd name="T59" fmla="*/ 49 h 134"/>
              <a:gd name="T60" fmla="*/ 102 w 160"/>
              <a:gd name="T61" fmla="*/ 80 h 134"/>
              <a:gd name="T62" fmla="*/ 101 w 160"/>
              <a:gd name="T63" fmla="*/ 83 h 134"/>
              <a:gd name="T64" fmla="*/ 103 w 160"/>
              <a:gd name="T65" fmla="*/ 84 h 134"/>
              <a:gd name="T66" fmla="*/ 104 w 160"/>
              <a:gd name="T67" fmla="*/ 84 h 134"/>
              <a:gd name="T68" fmla="*/ 155 w 160"/>
              <a:gd name="T69" fmla="*/ 53 h 134"/>
              <a:gd name="T70" fmla="*/ 155 w 160"/>
              <a:gd name="T71" fmla="*/ 128 h 134"/>
              <a:gd name="T72" fmla="*/ 134 w 160"/>
              <a:gd name="T73" fmla="*/ 52 h 134"/>
              <a:gd name="T74" fmla="*/ 132 w 160"/>
              <a:gd name="T75" fmla="*/ 49 h 134"/>
              <a:gd name="T76" fmla="*/ 27 w 160"/>
              <a:gd name="T77" fmla="*/ 49 h 134"/>
              <a:gd name="T78" fmla="*/ 25 w 160"/>
              <a:gd name="T79" fmla="*/ 52 h 134"/>
              <a:gd name="T80" fmla="*/ 27 w 160"/>
              <a:gd name="T81" fmla="*/ 56 h 134"/>
              <a:gd name="T82" fmla="*/ 132 w 160"/>
              <a:gd name="T83" fmla="*/ 56 h 134"/>
              <a:gd name="T84" fmla="*/ 134 w 160"/>
              <a:gd name="T85" fmla="*/ 5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34">
                <a:moveTo>
                  <a:pt x="159" y="46"/>
                </a:moveTo>
                <a:cubicBezTo>
                  <a:pt x="84" y="2"/>
                  <a:pt x="84" y="2"/>
                  <a:pt x="84" y="2"/>
                </a:cubicBezTo>
                <a:cubicBezTo>
                  <a:pt x="82" y="0"/>
                  <a:pt x="78" y="0"/>
                  <a:pt x="75" y="2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7"/>
                  <a:pt x="0" y="47"/>
                  <a:pt x="0" y="4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1"/>
                  <a:pt x="3" y="134"/>
                  <a:pt x="6" y="134"/>
                </a:cubicBezTo>
                <a:cubicBezTo>
                  <a:pt x="153" y="134"/>
                  <a:pt x="153" y="134"/>
                  <a:pt x="153" y="134"/>
                </a:cubicBezTo>
                <a:cubicBezTo>
                  <a:pt x="157" y="134"/>
                  <a:pt x="160" y="131"/>
                  <a:pt x="160" y="12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47"/>
                  <a:pt x="160" y="47"/>
                  <a:pt x="159" y="46"/>
                </a:cubicBezTo>
                <a:close/>
                <a:moveTo>
                  <a:pt x="8" y="130"/>
                </a:moveTo>
                <a:cubicBezTo>
                  <a:pt x="78" y="84"/>
                  <a:pt x="78" y="84"/>
                  <a:pt x="78" y="84"/>
                </a:cubicBezTo>
                <a:cubicBezTo>
                  <a:pt x="79" y="83"/>
                  <a:pt x="81" y="83"/>
                  <a:pt x="82" y="84"/>
                </a:cubicBezTo>
                <a:cubicBezTo>
                  <a:pt x="151" y="130"/>
                  <a:pt x="151" y="130"/>
                  <a:pt x="151" y="130"/>
                </a:cubicBezTo>
                <a:cubicBezTo>
                  <a:pt x="8" y="130"/>
                  <a:pt x="8" y="130"/>
                  <a:pt x="8" y="130"/>
                </a:cubicBezTo>
                <a:close/>
                <a:moveTo>
                  <a:pt x="155" y="128"/>
                </a:moveTo>
                <a:cubicBezTo>
                  <a:pt x="84" y="81"/>
                  <a:pt x="84" y="81"/>
                  <a:pt x="84" y="81"/>
                </a:cubicBezTo>
                <a:cubicBezTo>
                  <a:pt x="82" y="79"/>
                  <a:pt x="78" y="79"/>
                  <a:pt x="75" y="80"/>
                </a:cubicBezTo>
                <a:cubicBezTo>
                  <a:pt x="4" y="128"/>
                  <a:pt x="4" y="128"/>
                  <a:pt x="4" y="128"/>
                </a:cubicBezTo>
                <a:cubicBezTo>
                  <a:pt x="4" y="53"/>
                  <a:pt x="4" y="53"/>
                  <a:pt x="4" y="53"/>
                </a:cubicBezTo>
                <a:cubicBezTo>
                  <a:pt x="55" y="84"/>
                  <a:pt x="55" y="84"/>
                  <a:pt x="55" y="84"/>
                </a:cubicBezTo>
                <a:cubicBezTo>
                  <a:pt x="57" y="84"/>
                  <a:pt x="57" y="84"/>
                  <a:pt x="57" y="84"/>
                </a:cubicBezTo>
                <a:cubicBezTo>
                  <a:pt x="58" y="84"/>
                  <a:pt x="58" y="84"/>
                  <a:pt x="59" y="83"/>
                </a:cubicBezTo>
                <a:cubicBezTo>
                  <a:pt x="59" y="82"/>
                  <a:pt x="59" y="81"/>
                  <a:pt x="58" y="80"/>
                </a:cubicBezTo>
                <a:cubicBezTo>
                  <a:pt x="5" y="49"/>
                  <a:pt x="5" y="49"/>
                  <a:pt x="5" y="49"/>
                </a:cubicBezTo>
                <a:cubicBezTo>
                  <a:pt x="78" y="5"/>
                  <a:pt x="78" y="5"/>
                  <a:pt x="78" y="5"/>
                </a:cubicBezTo>
                <a:cubicBezTo>
                  <a:pt x="79" y="4"/>
                  <a:pt x="79" y="4"/>
                  <a:pt x="80" y="4"/>
                </a:cubicBezTo>
                <a:cubicBezTo>
                  <a:pt x="81" y="4"/>
                  <a:pt x="81" y="4"/>
                  <a:pt x="82" y="5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01" y="81"/>
                  <a:pt x="101" y="82"/>
                  <a:pt x="101" y="83"/>
                </a:cubicBezTo>
                <a:cubicBezTo>
                  <a:pt x="102" y="84"/>
                  <a:pt x="102" y="84"/>
                  <a:pt x="103" y="84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5" y="128"/>
                  <a:pt x="155" y="128"/>
                  <a:pt x="155" y="128"/>
                </a:cubicBezTo>
                <a:close/>
                <a:moveTo>
                  <a:pt x="134" y="52"/>
                </a:moveTo>
                <a:cubicBezTo>
                  <a:pt x="134" y="51"/>
                  <a:pt x="133" y="49"/>
                  <a:pt x="132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6" y="49"/>
                  <a:pt x="25" y="51"/>
                  <a:pt x="25" y="52"/>
                </a:cubicBezTo>
                <a:cubicBezTo>
                  <a:pt x="25" y="54"/>
                  <a:pt x="26" y="56"/>
                  <a:pt x="27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3" y="56"/>
                  <a:pt x="134" y="54"/>
                  <a:pt x="134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5" name="Freeform 169">
            <a:extLst>
              <a:ext uri="{FF2B5EF4-FFF2-40B4-BE49-F238E27FC236}">
                <a16:creationId xmlns:a16="http://schemas.microsoft.com/office/drawing/2014/main" id="{51EDAC13-B91C-4986-BCF3-F93E3C399A97}"/>
              </a:ext>
            </a:extLst>
          </p:cNvPr>
          <p:cNvSpPr>
            <a:spLocks noEditPoints="1"/>
          </p:cNvSpPr>
          <p:nvPr/>
        </p:nvSpPr>
        <p:spPr bwMode="auto">
          <a:xfrm>
            <a:off x="3492501" y="5778500"/>
            <a:ext cx="250825" cy="255588"/>
          </a:xfrm>
          <a:custGeom>
            <a:avLst/>
            <a:gdLst>
              <a:gd name="T0" fmla="*/ 65 w 158"/>
              <a:gd name="T1" fmla="*/ 90 h 161"/>
              <a:gd name="T2" fmla="*/ 93 w 158"/>
              <a:gd name="T3" fmla="*/ 90 h 161"/>
              <a:gd name="T4" fmla="*/ 158 w 158"/>
              <a:gd name="T5" fmla="*/ 48 h 161"/>
              <a:gd name="T6" fmla="*/ 93 w 158"/>
              <a:gd name="T7" fmla="*/ 5 h 161"/>
              <a:gd name="T8" fmla="*/ 6 w 158"/>
              <a:gd name="T9" fmla="*/ 37 h 161"/>
              <a:gd name="T10" fmla="*/ 6 w 158"/>
              <a:gd name="T11" fmla="*/ 58 h 161"/>
              <a:gd name="T12" fmla="*/ 67 w 158"/>
              <a:gd name="T13" fmla="*/ 10 h 161"/>
              <a:gd name="T14" fmla="*/ 91 w 158"/>
              <a:gd name="T15" fmla="*/ 10 h 161"/>
              <a:gd name="T16" fmla="*/ 152 w 158"/>
              <a:gd name="T17" fmla="*/ 48 h 161"/>
              <a:gd name="T18" fmla="*/ 91 w 158"/>
              <a:gd name="T19" fmla="*/ 85 h 161"/>
              <a:gd name="T20" fmla="*/ 9 w 158"/>
              <a:gd name="T21" fmla="*/ 53 h 161"/>
              <a:gd name="T22" fmla="*/ 9 w 158"/>
              <a:gd name="T23" fmla="*/ 42 h 161"/>
              <a:gd name="T24" fmla="*/ 147 w 158"/>
              <a:gd name="T25" fmla="*/ 72 h 161"/>
              <a:gd name="T26" fmla="*/ 152 w 158"/>
              <a:gd name="T27" fmla="*/ 81 h 161"/>
              <a:gd name="T28" fmla="*/ 91 w 158"/>
              <a:gd name="T29" fmla="*/ 119 h 161"/>
              <a:gd name="T30" fmla="*/ 9 w 158"/>
              <a:gd name="T31" fmla="*/ 86 h 161"/>
              <a:gd name="T32" fmla="*/ 9 w 158"/>
              <a:gd name="T33" fmla="*/ 76 h 161"/>
              <a:gd name="T34" fmla="*/ 6 w 158"/>
              <a:gd name="T35" fmla="*/ 71 h 161"/>
              <a:gd name="T36" fmla="*/ 6 w 158"/>
              <a:gd name="T37" fmla="*/ 91 h 161"/>
              <a:gd name="T38" fmla="*/ 78 w 158"/>
              <a:gd name="T39" fmla="*/ 128 h 161"/>
              <a:gd name="T40" fmla="*/ 151 w 158"/>
              <a:gd name="T41" fmla="*/ 91 h 161"/>
              <a:gd name="T42" fmla="*/ 151 w 158"/>
              <a:gd name="T43" fmla="*/ 71 h 161"/>
              <a:gd name="T44" fmla="*/ 147 w 158"/>
              <a:gd name="T45" fmla="*/ 107 h 161"/>
              <a:gd name="T46" fmla="*/ 152 w 158"/>
              <a:gd name="T47" fmla="*/ 115 h 161"/>
              <a:gd name="T48" fmla="*/ 91 w 158"/>
              <a:gd name="T49" fmla="*/ 152 h 161"/>
              <a:gd name="T50" fmla="*/ 9 w 158"/>
              <a:gd name="T51" fmla="*/ 120 h 161"/>
              <a:gd name="T52" fmla="*/ 9 w 158"/>
              <a:gd name="T53" fmla="*/ 111 h 161"/>
              <a:gd name="T54" fmla="*/ 6 w 158"/>
              <a:gd name="T55" fmla="*/ 106 h 161"/>
              <a:gd name="T56" fmla="*/ 6 w 158"/>
              <a:gd name="T57" fmla="*/ 125 h 161"/>
              <a:gd name="T58" fmla="*/ 78 w 158"/>
              <a:gd name="T59" fmla="*/ 161 h 161"/>
              <a:gd name="T60" fmla="*/ 151 w 158"/>
              <a:gd name="T61" fmla="*/ 125 h 161"/>
              <a:gd name="T62" fmla="*/ 151 w 158"/>
              <a:gd name="T63" fmla="*/ 10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8" h="161">
                <a:moveTo>
                  <a:pt x="6" y="58"/>
                </a:moveTo>
                <a:cubicBezTo>
                  <a:pt x="65" y="90"/>
                  <a:pt x="65" y="90"/>
                  <a:pt x="65" y="90"/>
                </a:cubicBezTo>
                <a:cubicBezTo>
                  <a:pt x="68" y="93"/>
                  <a:pt x="73" y="94"/>
                  <a:pt x="78" y="94"/>
                </a:cubicBezTo>
                <a:cubicBezTo>
                  <a:pt x="85" y="94"/>
                  <a:pt x="90" y="93"/>
                  <a:pt x="93" y="90"/>
                </a:cubicBezTo>
                <a:cubicBezTo>
                  <a:pt x="151" y="58"/>
                  <a:pt x="151" y="58"/>
                  <a:pt x="151" y="58"/>
                </a:cubicBezTo>
                <a:cubicBezTo>
                  <a:pt x="156" y="55"/>
                  <a:pt x="158" y="51"/>
                  <a:pt x="158" y="48"/>
                </a:cubicBezTo>
                <a:cubicBezTo>
                  <a:pt x="158" y="44"/>
                  <a:pt x="156" y="40"/>
                  <a:pt x="151" y="37"/>
                </a:cubicBezTo>
                <a:cubicBezTo>
                  <a:pt x="93" y="5"/>
                  <a:pt x="93" y="5"/>
                  <a:pt x="93" y="5"/>
                </a:cubicBezTo>
                <a:cubicBezTo>
                  <a:pt x="86" y="0"/>
                  <a:pt x="72" y="0"/>
                  <a:pt x="65" y="5"/>
                </a:cubicBezTo>
                <a:cubicBezTo>
                  <a:pt x="6" y="37"/>
                  <a:pt x="6" y="37"/>
                  <a:pt x="6" y="37"/>
                </a:cubicBezTo>
                <a:cubicBezTo>
                  <a:pt x="2" y="40"/>
                  <a:pt x="0" y="44"/>
                  <a:pt x="0" y="48"/>
                </a:cubicBezTo>
                <a:cubicBezTo>
                  <a:pt x="0" y="51"/>
                  <a:pt x="2" y="55"/>
                  <a:pt x="6" y="58"/>
                </a:cubicBezTo>
                <a:close/>
                <a:moveTo>
                  <a:pt x="9" y="42"/>
                </a:moveTo>
                <a:cubicBezTo>
                  <a:pt x="67" y="10"/>
                  <a:pt x="67" y="10"/>
                  <a:pt x="67" y="10"/>
                </a:cubicBezTo>
                <a:cubicBezTo>
                  <a:pt x="70" y="7"/>
                  <a:pt x="75" y="7"/>
                  <a:pt x="78" y="7"/>
                </a:cubicBezTo>
                <a:cubicBezTo>
                  <a:pt x="83" y="7"/>
                  <a:pt x="87" y="7"/>
                  <a:pt x="91" y="10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51" y="44"/>
                  <a:pt x="152" y="45"/>
                  <a:pt x="152" y="48"/>
                </a:cubicBezTo>
                <a:cubicBezTo>
                  <a:pt x="152" y="49"/>
                  <a:pt x="151" y="51"/>
                  <a:pt x="148" y="53"/>
                </a:cubicBezTo>
                <a:cubicBezTo>
                  <a:pt x="91" y="85"/>
                  <a:pt x="91" y="85"/>
                  <a:pt x="91" y="85"/>
                </a:cubicBezTo>
                <a:cubicBezTo>
                  <a:pt x="85" y="89"/>
                  <a:pt x="73" y="89"/>
                  <a:pt x="67" y="85"/>
                </a:cubicBezTo>
                <a:cubicBezTo>
                  <a:pt x="9" y="53"/>
                  <a:pt x="9" y="53"/>
                  <a:pt x="9" y="53"/>
                </a:cubicBezTo>
                <a:cubicBezTo>
                  <a:pt x="6" y="51"/>
                  <a:pt x="5" y="49"/>
                  <a:pt x="5" y="48"/>
                </a:cubicBezTo>
                <a:cubicBezTo>
                  <a:pt x="5" y="45"/>
                  <a:pt x="6" y="44"/>
                  <a:pt x="9" y="42"/>
                </a:cubicBezTo>
                <a:close/>
                <a:moveTo>
                  <a:pt x="151" y="71"/>
                </a:moveTo>
                <a:cubicBezTo>
                  <a:pt x="150" y="71"/>
                  <a:pt x="148" y="71"/>
                  <a:pt x="147" y="72"/>
                </a:cubicBezTo>
                <a:cubicBezTo>
                  <a:pt x="147" y="74"/>
                  <a:pt x="147" y="76"/>
                  <a:pt x="148" y="76"/>
                </a:cubicBezTo>
                <a:cubicBezTo>
                  <a:pt x="151" y="77"/>
                  <a:pt x="152" y="80"/>
                  <a:pt x="152" y="81"/>
                </a:cubicBezTo>
                <a:cubicBezTo>
                  <a:pt x="152" y="84"/>
                  <a:pt x="151" y="85"/>
                  <a:pt x="148" y="86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85" y="123"/>
                  <a:pt x="73" y="123"/>
                  <a:pt x="67" y="119"/>
                </a:cubicBezTo>
                <a:cubicBezTo>
                  <a:pt x="9" y="86"/>
                  <a:pt x="9" y="86"/>
                  <a:pt x="9" y="86"/>
                </a:cubicBezTo>
                <a:cubicBezTo>
                  <a:pt x="6" y="85"/>
                  <a:pt x="5" y="84"/>
                  <a:pt x="5" y="81"/>
                </a:cubicBezTo>
                <a:cubicBezTo>
                  <a:pt x="5" y="80"/>
                  <a:pt x="6" y="77"/>
                  <a:pt x="9" y="76"/>
                </a:cubicBezTo>
                <a:cubicBezTo>
                  <a:pt x="10" y="76"/>
                  <a:pt x="11" y="74"/>
                  <a:pt x="10" y="72"/>
                </a:cubicBezTo>
                <a:cubicBezTo>
                  <a:pt x="10" y="71"/>
                  <a:pt x="7" y="71"/>
                  <a:pt x="6" y="71"/>
                </a:cubicBezTo>
                <a:cubicBezTo>
                  <a:pt x="2" y="74"/>
                  <a:pt x="0" y="77"/>
                  <a:pt x="0" y="81"/>
                </a:cubicBezTo>
                <a:cubicBezTo>
                  <a:pt x="0" y="85"/>
                  <a:pt x="2" y="89"/>
                  <a:pt x="6" y="91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8" y="126"/>
                  <a:pt x="73" y="128"/>
                  <a:pt x="78" y="128"/>
                </a:cubicBezTo>
                <a:cubicBezTo>
                  <a:pt x="83" y="128"/>
                  <a:pt x="90" y="126"/>
                  <a:pt x="93" y="124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6" y="89"/>
                  <a:pt x="158" y="85"/>
                  <a:pt x="158" y="81"/>
                </a:cubicBezTo>
                <a:cubicBezTo>
                  <a:pt x="158" y="77"/>
                  <a:pt x="156" y="74"/>
                  <a:pt x="151" y="71"/>
                </a:cubicBezTo>
                <a:close/>
                <a:moveTo>
                  <a:pt x="151" y="106"/>
                </a:moveTo>
                <a:cubicBezTo>
                  <a:pt x="150" y="106"/>
                  <a:pt x="148" y="106"/>
                  <a:pt x="147" y="107"/>
                </a:cubicBezTo>
                <a:cubicBezTo>
                  <a:pt x="147" y="108"/>
                  <a:pt x="147" y="109"/>
                  <a:pt x="148" y="111"/>
                </a:cubicBezTo>
                <a:cubicBezTo>
                  <a:pt x="151" y="112"/>
                  <a:pt x="152" y="114"/>
                  <a:pt x="152" y="115"/>
                </a:cubicBezTo>
                <a:cubicBezTo>
                  <a:pt x="152" y="118"/>
                  <a:pt x="151" y="119"/>
                  <a:pt x="148" y="120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85" y="156"/>
                  <a:pt x="73" y="156"/>
                  <a:pt x="67" y="152"/>
                </a:cubicBezTo>
                <a:cubicBezTo>
                  <a:pt x="9" y="120"/>
                  <a:pt x="9" y="120"/>
                  <a:pt x="9" y="120"/>
                </a:cubicBezTo>
                <a:cubicBezTo>
                  <a:pt x="6" y="119"/>
                  <a:pt x="5" y="118"/>
                  <a:pt x="5" y="115"/>
                </a:cubicBezTo>
                <a:cubicBezTo>
                  <a:pt x="5" y="114"/>
                  <a:pt x="6" y="112"/>
                  <a:pt x="9" y="111"/>
                </a:cubicBezTo>
                <a:cubicBezTo>
                  <a:pt x="10" y="109"/>
                  <a:pt x="11" y="108"/>
                  <a:pt x="10" y="107"/>
                </a:cubicBezTo>
                <a:cubicBezTo>
                  <a:pt x="10" y="106"/>
                  <a:pt x="7" y="106"/>
                  <a:pt x="6" y="106"/>
                </a:cubicBezTo>
                <a:cubicBezTo>
                  <a:pt x="2" y="108"/>
                  <a:pt x="0" y="112"/>
                  <a:pt x="0" y="115"/>
                </a:cubicBezTo>
                <a:cubicBezTo>
                  <a:pt x="0" y="119"/>
                  <a:pt x="2" y="123"/>
                  <a:pt x="6" y="125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8" y="160"/>
                  <a:pt x="73" y="161"/>
                  <a:pt x="78" y="161"/>
                </a:cubicBezTo>
                <a:cubicBezTo>
                  <a:pt x="83" y="161"/>
                  <a:pt x="90" y="160"/>
                  <a:pt x="93" y="157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156" y="123"/>
                  <a:pt x="158" y="119"/>
                  <a:pt x="158" y="115"/>
                </a:cubicBezTo>
                <a:cubicBezTo>
                  <a:pt x="158" y="112"/>
                  <a:pt x="156" y="108"/>
                  <a:pt x="151" y="1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6" name="Freeform 170">
            <a:extLst>
              <a:ext uri="{FF2B5EF4-FFF2-40B4-BE49-F238E27FC236}">
                <a16:creationId xmlns:a16="http://schemas.microsoft.com/office/drawing/2014/main" id="{5254340C-AE59-479F-9660-46C184E4A57A}"/>
              </a:ext>
            </a:extLst>
          </p:cNvPr>
          <p:cNvSpPr>
            <a:spLocks noEditPoints="1"/>
          </p:cNvSpPr>
          <p:nvPr/>
        </p:nvSpPr>
        <p:spPr bwMode="auto">
          <a:xfrm>
            <a:off x="2981326" y="5776913"/>
            <a:ext cx="174625" cy="254000"/>
          </a:xfrm>
          <a:custGeom>
            <a:avLst/>
            <a:gdLst>
              <a:gd name="T0" fmla="*/ 55 w 110"/>
              <a:gd name="T1" fmla="*/ 0 h 160"/>
              <a:gd name="T2" fmla="*/ 0 w 110"/>
              <a:gd name="T3" fmla="*/ 55 h 160"/>
              <a:gd name="T4" fmla="*/ 20 w 110"/>
              <a:gd name="T5" fmla="*/ 96 h 160"/>
              <a:gd name="T6" fmla="*/ 20 w 110"/>
              <a:gd name="T7" fmla="*/ 97 h 160"/>
              <a:gd name="T8" fmla="*/ 30 w 110"/>
              <a:gd name="T9" fmla="*/ 113 h 160"/>
              <a:gd name="T10" fmla="*/ 30 w 110"/>
              <a:gd name="T11" fmla="*/ 116 h 160"/>
              <a:gd name="T12" fmla="*/ 30 w 110"/>
              <a:gd name="T13" fmla="*/ 117 h 160"/>
              <a:gd name="T14" fmla="*/ 35 w 110"/>
              <a:gd name="T15" fmla="*/ 125 h 160"/>
              <a:gd name="T16" fmla="*/ 75 w 110"/>
              <a:gd name="T17" fmla="*/ 133 h 160"/>
              <a:gd name="T18" fmla="*/ 78 w 110"/>
              <a:gd name="T19" fmla="*/ 132 h 160"/>
              <a:gd name="T20" fmla="*/ 77 w 110"/>
              <a:gd name="T21" fmla="*/ 128 h 160"/>
              <a:gd name="T22" fmla="*/ 36 w 110"/>
              <a:gd name="T23" fmla="*/ 120 h 160"/>
              <a:gd name="T24" fmla="*/ 35 w 110"/>
              <a:gd name="T25" fmla="*/ 117 h 160"/>
              <a:gd name="T26" fmla="*/ 35 w 110"/>
              <a:gd name="T27" fmla="*/ 116 h 160"/>
              <a:gd name="T28" fmla="*/ 35 w 110"/>
              <a:gd name="T29" fmla="*/ 113 h 160"/>
              <a:gd name="T30" fmla="*/ 24 w 110"/>
              <a:gd name="T31" fmla="*/ 93 h 160"/>
              <a:gd name="T32" fmla="*/ 23 w 110"/>
              <a:gd name="T33" fmla="*/ 92 h 160"/>
              <a:gd name="T34" fmla="*/ 5 w 110"/>
              <a:gd name="T35" fmla="*/ 55 h 160"/>
              <a:gd name="T36" fmla="*/ 55 w 110"/>
              <a:gd name="T37" fmla="*/ 5 h 160"/>
              <a:gd name="T38" fmla="*/ 105 w 110"/>
              <a:gd name="T39" fmla="*/ 55 h 160"/>
              <a:gd name="T40" fmla="*/ 88 w 110"/>
              <a:gd name="T41" fmla="*/ 92 h 160"/>
              <a:gd name="T42" fmla="*/ 87 w 110"/>
              <a:gd name="T43" fmla="*/ 93 h 160"/>
              <a:gd name="T44" fmla="*/ 75 w 110"/>
              <a:gd name="T45" fmla="*/ 113 h 160"/>
              <a:gd name="T46" fmla="*/ 75 w 110"/>
              <a:gd name="T47" fmla="*/ 115 h 160"/>
              <a:gd name="T48" fmla="*/ 74 w 110"/>
              <a:gd name="T49" fmla="*/ 115 h 160"/>
              <a:gd name="T50" fmla="*/ 54 w 110"/>
              <a:gd name="T51" fmla="*/ 110 h 160"/>
              <a:gd name="T52" fmla="*/ 50 w 110"/>
              <a:gd name="T53" fmla="*/ 112 h 160"/>
              <a:gd name="T54" fmla="*/ 53 w 110"/>
              <a:gd name="T55" fmla="*/ 115 h 160"/>
              <a:gd name="T56" fmla="*/ 73 w 110"/>
              <a:gd name="T57" fmla="*/ 120 h 160"/>
              <a:gd name="T58" fmla="*/ 78 w 110"/>
              <a:gd name="T59" fmla="*/ 118 h 160"/>
              <a:gd name="T60" fmla="*/ 80 w 110"/>
              <a:gd name="T61" fmla="*/ 115 h 160"/>
              <a:gd name="T62" fmla="*/ 80 w 110"/>
              <a:gd name="T63" fmla="*/ 113 h 160"/>
              <a:gd name="T64" fmla="*/ 90 w 110"/>
              <a:gd name="T65" fmla="*/ 97 h 160"/>
              <a:gd name="T66" fmla="*/ 110 w 110"/>
              <a:gd name="T67" fmla="*/ 55 h 160"/>
              <a:gd name="T68" fmla="*/ 55 w 110"/>
              <a:gd name="T69" fmla="*/ 0 h 160"/>
              <a:gd name="T70" fmla="*/ 76 w 110"/>
              <a:gd name="T71" fmla="*/ 143 h 160"/>
              <a:gd name="T72" fmla="*/ 36 w 110"/>
              <a:gd name="T73" fmla="*/ 133 h 160"/>
              <a:gd name="T74" fmla="*/ 34 w 110"/>
              <a:gd name="T75" fmla="*/ 135 h 160"/>
              <a:gd name="T76" fmla="*/ 36 w 110"/>
              <a:gd name="T77" fmla="*/ 139 h 160"/>
              <a:gd name="T78" fmla="*/ 76 w 110"/>
              <a:gd name="T79" fmla="*/ 148 h 160"/>
              <a:gd name="T80" fmla="*/ 78 w 110"/>
              <a:gd name="T81" fmla="*/ 145 h 160"/>
              <a:gd name="T82" fmla="*/ 76 w 110"/>
              <a:gd name="T83" fmla="*/ 143 h 160"/>
              <a:gd name="T84" fmla="*/ 70 w 110"/>
              <a:gd name="T85" fmla="*/ 155 h 160"/>
              <a:gd name="T86" fmla="*/ 38 w 110"/>
              <a:gd name="T87" fmla="*/ 148 h 160"/>
              <a:gd name="T88" fmla="*/ 35 w 110"/>
              <a:gd name="T89" fmla="*/ 150 h 160"/>
              <a:gd name="T90" fmla="*/ 38 w 110"/>
              <a:gd name="T91" fmla="*/ 153 h 160"/>
              <a:gd name="T92" fmla="*/ 70 w 110"/>
              <a:gd name="T93" fmla="*/ 160 h 160"/>
              <a:gd name="T94" fmla="*/ 72 w 110"/>
              <a:gd name="T95" fmla="*/ 157 h 160"/>
              <a:gd name="T96" fmla="*/ 70 w 110"/>
              <a:gd name="T97" fmla="*/ 15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0" h="160">
                <a:moveTo>
                  <a:pt x="55" y="0"/>
                </a:moveTo>
                <a:cubicBezTo>
                  <a:pt x="29" y="0"/>
                  <a:pt x="0" y="21"/>
                  <a:pt x="0" y="55"/>
                </a:cubicBezTo>
                <a:cubicBezTo>
                  <a:pt x="0" y="71"/>
                  <a:pt x="6" y="86"/>
                  <a:pt x="20" y="96"/>
                </a:cubicBezTo>
                <a:cubicBezTo>
                  <a:pt x="20" y="97"/>
                  <a:pt x="20" y="97"/>
                  <a:pt x="20" y="97"/>
                </a:cubicBezTo>
                <a:cubicBezTo>
                  <a:pt x="30" y="107"/>
                  <a:pt x="30" y="108"/>
                  <a:pt x="30" y="113"/>
                </a:cubicBezTo>
                <a:cubicBezTo>
                  <a:pt x="30" y="115"/>
                  <a:pt x="30" y="116"/>
                  <a:pt x="30" y="116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0" y="120"/>
                  <a:pt x="30" y="123"/>
                  <a:pt x="35" y="125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7" y="133"/>
                  <a:pt x="78" y="132"/>
                  <a:pt x="78" y="132"/>
                </a:cubicBezTo>
                <a:cubicBezTo>
                  <a:pt x="79" y="130"/>
                  <a:pt x="78" y="128"/>
                  <a:pt x="77" y="128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5" y="120"/>
                  <a:pt x="35" y="120"/>
                  <a:pt x="35" y="117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6"/>
                  <a:pt x="35" y="116"/>
                  <a:pt x="35" y="113"/>
                </a:cubicBezTo>
                <a:cubicBezTo>
                  <a:pt x="35" y="107"/>
                  <a:pt x="34" y="103"/>
                  <a:pt x="24" y="93"/>
                </a:cubicBezTo>
                <a:cubicBezTo>
                  <a:pt x="23" y="92"/>
                  <a:pt x="23" y="92"/>
                  <a:pt x="23" y="92"/>
                </a:cubicBezTo>
                <a:cubicBezTo>
                  <a:pt x="11" y="82"/>
                  <a:pt x="5" y="70"/>
                  <a:pt x="5" y="55"/>
                </a:cubicBezTo>
                <a:cubicBezTo>
                  <a:pt x="5" y="23"/>
                  <a:pt x="31" y="5"/>
                  <a:pt x="55" y="5"/>
                </a:cubicBezTo>
                <a:cubicBezTo>
                  <a:pt x="80" y="5"/>
                  <a:pt x="105" y="23"/>
                  <a:pt x="105" y="55"/>
                </a:cubicBezTo>
                <a:cubicBezTo>
                  <a:pt x="105" y="75"/>
                  <a:pt x="95" y="86"/>
                  <a:pt x="88" y="92"/>
                </a:cubicBezTo>
                <a:cubicBezTo>
                  <a:pt x="88" y="92"/>
                  <a:pt x="88" y="92"/>
                  <a:pt x="87" y="93"/>
                </a:cubicBezTo>
                <a:cubicBezTo>
                  <a:pt x="77" y="103"/>
                  <a:pt x="75" y="107"/>
                  <a:pt x="75" y="113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3" y="110"/>
                  <a:pt x="51" y="110"/>
                  <a:pt x="50" y="112"/>
                </a:cubicBezTo>
                <a:cubicBezTo>
                  <a:pt x="50" y="113"/>
                  <a:pt x="51" y="115"/>
                  <a:pt x="53" y="115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4" y="120"/>
                  <a:pt x="77" y="121"/>
                  <a:pt x="78" y="118"/>
                </a:cubicBezTo>
                <a:cubicBezTo>
                  <a:pt x="79" y="118"/>
                  <a:pt x="80" y="117"/>
                  <a:pt x="80" y="115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80" y="108"/>
                  <a:pt x="80" y="107"/>
                  <a:pt x="90" y="97"/>
                </a:cubicBezTo>
                <a:cubicBezTo>
                  <a:pt x="104" y="86"/>
                  <a:pt x="110" y="72"/>
                  <a:pt x="110" y="55"/>
                </a:cubicBezTo>
                <a:cubicBezTo>
                  <a:pt x="110" y="20"/>
                  <a:pt x="83" y="0"/>
                  <a:pt x="55" y="0"/>
                </a:cubicBezTo>
                <a:close/>
                <a:moveTo>
                  <a:pt x="76" y="143"/>
                </a:moveTo>
                <a:cubicBezTo>
                  <a:pt x="36" y="133"/>
                  <a:pt x="36" y="133"/>
                  <a:pt x="36" y="133"/>
                </a:cubicBezTo>
                <a:cubicBezTo>
                  <a:pt x="35" y="133"/>
                  <a:pt x="34" y="133"/>
                  <a:pt x="34" y="135"/>
                </a:cubicBezTo>
                <a:cubicBezTo>
                  <a:pt x="34" y="136"/>
                  <a:pt x="34" y="137"/>
                  <a:pt x="36" y="139"/>
                </a:cubicBezTo>
                <a:cubicBezTo>
                  <a:pt x="76" y="148"/>
                  <a:pt x="76" y="148"/>
                  <a:pt x="76" y="148"/>
                </a:cubicBezTo>
                <a:cubicBezTo>
                  <a:pt x="77" y="148"/>
                  <a:pt x="78" y="147"/>
                  <a:pt x="78" y="145"/>
                </a:cubicBezTo>
                <a:cubicBezTo>
                  <a:pt x="78" y="144"/>
                  <a:pt x="78" y="143"/>
                  <a:pt x="76" y="143"/>
                </a:cubicBezTo>
                <a:close/>
                <a:moveTo>
                  <a:pt x="70" y="155"/>
                </a:moveTo>
                <a:cubicBezTo>
                  <a:pt x="38" y="148"/>
                  <a:pt x="38" y="148"/>
                  <a:pt x="38" y="148"/>
                </a:cubicBezTo>
                <a:cubicBezTo>
                  <a:pt x="36" y="148"/>
                  <a:pt x="35" y="149"/>
                  <a:pt x="35" y="150"/>
                </a:cubicBezTo>
                <a:cubicBezTo>
                  <a:pt x="35" y="152"/>
                  <a:pt x="35" y="153"/>
                  <a:pt x="38" y="153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2" y="159"/>
                  <a:pt x="72" y="157"/>
                </a:cubicBezTo>
                <a:cubicBezTo>
                  <a:pt x="72" y="156"/>
                  <a:pt x="72" y="155"/>
                  <a:pt x="70" y="1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" name="Freeform 171">
            <a:extLst>
              <a:ext uri="{FF2B5EF4-FFF2-40B4-BE49-F238E27FC236}">
                <a16:creationId xmlns:a16="http://schemas.microsoft.com/office/drawing/2014/main" id="{16C9958B-70FA-4E4F-B764-F241E0687828}"/>
              </a:ext>
            </a:extLst>
          </p:cNvPr>
          <p:cNvSpPr>
            <a:spLocks noEditPoints="1"/>
          </p:cNvSpPr>
          <p:nvPr/>
        </p:nvSpPr>
        <p:spPr bwMode="auto">
          <a:xfrm>
            <a:off x="2390776" y="5810250"/>
            <a:ext cx="254000" cy="193675"/>
          </a:xfrm>
          <a:custGeom>
            <a:avLst/>
            <a:gdLst>
              <a:gd name="T0" fmla="*/ 117 w 160"/>
              <a:gd name="T1" fmla="*/ 0 h 122"/>
              <a:gd name="T2" fmla="*/ 103 w 160"/>
              <a:gd name="T3" fmla="*/ 9 h 122"/>
              <a:gd name="T4" fmla="*/ 106 w 160"/>
              <a:gd name="T5" fmla="*/ 12 h 122"/>
              <a:gd name="T6" fmla="*/ 117 w 160"/>
              <a:gd name="T7" fmla="*/ 4 h 122"/>
              <a:gd name="T8" fmla="*/ 157 w 160"/>
              <a:gd name="T9" fmla="*/ 6 h 122"/>
              <a:gd name="T10" fmla="*/ 155 w 160"/>
              <a:gd name="T11" fmla="*/ 50 h 122"/>
              <a:gd name="T12" fmla="*/ 98 w 160"/>
              <a:gd name="T13" fmla="*/ 102 h 122"/>
              <a:gd name="T14" fmla="*/ 85 w 160"/>
              <a:gd name="T15" fmla="*/ 93 h 122"/>
              <a:gd name="T16" fmla="*/ 96 w 160"/>
              <a:gd name="T17" fmla="*/ 105 h 122"/>
              <a:gd name="T18" fmla="*/ 103 w 160"/>
              <a:gd name="T19" fmla="*/ 105 h 122"/>
              <a:gd name="T20" fmla="*/ 160 w 160"/>
              <a:gd name="T21" fmla="*/ 44 h 122"/>
              <a:gd name="T22" fmla="*/ 155 w 160"/>
              <a:gd name="T23" fmla="*/ 0 h 122"/>
              <a:gd name="T24" fmla="*/ 141 w 160"/>
              <a:gd name="T25" fmla="*/ 12 h 122"/>
              <a:gd name="T26" fmla="*/ 141 w 160"/>
              <a:gd name="T27" fmla="*/ 27 h 122"/>
              <a:gd name="T28" fmla="*/ 137 w 160"/>
              <a:gd name="T29" fmla="*/ 19 h 122"/>
              <a:gd name="T30" fmla="*/ 145 w 160"/>
              <a:gd name="T31" fmla="*/ 19 h 122"/>
              <a:gd name="T32" fmla="*/ 137 w 160"/>
              <a:gd name="T33" fmla="*/ 19 h 122"/>
              <a:gd name="T34" fmla="*/ 107 w 160"/>
              <a:gd name="T35" fmla="*/ 21 h 122"/>
              <a:gd name="T36" fmla="*/ 63 w 160"/>
              <a:gd name="T37" fmla="*/ 16 h 122"/>
              <a:gd name="T38" fmla="*/ 2 w 160"/>
              <a:gd name="T39" fmla="*/ 73 h 122"/>
              <a:gd name="T40" fmla="*/ 41 w 160"/>
              <a:gd name="T41" fmla="*/ 120 h 122"/>
              <a:gd name="T42" fmla="*/ 50 w 160"/>
              <a:gd name="T43" fmla="*/ 120 h 122"/>
              <a:gd name="T44" fmla="*/ 107 w 160"/>
              <a:gd name="T45" fmla="*/ 59 h 122"/>
              <a:gd name="T46" fmla="*/ 44 w 160"/>
              <a:gd name="T47" fmla="*/ 117 h 122"/>
              <a:gd name="T48" fmla="*/ 5 w 160"/>
              <a:gd name="T49" fmla="*/ 76 h 122"/>
              <a:gd name="T50" fmla="*/ 63 w 160"/>
              <a:gd name="T51" fmla="*/ 19 h 122"/>
              <a:gd name="T52" fmla="*/ 103 w 160"/>
              <a:gd name="T53" fmla="*/ 21 h 122"/>
              <a:gd name="T54" fmla="*/ 101 w 160"/>
              <a:gd name="T55" fmla="*/ 65 h 122"/>
              <a:gd name="T56" fmla="*/ 88 w 160"/>
              <a:gd name="T57" fmla="*/ 27 h 122"/>
              <a:gd name="T58" fmla="*/ 88 w 160"/>
              <a:gd name="T59" fmla="*/ 42 h 122"/>
              <a:gd name="T60" fmla="*/ 88 w 160"/>
              <a:gd name="T61" fmla="*/ 27 h 122"/>
              <a:gd name="T62" fmla="*/ 84 w 160"/>
              <a:gd name="T63" fmla="*/ 35 h 122"/>
              <a:gd name="T64" fmla="*/ 92 w 160"/>
              <a:gd name="T65" fmla="*/ 3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22">
                <a:moveTo>
                  <a:pt x="155" y="0"/>
                </a:moveTo>
                <a:cubicBezTo>
                  <a:pt x="117" y="0"/>
                  <a:pt x="117" y="0"/>
                  <a:pt x="117" y="0"/>
                </a:cubicBezTo>
                <a:cubicBezTo>
                  <a:pt x="114" y="0"/>
                  <a:pt x="111" y="2"/>
                  <a:pt x="109" y="3"/>
                </a:cubicBezTo>
                <a:cubicBezTo>
                  <a:pt x="103" y="9"/>
                  <a:pt x="103" y="9"/>
                  <a:pt x="103" y="9"/>
                </a:cubicBezTo>
                <a:cubicBezTo>
                  <a:pt x="103" y="10"/>
                  <a:pt x="103" y="11"/>
                  <a:pt x="104" y="12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12" y="6"/>
                  <a:pt x="112" y="6"/>
                  <a:pt x="112" y="6"/>
                </a:cubicBezTo>
                <a:cubicBezTo>
                  <a:pt x="113" y="5"/>
                  <a:pt x="115" y="4"/>
                  <a:pt x="117" y="4"/>
                </a:cubicBezTo>
                <a:cubicBezTo>
                  <a:pt x="155" y="4"/>
                  <a:pt x="155" y="4"/>
                  <a:pt x="155" y="4"/>
                </a:cubicBezTo>
                <a:cubicBezTo>
                  <a:pt x="156" y="4"/>
                  <a:pt x="157" y="5"/>
                  <a:pt x="157" y="6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7" y="46"/>
                  <a:pt x="156" y="48"/>
                  <a:pt x="155" y="50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0" y="103"/>
                  <a:pt x="99" y="103"/>
                  <a:pt x="98" y="102"/>
                </a:cubicBezTo>
                <a:cubicBezTo>
                  <a:pt x="88" y="93"/>
                  <a:pt x="88" y="93"/>
                  <a:pt x="88" y="93"/>
                </a:cubicBezTo>
                <a:cubicBezTo>
                  <a:pt x="87" y="92"/>
                  <a:pt x="86" y="92"/>
                  <a:pt x="85" y="93"/>
                </a:cubicBezTo>
                <a:cubicBezTo>
                  <a:pt x="84" y="94"/>
                  <a:pt x="84" y="95"/>
                  <a:pt x="85" y="96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7" y="106"/>
                  <a:pt x="98" y="107"/>
                  <a:pt x="99" y="107"/>
                </a:cubicBezTo>
                <a:cubicBezTo>
                  <a:pt x="100" y="107"/>
                  <a:pt x="102" y="106"/>
                  <a:pt x="103" y="105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8" y="50"/>
                  <a:pt x="160" y="47"/>
                  <a:pt x="160" y="44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3"/>
                  <a:pt x="157" y="0"/>
                  <a:pt x="155" y="0"/>
                </a:cubicBezTo>
                <a:close/>
                <a:moveTo>
                  <a:pt x="149" y="19"/>
                </a:moveTo>
                <a:cubicBezTo>
                  <a:pt x="149" y="16"/>
                  <a:pt x="146" y="12"/>
                  <a:pt x="141" y="12"/>
                </a:cubicBezTo>
                <a:cubicBezTo>
                  <a:pt x="137" y="12"/>
                  <a:pt x="134" y="16"/>
                  <a:pt x="134" y="19"/>
                </a:cubicBezTo>
                <a:cubicBezTo>
                  <a:pt x="134" y="23"/>
                  <a:pt x="137" y="27"/>
                  <a:pt x="141" y="27"/>
                </a:cubicBezTo>
                <a:cubicBezTo>
                  <a:pt x="146" y="27"/>
                  <a:pt x="149" y="23"/>
                  <a:pt x="149" y="19"/>
                </a:cubicBezTo>
                <a:close/>
                <a:moveTo>
                  <a:pt x="137" y="19"/>
                </a:moveTo>
                <a:cubicBezTo>
                  <a:pt x="137" y="17"/>
                  <a:pt x="139" y="16"/>
                  <a:pt x="141" y="16"/>
                </a:cubicBezTo>
                <a:cubicBezTo>
                  <a:pt x="143" y="16"/>
                  <a:pt x="145" y="17"/>
                  <a:pt x="145" y="19"/>
                </a:cubicBezTo>
                <a:cubicBezTo>
                  <a:pt x="145" y="21"/>
                  <a:pt x="143" y="23"/>
                  <a:pt x="141" y="23"/>
                </a:cubicBezTo>
                <a:cubicBezTo>
                  <a:pt x="139" y="23"/>
                  <a:pt x="137" y="21"/>
                  <a:pt x="137" y="19"/>
                </a:cubicBezTo>
                <a:close/>
                <a:moveTo>
                  <a:pt x="107" y="59"/>
                </a:moveTo>
                <a:cubicBezTo>
                  <a:pt x="107" y="21"/>
                  <a:pt x="107" y="21"/>
                  <a:pt x="107" y="21"/>
                </a:cubicBezTo>
                <a:cubicBezTo>
                  <a:pt x="107" y="19"/>
                  <a:pt x="104" y="16"/>
                  <a:pt x="101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0" y="16"/>
                  <a:pt x="57" y="18"/>
                  <a:pt x="56" y="19"/>
                </a:cubicBezTo>
                <a:cubicBezTo>
                  <a:pt x="2" y="73"/>
                  <a:pt x="2" y="73"/>
                  <a:pt x="2" y="73"/>
                </a:cubicBezTo>
                <a:cubicBezTo>
                  <a:pt x="0" y="75"/>
                  <a:pt x="0" y="78"/>
                  <a:pt x="2" y="81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3" y="121"/>
                  <a:pt x="44" y="122"/>
                  <a:pt x="46" y="122"/>
                </a:cubicBezTo>
                <a:cubicBezTo>
                  <a:pt x="47" y="122"/>
                  <a:pt x="49" y="121"/>
                  <a:pt x="50" y="120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5" y="65"/>
                  <a:pt x="107" y="62"/>
                  <a:pt x="107" y="59"/>
                </a:cubicBezTo>
                <a:close/>
                <a:moveTo>
                  <a:pt x="47" y="117"/>
                </a:moveTo>
                <a:cubicBezTo>
                  <a:pt x="46" y="118"/>
                  <a:pt x="45" y="118"/>
                  <a:pt x="44" y="117"/>
                </a:cubicBezTo>
                <a:cubicBezTo>
                  <a:pt x="5" y="78"/>
                  <a:pt x="5" y="78"/>
                  <a:pt x="5" y="78"/>
                </a:cubicBezTo>
                <a:cubicBezTo>
                  <a:pt x="4" y="77"/>
                  <a:pt x="4" y="77"/>
                  <a:pt x="5" y="76"/>
                </a:cubicBezTo>
                <a:cubicBezTo>
                  <a:pt x="58" y="21"/>
                  <a:pt x="58" y="21"/>
                  <a:pt x="58" y="21"/>
                </a:cubicBezTo>
                <a:cubicBezTo>
                  <a:pt x="59" y="20"/>
                  <a:pt x="61" y="19"/>
                  <a:pt x="63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2" y="19"/>
                  <a:pt x="103" y="20"/>
                  <a:pt x="103" y="21"/>
                </a:cubicBezTo>
                <a:cubicBezTo>
                  <a:pt x="103" y="59"/>
                  <a:pt x="103" y="59"/>
                  <a:pt x="103" y="59"/>
                </a:cubicBezTo>
                <a:cubicBezTo>
                  <a:pt x="103" y="61"/>
                  <a:pt x="102" y="63"/>
                  <a:pt x="101" y="65"/>
                </a:cubicBezTo>
                <a:cubicBezTo>
                  <a:pt x="47" y="117"/>
                  <a:pt x="47" y="117"/>
                  <a:pt x="47" y="117"/>
                </a:cubicBezTo>
                <a:close/>
                <a:moveTo>
                  <a:pt x="88" y="27"/>
                </a:moveTo>
                <a:cubicBezTo>
                  <a:pt x="84" y="27"/>
                  <a:pt x="80" y="31"/>
                  <a:pt x="80" y="35"/>
                </a:cubicBezTo>
                <a:cubicBezTo>
                  <a:pt x="80" y="39"/>
                  <a:pt x="84" y="42"/>
                  <a:pt x="88" y="42"/>
                </a:cubicBezTo>
                <a:cubicBezTo>
                  <a:pt x="92" y="42"/>
                  <a:pt x="96" y="39"/>
                  <a:pt x="96" y="35"/>
                </a:cubicBezTo>
                <a:cubicBezTo>
                  <a:pt x="96" y="31"/>
                  <a:pt x="92" y="27"/>
                  <a:pt x="88" y="27"/>
                </a:cubicBezTo>
                <a:close/>
                <a:moveTo>
                  <a:pt x="88" y="39"/>
                </a:moveTo>
                <a:cubicBezTo>
                  <a:pt x="86" y="39"/>
                  <a:pt x="84" y="37"/>
                  <a:pt x="84" y="35"/>
                </a:cubicBezTo>
                <a:cubicBezTo>
                  <a:pt x="84" y="33"/>
                  <a:pt x="86" y="31"/>
                  <a:pt x="88" y="31"/>
                </a:cubicBezTo>
                <a:cubicBezTo>
                  <a:pt x="90" y="31"/>
                  <a:pt x="92" y="33"/>
                  <a:pt x="92" y="35"/>
                </a:cubicBezTo>
                <a:cubicBezTo>
                  <a:pt x="92" y="37"/>
                  <a:pt x="90" y="39"/>
                  <a:pt x="88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8" name="Freeform 172">
            <a:extLst>
              <a:ext uri="{FF2B5EF4-FFF2-40B4-BE49-F238E27FC236}">
                <a16:creationId xmlns:a16="http://schemas.microsoft.com/office/drawing/2014/main" id="{D511F9E3-DCDC-4790-8093-BBECB8CB11C6}"/>
              </a:ext>
            </a:extLst>
          </p:cNvPr>
          <p:cNvSpPr>
            <a:spLocks noEditPoints="1"/>
          </p:cNvSpPr>
          <p:nvPr/>
        </p:nvSpPr>
        <p:spPr bwMode="auto">
          <a:xfrm>
            <a:off x="1290638" y="4157663"/>
            <a:ext cx="254000" cy="193675"/>
          </a:xfrm>
          <a:custGeom>
            <a:avLst/>
            <a:gdLst>
              <a:gd name="T0" fmla="*/ 14 w 160"/>
              <a:gd name="T1" fmla="*/ 100 h 122"/>
              <a:gd name="T2" fmla="*/ 16 w 160"/>
              <a:gd name="T3" fmla="*/ 98 h 122"/>
              <a:gd name="T4" fmla="*/ 16 w 160"/>
              <a:gd name="T5" fmla="*/ 8 h 122"/>
              <a:gd name="T6" fmla="*/ 19 w 160"/>
              <a:gd name="T7" fmla="*/ 4 h 122"/>
              <a:gd name="T8" fmla="*/ 140 w 160"/>
              <a:gd name="T9" fmla="*/ 4 h 122"/>
              <a:gd name="T10" fmla="*/ 144 w 160"/>
              <a:gd name="T11" fmla="*/ 8 h 122"/>
              <a:gd name="T12" fmla="*/ 144 w 160"/>
              <a:gd name="T13" fmla="*/ 98 h 122"/>
              <a:gd name="T14" fmla="*/ 146 w 160"/>
              <a:gd name="T15" fmla="*/ 100 h 122"/>
              <a:gd name="T16" fmla="*/ 148 w 160"/>
              <a:gd name="T17" fmla="*/ 98 h 122"/>
              <a:gd name="T18" fmla="*/ 148 w 160"/>
              <a:gd name="T19" fmla="*/ 8 h 122"/>
              <a:gd name="T20" fmla="*/ 140 w 160"/>
              <a:gd name="T21" fmla="*/ 0 h 122"/>
              <a:gd name="T22" fmla="*/ 19 w 160"/>
              <a:gd name="T23" fmla="*/ 0 h 122"/>
              <a:gd name="T24" fmla="*/ 12 w 160"/>
              <a:gd name="T25" fmla="*/ 8 h 122"/>
              <a:gd name="T26" fmla="*/ 12 w 160"/>
              <a:gd name="T27" fmla="*/ 98 h 122"/>
              <a:gd name="T28" fmla="*/ 14 w 160"/>
              <a:gd name="T29" fmla="*/ 100 h 122"/>
              <a:gd name="T30" fmla="*/ 25 w 160"/>
              <a:gd name="T31" fmla="*/ 12 h 122"/>
              <a:gd name="T32" fmla="*/ 23 w 160"/>
              <a:gd name="T33" fmla="*/ 14 h 122"/>
              <a:gd name="T34" fmla="*/ 23 w 160"/>
              <a:gd name="T35" fmla="*/ 98 h 122"/>
              <a:gd name="T36" fmla="*/ 25 w 160"/>
              <a:gd name="T37" fmla="*/ 100 h 122"/>
              <a:gd name="T38" fmla="*/ 135 w 160"/>
              <a:gd name="T39" fmla="*/ 100 h 122"/>
              <a:gd name="T40" fmla="*/ 137 w 160"/>
              <a:gd name="T41" fmla="*/ 98 h 122"/>
              <a:gd name="T42" fmla="*/ 137 w 160"/>
              <a:gd name="T43" fmla="*/ 14 h 122"/>
              <a:gd name="T44" fmla="*/ 135 w 160"/>
              <a:gd name="T45" fmla="*/ 12 h 122"/>
              <a:gd name="T46" fmla="*/ 25 w 160"/>
              <a:gd name="T47" fmla="*/ 12 h 122"/>
              <a:gd name="T48" fmla="*/ 133 w 160"/>
              <a:gd name="T49" fmla="*/ 96 h 122"/>
              <a:gd name="T50" fmla="*/ 27 w 160"/>
              <a:gd name="T51" fmla="*/ 96 h 122"/>
              <a:gd name="T52" fmla="*/ 27 w 160"/>
              <a:gd name="T53" fmla="*/ 16 h 122"/>
              <a:gd name="T54" fmla="*/ 133 w 160"/>
              <a:gd name="T55" fmla="*/ 16 h 122"/>
              <a:gd name="T56" fmla="*/ 133 w 160"/>
              <a:gd name="T57" fmla="*/ 96 h 122"/>
              <a:gd name="T58" fmla="*/ 158 w 160"/>
              <a:gd name="T59" fmla="*/ 107 h 122"/>
              <a:gd name="T60" fmla="*/ 1 w 160"/>
              <a:gd name="T61" fmla="*/ 107 h 122"/>
              <a:gd name="T62" fmla="*/ 0 w 160"/>
              <a:gd name="T63" fmla="*/ 109 h 122"/>
              <a:gd name="T64" fmla="*/ 0 w 160"/>
              <a:gd name="T65" fmla="*/ 113 h 122"/>
              <a:gd name="T66" fmla="*/ 9 w 160"/>
              <a:gd name="T67" fmla="*/ 122 h 122"/>
              <a:gd name="T68" fmla="*/ 150 w 160"/>
              <a:gd name="T69" fmla="*/ 122 h 122"/>
              <a:gd name="T70" fmla="*/ 160 w 160"/>
              <a:gd name="T71" fmla="*/ 113 h 122"/>
              <a:gd name="T72" fmla="*/ 160 w 160"/>
              <a:gd name="T73" fmla="*/ 109 h 122"/>
              <a:gd name="T74" fmla="*/ 158 w 160"/>
              <a:gd name="T75" fmla="*/ 107 h 122"/>
              <a:gd name="T76" fmla="*/ 156 w 160"/>
              <a:gd name="T77" fmla="*/ 113 h 122"/>
              <a:gd name="T78" fmla="*/ 150 w 160"/>
              <a:gd name="T79" fmla="*/ 118 h 122"/>
              <a:gd name="T80" fmla="*/ 9 w 160"/>
              <a:gd name="T81" fmla="*/ 118 h 122"/>
              <a:gd name="T82" fmla="*/ 3 w 160"/>
              <a:gd name="T83" fmla="*/ 113 h 122"/>
              <a:gd name="T84" fmla="*/ 3 w 160"/>
              <a:gd name="T85" fmla="*/ 111 h 122"/>
              <a:gd name="T86" fmla="*/ 156 w 160"/>
              <a:gd name="T87" fmla="*/ 111 h 122"/>
              <a:gd name="T88" fmla="*/ 156 w 160"/>
              <a:gd name="T89" fmla="*/ 11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22">
                <a:moveTo>
                  <a:pt x="14" y="100"/>
                </a:moveTo>
                <a:cubicBezTo>
                  <a:pt x="15" y="100"/>
                  <a:pt x="16" y="99"/>
                  <a:pt x="16" y="9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6"/>
                  <a:pt x="17" y="4"/>
                  <a:pt x="19" y="4"/>
                </a:cubicBezTo>
                <a:cubicBezTo>
                  <a:pt x="140" y="4"/>
                  <a:pt x="140" y="4"/>
                  <a:pt x="140" y="4"/>
                </a:cubicBezTo>
                <a:cubicBezTo>
                  <a:pt x="142" y="4"/>
                  <a:pt x="144" y="6"/>
                  <a:pt x="144" y="8"/>
                </a:cubicBezTo>
                <a:cubicBezTo>
                  <a:pt x="144" y="98"/>
                  <a:pt x="144" y="98"/>
                  <a:pt x="144" y="98"/>
                </a:cubicBezTo>
                <a:cubicBezTo>
                  <a:pt x="144" y="99"/>
                  <a:pt x="145" y="100"/>
                  <a:pt x="146" y="100"/>
                </a:cubicBezTo>
                <a:cubicBezTo>
                  <a:pt x="147" y="100"/>
                  <a:pt x="148" y="99"/>
                  <a:pt x="148" y="98"/>
                </a:cubicBezTo>
                <a:cubicBezTo>
                  <a:pt x="148" y="8"/>
                  <a:pt x="148" y="8"/>
                  <a:pt x="148" y="8"/>
                </a:cubicBezTo>
                <a:cubicBezTo>
                  <a:pt x="148" y="4"/>
                  <a:pt x="144" y="0"/>
                  <a:pt x="14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2" y="3"/>
                  <a:pt x="12" y="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9"/>
                  <a:pt x="13" y="100"/>
                  <a:pt x="14" y="100"/>
                </a:cubicBezTo>
                <a:close/>
                <a:moveTo>
                  <a:pt x="25" y="12"/>
                </a:moveTo>
                <a:cubicBezTo>
                  <a:pt x="24" y="12"/>
                  <a:pt x="23" y="13"/>
                  <a:pt x="23" y="14"/>
                </a:cubicBezTo>
                <a:cubicBezTo>
                  <a:pt x="23" y="98"/>
                  <a:pt x="23" y="98"/>
                  <a:pt x="23" y="98"/>
                </a:cubicBezTo>
                <a:cubicBezTo>
                  <a:pt x="23" y="99"/>
                  <a:pt x="24" y="100"/>
                  <a:pt x="25" y="100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6" y="100"/>
                  <a:pt x="137" y="99"/>
                  <a:pt x="137" y="98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3"/>
                  <a:pt x="136" y="12"/>
                  <a:pt x="135" y="12"/>
                </a:cubicBezTo>
                <a:lnTo>
                  <a:pt x="25" y="12"/>
                </a:lnTo>
                <a:close/>
                <a:moveTo>
                  <a:pt x="133" y="96"/>
                </a:moveTo>
                <a:cubicBezTo>
                  <a:pt x="27" y="96"/>
                  <a:pt x="27" y="96"/>
                  <a:pt x="27" y="96"/>
                </a:cubicBezTo>
                <a:cubicBezTo>
                  <a:pt x="27" y="16"/>
                  <a:pt x="27" y="16"/>
                  <a:pt x="27" y="16"/>
                </a:cubicBezTo>
                <a:cubicBezTo>
                  <a:pt x="133" y="16"/>
                  <a:pt x="133" y="16"/>
                  <a:pt x="133" y="16"/>
                </a:cubicBezTo>
                <a:lnTo>
                  <a:pt x="133" y="96"/>
                </a:lnTo>
                <a:close/>
                <a:moveTo>
                  <a:pt x="158" y="107"/>
                </a:moveTo>
                <a:cubicBezTo>
                  <a:pt x="1" y="107"/>
                  <a:pt x="1" y="107"/>
                  <a:pt x="1" y="107"/>
                </a:cubicBezTo>
                <a:cubicBezTo>
                  <a:pt x="1" y="107"/>
                  <a:pt x="0" y="108"/>
                  <a:pt x="0" y="109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7"/>
                  <a:pt x="5" y="122"/>
                  <a:pt x="9" y="122"/>
                </a:cubicBezTo>
                <a:cubicBezTo>
                  <a:pt x="150" y="122"/>
                  <a:pt x="150" y="122"/>
                  <a:pt x="150" y="122"/>
                </a:cubicBezTo>
                <a:cubicBezTo>
                  <a:pt x="155" y="122"/>
                  <a:pt x="160" y="117"/>
                  <a:pt x="160" y="113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60" y="108"/>
                  <a:pt x="159" y="107"/>
                  <a:pt x="158" y="107"/>
                </a:cubicBezTo>
                <a:close/>
                <a:moveTo>
                  <a:pt x="156" y="113"/>
                </a:moveTo>
                <a:cubicBezTo>
                  <a:pt x="156" y="114"/>
                  <a:pt x="152" y="118"/>
                  <a:pt x="150" y="118"/>
                </a:cubicBezTo>
                <a:cubicBezTo>
                  <a:pt x="9" y="118"/>
                  <a:pt x="9" y="118"/>
                  <a:pt x="9" y="118"/>
                </a:cubicBezTo>
                <a:cubicBezTo>
                  <a:pt x="6" y="118"/>
                  <a:pt x="3" y="115"/>
                  <a:pt x="3" y="113"/>
                </a:cubicBezTo>
                <a:cubicBezTo>
                  <a:pt x="3" y="111"/>
                  <a:pt x="3" y="111"/>
                  <a:pt x="3" y="111"/>
                </a:cubicBezTo>
                <a:cubicBezTo>
                  <a:pt x="156" y="111"/>
                  <a:pt x="156" y="111"/>
                  <a:pt x="156" y="111"/>
                </a:cubicBezTo>
                <a:lnTo>
                  <a:pt x="156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9" name="Freeform 173">
            <a:extLst>
              <a:ext uri="{FF2B5EF4-FFF2-40B4-BE49-F238E27FC236}">
                <a16:creationId xmlns:a16="http://schemas.microsoft.com/office/drawing/2014/main" id="{FD4B1E8B-9651-424E-AE0E-650EA41D0407}"/>
              </a:ext>
            </a:extLst>
          </p:cNvPr>
          <p:cNvSpPr>
            <a:spLocks noEditPoints="1"/>
          </p:cNvSpPr>
          <p:nvPr/>
        </p:nvSpPr>
        <p:spPr bwMode="auto">
          <a:xfrm>
            <a:off x="739776" y="4127500"/>
            <a:ext cx="254000" cy="254000"/>
          </a:xfrm>
          <a:custGeom>
            <a:avLst/>
            <a:gdLst>
              <a:gd name="T0" fmla="*/ 77 w 160"/>
              <a:gd name="T1" fmla="*/ 155 h 160"/>
              <a:gd name="T2" fmla="*/ 7 w 160"/>
              <a:gd name="T3" fmla="*/ 155 h 160"/>
              <a:gd name="T4" fmla="*/ 5 w 160"/>
              <a:gd name="T5" fmla="*/ 153 h 160"/>
              <a:gd name="T6" fmla="*/ 5 w 160"/>
              <a:gd name="T7" fmla="*/ 8 h 160"/>
              <a:gd name="T8" fmla="*/ 7 w 160"/>
              <a:gd name="T9" fmla="*/ 5 h 160"/>
              <a:gd name="T10" fmla="*/ 112 w 160"/>
              <a:gd name="T11" fmla="*/ 5 h 160"/>
              <a:gd name="T12" fmla="*/ 115 w 160"/>
              <a:gd name="T13" fmla="*/ 8 h 160"/>
              <a:gd name="T14" fmla="*/ 115 w 160"/>
              <a:gd name="T15" fmla="*/ 33 h 160"/>
              <a:gd name="T16" fmla="*/ 117 w 160"/>
              <a:gd name="T17" fmla="*/ 35 h 160"/>
              <a:gd name="T18" fmla="*/ 120 w 160"/>
              <a:gd name="T19" fmla="*/ 33 h 160"/>
              <a:gd name="T20" fmla="*/ 120 w 160"/>
              <a:gd name="T21" fmla="*/ 8 h 160"/>
              <a:gd name="T22" fmla="*/ 112 w 160"/>
              <a:gd name="T23" fmla="*/ 0 h 160"/>
              <a:gd name="T24" fmla="*/ 7 w 160"/>
              <a:gd name="T25" fmla="*/ 0 h 160"/>
              <a:gd name="T26" fmla="*/ 0 w 160"/>
              <a:gd name="T27" fmla="*/ 8 h 160"/>
              <a:gd name="T28" fmla="*/ 0 w 160"/>
              <a:gd name="T29" fmla="*/ 153 h 160"/>
              <a:gd name="T30" fmla="*/ 7 w 160"/>
              <a:gd name="T31" fmla="*/ 160 h 160"/>
              <a:gd name="T32" fmla="*/ 77 w 160"/>
              <a:gd name="T33" fmla="*/ 160 h 160"/>
              <a:gd name="T34" fmla="*/ 80 w 160"/>
              <a:gd name="T35" fmla="*/ 158 h 160"/>
              <a:gd name="T36" fmla="*/ 77 w 160"/>
              <a:gd name="T37" fmla="*/ 155 h 160"/>
              <a:gd name="T38" fmla="*/ 152 w 160"/>
              <a:gd name="T39" fmla="*/ 46 h 160"/>
              <a:gd name="T40" fmla="*/ 98 w 160"/>
              <a:gd name="T41" fmla="*/ 46 h 160"/>
              <a:gd name="T42" fmla="*/ 90 w 160"/>
              <a:gd name="T43" fmla="*/ 54 h 160"/>
              <a:gd name="T44" fmla="*/ 90 w 160"/>
              <a:gd name="T45" fmla="*/ 153 h 160"/>
              <a:gd name="T46" fmla="*/ 98 w 160"/>
              <a:gd name="T47" fmla="*/ 160 h 160"/>
              <a:gd name="T48" fmla="*/ 152 w 160"/>
              <a:gd name="T49" fmla="*/ 160 h 160"/>
              <a:gd name="T50" fmla="*/ 160 w 160"/>
              <a:gd name="T51" fmla="*/ 153 h 160"/>
              <a:gd name="T52" fmla="*/ 160 w 160"/>
              <a:gd name="T53" fmla="*/ 54 h 160"/>
              <a:gd name="T54" fmla="*/ 152 w 160"/>
              <a:gd name="T55" fmla="*/ 46 h 160"/>
              <a:gd name="T56" fmla="*/ 155 w 160"/>
              <a:gd name="T57" fmla="*/ 153 h 160"/>
              <a:gd name="T58" fmla="*/ 152 w 160"/>
              <a:gd name="T59" fmla="*/ 155 h 160"/>
              <a:gd name="T60" fmla="*/ 98 w 160"/>
              <a:gd name="T61" fmla="*/ 155 h 160"/>
              <a:gd name="T62" fmla="*/ 95 w 160"/>
              <a:gd name="T63" fmla="*/ 153 h 160"/>
              <a:gd name="T64" fmla="*/ 95 w 160"/>
              <a:gd name="T65" fmla="*/ 54 h 160"/>
              <a:gd name="T66" fmla="*/ 98 w 160"/>
              <a:gd name="T67" fmla="*/ 51 h 160"/>
              <a:gd name="T68" fmla="*/ 152 w 160"/>
              <a:gd name="T69" fmla="*/ 51 h 160"/>
              <a:gd name="T70" fmla="*/ 155 w 160"/>
              <a:gd name="T71" fmla="*/ 54 h 160"/>
              <a:gd name="T72" fmla="*/ 155 w 160"/>
              <a:gd name="T73" fmla="*/ 153 h 160"/>
              <a:gd name="T74" fmla="*/ 55 w 160"/>
              <a:gd name="T75" fmla="*/ 141 h 160"/>
              <a:gd name="T76" fmla="*/ 60 w 160"/>
              <a:gd name="T77" fmla="*/ 145 h 160"/>
              <a:gd name="T78" fmla="*/ 65 w 160"/>
              <a:gd name="T79" fmla="*/ 141 h 160"/>
              <a:gd name="T80" fmla="*/ 60 w 160"/>
              <a:gd name="T81" fmla="*/ 136 h 160"/>
              <a:gd name="T82" fmla="*/ 55 w 160"/>
              <a:gd name="T83" fmla="*/ 141 h 160"/>
              <a:gd name="T84" fmla="*/ 125 w 160"/>
              <a:gd name="T85" fmla="*/ 136 h 160"/>
              <a:gd name="T86" fmla="*/ 120 w 160"/>
              <a:gd name="T87" fmla="*/ 141 h 160"/>
              <a:gd name="T88" fmla="*/ 125 w 160"/>
              <a:gd name="T89" fmla="*/ 145 h 160"/>
              <a:gd name="T90" fmla="*/ 130 w 160"/>
              <a:gd name="T91" fmla="*/ 141 h 160"/>
              <a:gd name="T92" fmla="*/ 125 w 160"/>
              <a:gd name="T93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60">
                <a:moveTo>
                  <a:pt x="77" y="155"/>
                </a:move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7" y="5"/>
                </a:cubicBezTo>
                <a:cubicBezTo>
                  <a:pt x="112" y="5"/>
                  <a:pt x="112" y="5"/>
                  <a:pt x="112" y="5"/>
                </a:cubicBezTo>
                <a:cubicBezTo>
                  <a:pt x="113" y="5"/>
                  <a:pt x="115" y="6"/>
                  <a:pt x="115" y="8"/>
                </a:cubicBezTo>
                <a:cubicBezTo>
                  <a:pt x="115" y="33"/>
                  <a:pt x="115" y="33"/>
                  <a:pt x="115" y="33"/>
                </a:cubicBezTo>
                <a:cubicBezTo>
                  <a:pt x="115" y="34"/>
                  <a:pt x="116" y="35"/>
                  <a:pt x="117" y="35"/>
                </a:cubicBezTo>
                <a:cubicBezTo>
                  <a:pt x="118" y="35"/>
                  <a:pt x="120" y="34"/>
                  <a:pt x="120" y="33"/>
                </a:cubicBezTo>
                <a:cubicBezTo>
                  <a:pt x="120" y="8"/>
                  <a:pt x="120" y="8"/>
                  <a:pt x="120" y="8"/>
                </a:cubicBezTo>
                <a:cubicBezTo>
                  <a:pt x="120" y="4"/>
                  <a:pt x="116" y="0"/>
                  <a:pt x="112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3" y="160"/>
                  <a:pt x="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8" y="160"/>
                  <a:pt x="80" y="159"/>
                  <a:pt x="80" y="158"/>
                </a:cubicBezTo>
                <a:cubicBezTo>
                  <a:pt x="80" y="156"/>
                  <a:pt x="78" y="155"/>
                  <a:pt x="77" y="155"/>
                </a:cubicBezTo>
                <a:close/>
                <a:moveTo>
                  <a:pt x="152" y="46"/>
                </a:moveTo>
                <a:cubicBezTo>
                  <a:pt x="98" y="46"/>
                  <a:pt x="98" y="46"/>
                  <a:pt x="98" y="46"/>
                </a:cubicBezTo>
                <a:cubicBezTo>
                  <a:pt x="94" y="46"/>
                  <a:pt x="90" y="50"/>
                  <a:pt x="90" y="54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6"/>
                  <a:pt x="94" y="160"/>
                  <a:pt x="98" y="16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56" y="160"/>
                  <a:pt x="160" y="156"/>
                  <a:pt x="160" y="1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0"/>
                  <a:pt x="156" y="46"/>
                  <a:pt x="152" y="46"/>
                </a:cubicBezTo>
                <a:close/>
                <a:moveTo>
                  <a:pt x="155" y="153"/>
                </a:moveTo>
                <a:cubicBezTo>
                  <a:pt x="155" y="154"/>
                  <a:pt x="154" y="155"/>
                  <a:pt x="152" y="155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97" y="155"/>
                  <a:pt x="95" y="154"/>
                  <a:pt x="95" y="153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2"/>
                  <a:pt x="97" y="51"/>
                  <a:pt x="98" y="51"/>
                </a:cubicBezTo>
                <a:cubicBezTo>
                  <a:pt x="152" y="51"/>
                  <a:pt x="152" y="51"/>
                  <a:pt x="152" y="51"/>
                </a:cubicBezTo>
                <a:cubicBezTo>
                  <a:pt x="154" y="51"/>
                  <a:pt x="155" y="52"/>
                  <a:pt x="155" y="54"/>
                </a:cubicBezTo>
                <a:cubicBezTo>
                  <a:pt x="155" y="153"/>
                  <a:pt x="155" y="153"/>
                  <a:pt x="155" y="153"/>
                </a:cubicBezTo>
                <a:close/>
                <a:moveTo>
                  <a:pt x="55" y="141"/>
                </a:moveTo>
                <a:cubicBezTo>
                  <a:pt x="55" y="143"/>
                  <a:pt x="57" y="145"/>
                  <a:pt x="60" y="145"/>
                </a:cubicBezTo>
                <a:cubicBezTo>
                  <a:pt x="63" y="145"/>
                  <a:pt x="65" y="143"/>
                  <a:pt x="65" y="141"/>
                </a:cubicBezTo>
                <a:cubicBezTo>
                  <a:pt x="65" y="138"/>
                  <a:pt x="63" y="136"/>
                  <a:pt x="60" y="136"/>
                </a:cubicBezTo>
                <a:cubicBezTo>
                  <a:pt x="57" y="136"/>
                  <a:pt x="55" y="138"/>
                  <a:pt x="55" y="141"/>
                </a:cubicBezTo>
                <a:close/>
                <a:moveTo>
                  <a:pt x="125" y="136"/>
                </a:moveTo>
                <a:cubicBezTo>
                  <a:pt x="122" y="136"/>
                  <a:pt x="120" y="138"/>
                  <a:pt x="120" y="141"/>
                </a:cubicBezTo>
                <a:cubicBezTo>
                  <a:pt x="120" y="143"/>
                  <a:pt x="122" y="145"/>
                  <a:pt x="125" y="145"/>
                </a:cubicBezTo>
                <a:cubicBezTo>
                  <a:pt x="128" y="145"/>
                  <a:pt x="130" y="143"/>
                  <a:pt x="130" y="141"/>
                </a:cubicBezTo>
                <a:cubicBezTo>
                  <a:pt x="130" y="138"/>
                  <a:pt x="128" y="136"/>
                  <a:pt x="125" y="1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0" name="Freeform 174">
            <a:extLst>
              <a:ext uri="{FF2B5EF4-FFF2-40B4-BE49-F238E27FC236}">
                <a16:creationId xmlns:a16="http://schemas.microsoft.com/office/drawing/2014/main" id="{9B54DEFB-6397-4487-B9EF-3D830B57010E}"/>
              </a:ext>
            </a:extLst>
          </p:cNvPr>
          <p:cNvSpPr>
            <a:spLocks noEditPoints="1"/>
          </p:cNvSpPr>
          <p:nvPr/>
        </p:nvSpPr>
        <p:spPr bwMode="auto">
          <a:xfrm>
            <a:off x="8447088" y="4144963"/>
            <a:ext cx="254000" cy="219075"/>
          </a:xfrm>
          <a:custGeom>
            <a:avLst/>
            <a:gdLst>
              <a:gd name="T0" fmla="*/ 117 w 160"/>
              <a:gd name="T1" fmla="*/ 0 h 138"/>
              <a:gd name="T2" fmla="*/ 87 w 160"/>
              <a:gd name="T3" fmla="*/ 11 h 138"/>
              <a:gd name="T4" fmla="*/ 80 w 160"/>
              <a:gd name="T5" fmla="*/ 21 h 138"/>
              <a:gd name="T6" fmla="*/ 72 w 160"/>
              <a:gd name="T7" fmla="*/ 11 h 138"/>
              <a:gd name="T8" fmla="*/ 43 w 160"/>
              <a:gd name="T9" fmla="*/ 0 h 138"/>
              <a:gd name="T10" fmla="*/ 0 w 160"/>
              <a:gd name="T11" fmla="*/ 44 h 138"/>
              <a:gd name="T12" fmla="*/ 16 w 160"/>
              <a:gd name="T13" fmla="*/ 86 h 138"/>
              <a:gd name="T14" fmla="*/ 79 w 160"/>
              <a:gd name="T15" fmla="*/ 138 h 138"/>
              <a:gd name="T16" fmla="*/ 80 w 160"/>
              <a:gd name="T17" fmla="*/ 138 h 138"/>
              <a:gd name="T18" fmla="*/ 81 w 160"/>
              <a:gd name="T19" fmla="*/ 138 h 138"/>
              <a:gd name="T20" fmla="*/ 144 w 160"/>
              <a:gd name="T21" fmla="*/ 86 h 138"/>
              <a:gd name="T22" fmla="*/ 160 w 160"/>
              <a:gd name="T23" fmla="*/ 44 h 138"/>
              <a:gd name="T24" fmla="*/ 117 w 160"/>
              <a:gd name="T25" fmla="*/ 0 h 138"/>
              <a:gd name="T26" fmla="*/ 139 w 160"/>
              <a:gd name="T27" fmla="*/ 84 h 138"/>
              <a:gd name="T28" fmla="*/ 80 w 160"/>
              <a:gd name="T29" fmla="*/ 133 h 138"/>
              <a:gd name="T30" fmla="*/ 20 w 160"/>
              <a:gd name="T31" fmla="*/ 84 h 138"/>
              <a:gd name="T32" fmla="*/ 4 w 160"/>
              <a:gd name="T33" fmla="*/ 44 h 138"/>
              <a:gd name="T34" fmla="*/ 43 w 160"/>
              <a:gd name="T35" fmla="*/ 5 h 138"/>
              <a:gd name="T36" fmla="*/ 69 w 160"/>
              <a:gd name="T37" fmla="*/ 15 h 138"/>
              <a:gd name="T38" fmla="*/ 78 w 160"/>
              <a:gd name="T39" fmla="*/ 26 h 138"/>
              <a:gd name="T40" fmla="*/ 82 w 160"/>
              <a:gd name="T41" fmla="*/ 26 h 138"/>
              <a:gd name="T42" fmla="*/ 91 w 160"/>
              <a:gd name="T43" fmla="*/ 15 h 138"/>
              <a:gd name="T44" fmla="*/ 117 w 160"/>
              <a:gd name="T45" fmla="*/ 5 h 138"/>
              <a:gd name="T46" fmla="*/ 156 w 160"/>
              <a:gd name="T47" fmla="*/ 44 h 138"/>
              <a:gd name="T48" fmla="*/ 139 w 160"/>
              <a:gd name="T49" fmla="*/ 8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0" h="138">
                <a:moveTo>
                  <a:pt x="117" y="0"/>
                </a:moveTo>
                <a:cubicBezTo>
                  <a:pt x="106" y="0"/>
                  <a:pt x="96" y="5"/>
                  <a:pt x="87" y="11"/>
                </a:cubicBezTo>
                <a:cubicBezTo>
                  <a:pt x="84" y="15"/>
                  <a:pt x="82" y="18"/>
                  <a:pt x="80" y="21"/>
                </a:cubicBezTo>
                <a:cubicBezTo>
                  <a:pt x="78" y="18"/>
                  <a:pt x="76" y="15"/>
                  <a:pt x="72" y="11"/>
                </a:cubicBezTo>
                <a:cubicBezTo>
                  <a:pt x="64" y="5"/>
                  <a:pt x="54" y="0"/>
                  <a:pt x="43" y="0"/>
                </a:cubicBezTo>
                <a:cubicBezTo>
                  <a:pt x="19" y="0"/>
                  <a:pt x="0" y="20"/>
                  <a:pt x="0" y="44"/>
                </a:cubicBezTo>
                <a:cubicBezTo>
                  <a:pt x="0" y="60"/>
                  <a:pt x="5" y="73"/>
                  <a:pt x="16" y="86"/>
                </a:cubicBezTo>
                <a:cubicBezTo>
                  <a:pt x="33" y="106"/>
                  <a:pt x="77" y="137"/>
                  <a:pt x="79" y="138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3" y="137"/>
                  <a:pt x="126" y="106"/>
                  <a:pt x="144" y="86"/>
                </a:cubicBezTo>
                <a:cubicBezTo>
                  <a:pt x="155" y="73"/>
                  <a:pt x="160" y="60"/>
                  <a:pt x="160" y="44"/>
                </a:cubicBezTo>
                <a:cubicBezTo>
                  <a:pt x="160" y="20"/>
                  <a:pt x="140" y="0"/>
                  <a:pt x="117" y="0"/>
                </a:cubicBezTo>
                <a:close/>
                <a:moveTo>
                  <a:pt x="139" y="84"/>
                </a:moveTo>
                <a:cubicBezTo>
                  <a:pt x="125" y="101"/>
                  <a:pt x="87" y="128"/>
                  <a:pt x="80" y="133"/>
                </a:cubicBezTo>
                <a:cubicBezTo>
                  <a:pt x="72" y="128"/>
                  <a:pt x="35" y="101"/>
                  <a:pt x="20" y="84"/>
                </a:cubicBezTo>
                <a:cubicBezTo>
                  <a:pt x="9" y="71"/>
                  <a:pt x="4" y="59"/>
                  <a:pt x="4" y="44"/>
                </a:cubicBezTo>
                <a:cubicBezTo>
                  <a:pt x="4" y="22"/>
                  <a:pt x="22" y="5"/>
                  <a:pt x="43" y="5"/>
                </a:cubicBezTo>
                <a:cubicBezTo>
                  <a:pt x="53" y="5"/>
                  <a:pt x="62" y="8"/>
                  <a:pt x="69" y="15"/>
                </a:cubicBezTo>
                <a:cubicBezTo>
                  <a:pt x="72" y="18"/>
                  <a:pt x="76" y="22"/>
                  <a:pt x="78" y="26"/>
                </a:cubicBezTo>
                <a:cubicBezTo>
                  <a:pt x="79" y="27"/>
                  <a:pt x="81" y="27"/>
                  <a:pt x="82" y="26"/>
                </a:cubicBezTo>
                <a:cubicBezTo>
                  <a:pt x="84" y="22"/>
                  <a:pt x="87" y="18"/>
                  <a:pt x="91" y="15"/>
                </a:cubicBezTo>
                <a:cubicBezTo>
                  <a:pt x="98" y="8"/>
                  <a:pt x="107" y="5"/>
                  <a:pt x="117" y="5"/>
                </a:cubicBezTo>
                <a:cubicBezTo>
                  <a:pt x="138" y="5"/>
                  <a:pt x="156" y="22"/>
                  <a:pt x="156" y="44"/>
                </a:cubicBezTo>
                <a:cubicBezTo>
                  <a:pt x="156" y="59"/>
                  <a:pt x="151" y="71"/>
                  <a:pt x="139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1" name="Freeform 175">
            <a:extLst>
              <a:ext uri="{FF2B5EF4-FFF2-40B4-BE49-F238E27FC236}">
                <a16:creationId xmlns:a16="http://schemas.microsoft.com/office/drawing/2014/main" id="{A70BB416-32B5-4BF3-A87C-8410CBB9EE2F}"/>
              </a:ext>
            </a:extLst>
          </p:cNvPr>
          <p:cNvSpPr>
            <a:spLocks noEditPoints="1"/>
          </p:cNvSpPr>
          <p:nvPr/>
        </p:nvSpPr>
        <p:spPr bwMode="auto">
          <a:xfrm>
            <a:off x="7896226" y="4157663"/>
            <a:ext cx="254000" cy="193675"/>
          </a:xfrm>
          <a:custGeom>
            <a:avLst/>
            <a:gdLst>
              <a:gd name="T0" fmla="*/ 133 w 160"/>
              <a:gd name="T1" fmla="*/ 54 h 122"/>
              <a:gd name="T2" fmla="*/ 156 w 160"/>
              <a:gd name="T3" fmla="*/ 80 h 122"/>
              <a:gd name="T4" fmla="*/ 141 w 160"/>
              <a:gd name="T5" fmla="*/ 103 h 122"/>
              <a:gd name="T6" fmla="*/ 129 w 160"/>
              <a:gd name="T7" fmla="*/ 110 h 122"/>
              <a:gd name="T8" fmla="*/ 124 w 160"/>
              <a:gd name="T9" fmla="*/ 110 h 122"/>
              <a:gd name="T10" fmla="*/ 94 w 160"/>
              <a:gd name="T11" fmla="*/ 103 h 122"/>
              <a:gd name="T12" fmla="*/ 92 w 160"/>
              <a:gd name="T13" fmla="*/ 107 h 122"/>
              <a:gd name="T14" fmla="*/ 125 w 160"/>
              <a:gd name="T15" fmla="*/ 113 h 122"/>
              <a:gd name="T16" fmla="*/ 143 w 160"/>
              <a:gd name="T17" fmla="*/ 122 h 122"/>
              <a:gd name="T18" fmla="*/ 145 w 160"/>
              <a:gd name="T19" fmla="*/ 120 h 122"/>
              <a:gd name="T20" fmla="*/ 160 w 160"/>
              <a:gd name="T21" fmla="*/ 80 h 122"/>
              <a:gd name="T22" fmla="*/ 126 w 160"/>
              <a:gd name="T23" fmla="*/ 52 h 122"/>
              <a:gd name="T24" fmla="*/ 0 w 160"/>
              <a:gd name="T25" fmla="*/ 52 h 122"/>
              <a:gd name="T26" fmla="*/ 23 w 160"/>
              <a:gd name="T27" fmla="*/ 115 h 122"/>
              <a:gd name="T28" fmla="*/ 25 w 160"/>
              <a:gd name="T29" fmla="*/ 117 h 122"/>
              <a:gd name="T30" fmla="*/ 51 w 160"/>
              <a:gd name="T31" fmla="*/ 97 h 122"/>
              <a:gd name="T32" fmla="*/ 126 w 160"/>
              <a:gd name="T33" fmla="*/ 52 h 122"/>
              <a:gd name="T34" fmla="*/ 50 w 160"/>
              <a:gd name="T35" fmla="*/ 94 h 122"/>
              <a:gd name="T36" fmla="*/ 27 w 160"/>
              <a:gd name="T37" fmla="*/ 111 h 122"/>
              <a:gd name="T38" fmla="*/ 26 w 160"/>
              <a:gd name="T39" fmla="*/ 86 h 122"/>
              <a:gd name="T40" fmla="*/ 64 w 160"/>
              <a:gd name="T41" fmla="*/ 4 h 122"/>
              <a:gd name="T42" fmla="*/ 66 w 160"/>
              <a:gd name="T43" fmla="*/ 96 h 122"/>
              <a:gd name="T44" fmla="*/ 55 w 160"/>
              <a:gd name="T45" fmla="*/ 52 h 122"/>
              <a:gd name="T46" fmla="*/ 71 w 160"/>
              <a:gd name="T47" fmla="*/ 52 h 122"/>
              <a:gd name="T48" fmla="*/ 63 w 160"/>
              <a:gd name="T49" fmla="*/ 55 h 122"/>
              <a:gd name="T50" fmla="*/ 63 w 160"/>
              <a:gd name="T51" fmla="*/ 48 h 122"/>
              <a:gd name="T52" fmla="*/ 63 w 160"/>
              <a:gd name="T53" fmla="*/ 55 h 122"/>
              <a:gd name="T54" fmla="*/ 82 w 160"/>
              <a:gd name="T55" fmla="*/ 52 h 122"/>
              <a:gd name="T56" fmla="*/ 97 w 160"/>
              <a:gd name="T57" fmla="*/ 52 h 122"/>
              <a:gd name="T58" fmla="*/ 90 w 160"/>
              <a:gd name="T59" fmla="*/ 55 h 122"/>
              <a:gd name="T60" fmla="*/ 90 w 160"/>
              <a:gd name="T61" fmla="*/ 48 h 122"/>
              <a:gd name="T62" fmla="*/ 90 w 160"/>
              <a:gd name="T63" fmla="*/ 55 h 122"/>
              <a:gd name="T64" fmla="*/ 28 w 160"/>
              <a:gd name="T65" fmla="*/ 52 h 122"/>
              <a:gd name="T66" fmla="*/ 44 w 160"/>
              <a:gd name="T67" fmla="*/ 52 h 122"/>
              <a:gd name="T68" fmla="*/ 36 w 160"/>
              <a:gd name="T69" fmla="*/ 55 h 122"/>
              <a:gd name="T70" fmla="*/ 36 w 160"/>
              <a:gd name="T71" fmla="*/ 48 h 122"/>
              <a:gd name="T72" fmla="*/ 36 w 160"/>
              <a:gd name="T73" fmla="*/ 5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22">
                <a:moveTo>
                  <a:pt x="136" y="53"/>
                </a:moveTo>
                <a:cubicBezTo>
                  <a:pt x="135" y="53"/>
                  <a:pt x="133" y="53"/>
                  <a:pt x="133" y="54"/>
                </a:cubicBezTo>
                <a:cubicBezTo>
                  <a:pt x="133" y="55"/>
                  <a:pt x="133" y="57"/>
                  <a:pt x="134" y="57"/>
                </a:cubicBezTo>
                <a:cubicBezTo>
                  <a:pt x="150" y="62"/>
                  <a:pt x="156" y="68"/>
                  <a:pt x="156" y="80"/>
                </a:cubicBezTo>
                <a:cubicBezTo>
                  <a:pt x="156" y="89"/>
                  <a:pt x="148" y="97"/>
                  <a:pt x="142" y="101"/>
                </a:cubicBezTo>
                <a:cubicBezTo>
                  <a:pt x="141" y="102"/>
                  <a:pt x="141" y="102"/>
                  <a:pt x="141" y="103"/>
                </a:cubicBezTo>
                <a:cubicBezTo>
                  <a:pt x="141" y="117"/>
                  <a:pt x="141" y="117"/>
                  <a:pt x="141" y="117"/>
                </a:cubicBezTo>
                <a:cubicBezTo>
                  <a:pt x="138" y="116"/>
                  <a:pt x="133" y="114"/>
                  <a:pt x="129" y="110"/>
                </a:cubicBezTo>
                <a:cubicBezTo>
                  <a:pt x="129" y="109"/>
                  <a:pt x="128" y="109"/>
                  <a:pt x="128" y="109"/>
                </a:cubicBezTo>
                <a:cubicBezTo>
                  <a:pt x="126" y="109"/>
                  <a:pt x="125" y="110"/>
                  <a:pt x="124" y="110"/>
                </a:cubicBezTo>
                <a:cubicBezTo>
                  <a:pt x="122" y="110"/>
                  <a:pt x="120" y="111"/>
                  <a:pt x="118" y="111"/>
                </a:cubicBezTo>
                <a:cubicBezTo>
                  <a:pt x="109" y="111"/>
                  <a:pt x="102" y="109"/>
                  <a:pt x="94" y="103"/>
                </a:cubicBezTo>
                <a:cubicBezTo>
                  <a:pt x="93" y="103"/>
                  <a:pt x="92" y="103"/>
                  <a:pt x="91" y="104"/>
                </a:cubicBezTo>
                <a:cubicBezTo>
                  <a:pt x="91" y="105"/>
                  <a:pt x="91" y="106"/>
                  <a:pt x="92" y="107"/>
                </a:cubicBezTo>
                <a:cubicBezTo>
                  <a:pt x="100" y="113"/>
                  <a:pt x="108" y="114"/>
                  <a:pt x="118" y="114"/>
                </a:cubicBezTo>
                <a:cubicBezTo>
                  <a:pt x="121" y="114"/>
                  <a:pt x="123" y="113"/>
                  <a:pt x="125" y="113"/>
                </a:cubicBezTo>
                <a:cubicBezTo>
                  <a:pt x="126" y="113"/>
                  <a:pt x="127" y="113"/>
                  <a:pt x="127" y="113"/>
                </a:cubicBezTo>
                <a:cubicBezTo>
                  <a:pt x="134" y="120"/>
                  <a:pt x="142" y="122"/>
                  <a:pt x="143" y="122"/>
                </a:cubicBezTo>
                <a:cubicBezTo>
                  <a:pt x="144" y="122"/>
                  <a:pt x="144" y="122"/>
                  <a:pt x="144" y="122"/>
                </a:cubicBezTo>
                <a:cubicBezTo>
                  <a:pt x="145" y="121"/>
                  <a:pt x="145" y="121"/>
                  <a:pt x="145" y="120"/>
                </a:cubicBezTo>
                <a:cubicBezTo>
                  <a:pt x="145" y="104"/>
                  <a:pt x="145" y="104"/>
                  <a:pt x="145" y="104"/>
                </a:cubicBezTo>
                <a:cubicBezTo>
                  <a:pt x="154" y="97"/>
                  <a:pt x="160" y="89"/>
                  <a:pt x="160" y="80"/>
                </a:cubicBezTo>
                <a:cubicBezTo>
                  <a:pt x="160" y="66"/>
                  <a:pt x="152" y="59"/>
                  <a:pt x="136" y="53"/>
                </a:cubicBezTo>
                <a:close/>
                <a:moveTo>
                  <a:pt x="126" y="52"/>
                </a:moveTo>
                <a:cubicBezTo>
                  <a:pt x="126" y="22"/>
                  <a:pt x="99" y="0"/>
                  <a:pt x="64" y="0"/>
                </a:cubicBezTo>
                <a:cubicBezTo>
                  <a:pt x="28" y="0"/>
                  <a:pt x="0" y="23"/>
                  <a:pt x="0" y="52"/>
                </a:cubicBezTo>
                <a:cubicBezTo>
                  <a:pt x="0" y="69"/>
                  <a:pt x="12" y="81"/>
                  <a:pt x="23" y="89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5"/>
                  <a:pt x="23" y="116"/>
                  <a:pt x="24" y="116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5" y="117"/>
                  <a:pt x="26" y="117"/>
                  <a:pt x="26" y="116"/>
                </a:cubicBezTo>
                <a:cubicBezTo>
                  <a:pt x="26" y="116"/>
                  <a:pt x="39" y="110"/>
                  <a:pt x="51" y="97"/>
                </a:cubicBezTo>
                <a:cubicBezTo>
                  <a:pt x="55" y="98"/>
                  <a:pt x="61" y="99"/>
                  <a:pt x="66" y="99"/>
                </a:cubicBezTo>
                <a:cubicBezTo>
                  <a:pt x="102" y="99"/>
                  <a:pt x="126" y="80"/>
                  <a:pt x="126" y="52"/>
                </a:cubicBezTo>
                <a:close/>
                <a:moveTo>
                  <a:pt x="66" y="96"/>
                </a:moveTo>
                <a:cubicBezTo>
                  <a:pt x="60" y="96"/>
                  <a:pt x="55" y="95"/>
                  <a:pt x="50" y="94"/>
                </a:cubicBezTo>
                <a:cubicBezTo>
                  <a:pt x="50" y="94"/>
                  <a:pt x="49" y="94"/>
                  <a:pt x="49" y="95"/>
                </a:cubicBezTo>
                <a:cubicBezTo>
                  <a:pt x="40" y="103"/>
                  <a:pt x="32" y="109"/>
                  <a:pt x="27" y="111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87"/>
                  <a:pt x="27" y="87"/>
                  <a:pt x="26" y="86"/>
                </a:cubicBezTo>
                <a:cubicBezTo>
                  <a:pt x="16" y="79"/>
                  <a:pt x="4" y="68"/>
                  <a:pt x="4" y="52"/>
                </a:cubicBezTo>
                <a:cubicBezTo>
                  <a:pt x="4" y="25"/>
                  <a:pt x="31" y="4"/>
                  <a:pt x="64" y="4"/>
                </a:cubicBezTo>
                <a:cubicBezTo>
                  <a:pt x="97" y="4"/>
                  <a:pt x="122" y="24"/>
                  <a:pt x="122" y="52"/>
                </a:cubicBezTo>
                <a:cubicBezTo>
                  <a:pt x="122" y="78"/>
                  <a:pt x="99" y="96"/>
                  <a:pt x="66" y="96"/>
                </a:cubicBezTo>
                <a:close/>
                <a:moveTo>
                  <a:pt x="63" y="44"/>
                </a:moveTo>
                <a:cubicBezTo>
                  <a:pt x="59" y="44"/>
                  <a:pt x="55" y="48"/>
                  <a:pt x="55" y="52"/>
                </a:cubicBezTo>
                <a:cubicBezTo>
                  <a:pt x="55" y="55"/>
                  <a:pt x="59" y="59"/>
                  <a:pt x="63" y="59"/>
                </a:cubicBezTo>
                <a:cubicBezTo>
                  <a:pt x="67" y="59"/>
                  <a:pt x="71" y="55"/>
                  <a:pt x="71" y="52"/>
                </a:cubicBezTo>
                <a:cubicBezTo>
                  <a:pt x="71" y="48"/>
                  <a:pt x="67" y="44"/>
                  <a:pt x="63" y="44"/>
                </a:cubicBezTo>
                <a:close/>
                <a:moveTo>
                  <a:pt x="63" y="55"/>
                </a:moveTo>
                <a:cubicBezTo>
                  <a:pt x="61" y="55"/>
                  <a:pt x="59" y="53"/>
                  <a:pt x="59" y="52"/>
                </a:cubicBezTo>
                <a:cubicBezTo>
                  <a:pt x="59" y="50"/>
                  <a:pt x="61" y="48"/>
                  <a:pt x="63" y="48"/>
                </a:cubicBezTo>
                <a:cubicBezTo>
                  <a:pt x="65" y="48"/>
                  <a:pt x="67" y="50"/>
                  <a:pt x="67" y="52"/>
                </a:cubicBezTo>
                <a:cubicBezTo>
                  <a:pt x="67" y="53"/>
                  <a:pt x="65" y="55"/>
                  <a:pt x="63" y="55"/>
                </a:cubicBezTo>
                <a:close/>
                <a:moveTo>
                  <a:pt x="90" y="44"/>
                </a:moveTo>
                <a:cubicBezTo>
                  <a:pt x="86" y="44"/>
                  <a:pt x="82" y="48"/>
                  <a:pt x="82" y="52"/>
                </a:cubicBezTo>
                <a:cubicBezTo>
                  <a:pt x="82" y="55"/>
                  <a:pt x="86" y="59"/>
                  <a:pt x="90" y="59"/>
                </a:cubicBezTo>
                <a:cubicBezTo>
                  <a:pt x="93" y="59"/>
                  <a:pt x="97" y="55"/>
                  <a:pt x="97" y="52"/>
                </a:cubicBezTo>
                <a:cubicBezTo>
                  <a:pt x="97" y="48"/>
                  <a:pt x="93" y="44"/>
                  <a:pt x="90" y="44"/>
                </a:cubicBezTo>
                <a:close/>
                <a:moveTo>
                  <a:pt x="90" y="55"/>
                </a:moveTo>
                <a:cubicBezTo>
                  <a:pt x="88" y="55"/>
                  <a:pt x="86" y="53"/>
                  <a:pt x="86" y="52"/>
                </a:cubicBezTo>
                <a:cubicBezTo>
                  <a:pt x="86" y="50"/>
                  <a:pt x="88" y="48"/>
                  <a:pt x="90" y="48"/>
                </a:cubicBezTo>
                <a:cubicBezTo>
                  <a:pt x="91" y="48"/>
                  <a:pt x="93" y="50"/>
                  <a:pt x="93" y="52"/>
                </a:cubicBezTo>
                <a:cubicBezTo>
                  <a:pt x="93" y="53"/>
                  <a:pt x="91" y="55"/>
                  <a:pt x="90" y="55"/>
                </a:cubicBezTo>
                <a:close/>
                <a:moveTo>
                  <a:pt x="36" y="44"/>
                </a:moveTo>
                <a:cubicBezTo>
                  <a:pt x="32" y="44"/>
                  <a:pt x="28" y="48"/>
                  <a:pt x="28" y="52"/>
                </a:cubicBezTo>
                <a:cubicBezTo>
                  <a:pt x="28" y="56"/>
                  <a:pt x="32" y="59"/>
                  <a:pt x="36" y="59"/>
                </a:cubicBezTo>
                <a:cubicBezTo>
                  <a:pt x="40" y="59"/>
                  <a:pt x="44" y="56"/>
                  <a:pt x="44" y="52"/>
                </a:cubicBezTo>
                <a:cubicBezTo>
                  <a:pt x="44" y="48"/>
                  <a:pt x="40" y="44"/>
                  <a:pt x="36" y="44"/>
                </a:cubicBezTo>
                <a:close/>
                <a:moveTo>
                  <a:pt x="36" y="55"/>
                </a:moveTo>
                <a:cubicBezTo>
                  <a:pt x="34" y="55"/>
                  <a:pt x="32" y="54"/>
                  <a:pt x="32" y="52"/>
                </a:cubicBezTo>
                <a:cubicBezTo>
                  <a:pt x="32" y="50"/>
                  <a:pt x="34" y="48"/>
                  <a:pt x="36" y="48"/>
                </a:cubicBezTo>
                <a:cubicBezTo>
                  <a:pt x="38" y="48"/>
                  <a:pt x="40" y="50"/>
                  <a:pt x="40" y="52"/>
                </a:cubicBezTo>
                <a:cubicBezTo>
                  <a:pt x="40" y="54"/>
                  <a:pt x="38" y="55"/>
                  <a:pt x="36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2" name="Freeform 176">
            <a:extLst>
              <a:ext uri="{FF2B5EF4-FFF2-40B4-BE49-F238E27FC236}">
                <a16:creationId xmlns:a16="http://schemas.microsoft.com/office/drawing/2014/main" id="{4D79D24E-1773-4139-A6A3-404907B0BE18}"/>
              </a:ext>
            </a:extLst>
          </p:cNvPr>
          <p:cNvSpPr>
            <a:spLocks noEditPoints="1"/>
          </p:cNvSpPr>
          <p:nvPr/>
        </p:nvSpPr>
        <p:spPr bwMode="auto">
          <a:xfrm>
            <a:off x="7342188" y="4127500"/>
            <a:ext cx="254000" cy="254000"/>
          </a:xfrm>
          <a:custGeom>
            <a:avLst/>
            <a:gdLst>
              <a:gd name="T0" fmla="*/ 80 w 160"/>
              <a:gd name="T1" fmla="*/ 105 h 160"/>
              <a:gd name="T2" fmla="*/ 80 w 160"/>
              <a:gd name="T3" fmla="*/ 55 h 160"/>
              <a:gd name="T4" fmla="*/ 80 w 160"/>
              <a:gd name="T5" fmla="*/ 60 h 160"/>
              <a:gd name="T6" fmla="*/ 80 w 160"/>
              <a:gd name="T7" fmla="*/ 100 h 160"/>
              <a:gd name="T8" fmla="*/ 80 w 160"/>
              <a:gd name="T9" fmla="*/ 60 h 160"/>
              <a:gd name="T10" fmla="*/ 0 w 160"/>
              <a:gd name="T11" fmla="*/ 80 h 160"/>
              <a:gd name="T12" fmla="*/ 10 w 160"/>
              <a:gd name="T13" fmla="*/ 80 h 160"/>
              <a:gd name="T14" fmla="*/ 155 w 160"/>
              <a:gd name="T15" fmla="*/ 75 h 160"/>
              <a:gd name="T16" fmla="*/ 155 w 160"/>
              <a:gd name="T17" fmla="*/ 85 h 160"/>
              <a:gd name="T18" fmla="*/ 155 w 160"/>
              <a:gd name="T19" fmla="*/ 75 h 160"/>
              <a:gd name="T20" fmla="*/ 85 w 160"/>
              <a:gd name="T21" fmla="*/ 5 h 160"/>
              <a:gd name="T22" fmla="*/ 74 w 160"/>
              <a:gd name="T23" fmla="*/ 5 h 160"/>
              <a:gd name="T24" fmla="*/ 79 w 160"/>
              <a:gd name="T25" fmla="*/ 151 h 160"/>
              <a:gd name="T26" fmla="*/ 79 w 160"/>
              <a:gd name="T27" fmla="*/ 160 h 160"/>
              <a:gd name="T28" fmla="*/ 79 w 160"/>
              <a:gd name="T29" fmla="*/ 151 h 160"/>
              <a:gd name="T30" fmla="*/ 20 w 160"/>
              <a:gd name="T31" fmla="*/ 25 h 160"/>
              <a:gd name="T32" fmla="*/ 29 w 160"/>
              <a:gd name="T33" fmla="*/ 25 h 160"/>
              <a:gd name="T34" fmla="*/ 135 w 160"/>
              <a:gd name="T35" fmla="*/ 130 h 160"/>
              <a:gd name="T36" fmla="*/ 135 w 160"/>
              <a:gd name="T37" fmla="*/ 140 h 160"/>
              <a:gd name="T38" fmla="*/ 135 w 160"/>
              <a:gd name="T39" fmla="*/ 130 h 160"/>
              <a:gd name="T40" fmla="*/ 130 w 160"/>
              <a:gd name="T41" fmla="*/ 25 h 160"/>
              <a:gd name="T42" fmla="*/ 140 w 160"/>
              <a:gd name="T43" fmla="*/ 25 h 160"/>
              <a:gd name="T44" fmla="*/ 25 w 160"/>
              <a:gd name="T45" fmla="*/ 130 h 160"/>
              <a:gd name="T46" fmla="*/ 25 w 160"/>
              <a:gd name="T47" fmla="*/ 140 h 160"/>
              <a:gd name="T48" fmla="*/ 25 w 160"/>
              <a:gd name="T49" fmla="*/ 130 h 160"/>
              <a:gd name="T50" fmla="*/ 79 w 160"/>
              <a:gd name="T51" fmla="*/ 40 h 160"/>
              <a:gd name="T52" fmla="*/ 50 w 160"/>
              <a:gd name="T53" fmla="*/ 107 h 160"/>
              <a:gd name="T54" fmla="*/ 120 w 160"/>
              <a:gd name="T55" fmla="*/ 80 h 160"/>
              <a:gd name="T56" fmla="*/ 117 w 160"/>
              <a:gd name="T57" fmla="*/ 40 h 160"/>
              <a:gd name="T58" fmla="*/ 79 w 160"/>
              <a:gd name="T59" fmla="*/ 115 h 160"/>
              <a:gd name="T60" fmla="*/ 44 w 160"/>
              <a:gd name="T61" fmla="*/ 80 h 160"/>
              <a:gd name="T62" fmla="*/ 115 w 160"/>
              <a:gd name="T63" fmla="*/ 4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60">
                <a:moveTo>
                  <a:pt x="55" y="80"/>
                </a:moveTo>
                <a:cubicBezTo>
                  <a:pt x="55" y="93"/>
                  <a:pt x="66" y="105"/>
                  <a:pt x="80" y="105"/>
                </a:cubicBezTo>
                <a:cubicBezTo>
                  <a:pt x="93" y="105"/>
                  <a:pt x="105" y="93"/>
                  <a:pt x="105" y="80"/>
                </a:cubicBezTo>
                <a:cubicBezTo>
                  <a:pt x="105" y="66"/>
                  <a:pt x="93" y="55"/>
                  <a:pt x="80" y="55"/>
                </a:cubicBezTo>
                <a:cubicBezTo>
                  <a:pt x="66" y="55"/>
                  <a:pt x="55" y="66"/>
                  <a:pt x="55" y="80"/>
                </a:cubicBezTo>
                <a:close/>
                <a:moveTo>
                  <a:pt x="80" y="60"/>
                </a:moveTo>
                <a:cubicBezTo>
                  <a:pt x="91" y="60"/>
                  <a:pt x="100" y="69"/>
                  <a:pt x="100" y="80"/>
                </a:cubicBezTo>
                <a:cubicBezTo>
                  <a:pt x="100" y="91"/>
                  <a:pt x="91" y="100"/>
                  <a:pt x="80" y="100"/>
                </a:cubicBezTo>
                <a:cubicBezTo>
                  <a:pt x="69" y="100"/>
                  <a:pt x="60" y="91"/>
                  <a:pt x="60" y="80"/>
                </a:cubicBezTo>
                <a:cubicBezTo>
                  <a:pt x="60" y="69"/>
                  <a:pt x="69" y="60"/>
                  <a:pt x="80" y="60"/>
                </a:cubicBezTo>
                <a:close/>
                <a:moveTo>
                  <a:pt x="5" y="75"/>
                </a:moveTo>
                <a:cubicBezTo>
                  <a:pt x="2" y="75"/>
                  <a:pt x="0" y="77"/>
                  <a:pt x="0" y="80"/>
                </a:cubicBezTo>
                <a:cubicBezTo>
                  <a:pt x="0" y="83"/>
                  <a:pt x="2" y="85"/>
                  <a:pt x="5" y="85"/>
                </a:cubicBezTo>
                <a:cubicBezTo>
                  <a:pt x="8" y="85"/>
                  <a:pt x="10" y="83"/>
                  <a:pt x="10" y="80"/>
                </a:cubicBezTo>
                <a:cubicBezTo>
                  <a:pt x="10" y="77"/>
                  <a:pt x="8" y="75"/>
                  <a:pt x="5" y="75"/>
                </a:cubicBezTo>
                <a:close/>
                <a:moveTo>
                  <a:pt x="155" y="75"/>
                </a:moveTo>
                <a:cubicBezTo>
                  <a:pt x="152" y="75"/>
                  <a:pt x="149" y="77"/>
                  <a:pt x="149" y="80"/>
                </a:cubicBezTo>
                <a:cubicBezTo>
                  <a:pt x="149" y="83"/>
                  <a:pt x="152" y="85"/>
                  <a:pt x="155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77"/>
                  <a:pt x="158" y="75"/>
                  <a:pt x="155" y="75"/>
                </a:cubicBezTo>
                <a:close/>
                <a:moveTo>
                  <a:pt x="79" y="10"/>
                </a:moveTo>
                <a:cubicBezTo>
                  <a:pt x="82" y="10"/>
                  <a:pt x="85" y="7"/>
                  <a:pt x="85" y="5"/>
                </a:cubicBezTo>
                <a:cubicBezTo>
                  <a:pt x="85" y="2"/>
                  <a:pt x="82" y="0"/>
                  <a:pt x="79" y="0"/>
                </a:cubicBezTo>
                <a:cubicBezTo>
                  <a:pt x="76" y="0"/>
                  <a:pt x="74" y="2"/>
                  <a:pt x="74" y="5"/>
                </a:cubicBezTo>
                <a:cubicBezTo>
                  <a:pt x="74" y="7"/>
                  <a:pt x="76" y="10"/>
                  <a:pt x="79" y="10"/>
                </a:cubicBezTo>
                <a:close/>
                <a:moveTo>
                  <a:pt x="79" y="151"/>
                </a:moveTo>
                <a:cubicBezTo>
                  <a:pt x="76" y="151"/>
                  <a:pt x="74" y="153"/>
                  <a:pt x="74" y="155"/>
                </a:cubicBezTo>
                <a:cubicBezTo>
                  <a:pt x="74" y="158"/>
                  <a:pt x="76" y="160"/>
                  <a:pt x="79" y="160"/>
                </a:cubicBezTo>
                <a:cubicBezTo>
                  <a:pt x="82" y="160"/>
                  <a:pt x="85" y="158"/>
                  <a:pt x="85" y="155"/>
                </a:cubicBezTo>
                <a:cubicBezTo>
                  <a:pt x="85" y="153"/>
                  <a:pt x="82" y="151"/>
                  <a:pt x="79" y="151"/>
                </a:cubicBezTo>
                <a:close/>
                <a:moveTo>
                  <a:pt x="25" y="20"/>
                </a:moveTo>
                <a:cubicBezTo>
                  <a:pt x="22" y="20"/>
                  <a:pt x="20" y="22"/>
                  <a:pt x="20" y="25"/>
                </a:cubicBezTo>
                <a:cubicBezTo>
                  <a:pt x="20" y="27"/>
                  <a:pt x="22" y="29"/>
                  <a:pt x="25" y="29"/>
                </a:cubicBezTo>
                <a:cubicBezTo>
                  <a:pt x="27" y="29"/>
                  <a:pt x="29" y="27"/>
                  <a:pt x="29" y="25"/>
                </a:cubicBezTo>
                <a:cubicBezTo>
                  <a:pt x="29" y="22"/>
                  <a:pt x="27" y="20"/>
                  <a:pt x="25" y="20"/>
                </a:cubicBezTo>
                <a:close/>
                <a:moveTo>
                  <a:pt x="135" y="130"/>
                </a:moveTo>
                <a:cubicBezTo>
                  <a:pt x="132" y="130"/>
                  <a:pt x="130" y="132"/>
                  <a:pt x="130" y="135"/>
                </a:cubicBezTo>
                <a:cubicBezTo>
                  <a:pt x="130" y="137"/>
                  <a:pt x="132" y="140"/>
                  <a:pt x="135" y="140"/>
                </a:cubicBezTo>
                <a:cubicBezTo>
                  <a:pt x="137" y="140"/>
                  <a:pt x="140" y="137"/>
                  <a:pt x="140" y="135"/>
                </a:cubicBezTo>
                <a:cubicBezTo>
                  <a:pt x="140" y="132"/>
                  <a:pt x="137" y="130"/>
                  <a:pt x="135" y="130"/>
                </a:cubicBezTo>
                <a:close/>
                <a:moveTo>
                  <a:pt x="135" y="20"/>
                </a:moveTo>
                <a:cubicBezTo>
                  <a:pt x="132" y="20"/>
                  <a:pt x="130" y="22"/>
                  <a:pt x="130" y="25"/>
                </a:cubicBezTo>
                <a:cubicBezTo>
                  <a:pt x="130" y="27"/>
                  <a:pt x="132" y="29"/>
                  <a:pt x="135" y="29"/>
                </a:cubicBezTo>
                <a:cubicBezTo>
                  <a:pt x="137" y="29"/>
                  <a:pt x="140" y="27"/>
                  <a:pt x="140" y="25"/>
                </a:cubicBezTo>
                <a:cubicBezTo>
                  <a:pt x="140" y="22"/>
                  <a:pt x="137" y="20"/>
                  <a:pt x="135" y="20"/>
                </a:cubicBezTo>
                <a:close/>
                <a:moveTo>
                  <a:pt x="25" y="130"/>
                </a:moveTo>
                <a:cubicBezTo>
                  <a:pt x="22" y="130"/>
                  <a:pt x="20" y="132"/>
                  <a:pt x="20" y="135"/>
                </a:cubicBezTo>
                <a:cubicBezTo>
                  <a:pt x="20" y="137"/>
                  <a:pt x="22" y="140"/>
                  <a:pt x="25" y="140"/>
                </a:cubicBezTo>
                <a:cubicBezTo>
                  <a:pt x="27" y="140"/>
                  <a:pt x="29" y="137"/>
                  <a:pt x="29" y="135"/>
                </a:cubicBezTo>
                <a:cubicBezTo>
                  <a:pt x="29" y="132"/>
                  <a:pt x="27" y="130"/>
                  <a:pt x="25" y="130"/>
                </a:cubicBezTo>
                <a:close/>
                <a:moveTo>
                  <a:pt x="117" y="40"/>
                </a:moveTo>
                <a:cubicBezTo>
                  <a:pt x="79" y="40"/>
                  <a:pt x="79" y="40"/>
                  <a:pt x="79" y="40"/>
                </a:cubicBezTo>
                <a:cubicBezTo>
                  <a:pt x="58" y="40"/>
                  <a:pt x="39" y="58"/>
                  <a:pt x="39" y="80"/>
                </a:cubicBezTo>
                <a:cubicBezTo>
                  <a:pt x="39" y="90"/>
                  <a:pt x="43" y="100"/>
                  <a:pt x="50" y="107"/>
                </a:cubicBezTo>
                <a:cubicBezTo>
                  <a:pt x="58" y="116"/>
                  <a:pt x="68" y="120"/>
                  <a:pt x="79" y="120"/>
                </a:cubicBezTo>
                <a:cubicBezTo>
                  <a:pt x="101" y="120"/>
                  <a:pt x="120" y="102"/>
                  <a:pt x="120" y="80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42"/>
                  <a:pt x="119" y="40"/>
                  <a:pt x="117" y="40"/>
                </a:cubicBezTo>
                <a:close/>
                <a:moveTo>
                  <a:pt x="115" y="80"/>
                </a:moveTo>
                <a:cubicBezTo>
                  <a:pt x="115" y="100"/>
                  <a:pt x="98" y="115"/>
                  <a:pt x="79" y="115"/>
                </a:cubicBezTo>
                <a:cubicBezTo>
                  <a:pt x="69" y="115"/>
                  <a:pt x="60" y="111"/>
                  <a:pt x="54" y="105"/>
                </a:cubicBezTo>
                <a:cubicBezTo>
                  <a:pt x="48" y="97"/>
                  <a:pt x="44" y="89"/>
                  <a:pt x="44" y="80"/>
                </a:cubicBezTo>
                <a:cubicBezTo>
                  <a:pt x="44" y="60"/>
                  <a:pt x="60" y="45"/>
                  <a:pt x="79" y="45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5" y="80"/>
                  <a:pt x="115" y="80"/>
                  <a:pt x="115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3" name="Freeform 177">
            <a:extLst>
              <a:ext uri="{FF2B5EF4-FFF2-40B4-BE49-F238E27FC236}">
                <a16:creationId xmlns:a16="http://schemas.microsoft.com/office/drawing/2014/main" id="{44D8F3A9-04A2-4114-B8B0-25B1C51119CD}"/>
              </a:ext>
            </a:extLst>
          </p:cNvPr>
          <p:cNvSpPr>
            <a:spLocks noEditPoints="1"/>
          </p:cNvSpPr>
          <p:nvPr/>
        </p:nvSpPr>
        <p:spPr bwMode="auto">
          <a:xfrm>
            <a:off x="6826251" y="4127500"/>
            <a:ext cx="190500" cy="254000"/>
          </a:xfrm>
          <a:custGeom>
            <a:avLst/>
            <a:gdLst>
              <a:gd name="T0" fmla="*/ 60 w 120"/>
              <a:gd name="T1" fmla="*/ 0 h 160"/>
              <a:gd name="T2" fmla="*/ 0 w 120"/>
              <a:gd name="T3" fmla="*/ 60 h 160"/>
              <a:gd name="T4" fmla="*/ 59 w 120"/>
              <a:gd name="T5" fmla="*/ 160 h 160"/>
              <a:gd name="T6" fmla="*/ 60 w 120"/>
              <a:gd name="T7" fmla="*/ 160 h 160"/>
              <a:gd name="T8" fmla="*/ 62 w 120"/>
              <a:gd name="T9" fmla="*/ 160 h 160"/>
              <a:gd name="T10" fmla="*/ 120 w 120"/>
              <a:gd name="T11" fmla="*/ 60 h 160"/>
              <a:gd name="T12" fmla="*/ 60 w 120"/>
              <a:gd name="T13" fmla="*/ 0 h 160"/>
              <a:gd name="T14" fmla="*/ 60 w 120"/>
              <a:gd name="T15" fmla="*/ 154 h 160"/>
              <a:gd name="T16" fmla="*/ 5 w 120"/>
              <a:gd name="T17" fmla="*/ 60 h 160"/>
              <a:gd name="T18" fmla="*/ 60 w 120"/>
              <a:gd name="T19" fmla="*/ 5 h 160"/>
              <a:gd name="T20" fmla="*/ 115 w 120"/>
              <a:gd name="T21" fmla="*/ 60 h 160"/>
              <a:gd name="T22" fmla="*/ 60 w 120"/>
              <a:gd name="T23" fmla="*/ 154 h 160"/>
              <a:gd name="T24" fmla="*/ 60 w 120"/>
              <a:gd name="T25" fmla="*/ 29 h 160"/>
              <a:gd name="T26" fmla="*/ 30 w 120"/>
              <a:gd name="T27" fmla="*/ 60 h 160"/>
              <a:gd name="T28" fmla="*/ 60 w 120"/>
              <a:gd name="T29" fmla="*/ 90 h 160"/>
              <a:gd name="T30" fmla="*/ 90 w 120"/>
              <a:gd name="T31" fmla="*/ 60 h 160"/>
              <a:gd name="T32" fmla="*/ 60 w 120"/>
              <a:gd name="T33" fmla="*/ 29 h 160"/>
              <a:gd name="T34" fmla="*/ 60 w 120"/>
              <a:gd name="T35" fmla="*/ 85 h 160"/>
              <a:gd name="T36" fmla="*/ 35 w 120"/>
              <a:gd name="T37" fmla="*/ 60 h 160"/>
              <a:gd name="T38" fmla="*/ 60 w 120"/>
              <a:gd name="T39" fmla="*/ 34 h 160"/>
              <a:gd name="T40" fmla="*/ 85 w 120"/>
              <a:gd name="T41" fmla="*/ 60 h 160"/>
              <a:gd name="T42" fmla="*/ 60 w 120"/>
              <a:gd name="T43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0" h="160">
                <a:moveTo>
                  <a:pt x="60" y="0"/>
                </a:moveTo>
                <a:cubicBezTo>
                  <a:pt x="28" y="0"/>
                  <a:pt x="0" y="28"/>
                  <a:pt x="0" y="60"/>
                </a:cubicBezTo>
                <a:cubicBezTo>
                  <a:pt x="0" y="110"/>
                  <a:pt x="57" y="158"/>
                  <a:pt x="59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4" y="158"/>
                  <a:pt x="120" y="110"/>
                  <a:pt x="120" y="60"/>
                </a:cubicBezTo>
                <a:cubicBezTo>
                  <a:pt x="120" y="28"/>
                  <a:pt x="93" y="0"/>
                  <a:pt x="60" y="0"/>
                </a:cubicBezTo>
                <a:close/>
                <a:moveTo>
                  <a:pt x="60" y="154"/>
                </a:moveTo>
                <a:cubicBezTo>
                  <a:pt x="52" y="146"/>
                  <a:pt x="5" y="103"/>
                  <a:pt x="5" y="60"/>
                </a:cubicBezTo>
                <a:cubicBezTo>
                  <a:pt x="5" y="30"/>
                  <a:pt x="30" y="5"/>
                  <a:pt x="60" y="5"/>
                </a:cubicBezTo>
                <a:cubicBezTo>
                  <a:pt x="90" y="5"/>
                  <a:pt x="115" y="30"/>
                  <a:pt x="115" y="60"/>
                </a:cubicBezTo>
                <a:cubicBezTo>
                  <a:pt x="115" y="104"/>
                  <a:pt x="69" y="146"/>
                  <a:pt x="60" y="154"/>
                </a:cubicBezTo>
                <a:close/>
                <a:moveTo>
                  <a:pt x="60" y="29"/>
                </a:moveTo>
                <a:cubicBezTo>
                  <a:pt x="44" y="29"/>
                  <a:pt x="30" y="43"/>
                  <a:pt x="30" y="60"/>
                </a:cubicBezTo>
                <a:cubicBezTo>
                  <a:pt x="30" y="76"/>
                  <a:pt x="44" y="90"/>
                  <a:pt x="60" y="90"/>
                </a:cubicBezTo>
                <a:cubicBezTo>
                  <a:pt x="76" y="90"/>
                  <a:pt x="90" y="76"/>
                  <a:pt x="90" y="60"/>
                </a:cubicBezTo>
                <a:cubicBezTo>
                  <a:pt x="90" y="43"/>
                  <a:pt x="76" y="29"/>
                  <a:pt x="60" y="29"/>
                </a:cubicBezTo>
                <a:close/>
                <a:moveTo>
                  <a:pt x="60" y="85"/>
                </a:moveTo>
                <a:cubicBezTo>
                  <a:pt x="46" y="85"/>
                  <a:pt x="35" y="74"/>
                  <a:pt x="35" y="60"/>
                </a:cubicBezTo>
                <a:cubicBezTo>
                  <a:pt x="35" y="46"/>
                  <a:pt x="46" y="34"/>
                  <a:pt x="60" y="34"/>
                </a:cubicBezTo>
                <a:cubicBezTo>
                  <a:pt x="74" y="34"/>
                  <a:pt x="85" y="46"/>
                  <a:pt x="85" y="60"/>
                </a:cubicBezTo>
                <a:cubicBezTo>
                  <a:pt x="85" y="74"/>
                  <a:pt x="74" y="85"/>
                  <a:pt x="60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Freeform 178">
            <a:extLst>
              <a:ext uri="{FF2B5EF4-FFF2-40B4-BE49-F238E27FC236}">
                <a16:creationId xmlns:a16="http://schemas.microsoft.com/office/drawing/2014/main" id="{EB151BFD-C629-4DCA-8CC1-D0BD7E53762E}"/>
              </a:ext>
            </a:extLst>
          </p:cNvPr>
          <p:cNvSpPr>
            <a:spLocks noEditPoints="1"/>
          </p:cNvSpPr>
          <p:nvPr/>
        </p:nvSpPr>
        <p:spPr bwMode="auto">
          <a:xfrm>
            <a:off x="2419351" y="4127500"/>
            <a:ext cx="198438" cy="254000"/>
          </a:xfrm>
          <a:custGeom>
            <a:avLst/>
            <a:gdLst>
              <a:gd name="T0" fmla="*/ 117 w 125"/>
              <a:gd name="T1" fmla="*/ 0 h 160"/>
              <a:gd name="T2" fmla="*/ 7 w 125"/>
              <a:gd name="T3" fmla="*/ 0 h 160"/>
              <a:gd name="T4" fmla="*/ 0 w 125"/>
              <a:gd name="T5" fmla="*/ 8 h 160"/>
              <a:gd name="T6" fmla="*/ 0 w 125"/>
              <a:gd name="T7" fmla="*/ 153 h 160"/>
              <a:gd name="T8" fmla="*/ 7 w 125"/>
              <a:gd name="T9" fmla="*/ 160 h 160"/>
              <a:gd name="T10" fmla="*/ 117 w 125"/>
              <a:gd name="T11" fmla="*/ 160 h 160"/>
              <a:gd name="T12" fmla="*/ 125 w 125"/>
              <a:gd name="T13" fmla="*/ 153 h 160"/>
              <a:gd name="T14" fmla="*/ 125 w 125"/>
              <a:gd name="T15" fmla="*/ 8 h 160"/>
              <a:gd name="T16" fmla="*/ 117 w 125"/>
              <a:gd name="T17" fmla="*/ 0 h 160"/>
              <a:gd name="T18" fmla="*/ 120 w 125"/>
              <a:gd name="T19" fmla="*/ 153 h 160"/>
              <a:gd name="T20" fmla="*/ 117 w 125"/>
              <a:gd name="T21" fmla="*/ 155 h 160"/>
              <a:gd name="T22" fmla="*/ 7 w 125"/>
              <a:gd name="T23" fmla="*/ 155 h 160"/>
              <a:gd name="T24" fmla="*/ 5 w 125"/>
              <a:gd name="T25" fmla="*/ 153 h 160"/>
              <a:gd name="T26" fmla="*/ 5 w 125"/>
              <a:gd name="T27" fmla="*/ 8 h 160"/>
              <a:gd name="T28" fmla="*/ 7 w 125"/>
              <a:gd name="T29" fmla="*/ 5 h 160"/>
              <a:gd name="T30" fmla="*/ 117 w 125"/>
              <a:gd name="T31" fmla="*/ 5 h 160"/>
              <a:gd name="T32" fmla="*/ 120 w 125"/>
              <a:gd name="T33" fmla="*/ 8 h 160"/>
              <a:gd name="T34" fmla="*/ 120 w 125"/>
              <a:gd name="T35" fmla="*/ 153 h 160"/>
              <a:gd name="T36" fmla="*/ 108 w 125"/>
              <a:gd name="T37" fmla="*/ 15 h 160"/>
              <a:gd name="T38" fmla="*/ 17 w 125"/>
              <a:gd name="T39" fmla="*/ 15 h 160"/>
              <a:gd name="T40" fmla="*/ 14 w 125"/>
              <a:gd name="T41" fmla="*/ 18 h 160"/>
              <a:gd name="T42" fmla="*/ 14 w 125"/>
              <a:gd name="T43" fmla="*/ 133 h 160"/>
              <a:gd name="T44" fmla="*/ 17 w 125"/>
              <a:gd name="T45" fmla="*/ 136 h 160"/>
              <a:gd name="T46" fmla="*/ 108 w 125"/>
              <a:gd name="T47" fmla="*/ 136 h 160"/>
              <a:gd name="T48" fmla="*/ 110 w 125"/>
              <a:gd name="T49" fmla="*/ 133 h 160"/>
              <a:gd name="T50" fmla="*/ 110 w 125"/>
              <a:gd name="T51" fmla="*/ 18 h 160"/>
              <a:gd name="T52" fmla="*/ 108 w 125"/>
              <a:gd name="T53" fmla="*/ 15 h 160"/>
              <a:gd name="T54" fmla="*/ 105 w 125"/>
              <a:gd name="T55" fmla="*/ 131 h 160"/>
              <a:gd name="T56" fmla="*/ 20 w 125"/>
              <a:gd name="T57" fmla="*/ 131 h 160"/>
              <a:gd name="T58" fmla="*/ 20 w 125"/>
              <a:gd name="T59" fmla="*/ 20 h 160"/>
              <a:gd name="T60" fmla="*/ 105 w 125"/>
              <a:gd name="T61" fmla="*/ 20 h 160"/>
              <a:gd name="T62" fmla="*/ 105 w 125"/>
              <a:gd name="T63" fmla="*/ 131 h 160"/>
              <a:gd name="T64" fmla="*/ 65 w 125"/>
              <a:gd name="T65" fmla="*/ 140 h 160"/>
              <a:gd name="T66" fmla="*/ 60 w 125"/>
              <a:gd name="T67" fmla="*/ 145 h 160"/>
              <a:gd name="T68" fmla="*/ 65 w 125"/>
              <a:gd name="T69" fmla="*/ 151 h 160"/>
              <a:gd name="T70" fmla="*/ 70 w 125"/>
              <a:gd name="T71" fmla="*/ 145 h 160"/>
              <a:gd name="T72" fmla="*/ 65 w 125"/>
              <a:gd name="T73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" h="160">
                <a:moveTo>
                  <a:pt x="117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4" y="160"/>
                  <a:pt x="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1" y="160"/>
                  <a:pt x="125" y="156"/>
                  <a:pt x="125" y="153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4"/>
                  <a:pt x="121" y="0"/>
                  <a:pt x="117" y="0"/>
                </a:cubicBezTo>
                <a:close/>
                <a:moveTo>
                  <a:pt x="120" y="153"/>
                </a:moveTo>
                <a:cubicBezTo>
                  <a:pt x="120" y="154"/>
                  <a:pt x="119" y="155"/>
                  <a:pt x="117" y="155"/>
                </a:cubicBez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7" y="5"/>
                </a:cubicBezTo>
                <a:cubicBezTo>
                  <a:pt x="117" y="5"/>
                  <a:pt x="117" y="5"/>
                  <a:pt x="117" y="5"/>
                </a:cubicBezTo>
                <a:cubicBezTo>
                  <a:pt x="119" y="5"/>
                  <a:pt x="120" y="6"/>
                  <a:pt x="120" y="8"/>
                </a:cubicBezTo>
                <a:cubicBezTo>
                  <a:pt x="120" y="153"/>
                  <a:pt x="120" y="153"/>
                  <a:pt x="120" y="153"/>
                </a:cubicBezTo>
                <a:close/>
                <a:moveTo>
                  <a:pt x="108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4" y="17"/>
                  <a:pt x="14" y="18"/>
                </a:cubicBezTo>
                <a:cubicBezTo>
                  <a:pt x="14" y="133"/>
                  <a:pt x="14" y="133"/>
                  <a:pt x="14" y="133"/>
                </a:cubicBezTo>
                <a:cubicBezTo>
                  <a:pt x="14" y="135"/>
                  <a:pt x="16" y="136"/>
                  <a:pt x="17" y="136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9" y="136"/>
                  <a:pt x="110" y="135"/>
                  <a:pt x="110" y="133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7"/>
                  <a:pt x="109" y="15"/>
                  <a:pt x="108" y="15"/>
                </a:cubicBezTo>
                <a:close/>
                <a:moveTo>
                  <a:pt x="105" y="131"/>
                </a:moveTo>
                <a:cubicBezTo>
                  <a:pt x="20" y="131"/>
                  <a:pt x="20" y="131"/>
                  <a:pt x="20" y="131"/>
                </a:cubicBezTo>
                <a:cubicBezTo>
                  <a:pt x="20" y="20"/>
                  <a:pt x="20" y="20"/>
                  <a:pt x="20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131"/>
                  <a:pt x="105" y="131"/>
                  <a:pt x="105" y="131"/>
                </a:cubicBezTo>
                <a:close/>
                <a:moveTo>
                  <a:pt x="65" y="140"/>
                </a:moveTo>
                <a:cubicBezTo>
                  <a:pt x="62" y="140"/>
                  <a:pt x="60" y="143"/>
                  <a:pt x="60" y="145"/>
                </a:cubicBezTo>
                <a:cubicBezTo>
                  <a:pt x="60" y="148"/>
                  <a:pt x="62" y="151"/>
                  <a:pt x="65" y="151"/>
                </a:cubicBezTo>
                <a:cubicBezTo>
                  <a:pt x="68" y="151"/>
                  <a:pt x="70" y="148"/>
                  <a:pt x="70" y="145"/>
                </a:cubicBezTo>
                <a:cubicBezTo>
                  <a:pt x="70" y="143"/>
                  <a:pt x="68" y="140"/>
                  <a:pt x="65" y="1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Freeform 179">
            <a:extLst>
              <a:ext uri="{FF2B5EF4-FFF2-40B4-BE49-F238E27FC236}">
                <a16:creationId xmlns:a16="http://schemas.microsoft.com/office/drawing/2014/main" id="{B420923B-6775-4272-9EAD-A4EBAA305847}"/>
              </a:ext>
            </a:extLst>
          </p:cNvPr>
          <p:cNvSpPr>
            <a:spLocks noEditPoints="1"/>
          </p:cNvSpPr>
          <p:nvPr/>
        </p:nvSpPr>
        <p:spPr bwMode="auto">
          <a:xfrm>
            <a:off x="3522663" y="4127500"/>
            <a:ext cx="190500" cy="254000"/>
          </a:xfrm>
          <a:custGeom>
            <a:avLst/>
            <a:gdLst>
              <a:gd name="T0" fmla="*/ 79 w 120"/>
              <a:gd name="T1" fmla="*/ 1 h 160"/>
              <a:gd name="T2" fmla="*/ 78 w 120"/>
              <a:gd name="T3" fmla="*/ 0 h 160"/>
              <a:gd name="T4" fmla="*/ 0 w 120"/>
              <a:gd name="T5" fmla="*/ 8 h 160"/>
              <a:gd name="T6" fmla="*/ 8 w 120"/>
              <a:gd name="T7" fmla="*/ 160 h 160"/>
              <a:gd name="T8" fmla="*/ 120 w 120"/>
              <a:gd name="T9" fmla="*/ 153 h 160"/>
              <a:gd name="T10" fmla="*/ 120 w 120"/>
              <a:gd name="T11" fmla="*/ 46 h 160"/>
              <a:gd name="T12" fmla="*/ 80 w 120"/>
              <a:gd name="T13" fmla="*/ 9 h 160"/>
              <a:gd name="T14" fmla="*/ 83 w 120"/>
              <a:gd name="T15" fmla="*/ 45 h 160"/>
              <a:gd name="T16" fmla="*/ 80 w 120"/>
              <a:gd name="T17" fmla="*/ 9 h 160"/>
              <a:gd name="T18" fmla="*/ 112 w 120"/>
              <a:gd name="T19" fmla="*/ 155 h 160"/>
              <a:gd name="T20" fmla="*/ 5 w 120"/>
              <a:gd name="T21" fmla="*/ 153 h 160"/>
              <a:gd name="T22" fmla="*/ 8 w 120"/>
              <a:gd name="T23" fmla="*/ 5 h 160"/>
              <a:gd name="T24" fmla="*/ 75 w 120"/>
              <a:gd name="T25" fmla="*/ 41 h 160"/>
              <a:gd name="T26" fmla="*/ 115 w 120"/>
              <a:gd name="T27" fmla="*/ 50 h 160"/>
              <a:gd name="T28" fmla="*/ 25 w 120"/>
              <a:gd name="T29" fmla="*/ 68 h 160"/>
              <a:gd name="T30" fmla="*/ 93 w 120"/>
              <a:gd name="T31" fmla="*/ 71 h 160"/>
              <a:gd name="T32" fmla="*/ 93 w 120"/>
              <a:gd name="T33" fmla="*/ 64 h 160"/>
              <a:gd name="T34" fmla="*/ 25 w 120"/>
              <a:gd name="T35" fmla="*/ 68 h 160"/>
              <a:gd name="T36" fmla="*/ 28 w 120"/>
              <a:gd name="T37" fmla="*/ 84 h 160"/>
              <a:gd name="T38" fmla="*/ 28 w 120"/>
              <a:gd name="T39" fmla="*/ 91 h 160"/>
              <a:gd name="T40" fmla="*/ 95 w 120"/>
              <a:gd name="T41" fmla="*/ 88 h 160"/>
              <a:gd name="T42" fmla="*/ 28 w 120"/>
              <a:gd name="T43" fmla="*/ 51 h 160"/>
              <a:gd name="T44" fmla="*/ 60 w 120"/>
              <a:gd name="T45" fmla="*/ 48 h 160"/>
              <a:gd name="T46" fmla="*/ 28 w 120"/>
              <a:gd name="T47" fmla="*/ 45 h 160"/>
              <a:gd name="T48" fmla="*/ 28 w 120"/>
              <a:gd name="T49" fmla="*/ 51 h 160"/>
              <a:gd name="T50" fmla="*/ 28 w 120"/>
              <a:gd name="T51" fmla="*/ 105 h 160"/>
              <a:gd name="T52" fmla="*/ 28 w 120"/>
              <a:gd name="T53" fmla="*/ 111 h 160"/>
              <a:gd name="T54" fmla="*/ 95 w 120"/>
              <a:gd name="T55" fmla="*/ 108 h 160"/>
              <a:gd name="T56" fmla="*/ 93 w 120"/>
              <a:gd name="T57" fmla="*/ 124 h 160"/>
              <a:gd name="T58" fmla="*/ 25 w 120"/>
              <a:gd name="T59" fmla="*/ 128 h 160"/>
              <a:gd name="T60" fmla="*/ 93 w 120"/>
              <a:gd name="T61" fmla="*/ 132 h 160"/>
              <a:gd name="T62" fmla="*/ 93 w 120"/>
              <a:gd name="T63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0" h="160">
                <a:moveTo>
                  <a:pt x="119" y="46"/>
                </a:moveTo>
                <a:cubicBezTo>
                  <a:pt x="79" y="1"/>
                  <a:pt x="79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4" y="160"/>
                  <a:pt x="8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6" y="160"/>
                  <a:pt x="120" y="156"/>
                  <a:pt x="120" y="153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46"/>
                  <a:pt x="120" y="46"/>
                  <a:pt x="120" y="46"/>
                </a:cubicBezTo>
                <a:cubicBezTo>
                  <a:pt x="120" y="46"/>
                  <a:pt x="120" y="46"/>
                  <a:pt x="119" y="46"/>
                </a:cubicBezTo>
                <a:close/>
                <a:moveTo>
                  <a:pt x="80" y="9"/>
                </a:moveTo>
                <a:cubicBezTo>
                  <a:pt x="112" y="45"/>
                  <a:pt x="112" y="45"/>
                  <a:pt x="112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1" y="45"/>
                  <a:pt x="80" y="43"/>
                  <a:pt x="80" y="41"/>
                </a:cubicBezTo>
                <a:lnTo>
                  <a:pt x="80" y="9"/>
                </a:lnTo>
                <a:close/>
                <a:moveTo>
                  <a:pt x="115" y="153"/>
                </a:moveTo>
                <a:cubicBezTo>
                  <a:pt x="115" y="154"/>
                  <a:pt x="114" y="155"/>
                  <a:pt x="112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5" y="41"/>
                  <a:pt x="75" y="41"/>
                  <a:pt x="75" y="41"/>
                </a:cubicBezTo>
                <a:cubicBezTo>
                  <a:pt x="75" y="45"/>
                  <a:pt x="79" y="50"/>
                  <a:pt x="83" y="50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15" y="153"/>
                  <a:pt x="115" y="153"/>
                  <a:pt x="115" y="153"/>
                </a:cubicBezTo>
                <a:close/>
                <a:moveTo>
                  <a:pt x="25" y="68"/>
                </a:moveTo>
                <a:cubicBezTo>
                  <a:pt x="25" y="69"/>
                  <a:pt x="26" y="71"/>
                  <a:pt x="28" y="71"/>
                </a:cubicBezTo>
                <a:cubicBezTo>
                  <a:pt x="93" y="71"/>
                  <a:pt x="93" y="71"/>
                  <a:pt x="93" y="71"/>
                </a:cubicBezTo>
                <a:cubicBezTo>
                  <a:pt x="94" y="71"/>
                  <a:pt x="95" y="69"/>
                  <a:pt x="95" y="68"/>
                </a:cubicBezTo>
                <a:cubicBezTo>
                  <a:pt x="95" y="66"/>
                  <a:pt x="94" y="64"/>
                  <a:pt x="93" y="64"/>
                </a:cubicBezTo>
                <a:cubicBezTo>
                  <a:pt x="28" y="64"/>
                  <a:pt x="28" y="64"/>
                  <a:pt x="28" y="64"/>
                </a:cubicBezTo>
                <a:cubicBezTo>
                  <a:pt x="26" y="64"/>
                  <a:pt x="25" y="66"/>
                  <a:pt x="25" y="68"/>
                </a:cubicBezTo>
                <a:close/>
                <a:moveTo>
                  <a:pt x="93" y="84"/>
                </a:moveTo>
                <a:cubicBezTo>
                  <a:pt x="28" y="84"/>
                  <a:pt x="28" y="84"/>
                  <a:pt x="28" y="84"/>
                </a:cubicBezTo>
                <a:cubicBezTo>
                  <a:pt x="26" y="84"/>
                  <a:pt x="25" y="86"/>
                  <a:pt x="25" y="88"/>
                </a:cubicBezTo>
                <a:cubicBezTo>
                  <a:pt x="25" y="90"/>
                  <a:pt x="26" y="91"/>
                  <a:pt x="28" y="91"/>
                </a:cubicBezTo>
                <a:cubicBezTo>
                  <a:pt x="93" y="91"/>
                  <a:pt x="93" y="91"/>
                  <a:pt x="93" y="91"/>
                </a:cubicBezTo>
                <a:cubicBezTo>
                  <a:pt x="94" y="91"/>
                  <a:pt x="95" y="90"/>
                  <a:pt x="95" y="88"/>
                </a:cubicBezTo>
                <a:cubicBezTo>
                  <a:pt x="95" y="86"/>
                  <a:pt x="94" y="84"/>
                  <a:pt x="93" y="84"/>
                </a:cubicBezTo>
                <a:close/>
                <a:moveTo>
                  <a:pt x="28" y="51"/>
                </a:moveTo>
                <a:cubicBezTo>
                  <a:pt x="58" y="51"/>
                  <a:pt x="58" y="51"/>
                  <a:pt x="58" y="51"/>
                </a:cubicBezTo>
                <a:cubicBezTo>
                  <a:pt x="59" y="51"/>
                  <a:pt x="60" y="50"/>
                  <a:pt x="60" y="48"/>
                </a:cubicBezTo>
                <a:cubicBezTo>
                  <a:pt x="60" y="46"/>
                  <a:pt x="59" y="45"/>
                  <a:pt x="58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6" y="45"/>
                  <a:pt x="25" y="46"/>
                  <a:pt x="25" y="48"/>
                </a:cubicBezTo>
                <a:cubicBezTo>
                  <a:pt x="25" y="50"/>
                  <a:pt x="26" y="51"/>
                  <a:pt x="28" y="51"/>
                </a:cubicBezTo>
                <a:close/>
                <a:moveTo>
                  <a:pt x="93" y="105"/>
                </a:moveTo>
                <a:cubicBezTo>
                  <a:pt x="28" y="105"/>
                  <a:pt x="28" y="105"/>
                  <a:pt x="28" y="105"/>
                </a:cubicBezTo>
                <a:cubicBezTo>
                  <a:pt x="26" y="105"/>
                  <a:pt x="25" y="106"/>
                  <a:pt x="25" y="108"/>
                </a:cubicBezTo>
                <a:cubicBezTo>
                  <a:pt x="25" y="109"/>
                  <a:pt x="26" y="111"/>
                  <a:pt x="28" y="111"/>
                </a:cubicBezTo>
                <a:cubicBezTo>
                  <a:pt x="93" y="111"/>
                  <a:pt x="93" y="111"/>
                  <a:pt x="93" y="111"/>
                </a:cubicBezTo>
                <a:cubicBezTo>
                  <a:pt x="94" y="111"/>
                  <a:pt x="95" y="109"/>
                  <a:pt x="95" y="108"/>
                </a:cubicBezTo>
                <a:cubicBezTo>
                  <a:pt x="95" y="106"/>
                  <a:pt x="94" y="105"/>
                  <a:pt x="93" y="105"/>
                </a:cubicBezTo>
                <a:close/>
                <a:moveTo>
                  <a:pt x="93" y="124"/>
                </a:move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5" y="126"/>
                  <a:pt x="25" y="128"/>
                </a:cubicBezTo>
                <a:cubicBezTo>
                  <a:pt x="25" y="130"/>
                  <a:pt x="26" y="132"/>
                  <a:pt x="28" y="132"/>
                </a:cubicBezTo>
                <a:cubicBezTo>
                  <a:pt x="93" y="132"/>
                  <a:pt x="93" y="132"/>
                  <a:pt x="93" y="132"/>
                </a:cubicBezTo>
                <a:cubicBezTo>
                  <a:pt x="94" y="132"/>
                  <a:pt x="95" y="130"/>
                  <a:pt x="95" y="128"/>
                </a:cubicBezTo>
                <a:cubicBezTo>
                  <a:pt x="95" y="126"/>
                  <a:pt x="94" y="124"/>
                  <a:pt x="93" y="1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6" name="Freeform 180">
            <a:extLst>
              <a:ext uri="{FF2B5EF4-FFF2-40B4-BE49-F238E27FC236}">
                <a16:creationId xmlns:a16="http://schemas.microsoft.com/office/drawing/2014/main" id="{E1CA0A0A-148A-45C8-ADE2-967908C1ED6D}"/>
              </a:ext>
            </a:extLst>
          </p:cNvPr>
          <p:cNvSpPr>
            <a:spLocks noEditPoints="1"/>
          </p:cNvSpPr>
          <p:nvPr/>
        </p:nvSpPr>
        <p:spPr bwMode="auto">
          <a:xfrm>
            <a:off x="4592638" y="4130675"/>
            <a:ext cx="254000" cy="247650"/>
          </a:xfrm>
          <a:custGeom>
            <a:avLst/>
            <a:gdLst>
              <a:gd name="T0" fmla="*/ 121 w 160"/>
              <a:gd name="T1" fmla="*/ 109 h 156"/>
              <a:gd name="T2" fmla="*/ 116 w 160"/>
              <a:gd name="T3" fmla="*/ 59 h 156"/>
              <a:gd name="T4" fmla="*/ 116 w 160"/>
              <a:gd name="T5" fmla="*/ 45 h 156"/>
              <a:gd name="T6" fmla="*/ 76 w 160"/>
              <a:gd name="T7" fmla="*/ 1 h 156"/>
              <a:gd name="T8" fmla="*/ 75 w 160"/>
              <a:gd name="T9" fmla="*/ 0 h 156"/>
              <a:gd name="T10" fmla="*/ 0 w 160"/>
              <a:gd name="T11" fmla="*/ 7 h 156"/>
              <a:gd name="T12" fmla="*/ 7 w 160"/>
              <a:gd name="T13" fmla="*/ 156 h 156"/>
              <a:gd name="T14" fmla="*/ 116 w 160"/>
              <a:gd name="T15" fmla="*/ 149 h 156"/>
              <a:gd name="T16" fmla="*/ 118 w 160"/>
              <a:gd name="T17" fmla="*/ 111 h 156"/>
              <a:gd name="T18" fmla="*/ 158 w 160"/>
              <a:gd name="T19" fmla="*/ 151 h 156"/>
              <a:gd name="T20" fmla="*/ 159 w 160"/>
              <a:gd name="T21" fmla="*/ 148 h 156"/>
              <a:gd name="T22" fmla="*/ 109 w 160"/>
              <a:gd name="T23" fmla="*/ 44 h 156"/>
              <a:gd name="T24" fmla="*/ 78 w 160"/>
              <a:gd name="T25" fmla="*/ 40 h 156"/>
              <a:gd name="T26" fmla="*/ 112 w 160"/>
              <a:gd name="T27" fmla="*/ 149 h 156"/>
              <a:gd name="T28" fmla="*/ 7 w 160"/>
              <a:gd name="T29" fmla="*/ 151 h 156"/>
              <a:gd name="T30" fmla="*/ 5 w 160"/>
              <a:gd name="T31" fmla="*/ 7 h 156"/>
              <a:gd name="T32" fmla="*/ 73 w 160"/>
              <a:gd name="T33" fmla="*/ 5 h 156"/>
              <a:gd name="T34" fmla="*/ 80 w 160"/>
              <a:gd name="T35" fmla="*/ 49 h 156"/>
              <a:gd name="T36" fmla="*/ 112 w 160"/>
              <a:gd name="T37" fmla="*/ 56 h 156"/>
              <a:gd name="T38" fmla="*/ 76 w 160"/>
              <a:gd name="T39" fmla="*/ 63 h 156"/>
              <a:gd name="T40" fmla="*/ 24 w 160"/>
              <a:gd name="T41" fmla="*/ 66 h 156"/>
              <a:gd name="T42" fmla="*/ 73 w 160"/>
              <a:gd name="T43" fmla="*/ 68 h 156"/>
              <a:gd name="T44" fmla="*/ 27 w 160"/>
              <a:gd name="T45" fmla="*/ 83 h 156"/>
              <a:gd name="T46" fmla="*/ 27 w 160"/>
              <a:gd name="T47" fmla="*/ 88 h 156"/>
              <a:gd name="T48" fmla="*/ 73 w 160"/>
              <a:gd name="T49" fmla="*/ 103 h 156"/>
              <a:gd name="T50" fmla="*/ 24 w 160"/>
              <a:gd name="T51" fmla="*/ 105 h 156"/>
              <a:gd name="T52" fmla="*/ 76 w 160"/>
              <a:gd name="T53" fmla="*/ 107 h 156"/>
              <a:gd name="T54" fmla="*/ 112 w 160"/>
              <a:gd name="T55" fmla="*/ 115 h 156"/>
              <a:gd name="T56" fmla="*/ 99 w 160"/>
              <a:gd name="T57" fmla="*/ 112 h 156"/>
              <a:gd name="T58" fmla="*/ 99 w 160"/>
              <a:gd name="T59" fmla="*/ 59 h 156"/>
              <a:gd name="T60" fmla="*/ 99 w 160"/>
              <a:gd name="T61" fmla="*/ 112 h 156"/>
              <a:gd name="T62" fmla="*/ 55 w 160"/>
              <a:gd name="T63" fmla="*/ 50 h 156"/>
              <a:gd name="T64" fmla="*/ 55 w 160"/>
              <a:gd name="T65" fmla="*/ 43 h 156"/>
              <a:gd name="T66" fmla="*/ 23 w 160"/>
              <a:gd name="T67" fmla="*/ 47 h 156"/>
              <a:gd name="T68" fmla="*/ 90 w 160"/>
              <a:gd name="T69" fmla="*/ 121 h 156"/>
              <a:gd name="T70" fmla="*/ 23 w 160"/>
              <a:gd name="T71" fmla="*/ 125 h 156"/>
              <a:gd name="T72" fmla="*/ 90 w 160"/>
              <a:gd name="T73" fmla="*/ 128 h 156"/>
              <a:gd name="T74" fmla="*/ 90 w 160"/>
              <a:gd name="T75" fmla="*/ 12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6">
                <a:moveTo>
                  <a:pt x="159" y="148"/>
                </a:moveTo>
                <a:cubicBezTo>
                  <a:pt x="121" y="109"/>
                  <a:pt x="121" y="109"/>
                  <a:pt x="121" y="109"/>
                </a:cubicBezTo>
                <a:cubicBezTo>
                  <a:pt x="127" y="103"/>
                  <a:pt x="131" y="94"/>
                  <a:pt x="131" y="85"/>
                </a:cubicBezTo>
                <a:cubicBezTo>
                  <a:pt x="131" y="74"/>
                  <a:pt x="125" y="65"/>
                  <a:pt x="116" y="59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6" y="45"/>
                  <a:pt x="116" y="45"/>
                  <a:pt x="116" y="45"/>
                </a:cubicBezTo>
                <a:cubicBezTo>
                  <a:pt x="116" y="45"/>
                  <a:pt x="116" y="45"/>
                  <a:pt x="115" y="45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0"/>
                  <a:pt x="76" y="0"/>
                  <a:pt x="76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7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3"/>
                  <a:pt x="3" y="156"/>
                  <a:pt x="7" y="156"/>
                </a:cubicBezTo>
                <a:cubicBezTo>
                  <a:pt x="109" y="156"/>
                  <a:pt x="109" y="156"/>
                  <a:pt x="109" y="156"/>
                </a:cubicBezTo>
                <a:cubicBezTo>
                  <a:pt x="113" y="156"/>
                  <a:pt x="116" y="153"/>
                  <a:pt x="116" y="149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8" y="111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6" y="151"/>
                  <a:pt x="156" y="151"/>
                  <a:pt x="158" y="151"/>
                </a:cubicBezTo>
                <a:cubicBezTo>
                  <a:pt x="159" y="151"/>
                  <a:pt x="159" y="151"/>
                  <a:pt x="159" y="150"/>
                </a:cubicBezTo>
                <a:cubicBezTo>
                  <a:pt x="160" y="150"/>
                  <a:pt x="160" y="148"/>
                  <a:pt x="159" y="148"/>
                </a:cubicBezTo>
                <a:close/>
                <a:moveTo>
                  <a:pt x="78" y="8"/>
                </a:moveTo>
                <a:cubicBezTo>
                  <a:pt x="109" y="44"/>
                  <a:pt x="109" y="44"/>
                  <a:pt x="109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79" y="44"/>
                  <a:pt x="78" y="41"/>
                  <a:pt x="78" y="40"/>
                </a:cubicBezTo>
                <a:lnTo>
                  <a:pt x="78" y="8"/>
                </a:lnTo>
                <a:close/>
                <a:moveTo>
                  <a:pt x="112" y="149"/>
                </a:moveTo>
                <a:cubicBezTo>
                  <a:pt x="112" y="150"/>
                  <a:pt x="110" y="151"/>
                  <a:pt x="109" y="151"/>
                </a:cubicBezTo>
                <a:cubicBezTo>
                  <a:pt x="7" y="151"/>
                  <a:pt x="7" y="151"/>
                  <a:pt x="7" y="151"/>
                </a:cubicBezTo>
                <a:cubicBezTo>
                  <a:pt x="6" y="151"/>
                  <a:pt x="5" y="150"/>
                  <a:pt x="5" y="149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6" y="5"/>
                  <a:pt x="7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4"/>
                  <a:pt x="76" y="49"/>
                  <a:pt x="80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08" y="55"/>
                  <a:pt x="104" y="54"/>
                  <a:pt x="99" y="54"/>
                </a:cubicBezTo>
                <a:cubicBezTo>
                  <a:pt x="91" y="54"/>
                  <a:pt x="82" y="57"/>
                  <a:pt x="76" y="63"/>
                </a:cubicBezTo>
                <a:cubicBezTo>
                  <a:pt x="27" y="63"/>
                  <a:pt x="27" y="63"/>
                  <a:pt x="27" y="63"/>
                </a:cubicBezTo>
                <a:cubicBezTo>
                  <a:pt x="25" y="63"/>
                  <a:pt x="24" y="65"/>
                  <a:pt x="24" y="66"/>
                </a:cubicBezTo>
                <a:cubicBezTo>
                  <a:pt x="24" y="67"/>
                  <a:pt x="25" y="68"/>
                  <a:pt x="27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0" y="73"/>
                  <a:pt x="68" y="78"/>
                  <a:pt x="68" y="83"/>
                </a:cubicBezTo>
                <a:cubicBezTo>
                  <a:pt x="27" y="83"/>
                  <a:pt x="27" y="83"/>
                  <a:pt x="27" y="83"/>
                </a:cubicBezTo>
                <a:cubicBezTo>
                  <a:pt x="25" y="83"/>
                  <a:pt x="24" y="84"/>
                  <a:pt x="24" y="85"/>
                </a:cubicBezTo>
                <a:cubicBezTo>
                  <a:pt x="24" y="87"/>
                  <a:pt x="25" y="88"/>
                  <a:pt x="27" y="88"/>
                </a:cubicBezTo>
                <a:cubicBezTo>
                  <a:pt x="68" y="88"/>
                  <a:pt x="68" y="88"/>
                  <a:pt x="68" y="88"/>
                </a:cubicBezTo>
                <a:cubicBezTo>
                  <a:pt x="68" y="93"/>
                  <a:pt x="70" y="98"/>
                  <a:pt x="73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5" y="103"/>
                  <a:pt x="24" y="104"/>
                  <a:pt x="24" y="105"/>
                </a:cubicBezTo>
                <a:cubicBezTo>
                  <a:pt x="24" y="106"/>
                  <a:pt x="25" y="107"/>
                  <a:pt x="27" y="107"/>
                </a:cubicBezTo>
                <a:cubicBezTo>
                  <a:pt x="76" y="107"/>
                  <a:pt x="76" y="107"/>
                  <a:pt x="76" y="107"/>
                </a:cubicBezTo>
                <a:cubicBezTo>
                  <a:pt x="82" y="114"/>
                  <a:pt x="91" y="117"/>
                  <a:pt x="99" y="117"/>
                </a:cubicBezTo>
                <a:cubicBezTo>
                  <a:pt x="104" y="117"/>
                  <a:pt x="108" y="116"/>
                  <a:pt x="112" y="115"/>
                </a:cubicBezTo>
                <a:cubicBezTo>
                  <a:pt x="112" y="149"/>
                  <a:pt x="112" y="149"/>
                  <a:pt x="112" y="149"/>
                </a:cubicBezTo>
                <a:close/>
                <a:moveTo>
                  <a:pt x="99" y="112"/>
                </a:moveTo>
                <a:cubicBezTo>
                  <a:pt x="85" y="112"/>
                  <a:pt x="73" y="100"/>
                  <a:pt x="73" y="85"/>
                </a:cubicBezTo>
                <a:cubicBezTo>
                  <a:pt x="73" y="71"/>
                  <a:pt x="85" y="59"/>
                  <a:pt x="99" y="59"/>
                </a:cubicBezTo>
                <a:cubicBezTo>
                  <a:pt x="114" y="59"/>
                  <a:pt x="126" y="71"/>
                  <a:pt x="126" y="85"/>
                </a:cubicBezTo>
                <a:cubicBezTo>
                  <a:pt x="126" y="100"/>
                  <a:pt x="114" y="112"/>
                  <a:pt x="99" y="112"/>
                </a:cubicBezTo>
                <a:close/>
                <a:moveTo>
                  <a:pt x="26" y="50"/>
                </a:moveTo>
                <a:cubicBezTo>
                  <a:pt x="55" y="50"/>
                  <a:pt x="55" y="50"/>
                  <a:pt x="55" y="50"/>
                </a:cubicBezTo>
                <a:cubicBezTo>
                  <a:pt x="56" y="50"/>
                  <a:pt x="58" y="48"/>
                  <a:pt x="58" y="47"/>
                </a:cubicBezTo>
                <a:cubicBezTo>
                  <a:pt x="58" y="45"/>
                  <a:pt x="56" y="43"/>
                  <a:pt x="55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3"/>
                  <a:pt x="23" y="45"/>
                  <a:pt x="23" y="47"/>
                </a:cubicBezTo>
                <a:cubicBezTo>
                  <a:pt x="23" y="48"/>
                  <a:pt x="25" y="50"/>
                  <a:pt x="26" y="50"/>
                </a:cubicBezTo>
                <a:close/>
                <a:moveTo>
                  <a:pt x="90" y="121"/>
                </a:moveTo>
                <a:cubicBezTo>
                  <a:pt x="26" y="121"/>
                  <a:pt x="26" y="121"/>
                  <a:pt x="26" y="121"/>
                </a:cubicBezTo>
                <a:cubicBezTo>
                  <a:pt x="25" y="121"/>
                  <a:pt x="23" y="123"/>
                  <a:pt x="23" y="125"/>
                </a:cubicBezTo>
                <a:cubicBezTo>
                  <a:pt x="23" y="127"/>
                  <a:pt x="25" y="128"/>
                  <a:pt x="26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1" y="128"/>
                  <a:pt x="92" y="127"/>
                  <a:pt x="92" y="125"/>
                </a:cubicBezTo>
                <a:cubicBezTo>
                  <a:pt x="92" y="123"/>
                  <a:pt x="91" y="121"/>
                  <a:pt x="90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" name="Freeform 181">
            <a:extLst>
              <a:ext uri="{FF2B5EF4-FFF2-40B4-BE49-F238E27FC236}">
                <a16:creationId xmlns:a16="http://schemas.microsoft.com/office/drawing/2014/main" id="{4872F367-9A6D-4532-B1A6-B60F880773A1}"/>
              </a:ext>
            </a:extLst>
          </p:cNvPr>
          <p:cNvSpPr>
            <a:spLocks noEditPoints="1"/>
          </p:cNvSpPr>
          <p:nvPr/>
        </p:nvSpPr>
        <p:spPr bwMode="auto">
          <a:xfrm>
            <a:off x="4041776" y="4135438"/>
            <a:ext cx="254000" cy="238125"/>
          </a:xfrm>
          <a:custGeom>
            <a:avLst/>
            <a:gdLst>
              <a:gd name="T0" fmla="*/ 99 w 160"/>
              <a:gd name="T1" fmla="*/ 35 h 150"/>
              <a:gd name="T2" fmla="*/ 98 w 160"/>
              <a:gd name="T3" fmla="*/ 34 h 150"/>
              <a:gd name="T4" fmla="*/ 65 w 160"/>
              <a:gd name="T5" fmla="*/ 0 h 150"/>
              <a:gd name="T6" fmla="*/ 7 w 160"/>
              <a:gd name="T7" fmla="*/ 0 h 150"/>
              <a:gd name="T8" fmla="*/ 0 w 160"/>
              <a:gd name="T9" fmla="*/ 125 h 150"/>
              <a:gd name="T10" fmla="*/ 92 w 160"/>
              <a:gd name="T11" fmla="*/ 132 h 150"/>
              <a:gd name="T12" fmla="*/ 66 w 160"/>
              <a:gd name="T13" fmla="*/ 8 h 150"/>
              <a:gd name="T14" fmla="*/ 68 w 160"/>
              <a:gd name="T15" fmla="*/ 33 h 150"/>
              <a:gd name="T16" fmla="*/ 66 w 160"/>
              <a:gd name="T17" fmla="*/ 8 h 150"/>
              <a:gd name="T18" fmla="*/ 5 w 160"/>
              <a:gd name="T19" fmla="*/ 7 h 150"/>
              <a:gd name="T20" fmla="*/ 61 w 160"/>
              <a:gd name="T21" fmla="*/ 5 h 150"/>
              <a:gd name="T22" fmla="*/ 68 w 160"/>
              <a:gd name="T23" fmla="*/ 38 h 150"/>
              <a:gd name="T24" fmla="*/ 94 w 160"/>
              <a:gd name="T25" fmla="*/ 125 h 150"/>
              <a:gd name="T26" fmla="*/ 7 w 160"/>
              <a:gd name="T27" fmla="*/ 127 h 150"/>
              <a:gd name="T28" fmla="*/ 78 w 160"/>
              <a:gd name="T29" fmla="*/ 51 h 150"/>
              <a:gd name="T30" fmla="*/ 19 w 160"/>
              <a:gd name="T31" fmla="*/ 54 h 150"/>
              <a:gd name="T32" fmla="*/ 78 w 160"/>
              <a:gd name="T33" fmla="*/ 58 h 150"/>
              <a:gd name="T34" fmla="*/ 78 w 160"/>
              <a:gd name="T35" fmla="*/ 51 h 150"/>
              <a:gd name="T36" fmla="*/ 22 w 160"/>
              <a:gd name="T37" fmla="*/ 70 h 150"/>
              <a:gd name="T38" fmla="*/ 22 w 160"/>
              <a:gd name="T39" fmla="*/ 77 h 150"/>
              <a:gd name="T40" fmla="*/ 80 w 160"/>
              <a:gd name="T41" fmla="*/ 73 h 150"/>
              <a:gd name="T42" fmla="*/ 22 w 160"/>
              <a:gd name="T43" fmla="*/ 39 h 150"/>
              <a:gd name="T44" fmla="*/ 47 w 160"/>
              <a:gd name="T45" fmla="*/ 36 h 150"/>
              <a:gd name="T46" fmla="*/ 22 w 160"/>
              <a:gd name="T47" fmla="*/ 32 h 150"/>
              <a:gd name="T48" fmla="*/ 22 w 160"/>
              <a:gd name="T49" fmla="*/ 39 h 150"/>
              <a:gd name="T50" fmla="*/ 22 w 160"/>
              <a:gd name="T51" fmla="*/ 89 h 150"/>
              <a:gd name="T52" fmla="*/ 22 w 160"/>
              <a:gd name="T53" fmla="*/ 95 h 150"/>
              <a:gd name="T54" fmla="*/ 80 w 160"/>
              <a:gd name="T55" fmla="*/ 92 h 150"/>
              <a:gd name="T56" fmla="*/ 78 w 160"/>
              <a:gd name="T57" fmla="*/ 108 h 150"/>
              <a:gd name="T58" fmla="*/ 19 w 160"/>
              <a:gd name="T59" fmla="*/ 111 h 150"/>
              <a:gd name="T60" fmla="*/ 78 w 160"/>
              <a:gd name="T61" fmla="*/ 114 h 150"/>
              <a:gd name="T62" fmla="*/ 78 w 160"/>
              <a:gd name="T63" fmla="*/ 108 h 150"/>
              <a:gd name="T64" fmla="*/ 126 w 160"/>
              <a:gd name="T65" fmla="*/ 20 h 150"/>
              <a:gd name="T66" fmla="*/ 125 w 160"/>
              <a:gd name="T67" fmla="*/ 19 h 150"/>
              <a:gd name="T68" fmla="*/ 99 w 160"/>
              <a:gd name="T69" fmla="*/ 21 h 150"/>
              <a:gd name="T70" fmla="*/ 122 w 160"/>
              <a:gd name="T71" fmla="*/ 24 h 150"/>
              <a:gd name="T72" fmla="*/ 129 w 160"/>
              <a:gd name="T73" fmla="*/ 57 h 150"/>
              <a:gd name="T74" fmla="*/ 155 w 160"/>
              <a:gd name="T75" fmla="*/ 143 h 150"/>
              <a:gd name="T76" fmla="*/ 68 w 160"/>
              <a:gd name="T77" fmla="*/ 146 h 150"/>
              <a:gd name="T78" fmla="*/ 66 w 160"/>
              <a:gd name="T79" fmla="*/ 139 h 150"/>
              <a:gd name="T80" fmla="*/ 61 w 160"/>
              <a:gd name="T81" fmla="*/ 139 h 150"/>
              <a:gd name="T82" fmla="*/ 68 w 160"/>
              <a:gd name="T83" fmla="*/ 150 h 150"/>
              <a:gd name="T84" fmla="*/ 160 w 160"/>
              <a:gd name="T85" fmla="*/ 143 h 150"/>
              <a:gd name="T86" fmla="*/ 160 w 160"/>
              <a:gd name="T87" fmla="*/ 53 h 150"/>
              <a:gd name="T88" fmla="*/ 129 w 160"/>
              <a:gd name="T89" fmla="*/ 52 h 150"/>
              <a:gd name="T90" fmla="*/ 127 w 160"/>
              <a:gd name="T91" fmla="*/ 27 h 150"/>
              <a:gd name="T92" fmla="*/ 129 w 160"/>
              <a:gd name="T93" fmla="*/ 52 h 150"/>
              <a:gd name="T94" fmla="*/ 138 w 160"/>
              <a:gd name="T95" fmla="*/ 77 h 150"/>
              <a:gd name="T96" fmla="*/ 138 w 160"/>
              <a:gd name="T97" fmla="*/ 70 h 150"/>
              <a:gd name="T98" fmla="*/ 108 w 160"/>
              <a:gd name="T99" fmla="*/ 73 h 150"/>
              <a:gd name="T100" fmla="*/ 110 w 160"/>
              <a:gd name="T101" fmla="*/ 95 h 150"/>
              <a:gd name="T102" fmla="*/ 141 w 160"/>
              <a:gd name="T103" fmla="*/ 92 h 150"/>
              <a:gd name="T104" fmla="*/ 110 w 160"/>
              <a:gd name="T105" fmla="*/ 89 h 150"/>
              <a:gd name="T106" fmla="*/ 110 w 160"/>
              <a:gd name="T107" fmla="*/ 95 h 150"/>
              <a:gd name="T108" fmla="*/ 138 w 160"/>
              <a:gd name="T109" fmla="*/ 114 h 150"/>
              <a:gd name="T110" fmla="*/ 138 w 160"/>
              <a:gd name="T111" fmla="*/ 108 h 150"/>
              <a:gd name="T112" fmla="*/ 108 w 160"/>
              <a:gd name="T113" fmla="*/ 111 h 150"/>
              <a:gd name="T114" fmla="*/ 110 w 160"/>
              <a:gd name="T115" fmla="*/ 133 h 150"/>
              <a:gd name="T116" fmla="*/ 141 w 160"/>
              <a:gd name="T117" fmla="*/ 130 h 150"/>
              <a:gd name="T118" fmla="*/ 110 w 160"/>
              <a:gd name="T119" fmla="*/ 126 h 150"/>
              <a:gd name="T120" fmla="*/ 110 w 160"/>
              <a:gd name="T121" fmla="*/ 133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0" h="150">
                <a:moveTo>
                  <a:pt x="99" y="125"/>
                </a:moveTo>
                <a:cubicBezTo>
                  <a:pt x="99" y="35"/>
                  <a:pt x="99" y="35"/>
                  <a:pt x="99" y="35"/>
                </a:cubicBezTo>
                <a:cubicBezTo>
                  <a:pt x="99" y="35"/>
                  <a:pt x="99" y="35"/>
                  <a:pt x="99" y="34"/>
                </a:cubicBezTo>
                <a:cubicBezTo>
                  <a:pt x="99" y="34"/>
                  <a:pt x="99" y="34"/>
                  <a:pt x="98" y="34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0"/>
                  <a:pt x="65" y="0"/>
                  <a:pt x="6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8"/>
                  <a:pt x="3" y="132"/>
                  <a:pt x="7" y="132"/>
                </a:cubicBezTo>
                <a:cubicBezTo>
                  <a:pt x="92" y="132"/>
                  <a:pt x="92" y="132"/>
                  <a:pt x="92" y="132"/>
                </a:cubicBezTo>
                <a:cubicBezTo>
                  <a:pt x="95" y="132"/>
                  <a:pt x="99" y="128"/>
                  <a:pt x="99" y="125"/>
                </a:cubicBezTo>
                <a:close/>
                <a:moveTo>
                  <a:pt x="66" y="8"/>
                </a:moveTo>
                <a:cubicBezTo>
                  <a:pt x="91" y="33"/>
                  <a:pt x="91" y="33"/>
                  <a:pt x="91" y="33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2"/>
                  <a:pt x="66" y="30"/>
                </a:cubicBezTo>
                <a:lnTo>
                  <a:pt x="66" y="8"/>
                </a:lnTo>
                <a:close/>
                <a:moveTo>
                  <a:pt x="5" y="125"/>
                </a:moveTo>
                <a:cubicBezTo>
                  <a:pt x="5" y="7"/>
                  <a:pt x="5" y="7"/>
                  <a:pt x="5" y="7"/>
                </a:cubicBezTo>
                <a:cubicBezTo>
                  <a:pt x="5" y="6"/>
                  <a:pt x="6" y="5"/>
                  <a:pt x="7" y="5"/>
                </a:cubicBezTo>
                <a:cubicBezTo>
                  <a:pt x="61" y="5"/>
                  <a:pt x="61" y="5"/>
                  <a:pt x="61" y="5"/>
                </a:cubicBezTo>
                <a:cubicBezTo>
                  <a:pt x="61" y="30"/>
                  <a:pt x="61" y="30"/>
                  <a:pt x="61" y="30"/>
                </a:cubicBezTo>
                <a:cubicBezTo>
                  <a:pt x="61" y="34"/>
                  <a:pt x="65" y="38"/>
                  <a:pt x="68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4" y="125"/>
                  <a:pt x="94" y="125"/>
                  <a:pt x="94" y="125"/>
                </a:cubicBezTo>
                <a:cubicBezTo>
                  <a:pt x="94" y="126"/>
                  <a:pt x="93" y="127"/>
                  <a:pt x="92" y="127"/>
                </a:cubicBezTo>
                <a:cubicBezTo>
                  <a:pt x="7" y="127"/>
                  <a:pt x="7" y="127"/>
                  <a:pt x="7" y="127"/>
                </a:cubicBezTo>
                <a:cubicBezTo>
                  <a:pt x="6" y="127"/>
                  <a:pt x="5" y="126"/>
                  <a:pt x="5" y="125"/>
                </a:cubicBezTo>
                <a:close/>
                <a:moveTo>
                  <a:pt x="78" y="51"/>
                </a:moveTo>
                <a:cubicBezTo>
                  <a:pt x="22" y="51"/>
                  <a:pt x="22" y="51"/>
                  <a:pt x="22" y="51"/>
                </a:cubicBezTo>
                <a:cubicBezTo>
                  <a:pt x="20" y="51"/>
                  <a:pt x="19" y="53"/>
                  <a:pt x="19" y="54"/>
                </a:cubicBezTo>
                <a:cubicBezTo>
                  <a:pt x="19" y="56"/>
                  <a:pt x="20" y="58"/>
                  <a:pt x="22" y="58"/>
                </a:cubicBezTo>
                <a:cubicBezTo>
                  <a:pt x="78" y="58"/>
                  <a:pt x="78" y="58"/>
                  <a:pt x="78" y="58"/>
                </a:cubicBezTo>
                <a:cubicBezTo>
                  <a:pt x="79" y="58"/>
                  <a:pt x="80" y="56"/>
                  <a:pt x="80" y="54"/>
                </a:cubicBezTo>
                <a:cubicBezTo>
                  <a:pt x="80" y="53"/>
                  <a:pt x="79" y="51"/>
                  <a:pt x="78" y="51"/>
                </a:cubicBezTo>
                <a:close/>
                <a:moveTo>
                  <a:pt x="78" y="70"/>
                </a:moveTo>
                <a:cubicBezTo>
                  <a:pt x="22" y="70"/>
                  <a:pt x="22" y="70"/>
                  <a:pt x="22" y="70"/>
                </a:cubicBezTo>
                <a:cubicBezTo>
                  <a:pt x="20" y="70"/>
                  <a:pt x="19" y="72"/>
                  <a:pt x="19" y="73"/>
                </a:cubicBezTo>
                <a:cubicBezTo>
                  <a:pt x="19" y="75"/>
                  <a:pt x="20" y="77"/>
                  <a:pt x="22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79" y="77"/>
                  <a:pt x="80" y="75"/>
                  <a:pt x="80" y="73"/>
                </a:cubicBezTo>
                <a:cubicBezTo>
                  <a:pt x="80" y="72"/>
                  <a:pt x="79" y="70"/>
                  <a:pt x="78" y="70"/>
                </a:cubicBezTo>
                <a:close/>
                <a:moveTo>
                  <a:pt x="22" y="39"/>
                </a:moveTo>
                <a:cubicBezTo>
                  <a:pt x="45" y="39"/>
                  <a:pt x="45" y="39"/>
                  <a:pt x="45" y="39"/>
                </a:cubicBezTo>
                <a:cubicBezTo>
                  <a:pt x="46" y="39"/>
                  <a:pt x="47" y="37"/>
                  <a:pt x="47" y="36"/>
                </a:cubicBezTo>
                <a:cubicBezTo>
                  <a:pt x="47" y="34"/>
                  <a:pt x="46" y="32"/>
                  <a:pt x="45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0" y="32"/>
                  <a:pt x="19" y="34"/>
                  <a:pt x="19" y="36"/>
                </a:cubicBezTo>
                <a:cubicBezTo>
                  <a:pt x="19" y="37"/>
                  <a:pt x="20" y="39"/>
                  <a:pt x="22" y="39"/>
                </a:cubicBezTo>
                <a:close/>
                <a:moveTo>
                  <a:pt x="78" y="89"/>
                </a:moveTo>
                <a:cubicBezTo>
                  <a:pt x="22" y="89"/>
                  <a:pt x="22" y="89"/>
                  <a:pt x="22" y="89"/>
                </a:cubicBezTo>
                <a:cubicBezTo>
                  <a:pt x="20" y="89"/>
                  <a:pt x="19" y="91"/>
                  <a:pt x="19" y="92"/>
                </a:cubicBezTo>
                <a:cubicBezTo>
                  <a:pt x="19" y="94"/>
                  <a:pt x="20" y="95"/>
                  <a:pt x="22" y="95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5"/>
                  <a:pt x="80" y="94"/>
                  <a:pt x="80" y="92"/>
                </a:cubicBezTo>
                <a:cubicBezTo>
                  <a:pt x="80" y="91"/>
                  <a:pt x="79" y="89"/>
                  <a:pt x="78" y="89"/>
                </a:cubicBezTo>
                <a:close/>
                <a:moveTo>
                  <a:pt x="78" y="108"/>
                </a:moveTo>
                <a:cubicBezTo>
                  <a:pt x="22" y="108"/>
                  <a:pt x="22" y="108"/>
                  <a:pt x="22" y="108"/>
                </a:cubicBezTo>
                <a:cubicBezTo>
                  <a:pt x="20" y="108"/>
                  <a:pt x="19" y="109"/>
                  <a:pt x="19" y="111"/>
                </a:cubicBezTo>
                <a:cubicBezTo>
                  <a:pt x="19" y="112"/>
                  <a:pt x="20" y="114"/>
                  <a:pt x="22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80" y="112"/>
                  <a:pt x="80" y="111"/>
                </a:cubicBezTo>
                <a:cubicBezTo>
                  <a:pt x="80" y="109"/>
                  <a:pt x="79" y="108"/>
                  <a:pt x="78" y="108"/>
                </a:cubicBezTo>
                <a:close/>
                <a:moveTo>
                  <a:pt x="159" y="53"/>
                </a:moveTo>
                <a:cubicBezTo>
                  <a:pt x="126" y="20"/>
                  <a:pt x="126" y="20"/>
                  <a:pt x="126" y="20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5" y="19"/>
                  <a:pt x="125" y="19"/>
                  <a:pt x="125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0" y="19"/>
                  <a:pt x="99" y="20"/>
                  <a:pt x="99" y="21"/>
                </a:cubicBezTo>
                <a:cubicBezTo>
                  <a:pt x="99" y="23"/>
                  <a:pt x="100" y="24"/>
                  <a:pt x="101" y="24"/>
                </a:cubicBezTo>
                <a:cubicBezTo>
                  <a:pt x="122" y="24"/>
                  <a:pt x="122" y="24"/>
                  <a:pt x="122" y="24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53"/>
                  <a:pt x="126" y="57"/>
                  <a:pt x="129" y="57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5" y="143"/>
                  <a:pt x="155" y="143"/>
                  <a:pt x="155" y="143"/>
                </a:cubicBezTo>
                <a:cubicBezTo>
                  <a:pt x="155" y="144"/>
                  <a:pt x="154" y="146"/>
                  <a:pt x="153" y="146"/>
                </a:cubicBezTo>
                <a:cubicBezTo>
                  <a:pt x="68" y="146"/>
                  <a:pt x="68" y="146"/>
                  <a:pt x="68" y="146"/>
                </a:cubicBezTo>
                <a:cubicBezTo>
                  <a:pt x="67" y="146"/>
                  <a:pt x="66" y="144"/>
                  <a:pt x="66" y="143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7"/>
                  <a:pt x="65" y="136"/>
                  <a:pt x="63" y="136"/>
                </a:cubicBezTo>
                <a:cubicBezTo>
                  <a:pt x="62" y="136"/>
                  <a:pt x="61" y="137"/>
                  <a:pt x="61" y="139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7"/>
                  <a:pt x="65" y="150"/>
                  <a:pt x="68" y="150"/>
                </a:cubicBezTo>
                <a:cubicBezTo>
                  <a:pt x="153" y="150"/>
                  <a:pt x="153" y="150"/>
                  <a:pt x="153" y="150"/>
                </a:cubicBezTo>
                <a:cubicBezTo>
                  <a:pt x="156" y="150"/>
                  <a:pt x="160" y="147"/>
                  <a:pt x="160" y="14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3"/>
                </a:cubicBezTo>
                <a:cubicBezTo>
                  <a:pt x="160" y="53"/>
                  <a:pt x="160" y="53"/>
                  <a:pt x="159" y="53"/>
                </a:cubicBezTo>
                <a:close/>
                <a:moveTo>
                  <a:pt x="129" y="52"/>
                </a:moveTo>
                <a:cubicBezTo>
                  <a:pt x="128" y="52"/>
                  <a:pt x="127" y="51"/>
                  <a:pt x="127" y="50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52" y="52"/>
                  <a:pt x="152" y="52"/>
                  <a:pt x="152" y="52"/>
                </a:cubicBezTo>
                <a:lnTo>
                  <a:pt x="129" y="52"/>
                </a:lnTo>
                <a:close/>
                <a:moveTo>
                  <a:pt x="110" y="77"/>
                </a:moveTo>
                <a:cubicBezTo>
                  <a:pt x="138" y="77"/>
                  <a:pt x="138" y="77"/>
                  <a:pt x="138" y="77"/>
                </a:cubicBezTo>
                <a:cubicBezTo>
                  <a:pt x="140" y="77"/>
                  <a:pt x="141" y="75"/>
                  <a:pt x="141" y="73"/>
                </a:cubicBezTo>
                <a:cubicBezTo>
                  <a:pt x="141" y="72"/>
                  <a:pt x="140" y="70"/>
                  <a:pt x="138" y="70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09" y="70"/>
                  <a:pt x="108" y="72"/>
                  <a:pt x="108" y="73"/>
                </a:cubicBezTo>
                <a:cubicBezTo>
                  <a:pt x="108" y="75"/>
                  <a:pt x="109" y="77"/>
                  <a:pt x="110" y="77"/>
                </a:cubicBezTo>
                <a:close/>
                <a:moveTo>
                  <a:pt x="110" y="95"/>
                </a:moveTo>
                <a:cubicBezTo>
                  <a:pt x="138" y="95"/>
                  <a:pt x="138" y="95"/>
                  <a:pt x="138" y="95"/>
                </a:cubicBezTo>
                <a:cubicBezTo>
                  <a:pt x="140" y="95"/>
                  <a:pt x="141" y="94"/>
                  <a:pt x="141" y="92"/>
                </a:cubicBezTo>
                <a:cubicBezTo>
                  <a:pt x="141" y="91"/>
                  <a:pt x="140" y="89"/>
                  <a:pt x="138" y="89"/>
                </a:cubicBezTo>
                <a:cubicBezTo>
                  <a:pt x="110" y="89"/>
                  <a:pt x="110" y="89"/>
                  <a:pt x="110" y="89"/>
                </a:cubicBezTo>
                <a:cubicBezTo>
                  <a:pt x="109" y="89"/>
                  <a:pt x="108" y="91"/>
                  <a:pt x="108" y="92"/>
                </a:cubicBezTo>
                <a:cubicBezTo>
                  <a:pt x="108" y="94"/>
                  <a:pt x="109" y="95"/>
                  <a:pt x="110" y="95"/>
                </a:cubicBezTo>
                <a:close/>
                <a:moveTo>
                  <a:pt x="110" y="114"/>
                </a:moveTo>
                <a:cubicBezTo>
                  <a:pt x="138" y="114"/>
                  <a:pt x="138" y="114"/>
                  <a:pt x="138" y="114"/>
                </a:cubicBezTo>
                <a:cubicBezTo>
                  <a:pt x="140" y="114"/>
                  <a:pt x="141" y="112"/>
                  <a:pt x="141" y="111"/>
                </a:cubicBezTo>
                <a:cubicBezTo>
                  <a:pt x="141" y="109"/>
                  <a:pt x="140" y="108"/>
                  <a:pt x="138" y="108"/>
                </a:cubicBezTo>
                <a:cubicBezTo>
                  <a:pt x="110" y="108"/>
                  <a:pt x="110" y="108"/>
                  <a:pt x="110" y="108"/>
                </a:cubicBezTo>
                <a:cubicBezTo>
                  <a:pt x="109" y="108"/>
                  <a:pt x="108" y="109"/>
                  <a:pt x="108" y="111"/>
                </a:cubicBezTo>
                <a:cubicBezTo>
                  <a:pt x="108" y="112"/>
                  <a:pt x="109" y="114"/>
                  <a:pt x="110" y="114"/>
                </a:cubicBezTo>
                <a:close/>
                <a:moveTo>
                  <a:pt x="110" y="133"/>
                </a:moveTo>
                <a:cubicBezTo>
                  <a:pt x="138" y="133"/>
                  <a:pt x="138" y="133"/>
                  <a:pt x="138" y="133"/>
                </a:cubicBezTo>
                <a:cubicBezTo>
                  <a:pt x="140" y="133"/>
                  <a:pt x="141" y="131"/>
                  <a:pt x="141" y="130"/>
                </a:cubicBezTo>
                <a:cubicBezTo>
                  <a:pt x="141" y="128"/>
                  <a:pt x="140" y="126"/>
                  <a:pt x="138" y="126"/>
                </a:cubicBezTo>
                <a:cubicBezTo>
                  <a:pt x="110" y="126"/>
                  <a:pt x="110" y="126"/>
                  <a:pt x="110" y="126"/>
                </a:cubicBezTo>
                <a:cubicBezTo>
                  <a:pt x="109" y="126"/>
                  <a:pt x="108" y="128"/>
                  <a:pt x="108" y="130"/>
                </a:cubicBezTo>
                <a:cubicBezTo>
                  <a:pt x="108" y="131"/>
                  <a:pt x="109" y="133"/>
                  <a:pt x="110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8" name="Freeform 182">
            <a:extLst>
              <a:ext uri="{FF2B5EF4-FFF2-40B4-BE49-F238E27FC236}">
                <a16:creationId xmlns:a16="http://schemas.microsoft.com/office/drawing/2014/main" id="{78358783-2633-4B98-862D-352EA8080F5F}"/>
              </a:ext>
            </a:extLst>
          </p:cNvPr>
          <p:cNvSpPr>
            <a:spLocks noEditPoints="1"/>
          </p:cNvSpPr>
          <p:nvPr/>
        </p:nvSpPr>
        <p:spPr bwMode="auto">
          <a:xfrm>
            <a:off x="2994026" y="4127500"/>
            <a:ext cx="150813" cy="254000"/>
          </a:xfrm>
          <a:custGeom>
            <a:avLst/>
            <a:gdLst>
              <a:gd name="T0" fmla="*/ 87 w 95"/>
              <a:gd name="T1" fmla="*/ 0 h 160"/>
              <a:gd name="T2" fmla="*/ 7 w 95"/>
              <a:gd name="T3" fmla="*/ 0 h 160"/>
              <a:gd name="T4" fmla="*/ 0 w 95"/>
              <a:gd name="T5" fmla="*/ 8 h 160"/>
              <a:gd name="T6" fmla="*/ 0 w 95"/>
              <a:gd name="T7" fmla="*/ 153 h 160"/>
              <a:gd name="T8" fmla="*/ 7 w 95"/>
              <a:gd name="T9" fmla="*/ 160 h 160"/>
              <a:gd name="T10" fmla="*/ 87 w 95"/>
              <a:gd name="T11" fmla="*/ 160 h 160"/>
              <a:gd name="T12" fmla="*/ 95 w 95"/>
              <a:gd name="T13" fmla="*/ 153 h 160"/>
              <a:gd name="T14" fmla="*/ 95 w 95"/>
              <a:gd name="T15" fmla="*/ 8 h 160"/>
              <a:gd name="T16" fmla="*/ 87 w 95"/>
              <a:gd name="T17" fmla="*/ 0 h 160"/>
              <a:gd name="T18" fmla="*/ 90 w 95"/>
              <a:gd name="T19" fmla="*/ 153 h 160"/>
              <a:gd name="T20" fmla="*/ 87 w 95"/>
              <a:gd name="T21" fmla="*/ 155 h 160"/>
              <a:gd name="T22" fmla="*/ 7 w 95"/>
              <a:gd name="T23" fmla="*/ 155 h 160"/>
              <a:gd name="T24" fmla="*/ 5 w 95"/>
              <a:gd name="T25" fmla="*/ 153 h 160"/>
              <a:gd name="T26" fmla="*/ 5 w 95"/>
              <a:gd name="T27" fmla="*/ 8 h 160"/>
              <a:gd name="T28" fmla="*/ 7 w 95"/>
              <a:gd name="T29" fmla="*/ 5 h 160"/>
              <a:gd name="T30" fmla="*/ 87 w 95"/>
              <a:gd name="T31" fmla="*/ 5 h 160"/>
              <a:gd name="T32" fmla="*/ 90 w 95"/>
              <a:gd name="T33" fmla="*/ 8 h 160"/>
              <a:gd name="T34" fmla="*/ 90 w 95"/>
              <a:gd name="T35" fmla="*/ 153 h 160"/>
              <a:gd name="T36" fmla="*/ 82 w 95"/>
              <a:gd name="T37" fmla="*/ 26 h 160"/>
              <a:gd name="T38" fmla="*/ 12 w 95"/>
              <a:gd name="T39" fmla="*/ 26 h 160"/>
              <a:gd name="T40" fmla="*/ 9 w 95"/>
              <a:gd name="T41" fmla="*/ 28 h 160"/>
              <a:gd name="T42" fmla="*/ 9 w 95"/>
              <a:gd name="T43" fmla="*/ 133 h 160"/>
              <a:gd name="T44" fmla="*/ 12 w 95"/>
              <a:gd name="T45" fmla="*/ 136 h 160"/>
              <a:gd name="T46" fmla="*/ 82 w 95"/>
              <a:gd name="T47" fmla="*/ 136 h 160"/>
              <a:gd name="T48" fmla="*/ 84 w 95"/>
              <a:gd name="T49" fmla="*/ 133 h 160"/>
              <a:gd name="T50" fmla="*/ 84 w 95"/>
              <a:gd name="T51" fmla="*/ 28 h 160"/>
              <a:gd name="T52" fmla="*/ 82 w 95"/>
              <a:gd name="T53" fmla="*/ 26 h 160"/>
              <a:gd name="T54" fmla="*/ 79 w 95"/>
              <a:gd name="T55" fmla="*/ 131 h 160"/>
              <a:gd name="T56" fmla="*/ 14 w 95"/>
              <a:gd name="T57" fmla="*/ 131 h 160"/>
              <a:gd name="T58" fmla="*/ 14 w 95"/>
              <a:gd name="T59" fmla="*/ 31 h 160"/>
              <a:gd name="T60" fmla="*/ 79 w 95"/>
              <a:gd name="T61" fmla="*/ 31 h 160"/>
              <a:gd name="T62" fmla="*/ 79 w 95"/>
              <a:gd name="T63" fmla="*/ 131 h 160"/>
              <a:gd name="T64" fmla="*/ 49 w 95"/>
              <a:gd name="T65" fmla="*/ 140 h 160"/>
              <a:gd name="T66" fmla="*/ 44 w 95"/>
              <a:gd name="T67" fmla="*/ 145 h 160"/>
              <a:gd name="T68" fmla="*/ 49 w 95"/>
              <a:gd name="T69" fmla="*/ 151 h 160"/>
              <a:gd name="T70" fmla="*/ 55 w 95"/>
              <a:gd name="T71" fmla="*/ 145 h 160"/>
              <a:gd name="T72" fmla="*/ 49 w 95"/>
              <a:gd name="T73" fmla="*/ 140 h 160"/>
              <a:gd name="T74" fmla="*/ 37 w 95"/>
              <a:gd name="T75" fmla="*/ 21 h 160"/>
              <a:gd name="T76" fmla="*/ 58 w 95"/>
              <a:gd name="T77" fmla="*/ 21 h 160"/>
              <a:gd name="T78" fmla="*/ 60 w 95"/>
              <a:gd name="T79" fmla="*/ 18 h 160"/>
              <a:gd name="T80" fmla="*/ 58 w 95"/>
              <a:gd name="T81" fmla="*/ 14 h 160"/>
              <a:gd name="T82" fmla="*/ 37 w 95"/>
              <a:gd name="T83" fmla="*/ 14 h 160"/>
              <a:gd name="T84" fmla="*/ 35 w 95"/>
              <a:gd name="T85" fmla="*/ 18 h 160"/>
              <a:gd name="T86" fmla="*/ 37 w 95"/>
              <a:gd name="T87" fmla="*/ 2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5" h="160">
                <a:moveTo>
                  <a:pt x="8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3" y="160"/>
                  <a:pt x="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91" y="160"/>
                  <a:pt x="95" y="156"/>
                  <a:pt x="95" y="153"/>
                </a:cubicBezTo>
                <a:cubicBezTo>
                  <a:pt x="95" y="8"/>
                  <a:pt x="95" y="8"/>
                  <a:pt x="95" y="8"/>
                </a:cubicBezTo>
                <a:cubicBezTo>
                  <a:pt x="95" y="4"/>
                  <a:pt x="91" y="0"/>
                  <a:pt x="87" y="0"/>
                </a:cubicBezTo>
                <a:close/>
                <a:moveTo>
                  <a:pt x="90" y="153"/>
                </a:moveTo>
                <a:cubicBezTo>
                  <a:pt x="90" y="154"/>
                  <a:pt x="88" y="155"/>
                  <a:pt x="87" y="155"/>
                </a:cubicBez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7" y="5"/>
                </a:cubicBezTo>
                <a:cubicBezTo>
                  <a:pt x="87" y="5"/>
                  <a:pt x="87" y="5"/>
                  <a:pt x="87" y="5"/>
                </a:cubicBezTo>
                <a:cubicBezTo>
                  <a:pt x="88" y="5"/>
                  <a:pt x="90" y="6"/>
                  <a:pt x="90" y="8"/>
                </a:cubicBezTo>
                <a:cubicBezTo>
                  <a:pt x="90" y="153"/>
                  <a:pt x="90" y="153"/>
                  <a:pt x="90" y="153"/>
                </a:cubicBezTo>
                <a:close/>
                <a:moveTo>
                  <a:pt x="82" y="26"/>
                </a:moveTo>
                <a:cubicBezTo>
                  <a:pt x="12" y="26"/>
                  <a:pt x="12" y="26"/>
                  <a:pt x="12" y="26"/>
                </a:cubicBezTo>
                <a:cubicBezTo>
                  <a:pt x="10" y="26"/>
                  <a:pt x="9" y="27"/>
                  <a:pt x="9" y="28"/>
                </a:cubicBezTo>
                <a:cubicBezTo>
                  <a:pt x="9" y="133"/>
                  <a:pt x="9" y="133"/>
                  <a:pt x="9" y="133"/>
                </a:cubicBezTo>
                <a:cubicBezTo>
                  <a:pt x="9" y="135"/>
                  <a:pt x="10" y="136"/>
                  <a:pt x="12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3" y="136"/>
                  <a:pt x="84" y="135"/>
                  <a:pt x="84" y="133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27"/>
                  <a:pt x="83" y="26"/>
                  <a:pt x="82" y="26"/>
                </a:cubicBezTo>
                <a:close/>
                <a:moveTo>
                  <a:pt x="79" y="131"/>
                </a:moveTo>
                <a:cubicBezTo>
                  <a:pt x="14" y="131"/>
                  <a:pt x="14" y="131"/>
                  <a:pt x="14" y="131"/>
                </a:cubicBezTo>
                <a:cubicBezTo>
                  <a:pt x="14" y="31"/>
                  <a:pt x="14" y="31"/>
                  <a:pt x="14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131"/>
                  <a:pt x="79" y="131"/>
                  <a:pt x="79" y="131"/>
                </a:cubicBezTo>
                <a:close/>
                <a:moveTo>
                  <a:pt x="49" y="140"/>
                </a:moveTo>
                <a:cubicBezTo>
                  <a:pt x="47" y="140"/>
                  <a:pt x="44" y="143"/>
                  <a:pt x="44" y="145"/>
                </a:cubicBezTo>
                <a:cubicBezTo>
                  <a:pt x="44" y="148"/>
                  <a:pt x="47" y="151"/>
                  <a:pt x="49" y="151"/>
                </a:cubicBezTo>
                <a:cubicBezTo>
                  <a:pt x="52" y="151"/>
                  <a:pt x="55" y="148"/>
                  <a:pt x="55" y="145"/>
                </a:cubicBezTo>
                <a:cubicBezTo>
                  <a:pt x="55" y="143"/>
                  <a:pt x="52" y="140"/>
                  <a:pt x="49" y="140"/>
                </a:cubicBezTo>
                <a:close/>
                <a:moveTo>
                  <a:pt x="37" y="21"/>
                </a:moveTo>
                <a:cubicBezTo>
                  <a:pt x="58" y="21"/>
                  <a:pt x="58" y="21"/>
                  <a:pt x="58" y="21"/>
                </a:cubicBezTo>
                <a:cubicBezTo>
                  <a:pt x="59" y="21"/>
                  <a:pt x="60" y="19"/>
                  <a:pt x="60" y="18"/>
                </a:cubicBezTo>
                <a:cubicBezTo>
                  <a:pt x="60" y="16"/>
                  <a:pt x="59" y="14"/>
                  <a:pt x="58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5" y="16"/>
                  <a:pt x="35" y="18"/>
                </a:cubicBezTo>
                <a:cubicBezTo>
                  <a:pt x="35" y="19"/>
                  <a:pt x="36" y="21"/>
                  <a:pt x="37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9" name="Freeform 183">
            <a:extLst>
              <a:ext uri="{FF2B5EF4-FFF2-40B4-BE49-F238E27FC236}">
                <a16:creationId xmlns:a16="http://schemas.microsoft.com/office/drawing/2014/main" id="{8701C3FF-E96A-4AE1-8182-D69AFCB4CE7C}"/>
              </a:ext>
            </a:extLst>
          </p:cNvPr>
          <p:cNvSpPr>
            <a:spLocks noEditPoints="1"/>
          </p:cNvSpPr>
          <p:nvPr/>
        </p:nvSpPr>
        <p:spPr bwMode="auto">
          <a:xfrm>
            <a:off x="5159376" y="4127500"/>
            <a:ext cx="222250" cy="254000"/>
          </a:xfrm>
          <a:custGeom>
            <a:avLst/>
            <a:gdLst>
              <a:gd name="T0" fmla="*/ 112 w 140"/>
              <a:gd name="T1" fmla="*/ 6 h 160"/>
              <a:gd name="T2" fmla="*/ 112 w 140"/>
              <a:gd name="T3" fmla="*/ 11 h 160"/>
              <a:gd name="T4" fmla="*/ 135 w 140"/>
              <a:gd name="T5" fmla="*/ 13 h 160"/>
              <a:gd name="T6" fmla="*/ 132 w 140"/>
              <a:gd name="T7" fmla="*/ 155 h 160"/>
              <a:gd name="T8" fmla="*/ 5 w 140"/>
              <a:gd name="T9" fmla="*/ 153 h 160"/>
              <a:gd name="T10" fmla="*/ 7 w 140"/>
              <a:gd name="T11" fmla="*/ 11 h 160"/>
              <a:gd name="T12" fmla="*/ 30 w 140"/>
              <a:gd name="T13" fmla="*/ 8 h 160"/>
              <a:gd name="T14" fmla="*/ 7 w 140"/>
              <a:gd name="T15" fmla="*/ 6 h 160"/>
              <a:gd name="T16" fmla="*/ 0 w 140"/>
              <a:gd name="T17" fmla="*/ 153 h 160"/>
              <a:gd name="T18" fmla="*/ 132 w 140"/>
              <a:gd name="T19" fmla="*/ 160 h 160"/>
              <a:gd name="T20" fmla="*/ 140 w 140"/>
              <a:gd name="T21" fmla="*/ 13 h 160"/>
              <a:gd name="T22" fmla="*/ 27 w 140"/>
              <a:gd name="T23" fmla="*/ 26 h 160"/>
              <a:gd name="T24" fmla="*/ 27 w 140"/>
              <a:gd name="T25" fmla="*/ 21 h 160"/>
              <a:gd name="T26" fmla="*/ 15 w 140"/>
              <a:gd name="T27" fmla="*/ 23 h 160"/>
              <a:gd name="T28" fmla="*/ 17 w 140"/>
              <a:gd name="T29" fmla="*/ 145 h 160"/>
              <a:gd name="T30" fmla="*/ 125 w 140"/>
              <a:gd name="T31" fmla="*/ 143 h 160"/>
              <a:gd name="T32" fmla="*/ 123 w 140"/>
              <a:gd name="T33" fmla="*/ 21 h 160"/>
              <a:gd name="T34" fmla="*/ 110 w 140"/>
              <a:gd name="T35" fmla="*/ 23 h 160"/>
              <a:gd name="T36" fmla="*/ 120 w 140"/>
              <a:gd name="T37" fmla="*/ 26 h 160"/>
              <a:gd name="T38" fmla="*/ 20 w 140"/>
              <a:gd name="T39" fmla="*/ 140 h 160"/>
              <a:gd name="T40" fmla="*/ 27 w 140"/>
              <a:gd name="T41" fmla="*/ 26 h 160"/>
              <a:gd name="T42" fmla="*/ 95 w 140"/>
              <a:gd name="T43" fmla="*/ 35 h 160"/>
              <a:gd name="T44" fmla="*/ 105 w 140"/>
              <a:gd name="T45" fmla="*/ 3 h 160"/>
              <a:gd name="T46" fmla="*/ 37 w 140"/>
              <a:gd name="T47" fmla="*/ 0 h 160"/>
              <a:gd name="T48" fmla="*/ 35 w 140"/>
              <a:gd name="T49" fmla="*/ 25 h 160"/>
              <a:gd name="T50" fmla="*/ 40 w 140"/>
              <a:gd name="T51" fmla="*/ 5 h 160"/>
              <a:gd name="T52" fmla="*/ 100 w 140"/>
              <a:gd name="T53" fmla="*/ 25 h 160"/>
              <a:gd name="T54" fmla="*/ 45 w 140"/>
              <a:gd name="T55" fmla="*/ 30 h 160"/>
              <a:gd name="T56" fmla="*/ 40 w 140"/>
              <a:gd name="T57" fmla="*/ 5 h 160"/>
              <a:gd name="T58" fmla="*/ 42 w 140"/>
              <a:gd name="T59" fmla="*/ 75 h 160"/>
              <a:gd name="T60" fmla="*/ 42 w 140"/>
              <a:gd name="T61" fmla="*/ 82 h 160"/>
              <a:gd name="T62" fmla="*/ 100 w 140"/>
              <a:gd name="T63" fmla="*/ 78 h 160"/>
              <a:gd name="T64" fmla="*/ 97 w 140"/>
              <a:gd name="T65" fmla="*/ 55 h 160"/>
              <a:gd name="T66" fmla="*/ 40 w 140"/>
              <a:gd name="T67" fmla="*/ 58 h 160"/>
              <a:gd name="T68" fmla="*/ 97 w 140"/>
              <a:gd name="T69" fmla="*/ 61 h 160"/>
              <a:gd name="T70" fmla="*/ 97 w 140"/>
              <a:gd name="T71" fmla="*/ 55 h 160"/>
              <a:gd name="T72" fmla="*/ 42 w 140"/>
              <a:gd name="T73" fmla="*/ 95 h 160"/>
              <a:gd name="T74" fmla="*/ 42 w 140"/>
              <a:gd name="T75" fmla="*/ 102 h 160"/>
              <a:gd name="T76" fmla="*/ 100 w 140"/>
              <a:gd name="T77" fmla="*/ 98 h 160"/>
              <a:gd name="T78" fmla="*/ 97 w 140"/>
              <a:gd name="T79" fmla="*/ 115 h 160"/>
              <a:gd name="T80" fmla="*/ 40 w 140"/>
              <a:gd name="T81" fmla="*/ 118 h 160"/>
              <a:gd name="T82" fmla="*/ 97 w 140"/>
              <a:gd name="T83" fmla="*/ 121 h 160"/>
              <a:gd name="T84" fmla="*/ 97 w 140"/>
              <a:gd name="T85" fmla="*/ 1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0" h="160">
                <a:moveTo>
                  <a:pt x="132" y="6"/>
                </a:moveTo>
                <a:cubicBezTo>
                  <a:pt x="112" y="6"/>
                  <a:pt x="112" y="6"/>
                  <a:pt x="112" y="6"/>
                </a:cubicBezTo>
                <a:cubicBezTo>
                  <a:pt x="111" y="6"/>
                  <a:pt x="110" y="7"/>
                  <a:pt x="110" y="8"/>
                </a:cubicBezTo>
                <a:cubicBezTo>
                  <a:pt x="110" y="10"/>
                  <a:pt x="111" y="11"/>
                  <a:pt x="112" y="11"/>
                </a:cubicBezTo>
                <a:cubicBezTo>
                  <a:pt x="132" y="11"/>
                  <a:pt x="132" y="11"/>
                  <a:pt x="132" y="11"/>
                </a:cubicBezTo>
                <a:cubicBezTo>
                  <a:pt x="134" y="11"/>
                  <a:pt x="135" y="12"/>
                  <a:pt x="135" y="13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5" y="154"/>
                  <a:pt x="134" y="155"/>
                  <a:pt x="132" y="155"/>
                </a:cubicBez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6" y="11"/>
                  <a:pt x="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8" y="11"/>
                  <a:pt x="30" y="10"/>
                  <a:pt x="30" y="8"/>
                </a:cubicBezTo>
                <a:cubicBezTo>
                  <a:pt x="30" y="7"/>
                  <a:pt x="28" y="6"/>
                  <a:pt x="27" y="6"/>
                </a:cubicBezTo>
                <a:cubicBezTo>
                  <a:pt x="7" y="6"/>
                  <a:pt x="7" y="6"/>
                  <a:pt x="7" y="6"/>
                </a:cubicBezTo>
                <a:cubicBezTo>
                  <a:pt x="3" y="6"/>
                  <a:pt x="0" y="10"/>
                  <a:pt x="0" y="1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3" y="160"/>
                  <a:pt x="7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6" y="160"/>
                  <a:pt x="140" y="156"/>
                  <a:pt x="140" y="153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0" y="10"/>
                  <a:pt x="136" y="6"/>
                  <a:pt x="132" y="6"/>
                </a:cubicBezTo>
                <a:close/>
                <a:moveTo>
                  <a:pt x="27" y="26"/>
                </a:moveTo>
                <a:cubicBezTo>
                  <a:pt x="29" y="26"/>
                  <a:pt x="30" y="24"/>
                  <a:pt x="30" y="23"/>
                </a:cubicBezTo>
                <a:cubicBezTo>
                  <a:pt x="30" y="22"/>
                  <a:pt x="29" y="21"/>
                  <a:pt x="2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6" y="21"/>
                  <a:pt x="15" y="22"/>
                  <a:pt x="15" y="23"/>
                </a:cubicBezTo>
                <a:cubicBezTo>
                  <a:pt x="15" y="143"/>
                  <a:pt x="15" y="143"/>
                  <a:pt x="15" y="143"/>
                </a:cubicBezTo>
                <a:cubicBezTo>
                  <a:pt x="15" y="144"/>
                  <a:pt x="16" y="145"/>
                  <a:pt x="17" y="145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5"/>
                  <a:pt x="125" y="144"/>
                  <a:pt x="125" y="14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22"/>
                  <a:pt x="124" y="21"/>
                  <a:pt x="123" y="21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1" y="21"/>
                  <a:pt x="110" y="22"/>
                  <a:pt x="110" y="23"/>
                </a:cubicBezTo>
                <a:cubicBezTo>
                  <a:pt x="110" y="24"/>
                  <a:pt x="111" y="26"/>
                  <a:pt x="113" y="26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20" y="140"/>
                  <a:pt x="20" y="140"/>
                  <a:pt x="20" y="140"/>
                </a:cubicBezTo>
                <a:cubicBezTo>
                  <a:pt x="20" y="26"/>
                  <a:pt x="20" y="26"/>
                  <a:pt x="20" y="26"/>
                </a:cubicBezTo>
                <a:lnTo>
                  <a:pt x="27" y="26"/>
                </a:lnTo>
                <a:close/>
                <a:moveTo>
                  <a:pt x="45" y="35"/>
                </a:moveTo>
                <a:cubicBezTo>
                  <a:pt x="95" y="35"/>
                  <a:pt x="95" y="35"/>
                  <a:pt x="95" y="35"/>
                </a:cubicBezTo>
                <a:cubicBezTo>
                  <a:pt x="101" y="35"/>
                  <a:pt x="105" y="31"/>
                  <a:pt x="105" y="25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1"/>
                  <a:pt x="104" y="0"/>
                  <a:pt x="10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6" y="0"/>
                  <a:pt x="35" y="1"/>
                  <a:pt x="35" y="3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31"/>
                  <a:pt x="38" y="35"/>
                  <a:pt x="45" y="35"/>
                </a:cubicBezTo>
                <a:close/>
                <a:moveTo>
                  <a:pt x="40" y="5"/>
                </a:moveTo>
                <a:cubicBezTo>
                  <a:pt x="100" y="5"/>
                  <a:pt x="100" y="5"/>
                  <a:pt x="100" y="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100" y="29"/>
                  <a:pt x="98" y="30"/>
                  <a:pt x="95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1" y="30"/>
                  <a:pt x="40" y="29"/>
                  <a:pt x="40" y="25"/>
                </a:cubicBezTo>
                <a:lnTo>
                  <a:pt x="40" y="5"/>
                </a:lnTo>
                <a:close/>
                <a:moveTo>
                  <a:pt x="97" y="75"/>
                </a:moveTo>
                <a:cubicBezTo>
                  <a:pt x="42" y="75"/>
                  <a:pt x="42" y="75"/>
                  <a:pt x="42" y="75"/>
                </a:cubicBezTo>
                <a:cubicBezTo>
                  <a:pt x="41" y="75"/>
                  <a:pt x="40" y="76"/>
                  <a:pt x="40" y="78"/>
                </a:cubicBezTo>
                <a:cubicBezTo>
                  <a:pt x="40" y="80"/>
                  <a:pt x="41" y="82"/>
                  <a:pt x="42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8" y="82"/>
                  <a:pt x="100" y="80"/>
                  <a:pt x="100" y="78"/>
                </a:cubicBezTo>
                <a:cubicBezTo>
                  <a:pt x="100" y="76"/>
                  <a:pt x="98" y="75"/>
                  <a:pt x="97" y="75"/>
                </a:cubicBezTo>
                <a:close/>
                <a:moveTo>
                  <a:pt x="97" y="55"/>
                </a:moveTo>
                <a:cubicBezTo>
                  <a:pt x="42" y="55"/>
                  <a:pt x="42" y="55"/>
                  <a:pt x="42" y="55"/>
                </a:cubicBezTo>
                <a:cubicBezTo>
                  <a:pt x="41" y="55"/>
                  <a:pt x="40" y="57"/>
                  <a:pt x="40" y="58"/>
                </a:cubicBezTo>
                <a:cubicBezTo>
                  <a:pt x="40" y="60"/>
                  <a:pt x="41" y="61"/>
                  <a:pt x="42" y="61"/>
                </a:cubicBezTo>
                <a:cubicBezTo>
                  <a:pt x="97" y="61"/>
                  <a:pt x="97" y="61"/>
                  <a:pt x="97" y="61"/>
                </a:cubicBezTo>
                <a:cubicBezTo>
                  <a:pt x="98" y="61"/>
                  <a:pt x="100" y="60"/>
                  <a:pt x="100" y="58"/>
                </a:cubicBezTo>
                <a:cubicBezTo>
                  <a:pt x="100" y="57"/>
                  <a:pt x="98" y="55"/>
                  <a:pt x="97" y="55"/>
                </a:cubicBezTo>
                <a:close/>
                <a:moveTo>
                  <a:pt x="97" y="95"/>
                </a:moveTo>
                <a:cubicBezTo>
                  <a:pt x="42" y="95"/>
                  <a:pt x="42" y="95"/>
                  <a:pt x="42" y="95"/>
                </a:cubicBezTo>
                <a:cubicBezTo>
                  <a:pt x="41" y="95"/>
                  <a:pt x="40" y="97"/>
                  <a:pt x="40" y="98"/>
                </a:cubicBezTo>
                <a:cubicBezTo>
                  <a:pt x="40" y="100"/>
                  <a:pt x="41" y="102"/>
                  <a:pt x="42" y="102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8" y="102"/>
                  <a:pt x="100" y="100"/>
                  <a:pt x="100" y="98"/>
                </a:cubicBezTo>
                <a:cubicBezTo>
                  <a:pt x="100" y="97"/>
                  <a:pt x="98" y="95"/>
                  <a:pt x="97" y="95"/>
                </a:cubicBezTo>
                <a:close/>
                <a:moveTo>
                  <a:pt x="97" y="115"/>
                </a:moveTo>
                <a:cubicBezTo>
                  <a:pt x="42" y="115"/>
                  <a:pt x="42" y="115"/>
                  <a:pt x="42" y="115"/>
                </a:cubicBezTo>
                <a:cubicBezTo>
                  <a:pt x="41" y="115"/>
                  <a:pt x="40" y="116"/>
                  <a:pt x="40" y="118"/>
                </a:cubicBezTo>
                <a:cubicBezTo>
                  <a:pt x="40" y="120"/>
                  <a:pt x="41" y="121"/>
                  <a:pt x="42" y="121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98" y="121"/>
                  <a:pt x="100" y="120"/>
                  <a:pt x="100" y="118"/>
                </a:cubicBezTo>
                <a:cubicBezTo>
                  <a:pt x="100" y="116"/>
                  <a:pt x="98" y="115"/>
                  <a:pt x="97" y="1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0" name="Freeform 184">
            <a:extLst>
              <a:ext uri="{FF2B5EF4-FFF2-40B4-BE49-F238E27FC236}">
                <a16:creationId xmlns:a16="http://schemas.microsoft.com/office/drawing/2014/main" id="{7A97AAB3-B220-4C87-90F1-D6B72EE43623}"/>
              </a:ext>
            </a:extLst>
          </p:cNvPr>
          <p:cNvSpPr>
            <a:spLocks noEditPoints="1"/>
          </p:cNvSpPr>
          <p:nvPr/>
        </p:nvSpPr>
        <p:spPr bwMode="auto">
          <a:xfrm>
            <a:off x="6248401" y="4127500"/>
            <a:ext cx="246063" cy="254000"/>
          </a:xfrm>
          <a:custGeom>
            <a:avLst/>
            <a:gdLst>
              <a:gd name="T0" fmla="*/ 124 w 155"/>
              <a:gd name="T1" fmla="*/ 30 h 160"/>
              <a:gd name="T2" fmla="*/ 77 w 155"/>
              <a:gd name="T3" fmla="*/ 0 h 160"/>
              <a:gd name="T4" fmla="*/ 31 w 155"/>
              <a:gd name="T5" fmla="*/ 30 h 160"/>
              <a:gd name="T6" fmla="*/ 20 w 155"/>
              <a:gd name="T7" fmla="*/ 80 h 160"/>
              <a:gd name="T8" fmla="*/ 31 w 155"/>
              <a:gd name="T9" fmla="*/ 130 h 160"/>
              <a:gd name="T10" fmla="*/ 77 w 155"/>
              <a:gd name="T11" fmla="*/ 160 h 160"/>
              <a:gd name="T12" fmla="*/ 124 w 155"/>
              <a:gd name="T13" fmla="*/ 130 h 160"/>
              <a:gd name="T14" fmla="*/ 135 w 155"/>
              <a:gd name="T15" fmla="*/ 80 h 160"/>
              <a:gd name="T16" fmla="*/ 124 w 155"/>
              <a:gd name="T17" fmla="*/ 35 h 160"/>
              <a:gd name="T18" fmla="*/ 131 w 155"/>
              <a:gd name="T19" fmla="*/ 76 h 160"/>
              <a:gd name="T20" fmla="*/ 107 w 155"/>
              <a:gd name="T21" fmla="*/ 36 h 160"/>
              <a:gd name="T22" fmla="*/ 128 w 155"/>
              <a:gd name="T23" fmla="*/ 80 h 160"/>
              <a:gd name="T24" fmla="*/ 113 w 155"/>
              <a:gd name="T25" fmla="*/ 68 h 160"/>
              <a:gd name="T26" fmla="*/ 106 w 155"/>
              <a:gd name="T27" fmla="*/ 56 h 160"/>
              <a:gd name="T28" fmla="*/ 84 w 155"/>
              <a:gd name="T29" fmla="*/ 44 h 160"/>
              <a:gd name="T30" fmla="*/ 106 w 155"/>
              <a:gd name="T31" fmla="*/ 56 h 160"/>
              <a:gd name="T32" fmla="*/ 101 w 155"/>
              <a:gd name="T33" fmla="*/ 33 h 160"/>
              <a:gd name="T34" fmla="*/ 54 w 155"/>
              <a:gd name="T35" fmla="*/ 33 h 160"/>
              <a:gd name="T36" fmla="*/ 52 w 155"/>
              <a:gd name="T37" fmla="*/ 38 h 160"/>
              <a:gd name="T38" fmla="*/ 60 w 155"/>
              <a:gd name="T39" fmla="*/ 50 h 160"/>
              <a:gd name="T40" fmla="*/ 52 w 155"/>
              <a:gd name="T41" fmla="*/ 38 h 160"/>
              <a:gd name="T42" fmla="*/ 31 w 155"/>
              <a:gd name="T43" fmla="*/ 35 h 160"/>
              <a:gd name="T44" fmla="*/ 44 w 155"/>
              <a:gd name="T45" fmla="*/ 60 h 160"/>
              <a:gd name="T46" fmla="*/ 10 w 155"/>
              <a:gd name="T47" fmla="*/ 43 h 160"/>
              <a:gd name="T48" fmla="*/ 42 w 155"/>
              <a:gd name="T49" fmla="*/ 93 h 160"/>
              <a:gd name="T50" fmla="*/ 42 w 155"/>
              <a:gd name="T51" fmla="*/ 68 h 160"/>
              <a:gd name="T52" fmla="*/ 10 w 155"/>
              <a:gd name="T53" fmla="*/ 118 h 160"/>
              <a:gd name="T54" fmla="*/ 44 w 155"/>
              <a:gd name="T55" fmla="*/ 100 h 160"/>
              <a:gd name="T56" fmla="*/ 31 w 155"/>
              <a:gd name="T57" fmla="*/ 125 h 160"/>
              <a:gd name="T58" fmla="*/ 60 w 155"/>
              <a:gd name="T59" fmla="*/ 110 h 160"/>
              <a:gd name="T60" fmla="*/ 52 w 155"/>
              <a:gd name="T61" fmla="*/ 123 h 160"/>
              <a:gd name="T62" fmla="*/ 77 w 155"/>
              <a:gd name="T63" fmla="*/ 155 h 160"/>
              <a:gd name="T64" fmla="*/ 77 w 155"/>
              <a:gd name="T65" fmla="*/ 119 h 160"/>
              <a:gd name="T66" fmla="*/ 77 w 155"/>
              <a:gd name="T67" fmla="*/ 155 h 160"/>
              <a:gd name="T68" fmla="*/ 84 w 155"/>
              <a:gd name="T69" fmla="*/ 116 h 160"/>
              <a:gd name="T70" fmla="*/ 106 w 155"/>
              <a:gd name="T71" fmla="*/ 104 h 160"/>
              <a:gd name="T72" fmla="*/ 92 w 155"/>
              <a:gd name="T73" fmla="*/ 106 h 160"/>
              <a:gd name="T74" fmla="*/ 62 w 155"/>
              <a:gd name="T75" fmla="*/ 106 h 160"/>
              <a:gd name="T76" fmla="*/ 47 w 155"/>
              <a:gd name="T77" fmla="*/ 80 h 160"/>
              <a:gd name="T78" fmla="*/ 62 w 155"/>
              <a:gd name="T79" fmla="*/ 54 h 160"/>
              <a:gd name="T80" fmla="*/ 92 w 155"/>
              <a:gd name="T81" fmla="*/ 54 h 160"/>
              <a:gd name="T82" fmla="*/ 107 w 155"/>
              <a:gd name="T83" fmla="*/ 80 h 160"/>
              <a:gd name="T84" fmla="*/ 92 w 155"/>
              <a:gd name="T85" fmla="*/ 106 h 160"/>
              <a:gd name="T86" fmla="*/ 124 w 155"/>
              <a:gd name="T87" fmla="*/ 125 h 160"/>
              <a:gd name="T88" fmla="*/ 111 w 155"/>
              <a:gd name="T89" fmla="*/ 100 h 160"/>
              <a:gd name="T90" fmla="*/ 145 w 155"/>
              <a:gd name="T91" fmla="*/ 118 h 160"/>
              <a:gd name="T92" fmla="*/ 65 w 155"/>
              <a:gd name="T93" fmla="*/ 80 h 160"/>
              <a:gd name="T94" fmla="*/ 90 w 155"/>
              <a:gd name="T95" fmla="*/ 80 h 160"/>
              <a:gd name="T96" fmla="*/ 77 w 155"/>
              <a:gd name="T97" fmla="*/ 87 h 160"/>
              <a:gd name="T98" fmla="*/ 77 w 155"/>
              <a:gd name="T99" fmla="*/ 72 h 160"/>
              <a:gd name="T100" fmla="*/ 77 w 155"/>
              <a:gd name="T101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5" h="160">
                <a:moveTo>
                  <a:pt x="150" y="40"/>
                </a:moveTo>
                <a:cubicBezTo>
                  <a:pt x="146" y="34"/>
                  <a:pt x="138" y="30"/>
                  <a:pt x="124" y="30"/>
                </a:cubicBezTo>
                <a:cubicBezTo>
                  <a:pt x="119" y="30"/>
                  <a:pt x="113" y="30"/>
                  <a:pt x="105" y="31"/>
                </a:cubicBezTo>
                <a:cubicBezTo>
                  <a:pt x="99" y="13"/>
                  <a:pt x="89" y="0"/>
                  <a:pt x="77" y="0"/>
                </a:cubicBezTo>
                <a:cubicBezTo>
                  <a:pt x="66" y="0"/>
                  <a:pt x="56" y="13"/>
                  <a:pt x="50" y="31"/>
                </a:cubicBezTo>
                <a:cubicBezTo>
                  <a:pt x="42" y="30"/>
                  <a:pt x="36" y="30"/>
                  <a:pt x="31" y="30"/>
                </a:cubicBezTo>
                <a:cubicBezTo>
                  <a:pt x="17" y="30"/>
                  <a:pt x="9" y="34"/>
                  <a:pt x="5" y="40"/>
                </a:cubicBezTo>
                <a:cubicBezTo>
                  <a:pt x="0" y="49"/>
                  <a:pt x="5" y="64"/>
                  <a:pt x="20" y="80"/>
                </a:cubicBezTo>
                <a:cubicBezTo>
                  <a:pt x="5" y="96"/>
                  <a:pt x="0" y="111"/>
                  <a:pt x="5" y="120"/>
                </a:cubicBezTo>
                <a:cubicBezTo>
                  <a:pt x="9" y="126"/>
                  <a:pt x="17" y="130"/>
                  <a:pt x="31" y="130"/>
                </a:cubicBezTo>
                <a:cubicBezTo>
                  <a:pt x="36" y="130"/>
                  <a:pt x="42" y="130"/>
                  <a:pt x="50" y="129"/>
                </a:cubicBezTo>
                <a:cubicBezTo>
                  <a:pt x="56" y="148"/>
                  <a:pt x="66" y="160"/>
                  <a:pt x="77" y="160"/>
                </a:cubicBezTo>
                <a:cubicBezTo>
                  <a:pt x="89" y="160"/>
                  <a:pt x="99" y="148"/>
                  <a:pt x="105" y="129"/>
                </a:cubicBezTo>
                <a:cubicBezTo>
                  <a:pt x="113" y="130"/>
                  <a:pt x="119" y="130"/>
                  <a:pt x="124" y="130"/>
                </a:cubicBezTo>
                <a:cubicBezTo>
                  <a:pt x="138" y="130"/>
                  <a:pt x="146" y="126"/>
                  <a:pt x="150" y="120"/>
                </a:cubicBezTo>
                <a:cubicBezTo>
                  <a:pt x="155" y="111"/>
                  <a:pt x="150" y="96"/>
                  <a:pt x="135" y="80"/>
                </a:cubicBezTo>
                <a:cubicBezTo>
                  <a:pt x="150" y="64"/>
                  <a:pt x="155" y="49"/>
                  <a:pt x="150" y="40"/>
                </a:cubicBezTo>
                <a:close/>
                <a:moveTo>
                  <a:pt x="124" y="35"/>
                </a:moveTo>
                <a:cubicBezTo>
                  <a:pt x="135" y="35"/>
                  <a:pt x="143" y="38"/>
                  <a:pt x="145" y="43"/>
                </a:cubicBezTo>
                <a:cubicBezTo>
                  <a:pt x="150" y="50"/>
                  <a:pt x="144" y="63"/>
                  <a:pt x="131" y="76"/>
                </a:cubicBezTo>
                <a:cubicBezTo>
                  <a:pt x="126" y="71"/>
                  <a:pt x="119" y="65"/>
                  <a:pt x="111" y="60"/>
                </a:cubicBezTo>
                <a:cubicBezTo>
                  <a:pt x="110" y="51"/>
                  <a:pt x="109" y="44"/>
                  <a:pt x="107" y="36"/>
                </a:cubicBezTo>
                <a:cubicBezTo>
                  <a:pt x="113" y="35"/>
                  <a:pt x="119" y="35"/>
                  <a:pt x="124" y="35"/>
                </a:cubicBezTo>
                <a:close/>
                <a:moveTo>
                  <a:pt x="128" y="80"/>
                </a:moveTo>
                <a:cubicBezTo>
                  <a:pt x="123" y="85"/>
                  <a:pt x="118" y="89"/>
                  <a:pt x="113" y="93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118" y="71"/>
                  <a:pt x="123" y="75"/>
                  <a:pt x="128" y="80"/>
                </a:cubicBezTo>
                <a:close/>
                <a:moveTo>
                  <a:pt x="106" y="56"/>
                </a:moveTo>
                <a:cubicBezTo>
                  <a:pt x="102" y="54"/>
                  <a:pt x="99" y="53"/>
                  <a:pt x="95" y="50"/>
                </a:cubicBezTo>
                <a:cubicBezTo>
                  <a:pt x="91" y="48"/>
                  <a:pt x="87" y="45"/>
                  <a:pt x="84" y="44"/>
                </a:cubicBezTo>
                <a:cubicBezTo>
                  <a:pt x="90" y="41"/>
                  <a:pt x="96" y="39"/>
                  <a:pt x="102" y="38"/>
                </a:cubicBezTo>
                <a:cubicBezTo>
                  <a:pt x="104" y="44"/>
                  <a:pt x="105" y="50"/>
                  <a:pt x="106" y="56"/>
                </a:cubicBezTo>
                <a:close/>
                <a:moveTo>
                  <a:pt x="77" y="5"/>
                </a:moveTo>
                <a:cubicBezTo>
                  <a:pt x="86" y="5"/>
                  <a:pt x="95" y="16"/>
                  <a:pt x="101" y="33"/>
                </a:cubicBezTo>
                <a:cubicBezTo>
                  <a:pt x="92" y="35"/>
                  <a:pt x="85" y="38"/>
                  <a:pt x="77" y="41"/>
                </a:cubicBezTo>
                <a:cubicBezTo>
                  <a:pt x="70" y="38"/>
                  <a:pt x="62" y="35"/>
                  <a:pt x="54" y="33"/>
                </a:cubicBezTo>
                <a:cubicBezTo>
                  <a:pt x="60" y="16"/>
                  <a:pt x="69" y="5"/>
                  <a:pt x="77" y="5"/>
                </a:cubicBezTo>
                <a:close/>
                <a:moveTo>
                  <a:pt x="52" y="38"/>
                </a:moveTo>
                <a:cubicBezTo>
                  <a:pt x="59" y="39"/>
                  <a:pt x="65" y="41"/>
                  <a:pt x="71" y="44"/>
                </a:cubicBezTo>
                <a:cubicBezTo>
                  <a:pt x="67" y="45"/>
                  <a:pt x="64" y="48"/>
                  <a:pt x="60" y="50"/>
                </a:cubicBezTo>
                <a:cubicBezTo>
                  <a:pt x="56" y="53"/>
                  <a:pt x="52" y="54"/>
                  <a:pt x="49" y="56"/>
                </a:cubicBezTo>
                <a:cubicBezTo>
                  <a:pt x="50" y="50"/>
                  <a:pt x="51" y="44"/>
                  <a:pt x="52" y="38"/>
                </a:cubicBezTo>
                <a:close/>
                <a:moveTo>
                  <a:pt x="10" y="43"/>
                </a:moveTo>
                <a:cubicBezTo>
                  <a:pt x="12" y="38"/>
                  <a:pt x="20" y="35"/>
                  <a:pt x="31" y="35"/>
                </a:cubicBezTo>
                <a:cubicBezTo>
                  <a:pt x="36" y="35"/>
                  <a:pt x="42" y="35"/>
                  <a:pt x="47" y="36"/>
                </a:cubicBezTo>
                <a:cubicBezTo>
                  <a:pt x="46" y="44"/>
                  <a:pt x="45" y="51"/>
                  <a:pt x="44" y="60"/>
                </a:cubicBezTo>
                <a:cubicBezTo>
                  <a:pt x="36" y="65"/>
                  <a:pt x="29" y="71"/>
                  <a:pt x="24" y="76"/>
                </a:cubicBezTo>
                <a:cubicBezTo>
                  <a:pt x="11" y="63"/>
                  <a:pt x="5" y="50"/>
                  <a:pt x="10" y="43"/>
                </a:cubicBezTo>
                <a:close/>
                <a:moveTo>
                  <a:pt x="42" y="68"/>
                </a:moveTo>
                <a:cubicBezTo>
                  <a:pt x="42" y="93"/>
                  <a:pt x="42" y="93"/>
                  <a:pt x="42" y="93"/>
                </a:cubicBezTo>
                <a:cubicBezTo>
                  <a:pt x="37" y="89"/>
                  <a:pt x="32" y="85"/>
                  <a:pt x="27" y="80"/>
                </a:cubicBezTo>
                <a:cubicBezTo>
                  <a:pt x="32" y="75"/>
                  <a:pt x="37" y="71"/>
                  <a:pt x="42" y="68"/>
                </a:cubicBezTo>
                <a:close/>
                <a:moveTo>
                  <a:pt x="31" y="125"/>
                </a:moveTo>
                <a:cubicBezTo>
                  <a:pt x="20" y="125"/>
                  <a:pt x="12" y="123"/>
                  <a:pt x="10" y="118"/>
                </a:cubicBezTo>
                <a:cubicBezTo>
                  <a:pt x="5" y="110"/>
                  <a:pt x="11" y="98"/>
                  <a:pt x="24" y="84"/>
                </a:cubicBezTo>
                <a:cubicBezTo>
                  <a:pt x="29" y="89"/>
                  <a:pt x="36" y="95"/>
                  <a:pt x="44" y="100"/>
                </a:cubicBezTo>
                <a:cubicBezTo>
                  <a:pt x="45" y="109"/>
                  <a:pt x="46" y="116"/>
                  <a:pt x="47" y="124"/>
                </a:cubicBezTo>
                <a:cubicBezTo>
                  <a:pt x="42" y="125"/>
                  <a:pt x="36" y="125"/>
                  <a:pt x="31" y="125"/>
                </a:cubicBezTo>
                <a:close/>
                <a:moveTo>
                  <a:pt x="49" y="104"/>
                </a:moveTo>
                <a:cubicBezTo>
                  <a:pt x="52" y="106"/>
                  <a:pt x="56" y="108"/>
                  <a:pt x="60" y="110"/>
                </a:cubicBezTo>
                <a:cubicBezTo>
                  <a:pt x="64" y="113"/>
                  <a:pt x="67" y="115"/>
                  <a:pt x="71" y="116"/>
                </a:cubicBezTo>
                <a:cubicBezTo>
                  <a:pt x="65" y="119"/>
                  <a:pt x="59" y="121"/>
                  <a:pt x="52" y="123"/>
                </a:cubicBezTo>
                <a:cubicBezTo>
                  <a:pt x="51" y="116"/>
                  <a:pt x="50" y="110"/>
                  <a:pt x="49" y="104"/>
                </a:cubicBezTo>
                <a:close/>
                <a:moveTo>
                  <a:pt x="77" y="155"/>
                </a:moveTo>
                <a:cubicBezTo>
                  <a:pt x="69" y="155"/>
                  <a:pt x="60" y="144"/>
                  <a:pt x="54" y="128"/>
                </a:cubicBezTo>
                <a:cubicBezTo>
                  <a:pt x="62" y="125"/>
                  <a:pt x="70" y="123"/>
                  <a:pt x="77" y="119"/>
                </a:cubicBezTo>
                <a:cubicBezTo>
                  <a:pt x="85" y="123"/>
                  <a:pt x="92" y="125"/>
                  <a:pt x="101" y="128"/>
                </a:cubicBezTo>
                <a:cubicBezTo>
                  <a:pt x="95" y="144"/>
                  <a:pt x="86" y="155"/>
                  <a:pt x="77" y="155"/>
                </a:cubicBezTo>
                <a:close/>
                <a:moveTo>
                  <a:pt x="102" y="123"/>
                </a:moveTo>
                <a:cubicBezTo>
                  <a:pt x="96" y="121"/>
                  <a:pt x="90" y="119"/>
                  <a:pt x="84" y="116"/>
                </a:cubicBezTo>
                <a:cubicBezTo>
                  <a:pt x="87" y="115"/>
                  <a:pt x="91" y="113"/>
                  <a:pt x="95" y="110"/>
                </a:cubicBezTo>
                <a:cubicBezTo>
                  <a:pt x="99" y="108"/>
                  <a:pt x="102" y="106"/>
                  <a:pt x="106" y="104"/>
                </a:cubicBezTo>
                <a:cubicBezTo>
                  <a:pt x="105" y="110"/>
                  <a:pt x="104" y="116"/>
                  <a:pt x="102" y="123"/>
                </a:cubicBezTo>
                <a:close/>
                <a:moveTo>
                  <a:pt x="92" y="106"/>
                </a:moveTo>
                <a:cubicBezTo>
                  <a:pt x="87" y="109"/>
                  <a:pt x="82" y="111"/>
                  <a:pt x="77" y="114"/>
                </a:cubicBezTo>
                <a:cubicBezTo>
                  <a:pt x="72" y="111"/>
                  <a:pt x="67" y="109"/>
                  <a:pt x="62" y="106"/>
                </a:cubicBezTo>
                <a:cubicBezTo>
                  <a:pt x="57" y="103"/>
                  <a:pt x="52" y="100"/>
                  <a:pt x="49" y="98"/>
                </a:cubicBezTo>
                <a:cubicBezTo>
                  <a:pt x="47" y="91"/>
                  <a:pt x="47" y="86"/>
                  <a:pt x="47" y="80"/>
                </a:cubicBezTo>
                <a:cubicBezTo>
                  <a:pt x="47" y="74"/>
                  <a:pt x="47" y="69"/>
                  <a:pt x="49" y="63"/>
                </a:cubicBezTo>
                <a:cubicBezTo>
                  <a:pt x="52" y="60"/>
                  <a:pt x="57" y="58"/>
                  <a:pt x="62" y="54"/>
                </a:cubicBezTo>
                <a:cubicBezTo>
                  <a:pt x="67" y="51"/>
                  <a:pt x="72" y="49"/>
                  <a:pt x="77" y="46"/>
                </a:cubicBezTo>
                <a:cubicBezTo>
                  <a:pt x="82" y="49"/>
                  <a:pt x="87" y="51"/>
                  <a:pt x="92" y="54"/>
                </a:cubicBezTo>
                <a:cubicBezTo>
                  <a:pt x="97" y="58"/>
                  <a:pt x="102" y="60"/>
                  <a:pt x="106" y="63"/>
                </a:cubicBezTo>
                <a:cubicBezTo>
                  <a:pt x="107" y="69"/>
                  <a:pt x="107" y="74"/>
                  <a:pt x="107" y="80"/>
                </a:cubicBezTo>
                <a:cubicBezTo>
                  <a:pt x="107" y="86"/>
                  <a:pt x="107" y="91"/>
                  <a:pt x="106" y="98"/>
                </a:cubicBezTo>
                <a:cubicBezTo>
                  <a:pt x="102" y="100"/>
                  <a:pt x="97" y="103"/>
                  <a:pt x="92" y="106"/>
                </a:cubicBezTo>
                <a:close/>
                <a:moveTo>
                  <a:pt x="145" y="118"/>
                </a:moveTo>
                <a:cubicBezTo>
                  <a:pt x="143" y="123"/>
                  <a:pt x="135" y="125"/>
                  <a:pt x="124" y="125"/>
                </a:cubicBezTo>
                <a:cubicBezTo>
                  <a:pt x="119" y="125"/>
                  <a:pt x="113" y="125"/>
                  <a:pt x="107" y="124"/>
                </a:cubicBezTo>
                <a:cubicBezTo>
                  <a:pt x="109" y="116"/>
                  <a:pt x="110" y="109"/>
                  <a:pt x="111" y="100"/>
                </a:cubicBezTo>
                <a:cubicBezTo>
                  <a:pt x="119" y="95"/>
                  <a:pt x="126" y="89"/>
                  <a:pt x="131" y="84"/>
                </a:cubicBezTo>
                <a:cubicBezTo>
                  <a:pt x="144" y="98"/>
                  <a:pt x="150" y="110"/>
                  <a:pt x="145" y="118"/>
                </a:cubicBezTo>
                <a:close/>
                <a:moveTo>
                  <a:pt x="77" y="67"/>
                </a:moveTo>
                <a:cubicBezTo>
                  <a:pt x="70" y="67"/>
                  <a:pt x="65" y="72"/>
                  <a:pt x="65" y="80"/>
                </a:cubicBezTo>
                <a:cubicBezTo>
                  <a:pt x="65" y="87"/>
                  <a:pt x="70" y="92"/>
                  <a:pt x="77" y="92"/>
                </a:cubicBezTo>
                <a:cubicBezTo>
                  <a:pt x="85" y="92"/>
                  <a:pt x="90" y="87"/>
                  <a:pt x="90" y="80"/>
                </a:cubicBezTo>
                <a:cubicBezTo>
                  <a:pt x="90" y="72"/>
                  <a:pt x="85" y="67"/>
                  <a:pt x="77" y="67"/>
                </a:cubicBezTo>
                <a:close/>
                <a:moveTo>
                  <a:pt x="77" y="87"/>
                </a:moveTo>
                <a:cubicBezTo>
                  <a:pt x="74" y="87"/>
                  <a:pt x="70" y="83"/>
                  <a:pt x="70" y="80"/>
                </a:cubicBezTo>
                <a:cubicBezTo>
                  <a:pt x="70" y="76"/>
                  <a:pt x="74" y="72"/>
                  <a:pt x="77" y="72"/>
                </a:cubicBezTo>
                <a:cubicBezTo>
                  <a:pt x="81" y="72"/>
                  <a:pt x="85" y="76"/>
                  <a:pt x="85" y="80"/>
                </a:cubicBezTo>
                <a:cubicBezTo>
                  <a:pt x="85" y="83"/>
                  <a:pt x="81" y="87"/>
                  <a:pt x="77" y="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1" name="Freeform 185">
            <a:extLst>
              <a:ext uri="{FF2B5EF4-FFF2-40B4-BE49-F238E27FC236}">
                <a16:creationId xmlns:a16="http://schemas.microsoft.com/office/drawing/2014/main" id="{CD201A7B-7C9F-450C-AD3A-2182784C33F0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4157663"/>
            <a:ext cx="254000" cy="193675"/>
          </a:xfrm>
          <a:custGeom>
            <a:avLst/>
            <a:gdLst>
              <a:gd name="T0" fmla="*/ 148 w 160"/>
              <a:gd name="T1" fmla="*/ 103 h 122"/>
              <a:gd name="T2" fmla="*/ 146 w 160"/>
              <a:gd name="T3" fmla="*/ 0 h 122"/>
              <a:gd name="T4" fmla="*/ 145 w 160"/>
              <a:gd name="T5" fmla="*/ 103 h 122"/>
              <a:gd name="T6" fmla="*/ 137 w 160"/>
              <a:gd name="T7" fmla="*/ 103 h 122"/>
              <a:gd name="T8" fmla="*/ 135 w 160"/>
              <a:gd name="T9" fmla="*/ 0 h 122"/>
              <a:gd name="T10" fmla="*/ 133 w 160"/>
              <a:gd name="T11" fmla="*/ 103 h 122"/>
              <a:gd name="T12" fmla="*/ 55 w 160"/>
              <a:gd name="T13" fmla="*/ 42 h 122"/>
              <a:gd name="T14" fmla="*/ 15 w 160"/>
              <a:gd name="T15" fmla="*/ 44 h 122"/>
              <a:gd name="T16" fmla="*/ 17 w 160"/>
              <a:gd name="T17" fmla="*/ 80 h 122"/>
              <a:gd name="T18" fmla="*/ 57 w 160"/>
              <a:gd name="T19" fmla="*/ 78 h 122"/>
              <a:gd name="T20" fmla="*/ 55 w 160"/>
              <a:gd name="T21" fmla="*/ 42 h 122"/>
              <a:gd name="T22" fmla="*/ 18 w 160"/>
              <a:gd name="T23" fmla="*/ 77 h 122"/>
              <a:gd name="T24" fmla="*/ 53 w 160"/>
              <a:gd name="T25" fmla="*/ 46 h 122"/>
              <a:gd name="T26" fmla="*/ 109 w 160"/>
              <a:gd name="T27" fmla="*/ 12 h 122"/>
              <a:gd name="T28" fmla="*/ 15 w 160"/>
              <a:gd name="T29" fmla="*/ 14 h 122"/>
              <a:gd name="T30" fmla="*/ 17 w 160"/>
              <a:gd name="T31" fmla="*/ 31 h 122"/>
              <a:gd name="T32" fmla="*/ 111 w 160"/>
              <a:gd name="T33" fmla="*/ 29 h 122"/>
              <a:gd name="T34" fmla="*/ 109 w 160"/>
              <a:gd name="T35" fmla="*/ 12 h 122"/>
              <a:gd name="T36" fmla="*/ 18 w 160"/>
              <a:gd name="T37" fmla="*/ 27 h 122"/>
              <a:gd name="T38" fmla="*/ 107 w 160"/>
              <a:gd name="T39" fmla="*/ 16 h 122"/>
              <a:gd name="T40" fmla="*/ 109 w 160"/>
              <a:gd name="T41" fmla="*/ 42 h 122"/>
              <a:gd name="T42" fmla="*/ 68 w 160"/>
              <a:gd name="T43" fmla="*/ 44 h 122"/>
              <a:gd name="T44" fmla="*/ 109 w 160"/>
              <a:gd name="T45" fmla="*/ 47 h 122"/>
              <a:gd name="T46" fmla="*/ 109 w 160"/>
              <a:gd name="T47" fmla="*/ 42 h 122"/>
              <a:gd name="T48" fmla="*/ 70 w 160"/>
              <a:gd name="T49" fmla="*/ 53 h 122"/>
              <a:gd name="T50" fmla="*/ 70 w 160"/>
              <a:gd name="T51" fmla="*/ 59 h 122"/>
              <a:gd name="T52" fmla="*/ 111 w 160"/>
              <a:gd name="T53" fmla="*/ 56 h 122"/>
              <a:gd name="T54" fmla="*/ 109 w 160"/>
              <a:gd name="T55" fmla="*/ 64 h 122"/>
              <a:gd name="T56" fmla="*/ 68 w 160"/>
              <a:gd name="T57" fmla="*/ 67 h 122"/>
              <a:gd name="T58" fmla="*/ 109 w 160"/>
              <a:gd name="T59" fmla="*/ 70 h 122"/>
              <a:gd name="T60" fmla="*/ 109 w 160"/>
              <a:gd name="T61" fmla="*/ 64 h 122"/>
              <a:gd name="T62" fmla="*/ 70 w 160"/>
              <a:gd name="T63" fmla="*/ 76 h 122"/>
              <a:gd name="T64" fmla="*/ 70 w 160"/>
              <a:gd name="T65" fmla="*/ 81 h 122"/>
              <a:gd name="T66" fmla="*/ 111 w 160"/>
              <a:gd name="T67" fmla="*/ 79 h 122"/>
              <a:gd name="T68" fmla="*/ 109 w 160"/>
              <a:gd name="T69" fmla="*/ 88 h 122"/>
              <a:gd name="T70" fmla="*/ 68 w 160"/>
              <a:gd name="T71" fmla="*/ 90 h 122"/>
              <a:gd name="T72" fmla="*/ 109 w 160"/>
              <a:gd name="T73" fmla="*/ 93 h 122"/>
              <a:gd name="T74" fmla="*/ 109 w 160"/>
              <a:gd name="T75" fmla="*/ 88 h 122"/>
              <a:gd name="T76" fmla="*/ 17 w 160"/>
              <a:gd name="T77" fmla="*/ 88 h 122"/>
              <a:gd name="T78" fmla="*/ 17 w 160"/>
              <a:gd name="T79" fmla="*/ 93 h 122"/>
              <a:gd name="T80" fmla="*/ 57 w 160"/>
              <a:gd name="T81" fmla="*/ 90 h 122"/>
              <a:gd name="T82" fmla="*/ 109 w 160"/>
              <a:gd name="T83" fmla="*/ 99 h 122"/>
              <a:gd name="T84" fmla="*/ 68 w 160"/>
              <a:gd name="T85" fmla="*/ 102 h 122"/>
              <a:gd name="T86" fmla="*/ 109 w 160"/>
              <a:gd name="T87" fmla="*/ 104 h 122"/>
              <a:gd name="T88" fmla="*/ 109 w 160"/>
              <a:gd name="T89" fmla="*/ 99 h 122"/>
              <a:gd name="T90" fmla="*/ 17 w 160"/>
              <a:gd name="T91" fmla="*/ 99 h 122"/>
              <a:gd name="T92" fmla="*/ 17 w 160"/>
              <a:gd name="T93" fmla="*/ 104 h 122"/>
              <a:gd name="T94" fmla="*/ 57 w 160"/>
              <a:gd name="T95" fmla="*/ 102 h 122"/>
              <a:gd name="T96" fmla="*/ 158 w 160"/>
              <a:gd name="T97" fmla="*/ 0 h 122"/>
              <a:gd name="T98" fmla="*/ 156 w 160"/>
              <a:gd name="T99" fmla="*/ 103 h 122"/>
              <a:gd name="T100" fmla="*/ 125 w 160"/>
              <a:gd name="T101" fmla="*/ 103 h 122"/>
              <a:gd name="T102" fmla="*/ 123 w 160"/>
              <a:gd name="T103" fmla="*/ 0 h 122"/>
              <a:gd name="T104" fmla="*/ 0 w 160"/>
              <a:gd name="T105" fmla="*/ 2 h 122"/>
              <a:gd name="T106" fmla="*/ 19 w 160"/>
              <a:gd name="T107" fmla="*/ 122 h 122"/>
              <a:gd name="T108" fmla="*/ 160 w 160"/>
              <a:gd name="T109" fmla="*/ 103 h 122"/>
              <a:gd name="T110" fmla="*/ 158 w 160"/>
              <a:gd name="T111" fmla="*/ 0 h 122"/>
              <a:gd name="T112" fmla="*/ 3 w 160"/>
              <a:gd name="T113" fmla="*/ 103 h 122"/>
              <a:gd name="T114" fmla="*/ 121 w 160"/>
              <a:gd name="T115" fmla="*/ 4 h 122"/>
              <a:gd name="T116" fmla="*/ 122 w 160"/>
              <a:gd name="T117" fmla="*/ 107 h 122"/>
              <a:gd name="T118" fmla="*/ 123 w 160"/>
              <a:gd name="T119" fmla="*/ 111 h 122"/>
              <a:gd name="T120" fmla="*/ 125 w 160"/>
              <a:gd name="T121" fmla="*/ 114 h 122"/>
              <a:gd name="T122" fmla="*/ 130 w 160"/>
              <a:gd name="T123" fmla="*/ 118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22">
                <a:moveTo>
                  <a:pt x="141" y="111"/>
                </a:moveTo>
                <a:cubicBezTo>
                  <a:pt x="145" y="111"/>
                  <a:pt x="148" y="108"/>
                  <a:pt x="148" y="103"/>
                </a:cubicBezTo>
                <a:cubicBezTo>
                  <a:pt x="148" y="2"/>
                  <a:pt x="148" y="2"/>
                  <a:pt x="148" y="2"/>
                </a:cubicBezTo>
                <a:cubicBezTo>
                  <a:pt x="148" y="1"/>
                  <a:pt x="147" y="0"/>
                  <a:pt x="146" y="0"/>
                </a:cubicBezTo>
                <a:cubicBezTo>
                  <a:pt x="145" y="0"/>
                  <a:pt x="145" y="1"/>
                  <a:pt x="145" y="2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45" y="106"/>
                  <a:pt x="142" y="107"/>
                  <a:pt x="141" y="107"/>
                </a:cubicBezTo>
                <a:cubicBezTo>
                  <a:pt x="141" y="107"/>
                  <a:pt x="137" y="107"/>
                  <a:pt x="137" y="103"/>
                </a:cubicBezTo>
                <a:cubicBezTo>
                  <a:pt x="137" y="2"/>
                  <a:pt x="137" y="2"/>
                  <a:pt x="137" y="2"/>
                </a:cubicBezTo>
                <a:cubicBezTo>
                  <a:pt x="137" y="1"/>
                  <a:pt x="136" y="0"/>
                  <a:pt x="135" y="0"/>
                </a:cubicBezTo>
                <a:cubicBezTo>
                  <a:pt x="134" y="0"/>
                  <a:pt x="133" y="1"/>
                  <a:pt x="133" y="2"/>
                </a:cubicBezTo>
                <a:cubicBezTo>
                  <a:pt x="133" y="103"/>
                  <a:pt x="133" y="103"/>
                  <a:pt x="133" y="103"/>
                </a:cubicBezTo>
                <a:cubicBezTo>
                  <a:pt x="133" y="108"/>
                  <a:pt x="137" y="111"/>
                  <a:pt x="141" y="111"/>
                </a:cubicBezTo>
                <a:close/>
                <a:moveTo>
                  <a:pt x="55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6" y="42"/>
                  <a:pt x="15" y="43"/>
                  <a:pt x="15" y="44"/>
                </a:cubicBezTo>
                <a:cubicBezTo>
                  <a:pt x="15" y="78"/>
                  <a:pt x="15" y="78"/>
                  <a:pt x="15" y="78"/>
                </a:cubicBezTo>
                <a:cubicBezTo>
                  <a:pt x="15" y="79"/>
                  <a:pt x="16" y="80"/>
                  <a:pt x="17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6" y="80"/>
                  <a:pt x="57" y="79"/>
                  <a:pt x="57" y="78"/>
                </a:cubicBezTo>
                <a:cubicBezTo>
                  <a:pt x="57" y="44"/>
                  <a:pt x="57" y="44"/>
                  <a:pt x="57" y="44"/>
                </a:cubicBezTo>
                <a:cubicBezTo>
                  <a:pt x="57" y="43"/>
                  <a:pt x="56" y="42"/>
                  <a:pt x="55" y="42"/>
                </a:cubicBezTo>
                <a:close/>
                <a:moveTo>
                  <a:pt x="53" y="77"/>
                </a:moveTo>
                <a:cubicBezTo>
                  <a:pt x="18" y="77"/>
                  <a:pt x="18" y="77"/>
                  <a:pt x="18" y="77"/>
                </a:cubicBezTo>
                <a:cubicBezTo>
                  <a:pt x="18" y="46"/>
                  <a:pt x="18" y="46"/>
                  <a:pt x="18" y="46"/>
                </a:cubicBezTo>
                <a:cubicBezTo>
                  <a:pt x="53" y="46"/>
                  <a:pt x="53" y="46"/>
                  <a:pt x="53" y="46"/>
                </a:cubicBezTo>
                <a:cubicBezTo>
                  <a:pt x="53" y="77"/>
                  <a:pt x="53" y="77"/>
                  <a:pt x="53" y="77"/>
                </a:cubicBezTo>
                <a:close/>
                <a:moveTo>
                  <a:pt x="109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3"/>
                  <a:pt x="15" y="14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30"/>
                  <a:pt x="16" y="31"/>
                  <a:pt x="17" y="31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10" y="31"/>
                  <a:pt x="111" y="30"/>
                  <a:pt x="111" y="29"/>
                </a:cubicBezTo>
                <a:cubicBezTo>
                  <a:pt x="111" y="14"/>
                  <a:pt x="111" y="14"/>
                  <a:pt x="111" y="14"/>
                </a:cubicBezTo>
                <a:cubicBezTo>
                  <a:pt x="111" y="13"/>
                  <a:pt x="110" y="12"/>
                  <a:pt x="109" y="12"/>
                </a:cubicBezTo>
                <a:close/>
                <a:moveTo>
                  <a:pt x="107" y="27"/>
                </a:moveTo>
                <a:cubicBezTo>
                  <a:pt x="18" y="27"/>
                  <a:pt x="18" y="27"/>
                  <a:pt x="18" y="27"/>
                </a:cubicBezTo>
                <a:cubicBezTo>
                  <a:pt x="18" y="16"/>
                  <a:pt x="18" y="16"/>
                  <a:pt x="18" y="1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27"/>
                  <a:pt x="107" y="27"/>
                  <a:pt x="107" y="27"/>
                </a:cubicBezTo>
                <a:close/>
                <a:moveTo>
                  <a:pt x="109" y="42"/>
                </a:moveTo>
                <a:cubicBezTo>
                  <a:pt x="70" y="42"/>
                  <a:pt x="70" y="42"/>
                  <a:pt x="70" y="42"/>
                </a:cubicBezTo>
                <a:cubicBezTo>
                  <a:pt x="69" y="42"/>
                  <a:pt x="68" y="43"/>
                  <a:pt x="68" y="44"/>
                </a:cubicBezTo>
                <a:cubicBezTo>
                  <a:pt x="68" y="46"/>
                  <a:pt x="69" y="47"/>
                  <a:pt x="70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10" y="47"/>
                  <a:pt x="111" y="46"/>
                  <a:pt x="111" y="44"/>
                </a:cubicBezTo>
                <a:cubicBezTo>
                  <a:pt x="111" y="43"/>
                  <a:pt x="110" y="42"/>
                  <a:pt x="109" y="42"/>
                </a:cubicBezTo>
                <a:close/>
                <a:moveTo>
                  <a:pt x="109" y="53"/>
                </a:moveTo>
                <a:cubicBezTo>
                  <a:pt x="70" y="53"/>
                  <a:pt x="70" y="53"/>
                  <a:pt x="70" y="53"/>
                </a:cubicBezTo>
                <a:cubicBezTo>
                  <a:pt x="69" y="53"/>
                  <a:pt x="68" y="54"/>
                  <a:pt x="68" y="56"/>
                </a:cubicBezTo>
                <a:cubicBezTo>
                  <a:pt x="68" y="57"/>
                  <a:pt x="69" y="59"/>
                  <a:pt x="70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10" y="59"/>
                  <a:pt x="111" y="57"/>
                  <a:pt x="111" y="56"/>
                </a:cubicBezTo>
                <a:cubicBezTo>
                  <a:pt x="111" y="54"/>
                  <a:pt x="110" y="53"/>
                  <a:pt x="109" y="53"/>
                </a:cubicBezTo>
                <a:close/>
                <a:moveTo>
                  <a:pt x="109" y="64"/>
                </a:moveTo>
                <a:cubicBezTo>
                  <a:pt x="70" y="64"/>
                  <a:pt x="70" y="64"/>
                  <a:pt x="70" y="64"/>
                </a:cubicBezTo>
                <a:cubicBezTo>
                  <a:pt x="69" y="64"/>
                  <a:pt x="68" y="66"/>
                  <a:pt x="68" y="67"/>
                </a:cubicBezTo>
                <a:cubicBezTo>
                  <a:pt x="68" y="68"/>
                  <a:pt x="69" y="70"/>
                  <a:pt x="70" y="70"/>
                </a:cubicBezTo>
                <a:cubicBezTo>
                  <a:pt x="109" y="70"/>
                  <a:pt x="109" y="70"/>
                  <a:pt x="109" y="70"/>
                </a:cubicBezTo>
                <a:cubicBezTo>
                  <a:pt x="110" y="70"/>
                  <a:pt x="111" y="68"/>
                  <a:pt x="111" y="67"/>
                </a:cubicBezTo>
                <a:cubicBezTo>
                  <a:pt x="111" y="66"/>
                  <a:pt x="110" y="64"/>
                  <a:pt x="109" y="64"/>
                </a:cubicBezTo>
                <a:close/>
                <a:moveTo>
                  <a:pt x="109" y="76"/>
                </a:moveTo>
                <a:cubicBezTo>
                  <a:pt x="70" y="76"/>
                  <a:pt x="70" y="76"/>
                  <a:pt x="70" y="76"/>
                </a:cubicBezTo>
                <a:cubicBezTo>
                  <a:pt x="69" y="76"/>
                  <a:pt x="68" y="77"/>
                  <a:pt x="68" y="79"/>
                </a:cubicBezTo>
                <a:cubicBezTo>
                  <a:pt x="68" y="80"/>
                  <a:pt x="69" y="81"/>
                  <a:pt x="70" y="81"/>
                </a:cubicBezTo>
                <a:cubicBezTo>
                  <a:pt x="109" y="81"/>
                  <a:pt x="109" y="81"/>
                  <a:pt x="109" y="81"/>
                </a:cubicBezTo>
                <a:cubicBezTo>
                  <a:pt x="110" y="81"/>
                  <a:pt x="111" y="80"/>
                  <a:pt x="111" y="79"/>
                </a:cubicBezTo>
                <a:cubicBezTo>
                  <a:pt x="111" y="77"/>
                  <a:pt x="110" y="76"/>
                  <a:pt x="109" y="76"/>
                </a:cubicBezTo>
                <a:close/>
                <a:moveTo>
                  <a:pt x="109" y="88"/>
                </a:moveTo>
                <a:cubicBezTo>
                  <a:pt x="70" y="88"/>
                  <a:pt x="70" y="88"/>
                  <a:pt x="70" y="88"/>
                </a:cubicBezTo>
                <a:cubicBezTo>
                  <a:pt x="69" y="88"/>
                  <a:pt x="68" y="89"/>
                  <a:pt x="68" y="90"/>
                </a:cubicBezTo>
                <a:cubicBezTo>
                  <a:pt x="68" y="91"/>
                  <a:pt x="69" y="93"/>
                  <a:pt x="70" y="93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10" y="93"/>
                  <a:pt x="111" y="91"/>
                  <a:pt x="111" y="90"/>
                </a:cubicBezTo>
                <a:cubicBezTo>
                  <a:pt x="111" y="89"/>
                  <a:pt x="110" y="88"/>
                  <a:pt x="109" y="88"/>
                </a:cubicBezTo>
                <a:close/>
                <a:moveTo>
                  <a:pt x="55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6" y="88"/>
                  <a:pt x="15" y="89"/>
                  <a:pt x="15" y="90"/>
                </a:cubicBezTo>
                <a:cubicBezTo>
                  <a:pt x="15" y="91"/>
                  <a:pt x="16" y="93"/>
                  <a:pt x="17" y="93"/>
                </a:cubicBezTo>
                <a:cubicBezTo>
                  <a:pt x="55" y="93"/>
                  <a:pt x="55" y="93"/>
                  <a:pt x="55" y="93"/>
                </a:cubicBezTo>
                <a:cubicBezTo>
                  <a:pt x="56" y="93"/>
                  <a:pt x="57" y="91"/>
                  <a:pt x="57" y="90"/>
                </a:cubicBezTo>
                <a:cubicBezTo>
                  <a:pt x="57" y="89"/>
                  <a:pt x="56" y="88"/>
                  <a:pt x="55" y="88"/>
                </a:cubicBezTo>
                <a:close/>
                <a:moveTo>
                  <a:pt x="109" y="99"/>
                </a:moveTo>
                <a:cubicBezTo>
                  <a:pt x="70" y="99"/>
                  <a:pt x="70" y="99"/>
                  <a:pt x="70" y="99"/>
                </a:cubicBezTo>
                <a:cubicBezTo>
                  <a:pt x="69" y="99"/>
                  <a:pt x="68" y="101"/>
                  <a:pt x="68" y="102"/>
                </a:cubicBezTo>
                <a:cubicBezTo>
                  <a:pt x="68" y="103"/>
                  <a:pt x="69" y="104"/>
                  <a:pt x="70" y="104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0" y="104"/>
                  <a:pt x="111" y="103"/>
                  <a:pt x="111" y="102"/>
                </a:cubicBezTo>
                <a:cubicBezTo>
                  <a:pt x="111" y="101"/>
                  <a:pt x="110" y="99"/>
                  <a:pt x="109" y="99"/>
                </a:cubicBezTo>
                <a:close/>
                <a:moveTo>
                  <a:pt x="55" y="99"/>
                </a:moveTo>
                <a:cubicBezTo>
                  <a:pt x="17" y="99"/>
                  <a:pt x="17" y="99"/>
                  <a:pt x="17" y="99"/>
                </a:cubicBezTo>
                <a:cubicBezTo>
                  <a:pt x="16" y="99"/>
                  <a:pt x="15" y="101"/>
                  <a:pt x="15" y="102"/>
                </a:cubicBezTo>
                <a:cubicBezTo>
                  <a:pt x="15" y="103"/>
                  <a:pt x="16" y="104"/>
                  <a:pt x="17" y="104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6" y="104"/>
                  <a:pt x="57" y="103"/>
                  <a:pt x="57" y="102"/>
                </a:cubicBezTo>
                <a:cubicBezTo>
                  <a:pt x="57" y="101"/>
                  <a:pt x="56" y="99"/>
                  <a:pt x="55" y="99"/>
                </a:cubicBezTo>
                <a:close/>
                <a:moveTo>
                  <a:pt x="158" y="0"/>
                </a:moveTo>
                <a:cubicBezTo>
                  <a:pt x="157" y="0"/>
                  <a:pt x="156" y="1"/>
                  <a:pt x="156" y="2"/>
                </a:cubicBezTo>
                <a:cubicBezTo>
                  <a:pt x="156" y="103"/>
                  <a:pt x="156" y="103"/>
                  <a:pt x="156" y="103"/>
                </a:cubicBezTo>
                <a:cubicBezTo>
                  <a:pt x="156" y="112"/>
                  <a:pt x="149" y="118"/>
                  <a:pt x="141" y="118"/>
                </a:cubicBezTo>
                <a:cubicBezTo>
                  <a:pt x="132" y="118"/>
                  <a:pt x="125" y="112"/>
                  <a:pt x="125" y="103"/>
                </a:cubicBezTo>
                <a:cubicBezTo>
                  <a:pt x="125" y="2"/>
                  <a:pt x="125" y="2"/>
                  <a:pt x="125" y="2"/>
                </a:cubicBezTo>
                <a:cubicBezTo>
                  <a:pt x="125" y="1"/>
                  <a:pt x="124" y="0"/>
                  <a:pt x="12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4"/>
                  <a:pt x="8" y="122"/>
                  <a:pt x="19" y="122"/>
                </a:cubicBezTo>
                <a:cubicBezTo>
                  <a:pt x="141" y="122"/>
                  <a:pt x="141" y="122"/>
                  <a:pt x="141" y="122"/>
                </a:cubicBezTo>
                <a:cubicBezTo>
                  <a:pt x="151" y="122"/>
                  <a:pt x="160" y="114"/>
                  <a:pt x="160" y="103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19" y="118"/>
                </a:moveTo>
                <a:cubicBezTo>
                  <a:pt x="10" y="118"/>
                  <a:pt x="3" y="112"/>
                  <a:pt x="3" y="103"/>
                </a:cubicBezTo>
                <a:cubicBezTo>
                  <a:pt x="3" y="4"/>
                  <a:pt x="3" y="4"/>
                  <a:pt x="3" y="4"/>
                </a:cubicBezTo>
                <a:cubicBezTo>
                  <a:pt x="121" y="4"/>
                  <a:pt x="121" y="4"/>
                  <a:pt x="121" y="4"/>
                </a:cubicBezTo>
                <a:cubicBezTo>
                  <a:pt x="121" y="103"/>
                  <a:pt x="121" y="103"/>
                  <a:pt x="121" y="103"/>
                </a:cubicBezTo>
                <a:cubicBezTo>
                  <a:pt x="121" y="104"/>
                  <a:pt x="121" y="105"/>
                  <a:pt x="122" y="107"/>
                </a:cubicBezTo>
                <a:cubicBezTo>
                  <a:pt x="122" y="108"/>
                  <a:pt x="122" y="109"/>
                  <a:pt x="123" y="11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23" y="112"/>
                  <a:pt x="124" y="113"/>
                  <a:pt x="124" y="114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5" y="114"/>
                  <a:pt x="126" y="115"/>
                  <a:pt x="127" y="116"/>
                </a:cubicBezTo>
                <a:cubicBezTo>
                  <a:pt x="128" y="117"/>
                  <a:pt x="129" y="118"/>
                  <a:pt x="130" y="118"/>
                </a:cubicBezTo>
                <a:cubicBezTo>
                  <a:pt x="19" y="118"/>
                  <a:pt x="19" y="118"/>
                  <a:pt x="19" y="1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2" name="Freeform 186">
            <a:extLst>
              <a:ext uri="{FF2B5EF4-FFF2-40B4-BE49-F238E27FC236}">
                <a16:creationId xmlns:a16="http://schemas.microsoft.com/office/drawing/2014/main" id="{C99CA751-71BD-483C-B01C-7D2815294BDA}"/>
              </a:ext>
            </a:extLst>
          </p:cNvPr>
          <p:cNvSpPr>
            <a:spLocks noEditPoints="1"/>
          </p:cNvSpPr>
          <p:nvPr/>
        </p:nvSpPr>
        <p:spPr bwMode="auto">
          <a:xfrm>
            <a:off x="1839913" y="4149725"/>
            <a:ext cx="254000" cy="209550"/>
          </a:xfrm>
          <a:custGeom>
            <a:avLst/>
            <a:gdLst>
              <a:gd name="T0" fmla="*/ 154 w 160"/>
              <a:gd name="T1" fmla="*/ 0 h 132"/>
              <a:gd name="T2" fmla="*/ 7 w 160"/>
              <a:gd name="T3" fmla="*/ 0 h 132"/>
              <a:gd name="T4" fmla="*/ 0 w 160"/>
              <a:gd name="T5" fmla="*/ 7 h 132"/>
              <a:gd name="T6" fmla="*/ 0 w 160"/>
              <a:gd name="T7" fmla="*/ 97 h 132"/>
              <a:gd name="T8" fmla="*/ 7 w 160"/>
              <a:gd name="T9" fmla="*/ 104 h 132"/>
              <a:gd name="T10" fmla="*/ 78 w 160"/>
              <a:gd name="T11" fmla="*/ 104 h 132"/>
              <a:gd name="T12" fmla="*/ 78 w 160"/>
              <a:gd name="T13" fmla="*/ 110 h 132"/>
              <a:gd name="T14" fmla="*/ 80 w 160"/>
              <a:gd name="T15" fmla="*/ 112 h 132"/>
              <a:gd name="T16" fmla="*/ 83 w 160"/>
              <a:gd name="T17" fmla="*/ 110 h 132"/>
              <a:gd name="T18" fmla="*/ 83 w 160"/>
              <a:gd name="T19" fmla="*/ 104 h 132"/>
              <a:gd name="T20" fmla="*/ 154 w 160"/>
              <a:gd name="T21" fmla="*/ 104 h 132"/>
              <a:gd name="T22" fmla="*/ 160 w 160"/>
              <a:gd name="T23" fmla="*/ 97 h 132"/>
              <a:gd name="T24" fmla="*/ 160 w 160"/>
              <a:gd name="T25" fmla="*/ 7 h 132"/>
              <a:gd name="T26" fmla="*/ 154 w 160"/>
              <a:gd name="T27" fmla="*/ 0 h 132"/>
              <a:gd name="T28" fmla="*/ 156 w 160"/>
              <a:gd name="T29" fmla="*/ 97 h 132"/>
              <a:gd name="T30" fmla="*/ 154 w 160"/>
              <a:gd name="T31" fmla="*/ 100 h 132"/>
              <a:gd name="T32" fmla="*/ 7 w 160"/>
              <a:gd name="T33" fmla="*/ 100 h 132"/>
              <a:gd name="T34" fmla="*/ 5 w 160"/>
              <a:gd name="T35" fmla="*/ 97 h 132"/>
              <a:gd name="T36" fmla="*/ 5 w 160"/>
              <a:gd name="T37" fmla="*/ 7 h 132"/>
              <a:gd name="T38" fmla="*/ 7 w 160"/>
              <a:gd name="T39" fmla="*/ 5 h 132"/>
              <a:gd name="T40" fmla="*/ 154 w 160"/>
              <a:gd name="T41" fmla="*/ 5 h 132"/>
              <a:gd name="T42" fmla="*/ 156 w 160"/>
              <a:gd name="T43" fmla="*/ 7 h 132"/>
              <a:gd name="T44" fmla="*/ 156 w 160"/>
              <a:gd name="T45" fmla="*/ 97 h 132"/>
              <a:gd name="T46" fmla="*/ 146 w 160"/>
              <a:gd name="T47" fmla="*/ 13 h 132"/>
              <a:gd name="T48" fmla="*/ 14 w 160"/>
              <a:gd name="T49" fmla="*/ 13 h 132"/>
              <a:gd name="T50" fmla="*/ 12 w 160"/>
              <a:gd name="T51" fmla="*/ 15 h 132"/>
              <a:gd name="T52" fmla="*/ 12 w 160"/>
              <a:gd name="T53" fmla="*/ 89 h 132"/>
              <a:gd name="T54" fmla="*/ 14 w 160"/>
              <a:gd name="T55" fmla="*/ 91 h 132"/>
              <a:gd name="T56" fmla="*/ 146 w 160"/>
              <a:gd name="T57" fmla="*/ 91 h 132"/>
              <a:gd name="T58" fmla="*/ 148 w 160"/>
              <a:gd name="T59" fmla="*/ 89 h 132"/>
              <a:gd name="T60" fmla="*/ 148 w 160"/>
              <a:gd name="T61" fmla="*/ 15 h 132"/>
              <a:gd name="T62" fmla="*/ 146 w 160"/>
              <a:gd name="T63" fmla="*/ 13 h 132"/>
              <a:gd name="T64" fmla="*/ 144 w 160"/>
              <a:gd name="T65" fmla="*/ 87 h 132"/>
              <a:gd name="T66" fmla="*/ 17 w 160"/>
              <a:gd name="T67" fmla="*/ 87 h 132"/>
              <a:gd name="T68" fmla="*/ 17 w 160"/>
              <a:gd name="T69" fmla="*/ 17 h 132"/>
              <a:gd name="T70" fmla="*/ 144 w 160"/>
              <a:gd name="T71" fmla="*/ 17 h 132"/>
              <a:gd name="T72" fmla="*/ 144 w 160"/>
              <a:gd name="T73" fmla="*/ 87 h 132"/>
              <a:gd name="T74" fmla="*/ 102 w 160"/>
              <a:gd name="T75" fmla="*/ 116 h 132"/>
              <a:gd name="T76" fmla="*/ 57 w 160"/>
              <a:gd name="T77" fmla="*/ 116 h 132"/>
              <a:gd name="T78" fmla="*/ 49 w 160"/>
              <a:gd name="T79" fmla="*/ 124 h 132"/>
              <a:gd name="T80" fmla="*/ 49 w 160"/>
              <a:gd name="T81" fmla="*/ 130 h 132"/>
              <a:gd name="T82" fmla="*/ 51 w 160"/>
              <a:gd name="T83" fmla="*/ 132 h 132"/>
              <a:gd name="T84" fmla="*/ 109 w 160"/>
              <a:gd name="T85" fmla="*/ 132 h 132"/>
              <a:gd name="T86" fmla="*/ 111 w 160"/>
              <a:gd name="T87" fmla="*/ 130 h 132"/>
              <a:gd name="T88" fmla="*/ 111 w 160"/>
              <a:gd name="T89" fmla="*/ 124 h 132"/>
              <a:gd name="T90" fmla="*/ 102 w 160"/>
              <a:gd name="T91" fmla="*/ 116 h 132"/>
              <a:gd name="T92" fmla="*/ 107 w 160"/>
              <a:gd name="T93" fmla="*/ 128 h 132"/>
              <a:gd name="T94" fmla="*/ 53 w 160"/>
              <a:gd name="T95" fmla="*/ 128 h 132"/>
              <a:gd name="T96" fmla="*/ 53 w 160"/>
              <a:gd name="T97" fmla="*/ 124 h 132"/>
              <a:gd name="T98" fmla="*/ 57 w 160"/>
              <a:gd name="T99" fmla="*/ 120 h 132"/>
              <a:gd name="T100" fmla="*/ 102 w 160"/>
              <a:gd name="T101" fmla="*/ 120 h 132"/>
              <a:gd name="T102" fmla="*/ 107 w 160"/>
              <a:gd name="T103" fmla="*/ 124 h 132"/>
              <a:gd name="T104" fmla="*/ 107 w 160"/>
              <a:gd name="T105" fmla="*/ 12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32">
                <a:moveTo>
                  <a:pt x="154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4"/>
                  <a:pt x="0" y="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1"/>
                  <a:pt x="4" y="104"/>
                  <a:pt x="7" y="104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1"/>
                  <a:pt x="79" y="112"/>
                  <a:pt x="80" y="112"/>
                </a:cubicBezTo>
                <a:cubicBezTo>
                  <a:pt x="81" y="112"/>
                  <a:pt x="83" y="111"/>
                  <a:pt x="83" y="11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7" y="104"/>
                  <a:pt x="160" y="101"/>
                  <a:pt x="160" y="97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4"/>
                  <a:pt x="157" y="0"/>
                  <a:pt x="154" y="0"/>
                </a:cubicBezTo>
                <a:close/>
                <a:moveTo>
                  <a:pt x="156" y="97"/>
                </a:moveTo>
                <a:cubicBezTo>
                  <a:pt x="156" y="99"/>
                  <a:pt x="155" y="100"/>
                  <a:pt x="154" y="100"/>
                </a:cubicBezTo>
                <a:cubicBezTo>
                  <a:pt x="7" y="100"/>
                  <a:pt x="7" y="100"/>
                  <a:pt x="7" y="100"/>
                </a:cubicBezTo>
                <a:cubicBezTo>
                  <a:pt x="6" y="100"/>
                  <a:pt x="5" y="99"/>
                  <a:pt x="5" y="9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6" y="5"/>
                  <a:pt x="7" y="5"/>
                </a:cubicBezTo>
                <a:cubicBezTo>
                  <a:pt x="154" y="5"/>
                  <a:pt x="154" y="5"/>
                  <a:pt x="154" y="5"/>
                </a:cubicBezTo>
                <a:cubicBezTo>
                  <a:pt x="155" y="5"/>
                  <a:pt x="156" y="6"/>
                  <a:pt x="156" y="7"/>
                </a:cubicBezTo>
                <a:cubicBezTo>
                  <a:pt x="156" y="97"/>
                  <a:pt x="156" y="97"/>
                  <a:pt x="156" y="97"/>
                </a:cubicBezTo>
                <a:close/>
                <a:moveTo>
                  <a:pt x="146" y="13"/>
                </a:move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2" y="14"/>
                  <a:pt x="12" y="15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90"/>
                  <a:pt x="13" y="91"/>
                  <a:pt x="14" y="91"/>
                </a:cubicBezTo>
                <a:cubicBezTo>
                  <a:pt x="146" y="91"/>
                  <a:pt x="146" y="91"/>
                  <a:pt x="146" y="91"/>
                </a:cubicBezTo>
                <a:cubicBezTo>
                  <a:pt x="147" y="91"/>
                  <a:pt x="148" y="90"/>
                  <a:pt x="148" y="89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48" y="14"/>
                  <a:pt x="147" y="13"/>
                  <a:pt x="146" y="13"/>
                </a:cubicBezTo>
                <a:close/>
                <a:moveTo>
                  <a:pt x="144" y="87"/>
                </a:moveTo>
                <a:cubicBezTo>
                  <a:pt x="17" y="87"/>
                  <a:pt x="17" y="87"/>
                  <a:pt x="17" y="87"/>
                </a:cubicBezTo>
                <a:cubicBezTo>
                  <a:pt x="17" y="17"/>
                  <a:pt x="17" y="17"/>
                  <a:pt x="17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87"/>
                  <a:pt x="144" y="87"/>
                  <a:pt x="144" y="87"/>
                </a:cubicBezTo>
                <a:close/>
                <a:moveTo>
                  <a:pt x="102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2" y="116"/>
                  <a:pt x="49" y="119"/>
                  <a:pt x="49" y="124"/>
                </a:cubicBezTo>
                <a:cubicBezTo>
                  <a:pt x="49" y="130"/>
                  <a:pt x="49" y="130"/>
                  <a:pt x="49" y="130"/>
                </a:cubicBezTo>
                <a:cubicBezTo>
                  <a:pt x="49" y="131"/>
                  <a:pt x="50" y="132"/>
                  <a:pt x="51" y="132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10" y="132"/>
                  <a:pt x="111" y="131"/>
                  <a:pt x="111" y="130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0"/>
                  <a:pt x="107" y="116"/>
                  <a:pt x="102" y="116"/>
                </a:cubicBezTo>
                <a:close/>
                <a:moveTo>
                  <a:pt x="107" y="128"/>
                </a:moveTo>
                <a:cubicBezTo>
                  <a:pt x="53" y="128"/>
                  <a:pt x="53" y="128"/>
                  <a:pt x="53" y="128"/>
                </a:cubicBezTo>
                <a:cubicBezTo>
                  <a:pt x="53" y="124"/>
                  <a:pt x="53" y="124"/>
                  <a:pt x="53" y="124"/>
                </a:cubicBezTo>
                <a:cubicBezTo>
                  <a:pt x="53" y="122"/>
                  <a:pt x="55" y="120"/>
                  <a:pt x="57" y="120"/>
                </a:cubicBezTo>
                <a:cubicBezTo>
                  <a:pt x="102" y="120"/>
                  <a:pt x="102" y="120"/>
                  <a:pt x="102" y="120"/>
                </a:cubicBezTo>
                <a:cubicBezTo>
                  <a:pt x="105" y="120"/>
                  <a:pt x="107" y="122"/>
                  <a:pt x="107" y="124"/>
                </a:cubicBezTo>
                <a:cubicBezTo>
                  <a:pt x="107" y="128"/>
                  <a:pt x="107" y="128"/>
                  <a:pt x="107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644109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</TotalTime>
  <Words>0</Words>
  <Application>Microsoft Office PowerPoint</Application>
  <PresentationFormat>Widescreen</PresentationFormat>
  <Paragraphs>0</Paragraphs>
  <Slides>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12" baseType="lpstr">
      <vt:lpstr>Arial</vt:lpstr>
      <vt:lpstr>Calibri</vt:lpstr>
      <vt:lpstr>Shabnam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Mobotop</dc:creator>
  <cp:lastModifiedBy>Mobotop</cp:lastModifiedBy>
  <cp:revision>11</cp:revision>
  <dcterms:created xsi:type="dcterms:W3CDTF">2024-10-22T14:00:14Z</dcterms:created>
  <dcterms:modified xsi:type="dcterms:W3CDTF">2024-10-22T14:26:32Z</dcterms:modified>
</cp:coreProperties>
</file>